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5"/>
    <p:sldMasterId id="2147483681" r:id="rId6"/>
  </p:sldMasterIdLst>
  <p:notesMasterIdLst>
    <p:notesMasterId r:id="rId26"/>
  </p:notesMasterIdLst>
  <p:handoutMasterIdLst>
    <p:handoutMasterId r:id="rId27"/>
  </p:handoutMasterIdLst>
  <p:sldIdLst>
    <p:sldId id="421" r:id="rId7"/>
    <p:sldId id="636139321" r:id="rId8"/>
    <p:sldId id="636139322" r:id="rId9"/>
    <p:sldId id="636139103" r:id="rId10"/>
    <p:sldId id="636139176" r:id="rId11"/>
    <p:sldId id="636139348" r:id="rId12"/>
    <p:sldId id="636139352" r:id="rId13"/>
    <p:sldId id="636139351" r:id="rId14"/>
    <p:sldId id="636139353" r:id="rId15"/>
    <p:sldId id="636139346" r:id="rId16"/>
    <p:sldId id="636139081" r:id="rId17"/>
    <p:sldId id="636139089" r:id="rId18"/>
    <p:sldId id="636139344" r:id="rId19"/>
    <p:sldId id="636139345" r:id="rId20"/>
    <p:sldId id="636139347" r:id="rId21"/>
    <p:sldId id="636139349" r:id="rId22"/>
    <p:sldId id="636139350" r:id="rId23"/>
    <p:sldId id="636139323" r:id="rId24"/>
    <p:sldId id="636139324" r:id="rId25"/>
  </p:sldIdLst>
  <p:sldSz cx="12192000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ukas Del Giudice" initials="LDG" lastIdx="2" clrIdx="0">
    <p:extLst>
      <p:ext uri="{19B8F6BF-5375-455C-9EA6-DF929625EA0E}">
        <p15:presenceInfo xmlns:p15="http://schemas.microsoft.com/office/powerpoint/2012/main" userId="S::lukas.delgiudice@rne.eu::786b367f-b676-40b9-94e3-761d29b20a44" providerId="AD"/>
      </p:ext>
    </p:extLst>
  </p:cmAuthor>
  <p:cmAuthor id="2" name="Sebastián Čarek" initials="SČ" lastIdx="1" clrIdx="1">
    <p:extLst>
      <p:ext uri="{19B8F6BF-5375-455C-9EA6-DF929625EA0E}">
        <p15:presenceInfo xmlns:p15="http://schemas.microsoft.com/office/powerpoint/2012/main" userId="S::sebastian.carek@rne.eu::9cc659b0-cd4a-48e0-b1e5-6c88dfa30747" providerId="AD"/>
      </p:ext>
    </p:extLst>
  </p:cmAuthor>
  <p:cmAuthor id="3" name="Carek Sebastián (I-NAT-IAD-FTE)" initials="CS(NIF" lastIdx="1" clrIdx="2">
    <p:extLst>
      <p:ext uri="{19B8F6BF-5375-455C-9EA6-DF929625EA0E}">
        <p15:presenceInfo xmlns:p15="http://schemas.microsoft.com/office/powerpoint/2012/main" userId="S::sebastian.carek@sbb.ch::c449b103-6e0a-4fce-a54e-46475e783da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9D9D9"/>
    <a:srgbClr val="00B050"/>
    <a:srgbClr val="969696"/>
    <a:srgbClr val="49716A"/>
    <a:srgbClr val="FF0000"/>
    <a:srgbClr val="EEBF00"/>
    <a:srgbClr val="FFC000"/>
    <a:srgbClr val="778FC5"/>
    <a:srgbClr val="00B0F0"/>
    <a:srgbClr val="6D8D8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87D6DC5-BC60-47F6-AE6C-CB5A42E1449F}" v="311" dt="2022-09-15T12:47:30.25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742" autoAdjust="0"/>
    <p:restoredTop sz="94660"/>
  </p:normalViewPr>
  <p:slideViewPr>
    <p:cSldViewPr snapToGrid="0">
      <p:cViewPr varScale="1">
        <p:scale>
          <a:sx n="77" d="100"/>
          <a:sy n="77" d="100"/>
        </p:scale>
        <p:origin x="739" y="6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5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2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tableStyles" Target="tableStyles.xml"/><Relationship Id="rId5" Type="http://schemas.openxmlformats.org/officeDocument/2006/relationships/slideMaster" Target="slideMasters/slideMaster1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commentAuthors" Target="commentAuthor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theme" Target="theme/theme1.xml"/><Relationship Id="rId4" Type="http://schemas.openxmlformats.org/officeDocument/2006/relationships/customXml" Target="../customXml/item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Relationship Id="rId8" Type="http://schemas.openxmlformats.org/officeDocument/2006/relationships/slide" Target="slides/slide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D833CC02-0DE7-4FAF-96F6-81A00BF3E9F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F3E3052-3404-40BE-ABBF-14172C4D007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71069E4-1991-40C7-8429-02FF87653A30}" type="datetimeFigureOut">
              <a:rPr lang="en-GB" smtClean="0"/>
              <a:t>21/09/2022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4A3D7B-842B-4B77-B6AF-8BF1AB378A9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03F10AA-F8FF-40C9-A195-10F7F32C956D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64C5D49-CC5B-4568-A45D-80F947A8A02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3939321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06D59BF-92C5-1A47-89FC-6384DFE2CCD3}" type="datetimeFigureOut">
              <a:rPr lang="de-DE" smtClean="0"/>
              <a:t>21.09.2022</a:t>
            </a:fld>
            <a:endParaRPr lang="de-DE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de-DE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25F848B-3727-4B47-8E7F-0AA1E970D4F5}" type="slidenum">
              <a:rPr lang="de-DE" smtClean="0"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9238090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4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4065827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5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25988405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6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81363768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7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13361414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8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64747328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9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19335569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10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1925201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13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10502787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14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4260688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15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8896336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18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88917394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25F848B-3727-4B47-8E7F-0AA1E970D4F5}" type="slidenum">
              <a:rPr lang="de-DE" smtClean="0"/>
              <a:t>19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8767523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8.jpg"/><Relationship Id="rId5" Type="http://schemas.openxmlformats.org/officeDocument/2006/relationships/image" Target="../media/image7.gif"/><Relationship Id="rId4" Type="http://schemas.openxmlformats.org/officeDocument/2006/relationships/image" Target="../media/image6.png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wmf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wmf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hteck 11">
            <a:extLst>
              <a:ext uri="{FF2B5EF4-FFF2-40B4-BE49-F238E27FC236}">
                <a16:creationId xmlns:a16="http://schemas.microsoft.com/office/drawing/2014/main" id="{E0D9B976-F2F5-4B0F-B6B9-FD5C57819890}"/>
              </a:ext>
            </a:extLst>
          </p:cNvPr>
          <p:cNvSpPr/>
          <p:nvPr userDrawn="1"/>
        </p:nvSpPr>
        <p:spPr>
          <a:xfrm>
            <a:off x="0" y="789571"/>
            <a:ext cx="12192000" cy="3203944"/>
          </a:xfrm>
          <a:prstGeom prst="rect">
            <a:avLst/>
          </a:prstGeom>
          <a:solidFill>
            <a:srgbClr val="49716A"/>
          </a:solidFill>
          <a:ln>
            <a:solidFill>
              <a:srgbClr val="E4F2E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pic>
        <p:nvPicPr>
          <p:cNvPr id="5" name="Bild 20">
            <a:extLst>
              <a:ext uri="{FF2B5EF4-FFF2-40B4-BE49-F238E27FC236}">
                <a16:creationId xmlns:a16="http://schemas.microsoft.com/office/drawing/2014/main" id="{5DA5ABCC-CA6F-4092-ACE0-AB6B6485D0E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02263" y="1328620"/>
            <a:ext cx="6089737" cy="5577006"/>
          </a:xfrm>
          <a:prstGeom prst="rect">
            <a:avLst/>
          </a:prstGeom>
        </p:spPr>
      </p:pic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A6BEBC3-5BBC-4453-AFA0-8F71BCE7FDE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36768" y="5899719"/>
            <a:ext cx="3554412" cy="64479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49716A"/>
                </a:solidFill>
                <a:latin typeface="+mn-lt"/>
                <a:ea typeface="Source Sans Pro" panose="020B0503030403020204" pitchFamily="34" charset="0"/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/>
              <a:t>[Event] </a:t>
            </a:r>
          </a:p>
          <a:p>
            <a:pPr lvl="0"/>
            <a:r>
              <a:rPr lang="en-US"/>
              <a:t>[Place, Date]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BA2AAFA6-ED0E-4527-9660-E4FB4E446F1A}"/>
              </a:ext>
            </a:extLst>
          </p:cNvPr>
          <p:cNvCxnSpPr>
            <a:cxnSpLocks/>
          </p:cNvCxnSpPr>
          <p:nvPr userDrawn="1"/>
        </p:nvCxnSpPr>
        <p:spPr>
          <a:xfrm flipV="1">
            <a:off x="3414765" y="2662347"/>
            <a:ext cx="5362470" cy="11766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Picture 17" descr="A picture containing drawing, clock, train, plate&#10;&#10;Description automatically generated">
            <a:extLst>
              <a:ext uri="{FF2B5EF4-FFF2-40B4-BE49-F238E27FC236}">
                <a16:creationId xmlns:a16="http://schemas.microsoft.com/office/drawing/2014/main" id="{23E1635E-E7F8-4F88-892A-6D0C426C36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/>
          <a:srcRect l="4328" r="4176"/>
          <a:stretch/>
        </p:blipFill>
        <p:spPr>
          <a:xfrm>
            <a:off x="4495800" y="1276222"/>
            <a:ext cx="3200400" cy="1163553"/>
          </a:xfrm>
          <a:prstGeom prst="rect">
            <a:avLst/>
          </a:prstGeom>
        </p:spPr>
      </p:pic>
      <p:pic>
        <p:nvPicPr>
          <p:cNvPr id="19" name="Picture 14">
            <a:extLst>
              <a:ext uri="{FF2B5EF4-FFF2-40B4-BE49-F238E27FC236}">
                <a16:creationId xmlns:a16="http://schemas.microsoft.com/office/drawing/2014/main" id="{E80DC8C9-3546-48B2-BDC9-CFA604E1A6A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0069" y="5034785"/>
            <a:ext cx="1619999" cy="648000"/>
          </a:xfrm>
          <a:prstGeom prst="rect">
            <a:avLst/>
          </a:prstGeom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7373B821-14AC-4B0E-A750-943E6FC50A40}"/>
              </a:ext>
            </a:extLst>
          </p:cNvPr>
          <p:cNvGrpSpPr/>
          <p:nvPr userDrawn="1"/>
        </p:nvGrpSpPr>
        <p:grpSpPr>
          <a:xfrm>
            <a:off x="2086597" y="5109543"/>
            <a:ext cx="977998" cy="597456"/>
            <a:chOff x="5176532" y="5889072"/>
            <a:chExt cx="977998" cy="597456"/>
          </a:xfrm>
        </p:grpSpPr>
        <p:pic>
          <p:nvPicPr>
            <p:cNvPr id="22" name="Grafik 8">
              <a:extLst>
                <a:ext uri="{FF2B5EF4-FFF2-40B4-BE49-F238E27FC236}">
                  <a16:creationId xmlns:a16="http://schemas.microsoft.com/office/drawing/2014/main" id="{5424389F-2DB6-4815-93ED-A897DAC908F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315748" y="6215597"/>
              <a:ext cx="805050" cy="270931"/>
            </a:xfrm>
            <a:prstGeom prst="rect">
              <a:avLst/>
            </a:prstGeom>
          </p:spPr>
        </p:pic>
        <p:sp>
          <p:nvSpPr>
            <p:cNvPr id="23" name="Text Placeholder 1">
              <a:extLst>
                <a:ext uri="{FF2B5EF4-FFF2-40B4-BE49-F238E27FC236}">
                  <a16:creationId xmlns:a16="http://schemas.microsoft.com/office/drawing/2014/main" id="{05D23E3A-6B99-4572-9517-0274A81F9B9F}"/>
                </a:ext>
              </a:extLst>
            </p:cNvPr>
            <p:cNvSpPr txBox="1">
              <a:spLocks/>
            </p:cNvSpPr>
            <p:nvPr/>
          </p:nvSpPr>
          <p:spPr>
            <a:xfrm>
              <a:off x="5176532" y="5889072"/>
              <a:ext cx="977998" cy="191091"/>
            </a:xfrm>
            <a:prstGeom prst="rect">
              <a:avLst/>
            </a:prstGeom>
          </p:spPr>
          <p:txBody>
            <a:bodyPr/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/>
                <a:buNone/>
                <a:defRPr sz="1600" b="1" kern="1200">
                  <a:solidFill>
                    <a:srgbClr val="49716A"/>
                  </a:solidFill>
                  <a:latin typeface="Source Sans Pro" panose="020B0503030403020204" pitchFamily="34" charset="0"/>
                  <a:ea typeface="Source Sans Pro" panose="020B0503030403020204" pitchFamily="34" charset="0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1000" b="0" dirty="0">
                  <a:solidFill>
                    <a:srgbClr val="092B90"/>
                  </a:solidFill>
                  <a:latin typeface="Arial" panose="020B0604020202020204" pitchFamily="34" charset="0"/>
                </a:rPr>
                <a:t>supported by</a:t>
              </a:r>
            </a:p>
          </p:txBody>
        </p:sp>
      </p:grp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5941D86-30A3-4935-9A60-167E39E2FC0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04888" y="2870449"/>
            <a:ext cx="10182225" cy="9144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[TITLE]</a:t>
            </a:r>
            <a:endParaRPr lang="en-GB"/>
          </a:p>
        </p:txBody>
      </p:sp>
      <p:pic>
        <p:nvPicPr>
          <p:cNvPr id="7" name="Picture 6" descr="Text&#10;&#10;Description automatically generated">
            <a:extLst>
              <a:ext uri="{FF2B5EF4-FFF2-40B4-BE49-F238E27FC236}">
                <a16:creationId xmlns:a16="http://schemas.microsoft.com/office/drawing/2014/main" id="{8F101AEE-DC3D-429F-B187-B760A3ECDB5F}"/>
              </a:ext>
            </a:extLst>
          </p:cNvPr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2989665" y="4917488"/>
            <a:ext cx="913435" cy="9482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7672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>
          <a:xfrm>
            <a:off x="1524000" y="2358886"/>
            <a:ext cx="9144000" cy="1752909"/>
          </a:xfrm>
          <a:prstGeom prst="rect">
            <a:avLst/>
          </a:prstGeom>
        </p:spPr>
        <p:txBody>
          <a:bodyPr anchor="ctr"/>
          <a:lstStyle>
            <a:lvl1pPr algn="ctr">
              <a:defRPr sz="6000" b="1" i="0">
                <a:solidFill>
                  <a:srgbClr val="49716A"/>
                </a:solidFill>
                <a:latin typeface="+mn-lt"/>
                <a:ea typeface="Source Sans Pro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[Headline]</a:t>
            </a:r>
          </a:p>
        </p:txBody>
      </p:sp>
      <p:pic>
        <p:nvPicPr>
          <p:cNvPr id="3" name="Picture 2" descr="A picture containing diagram&#10;&#10;Description automatically generated">
            <a:extLst>
              <a:ext uri="{FF2B5EF4-FFF2-40B4-BE49-F238E27FC236}">
                <a16:creationId xmlns:a16="http://schemas.microsoft.com/office/drawing/2014/main" id="{0367187D-2491-410D-9431-C7295F4937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532" y="171235"/>
            <a:ext cx="515472" cy="207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362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8200" y="650048"/>
            <a:ext cx="10515600" cy="469761"/>
          </a:xfrm>
          <a:prstGeom prst="rect">
            <a:avLst/>
          </a:prstGeom>
        </p:spPr>
        <p:txBody>
          <a:bodyPr/>
          <a:lstStyle>
            <a:lvl1pPr>
              <a:defRPr sz="3600" b="1" i="0">
                <a:solidFill>
                  <a:srgbClr val="49716A"/>
                </a:solidFill>
                <a:latin typeface="+mn-lt"/>
                <a:ea typeface="Source Sans Pro" panose="020B0503030403020204" pitchFamily="34" charset="0"/>
                <a:cs typeface="Calibri" panose="020F0502020204030204" pitchFamily="34" charset="0"/>
              </a:defRPr>
            </a:lvl1pPr>
          </a:lstStyle>
          <a:p>
            <a:r>
              <a:rPr lang="de-DE"/>
              <a:t>[</a:t>
            </a:r>
            <a:r>
              <a:rPr lang="en-GB" noProof="0"/>
              <a:t>Subject</a:t>
            </a:r>
            <a:r>
              <a:rPr lang="de-DE"/>
              <a:t>]</a:t>
            </a:r>
          </a:p>
        </p:txBody>
      </p:sp>
      <p:sp>
        <p:nvSpPr>
          <p:cNvPr id="7" name="Abgerundetes Rechteck 6"/>
          <p:cNvSpPr/>
          <p:nvPr userDrawn="1"/>
        </p:nvSpPr>
        <p:spPr>
          <a:xfrm>
            <a:off x="368022" y="839244"/>
            <a:ext cx="329784" cy="91368"/>
          </a:xfrm>
          <a:prstGeom prst="roundRect">
            <a:avLst/>
          </a:prstGeom>
          <a:solidFill>
            <a:srgbClr val="4971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1337094"/>
            <a:ext cx="10515600" cy="495182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>
                <a:latin typeface="+mn-lt"/>
              </a:defRPr>
            </a:lvl1pPr>
          </a:lstStyle>
          <a:p>
            <a:pPr lvl="0"/>
            <a:r>
              <a:rPr lang="en-GB" noProof="0" err="1"/>
              <a:t>Mastertextformat</a:t>
            </a:r>
            <a:r>
              <a:rPr lang="en-GB" noProof="0"/>
              <a:t> </a:t>
            </a:r>
            <a:r>
              <a:rPr lang="en-GB" noProof="0" err="1"/>
              <a:t>bearbeiten</a:t>
            </a:r>
            <a:endParaRPr lang="en-GB" noProof="0"/>
          </a:p>
        </p:txBody>
      </p:sp>
      <p:pic>
        <p:nvPicPr>
          <p:cNvPr id="5" name="Picture 4" descr="A picture containing diagram&#10;&#10;Description automatically generated">
            <a:extLst>
              <a:ext uri="{FF2B5EF4-FFF2-40B4-BE49-F238E27FC236}">
                <a16:creationId xmlns:a16="http://schemas.microsoft.com/office/drawing/2014/main" id="{52F6E4CD-95E6-4E00-8063-F1C9A375D4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532" y="171235"/>
            <a:ext cx="515472" cy="207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1724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5CC051-6514-4911-91AD-E136E366829A}" type="datetimeFigureOut">
              <a:rPr lang="de-CH" smtClean="0"/>
              <a:t>21.09.2022</a:t>
            </a:fld>
            <a:endParaRPr lang="de-CH" dirty="0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CH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4B9615-CEBF-477C-A913-05C05A1CEB6B}" type="slidenum">
              <a:rPr lang="de-CH" smtClean="0"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229941871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platzhalter 22"/>
          <p:cNvSpPr>
            <a:spLocks noGrp="1"/>
          </p:cNvSpPr>
          <p:nvPr>
            <p:ph type="body" sz="quarter" idx="13"/>
          </p:nvPr>
        </p:nvSpPr>
        <p:spPr>
          <a:xfrm>
            <a:off x="1439335" y="260648"/>
            <a:ext cx="6768901" cy="324037"/>
          </a:xfrm>
        </p:spPr>
        <p:txBody>
          <a:bodyPr anchor="b" anchorCtr="0"/>
          <a:lstStyle>
            <a:lvl1pPr marL="0" indent="0">
              <a:lnSpc>
                <a:spcPts val="1200"/>
              </a:lnSpc>
              <a:buNone/>
              <a:defRPr sz="900">
                <a:solidFill>
                  <a:srgbClr val="76787F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" name="Foliennummernplatzhalter 14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  <p:sp>
        <p:nvSpPr>
          <p:cNvPr id="4" name="Foliennummernplatzhalter 2">
            <a:extLst>
              <a:ext uri="{FF2B5EF4-FFF2-40B4-BE49-F238E27FC236}">
                <a16:creationId xmlns:a16="http://schemas.microsoft.com/office/drawing/2014/main" id="{063E7115-0C64-43F6-9D53-3672DEBFA369}"/>
              </a:ext>
            </a:extLst>
          </p:cNvPr>
          <p:cNvSpPr txBox="1">
            <a:spLocks/>
          </p:cNvSpPr>
          <p:nvPr userDrawn="1"/>
        </p:nvSpPr>
        <p:spPr>
          <a:xfrm>
            <a:off x="11472000" y="6632575"/>
            <a:ext cx="672672" cy="144288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defPPr>
              <a:defRPr lang="de-DE"/>
            </a:defPPr>
            <a:lvl1pPr marL="0" algn="l" defTabSz="914400" rtl="0" eaLnBrk="1" latinLnBrk="0" hangingPunct="1"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DECB5EF-96C6-4038-9E20-A637C428264D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93FA19A4-136C-472D-BF63-00AEDDAC39C0}"/>
              </a:ext>
            </a:extLst>
          </p:cNvPr>
          <p:cNvSpPr txBox="1">
            <a:spLocks/>
          </p:cNvSpPr>
          <p:nvPr userDrawn="1"/>
        </p:nvSpPr>
        <p:spPr>
          <a:xfrm>
            <a:off x="407368" y="6632576"/>
            <a:ext cx="3492500" cy="144288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defPPr>
              <a:defRPr lang="de-DE"/>
            </a:defPPr>
            <a:lvl1pPr marL="0" algn="l" defTabSz="914400" rtl="0" eaLnBrk="1" latinLnBrk="0" hangingPunct="1"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>
                <a:solidFill>
                  <a:srgbClr val="76787F"/>
                </a:solidFill>
                <a:latin typeface="Arial"/>
              </a:rPr>
              <a:t>© 2022 by FTE</a:t>
            </a:r>
          </a:p>
        </p:txBody>
      </p:sp>
    </p:spTree>
    <p:extLst>
      <p:ext uri="{BB962C8B-B14F-4D97-AF65-F5344CB8AC3E}">
        <p14:creationId xmlns:p14="http://schemas.microsoft.com/office/powerpoint/2010/main" val="300913308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0" y="2592000"/>
            <a:ext cx="12192000" cy="390600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de-DE"/>
              <a:t>Bild durch Klicken auf Symbol hinzufügen</a:t>
            </a:r>
            <a:endParaRPr lang="de-CH"/>
          </a:p>
        </p:txBody>
      </p:sp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1440000" y="2960948"/>
            <a:ext cx="9312667" cy="2376264"/>
          </a:xfrm>
        </p:spPr>
        <p:txBody>
          <a:bodyPr anchor="t" anchorCtr="0"/>
          <a:lstStyle>
            <a:lvl1pPr>
              <a:lnSpc>
                <a:spcPts val="4400"/>
              </a:lnSpc>
              <a:defRPr sz="4000">
                <a:solidFill>
                  <a:schemeClr val="bg1"/>
                </a:solidFill>
              </a:defRPr>
            </a:lvl1pPr>
          </a:lstStyle>
          <a:p>
            <a:r>
              <a:rPr lang="de-DE"/>
              <a:t>Titelmasterformat durch Klicken bearbeiten</a:t>
            </a:r>
            <a:endParaRPr lang="de-CH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439334" y="5589240"/>
            <a:ext cx="9313333" cy="792510"/>
          </a:xfrm>
        </p:spPr>
        <p:txBody>
          <a:bodyPr/>
          <a:lstStyle>
            <a:lvl1pPr marL="0" indent="0" algn="l">
              <a:lnSpc>
                <a:spcPts val="1600"/>
              </a:lnSpc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/>
              <a:t>Formatvorlage des Untertitelmasters durch Klicken bearbeiten</a:t>
            </a:r>
            <a:endParaRPr lang="de-CH"/>
          </a:p>
        </p:txBody>
      </p:sp>
      <p:pic>
        <p:nvPicPr>
          <p:cNvPr id="7" name="Grafik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5600" y="612000"/>
            <a:ext cx="5486400" cy="1376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20737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439333" y="764704"/>
            <a:ext cx="9312667" cy="792088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de-CH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960000" y="2204865"/>
            <a:ext cx="9792667" cy="4176885"/>
          </a:xfrm>
        </p:spPr>
        <p:txBody>
          <a:bodyPr/>
          <a:lstStyle>
            <a:lvl1pPr marL="360000" indent="-360000">
              <a:lnSpc>
                <a:spcPts val="1800"/>
              </a:lnSpc>
              <a:spcBef>
                <a:spcPts val="1800"/>
              </a:spcBef>
              <a:buFont typeface="+mj-lt"/>
              <a:buAutoNum type="arabicPeriod"/>
              <a:defRPr sz="1400">
                <a:solidFill>
                  <a:schemeClr val="bg2"/>
                </a:solidFill>
              </a:defRPr>
            </a:lvl1pPr>
            <a:lvl2pPr marL="360000" indent="0">
              <a:lnSpc>
                <a:spcPts val="1400"/>
              </a:lnSpc>
              <a:buNone/>
              <a:defRPr sz="1100">
                <a:solidFill>
                  <a:srgbClr val="333333"/>
                </a:solidFill>
              </a:defRPr>
            </a:lvl2pPr>
            <a:lvl3pPr marL="612000" indent="-252000">
              <a:lnSpc>
                <a:spcPts val="1400"/>
              </a:lnSpc>
              <a:buClr>
                <a:srgbClr val="333333"/>
              </a:buClr>
              <a:buFont typeface="Arial" panose="020B0604020202020204" pitchFamily="34" charset="0"/>
              <a:buChar char="•"/>
              <a:defRPr sz="1100">
                <a:solidFill>
                  <a:srgbClr val="333333"/>
                </a:solidFill>
              </a:defRPr>
            </a:lvl3pPr>
            <a:lvl4pPr marL="864000" indent="-252000">
              <a:lnSpc>
                <a:spcPts val="1400"/>
              </a:lnSpc>
              <a:buFont typeface="Arial" panose="020B0604020202020204" pitchFamily="34" charset="0"/>
              <a:buChar char="•"/>
              <a:defRPr sz="1100">
                <a:solidFill>
                  <a:srgbClr val="333333"/>
                </a:solidFill>
              </a:defRPr>
            </a:lvl4pPr>
            <a:lvl5pPr marL="1116000" indent="-252000">
              <a:lnSpc>
                <a:spcPts val="1400"/>
              </a:lnSpc>
              <a:buClr>
                <a:srgbClr val="333333"/>
              </a:buClr>
              <a:buFont typeface="Arial" panose="020B0604020202020204" pitchFamily="34" charset="0"/>
              <a:buChar char="•"/>
              <a:defRPr sz="1100">
                <a:solidFill>
                  <a:srgbClr val="333333"/>
                </a:solidFill>
              </a:defRPr>
            </a:lvl5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CH"/>
          </a:p>
        </p:txBody>
      </p:sp>
      <p:sp>
        <p:nvSpPr>
          <p:cNvPr id="10" name="Textplatzhalter 22"/>
          <p:cNvSpPr>
            <a:spLocks noGrp="1"/>
          </p:cNvSpPr>
          <p:nvPr>
            <p:ph type="body" sz="quarter" idx="13"/>
          </p:nvPr>
        </p:nvSpPr>
        <p:spPr>
          <a:xfrm>
            <a:off x="1439335" y="260648"/>
            <a:ext cx="6768901" cy="324037"/>
          </a:xfrm>
        </p:spPr>
        <p:txBody>
          <a:bodyPr anchor="b" anchorCtr="0"/>
          <a:lstStyle>
            <a:lvl1pPr marL="0" indent="0">
              <a:lnSpc>
                <a:spcPts val="1200"/>
              </a:lnSpc>
              <a:buNone/>
              <a:defRPr sz="900">
                <a:solidFill>
                  <a:srgbClr val="76787F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Fußzeilenplatzhalter 13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de-CH"/>
              <a:t>© 2013 by FTE</a:t>
            </a:r>
          </a:p>
        </p:txBody>
      </p:sp>
      <p:sp>
        <p:nvSpPr>
          <p:cNvPr id="15" name="Foliennummernplatzhalter 14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36315469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schnitts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>
          <a:xfrm>
            <a:off x="0" y="2592000"/>
            <a:ext cx="12192000" cy="3906000"/>
          </a:xfrm>
          <a:prstGeom prst="rect">
            <a:avLst/>
          </a:prstGeom>
          <a:solidFill>
            <a:srgbClr val="B7361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 sz="1800"/>
          </a:p>
        </p:txBody>
      </p:sp>
      <p:sp>
        <p:nvSpPr>
          <p:cNvPr id="14" name="Rechteck 13"/>
          <p:cNvSpPr/>
          <p:nvPr userDrawn="1"/>
        </p:nvSpPr>
        <p:spPr>
          <a:xfrm>
            <a:off x="0" y="6498000"/>
            <a:ext cx="12192000" cy="360000"/>
          </a:xfrm>
          <a:prstGeom prst="rect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 sz="1800"/>
          </a:p>
        </p:txBody>
      </p:sp>
      <p:sp>
        <p:nvSpPr>
          <p:cNvPr id="18" name="Rechteck 17"/>
          <p:cNvSpPr/>
          <p:nvPr userDrawn="1"/>
        </p:nvSpPr>
        <p:spPr>
          <a:xfrm>
            <a:off x="0" y="0"/>
            <a:ext cx="12192000" cy="756000"/>
          </a:xfrm>
          <a:prstGeom prst="rect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 sz="1800"/>
          </a:p>
        </p:txBody>
      </p:sp>
      <p:sp>
        <p:nvSpPr>
          <p:cNvPr id="21" name="Textplatzhalter 20"/>
          <p:cNvSpPr>
            <a:spLocks noGrp="1"/>
          </p:cNvSpPr>
          <p:nvPr>
            <p:ph type="body" sz="quarter" idx="10" hasCustomPrompt="1"/>
          </p:nvPr>
        </p:nvSpPr>
        <p:spPr>
          <a:xfrm>
            <a:off x="960000" y="2816932"/>
            <a:ext cx="9792667" cy="3564818"/>
          </a:xfrm>
        </p:spPr>
        <p:txBody>
          <a:bodyPr/>
          <a:lstStyle>
            <a:lvl1pPr marL="358775" indent="-358775">
              <a:lnSpc>
                <a:spcPts val="2800"/>
              </a:lnSpc>
              <a:buNone/>
              <a:tabLst>
                <a:tab pos="358775" algn="l"/>
              </a:tabLst>
              <a:defRPr sz="2400">
                <a:solidFill>
                  <a:schemeClr val="bg1"/>
                </a:solidFill>
              </a:defRPr>
            </a:lvl1pPr>
            <a:lvl2pPr marL="358775" indent="0">
              <a:lnSpc>
                <a:spcPts val="2000"/>
              </a:lnSpc>
              <a:buNone/>
              <a:defRPr sz="1400">
                <a:solidFill>
                  <a:schemeClr val="bg1"/>
                </a:solidFill>
              </a:defRPr>
            </a:lvl2pPr>
          </a:lstStyle>
          <a:p>
            <a:pPr lvl="0"/>
            <a:r>
              <a:rPr lang="de-DE"/>
              <a:t>1.	Textmasterformat bearbeiten</a:t>
            </a:r>
          </a:p>
          <a:p>
            <a:pPr lvl="1"/>
            <a:r>
              <a:rPr lang="de-DE"/>
              <a:t>Zweite Ebene</a:t>
            </a:r>
          </a:p>
        </p:txBody>
      </p:sp>
      <p:sp>
        <p:nvSpPr>
          <p:cNvPr id="23" name="Textplatzhalter 22"/>
          <p:cNvSpPr>
            <a:spLocks noGrp="1"/>
          </p:cNvSpPr>
          <p:nvPr>
            <p:ph type="body" sz="quarter" idx="11"/>
          </p:nvPr>
        </p:nvSpPr>
        <p:spPr>
          <a:xfrm>
            <a:off x="1439335" y="260648"/>
            <a:ext cx="6768901" cy="324037"/>
          </a:xfrm>
        </p:spPr>
        <p:txBody>
          <a:bodyPr anchor="b" anchorCtr="0"/>
          <a:lstStyle>
            <a:lvl1pPr marL="0" indent="0">
              <a:lnSpc>
                <a:spcPts val="1200"/>
              </a:lnSpc>
              <a:buNone/>
              <a:defRPr sz="900">
                <a:solidFill>
                  <a:srgbClr val="76787F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pic>
        <p:nvPicPr>
          <p:cNvPr id="27" name="Grafik 2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28000" y="173703"/>
            <a:ext cx="1645920" cy="523037"/>
          </a:xfrm>
          <a:prstGeom prst="rect">
            <a:avLst/>
          </a:prstGeom>
        </p:spPr>
      </p:pic>
      <p:sp>
        <p:nvSpPr>
          <p:cNvPr id="29" name="Fußzeilenplatzhalter 2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de-CH"/>
              <a:t>© 2013 by FTE</a:t>
            </a:r>
          </a:p>
        </p:txBody>
      </p:sp>
      <p:sp>
        <p:nvSpPr>
          <p:cNvPr id="30" name="Foliennummernplatzhalter 29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77411511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CH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buNone/>
              <a:defRPr>
                <a:solidFill>
                  <a:srgbClr val="333333"/>
                </a:solidFill>
              </a:defRPr>
            </a:lvl1pPr>
            <a:lvl2pPr marL="0" indent="0">
              <a:lnSpc>
                <a:spcPts val="1800"/>
              </a:lnSpc>
              <a:buNone/>
              <a:defRPr sz="1400">
                <a:solidFill>
                  <a:srgbClr val="333333"/>
                </a:solidFill>
              </a:defRPr>
            </a:lvl2pPr>
            <a:lvl3pPr marL="252000" indent="-252000">
              <a:lnSpc>
                <a:spcPts val="1800"/>
              </a:lnSpc>
              <a:spcAft>
                <a:spcPts val="1000"/>
              </a:spcAft>
              <a:buClr>
                <a:srgbClr val="333333"/>
              </a:buClr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3pPr>
            <a:lvl4pPr marL="504000" indent="-252000">
              <a:lnSpc>
                <a:spcPts val="1800"/>
              </a:lnSpc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4pPr>
            <a:lvl5pPr marL="756000" indent="-252000">
              <a:lnSpc>
                <a:spcPts val="1800"/>
              </a:lnSpc>
              <a:buClr>
                <a:srgbClr val="333333"/>
              </a:buClr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5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CH"/>
          </a:p>
        </p:txBody>
      </p:sp>
      <p:sp>
        <p:nvSpPr>
          <p:cNvPr id="7" name="Textplatzhalter 22"/>
          <p:cNvSpPr>
            <a:spLocks noGrp="1"/>
          </p:cNvSpPr>
          <p:nvPr>
            <p:ph type="body" sz="quarter" idx="13"/>
          </p:nvPr>
        </p:nvSpPr>
        <p:spPr>
          <a:xfrm>
            <a:off x="1439335" y="260648"/>
            <a:ext cx="6768901" cy="324037"/>
          </a:xfrm>
        </p:spPr>
        <p:txBody>
          <a:bodyPr anchor="b" anchorCtr="0"/>
          <a:lstStyle>
            <a:lvl1pPr marL="0" indent="0">
              <a:lnSpc>
                <a:spcPts val="1200"/>
              </a:lnSpc>
              <a:buNone/>
              <a:defRPr sz="900">
                <a:solidFill>
                  <a:srgbClr val="76787F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6" name="Fußzeilenplatzhalter 15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de-CH"/>
              <a:t>© 2013 by FTE</a:t>
            </a:r>
          </a:p>
        </p:txBody>
      </p:sp>
      <p:sp>
        <p:nvSpPr>
          <p:cNvPr id="17" name="Foliennummernplatzhalter 16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10644421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, Unter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CH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1440000" y="2672917"/>
            <a:ext cx="9312667" cy="3708833"/>
          </a:xfrm>
        </p:spPr>
        <p:txBody>
          <a:bodyPr/>
          <a:lstStyle>
            <a:lvl1pPr marL="0" indent="0">
              <a:buNone/>
              <a:defRPr>
                <a:solidFill>
                  <a:srgbClr val="333333"/>
                </a:solidFill>
              </a:defRPr>
            </a:lvl1pPr>
            <a:lvl2pPr marL="0" indent="0">
              <a:lnSpc>
                <a:spcPts val="1800"/>
              </a:lnSpc>
              <a:buNone/>
              <a:defRPr sz="1400">
                <a:solidFill>
                  <a:srgbClr val="333333"/>
                </a:solidFill>
              </a:defRPr>
            </a:lvl2pPr>
            <a:lvl3pPr marL="252000" indent="-252000">
              <a:lnSpc>
                <a:spcPts val="1800"/>
              </a:lnSpc>
              <a:spcAft>
                <a:spcPts val="1000"/>
              </a:spcAft>
              <a:buClr>
                <a:srgbClr val="333333"/>
              </a:buClr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3pPr>
            <a:lvl4pPr marL="504000" indent="-252000">
              <a:lnSpc>
                <a:spcPts val="1800"/>
              </a:lnSpc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4pPr>
            <a:lvl5pPr marL="756000" indent="-252000">
              <a:lnSpc>
                <a:spcPts val="1800"/>
              </a:lnSpc>
              <a:buClr>
                <a:srgbClr val="333333"/>
              </a:buClr>
              <a:buFont typeface="Arial" panose="020B0604020202020204" pitchFamily="34" charset="0"/>
              <a:buChar char="•"/>
              <a:defRPr sz="1400">
                <a:solidFill>
                  <a:srgbClr val="333333"/>
                </a:solidFill>
              </a:defRPr>
            </a:lvl5pPr>
          </a:lstStyle>
          <a:p>
            <a:pPr lvl="0"/>
            <a:r>
              <a:rPr lang="de-CH"/>
              <a:t>Klicken Sie auf das gewünschte Symbol</a:t>
            </a:r>
          </a:p>
        </p:txBody>
      </p:sp>
      <p:sp>
        <p:nvSpPr>
          <p:cNvPr id="7" name="Textplatzhalter 22"/>
          <p:cNvSpPr>
            <a:spLocks noGrp="1"/>
          </p:cNvSpPr>
          <p:nvPr>
            <p:ph type="body" sz="quarter" idx="13"/>
          </p:nvPr>
        </p:nvSpPr>
        <p:spPr>
          <a:xfrm>
            <a:off x="1439335" y="260648"/>
            <a:ext cx="6768901" cy="324037"/>
          </a:xfrm>
        </p:spPr>
        <p:txBody>
          <a:bodyPr anchor="b" anchorCtr="0"/>
          <a:lstStyle>
            <a:lvl1pPr marL="0" indent="0">
              <a:lnSpc>
                <a:spcPts val="1200"/>
              </a:lnSpc>
              <a:buNone/>
              <a:defRPr sz="900">
                <a:solidFill>
                  <a:srgbClr val="76787F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7"/>
          </p:nvPr>
        </p:nvSpPr>
        <p:spPr>
          <a:xfrm>
            <a:off x="1439334" y="2205038"/>
            <a:ext cx="9313333" cy="323850"/>
          </a:xfrm>
        </p:spPr>
        <p:txBody>
          <a:bodyPr/>
          <a:lstStyle>
            <a:lvl1pPr marL="0" indent="0">
              <a:buNone/>
              <a:defRPr>
                <a:solidFill>
                  <a:srgbClr val="333333"/>
                </a:solidFill>
              </a:defRPr>
            </a:lvl1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de-CH"/>
              <a:t>© 2013 by FTE</a:t>
            </a: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10542629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62FDE29-4D92-4C63-9830-0C90BB2371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CH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C7035D04-9B0D-403C-A397-A4E11552CA7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CH"/>
              <a:t>© 2022 by FTE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ECC14E8-0B40-460D-8D13-EB8388A293E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39664505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12" Type="http://schemas.openxmlformats.org/officeDocument/2006/relationships/image" Target="../media/image11.emf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9.xml"/><Relationship Id="rId10" Type="http://schemas.openxmlformats.org/officeDocument/2006/relationships/image" Target="../media/image10.png"/><Relationship Id="rId4" Type="http://schemas.openxmlformats.org/officeDocument/2006/relationships/slideLayout" Target="../slideLayouts/slideLayout8.xml"/><Relationship Id="rId9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hteck 7"/>
          <p:cNvSpPr/>
          <p:nvPr userDrawn="1"/>
        </p:nvSpPr>
        <p:spPr>
          <a:xfrm flipV="1">
            <a:off x="0" y="303541"/>
            <a:ext cx="5400000" cy="18000"/>
          </a:xfrm>
          <a:prstGeom prst="rect">
            <a:avLst/>
          </a:prstGeom>
          <a:solidFill>
            <a:srgbClr val="4645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9" name="Rechteck 8"/>
          <p:cNvSpPr/>
          <p:nvPr userDrawn="1"/>
        </p:nvSpPr>
        <p:spPr>
          <a:xfrm flipV="1">
            <a:off x="0" y="214840"/>
            <a:ext cx="12192000" cy="25200"/>
          </a:xfrm>
          <a:prstGeom prst="rect">
            <a:avLst/>
          </a:prstGeom>
          <a:solidFill>
            <a:srgbClr val="4971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10" name="Abgerundetes Rechteck 9"/>
          <p:cNvSpPr/>
          <p:nvPr userDrawn="1"/>
        </p:nvSpPr>
        <p:spPr>
          <a:xfrm>
            <a:off x="751140" y="150092"/>
            <a:ext cx="581140" cy="248204"/>
          </a:xfrm>
          <a:prstGeom prst="roundRect">
            <a:avLst/>
          </a:prstGeom>
          <a:solidFill>
            <a:schemeClr val="bg1"/>
          </a:solidFill>
          <a:ln>
            <a:solidFill>
              <a:srgbClr val="49716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srgbClr val="E4F2EF"/>
              </a:solidFill>
              <a:latin typeface="+mn-lt"/>
            </a:endParaRPr>
          </a:p>
        </p:txBody>
      </p:sp>
      <p:pic>
        <p:nvPicPr>
          <p:cNvPr id="11" name="Bild 10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8214" y="187531"/>
            <a:ext cx="458509" cy="179638"/>
          </a:xfrm>
          <a:prstGeom prst="rect">
            <a:avLst/>
          </a:prstGeom>
          <a:ln>
            <a:noFill/>
          </a:ln>
        </p:spPr>
      </p:pic>
      <p:sp>
        <p:nvSpPr>
          <p:cNvPr id="12" name="Rechteck 11"/>
          <p:cNvSpPr/>
          <p:nvPr userDrawn="1"/>
        </p:nvSpPr>
        <p:spPr>
          <a:xfrm flipV="1">
            <a:off x="6792000" y="124892"/>
            <a:ext cx="5400000" cy="18000"/>
          </a:xfrm>
          <a:prstGeom prst="rect">
            <a:avLst/>
          </a:prstGeom>
          <a:solidFill>
            <a:srgbClr val="4645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13" name="Oval 12"/>
          <p:cNvSpPr/>
          <p:nvPr userDrawn="1"/>
        </p:nvSpPr>
        <p:spPr>
          <a:xfrm>
            <a:off x="10800000" y="6555000"/>
            <a:ext cx="210153" cy="210153"/>
          </a:xfrm>
          <a:prstGeom prst="ellipse">
            <a:avLst/>
          </a:prstGeom>
          <a:solidFill>
            <a:schemeClr val="bg1"/>
          </a:solidFill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14" name="Rechteck 13"/>
          <p:cNvSpPr/>
          <p:nvPr userDrawn="1"/>
        </p:nvSpPr>
        <p:spPr>
          <a:xfrm flipV="1">
            <a:off x="0" y="6642571"/>
            <a:ext cx="10800000" cy="25200"/>
          </a:xfrm>
          <a:prstGeom prst="rect">
            <a:avLst/>
          </a:prstGeom>
          <a:solidFill>
            <a:srgbClr val="666666"/>
          </a:solidFill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15" name="Abgerundetes Rechteck 14"/>
          <p:cNvSpPr/>
          <p:nvPr userDrawn="1"/>
        </p:nvSpPr>
        <p:spPr>
          <a:xfrm>
            <a:off x="10859793" y="50016"/>
            <a:ext cx="581140" cy="248204"/>
          </a:xfrm>
          <a:prstGeom prst="roundRect">
            <a:avLst/>
          </a:prstGeom>
          <a:solidFill>
            <a:schemeClr val="bg1"/>
          </a:solidFill>
          <a:ln>
            <a:solidFill>
              <a:srgbClr val="49716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srgbClr val="E4F2EF"/>
              </a:solidFill>
              <a:latin typeface="+mn-lt"/>
            </a:endParaRPr>
          </a:p>
        </p:txBody>
      </p:sp>
      <p:pic>
        <p:nvPicPr>
          <p:cNvPr id="16" name="Picture 14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79920" y="67070"/>
            <a:ext cx="540356" cy="216142"/>
          </a:xfrm>
          <a:prstGeom prst="rect">
            <a:avLst/>
          </a:prstGeom>
        </p:spPr>
      </p:pic>
      <p:sp>
        <p:nvSpPr>
          <p:cNvPr id="17" name="Oval 16"/>
          <p:cNvSpPr/>
          <p:nvPr userDrawn="1"/>
        </p:nvSpPr>
        <p:spPr>
          <a:xfrm>
            <a:off x="5402325" y="264048"/>
            <a:ext cx="99820" cy="99820"/>
          </a:xfrm>
          <a:prstGeom prst="ellipse">
            <a:avLst/>
          </a:prstGeom>
          <a:noFill/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18" name="Oval 17"/>
          <p:cNvSpPr/>
          <p:nvPr userDrawn="1"/>
        </p:nvSpPr>
        <p:spPr>
          <a:xfrm>
            <a:off x="6689931" y="89272"/>
            <a:ext cx="99820" cy="99820"/>
          </a:xfrm>
          <a:prstGeom prst="ellipse">
            <a:avLst/>
          </a:prstGeom>
          <a:noFill/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>
                <a:latin typeface="+mn-lt"/>
              </a:rPr>
              <a:t> </a:t>
            </a:r>
          </a:p>
        </p:txBody>
      </p:sp>
      <p:sp>
        <p:nvSpPr>
          <p:cNvPr id="19" name="Oval 18"/>
          <p:cNvSpPr/>
          <p:nvPr userDrawn="1"/>
        </p:nvSpPr>
        <p:spPr>
          <a:xfrm>
            <a:off x="3207918" y="264048"/>
            <a:ext cx="99820" cy="99820"/>
          </a:xfrm>
          <a:prstGeom prst="ellipse">
            <a:avLst/>
          </a:prstGeom>
          <a:solidFill>
            <a:schemeClr val="bg1"/>
          </a:solidFill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latin typeface="+mn-lt"/>
            </a:endParaRPr>
          </a:p>
        </p:txBody>
      </p:sp>
      <p:sp>
        <p:nvSpPr>
          <p:cNvPr id="20" name="Oval 19"/>
          <p:cNvSpPr/>
          <p:nvPr userDrawn="1"/>
        </p:nvSpPr>
        <p:spPr>
          <a:xfrm>
            <a:off x="8774862" y="82646"/>
            <a:ext cx="99820" cy="99820"/>
          </a:xfrm>
          <a:prstGeom prst="ellipse">
            <a:avLst/>
          </a:prstGeom>
          <a:solidFill>
            <a:schemeClr val="bg1"/>
          </a:solidFill>
          <a:ln>
            <a:solidFill>
              <a:srgbClr val="46455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>
                <a:latin typeface="+mn-lt"/>
              </a:rPr>
              <a:t> </a:t>
            </a:r>
          </a:p>
        </p:txBody>
      </p:sp>
      <p:sp>
        <p:nvSpPr>
          <p:cNvPr id="21" name="Abgerundetes Rechteck 20"/>
          <p:cNvSpPr/>
          <p:nvPr userDrawn="1"/>
        </p:nvSpPr>
        <p:spPr>
          <a:xfrm>
            <a:off x="5791078" y="92387"/>
            <a:ext cx="581140" cy="248204"/>
          </a:xfrm>
          <a:prstGeom prst="roundRect">
            <a:avLst/>
          </a:prstGeom>
          <a:solidFill>
            <a:schemeClr val="bg1"/>
          </a:solidFill>
          <a:ln>
            <a:solidFill>
              <a:srgbClr val="49716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srgbClr val="E4F2EF"/>
              </a:solidFill>
              <a:latin typeface="+mn-lt"/>
            </a:endParaRPr>
          </a:p>
        </p:txBody>
      </p:sp>
      <p:sp>
        <p:nvSpPr>
          <p:cNvPr id="24" name="Textfeld 23"/>
          <p:cNvSpPr txBox="1"/>
          <p:nvPr userDrawn="1"/>
        </p:nvSpPr>
        <p:spPr>
          <a:xfrm>
            <a:off x="10745000" y="6535629"/>
            <a:ext cx="33780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A0F59A81-C326-D543-9CE9-691FB9A527EF}" type="slidenum">
              <a:rPr lang="de-DE" sz="1000" b="0" i="0" smtClean="0">
                <a:latin typeface="+mn-lt"/>
                <a:ea typeface="Source Sans Pro" charset="0"/>
                <a:cs typeface="Arial" panose="020B0604020202020204" pitchFamily="34" charset="0"/>
              </a:rPr>
              <a:pPr algn="ctr"/>
              <a:t>‹#›</a:t>
            </a:fld>
            <a:endParaRPr lang="de-DE" sz="1000" b="0" i="0">
              <a:latin typeface="+mn-lt"/>
              <a:ea typeface="Source Sans Pro" charset="0"/>
              <a:cs typeface="Arial" panose="020B0604020202020204" pitchFamily="34" charset="0"/>
            </a:endParaRPr>
          </a:p>
        </p:txBody>
      </p:sp>
      <p:pic>
        <p:nvPicPr>
          <p:cNvPr id="3" name="Picture 2" descr="A picture containing drawing&#10;&#10;Description automatically generated">
            <a:extLst>
              <a:ext uri="{FF2B5EF4-FFF2-40B4-BE49-F238E27FC236}">
                <a16:creationId xmlns:a16="http://schemas.microsoft.com/office/drawing/2014/main" id="{0F1B4038-8A19-4963-8CD6-B077E93BA6B0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5811346" y="123541"/>
            <a:ext cx="540603" cy="1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31018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49" r:id="rId2"/>
    <p:sldLayoutId id="2147483650" r:id="rId3"/>
    <p:sldLayoutId id="2147483671" r:id="rId4"/>
  </p:sldLayoutIdLst>
  <p:transition spd="slow">
    <p:push dir="u"/>
  </p:transition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/>
        </p:nvSpPr>
        <p:spPr>
          <a:xfrm>
            <a:off x="0" y="0"/>
            <a:ext cx="12192000" cy="756000"/>
          </a:xfrm>
          <a:prstGeom prst="rect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 sz="1800"/>
          </a:p>
        </p:txBody>
      </p:sp>
      <p:pic>
        <p:nvPicPr>
          <p:cNvPr id="12" name="Afbeelding 11">
            <a:extLst>
              <a:ext uri="{FF2B5EF4-FFF2-40B4-BE49-F238E27FC236}">
                <a16:creationId xmlns:a16="http://schemas.microsoft.com/office/drawing/2014/main" id="{C5A9032C-043D-4914-BBBF-E2C8ABDAB70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/>
          <a:srcRect r="4478"/>
          <a:stretch/>
        </p:blipFill>
        <p:spPr>
          <a:xfrm>
            <a:off x="10162933" y="87771"/>
            <a:ext cx="1585695" cy="684000"/>
          </a:xfrm>
          <a:prstGeom prst="rect">
            <a:avLst/>
          </a:prstGeom>
        </p:spPr>
      </p:pic>
      <p:graphicFrame>
        <p:nvGraphicFramePr>
          <p:cNvPr id="10" name="Oggetto 9" hidden="1">
            <a:extLst>
              <a:ext uri="{FF2B5EF4-FFF2-40B4-BE49-F238E27FC236}">
                <a16:creationId xmlns:a16="http://schemas.microsoft.com/office/drawing/2014/main" id="{ACCD8A68-9127-4C0A-A18D-A3B3A4E8859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15755613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think-cell" r:id="rId11" imgW="395" imgH="394" progId="TCLayout.ActiveDocument.1">
                  <p:embed/>
                </p:oleObj>
              </mc:Choice>
              <mc:Fallback>
                <p:oleObj name="Diapositiva think-cell" r:id="rId11" imgW="395" imgH="394" progId="TCLayout.ActiveDocument.1">
                  <p:embed/>
                  <p:pic>
                    <p:nvPicPr>
                      <p:cNvPr id="10" name="Oggetto 9" hidden="1">
                        <a:extLst>
                          <a:ext uri="{FF2B5EF4-FFF2-40B4-BE49-F238E27FC236}">
                            <a16:creationId xmlns:a16="http://schemas.microsoft.com/office/drawing/2014/main" id="{ACCD8A68-9127-4C0A-A18D-A3B3A4E8859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/>
          <p:cNvSpPr/>
          <p:nvPr/>
        </p:nvSpPr>
        <p:spPr>
          <a:xfrm>
            <a:off x="0" y="6498000"/>
            <a:ext cx="12192000" cy="360000"/>
          </a:xfrm>
          <a:prstGeom prst="rect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 sz="1800"/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263352" y="1052736"/>
            <a:ext cx="9792000" cy="792088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de-CH"/>
              <a:t>Titelmasterformat durch Klicken bearbeiten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263352" y="2204865"/>
            <a:ext cx="9312667" cy="417688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de-CH"/>
              <a:t>Textmasterformat bearbeiten</a:t>
            </a:r>
          </a:p>
          <a:p>
            <a:pPr lvl="1"/>
            <a:r>
              <a:rPr lang="de-CH"/>
              <a:t>Zweite Ebene</a:t>
            </a:r>
          </a:p>
          <a:p>
            <a:pPr lvl="2"/>
            <a:r>
              <a:rPr lang="de-CH"/>
              <a:t>Dritte Ebene</a:t>
            </a:r>
          </a:p>
          <a:p>
            <a:pPr lvl="3"/>
            <a:r>
              <a:rPr lang="de-CH"/>
              <a:t>Vierte Ebene</a:t>
            </a:r>
          </a:p>
          <a:p>
            <a:pPr lvl="4"/>
            <a:r>
              <a:rPr lang="de-CH"/>
              <a:t>Fünfte Ebene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63352" y="6632576"/>
            <a:ext cx="4656667" cy="144288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de-CH"/>
              <a:t>© 2022 </a:t>
            </a:r>
            <a:r>
              <a:rPr lang="de-CH" err="1"/>
              <a:t>by</a:t>
            </a:r>
            <a:r>
              <a:rPr lang="de-CH"/>
              <a:t> FTE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72000" y="6632575"/>
            <a:ext cx="672672" cy="144288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fld id="{EDECB5EF-96C6-4038-9E20-A637C428264D}" type="slidenum">
              <a:rPr lang="de-CH" smtClean="0"/>
              <a:pPr/>
              <a:t>‹#›</a:t>
            </a:fld>
            <a:endParaRPr lang="de-CH"/>
          </a:p>
        </p:txBody>
      </p:sp>
    </p:spTree>
    <p:extLst>
      <p:ext uri="{BB962C8B-B14F-4D97-AF65-F5344CB8AC3E}">
        <p14:creationId xmlns:p14="http://schemas.microsoft.com/office/powerpoint/2010/main" val="980509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</p:sldLayoutIdLst>
  <p:hf hdr="0"/>
  <p:txStyles>
    <p:titleStyle>
      <a:lvl1pPr algn="l" defTabSz="914400" rtl="0" eaLnBrk="1" latinLnBrk="0" hangingPunct="1">
        <a:lnSpc>
          <a:spcPts val="2800"/>
        </a:lnSpc>
        <a:spcBef>
          <a:spcPct val="0"/>
        </a:spcBef>
        <a:buNone/>
        <a:tabLst>
          <a:tab pos="355600" algn="l"/>
        </a:tabLst>
        <a:defRPr sz="2400" kern="120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ts val="2200"/>
        </a:lnSpc>
        <a:spcBef>
          <a:spcPts val="0"/>
        </a:spcBef>
        <a:buFont typeface="Arial" panose="020B0604020202020204" pitchFamily="34" charset="0"/>
        <a:buNone/>
        <a:defRPr sz="1800" kern="1200">
          <a:solidFill>
            <a:srgbClr val="333333"/>
          </a:solidFill>
          <a:latin typeface="+mn-lt"/>
          <a:ea typeface="+mn-ea"/>
          <a:cs typeface="+mn-cs"/>
        </a:defRPr>
      </a:lvl1pPr>
      <a:lvl2pPr marL="0" indent="0" algn="l" defTabSz="914400" rtl="0" eaLnBrk="1" latinLnBrk="0" hangingPunct="1">
        <a:lnSpc>
          <a:spcPts val="1800"/>
        </a:lnSpc>
        <a:spcBef>
          <a:spcPts val="0"/>
        </a:spcBef>
        <a:buFont typeface="Arial" panose="020B0604020202020204" pitchFamily="34" charset="0"/>
        <a:buNone/>
        <a:defRPr sz="1400" kern="1200">
          <a:solidFill>
            <a:srgbClr val="333333"/>
          </a:solidFill>
          <a:latin typeface="+mn-lt"/>
          <a:ea typeface="+mn-ea"/>
          <a:cs typeface="+mn-cs"/>
        </a:defRPr>
      </a:lvl2pPr>
      <a:lvl3pPr marL="252000" indent="-252000" algn="l" defTabSz="914400" rtl="0" eaLnBrk="1" latinLnBrk="0" hangingPunct="1">
        <a:lnSpc>
          <a:spcPts val="1800"/>
        </a:lnSpc>
        <a:spcBef>
          <a:spcPts val="0"/>
        </a:spcBef>
        <a:spcAft>
          <a:spcPts val="1000"/>
        </a:spcAft>
        <a:buClr>
          <a:srgbClr val="333333"/>
        </a:buClr>
        <a:buFont typeface="Arial" panose="020B0604020202020204" pitchFamily="34" charset="0"/>
        <a:buChar char="•"/>
        <a:defRPr sz="1400" kern="1200">
          <a:solidFill>
            <a:srgbClr val="333333"/>
          </a:solidFill>
          <a:latin typeface="+mn-lt"/>
          <a:ea typeface="+mn-ea"/>
          <a:cs typeface="+mn-cs"/>
        </a:defRPr>
      </a:lvl3pPr>
      <a:lvl4pPr marL="504000" indent="-252000" algn="l" defTabSz="914400" rtl="0" eaLnBrk="1" latinLnBrk="0" hangingPunct="1">
        <a:lnSpc>
          <a:spcPts val="18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rgbClr val="333333"/>
          </a:solidFill>
          <a:latin typeface="+mn-lt"/>
          <a:ea typeface="+mn-ea"/>
          <a:cs typeface="+mn-cs"/>
        </a:defRPr>
      </a:lvl4pPr>
      <a:lvl5pPr marL="756000" indent="-252000" algn="l" defTabSz="914400" rtl="0" eaLnBrk="1" latinLnBrk="0" hangingPunct="1">
        <a:lnSpc>
          <a:spcPts val="18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rgbClr val="333333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5.xml"/><Relationship Id="rId4" Type="http://schemas.openxmlformats.org/officeDocument/2006/relationships/hyperlink" Target="mailto:sebastian.carek@forumtraineurope.eu" TargetMode="External"/></Relationships>
</file>

<file path=ppt/slides/_rels/slide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1.png"/><Relationship Id="rId21" Type="http://schemas.openxmlformats.org/officeDocument/2006/relationships/image" Target="../media/image36.png"/><Relationship Id="rId42" Type="http://schemas.openxmlformats.org/officeDocument/2006/relationships/image" Target="../media/image57.png"/><Relationship Id="rId47" Type="http://schemas.openxmlformats.org/officeDocument/2006/relationships/image" Target="../media/image62.png"/><Relationship Id="rId63" Type="http://schemas.openxmlformats.org/officeDocument/2006/relationships/image" Target="../media/image78.png"/><Relationship Id="rId68" Type="http://schemas.openxmlformats.org/officeDocument/2006/relationships/image" Target="../media/image83.jpeg"/><Relationship Id="rId7" Type="http://schemas.openxmlformats.org/officeDocument/2006/relationships/image" Target="../media/image22.png"/><Relationship Id="rId2" Type="http://schemas.openxmlformats.org/officeDocument/2006/relationships/image" Target="../media/image17.png"/><Relationship Id="rId16" Type="http://schemas.openxmlformats.org/officeDocument/2006/relationships/image" Target="../media/image31.png"/><Relationship Id="rId29" Type="http://schemas.openxmlformats.org/officeDocument/2006/relationships/image" Target="../media/image44.png"/><Relationship Id="rId11" Type="http://schemas.openxmlformats.org/officeDocument/2006/relationships/image" Target="../media/image26.png"/><Relationship Id="rId24" Type="http://schemas.openxmlformats.org/officeDocument/2006/relationships/image" Target="../media/image39.png"/><Relationship Id="rId32" Type="http://schemas.openxmlformats.org/officeDocument/2006/relationships/image" Target="../media/image47.png"/><Relationship Id="rId37" Type="http://schemas.openxmlformats.org/officeDocument/2006/relationships/image" Target="../media/image52.jpeg"/><Relationship Id="rId40" Type="http://schemas.openxmlformats.org/officeDocument/2006/relationships/image" Target="../media/image55.png"/><Relationship Id="rId45" Type="http://schemas.openxmlformats.org/officeDocument/2006/relationships/image" Target="../media/image60.png"/><Relationship Id="rId53" Type="http://schemas.openxmlformats.org/officeDocument/2006/relationships/image" Target="../media/image68.png"/><Relationship Id="rId58" Type="http://schemas.openxmlformats.org/officeDocument/2006/relationships/image" Target="../media/image73.png"/><Relationship Id="rId66" Type="http://schemas.openxmlformats.org/officeDocument/2006/relationships/image" Target="../media/image81.jpeg"/><Relationship Id="rId5" Type="http://schemas.openxmlformats.org/officeDocument/2006/relationships/image" Target="../media/image20.png"/><Relationship Id="rId61" Type="http://schemas.openxmlformats.org/officeDocument/2006/relationships/image" Target="../media/image76.png"/><Relationship Id="rId19" Type="http://schemas.openxmlformats.org/officeDocument/2006/relationships/image" Target="../media/image34.png"/><Relationship Id="rId14" Type="http://schemas.openxmlformats.org/officeDocument/2006/relationships/image" Target="../media/image29.png"/><Relationship Id="rId22" Type="http://schemas.openxmlformats.org/officeDocument/2006/relationships/image" Target="../media/image37.png"/><Relationship Id="rId27" Type="http://schemas.openxmlformats.org/officeDocument/2006/relationships/image" Target="../media/image42.jpeg"/><Relationship Id="rId30" Type="http://schemas.openxmlformats.org/officeDocument/2006/relationships/image" Target="../media/image45.png"/><Relationship Id="rId35" Type="http://schemas.openxmlformats.org/officeDocument/2006/relationships/image" Target="../media/image50.png"/><Relationship Id="rId43" Type="http://schemas.openxmlformats.org/officeDocument/2006/relationships/image" Target="../media/image58.png"/><Relationship Id="rId48" Type="http://schemas.openxmlformats.org/officeDocument/2006/relationships/image" Target="../media/image63.png"/><Relationship Id="rId56" Type="http://schemas.openxmlformats.org/officeDocument/2006/relationships/image" Target="../media/image71.png"/><Relationship Id="rId64" Type="http://schemas.openxmlformats.org/officeDocument/2006/relationships/image" Target="../media/image79.jpeg"/><Relationship Id="rId69" Type="http://schemas.openxmlformats.org/officeDocument/2006/relationships/image" Target="../media/image84.png"/><Relationship Id="rId8" Type="http://schemas.openxmlformats.org/officeDocument/2006/relationships/image" Target="../media/image23.jpeg"/><Relationship Id="rId51" Type="http://schemas.openxmlformats.org/officeDocument/2006/relationships/image" Target="../media/image66.png"/><Relationship Id="rId3" Type="http://schemas.openxmlformats.org/officeDocument/2006/relationships/image" Target="../media/image18.png"/><Relationship Id="rId12" Type="http://schemas.openxmlformats.org/officeDocument/2006/relationships/image" Target="../media/image27.png"/><Relationship Id="rId17" Type="http://schemas.openxmlformats.org/officeDocument/2006/relationships/image" Target="../media/image32.jpeg"/><Relationship Id="rId25" Type="http://schemas.openxmlformats.org/officeDocument/2006/relationships/image" Target="../media/image40.png"/><Relationship Id="rId33" Type="http://schemas.openxmlformats.org/officeDocument/2006/relationships/image" Target="../media/image48.png"/><Relationship Id="rId38" Type="http://schemas.openxmlformats.org/officeDocument/2006/relationships/image" Target="../media/image53.jpeg"/><Relationship Id="rId46" Type="http://schemas.openxmlformats.org/officeDocument/2006/relationships/image" Target="../media/image61.png"/><Relationship Id="rId59" Type="http://schemas.openxmlformats.org/officeDocument/2006/relationships/image" Target="../media/image74.jpeg"/><Relationship Id="rId67" Type="http://schemas.openxmlformats.org/officeDocument/2006/relationships/image" Target="../media/image82.png"/><Relationship Id="rId20" Type="http://schemas.openxmlformats.org/officeDocument/2006/relationships/image" Target="../media/image35.png"/><Relationship Id="rId41" Type="http://schemas.openxmlformats.org/officeDocument/2006/relationships/image" Target="../media/image56.png"/><Relationship Id="rId54" Type="http://schemas.openxmlformats.org/officeDocument/2006/relationships/image" Target="../media/image69.png"/><Relationship Id="rId62" Type="http://schemas.openxmlformats.org/officeDocument/2006/relationships/image" Target="../media/image77.png"/><Relationship Id="rId70" Type="http://schemas.openxmlformats.org/officeDocument/2006/relationships/image" Target="../media/image85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.png"/><Relationship Id="rId15" Type="http://schemas.openxmlformats.org/officeDocument/2006/relationships/image" Target="../media/image30.png"/><Relationship Id="rId23" Type="http://schemas.openxmlformats.org/officeDocument/2006/relationships/image" Target="../media/image38.png"/><Relationship Id="rId28" Type="http://schemas.openxmlformats.org/officeDocument/2006/relationships/image" Target="../media/image43.png"/><Relationship Id="rId36" Type="http://schemas.openxmlformats.org/officeDocument/2006/relationships/image" Target="../media/image51.png"/><Relationship Id="rId49" Type="http://schemas.openxmlformats.org/officeDocument/2006/relationships/image" Target="../media/image64.png"/><Relationship Id="rId57" Type="http://schemas.openxmlformats.org/officeDocument/2006/relationships/image" Target="../media/image72.png"/><Relationship Id="rId10" Type="http://schemas.openxmlformats.org/officeDocument/2006/relationships/image" Target="../media/image25.png"/><Relationship Id="rId31" Type="http://schemas.openxmlformats.org/officeDocument/2006/relationships/image" Target="../media/image46.jpeg"/><Relationship Id="rId44" Type="http://schemas.openxmlformats.org/officeDocument/2006/relationships/image" Target="../media/image59.jpeg"/><Relationship Id="rId52" Type="http://schemas.openxmlformats.org/officeDocument/2006/relationships/image" Target="../media/image67.png"/><Relationship Id="rId60" Type="http://schemas.openxmlformats.org/officeDocument/2006/relationships/image" Target="../media/image75.png"/><Relationship Id="rId65" Type="http://schemas.openxmlformats.org/officeDocument/2006/relationships/image" Target="../media/image80.png"/><Relationship Id="rId4" Type="http://schemas.openxmlformats.org/officeDocument/2006/relationships/image" Target="../media/image19.png"/><Relationship Id="rId9" Type="http://schemas.openxmlformats.org/officeDocument/2006/relationships/image" Target="../media/image24.png"/><Relationship Id="rId13" Type="http://schemas.openxmlformats.org/officeDocument/2006/relationships/image" Target="../media/image28.png"/><Relationship Id="rId18" Type="http://schemas.openxmlformats.org/officeDocument/2006/relationships/image" Target="../media/image33.png"/><Relationship Id="rId39" Type="http://schemas.openxmlformats.org/officeDocument/2006/relationships/image" Target="../media/image54.png"/><Relationship Id="rId34" Type="http://schemas.openxmlformats.org/officeDocument/2006/relationships/image" Target="../media/image49.png"/><Relationship Id="rId50" Type="http://schemas.openxmlformats.org/officeDocument/2006/relationships/image" Target="../media/image65.png"/><Relationship Id="rId55" Type="http://schemas.openxmlformats.org/officeDocument/2006/relationships/image" Target="../media/image7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9.png"/><Relationship Id="rId5" Type="http://schemas.openxmlformats.org/officeDocument/2006/relationships/image" Target="../media/image88.jpeg"/><Relationship Id="rId4" Type="http://schemas.openxmlformats.org/officeDocument/2006/relationships/image" Target="../media/image8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7" Type="http://schemas.openxmlformats.org/officeDocument/2006/relationships/image" Target="../media/image94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3.png"/><Relationship Id="rId5" Type="http://schemas.openxmlformats.org/officeDocument/2006/relationships/image" Target="../media/image92.svg"/><Relationship Id="rId4" Type="http://schemas.openxmlformats.org/officeDocument/2006/relationships/image" Target="../media/image9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svg"/><Relationship Id="rId4" Type="http://schemas.openxmlformats.org/officeDocument/2006/relationships/image" Target="../media/image9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7" Type="http://schemas.openxmlformats.org/officeDocument/2006/relationships/image" Target="../media/image10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0.png"/><Relationship Id="rId5" Type="http://schemas.openxmlformats.org/officeDocument/2006/relationships/image" Target="../media/image99.svg"/><Relationship Id="rId4" Type="http://schemas.openxmlformats.org/officeDocument/2006/relationships/image" Target="../media/image9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5.svg"/><Relationship Id="rId5" Type="http://schemas.openxmlformats.org/officeDocument/2006/relationships/image" Target="../media/image104.png"/><Relationship Id="rId4" Type="http://schemas.openxmlformats.org/officeDocument/2006/relationships/image" Target="../media/image103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png"/><Relationship Id="rId13" Type="http://schemas.openxmlformats.org/officeDocument/2006/relationships/image" Target="../media/image112.png"/><Relationship Id="rId3" Type="http://schemas.openxmlformats.org/officeDocument/2006/relationships/image" Target="../media/image102.png"/><Relationship Id="rId7" Type="http://schemas.openxmlformats.org/officeDocument/2006/relationships/image" Target="../media/image106.png"/><Relationship Id="rId12" Type="http://schemas.openxmlformats.org/officeDocument/2006/relationships/image" Target="../media/image111.svg"/><Relationship Id="rId17" Type="http://schemas.openxmlformats.org/officeDocument/2006/relationships/image" Target="../media/image116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15.sv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5.svg"/><Relationship Id="rId11" Type="http://schemas.openxmlformats.org/officeDocument/2006/relationships/image" Target="../media/image110.png"/><Relationship Id="rId5" Type="http://schemas.openxmlformats.org/officeDocument/2006/relationships/image" Target="../media/image104.png"/><Relationship Id="rId15" Type="http://schemas.openxmlformats.org/officeDocument/2006/relationships/image" Target="../media/image114.png"/><Relationship Id="rId10" Type="http://schemas.openxmlformats.org/officeDocument/2006/relationships/image" Target="../media/image109.svg"/><Relationship Id="rId4" Type="http://schemas.openxmlformats.org/officeDocument/2006/relationships/image" Target="../media/image103.svg"/><Relationship Id="rId9" Type="http://schemas.openxmlformats.org/officeDocument/2006/relationships/image" Target="../media/image108.png"/><Relationship Id="rId14" Type="http://schemas.openxmlformats.org/officeDocument/2006/relationships/image" Target="../media/image113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7.jpeg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3" Type="http://schemas.openxmlformats.org/officeDocument/2006/relationships/image" Target="../media/image119.svg"/><Relationship Id="rId7" Type="http://schemas.openxmlformats.org/officeDocument/2006/relationships/image" Target="../media/image123.sv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2.png"/><Relationship Id="rId5" Type="http://schemas.openxmlformats.org/officeDocument/2006/relationships/image" Target="../media/image121.svg"/><Relationship Id="rId4" Type="http://schemas.openxmlformats.org/officeDocument/2006/relationships/image" Target="../media/image120.png"/><Relationship Id="rId9" Type="http://schemas.openxmlformats.org/officeDocument/2006/relationships/image" Target="../media/image125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4.svg"/><Relationship Id="rId5" Type="http://schemas.openxmlformats.org/officeDocument/2006/relationships/image" Target="../media/image93.png"/><Relationship Id="rId4" Type="http://schemas.openxmlformats.org/officeDocument/2006/relationships/image" Target="../media/image92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.xml"/><Relationship Id="rId3" Type="http://schemas.openxmlformats.org/officeDocument/2006/relationships/tags" Target="../tags/tag4.xml"/><Relationship Id="rId7" Type="http://schemas.openxmlformats.org/officeDocument/2006/relationships/tags" Target="../tags/tag8.xml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tags" Target="../tags/tag7.xml"/><Relationship Id="rId11" Type="http://schemas.openxmlformats.org/officeDocument/2006/relationships/image" Target="../media/image128.svg"/><Relationship Id="rId5" Type="http://schemas.openxmlformats.org/officeDocument/2006/relationships/tags" Target="../tags/tag6.xml"/><Relationship Id="rId10" Type="http://schemas.openxmlformats.org/officeDocument/2006/relationships/image" Target="../media/image127.png"/><Relationship Id="rId4" Type="http://schemas.openxmlformats.org/officeDocument/2006/relationships/tags" Target="../tags/tag5.xml"/><Relationship Id="rId9" Type="http://schemas.openxmlformats.org/officeDocument/2006/relationships/notesSlide" Target="../notesSlides/notesSlide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7" Type="http://schemas.openxmlformats.org/officeDocument/2006/relationships/image" Target="../media/image134.png"/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3.svg"/><Relationship Id="rId5" Type="http://schemas.openxmlformats.org/officeDocument/2006/relationships/image" Target="../media/image132.png"/><Relationship Id="rId4" Type="http://schemas.openxmlformats.org/officeDocument/2006/relationships/image" Target="../media/image131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https://podcasts.google.com/feed/aHR0cHM6Ly9qYXJudmFnc3BvZGRlbi5saWJzeW4uY29tL3Jzcw/episode/ZDhmM2I3ZmUtOGExNi00YmNmLWEwOTQtMTFiMGY5NTQ2ZDRh?sa=X&amp;ved=0CAUQkfYCahcKEwjYyP-kzof6AhUAAAAAHQAAAAAQAQ" TargetMode="External"/><Relationship Id="rId3" Type="http://schemas.openxmlformats.org/officeDocument/2006/relationships/image" Target="../media/image132.png"/><Relationship Id="rId7" Type="http://schemas.openxmlformats.org/officeDocument/2006/relationships/image" Target="../media/image138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7.png"/><Relationship Id="rId11" Type="http://schemas.openxmlformats.org/officeDocument/2006/relationships/image" Target="../media/image141.jpeg"/><Relationship Id="rId5" Type="http://schemas.openxmlformats.org/officeDocument/2006/relationships/image" Target="../media/image136.jpeg"/><Relationship Id="rId10" Type="http://schemas.openxmlformats.org/officeDocument/2006/relationships/image" Target="../media/image140.png"/><Relationship Id="rId4" Type="http://schemas.openxmlformats.org/officeDocument/2006/relationships/image" Target="../media/image133.svg"/><Relationship Id="rId9" Type="http://schemas.openxmlformats.org/officeDocument/2006/relationships/image" Target="../media/image139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3.png"/><Relationship Id="rId3" Type="http://schemas.openxmlformats.org/officeDocument/2006/relationships/hyperlink" Target="https://www.youtube.com/watch?v=cWxqFV4pMuo&amp;t=1s" TargetMode="External"/><Relationship Id="rId7" Type="http://schemas.openxmlformats.org/officeDocument/2006/relationships/image" Target="../media/image14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linkedin.com/company/forum-train-europe-fte" TargetMode="External"/><Relationship Id="rId5" Type="http://schemas.openxmlformats.org/officeDocument/2006/relationships/hyperlink" Target="https://www.forumtraineurope.eu/services/ttr/" TargetMode="External"/><Relationship Id="rId4" Type="http://schemas.openxmlformats.org/officeDocument/2006/relationships/hyperlink" Target="https://ttr.rne.eu/ttr-media-2/" TargetMode="External"/><Relationship Id="rId9" Type="http://schemas.openxmlformats.org/officeDocument/2006/relationships/image" Target="../media/image144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7" Type="http://schemas.openxmlformats.org/officeDocument/2006/relationships/image" Target="../media/image14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linkedin.com/company/forum-train-europe-fte/" TargetMode="External"/><Relationship Id="rId5" Type="http://schemas.openxmlformats.org/officeDocument/2006/relationships/hyperlink" Target="mailto:info@forumtraineurope.eu" TargetMode="External"/><Relationship Id="rId4" Type="http://schemas.openxmlformats.org/officeDocument/2006/relationships/hyperlink" Target="http://www.forumtraineurope.eu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4">
            <a:extLst>
              <a:ext uri="{FF2B5EF4-FFF2-40B4-BE49-F238E27FC236}">
                <a16:creationId xmlns:a16="http://schemas.microsoft.com/office/drawing/2014/main" id="{5C4B678C-683D-4045-BB24-AE831266C77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16" r="1" b="1"/>
          <a:stretch/>
        </p:blipFill>
        <p:spPr>
          <a:xfrm>
            <a:off x="3" y="10"/>
            <a:ext cx="10655455" cy="6857990"/>
          </a:xfrm>
          <a:custGeom>
            <a:avLst/>
            <a:gdLst>
              <a:gd name="connsiteX0" fmla="*/ 8526285 w 10655455"/>
              <a:gd name="connsiteY0" fmla="*/ 6283111 h 6858000"/>
              <a:gd name="connsiteX1" fmla="*/ 10157124 w 10655455"/>
              <a:gd name="connsiteY1" fmla="*/ 6283111 h 6858000"/>
              <a:gd name="connsiteX2" fmla="*/ 10407209 w 10655455"/>
              <a:gd name="connsiteY2" fmla="*/ 6430504 h 6858000"/>
              <a:gd name="connsiteX3" fmla="*/ 10606716 w 10655455"/>
              <a:gd name="connsiteY3" fmla="*/ 6774068 h 6858000"/>
              <a:gd name="connsiteX4" fmla="*/ 10655455 w 10655455"/>
              <a:gd name="connsiteY4" fmla="*/ 6858000 h 6858000"/>
              <a:gd name="connsiteX5" fmla="*/ 8025501 w 10655455"/>
              <a:gd name="connsiteY5" fmla="*/ 6858000 h 6858000"/>
              <a:gd name="connsiteX6" fmla="*/ 8129453 w 10655455"/>
              <a:gd name="connsiteY6" fmla="*/ 6678214 h 6858000"/>
              <a:gd name="connsiteX7" fmla="*/ 8272677 w 10655455"/>
              <a:gd name="connsiteY7" fmla="*/ 6430504 h 6858000"/>
              <a:gd name="connsiteX8" fmla="*/ 8526285 w 10655455"/>
              <a:gd name="connsiteY8" fmla="*/ 6283111 h 6858000"/>
              <a:gd name="connsiteX9" fmla="*/ 8508611 w 10655455"/>
              <a:gd name="connsiteY9" fmla="*/ 4776272 h 6858000"/>
              <a:gd name="connsiteX10" fmla="*/ 9153763 w 10655455"/>
              <a:gd name="connsiteY10" fmla="*/ 4776272 h 6858000"/>
              <a:gd name="connsiteX11" fmla="*/ 9252696 w 10655455"/>
              <a:gd name="connsiteY11" fmla="*/ 4834580 h 6858000"/>
              <a:gd name="connsiteX12" fmla="*/ 9575969 w 10655455"/>
              <a:gd name="connsiteY12" fmla="*/ 5391278 h 6858000"/>
              <a:gd name="connsiteX13" fmla="*/ 9575969 w 10655455"/>
              <a:gd name="connsiteY13" fmla="*/ 5505116 h 6858000"/>
              <a:gd name="connsiteX14" fmla="*/ 9252696 w 10655455"/>
              <a:gd name="connsiteY14" fmla="*/ 6061815 h 6858000"/>
              <a:gd name="connsiteX15" fmla="*/ 9153763 w 10655455"/>
              <a:gd name="connsiteY15" fmla="*/ 6120122 h 6858000"/>
              <a:gd name="connsiteX16" fmla="*/ 8508611 w 10655455"/>
              <a:gd name="connsiteY16" fmla="*/ 6120122 h 6858000"/>
              <a:gd name="connsiteX17" fmla="*/ 8408284 w 10655455"/>
              <a:gd name="connsiteY17" fmla="*/ 6061815 h 6858000"/>
              <a:gd name="connsiteX18" fmla="*/ 8086404 w 10655455"/>
              <a:gd name="connsiteY18" fmla="*/ 5505116 h 6858000"/>
              <a:gd name="connsiteX19" fmla="*/ 8086404 w 10655455"/>
              <a:gd name="connsiteY19" fmla="*/ 5391278 h 6858000"/>
              <a:gd name="connsiteX20" fmla="*/ 8408284 w 10655455"/>
              <a:gd name="connsiteY20" fmla="*/ 4834580 h 6858000"/>
              <a:gd name="connsiteX21" fmla="*/ 8508611 w 10655455"/>
              <a:gd name="connsiteY21" fmla="*/ 4776272 h 6858000"/>
              <a:gd name="connsiteX22" fmla="*/ 8438383 w 10655455"/>
              <a:gd name="connsiteY22" fmla="*/ 4182594 h 6858000"/>
              <a:gd name="connsiteX23" fmla="*/ 8671249 w 10655455"/>
              <a:gd name="connsiteY23" fmla="*/ 4182594 h 6858000"/>
              <a:gd name="connsiteX24" fmla="*/ 8706958 w 10655455"/>
              <a:gd name="connsiteY24" fmla="*/ 4203640 h 6858000"/>
              <a:gd name="connsiteX25" fmla="*/ 8823642 w 10655455"/>
              <a:gd name="connsiteY25" fmla="*/ 4404579 h 6858000"/>
              <a:gd name="connsiteX26" fmla="*/ 8823642 w 10655455"/>
              <a:gd name="connsiteY26" fmla="*/ 4445668 h 6858000"/>
              <a:gd name="connsiteX27" fmla="*/ 8706958 w 10655455"/>
              <a:gd name="connsiteY27" fmla="*/ 4646606 h 6858000"/>
              <a:gd name="connsiteX28" fmla="*/ 8671249 w 10655455"/>
              <a:gd name="connsiteY28" fmla="*/ 4667652 h 6858000"/>
              <a:gd name="connsiteX29" fmla="*/ 8438383 w 10655455"/>
              <a:gd name="connsiteY29" fmla="*/ 4667652 h 6858000"/>
              <a:gd name="connsiteX30" fmla="*/ 8402170 w 10655455"/>
              <a:gd name="connsiteY30" fmla="*/ 4646606 h 6858000"/>
              <a:gd name="connsiteX31" fmla="*/ 8285989 w 10655455"/>
              <a:gd name="connsiteY31" fmla="*/ 4445668 h 6858000"/>
              <a:gd name="connsiteX32" fmla="*/ 8285989 w 10655455"/>
              <a:gd name="connsiteY32" fmla="*/ 4404579 h 6858000"/>
              <a:gd name="connsiteX33" fmla="*/ 8402170 w 10655455"/>
              <a:gd name="connsiteY33" fmla="*/ 4203640 h 6858000"/>
              <a:gd name="connsiteX34" fmla="*/ 8438383 w 10655455"/>
              <a:gd name="connsiteY34" fmla="*/ 4182594 h 6858000"/>
              <a:gd name="connsiteX35" fmla="*/ 7678681 w 10655455"/>
              <a:gd name="connsiteY35" fmla="*/ 3459104 h 6858000"/>
              <a:gd name="connsiteX36" fmla="*/ 8119685 w 10655455"/>
              <a:gd name="connsiteY36" fmla="*/ 3459104 h 6858000"/>
              <a:gd name="connsiteX37" fmla="*/ 8187313 w 10655455"/>
              <a:gd name="connsiteY37" fmla="*/ 3498961 h 6858000"/>
              <a:gd name="connsiteX38" fmla="*/ 8408292 w 10655455"/>
              <a:gd name="connsiteY38" fmla="*/ 3879501 h 6858000"/>
              <a:gd name="connsiteX39" fmla="*/ 8408292 w 10655455"/>
              <a:gd name="connsiteY39" fmla="*/ 3957318 h 6858000"/>
              <a:gd name="connsiteX40" fmla="*/ 8187313 w 10655455"/>
              <a:gd name="connsiteY40" fmla="*/ 4337857 h 6858000"/>
              <a:gd name="connsiteX41" fmla="*/ 8119685 w 10655455"/>
              <a:gd name="connsiteY41" fmla="*/ 4377714 h 6858000"/>
              <a:gd name="connsiteX42" fmla="*/ 7678681 w 10655455"/>
              <a:gd name="connsiteY42" fmla="*/ 4377714 h 6858000"/>
              <a:gd name="connsiteX43" fmla="*/ 7610101 w 10655455"/>
              <a:gd name="connsiteY43" fmla="*/ 4337857 h 6858000"/>
              <a:gd name="connsiteX44" fmla="*/ 7390076 w 10655455"/>
              <a:gd name="connsiteY44" fmla="*/ 3957318 h 6858000"/>
              <a:gd name="connsiteX45" fmla="*/ 7390076 w 10655455"/>
              <a:gd name="connsiteY45" fmla="*/ 3879501 h 6858000"/>
              <a:gd name="connsiteX46" fmla="*/ 7610101 w 10655455"/>
              <a:gd name="connsiteY46" fmla="*/ 3498961 h 6858000"/>
              <a:gd name="connsiteX47" fmla="*/ 7678681 w 10655455"/>
              <a:gd name="connsiteY47" fmla="*/ 3459104 h 6858000"/>
              <a:gd name="connsiteX48" fmla="*/ 9108816 w 10655455"/>
              <a:gd name="connsiteY48" fmla="*/ 2082751 h 6858000"/>
              <a:gd name="connsiteX49" fmla="*/ 9876937 w 10655455"/>
              <a:gd name="connsiteY49" fmla="*/ 2082751 h 6858000"/>
              <a:gd name="connsiteX50" fmla="*/ 9994727 w 10655455"/>
              <a:gd name="connsiteY50" fmla="*/ 2152172 h 6858000"/>
              <a:gd name="connsiteX51" fmla="*/ 10379617 w 10655455"/>
              <a:gd name="connsiteY51" fmla="*/ 2814978 h 6858000"/>
              <a:gd name="connsiteX52" fmla="*/ 10379617 w 10655455"/>
              <a:gd name="connsiteY52" fmla="*/ 2950515 h 6858000"/>
              <a:gd name="connsiteX53" fmla="*/ 9994727 w 10655455"/>
              <a:gd name="connsiteY53" fmla="*/ 3613321 h 6858000"/>
              <a:gd name="connsiteX54" fmla="*/ 9876937 w 10655455"/>
              <a:gd name="connsiteY54" fmla="*/ 3682742 h 6858000"/>
              <a:gd name="connsiteX55" fmla="*/ 9108816 w 10655455"/>
              <a:gd name="connsiteY55" fmla="*/ 3682742 h 6858000"/>
              <a:gd name="connsiteX56" fmla="*/ 8989367 w 10655455"/>
              <a:gd name="connsiteY56" fmla="*/ 3613321 h 6858000"/>
              <a:gd name="connsiteX57" fmla="*/ 8606137 w 10655455"/>
              <a:gd name="connsiteY57" fmla="*/ 2950515 h 6858000"/>
              <a:gd name="connsiteX58" fmla="*/ 8606137 w 10655455"/>
              <a:gd name="connsiteY58" fmla="*/ 2814978 h 6858000"/>
              <a:gd name="connsiteX59" fmla="*/ 8989367 w 10655455"/>
              <a:gd name="connsiteY59" fmla="*/ 2152172 h 6858000"/>
              <a:gd name="connsiteX60" fmla="*/ 9108816 w 10655455"/>
              <a:gd name="connsiteY60" fmla="*/ 2082751 h 6858000"/>
              <a:gd name="connsiteX61" fmla="*/ 1321854 w 10655455"/>
              <a:gd name="connsiteY61" fmla="*/ 2071857 h 6858000"/>
              <a:gd name="connsiteX62" fmla="*/ 5365317 w 10655455"/>
              <a:gd name="connsiteY62" fmla="*/ 2071857 h 6858000"/>
              <a:gd name="connsiteX63" fmla="*/ 5985373 w 10655455"/>
              <a:gd name="connsiteY63" fmla="*/ 2437296 h 6858000"/>
              <a:gd name="connsiteX64" fmla="*/ 8011470 w 10655455"/>
              <a:gd name="connsiteY64" fmla="*/ 5926372 h 6858000"/>
              <a:gd name="connsiteX65" fmla="*/ 8011470 w 10655455"/>
              <a:gd name="connsiteY65" fmla="*/ 6639850 h 6858000"/>
              <a:gd name="connsiteX66" fmla="*/ 7904625 w 10655455"/>
              <a:gd name="connsiteY66" fmla="*/ 6823844 h 6858000"/>
              <a:gd name="connsiteX67" fmla="*/ 7884791 w 10655455"/>
              <a:gd name="connsiteY67" fmla="*/ 6858000 h 6858000"/>
              <a:gd name="connsiteX68" fmla="*/ 0 w 10655455"/>
              <a:gd name="connsiteY68" fmla="*/ 6858000 h 6858000"/>
              <a:gd name="connsiteX69" fmla="*/ 0 w 10655455"/>
              <a:gd name="connsiteY69" fmla="*/ 3635967 h 6858000"/>
              <a:gd name="connsiteX70" fmla="*/ 27177 w 10655455"/>
              <a:gd name="connsiteY70" fmla="*/ 3588964 h 6858000"/>
              <a:gd name="connsiteX71" fmla="*/ 693065 w 10655455"/>
              <a:gd name="connsiteY71" fmla="*/ 2437296 h 6858000"/>
              <a:gd name="connsiteX72" fmla="*/ 1321854 w 10655455"/>
              <a:gd name="connsiteY72" fmla="*/ 2071857 h 6858000"/>
              <a:gd name="connsiteX73" fmla="*/ 6786399 w 10655455"/>
              <a:gd name="connsiteY73" fmla="*/ 753840 h 6858000"/>
              <a:gd name="connsiteX74" fmla="*/ 8025968 w 10655455"/>
              <a:gd name="connsiteY74" fmla="*/ 753840 h 6858000"/>
              <a:gd name="connsiteX75" fmla="*/ 8216053 w 10655455"/>
              <a:gd name="connsiteY75" fmla="*/ 865869 h 6858000"/>
              <a:gd name="connsiteX76" fmla="*/ 8837177 w 10655455"/>
              <a:gd name="connsiteY76" fmla="*/ 1935484 h 6858000"/>
              <a:gd name="connsiteX77" fmla="*/ 8837177 w 10655455"/>
              <a:gd name="connsiteY77" fmla="*/ 2154207 h 6858000"/>
              <a:gd name="connsiteX78" fmla="*/ 8216053 w 10655455"/>
              <a:gd name="connsiteY78" fmla="*/ 3223823 h 6858000"/>
              <a:gd name="connsiteX79" fmla="*/ 8025968 w 10655455"/>
              <a:gd name="connsiteY79" fmla="*/ 3335852 h 6858000"/>
              <a:gd name="connsiteX80" fmla="*/ 6786399 w 10655455"/>
              <a:gd name="connsiteY80" fmla="*/ 3335852 h 6858000"/>
              <a:gd name="connsiteX81" fmla="*/ 6593637 w 10655455"/>
              <a:gd name="connsiteY81" fmla="*/ 3223823 h 6858000"/>
              <a:gd name="connsiteX82" fmla="*/ 5975192 w 10655455"/>
              <a:gd name="connsiteY82" fmla="*/ 2154207 h 6858000"/>
              <a:gd name="connsiteX83" fmla="*/ 5975192 w 10655455"/>
              <a:gd name="connsiteY83" fmla="*/ 1935484 h 6858000"/>
              <a:gd name="connsiteX84" fmla="*/ 6593637 w 10655455"/>
              <a:gd name="connsiteY84" fmla="*/ 865869 h 6858000"/>
              <a:gd name="connsiteX85" fmla="*/ 6786399 w 10655455"/>
              <a:gd name="connsiteY85" fmla="*/ 753840 h 6858000"/>
              <a:gd name="connsiteX86" fmla="*/ 0 w 10655455"/>
              <a:gd name="connsiteY86" fmla="*/ 0 h 6858000"/>
              <a:gd name="connsiteX87" fmla="*/ 6966294 w 10655455"/>
              <a:gd name="connsiteY87" fmla="*/ 0 h 6858000"/>
              <a:gd name="connsiteX88" fmla="*/ 6852387 w 10655455"/>
              <a:gd name="connsiteY88" fmla="*/ 196155 h 6858000"/>
              <a:gd name="connsiteX89" fmla="*/ 6043322 w 10655455"/>
              <a:gd name="connsiteY89" fmla="*/ 1589421 h 6858000"/>
              <a:gd name="connsiteX90" fmla="*/ 5423265 w 10655455"/>
              <a:gd name="connsiteY90" fmla="*/ 1954861 h 6858000"/>
              <a:gd name="connsiteX91" fmla="*/ 1379802 w 10655455"/>
              <a:gd name="connsiteY91" fmla="*/ 1954861 h 6858000"/>
              <a:gd name="connsiteX92" fmla="*/ 751013 w 10655455"/>
              <a:gd name="connsiteY92" fmla="*/ 1589421 h 6858000"/>
              <a:gd name="connsiteX93" fmla="*/ 1951 w 10655455"/>
              <a:gd name="connsiteY93" fmla="*/ 293901 h 6858000"/>
              <a:gd name="connsiteX94" fmla="*/ 0 w 10655455"/>
              <a:gd name="connsiteY94" fmla="*/ 2905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10655455" h="6858000">
                <a:moveTo>
                  <a:pt x="8526285" y="6283111"/>
                </a:moveTo>
                <a:cubicBezTo>
                  <a:pt x="8526285" y="6283111"/>
                  <a:pt x="8526285" y="6283111"/>
                  <a:pt x="10157124" y="6283111"/>
                </a:cubicBezTo>
                <a:cubicBezTo>
                  <a:pt x="10259271" y="6283111"/>
                  <a:pt x="10357896" y="6339261"/>
                  <a:pt x="10407209" y="6430504"/>
                </a:cubicBezTo>
                <a:cubicBezTo>
                  <a:pt x="10407209" y="6430504"/>
                  <a:pt x="10407209" y="6430504"/>
                  <a:pt x="10606716" y="6774068"/>
                </a:cubicBezTo>
                <a:lnTo>
                  <a:pt x="10655455" y="6858000"/>
                </a:lnTo>
                <a:lnTo>
                  <a:pt x="8025501" y="6858000"/>
                </a:lnTo>
                <a:lnTo>
                  <a:pt x="8129453" y="6678214"/>
                </a:lnTo>
                <a:cubicBezTo>
                  <a:pt x="8174148" y="6600912"/>
                  <a:pt x="8221824" y="6518457"/>
                  <a:pt x="8272677" y="6430504"/>
                </a:cubicBezTo>
                <a:cubicBezTo>
                  <a:pt x="8325512" y="6339261"/>
                  <a:pt x="8420615" y="6283111"/>
                  <a:pt x="8526285" y="6283111"/>
                </a:cubicBezTo>
                <a:close/>
                <a:moveTo>
                  <a:pt x="8508611" y="4776272"/>
                </a:moveTo>
                <a:cubicBezTo>
                  <a:pt x="8508611" y="4776272"/>
                  <a:pt x="8508611" y="4776272"/>
                  <a:pt x="9153763" y="4776272"/>
                </a:cubicBezTo>
                <a:cubicBezTo>
                  <a:pt x="9194173" y="4776272"/>
                  <a:pt x="9233188" y="4798484"/>
                  <a:pt x="9252696" y="4834580"/>
                </a:cubicBezTo>
                <a:cubicBezTo>
                  <a:pt x="9252696" y="4834580"/>
                  <a:pt x="9252696" y="4834580"/>
                  <a:pt x="9575969" y="5391278"/>
                </a:cubicBezTo>
                <a:cubicBezTo>
                  <a:pt x="9596871" y="5425985"/>
                  <a:pt x="9596871" y="5470409"/>
                  <a:pt x="9575969" y="5505116"/>
                </a:cubicBezTo>
                <a:cubicBezTo>
                  <a:pt x="9575969" y="5505116"/>
                  <a:pt x="9575969" y="5505116"/>
                  <a:pt x="9252696" y="6061815"/>
                </a:cubicBezTo>
                <a:cubicBezTo>
                  <a:pt x="9233188" y="6097909"/>
                  <a:pt x="9194173" y="6120122"/>
                  <a:pt x="9153763" y="6120122"/>
                </a:cubicBezTo>
                <a:cubicBezTo>
                  <a:pt x="9153763" y="6120122"/>
                  <a:pt x="9153763" y="6120122"/>
                  <a:pt x="8508611" y="6120122"/>
                </a:cubicBezTo>
                <a:cubicBezTo>
                  <a:pt x="8466808" y="6120122"/>
                  <a:pt x="8429186" y="6097909"/>
                  <a:pt x="8408284" y="6061815"/>
                </a:cubicBezTo>
                <a:cubicBezTo>
                  <a:pt x="8408284" y="6061815"/>
                  <a:pt x="8408284" y="6061815"/>
                  <a:pt x="8086404" y="5505116"/>
                </a:cubicBezTo>
                <a:cubicBezTo>
                  <a:pt x="8065503" y="5470409"/>
                  <a:pt x="8065503" y="5425985"/>
                  <a:pt x="8086404" y="5391278"/>
                </a:cubicBezTo>
                <a:cubicBezTo>
                  <a:pt x="8086404" y="5391278"/>
                  <a:pt x="8086404" y="5391278"/>
                  <a:pt x="8408284" y="4834580"/>
                </a:cubicBezTo>
                <a:cubicBezTo>
                  <a:pt x="8429186" y="4798484"/>
                  <a:pt x="8466808" y="4776272"/>
                  <a:pt x="8508611" y="4776272"/>
                </a:cubicBezTo>
                <a:close/>
                <a:moveTo>
                  <a:pt x="8438383" y="4182594"/>
                </a:moveTo>
                <a:cubicBezTo>
                  <a:pt x="8438383" y="4182594"/>
                  <a:pt x="8438383" y="4182594"/>
                  <a:pt x="8671249" y="4182594"/>
                </a:cubicBezTo>
                <a:cubicBezTo>
                  <a:pt x="8685834" y="4182594"/>
                  <a:pt x="8699916" y="4190612"/>
                  <a:pt x="8706958" y="4203640"/>
                </a:cubicBezTo>
                <a:cubicBezTo>
                  <a:pt x="8706958" y="4203640"/>
                  <a:pt x="8706958" y="4203640"/>
                  <a:pt x="8823642" y="4404579"/>
                </a:cubicBezTo>
                <a:cubicBezTo>
                  <a:pt x="8831187" y="4417106"/>
                  <a:pt x="8831187" y="4433141"/>
                  <a:pt x="8823642" y="4445668"/>
                </a:cubicBezTo>
                <a:cubicBezTo>
                  <a:pt x="8823642" y="4445668"/>
                  <a:pt x="8823642" y="4445668"/>
                  <a:pt x="8706958" y="4646606"/>
                </a:cubicBezTo>
                <a:cubicBezTo>
                  <a:pt x="8699916" y="4659635"/>
                  <a:pt x="8685834" y="4667652"/>
                  <a:pt x="8671249" y="4667652"/>
                </a:cubicBezTo>
                <a:cubicBezTo>
                  <a:pt x="8671249" y="4667652"/>
                  <a:pt x="8671249" y="4667652"/>
                  <a:pt x="8438383" y="4667652"/>
                </a:cubicBezTo>
                <a:cubicBezTo>
                  <a:pt x="8423295" y="4667652"/>
                  <a:pt x="8409715" y="4659635"/>
                  <a:pt x="8402170" y="4646606"/>
                </a:cubicBezTo>
                <a:cubicBezTo>
                  <a:pt x="8402170" y="4646606"/>
                  <a:pt x="8402170" y="4646606"/>
                  <a:pt x="8285989" y="4445668"/>
                </a:cubicBezTo>
                <a:cubicBezTo>
                  <a:pt x="8278445" y="4433141"/>
                  <a:pt x="8278445" y="4417106"/>
                  <a:pt x="8285989" y="4404579"/>
                </a:cubicBezTo>
                <a:cubicBezTo>
                  <a:pt x="8285989" y="4404579"/>
                  <a:pt x="8285989" y="4404579"/>
                  <a:pt x="8402170" y="4203640"/>
                </a:cubicBezTo>
                <a:cubicBezTo>
                  <a:pt x="8409715" y="4190612"/>
                  <a:pt x="8423295" y="4182594"/>
                  <a:pt x="8438383" y="4182594"/>
                </a:cubicBezTo>
                <a:close/>
                <a:moveTo>
                  <a:pt x="7678681" y="3459104"/>
                </a:moveTo>
                <a:cubicBezTo>
                  <a:pt x="7678681" y="3459104"/>
                  <a:pt x="7678681" y="3459104"/>
                  <a:pt x="8119685" y="3459104"/>
                </a:cubicBezTo>
                <a:cubicBezTo>
                  <a:pt x="8147308" y="3459104"/>
                  <a:pt x="8173978" y="3474287"/>
                  <a:pt x="8187313" y="3498961"/>
                </a:cubicBezTo>
                <a:cubicBezTo>
                  <a:pt x="8187313" y="3498961"/>
                  <a:pt x="8187313" y="3498961"/>
                  <a:pt x="8408292" y="3879501"/>
                </a:cubicBezTo>
                <a:cubicBezTo>
                  <a:pt x="8422579" y="3903225"/>
                  <a:pt x="8422579" y="3933593"/>
                  <a:pt x="8408292" y="3957318"/>
                </a:cubicBezTo>
                <a:cubicBezTo>
                  <a:pt x="8408292" y="3957318"/>
                  <a:pt x="8408292" y="3957318"/>
                  <a:pt x="8187313" y="4337857"/>
                </a:cubicBezTo>
                <a:cubicBezTo>
                  <a:pt x="8173978" y="4362531"/>
                  <a:pt x="8147308" y="4377714"/>
                  <a:pt x="8119685" y="4377714"/>
                </a:cubicBezTo>
                <a:cubicBezTo>
                  <a:pt x="8119685" y="4377714"/>
                  <a:pt x="8119685" y="4377714"/>
                  <a:pt x="7678681" y="4377714"/>
                </a:cubicBezTo>
                <a:cubicBezTo>
                  <a:pt x="7650106" y="4377714"/>
                  <a:pt x="7624388" y="4362531"/>
                  <a:pt x="7610101" y="4337857"/>
                </a:cubicBezTo>
                <a:cubicBezTo>
                  <a:pt x="7610101" y="4337857"/>
                  <a:pt x="7610101" y="4337857"/>
                  <a:pt x="7390076" y="3957318"/>
                </a:cubicBezTo>
                <a:cubicBezTo>
                  <a:pt x="7375787" y="3933593"/>
                  <a:pt x="7375787" y="3903225"/>
                  <a:pt x="7390076" y="3879501"/>
                </a:cubicBezTo>
                <a:cubicBezTo>
                  <a:pt x="7390076" y="3879501"/>
                  <a:pt x="7390076" y="3879501"/>
                  <a:pt x="7610101" y="3498961"/>
                </a:cubicBezTo>
                <a:cubicBezTo>
                  <a:pt x="7624388" y="3474287"/>
                  <a:pt x="7650106" y="3459104"/>
                  <a:pt x="7678681" y="3459104"/>
                </a:cubicBezTo>
                <a:close/>
                <a:moveTo>
                  <a:pt x="9108816" y="2082751"/>
                </a:moveTo>
                <a:cubicBezTo>
                  <a:pt x="9108816" y="2082751"/>
                  <a:pt x="9108816" y="2082751"/>
                  <a:pt x="9876937" y="2082751"/>
                </a:cubicBezTo>
                <a:cubicBezTo>
                  <a:pt x="9925048" y="2082751"/>
                  <a:pt x="9971500" y="2109197"/>
                  <a:pt x="9994727" y="2152172"/>
                </a:cubicBezTo>
                <a:cubicBezTo>
                  <a:pt x="9994727" y="2152172"/>
                  <a:pt x="9994727" y="2152172"/>
                  <a:pt x="10379617" y="2814978"/>
                </a:cubicBezTo>
                <a:cubicBezTo>
                  <a:pt x="10404502" y="2856301"/>
                  <a:pt x="10404502" y="2909193"/>
                  <a:pt x="10379617" y="2950515"/>
                </a:cubicBezTo>
                <a:cubicBezTo>
                  <a:pt x="10379617" y="2950515"/>
                  <a:pt x="10379617" y="2950515"/>
                  <a:pt x="9994727" y="3613321"/>
                </a:cubicBezTo>
                <a:cubicBezTo>
                  <a:pt x="9971500" y="3656296"/>
                  <a:pt x="9925048" y="3682742"/>
                  <a:pt x="9876937" y="3682742"/>
                </a:cubicBezTo>
                <a:cubicBezTo>
                  <a:pt x="9876937" y="3682742"/>
                  <a:pt x="9876937" y="3682742"/>
                  <a:pt x="9108816" y="3682742"/>
                </a:cubicBezTo>
                <a:cubicBezTo>
                  <a:pt x="9059045" y="3682742"/>
                  <a:pt x="9014252" y="3656296"/>
                  <a:pt x="8989367" y="3613321"/>
                </a:cubicBezTo>
                <a:cubicBezTo>
                  <a:pt x="8989367" y="3613321"/>
                  <a:pt x="8989367" y="3613321"/>
                  <a:pt x="8606137" y="2950515"/>
                </a:cubicBezTo>
                <a:cubicBezTo>
                  <a:pt x="8581251" y="2909193"/>
                  <a:pt x="8581251" y="2856301"/>
                  <a:pt x="8606137" y="2814978"/>
                </a:cubicBezTo>
                <a:cubicBezTo>
                  <a:pt x="8606137" y="2814978"/>
                  <a:pt x="8606137" y="2814978"/>
                  <a:pt x="8989367" y="2152172"/>
                </a:cubicBezTo>
                <a:cubicBezTo>
                  <a:pt x="9014252" y="2109197"/>
                  <a:pt x="9059045" y="2082751"/>
                  <a:pt x="9108816" y="2082751"/>
                </a:cubicBezTo>
                <a:close/>
                <a:moveTo>
                  <a:pt x="1321854" y="2071857"/>
                </a:moveTo>
                <a:cubicBezTo>
                  <a:pt x="1321854" y="2071857"/>
                  <a:pt x="1321854" y="2071857"/>
                  <a:pt x="5365317" y="2071857"/>
                </a:cubicBezTo>
                <a:cubicBezTo>
                  <a:pt x="5618580" y="2071857"/>
                  <a:pt x="5863108" y="2211072"/>
                  <a:pt x="5985373" y="2437296"/>
                </a:cubicBezTo>
                <a:cubicBezTo>
                  <a:pt x="5985373" y="2437296"/>
                  <a:pt x="5985373" y="2437296"/>
                  <a:pt x="8011470" y="5926372"/>
                </a:cubicBezTo>
                <a:cubicBezTo>
                  <a:pt x="8142468" y="6143896"/>
                  <a:pt x="8142468" y="6422327"/>
                  <a:pt x="8011470" y="6639850"/>
                </a:cubicBezTo>
                <a:cubicBezTo>
                  <a:pt x="8011470" y="6639850"/>
                  <a:pt x="8011470" y="6639850"/>
                  <a:pt x="7904625" y="6823844"/>
                </a:cubicBezTo>
                <a:lnTo>
                  <a:pt x="7884791" y="6858000"/>
                </a:lnTo>
                <a:lnTo>
                  <a:pt x="0" y="6858000"/>
                </a:lnTo>
                <a:lnTo>
                  <a:pt x="0" y="3635967"/>
                </a:lnTo>
                <a:lnTo>
                  <a:pt x="27177" y="3588964"/>
                </a:lnTo>
                <a:cubicBezTo>
                  <a:pt x="220245" y="3255048"/>
                  <a:pt x="440895" y="2873431"/>
                  <a:pt x="693065" y="2437296"/>
                </a:cubicBezTo>
                <a:cubicBezTo>
                  <a:pt x="824063" y="2211072"/>
                  <a:pt x="1059859" y="2071857"/>
                  <a:pt x="1321854" y="2071857"/>
                </a:cubicBezTo>
                <a:close/>
                <a:moveTo>
                  <a:pt x="6786399" y="753840"/>
                </a:moveTo>
                <a:cubicBezTo>
                  <a:pt x="6786399" y="753840"/>
                  <a:pt x="6786399" y="753840"/>
                  <a:pt x="8025968" y="753840"/>
                </a:cubicBezTo>
                <a:cubicBezTo>
                  <a:pt x="8103608" y="753840"/>
                  <a:pt x="8178571" y="796518"/>
                  <a:pt x="8216053" y="865869"/>
                </a:cubicBezTo>
                <a:cubicBezTo>
                  <a:pt x="8216053" y="865869"/>
                  <a:pt x="8216053" y="865869"/>
                  <a:pt x="8837177" y="1935484"/>
                </a:cubicBezTo>
                <a:cubicBezTo>
                  <a:pt x="8877335" y="2002169"/>
                  <a:pt x="8877335" y="2087523"/>
                  <a:pt x="8837177" y="2154207"/>
                </a:cubicBezTo>
                <a:cubicBezTo>
                  <a:pt x="8837177" y="2154207"/>
                  <a:pt x="8837177" y="2154207"/>
                  <a:pt x="8216053" y="3223823"/>
                </a:cubicBezTo>
                <a:cubicBezTo>
                  <a:pt x="8178571" y="3293174"/>
                  <a:pt x="8103608" y="3335852"/>
                  <a:pt x="8025968" y="3335852"/>
                </a:cubicBezTo>
                <a:cubicBezTo>
                  <a:pt x="8025968" y="3335852"/>
                  <a:pt x="8025968" y="3335852"/>
                  <a:pt x="6786399" y="3335852"/>
                </a:cubicBezTo>
                <a:cubicBezTo>
                  <a:pt x="6706082" y="3335852"/>
                  <a:pt x="6633796" y="3293174"/>
                  <a:pt x="6593637" y="3223823"/>
                </a:cubicBezTo>
                <a:cubicBezTo>
                  <a:pt x="6593637" y="3223823"/>
                  <a:pt x="6593637" y="3223823"/>
                  <a:pt x="5975192" y="2154207"/>
                </a:cubicBezTo>
                <a:cubicBezTo>
                  <a:pt x="5935033" y="2087523"/>
                  <a:pt x="5935033" y="2002169"/>
                  <a:pt x="5975192" y="1935484"/>
                </a:cubicBezTo>
                <a:cubicBezTo>
                  <a:pt x="5975192" y="1935484"/>
                  <a:pt x="5975192" y="1935484"/>
                  <a:pt x="6593637" y="865869"/>
                </a:cubicBezTo>
                <a:cubicBezTo>
                  <a:pt x="6633796" y="796518"/>
                  <a:pt x="6706082" y="753840"/>
                  <a:pt x="6786399" y="753840"/>
                </a:cubicBezTo>
                <a:close/>
                <a:moveTo>
                  <a:pt x="0" y="0"/>
                </a:moveTo>
                <a:lnTo>
                  <a:pt x="6966294" y="0"/>
                </a:lnTo>
                <a:lnTo>
                  <a:pt x="6852387" y="196155"/>
                </a:lnTo>
                <a:cubicBezTo>
                  <a:pt x="6627011" y="584267"/>
                  <a:pt x="6359899" y="1044253"/>
                  <a:pt x="6043322" y="1589421"/>
                </a:cubicBezTo>
                <a:cubicBezTo>
                  <a:pt x="5921057" y="1815646"/>
                  <a:pt x="5676528" y="1954861"/>
                  <a:pt x="5423265" y="1954861"/>
                </a:cubicBezTo>
                <a:cubicBezTo>
                  <a:pt x="5423265" y="1954861"/>
                  <a:pt x="5423265" y="1954861"/>
                  <a:pt x="1379802" y="1954861"/>
                </a:cubicBezTo>
                <a:cubicBezTo>
                  <a:pt x="1117807" y="1954861"/>
                  <a:pt x="882012" y="1815646"/>
                  <a:pt x="751013" y="1589421"/>
                </a:cubicBezTo>
                <a:cubicBezTo>
                  <a:pt x="751013" y="1589421"/>
                  <a:pt x="751013" y="1589421"/>
                  <a:pt x="1951" y="293901"/>
                </a:cubicBezTo>
                <a:lnTo>
                  <a:pt x="0" y="290527"/>
                </a:lnTo>
                <a:close/>
              </a:path>
            </a:pathLst>
          </a:cu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DFDBA761-FE97-4537-8B3E-DD0DD9E204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44272" y="332656"/>
            <a:ext cx="3508070" cy="1099195"/>
          </a:xfrm>
          <a:prstGeom prst="rect">
            <a:avLst/>
          </a:prstGeom>
        </p:spPr>
      </p:pic>
      <p:sp>
        <p:nvSpPr>
          <p:cNvPr id="13" name="Untertitel 6">
            <a:extLst>
              <a:ext uri="{FF2B5EF4-FFF2-40B4-BE49-F238E27FC236}">
                <a16:creationId xmlns:a16="http://schemas.microsoft.com/office/drawing/2014/main" id="{D73B5536-B11C-4750-9527-375653ED80CE}"/>
              </a:ext>
            </a:extLst>
          </p:cNvPr>
          <p:cNvSpPr txBox="1">
            <a:spLocks/>
          </p:cNvSpPr>
          <p:nvPr/>
        </p:nvSpPr>
        <p:spPr bwMode="white">
          <a:xfrm>
            <a:off x="503510" y="158627"/>
            <a:ext cx="6048672" cy="1584176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ts val="1600"/>
              </a:lnSpc>
              <a:spcBef>
                <a:spcPts val="0"/>
              </a:spcBef>
              <a:buFont typeface="Arial" panose="020B0604020202020204" pitchFamily="34" charset="0"/>
              <a:buNone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spcAft>
                <a:spcPts val="1000"/>
              </a:spcAft>
              <a:buClr>
                <a:srgbClr val="333333"/>
              </a:buClr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Forum Train Europe FTE</a:t>
            </a:r>
          </a:p>
          <a:p>
            <a:pPr algn="ctr">
              <a:lnSpc>
                <a:spcPct val="100000"/>
              </a:lnSpc>
            </a:pP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The European coordination platform of </a:t>
            </a:r>
            <a:b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railway undertakings</a:t>
            </a:r>
          </a:p>
          <a:p>
            <a:pPr algn="ctr">
              <a:lnSpc>
                <a:spcPct val="100000"/>
              </a:lnSpc>
            </a:pPr>
            <a:endParaRPr lang="en-US" sz="2800" dirty="0"/>
          </a:p>
        </p:txBody>
      </p:sp>
      <p:sp>
        <p:nvSpPr>
          <p:cNvPr id="2" name="Metadata">
            <a:extLst>
              <a:ext uri="{FF2B5EF4-FFF2-40B4-BE49-F238E27FC236}">
                <a16:creationId xmlns:a16="http://schemas.microsoft.com/office/drawing/2014/main" id="{DD570DE6-AD32-4861-A897-2635AE000C45}"/>
              </a:ext>
            </a:extLst>
          </p:cNvPr>
          <p:cNvSpPr/>
          <p:nvPr/>
        </p:nvSpPr>
        <p:spPr>
          <a:xfrm>
            <a:off x="12700" y="6540500"/>
            <a:ext cx="3810000" cy="31750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cap="flat" cmpd="sng" algn="ctr">
                <a:solidFill>
                  <a:schemeClr val="accent1">
                    <a:shade val="50000"/>
                  </a:schemeClr>
                </a:solidFill>
                <a:prstDash val="soli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e-CH" sz="800" b="1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7" name="Untertitel 6">
            <a:extLst>
              <a:ext uri="{FF2B5EF4-FFF2-40B4-BE49-F238E27FC236}">
                <a16:creationId xmlns:a16="http://schemas.microsoft.com/office/drawing/2014/main" id="{94986E3B-0ABF-4BD4-B344-921D2563C0AC}"/>
              </a:ext>
            </a:extLst>
          </p:cNvPr>
          <p:cNvSpPr txBox="1">
            <a:spLocks/>
          </p:cNvSpPr>
          <p:nvPr/>
        </p:nvSpPr>
        <p:spPr bwMode="white">
          <a:xfrm>
            <a:off x="503510" y="5550119"/>
            <a:ext cx="6875859" cy="99038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ts val="1600"/>
              </a:lnSpc>
              <a:spcBef>
                <a:spcPts val="0"/>
              </a:spcBef>
              <a:buFont typeface="Arial" panose="020B0604020202020204" pitchFamily="34" charset="0"/>
              <a:buNone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spcAft>
                <a:spcPts val="1000"/>
              </a:spcAft>
              <a:buClr>
                <a:srgbClr val="333333"/>
              </a:buClr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ts val="18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cs-CZ" sz="2000" b="1" dirty="0">
                <a:latin typeface="Arial" panose="020B0604020202020204" pitchFamily="34" charset="0"/>
                <a:cs typeface="Arial" panose="020B0604020202020204" pitchFamily="34" charset="0"/>
              </a:rPr>
              <a:t>Zkušenosti s TTR ze zahraničí</a:t>
            </a:r>
            <a:endParaRPr lang="en-CH" sz="20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00000"/>
              </a:lnSpc>
            </a:pPr>
            <a:r>
              <a:rPr lang="cs-CZ" sz="1600" dirty="0">
                <a:latin typeface="Arial" panose="020B0604020202020204" pitchFamily="34" charset="0"/>
                <a:cs typeface="Arial" panose="020B0604020202020204" pitchFamily="34" charset="0"/>
              </a:rPr>
              <a:t>TTR </a:t>
            </a:r>
            <a:r>
              <a:rPr lang="cs-CZ" sz="1600" dirty="0" err="1">
                <a:latin typeface="Arial" panose="020B0604020202020204" pitchFamily="34" charset="0"/>
                <a:cs typeface="Arial" panose="020B0604020202020204" pitchFamily="34" charset="0"/>
              </a:rPr>
              <a:t>Day</a:t>
            </a:r>
            <a:r>
              <a:rPr lang="cs-CZ" sz="1600" dirty="0">
                <a:latin typeface="Arial" panose="020B0604020202020204" pitchFamily="34" charset="0"/>
                <a:cs typeface="Arial" panose="020B0604020202020204" pitchFamily="34" charset="0"/>
              </a:rPr>
              <a:t> CZ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: 2</a:t>
            </a:r>
            <a:r>
              <a:rPr lang="cs-CZ" sz="1600" dirty="0">
                <a:latin typeface="Arial" panose="020B0604020202020204" pitchFamily="34" charset="0"/>
                <a:cs typeface="Arial" panose="020B0604020202020204" pitchFamily="34" charset="0"/>
              </a:rPr>
              <a:t>3. září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 2022</a:t>
            </a:r>
          </a:p>
        </p:txBody>
      </p:sp>
    </p:spTree>
    <p:extLst>
      <p:ext uri="{BB962C8B-B14F-4D97-AF65-F5344CB8AC3E}">
        <p14:creationId xmlns:p14="http://schemas.microsoft.com/office/powerpoint/2010/main" val="380951543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59B3DA83-E23F-4473-9EAE-9A4C23E6A56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marL="0" marR="0" lvl="0" indent="0" algn="l" defTabSz="1219169" rtl="0" eaLnBrk="1" fontAlgn="auto" latinLnBrk="0" hangingPunct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DECB5EF-96C6-4038-9E20-A637C428264D}" type="slidenum">
              <a:rPr kumimoji="0" lang="de-CH" sz="800" b="0" i="0" u="none" strike="noStrike" kern="0" cap="none" spc="0" normalizeH="0" baseline="0" noProof="0" smtClean="0">
                <a:ln>
                  <a:noFill/>
                </a:ln>
                <a:solidFill>
                  <a:srgbClr val="76787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GothamLight"/>
              </a:rPr>
              <a:pPr marL="0" marR="0" lvl="0" indent="0" algn="l" defTabSz="1219169" rtl="0" eaLnBrk="1" fontAlgn="auto" latinLnBrk="0" hangingPunct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de-CH" sz="800" b="0" i="0" u="none" strike="noStrike" kern="0" cap="none" spc="0" normalizeH="0" baseline="0" noProof="0">
              <a:ln>
                <a:noFill/>
              </a:ln>
              <a:solidFill>
                <a:srgbClr val="76787F"/>
              </a:solidFill>
              <a:effectLst/>
              <a:uLnTx/>
              <a:uFillTx/>
              <a:latin typeface="Arial"/>
              <a:ea typeface="+mn-ea"/>
              <a:cs typeface="+mn-cs"/>
              <a:sym typeface="GothamLight"/>
            </a:endParaRPr>
          </a:p>
        </p:txBody>
      </p:sp>
      <p:sp>
        <p:nvSpPr>
          <p:cNvPr id="4" name="TextBox 1">
            <a:extLst>
              <a:ext uri="{FF2B5EF4-FFF2-40B4-BE49-F238E27FC236}">
                <a16:creationId xmlns:a16="http://schemas.microsoft.com/office/drawing/2014/main" id="{43D96A5D-22D2-45F8-840D-B86AFB08BFE7}"/>
              </a:ext>
            </a:extLst>
          </p:cNvPr>
          <p:cNvSpPr txBox="1"/>
          <p:nvPr/>
        </p:nvSpPr>
        <p:spPr>
          <a:xfrm>
            <a:off x="721829" y="116631"/>
            <a:ext cx="9360000" cy="6120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1219169" rtl="0" eaLnBrk="1" fontAlgn="ctr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cs-CZ" b="1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GothamLight"/>
              </a:rPr>
              <a:t>Co je FTE?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GothamLight"/>
            </a:endParaRPr>
          </a:p>
        </p:txBody>
      </p:sp>
      <p:pic>
        <p:nvPicPr>
          <p:cNvPr id="7" name="Picture 6" descr="A picture containing diagram&#10;&#10;Description automatically generated">
            <a:extLst>
              <a:ext uri="{FF2B5EF4-FFF2-40B4-BE49-F238E27FC236}">
                <a16:creationId xmlns:a16="http://schemas.microsoft.com/office/drawing/2014/main" id="{8B1EF1E7-596D-48AA-9B6E-C32B9A9A894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08560" y="1182121"/>
            <a:ext cx="2705669" cy="1088539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90849FD4-C5A3-43D2-995F-69A38EF2DED7}"/>
              </a:ext>
            </a:extLst>
          </p:cNvPr>
          <p:cNvSpPr/>
          <p:nvPr/>
        </p:nvSpPr>
        <p:spPr>
          <a:xfrm>
            <a:off x="646520" y="1467673"/>
            <a:ext cx="1082548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FTE </a:t>
            </a:r>
            <a:r>
              <a:rPr lang="cs-CZ" dirty="0"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je Evropská platforma pro dopravce a přepravce </a:t>
            </a:r>
            <a:br>
              <a:rPr lang="cs-CZ" dirty="0"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</a:br>
            <a:r>
              <a:rPr lang="cs-CZ" dirty="0"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v oblasti kapacitního managementu a jízdních řádů.</a:t>
            </a:r>
            <a:endParaRPr lang="de-CH" sz="1400" dirty="0"/>
          </a:p>
        </p:txBody>
      </p:sp>
      <p:sp>
        <p:nvSpPr>
          <p:cNvPr id="9" name="TextBox 1">
            <a:extLst>
              <a:ext uri="{FF2B5EF4-FFF2-40B4-BE49-F238E27FC236}">
                <a16:creationId xmlns:a16="http://schemas.microsoft.com/office/drawing/2014/main" id="{B8B1B005-5CA1-47C3-B394-502114F2FB61}"/>
              </a:ext>
            </a:extLst>
          </p:cNvPr>
          <p:cNvSpPr txBox="1"/>
          <p:nvPr/>
        </p:nvSpPr>
        <p:spPr>
          <a:xfrm>
            <a:off x="720000" y="1182121"/>
            <a:ext cx="1378223" cy="350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cs-CZ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Mise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extBox 1">
            <a:extLst>
              <a:ext uri="{FF2B5EF4-FFF2-40B4-BE49-F238E27FC236}">
                <a16:creationId xmlns:a16="http://schemas.microsoft.com/office/drawing/2014/main" id="{E9AC6070-E9FA-4DCD-8CA0-8B6750F199DD}"/>
              </a:ext>
            </a:extLst>
          </p:cNvPr>
          <p:cNvSpPr txBox="1"/>
          <p:nvPr/>
        </p:nvSpPr>
        <p:spPr>
          <a:xfrm>
            <a:off x="719999" y="3079000"/>
            <a:ext cx="2668180" cy="350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cs-CZ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FTE aktivity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Box 1">
            <a:extLst>
              <a:ext uri="{FF2B5EF4-FFF2-40B4-BE49-F238E27FC236}">
                <a16:creationId xmlns:a16="http://schemas.microsoft.com/office/drawing/2014/main" id="{ED05E2C8-2E02-4955-A3C6-E66D87CE6382}"/>
              </a:ext>
            </a:extLst>
          </p:cNvPr>
          <p:cNvSpPr txBox="1"/>
          <p:nvPr/>
        </p:nvSpPr>
        <p:spPr>
          <a:xfrm>
            <a:off x="646521" y="3674106"/>
            <a:ext cx="6382930" cy="20980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342900" indent="-342900">
              <a:spcAft>
                <a:spcPts val="600"/>
              </a:spcAft>
              <a:buBlip>
                <a:blip r:embed="rId3"/>
              </a:buBlip>
              <a:defRPr/>
            </a:pPr>
            <a:r>
              <a:rPr lang="cs-CZ" sz="1400" dirty="0"/>
              <a:t>Diskuzní platforma pro osobní i nákladní dopravce ke konsolidaci pozic vůči projektům a klíčovým stakeholderům (např. </a:t>
            </a:r>
            <a:r>
              <a:rPr lang="cs-CZ" sz="1400" dirty="0" err="1"/>
              <a:t>IMs</a:t>
            </a:r>
            <a:r>
              <a:rPr lang="cs-CZ" sz="1400" dirty="0"/>
              <a:t>)</a:t>
            </a:r>
          </a:p>
          <a:p>
            <a:pPr marL="342900" indent="-342900">
              <a:spcAft>
                <a:spcPts val="600"/>
              </a:spcAft>
              <a:buBlip>
                <a:blip r:embed="rId3"/>
              </a:buBlip>
              <a:defRPr/>
            </a:pPr>
            <a:r>
              <a:rPr lang="cs-CZ" sz="1400" dirty="0"/>
              <a:t>Podpora Evropské standardizace</a:t>
            </a:r>
          </a:p>
          <a:p>
            <a:pPr marL="342900" indent="-342900">
              <a:spcAft>
                <a:spcPts val="600"/>
              </a:spcAft>
              <a:buBlip>
                <a:blip r:embed="rId3"/>
              </a:buBlip>
              <a:defRPr/>
            </a:pPr>
            <a:r>
              <a:rPr lang="cs-CZ" sz="1400" dirty="0"/>
              <a:t>Poradenství a co-development evropských procesů (např. TTR) </a:t>
            </a:r>
            <a:br>
              <a:rPr lang="cs-CZ" sz="1400" dirty="0"/>
            </a:br>
            <a:r>
              <a:rPr lang="cs-CZ" sz="1400" dirty="0"/>
              <a:t>a IT systémů (PCS, ECMT)</a:t>
            </a:r>
            <a:endParaRPr lang="en-CH" sz="1400" dirty="0"/>
          </a:p>
          <a:p>
            <a:pPr marL="342900" indent="-342900">
              <a:spcAft>
                <a:spcPts val="600"/>
              </a:spcAft>
              <a:buBlip>
                <a:blip r:embed="rId3"/>
              </a:buBlip>
              <a:defRPr/>
            </a:pPr>
            <a:r>
              <a:rPr lang="cs-CZ" sz="1400" dirty="0"/>
              <a:t>Organizace </a:t>
            </a:r>
            <a:r>
              <a:rPr lang="cs-CZ" sz="1400" dirty="0" err="1"/>
              <a:t>timetabling</a:t>
            </a:r>
            <a:r>
              <a:rPr lang="cs-CZ" sz="1400" dirty="0"/>
              <a:t> </a:t>
            </a:r>
            <a:r>
              <a:rPr lang="cs-CZ" sz="1400" dirty="0" err="1"/>
              <a:t>conferences</a:t>
            </a:r>
            <a:endParaRPr lang="cs-CZ" sz="1400" dirty="0"/>
          </a:p>
          <a:p>
            <a:pPr marL="342900" indent="-342900">
              <a:spcAft>
                <a:spcPts val="600"/>
              </a:spcAft>
              <a:buBlip>
                <a:blip r:embed="rId3"/>
              </a:buBlip>
              <a:defRPr/>
            </a:pPr>
            <a:r>
              <a:rPr kumimoji="0" lang="en-CH" sz="14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Netw</a:t>
            </a:r>
            <a:r>
              <a:rPr lang="en-CH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orking</a:t>
            </a:r>
            <a:endParaRPr kumimoji="0" lang="en-US" sz="2000" b="0" i="0" u="none" strike="noStrike" kern="1200" cap="none" spc="0" normalizeH="0" baseline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E513DF0-245C-4D26-A8A6-2FF6A34FC50A}"/>
              </a:ext>
            </a:extLst>
          </p:cNvPr>
          <p:cNvSpPr/>
          <p:nvPr/>
        </p:nvSpPr>
        <p:spPr>
          <a:xfrm>
            <a:off x="8670471" y="3645884"/>
            <a:ext cx="3474201" cy="1911968"/>
          </a:xfrm>
          <a:prstGeom prst="rect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600" marR="0" lvl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endParaRPr kumimoji="0" lang="en-CH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7E32C85-E14F-49B0-887B-CA2D54445823}"/>
              </a:ext>
            </a:extLst>
          </p:cNvPr>
          <p:cNvSpPr txBox="1"/>
          <p:nvPr/>
        </p:nvSpPr>
        <p:spPr>
          <a:xfrm>
            <a:off x="10015168" y="3707783"/>
            <a:ext cx="21295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Sebastian Carek</a:t>
            </a:r>
            <a:endParaRPr kumimoji="0" lang="de-CH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F71333C-4D94-441F-A3D1-29A2A4F4AF87}"/>
              </a:ext>
            </a:extLst>
          </p:cNvPr>
          <p:cNvSpPr txBox="1"/>
          <p:nvPr/>
        </p:nvSpPr>
        <p:spPr>
          <a:xfrm>
            <a:off x="8670471" y="3972803"/>
            <a:ext cx="3288166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600" algn="r" fontAlgn="ctr">
              <a:spcAft>
                <a:spcPts val="600"/>
              </a:spcAft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Senior Project Manager </a:t>
            </a:r>
          </a:p>
          <a:p>
            <a:pPr marL="228600" marR="0" lvl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endParaRPr kumimoji="0" lang="en-CH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hlinkClick r:id="rId4"/>
            </a:endParaRPr>
          </a:p>
          <a:p>
            <a:pPr marL="228600" marR="0" lvl="0" algn="r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hlinkClick r:id="rId4"/>
              </a:rPr>
              <a:t>sebastian.carek@forumtraineurope.eu</a:t>
            </a:r>
            <a:endParaRPr kumimoji="0" lang="en-CH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28600" marR="0" lvl="0" algn="r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Forum Train Europe FTE</a:t>
            </a:r>
          </a:p>
          <a:p>
            <a:pPr marL="228600" marR="0" lvl="0" algn="r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Hilfikerstrasse 3, CH-3000 Bern 65</a:t>
            </a:r>
          </a:p>
          <a:p>
            <a:pPr marL="228600" marR="0" lvl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tabLst/>
              <a:defRPr/>
            </a:pPr>
            <a:endParaRPr kumimoji="0" lang="en-CH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13945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Arrow: Pentagon 85">
            <a:extLst>
              <a:ext uri="{FF2B5EF4-FFF2-40B4-BE49-F238E27FC236}">
                <a16:creationId xmlns:a16="http://schemas.microsoft.com/office/drawing/2014/main" id="{7D6B064F-38C3-4BEB-B7AB-3B5A00F64FB7}"/>
              </a:ext>
            </a:extLst>
          </p:cNvPr>
          <p:cNvSpPr/>
          <p:nvPr/>
        </p:nvSpPr>
        <p:spPr>
          <a:xfrm rot="10800000">
            <a:off x="9105888" y="3360117"/>
            <a:ext cx="3093092" cy="501990"/>
          </a:xfrm>
          <a:prstGeom prst="homePlate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Arrow: Pentagon 87">
            <a:extLst>
              <a:ext uri="{FF2B5EF4-FFF2-40B4-BE49-F238E27FC236}">
                <a16:creationId xmlns:a16="http://schemas.microsoft.com/office/drawing/2014/main" id="{CB9BA0ED-6CEB-473E-87C4-63562408342D}"/>
              </a:ext>
            </a:extLst>
          </p:cNvPr>
          <p:cNvSpPr/>
          <p:nvPr/>
        </p:nvSpPr>
        <p:spPr>
          <a:xfrm rot="10800000">
            <a:off x="9314459" y="4639424"/>
            <a:ext cx="2894452" cy="501990"/>
          </a:xfrm>
          <a:prstGeom prst="homePlate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Arrow: Pentagon 89">
            <a:extLst>
              <a:ext uri="{FF2B5EF4-FFF2-40B4-BE49-F238E27FC236}">
                <a16:creationId xmlns:a16="http://schemas.microsoft.com/office/drawing/2014/main" id="{878EB2AD-082F-40F4-B4ED-EDFD16C5DC5D}"/>
              </a:ext>
            </a:extLst>
          </p:cNvPr>
          <p:cNvSpPr/>
          <p:nvPr/>
        </p:nvSpPr>
        <p:spPr>
          <a:xfrm rot="10800000">
            <a:off x="9441142" y="5284849"/>
            <a:ext cx="2747650" cy="501990"/>
          </a:xfrm>
          <a:prstGeom prst="homePlate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Arrow: Pentagon 93">
            <a:extLst>
              <a:ext uri="{FF2B5EF4-FFF2-40B4-BE49-F238E27FC236}">
                <a16:creationId xmlns:a16="http://schemas.microsoft.com/office/drawing/2014/main" id="{9517776E-D40A-4348-8541-B6A390B6C893}"/>
              </a:ext>
            </a:extLst>
          </p:cNvPr>
          <p:cNvSpPr/>
          <p:nvPr/>
        </p:nvSpPr>
        <p:spPr>
          <a:xfrm rot="10800000">
            <a:off x="9239284" y="3996886"/>
            <a:ext cx="2944440" cy="501990"/>
          </a:xfrm>
          <a:prstGeom prst="homePlate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59B3DA83-E23F-4473-9EAE-9A4C23E6A56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marL="0" marR="0" lvl="0" indent="0" algn="l" defTabSz="1219169" rtl="0" eaLnBrk="1" fontAlgn="auto" latinLnBrk="0" hangingPunct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DECB5EF-96C6-4038-9E20-A637C428264D}" type="slidenum">
              <a:rPr kumimoji="0" lang="de-CH" sz="800" b="0" i="0" u="none" strike="noStrike" kern="0" cap="none" spc="0" normalizeH="0" baseline="0" noProof="0" smtClean="0">
                <a:ln>
                  <a:noFill/>
                </a:ln>
                <a:solidFill>
                  <a:srgbClr val="76787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GothamLight"/>
              </a:rPr>
              <a:pPr marL="0" marR="0" lvl="0" indent="0" algn="l" defTabSz="1219169" rtl="0" eaLnBrk="1" fontAlgn="auto" latinLnBrk="0" hangingPunct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de-CH" sz="800" b="0" i="0" u="none" strike="noStrike" kern="0" cap="none" spc="0" normalizeH="0" baseline="0" noProof="0">
              <a:ln>
                <a:noFill/>
              </a:ln>
              <a:solidFill>
                <a:srgbClr val="76787F"/>
              </a:solidFill>
              <a:effectLst/>
              <a:uLnTx/>
              <a:uFillTx/>
              <a:latin typeface="Arial"/>
              <a:ea typeface="+mn-ea"/>
              <a:cs typeface="+mn-cs"/>
              <a:sym typeface="GothamLight"/>
            </a:endParaRPr>
          </a:p>
        </p:txBody>
      </p:sp>
      <p:sp>
        <p:nvSpPr>
          <p:cNvPr id="4" name="TextBox 1">
            <a:extLst>
              <a:ext uri="{FF2B5EF4-FFF2-40B4-BE49-F238E27FC236}">
                <a16:creationId xmlns:a16="http://schemas.microsoft.com/office/drawing/2014/main" id="{43D96A5D-22D2-45F8-840D-B86AFB08BFE7}"/>
              </a:ext>
            </a:extLst>
          </p:cNvPr>
          <p:cNvSpPr txBox="1"/>
          <p:nvPr/>
        </p:nvSpPr>
        <p:spPr>
          <a:xfrm>
            <a:off x="721829" y="116631"/>
            <a:ext cx="9360000" cy="6120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1219169" rtl="0" eaLnBrk="1" fontAlgn="ctr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GothamLight"/>
              </a:rPr>
              <a:t>FTE </a:t>
            </a:r>
            <a:r>
              <a:rPr lang="cs-CZ" b="1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GothamLight"/>
              </a:rPr>
              <a:t>komunita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GothamLight"/>
            </a:endParaRPr>
          </a:p>
        </p:txBody>
      </p:sp>
      <p:sp>
        <p:nvSpPr>
          <p:cNvPr id="15" name="Metadata">
            <a:extLst>
              <a:ext uri="{FF2B5EF4-FFF2-40B4-BE49-F238E27FC236}">
                <a16:creationId xmlns:a16="http://schemas.microsoft.com/office/drawing/2014/main" id="{AB22EEBA-3CCE-4293-B14B-D4E805E55475}"/>
              </a:ext>
            </a:extLst>
          </p:cNvPr>
          <p:cNvSpPr/>
          <p:nvPr/>
        </p:nvSpPr>
        <p:spPr>
          <a:xfrm>
            <a:off x="1536700" y="6540500"/>
            <a:ext cx="3810000" cy="317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4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e-CH" sz="800" b="1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pic>
        <p:nvPicPr>
          <p:cNvPr id="16" name="Picture 6">
            <a:extLst>
              <a:ext uri="{FF2B5EF4-FFF2-40B4-BE49-F238E27FC236}">
                <a16:creationId xmlns:a16="http://schemas.microsoft.com/office/drawing/2014/main" id="{53991DA6-D918-4392-BFA5-07863EBC09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391" y="2291683"/>
            <a:ext cx="830099" cy="181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C3EE34B4-AA06-4553-BDC4-0ED320A1E3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50" y="1393502"/>
            <a:ext cx="600574" cy="3259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">
            <a:extLst>
              <a:ext uri="{FF2B5EF4-FFF2-40B4-BE49-F238E27FC236}">
                <a16:creationId xmlns:a16="http://schemas.microsoft.com/office/drawing/2014/main" id="{C7DD1C93-E752-4DE2-B9CB-41972EE7A2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50" y="1897558"/>
            <a:ext cx="600380" cy="2050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Picture 6">
            <a:extLst>
              <a:ext uri="{FF2B5EF4-FFF2-40B4-BE49-F238E27FC236}">
                <a16:creationId xmlns:a16="http://schemas.microsoft.com/office/drawing/2014/main" id="{1A917E47-D430-4A14-9365-AE25DE6610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0245" y="3011763"/>
            <a:ext cx="756486" cy="181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4">
            <a:extLst>
              <a:ext uri="{FF2B5EF4-FFF2-40B4-BE49-F238E27FC236}">
                <a16:creationId xmlns:a16="http://schemas.microsoft.com/office/drawing/2014/main" id="{BDAADDE2-A8CB-4C46-96CA-EE7ECE060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176" y="3388793"/>
            <a:ext cx="355310" cy="3089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Grafik 152">
            <a:extLst>
              <a:ext uri="{FF2B5EF4-FFF2-40B4-BE49-F238E27FC236}">
                <a16:creationId xmlns:a16="http://schemas.microsoft.com/office/drawing/2014/main" id="{F95DBC45-9733-4D13-BC98-5AE7375A7FB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6623" y="3825006"/>
            <a:ext cx="800100" cy="304800"/>
          </a:xfrm>
          <a:prstGeom prst="rect">
            <a:avLst/>
          </a:prstGeom>
        </p:spPr>
      </p:pic>
      <p:pic>
        <p:nvPicPr>
          <p:cNvPr id="22" name="Grafik 153">
            <a:extLst>
              <a:ext uri="{FF2B5EF4-FFF2-40B4-BE49-F238E27FC236}">
                <a16:creationId xmlns:a16="http://schemas.microsoft.com/office/drawing/2014/main" id="{D1B95082-C113-42D8-A260-281D0BBFE56A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534" y="4191897"/>
            <a:ext cx="859011" cy="230127"/>
          </a:xfrm>
          <a:prstGeom prst="rect">
            <a:avLst/>
          </a:prstGeom>
        </p:spPr>
      </p:pic>
      <p:pic>
        <p:nvPicPr>
          <p:cNvPr id="23" name="Picture 7">
            <a:extLst>
              <a:ext uri="{FF2B5EF4-FFF2-40B4-BE49-F238E27FC236}">
                <a16:creationId xmlns:a16="http://schemas.microsoft.com/office/drawing/2014/main" id="{F9C30A92-8D2A-4626-97AF-A30482B69A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175" y="4571055"/>
            <a:ext cx="770547" cy="231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8">
            <a:extLst>
              <a:ext uri="{FF2B5EF4-FFF2-40B4-BE49-F238E27FC236}">
                <a16:creationId xmlns:a16="http://schemas.microsoft.com/office/drawing/2014/main" id="{9B8E3F78-AA24-46CB-9A47-E3F7382C43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/>
          <a:srcRect/>
          <a:stretch/>
        </p:blipFill>
        <p:spPr bwMode="auto">
          <a:xfrm>
            <a:off x="476985" y="4909295"/>
            <a:ext cx="1059715" cy="342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Picture 9">
            <a:extLst>
              <a:ext uri="{FF2B5EF4-FFF2-40B4-BE49-F238E27FC236}">
                <a16:creationId xmlns:a16="http://schemas.microsoft.com/office/drawing/2014/main" id="{5EBE0C1D-E107-4FBB-A111-EEA5EAC6CD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514" y="5439760"/>
            <a:ext cx="634826" cy="1851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1">
            <a:extLst>
              <a:ext uri="{FF2B5EF4-FFF2-40B4-BE49-F238E27FC236}">
                <a16:creationId xmlns:a16="http://schemas.microsoft.com/office/drawing/2014/main" id="{13A7C6FA-AC88-4220-B329-0F8AC37F0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089" y="5797912"/>
            <a:ext cx="677246" cy="2344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10">
            <a:extLst>
              <a:ext uri="{FF2B5EF4-FFF2-40B4-BE49-F238E27FC236}">
                <a16:creationId xmlns:a16="http://schemas.microsoft.com/office/drawing/2014/main" id="{3CD5A426-3994-48F1-9F6B-E2D53AF615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3638" y="1445838"/>
            <a:ext cx="600574" cy="2212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Picture 12">
            <a:extLst>
              <a:ext uri="{FF2B5EF4-FFF2-40B4-BE49-F238E27FC236}">
                <a16:creationId xmlns:a16="http://schemas.microsoft.com/office/drawing/2014/main" id="{A8BE2F07-12A7-4F96-915C-1FBD82ECC7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9249" y="2249641"/>
            <a:ext cx="755938" cy="223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14">
            <a:extLst>
              <a:ext uri="{FF2B5EF4-FFF2-40B4-BE49-F238E27FC236}">
                <a16:creationId xmlns:a16="http://schemas.microsoft.com/office/drawing/2014/main" id="{1BBECDA2-2999-482E-9AF0-2814AE12B2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5552" y="2626183"/>
            <a:ext cx="600380" cy="27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15">
            <a:extLst>
              <a:ext uri="{FF2B5EF4-FFF2-40B4-BE49-F238E27FC236}">
                <a16:creationId xmlns:a16="http://schemas.microsoft.com/office/drawing/2014/main" id="{4E37D60A-F00F-4542-8EE5-1BDFC42AEB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547" y="3041096"/>
            <a:ext cx="707118" cy="2246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Picture 2" descr="erserbia">
            <a:extLst>
              <a:ext uri="{FF2B5EF4-FFF2-40B4-BE49-F238E27FC236}">
                <a16:creationId xmlns:a16="http://schemas.microsoft.com/office/drawing/2014/main" id="{A732642C-040F-4FFD-B373-AF44BAD4124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0" t="4004" r="-3602" b="14567"/>
          <a:stretch/>
        </p:blipFill>
        <p:spPr bwMode="auto">
          <a:xfrm>
            <a:off x="1780839" y="3430285"/>
            <a:ext cx="686776" cy="3394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16">
            <a:extLst>
              <a:ext uri="{FF2B5EF4-FFF2-40B4-BE49-F238E27FC236}">
                <a16:creationId xmlns:a16="http://schemas.microsoft.com/office/drawing/2014/main" id="{D2D38415-EB24-4173-B328-45449C8E4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0838" y="3897547"/>
            <a:ext cx="686775" cy="3042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49">
            <a:extLst>
              <a:ext uri="{FF2B5EF4-FFF2-40B4-BE49-F238E27FC236}">
                <a16:creationId xmlns:a16="http://schemas.microsoft.com/office/drawing/2014/main" id="{DC26B969-2C47-4BC7-B086-EB50F9CD86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0216" y="4369629"/>
            <a:ext cx="507417" cy="336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17">
            <a:extLst>
              <a:ext uri="{FF2B5EF4-FFF2-40B4-BE49-F238E27FC236}">
                <a16:creationId xmlns:a16="http://schemas.microsoft.com/office/drawing/2014/main" id="{AB281D2C-1C13-467F-9235-5005E96BF5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0786" y="4841297"/>
            <a:ext cx="596827" cy="224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19">
            <a:extLst>
              <a:ext uri="{FF2B5EF4-FFF2-40B4-BE49-F238E27FC236}">
                <a16:creationId xmlns:a16="http://schemas.microsoft.com/office/drawing/2014/main" id="{A234CCA4-3CF8-45AD-AFFF-3D2A812B59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1367" y="5243668"/>
            <a:ext cx="365113" cy="398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>
            <a:extLst>
              <a:ext uri="{FF2B5EF4-FFF2-40B4-BE49-F238E27FC236}">
                <a16:creationId xmlns:a16="http://schemas.microsoft.com/office/drawing/2014/main" id="{37642F80-58DE-451B-88A8-AF7D96E32C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7358" y="5800389"/>
            <a:ext cx="714798" cy="2319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20">
            <a:extLst>
              <a:ext uri="{FF2B5EF4-FFF2-40B4-BE49-F238E27FC236}">
                <a16:creationId xmlns:a16="http://schemas.microsoft.com/office/drawing/2014/main" id="{90B4EA43-1F8A-44E1-BE08-25F336309E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7648" y="1403073"/>
            <a:ext cx="792088" cy="2640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" name="Picture 22">
            <a:extLst>
              <a:ext uri="{FF2B5EF4-FFF2-40B4-BE49-F238E27FC236}">
                <a16:creationId xmlns:a16="http://schemas.microsoft.com/office/drawing/2014/main" id="{2C9031E7-257E-4C0E-B7D3-48AE40EFF3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5297" y="1798954"/>
            <a:ext cx="306408" cy="315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" name="Picture 24">
            <a:extLst>
              <a:ext uri="{FF2B5EF4-FFF2-40B4-BE49-F238E27FC236}">
                <a16:creationId xmlns:a16="http://schemas.microsoft.com/office/drawing/2014/main" id="{174E97E5-3F93-48BA-B361-BCFA327090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3253" y="2283619"/>
            <a:ext cx="490340" cy="2640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" name="Picture 61">
            <a:extLst>
              <a:ext uri="{FF2B5EF4-FFF2-40B4-BE49-F238E27FC236}">
                <a16:creationId xmlns:a16="http://schemas.microsoft.com/office/drawing/2014/main" id="{D3BF5763-D23B-4A4E-991B-5A365C61E9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6024" y="2632800"/>
            <a:ext cx="624953" cy="2953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" name="Grafik 173">
            <a:extLst>
              <a:ext uri="{FF2B5EF4-FFF2-40B4-BE49-F238E27FC236}">
                <a16:creationId xmlns:a16="http://schemas.microsoft.com/office/drawing/2014/main" id="{6B72F8EB-5165-49B3-89D1-351FE4AAE250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41917" y="3085147"/>
            <a:ext cx="686776" cy="236938"/>
          </a:xfrm>
          <a:prstGeom prst="rect">
            <a:avLst/>
          </a:prstGeom>
        </p:spPr>
      </p:pic>
      <p:pic>
        <p:nvPicPr>
          <p:cNvPr id="42" name="Picture 25">
            <a:extLst>
              <a:ext uri="{FF2B5EF4-FFF2-40B4-BE49-F238E27FC236}">
                <a16:creationId xmlns:a16="http://schemas.microsoft.com/office/drawing/2014/main" id="{B6D161A2-0EAB-4224-8B54-D9E851019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4131" y="3479124"/>
            <a:ext cx="519462" cy="270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Picture 26">
            <a:extLst>
              <a:ext uri="{FF2B5EF4-FFF2-40B4-BE49-F238E27FC236}">
                <a16:creationId xmlns:a16="http://schemas.microsoft.com/office/drawing/2014/main" id="{FBC8E9F2-CE07-4C70-9EB0-D7269982C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3252" y="3906283"/>
            <a:ext cx="470661" cy="2955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" name="Picture 27">
            <a:extLst>
              <a:ext uri="{FF2B5EF4-FFF2-40B4-BE49-F238E27FC236}">
                <a16:creationId xmlns:a16="http://schemas.microsoft.com/office/drawing/2014/main" id="{5BE0039F-772B-4161-BB46-8ADAAAFFC5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09648" y="4422024"/>
            <a:ext cx="828088" cy="207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" name="Grafik 177">
            <a:extLst>
              <a:ext uri="{FF2B5EF4-FFF2-40B4-BE49-F238E27FC236}">
                <a16:creationId xmlns:a16="http://schemas.microsoft.com/office/drawing/2014/main" id="{D4FB8D97-AF28-4D0B-9F15-862BFE912EB6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77541" y="4758499"/>
            <a:ext cx="860195" cy="342751"/>
          </a:xfrm>
          <a:prstGeom prst="rect">
            <a:avLst/>
          </a:prstGeom>
        </p:spPr>
      </p:pic>
      <p:pic>
        <p:nvPicPr>
          <p:cNvPr id="46" name="Picture 28">
            <a:extLst>
              <a:ext uri="{FF2B5EF4-FFF2-40B4-BE49-F238E27FC236}">
                <a16:creationId xmlns:a16="http://schemas.microsoft.com/office/drawing/2014/main" id="{C519089E-52FD-4ABE-8330-B6DEC5F6BA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971" y="5301754"/>
            <a:ext cx="754427" cy="211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" name="Picture 29">
            <a:extLst>
              <a:ext uri="{FF2B5EF4-FFF2-40B4-BE49-F238E27FC236}">
                <a16:creationId xmlns:a16="http://schemas.microsoft.com/office/drawing/2014/main" id="{70889C4A-93EF-46EC-BDE9-5F99B8A2BF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474" y="5761407"/>
            <a:ext cx="655698" cy="2723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4">
            <a:extLst>
              <a:ext uri="{FF2B5EF4-FFF2-40B4-BE49-F238E27FC236}">
                <a16:creationId xmlns:a16="http://schemas.microsoft.com/office/drawing/2014/main" id="{0CABB05A-EEDB-4226-AB6F-B31934BBC0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4780" y="1403074"/>
            <a:ext cx="431060" cy="281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32">
            <a:extLst>
              <a:ext uri="{FF2B5EF4-FFF2-40B4-BE49-F238E27FC236}">
                <a16:creationId xmlns:a16="http://schemas.microsoft.com/office/drawing/2014/main" id="{009BD714-6542-40EC-B7CD-6A2C5C0FD0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0138" y="1911536"/>
            <a:ext cx="627051" cy="129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Grafik 182">
            <a:extLst>
              <a:ext uri="{FF2B5EF4-FFF2-40B4-BE49-F238E27FC236}">
                <a16:creationId xmlns:a16="http://schemas.microsoft.com/office/drawing/2014/main" id="{DE694BC4-FEEF-4C04-BAB2-66D56FE555F4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4144950" y="2185590"/>
            <a:ext cx="471904" cy="368315"/>
          </a:xfrm>
          <a:prstGeom prst="rect">
            <a:avLst/>
          </a:prstGeom>
        </p:spPr>
      </p:pic>
      <p:pic>
        <p:nvPicPr>
          <p:cNvPr id="51" name="Picture 35">
            <a:extLst>
              <a:ext uri="{FF2B5EF4-FFF2-40B4-BE49-F238E27FC236}">
                <a16:creationId xmlns:a16="http://schemas.microsoft.com/office/drawing/2014/main" id="{DC411E86-3B17-41B6-B217-1D14617D05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4228" y="2689646"/>
            <a:ext cx="528056" cy="216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" name="Grafik 184">
            <a:extLst>
              <a:ext uri="{FF2B5EF4-FFF2-40B4-BE49-F238E27FC236}">
                <a16:creationId xmlns:a16="http://schemas.microsoft.com/office/drawing/2014/main" id="{626072A9-4243-45B5-B4DD-48A889889DD4}"/>
              </a:ext>
            </a:extLst>
          </p:cNvPr>
          <p:cNvPicPr>
            <a:picLocks noChangeAspect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38683" y="3044375"/>
            <a:ext cx="385910" cy="385910"/>
          </a:xfrm>
          <a:prstGeom prst="rect">
            <a:avLst/>
          </a:prstGeom>
        </p:spPr>
      </p:pic>
      <p:pic>
        <p:nvPicPr>
          <p:cNvPr id="53" name="Picture 36">
            <a:extLst>
              <a:ext uri="{FF2B5EF4-FFF2-40B4-BE49-F238E27FC236}">
                <a16:creationId xmlns:a16="http://schemas.microsoft.com/office/drawing/2014/main" id="{3CDE6F17-EF41-4F8A-BFE1-3C24C84691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9711" y="3547270"/>
            <a:ext cx="864096" cy="216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" name="Picture 37">
            <a:extLst>
              <a:ext uri="{FF2B5EF4-FFF2-40B4-BE49-F238E27FC236}">
                <a16:creationId xmlns:a16="http://schemas.microsoft.com/office/drawing/2014/main" id="{C829E5B1-7281-450B-B262-61FE42AA4A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7208" y="3913782"/>
            <a:ext cx="389974" cy="245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5" name="Picture 6" descr="Rail Cargo Group - Startseite">
            <a:extLst>
              <a:ext uri="{FF2B5EF4-FFF2-40B4-BE49-F238E27FC236}">
                <a16:creationId xmlns:a16="http://schemas.microsoft.com/office/drawing/2014/main" id="{5E4C1417-4F26-4EDB-81B3-07BFCDE899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94885" y="4172294"/>
            <a:ext cx="1273505" cy="6669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40">
            <a:extLst>
              <a:ext uri="{FF2B5EF4-FFF2-40B4-BE49-F238E27FC236}">
                <a16:creationId xmlns:a16="http://schemas.microsoft.com/office/drawing/2014/main" id="{54077DCB-321E-469E-ADEA-C8C17E44E5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0138" y="4866070"/>
            <a:ext cx="687170" cy="271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" name="Picture 8" descr="RTB Cargo GmbH">
            <a:extLst>
              <a:ext uri="{FF2B5EF4-FFF2-40B4-BE49-F238E27FC236}">
                <a16:creationId xmlns:a16="http://schemas.microsoft.com/office/drawing/2014/main" id="{B0A82279-F215-4758-9D81-5C8624A8F4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3394" y="5347345"/>
            <a:ext cx="1024048" cy="1843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Grafik 191">
            <a:extLst>
              <a:ext uri="{FF2B5EF4-FFF2-40B4-BE49-F238E27FC236}">
                <a16:creationId xmlns:a16="http://schemas.microsoft.com/office/drawing/2014/main" id="{5459B528-EC80-4780-98D3-4FA9BBE68080}"/>
              </a:ext>
            </a:extLst>
          </p:cNvPr>
          <p:cNvPicPr>
            <a:picLocks noChangeAspect="1"/>
          </p:cNvPicPr>
          <p:nvPr/>
        </p:nvPicPr>
        <p:blipFill rotWithShape="1"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108" b="42032"/>
          <a:stretch/>
        </p:blipFill>
        <p:spPr>
          <a:xfrm>
            <a:off x="5197268" y="1848935"/>
            <a:ext cx="1057683" cy="185893"/>
          </a:xfrm>
          <a:prstGeom prst="rect">
            <a:avLst/>
          </a:prstGeom>
        </p:spPr>
      </p:pic>
      <p:pic>
        <p:nvPicPr>
          <p:cNvPr id="59" name="Picture 45">
            <a:extLst>
              <a:ext uri="{FF2B5EF4-FFF2-40B4-BE49-F238E27FC236}">
                <a16:creationId xmlns:a16="http://schemas.microsoft.com/office/drawing/2014/main" id="{EEC5AF77-5405-4DA6-89C3-BFDC88AEDC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01169" y="2249641"/>
            <a:ext cx="671331" cy="247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Grafik 193">
            <a:extLst>
              <a:ext uri="{FF2B5EF4-FFF2-40B4-BE49-F238E27FC236}">
                <a16:creationId xmlns:a16="http://schemas.microsoft.com/office/drawing/2014/main" id="{BDCFEF28-5A74-4F94-B360-277E584A3A66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5314058" y="2689646"/>
            <a:ext cx="734018" cy="247332"/>
          </a:xfrm>
          <a:prstGeom prst="rect">
            <a:avLst/>
          </a:prstGeom>
        </p:spPr>
      </p:pic>
      <p:pic>
        <p:nvPicPr>
          <p:cNvPr id="61" name="Picture 48">
            <a:extLst>
              <a:ext uri="{FF2B5EF4-FFF2-40B4-BE49-F238E27FC236}">
                <a16:creationId xmlns:a16="http://schemas.microsoft.com/office/drawing/2014/main" id="{4BBE8905-1A5A-46C0-8996-A24081FB41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8106" y="3177717"/>
            <a:ext cx="838200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" name="Picture 50">
            <a:extLst>
              <a:ext uri="{FF2B5EF4-FFF2-40B4-BE49-F238E27FC236}">
                <a16:creationId xmlns:a16="http://schemas.microsoft.com/office/drawing/2014/main" id="{DEAC569F-BCFC-487D-89D6-FB9F90C372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2230" y="3547270"/>
            <a:ext cx="604280" cy="14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" name="Picture 10" descr="Srbija Kargo a.d.">
            <a:extLst>
              <a:ext uri="{FF2B5EF4-FFF2-40B4-BE49-F238E27FC236}">
                <a16:creationId xmlns:a16="http://schemas.microsoft.com/office/drawing/2014/main" id="{8251A62E-0F50-4258-9709-CC610C54BF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5044" y="3892398"/>
            <a:ext cx="772118" cy="346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12" descr="Srbija Voz">
            <a:extLst>
              <a:ext uri="{FF2B5EF4-FFF2-40B4-BE49-F238E27FC236}">
                <a16:creationId xmlns:a16="http://schemas.microsoft.com/office/drawing/2014/main" id="{60AE63F9-601F-4A93-9BCF-E9F62D587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8364" y="4455725"/>
            <a:ext cx="685142" cy="178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" name="Picture 53">
            <a:extLst>
              <a:ext uri="{FF2B5EF4-FFF2-40B4-BE49-F238E27FC236}">
                <a16:creationId xmlns:a16="http://schemas.microsoft.com/office/drawing/2014/main" id="{6FF3C3CF-2240-4565-BB1E-AE30D37B92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2358" y="4877355"/>
            <a:ext cx="747831" cy="24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" name="Picture 54">
            <a:extLst>
              <a:ext uri="{FF2B5EF4-FFF2-40B4-BE49-F238E27FC236}">
                <a16:creationId xmlns:a16="http://schemas.microsoft.com/office/drawing/2014/main" id="{9A46FBE7-3AE9-4DF4-AB5D-D4B7BA131F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710" y="5337869"/>
            <a:ext cx="650211" cy="232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Picture 55">
            <a:extLst>
              <a:ext uri="{FF2B5EF4-FFF2-40B4-BE49-F238E27FC236}">
                <a16:creationId xmlns:a16="http://schemas.microsoft.com/office/drawing/2014/main" id="{A18A2E57-BC52-4BB8-A06D-DA275C8346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2262" y="5761407"/>
            <a:ext cx="297609" cy="23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Picture 57">
            <a:extLst>
              <a:ext uri="{FF2B5EF4-FFF2-40B4-BE49-F238E27FC236}">
                <a16:creationId xmlns:a16="http://schemas.microsoft.com/office/drawing/2014/main" id="{FDEC2BEC-5634-4280-90A5-07285BD942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5125" y="1442999"/>
            <a:ext cx="671795" cy="155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Picture 56">
            <a:extLst>
              <a:ext uri="{FF2B5EF4-FFF2-40B4-BE49-F238E27FC236}">
                <a16:creationId xmlns:a16="http://schemas.microsoft.com/office/drawing/2014/main" id="{A15F660D-9339-4F1A-90C4-82E2D9D121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7327" y="1836682"/>
            <a:ext cx="501614" cy="17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" name="Picture 58">
            <a:extLst>
              <a:ext uri="{FF2B5EF4-FFF2-40B4-BE49-F238E27FC236}">
                <a16:creationId xmlns:a16="http://schemas.microsoft.com/office/drawing/2014/main" id="{6F7492FD-78C3-46B9-94F9-FBE2CE3D48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6140" y="2283619"/>
            <a:ext cx="840226" cy="154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" name="Picture 59">
            <a:extLst>
              <a:ext uri="{FF2B5EF4-FFF2-40B4-BE49-F238E27FC236}">
                <a16:creationId xmlns:a16="http://schemas.microsoft.com/office/drawing/2014/main" id="{EA71D396-2784-4903-8E55-788329991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4047" y="2559811"/>
            <a:ext cx="471904" cy="3945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Picture 60">
            <a:extLst>
              <a:ext uri="{FF2B5EF4-FFF2-40B4-BE49-F238E27FC236}">
                <a16:creationId xmlns:a16="http://schemas.microsoft.com/office/drawing/2014/main" id="{0E6F0CDE-AAF6-40CA-90C1-2F7B50C80F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856" y="3140189"/>
            <a:ext cx="442285" cy="22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Grafik 206">
            <a:extLst>
              <a:ext uri="{FF2B5EF4-FFF2-40B4-BE49-F238E27FC236}">
                <a16:creationId xmlns:a16="http://schemas.microsoft.com/office/drawing/2014/main" id="{936E78E7-2771-4290-A648-C3E00D20AABC}"/>
              </a:ext>
            </a:extLst>
          </p:cNvPr>
          <p:cNvPicPr>
            <a:picLocks noChangeAspect="1"/>
          </p:cNvPicPr>
          <p:nvPr/>
        </p:nvPicPr>
        <p:blipFill>
          <a:blip r:embed="rId5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74376" y="3531733"/>
            <a:ext cx="620943" cy="225949"/>
          </a:xfrm>
          <a:prstGeom prst="rect">
            <a:avLst/>
          </a:prstGeom>
        </p:spPr>
      </p:pic>
      <p:pic>
        <p:nvPicPr>
          <p:cNvPr id="74" name="Picture 62">
            <a:extLst>
              <a:ext uri="{FF2B5EF4-FFF2-40B4-BE49-F238E27FC236}">
                <a16:creationId xmlns:a16="http://schemas.microsoft.com/office/drawing/2014/main" id="{464B959B-D6D3-4B66-8305-6C297C0C36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3042" y="3970902"/>
            <a:ext cx="672116" cy="3360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" name="Picture 14" descr="WAGON SERVICE travel">
            <a:extLst>
              <a:ext uri="{FF2B5EF4-FFF2-40B4-BE49-F238E27FC236}">
                <a16:creationId xmlns:a16="http://schemas.microsoft.com/office/drawing/2014/main" id="{1077BF74-4554-491F-B5AB-64A335B69F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2487" y="4487113"/>
            <a:ext cx="642671" cy="206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Picture 65">
            <a:extLst>
              <a:ext uri="{FF2B5EF4-FFF2-40B4-BE49-F238E27FC236}">
                <a16:creationId xmlns:a16="http://schemas.microsoft.com/office/drawing/2014/main" id="{101C2B9A-7CC5-41FC-B9B9-66C7A226AD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3119" y="5254976"/>
            <a:ext cx="550713" cy="3576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" name="Picture 16" descr="Logo">
            <a:extLst>
              <a:ext uri="{FF2B5EF4-FFF2-40B4-BE49-F238E27FC236}">
                <a16:creationId xmlns:a16="http://schemas.microsoft.com/office/drawing/2014/main" id="{046CCC8A-AC74-4ACA-BB7A-3EFD321026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5239" y="4884306"/>
            <a:ext cx="550712" cy="2445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8" name="Grafik 211">
            <a:extLst>
              <a:ext uri="{FF2B5EF4-FFF2-40B4-BE49-F238E27FC236}">
                <a16:creationId xmlns:a16="http://schemas.microsoft.com/office/drawing/2014/main" id="{5A3CE56C-4BA9-474D-924D-2961E2654103}"/>
              </a:ext>
            </a:extLst>
          </p:cNvPr>
          <p:cNvPicPr>
            <a:picLocks noChangeAspect="1"/>
          </p:cNvPicPr>
          <p:nvPr/>
        </p:nvPicPr>
        <p:blipFill>
          <a:blip r:embed="rId6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2327" y="5665219"/>
            <a:ext cx="401429" cy="401429"/>
          </a:xfrm>
          <a:prstGeom prst="rect">
            <a:avLst/>
          </a:prstGeom>
        </p:spPr>
      </p:pic>
      <p:pic>
        <p:nvPicPr>
          <p:cNvPr id="79" name="Picture 18">
            <a:extLst>
              <a:ext uri="{FF2B5EF4-FFF2-40B4-BE49-F238E27FC236}">
                <a16:creationId xmlns:a16="http://schemas.microsoft.com/office/drawing/2014/main" id="{6706EABF-3D12-4B57-BB89-E9A24AB038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9257" y="5646383"/>
            <a:ext cx="760052" cy="3926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0" name="Picture 20" descr="Željeznički prevoz Crne Gore, AD Podgorica">
            <a:extLst>
              <a:ext uri="{FF2B5EF4-FFF2-40B4-BE49-F238E27FC236}">
                <a16:creationId xmlns:a16="http://schemas.microsoft.com/office/drawing/2014/main" id="{8AC1B6C1-211A-48D9-9F17-B835E24E17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V="1">
            <a:off x="569449" y="2668705"/>
            <a:ext cx="920457" cy="1303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42">
            <a:extLst>
              <a:ext uri="{FF2B5EF4-FFF2-40B4-BE49-F238E27FC236}">
                <a16:creationId xmlns:a16="http://schemas.microsoft.com/office/drawing/2014/main" id="{DED3A64C-AE79-4ED7-A3B4-A13497243F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5927" y="1435021"/>
            <a:ext cx="881973" cy="1889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" name="Picture 22">
            <a:extLst>
              <a:ext uri="{FF2B5EF4-FFF2-40B4-BE49-F238E27FC236}">
                <a16:creationId xmlns:a16="http://schemas.microsoft.com/office/drawing/2014/main" id="{8423D24C-7CD6-4D3E-B491-D3537E56C5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3836" y="5665219"/>
            <a:ext cx="402966" cy="382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Picture 2" descr="Logo">
            <a:extLst>
              <a:ext uri="{FF2B5EF4-FFF2-40B4-BE49-F238E27FC236}">
                <a16:creationId xmlns:a16="http://schemas.microsoft.com/office/drawing/2014/main" id="{45B2A492-6C28-4EE6-AFD3-BF3CD8DED4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0838" y="1834917"/>
            <a:ext cx="401427" cy="280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Arrow: Pentagon 1">
            <a:extLst>
              <a:ext uri="{FF2B5EF4-FFF2-40B4-BE49-F238E27FC236}">
                <a16:creationId xmlns:a16="http://schemas.microsoft.com/office/drawing/2014/main" id="{2B8E204B-56E1-4529-BC3B-652F6A2B208D}"/>
              </a:ext>
            </a:extLst>
          </p:cNvPr>
          <p:cNvSpPr/>
          <p:nvPr/>
        </p:nvSpPr>
        <p:spPr>
          <a:xfrm rot="10800000">
            <a:off x="8157411" y="2027025"/>
            <a:ext cx="4051500" cy="501990"/>
          </a:xfrm>
          <a:prstGeom prst="homePlate">
            <a:avLst/>
          </a:prstGeom>
          <a:solidFill>
            <a:srgbClr val="EAEB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Textfeld 3">
            <a:extLst>
              <a:ext uri="{FF2B5EF4-FFF2-40B4-BE49-F238E27FC236}">
                <a16:creationId xmlns:a16="http://schemas.microsoft.com/office/drawing/2014/main" id="{8DA16A3A-F64C-46AB-BA30-0B7507E05AD7}"/>
              </a:ext>
            </a:extLst>
          </p:cNvPr>
          <p:cNvSpPr txBox="1"/>
          <p:nvPr/>
        </p:nvSpPr>
        <p:spPr>
          <a:xfrm>
            <a:off x="8645959" y="2107856"/>
            <a:ext cx="3454261" cy="30777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de-DE"/>
            </a:defPPr>
            <a:lvl1pPr algn="ctr">
              <a:defRPr b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cs-CZ" sz="1400" dirty="0"/>
              <a:t>86 členů z celé Evropy</a:t>
            </a:r>
            <a:endParaRPr lang="en-US" sz="1400" dirty="0"/>
          </a:p>
        </p:txBody>
      </p:sp>
      <p:sp>
        <p:nvSpPr>
          <p:cNvPr id="87" name="Textfeld 3">
            <a:extLst>
              <a:ext uri="{FF2B5EF4-FFF2-40B4-BE49-F238E27FC236}">
                <a16:creationId xmlns:a16="http://schemas.microsoft.com/office/drawing/2014/main" id="{47FDABF4-58AF-4059-826C-682B8C14F275}"/>
              </a:ext>
            </a:extLst>
          </p:cNvPr>
          <p:cNvSpPr txBox="1"/>
          <p:nvPr/>
        </p:nvSpPr>
        <p:spPr>
          <a:xfrm>
            <a:off x="9034554" y="3505588"/>
            <a:ext cx="3454261" cy="30777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de-DE"/>
            </a:defPPr>
            <a:lvl1pPr algn="ctr">
              <a:defRPr b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cs-CZ" sz="1400" dirty="0"/>
              <a:t>Osobní i nákladní dopravci</a:t>
            </a:r>
            <a:endParaRPr lang="en-US" sz="1400" dirty="0"/>
          </a:p>
        </p:txBody>
      </p:sp>
      <p:sp>
        <p:nvSpPr>
          <p:cNvPr id="89" name="Textfeld 3">
            <a:extLst>
              <a:ext uri="{FF2B5EF4-FFF2-40B4-BE49-F238E27FC236}">
                <a16:creationId xmlns:a16="http://schemas.microsoft.com/office/drawing/2014/main" id="{62418D51-7EF1-4A8B-B2F5-D233D707EE25}"/>
              </a:ext>
            </a:extLst>
          </p:cNvPr>
          <p:cNvSpPr txBox="1"/>
          <p:nvPr/>
        </p:nvSpPr>
        <p:spPr>
          <a:xfrm>
            <a:off x="9103835" y="4760118"/>
            <a:ext cx="3454261" cy="30777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de-DE"/>
            </a:defPPr>
            <a:lvl1pPr algn="ctr">
              <a:defRPr b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cs-CZ" sz="1400" dirty="0"/>
              <a:t>Žadatelé o kapacit bez licence</a:t>
            </a:r>
            <a:endParaRPr lang="en-US" sz="1400" dirty="0"/>
          </a:p>
        </p:txBody>
      </p:sp>
      <p:sp>
        <p:nvSpPr>
          <p:cNvPr id="91" name="Textfeld 3">
            <a:extLst>
              <a:ext uri="{FF2B5EF4-FFF2-40B4-BE49-F238E27FC236}">
                <a16:creationId xmlns:a16="http://schemas.microsoft.com/office/drawing/2014/main" id="{FE84F73B-17FD-4DDA-A5E4-B5D797D90B47}"/>
              </a:ext>
            </a:extLst>
          </p:cNvPr>
          <p:cNvSpPr txBox="1"/>
          <p:nvPr/>
        </p:nvSpPr>
        <p:spPr>
          <a:xfrm>
            <a:off x="9275444" y="5364368"/>
            <a:ext cx="3188509" cy="30777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de-DE"/>
            </a:defPPr>
            <a:lvl1pPr algn="ctr">
              <a:defRPr b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CH" sz="1400" dirty="0"/>
              <a:t>Railway service providers</a:t>
            </a:r>
            <a:endParaRPr lang="en-US" sz="1400" dirty="0"/>
          </a:p>
        </p:txBody>
      </p:sp>
      <p:pic>
        <p:nvPicPr>
          <p:cNvPr id="92" name="Picture 2" descr="Train Rail Railway Metro Vector Icons Set Train Rail Railway Metro Vector Icons Set Train - Vehicle stock vector">
            <a:extLst>
              <a:ext uri="{FF2B5EF4-FFF2-40B4-BE49-F238E27FC236}">
                <a16:creationId xmlns:a16="http://schemas.microsoft.com/office/drawing/2014/main" id="{27DEB950-9156-4A2F-B391-366F061C97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" t="24751" r="1918" b="68187"/>
          <a:stretch/>
        </p:blipFill>
        <p:spPr bwMode="auto">
          <a:xfrm flipH="1">
            <a:off x="4581354" y="6349694"/>
            <a:ext cx="2784303" cy="1581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3" name="Picture 4" descr="Train Rail Railway Metro Vector Icons Set Train Rail Railway Metro Vector Icons Set Train - Vehicle stock vector">
            <a:extLst>
              <a:ext uri="{FF2B5EF4-FFF2-40B4-BE49-F238E27FC236}">
                <a16:creationId xmlns:a16="http://schemas.microsoft.com/office/drawing/2014/main" id="{EE74B88A-D7F8-4A43-8293-5314ECD01ED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55" t="54805" r="4181" b="38318"/>
          <a:stretch/>
        </p:blipFill>
        <p:spPr bwMode="auto">
          <a:xfrm flipH="1">
            <a:off x="60807" y="6342415"/>
            <a:ext cx="3162461" cy="1581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5" name="Textfeld 3">
            <a:extLst>
              <a:ext uri="{FF2B5EF4-FFF2-40B4-BE49-F238E27FC236}">
                <a16:creationId xmlns:a16="http://schemas.microsoft.com/office/drawing/2014/main" id="{8F53631F-8CFE-4D46-85C5-2AEC953CEDF1}"/>
              </a:ext>
            </a:extLst>
          </p:cNvPr>
          <p:cNvSpPr txBox="1"/>
          <p:nvPr/>
        </p:nvSpPr>
        <p:spPr>
          <a:xfrm>
            <a:off x="9323268" y="4082133"/>
            <a:ext cx="2973262" cy="30777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de-DE"/>
            </a:defPPr>
            <a:lvl1pPr algn="ctr">
              <a:defRPr b="1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CH" sz="1400" dirty="0"/>
              <a:t>incumbents &amp; new entrants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25893308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H" dirty="0">
                <a:ea typeface="Source Sans Pro"/>
                <a:cs typeface="Calibri"/>
              </a:rPr>
              <a:t>TTR </a:t>
            </a:r>
            <a:r>
              <a:rPr lang="cs-CZ" dirty="0">
                <a:ea typeface="Source Sans Pro"/>
                <a:cs typeface="Calibri"/>
              </a:rPr>
              <a:t>Program</a:t>
            </a:r>
            <a:endParaRPr lang="sk-SK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4626CF8-16E5-4E3E-8F93-D0B4AFB5B92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38199" y="1337094"/>
            <a:ext cx="10643755" cy="1147689"/>
          </a:xfrm>
        </p:spPr>
        <p:txBody>
          <a:bodyPr/>
          <a:lstStyle/>
          <a:p>
            <a:r>
              <a:rPr lang="cs-CZ" sz="2400" dirty="0">
                <a:latin typeface="Arial" panose="020B0604020202020204" pitchFamily="34" charset="0"/>
                <a:cs typeface="Arial" panose="020B0604020202020204" pitchFamily="34" charset="0"/>
              </a:rPr>
              <a:t>Společný TTR program byl zahájen RNE-FTE v roce 2014, s podporou ERFA. Dnes má plnou pozornost Evropské Komise, IRG-Rail a dalších.</a:t>
            </a:r>
          </a:p>
          <a:p>
            <a:endParaRPr lang="en-CH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4" name="Picture 220" descr="FTE_Logo">
            <a:extLst>
              <a:ext uri="{FF2B5EF4-FFF2-40B4-BE49-F238E27FC236}">
                <a16:creationId xmlns:a16="http://schemas.microsoft.com/office/drawing/2014/main" id="{E27A434D-6A1E-46A0-8F35-DADCCEFBF2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464964" y="3711888"/>
            <a:ext cx="2614845" cy="10519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500px.png">
            <a:extLst>
              <a:ext uri="{FF2B5EF4-FFF2-40B4-BE49-F238E27FC236}">
                <a16:creationId xmlns:a16="http://schemas.microsoft.com/office/drawing/2014/main" id="{0A6DB137-C9B7-4105-8847-18E2C1AB2BBD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68254" y="3974505"/>
            <a:ext cx="2055552" cy="789332"/>
          </a:xfrm>
          <a:prstGeom prst="rect">
            <a:avLst/>
          </a:prstGeom>
        </p:spPr>
      </p:pic>
      <p:pic>
        <p:nvPicPr>
          <p:cNvPr id="6" name="Picture 5" descr="http://www.erfarail.eu/uploads/small/ERFA_logo_square_.jpg">
            <a:extLst>
              <a:ext uri="{FF2B5EF4-FFF2-40B4-BE49-F238E27FC236}">
                <a16:creationId xmlns:a16="http://schemas.microsoft.com/office/drawing/2014/main" id="{8B0630D8-8E83-4628-88FD-C7D3125BAF5E}"/>
              </a:ext>
            </a:extLst>
          </p:cNvPr>
          <p:cNvPicPr/>
          <p:nvPr/>
        </p:nvPicPr>
        <p:blipFill rotWithShape="1">
          <a:blip r:embed="rId5" cstate="email">
            <a:clrChange>
              <a:clrFrom>
                <a:srgbClr val="FBFFFC"/>
              </a:clrFrom>
              <a:clrTo>
                <a:srgbClr val="FBFFF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5542825" y="5091140"/>
            <a:ext cx="1234499" cy="544347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 xmlns=""/>
            </a:ext>
          </a:extLst>
        </p:spPr>
      </p:pic>
      <p:pic>
        <p:nvPicPr>
          <p:cNvPr id="7" name="Grafik 2">
            <a:extLst>
              <a:ext uri="{FF2B5EF4-FFF2-40B4-BE49-F238E27FC236}">
                <a16:creationId xmlns:a16="http://schemas.microsoft.com/office/drawing/2014/main" id="{79F6B0D8-658F-4854-BA4F-C3B98716EE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9816" y="3711889"/>
            <a:ext cx="2980519" cy="10519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2858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3801E87F-1DEB-4967-9714-F1236F3DB3D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cs-CZ" dirty="0"/>
              <a:t>TTR pilotní projekty</a:t>
            </a:r>
            <a:endParaRPr lang="en-GB" sz="4800" dirty="0"/>
          </a:p>
        </p:txBody>
      </p:sp>
      <p:pic>
        <p:nvPicPr>
          <p:cNvPr id="7" name="Bild 6">
            <a:extLst>
              <a:ext uri="{FF2B5EF4-FFF2-40B4-BE49-F238E27FC236}">
                <a16:creationId xmlns:a16="http://schemas.microsoft.com/office/drawing/2014/main" id="{F47E4462-961F-4340-804A-BE6971053676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DFDFD"/>
              </a:clrFrom>
              <a:clrTo>
                <a:srgbClr val="FDFDFD">
                  <a:alpha val="0"/>
                </a:srgbClr>
              </a:clrTo>
            </a:clrChange>
          </a:blip>
          <a:srcRect l="13399" t="20808" r="13921" b="21185"/>
          <a:stretch/>
        </p:blipFill>
        <p:spPr>
          <a:xfrm>
            <a:off x="0" y="5642667"/>
            <a:ext cx="1272599" cy="101567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840BC71C-E5A4-4A2D-94C4-92D75CC855D4}"/>
              </a:ext>
            </a:extLst>
          </p:cNvPr>
          <p:cNvSpPr/>
          <p:nvPr/>
        </p:nvSpPr>
        <p:spPr>
          <a:xfrm rot="19890703">
            <a:off x="8496302" y="1439801"/>
            <a:ext cx="3289852" cy="53671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Nevynalézáme znovu kolo</a:t>
            </a:r>
            <a:endParaRPr lang="en-GB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852EFC-53FC-49DF-83AB-24FB3C22955D}"/>
              </a:ext>
            </a:extLst>
          </p:cNvPr>
          <p:cNvSpPr/>
          <p:nvPr/>
        </p:nvSpPr>
        <p:spPr>
          <a:xfrm rot="19890703">
            <a:off x="7141211" y="1264877"/>
            <a:ext cx="3289852" cy="53671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Testujeme, co se otestovat dá</a:t>
            </a:r>
            <a:endParaRPr lang="en-GB" dirty="0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73D3A10C-6CDD-44D5-8220-222F2E1B9AF4}"/>
              </a:ext>
            </a:extLst>
          </p:cNvPr>
          <p:cNvSpPr txBox="1">
            <a:spLocks/>
          </p:cNvSpPr>
          <p:nvPr/>
        </p:nvSpPr>
        <p:spPr>
          <a:xfrm>
            <a:off x="2802444" y="4726365"/>
            <a:ext cx="3664226" cy="2113234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Amsterdam-Brusel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Atlantic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Brenner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OBB </a:t>
            </a: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Infra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Mannheim-</a:t>
            </a: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Basel</a:t>
            </a:r>
            <a:endParaRPr lang="cs-CZ" sz="20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20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19C28542-6E48-4F27-BB6C-49FBEAC153B4}"/>
              </a:ext>
            </a:extLst>
          </p:cNvPr>
          <p:cNvSpPr txBox="1">
            <a:spLocks/>
          </p:cNvSpPr>
          <p:nvPr/>
        </p:nvSpPr>
        <p:spPr>
          <a:xfrm>
            <a:off x="6364303" y="4726365"/>
            <a:ext cx="4406348" cy="1358480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CNA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TCR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ATT </a:t>
            </a: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Consultation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cs-CZ" sz="2000" dirty="0" err="1">
                <a:solidFill>
                  <a:srgbClr val="000000"/>
                </a:solidFill>
                <a:latin typeface="Arial" panose="020B0604020202020204" pitchFamily="34" charset="0"/>
              </a:rPr>
              <a:t>phase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 Pilot</a:t>
            </a: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20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pic>
        <p:nvPicPr>
          <p:cNvPr id="12" name="Graphic 11" descr="Streetcar with solid fill">
            <a:extLst>
              <a:ext uri="{FF2B5EF4-FFF2-40B4-BE49-F238E27FC236}">
                <a16:creationId xmlns:a16="http://schemas.microsoft.com/office/drawing/2014/main" id="{EA333518-FC19-48B5-AE15-8AE641CF94C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74223" y="4224879"/>
            <a:ext cx="476325" cy="476325"/>
          </a:xfrm>
          <a:prstGeom prst="rect">
            <a:avLst/>
          </a:prstGeom>
        </p:spPr>
      </p:pic>
      <p:pic>
        <p:nvPicPr>
          <p:cNvPr id="13" name="Graphic 12" descr="Train Tracks with solid fill">
            <a:extLst>
              <a:ext uri="{FF2B5EF4-FFF2-40B4-BE49-F238E27FC236}">
                <a16:creationId xmlns:a16="http://schemas.microsoft.com/office/drawing/2014/main" id="{29C1659C-166A-4E22-8227-3535A5F1DF0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450548" y="4224879"/>
            <a:ext cx="476326" cy="476326"/>
          </a:xfrm>
          <a:prstGeom prst="rect">
            <a:avLst/>
          </a:prstGeom>
        </p:spPr>
      </p:pic>
      <p:pic>
        <p:nvPicPr>
          <p:cNvPr id="14" name="Graphic 13" descr="Train Tracks with solid fill">
            <a:extLst>
              <a:ext uri="{FF2B5EF4-FFF2-40B4-BE49-F238E27FC236}">
                <a16:creationId xmlns:a16="http://schemas.microsoft.com/office/drawing/2014/main" id="{033DA8E6-C37F-4B41-B27B-4D6852CA696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418574" y="4224879"/>
            <a:ext cx="476326" cy="476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237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>
                <a:ea typeface="Source Sans Pro"/>
                <a:cs typeface="Calibri"/>
              </a:rPr>
              <a:t>Amsterdam-Brusel Pilot</a:t>
            </a:r>
            <a:endParaRPr lang="cs-CZ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D434BB-B13C-44EA-9C81-A3D13C73A089}"/>
              </a:ext>
            </a:extLst>
          </p:cNvPr>
          <p:cNvGrpSpPr/>
          <p:nvPr/>
        </p:nvGrpSpPr>
        <p:grpSpPr>
          <a:xfrm>
            <a:off x="207443" y="1389942"/>
            <a:ext cx="1957686" cy="2366086"/>
            <a:chOff x="8806392" y="2722749"/>
            <a:chExt cx="561043" cy="723854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4" name="Freeform 21">
              <a:extLst>
                <a:ext uri="{FF2B5EF4-FFF2-40B4-BE49-F238E27FC236}">
                  <a16:creationId xmlns:a16="http://schemas.microsoft.com/office/drawing/2014/main" id="{965BF02C-3543-4108-B6AF-3F3FDEC3E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0158" y="2722749"/>
              <a:ext cx="457277" cy="497211"/>
            </a:xfrm>
            <a:custGeom>
              <a:avLst/>
              <a:gdLst>
                <a:gd name="T0" fmla="*/ 727 w 1147"/>
                <a:gd name="T1" fmla="*/ 26 h 1248"/>
                <a:gd name="T2" fmla="*/ 688 w 1147"/>
                <a:gd name="T3" fmla="*/ 31 h 1248"/>
                <a:gd name="T4" fmla="*/ 587 w 1147"/>
                <a:gd name="T5" fmla="*/ 55 h 1248"/>
                <a:gd name="T6" fmla="*/ 899 w 1147"/>
                <a:gd name="T7" fmla="*/ 12 h 1248"/>
                <a:gd name="T8" fmla="*/ 514 w 1147"/>
                <a:gd name="T9" fmla="*/ 133 h 1248"/>
                <a:gd name="T10" fmla="*/ 539 w 1147"/>
                <a:gd name="T11" fmla="*/ 87 h 1248"/>
                <a:gd name="T12" fmla="*/ 956 w 1147"/>
                <a:gd name="T13" fmla="*/ 19 h 1248"/>
                <a:gd name="T14" fmla="*/ 164 w 1147"/>
                <a:gd name="T15" fmla="*/ 735 h 1248"/>
                <a:gd name="T16" fmla="*/ 294 w 1147"/>
                <a:gd name="T17" fmla="*/ 797 h 1248"/>
                <a:gd name="T18" fmla="*/ 278 w 1147"/>
                <a:gd name="T19" fmla="*/ 771 h 1248"/>
                <a:gd name="T20" fmla="*/ 147 w 1147"/>
                <a:gd name="T21" fmla="*/ 723 h 1248"/>
                <a:gd name="T22" fmla="*/ 471 w 1147"/>
                <a:gd name="T23" fmla="*/ 208 h 1248"/>
                <a:gd name="T24" fmla="*/ 150 w 1147"/>
                <a:gd name="T25" fmla="*/ 923 h 1248"/>
                <a:gd name="T26" fmla="*/ 12 w 1147"/>
                <a:gd name="T27" fmla="*/ 942 h 1248"/>
                <a:gd name="T28" fmla="*/ 123 w 1147"/>
                <a:gd name="T29" fmla="*/ 974 h 1248"/>
                <a:gd name="T30" fmla="*/ 1140 w 1147"/>
                <a:gd name="T31" fmla="*/ 162 h 1248"/>
                <a:gd name="T32" fmla="*/ 1042 w 1147"/>
                <a:gd name="T33" fmla="*/ 60 h 1248"/>
                <a:gd name="T34" fmla="*/ 717 w 1147"/>
                <a:gd name="T35" fmla="*/ 101 h 1248"/>
                <a:gd name="T36" fmla="*/ 626 w 1147"/>
                <a:gd name="T37" fmla="*/ 179 h 1248"/>
                <a:gd name="T38" fmla="*/ 618 w 1147"/>
                <a:gd name="T39" fmla="*/ 283 h 1248"/>
                <a:gd name="T40" fmla="*/ 674 w 1147"/>
                <a:gd name="T41" fmla="*/ 348 h 1248"/>
                <a:gd name="T42" fmla="*/ 599 w 1147"/>
                <a:gd name="T43" fmla="*/ 461 h 1248"/>
                <a:gd name="T44" fmla="*/ 527 w 1147"/>
                <a:gd name="T45" fmla="*/ 478 h 1248"/>
                <a:gd name="T46" fmla="*/ 582 w 1147"/>
                <a:gd name="T47" fmla="*/ 370 h 1248"/>
                <a:gd name="T48" fmla="*/ 558 w 1147"/>
                <a:gd name="T49" fmla="*/ 268 h 1248"/>
                <a:gd name="T50" fmla="*/ 541 w 1147"/>
                <a:gd name="T51" fmla="*/ 232 h 1248"/>
                <a:gd name="T52" fmla="*/ 444 w 1147"/>
                <a:gd name="T53" fmla="*/ 247 h 1248"/>
                <a:gd name="T54" fmla="*/ 396 w 1147"/>
                <a:gd name="T55" fmla="*/ 399 h 1248"/>
                <a:gd name="T56" fmla="*/ 355 w 1147"/>
                <a:gd name="T57" fmla="*/ 502 h 1248"/>
                <a:gd name="T58" fmla="*/ 287 w 1147"/>
                <a:gd name="T59" fmla="*/ 588 h 1248"/>
                <a:gd name="T60" fmla="*/ 212 w 1147"/>
                <a:gd name="T61" fmla="*/ 681 h 1248"/>
                <a:gd name="T62" fmla="*/ 265 w 1147"/>
                <a:gd name="T63" fmla="*/ 737 h 1248"/>
                <a:gd name="T64" fmla="*/ 307 w 1147"/>
                <a:gd name="T65" fmla="*/ 797 h 1248"/>
                <a:gd name="T66" fmla="*/ 231 w 1147"/>
                <a:gd name="T67" fmla="*/ 824 h 1248"/>
                <a:gd name="T68" fmla="*/ 190 w 1147"/>
                <a:gd name="T69" fmla="*/ 838 h 1248"/>
                <a:gd name="T70" fmla="*/ 205 w 1147"/>
                <a:gd name="T71" fmla="*/ 872 h 1248"/>
                <a:gd name="T72" fmla="*/ 121 w 1147"/>
                <a:gd name="T73" fmla="*/ 833 h 1248"/>
                <a:gd name="T74" fmla="*/ 51 w 1147"/>
                <a:gd name="T75" fmla="*/ 809 h 1248"/>
                <a:gd name="T76" fmla="*/ 87 w 1147"/>
                <a:gd name="T77" fmla="*/ 879 h 1248"/>
                <a:gd name="T78" fmla="*/ 171 w 1147"/>
                <a:gd name="T79" fmla="*/ 892 h 1248"/>
                <a:gd name="T80" fmla="*/ 285 w 1147"/>
                <a:gd name="T81" fmla="*/ 911 h 1248"/>
                <a:gd name="T82" fmla="*/ 444 w 1147"/>
                <a:gd name="T83" fmla="*/ 925 h 1248"/>
                <a:gd name="T84" fmla="*/ 502 w 1147"/>
                <a:gd name="T85" fmla="*/ 926 h 1248"/>
                <a:gd name="T86" fmla="*/ 570 w 1147"/>
                <a:gd name="T87" fmla="*/ 988 h 1248"/>
                <a:gd name="T88" fmla="*/ 655 w 1147"/>
                <a:gd name="T89" fmla="*/ 1056 h 1248"/>
                <a:gd name="T90" fmla="*/ 655 w 1147"/>
                <a:gd name="T91" fmla="*/ 1158 h 1248"/>
                <a:gd name="T92" fmla="*/ 732 w 1147"/>
                <a:gd name="T93" fmla="*/ 1218 h 1248"/>
                <a:gd name="T94" fmla="*/ 744 w 1147"/>
                <a:gd name="T95" fmla="*/ 1097 h 1248"/>
                <a:gd name="T96" fmla="*/ 800 w 1147"/>
                <a:gd name="T97" fmla="*/ 1003 h 1248"/>
                <a:gd name="T98" fmla="*/ 778 w 1147"/>
                <a:gd name="T99" fmla="*/ 885 h 1248"/>
                <a:gd name="T100" fmla="*/ 790 w 1147"/>
                <a:gd name="T101" fmla="*/ 759 h 1248"/>
                <a:gd name="T102" fmla="*/ 932 w 1147"/>
                <a:gd name="T103" fmla="*/ 751 h 1248"/>
                <a:gd name="T104" fmla="*/ 1019 w 1147"/>
                <a:gd name="T105" fmla="*/ 628 h 1248"/>
                <a:gd name="T106" fmla="*/ 1071 w 1147"/>
                <a:gd name="T107" fmla="*/ 520 h 1248"/>
                <a:gd name="T108" fmla="*/ 986 w 1147"/>
                <a:gd name="T109" fmla="*/ 464 h 1248"/>
                <a:gd name="T110" fmla="*/ 1095 w 1147"/>
                <a:gd name="T111" fmla="*/ 389 h 1248"/>
                <a:gd name="T112" fmla="*/ 1140 w 1147"/>
                <a:gd name="T113" fmla="*/ 162 h 1248"/>
                <a:gd name="T114" fmla="*/ 725 w 1147"/>
                <a:gd name="T115" fmla="*/ 440 h 1248"/>
                <a:gd name="T116" fmla="*/ 785 w 1147"/>
                <a:gd name="T117" fmla="*/ 418 h 1248"/>
                <a:gd name="T118" fmla="*/ 149 w 1147"/>
                <a:gd name="T119" fmla="*/ 812 h 1248"/>
                <a:gd name="T120" fmla="*/ 123 w 1147"/>
                <a:gd name="T121" fmla="*/ 775 h 1248"/>
                <a:gd name="T122" fmla="*/ 205 w 1147"/>
                <a:gd name="T123" fmla="*/ 802 h 1248"/>
                <a:gd name="T124" fmla="*/ 96 w 1147"/>
                <a:gd name="T125" fmla="*/ 737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1248">
                  <a:moveTo>
                    <a:pt x="758" y="39"/>
                  </a:moveTo>
                  <a:lnTo>
                    <a:pt x="761" y="41"/>
                  </a:lnTo>
                  <a:lnTo>
                    <a:pt x="764" y="43"/>
                  </a:lnTo>
                  <a:lnTo>
                    <a:pt x="768" y="44"/>
                  </a:lnTo>
                  <a:lnTo>
                    <a:pt x="771" y="46"/>
                  </a:lnTo>
                  <a:lnTo>
                    <a:pt x="788" y="48"/>
                  </a:lnTo>
                  <a:lnTo>
                    <a:pt x="795" y="48"/>
                  </a:lnTo>
                  <a:lnTo>
                    <a:pt x="800" y="46"/>
                  </a:lnTo>
                  <a:lnTo>
                    <a:pt x="805" y="44"/>
                  </a:lnTo>
                  <a:lnTo>
                    <a:pt x="809" y="39"/>
                  </a:lnTo>
                  <a:lnTo>
                    <a:pt x="812" y="34"/>
                  </a:lnTo>
                  <a:lnTo>
                    <a:pt x="812" y="26"/>
                  </a:lnTo>
                  <a:lnTo>
                    <a:pt x="792" y="27"/>
                  </a:lnTo>
                  <a:lnTo>
                    <a:pt x="776" y="24"/>
                  </a:lnTo>
                  <a:lnTo>
                    <a:pt x="759" y="20"/>
                  </a:lnTo>
                  <a:lnTo>
                    <a:pt x="744" y="19"/>
                  </a:lnTo>
                  <a:lnTo>
                    <a:pt x="744" y="22"/>
                  </a:lnTo>
                  <a:lnTo>
                    <a:pt x="742" y="24"/>
                  </a:lnTo>
                  <a:lnTo>
                    <a:pt x="739" y="26"/>
                  </a:lnTo>
                  <a:lnTo>
                    <a:pt x="734" y="26"/>
                  </a:lnTo>
                  <a:lnTo>
                    <a:pt x="727" y="26"/>
                  </a:lnTo>
                  <a:lnTo>
                    <a:pt x="722" y="26"/>
                  </a:lnTo>
                  <a:lnTo>
                    <a:pt x="717" y="27"/>
                  </a:lnTo>
                  <a:lnTo>
                    <a:pt x="715" y="29"/>
                  </a:lnTo>
                  <a:lnTo>
                    <a:pt x="715" y="31"/>
                  </a:lnTo>
                  <a:lnTo>
                    <a:pt x="717" y="39"/>
                  </a:lnTo>
                  <a:lnTo>
                    <a:pt x="727" y="39"/>
                  </a:lnTo>
                  <a:lnTo>
                    <a:pt x="737" y="39"/>
                  </a:lnTo>
                  <a:lnTo>
                    <a:pt x="747" y="39"/>
                  </a:lnTo>
                  <a:lnTo>
                    <a:pt x="758" y="39"/>
                  </a:lnTo>
                  <a:close/>
                  <a:moveTo>
                    <a:pt x="621" y="73"/>
                  </a:moveTo>
                  <a:lnTo>
                    <a:pt x="624" y="68"/>
                  </a:lnTo>
                  <a:lnTo>
                    <a:pt x="628" y="63"/>
                  </a:lnTo>
                  <a:lnTo>
                    <a:pt x="633" y="60"/>
                  </a:lnTo>
                  <a:lnTo>
                    <a:pt x="638" y="56"/>
                  </a:lnTo>
                  <a:lnTo>
                    <a:pt x="650" y="53"/>
                  </a:lnTo>
                  <a:lnTo>
                    <a:pt x="662" y="46"/>
                  </a:lnTo>
                  <a:lnTo>
                    <a:pt x="696" y="46"/>
                  </a:lnTo>
                  <a:lnTo>
                    <a:pt x="696" y="39"/>
                  </a:lnTo>
                  <a:lnTo>
                    <a:pt x="694" y="36"/>
                  </a:lnTo>
                  <a:lnTo>
                    <a:pt x="691" y="32"/>
                  </a:lnTo>
                  <a:lnTo>
                    <a:pt x="688" y="31"/>
                  </a:lnTo>
                  <a:lnTo>
                    <a:pt x="682" y="29"/>
                  </a:lnTo>
                  <a:lnTo>
                    <a:pt x="679" y="27"/>
                  </a:lnTo>
                  <a:lnTo>
                    <a:pt x="676" y="24"/>
                  </a:lnTo>
                  <a:lnTo>
                    <a:pt x="676" y="19"/>
                  </a:lnTo>
                  <a:lnTo>
                    <a:pt x="662" y="19"/>
                  </a:lnTo>
                  <a:lnTo>
                    <a:pt x="660" y="22"/>
                  </a:lnTo>
                  <a:lnTo>
                    <a:pt x="659" y="24"/>
                  </a:lnTo>
                  <a:lnTo>
                    <a:pt x="652" y="26"/>
                  </a:lnTo>
                  <a:lnTo>
                    <a:pt x="635" y="26"/>
                  </a:lnTo>
                  <a:lnTo>
                    <a:pt x="635" y="31"/>
                  </a:lnTo>
                  <a:lnTo>
                    <a:pt x="633" y="34"/>
                  </a:lnTo>
                  <a:lnTo>
                    <a:pt x="630" y="36"/>
                  </a:lnTo>
                  <a:lnTo>
                    <a:pt x="626" y="37"/>
                  </a:lnTo>
                  <a:lnTo>
                    <a:pt x="618" y="39"/>
                  </a:lnTo>
                  <a:lnTo>
                    <a:pt x="616" y="43"/>
                  </a:lnTo>
                  <a:lnTo>
                    <a:pt x="614" y="46"/>
                  </a:lnTo>
                  <a:lnTo>
                    <a:pt x="609" y="46"/>
                  </a:lnTo>
                  <a:lnTo>
                    <a:pt x="604" y="46"/>
                  </a:lnTo>
                  <a:lnTo>
                    <a:pt x="599" y="51"/>
                  </a:lnTo>
                  <a:lnTo>
                    <a:pt x="590" y="55"/>
                  </a:lnTo>
                  <a:lnTo>
                    <a:pt x="587" y="55"/>
                  </a:lnTo>
                  <a:lnTo>
                    <a:pt x="580" y="53"/>
                  </a:lnTo>
                  <a:lnTo>
                    <a:pt x="580" y="61"/>
                  </a:lnTo>
                  <a:lnTo>
                    <a:pt x="582" y="66"/>
                  </a:lnTo>
                  <a:lnTo>
                    <a:pt x="585" y="70"/>
                  </a:lnTo>
                  <a:lnTo>
                    <a:pt x="590" y="72"/>
                  </a:lnTo>
                  <a:lnTo>
                    <a:pt x="606" y="73"/>
                  </a:lnTo>
                  <a:lnTo>
                    <a:pt x="621" y="73"/>
                  </a:lnTo>
                  <a:close/>
                  <a:moveTo>
                    <a:pt x="887" y="39"/>
                  </a:moveTo>
                  <a:lnTo>
                    <a:pt x="889" y="34"/>
                  </a:lnTo>
                  <a:lnTo>
                    <a:pt x="891" y="32"/>
                  </a:lnTo>
                  <a:lnTo>
                    <a:pt x="894" y="32"/>
                  </a:lnTo>
                  <a:lnTo>
                    <a:pt x="898" y="31"/>
                  </a:lnTo>
                  <a:lnTo>
                    <a:pt x="901" y="29"/>
                  </a:lnTo>
                  <a:lnTo>
                    <a:pt x="903" y="27"/>
                  </a:lnTo>
                  <a:lnTo>
                    <a:pt x="908" y="26"/>
                  </a:lnTo>
                  <a:lnTo>
                    <a:pt x="909" y="20"/>
                  </a:lnTo>
                  <a:lnTo>
                    <a:pt x="911" y="19"/>
                  </a:lnTo>
                  <a:lnTo>
                    <a:pt x="915" y="19"/>
                  </a:lnTo>
                  <a:lnTo>
                    <a:pt x="915" y="12"/>
                  </a:lnTo>
                  <a:lnTo>
                    <a:pt x="906" y="10"/>
                  </a:lnTo>
                  <a:lnTo>
                    <a:pt x="899" y="12"/>
                  </a:lnTo>
                  <a:lnTo>
                    <a:pt x="889" y="15"/>
                  </a:lnTo>
                  <a:lnTo>
                    <a:pt x="880" y="19"/>
                  </a:lnTo>
                  <a:lnTo>
                    <a:pt x="874" y="19"/>
                  </a:lnTo>
                  <a:lnTo>
                    <a:pt x="867" y="19"/>
                  </a:lnTo>
                  <a:lnTo>
                    <a:pt x="860" y="17"/>
                  </a:lnTo>
                  <a:lnTo>
                    <a:pt x="853" y="17"/>
                  </a:lnTo>
                  <a:lnTo>
                    <a:pt x="850" y="20"/>
                  </a:lnTo>
                  <a:lnTo>
                    <a:pt x="848" y="24"/>
                  </a:lnTo>
                  <a:lnTo>
                    <a:pt x="846" y="27"/>
                  </a:lnTo>
                  <a:lnTo>
                    <a:pt x="845" y="34"/>
                  </a:lnTo>
                  <a:lnTo>
                    <a:pt x="846" y="46"/>
                  </a:lnTo>
                  <a:lnTo>
                    <a:pt x="853" y="48"/>
                  </a:lnTo>
                  <a:lnTo>
                    <a:pt x="860" y="48"/>
                  </a:lnTo>
                  <a:lnTo>
                    <a:pt x="869" y="44"/>
                  </a:lnTo>
                  <a:lnTo>
                    <a:pt x="877" y="41"/>
                  </a:lnTo>
                  <a:lnTo>
                    <a:pt x="882" y="39"/>
                  </a:lnTo>
                  <a:lnTo>
                    <a:pt x="887" y="39"/>
                  </a:lnTo>
                  <a:close/>
                  <a:moveTo>
                    <a:pt x="498" y="128"/>
                  </a:moveTo>
                  <a:lnTo>
                    <a:pt x="512" y="128"/>
                  </a:lnTo>
                  <a:lnTo>
                    <a:pt x="512" y="131"/>
                  </a:lnTo>
                  <a:lnTo>
                    <a:pt x="514" y="133"/>
                  </a:lnTo>
                  <a:lnTo>
                    <a:pt x="519" y="135"/>
                  </a:lnTo>
                  <a:lnTo>
                    <a:pt x="519" y="130"/>
                  </a:lnTo>
                  <a:lnTo>
                    <a:pt x="520" y="124"/>
                  </a:lnTo>
                  <a:lnTo>
                    <a:pt x="522" y="119"/>
                  </a:lnTo>
                  <a:lnTo>
                    <a:pt x="524" y="118"/>
                  </a:lnTo>
                  <a:lnTo>
                    <a:pt x="531" y="113"/>
                  </a:lnTo>
                  <a:lnTo>
                    <a:pt x="539" y="107"/>
                  </a:lnTo>
                  <a:lnTo>
                    <a:pt x="544" y="104"/>
                  </a:lnTo>
                  <a:lnTo>
                    <a:pt x="549" y="101"/>
                  </a:lnTo>
                  <a:lnTo>
                    <a:pt x="553" y="95"/>
                  </a:lnTo>
                  <a:lnTo>
                    <a:pt x="560" y="94"/>
                  </a:lnTo>
                  <a:lnTo>
                    <a:pt x="567" y="94"/>
                  </a:lnTo>
                  <a:lnTo>
                    <a:pt x="573" y="90"/>
                  </a:lnTo>
                  <a:lnTo>
                    <a:pt x="577" y="85"/>
                  </a:lnTo>
                  <a:lnTo>
                    <a:pt x="580" y="80"/>
                  </a:lnTo>
                  <a:lnTo>
                    <a:pt x="573" y="78"/>
                  </a:lnTo>
                  <a:lnTo>
                    <a:pt x="567" y="78"/>
                  </a:lnTo>
                  <a:lnTo>
                    <a:pt x="558" y="82"/>
                  </a:lnTo>
                  <a:lnTo>
                    <a:pt x="549" y="85"/>
                  </a:lnTo>
                  <a:lnTo>
                    <a:pt x="544" y="87"/>
                  </a:lnTo>
                  <a:lnTo>
                    <a:pt x="539" y="87"/>
                  </a:lnTo>
                  <a:lnTo>
                    <a:pt x="538" y="92"/>
                  </a:lnTo>
                  <a:lnTo>
                    <a:pt x="536" y="94"/>
                  </a:lnTo>
                  <a:lnTo>
                    <a:pt x="532" y="94"/>
                  </a:lnTo>
                  <a:lnTo>
                    <a:pt x="529" y="94"/>
                  </a:lnTo>
                  <a:lnTo>
                    <a:pt x="526" y="94"/>
                  </a:lnTo>
                  <a:lnTo>
                    <a:pt x="524" y="97"/>
                  </a:lnTo>
                  <a:lnTo>
                    <a:pt x="522" y="101"/>
                  </a:lnTo>
                  <a:lnTo>
                    <a:pt x="520" y="106"/>
                  </a:lnTo>
                  <a:lnTo>
                    <a:pt x="519" y="107"/>
                  </a:lnTo>
                  <a:lnTo>
                    <a:pt x="515" y="107"/>
                  </a:lnTo>
                  <a:lnTo>
                    <a:pt x="512" y="107"/>
                  </a:lnTo>
                  <a:lnTo>
                    <a:pt x="507" y="107"/>
                  </a:lnTo>
                  <a:lnTo>
                    <a:pt x="505" y="107"/>
                  </a:lnTo>
                  <a:lnTo>
                    <a:pt x="505" y="111"/>
                  </a:lnTo>
                  <a:lnTo>
                    <a:pt x="505" y="114"/>
                  </a:lnTo>
                  <a:lnTo>
                    <a:pt x="502" y="114"/>
                  </a:lnTo>
                  <a:lnTo>
                    <a:pt x="498" y="114"/>
                  </a:lnTo>
                  <a:lnTo>
                    <a:pt x="498" y="118"/>
                  </a:lnTo>
                  <a:lnTo>
                    <a:pt x="498" y="121"/>
                  </a:lnTo>
                  <a:lnTo>
                    <a:pt x="498" y="128"/>
                  </a:lnTo>
                  <a:close/>
                  <a:moveTo>
                    <a:pt x="956" y="19"/>
                  </a:moveTo>
                  <a:lnTo>
                    <a:pt x="954" y="14"/>
                  </a:lnTo>
                  <a:lnTo>
                    <a:pt x="952" y="9"/>
                  </a:lnTo>
                  <a:lnTo>
                    <a:pt x="949" y="5"/>
                  </a:lnTo>
                  <a:lnTo>
                    <a:pt x="942" y="5"/>
                  </a:lnTo>
                  <a:lnTo>
                    <a:pt x="940" y="2"/>
                  </a:lnTo>
                  <a:lnTo>
                    <a:pt x="938" y="0"/>
                  </a:lnTo>
                  <a:lnTo>
                    <a:pt x="937" y="2"/>
                  </a:lnTo>
                  <a:lnTo>
                    <a:pt x="935" y="5"/>
                  </a:lnTo>
                  <a:lnTo>
                    <a:pt x="932" y="7"/>
                  </a:lnTo>
                  <a:lnTo>
                    <a:pt x="930" y="10"/>
                  </a:lnTo>
                  <a:lnTo>
                    <a:pt x="928" y="14"/>
                  </a:lnTo>
                  <a:lnTo>
                    <a:pt x="928" y="19"/>
                  </a:lnTo>
                  <a:lnTo>
                    <a:pt x="956" y="19"/>
                  </a:lnTo>
                  <a:close/>
                  <a:moveTo>
                    <a:pt x="983" y="5"/>
                  </a:moveTo>
                  <a:lnTo>
                    <a:pt x="969" y="5"/>
                  </a:lnTo>
                  <a:lnTo>
                    <a:pt x="969" y="19"/>
                  </a:lnTo>
                  <a:lnTo>
                    <a:pt x="976" y="19"/>
                  </a:lnTo>
                  <a:lnTo>
                    <a:pt x="979" y="15"/>
                  </a:lnTo>
                  <a:lnTo>
                    <a:pt x="981" y="12"/>
                  </a:lnTo>
                  <a:lnTo>
                    <a:pt x="983" y="5"/>
                  </a:lnTo>
                  <a:close/>
                  <a:moveTo>
                    <a:pt x="164" y="735"/>
                  </a:moveTo>
                  <a:lnTo>
                    <a:pt x="172" y="740"/>
                  </a:lnTo>
                  <a:lnTo>
                    <a:pt x="176" y="744"/>
                  </a:lnTo>
                  <a:lnTo>
                    <a:pt x="178" y="749"/>
                  </a:lnTo>
                  <a:lnTo>
                    <a:pt x="184" y="749"/>
                  </a:lnTo>
                  <a:lnTo>
                    <a:pt x="205" y="749"/>
                  </a:lnTo>
                  <a:lnTo>
                    <a:pt x="205" y="756"/>
                  </a:lnTo>
                  <a:lnTo>
                    <a:pt x="207" y="763"/>
                  </a:lnTo>
                  <a:lnTo>
                    <a:pt x="212" y="771"/>
                  </a:lnTo>
                  <a:lnTo>
                    <a:pt x="217" y="778"/>
                  </a:lnTo>
                  <a:lnTo>
                    <a:pt x="220" y="783"/>
                  </a:lnTo>
                  <a:lnTo>
                    <a:pt x="225" y="788"/>
                  </a:lnTo>
                  <a:lnTo>
                    <a:pt x="231" y="792"/>
                  </a:lnTo>
                  <a:lnTo>
                    <a:pt x="237" y="795"/>
                  </a:lnTo>
                  <a:lnTo>
                    <a:pt x="242" y="800"/>
                  </a:lnTo>
                  <a:lnTo>
                    <a:pt x="248" y="804"/>
                  </a:lnTo>
                  <a:lnTo>
                    <a:pt x="254" y="805"/>
                  </a:lnTo>
                  <a:lnTo>
                    <a:pt x="258" y="805"/>
                  </a:lnTo>
                  <a:lnTo>
                    <a:pt x="263" y="807"/>
                  </a:lnTo>
                  <a:lnTo>
                    <a:pt x="268" y="807"/>
                  </a:lnTo>
                  <a:lnTo>
                    <a:pt x="277" y="805"/>
                  </a:lnTo>
                  <a:lnTo>
                    <a:pt x="294" y="797"/>
                  </a:lnTo>
                  <a:lnTo>
                    <a:pt x="295" y="797"/>
                  </a:lnTo>
                  <a:lnTo>
                    <a:pt x="301" y="793"/>
                  </a:lnTo>
                  <a:lnTo>
                    <a:pt x="304" y="792"/>
                  </a:lnTo>
                  <a:lnTo>
                    <a:pt x="312" y="792"/>
                  </a:lnTo>
                  <a:lnTo>
                    <a:pt x="319" y="793"/>
                  </a:lnTo>
                  <a:lnTo>
                    <a:pt x="323" y="793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3" y="792"/>
                  </a:lnTo>
                  <a:lnTo>
                    <a:pt x="331" y="790"/>
                  </a:lnTo>
                  <a:lnTo>
                    <a:pt x="328" y="788"/>
                  </a:lnTo>
                  <a:lnTo>
                    <a:pt x="323" y="788"/>
                  </a:lnTo>
                  <a:lnTo>
                    <a:pt x="318" y="788"/>
                  </a:lnTo>
                  <a:lnTo>
                    <a:pt x="309" y="785"/>
                  </a:lnTo>
                  <a:lnTo>
                    <a:pt x="302" y="780"/>
                  </a:lnTo>
                  <a:lnTo>
                    <a:pt x="299" y="778"/>
                  </a:lnTo>
                  <a:lnTo>
                    <a:pt x="294" y="778"/>
                  </a:lnTo>
                  <a:lnTo>
                    <a:pt x="292" y="776"/>
                  </a:lnTo>
                  <a:lnTo>
                    <a:pt x="289" y="775"/>
                  </a:lnTo>
                  <a:lnTo>
                    <a:pt x="287" y="773"/>
                  </a:lnTo>
                  <a:lnTo>
                    <a:pt x="278" y="771"/>
                  </a:lnTo>
                  <a:lnTo>
                    <a:pt x="277" y="768"/>
                  </a:lnTo>
                  <a:lnTo>
                    <a:pt x="272" y="763"/>
                  </a:lnTo>
                  <a:lnTo>
                    <a:pt x="266" y="757"/>
                  </a:lnTo>
                  <a:lnTo>
                    <a:pt x="261" y="754"/>
                  </a:lnTo>
                  <a:lnTo>
                    <a:pt x="256" y="751"/>
                  </a:lnTo>
                  <a:lnTo>
                    <a:pt x="253" y="749"/>
                  </a:lnTo>
                  <a:lnTo>
                    <a:pt x="248" y="746"/>
                  </a:lnTo>
                  <a:lnTo>
                    <a:pt x="234" y="735"/>
                  </a:lnTo>
                  <a:lnTo>
                    <a:pt x="227" y="732"/>
                  </a:lnTo>
                  <a:lnTo>
                    <a:pt x="219" y="728"/>
                  </a:lnTo>
                  <a:lnTo>
                    <a:pt x="213" y="722"/>
                  </a:lnTo>
                  <a:lnTo>
                    <a:pt x="208" y="715"/>
                  </a:lnTo>
                  <a:lnTo>
                    <a:pt x="205" y="711"/>
                  </a:lnTo>
                  <a:lnTo>
                    <a:pt x="201" y="710"/>
                  </a:lnTo>
                  <a:lnTo>
                    <a:pt x="196" y="708"/>
                  </a:lnTo>
                  <a:lnTo>
                    <a:pt x="191" y="708"/>
                  </a:lnTo>
                  <a:lnTo>
                    <a:pt x="174" y="708"/>
                  </a:lnTo>
                  <a:lnTo>
                    <a:pt x="160" y="711"/>
                  </a:lnTo>
                  <a:lnTo>
                    <a:pt x="155" y="715"/>
                  </a:lnTo>
                  <a:lnTo>
                    <a:pt x="150" y="718"/>
                  </a:lnTo>
                  <a:lnTo>
                    <a:pt x="147" y="723"/>
                  </a:lnTo>
                  <a:lnTo>
                    <a:pt x="143" y="728"/>
                  </a:lnTo>
                  <a:lnTo>
                    <a:pt x="143" y="732"/>
                  </a:lnTo>
                  <a:lnTo>
                    <a:pt x="145" y="734"/>
                  </a:lnTo>
                  <a:lnTo>
                    <a:pt x="150" y="735"/>
                  </a:lnTo>
                  <a:lnTo>
                    <a:pt x="164" y="735"/>
                  </a:lnTo>
                  <a:close/>
                  <a:moveTo>
                    <a:pt x="512" y="169"/>
                  </a:moveTo>
                  <a:lnTo>
                    <a:pt x="512" y="160"/>
                  </a:lnTo>
                  <a:lnTo>
                    <a:pt x="512" y="150"/>
                  </a:lnTo>
                  <a:lnTo>
                    <a:pt x="510" y="145"/>
                  </a:lnTo>
                  <a:lnTo>
                    <a:pt x="509" y="140"/>
                  </a:lnTo>
                  <a:lnTo>
                    <a:pt x="503" y="136"/>
                  </a:lnTo>
                  <a:lnTo>
                    <a:pt x="498" y="135"/>
                  </a:lnTo>
                  <a:lnTo>
                    <a:pt x="491" y="145"/>
                  </a:lnTo>
                  <a:lnTo>
                    <a:pt x="485" y="152"/>
                  </a:lnTo>
                  <a:lnTo>
                    <a:pt x="469" y="167"/>
                  </a:lnTo>
                  <a:lnTo>
                    <a:pt x="461" y="176"/>
                  </a:lnTo>
                  <a:lnTo>
                    <a:pt x="456" y="184"/>
                  </a:lnTo>
                  <a:lnTo>
                    <a:pt x="452" y="196"/>
                  </a:lnTo>
                  <a:lnTo>
                    <a:pt x="451" y="210"/>
                  </a:lnTo>
                  <a:lnTo>
                    <a:pt x="461" y="210"/>
                  </a:lnTo>
                  <a:lnTo>
                    <a:pt x="471" y="208"/>
                  </a:lnTo>
                  <a:lnTo>
                    <a:pt x="481" y="205"/>
                  </a:lnTo>
                  <a:lnTo>
                    <a:pt x="491" y="200"/>
                  </a:lnTo>
                  <a:lnTo>
                    <a:pt x="498" y="194"/>
                  </a:lnTo>
                  <a:lnTo>
                    <a:pt x="505" y="186"/>
                  </a:lnTo>
                  <a:lnTo>
                    <a:pt x="510" y="177"/>
                  </a:lnTo>
                  <a:lnTo>
                    <a:pt x="512" y="169"/>
                  </a:lnTo>
                  <a:close/>
                  <a:moveTo>
                    <a:pt x="205" y="940"/>
                  </a:moveTo>
                  <a:lnTo>
                    <a:pt x="203" y="938"/>
                  </a:lnTo>
                  <a:lnTo>
                    <a:pt x="201" y="935"/>
                  </a:lnTo>
                  <a:lnTo>
                    <a:pt x="201" y="926"/>
                  </a:lnTo>
                  <a:lnTo>
                    <a:pt x="200" y="925"/>
                  </a:lnTo>
                  <a:lnTo>
                    <a:pt x="198" y="921"/>
                  </a:lnTo>
                  <a:lnTo>
                    <a:pt x="195" y="920"/>
                  </a:lnTo>
                  <a:lnTo>
                    <a:pt x="191" y="920"/>
                  </a:lnTo>
                  <a:lnTo>
                    <a:pt x="186" y="918"/>
                  </a:lnTo>
                  <a:lnTo>
                    <a:pt x="183" y="920"/>
                  </a:lnTo>
                  <a:lnTo>
                    <a:pt x="176" y="921"/>
                  </a:lnTo>
                  <a:lnTo>
                    <a:pt x="171" y="925"/>
                  </a:lnTo>
                  <a:lnTo>
                    <a:pt x="164" y="926"/>
                  </a:lnTo>
                  <a:lnTo>
                    <a:pt x="157" y="926"/>
                  </a:lnTo>
                  <a:lnTo>
                    <a:pt x="150" y="923"/>
                  </a:lnTo>
                  <a:lnTo>
                    <a:pt x="143" y="921"/>
                  </a:lnTo>
                  <a:lnTo>
                    <a:pt x="137" y="920"/>
                  </a:lnTo>
                  <a:lnTo>
                    <a:pt x="123" y="920"/>
                  </a:lnTo>
                  <a:lnTo>
                    <a:pt x="109" y="920"/>
                  </a:lnTo>
                  <a:lnTo>
                    <a:pt x="108" y="916"/>
                  </a:lnTo>
                  <a:lnTo>
                    <a:pt x="106" y="913"/>
                  </a:lnTo>
                  <a:lnTo>
                    <a:pt x="97" y="909"/>
                  </a:lnTo>
                  <a:lnTo>
                    <a:pt x="89" y="908"/>
                  </a:lnTo>
                  <a:lnTo>
                    <a:pt x="82" y="906"/>
                  </a:lnTo>
                  <a:lnTo>
                    <a:pt x="68" y="899"/>
                  </a:lnTo>
                  <a:lnTo>
                    <a:pt x="55" y="892"/>
                  </a:lnTo>
                  <a:lnTo>
                    <a:pt x="21" y="892"/>
                  </a:lnTo>
                  <a:lnTo>
                    <a:pt x="16" y="896"/>
                  </a:lnTo>
                  <a:lnTo>
                    <a:pt x="9" y="897"/>
                  </a:lnTo>
                  <a:lnTo>
                    <a:pt x="4" y="901"/>
                  </a:lnTo>
                  <a:lnTo>
                    <a:pt x="2" y="902"/>
                  </a:lnTo>
                  <a:lnTo>
                    <a:pt x="0" y="906"/>
                  </a:lnTo>
                  <a:lnTo>
                    <a:pt x="0" y="926"/>
                  </a:lnTo>
                  <a:lnTo>
                    <a:pt x="0" y="933"/>
                  </a:lnTo>
                  <a:lnTo>
                    <a:pt x="0" y="940"/>
                  </a:lnTo>
                  <a:lnTo>
                    <a:pt x="12" y="942"/>
                  </a:lnTo>
                  <a:lnTo>
                    <a:pt x="17" y="943"/>
                  </a:lnTo>
                  <a:lnTo>
                    <a:pt x="19" y="945"/>
                  </a:lnTo>
                  <a:lnTo>
                    <a:pt x="21" y="947"/>
                  </a:lnTo>
                  <a:lnTo>
                    <a:pt x="24" y="947"/>
                  </a:lnTo>
                  <a:lnTo>
                    <a:pt x="26" y="949"/>
                  </a:lnTo>
                  <a:lnTo>
                    <a:pt x="27" y="954"/>
                  </a:lnTo>
                  <a:lnTo>
                    <a:pt x="31" y="957"/>
                  </a:lnTo>
                  <a:lnTo>
                    <a:pt x="33" y="959"/>
                  </a:lnTo>
                  <a:lnTo>
                    <a:pt x="34" y="960"/>
                  </a:lnTo>
                  <a:lnTo>
                    <a:pt x="34" y="955"/>
                  </a:lnTo>
                  <a:lnTo>
                    <a:pt x="38" y="950"/>
                  </a:lnTo>
                  <a:lnTo>
                    <a:pt x="41" y="947"/>
                  </a:lnTo>
                  <a:lnTo>
                    <a:pt x="48" y="947"/>
                  </a:lnTo>
                  <a:lnTo>
                    <a:pt x="102" y="947"/>
                  </a:lnTo>
                  <a:lnTo>
                    <a:pt x="104" y="950"/>
                  </a:lnTo>
                  <a:lnTo>
                    <a:pt x="108" y="952"/>
                  </a:lnTo>
                  <a:lnTo>
                    <a:pt x="111" y="954"/>
                  </a:lnTo>
                  <a:lnTo>
                    <a:pt x="116" y="954"/>
                  </a:lnTo>
                  <a:lnTo>
                    <a:pt x="116" y="960"/>
                  </a:lnTo>
                  <a:lnTo>
                    <a:pt x="118" y="966"/>
                  </a:lnTo>
                  <a:lnTo>
                    <a:pt x="123" y="974"/>
                  </a:lnTo>
                  <a:lnTo>
                    <a:pt x="130" y="972"/>
                  </a:lnTo>
                  <a:lnTo>
                    <a:pt x="133" y="972"/>
                  </a:lnTo>
                  <a:lnTo>
                    <a:pt x="142" y="976"/>
                  </a:lnTo>
                  <a:lnTo>
                    <a:pt x="147" y="981"/>
                  </a:lnTo>
                  <a:lnTo>
                    <a:pt x="152" y="981"/>
                  </a:lnTo>
                  <a:lnTo>
                    <a:pt x="157" y="981"/>
                  </a:lnTo>
                  <a:lnTo>
                    <a:pt x="167" y="979"/>
                  </a:lnTo>
                  <a:lnTo>
                    <a:pt x="174" y="976"/>
                  </a:lnTo>
                  <a:lnTo>
                    <a:pt x="181" y="972"/>
                  </a:lnTo>
                  <a:lnTo>
                    <a:pt x="188" y="967"/>
                  </a:lnTo>
                  <a:lnTo>
                    <a:pt x="195" y="962"/>
                  </a:lnTo>
                  <a:lnTo>
                    <a:pt x="201" y="959"/>
                  </a:lnTo>
                  <a:lnTo>
                    <a:pt x="208" y="955"/>
                  </a:lnTo>
                  <a:lnTo>
                    <a:pt x="219" y="954"/>
                  </a:lnTo>
                  <a:lnTo>
                    <a:pt x="219" y="947"/>
                  </a:lnTo>
                  <a:lnTo>
                    <a:pt x="219" y="945"/>
                  </a:lnTo>
                  <a:lnTo>
                    <a:pt x="217" y="943"/>
                  </a:lnTo>
                  <a:lnTo>
                    <a:pt x="213" y="942"/>
                  </a:lnTo>
                  <a:lnTo>
                    <a:pt x="208" y="942"/>
                  </a:lnTo>
                  <a:lnTo>
                    <a:pt x="205" y="940"/>
                  </a:lnTo>
                  <a:close/>
                  <a:moveTo>
                    <a:pt x="1140" y="162"/>
                  </a:moveTo>
                  <a:lnTo>
                    <a:pt x="1135" y="160"/>
                  </a:lnTo>
                  <a:lnTo>
                    <a:pt x="1131" y="157"/>
                  </a:lnTo>
                  <a:lnTo>
                    <a:pt x="1126" y="148"/>
                  </a:lnTo>
                  <a:lnTo>
                    <a:pt x="1121" y="148"/>
                  </a:lnTo>
                  <a:lnTo>
                    <a:pt x="1116" y="147"/>
                  </a:lnTo>
                  <a:lnTo>
                    <a:pt x="1111" y="145"/>
                  </a:lnTo>
                  <a:lnTo>
                    <a:pt x="1107" y="142"/>
                  </a:lnTo>
                  <a:lnTo>
                    <a:pt x="1102" y="135"/>
                  </a:lnTo>
                  <a:lnTo>
                    <a:pt x="1099" y="128"/>
                  </a:lnTo>
                  <a:lnTo>
                    <a:pt x="1092" y="128"/>
                  </a:lnTo>
                  <a:lnTo>
                    <a:pt x="1087" y="124"/>
                  </a:lnTo>
                  <a:lnTo>
                    <a:pt x="1082" y="123"/>
                  </a:lnTo>
                  <a:lnTo>
                    <a:pt x="1077" y="119"/>
                  </a:lnTo>
                  <a:lnTo>
                    <a:pt x="1071" y="109"/>
                  </a:lnTo>
                  <a:lnTo>
                    <a:pt x="1065" y="101"/>
                  </a:lnTo>
                  <a:lnTo>
                    <a:pt x="1060" y="92"/>
                  </a:lnTo>
                  <a:lnTo>
                    <a:pt x="1054" y="84"/>
                  </a:lnTo>
                  <a:lnTo>
                    <a:pt x="1051" y="73"/>
                  </a:lnTo>
                  <a:lnTo>
                    <a:pt x="1051" y="66"/>
                  </a:lnTo>
                  <a:lnTo>
                    <a:pt x="1051" y="60"/>
                  </a:lnTo>
                  <a:lnTo>
                    <a:pt x="1042" y="60"/>
                  </a:lnTo>
                  <a:lnTo>
                    <a:pt x="1036" y="58"/>
                  </a:lnTo>
                  <a:lnTo>
                    <a:pt x="1031" y="55"/>
                  </a:lnTo>
                  <a:lnTo>
                    <a:pt x="1031" y="46"/>
                  </a:lnTo>
                  <a:lnTo>
                    <a:pt x="1020" y="49"/>
                  </a:lnTo>
                  <a:lnTo>
                    <a:pt x="1008" y="51"/>
                  </a:lnTo>
                  <a:lnTo>
                    <a:pt x="983" y="53"/>
                  </a:lnTo>
                  <a:lnTo>
                    <a:pt x="928" y="53"/>
                  </a:lnTo>
                  <a:lnTo>
                    <a:pt x="927" y="58"/>
                  </a:lnTo>
                  <a:lnTo>
                    <a:pt x="925" y="60"/>
                  </a:lnTo>
                  <a:lnTo>
                    <a:pt x="921" y="60"/>
                  </a:lnTo>
                  <a:lnTo>
                    <a:pt x="860" y="60"/>
                  </a:lnTo>
                  <a:lnTo>
                    <a:pt x="840" y="60"/>
                  </a:lnTo>
                  <a:lnTo>
                    <a:pt x="819" y="63"/>
                  </a:lnTo>
                  <a:lnTo>
                    <a:pt x="804" y="66"/>
                  </a:lnTo>
                  <a:lnTo>
                    <a:pt x="787" y="72"/>
                  </a:lnTo>
                  <a:lnTo>
                    <a:pt x="756" y="84"/>
                  </a:lnTo>
                  <a:lnTo>
                    <a:pt x="741" y="90"/>
                  </a:lnTo>
                  <a:lnTo>
                    <a:pt x="723" y="94"/>
                  </a:lnTo>
                  <a:lnTo>
                    <a:pt x="722" y="95"/>
                  </a:lnTo>
                  <a:lnTo>
                    <a:pt x="720" y="97"/>
                  </a:lnTo>
                  <a:lnTo>
                    <a:pt x="717" y="101"/>
                  </a:lnTo>
                  <a:lnTo>
                    <a:pt x="711" y="102"/>
                  </a:lnTo>
                  <a:lnTo>
                    <a:pt x="710" y="104"/>
                  </a:lnTo>
                  <a:lnTo>
                    <a:pt x="710" y="107"/>
                  </a:lnTo>
                  <a:lnTo>
                    <a:pt x="701" y="107"/>
                  </a:lnTo>
                  <a:lnTo>
                    <a:pt x="694" y="109"/>
                  </a:lnTo>
                  <a:lnTo>
                    <a:pt x="689" y="113"/>
                  </a:lnTo>
                  <a:lnTo>
                    <a:pt x="682" y="114"/>
                  </a:lnTo>
                  <a:lnTo>
                    <a:pt x="677" y="116"/>
                  </a:lnTo>
                  <a:lnTo>
                    <a:pt x="674" y="119"/>
                  </a:lnTo>
                  <a:lnTo>
                    <a:pt x="667" y="126"/>
                  </a:lnTo>
                  <a:lnTo>
                    <a:pt x="664" y="130"/>
                  </a:lnTo>
                  <a:lnTo>
                    <a:pt x="660" y="133"/>
                  </a:lnTo>
                  <a:lnTo>
                    <a:pt x="655" y="135"/>
                  </a:lnTo>
                  <a:lnTo>
                    <a:pt x="648" y="135"/>
                  </a:lnTo>
                  <a:lnTo>
                    <a:pt x="648" y="142"/>
                  </a:lnTo>
                  <a:lnTo>
                    <a:pt x="647" y="147"/>
                  </a:lnTo>
                  <a:lnTo>
                    <a:pt x="642" y="155"/>
                  </a:lnTo>
                  <a:lnTo>
                    <a:pt x="636" y="164"/>
                  </a:lnTo>
                  <a:lnTo>
                    <a:pt x="635" y="169"/>
                  </a:lnTo>
                  <a:lnTo>
                    <a:pt x="635" y="176"/>
                  </a:lnTo>
                  <a:lnTo>
                    <a:pt x="626" y="179"/>
                  </a:lnTo>
                  <a:lnTo>
                    <a:pt x="618" y="183"/>
                  </a:lnTo>
                  <a:lnTo>
                    <a:pt x="611" y="188"/>
                  </a:lnTo>
                  <a:lnTo>
                    <a:pt x="609" y="191"/>
                  </a:lnTo>
                  <a:lnTo>
                    <a:pt x="607" y="196"/>
                  </a:lnTo>
                  <a:lnTo>
                    <a:pt x="607" y="200"/>
                  </a:lnTo>
                  <a:lnTo>
                    <a:pt x="609" y="201"/>
                  </a:lnTo>
                  <a:lnTo>
                    <a:pt x="614" y="203"/>
                  </a:lnTo>
                  <a:lnTo>
                    <a:pt x="628" y="203"/>
                  </a:lnTo>
                  <a:lnTo>
                    <a:pt x="631" y="205"/>
                  </a:lnTo>
                  <a:lnTo>
                    <a:pt x="635" y="206"/>
                  </a:lnTo>
                  <a:lnTo>
                    <a:pt x="636" y="210"/>
                  </a:lnTo>
                  <a:lnTo>
                    <a:pt x="642" y="210"/>
                  </a:lnTo>
                  <a:lnTo>
                    <a:pt x="642" y="237"/>
                  </a:lnTo>
                  <a:lnTo>
                    <a:pt x="640" y="249"/>
                  </a:lnTo>
                  <a:lnTo>
                    <a:pt x="638" y="254"/>
                  </a:lnTo>
                  <a:lnTo>
                    <a:pt x="635" y="258"/>
                  </a:lnTo>
                  <a:lnTo>
                    <a:pt x="630" y="259"/>
                  </a:lnTo>
                  <a:lnTo>
                    <a:pt x="628" y="263"/>
                  </a:lnTo>
                  <a:lnTo>
                    <a:pt x="624" y="271"/>
                  </a:lnTo>
                  <a:lnTo>
                    <a:pt x="621" y="280"/>
                  </a:lnTo>
                  <a:lnTo>
                    <a:pt x="618" y="283"/>
                  </a:lnTo>
                  <a:lnTo>
                    <a:pt x="614" y="285"/>
                  </a:lnTo>
                  <a:lnTo>
                    <a:pt x="616" y="288"/>
                  </a:lnTo>
                  <a:lnTo>
                    <a:pt x="619" y="292"/>
                  </a:lnTo>
                  <a:lnTo>
                    <a:pt x="630" y="294"/>
                  </a:lnTo>
                  <a:lnTo>
                    <a:pt x="635" y="295"/>
                  </a:lnTo>
                  <a:lnTo>
                    <a:pt x="638" y="297"/>
                  </a:lnTo>
                  <a:lnTo>
                    <a:pt x="642" y="300"/>
                  </a:lnTo>
                  <a:lnTo>
                    <a:pt x="642" y="305"/>
                  </a:lnTo>
                  <a:lnTo>
                    <a:pt x="660" y="305"/>
                  </a:lnTo>
                  <a:lnTo>
                    <a:pt x="679" y="305"/>
                  </a:lnTo>
                  <a:lnTo>
                    <a:pt x="694" y="309"/>
                  </a:lnTo>
                  <a:lnTo>
                    <a:pt x="710" y="312"/>
                  </a:lnTo>
                  <a:lnTo>
                    <a:pt x="708" y="316"/>
                  </a:lnTo>
                  <a:lnTo>
                    <a:pt x="705" y="317"/>
                  </a:lnTo>
                  <a:lnTo>
                    <a:pt x="696" y="319"/>
                  </a:lnTo>
                  <a:lnTo>
                    <a:pt x="689" y="322"/>
                  </a:lnTo>
                  <a:lnTo>
                    <a:pt x="686" y="324"/>
                  </a:lnTo>
                  <a:lnTo>
                    <a:pt x="682" y="326"/>
                  </a:lnTo>
                  <a:lnTo>
                    <a:pt x="681" y="334"/>
                  </a:lnTo>
                  <a:lnTo>
                    <a:pt x="679" y="343"/>
                  </a:lnTo>
                  <a:lnTo>
                    <a:pt x="674" y="348"/>
                  </a:lnTo>
                  <a:lnTo>
                    <a:pt x="669" y="353"/>
                  </a:lnTo>
                  <a:lnTo>
                    <a:pt x="669" y="401"/>
                  </a:lnTo>
                  <a:lnTo>
                    <a:pt x="674" y="403"/>
                  </a:lnTo>
                  <a:lnTo>
                    <a:pt x="676" y="404"/>
                  </a:lnTo>
                  <a:lnTo>
                    <a:pt x="676" y="408"/>
                  </a:lnTo>
                  <a:lnTo>
                    <a:pt x="676" y="411"/>
                  </a:lnTo>
                  <a:lnTo>
                    <a:pt x="674" y="413"/>
                  </a:lnTo>
                  <a:lnTo>
                    <a:pt x="667" y="413"/>
                  </a:lnTo>
                  <a:lnTo>
                    <a:pt x="660" y="413"/>
                  </a:lnTo>
                  <a:lnTo>
                    <a:pt x="655" y="415"/>
                  </a:lnTo>
                  <a:lnTo>
                    <a:pt x="653" y="418"/>
                  </a:lnTo>
                  <a:lnTo>
                    <a:pt x="652" y="421"/>
                  </a:lnTo>
                  <a:lnTo>
                    <a:pt x="650" y="425"/>
                  </a:lnTo>
                  <a:lnTo>
                    <a:pt x="648" y="428"/>
                  </a:lnTo>
                  <a:lnTo>
                    <a:pt x="636" y="437"/>
                  </a:lnTo>
                  <a:lnTo>
                    <a:pt x="631" y="442"/>
                  </a:lnTo>
                  <a:lnTo>
                    <a:pt x="628" y="445"/>
                  </a:lnTo>
                  <a:lnTo>
                    <a:pt x="628" y="449"/>
                  </a:lnTo>
                  <a:lnTo>
                    <a:pt x="619" y="450"/>
                  </a:lnTo>
                  <a:lnTo>
                    <a:pt x="611" y="452"/>
                  </a:lnTo>
                  <a:lnTo>
                    <a:pt x="599" y="461"/>
                  </a:lnTo>
                  <a:lnTo>
                    <a:pt x="587" y="469"/>
                  </a:lnTo>
                  <a:lnTo>
                    <a:pt x="580" y="473"/>
                  </a:lnTo>
                  <a:lnTo>
                    <a:pt x="573" y="476"/>
                  </a:lnTo>
                  <a:lnTo>
                    <a:pt x="567" y="476"/>
                  </a:lnTo>
                  <a:lnTo>
                    <a:pt x="567" y="483"/>
                  </a:lnTo>
                  <a:lnTo>
                    <a:pt x="560" y="483"/>
                  </a:lnTo>
                  <a:lnTo>
                    <a:pt x="553" y="486"/>
                  </a:lnTo>
                  <a:lnTo>
                    <a:pt x="548" y="491"/>
                  </a:lnTo>
                  <a:lnTo>
                    <a:pt x="538" y="502"/>
                  </a:lnTo>
                  <a:lnTo>
                    <a:pt x="534" y="507"/>
                  </a:lnTo>
                  <a:lnTo>
                    <a:pt x="527" y="512"/>
                  </a:lnTo>
                  <a:lnTo>
                    <a:pt x="520" y="515"/>
                  </a:lnTo>
                  <a:lnTo>
                    <a:pt x="514" y="517"/>
                  </a:lnTo>
                  <a:lnTo>
                    <a:pt x="512" y="517"/>
                  </a:lnTo>
                  <a:lnTo>
                    <a:pt x="512" y="515"/>
                  </a:lnTo>
                  <a:lnTo>
                    <a:pt x="514" y="508"/>
                  </a:lnTo>
                  <a:lnTo>
                    <a:pt x="515" y="503"/>
                  </a:lnTo>
                  <a:lnTo>
                    <a:pt x="522" y="495"/>
                  </a:lnTo>
                  <a:lnTo>
                    <a:pt x="524" y="491"/>
                  </a:lnTo>
                  <a:lnTo>
                    <a:pt x="527" y="484"/>
                  </a:lnTo>
                  <a:lnTo>
                    <a:pt x="527" y="478"/>
                  </a:lnTo>
                  <a:lnTo>
                    <a:pt x="526" y="469"/>
                  </a:lnTo>
                  <a:lnTo>
                    <a:pt x="527" y="464"/>
                  </a:lnTo>
                  <a:lnTo>
                    <a:pt x="529" y="462"/>
                  </a:lnTo>
                  <a:lnTo>
                    <a:pt x="532" y="462"/>
                  </a:lnTo>
                  <a:lnTo>
                    <a:pt x="532" y="435"/>
                  </a:lnTo>
                  <a:lnTo>
                    <a:pt x="527" y="433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1"/>
                  </a:lnTo>
                  <a:lnTo>
                    <a:pt x="527" y="404"/>
                  </a:lnTo>
                  <a:lnTo>
                    <a:pt x="529" y="403"/>
                  </a:lnTo>
                  <a:lnTo>
                    <a:pt x="532" y="401"/>
                  </a:lnTo>
                  <a:lnTo>
                    <a:pt x="534" y="396"/>
                  </a:lnTo>
                  <a:lnTo>
                    <a:pt x="536" y="394"/>
                  </a:lnTo>
                  <a:lnTo>
                    <a:pt x="539" y="394"/>
                  </a:lnTo>
                  <a:lnTo>
                    <a:pt x="567" y="394"/>
                  </a:lnTo>
                  <a:lnTo>
                    <a:pt x="572" y="391"/>
                  </a:lnTo>
                  <a:lnTo>
                    <a:pt x="577" y="387"/>
                  </a:lnTo>
                  <a:lnTo>
                    <a:pt x="578" y="382"/>
                  </a:lnTo>
                  <a:lnTo>
                    <a:pt x="580" y="374"/>
                  </a:lnTo>
                  <a:lnTo>
                    <a:pt x="582" y="370"/>
                  </a:lnTo>
                  <a:lnTo>
                    <a:pt x="585" y="370"/>
                  </a:lnTo>
                  <a:lnTo>
                    <a:pt x="589" y="372"/>
                  </a:lnTo>
                  <a:lnTo>
                    <a:pt x="594" y="374"/>
                  </a:lnTo>
                  <a:lnTo>
                    <a:pt x="596" y="362"/>
                  </a:lnTo>
                  <a:lnTo>
                    <a:pt x="594" y="351"/>
                  </a:lnTo>
                  <a:lnTo>
                    <a:pt x="589" y="345"/>
                  </a:lnTo>
                  <a:lnTo>
                    <a:pt x="584" y="340"/>
                  </a:lnTo>
                  <a:lnTo>
                    <a:pt x="577" y="336"/>
                  </a:lnTo>
                  <a:lnTo>
                    <a:pt x="568" y="333"/>
                  </a:lnTo>
                  <a:lnTo>
                    <a:pt x="553" y="326"/>
                  </a:lnTo>
                  <a:lnTo>
                    <a:pt x="551" y="319"/>
                  </a:lnTo>
                  <a:lnTo>
                    <a:pt x="551" y="314"/>
                  </a:lnTo>
                  <a:lnTo>
                    <a:pt x="555" y="309"/>
                  </a:lnTo>
                  <a:lnTo>
                    <a:pt x="556" y="305"/>
                  </a:lnTo>
                  <a:lnTo>
                    <a:pt x="561" y="300"/>
                  </a:lnTo>
                  <a:lnTo>
                    <a:pt x="565" y="297"/>
                  </a:lnTo>
                  <a:lnTo>
                    <a:pt x="567" y="292"/>
                  </a:lnTo>
                  <a:lnTo>
                    <a:pt x="568" y="283"/>
                  </a:lnTo>
                  <a:lnTo>
                    <a:pt x="567" y="278"/>
                  </a:lnTo>
                  <a:lnTo>
                    <a:pt x="563" y="271"/>
                  </a:lnTo>
                  <a:lnTo>
                    <a:pt x="558" y="268"/>
                  </a:lnTo>
                  <a:lnTo>
                    <a:pt x="555" y="263"/>
                  </a:lnTo>
                  <a:lnTo>
                    <a:pt x="553" y="259"/>
                  </a:lnTo>
                  <a:lnTo>
                    <a:pt x="555" y="256"/>
                  </a:lnTo>
                  <a:lnTo>
                    <a:pt x="560" y="251"/>
                  </a:lnTo>
                  <a:lnTo>
                    <a:pt x="561" y="246"/>
                  </a:lnTo>
                  <a:lnTo>
                    <a:pt x="563" y="244"/>
                  </a:lnTo>
                  <a:lnTo>
                    <a:pt x="567" y="244"/>
                  </a:lnTo>
                  <a:lnTo>
                    <a:pt x="577" y="237"/>
                  </a:lnTo>
                  <a:lnTo>
                    <a:pt x="585" y="229"/>
                  </a:lnTo>
                  <a:lnTo>
                    <a:pt x="590" y="217"/>
                  </a:lnTo>
                  <a:lnTo>
                    <a:pt x="594" y="203"/>
                  </a:lnTo>
                  <a:lnTo>
                    <a:pt x="584" y="203"/>
                  </a:lnTo>
                  <a:lnTo>
                    <a:pt x="575" y="205"/>
                  </a:lnTo>
                  <a:lnTo>
                    <a:pt x="570" y="210"/>
                  </a:lnTo>
                  <a:lnTo>
                    <a:pt x="567" y="217"/>
                  </a:lnTo>
                  <a:lnTo>
                    <a:pt x="561" y="220"/>
                  </a:lnTo>
                  <a:lnTo>
                    <a:pt x="555" y="222"/>
                  </a:lnTo>
                  <a:lnTo>
                    <a:pt x="549" y="225"/>
                  </a:lnTo>
                  <a:lnTo>
                    <a:pt x="548" y="227"/>
                  </a:lnTo>
                  <a:lnTo>
                    <a:pt x="546" y="230"/>
                  </a:lnTo>
                  <a:lnTo>
                    <a:pt x="541" y="232"/>
                  </a:lnTo>
                  <a:lnTo>
                    <a:pt x="539" y="234"/>
                  </a:lnTo>
                  <a:lnTo>
                    <a:pt x="534" y="239"/>
                  </a:lnTo>
                  <a:lnTo>
                    <a:pt x="532" y="242"/>
                  </a:lnTo>
                  <a:lnTo>
                    <a:pt x="529" y="244"/>
                  </a:lnTo>
                  <a:lnTo>
                    <a:pt x="524" y="246"/>
                  </a:lnTo>
                  <a:lnTo>
                    <a:pt x="519" y="244"/>
                  </a:lnTo>
                  <a:lnTo>
                    <a:pt x="515" y="249"/>
                  </a:lnTo>
                  <a:lnTo>
                    <a:pt x="512" y="254"/>
                  </a:lnTo>
                  <a:lnTo>
                    <a:pt x="505" y="258"/>
                  </a:lnTo>
                  <a:lnTo>
                    <a:pt x="498" y="258"/>
                  </a:lnTo>
                  <a:lnTo>
                    <a:pt x="488" y="259"/>
                  </a:lnTo>
                  <a:lnTo>
                    <a:pt x="481" y="258"/>
                  </a:lnTo>
                  <a:lnTo>
                    <a:pt x="476" y="254"/>
                  </a:lnTo>
                  <a:lnTo>
                    <a:pt x="473" y="249"/>
                  </a:lnTo>
                  <a:lnTo>
                    <a:pt x="468" y="237"/>
                  </a:lnTo>
                  <a:lnTo>
                    <a:pt x="463" y="232"/>
                  </a:lnTo>
                  <a:lnTo>
                    <a:pt x="457" y="230"/>
                  </a:lnTo>
                  <a:lnTo>
                    <a:pt x="451" y="232"/>
                  </a:lnTo>
                  <a:lnTo>
                    <a:pt x="447" y="236"/>
                  </a:lnTo>
                  <a:lnTo>
                    <a:pt x="445" y="241"/>
                  </a:lnTo>
                  <a:lnTo>
                    <a:pt x="444" y="247"/>
                  </a:lnTo>
                  <a:lnTo>
                    <a:pt x="442" y="254"/>
                  </a:lnTo>
                  <a:lnTo>
                    <a:pt x="440" y="259"/>
                  </a:lnTo>
                  <a:lnTo>
                    <a:pt x="437" y="263"/>
                  </a:lnTo>
                  <a:lnTo>
                    <a:pt x="430" y="265"/>
                  </a:lnTo>
                  <a:lnTo>
                    <a:pt x="430" y="273"/>
                  </a:lnTo>
                  <a:lnTo>
                    <a:pt x="430" y="280"/>
                  </a:lnTo>
                  <a:lnTo>
                    <a:pt x="427" y="292"/>
                  </a:lnTo>
                  <a:lnTo>
                    <a:pt x="423" y="304"/>
                  </a:lnTo>
                  <a:lnTo>
                    <a:pt x="422" y="311"/>
                  </a:lnTo>
                  <a:lnTo>
                    <a:pt x="423" y="319"/>
                  </a:lnTo>
                  <a:lnTo>
                    <a:pt x="418" y="321"/>
                  </a:lnTo>
                  <a:lnTo>
                    <a:pt x="416" y="324"/>
                  </a:lnTo>
                  <a:lnTo>
                    <a:pt x="413" y="333"/>
                  </a:lnTo>
                  <a:lnTo>
                    <a:pt x="410" y="341"/>
                  </a:lnTo>
                  <a:lnTo>
                    <a:pt x="406" y="345"/>
                  </a:lnTo>
                  <a:lnTo>
                    <a:pt x="403" y="346"/>
                  </a:lnTo>
                  <a:lnTo>
                    <a:pt x="405" y="357"/>
                  </a:lnTo>
                  <a:lnTo>
                    <a:pt x="403" y="363"/>
                  </a:lnTo>
                  <a:lnTo>
                    <a:pt x="399" y="377"/>
                  </a:lnTo>
                  <a:lnTo>
                    <a:pt x="396" y="391"/>
                  </a:lnTo>
                  <a:lnTo>
                    <a:pt x="396" y="399"/>
                  </a:lnTo>
                  <a:lnTo>
                    <a:pt x="396" y="408"/>
                  </a:lnTo>
                  <a:lnTo>
                    <a:pt x="394" y="413"/>
                  </a:lnTo>
                  <a:lnTo>
                    <a:pt x="393" y="415"/>
                  </a:lnTo>
                  <a:lnTo>
                    <a:pt x="389" y="415"/>
                  </a:lnTo>
                  <a:lnTo>
                    <a:pt x="386" y="421"/>
                  </a:lnTo>
                  <a:lnTo>
                    <a:pt x="382" y="428"/>
                  </a:lnTo>
                  <a:lnTo>
                    <a:pt x="382" y="438"/>
                  </a:lnTo>
                  <a:lnTo>
                    <a:pt x="382" y="449"/>
                  </a:lnTo>
                  <a:lnTo>
                    <a:pt x="389" y="449"/>
                  </a:lnTo>
                  <a:lnTo>
                    <a:pt x="391" y="455"/>
                  </a:lnTo>
                  <a:lnTo>
                    <a:pt x="389" y="459"/>
                  </a:lnTo>
                  <a:lnTo>
                    <a:pt x="389" y="462"/>
                  </a:lnTo>
                  <a:lnTo>
                    <a:pt x="386" y="462"/>
                  </a:lnTo>
                  <a:lnTo>
                    <a:pt x="379" y="466"/>
                  </a:lnTo>
                  <a:lnTo>
                    <a:pt x="372" y="467"/>
                  </a:lnTo>
                  <a:lnTo>
                    <a:pt x="369" y="473"/>
                  </a:lnTo>
                  <a:lnTo>
                    <a:pt x="365" y="476"/>
                  </a:lnTo>
                  <a:lnTo>
                    <a:pt x="362" y="484"/>
                  </a:lnTo>
                  <a:lnTo>
                    <a:pt x="358" y="493"/>
                  </a:lnTo>
                  <a:lnTo>
                    <a:pt x="358" y="496"/>
                  </a:lnTo>
                  <a:lnTo>
                    <a:pt x="355" y="502"/>
                  </a:lnTo>
                  <a:lnTo>
                    <a:pt x="355" y="510"/>
                  </a:lnTo>
                  <a:lnTo>
                    <a:pt x="353" y="513"/>
                  </a:lnTo>
                  <a:lnTo>
                    <a:pt x="352" y="517"/>
                  </a:lnTo>
                  <a:lnTo>
                    <a:pt x="348" y="520"/>
                  </a:lnTo>
                  <a:lnTo>
                    <a:pt x="348" y="524"/>
                  </a:lnTo>
                  <a:lnTo>
                    <a:pt x="347" y="529"/>
                  </a:lnTo>
                  <a:lnTo>
                    <a:pt x="345" y="531"/>
                  </a:lnTo>
                  <a:lnTo>
                    <a:pt x="341" y="531"/>
                  </a:lnTo>
                  <a:lnTo>
                    <a:pt x="336" y="539"/>
                  </a:lnTo>
                  <a:lnTo>
                    <a:pt x="330" y="548"/>
                  </a:lnTo>
                  <a:lnTo>
                    <a:pt x="324" y="554"/>
                  </a:lnTo>
                  <a:lnTo>
                    <a:pt x="321" y="565"/>
                  </a:lnTo>
                  <a:lnTo>
                    <a:pt x="316" y="568"/>
                  </a:lnTo>
                  <a:lnTo>
                    <a:pt x="311" y="571"/>
                  </a:lnTo>
                  <a:lnTo>
                    <a:pt x="306" y="577"/>
                  </a:lnTo>
                  <a:lnTo>
                    <a:pt x="301" y="578"/>
                  </a:lnTo>
                  <a:lnTo>
                    <a:pt x="299" y="580"/>
                  </a:lnTo>
                  <a:lnTo>
                    <a:pt x="297" y="582"/>
                  </a:lnTo>
                  <a:lnTo>
                    <a:pt x="294" y="585"/>
                  </a:lnTo>
                  <a:lnTo>
                    <a:pt x="289" y="587"/>
                  </a:lnTo>
                  <a:lnTo>
                    <a:pt x="287" y="588"/>
                  </a:lnTo>
                  <a:lnTo>
                    <a:pt x="287" y="592"/>
                  </a:lnTo>
                  <a:lnTo>
                    <a:pt x="283" y="594"/>
                  </a:lnTo>
                  <a:lnTo>
                    <a:pt x="282" y="597"/>
                  </a:lnTo>
                  <a:lnTo>
                    <a:pt x="280" y="606"/>
                  </a:lnTo>
                  <a:lnTo>
                    <a:pt x="277" y="606"/>
                  </a:lnTo>
                  <a:lnTo>
                    <a:pt x="275" y="607"/>
                  </a:lnTo>
                  <a:lnTo>
                    <a:pt x="273" y="612"/>
                  </a:lnTo>
                  <a:lnTo>
                    <a:pt x="265" y="614"/>
                  </a:lnTo>
                  <a:lnTo>
                    <a:pt x="260" y="616"/>
                  </a:lnTo>
                  <a:lnTo>
                    <a:pt x="253" y="621"/>
                  </a:lnTo>
                  <a:lnTo>
                    <a:pt x="249" y="624"/>
                  </a:lnTo>
                  <a:lnTo>
                    <a:pt x="241" y="636"/>
                  </a:lnTo>
                  <a:lnTo>
                    <a:pt x="236" y="648"/>
                  </a:lnTo>
                  <a:lnTo>
                    <a:pt x="231" y="650"/>
                  </a:lnTo>
                  <a:lnTo>
                    <a:pt x="222" y="657"/>
                  </a:lnTo>
                  <a:lnTo>
                    <a:pt x="219" y="660"/>
                  </a:lnTo>
                  <a:lnTo>
                    <a:pt x="217" y="665"/>
                  </a:lnTo>
                  <a:lnTo>
                    <a:pt x="213" y="669"/>
                  </a:lnTo>
                  <a:lnTo>
                    <a:pt x="212" y="674"/>
                  </a:lnTo>
                  <a:lnTo>
                    <a:pt x="213" y="674"/>
                  </a:lnTo>
                  <a:lnTo>
                    <a:pt x="212" y="681"/>
                  </a:lnTo>
                  <a:lnTo>
                    <a:pt x="208" y="681"/>
                  </a:lnTo>
                  <a:lnTo>
                    <a:pt x="207" y="682"/>
                  </a:lnTo>
                  <a:lnTo>
                    <a:pt x="205" y="687"/>
                  </a:lnTo>
                  <a:lnTo>
                    <a:pt x="207" y="699"/>
                  </a:lnTo>
                  <a:lnTo>
                    <a:pt x="212" y="708"/>
                  </a:lnTo>
                  <a:lnTo>
                    <a:pt x="215" y="708"/>
                  </a:lnTo>
                  <a:lnTo>
                    <a:pt x="219" y="708"/>
                  </a:lnTo>
                  <a:lnTo>
                    <a:pt x="219" y="711"/>
                  </a:lnTo>
                  <a:lnTo>
                    <a:pt x="219" y="715"/>
                  </a:lnTo>
                  <a:lnTo>
                    <a:pt x="222" y="715"/>
                  </a:lnTo>
                  <a:lnTo>
                    <a:pt x="225" y="715"/>
                  </a:lnTo>
                  <a:lnTo>
                    <a:pt x="225" y="718"/>
                  </a:lnTo>
                  <a:lnTo>
                    <a:pt x="225" y="722"/>
                  </a:lnTo>
                  <a:lnTo>
                    <a:pt x="234" y="727"/>
                  </a:lnTo>
                  <a:lnTo>
                    <a:pt x="242" y="730"/>
                  </a:lnTo>
                  <a:lnTo>
                    <a:pt x="246" y="732"/>
                  </a:lnTo>
                  <a:lnTo>
                    <a:pt x="249" y="734"/>
                  </a:lnTo>
                  <a:lnTo>
                    <a:pt x="251" y="737"/>
                  </a:lnTo>
                  <a:lnTo>
                    <a:pt x="253" y="742"/>
                  </a:lnTo>
                  <a:lnTo>
                    <a:pt x="258" y="739"/>
                  </a:lnTo>
                  <a:lnTo>
                    <a:pt x="265" y="737"/>
                  </a:lnTo>
                  <a:lnTo>
                    <a:pt x="277" y="742"/>
                  </a:lnTo>
                  <a:lnTo>
                    <a:pt x="273" y="744"/>
                  </a:lnTo>
                  <a:lnTo>
                    <a:pt x="273" y="746"/>
                  </a:lnTo>
                  <a:lnTo>
                    <a:pt x="273" y="749"/>
                  </a:lnTo>
                  <a:lnTo>
                    <a:pt x="277" y="751"/>
                  </a:lnTo>
                  <a:lnTo>
                    <a:pt x="280" y="752"/>
                  </a:lnTo>
                  <a:lnTo>
                    <a:pt x="283" y="754"/>
                  </a:lnTo>
                  <a:lnTo>
                    <a:pt x="287" y="756"/>
                  </a:lnTo>
                  <a:lnTo>
                    <a:pt x="287" y="761"/>
                  </a:lnTo>
                  <a:lnTo>
                    <a:pt x="289" y="764"/>
                  </a:lnTo>
                  <a:lnTo>
                    <a:pt x="292" y="766"/>
                  </a:lnTo>
                  <a:lnTo>
                    <a:pt x="295" y="768"/>
                  </a:lnTo>
                  <a:lnTo>
                    <a:pt x="304" y="769"/>
                  </a:lnTo>
                  <a:lnTo>
                    <a:pt x="306" y="773"/>
                  </a:lnTo>
                  <a:lnTo>
                    <a:pt x="307" y="776"/>
                  </a:lnTo>
                  <a:lnTo>
                    <a:pt x="319" y="776"/>
                  </a:lnTo>
                  <a:lnTo>
                    <a:pt x="330" y="780"/>
                  </a:lnTo>
                  <a:lnTo>
                    <a:pt x="347" y="787"/>
                  </a:lnTo>
                  <a:lnTo>
                    <a:pt x="340" y="795"/>
                  </a:lnTo>
                  <a:lnTo>
                    <a:pt x="338" y="797"/>
                  </a:lnTo>
                  <a:lnTo>
                    <a:pt x="307" y="797"/>
                  </a:lnTo>
                  <a:lnTo>
                    <a:pt x="301" y="797"/>
                  </a:lnTo>
                  <a:lnTo>
                    <a:pt x="295" y="798"/>
                  </a:lnTo>
                  <a:lnTo>
                    <a:pt x="287" y="804"/>
                  </a:lnTo>
                  <a:lnTo>
                    <a:pt x="278" y="809"/>
                  </a:lnTo>
                  <a:lnTo>
                    <a:pt x="273" y="810"/>
                  </a:lnTo>
                  <a:lnTo>
                    <a:pt x="266" y="810"/>
                  </a:lnTo>
                  <a:lnTo>
                    <a:pt x="261" y="810"/>
                  </a:lnTo>
                  <a:lnTo>
                    <a:pt x="258" y="812"/>
                  </a:lnTo>
                  <a:lnTo>
                    <a:pt x="254" y="814"/>
                  </a:lnTo>
                  <a:lnTo>
                    <a:pt x="253" y="817"/>
                  </a:lnTo>
                  <a:lnTo>
                    <a:pt x="253" y="822"/>
                  </a:lnTo>
                  <a:lnTo>
                    <a:pt x="244" y="816"/>
                  </a:lnTo>
                  <a:lnTo>
                    <a:pt x="242" y="814"/>
                  </a:lnTo>
                  <a:lnTo>
                    <a:pt x="239" y="812"/>
                  </a:lnTo>
                  <a:lnTo>
                    <a:pt x="237" y="810"/>
                  </a:lnTo>
                  <a:lnTo>
                    <a:pt x="236" y="810"/>
                  </a:lnTo>
                  <a:lnTo>
                    <a:pt x="232" y="812"/>
                  </a:lnTo>
                  <a:lnTo>
                    <a:pt x="231" y="814"/>
                  </a:lnTo>
                  <a:lnTo>
                    <a:pt x="231" y="816"/>
                  </a:lnTo>
                  <a:lnTo>
                    <a:pt x="231" y="822"/>
                  </a:lnTo>
                  <a:lnTo>
                    <a:pt x="231" y="824"/>
                  </a:lnTo>
                  <a:lnTo>
                    <a:pt x="232" y="824"/>
                  </a:lnTo>
                  <a:lnTo>
                    <a:pt x="234" y="826"/>
                  </a:lnTo>
                  <a:lnTo>
                    <a:pt x="236" y="826"/>
                  </a:lnTo>
                  <a:lnTo>
                    <a:pt x="237" y="827"/>
                  </a:lnTo>
                  <a:lnTo>
                    <a:pt x="237" y="829"/>
                  </a:lnTo>
                  <a:lnTo>
                    <a:pt x="236" y="834"/>
                  </a:lnTo>
                  <a:lnTo>
                    <a:pt x="236" y="838"/>
                  </a:lnTo>
                  <a:lnTo>
                    <a:pt x="237" y="839"/>
                  </a:lnTo>
                  <a:lnTo>
                    <a:pt x="227" y="839"/>
                  </a:lnTo>
                  <a:lnTo>
                    <a:pt x="224" y="839"/>
                  </a:lnTo>
                  <a:lnTo>
                    <a:pt x="217" y="838"/>
                  </a:lnTo>
                  <a:lnTo>
                    <a:pt x="210" y="836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0" y="824"/>
                  </a:lnTo>
                  <a:lnTo>
                    <a:pt x="188" y="826"/>
                  </a:lnTo>
                  <a:lnTo>
                    <a:pt x="184" y="827"/>
                  </a:lnTo>
                  <a:lnTo>
                    <a:pt x="183" y="833"/>
                  </a:lnTo>
                  <a:lnTo>
                    <a:pt x="184" y="834"/>
                  </a:lnTo>
                  <a:lnTo>
                    <a:pt x="186" y="836"/>
                  </a:lnTo>
                  <a:lnTo>
                    <a:pt x="190" y="838"/>
                  </a:lnTo>
                  <a:lnTo>
                    <a:pt x="195" y="839"/>
                  </a:lnTo>
                  <a:lnTo>
                    <a:pt x="200" y="841"/>
                  </a:lnTo>
                  <a:lnTo>
                    <a:pt x="203" y="846"/>
                  </a:lnTo>
                  <a:lnTo>
                    <a:pt x="205" y="853"/>
                  </a:lnTo>
                  <a:lnTo>
                    <a:pt x="207" y="856"/>
                  </a:lnTo>
                  <a:lnTo>
                    <a:pt x="210" y="862"/>
                  </a:lnTo>
                  <a:lnTo>
                    <a:pt x="217" y="867"/>
                  </a:lnTo>
                  <a:lnTo>
                    <a:pt x="224" y="870"/>
                  </a:lnTo>
                  <a:lnTo>
                    <a:pt x="232" y="872"/>
                  </a:lnTo>
                  <a:lnTo>
                    <a:pt x="232" y="877"/>
                  </a:lnTo>
                  <a:lnTo>
                    <a:pt x="234" y="880"/>
                  </a:lnTo>
                  <a:lnTo>
                    <a:pt x="236" y="884"/>
                  </a:lnTo>
                  <a:lnTo>
                    <a:pt x="239" y="885"/>
                  </a:lnTo>
                  <a:lnTo>
                    <a:pt x="236" y="891"/>
                  </a:lnTo>
                  <a:lnTo>
                    <a:pt x="231" y="892"/>
                  </a:lnTo>
                  <a:lnTo>
                    <a:pt x="225" y="892"/>
                  </a:lnTo>
                  <a:lnTo>
                    <a:pt x="219" y="891"/>
                  </a:lnTo>
                  <a:lnTo>
                    <a:pt x="213" y="885"/>
                  </a:lnTo>
                  <a:lnTo>
                    <a:pt x="210" y="880"/>
                  </a:lnTo>
                  <a:lnTo>
                    <a:pt x="207" y="877"/>
                  </a:lnTo>
                  <a:lnTo>
                    <a:pt x="205" y="872"/>
                  </a:lnTo>
                  <a:lnTo>
                    <a:pt x="205" y="868"/>
                  </a:lnTo>
                  <a:lnTo>
                    <a:pt x="203" y="867"/>
                  </a:lnTo>
                  <a:lnTo>
                    <a:pt x="198" y="865"/>
                  </a:lnTo>
                  <a:lnTo>
                    <a:pt x="193" y="863"/>
                  </a:lnTo>
                  <a:lnTo>
                    <a:pt x="190" y="862"/>
                  </a:lnTo>
                  <a:lnTo>
                    <a:pt x="184" y="856"/>
                  </a:lnTo>
                  <a:lnTo>
                    <a:pt x="183" y="853"/>
                  </a:lnTo>
                  <a:lnTo>
                    <a:pt x="181" y="848"/>
                  </a:lnTo>
                  <a:lnTo>
                    <a:pt x="179" y="843"/>
                  </a:lnTo>
                  <a:lnTo>
                    <a:pt x="174" y="839"/>
                  </a:lnTo>
                  <a:lnTo>
                    <a:pt x="171" y="838"/>
                  </a:lnTo>
                  <a:lnTo>
                    <a:pt x="167" y="836"/>
                  </a:lnTo>
                  <a:lnTo>
                    <a:pt x="160" y="831"/>
                  </a:lnTo>
                  <a:lnTo>
                    <a:pt x="159" y="831"/>
                  </a:lnTo>
                  <a:lnTo>
                    <a:pt x="154" y="826"/>
                  </a:lnTo>
                  <a:lnTo>
                    <a:pt x="150" y="824"/>
                  </a:lnTo>
                  <a:lnTo>
                    <a:pt x="142" y="826"/>
                  </a:lnTo>
                  <a:lnTo>
                    <a:pt x="138" y="826"/>
                  </a:lnTo>
                  <a:lnTo>
                    <a:pt x="131" y="827"/>
                  </a:lnTo>
                  <a:lnTo>
                    <a:pt x="125" y="831"/>
                  </a:lnTo>
                  <a:lnTo>
                    <a:pt x="121" y="833"/>
                  </a:lnTo>
                  <a:lnTo>
                    <a:pt x="116" y="834"/>
                  </a:lnTo>
                  <a:lnTo>
                    <a:pt x="113" y="834"/>
                  </a:lnTo>
                  <a:lnTo>
                    <a:pt x="104" y="833"/>
                  </a:lnTo>
                  <a:lnTo>
                    <a:pt x="96" y="829"/>
                  </a:lnTo>
                  <a:lnTo>
                    <a:pt x="92" y="827"/>
                  </a:lnTo>
                  <a:lnTo>
                    <a:pt x="87" y="827"/>
                  </a:lnTo>
                  <a:lnTo>
                    <a:pt x="85" y="826"/>
                  </a:lnTo>
                  <a:lnTo>
                    <a:pt x="82" y="824"/>
                  </a:lnTo>
                  <a:lnTo>
                    <a:pt x="80" y="821"/>
                  </a:lnTo>
                  <a:lnTo>
                    <a:pt x="77" y="814"/>
                  </a:lnTo>
                  <a:lnTo>
                    <a:pt x="75" y="807"/>
                  </a:lnTo>
                  <a:lnTo>
                    <a:pt x="72" y="805"/>
                  </a:lnTo>
                  <a:lnTo>
                    <a:pt x="70" y="804"/>
                  </a:lnTo>
                  <a:lnTo>
                    <a:pt x="68" y="802"/>
                  </a:lnTo>
                  <a:lnTo>
                    <a:pt x="67" y="804"/>
                  </a:lnTo>
                  <a:lnTo>
                    <a:pt x="63" y="805"/>
                  </a:lnTo>
                  <a:lnTo>
                    <a:pt x="60" y="805"/>
                  </a:lnTo>
                  <a:lnTo>
                    <a:pt x="58" y="805"/>
                  </a:lnTo>
                  <a:lnTo>
                    <a:pt x="53" y="805"/>
                  </a:lnTo>
                  <a:lnTo>
                    <a:pt x="53" y="807"/>
                  </a:lnTo>
                  <a:lnTo>
                    <a:pt x="51" y="809"/>
                  </a:lnTo>
                  <a:lnTo>
                    <a:pt x="48" y="810"/>
                  </a:lnTo>
                  <a:lnTo>
                    <a:pt x="41" y="814"/>
                  </a:lnTo>
                  <a:lnTo>
                    <a:pt x="36" y="819"/>
                  </a:lnTo>
                  <a:lnTo>
                    <a:pt x="31" y="824"/>
                  </a:lnTo>
                  <a:lnTo>
                    <a:pt x="27" y="831"/>
                  </a:lnTo>
                  <a:lnTo>
                    <a:pt x="27" y="838"/>
                  </a:lnTo>
                  <a:lnTo>
                    <a:pt x="27" y="843"/>
                  </a:lnTo>
                  <a:lnTo>
                    <a:pt x="33" y="851"/>
                  </a:lnTo>
                  <a:lnTo>
                    <a:pt x="33" y="855"/>
                  </a:lnTo>
                  <a:lnTo>
                    <a:pt x="36" y="863"/>
                  </a:lnTo>
                  <a:lnTo>
                    <a:pt x="39" y="868"/>
                  </a:lnTo>
                  <a:lnTo>
                    <a:pt x="45" y="870"/>
                  </a:lnTo>
                  <a:lnTo>
                    <a:pt x="50" y="870"/>
                  </a:lnTo>
                  <a:lnTo>
                    <a:pt x="56" y="868"/>
                  </a:lnTo>
                  <a:lnTo>
                    <a:pt x="62" y="870"/>
                  </a:lnTo>
                  <a:lnTo>
                    <a:pt x="67" y="872"/>
                  </a:lnTo>
                  <a:lnTo>
                    <a:pt x="70" y="877"/>
                  </a:lnTo>
                  <a:lnTo>
                    <a:pt x="72" y="879"/>
                  </a:lnTo>
                  <a:lnTo>
                    <a:pt x="77" y="880"/>
                  </a:lnTo>
                  <a:lnTo>
                    <a:pt x="84" y="879"/>
                  </a:lnTo>
                  <a:lnTo>
                    <a:pt x="87" y="879"/>
                  </a:lnTo>
                  <a:lnTo>
                    <a:pt x="92" y="877"/>
                  </a:lnTo>
                  <a:lnTo>
                    <a:pt x="97" y="877"/>
                  </a:lnTo>
                  <a:lnTo>
                    <a:pt x="101" y="879"/>
                  </a:lnTo>
                  <a:lnTo>
                    <a:pt x="104" y="882"/>
                  </a:lnTo>
                  <a:lnTo>
                    <a:pt x="109" y="887"/>
                  </a:lnTo>
                  <a:lnTo>
                    <a:pt x="113" y="889"/>
                  </a:lnTo>
                  <a:lnTo>
                    <a:pt x="116" y="889"/>
                  </a:lnTo>
                  <a:lnTo>
                    <a:pt x="120" y="891"/>
                  </a:lnTo>
                  <a:lnTo>
                    <a:pt x="123" y="894"/>
                  </a:lnTo>
                  <a:lnTo>
                    <a:pt x="123" y="899"/>
                  </a:lnTo>
                  <a:lnTo>
                    <a:pt x="128" y="902"/>
                  </a:lnTo>
                  <a:lnTo>
                    <a:pt x="135" y="904"/>
                  </a:lnTo>
                  <a:lnTo>
                    <a:pt x="140" y="908"/>
                  </a:lnTo>
                  <a:lnTo>
                    <a:pt x="142" y="909"/>
                  </a:lnTo>
                  <a:lnTo>
                    <a:pt x="143" y="913"/>
                  </a:lnTo>
                  <a:lnTo>
                    <a:pt x="149" y="911"/>
                  </a:lnTo>
                  <a:lnTo>
                    <a:pt x="152" y="909"/>
                  </a:lnTo>
                  <a:lnTo>
                    <a:pt x="157" y="902"/>
                  </a:lnTo>
                  <a:lnTo>
                    <a:pt x="162" y="896"/>
                  </a:lnTo>
                  <a:lnTo>
                    <a:pt x="166" y="894"/>
                  </a:lnTo>
                  <a:lnTo>
                    <a:pt x="171" y="892"/>
                  </a:lnTo>
                  <a:lnTo>
                    <a:pt x="178" y="892"/>
                  </a:lnTo>
                  <a:lnTo>
                    <a:pt x="183" y="894"/>
                  </a:lnTo>
                  <a:lnTo>
                    <a:pt x="191" y="899"/>
                  </a:lnTo>
                  <a:lnTo>
                    <a:pt x="200" y="904"/>
                  </a:lnTo>
                  <a:lnTo>
                    <a:pt x="205" y="906"/>
                  </a:lnTo>
                  <a:lnTo>
                    <a:pt x="212" y="906"/>
                  </a:lnTo>
                  <a:lnTo>
                    <a:pt x="217" y="908"/>
                  </a:lnTo>
                  <a:lnTo>
                    <a:pt x="220" y="911"/>
                  </a:lnTo>
                  <a:lnTo>
                    <a:pt x="227" y="918"/>
                  </a:lnTo>
                  <a:lnTo>
                    <a:pt x="231" y="921"/>
                  </a:lnTo>
                  <a:lnTo>
                    <a:pt x="234" y="925"/>
                  </a:lnTo>
                  <a:lnTo>
                    <a:pt x="239" y="926"/>
                  </a:lnTo>
                  <a:lnTo>
                    <a:pt x="246" y="926"/>
                  </a:lnTo>
                  <a:lnTo>
                    <a:pt x="254" y="925"/>
                  </a:lnTo>
                  <a:lnTo>
                    <a:pt x="258" y="923"/>
                  </a:lnTo>
                  <a:lnTo>
                    <a:pt x="260" y="920"/>
                  </a:lnTo>
                  <a:lnTo>
                    <a:pt x="272" y="920"/>
                  </a:lnTo>
                  <a:lnTo>
                    <a:pt x="277" y="918"/>
                  </a:lnTo>
                  <a:lnTo>
                    <a:pt x="278" y="916"/>
                  </a:lnTo>
                  <a:lnTo>
                    <a:pt x="280" y="913"/>
                  </a:lnTo>
                  <a:lnTo>
                    <a:pt x="285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9" y="902"/>
                  </a:lnTo>
                  <a:lnTo>
                    <a:pt x="292" y="901"/>
                  </a:lnTo>
                  <a:lnTo>
                    <a:pt x="295" y="899"/>
                  </a:lnTo>
                  <a:lnTo>
                    <a:pt x="301" y="899"/>
                  </a:lnTo>
                  <a:lnTo>
                    <a:pt x="369" y="899"/>
                  </a:lnTo>
                  <a:lnTo>
                    <a:pt x="379" y="894"/>
                  </a:lnTo>
                  <a:lnTo>
                    <a:pt x="387" y="887"/>
                  </a:lnTo>
                  <a:lnTo>
                    <a:pt x="396" y="880"/>
                  </a:lnTo>
                  <a:lnTo>
                    <a:pt x="403" y="879"/>
                  </a:lnTo>
                  <a:lnTo>
                    <a:pt x="410" y="879"/>
                  </a:lnTo>
                  <a:lnTo>
                    <a:pt x="411" y="882"/>
                  </a:lnTo>
                  <a:lnTo>
                    <a:pt x="413" y="884"/>
                  </a:lnTo>
                  <a:lnTo>
                    <a:pt x="418" y="887"/>
                  </a:lnTo>
                  <a:lnTo>
                    <a:pt x="425" y="889"/>
                  </a:lnTo>
                  <a:lnTo>
                    <a:pt x="430" y="892"/>
                  </a:lnTo>
                  <a:lnTo>
                    <a:pt x="430" y="926"/>
                  </a:lnTo>
                  <a:lnTo>
                    <a:pt x="435" y="928"/>
                  </a:lnTo>
                  <a:lnTo>
                    <a:pt x="440" y="926"/>
                  </a:lnTo>
                  <a:lnTo>
                    <a:pt x="444" y="925"/>
                  </a:lnTo>
                  <a:lnTo>
                    <a:pt x="445" y="921"/>
                  </a:lnTo>
                  <a:lnTo>
                    <a:pt x="451" y="916"/>
                  </a:lnTo>
                  <a:lnTo>
                    <a:pt x="452" y="914"/>
                  </a:lnTo>
                  <a:lnTo>
                    <a:pt x="457" y="913"/>
                  </a:lnTo>
                  <a:lnTo>
                    <a:pt x="457" y="908"/>
                  </a:lnTo>
                  <a:lnTo>
                    <a:pt x="457" y="902"/>
                  </a:lnTo>
                  <a:lnTo>
                    <a:pt x="461" y="901"/>
                  </a:lnTo>
                  <a:lnTo>
                    <a:pt x="463" y="899"/>
                  </a:lnTo>
                  <a:lnTo>
                    <a:pt x="471" y="896"/>
                  </a:lnTo>
                  <a:lnTo>
                    <a:pt x="474" y="894"/>
                  </a:lnTo>
                  <a:lnTo>
                    <a:pt x="478" y="892"/>
                  </a:lnTo>
                  <a:lnTo>
                    <a:pt x="480" y="896"/>
                  </a:lnTo>
                  <a:lnTo>
                    <a:pt x="481" y="897"/>
                  </a:lnTo>
                  <a:lnTo>
                    <a:pt x="486" y="901"/>
                  </a:lnTo>
                  <a:lnTo>
                    <a:pt x="493" y="902"/>
                  </a:lnTo>
                  <a:lnTo>
                    <a:pt x="498" y="906"/>
                  </a:lnTo>
                  <a:lnTo>
                    <a:pt x="498" y="911"/>
                  </a:lnTo>
                  <a:lnTo>
                    <a:pt x="502" y="913"/>
                  </a:lnTo>
                  <a:lnTo>
                    <a:pt x="503" y="916"/>
                  </a:lnTo>
                  <a:lnTo>
                    <a:pt x="505" y="920"/>
                  </a:lnTo>
                  <a:lnTo>
                    <a:pt x="502" y="926"/>
                  </a:lnTo>
                  <a:lnTo>
                    <a:pt x="498" y="933"/>
                  </a:lnTo>
                  <a:lnTo>
                    <a:pt x="498" y="943"/>
                  </a:lnTo>
                  <a:lnTo>
                    <a:pt x="498" y="954"/>
                  </a:lnTo>
                  <a:lnTo>
                    <a:pt x="503" y="955"/>
                  </a:lnTo>
                  <a:lnTo>
                    <a:pt x="505" y="960"/>
                  </a:lnTo>
                  <a:lnTo>
                    <a:pt x="505" y="967"/>
                  </a:lnTo>
                  <a:lnTo>
                    <a:pt x="505" y="974"/>
                  </a:lnTo>
                  <a:lnTo>
                    <a:pt x="510" y="976"/>
                  </a:lnTo>
                  <a:lnTo>
                    <a:pt x="514" y="977"/>
                  </a:lnTo>
                  <a:lnTo>
                    <a:pt x="519" y="984"/>
                  </a:lnTo>
                  <a:lnTo>
                    <a:pt x="522" y="993"/>
                  </a:lnTo>
                  <a:lnTo>
                    <a:pt x="526" y="1001"/>
                  </a:lnTo>
                  <a:lnTo>
                    <a:pt x="534" y="1003"/>
                  </a:lnTo>
                  <a:lnTo>
                    <a:pt x="538" y="1005"/>
                  </a:lnTo>
                  <a:lnTo>
                    <a:pt x="539" y="1008"/>
                  </a:lnTo>
                  <a:lnTo>
                    <a:pt x="548" y="1008"/>
                  </a:lnTo>
                  <a:lnTo>
                    <a:pt x="553" y="1005"/>
                  </a:lnTo>
                  <a:lnTo>
                    <a:pt x="558" y="1001"/>
                  </a:lnTo>
                  <a:lnTo>
                    <a:pt x="561" y="996"/>
                  </a:lnTo>
                  <a:lnTo>
                    <a:pt x="565" y="991"/>
                  </a:lnTo>
                  <a:lnTo>
                    <a:pt x="570" y="988"/>
                  </a:lnTo>
                  <a:lnTo>
                    <a:pt x="577" y="986"/>
                  </a:lnTo>
                  <a:lnTo>
                    <a:pt x="587" y="988"/>
                  </a:lnTo>
                  <a:lnTo>
                    <a:pt x="592" y="989"/>
                  </a:lnTo>
                  <a:lnTo>
                    <a:pt x="596" y="993"/>
                  </a:lnTo>
                  <a:lnTo>
                    <a:pt x="601" y="995"/>
                  </a:lnTo>
                  <a:lnTo>
                    <a:pt x="607" y="995"/>
                  </a:lnTo>
                  <a:lnTo>
                    <a:pt x="609" y="1000"/>
                  </a:lnTo>
                  <a:lnTo>
                    <a:pt x="611" y="1001"/>
                  </a:lnTo>
                  <a:lnTo>
                    <a:pt x="614" y="1001"/>
                  </a:lnTo>
                  <a:lnTo>
                    <a:pt x="616" y="1010"/>
                  </a:lnTo>
                  <a:lnTo>
                    <a:pt x="618" y="1013"/>
                  </a:lnTo>
                  <a:lnTo>
                    <a:pt x="621" y="1015"/>
                  </a:lnTo>
                  <a:lnTo>
                    <a:pt x="621" y="1029"/>
                  </a:lnTo>
                  <a:lnTo>
                    <a:pt x="626" y="1030"/>
                  </a:lnTo>
                  <a:lnTo>
                    <a:pt x="631" y="1032"/>
                  </a:lnTo>
                  <a:lnTo>
                    <a:pt x="635" y="1035"/>
                  </a:lnTo>
                  <a:lnTo>
                    <a:pt x="635" y="1042"/>
                  </a:lnTo>
                  <a:lnTo>
                    <a:pt x="642" y="1044"/>
                  </a:lnTo>
                  <a:lnTo>
                    <a:pt x="648" y="1046"/>
                  </a:lnTo>
                  <a:lnTo>
                    <a:pt x="652" y="1051"/>
                  </a:lnTo>
                  <a:lnTo>
                    <a:pt x="655" y="1056"/>
                  </a:lnTo>
                  <a:lnTo>
                    <a:pt x="662" y="1056"/>
                  </a:lnTo>
                  <a:lnTo>
                    <a:pt x="667" y="1058"/>
                  </a:lnTo>
                  <a:lnTo>
                    <a:pt x="676" y="1063"/>
                  </a:lnTo>
                  <a:lnTo>
                    <a:pt x="677" y="1068"/>
                  </a:lnTo>
                  <a:lnTo>
                    <a:pt x="679" y="1070"/>
                  </a:lnTo>
                  <a:lnTo>
                    <a:pt x="682" y="1070"/>
                  </a:lnTo>
                  <a:lnTo>
                    <a:pt x="686" y="1071"/>
                  </a:lnTo>
                  <a:lnTo>
                    <a:pt x="688" y="1075"/>
                  </a:lnTo>
                  <a:lnTo>
                    <a:pt x="689" y="1078"/>
                  </a:lnTo>
                  <a:lnTo>
                    <a:pt x="689" y="1083"/>
                  </a:lnTo>
                  <a:lnTo>
                    <a:pt x="689" y="1090"/>
                  </a:lnTo>
                  <a:lnTo>
                    <a:pt x="688" y="1093"/>
                  </a:lnTo>
                  <a:lnTo>
                    <a:pt x="686" y="1095"/>
                  </a:lnTo>
                  <a:lnTo>
                    <a:pt x="684" y="1095"/>
                  </a:lnTo>
                  <a:lnTo>
                    <a:pt x="682" y="1097"/>
                  </a:lnTo>
                  <a:lnTo>
                    <a:pt x="676" y="1107"/>
                  </a:lnTo>
                  <a:lnTo>
                    <a:pt x="671" y="1117"/>
                  </a:lnTo>
                  <a:lnTo>
                    <a:pt x="665" y="1126"/>
                  </a:lnTo>
                  <a:lnTo>
                    <a:pt x="660" y="1129"/>
                  </a:lnTo>
                  <a:lnTo>
                    <a:pt x="655" y="1131"/>
                  </a:lnTo>
                  <a:lnTo>
                    <a:pt x="655" y="1158"/>
                  </a:lnTo>
                  <a:lnTo>
                    <a:pt x="645" y="1165"/>
                  </a:lnTo>
                  <a:lnTo>
                    <a:pt x="636" y="1174"/>
                  </a:lnTo>
                  <a:lnTo>
                    <a:pt x="631" y="1186"/>
                  </a:lnTo>
                  <a:lnTo>
                    <a:pt x="628" y="1199"/>
                  </a:lnTo>
                  <a:lnTo>
                    <a:pt x="624" y="1201"/>
                  </a:lnTo>
                  <a:lnTo>
                    <a:pt x="623" y="1203"/>
                  </a:lnTo>
                  <a:lnTo>
                    <a:pt x="621" y="1209"/>
                  </a:lnTo>
                  <a:lnTo>
                    <a:pt x="621" y="1226"/>
                  </a:lnTo>
                  <a:lnTo>
                    <a:pt x="628" y="1230"/>
                  </a:lnTo>
                  <a:lnTo>
                    <a:pt x="633" y="1235"/>
                  </a:lnTo>
                  <a:lnTo>
                    <a:pt x="638" y="1240"/>
                  </a:lnTo>
                  <a:lnTo>
                    <a:pt x="642" y="1247"/>
                  </a:lnTo>
                  <a:lnTo>
                    <a:pt x="710" y="1247"/>
                  </a:lnTo>
                  <a:lnTo>
                    <a:pt x="710" y="1233"/>
                  </a:lnTo>
                  <a:lnTo>
                    <a:pt x="713" y="1233"/>
                  </a:lnTo>
                  <a:lnTo>
                    <a:pt x="715" y="1232"/>
                  </a:lnTo>
                  <a:lnTo>
                    <a:pt x="717" y="1226"/>
                  </a:lnTo>
                  <a:lnTo>
                    <a:pt x="718" y="1223"/>
                  </a:lnTo>
                  <a:lnTo>
                    <a:pt x="723" y="1220"/>
                  </a:lnTo>
                  <a:lnTo>
                    <a:pt x="729" y="1218"/>
                  </a:lnTo>
                  <a:lnTo>
                    <a:pt x="732" y="1218"/>
                  </a:lnTo>
                  <a:lnTo>
                    <a:pt x="735" y="1218"/>
                  </a:lnTo>
                  <a:lnTo>
                    <a:pt x="737" y="1216"/>
                  </a:lnTo>
                  <a:lnTo>
                    <a:pt x="737" y="1213"/>
                  </a:lnTo>
                  <a:lnTo>
                    <a:pt x="737" y="1204"/>
                  </a:lnTo>
                  <a:lnTo>
                    <a:pt x="735" y="1197"/>
                  </a:lnTo>
                  <a:lnTo>
                    <a:pt x="732" y="1192"/>
                  </a:lnTo>
                  <a:lnTo>
                    <a:pt x="730" y="1186"/>
                  </a:lnTo>
                  <a:lnTo>
                    <a:pt x="727" y="1184"/>
                  </a:lnTo>
                  <a:lnTo>
                    <a:pt x="725" y="1180"/>
                  </a:lnTo>
                  <a:lnTo>
                    <a:pt x="723" y="1172"/>
                  </a:lnTo>
                  <a:lnTo>
                    <a:pt x="710" y="1172"/>
                  </a:lnTo>
                  <a:lnTo>
                    <a:pt x="703" y="1162"/>
                  </a:lnTo>
                  <a:lnTo>
                    <a:pt x="698" y="1150"/>
                  </a:lnTo>
                  <a:lnTo>
                    <a:pt x="696" y="1134"/>
                  </a:lnTo>
                  <a:lnTo>
                    <a:pt x="694" y="1128"/>
                  </a:lnTo>
                  <a:lnTo>
                    <a:pt x="696" y="1117"/>
                  </a:lnTo>
                  <a:lnTo>
                    <a:pt x="708" y="1112"/>
                  </a:lnTo>
                  <a:lnTo>
                    <a:pt x="718" y="1105"/>
                  </a:lnTo>
                  <a:lnTo>
                    <a:pt x="730" y="1100"/>
                  </a:lnTo>
                  <a:lnTo>
                    <a:pt x="737" y="1099"/>
                  </a:lnTo>
                  <a:lnTo>
                    <a:pt x="744" y="1097"/>
                  </a:lnTo>
                  <a:lnTo>
                    <a:pt x="746" y="1093"/>
                  </a:lnTo>
                  <a:lnTo>
                    <a:pt x="749" y="1092"/>
                  </a:lnTo>
                  <a:lnTo>
                    <a:pt x="758" y="1090"/>
                  </a:lnTo>
                  <a:lnTo>
                    <a:pt x="761" y="1083"/>
                  </a:lnTo>
                  <a:lnTo>
                    <a:pt x="766" y="1078"/>
                  </a:lnTo>
                  <a:lnTo>
                    <a:pt x="775" y="1076"/>
                  </a:lnTo>
                  <a:lnTo>
                    <a:pt x="785" y="1076"/>
                  </a:lnTo>
                  <a:lnTo>
                    <a:pt x="785" y="1071"/>
                  </a:lnTo>
                  <a:lnTo>
                    <a:pt x="783" y="1068"/>
                  </a:lnTo>
                  <a:lnTo>
                    <a:pt x="782" y="1064"/>
                  </a:lnTo>
                  <a:lnTo>
                    <a:pt x="778" y="1063"/>
                  </a:lnTo>
                  <a:lnTo>
                    <a:pt x="773" y="1063"/>
                  </a:lnTo>
                  <a:lnTo>
                    <a:pt x="770" y="1061"/>
                  </a:lnTo>
                  <a:lnTo>
                    <a:pt x="766" y="1059"/>
                  </a:lnTo>
                  <a:lnTo>
                    <a:pt x="764" y="1056"/>
                  </a:lnTo>
                  <a:lnTo>
                    <a:pt x="766" y="1046"/>
                  </a:lnTo>
                  <a:lnTo>
                    <a:pt x="770" y="1035"/>
                  </a:lnTo>
                  <a:lnTo>
                    <a:pt x="775" y="1029"/>
                  </a:lnTo>
                  <a:lnTo>
                    <a:pt x="782" y="1022"/>
                  </a:lnTo>
                  <a:lnTo>
                    <a:pt x="795" y="1010"/>
                  </a:lnTo>
                  <a:lnTo>
                    <a:pt x="800" y="1003"/>
                  </a:lnTo>
                  <a:lnTo>
                    <a:pt x="805" y="995"/>
                  </a:lnTo>
                  <a:lnTo>
                    <a:pt x="805" y="960"/>
                  </a:lnTo>
                  <a:lnTo>
                    <a:pt x="804" y="954"/>
                  </a:lnTo>
                  <a:lnTo>
                    <a:pt x="802" y="947"/>
                  </a:lnTo>
                  <a:lnTo>
                    <a:pt x="797" y="943"/>
                  </a:lnTo>
                  <a:lnTo>
                    <a:pt x="792" y="940"/>
                  </a:lnTo>
                  <a:lnTo>
                    <a:pt x="792" y="933"/>
                  </a:lnTo>
                  <a:lnTo>
                    <a:pt x="792" y="926"/>
                  </a:lnTo>
                  <a:lnTo>
                    <a:pt x="790" y="923"/>
                  </a:lnTo>
                  <a:lnTo>
                    <a:pt x="788" y="921"/>
                  </a:lnTo>
                  <a:lnTo>
                    <a:pt x="787" y="921"/>
                  </a:lnTo>
                  <a:lnTo>
                    <a:pt x="785" y="920"/>
                  </a:lnTo>
                  <a:lnTo>
                    <a:pt x="785" y="913"/>
                  </a:lnTo>
                  <a:lnTo>
                    <a:pt x="785" y="908"/>
                  </a:lnTo>
                  <a:lnTo>
                    <a:pt x="785" y="906"/>
                  </a:lnTo>
                  <a:lnTo>
                    <a:pt x="782" y="906"/>
                  </a:lnTo>
                  <a:lnTo>
                    <a:pt x="778" y="906"/>
                  </a:lnTo>
                  <a:lnTo>
                    <a:pt x="778" y="901"/>
                  </a:lnTo>
                  <a:lnTo>
                    <a:pt x="778" y="896"/>
                  </a:lnTo>
                  <a:lnTo>
                    <a:pt x="778" y="891"/>
                  </a:lnTo>
                  <a:lnTo>
                    <a:pt x="778" y="885"/>
                  </a:lnTo>
                  <a:lnTo>
                    <a:pt x="775" y="885"/>
                  </a:lnTo>
                  <a:lnTo>
                    <a:pt x="771" y="885"/>
                  </a:lnTo>
                  <a:lnTo>
                    <a:pt x="770" y="884"/>
                  </a:lnTo>
                  <a:lnTo>
                    <a:pt x="770" y="880"/>
                  </a:lnTo>
                  <a:lnTo>
                    <a:pt x="768" y="879"/>
                  </a:lnTo>
                  <a:lnTo>
                    <a:pt x="764" y="879"/>
                  </a:lnTo>
                  <a:lnTo>
                    <a:pt x="764" y="851"/>
                  </a:lnTo>
                  <a:lnTo>
                    <a:pt x="758" y="838"/>
                  </a:lnTo>
                  <a:lnTo>
                    <a:pt x="751" y="824"/>
                  </a:lnTo>
                  <a:lnTo>
                    <a:pt x="751" y="814"/>
                  </a:lnTo>
                  <a:lnTo>
                    <a:pt x="749" y="805"/>
                  </a:lnTo>
                  <a:lnTo>
                    <a:pt x="746" y="800"/>
                  </a:lnTo>
                  <a:lnTo>
                    <a:pt x="737" y="797"/>
                  </a:lnTo>
                  <a:lnTo>
                    <a:pt x="742" y="790"/>
                  </a:lnTo>
                  <a:lnTo>
                    <a:pt x="749" y="785"/>
                  </a:lnTo>
                  <a:lnTo>
                    <a:pt x="758" y="780"/>
                  </a:lnTo>
                  <a:lnTo>
                    <a:pt x="766" y="776"/>
                  </a:lnTo>
                  <a:lnTo>
                    <a:pt x="778" y="773"/>
                  </a:lnTo>
                  <a:lnTo>
                    <a:pt x="785" y="769"/>
                  </a:lnTo>
                  <a:lnTo>
                    <a:pt x="788" y="764"/>
                  </a:lnTo>
                  <a:lnTo>
                    <a:pt x="790" y="759"/>
                  </a:lnTo>
                  <a:lnTo>
                    <a:pt x="790" y="756"/>
                  </a:lnTo>
                  <a:lnTo>
                    <a:pt x="794" y="749"/>
                  </a:lnTo>
                  <a:lnTo>
                    <a:pt x="799" y="744"/>
                  </a:lnTo>
                  <a:lnTo>
                    <a:pt x="807" y="737"/>
                  </a:lnTo>
                  <a:lnTo>
                    <a:pt x="812" y="737"/>
                  </a:lnTo>
                  <a:lnTo>
                    <a:pt x="812" y="735"/>
                  </a:lnTo>
                  <a:lnTo>
                    <a:pt x="819" y="735"/>
                  </a:lnTo>
                  <a:lnTo>
                    <a:pt x="823" y="740"/>
                  </a:lnTo>
                  <a:lnTo>
                    <a:pt x="828" y="744"/>
                  </a:lnTo>
                  <a:lnTo>
                    <a:pt x="840" y="749"/>
                  </a:lnTo>
                  <a:lnTo>
                    <a:pt x="845" y="749"/>
                  </a:lnTo>
                  <a:lnTo>
                    <a:pt x="850" y="749"/>
                  </a:lnTo>
                  <a:lnTo>
                    <a:pt x="855" y="749"/>
                  </a:lnTo>
                  <a:lnTo>
                    <a:pt x="860" y="749"/>
                  </a:lnTo>
                  <a:lnTo>
                    <a:pt x="860" y="756"/>
                  </a:lnTo>
                  <a:lnTo>
                    <a:pt x="867" y="756"/>
                  </a:lnTo>
                  <a:lnTo>
                    <a:pt x="874" y="756"/>
                  </a:lnTo>
                  <a:lnTo>
                    <a:pt x="889" y="756"/>
                  </a:lnTo>
                  <a:lnTo>
                    <a:pt x="903" y="756"/>
                  </a:lnTo>
                  <a:lnTo>
                    <a:pt x="918" y="754"/>
                  </a:lnTo>
                  <a:lnTo>
                    <a:pt x="932" y="751"/>
                  </a:lnTo>
                  <a:lnTo>
                    <a:pt x="944" y="746"/>
                  </a:lnTo>
                  <a:lnTo>
                    <a:pt x="956" y="739"/>
                  </a:lnTo>
                  <a:lnTo>
                    <a:pt x="964" y="730"/>
                  </a:lnTo>
                  <a:lnTo>
                    <a:pt x="969" y="722"/>
                  </a:lnTo>
                  <a:lnTo>
                    <a:pt x="961" y="716"/>
                  </a:lnTo>
                  <a:lnTo>
                    <a:pt x="954" y="710"/>
                  </a:lnTo>
                  <a:lnTo>
                    <a:pt x="950" y="706"/>
                  </a:lnTo>
                  <a:lnTo>
                    <a:pt x="949" y="701"/>
                  </a:lnTo>
                  <a:lnTo>
                    <a:pt x="949" y="694"/>
                  </a:lnTo>
                  <a:lnTo>
                    <a:pt x="949" y="687"/>
                  </a:lnTo>
                  <a:lnTo>
                    <a:pt x="950" y="682"/>
                  </a:lnTo>
                  <a:lnTo>
                    <a:pt x="952" y="679"/>
                  </a:lnTo>
                  <a:lnTo>
                    <a:pt x="959" y="674"/>
                  </a:lnTo>
                  <a:lnTo>
                    <a:pt x="966" y="669"/>
                  </a:lnTo>
                  <a:lnTo>
                    <a:pt x="967" y="665"/>
                  </a:lnTo>
                  <a:lnTo>
                    <a:pt x="969" y="660"/>
                  </a:lnTo>
                  <a:lnTo>
                    <a:pt x="985" y="652"/>
                  </a:lnTo>
                  <a:lnTo>
                    <a:pt x="1000" y="645"/>
                  </a:lnTo>
                  <a:lnTo>
                    <a:pt x="1008" y="640"/>
                  </a:lnTo>
                  <a:lnTo>
                    <a:pt x="1013" y="633"/>
                  </a:lnTo>
                  <a:lnTo>
                    <a:pt x="1019" y="628"/>
                  </a:lnTo>
                  <a:lnTo>
                    <a:pt x="1024" y="619"/>
                  </a:lnTo>
                  <a:lnTo>
                    <a:pt x="1031" y="619"/>
                  </a:lnTo>
                  <a:lnTo>
                    <a:pt x="1037" y="616"/>
                  </a:lnTo>
                  <a:lnTo>
                    <a:pt x="1041" y="611"/>
                  </a:lnTo>
                  <a:lnTo>
                    <a:pt x="1044" y="606"/>
                  </a:lnTo>
                  <a:lnTo>
                    <a:pt x="1044" y="602"/>
                  </a:lnTo>
                  <a:lnTo>
                    <a:pt x="1048" y="600"/>
                  </a:lnTo>
                  <a:lnTo>
                    <a:pt x="1049" y="602"/>
                  </a:lnTo>
                  <a:lnTo>
                    <a:pt x="1051" y="606"/>
                  </a:lnTo>
                  <a:lnTo>
                    <a:pt x="1071" y="606"/>
                  </a:lnTo>
                  <a:lnTo>
                    <a:pt x="1071" y="599"/>
                  </a:lnTo>
                  <a:lnTo>
                    <a:pt x="1075" y="594"/>
                  </a:lnTo>
                  <a:lnTo>
                    <a:pt x="1077" y="588"/>
                  </a:lnTo>
                  <a:lnTo>
                    <a:pt x="1078" y="575"/>
                  </a:lnTo>
                  <a:lnTo>
                    <a:pt x="1078" y="544"/>
                  </a:lnTo>
                  <a:lnTo>
                    <a:pt x="1077" y="541"/>
                  </a:lnTo>
                  <a:lnTo>
                    <a:pt x="1075" y="539"/>
                  </a:lnTo>
                  <a:lnTo>
                    <a:pt x="1075" y="537"/>
                  </a:lnTo>
                  <a:lnTo>
                    <a:pt x="1077" y="531"/>
                  </a:lnTo>
                  <a:lnTo>
                    <a:pt x="1075" y="525"/>
                  </a:lnTo>
                  <a:lnTo>
                    <a:pt x="1071" y="520"/>
                  </a:lnTo>
                  <a:lnTo>
                    <a:pt x="1068" y="519"/>
                  </a:lnTo>
                  <a:lnTo>
                    <a:pt x="1060" y="513"/>
                  </a:lnTo>
                  <a:lnTo>
                    <a:pt x="1054" y="510"/>
                  </a:lnTo>
                  <a:lnTo>
                    <a:pt x="1053" y="507"/>
                  </a:lnTo>
                  <a:lnTo>
                    <a:pt x="1048" y="500"/>
                  </a:lnTo>
                  <a:lnTo>
                    <a:pt x="1044" y="498"/>
                  </a:lnTo>
                  <a:lnTo>
                    <a:pt x="1039" y="498"/>
                  </a:lnTo>
                  <a:lnTo>
                    <a:pt x="1036" y="496"/>
                  </a:lnTo>
                  <a:lnTo>
                    <a:pt x="1029" y="493"/>
                  </a:lnTo>
                  <a:lnTo>
                    <a:pt x="1020" y="491"/>
                  </a:lnTo>
                  <a:lnTo>
                    <a:pt x="1017" y="491"/>
                  </a:lnTo>
                  <a:lnTo>
                    <a:pt x="1012" y="493"/>
                  </a:lnTo>
                  <a:lnTo>
                    <a:pt x="1007" y="495"/>
                  </a:lnTo>
                  <a:lnTo>
                    <a:pt x="1002" y="493"/>
                  </a:lnTo>
                  <a:lnTo>
                    <a:pt x="1000" y="490"/>
                  </a:lnTo>
                  <a:lnTo>
                    <a:pt x="995" y="481"/>
                  </a:lnTo>
                  <a:lnTo>
                    <a:pt x="988" y="473"/>
                  </a:lnTo>
                  <a:lnTo>
                    <a:pt x="988" y="469"/>
                  </a:lnTo>
                  <a:lnTo>
                    <a:pt x="988" y="466"/>
                  </a:lnTo>
                  <a:lnTo>
                    <a:pt x="988" y="464"/>
                  </a:lnTo>
                  <a:lnTo>
                    <a:pt x="986" y="464"/>
                  </a:lnTo>
                  <a:lnTo>
                    <a:pt x="986" y="461"/>
                  </a:lnTo>
                  <a:lnTo>
                    <a:pt x="986" y="455"/>
                  </a:lnTo>
                  <a:lnTo>
                    <a:pt x="986" y="454"/>
                  </a:lnTo>
                  <a:lnTo>
                    <a:pt x="988" y="447"/>
                  </a:lnTo>
                  <a:lnTo>
                    <a:pt x="990" y="442"/>
                  </a:lnTo>
                  <a:lnTo>
                    <a:pt x="996" y="445"/>
                  </a:lnTo>
                  <a:lnTo>
                    <a:pt x="1005" y="449"/>
                  </a:lnTo>
                  <a:lnTo>
                    <a:pt x="1015" y="449"/>
                  </a:lnTo>
                  <a:lnTo>
                    <a:pt x="1027" y="449"/>
                  </a:lnTo>
                  <a:lnTo>
                    <a:pt x="1049" y="449"/>
                  </a:lnTo>
                  <a:lnTo>
                    <a:pt x="1071" y="449"/>
                  </a:lnTo>
                  <a:lnTo>
                    <a:pt x="1077" y="449"/>
                  </a:lnTo>
                  <a:lnTo>
                    <a:pt x="1080" y="445"/>
                  </a:lnTo>
                  <a:lnTo>
                    <a:pt x="1082" y="442"/>
                  </a:lnTo>
                  <a:lnTo>
                    <a:pt x="1083" y="437"/>
                  </a:lnTo>
                  <a:lnTo>
                    <a:pt x="1085" y="427"/>
                  </a:lnTo>
                  <a:lnTo>
                    <a:pt x="1089" y="423"/>
                  </a:lnTo>
                  <a:lnTo>
                    <a:pt x="1092" y="421"/>
                  </a:lnTo>
                  <a:lnTo>
                    <a:pt x="1090" y="409"/>
                  </a:lnTo>
                  <a:lnTo>
                    <a:pt x="1092" y="398"/>
                  </a:lnTo>
                  <a:lnTo>
                    <a:pt x="1095" y="389"/>
                  </a:lnTo>
                  <a:lnTo>
                    <a:pt x="1097" y="380"/>
                  </a:lnTo>
                  <a:lnTo>
                    <a:pt x="1104" y="362"/>
                  </a:lnTo>
                  <a:lnTo>
                    <a:pt x="1106" y="351"/>
                  </a:lnTo>
                  <a:lnTo>
                    <a:pt x="1106" y="340"/>
                  </a:lnTo>
                  <a:lnTo>
                    <a:pt x="1111" y="338"/>
                  </a:lnTo>
                  <a:lnTo>
                    <a:pt x="1114" y="336"/>
                  </a:lnTo>
                  <a:lnTo>
                    <a:pt x="1119" y="329"/>
                  </a:lnTo>
                  <a:lnTo>
                    <a:pt x="1123" y="321"/>
                  </a:lnTo>
                  <a:lnTo>
                    <a:pt x="1126" y="312"/>
                  </a:lnTo>
                  <a:lnTo>
                    <a:pt x="1131" y="312"/>
                  </a:lnTo>
                  <a:lnTo>
                    <a:pt x="1135" y="311"/>
                  </a:lnTo>
                  <a:lnTo>
                    <a:pt x="1136" y="307"/>
                  </a:lnTo>
                  <a:lnTo>
                    <a:pt x="1138" y="304"/>
                  </a:lnTo>
                  <a:lnTo>
                    <a:pt x="1140" y="295"/>
                  </a:lnTo>
                  <a:lnTo>
                    <a:pt x="1143" y="294"/>
                  </a:lnTo>
                  <a:lnTo>
                    <a:pt x="1146" y="292"/>
                  </a:lnTo>
                  <a:lnTo>
                    <a:pt x="1146" y="176"/>
                  </a:lnTo>
                  <a:lnTo>
                    <a:pt x="1145" y="172"/>
                  </a:lnTo>
                  <a:lnTo>
                    <a:pt x="1143" y="169"/>
                  </a:lnTo>
                  <a:lnTo>
                    <a:pt x="1140" y="167"/>
                  </a:lnTo>
                  <a:lnTo>
                    <a:pt x="1140" y="162"/>
                  </a:lnTo>
                  <a:close/>
                  <a:moveTo>
                    <a:pt x="722" y="814"/>
                  </a:moveTo>
                  <a:lnTo>
                    <a:pt x="723" y="821"/>
                  </a:lnTo>
                  <a:lnTo>
                    <a:pt x="725" y="827"/>
                  </a:lnTo>
                  <a:lnTo>
                    <a:pt x="729" y="833"/>
                  </a:lnTo>
                  <a:lnTo>
                    <a:pt x="730" y="839"/>
                  </a:lnTo>
                  <a:lnTo>
                    <a:pt x="729" y="833"/>
                  </a:lnTo>
                  <a:lnTo>
                    <a:pt x="725" y="827"/>
                  </a:lnTo>
                  <a:lnTo>
                    <a:pt x="723" y="821"/>
                  </a:lnTo>
                  <a:lnTo>
                    <a:pt x="722" y="814"/>
                  </a:lnTo>
                  <a:close/>
                  <a:moveTo>
                    <a:pt x="785" y="421"/>
                  </a:moveTo>
                  <a:lnTo>
                    <a:pt x="778" y="421"/>
                  </a:lnTo>
                  <a:lnTo>
                    <a:pt x="773" y="423"/>
                  </a:lnTo>
                  <a:lnTo>
                    <a:pt x="768" y="427"/>
                  </a:lnTo>
                  <a:lnTo>
                    <a:pt x="764" y="428"/>
                  </a:lnTo>
                  <a:lnTo>
                    <a:pt x="756" y="428"/>
                  </a:lnTo>
                  <a:lnTo>
                    <a:pt x="747" y="428"/>
                  </a:lnTo>
                  <a:lnTo>
                    <a:pt x="741" y="430"/>
                  </a:lnTo>
                  <a:lnTo>
                    <a:pt x="739" y="432"/>
                  </a:lnTo>
                  <a:lnTo>
                    <a:pt x="737" y="435"/>
                  </a:lnTo>
                  <a:lnTo>
                    <a:pt x="730" y="437"/>
                  </a:lnTo>
                  <a:lnTo>
                    <a:pt x="725" y="440"/>
                  </a:lnTo>
                  <a:lnTo>
                    <a:pt x="718" y="442"/>
                  </a:lnTo>
                  <a:lnTo>
                    <a:pt x="710" y="442"/>
                  </a:lnTo>
                  <a:lnTo>
                    <a:pt x="706" y="440"/>
                  </a:lnTo>
                  <a:lnTo>
                    <a:pt x="703" y="438"/>
                  </a:lnTo>
                  <a:lnTo>
                    <a:pt x="694" y="435"/>
                  </a:lnTo>
                  <a:lnTo>
                    <a:pt x="693" y="433"/>
                  </a:lnTo>
                  <a:lnTo>
                    <a:pt x="689" y="432"/>
                  </a:lnTo>
                  <a:lnTo>
                    <a:pt x="689" y="427"/>
                  </a:lnTo>
                  <a:lnTo>
                    <a:pt x="689" y="421"/>
                  </a:lnTo>
                  <a:lnTo>
                    <a:pt x="710" y="421"/>
                  </a:lnTo>
                  <a:lnTo>
                    <a:pt x="727" y="418"/>
                  </a:lnTo>
                  <a:lnTo>
                    <a:pt x="746" y="416"/>
                  </a:lnTo>
                  <a:lnTo>
                    <a:pt x="763" y="413"/>
                  </a:lnTo>
                  <a:lnTo>
                    <a:pt x="771" y="411"/>
                  </a:lnTo>
                  <a:lnTo>
                    <a:pt x="778" y="408"/>
                  </a:lnTo>
                  <a:lnTo>
                    <a:pt x="778" y="401"/>
                  </a:lnTo>
                  <a:lnTo>
                    <a:pt x="783" y="403"/>
                  </a:lnTo>
                  <a:lnTo>
                    <a:pt x="787" y="406"/>
                  </a:lnTo>
                  <a:lnTo>
                    <a:pt x="792" y="415"/>
                  </a:lnTo>
                  <a:lnTo>
                    <a:pt x="787" y="416"/>
                  </a:lnTo>
                  <a:lnTo>
                    <a:pt x="785" y="418"/>
                  </a:lnTo>
                  <a:lnTo>
                    <a:pt x="785" y="421"/>
                  </a:lnTo>
                  <a:close/>
                  <a:moveTo>
                    <a:pt x="77" y="809"/>
                  </a:moveTo>
                  <a:lnTo>
                    <a:pt x="79" y="810"/>
                  </a:lnTo>
                  <a:lnTo>
                    <a:pt x="82" y="816"/>
                  </a:lnTo>
                  <a:lnTo>
                    <a:pt x="87" y="819"/>
                  </a:lnTo>
                  <a:lnTo>
                    <a:pt x="92" y="822"/>
                  </a:lnTo>
                  <a:lnTo>
                    <a:pt x="97" y="824"/>
                  </a:lnTo>
                  <a:lnTo>
                    <a:pt x="109" y="826"/>
                  </a:lnTo>
                  <a:lnTo>
                    <a:pt x="121" y="826"/>
                  </a:lnTo>
                  <a:lnTo>
                    <a:pt x="123" y="826"/>
                  </a:lnTo>
                  <a:lnTo>
                    <a:pt x="126" y="826"/>
                  </a:lnTo>
                  <a:lnTo>
                    <a:pt x="130" y="826"/>
                  </a:lnTo>
                  <a:lnTo>
                    <a:pt x="137" y="821"/>
                  </a:lnTo>
                  <a:lnTo>
                    <a:pt x="142" y="817"/>
                  </a:lnTo>
                  <a:lnTo>
                    <a:pt x="147" y="817"/>
                  </a:lnTo>
                  <a:lnTo>
                    <a:pt x="150" y="819"/>
                  </a:lnTo>
                  <a:lnTo>
                    <a:pt x="154" y="819"/>
                  </a:lnTo>
                  <a:lnTo>
                    <a:pt x="155" y="819"/>
                  </a:lnTo>
                  <a:lnTo>
                    <a:pt x="152" y="816"/>
                  </a:lnTo>
                  <a:lnTo>
                    <a:pt x="150" y="814"/>
                  </a:lnTo>
                  <a:lnTo>
                    <a:pt x="149" y="812"/>
                  </a:lnTo>
                  <a:lnTo>
                    <a:pt x="147" y="810"/>
                  </a:lnTo>
                  <a:lnTo>
                    <a:pt x="143" y="807"/>
                  </a:lnTo>
                  <a:lnTo>
                    <a:pt x="138" y="804"/>
                  </a:lnTo>
                  <a:lnTo>
                    <a:pt x="131" y="797"/>
                  </a:lnTo>
                  <a:lnTo>
                    <a:pt x="126" y="793"/>
                  </a:lnTo>
                  <a:lnTo>
                    <a:pt x="121" y="792"/>
                  </a:lnTo>
                  <a:lnTo>
                    <a:pt x="116" y="790"/>
                  </a:lnTo>
                  <a:lnTo>
                    <a:pt x="109" y="792"/>
                  </a:lnTo>
                  <a:lnTo>
                    <a:pt x="108" y="792"/>
                  </a:lnTo>
                  <a:lnTo>
                    <a:pt x="102" y="790"/>
                  </a:lnTo>
                  <a:lnTo>
                    <a:pt x="96" y="787"/>
                  </a:lnTo>
                  <a:lnTo>
                    <a:pt x="89" y="785"/>
                  </a:lnTo>
                  <a:lnTo>
                    <a:pt x="85" y="785"/>
                  </a:lnTo>
                  <a:lnTo>
                    <a:pt x="80" y="787"/>
                  </a:lnTo>
                  <a:lnTo>
                    <a:pt x="79" y="790"/>
                  </a:lnTo>
                  <a:lnTo>
                    <a:pt x="77" y="793"/>
                  </a:lnTo>
                  <a:lnTo>
                    <a:pt x="75" y="802"/>
                  </a:lnTo>
                  <a:lnTo>
                    <a:pt x="75" y="805"/>
                  </a:lnTo>
                  <a:lnTo>
                    <a:pt x="77" y="809"/>
                  </a:lnTo>
                  <a:close/>
                  <a:moveTo>
                    <a:pt x="118" y="766"/>
                  </a:moveTo>
                  <a:lnTo>
                    <a:pt x="123" y="775"/>
                  </a:lnTo>
                  <a:lnTo>
                    <a:pt x="128" y="776"/>
                  </a:lnTo>
                  <a:lnTo>
                    <a:pt x="131" y="780"/>
                  </a:lnTo>
                  <a:lnTo>
                    <a:pt x="138" y="780"/>
                  </a:lnTo>
                  <a:lnTo>
                    <a:pt x="138" y="783"/>
                  </a:lnTo>
                  <a:lnTo>
                    <a:pt x="138" y="787"/>
                  </a:lnTo>
                  <a:lnTo>
                    <a:pt x="145" y="787"/>
                  </a:lnTo>
                  <a:lnTo>
                    <a:pt x="147" y="790"/>
                  </a:lnTo>
                  <a:lnTo>
                    <a:pt x="150" y="793"/>
                  </a:lnTo>
                  <a:lnTo>
                    <a:pt x="155" y="800"/>
                  </a:lnTo>
                  <a:lnTo>
                    <a:pt x="162" y="805"/>
                  </a:lnTo>
                  <a:lnTo>
                    <a:pt x="166" y="809"/>
                  </a:lnTo>
                  <a:lnTo>
                    <a:pt x="166" y="814"/>
                  </a:lnTo>
                  <a:lnTo>
                    <a:pt x="167" y="816"/>
                  </a:lnTo>
                  <a:lnTo>
                    <a:pt x="169" y="817"/>
                  </a:lnTo>
                  <a:lnTo>
                    <a:pt x="176" y="822"/>
                  </a:lnTo>
                  <a:lnTo>
                    <a:pt x="183" y="822"/>
                  </a:lnTo>
                  <a:lnTo>
                    <a:pt x="186" y="819"/>
                  </a:lnTo>
                  <a:lnTo>
                    <a:pt x="190" y="814"/>
                  </a:lnTo>
                  <a:lnTo>
                    <a:pt x="191" y="812"/>
                  </a:lnTo>
                  <a:lnTo>
                    <a:pt x="200" y="807"/>
                  </a:lnTo>
                  <a:lnTo>
                    <a:pt x="205" y="802"/>
                  </a:lnTo>
                  <a:lnTo>
                    <a:pt x="208" y="795"/>
                  </a:lnTo>
                  <a:lnTo>
                    <a:pt x="210" y="788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8" y="780"/>
                  </a:lnTo>
                  <a:lnTo>
                    <a:pt x="207" y="780"/>
                  </a:lnTo>
                  <a:lnTo>
                    <a:pt x="198" y="775"/>
                  </a:lnTo>
                  <a:lnTo>
                    <a:pt x="191" y="768"/>
                  </a:lnTo>
                  <a:lnTo>
                    <a:pt x="184" y="761"/>
                  </a:lnTo>
                  <a:lnTo>
                    <a:pt x="179" y="752"/>
                  </a:lnTo>
                  <a:lnTo>
                    <a:pt x="169" y="751"/>
                  </a:lnTo>
                  <a:lnTo>
                    <a:pt x="159" y="749"/>
                  </a:lnTo>
                  <a:lnTo>
                    <a:pt x="150" y="744"/>
                  </a:lnTo>
                  <a:lnTo>
                    <a:pt x="143" y="740"/>
                  </a:lnTo>
                  <a:lnTo>
                    <a:pt x="137" y="735"/>
                  </a:lnTo>
                  <a:lnTo>
                    <a:pt x="128" y="732"/>
                  </a:lnTo>
                  <a:lnTo>
                    <a:pt x="118" y="730"/>
                  </a:lnTo>
                  <a:lnTo>
                    <a:pt x="104" y="732"/>
                  </a:lnTo>
                  <a:lnTo>
                    <a:pt x="101" y="732"/>
                  </a:lnTo>
                  <a:lnTo>
                    <a:pt x="99" y="735"/>
                  </a:lnTo>
                  <a:lnTo>
                    <a:pt x="96" y="737"/>
                  </a:lnTo>
                  <a:lnTo>
                    <a:pt x="91" y="739"/>
                  </a:lnTo>
                  <a:lnTo>
                    <a:pt x="91" y="744"/>
                  </a:lnTo>
                  <a:lnTo>
                    <a:pt x="87" y="746"/>
                  </a:lnTo>
                  <a:lnTo>
                    <a:pt x="84" y="746"/>
                  </a:lnTo>
                  <a:lnTo>
                    <a:pt x="84" y="759"/>
                  </a:lnTo>
                  <a:lnTo>
                    <a:pt x="85" y="763"/>
                  </a:lnTo>
                  <a:lnTo>
                    <a:pt x="87" y="766"/>
                  </a:lnTo>
                  <a:lnTo>
                    <a:pt x="92" y="766"/>
                  </a:lnTo>
                  <a:lnTo>
                    <a:pt x="97" y="766"/>
                  </a:lnTo>
                  <a:lnTo>
                    <a:pt x="109" y="764"/>
                  </a:lnTo>
                  <a:lnTo>
                    <a:pt x="114" y="764"/>
                  </a:lnTo>
                  <a:lnTo>
                    <a:pt x="118" y="766"/>
                  </a:lnTo>
                  <a:close/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" name="Freeform 247">
              <a:extLst>
                <a:ext uri="{FF2B5EF4-FFF2-40B4-BE49-F238E27FC236}">
                  <a16:creationId xmlns:a16="http://schemas.microsoft.com/office/drawing/2014/main" id="{9517CE0C-B48A-4936-A12F-E44442779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6392" y="3074134"/>
              <a:ext cx="430895" cy="372469"/>
            </a:xfrm>
            <a:custGeom>
              <a:avLst/>
              <a:gdLst>
                <a:gd name="T0" fmla="*/ 1053 w 1079"/>
                <a:gd name="T1" fmla="*/ 544 h 935"/>
                <a:gd name="T2" fmla="*/ 1044 w 1079"/>
                <a:gd name="T3" fmla="*/ 498 h 935"/>
                <a:gd name="T4" fmla="*/ 1029 w 1079"/>
                <a:gd name="T5" fmla="*/ 469 h 935"/>
                <a:gd name="T6" fmla="*/ 1017 w 1079"/>
                <a:gd name="T7" fmla="*/ 402 h 935"/>
                <a:gd name="T8" fmla="*/ 994 w 1079"/>
                <a:gd name="T9" fmla="*/ 383 h 935"/>
                <a:gd name="T10" fmla="*/ 901 w 1079"/>
                <a:gd name="T11" fmla="*/ 368 h 935"/>
                <a:gd name="T12" fmla="*/ 887 w 1079"/>
                <a:gd name="T13" fmla="*/ 320 h 935"/>
                <a:gd name="T14" fmla="*/ 935 w 1079"/>
                <a:gd name="T15" fmla="*/ 228 h 935"/>
                <a:gd name="T16" fmla="*/ 947 w 1079"/>
                <a:gd name="T17" fmla="*/ 196 h 935"/>
                <a:gd name="T18" fmla="*/ 914 w 1079"/>
                <a:gd name="T19" fmla="*/ 177 h 935"/>
                <a:gd name="T20" fmla="*/ 880 w 1079"/>
                <a:gd name="T21" fmla="*/ 136 h 935"/>
                <a:gd name="T22" fmla="*/ 855 w 1079"/>
                <a:gd name="T23" fmla="*/ 114 h 935"/>
                <a:gd name="T24" fmla="*/ 798 w 1079"/>
                <a:gd name="T25" fmla="*/ 129 h 935"/>
                <a:gd name="T26" fmla="*/ 764 w 1079"/>
                <a:gd name="T27" fmla="*/ 95 h 935"/>
                <a:gd name="T28" fmla="*/ 762 w 1079"/>
                <a:gd name="T29" fmla="*/ 37 h 935"/>
                <a:gd name="T30" fmla="*/ 733 w 1079"/>
                <a:gd name="T31" fmla="*/ 15 h 935"/>
                <a:gd name="T32" fmla="*/ 703 w 1079"/>
                <a:gd name="T33" fmla="*/ 46 h 935"/>
                <a:gd name="T34" fmla="*/ 669 w 1079"/>
                <a:gd name="T35" fmla="*/ 0 h 935"/>
                <a:gd name="T36" fmla="*/ 546 w 1079"/>
                <a:gd name="T37" fmla="*/ 27 h 935"/>
                <a:gd name="T38" fmla="*/ 517 w 1079"/>
                <a:gd name="T39" fmla="*/ 44 h 935"/>
                <a:gd name="T40" fmla="*/ 478 w 1079"/>
                <a:gd name="T41" fmla="*/ 75 h 935"/>
                <a:gd name="T42" fmla="*/ 406 w 1079"/>
                <a:gd name="T43" fmla="*/ 102 h 935"/>
                <a:gd name="T44" fmla="*/ 367 w 1079"/>
                <a:gd name="T45" fmla="*/ 73 h 935"/>
                <a:gd name="T46" fmla="*/ 292 w 1079"/>
                <a:gd name="T47" fmla="*/ 80 h 935"/>
                <a:gd name="T48" fmla="*/ 259 w 1079"/>
                <a:gd name="T49" fmla="*/ 61 h 935"/>
                <a:gd name="T50" fmla="*/ 218 w 1079"/>
                <a:gd name="T51" fmla="*/ 34 h 935"/>
                <a:gd name="T52" fmla="*/ 155 w 1079"/>
                <a:gd name="T53" fmla="*/ 52 h 935"/>
                <a:gd name="T54" fmla="*/ 104 w 1079"/>
                <a:gd name="T55" fmla="*/ 76 h 935"/>
                <a:gd name="T56" fmla="*/ 61 w 1079"/>
                <a:gd name="T57" fmla="*/ 98 h 935"/>
                <a:gd name="T58" fmla="*/ 7 w 1079"/>
                <a:gd name="T59" fmla="*/ 122 h 935"/>
                <a:gd name="T60" fmla="*/ 5 w 1079"/>
                <a:gd name="T61" fmla="*/ 177 h 935"/>
                <a:gd name="T62" fmla="*/ 17 w 1079"/>
                <a:gd name="T63" fmla="*/ 235 h 935"/>
                <a:gd name="T64" fmla="*/ 63 w 1079"/>
                <a:gd name="T65" fmla="*/ 291 h 935"/>
                <a:gd name="T66" fmla="*/ 118 w 1079"/>
                <a:gd name="T67" fmla="*/ 286 h 935"/>
                <a:gd name="T68" fmla="*/ 153 w 1079"/>
                <a:gd name="T69" fmla="*/ 303 h 935"/>
                <a:gd name="T70" fmla="*/ 184 w 1079"/>
                <a:gd name="T71" fmla="*/ 347 h 935"/>
                <a:gd name="T72" fmla="*/ 198 w 1079"/>
                <a:gd name="T73" fmla="*/ 409 h 935"/>
                <a:gd name="T74" fmla="*/ 293 w 1079"/>
                <a:gd name="T75" fmla="*/ 491 h 935"/>
                <a:gd name="T76" fmla="*/ 399 w 1079"/>
                <a:gd name="T77" fmla="*/ 508 h 935"/>
                <a:gd name="T78" fmla="*/ 423 w 1079"/>
                <a:gd name="T79" fmla="*/ 545 h 935"/>
                <a:gd name="T80" fmla="*/ 402 w 1079"/>
                <a:gd name="T81" fmla="*/ 571 h 935"/>
                <a:gd name="T82" fmla="*/ 416 w 1079"/>
                <a:gd name="T83" fmla="*/ 627 h 935"/>
                <a:gd name="T84" fmla="*/ 408 w 1079"/>
                <a:gd name="T85" fmla="*/ 667 h 935"/>
                <a:gd name="T86" fmla="*/ 445 w 1079"/>
                <a:gd name="T87" fmla="*/ 680 h 935"/>
                <a:gd name="T88" fmla="*/ 508 w 1079"/>
                <a:gd name="T89" fmla="*/ 680 h 935"/>
                <a:gd name="T90" fmla="*/ 553 w 1079"/>
                <a:gd name="T91" fmla="*/ 648 h 935"/>
                <a:gd name="T92" fmla="*/ 571 w 1079"/>
                <a:gd name="T93" fmla="*/ 624 h 935"/>
                <a:gd name="T94" fmla="*/ 604 w 1079"/>
                <a:gd name="T95" fmla="*/ 649 h 935"/>
                <a:gd name="T96" fmla="*/ 611 w 1079"/>
                <a:gd name="T97" fmla="*/ 697 h 935"/>
                <a:gd name="T98" fmla="*/ 628 w 1079"/>
                <a:gd name="T99" fmla="*/ 771 h 935"/>
                <a:gd name="T100" fmla="*/ 674 w 1079"/>
                <a:gd name="T101" fmla="*/ 820 h 935"/>
                <a:gd name="T102" fmla="*/ 730 w 1079"/>
                <a:gd name="T103" fmla="*/ 880 h 935"/>
                <a:gd name="T104" fmla="*/ 749 w 1079"/>
                <a:gd name="T105" fmla="*/ 916 h 935"/>
                <a:gd name="T106" fmla="*/ 836 w 1079"/>
                <a:gd name="T107" fmla="*/ 926 h 935"/>
                <a:gd name="T108" fmla="*/ 866 w 1079"/>
                <a:gd name="T109" fmla="*/ 928 h 935"/>
                <a:gd name="T110" fmla="*/ 889 w 1079"/>
                <a:gd name="T111" fmla="*/ 924 h 935"/>
                <a:gd name="T112" fmla="*/ 914 w 1079"/>
                <a:gd name="T113" fmla="*/ 852 h 935"/>
                <a:gd name="T114" fmla="*/ 895 w 1079"/>
                <a:gd name="T115" fmla="*/ 820 h 935"/>
                <a:gd name="T116" fmla="*/ 889 w 1079"/>
                <a:gd name="T117" fmla="*/ 755 h 935"/>
                <a:gd name="T118" fmla="*/ 933 w 1079"/>
                <a:gd name="T119" fmla="*/ 682 h 935"/>
                <a:gd name="T120" fmla="*/ 976 w 1079"/>
                <a:gd name="T121" fmla="*/ 661 h 935"/>
                <a:gd name="T122" fmla="*/ 1010 w 1079"/>
                <a:gd name="T123" fmla="*/ 641 h 935"/>
                <a:gd name="T124" fmla="*/ 1058 w 1079"/>
                <a:gd name="T125" fmla="*/ 60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9" h="935">
                  <a:moveTo>
                    <a:pt x="1078" y="586"/>
                  </a:moveTo>
                  <a:lnTo>
                    <a:pt x="1064" y="586"/>
                  </a:lnTo>
                  <a:lnTo>
                    <a:pt x="1064" y="586"/>
                  </a:lnTo>
                  <a:lnTo>
                    <a:pt x="1063" y="580"/>
                  </a:lnTo>
                  <a:lnTo>
                    <a:pt x="1061" y="573"/>
                  </a:lnTo>
                  <a:lnTo>
                    <a:pt x="1056" y="569"/>
                  </a:lnTo>
                  <a:lnTo>
                    <a:pt x="1051" y="566"/>
                  </a:lnTo>
                  <a:lnTo>
                    <a:pt x="1051" y="566"/>
                  </a:lnTo>
                  <a:lnTo>
                    <a:pt x="1049" y="559"/>
                  </a:lnTo>
                  <a:lnTo>
                    <a:pt x="1049" y="552"/>
                  </a:lnTo>
                  <a:lnTo>
                    <a:pt x="1053" y="544"/>
                  </a:lnTo>
                  <a:lnTo>
                    <a:pt x="1056" y="535"/>
                  </a:lnTo>
                  <a:lnTo>
                    <a:pt x="1058" y="530"/>
                  </a:lnTo>
                  <a:lnTo>
                    <a:pt x="1058" y="525"/>
                  </a:lnTo>
                  <a:lnTo>
                    <a:pt x="1058" y="525"/>
                  </a:lnTo>
                  <a:lnTo>
                    <a:pt x="1058" y="520"/>
                  </a:lnTo>
                  <a:lnTo>
                    <a:pt x="1058" y="515"/>
                  </a:lnTo>
                  <a:lnTo>
                    <a:pt x="1056" y="511"/>
                  </a:lnTo>
                  <a:lnTo>
                    <a:pt x="1053" y="510"/>
                  </a:lnTo>
                  <a:lnTo>
                    <a:pt x="1047" y="505"/>
                  </a:lnTo>
                  <a:lnTo>
                    <a:pt x="1044" y="503"/>
                  </a:lnTo>
                  <a:lnTo>
                    <a:pt x="1044" y="498"/>
                  </a:lnTo>
                  <a:lnTo>
                    <a:pt x="1044" y="498"/>
                  </a:lnTo>
                  <a:lnTo>
                    <a:pt x="1039" y="494"/>
                  </a:lnTo>
                  <a:lnTo>
                    <a:pt x="1032" y="493"/>
                  </a:lnTo>
                  <a:lnTo>
                    <a:pt x="1027" y="489"/>
                  </a:lnTo>
                  <a:lnTo>
                    <a:pt x="1025" y="487"/>
                  </a:lnTo>
                  <a:lnTo>
                    <a:pt x="1023" y="484"/>
                  </a:lnTo>
                  <a:lnTo>
                    <a:pt x="1023" y="484"/>
                  </a:lnTo>
                  <a:lnTo>
                    <a:pt x="1022" y="479"/>
                  </a:lnTo>
                  <a:lnTo>
                    <a:pt x="1023" y="474"/>
                  </a:lnTo>
                  <a:lnTo>
                    <a:pt x="1025" y="470"/>
                  </a:lnTo>
                  <a:lnTo>
                    <a:pt x="1029" y="469"/>
                  </a:lnTo>
                  <a:lnTo>
                    <a:pt x="1034" y="464"/>
                  </a:lnTo>
                  <a:lnTo>
                    <a:pt x="1035" y="462"/>
                  </a:lnTo>
                  <a:lnTo>
                    <a:pt x="1037" y="457"/>
                  </a:lnTo>
                  <a:lnTo>
                    <a:pt x="1037" y="457"/>
                  </a:lnTo>
                  <a:lnTo>
                    <a:pt x="1035" y="450"/>
                  </a:lnTo>
                  <a:lnTo>
                    <a:pt x="1030" y="443"/>
                  </a:lnTo>
                  <a:lnTo>
                    <a:pt x="1023" y="433"/>
                  </a:lnTo>
                  <a:lnTo>
                    <a:pt x="1020" y="428"/>
                  </a:lnTo>
                  <a:lnTo>
                    <a:pt x="1017" y="421"/>
                  </a:lnTo>
                  <a:lnTo>
                    <a:pt x="1015" y="412"/>
                  </a:lnTo>
                  <a:lnTo>
                    <a:pt x="1017" y="402"/>
                  </a:lnTo>
                  <a:lnTo>
                    <a:pt x="1017" y="402"/>
                  </a:lnTo>
                  <a:lnTo>
                    <a:pt x="1017" y="399"/>
                  </a:lnTo>
                  <a:lnTo>
                    <a:pt x="1015" y="397"/>
                  </a:lnTo>
                  <a:lnTo>
                    <a:pt x="1010" y="395"/>
                  </a:lnTo>
                  <a:lnTo>
                    <a:pt x="1010" y="395"/>
                  </a:lnTo>
                  <a:lnTo>
                    <a:pt x="1008" y="392"/>
                  </a:lnTo>
                  <a:lnTo>
                    <a:pt x="1005" y="390"/>
                  </a:lnTo>
                  <a:lnTo>
                    <a:pt x="996" y="388"/>
                  </a:lnTo>
                  <a:lnTo>
                    <a:pt x="996" y="388"/>
                  </a:lnTo>
                  <a:lnTo>
                    <a:pt x="996" y="385"/>
                  </a:lnTo>
                  <a:lnTo>
                    <a:pt x="994" y="383"/>
                  </a:lnTo>
                  <a:lnTo>
                    <a:pt x="989" y="382"/>
                  </a:lnTo>
                  <a:lnTo>
                    <a:pt x="989" y="382"/>
                  </a:lnTo>
                  <a:lnTo>
                    <a:pt x="989" y="378"/>
                  </a:lnTo>
                  <a:lnTo>
                    <a:pt x="988" y="377"/>
                  </a:lnTo>
                  <a:lnTo>
                    <a:pt x="982" y="375"/>
                  </a:lnTo>
                  <a:lnTo>
                    <a:pt x="982" y="375"/>
                  </a:lnTo>
                  <a:lnTo>
                    <a:pt x="979" y="373"/>
                  </a:lnTo>
                  <a:lnTo>
                    <a:pt x="976" y="371"/>
                  </a:lnTo>
                  <a:lnTo>
                    <a:pt x="972" y="370"/>
                  </a:lnTo>
                  <a:lnTo>
                    <a:pt x="969" y="368"/>
                  </a:lnTo>
                  <a:lnTo>
                    <a:pt x="901" y="368"/>
                  </a:lnTo>
                  <a:lnTo>
                    <a:pt x="901" y="368"/>
                  </a:lnTo>
                  <a:lnTo>
                    <a:pt x="897" y="361"/>
                  </a:lnTo>
                  <a:lnTo>
                    <a:pt x="892" y="356"/>
                  </a:lnTo>
                  <a:lnTo>
                    <a:pt x="887" y="351"/>
                  </a:lnTo>
                  <a:lnTo>
                    <a:pt x="880" y="347"/>
                  </a:lnTo>
                  <a:lnTo>
                    <a:pt x="880" y="347"/>
                  </a:lnTo>
                  <a:lnTo>
                    <a:pt x="880" y="330"/>
                  </a:lnTo>
                  <a:lnTo>
                    <a:pt x="882" y="324"/>
                  </a:lnTo>
                  <a:lnTo>
                    <a:pt x="883" y="322"/>
                  </a:lnTo>
                  <a:lnTo>
                    <a:pt x="887" y="320"/>
                  </a:lnTo>
                  <a:lnTo>
                    <a:pt x="887" y="320"/>
                  </a:lnTo>
                  <a:lnTo>
                    <a:pt x="890" y="307"/>
                  </a:lnTo>
                  <a:lnTo>
                    <a:pt x="895" y="295"/>
                  </a:lnTo>
                  <a:lnTo>
                    <a:pt x="904" y="286"/>
                  </a:lnTo>
                  <a:lnTo>
                    <a:pt x="914" y="279"/>
                  </a:lnTo>
                  <a:lnTo>
                    <a:pt x="914" y="279"/>
                  </a:lnTo>
                  <a:lnTo>
                    <a:pt x="914" y="252"/>
                  </a:lnTo>
                  <a:lnTo>
                    <a:pt x="914" y="252"/>
                  </a:lnTo>
                  <a:lnTo>
                    <a:pt x="919" y="250"/>
                  </a:lnTo>
                  <a:lnTo>
                    <a:pt x="924" y="247"/>
                  </a:lnTo>
                  <a:lnTo>
                    <a:pt x="930" y="238"/>
                  </a:lnTo>
                  <a:lnTo>
                    <a:pt x="935" y="228"/>
                  </a:lnTo>
                  <a:lnTo>
                    <a:pt x="941" y="218"/>
                  </a:lnTo>
                  <a:lnTo>
                    <a:pt x="941" y="218"/>
                  </a:lnTo>
                  <a:lnTo>
                    <a:pt x="943" y="216"/>
                  </a:lnTo>
                  <a:lnTo>
                    <a:pt x="945" y="216"/>
                  </a:lnTo>
                  <a:lnTo>
                    <a:pt x="947" y="214"/>
                  </a:lnTo>
                  <a:lnTo>
                    <a:pt x="948" y="211"/>
                  </a:lnTo>
                  <a:lnTo>
                    <a:pt x="948" y="211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199"/>
                  </a:lnTo>
                  <a:lnTo>
                    <a:pt x="947" y="196"/>
                  </a:lnTo>
                  <a:lnTo>
                    <a:pt x="945" y="192"/>
                  </a:lnTo>
                  <a:lnTo>
                    <a:pt x="941" y="191"/>
                  </a:lnTo>
                  <a:lnTo>
                    <a:pt x="941" y="191"/>
                  </a:lnTo>
                  <a:lnTo>
                    <a:pt x="938" y="191"/>
                  </a:lnTo>
                  <a:lnTo>
                    <a:pt x="936" y="189"/>
                  </a:lnTo>
                  <a:lnTo>
                    <a:pt x="935" y="184"/>
                  </a:lnTo>
                  <a:lnTo>
                    <a:pt x="935" y="184"/>
                  </a:lnTo>
                  <a:lnTo>
                    <a:pt x="926" y="179"/>
                  </a:lnTo>
                  <a:lnTo>
                    <a:pt x="921" y="177"/>
                  </a:lnTo>
                  <a:lnTo>
                    <a:pt x="914" y="177"/>
                  </a:lnTo>
                  <a:lnTo>
                    <a:pt x="914" y="177"/>
                  </a:lnTo>
                  <a:lnTo>
                    <a:pt x="911" y="172"/>
                  </a:lnTo>
                  <a:lnTo>
                    <a:pt x="907" y="167"/>
                  </a:lnTo>
                  <a:lnTo>
                    <a:pt x="901" y="165"/>
                  </a:lnTo>
                  <a:lnTo>
                    <a:pt x="894" y="163"/>
                  </a:lnTo>
                  <a:lnTo>
                    <a:pt x="894" y="163"/>
                  </a:lnTo>
                  <a:lnTo>
                    <a:pt x="894" y="156"/>
                  </a:lnTo>
                  <a:lnTo>
                    <a:pt x="890" y="153"/>
                  </a:lnTo>
                  <a:lnTo>
                    <a:pt x="885" y="151"/>
                  </a:lnTo>
                  <a:lnTo>
                    <a:pt x="880" y="150"/>
                  </a:lnTo>
                  <a:lnTo>
                    <a:pt x="880" y="150"/>
                  </a:lnTo>
                  <a:lnTo>
                    <a:pt x="880" y="136"/>
                  </a:lnTo>
                  <a:lnTo>
                    <a:pt x="880" y="136"/>
                  </a:lnTo>
                  <a:lnTo>
                    <a:pt x="877" y="134"/>
                  </a:lnTo>
                  <a:lnTo>
                    <a:pt x="875" y="131"/>
                  </a:lnTo>
                  <a:lnTo>
                    <a:pt x="873" y="122"/>
                  </a:lnTo>
                  <a:lnTo>
                    <a:pt x="873" y="122"/>
                  </a:lnTo>
                  <a:lnTo>
                    <a:pt x="870" y="122"/>
                  </a:lnTo>
                  <a:lnTo>
                    <a:pt x="868" y="121"/>
                  </a:lnTo>
                  <a:lnTo>
                    <a:pt x="866" y="116"/>
                  </a:lnTo>
                  <a:lnTo>
                    <a:pt x="866" y="116"/>
                  </a:lnTo>
                  <a:lnTo>
                    <a:pt x="860" y="116"/>
                  </a:lnTo>
                  <a:lnTo>
                    <a:pt x="855" y="114"/>
                  </a:lnTo>
                  <a:lnTo>
                    <a:pt x="851" y="110"/>
                  </a:lnTo>
                  <a:lnTo>
                    <a:pt x="846" y="109"/>
                  </a:lnTo>
                  <a:lnTo>
                    <a:pt x="846" y="109"/>
                  </a:lnTo>
                  <a:lnTo>
                    <a:pt x="836" y="107"/>
                  </a:lnTo>
                  <a:lnTo>
                    <a:pt x="829" y="109"/>
                  </a:lnTo>
                  <a:lnTo>
                    <a:pt x="824" y="112"/>
                  </a:lnTo>
                  <a:lnTo>
                    <a:pt x="820" y="117"/>
                  </a:lnTo>
                  <a:lnTo>
                    <a:pt x="817" y="122"/>
                  </a:lnTo>
                  <a:lnTo>
                    <a:pt x="812" y="126"/>
                  </a:lnTo>
                  <a:lnTo>
                    <a:pt x="807" y="129"/>
                  </a:lnTo>
                  <a:lnTo>
                    <a:pt x="798" y="129"/>
                  </a:lnTo>
                  <a:lnTo>
                    <a:pt x="798" y="129"/>
                  </a:lnTo>
                  <a:lnTo>
                    <a:pt x="797" y="126"/>
                  </a:lnTo>
                  <a:lnTo>
                    <a:pt x="793" y="124"/>
                  </a:lnTo>
                  <a:lnTo>
                    <a:pt x="785" y="122"/>
                  </a:lnTo>
                  <a:lnTo>
                    <a:pt x="785" y="122"/>
                  </a:lnTo>
                  <a:lnTo>
                    <a:pt x="781" y="114"/>
                  </a:lnTo>
                  <a:lnTo>
                    <a:pt x="778" y="105"/>
                  </a:lnTo>
                  <a:lnTo>
                    <a:pt x="773" y="98"/>
                  </a:lnTo>
                  <a:lnTo>
                    <a:pt x="769" y="97"/>
                  </a:lnTo>
                  <a:lnTo>
                    <a:pt x="764" y="95"/>
                  </a:lnTo>
                  <a:lnTo>
                    <a:pt x="764" y="95"/>
                  </a:lnTo>
                  <a:lnTo>
                    <a:pt x="764" y="88"/>
                  </a:lnTo>
                  <a:lnTo>
                    <a:pt x="764" y="81"/>
                  </a:lnTo>
                  <a:lnTo>
                    <a:pt x="762" y="76"/>
                  </a:lnTo>
                  <a:lnTo>
                    <a:pt x="757" y="75"/>
                  </a:lnTo>
                  <a:lnTo>
                    <a:pt x="757" y="75"/>
                  </a:lnTo>
                  <a:lnTo>
                    <a:pt x="757" y="64"/>
                  </a:lnTo>
                  <a:lnTo>
                    <a:pt x="757" y="54"/>
                  </a:lnTo>
                  <a:lnTo>
                    <a:pt x="761" y="47"/>
                  </a:lnTo>
                  <a:lnTo>
                    <a:pt x="764" y="41"/>
                  </a:lnTo>
                  <a:lnTo>
                    <a:pt x="764" y="41"/>
                  </a:lnTo>
                  <a:lnTo>
                    <a:pt x="762" y="37"/>
                  </a:lnTo>
                  <a:lnTo>
                    <a:pt x="761" y="34"/>
                  </a:lnTo>
                  <a:lnTo>
                    <a:pt x="757" y="32"/>
                  </a:lnTo>
                  <a:lnTo>
                    <a:pt x="757" y="27"/>
                  </a:lnTo>
                  <a:lnTo>
                    <a:pt x="757" y="27"/>
                  </a:lnTo>
                  <a:lnTo>
                    <a:pt x="752" y="23"/>
                  </a:lnTo>
                  <a:lnTo>
                    <a:pt x="745" y="22"/>
                  </a:lnTo>
                  <a:lnTo>
                    <a:pt x="740" y="18"/>
                  </a:lnTo>
                  <a:lnTo>
                    <a:pt x="739" y="17"/>
                  </a:lnTo>
                  <a:lnTo>
                    <a:pt x="737" y="13"/>
                  </a:lnTo>
                  <a:lnTo>
                    <a:pt x="737" y="13"/>
                  </a:lnTo>
                  <a:lnTo>
                    <a:pt x="733" y="15"/>
                  </a:lnTo>
                  <a:lnTo>
                    <a:pt x="730" y="17"/>
                  </a:lnTo>
                  <a:lnTo>
                    <a:pt x="722" y="20"/>
                  </a:lnTo>
                  <a:lnTo>
                    <a:pt x="720" y="22"/>
                  </a:lnTo>
                  <a:lnTo>
                    <a:pt x="716" y="23"/>
                  </a:lnTo>
                  <a:lnTo>
                    <a:pt x="716" y="29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11" y="35"/>
                  </a:lnTo>
                  <a:lnTo>
                    <a:pt x="710" y="37"/>
                  </a:lnTo>
                  <a:lnTo>
                    <a:pt x="704" y="42"/>
                  </a:lnTo>
                  <a:lnTo>
                    <a:pt x="703" y="46"/>
                  </a:lnTo>
                  <a:lnTo>
                    <a:pt x="699" y="47"/>
                  </a:lnTo>
                  <a:lnTo>
                    <a:pt x="694" y="49"/>
                  </a:lnTo>
                  <a:lnTo>
                    <a:pt x="689" y="47"/>
                  </a:lnTo>
                  <a:lnTo>
                    <a:pt x="689" y="13"/>
                  </a:lnTo>
                  <a:lnTo>
                    <a:pt x="689" y="13"/>
                  </a:lnTo>
                  <a:lnTo>
                    <a:pt x="684" y="10"/>
                  </a:lnTo>
                  <a:lnTo>
                    <a:pt x="677" y="8"/>
                  </a:lnTo>
                  <a:lnTo>
                    <a:pt x="672" y="5"/>
                  </a:lnTo>
                  <a:lnTo>
                    <a:pt x="670" y="3"/>
                  </a:lnTo>
                  <a:lnTo>
                    <a:pt x="669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5" y="1"/>
                  </a:lnTo>
                  <a:lnTo>
                    <a:pt x="646" y="8"/>
                  </a:lnTo>
                  <a:lnTo>
                    <a:pt x="638" y="15"/>
                  </a:lnTo>
                  <a:lnTo>
                    <a:pt x="628" y="20"/>
                  </a:lnTo>
                  <a:lnTo>
                    <a:pt x="560" y="20"/>
                  </a:lnTo>
                  <a:lnTo>
                    <a:pt x="560" y="20"/>
                  </a:lnTo>
                  <a:lnTo>
                    <a:pt x="554" y="20"/>
                  </a:lnTo>
                  <a:lnTo>
                    <a:pt x="551" y="22"/>
                  </a:lnTo>
                  <a:lnTo>
                    <a:pt x="548" y="23"/>
                  </a:lnTo>
                  <a:lnTo>
                    <a:pt x="546" y="27"/>
                  </a:lnTo>
                  <a:lnTo>
                    <a:pt x="546" y="27"/>
                  </a:lnTo>
                  <a:lnTo>
                    <a:pt x="546" y="30"/>
                  </a:lnTo>
                  <a:lnTo>
                    <a:pt x="544" y="32"/>
                  </a:lnTo>
                  <a:lnTo>
                    <a:pt x="539" y="34"/>
                  </a:lnTo>
                  <a:lnTo>
                    <a:pt x="539" y="34"/>
                  </a:lnTo>
                  <a:lnTo>
                    <a:pt x="537" y="37"/>
                  </a:lnTo>
                  <a:lnTo>
                    <a:pt x="536" y="39"/>
                  </a:lnTo>
                  <a:lnTo>
                    <a:pt x="531" y="41"/>
                  </a:lnTo>
                  <a:lnTo>
                    <a:pt x="519" y="41"/>
                  </a:lnTo>
                  <a:lnTo>
                    <a:pt x="519" y="41"/>
                  </a:lnTo>
                  <a:lnTo>
                    <a:pt x="517" y="44"/>
                  </a:lnTo>
                  <a:lnTo>
                    <a:pt x="513" y="46"/>
                  </a:lnTo>
                  <a:lnTo>
                    <a:pt x="505" y="47"/>
                  </a:lnTo>
                  <a:lnTo>
                    <a:pt x="505" y="61"/>
                  </a:lnTo>
                  <a:lnTo>
                    <a:pt x="505" y="61"/>
                  </a:lnTo>
                  <a:lnTo>
                    <a:pt x="496" y="63"/>
                  </a:lnTo>
                  <a:lnTo>
                    <a:pt x="491" y="64"/>
                  </a:lnTo>
                  <a:lnTo>
                    <a:pt x="486" y="68"/>
                  </a:lnTo>
                  <a:lnTo>
                    <a:pt x="478" y="68"/>
                  </a:lnTo>
                  <a:lnTo>
                    <a:pt x="478" y="68"/>
                  </a:lnTo>
                  <a:lnTo>
                    <a:pt x="478" y="75"/>
                  </a:lnTo>
                  <a:lnTo>
                    <a:pt x="478" y="75"/>
                  </a:lnTo>
                  <a:lnTo>
                    <a:pt x="467" y="76"/>
                  </a:lnTo>
                  <a:lnTo>
                    <a:pt x="460" y="80"/>
                  </a:lnTo>
                  <a:lnTo>
                    <a:pt x="454" y="83"/>
                  </a:lnTo>
                  <a:lnTo>
                    <a:pt x="447" y="88"/>
                  </a:lnTo>
                  <a:lnTo>
                    <a:pt x="440" y="93"/>
                  </a:lnTo>
                  <a:lnTo>
                    <a:pt x="433" y="97"/>
                  </a:lnTo>
                  <a:lnTo>
                    <a:pt x="426" y="100"/>
                  </a:lnTo>
                  <a:lnTo>
                    <a:pt x="416" y="102"/>
                  </a:lnTo>
                  <a:lnTo>
                    <a:pt x="416" y="102"/>
                  </a:lnTo>
                  <a:lnTo>
                    <a:pt x="411" y="102"/>
                  </a:lnTo>
                  <a:lnTo>
                    <a:pt x="406" y="102"/>
                  </a:lnTo>
                  <a:lnTo>
                    <a:pt x="401" y="97"/>
                  </a:lnTo>
                  <a:lnTo>
                    <a:pt x="392" y="93"/>
                  </a:lnTo>
                  <a:lnTo>
                    <a:pt x="389" y="93"/>
                  </a:lnTo>
                  <a:lnTo>
                    <a:pt x="382" y="95"/>
                  </a:lnTo>
                  <a:lnTo>
                    <a:pt x="382" y="95"/>
                  </a:lnTo>
                  <a:lnTo>
                    <a:pt x="377" y="87"/>
                  </a:lnTo>
                  <a:lnTo>
                    <a:pt x="375" y="81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70" y="75"/>
                  </a:lnTo>
                  <a:lnTo>
                    <a:pt x="367" y="73"/>
                  </a:lnTo>
                  <a:lnTo>
                    <a:pt x="363" y="71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07" y="68"/>
                  </a:lnTo>
                  <a:lnTo>
                    <a:pt x="307" y="68"/>
                  </a:lnTo>
                  <a:lnTo>
                    <a:pt x="300" y="68"/>
                  </a:lnTo>
                  <a:lnTo>
                    <a:pt x="297" y="71"/>
                  </a:lnTo>
                  <a:lnTo>
                    <a:pt x="293" y="76"/>
                  </a:lnTo>
                  <a:lnTo>
                    <a:pt x="293" y="81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0" y="78"/>
                  </a:lnTo>
                  <a:lnTo>
                    <a:pt x="286" y="75"/>
                  </a:lnTo>
                  <a:lnTo>
                    <a:pt x="285" y="70"/>
                  </a:lnTo>
                  <a:lnTo>
                    <a:pt x="283" y="68"/>
                  </a:lnTo>
                  <a:lnTo>
                    <a:pt x="280" y="68"/>
                  </a:lnTo>
                  <a:lnTo>
                    <a:pt x="280" y="68"/>
                  </a:lnTo>
                  <a:lnTo>
                    <a:pt x="278" y="66"/>
                  </a:lnTo>
                  <a:lnTo>
                    <a:pt x="276" y="64"/>
                  </a:lnTo>
                  <a:lnTo>
                    <a:pt x="271" y="63"/>
                  </a:lnTo>
                  <a:lnTo>
                    <a:pt x="259" y="61"/>
                  </a:lnTo>
                  <a:lnTo>
                    <a:pt x="259" y="61"/>
                  </a:lnTo>
                  <a:lnTo>
                    <a:pt x="259" y="54"/>
                  </a:lnTo>
                  <a:lnTo>
                    <a:pt x="259" y="27"/>
                  </a:lnTo>
                  <a:lnTo>
                    <a:pt x="259" y="27"/>
                  </a:lnTo>
                  <a:lnTo>
                    <a:pt x="251" y="27"/>
                  </a:lnTo>
                  <a:lnTo>
                    <a:pt x="242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25" y="27"/>
                  </a:lnTo>
                  <a:lnTo>
                    <a:pt x="223" y="30"/>
                  </a:lnTo>
                  <a:lnTo>
                    <a:pt x="220" y="32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1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194" y="39"/>
                  </a:lnTo>
                  <a:lnTo>
                    <a:pt x="186" y="44"/>
                  </a:lnTo>
                  <a:lnTo>
                    <a:pt x="176" y="47"/>
                  </a:lnTo>
                  <a:lnTo>
                    <a:pt x="171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5" y="52"/>
                  </a:lnTo>
                  <a:lnTo>
                    <a:pt x="148" y="58"/>
                  </a:lnTo>
                  <a:lnTo>
                    <a:pt x="142" y="63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126" y="71"/>
                  </a:lnTo>
                  <a:lnTo>
                    <a:pt x="123" y="73"/>
                  </a:lnTo>
                  <a:lnTo>
                    <a:pt x="114" y="75"/>
                  </a:lnTo>
                  <a:lnTo>
                    <a:pt x="109" y="75"/>
                  </a:lnTo>
                  <a:lnTo>
                    <a:pt x="104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5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82" y="87"/>
                  </a:lnTo>
                  <a:lnTo>
                    <a:pt x="72" y="87"/>
                  </a:lnTo>
                  <a:lnTo>
                    <a:pt x="68" y="87"/>
                  </a:lnTo>
                  <a:lnTo>
                    <a:pt x="65" y="88"/>
                  </a:lnTo>
                  <a:lnTo>
                    <a:pt x="63" y="93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55" y="100"/>
                  </a:lnTo>
                  <a:lnTo>
                    <a:pt x="55" y="100"/>
                  </a:lnTo>
                  <a:lnTo>
                    <a:pt x="44" y="104"/>
                  </a:lnTo>
                  <a:lnTo>
                    <a:pt x="34" y="107"/>
                  </a:lnTo>
                  <a:lnTo>
                    <a:pt x="26" y="114"/>
                  </a:lnTo>
                  <a:lnTo>
                    <a:pt x="22" y="117"/>
                  </a:lnTo>
                  <a:lnTo>
                    <a:pt x="20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" y="129"/>
                  </a:lnTo>
                  <a:lnTo>
                    <a:pt x="0" y="139"/>
                  </a:lnTo>
                  <a:lnTo>
                    <a:pt x="0" y="151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5" y="165"/>
                  </a:lnTo>
                  <a:lnTo>
                    <a:pt x="7" y="167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5" y="177"/>
                  </a:lnTo>
                  <a:lnTo>
                    <a:pt x="5" y="184"/>
                  </a:lnTo>
                  <a:lnTo>
                    <a:pt x="9" y="192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11"/>
                  </a:lnTo>
                  <a:lnTo>
                    <a:pt x="12" y="216"/>
                  </a:lnTo>
                  <a:lnTo>
                    <a:pt x="7" y="225"/>
                  </a:lnTo>
                  <a:lnTo>
                    <a:pt x="7" y="225"/>
                  </a:lnTo>
                  <a:lnTo>
                    <a:pt x="12" y="230"/>
                  </a:lnTo>
                  <a:lnTo>
                    <a:pt x="17" y="235"/>
                  </a:lnTo>
                  <a:lnTo>
                    <a:pt x="19" y="243"/>
                  </a:lnTo>
                  <a:lnTo>
                    <a:pt x="20" y="252"/>
                  </a:lnTo>
                  <a:lnTo>
                    <a:pt x="20" y="252"/>
                  </a:lnTo>
                  <a:lnTo>
                    <a:pt x="26" y="257"/>
                  </a:lnTo>
                  <a:lnTo>
                    <a:pt x="31" y="262"/>
                  </a:lnTo>
                  <a:lnTo>
                    <a:pt x="32" y="271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43" y="281"/>
                  </a:lnTo>
                  <a:lnTo>
                    <a:pt x="51" y="283"/>
                  </a:lnTo>
                  <a:lnTo>
                    <a:pt x="63" y="291"/>
                  </a:lnTo>
                  <a:lnTo>
                    <a:pt x="70" y="295"/>
                  </a:lnTo>
                  <a:lnTo>
                    <a:pt x="77" y="298"/>
                  </a:lnTo>
                  <a:lnTo>
                    <a:pt x="85" y="300"/>
                  </a:lnTo>
                  <a:lnTo>
                    <a:pt x="95" y="300"/>
                  </a:lnTo>
                  <a:lnTo>
                    <a:pt x="95" y="300"/>
                  </a:lnTo>
                  <a:lnTo>
                    <a:pt x="102" y="300"/>
                  </a:lnTo>
                  <a:lnTo>
                    <a:pt x="107" y="300"/>
                  </a:lnTo>
                  <a:lnTo>
                    <a:pt x="109" y="296"/>
                  </a:lnTo>
                  <a:lnTo>
                    <a:pt x="113" y="293"/>
                  </a:lnTo>
                  <a:lnTo>
                    <a:pt x="114" y="289"/>
                  </a:lnTo>
                  <a:lnTo>
                    <a:pt x="118" y="286"/>
                  </a:lnTo>
                  <a:lnTo>
                    <a:pt x="123" y="286"/>
                  </a:lnTo>
                  <a:lnTo>
                    <a:pt x="130" y="286"/>
                  </a:lnTo>
                  <a:lnTo>
                    <a:pt x="150" y="286"/>
                  </a:lnTo>
                  <a:lnTo>
                    <a:pt x="150" y="286"/>
                  </a:lnTo>
                  <a:lnTo>
                    <a:pt x="147" y="291"/>
                  </a:lnTo>
                  <a:lnTo>
                    <a:pt x="145" y="295"/>
                  </a:lnTo>
                  <a:lnTo>
                    <a:pt x="147" y="298"/>
                  </a:lnTo>
                  <a:lnTo>
                    <a:pt x="150" y="300"/>
                  </a:lnTo>
                  <a:lnTo>
                    <a:pt x="150" y="300"/>
                  </a:lnTo>
                  <a:lnTo>
                    <a:pt x="152" y="301"/>
                  </a:lnTo>
                  <a:lnTo>
                    <a:pt x="153" y="303"/>
                  </a:lnTo>
                  <a:lnTo>
                    <a:pt x="157" y="307"/>
                  </a:lnTo>
                  <a:lnTo>
                    <a:pt x="159" y="312"/>
                  </a:lnTo>
                  <a:lnTo>
                    <a:pt x="160" y="313"/>
                  </a:lnTo>
                  <a:lnTo>
                    <a:pt x="164" y="313"/>
                  </a:lnTo>
                  <a:lnTo>
                    <a:pt x="164" y="313"/>
                  </a:lnTo>
                  <a:lnTo>
                    <a:pt x="169" y="322"/>
                  </a:lnTo>
                  <a:lnTo>
                    <a:pt x="172" y="332"/>
                  </a:lnTo>
                  <a:lnTo>
                    <a:pt x="177" y="341"/>
                  </a:lnTo>
                  <a:lnTo>
                    <a:pt x="181" y="344"/>
                  </a:lnTo>
                  <a:lnTo>
                    <a:pt x="184" y="347"/>
                  </a:lnTo>
                  <a:lnTo>
                    <a:pt x="184" y="347"/>
                  </a:lnTo>
                  <a:lnTo>
                    <a:pt x="184" y="358"/>
                  </a:lnTo>
                  <a:lnTo>
                    <a:pt x="184" y="368"/>
                  </a:lnTo>
                  <a:lnTo>
                    <a:pt x="181" y="375"/>
                  </a:lnTo>
                  <a:lnTo>
                    <a:pt x="177" y="382"/>
                  </a:lnTo>
                  <a:lnTo>
                    <a:pt x="177" y="382"/>
                  </a:lnTo>
                  <a:lnTo>
                    <a:pt x="179" y="387"/>
                  </a:lnTo>
                  <a:lnTo>
                    <a:pt x="181" y="390"/>
                  </a:lnTo>
                  <a:lnTo>
                    <a:pt x="188" y="395"/>
                  </a:lnTo>
                  <a:lnTo>
                    <a:pt x="194" y="400"/>
                  </a:lnTo>
                  <a:lnTo>
                    <a:pt x="196" y="404"/>
                  </a:lnTo>
                  <a:lnTo>
                    <a:pt x="198" y="409"/>
                  </a:lnTo>
                  <a:lnTo>
                    <a:pt x="198" y="409"/>
                  </a:lnTo>
                  <a:lnTo>
                    <a:pt x="222" y="409"/>
                  </a:lnTo>
                  <a:lnTo>
                    <a:pt x="244" y="411"/>
                  </a:lnTo>
                  <a:lnTo>
                    <a:pt x="263" y="416"/>
                  </a:lnTo>
                  <a:lnTo>
                    <a:pt x="280" y="423"/>
                  </a:lnTo>
                  <a:lnTo>
                    <a:pt x="280" y="464"/>
                  </a:lnTo>
                  <a:lnTo>
                    <a:pt x="280" y="464"/>
                  </a:lnTo>
                  <a:lnTo>
                    <a:pt x="281" y="472"/>
                  </a:lnTo>
                  <a:lnTo>
                    <a:pt x="283" y="481"/>
                  </a:lnTo>
                  <a:lnTo>
                    <a:pt x="286" y="4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93" y="494"/>
                  </a:lnTo>
                  <a:lnTo>
                    <a:pt x="295" y="496"/>
                  </a:lnTo>
                  <a:lnTo>
                    <a:pt x="300" y="498"/>
                  </a:lnTo>
                  <a:lnTo>
                    <a:pt x="361" y="498"/>
                  </a:lnTo>
                  <a:lnTo>
                    <a:pt x="361" y="498"/>
                  </a:lnTo>
                  <a:lnTo>
                    <a:pt x="365" y="501"/>
                  </a:lnTo>
                  <a:lnTo>
                    <a:pt x="370" y="503"/>
                  </a:lnTo>
                  <a:lnTo>
                    <a:pt x="382" y="505"/>
                  </a:lnTo>
                  <a:lnTo>
                    <a:pt x="394" y="506"/>
                  </a:lnTo>
                  <a:lnTo>
                    <a:pt x="399" y="508"/>
                  </a:lnTo>
                  <a:lnTo>
                    <a:pt x="402" y="511"/>
                  </a:lnTo>
                  <a:lnTo>
                    <a:pt x="402" y="511"/>
                  </a:lnTo>
                  <a:lnTo>
                    <a:pt x="408" y="513"/>
                  </a:lnTo>
                  <a:lnTo>
                    <a:pt x="411" y="515"/>
                  </a:lnTo>
                  <a:lnTo>
                    <a:pt x="416" y="522"/>
                  </a:lnTo>
                  <a:lnTo>
                    <a:pt x="421" y="528"/>
                  </a:lnTo>
                  <a:lnTo>
                    <a:pt x="425" y="530"/>
                  </a:lnTo>
                  <a:lnTo>
                    <a:pt x="430" y="532"/>
                  </a:lnTo>
                  <a:lnTo>
                    <a:pt x="430" y="532"/>
                  </a:lnTo>
                  <a:lnTo>
                    <a:pt x="425" y="540"/>
                  </a:lnTo>
                  <a:lnTo>
                    <a:pt x="423" y="545"/>
                  </a:lnTo>
                  <a:lnTo>
                    <a:pt x="423" y="552"/>
                  </a:lnTo>
                  <a:lnTo>
                    <a:pt x="423" y="552"/>
                  </a:lnTo>
                  <a:lnTo>
                    <a:pt x="419" y="552"/>
                  </a:lnTo>
                  <a:lnTo>
                    <a:pt x="418" y="554"/>
                  </a:lnTo>
                  <a:lnTo>
                    <a:pt x="416" y="559"/>
                  </a:lnTo>
                  <a:lnTo>
                    <a:pt x="416" y="559"/>
                  </a:lnTo>
                  <a:lnTo>
                    <a:pt x="414" y="563"/>
                  </a:lnTo>
                  <a:lnTo>
                    <a:pt x="411" y="564"/>
                  </a:lnTo>
                  <a:lnTo>
                    <a:pt x="402" y="566"/>
                  </a:lnTo>
                  <a:lnTo>
                    <a:pt x="402" y="566"/>
                  </a:lnTo>
                  <a:lnTo>
                    <a:pt x="402" y="571"/>
                  </a:lnTo>
                  <a:lnTo>
                    <a:pt x="401" y="574"/>
                  </a:lnTo>
                  <a:lnTo>
                    <a:pt x="399" y="578"/>
                  </a:lnTo>
                  <a:lnTo>
                    <a:pt x="396" y="580"/>
                  </a:lnTo>
                  <a:lnTo>
                    <a:pt x="396" y="580"/>
                  </a:lnTo>
                  <a:lnTo>
                    <a:pt x="396" y="586"/>
                  </a:lnTo>
                  <a:lnTo>
                    <a:pt x="397" y="593"/>
                  </a:lnTo>
                  <a:lnTo>
                    <a:pt x="404" y="602"/>
                  </a:lnTo>
                  <a:lnTo>
                    <a:pt x="411" y="610"/>
                  </a:lnTo>
                  <a:lnTo>
                    <a:pt x="416" y="620"/>
                  </a:lnTo>
                  <a:lnTo>
                    <a:pt x="416" y="627"/>
                  </a:lnTo>
                  <a:lnTo>
                    <a:pt x="416" y="627"/>
                  </a:lnTo>
                  <a:lnTo>
                    <a:pt x="411" y="636"/>
                  </a:lnTo>
                  <a:lnTo>
                    <a:pt x="408" y="646"/>
                  </a:lnTo>
                  <a:lnTo>
                    <a:pt x="402" y="655"/>
                  </a:lnTo>
                  <a:lnTo>
                    <a:pt x="399" y="658"/>
                  </a:lnTo>
                  <a:lnTo>
                    <a:pt x="396" y="661"/>
                  </a:lnTo>
                  <a:lnTo>
                    <a:pt x="396" y="661"/>
                  </a:lnTo>
                  <a:lnTo>
                    <a:pt x="397" y="667"/>
                  </a:lnTo>
                  <a:lnTo>
                    <a:pt x="399" y="668"/>
                  </a:lnTo>
                  <a:lnTo>
                    <a:pt x="402" y="668"/>
                  </a:lnTo>
                  <a:lnTo>
                    <a:pt x="402" y="668"/>
                  </a:lnTo>
                  <a:lnTo>
                    <a:pt x="408" y="667"/>
                  </a:lnTo>
                  <a:lnTo>
                    <a:pt x="411" y="665"/>
                  </a:lnTo>
                  <a:lnTo>
                    <a:pt x="416" y="661"/>
                  </a:lnTo>
                  <a:lnTo>
                    <a:pt x="423" y="661"/>
                  </a:lnTo>
                  <a:lnTo>
                    <a:pt x="423" y="661"/>
                  </a:lnTo>
                  <a:lnTo>
                    <a:pt x="426" y="667"/>
                  </a:lnTo>
                  <a:lnTo>
                    <a:pt x="430" y="672"/>
                  </a:lnTo>
                  <a:lnTo>
                    <a:pt x="435" y="675"/>
                  </a:lnTo>
                  <a:lnTo>
                    <a:pt x="443" y="675"/>
                  </a:lnTo>
                  <a:lnTo>
                    <a:pt x="443" y="675"/>
                  </a:lnTo>
                  <a:lnTo>
                    <a:pt x="443" y="678"/>
                  </a:lnTo>
                  <a:lnTo>
                    <a:pt x="445" y="680"/>
                  </a:lnTo>
                  <a:lnTo>
                    <a:pt x="450" y="682"/>
                  </a:lnTo>
                  <a:lnTo>
                    <a:pt x="450" y="682"/>
                  </a:lnTo>
                  <a:lnTo>
                    <a:pt x="462" y="682"/>
                  </a:lnTo>
                  <a:lnTo>
                    <a:pt x="474" y="682"/>
                  </a:lnTo>
                  <a:lnTo>
                    <a:pt x="484" y="680"/>
                  </a:lnTo>
                  <a:lnTo>
                    <a:pt x="491" y="675"/>
                  </a:lnTo>
                  <a:lnTo>
                    <a:pt x="498" y="675"/>
                  </a:lnTo>
                  <a:lnTo>
                    <a:pt x="498" y="675"/>
                  </a:lnTo>
                  <a:lnTo>
                    <a:pt x="501" y="677"/>
                  </a:lnTo>
                  <a:lnTo>
                    <a:pt x="505" y="678"/>
                  </a:lnTo>
                  <a:lnTo>
                    <a:pt x="508" y="680"/>
                  </a:lnTo>
                  <a:lnTo>
                    <a:pt x="512" y="682"/>
                  </a:lnTo>
                  <a:lnTo>
                    <a:pt x="512" y="682"/>
                  </a:lnTo>
                  <a:lnTo>
                    <a:pt x="515" y="677"/>
                  </a:lnTo>
                  <a:lnTo>
                    <a:pt x="522" y="672"/>
                  </a:lnTo>
                  <a:lnTo>
                    <a:pt x="531" y="670"/>
                  </a:lnTo>
                  <a:lnTo>
                    <a:pt x="539" y="668"/>
                  </a:lnTo>
                  <a:lnTo>
                    <a:pt x="539" y="668"/>
                  </a:lnTo>
                  <a:lnTo>
                    <a:pt x="541" y="661"/>
                  </a:lnTo>
                  <a:lnTo>
                    <a:pt x="546" y="658"/>
                  </a:lnTo>
                  <a:lnTo>
                    <a:pt x="549" y="653"/>
                  </a:lnTo>
                  <a:lnTo>
                    <a:pt x="553" y="648"/>
                  </a:lnTo>
                  <a:lnTo>
                    <a:pt x="553" y="648"/>
                  </a:lnTo>
                  <a:lnTo>
                    <a:pt x="554" y="643"/>
                  </a:lnTo>
                  <a:lnTo>
                    <a:pt x="556" y="641"/>
                  </a:lnTo>
                  <a:lnTo>
                    <a:pt x="560" y="641"/>
                  </a:lnTo>
                  <a:lnTo>
                    <a:pt x="560" y="641"/>
                  </a:lnTo>
                  <a:lnTo>
                    <a:pt x="563" y="639"/>
                  </a:lnTo>
                  <a:lnTo>
                    <a:pt x="565" y="636"/>
                  </a:lnTo>
                  <a:lnTo>
                    <a:pt x="566" y="632"/>
                  </a:lnTo>
                  <a:lnTo>
                    <a:pt x="566" y="627"/>
                  </a:lnTo>
                  <a:lnTo>
                    <a:pt x="566" y="627"/>
                  </a:lnTo>
                  <a:lnTo>
                    <a:pt x="571" y="624"/>
                  </a:lnTo>
                  <a:lnTo>
                    <a:pt x="578" y="622"/>
                  </a:lnTo>
                  <a:lnTo>
                    <a:pt x="585" y="620"/>
                  </a:lnTo>
                  <a:lnTo>
                    <a:pt x="594" y="620"/>
                  </a:lnTo>
                  <a:lnTo>
                    <a:pt x="600" y="620"/>
                  </a:lnTo>
                  <a:lnTo>
                    <a:pt x="607" y="624"/>
                  </a:lnTo>
                  <a:lnTo>
                    <a:pt x="612" y="627"/>
                  </a:lnTo>
                  <a:lnTo>
                    <a:pt x="614" y="634"/>
                  </a:lnTo>
                  <a:lnTo>
                    <a:pt x="614" y="634"/>
                  </a:lnTo>
                  <a:lnTo>
                    <a:pt x="611" y="641"/>
                  </a:lnTo>
                  <a:lnTo>
                    <a:pt x="607" y="644"/>
                  </a:lnTo>
                  <a:lnTo>
                    <a:pt x="604" y="649"/>
                  </a:lnTo>
                  <a:lnTo>
                    <a:pt x="600" y="655"/>
                  </a:lnTo>
                  <a:lnTo>
                    <a:pt x="600" y="655"/>
                  </a:lnTo>
                  <a:lnTo>
                    <a:pt x="594" y="660"/>
                  </a:lnTo>
                  <a:lnTo>
                    <a:pt x="590" y="665"/>
                  </a:lnTo>
                  <a:lnTo>
                    <a:pt x="589" y="673"/>
                  </a:lnTo>
                  <a:lnTo>
                    <a:pt x="587" y="682"/>
                  </a:lnTo>
                  <a:lnTo>
                    <a:pt x="587" y="682"/>
                  </a:lnTo>
                  <a:lnTo>
                    <a:pt x="595" y="684"/>
                  </a:lnTo>
                  <a:lnTo>
                    <a:pt x="602" y="685"/>
                  </a:lnTo>
                  <a:lnTo>
                    <a:pt x="607" y="690"/>
                  </a:lnTo>
                  <a:lnTo>
                    <a:pt x="611" y="697"/>
                  </a:lnTo>
                  <a:lnTo>
                    <a:pt x="614" y="706"/>
                  </a:lnTo>
                  <a:lnTo>
                    <a:pt x="614" y="716"/>
                  </a:lnTo>
                  <a:lnTo>
                    <a:pt x="614" y="736"/>
                  </a:lnTo>
                  <a:lnTo>
                    <a:pt x="614" y="736"/>
                  </a:lnTo>
                  <a:lnTo>
                    <a:pt x="611" y="736"/>
                  </a:lnTo>
                  <a:lnTo>
                    <a:pt x="609" y="738"/>
                  </a:lnTo>
                  <a:lnTo>
                    <a:pt x="607" y="743"/>
                  </a:lnTo>
                  <a:lnTo>
                    <a:pt x="607" y="764"/>
                  </a:lnTo>
                  <a:lnTo>
                    <a:pt x="628" y="764"/>
                  </a:lnTo>
                  <a:lnTo>
                    <a:pt x="628" y="764"/>
                  </a:lnTo>
                  <a:lnTo>
                    <a:pt x="628" y="771"/>
                  </a:lnTo>
                  <a:lnTo>
                    <a:pt x="628" y="771"/>
                  </a:lnTo>
                  <a:lnTo>
                    <a:pt x="641" y="772"/>
                  </a:lnTo>
                  <a:lnTo>
                    <a:pt x="646" y="774"/>
                  </a:lnTo>
                  <a:lnTo>
                    <a:pt x="652" y="777"/>
                  </a:lnTo>
                  <a:lnTo>
                    <a:pt x="653" y="781"/>
                  </a:lnTo>
                  <a:lnTo>
                    <a:pt x="655" y="786"/>
                  </a:lnTo>
                  <a:lnTo>
                    <a:pt x="655" y="794"/>
                  </a:lnTo>
                  <a:lnTo>
                    <a:pt x="655" y="805"/>
                  </a:lnTo>
                  <a:lnTo>
                    <a:pt x="655" y="805"/>
                  </a:lnTo>
                  <a:lnTo>
                    <a:pt x="665" y="811"/>
                  </a:lnTo>
                  <a:lnTo>
                    <a:pt x="674" y="820"/>
                  </a:lnTo>
                  <a:lnTo>
                    <a:pt x="684" y="827"/>
                  </a:lnTo>
                  <a:lnTo>
                    <a:pt x="689" y="830"/>
                  </a:lnTo>
                  <a:lnTo>
                    <a:pt x="696" y="832"/>
                  </a:lnTo>
                  <a:lnTo>
                    <a:pt x="696" y="832"/>
                  </a:lnTo>
                  <a:lnTo>
                    <a:pt x="699" y="839"/>
                  </a:lnTo>
                  <a:lnTo>
                    <a:pt x="703" y="844"/>
                  </a:lnTo>
                  <a:lnTo>
                    <a:pt x="713" y="852"/>
                  </a:lnTo>
                  <a:lnTo>
                    <a:pt x="723" y="861"/>
                  </a:lnTo>
                  <a:lnTo>
                    <a:pt x="727" y="866"/>
                  </a:lnTo>
                  <a:lnTo>
                    <a:pt x="730" y="873"/>
                  </a:lnTo>
                  <a:lnTo>
                    <a:pt x="730" y="880"/>
                  </a:lnTo>
                  <a:lnTo>
                    <a:pt x="730" y="880"/>
                  </a:lnTo>
                  <a:lnTo>
                    <a:pt x="730" y="883"/>
                  </a:lnTo>
                  <a:lnTo>
                    <a:pt x="732" y="885"/>
                  </a:lnTo>
                  <a:lnTo>
                    <a:pt x="737" y="887"/>
                  </a:lnTo>
                  <a:lnTo>
                    <a:pt x="737" y="907"/>
                  </a:lnTo>
                  <a:lnTo>
                    <a:pt x="737" y="907"/>
                  </a:lnTo>
                  <a:lnTo>
                    <a:pt x="737" y="910"/>
                  </a:lnTo>
                  <a:lnTo>
                    <a:pt x="739" y="912"/>
                  </a:lnTo>
                  <a:lnTo>
                    <a:pt x="744" y="914"/>
                  </a:lnTo>
                  <a:lnTo>
                    <a:pt x="744" y="914"/>
                  </a:lnTo>
                  <a:lnTo>
                    <a:pt x="749" y="916"/>
                  </a:lnTo>
                  <a:lnTo>
                    <a:pt x="752" y="919"/>
                  </a:lnTo>
                  <a:lnTo>
                    <a:pt x="757" y="921"/>
                  </a:lnTo>
                  <a:lnTo>
                    <a:pt x="764" y="921"/>
                  </a:lnTo>
                  <a:lnTo>
                    <a:pt x="764" y="921"/>
                  </a:lnTo>
                  <a:lnTo>
                    <a:pt x="764" y="928"/>
                  </a:lnTo>
                  <a:lnTo>
                    <a:pt x="764" y="928"/>
                  </a:lnTo>
                  <a:lnTo>
                    <a:pt x="773" y="929"/>
                  </a:lnTo>
                  <a:lnTo>
                    <a:pt x="783" y="929"/>
                  </a:lnTo>
                  <a:lnTo>
                    <a:pt x="803" y="928"/>
                  </a:lnTo>
                  <a:lnTo>
                    <a:pt x="826" y="926"/>
                  </a:lnTo>
                  <a:lnTo>
                    <a:pt x="836" y="926"/>
                  </a:lnTo>
                  <a:lnTo>
                    <a:pt x="846" y="928"/>
                  </a:lnTo>
                  <a:lnTo>
                    <a:pt x="846" y="928"/>
                  </a:lnTo>
                  <a:lnTo>
                    <a:pt x="846" y="931"/>
                  </a:lnTo>
                  <a:lnTo>
                    <a:pt x="848" y="933"/>
                  </a:lnTo>
                  <a:lnTo>
                    <a:pt x="853" y="934"/>
                  </a:lnTo>
                  <a:lnTo>
                    <a:pt x="853" y="934"/>
                  </a:lnTo>
                  <a:lnTo>
                    <a:pt x="856" y="934"/>
                  </a:lnTo>
                  <a:lnTo>
                    <a:pt x="860" y="931"/>
                  </a:lnTo>
                  <a:lnTo>
                    <a:pt x="863" y="929"/>
                  </a:lnTo>
                  <a:lnTo>
                    <a:pt x="866" y="928"/>
                  </a:lnTo>
                  <a:lnTo>
                    <a:pt x="866" y="928"/>
                  </a:lnTo>
                  <a:lnTo>
                    <a:pt x="868" y="933"/>
                  </a:lnTo>
                  <a:lnTo>
                    <a:pt x="873" y="934"/>
                  </a:lnTo>
                  <a:lnTo>
                    <a:pt x="880" y="934"/>
                  </a:lnTo>
                  <a:lnTo>
                    <a:pt x="887" y="934"/>
                  </a:lnTo>
                  <a:lnTo>
                    <a:pt x="894" y="934"/>
                  </a:lnTo>
                  <a:lnTo>
                    <a:pt x="894" y="934"/>
                  </a:lnTo>
                  <a:lnTo>
                    <a:pt x="894" y="931"/>
                  </a:lnTo>
                  <a:lnTo>
                    <a:pt x="892" y="929"/>
                  </a:lnTo>
                  <a:lnTo>
                    <a:pt x="887" y="928"/>
                  </a:lnTo>
                  <a:lnTo>
                    <a:pt x="887" y="928"/>
                  </a:lnTo>
                  <a:lnTo>
                    <a:pt x="889" y="924"/>
                  </a:lnTo>
                  <a:lnTo>
                    <a:pt x="890" y="919"/>
                  </a:lnTo>
                  <a:lnTo>
                    <a:pt x="897" y="914"/>
                  </a:lnTo>
                  <a:lnTo>
                    <a:pt x="899" y="910"/>
                  </a:lnTo>
                  <a:lnTo>
                    <a:pt x="901" y="905"/>
                  </a:lnTo>
                  <a:lnTo>
                    <a:pt x="902" y="900"/>
                  </a:lnTo>
                  <a:lnTo>
                    <a:pt x="901" y="893"/>
                  </a:lnTo>
                  <a:lnTo>
                    <a:pt x="901" y="893"/>
                  </a:lnTo>
                  <a:lnTo>
                    <a:pt x="909" y="875"/>
                  </a:lnTo>
                  <a:lnTo>
                    <a:pt x="912" y="864"/>
                  </a:lnTo>
                  <a:lnTo>
                    <a:pt x="914" y="852"/>
                  </a:lnTo>
                  <a:lnTo>
                    <a:pt x="914" y="852"/>
                  </a:lnTo>
                  <a:lnTo>
                    <a:pt x="911" y="851"/>
                  </a:lnTo>
                  <a:lnTo>
                    <a:pt x="909" y="847"/>
                  </a:lnTo>
                  <a:lnTo>
                    <a:pt x="907" y="844"/>
                  </a:lnTo>
                  <a:lnTo>
                    <a:pt x="907" y="839"/>
                  </a:lnTo>
                  <a:lnTo>
                    <a:pt x="907" y="839"/>
                  </a:lnTo>
                  <a:lnTo>
                    <a:pt x="907" y="835"/>
                  </a:lnTo>
                  <a:lnTo>
                    <a:pt x="906" y="834"/>
                  </a:lnTo>
                  <a:lnTo>
                    <a:pt x="901" y="832"/>
                  </a:lnTo>
                  <a:lnTo>
                    <a:pt x="901" y="832"/>
                  </a:lnTo>
                  <a:lnTo>
                    <a:pt x="899" y="825"/>
                  </a:lnTo>
                  <a:lnTo>
                    <a:pt x="895" y="820"/>
                  </a:lnTo>
                  <a:lnTo>
                    <a:pt x="894" y="813"/>
                  </a:lnTo>
                  <a:lnTo>
                    <a:pt x="894" y="805"/>
                  </a:lnTo>
                  <a:lnTo>
                    <a:pt x="894" y="805"/>
                  </a:lnTo>
                  <a:lnTo>
                    <a:pt x="887" y="801"/>
                  </a:lnTo>
                  <a:lnTo>
                    <a:pt x="882" y="796"/>
                  </a:lnTo>
                  <a:lnTo>
                    <a:pt x="880" y="788"/>
                  </a:lnTo>
                  <a:lnTo>
                    <a:pt x="880" y="777"/>
                  </a:lnTo>
                  <a:lnTo>
                    <a:pt x="880" y="777"/>
                  </a:lnTo>
                  <a:lnTo>
                    <a:pt x="880" y="771"/>
                  </a:lnTo>
                  <a:lnTo>
                    <a:pt x="882" y="764"/>
                  </a:lnTo>
                  <a:lnTo>
                    <a:pt x="889" y="755"/>
                  </a:lnTo>
                  <a:lnTo>
                    <a:pt x="895" y="747"/>
                  </a:lnTo>
                  <a:lnTo>
                    <a:pt x="901" y="736"/>
                  </a:lnTo>
                  <a:lnTo>
                    <a:pt x="901" y="736"/>
                  </a:lnTo>
                  <a:lnTo>
                    <a:pt x="906" y="724"/>
                  </a:lnTo>
                  <a:lnTo>
                    <a:pt x="912" y="714"/>
                  </a:lnTo>
                  <a:lnTo>
                    <a:pt x="918" y="702"/>
                  </a:lnTo>
                  <a:lnTo>
                    <a:pt x="919" y="696"/>
                  </a:lnTo>
                  <a:lnTo>
                    <a:pt x="921" y="689"/>
                  </a:lnTo>
                  <a:lnTo>
                    <a:pt x="921" y="689"/>
                  </a:lnTo>
                  <a:lnTo>
                    <a:pt x="928" y="687"/>
                  </a:lnTo>
                  <a:lnTo>
                    <a:pt x="933" y="682"/>
                  </a:lnTo>
                  <a:lnTo>
                    <a:pt x="936" y="677"/>
                  </a:lnTo>
                  <a:lnTo>
                    <a:pt x="940" y="670"/>
                  </a:lnTo>
                  <a:lnTo>
                    <a:pt x="943" y="663"/>
                  </a:lnTo>
                  <a:lnTo>
                    <a:pt x="947" y="658"/>
                  </a:lnTo>
                  <a:lnTo>
                    <a:pt x="953" y="655"/>
                  </a:lnTo>
                  <a:lnTo>
                    <a:pt x="962" y="655"/>
                  </a:lnTo>
                  <a:lnTo>
                    <a:pt x="969" y="655"/>
                  </a:lnTo>
                  <a:lnTo>
                    <a:pt x="969" y="655"/>
                  </a:lnTo>
                  <a:lnTo>
                    <a:pt x="974" y="656"/>
                  </a:lnTo>
                  <a:lnTo>
                    <a:pt x="976" y="658"/>
                  </a:lnTo>
                  <a:lnTo>
                    <a:pt x="976" y="661"/>
                  </a:lnTo>
                  <a:lnTo>
                    <a:pt x="982" y="661"/>
                  </a:lnTo>
                  <a:lnTo>
                    <a:pt x="982" y="661"/>
                  </a:lnTo>
                  <a:lnTo>
                    <a:pt x="988" y="660"/>
                  </a:lnTo>
                  <a:lnTo>
                    <a:pt x="989" y="658"/>
                  </a:lnTo>
                  <a:lnTo>
                    <a:pt x="989" y="655"/>
                  </a:lnTo>
                  <a:lnTo>
                    <a:pt x="989" y="655"/>
                  </a:lnTo>
                  <a:lnTo>
                    <a:pt x="989" y="651"/>
                  </a:lnTo>
                  <a:lnTo>
                    <a:pt x="993" y="649"/>
                  </a:lnTo>
                  <a:lnTo>
                    <a:pt x="998" y="646"/>
                  </a:lnTo>
                  <a:lnTo>
                    <a:pt x="1005" y="644"/>
                  </a:lnTo>
                  <a:lnTo>
                    <a:pt x="1010" y="641"/>
                  </a:lnTo>
                  <a:lnTo>
                    <a:pt x="1010" y="641"/>
                  </a:lnTo>
                  <a:lnTo>
                    <a:pt x="1011" y="638"/>
                  </a:lnTo>
                  <a:lnTo>
                    <a:pt x="1013" y="634"/>
                  </a:lnTo>
                  <a:lnTo>
                    <a:pt x="1022" y="632"/>
                  </a:lnTo>
                  <a:lnTo>
                    <a:pt x="1025" y="631"/>
                  </a:lnTo>
                  <a:lnTo>
                    <a:pt x="1029" y="629"/>
                  </a:lnTo>
                  <a:lnTo>
                    <a:pt x="1030" y="626"/>
                  </a:lnTo>
                  <a:lnTo>
                    <a:pt x="1030" y="620"/>
                  </a:lnTo>
                  <a:lnTo>
                    <a:pt x="1030" y="620"/>
                  </a:lnTo>
                  <a:lnTo>
                    <a:pt x="1044" y="614"/>
                  </a:lnTo>
                  <a:lnTo>
                    <a:pt x="1058" y="607"/>
                  </a:lnTo>
                  <a:lnTo>
                    <a:pt x="1064" y="603"/>
                  </a:lnTo>
                  <a:lnTo>
                    <a:pt x="1070" y="598"/>
                  </a:lnTo>
                  <a:lnTo>
                    <a:pt x="1075" y="593"/>
                  </a:lnTo>
                  <a:lnTo>
                    <a:pt x="1078" y="586"/>
                  </a:lnTo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382DAF2-FF17-42CE-9D77-573CB1F8ECD9}"/>
              </a:ext>
            </a:extLst>
          </p:cNvPr>
          <p:cNvSpPr/>
          <p:nvPr/>
        </p:nvSpPr>
        <p:spPr>
          <a:xfrm>
            <a:off x="1001184" y="2210203"/>
            <a:ext cx="387626" cy="735827"/>
          </a:xfrm>
          <a:custGeom>
            <a:avLst/>
            <a:gdLst>
              <a:gd name="connsiteX0" fmla="*/ 0 w 387626"/>
              <a:gd name="connsiteY0" fmla="*/ 735827 h 735827"/>
              <a:gd name="connsiteX1" fmla="*/ 29817 w 387626"/>
              <a:gd name="connsiteY1" fmla="*/ 368079 h 735827"/>
              <a:gd name="connsiteX2" fmla="*/ 39756 w 387626"/>
              <a:gd name="connsiteY2" fmla="*/ 318384 h 735827"/>
              <a:gd name="connsiteX3" fmla="*/ 69574 w 387626"/>
              <a:gd name="connsiteY3" fmla="*/ 278627 h 735827"/>
              <a:gd name="connsiteX4" fmla="*/ 89452 w 387626"/>
              <a:gd name="connsiteY4" fmla="*/ 218992 h 735827"/>
              <a:gd name="connsiteX5" fmla="*/ 129208 w 387626"/>
              <a:gd name="connsiteY5" fmla="*/ 179236 h 735827"/>
              <a:gd name="connsiteX6" fmla="*/ 268356 w 387626"/>
              <a:gd name="connsiteY6" fmla="*/ 99723 h 735827"/>
              <a:gd name="connsiteX7" fmla="*/ 298174 w 387626"/>
              <a:gd name="connsiteY7" fmla="*/ 89784 h 735827"/>
              <a:gd name="connsiteX8" fmla="*/ 318052 w 387626"/>
              <a:gd name="connsiteY8" fmla="*/ 59966 h 735827"/>
              <a:gd name="connsiteX9" fmla="*/ 327991 w 387626"/>
              <a:gd name="connsiteY9" fmla="*/ 10271 h 735827"/>
              <a:gd name="connsiteX10" fmla="*/ 387626 w 387626"/>
              <a:gd name="connsiteY10" fmla="*/ 331 h 735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7626" h="735827">
                <a:moveTo>
                  <a:pt x="0" y="735827"/>
                </a:moveTo>
                <a:cubicBezTo>
                  <a:pt x="16879" y="212582"/>
                  <a:pt x="-23833" y="564796"/>
                  <a:pt x="29817" y="368079"/>
                </a:cubicBezTo>
                <a:cubicBezTo>
                  <a:pt x="34262" y="351781"/>
                  <a:pt x="32895" y="333821"/>
                  <a:pt x="39756" y="318384"/>
                </a:cubicBezTo>
                <a:cubicBezTo>
                  <a:pt x="46484" y="303246"/>
                  <a:pt x="59635" y="291879"/>
                  <a:pt x="69574" y="278627"/>
                </a:cubicBezTo>
                <a:cubicBezTo>
                  <a:pt x="76200" y="258749"/>
                  <a:pt x="78672" y="236960"/>
                  <a:pt x="89452" y="218992"/>
                </a:cubicBezTo>
                <a:cubicBezTo>
                  <a:pt x="99094" y="202922"/>
                  <a:pt x="114574" y="190944"/>
                  <a:pt x="129208" y="179236"/>
                </a:cubicBezTo>
                <a:cubicBezTo>
                  <a:pt x="170265" y="146390"/>
                  <a:pt x="221098" y="121203"/>
                  <a:pt x="268356" y="99723"/>
                </a:cubicBezTo>
                <a:cubicBezTo>
                  <a:pt x="277894" y="95388"/>
                  <a:pt x="288235" y="93097"/>
                  <a:pt x="298174" y="89784"/>
                </a:cubicBezTo>
                <a:cubicBezTo>
                  <a:pt x="304800" y="79845"/>
                  <a:pt x="313858" y="71151"/>
                  <a:pt x="318052" y="59966"/>
                </a:cubicBezTo>
                <a:cubicBezTo>
                  <a:pt x="323983" y="44149"/>
                  <a:pt x="318621" y="24327"/>
                  <a:pt x="327991" y="10271"/>
                </a:cubicBezTo>
                <a:cubicBezTo>
                  <a:pt x="336713" y="-2812"/>
                  <a:pt x="376290" y="331"/>
                  <a:pt x="387626" y="331"/>
                </a:cubicBezTo>
              </a:path>
            </a:pathLst>
          </a:custGeom>
          <a:noFill/>
          <a:ln w="285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1D1615C8-1EED-4738-A64C-36082561F9BE}"/>
              </a:ext>
            </a:extLst>
          </p:cNvPr>
          <p:cNvSpPr/>
          <p:nvPr/>
        </p:nvSpPr>
        <p:spPr>
          <a:xfrm>
            <a:off x="991245" y="2309926"/>
            <a:ext cx="209981" cy="457200"/>
          </a:xfrm>
          <a:custGeom>
            <a:avLst/>
            <a:gdLst>
              <a:gd name="connsiteX0" fmla="*/ 0 w 209981"/>
              <a:gd name="connsiteY0" fmla="*/ 457200 h 457200"/>
              <a:gd name="connsiteX1" fmla="*/ 79513 w 209981"/>
              <a:gd name="connsiteY1" fmla="*/ 387626 h 457200"/>
              <a:gd name="connsiteX2" fmla="*/ 129208 w 209981"/>
              <a:gd name="connsiteY2" fmla="*/ 327991 h 457200"/>
              <a:gd name="connsiteX3" fmla="*/ 139147 w 209981"/>
              <a:gd name="connsiteY3" fmla="*/ 298174 h 457200"/>
              <a:gd name="connsiteX4" fmla="*/ 198782 w 209981"/>
              <a:gd name="connsiteY4" fmla="*/ 208721 h 457200"/>
              <a:gd name="connsiteX5" fmla="*/ 208721 w 209981"/>
              <a:gd name="connsiteY5" fmla="*/ 178904 h 457200"/>
              <a:gd name="connsiteX6" fmla="*/ 208721 w 209981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981" h="457200">
                <a:moveTo>
                  <a:pt x="0" y="457200"/>
                </a:moveTo>
                <a:cubicBezTo>
                  <a:pt x="26843" y="435725"/>
                  <a:pt x="57108" y="414512"/>
                  <a:pt x="79513" y="387626"/>
                </a:cubicBezTo>
                <a:cubicBezTo>
                  <a:pt x="148708" y="304592"/>
                  <a:pt x="42089" y="415110"/>
                  <a:pt x="129208" y="327991"/>
                </a:cubicBezTo>
                <a:cubicBezTo>
                  <a:pt x="132521" y="318052"/>
                  <a:pt x="133594" y="307058"/>
                  <a:pt x="139147" y="298174"/>
                </a:cubicBezTo>
                <a:cubicBezTo>
                  <a:pt x="192442" y="212903"/>
                  <a:pt x="166427" y="284218"/>
                  <a:pt x="198782" y="208721"/>
                </a:cubicBezTo>
                <a:cubicBezTo>
                  <a:pt x="202909" y="199091"/>
                  <a:pt x="208223" y="189369"/>
                  <a:pt x="208721" y="178904"/>
                </a:cubicBezTo>
                <a:cubicBezTo>
                  <a:pt x="211558" y="119337"/>
                  <a:pt x="208721" y="59635"/>
                  <a:pt x="208721" y="0"/>
                </a:cubicBezTo>
              </a:path>
            </a:pathLst>
          </a:custGeom>
          <a:noFill/>
          <a:ln w="285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27B8B11-A01B-4AB0-AD44-B642F4AF79AD}"/>
              </a:ext>
            </a:extLst>
          </p:cNvPr>
          <p:cNvSpPr txBox="1"/>
          <p:nvPr/>
        </p:nvSpPr>
        <p:spPr>
          <a:xfrm>
            <a:off x="0" y="6385748"/>
            <a:ext cx="705926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 Bruselu do Amsterdamu přes přechod </a:t>
            </a:r>
            <a:r>
              <a:rPr lang="en-GB" sz="11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Essen/Roosendaal (</a:t>
            </a:r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konvenční trať</a:t>
            </a:r>
            <a:r>
              <a:rPr lang="en-GB" sz="11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 and Meer/Breda (</a:t>
            </a:r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vysokorychlostní trať</a:t>
            </a:r>
            <a:r>
              <a:rPr lang="en-GB" sz="11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).</a:t>
            </a:r>
            <a:endParaRPr lang="en-GB" sz="1100" i="1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10DABF35-47B2-4B67-9E48-51C91177EB8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391136" y="1601869"/>
            <a:ext cx="5122781" cy="1413948"/>
          </a:xfrm>
        </p:spPr>
        <p:txBody>
          <a:bodyPr/>
          <a:lstStyle/>
          <a:p>
            <a:r>
              <a:rPr lang="cs-CZ" sz="2000" b="1" dirty="0"/>
              <a:t>Testované elementy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Dlouhodobé plánování </a:t>
            </a:r>
            <a:br>
              <a:rPr lang="en-CH" sz="1800" dirty="0"/>
            </a:br>
            <a:r>
              <a:rPr lang="cs-CZ" sz="1800" dirty="0"/>
              <a:t>(</a:t>
            </a:r>
            <a:r>
              <a:rPr lang="cs-CZ" sz="1800" dirty="0" err="1"/>
              <a:t>Capacity</a:t>
            </a:r>
            <a:r>
              <a:rPr lang="cs-CZ" sz="1800" dirty="0"/>
              <a:t> Supply a TCRs-výluky)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Vizualizace kapacity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Zrychlená alokace ročního jízdního řádu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 err="1"/>
              <a:t>Rolling</a:t>
            </a:r>
            <a:r>
              <a:rPr lang="cs-CZ" sz="1800" dirty="0"/>
              <a:t> </a:t>
            </a:r>
            <a:r>
              <a:rPr lang="cs-CZ" sz="1800" dirty="0" err="1"/>
              <a:t>Planning</a:t>
            </a:r>
            <a:r>
              <a:rPr lang="cs-CZ" sz="1800" dirty="0"/>
              <a:t> (bez </a:t>
            </a:r>
            <a:r>
              <a:rPr lang="cs-CZ" sz="1800" dirty="0" err="1"/>
              <a:t>multi-annual</a:t>
            </a:r>
            <a:r>
              <a:rPr lang="cs-CZ" sz="1800" dirty="0"/>
              <a:t>)</a:t>
            </a:r>
            <a:br>
              <a:rPr lang="en-CH" dirty="0"/>
            </a:b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6658035F-1A74-4C1E-B703-21ABC5D3F1E6}"/>
              </a:ext>
            </a:extLst>
          </p:cNvPr>
          <p:cNvSpPr txBox="1">
            <a:spLocks/>
          </p:cNvSpPr>
          <p:nvPr/>
        </p:nvSpPr>
        <p:spPr>
          <a:xfrm>
            <a:off x="207443" y="4250735"/>
            <a:ext cx="8081329" cy="208014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sz="2000" b="1" dirty="0"/>
              <a:t>Zásadní poznatky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Vizualizace kapacity na mezinárodní úrovni je klíčová </a:t>
            </a:r>
            <a:br>
              <a:rPr lang="cs-CZ" sz="1800" dirty="0"/>
            </a:br>
            <a:r>
              <a:rPr lang="cs-CZ" sz="1800" dirty="0"/>
              <a:t>(TCR, harmonizace a ad hoc), nutná automatizace (IT)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Nereálné efektivně procovat s trasami X-21</a:t>
            </a:r>
            <a:br>
              <a:rPr lang="cs-CZ" sz="1800" dirty="0"/>
            </a:br>
            <a:r>
              <a:rPr lang="cs-CZ" sz="1800" dirty="0"/>
              <a:t>→ nutno začít s objemy (kapacitní model)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Stabilita TCR je zásadní (v </a:t>
            </a:r>
            <a:r>
              <a:rPr lang="cs-CZ" sz="1800" dirty="0" err="1"/>
              <a:t>advance</a:t>
            </a:r>
            <a:r>
              <a:rPr lang="cs-CZ" sz="1800" dirty="0"/>
              <a:t> </a:t>
            </a:r>
            <a:r>
              <a:rPr lang="cs-CZ" sz="1800" dirty="0" err="1"/>
              <a:t>planning</a:t>
            </a:r>
            <a:r>
              <a:rPr lang="cs-CZ" sz="1800" dirty="0"/>
              <a:t> pouze velké výluky)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Hybridní situace (TTR a non-TTR) je náročná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 err="1"/>
              <a:t>Rolling</a:t>
            </a:r>
            <a:r>
              <a:rPr lang="cs-CZ" sz="1800" dirty="0"/>
              <a:t> </a:t>
            </a:r>
            <a:r>
              <a:rPr lang="cs-CZ" sz="1800" dirty="0" err="1"/>
              <a:t>Planning</a:t>
            </a:r>
            <a:r>
              <a:rPr lang="cs-CZ" sz="1800" dirty="0"/>
              <a:t> nemůže striktně omezen pro nákladní dopravu</a:t>
            </a:r>
            <a:br>
              <a:rPr lang="en-CH" dirty="0"/>
            </a:b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6D3319A-A77F-4C22-A3ED-0D004DDD8C21}"/>
              </a:ext>
            </a:extLst>
          </p:cNvPr>
          <p:cNvPicPr/>
          <p:nvPr/>
        </p:nvPicPr>
        <p:blipFill rotWithShape="1">
          <a:blip r:embed="rId3"/>
          <a:srcRect l="18760" t="28928" r="19825" b="7478"/>
          <a:stretch/>
        </p:blipFill>
        <p:spPr>
          <a:xfrm>
            <a:off x="6953996" y="3756028"/>
            <a:ext cx="5122780" cy="2549244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43EAD8CC-12F8-4F6F-81B0-05C79CB997E4}"/>
              </a:ext>
            </a:extLst>
          </p:cNvPr>
          <p:cNvSpPr txBox="1"/>
          <p:nvPr/>
        </p:nvSpPr>
        <p:spPr>
          <a:xfrm>
            <a:off x="7461855" y="1259855"/>
            <a:ext cx="467801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Calibri" panose="020F0502020204030204" pitchFamily="34" charset="0"/>
              <a:buChar char="+"/>
            </a:pPr>
            <a:r>
              <a:rPr lang="en-CH" dirty="0"/>
              <a:t>RU</a:t>
            </a:r>
            <a:r>
              <a:rPr lang="cs-CZ" dirty="0"/>
              <a:t>s</a:t>
            </a:r>
            <a:r>
              <a:rPr lang="en-CH" dirty="0"/>
              <a:t>, RB, MoT </a:t>
            </a:r>
            <a:r>
              <a:rPr lang="cs-CZ" dirty="0"/>
              <a:t>zahrnuti</a:t>
            </a:r>
          </a:p>
          <a:p>
            <a:pPr marL="285750" indent="-285750">
              <a:buFont typeface="Calibri" panose="020F0502020204030204" pitchFamily="34" charset="0"/>
              <a:buChar char="+"/>
            </a:pPr>
            <a:r>
              <a:rPr lang="cs-CZ" dirty="0"/>
              <a:t>M</a:t>
            </a:r>
            <a:r>
              <a:rPr lang="en-CH" dirty="0" err="1"/>
              <a:t>anagement</a:t>
            </a:r>
            <a:r>
              <a:rPr lang="en-CH" dirty="0"/>
              <a:t> feeder a outflow</a:t>
            </a:r>
            <a:endParaRPr lang="cs-CZ" dirty="0"/>
          </a:p>
          <a:p>
            <a:pPr marL="285750" indent="-285750">
              <a:buFont typeface="Calibri" panose="020F0502020204030204" pitchFamily="34" charset="0"/>
              <a:buChar char="+"/>
            </a:pPr>
            <a:r>
              <a:rPr lang="cs-CZ" dirty="0"/>
              <a:t>Nečekali na povinnost (legislativu)</a:t>
            </a:r>
          </a:p>
          <a:p>
            <a:pPr marL="285750" indent="-285750">
              <a:buFont typeface="Calibri" panose="020F0502020204030204" pitchFamily="34" charset="0"/>
              <a:buChar char="+"/>
            </a:pPr>
            <a:r>
              <a:rPr lang="cs-CZ" dirty="0"/>
              <a:t>Hledali praktická řešení jak si poradit s prací</a:t>
            </a:r>
            <a:endParaRPr lang="en-CH" dirty="0"/>
          </a:p>
        </p:txBody>
      </p:sp>
      <p:pic>
        <p:nvPicPr>
          <p:cNvPr id="15" name="Graphic 14" descr="Badge Follow with solid fill">
            <a:extLst>
              <a:ext uri="{FF2B5EF4-FFF2-40B4-BE49-F238E27FC236}">
                <a16:creationId xmlns:a16="http://schemas.microsoft.com/office/drawing/2014/main" id="{FB44FBA4-27A4-4B19-A5BF-0D2D731632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42662" y="552728"/>
            <a:ext cx="681446" cy="6814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9294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50048"/>
            <a:ext cx="3266661" cy="469761"/>
          </a:xfrm>
        </p:spPr>
        <p:txBody>
          <a:bodyPr/>
          <a:lstStyle/>
          <a:p>
            <a:r>
              <a:rPr lang="cs-CZ" dirty="0" err="1">
                <a:ea typeface="Source Sans Pro"/>
                <a:cs typeface="Calibri"/>
              </a:rPr>
              <a:t>Atlantic</a:t>
            </a:r>
            <a:r>
              <a:rPr lang="cs-CZ" dirty="0">
                <a:ea typeface="Source Sans Pro"/>
                <a:cs typeface="Calibri"/>
              </a:rPr>
              <a:t> Pilot</a:t>
            </a:r>
            <a:endParaRPr lang="cs-CZ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27B8B11-A01B-4AB0-AD44-B642F4AF79AD}"/>
              </a:ext>
            </a:extLst>
          </p:cNvPr>
          <p:cNvSpPr txBox="1"/>
          <p:nvPr/>
        </p:nvSpPr>
        <p:spPr>
          <a:xfrm>
            <a:off x="227322" y="3029240"/>
            <a:ext cx="287240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Miranda de Ebro – Paris - Mannheim</a:t>
            </a:r>
            <a:endParaRPr lang="en-GB" sz="1100" i="1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6658035F-1A74-4C1E-B703-21ABC5D3F1E6}"/>
              </a:ext>
            </a:extLst>
          </p:cNvPr>
          <p:cNvSpPr txBox="1">
            <a:spLocks/>
          </p:cNvSpPr>
          <p:nvPr/>
        </p:nvSpPr>
        <p:spPr>
          <a:xfrm>
            <a:off x="227322" y="1398163"/>
            <a:ext cx="4245288" cy="208014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sz="2000" b="1" dirty="0"/>
              <a:t>Zásadní poznatky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Stabilita a koordinace TCR zásadní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Kapacitní strategie musí být </a:t>
            </a:r>
            <a:br>
              <a:rPr lang="cs-CZ" sz="1800" dirty="0"/>
            </a:br>
            <a:r>
              <a:rPr lang="cs-CZ" sz="1800" dirty="0"/>
              <a:t>validovaná managementem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sp>
        <p:nvSpPr>
          <p:cNvPr id="16" name="Freeform 11">
            <a:extLst>
              <a:ext uri="{FF2B5EF4-FFF2-40B4-BE49-F238E27FC236}">
                <a16:creationId xmlns:a16="http://schemas.microsoft.com/office/drawing/2014/main" id="{FF454405-9A56-4486-BC6B-B53A3B7DD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3421" y="2525709"/>
            <a:ext cx="1693684" cy="1530283"/>
          </a:xfrm>
          <a:custGeom>
            <a:avLst/>
            <a:gdLst>
              <a:gd name="T0" fmla="*/ 3854 w 4245"/>
              <a:gd name="T1" fmla="*/ 2434 h 3839"/>
              <a:gd name="T2" fmla="*/ 3685 w 4245"/>
              <a:gd name="T3" fmla="*/ 2458 h 3839"/>
              <a:gd name="T4" fmla="*/ 3678 w 4245"/>
              <a:gd name="T5" fmla="*/ 2583 h 3839"/>
              <a:gd name="T6" fmla="*/ 3862 w 4245"/>
              <a:gd name="T7" fmla="*/ 2682 h 3839"/>
              <a:gd name="T8" fmla="*/ 4002 w 4245"/>
              <a:gd name="T9" fmla="*/ 1336 h 3839"/>
              <a:gd name="T10" fmla="*/ 3705 w 4245"/>
              <a:gd name="T11" fmla="*/ 1256 h 3839"/>
              <a:gd name="T12" fmla="*/ 3466 w 4245"/>
              <a:gd name="T13" fmla="*/ 1215 h 3839"/>
              <a:gd name="T14" fmla="*/ 3171 w 4245"/>
              <a:gd name="T15" fmla="*/ 1013 h 3839"/>
              <a:gd name="T16" fmla="*/ 2920 w 4245"/>
              <a:gd name="T17" fmla="*/ 983 h 3839"/>
              <a:gd name="T18" fmla="*/ 2641 w 4245"/>
              <a:gd name="T19" fmla="*/ 826 h 3839"/>
              <a:gd name="T20" fmla="*/ 2535 w 4245"/>
              <a:gd name="T21" fmla="*/ 698 h 3839"/>
              <a:gd name="T22" fmla="*/ 2240 w 4245"/>
              <a:gd name="T23" fmla="*/ 601 h 3839"/>
              <a:gd name="T24" fmla="*/ 1960 w 4245"/>
              <a:gd name="T25" fmla="*/ 507 h 3839"/>
              <a:gd name="T26" fmla="*/ 1730 w 4245"/>
              <a:gd name="T27" fmla="*/ 451 h 3839"/>
              <a:gd name="T28" fmla="*/ 1409 w 4245"/>
              <a:gd name="T29" fmla="*/ 348 h 3839"/>
              <a:gd name="T30" fmla="*/ 1155 w 4245"/>
              <a:gd name="T31" fmla="*/ 222 h 3839"/>
              <a:gd name="T32" fmla="*/ 812 w 4245"/>
              <a:gd name="T33" fmla="*/ 164 h 3839"/>
              <a:gd name="T34" fmla="*/ 630 w 4245"/>
              <a:gd name="T35" fmla="*/ 14 h 3839"/>
              <a:gd name="T36" fmla="*/ 409 w 4245"/>
              <a:gd name="T37" fmla="*/ 62 h 3839"/>
              <a:gd name="T38" fmla="*/ 273 w 4245"/>
              <a:gd name="T39" fmla="*/ 137 h 3839"/>
              <a:gd name="T40" fmla="*/ 75 w 4245"/>
              <a:gd name="T41" fmla="*/ 184 h 3839"/>
              <a:gd name="T42" fmla="*/ 123 w 4245"/>
              <a:gd name="T43" fmla="*/ 348 h 3839"/>
              <a:gd name="T44" fmla="*/ 128 w 4245"/>
              <a:gd name="T45" fmla="*/ 476 h 3839"/>
              <a:gd name="T46" fmla="*/ 166 w 4245"/>
              <a:gd name="T47" fmla="*/ 573 h 3839"/>
              <a:gd name="T48" fmla="*/ 80 w 4245"/>
              <a:gd name="T49" fmla="*/ 718 h 3839"/>
              <a:gd name="T50" fmla="*/ 297 w 4245"/>
              <a:gd name="T51" fmla="*/ 696 h 3839"/>
              <a:gd name="T52" fmla="*/ 551 w 4245"/>
              <a:gd name="T53" fmla="*/ 874 h 3839"/>
              <a:gd name="T54" fmla="*/ 792 w 4245"/>
              <a:gd name="T55" fmla="*/ 921 h 3839"/>
              <a:gd name="T56" fmla="*/ 832 w 4245"/>
              <a:gd name="T57" fmla="*/ 1146 h 3839"/>
              <a:gd name="T58" fmla="*/ 599 w 4245"/>
              <a:gd name="T59" fmla="*/ 1319 h 3839"/>
              <a:gd name="T60" fmla="*/ 563 w 4245"/>
              <a:gd name="T61" fmla="*/ 1566 h 3839"/>
              <a:gd name="T62" fmla="*/ 491 w 4245"/>
              <a:gd name="T63" fmla="*/ 1742 h 3839"/>
              <a:gd name="T64" fmla="*/ 239 w 4245"/>
              <a:gd name="T65" fmla="*/ 1887 h 3839"/>
              <a:gd name="T66" fmla="*/ 345 w 4245"/>
              <a:gd name="T67" fmla="*/ 2117 h 3839"/>
              <a:gd name="T68" fmla="*/ 230 w 4245"/>
              <a:gd name="T69" fmla="*/ 2252 h 3839"/>
              <a:gd name="T70" fmla="*/ 195 w 4245"/>
              <a:gd name="T71" fmla="*/ 2433 h 3839"/>
              <a:gd name="T72" fmla="*/ 164 w 4245"/>
              <a:gd name="T73" fmla="*/ 2600 h 3839"/>
              <a:gd name="T74" fmla="*/ 29 w 4245"/>
              <a:gd name="T75" fmla="*/ 2878 h 3839"/>
              <a:gd name="T76" fmla="*/ 208 w 4245"/>
              <a:gd name="T77" fmla="*/ 2960 h 3839"/>
              <a:gd name="T78" fmla="*/ 326 w 4245"/>
              <a:gd name="T79" fmla="*/ 3188 h 3839"/>
              <a:gd name="T80" fmla="*/ 362 w 4245"/>
              <a:gd name="T81" fmla="*/ 3413 h 3839"/>
              <a:gd name="T82" fmla="*/ 597 w 4245"/>
              <a:gd name="T83" fmla="*/ 3581 h 3839"/>
              <a:gd name="T84" fmla="*/ 925 w 4245"/>
              <a:gd name="T85" fmla="*/ 3460 h 3839"/>
              <a:gd name="T86" fmla="*/ 1327 w 4245"/>
              <a:gd name="T87" fmla="*/ 3461 h 3839"/>
              <a:gd name="T88" fmla="*/ 1774 w 4245"/>
              <a:gd name="T89" fmla="*/ 3511 h 3839"/>
              <a:gd name="T90" fmla="*/ 1969 w 4245"/>
              <a:gd name="T91" fmla="*/ 3413 h 3839"/>
              <a:gd name="T92" fmla="*/ 2179 w 4245"/>
              <a:gd name="T93" fmla="*/ 3248 h 3839"/>
              <a:gd name="T94" fmla="*/ 2398 w 4245"/>
              <a:gd name="T95" fmla="*/ 3188 h 3839"/>
              <a:gd name="T96" fmla="*/ 2487 w 4245"/>
              <a:gd name="T97" fmla="*/ 3013 h 3839"/>
              <a:gd name="T98" fmla="*/ 2745 w 4245"/>
              <a:gd name="T99" fmla="*/ 2835 h 3839"/>
              <a:gd name="T100" fmla="*/ 2675 w 4245"/>
              <a:gd name="T101" fmla="*/ 2665 h 3839"/>
              <a:gd name="T102" fmla="*/ 2704 w 4245"/>
              <a:gd name="T103" fmla="*/ 2366 h 3839"/>
              <a:gd name="T104" fmla="*/ 2845 w 4245"/>
              <a:gd name="T105" fmla="*/ 2170 h 3839"/>
              <a:gd name="T106" fmla="*/ 3086 w 4245"/>
              <a:gd name="T107" fmla="*/ 1998 h 3839"/>
              <a:gd name="T108" fmla="*/ 3185 w 4245"/>
              <a:gd name="T109" fmla="*/ 1829 h 3839"/>
              <a:gd name="T110" fmla="*/ 3623 w 4245"/>
              <a:gd name="T111" fmla="*/ 1720 h 3839"/>
              <a:gd name="T112" fmla="*/ 3930 w 4245"/>
              <a:gd name="T113" fmla="*/ 1573 h 3839"/>
              <a:gd name="T114" fmla="*/ 4011 w 4245"/>
              <a:gd name="T115" fmla="*/ 1373 h 3839"/>
              <a:gd name="T116" fmla="*/ 4065 w 4245"/>
              <a:gd name="T117" fmla="*/ 2421 h 3839"/>
              <a:gd name="T118" fmla="*/ 1484 w 4245"/>
              <a:gd name="T119" fmla="*/ 3838 h 3839"/>
              <a:gd name="T120" fmla="*/ 3200 w 4245"/>
              <a:gd name="T121" fmla="*/ 2869 h 3839"/>
              <a:gd name="T122" fmla="*/ 3279 w 4245"/>
              <a:gd name="T123" fmla="*/ 2711 h 3839"/>
              <a:gd name="T124" fmla="*/ 3228 w 4245"/>
              <a:gd name="T125" fmla="*/ 2805 h 3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245" h="3839">
                <a:moveTo>
                  <a:pt x="3951" y="2511"/>
                </a:moveTo>
                <a:lnTo>
                  <a:pt x="3942" y="2508"/>
                </a:lnTo>
                <a:lnTo>
                  <a:pt x="3934" y="2504"/>
                </a:lnTo>
                <a:lnTo>
                  <a:pt x="3927" y="2499"/>
                </a:lnTo>
                <a:lnTo>
                  <a:pt x="3925" y="2496"/>
                </a:lnTo>
                <a:lnTo>
                  <a:pt x="3924" y="2491"/>
                </a:lnTo>
                <a:lnTo>
                  <a:pt x="3920" y="2491"/>
                </a:lnTo>
                <a:lnTo>
                  <a:pt x="3917" y="2491"/>
                </a:lnTo>
                <a:lnTo>
                  <a:pt x="3912" y="2491"/>
                </a:lnTo>
                <a:lnTo>
                  <a:pt x="3910" y="2491"/>
                </a:lnTo>
                <a:lnTo>
                  <a:pt x="3910" y="2494"/>
                </a:lnTo>
                <a:lnTo>
                  <a:pt x="3910" y="2498"/>
                </a:lnTo>
                <a:lnTo>
                  <a:pt x="3907" y="2498"/>
                </a:lnTo>
                <a:lnTo>
                  <a:pt x="3903" y="2498"/>
                </a:lnTo>
                <a:lnTo>
                  <a:pt x="3903" y="2501"/>
                </a:lnTo>
                <a:lnTo>
                  <a:pt x="3903" y="2504"/>
                </a:lnTo>
                <a:lnTo>
                  <a:pt x="3900" y="2504"/>
                </a:lnTo>
                <a:lnTo>
                  <a:pt x="3896" y="2504"/>
                </a:lnTo>
                <a:lnTo>
                  <a:pt x="3891" y="2504"/>
                </a:lnTo>
                <a:lnTo>
                  <a:pt x="3889" y="2504"/>
                </a:lnTo>
                <a:lnTo>
                  <a:pt x="3889" y="2508"/>
                </a:lnTo>
                <a:lnTo>
                  <a:pt x="3889" y="2511"/>
                </a:lnTo>
                <a:lnTo>
                  <a:pt x="3883" y="2511"/>
                </a:lnTo>
                <a:lnTo>
                  <a:pt x="3876" y="2511"/>
                </a:lnTo>
                <a:lnTo>
                  <a:pt x="3866" y="2504"/>
                </a:lnTo>
                <a:lnTo>
                  <a:pt x="3857" y="2496"/>
                </a:lnTo>
                <a:lnTo>
                  <a:pt x="3849" y="2487"/>
                </a:lnTo>
                <a:lnTo>
                  <a:pt x="3842" y="2477"/>
                </a:lnTo>
                <a:lnTo>
                  <a:pt x="3847" y="2474"/>
                </a:lnTo>
                <a:lnTo>
                  <a:pt x="3852" y="2470"/>
                </a:lnTo>
                <a:lnTo>
                  <a:pt x="3855" y="2465"/>
                </a:lnTo>
                <a:lnTo>
                  <a:pt x="3862" y="2463"/>
                </a:lnTo>
                <a:lnTo>
                  <a:pt x="3864" y="2458"/>
                </a:lnTo>
                <a:lnTo>
                  <a:pt x="3866" y="2457"/>
                </a:lnTo>
                <a:lnTo>
                  <a:pt x="3869" y="2457"/>
                </a:lnTo>
                <a:lnTo>
                  <a:pt x="3871" y="2445"/>
                </a:lnTo>
                <a:lnTo>
                  <a:pt x="3869" y="2439"/>
                </a:lnTo>
                <a:lnTo>
                  <a:pt x="3866" y="2439"/>
                </a:lnTo>
                <a:lnTo>
                  <a:pt x="3862" y="2439"/>
                </a:lnTo>
                <a:lnTo>
                  <a:pt x="3855" y="2443"/>
                </a:lnTo>
                <a:lnTo>
                  <a:pt x="3850" y="2443"/>
                </a:lnTo>
                <a:lnTo>
                  <a:pt x="3845" y="2441"/>
                </a:lnTo>
                <a:lnTo>
                  <a:pt x="3843" y="2439"/>
                </a:lnTo>
                <a:lnTo>
                  <a:pt x="3842" y="2436"/>
                </a:lnTo>
                <a:lnTo>
                  <a:pt x="3854" y="2434"/>
                </a:lnTo>
                <a:lnTo>
                  <a:pt x="3862" y="2429"/>
                </a:lnTo>
                <a:lnTo>
                  <a:pt x="3871" y="2424"/>
                </a:lnTo>
                <a:lnTo>
                  <a:pt x="3874" y="2421"/>
                </a:lnTo>
                <a:lnTo>
                  <a:pt x="3876" y="2416"/>
                </a:lnTo>
                <a:lnTo>
                  <a:pt x="3871" y="2416"/>
                </a:lnTo>
                <a:lnTo>
                  <a:pt x="3866" y="2416"/>
                </a:lnTo>
                <a:lnTo>
                  <a:pt x="3860" y="2410"/>
                </a:lnTo>
                <a:lnTo>
                  <a:pt x="3852" y="2407"/>
                </a:lnTo>
                <a:lnTo>
                  <a:pt x="3849" y="2407"/>
                </a:lnTo>
                <a:lnTo>
                  <a:pt x="3842" y="2409"/>
                </a:lnTo>
                <a:lnTo>
                  <a:pt x="3833" y="2412"/>
                </a:lnTo>
                <a:lnTo>
                  <a:pt x="3825" y="2416"/>
                </a:lnTo>
                <a:lnTo>
                  <a:pt x="3821" y="2417"/>
                </a:lnTo>
                <a:lnTo>
                  <a:pt x="3818" y="2416"/>
                </a:lnTo>
                <a:lnTo>
                  <a:pt x="3816" y="2414"/>
                </a:lnTo>
                <a:lnTo>
                  <a:pt x="3814" y="2409"/>
                </a:lnTo>
                <a:lnTo>
                  <a:pt x="3816" y="2409"/>
                </a:lnTo>
                <a:lnTo>
                  <a:pt x="3820" y="2407"/>
                </a:lnTo>
                <a:lnTo>
                  <a:pt x="3821" y="2405"/>
                </a:lnTo>
                <a:lnTo>
                  <a:pt x="3821" y="2404"/>
                </a:lnTo>
                <a:lnTo>
                  <a:pt x="3821" y="2402"/>
                </a:lnTo>
                <a:lnTo>
                  <a:pt x="3813" y="2404"/>
                </a:lnTo>
                <a:lnTo>
                  <a:pt x="3808" y="2405"/>
                </a:lnTo>
                <a:lnTo>
                  <a:pt x="3804" y="2410"/>
                </a:lnTo>
                <a:lnTo>
                  <a:pt x="3801" y="2416"/>
                </a:lnTo>
                <a:lnTo>
                  <a:pt x="3792" y="2417"/>
                </a:lnTo>
                <a:lnTo>
                  <a:pt x="3787" y="2419"/>
                </a:lnTo>
                <a:lnTo>
                  <a:pt x="3775" y="2424"/>
                </a:lnTo>
                <a:lnTo>
                  <a:pt x="3762" y="2428"/>
                </a:lnTo>
                <a:lnTo>
                  <a:pt x="3755" y="2429"/>
                </a:lnTo>
                <a:lnTo>
                  <a:pt x="3746" y="2429"/>
                </a:lnTo>
                <a:lnTo>
                  <a:pt x="3745" y="2434"/>
                </a:lnTo>
                <a:lnTo>
                  <a:pt x="3743" y="2436"/>
                </a:lnTo>
                <a:lnTo>
                  <a:pt x="3739" y="2436"/>
                </a:lnTo>
                <a:lnTo>
                  <a:pt x="3719" y="2436"/>
                </a:lnTo>
                <a:lnTo>
                  <a:pt x="3717" y="2439"/>
                </a:lnTo>
                <a:lnTo>
                  <a:pt x="3715" y="2443"/>
                </a:lnTo>
                <a:lnTo>
                  <a:pt x="3707" y="2445"/>
                </a:lnTo>
                <a:lnTo>
                  <a:pt x="3704" y="2446"/>
                </a:lnTo>
                <a:lnTo>
                  <a:pt x="3700" y="2448"/>
                </a:lnTo>
                <a:lnTo>
                  <a:pt x="3698" y="2451"/>
                </a:lnTo>
                <a:lnTo>
                  <a:pt x="3698" y="2457"/>
                </a:lnTo>
                <a:lnTo>
                  <a:pt x="3692" y="2457"/>
                </a:lnTo>
                <a:lnTo>
                  <a:pt x="3688" y="2457"/>
                </a:lnTo>
                <a:lnTo>
                  <a:pt x="3685" y="2458"/>
                </a:lnTo>
                <a:lnTo>
                  <a:pt x="3683" y="2462"/>
                </a:lnTo>
                <a:lnTo>
                  <a:pt x="3678" y="2467"/>
                </a:lnTo>
                <a:lnTo>
                  <a:pt x="3674" y="2470"/>
                </a:lnTo>
                <a:lnTo>
                  <a:pt x="3671" y="2470"/>
                </a:lnTo>
                <a:lnTo>
                  <a:pt x="3657" y="2477"/>
                </a:lnTo>
                <a:lnTo>
                  <a:pt x="3647" y="2484"/>
                </a:lnTo>
                <a:lnTo>
                  <a:pt x="3635" y="2491"/>
                </a:lnTo>
                <a:lnTo>
                  <a:pt x="3623" y="2498"/>
                </a:lnTo>
                <a:lnTo>
                  <a:pt x="3622" y="2503"/>
                </a:lnTo>
                <a:lnTo>
                  <a:pt x="3620" y="2504"/>
                </a:lnTo>
                <a:lnTo>
                  <a:pt x="3616" y="2504"/>
                </a:lnTo>
                <a:lnTo>
                  <a:pt x="3608" y="2510"/>
                </a:lnTo>
                <a:lnTo>
                  <a:pt x="3599" y="2516"/>
                </a:lnTo>
                <a:lnTo>
                  <a:pt x="3593" y="2521"/>
                </a:lnTo>
                <a:lnTo>
                  <a:pt x="3582" y="2525"/>
                </a:lnTo>
                <a:lnTo>
                  <a:pt x="3581" y="2527"/>
                </a:lnTo>
                <a:lnTo>
                  <a:pt x="3579" y="2528"/>
                </a:lnTo>
                <a:lnTo>
                  <a:pt x="3575" y="2532"/>
                </a:lnTo>
                <a:lnTo>
                  <a:pt x="3570" y="2533"/>
                </a:lnTo>
                <a:lnTo>
                  <a:pt x="3569" y="2535"/>
                </a:lnTo>
                <a:lnTo>
                  <a:pt x="3569" y="2539"/>
                </a:lnTo>
                <a:lnTo>
                  <a:pt x="3564" y="2547"/>
                </a:lnTo>
                <a:lnTo>
                  <a:pt x="3562" y="2552"/>
                </a:lnTo>
                <a:lnTo>
                  <a:pt x="3562" y="2559"/>
                </a:lnTo>
                <a:lnTo>
                  <a:pt x="3569" y="2568"/>
                </a:lnTo>
                <a:lnTo>
                  <a:pt x="3574" y="2578"/>
                </a:lnTo>
                <a:lnTo>
                  <a:pt x="3579" y="2581"/>
                </a:lnTo>
                <a:lnTo>
                  <a:pt x="3584" y="2583"/>
                </a:lnTo>
                <a:lnTo>
                  <a:pt x="3589" y="2586"/>
                </a:lnTo>
                <a:lnTo>
                  <a:pt x="3596" y="2586"/>
                </a:lnTo>
                <a:lnTo>
                  <a:pt x="3603" y="2595"/>
                </a:lnTo>
                <a:lnTo>
                  <a:pt x="3608" y="2605"/>
                </a:lnTo>
                <a:lnTo>
                  <a:pt x="3613" y="2608"/>
                </a:lnTo>
                <a:lnTo>
                  <a:pt x="3618" y="2610"/>
                </a:lnTo>
                <a:lnTo>
                  <a:pt x="3623" y="2614"/>
                </a:lnTo>
                <a:lnTo>
                  <a:pt x="3630" y="2614"/>
                </a:lnTo>
                <a:lnTo>
                  <a:pt x="3632" y="2605"/>
                </a:lnTo>
                <a:lnTo>
                  <a:pt x="3633" y="2598"/>
                </a:lnTo>
                <a:lnTo>
                  <a:pt x="3637" y="2593"/>
                </a:lnTo>
                <a:lnTo>
                  <a:pt x="3642" y="2588"/>
                </a:lnTo>
                <a:lnTo>
                  <a:pt x="3647" y="2583"/>
                </a:lnTo>
                <a:lnTo>
                  <a:pt x="3654" y="2581"/>
                </a:lnTo>
                <a:lnTo>
                  <a:pt x="3663" y="2579"/>
                </a:lnTo>
                <a:lnTo>
                  <a:pt x="3671" y="2579"/>
                </a:lnTo>
                <a:lnTo>
                  <a:pt x="3678" y="2583"/>
                </a:lnTo>
                <a:lnTo>
                  <a:pt x="3683" y="2588"/>
                </a:lnTo>
                <a:lnTo>
                  <a:pt x="3688" y="2593"/>
                </a:lnTo>
                <a:lnTo>
                  <a:pt x="3692" y="2600"/>
                </a:lnTo>
                <a:lnTo>
                  <a:pt x="3688" y="2602"/>
                </a:lnTo>
                <a:lnTo>
                  <a:pt x="3686" y="2605"/>
                </a:lnTo>
                <a:lnTo>
                  <a:pt x="3685" y="2614"/>
                </a:lnTo>
                <a:lnTo>
                  <a:pt x="3688" y="2615"/>
                </a:lnTo>
                <a:lnTo>
                  <a:pt x="3690" y="2619"/>
                </a:lnTo>
                <a:lnTo>
                  <a:pt x="3692" y="2627"/>
                </a:lnTo>
                <a:lnTo>
                  <a:pt x="3692" y="2641"/>
                </a:lnTo>
                <a:lnTo>
                  <a:pt x="3692" y="2654"/>
                </a:lnTo>
                <a:lnTo>
                  <a:pt x="3697" y="2658"/>
                </a:lnTo>
                <a:lnTo>
                  <a:pt x="3702" y="2661"/>
                </a:lnTo>
                <a:lnTo>
                  <a:pt x="3705" y="2666"/>
                </a:lnTo>
                <a:lnTo>
                  <a:pt x="3709" y="2668"/>
                </a:lnTo>
                <a:lnTo>
                  <a:pt x="3712" y="2668"/>
                </a:lnTo>
                <a:lnTo>
                  <a:pt x="3719" y="2670"/>
                </a:lnTo>
                <a:lnTo>
                  <a:pt x="3727" y="2673"/>
                </a:lnTo>
                <a:lnTo>
                  <a:pt x="3739" y="2675"/>
                </a:lnTo>
                <a:lnTo>
                  <a:pt x="3753" y="2675"/>
                </a:lnTo>
                <a:lnTo>
                  <a:pt x="3762" y="2690"/>
                </a:lnTo>
                <a:lnTo>
                  <a:pt x="3768" y="2707"/>
                </a:lnTo>
                <a:lnTo>
                  <a:pt x="3774" y="2714"/>
                </a:lnTo>
                <a:lnTo>
                  <a:pt x="3780" y="2719"/>
                </a:lnTo>
                <a:lnTo>
                  <a:pt x="3785" y="2726"/>
                </a:lnTo>
                <a:lnTo>
                  <a:pt x="3794" y="2729"/>
                </a:lnTo>
                <a:lnTo>
                  <a:pt x="3797" y="2724"/>
                </a:lnTo>
                <a:lnTo>
                  <a:pt x="3804" y="2719"/>
                </a:lnTo>
                <a:lnTo>
                  <a:pt x="3813" y="2718"/>
                </a:lnTo>
                <a:lnTo>
                  <a:pt x="3821" y="2716"/>
                </a:lnTo>
                <a:lnTo>
                  <a:pt x="3823" y="2712"/>
                </a:lnTo>
                <a:lnTo>
                  <a:pt x="3826" y="2711"/>
                </a:lnTo>
                <a:lnTo>
                  <a:pt x="3835" y="2709"/>
                </a:lnTo>
                <a:lnTo>
                  <a:pt x="3835" y="2706"/>
                </a:lnTo>
                <a:lnTo>
                  <a:pt x="3837" y="2704"/>
                </a:lnTo>
                <a:lnTo>
                  <a:pt x="3842" y="2702"/>
                </a:lnTo>
                <a:lnTo>
                  <a:pt x="3842" y="2701"/>
                </a:lnTo>
                <a:lnTo>
                  <a:pt x="3843" y="2699"/>
                </a:lnTo>
                <a:lnTo>
                  <a:pt x="3847" y="2697"/>
                </a:lnTo>
                <a:lnTo>
                  <a:pt x="3852" y="2697"/>
                </a:lnTo>
                <a:lnTo>
                  <a:pt x="3855" y="2695"/>
                </a:lnTo>
                <a:lnTo>
                  <a:pt x="3857" y="2692"/>
                </a:lnTo>
                <a:lnTo>
                  <a:pt x="3859" y="2689"/>
                </a:lnTo>
                <a:lnTo>
                  <a:pt x="3860" y="2685"/>
                </a:lnTo>
                <a:lnTo>
                  <a:pt x="3862" y="2682"/>
                </a:lnTo>
                <a:lnTo>
                  <a:pt x="3869" y="2678"/>
                </a:lnTo>
                <a:lnTo>
                  <a:pt x="3876" y="2675"/>
                </a:lnTo>
                <a:lnTo>
                  <a:pt x="3878" y="2673"/>
                </a:lnTo>
                <a:lnTo>
                  <a:pt x="3878" y="2670"/>
                </a:lnTo>
                <a:lnTo>
                  <a:pt x="3879" y="2668"/>
                </a:lnTo>
                <a:lnTo>
                  <a:pt x="3883" y="2668"/>
                </a:lnTo>
                <a:lnTo>
                  <a:pt x="3881" y="2661"/>
                </a:lnTo>
                <a:lnTo>
                  <a:pt x="3881" y="2656"/>
                </a:lnTo>
                <a:lnTo>
                  <a:pt x="3884" y="2649"/>
                </a:lnTo>
                <a:lnTo>
                  <a:pt x="3889" y="2644"/>
                </a:lnTo>
                <a:lnTo>
                  <a:pt x="3889" y="2639"/>
                </a:lnTo>
                <a:lnTo>
                  <a:pt x="3889" y="2634"/>
                </a:lnTo>
                <a:lnTo>
                  <a:pt x="3891" y="2629"/>
                </a:lnTo>
                <a:lnTo>
                  <a:pt x="3893" y="2627"/>
                </a:lnTo>
                <a:lnTo>
                  <a:pt x="3896" y="2627"/>
                </a:lnTo>
                <a:lnTo>
                  <a:pt x="3896" y="2620"/>
                </a:lnTo>
                <a:lnTo>
                  <a:pt x="3898" y="2615"/>
                </a:lnTo>
                <a:lnTo>
                  <a:pt x="3900" y="2614"/>
                </a:lnTo>
                <a:lnTo>
                  <a:pt x="3903" y="2614"/>
                </a:lnTo>
                <a:lnTo>
                  <a:pt x="3903" y="2610"/>
                </a:lnTo>
                <a:lnTo>
                  <a:pt x="3905" y="2607"/>
                </a:lnTo>
                <a:lnTo>
                  <a:pt x="3912" y="2602"/>
                </a:lnTo>
                <a:lnTo>
                  <a:pt x="3924" y="2593"/>
                </a:lnTo>
                <a:lnTo>
                  <a:pt x="3927" y="2586"/>
                </a:lnTo>
                <a:lnTo>
                  <a:pt x="3930" y="2579"/>
                </a:lnTo>
                <a:lnTo>
                  <a:pt x="3934" y="2579"/>
                </a:lnTo>
                <a:lnTo>
                  <a:pt x="3937" y="2579"/>
                </a:lnTo>
                <a:lnTo>
                  <a:pt x="3941" y="2579"/>
                </a:lnTo>
                <a:lnTo>
                  <a:pt x="3944" y="2579"/>
                </a:lnTo>
                <a:lnTo>
                  <a:pt x="3944" y="2573"/>
                </a:lnTo>
                <a:lnTo>
                  <a:pt x="3946" y="2566"/>
                </a:lnTo>
                <a:lnTo>
                  <a:pt x="3953" y="2557"/>
                </a:lnTo>
                <a:lnTo>
                  <a:pt x="3954" y="2552"/>
                </a:lnTo>
                <a:lnTo>
                  <a:pt x="3958" y="2547"/>
                </a:lnTo>
                <a:lnTo>
                  <a:pt x="3958" y="2540"/>
                </a:lnTo>
                <a:lnTo>
                  <a:pt x="3958" y="2532"/>
                </a:lnTo>
                <a:lnTo>
                  <a:pt x="3953" y="2523"/>
                </a:lnTo>
                <a:lnTo>
                  <a:pt x="3951" y="2518"/>
                </a:lnTo>
                <a:lnTo>
                  <a:pt x="3951" y="2511"/>
                </a:lnTo>
                <a:close/>
                <a:moveTo>
                  <a:pt x="4019" y="1349"/>
                </a:moveTo>
                <a:lnTo>
                  <a:pt x="4017" y="1348"/>
                </a:lnTo>
                <a:lnTo>
                  <a:pt x="4017" y="1344"/>
                </a:lnTo>
                <a:lnTo>
                  <a:pt x="4016" y="1341"/>
                </a:lnTo>
                <a:lnTo>
                  <a:pt x="4007" y="1337"/>
                </a:lnTo>
                <a:lnTo>
                  <a:pt x="4002" y="1336"/>
                </a:lnTo>
                <a:lnTo>
                  <a:pt x="3999" y="1332"/>
                </a:lnTo>
                <a:lnTo>
                  <a:pt x="3997" y="1327"/>
                </a:lnTo>
                <a:lnTo>
                  <a:pt x="3997" y="1320"/>
                </a:lnTo>
                <a:lnTo>
                  <a:pt x="3995" y="1319"/>
                </a:lnTo>
                <a:lnTo>
                  <a:pt x="3992" y="1317"/>
                </a:lnTo>
                <a:lnTo>
                  <a:pt x="3992" y="1290"/>
                </a:lnTo>
                <a:lnTo>
                  <a:pt x="3982" y="1291"/>
                </a:lnTo>
                <a:lnTo>
                  <a:pt x="3973" y="1290"/>
                </a:lnTo>
                <a:lnTo>
                  <a:pt x="3966" y="1286"/>
                </a:lnTo>
                <a:lnTo>
                  <a:pt x="3961" y="1283"/>
                </a:lnTo>
                <a:lnTo>
                  <a:pt x="3949" y="1274"/>
                </a:lnTo>
                <a:lnTo>
                  <a:pt x="3944" y="1271"/>
                </a:lnTo>
                <a:lnTo>
                  <a:pt x="3937" y="1269"/>
                </a:lnTo>
                <a:lnTo>
                  <a:pt x="3930" y="1269"/>
                </a:lnTo>
                <a:lnTo>
                  <a:pt x="3924" y="1269"/>
                </a:lnTo>
                <a:lnTo>
                  <a:pt x="3918" y="1267"/>
                </a:lnTo>
                <a:lnTo>
                  <a:pt x="3917" y="1262"/>
                </a:lnTo>
                <a:lnTo>
                  <a:pt x="3905" y="1266"/>
                </a:lnTo>
                <a:lnTo>
                  <a:pt x="3895" y="1267"/>
                </a:lnTo>
                <a:lnTo>
                  <a:pt x="3883" y="1271"/>
                </a:lnTo>
                <a:lnTo>
                  <a:pt x="3869" y="1269"/>
                </a:lnTo>
                <a:lnTo>
                  <a:pt x="3859" y="1274"/>
                </a:lnTo>
                <a:lnTo>
                  <a:pt x="3849" y="1279"/>
                </a:lnTo>
                <a:lnTo>
                  <a:pt x="3837" y="1283"/>
                </a:lnTo>
                <a:lnTo>
                  <a:pt x="3830" y="1285"/>
                </a:lnTo>
                <a:lnTo>
                  <a:pt x="3821" y="1283"/>
                </a:lnTo>
                <a:lnTo>
                  <a:pt x="3816" y="1285"/>
                </a:lnTo>
                <a:lnTo>
                  <a:pt x="3813" y="1288"/>
                </a:lnTo>
                <a:lnTo>
                  <a:pt x="3806" y="1295"/>
                </a:lnTo>
                <a:lnTo>
                  <a:pt x="3803" y="1298"/>
                </a:lnTo>
                <a:lnTo>
                  <a:pt x="3799" y="1302"/>
                </a:lnTo>
                <a:lnTo>
                  <a:pt x="3794" y="1303"/>
                </a:lnTo>
                <a:lnTo>
                  <a:pt x="3787" y="1303"/>
                </a:lnTo>
                <a:lnTo>
                  <a:pt x="3780" y="1303"/>
                </a:lnTo>
                <a:lnTo>
                  <a:pt x="3774" y="1303"/>
                </a:lnTo>
                <a:lnTo>
                  <a:pt x="3770" y="1302"/>
                </a:lnTo>
                <a:lnTo>
                  <a:pt x="3768" y="1300"/>
                </a:lnTo>
                <a:lnTo>
                  <a:pt x="3768" y="1298"/>
                </a:lnTo>
                <a:lnTo>
                  <a:pt x="3767" y="1296"/>
                </a:lnTo>
                <a:lnTo>
                  <a:pt x="3760" y="1296"/>
                </a:lnTo>
                <a:lnTo>
                  <a:pt x="3746" y="1285"/>
                </a:lnTo>
                <a:lnTo>
                  <a:pt x="3734" y="1273"/>
                </a:lnTo>
                <a:lnTo>
                  <a:pt x="3721" y="1262"/>
                </a:lnTo>
                <a:lnTo>
                  <a:pt x="3714" y="1259"/>
                </a:lnTo>
                <a:lnTo>
                  <a:pt x="3705" y="1256"/>
                </a:lnTo>
                <a:lnTo>
                  <a:pt x="3700" y="1254"/>
                </a:lnTo>
                <a:lnTo>
                  <a:pt x="3686" y="1250"/>
                </a:lnTo>
                <a:lnTo>
                  <a:pt x="3674" y="1245"/>
                </a:lnTo>
                <a:lnTo>
                  <a:pt x="3673" y="1245"/>
                </a:lnTo>
                <a:lnTo>
                  <a:pt x="3671" y="1242"/>
                </a:lnTo>
                <a:lnTo>
                  <a:pt x="3664" y="1242"/>
                </a:lnTo>
                <a:lnTo>
                  <a:pt x="3657" y="1242"/>
                </a:lnTo>
                <a:lnTo>
                  <a:pt x="3652" y="1244"/>
                </a:lnTo>
                <a:lnTo>
                  <a:pt x="3651" y="1249"/>
                </a:lnTo>
                <a:lnTo>
                  <a:pt x="3644" y="1249"/>
                </a:lnTo>
                <a:lnTo>
                  <a:pt x="3637" y="1249"/>
                </a:lnTo>
                <a:lnTo>
                  <a:pt x="3632" y="1250"/>
                </a:lnTo>
                <a:lnTo>
                  <a:pt x="3630" y="1256"/>
                </a:lnTo>
                <a:lnTo>
                  <a:pt x="3625" y="1252"/>
                </a:lnTo>
                <a:lnTo>
                  <a:pt x="3620" y="1249"/>
                </a:lnTo>
                <a:lnTo>
                  <a:pt x="3616" y="1244"/>
                </a:lnTo>
                <a:lnTo>
                  <a:pt x="3616" y="1235"/>
                </a:lnTo>
                <a:lnTo>
                  <a:pt x="3616" y="1228"/>
                </a:lnTo>
                <a:lnTo>
                  <a:pt x="3613" y="1225"/>
                </a:lnTo>
                <a:lnTo>
                  <a:pt x="3611" y="1220"/>
                </a:lnTo>
                <a:lnTo>
                  <a:pt x="3610" y="1215"/>
                </a:lnTo>
                <a:lnTo>
                  <a:pt x="3601" y="1213"/>
                </a:lnTo>
                <a:lnTo>
                  <a:pt x="3593" y="1213"/>
                </a:lnTo>
                <a:lnTo>
                  <a:pt x="3581" y="1216"/>
                </a:lnTo>
                <a:lnTo>
                  <a:pt x="3569" y="1220"/>
                </a:lnTo>
                <a:lnTo>
                  <a:pt x="3562" y="1221"/>
                </a:lnTo>
                <a:lnTo>
                  <a:pt x="3555" y="1221"/>
                </a:lnTo>
                <a:lnTo>
                  <a:pt x="3552" y="1215"/>
                </a:lnTo>
                <a:lnTo>
                  <a:pt x="3547" y="1210"/>
                </a:lnTo>
                <a:lnTo>
                  <a:pt x="3538" y="1208"/>
                </a:lnTo>
                <a:lnTo>
                  <a:pt x="3528" y="1208"/>
                </a:lnTo>
                <a:lnTo>
                  <a:pt x="3528" y="1201"/>
                </a:lnTo>
                <a:lnTo>
                  <a:pt x="3524" y="1198"/>
                </a:lnTo>
                <a:lnTo>
                  <a:pt x="3523" y="1192"/>
                </a:lnTo>
                <a:lnTo>
                  <a:pt x="3521" y="1187"/>
                </a:lnTo>
                <a:lnTo>
                  <a:pt x="3507" y="1187"/>
                </a:lnTo>
                <a:lnTo>
                  <a:pt x="3506" y="1192"/>
                </a:lnTo>
                <a:lnTo>
                  <a:pt x="3500" y="1194"/>
                </a:lnTo>
                <a:lnTo>
                  <a:pt x="3494" y="1194"/>
                </a:lnTo>
                <a:lnTo>
                  <a:pt x="3487" y="1194"/>
                </a:lnTo>
                <a:lnTo>
                  <a:pt x="3485" y="1199"/>
                </a:lnTo>
                <a:lnTo>
                  <a:pt x="3482" y="1203"/>
                </a:lnTo>
                <a:lnTo>
                  <a:pt x="3473" y="1208"/>
                </a:lnTo>
                <a:lnTo>
                  <a:pt x="3471" y="1213"/>
                </a:lnTo>
                <a:lnTo>
                  <a:pt x="3466" y="1215"/>
                </a:lnTo>
                <a:lnTo>
                  <a:pt x="3460" y="1216"/>
                </a:lnTo>
                <a:lnTo>
                  <a:pt x="3453" y="1215"/>
                </a:lnTo>
                <a:lnTo>
                  <a:pt x="3439" y="1215"/>
                </a:lnTo>
                <a:lnTo>
                  <a:pt x="3431" y="1215"/>
                </a:lnTo>
                <a:lnTo>
                  <a:pt x="3425" y="1215"/>
                </a:lnTo>
                <a:lnTo>
                  <a:pt x="3422" y="1208"/>
                </a:lnTo>
                <a:lnTo>
                  <a:pt x="3419" y="1204"/>
                </a:lnTo>
                <a:lnTo>
                  <a:pt x="3415" y="1199"/>
                </a:lnTo>
                <a:lnTo>
                  <a:pt x="3412" y="1194"/>
                </a:lnTo>
                <a:lnTo>
                  <a:pt x="3412" y="1106"/>
                </a:lnTo>
                <a:lnTo>
                  <a:pt x="3414" y="1099"/>
                </a:lnTo>
                <a:lnTo>
                  <a:pt x="3412" y="1094"/>
                </a:lnTo>
                <a:lnTo>
                  <a:pt x="3410" y="1087"/>
                </a:lnTo>
                <a:lnTo>
                  <a:pt x="3405" y="1082"/>
                </a:lnTo>
                <a:lnTo>
                  <a:pt x="3405" y="1077"/>
                </a:lnTo>
                <a:lnTo>
                  <a:pt x="3405" y="1071"/>
                </a:lnTo>
                <a:lnTo>
                  <a:pt x="3396" y="1071"/>
                </a:lnTo>
                <a:lnTo>
                  <a:pt x="3388" y="1071"/>
                </a:lnTo>
                <a:lnTo>
                  <a:pt x="3374" y="1068"/>
                </a:lnTo>
                <a:lnTo>
                  <a:pt x="3361" y="1065"/>
                </a:lnTo>
                <a:lnTo>
                  <a:pt x="3354" y="1063"/>
                </a:lnTo>
                <a:lnTo>
                  <a:pt x="3344" y="1065"/>
                </a:lnTo>
                <a:lnTo>
                  <a:pt x="3337" y="1051"/>
                </a:lnTo>
                <a:lnTo>
                  <a:pt x="3330" y="1037"/>
                </a:lnTo>
                <a:lnTo>
                  <a:pt x="3323" y="1037"/>
                </a:lnTo>
                <a:lnTo>
                  <a:pt x="3318" y="1036"/>
                </a:lnTo>
                <a:lnTo>
                  <a:pt x="3308" y="1030"/>
                </a:lnTo>
                <a:lnTo>
                  <a:pt x="3299" y="1024"/>
                </a:lnTo>
                <a:lnTo>
                  <a:pt x="3289" y="1017"/>
                </a:lnTo>
                <a:lnTo>
                  <a:pt x="3281" y="1013"/>
                </a:lnTo>
                <a:lnTo>
                  <a:pt x="3269" y="1010"/>
                </a:lnTo>
                <a:lnTo>
                  <a:pt x="3265" y="1008"/>
                </a:lnTo>
                <a:lnTo>
                  <a:pt x="3260" y="1005"/>
                </a:lnTo>
                <a:lnTo>
                  <a:pt x="3257" y="1002"/>
                </a:lnTo>
                <a:lnTo>
                  <a:pt x="3255" y="996"/>
                </a:lnTo>
                <a:lnTo>
                  <a:pt x="3245" y="996"/>
                </a:lnTo>
                <a:lnTo>
                  <a:pt x="3236" y="995"/>
                </a:lnTo>
                <a:lnTo>
                  <a:pt x="3219" y="991"/>
                </a:lnTo>
                <a:lnTo>
                  <a:pt x="3200" y="988"/>
                </a:lnTo>
                <a:lnTo>
                  <a:pt x="3192" y="988"/>
                </a:lnTo>
                <a:lnTo>
                  <a:pt x="3180" y="990"/>
                </a:lnTo>
                <a:lnTo>
                  <a:pt x="3175" y="993"/>
                </a:lnTo>
                <a:lnTo>
                  <a:pt x="3173" y="998"/>
                </a:lnTo>
                <a:lnTo>
                  <a:pt x="3171" y="1005"/>
                </a:lnTo>
                <a:lnTo>
                  <a:pt x="3171" y="1013"/>
                </a:lnTo>
                <a:lnTo>
                  <a:pt x="3173" y="1029"/>
                </a:lnTo>
                <a:lnTo>
                  <a:pt x="3173" y="1037"/>
                </a:lnTo>
                <a:lnTo>
                  <a:pt x="3173" y="1044"/>
                </a:lnTo>
                <a:lnTo>
                  <a:pt x="3146" y="1044"/>
                </a:lnTo>
                <a:lnTo>
                  <a:pt x="3134" y="1042"/>
                </a:lnTo>
                <a:lnTo>
                  <a:pt x="3129" y="1041"/>
                </a:lnTo>
                <a:lnTo>
                  <a:pt x="3125" y="1037"/>
                </a:lnTo>
                <a:lnTo>
                  <a:pt x="3118" y="1037"/>
                </a:lnTo>
                <a:lnTo>
                  <a:pt x="3111" y="1037"/>
                </a:lnTo>
                <a:lnTo>
                  <a:pt x="3106" y="1036"/>
                </a:lnTo>
                <a:lnTo>
                  <a:pt x="3105" y="1030"/>
                </a:lnTo>
                <a:lnTo>
                  <a:pt x="3100" y="1030"/>
                </a:lnTo>
                <a:lnTo>
                  <a:pt x="3096" y="1029"/>
                </a:lnTo>
                <a:lnTo>
                  <a:pt x="3093" y="1027"/>
                </a:lnTo>
                <a:lnTo>
                  <a:pt x="3091" y="1024"/>
                </a:lnTo>
                <a:lnTo>
                  <a:pt x="3074" y="1024"/>
                </a:lnTo>
                <a:lnTo>
                  <a:pt x="3067" y="1025"/>
                </a:lnTo>
                <a:lnTo>
                  <a:pt x="3065" y="1027"/>
                </a:lnTo>
                <a:lnTo>
                  <a:pt x="3064" y="1030"/>
                </a:lnTo>
                <a:lnTo>
                  <a:pt x="3059" y="1027"/>
                </a:lnTo>
                <a:lnTo>
                  <a:pt x="3053" y="1024"/>
                </a:lnTo>
                <a:lnTo>
                  <a:pt x="3048" y="1019"/>
                </a:lnTo>
                <a:lnTo>
                  <a:pt x="3043" y="1017"/>
                </a:lnTo>
                <a:lnTo>
                  <a:pt x="3042" y="1013"/>
                </a:lnTo>
                <a:lnTo>
                  <a:pt x="3040" y="1012"/>
                </a:lnTo>
                <a:lnTo>
                  <a:pt x="3033" y="1010"/>
                </a:lnTo>
                <a:lnTo>
                  <a:pt x="3026" y="1008"/>
                </a:lnTo>
                <a:lnTo>
                  <a:pt x="3023" y="1007"/>
                </a:lnTo>
                <a:lnTo>
                  <a:pt x="3023" y="1003"/>
                </a:lnTo>
                <a:lnTo>
                  <a:pt x="2989" y="1003"/>
                </a:lnTo>
                <a:lnTo>
                  <a:pt x="2982" y="1003"/>
                </a:lnTo>
                <a:lnTo>
                  <a:pt x="2978" y="1000"/>
                </a:lnTo>
                <a:lnTo>
                  <a:pt x="2975" y="996"/>
                </a:lnTo>
                <a:lnTo>
                  <a:pt x="2975" y="990"/>
                </a:lnTo>
                <a:lnTo>
                  <a:pt x="2967" y="995"/>
                </a:lnTo>
                <a:lnTo>
                  <a:pt x="2963" y="998"/>
                </a:lnTo>
                <a:lnTo>
                  <a:pt x="2961" y="1003"/>
                </a:lnTo>
                <a:lnTo>
                  <a:pt x="2956" y="1000"/>
                </a:lnTo>
                <a:lnTo>
                  <a:pt x="2949" y="998"/>
                </a:lnTo>
                <a:lnTo>
                  <a:pt x="2944" y="995"/>
                </a:lnTo>
                <a:lnTo>
                  <a:pt x="2943" y="993"/>
                </a:lnTo>
                <a:lnTo>
                  <a:pt x="2941" y="990"/>
                </a:lnTo>
                <a:lnTo>
                  <a:pt x="2932" y="984"/>
                </a:lnTo>
                <a:lnTo>
                  <a:pt x="2927" y="983"/>
                </a:lnTo>
                <a:lnTo>
                  <a:pt x="2920" y="983"/>
                </a:lnTo>
                <a:lnTo>
                  <a:pt x="2915" y="974"/>
                </a:lnTo>
                <a:lnTo>
                  <a:pt x="2909" y="967"/>
                </a:lnTo>
                <a:lnTo>
                  <a:pt x="2902" y="961"/>
                </a:lnTo>
                <a:lnTo>
                  <a:pt x="2893" y="955"/>
                </a:lnTo>
                <a:lnTo>
                  <a:pt x="2892" y="949"/>
                </a:lnTo>
                <a:lnTo>
                  <a:pt x="2890" y="942"/>
                </a:lnTo>
                <a:lnTo>
                  <a:pt x="2885" y="938"/>
                </a:lnTo>
                <a:lnTo>
                  <a:pt x="2880" y="935"/>
                </a:lnTo>
                <a:lnTo>
                  <a:pt x="2871" y="940"/>
                </a:lnTo>
                <a:lnTo>
                  <a:pt x="2868" y="944"/>
                </a:lnTo>
                <a:lnTo>
                  <a:pt x="2866" y="949"/>
                </a:lnTo>
                <a:lnTo>
                  <a:pt x="2859" y="947"/>
                </a:lnTo>
                <a:lnTo>
                  <a:pt x="2851" y="947"/>
                </a:lnTo>
                <a:lnTo>
                  <a:pt x="2830" y="950"/>
                </a:lnTo>
                <a:lnTo>
                  <a:pt x="2810" y="952"/>
                </a:lnTo>
                <a:lnTo>
                  <a:pt x="2803" y="952"/>
                </a:lnTo>
                <a:lnTo>
                  <a:pt x="2798" y="949"/>
                </a:lnTo>
                <a:lnTo>
                  <a:pt x="2798" y="945"/>
                </a:lnTo>
                <a:lnTo>
                  <a:pt x="2798" y="942"/>
                </a:lnTo>
                <a:lnTo>
                  <a:pt x="2791" y="942"/>
                </a:lnTo>
                <a:lnTo>
                  <a:pt x="2786" y="942"/>
                </a:lnTo>
                <a:lnTo>
                  <a:pt x="2784" y="942"/>
                </a:lnTo>
                <a:lnTo>
                  <a:pt x="2784" y="938"/>
                </a:lnTo>
                <a:lnTo>
                  <a:pt x="2784" y="935"/>
                </a:lnTo>
                <a:lnTo>
                  <a:pt x="2774" y="933"/>
                </a:lnTo>
                <a:lnTo>
                  <a:pt x="2765" y="932"/>
                </a:lnTo>
                <a:lnTo>
                  <a:pt x="2757" y="930"/>
                </a:lnTo>
                <a:lnTo>
                  <a:pt x="2750" y="928"/>
                </a:lnTo>
                <a:lnTo>
                  <a:pt x="2750" y="925"/>
                </a:lnTo>
                <a:lnTo>
                  <a:pt x="2750" y="921"/>
                </a:lnTo>
                <a:lnTo>
                  <a:pt x="2748" y="920"/>
                </a:lnTo>
                <a:lnTo>
                  <a:pt x="2745" y="920"/>
                </a:lnTo>
                <a:lnTo>
                  <a:pt x="2743" y="918"/>
                </a:lnTo>
                <a:lnTo>
                  <a:pt x="2743" y="915"/>
                </a:lnTo>
                <a:lnTo>
                  <a:pt x="2741" y="911"/>
                </a:lnTo>
                <a:lnTo>
                  <a:pt x="2738" y="909"/>
                </a:lnTo>
                <a:lnTo>
                  <a:pt x="2730" y="908"/>
                </a:lnTo>
                <a:lnTo>
                  <a:pt x="2730" y="880"/>
                </a:lnTo>
                <a:lnTo>
                  <a:pt x="2716" y="875"/>
                </a:lnTo>
                <a:lnTo>
                  <a:pt x="2702" y="870"/>
                </a:lnTo>
                <a:lnTo>
                  <a:pt x="2685" y="868"/>
                </a:lnTo>
                <a:lnTo>
                  <a:pt x="2668" y="867"/>
                </a:lnTo>
                <a:lnTo>
                  <a:pt x="2648" y="826"/>
                </a:lnTo>
                <a:lnTo>
                  <a:pt x="2644" y="826"/>
                </a:lnTo>
                <a:lnTo>
                  <a:pt x="2641" y="826"/>
                </a:lnTo>
                <a:lnTo>
                  <a:pt x="2636" y="826"/>
                </a:lnTo>
                <a:lnTo>
                  <a:pt x="2634" y="826"/>
                </a:lnTo>
                <a:lnTo>
                  <a:pt x="2634" y="822"/>
                </a:lnTo>
                <a:lnTo>
                  <a:pt x="2634" y="819"/>
                </a:lnTo>
                <a:lnTo>
                  <a:pt x="2631" y="819"/>
                </a:lnTo>
                <a:lnTo>
                  <a:pt x="2627" y="819"/>
                </a:lnTo>
                <a:lnTo>
                  <a:pt x="2624" y="819"/>
                </a:lnTo>
                <a:lnTo>
                  <a:pt x="2620" y="819"/>
                </a:lnTo>
                <a:lnTo>
                  <a:pt x="2613" y="815"/>
                </a:lnTo>
                <a:lnTo>
                  <a:pt x="2607" y="812"/>
                </a:lnTo>
                <a:lnTo>
                  <a:pt x="2607" y="809"/>
                </a:lnTo>
                <a:lnTo>
                  <a:pt x="2607" y="805"/>
                </a:lnTo>
                <a:lnTo>
                  <a:pt x="2600" y="805"/>
                </a:lnTo>
                <a:lnTo>
                  <a:pt x="2593" y="805"/>
                </a:lnTo>
                <a:lnTo>
                  <a:pt x="2584" y="807"/>
                </a:lnTo>
                <a:lnTo>
                  <a:pt x="2581" y="807"/>
                </a:lnTo>
                <a:lnTo>
                  <a:pt x="2579" y="805"/>
                </a:lnTo>
                <a:lnTo>
                  <a:pt x="2579" y="802"/>
                </a:lnTo>
                <a:lnTo>
                  <a:pt x="2579" y="798"/>
                </a:lnTo>
                <a:lnTo>
                  <a:pt x="2571" y="793"/>
                </a:lnTo>
                <a:lnTo>
                  <a:pt x="2567" y="790"/>
                </a:lnTo>
                <a:lnTo>
                  <a:pt x="2566" y="785"/>
                </a:lnTo>
                <a:lnTo>
                  <a:pt x="2560" y="786"/>
                </a:lnTo>
                <a:lnTo>
                  <a:pt x="2559" y="788"/>
                </a:lnTo>
                <a:lnTo>
                  <a:pt x="2554" y="793"/>
                </a:lnTo>
                <a:lnTo>
                  <a:pt x="2552" y="797"/>
                </a:lnTo>
                <a:lnTo>
                  <a:pt x="2549" y="798"/>
                </a:lnTo>
                <a:lnTo>
                  <a:pt x="2543" y="800"/>
                </a:lnTo>
                <a:lnTo>
                  <a:pt x="2538" y="798"/>
                </a:lnTo>
                <a:lnTo>
                  <a:pt x="2525" y="792"/>
                </a:lnTo>
                <a:lnTo>
                  <a:pt x="2511" y="785"/>
                </a:lnTo>
                <a:lnTo>
                  <a:pt x="2509" y="778"/>
                </a:lnTo>
                <a:lnTo>
                  <a:pt x="2511" y="771"/>
                </a:lnTo>
                <a:lnTo>
                  <a:pt x="2511" y="764"/>
                </a:lnTo>
                <a:lnTo>
                  <a:pt x="2513" y="761"/>
                </a:lnTo>
                <a:lnTo>
                  <a:pt x="2520" y="752"/>
                </a:lnTo>
                <a:lnTo>
                  <a:pt x="2526" y="745"/>
                </a:lnTo>
                <a:lnTo>
                  <a:pt x="2533" y="739"/>
                </a:lnTo>
                <a:lnTo>
                  <a:pt x="2538" y="730"/>
                </a:lnTo>
                <a:lnTo>
                  <a:pt x="2540" y="725"/>
                </a:lnTo>
                <a:lnTo>
                  <a:pt x="2540" y="718"/>
                </a:lnTo>
                <a:lnTo>
                  <a:pt x="2540" y="711"/>
                </a:lnTo>
                <a:lnTo>
                  <a:pt x="2538" y="703"/>
                </a:lnTo>
                <a:lnTo>
                  <a:pt x="2537" y="699"/>
                </a:lnTo>
                <a:lnTo>
                  <a:pt x="2535" y="698"/>
                </a:lnTo>
                <a:lnTo>
                  <a:pt x="2528" y="696"/>
                </a:lnTo>
                <a:lnTo>
                  <a:pt x="2511" y="696"/>
                </a:lnTo>
                <a:lnTo>
                  <a:pt x="2477" y="696"/>
                </a:lnTo>
                <a:lnTo>
                  <a:pt x="2475" y="689"/>
                </a:lnTo>
                <a:lnTo>
                  <a:pt x="2474" y="684"/>
                </a:lnTo>
                <a:lnTo>
                  <a:pt x="2472" y="679"/>
                </a:lnTo>
                <a:lnTo>
                  <a:pt x="2467" y="676"/>
                </a:lnTo>
                <a:lnTo>
                  <a:pt x="2458" y="669"/>
                </a:lnTo>
                <a:lnTo>
                  <a:pt x="2450" y="662"/>
                </a:lnTo>
                <a:lnTo>
                  <a:pt x="2451" y="647"/>
                </a:lnTo>
                <a:lnTo>
                  <a:pt x="2453" y="636"/>
                </a:lnTo>
                <a:lnTo>
                  <a:pt x="2450" y="626"/>
                </a:lnTo>
                <a:lnTo>
                  <a:pt x="2443" y="614"/>
                </a:lnTo>
                <a:lnTo>
                  <a:pt x="2434" y="609"/>
                </a:lnTo>
                <a:lnTo>
                  <a:pt x="2429" y="607"/>
                </a:lnTo>
                <a:lnTo>
                  <a:pt x="2422" y="607"/>
                </a:lnTo>
                <a:lnTo>
                  <a:pt x="2414" y="609"/>
                </a:lnTo>
                <a:lnTo>
                  <a:pt x="2409" y="611"/>
                </a:lnTo>
                <a:lnTo>
                  <a:pt x="2404" y="614"/>
                </a:lnTo>
                <a:lnTo>
                  <a:pt x="2395" y="614"/>
                </a:lnTo>
                <a:lnTo>
                  <a:pt x="2393" y="616"/>
                </a:lnTo>
                <a:lnTo>
                  <a:pt x="2392" y="618"/>
                </a:lnTo>
                <a:lnTo>
                  <a:pt x="2388" y="621"/>
                </a:lnTo>
                <a:lnTo>
                  <a:pt x="2383" y="623"/>
                </a:lnTo>
                <a:lnTo>
                  <a:pt x="2381" y="624"/>
                </a:lnTo>
                <a:lnTo>
                  <a:pt x="2381" y="628"/>
                </a:lnTo>
                <a:lnTo>
                  <a:pt x="2341" y="628"/>
                </a:lnTo>
                <a:lnTo>
                  <a:pt x="2341" y="633"/>
                </a:lnTo>
                <a:lnTo>
                  <a:pt x="2339" y="635"/>
                </a:lnTo>
                <a:lnTo>
                  <a:pt x="2335" y="633"/>
                </a:lnTo>
                <a:lnTo>
                  <a:pt x="2332" y="630"/>
                </a:lnTo>
                <a:lnTo>
                  <a:pt x="2327" y="628"/>
                </a:lnTo>
                <a:lnTo>
                  <a:pt x="2323" y="626"/>
                </a:lnTo>
                <a:lnTo>
                  <a:pt x="2322" y="628"/>
                </a:lnTo>
                <a:lnTo>
                  <a:pt x="2320" y="635"/>
                </a:lnTo>
                <a:lnTo>
                  <a:pt x="2308" y="630"/>
                </a:lnTo>
                <a:lnTo>
                  <a:pt x="2298" y="623"/>
                </a:lnTo>
                <a:lnTo>
                  <a:pt x="2283" y="621"/>
                </a:lnTo>
                <a:lnTo>
                  <a:pt x="2274" y="621"/>
                </a:lnTo>
                <a:lnTo>
                  <a:pt x="2265" y="621"/>
                </a:lnTo>
                <a:lnTo>
                  <a:pt x="2260" y="611"/>
                </a:lnTo>
                <a:lnTo>
                  <a:pt x="2257" y="607"/>
                </a:lnTo>
                <a:lnTo>
                  <a:pt x="2252" y="604"/>
                </a:lnTo>
                <a:lnTo>
                  <a:pt x="2247" y="602"/>
                </a:lnTo>
                <a:lnTo>
                  <a:pt x="2240" y="601"/>
                </a:lnTo>
                <a:lnTo>
                  <a:pt x="2233" y="601"/>
                </a:lnTo>
                <a:lnTo>
                  <a:pt x="2225" y="601"/>
                </a:lnTo>
                <a:lnTo>
                  <a:pt x="2223" y="595"/>
                </a:lnTo>
                <a:lnTo>
                  <a:pt x="2219" y="592"/>
                </a:lnTo>
                <a:lnTo>
                  <a:pt x="2214" y="589"/>
                </a:lnTo>
                <a:lnTo>
                  <a:pt x="2211" y="585"/>
                </a:lnTo>
                <a:lnTo>
                  <a:pt x="2211" y="582"/>
                </a:lnTo>
                <a:lnTo>
                  <a:pt x="2211" y="577"/>
                </a:lnTo>
                <a:lnTo>
                  <a:pt x="2208" y="572"/>
                </a:lnTo>
                <a:lnTo>
                  <a:pt x="2206" y="570"/>
                </a:lnTo>
                <a:lnTo>
                  <a:pt x="2201" y="566"/>
                </a:lnTo>
                <a:lnTo>
                  <a:pt x="2192" y="563"/>
                </a:lnTo>
                <a:lnTo>
                  <a:pt x="2187" y="560"/>
                </a:lnTo>
                <a:lnTo>
                  <a:pt x="2184" y="560"/>
                </a:lnTo>
                <a:lnTo>
                  <a:pt x="2175" y="556"/>
                </a:lnTo>
                <a:lnTo>
                  <a:pt x="2168" y="553"/>
                </a:lnTo>
                <a:lnTo>
                  <a:pt x="2160" y="551"/>
                </a:lnTo>
                <a:lnTo>
                  <a:pt x="2150" y="553"/>
                </a:lnTo>
                <a:lnTo>
                  <a:pt x="2148" y="548"/>
                </a:lnTo>
                <a:lnTo>
                  <a:pt x="2144" y="543"/>
                </a:lnTo>
                <a:lnTo>
                  <a:pt x="2136" y="536"/>
                </a:lnTo>
                <a:lnTo>
                  <a:pt x="2126" y="531"/>
                </a:lnTo>
                <a:lnTo>
                  <a:pt x="2115" y="526"/>
                </a:lnTo>
                <a:lnTo>
                  <a:pt x="2093" y="527"/>
                </a:lnTo>
                <a:lnTo>
                  <a:pt x="2074" y="532"/>
                </a:lnTo>
                <a:lnTo>
                  <a:pt x="2056" y="537"/>
                </a:lnTo>
                <a:lnTo>
                  <a:pt x="2040" y="546"/>
                </a:lnTo>
                <a:lnTo>
                  <a:pt x="2038" y="549"/>
                </a:lnTo>
                <a:lnTo>
                  <a:pt x="2037" y="551"/>
                </a:lnTo>
                <a:lnTo>
                  <a:pt x="2035" y="549"/>
                </a:lnTo>
                <a:lnTo>
                  <a:pt x="2033" y="546"/>
                </a:lnTo>
                <a:lnTo>
                  <a:pt x="2028" y="543"/>
                </a:lnTo>
                <a:lnTo>
                  <a:pt x="2021" y="541"/>
                </a:lnTo>
                <a:lnTo>
                  <a:pt x="2015" y="539"/>
                </a:lnTo>
                <a:lnTo>
                  <a:pt x="2006" y="539"/>
                </a:lnTo>
                <a:lnTo>
                  <a:pt x="2004" y="537"/>
                </a:lnTo>
                <a:lnTo>
                  <a:pt x="2003" y="536"/>
                </a:lnTo>
                <a:lnTo>
                  <a:pt x="1998" y="534"/>
                </a:lnTo>
                <a:lnTo>
                  <a:pt x="1986" y="532"/>
                </a:lnTo>
                <a:lnTo>
                  <a:pt x="1982" y="526"/>
                </a:lnTo>
                <a:lnTo>
                  <a:pt x="1977" y="520"/>
                </a:lnTo>
                <a:lnTo>
                  <a:pt x="1972" y="515"/>
                </a:lnTo>
                <a:lnTo>
                  <a:pt x="1965" y="512"/>
                </a:lnTo>
                <a:lnTo>
                  <a:pt x="1963" y="508"/>
                </a:lnTo>
                <a:lnTo>
                  <a:pt x="1960" y="507"/>
                </a:lnTo>
                <a:lnTo>
                  <a:pt x="1952" y="505"/>
                </a:lnTo>
                <a:lnTo>
                  <a:pt x="1948" y="503"/>
                </a:lnTo>
                <a:lnTo>
                  <a:pt x="1945" y="502"/>
                </a:lnTo>
                <a:lnTo>
                  <a:pt x="1941" y="500"/>
                </a:lnTo>
                <a:lnTo>
                  <a:pt x="1938" y="498"/>
                </a:lnTo>
                <a:lnTo>
                  <a:pt x="1917" y="457"/>
                </a:lnTo>
                <a:lnTo>
                  <a:pt x="1911" y="457"/>
                </a:lnTo>
                <a:lnTo>
                  <a:pt x="1905" y="456"/>
                </a:lnTo>
                <a:lnTo>
                  <a:pt x="1897" y="451"/>
                </a:lnTo>
                <a:lnTo>
                  <a:pt x="1892" y="447"/>
                </a:lnTo>
                <a:lnTo>
                  <a:pt x="1885" y="444"/>
                </a:lnTo>
                <a:lnTo>
                  <a:pt x="1875" y="442"/>
                </a:lnTo>
                <a:lnTo>
                  <a:pt x="1870" y="442"/>
                </a:lnTo>
                <a:lnTo>
                  <a:pt x="1863" y="444"/>
                </a:lnTo>
                <a:lnTo>
                  <a:pt x="1861" y="445"/>
                </a:lnTo>
                <a:lnTo>
                  <a:pt x="1861" y="447"/>
                </a:lnTo>
                <a:lnTo>
                  <a:pt x="1859" y="449"/>
                </a:lnTo>
                <a:lnTo>
                  <a:pt x="1856" y="451"/>
                </a:lnTo>
                <a:lnTo>
                  <a:pt x="1851" y="451"/>
                </a:lnTo>
                <a:lnTo>
                  <a:pt x="1842" y="454"/>
                </a:lnTo>
                <a:lnTo>
                  <a:pt x="1839" y="456"/>
                </a:lnTo>
                <a:lnTo>
                  <a:pt x="1836" y="459"/>
                </a:lnTo>
                <a:lnTo>
                  <a:pt x="1836" y="464"/>
                </a:lnTo>
                <a:lnTo>
                  <a:pt x="1836" y="471"/>
                </a:lnTo>
                <a:lnTo>
                  <a:pt x="1829" y="471"/>
                </a:lnTo>
                <a:lnTo>
                  <a:pt x="1825" y="471"/>
                </a:lnTo>
                <a:lnTo>
                  <a:pt x="1824" y="468"/>
                </a:lnTo>
                <a:lnTo>
                  <a:pt x="1825" y="466"/>
                </a:lnTo>
                <a:lnTo>
                  <a:pt x="1829" y="464"/>
                </a:lnTo>
                <a:lnTo>
                  <a:pt x="1829" y="451"/>
                </a:lnTo>
                <a:lnTo>
                  <a:pt x="1819" y="451"/>
                </a:lnTo>
                <a:lnTo>
                  <a:pt x="1808" y="451"/>
                </a:lnTo>
                <a:lnTo>
                  <a:pt x="1801" y="447"/>
                </a:lnTo>
                <a:lnTo>
                  <a:pt x="1795" y="444"/>
                </a:lnTo>
                <a:lnTo>
                  <a:pt x="1790" y="444"/>
                </a:lnTo>
                <a:lnTo>
                  <a:pt x="1784" y="444"/>
                </a:lnTo>
                <a:lnTo>
                  <a:pt x="1779" y="444"/>
                </a:lnTo>
                <a:lnTo>
                  <a:pt x="1774" y="444"/>
                </a:lnTo>
                <a:lnTo>
                  <a:pt x="1769" y="447"/>
                </a:lnTo>
                <a:lnTo>
                  <a:pt x="1767" y="451"/>
                </a:lnTo>
                <a:lnTo>
                  <a:pt x="1759" y="451"/>
                </a:lnTo>
                <a:lnTo>
                  <a:pt x="1752" y="449"/>
                </a:lnTo>
                <a:lnTo>
                  <a:pt x="1740" y="444"/>
                </a:lnTo>
                <a:lnTo>
                  <a:pt x="1735" y="447"/>
                </a:lnTo>
                <a:lnTo>
                  <a:pt x="1730" y="451"/>
                </a:lnTo>
                <a:lnTo>
                  <a:pt x="1725" y="456"/>
                </a:lnTo>
                <a:lnTo>
                  <a:pt x="1720" y="457"/>
                </a:lnTo>
                <a:lnTo>
                  <a:pt x="1708" y="454"/>
                </a:lnTo>
                <a:lnTo>
                  <a:pt x="1694" y="452"/>
                </a:lnTo>
                <a:lnTo>
                  <a:pt x="1665" y="451"/>
                </a:lnTo>
                <a:lnTo>
                  <a:pt x="1651" y="449"/>
                </a:lnTo>
                <a:lnTo>
                  <a:pt x="1639" y="445"/>
                </a:lnTo>
                <a:lnTo>
                  <a:pt x="1628" y="442"/>
                </a:lnTo>
                <a:lnTo>
                  <a:pt x="1617" y="437"/>
                </a:lnTo>
                <a:lnTo>
                  <a:pt x="1569" y="437"/>
                </a:lnTo>
                <a:lnTo>
                  <a:pt x="1568" y="433"/>
                </a:lnTo>
                <a:lnTo>
                  <a:pt x="1564" y="432"/>
                </a:lnTo>
                <a:lnTo>
                  <a:pt x="1556" y="430"/>
                </a:lnTo>
                <a:lnTo>
                  <a:pt x="1556" y="427"/>
                </a:lnTo>
                <a:lnTo>
                  <a:pt x="1554" y="425"/>
                </a:lnTo>
                <a:lnTo>
                  <a:pt x="1549" y="423"/>
                </a:lnTo>
                <a:lnTo>
                  <a:pt x="1549" y="420"/>
                </a:lnTo>
                <a:lnTo>
                  <a:pt x="1549" y="416"/>
                </a:lnTo>
                <a:lnTo>
                  <a:pt x="1544" y="410"/>
                </a:lnTo>
                <a:lnTo>
                  <a:pt x="1539" y="404"/>
                </a:lnTo>
                <a:lnTo>
                  <a:pt x="1537" y="401"/>
                </a:lnTo>
                <a:lnTo>
                  <a:pt x="1534" y="401"/>
                </a:lnTo>
                <a:lnTo>
                  <a:pt x="1528" y="401"/>
                </a:lnTo>
                <a:lnTo>
                  <a:pt x="1525" y="403"/>
                </a:lnTo>
                <a:lnTo>
                  <a:pt x="1522" y="403"/>
                </a:lnTo>
                <a:lnTo>
                  <a:pt x="1518" y="403"/>
                </a:lnTo>
                <a:lnTo>
                  <a:pt x="1511" y="398"/>
                </a:lnTo>
                <a:lnTo>
                  <a:pt x="1503" y="394"/>
                </a:lnTo>
                <a:lnTo>
                  <a:pt x="1499" y="394"/>
                </a:lnTo>
                <a:lnTo>
                  <a:pt x="1493" y="389"/>
                </a:lnTo>
                <a:lnTo>
                  <a:pt x="1486" y="382"/>
                </a:lnTo>
                <a:lnTo>
                  <a:pt x="1479" y="379"/>
                </a:lnTo>
                <a:lnTo>
                  <a:pt x="1476" y="377"/>
                </a:lnTo>
                <a:lnTo>
                  <a:pt x="1470" y="379"/>
                </a:lnTo>
                <a:lnTo>
                  <a:pt x="1467" y="377"/>
                </a:lnTo>
                <a:lnTo>
                  <a:pt x="1457" y="369"/>
                </a:lnTo>
                <a:lnTo>
                  <a:pt x="1452" y="365"/>
                </a:lnTo>
                <a:lnTo>
                  <a:pt x="1447" y="362"/>
                </a:lnTo>
                <a:lnTo>
                  <a:pt x="1441" y="362"/>
                </a:lnTo>
                <a:lnTo>
                  <a:pt x="1438" y="360"/>
                </a:lnTo>
                <a:lnTo>
                  <a:pt x="1435" y="358"/>
                </a:lnTo>
                <a:lnTo>
                  <a:pt x="1433" y="355"/>
                </a:lnTo>
                <a:lnTo>
                  <a:pt x="1428" y="352"/>
                </a:lnTo>
                <a:lnTo>
                  <a:pt x="1423" y="350"/>
                </a:lnTo>
                <a:lnTo>
                  <a:pt x="1409" y="348"/>
                </a:lnTo>
                <a:lnTo>
                  <a:pt x="1406" y="348"/>
                </a:lnTo>
                <a:lnTo>
                  <a:pt x="1404" y="346"/>
                </a:lnTo>
                <a:lnTo>
                  <a:pt x="1401" y="345"/>
                </a:lnTo>
                <a:lnTo>
                  <a:pt x="1394" y="343"/>
                </a:lnTo>
                <a:lnTo>
                  <a:pt x="1389" y="341"/>
                </a:lnTo>
                <a:lnTo>
                  <a:pt x="1387" y="338"/>
                </a:lnTo>
                <a:lnTo>
                  <a:pt x="1387" y="334"/>
                </a:lnTo>
                <a:lnTo>
                  <a:pt x="1385" y="331"/>
                </a:lnTo>
                <a:lnTo>
                  <a:pt x="1387" y="331"/>
                </a:lnTo>
                <a:lnTo>
                  <a:pt x="1387" y="329"/>
                </a:lnTo>
                <a:lnTo>
                  <a:pt x="1385" y="328"/>
                </a:lnTo>
                <a:lnTo>
                  <a:pt x="1383" y="326"/>
                </a:lnTo>
                <a:lnTo>
                  <a:pt x="1382" y="324"/>
                </a:lnTo>
                <a:lnTo>
                  <a:pt x="1380" y="319"/>
                </a:lnTo>
                <a:lnTo>
                  <a:pt x="1378" y="314"/>
                </a:lnTo>
                <a:lnTo>
                  <a:pt x="1365" y="312"/>
                </a:lnTo>
                <a:lnTo>
                  <a:pt x="1361" y="311"/>
                </a:lnTo>
                <a:lnTo>
                  <a:pt x="1360" y="305"/>
                </a:lnTo>
                <a:lnTo>
                  <a:pt x="1354" y="304"/>
                </a:lnTo>
                <a:lnTo>
                  <a:pt x="1341" y="300"/>
                </a:lnTo>
                <a:lnTo>
                  <a:pt x="1337" y="299"/>
                </a:lnTo>
                <a:lnTo>
                  <a:pt x="1336" y="292"/>
                </a:lnTo>
                <a:lnTo>
                  <a:pt x="1332" y="288"/>
                </a:lnTo>
                <a:lnTo>
                  <a:pt x="1329" y="287"/>
                </a:lnTo>
                <a:lnTo>
                  <a:pt x="1324" y="285"/>
                </a:lnTo>
                <a:lnTo>
                  <a:pt x="1315" y="285"/>
                </a:lnTo>
                <a:lnTo>
                  <a:pt x="1305" y="287"/>
                </a:lnTo>
                <a:lnTo>
                  <a:pt x="1300" y="287"/>
                </a:lnTo>
                <a:lnTo>
                  <a:pt x="1288" y="283"/>
                </a:lnTo>
                <a:lnTo>
                  <a:pt x="1276" y="278"/>
                </a:lnTo>
                <a:lnTo>
                  <a:pt x="1262" y="275"/>
                </a:lnTo>
                <a:lnTo>
                  <a:pt x="1249" y="273"/>
                </a:lnTo>
                <a:lnTo>
                  <a:pt x="1239" y="252"/>
                </a:lnTo>
                <a:lnTo>
                  <a:pt x="1227" y="234"/>
                </a:lnTo>
                <a:lnTo>
                  <a:pt x="1211" y="218"/>
                </a:lnTo>
                <a:lnTo>
                  <a:pt x="1194" y="205"/>
                </a:lnTo>
                <a:lnTo>
                  <a:pt x="1193" y="206"/>
                </a:lnTo>
                <a:lnTo>
                  <a:pt x="1191" y="208"/>
                </a:lnTo>
                <a:lnTo>
                  <a:pt x="1187" y="212"/>
                </a:lnTo>
                <a:lnTo>
                  <a:pt x="1186" y="217"/>
                </a:lnTo>
                <a:lnTo>
                  <a:pt x="1184" y="218"/>
                </a:lnTo>
                <a:lnTo>
                  <a:pt x="1181" y="218"/>
                </a:lnTo>
                <a:lnTo>
                  <a:pt x="1170" y="217"/>
                </a:lnTo>
                <a:lnTo>
                  <a:pt x="1162" y="218"/>
                </a:lnTo>
                <a:lnTo>
                  <a:pt x="1155" y="222"/>
                </a:lnTo>
                <a:lnTo>
                  <a:pt x="1150" y="225"/>
                </a:lnTo>
                <a:lnTo>
                  <a:pt x="1145" y="229"/>
                </a:lnTo>
                <a:lnTo>
                  <a:pt x="1138" y="232"/>
                </a:lnTo>
                <a:lnTo>
                  <a:pt x="1129" y="234"/>
                </a:lnTo>
                <a:lnTo>
                  <a:pt x="1119" y="232"/>
                </a:lnTo>
                <a:lnTo>
                  <a:pt x="1111" y="234"/>
                </a:lnTo>
                <a:lnTo>
                  <a:pt x="1104" y="232"/>
                </a:lnTo>
                <a:lnTo>
                  <a:pt x="1099" y="229"/>
                </a:lnTo>
                <a:lnTo>
                  <a:pt x="1095" y="225"/>
                </a:lnTo>
                <a:lnTo>
                  <a:pt x="1088" y="217"/>
                </a:lnTo>
                <a:lnTo>
                  <a:pt x="1083" y="213"/>
                </a:lnTo>
                <a:lnTo>
                  <a:pt x="1078" y="212"/>
                </a:lnTo>
                <a:lnTo>
                  <a:pt x="1066" y="213"/>
                </a:lnTo>
                <a:lnTo>
                  <a:pt x="1054" y="213"/>
                </a:lnTo>
                <a:lnTo>
                  <a:pt x="1036" y="210"/>
                </a:lnTo>
                <a:lnTo>
                  <a:pt x="1018" y="205"/>
                </a:lnTo>
                <a:lnTo>
                  <a:pt x="1008" y="205"/>
                </a:lnTo>
                <a:lnTo>
                  <a:pt x="996" y="205"/>
                </a:lnTo>
                <a:lnTo>
                  <a:pt x="989" y="205"/>
                </a:lnTo>
                <a:lnTo>
                  <a:pt x="983" y="203"/>
                </a:lnTo>
                <a:lnTo>
                  <a:pt x="977" y="198"/>
                </a:lnTo>
                <a:lnTo>
                  <a:pt x="972" y="195"/>
                </a:lnTo>
                <a:lnTo>
                  <a:pt x="965" y="191"/>
                </a:lnTo>
                <a:lnTo>
                  <a:pt x="955" y="191"/>
                </a:lnTo>
                <a:lnTo>
                  <a:pt x="947" y="191"/>
                </a:lnTo>
                <a:lnTo>
                  <a:pt x="943" y="191"/>
                </a:lnTo>
                <a:lnTo>
                  <a:pt x="940" y="193"/>
                </a:lnTo>
                <a:lnTo>
                  <a:pt x="933" y="189"/>
                </a:lnTo>
                <a:lnTo>
                  <a:pt x="926" y="186"/>
                </a:lnTo>
                <a:lnTo>
                  <a:pt x="908" y="177"/>
                </a:lnTo>
                <a:lnTo>
                  <a:pt x="904" y="177"/>
                </a:lnTo>
                <a:lnTo>
                  <a:pt x="897" y="179"/>
                </a:lnTo>
                <a:lnTo>
                  <a:pt x="896" y="181"/>
                </a:lnTo>
                <a:lnTo>
                  <a:pt x="894" y="184"/>
                </a:lnTo>
                <a:lnTo>
                  <a:pt x="884" y="181"/>
                </a:lnTo>
                <a:lnTo>
                  <a:pt x="875" y="176"/>
                </a:lnTo>
                <a:lnTo>
                  <a:pt x="868" y="169"/>
                </a:lnTo>
                <a:lnTo>
                  <a:pt x="860" y="164"/>
                </a:lnTo>
                <a:lnTo>
                  <a:pt x="850" y="164"/>
                </a:lnTo>
                <a:lnTo>
                  <a:pt x="839" y="164"/>
                </a:lnTo>
                <a:lnTo>
                  <a:pt x="832" y="167"/>
                </a:lnTo>
                <a:lnTo>
                  <a:pt x="826" y="171"/>
                </a:lnTo>
                <a:lnTo>
                  <a:pt x="812" y="171"/>
                </a:lnTo>
                <a:lnTo>
                  <a:pt x="812" y="167"/>
                </a:lnTo>
                <a:lnTo>
                  <a:pt x="812" y="164"/>
                </a:lnTo>
                <a:lnTo>
                  <a:pt x="807" y="159"/>
                </a:lnTo>
                <a:lnTo>
                  <a:pt x="802" y="154"/>
                </a:lnTo>
                <a:lnTo>
                  <a:pt x="795" y="150"/>
                </a:lnTo>
                <a:lnTo>
                  <a:pt x="785" y="150"/>
                </a:lnTo>
                <a:lnTo>
                  <a:pt x="781" y="150"/>
                </a:lnTo>
                <a:lnTo>
                  <a:pt x="764" y="150"/>
                </a:lnTo>
                <a:lnTo>
                  <a:pt x="761" y="145"/>
                </a:lnTo>
                <a:lnTo>
                  <a:pt x="757" y="140"/>
                </a:lnTo>
                <a:lnTo>
                  <a:pt x="752" y="137"/>
                </a:lnTo>
                <a:lnTo>
                  <a:pt x="751" y="130"/>
                </a:lnTo>
                <a:lnTo>
                  <a:pt x="746" y="121"/>
                </a:lnTo>
                <a:lnTo>
                  <a:pt x="742" y="118"/>
                </a:lnTo>
                <a:lnTo>
                  <a:pt x="737" y="116"/>
                </a:lnTo>
                <a:lnTo>
                  <a:pt x="737" y="104"/>
                </a:lnTo>
                <a:lnTo>
                  <a:pt x="737" y="92"/>
                </a:lnTo>
                <a:lnTo>
                  <a:pt x="735" y="82"/>
                </a:lnTo>
                <a:lnTo>
                  <a:pt x="730" y="75"/>
                </a:lnTo>
                <a:lnTo>
                  <a:pt x="728" y="70"/>
                </a:lnTo>
                <a:lnTo>
                  <a:pt x="725" y="67"/>
                </a:lnTo>
                <a:lnTo>
                  <a:pt x="722" y="63"/>
                </a:lnTo>
                <a:lnTo>
                  <a:pt x="717" y="62"/>
                </a:lnTo>
                <a:lnTo>
                  <a:pt x="711" y="60"/>
                </a:lnTo>
                <a:lnTo>
                  <a:pt x="708" y="56"/>
                </a:lnTo>
                <a:lnTo>
                  <a:pt x="705" y="53"/>
                </a:lnTo>
                <a:lnTo>
                  <a:pt x="703" y="48"/>
                </a:lnTo>
                <a:lnTo>
                  <a:pt x="682" y="48"/>
                </a:lnTo>
                <a:lnTo>
                  <a:pt x="677" y="48"/>
                </a:lnTo>
                <a:lnTo>
                  <a:pt x="674" y="50"/>
                </a:lnTo>
                <a:lnTo>
                  <a:pt x="671" y="51"/>
                </a:lnTo>
                <a:lnTo>
                  <a:pt x="669" y="55"/>
                </a:lnTo>
                <a:lnTo>
                  <a:pt x="665" y="53"/>
                </a:lnTo>
                <a:lnTo>
                  <a:pt x="664" y="50"/>
                </a:lnTo>
                <a:lnTo>
                  <a:pt x="662" y="41"/>
                </a:lnTo>
                <a:lnTo>
                  <a:pt x="648" y="41"/>
                </a:lnTo>
                <a:lnTo>
                  <a:pt x="643" y="33"/>
                </a:lnTo>
                <a:lnTo>
                  <a:pt x="642" y="27"/>
                </a:lnTo>
                <a:lnTo>
                  <a:pt x="642" y="21"/>
                </a:lnTo>
                <a:lnTo>
                  <a:pt x="645" y="19"/>
                </a:lnTo>
                <a:lnTo>
                  <a:pt x="647" y="15"/>
                </a:lnTo>
                <a:lnTo>
                  <a:pt x="648" y="7"/>
                </a:lnTo>
                <a:lnTo>
                  <a:pt x="642" y="7"/>
                </a:lnTo>
                <a:lnTo>
                  <a:pt x="635" y="7"/>
                </a:lnTo>
                <a:lnTo>
                  <a:pt x="633" y="7"/>
                </a:lnTo>
                <a:lnTo>
                  <a:pt x="631" y="9"/>
                </a:lnTo>
                <a:lnTo>
                  <a:pt x="630" y="14"/>
                </a:lnTo>
                <a:lnTo>
                  <a:pt x="626" y="17"/>
                </a:lnTo>
                <a:lnTo>
                  <a:pt x="621" y="19"/>
                </a:lnTo>
                <a:lnTo>
                  <a:pt x="616" y="19"/>
                </a:lnTo>
                <a:lnTo>
                  <a:pt x="606" y="19"/>
                </a:lnTo>
                <a:lnTo>
                  <a:pt x="602" y="21"/>
                </a:lnTo>
                <a:lnTo>
                  <a:pt x="602" y="24"/>
                </a:lnTo>
                <a:lnTo>
                  <a:pt x="599" y="26"/>
                </a:lnTo>
                <a:lnTo>
                  <a:pt x="594" y="31"/>
                </a:lnTo>
                <a:lnTo>
                  <a:pt x="589" y="34"/>
                </a:lnTo>
                <a:lnTo>
                  <a:pt x="582" y="36"/>
                </a:lnTo>
                <a:lnTo>
                  <a:pt x="573" y="34"/>
                </a:lnTo>
                <a:lnTo>
                  <a:pt x="577" y="24"/>
                </a:lnTo>
                <a:lnTo>
                  <a:pt x="582" y="17"/>
                </a:lnTo>
                <a:lnTo>
                  <a:pt x="589" y="9"/>
                </a:lnTo>
                <a:lnTo>
                  <a:pt x="594" y="0"/>
                </a:lnTo>
                <a:lnTo>
                  <a:pt x="582" y="0"/>
                </a:lnTo>
                <a:lnTo>
                  <a:pt x="572" y="0"/>
                </a:lnTo>
                <a:lnTo>
                  <a:pt x="563" y="0"/>
                </a:lnTo>
                <a:lnTo>
                  <a:pt x="555" y="4"/>
                </a:lnTo>
                <a:lnTo>
                  <a:pt x="551" y="4"/>
                </a:lnTo>
                <a:lnTo>
                  <a:pt x="548" y="4"/>
                </a:lnTo>
                <a:lnTo>
                  <a:pt x="543" y="4"/>
                </a:lnTo>
                <a:lnTo>
                  <a:pt x="534" y="9"/>
                </a:lnTo>
                <a:lnTo>
                  <a:pt x="525" y="15"/>
                </a:lnTo>
                <a:lnTo>
                  <a:pt x="520" y="15"/>
                </a:lnTo>
                <a:lnTo>
                  <a:pt x="517" y="15"/>
                </a:lnTo>
                <a:lnTo>
                  <a:pt x="514" y="17"/>
                </a:lnTo>
                <a:lnTo>
                  <a:pt x="505" y="21"/>
                </a:lnTo>
                <a:lnTo>
                  <a:pt x="503" y="24"/>
                </a:lnTo>
                <a:lnTo>
                  <a:pt x="502" y="26"/>
                </a:lnTo>
                <a:lnTo>
                  <a:pt x="495" y="26"/>
                </a:lnTo>
                <a:lnTo>
                  <a:pt x="491" y="26"/>
                </a:lnTo>
                <a:lnTo>
                  <a:pt x="478" y="36"/>
                </a:lnTo>
                <a:lnTo>
                  <a:pt x="471" y="38"/>
                </a:lnTo>
                <a:lnTo>
                  <a:pt x="462" y="41"/>
                </a:lnTo>
                <a:lnTo>
                  <a:pt x="459" y="41"/>
                </a:lnTo>
                <a:lnTo>
                  <a:pt x="455" y="44"/>
                </a:lnTo>
                <a:lnTo>
                  <a:pt x="452" y="48"/>
                </a:lnTo>
                <a:lnTo>
                  <a:pt x="445" y="50"/>
                </a:lnTo>
                <a:lnTo>
                  <a:pt x="437" y="51"/>
                </a:lnTo>
                <a:lnTo>
                  <a:pt x="432" y="51"/>
                </a:lnTo>
                <a:lnTo>
                  <a:pt x="428" y="55"/>
                </a:lnTo>
                <a:lnTo>
                  <a:pt x="425" y="55"/>
                </a:lnTo>
                <a:lnTo>
                  <a:pt x="416" y="58"/>
                </a:lnTo>
                <a:lnTo>
                  <a:pt x="409" y="62"/>
                </a:lnTo>
                <a:lnTo>
                  <a:pt x="406" y="67"/>
                </a:lnTo>
                <a:lnTo>
                  <a:pt x="404" y="73"/>
                </a:lnTo>
                <a:lnTo>
                  <a:pt x="401" y="79"/>
                </a:lnTo>
                <a:lnTo>
                  <a:pt x="399" y="80"/>
                </a:lnTo>
                <a:lnTo>
                  <a:pt x="396" y="82"/>
                </a:lnTo>
                <a:lnTo>
                  <a:pt x="406" y="99"/>
                </a:lnTo>
                <a:lnTo>
                  <a:pt x="420" y="118"/>
                </a:lnTo>
                <a:lnTo>
                  <a:pt x="425" y="128"/>
                </a:lnTo>
                <a:lnTo>
                  <a:pt x="426" y="137"/>
                </a:lnTo>
                <a:lnTo>
                  <a:pt x="426" y="147"/>
                </a:lnTo>
                <a:lnTo>
                  <a:pt x="423" y="157"/>
                </a:lnTo>
                <a:lnTo>
                  <a:pt x="420" y="157"/>
                </a:lnTo>
                <a:lnTo>
                  <a:pt x="418" y="155"/>
                </a:lnTo>
                <a:lnTo>
                  <a:pt x="418" y="148"/>
                </a:lnTo>
                <a:lnTo>
                  <a:pt x="418" y="142"/>
                </a:lnTo>
                <a:lnTo>
                  <a:pt x="418" y="138"/>
                </a:lnTo>
                <a:lnTo>
                  <a:pt x="416" y="137"/>
                </a:lnTo>
                <a:lnTo>
                  <a:pt x="413" y="137"/>
                </a:lnTo>
                <a:lnTo>
                  <a:pt x="409" y="137"/>
                </a:lnTo>
                <a:lnTo>
                  <a:pt x="404" y="128"/>
                </a:lnTo>
                <a:lnTo>
                  <a:pt x="401" y="125"/>
                </a:lnTo>
                <a:lnTo>
                  <a:pt x="396" y="123"/>
                </a:lnTo>
                <a:lnTo>
                  <a:pt x="389" y="123"/>
                </a:lnTo>
                <a:lnTo>
                  <a:pt x="387" y="128"/>
                </a:lnTo>
                <a:lnTo>
                  <a:pt x="386" y="130"/>
                </a:lnTo>
                <a:lnTo>
                  <a:pt x="382" y="130"/>
                </a:lnTo>
                <a:lnTo>
                  <a:pt x="380" y="133"/>
                </a:lnTo>
                <a:lnTo>
                  <a:pt x="379" y="137"/>
                </a:lnTo>
                <a:lnTo>
                  <a:pt x="375" y="140"/>
                </a:lnTo>
                <a:lnTo>
                  <a:pt x="375" y="143"/>
                </a:lnTo>
                <a:lnTo>
                  <a:pt x="370" y="140"/>
                </a:lnTo>
                <a:lnTo>
                  <a:pt x="365" y="137"/>
                </a:lnTo>
                <a:lnTo>
                  <a:pt x="362" y="131"/>
                </a:lnTo>
                <a:lnTo>
                  <a:pt x="362" y="123"/>
                </a:lnTo>
                <a:lnTo>
                  <a:pt x="358" y="126"/>
                </a:lnTo>
                <a:lnTo>
                  <a:pt x="353" y="128"/>
                </a:lnTo>
                <a:lnTo>
                  <a:pt x="350" y="128"/>
                </a:lnTo>
                <a:lnTo>
                  <a:pt x="343" y="133"/>
                </a:lnTo>
                <a:lnTo>
                  <a:pt x="333" y="135"/>
                </a:lnTo>
                <a:lnTo>
                  <a:pt x="322" y="138"/>
                </a:lnTo>
                <a:lnTo>
                  <a:pt x="314" y="142"/>
                </a:lnTo>
                <a:lnTo>
                  <a:pt x="310" y="140"/>
                </a:lnTo>
                <a:lnTo>
                  <a:pt x="299" y="138"/>
                </a:lnTo>
                <a:lnTo>
                  <a:pt x="287" y="137"/>
                </a:lnTo>
                <a:lnTo>
                  <a:pt x="273" y="137"/>
                </a:lnTo>
                <a:lnTo>
                  <a:pt x="259" y="137"/>
                </a:lnTo>
                <a:lnTo>
                  <a:pt x="258" y="133"/>
                </a:lnTo>
                <a:lnTo>
                  <a:pt x="256" y="131"/>
                </a:lnTo>
                <a:lnTo>
                  <a:pt x="249" y="130"/>
                </a:lnTo>
                <a:lnTo>
                  <a:pt x="242" y="128"/>
                </a:lnTo>
                <a:lnTo>
                  <a:pt x="239" y="126"/>
                </a:lnTo>
                <a:lnTo>
                  <a:pt x="239" y="123"/>
                </a:lnTo>
                <a:lnTo>
                  <a:pt x="230" y="123"/>
                </a:lnTo>
                <a:lnTo>
                  <a:pt x="225" y="119"/>
                </a:lnTo>
                <a:lnTo>
                  <a:pt x="222" y="114"/>
                </a:lnTo>
                <a:lnTo>
                  <a:pt x="218" y="109"/>
                </a:lnTo>
                <a:lnTo>
                  <a:pt x="213" y="111"/>
                </a:lnTo>
                <a:lnTo>
                  <a:pt x="212" y="113"/>
                </a:lnTo>
                <a:lnTo>
                  <a:pt x="206" y="118"/>
                </a:lnTo>
                <a:lnTo>
                  <a:pt x="205" y="121"/>
                </a:lnTo>
                <a:lnTo>
                  <a:pt x="201" y="123"/>
                </a:lnTo>
                <a:lnTo>
                  <a:pt x="196" y="125"/>
                </a:lnTo>
                <a:lnTo>
                  <a:pt x="191" y="123"/>
                </a:lnTo>
                <a:lnTo>
                  <a:pt x="183" y="123"/>
                </a:lnTo>
                <a:lnTo>
                  <a:pt x="178" y="126"/>
                </a:lnTo>
                <a:lnTo>
                  <a:pt x="172" y="130"/>
                </a:lnTo>
                <a:lnTo>
                  <a:pt x="169" y="135"/>
                </a:lnTo>
                <a:lnTo>
                  <a:pt x="160" y="143"/>
                </a:lnTo>
                <a:lnTo>
                  <a:pt x="155" y="148"/>
                </a:lnTo>
                <a:lnTo>
                  <a:pt x="150" y="150"/>
                </a:lnTo>
                <a:lnTo>
                  <a:pt x="143" y="152"/>
                </a:lnTo>
                <a:lnTo>
                  <a:pt x="137" y="152"/>
                </a:lnTo>
                <a:lnTo>
                  <a:pt x="128" y="148"/>
                </a:lnTo>
                <a:lnTo>
                  <a:pt x="120" y="145"/>
                </a:lnTo>
                <a:lnTo>
                  <a:pt x="114" y="143"/>
                </a:lnTo>
                <a:lnTo>
                  <a:pt x="109" y="143"/>
                </a:lnTo>
                <a:lnTo>
                  <a:pt x="106" y="143"/>
                </a:lnTo>
                <a:lnTo>
                  <a:pt x="104" y="145"/>
                </a:lnTo>
                <a:lnTo>
                  <a:pt x="102" y="152"/>
                </a:lnTo>
                <a:lnTo>
                  <a:pt x="102" y="157"/>
                </a:lnTo>
                <a:lnTo>
                  <a:pt x="102" y="164"/>
                </a:lnTo>
                <a:lnTo>
                  <a:pt x="101" y="166"/>
                </a:lnTo>
                <a:lnTo>
                  <a:pt x="99" y="166"/>
                </a:lnTo>
                <a:lnTo>
                  <a:pt x="97" y="167"/>
                </a:lnTo>
                <a:lnTo>
                  <a:pt x="96" y="171"/>
                </a:lnTo>
                <a:lnTo>
                  <a:pt x="96" y="177"/>
                </a:lnTo>
                <a:lnTo>
                  <a:pt x="89" y="177"/>
                </a:lnTo>
                <a:lnTo>
                  <a:pt x="84" y="181"/>
                </a:lnTo>
                <a:lnTo>
                  <a:pt x="80" y="183"/>
                </a:lnTo>
                <a:lnTo>
                  <a:pt x="75" y="184"/>
                </a:lnTo>
                <a:lnTo>
                  <a:pt x="72" y="183"/>
                </a:lnTo>
                <a:lnTo>
                  <a:pt x="68" y="181"/>
                </a:lnTo>
                <a:lnTo>
                  <a:pt x="65" y="177"/>
                </a:lnTo>
                <a:lnTo>
                  <a:pt x="62" y="177"/>
                </a:lnTo>
                <a:lnTo>
                  <a:pt x="62" y="188"/>
                </a:lnTo>
                <a:lnTo>
                  <a:pt x="60" y="196"/>
                </a:lnTo>
                <a:lnTo>
                  <a:pt x="55" y="201"/>
                </a:lnTo>
                <a:lnTo>
                  <a:pt x="48" y="205"/>
                </a:lnTo>
                <a:lnTo>
                  <a:pt x="48" y="239"/>
                </a:lnTo>
                <a:lnTo>
                  <a:pt x="43" y="241"/>
                </a:lnTo>
                <a:lnTo>
                  <a:pt x="41" y="244"/>
                </a:lnTo>
                <a:lnTo>
                  <a:pt x="38" y="252"/>
                </a:lnTo>
                <a:lnTo>
                  <a:pt x="34" y="261"/>
                </a:lnTo>
                <a:lnTo>
                  <a:pt x="31" y="264"/>
                </a:lnTo>
                <a:lnTo>
                  <a:pt x="27" y="266"/>
                </a:lnTo>
                <a:lnTo>
                  <a:pt x="31" y="271"/>
                </a:lnTo>
                <a:lnTo>
                  <a:pt x="36" y="273"/>
                </a:lnTo>
                <a:lnTo>
                  <a:pt x="39" y="271"/>
                </a:lnTo>
                <a:lnTo>
                  <a:pt x="43" y="268"/>
                </a:lnTo>
                <a:lnTo>
                  <a:pt x="48" y="263"/>
                </a:lnTo>
                <a:lnTo>
                  <a:pt x="53" y="259"/>
                </a:lnTo>
                <a:lnTo>
                  <a:pt x="60" y="258"/>
                </a:lnTo>
                <a:lnTo>
                  <a:pt x="68" y="259"/>
                </a:lnTo>
                <a:lnTo>
                  <a:pt x="72" y="273"/>
                </a:lnTo>
                <a:lnTo>
                  <a:pt x="73" y="288"/>
                </a:lnTo>
                <a:lnTo>
                  <a:pt x="77" y="302"/>
                </a:lnTo>
                <a:lnTo>
                  <a:pt x="79" y="309"/>
                </a:lnTo>
                <a:lnTo>
                  <a:pt x="82" y="314"/>
                </a:lnTo>
                <a:lnTo>
                  <a:pt x="75" y="316"/>
                </a:lnTo>
                <a:lnTo>
                  <a:pt x="72" y="319"/>
                </a:lnTo>
                <a:lnTo>
                  <a:pt x="70" y="323"/>
                </a:lnTo>
                <a:lnTo>
                  <a:pt x="72" y="328"/>
                </a:lnTo>
                <a:lnTo>
                  <a:pt x="75" y="340"/>
                </a:lnTo>
                <a:lnTo>
                  <a:pt x="77" y="346"/>
                </a:lnTo>
                <a:lnTo>
                  <a:pt x="75" y="355"/>
                </a:lnTo>
                <a:lnTo>
                  <a:pt x="84" y="355"/>
                </a:lnTo>
                <a:lnTo>
                  <a:pt x="91" y="353"/>
                </a:lnTo>
                <a:lnTo>
                  <a:pt x="96" y="350"/>
                </a:lnTo>
                <a:lnTo>
                  <a:pt x="102" y="348"/>
                </a:lnTo>
                <a:lnTo>
                  <a:pt x="108" y="345"/>
                </a:lnTo>
                <a:lnTo>
                  <a:pt x="114" y="343"/>
                </a:lnTo>
                <a:lnTo>
                  <a:pt x="118" y="343"/>
                </a:lnTo>
                <a:lnTo>
                  <a:pt x="120" y="343"/>
                </a:lnTo>
                <a:lnTo>
                  <a:pt x="121" y="345"/>
                </a:lnTo>
                <a:lnTo>
                  <a:pt x="123" y="348"/>
                </a:lnTo>
                <a:lnTo>
                  <a:pt x="123" y="357"/>
                </a:lnTo>
                <a:lnTo>
                  <a:pt x="121" y="364"/>
                </a:lnTo>
                <a:lnTo>
                  <a:pt x="116" y="369"/>
                </a:lnTo>
                <a:lnTo>
                  <a:pt x="109" y="369"/>
                </a:lnTo>
                <a:lnTo>
                  <a:pt x="106" y="374"/>
                </a:lnTo>
                <a:lnTo>
                  <a:pt x="104" y="381"/>
                </a:lnTo>
                <a:lnTo>
                  <a:pt x="101" y="386"/>
                </a:lnTo>
                <a:lnTo>
                  <a:pt x="99" y="387"/>
                </a:lnTo>
                <a:lnTo>
                  <a:pt x="96" y="389"/>
                </a:lnTo>
                <a:lnTo>
                  <a:pt x="89" y="401"/>
                </a:lnTo>
                <a:lnTo>
                  <a:pt x="84" y="411"/>
                </a:lnTo>
                <a:lnTo>
                  <a:pt x="82" y="427"/>
                </a:lnTo>
                <a:lnTo>
                  <a:pt x="80" y="435"/>
                </a:lnTo>
                <a:lnTo>
                  <a:pt x="82" y="444"/>
                </a:lnTo>
                <a:lnTo>
                  <a:pt x="89" y="442"/>
                </a:lnTo>
                <a:lnTo>
                  <a:pt x="96" y="440"/>
                </a:lnTo>
                <a:lnTo>
                  <a:pt x="101" y="437"/>
                </a:lnTo>
                <a:lnTo>
                  <a:pt x="109" y="437"/>
                </a:lnTo>
                <a:lnTo>
                  <a:pt x="109" y="433"/>
                </a:lnTo>
                <a:lnTo>
                  <a:pt x="111" y="432"/>
                </a:lnTo>
                <a:lnTo>
                  <a:pt x="118" y="435"/>
                </a:lnTo>
                <a:lnTo>
                  <a:pt x="123" y="435"/>
                </a:lnTo>
                <a:lnTo>
                  <a:pt x="126" y="433"/>
                </a:lnTo>
                <a:lnTo>
                  <a:pt x="130" y="430"/>
                </a:lnTo>
                <a:lnTo>
                  <a:pt x="137" y="422"/>
                </a:lnTo>
                <a:lnTo>
                  <a:pt x="140" y="418"/>
                </a:lnTo>
                <a:lnTo>
                  <a:pt x="143" y="415"/>
                </a:lnTo>
                <a:lnTo>
                  <a:pt x="149" y="413"/>
                </a:lnTo>
                <a:lnTo>
                  <a:pt x="150" y="413"/>
                </a:lnTo>
                <a:lnTo>
                  <a:pt x="164" y="416"/>
                </a:lnTo>
                <a:lnTo>
                  <a:pt x="167" y="418"/>
                </a:lnTo>
                <a:lnTo>
                  <a:pt x="169" y="420"/>
                </a:lnTo>
                <a:lnTo>
                  <a:pt x="169" y="423"/>
                </a:lnTo>
                <a:lnTo>
                  <a:pt x="169" y="425"/>
                </a:lnTo>
                <a:lnTo>
                  <a:pt x="164" y="433"/>
                </a:lnTo>
                <a:lnTo>
                  <a:pt x="160" y="435"/>
                </a:lnTo>
                <a:lnTo>
                  <a:pt x="157" y="439"/>
                </a:lnTo>
                <a:lnTo>
                  <a:pt x="157" y="444"/>
                </a:lnTo>
                <a:lnTo>
                  <a:pt x="150" y="444"/>
                </a:lnTo>
                <a:lnTo>
                  <a:pt x="147" y="445"/>
                </a:lnTo>
                <a:lnTo>
                  <a:pt x="143" y="449"/>
                </a:lnTo>
                <a:lnTo>
                  <a:pt x="142" y="452"/>
                </a:lnTo>
                <a:lnTo>
                  <a:pt x="138" y="461"/>
                </a:lnTo>
                <a:lnTo>
                  <a:pt x="137" y="471"/>
                </a:lnTo>
                <a:lnTo>
                  <a:pt x="128" y="476"/>
                </a:lnTo>
                <a:lnTo>
                  <a:pt x="118" y="480"/>
                </a:lnTo>
                <a:lnTo>
                  <a:pt x="109" y="485"/>
                </a:lnTo>
                <a:lnTo>
                  <a:pt x="106" y="488"/>
                </a:lnTo>
                <a:lnTo>
                  <a:pt x="102" y="491"/>
                </a:lnTo>
                <a:lnTo>
                  <a:pt x="104" y="493"/>
                </a:lnTo>
                <a:lnTo>
                  <a:pt x="106" y="495"/>
                </a:lnTo>
                <a:lnTo>
                  <a:pt x="109" y="498"/>
                </a:lnTo>
                <a:lnTo>
                  <a:pt x="114" y="500"/>
                </a:lnTo>
                <a:lnTo>
                  <a:pt x="116" y="502"/>
                </a:lnTo>
                <a:lnTo>
                  <a:pt x="116" y="505"/>
                </a:lnTo>
                <a:lnTo>
                  <a:pt x="118" y="508"/>
                </a:lnTo>
                <a:lnTo>
                  <a:pt x="120" y="512"/>
                </a:lnTo>
                <a:lnTo>
                  <a:pt x="121" y="515"/>
                </a:lnTo>
                <a:lnTo>
                  <a:pt x="123" y="519"/>
                </a:lnTo>
                <a:lnTo>
                  <a:pt x="133" y="519"/>
                </a:lnTo>
                <a:lnTo>
                  <a:pt x="142" y="520"/>
                </a:lnTo>
                <a:lnTo>
                  <a:pt x="147" y="526"/>
                </a:lnTo>
                <a:lnTo>
                  <a:pt x="150" y="532"/>
                </a:lnTo>
                <a:lnTo>
                  <a:pt x="152" y="539"/>
                </a:lnTo>
                <a:lnTo>
                  <a:pt x="150" y="544"/>
                </a:lnTo>
                <a:lnTo>
                  <a:pt x="145" y="546"/>
                </a:lnTo>
                <a:lnTo>
                  <a:pt x="140" y="546"/>
                </a:lnTo>
                <a:lnTo>
                  <a:pt x="128" y="546"/>
                </a:lnTo>
                <a:lnTo>
                  <a:pt x="121" y="546"/>
                </a:lnTo>
                <a:lnTo>
                  <a:pt x="116" y="546"/>
                </a:lnTo>
                <a:lnTo>
                  <a:pt x="108" y="551"/>
                </a:lnTo>
                <a:lnTo>
                  <a:pt x="101" y="556"/>
                </a:lnTo>
                <a:lnTo>
                  <a:pt x="99" y="558"/>
                </a:lnTo>
                <a:lnTo>
                  <a:pt x="97" y="563"/>
                </a:lnTo>
                <a:lnTo>
                  <a:pt x="96" y="568"/>
                </a:lnTo>
                <a:lnTo>
                  <a:pt x="96" y="573"/>
                </a:lnTo>
                <a:lnTo>
                  <a:pt x="97" y="578"/>
                </a:lnTo>
                <a:lnTo>
                  <a:pt x="101" y="580"/>
                </a:lnTo>
                <a:lnTo>
                  <a:pt x="106" y="582"/>
                </a:lnTo>
                <a:lnTo>
                  <a:pt x="111" y="580"/>
                </a:lnTo>
                <a:lnTo>
                  <a:pt x="125" y="580"/>
                </a:lnTo>
                <a:lnTo>
                  <a:pt x="131" y="580"/>
                </a:lnTo>
                <a:lnTo>
                  <a:pt x="137" y="580"/>
                </a:lnTo>
                <a:lnTo>
                  <a:pt x="137" y="577"/>
                </a:lnTo>
                <a:lnTo>
                  <a:pt x="137" y="575"/>
                </a:lnTo>
                <a:lnTo>
                  <a:pt x="142" y="573"/>
                </a:lnTo>
                <a:lnTo>
                  <a:pt x="147" y="573"/>
                </a:lnTo>
                <a:lnTo>
                  <a:pt x="154" y="573"/>
                </a:lnTo>
                <a:lnTo>
                  <a:pt x="160" y="575"/>
                </a:lnTo>
                <a:lnTo>
                  <a:pt x="166" y="573"/>
                </a:lnTo>
                <a:lnTo>
                  <a:pt x="171" y="572"/>
                </a:lnTo>
                <a:lnTo>
                  <a:pt x="171" y="570"/>
                </a:lnTo>
                <a:lnTo>
                  <a:pt x="171" y="566"/>
                </a:lnTo>
                <a:lnTo>
                  <a:pt x="174" y="568"/>
                </a:lnTo>
                <a:lnTo>
                  <a:pt x="176" y="570"/>
                </a:lnTo>
                <a:lnTo>
                  <a:pt x="176" y="573"/>
                </a:lnTo>
                <a:lnTo>
                  <a:pt x="174" y="578"/>
                </a:lnTo>
                <a:lnTo>
                  <a:pt x="172" y="580"/>
                </a:lnTo>
                <a:lnTo>
                  <a:pt x="171" y="580"/>
                </a:lnTo>
                <a:lnTo>
                  <a:pt x="169" y="584"/>
                </a:lnTo>
                <a:lnTo>
                  <a:pt x="166" y="585"/>
                </a:lnTo>
                <a:lnTo>
                  <a:pt x="157" y="587"/>
                </a:lnTo>
                <a:lnTo>
                  <a:pt x="152" y="592"/>
                </a:lnTo>
                <a:lnTo>
                  <a:pt x="147" y="597"/>
                </a:lnTo>
                <a:lnTo>
                  <a:pt x="138" y="599"/>
                </a:lnTo>
                <a:lnTo>
                  <a:pt x="130" y="601"/>
                </a:lnTo>
                <a:lnTo>
                  <a:pt x="118" y="607"/>
                </a:lnTo>
                <a:lnTo>
                  <a:pt x="109" y="618"/>
                </a:lnTo>
                <a:lnTo>
                  <a:pt x="102" y="630"/>
                </a:lnTo>
                <a:lnTo>
                  <a:pt x="96" y="641"/>
                </a:lnTo>
                <a:lnTo>
                  <a:pt x="91" y="641"/>
                </a:lnTo>
                <a:lnTo>
                  <a:pt x="85" y="641"/>
                </a:lnTo>
                <a:lnTo>
                  <a:pt x="80" y="647"/>
                </a:lnTo>
                <a:lnTo>
                  <a:pt x="72" y="650"/>
                </a:lnTo>
                <a:lnTo>
                  <a:pt x="68" y="650"/>
                </a:lnTo>
                <a:lnTo>
                  <a:pt x="62" y="648"/>
                </a:lnTo>
                <a:lnTo>
                  <a:pt x="60" y="652"/>
                </a:lnTo>
                <a:lnTo>
                  <a:pt x="60" y="655"/>
                </a:lnTo>
                <a:lnTo>
                  <a:pt x="55" y="672"/>
                </a:lnTo>
                <a:lnTo>
                  <a:pt x="53" y="679"/>
                </a:lnTo>
                <a:lnTo>
                  <a:pt x="55" y="689"/>
                </a:lnTo>
                <a:lnTo>
                  <a:pt x="53" y="691"/>
                </a:lnTo>
                <a:lnTo>
                  <a:pt x="51" y="694"/>
                </a:lnTo>
                <a:lnTo>
                  <a:pt x="48" y="696"/>
                </a:lnTo>
                <a:lnTo>
                  <a:pt x="48" y="711"/>
                </a:lnTo>
                <a:lnTo>
                  <a:pt x="46" y="722"/>
                </a:lnTo>
                <a:lnTo>
                  <a:pt x="43" y="734"/>
                </a:lnTo>
                <a:lnTo>
                  <a:pt x="41" y="744"/>
                </a:lnTo>
                <a:lnTo>
                  <a:pt x="46" y="742"/>
                </a:lnTo>
                <a:lnTo>
                  <a:pt x="51" y="739"/>
                </a:lnTo>
                <a:lnTo>
                  <a:pt x="58" y="730"/>
                </a:lnTo>
                <a:lnTo>
                  <a:pt x="65" y="722"/>
                </a:lnTo>
                <a:lnTo>
                  <a:pt x="70" y="718"/>
                </a:lnTo>
                <a:lnTo>
                  <a:pt x="75" y="717"/>
                </a:lnTo>
                <a:lnTo>
                  <a:pt x="80" y="718"/>
                </a:lnTo>
                <a:lnTo>
                  <a:pt x="85" y="717"/>
                </a:lnTo>
                <a:lnTo>
                  <a:pt x="89" y="715"/>
                </a:lnTo>
                <a:lnTo>
                  <a:pt x="91" y="711"/>
                </a:lnTo>
                <a:lnTo>
                  <a:pt x="96" y="706"/>
                </a:lnTo>
                <a:lnTo>
                  <a:pt x="97" y="705"/>
                </a:lnTo>
                <a:lnTo>
                  <a:pt x="102" y="703"/>
                </a:lnTo>
                <a:lnTo>
                  <a:pt x="104" y="698"/>
                </a:lnTo>
                <a:lnTo>
                  <a:pt x="106" y="696"/>
                </a:lnTo>
                <a:lnTo>
                  <a:pt x="109" y="696"/>
                </a:lnTo>
                <a:lnTo>
                  <a:pt x="116" y="693"/>
                </a:lnTo>
                <a:lnTo>
                  <a:pt x="123" y="689"/>
                </a:lnTo>
                <a:lnTo>
                  <a:pt x="130" y="686"/>
                </a:lnTo>
                <a:lnTo>
                  <a:pt x="137" y="682"/>
                </a:lnTo>
                <a:lnTo>
                  <a:pt x="145" y="682"/>
                </a:lnTo>
                <a:lnTo>
                  <a:pt x="155" y="682"/>
                </a:lnTo>
                <a:lnTo>
                  <a:pt x="166" y="682"/>
                </a:lnTo>
                <a:lnTo>
                  <a:pt x="178" y="682"/>
                </a:lnTo>
                <a:lnTo>
                  <a:pt x="183" y="681"/>
                </a:lnTo>
                <a:lnTo>
                  <a:pt x="186" y="679"/>
                </a:lnTo>
                <a:lnTo>
                  <a:pt x="191" y="676"/>
                </a:lnTo>
                <a:lnTo>
                  <a:pt x="198" y="676"/>
                </a:lnTo>
                <a:lnTo>
                  <a:pt x="201" y="677"/>
                </a:lnTo>
                <a:lnTo>
                  <a:pt x="203" y="679"/>
                </a:lnTo>
                <a:lnTo>
                  <a:pt x="203" y="681"/>
                </a:lnTo>
                <a:lnTo>
                  <a:pt x="205" y="682"/>
                </a:lnTo>
                <a:lnTo>
                  <a:pt x="210" y="684"/>
                </a:lnTo>
                <a:lnTo>
                  <a:pt x="215" y="684"/>
                </a:lnTo>
                <a:lnTo>
                  <a:pt x="227" y="682"/>
                </a:lnTo>
                <a:lnTo>
                  <a:pt x="237" y="681"/>
                </a:lnTo>
                <a:lnTo>
                  <a:pt x="241" y="681"/>
                </a:lnTo>
                <a:lnTo>
                  <a:pt x="246" y="682"/>
                </a:lnTo>
                <a:lnTo>
                  <a:pt x="249" y="681"/>
                </a:lnTo>
                <a:lnTo>
                  <a:pt x="253" y="679"/>
                </a:lnTo>
                <a:lnTo>
                  <a:pt x="259" y="672"/>
                </a:lnTo>
                <a:lnTo>
                  <a:pt x="263" y="670"/>
                </a:lnTo>
                <a:lnTo>
                  <a:pt x="266" y="669"/>
                </a:lnTo>
                <a:lnTo>
                  <a:pt x="273" y="667"/>
                </a:lnTo>
                <a:lnTo>
                  <a:pt x="280" y="669"/>
                </a:lnTo>
                <a:lnTo>
                  <a:pt x="282" y="672"/>
                </a:lnTo>
                <a:lnTo>
                  <a:pt x="285" y="674"/>
                </a:lnTo>
                <a:lnTo>
                  <a:pt x="288" y="676"/>
                </a:lnTo>
                <a:lnTo>
                  <a:pt x="293" y="676"/>
                </a:lnTo>
                <a:lnTo>
                  <a:pt x="293" y="689"/>
                </a:lnTo>
                <a:lnTo>
                  <a:pt x="295" y="694"/>
                </a:lnTo>
                <a:lnTo>
                  <a:pt x="297" y="696"/>
                </a:lnTo>
                <a:lnTo>
                  <a:pt x="300" y="696"/>
                </a:lnTo>
                <a:lnTo>
                  <a:pt x="304" y="698"/>
                </a:lnTo>
                <a:lnTo>
                  <a:pt x="307" y="699"/>
                </a:lnTo>
                <a:lnTo>
                  <a:pt x="314" y="705"/>
                </a:lnTo>
                <a:lnTo>
                  <a:pt x="321" y="717"/>
                </a:lnTo>
                <a:lnTo>
                  <a:pt x="321" y="757"/>
                </a:lnTo>
                <a:lnTo>
                  <a:pt x="317" y="761"/>
                </a:lnTo>
                <a:lnTo>
                  <a:pt x="312" y="763"/>
                </a:lnTo>
                <a:lnTo>
                  <a:pt x="300" y="764"/>
                </a:lnTo>
                <a:lnTo>
                  <a:pt x="288" y="766"/>
                </a:lnTo>
                <a:lnTo>
                  <a:pt x="283" y="768"/>
                </a:lnTo>
                <a:lnTo>
                  <a:pt x="280" y="771"/>
                </a:lnTo>
                <a:lnTo>
                  <a:pt x="280" y="826"/>
                </a:lnTo>
                <a:lnTo>
                  <a:pt x="293" y="826"/>
                </a:lnTo>
                <a:lnTo>
                  <a:pt x="302" y="821"/>
                </a:lnTo>
                <a:lnTo>
                  <a:pt x="309" y="815"/>
                </a:lnTo>
                <a:lnTo>
                  <a:pt x="321" y="802"/>
                </a:lnTo>
                <a:lnTo>
                  <a:pt x="328" y="797"/>
                </a:lnTo>
                <a:lnTo>
                  <a:pt x="336" y="792"/>
                </a:lnTo>
                <a:lnTo>
                  <a:pt x="348" y="790"/>
                </a:lnTo>
                <a:lnTo>
                  <a:pt x="362" y="792"/>
                </a:lnTo>
                <a:lnTo>
                  <a:pt x="365" y="798"/>
                </a:lnTo>
                <a:lnTo>
                  <a:pt x="368" y="805"/>
                </a:lnTo>
                <a:lnTo>
                  <a:pt x="368" y="815"/>
                </a:lnTo>
                <a:lnTo>
                  <a:pt x="368" y="826"/>
                </a:lnTo>
                <a:lnTo>
                  <a:pt x="391" y="826"/>
                </a:lnTo>
                <a:lnTo>
                  <a:pt x="413" y="826"/>
                </a:lnTo>
                <a:lnTo>
                  <a:pt x="450" y="833"/>
                </a:lnTo>
                <a:lnTo>
                  <a:pt x="449" y="839"/>
                </a:lnTo>
                <a:lnTo>
                  <a:pt x="450" y="843"/>
                </a:lnTo>
                <a:lnTo>
                  <a:pt x="452" y="846"/>
                </a:lnTo>
                <a:lnTo>
                  <a:pt x="455" y="848"/>
                </a:lnTo>
                <a:lnTo>
                  <a:pt x="461" y="853"/>
                </a:lnTo>
                <a:lnTo>
                  <a:pt x="462" y="856"/>
                </a:lnTo>
                <a:lnTo>
                  <a:pt x="464" y="860"/>
                </a:lnTo>
                <a:lnTo>
                  <a:pt x="498" y="860"/>
                </a:lnTo>
                <a:lnTo>
                  <a:pt x="498" y="870"/>
                </a:lnTo>
                <a:lnTo>
                  <a:pt x="500" y="874"/>
                </a:lnTo>
                <a:lnTo>
                  <a:pt x="502" y="877"/>
                </a:lnTo>
                <a:lnTo>
                  <a:pt x="505" y="879"/>
                </a:lnTo>
                <a:lnTo>
                  <a:pt x="508" y="880"/>
                </a:lnTo>
                <a:lnTo>
                  <a:pt x="519" y="880"/>
                </a:lnTo>
                <a:lnTo>
                  <a:pt x="529" y="879"/>
                </a:lnTo>
                <a:lnTo>
                  <a:pt x="541" y="875"/>
                </a:lnTo>
                <a:lnTo>
                  <a:pt x="551" y="874"/>
                </a:lnTo>
                <a:lnTo>
                  <a:pt x="566" y="874"/>
                </a:lnTo>
                <a:lnTo>
                  <a:pt x="566" y="846"/>
                </a:lnTo>
                <a:lnTo>
                  <a:pt x="568" y="841"/>
                </a:lnTo>
                <a:lnTo>
                  <a:pt x="570" y="839"/>
                </a:lnTo>
                <a:lnTo>
                  <a:pt x="573" y="839"/>
                </a:lnTo>
                <a:lnTo>
                  <a:pt x="575" y="831"/>
                </a:lnTo>
                <a:lnTo>
                  <a:pt x="577" y="827"/>
                </a:lnTo>
                <a:lnTo>
                  <a:pt x="580" y="826"/>
                </a:lnTo>
                <a:lnTo>
                  <a:pt x="602" y="831"/>
                </a:lnTo>
                <a:lnTo>
                  <a:pt x="623" y="838"/>
                </a:lnTo>
                <a:lnTo>
                  <a:pt x="662" y="853"/>
                </a:lnTo>
                <a:lnTo>
                  <a:pt x="665" y="855"/>
                </a:lnTo>
                <a:lnTo>
                  <a:pt x="667" y="856"/>
                </a:lnTo>
                <a:lnTo>
                  <a:pt x="671" y="862"/>
                </a:lnTo>
                <a:lnTo>
                  <a:pt x="672" y="868"/>
                </a:lnTo>
                <a:lnTo>
                  <a:pt x="676" y="874"/>
                </a:lnTo>
                <a:lnTo>
                  <a:pt x="682" y="874"/>
                </a:lnTo>
                <a:lnTo>
                  <a:pt x="688" y="872"/>
                </a:lnTo>
                <a:lnTo>
                  <a:pt x="691" y="868"/>
                </a:lnTo>
                <a:lnTo>
                  <a:pt x="694" y="865"/>
                </a:lnTo>
                <a:lnTo>
                  <a:pt x="698" y="862"/>
                </a:lnTo>
                <a:lnTo>
                  <a:pt x="703" y="860"/>
                </a:lnTo>
                <a:lnTo>
                  <a:pt x="708" y="858"/>
                </a:lnTo>
                <a:lnTo>
                  <a:pt x="717" y="860"/>
                </a:lnTo>
                <a:lnTo>
                  <a:pt x="718" y="863"/>
                </a:lnTo>
                <a:lnTo>
                  <a:pt x="722" y="865"/>
                </a:lnTo>
                <a:lnTo>
                  <a:pt x="725" y="867"/>
                </a:lnTo>
                <a:lnTo>
                  <a:pt x="730" y="867"/>
                </a:lnTo>
                <a:lnTo>
                  <a:pt x="730" y="874"/>
                </a:lnTo>
                <a:lnTo>
                  <a:pt x="732" y="879"/>
                </a:lnTo>
                <a:lnTo>
                  <a:pt x="737" y="887"/>
                </a:lnTo>
                <a:lnTo>
                  <a:pt x="746" y="887"/>
                </a:lnTo>
                <a:lnTo>
                  <a:pt x="749" y="887"/>
                </a:lnTo>
                <a:lnTo>
                  <a:pt x="759" y="884"/>
                </a:lnTo>
                <a:lnTo>
                  <a:pt x="769" y="882"/>
                </a:lnTo>
                <a:lnTo>
                  <a:pt x="788" y="882"/>
                </a:lnTo>
                <a:lnTo>
                  <a:pt x="792" y="880"/>
                </a:lnTo>
                <a:lnTo>
                  <a:pt x="795" y="880"/>
                </a:lnTo>
                <a:lnTo>
                  <a:pt x="797" y="882"/>
                </a:lnTo>
                <a:lnTo>
                  <a:pt x="798" y="884"/>
                </a:lnTo>
                <a:lnTo>
                  <a:pt x="798" y="885"/>
                </a:lnTo>
                <a:lnTo>
                  <a:pt x="795" y="901"/>
                </a:lnTo>
                <a:lnTo>
                  <a:pt x="792" y="908"/>
                </a:lnTo>
                <a:lnTo>
                  <a:pt x="792" y="915"/>
                </a:lnTo>
                <a:lnTo>
                  <a:pt x="792" y="921"/>
                </a:lnTo>
                <a:lnTo>
                  <a:pt x="793" y="928"/>
                </a:lnTo>
                <a:lnTo>
                  <a:pt x="797" y="935"/>
                </a:lnTo>
                <a:lnTo>
                  <a:pt x="798" y="942"/>
                </a:lnTo>
                <a:lnTo>
                  <a:pt x="798" y="949"/>
                </a:lnTo>
                <a:lnTo>
                  <a:pt x="798" y="952"/>
                </a:lnTo>
                <a:lnTo>
                  <a:pt x="795" y="961"/>
                </a:lnTo>
                <a:lnTo>
                  <a:pt x="792" y="967"/>
                </a:lnTo>
                <a:lnTo>
                  <a:pt x="788" y="976"/>
                </a:lnTo>
                <a:lnTo>
                  <a:pt x="788" y="981"/>
                </a:lnTo>
                <a:lnTo>
                  <a:pt x="790" y="988"/>
                </a:lnTo>
                <a:lnTo>
                  <a:pt x="790" y="991"/>
                </a:lnTo>
                <a:lnTo>
                  <a:pt x="790" y="995"/>
                </a:lnTo>
                <a:lnTo>
                  <a:pt x="788" y="998"/>
                </a:lnTo>
                <a:lnTo>
                  <a:pt x="785" y="1002"/>
                </a:lnTo>
                <a:lnTo>
                  <a:pt x="778" y="1005"/>
                </a:lnTo>
                <a:lnTo>
                  <a:pt x="780" y="1008"/>
                </a:lnTo>
                <a:lnTo>
                  <a:pt x="785" y="1013"/>
                </a:lnTo>
                <a:lnTo>
                  <a:pt x="785" y="1019"/>
                </a:lnTo>
                <a:lnTo>
                  <a:pt x="785" y="1024"/>
                </a:lnTo>
                <a:lnTo>
                  <a:pt x="819" y="1024"/>
                </a:lnTo>
                <a:lnTo>
                  <a:pt x="821" y="1029"/>
                </a:lnTo>
                <a:lnTo>
                  <a:pt x="824" y="1032"/>
                </a:lnTo>
                <a:lnTo>
                  <a:pt x="831" y="1037"/>
                </a:lnTo>
                <a:lnTo>
                  <a:pt x="841" y="1042"/>
                </a:lnTo>
                <a:lnTo>
                  <a:pt x="853" y="1044"/>
                </a:lnTo>
                <a:lnTo>
                  <a:pt x="856" y="1051"/>
                </a:lnTo>
                <a:lnTo>
                  <a:pt x="861" y="1058"/>
                </a:lnTo>
                <a:lnTo>
                  <a:pt x="872" y="1070"/>
                </a:lnTo>
                <a:lnTo>
                  <a:pt x="877" y="1077"/>
                </a:lnTo>
                <a:lnTo>
                  <a:pt x="880" y="1083"/>
                </a:lnTo>
                <a:lnTo>
                  <a:pt x="880" y="1094"/>
                </a:lnTo>
                <a:lnTo>
                  <a:pt x="880" y="1106"/>
                </a:lnTo>
                <a:lnTo>
                  <a:pt x="880" y="1111"/>
                </a:lnTo>
                <a:lnTo>
                  <a:pt x="879" y="1114"/>
                </a:lnTo>
                <a:lnTo>
                  <a:pt x="875" y="1116"/>
                </a:lnTo>
                <a:lnTo>
                  <a:pt x="872" y="1117"/>
                </a:lnTo>
                <a:lnTo>
                  <a:pt x="863" y="1119"/>
                </a:lnTo>
                <a:lnTo>
                  <a:pt x="861" y="1123"/>
                </a:lnTo>
                <a:lnTo>
                  <a:pt x="860" y="1126"/>
                </a:lnTo>
                <a:lnTo>
                  <a:pt x="855" y="1128"/>
                </a:lnTo>
                <a:lnTo>
                  <a:pt x="851" y="1129"/>
                </a:lnTo>
                <a:lnTo>
                  <a:pt x="846" y="1136"/>
                </a:lnTo>
                <a:lnTo>
                  <a:pt x="841" y="1143"/>
                </a:lnTo>
                <a:lnTo>
                  <a:pt x="838" y="1145"/>
                </a:lnTo>
                <a:lnTo>
                  <a:pt x="832" y="1146"/>
                </a:lnTo>
                <a:lnTo>
                  <a:pt x="822" y="1160"/>
                </a:lnTo>
                <a:lnTo>
                  <a:pt x="810" y="1172"/>
                </a:lnTo>
                <a:lnTo>
                  <a:pt x="798" y="1184"/>
                </a:lnTo>
                <a:lnTo>
                  <a:pt x="785" y="1194"/>
                </a:lnTo>
                <a:lnTo>
                  <a:pt x="775" y="1199"/>
                </a:lnTo>
                <a:lnTo>
                  <a:pt x="769" y="1203"/>
                </a:lnTo>
                <a:lnTo>
                  <a:pt x="766" y="1203"/>
                </a:lnTo>
                <a:lnTo>
                  <a:pt x="761" y="1206"/>
                </a:lnTo>
                <a:lnTo>
                  <a:pt x="757" y="1206"/>
                </a:lnTo>
                <a:lnTo>
                  <a:pt x="749" y="1210"/>
                </a:lnTo>
                <a:lnTo>
                  <a:pt x="740" y="1213"/>
                </a:lnTo>
                <a:lnTo>
                  <a:pt x="737" y="1213"/>
                </a:lnTo>
                <a:lnTo>
                  <a:pt x="730" y="1215"/>
                </a:lnTo>
                <a:lnTo>
                  <a:pt x="727" y="1215"/>
                </a:lnTo>
                <a:lnTo>
                  <a:pt x="723" y="1215"/>
                </a:lnTo>
                <a:lnTo>
                  <a:pt x="722" y="1215"/>
                </a:lnTo>
                <a:lnTo>
                  <a:pt x="717" y="1216"/>
                </a:lnTo>
                <a:lnTo>
                  <a:pt x="711" y="1218"/>
                </a:lnTo>
                <a:lnTo>
                  <a:pt x="701" y="1225"/>
                </a:lnTo>
                <a:lnTo>
                  <a:pt x="698" y="1225"/>
                </a:lnTo>
                <a:lnTo>
                  <a:pt x="691" y="1230"/>
                </a:lnTo>
                <a:lnTo>
                  <a:pt x="684" y="1237"/>
                </a:lnTo>
                <a:lnTo>
                  <a:pt x="677" y="1244"/>
                </a:lnTo>
                <a:lnTo>
                  <a:pt x="671" y="1247"/>
                </a:lnTo>
                <a:lnTo>
                  <a:pt x="667" y="1250"/>
                </a:lnTo>
                <a:lnTo>
                  <a:pt x="667" y="1252"/>
                </a:lnTo>
                <a:lnTo>
                  <a:pt x="664" y="1256"/>
                </a:lnTo>
                <a:lnTo>
                  <a:pt x="660" y="1262"/>
                </a:lnTo>
                <a:lnTo>
                  <a:pt x="657" y="1269"/>
                </a:lnTo>
                <a:lnTo>
                  <a:pt x="655" y="1271"/>
                </a:lnTo>
                <a:lnTo>
                  <a:pt x="653" y="1274"/>
                </a:lnTo>
                <a:lnTo>
                  <a:pt x="652" y="1278"/>
                </a:lnTo>
                <a:lnTo>
                  <a:pt x="650" y="1281"/>
                </a:lnTo>
                <a:lnTo>
                  <a:pt x="643" y="1288"/>
                </a:lnTo>
                <a:lnTo>
                  <a:pt x="636" y="1296"/>
                </a:lnTo>
                <a:lnTo>
                  <a:pt x="633" y="1298"/>
                </a:lnTo>
                <a:lnTo>
                  <a:pt x="630" y="1300"/>
                </a:lnTo>
                <a:lnTo>
                  <a:pt x="626" y="1298"/>
                </a:lnTo>
                <a:lnTo>
                  <a:pt x="623" y="1296"/>
                </a:lnTo>
                <a:lnTo>
                  <a:pt x="619" y="1298"/>
                </a:lnTo>
                <a:lnTo>
                  <a:pt x="602" y="1298"/>
                </a:lnTo>
                <a:lnTo>
                  <a:pt x="597" y="1303"/>
                </a:lnTo>
                <a:lnTo>
                  <a:pt x="595" y="1307"/>
                </a:lnTo>
                <a:lnTo>
                  <a:pt x="597" y="1314"/>
                </a:lnTo>
                <a:lnTo>
                  <a:pt x="599" y="1319"/>
                </a:lnTo>
                <a:lnTo>
                  <a:pt x="599" y="1332"/>
                </a:lnTo>
                <a:lnTo>
                  <a:pt x="599" y="1336"/>
                </a:lnTo>
                <a:lnTo>
                  <a:pt x="604" y="1351"/>
                </a:lnTo>
                <a:lnTo>
                  <a:pt x="606" y="1353"/>
                </a:lnTo>
                <a:lnTo>
                  <a:pt x="609" y="1360"/>
                </a:lnTo>
                <a:lnTo>
                  <a:pt x="611" y="1363"/>
                </a:lnTo>
                <a:lnTo>
                  <a:pt x="611" y="1368"/>
                </a:lnTo>
                <a:lnTo>
                  <a:pt x="607" y="1375"/>
                </a:lnTo>
                <a:lnTo>
                  <a:pt x="607" y="1378"/>
                </a:lnTo>
                <a:lnTo>
                  <a:pt x="606" y="1382"/>
                </a:lnTo>
                <a:lnTo>
                  <a:pt x="601" y="1384"/>
                </a:lnTo>
                <a:lnTo>
                  <a:pt x="599" y="1389"/>
                </a:lnTo>
                <a:lnTo>
                  <a:pt x="599" y="1397"/>
                </a:lnTo>
                <a:lnTo>
                  <a:pt x="599" y="1407"/>
                </a:lnTo>
                <a:lnTo>
                  <a:pt x="597" y="1413"/>
                </a:lnTo>
                <a:lnTo>
                  <a:pt x="594" y="1416"/>
                </a:lnTo>
                <a:lnTo>
                  <a:pt x="594" y="1418"/>
                </a:lnTo>
                <a:lnTo>
                  <a:pt x="594" y="1419"/>
                </a:lnTo>
                <a:lnTo>
                  <a:pt x="594" y="1421"/>
                </a:lnTo>
                <a:lnTo>
                  <a:pt x="592" y="1428"/>
                </a:lnTo>
                <a:lnTo>
                  <a:pt x="592" y="1430"/>
                </a:lnTo>
                <a:lnTo>
                  <a:pt x="590" y="1437"/>
                </a:lnTo>
                <a:lnTo>
                  <a:pt x="590" y="1440"/>
                </a:lnTo>
                <a:lnTo>
                  <a:pt x="592" y="1459"/>
                </a:lnTo>
                <a:lnTo>
                  <a:pt x="590" y="1466"/>
                </a:lnTo>
                <a:lnTo>
                  <a:pt x="589" y="1476"/>
                </a:lnTo>
                <a:lnTo>
                  <a:pt x="589" y="1477"/>
                </a:lnTo>
                <a:lnTo>
                  <a:pt x="587" y="1483"/>
                </a:lnTo>
                <a:lnTo>
                  <a:pt x="585" y="1488"/>
                </a:lnTo>
                <a:lnTo>
                  <a:pt x="584" y="1491"/>
                </a:lnTo>
                <a:lnTo>
                  <a:pt x="582" y="1493"/>
                </a:lnTo>
                <a:lnTo>
                  <a:pt x="580" y="1496"/>
                </a:lnTo>
                <a:lnTo>
                  <a:pt x="575" y="1503"/>
                </a:lnTo>
                <a:lnTo>
                  <a:pt x="575" y="1508"/>
                </a:lnTo>
                <a:lnTo>
                  <a:pt x="575" y="1513"/>
                </a:lnTo>
                <a:lnTo>
                  <a:pt x="575" y="1517"/>
                </a:lnTo>
                <a:lnTo>
                  <a:pt x="577" y="1524"/>
                </a:lnTo>
                <a:lnTo>
                  <a:pt x="577" y="1529"/>
                </a:lnTo>
                <a:lnTo>
                  <a:pt x="575" y="1535"/>
                </a:lnTo>
                <a:lnTo>
                  <a:pt x="570" y="1542"/>
                </a:lnTo>
                <a:lnTo>
                  <a:pt x="568" y="1544"/>
                </a:lnTo>
                <a:lnTo>
                  <a:pt x="561" y="1551"/>
                </a:lnTo>
                <a:lnTo>
                  <a:pt x="560" y="1554"/>
                </a:lnTo>
                <a:lnTo>
                  <a:pt x="561" y="1559"/>
                </a:lnTo>
                <a:lnTo>
                  <a:pt x="563" y="1566"/>
                </a:lnTo>
                <a:lnTo>
                  <a:pt x="565" y="1568"/>
                </a:lnTo>
                <a:lnTo>
                  <a:pt x="568" y="1576"/>
                </a:lnTo>
                <a:lnTo>
                  <a:pt x="570" y="1585"/>
                </a:lnTo>
                <a:lnTo>
                  <a:pt x="568" y="1593"/>
                </a:lnTo>
                <a:lnTo>
                  <a:pt x="565" y="1600"/>
                </a:lnTo>
                <a:lnTo>
                  <a:pt x="563" y="1602"/>
                </a:lnTo>
                <a:lnTo>
                  <a:pt x="563" y="1604"/>
                </a:lnTo>
                <a:lnTo>
                  <a:pt x="561" y="1604"/>
                </a:lnTo>
                <a:lnTo>
                  <a:pt x="558" y="1609"/>
                </a:lnTo>
                <a:lnTo>
                  <a:pt x="553" y="1612"/>
                </a:lnTo>
                <a:lnTo>
                  <a:pt x="551" y="1612"/>
                </a:lnTo>
                <a:lnTo>
                  <a:pt x="546" y="1614"/>
                </a:lnTo>
                <a:lnTo>
                  <a:pt x="546" y="1616"/>
                </a:lnTo>
                <a:lnTo>
                  <a:pt x="539" y="1617"/>
                </a:lnTo>
                <a:lnTo>
                  <a:pt x="537" y="1614"/>
                </a:lnTo>
                <a:lnTo>
                  <a:pt x="534" y="1612"/>
                </a:lnTo>
                <a:lnTo>
                  <a:pt x="525" y="1610"/>
                </a:lnTo>
                <a:lnTo>
                  <a:pt x="525" y="1605"/>
                </a:lnTo>
                <a:lnTo>
                  <a:pt x="522" y="1604"/>
                </a:lnTo>
                <a:lnTo>
                  <a:pt x="517" y="1604"/>
                </a:lnTo>
                <a:lnTo>
                  <a:pt x="512" y="1604"/>
                </a:lnTo>
                <a:lnTo>
                  <a:pt x="502" y="1604"/>
                </a:lnTo>
                <a:lnTo>
                  <a:pt x="495" y="1604"/>
                </a:lnTo>
                <a:lnTo>
                  <a:pt x="491" y="1604"/>
                </a:lnTo>
                <a:lnTo>
                  <a:pt x="491" y="1624"/>
                </a:lnTo>
                <a:lnTo>
                  <a:pt x="486" y="1626"/>
                </a:lnTo>
                <a:lnTo>
                  <a:pt x="481" y="1629"/>
                </a:lnTo>
                <a:lnTo>
                  <a:pt x="474" y="1638"/>
                </a:lnTo>
                <a:lnTo>
                  <a:pt x="469" y="1648"/>
                </a:lnTo>
                <a:lnTo>
                  <a:pt x="464" y="1658"/>
                </a:lnTo>
                <a:lnTo>
                  <a:pt x="464" y="1665"/>
                </a:lnTo>
                <a:lnTo>
                  <a:pt x="467" y="1672"/>
                </a:lnTo>
                <a:lnTo>
                  <a:pt x="471" y="1677"/>
                </a:lnTo>
                <a:lnTo>
                  <a:pt x="471" y="1685"/>
                </a:lnTo>
                <a:lnTo>
                  <a:pt x="474" y="1687"/>
                </a:lnTo>
                <a:lnTo>
                  <a:pt x="476" y="1689"/>
                </a:lnTo>
                <a:lnTo>
                  <a:pt x="478" y="1696"/>
                </a:lnTo>
                <a:lnTo>
                  <a:pt x="479" y="1703"/>
                </a:lnTo>
                <a:lnTo>
                  <a:pt x="481" y="1706"/>
                </a:lnTo>
                <a:lnTo>
                  <a:pt x="484" y="1706"/>
                </a:lnTo>
                <a:lnTo>
                  <a:pt x="483" y="1713"/>
                </a:lnTo>
                <a:lnTo>
                  <a:pt x="483" y="1720"/>
                </a:lnTo>
                <a:lnTo>
                  <a:pt x="486" y="1728"/>
                </a:lnTo>
                <a:lnTo>
                  <a:pt x="490" y="1737"/>
                </a:lnTo>
                <a:lnTo>
                  <a:pt x="491" y="1742"/>
                </a:lnTo>
                <a:lnTo>
                  <a:pt x="491" y="1747"/>
                </a:lnTo>
                <a:lnTo>
                  <a:pt x="484" y="1747"/>
                </a:lnTo>
                <a:lnTo>
                  <a:pt x="481" y="1749"/>
                </a:lnTo>
                <a:lnTo>
                  <a:pt x="478" y="1752"/>
                </a:lnTo>
                <a:lnTo>
                  <a:pt x="476" y="1755"/>
                </a:lnTo>
                <a:lnTo>
                  <a:pt x="473" y="1764"/>
                </a:lnTo>
                <a:lnTo>
                  <a:pt x="471" y="1774"/>
                </a:lnTo>
                <a:lnTo>
                  <a:pt x="462" y="1779"/>
                </a:lnTo>
                <a:lnTo>
                  <a:pt x="457" y="1781"/>
                </a:lnTo>
                <a:lnTo>
                  <a:pt x="450" y="1781"/>
                </a:lnTo>
                <a:lnTo>
                  <a:pt x="445" y="1791"/>
                </a:lnTo>
                <a:lnTo>
                  <a:pt x="442" y="1800"/>
                </a:lnTo>
                <a:lnTo>
                  <a:pt x="430" y="1815"/>
                </a:lnTo>
                <a:lnTo>
                  <a:pt x="426" y="1815"/>
                </a:lnTo>
                <a:lnTo>
                  <a:pt x="423" y="1815"/>
                </a:lnTo>
                <a:lnTo>
                  <a:pt x="423" y="1818"/>
                </a:lnTo>
                <a:lnTo>
                  <a:pt x="423" y="1822"/>
                </a:lnTo>
                <a:lnTo>
                  <a:pt x="420" y="1822"/>
                </a:lnTo>
                <a:lnTo>
                  <a:pt x="416" y="1822"/>
                </a:lnTo>
                <a:lnTo>
                  <a:pt x="416" y="1824"/>
                </a:lnTo>
                <a:lnTo>
                  <a:pt x="416" y="1825"/>
                </a:lnTo>
                <a:lnTo>
                  <a:pt x="416" y="1829"/>
                </a:lnTo>
                <a:lnTo>
                  <a:pt x="411" y="1837"/>
                </a:lnTo>
                <a:lnTo>
                  <a:pt x="409" y="1842"/>
                </a:lnTo>
                <a:lnTo>
                  <a:pt x="409" y="1847"/>
                </a:lnTo>
                <a:lnTo>
                  <a:pt x="401" y="1853"/>
                </a:lnTo>
                <a:lnTo>
                  <a:pt x="392" y="1856"/>
                </a:lnTo>
                <a:lnTo>
                  <a:pt x="382" y="1858"/>
                </a:lnTo>
                <a:lnTo>
                  <a:pt x="374" y="1858"/>
                </a:lnTo>
                <a:lnTo>
                  <a:pt x="353" y="1856"/>
                </a:lnTo>
                <a:lnTo>
                  <a:pt x="331" y="1853"/>
                </a:lnTo>
                <a:lnTo>
                  <a:pt x="310" y="1851"/>
                </a:lnTo>
                <a:lnTo>
                  <a:pt x="300" y="1851"/>
                </a:lnTo>
                <a:lnTo>
                  <a:pt x="290" y="1847"/>
                </a:lnTo>
                <a:lnTo>
                  <a:pt x="282" y="1842"/>
                </a:lnTo>
                <a:lnTo>
                  <a:pt x="271" y="1839"/>
                </a:lnTo>
                <a:lnTo>
                  <a:pt x="261" y="1839"/>
                </a:lnTo>
                <a:lnTo>
                  <a:pt x="251" y="1841"/>
                </a:lnTo>
                <a:lnTo>
                  <a:pt x="242" y="1846"/>
                </a:lnTo>
                <a:lnTo>
                  <a:pt x="235" y="1853"/>
                </a:lnTo>
                <a:lnTo>
                  <a:pt x="237" y="1854"/>
                </a:lnTo>
                <a:lnTo>
                  <a:pt x="232" y="1856"/>
                </a:lnTo>
                <a:lnTo>
                  <a:pt x="232" y="1876"/>
                </a:lnTo>
                <a:lnTo>
                  <a:pt x="235" y="1882"/>
                </a:lnTo>
                <a:lnTo>
                  <a:pt x="239" y="1887"/>
                </a:lnTo>
                <a:lnTo>
                  <a:pt x="242" y="1890"/>
                </a:lnTo>
                <a:lnTo>
                  <a:pt x="246" y="1897"/>
                </a:lnTo>
                <a:lnTo>
                  <a:pt x="247" y="1904"/>
                </a:lnTo>
                <a:lnTo>
                  <a:pt x="251" y="1909"/>
                </a:lnTo>
                <a:lnTo>
                  <a:pt x="256" y="1912"/>
                </a:lnTo>
                <a:lnTo>
                  <a:pt x="263" y="1914"/>
                </a:lnTo>
                <a:lnTo>
                  <a:pt x="273" y="1921"/>
                </a:lnTo>
                <a:lnTo>
                  <a:pt x="276" y="1926"/>
                </a:lnTo>
                <a:lnTo>
                  <a:pt x="280" y="1931"/>
                </a:lnTo>
                <a:lnTo>
                  <a:pt x="280" y="1936"/>
                </a:lnTo>
                <a:lnTo>
                  <a:pt x="282" y="1940"/>
                </a:lnTo>
                <a:lnTo>
                  <a:pt x="283" y="1943"/>
                </a:lnTo>
                <a:lnTo>
                  <a:pt x="287" y="1945"/>
                </a:lnTo>
                <a:lnTo>
                  <a:pt x="287" y="1952"/>
                </a:lnTo>
                <a:lnTo>
                  <a:pt x="287" y="1958"/>
                </a:lnTo>
                <a:lnTo>
                  <a:pt x="282" y="1969"/>
                </a:lnTo>
                <a:lnTo>
                  <a:pt x="278" y="1979"/>
                </a:lnTo>
                <a:lnTo>
                  <a:pt x="278" y="1984"/>
                </a:lnTo>
                <a:lnTo>
                  <a:pt x="280" y="1993"/>
                </a:lnTo>
                <a:lnTo>
                  <a:pt x="280" y="2005"/>
                </a:lnTo>
                <a:lnTo>
                  <a:pt x="280" y="2017"/>
                </a:lnTo>
                <a:lnTo>
                  <a:pt x="282" y="2020"/>
                </a:lnTo>
                <a:lnTo>
                  <a:pt x="285" y="2023"/>
                </a:lnTo>
                <a:lnTo>
                  <a:pt x="288" y="2025"/>
                </a:lnTo>
                <a:lnTo>
                  <a:pt x="293" y="2027"/>
                </a:lnTo>
                <a:lnTo>
                  <a:pt x="290" y="2034"/>
                </a:lnTo>
                <a:lnTo>
                  <a:pt x="287" y="2040"/>
                </a:lnTo>
                <a:lnTo>
                  <a:pt x="287" y="2051"/>
                </a:lnTo>
                <a:lnTo>
                  <a:pt x="287" y="2061"/>
                </a:lnTo>
                <a:lnTo>
                  <a:pt x="285" y="2066"/>
                </a:lnTo>
                <a:lnTo>
                  <a:pt x="287" y="2069"/>
                </a:lnTo>
                <a:lnTo>
                  <a:pt x="287" y="2073"/>
                </a:lnTo>
                <a:lnTo>
                  <a:pt x="288" y="2074"/>
                </a:lnTo>
                <a:lnTo>
                  <a:pt x="290" y="2074"/>
                </a:lnTo>
                <a:lnTo>
                  <a:pt x="292" y="2076"/>
                </a:lnTo>
                <a:lnTo>
                  <a:pt x="299" y="2080"/>
                </a:lnTo>
                <a:lnTo>
                  <a:pt x="305" y="2085"/>
                </a:lnTo>
                <a:lnTo>
                  <a:pt x="310" y="2092"/>
                </a:lnTo>
                <a:lnTo>
                  <a:pt x="314" y="2102"/>
                </a:lnTo>
                <a:lnTo>
                  <a:pt x="317" y="2103"/>
                </a:lnTo>
                <a:lnTo>
                  <a:pt x="321" y="2109"/>
                </a:lnTo>
                <a:lnTo>
                  <a:pt x="322" y="2110"/>
                </a:lnTo>
                <a:lnTo>
                  <a:pt x="336" y="2115"/>
                </a:lnTo>
                <a:lnTo>
                  <a:pt x="339" y="2117"/>
                </a:lnTo>
                <a:lnTo>
                  <a:pt x="345" y="2117"/>
                </a:lnTo>
                <a:lnTo>
                  <a:pt x="350" y="2119"/>
                </a:lnTo>
                <a:lnTo>
                  <a:pt x="353" y="2122"/>
                </a:lnTo>
                <a:lnTo>
                  <a:pt x="355" y="2126"/>
                </a:lnTo>
                <a:lnTo>
                  <a:pt x="358" y="2136"/>
                </a:lnTo>
                <a:lnTo>
                  <a:pt x="363" y="2146"/>
                </a:lnTo>
                <a:lnTo>
                  <a:pt x="365" y="2148"/>
                </a:lnTo>
                <a:lnTo>
                  <a:pt x="367" y="2148"/>
                </a:lnTo>
                <a:lnTo>
                  <a:pt x="367" y="2153"/>
                </a:lnTo>
                <a:lnTo>
                  <a:pt x="365" y="2160"/>
                </a:lnTo>
                <a:lnTo>
                  <a:pt x="367" y="2161"/>
                </a:lnTo>
                <a:lnTo>
                  <a:pt x="368" y="2161"/>
                </a:lnTo>
                <a:lnTo>
                  <a:pt x="372" y="2160"/>
                </a:lnTo>
                <a:lnTo>
                  <a:pt x="374" y="2160"/>
                </a:lnTo>
                <a:lnTo>
                  <a:pt x="377" y="2161"/>
                </a:lnTo>
                <a:lnTo>
                  <a:pt x="372" y="2165"/>
                </a:lnTo>
                <a:lnTo>
                  <a:pt x="367" y="2170"/>
                </a:lnTo>
                <a:lnTo>
                  <a:pt x="362" y="2175"/>
                </a:lnTo>
                <a:lnTo>
                  <a:pt x="357" y="2177"/>
                </a:lnTo>
                <a:lnTo>
                  <a:pt x="355" y="2184"/>
                </a:lnTo>
                <a:lnTo>
                  <a:pt x="353" y="2185"/>
                </a:lnTo>
                <a:lnTo>
                  <a:pt x="351" y="2187"/>
                </a:lnTo>
                <a:lnTo>
                  <a:pt x="348" y="2190"/>
                </a:lnTo>
                <a:lnTo>
                  <a:pt x="343" y="2192"/>
                </a:lnTo>
                <a:lnTo>
                  <a:pt x="341" y="2194"/>
                </a:lnTo>
                <a:lnTo>
                  <a:pt x="341" y="2197"/>
                </a:lnTo>
                <a:lnTo>
                  <a:pt x="333" y="2202"/>
                </a:lnTo>
                <a:lnTo>
                  <a:pt x="324" y="2209"/>
                </a:lnTo>
                <a:lnTo>
                  <a:pt x="317" y="2214"/>
                </a:lnTo>
                <a:lnTo>
                  <a:pt x="307" y="2218"/>
                </a:lnTo>
                <a:lnTo>
                  <a:pt x="305" y="2223"/>
                </a:lnTo>
                <a:lnTo>
                  <a:pt x="304" y="2225"/>
                </a:lnTo>
                <a:lnTo>
                  <a:pt x="300" y="2225"/>
                </a:lnTo>
                <a:lnTo>
                  <a:pt x="288" y="2230"/>
                </a:lnTo>
                <a:lnTo>
                  <a:pt x="285" y="2231"/>
                </a:lnTo>
                <a:lnTo>
                  <a:pt x="271" y="2231"/>
                </a:lnTo>
                <a:lnTo>
                  <a:pt x="270" y="2231"/>
                </a:lnTo>
                <a:lnTo>
                  <a:pt x="266" y="2231"/>
                </a:lnTo>
                <a:lnTo>
                  <a:pt x="264" y="2231"/>
                </a:lnTo>
                <a:lnTo>
                  <a:pt x="261" y="2231"/>
                </a:lnTo>
                <a:lnTo>
                  <a:pt x="259" y="2233"/>
                </a:lnTo>
                <a:lnTo>
                  <a:pt x="256" y="2235"/>
                </a:lnTo>
                <a:lnTo>
                  <a:pt x="254" y="2236"/>
                </a:lnTo>
                <a:lnTo>
                  <a:pt x="246" y="2243"/>
                </a:lnTo>
                <a:lnTo>
                  <a:pt x="237" y="2248"/>
                </a:lnTo>
                <a:lnTo>
                  <a:pt x="230" y="2252"/>
                </a:lnTo>
                <a:lnTo>
                  <a:pt x="227" y="2254"/>
                </a:lnTo>
                <a:lnTo>
                  <a:pt x="222" y="2252"/>
                </a:lnTo>
                <a:lnTo>
                  <a:pt x="218" y="2255"/>
                </a:lnTo>
                <a:lnTo>
                  <a:pt x="215" y="2257"/>
                </a:lnTo>
                <a:lnTo>
                  <a:pt x="210" y="2259"/>
                </a:lnTo>
                <a:lnTo>
                  <a:pt x="205" y="2259"/>
                </a:lnTo>
                <a:lnTo>
                  <a:pt x="205" y="2265"/>
                </a:lnTo>
                <a:lnTo>
                  <a:pt x="206" y="2271"/>
                </a:lnTo>
                <a:lnTo>
                  <a:pt x="212" y="2279"/>
                </a:lnTo>
                <a:lnTo>
                  <a:pt x="208" y="2281"/>
                </a:lnTo>
                <a:lnTo>
                  <a:pt x="206" y="2283"/>
                </a:lnTo>
                <a:lnTo>
                  <a:pt x="205" y="2284"/>
                </a:lnTo>
                <a:lnTo>
                  <a:pt x="205" y="2286"/>
                </a:lnTo>
                <a:lnTo>
                  <a:pt x="205" y="2288"/>
                </a:lnTo>
                <a:lnTo>
                  <a:pt x="205" y="2289"/>
                </a:lnTo>
                <a:lnTo>
                  <a:pt x="205" y="2293"/>
                </a:lnTo>
                <a:lnTo>
                  <a:pt x="205" y="2298"/>
                </a:lnTo>
                <a:lnTo>
                  <a:pt x="205" y="2300"/>
                </a:lnTo>
                <a:lnTo>
                  <a:pt x="203" y="2306"/>
                </a:lnTo>
                <a:lnTo>
                  <a:pt x="200" y="2311"/>
                </a:lnTo>
                <a:lnTo>
                  <a:pt x="189" y="2322"/>
                </a:lnTo>
                <a:lnTo>
                  <a:pt x="188" y="2325"/>
                </a:lnTo>
                <a:lnTo>
                  <a:pt x="186" y="2329"/>
                </a:lnTo>
                <a:lnTo>
                  <a:pt x="183" y="2332"/>
                </a:lnTo>
                <a:lnTo>
                  <a:pt x="179" y="2334"/>
                </a:lnTo>
                <a:lnTo>
                  <a:pt x="172" y="2332"/>
                </a:lnTo>
                <a:lnTo>
                  <a:pt x="171" y="2334"/>
                </a:lnTo>
                <a:lnTo>
                  <a:pt x="167" y="2337"/>
                </a:lnTo>
                <a:lnTo>
                  <a:pt x="166" y="2342"/>
                </a:lnTo>
                <a:lnTo>
                  <a:pt x="164" y="2354"/>
                </a:lnTo>
                <a:lnTo>
                  <a:pt x="164" y="2395"/>
                </a:lnTo>
                <a:lnTo>
                  <a:pt x="164" y="2398"/>
                </a:lnTo>
                <a:lnTo>
                  <a:pt x="166" y="2400"/>
                </a:lnTo>
                <a:lnTo>
                  <a:pt x="169" y="2400"/>
                </a:lnTo>
                <a:lnTo>
                  <a:pt x="171" y="2402"/>
                </a:lnTo>
                <a:lnTo>
                  <a:pt x="172" y="2405"/>
                </a:lnTo>
                <a:lnTo>
                  <a:pt x="172" y="2407"/>
                </a:lnTo>
                <a:lnTo>
                  <a:pt x="174" y="2409"/>
                </a:lnTo>
                <a:lnTo>
                  <a:pt x="183" y="2412"/>
                </a:lnTo>
                <a:lnTo>
                  <a:pt x="188" y="2416"/>
                </a:lnTo>
                <a:lnTo>
                  <a:pt x="189" y="2417"/>
                </a:lnTo>
                <a:lnTo>
                  <a:pt x="195" y="2421"/>
                </a:lnTo>
                <a:lnTo>
                  <a:pt x="196" y="2424"/>
                </a:lnTo>
                <a:lnTo>
                  <a:pt x="196" y="2428"/>
                </a:lnTo>
                <a:lnTo>
                  <a:pt x="195" y="2433"/>
                </a:lnTo>
                <a:lnTo>
                  <a:pt x="201" y="2450"/>
                </a:lnTo>
                <a:lnTo>
                  <a:pt x="205" y="2458"/>
                </a:lnTo>
                <a:lnTo>
                  <a:pt x="205" y="2467"/>
                </a:lnTo>
                <a:lnTo>
                  <a:pt x="205" y="2470"/>
                </a:lnTo>
                <a:lnTo>
                  <a:pt x="203" y="2475"/>
                </a:lnTo>
                <a:lnTo>
                  <a:pt x="201" y="2479"/>
                </a:lnTo>
                <a:lnTo>
                  <a:pt x="200" y="2480"/>
                </a:lnTo>
                <a:lnTo>
                  <a:pt x="198" y="2484"/>
                </a:lnTo>
                <a:lnTo>
                  <a:pt x="200" y="2489"/>
                </a:lnTo>
                <a:lnTo>
                  <a:pt x="201" y="2492"/>
                </a:lnTo>
                <a:lnTo>
                  <a:pt x="208" y="2498"/>
                </a:lnTo>
                <a:lnTo>
                  <a:pt x="210" y="2501"/>
                </a:lnTo>
                <a:lnTo>
                  <a:pt x="212" y="2506"/>
                </a:lnTo>
                <a:lnTo>
                  <a:pt x="213" y="2511"/>
                </a:lnTo>
                <a:lnTo>
                  <a:pt x="212" y="2518"/>
                </a:lnTo>
                <a:lnTo>
                  <a:pt x="217" y="2518"/>
                </a:lnTo>
                <a:lnTo>
                  <a:pt x="222" y="2518"/>
                </a:lnTo>
                <a:lnTo>
                  <a:pt x="227" y="2523"/>
                </a:lnTo>
                <a:lnTo>
                  <a:pt x="234" y="2527"/>
                </a:lnTo>
                <a:lnTo>
                  <a:pt x="239" y="2527"/>
                </a:lnTo>
                <a:lnTo>
                  <a:pt x="246" y="2525"/>
                </a:lnTo>
                <a:lnTo>
                  <a:pt x="246" y="2530"/>
                </a:lnTo>
                <a:lnTo>
                  <a:pt x="249" y="2532"/>
                </a:lnTo>
                <a:lnTo>
                  <a:pt x="253" y="2532"/>
                </a:lnTo>
                <a:lnTo>
                  <a:pt x="259" y="2532"/>
                </a:lnTo>
                <a:lnTo>
                  <a:pt x="264" y="2532"/>
                </a:lnTo>
                <a:lnTo>
                  <a:pt x="270" y="2532"/>
                </a:lnTo>
                <a:lnTo>
                  <a:pt x="273" y="2533"/>
                </a:lnTo>
                <a:lnTo>
                  <a:pt x="273" y="2539"/>
                </a:lnTo>
                <a:lnTo>
                  <a:pt x="273" y="2545"/>
                </a:lnTo>
                <a:lnTo>
                  <a:pt x="273" y="2549"/>
                </a:lnTo>
                <a:lnTo>
                  <a:pt x="271" y="2552"/>
                </a:lnTo>
                <a:lnTo>
                  <a:pt x="268" y="2554"/>
                </a:lnTo>
                <a:lnTo>
                  <a:pt x="263" y="2559"/>
                </a:lnTo>
                <a:lnTo>
                  <a:pt x="259" y="2562"/>
                </a:lnTo>
                <a:lnTo>
                  <a:pt x="259" y="2566"/>
                </a:lnTo>
                <a:lnTo>
                  <a:pt x="258" y="2573"/>
                </a:lnTo>
                <a:lnTo>
                  <a:pt x="256" y="2579"/>
                </a:lnTo>
                <a:lnTo>
                  <a:pt x="253" y="2585"/>
                </a:lnTo>
                <a:lnTo>
                  <a:pt x="253" y="2593"/>
                </a:lnTo>
                <a:lnTo>
                  <a:pt x="178" y="2593"/>
                </a:lnTo>
                <a:lnTo>
                  <a:pt x="174" y="2595"/>
                </a:lnTo>
                <a:lnTo>
                  <a:pt x="171" y="2596"/>
                </a:lnTo>
                <a:lnTo>
                  <a:pt x="167" y="2600"/>
                </a:lnTo>
                <a:lnTo>
                  <a:pt x="164" y="2600"/>
                </a:lnTo>
                <a:lnTo>
                  <a:pt x="159" y="2602"/>
                </a:lnTo>
                <a:lnTo>
                  <a:pt x="154" y="2605"/>
                </a:lnTo>
                <a:lnTo>
                  <a:pt x="150" y="2610"/>
                </a:lnTo>
                <a:lnTo>
                  <a:pt x="149" y="2615"/>
                </a:lnTo>
                <a:lnTo>
                  <a:pt x="145" y="2627"/>
                </a:lnTo>
                <a:lnTo>
                  <a:pt x="142" y="2631"/>
                </a:lnTo>
                <a:lnTo>
                  <a:pt x="137" y="2634"/>
                </a:lnTo>
                <a:lnTo>
                  <a:pt x="135" y="2639"/>
                </a:lnTo>
                <a:lnTo>
                  <a:pt x="131" y="2644"/>
                </a:lnTo>
                <a:lnTo>
                  <a:pt x="123" y="2651"/>
                </a:lnTo>
                <a:lnTo>
                  <a:pt x="114" y="2658"/>
                </a:lnTo>
                <a:lnTo>
                  <a:pt x="111" y="2663"/>
                </a:lnTo>
                <a:lnTo>
                  <a:pt x="109" y="2668"/>
                </a:lnTo>
                <a:lnTo>
                  <a:pt x="104" y="2668"/>
                </a:lnTo>
                <a:lnTo>
                  <a:pt x="99" y="2668"/>
                </a:lnTo>
                <a:lnTo>
                  <a:pt x="94" y="2673"/>
                </a:lnTo>
                <a:lnTo>
                  <a:pt x="85" y="2677"/>
                </a:lnTo>
                <a:lnTo>
                  <a:pt x="82" y="2677"/>
                </a:lnTo>
                <a:lnTo>
                  <a:pt x="75" y="2675"/>
                </a:lnTo>
                <a:lnTo>
                  <a:pt x="58" y="2702"/>
                </a:lnTo>
                <a:lnTo>
                  <a:pt x="48" y="2714"/>
                </a:lnTo>
                <a:lnTo>
                  <a:pt x="41" y="2719"/>
                </a:lnTo>
                <a:lnTo>
                  <a:pt x="34" y="2723"/>
                </a:lnTo>
                <a:lnTo>
                  <a:pt x="34" y="2728"/>
                </a:lnTo>
                <a:lnTo>
                  <a:pt x="33" y="2733"/>
                </a:lnTo>
                <a:lnTo>
                  <a:pt x="29" y="2741"/>
                </a:lnTo>
                <a:lnTo>
                  <a:pt x="26" y="2750"/>
                </a:lnTo>
                <a:lnTo>
                  <a:pt x="26" y="2757"/>
                </a:lnTo>
                <a:lnTo>
                  <a:pt x="27" y="2764"/>
                </a:lnTo>
                <a:lnTo>
                  <a:pt x="27" y="2787"/>
                </a:lnTo>
                <a:lnTo>
                  <a:pt x="27" y="2798"/>
                </a:lnTo>
                <a:lnTo>
                  <a:pt x="27" y="2805"/>
                </a:lnTo>
                <a:lnTo>
                  <a:pt x="29" y="2808"/>
                </a:lnTo>
                <a:lnTo>
                  <a:pt x="31" y="2811"/>
                </a:lnTo>
                <a:lnTo>
                  <a:pt x="33" y="2815"/>
                </a:lnTo>
                <a:lnTo>
                  <a:pt x="34" y="2818"/>
                </a:lnTo>
                <a:lnTo>
                  <a:pt x="33" y="2822"/>
                </a:lnTo>
                <a:lnTo>
                  <a:pt x="31" y="2823"/>
                </a:lnTo>
                <a:lnTo>
                  <a:pt x="29" y="2823"/>
                </a:lnTo>
                <a:lnTo>
                  <a:pt x="27" y="2825"/>
                </a:lnTo>
                <a:lnTo>
                  <a:pt x="26" y="2833"/>
                </a:lnTo>
                <a:lnTo>
                  <a:pt x="24" y="2840"/>
                </a:lnTo>
                <a:lnTo>
                  <a:pt x="26" y="2856"/>
                </a:lnTo>
                <a:lnTo>
                  <a:pt x="29" y="2871"/>
                </a:lnTo>
                <a:lnTo>
                  <a:pt x="29" y="2878"/>
                </a:lnTo>
                <a:lnTo>
                  <a:pt x="27" y="2886"/>
                </a:lnTo>
                <a:lnTo>
                  <a:pt x="22" y="2897"/>
                </a:lnTo>
                <a:lnTo>
                  <a:pt x="17" y="2907"/>
                </a:lnTo>
                <a:lnTo>
                  <a:pt x="10" y="2915"/>
                </a:lnTo>
                <a:lnTo>
                  <a:pt x="5" y="2919"/>
                </a:lnTo>
                <a:lnTo>
                  <a:pt x="0" y="2920"/>
                </a:lnTo>
                <a:lnTo>
                  <a:pt x="0" y="2927"/>
                </a:lnTo>
                <a:lnTo>
                  <a:pt x="5" y="2931"/>
                </a:lnTo>
                <a:lnTo>
                  <a:pt x="10" y="2934"/>
                </a:lnTo>
                <a:lnTo>
                  <a:pt x="14" y="2939"/>
                </a:lnTo>
                <a:lnTo>
                  <a:pt x="21" y="2941"/>
                </a:lnTo>
                <a:lnTo>
                  <a:pt x="34" y="2941"/>
                </a:lnTo>
                <a:lnTo>
                  <a:pt x="46" y="2943"/>
                </a:lnTo>
                <a:lnTo>
                  <a:pt x="70" y="2946"/>
                </a:lnTo>
                <a:lnTo>
                  <a:pt x="94" y="2949"/>
                </a:lnTo>
                <a:lnTo>
                  <a:pt x="108" y="2949"/>
                </a:lnTo>
                <a:lnTo>
                  <a:pt x="123" y="2948"/>
                </a:lnTo>
                <a:lnTo>
                  <a:pt x="131" y="2948"/>
                </a:lnTo>
                <a:lnTo>
                  <a:pt x="137" y="2951"/>
                </a:lnTo>
                <a:lnTo>
                  <a:pt x="142" y="2955"/>
                </a:lnTo>
                <a:lnTo>
                  <a:pt x="145" y="2960"/>
                </a:lnTo>
                <a:lnTo>
                  <a:pt x="154" y="2968"/>
                </a:lnTo>
                <a:lnTo>
                  <a:pt x="157" y="2973"/>
                </a:lnTo>
                <a:lnTo>
                  <a:pt x="164" y="2975"/>
                </a:lnTo>
                <a:lnTo>
                  <a:pt x="169" y="2941"/>
                </a:lnTo>
                <a:lnTo>
                  <a:pt x="171" y="2922"/>
                </a:lnTo>
                <a:lnTo>
                  <a:pt x="171" y="2900"/>
                </a:lnTo>
                <a:lnTo>
                  <a:pt x="176" y="2902"/>
                </a:lnTo>
                <a:lnTo>
                  <a:pt x="179" y="2903"/>
                </a:lnTo>
                <a:lnTo>
                  <a:pt x="183" y="2909"/>
                </a:lnTo>
                <a:lnTo>
                  <a:pt x="184" y="2914"/>
                </a:lnTo>
                <a:lnTo>
                  <a:pt x="184" y="2927"/>
                </a:lnTo>
                <a:lnTo>
                  <a:pt x="184" y="2941"/>
                </a:lnTo>
                <a:lnTo>
                  <a:pt x="189" y="2941"/>
                </a:lnTo>
                <a:lnTo>
                  <a:pt x="195" y="2939"/>
                </a:lnTo>
                <a:lnTo>
                  <a:pt x="203" y="2936"/>
                </a:lnTo>
                <a:lnTo>
                  <a:pt x="212" y="2932"/>
                </a:lnTo>
                <a:lnTo>
                  <a:pt x="218" y="2932"/>
                </a:lnTo>
                <a:lnTo>
                  <a:pt x="225" y="2934"/>
                </a:lnTo>
                <a:lnTo>
                  <a:pt x="220" y="2943"/>
                </a:lnTo>
                <a:lnTo>
                  <a:pt x="217" y="2946"/>
                </a:lnTo>
                <a:lnTo>
                  <a:pt x="212" y="2948"/>
                </a:lnTo>
                <a:lnTo>
                  <a:pt x="212" y="2953"/>
                </a:lnTo>
                <a:lnTo>
                  <a:pt x="210" y="2956"/>
                </a:lnTo>
                <a:lnTo>
                  <a:pt x="208" y="2960"/>
                </a:lnTo>
                <a:lnTo>
                  <a:pt x="205" y="2961"/>
                </a:lnTo>
                <a:lnTo>
                  <a:pt x="201" y="2963"/>
                </a:lnTo>
                <a:lnTo>
                  <a:pt x="200" y="2967"/>
                </a:lnTo>
                <a:lnTo>
                  <a:pt x="198" y="2975"/>
                </a:lnTo>
                <a:lnTo>
                  <a:pt x="196" y="2979"/>
                </a:lnTo>
                <a:lnTo>
                  <a:pt x="195" y="2982"/>
                </a:lnTo>
                <a:lnTo>
                  <a:pt x="191" y="2985"/>
                </a:lnTo>
                <a:lnTo>
                  <a:pt x="191" y="2989"/>
                </a:lnTo>
                <a:lnTo>
                  <a:pt x="191" y="2990"/>
                </a:lnTo>
                <a:lnTo>
                  <a:pt x="193" y="2992"/>
                </a:lnTo>
                <a:lnTo>
                  <a:pt x="196" y="2994"/>
                </a:lnTo>
                <a:lnTo>
                  <a:pt x="200" y="2994"/>
                </a:lnTo>
                <a:lnTo>
                  <a:pt x="205" y="2996"/>
                </a:lnTo>
                <a:lnTo>
                  <a:pt x="206" y="3001"/>
                </a:lnTo>
                <a:lnTo>
                  <a:pt x="208" y="3002"/>
                </a:lnTo>
                <a:lnTo>
                  <a:pt x="212" y="3002"/>
                </a:lnTo>
                <a:lnTo>
                  <a:pt x="217" y="3014"/>
                </a:lnTo>
                <a:lnTo>
                  <a:pt x="224" y="3025"/>
                </a:lnTo>
                <a:lnTo>
                  <a:pt x="227" y="3030"/>
                </a:lnTo>
                <a:lnTo>
                  <a:pt x="232" y="3033"/>
                </a:lnTo>
                <a:lnTo>
                  <a:pt x="237" y="3037"/>
                </a:lnTo>
                <a:lnTo>
                  <a:pt x="246" y="3037"/>
                </a:lnTo>
                <a:lnTo>
                  <a:pt x="246" y="3045"/>
                </a:lnTo>
                <a:lnTo>
                  <a:pt x="249" y="3050"/>
                </a:lnTo>
                <a:lnTo>
                  <a:pt x="254" y="3054"/>
                </a:lnTo>
                <a:lnTo>
                  <a:pt x="259" y="3057"/>
                </a:lnTo>
                <a:lnTo>
                  <a:pt x="266" y="3067"/>
                </a:lnTo>
                <a:lnTo>
                  <a:pt x="275" y="3076"/>
                </a:lnTo>
                <a:lnTo>
                  <a:pt x="282" y="3086"/>
                </a:lnTo>
                <a:lnTo>
                  <a:pt x="285" y="3091"/>
                </a:lnTo>
                <a:lnTo>
                  <a:pt x="287" y="3098"/>
                </a:lnTo>
                <a:lnTo>
                  <a:pt x="292" y="3100"/>
                </a:lnTo>
                <a:lnTo>
                  <a:pt x="297" y="3103"/>
                </a:lnTo>
                <a:lnTo>
                  <a:pt x="304" y="3112"/>
                </a:lnTo>
                <a:lnTo>
                  <a:pt x="310" y="3120"/>
                </a:lnTo>
                <a:lnTo>
                  <a:pt x="316" y="3124"/>
                </a:lnTo>
                <a:lnTo>
                  <a:pt x="321" y="3125"/>
                </a:lnTo>
                <a:lnTo>
                  <a:pt x="319" y="3134"/>
                </a:lnTo>
                <a:lnTo>
                  <a:pt x="319" y="3142"/>
                </a:lnTo>
                <a:lnTo>
                  <a:pt x="322" y="3154"/>
                </a:lnTo>
                <a:lnTo>
                  <a:pt x="326" y="3166"/>
                </a:lnTo>
                <a:lnTo>
                  <a:pt x="328" y="3173"/>
                </a:lnTo>
                <a:lnTo>
                  <a:pt x="328" y="3180"/>
                </a:lnTo>
                <a:lnTo>
                  <a:pt x="328" y="3185"/>
                </a:lnTo>
                <a:lnTo>
                  <a:pt x="326" y="3188"/>
                </a:lnTo>
                <a:lnTo>
                  <a:pt x="324" y="3192"/>
                </a:lnTo>
                <a:lnTo>
                  <a:pt x="321" y="3194"/>
                </a:lnTo>
                <a:lnTo>
                  <a:pt x="319" y="3199"/>
                </a:lnTo>
                <a:lnTo>
                  <a:pt x="317" y="3200"/>
                </a:lnTo>
                <a:lnTo>
                  <a:pt x="314" y="3200"/>
                </a:lnTo>
                <a:lnTo>
                  <a:pt x="310" y="3200"/>
                </a:lnTo>
                <a:lnTo>
                  <a:pt x="309" y="3202"/>
                </a:lnTo>
                <a:lnTo>
                  <a:pt x="307" y="3207"/>
                </a:lnTo>
                <a:lnTo>
                  <a:pt x="305" y="3217"/>
                </a:lnTo>
                <a:lnTo>
                  <a:pt x="305" y="3226"/>
                </a:lnTo>
                <a:lnTo>
                  <a:pt x="309" y="3240"/>
                </a:lnTo>
                <a:lnTo>
                  <a:pt x="312" y="3253"/>
                </a:lnTo>
                <a:lnTo>
                  <a:pt x="314" y="3269"/>
                </a:lnTo>
                <a:lnTo>
                  <a:pt x="316" y="3272"/>
                </a:lnTo>
                <a:lnTo>
                  <a:pt x="317" y="3274"/>
                </a:lnTo>
                <a:lnTo>
                  <a:pt x="324" y="3275"/>
                </a:lnTo>
                <a:lnTo>
                  <a:pt x="341" y="3275"/>
                </a:lnTo>
                <a:lnTo>
                  <a:pt x="341" y="3282"/>
                </a:lnTo>
                <a:lnTo>
                  <a:pt x="341" y="3287"/>
                </a:lnTo>
                <a:lnTo>
                  <a:pt x="345" y="3291"/>
                </a:lnTo>
                <a:lnTo>
                  <a:pt x="348" y="3292"/>
                </a:lnTo>
                <a:lnTo>
                  <a:pt x="351" y="3296"/>
                </a:lnTo>
                <a:lnTo>
                  <a:pt x="355" y="3298"/>
                </a:lnTo>
                <a:lnTo>
                  <a:pt x="355" y="3303"/>
                </a:lnTo>
                <a:lnTo>
                  <a:pt x="355" y="3309"/>
                </a:lnTo>
                <a:lnTo>
                  <a:pt x="355" y="3315"/>
                </a:lnTo>
                <a:lnTo>
                  <a:pt x="353" y="3318"/>
                </a:lnTo>
                <a:lnTo>
                  <a:pt x="351" y="3321"/>
                </a:lnTo>
                <a:lnTo>
                  <a:pt x="348" y="3323"/>
                </a:lnTo>
                <a:lnTo>
                  <a:pt x="348" y="3320"/>
                </a:lnTo>
                <a:lnTo>
                  <a:pt x="346" y="3318"/>
                </a:lnTo>
                <a:lnTo>
                  <a:pt x="341" y="3316"/>
                </a:lnTo>
                <a:lnTo>
                  <a:pt x="341" y="3335"/>
                </a:lnTo>
                <a:lnTo>
                  <a:pt x="341" y="3354"/>
                </a:lnTo>
                <a:lnTo>
                  <a:pt x="341" y="3371"/>
                </a:lnTo>
                <a:lnTo>
                  <a:pt x="345" y="3379"/>
                </a:lnTo>
                <a:lnTo>
                  <a:pt x="348" y="3384"/>
                </a:lnTo>
                <a:lnTo>
                  <a:pt x="353" y="3386"/>
                </a:lnTo>
                <a:lnTo>
                  <a:pt x="355" y="3388"/>
                </a:lnTo>
                <a:lnTo>
                  <a:pt x="355" y="3391"/>
                </a:lnTo>
                <a:lnTo>
                  <a:pt x="353" y="3396"/>
                </a:lnTo>
                <a:lnTo>
                  <a:pt x="355" y="3400"/>
                </a:lnTo>
                <a:lnTo>
                  <a:pt x="360" y="3408"/>
                </a:lnTo>
                <a:lnTo>
                  <a:pt x="362" y="3412"/>
                </a:lnTo>
                <a:lnTo>
                  <a:pt x="362" y="3413"/>
                </a:lnTo>
                <a:lnTo>
                  <a:pt x="360" y="3417"/>
                </a:lnTo>
                <a:lnTo>
                  <a:pt x="355" y="3419"/>
                </a:lnTo>
                <a:lnTo>
                  <a:pt x="374" y="3449"/>
                </a:lnTo>
                <a:lnTo>
                  <a:pt x="382" y="3468"/>
                </a:lnTo>
                <a:lnTo>
                  <a:pt x="389" y="3487"/>
                </a:lnTo>
                <a:lnTo>
                  <a:pt x="394" y="3489"/>
                </a:lnTo>
                <a:lnTo>
                  <a:pt x="396" y="3490"/>
                </a:lnTo>
                <a:lnTo>
                  <a:pt x="396" y="3494"/>
                </a:lnTo>
                <a:lnTo>
                  <a:pt x="396" y="3497"/>
                </a:lnTo>
                <a:lnTo>
                  <a:pt x="397" y="3499"/>
                </a:lnTo>
                <a:lnTo>
                  <a:pt x="403" y="3500"/>
                </a:lnTo>
                <a:lnTo>
                  <a:pt x="416" y="3500"/>
                </a:lnTo>
                <a:lnTo>
                  <a:pt x="416" y="3504"/>
                </a:lnTo>
                <a:lnTo>
                  <a:pt x="418" y="3506"/>
                </a:lnTo>
                <a:lnTo>
                  <a:pt x="423" y="3507"/>
                </a:lnTo>
                <a:lnTo>
                  <a:pt x="437" y="3507"/>
                </a:lnTo>
                <a:lnTo>
                  <a:pt x="442" y="3509"/>
                </a:lnTo>
                <a:lnTo>
                  <a:pt x="443" y="3511"/>
                </a:lnTo>
                <a:lnTo>
                  <a:pt x="443" y="3514"/>
                </a:lnTo>
                <a:lnTo>
                  <a:pt x="449" y="3516"/>
                </a:lnTo>
                <a:lnTo>
                  <a:pt x="450" y="3518"/>
                </a:lnTo>
                <a:lnTo>
                  <a:pt x="450" y="3521"/>
                </a:lnTo>
                <a:lnTo>
                  <a:pt x="450" y="3542"/>
                </a:lnTo>
                <a:lnTo>
                  <a:pt x="457" y="3545"/>
                </a:lnTo>
                <a:lnTo>
                  <a:pt x="462" y="3550"/>
                </a:lnTo>
                <a:lnTo>
                  <a:pt x="467" y="3555"/>
                </a:lnTo>
                <a:lnTo>
                  <a:pt x="471" y="3562"/>
                </a:lnTo>
                <a:lnTo>
                  <a:pt x="476" y="3565"/>
                </a:lnTo>
                <a:lnTo>
                  <a:pt x="483" y="3567"/>
                </a:lnTo>
                <a:lnTo>
                  <a:pt x="488" y="3571"/>
                </a:lnTo>
                <a:lnTo>
                  <a:pt x="490" y="3572"/>
                </a:lnTo>
                <a:lnTo>
                  <a:pt x="491" y="3576"/>
                </a:lnTo>
                <a:lnTo>
                  <a:pt x="496" y="3579"/>
                </a:lnTo>
                <a:lnTo>
                  <a:pt x="503" y="3581"/>
                </a:lnTo>
                <a:lnTo>
                  <a:pt x="508" y="3584"/>
                </a:lnTo>
                <a:lnTo>
                  <a:pt x="510" y="3586"/>
                </a:lnTo>
                <a:lnTo>
                  <a:pt x="512" y="3589"/>
                </a:lnTo>
                <a:lnTo>
                  <a:pt x="531" y="3589"/>
                </a:lnTo>
                <a:lnTo>
                  <a:pt x="549" y="3589"/>
                </a:lnTo>
                <a:lnTo>
                  <a:pt x="566" y="3588"/>
                </a:lnTo>
                <a:lnTo>
                  <a:pt x="575" y="3586"/>
                </a:lnTo>
                <a:lnTo>
                  <a:pt x="580" y="3583"/>
                </a:lnTo>
                <a:lnTo>
                  <a:pt x="587" y="3583"/>
                </a:lnTo>
                <a:lnTo>
                  <a:pt x="594" y="3583"/>
                </a:lnTo>
                <a:lnTo>
                  <a:pt x="597" y="3581"/>
                </a:lnTo>
                <a:lnTo>
                  <a:pt x="599" y="3577"/>
                </a:lnTo>
                <a:lnTo>
                  <a:pt x="601" y="3569"/>
                </a:lnTo>
                <a:lnTo>
                  <a:pt x="604" y="3569"/>
                </a:lnTo>
                <a:lnTo>
                  <a:pt x="606" y="3567"/>
                </a:lnTo>
                <a:lnTo>
                  <a:pt x="607" y="3562"/>
                </a:lnTo>
                <a:lnTo>
                  <a:pt x="607" y="3528"/>
                </a:lnTo>
                <a:lnTo>
                  <a:pt x="613" y="3530"/>
                </a:lnTo>
                <a:lnTo>
                  <a:pt x="618" y="3533"/>
                </a:lnTo>
                <a:lnTo>
                  <a:pt x="624" y="3542"/>
                </a:lnTo>
                <a:lnTo>
                  <a:pt x="628" y="3545"/>
                </a:lnTo>
                <a:lnTo>
                  <a:pt x="633" y="3548"/>
                </a:lnTo>
                <a:lnTo>
                  <a:pt x="640" y="3550"/>
                </a:lnTo>
                <a:lnTo>
                  <a:pt x="648" y="3548"/>
                </a:lnTo>
                <a:lnTo>
                  <a:pt x="655" y="3545"/>
                </a:lnTo>
                <a:lnTo>
                  <a:pt x="660" y="3540"/>
                </a:lnTo>
                <a:lnTo>
                  <a:pt x="665" y="3535"/>
                </a:lnTo>
                <a:lnTo>
                  <a:pt x="667" y="3526"/>
                </a:lnTo>
                <a:lnTo>
                  <a:pt x="672" y="3511"/>
                </a:lnTo>
                <a:lnTo>
                  <a:pt x="676" y="3494"/>
                </a:lnTo>
                <a:lnTo>
                  <a:pt x="684" y="3490"/>
                </a:lnTo>
                <a:lnTo>
                  <a:pt x="691" y="3487"/>
                </a:lnTo>
                <a:lnTo>
                  <a:pt x="705" y="3475"/>
                </a:lnTo>
                <a:lnTo>
                  <a:pt x="717" y="3463"/>
                </a:lnTo>
                <a:lnTo>
                  <a:pt x="723" y="3458"/>
                </a:lnTo>
                <a:lnTo>
                  <a:pt x="730" y="3453"/>
                </a:lnTo>
                <a:lnTo>
                  <a:pt x="764" y="3453"/>
                </a:lnTo>
                <a:lnTo>
                  <a:pt x="766" y="3448"/>
                </a:lnTo>
                <a:lnTo>
                  <a:pt x="768" y="3446"/>
                </a:lnTo>
                <a:lnTo>
                  <a:pt x="771" y="3446"/>
                </a:lnTo>
                <a:lnTo>
                  <a:pt x="778" y="3446"/>
                </a:lnTo>
                <a:lnTo>
                  <a:pt x="781" y="3449"/>
                </a:lnTo>
                <a:lnTo>
                  <a:pt x="786" y="3451"/>
                </a:lnTo>
                <a:lnTo>
                  <a:pt x="792" y="3453"/>
                </a:lnTo>
                <a:lnTo>
                  <a:pt x="815" y="3446"/>
                </a:lnTo>
                <a:lnTo>
                  <a:pt x="829" y="3446"/>
                </a:lnTo>
                <a:lnTo>
                  <a:pt x="846" y="3446"/>
                </a:lnTo>
                <a:lnTo>
                  <a:pt x="855" y="3448"/>
                </a:lnTo>
                <a:lnTo>
                  <a:pt x="863" y="3449"/>
                </a:lnTo>
                <a:lnTo>
                  <a:pt x="877" y="3456"/>
                </a:lnTo>
                <a:lnTo>
                  <a:pt x="885" y="3458"/>
                </a:lnTo>
                <a:lnTo>
                  <a:pt x="894" y="3460"/>
                </a:lnTo>
                <a:lnTo>
                  <a:pt x="902" y="3461"/>
                </a:lnTo>
                <a:lnTo>
                  <a:pt x="914" y="3460"/>
                </a:lnTo>
                <a:lnTo>
                  <a:pt x="919" y="3461"/>
                </a:lnTo>
                <a:lnTo>
                  <a:pt x="925" y="3460"/>
                </a:lnTo>
                <a:lnTo>
                  <a:pt x="928" y="3458"/>
                </a:lnTo>
                <a:lnTo>
                  <a:pt x="930" y="3454"/>
                </a:lnTo>
                <a:lnTo>
                  <a:pt x="935" y="3449"/>
                </a:lnTo>
                <a:lnTo>
                  <a:pt x="937" y="3448"/>
                </a:lnTo>
                <a:lnTo>
                  <a:pt x="942" y="3446"/>
                </a:lnTo>
                <a:lnTo>
                  <a:pt x="943" y="3442"/>
                </a:lnTo>
                <a:lnTo>
                  <a:pt x="947" y="3441"/>
                </a:lnTo>
                <a:lnTo>
                  <a:pt x="955" y="3439"/>
                </a:lnTo>
                <a:lnTo>
                  <a:pt x="959" y="3437"/>
                </a:lnTo>
                <a:lnTo>
                  <a:pt x="962" y="3436"/>
                </a:lnTo>
                <a:lnTo>
                  <a:pt x="964" y="3434"/>
                </a:lnTo>
                <a:lnTo>
                  <a:pt x="969" y="3432"/>
                </a:lnTo>
                <a:lnTo>
                  <a:pt x="983" y="3422"/>
                </a:lnTo>
                <a:lnTo>
                  <a:pt x="994" y="3410"/>
                </a:lnTo>
                <a:lnTo>
                  <a:pt x="1006" y="3398"/>
                </a:lnTo>
                <a:lnTo>
                  <a:pt x="1017" y="3384"/>
                </a:lnTo>
                <a:lnTo>
                  <a:pt x="1029" y="3391"/>
                </a:lnTo>
                <a:lnTo>
                  <a:pt x="1042" y="3395"/>
                </a:lnTo>
                <a:lnTo>
                  <a:pt x="1058" y="3396"/>
                </a:lnTo>
                <a:lnTo>
                  <a:pt x="1075" y="3398"/>
                </a:lnTo>
                <a:lnTo>
                  <a:pt x="1111" y="3398"/>
                </a:lnTo>
                <a:lnTo>
                  <a:pt x="1146" y="3398"/>
                </a:lnTo>
                <a:lnTo>
                  <a:pt x="1152" y="3400"/>
                </a:lnTo>
                <a:lnTo>
                  <a:pt x="1153" y="3402"/>
                </a:lnTo>
                <a:lnTo>
                  <a:pt x="1153" y="3405"/>
                </a:lnTo>
                <a:lnTo>
                  <a:pt x="1170" y="3408"/>
                </a:lnTo>
                <a:lnTo>
                  <a:pt x="1186" y="3413"/>
                </a:lnTo>
                <a:lnTo>
                  <a:pt x="1203" y="3417"/>
                </a:lnTo>
                <a:lnTo>
                  <a:pt x="1211" y="3419"/>
                </a:lnTo>
                <a:lnTo>
                  <a:pt x="1222" y="3419"/>
                </a:lnTo>
                <a:lnTo>
                  <a:pt x="1223" y="3424"/>
                </a:lnTo>
                <a:lnTo>
                  <a:pt x="1227" y="3425"/>
                </a:lnTo>
                <a:lnTo>
                  <a:pt x="1235" y="3429"/>
                </a:lnTo>
                <a:lnTo>
                  <a:pt x="1244" y="3432"/>
                </a:lnTo>
                <a:lnTo>
                  <a:pt x="1247" y="3434"/>
                </a:lnTo>
                <a:lnTo>
                  <a:pt x="1249" y="3439"/>
                </a:lnTo>
                <a:lnTo>
                  <a:pt x="1290" y="3439"/>
                </a:lnTo>
                <a:lnTo>
                  <a:pt x="1295" y="3439"/>
                </a:lnTo>
                <a:lnTo>
                  <a:pt x="1300" y="3441"/>
                </a:lnTo>
                <a:lnTo>
                  <a:pt x="1303" y="3442"/>
                </a:lnTo>
                <a:lnTo>
                  <a:pt x="1307" y="3446"/>
                </a:lnTo>
                <a:lnTo>
                  <a:pt x="1312" y="3453"/>
                </a:lnTo>
                <a:lnTo>
                  <a:pt x="1317" y="3460"/>
                </a:lnTo>
                <a:lnTo>
                  <a:pt x="1322" y="3460"/>
                </a:lnTo>
                <a:lnTo>
                  <a:pt x="1327" y="3461"/>
                </a:lnTo>
                <a:lnTo>
                  <a:pt x="1336" y="3465"/>
                </a:lnTo>
                <a:lnTo>
                  <a:pt x="1343" y="3470"/>
                </a:lnTo>
                <a:lnTo>
                  <a:pt x="1351" y="3473"/>
                </a:lnTo>
                <a:lnTo>
                  <a:pt x="1363" y="3473"/>
                </a:lnTo>
                <a:lnTo>
                  <a:pt x="1373" y="3471"/>
                </a:lnTo>
                <a:lnTo>
                  <a:pt x="1392" y="3466"/>
                </a:lnTo>
                <a:lnTo>
                  <a:pt x="1411" y="3461"/>
                </a:lnTo>
                <a:lnTo>
                  <a:pt x="1421" y="3460"/>
                </a:lnTo>
                <a:lnTo>
                  <a:pt x="1433" y="3460"/>
                </a:lnTo>
                <a:lnTo>
                  <a:pt x="1440" y="3458"/>
                </a:lnTo>
                <a:lnTo>
                  <a:pt x="1445" y="3460"/>
                </a:lnTo>
                <a:lnTo>
                  <a:pt x="1450" y="3461"/>
                </a:lnTo>
                <a:lnTo>
                  <a:pt x="1453" y="3463"/>
                </a:lnTo>
                <a:lnTo>
                  <a:pt x="1459" y="3470"/>
                </a:lnTo>
                <a:lnTo>
                  <a:pt x="1462" y="3471"/>
                </a:lnTo>
                <a:lnTo>
                  <a:pt x="1467" y="3473"/>
                </a:lnTo>
                <a:lnTo>
                  <a:pt x="1484" y="3473"/>
                </a:lnTo>
                <a:lnTo>
                  <a:pt x="1499" y="3475"/>
                </a:lnTo>
                <a:lnTo>
                  <a:pt x="1511" y="3480"/>
                </a:lnTo>
                <a:lnTo>
                  <a:pt x="1523" y="3485"/>
                </a:lnTo>
                <a:lnTo>
                  <a:pt x="1547" y="3495"/>
                </a:lnTo>
                <a:lnTo>
                  <a:pt x="1561" y="3499"/>
                </a:lnTo>
                <a:lnTo>
                  <a:pt x="1576" y="3500"/>
                </a:lnTo>
                <a:lnTo>
                  <a:pt x="1578" y="3504"/>
                </a:lnTo>
                <a:lnTo>
                  <a:pt x="1581" y="3506"/>
                </a:lnTo>
                <a:lnTo>
                  <a:pt x="1590" y="3507"/>
                </a:lnTo>
                <a:lnTo>
                  <a:pt x="1590" y="3511"/>
                </a:lnTo>
                <a:lnTo>
                  <a:pt x="1592" y="3512"/>
                </a:lnTo>
                <a:lnTo>
                  <a:pt x="1597" y="3514"/>
                </a:lnTo>
                <a:lnTo>
                  <a:pt x="1602" y="3518"/>
                </a:lnTo>
                <a:lnTo>
                  <a:pt x="1607" y="3521"/>
                </a:lnTo>
                <a:lnTo>
                  <a:pt x="1610" y="3526"/>
                </a:lnTo>
                <a:lnTo>
                  <a:pt x="1617" y="3528"/>
                </a:lnTo>
                <a:lnTo>
                  <a:pt x="1636" y="3519"/>
                </a:lnTo>
                <a:lnTo>
                  <a:pt x="1653" y="3509"/>
                </a:lnTo>
                <a:lnTo>
                  <a:pt x="1686" y="3487"/>
                </a:lnTo>
                <a:lnTo>
                  <a:pt x="1747" y="3487"/>
                </a:lnTo>
                <a:lnTo>
                  <a:pt x="1749" y="3490"/>
                </a:lnTo>
                <a:lnTo>
                  <a:pt x="1752" y="3492"/>
                </a:lnTo>
                <a:lnTo>
                  <a:pt x="1761" y="3494"/>
                </a:lnTo>
                <a:lnTo>
                  <a:pt x="1761" y="3497"/>
                </a:lnTo>
                <a:lnTo>
                  <a:pt x="1762" y="3499"/>
                </a:lnTo>
                <a:lnTo>
                  <a:pt x="1767" y="3500"/>
                </a:lnTo>
                <a:lnTo>
                  <a:pt x="1771" y="3506"/>
                </a:lnTo>
                <a:lnTo>
                  <a:pt x="1774" y="3511"/>
                </a:lnTo>
                <a:lnTo>
                  <a:pt x="1779" y="3514"/>
                </a:lnTo>
                <a:lnTo>
                  <a:pt x="1788" y="3514"/>
                </a:lnTo>
                <a:lnTo>
                  <a:pt x="1795" y="3526"/>
                </a:lnTo>
                <a:lnTo>
                  <a:pt x="1801" y="3538"/>
                </a:lnTo>
                <a:lnTo>
                  <a:pt x="1810" y="3548"/>
                </a:lnTo>
                <a:lnTo>
                  <a:pt x="1822" y="3555"/>
                </a:lnTo>
                <a:lnTo>
                  <a:pt x="1829" y="3557"/>
                </a:lnTo>
                <a:lnTo>
                  <a:pt x="1832" y="3557"/>
                </a:lnTo>
                <a:lnTo>
                  <a:pt x="1841" y="3553"/>
                </a:lnTo>
                <a:lnTo>
                  <a:pt x="1846" y="3548"/>
                </a:lnTo>
                <a:lnTo>
                  <a:pt x="1851" y="3548"/>
                </a:lnTo>
                <a:lnTo>
                  <a:pt x="1856" y="3548"/>
                </a:lnTo>
                <a:lnTo>
                  <a:pt x="1858" y="3548"/>
                </a:lnTo>
                <a:lnTo>
                  <a:pt x="1859" y="3547"/>
                </a:lnTo>
                <a:lnTo>
                  <a:pt x="1861" y="3543"/>
                </a:lnTo>
                <a:lnTo>
                  <a:pt x="1861" y="3538"/>
                </a:lnTo>
                <a:lnTo>
                  <a:pt x="1863" y="3535"/>
                </a:lnTo>
                <a:lnTo>
                  <a:pt x="1868" y="3533"/>
                </a:lnTo>
                <a:lnTo>
                  <a:pt x="1870" y="3531"/>
                </a:lnTo>
                <a:lnTo>
                  <a:pt x="1870" y="3528"/>
                </a:lnTo>
                <a:lnTo>
                  <a:pt x="1878" y="3523"/>
                </a:lnTo>
                <a:lnTo>
                  <a:pt x="1882" y="3519"/>
                </a:lnTo>
                <a:lnTo>
                  <a:pt x="1883" y="3514"/>
                </a:lnTo>
                <a:lnTo>
                  <a:pt x="1885" y="3512"/>
                </a:lnTo>
                <a:lnTo>
                  <a:pt x="1887" y="3511"/>
                </a:lnTo>
                <a:lnTo>
                  <a:pt x="1890" y="3507"/>
                </a:lnTo>
                <a:lnTo>
                  <a:pt x="1892" y="3502"/>
                </a:lnTo>
                <a:lnTo>
                  <a:pt x="1894" y="3500"/>
                </a:lnTo>
                <a:lnTo>
                  <a:pt x="1897" y="3500"/>
                </a:lnTo>
                <a:lnTo>
                  <a:pt x="1897" y="3494"/>
                </a:lnTo>
                <a:lnTo>
                  <a:pt x="1899" y="3490"/>
                </a:lnTo>
                <a:lnTo>
                  <a:pt x="1902" y="3485"/>
                </a:lnTo>
                <a:lnTo>
                  <a:pt x="1904" y="3480"/>
                </a:lnTo>
                <a:lnTo>
                  <a:pt x="1912" y="3475"/>
                </a:lnTo>
                <a:lnTo>
                  <a:pt x="1919" y="3470"/>
                </a:lnTo>
                <a:lnTo>
                  <a:pt x="1928" y="3463"/>
                </a:lnTo>
                <a:lnTo>
                  <a:pt x="1938" y="3460"/>
                </a:lnTo>
                <a:lnTo>
                  <a:pt x="1943" y="3449"/>
                </a:lnTo>
                <a:lnTo>
                  <a:pt x="1948" y="3439"/>
                </a:lnTo>
                <a:lnTo>
                  <a:pt x="1955" y="3431"/>
                </a:lnTo>
                <a:lnTo>
                  <a:pt x="1960" y="3427"/>
                </a:lnTo>
                <a:lnTo>
                  <a:pt x="1965" y="3425"/>
                </a:lnTo>
                <a:lnTo>
                  <a:pt x="1965" y="3420"/>
                </a:lnTo>
                <a:lnTo>
                  <a:pt x="1967" y="3417"/>
                </a:lnTo>
                <a:lnTo>
                  <a:pt x="1969" y="3413"/>
                </a:lnTo>
                <a:lnTo>
                  <a:pt x="1972" y="3412"/>
                </a:lnTo>
                <a:lnTo>
                  <a:pt x="1970" y="3402"/>
                </a:lnTo>
                <a:lnTo>
                  <a:pt x="1972" y="3395"/>
                </a:lnTo>
                <a:lnTo>
                  <a:pt x="1974" y="3388"/>
                </a:lnTo>
                <a:lnTo>
                  <a:pt x="1977" y="3383"/>
                </a:lnTo>
                <a:lnTo>
                  <a:pt x="1982" y="3371"/>
                </a:lnTo>
                <a:lnTo>
                  <a:pt x="1984" y="3364"/>
                </a:lnTo>
                <a:lnTo>
                  <a:pt x="1986" y="3357"/>
                </a:lnTo>
                <a:lnTo>
                  <a:pt x="1996" y="3350"/>
                </a:lnTo>
                <a:lnTo>
                  <a:pt x="2004" y="3342"/>
                </a:lnTo>
                <a:lnTo>
                  <a:pt x="2013" y="3333"/>
                </a:lnTo>
                <a:lnTo>
                  <a:pt x="2020" y="3323"/>
                </a:lnTo>
                <a:lnTo>
                  <a:pt x="2025" y="3320"/>
                </a:lnTo>
                <a:lnTo>
                  <a:pt x="2030" y="3316"/>
                </a:lnTo>
                <a:lnTo>
                  <a:pt x="2033" y="3311"/>
                </a:lnTo>
                <a:lnTo>
                  <a:pt x="2040" y="3309"/>
                </a:lnTo>
                <a:lnTo>
                  <a:pt x="2042" y="3304"/>
                </a:lnTo>
                <a:lnTo>
                  <a:pt x="2045" y="3303"/>
                </a:lnTo>
                <a:lnTo>
                  <a:pt x="2054" y="3299"/>
                </a:lnTo>
                <a:lnTo>
                  <a:pt x="2062" y="3296"/>
                </a:lnTo>
                <a:lnTo>
                  <a:pt x="2066" y="3294"/>
                </a:lnTo>
                <a:lnTo>
                  <a:pt x="2068" y="3289"/>
                </a:lnTo>
                <a:lnTo>
                  <a:pt x="2071" y="3291"/>
                </a:lnTo>
                <a:lnTo>
                  <a:pt x="2074" y="3292"/>
                </a:lnTo>
                <a:lnTo>
                  <a:pt x="2076" y="3296"/>
                </a:lnTo>
                <a:lnTo>
                  <a:pt x="2081" y="3296"/>
                </a:lnTo>
                <a:lnTo>
                  <a:pt x="2086" y="3294"/>
                </a:lnTo>
                <a:lnTo>
                  <a:pt x="2093" y="3291"/>
                </a:lnTo>
                <a:lnTo>
                  <a:pt x="2102" y="3287"/>
                </a:lnTo>
                <a:lnTo>
                  <a:pt x="2109" y="3287"/>
                </a:lnTo>
                <a:lnTo>
                  <a:pt x="2115" y="3289"/>
                </a:lnTo>
                <a:lnTo>
                  <a:pt x="2120" y="3286"/>
                </a:lnTo>
                <a:lnTo>
                  <a:pt x="2126" y="3282"/>
                </a:lnTo>
                <a:lnTo>
                  <a:pt x="2127" y="3277"/>
                </a:lnTo>
                <a:lnTo>
                  <a:pt x="2129" y="3269"/>
                </a:lnTo>
                <a:lnTo>
                  <a:pt x="2138" y="3263"/>
                </a:lnTo>
                <a:lnTo>
                  <a:pt x="2141" y="3260"/>
                </a:lnTo>
                <a:lnTo>
                  <a:pt x="2143" y="3255"/>
                </a:lnTo>
                <a:lnTo>
                  <a:pt x="2150" y="3255"/>
                </a:lnTo>
                <a:lnTo>
                  <a:pt x="2156" y="3255"/>
                </a:lnTo>
                <a:lnTo>
                  <a:pt x="2161" y="3253"/>
                </a:lnTo>
                <a:lnTo>
                  <a:pt x="2163" y="3248"/>
                </a:lnTo>
                <a:lnTo>
                  <a:pt x="2168" y="3248"/>
                </a:lnTo>
                <a:lnTo>
                  <a:pt x="2173" y="3248"/>
                </a:lnTo>
                <a:lnTo>
                  <a:pt x="2179" y="3248"/>
                </a:lnTo>
                <a:lnTo>
                  <a:pt x="2184" y="3248"/>
                </a:lnTo>
                <a:lnTo>
                  <a:pt x="2189" y="3251"/>
                </a:lnTo>
                <a:lnTo>
                  <a:pt x="2190" y="3253"/>
                </a:lnTo>
                <a:lnTo>
                  <a:pt x="2190" y="3255"/>
                </a:lnTo>
                <a:lnTo>
                  <a:pt x="2197" y="3253"/>
                </a:lnTo>
                <a:lnTo>
                  <a:pt x="2204" y="3251"/>
                </a:lnTo>
                <a:lnTo>
                  <a:pt x="2209" y="3248"/>
                </a:lnTo>
                <a:lnTo>
                  <a:pt x="2218" y="3248"/>
                </a:lnTo>
                <a:lnTo>
                  <a:pt x="2218" y="3257"/>
                </a:lnTo>
                <a:lnTo>
                  <a:pt x="2221" y="3262"/>
                </a:lnTo>
                <a:lnTo>
                  <a:pt x="2226" y="3265"/>
                </a:lnTo>
                <a:lnTo>
                  <a:pt x="2231" y="3269"/>
                </a:lnTo>
                <a:lnTo>
                  <a:pt x="2242" y="3270"/>
                </a:lnTo>
                <a:lnTo>
                  <a:pt x="2248" y="3270"/>
                </a:lnTo>
                <a:lnTo>
                  <a:pt x="2264" y="3267"/>
                </a:lnTo>
                <a:lnTo>
                  <a:pt x="2277" y="3263"/>
                </a:lnTo>
                <a:lnTo>
                  <a:pt x="2293" y="3262"/>
                </a:lnTo>
                <a:lnTo>
                  <a:pt x="2298" y="3263"/>
                </a:lnTo>
                <a:lnTo>
                  <a:pt x="2300" y="3265"/>
                </a:lnTo>
                <a:lnTo>
                  <a:pt x="2300" y="3269"/>
                </a:lnTo>
                <a:lnTo>
                  <a:pt x="2305" y="3270"/>
                </a:lnTo>
                <a:lnTo>
                  <a:pt x="2306" y="3272"/>
                </a:lnTo>
                <a:lnTo>
                  <a:pt x="2306" y="3275"/>
                </a:lnTo>
                <a:lnTo>
                  <a:pt x="2306" y="3282"/>
                </a:lnTo>
                <a:lnTo>
                  <a:pt x="2325" y="3277"/>
                </a:lnTo>
                <a:lnTo>
                  <a:pt x="2344" y="3272"/>
                </a:lnTo>
                <a:lnTo>
                  <a:pt x="2364" y="3269"/>
                </a:lnTo>
                <a:lnTo>
                  <a:pt x="2375" y="3267"/>
                </a:lnTo>
                <a:lnTo>
                  <a:pt x="2388" y="3269"/>
                </a:lnTo>
                <a:lnTo>
                  <a:pt x="2392" y="3269"/>
                </a:lnTo>
                <a:lnTo>
                  <a:pt x="2395" y="3265"/>
                </a:lnTo>
                <a:lnTo>
                  <a:pt x="2400" y="3260"/>
                </a:lnTo>
                <a:lnTo>
                  <a:pt x="2402" y="3257"/>
                </a:lnTo>
                <a:lnTo>
                  <a:pt x="2405" y="3255"/>
                </a:lnTo>
                <a:lnTo>
                  <a:pt x="2409" y="3255"/>
                </a:lnTo>
                <a:lnTo>
                  <a:pt x="2416" y="3255"/>
                </a:lnTo>
                <a:lnTo>
                  <a:pt x="2412" y="3240"/>
                </a:lnTo>
                <a:lnTo>
                  <a:pt x="2409" y="3221"/>
                </a:lnTo>
                <a:lnTo>
                  <a:pt x="2409" y="3211"/>
                </a:lnTo>
                <a:lnTo>
                  <a:pt x="2409" y="3200"/>
                </a:lnTo>
                <a:lnTo>
                  <a:pt x="2407" y="3197"/>
                </a:lnTo>
                <a:lnTo>
                  <a:pt x="2405" y="3194"/>
                </a:lnTo>
                <a:lnTo>
                  <a:pt x="2402" y="3192"/>
                </a:lnTo>
                <a:lnTo>
                  <a:pt x="2402" y="3187"/>
                </a:lnTo>
                <a:lnTo>
                  <a:pt x="2398" y="3188"/>
                </a:lnTo>
                <a:lnTo>
                  <a:pt x="2397" y="3192"/>
                </a:lnTo>
                <a:lnTo>
                  <a:pt x="2395" y="3200"/>
                </a:lnTo>
                <a:lnTo>
                  <a:pt x="2392" y="3202"/>
                </a:lnTo>
                <a:lnTo>
                  <a:pt x="2390" y="3204"/>
                </a:lnTo>
                <a:lnTo>
                  <a:pt x="2392" y="3207"/>
                </a:lnTo>
                <a:lnTo>
                  <a:pt x="2395" y="3207"/>
                </a:lnTo>
                <a:lnTo>
                  <a:pt x="2392" y="3212"/>
                </a:lnTo>
                <a:lnTo>
                  <a:pt x="2390" y="3219"/>
                </a:lnTo>
                <a:lnTo>
                  <a:pt x="2388" y="3226"/>
                </a:lnTo>
                <a:lnTo>
                  <a:pt x="2388" y="3234"/>
                </a:lnTo>
                <a:lnTo>
                  <a:pt x="2381" y="3231"/>
                </a:lnTo>
                <a:lnTo>
                  <a:pt x="2376" y="3226"/>
                </a:lnTo>
                <a:lnTo>
                  <a:pt x="2371" y="3221"/>
                </a:lnTo>
                <a:lnTo>
                  <a:pt x="2368" y="3214"/>
                </a:lnTo>
                <a:lnTo>
                  <a:pt x="2368" y="3197"/>
                </a:lnTo>
                <a:lnTo>
                  <a:pt x="2370" y="3190"/>
                </a:lnTo>
                <a:lnTo>
                  <a:pt x="2371" y="3188"/>
                </a:lnTo>
                <a:lnTo>
                  <a:pt x="2375" y="3187"/>
                </a:lnTo>
                <a:lnTo>
                  <a:pt x="2378" y="3182"/>
                </a:lnTo>
                <a:lnTo>
                  <a:pt x="2381" y="3176"/>
                </a:lnTo>
                <a:lnTo>
                  <a:pt x="2385" y="3173"/>
                </a:lnTo>
                <a:lnTo>
                  <a:pt x="2388" y="3166"/>
                </a:lnTo>
                <a:lnTo>
                  <a:pt x="2388" y="3159"/>
                </a:lnTo>
                <a:lnTo>
                  <a:pt x="2392" y="3153"/>
                </a:lnTo>
                <a:lnTo>
                  <a:pt x="2395" y="3147"/>
                </a:lnTo>
                <a:lnTo>
                  <a:pt x="2395" y="3139"/>
                </a:lnTo>
                <a:lnTo>
                  <a:pt x="2402" y="3139"/>
                </a:lnTo>
                <a:lnTo>
                  <a:pt x="2404" y="3134"/>
                </a:lnTo>
                <a:lnTo>
                  <a:pt x="2405" y="3132"/>
                </a:lnTo>
                <a:lnTo>
                  <a:pt x="2409" y="3132"/>
                </a:lnTo>
                <a:lnTo>
                  <a:pt x="2409" y="3125"/>
                </a:lnTo>
                <a:lnTo>
                  <a:pt x="2416" y="3125"/>
                </a:lnTo>
                <a:lnTo>
                  <a:pt x="2422" y="3124"/>
                </a:lnTo>
                <a:lnTo>
                  <a:pt x="2431" y="3117"/>
                </a:lnTo>
                <a:lnTo>
                  <a:pt x="2439" y="3110"/>
                </a:lnTo>
                <a:lnTo>
                  <a:pt x="2450" y="3105"/>
                </a:lnTo>
                <a:lnTo>
                  <a:pt x="2453" y="3091"/>
                </a:lnTo>
                <a:lnTo>
                  <a:pt x="2456" y="3074"/>
                </a:lnTo>
                <a:lnTo>
                  <a:pt x="2456" y="3055"/>
                </a:lnTo>
                <a:lnTo>
                  <a:pt x="2456" y="3037"/>
                </a:lnTo>
                <a:lnTo>
                  <a:pt x="2460" y="3035"/>
                </a:lnTo>
                <a:lnTo>
                  <a:pt x="2462" y="3031"/>
                </a:lnTo>
                <a:lnTo>
                  <a:pt x="2463" y="3023"/>
                </a:lnTo>
                <a:lnTo>
                  <a:pt x="2474" y="3018"/>
                </a:lnTo>
                <a:lnTo>
                  <a:pt x="2487" y="3013"/>
                </a:lnTo>
                <a:lnTo>
                  <a:pt x="2499" y="3008"/>
                </a:lnTo>
                <a:lnTo>
                  <a:pt x="2511" y="3002"/>
                </a:lnTo>
                <a:lnTo>
                  <a:pt x="2509" y="2994"/>
                </a:lnTo>
                <a:lnTo>
                  <a:pt x="2511" y="2987"/>
                </a:lnTo>
                <a:lnTo>
                  <a:pt x="2514" y="2975"/>
                </a:lnTo>
                <a:lnTo>
                  <a:pt x="2518" y="2963"/>
                </a:lnTo>
                <a:lnTo>
                  <a:pt x="2518" y="2956"/>
                </a:lnTo>
                <a:lnTo>
                  <a:pt x="2518" y="2948"/>
                </a:lnTo>
                <a:lnTo>
                  <a:pt x="2525" y="2944"/>
                </a:lnTo>
                <a:lnTo>
                  <a:pt x="2531" y="2941"/>
                </a:lnTo>
                <a:lnTo>
                  <a:pt x="2542" y="2941"/>
                </a:lnTo>
                <a:lnTo>
                  <a:pt x="2552" y="2941"/>
                </a:lnTo>
                <a:lnTo>
                  <a:pt x="2555" y="2939"/>
                </a:lnTo>
                <a:lnTo>
                  <a:pt x="2557" y="2936"/>
                </a:lnTo>
                <a:lnTo>
                  <a:pt x="2559" y="2927"/>
                </a:lnTo>
                <a:lnTo>
                  <a:pt x="2572" y="2927"/>
                </a:lnTo>
                <a:lnTo>
                  <a:pt x="2578" y="2919"/>
                </a:lnTo>
                <a:lnTo>
                  <a:pt x="2579" y="2914"/>
                </a:lnTo>
                <a:lnTo>
                  <a:pt x="2579" y="2907"/>
                </a:lnTo>
                <a:lnTo>
                  <a:pt x="2588" y="2905"/>
                </a:lnTo>
                <a:lnTo>
                  <a:pt x="2596" y="2903"/>
                </a:lnTo>
                <a:lnTo>
                  <a:pt x="2601" y="2898"/>
                </a:lnTo>
                <a:lnTo>
                  <a:pt x="2607" y="2893"/>
                </a:lnTo>
                <a:lnTo>
                  <a:pt x="2617" y="2893"/>
                </a:lnTo>
                <a:lnTo>
                  <a:pt x="2627" y="2893"/>
                </a:lnTo>
                <a:lnTo>
                  <a:pt x="2634" y="2890"/>
                </a:lnTo>
                <a:lnTo>
                  <a:pt x="2641" y="2886"/>
                </a:lnTo>
                <a:lnTo>
                  <a:pt x="2649" y="2886"/>
                </a:lnTo>
                <a:lnTo>
                  <a:pt x="2656" y="2888"/>
                </a:lnTo>
                <a:lnTo>
                  <a:pt x="2661" y="2891"/>
                </a:lnTo>
                <a:lnTo>
                  <a:pt x="2668" y="2893"/>
                </a:lnTo>
                <a:lnTo>
                  <a:pt x="2682" y="2886"/>
                </a:lnTo>
                <a:lnTo>
                  <a:pt x="2695" y="2880"/>
                </a:lnTo>
                <a:lnTo>
                  <a:pt x="2697" y="2878"/>
                </a:lnTo>
                <a:lnTo>
                  <a:pt x="2699" y="2876"/>
                </a:lnTo>
                <a:lnTo>
                  <a:pt x="2702" y="2873"/>
                </a:lnTo>
                <a:lnTo>
                  <a:pt x="2704" y="2868"/>
                </a:lnTo>
                <a:lnTo>
                  <a:pt x="2706" y="2866"/>
                </a:lnTo>
                <a:lnTo>
                  <a:pt x="2709" y="2866"/>
                </a:lnTo>
                <a:lnTo>
                  <a:pt x="2709" y="2845"/>
                </a:lnTo>
                <a:lnTo>
                  <a:pt x="2736" y="2845"/>
                </a:lnTo>
                <a:lnTo>
                  <a:pt x="2738" y="2840"/>
                </a:lnTo>
                <a:lnTo>
                  <a:pt x="2740" y="2839"/>
                </a:lnTo>
                <a:lnTo>
                  <a:pt x="2743" y="2839"/>
                </a:lnTo>
                <a:lnTo>
                  <a:pt x="2745" y="2835"/>
                </a:lnTo>
                <a:lnTo>
                  <a:pt x="2747" y="2833"/>
                </a:lnTo>
                <a:lnTo>
                  <a:pt x="2753" y="2832"/>
                </a:lnTo>
                <a:lnTo>
                  <a:pt x="2770" y="2832"/>
                </a:lnTo>
                <a:lnTo>
                  <a:pt x="2772" y="2830"/>
                </a:lnTo>
                <a:lnTo>
                  <a:pt x="2774" y="2828"/>
                </a:lnTo>
                <a:lnTo>
                  <a:pt x="2777" y="2825"/>
                </a:lnTo>
                <a:lnTo>
                  <a:pt x="2779" y="2820"/>
                </a:lnTo>
                <a:lnTo>
                  <a:pt x="2781" y="2818"/>
                </a:lnTo>
                <a:lnTo>
                  <a:pt x="2784" y="2818"/>
                </a:lnTo>
                <a:lnTo>
                  <a:pt x="2787" y="2816"/>
                </a:lnTo>
                <a:lnTo>
                  <a:pt x="2791" y="2815"/>
                </a:lnTo>
                <a:lnTo>
                  <a:pt x="2793" y="2813"/>
                </a:lnTo>
                <a:lnTo>
                  <a:pt x="2798" y="2811"/>
                </a:lnTo>
                <a:lnTo>
                  <a:pt x="2798" y="2805"/>
                </a:lnTo>
                <a:lnTo>
                  <a:pt x="2798" y="2799"/>
                </a:lnTo>
                <a:lnTo>
                  <a:pt x="2794" y="2791"/>
                </a:lnTo>
                <a:lnTo>
                  <a:pt x="2791" y="2782"/>
                </a:lnTo>
                <a:lnTo>
                  <a:pt x="2789" y="2777"/>
                </a:lnTo>
                <a:lnTo>
                  <a:pt x="2791" y="2770"/>
                </a:lnTo>
                <a:lnTo>
                  <a:pt x="2786" y="2769"/>
                </a:lnTo>
                <a:lnTo>
                  <a:pt x="2784" y="2767"/>
                </a:lnTo>
                <a:lnTo>
                  <a:pt x="2784" y="2764"/>
                </a:lnTo>
                <a:lnTo>
                  <a:pt x="2779" y="2755"/>
                </a:lnTo>
                <a:lnTo>
                  <a:pt x="2776" y="2752"/>
                </a:lnTo>
                <a:lnTo>
                  <a:pt x="2770" y="2750"/>
                </a:lnTo>
                <a:lnTo>
                  <a:pt x="2765" y="2748"/>
                </a:lnTo>
                <a:lnTo>
                  <a:pt x="2764" y="2747"/>
                </a:lnTo>
                <a:lnTo>
                  <a:pt x="2764" y="2743"/>
                </a:lnTo>
                <a:lnTo>
                  <a:pt x="2753" y="2736"/>
                </a:lnTo>
                <a:lnTo>
                  <a:pt x="2743" y="2729"/>
                </a:lnTo>
                <a:lnTo>
                  <a:pt x="2738" y="2726"/>
                </a:lnTo>
                <a:lnTo>
                  <a:pt x="2731" y="2724"/>
                </a:lnTo>
                <a:lnTo>
                  <a:pt x="2724" y="2723"/>
                </a:lnTo>
                <a:lnTo>
                  <a:pt x="2716" y="2723"/>
                </a:lnTo>
                <a:lnTo>
                  <a:pt x="2714" y="2716"/>
                </a:lnTo>
                <a:lnTo>
                  <a:pt x="2711" y="2711"/>
                </a:lnTo>
                <a:lnTo>
                  <a:pt x="2704" y="2701"/>
                </a:lnTo>
                <a:lnTo>
                  <a:pt x="2695" y="2692"/>
                </a:lnTo>
                <a:lnTo>
                  <a:pt x="2689" y="2682"/>
                </a:lnTo>
                <a:lnTo>
                  <a:pt x="2683" y="2680"/>
                </a:lnTo>
                <a:lnTo>
                  <a:pt x="2682" y="2678"/>
                </a:lnTo>
                <a:lnTo>
                  <a:pt x="2682" y="2675"/>
                </a:lnTo>
                <a:lnTo>
                  <a:pt x="2682" y="2668"/>
                </a:lnTo>
                <a:lnTo>
                  <a:pt x="2677" y="2666"/>
                </a:lnTo>
                <a:lnTo>
                  <a:pt x="2675" y="2665"/>
                </a:lnTo>
                <a:lnTo>
                  <a:pt x="2675" y="2661"/>
                </a:lnTo>
                <a:lnTo>
                  <a:pt x="2670" y="2615"/>
                </a:lnTo>
                <a:lnTo>
                  <a:pt x="2666" y="2593"/>
                </a:lnTo>
                <a:lnTo>
                  <a:pt x="2668" y="2566"/>
                </a:lnTo>
                <a:lnTo>
                  <a:pt x="2663" y="2564"/>
                </a:lnTo>
                <a:lnTo>
                  <a:pt x="2661" y="2562"/>
                </a:lnTo>
                <a:lnTo>
                  <a:pt x="2661" y="2559"/>
                </a:lnTo>
                <a:lnTo>
                  <a:pt x="2661" y="2552"/>
                </a:lnTo>
                <a:lnTo>
                  <a:pt x="2661" y="2545"/>
                </a:lnTo>
                <a:lnTo>
                  <a:pt x="2661" y="2539"/>
                </a:lnTo>
                <a:lnTo>
                  <a:pt x="2661" y="2532"/>
                </a:lnTo>
                <a:lnTo>
                  <a:pt x="2660" y="2528"/>
                </a:lnTo>
                <a:lnTo>
                  <a:pt x="2658" y="2525"/>
                </a:lnTo>
                <a:lnTo>
                  <a:pt x="2656" y="2521"/>
                </a:lnTo>
                <a:lnTo>
                  <a:pt x="2654" y="2518"/>
                </a:lnTo>
                <a:lnTo>
                  <a:pt x="2654" y="2513"/>
                </a:lnTo>
                <a:lnTo>
                  <a:pt x="2654" y="2508"/>
                </a:lnTo>
                <a:lnTo>
                  <a:pt x="2654" y="2503"/>
                </a:lnTo>
                <a:lnTo>
                  <a:pt x="2654" y="2498"/>
                </a:lnTo>
                <a:lnTo>
                  <a:pt x="2653" y="2496"/>
                </a:lnTo>
                <a:lnTo>
                  <a:pt x="2651" y="2496"/>
                </a:lnTo>
                <a:lnTo>
                  <a:pt x="2649" y="2494"/>
                </a:lnTo>
                <a:lnTo>
                  <a:pt x="2648" y="2491"/>
                </a:lnTo>
                <a:lnTo>
                  <a:pt x="2648" y="2479"/>
                </a:lnTo>
                <a:lnTo>
                  <a:pt x="2649" y="2463"/>
                </a:lnTo>
                <a:lnTo>
                  <a:pt x="2653" y="2446"/>
                </a:lnTo>
                <a:lnTo>
                  <a:pt x="2654" y="2429"/>
                </a:lnTo>
                <a:lnTo>
                  <a:pt x="2660" y="2424"/>
                </a:lnTo>
                <a:lnTo>
                  <a:pt x="2665" y="2419"/>
                </a:lnTo>
                <a:lnTo>
                  <a:pt x="2666" y="2410"/>
                </a:lnTo>
                <a:lnTo>
                  <a:pt x="2668" y="2402"/>
                </a:lnTo>
                <a:lnTo>
                  <a:pt x="2675" y="2404"/>
                </a:lnTo>
                <a:lnTo>
                  <a:pt x="2678" y="2402"/>
                </a:lnTo>
                <a:lnTo>
                  <a:pt x="2680" y="2398"/>
                </a:lnTo>
                <a:lnTo>
                  <a:pt x="2682" y="2395"/>
                </a:lnTo>
                <a:lnTo>
                  <a:pt x="2683" y="2392"/>
                </a:lnTo>
                <a:lnTo>
                  <a:pt x="2685" y="2388"/>
                </a:lnTo>
                <a:lnTo>
                  <a:pt x="2689" y="2387"/>
                </a:lnTo>
                <a:lnTo>
                  <a:pt x="2695" y="2388"/>
                </a:lnTo>
                <a:lnTo>
                  <a:pt x="2697" y="2385"/>
                </a:lnTo>
                <a:lnTo>
                  <a:pt x="2699" y="2381"/>
                </a:lnTo>
                <a:lnTo>
                  <a:pt x="2701" y="2380"/>
                </a:lnTo>
                <a:lnTo>
                  <a:pt x="2702" y="2375"/>
                </a:lnTo>
                <a:lnTo>
                  <a:pt x="2702" y="2369"/>
                </a:lnTo>
                <a:lnTo>
                  <a:pt x="2704" y="2366"/>
                </a:lnTo>
                <a:lnTo>
                  <a:pt x="2706" y="2363"/>
                </a:lnTo>
                <a:lnTo>
                  <a:pt x="2709" y="2361"/>
                </a:lnTo>
                <a:lnTo>
                  <a:pt x="2712" y="2354"/>
                </a:lnTo>
                <a:lnTo>
                  <a:pt x="2718" y="2349"/>
                </a:lnTo>
                <a:lnTo>
                  <a:pt x="2723" y="2344"/>
                </a:lnTo>
                <a:lnTo>
                  <a:pt x="2730" y="2340"/>
                </a:lnTo>
                <a:lnTo>
                  <a:pt x="2731" y="2327"/>
                </a:lnTo>
                <a:lnTo>
                  <a:pt x="2736" y="2317"/>
                </a:lnTo>
                <a:lnTo>
                  <a:pt x="2740" y="2306"/>
                </a:lnTo>
                <a:lnTo>
                  <a:pt x="2743" y="2293"/>
                </a:lnTo>
                <a:lnTo>
                  <a:pt x="2750" y="2293"/>
                </a:lnTo>
                <a:lnTo>
                  <a:pt x="2755" y="2289"/>
                </a:lnTo>
                <a:lnTo>
                  <a:pt x="2760" y="2288"/>
                </a:lnTo>
                <a:lnTo>
                  <a:pt x="2764" y="2284"/>
                </a:lnTo>
                <a:lnTo>
                  <a:pt x="2770" y="2274"/>
                </a:lnTo>
                <a:lnTo>
                  <a:pt x="2777" y="2265"/>
                </a:lnTo>
                <a:lnTo>
                  <a:pt x="2779" y="2264"/>
                </a:lnTo>
                <a:lnTo>
                  <a:pt x="2781" y="2262"/>
                </a:lnTo>
                <a:lnTo>
                  <a:pt x="2784" y="2259"/>
                </a:lnTo>
                <a:lnTo>
                  <a:pt x="2786" y="2254"/>
                </a:lnTo>
                <a:lnTo>
                  <a:pt x="2787" y="2252"/>
                </a:lnTo>
                <a:lnTo>
                  <a:pt x="2791" y="2252"/>
                </a:lnTo>
                <a:lnTo>
                  <a:pt x="2793" y="2248"/>
                </a:lnTo>
                <a:lnTo>
                  <a:pt x="2794" y="2245"/>
                </a:lnTo>
                <a:lnTo>
                  <a:pt x="2796" y="2242"/>
                </a:lnTo>
                <a:lnTo>
                  <a:pt x="2798" y="2238"/>
                </a:lnTo>
                <a:lnTo>
                  <a:pt x="2805" y="2235"/>
                </a:lnTo>
                <a:lnTo>
                  <a:pt x="2808" y="2233"/>
                </a:lnTo>
                <a:lnTo>
                  <a:pt x="2811" y="2231"/>
                </a:lnTo>
                <a:lnTo>
                  <a:pt x="2811" y="2228"/>
                </a:lnTo>
                <a:lnTo>
                  <a:pt x="2811" y="2225"/>
                </a:lnTo>
                <a:lnTo>
                  <a:pt x="2811" y="2221"/>
                </a:lnTo>
                <a:lnTo>
                  <a:pt x="2811" y="2218"/>
                </a:lnTo>
                <a:lnTo>
                  <a:pt x="2820" y="2213"/>
                </a:lnTo>
                <a:lnTo>
                  <a:pt x="2823" y="2209"/>
                </a:lnTo>
                <a:lnTo>
                  <a:pt x="2825" y="2204"/>
                </a:lnTo>
                <a:lnTo>
                  <a:pt x="2827" y="2202"/>
                </a:lnTo>
                <a:lnTo>
                  <a:pt x="2828" y="2201"/>
                </a:lnTo>
                <a:lnTo>
                  <a:pt x="2832" y="2197"/>
                </a:lnTo>
                <a:lnTo>
                  <a:pt x="2834" y="2192"/>
                </a:lnTo>
                <a:lnTo>
                  <a:pt x="2835" y="2190"/>
                </a:lnTo>
                <a:lnTo>
                  <a:pt x="2839" y="2190"/>
                </a:lnTo>
                <a:lnTo>
                  <a:pt x="2844" y="2182"/>
                </a:lnTo>
                <a:lnTo>
                  <a:pt x="2845" y="2177"/>
                </a:lnTo>
                <a:lnTo>
                  <a:pt x="2845" y="2170"/>
                </a:lnTo>
                <a:lnTo>
                  <a:pt x="2861" y="2163"/>
                </a:lnTo>
                <a:lnTo>
                  <a:pt x="2873" y="2153"/>
                </a:lnTo>
                <a:lnTo>
                  <a:pt x="2885" y="2143"/>
                </a:lnTo>
                <a:lnTo>
                  <a:pt x="2893" y="2129"/>
                </a:lnTo>
                <a:lnTo>
                  <a:pt x="2898" y="2129"/>
                </a:lnTo>
                <a:lnTo>
                  <a:pt x="2903" y="2127"/>
                </a:lnTo>
                <a:lnTo>
                  <a:pt x="2907" y="2126"/>
                </a:lnTo>
                <a:lnTo>
                  <a:pt x="2910" y="2122"/>
                </a:lnTo>
                <a:lnTo>
                  <a:pt x="2915" y="2115"/>
                </a:lnTo>
                <a:lnTo>
                  <a:pt x="2920" y="2109"/>
                </a:lnTo>
                <a:lnTo>
                  <a:pt x="2934" y="2102"/>
                </a:lnTo>
                <a:lnTo>
                  <a:pt x="2948" y="2095"/>
                </a:lnTo>
                <a:lnTo>
                  <a:pt x="2951" y="2086"/>
                </a:lnTo>
                <a:lnTo>
                  <a:pt x="2955" y="2078"/>
                </a:lnTo>
                <a:lnTo>
                  <a:pt x="2960" y="2071"/>
                </a:lnTo>
                <a:lnTo>
                  <a:pt x="2963" y="2069"/>
                </a:lnTo>
                <a:lnTo>
                  <a:pt x="2968" y="2068"/>
                </a:lnTo>
                <a:lnTo>
                  <a:pt x="2968" y="2064"/>
                </a:lnTo>
                <a:lnTo>
                  <a:pt x="2972" y="2061"/>
                </a:lnTo>
                <a:lnTo>
                  <a:pt x="2977" y="2056"/>
                </a:lnTo>
                <a:lnTo>
                  <a:pt x="2980" y="2054"/>
                </a:lnTo>
                <a:lnTo>
                  <a:pt x="2982" y="2051"/>
                </a:lnTo>
                <a:lnTo>
                  <a:pt x="2982" y="2047"/>
                </a:lnTo>
                <a:lnTo>
                  <a:pt x="2982" y="2040"/>
                </a:lnTo>
                <a:lnTo>
                  <a:pt x="2990" y="2035"/>
                </a:lnTo>
                <a:lnTo>
                  <a:pt x="2994" y="2032"/>
                </a:lnTo>
                <a:lnTo>
                  <a:pt x="2996" y="2027"/>
                </a:lnTo>
                <a:lnTo>
                  <a:pt x="3002" y="2027"/>
                </a:lnTo>
                <a:lnTo>
                  <a:pt x="3006" y="2023"/>
                </a:lnTo>
                <a:lnTo>
                  <a:pt x="3007" y="2020"/>
                </a:lnTo>
                <a:lnTo>
                  <a:pt x="3009" y="2013"/>
                </a:lnTo>
                <a:lnTo>
                  <a:pt x="3016" y="2011"/>
                </a:lnTo>
                <a:lnTo>
                  <a:pt x="3023" y="2011"/>
                </a:lnTo>
                <a:lnTo>
                  <a:pt x="3031" y="2015"/>
                </a:lnTo>
                <a:lnTo>
                  <a:pt x="3040" y="2018"/>
                </a:lnTo>
                <a:lnTo>
                  <a:pt x="3045" y="2020"/>
                </a:lnTo>
                <a:lnTo>
                  <a:pt x="3050" y="2020"/>
                </a:lnTo>
                <a:lnTo>
                  <a:pt x="3057" y="2017"/>
                </a:lnTo>
                <a:lnTo>
                  <a:pt x="3064" y="2013"/>
                </a:lnTo>
                <a:lnTo>
                  <a:pt x="3067" y="2013"/>
                </a:lnTo>
                <a:lnTo>
                  <a:pt x="3071" y="2013"/>
                </a:lnTo>
                <a:lnTo>
                  <a:pt x="3072" y="2010"/>
                </a:lnTo>
                <a:lnTo>
                  <a:pt x="3077" y="2003"/>
                </a:lnTo>
                <a:lnTo>
                  <a:pt x="3081" y="2001"/>
                </a:lnTo>
                <a:lnTo>
                  <a:pt x="3086" y="1998"/>
                </a:lnTo>
                <a:lnTo>
                  <a:pt x="3091" y="1998"/>
                </a:lnTo>
                <a:lnTo>
                  <a:pt x="3098" y="1999"/>
                </a:lnTo>
                <a:lnTo>
                  <a:pt x="3101" y="1994"/>
                </a:lnTo>
                <a:lnTo>
                  <a:pt x="3105" y="1989"/>
                </a:lnTo>
                <a:lnTo>
                  <a:pt x="3115" y="1982"/>
                </a:lnTo>
                <a:lnTo>
                  <a:pt x="3122" y="1981"/>
                </a:lnTo>
                <a:lnTo>
                  <a:pt x="3125" y="1977"/>
                </a:lnTo>
                <a:lnTo>
                  <a:pt x="3130" y="1972"/>
                </a:lnTo>
                <a:lnTo>
                  <a:pt x="3132" y="1965"/>
                </a:lnTo>
                <a:lnTo>
                  <a:pt x="3132" y="1957"/>
                </a:lnTo>
                <a:lnTo>
                  <a:pt x="3130" y="1952"/>
                </a:lnTo>
                <a:lnTo>
                  <a:pt x="3125" y="1948"/>
                </a:lnTo>
                <a:lnTo>
                  <a:pt x="3120" y="1947"/>
                </a:lnTo>
                <a:lnTo>
                  <a:pt x="3108" y="1943"/>
                </a:lnTo>
                <a:lnTo>
                  <a:pt x="3103" y="1941"/>
                </a:lnTo>
                <a:lnTo>
                  <a:pt x="3098" y="1938"/>
                </a:lnTo>
                <a:lnTo>
                  <a:pt x="3101" y="1931"/>
                </a:lnTo>
                <a:lnTo>
                  <a:pt x="3105" y="1924"/>
                </a:lnTo>
                <a:lnTo>
                  <a:pt x="3105" y="1921"/>
                </a:lnTo>
                <a:lnTo>
                  <a:pt x="3100" y="1916"/>
                </a:lnTo>
                <a:lnTo>
                  <a:pt x="3098" y="1911"/>
                </a:lnTo>
                <a:lnTo>
                  <a:pt x="3100" y="1907"/>
                </a:lnTo>
                <a:lnTo>
                  <a:pt x="3103" y="1904"/>
                </a:lnTo>
                <a:lnTo>
                  <a:pt x="3111" y="1899"/>
                </a:lnTo>
                <a:lnTo>
                  <a:pt x="3117" y="1895"/>
                </a:lnTo>
                <a:lnTo>
                  <a:pt x="3118" y="1892"/>
                </a:lnTo>
                <a:lnTo>
                  <a:pt x="3122" y="1890"/>
                </a:lnTo>
                <a:lnTo>
                  <a:pt x="3130" y="1887"/>
                </a:lnTo>
                <a:lnTo>
                  <a:pt x="3139" y="1883"/>
                </a:lnTo>
                <a:lnTo>
                  <a:pt x="3139" y="1875"/>
                </a:lnTo>
                <a:lnTo>
                  <a:pt x="3141" y="1871"/>
                </a:lnTo>
                <a:lnTo>
                  <a:pt x="3144" y="1870"/>
                </a:lnTo>
                <a:lnTo>
                  <a:pt x="3149" y="1868"/>
                </a:lnTo>
                <a:lnTo>
                  <a:pt x="3153" y="1866"/>
                </a:lnTo>
                <a:lnTo>
                  <a:pt x="3158" y="1859"/>
                </a:lnTo>
                <a:lnTo>
                  <a:pt x="3161" y="1851"/>
                </a:lnTo>
                <a:lnTo>
                  <a:pt x="3164" y="1849"/>
                </a:lnTo>
                <a:lnTo>
                  <a:pt x="3170" y="1847"/>
                </a:lnTo>
                <a:lnTo>
                  <a:pt x="3171" y="1846"/>
                </a:lnTo>
                <a:lnTo>
                  <a:pt x="3173" y="1842"/>
                </a:lnTo>
                <a:lnTo>
                  <a:pt x="3175" y="1839"/>
                </a:lnTo>
                <a:lnTo>
                  <a:pt x="3176" y="1836"/>
                </a:lnTo>
                <a:lnTo>
                  <a:pt x="3178" y="1834"/>
                </a:lnTo>
                <a:lnTo>
                  <a:pt x="3180" y="1829"/>
                </a:lnTo>
                <a:lnTo>
                  <a:pt x="3185" y="1829"/>
                </a:lnTo>
                <a:lnTo>
                  <a:pt x="3188" y="1827"/>
                </a:lnTo>
                <a:lnTo>
                  <a:pt x="3192" y="1825"/>
                </a:lnTo>
                <a:lnTo>
                  <a:pt x="3194" y="1822"/>
                </a:lnTo>
                <a:lnTo>
                  <a:pt x="3204" y="1824"/>
                </a:lnTo>
                <a:lnTo>
                  <a:pt x="3212" y="1824"/>
                </a:lnTo>
                <a:lnTo>
                  <a:pt x="3229" y="1820"/>
                </a:lnTo>
                <a:lnTo>
                  <a:pt x="3243" y="1817"/>
                </a:lnTo>
                <a:lnTo>
                  <a:pt x="3252" y="1815"/>
                </a:lnTo>
                <a:lnTo>
                  <a:pt x="3262" y="1815"/>
                </a:lnTo>
                <a:lnTo>
                  <a:pt x="3270" y="1810"/>
                </a:lnTo>
                <a:lnTo>
                  <a:pt x="3281" y="1807"/>
                </a:lnTo>
                <a:lnTo>
                  <a:pt x="3289" y="1801"/>
                </a:lnTo>
                <a:lnTo>
                  <a:pt x="3292" y="1798"/>
                </a:lnTo>
                <a:lnTo>
                  <a:pt x="3296" y="1795"/>
                </a:lnTo>
                <a:lnTo>
                  <a:pt x="3315" y="1795"/>
                </a:lnTo>
                <a:lnTo>
                  <a:pt x="3330" y="1791"/>
                </a:lnTo>
                <a:lnTo>
                  <a:pt x="3344" y="1786"/>
                </a:lnTo>
                <a:lnTo>
                  <a:pt x="3357" y="1781"/>
                </a:lnTo>
                <a:lnTo>
                  <a:pt x="3364" y="1779"/>
                </a:lnTo>
                <a:lnTo>
                  <a:pt x="3369" y="1781"/>
                </a:lnTo>
                <a:lnTo>
                  <a:pt x="3378" y="1784"/>
                </a:lnTo>
                <a:lnTo>
                  <a:pt x="3386" y="1788"/>
                </a:lnTo>
                <a:lnTo>
                  <a:pt x="3391" y="1789"/>
                </a:lnTo>
                <a:lnTo>
                  <a:pt x="3398" y="1788"/>
                </a:lnTo>
                <a:lnTo>
                  <a:pt x="3441" y="1779"/>
                </a:lnTo>
                <a:lnTo>
                  <a:pt x="3483" y="1772"/>
                </a:lnTo>
                <a:lnTo>
                  <a:pt x="3507" y="1769"/>
                </a:lnTo>
                <a:lnTo>
                  <a:pt x="3531" y="1767"/>
                </a:lnTo>
                <a:lnTo>
                  <a:pt x="3555" y="1766"/>
                </a:lnTo>
                <a:lnTo>
                  <a:pt x="3582" y="1767"/>
                </a:lnTo>
                <a:lnTo>
                  <a:pt x="3584" y="1766"/>
                </a:lnTo>
                <a:lnTo>
                  <a:pt x="3586" y="1764"/>
                </a:lnTo>
                <a:lnTo>
                  <a:pt x="3589" y="1761"/>
                </a:lnTo>
                <a:lnTo>
                  <a:pt x="3591" y="1755"/>
                </a:lnTo>
                <a:lnTo>
                  <a:pt x="3593" y="1754"/>
                </a:lnTo>
                <a:lnTo>
                  <a:pt x="3596" y="1754"/>
                </a:lnTo>
                <a:lnTo>
                  <a:pt x="3598" y="1750"/>
                </a:lnTo>
                <a:lnTo>
                  <a:pt x="3599" y="1747"/>
                </a:lnTo>
                <a:lnTo>
                  <a:pt x="3601" y="1743"/>
                </a:lnTo>
                <a:lnTo>
                  <a:pt x="3603" y="1740"/>
                </a:lnTo>
                <a:lnTo>
                  <a:pt x="3610" y="1737"/>
                </a:lnTo>
                <a:lnTo>
                  <a:pt x="3613" y="1735"/>
                </a:lnTo>
                <a:lnTo>
                  <a:pt x="3616" y="1733"/>
                </a:lnTo>
                <a:lnTo>
                  <a:pt x="3620" y="1726"/>
                </a:lnTo>
                <a:lnTo>
                  <a:pt x="3623" y="1720"/>
                </a:lnTo>
                <a:lnTo>
                  <a:pt x="3625" y="1718"/>
                </a:lnTo>
                <a:lnTo>
                  <a:pt x="3625" y="1711"/>
                </a:lnTo>
                <a:lnTo>
                  <a:pt x="3628" y="1708"/>
                </a:lnTo>
                <a:lnTo>
                  <a:pt x="3632" y="1704"/>
                </a:lnTo>
                <a:lnTo>
                  <a:pt x="3637" y="1703"/>
                </a:lnTo>
                <a:lnTo>
                  <a:pt x="3649" y="1701"/>
                </a:lnTo>
                <a:lnTo>
                  <a:pt x="3654" y="1699"/>
                </a:lnTo>
                <a:lnTo>
                  <a:pt x="3661" y="1696"/>
                </a:lnTo>
                <a:lnTo>
                  <a:pt x="3663" y="1694"/>
                </a:lnTo>
                <a:lnTo>
                  <a:pt x="3669" y="1694"/>
                </a:lnTo>
                <a:lnTo>
                  <a:pt x="3676" y="1691"/>
                </a:lnTo>
                <a:lnTo>
                  <a:pt x="3683" y="1685"/>
                </a:lnTo>
                <a:lnTo>
                  <a:pt x="3688" y="1679"/>
                </a:lnTo>
                <a:lnTo>
                  <a:pt x="3692" y="1679"/>
                </a:lnTo>
                <a:lnTo>
                  <a:pt x="3702" y="1682"/>
                </a:lnTo>
                <a:lnTo>
                  <a:pt x="3707" y="1682"/>
                </a:lnTo>
                <a:lnTo>
                  <a:pt x="3712" y="1682"/>
                </a:lnTo>
                <a:lnTo>
                  <a:pt x="3715" y="1680"/>
                </a:lnTo>
                <a:lnTo>
                  <a:pt x="3717" y="1677"/>
                </a:lnTo>
                <a:lnTo>
                  <a:pt x="3719" y="1672"/>
                </a:lnTo>
                <a:lnTo>
                  <a:pt x="3719" y="1665"/>
                </a:lnTo>
                <a:lnTo>
                  <a:pt x="3722" y="1665"/>
                </a:lnTo>
                <a:lnTo>
                  <a:pt x="3731" y="1665"/>
                </a:lnTo>
                <a:lnTo>
                  <a:pt x="3734" y="1665"/>
                </a:lnTo>
                <a:lnTo>
                  <a:pt x="3762" y="1655"/>
                </a:lnTo>
                <a:lnTo>
                  <a:pt x="3787" y="1645"/>
                </a:lnTo>
                <a:lnTo>
                  <a:pt x="3791" y="1643"/>
                </a:lnTo>
                <a:lnTo>
                  <a:pt x="3814" y="1631"/>
                </a:lnTo>
                <a:lnTo>
                  <a:pt x="3816" y="1626"/>
                </a:lnTo>
                <a:lnTo>
                  <a:pt x="3818" y="1624"/>
                </a:lnTo>
                <a:lnTo>
                  <a:pt x="3821" y="1624"/>
                </a:lnTo>
                <a:lnTo>
                  <a:pt x="3838" y="1621"/>
                </a:lnTo>
                <a:lnTo>
                  <a:pt x="3855" y="1616"/>
                </a:lnTo>
                <a:lnTo>
                  <a:pt x="3871" y="1609"/>
                </a:lnTo>
                <a:lnTo>
                  <a:pt x="3886" y="1602"/>
                </a:lnTo>
                <a:lnTo>
                  <a:pt x="3889" y="1600"/>
                </a:lnTo>
                <a:lnTo>
                  <a:pt x="3893" y="1593"/>
                </a:lnTo>
                <a:lnTo>
                  <a:pt x="3898" y="1588"/>
                </a:lnTo>
                <a:lnTo>
                  <a:pt x="3905" y="1587"/>
                </a:lnTo>
                <a:lnTo>
                  <a:pt x="3912" y="1587"/>
                </a:lnTo>
                <a:lnTo>
                  <a:pt x="3917" y="1587"/>
                </a:lnTo>
                <a:lnTo>
                  <a:pt x="3922" y="1585"/>
                </a:lnTo>
                <a:lnTo>
                  <a:pt x="3927" y="1581"/>
                </a:lnTo>
                <a:lnTo>
                  <a:pt x="3929" y="1575"/>
                </a:lnTo>
                <a:lnTo>
                  <a:pt x="3930" y="1573"/>
                </a:lnTo>
                <a:lnTo>
                  <a:pt x="3930" y="1570"/>
                </a:lnTo>
                <a:lnTo>
                  <a:pt x="3944" y="1570"/>
                </a:lnTo>
                <a:lnTo>
                  <a:pt x="3956" y="1552"/>
                </a:lnTo>
                <a:lnTo>
                  <a:pt x="3961" y="1544"/>
                </a:lnTo>
                <a:lnTo>
                  <a:pt x="3964" y="1534"/>
                </a:lnTo>
                <a:lnTo>
                  <a:pt x="3966" y="1530"/>
                </a:lnTo>
                <a:lnTo>
                  <a:pt x="3966" y="1524"/>
                </a:lnTo>
                <a:lnTo>
                  <a:pt x="3970" y="1520"/>
                </a:lnTo>
                <a:lnTo>
                  <a:pt x="3975" y="1510"/>
                </a:lnTo>
                <a:lnTo>
                  <a:pt x="3976" y="1506"/>
                </a:lnTo>
                <a:lnTo>
                  <a:pt x="3978" y="1501"/>
                </a:lnTo>
                <a:lnTo>
                  <a:pt x="3976" y="1498"/>
                </a:lnTo>
                <a:lnTo>
                  <a:pt x="3973" y="1493"/>
                </a:lnTo>
                <a:lnTo>
                  <a:pt x="3971" y="1489"/>
                </a:lnTo>
                <a:lnTo>
                  <a:pt x="3970" y="1479"/>
                </a:lnTo>
                <a:lnTo>
                  <a:pt x="3970" y="1471"/>
                </a:lnTo>
                <a:lnTo>
                  <a:pt x="3971" y="1462"/>
                </a:lnTo>
                <a:lnTo>
                  <a:pt x="3971" y="1454"/>
                </a:lnTo>
                <a:lnTo>
                  <a:pt x="3971" y="1452"/>
                </a:lnTo>
                <a:lnTo>
                  <a:pt x="3970" y="1448"/>
                </a:lnTo>
                <a:lnTo>
                  <a:pt x="3968" y="1448"/>
                </a:lnTo>
                <a:lnTo>
                  <a:pt x="3966" y="1448"/>
                </a:lnTo>
                <a:lnTo>
                  <a:pt x="3964" y="1447"/>
                </a:lnTo>
                <a:lnTo>
                  <a:pt x="3964" y="1442"/>
                </a:lnTo>
                <a:lnTo>
                  <a:pt x="3964" y="1440"/>
                </a:lnTo>
                <a:lnTo>
                  <a:pt x="3964" y="1435"/>
                </a:lnTo>
                <a:lnTo>
                  <a:pt x="3963" y="1430"/>
                </a:lnTo>
                <a:lnTo>
                  <a:pt x="3958" y="1423"/>
                </a:lnTo>
                <a:lnTo>
                  <a:pt x="3953" y="1416"/>
                </a:lnTo>
                <a:lnTo>
                  <a:pt x="3946" y="1409"/>
                </a:lnTo>
                <a:lnTo>
                  <a:pt x="3947" y="1406"/>
                </a:lnTo>
                <a:lnTo>
                  <a:pt x="3951" y="1401"/>
                </a:lnTo>
                <a:lnTo>
                  <a:pt x="3951" y="1392"/>
                </a:lnTo>
                <a:lnTo>
                  <a:pt x="3958" y="1387"/>
                </a:lnTo>
                <a:lnTo>
                  <a:pt x="3968" y="1385"/>
                </a:lnTo>
                <a:lnTo>
                  <a:pt x="3971" y="1385"/>
                </a:lnTo>
                <a:lnTo>
                  <a:pt x="3978" y="1389"/>
                </a:lnTo>
                <a:lnTo>
                  <a:pt x="3987" y="1392"/>
                </a:lnTo>
                <a:lnTo>
                  <a:pt x="3993" y="1394"/>
                </a:lnTo>
                <a:lnTo>
                  <a:pt x="4000" y="1397"/>
                </a:lnTo>
                <a:lnTo>
                  <a:pt x="4000" y="1389"/>
                </a:lnTo>
                <a:lnTo>
                  <a:pt x="4002" y="1378"/>
                </a:lnTo>
                <a:lnTo>
                  <a:pt x="4005" y="1378"/>
                </a:lnTo>
                <a:lnTo>
                  <a:pt x="4007" y="1375"/>
                </a:lnTo>
                <a:lnTo>
                  <a:pt x="4011" y="1373"/>
                </a:lnTo>
                <a:lnTo>
                  <a:pt x="4014" y="1373"/>
                </a:lnTo>
                <a:lnTo>
                  <a:pt x="4014" y="1372"/>
                </a:lnTo>
                <a:lnTo>
                  <a:pt x="4017" y="1372"/>
                </a:lnTo>
                <a:lnTo>
                  <a:pt x="4021" y="1370"/>
                </a:lnTo>
                <a:lnTo>
                  <a:pt x="4019" y="1366"/>
                </a:lnTo>
                <a:lnTo>
                  <a:pt x="4019" y="1361"/>
                </a:lnTo>
                <a:lnTo>
                  <a:pt x="4019" y="1356"/>
                </a:lnTo>
                <a:lnTo>
                  <a:pt x="4019" y="1349"/>
                </a:lnTo>
                <a:close/>
                <a:moveTo>
                  <a:pt x="4244" y="2477"/>
                </a:moveTo>
                <a:lnTo>
                  <a:pt x="4241" y="2477"/>
                </a:lnTo>
                <a:lnTo>
                  <a:pt x="4239" y="2475"/>
                </a:lnTo>
                <a:lnTo>
                  <a:pt x="4239" y="2469"/>
                </a:lnTo>
                <a:lnTo>
                  <a:pt x="4239" y="2462"/>
                </a:lnTo>
                <a:lnTo>
                  <a:pt x="4239" y="2458"/>
                </a:lnTo>
                <a:lnTo>
                  <a:pt x="4237" y="2457"/>
                </a:lnTo>
                <a:lnTo>
                  <a:pt x="4234" y="2453"/>
                </a:lnTo>
                <a:lnTo>
                  <a:pt x="4229" y="2451"/>
                </a:lnTo>
                <a:lnTo>
                  <a:pt x="4226" y="2448"/>
                </a:lnTo>
                <a:lnTo>
                  <a:pt x="4224" y="2443"/>
                </a:lnTo>
                <a:lnTo>
                  <a:pt x="4224" y="2436"/>
                </a:lnTo>
                <a:lnTo>
                  <a:pt x="4224" y="2433"/>
                </a:lnTo>
                <a:lnTo>
                  <a:pt x="4224" y="2429"/>
                </a:lnTo>
                <a:lnTo>
                  <a:pt x="4220" y="2429"/>
                </a:lnTo>
                <a:lnTo>
                  <a:pt x="4217" y="2429"/>
                </a:lnTo>
                <a:lnTo>
                  <a:pt x="4214" y="2429"/>
                </a:lnTo>
                <a:lnTo>
                  <a:pt x="4210" y="2429"/>
                </a:lnTo>
                <a:lnTo>
                  <a:pt x="4210" y="2426"/>
                </a:lnTo>
                <a:lnTo>
                  <a:pt x="4210" y="2422"/>
                </a:lnTo>
                <a:lnTo>
                  <a:pt x="4210" y="2419"/>
                </a:lnTo>
                <a:lnTo>
                  <a:pt x="4210" y="2416"/>
                </a:lnTo>
                <a:lnTo>
                  <a:pt x="4202" y="2410"/>
                </a:lnTo>
                <a:lnTo>
                  <a:pt x="4198" y="2407"/>
                </a:lnTo>
                <a:lnTo>
                  <a:pt x="4196" y="2402"/>
                </a:lnTo>
                <a:lnTo>
                  <a:pt x="4181" y="2402"/>
                </a:lnTo>
                <a:lnTo>
                  <a:pt x="4166" y="2402"/>
                </a:lnTo>
                <a:lnTo>
                  <a:pt x="4138" y="2398"/>
                </a:lnTo>
                <a:lnTo>
                  <a:pt x="4111" y="2395"/>
                </a:lnTo>
                <a:lnTo>
                  <a:pt x="4097" y="2393"/>
                </a:lnTo>
                <a:lnTo>
                  <a:pt x="4080" y="2395"/>
                </a:lnTo>
                <a:lnTo>
                  <a:pt x="4080" y="2398"/>
                </a:lnTo>
                <a:lnTo>
                  <a:pt x="4079" y="2400"/>
                </a:lnTo>
                <a:lnTo>
                  <a:pt x="4074" y="2402"/>
                </a:lnTo>
                <a:lnTo>
                  <a:pt x="4069" y="2410"/>
                </a:lnTo>
                <a:lnTo>
                  <a:pt x="4065" y="2417"/>
                </a:lnTo>
                <a:lnTo>
                  <a:pt x="4065" y="2421"/>
                </a:lnTo>
                <a:lnTo>
                  <a:pt x="4067" y="2422"/>
                </a:lnTo>
                <a:lnTo>
                  <a:pt x="4070" y="2422"/>
                </a:lnTo>
                <a:lnTo>
                  <a:pt x="4074" y="2422"/>
                </a:lnTo>
                <a:lnTo>
                  <a:pt x="4074" y="2426"/>
                </a:lnTo>
                <a:lnTo>
                  <a:pt x="4074" y="2429"/>
                </a:lnTo>
                <a:lnTo>
                  <a:pt x="4077" y="2429"/>
                </a:lnTo>
                <a:lnTo>
                  <a:pt x="4080" y="2429"/>
                </a:lnTo>
                <a:lnTo>
                  <a:pt x="4080" y="2436"/>
                </a:lnTo>
                <a:lnTo>
                  <a:pt x="4080" y="2443"/>
                </a:lnTo>
                <a:lnTo>
                  <a:pt x="4080" y="2450"/>
                </a:lnTo>
                <a:lnTo>
                  <a:pt x="4080" y="2457"/>
                </a:lnTo>
                <a:lnTo>
                  <a:pt x="4096" y="2460"/>
                </a:lnTo>
                <a:lnTo>
                  <a:pt x="4109" y="2465"/>
                </a:lnTo>
                <a:lnTo>
                  <a:pt x="4125" y="2469"/>
                </a:lnTo>
                <a:lnTo>
                  <a:pt x="4142" y="2470"/>
                </a:lnTo>
                <a:lnTo>
                  <a:pt x="4145" y="2477"/>
                </a:lnTo>
                <a:lnTo>
                  <a:pt x="4150" y="2482"/>
                </a:lnTo>
                <a:lnTo>
                  <a:pt x="4159" y="2484"/>
                </a:lnTo>
                <a:lnTo>
                  <a:pt x="4169" y="2484"/>
                </a:lnTo>
                <a:lnTo>
                  <a:pt x="4174" y="2492"/>
                </a:lnTo>
                <a:lnTo>
                  <a:pt x="4181" y="2499"/>
                </a:lnTo>
                <a:lnTo>
                  <a:pt x="4188" y="2506"/>
                </a:lnTo>
                <a:lnTo>
                  <a:pt x="4196" y="2511"/>
                </a:lnTo>
                <a:lnTo>
                  <a:pt x="4198" y="2516"/>
                </a:lnTo>
                <a:lnTo>
                  <a:pt x="4202" y="2520"/>
                </a:lnTo>
                <a:lnTo>
                  <a:pt x="4208" y="2525"/>
                </a:lnTo>
                <a:lnTo>
                  <a:pt x="4219" y="2530"/>
                </a:lnTo>
                <a:lnTo>
                  <a:pt x="4231" y="2532"/>
                </a:lnTo>
                <a:lnTo>
                  <a:pt x="4241" y="2508"/>
                </a:lnTo>
                <a:lnTo>
                  <a:pt x="4244" y="2494"/>
                </a:lnTo>
                <a:lnTo>
                  <a:pt x="4244" y="2486"/>
                </a:lnTo>
                <a:lnTo>
                  <a:pt x="4244" y="2477"/>
                </a:lnTo>
                <a:close/>
                <a:moveTo>
                  <a:pt x="1498" y="3813"/>
                </a:moveTo>
                <a:lnTo>
                  <a:pt x="1498" y="3811"/>
                </a:lnTo>
                <a:lnTo>
                  <a:pt x="1494" y="3809"/>
                </a:lnTo>
                <a:lnTo>
                  <a:pt x="1489" y="3809"/>
                </a:lnTo>
                <a:lnTo>
                  <a:pt x="1481" y="3811"/>
                </a:lnTo>
                <a:lnTo>
                  <a:pt x="1472" y="3814"/>
                </a:lnTo>
                <a:lnTo>
                  <a:pt x="1467" y="3820"/>
                </a:lnTo>
                <a:lnTo>
                  <a:pt x="1465" y="3821"/>
                </a:lnTo>
                <a:lnTo>
                  <a:pt x="1464" y="3825"/>
                </a:lnTo>
                <a:lnTo>
                  <a:pt x="1465" y="3830"/>
                </a:lnTo>
                <a:lnTo>
                  <a:pt x="1467" y="3831"/>
                </a:lnTo>
                <a:lnTo>
                  <a:pt x="1476" y="3837"/>
                </a:lnTo>
                <a:lnTo>
                  <a:pt x="1484" y="3838"/>
                </a:lnTo>
                <a:lnTo>
                  <a:pt x="1493" y="3838"/>
                </a:lnTo>
                <a:lnTo>
                  <a:pt x="1499" y="3838"/>
                </a:lnTo>
                <a:lnTo>
                  <a:pt x="1506" y="3835"/>
                </a:lnTo>
                <a:lnTo>
                  <a:pt x="1510" y="3831"/>
                </a:lnTo>
                <a:lnTo>
                  <a:pt x="1511" y="3828"/>
                </a:lnTo>
                <a:lnTo>
                  <a:pt x="1510" y="3825"/>
                </a:lnTo>
                <a:lnTo>
                  <a:pt x="1508" y="3821"/>
                </a:lnTo>
                <a:lnTo>
                  <a:pt x="1498" y="3813"/>
                </a:lnTo>
                <a:close/>
                <a:moveTo>
                  <a:pt x="3753" y="2757"/>
                </a:moveTo>
                <a:lnTo>
                  <a:pt x="3753" y="2769"/>
                </a:lnTo>
                <a:lnTo>
                  <a:pt x="3751" y="2769"/>
                </a:lnTo>
                <a:lnTo>
                  <a:pt x="3748" y="2769"/>
                </a:lnTo>
                <a:lnTo>
                  <a:pt x="3743" y="2764"/>
                </a:lnTo>
                <a:lnTo>
                  <a:pt x="3738" y="2764"/>
                </a:lnTo>
                <a:lnTo>
                  <a:pt x="3733" y="2764"/>
                </a:lnTo>
                <a:lnTo>
                  <a:pt x="3733" y="2781"/>
                </a:lnTo>
                <a:lnTo>
                  <a:pt x="3734" y="2787"/>
                </a:lnTo>
                <a:lnTo>
                  <a:pt x="3736" y="2789"/>
                </a:lnTo>
                <a:lnTo>
                  <a:pt x="3739" y="2791"/>
                </a:lnTo>
                <a:lnTo>
                  <a:pt x="3745" y="2793"/>
                </a:lnTo>
                <a:lnTo>
                  <a:pt x="3746" y="2794"/>
                </a:lnTo>
                <a:lnTo>
                  <a:pt x="3746" y="2798"/>
                </a:lnTo>
                <a:lnTo>
                  <a:pt x="3753" y="2798"/>
                </a:lnTo>
                <a:lnTo>
                  <a:pt x="3758" y="2789"/>
                </a:lnTo>
                <a:lnTo>
                  <a:pt x="3760" y="2777"/>
                </a:lnTo>
                <a:lnTo>
                  <a:pt x="3762" y="2770"/>
                </a:lnTo>
                <a:lnTo>
                  <a:pt x="3760" y="2764"/>
                </a:lnTo>
                <a:lnTo>
                  <a:pt x="3758" y="2758"/>
                </a:lnTo>
                <a:lnTo>
                  <a:pt x="3753" y="2757"/>
                </a:lnTo>
                <a:close/>
                <a:moveTo>
                  <a:pt x="3241" y="2893"/>
                </a:moveTo>
                <a:lnTo>
                  <a:pt x="3233" y="2893"/>
                </a:lnTo>
                <a:lnTo>
                  <a:pt x="3228" y="2890"/>
                </a:lnTo>
                <a:lnTo>
                  <a:pt x="3224" y="2885"/>
                </a:lnTo>
                <a:lnTo>
                  <a:pt x="3221" y="2880"/>
                </a:lnTo>
                <a:lnTo>
                  <a:pt x="3219" y="2876"/>
                </a:lnTo>
                <a:lnTo>
                  <a:pt x="3217" y="2873"/>
                </a:lnTo>
                <a:lnTo>
                  <a:pt x="3214" y="2871"/>
                </a:lnTo>
                <a:lnTo>
                  <a:pt x="3214" y="2866"/>
                </a:lnTo>
                <a:lnTo>
                  <a:pt x="3214" y="2859"/>
                </a:lnTo>
                <a:lnTo>
                  <a:pt x="3214" y="2852"/>
                </a:lnTo>
                <a:lnTo>
                  <a:pt x="3212" y="2847"/>
                </a:lnTo>
                <a:lnTo>
                  <a:pt x="3207" y="2845"/>
                </a:lnTo>
                <a:lnTo>
                  <a:pt x="3207" y="2866"/>
                </a:lnTo>
                <a:lnTo>
                  <a:pt x="3204" y="2868"/>
                </a:lnTo>
                <a:lnTo>
                  <a:pt x="3200" y="2869"/>
                </a:lnTo>
                <a:lnTo>
                  <a:pt x="3197" y="2873"/>
                </a:lnTo>
                <a:lnTo>
                  <a:pt x="3194" y="2873"/>
                </a:lnTo>
                <a:lnTo>
                  <a:pt x="3194" y="2880"/>
                </a:lnTo>
                <a:lnTo>
                  <a:pt x="3192" y="2886"/>
                </a:lnTo>
                <a:lnTo>
                  <a:pt x="3188" y="2898"/>
                </a:lnTo>
                <a:lnTo>
                  <a:pt x="3185" y="2910"/>
                </a:lnTo>
                <a:lnTo>
                  <a:pt x="3185" y="2919"/>
                </a:lnTo>
                <a:lnTo>
                  <a:pt x="3187" y="2927"/>
                </a:lnTo>
                <a:lnTo>
                  <a:pt x="3194" y="2929"/>
                </a:lnTo>
                <a:lnTo>
                  <a:pt x="3197" y="2927"/>
                </a:lnTo>
                <a:lnTo>
                  <a:pt x="3199" y="2924"/>
                </a:lnTo>
                <a:lnTo>
                  <a:pt x="3200" y="2920"/>
                </a:lnTo>
                <a:lnTo>
                  <a:pt x="3202" y="2917"/>
                </a:lnTo>
                <a:lnTo>
                  <a:pt x="3204" y="2914"/>
                </a:lnTo>
                <a:lnTo>
                  <a:pt x="3207" y="2912"/>
                </a:lnTo>
                <a:lnTo>
                  <a:pt x="3214" y="2914"/>
                </a:lnTo>
                <a:lnTo>
                  <a:pt x="3214" y="2910"/>
                </a:lnTo>
                <a:lnTo>
                  <a:pt x="3217" y="2909"/>
                </a:lnTo>
                <a:lnTo>
                  <a:pt x="3219" y="2910"/>
                </a:lnTo>
                <a:lnTo>
                  <a:pt x="3221" y="2914"/>
                </a:lnTo>
                <a:lnTo>
                  <a:pt x="3224" y="2915"/>
                </a:lnTo>
                <a:lnTo>
                  <a:pt x="3228" y="2917"/>
                </a:lnTo>
                <a:lnTo>
                  <a:pt x="3233" y="2922"/>
                </a:lnTo>
                <a:lnTo>
                  <a:pt x="3234" y="2926"/>
                </a:lnTo>
                <a:lnTo>
                  <a:pt x="3238" y="2927"/>
                </a:lnTo>
                <a:lnTo>
                  <a:pt x="3241" y="2929"/>
                </a:lnTo>
                <a:lnTo>
                  <a:pt x="3248" y="2927"/>
                </a:lnTo>
                <a:lnTo>
                  <a:pt x="3248" y="2924"/>
                </a:lnTo>
                <a:lnTo>
                  <a:pt x="3250" y="2922"/>
                </a:lnTo>
                <a:lnTo>
                  <a:pt x="3255" y="2920"/>
                </a:lnTo>
                <a:lnTo>
                  <a:pt x="3258" y="2919"/>
                </a:lnTo>
                <a:lnTo>
                  <a:pt x="3260" y="2915"/>
                </a:lnTo>
                <a:lnTo>
                  <a:pt x="3262" y="2907"/>
                </a:lnTo>
                <a:lnTo>
                  <a:pt x="3260" y="2903"/>
                </a:lnTo>
                <a:lnTo>
                  <a:pt x="3258" y="2902"/>
                </a:lnTo>
                <a:lnTo>
                  <a:pt x="3252" y="2900"/>
                </a:lnTo>
                <a:lnTo>
                  <a:pt x="3245" y="2898"/>
                </a:lnTo>
                <a:lnTo>
                  <a:pt x="3241" y="2897"/>
                </a:lnTo>
                <a:lnTo>
                  <a:pt x="3241" y="2893"/>
                </a:lnTo>
                <a:close/>
                <a:moveTo>
                  <a:pt x="3289" y="2736"/>
                </a:moveTo>
                <a:lnTo>
                  <a:pt x="3291" y="2729"/>
                </a:lnTo>
                <a:lnTo>
                  <a:pt x="3289" y="2724"/>
                </a:lnTo>
                <a:lnTo>
                  <a:pt x="3287" y="2719"/>
                </a:lnTo>
                <a:lnTo>
                  <a:pt x="3286" y="2716"/>
                </a:lnTo>
                <a:lnTo>
                  <a:pt x="3279" y="2711"/>
                </a:lnTo>
                <a:lnTo>
                  <a:pt x="3277" y="2707"/>
                </a:lnTo>
                <a:lnTo>
                  <a:pt x="3275" y="2702"/>
                </a:lnTo>
                <a:lnTo>
                  <a:pt x="3263" y="2702"/>
                </a:lnTo>
                <a:lnTo>
                  <a:pt x="3252" y="2702"/>
                </a:lnTo>
                <a:lnTo>
                  <a:pt x="3241" y="2704"/>
                </a:lnTo>
                <a:lnTo>
                  <a:pt x="3234" y="2709"/>
                </a:lnTo>
                <a:lnTo>
                  <a:pt x="3226" y="2709"/>
                </a:lnTo>
                <a:lnTo>
                  <a:pt x="3219" y="2709"/>
                </a:lnTo>
                <a:lnTo>
                  <a:pt x="3214" y="2712"/>
                </a:lnTo>
                <a:lnTo>
                  <a:pt x="3209" y="2714"/>
                </a:lnTo>
                <a:lnTo>
                  <a:pt x="3200" y="2721"/>
                </a:lnTo>
                <a:lnTo>
                  <a:pt x="3194" y="2723"/>
                </a:lnTo>
                <a:lnTo>
                  <a:pt x="3187" y="2723"/>
                </a:lnTo>
                <a:lnTo>
                  <a:pt x="3185" y="2728"/>
                </a:lnTo>
                <a:lnTo>
                  <a:pt x="3182" y="2733"/>
                </a:lnTo>
                <a:lnTo>
                  <a:pt x="3173" y="2740"/>
                </a:lnTo>
                <a:lnTo>
                  <a:pt x="3164" y="2747"/>
                </a:lnTo>
                <a:lnTo>
                  <a:pt x="3161" y="2752"/>
                </a:lnTo>
                <a:lnTo>
                  <a:pt x="3159" y="2757"/>
                </a:lnTo>
                <a:lnTo>
                  <a:pt x="3159" y="2760"/>
                </a:lnTo>
                <a:lnTo>
                  <a:pt x="3158" y="2762"/>
                </a:lnTo>
                <a:lnTo>
                  <a:pt x="3153" y="2764"/>
                </a:lnTo>
                <a:lnTo>
                  <a:pt x="3149" y="2767"/>
                </a:lnTo>
                <a:lnTo>
                  <a:pt x="3147" y="2769"/>
                </a:lnTo>
                <a:lnTo>
                  <a:pt x="3146" y="2770"/>
                </a:lnTo>
                <a:lnTo>
                  <a:pt x="3142" y="2772"/>
                </a:lnTo>
                <a:lnTo>
                  <a:pt x="3141" y="2774"/>
                </a:lnTo>
                <a:lnTo>
                  <a:pt x="3139" y="2781"/>
                </a:lnTo>
                <a:lnTo>
                  <a:pt x="3139" y="2798"/>
                </a:lnTo>
                <a:lnTo>
                  <a:pt x="3142" y="2799"/>
                </a:lnTo>
                <a:lnTo>
                  <a:pt x="3144" y="2803"/>
                </a:lnTo>
                <a:lnTo>
                  <a:pt x="3146" y="2806"/>
                </a:lnTo>
                <a:lnTo>
                  <a:pt x="3146" y="2811"/>
                </a:lnTo>
                <a:lnTo>
                  <a:pt x="3180" y="2811"/>
                </a:lnTo>
                <a:lnTo>
                  <a:pt x="3180" y="2825"/>
                </a:lnTo>
                <a:lnTo>
                  <a:pt x="3188" y="2827"/>
                </a:lnTo>
                <a:lnTo>
                  <a:pt x="3192" y="2828"/>
                </a:lnTo>
                <a:lnTo>
                  <a:pt x="3194" y="2832"/>
                </a:lnTo>
                <a:lnTo>
                  <a:pt x="3202" y="2832"/>
                </a:lnTo>
                <a:lnTo>
                  <a:pt x="3207" y="2830"/>
                </a:lnTo>
                <a:lnTo>
                  <a:pt x="3211" y="2825"/>
                </a:lnTo>
                <a:lnTo>
                  <a:pt x="3212" y="2820"/>
                </a:lnTo>
                <a:lnTo>
                  <a:pt x="3217" y="2810"/>
                </a:lnTo>
                <a:lnTo>
                  <a:pt x="3221" y="2806"/>
                </a:lnTo>
                <a:lnTo>
                  <a:pt x="3228" y="2805"/>
                </a:lnTo>
                <a:lnTo>
                  <a:pt x="3233" y="2805"/>
                </a:lnTo>
                <a:lnTo>
                  <a:pt x="3238" y="2803"/>
                </a:lnTo>
                <a:lnTo>
                  <a:pt x="3241" y="2801"/>
                </a:lnTo>
                <a:lnTo>
                  <a:pt x="3245" y="2798"/>
                </a:lnTo>
                <a:lnTo>
                  <a:pt x="3250" y="2791"/>
                </a:lnTo>
                <a:lnTo>
                  <a:pt x="3255" y="2784"/>
                </a:lnTo>
                <a:lnTo>
                  <a:pt x="3262" y="2784"/>
                </a:lnTo>
                <a:lnTo>
                  <a:pt x="3267" y="2782"/>
                </a:lnTo>
                <a:lnTo>
                  <a:pt x="3275" y="2777"/>
                </a:lnTo>
                <a:lnTo>
                  <a:pt x="3284" y="2772"/>
                </a:lnTo>
                <a:lnTo>
                  <a:pt x="3289" y="2770"/>
                </a:lnTo>
                <a:lnTo>
                  <a:pt x="3296" y="2770"/>
                </a:lnTo>
                <a:lnTo>
                  <a:pt x="3296" y="2765"/>
                </a:lnTo>
                <a:lnTo>
                  <a:pt x="3296" y="2760"/>
                </a:lnTo>
                <a:lnTo>
                  <a:pt x="3291" y="2755"/>
                </a:lnTo>
                <a:lnTo>
                  <a:pt x="3287" y="2748"/>
                </a:lnTo>
                <a:lnTo>
                  <a:pt x="3287" y="2743"/>
                </a:lnTo>
                <a:lnTo>
                  <a:pt x="3289" y="2736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17" name="Freeform 46">
            <a:extLst>
              <a:ext uri="{FF2B5EF4-FFF2-40B4-BE49-F238E27FC236}">
                <a16:creationId xmlns:a16="http://schemas.microsoft.com/office/drawing/2014/main" id="{817248FC-3DA5-4C8C-8D3B-E3E58742E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514" y="856628"/>
            <a:ext cx="1006009" cy="1400271"/>
          </a:xfrm>
          <a:custGeom>
            <a:avLst/>
            <a:gdLst>
              <a:gd name="T0" fmla="*/ 1467 w 2523"/>
              <a:gd name="T1" fmla="*/ 299 h 3516"/>
              <a:gd name="T2" fmla="*/ 2075 w 2523"/>
              <a:gd name="T3" fmla="*/ 236 h 3516"/>
              <a:gd name="T4" fmla="*/ 1993 w 2523"/>
              <a:gd name="T5" fmla="*/ 289 h 3516"/>
              <a:gd name="T6" fmla="*/ 2247 w 2523"/>
              <a:gd name="T7" fmla="*/ 499 h 3516"/>
              <a:gd name="T8" fmla="*/ 2283 w 2523"/>
              <a:gd name="T9" fmla="*/ 470 h 3516"/>
              <a:gd name="T10" fmla="*/ 2013 w 2523"/>
              <a:gd name="T11" fmla="*/ 337 h 3516"/>
              <a:gd name="T12" fmla="*/ 2145 w 2523"/>
              <a:gd name="T13" fmla="*/ 219 h 3516"/>
              <a:gd name="T14" fmla="*/ 441 w 2523"/>
              <a:gd name="T15" fmla="*/ 553 h 3516"/>
              <a:gd name="T16" fmla="*/ 2513 w 2523"/>
              <a:gd name="T17" fmla="*/ 1659 h 3516"/>
              <a:gd name="T18" fmla="*/ 2413 w 2523"/>
              <a:gd name="T19" fmla="*/ 1445 h 3516"/>
              <a:gd name="T20" fmla="*/ 2360 w 2523"/>
              <a:gd name="T21" fmla="*/ 1060 h 3516"/>
              <a:gd name="T22" fmla="*/ 2350 w 2523"/>
              <a:gd name="T23" fmla="*/ 813 h 3516"/>
              <a:gd name="T24" fmla="*/ 2252 w 2523"/>
              <a:gd name="T25" fmla="*/ 596 h 3516"/>
              <a:gd name="T26" fmla="*/ 2097 w 2523"/>
              <a:gd name="T27" fmla="*/ 458 h 3516"/>
              <a:gd name="T28" fmla="*/ 1921 w 2523"/>
              <a:gd name="T29" fmla="*/ 333 h 3516"/>
              <a:gd name="T30" fmla="*/ 1824 w 2523"/>
              <a:gd name="T31" fmla="*/ 308 h 3516"/>
              <a:gd name="T32" fmla="*/ 1561 w 2523"/>
              <a:gd name="T33" fmla="*/ 500 h 3516"/>
              <a:gd name="T34" fmla="*/ 1421 w 2523"/>
              <a:gd name="T35" fmla="*/ 471 h 3516"/>
              <a:gd name="T36" fmla="*/ 1462 w 2523"/>
              <a:gd name="T37" fmla="*/ 314 h 3516"/>
              <a:gd name="T38" fmla="*/ 1166 w 2523"/>
              <a:gd name="T39" fmla="*/ 273 h 3516"/>
              <a:gd name="T40" fmla="*/ 1087 w 2523"/>
              <a:gd name="T41" fmla="*/ 96 h 3516"/>
              <a:gd name="T42" fmla="*/ 801 w 2523"/>
              <a:gd name="T43" fmla="*/ 24 h 3516"/>
              <a:gd name="T44" fmla="*/ 818 w 2523"/>
              <a:gd name="T45" fmla="*/ 84 h 3516"/>
              <a:gd name="T46" fmla="*/ 901 w 2523"/>
              <a:gd name="T47" fmla="*/ 181 h 3516"/>
              <a:gd name="T48" fmla="*/ 901 w 2523"/>
              <a:gd name="T49" fmla="*/ 282 h 3516"/>
              <a:gd name="T50" fmla="*/ 915 w 2523"/>
              <a:gd name="T51" fmla="*/ 434 h 3516"/>
              <a:gd name="T52" fmla="*/ 804 w 2523"/>
              <a:gd name="T53" fmla="*/ 533 h 3516"/>
              <a:gd name="T54" fmla="*/ 727 w 2523"/>
              <a:gd name="T55" fmla="*/ 671 h 3516"/>
              <a:gd name="T56" fmla="*/ 422 w 2523"/>
              <a:gd name="T57" fmla="*/ 608 h 3516"/>
              <a:gd name="T58" fmla="*/ 403 w 2523"/>
              <a:gd name="T59" fmla="*/ 969 h 3516"/>
              <a:gd name="T60" fmla="*/ 383 w 2523"/>
              <a:gd name="T61" fmla="*/ 1120 h 3516"/>
              <a:gd name="T62" fmla="*/ 173 w 2523"/>
              <a:gd name="T63" fmla="*/ 1345 h 3516"/>
              <a:gd name="T64" fmla="*/ 91 w 2523"/>
              <a:gd name="T65" fmla="*/ 1497 h 3516"/>
              <a:gd name="T66" fmla="*/ 16 w 2523"/>
              <a:gd name="T67" fmla="*/ 1761 h 3516"/>
              <a:gd name="T68" fmla="*/ 76 w 2523"/>
              <a:gd name="T69" fmla="*/ 1937 h 3516"/>
              <a:gd name="T70" fmla="*/ 36 w 2523"/>
              <a:gd name="T71" fmla="*/ 2123 h 3516"/>
              <a:gd name="T72" fmla="*/ 91 w 2523"/>
              <a:gd name="T73" fmla="*/ 2293 h 3516"/>
              <a:gd name="T74" fmla="*/ 103 w 2523"/>
              <a:gd name="T75" fmla="*/ 2510 h 3516"/>
              <a:gd name="T76" fmla="*/ 381 w 2523"/>
              <a:gd name="T77" fmla="*/ 2628 h 3516"/>
              <a:gd name="T78" fmla="*/ 596 w 2523"/>
              <a:gd name="T79" fmla="*/ 2704 h 3516"/>
              <a:gd name="T80" fmla="*/ 480 w 2523"/>
              <a:gd name="T81" fmla="*/ 2859 h 3516"/>
              <a:gd name="T82" fmla="*/ 372 w 2523"/>
              <a:gd name="T83" fmla="*/ 3080 h 3516"/>
              <a:gd name="T84" fmla="*/ 516 w 2523"/>
              <a:gd name="T85" fmla="*/ 3315 h 3516"/>
              <a:gd name="T86" fmla="*/ 633 w 2523"/>
              <a:gd name="T87" fmla="*/ 3260 h 3516"/>
              <a:gd name="T88" fmla="*/ 739 w 2523"/>
              <a:gd name="T89" fmla="*/ 3293 h 3516"/>
              <a:gd name="T90" fmla="*/ 910 w 2523"/>
              <a:gd name="T91" fmla="*/ 3378 h 3516"/>
              <a:gd name="T92" fmla="*/ 1106 w 2523"/>
              <a:gd name="T93" fmla="*/ 3475 h 3516"/>
              <a:gd name="T94" fmla="*/ 1331 w 2523"/>
              <a:gd name="T95" fmla="*/ 3385 h 3516"/>
              <a:gd name="T96" fmla="*/ 1585 w 2523"/>
              <a:gd name="T97" fmla="*/ 3358 h 3516"/>
              <a:gd name="T98" fmla="*/ 1882 w 2523"/>
              <a:gd name="T99" fmla="*/ 3312 h 3516"/>
              <a:gd name="T100" fmla="*/ 1947 w 2523"/>
              <a:gd name="T101" fmla="*/ 3255 h 3516"/>
              <a:gd name="T102" fmla="*/ 2029 w 2523"/>
              <a:gd name="T103" fmla="*/ 3057 h 3516"/>
              <a:gd name="T104" fmla="*/ 2191 w 2523"/>
              <a:gd name="T105" fmla="*/ 2941 h 3516"/>
              <a:gd name="T106" fmla="*/ 2083 w 2523"/>
              <a:gd name="T107" fmla="*/ 2691 h 3516"/>
              <a:gd name="T108" fmla="*/ 1865 w 2523"/>
              <a:gd name="T109" fmla="*/ 2477 h 3516"/>
              <a:gd name="T110" fmla="*/ 1804 w 2523"/>
              <a:gd name="T111" fmla="*/ 2286 h 3516"/>
              <a:gd name="T112" fmla="*/ 1807 w 2523"/>
              <a:gd name="T113" fmla="*/ 2135 h 3516"/>
              <a:gd name="T114" fmla="*/ 2036 w 2523"/>
              <a:gd name="T115" fmla="*/ 2041 h 3516"/>
              <a:gd name="T116" fmla="*/ 2234 w 2523"/>
              <a:gd name="T117" fmla="*/ 1928 h 3516"/>
              <a:gd name="T118" fmla="*/ 2338 w 2523"/>
              <a:gd name="T119" fmla="*/ 1814 h 3516"/>
              <a:gd name="T120" fmla="*/ 2513 w 2523"/>
              <a:gd name="T121" fmla="*/ 1659 h 3516"/>
              <a:gd name="T122" fmla="*/ 319 w 2523"/>
              <a:gd name="T123" fmla="*/ 615 h 3516"/>
              <a:gd name="T124" fmla="*/ 876 w 2523"/>
              <a:gd name="T125" fmla="*/ 246 h 3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23" h="3516">
                <a:moveTo>
                  <a:pt x="698" y="574"/>
                </a:moveTo>
                <a:lnTo>
                  <a:pt x="710" y="574"/>
                </a:lnTo>
                <a:lnTo>
                  <a:pt x="715" y="572"/>
                </a:lnTo>
                <a:lnTo>
                  <a:pt x="717" y="570"/>
                </a:lnTo>
                <a:lnTo>
                  <a:pt x="719" y="567"/>
                </a:lnTo>
                <a:lnTo>
                  <a:pt x="714" y="565"/>
                </a:lnTo>
                <a:lnTo>
                  <a:pt x="708" y="563"/>
                </a:lnTo>
                <a:lnTo>
                  <a:pt x="705" y="560"/>
                </a:lnTo>
                <a:lnTo>
                  <a:pt x="698" y="560"/>
                </a:lnTo>
                <a:lnTo>
                  <a:pt x="693" y="562"/>
                </a:lnTo>
                <a:lnTo>
                  <a:pt x="690" y="565"/>
                </a:lnTo>
                <a:lnTo>
                  <a:pt x="685" y="574"/>
                </a:lnTo>
                <a:lnTo>
                  <a:pt x="690" y="575"/>
                </a:lnTo>
                <a:lnTo>
                  <a:pt x="693" y="577"/>
                </a:lnTo>
                <a:lnTo>
                  <a:pt x="697" y="577"/>
                </a:lnTo>
                <a:lnTo>
                  <a:pt x="698" y="574"/>
                </a:lnTo>
                <a:close/>
                <a:moveTo>
                  <a:pt x="1483" y="301"/>
                </a:moveTo>
                <a:lnTo>
                  <a:pt x="1486" y="306"/>
                </a:lnTo>
                <a:lnTo>
                  <a:pt x="1493" y="311"/>
                </a:lnTo>
                <a:lnTo>
                  <a:pt x="1502" y="313"/>
                </a:lnTo>
                <a:lnTo>
                  <a:pt x="1510" y="314"/>
                </a:lnTo>
                <a:lnTo>
                  <a:pt x="1544" y="314"/>
                </a:lnTo>
                <a:lnTo>
                  <a:pt x="1544" y="306"/>
                </a:lnTo>
                <a:lnTo>
                  <a:pt x="1544" y="299"/>
                </a:lnTo>
                <a:lnTo>
                  <a:pt x="1541" y="294"/>
                </a:lnTo>
                <a:lnTo>
                  <a:pt x="1539" y="289"/>
                </a:lnTo>
                <a:lnTo>
                  <a:pt x="1532" y="280"/>
                </a:lnTo>
                <a:lnTo>
                  <a:pt x="1531" y="273"/>
                </a:lnTo>
                <a:lnTo>
                  <a:pt x="1531" y="267"/>
                </a:lnTo>
                <a:lnTo>
                  <a:pt x="1510" y="267"/>
                </a:lnTo>
                <a:lnTo>
                  <a:pt x="1508" y="262"/>
                </a:lnTo>
                <a:lnTo>
                  <a:pt x="1507" y="256"/>
                </a:lnTo>
                <a:lnTo>
                  <a:pt x="1503" y="253"/>
                </a:lnTo>
                <a:lnTo>
                  <a:pt x="1496" y="253"/>
                </a:lnTo>
                <a:lnTo>
                  <a:pt x="1469" y="253"/>
                </a:lnTo>
                <a:lnTo>
                  <a:pt x="1471" y="262"/>
                </a:lnTo>
                <a:lnTo>
                  <a:pt x="1469" y="267"/>
                </a:lnTo>
                <a:lnTo>
                  <a:pt x="1467" y="272"/>
                </a:lnTo>
                <a:lnTo>
                  <a:pt x="1464" y="275"/>
                </a:lnTo>
                <a:lnTo>
                  <a:pt x="1461" y="279"/>
                </a:lnTo>
                <a:lnTo>
                  <a:pt x="1457" y="282"/>
                </a:lnTo>
                <a:lnTo>
                  <a:pt x="1456" y="287"/>
                </a:lnTo>
                <a:lnTo>
                  <a:pt x="1456" y="294"/>
                </a:lnTo>
                <a:lnTo>
                  <a:pt x="1462" y="296"/>
                </a:lnTo>
                <a:lnTo>
                  <a:pt x="1467" y="299"/>
                </a:lnTo>
                <a:lnTo>
                  <a:pt x="1474" y="301"/>
                </a:lnTo>
                <a:lnTo>
                  <a:pt x="1483" y="301"/>
                </a:lnTo>
                <a:close/>
                <a:moveTo>
                  <a:pt x="610" y="553"/>
                </a:moveTo>
                <a:lnTo>
                  <a:pt x="611" y="548"/>
                </a:lnTo>
                <a:lnTo>
                  <a:pt x="613" y="546"/>
                </a:lnTo>
                <a:lnTo>
                  <a:pt x="616" y="546"/>
                </a:lnTo>
                <a:lnTo>
                  <a:pt x="616" y="543"/>
                </a:lnTo>
                <a:lnTo>
                  <a:pt x="618" y="541"/>
                </a:lnTo>
                <a:lnTo>
                  <a:pt x="623" y="540"/>
                </a:lnTo>
                <a:lnTo>
                  <a:pt x="632" y="545"/>
                </a:lnTo>
                <a:lnTo>
                  <a:pt x="640" y="550"/>
                </a:lnTo>
                <a:lnTo>
                  <a:pt x="651" y="553"/>
                </a:lnTo>
                <a:lnTo>
                  <a:pt x="657" y="553"/>
                </a:lnTo>
                <a:lnTo>
                  <a:pt x="664" y="553"/>
                </a:lnTo>
                <a:lnTo>
                  <a:pt x="664" y="546"/>
                </a:lnTo>
                <a:lnTo>
                  <a:pt x="664" y="543"/>
                </a:lnTo>
                <a:lnTo>
                  <a:pt x="664" y="540"/>
                </a:lnTo>
                <a:lnTo>
                  <a:pt x="662" y="540"/>
                </a:lnTo>
                <a:lnTo>
                  <a:pt x="659" y="538"/>
                </a:lnTo>
                <a:lnTo>
                  <a:pt x="657" y="534"/>
                </a:lnTo>
                <a:lnTo>
                  <a:pt x="657" y="533"/>
                </a:lnTo>
                <a:lnTo>
                  <a:pt x="654" y="533"/>
                </a:lnTo>
                <a:lnTo>
                  <a:pt x="651" y="533"/>
                </a:lnTo>
                <a:lnTo>
                  <a:pt x="645" y="534"/>
                </a:lnTo>
                <a:lnTo>
                  <a:pt x="642" y="538"/>
                </a:lnTo>
                <a:lnTo>
                  <a:pt x="640" y="540"/>
                </a:lnTo>
                <a:lnTo>
                  <a:pt x="637" y="540"/>
                </a:lnTo>
                <a:lnTo>
                  <a:pt x="637" y="534"/>
                </a:lnTo>
                <a:lnTo>
                  <a:pt x="635" y="531"/>
                </a:lnTo>
                <a:lnTo>
                  <a:pt x="633" y="528"/>
                </a:lnTo>
                <a:lnTo>
                  <a:pt x="630" y="526"/>
                </a:lnTo>
                <a:lnTo>
                  <a:pt x="628" y="529"/>
                </a:lnTo>
                <a:lnTo>
                  <a:pt x="627" y="531"/>
                </a:lnTo>
                <a:lnTo>
                  <a:pt x="620" y="533"/>
                </a:lnTo>
                <a:lnTo>
                  <a:pt x="603" y="533"/>
                </a:lnTo>
                <a:lnTo>
                  <a:pt x="599" y="538"/>
                </a:lnTo>
                <a:lnTo>
                  <a:pt x="596" y="543"/>
                </a:lnTo>
                <a:lnTo>
                  <a:pt x="591" y="546"/>
                </a:lnTo>
                <a:lnTo>
                  <a:pt x="589" y="553"/>
                </a:lnTo>
                <a:lnTo>
                  <a:pt x="596" y="553"/>
                </a:lnTo>
                <a:lnTo>
                  <a:pt x="610" y="553"/>
                </a:lnTo>
                <a:close/>
                <a:moveTo>
                  <a:pt x="2070" y="232"/>
                </a:moveTo>
                <a:lnTo>
                  <a:pt x="2070" y="236"/>
                </a:lnTo>
                <a:lnTo>
                  <a:pt x="2073" y="238"/>
                </a:lnTo>
                <a:lnTo>
                  <a:pt x="2075" y="236"/>
                </a:lnTo>
                <a:lnTo>
                  <a:pt x="2076" y="232"/>
                </a:lnTo>
                <a:lnTo>
                  <a:pt x="2080" y="232"/>
                </a:lnTo>
                <a:lnTo>
                  <a:pt x="2083" y="229"/>
                </a:lnTo>
                <a:lnTo>
                  <a:pt x="2087" y="227"/>
                </a:lnTo>
                <a:lnTo>
                  <a:pt x="2090" y="226"/>
                </a:lnTo>
                <a:lnTo>
                  <a:pt x="2090" y="191"/>
                </a:lnTo>
                <a:lnTo>
                  <a:pt x="2085" y="191"/>
                </a:lnTo>
                <a:lnTo>
                  <a:pt x="2080" y="190"/>
                </a:lnTo>
                <a:lnTo>
                  <a:pt x="2071" y="186"/>
                </a:lnTo>
                <a:lnTo>
                  <a:pt x="2063" y="183"/>
                </a:lnTo>
                <a:lnTo>
                  <a:pt x="2056" y="183"/>
                </a:lnTo>
                <a:lnTo>
                  <a:pt x="2049" y="185"/>
                </a:lnTo>
                <a:lnTo>
                  <a:pt x="2049" y="190"/>
                </a:lnTo>
                <a:lnTo>
                  <a:pt x="2046" y="191"/>
                </a:lnTo>
                <a:lnTo>
                  <a:pt x="2044" y="195"/>
                </a:lnTo>
                <a:lnTo>
                  <a:pt x="2042" y="198"/>
                </a:lnTo>
                <a:lnTo>
                  <a:pt x="2041" y="202"/>
                </a:lnTo>
                <a:lnTo>
                  <a:pt x="2039" y="203"/>
                </a:lnTo>
                <a:lnTo>
                  <a:pt x="2036" y="205"/>
                </a:lnTo>
                <a:lnTo>
                  <a:pt x="2034" y="215"/>
                </a:lnTo>
                <a:lnTo>
                  <a:pt x="2036" y="224"/>
                </a:lnTo>
                <a:lnTo>
                  <a:pt x="2037" y="231"/>
                </a:lnTo>
                <a:lnTo>
                  <a:pt x="2042" y="239"/>
                </a:lnTo>
                <a:lnTo>
                  <a:pt x="2051" y="239"/>
                </a:lnTo>
                <a:lnTo>
                  <a:pt x="2058" y="238"/>
                </a:lnTo>
                <a:lnTo>
                  <a:pt x="2065" y="236"/>
                </a:lnTo>
                <a:lnTo>
                  <a:pt x="2070" y="232"/>
                </a:lnTo>
                <a:close/>
                <a:moveTo>
                  <a:pt x="569" y="560"/>
                </a:moveTo>
                <a:lnTo>
                  <a:pt x="569" y="553"/>
                </a:lnTo>
                <a:lnTo>
                  <a:pt x="565" y="548"/>
                </a:lnTo>
                <a:lnTo>
                  <a:pt x="560" y="546"/>
                </a:lnTo>
                <a:lnTo>
                  <a:pt x="553" y="545"/>
                </a:lnTo>
                <a:lnTo>
                  <a:pt x="539" y="543"/>
                </a:lnTo>
                <a:lnTo>
                  <a:pt x="533" y="543"/>
                </a:lnTo>
                <a:lnTo>
                  <a:pt x="528" y="540"/>
                </a:lnTo>
                <a:lnTo>
                  <a:pt x="519" y="541"/>
                </a:lnTo>
                <a:lnTo>
                  <a:pt x="514" y="543"/>
                </a:lnTo>
                <a:lnTo>
                  <a:pt x="510" y="548"/>
                </a:lnTo>
                <a:lnTo>
                  <a:pt x="507" y="553"/>
                </a:lnTo>
                <a:lnTo>
                  <a:pt x="521" y="557"/>
                </a:lnTo>
                <a:lnTo>
                  <a:pt x="534" y="560"/>
                </a:lnTo>
                <a:lnTo>
                  <a:pt x="551" y="560"/>
                </a:lnTo>
                <a:lnTo>
                  <a:pt x="569" y="560"/>
                </a:lnTo>
                <a:close/>
                <a:moveTo>
                  <a:pt x="1988" y="287"/>
                </a:moveTo>
                <a:lnTo>
                  <a:pt x="1993" y="289"/>
                </a:lnTo>
                <a:lnTo>
                  <a:pt x="1995" y="291"/>
                </a:lnTo>
                <a:lnTo>
                  <a:pt x="1995" y="294"/>
                </a:lnTo>
                <a:lnTo>
                  <a:pt x="2001" y="296"/>
                </a:lnTo>
                <a:lnTo>
                  <a:pt x="2005" y="296"/>
                </a:lnTo>
                <a:lnTo>
                  <a:pt x="2007" y="292"/>
                </a:lnTo>
                <a:lnTo>
                  <a:pt x="2008" y="287"/>
                </a:lnTo>
                <a:lnTo>
                  <a:pt x="2008" y="277"/>
                </a:lnTo>
                <a:lnTo>
                  <a:pt x="2010" y="273"/>
                </a:lnTo>
                <a:lnTo>
                  <a:pt x="2015" y="273"/>
                </a:lnTo>
                <a:lnTo>
                  <a:pt x="2015" y="256"/>
                </a:lnTo>
                <a:lnTo>
                  <a:pt x="2015" y="239"/>
                </a:lnTo>
                <a:lnTo>
                  <a:pt x="2018" y="238"/>
                </a:lnTo>
                <a:lnTo>
                  <a:pt x="2020" y="236"/>
                </a:lnTo>
                <a:lnTo>
                  <a:pt x="2022" y="232"/>
                </a:lnTo>
                <a:lnTo>
                  <a:pt x="2020" y="229"/>
                </a:lnTo>
                <a:lnTo>
                  <a:pt x="2018" y="226"/>
                </a:lnTo>
                <a:lnTo>
                  <a:pt x="2015" y="224"/>
                </a:lnTo>
                <a:lnTo>
                  <a:pt x="2015" y="219"/>
                </a:lnTo>
                <a:lnTo>
                  <a:pt x="2010" y="219"/>
                </a:lnTo>
                <a:lnTo>
                  <a:pt x="2007" y="221"/>
                </a:lnTo>
                <a:lnTo>
                  <a:pt x="2003" y="222"/>
                </a:lnTo>
                <a:lnTo>
                  <a:pt x="2001" y="226"/>
                </a:lnTo>
                <a:lnTo>
                  <a:pt x="2001" y="229"/>
                </a:lnTo>
                <a:lnTo>
                  <a:pt x="2000" y="231"/>
                </a:lnTo>
                <a:lnTo>
                  <a:pt x="1995" y="232"/>
                </a:lnTo>
                <a:lnTo>
                  <a:pt x="1993" y="236"/>
                </a:lnTo>
                <a:lnTo>
                  <a:pt x="1991" y="239"/>
                </a:lnTo>
                <a:lnTo>
                  <a:pt x="1988" y="243"/>
                </a:lnTo>
                <a:lnTo>
                  <a:pt x="1988" y="246"/>
                </a:lnTo>
                <a:lnTo>
                  <a:pt x="1993" y="250"/>
                </a:lnTo>
                <a:lnTo>
                  <a:pt x="1996" y="255"/>
                </a:lnTo>
                <a:lnTo>
                  <a:pt x="1996" y="260"/>
                </a:lnTo>
                <a:lnTo>
                  <a:pt x="1995" y="265"/>
                </a:lnTo>
                <a:lnTo>
                  <a:pt x="1989" y="277"/>
                </a:lnTo>
                <a:lnTo>
                  <a:pt x="1988" y="282"/>
                </a:lnTo>
                <a:lnTo>
                  <a:pt x="1988" y="287"/>
                </a:lnTo>
                <a:close/>
                <a:moveTo>
                  <a:pt x="2234" y="471"/>
                </a:moveTo>
                <a:lnTo>
                  <a:pt x="2234" y="475"/>
                </a:lnTo>
                <a:lnTo>
                  <a:pt x="2235" y="476"/>
                </a:lnTo>
                <a:lnTo>
                  <a:pt x="2240" y="478"/>
                </a:lnTo>
                <a:lnTo>
                  <a:pt x="2246" y="482"/>
                </a:lnTo>
                <a:lnTo>
                  <a:pt x="2251" y="485"/>
                </a:lnTo>
                <a:lnTo>
                  <a:pt x="2252" y="492"/>
                </a:lnTo>
                <a:lnTo>
                  <a:pt x="2254" y="499"/>
                </a:lnTo>
                <a:lnTo>
                  <a:pt x="2247" y="499"/>
                </a:lnTo>
                <a:lnTo>
                  <a:pt x="2240" y="499"/>
                </a:lnTo>
                <a:lnTo>
                  <a:pt x="2227" y="494"/>
                </a:lnTo>
                <a:lnTo>
                  <a:pt x="2222" y="492"/>
                </a:lnTo>
                <a:lnTo>
                  <a:pt x="2215" y="490"/>
                </a:lnTo>
                <a:lnTo>
                  <a:pt x="2210" y="494"/>
                </a:lnTo>
                <a:lnTo>
                  <a:pt x="2206" y="499"/>
                </a:lnTo>
                <a:lnTo>
                  <a:pt x="2215" y="502"/>
                </a:lnTo>
                <a:lnTo>
                  <a:pt x="2218" y="507"/>
                </a:lnTo>
                <a:lnTo>
                  <a:pt x="2220" y="514"/>
                </a:lnTo>
                <a:lnTo>
                  <a:pt x="2220" y="521"/>
                </a:lnTo>
                <a:lnTo>
                  <a:pt x="2215" y="538"/>
                </a:lnTo>
                <a:lnTo>
                  <a:pt x="2213" y="545"/>
                </a:lnTo>
                <a:lnTo>
                  <a:pt x="2213" y="553"/>
                </a:lnTo>
                <a:lnTo>
                  <a:pt x="2223" y="555"/>
                </a:lnTo>
                <a:lnTo>
                  <a:pt x="2230" y="553"/>
                </a:lnTo>
                <a:lnTo>
                  <a:pt x="2237" y="551"/>
                </a:lnTo>
                <a:lnTo>
                  <a:pt x="2242" y="548"/>
                </a:lnTo>
                <a:lnTo>
                  <a:pt x="2254" y="543"/>
                </a:lnTo>
                <a:lnTo>
                  <a:pt x="2259" y="541"/>
                </a:lnTo>
                <a:lnTo>
                  <a:pt x="2268" y="540"/>
                </a:lnTo>
                <a:lnTo>
                  <a:pt x="2315" y="540"/>
                </a:lnTo>
                <a:lnTo>
                  <a:pt x="2315" y="533"/>
                </a:lnTo>
                <a:lnTo>
                  <a:pt x="2315" y="526"/>
                </a:lnTo>
                <a:lnTo>
                  <a:pt x="2309" y="526"/>
                </a:lnTo>
                <a:lnTo>
                  <a:pt x="2307" y="524"/>
                </a:lnTo>
                <a:lnTo>
                  <a:pt x="2307" y="522"/>
                </a:lnTo>
                <a:lnTo>
                  <a:pt x="2310" y="521"/>
                </a:lnTo>
                <a:lnTo>
                  <a:pt x="2315" y="519"/>
                </a:lnTo>
                <a:lnTo>
                  <a:pt x="2319" y="516"/>
                </a:lnTo>
                <a:lnTo>
                  <a:pt x="2324" y="514"/>
                </a:lnTo>
                <a:lnTo>
                  <a:pt x="2336" y="512"/>
                </a:lnTo>
                <a:lnTo>
                  <a:pt x="2336" y="505"/>
                </a:lnTo>
                <a:lnTo>
                  <a:pt x="2329" y="505"/>
                </a:lnTo>
                <a:lnTo>
                  <a:pt x="2326" y="502"/>
                </a:lnTo>
                <a:lnTo>
                  <a:pt x="2322" y="499"/>
                </a:lnTo>
                <a:lnTo>
                  <a:pt x="2322" y="492"/>
                </a:lnTo>
                <a:lnTo>
                  <a:pt x="2315" y="492"/>
                </a:lnTo>
                <a:lnTo>
                  <a:pt x="2310" y="490"/>
                </a:lnTo>
                <a:lnTo>
                  <a:pt x="2307" y="487"/>
                </a:lnTo>
                <a:lnTo>
                  <a:pt x="2302" y="485"/>
                </a:lnTo>
                <a:lnTo>
                  <a:pt x="2300" y="480"/>
                </a:lnTo>
                <a:lnTo>
                  <a:pt x="2297" y="476"/>
                </a:lnTo>
                <a:lnTo>
                  <a:pt x="2293" y="473"/>
                </a:lnTo>
                <a:lnTo>
                  <a:pt x="2288" y="471"/>
                </a:lnTo>
                <a:lnTo>
                  <a:pt x="2283" y="470"/>
                </a:lnTo>
                <a:lnTo>
                  <a:pt x="2280" y="466"/>
                </a:lnTo>
                <a:lnTo>
                  <a:pt x="2276" y="463"/>
                </a:lnTo>
                <a:lnTo>
                  <a:pt x="2274" y="458"/>
                </a:lnTo>
                <a:lnTo>
                  <a:pt x="2269" y="458"/>
                </a:lnTo>
                <a:lnTo>
                  <a:pt x="2264" y="456"/>
                </a:lnTo>
                <a:lnTo>
                  <a:pt x="2256" y="453"/>
                </a:lnTo>
                <a:lnTo>
                  <a:pt x="2247" y="449"/>
                </a:lnTo>
                <a:lnTo>
                  <a:pt x="2240" y="449"/>
                </a:lnTo>
                <a:lnTo>
                  <a:pt x="2234" y="451"/>
                </a:lnTo>
                <a:lnTo>
                  <a:pt x="2232" y="444"/>
                </a:lnTo>
                <a:lnTo>
                  <a:pt x="2227" y="441"/>
                </a:lnTo>
                <a:lnTo>
                  <a:pt x="2223" y="436"/>
                </a:lnTo>
                <a:lnTo>
                  <a:pt x="2217" y="434"/>
                </a:lnTo>
                <a:lnTo>
                  <a:pt x="2205" y="429"/>
                </a:lnTo>
                <a:lnTo>
                  <a:pt x="2193" y="424"/>
                </a:lnTo>
                <a:lnTo>
                  <a:pt x="2189" y="430"/>
                </a:lnTo>
                <a:lnTo>
                  <a:pt x="2186" y="437"/>
                </a:lnTo>
                <a:lnTo>
                  <a:pt x="2186" y="446"/>
                </a:lnTo>
                <a:lnTo>
                  <a:pt x="2186" y="454"/>
                </a:lnTo>
                <a:lnTo>
                  <a:pt x="2189" y="471"/>
                </a:lnTo>
                <a:lnTo>
                  <a:pt x="2193" y="485"/>
                </a:lnTo>
                <a:lnTo>
                  <a:pt x="2201" y="487"/>
                </a:lnTo>
                <a:lnTo>
                  <a:pt x="2206" y="485"/>
                </a:lnTo>
                <a:lnTo>
                  <a:pt x="2211" y="483"/>
                </a:lnTo>
                <a:lnTo>
                  <a:pt x="2215" y="480"/>
                </a:lnTo>
                <a:lnTo>
                  <a:pt x="2218" y="476"/>
                </a:lnTo>
                <a:lnTo>
                  <a:pt x="2222" y="473"/>
                </a:lnTo>
                <a:lnTo>
                  <a:pt x="2227" y="471"/>
                </a:lnTo>
                <a:lnTo>
                  <a:pt x="2234" y="471"/>
                </a:lnTo>
                <a:close/>
                <a:moveTo>
                  <a:pt x="2042" y="273"/>
                </a:moveTo>
                <a:lnTo>
                  <a:pt x="2042" y="282"/>
                </a:lnTo>
                <a:lnTo>
                  <a:pt x="2039" y="287"/>
                </a:lnTo>
                <a:lnTo>
                  <a:pt x="2036" y="294"/>
                </a:lnTo>
                <a:lnTo>
                  <a:pt x="2036" y="301"/>
                </a:lnTo>
                <a:lnTo>
                  <a:pt x="2037" y="304"/>
                </a:lnTo>
                <a:lnTo>
                  <a:pt x="2041" y="306"/>
                </a:lnTo>
                <a:lnTo>
                  <a:pt x="2044" y="308"/>
                </a:lnTo>
                <a:lnTo>
                  <a:pt x="2049" y="308"/>
                </a:lnTo>
                <a:lnTo>
                  <a:pt x="2049" y="328"/>
                </a:lnTo>
                <a:lnTo>
                  <a:pt x="2041" y="328"/>
                </a:lnTo>
                <a:lnTo>
                  <a:pt x="2036" y="325"/>
                </a:lnTo>
                <a:lnTo>
                  <a:pt x="2029" y="323"/>
                </a:lnTo>
                <a:lnTo>
                  <a:pt x="2022" y="321"/>
                </a:lnTo>
                <a:lnTo>
                  <a:pt x="2022" y="335"/>
                </a:lnTo>
                <a:lnTo>
                  <a:pt x="2013" y="337"/>
                </a:lnTo>
                <a:lnTo>
                  <a:pt x="2010" y="338"/>
                </a:lnTo>
                <a:lnTo>
                  <a:pt x="2008" y="342"/>
                </a:lnTo>
                <a:lnTo>
                  <a:pt x="2012" y="343"/>
                </a:lnTo>
                <a:lnTo>
                  <a:pt x="2013" y="345"/>
                </a:lnTo>
                <a:lnTo>
                  <a:pt x="2017" y="350"/>
                </a:lnTo>
                <a:lnTo>
                  <a:pt x="2018" y="357"/>
                </a:lnTo>
                <a:lnTo>
                  <a:pt x="2022" y="362"/>
                </a:lnTo>
                <a:lnTo>
                  <a:pt x="2027" y="364"/>
                </a:lnTo>
                <a:lnTo>
                  <a:pt x="2029" y="366"/>
                </a:lnTo>
                <a:lnTo>
                  <a:pt x="2029" y="369"/>
                </a:lnTo>
                <a:lnTo>
                  <a:pt x="2039" y="371"/>
                </a:lnTo>
                <a:lnTo>
                  <a:pt x="2046" y="371"/>
                </a:lnTo>
                <a:lnTo>
                  <a:pt x="2061" y="367"/>
                </a:lnTo>
                <a:lnTo>
                  <a:pt x="2075" y="364"/>
                </a:lnTo>
                <a:lnTo>
                  <a:pt x="2090" y="362"/>
                </a:lnTo>
                <a:lnTo>
                  <a:pt x="2097" y="352"/>
                </a:lnTo>
                <a:lnTo>
                  <a:pt x="2105" y="343"/>
                </a:lnTo>
                <a:lnTo>
                  <a:pt x="2117" y="338"/>
                </a:lnTo>
                <a:lnTo>
                  <a:pt x="2131" y="335"/>
                </a:lnTo>
                <a:lnTo>
                  <a:pt x="2138" y="337"/>
                </a:lnTo>
                <a:lnTo>
                  <a:pt x="2141" y="342"/>
                </a:lnTo>
                <a:lnTo>
                  <a:pt x="2145" y="347"/>
                </a:lnTo>
                <a:lnTo>
                  <a:pt x="2146" y="354"/>
                </a:lnTo>
                <a:lnTo>
                  <a:pt x="2150" y="367"/>
                </a:lnTo>
                <a:lnTo>
                  <a:pt x="2153" y="372"/>
                </a:lnTo>
                <a:lnTo>
                  <a:pt x="2158" y="376"/>
                </a:lnTo>
                <a:lnTo>
                  <a:pt x="2162" y="371"/>
                </a:lnTo>
                <a:lnTo>
                  <a:pt x="2165" y="366"/>
                </a:lnTo>
                <a:lnTo>
                  <a:pt x="2170" y="364"/>
                </a:lnTo>
                <a:lnTo>
                  <a:pt x="2179" y="362"/>
                </a:lnTo>
                <a:lnTo>
                  <a:pt x="2179" y="328"/>
                </a:lnTo>
                <a:lnTo>
                  <a:pt x="2175" y="320"/>
                </a:lnTo>
                <a:lnTo>
                  <a:pt x="2169" y="314"/>
                </a:lnTo>
                <a:lnTo>
                  <a:pt x="2157" y="303"/>
                </a:lnTo>
                <a:lnTo>
                  <a:pt x="2150" y="297"/>
                </a:lnTo>
                <a:lnTo>
                  <a:pt x="2145" y="291"/>
                </a:lnTo>
                <a:lnTo>
                  <a:pt x="2140" y="284"/>
                </a:lnTo>
                <a:lnTo>
                  <a:pt x="2138" y="273"/>
                </a:lnTo>
                <a:lnTo>
                  <a:pt x="2146" y="262"/>
                </a:lnTo>
                <a:lnTo>
                  <a:pt x="2155" y="248"/>
                </a:lnTo>
                <a:lnTo>
                  <a:pt x="2157" y="241"/>
                </a:lnTo>
                <a:lnTo>
                  <a:pt x="2158" y="234"/>
                </a:lnTo>
                <a:lnTo>
                  <a:pt x="2157" y="226"/>
                </a:lnTo>
                <a:lnTo>
                  <a:pt x="2152" y="219"/>
                </a:lnTo>
                <a:lnTo>
                  <a:pt x="2145" y="219"/>
                </a:lnTo>
                <a:lnTo>
                  <a:pt x="2141" y="221"/>
                </a:lnTo>
                <a:lnTo>
                  <a:pt x="2138" y="224"/>
                </a:lnTo>
                <a:lnTo>
                  <a:pt x="2136" y="227"/>
                </a:lnTo>
                <a:lnTo>
                  <a:pt x="2134" y="231"/>
                </a:lnTo>
                <a:lnTo>
                  <a:pt x="2131" y="234"/>
                </a:lnTo>
                <a:lnTo>
                  <a:pt x="2126" y="234"/>
                </a:lnTo>
                <a:lnTo>
                  <a:pt x="2117" y="232"/>
                </a:lnTo>
                <a:lnTo>
                  <a:pt x="2112" y="231"/>
                </a:lnTo>
                <a:lnTo>
                  <a:pt x="2111" y="229"/>
                </a:lnTo>
                <a:lnTo>
                  <a:pt x="2111" y="226"/>
                </a:lnTo>
                <a:lnTo>
                  <a:pt x="2109" y="222"/>
                </a:lnTo>
                <a:lnTo>
                  <a:pt x="2105" y="221"/>
                </a:lnTo>
                <a:lnTo>
                  <a:pt x="2102" y="219"/>
                </a:lnTo>
                <a:lnTo>
                  <a:pt x="2097" y="219"/>
                </a:lnTo>
                <a:lnTo>
                  <a:pt x="2097" y="246"/>
                </a:lnTo>
                <a:lnTo>
                  <a:pt x="2099" y="251"/>
                </a:lnTo>
                <a:lnTo>
                  <a:pt x="2102" y="258"/>
                </a:lnTo>
                <a:lnTo>
                  <a:pt x="2102" y="260"/>
                </a:lnTo>
                <a:lnTo>
                  <a:pt x="2102" y="263"/>
                </a:lnTo>
                <a:lnTo>
                  <a:pt x="2100" y="265"/>
                </a:lnTo>
                <a:lnTo>
                  <a:pt x="2097" y="267"/>
                </a:lnTo>
                <a:lnTo>
                  <a:pt x="2092" y="267"/>
                </a:lnTo>
                <a:lnTo>
                  <a:pt x="2088" y="263"/>
                </a:lnTo>
                <a:lnTo>
                  <a:pt x="2087" y="260"/>
                </a:lnTo>
                <a:lnTo>
                  <a:pt x="2085" y="255"/>
                </a:lnTo>
                <a:lnTo>
                  <a:pt x="2083" y="251"/>
                </a:lnTo>
                <a:lnTo>
                  <a:pt x="2080" y="248"/>
                </a:lnTo>
                <a:lnTo>
                  <a:pt x="2076" y="246"/>
                </a:lnTo>
                <a:lnTo>
                  <a:pt x="2070" y="246"/>
                </a:lnTo>
                <a:lnTo>
                  <a:pt x="2029" y="246"/>
                </a:lnTo>
                <a:lnTo>
                  <a:pt x="2029" y="267"/>
                </a:lnTo>
                <a:lnTo>
                  <a:pt x="2037" y="268"/>
                </a:lnTo>
                <a:lnTo>
                  <a:pt x="2041" y="270"/>
                </a:lnTo>
                <a:lnTo>
                  <a:pt x="2042" y="273"/>
                </a:lnTo>
                <a:close/>
                <a:moveTo>
                  <a:pt x="459" y="567"/>
                </a:moveTo>
                <a:lnTo>
                  <a:pt x="464" y="565"/>
                </a:lnTo>
                <a:lnTo>
                  <a:pt x="466" y="563"/>
                </a:lnTo>
                <a:lnTo>
                  <a:pt x="466" y="560"/>
                </a:lnTo>
                <a:lnTo>
                  <a:pt x="475" y="558"/>
                </a:lnTo>
                <a:lnTo>
                  <a:pt x="478" y="557"/>
                </a:lnTo>
                <a:lnTo>
                  <a:pt x="480" y="553"/>
                </a:lnTo>
                <a:lnTo>
                  <a:pt x="473" y="555"/>
                </a:lnTo>
                <a:lnTo>
                  <a:pt x="464" y="553"/>
                </a:lnTo>
                <a:lnTo>
                  <a:pt x="447" y="551"/>
                </a:lnTo>
                <a:lnTo>
                  <a:pt x="441" y="553"/>
                </a:lnTo>
                <a:lnTo>
                  <a:pt x="435" y="555"/>
                </a:lnTo>
                <a:lnTo>
                  <a:pt x="434" y="557"/>
                </a:lnTo>
                <a:lnTo>
                  <a:pt x="432" y="558"/>
                </a:lnTo>
                <a:lnTo>
                  <a:pt x="432" y="567"/>
                </a:lnTo>
                <a:lnTo>
                  <a:pt x="459" y="567"/>
                </a:lnTo>
                <a:close/>
                <a:moveTo>
                  <a:pt x="384" y="580"/>
                </a:moveTo>
                <a:lnTo>
                  <a:pt x="377" y="579"/>
                </a:lnTo>
                <a:lnTo>
                  <a:pt x="377" y="577"/>
                </a:lnTo>
                <a:lnTo>
                  <a:pt x="383" y="574"/>
                </a:lnTo>
                <a:lnTo>
                  <a:pt x="388" y="572"/>
                </a:lnTo>
                <a:lnTo>
                  <a:pt x="391" y="570"/>
                </a:lnTo>
                <a:lnTo>
                  <a:pt x="393" y="565"/>
                </a:lnTo>
                <a:lnTo>
                  <a:pt x="391" y="560"/>
                </a:lnTo>
                <a:lnTo>
                  <a:pt x="381" y="558"/>
                </a:lnTo>
                <a:lnTo>
                  <a:pt x="374" y="560"/>
                </a:lnTo>
                <a:lnTo>
                  <a:pt x="367" y="562"/>
                </a:lnTo>
                <a:lnTo>
                  <a:pt x="362" y="565"/>
                </a:lnTo>
                <a:lnTo>
                  <a:pt x="359" y="570"/>
                </a:lnTo>
                <a:lnTo>
                  <a:pt x="355" y="575"/>
                </a:lnTo>
                <a:lnTo>
                  <a:pt x="350" y="587"/>
                </a:lnTo>
                <a:lnTo>
                  <a:pt x="354" y="587"/>
                </a:lnTo>
                <a:lnTo>
                  <a:pt x="360" y="587"/>
                </a:lnTo>
                <a:lnTo>
                  <a:pt x="371" y="587"/>
                </a:lnTo>
                <a:lnTo>
                  <a:pt x="376" y="589"/>
                </a:lnTo>
                <a:lnTo>
                  <a:pt x="381" y="587"/>
                </a:lnTo>
                <a:lnTo>
                  <a:pt x="384" y="586"/>
                </a:lnTo>
                <a:lnTo>
                  <a:pt x="384" y="580"/>
                </a:lnTo>
                <a:close/>
                <a:moveTo>
                  <a:pt x="801" y="246"/>
                </a:moveTo>
                <a:lnTo>
                  <a:pt x="801" y="253"/>
                </a:lnTo>
                <a:lnTo>
                  <a:pt x="801" y="260"/>
                </a:lnTo>
                <a:lnTo>
                  <a:pt x="802" y="265"/>
                </a:lnTo>
                <a:lnTo>
                  <a:pt x="806" y="268"/>
                </a:lnTo>
                <a:lnTo>
                  <a:pt x="809" y="272"/>
                </a:lnTo>
                <a:lnTo>
                  <a:pt x="814" y="273"/>
                </a:lnTo>
                <a:lnTo>
                  <a:pt x="821" y="273"/>
                </a:lnTo>
                <a:lnTo>
                  <a:pt x="828" y="273"/>
                </a:lnTo>
                <a:lnTo>
                  <a:pt x="826" y="267"/>
                </a:lnTo>
                <a:lnTo>
                  <a:pt x="824" y="260"/>
                </a:lnTo>
                <a:lnTo>
                  <a:pt x="819" y="256"/>
                </a:lnTo>
                <a:lnTo>
                  <a:pt x="814" y="253"/>
                </a:lnTo>
                <a:lnTo>
                  <a:pt x="809" y="251"/>
                </a:lnTo>
                <a:lnTo>
                  <a:pt x="807" y="250"/>
                </a:lnTo>
                <a:lnTo>
                  <a:pt x="807" y="246"/>
                </a:lnTo>
                <a:lnTo>
                  <a:pt x="801" y="246"/>
                </a:lnTo>
                <a:close/>
                <a:moveTo>
                  <a:pt x="2513" y="1659"/>
                </a:moveTo>
                <a:lnTo>
                  <a:pt x="2508" y="1650"/>
                </a:lnTo>
                <a:lnTo>
                  <a:pt x="2501" y="1643"/>
                </a:lnTo>
                <a:lnTo>
                  <a:pt x="2500" y="1638"/>
                </a:lnTo>
                <a:lnTo>
                  <a:pt x="2498" y="1633"/>
                </a:lnTo>
                <a:lnTo>
                  <a:pt x="2498" y="1626"/>
                </a:lnTo>
                <a:lnTo>
                  <a:pt x="2500" y="1618"/>
                </a:lnTo>
                <a:lnTo>
                  <a:pt x="2494" y="1614"/>
                </a:lnTo>
                <a:lnTo>
                  <a:pt x="2489" y="1611"/>
                </a:lnTo>
                <a:lnTo>
                  <a:pt x="2484" y="1606"/>
                </a:lnTo>
                <a:lnTo>
                  <a:pt x="2483" y="1604"/>
                </a:lnTo>
                <a:lnTo>
                  <a:pt x="2479" y="1604"/>
                </a:lnTo>
                <a:lnTo>
                  <a:pt x="2476" y="1602"/>
                </a:lnTo>
                <a:lnTo>
                  <a:pt x="2472" y="1601"/>
                </a:lnTo>
                <a:lnTo>
                  <a:pt x="2469" y="1599"/>
                </a:lnTo>
                <a:lnTo>
                  <a:pt x="2465" y="1597"/>
                </a:lnTo>
                <a:lnTo>
                  <a:pt x="2462" y="1595"/>
                </a:lnTo>
                <a:lnTo>
                  <a:pt x="2459" y="1594"/>
                </a:lnTo>
                <a:lnTo>
                  <a:pt x="2455" y="1592"/>
                </a:lnTo>
                <a:lnTo>
                  <a:pt x="2452" y="1590"/>
                </a:lnTo>
                <a:lnTo>
                  <a:pt x="2448" y="1589"/>
                </a:lnTo>
                <a:lnTo>
                  <a:pt x="2447" y="1585"/>
                </a:lnTo>
                <a:lnTo>
                  <a:pt x="2445" y="1577"/>
                </a:lnTo>
                <a:lnTo>
                  <a:pt x="2445" y="1566"/>
                </a:lnTo>
                <a:lnTo>
                  <a:pt x="2445" y="1558"/>
                </a:lnTo>
                <a:lnTo>
                  <a:pt x="2442" y="1544"/>
                </a:lnTo>
                <a:lnTo>
                  <a:pt x="2438" y="1531"/>
                </a:lnTo>
                <a:lnTo>
                  <a:pt x="2436" y="1522"/>
                </a:lnTo>
                <a:lnTo>
                  <a:pt x="2438" y="1514"/>
                </a:lnTo>
                <a:lnTo>
                  <a:pt x="2438" y="1509"/>
                </a:lnTo>
                <a:lnTo>
                  <a:pt x="2433" y="1505"/>
                </a:lnTo>
                <a:lnTo>
                  <a:pt x="2430" y="1500"/>
                </a:lnTo>
                <a:lnTo>
                  <a:pt x="2425" y="1488"/>
                </a:lnTo>
                <a:lnTo>
                  <a:pt x="2421" y="1488"/>
                </a:lnTo>
                <a:lnTo>
                  <a:pt x="2418" y="1488"/>
                </a:lnTo>
                <a:lnTo>
                  <a:pt x="2418" y="1486"/>
                </a:lnTo>
                <a:lnTo>
                  <a:pt x="2418" y="1481"/>
                </a:lnTo>
                <a:lnTo>
                  <a:pt x="2418" y="1474"/>
                </a:lnTo>
                <a:lnTo>
                  <a:pt x="2414" y="1474"/>
                </a:lnTo>
                <a:lnTo>
                  <a:pt x="2411" y="1474"/>
                </a:lnTo>
                <a:lnTo>
                  <a:pt x="2411" y="1473"/>
                </a:lnTo>
                <a:lnTo>
                  <a:pt x="2411" y="1468"/>
                </a:lnTo>
                <a:lnTo>
                  <a:pt x="2411" y="1464"/>
                </a:lnTo>
                <a:lnTo>
                  <a:pt x="2411" y="1461"/>
                </a:lnTo>
                <a:lnTo>
                  <a:pt x="2411" y="1452"/>
                </a:lnTo>
                <a:lnTo>
                  <a:pt x="2413" y="1445"/>
                </a:lnTo>
                <a:lnTo>
                  <a:pt x="2416" y="1432"/>
                </a:lnTo>
                <a:lnTo>
                  <a:pt x="2421" y="1420"/>
                </a:lnTo>
                <a:lnTo>
                  <a:pt x="2423" y="1413"/>
                </a:lnTo>
                <a:lnTo>
                  <a:pt x="2425" y="1406"/>
                </a:lnTo>
                <a:lnTo>
                  <a:pt x="2423" y="1387"/>
                </a:lnTo>
                <a:lnTo>
                  <a:pt x="2426" y="1370"/>
                </a:lnTo>
                <a:lnTo>
                  <a:pt x="2428" y="1355"/>
                </a:lnTo>
                <a:lnTo>
                  <a:pt x="2431" y="1338"/>
                </a:lnTo>
                <a:lnTo>
                  <a:pt x="2431" y="1331"/>
                </a:lnTo>
                <a:lnTo>
                  <a:pt x="2430" y="1326"/>
                </a:lnTo>
                <a:lnTo>
                  <a:pt x="2425" y="1317"/>
                </a:lnTo>
                <a:lnTo>
                  <a:pt x="2419" y="1309"/>
                </a:lnTo>
                <a:lnTo>
                  <a:pt x="2418" y="1304"/>
                </a:lnTo>
                <a:lnTo>
                  <a:pt x="2418" y="1297"/>
                </a:lnTo>
                <a:lnTo>
                  <a:pt x="2418" y="1263"/>
                </a:lnTo>
                <a:lnTo>
                  <a:pt x="2416" y="1258"/>
                </a:lnTo>
                <a:lnTo>
                  <a:pt x="2413" y="1254"/>
                </a:lnTo>
                <a:lnTo>
                  <a:pt x="2406" y="1247"/>
                </a:lnTo>
                <a:lnTo>
                  <a:pt x="2402" y="1244"/>
                </a:lnTo>
                <a:lnTo>
                  <a:pt x="2399" y="1241"/>
                </a:lnTo>
                <a:lnTo>
                  <a:pt x="2397" y="1235"/>
                </a:lnTo>
                <a:lnTo>
                  <a:pt x="2397" y="1229"/>
                </a:lnTo>
                <a:lnTo>
                  <a:pt x="2397" y="1181"/>
                </a:lnTo>
                <a:lnTo>
                  <a:pt x="2402" y="1167"/>
                </a:lnTo>
                <a:lnTo>
                  <a:pt x="2407" y="1154"/>
                </a:lnTo>
                <a:lnTo>
                  <a:pt x="2411" y="1138"/>
                </a:lnTo>
                <a:lnTo>
                  <a:pt x="2411" y="1130"/>
                </a:lnTo>
                <a:lnTo>
                  <a:pt x="2411" y="1120"/>
                </a:lnTo>
                <a:lnTo>
                  <a:pt x="2409" y="1114"/>
                </a:lnTo>
                <a:lnTo>
                  <a:pt x="2406" y="1111"/>
                </a:lnTo>
                <a:lnTo>
                  <a:pt x="2399" y="1104"/>
                </a:lnTo>
                <a:lnTo>
                  <a:pt x="2396" y="1101"/>
                </a:lnTo>
                <a:lnTo>
                  <a:pt x="2392" y="1097"/>
                </a:lnTo>
                <a:lnTo>
                  <a:pt x="2390" y="1092"/>
                </a:lnTo>
                <a:lnTo>
                  <a:pt x="2390" y="1085"/>
                </a:lnTo>
                <a:lnTo>
                  <a:pt x="2385" y="1084"/>
                </a:lnTo>
                <a:lnTo>
                  <a:pt x="2384" y="1082"/>
                </a:lnTo>
                <a:lnTo>
                  <a:pt x="2384" y="1079"/>
                </a:lnTo>
                <a:lnTo>
                  <a:pt x="2377" y="1079"/>
                </a:lnTo>
                <a:lnTo>
                  <a:pt x="2375" y="1075"/>
                </a:lnTo>
                <a:lnTo>
                  <a:pt x="2372" y="1073"/>
                </a:lnTo>
                <a:lnTo>
                  <a:pt x="2363" y="1072"/>
                </a:lnTo>
                <a:lnTo>
                  <a:pt x="2363" y="1067"/>
                </a:lnTo>
                <a:lnTo>
                  <a:pt x="2361" y="1063"/>
                </a:lnTo>
                <a:lnTo>
                  <a:pt x="2360" y="1060"/>
                </a:lnTo>
                <a:lnTo>
                  <a:pt x="2356" y="1058"/>
                </a:lnTo>
                <a:lnTo>
                  <a:pt x="2355" y="1055"/>
                </a:lnTo>
                <a:lnTo>
                  <a:pt x="2351" y="1053"/>
                </a:lnTo>
                <a:lnTo>
                  <a:pt x="2343" y="1051"/>
                </a:lnTo>
                <a:lnTo>
                  <a:pt x="2343" y="1048"/>
                </a:lnTo>
                <a:lnTo>
                  <a:pt x="2341" y="1046"/>
                </a:lnTo>
                <a:lnTo>
                  <a:pt x="2336" y="1044"/>
                </a:lnTo>
                <a:lnTo>
                  <a:pt x="2331" y="1039"/>
                </a:lnTo>
                <a:lnTo>
                  <a:pt x="2326" y="1034"/>
                </a:lnTo>
                <a:lnTo>
                  <a:pt x="2317" y="1033"/>
                </a:lnTo>
                <a:lnTo>
                  <a:pt x="2309" y="1031"/>
                </a:lnTo>
                <a:lnTo>
                  <a:pt x="2307" y="1027"/>
                </a:lnTo>
                <a:lnTo>
                  <a:pt x="2303" y="1026"/>
                </a:lnTo>
                <a:lnTo>
                  <a:pt x="2295" y="1024"/>
                </a:lnTo>
                <a:lnTo>
                  <a:pt x="2295" y="1021"/>
                </a:lnTo>
                <a:lnTo>
                  <a:pt x="2293" y="1019"/>
                </a:lnTo>
                <a:lnTo>
                  <a:pt x="2288" y="1017"/>
                </a:lnTo>
                <a:lnTo>
                  <a:pt x="2288" y="998"/>
                </a:lnTo>
                <a:lnTo>
                  <a:pt x="2288" y="980"/>
                </a:lnTo>
                <a:lnTo>
                  <a:pt x="2285" y="964"/>
                </a:lnTo>
                <a:lnTo>
                  <a:pt x="2281" y="949"/>
                </a:lnTo>
                <a:lnTo>
                  <a:pt x="2285" y="935"/>
                </a:lnTo>
                <a:lnTo>
                  <a:pt x="2290" y="923"/>
                </a:lnTo>
                <a:lnTo>
                  <a:pt x="2298" y="915"/>
                </a:lnTo>
                <a:lnTo>
                  <a:pt x="2309" y="908"/>
                </a:lnTo>
                <a:lnTo>
                  <a:pt x="2312" y="903"/>
                </a:lnTo>
                <a:lnTo>
                  <a:pt x="2314" y="896"/>
                </a:lnTo>
                <a:lnTo>
                  <a:pt x="2317" y="891"/>
                </a:lnTo>
                <a:lnTo>
                  <a:pt x="2319" y="889"/>
                </a:lnTo>
                <a:lnTo>
                  <a:pt x="2322" y="888"/>
                </a:lnTo>
                <a:lnTo>
                  <a:pt x="2327" y="879"/>
                </a:lnTo>
                <a:lnTo>
                  <a:pt x="2329" y="874"/>
                </a:lnTo>
                <a:lnTo>
                  <a:pt x="2329" y="867"/>
                </a:lnTo>
                <a:lnTo>
                  <a:pt x="2331" y="862"/>
                </a:lnTo>
                <a:lnTo>
                  <a:pt x="2332" y="860"/>
                </a:lnTo>
                <a:lnTo>
                  <a:pt x="2336" y="860"/>
                </a:lnTo>
                <a:lnTo>
                  <a:pt x="2334" y="854"/>
                </a:lnTo>
                <a:lnTo>
                  <a:pt x="2334" y="847"/>
                </a:lnTo>
                <a:lnTo>
                  <a:pt x="2338" y="838"/>
                </a:lnTo>
                <a:lnTo>
                  <a:pt x="2341" y="830"/>
                </a:lnTo>
                <a:lnTo>
                  <a:pt x="2343" y="825"/>
                </a:lnTo>
                <a:lnTo>
                  <a:pt x="2343" y="819"/>
                </a:lnTo>
                <a:lnTo>
                  <a:pt x="2344" y="814"/>
                </a:lnTo>
                <a:lnTo>
                  <a:pt x="2346" y="813"/>
                </a:lnTo>
                <a:lnTo>
                  <a:pt x="2350" y="813"/>
                </a:lnTo>
                <a:lnTo>
                  <a:pt x="2350" y="792"/>
                </a:lnTo>
                <a:lnTo>
                  <a:pt x="2351" y="789"/>
                </a:lnTo>
                <a:lnTo>
                  <a:pt x="2353" y="785"/>
                </a:lnTo>
                <a:lnTo>
                  <a:pt x="2355" y="783"/>
                </a:lnTo>
                <a:lnTo>
                  <a:pt x="2356" y="778"/>
                </a:lnTo>
                <a:lnTo>
                  <a:pt x="2358" y="775"/>
                </a:lnTo>
                <a:lnTo>
                  <a:pt x="2360" y="772"/>
                </a:lnTo>
                <a:lnTo>
                  <a:pt x="2361" y="770"/>
                </a:lnTo>
                <a:lnTo>
                  <a:pt x="2363" y="765"/>
                </a:lnTo>
                <a:lnTo>
                  <a:pt x="2363" y="754"/>
                </a:lnTo>
                <a:lnTo>
                  <a:pt x="2363" y="748"/>
                </a:lnTo>
                <a:lnTo>
                  <a:pt x="2363" y="744"/>
                </a:lnTo>
                <a:lnTo>
                  <a:pt x="2367" y="744"/>
                </a:lnTo>
                <a:lnTo>
                  <a:pt x="2370" y="744"/>
                </a:lnTo>
                <a:lnTo>
                  <a:pt x="2372" y="724"/>
                </a:lnTo>
                <a:lnTo>
                  <a:pt x="2372" y="710"/>
                </a:lnTo>
                <a:lnTo>
                  <a:pt x="2370" y="703"/>
                </a:lnTo>
                <a:lnTo>
                  <a:pt x="2363" y="703"/>
                </a:lnTo>
                <a:lnTo>
                  <a:pt x="2363" y="696"/>
                </a:lnTo>
                <a:lnTo>
                  <a:pt x="2363" y="690"/>
                </a:lnTo>
                <a:lnTo>
                  <a:pt x="2363" y="683"/>
                </a:lnTo>
                <a:lnTo>
                  <a:pt x="2363" y="676"/>
                </a:lnTo>
                <a:lnTo>
                  <a:pt x="2360" y="667"/>
                </a:lnTo>
                <a:lnTo>
                  <a:pt x="2355" y="659"/>
                </a:lnTo>
                <a:lnTo>
                  <a:pt x="2350" y="650"/>
                </a:lnTo>
                <a:lnTo>
                  <a:pt x="2350" y="647"/>
                </a:lnTo>
                <a:lnTo>
                  <a:pt x="2350" y="642"/>
                </a:lnTo>
                <a:lnTo>
                  <a:pt x="2348" y="638"/>
                </a:lnTo>
                <a:lnTo>
                  <a:pt x="2346" y="635"/>
                </a:lnTo>
                <a:lnTo>
                  <a:pt x="2343" y="628"/>
                </a:lnTo>
                <a:lnTo>
                  <a:pt x="2341" y="625"/>
                </a:lnTo>
                <a:lnTo>
                  <a:pt x="2339" y="621"/>
                </a:lnTo>
                <a:lnTo>
                  <a:pt x="2334" y="621"/>
                </a:lnTo>
                <a:lnTo>
                  <a:pt x="2329" y="621"/>
                </a:lnTo>
                <a:lnTo>
                  <a:pt x="2329" y="616"/>
                </a:lnTo>
                <a:lnTo>
                  <a:pt x="2329" y="611"/>
                </a:lnTo>
                <a:lnTo>
                  <a:pt x="2324" y="606"/>
                </a:lnTo>
                <a:lnTo>
                  <a:pt x="2321" y="599"/>
                </a:lnTo>
                <a:lnTo>
                  <a:pt x="2321" y="594"/>
                </a:lnTo>
                <a:lnTo>
                  <a:pt x="2322" y="587"/>
                </a:lnTo>
                <a:lnTo>
                  <a:pt x="2309" y="594"/>
                </a:lnTo>
                <a:lnTo>
                  <a:pt x="2295" y="601"/>
                </a:lnTo>
                <a:lnTo>
                  <a:pt x="2281" y="598"/>
                </a:lnTo>
                <a:lnTo>
                  <a:pt x="2268" y="598"/>
                </a:lnTo>
                <a:lnTo>
                  <a:pt x="2252" y="596"/>
                </a:lnTo>
                <a:lnTo>
                  <a:pt x="2240" y="594"/>
                </a:lnTo>
                <a:lnTo>
                  <a:pt x="2240" y="591"/>
                </a:lnTo>
                <a:lnTo>
                  <a:pt x="2240" y="587"/>
                </a:lnTo>
                <a:lnTo>
                  <a:pt x="2237" y="586"/>
                </a:lnTo>
                <a:lnTo>
                  <a:pt x="2232" y="586"/>
                </a:lnTo>
                <a:lnTo>
                  <a:pt x="2227" y="586"/>
                </a:lnTo>
                <a:lnTo>
                  <a:pt x="2227" y="584"/>
                </a:lnTo>
                <a:lnTo>
                  <a:pt x="2227" y="580"/>
                </a:lnTo>
                <a:lnTo>
                  <a:pt x="2223" y="579"/>
                </a:lnTo>
                <a:lnTo>
                  <a:pt x="2220" y="577"/>
                </a:lnTo>
                <a:lnTo>
                  <a:pt x="2217" y="575"/>
                </a:lnTo>
                <a:lnTo>
                  <a:pt x="2213" y="574"/>
                </a:lnTo>
                <a:lnTo>
                  <a:pt x="2210" y="567"/>
                </a:lnTo>
                <a:lnTo>
                  <a:pt x="2205" y="562"/>
                </a:lnTo>
                <a:lnTo>
                  <a:pt x="2199" y="557"/>
                </a:lnTo>
                <a:lnTo>
                  <a:pt x="2193" y="553"/>
                </a:lnTo>
                <a:lnTo>
                  <a:pt x="2193" y="546"/>
                </a:lnTo>
                <a:lnTo>
                  <a:pt x="2193" y="541"/>
                </a:lnTo>
                <a:lnTo>
                  <a:pt x="2196" y="540"/>
                </a:lnTo>
                <a:lnTo>
                  <a:pt x="2199" y="536"/>
                </a:lnTo>
                <a:lnTo>
                  <a:pt x="2203" y="534"/>
                </a:lnTo>
                <a:lnTo>
                  <a:pt x="2206" y="531"/>
                </a:lnTo>
                <a:lnTo>
                  <a:pt x="2206" y="526"/>
                </a:lnTo>
                <a:lnTo>
                  <a:pt x="2206" y="519"/>
                </a:lnTo>
                <a:lnTo>
                  <a:pt x="2205" y="514"/>
                </a:lnTo>
                <a:lnTo>
                  <a:pt x="2201" y="511"/>
                </a:lnTo>
                <a:lnTo>
                  <a:pt x="2194" y="504"/>
                </a:lnTo>
                <a:lnTo>
                  <a:pt x="2186" y="499"/>
                </a:lnTo>
                <a:lnTo>
                  <a:pt x="2182" y="495"/>
                </a:lnTo>
                <a:lnTo>
                  <a:pt x="2179" y="492"/>
                </a:lnTo>
                <a:lnTo>
                  <a:pt x="2179" y="488"/>
                </a:lnTo>
                <a:lnTo>
                  <a:pt x="2177" y="487"/>
                </a:lnTo>
                <a:lnTo>
                  <a:pt x="2172" y="485"/>
                </a:lnTo>
                <a:lnTo>
                  <a:pt x="2172" y="437"/>
                </a:lnTo>
                <a:lnTo>
                  <a:pt x="2160" y="434"/>
                </a:lnTo>
                <a:lnTo>
                  <a:pt x="2152" y="432"/>
                </a:lnTo>
                <a:lnTo>
                  <a:pt x="2143" y="434"/>
                </a:lnTo>
                <a:lnTo>
                  <a:pt x="2131" y="437"/>
                </a:lnTo>
                <a:lnTo>
                  <a:pt x="2123" y="442"/>
                </a:lnTo>
                <a:lnTo>
                  <a:pt x="2117" y="444"/>
                </a:lnTo>
                <a:lnTo>
                  <a:pt x="2111" y="444"/>
                </a:lnTo>
                <a:lnTo>
                  <a:pt x="2111" y="451"/>
                </a:lnTo>
                <a:lnTo>
                  <a:pt x="2107" y="454"/>
                </a:lnTo>
                <a:lnTo>
                  <a:pt x="2102" y="458"/>
                </a:lnTo>
                <a:lnTo>
                  <a:pt x="2097" y="458"/>
                </a:lnTo>
                <a:lnTo>
                  <a:pt x="2097" y="454"/>
                </a:lnTo>
                <a:lnTo>
                  <a:pt x="2095" y="453"/>
                </a:lnTo>
                <a:lnTo>
                  <a:pt x="2092" y="453"/>
                </a:lnTo>
                <a:lnTo>
                  <a:pt x="2090" y="451"/>
                </a:lnTo>
                <a:lnTo>
                  <a:pt x="2090" y="447"/>
                </a:lnTo>
                <a:lnTo>
                  <a:pt x="2090" y="444"/>
                </a:lnTo>
                <a:lnTo>
                  <a:pt x="2090" y="441"/>
                </a:lnTo>
                <a:lnTo>
                  <a:pt x="2090" y="437"/>
                </a:lnTo>
                <a:lnTo>
                  <a:pt x="2087" y="436"/>
                </a:lnTo>
                <a:lnTo>
                  <a:pt x="2083" y="434"/>
                </a:lnTo>
                <a:lnTo>
                  <a:pt x="2078" y="432"/>
                </a:lnTo>
                <a:lnTo>
                  <a:pt x="2076" y="430"/>
                </a:lnTo>
                <a:lnTo>
                  <a:pt x="2076" y="427"/>
                </a:lnTo>
                <a:lnTo>
                  <a:pt x="2076" y="424"/>
                </a:lnTo>
                <a:lnTo>
                  <a:pt x="2076" y="420"/>
                </a:lnTo>
                <a:lnTo>
                  <a:pt x="2076" y="417"/>
                </a:lnTo>
                <a:lnTo>
                  <a:pt x="2073" y="417"/>
                </a:lnTo>
                <a:lnTo>
                  <a:pt x="2070" y="417"/>
                </a:lnTo>
                <a:lnTo>
                  <a:pt x="2070" y="413"/>
                </a:lnTo>
                <a:lnTo>
                  <a:pt x="2070" y="410"/>
                </a:lnTo>
                <a:lnTo>
                  <a:pt x="2066" y="403"/>
                </a:lnTo>
                <a:lnTo>
                  <a:pt x="2065" y="400"/>
                </a:lnTo>
                <a:lnTo>
                  <a:pt x="2063" y="396"/>
                </a:lnTo>
                <a:lnTo>
                  <a:pt x="2008" y="369"/>
                </a:lnTo>
                <a:lnTo>
                  <a:pt x="2008" y="362"/>
                </a:lnTo>
                <a:lnTo>
                  <a:pt x="2008" y="355"/>
                </a:lnTo>
                <a:lnTo>
                  <a:pt x="2003" y="343"/>
                </a:lnTo>
                <a:lnTo>
                  <a:pt x="2000" y="338"/>
                </a:lnTo>
                <a:lnTo>
                  <a:pt x="1995" y="335"/>
                </a:lnTo>
                <a:lnTo>
                  <a:pt x="1993" y="332"/>
                </a:lnTo>
                <a:lnTo>
                  <a:pt x="1989" y="326"/>
                </a:lnTo>
                <a:lnTo>
                  <a:pt x="1984" y="321"/>
                </a:lnTo>
                <a:lnTo>
                  <a:pt x="1983" y="318"/>
                </a:lnTo>
                <a:lnTo>
                  <a:pt x="1979" y="313"/>
                </a:lnTo>
                <a:lnTo>
                  <a:pt x="1979" y="308"/>
                </a:lnTo>
                <a:lnTo>
                  <a:pt x="1981" y="301"/>
                </a:lnTo>
                <a:lnTo>
                  <a:pt x="1971" y="304"/>
                </a:lnTo>
                <a:lnTo>
                  <a:pt x="1962" y="311"/>
                </a:lnTo>
                <a:lnTo>
                  <a:pt x="1955" y="316"/>
                </a:lnTo>
                <a:lnTo>
                  <a:pt x="1947" y="321"/>
                </a:lnTo>
                <a:lnTo>
                  <a:pt x="1938" y="326"/>
                </a:lnTo>
                <a:lnTo>
                  <a:pt x="1933" y="328"/>
                </a:lnTo>
                <a:lnTo>
                  <a:pt x="1926" y="328"/>
                </a:lnTo>
                <a:lnTo>
                  <a:pt x="1923" y="330"/>
                </a:lnTo>
                <a:lnTo>
                  <a:pt x="1921" y="333"/>
                </a:lnTo>
                <a:lnTo>
                  <a:pt x="1920" y="342"/>
                </a:lnTo>
                <a:lnTo>
                  <a:pt x="1916" y="340"/>
                </a:lnTo>
                <a:lnTo>
                  <a:pt x="1914" y="337"/>
                </a:lnTo>
                <a:lnTo>
                  <a:pt x="1913" y="328"/>
                </a:lnTo>
                <a:lnTo>
                  <a:pt x="1908" y="328"/>
                </a:lnTo>
                <a:lnTo>
                  <a:pt x="1903" y="328"/>
                </a:lnTo>
                <a:lnTo>
                  <a:pt x="1897" y="323"/>
                </a:lnTo>
                <a:lnTo>
                  <a:pt x="1889" y="320"/>
                </a:lnTo>
                <a:lnTo>
                  <a:pt x="1885" y="320"/>
                </a:lnTo>
                <a:lnTo>
                  <a:pt x="1879" y="321"/>
                </a:lnTo>
                <a:lnTo>
                  <a:pt x="1879" y="316"/>
                </a:lnTo>
                <a:lnTo>
                  <a:pt x="1882" y="314"/>
                </a:lnTo>
                <a:lnTo>
                  <a:pt x="1885" y="314"/>
                </a:lnTo>
                <a:lnTo>
                  <a:pt x="1891" y="314"/>
                </a:lnTo>
                <a:lnTo>
                  <a:pt x="1903" y="314"/>
                </a:lnTo>
                <a:lnTo>
                  <a:pt x="1908" y="314"/>
                </a:lnTo>
                <a:lnTo>
                  <a:pt x="1913" y="314"/>
                </a:lnTo>
                <a:lnTo>
                  <a:pt x="1918" y="316"/>
                </a:lnTo>
                <a:lnTo>
                  <a:pt x="1923" y="314"/>
                </a:lnTo>
                <a:lnTo>
                  <a:pt x="1926" y="313"/>
                </a:lnTo>
                <a:lnTo>
                  <a:pt x="1928" y="309"/>
                </a:lnTo>
                <a:lnTo>
                  <a:pt x="1933" y="304"/>
                </a:lnTo>
                <a:lnTo>
                  <a:pt x="1935" y="303"/>
                </a:lnTo>
                <a:lnTo>
                  <a:pt x="1940" y="301"/>
                </a:lnTo>
                <a:lnTo>
                  <a:pt x="1938" y="299"/>
                </a:lnTo>
                <a:lnTo>
                  <a:pt x="1937" y="297"/>
                </a:lnTo>
                <a:lnTo>
                  <a:pt x="1932" y="296"/>
                </a:lnTo>
                <a:lnTo>
                  <a:pt x="1920" y="294"/>
                </a:lnTo>
                <a:lnTo>
                  <a:pt x="1913" y="294"/>
                </a:lnTo>
                <a:lnTo>
                  <a:pt x="1908" y="292"/>
                </a:lnTo>
                <a:lnTo>
                  <a:pt x="1904" y="289"/>
                </a:lnTo>
                <a:lnTo>
                  <a:pt x="1899" y="287"/>
                </a:lnTo>
                <a:lnTo>
                  <a:pt x="1884" y="289"/>
                </a:lnTo>
                <a:lnTo>
                  <a:pt x="1874" y="285"/>
                </a:lnTo>
                <a:lnTo>
                  <a:pt x="1862" y="284"/>
                </a:lnTo>
                <a:lnTo>
                  <a:pt x="1851" y="280"/>
                </a:lnTo>
                <a:lnTo>
                  <a:pt x="1848" y="280"/>
                </a:lnTo>
                <a:lnTo>
                  <a:pt x="1845" y="282"/>
                </a:lnTo>
                <a:lnTo>
                  <a:pt x="1841" y="287"/>
                </a:lnTo>
                <a:lnTo>
                  <a:pt x="1839" y="294"/>
                </a:lnTo>
                <a:lnTo>
                  <a:pt x="1838" y="301"/>
                </a:lnTo>
                <a:lnTo>
                  <a:pt x="1834" y="303"/>
                </a:lnTo>
                <a:lnTo>
                  <a:pt x="1831" y="304"/>
                </a:lnTo>
                <a:lnTo>
                  <a:pt x="1826" y="306"/>
                </a:lnTo>
                <a:lnTo>
                  <a:pt x="1824" y="308"/>
                </a:lnTo>
                <a:lnTo>
                  <a:pt x="1824" y="311"/>
                </a:lnTo>
                <a:lnTo>
                  <a:pt x="1824" y="314"/>
                </a:lnTo>
                <a:lnTo>
                  <a:pt x="1824" y="318"/>
                </a:lnTo>
                <a:lnTo>
                  <a:pt x="1824" y="321"/>
                </a:lnTo>
                <a:lnTo>
                  <a:pt x="1814" y="328"/>
                </a:lnTo>
                <a:lnTo>
                  <a:pt x="1804" y="337"/>
                </a:lnTo>
                <a:lnTo>
                  <a:pt x="1800" y="340"/>
                </a:lnTo>
                <a:lnTo>
                  <a:pt x="1799" y="347"/>
                </a:lnTo>
                <a:lnTo>
                  <a:pt x="1797" y="354"/>
                </a:lnTo>
                <a:lnTo>
                  <a:pt x="1797" y="362"/>
                </a:lnTo>
                <a:lnTo>
                  <a:pt x="1781" y="369"/>
                </a:lnTo>
                <a:lnTo>
                  <a:pt x="1770" y="379"/>
                </a:lnTo>
                <a:lnTo>
                  <a:pt x="1758" y="389"/>
                </a:lnTo>
                <a:lnTo>
                  <a:pt x="1749" y="403"/>
                </a:lnTo>
                <a:lnTo>
                  <a:pt x="1715" y="403"/>
                </a:lnTo>
                <a:lnTo>
                  <a:pt x="1710" y="407"/>
                </a:lnTo>
                <a:lnTo>
                  <a:pt x="1705" y="410"/>
                </a:lnTo>
                <a:lnTo>
                  <a:pt x="1700" y="415"/>
                </a:lnTo>
                <a:lnTo>
                  <a:pt x="1695" y="417"/>
                </a:lnTo>
                <a:lnTo>
                  <a:pt x="1674" y="417"/>
                </a:lnTo>
                <a:lnTo>
                  <a:pt x="1655" y="418"/>
                </a:lnTo>
                <a:lnTo>
                  <a:pt x="1640" y="424"/>
                </a:lnTo>
                <a:lnTo>
                  <a:pt x="1626" y="430"/>
                </a:lnTo>
                <a:lnTo>
                  <a:pt x="1621" y="432"/>
                </a:lnTo>
                <a:lnTo>
                  <a:pt x="1618" y="434"/>
                </a:lnTo>
                <a:lnTo>
                  <a:pt x="1613" y="441"/>
                </a:lnTo>
                <a:lnTo>
                  <a:pt x="1609" y="449"/>
                </a:lnTo>
                <a:lnTo>
                  <a:pt x="1606" y="458"/>
                </a:lnTo>
                <a:lnTo>
                  <a:pt x="1602" y="459"/>
                </a:lnTo>
                <a:lnTo>
                  <a:pt x="1601" y="461"/>
                </a:lnTo>
                <a:lnTo>
                  <a:pt x="1602" y="465"/>
                </a:lnTo>
                <a:lnTo>
                  <a:pt x="1606" y="465"/>
                </a:lnTo>
                <a:lnTo>
                  <a:pt x="1604" y="468"/>
                </a:lnTo>
                <a:lnTo>
                  <a:pt x="1602" y="471"/>
                </a:lnTo>
                <a:lnTo>
                  <a:pt x="1599" y="475"/>
                </a:lnTo>
                <a:lnTo>
                  <a:pt x="1599" y="478"/>
                </a:lnTo>
                <a:lnTo>
                  <a:pt x="1592" y="476"/>
                </a:lnTo>
                <a:lnTo>
                  <a:pt x="1585" y="476"/>
                </a:lnTo>
                <a:lnTo>
                  <a:pt x="1577" y="480"/>
                </a:lnTo>
                <a:lnTo>
                  <a:pt x="1568" y="483"/>
                </a:lnTo>
                <a:lnTo>
                  <a:pt x="1563" y="485"/>
                </a:lnTo>
                <a:lnTo>
                  <a:pt x="1558" y="485"/>
                </a:lnTo>
                <a:lnTo>
                  <a:pt x="1556" y="492"/>
                </a:lnTo>
                <a:lnTo>
                  <a:pt x="1558" y="497"/>
                </a:lnTo>
                <a:lnTo>
                  <a:pt x="1561" y="500"/>
                </a:lnTo>
                <a:lnTo>
                  <a:pt x="1565" y="502"/>
                </a:lnTo>
                <a:lnTo>
                  <a:pt x="1573" y="505"/>
                </a:lnTo>
                <a:lnTo>
                  <a:pt x="1577" y="509"/>
                </a:lnTo>
                <a:lnTo>
                  <a:pt x="1578" y="512"/>
                </a:lnTo>
                <a:lnTo>
                  <a:pt x="1577" y="517"/>
                </a:lnTo>
                <a:lnTo>
                  <a:pt x="1575" y="519"/>
                </a:lnTo>
                <a:lnTo>
                  <a:pt x="1572" y="519"/>
                </a:lnTo>
                <a:lnTo>
                  <a:pt x="1568" y="519"/>
                </a:lnTo>
                <a:lnTo>
                  <a:pt x="1565" y="519"/>
                </a:lnTo>
                <a:lnTo>
                  <a:pt x="1560" y="519"/>
                </a:lnTo>
                <a:lnTo>
                  <a:pt x="1558" y="519"/>
                </a:lnTo>
                <a:lnTo>
                  <a:pt x="1558" y="516"/>
                </a:lnTo>
                <a:lnTo>
                  <a:pt x="1558" y="512"/>
                </a:lnTo>
                <a:lnTo>
                  <a:pt x="1554" y="512"/>
                </a:lnTo>
                <a:lnTo>
                  <a:pt x="1551" y="512"/>
                </a:lnTo>
                <a:lnTo>
                  <a:pt x="1551" y="509"/>
                </a:lnTo>
                <a:lnTo>
                  <a:pt x="1551" y="505"/>
                </a:lnTo>
                <a:lnTo>
                  <a:pt x="1548" y="505"/>
                </a:lnTo>
                <a:lnTo>
                  <a:pt x="1544" y="505"/>
                </a:lnTo>
                <a:lnTo>
                  <a:pt x="1541" y="505"/>
                </a:lnTo>
                <a:lnTo>
                  <a:pt x="1537" y="505"/>
                </a:lnTo>
                <a:lnTo>
                  <a:pt x="1536" y="500"/>
                </a:lnTo>
                <a:lnTo>
                  <a:pt x="1534" y="499"/>
                </a:lnTo>
                <a:lnTo>
                  <a:pt x="1531" y="499"/>
                </a:lnTo>
                <a:lnTo>
                  <a:pt x="1529" y="495"/>
                </a:lnTo>
                <a:lnTo>
                  <a:pt x="1525" y="494"/>
                </a:lnTo>
                <a:lnTo>
                  <a:pt x="1517" y="492"/>
                </a:lnTo>
                <a:lnTo>
                  <a:pt x="1517" y="488"/>
                </a:lnTo>
                <a:lnTo>
                  <a:pt x="1515" y="487"/>
                </a:lnTo>
                <a:lnTo>
                  <a:pt x="1510" y="485"/>
                </a:lnTo>
                <a:lnTo>
                  <a:pt x="1502" y="480"/>
                </a:lnTo>
                <a:lnTo>
                  <a:pt x="1496" y="478"/>
                </a:lnTo>
                <a:lnTo>
                  <a:pt x="1490" y="478"/>
                </a:lnTo>
                <a:lnTo>
                  <a:pt x="1478" y="476"/>
                </a:lnTo>
                <a:lnTo>
                  <a:pt x="1467" y="480"/>
                </a:lnTo>
                <a:lnTo>
                  <a:pt x="1461" y="483"/>
                </a:lnTo>
                <a:lnTo>
                  <a:pt x="1454" y="488"/>
                </a:lnTo>
                <a:lnTo>
                  <a:pt x="1449" y="492"/>
                </a:lnTo>
                <a:lnTo>
                  <a:pt x="1442" y="497"/>
                </a:lnTo>
                <a:lnTo>
                  <a:pt x="1433" y="499"/>
                </a:lnTo>
                <a:lnTo>
                  <a:pt x="1421" y="499"/>
                </a:lnTo>
                <a:lnTo>
                  <a:pt x="1427" y="492"/>
                </a:lnTo>
                <a:lnTo>
                  <a:pt x="1427" y="485"/>
                </a:lnTo>
                <a:lnTo>
                  <a:pt x="1427" y="478"/>
                </a:lnTo>
                <a:lnTo>
                  <a:pt x="1421" y="471"/>
                </a:lnTo>
                <a:lnTo>
                  <a:pt x="1416" y="468"/>
                </a:lnTo>
                <a:lnTo>
                  <a:pt x="1411" y="465"/>
                </a:lnTo>
                <a:lnTo>
                  <a:pt x="1408" y="459"/>
                </a:lnTo>
                <a:lnTo>
                  <a:pt x="1408" y="451"/>
                </a:lnTo>
                <a:lnTo>
                  <a:pt x="1415" y="451"/>
                </a:lnTo>
                <a:lnTo>
                  <a:pt x="1418" y="449"/>
                </a:lnTo>
                <a:lnTo>
                  <a:pt x="1423" y="446"/>
                </a:lnTo>
                <a:lnTo>
                  <a:pt x="1428" y="444"/>
                </a:lnTo>
                <a:lnTo>
                  <a:pt x="1428" y="447"/>
                </a:lnTo>
                <a:lnTo>
                  <a:pt x="1430" y="449"/>
                </a:lnTo>
                <a:lnTo>
                  <a:pt x="1433" y="451"/>
                </a:lnTo>
                <a:lnTo>
                  <a:pt x="1435" y="451"/>
                </a:lnTo>
                <a:lnTo>
                  <a:pt x="1435" y="447"/>
                </a:lnTo>
                <a:lnTo>
                  <a:pt x="1435" y="444"/>
                </a:lnTo>
                <a:lnTo>
                  <a:pt x="1439" y="444"/>
                </a:lnTo>
                <a:lnTo>
                  <a:pt x="1442" y="444"/>
                </a:lnTo>
                <a:lnTo>
                  <a:pt x="1442" y="441"/>
                </a:lnTo>
                <a:lnTo>
                  <a:pt x="1442" y="437"/>
                </a:lnTo>
                <a:lnTo>
                  <a:pt x="1450" y="436"/>
                </a:lnTo>
                <a:lnTo>
                  <a:pt x="1457" y="436"/>
                </a:lnTo>
                <a:lnTo>
                  <a:pt x="1464" y="434"/>
                </a:lnTo>
                <a:lnTo>
                  <a:pt x="1466" y="432"/>
                </a:lnTo>
                <a:lnTo>
                  <a:pt x="1469" y="430"/>
                </a:lnTo>
                <a:lnTo>
                  <a:pt x="1473" y="429"/>
                </a:lnTo>
                <a:lnTo>
                  <a:pt x="1474" y="425"/>
                </a:lnTo>
                <a:lnTo>
                  <a:pt x="1476" y="417"/>
                </a:lnTo>
                <a:lnTo>
                  <a:pt x="1479" y="417"/>
                </a:lnTo>
                <a:lnTo>
                  <a:pt x="1481" y="415"/>
                </a:lnTo>
                <a:lnTo>
                  <a:pt x="1483" y="410"/>
                </a:lnTo>
                <a:lnTo>
                  <a:pt x="1486" y="405"/>
                </a:lnTo>
                <a:lnTo>
                  <a:pt x="1490" y="400"/>
                </a:lnTo>
                <a:lnTo>
                  <a:pt x="1493" y="396"/>
                </a:lnTo>
                <a:lnTo>
                  <a:pt x="1496" y="389"/>
                </a:lnTo>
                <a:lnTo>
                  <a:pt x="1498" y="378"/>
                </a:lnTo>
                <a:lnTo>
                  <a:pt x="1496" y="364"/>
                </a:lnTo>
                <a:lnTo>
                  <a:pt x="1496" y="349"/>
                </a:lnTo>
                <a:lnTo>
                  <a:pt x="1496" y="335"/>
                </a:lnTo>
                <a:lnTo>
                  <a:pt x="1496" y="330"/>
                </a:lnTo>
                <a:lnTo>
                  <a:pt x="1495" y="326"/>
                </a:lnTo>
                <a:lnTo>
                  <a:pt x="1491" y="325"/>
                </a:lnTo>
                <a:lnTo>
                  <a:pt x="1488" y="323"/>
                </a:lnTo>
                <a:lnTo>
                  <a:pt x="1479" y="321"/>
                </a:lnTo>
                <a:lnTo>
                  <a:pt x="1478" y="318"/>
                </a:lnTo>
                <a:lnTo>
                  <a:pt x="1476" y="314"/>
                </a:lnTo>
                <a:lnTo>
                  <a:pt x="1462" y="314"/>
                </a:lnTo>
                <a:lnTo>
                  <a:pt x="1452" y="316"/>
                </a:lnTo>
                <a:lnTo>
                  <a:pt x="1430" y="320"/>
                </a:lnTo>
                <a:lnTo>
                  <a:pt x="1410" y="325"/>
                </a:lnTo>
                <a:lnTo>
                  <a:pt x="1399" y="326"/>
                </a:lnTo>
                <a:lnTo>
                  <a:pt x="1387" y="328"/>
                </a:lnTo>
                <a:lnTo>
                  <a:pt x="1381" y="326"/>
                </a:lnTo>
                <a:lnTo>
                  <a:pt x="1374" y="325"/>
                </a:lnTo>
                <a:lnTo>
                  <a:pt x="1362" y="320"/>
                </a:lnTo>
                <a:lnTo>
                  <a:pt x="1352" y="313"/>
                </a:lnTo>
                <a:lnTo>
                  <a:pt x="1340" y="308"/>
                </a:lnTo>
                <a:lnTo>
                  <a:pt x="1335" y="304"/>
                </a:lnTo>
                <a:lnTo>
                  <a:pt x="1329" y="301"/>
                </a:lnTo>
                <a:lnTo>
                  <a:pt x="1324" y="296"/>
                </a:lnTo>
                <a:lnTo>
                  <a:pt x="1319" y="294"/>
                </a:lnTo>
                <a:lnTo>
                  <a:pt x="1312" y="294"/>
                </a:lnTo>
                <a:lnTo>
                  <a:pt x="1307" y="292"/>
                </a:lnTo>
                <a:lnTo>
                  <a:pt x="1304" y="289"/>
                </a:lnTo>
                <a:lnTo>
                  <a:pt x="1299" y="287"/>
                </a:lnTo>
                <a:lnTo>
                  <a:pt x="1271" y="287"/>
                </a:lnTo>
                <a:lnTo>
                  <a:pt x="1270" y="289"/>
                </a:lnTo>
                <a:lnTo>
                  <a:pt x="1268" y="291"/>
                </a:lnTo>
                <a:lnTo>
                  <a:pt x="1265" y="294"/>
                </a:lnTo>
                <a:lnTo>
                  <a:pt x="1259" y="296"/>
                </a:lnTo>
                <a:lnTo>
                  <a:pt x="1258" y="297"/>
                </a:lnTo>
                <a:lnTo>
                  <a:pt x="1258" y="301"/>
                </a:lnTo>
                <a:lnTo>
                  <a:pt x="1254" y="299"/>
                </a:lnTo>
                <a:lnTo>
                  <a:pt x="1253" y="297"/>
                </a:lnTo>
                <a:lnTo>
                  <a:pt x="1253" y="294"/>
                </a:lnTo>
                <a:lnTo>
                  <a:pt x="1253" y="292"/>
                </a:lnTo>
                <a:lnTo>
                  <a:pt x="1256" y="285"/>
                </a:lnTo>
                <a:lnTo>
                  <a:pt x="1258" y="280"/>
                </a:lnTo>
                <a:lnTo>
                  <a:pt x="1254" y="279"/>
                </a:lnTo>
                <a:lnTo>
                  <a:pt x="1253" y="275"/>
                </a:lnTo>
                <a:lnTo>
                  <a:pt x="1251" y="267"/>
                </a:lnTo>
                <a:lnTo>
                  <a:pt x="1248" y="267"/>
                </a:lnTo>
                <a:lnTo>
                  <a:pt x="1246" y="265"/>
                </a:lnTo>
                <a:lnTo>
                  <a:pt x="1244" y="260"/>
                </a:lnTo>
                <a:lnTo>
                  <a:pt x="1190" y="260"/>
                </a:lnTo>
                <a:lnTo>
                  <a:pt x="1184" y="267"/>
                </a:lnTo>
                <a:lnTo>
                  <a:pt x="1179" y="273"/>
                </a:lnTo>
                <a:lnTo>
                  <a:pt x="1176" y="277"/>
                </a:lnTo>
                <a:lnTo>
                  <a:pt x="1173" y="279"/>
                </a:lnTo>
                <a:lnTo>
                  <a:pt x="1167" y="280"/>
                </a:lnTo>
                <a:lnTo>
                  <a:pt x="1162" y="280"/>
                </a:lnTo>
                <a:lnTo>
                  <a:pt x="1166" y="273"/>
                </a:lnTo>
                <a:lnTo>
                  <a:pt x="1171" y="267"/>
                </a:lnTo>
                <a:lnTo>
                  <a:pt x="1174" y="263"/>
                </a:lnTo>
                <a:lnTo>
                  <a:pt x="1179" y="262"/>
                </a:lnTo>
                <a:lnTo>
                  <a:pt x="1184" y="260"/>
                </a:lnTo>
                <a:lnTo>
                  <a:pt x="1190" y="260"/>
                </a:lnTo>
                <a:lnTo>
                  <a:pt x="1191" y="255"/>
                </a:lnTo>
                <a:lnTo>
                  <a:pt x="1193" y="251"/>
                </a:lnTo>
                <a:lnTo>
                  <a:pt x="1200" y="246"/>
                </a:lnTo>
                <a:lnTo>
                  <a:pt x="1208" y="243"/>
                </a:lnTo>
                <a:lnTo>
                  <a:pt x="1217" y="239"/>
                </a:lnTo>
                <a:lnTo>
                  <a:pt x="1217" y="212"/>
                </a:lnTo>
                <a:lnTo>
                  <a:pt x="1217" y="205"/>
                </a:lnTo>
                <a:lnTo>
                  <a:pt x="1217" y="198"/>
                </a:lnTo>
                <a:lnTo>
                  <a:pt x="1219" y="193"/>
                </a:lnTo>
                <a:lnTo>
                  <a:pt x="1224" y="191"/>
                </a:lnTo>
                <a:lnTo>
                  <a:pt x="1219" y="181"/>
                </a:lnTo>
                <a:lnTo>
                  <a:pt x="1215" y="169"/>
                </a:lnTo>
                <a:lnTo>
                  <a:pt x="1210" y="144"/>
                </a:lnTo>
                <a:lnTo>
                  <a:pt x="1208" y="142"/>
                </a:lnTo>
                <a:lnTo>
                  <a:pt x="1207" y="140"/>
                </a:lnTo>
                <a:lnTo>
                  <a:pt x="1203" y="137"/>
                </a:lnTo>
                <a:lnTo>
                  <a:pt x="1198" y="135"/>
                </a:lnTo>
                <a:lnTo>
                  <a:pt x="1196" y="133"/>
                </a:lnTo>
                <a:lnTo>
                  <a:pt x="1196" y="130"/>
                </a:lnTo>
                <a:lnTo>
                  <a:pt x="1188" y="130"/>
                </a:lnTo>
                <a:lnTo>
                  <a:pt x="1181" y="128"/>
                </a:lnTo>
                <a:lnTo>
                  <a:pt x="1174" y="127"/>
                </a:lnTo>
                <a:lnTo>
                  <a:pt x="1171" y="122"/>
                </a:lnTo>
                <a:lnTo>
                  <a:pt x="1166" y="118"/>
                </a:lnTo>
                <a:lnTo>
                  <a:pt x="1159" y="116"/>
                </a:lnTo>
                <a:lnTo>
                  <a:pt x="1152" y="115"/>
                </a:lnTo>
                <a:lnTo>
                  <a:pt x="1142" y="116"/>
                </a:lnTo>
                <a:lnTo>
                  <a:pt x="1138" y="110"/>
                </a:lnTo>
                <a:lnTo>
                  <a:pt x="1133" y="104"/>
                </a:lnTo>
                <a:lnTo>
                  <a:pt x="1128" y="99"/>
                </a:lnTo>
                <a:lnTo>
                  <a:pt x="1121" y="96"/>
                </a:lnTo>
                <a:lnTo>
                  <a:pt x="1121" y="89"/>
                </a:lnTo>
                <a:lnTo>
                  <a:pt x="1121" y="82"/>
                </a:lnTo>
                <a:lnTo>
                  <a:pt x="1120" y="77"/>
                </a:lnTo>
                <a:lnTo>
                  <a:pt x="1114" y="76"/>
                </a:lnTo>
                <a:lnTo>
                  <a:pt x="1106" y="79"/>
                </a:lnTo>
                <a:lnTo>
                  <a:pt x="1097" y="82"/>
                </a:lnTo>
                <a:lnTo>
                  <a:pt x="1091" y="87"/>
                </a:lnTo>
                <a:lnTo>
                  <a:pt x="1089" y="91"/>
                </a:lnTo>
                <a:lnTo>
                  <a:pt x="1087" y="96"/>
                </a:lnTo>
                <a:lnTo>
                  <a:pt x="1073" y="91"/>
                </a:lnTo>
                <a:lnTo>
                  <a:pt x="1058" y="87"/>
                </a:lnTo>
                <a:lnTo>
                  <a:pt x="1044" y="82"/>
                </a:lnTo>
                <a:lnTo>
                  <a:pt x="1038" y="79"/>
                </a:lnTo>
                <a:lnTo>
                  <a:pt x="1032" y="76"/>
                </a:lnTo>
                <a:lnTo>
                  <a:pt x="985" y="76"/>
                </a:lnTo>
                <a:lnTo>
                  <a:pt x="981" y="76"/>
                </a:lnTo>
                <a:lnTo>
                  <a:pt x="978" y="76"/>
                </a:lnTo>
                <a:lnTo>
                  <a:pt x="973" y="76"/>
                </a:lnTo>
                <a:lnTo>
                  <a:pt x="971" y="76"/>
                </a:lnTo>
                <a:lnTo>
                  <a:pt x="971" y="72"/>
                </a:lnTo>
                <a:lnTo>
                  <a:pt x="971" y="69"/>
                </a:lnTo>
                <a:lnTo>
                  <a:pt x="968" y="69"/>
                </a:lnTo>
                <a:lnTo>
                  <a:pt x="964" y="69"/>
                </a:lnTo>
                <a:lnTo>
                  <a:pt x="964" y="65"/>
                </a:lnTo>
                <a:lnTo>
                  <a:pt x="964" y="62"/>
                </a:lnTo>
                <a:lnTo>
                  <a:pt x="957" y="60"/>
                </a:lnTo>
                <a:lnTo>
                  <a:pt x="951" y="62"/>
                </a:lnTo>
                <a:lnTo>
                  <a:pt x="946" y="60"/>
                </a:lnTo>
                <a:lnTo>
                  <a:pt x="944" y="58"/>
                </a:lnTo>
                <a:lnTo>
                  <a:pt x="944" y="55"/>
                </a:lnTo>
                <a:lnTo>
                  <a:pt x="876" y="55"/>
                </a:lnTo>
                <a:lnTo>
                  <a:pt x="874" y="60"/>
                </a:lnTo>
                <a:lnTo>
                  <a:pt x="872" y="62"/>
                </a:lnTo>
                <a:lnTo>
                  <a:pt x="869" y="62"/>
                </a:lnTo>
                <a:lnTo>
                  <a:pt x="807" y="62"/>
                </a:lnTo>
                <a:lnTo>
                  <a:pt x="807" y="57"/>
                </a:lnTo>
                <a:lnTo>
                  <a:pt x="809" y="52"/>
                </a:lnTo>
                <a:lnTo>
                  <a:pt x="813" y="43"/>
                </a:lnTo>
                <a:lnTo>
                  <a:pt x="818" y="36"/>
                </a:lnTo>
                <a:lnTo>
                  <a:pt x="821" y="28"/>
                </a:lnTo>
                <a:lnTo>
                  <a:pt x="823" y="24"/>
                </a:lnTo>
                <a:lnTo>
                  <a:pt x="824" y="21"/>
                </a:lnTo>
                <a:lnTo>
                  <a:pt x="826" y="19"/>
                </a:lnTo>
                <a:lnTo>
                  <a:pt x="828" y="14"/>
                </a:lnTo>
                <a:lnTo>
                  <a:pt x="824" y="12"/>
                </a:lnTo>
                <a:lnTo>
                  <a:pt x="823" y="11"/>
                </a:lnTo>
                <a:lnTo>
                  <a:pt x="821" y="7"/>
                </a:lnTo>
                <a:lnTo>
                  <a:pt x="821" y="0"/>
                </a:lnTo>
                <a:lnTo>
                  <a:pt x="816" y="0"/>
                </a:lnTo>
                <a:lnTo>
                  <a:pt x="811" y="2"/>
                </a:lnTo>
                <a:lnTo>
                  <a:pt x="807" y="4"/>
                </a:lnTo>
                <a:lnTo>
                  <a:pt x="806" y="7"/>
                </a:lnTo>
                <a:lnTo>
                  <a:pt x="802" y="16"/>
                </a:lnTo>
                <a:lnTo>
                  <a:pt x="801" y="24"/>
                </a:lnTo>
                <a:lnTo>
                  <a:pt x="801" y="28"/>
                </a:lnTo>
                <a:lnTo>
                  <a:pt x="795" y="31"/>
                </a:lnTo>
                <a:lnTo>
                  <a:pt x="794" y="35"/>
                </a:lnTo>
                <a:lnTo>
                  <a:pt x="792" y="38"/>
                </a:lnTo>
                <a:lnTo>
                  <a:pt x="782" y="45"/>
                </a:lnTo>
                <a:lnTo>
                  <a:pt x="780" y="48"/>
                </a:lnTo>
                <a:lnTo>
                  <a:pt x="778" y="52"/>
                </a:lnTo>
                <a:lnTo>
                  <a:pt x="777" y="60"/>
                </a:lnTo>
                <a:lnTo>
                  <a:pt x="780" y="72"/>
                </a:lnTo>
                <a:lnTo>
                  <a:pt x="780" y="77"/>
                </a:lnTo>
                <a:lnTo>
                  <a:pt x="780" y="79"/>
                </a:lnTo>
                <a:lnTo>
                  <a:pt x="780" y="86"/>
                </a:lnTo>
                <a:lnTo>
                  <a:pt x="778" y="89"/>
                </a:lnTo>
                <a:lnTo>
                  <a:pt x="775" y="98"/>
                </a:lnTo>
                <a:lnTo>
                  <a:pt x="773" y="104"/>
                </a:lnTo>
                <a:lnTo>
                  <a:pt x="772" y="110"/>
                </a:lnTo>
                <a:lnTo>
                  <a:pt x="773" y="113"/>
                </a:lnTo>
                <a:lnTo>
                  <a:pt x="773" y="116"/>
                </a:lnTo>
                <a:lnTo>
                  <a:pt x="773" y="123"/>
                </a:lnTo>
                <a:lnTo>
                  <a:pt x="770" y="125"/>
                </a:lnTo>
                <a:lnTo>
                  <a:pt x="768" y="127"/>
                </a:lnTo>
                <a:lnTo>
                  <a:pt x="766" y="130"/>
                </a:lnTo>
                <a:lnTo>
                  <a:pt x="766" y="137"/>
                </a:lnTo>
                <a:lnTo>
                  <a:pt x="766" y="144"/>
                </a:lnTo>
                <a:lnTo>
                  <a:pt x="773" y="145"/>
                </a:lnTo>
                <a:lnTo>
                  <a:pt x="778" y="144"/>
                </a:lnTo>
                <a:lnTo>
                  <a:pt x="784" y="144"/>
                </a:lnTo>
                <a:lnTo>
                  <a:pt x="787" y="140"/>
                </a:lnTo>
                <a:lnTo>
                  <a:pt x="790" y="137"/>
                </a:lnTo>
                <a:lnTo>
                  <a:pt x="792" y="133"/>
                </a:lnTo>
                <a:lnTo>
                  <a:pt x="794" y="123"/>
                </a:lnTo>
                <a:lnTo>
                  <a:pt x="794" y="122"/>
                </a:lnTo>
                <a:lnTo>
                  <a:pt x="794" y="118"/>
                </a:lnTo>
                <a:lnTo>
                  <a:pt x="794" y="113"/>
                </a:lnTo>
                <a:lnTo>
                  <a:pt x="795" y="111"/>
                </a:lnTo>
                <a:lnTo>
                  <a:pt x="797" y="110"/>
                </a:lnTo>
                <a:lnTo>
                  <a:pt x="795" y="104"/>
                </a:lnTo>
                <a:lnTo>
                  <a:pt x="795" y="99"/>
                </a:lnTo>
                <a:lnTo>
                  <a:pt x="795" y="98"/>
                </a:lnTo>
                <a:lnTo>
                  <a:pt x="795" y="96"/>
                </a:lnTo>
                <a:lnTo>
                  <a:pt x="799" y="96"/>
                </a:lnTo>
                <a:lnTo>
                  <a:pt x="804" y="94"/>
                </a:lnTo>
                <a:lnTo>
                  <a:pt x="809" y="93"/>
                </a:lnTo>
                <a:lnTo>
                  <a:pt x="816" y="86"/>
                </a:lnTo>
                <a:lnTo>
                  <a:pt x="818" y="84"/>
                </a:lnTo>
                <a:lnTo>
                  <a:pt x="821" y="81"/>
                </a:lnTo>
                <a:lnTo>
                  <a:pt x="824" y="81"/>
                </a:lnTo>
                <a:lnTo>
                  <a:pt x="830" y="84"/>
                </a:lnTo>
                <a:lnTo>
                  <a:pt x="833" y="82"/>
                </a:lnTo>
                <a:lnTo>
                  <a:pt x="847" y="79"/>
                </a:lnTo>
                <a:lnTo>
                  <a:pt x="850" y="79"/>
                </a:lnTo>
                <a:lnTo>
                  <a:pt x="853" y="77"/>
                </a:lnTo>
                <a:lnTo>
                  <a:pt x="857" y="77"/>
                </a:lnTo>
                <a:lnTo>
                  <a:pt x="860" y="81"/>
                </a:lnTo>
                <a:lnTo>
                  <a:pt x="864" y="86"/>
                </a:lnTo>
                <a:lnTo>
                  <a:pt x="869" y="94"/>
                </a:lnTo>
                <a:lnTo>
                  <a:pt x="872" y="96"/>
                </a:lnTo>
                <a:lnTo>
                  <a:pt x="877" y="94"/>
                </a:lnTo>
                <a:lnTo>
                  <a:pt x="879" y="96"/>
                </a:lnTo>
                <a:lnTo>
                  <a:pt x="882" y="96"/>
                </a:lnTo>
                <a:lnTo>
                  <a:pt x="882" y="144"/>
                </a:lnTo>
                <a:lnTo>
                  <a:pt x="874" y="157"/>
                </a:lnTo>
                <a:lnTo>
                  <a:pt x="867" y="164"/>
                </a:lnTo>
                <a:lnTo>
                  <a:pt x="862" y="171"/>
                </a:lnTo>
                <a:lnTo>
                  <a:pt x="859" y="173"/>
                </a:lnTo>
                <a:lnTo>
                  <a:pt x="850" y="176"/>
                </a:lnTo>
                <a:lnTo>
                  <a:pt x="840" y="180"/>
                </a:lnTo>
                <a:lnTo>
                  <a:pt x="838" y="183"/>
                </a:lnTo>
                <a:lnTo>
                  <a:pt x="835" y="186"/>
                </a:lnTo>
                <a:lnTo>
                  <a:pt x="835" y="191"/>
                </a:lnTo>
                <a:lnTo>
                  <a:pt x="836" y="197"/>
                </a:lnTo>
                <a:lnTo>
                  <a:pt x="838" y="198"/>
                </a:lnTo>
                <a:lnTo>
                  <a:pt x="841" y="198"/>
                </a:lnTo>
                <a:lnTo>
                  <a:pt x="847" y="195"/>
                </a:lnTo>
                <a:lnTo>
                  <a:pt x="850" y="191"/>
                </a:lnTo>
                <a:lnTo>
                  <a:pt x="855" y="190"/>
                </a:lnTo>
                <a:lnTo>
                  <a:pt x="859" y="190"/>
                </a:lnTo>
                <a:lnTo>
                  <a:pt x="864" y="191"/>
                </a:lnTo>
                <a:lnTo>
                  <a:pt x="867" y="191"/>
                </a:lnTo>
                <a:lnTo>
                  <a:pt x="872" y="190"/>
                </a:lnTo>
                <a:lnTo>
                  <a:pt x="877" y="188"/>
                </a:lnTo>
                <a:lnTo>
                  <a:pt x="886" y="183"/>
                </a:lnTo>
                <a:lnTo>
                  <a:pt x="888" y="181"/>
                </a:lnTo>
                <a:lnTo>
                  <a:pt x="889" y="178"/>
                </a:lnTo>
                <a:lnTo>
                  <a:pt x="891" y="176"/>
                </a:lnTo>
                <a:lnTo>
                  <a:pt x="894" y="178"/>
                </a:lnTo>
                <a:lnTo>
                  <a:pt x="899" y="180"/>
                </a:lnTo>
                <a:lnTo>
                  <a:pt x="901" y="178"/>
                </a:lnTo>
                <a:lnTo>
                  <a:pt x="905" y="176"/>
                </a:lnTo>
                <a:lnTo>
                  <a:pt x="901" y="181"/>
                </a:lnTo>
                <a:lnTo>
                  <a:pt x="901" y="185"/>
                </a:lnTo>
                <a:lnTo>
                  <a:pt x="903" y="188"/>
                </a:lnTo>
                <a:lnTo>
                  <a:pt x="905" y="190"/>
                </a:lnTo>
                <a:lnTo>
                  <a:pt x="911" y="195"/>
                </a:lnTo>
                <a:lnTo>
                  <a:pt x="913" y="198"/>
                </a:lnTo>
                <a:lnTo>
                  <a:pt x="911" y="202"/>
                </a:lnTo>
                <a:lnTo>
                  <a:pt x="913" y="205"/>
                </a:lnTo>
                <a:lnTo>
                  <a:pt x="915" y="209"/>
                </a:lnTo>
                <a:lnTo>
                  <a:pt x="913" y="210"/>
                </a:lnTo>
                <a:lnTo>
                  <a:pt x="910" y="212"/>
                </a:lnTo>
                <a:lnTo>
                  <a:pt x="908" y="217"/>
                </a:lnTo>
                <a:lnTo>
                  <a:pt x="906" y="219"/>
                </a:lnTo>
                <a:lnTo>
                  <a:pt x="903" y="219"/>
                </a:lnTo>
                <a:lnTo>
                  <a:pt x="903" y="226"/>
                </a:lnTo>
                <a:lnTo>
                  <a:pt x="906" y="229"/>
                </a:lnTo>
                <a:lnTo>
                  <a:pt x="910" y="232"/>
                </a:lnTo>
                <a:lnTo>
                  <a:pt x="917" y="232"/>
                </a:lnTo>
                <a:lnTo>
                  <a:pt x="917" y="236"/>
                </a:lnTo>
                <a:lnTo>
                  <a:pt x="915" y="238"/>
                </a:lnTo>
                <a:lnTo>
                  <a:pt x="906" y="241"/>
                </a:lnTo>
                <a:lnTo>
                  <a:pt x="903" y="243"/>
                </a:lnTo>
                <a:lnTo>
                  <a:pt x="901" y="246"/>
                </a:lnTo>
                <a:lnTo>
                  <a:pt x="899" y="253"/>
                </a:lnTo>
                <a:lnTo>
                  <a:pt x="903" y="260"/>
                </a:lnTo>
                <a:lnTo>
                  <a:pt x="905" y="263"/>
                </a:lnTo>
                <a:lnTo>
                  <a:pt x="906" y="265"/>
                </a:lnTo>
                <a:lnTo>
                  <a:pt x="927" y="267"/>
                </a:lnTo>
                <a:lnTo>
                  <a:pt x="930" y="267"/>
                </a:lnTo>
                <a:lnTo>
                  <a:pt x="944" y="267"/>
                </a:lnTo>
                <a:lnTo>
                  <a:pt x="944" y="265"/>
                </a:lnTo>
                <a:lnTo>
                  <a:pt x="946" y="263"/>
                </a:lnTo>
                <a:lnTo>
                  <a:pt x="951" y="262"/>
                </a:lnTo>
                <a:lnTo>
                  <a:pt x="954" y="262"/>
                </a:lnTo>
                <a:lnTo>
                  <a:pt x="956" y="263"/>
                </a:lnTo>
                <a:lnTo>
                  <a:pt x="957" y="267"/>
                </a:lnTo>
                <a:lnTo>
                  <a:pt x="944" y="267"/>
                </a:lnTo>
                <a:lnTo>
                  <a:pt x="944" y="270"/>
                </a:lnTo>
                <a:lnTo>
                  <a:pt x="942" y="272"/>
                </a:lnTo>
                <a:lnTo>
                  <a:pt x="937" y="273"/>
                </a:lnTo>
                <a:lnTo>
                  <a:pt x="932" y="273"/>
                </a:lnTo>
                <a:lnTo>
                  <a:pt x="927" y="272"/>
                </a:lnTo>
                <a:lnTo>
                  <a:pt x="923" y="272"/>
                </a:lnTo>
                <a:lnTo>
                  <a:pt x="915" y="277"/>
                </a:lnTo>
                <a:lnTo>
                  <a:pt x="906" y="280"/>
                </a:lnTo>
                <a:lnTo>
                  <a:pt x="901" y="282"/>
                </a:lnTo>
                <a:lnTo>
                  <a:pt x="896" y="280"/>
                </a:lnTo>
                <a:lnTo>
                  <a:pt x="893" y="282"/>
                </a:lnTo>
                <a:lnTo>
                  <a:pt x="889" y="285"/>
                </a:lnTo>
                <a:lnTo>
                  <a:pt x="886" y="287"/>
                </a:lnTo>
                <a:lnTo>
                  <a:pt x="882" y="287"/>
                </a:lnTo>
                <a:lnTo>
                  <a:pt x="848" y="287"/>
                </a:lnTo>
                <a:lnTo>
                  <a:pt x="843" y="291"/>
                </a:lnTo>
                <a:lnTo>
                  <a:pt x="838" y="294"/>
                </a:lnTo>
                <a:lnTo>
                  <a:pt x="835" y="299"/>
                </a:lnTo>
                <a:lnTo>
                  <a:pt x="835" y="308"/>
                </a:lnTo>
                <a:lnTo>
                  <a:pt x="833" y="313"/>
                </a:lnTo>
                <a:lnTo>
                  <a:pt x="831" y="314"/>
                </a:lnTo>
                <a:lnTo>
                  <a:pt x="828" y="314"/>
                </a:lnTo>
                <a:lnTo>
                  <a:pt x="826" y="325"/>
                </a:lnTo>
                <a:lnTo>
                  <a:pt x="828" y="333"/>
                </a:lnTo>
                <a:lnTo>
                  <a:pt x="830" y="340"/>
                </a:lnTo>
                <a:lnTo>
                  <a:pt x="835" y="345"/>
                </a:lnTo>
                <a:lnTo>
                  <a:pt x="841" y="349"/>
                </a:lnTo>
                <a:lnTo>
                  <a:pt x="848" y="350"/>
                </a:lnTo>
                <a:lnTo>
                  <a:pt x="859" y="350"/>
                </a:lnTo>
                <a:lnTo>
                  <a:pt x="869" y="349"/>
                </a:lnTo>
                <a:lnTo>
                  <a:pt x="870" y="343"/>
                </a:lnTo>
                <a:lnTo>
                  <a:pt x="872" y="342"/>
                </a:lnTo>
                <a:lnTo>
                  <a:pt x="876" y="342"/>
                </a:lnTo>
                <a:lnTo>
                  <a:pt x="879" y="343"/>
                </a:lnTo>
                <a:lnTo>
                  <a:pt x="882" y="345"/>
                </a:lnTo>
                <a:lnTo>
                  <a:pt x="884" y="349"/>
                </a:lnTo>
                <a:lnTo>
                  <a:pt x="889" y="349"/>
                </a:lnTo>
                <a:lnTo>
                  <a:pt x="889" y="355"/>
                </a:lnTo>
                <a:lnTo>
                  <a:pt x="889" y="362"/>
                </a:lnTo>
                <a:lnTo>
                  <a:pt x="884" y="372"/>
                </a:lnTo>
                <a:lnTo>
                  <a:pt x="881" y="383"/>
                </a:lnTo>
                <a:lnTo>
                  <a:pt x="881" y="388"/>
                </a:lnTo>
                <a:lnTo>
                  <a:pt x="882" y="396"/>
                </a:lnTo>
                <a:lnTo>
                  <a:pt x="884" y="403"/>
                </a:lnTo>
                <a:lnTo>
                  <a:pt x="888" y="407"/>
                </a:lnTo>
                <a:lnTo>
                  <a:pt x="893" y="408"/>
                </a:lnTo>
                <a:lnTo>
                  <a:pt x="899" y="410"/>
                </a:lnTo>
                <a:lnTo>
                  <a:pt x="906" y="412"/>
                </a:lnTo>
                <a:lnTo>
                  <a:pt x="911" y="413"/>
                </a:lnTo>
                <a:lnTo>
                  <a:pt x="915" y="417"/>
                </a:lnTo>
                <a:lnTo>
                  <a:pt x="917" y="424"/>
                </a:lnTo>
                <a:lnTo>
                  <a:pt x="917" y="429"/>
                </a:lnTo>
                <a:lnTo>
                  <a:pt x="917" y="432"/>
                </a:lnTo>
                <a:lnTo>
                  <a:pt x="915" y="434"/>
                </a:lnTo>
                <a:lnTo>
                  <a:pt x="911" y="436"/>
                </a:lnTo>
                <a:lnTo>
                  <a:pt x="905" y="437"/>
                </a:lnTo>
                <a:lnTo>
                  <a:pt x="896" y="437"/>
                </a:lnTo>
                <a:lnTo>
                  <a:pt x="889" y="437"/>
                </a:lnTo>
                <a:lnTo>
                  <a:pt x="884" y="441"/>
                </a:lnTo>
                <a:lnTo>
                  <a:pt x="881" y="442"/>
                </a:lnTo>
                <a:lnTo>
                  <a:pt x="876" y="444"/>
                </a:lnTo>
                <a:lnTo>
                  <a:pt x="876" y="451"/>
                </a:lnTo>
                <a:lnTo>
                  <a:pt x="877" y="456"/>
                </a:lnTo>
                <a:lnTo>
                  <a:pt x="879" y="458"/>
                </a:lnTo>
                <a:lnTo>
                  <a:pt x="881" y="459"/>
                </a:lnTo>
                <a:lnTo>
                  <a:pt x="881" y="465"/>
                </a:lnTo>
                <a:lnTo>
                  <a:pt x="881" y="473"/>
                </a:lnTo>
                <a:lnTo>
                  <a:pt x="884" y="483"/>
                </a:lnTo>
                <a:lnTo>
                  <a:pt x="886" y="487"/>
                </a:lnTo>
                <a:lnTo>
                  <a:pt x="889" y="490"/>
                </a:lnTo>
                <a:lnTo>
                  <a:pt x="891" y="492"/>
                </a:lnTo>
                <a:lnTo>
                  <a:pt x="901" y="504"/>
                </a:lnTo>
                <a:lnTo>
                  <a:pt x="910" y="509"/>
                </a:lnTo>
                <a:lnTo>
                  <a:pt x="913" y="511"/>
                </a:lnTo>
                <a:lnTo>
                  <a:pt x="918" y="512"/>
                </a:lnTo>
                <a:lnTo>
                  <a:pt x="922" y="512"/>
                </a:lnTo>
                <a:lnTo>
                  <a:pt x="934" y="514"/>
                </a:lnTo>
                <a:lnTo>
                  <a:pt x="944" y="519"/>
                </a:lnTo>
                <a:lnTo>
                  <a:pt x="963" y="519"/>
                </a:lnTo>
                <a:lnTo>
                  <a:pt x="952" y="526"/>
                </a:lnTo>
                <a:lnTo>
                  <a:pt x="944" y="533"/>
                </a:lnTo>
                <a:lnTo>
                  <a:pt x="937" y="538"/>
                </a:lnTo>
                <a:lnTo>
                  <a:pt x="928" y="540"/>
                </a:lnTo>
                <a:lnTo>
                  <a:pt x="920" y="540"/>
                </a:lnTo>
                <a:lnTo>
                  <a:pt x="911" y="540"/>
                </a:lnTo>
                <a:lnTo>
                  <a:pt x="893" y="536"/>
                </a:lnTo>
                <a:lnTo>
                  <a:pt x="876" y="533"/>
                </a:lnTo>
                <a:lnTo>
                  <a:pt x="855" y="533"/>
                </a:lnTo>
                <a:lnTo>
                  <a:pt x="847" y="531"/>
                </a:lnTo>
                <a:lnTo>
                  <a:pt x="838" y="529"/>
                </a:lnTo>
                <a:lnTo>
                  <a:pt x="831" y="524"/>
                </a:lnTo>
                <a:lnTo>
                  <a:pt x="828" y="519"/>
                </a:lnTo>
                <a:lnTo>
                  <a:pt x="826" y="516"/>
                </a:lnTo>
                <a:lnTo>
                  <a:pt x="824" y="514"/>
                </a:lnTo>
                <a:lnTo>
                  <a:pt x="821" y="516"/>
                </a:lnTo>
                <a:lnTo>
                  <a:pt x="821" y="519"/>
                </a:lnTo>
                <a:lnTo>
                  <a:pt x="814" y="522"/>
                </a:lnTo>
                <a:lnTo>
                  <a:pt x="809" y="528"/>
                </a:lnTo>
                <a:lnTo>
                  <a:pt x="804" y="533"/>
                </a:lnTo>
                <a:lnTo>
                  <a:pt x="801" y="540"/>
                </a:lnTo>
                <a:lnTo>
                  <a:pt x="799" y="541"/>
                </a:lnTo>
                <a:lnTo>
                  <a:pt x="797" y="543"/>
                </a:lnTo>
                <a:lnTo>
                  <a:pt x="794" y="546"/>
                </a:lnTo>
                <a:lnTo>
                  <a:pt x="792" y="551"/>
                </a:lnTo>
                <a:lnTo>
                  <a:pt x="790" y="553"/>
                </a:lnTo>
                <a:lnTo>
                  <a:pt x="787" y="553"/>
                </a:lnTo>
                <a:lnTo>
                  <a:pt x="785" y="557"/>
                </a:lnTo>
                <a:lnTo>
                  <a:pt x="784" y="560"/>
                </a:lnTo>
                <a:lnTo>
                  <a:pt x="780" y="563"/>
                </a:lnTo>
                <a:lnTo>
                  <a:pt x="780" y="567"/>
                </a:lnTo>
                <a:lnTo>
                  <a:pt x="785" y="599"/>
                </a:lnTo>
                <a:lnTo>
                  <a:pt x="789" y="615"/>
                </a:lnTo>
                <a:lnTo>
                  <a:pt x="794" y="628"/>
                </a:lnTo>
                <a:lnTo>
                  <a:pt x="794" y="635"/>
                </a:lnTo>
                <a:lnTo>
                  <a:pt x="795" y="640"/>
                </a:lnTo>
                <a:lnTo>
                  <a:pt x="799" y="644"/>
                </a:lnTo>
                <a:lnTo>
                  <a:pt x="801" y="649"/>
                </a:lnTo>
                <a:lnTo>
                  <a:pt x="795" y="649"/>
                </a:lnTo>
                <a:lnTo>
                  <a:pt x="790" y="647"/>
                </a:lnTo>
                <a:lnTo>
                  <a:pt x="782" y="644"/>
                </a:lnTo>
                <a:lnTo>
                  <a:pt x="775" y="638"/>
                </a:lnTo>
                <a:lnTo>
                  <a:pt x="766" y="635"/>
                </a:lnTo>
                <a:lnTo>
                  <a:pt x="765" y="633"/>
                </a:lnTo>
                <a:lnTo>
                  <a:pt x="763" y="632"/>
                </a:lnTo>
                <a:lnTo>
                  <a:pt x="760" y="628"/>
                </a:lnTo>
                <a:lnTo>
                  <a:pt x="758" y="623"/>
                </a:lnTo>
                <a:lnTo>
                  <a:pt x="756" y="621"/>
                </a:lnTo>
                <a:lnTo>
                  <a:pt x="753" y="621"/>
                </a:lnTo>
                <a:lnTo>
                  <a:pt x="732" y="621"/>
                </a:lnTo>
                <a:lnTo>
                  <a:pt x="729" y="621"/>
                </a:lnTo>
                <a:lnTo>
                  <a:pt x="726" y="621"/>
                </a:lnTo>
                <a:lnTo>
                  <a:pt x="722" y="626"/>
                </a:lnTo>
                <a:lnTo>
                  <a:pt x="720" y="630"/>
                </a:lnTo>
                <a:lnTo>
                  <a:pt x="722" y="633"/>
                </a:lnTo>
                <a:lnTo>
                  <a:pt x="720" y="637"/>
                </a:lnTo>
                <a:lnTo>
                  <a:pt x="715" y="645"/>
                </a:lnTo>
                <a:lnTo>
                  <a:pt x="712" y="649"/>
                </a:lnTo>
                <a:lnTo>
                  <a:pt x="712" y="654"/>
                </a:lnTo>
                <a:lnTo>
                  <a:pt x="714" y="657"/>
                </a:lnTo>
                <a:lnTo>
                  <a:pt x="719" y="664"/>
                </a:lnTo>
                <a:lnTo>
                  <a:pt x="720" y="666"/>
                </a:lnTo>
                <a:lnTo>
                  <a:pt x="722" y="667"/>
                </a:lnTo>
                <a:lnTo>
                  <a:pt x="726" y="669"/>
                </a:lnTo>
                <a:lnTo>
                  <a:pt x="727" y="671"/>
                </a:lnTo>
                <a:lnTo>
                  <a:pt x="729" y="673"/>
                </a:lnTo>
                <a:lnTo>
                  <a:pt x="731" y="678"/>
                </a:lnTo>
                <a:lnTo>
                  <a:pt x="732" y="690"/>
                </a:lnTo>
                <a:lnTo>
                  <a:pt x="724" y="695"/>
                </a:lnTo>
                <a:lnTo>
                  <a:pt x="720" y="698"/>
                </a:lnTo>
                <a:lnTo>
                  <a:pt x="719" y="703"/>
                </a:lnTo>
                <a:lnTo>
                  <a:pt x="712" y="702"/>
                </a:lnTo>
                <a:lnTo>
                  <a:pt x="707" y="700"/>
                </a:lnTo>
                <a:lnTo>
                  <a:pt x="702" y="698"/>
                </a:lnTo>
                <a:lnTo>
                  <a:pt x="697" y="695"/>
                </a:lnTo>
                <a:lnTo>
                  <a:pt x="695" y="690"/>
                </a:lnTo>
                <a:lnTo>
                  <a:pt x="691" y="684"/>
                </a:lnTo>
                <a:lnTo>
                  <a:pt x="691" y="678"/>
                </a:lnTo>
                <a:lnTo>
                  <a:pt x="691" y="669"/>
                </a:lnTo>
                <a:lnTo>
                  <a:pt x="691" y="615"/>
                </a:lnTo>
                <a:lnTo>
                  <a:pt x="683" y="596"/>
                </a:lnTo>
                <a:lnTo>
                  <a:pt x="680" y="586"/>
                </a:lnTo>
                <a:lnTo>
                  <a:pt x="678" y="574"/>
                </a:lnTo>
                <a:lnTo>
                  <a:pt x="669" y="574"/>
                </a:lnTo>
                <a:lnTo>
                  <a:pt x="664" y="570"/>
                </a:lnTo>
                <a:lnTo>
                  <a:pt x="661" y="565"/>
                </a:lnTo>
                <a:lnTo>
                  <a:pt x="657" y="560"/>
                </a:lnTo>
                <a:lnTo>
                  <a:pt x="652" y="563"/>
                </a:lnTo>
                <a:lnTo>
                  <a:pt x="644" y="565"/>
                </a:lnTo>
                <a:lnTo>
                  <a:pt x="627" y="567"/>
                </a:lnTo>
                <a:lnTo>
                  <a:pt x="608" y="567"/>
                </a:lnTo>
                <a:lnTo>
                  <a:pt x="589" y="567"/>
                </a:lnTo>
                <a:lnTo>
                  <a:pt x="580" y="569"/>
                </a:lnTo>
                <a:lnTo>
                  <a:pt x="575" y="570"/>
                </a:lnTo>
                <a:lnTo>
                  <a:pt x="570" y="574"/>
                </a:lnTo>
                <a:lnTo>
                  <a:pt x="562" y="574"/>
                </a:lnTo>
                <a:lnTo>
                  <a:pt x="555" y="574"/>
                </a:lnTo>
                <a:lnTo>
                  <a:pt x="548" y="574"/>
                </a:lnTo>
                <a:lnTo>
                  <a:pt x="543" y="575"/>
                </a:lnTo>
                <a:lnTo>
                  <a:pt x="541" y="580"/>
                </a:lnTo>
                <a:lnTo>
                  <a:pt x="528" y="580"/>
                </a:lnTo>
                <a:lnTo>
                  <a:pt x="522" y="579"/>
                </a:lnTo>
                <a:lnTo>
                  <a:pt x="521" y="577"/>
                </a:lnTo>
                <a:lnTo>
                  <a:pt x="521" y="574"/>
                </a:lnTo>
                <a:lnTo>
                  <a:pt x="473" y="574"/>
                </a:lnTo>
                <a:lnTo>
                  <a:pt x="459" y="580"/>
                </a:lnTo>
                <a:lnTo>
                  <a:pt x="449" y="587"/>
                </a:lnTo>
                <a:lnTo>
                  <a:pt x="437" y="594"/>
                </a:lnTo>
                <a:lnTo>
                  <a:pt x="425" y="601"/>
                </a:lnTo>
                <a:lnTo>
                  <a:pt x="422" y="608"/>
                </a:lnTo>
                <a:lnTo>
                  <a:pt x="418" y="615"/>
                </a:lnTo>
                <a:lnTo>
                  <a:pt x="418" y="625"/>
                </a:lnTo>
                <a:lnTo>
                  <a:pt x="418" y="635"/>
                </a:lnTo>
                <a:lnTo>
                  <a:pt x="413" y="638"/>
                </a:lnTo>
                <a:lnTo>
                  <a:pt x="408" y="642"/>
                </a:lnTo>
                <a:lnTo>
                  <a:pt x="403" y="647"/>
                </a:lnTo>
                <a:lnTo>
                  <a:pt x="398" y="649"/>
                </a:lnTo>
                <a:lnTo>
                  <a:pt x="389" y="654"/>
                </a:lnTo>
                <a:lnTo>
                  <a:pt x="386" y="657"/>
                </a:lnTo>
                <a:lnTo>
                  <a:pt x="384" y="662"/>
                </a:lnTo>
                <a:lnTo>
                  <a:pt x="383" y="676"/>
                </a:lnTo>
                <a:lnTo>
                  <a:pt x="384" y="688"/>
                </a:lnTo>
                <a:lnTo>
                  <a:pt x="389" y="696"/>
                </a:lnTo>
                <a:lnTo>
                  <a:pt x="395" y="703"/>
                </a:lnTo>
                <a:lnTo>
                  <a:pt x="396" y="707"/>
                </a:lnTo>
                <a:lnTo>
                  <a:pt x="412" y="712"/>
                </a:lnTo>
                <a:lnTo>
                  <a:pt x="424" y="720"/>
                </a:lnTo>
                <a:lnTo>
                  <a:pt x="427" y="724"/>
                </a:lnTo>
                <a:lnTo>
                  <a:pt x="427" y="727"/>
                </a:lnTo>
                <a:lnTo>
                  <a:pt x="430" y="731"/>
                </a:lnTo>
                <a:lnTo>
                  <a:pt x="439" y="734"/>
                </a:lnTo>
                <a:lnTo>
                  <a:pt x="444" y="736"/>
                </a:lnTo>
                <a:lnTo>
                  <a:pt x="446" y="739"/>
                </a:lnTo>
                <a:lnTo>
                  <a:pt x="447" y="744"/>
                </a:lnTo>
                <a:lnTo>
                  <a:pt x="446" y="751"/>
                </a:lnTo>
                <a:lnTo>
                  <a:pt x="446" y="754"/>
                </a:lnTo>
                <a:lnTo>
                  <a:pt x="449" y="760"/>
                </a:lnTo>
                <a:lnTo>
                  <a:pt x="451" y="761"/>
                </a:lnTo>
                <a:lnTo>
                  <a:pt x="452" y="765"/>
                </a:lnTo>
                <a:lnTo>
                  <a:pt x="452" y="881"/>
                </a:lnTo>
                <a:lnTo>
                  <a:pt x="449" y="883"/>
                </a:lnTo>
                <a:lnTo>
                  <a:pt x="446" y="884"/>
                </a:lnTo>
                <a:lnTo>
                  <a:pt x="444" y="893"/>
                </a:lnTo>
                <a:lnTo>
                  <a:pt x="442" y="896"/>
                </a:lnTo>
                <a:lnTo>
                  <a:pt x="441" y="900"/>
                </a:lnTo>
                <a:lnTo>
                  <a:pt x="437" y="901"/>
                </a:lnTo>
                <a:lnTo>
                  <a:pt x="432" y="901"/>
                </a:lnTo>
                <a:lnTo>
                  <a:pt x="429" y="910"/>
                </a:lnTo>
                <a:lnTo>
                  <a:pt x="425" y="918"/>
                </a:lnTo>
                <a:lnTo>
                  <a:pt x="420" y="925"/>
                </a:lnTo>
                <a:lnTo>
                  <a:pt x="417" y="927"/>
                </a:lnTo>
                <a:lnTo>
                  <a:pt x="412" y="929"/>
                </a:lnTo>
                <a:lnTo>
                  <a:pt x="412" y="940"/>
                </a:lnTo>
                <a:lnTo>
                  <a:pt x="410" y="951"/>
                </a:lnTo>
                <a:lnTo>
                  <a:pt x="403" y="969"/>
                </a:lnTo>
                <a:lnTo>
                  <a:pt x="401" y="978"/>
                </a:lnTo>
                <a:lnTo>
                  <a:pt x="398" y="987"/>
                </a:lnTo>
                <a:lnTo>
                  <a:pt x="396" y="998"/>
                </a:lnTo>
                <a:lnTo>
                  <a:pt x="398" y="1010"/>
                </a:lnTo>
                <a:lnTo>
                  <a:pt x="395" y="1012"/>
                </a:lnTo>
                <a:lnTo>
                  <a:pt x="391" y="1016"/>
                </a:lnTo>
                <a:lnTo>
                  <a:pt x="389" y="1026"/>
                </a:lnTo>
                <a:lnTo>
                  <a:pt x="388" y="1031"/>
                </a:lnTo>
                <a:lnTo>
                  <a:pt x="386" y="1034"/>
                </a:lnTo>
                <a:lnTo>
                  <a:pt x="383" y="1038"/>
                </a:lnTo>
                <a:lnTo>
                  <a:pt x="377" y="1038"/>
                </a:lnTo>
                <a:lnTo>
                  <a:pt x="355" y="1038"/>
                </a:lnTo>
                <a:lnTo>
                  <a:pt x="333" y="1038"/>
                </a:lnTo>
                <a:lnTo>
                  <a:pt x="321" y="1038"/>
                </a:lnTo>
                <a:lnTo>
                  <a:pt x="311" y="1038"/>
                </a:lnTo>
                <a:lnTo>
                  <a:pt x="302" y="1034"/>
                </a:lnTo>
                <a:lnTo>
                  <a:pt x="296" y="1031"/>
                </a:lnTo>
                <a:lnTo>
                  <a:pt x="294" y="1036"/>
                </a:lnTo>
                <a:lnTo>
                  <a:pt x="292" y="1043"/>
                </a:lnTo>
                <a:lnTo>
                  <a:pt x="292" y="1044"/>
                </a:lnTo>
                <a:lnTo>
                  <a:pt x="292" y="1050"/>
                </a:lnTo>
                <a:lnTo>
                  <a:pt x="292" y="1053"/>
                </a:lnTo>
                <a:lnTo>
                  <a:pt x="294" y="1053"/>
                </a:lnTo>
                <a:lnTo>
                  <a:pt x="294" y="1055"/>
                </a:lnTo>
                <a:lnTo>
                  <a:pt x="294" y="1058"/>
                </a:lnTo>
                <a:lnTo>
                  <a:pt x="294" y="1062"/>
                </a:lnTo>
                <a:lnTo>
                  <a:pt x="301" y="1070"/>
                </a:lnTo>
                <a:lnTo>
                  <a:pt x="306" y="1079"/>
                </a:lnTo>
                <a:lnTo>
                  <a:pt x="308" y="1082"/>
                </a:lnTo>
                <a:lnTo>
                  <a:pt x="313" y="1084"/>
                </a:lnTo>
                <a:lnTo>
                  <a:pt x="318" y="1082"/>
                </a:lnTo>
                <a:lnTo>
                  <a:pt x="323" y="1080"/>
                </a:lnTo>
                <a:lnTo>
                  <a:pt x="326" y="1080"/>
                </a:lnTo>
                <a:lnTo>
                  <a:pt x="335" y="1082"/>
                </a:lnTo>
                <a:lnTo>
                  <a:pt x="342" y="1085"/>
                </a:lnTo>
                <a:lnTo>
                  <a:pt x="345" y="1087"/>
                </a:lnTo>
                <a:lnTo>
                  <a:pt x="350" y="1087"/>
                </a:lnTo>
                <a:lnTo>
                  <a:pt x="354" y="1089"/>
                </a:lnTo>
                <a:lnTo>
                  <a:pt x="359" y="1096"/>
                </a:lnTo>
                <a:lnTo>
                  <a:pt x="360" y="1099"/>
                </a:lnTo>
                <a:lnTo>
                  <a:pt x="366" y="1102"/>
                </a:lnTo>
                <a:lnTo>
                  <a:pt x="374" y="1108"/>
                </a:lnTo>
                <a:lnTo>
                  <a:pt x="377" y="1109"/>
                </a:lnTo>
                <a:lnTo>
                  <a:pt x="381" y="1114"/>
                </a:lnTo>
                <a:lnTo>
                  <a:pt x="383" y="1120"/>
                </a:lnTo>
                <a:lnTo>
                  <a:pt x="381" y="1126"/>
                </a:lnTo>
                <a:lnTo>
                  <a:pt x="381" y="1128"/>
                </a:lnTo>
                <a:lnTo>
                  <a:pt x="383" y="1130"/>
                </a:lnTo>
                <a:lnTo>
                  <a:pt x="384" y="1133"/>
                </a:lnTo>
                <a:lnTo>
                  <a:pt x="384" y="1164"/>
                </a:lnTo>
                <a:lnTo>
                  <a:pt x="383" y="1177"/>
                </a:lnTo>
                <a:lnTo>
                  <a:pt x="381" y="1183"/>
                </a:lnTo>
                <a:lnTo>
                  <a:pt x="377" y="1188"/>
                </a:lnTo>
                <a:lnTo>
                  <a:pt x="377" y="1195"/>
                </a:lnTo>
                <a:lnTo>
                  <a:pt x="357" y="1195"/>
                </a:lnTo>
                <a:lnTo>
                  <a:pt x="355" y="1191"/>
                </a:lnTo>
                <a:lnTo>
                  <a:pt x="354" y="1189"/>
                </a:lnTo>
                <a:lnTo>
                  <a:pt x="350" y="1191"/>
                </a:lnTo>
                <a:lnTo>
                  <a:pt x="350" y="1195"/>
                </a:lnTo>
                <a:lnTo>
                  <a:pt x="347" y="1200"/>
                </a:lnTo>
                <a:lnTo>
                  <a:pt x="343" y="1205"/>
                </a:lnTo>
                <a:lnTo>
                  <a:pt x="337" y="1208"/>
                </a:lnTo>
                <a:lnTo>
                  <a:pt x="330" y="1208"/>
                </a:lnTo>
                <a:lnTo>
                  <a:pt x="325" y="1217"/>
                </a:lnTo>
                <a:lnTo>
                  <a:pt x="319" y="1222"/>
                </a:lnTo>
                <a:lnTo>
                  <a:pt x="314" y="1229"/>
                </a:lnTo>
                <a:lnTo>
                  <a:pt x="306" y="1234"/>
                </a:lnTo>
                <a:lnTo>
                  <a:pt x="291" y="1241"/>
                </a:lnTo>
                <a:lnTo>
                  <a:pt x="275" y="1249"/>
                </a:lnTo>
                <a:lnTo>
                  <a:pt x="273" y="1254"/>
                </a:lnTo>
                <a:lnTo>
                  <a:pt x="272" y="1258"/>
                </a:lnTo>
                <a:lnTo>
                  <a:pt x="265" y="1263"/>
                </a:lnTo>
                <a:lnTo>
                  <a:pt x="258" y="1268"/>
                </a:lnTo>
                <a:lnTo>
                  <a:pt x="256" y="1271"/>
                </a:lnTo>
                <a:lnTo>
                  <a:pt x="255" y="1276"/>
                </a:lnTo>
                <a:lnTo>
                  <a:pt x="255" y="1283"/>
                </a:lnTo>
                <a:lnTo>
                  <a:pt x="255" y="1290"/>
                </a:lnTo>
                <a:lnTo>
                  <a:pt x="256" y="1295"/>
                </a:lnTo>
                <a:lnTo>
                  <a:pt x="260" y="1299"/>
                </a:lnTo>
                <a:lnTo>
                  <a:pt x="267" y="1305"/>
                </a:lnTo>
                <a:lnTo>
                  <a:pt x="275" y="1311"/>
                </a:lnTo>
                <a:lnTo>
                  <a:pt x="270" y="1319"/>
                </a:lnTo>
                <a:lnTo>
                  <a:pt x="262" y="1328"/>
                </a:lnTo>
                <a:lnTo>
                  <a:pt x="250" y="1335"/>
                </a:lnTo>
                <a:lnTo>
                  <a:pt x="238" y="1340"/>
                </a:lnTo>
                <a:lnTo>
                  <a:pt x="224" y="1343"/>
                </a:lnTo>
                <a:lnTo>
                  <a:pt x="209" y="1345"/>
                </a:lnTo>
                <a:lnTo>
                  <a:pt x="195" y="1345"/>
                </a:lnTo>
                <a:lnTo>
                  <a:pt x="180" y="1345"/>
                </a:lnTo>
                <a:lnTo>
                  <a:pt x="173" y="1345"/>
                </a:lnTo>
                <a:lnTo>
                  <a:pt x="166" y="1345"/>
                </a:lnTo>
                <a:lnTo>
                  <a:pt x="166" y="1338"/>
                </a:lnTo>
                <a:lnTo>
                  <a:pt x="161" y="1338"/>
                </a:lnTo>
                <a:lnTo>
                  <a:pt x="156" y="1338"/>
                </a:lnTo>
                <a:lnTo>
                  <a:pt x="151" y="1338"/>
                </a:lnTo>
                <a:lnTo>
                  <a:pt x="146" y="1338"/>
                </a:lnTo>
                <a:lnTo>
                  <a:pt x="134" y="1333"/>
                </a:lnTo>
                <a:lnTo>
                  <a:pt x="129" y="1329"/>
                </a:lnTo>
                <a:lnTo>
                  <a:pt x="125" y="1324"/>
                </a:lnTo>
                <a:lnTo>
                  <a:pt x="118" y="1324"/>
                </a:lnTo>
                <a:lnTo>
                  <a:pt x="118" y="1326"/>
                </a:lnTo>
                <a:lnTo>
                  <a:pt x="113" y="1326"/>
                </a:lnTo>
                <a:lnTo>
                  <a:pt x="106" y="1333"/>
                </a:lnTo>
                <a:lnTo>
                  <a:pt x="105" y="1333"/>
                </a:lnTo>
                <a:lnTo>
                  <a:pt x="100" y="1338"/>
                </a:lnTo>
                <a:lnTo>
                  <a:pt x="96" y="1345"/>
                </a:lnTo>
                <a:lnTo>
                  <a:pt x="96" y="1348"/>
                </a:lnTo>
                <a:lnTo>
                  <a:pt x="94" y="1353"/>
                </a:lnTo>
                <a:lnTo>
                  <a:pt x="91" y="1358"/>
                </a:lnTo>
                <a:lnTo>
                  <a:pt x="84" y="1362"/>
                </a:lnTo>
                <a:lnTo>
                  <a:pt x="72" y="1365"/>
                </a:lnTo>
                <a:lnTo>
                  <a:pt x="64" y="1369"/>
                </a:lnTo>
                <a:lnTo>
                  <a:pt x="55" y="1374"/>
                </a:lnTo>
                <a:lnTo>
                  <a:pt x="48" y="1379"/>
                </a:lnTo>
                <a:lnTo>
                  <a:pt x="43" y="1386"/>
                </a:lnTo>
                <a:lnTo>
                  <a:pt x="50" y="1389"/>
                </a:lnTo>
                <a:lnTo>
                  <a:pt x="55" y="1394"/>
                </a:lnTo>
                <a:lnTo>
                  <a:pt x="57" y="1403"/>
                </a:lnTo>
                <a:lnTo>
                  <a:pt x="57" y="1413"/>
                </a:lnTo>
                <a:lnTo>
                  <a:pt x="64" y="1427"/>
                </a:lnTo>
                <a:lnTo>
                  <a:pt x="70" y="1440"/>
                </a:lnTo>
                <a:lnTo>
                  <a:pt x="70" y="1468"/>
                </a:lnTo>
                <a:lnTo>
                  <a:pt x="74" y="1468"/>
                </a:lnTo>
                <a:lnTo>
                  <a:pt x="76" y="1469"/>
                </a:lnTo>
                <a:lnTo>
                  <a:pt x="76" y="1473"/>
                </a:lnTo>
                <a:lnTo>
                  <a:pt x="77" y="1474"/>
                </a:lnTo>
                <a:lnTo>
                  <a:pt x="81" y="1474"/>
                </a:lnTo>
                <a:lnTo>
                  <a:pt x="84" y="1474"/>
                </a:lnTo>
                <a:lnTo>
                  <a:pt x="84" y="1480"/>
                </a:lnTo>
                <a:lnTo>
                  <a:pt x="84" y="1485"/>
                </a:lnTo>
                <a:lnTo>
                  <a:pt x="84" y="1490"/>
                </a:lnTo>
                <a:lnTo>
                  <a:pt x="84" y="1495"/>
                </a:lnTo>
                <a:lnTo>
                  <a:pt x="88" y="1495"/>
                </a:lnTo>
                <a:lnTo>
                  <a:pt x="91" y="1495"/>
                </a:lnTo>
                <a:lnTo>
                  <a:pt x="91" y="1497"/>
                </a:lnTo>
                <a:lnTo>
                  <a:pt x="91" y="1502"/>
                </a:lnTo>
                <a:lnTo>
                  <a:pt x="91" y="1509"/>
                </a:lnTo>
                <a:lnTo>
                  <a:pt x="93" y="1510"/>
                </a:lnTo>
                <a:lnTo>
                  <a:pt x="94" y="1510"/>
                </a:lnTo>
                <a:lnTo>
                  <a:pt x="96" y="1512"/>
                </a:lnTo>
                <a:lnTo>
                  <a:pt x="98" y="1515"/>
                </a:lnTo>
                <a:lnTo>
                  <a:pt x="98" y="1522"/>
                </a:lnTo>
                <a:lnTo>
                  <a:pt x="98" y="1529"/>
                </a:lnTo>
                <a:lnTo>
                  <a:pt x="103" y="1532"/>
                </a:lnTo>
                <a:lnTo>
                  <a:pt x="108" y="1536"/>
                </a:lnTo>
                <a:lnTo>
                  <a:pt x="110" y="1543"/>
                </a:lnTo>
                <a:lnTo>
                  <a:pt x="111" y="1549"/>
                </a:lnTo>
                <a:lnTo>
                  <a:pt x="111" y="1584"/>
                </a:lnTo>
                <a:lnTo>
                  <a:pt x="106" y="1592"/>
                </a:lnTo>
                <a:lnTo>
                  <a:pt x="101" y="1599"/>
                </a:lnTo>
                <a:lnTo>
                  <a:pt x="88" y="1611"/>
                </a:lnTo>
                <a:lnTo>
                  <a:pt x="81" y="1618"/>
                </a:lnTo>
                <a:lnTo>
                  <a:pt x="76" y="1624"/>
                </a:lnTo>
                <a:lnTo>
                  <a:pt x="72" y="1635"/>
                </a:lnTo>
                <a:lnTo>
                  <a:pt x="70" y="1645"/>
                </a:lnTo>
                <a:lnTo>
                  <a:pt x="72" y="1648"/>
                </a:lnTo>
                <a:lnTo>
                  <a:pt x="76" y="1650"/>
                </a:lnTo>
                <a:lnTo>
                  <a:pt x="79" y="1652"/>
                </a:lnTo>
                <a:lnTo>
                  <a:pt x="84" y="1652"/>
                </a:lnTo>
                <a:lnTo>
                  <a:pt x="88" y="1653"/>
                </a:lnTo>
                <a:lnTo>
                  <a:pt x="89" y="1657"/>
                </a:lnTo>
                <a:lnTo>
                  <a:pt x="91" y="1660"/>
                </a:lnTo>
                <a:lnTo>
                  <a:pt x="91" y="1665"/>
                </a:lnTo>
                <a:lnTo>
                  <a:pt x="81" y="1665"/>
                </a:lnTo>
                <a:lnTo>
                  <a:pt x="72" y="1667"/>
                </a:lnTo>
                <a:lnTo>
                  <a:pt x="67" y="1672"/>
                </a:lnTo>
                <a:lnTo>
                  <a:pt x="64" y="1679"/>
                </a:lnTo>
                <a:lnTo>
                  <a:pt x="55" y="1681"/>
                </a:lnTo>
                <a:lnTo>
                  <a:pt x="52" y="1682"/>
                </a:lnTo>
                <a:lnTo>
                  <a:pt x="50" y="1686"/>
                </a:lnTo>
                <a:lnTo>
                  <a:pt x="43" y="1688"/>
                </a:lnTo>
                <a:lnTo>
                  <a:pt x="36" y="1689"/>
                </a:lnTo>
                <a:lnTo>
                  <a:pt x="24" y="1694"/>
                </a:lnTo>
                <a:lnTo>
                  <a:pt x="14" y="1701"/>
                </a:lnTo>
                <a:lnTo>
                  <a:pt x="2" y="1706"/>
                </a:lnTo>
                <a:lnTo>
                  <a:pt x="0" y="1717"/>
                </a:lnTo>
                <a:lnTo>
                  <a:pt x="2" y="1723"/>
                </a:lnTo>
                <a:lnTo>
                  <a:pt x="4" y="1739"/>
                </a:lnTo>
                <a:lnTo>
                  <a:pt x="9" y="1751"/>
                </a:lnTo>
                <a:lnTo>
                  <a:pt x="16" y="1761"/>
                </a:lnTo>
                <a:lnTo>
                  <a:pt x="29" y="1761"/>
                </a:lnTo>
                <a:lnTo>
                  <a:pt x="31" y="1769"/>
                </a:lnTo>
                <a:lnTo>
                  <a:pt x="33" y="1773"/>
                </a:lnTo>
                <a:lnTo>
                  <a:pt x="36" y="1775"/>
                </a:lnTo>
                <a:lnTo>
                  <a:pt x="38" y="1781"/>
                </a:lnTo>
                <a:lnTo>
                  <a:pt x="41" y="1786"/>
                </a:lnTo>
                <a:lnTo>
                  <a:pt x="43" y="1793"/>
                </a:lnTo>
                <a:lnTo>
                  <a:pt x="43" y="1802"/>
                </a:lnTo>
                <a:lnTo>
                  <a:pt x="43" y="1805"/>
                </a:lnTo>
                <a:lnTo>
                  <a:pt x="41" y="1807"/>
                </a:lnTo>
                <a:lnTo>
                  <a:pt x="38" y="1807"/>
                </a:lnTo>
                <a:lnTo>
                  <a:pt x="35" y="1807"/>
                </a:lnTo>
                <a:lnTo>
                  <a:pt x="29" y="1809"/>
                </a:lnTo>
                <a:lnTo>
                  <a:pt x="24" y="1812"/>
                </a:lnTo>
                <a:lnTo>
                  <a:pt x="23" y="1815"/>
                </a:lnTo>
                <a:lnTo>
                  <a:pt x="21" y="1821"/>
                </a:lnTo>
                <a:lnTo>
                  <a:pt x="19" y="1822"/>
                </a:lnTo>
                <a:lnTo>
                  <a:pt x="16" y="1822"/>
                </a:lnTo>
                <a:lnTo>
                  <a:pt x="16" y="1836"/>
                </a:lnTo>
                <a:lnTo>
                  <a:pt x="19" y="1838"/>
                </a:lnTo>
                <a:lnTo>
                  <a:pt x="23" y="1839"/>
                </a:lnTo>
                <a:lnTo>
                  <a:pt x="26" y="1841"/>
                </a:lnTo>
                <a:lnTo>
                  <a:pt x="29" y="1843"/>
                </a:lnTo>
                <a:lnTo>
                  <a:pt x="35" y="1845"/>
                </a:lnTo>
                <a:lnTo>
                  <a:pt x="36" y="1846"/>
                </a:lnTo>
                <a:lnTo>
                  <a:pt x="36" y="1850"/>
                </a:lnTo>
                <a:lnTo>
                  <a:pt x="41" y="1851"/>
                </a:lnTo>
                <a:lnTo>
                  <a:pt x="43" y="1853"/>
                </a:lnTo>
                <a:lnTo>
                  <a:pt x="43" y="1856"/>
                </a:lnTo>
                <a:lnTo>
                  <a:pt x="52" y="1858"/>
                </a:lnTo>
                <a:lnTo>
                  <a:pt x="55" y="1860"/>
                </a:lnTo>
                <a:lnTo>
                  <a:pt x="57" y="1863"/>
                </a:lnTo>
                <a:lnTo>
                  <a:pt x="62" y="1865"/>
                </a:lnTo>
                <a:lnTo>
                  <a:pt x="64" y="1867"/>
                </a:lnTo>
                <a:lnTo>
                  <a:pt x="64" y="1870"/>
                </a:lnTo>
                <a:lnTo>
                  <a:pt x="62" y="1880"/>
                </a:lnTo>
                <a:lnTo>
                  <a:pt x="64" y="1889"/>
                </a:lnTo>
                <a:lnTo>
                  <a:pt x="67" y="1896"/>
                </a:lnTo>
                <a:lnTo>
                  <a:pt x="70" y="1901"/>
                </a:lnTo>
                <a:lnTo>
                  <a:pt x="77" y="1911"/>
                </a:lnTo>
                <a:lnTo>
                  <a:pt x="82" y="1918"/>
                </a:lnTo>
                <a:lnTo>
                  <a:pt x="84" y="1925"/>
                </a:lnTo>
                <a:lnTo>
                  <a:pt x="82" y="1930"/>
                </a:lnTo>
                <a:lnTo>
                  <a:pt x="81" y="1932"/>
                </a:lnTo>
                <a:lnTo>
                  <a:pt x="76" y="1937"/>
                </a:lnTo>
                <a:lnTo>
                  <a:pt x="72" y="1938"/>
                </a:lnTo>
                <a:lnTo>
                  <a:pt x="70" y="1942"/>
                </a:lnTo>
                <a:lnTo>
                  <a:pt x="69" y="1947"/>
                </a:lnTo>
                <a:lnTo>
                  <a:pt x="70" y="1952"/>
                </a:lnTo>
                <a:lnTo>
                  <a:pt x="72" y="1955"/>
                </a:lnTo>
                <a:lnTo>
                  <a:pt x="74" y="1957"/>
                </a:lnTo>
                <a:lnTo>
                  <a:pt x="79" y="1961"/>
                </a:lnTo>
                <a:lnTo>
                  <a:pt x="86" y="1962"/>
                </a:lnTo>
                <a:lnTo>
                  <a:pt x="91" y="1966"/>
                </a:lnTo>
                <a:lnTo>
                  <a:pt x="91" y="1971"/>
                </a:lnTo>
                <a:lnTo>
                  <a:pt x="94" y="1973"/>
                </a:lnTo>
                <a:lnTo>
                  <a:pt x="100" y="1978"/>
                </a:lnTo>
                <a:lnTo>
                  <a:pt x="103" y="1979"/>
                </a:lnTo>
                <a:lnTo>
                  <a:pt x="105" y="1983"/>
                </a:lnTo>
                <a:lnTo>
                  <a:pt x="105" y="1988"/>
                </a:lnTo>
                <a:lnTo>
                  <a:pt x="105" y="1993"/>
                </a:lnTo>
                <a:lnTo>
                  <a:pt x="105" y="1998"/>
                </a:lnTo>
                <a:lnTo>
                  <a:pt x="103" y="2003"/>
                </a:lnTo>
                <a:lnTo>
                  <a:pt x="100" y="2012"/>
                </a:lnTo>
                <a:lnTo>
                  <a:pt x="96" y="2020"/>
                </a:lnTo>
                <a:lnTo>
                  <a:pt x="96" y="2027"/>
                </a:lnTo>
                <a:lnTo>
                  <a:pt x="98" y="2034"/>
                </a:lnTo>
                <a:lnTo>
                  <a:pt x="103" y="2037"/>
                </a:lnTo>
                <a:lnTo>
                  <a:pt x="108" y="2041"/>
                </a:lnTo>
                <a:lnTo>
                  <a:pt x="110" y="2048"/>
                </a:lnTo>
                <a:lnTo>
                  <a:pt x="111" y="2054"/>
                </a:lnTo>
                <a:lnTo>
                  <a:pt x="125" y="2054"/>
                </a:lnTo>
                <a:lnTo>
                  <a:pt x="122" y="2061"/>
                </a:lnTo>
                <a:lnTo>
                  <a:pt x="117" y="2066"/>
                </a:lnTo>
                <a:lnTo>
                  <a:pt x="111" y="2071"/>
                </a:lnTo>
                <a:lnTo>
                  <a:pt x="105" y="2075"/>
                </a:lnTo>
                <a:lnTo>
                  <a:pt x="91" y="2082"/>
                </a:lnTo>
                <a:lnTo>
                  <a:pt x="77" y="2088"/>
                </a:lnTo>
                <a:lnTo>
                  <a:pt x="77" y="2094"/>
                </a:lnTo>
                <a:lnTo>
                  <a:pt x="76" y="2097"/>
                </a:lnTo>
                <a:lnTo>
                  <a:pt x="72" y="2099"/>
                </a:lnTo>
                <a:lnTo>
                  <a:pt x="69" y="2100"/>
                </a:lnTo>
                <a:lnTo>
                  <a:pt x="60" y="2102"/>
                </a:lnTo>
                <a:lnTo>
                  <a:pt x="58" y="2106"/>
                </a:lnTo>
                <a:lnTo>
                  <a:pt x="57" y="2109"/>
                </a:lnTo>
                <a:lnTo>
                  <a:pt x="52" y="2112"/>
                </a:lnTo>
                <a:lnTo>
                  <a:pt x="45" y="2114"/>
                </a:lnTo>
                <a:lnTo>
                  <a:pt x="40" y="2117"/>
                </a:lnTo>
                <a:lnTo>
                  <a:pt x="36" y="2119"/>
                </a:lnTo>
                <a:lnTo>
                  <a:pt x="36" y="2123"/>
                </a:lnTo>
                <a:lnTo>
                  <a:pt x="36" y="2126"/>
                </a:lnTo>
                <a:lnTo>
                  <a:pt x="35" y="2128"/>
                </a:lnTo>
                <a:lnTo>
                  <a:pt x="29" y="2129"/>
                </a:lnTo>
                <a:lnTo>
                  <a:pt x="23" y="2129"/>
                </a:lnTo>
                <a:lnTo>
                  <a:pt x="21" y="2143"/>
                </a:lnTo>
                <a:lnTo>
                  <a:pt x="19" y="2148"/>
                </a:lnTo>
                <a:lnTo>
                  <a:pt x="17" y="2150"/>
                </a:lnTo>
                <a:lnTo>
                  <a:pt x="16" y="2150"/>
                </a:lnTo>
                <a:lnTo>
                  <a:pt x="16" y="2155"/>
                </a:lnTo>
                <a:lnTo>
                  <a:pt x="17" y="2160"/>
                </a:lnTo>
                <a:lnTo>
                  <a:pt x="21" y="2169"/>
                </a:lnTo>
                <a:lnTo>
                  <a:pt x="24" y="2177"/>
                </a:lnTo>
                <a:lnTo>
                  <a:pt x="24" y="2184"/>
                </a:lnTo>
                <a:lnTo>
                  <a:pt x="23" y="2191"/>
                </a:lnTo>
                <a:lnTo>
                  <a:pt x="28" y="2192"/>
                </a:lnTo>
                <a:lnTo>
                  <a:pt x="31" y="2194"/>
                </a:lnTo>
                <a:lnTo>
                  <a:pt x="35" y="2199"/>
                </a:lnTo>
                <a:lnTo>
                  <a:pt x="36" y="2204"/>
                </a:lnTo>
                <a:lnTo>
                  <a:pt x="36" y="2218"/>
                </a:lnTo>
                <a:lnTo>
                  <a:pt x="36" y="2232"/>
                </a:lnTo>
                <a:lnTo>
                  <a:pt x="40" y="2232"/>
                </a:lnTo>
                <a:lnTo>
                  <a:pt x="43" y="2233"/>
                </a:lnTo>
                <a:lnTo>
                  <a:pt x="47" y="2239"/>
                </a:lnTo>
                <a:lnTo>
                  <a:pt x="47" y="2245"/>
                </a:lnTo>
                <a:lnTo>
                  <a:pt x="50" y="2252"/>
                </a:lnTo>
                <a:lnTo>
                  <a:pt x="53" y="2252"/>
                </a:lnTo>
                <a:lnTo>
                  <a:pt x="57" y="2252"/>
                </a:lnTo>
                <a:lnTo>
                  <a:pt x="57" y="2256"/>
                </a:lnTo>
                <a:lnTo>
                  <a:pt x="57" y="2259"/>
                </a:lnTo>
                <a:lnTo>
                  <a:pt x="60" y="2259"/>
                </a:lnTo>
                <a:lnTo>
                  <a:pt x="64" y="2259"/>
                </a:lnTo>
                <a:lnTo>
                  <a:pt x="64" y="2262"/>
                </a:lnTo>
                <a:lnTo>
                  <a:pt x="64" y="2266"/>
                </a:lnTo>
                <a:lnTo>
                  <a:pt x="64" y="2269"/>
                </a:lnTo>
                <a:lnTo>
                  <a:pt x="64" y="2273"/>
                </a:lnTo>
                <a:lnTo>
                  <a:pt x="67" y="2274"/>
                </a:lnTo>
                <a:lnTo>
                  <a:pt x="70" y="2276"/>
                </a:lnTo>
                <a:lnTo>
                  <a:pt x="74" y="2278"/>
                </a:lnTo>
                <a:lnTo>
                  <a:pt x="77" y="2279"/>
                </a:lnTo>
                <a:lnTo>
                  <a:pt x="82" y="2281"/>
                </a:lnTo>
                <a:lnTo>
                  <a:pt x="84" y="2283"/>
                </a:lnTo>
                <a:lnTo>
                  <a:pt x="84" y="2286"/>
                </a:lnTo>
                <a:lnTo>
                  <a:pt x="89" y="2288"/>
                </a:lnTo>
                <a:lnTo>
                  <a:pt x="91" y="2290"/>
                </a:lnTo>
                <a:lnTo>
                  <a:pt x="91" y="2293"/>
                </a:lnTo>
                <a:lnTo>
                  <a:pt x="98" y="2291"/>
                </a:lnTo>
                <a:lnTo>
                  <a:pt x="101" y="2293"/>
                </a:lnTo>
                <a:lnTo>
                  <a:pt x="105" y="2295"/>
                </a:lnTo>
                <a:lnTo>
                  <a:pt x="105" y="2300"/>
                </a:lnTo>
                <a:lnTo>
                  <a:pt x="105" y="2310"/>
                </a:lnTo>
                <a:lnTo>
                  <a:pt x="105" y="2320"/>
                </a:lnTo>
                <a:lnTo>
                  <a:pt x="105" y="2327"/>
                </a:lnTo>
                <a:lnTo>
                  <a:pt x="103" y="2332"/>
                </a:lnTo>
                <a:lnTo>
                  <a:pt x="101" y="2334"/>
                </a:lnTo>
                <a:lnTo>
                  <a:pt x="96" y="2339"/>
                </a:lnTo>
                <a:lnTo>
                  <a:pt x="93" y="2341"/>
                </a:lnTo>
                <a:lnTo>
                  <a:pt x="91" y="2344"/>
                </a:lnTo>
                <a:lnTo>
                  <a:pt x="89" y="2349"/>
                </a:lnTo>
                <a:lnTo>
                  <a:pt x="91" y="2355"/>
                </a:lnTo>
                <a:lnTo>
                  <a:pt x="93" y="2361"/>
                </a:lnTo>
                <a:lnTo>
                  <a:pt x="91" y="2365"/>
                </a:lnTo>
                <a:lnTo>
                  <a:pt x="88" y="2367"/>
                </a:lnTo>
                <a:lnTo>
                  <a:pt x="84" y="2368"/>
                </a:lnTo>
                <a:lnTo>
                  <a:pt x="81" y="2370"/>
                </a:lnTo>
                <a:lnTo>
                  <a:pt x="77" y="2372"/>
                </a:lnTo>
                <a:lnTo>
                  <a:pt x="76" y="2375"/>
                </a:lnTo>
                <a:lnTo>
                  <a:pt x="77" y="2382"/>
                </a:lnTo>
                <a:lnTo>
                  <a:pt x="69" y="2387"/>
                </a:lnTo>
                <a:lnTo>
                  <a:pt x="62" y="2394"/>
                </a:lnTo>
                <a:lnTo>
                  <a:pt x="58" y="2397"/>
                </a:lnTo>
                <a:lnTo>
                  <a:pt x="57" y="2402"/>
                </a:lnTo>
                <a:lnTo>
                  <a:pt x="57" y="2409"/>
                </a:lnTo>
                <a:lnTo>
                  <a:pt x="57" y="2416"/>
                </a:lnTo>
                <a:lnTo>
                  <a:pt x="50" y="2416"/>
                </a:lnTo>
                <a:lnTo>
                  <a:pt x="52" y="2423"/>
                </a:lnTo>
                <a:lnTo>
                  <a:pt x="53" y="2430"/>
                </a:lnTo>
                <a:lnTo>
                  <a:pt x="58" y="2442"/>
                </a:lnTo>
                <a:lnTo>
                  <a:pt x="65" y="2452"/>
                </a:lnTo>
                <a:lnTo>
                  <a:pt x="70" y="2464"/>
                </a:lnTo>
                <a:lnTo>
                  <a:pt x="72" y="2469"/>
                </a:lnTo>
                <a:lnTo>
                  <a:pt x="74" y="2472"/>
                </a:lnTo>
                <a:lnTo>
                  <a:pt x="81" y="2477"/>
                </a:lnTo>
                <a:lnTo>
                  <a:pt x="88" y="2483"/>
                </a:lnTo>
                <a:lnTo>
                  <a:pt x="89" y="2486"/>
                </a:lnTo>
                <a:lnTo>
                  <a:pt x="91" y="2491"/>
                </a:lnTo>
                <a:lnTo>
                  <a:pt x="94" y="2493"/>
                </a:lnTo>
                <a:lnTo>
                  <a:pt x="98" y="2495"/>
                </a:lnTo>
                <a:lnTo>
                  <a:pt x="100" y="2503"/>
                </a:lnTo>
                <a:lnTo>
                  <a:pt x="101" y="2506"/>
                </a:lnTo>
                <a:lnTo>
                  <a:pt x="103" y="2510"/>
                </a:lnTo>
                <a:lnTo>
                  <a:pt x="106" y="2512"/>
                </a:lnTo>
                <a:lnTo>
                  <a:pt x="111" y="2512"/>
                </a:lnTo>
                <a:lnTo>
                  <a:pt x="110" y="2518"/>
                </a:lnTo>
                <a:lnTo>
                  <a:pt x="111" y="2524"/>
                </a:lnTo>
                <a:lnTo>
                  <a:pt x="115" y="2532"/>
                </a:lnTo>
                <a:lnTo>
                  <a:pt x="118" y="2541"/>
                </a:lnTo>
                <a:lnTo>
                  <a:pt x="118" y="2546"/>
                </a:lnTo>
                <a:lnTo>
                  <a:pt x="118" y="2553"/>
                </a:lnTo>
                <a:lnTo>
                  <a:pt x="122" y="2561"/>
                </a:lnTo>
                <a:lnTo>
                  <a:pt x="129" y="2566"/>
                </a:lnTo>
                <a:lnTo>
                  <a:pt x="134" y="2573"/>
                </a:lnTo>
                <a:lnTo>
                  <a:pt x="140" y="2578"/>
                </a:lnTo>
                <a:lnTo>
                  <a:pt x="158" y="2585"/>
                </a:lnTo>
                <a:lnTo>
                  <a:pt x="173" y="2593"/>
                </a:lnTo>
                <a:lnTo>
                  <a:pt x="180" y="2593"/>
                </a:lnTo>
                <a:lnTo>
                  <a:pt x="186" y="2592"/>
                </a:lnTo>
                <a:lnTo>
                  <a:pt x="198" y="2588"/>
                </a:lnTo>
                <a:lnTo>
                  <a:pt x="210" y="2585"/>
                </a:lnTo>
                <a:lnTo>
                  <a:pt x="219" y="2585"/>
                </a:lnTo>
                <a:lnTo>
                  <a:pt x="227" y="2587"/>
                </a:lnTo>
                <a:lnTo>
                  <a:pt x="226" y="2593"/>
                </a:lnTo>
                <a:lnTo>
                  <a:pt x="226" y="2599"/>
                </a:lnTo>
                <a:lnTo>
                  <a:pt x="229" y="2604"/>
                </a:lnTo>
                <a:lnTo>
                  <a:pt x="231" y="2607"/>
                </a:lnTo>
                <a:lnTo>
                  <a:pt x="236" y="2612"/>
                </a:lnTo>
                <a:lnTo>
                  <a:pt x="239" y="2617"/>
                </a:lnTo>
                <a:lnTo>
                  <a:pt x="241" y="2621"/>
                </a:lnTo>
                <a:lnTo>
                  <a:pt x="255" y="2621"/>
                </a:lnTo>
                <a:lnTo>
                  <a:pt x="265" y="2621"/>
                </a:lnTo>
                <a:lnTo>
                  <a:pt x="273" y="2621"/>
                </a:lnTo>
                <a:lnTo>
                  <a:pt x="287" y="2626"/>
                </a:lnTo>
                <a:lnTo>
                  <a:pt x="301" y="2631"/>
                </a:lnTo>
                <a:lnTo>
                  <a:pt x="308" y="2633"/>
                </a:lnTo>
                <a:lnTo>
                  <a:pt x="316" y="2634"/>
                </a:lnTo>
                <a:lnTo>
                  <a:pt x="337" y="2621"/>
                </a:lnTo>
                <a:lnTo>
                  <a:pt x="357" y="2607"/>
                </a:lnTo>
                <a:lnTo>
                  <a:pt x="359" y="2612"/>
                </a:lnTo>
                <a:lnTo>
                  <a:pt x="362" y="2616"/>
                </a:lnTo>
                <a:lnTo>
                  <a:pt x="366" y="2619"/>
                </a:lnTo>
                <a:lnTo>
                  <a:pt x="371" y="2621"/>
                </a:lnTo>
                <a:lnTo>
                  <a:pt x="374" y="2621"/>
                </a:lnTo>
                <a:lnTo>
                  <a:pt x="376" y="2622"/>
                </a:lnTo>
                <a:lnTo>
                  <a:pt x="376" y="2626"/>
                </a:lnTo>
                <a:lnTo>
                  <a:pt x="377" y="2628"/>
                </a:lnTo>
                <a:lnTo>
                  <a:pt x="381" y="2628"/>
                </a:lnTo>
                <a:lnTo>
                  <a:pt x="384" y="2628"/>
                </a:lnTo>
                <a:lnTo>
                  <a:pt x="384" y="2631"/>
                </a:lnTo>
                <a:lnTo>
                  <a:pt x="384" y="2634"/>
                </a:lnTo>
                <a:lnTo>
                  <a:pt x="388" y="2634"/>
                </a:lnTo>
                <a:lnTo>
                  <a:pt x="391" y="2634"/>
                </a:lnTo>
                <a:lnTo>
                  <a:pt x="395" y="2634"/>
                </a:lnTo>
                <a:lnTo>
                  <a:pt x="398" y="2634"/>
                </a:lnTo>
                <a:lnTo>
                  <a:pt x="400" y="2639"/>
                </a:lnTo>
                <a:lnTo>
                  <a:pt x="401" y="2641"/>
                </a:lnTo>
                <a:lnTo>
                  <a:pt x="405" y="2641"/>
                </a:lnTo>
                <a:lnTo>
                  <a:pt x="412" y="2641"/>
                </a:lnTo>
                <a:lnTo>
                  <a:pt x="418" y="2639"/>
                </a:lnTo>
                <a:lnTo>
                  <a:pt x="424" y="2636"/>
                </a:lnTo>
                <a:lnTo>
                  <a:pt x="430" y="2634"/>
                </a:lnTo>
                <a:lnTo>
                  <a:pt x="439" y="2634"/>
                </a:lnTo>
                <a:lnTo>
                  <a:pt x="441" y="2638"/>
                </a:lnTo>
                <a:lnTo>
                  <a:pt x="444" y="2639"/>
                </a:lnTo>
                <a:lnTo>
                  <a:pt x="447" y="2641"/>
                </a:lnTo>
                <a:lnTo>
                  <a:pt x="452" y="2641"/>
                </a:lnTo>
                <a:lnTo>
                  <a:pt x="458" y="2643"/>
                </a:lnTo>
                <a:lnTo>
                  <a:pt x="461" y="2646"/>
                </a:lnTo>
                <a:lnTo>
                  <a:pt x="466" y="2648"/>
                </a:lnTo>
                <a:lnTo>
                  <a:pt x="473" y="2648"/>
                </a:lnTo>
                <a:lnTo>
                  <a:pt x="514" y="2648"/>
                </a:lnTo>
                <a:lnTo>
                  <a:pt x="516" y="2655"/>
                </a:lnTo>
                <a:lnTo>
                  <a:pt x="519" y="2658"/>
                </a:lnTo>
                <a:lnTo>
                  <a:pt x="521" y="2663"/>
                </a:lnTo>
                <a:lnTo>
                  <a:pt x="521" y="2668"/>
                </a:lnTo>
                <a:lnTo>
                  <a:pt x="528" y="2667"/>
                </a:lnTo>
                <a:lnTo>
                  <a:pt x="534" y="2667"/>
                </a:lnTo>
                <a:lnTo>
                  <a:pt x="543" y="2670"/>
                </a:lnTo>
                <a:lnTo>
                  <a:pt x="551" y="2674"/>
                </a:lnTo>
                <a:lnTo>
                  <a:pt x="557" y="2675"/>
                </a:lnTo>
                <a:lnTo>
                  <a:pt x="562" y="2675"/>
                </a:lnTo>
                <a:lnTo>
                  <a:pt x="562" y="2679"/>
                </a:lnTo>
                <a:lnTo>
                  <a:pt x="563" y="2680"/>
                </a:lnTo>
                <a:lnTo>
                  <a:pt x="569" y="2682"/>
                </a:lnTo>
                <a:lnTo>
                  <a:pt x="572" y="2686"/>
                </a:lnTo>
                <a:lnTo>
                  <a:pt x="574" y="2687"/>
                </a:lnTo>
                <a:lnTo>
                  <a:pt x="575" y="2689"/>
                </a:lnTo>
                <a:lnTo>
                  <a:pt x="580" y="2691"/>
                </a:lnTo>
                <a:lnTo>
                  <a:pt x="584" y="2694"/>
                </a:lnTo>
                <a:lnTo>
                  <a:pt x="589" y="2696"/>
                </a:lnTo>
                <a:lnTo>
                  <a:pt x="596" y="2696"/>
                </a:lnTo>
                <a:lnTo>
                  <a:pt x="596" y="2704"/>
                </a:lnTo>
                <a:lnTo>
                  <a:pt x="592" y="2711"/>
                </a:lnTo>
                <a:lnTo>
                  <a:pt x="587" y="2716"/>
                </a:lnTo>
                <a:lnTo>
                  <a:pt x="582" y="2720"/>
                </a:lnTo>
                <a:lnTo>
                  <a:pt x="577" y="2723"/>
                </a:lnTo>
                <a:lnTo>
                  <a:pt x="572" y="2728"/>
                </a:lnTo>
                <a:lnTo>
                  <a:pt x="569" y="2735"/>
                </a:lnTo>
                <a:lnTo>
                  <a:pt x="569" y="2743"/>
                </a:lnTo>
                <a:lnTo>
                  <a:pt x="563" y="2745"/>
                </a:lnTo>
                <a:lnTo>
                  <a:pt x="558" y="2749"/>
                </a:lnTo>
                <a:lnTo>
                  <a:pt x="551" y="2757"/>
                </a:lnTo>
                <a:lnTo>
                  <a:pt x="546" y="2767"/>
                </a:lnTo>
                <a:lnTo>
                  <a:pt x="541" y="2778"/>
                </a:lnTo>
                <a:lnTo>
                  <a:pt x="541" y="2781"/>
                </a:lnTo>
                <a:lnTo>
                  <a:pt x="541" y="2784"/>
                </a:lnTo>
                <a:lnTo>
                  <a:pt x="538" y="2784"/>
                </a:lnTo>
                <a:lnTo>
                  <a:pt x="534" y="2784"/>
                </a:lnTo>
                <a:lnTo>
                  <a:pt x="534" y="2788"/>
                </a:lnTo>
                <a:lnTo>
                  <a:pt x="534" y="2791"/>
                </a:lnTo>
                <a:lnTo>
                  <a:pt x="531" y="2791"/>
                </a:lnTo>
                <a:lnTo>
                  <a:pt x="528" y="2791"/>
                </a:lnTo>
                <a:lnTo>
                  <a:pt x="528" y="2795"/>
                </a:lnTo>
                <a:lnTo>
                  <a:pt x="528" y="2798"/>
                </a:lnTo>
                <a:lnTo>
                  <a:pt x="524" y="2798"/>
                </a:lnTo>
                <a:lnTo>
                  <a:pt x="521" y="2798"/>
                </a:lnTo>
                <a:lnTo>
                  <a:pt x="519" y="2801"/>
                </a:lnTo>
                <a:lnTo>
                  <a:pt x="519" y="2807"/>
                </a:lnTo>
                <a:lnTo>
                  <a:pt x="517" y="2810"/>
                </a:lnTo>
                <a:lnTo>
                  <a:pt x="516" y="2812"/>
                </a:lnTo>
                <a:lnTo>
                  <a:pt x="514" y="2812"/>
                </a:lnTo>
                <a:lnTo>
                  <a:pt x="512" y="2817"/>
                </a:lnTo>
                <a:lnTo>
                  <a:pt x="509" y="2820"/>
                </a:lnTo>
                <a:lnTo>
                  <a:pt x="504" y="2822"/>
                </a:lnTo>
                <a:lnTo>
                  <a:pt x="500" y="2825"/>
                </a:lnTo>
                <a:lnTo>
                  <a:pt x="500" y="2829"/>
                </a:lnTo>
                <a:lnTo>
                  <a:pt x="500" y="2832"/>
                </a:lnTo>
                <a:lnTo>
                  <a:pt x="497" y="2832"/>
                </a:lnTo>
                <a:lnTo>
                  <a:pt x="493" y="2832"/>
                </a:lnTo>
                <a:lnTo>
                  <a:pt x="490" y="2839"/>
                </a:lnTo>
                <a:lnTo>
                  <a:pt x="487" y="2846"/>
                </a:lnTo>
                <a:lnTo>
                  <a:pt x="483" y="2846"/>
                </a:lnTo>
                <a:lnTo>
                  <a:pt x="480" y="2846"/>
                </a:lnTo>
                <a:lnTo>
                  <a:pt x="480" y="2849"/>
                </a:lnTo>
                <a:lnTo>
                  <a:pt x="480" y="2853"/>
                </a:lnTo>
                <a:lnTo>
                  <a:pt x="480" y="2856"/>
                </a:lnTo>
                <a:lnTo>
                  <a:pt x="480" y="2859"/>
                </a:lnTo>
                <a:lnTo>
                  <a:pt x="476" y="2859"/>
                </a:lnTo>
                <a:lnTo>
                  <a:pt x="473" y="2859"/>
                </a:lnTo>
                <a:lnTo>
                  <a:pt x="473" y="2863"/>
                </a:lnTo>
                <a:lnTo>
                  <a:pt x="473" y="2866"/>
                </a:lnTo>
                <a:lnTo>
                  <a:pt x="470" y="2866"/>
                </a:lnTo>
                <a:lnTo>
                  <a:pt x="466" y="2866"/>
                </a:lnTo>
                <a:lnTo>
                  <a:pt x="464" y="2870"/>
                </a:lnTo>
                <a:lnTo>
                  <a:pt x="464" y="2875"/>
                </a:lnTo>
                <a:lnTo>
                  <a:pt x="463" y="2878"/>
                </a:lnTo>
                <a:lnTo>
                  <a:pt x="461" y="2880"/>
                </a:lnTo>
                <a:lnTo>
                  <a:pt x="459" y="2880"/>
                </a:lnTo>
                <a:lnTo>
                  <a:pt x="459" y="2895"/>
                </a:lnTo>
                <a:lnTo>
                  <a:pt x="459" y="2911"/>
                </a:lnTo>
                <a:lnTo>
                  <a:pt x="454" y="2936"/>
                </a:lnTo>
                <a:lnTo>
                  <a:pt x="449" y="2962"/>
                </a:lnTo>
                <a:lnTo>
                  <a:pt x="446" y="2989"/>
                </a:lnTo>
                <a:lnTo>
                  <a:pt x="441" y="2989"/>
                </a:lnTo>
                <a:lnTo>
                  <a:pt x="437" y="2991"/>
                </a:lnTo>
                <a:lnTo>
                  <a:pt x="435" y="2994"/>
                </a:lnTo>
                <a:lnTo>
                  <a:pt x="434" y="2998"/>
                </a:lnTo>
                <a:lnTo>
                  <a:pt x="432" y="3006"/>
                </a:lnTo>
                <a:lnTo>
                  <a:pt x="429" y="3008"/>
                </a:lnTo>
                <a:lnTo>
                  <a:pt x="425" y="3010"/>
                </a:lnTo>
                <a:lnTo>
                  <a:pt x="424" y="3015"/>
                </a:lnTo>
                <a:lnTo>
                  <a:pt x="420" y="3018"/>
                </a:lnTo>
                <a:lnTo>
                  <a:pt x="412" y="3023"/>
                </a:lnTo>
                <a:lnTo>
                  <a:pt x="412" y="3027"/>
                </a:lnTo>
                <a:lnTo>
                  <a:pt x="412" y="3030"/>
                </a:lnTo>
                <a:lnTo>
                  <a:pt x="412" y="3034"/>
                </a:lnTo>
                <a:lnTo>
                  <a:pt x="412" y="3037"/>
                </a:lnTo>
                <a:lnTo>
                  <a:pt x="408" y="3037"/>
                </a:lnTo>
                <a:lnTo>
                  <a:pt x="405" y="3037"/>
                </a:lnTo>
                <a:lnTo>
                  <a:pt x="405" y="3040"/>
                </a:lnTo>
                <a:lnTo>
                  <a:pt x="405" y="3044"/>
                </a:lnTo>
                <a:lnTo>
                  <a:pt x="405" y="3047"/>
                </a:lnTo>
                <a:lnTo>
                  <a:pt x="405" y="3051"/>
                </a:lnTo>
                <a:lnTo>
                  <a:pt x="401" y="3052"/>
                </a:lnTo>
                <a:lnTo>
                  <a:pt x="398" y="3054"/>
                </a:lnTo>
                <a:lnTo>
                  <a:pt x="393" y="3056"/>
                </a:lnTo>
                <a:lnTo>
                  <a:pt x="391" y="3057"/>
                </a:lnTo>
                <a:lnTo>
                  <a:pt x="389" y="3063"/>
                </a:lnTo>
                <a:lnTo>
                  <a:pt x="388" y="3066"/>
                </a:lnTo>
                <a:lnTo>
                  <a:pt x="381" y="3071"/>
                </a:lnTo>
                <a:lnTo>
                  <a:pt x="374" y="3076"/>
                </a:lnTo>
                <a:lnTo>
                  <a:pt x="372" y="3080"/>
                </a:lnTo>
                <a:lnTo>
                  <a:pt x="371" y="3085"/>
                </a:lnTo>
                <a:lnTo>
                  <a:pt x="372" y="3085"/>
                </a:lnTo>
                <a:lnTo>
                  <a:pt x="374" y="3086"/>
                </a:lnTo>
                <a:lnTo>
                  <a:pt x="376" y="3092"/>
                </a:lnTo>
                <a:lnTo>
                  <a:pt x="376" y="3095"/>
                </a:lnTo>
                <a:lnTo>
                  <a:pt x="374" y="3097"/>
                </a:lnTo>
                <a:lnTo>
                  <a:pt x="371" y="3098"/>
                </a:lnTo>
                <a:lnTo>
                  <a:pt x="369" y="3107"/>
                </a:lnTo>
                <a:lnTo>
                  <a:pt x="371" y="3114"/>
                </a:lnTo>
                <a:lnTo>
                  <a:pt x="374" y="3126"/>
                </a:lnTo>
                <a:lnTo>
                  <a:pt x="377" y="3138"/>
                </a:lnTo>
                <a:lnTo>
                  <a:pt x="377" y="3144"/>
                </a:lnTo>
                <a:lnTo>
                  <a:pt x="377" y="3153"/>
                </a:lnTo>
                <a:lnTo>
                  <a:pt x="371" y="3180"/>
                </a:lnTo>
                <a:lnTo>
                  <a:pt x="364" y="3208"/>
                </a:lnTo>
                <a:lnTo>
                  <a:pt x="364" y="3231"/>
                </a:lnTo>
                <a:lnTo>
                  <a:pt x="364" y="3242"/>
                </a:lnTo>
                <a:lnTo>
                  <a:pt x="364" y="3248"/>
                </a:lnTo>
                <a:lnTo>
                  <a:pt x="362" y="3255"/>
                </a:lnTo>
                <a:lnTo>
                  <a:pt x="359" y="3260"/>
                </a:lnTo>
                <a:lnTo>
                  <a:pt x="357" y="3267"/>
                </a:lnTo>
                <a:lnTo>
                  <a:pt x="357" y="3276"/>
                </a:lnTo>
                <a:lnTo>
                  <a:pt x="360" y="3281"/>
                </a:lnTo>
                <a:lnTo>
                  <a:pt x="362" y="3283"/>
                </a:lnTo>
                <a:lnTo>
                  <a:pt x="364" y="3283"/>
                </a:lnTo>
                <a:lnTo>
                  <a:pt x="362" y="3286"/>
                </a:lnTo>
                <a:lnTo>
                  <a:pt x="360" y="3288"/>
                </a:lnTo>
                <a:lnTo>
                  <a:pt x="359" y="3288"/>
                </a:lnTo>
                <a:lnTo>
                  <a:pt x="357" y="3289"/>
                </a:lnTo>
                <a:lnTo>
                  <a:pt x="355" y="3294"/>
                </a:lnTo>
                <a:lnTo>
                  <a:pt x="357" y="3300"/>
                </a:lnTo>
                <a:lnTo>
                  <a:pt x="357" y="3305"/>
                </a:lnTo>
                <a:lnTo>
                  <a:pt x="357" y="3310"/>
                </a:lnTo>
                <a:lnTo>
                  <a:pt x="362" y="3313"/>
                </a:lnTo>
                <a:lnTo>
                  <a:pt x="369" y="3315"/>
                </a:lnTo>
                <a:lnTo>
                  <a:pt x="384" y="3317"/>
                </a:lnTo>
                <a:lnTo>
                  <a:pt x="412" y="3323"/>
                </a:lnTo>
                <a:lnTo>
                  <a:pt x="425" y="3325"/>
                </a:lnTo>
                <a:lnTo>
                  <a:pt x="439" y="3323"/>
                </a:lnTo>
                <a:lnTo>
                  <a:pt x="439" y="3320"/>
                </a:lnTo>
                <a:lnTo>
                  <a:pt x="441" y="3318"/>
                </a:lnTo>
                <a:lnTo>
                  <a:pt x="446" y="3317"/>
                </a:lnTo>
                <a:lnTo>
                  <a:pt x="459" y="3317"/>
                </a:lnTo>
                <a:lnTo>
                  <a:pt x="488" y="3315"/>
                </a:lnTo>
                <a:lnTo>
                  <a:pt x="516" y="3315"/>
                </a:lnTo>
                <a:lnTo>
                  <a:pt x="541" y="3313"/>
                </a:lnTo>
                <a:lnTo>
                  <a:pt x="562" y="3310"/>
                </a:lnTo>
                <a:lnTo>
                  <a:pt x="570" y="3308"/>
                </a:lnTo>
                <a:lnTo>
                  <a:pt x="577" y="3310"/>
                </a:lnTo>
                <a:lnTo>
                  <a:pt x="582" y="3313"/>
                </a:lnTo>
                <a:lnTo>
                  <a:pt x="586" y="3317"/>
                </a:lnTo>
                <a:lnTo>
                  <a:pt x="589" y="3320"/>
                </a:lnTo>
                <a:lnTo>
                  <a:pt x="594" y="3323"/>
                </a:lnTo>
                <a:lnTo>
                  <a:pt x="601" y="3325"/>
                </a:lnTo>
                <a:lnTo>
                  <a:pt x="610" y="3323"/>
                </a:lnTo>
                <a:lnTo>
                  <a:pt x="611" y="3320"/>
                </a:lnTo>
                <a:lnTo>
                  <a:pt x="615" y="3318"/>
                </a:lnTo>
                <a:lnTo>
                  <a:pt x="618" y="3317"/>
                </a:lnTo>
                <a:lnTo>
                  <a:pt x="623" y="3317"/>
                </a:lnTo>
                <a:lnTo>
                  <a:pt x="627" y="3317"/>
                </a:lnTo>
                <a:lnTo>
                  <a:pt x="630" y="3313"/>
                </a:lnTo>
                <a:lnTo>
                  <a:pt x="633" y="3312"/>
                </a:lnTo>
                <a:lnTo>
                  <a:pt x="637" y="3310"/>
                </a:lnTo>
                <a:lnTo>
                  <a:pt x="642" y="3308"/>
                </a:lnTo>
                <a:lnTo>
                  <a:pt x="645" y="3305"/>
                </a:lnTo>
                <a:lnTo>
                  <a:pt x="651" y="3296"/>
                </a:lnTo>
                <a:lnTo>
                  <a:pt x="652" y="3296"/>
                </a:lnTo>
                <a:lnTo>
                  <a:pt x="657" y="3296"/>
                </a:lnTo>
                <a:lnTo>
                  <a:pt x="661" y="3296"/>
                </a:lnTo>
                <a:lnTo>
                  <a:pt x="664" y="3296"/>
                </a:lnTo>
                <a:lnTo>
                  <a:pt x="664" y="3293"/>
                </a:lnTo>
                <a:lnTo>
                  <a:pt x="661" y="3288"/>
                </a:lnTo>
                <a:lnTo>
                  <a:pt x="659" y="3283"/>
                </a:lnTo>
                <a:lnTo>
                  <a:pt x="664" y="3276"/>
                </a:lnTo>
                <a:lnTo>
                  <a:pt x="664" y="3269"/>
                </a:lnTo>
                <a:lnTo>
                  <a:pt x="659" y="3269"/>
                </a:lnTo>
                <a:lnTo>
                  <a:pt x="656" y="3269"/>
                </a:lnTo>
                <a:lnTo>
                  <a:pt x="645" y="3269"/>
                </a:lnTo>
                <a:lnTo>
                  <a:pt x="642" y="3269"/>
                </a:lnTo>
                <a:lnTo>
                  <a:pt x="642" y="3271"/>
                </a:lnTo>
                <a:lnTo>
                  <a:pt x="639" y="3271"/>
                </a:lnTo>
                <a:lnTo>
                  <a:pt x="637" y="3271"/>
                </a:lnTo>
                <a:lnTo>
                  <a:pt x="635" y="3269"/>
                </a:lnTo>
                <a:lnTo>
                  <a:pt x="633" y="3269"/>
                </a:lnTo>
                <a:lnTo>
                  <a:pt x="632" y="3269"/>
                </a:lnTo>
                <a:lnTo>
                  <a:pt x="632" y="3267"/>
                </a:lnTo>
                <a:lnTo>
                  <a:pt x="630" y="3265"/>
                </a:lnTo>
                <a:lnTo>
                  <a:pt x="630" y="3262"/>
                </a:lnTo>
                <a:lnTo>
                  <a:pt x="633" y="3262"/>
                </a:lnTo>
                <a:lnTo>
                  <a:pt x="633" y="3260"/>
                </a:lnTo>
                <a:lnTo>
                  <a:pt x="635" y="3257"/>
                </a:lnTo>
                <a:lnTo>
                  <a:pt x="635" y="3252"/>
                </a:lnTo>
                <a:lnTo>
                  <a:pt x="637" y="3248"/>
                </a:lnTo>
                <a:lnTo>
                  <a:pt x="640" y="3248"/>
                </a:lnTo>
                <a:lnTo>
                  <a:pt x="644" y="3248"/>
                </a:lnTo>
                <a:lnTo>
                  <a:pt x="644" y="3245"/>
                </a:lnTo>
                <a:lnTo>
                  <a:pt x="644" y="3242"/>
                </a:lnTo>
                <a:lnTo>
                  <a:pt x="647" y="3240"/>
                </a:lnTo>
                <a:lnTo>
                  <a:pt x="649" y="3240"/>
                </a:lnTo>
                <a:lnTo>
                  <a:pt x="652" y="3240"/>
                </a:lnTo>
                <a:lnTo>
                  <a:pt x="652" y="3238"/>
                </a:lnTo>
                <a:lnTo>
                  <a:pt x="656" y="3238"/>
                </a:lnTo>
                <a:lnTo>
                  <a:pt x="657" y="3238"/>
                </a:lnTo>
                <a:lnTo>
                  <a:pt x="659" y="3238"/>
                </a:lnTo>
                <a:lnTo>
                  <a:pt x="661" y="3238"/>
                </a:lnTo>
                <a:lnTo>
                  <a:pt x="662" y="3238"/>
                </a:lnTo>
                <a:lnTo>
                  <a:pt x="664" y="3240"/>
                </a:lnTo>
                <a:lnTo>
                  <a:pt x="666" y="3240"/>
                </a:lnTo>
                <a:lnTo>
                  <a:pt x="668" y="3240"/>
                </a:lnTo>
                <a:lnTo>
                  <a:pt x="669" y="3242"/>
                </a:lnTo>
                <a:lnTo>
                  <a:pt x="671" y="3242"/>
                </a:lnTo>
                <a:lnTo>
                  <a:pt x="674" y="3243"/>
                </a:lnTo>
                <a:lnTo>
                  <a:pt x="676" y="3245"/>
                </a:lnTo>
                <a:lnTo>
                  <a:pt x="678" y="3245"/>
                </a:lnTo>
                <a:lnTo>
                  <a:pt x="680" y="3247"/>
                </a:lnTo>
                <a:lnTo>
                  <a:pt x="681" y="3247"/>
                </a:lnTo>
                <a:lnTo>
                  <a:pt x="681" y="3248"/>
                </a:lnTo>
                <a:lnTo>
                  <a:pt x="683" y="3250"/>
                </a:lnTo>
                <a:lnTo>
                  <a:pt x="685" y="3250"/>
                </a:lnTo>
                <a:lnTo>
                  <a:pt x="685" y="3252"/>
                </a:lnTo>
                <a:lnTo>
                  <a:pt x="686" y="3254"/>
                </a:lnTo>
                <a:lnTo>
                  <a:pt x="688" y="3255"/>
                </a:lnTo>
                <a:lnTo>
                  <a:pt x="688" y="3257"/>
                </a:lnTo>
                <a:lnTo>
                  <a:pt x="691" y="3262"/>
                </a:lnTo>
                <a:lnTo>
                  <a:pt x="700" y="3262"/>
                </a:lnTo>
                <a:lnTo>
                  <a:pt x="707" y="3267"/>
                </a:lnTo>
                <a:lnTo>
                  <a:pt x="710" y="3269"/>
                </a:lnTo>
                <a:lnTo>
                  <a:pt x="714" y="3269"/>
                </a:lnTo>
                <a:lnTo>
                  <a:pt x="719" y="3269"/>
                </a:lnTo>
                <a:lnTo>
                  <a:pt x="724" y="3271"/>
                </a:lnTo>
                <a:lnTo>
                  <a:pt x="729" y="3276"/>
                </a:lnTo>
                <a:lnTo>
                  <a:pt x="734" y="3279"/>
                </a:lnTo>
                <a:lnTo>
                  <a:pt x="739" y="3283"/>
                </a:lnTo>
                <a:lnTo>
                  <a:pt x="739" y="3288"/>
                </a:lnTo>
                <a:lnTo>
                  <a:pt x="739" y="3293"/>
                </a:lnTo>
                <a:lnTo>
                  <a:pt x="743" y="3294"/>
                </a:lnTo>
                <a:lnTo>
                  <a:pt x="744" y="3296"/>
                </a:lnTo>
                <a:lnTo>
                  <a:pt x="753" y="3300"/>
                </a:lnTo>
                <a:lnTo>
                  <a:pt x="756" y="3301"/>
                </a:lnTo>
                <a:lnTo>
                  <a:pt x="760" y="3303"/>
                </a:lnTo>
                <a:lnTo>
                  <a:pt x="761" y="3298"/>
                </a:lnTo>
                <a:lnTo>
                  <a:pt x="766" y="3296"/>
                </a:lnTo>
                <a:lnTo>
                  <a:pt x="772" y="3294"/>
                </a:lnTo>
                <a:lnTo>
                  <a:pt x="778" y="3296"/>
                </a:lnTo>
                <a:lnTo>
                  <a:pt x="794" y="3296"/>
                </a:lnTo>
                <a:lnTo>
                  <a:pt x="801" y="3298"/>
                </a:lnTo>
                <a:lnTo>
                  <a:pt x="807" y="3296"/>
                </a:lnTo>
                <a:lnTo>
                  <a:pt x="809" y="3300"/>
                </a:lnTo>
                <a:lnTo>
                  <a:pt x="813" y="3301"/>
                </a:lnTo>
                <a:lnTo>
                  <a:pt x="821" y="3303"/>
                </a:lnTo>
                <a:lnTo>
                  <a:pt x="824" y="3305"/>
                </a:lnTo>
                <a:lnTo>
                  <a:pt x="826" y="3306"/>
                </a:lnTo>
                <a:lnTo>
                  <a:pt x="826" y="3308"/>
                </a:lnTo>
                <a:lnTo>
                  <a:pt x="828" y="3310"/>
                </a:lnTo>
                <a:lnTo>
                  <a:pt x="835" y="3312"/>
                </a:lnTo>
                <a:lnTo>
                  <a:pt x="845" y="3313"/>
                </a:lnTo>
                <a:lnTo>
                  <a:pt x="853" y="3315"/>
                </a:lnTo>
                <a:lnTo>
                  <a:pt x="862" y="3317"/>
                </a:lnTo>
                <a:lnTo>
                  <a:pt x="862" y="3322"/>
                </a:lnTo>
                <a:lnTo>
                  <a:pt x="864" y="3325"/>
                </a:lnTo>
                <a:lnTo>
                  <a:pt x="864" y="3327"/>
                </a:lnTo>
                <a:lnTo>
                  <a:pt x="865" y="3329"/>
                </a:lnTo>
                <a:lnTo>
                  <a:pt x="865" y="3330"/>
                </a:lnTo>
                <a:lnTo>
                  <a:pt x="867" y="3332"/>
                </a:lnTo>
                <a:lnTo>
                  <a:pt x="867" y="3334"/>
                </a:lnTo>
                <a:lnTo>
                  <a:pt x="869" y="3335"/>
                </a:lnTo>
                <a:lnTo>
                  <a:pt x="870" y="3337"/>
                </a:lnTo>
                <a:lnTo>
                  <a:pt x="872" y="3339"/>
                </a:lnTo>
                <a:lnTo>
                  <a:pt x="886" y="3351"/>
                </a:lnTo>
                <a:lnTo>
                  <a:pt x="888" y="3351"/>
                </a:lnTo>
                <a:lnTo>
                  <a:pt x="889" y="3352"/>
                </a:lnTo>
                <a:lnTo>
                  <a:pt x="891" y="3356"/>
                </a:lnTo>
                <a:lnTo>
                  <a:pt x="893" y="3358"/>
                </a:lnTo>
                <a:lnTo>
                  <a:pt x="896" y="3364"/>
                </a:lnTo>
                <a:lnTo>
                  <a:pt x="901" y="3366"/>
                </a:lnTo>
                <a:lnTo>
                  <a:pt x="903" y="3368"/>
                </a:lnTo>
                <a:lnTo>
                  <a:pt x="903" y="3371"/>
                </a:lnTo>
                <a:lnTo>
                  <a:pt x="908" y="3373"/>
                </a:lnTo>
                <a:lnTo>
                  <a:pt x="910" y="3375"/>
                </a:lnTo>
                <a:lnTo>
                  <a:pt x="910" y="3378"/>
                </a:lnTo>
                <a:lnTo>
                  <a:pt x="915" y="3380"/>
                </a:lnTo>
                <a:lnTo>
                  <a:pt x="917" y="3381"/>
                </a:lnTo>
                <a:lnTo>
                  <a:pt x="917" y="3385"/>
                </a:lnTo>
                <a:lnTo>
                  <a:pt x="927" y="3385"/>
                </a:lnTo>
                <a:lnTo>
                  <a:pt x="935" y="3387"/>
                </a:lnTo>
                <a:lnTo>
                  <a:pt x="940" y="3392"/>
                </a:lnTo>
                <a:lnTo>
                  <a:pt x="946" y="3397"/>
                </a:lnTo>
                <a:lnTo>
                  <a:pt x="951" y="3395"/>
                </a:lnTo>
                <a:lnTo>
                  <a:pt x="978" y="3392"/>
                </a:lnTo>
                <a:lnTo>
                  <a:pt x="978" y="3385"/>
                </a:lnTo>
                <a:lnTo>
                  <a:pt x="985" y="3385"/>
                </a:lnTo>
                <a:lnTo>
                  <a:pt x="992" y="3381"/>
                </a:lnTo>
                <a:lnTo>
                  <a:pt x="998" y="3378"/>
                </a:lnTo>
                <a:lnTo>
                  <a:pt x="998" y="3375"/>
                </a:lnTo>
                <a:lnTo>
                  <a:pt x="1000" y="3373"/>
                </a:lnTo>
                <a:lnTo>
                  <a:pt x="1005" y="3371"/>
                </a:lnTo>
                <a:lnTo>
                  <a:pt x="1009" y="3368"/>
                </a:lnTo>
                <a:lnTo>
                  <a:pt x="1010" y="3366"/>
                </a:lnTo>
                <a:lnTo>
                  <a:pt x="1012" y="3364"/>
                </a:lnTo>
                <a:lnTo>
                  <a:pt x="1015" y="3364"/>
                </a:lnTo>
                <a:lnTo>
                  <a:pt x="1017" y="3364"/>
                </a:lnTo>
                <a:lnTo>
                  <a:pt x="1022" y="3364"/>
                </a:lnTo>
                <a:lnTo>
                  <a:pt x="1026" y="3364"/>
                </a:lnTo>
                <a:lnTo>
                  <a:pt x="1027" y="3366"/>
                </a:lnTo>
                <a:lnTo>
                  <a:pt x="1029" y="3371"/>
                </a:lnTo>
                <a:lnTo>
                  <a:pt x="1031" y="3375"/>
                </a:lnTo>
                <a:lnTo>
                  <a:pt x="1032" y="3378"/>
                </a:lnTo>
                <a:lnTo>
                  <a:pt x="1039" y="3381"/>
                </a:lnTo>
                <a:lnTo>
                  <a:pt x="1046" y="3381"/>
                </a:lnTo>
                <a:lnTo>
                  <a:pt x="1051" y="3385"/>
                </a:lnTo>
                <a:lnTo>
                  <a:pt x="1053" y="3388"/>
                </a:lnTo>
                <a:lnTo>
                  <a:pt x="1053" y="3392"/>
                </a:lnTo>
                <a:lnTo>
                  <a:pt x="1061" y="3410"/>
                </a:lnTo>
                <a:lnTo>
                  <a:pt x="1065" y="3421"/>
                </a:lnTo>
                <a:lnTo>
                  <a:pt x="1067" y="3433"/>
                </a:lnTo>
                <a:lnTo>
                  <a:pt x="1072" y="3434"/>
                </a:lnTo>
                <a:lnTo>
                  <a:pt x="1075" y="3436"/>
                </a:lnTo>
                <a:lnTo>
                  <a:pt x="1080" y="3443"/>
                </a:lnTo>
                <a:lnTo>
                  <a:pt x="1084" y="3451"/>
                </a:lnTo>
                <a:lnTo>
                  <a:pt x="1087" y="3460"/>
                </a:lnTo>
                <a:lnTo>
                  <a:pt x="1094" y="3460"/>
                </a:lnTo>
                <a:lnTo>
                  <a:pt x="1099" y="3462"/>
                </a:lnTo>
                <a:lnTo>
                  <a:pt x="1101" y="3467"/>
                </a:lnTo>
                <a:lnTo>
                  <a:pt x="1102" y="3472"/>
                </a:lnTo>
                <a:lnTo>
                  <a:pt x="1106" y="3475"/>
                </a:lnTo>
                <a:lnTo>
                  <a:pt x="1108" y="3481"/>
                </a:lnTo>
                <a:lnTo>
                  <a:pt x="1113" y="3482"/>
                </a:lnTo>
                <a:lnTo>
                  <a:pt x="1121" y="3481"/>
                </a:lnTo>
                <a:lnTo>
                  <a:pt x="1120" y="3487"/>
                </a:lnTo>
                <a:lnTo>
                  <a:pt x="1120" y="3492"/>
                </a:lnTo>
                <a:lnTo>
                  <a:pt x="1123" y="3498"/>
                </a:lnTo>
                <a:lnTo>
                  <a:pt x="1125" y="3501"/>
                </a:lnTo>
                <a:lnTo>
                  <a:pt x="1130" y="3506"/>
                </a:lnTo>
                <a:lnTo>
                  <a:pt x="1133" y="3511"/>
                </a:lnTo>
                <a:lnTo>
                  <a:pt x="1135" y="3515"/>
                </a:lnTo>
                <a:lnTo>
                  <a:pt x="1140" y="3515"/>
                </a:lnTo>
                <a:lnTo>
                  <a:pt x="1142" y="3511"/>
                </a:lnTo>
                <a:lnTo>
                  <a:pt x="1142" y="3508"/>
                </a:lnTo>
                <a:lnTo>
                  <a:pt x="1142" y="3501"/>
                </a:lnTo>
                <a:lnTo>
                  <a:pt x="1142" y="3491"/>
                </a:lnTo>
                <a:lnTo>
                  <a:pt x="1140" y="3486"/>
                </a:lnTo>
                <a:lnTo>
                  <a:pt x="1142" y="3481"/>
                </a:lnTo>
                <a:lnTo>
                  <a:pt x="1162" y="3467"/>
                </a:lnTo>
                <a:lnTo>
                  <a:pt x="1183" y="3453"/>
                </a:lnTo>
                <a:lnTo>
                  <a:pt x="1184" y="3446"/>
                </a:lnTo>
                <a:lnTo>
                  <a:pt x="1190" y="3443"/>
                </a:lnTo>
                <a:lnTo>
                  <a:pt x="1198" y="3434"/>
                </a:lnTo>
                <a:lnTo>
                  <a:pt x="1203" y="3431"/>
                </a:lnTo>
                <a:lnTo>
                  <a:pt x="1207" y="3426"/>
                </a:lnTo>
                <a:lnTo>
                  <a:pt x="1210" y="3421"/>
                </a:lnTo>
                <a:lnTo>
                  <a:pt x="1210" y="3412"/>
                </a:lnTo>
                <a:lnTo>
                  <a:pt x="1210" y="3409"/>
                </a:lnTo>
                <a:lnTo>
                  <a:pt x="1207" y="3405"/>
                </a:lnTo>
                <a:lnTo>
                  <a:pt x="1205" y="3402"/>
                </a:lnTo>
                <a:lnTo>
                  <a:pt x="1203" y="3399"/>
                </a:lnTo>
                <a:lnTo>
                  <a:pt x="1202" y="3395"/>
                </a:lnTo>
                <a:lnTo>
                  <a:pt x="1200" y="3393"/>
                </a:lnTo>
                <a:lnTo>
                  <a:pt x="1196" y="3392"/>
                </a:lnTo>
                <a:lnTo>
                  <a:pt x="1196" y="3383"/>
                </a:lnTo>
                <a:lnTo>
                  <a:pt x="1198" y="3375"/>
                </a:lnTo>
                <a:lnTo>
                  <a:pt x="1202" y="3368"/>
                </a:lnTo>
                <a:lnTo>
                  <a:pt x="1203" y="3358"/>
                </a:lnTo>
                <a:lnTo>
                  <a:pt x="1230" y="3358"/>
                </a:lnTo>
                <a:lnTo>
                  <a:pt x="1256" y="3358"/>
                </a:lnTo>
                <a:lnTo>
                  <a:pt x="1306" y="3364"/>
                </a:lnTo>
                <a:lnTo>
                  <a:pt x="1309" y="3371"/>
                </a:lnTo>
                <a:lnTo>
                  <a:pt x="1314" y="3376"/>
                </a:lnTo>
                <a:lnTo>
                  <a:pt x="1323" y="3378"/>
                </a:lnTo>
                <a:lnTo>
                  <a:pt x="1333" y="3378"/>
                </a:lnTo>
                <a:lnTo>
                  <a:pt x="1331" y="3385"/>
                </a:lnTo>
                <a:lnTo>
                  <a:pt x="1331" y="3390"/>
                </a:lnTo>
                <a:lnTo>
                  <a:pt x="1335" y="3395"/>
                </a:lnTo>
                <a:lnTo>
                  <a:pt x="1336" y="3399"/>
                </a:lnTo>
                <a:lnTo>
                  <a:pt x="1341" y="3404"/>
                </a:lnTo>
                <a:lnTo>
                  <a:pt x="1345" y="3409"/>
                </a:lnTo>
                <a:lnTo>
                  <a:pt x="1346" y="3412"/>
                </a:lnTo>
                <a:lnTo>
                  <a:pt x="1352" y="3412"/>
                </a:lnTo>
                <a:lnTo>
                  <a:pt x="1355" y="3416"/>
                </a:lnTo>
                <a:lnTo>
                  <a:pt x="1357" y="3419"/>
                </a:lnTo>
                <a:lnTo>
                  <a:pt x="1358" y="3424"/>
                </a:lnTo>
                <a:lnTo>
                  <a:pt x="1360" y="3428"/>
                </a:lnTo>
                <a:lnTo>
                  <a:pt x="1362" y="3431"/>
                </a:lnTo>
                <a:lnTo>
                  <a:pt x="1367" y="3433"/>
                </a:lnTo>
                <a:lnTo>
                  <a:pt x="1374" y="3433"/>
                </a:lnTo>
                <a:lnTo>
                  <a:pt x="1379" y="3433"/>
                </a:lnTo>
                <a:lnTo>
                  <a:pt x="1384" y="3431"/>
                </a:lnTo>
                <a:lnTo>
                  <a:pt x="1392" y="3428"/>
                </a:lnTo>
                <a:lnTo>
                  <a:pt x="1401" y="3424"/>
                </a:lnTo>
                <a:lnTo>
                  <a:pt x="1408" y="3424"/>
                </a:lnTo>
                <a:lnTo>
                  <a:pt x="1415" y="3426"/>
                </a:lnTo>
                <a:lnTo>
                  <a:pt x="1416" y="3429"/>
                </a:lnTo>
                <a:lnTo>
                  <a:pt x="1418" y="3431"/>
                </a:lnTo>
                <a:lnTo>
                  <a:pt x="1428" y="3428"/>
                </a:lnTo>
                <a:lnTo>
                  <a:pt x="1442" y="3424"/>
                </a:lnTo>
                <a:lnTo>
                  <a:pt x="1449" y="3424"/>
                </a:lnTo>
                <a:lnTo>
                  <a:pt x="1456" y="3426"/>
                </a:lnTo>
                <a:lnTo>
                  <a:pt x="1459" y="3426"/>
                </a:lnTo>
                <a:lnTo>
                  <a:pt x="1462" y="3422"/>
                </a:lnTo>
                <a:lnTo>
                  <a:pt x="1466" y="3421"/>
                </a:lnTo>
                <a:lnTo>
                  <a:pt x="1469" y="3419"/>
                </a:lnTo>
                <a:lnTo>
                  <a:pt x="1471" y="3416"/>
                </a:lnTo>
                <a:lnTo>
                  <a:pt x="1474" y="3412"/>
                </a:lnTo>
                <a:lnTo>
                  <a:pt x="1481" y="3409"/>
                </a:lnTo>
                <a:lnTo>
                  <a:pt x="1490" y="3409"/>
                </a:lnTo>
                <a:lnTo>
                  <a:pt x="1496" y="3405"/>
                </a:lnTo>
                <a:lnTo>
                  <a:pt x="1498" y="3404"/>
                </a:lnTo>
                <a:lnTo>
                  <a:pt x="1500" y="3399"/>
                </a:lnTo>
                <a:lnTo>
                  <a:pt x="1503" y="3392"/>
                </a:lnTo>
                <a:lnTo>
                  <a:pt x="1507" y="3390"/>
                </a:lnTo>
                <a:lnTo>
                  <a:pt x="1510" y="3388"/>
                </a:lnTo>
                <a:lnTo>
                  <a:pt x="1514" y="3387"/>
                </a:lnTo>
                <a:lnTo>
                  <a:pt x="1517" y="3385"/>
                </a:lnTo>
                <a:lnTo>
                  <a:pt x="1536" y="3380"/>
                </a:lnTo>
                <a:lnTo>
                  <a:pt x="1553" y="3373"/>
                </a:lnTo>
                <a:lnTo>
                  <a:pt x="1585" y="3358"/>
                </a:lnTo>
                <a:lnTo>
                  <a:pt x="1618" y="3354"/>
                </a:lnTo>
                <a:lnTo>
                  <a:pt x="1650" y="3351"/>
                </a:lnTo>
                <a:lnTo>
                  <a:pt x="1686" y="3351"/>
                </a:lnTo>
                <a:lnTo>
                  <a:pt x="1722" y="3351"/>
                </a:lnTo>
                <a:lnTo>
                  <a:pt x="1725" y="3344"/>
                </a:lnTo>
                <a:lnTo>
                  <a:pt x="1727" y="3337"/>
                </a:lnTo>
                <a:lnTo>
                  <a:pt x="1730" y="3322"/>
                </a:lnTo>
                <a:lnTo>
                  <a:pt x="1734" y="3315"/>
                </a:lnTo>
                <a:lnTo>
                  <a:pt x="1737" y="3310"/>
                </a:lnTo>
                <a:lnTo>
                  <a:pt x="1742" y="3305"/>
                </a:lnTo>
                <a:lnTo>
                  <a:pt x="1749" y="3303"/>
                </a:lnTo>
                <a:lnTo>
                  <a:pt x="1749" y="3306"/>
                </a:lnTo>
                <a:lnTo>
                  <a:pt x="1749" y="3310"/>
                </a:lnTo>
                <a:lnTo>
                  <a:pt x="1751" y="3312"/>
                </a:lnTo>
                <a:lnTo>
                  <a:pt x="1752" y="3310"/>
                </a:lnTo>
                <a:lnTo>
                  <a:pt x="1754" y="3308"/>
                </a:lnTo>
                <a:lnTo>
                  <a:pt x="1756" y="3305"/>
                </a:lnTo>
                <a:lnTo>
                  <a:pt x="1756" y="3303"/>
                </a:lnTo>
                <a:lnTo>
                  <a:pt x="1761" y="3305"/>
                </a:lnTo>
                <a:lnTo>
                  <a:pt x="1764" y="3308"/>
                </a:lnTo>
                <a:lnTo>
                  <a:pt x="1770" y="3317"/>
                </a:lnTo>
                <a:lnTo>
                  <a:pt x="1771" y="3318"/>
                </a:lnTo>
                <a:lnTo>
                  <a:pt x="1776" y="3318"/>
                </a:lnTo>
                <a:lnTo>
                  <a:pt x="1787" y="3317"/>
                </a:lnTo>
                <a:lnTo>
                  <a:pt x="1797" y="3315"/>
                </a:lnTo>
                <a:lnTo>
                  <a:pt x="1800" y="3315"/>
                </a:lnTo>
                <a:lnTo>
                  <a:pt x="1804" y="3317"/>
                </a:lnTo>
                <a:lnTo>
                  <a:pt x="1804" y="3320"/>
                </a:lnTo>
                <a:lnTo>
                  <a:pt x="1805" y="3322"/>
                </a:lnTo>
                <a:lnTo>
                  <a:pt x="1810" y="3323"/>
                </a:lnTo>
                <a:lnTo>
                  <a:pt x="1814" y="3327"/>
                </a:lnTo>
                <a:lnTo>
                  <a:pt x="1816" y="3329"/>
                </a:lnTo>
                <a:lnTo>
                  <a:pt x="1817" y="3330"/>
                </a:lnTo>
                <a:lnTo>
                  <a:pt x="1824" y="3330"/>
                </a:lnTo>
                <a:lnTo>
                  <a:pt x="1828" y="3330"/>
                </a:lnTo>
                <a:lnTo>
                  <a:pt x="1831" y="3327"/>
                </a:lnTo>
                <a:lnTo>
                  <a:pt x="1836" y="3322"/>
                </a:lnTo>
                <a:lnTo>
                  <a:pt x="1838" y="3318"/>
                </a:lnTo>
                <a:lnTo>
                  <a:pt x="1841" y="3317"/>
                </a:lnTo>
                <a:lnTo>
                  <a:pt x="1845" y="3317"/>
                </a:lnTo>
                <a:lnTo>
                  <a:pt x="1851" y="3317"/>
                </a:lnTo>
                <a:lnTo>
                  <a:pt x="1858" y="3318"/>
                </a:lnTo>
                <a:lnTo>
                  <a:pt x="1865" y="3318"/>
                </a:lnTo>
                <a:lnTo>
                  <a:pt x="1874" y="3315"/>
                </a:lnTo>
                <a:lnTo>
                  <a:pt x="1882" y="3312"/>
                </a:lnTo>
                <a:lnTo>
                  <a:pt x="1887" y="3310"/>
                </a:lnTo>
                <a:lnTo>
                  <a:pt x="1892" y="3310"/>
                </a:lnTo>
                <a:lnTo>
                  <a:pt x="1894" y="3313"/>
                </a:lnTo>
                <a:lnTo>
                  <a:pt x="1896" y="3315"/>
                </a:lnTo>
                <a:lnTo>
                  <a:pt x="1903" y="3317"/>
                </a:lnTo>
                <a:lnTo>
                  <a:pt x="1920" y="3317"/>
                </a:lnTo>
                <a:lnTo>
                  <a:pt x="1920" y="3329"/>
                </a:lnTo>
                <a:lnTo>
                  <a:pt x="1920" y="3341"/>
                </a:lnTo>
                <a:lnTo>
                  <a:pt x="1921" y="3351"/>
                </a:lnTo>
                <a:lnTo>
                  <a:pt x="1926" y="3358"/>
                </a:lnTo>
                <a:lnTo>
                  <a:pt x="1930" y="3359"/>
                </a:lnTo>
                <a:lnTo>
                  <a:pt x="1932" y="3363"/>
                </a:lnTo>
                <a:lnTo>
                  <a:pt x="1933" y="3366"/>
                </a:lnTo>
                <a:lnTo>
                  <a:pt x="1933" y="3371"/>
                </a:lnTo>
                <a:lnTo>
                  <a:pt x="1938" y="3373"/>
                </a:lnTo>
                <a:lnTo>
                  <a:pt x="1940" y="3375"/>
                </a:lnTo>
                <a:lnTo>
                  <a:pt x="1940" y="3378"/>
                </a:lnTo>
                <a:lnTo>
                  <a:pt x="1949" y="3380"/>
                </a:lnTo>
                <a:lnTo>
                  <a:pt x="1952" y="3381"/>
                </a:lnTo>
                <a:lnTo>
                  <a:pt x="1954" y="3385"/>
                </a:lnTo>
                <a:lnTo>
                  <a:pt x="1957" y="3387"/>
                </a:lnTo>
                <a:lnTo>
                  <a:pt x="1959" y="3390"/>
                </a:lnTo>
                <a:lnTo>
                  <a:pt x="1961" y="3393"/>
                </a:lnTo>
                <a:lnTo>
                  <a:pt x="1961" y="3399"/>
                </a:lnTo>
                <a:lnTo>
                  <a:pt x="1981" y="3399"/>
                </a:lnTo>
                <a:lnTo>
                  <a:pt x="1981" y="3337"/>
                </a:lnTo>
                <a:lnTo>
                  <a:pt x="1976" y="3335"/>
                </a:lnTo>
                <a:lnTo>
                  <a:pt x="1974" y="3330"/>
                </a:lnTo>
                <a:lnTo>
                  <a:pt x="1974" y="3323"/>
                </a:lnTo>
                <a:lnTo>
                  <a:pt x="1974" y="3317"/>
                </a:lnTo>
                <a:lnTo>
                  <a:pt x="1971" y="3315"/>
                </a:lnTo>
                <a:lnTo>
                  <a:pt x="1967" y="3313"/>
                </a:lnTo>
                <a:lnTo>
                  <a:pt x="1966" y="3305"/>
                </a:lnTo>
                <a:lnTo>
                  <a:pt x="1964" y="3301"/>
                </a:lnTo>
                <a:lnTo>
                  <a:pt x="1962" y="3298"/>
                </a:lnTo>
                <a:lnTo>
                  <a:pt x="1959" y="3296"/>
                </a:lnTo>
                <a:lnTo>
                  <a:pt x="1954" y="3296"/>
                </a:lnTo>
                <a:lnTo>
                  <a:pt x="1954" y="3291"/>
                </a:lnTo>
                <a:lnTo>
                  <a:pt x="1952" y="3286"/>
                </a:lnTo>
                <a:lnTo>
                  <a:pt x="1949" y="3277"/>
                </a:lnTo>
                <a:lnTo>
                  <a:pt x="1943" y="3271"/>
                </a:lnTo>
                <a:lnTo>
                  <a:pt x="1940" y="3262"/>
                </a:lnTo>
                <a:lnTo>
                  <a:pt x="1943" y="3262"/>
                </a:lnTo>
                <a:lnTo>
                  <a:pt x="1945" y="3260"/>
                </a:lnTo>
                <a:lnTo>
                  <a:pt x="1947" y="3255"/>
                </a:lnTo>
                <a:lnTo>
                  <a:pt x="1950" y="3252"/>
                </a:lnTo>
                <a:lnTo>
                  <a:pt x="1952" y="3250"/>
                </a:lnTo>
                <a:lnTo>
                  <a:pt x="1954" y="3248"/>
                </a:lnTo>
                <a:lnTo>
                  <a:pt x="1954" y="3221"/>
                </a:lnTo>
                <a:lnTo>
                  <a:pt x="1952" y="3216"/>
                </a:lnTo>
                <a:lnTo>
                  <a:pt x="1949" y="3213"/>
                </a:lnTo>
                <a:lnTo>
                  <a:pt x="1947" y="3208"/>
                </a:lnTo>
                <a:lnTo>
                  <a:pt x="1947" y="3201"/>
                </a:lnTo>
                <a:lnTo>
                  <a:pt x="1943" y="3194"/>
                </a:lnTo>
                <a:lnTo>
                  <a:pt x="1940" y="3190"/>
                </a:lnTo>
                <a:lnTo>
                  <a:pt x="1937" y="3185"/>
                </a:lnTo>
                <a:lnTo>
                  <a:pt x="1933" y="3180"/>
                </a:lnTo>
                <a:lnTo>
                  <a:pt x="1935" y="3175"/>
                </a:lnTo>
                <a:lnTo>
                  <a:pt x="1937" y="3173"/>
                </a:lnTo>
                <a:lnTo>
                  <a:pt x="1940" y="3173"/>
                </a:lnTo>
                <a:lnTo>
                  <a:pt x="1938" y="3165"/>
                </a:lnTo>
                <a:lnTo>
                  <a:pt x="1937" y="3161"/>
                </a:lnTo>
                <a:lnTo>
                  <a:pt x="1933" y="3160"/>
                </a:lnTo>
                <a:lnTo>
                  <a:pt x="1928" y="3156"/>
                </a:lnTo>
                <a:lnTo>
                  <a:pt x="1925" y="3151"/>
                </a:lnTo>
                <a:lnTo>
                  <a:pt x="1925" y="3144"/>
                </a:lnTo>
                <a:lnTo>
                  <a:pt x="1928" y="3139"/>
                </a:lnTo>
                <a:lnTo>
                  <a:pt x="1933" y="3126"/>
                </a:lnTo>
                <a:lnTo>
                  <a:pt x="1933" y="3119"/>
                </a:lnTo>
                <a:lnTo>
                  <a:pt x="1933" y="3112"/>
                </a:lnTo>
                <a:lnTo>
                  <a:pt x="1937" y="3112"/>
                </a:lnTo>
                <a:lnTo>
                  <a:pt x="1940" y="3109"/>
                </a:lnTo>
                <a:lnTo>
                  <a:pt x="1943" y="3107"/>
                </a:lnTo>
                <a:lnTo>
                  <a:pt x="1947" y="3105"/>
                </a:lnTo>
                <a:lnTo>
                  <a:pt x="1947" y="3102"/>
                </a:lnTo>
                <a:lnTo>
                  <a:pt x="1949" y="3100"/>
                </a:lnTo>
                <a:lnTo>
                  <a:pt x="1954" y="3098"/>
                </a:lnTo>
                <a:lnTo>
                  <a:pt x="1957" y="3095"/>
                </a:lnTo>
                <a:lnTo>
                  <a:pt x="1959" y="3093"/>
                </a:lnTo>
                <a:lnTo>
                  <a:pt x="1961" y="3092"/>
                </a:lnTo>
                <a:lnTo>
                  <a:pt x="1972" y="3090"/>
                </a:lnTo>
                <a:lnTo>
                  <a:pt x="1981" y="3085"/>
                </a:lnTo>
                <a:lnTo>
                  <a:pt x="1989" y="3080"/>
                </a:lnTo>
                <a:lnTo>
                  <a:pt x="1993" y="3076"/>
                </a:lnTo>
                <a:lnTo>
                  <a:pt x="1995" y="3071"/>
                </a:lnTo>
                <a:lnTo>
                  <a:pt x="2000" y="3071"/>
                </a:lnTo>
                <a:lnTo>
                  <a:pt x="2005" y="3069"/>
                </a:lnTo>
                <a:lnTo>
                  <a:pt x="2013" y="3066"/>
                </a:lnTo>
                <a:lnTo>
                  <a:pt x="2020" y="3061"/>
                </a:lnTo>
                <a:lnTo>
                  <a:pt x="2029" y="3057"/>
                </a:lnTo>
                <a:lnTo>
                  <a:pt x="2036" y="3057"/>
                </a:lnTo>
                <a:lnTo>
                  <a:pt x="2041" y="3056"/>
                </a:lnTo>
                <a:lnTo>
                  <a:pt x="2049" y="3051"/>
                </a:lnTo>
                <a:lnTo>
                  <a:pt x="2058" y="3046"/>
                </a:lnTo>
                <a:lnTo>
                  <a:pt x="2063" y="3044"/>
                </a:lnTo>
                <a:lnTo>
                  <a:pt x="2070" y="3044"/>
                </a:lnTo>
                <a:lnTo>
                  <a:pt x="2070" y="3040"/>
                </a:lnTo>
                <a:lnTo>
                  <a:pt x="2073" y="3037"/>
                </a:lnTo>
                <a:lnTo>
                  <a:pt x="2075" y="3034"/>
                </a:lnTo>
                <a:lnTo>
                  <a:pt x="2076" y="3030"/>
                </a:lnTo>
                <a:lnTo>
                  <a:pt x="2080" y="3030"/>
                </a:lnTo>
                <a:lnTo>
                  <a:pt x="2082" y="3028"/>
                </a:lnTo>
                <a:lnTo>
                  <a:pt x="2083" y="3023"/>
                </a:lnTo>
                <a:lnTo>
                  <a:pt x="2087" y="3020"/>
                </a:lnTo>
                <a:lnTo>
                  <a:pt x="2088" y="3018"/>
                </a:lnTo>
                <a:lnTo>
                  <a:pt x="2090" y="3017"/>
                </a:lnTo>
                <a:lnTo>
                  <a:pt x="2092" y="3011"/>
                </a:lnTo>
                <a:lnTo>
                  <a:pt x="2095" y="3008"/>
                </a:lnTo>
                <a:lnTo>
                  <a:pt x="2102" y="3001"/>
                </a:lnTo>
                <a:lnTo>
                  <a:pt x="2105" y="2998"/>
                </a:lnTo>
                <a:lnTo>
                  <a:pt x="2109" y="2994"/>
                </a:lnTo>
                <a:lnTo>
                  <a:pt x="2111" y="2989"/>
                </a:lnTo>
                <a:lnTo>
                  <a:pt x="2111" y="2982"/>
                </a:lnTo>
                <a:lnTo>
                  <a:pt x="2111" y="2972"/>
                </a:lnTo>
                <a:lnTo>
                  <a:pt x="2111" y="2964"/>
                </a:lnTo>
                <a:lnTo>
                  <a:pt x="2111" y="2952"/>
                </a:lnTo>
                <a:lnTo>
                  <a:pt x="2111" y="2941"/>
                </a:lnTo>
                <a:lnTo>
                  <a:pt x="2111" y="2935"/>
                </a:lnTo>
                <a:lnTo>
                  <a:pt x="2112" y="2931"/>
                </a:lnTo>
                <a:lnTo>
                  <a:pt x="2112" y="2929"/>
                </a:lnTo>
                <a:lnTo>
                  <a:pt x="2114" y="2926"/>
                </a:lnTo>
                <a:lnTo>
                  <a:pt x="2114" y="2924"/>
                </a:lnTo>
                <a:lnTo>
                  <a:pt x="2117" y="2921"/>
                </a:lnTo>
                <a:lnTo>
                  <a:pt x="2138" y="2921"/>
                </a:lnTo>
                <a:lnTo>
                  <a:pt x="2138" y="2924"/>
                </a:lnTo>
                <a:lnTo>
                  <a:pt x="2140" y="2926"/>
                </a:lnTo>
                <a:lnTo>
                  <a:pt x="2141" y="2928"/>
                </a:lnTo>
                <a:lnTo>
                  <a:pt x="2148" y="2929"/>
                </a:lnTo>
                <a:lnTo>
                  <a:pt x="2150" y="2931"/>
                </a:lnTo>
                <a:lnTo>
                  <a:pt x="2152" y="2935"/>
                </a:lnTo>
                <a:lnTo>
                  <a:pt x="2157" y="2936"/>
                </a:lnTo>
                <a:lnTo>
                  <a:pt x="2160" y="2938"/>
                </a:lnTo>
                <a:lnTo>
                  <a:pt x="2175" y="2941"/>
                </a:lnTo>
                <a:lnTo>
                  <a:pt x="2182" y="2943"/>
                </a:lnTo>
                <a:lnTo>
                  <a:pt x="2191" y="2941"/>
                </a:lnTo>
                <a:lnTo>
                  <a:pt x="2193" y="2941"/>
                </a:lnTo>
                <a:lnTo>
                  <a:pt x="2198" y="2940"/>
                </a:lnTo>
                <a:lnTo>
                  <a:pt x="2201" y="2938"/>
                </a:lnTo>
                <a:lnTo>
                  <a:pt x="2206" y="2931"/>
                </a:lnTo>
                <a:lnTo>
                  <a:pt x="2210" y="2926"/>
                </a:lnTo>
                <a:lnTo>
                  <a:pt x="2211" y="2923"/>
                </a:lnTo>
                <a:lnTo>
                  <a:pt x="2211" y="2921"/>
                </a:lnTo>
                <a:lnTo>
                  <a:pt x="2215" y="2918"/>
                </a:lnTo>
                <a:lnTo>
                  <a:pt x="2220" y="2914"/>
                </a:lnTo>
                <a:lnTo>
                  <a:pt x="2218" y="2906"/>
                </a:lnTo>
                <a:lnTo>
                  <a:pt x="2218" y="2900"/>
                </a:lnTo>
                <a:lnTo>
                  <a:pt x="2222" y="2890"/>
                </a:lnTo>
                <a:lnTo>
                  <a:pt x="2227" y="2880"/>
                </a:lnTo>
                <a:lnTo>
                  <a:pt x="2227" y="2873"/>
                </a:lnTo>
                <a:lnTo>
                  <a:pt x="2227" y="2866"/>
                </a:lnTo>
                <a:lnTo>
                  <a:pt x="2227" y="2859"/>
                </a:lnTo>
                <a:lnTo>
                  <a:pt x="2220" y="2856"/>
                </a:lnTo>
                <a:lnTo>
                  <a:pt x="2213" y="2853"/>
                </a:lnTo>
                <a:lnTo>
                  <a:pt x="2210" y="2846"/>
                </a:lnTo>
                <a:lnTo>
                  <a:pt x="2208" y="2837"/>
                </a:lnTo>
                <a:lnTo>
                  <a:pt x="2206" y="2829"/>
                </a:lnTo>
                <a:lnTo>
                  <a:pt x="2206" y="2819"/>
                </a:lnTo>
                <a:lnTo>
                  <a:pt x="2206" y="2798"/>
                </a:lnTo>
                <a:lnTo>
                  <a:pt x="2198" y="2795"/>
                </a:lnTo>
                <a:lnTo>
                  <a:pt x="2189" y="2791"/>
                </a:lnTo>
                <a:lnTo>
                  <a:pt x="2187" y="2788"/>
                </a:lnTo>
                <a:lnTo>
                  <a:pt x="2186" y="2783"/>
                </a:lnTo>
                <a:lnTo>
                  <a:pt x="2184" y="2778"/>
                </a:lnTo>
                <a:lnTo>
                  <a:pt x="2186" y="2771"/>
                </a:lnTo>
                <a:lnTo>
                  <a:pt x="2179" y="2771"/>
                </a:lnTo>
                <a:lnTo>
                  <a:pt x="2174" y="2767"/>
                </a:lnTo>
                <a:lnTo>
                  <a:pt x="2169" y="2766"/>
                </a:lnTo>
                <a:lnTo>
                  <a:pt x="2164" y="2762"/>
                </a:lnTo>
                <a:lnTo>
                  <a:pt x="2158" y="2752"/>
                </a:lnTo>
                <a:lnTo>
                  <a:pt x="2152" y="2743"/>
                </a:lnTo>
                <a:lnTo>
                  <a:pt x="2146" y="2742"/>
                </a:lnTo>
                <a:lnTo>
                  <a:pt x="2145" y="2740"/>
                </a:lnTo>
                <a:lnTo>
                  <a:pt x="2145" y="2737"/>
                </a:lnTo>
                <a:lnTo>
                  <a:pt x="2140" y="2735"/>
                </a:lnTo>
                <a:lnTo>
                  <a:pt x="2138" y="2733"/>
                </a:lnTo>
                <a:lnTo>
                  <a:pt x="2138" y="2730"/>
                </a:lnTo>
                <a:lnTo>
                  <a:pt x="2111" y="2730"/>
                </a:lnTo>
                <a:lnTo>
                  <a:pt x="2102" y="2716"/>
                </a:lnTo>
                <a:lnTo>
                  <a:pt x="2092" y="2704"/>
                </a:lnTo>
                <a:lnTo>
                  <a:pt x="2083" y="2691"/>
                </a:lnTo>
                <a:lnTo>
                  <a:pt x="2076" y="2675"/>
                </a:lnTo>
                <a:lnTo>
                  <a:pt x="2042" y="2675"/>
                </a:lnTo>
                <a:lnTo>
                  <a:pt x="2041" y="2670"/>
                </a:lnTo>
                <a:lnTo>
                  <a:pt x="2037" y="2667"/>
                </a:lnTo>
                <a:lnTo>
                  <a:pt x="2029" y="2662"/>
                </a:lnTo>
                <a:lnTo>
                  <a:pt x="2029" y="2660"/>
                </a:lnTo>
                <a:lnTo>
                  <a:pt x="2029" y="2655"/>
                </a:lnTo>
                <a:lnTo>
                  <a:pt x="2029" y="2651"/>
                </a:lnTo>
                <a:lnTo>
                  <a:pt x="2029" y="2648"/>
                </a:lnTo>
                <a:lnTo>
                  <a:pt x="2025" y="2646"/>
                </a:lnTo>
                <a:lnTo>
                  <a:pt x="2022" y="2645"/>
                </a:lnTo>
                <a:lnTo>
                  <a:pt x="2018" y="2643"/>
                </a:lnTo>
                <a:lnTo>
                  <a:pt x="2015" y="2641"/>
                </a:lnTo>
                <a:lnTo>
                  <a:pt x="2015" y="2638"/>
                </a:lnTo>
                <a:lnTo>
                  <a:pt x="2015" y="2634"/>
                </a:lnTo>
                <a:lnTo>
                  <a:pt x="2015" y="2631"/>
                </a:lnTo>
                <a:lnTo>
                  <a:pt x="2015" y="2628"/>
                </a:lnTo>
                <a:lnTo>
                  <a:pt x="2012" y="2628"/>
                </a:lnTo>
                <a:lnTo>
                  <a:pt x="2008" y="2628"/>
                </a:lnTo>
                <a:lnTo>
                  <a:pt x="2005" y="2628"/>
                </a:lnTo>
                <a:lnTo>
                  <a:pt x="2001" y="2628"/>
                </a:lnTo>
                <a:lnTo>
                  <a:pt x="2000" y="2619"/>
                </a:lnTo>
                <a:lnTo>
                  <a:pt x="1998" y="2610"/>
                </a:lnTo>
                <a:lnTo>
                  <a:pt x="1993" y="2605"/>
                </a:lnTo>
                <a:lnTo>
                  <a:pt x="1988" y="2600"/>
                </a:lnTo>
                <a:lnTo>
                  <a:pt x="1986" y="2595"/>
                </a:lnTo>
                <a:lnTo>
                  <a:pt x="1984" y="2592"/>
                </a:lnTo>
                <a:lnTo>
                  <a:pt x="1978" y="2587"/>
                </a:lnTo>
                <a:lnTo>
                  <a:pt x="1971" y="2582"/>
                </a:lnTo>
                <a:lnTo>
                  <a:pt x="1969" y="2578"/>
                </a:lnTo>
                <a:lnTo>
                  <a:pt x="1967" y="2573"/>
                </a:lnTo>
                <a:lnTo>
                  <a:pt x="1920" y="2573"/>
                </a:lnTo>
                <a:lnTo>
                  <a:pt x="1914" y="2564"/>
                </a:lnTo>
                <a:lnTo>
                  <a:pt x="1909" y="2556"/>
                </a:lnTo>
                <a:lnTo>
                  <a:pt x="1903" y="2535"/>
                </a:lnTo>
                <a:lnTo>
                  <a:pt x="1897" y="2527"/>
                </a:lnTo>
                <a:lnTo>
                  <a:pt x="1892" y="2518"/>
                </a:lnTo>
                <a:lnTo>
                  <a:pt x="1885" y="2512"/>
                </a:lnTo>
                <a:lnTo>
                  <a:pt x="1879" y="2505"/>
                </a:lnTo>
                <a:lnTo>
                  <a:pt x="1879" y="2498"/>
                </a:lnTo>
                <a:lnTo>
                  <a:pt x="1877" y="2493"/>
                </a:lnTo>
                <a:lnTo>
                  <a:pt x="1874" y="2488"/>
                </a:lnTo>
                <a:lnTo>
                  <a:pt x="1868" y="2483"/>
                </a:lnTo>
                <a:lnTo>
                  <a:pt x="1867" y="2481"/>
                </a:lnTo>
                <a:lnTo>
                  <a:pt x="1865" y="2477"/>
                </a:lnTo>
                <a:lnTo>
                  <a:pt x="1865" y="2471"/>
                </a:lnTo>
                <a:lnTo>
                  <a:pt x="1865" y="2467"/>
                </a:lnTo>
                <a:lnTo>
                  <a:pt x="1865" y="2464"/>
                </a:lnTo>
                <a:lnTo>
                  <a:pt x="1862" y="2464"/>
                </a:lnTo>
                <a:lnTo>
                  <a:pt x="1858" y="2464"/>
                </a:lnTo>
                <a:lnTo>
                  <a:pt x="1858" y="2460"/>
                </a:lnTo>
                <a:lnTo>
                  <a:pt x="1858" y="2457"/>
                </a:lnTo>
                <a:lnTo>
                  <a:pt x="1855" y="2457"/>
                </a:lnTo>
                <a:lnTo>
                  <a:pt x="1851" y="2457"/>
                </a:lnTo>
                <a:lnTo>
                  <a:pt x="1851" y="2454"/>
                </a:lnTo>
                <a:lnTo>
                  <a:pt x="1851" y="2450"/>
                </a:lnTo>
                <a:lnTo>
                  <a:pt x="1846" y="2438"/>
                </a:lnTo>
                <a:lnTo>
                  <a:pt x="1845" y="2431"/>
                </a:lnTo>
                <a:lnTo>
                  <a:pt x="1845" y="2423"/>
                </a:lnTo>
                <a:lnTo>
                  <a:pt x="1838" y="2419"/>
                </a:lnTo>
                <a:lnTo>
                  <a:pt x="1833" y="2414"/>
                </a:lnTo>
                <a:lnTo>
                  <a:pt x="1828" y="2409"/>
                </a:lnTo>
                <a:lnTo>
                  <a:pt x="1824" y="2402"/>
                </a:lnTo>
                <a:lnTo>
                  <a:pt x="1812" y="2402"/>
                </a:lnTo>
                <a:lnTo>
                  <a:pt x="1807" y="2402"/>
                </a:lnTo>
                <a:lnTo>
                  <a:pt x="1804" y="2399"/>
                </a:lnTo>
                <a:lnTo>
                  <a:pt x="1800" y="2397"/>
                </a:lnTo>
                <a:lnTo>
                  <a:pt x="1797" y="2394"/>
                </a:lnTo>
                <a:lnTo>
                  <a:pt x="1797" y="2389"/>
                </a:lnTo>
                <a:lnTo>
                  <a:pt x="1797" y="2382"/>
                </a:lnTo>
                <a:lnTo>
                  <a:pt x="1799" y="2370"/>
                </a:lnTo>
                <a:lnTo>
                  <a:pt x="1802" y="2361"/>
                </a:lnTo>
                <a:lnTo>
                  <a:pt x="1809" y="2353"/>
                </a:lnTo>
                <a:lnTo>
                  <a:pt x="1812" y="2349"/>
                </a:lnTo>
                <a:lnTo>
                  <a:pt x="1817" y="2348"/>
                </a:lnTo>
                <a:lnTo>
                  <a:pt x="1817" y="2341"/>
                </a:lnTo>
                <a:lnTo>
                  <a:pt x="1819" y="2336"/>
                </a:lnTo>
                <a:lnTo>
                  <a:pt x="1824" y="2327"/>
                </a:lnTo>
                <a:lnTo>
                  <a:pt x="1828" y="2326"/>
                </a:lnTo>
                <a:lnTo>
                  <a:pt x="1829" y="2324"/>
                </a:lnTo>
                <a:lnTo>
                  <a:pt x="1833" y="2319"/>
                </a:lnTo>
                <a:lnTo>
                  <a:pt x="1834" y="2312"/>
                </a:lnTo>
                <a:lnTo>
                  <a:pt x="1838" y="2307"/>
                </a:lnTo>
                <a:lnTo>
                  <a:pt x="1829" y="2308"/>
                </a:lnTo>
                <a:lnTo>
                  <a:pt x="1824" y="2307"/>
                </a:lnTo>
                <a:lnTo>
                  <a:pt x="1819" y="2305"/>
                </a:lnTo>
                <a:lnTo>
                  <a:pt x="1817" y="2300"/>
                </a:lnTo>
                <a:lnTo>
                  <a:pt x="1812" y="2291"/>
                </a:lnTo>
                <a:lnTo>
                  <a:pt x="1809" y="2288"/>
                </a:lnTo>
                <a:lnTo>
                  <a:pt x="1804" y="2286"/>
                </a:lnTo>
                <a:lnTo>
                  <a:pt x="1799" y="2278"/>
                </a:lnTo>
                <a:lnTo>
                  <a:pt x="1792" y="2271"/>
                </a:lnTo>
                <a:lnTo>
                  <a:pt x="1787" y="2262"/>
                </a:lnTo>
                <a:lnTo>
                  <a:pt x="1783" y="2252"/>
                </a:lnTo>
                <a:lnTo>
                  <a:pt x="1773" y="2247"/>
                </a:lnTo>
                <a:lnTo>
                  <a:pt x="1763" y="2242"/>
                </a:lnTo>
                <a:lnTo>
                  <a:pt x="1756" y="2235"/>
                </a:lnTo>
                <a:lnTo>
                  <a:pt x="1747" y="2228"/>
                </a:lnTo>
                <a:lnTo>
                  <a:pt x="1746" y="2223"/>
                </a:lnTo>
                <a:lnTo>
                  <a:pt x="1742" y="2218"/>
                </a:lnTo>
                <a:lnTo>
                  <a:pt x="1732" y="2201"/>
                </a:lnTo>
                <a:lnTo>
                  <a:pt x="1725" y="2181"/>
                </a:lnTo>
                <a:lnTo>
                  <a:pt x="1717" y="2162"/>
                </a:lnTo>
                <a:lnTo>
                  <a:pt x="1708" y="2143"/>
                </a:lnTo>
                <a:lnTo>
                  <a:pt x="1712" y="2141"/>
                </a:lnTo>
                <a:lnTo>
                  <a:pt x="1713" y="2140"/>
                </a:lnTo>
                <a:lnTo>
                  <a:pt x="1715" y="2133"/>
                </a:lnTo>
                <a:lnTo>
                  <a:pt x="1715" y="2116"/>
                </a:lnTo>
                <a:lnTo>
                  <a:pt x="1718" y="2117"/>
                </a:lnTo>
                <a:lnTo>
                  <a:pt x="1720" y="2121"/>
                </a:lnTo>
                <a:lnTo>
                  <a:pt x="1722" y="2124"/>
                </a:lnTo>
                <a:lnTo>
                  <a:pt x="1722" y="2129"/>
                </a:lnTo>
                <a:lnTo>
                  <a:pt x="1727" y="2129"/>
                </a:lnTo>
                <a:lnTo>
                  <a:pt x="1732" y="2129"/>
                </a:lnTo>
                <a:lnTo>
                  <a:pt x="1737" y="2135"/>
                </a:lnTo>
                <a:lnTo>
                  <a:pt x="1744" y="2138"/>
                </a:lnTo>
                <a:lnTo>
                  <a:pt x="1749" y="2138"/>
                </a:lnTo>
                <a:lnTo>
                  <a:pt x="1756" y="2136"/>
                </a:lnTo>
                <a:lnTo>
                  <a:pt x="1756" y="2145"/>
                </a:lnTo>
                <a:lnTo>
                  <a:pt x="1759" y="2150"/>
                </a:lnTo>
                <a:lnTo>
                  <a:pt x="1764" y="2153"/>
                </a:lnTo>
                <a:lnTo>
                  <a:pt x="1770" y="2157"/>
                </a:lnTo>
                <a:lnTo>
                  <a:pt x="1770" y="2167"/>
                </a:lnTo>
                <a:lnTo>
                  <a:pt x="1771" y="2170"/>
                </a:lnTo>
                <a:lnTo>
                  <a:pt x="1773" y="2174"/>
                </a:lnTo>
                <a:lnTo>
                  <a:pt x="1776" y="2175"/>
                </a:lnTo>
                <a:lnTo>
                  <a:pt x="1780" y="2177"/>
                </a:lnTo>
                <a:lnTo>
                  <a:pt x="1790" y="2177"/>
                </a:lnTo>
                <a:lnTo>
                  <a:pt x="1790" y="2170"/>
                </a:lnTo>
                <a:lnTo>
                  <a:pt x="1793" y="2164"/>
                </a:lnTo>
                <a:lnTo>
                  <a:pt x="1799" y="2160"/>
                </a:lnTo>
                <a:lnTo>
                  <a:pt x="1804" y="2157"/>
                </a:lnTo>
                <a:lnTo>
                  <a:pt x="1804" y="2148"/>
                </a:lnTo>
                <a:lnTo>
                  <a:pt x="1805" y="2141"/>
                </a:lnTo>
                <a:lnTo>
                  <a:pt x="1807" y="2135"/>
                </a:lnTo>
                <a:lnTo>
                  <a:pt x="1810" y="2129"/>
                </a:lnTo>
                <a:lnTo>
                  <a:pt x="1814" y="2128"/>
                </a:lnTo>
                <a:lnTo>
                  <a:pt x="1817" y="2124"/>
                </a:lnTo>
                <a:lnTo>
                  <a:pt x="1821" y="2121"/>
                </a:lnTo>
                <a:lnTo>
                  <a:pt x="1822" y="2112"/>
                </a:lnTo>
                <a:lnTo>
                  <a:pt x="1826" y="2109"/>
                </a:lnTo>
                <a:lnTo>
                  <a:pt x="1828" y="2107"/>
                </a:lnTo>
                <a:lnTo>
                  <a:pt x="1833" y="2106"/>
                </a:lnTo>
                <a:lnTo>
                  <a:pt x="1838" y="2107"/>
                </a:lnTo>
                <a:lnTo>
                  <a:pt x="1841" y="2106"/>
                </a:lnTo>
                <a:lnTo>
                  <a:pt x="1845" y="2102"/>
                </a:lnTo>
                <a:lnTo>
                  <a:pt x="1846" y="2099"/>
                </a:lnTo>
                <a:lnTo>
                  <a:pt x="1848" y="2095"/>
                </a:lnTo>
                <a:lnTo>
                  <a:pt x="1851" y="2094"/>
                </a:lnTo>
                <a:lnTo>
                  <a:pt x="1855" y="2092"/>
                </a:lnTo>
                <a:lnTo>
                  <a:pt x="1858" y="2094"/>
                </a:lnTo>
                <a:lnTo>
                  <a:pt x="1862" y="2094"/>
                </a:lnTo>
                <a:lnTo>
                  <a:pt x="1865" y="2094"/>
                </a:lnTo>
                <a:lnTo>
                  <a:pt x="1868" y="2094"/>
                </a:lnTo>
                <a:lnTo>
                  <a:pt x="1879" y="2087"/>
                </a:lnTo>
                <a:lnTo>
                  <a:pt x="1887" y="2080"/>
                </a:lnTo>
                <a:lnTo>
                  <a:pt x="1891" y="2080"/>
                </a:lnTo>
                <a:lnTo>
                  <a:pt x="1897" y="2077"/>
                </a:lnTo>
                <a:lnTo>
                  <a:pt x="1904" y="2075"/>
                </a:lnTo>
                <a:lnTo>
                  <a:pt x="1913" y="2077"/>
                </a:lnTo>
                <a:lnTo>
                  <a:pt x="1923" y="2082"/>
                </a:lnTo>
                <a:lnTo>
                  <a:pt x="1923" y="2080"/>
                </a:lnTo>
                <a:lnTo>
                  <a:pt x="1925" y="2080"/>
                </a:lnTo>
                <a:lnTo>
                  <a:pt x="1926" y="2078"/>
                </a:lnTo>
                <a:lnTo>
                  <a:pt x="1928" y="2077"/>
                </a:lnTo>
                <a:lnTo>
                  <a:pt x="1930" y="2077"/>
                </a:lnTo>
                <a:lnTo>
                  <a:pt x="1932" y="2075"/>
                </a:lnTo>
                <a:lnTo>
                  <a:pt x="1933" y="2075"/>
                </a:lnTo>
                <a:lnTo>
                  <a:pt x="1942" y="2075"/>
                </a:lnTo>
                <a:lnTo>
                  <a:pt x="1950" y="2075"/>
                </a:lnTo>
                <a:lnTo>
                  <a:pt x="1959" y="2075"/>
                </a:lnTo>
                <a:lnTo>
                  <a:pt x="1967" y="2075"/>
                </a:lnTo>
                <a:lnTo>
                  <a:pt x="1974" y="2075"/>
                </a:lnTo>
                <a:lnTo>
                  <a:pt x="1974" y="2068"/>
                </a:lnTo>
                <a:lnTo>
                  <a:pt x="1978" y="2063"/>
                </a:lnTo>
                <a:lnTo>
                  <a:pt x="1979" y="2058"/>
                </a:lnTo>
                <a:lnTo>
                  <a:pt x="1983" y="2054"/>
                </a:lnTo>
                <a:lnTo>
                  <a:pt x="1993" y="2048"/>
                </a:lnTo>
                <a:lnTo>
                  <a:pt x="2001" y="2041"/>
                </a:lnTo>
                <a:lnTo>
                  <a:pt x="2036" y="2041"/>
                </a:lnTo>
                <a:lnTo>
                  <a:pt x="2039" y="2034"/>
                </a:lnTo>
                <a:lnTo>
                  <a:pt x="2044" y="2027"/>
                </a:lnTo>
                <a:lnTo>
                  <a:pt x="2047" y="2024"/>
                </a:lnTo>
                <a:lnTo>
                  <a:pt x="2053" y="2022"/>
                </a:lnTo>
                <a:lnTo>
                  <a:pt x="2058" y="2020"/>
                </a:lnTo>
                <a:lnTo>
                  <a:pt x="2063" y="2020"/>
                </a:lnTo>
                <a:lnTo>
                  <a:pt x="2068" y="2012"/>
                </a:lnTo>
                <a:lnTo>
                  <a:pt x="2075" y="2005"/>
                </a:lnTo>
                <a:lnTo>
                  <a:pt x="2082" y="1998"/>
                </a:lnTo>
                <a:lnTo>
                  <a:pt x="2090" y="1993"/>
                </a:lnTo>
                <a:lnTo>
                  <a:pt x="2099" y="1991"/>
                </a:lnTo>
                <a:lnTo>
                  <a:pt x="2107" y="1990"/>
                </a:lnTo>
                <a:lnTo>
                  <a:pt x="2112" y="1984"/>
                </a:lnTo>
                <a:lnTo>
                  <a:pt x="2117" y="1979"/>
                </a:lnTo>
                <a:lnTo>
                  <a:pt x="2117" y="1976"/>
                </a:lnTo>
                <a:lnTo>
                  <a:pt x="2121" y="1974"/>
                </a:lnTo>
                <a:lnTo>
                  <a:pt x="2123" y="1976"/>
                </a:lnTo>
                <a:lnTo>
                  <a:pt x="2124" y="1979"/>
                </a:lnTo>
                <a:lnTo>
                  <a:pt x="2131" y="1979"/>
                </a:lnTo>
                <a:lnTo>
                  <a:pt x="2136" y="1978"/>
                </a:lnTo>
                <a:lnTo>
                  <a:pt x="2145" y="1973"/>
                </a:lnTo>
                <a:lnTo>
                  <a:pt x="2146" y="1967"/>
                </a:lnTo>
                <a:lnTo>
                  <a:pt x="2148" y="1966"/>
                </a:lnTo>
                <a:lnTo>
                  <a:pt x="2152" y="1966"/>
                </a:lnTo>
                <a:lnTo>
                  <a:pt x="2155" y="1966"/>
                </a:lnTo>
                <a:lnTo>
                  <a:pt x="2158" y="1962"/>
                </a:lnTo>
                <a:lnTo>
                  <a:pt x="2162" y="1961"/>
                </a:lnTo>
                <a:lnTo>
                  <a:pt x="2165" y="1959"/>
                </a:lnTo>
                <a:lnTo>
                  <a:pt x="2169" y="1957"/>
                </a:lnTo>
                <a:lnTo>
                  <a:pt x="2172" y="1955"/>
                </a:lnTo>
                <a:lnTo>
                  <a:pt x="2175" y="1954"/>
                </a:lnTo>
                <a:lnTo>
                  <a:pt x="2179" y="1952"/>
                </a:lnTo>
                <a:lnTo>
                  <a:pt x="2182" y="1950"/>
                </a:lnTo>
                <a:lnTo>
                  <a:pt x="2186" y="1949"/>
                </a:lnTo>
                <a:lnTo>
                  <a:pt x="2189" y="1947"/>
                </a:lnTo>
                <a:lnTo>
                  <a:pt x="2193" y="1945"/>
                </a:lnTo>
                <a:lnTo>
                  <a:pt x="2196" y="1944"/>
                </a:lnTo>
                <a:lnTo>
                  <a:pt x="2198" y="1942"/>
                </a:lnTo>
                <a:lnTo>
                  <a:pt x="2198" y="1940"/>
                </a:lnTo>
                <a:lnTo>
                  <a:pt x="2199" y="1938"/>
                </a:lnTo>
                <a:lnTo>
                  <a:pt x="2208" y="1937"/>
                </a:lnTo>
                <a:lnTo>
                  <a:pt x="2217" y="1935"/>
                </a:lnTo>
                <a:lnTo>
                  <a:pt x="2225" y="1933"/>
                </a:lnTo>
                <a:lnTo>
                  <a:pt x="2234" y="1932"/>
                </a:lnTo>
                <a:lnTo>
                  <a:pt x="2234" y="1928"/>
                </a:lnTo>
                <a:lnTo>
                  <a:pt x="2234" y="1925"/>
                </a:lnTo>
                <a:lnTo>
                  <a:pt x="2235" y="1925"/>
                </a:lnTo>
                <a:lnTo>
                  <a:pt x="2240" y="1925"/>
                </a:lnTo>
                <a:lnTo>
                  <a:pt x="2247" y="1925"/>
                </a:lnTo>
                <a:lnTo>
                  <a:pt x="2254" y="1921"/>
                </a:lnTo>
                <a:lnTo>
                  <a:pt x="2261" y="1918"/>
                </a:lnTo>
                <a:lnTo>
                  <a:pt x="2266" y="1916"/>
                </a:lnTo>
                <a:lnTo>
                  <a:pt x="2268" y="1915"/>
                </a:lnTo>
                <a:lnTo>
                  <a:pt x="2268" y="1911"/>
                </a:lnTo>
                <a:lnTo>
                  <a:pt x="2276" y="1909"/>
                </a:lnTo>
                <a:lnTo>
                  <a:pt x="2280" y="1908"/>
                </a:lnTo>
                <a:lnTo>
                  <a:pt x="2281" y="1904"/>
                </a:lnTo>
                <a:lnTo>
                  <a:pt x="2285" y="1904"/>
                </a:lnTo>
                <a:lnTo>
                  <a:pt x="2288" y="1904"/>
                </a:lnTo>
                <a:lnTo>
                  <a:pt x="2292" y="1904"/>
                </a:lnTo>
                <a:lnTo>
                  <a:pt x="2295" y="1904"/>
                </a:lnTo>
                <a:lnTo>
                  <a:pt x="2297" y="1903"/>
                </a:lnTo>
                <a:lnTo>
                  <a:pt x="2298" y="1898"/>
                </a:lnTo>
                <a:lnTo>
                  <a:pt x="2300" y="1894"/>
                </a:lnTo>
                <a:lnTo>
                  <a:pt x="2302" y="1891"/>
                </a:lnTo>
                <a:lnTo>
                  <a:pt x="2305" y="1891"/>
                </a:lnTo>
                <a:lnTo>
                  <a:pt x="2309" y="1891"/>
                </a:lnTo>
                <a:lnTo>
                  <a:pt x="2312" y="1891"/>
                </a:lnTo>
                <a:lnTo>
                  <a:pt x="2315" y="1891"/>
                </a:lnTo>
                <a:lnTo>
                  <a:pt x="2315" y="1887"/>
                </a:lnTo>
                <a:lnTo>
                  <a:pt x="2315" y="1884"/>
                </a:lnTo>
                <a:lnTo>
                  <a:pt x="2317" y="1884"/>
                </a:lnTo>
                <a:lnTo>
                  <a:pt x="2322" y="1884"/>
                </a:lnTo>
                <a:lnTo>
                  <a:pt x="2326" y="1884"/>
                </a:lnTo>
                <a:lnTo>
                  <a:pt x="2329" y="1884"/>
                </a:lnTo>
                <a:lnTo>
                  <a:pt x="2336" y="1884"/>
                </a:lnTo>
                <a:lnTo>
                  <a:pt x="2343" y="1877"/>
                </a:lnTo>
                <a:lnTo>
                  <a:pt x="2356" y="1877"/>
                </a:lnTo>
                <a:lnTo>
                  <a:pt x="2360" y="1870"/>
                </a:lnTo>
                <a:lnTo>
                  <a:pt x="2361" y="1867"/>
                </a:lnTo>
                <a:lnTo>
                  <a:pt x="2360" y="1863"/>
                </a:lnTo>
                <a:lnTo>
                  <a:pt x="2356" y="1858"/>
                </a:lnTo>
                <a:lnTo>
                  <a:pt x="2350" y="1853"/>
                </a:lnTo>
                <a:lnTo>
                  <a:pt x="2343" y="1848"/>
                </a:lnTo>
                <a:lnTo>
                  <a:pt x="2338" y="1841"/>
                </a:lnTo>
                <a:lnTo>
                  <a:pt x="2334" y="1833"/>
                </a:lnTo>
                <a:lnTo>
                  <a:pt x="2334" y="1827"/>
                </a:lnTo>
                <a:lnTo>
                  <a:pt x="2336" y="1822"/>
                </a:lnTo>
                <a:lnTo>
                  <a:pt x="2336" y="1817"/>
                </a:lnTo>
                <a:lnTo>
                  <a:pt x="2338" y="1814"/>
                </a:lnTo>
                <a:lnTo>
                  <a:pt x="2341" y="1812"/>
                </a:lnTo>
                <a:lnTo>
                  <a:pt x="2344" y="1810"/>
                </a:lnTo>
                <a:lnTo>
                  <a:pt x="2353" y="1809"/>
                </a:lnTo>
                <a:lnTo>
                  <a:pt x="2355" y="1805"/>
                </a:lnTo>
                <a:lnTo>
                  <a:pt x="2356" y="1802"/>
                </a:lnTo>
                <a:lnTo>
                  <a:pt x="2361" y="1800"/>
                </a:lnTo>
                <a:lnTo>
                  <a:pt x="2365" y="1798"/>
                </a:lnTo>
                <a:lnTo>
                  <a:pt x="2370" y="1795"/>
                </a:lnTo>
                <a:lnTo>
                  <a:pt x="2377" y="1795"/>
                </a:lnTo>
                <a:lnTo>
                  <a:pt x="2384" y="1795"/>
                </a:lnTo>
                <a:lnTo>
                  <a:pt x="2389" y="1797"/>
                </a:lnTo>
                <a:lnTo>
                  <a:pt x="2397" y="1802"/>
                </a:lnTo>
                <a:lnTo>
                  <a:pt x="2397" y="1805"/>
                </a:lnTo>
                <a:lnTo>
                  <a:pt x="2401" y="1807"/>
                </a:lnTo>
                <a:lnTo>
                  <a:pt x="2407" y="1809"/>
                </a:lnTo>
                <a:lnTo>
                  <a:pt x="2414" y="1810"/>
                </a:lnTo>
                <a:lnTo>
                  <a:pt x="2416" y="1812"/>
                </a:lnTo>
                <a:lnTo>
                  <a:pt x="2418" y="1815"/>
                </a:lnTo>
                <a:lnTo>
                  <a:pt x="2425" y="1814"/>
                </a:lnTo>
                <a:lnTo>
                  <a:pt x="2428" y="1814"/>
                </a:lnTo>
                <a:lnTo>
                  <a:pt x="2436" y="1817"/>
                </a:lnTo>
                <a:lnTo>
                  <a:pt x="2442" y="1822"/>
                </a:lnTo>
                <a:lnTo>
                  <a:pt x="2447" y="1822"/>
                </a:lnTo>
                <a:lnTo>
                  <a:pt x="2452" y="1822"/>
                </a:lnTo>
                <a:lnTo>
                  <a:pt x="2450" y="1833"/>
                </a:lnTo>
                <a:lnTo>
                  <a:pt x="2452" y="1839"/>
                </a:lnTo>
                <a:lnTo>
                  <a:pt x="2455" y="1851"/>
                </a:lnTo>
                <a:lnTo>
                  <a:pt x="2459" y="1856"/>
                </a:lnTo>
                <a:lnTo>
                  <a:pt x="2459" y="1863"/>
                </a:lnTo>
                <a:lnTo>
                  <a:pt x="2464" y="1865"/>
                </a:lnTo>
                <a:lnTo>
                  <a:pt x="2465" y="1867"/>
                </a:lnTo>
                <a:lnTo>
                  <a:pt x="2465" y="1870"/>
                </a:lnTo>
                <a:lnTo>
                  <a:pt x="2476" y="1870"/>
                </a:lnTo>
                <a:lnTo>
                  <a:pt x="2484" y="1868"/>
                </a:lnTo>
                <a:lnTo>
                  <a:pt x="2489" y="1863"/>
                </a:lnTo>
                <a:lnTo>
                  <a:pt x="2493" y="1856"/>
                </a:lnTo>
                <a:lnTo>
                  <a:pt x="2498" y="1819"/>
                </a:lnTo>
                <a:lnTo>
                  <a:pt x="2505" y="1783"/>
                </a:lnTo>
                <a:lnTo>
                  <a:pt x="2520" y="1713"/>
                </a:lnTo>
                <a:lnTo>
                  <a:pt x="2522" y="1705"/>
                </a:lnTo>
                <a:lnTo>
                  <a:pt x="2520" y="1696"/>
                </a:lnTo>
                <a:lnTo>
                  <a:pt x="2518" y="1684"/>
                </a:lnTo>
                <a:lnTo>
                  <a:pt x="2515" y="1672"/>
                </a:lnTo>
                <a:lnTo>
                  <a:pt x="2513" y="1665"/>
                </a:lnTo>
                <a:lnTo>
                  <a:pt x="2513" y="1659"/>
                </a:lnTo>
                <a:close/>
                <a:moveTo>
                  <a:pt x="807" y="130"/>
                </a:moveTo>
                <a:lnTo>
                  <a:pt x="806" y="135"/>
                </a:lnTo>
                <a:lnTo>
                  <a:pt x="804" y="137"/>
                </a:lnTo>
                <a:lnTo>
                  <a:pt x="801" y="137"/>
                </a:lnTo>
                <a:lnTo>
                  <a:pt x="801" y="144"/>
                </a:lnTo>
                <a:lnTo>
                  <a:pt x="802" y="149"/>
                </a:lnTo>
                <a:lnTo>
                  <a:pt x="807" y="151"/>
                </a:lnTo>
                <a:lnTo>
                  <a:pt x="813" y="152"/>
                </a:lnTo>
                <a:lnTo>
                  <a:pt x="824" y="154"/>
                </a:lnTo>
                <a:lnTo>
                  <a:pt x="830" y="156"/>
                </a:lnTo>
                <a:lnTo>
                  <a:pt x="835" y="157"/>
                </a:lnTo>
                <a:lnTo>
                  <a:pt x="836" y="162"/>
                </a:lnTo>
                <a:lnTo>
                  <a:pt x="838" y="164"/>
                </a:lnTo>
                <a:lnTo>
                  <a:pt x="843" y="166"/>
                </a:lnTo>
                <a:lnTo>
                  <a:pt x="847" y="164"/>
                </a:lnTo>
                <a:lnTo>
                  <a:pt x="855" y="161"/>
                </a:lnTo>
                <a:lnTo>
                  <a:pt x="862" y="157"/>
                </a:lnTo>
                <a:lnTo>
                  <a:pt x="862" y="137"/>
                </a:lnTo>
                <a:lnTo>
                  <a:pt x="857" y="135"/>
                </a:lnTo>
                <a:lnTo>
                  <a:pt x="855" y="133"/>
                </a:lnTo>
                <a:lnTo>
                  <a:pt x="855" y="130"/>
                </a:lnTo>
                <a:lnTo>
                  <a:pt x="843" y="130"/>
                </a:lnTo>
                <a:lnTo>
                  <a:pt x="831" y="130"/>
                </a:lnTo>
                <a:lnTo>
                  <a:pt x="821" y="128"/>
                </a:lnTo>
                <a:lnTo>
                  <a:pt x="814" y="123"/>
                </a:lnTo>
                <a:lnTo>
                  <a:pt x="814" y="127"/>
                </a:lnTo>
                <a:lnTo>
                  <a:pt x="813" y="128"/>
                </a:lnTo>
                <a:lnTo>
                  <a:pt x="807" y="130"/>
                </a:lnTo>
                <a:close/>
                <a:moveTo>
                  <a:pt x="330" y="615"/>
                </a:moveTo>
                <a:lnTo>
                  <a:pt x="328" y="603"/>
                </a:lnTo>
                <a:lnTo>
                  <a:pt x="325" y="599"/>
                </a:lnTo>
                <a:lnTo>
                  <a:pt x="323" y="594"/>
                </a:lnTo>
                <a:lnTo>
                  <a:pt x="318" y="592"/>
                </a:lnTo>
                <a:lnTo>
                  <a:pt x="314" y="589"/>
                </a:lnTo>
                <a:lnTo>
                  <a:pt x="302" y="587"/>
                </a:lnTo>
                <a:lnTo>
                  <a:pt x="299" y="599"/>
                </a:lnTo>
                <a:lnTo>
                  <a:pt x="297" y="608"/>
                </a:lnTo>
                <a:lnTo>
                  <a:pt x="299" y="616"/>
                </a:lnTo>
                <a:lnTo>
                  <a:pt x="302" y="628"/>
                </a:lnTo>
                <a:lnTo>
                  <a:pt x="309" y="630"/>
                </a:lnTo>
                <a:lnTo>
                  <a:pt x="313" y="628"/>
                </a:lnTo>
                <a:lnTo>
                  <a:pt x="314" y="625"/>
                </a:lnTo>
                <a:lnTo>
                  <a:pt x="316" y="621"/>
                </a:lnTo>
                <a:lnTo>
                  <a:pt x="318" y="618"/>
                </a:lnTo>
                <a:lnTo>
                  <a:pt x="319" y="615"/>
                </a:lnTo>
                <a:lnTo>
                  <a:pt x="323" y="613"/>
                </a:lnTo>
                <a:lnTo>
                  <a:pt x="330" y="615"/>
                </a:lnTo>
                <a:close/>
                <a:moveTo>
                  <a:pt x="794" y="151"/>
                </a:moveTo>
                <a:lnTo>
                  <a:pt x="787" y="151"/>
                </a:lnTo>
                <a:lnTo>
                  <a:pt x="782" y="152"/>
                </a:lnTo>
                <a:lnTo>
                  <a:pt x="778" y="154"/>
                </a:lnTo>
                <a:lnTo>
                  <a:pt x="777" y="157"/>
                </a:lnTo>
                <a:lnTo>
                  <a:pt x="773" y="161"/>
                </a:lnTo>
                <a:lnTo>
                  <a:pt x="773" y="166"/>
                </a:lnTo>
                <a:lnTo>
                  <a:pt x="773" y="178"/>
                </a:lnTo>
                <a:lnTo>
                  <a:pt x="778" y="180"/>
                </a:lnTo>
                <a:lnTo>
                  <a:pt x="780" y="181"/>
                </a:lnTo>
                <a:lnTo>
                  <a:pt x="780" y="185"/>
                </a:lnTo>
                <a:lnTo>
                  <a:pt x="785" y="193"/>
                </a:lnTo>
                <a:lnTo>
                  <a:pt x="789" y="197"/>
                </a:lnTo>
                <a:lnTo>
                  <a:pt x="794" y="198"/>
                </a:lnTo>
                <a:lnTo>
                  <a:pt x="797" y="193"/>
                </a:lnTo>
                <a:lnTo>
                  <a:pt x="799" y="186"/>
                </a:lnTo>
                <a:lnTo>
                  <a:pt x="801" y="180"/>
                </a:lnTo>
                <a:lnTo>
                  <a:pt x="801" y="171"/>
                </a:lnTo>
                <a:lnTo>
                  <a:pt x="797" y="171"/>
                </a:lnTo>
                <a:lnTo>
                  <a:pt x="795" y="169"/>
                </a:lnTo>
                <a:lnTo>
                  <a:pt x="794" y="164"/>
                </a:lnTo>
                <a:lnTo>
                  <a:pt x="794" y="151"/>
                </a:lnTo>
                <a:close/>
                <a:moveTo>
                  <a:pt x="876" y="246"/>
                </a:moveTo>
                <a:lnTo>
                  <a:pt x="877" y="241"/>
                </a:lnTo>
                <a:lnTo>
                  <a:pt x="879" y="239"/>
                </a:lnTo>
                <a:lnTo>
                  <a:pt x="882" y="239"/>
                </a:lnTo>
                <a:lnTo>
                  <a:pt x="882" y="232"/>
                </a:lnTo>
                <a:lnTo>
                  <a:pt x="882" y="219"/>
                </a:lnTo>
                <a:lnTo>
                  <a:pt x="870" y="219"/>
                </a:lnTo>
                <a:lnTo>
                  <a:pt x="859" y="221"/>
                </a:lnTo>
                <a:lnTo>
                  <a:pt x="855" y="222"/>
                </a:lnTo>
                <a:lnTo>
                  <a:pt x="852" y="224"/>
                </a:lnTo>
                <a:lnTo>
                  <a:pt x="850" y="227"/>
                </a:lnTo>
                <a:lnTo>
                  <a:pt x="848" y="232"/>
                </a:lnTo>
                <a:lnTo>
                  <a:pt x="848" y="246"/>
                </a:lnTo>
                <a:lnTo>
                  <a:pt x="855" y="246"/>
                </a:lnTo>
                <a:lnTo>
                  <a:pt x="860" y="248"/>
                </a:lnTo>
                <a:lnTo>
                  <a:pt x="862" y="250"/>
                </a:lnTo>
                <a:lnTo>
                  <a:pt x="862" y="253"/>
                </a:lnTo>
                <a:lnTo>
                  <a:pt x="867" y="253"/>
                </a:lnTo>
                <a:lnTo>
                  <a:pt x="870" y="251"/>
                </a:lnTo>
                <a:lnTo>
                  <a:pt x="874" y="250"/>
                </a:lnTo>
                <a:lnTo>
                  <a:pt x="876" y="246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18" name="Freeform 79">
            <a:extLst>
              <a:ext uri="{FF2B5EF4-FFF2-40B4-BE49-F238E27FC236}">
                <a16:creationId xmlns:a16="http://schemas.microsoft.com/office/drawing/2014/main" id="{C029F990-F9FA-45F3-AD05-701BA8DDE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7928" y="1495271"/>
            <a:ext cx="1683130" cy="1807878"/>
          </a:xfrm>
          <a:custGeom>
            <a:avLst/>
            <a:gdLst>
              <a:gd name="T0" fmla="*/ 430 w 4218"/>
              <a:gd name="T1" fmla="*/ 1351 h 4539"/>
              <a:gd name="T2" fmla="*/ 48 w 4218"/>
              <a:gd name="T3" fmla="*/ 765 h 4539"/>
              <a:gd name="T4" fmla="*/ 927 w 4218"/>
              <a:gd name="T5" fmla="*/ 2129 h 4539"/>
              <a:gd name="T6" fmla="*/ 4193 w 4218"/>
              <a:gd name="T7" fmla="*/ 3876 h 4539"/>
              <a:gd name="T8" fmla="*/ 3931 w 4218"/>
              <a:gd name="T9" fmla="*/ 4004 h 4539"/>
              <a:gd name="T10" fmla="*/ 3917 w 4218"/>
              <a:gd name="T11" fmla="*/ 4255 h 4539"/>
              <a:gd name="T12" fmla="*/ 3948 w 4218"/>
              <a:gd name="T13" fmla="*/ 4446 h 4539"/>
              <a:gd name="T14" fmla="*/ 4163 w 4218"/>
              <a:gd name="T15" fmla="*/ 4391 h 4539"/>
              <a:gd name="T16" fmla="*/ 916 w 4218"/>
              <a:gd name="T17" fmla="*/ 1971 h 4539"/>
              <a:gd name="T18" fmla="*/ 3890 w 4218"/>
              <a:gd name="T19" fmla="*/ 1089 h 4539"/>
              <a:gd name="T20" fmla="*/ 3567 w 4218"/>
              <a:gd name="T21" fmla="*/ 1027 h 4539"/>
              <a:gd name="T22" fmla="*/ 3282 w 4218"/>
              <a:gd name="T23" fmla="*/ 812 h 4539"/>
              <a:gd name="T24" fmla="*/ 2984 w 4218"/>
              <a:gd name="T25" fmla="*/ 616 h 4539"/>
              <a:gd name="T26" fmla="*/ 2805 w 4218"/>
              <a:gd name="T27" fmla="*/ 550 h 4539"/>
              <a:gd name="T28" fmla="*/ 2655 w 4218"/>
              <a:gd name="T29" fmla="*/ 301 h 4539"/>
              <a:gd name="T30" fmla="*/ 2387 w 4218"/>
              <a:gd name="T31" fmla="*/ 94 h 4539"/>
              <a:gd name="T32" fmla="*/ 2083 w 4218"/>
              <a:gd name="T33" fmla="*/ 74 h 4539"/>
              <a:gd name="T34" fmla="*/ 2024 w 4218"/>
              <a:gd name="T35" fmla="*/ 383 h 4539"/>
              <a:gd name="T36" fmla="*/ 1619 w 4218"/>
              <a:gd name="T37" fmla="*/ 519 h 4539"/>
              <a:gd name="T38" fmla="*/ 1455 w 4218"/>
              <a:gd name="T39" fmla="*/ 657 h 4539"/>
              <a:gd name="T40" fmla="*/ 1228 w 4218"/>
              <a:gd name="T41" fmla="*/ 464 h 4539"/>
              <a:gd name="T42" fmla="*/ 1044 w 4218"/>
              <a:gd name="T43" fmla="*/ 464 h 4539"/>
              <a:gd name="T44" fmla="*/ 1065 w 4218"/>
              <a:gd name="T45" fmla="*/ 870 h 4539"/>
              <a:gd name="T46" fmla="*/ 915 w 4218"/>
              <a:gd name="T47" fmla="*/ 891 h 4539"/>
              <a:gd name="T48" fmla="*/ 688 w 4218"/>
              <a:gd name="T49" fmla="*/ 802 h 4539"/>
              <a:gd name="T50" fmla="*/ 464 w 4218"/>
              <a:gd name="T51" fmla="*/ 758 h 4539"/>
              <a:gd name="T52" fmla="*/ 149 w 4218"/>
              <a:gd name="T53" fmla="*/ 739 h 4539"/>
              <a:gd name="T54" fmla="*/ 226 w 4218"/>
              <a:gd name="T55" fmla="*/ 887 h 4539"/>
              <a:gd name="T56" fmla="*/ 220 w 4218"/>
              <a:gd name="T57" fmla="*/ 961 h 4539"/>
              <a:gd name="T58" fmla="*/ 155 w 4218"/>
              <a:gd name="T59" fmla="*/ 1092 h 4539"/>
              <a:gd name="T60" fmla="*/ 444 w 4218"/>
              <a:gd name="T61" fmla="*/ 1220 h 4539"/>
              <a:gd name="T62" fmla="*/ 579 w 4218"/>
              <a:gd name="T63" fmla="*/ 1321 h 4539"/>
              <a:gd name="T64" fmla="*/ 775 w 4218"/>
              <a:gd name="T65" fmla="*/ 1542 h 4539"/>
              <a:gd name="T66" fmla="*/ 838 w 4218"/>
              <a:gd name="T67" fmla="*/ 1853 h 4539"/>
              <a:gd name="T68" fmla="*/ 964 w 4218"/>
              <a:gd name="T69" fmla="*/ 2165 h 4539"/>
              <a:gd name="T70" fmla="*/ 1043 w 4218"/>
              <a:gd name="T71" fmla="*/ 2436 h 4539"/>
              <a:gd name="T72" fmla="*/ 1005 w 4218"/>
              <a:gd name="T73" fmla="*/ 2373 h 4539"/>
              <a:gd name="T74" fmla="*/ 869 w 4218"/>
              <a:gd name="T75" fmla="*/ 2588 h 4539"/>
              <a:gd name="T76" fmla="*/ 850 w 4218"/>
              <a:gd name="T77" fmla="*/ 2709 h 4539"/>
              <a:gd name="T78" fmla="*/ 730 w 4218"/>
              <a:gd name="T79" fmla="*/ 3047 h 4539"/>
              <a:gd name="T80" fmla="*/ 645 w 4218"/>
              <a:gd name="T81" fmla="*/ 3296 h 4539"/>
              <a:gd name="T82" fmla="*/ 847 w 4218"/>
              <a:gd name="T83" fmla="*/ 3508 h 4539"/>
              <a:gd name="T84" fmla="*/ 1140 w 4218"/>
              <a:gd name="T85" fmla="*/ 3607 h 4539"/>
              <a:gd name="T86" fmla="*/ 1491 w 4218"/>
              <a:gd name="T87" fmla="*/ 3668 h 4539"/>
              <a:gd name="T88" fmla="*/ 1749 w 4218"/>
              <a:gd name="T89" fmla="*/ 3850 h 4539"/>
              <a:gd name="T90" fmla="*/ 2116 w 4218"/>
              <a:gd name="T91" fmla="*/ 3883 h 4539"/>
              <a:gd name="T92" fmla="*/ 2310 w 4218"/>
              <a:gd name="T93" fmla="*/ 3509 h 4539"/>
              <a:gd name="T94" fmla="*/ 2682 w 4218"/>
              <a:gd name="T95" fmla="*/ 3552 h 4539"/>
              <a:gd name="T96" fmla="*/ 2970 w 4218"/>
              <a:gd name="T97" fmla="*/ 3685 h 4539"/>
              <a:gd name="T98" fmla="*/ 3146 w 4218"/>
              <a:gd name="T99" fmla="*/ 3740 h 4539"/>
              <a:gd name="T100" fmla="*/ 3296 w 4218"/>
              <a:gd name="T101" fmla="*/ 3625 h 4539"/>
              <a:gd name="T102" fmla="*/ 3562 w 4218"/>
              <a:gd name="T103" fmla="*/ 3465 h 4539"/>
              <a:gd name="T104" fmla="*/ 3385 w 4218"/>
              <a:gd name="T105" fmla="*/ 3195 h 4539"/>
              <a:gd name="T106" fmla="*/ 3315 w 4218"/>
              <a:gd name="T107" fmla="*/ 2808 h 4539"/>
              <a:gd name="T108" fmla="*/ 3446 w 4218"/>
              <a:gd name="T109" fmla="*/ 2643 h 4539"/>
              <a:gd name="T110" fmla="*/ 3484 w 4218"/>
              <a:gd name="T111" fmla="*/ 2423 h 4539"/>
              <a:gd name="T112" fmla="*/ 3241 w 4218"/>
              <a:gd name="T113" fmla="*/ 2281 h 4539"/>
              <a:gd name="T114" fmla="*/ 3340 w 4218"/>
              <a:gd name="T115" fmla="*/ 1986 h 4539"/>
              <a:gd name="T116" fmla="*/ 3501 w 4218"/>
              <a:gd name="T117" fmla="*/ 1768 h 4539"/>
              <a:gd name="T118" fmla="*/ 3692 w 4218"/>
              <a:gd name="T119" fmla="*/ 1652 h 4539"/>
              <a:gd name="T120" fmla="*/ 3792 w 4218"/>
              <a:gd name="T121" fmla="*/ 1285 h 4539"/>
              <a:gd name="T122" fmla="*/ 660 w 4218"/>
              <a:gd name="T123" fmla="*/ 1703 h 4539"/>
              <a:gd name="T124" fmla="*/ 729 w 4218"/>
              <a:gd name="T125" fmla="*/ 1573 h 4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218" h="4539">
                <a:moveTo>
                  <a:pt x="3207" y="3740"/>
                </a:moveTo>
                <a:lnTo>
                  <a:pt x="3201" y="3740"/>
                </a:lnTo>
                <a:lnTo>
                  <a:pt x="3194" y="3740"/>
                </a:lnTo>
                <a:lnTo>
                  <a:pt x="3189" y="3741"/>
                </a:lnTo>
                <a:lnTo>
                  <a:pt x="3187" y="3746"/>
                </a:lnTo>
                <a:lnTo>
                  <a:pt x="3180" y="3746"/>
                </a:lnTo>
                <a:lnTo>
                  <a:pt x="3177" y="3750"/>
                </a:lnTo>
                <a:lnTo>
                  <a:pt x="3173" y="3755"/>
                </a:lnTo>
                <a:lnTo>
                  <a:pt x="3173" y="3760"/>
                </a:lnTo>
                <a:lnTo>
                  <a:pt x="3178" y="3763"/>
                </a:lnTo>
                <a:lnTo>
                  <a:pt x="3183" y="3763"/>
                </a:lnTo>
                <a:lnTo>
                  <a:pt x="3194" y="3760"/>
                </a:lnTo>
                <a:lnTo>
                  <a:pt x="3194" y="3763"/>
                </a:lnTo>
                <a:lnTo>
                  <a:pt x="3195" y="3765"/>
                </a:lnTo>
                <a:lnTo>
                  <a:pt x="3201" y="3767"/>
                </a:lnTo>
                <a:lnTo>
                  <a:pt x="3214" y="3767"/>
                </a:lnTo>
                <a:lnTo>
                  <a:pt x="3216" y="3765"/>
                </a:lnTo>
                <a:lnTo>
                  <a:pt x="3218" y="3763"/>
                </a:lnTo>
                <a:lnTo>
                  <a:pt x="3221" y="3760"/>
                </a:lnTo>
                <a:lnTo>
                  <a:pt x="3226" y="3758"/>
                </a:lnTo>
                <a:lnTo>
                  <a:pt x="3228" y="3757"/>
                </a:lnTo>
                <a:lnTo>
                  <a:pt x="3228" y="3753"/>
                </a:lnTo>
                <a:lnTo>
                  <a:pt x="3230" y="3748"/>
                </a:lnTo>
                <a:lnTo>
                  <a:pt x="3231" y="3746"/>
                </a:lnTo>
                <a:lnTo>
                  <a:pt x="3235" y="3746"/>
                </a:lnTo>
                <a:lnTo>
                  <a:pt x="3240" y="3746"/>
                </a:lnTo>
                <a:lnTo>
                  <a:pt x="3243" y="3745"/>
                </a:lnTo>
                <a:lnTo>
                  <a:pt x="3247" y="3743"/>
                </a:lnTo>
                <a:lnTo>
                  <a:pt x="3248" y="3740"/>
                </a:lnTo>
                <a:lnTo>
                  <a:pt x="3245" y="3736"/>
                </a:lnTo>
                <a:lnTo>
                  <a:pt x="3240" y="3734"/>
                </a:lnTo>
                <a:lnTo>
                  <a:pt x="3228" y="3733"/>
                </a:lnTo>
                <a:lnTo>
                  <a:pt x="3216" y="3734"/>
                </a:lnTo>
                <a:lnTo>
                  <a:pt x="3211" y="3736"/>
                </a:lnTo>
                <a:lnTo>
                  <a:pt x="3207" y="3740"/>
                </a:lnTo>
                <a:close/>
                <a:moveTo>
                  <a:pt x="492" y="1379"/>
                </a:moveTo>
                <a:lnTo>
                  <a:pt x="487" y="1377"/>
                </a:lnTo>
                <a:lnTo>
                  <a:pt x="485" y="1375"/>
                </a:lnTo>
                <a:lnTo>
                  <a:pt x="485" y="1372"/>
                </a:lnTo>
                <a:lnTo>
                  <a:pt x="480" y="1370"/>
                </a:lnTo>
                <a:lnTo>
                  <a:pt x="478" y="1369"/>
                </a:lnTo>
                <a:lnTo>
                  <a:pt x="478" y="1365"/>
                </a:lnTo>
                <a:lnTo>
                  <a:pt x="473" y="1363"/>
                </a:lnTo>
                <a:lnTo>
                  <a:pt x="471" y="1362"/>
                </a:lnTo>
                <a:lnTo>
                  <a:pt x="471" y="1358"/>
                </a:lnTo>
                <a:lnTo>
                  <a:pt x="466" y="1348"/>
                </a:lnTo>
                <a:lnTo>
                  <a:pt x="463" y="1345"/>
                </a:lnTo>
                <a:lnTo>
                  <a:pt x="458" y="1341"/>
                </a:lnTo>
                <a:lnTo>
                  <a:pt x="452" y="1339"/>
                </a:lnTo>
                <a:lnTo>
                  <a:pt x="446" y="1338"/>
                </a:lnTo>
                <a:lnTo>
                  <a:pt x="439" y="1338"/>
                </a:lnTo>
                <a:lnTo>
                  <a:pt x="430" y="1338"/>
                </a:lnTo>
                <a:lnTo>
                  <a:pt x="430" y="1345"/>
                </a:lnTo>
                <a:lnTo>
                  <a:pt x="430" y="1351"/>
                </a:lnTo>
                <a:lnTo>
                  <a:pt x="434" y="1357"/>
                </a:lnTo>
                <a:lnTo>
                  <a:pt x="435" y="1358"/>
                </a:lnTo>
                <a:lnTo>
                  <a:pt x="437" y="1358"/>
                </a:lnTo>
                <a:lnTo>
                  <a:pt x="435" y="1362"/>
                </a:lnTo>
                <a:lnTo>
                  <a:pt x="434" y="1365"/>
                </a:lnTo>
                <a:lnTo>
                  <a:pt x="430" y="1369"/>
                </a:lnTo>
                <a:lnTo>
                  <a:pt x="430" y="1372"/>
                </a:lnTo>
                <a:lnTo>
                  <a:pt x="435" y="1375"/>
                </a:lnTo>
                <a:lnTo>
                  <a:pt x="440" y="1379"/>
                </a:lnTo>
                <a:lnTo>
                  <a:pt x="442" y="1384"/>
                </a:lnTo>
                <a:lnTo>
                  <a:pt x="444" y="1392"/>
                </a:lnTo>
                <a:lnTo>
                  <a:pt x="449" y="1394"/>
                </a:lnTo>
                <a:lnTo>
                  <a:pt x="451" y="1396"/>
                </a:lnTo>
                <a:lnTo>
                  <a:pt x="451" y="1399"/>
                </a:lnTo>
                <a:lnTo>
                  <a:pt x="452" y="1403"/>
                </a:lnTo>
                <a:lnTo>
                  <a:pt x="456" y="1404"/>
                </a:lnTo>
                <a:lnTo>
                  <a:pt x="464" y="1406"/>
                </a:lnTo>
                <a:lnTo>
                  <a:pt x="466" y="1411"/>
                </a:lnTo>
                <a:lnTo>
                  <a:pt x="468" y="1413"/>
                </a:lnTo>
                <a:lnTo>
                  <a:pt x="471" y="1413"/>
                </a:lnTo>
                <a:lnTo>
                  <a:pt x="476" y="1415"/>
                </a:lnTo>
                <a:lnTo>
                  <a:pt x="478" y="1416"/>
                </a:lnTo>
                <a:lnTo>
                  <a:pt x="478" y="1420"/>
                </a:lnTo>
                <a:lnTo>
                  <a:pt x="487" y="1425"/>
                </a:lnTo>
                <a:lnTo>
                  <a:pt x="492" y="1427"/>
                </a:lnTo>
                <a:lnTo>
                  <a:pt x="498" y="1427"/>
                </a:lnTo>
                <a:lnTo>
                  <a:pt x="507" y="1421"/>
                </a:lnTo>
                <a:lnTo>
                  <a:pt x="514" y="1415"/>
                </a:lnTo>
                <a:lnTo>
                  <a:pt x="521" y="1408"/>
                </a:lnTo>
                <a:lnTo>
                  <a:pt x="526" y="1399"/>
                </a:lnTo>
                <a:lnTo>
                  <a:pt x="514" y="1398"/>
                </a:lnTo>
                <a:lnTo>
                  <a:pt x="504" y="1392"/>
                </a:lnTo>
                <a:lnTo>
                  <a:pt x="497" y="1387"/>
                </a:lnTo>
                <a:lnTo>
                  <a:pt x="493" y="1384"/>
                </a:lnTo>
                <a:lnTo>
                  <a:pt x="492" y="1379"/>
                </a:lnTo>
                <a:close/>
                <a:moveTo>
                  <a:pt x="41" y="758"/>
                </a:moveTo>
                <a:lnTo>
                  <a:pt x="41" y="751"/>
                </a:lnTo>
                <a:lnTo>
                  <a:pt x="34" y="749"/>
                </a:lnTo>
                <a:lnTo>
                  <a:pt x="29" y="751"/>
                </a:lnTo>
                <a:lnTo>
                  <a:pt x="21" y="754"/>
                </a:lnTo>
                <a:lnTo>
                  <a:pt x="12" y="758"/>
                </a:lnTo>
                <a:lnTo>
                  <a:pt x="7" y="759"/>
                </a:lnTo>
                <a:lnTo>
                  <a:pt x="0" y="758"/>
                </a:lnTo>
                <a:lnTo>
                  <a:pt x="0" y="765"/>
                </a:lnTo>
                <a:lnTo>
                  <a:pt x="2" y="770"/>
                </a:lnTo>
                <a:lnTo>
                  <a:pt x="5" y="773"/>
                </a:lnTo>
                <a:lnTo>
                  <a:pt x="7" y="778"/>
                </a:lnTo>
                <a:lnTo>
                  <a:pt x="14" y="778"/>
                </a:lnTo>
                <a:lnTo>
                  <a:pt x="26" y="778"/>
                </a:lnTo>
                <a:lnTo>
                  <a:pt x="36" y="778"/>
                </a:lnTo>
                <a:lnTo>
                  <a:pt x="41" y="777"/>
                </a:lnTo>
                <a:lnTo>
                  <a:pt x="45" y="773"/>
                </a:lnTo>
                <a:lnTo>
                  <a:pt x="46" y="770"/>
                </a:lnTo>
                <a:lnTo>
                  <a:pt x="48" y="765"/>
                </a:lnTo>
                <a:lnTo>
                  <a:pt x="43" y="763"/>
                </a:lnTo>
                <a:lnTo>
                  <a:pt x="41" y="761"/>
                </a:lnTo>
                <a:lnTo>
                  <a:pt x="41" y="758"/>
                </a:lnTo>
                <a:close/>
                <a:moveTo>
                  <a:pt x="437" y="1256"/>
                </a:moveTo>
                <a:lnTo>
                  <a:pt x="439" y="1246"/>
                </a:lnTo>
                <a:lnTo>
                  <a:pt x="437" y="1237"/>
                </a:lnTo>
                <a:lnTo>
                  <a:pt x="435" y="1230"/>
                </a:lnTo>
                <a:lnTo>
                  <a:pt x="430" y="1225"/>
                </a:lnTo>
                <a:lnTo>
                  <a:pt x="423" y="1222"/>
                </a:lnTo>
                <a:lnTo>
                  <a:pt x="415" y="1222"/>
                </a:lnTo>
                <a:lnTo>
                  <a:pt x="406" y="1220"/>
                </a:lnTo>
                <a:lnTo>
                  <a:pt x="396" y="1222"/>
                </a:lnTo>
                <a:lnTo>
                  <a:pt x="396" y="1235"/>
                </a:lnTo>
                <a:lnTo>
                  <a:pt x="405" y="1237"/>
                </a:lnTo>
                <a:lnTo>
                  <a:pt x="408" y="1239"/>
                </a:lnTo>
                <a:lnTo>
                  <a:pt x="410" y="1242"/>
                </a:lnTo>
                <a:lnTo>
                  <a:pt x="413" y="1244"/>
                </a:lnTo>
                <a:lnTo>
                  <a:pt x="417" y="1246"/>
                </a:lnTo>
                <a:lnTo>
                  <a:pt x="422" y="1251"/>
                </a:lnTo>
                <a:lnTo>
                  <a:pt x="423" y="1254"/>
                </a:lnTo>
                <a:lnTo>
                  <a:pt x="427" y="1256"/>
                </a:lnTo>
                <a:lnTo>
                  <a:pt x="430" y="1257"/>
                </a:lnTo>
                <a:lnTo>
                  <a:pt x="437" y="1256"/>
                </a:lnTo>
                <a:close/>
                <a:moveTo>
                  <a:pt x="949" y="2088"/>
                </a:moveTo>
                <a:lnTo>
                  <a:pt x="947" y="2083"/>
                </a:lnTo>
                <a:lnTo>
                  <a:pt x="945" y="2080"/>
                </a:lnTo>
                <a:lnTo>
                  <a:pt x="939" y="2075"/>
                </a:lnTo>
                <a:lnTo>
                  <a:pt x="932" y="2070"/>
                </a:lnTo>
                <a:lnTo>
                  <a:pt x="930" y="2066"/>
                </a:lnTo>
                <a:lnTo>
                  <a:pt x="928" y="2061"/>
                </a:lnTo>
                <a:lnTo>
                  <a:pt x="923" y="2059"/>
                </a:lnTo>
                <a:lnTo>
                  <a:pt x="920" y="2058"/>
                </a:lnTo>
                <a:lnTo>
                  <a:pt x="915" y="2051"/>
                </a:lnTo>
                <a:lnTo>
                  <a:pt x="911" y="2049"/>
                </a:lnTo>
                <a:lnTo>
                  <a:pt x="906" y="2047"/>
                </a:lnTo>
                <a:lnTo>
                  <a:pt x="901" y="2046"/>
                </a:lnTo>
                <a:lnTo>
                  <a:pt x="894" y="2047"/>
                </a:lnTo>
                <a:lnTo>
                  <a:pt x="891" y="2049"/>
                </a:lnTo>
                <a:lnTo>
                  <a:pt x="891" y="2051"/>
                </a:lnTo>
                <a:lnTo>
                  <a:pt x="891" y="2054"/>
                </a:lnTo>
                <a:lnTo>
                  <a:pt x="894" y="2059"/>
                </a:lnTo>
                <a:lnTo>
                  <a:pt x="894" y="2064"/>
                </a:lnTo>
                <a:lnTo>
                  <a:pt x="894" y="2068"/>
                </a:lnTo>
                <a:lnTo>
                  <a:pt x="903" y="2073"/>
                </a:lnTo>
                <a:lnTo>
                  <a:pt x="906" y="2076"/>
                </a:lnTo>
                <a:lnTo>
                  <a:pt x="908" y="2082"/>
                </a:lnTo>
                <a:lnTo>
                  <a:pt x="908" y="2109"/>
                </a:lnTo>
                <a:lnTo>
                  <a:pt x="913" y="2111"/>
                </a:lnTo>
                <a:lnTo>
                  <a:pt x="915" y="2112"/>
                </a:lnTo>
                <a:lnTo>
                  <a:pt x="915" y="2116"/>
                </a:lnTo>
                <a:lnTo>
                  <a:pt x="915" y="2121"/>
                </a:lnTo>
                <a:lnTo>
                  <a:pt x="918" y="2122"/>
                </a:lnTo>
                <a:lnTo>
                  <a:pt x="923" y="2128"/>
                </a:lnTo>
                <a:lnTo>
                  <a:pt x="927" y="2129"/>
                </a:lnTo>
                <a:lnTo>
                  <a:pt x="928" y="2133"/>
                </a:lnTo>
                <a:lnTo>
                  <a:pt x="928" y="2138"/>
                </a:lnTo>
                <a:lnTo>
                  <a:pt x="928" y="2143"/>
                </a:lnTo>
                <a:lnTo>
                  <a:pt x="933" y="2145"/>
                </a:lnTo>
                <a:lnTo>
                  <a:pt x="935" y="2146"/>
                </a:lnTo>
                <a:lnTo>
                  <a:pt x="935" y="2150"/>
                </a:lnTo>
                <a:lnTo>
                  <a:pt x="939" y="2150"/>
                </a:lnTo>
                <a:lnTo>
                  <a:pt x="942" y="2146"/>
                </a:lnTo>
                <a:lnTo>
                  <a:pt x="947" y="2141"/>
                </a:lnTo>
                <a:lnTo>
                  <a:pt x="949" y="2138"/>
                </a:lnTo>
                <a:lnTo>
                  <a:pt x="952" y="2136"/>
                </a:lnTo>
                <a:lnTo>
                  <a:pt x="956" y="2136"/>
                </a:lnTo>
                <a:lnTo>
                  <a:pt x="962" y="2136"/>
                </a:lnTo>
                <a:lnTo>
                  <a:pt x="962" y="2109"/>
                </a:lnTo>
                <a:lnTo>
                  <a:pt x="959" y="2104"/>
                </a:lnTo>
                <a:lnTo>
                  <a:pt x="956" y="2099"/>
                </a:lnTo>
                <a:lnTo>
                  <a:pt x="951" y="2095"/>
                </a:lnTo>
                <a:lnTo>
                  <a:pt x="949" y="2088"/>
                </a:lnTo>
                <a:close/>
                <a:moveTo>
                  <a:pt x="4210" y="4115"/>
                </a:moveTo>
                <a:lnTo>
                  <a:pt x="4214" y="4098"/>
                </a:lnTo>
                <a:lnTo>
                  <a:pt x="4216" y="4089"/>
                </a:lnTo>
                <a:lnTo>
                  <a:pt x="4217" y="4081"/>
                </a:lnTo>
                <a:lnTo>
                  <a:pt x="4216" y="4066"/>
                </a:lnTo>
                <a:lnTo>
                  <a:pt x="4212" y="4048"/>
                </a:lnTo>
                <a:lnTo>
                  <a:pt x="4209" y="4028"/>
                </a:lnTo>
                <a:lnTo>
                  <a:pt x="4209" y="4018"/>
                </a:lnTo>
                <a:lnTo>
                  <a:pt x="4210" y="4006"/>
                </a:lnTo>
                <a:lnTo>
                  <a:pt x="4209" y="4004"/>
                </a:lnTo>
                <a:lnTo>
                  <a:pt x="4207" y="4002"/>
                </a:lnTo>
                <a:lnTo>
                  <a:pt x="4204" y="3999"/>
                </a:lnTo>
                <a:lnTo>
                  <a:pt x="4202" y="3994"/>
                </a:lnTo>
                <a:lnTo>
                  <a:pt x="4200" y="3992"/>
                </a:lnTo>
                <a:lnTo>
                  <a:pt x="4197" y="3992"/>
                </a:lnTo>
                <a:lnTo>
                  <a:pt x="4195" y="3989"/>
                </a:lnTo>
                <a:lnTo>
                  <a:pt x="4193" y="3985"/>
                </a:lnTo>
                <a:lnTo>
                  <a:pt x="4190" y="3984"/>
                </a:lnTo>
                <a:lnTo>
                  <a:pt x="4190" y="3978"/>
                </a:lnTo>
                <a:lnTo>
                  <a:pt x="4185" y="3977"/>
                </a:lnTo>
                <a:lnTo>
                  <a:pt x="4183" y="3975"/>
                </a:lnTo>
                <a:lnTo>
                  <a:pt x="4183" y="3972"/>
                </a:lnTo>
                <a:lnTo>
                  <a:pt x="4181" y="3965"/>
                </a:lnTo>
                <a:lnTo>
                  <a:pt x="4180" y="3958"/>
                </a:lnTo>
                <a:lnTo>
                  <a:pt x="4176" y="3953"/>
                </a:lnTo>
                <a:lnTo>
                  <a:pt x="4176" y="3944"/>
                </a:lnTo>
                <a:lnTo>
                  <a:pt x="4178" y="3941"/>
                </a:lnTo>
                <a:lnTo>
                  <a:pt x="4181" y="3939"/>
                </a:lnTo>
                <a:lnTo>
                  <a:pt x="4190" y="3937"/>
                </a:lnTo>
                <a:lnTo>
                  <a:pt x="4190" y="3932"/>
                </a:lnTo>
                <a:lnTo>
                  <a:pt x="4192" y="3929"/>
                </a:lnTo>
                <a:lnTo>
                  <a:pt x="4193" y="3925"/>
                </a:lnTo>
                <a:lnTo>
                  <a:pt x="4197" y="3924"/>
                </a:lnTo>
                <a:lnTo>
                  <a:pt x="4197" y="3883"/>
                </a:lnTo>
                <a:lnTo>
                  <a:pt x="4195" y="3879"/>
                </a:lnTo>
                <a:lnTo>
                  <a:pt x="4193" y="3876"/>
                </a:lnTo>
                <a:lnTo>
                  <a:pt x="4188" y="3871"/>
                </a:lnTo>
                <a:lnTo>
                  <a:pt x="4185" y="3869"/>
                </a:lnTo>
                <a:lnTo>
                  <a:pt x="4183" y="3866"/>
                </a:lnTo>
                <a:lnTo>
                  <a:pt x="4181" y="3862"/>
                </a:lnTo>
                <a:lnTo>
                  <a:pt x="4183" y="3856"/>
                </a:lnTo>
                <a:lnTo>
                  <a:pt x="4181" y="3849"/>
                </a:lnTo>
                <a:lnTo>
                  <a:pt x="4181" y="3844"/>
                </a:lnTo>
                <a:lnTo>
                  <a:pt x="4185" y="3837"/>
                </a:lnTo>
                <a:lnTo>
                  <a:pt x="4190" y="3832"/>
                </a:lnTo>
                <a:lnTo>
                  <a:pt x="4190" y="3827"/>
                </a:lnTo>
                <a:lnTo>
                  <a:pt x="4190" y="3821"/>
                </a:lnTo>
                <a:lnTo>
                  <a:pt x="4185" y="3820"/>
                </a:lnTo>
                <a:lnTo>
                  <a:pt x="4181" y="3818"/>
                </a:lnTo>
                <a:lnTo>
                  <a:pt x="4176" y="3811"/>
                </a:lnTo>
                <a:lnTo>
                  <a:pt x="4173" y="3810"/>
                </a:lnTo>
                <a:lnTo>
                  <a:pt x="4168" y="3808"/>
                </a:lnTo>
                <a:lnTo>
                  <a:pt x="4163" y="3806"/>
                </a:lnTo>
                <a:lnTo>
                  <a:pt x="4156" y="3808"/>
                </a:lnTo>
                <a:lnTo>
                  <a:pt x="4149" y="3813"/>
                </a:lnTo>
                <a:lnTo>
                  <a:pt x="4142" y="3821"/>
                </a:lnTo>
                <a:lnTo>
                  <a:pt x="4137" y="3830"/>
                </a:lnTo>
                <a:lnTo>
                  <a:pt x="4134" y="3840"/>
                </a:lnTo>
                <a:lnTo>
                  <a:pt x="4130" y="3850"/>
                </a:lnTo>
                <a:lnTo>
                  <a:pt x="4130" y="3862"/>
                </a:lnTo>
                <a:lnTo>
                  <a:pt x="4132" y="3873"/>
                </a:lnTo>
                <a:lnTo>
                  <a:pt x="4135" y="3883"/>
                </a:lnTo>
                <a:lnTo>
                  <a:pt x="4135" y="3917"/>
                </a:lnTo>
                <a:lnTo>
                  <a:pt x="4135" y="3934"/>
                </a:lnTo>
                <a:lnTo>
                  <a:pt x="4134" y="3941"/>
                </a:lnTo>
                <a:lnTo>
                  <a:pt x="4132" y="3943"/>
                </a:lnTo>
                <a:lnTo>
                  <a:pt x="4129" y="3944"/>
                </a:lnTo>
                <a:lnTo>
                  <a:pt x="4106" y="3936"/>
                </a:lnTo>
                <a:lnTo>
                  <a:pt x="4094" y="3932"/>
                </a:lnTo>
                <a:lnTo>
                  <a:pt x="4081" y="3931"/>
                </a:lnTo>
                <a:lnTo>
                  <a:pt x="4072" y="3936"/>
                </a:lnTo>
                <a:lnTo>
                  <a:pt x="4064" y="3943"/>
                </a:lnTo>
                <a:lnTo>
                  <a:pt x="4057" y="3948"/>
                </a:lnTo>
                <a:lnTo>
                  <a:pt x="4047" y="3951"/>
                </a:lnTo>
                <a:lnTo>
                  <a:pt x="4042" y="3960"/>
                </a:lnTo>
                <a:lnTo>
                  <a:pt x="4035" y="3966"/>
                </a:lnTo>
                <a:lnTo>
                  <a:pt x="4028" y="3973"/>
                </a:lnTo>
                <a:lnTo>
                  <a:pt x="4019" y="3978"/>
                </a:lnTo>
                <a:lnTo>
                  <a:pt x="4008" y="3978"/>
                </a:lnTo>
                <a:lnTo>
                  <a:pt x="3997" y="3980"/>
                </a:lnTo>
                <a:lnTo>
                  <a:pt x="3989" y="3984"/>
                </a:lnTo>
                <a:lnTo>
                  <a:pt x="3980" y="3987"/>
                </a:lnTo>
                <a:lnTo>
                  <a:pt x="3965" y="3997"/>
                </a:lnTo>
                <a:lnTo>
                  <a:pt x="3951" y="4006"/>
                </a:lnTo>
                <a:lnTo>
                  <a:pt x="3946" y="4004"/>
                </a:lnTo>
                <a:lnTo>
                  <a:pt x="3944" y="4002"/>
                </a:lnTo>
                <a:lnTo>
                  <a:pt x="3944" y="3999"/>
                </a:lnTo>
                <a:lnTo>
                  <a:pt x="3938" y="3997"/>
                </a:lnTo>
                <a:lnTo>
                  <a:pt x="3932" y="3999"/>
                </a:lnTo>
                <a:lnTo>
                  <a:pt x="3931" y="4004"/>
                </a:lnTo>
                <a:lnTo>
                  <a:pt x="3931" y="4009"/>
                </a:lnTo>
                <a:lnTo>
                  <a:pt x="3931" y="4021"/>
                </a:lnTo>
                <a:lnTo>
                  <a:pt x="3931" y="4028"/>
                </a:lnTo>
                <a:lnTo>
                  <a:pt x="3931" y="4033"/>
                </a:lnTo>
                <a:lnTo>
                  <a:pt x="3924" y="4033"/>
                </a:lnTo>
                <a:lnTo>
                  <a:pt x="3919" y="4037"/>
                </a:lnTo>
                <a:lnTo>
                  <a:pt x="3915" y="4038"/>
                </a:lnTo>
                <a:lnTo>
                  <a:pt x="3910" y="4040"/>
                </a:lnTo>
                <a:lnTo>
                  <a:pt x="3910" y="4048"/>
                </a:lnTo>
                <a:lnTo>
                  <a:pt x="3912" y="4055"/>
                </a:lnTo>
                <a:lnTo>
                  <a:pt x="3915" y="4060"/>
                </a:lnTo>
                <a:lnTo>
                  <a:pt x="3917" y="4067"/>
                </a:lnTo>
                <a:lnTo>
                  <a:pt x="3910" y="4071"/>
                </a:lnTo>
                <a:lnTo>
                  <a:pt x="3905" y="4076"/>
                </a:lnTo>
                <a:lnTo>
                  <a:pt x="3900" y="4081"/>
                </a:lnTo>
                <a:lnTo>
                  <a:pt x="3897" y="4088"/>
                </a:lnTo>
                <a:lnTo>
                  <a:pt x="3895" y="4091"/>
                </a:lnTo>
                <a:lnTo>
                  <a:pt x="3893" y="4095"/>
                </a:lnTo>
                <a:lnTo>
                  <a:pt x="3885" y="4096"/>
                </a:lnTo>
                <a:lnTo>
                  <a:pt x="3881" y="4098"/>
                </a:lnTo>
                <a:lnTo>
                  <a:pt x="3878" y="4100"/>
                </a:lnTo>
                <a:lnTo>
                  <a:pt x="3876" y="4103"/>
                </a:lnTo>
                <a:lnTo>
                  <a:pt x="3876" y="4108"/>
                </a:lnTo>
                <a:lnTo>
                  <a:pt x="3903" y="4122"/>
                </a:lnTo>
                <a:lnTo>
                  <a:pt x="3905" y="4124"/>
                </a:lnTo>
                <a:lnTo>
                  <a:pt x="3905" y="4125"/>
                </a:lnTo>
                <a:lnTo>
                  <a:pt x="3907" y="4127"/>
                </a:lnTo>
                <a:lnTo>
                  <a:pt x="3910" y="4129"/>
                </a:lnTo>
                <a:lnTo>
                  <a:pt x="3919" y="4130"/>
                </a:lnTo>
                <a:lnTo>
                  <a:pt x="3922" y="4132"/>
                </a:lnTo>
                <a:lnTo>
                  <a:pt x="3924" y="4135"/>
                </a:lnTo>
                <a:lnTo>
                  <a:pt x="3919" y="4139"/>
                </a:lnTo>
                <a:lnTo>
                  <a:pt x="3912" y="4141"/>
                </a:lnTo>
                <a:lnTo>
                  <a:pt x="3905" y="4142"/>
                </a:lnTo>
                <a:lnTo>
                  <a:pt x="3897" y="4142"/>
                </a:lnTo>
                <a:lnTo>
                  <a:pt x="3891" y="4146"/>
                </a:lnTo>
                <a:lnTo>
                  <a:pt x="3886" y="4149"/>
                </a:lnTo>
                <a:lnTo>
                  <a:pt x="3881" y="4154"/>
                </a:lnTo>
                <a:lnTo>
                  <a:pt x="3876" y="4156"/>
                </a:lnTo>
                <a:lnTo>
                  <a:pt x="3881" y="4180"/>
                </a:lnTo>
                <a:lnTo>
                  <a:pt x="3883" y="4195"/>
                </a:lnTo>
                <a:lnTo>
                  <a:pt x="3883" y="4210"/>
                </a:lnTo>
                <a:lnTo>
                  <a:pt x="3890" y="4212"/>
                </a:lnTo>
                <a:lnTo>
                  <a:pt x="3897" y="4214"/>
                </a:lnTo>
                <a:lnTo>
                  <a:pt x="3902" y="4217"/>
                </a:lnTo>
                <a:lnTo>
                  <a:pt x="3910" y="4217"/>
                </a:lnTo>
                <a:lnTo>
                  <a:pt x="3915" y="4219"/>
                </a:lnTo>
                <a:lnTo>
                  <a:pt x="3917" y="4221"/>
                </a:lnTo>
                <a:lnTo>
                  <a:pt x="3917" y="4224"/>
                </a:lnTo>
                <a:lnTo>
                  <a:pt x="3926" y="4229"/>
                </a:lnTo>
                <a:lnTo>
                  <a:pt x="3929" y="4233"/>
                </a:lnTo>
                <a:lnTo>
                  <a:pt x="3931" y="4238"/>
                </a:lnTo>
                <a:lnTo>
                  <a:pt x="3924" y="4246"/>
                </a:lnTo>
                <a:lnTo>
                  <a:pt x="3917" y="4255"/>
                </a:lnTo>
                <a:lnTo>
                  <a:pt x="3900" y="4272"/>
                </a:lnTo>
                <a:lnTo>
                  <a:pt x="3893" y="4280"/>
                </a:lnTo>
                <a:lnTo>
                  <a:pt x="3886" y="4289"/>
                </a:lnTo>
                <a:lnTo>
                  <a:pt x="3883" y="4301"/>
                </a:lnTo>
                <a:lnTo>
                  <a:pt x="3883" y="4313"/>
                </a:lnTo>
                <a:lnTo>
                  <a:pt x="3890" y="4313"/>
                </a:lnTo>
                <a:lnTo>
                  <a:pt x="3897" y="4313"/>
                </a:lnTo>
                <a:lnTo>
                  <a:pt x="3907" y="4308"/>
                </a:lnTo>
                <a:lnTo>
                  <a:pt x="3917" y="4303"/>
                </a:lnTo>
                <a:lnTo>
                  <a:pt x="3929" y="4299"/>
                </a:lnTo>
                <a:lnTo>
                  <a:pt x="3936" y="4299"/>
                </a:lnTo>
                <a:lnTo>
                  <a:pt x="3944" y="4299"/>
                </a:lnTo>
                <a:lnTo>
                  <a:pt x="3946" y="4303"/>
                </a:lnTo>
                <a:lnTo>
                  <a:pt x="3948" y="4306"/>
                </a:lnTo>
                <a:lnTo>
                  <a:pt x="3949" y="4309"/>
                </a:lnTo>
                <a:lnTo>
                  <a:pt x="3951" y="4313"/>
                </a:lnTo>
                <a:lnTo>
                  <a:pt x="3951" y="4320"/>
                </a:lnTo>
                <a:lnTo>
                  <a:pt x="3951" y="4326"/>
                </a:lnTo>
                <a:lnTo>
                  <a:pt x="3948" y="4337"/>
                </a:lnTo>
                <a:lnTo>
                  <a:pt x="3941" y="4345"/>
                </a:lnTo>
                <a:lnTo>
                  <a:pt x="3938" y="4354"/>
                </a:lnTo>
                <a:lnTo>
                  <a:pt x="3932" y="4355"/>
                </a:lnTo>
                <a:lnTo>
                  <a:pt x="3929" y="4359"/>
                </a:lnTo>
                <a:lnTo>
                  <a:pt x="3924" y="4367"/>
                </a:lnTo>
                <a:lnTo>
                  <a:pt x="3922" y="4369"/>
                </a:lnTo>
                <a:lnTo>
                  <a:pt x="3919" y="4369"/>
                </a:lnTo>
                <a:lnTo>
                  <a:pt x="3917" y="4371"/>
                </a:lnTo>
                <a:lnTo>
                  <a:pt x="3917" y="4374"/>
                </a:lnTo>
                <a:lnTo>
                  <a:pt x="3922" y="4376"/>
                </a:lnTo>
                <a:lnTo>
                  <a:pt x="3924" y="4378"/>
                </a:lnTo>
                <a:lnTo>
                  <a:pt x="3924" y="4379"/>
                </a:lnTo>
                <a:lnTo>
                  <a:pt x="3924" y="4381"/>
                </a:lnTo>
                <a:lnTo>
                  <a:pt x="3938" y="4381"/>
                </a:lnTo>
                <a:lnTo>
                  <a:pt x="3949" y="4383"/>
                </a:lnTo>
                <a:lnTo>
                  <a:pt x="3960" y="4386"/>
                </a:lnTo>
                <a:lnTo>
                  <a:pt x="3972" y="4388"/>
                </a:lnTo>
                <a:lnTo>
                  <a:pt x="3982" y="4389"/>
                </a:lnTo>
                <a:lnTo>
                  <a:pt x="3990" y="4393"/>
                </a:lnTo>
                <a:lnTo>
                  <a:pt x="3994" y="4395"/>
                </a:lnTo>
                <a:lnTo>
                  <a:pt x="3997" y="4398"/>
                </a:lnTo>
                <a:lnTo>
                  <a:pt x="3999" y="4403"/>
                </a:lnTo>
                <a:lnTo>
                  <a:pt x="3999" y="4408"/>
                </a:lnTo>
                <a:lnTo>
                  <a:pt x="3990" y="4407"/>
                </a:lnTo>
                <a:lnTo>
                  <a:pt x="3984" y="4408"/>
                </a:lnTo>
                <a:lnTo>
                  <a:pt x="3973" y="4412"/>
                </a:lnTo>
                <a:lnTo>
                  <a:pt x="3965" y="4415"/>
                </a:lnTo>
                <a:lnTo>
                  <a:pt x="3958" y="4415"/>
                </a:lnTo>
                <a:lnTo>
                  <a:pt x="3951" y="4415"/>
                </a:lnTo>
                <a:lnTo>
                  <a:pt x="3951" y="4424"/>
                </a:lnTo>
                <a:lnTo>
                  <a:pt x="3949" y="4430"/>
                </a:lnTo>
                <a:lnTo>
                  <a:pt x="3946" y="4436"/>
                </a:lnTo>
                <a:lnTo>
                  <a:pt x="3944" y="4442"/>
                </a:lnTo>
                <a:lnTo>
                  <a:pt x="3946" y="4444"/>
                </a:lnTo>
                <a:lnTo>
                  <a:pt x="3948" y="4446"/>
                </a:lnTo>
                <a:lnTo>
                  <a:pt x="3951" y="4449"/>
                </a:lnTo>
                <a:lnTo>
                  <a:pt x="3953" y="4454"/>
                </a:lnTo>
                <a:lnTo>
                  <a:pt x="3955" y="4456"/>
                </a:lnTo>
                <a:lnTo>
                  <a:pt x="3958" y="4456"/>
                </a:lnTo>
                <a:lnTo>
                  <a:pt x="3961" y="4459"/>
                </a:lnTo>
                <a:lnTo>
                  <a:pt x="3965" y="4463"/>
                </a:lnTo>
                <a:lnTo>
                  <a:pt x="3973" y="4468"/>
                </a:lnTo>
                <a:lnTo>
                  <a:pt x="3984" y="4471"/>
                </a:lnTo>
                <a:lnTo>
                  <a:pt x="3992" y="4476"/>
                </a:lnTo>
                <a:lnTo>
                  <a:pt x="3997" y="4476"/>
                </a:lnTo>
                <a:lnTo>
                  <a:pt x="4001" y="4478"/>
                </a:lnTo>
                <a:lnTo>
                  <a:pt x="4004" y="4480"/>
                </a:lnTo>
                <a:lnTo>
                  <a:pt x="4006" y="4483"/>
                </a:lnTo>
                <a:lnTo>
                  <a:pt x="4014" y="4483"/>
                </a:lnTo>
                <a:lnTo>
                  <a:pt x="4021" y="4483"/>
                </a:lnTo>
                <a:lnTo>
                  <a:pt x="4026" y="4487"/>
                </a:lnTo>
                <a:lnTo>
                  <a:pt x="4031" y="4488"/>
                </a:lnTo>
                <a:lnTo>
                  <a:pt x="4040" y="4495"/>
                </a:lnTo>
                <a:lnTo>
                  <a:pt x="4047" y="4497"/>
                </a:lnTo>
                <a:lnTo>
                  <a:pt x="4054" y="4497"/>
                </a:lnTo>
                <a:lnTo>
                  <a:pt x="4052" y="4506"/>
                </a:lnTo>
                <a:lnTo>
                  <a:pt x="4054" y="4512"/>
                </a:lnTo>
                <a:lnTo>
                  <a:pt x="4055" y="4519"/>
                </a:lnTo>
                <a:lnTo>
                  <a:pt x="4057" y="4524"/>
                </a:lnTo>
                <a:lnTo>
                  <a:pt x="4060" y="4529"/>
                </a:lnTo>
                <a:lnTo>
                  <a:pt x="4064" y="4533"/>
                </a:lnTo>
                <a:lnTo>
                  <a:pt x="4074" y="4538"/>
                </a:lnTo>
                <a:lnTo>
                  <a:pt x="4074" y="4529"/>
                </a:lnTo>
                <a:lnTo>
                  <a:pt x="4076" y="4528"/>
                </a:lnTo>
                <a:lnTo>
                  <a:pt x="4077" y="4528"/>
                </a:lnTo>
                <a:lnTo>
                  <a:pt x="4083" y="4529"/>
                </a:lnTo>
                <a:lnTo>
                  <a:pt x="4088" y="4531"/>
                </a:lnTo>
                <a:lnTo>
                  <a:pt x="4096" y="4517"/>
                </a:lnTo>
                <a:lnTo>
                  <a:pt x="4105" y="4504"/>
                </a:lnTo>
                <a:lnTo>
                  <a:pt x="4110" y="4497"/>
                </a:lnTo>
                <a:lnTo>
                  <a:pt x="4112" y="4488"/>
                </a:lnTo>
                <a:lnTo>
                  <a:pt x="4115" y="4480"/>
                </a:lnTo>
                <a:lnTo>
                  <a:pt x="4115" y="4470"/>
                </a:lnTo>
                <a:lnTo>
                  <a:pt x="4122" y="4465"/>
                </a:lnTo>
                <a:lnTo>
                  <a:pt x="4129" y="4459"/>
                </a:lnTo>
                <a:lnTo>
                  <a:pt x="4132" y="4458"/>
                </a:lnTo>
                <a:lnTo>
                  <a:pt x="4134" y="4453"/>
                </a:lnTo>
                <a:lnTo>
                  <a:pt x="4135" y="4447"/>
                </a:lnTo>
                <a:lnTo>
                  <a:pt x="4135" y="4442"/>
                </a:lnTo>
                <a:lnTo>
                  <a:pt x="4134" y="4439"/>
                </a:lnTo>
                <a:lnTo>
                  <a:pt x="4132" y="4437"/>
                </a:lnTo>
                <a:lnTo>
                  <a:pt x="4125" y="4436"/>
                </a:lnTo>
                <a:lnTo>
                  <a:pt x="4118" y="4434"/>
                </a:lnTo>
                <a:lnTo>
                  <a:pt x="4115" y="4432"/>
                </a:lnTo>
                <a:lnTo>
                  <a:pt x="4115" y="4429"/>
                </a:lnTo>
                <a:lnTo>
                  <a:pt x="4141" y="4424"/>
                </a:lnTo>
                <a:lnTo>
                  <a:pt x="4152" y="4420"/>
                </a:lnTo>
                <a:lnTo>
                  <a:pt x="4163" y="4415"/>
                </a:lnTo>
                <a:lnTo>
                  <a:pt x="4163" y="4391"/>
                </a:lnTo>
                <a:lnTo>
                  <a:pt x="4163" y="4367"/>
                </a:lnTo>
                <a:lnTo>
                  <a:pt x="4159" y="4347"/>
                </a:lnTo>
                <a:lnTo>
                  <a:pt x="4156" y="4326"/>
                </a:lnTo>
                <a:lnTo>
                  <a:pt x="4159" y="4323"/>
                </a:lnTo>
                <a:lnTo>
                  <a:pt x="4161" y="4318"/>
                </a:lnTo>
                <a:lnTo>
                  <a:pt x="4161" y="4314"/>
                </a:lnTo>
                <a:lnTo>
                  <a:pt x="4166" y="4311"/>
                </a:lnTo>
                <a:lnTo>
                  <a:pt x="4169" y="4308"/>
                </a:lnTo>
                <a:lnTo>
                  <a:pt x="4171" y="4303"/>
                </a:lnTo>
                <a:lnTo>
                  <a:pt x="4173" y="4299"/>
                </a:lnTo>
                <a:lnTo>
                  <a:pt x="4175" y="4291"/>
                </a:lnTo>
                <a:lnTo>
                  <a:pt x="4176" y="4282"/>
                </a:lnTo>
                <a:lnTo>
                  <a:pt x="4176" y="4279"/>
                </a:lnTo>
                <a:lnTo>
                  <a:pt x="4176" y="4265"/>
                </a:lnTo>
                <a:lnTo>
                  <a:pt x="4176" y="4251"/>
                </a:lnTo>
                <a:lnTo>
                  <a:pt x="4180" y="4248"/>
                </a:lnTo>
                <a:lnTo>
                  <a:pt x="4183" y="4245"/>
                </a:lnTo>
                <a:lnTo>
                  <a:pt x="4188" y="4236"/>
                </a:lnTo>
                <a:lnTo>
                  <a:pt x="4193" y="4229"/>
                </a:lnTo>
                <a:lnTo>
                  <a:pt x="4198" y="4226"/>
                </a:lnTo>
                <a:lnTo>
                  <a:pt x="4204" y="4224"/>
                </a:lnTo>
                <a:lnTo>
                  <a:pt x="4202" y="4214"/>
                </a:lnTo>
                <a:lnTo>
                  <a:pt x="4204" y="4207"/>
                </a:lnTo>
                <a:lnTo>
                  <a:pt x="4205" y="4200"/>
                </a:lnTo>
                <a:lnTo>
                  <a:pt x="4209" y="4195"/>
                </a:lnTo>
                <a:lnTo>
                  <a:pt x="4214" y="4183"/>
                </a:lnTo>
                <a:lnTo>
                  <a:pt x="4216" y="4176"/>
                </a:lnTo>
                <a:lnTo>
                  <a:pt x="4217" y="4170"/>
                </a:lnTo>
                <a:lnTo>
                  <a:pt x="4210" y="4146"/>
                </a:lnTo>
                <a:lnTo>
                  <a:pt x="4209" y="4130"/>
                </a:lnTo>
                <a:lnTo>
                  <a:pt x="4210" y="4115"/>
                </a:lnTo>
                <a:close/>
                <a:moveTo>
                  <a:pt x="898" y="1986"/>
                </a:moveTo>
                <a:lnTo>
                  <a:pt x="903" y="1995"/>
                </a:lnTo>
                <a:lnTo>
                  <a:pt x="906" y="1998"/>
                </a:lnTo>
                <a:lnTo>
                  <a:pt x="910" y="2000"/>
                </a:lnTo>
                <a:lnTo>
                  <a:pt x="913" y="2001"/>
                </a:lnTo>
                <a:lnTo>
                  <a:pt x="922" y="2007"/>
                </a:lnTo>
                <a:lnTo>
                  <a:pt x="923" y="2003"/>
                </a:lnTo>
                <a:lnTo>
                  <a:pt x="925" y="2001"/>
                </a:lnTo>
                <a:lnTo>
                  <a:pt x="928" y="2003"/>
                </a:lnTo>
                <a:lnTo>
                  <a:pt x="933" y="2005"/>
                </a:lnTo>
                <a:lnTo>
                  <a:pt x="939" y="2007"/>
                </a:lnTo>
                <a:lnTo>
                  <a:pt x="942" y="2007"/>
                </a:lnTo>
                <a:lnTo>
                  <a:pt x="947" y="2003"/>
                </a:lnTo>
                <a:lnTo>
                  <a:pt x="952" y="2000"/>
                </a:lnTo>
                <a:lnTo>
                  <a:pt x="954" y="1995"/>
                </a:lnTo>
                <a:lnTo>
                  <a:pt x="956" y="1986"/>
                </a:lnTo>
                <a:lnTo>
                  <a:pt x="954" y="1983"/>
                </a:lnTo>
                <a:lnTo>
                  <a:pt x="952" y="1981"/>
                </a:lnTo>
                <a:lnTo>
                  <a:pt x="945" y="1976"/>
                </a:lnTo>
                <a:lnTo>
                  <a:pt x="939" y="1972"/>
                </a:lnTo>
                <a:lnTo>
                  <a:pt x="932" y="1971"/>
                </a:lnTo>
                <a:lnTo>
                  <a:pt x="920" y="1971"/>
                </a:lnTo>
                <a:lnTo>
                  <a:pt x="916" y="1971"/>
                </a:lnTo>
                <a:lnTo>
                  <a:pt x="910" y="1967"/>
                </a:lnTo>
                <a:lnTo>
                  <a:pt x="906" y="1964"/>
                </a:lnTo>
                <a:lnTo>
                  <a:pt x="903" y="1960"/>
                </a:lnTo>
                <a:lnTo>
                  <a:pt x="901" y="1959"/>
                </a:lnTo>
                <a:lnTo>
                  <a:pt x="894" y="1959"/>
                </a:lnTo>
                <a:lnTo>
                  <a:pt x="891" y="1954"/>
                </a:lnTo>
                <a:lnTo>
                  <a:pt x="887" y="1949"/>
                </a:lnTo>
                <a:lnTo>
                  <a:pt x="881" y="1947"/>
                </a:lnTo>
                <a:lnTo>
                  <a:pt x="874" y="1945"/>
                </a:lnTo>
                <a:lnTo>
                  <a:pt x="872" y="1947"/>
                </a:lnTo>
                <a:lnTo>
                  <a:pt x="870" y="1950"/>
                </a:lnTo>
                <a:lnTo>
                  <a:pt x="869" y="1952"/>
                </a:lnTo>
                <a:lnTo>
                  <a:pt x="869" y="1954"/>
                </a:lnTo>
                <a:lnTo>
                  <a:pt x="867" y="1957"/>
                </a:lnTo>
                <a:lnTo>
                  <a:pt x="865" y="1962"/>
                </a:lnTo>
                <a:lnTo>
                  <a:pt x="858" y="1966"/>
                </a:lnTo>
                <a:lnTo>
                  <a:pt x="857" y="1967"/>
                </a:lnTo>
                <a:lnTo>
                  <a:pt x="855" y="1969"/>
                </a:lnTo>
                <a:lnTo>
                  <a:pt x="855" y="1971"/>
                </a:lnTo>
                <a:lnTo>
                  <a:pt x="857" y="1976"/>
                </a:lnTo>
                <a:lnTo>
                  <a:pt x="865" y="1981"/>
                </a:lnTo>
                <a:lnTo>
                  <a:pt x="872" y="1986"/>
                </a:lnTo>
                <a:lnTo>
                  <a:pt x="877" y="1986"/>
                </a:lnTo>
                <a:lnTo>
                  <a:pt x="881" y="1984"/>
                </a:lnTo>
                <a:lnTo>
                  <a:pt x="886" y="1981"/>
                </a:lnTo>
                <a:lnTo>
                  <a:pt x="891" y="1976"/>
                </a:lnTo>
                <a:lnTo>
                  <a:pt x="894" y="1976"/>
                </a:lnTo>
                <a:lnTo>
                  <a:pt x="896" y="1976"/>
                </a:lnTo>
                <a:lnTo>
                  <a:pt x="898" y="1978"/>
                </a:lnTo>
                <a:lnTo>
                  <a:pt x="896" y="1983"/>
                </a:lnTo>
                <a:lnTo>
                  <a:pt x="898" y="1986"/>
                </a:lnTo>
                <a:close/>
                <a:moveTo>
                  <a:pt x="3869" y="1188"/>
                </a:moveTo>
                <a:lnTo>
                  <a:pt x="3874" y="1177"/>
                </a:lnTo>
                <a:lnTo>
                  <a:pt x="3879" y="1167"/>
                </a:lnTo>
                <a:lnTo>
                  <a:pt x="3886" y="1159"/>
                </a:lnTo>
                <a:lnTo>
                  <a:pt x="3891" y="1155"/>
                </a:lnTo>
                <a:lnTo>
                  <a:pt x="3897" y="1153"/>
                </a:lnTo>
                <a:lnTo>
                  <a:pt x="3897" y="1145"/>
                </a:lnTo>
                <a:lnTo>
                  <a:pt x="3900" y="1138"/>
                </a:lnTo>
                <a:lnTo>
                  <a:pt x="3905" y="1133"/>
                </a:lnTo>
                <a:lnTo>
                  <a:pt x="3910" y="1130"/>
                </a:lnTo>
                <a:lnTo>
                  <a:pt x="3915" y="1126"/>
                </a:lnTo>
                <a:lnTo>
                  <a:pt x="3920" y="1121"/>
                </a:lnTo>
                <a:lnTo>
                  <a:pt x="3924" y="1114"/>
                </a:lnTo>
                <a:lnTo>
                  <a:pt x="3924" y="1106"/>
                </a:lnTo>
                <a:lnTo>
                  <a:pt x="3917" y="1106"/>
                </a:lnTo>
                <a:lnTo>
                  <a:pt x="3912" y="1104"/>
                </a:lnTo>
                <a:lnTo>
                  <a:pt x="3908" y="1101"/>
                </a:lnTo>
                <a:lnTo>
                  <a:pt x="3903" y="1099"/>
                </a:lnTo>
                <a:lnTo>
                  <a:pt x="3902" y="1097"/>
                </a:lnTo>
                <a:lnTo>
                  <a:pt x="3900" y="1096"/>
                </a:lnTo>
                <a:lnTo>
                  <a:pt x="3897" y="1092"/>
                </a:lnTo>
                <a:lnTo>
                  <a:pt x="3891" y="1090"/>
                </a:lnTo>
                <a:lnTo>
                  <a:pt x="3890" y="1089"/>
                </a:lnTo>
                <a:lnTo>
                  <a:pt x="3890" y="1085"/>
                </a:lnTo>
                <a:lnTo>
                  <a:pt x="3885" y="1085"/>
                </a:lnTo>
                <a:lnTo>
                  <a:pt x="3879" y="1084"/>
                </a:lnTo>
                <a:lnTo>
                  <a:pt x="3871" y="1080"/>
                </a:lnTo>
                <a:lnTo>
                  <a:pt x="3862" y="1077"/>
                </a:lnTo>
                <a:lnTo>
                  <a:pt x="3856" y="1077"/>
                </a:lnTo>
                <a:lnTo>
                  <a:pt x="3849" y="1078"/>
                </a:lnTo>
                <a:lnTo>
                  <a:pt x="3849" y="1073"/>
                </a:lnTo>
                <a:lnTo>
                  <a:pt x="3847" y="1068"/>
                </a:lnTo>
                <a:lnTo>
                  <a:pt x="3844" y="1065"/>
                </a:lnTo>
                <a:lnTo>
                  <a:pt x="3842" y="1058"/>
                </a:lnTo>
                <a:lnTo>
                  <a:pt x="3801" y="1058"/>
                </a:lnTo>
                <a:lnTo>
                  <a:pt x="3794" y="1058"/>
                </a:lnTo>
                <a:lnTo>
                  <a:pt x="3789" y="1056"/>
                </a:lnTo>
                <a:lnTo>
                  <a:pt x="3786" y="1053"/>
                </a:lnTo>
                <a:lnTo>
                  <a:pt x="3780" y="1051"/>
                </a:lnTo>
                <a:lnTo>
                  <a:pt x="3775" y="1051"/>
                </a:lnTo>
                <a:lnTo>
                  <a:pt x="3772" y="1049"/>
                </a:lnTo>
                <a:lnTo>
                  <a:pt x="3769" y="1048"/>
                </a:lnTo>
                <a:lnTo>
                  <a:pt x="3767" y="1044"/>
                </a:lnTo>
                <a:lnTo>
                  <a:pt x="3758" y="1044"/>
                </a:lnTo>
                <a:lnTo>
                  <a:pt x="3752" y="1046"/>
                </a:lnTo>
                <a:lnTo>
                  <a:pt x="3746" y="1049"/>
                </a:lnTo>
                <a:lnTo>
                  <a:pt x="3740" y="1051"/>
                </a:lnTo>
                <a:lnTo>
                  <a:pt x="3733" y="1051"/>
                </a:lnTo>
                <a:lnTo>
                  <a:pt x="3729" y="1051"/>
                </a:lnTo>
                <a:lnTo>
                  <a:pt x="3728" y="1049"/>
                </a:lnTo>
                <a:lnTo>
                  <a:pt x="3726" y="1044"/>
                </a:lnTo>
                <a:lnTo>
                  <a:pt x="3723" y="1044"/>
                </a:lnTo>
                <a:lnTo>
                  <a:pt x="3719" y="1044"/>
                </a:lnTo>
                <a:lnTo>
                  <a:pt x="3716" y="1044"/>
                </a:lnTo>
                <a:lnTo>
                  <a:pt x="3712" y="1044"/>
                </a:lnTo>
                <a:lnTo>
                  <a:pt x="3712" y="1041"/>
                </a:lnTo>
                <a:lnTo>
                  <a:pt x="3712" y="1038"/>
                </a:lnTo>
                <a:lnTo>
                  <a:pt x="3709" y="1038"/>
                </a:lnTo>
                <a:lnTo>
                  <a:pt x="3705" y="1038"/>
                </a:lnTo>
                <a:lnTo>
                  <a:pt x="3704" y="1036"/>
                </a:lnTo>
                <a:lnTo>
                  <a:pt x="3704" y="1032"/>
                </a:lnTo>
                <a:lnTo>
                  <a:pt x="3702" y="1031"/>
                </a:lnTo>
                <a:lnTo>
                  <a:pt x="3699" y="1031"/>
                </a:lnTo>
                <a:lnTo>
                  <a:pt x="3694" y="1029"/>
                </a:lnTo>
                <a:lnTo>
                  <a:pt x="3690" y="1026"/>
                </a:lnTo>
                <a:lnTo>
                  <a:pt x="3687" y="1022"/>
                </a:lnTo>
                <a:lnTo>
                  <a:pt x="3685" y="1017"/>
                </a:lnTo>
                <a:lnTo>
                  <a:pt x="3665" y="1031"/>
                </a:lnTo>
                <a:lnTo>
                  <a:pt x="3644" y="1044"/>
                </a:lnTo>
                <a:lnTo>
                  <a:pt x="3636" y="1043"/>
                </a:lnTo>
                <a:lnTo>
                  <a:pt x="3629" y="1041"/>
                </a:lnTo>
                <a:lnTo>
                  <a:pt x="3615" y="1036"/>
                </a:lnTo>
                <a:lnTo>
                  <a:pt x="3601" y="1031"/>
                </a:lnTo>
                <a:lnTo>
                  <a:pt x="3593" y="1031"/>
                </a:lnTo>
                <a:lnTo>
                  <a:pt x="3583" y="1031"/>
                </a:lnTo>
                <a:lnTo>
                  <a:pt x="3569" y="1031"/>
                </a:lnTo>
                <a:lnTo>
                  <a:pt x="3567" y="1027"/>
                </a:lnTo>
                <a:lnTo>
                  <a:pt x="3564" y="1022"/>
                </a:lnTo>
                <a:lnTo>
                  <a:pt x="3559" y="1017"/>
                </a:lnTo>
                <a:lnTo>
                  <a:pt x="3557" y="1014"/>
                </a:lnTo>
                <a:lnTo>
                  <a:pt x="3554" y="1009"/>
                </a:lnTo>
                <a:lnTo>
                  <a:pt x="3554" y="1003"/>
                </a:lnTo>
                <a:lnTo>
                  <a:pt x="3555" y="997"/>
                </a:lnTo>
                <a:lnTo>
                  <a:pt x="3547" y="995"/>
                </a:lnTo>
                <a:lnTo>
                  <a:pt x="3538" y="995"/>
                </a:lnTo>
                <a:lnTo>
                  <a:pt x="3526" y="998"/>
                </a:lnTo>
                <a:lnTo>
                  <a:pt x="3514" y="1002"/>
                </a:lnTo>
                <a:lnTo>
                  <a:pt x="3508" y="1003"/>
                </a:lnTo>
                <a:lnTo>
                  <a:pt x="3501" y="1003"/>
                </a:lnTo>
                <a:lnTo>
                  <a:pt x="3486" y="995"/>
                </a:lnTo>
                <a:lnTo>
                  <a:pt x="3468" y="988"/>
                </a:lnTo>
                <a:lnTo>
                  <a:pt x="3462" y="983"/>
                </a:lnTo>
                <a:lnTo>
                  <a:pt x="3457" y="976"/>
                </a:lnTo>
                <a:lnTo>
                  <a:pt x="3450" y="971"/>
                </a:lnTo>
                <a:lnTo>
                  <a:pt x="3446" y="963"/>
                </a:lnTo>
                <a:lnTo>
                  <a:pt x="3446" y="956"/>
                </a:lnTo>
                <a:lnTo>
                  <a:pt x="3446" y="951"/>
                </a:lnTo>
                <a:lnTo>
                  <a:pt x="3443" y="942"/>
                </a:lnTo>
                <a:lnTo>
                  <a:pt x="3439" y="934"/>
                </a:lnTo>
                <a:lnTo>
                  <a:pt x="3438" y="928"/>
                </a:lnTo>
                <a:lnTo>
                  <a:pt x="3439" y="922"/>
                </a:lnTo>
                <a:lnTo>
                  <a:pt x="3434" y="922"/>
                </a:lnTo>
                <a:lnTo>
                  <a:pt x="3431" y="920"/>
                </a:lnTo>
                <a:lnTo>
                  <a:pt x="3429" y="916"/>
                </a:lnTo>
                <a:lnTo>
                  <a:pt x="3428" y="913"/>
                </a:lnTo>
                <a:lnTo>
                  <a:pt x="3426" y="905"/>
                </a:lnTo>
                <a:lnTo>
                  <a:pt x="3422" y="903"/>
                </a:lnTo>
                <a:lnTo>
                  <a:pt x="3419" y="901"/>
                </a:lnTo>
                <a:lnTo>
                  <a:pt x="3417" y="896"/>
                </a:lnTo>
                <a:lnTo>
                  <a:pt x="3416" y="893"/>
                </a:lnTo>
                <a:lnTo>
                  <a:pt x="3409" y="887"/>
                </a:lnTo>
                <a:lnTo>
                  <a:pt x="3402" y="882"/>
                </a:lnTo>
                <a:lnTo>
                  <a:pt x="3400" y="879"/>
                </a:lnTo>
                <a:lnTo>
                  <a:pt x="3398" y="874"/>
                </a:lnTo>
                <a:lnTo>
                  <a:pt x="3393" y="862"/>
                </a:lnTo>
                <a:lnTo>
                  <a:pt x="3386" y="852"/>
                </a:lnTo>
                <a:lnTo>
                  <a:pt x="3381" y="840"/>
                </a:lnTo>
                <a:lnTo>
                  <a:pt x="3380" y="833"/>
                </a:lnTo>
                <a:lnTo>
                  <a:pt x="3378" y="826"/>
                </a:lnTo>
                <a:lnTo>
                  <a:pt x="3375" y="821"/>
                </a:lnTo>
                <a:lnTo>
                  <a:pt x="3371" y="818"/>
                </a:lnTo>
                <a:lnTo>
                  <a:pt x="3368" y="814"/>
                </a:lnTo>
                <a:lnTo>
                  <a:pt x="3363" y="812"/>
                </a:lnTo>
                <a:lnTo>
                  <a:pt x="3351" y="811"/>
                </a:lnTo>
                <a:lnTo>
                  <a:pt x="3339" y="812"/>
                </a:lnTo>
                <a:lnTo>
                  <a:pt x="3313" y="818"/>
                </a:lnTo>
                <a:lnTo>
                  <a:pt x="3299" y="819"/>
                </a:lnTo>
                <a:lnTo>
                  <a:pt x="3289" y="819"/>
                </a:lnTo>
                <a:lnTo>
                  <a:pt x="3284" y="818"/>
                </a:lnTo>
                <a:lnTo>
                  <a:pt x="3282" y="816"/>
                </a:lnTo>
                <a:lnTo>
                  <a:pt x="3282" y="812"/>
                </a:lnTo>
                <a:lnTo>
                  <a:pt x="3269" y="812"/>
                </a:lnTo>
                <a:lnTo>
                  <a:pt x="3262" y="812"/>
                </a:lnTo>
                <a:lnTo>
                  <a:pt x="3255" y="812"/>
                </a:lnTo>
                <a:lnTo>
                  <a:pt x="3248" y="812"/>
                </a:lnTo>
                <a:lnTo>
                  <a:pt x="3243" y="811"/>
                </a:lnTo>
                <a:lnTo>
                  <a:pt x="3241" y="806"/>
                </a:lnTo>
                <a:lnTo>
                  <a:pt x="3238" y="807"/>
                </a:lnTo>
                <a:lnTo>
                  <a:pt x="3235" y="809"/>
                </a:lnTo>
                <a:lnTo>
                  <a:pt x="3231" y="812"/>
                </a:lnTo>
                <a:lnTo>
                  <a:pt x="3228" y="812"/>
                </a:lnTo>
                <a:lnTo>
                  <a:pt x="3223" y="811"/>
                </a:lnTo>
                <a:lnTo>
                  <a:pt x="3221" y="809"/>
                </a:lnTo>
                <a:lnTo>
                  <a:pt x="3221" y="806"/>
                </a:lnTo>
                <a:lnTo>
                  <a:pt x="3211" y="804"/>
                </a:lnTo>
                <a:lnTo>
                  <a:pt x="3201" y="804"/>
                </a:lnTo>
                <a:lnTo>
                  <a:pt x="3178" y="806"/>
                </a:lnTo>
                <a:lnTo>
                  <a:pt x="3158" y="807"/>
                </a:lnTo>
                <a:lnTo>
                  <a:pt x="3148" y="807"/>
                </a:lnTo>
                <a:lnTo>
                  <a:pt x="3139" y="806"/>
                </a:lnTo>
                <a:lnTo>
                  <a:pt x="3139" y="799"/>
                </a:lnTo>
                <a:lnTo>
                  <a:pt x="3132" y="799"/>
                </a:lnTo>
                <a:lnTo>
                  <a:pt x="3127" y="797"/>
                </a:lnTo>
                <a:lnTo>
                  <a:pt x="3124" y="794"/>
                </a:lnTo>
                <a:lnTo>
                  <a:pt x="3119" y="792"/>
                </a:lnTo>
                <a:lnTo>
                  <a:pt x="3114" y="790"/>
                </a:lnTo>
                <a:lnTo>
                  <a:pt x="3112" y="788"/>
                </a:lnTo>
                <a:lnTo>
                  <a:pt x="3112" y="785"/>
                </a:lnTo>
                <a:lnTo>
                  <a:pt x="3112" y="765"/>
                </a:lnTo>
                <a:lnTo>
                  <a:pt x="3107" y="763"/>
                </a:lnTo>
                <a:lnTo>
                  <a:pt x="3105" y="761"/>
                </a:lnTo>
                <a:lnTo>
                  <a:pt x="3105" y="758"/>
                </a:lnTo>
                <a:lnTo>
                  <a:pt x="3105" y="751"/>
                </a:lnTo>
                <a:lnTo>
                  <a:pt x="3102" y="744"/>
                </a:lnTo>
                <a:lnTo>
                  <a:pt x="3098" y="739"/>
                </a:lnTo>
                <a:lnTo>
                  <a:pt x="3088" y="730"/>
                </a:lnTo>
                <a:lnTo>
                  <a:pt x="3078" y="722"/>
                </a:lnTo>
                <a:lnTo>
                  <a:pt x="3074" y="717"/>
                </a:lnTo>
                <a:lnTo>
                  <a:pt x="3071" y="710"/>
                </a:lnTo>
                <a:lnTo>
                  <a:pt x="3064" y="708"/>
                </a:lnTo>
                <a:lnTo>
                  <a:pt x="3059" y="705"/>
                </a:lnTo>
                <a:lnTo>
                  <a:pt x="3049" y="698"/>
                </a:lnTo>
                <a:lnTo>
                  <a:pt x="3040" y="689"/>
                </a:lnTo>
                <a:lnTo>
                  <a:pt x="3030" y="683"/>
                </a:lnTo>
                <a:lnTo>
                  <a:pt x="3030" y="672"/>
                </a:lnTo>
                <a:lnTo>
                  <a:pt x="3030" y="664"/>
                </a:lnTo>
                <a:lnTo>
                  <a:pt x="3028" y="659"/>
                </a:lnTo>
                <a:lnTo>
                  <a:pt x="3027" y="655"/>
                </a:lnTo>
                <a:lnTo>
                  <a:pt x="3021" y="652"/>
                </a:lnTo>
                <a:lnTo>
                  <a:pt x="3016" y="650"/>
                </a:lnTo>
                <a:lnTo>
                  <a:pt x="3003" y="649"/>
                </a:lnTo>
                <a:lnTo>
                  <a:pt x="3003" y="642"/>
                </a:lnTo>
                <a:lnTo>
                  <a:pt x="2982" y="642"/>
                </a:lnTo>
                <a:lnTo>
                  <a:pt x="2982" y="621"/>
                </a:lnTo>
                <a:lnTo>
                  <a:pt x="2984" y="616"/>
                </a:lnTo>
                <a:lnTo>
                  <a:pt x="2986" y="614"/>
                </a:lnTo>
                <a:lnTo>
                  <a:pt x="2989" y="614"/>
                </a:lnTo>
                <a:lnTo>
                  <a:pt x="2989" y="594"/>
                </a:lnTo>
                <a:lnTo>
                  <a:pt x="2989" y="584"/>
                </a:lnTo>
                <a:lnTo>
                  <a:pt x="2986" y="575"/>
                </a:lnTo>
                <a:lnTo>
                  <a:pt x="2982" y="568"/>
                </a:lnTo>
                <a:lnTo>
                  <a:pt x="2977" y="563"/>
                </a:lnTo>
                <a:lnTo>
                  <a:pt x="2970" y="562"/>
                </a:lnTo>
                <a:lnTo>
                  <a:pt x="2962" y="560"/>
                </a:lnTo>
                <a:lnTo>
                  <a:pt x="2964" y="551"/>
                </a:lnTo>
                <a:lnTo>
                  <a:pt x="2965" y="543"/>
                </a:lnTo>
                <a:lnTo>
                  <a:pt x="2969" y="538"/>
                </a:lnTo>
                <a:lnTo>
                  <a:pt x="2975" y="533"/>
                </a:lnTo>
                <a:lnTo>
                  <a:pt x="2979" y="527"/>
                </a:lnTo>
                <a:lnTo>
                  <a:pt x="2982" y="522"/>
                </a:lnTo>
                <a:lnTo>
                  <a:pt x="2986" y="519"/>
                </a:lnTo>
                <a:lnTo>
                  <a:pt x="2989" y="512"/>
                </a:lnTo>
                <a:lnTo>
                  <a:pt x="2987" y="505"/>
                </a:lnTo>
                <a:lnTo>
                  <a:pt x="2982" y="502"/>
                </a:lnTo>
                <a:lnTo>
                  <a:pt x="2975" y="498"/>
                </a:lnTo>
                <a:lnTo>
                  <a:pt x="2969" y="498"/>
                </a:lnTo>
                <a:lnTo>
                  <a:pt x="2960" y="498"/>
                </a:lnTo>
                <a:lnTo>
                  <a:pt x="2953" y="500"/>
                </a:lnTo>
                <a:lnTo>
                  <a:pt x="2946" y="502"/>
                </a:lnTo>
                <a:lnTo>
                  <a:pt x="2941" y="505"/>
                </a:lnTo>
                <a:lnTo>
                  <a:pt x="2941" y="510"/>
                </a:lnTo>
                <a:lnTo>
                  <a:pt x="2940" y="514"/>
                </a:lnTo>
                <a:lnTo>
                  <a:pt x="2938" y="517"/>
                </a:lnTo>
                <a:lnTo>
                  <a:pt x="2935" y="519"/>
                </a:lnTo>
                <a:lnTo>
                  <a:pt x="2931" y="519"/>
                </a:lnTo>
                <a:lnTo>
                  <a:pt x="2929" y="521"/>
                </a:lnTo>
                <a:lnTo>
                  <a:pt x="2928" y="526"/>
                </a:lnTo>
                <a:lnTo>
                  <a:pt x="2924" y="531"/>
                </a:lnTo>
                <a:lnTo>
                  <a:pt x="2921" y="536"/>
                </a:lnTo>
                <a:lnTo>
                  <a:pt x="2916" y="539"/>
                </a:lnTo>
                <a:lnTo>
                  <a:pt x="2914" y="546"/>
                </a:lnTo>
                <a:lnTo>
                  <a:pt x="2906" y="548"/>
                </a:lnTo>
                <a:lnTo>
                  <a:pt x="2897" y="550"/>
                </a:lnTo>
                <a:lnTo>
                  <a:pt x="2890" y="555"/>
                </a:lnTo>
                <a:lnTo>
                  <a:pt x="2887" y="560"/>
                </a:lnTo>
                <a:lnTo>
                  <a:pt x="2883" y="558"/>
                </a:lnTo>
                <a:lnTo>
                  <a:pt x="2880" y="556"/>
                </a:lnTo>
                <a:lnTo>
                  <a:pt x="2876" y="555"/>
                </a:lnTo>
                <a:lnTo>
                  <a:pt x="2873" y="553"/>
                </a:lnTo>
                <a:lnTo>
                  <a:pt x="2866" y="553"/>
                </a:lnTo>
                <a:lnTo>
                  <a:pt x="2859" y="558"/>
                </a:lnTo>
                <a:lnTo>
                  <a:pt x="2849" y="560"/>
                </a:lnTo>
                <a:lnTo>
                  <a:pt x="2837" y="560"/>
                </a:lnTo>
                <a:lnTo>
                  <a:pt x="2825" y="560"/>
                </a:lnTo>
                <a:lnTo>
                  <a:pt x="2820" y="558"/>
                </a:lnTo>
                <a:lnTo>
                  <a:pt x="2818" y="556"/>
                </a:lnTo>
                <a:lnTo>
                  <a:pt x="2818" y="553"/>
                </a:lnTo>
                <a:lnTo>
                  <a:pt x="2810" y="553"/>
                </a:lnTo>
                <a:lnTo>
                  <a:pt x="2805" y="550"/>
                </a:lnTo>
                <a:lnTo>
                  <a:pt x="2801" y="545"/>
                </a:lnTo>
                <a:lnTo>
                  <a:pt x="2798" y="539"/>
                </a:lnTo>
                <a:lnTo>
                  <a:pt x="2791" y="539"/>
                </a:lnTo>
                <a:lnTo>
                  <a:pt x="2786" y="543"/>
                </a:lnTo>
                <a:lnTo>
                  <a:pt x="2783" y="545"/>
                </a:lnTo>
                <a:lnTo>
                  <a:pt x="2777" y="546"/>
                </a:lnTo>
                <a:lnTo>
                  <a:pt x="2774" y="546"/>
                </a:lnTo>
                <a:lnTo>
                  <a:pt x="2772" y="545"/>
                </a:lnTo>
                <a:lnTo>
                  <a:pt x="2771" y="539"/>
                </a:lnTo>
                <a:lnTo>
                  <a:pt x="2774" y="536"/>
                </a:lnTo>
                <a:lnTo>
                  <a:pt x="2777" y="533"/>
                </a:lnTo>
                <a:lnTo>
                  <a:pt x="2783" y="524"/>
                </a:lnTo>
                <a:lnTo>
                  <a:pt x="2786" y="514"/>
                </a:lnTo>
                <a:lnTo>
                  <a:pt x="2791" y="505"/>
                </a:lnTo>
                <a:lnTo>
                  <a:pt x="2791" y="498"/>
                </a:lnTo>
                <a:lnTo>
                  <a:pt x="2786" y="488"/>
                </a:lnTo>
                <a:lnTo>
                  <a:pt x="2779" y="480"/>
                </a:lnTo>
                <a:lnTo>
                  <a:pt x="2772" y="471"/>
                </a:lnTo>
                <a:lnTo>
                  <a:pt x="2771" y="464"/>
                </a:lnTo>
                <a:lnTo>
                  <a:pt x="2771" y="458"/>
                </a:lnTo>
                <a:lnTo>
                  <a:pt x="2774" y="456"/>
                </a:lnTo>
                <a:lnTo>
                  <a:pt x="2776" y="452"/>
                </a:lnTo>
                <a:lnTo>
                  <a:pt x="2777" y="449"/>
                </a:lnTo>
                <a:lnTo>
                  <a:pt x="2777" y="444"/>
                </a:lnTo>
                <a:lnTo>
                  <a:pt x="2786" y="442"/>
                </a:lnTo>
                <a:lnTo>
                  <a:pt x="2789" y="441"/>
                </a:lnTo>
                <a:lnTo>
                  <a:pt x="2791" y="437"/>
                </a:lnTo>
                <a:lnTo>
                  <a:pt x="2793" y="432"/>
                </a:lnTo>
                <a:lnTo>
                  <a:pt x="2794" y="430"/>
                </a:lnTo>
                <a:lnTo>
                  <a:pt x="2798" y="430"/>
                </a:lnTo>
                <a:lnTo>
                  <a:pt x="2798" y="423"/>
                </a:lnTo>
                <a:lnTo>
                  <a:pt x="2800" y="418"/>
                </a:lnTo>
                <a:lnTo>
                  <a:pt x="2805" y="410"/>
                </a:lnTo>
                <a:lnTo>
                  <a:pt x="2800" y="408"/>
                </a:lnTo>
                <a:lnTo>
                  <a:pt x="2796" y="406"/>
                </a:lnTo>
                <a:lnTo>
                  <a:pt x="2791" y="400"/>
                </a:lnTo>
                <a:lnTo>
                  <a:pt x="2786" y="393"/>
                </a:lnTo>
                <a:lnTo>
                  <a:pt x="2783" y="391"/>
                </a:lnTo>
                <a:lnTo>
                  <a:pt x="2777" y="389"/>
                </a:lnTo>
                <a:lnTo>
                  <a:pt x="2774" y="386"/>
                </a:lnTo>
                <a:lnTo>
                  <a:pt x="2769" y="384"/>
                </a:lnTo>
                <a:lnTo>
                  <a:pt x="2757" y="383"/>
                </a:lnTo>
                <a:lnTo>
                  <a:pt x="2745" y="381"/>
                </a:lnTo>
                <a:lnTo>
                  <a:pt x="2740" y="379"/>
                </a:lnTo>
                <a:lnTo>
                  <a:pt x="2736" y="376"/>
                </a:lnTo>
                <a:lnTo>
                  <a:pt x="2675" y="376"/>
                </a:lnTo>
                <a:lnTo>
                  <a:pt x="2670" y="374"/>
                </a:lnTo>
                <a:lnTo>
                  <a:pt x="2668" y="372"/>
                </a:lnTo>
                <a:lnTo>
                  <a:pt x="2668" y="369"/>
                </a:lnTo>
                <a:lnTo>
                  <a:pt x="2661" y="364"/>
                </a:lnTo>
                <a:lnTo>
                  <a:pt x="2658" y="359"/>
                </a:lnTo>
                <a:lnTo>
                  <a:pt x="2656" y="350"/>
                </a:lnTo>
                <a:lnTo>
                  <a:pt x="2655" y="342"/>
                </a:lnTo>
                <a:lnTo>
                  <a:pt x="2655" y="301"/>
                </a:lnTo>
                <a:lnTo>
                  <a:pt x="2638" y="294"/>
                </a:lnTo>
                <a:lnTo>
                  <a:pt x="2619" y="289"/>
                </a:lnTo>
                <a:lnTo>
                  <a:pt x="2597" y="287"/>
                </a:lnTo>
                <a:lnTo>
                  <a:pt x="2573" y="287"/>
                </a:lnTo>
                <a:lnTo>
                  <a:pt x="2571" y="282"/>
                </a:lnTo>
                <a:lnTo>
                  <a:pt x="2569" y="278"/>
                </a:lnTo>
                <a:lnTo>
                  <a:pt x="2563" y="273"/>
                </a:lnTo>
                <a:lnTo>
                  <a:pt x="2556" y="268"/>
                </a:lnTo>
                <a:lnTo>
                  <a:pt x="2554" y="265"/>
                </a:lnTo>
                <a:lnTo>
                  <a:pt x="2552" y="260"/>
                </a:lnTo>
                <a:lnTo>
                  <a:pt x="2556" y="253"/>
                </a:lnTo>
                <a:lnTo>
                  <a:pt x="2559" y="246"/>
                </a:lnTo>
                <a:lnTo>
                  <a:pt x="2559" y="236"/>
                </a:lnTo>
                <a:lnTo>
                  <a:pt x="2559" y="225"/>
                </a:lnTo>
                <a:lnTo>
                  <a:pt x="2556" y="222"/>
                </a:lnTo>
                <a:lnTo>
                  <a:pt x="2552" y="219"/>
                </a:lnTo>
                <a:lnTo>
                  <a:pt x="2547" y="210"/>
                </a:lnTo>
                <a:lnTo>
                  <a:pt x="2544" y="200"/>
                </a:lnTo>
                <a:lnTo>
                  <a:pt x="2539" y="191"/>
                </a:lnTo>
                <a:lnTo>
                  <a:pt x="2535" y="191"/>
                </a:lnTo>
                <a:lnTo>
                  <a:pt x="2534" y="190"/>
                </a:lnTo>
                <a:lnTo>
                  <a:pt x="2532" y="185"/>
                </a:lnTo>
                <a:lnTo>
                  <a:pt x="2528" y="181"/>
                </a:lnTo>
                <a:lnTo>
                  <a:pt x="2527" y="179"/>
                </a:lnTo>
                <a:lnTo>
                  <a:pt x="2525" y="178"/>
                </a:lnTo>
                <a:lnTo>
                  <a:pt x="2522" y="176"/>
                </a:lnTo>
                <a:lnTo>
                  <a:pt x="2520" y="173"/>
                </a:lnTo>
                <a:lnTo>
                  <a:pt x="2522" y="169"/>
                </a:lnTo>
                <a:lnTo>
                  <a:pt x="2525" y="164"/>
                </a:lnTo>
                <a:lnTo>
                  <a:pt x="2505" y="164"/>
                </a:lnTo>
                <a:lnTo>
                  <a:pt x="2498" y="164"/>
                </a:lnTo>
                <a:lnTo>
                  <a:pt x="2493" y="164"/>
                </a:lnTo>
                <a:lnTo>
                  <a:pt x="2489" y="167"/>
                </a:lnTo>
                <a:lnTo>
                  <a:pt x="2488" y="171"/>
                </a:lnTo>
                <a:lnTo>
                  <a:pt x="2484" y="174"/>
                </a:lnTo>
                <a:lnTo>
                  <a:pt x="2482" y="178"/>
                </a:lnTo>
                <a:lnTo>
                  <a:pt x="2477" y="178"/>
                </a:lnTo>
                <a:lnTo>
                  <a:pt x="2470" y="178"/>
                </a:lnTo>
                <a:lnTo>
                  <a:pt x="2460" y="178"/>
                </a:lnTo>
                <a:lnTo>
                  <a:pt x="2452" y="176"/>
                </a:lnTo>
                <a:lnTo>
                  <a:pt x="2445" y="173"/>
                </a:lnTo>
                <a:lnTo>
                  <a:pt x="2438" y="169"/>
                </a:lnTo>
                <a:lnTo>
                  <a:pt x="2426" y="161"/>
                </a:lnTo>
                <a:lnTo>
                  <a:pt x="2418" y="159"/>
                </a:lnTo>
                <a:lnTo>
                  <a:pt x="2409" y="157"/>
                </a:lnTo>
                <a:lnTo>
                  <a:pt x="2407" y="149"/>
                </a:lnTo>
                <a:lnTo>
                  <a:pt x="2406" y="140"/>
                </a:lnTo>
                <a:lnTo>
                  <a:pt x="2401" y="135"/>
                </a:lnTo>
                <a:lnTo>
                  <a:pt x="2395" y="130"/>
                </a:lnTo>
                <a:lnTo>
                  <a:pt x="2394" y="121"/>
                </a:lnTo>
                <a:lnTo>
                  <a:pt x="2392" y="113"/>
                </a:lnTo>
                <a:lnTo>
                  <a:pt x="2387" y="108"/>
                </a:lnTo>
                <a:lnTo>
                  <a:pt x="2382" y="103"/>
                </a:lnTo>
                <a:lnTo>
                  <a:pt x="2387" y="94"/>
                </a:lnTo>
                <a:lnTo>
                  <a:pt x="2389" y="89"/>
                </a:lnTo>
                <a:lnTo>
                  <a:pt x="2389" y="82"/>
                </a:lnTo>
                <a:lnTo>
                  <a:pt x="2387" y="77"/>
                </a:lnTo>
                <a:lnTo>
                  <a:pt x="2384" y="70"/>
                </a:lnTo>
                <a:lnTo>
                  <a:pt x="2380" y="62"/>
                </a:lnTo>
                <a:lnTo>
                  <a:pt x="2380" y="55"/>
                </a:lnTo>
                <a:lnTo>
                  <a:pt x="2382" y="48"/>
                </a:lnTo>
                <a:lnTo>
                  <a:pt x="2382" y="45"/>
                </a:lnTo>
                <a:lnTo>
                  <a:pt x="2380" y="43"/>
                </a:lnTo>
                <a:lnTo>
                  <a:pt x="2375" y="41"/>
                </a:lnTo>
                <a:lnTo>
                  <a:pt x="2375" y="29"/>
                </a:lnTo>
                <a:lnTo>
                  <a:pt x="2375" y="17"/>
                </a:lnTo>
                <a:lnTo>
                  <a:pt x="2377" y="7"/>
                </a:lnTo>
                <a:lnTo>
                  <a:pt x="2382" y="0"/>
                </a:lnTo>
                <a:lnTo>
                  <a:pt x="2368" y="4"/>
                </a:lnTo>
                <a:lnTo>
                  <a:pt x="2354" y="7"/>
                </a:lnTo>
                <a:lnTo>
                  <a:pt x="2353" y="11"/>
                </a:lnTo>
                <a:lnTo>
                  <a:pt x="2346" y="7"/>
                </a:lnTo>
                <a:lnTo>
                  <a:pt x="2341" y="7"/>
                </a:lnTo>
                <a:lnTo>
                  <a:pt x="2337" y="9"/>
                </a:lnTo>
                <a:lnTo>
                  <a:pt x="2332" y="11"/>
                </a:lnTo>
                <a:lnTo>
                  <a:pt x="2325" y="17"/>
                </a:lnTo>
                <a:lnTo>
                  <a:pt x="2322" y="19"/>
                </a:lnTo>
                <a:lnTo>
                  <a:pt x="2317" y="21"/>
                </a:lnTo>
                <a:lnTo>
                  <a:pt x="2313" y="21"/>
                </a:lnTo>
                <a:lnTo>
                  <a:pt x="2313" y="28"/>
                </a:lnTo>
                <a:lnTo>
                  <a:pt x="2307" y="28"/>
                </a:lnTo>
                <a:lnTo>
                  <a:pt x="2300" y="28"/>
                </a:lnTo>
                <a:lnTo>
                  <a:pt x="2293" y="28"/>
                </a:lnTo>
                <a:lnTo>
                  <a:pt x="2286" y="28"/>
                </a:lnTo>
                <a:lnTo>
                  <a:pt x="2278" y="31"/>
                </a:lnTo>
                <a:lnTo>
                  <a:pt x="2271" y="36"/>
                </a:lnTo>
                <a:lnTo>
                  <a:pt x="2262" y="40"/>
                </a:lnTo>
                <a:lnTo>
                  <a:pt x="2257" y="41"/>
                </a:lnTo>
                <a:lnTo>
                  <a:pt x="2252" y="41"/>
                </a:lnTo>
                <a:lnTo>
                  <a:pt x="2232" y="40"/>
                </a:lnTo>
                <a:lnTo>
                  <a:pt x="2213" y="36"/>
                </a:lnTo>
                <a:lnTo>
                  <a:pt x="2192" y="33"/>
                </a:lnTo>
                <a:lnTo>
                  <a:pt x="2182" y="33"/>
                </a:lnTo>
                <a:lnTo>
                  <a:pt x="2170" y="34"/>
                </a:lnTo>
                <a:lnTo>
                  <a:pt x="2163" y="34"/>
                </a:lnTo>
                <a:lnTo>
                  <a:pt x="2157" y="36"/>
                </a:lnTo>
                <a:lnTo>
                  <a:pt x="2148" y="43"/>
                </a:lnTo>
                <a:lnTo>
                  <a:pt x="2143" y="45"/>
                </a:lnTo>
                <a:lnTo>
                  <a:pt x="2138" y="48"/>
                </a:lnTo>
                <a:lnTo>
                  <a:pt x="2131" y="48"/>
                </a:lnTo>
                <a:lnTo>
                  <a:pt x="2122" y="48"/>
                </a:lnTo>
                <a:lnTo>
                  <a:pt x="2117" y="50"/>
                </a:lnTo>
                <a:lnTo>
                  <a:pt x="2114" y="53"/>
                </a:lnTo>
                <a:lnTo>
                  <a:pt x="2112" y="55"/>
                </a:lnTo>
                <a:lnTo>
                  <a:pt x="2102" y="60"/>
                </a:lnTo>
                <a:lnTo>
                  <a:pt x="2093" y="67"/>
                </a:lnTo>
                <a:lnTo>
                  <a:pt x="2087" y="72"/>
                </a:lnTo>
                <a:lnTo>
                  <a:pt x="2083" y="74"/>
                </a:lnTo>
                <a:lnTo>
                  <a:pt x="2080" y="75"/>
                </a:lnTo>
                <a:lnTo>
                  <a:pt x="2075" y="75"/>
                </a:lnTo>
                <a:lnTo>
                  <a:pt x="2076" y="79"/>
                </a:lnTo>
                <a:lnTo>
                  <a:pt x="2080" y="82"/>
                </a:lnTo>
                <a:lnTo>
                  <a:pt x="2081" y="92"/>
                </a:lnTo>
                <a:lnTo>
                  <a:pt x="2081" y="115"/>
                </a:lnTo>
                <a:lnTo>
                  <a:pt x="2081" y="120"/>
                </a:lnTo>
                <a:lnTo>
                  <a:pt x="2081" y="125"/>
                </a:lnTo>
                <a:lnTo>
                  <a:pt x="2080" y="128"/>
                </a:lnTo>
                <a:lnTo>
                  <a:pt x="2073" y="135"/>
                </a:lnTo>
                <a:lnTo>
                  <a:pt x="2068" y="140"/>
                </a:lnTo>
                <a:lnTo>
                  <a:pt x="2066" y="144"/>
                </a:lnTo>
                <a:lnTo>
                  <a:pt x="2066" y="147"/>
                </a:lnTo>
                <a:lnTo>
                  <a:pt x="2066" y="152"/>
                </a:lnTo>
                <a:lnTo>
                  <a:pt x="2066" y="162"/>
                </a:lnTo>
                <a:lnTo>
                  <a:pt x="2064" y="167"/>
                </a:lnTo>
                <a:lnTo>
                  <a:pt x="2061" y="171"/>
                </a:lnTo>
                <a:lnTo>
                  <a:pt x="2061" y="193"/>
                </a:lnTo>
                <a:lnTo>
                  <a:pt x="2061" y="215"/>
                </a:lnTo>
                <a:lnTo>
                  <a:pt x="2068" y="253"/>
                </a:lnTo>
                <a:lnTo>
                  <a:pt x="2066" y="260"/>
                </a:lnTo>
                <a:lnTo>
                  <a:pt x="2064" y="266"/>
                </a:lnTo>
                <a:lnTo>
                  <a:pt x="2059" y="278"/>
                </a:lnTo>
                <a:lnTo>
                  <a:pt x="2056" y="284"/>
                </a:lnTo>
                <a:lnTo>
                  <a:pt x="2054" y="290"/>
                </a:lnTo>
                <a:lnTo>
                  <a:pt x="2053" y="297"/>
                </a:lnTo>
                <a:lnTo>
                  <a:pt x="2054" y="308"/>
                </a:lnTo>
                <a:lnTo>
                  <a:pt x="2047" y="309"/>
                </a:lnTo>
                <a:lnTo>
                  <a:pt x="2044" y="314"/>
                </a:lnTo>
                <a:lnTo>
                  <a:pt x="2041" y="321"/>
                </a:lnTo>
                <a:lnTo>
                  <a:pt x="2041" y="328"/>
                </a:lnTo>
                <a:lnTo>
                  <a:pt x="2041" y="337"/>
                </a:lnTo>
                <a:lnTo>
                  <a:pt x="2042" y="343"/>
                </a:lnTo>
                <a:lnTo>
                  <a:pt x="2044" y="350"/>
                </a:lnTo>
                <a:lnTo>
                  <a:pt x="2047" y="355"/>
                </a:lnTo>
                <a:lnTo>
                  <a:pt x="2053" y="357"/>
                </a:lnTo>
                <a:lnTo>
                  <a:pt x="2054" y="359"/>
                </a:lnTo>
                <a:lnTo>
                  <a:pt x="2054" y="362"/>
                </a:lnTo>
                <a:lnTo>
                  <a:pt x="2058" y="364"/>
                </a:lnTo>
                <a:lnTo>
                  <a:pt x="2061" y="365"/>
                </a:lnTo>
                <a:lnTo>
                  <a:pt x="2063" y="369"/>
                </a:lnTo>
                <a:lnTo>
                  <a:pt x="2068" y="369"/>
                </a:lnTo>
                <a:lnTo>
                  <a:pt x="2066" y="372"/>
                </a:lnTo>
                <a:lnTo>
                  <a:pt x="2063" y="374"/>
                </a:lnTo>
                <a:lnTo>
                  <a:pt x="2061" y="374"/>
                </a:lnTo>
                <a:lnTo>
                  <a:pt x="2059" y="374"/>
                </a:lnTo>
                <a:lnTo>
                  <a:pt x="2053" y="371"/>
                </a:lnTo>
                <a:lnTo>
                  <a:pt x="2047" y="369"/>
                </a:lnTo>
                <a:lnTo>
                  <a:pt x="2041" y="369"/>
                </a:lnTo>
                <a:lnTo>
                  <a:pt x="2037" y="369"/>
                </a:lnTo>
                <a:lnTo>
                  <a:pt x="2034" y="371"/>
                </a:lnTo>
                <a:lnTo>
                  <a:pt x="2032" y="374"/>
                </a:lnTo>
                <a:lnTo>
                  <a:pt x="2027" y="379"/>
                </a:lnTo>
                <a:lnTo>
                  <a:pt x="2024" y="383"/>
                </a:lnTo>
                <a:lnTo>
                  <a:pt x="2020" y="383"/>
                </a:lnTo>
                <a:lnTo>
                  <a:pt x="2012" y="388"/>
                </a:lnTo>
                <a:lnTo>
                  <a:pt x="2005" y="393"/>
                </a:lnTo>
                <a:lnTo>
                  <a:pt x="2003" y="394"/>
                </a:lnTo>
                <a:lnTo>
                  <a:pt x="2001" y="400"/>
                </a:lnTo>
                <a:lnTo>
                  <a:pt x="2000" y="405"/>
                </a:lnTo>
                <a:lnTo>
                  <a:pt x="2000" y="410"/>
                </a:lnTo>
                <a:lnTo>
                  <a:pt x="1988" y="415"/>
                </a:lnTo>
                <a:lnTo>
                  <a:pt x="1977" y="422"/>
                </a:lnTo>
                <a:lnTo>
                  <a:pt x="1967" y="430"/>
                </a:lnTo>
                <a:lnTo>
                  <a:pt x="1960" y="441"/>
                </a:lnTo>
                <a:lnTo>
                  <a:pt x="1959" y="444"/>
                </a:lnTo>
                <a:lnTo>
                  <a:pt x="1952" y="441"/>
                </a:lnTo>
                <a:lnTo>
                  <a:pt x="1947" y="437"/>
                </a:lnTo>
                <a:lnTo>
                  <a:pt x="1942" y="439"/>
                </a:lnTo>
                <a:lnTo>
                  <a:pt x="1938" y="441"/>
                </a:lnTo>
                <a:lnTo>
                  <a:pt x="1935" y="444"/>
                </a:lnTo>
                <a:lnTo>
                  <a:pt x="1931" y="447"/>
                </a:lnTo>
                <a:lnTo>
                  <a:pt x="1928" y="459"/>
                </a:lnTo>
                <a:lnTo>
                  <a:pt x="1925" y="459"/>
                </a:lnTo>
                <a:lnTo>
                  <a:pt x="1914" y="463"/>
                </a:lnTo>
                <a:lnTo>
                  <a:pt x="1904" y="464"/>
                </a:lnTo>
                <a:lnTo>
                  <a:pt x="1897" y="468"/>
                </a:lnTo>
                <a:lnTo>
                  <a:pt x="1894" y="470"/>
                </a:lnTo>
                <a:lnTo>
                  <a:pt x="1891" y="471"/>
                </a:lnTo>
                <a:lnTo>
                  <a:pt x="1884" y="471"/>
                </a:lnTo>
                <a:lnTo>
                  <a:pt x="1877" y="471"/>
                </a:lnTo>
                <a:lnTo>
                  <a:pt x="1856" y="476"/>
                </a:lnTo>
                <a:lnTo>
                  <a:pt x="1844" y="478"/>
                </a:lnTo>
                <a:lnTo>
                  <a:pt x="1829" y="478"/>
                </a:lnTo>
                <a:lnTo>
                  <a:pt x="1807" y="475"/>
                </a:lnTo>
                <a:lnTo>
                  <a:pt x="1785" y="471"/>
                </a:lnTo>
                <a:lnTo>
                  <a:pt x="1759" y="471"/>
                </a:lnTo>
                <a:lnTo>
                  <a:pt x="1733" y="471"/>
                </a:lnTo>
                <a:lnTo>
                  <a:pt x="1732" y="476"/>
                </a:lnTo>
                <a:lnTo>
                  <a:pt x="1730" y="478"/>
                </a:lnTo>
                <a:lnTo>
                  <a:pt x="1727" y="478"/>
                </a:lnTo>
                <a:lnTo>
                  <a:pt x="1713" y="478"/>
                </a:lnTo>
                <a:lnTo>
                  <a:pt x="1708" y="481"/>
                </a:lnTo>
                <a:lnTo>
                  <a:pt x="1701" y="483"/>
                </a:lnTo>
                <a:lnTo>
                  <a:pt x="1696" y="487"/>
                </a:lnTo>
                <a:lnTo>
                  <a:pt x="1694" y="488"/>
                </a:lnTo>
                <a:lnTo>
                  <a:pt x="1692" y="492"/>
                </a:lnTo>
                <a:lnTo>
                  <a:pt x="1687" y="495"/>
                </a:lnTo>
                <a:lnTo>
                  <a:pt x="1681" y="497"/>
                </a:lnTo>
                <a:lnTo>
                  <a:pt x="1675" y="500"/>
                </a:lnTo>
                <a:lnTo>
                  <a:pt x="1674" y="502"/>
                </a:lnTo>
                <a:lnTo>
                  <a:pt x="1672" y="505"/>
                </a:lnTo>
                <a:lnTo>
                  <a:pt x="1660" y="505"/>
                </a:lnTo>
                <a:lnTo>
                  <a:pt x="1648" y="505"/>
                </a:lnTo>
                <a:lnTo>
                  <a:pt x="1638" y="507"/>
                </a:lnTo>
                <a:lnTo>
                  <a:pt x="1631" y="512"/>
                </a:lnTo>
                <a:lnTo>
                  <a:pt x="1624" y="516"/>
                </a:lnTo>
                <a:lnTo>
                  <a:pt x="1619" y="519"/>
                </a:lnTo>
                <a:lnTo>
                  <a:pt x="1616" y="524"/>
                </a:lnTo>
                <a:lnTo>
                  <a:pt x="1612" y="531"/>
                </a:lnTo>
                <a:lnTo>
                  <a:pt x="1607" y="545"/>
                </a:lnTo>
                <a:lnTo>
                  <a:pt x="1604" y="560"/>
                </a:lnTo>
                <a:lnTo>
                  <a:pt x="1595" y="565"/>
                </a:lnTo>
                <a:lnTo>
                  <a:pt x="1592" y="568"/>
                </a:lnTo>
                <a:lnTo>
                  <a:pt x="1590" y="574"/>
                </a:lnTo>
                <a:lnTo>
                  <a:pt x="1588" y="579"/>
                </a:lnTo>
                <a:lnTo>
                  <a:pt x="1587" y="580"/>
                </a:lnTo>
                <a:lnTo>
                  <a:pt x="1583" y="580"/>
                </a:lnTo>
                <a:lnTo>
                  <a:pt x="1578" y="580"/>
                </a:lnTo>
                <a:lnTo>
                  <a:pt x="1577" y="584"/>
                </a:lnTo>
                <a:lnTo>
                  <a:pt x="1575" y="589"/>
                </a:lnTo>
                <a:lnTo>
                  <a:pt x="1575" y="594"/>
                </a:lnTo>
                <a:lnTo>
                  <a:pt x="1577" y="604"/>
                </a:lnTo>
                <a:lnTo>
                  <a:pt x="1577" y="609"/>
                </a:lnTo>
                <a:lnTo>
                  <a:pt x="1577" y="614"/>
                </a:lnTo>
                <a:lnTo>
                  <a:pt x="1582" y="621"/>
                </a:lnTo>
                <a:lnTo>
                  <a:pt x="1587" y="628"/>
                </a:lnTo>
                <a:lnTo>
                  <a:pt x="1595" y="631"/>
                </a:lnTo>
                <a:lnTo>
                  <a:pt x="1604" y="635"/>
                </a:lnTo>
                <a:lnTo>
                  <a:pt x="1624" y="638"/>
                </a:lnTo>
                <a:lnTo>
                  <a:pt x="1645" y="642"/>
                </a:lnTo>
                <a:lnTo>
                  <a:pt x="1645" y="649"/>
                </a:lnTo>
                <a:lnTo>
                  <a:pt x="1636" y="650"/>
                </a:lnTo>
                <a:lnTo>
                  <a:pt x="1629" y="649"/>
                </a:lnTo>
                <a:lnTo>
                  <a:pt x="1619" y="647"/>
                </a:lnTo>
                <a:lnTo>
                  <a:pt x="1611" y="642"/>
                </a:lnTo>
                <a:lnTo>
                  <a:pt x="1604" y="642"/>
                </a:lnTo>
                <a:lnTo>
                  <a:pt x="1597" y="642"/>
                </a:lnTo>
                <a:lnTo>
                  <a:pt x="1590" y="642"/>
                </a:lnTo>
                <a:lnTo>
                  <a:pt x="1585" y="645"/>
                </a:lnTo>
                <a:lnTo>
                  <a:pt x="1582" y="647"/>
                </a:lnTo>
                <a:lnTo>
                  <a:pt x="1577" y="649"/>
                </a:lnTo>
                <a:lnTo>
                  <a:pt x="1573" y="649"/>
                </a:lnTo>
                <a:lnTo>
                  <a:pt x="1570" y="649"/>
                </a:lnTo>
                <a:lnTo>
                  <a:pt x="1565" y="649"/>
                </a:lnTo>
                <a:lnTo>
                  <a:pt x="1563" y="649"/>
                </a:lnTo>
                <a:lnTo>
                  <a:pt x="1563" y="652"/>
                </a:lnTo>
                <a:lnTo>
                  <a:pt x="1563" y="655"/>
                </a:lnTo>
                <a:lnTo>
                  <a:pt x="1556" y="659"/>
                </a:lnTo>
                <a:lnTo>
                  <a:pt x="1549" y="662"/>
                </a:lnTo>
                <a:lnTo>
                  <a:pt x="1539" y="669"/>
                </a:lnTo>
                <a:lnTo>
                  <a:pt x="1529" y="676"/>
                </a:lnTo>
                <a:lnTo>
                  <a:pt x="1522" y="676"/>
                </a:lnTo>
                <a:lnTo>
                  <a:pt x="1515" y="676"/>
                </a:lnTo>
                <a:lnTo>
                  <a:pt x="1510" y="678"/>
                </a:lnTo>
                <a:lnTo>
                  <a:pt x="1508" y="683"/>
                </a:lnTo>
                <a:lnTo>
                  <a:pt x="1496" y="678"/>
                </a:lnTo>
                <a:lnTo>
                  <a:pt x="1484" y="672"/>
                </a:lnTo>
                <a:lnTo>
                  <a:pt x="1471" y="669"/>
                </a:lnTo>
                <a:lnTo>
                  <a:pt x="1461" y="662"/>
                </a:lnTo>
                <a:lnTo>
                  <a:pt x="1459" y="659"/>
                </a:lnTo>
                <a:lnTo>
                  <a:pt x="1455" y="657"/>
                </a:lnTo>
                <a:lnTo>
                  <a:pt x="1447" y="655"/>
                </a:lnTo>
                <a:lnTo>
                  <a:pt x="1447" y="652"/>
                </a:lnTo>
                <a:lnTo>
                  <a:pt x="1445" y="650"/>
                </a:lnTo>
                <a:lnTo>
                  <a:pt x="1440" y="649"/>
                </a:lnTo>
                <a:lnTo>
                  <a:pt x="1435" y="645"/>
                </a:lnTo>
                <a:lnTo>
                  <a:pt x="1428" y="643"/>
                </a:lnTo>
                <a:lnTo>
                  <a:pt x="1423" y="640"/>
                </a:lnTo>
                <a:lnTo>
                  <a:pt x="1421" y="638"/>
                </a:lnTo>
                <a:lnTo>
                  <a:pt x="1420" y="635"/>
                </a:lnTo>
                <a:lnTo>
                  <a:pt x="1411" y="635"/>
                </a:lnTo>
                <a:lnTo>
                  <a:pt x="1404" y="633"/>
                </a:lnTo>
                <a:lnTo>
                  <a:pt x="1399" y="630"/>
                </a:lnTo>
                <a:lnTo>
                  <a:pt x="1392" y="628"/>
                </a:lnTo>
                <a:lnTo>
                  <a:pt x="1387" y="628"/>
                </a:lnTo>
                <a:lnTo>
                  <a:pt x="1382" y="628"/>
                </a:lnTo>
                <a:lnTo>
                  <a:pt x="1377" y="630"/>
                </a:lnTo>
                <a:lnTo>
                  <a:pt x="1372" y="628"/>
                </a:lnTo>
                <a:lnTo>
                  <a:pt x="1370" y="626"/>
                </a:lnTo>
                <a:lnTo>
                  <a:pt x="1370" y="625"/>
                </a:lnTo>
                <a:lnTo>
                  <a:pt x="1369" y="623"/>
                </a:lnTo>
                <a:lnTo>
                  <a:pt x="1365" y="621"/>
                </a:lnTo>
                <a:lnTo>
                  <a:pt x="1351" y="620"/>
                </a:lnTo>
                <a:lnTo>
                  <a:pt x="1336" y="618"/>
                </a:lnTo>
                <a:lnTo>
                  <a:pt x="1324" y="616"/>
                </a:lnTo>
                <a:lnTo>
                  <a:pt x="1311" y="614"/>
                </a:lnTo>
                <a:lnTo>
                  <a:pt x="1311" y="608"/>
                </a:lnTo>
                <a:lnTo>
                  <a:pt x="1305" y="606"/>
                </a:lnTo>
                <a:lnTo>
                  <a:pt x="1304" y="604"/>
                </a:lnTo>
                <a:lnTo>
                  <a:pt x="1304" y="601"/>
                </a:lnTo>
                <a:lnTo>
                  <a:pt x="1299" y="599"/>
                </a:lnTo>
                <a:lnTo>
                  <a:pt x="1297" y="597"/>
                </a:lnTo>
                <a:lnTo>
                  <a:pt x="1297" y="594"/>
                </a:lnTo>
                <a:lnTo>
                  <a:pt x="1297" y="591"/>
                </a:lnTo>
                <a:lnTo>
                  <a:pt x="1295" y="589"/>
                </a:lnTo>
                <a:lnTo>
                  <a:pt x="1290" y="587"/>
                </a:lnTo>
                <a:lnTo>
                  <a:pt x="1249" y="587"/>
                </a:lnTo>
                <a:lnTo>
                  <a:pt x="1246" y="592"/>
                </a:lnTo>
                <a:lnTo>
                  <a:pt x="1242" y="597"/>
                </a:lnTo>
                <a:lnTo>
                  <a:pt x="1235" y="601"/>
                </a:lnTo>
                <a:lnTo>
                  <a:pt x="1228" y="601"/>
                </a:lnTo>
                <a:lnTo>
                  <a:pt x="1228" y="589"/>
                </a:lnTo>
                <a:lnTo>
                  <a:pt x="1228" y="577"/>
                </a:lnTo>
                <a:lnTo>
                  <a:pt x="1225" y="556"/>
                </a:lnTo>
                <a:lnTo>
                  <a:pt x="1220" y="538"/>
                </a:lnTo>
                <a:lnTo>
                  <a:pt x="1215" y="519"/>
                </a:lnTo>
                <a:lnTo>
                  <a:pt x="1211" y="519"/>
                </a:lnTo>
                <a:lnTo>
                  <a:pt x="1210" y="516"/>
                </a:lnTo>
                <a:lnTo>
                  <a:pt x="1211" y="514"/>
                </a:lnTo>
                <a:lnTo>
                  <a:pt x="1215" y="512"/>
                </a:lnTo>
                <a:lnTo>
                  <a:pt x="1222" y="512"/>
                </a:lnTo>
                <a:lnTo>
                  <a:pt x="1223" y="502"/>
                </a:lnTo>
                <a:lnTo>
                  <a:pt x="1227" y="490"/>
                </a:lnTo>
                <a:lnTo>
                  <a:pt x="1228" y="480"/>
                </a:lnTo>
                <a:lnTo>
                  <a:pt x="1228" y="464"/>
                </a:lnTo>
                <a:lnTo>
                  <a:pt x="1228" y="461"/>
                </a:lnTo>
                <a:lnTo>
                  <a:pt x="1227" y="459"/>
                </a:lnTo>
                <a:lnTo>
                  <a:pt x="1225" y="458"/>
                </a:lnTo>
                <a:lnTo>
                  <a:pt x="1220" y="456"/>
                </a:lnTo>
                <a:lnTo>
                  <a:pt x="1217" y="452"/>
                </a:lnTo>
                <a:lnTo>
                  <a:pt x="1211" y="444"/>
                </a:lnTo>
                <a:lnTo>
                  <a:pt x="1210" y="441"/>
                </a:lnTo>
                <a:lnTo>
                  <a:pt x="1206" y="437"/>
                </a:lnTo>
                <a:lnTo>
                  <a:pt x="1201" y="437"/>
                </a:lnTo>
                <a:lnTo>
                  <a:pt x="1194" y="439"/>
                </a:lnTo>
                <a:lnTo>
                  <a:pt x="1191" y="439"/>
                </a:lnTo>
                <a:lnTo>
                  <a:pt x="1182" y="437"/>
                </a:lnTo>
                <a:lnTo>
                  <a:pt x="1172" y="435"/>
                </a:lnTo>
                <a:lnTo>
                  <a:pt x="1164" y="435"/>
                </a:lnTo>
                <a:lnTo>
                  <a:pt x="1153" y="437"/>
                </a:lnTo>
                <a:lnTo>
                  <a:pt x="1152" y="439"/>
                </a:lnTo>
                <a:lnTo>
                  <a:pt x="1150" y="442"/>
                </a:lnTo>
                <a:lnTo>
                  <a:pt x="1147" y="444"/>
                </a:lnTo>
                <a:lnTo>
                  <a:pt x="1142" y="442"/>
                </a:lnTo>
                <a:lnTo>
                  <a:pt x="1138" y="442"/>
                </a:lnTo>
                <a:lnTo>
                  <a:pt x="1131" y="444"/>
                </a:lnTo>
                <a:lnTo>
                  <a:pt x="1124" y="449"/>
                </a:lnTo>
                <a:lnTo>
                  <a:pt x="1116" y="451"/>
                </a:lnTo>
                <a:lnTo>
                  <a:pt x="1113" y="451"/>
                </a:lnTo>
                <a:lnTo>
                  <a:pt x="1107" y="449"/>
                </a:lnTo>
                <a:lnTo>
                  <a:pt x="1106" y="444"/>
                </a:lnTo>
                <a:lnTo>
                  <a:pt x="1097" y="444"/>
                </a:lnTo>
                <a:lnTo>
                  <a:pt x="1094" y="442"/>
                </a:lnTo>
                <a:lnTo>
                  <a:pt x="1094" y="441"/>
                </a:lnTo>
                <a:lnTo>
                  <a:pt x="1095" y="437"/>
                </a:lnTo>
                <a:lnTo>
                  <a:pt x="1102" y="430"/>
                </a:lnTo>
                <a:lnTo>
                  <a:pt x="1104" y="427"/>
                </a:lnTo>
                <a:lnTo>
                  <a:pt x="1106" y="423"/>
                </a:lnTo>
                <a:lnTo>
                  <a:pt x="1094" y="422"/>
                </a:lnTo>
                <a:lnTo>
                  <a:pt x="1084" y="418"/>
                </a:lnTo>
                <a:lnTo>
                  <a:pt x="1065" y="410"/>
                </a:lnTo>
                <a:lnTo>
                  <a:pt x="1055" y="406"/>
                </a:lnTo>
                <a:lnTo>
                  <a:pt x="1044" y="403"/>
                </a:lnTo>
                <a:lnTo>
                  <a:pt x="1032" y="401"/>
                </a:lnTo>
                <a:lnTo>
                  <a:pt x="1017" y="403"/>
                </a:lnTo>
                <a:lnTo>
                  <a:pt x="1017" y="410"/>
                </a:lnTo>
                <a:lnTo>
                  <a:pt x="1019" y="415"/>
                </a:lnTo>
                <a:lnTo>
                  <a:pt x="1024" y="423"/>
                </a:lnTo>
                <a:lnTo>
                  <a:pt x="1024" y="429"/>
                </a:lnTo>
                <a:lnTo>
                  <a:pt x="1026" y="432"/>
                </a:lnTo>
                <a:lnTo>
                  <a:pt x="1026" y="435"/>
                </a:lnTo>
                <a:lnTo>
                  <a:pt x="1031" y="437"/>
                </a:lnTo>
                <a:lnTo>
                  <a:pt x="1031" y="442"/>
                </a:lnTo>
                <a:lnTo>
                  <a:pt x="1034" y="444"/>
                </a:lnTo>
                <a:lnTo>
                  <a:pt x="1039" y="449"/>
                </a:lnTo>
                <a:lnTo>
                  <a:pt x="1043" y="451"/>
                </a:lnTo>
                <a:lnTo>
                  <a:pt x="1044" y="454"/>
                </a:lnTo>
                <a:lnTo>
                  <a:pt x="1044" y="459"/>
                </a:lnTo>
                <a:lnTo>
                  <a:pt x="1044" y="464"/>
                </a:lnTo>
                <a:lnTo>
                  <a:pt x="1043" y="470"/>
                </a:lnTo>
                <a:lnTo>
                  <a:pt x="1041" y="471"/>
                </a:lnTo>
                <a:lnTo>
                  <a:pt x="1037" y="471"/>
                </a:lnTo>
                <a:lnTo>
                  <a:pt x="1036" y="475"/>
                </a:lnTo>
                <a:lnTo>
                  <a:pt x="1034" y="478"/>
                </a:lnTo>
                <a:lnTo>
                  <a:pt x="1031" y="485"/>
                </a:lnTo>
                <a:lnTo>
                  <a:pt x="1029" y="488"/>
                </a:lnTo>
                <a:lnTo>
                  <a:pt x="1027" y="492"/>
                </a:lnTo>
                <a:lnTo>
                  <a:pt x="1022" y="492"/>
                </a:lnTo>
                <a:lnTo>
                  <a:pt x="1017" y="492"/>
                </a:lnTo>
                <a:lnTo>
                  <a:pt x="1022" y="500"/>
                </a:lnTo>
                <a:lnTo>
                  <a:pt x="1024" y="505"/>
                </a:lnTo>
                <a:lnTo>
                  <a:pt x="1024" y="512"/>
                </a:lnTo>
                <a:lnTo>
                  <a:pt x="1026" y="514"/>
                </a:lnTo>
                <a:lnTo>
                  <a:pt x="1027" y="516"/>
                </a:lnTo>
                <a:lnTo>
                  <a:pt x="1031" y="519"/>
                </a:lnTo>
                <a:lnTo>
                  <a:pt x="1032" y="524"/>
                </a:lnTo>
                <a:lnTo>
                  <a:pt x="1034" y="526"/>
                </a:lnTo>
                <a:lnTo>
                  <a:pt x="1037" y="526"/>
                </a:lnTo>
                <a:lnTo>
                  <a:pt x="1034" y="533"/>
                </a:lnTo>
                <a:lnTo>
                  <a:pt x="1031" y="539"/>
                </a:lnTo>
                <a:lnTo>
                  <a:pt x="1031" y="550"/>
                </a:lnTo>
                <a:lnTo>
                  <a:pt x="1031" y="560"/>
                </a:lnTo>
                <a:lnTo>
                  <a:pt x="1034" y="565"/>
                </a:lnTo>
                <a:lnTo>
                  <a:pt x="1036" y="572"/>
                </a:lnTo>
                <a:lnTo>
                  <a:pt x="1039" y="577"/>
                </a:lnTo>
                <a:lnTo>
                  <a:pt x="1041" y="579"/>
                </a:lnTo>
                <a:lnTo>
                  <a:pt x="1044" y="580"/>
                </a:lnTo>
                <a:lnTo>
                  <a:pt x="1048" y="585"/>
                </a:lnTo>
                <a:lnTo>
                  <a:pt x="1049" y="592"/>
                </a:lnTo>
                <a:lnTo>
                  <a:pt x="1053" y="597"/>
                </a:lnTo>
                <a:lnTo>
                  <a:pt x="1055" y="599"/>
                </a:lnTo>
                <a:lnTo>
                  <a:pt x="1058" y="601"/>
                </a:lnTo>
                <a:lnTo>
                  <a:pt x="1055" y="606"/>
                </a:lnTo>
                <a:lnTo>
                  <a:pt x="1053" y="609"/>
                </a:lnTo>
                <a:lnTo>
                  <a:pt x="1055" y="614"/>
                </a:lnTo>
                <a:lnTo>
                  <a:pt x="1055" y="620"/>
                </a:lnTo>
                <a:lnTo>
                  <a:pt x="1060" y="631"/>
                </a:lnTo>
                <a:lnTo>
                  <a:pt x="1065" y="642"/>
                </a:lnTo>
                <a:lnTo>
                  <a:pt x="1070" y="643"/>
                </a:lnTo>
                <a:lnTo>
                  <a:pt x="1072" y="645"/>
                </a:lnTo>
                <a:lnTo>
                  <a:pt x="1072" y="649"/>
                </a:lnTo>
                <a:lnTo>
                  <a:pt x="1072" y="696"/>
                </a:lnTo>
                <a:lnTo>
                  <a:pt x="1070" y="701"/>
                </a:lnTo>
                <a:lnTo>
                  <a:pt x="1068" y="703"/>
                </a:lnTo>
                <a:lnTo>
                  <a:pt x="1065" y="703"/>
                </a:lnTo>
                <a:lnTo>
                  <a:pt x="1065" y="725"/>
                </a:lnTo>
                <a:lnTo>
                  <a:pt x="1065" y="746"/>
                </a:lnTo>
                <a:lnTo>
                  <a:pt x="1061" y="785"/>
                </a:lnTo>
                <a:lnTo>
                  <a:pt x="1058" y="824"/>
                </a:lnTo>
                <a:lnTo>
                  <a:pt x="1056" y="845"/>
                </a:lnTo>
                <a:lnTo>
                  <a:pt x="1058" y="867"/>
                </a:lnTo>
                <a:lnTo>
                  <a:pt x="1063" y="869"/>
                </a:lnTo>
                <a:lnTo>
                  <a:pt x="1065" y="870"/>
                </a:lnTo>
                <a:lnTo>
                  <a:pt x="1065" y="874"/>
                </a:lnTo>
                <a:lnTo>
                  <a:pt x="1065" y="881"/>
                </a:lnTo>
                <a:lnTo>
                  <a:pt x="1070" y="882"/>
                </a:lnTo>
                <a:lnTo>
                  <a:pt x="1072" y="884"/>
                </a:lnTo>
                <a:lnTo>
                  <a:pt x="1072" y="887"/>
                </a:lnTo>
                <a:lnTo>
                  <a:pt x="1075" y="889"/>
                </a:lnTo>
                <a:lnTo>
                  <a:pt x="1078" y="891"/>
                </a:lnTo>
                <a:lnTo>
                  <a:pt x="1080" y="894"/>
                </a:lnTo>
                <a:lnTo>
                  <a:pt x="1085" y="894"/>
                </a:lnTo>
                <a:lnTo>
                  <a:pt x="1085" y="899"/>
                </a:lnTo>
                <a:lnTo>
                  <a:pt x="1082" y="901"/>
                </a:lnTo>
                <a:lnTo>
                  <a:pt x="1077" y="903"/>
                </a:lnTo>
                <a:lnTo>
                  <a:pt x="1072" y="901"/>
                </a:lnTo>
                <a:lnTo>
                  <a:pt x="1061" y="901"/>
                </a:lnTo>
                <a:lnTo>
                  <a:pt x="1055" y="901"/>
                </a:lnTo>
                <a:lnTo>
                  <a:pt x="1051" y="901"/>
                </a:lnTo>
                <a:lnTo>
                  <a:pt x="1039" y="903"/>
                </a:lnTo>
                <a:lnTo>
                  <a:pt x="1029" y="903"/>
                </a:lnTo>
                <a:lnTo>
                  <a:pt x="1012" y="899"/>
                </a:lnTo>
                <a:lnTo>
                  <a:pt x="995" y="896"/>
                </a:lnTo>
                <a:lnTo>
                  <a:pt x="986" y="894"/>
                </a:lnTo>
                <a:lnTo>
                  <a:pt x="976" y="894"/>
                </a:lnTo>
                <a:lnTo>
                  <a:pt x="974" y="889"/>
                </a:lnTo>
                <a:lnTo>
                  <a:pt x="976" y="884"/>
                </a:lnTo>
                <a:lnTo>
                  <a:pt x="976" y="874"/>
                </a:lnTo>
                <a:lnTo>
                  <a:pt x="976" y="869"/>
                </a:lnTo>
                <a:lnTo>
                  <a:pt x="976" y="864"/>
                </a:lnTo>
                <a:lnTo>
                  <a:pt x="974" y="860"/>
                </a:lnTo>
                <a:lnTo>
                  <a:pt x="969" y="860"/>
                </a:lnTo>
                <a:lnTo>
                  <a:pt x="968" y="859"/>
                </a:lnTo>
                <a:lnTo>
                  <a:pt x="966" y="857"/>
                </a:lnTo>
                <a:lnTo>
                  <a:pt x="962" y="853"/>
                </a:lnTo>
                <a:lnTo>
                  <a:pt x="961" y="848"/>
                </a:lnTo>
                <a:lnTo>
                  <a:pt x="959" y="847"/>
                </a:lnTo>
                <a:lnTo>
                  <a:pt x="956" y="847"/>
                </a:lnTo>
                <a:lnTo>
                  <a:pt x="935" y="847"/>
                </a:lnTo>
                <a:lnTo>
                  <a:pt x="930" y="847"/>
                </a:lnTo>
                <a:lnTo>
                  <a:pt x="928" y="850"/>
                </a:lnTo>
                <a:lnTo>
                  <a:pt x="927" y="855"/>
                </a:lnTo>
                <a:lnTo>
                  <a:pt x="927" y="860"/>
                </a:lnTo>
                <a:lnTo>
                  <a:pt x="928" y="870"/>
                </a:lnTo>
                <a:lnTo>
                  <a:pt x="928" y="876"/>
                </a:lnTo>
                <a:lnTo>
                  <a:pt x="928" y="881"/>
                </a:lnTo>
                <a:lnTo>
                  <a:pt x="930" y="887"/>
                </a:lnTo>
                <a:lnTo>
                  <a:pt x="928" y="893"/>
                </a:lnTo>
                <a:lnTo>
                  <a:pt x="927" y="899"/>
                </a:lnTo>
                <a:lnTo>
                  <a:pt x="922" y="905"/>
                </a:lnTo>
                <a:lnTo>
                  <a:pt x="922" y="910"/>
                </a:lnTo>
                <a:lnTo>
                  <a:pt x="922" y="915"/>
                </a:lnTo>
                <a:lnTo>
                  <a:pt x="916" y="915"/>
                </a:lnTo>
                <a:lnTo>
                  <a:pt x="915" y="911"/>
                </a:lnTo>
                <a:lnTo>
                  <a:pt x="913" y="908"/>
                </a:lnTo>
                <a:lnTo>
                  <a:pt x="913" y="901"/>
                </a:lnTo>
                <a:lnTo>
                  <a:pt x="915" y="891"/>
                </a:lnTo>
                <a:lnTo>
                  <a:pt x="915" y="886"/>
                </a:lnTo>
                <a:lnTo>
                  <a:pt x="915" y="881"/>
                </a:lnTo>
                <a:lnTo>
                  <a:pt x="911" y="876"/>
                </a:lnTo>
                <a:lnTo>
                  <a:pt x="908" y="870"/>
                </a:lnTo>
                <a:lnTo>
                  <a:pt x="903" y="867"/>
                </a:lnTo>
                <a:lnTo>
                  <a:pt x="901" y="860"/>
                </a:lnTo>
                <a:lnTo>
                  <a:pt x="893" y="862"/>
                </a:lnTo>
                <a:lnTo>
                  <a:pt x="887" y="864"/>
                </a:lnTo>
                <a:lnTo>
                  <a:pt x="882" y="867"/>
                </a:lnTo>
                <a:lnTo>
                  <a:pt x="874" y="867"/>
                </a:lnTo>
                <a:lnTo>
                  <a:pt x="872" y="870"/>
                </a:lnTo>
                <a:lnTo>
                  <a:pt x="869" y="872"/>
                </a:lnTo>
                <a:lnTo>
                  <a:pt x="865" y="874"/>
                </a:lnTo>
                <a:lnTo>
                  <a:pt x="860" y="874"/>
                </a:lnTo>
                <a:lnTo>
                  <a:pt x="860" y="867"/>
                </a:lnTo>
                <a:lnTo>
                  <a:pt x="858" y="864"/>
                </a:lnTo>
                <a:lnTo>
                  <a:pt x="855" y="859"/>
                </a:lnTo>
                <a:lnTo>
                  <a:pt x="850" y="853"/>
                </a:lnTo>
                <a:lnTo>
                  <a:pt x="848" y="850"/>
                </a:lnTo>
                <a:lnTo>
                  <a:pt x="845" y="845"/>
                </a:lnTo>
                <a:lnTo>
                  <a:pt x="845" y="840"/>
                </a:lnTo>
                <a:lnTo>
                  <a:pt x="847" y="833"/>
                </a:lnTo>
                <a:lnTo>
                  <a:pt x="841" y="831"/>
                </a:lnTo>
                <a:lnTo>
                  <a:pt x="840" y="829"/>
                </a:lnTo>
                <a:lnTo>
                  <a:pt x="840" y="826"/>
                </a:lnTo>
                <a:lnTo>
                  <a:pt x="833" y="826"/>
                </a:lnTo>
                <a:lnTo>
                  <a:pt x="826" y="826"/>
                </a:lnTo>
                <a:lnTo>
                  <a:pt x="816" y="831"/>
                </a:lnTo>
                <a:lnTo>
                  <a:pt x="806" y="833"/>
                </a:lnTo>
                <a:lnTo>
                  <a:pt x="800" y="835"/>
                </a:lnTo>
                <a:lnTo>
                  <a:pt x="792" y="833"/>
                </a:lnTo>
                <a:lnTo>
                  <a:pt x="785" y="835"/>
                </a:lnTo>
                <a:lnTo>
                  <a:pt x="782" y="840"/>
                </a:lnTo>
                <a:lnTo>
                  <a:pt x="773" y="848"/>
                </a:lnTo>
                <a:lnTo>
                  <a:pt x="770" y="853"/>
                </a:lnTo>
                <a:lnTo>
                  <a:pt x="765" y="857"/>
                </a:lnTo>
                <a:lnTo>
                  <a:pt x="759" y="860"/>
                </a:lnTo>
                <a:lnTo>
                  <a:pt x="751" y="860"/>
                </a:lnTo>
                <a:lnTo>
                  <a:pt x="749" y="865"/>
                </a:lnTo>
                <a:lnTo>
                  <a:pt x="748" y="867"/>
                </a:lnTo>
                <a:lnTo>
                  <a:pt x="744" y="867"/>
                </a:lnTo>
                <a:lnTo>
                  <a:pt x="739" y="870"/>
                </a:lnTo>
                <a:lnTo>
                  <a:pt x="732" y="872"/>
                </a:lnTo>
                <a:lnTo>
                  <a:pt x="725" y="874"/>
                </a:lnTo>
                <a:lnTo>
                  <a:pt x="717" y="874"/>
                </a:lnTo>
                <a:lnTo>
                  <a:pt x="715" y="862"/>
                </a:lnTo>
                <a:lnTo>
                  <a:pt x="710" y="853"/>
                </a:lnTo>
                <a:lnTo>
                  <a:pt x="705" y="845"/>
                </a:lnTo>
                <a:lnTo>
                  <a:pt x="701" y="841"/>
                </a:lnTo>
                <a:lnTo>
                  <a:pt x="696" y="840"/>
                </a:lnTo>
                <a:lnTo>
                  <a:pt x="698" y="828"/>
                </a:lnTo>
                <a:lnTo>
                  <a:pt x="695" y="818"/>
                </a:lnTo>
                <a:lnTo>
                  <a:pt x="691" y="809"/>
                </a:lnTo>
                <a:lnTo>
                  <a:pt x="688" y="802"/>
                </a:lnTo>
                <a:lnTo>
                  <a:pt x="686" y="799"/>
                </a:lnTo>
                <a:lnTo>
                  <a:pt x="686" y="795"/>
                </a:lnTo>
                <a:lnTo>
                  <a:pt x="686" y="794"/>
                </a:lnTo>
                <a:lnTo>
                  <a:pt x="684" y="788"/>
                </a:lnTo>
                <a:lnTo>
                  <a:pt x="679" y="783"/>
                </a:lnTo>
                <a:lnTo>
                  <a:pt x="677" y="778"/>
                </a:lnTo>
                <a:lnTo>
                  <a:pt x="677" y="773"/>
                </a:lnTo>
                <a:lnTo>
                  <a:pt x="677" y="768"/>
                </a:lnTo>
                <a:lnTo>
                  <a:pt x="676" y="765"/>
                </a:lnTo>
                <a:lnTo>
                  <a:pt x="674" y="765"/>
                </a:lnTo>
                <a:lnTo>
                  <a:pt x="671" y="761"/>
                </a:lnTo>
                <a:lnTo>
                  <a:pt x="669" y="759"/>
                </a:lnTo>
                <a:lnTo>
                  <a:pt x="666" y="758"/>
                </a:lnTo>
                <a:lnTo>
                  <a:pt x="655" y="758"/>
                </a:lnTo>
                <a:lnTo>
                  <a:pt x="655" y="751"/>
                </a:lnTo>
                <a:lnTo>
                  <a:pt x="654" y="744"/>
                </a:lnTo>
                <a:lnTo>
                  <a:pt x="647" y="736"/>
                </a:lnTo>
                <a:lnTo>
                  <a:pt x="643" y="730"/>
                </a:lnTo>
                <a:lnTo>
                  <a:pt x="642" y="725"/>
                </a:lnTo>
                <a:lnTo>
                  <a:pt x="642" y="718"/>
                </a:lnTo>
                <a:lnTo>
                  <a:pt x="642" y="710"/>
                </a:lnTo>
                <a:lnTo>
                  <a:pt x="638" y="708"/>
                </a:lnTo>
                <a:lnTo>
                  <a:pt x="635" y="707"/>
                </a:lnTo>
                <a:lnTo>
                  <a:pt x="631" y="703"/>
                </a:lnTo>
                <a:lnTo>
                  <a:pt x="628" y="703"/>
                </a:lnTo>
                <a:lnTo>
                  <a:pt x="626" y="707"/>
                </a:lnTo>
                <a:lnTo>
                  <a:pt x="625" y="708"/>
                </a:lnTo>
                <a:lnTo>
                  <a:pt x="621" y="710"/>
                </a:lnTo>
                <a:lnTo>
                  <a:pt x="614" y="710"/>
                </a:lnTo>
                <a:lnTo>
                  <a:pt x="609" y="705"/>
                </a:lnTo>
                <a:lnTo>
                  <a:pt x="604" y="700"/>
                </a:lnTo>
                <a:lnTo>
                  <a:pt x="596" y="698"/>
                </a:lnTo>
                <a:lnTo>
                  <a:pt x="587" y="696"/>
                </a:lnTo>
                <a:lnTo>
                  <a:pt x="575" y="698"/>
                </a:lnTo>
                <a:lnTo>
                  <a:pt x="565" y="703"/>
                </a:lnTo>
                <a:lnTo>
                  <a:pt x="558" y="708"/>
                </a:lnTo>
                <a:lnTo>
                  <a:pt x="555" y="712"/>
                </a:lnTo>
                <a:lnTo>
                  <a:pt x="553" y="717"/>
                </a:lnTo>
                <a:lnTo>
                  <a:pt x="548" y="713"/>
                </a:lnTo>
                <a:lnTo>
                  <a:pt x="541" y="712"/>
                </a:lnTo>
                <a:lnTo>
                  <a:pt x="536" y="708"/>
                </a:lnTo>
                <a:lnTo>
                  <a:pt x="534" y="707"/>
                </a:lnTo>
                <a:lnTo>
                  <a:pt x="533" y="703"/>
                </a:lnTo>
                <a:lnTo>
                  <a:pt x="524" y="698"/>
                </a:lnTo>
                <a:lnTo>
                  <a:pt x="519" y="696"/>
                </a:lnTo>
                <a:lnTo>
                  <a:pt x="512" y="696"/>
                </a:lnTo>
                <a:lnTo>
                  <a:pt x="502" y="698"/>
                </a:lnTo>
                <a:lnTo>
                  <a:pt x="493" y="703"/>
                </a:lnTo>
                <a:lnTo>
                  <a:pt x="488" y="710"/>
                </a:lnTo>
                <a:lnTo>
                  <a:pt x="483" y="718"/>
                </a:lnTo>
                <a:lnTo>
                  <a:pt x="478" y="739"/>
                </a:lnTo>
                <a:lnTo>
                  <a:pt x="475" y="749"/>
                </a:lnTo>
                <a:lnTo>
                  <a:pt x="471" y="758"/>
                </a:lnTo>
                <a:lnTo>
                  <a:pt x="464" y="758"/>
                </a:lnTo>
                <a:lnTo>
                  <a:pt x="459" y="756"/>
                </a:lnTo>
                <a:lnTo>
                  <a:pt x="456" y="753"/>
                </a:lnTo>
                <a:lnTo>
                  <a:pt x="451" y="751"/>
                </a:lnTo>
                <a:lnTo>
                  <a:pt x="447" y="751"/>
                </a:lnTo>
                <a:lnTo>
                  <a:pt x="446" y="749"/>
                </a:lnTo>
                <a:lnTo>
                  <a:pt x="444" y="744"/>
                </a:lnTo>
                <a:lnTo>
                  <a:pt x="444" y="730"/>
                </a:lnTo>
                <a:lnTo>
                  <a:pt x="403" y="730"/>
                </a:lnTo>
                <a:lnTo>
                  <a:pt x="396" y="730"/>
                </a:lnTo>
                <a:lnTo>
                  <a:pt x="391" y="732"/>
                </a:lnTo>
                <a:lnTo>
                  <a:pt x="389" y="737"/>
                </a:lnTo>
                <a:lnTo>
                  <a:pt x="386" y="742"/>
                </a:lnTo>
                <a:lnTo>
                  <a:pt x="384" y="746"/>
                </a:lnTo>
                <a:lnTo>
                  <a:pt x="381" y="751"/>
                </a:lnTo>
                <a:lnTo>
                  <a:pt x="377" y="753"/>
                </a:lnTo>
                <a:lnTo>
                  <a:pt x="369" y="751"/>
                </a:lnTo>
                <a:lnTo>
                  <a:pt x="369" y="703"/>
                </a:lnTo>
                <a:lnTo>
                  <a:pt x="362" y="703"/>
                </a:lnTo>
                <a:lnTo>
                  <a:pt x="359" y="703"/>
                </a:lnTo>
                <a:lnTo>
                  <a:pt x="355" y="705"/>
                </a:lnTo>
                <a:lnTo>
                  <a:pt x="354" y="708"/>
                </a:lnTo>
                <a:lnTo>
                  <a:pt x="348" y="713"/>
                </a:lnTo>
                <a:lnTo>
                  <a:pt x="345" y="717"/>
                </a:lnTo>
                <a:lnTo>
                  <a:pt x="342" y="717"/>
                </a:lnTo>
                <a:lnTo>
                  <a:pt x="333" y="715"/>
                </a:lnTo>
                <a:lnTo>
                  <a:pt x="328" y="713"/>
                </a:lnTo>
                <a:lnTo>
                  <a:pt x="323" y="710"/>
                </a:lnTo>
                <a:lnTo>
                  <a:pt x="314" y="710"/>
                </a:lnTo>
                <a:lnTo>
                  <a:pt x="309" y="710"/>
                </a:lnTo>
                <a:lnTo>
                  <a:pt x="306" y="712"/>
                </a:lnTo>
                <a:lnTo>
                  <a:pt x="302" y="713"/>
                </a:lnTo>
                <a:lnTo>
                  <a:pt x="301" y="717"/>
                </a:lnTo>
                <a:lnTo>
                  <a:pt x="301" y="720"/>
                </a:lnTo>
                <a:lnTo>
                  <a:pt x="299" y="722"/>
                </a:lnTo>
                <a:lnTo>
                  <a:pt x="294" y="724"/>
                </a:lnTo>
                <a:lnTo>
                  <a:pt x="292" y="729"/>
                </a:lnTo>
                <a:lnTo>
                  <a:pt x="290" y="730"/>
                </a:lnTo>
                <a:lnTo>
                  <a:pt x="287" y="730"/>
                </a:lnTo>
                <a:lnTo>
                  <a:pt x="275" y="729"/>
                </a:lnTo>
                <a:lnTo>
                  <a:pt x="265" y="725"/>
                </a:lnTo>
                <a:lnTo>
                  <a:pt x="246" y="717"/>
                </a:lnTo>
                <a:lnTo>
                  <a:pt x="231" y="718"/>
                </a:lnTo>
                <a:lnTo>
                  <a:pt x="217" y="722"/>
                </a:lnTo>
                <a:lnTo>
                  <a:pt x="202" y="725"/>
                </a:lnTo>
                <a:lnTo>
                  <a:pt x="195" y="725"/>
                </a:lnTo>
                <a:lnTo>
                  <a:pt x="185" y="724"/>
                </a:lnTo>
                <a:lnTo>
                  <a:pt x="178" y="724"/>
                </a:lnTo>
                <a:lnTo>
                  <a:pt x="174" y="724"/>
                </a:lnTo>
                <a:lnTo>
                  <a:pt x="171" y="725"/>
                </a:lnTo>
                <a:lnTo>
                  <a:pt x="169" y="729"/>
                </a:lnTo>
                <a:lnTo>
                  <a:pt x="164" y="734"/>
                </a:lnTo>
                <a:lnTo>
                  <a:pt x="161" y="737"/>
                </a:lnTo>
                <a:lnTo>
                  <a:pt x="157" y="737"/>
                </a:lnTo>
                <a:lnTo>
                  <a:pt x="149" y="739"/>
                </a:lnTo>
                <a:lnTo>
                  <a:pt x="144" y="741"/>
                </a:lnTo>
                <a:lnTo>
                  <a:pt x="138" y="744"/>
                </a:lnTo>
                <a:lnTo>
                  <a:pt x="130" y="744"/>
                </a:lnTo>
                <a:lnTo>
                  <a:pt x="128" y="749"/>
                </a:lnTo>
                <a:lnTo>
                  <a:pt x="126" y="751"/>
                </a:lnTo>
                <a:lnTo>
                  <a:pt x="123" y="751"/>
                </a:lnTo>
                <a:lnTo>
                  <a:pt x="116" y="754"/>
                </a:lnTo>
                <a:lnTo>
                  <a:pt x="109" y="761"/>
                </a:lnTo>
                <a:lnTo>
                  <a:pt x="104" y="766"/>
                </a:lnTo>
                <a:lnTo>
                  <a:pt x="101" y="773"/>
                </a:lnTo>
                <a:lnTo>
                  <a:pt x="94" y="788"/>
                </a:lnTo>
                <a:lnTo>
                  <a:pt x="89" y="806"/>
                </a:lnTo>
                <a:lnTo>
                  <a:pt x="92" y="811"/>
                </a:lnTo>
                <a:lnTo>
                  <a:pt x="94" y="814"/>
                </a:lnTo>
                <a:lnTo>
                  <a:pt x="92" y="818"/>
                </a:lnTo>
                <a:lnTo>
                  <a:pt x="89" y="819"/>
                </a:lnTo>
                <a:lnTo>
                  <a:pt x="92" y="824"/>
                </a:lnTo>
                <a:lnTo>
                  <a:pt x="96" y="829"/>
                </a:lnTo>
                <a:lnTo>
                  <a:pt x="99" y="833"/>
                </a:lnTo>
                <a:lnTo>
                  <a:pt x="103" y="840"/>
                </a:lnTo>
                <a:lnTo>
                  <a:pt x="109" y="840"/>
                </a:lnTo>
                <a:lnTo>
                  <a:pt x="116" y="840"/>
                </a:lnTo>
                <a:lnTo>
                  <a:pt x="121" y="841"/>
                </a:lnTo>
                <a:lnTo>
                  <a:pt x="123" y="847"/>
                </a:lnTo>
                <a:lnTo>
                  <a:pt x="137" y="848"/>
                </a:lnTo>
                <a:lnTo>
                  <a:pt x="149" y="845"/>
                </a:lnTo>
                <a:lnTo>
                  <a:pt x="159" y="843"/>
                </a:lnTo>
                <a:lnTo>
                  <a:pt x="171" y="840"/>
                </a:lnTo>
                <a:lnTo>
                  <a:pt x="173" y="843"/>
                </a:lnTo>
                <a:lnTo>
                  <a:pt x="176" y="845"/>
                </a:lnTo>
                <a:lnTo>
                  <a:pt x="185" y="847"/>
                </a:lnTo>
                <a:lnTo>
                  <a:pt x="190" y="848"/>
                </a:lnTo>
                <a:lnTo>
                  <a:pt x="191" y="850"/>
                </a:lnTo>
                <a:lnTo>
                  <a:pt x="191" y="853"/>
                </a:lnTo>
                <a:lnTo>
                  <a:pt x="193" y="859"/>
                </a:lnTo>
                <a:lnTo>
                  <a:pt x="196" y="862"/>
                </a:lnTo>
                <a:lnTo>
                  <a:pt x="202" y="864"/>
                </a:lnTo>
                <a:lnTo>
                  <a:pt x="207" y="865"/>
                </a:lnTo>
                <a:lnTo>
                  <a:pt x="219" y="867"/>
                </a:lnTo>
                <a:lnTo>
                  <a:pt x="222" y="870"/>
                </a:lnTo>
                <a:lnTo>
                  <a:pt x="226" y="874"/>
                </a:lnTo>
                <a:lnTo>
                  <a:pt x="231" y="876"/>
                </a:lnTo>
                <a:lnTo>
                  <a:pt x="234" y="877"/>
                </a:lnTo>
                <a:lnTo>
                  <a:pt x="239" y="884"/>
                </a:lnTo>
                <a:lnTo>
                  <a:pt x="244" y="891"/>
                </a:lnTo>
                <a:lnTo>
                  <a:pt x="248" y="893"/>
                </a:lnTo>
                <a:lnTo>
                  <a:pt x="253" y="894"/>
                </a:lnTo>
                <a:lnTo>
                  <a:pt x="249" y="899"/>
                </a:lnTo>
                <a:lnTo>
                  <a:pt x="248" y="901"/>
                </a:lnTo>
                <a:lnTo>
                  <a:pt x="244" y="901"/>
                </a:lnTo>
                <a:lnTo>
                  <a:pt x="239" y="898"/>
                </a:lnTo>
                <a:lnTo>
                  <a:pt x="232" y="891"/>
                </a:lnTo>
                <a:lnTo>
                  <a:pt x="229" y="889"/>
                </a:lnTo>
                <a:lnTo>
                  <a:pt x="226" y="887"/>
                </a:lnTo>
                <a:lnTo>
                  <a:pt x="214" y="891"/>
                </a:lnTo>
                <a:lnTo>
                  <a:pt x="203" y="893"/>
                </a:lnTo>
                <a:lnTo>
                  <a:pt x="191" y="896"/>
                </a:lnTo>
                <a:lnTo>
                  <a:pt x="178" y="894"/>
                </a:lnTo>
                <a:lnTo>
                  <a:pt x="176" y="882"/>
                </a:lnTo>
                <a:lnTo>
                  <a:pt x="173" y="872"/>
                </a:lnTo>
                <a:lnTo>
                  <a:pt x="164" y="853"/>
                </a:lnTo>
                <a:lnTo>
                  <a:pt x="157" y="853"/>
                </a:lnTo>
                <a:lnTo>
                  <a:pt x="152" y="857"/>
                </a:lnTo>
                <a:lnTo>
                  <a:pt x="149" y="859"/>
                </a:lnTo>
                <a:lnTo>
                  <a:pt x="144" y="860"/>
                </a:lnTo>
                <a:lnTo>
                  <a:pt x="142" y="862"/>
                </a:lnTo>
                <a:lnTo>
                  <a:pt x="140" y="864"/>
                </a:lnTo>
                <a:lnTo>
                  <a:pt x="137" y="867"/>
                </a:lnTo>
                <a:lnTo>
                  <a:pt x="132" y="869"/>
                </a:lnTo>
                <a:lnTo>
                  <a:pt x="130" y="870"/>
                </a:lnTo>
                <a:lnTo>
                  <a:pt x="130" y="874"/>
                </a:lnTo>
                <a:lnTo>
                  <a:pt x="130" y="881"/>
                </a:lnTo>
                <a:lnTo>
                  <a:pt x="130" y="886"/>
                </a:lnTo>
                <a:lnTo>
                  <a:pt x="132" y="889"/>
                </a:lnTo>
                <a:lnTo>
                  <a:pt x="133" y="893"/>
                </a:lnTo>
                <a:lnTo>
                  <a:pt x="137" y="894"/>
                </a:lnTo>
                <a:lnTo>
                  <a:pt x="142" y="896"/>
                </a:lnTo>
                <a:lnTo>
                  <a:pt x="144" y="898"/>
                </a:lnTo>
                <a:lnTo>
                  <a:pt x="144" y="901"/>
                </a:lnTo>
                <a:lnTo>
                  <a:pt x="144" y="922"/>
                </a:lnTo>
                <a:lnTo>
                  <a:pt x="152" y="923"/>
                </a:lnTo>
                <a:lnTo>
                  <a:pt x="159" y="922"/>
                </a:lnTo>
                <a:lnTo>
                  <a:pt x="164" y="918"/>
                </a:lnTo>
                <a:lnTo>
                  <a:pt x="166" y="915"/>
                </a:lnTo>
                <a:lnTo>
                  <a:pt x="169" y="910"/>
                </a:lnTo>
                <a:lnTo>
                  <a:pt x="173" y="905"/>
                </a:lnTo>
                <a:lnTo>
                  <a:pt x="178" y="901"/>
                </a:lnTo>
                <a:lnTo>
                  <a:pt x="185" y="901"/>
                </a:lnTo>
                <a:lnTo>
                  <a:pt x="185" y="906"/>
                </a:lnTo>
                <a:lnTo>
                  <a:pt x="185" y="910"/>
                </a:lnTo>
                <a:lnTo>
                  <a:pt x="186" y="911"/>
                </a:lnTo>
                <a:lnTo>
                  <a:pt x="190" y="913"/>
                </a:lnTo>
                <a:lnTo>
                  <a:pt x="196" y="915"/>
                </a:lnTo>
                <a:lnTo>
                  <a:pt x="205" y="915"/>
                </a:lnTo>
                <a:lnTo>
                  <a:pt x="210" y="923"/>
                </a:lnTo>
                <a:lnTo>
                  <a:pt x="212" y="928"/>
                </a:lnTo>
                <a:lnTo>
                  <a:pt x="212" y="935"/>
                </a:lnTo>
                <a:lnTo>
                  <a:pt x="219" y="935"/>
                </a:lnTo>
                <a:lnTo>
                  <a:pt x="222" y="939"/>
                </a:lnTo>
                <a:lnTo>
                  <a:pt x="224" y="944"/>
                </a:lnTo>
                <a:lnTo>
                  <a:pt x="226" y="949"/>
                </a:lnTo>
                <a:lnTo>
                  <a:pt x="226" y="952"/>
                </a:lnTo>
                <a:lnTo>
                  <a:pt x="226" y="956"/>
                </a:lnTo>
                <a:lnTo>
                  <a:pt x="226" y="959"/>
                </a:lnTo>
                <a:lnTo>
                  <a:pt x="226" y="963"/>
                </a:lnTo>
                <a:lnTo>
                  <a:pt x="224" y="964"/>
                </a:lnTo>
                <a:lnTo>
                  <a:pt x="222" y="964"/>
                </a:lnTo>
                <a:lnTo>
                  <a:pt x="220" y="961"/>
                </a:lnTo>
                <a:lnTo>
                  <a:pt x="219" y="956"/>
                </a:lnTo>
                <a:lnTo>
                  <a:pt x="212" y="956"/>
                </a:lnTo>
                <a:lnTo>
                  <a:pt x="205" y="956"/>
                </a:lnTo>
                <a:lnTo>
                  <a:pt x="200" y="959"/>
                </a:lnTo>
                <a:lnTo>
                  <a:pt x="198" y="961"/>
                </a:lnTo>
                <a:lnTo>
                  <a:pt x="198" y="963"/>
                </a:lnTo>
                <a:lnTo>
                  <a:pt x="188" y="961"/>
                </a:lnTo>
                <a:lnTo>
                  <a:pt x="181" y="959"/>
                </a:lnTo>
                <a:lnTo>
                  <a:pt x="173" y="956"/>
                </a:lnTo>
                <a:lnTo>
                  <a:pt x="157" y="956"/>
                </a:lnTo>
                <a:lnTo>
                  <a:pt x="149" y="957"/>
                </a:lnTo>
                <a:lnTo>
                  <a:pt x="140" y="959"/>
                </a:lnTo>
                <a:lnTo>
                  <a:pt x="123" y="963"/>
                </a:lnTo>
                <a:lnTo>
                  <a:pt x="116" y="964"/>
                </a:lnTo>
                <a:lnTo>
                  <a:pt x="109" y="964"/>
                </a:lnTo>
                <a:lnTo>
                  <a:pt x="101" y="961"/>
                </a:lnTo>
                <a:lnTo>
                  <a:pt x="92" y="957"/>
                </a:lnTo>
                <a:lnTo>
                  <a:pt x="87" y="956"/>
                </a:lnTo>
                <a:lnTo>
                  <a:pt x="82" y="956"/>
                </a:lnTo>
                <a:lnTo>
                  <a:pt x="77" y="956"/>
                </a:lnTo>
                <a:lnTo>
                  <a:pt x="75" y="959"/>
                </a:lnTo>
                <a:lnTo>
                  <a:pt x="75" y="969"/>
                </a:lnTo>
                <a:lnTo>
                  <a:pt x="74" y="974"/>
                </a:lnTo>
                <a:lnTo>
                  <a:pt x="72" y="978"/>
                </a:lnTo>
                <a:lnTo>
                  <a:pt x="69" y="978"/>
                </a:lnTo>
                <a:lnTo>
                  <a:pt x="62" y="976"/>
                </a:lnTo>
                <a:lnTo>
                  <a:pt x="62" y="980"/>
                </a:lnTo>
                <a:lnTo>
                  <a:pt x="63" y="981"/>
                </a:lnTo>
                <a:lnTo>
                  <a:pt x="69" y="983"/>
                </a:lnTo>
                <a:lnTo>
                  <a:pt x="82" y="983"/>
                </a:lnTo>
                <a:lnTo>
                  <a:pt x="86" y="985"/>
                </a:lnTo>
                <a:lnTo>
                  <a:pt x="89" y="986"/>
                </a:lnTo>
                <a:lnTo>
                  <a:pt x="91" y="990"/>
                </a:lnTo>
                <a:lnTo>
                  <a:pt x="96" y="990"/>
                </a:lnTo>
                <a:lnTo>
                  <a:pt x="101" y="990"/>
                </a:lnTo>
                <a:lnTo>
                  <a:pt x="106" y="990"/>
                </a:lnTo>
                <a:lnTo>
                  <a:pt x="111" y="995"/>
                </a:lnTo>
                <a:lnTo>
                  <a:pt x="118" y="998"/>
                </a:lnTo>
                <a:lnTo>
                  <a:pt x="123" y="998"/>
                </a:lnTo>
                <a:lnTo>
                  <a:pt x="130" y="997"/>
                </a:lnTo>
                <a:lnTo>
                  <a:pt x="133" y="1005"/>
                </a:lnTo>
                <a:lnTo>
                  <a:pt x="137" y="1014"/>
                </a:lnTo>
                <a:lnTo>
                  <a:pt x="140" y="1022"/>
                </a:lnTo>
                <a:lnTo>
                  <a:pt x="144" y="1031"/>
                </a:lnTo>
                <a:lnTo>
                  <a:pt x="149" y="1032"/>
                </a:lnTo>
                <a:lnTo>
                  <a:pt x="152" y="1034"/>
                </a:lnTo>
                <a:lnTo>
                  <a:pt x="157" y="1041"/>
                </a:lnTo>
                <a:lnTo>
                  <a:pt x="161" y="1049"/>
                </a:lnTo>
                <a:lnTo>
                  <a:pt x="164" y="1058"/>
                </a:lnTo>
                <a:lnTo>
                  <a:pt x="164" y="1065"/>
                </a:lnTo>
                <a:lnTo>
                  <a:pt x="164" y="1070"/>
                </a:lnTo>
                <a:lnTo>
                  <a:pt x="161" y="1078"/>
                </a:lnTo>
                <a:lnTo>
                  <a:pt x="157" y="1087"/>
                </a:lnTo>
                <a:lnTo>
                  <a:pt x="155" y="1092"/>
                </a:lnTo>
                <a:lnTo>
                  <a:pt x="157" y="1099"/>
                </a:lnTo>
                <a:lnTo>
                  <a:pt x="159" y="1102"/>
                </a:lnTo>
                <a:lnTo>
                  <a:pt x="161" y="1104"/>
                </a:lnTo>
                <a:lnTo>
                  <a:pt x="167" y="1106"/>
                </a:lnTo>
                <a:lnTo>
                  <a:pt x="185" y="1106"/>
                </a:lnTo>
                <a:lnTo>
                  <a:pt x="193" y="1111"/>
                </a:lnTo>
                <a:lnTo>
                  <a:pt x="198" y="1113"/>
                </a:lnTo>
                <a:lnTo>
                  <a:pt x="205" y="1113"/>
                </a:lnTo>
                <a:lnTo>
                  <a:pt x="212" y="1111"/>
                </a:lnTo>
                <a:lnTo>
                  <a:pt x="219" y="1109"/>
                </a:lnTo>
                <a:lnTo>
                  <a:pt x="224" y="1106"/>
                </a:lnTo>
                <a:lnTo>
                  <a:pt x="232" y="1106"/>
                </a:lnTo>
                <a:lnTo>
                  <a:pt x="234" y="1104"/>
                </a:lnTo>
                <a:lnTo>
                  <a:pt x="236" y="1102"/>
                </a:lnTo>
                <a:lnTo>
                  <a:pt x="239" y="1099"/>
                </a:lnTo>
                <a:lnTo>
                  <a:pt x="244" y="1097"/>
                </a:lnTo>
                <a:lnTo>
                  <a:pt x="246" y="1096"/>
                </a:lnTo>
                <a:lnTo>
                  <a:pt x="246" y="1092"/>
                </a:lnTo>
                <a:lnTo>
                  <a:pt x="251" y="1096"/>
                </a:lnTo>
                <a:lnTo>
                  <a:pt x="256" y="1099"/>
                </a:lnTo>
                <a:lnTo>
                  <a:pt x="260" y="1104"/>
                </a:lnTo>
                <a:lnTo>
                  <a:pt x="267" y="1106"/>
                </a:lnTo>
                <a:lnTo>
                  <a:pt x="277" y="1106"/>
                </a:lnTo>
                <a:lnTo>
                  <a:pt x="285" y="1106"/>
                </a:lnTo>
                <a:lnTo>
                  <a:pt x="292" y="1109"/>
                </a:lnTo>
                <a:lnTo>
                  <a:pt x="297" y="1116"/>
                </a:lnTo>
                <a:lnTo>
                  <a:pt x="302" y="1123"/>
                </a:lnTo>
                <a:lnTo>
                  <a:pt x="304" y="1126"/>
                </a:lnTo>
                <a:lnTo>
                  <a:pt x="306" y="1131"/>
                </a:lnTo>
                <a:lnTo>
                  <a:pt x="307" y="1133"/>
                </a:lnTo>
                <a:lnTo>
                  <a:pt x="309" y="1140"/>
                </a:lnTo>
                <a:lnTo>
                  <a:pt x="313" y="1143"/>
                </a:lnTo>
                <a:lnTo>
                  <a:pt x="316" y="1147"/>
                </a:lnTo>
                <a:lnTo>
                  <a:pt x="319" y="1147"/>
                </a:lnTo>
                <a:lnTo>
                  <a:pt x="330" y="1147"/>
                </a:lnTo>
                <a:lnTo>
                  <a:pt x="338" y="1147"/>
                </a:lnTo>
                <a:lnTo>
                  <a:pt x="340" y="1148"/>
                </a:lnTo>
                <a:lnTo>
                  <a:pt x="345" y="1150"/>
                </a:lnTo>
                <a:lnTo>
                  <a:pt x="350" y="1153"/>
                </a:lnTo>
                <a:lnTo>
                  <a:pt x="359" y="1160"/>
                </a:lnTo>
                <a:lnTo>
                  <a:pt x="360" y="1164"/>
                </a:lnTo>
                <a:lnTo>
                  <a:pt x="365" y="1169"/>
                </a:lnTo>
                <a:lnTo>
                  <a:pt x="372" y="1172"/>
                </a:lnTo>
                <a:lnTo>
                  <a:pt x="379" y="1174"/>
                </a:lnTo>
                <a:lnTo>
                  <a:pt x="389" y="1174"/>
                </a:lnTo>
                <a:lnTo>
                  <a:pt x="394" y="1182"/>
                </a:lnTo>
                <a:lnTo>
                  <a:pt x="400" y="1191"/>
                </a:lnTo>
                <a:lnTo>
                  <a:pt x="406" y="1198"/>
                </a:lnTo>
                <a:lnTo>
                  <a:pt x="410" y="1208"/>
                </a:lnTo>
                <a:lnTo>
                  <a:pt x="418" y="1208"/>
                </a:lnTo>
                <a:lnTo>
                  <a:pt x="425" y="1208"/>
                </a:lnTo>
                <a:lnTo>
                  <a:pt x="430" y="1211"/>
                </a:lnTo>
                <a:lnTo>
                  <a:pt x="435" y="1213"/>
                </a:lnTo>
                <a:lnTo>
                  <a:pt x="444" y="1220"/>
                </a:lnTo>
                <a:lnTo>
                  <a:pt x="451" y="1222"/>
                </a:lnTo>
                <a:lnTo>
                  <a:pt x="458" y="1222"/>
                </a:lnTo>
                <a:lnTo>
                  <a:pt x="459" y="1229"/>
                </a:lnTo>
                <a:lnTo>
                  <a:pt x="463" y="1234"/>
                </a:lnTo>
                <a:lnTo>
                  <a:pt x="468" y="1237"/>
                </a:lnTo>
                <a:lnTo>
                  <a:pt x="475" y="1239"/>
                </a:lnTo>
                <a:lnTo>
                  <a:pt x="485" y="1246"/>
                </a:lnTo>
                <a:lnTo>
                  <a:pt x="488" y="1251"/>
                </a:lnTo>
                <a:lnTo>
                  <a:pt x="492" y="1256"/>
                </a:lnTo>
                <a:lnTo>
                  <a:pt x="497" y="1257"/>
                </a:lnTo>
                <a:lnTo>
                  <a:pt x="498" y="1259"/>
                </a:lnTo>
                <a:lnTo>
                  <a:pt x="498" y="1263"/>
                </a:lnTo>
                <a:lnTo>
                  <a:pt x="498" y="1273"/>
                </a:lnTo>
                <a:lnTo>
                  <a:pt x="498" y="1285"/>
                </a:lnTo>
                <a:lnTo>
                  <a:pt x="498" y="1307"/>
                </a:lnTo>
                <a:lnTo>
                  <a:pt x="498" y="1317"/>
                </a:lnTo>
                <a:lnTo>
                  <a:pt x="502" y="1326"/>
                </a:lnTo>
                <a:lnTo>
                  <a:pt x="505" y="1328"/>
                </a:lnTo>
                <a:lnTo>
                  <a:pt x="509" y="1331"/>
                </a:lnTo>
                <a:lnTo>
                  <a:pt x="514" y="1331"/>
                </a:lnTo>
                <a:lnTo>
                  <a:pt x="519" y="1331"/>
                </a:lnTo>
                <a:lnTo>
                  <a:pt x="522" y="1329"/>
                </a:lnTo>
                <a:lnTo>
                  <a:pt x="524" y="1326"/>
                </a:lnTo>
                <a:lnTo>
                  <a:pt x="526" y="1317"/>
                </a:lnTo>
                <a:lnTo>
                  <a:pt x="521" y="1316"/>
                </a:lnTo>
                <a:lnTo>
                  <a:pt x="519" y="1314"/>
                </a:lnTo>
                <a:lnTo>
                  <a:pt x="519" y="1310"/>
                </a:lnTo>
                <a:lnTo>
                  <a:pt x="519" y="1290"/>
                </a:lnTo>
                <a:lnTo>
                  <a:pt x="526" y="1295"/>
                </a:lnTo>
                <a:lnTo>
                  <a:pt x="533" y="1297"/>
                </a:lnTo>
                <a:lnTo>
                  <a:pt x="539" y="1295"/>
                </a:lnTo>
                <a:lnTo>
                  <a:pt x="546" y="1290"/>
                </a:lnTo>
                <a:lnTo>
                  <a:pt x="560" y="1287"/>
                </a:lnTo>
                <a:lnTo>
                  <a:pt x="573" y="1283"/>
                </a:lnTo>
                <a:lnTo>
                  <a:pt x="591" y="1283"/>
                </a:lnTo>
                <a:lnTo>
                  <a:pt x="608" y="1283"/>
                </a:lnTo>
                <a:lnTo>
                  <a:pt x="613" y="1287"/>
                </a:lnTo>
                <a:lnTo>
                  <a:pt x="618" y="1290"/>
                </a:lnTo>
                <a:lnTo>
                  <a:pt x="621" y="1295"/>
                </a:lnTo>
                <a:lnTo>
                  <a:pt x="628" y="1297"/>
                </a:lnTo>
                <a:lnTo>
                  <a:pt x="628" y="1300"/>
                </a:lnTo>
                <a:lnTo>
                  <a:pt x="625" y="1304"/>
                </a:lnTo>
                <a:lnTo>
                  <a:pt x="620" y="1305"/>
                </a:lnTo>
                <a:lnTo>
                  <a:pt x="614" y="1305"/>
                </a:lnTo>
                <a:lnTo>
                  <a:pt x="608" y="1305"/>
                </a:lnTo>
                <a:lnTo>
                  <a:pt x="604" y="1304"/>
                </a:lnTo>
                <a:lnTo>
                  <a:pt x="601" y="1300"/>
                </a:lnTo>
                <a:lnTo>
                  <a:pt x="601" y="1297"/>
                </a:lnTo>
                <a:lnTo>
                  <a:pt x="592" y="1297"/>
                </a:lnTo>
                <a:lnTo>
                  <a:pt x="585" y="1298"/>
                </a:lnTo>
                <a:lnTo>
                  <a:pt x="580" y="1302"/>
                </a:lnTo>
                <a:lnTo>
                  <a:pt x="573" y="1304"/>
                </a:lnTo>
                <a:lnTo>
                  <a:pt x="575" y="1314"/>
                </a:lnTo>
                <a:lnTo>
                  <a:pt x="579" y="1321"/>
                </a:lnTo>
                <a:lnTo>
                  <a:pt x="585" y="1328"/>
                </a:lnTo>
                <a:lnTo>
                  <a:pt x="594" y="1331"/>
                </a:lnTo>
                <a:lnTo>
                  <a:pt x="604" y="1331"/>
                </a:lnTo>
                <a:lnTo>
                  <a:pt x="614" y="1329"/>
                </a:lnTo>
                <a:lnTo>
                  <a:pt x="625" y="1326"/>
                </a:lnTo>
                <a:lnTo>
                  <a:pt x="635" y="1324"/>
                </a:lnTo>
                <a:lnTo>
                  <a:pt x="637" y="1328"/>
                </a:lnTo>
                <a:lnTo>
                  <a:pt x="640" y="1329"/>
                </a:lnTo>
                <a:lnTo>
                  <a:pt x="648" y="1331"/>
                </a:lnTo>
                <a:lnTo>
                  <a:pt x="648" y="1345"/>
                </a:lnTo>
                <a:lnTo>
                  <a:pt x="689" y="1345"/>
                </a:lnTo>
                <a:lnTo>
                  <a:pt x="691" y="1351"/>
                </a:lnTo>
                <a:lnTo>
                  <a:pt x="689" y="1357"/>
                </a:lnTo>
                <a:lnTo>
                  <a:pt x="688" y="1363"/>
                </a:lnTo>
                <a:lnTo>
                  <a:pt x="683" y="1369"/>
                </a:lnTo>
                <a:lnTo>
                  <a:pt x="683" y="1374"/>
                </a:lnTo>
                <a:lnTo>
                  <a:pt x="683" y="1379"/>
                </a:lnTo>
                <a:lnTo>
                  <a:pt x="677" y="1379"/>
                </a:lnTo>
                <a:lnTo>
                  <a:pt x="672" y="1381"/>
                </a:lnTo>
                <a:lnTo>
                  <a:pt x="664" y="1384"/>
                </a:lnTo>
                <a:lnTo>
                  <a:pt x="657" y="1389"/>
                </a:lnTo>
                <a:lnTo>
                  <a:pt x="648" y="1392"/>
                </a:lnTo>
                <a:lnTo>
                  <a:pt x="650" y="1406"/>
                </a:lnTo>
                <a:lnTo>
                  <a:pt x="655" y="1416"/>
                </a:lnTo>
                <a:lnTo>
                  <a:pt x="659" y="1427"/>
                </a:lnTo>
                <a:lnTo>
                  <a:pt x="662" y="1440"/>
                </a:lnTo>
                <a:lnTo>
                  <a:pt x="664" y="1445"/>
                </a:lnTo>
                <a:lnTo>
                  <a:pt x="666" y="1449"/>
                </a:lnTo>
                <a:lnTo>
                  <a:pt x="672" y="1454"/>
                </a:lnTo>
                <a:lnTo>
                  <a:pt x="681" y="1457"/>
                </a:lnTo>
                <a:lnTo>
                  <a:pt x="689" y="1461"/>
                </a:lnTo>
                <a:lnTo>
                  <a:pt x="691" y="1462"/>
                </a:lnTo>
                <a:lnTo>
                  <a:pt x="693" y="1464"/>
                </a:lnTo>
                <a:lnTo>
                  <a:pt x="696" y="1467"/>
                </a:lnTo>
                <a:lnTo>
                  <a:pt x="701" y="1469"/>
                </a:lnTo>
                <a:lnTo>
                  <a:pt x="703" y="1471"/>
                </a:lnTo>
                <a:lnTo>
                  <a:pt x="703" y="1474"/>
                </a:lnTo>
                <a:lnTo>
                  <a:pt x="707" y="1476"/>
                </a:lnTo>
                <a:lnTo>
                  <a:pt x="710" y="1478"/>
                </a:lnTo>
                <a:lnTo>
                  <a:pt x="712" y="1481"/>
                </a:lnTo>
                <a:lnTo>
                  <a:pt x="717" y="1481"/>
                </a:lnTo>
                <a:lnTo>
                  <a:pt x="718" y="1478"/>
                </a:lnTo>
                <a:lnTo>
                  <a:pt x="720" y="1476"/>
                </a:lnTo>
                <a:lnTo>
                  <a:pt x="722" y="1478"/>
                </a:lnTo>
                <a:lnTo>
                  <a:pt x="736" y="1490"/>
                </a:lnTo>
                <a:lnTo>
                  <a:pt x="742" y="1496"/>
                </a:lnTo>
                <a:lnTo>
                  <a:pt x="748" y="1505"/>
                </a:lnTo>
                <a:lnTo>
                  <a:pt x="749" y="1514"/>
                </a:lnTo>
                <a:lnTo>
                  <a:pt x="753" y="1522"/>
                </a:lnTo>
                <a:lnTo>
                  <a:pt x="756" y="1525"/>
                </a:lnTo>
                <a:lnTo>
                  <a:pt x="759" y="1527"/>
                </a:lnTo>
                <a:lnTo>
                  <a:pt x="763" y="1532"/>
                </a:lnTo>
                <a:lnTo>
                  <a:pt x="770" y="1537"/>
                </a:lnTo>
                <a:lnTo>
                  <a:pt x="775" y="1542"/>
                </a:lnTo>
                <a:lnTo>
                  <a:pt x="777" y="1546"/>
                </a:lnTo>
                <a:lnTo>
                  <a:pt x="778" y="1549"/>
                </a:lnTo>
                <a:lnTo>
                  <a:pt x="782" y="1556"/>
                </a:lnTo>
                <a:lnTo>
                  <a:pt x="785" y="1563"/>
                </a:lnTo>
                <a:lnTo>
                  <a:pt x="787" y="1568"/>
                </a:lnTo>
                <a:lnTo>
                  <a:pt x="787" y="1571"/>
                </a:lnTo>
                <a:lnTo>
                  <a:pt x="787" y="1575"/>
                </a:lnTo>
                <a:lnTo>
                  <a:pt x="792" y="1577"/>
                </a:lnTo>
                <a:lnTo>
                  <a:pt x="790" y="1585"/>
                </a:lnTo>
                <a:lnTo>
                  <a:pt x="789" y="1590"/>
                </a:lnTo>
                <a:lnTo>
                  <a:pt x="783" y="1594"/>
                </a:lnTo>
                <a:lnTo>
                  <a:pt x="778" y="1597"/>
                </a:lnTo>
                <a:lnTo>
                  <a:pt x="778" y="1604"/>
                </a:lnTo>
                <a:lnTo>
                  <a:pt x="775" y="1609"/>
                </a:lnTo>
                <a:lnTo>
                  <a:pt x="773" y="1612"/>
                </a:lnTo>
                <a:lnTo>
                  <a:pt x="771" y="1618"/>
                </a:lnTo>
                <a:lnTo>
                  <a:pt x="770" y="1623"/>
                </a:lnTo>
                <a:lnTo>
                  <a:pt x="766" y="1628"/>
                </a:lnTo>
                <a:lnTo>
                  <a:pt x="758" y="1635"/>
                </a:lnTo>
                <a:lnTo>
                  <a:pt x="749" y="1641"/>
                </a:lnTo>
                <a:lnTo>
                  <a:pt x="746" y="1646"/>
                </a:lnTo>
                <a:lnTo>
                  <a:pt x="744" y="1652"/>
                </a:lnTo>
                <a:lnTo>
                  <a:pt x="749" y="1660"/>
                </a:lnTo>
                <a:lnTo>
                  <a:pt x="751" y="1665"/>
                </a:lnTo>
                <a:lnTo>
                  <a:pt x="751" y="1672"/>
                </a:lnTo>
                <a:lnTo>
                  <a:pt x="753" y="1674"/>
                </a:lnTo>
                <a:lnTo>
                  <a:pt x="754" y="1675"/>
                </a:lnTo>
                <a:lnTo>
                  <a:pt x="758" y="1679"/>
                </a:lnTo>
                <a:lnTo>
                  <a:pt x="763" y="1681"/>
                </a:lnTo>
                <a:lnTo>
                  <a:pt x="765" y="1682"/>
                </a:lnTo>
                <a:lnTo>
                  <a:pt x="765" y="1686"/>
                </a:lnTo>
                <a:lnTo>
                  <a:pt x="768" y="1689"/>
                </a:lnTo>
                <a:lnTo>
                  <a:pt x="770" y="1694"/>
                </a:lnTo>
                <a:lnTo>
                  <a:pt x="771" y="1706"/>
                </a:lnTo>
                <a:lnTo>
                  <a:pt x="773" y="1711"/>
                </a:lnTo>
                <a:lnTo>
                  <a:pt x="777" y="1715"/>
                </a:lnTo>
                <a:lnTo>
                  <a:pt x="780" y="1718"/>
                </a:lnTo>
                <a:lnTo>
                  <a:pt x="785" y="1720"/>
                </a:lnTo>
                <a:lnTo>
                  <a:pt x="785" y="1727"/>
                </a:lnTo>
                <a:lnTo>
                  <a:pt x="787" y="1732"/>
                </a:lnTo>
                <a:lnTo>
                  <a:pt x="790" y="1735"/>
                </a:lnTo>
                <a:lnTo>
                  <a:pt x="794" y="1739"/>
                </a:lnTo>
                <a:lnTo>
                  <a:pt x="800" y="1745"/>
                </a:lnTo>
                <a:lnTo>
                  <a:pt x="804" y="1749"/>
                </a:lnTo>
                <a:lnTo>
                  <a:pt x="806" y="1754"/>
                </a:lnTo>
                <a:lnTo>
                  <a:pt x="806" y="1809"/>
                </a:lnTo>
                <a:lnTo>
                  <a:pt x="806" y="1815"/>
                </a:lnTo>
                <a:lnTo>
                  <a:pt x="809" y="1820"/>
                </a:lnTo>
                <a:lnTo>
                  <a:pt x="811" y="1826"/>
                </a:lnTo>
                <a:lnTo>
                  <a:pt x="814" y="1831"/>
                </a:lnTo>
                <a:lnTo>
                  <a:pt x="824" y="1836"/>
                </a:lnTo>
                <a:lnTo>
                  <a:pt x="833" y="1843"/>
                </a:lnTo>
                <a:lnTo>
                  <a:pt x="835" y="1848"/>
                </a:lnTo>
                <a:lnTo>
                  <a:pt x="838" y="1853"/>
                </a:lnTo>
                <a:lnTo>
                  <a:pt x="847" y="1860"/>
                </a:lnTo>
                <a:lnTo>
                  <a:pt x="855" y="1867"/>
                </a:lnTo>
                <a:lnTo>
                  <a:pt x="858" y="1872"/>
                </a:lnTo>
                <a:lnTo>
                  <a:pt x="860" y="1877"/>
                </a:lnTo>
                <a:lnTo>
                  <a:pt x="865" y="1877"/>
                </a:lnTo>
                <a:lnTo>
                  <a:pt x="870" y="1877"/>
                </a:lnTo>
                <a:lnTo>
                  <a:pt x="876" y="1882"/>
                </a:lnTo>
                <a:lnTo>
                  <a:pt x="882" y="1885"/>
                </a:lnTo>
                <a:lnTo>
                  <a:pt x="887" y="1885"/>
                </a:lnTo>
                <a:lnTo>
                  <a:pt x="894" y="1884"/>
                </a:lnTo>
                <a:lnTo>
                  <a:pt x="901" y="1894"/>
                </a:lnTo>
                <a:lnTo>
                  <a:pt x="910" y="1902"/>
                </a:lnTo>
                <a:lnTo>
                  <a:pt x="922" y="1908"/>
                </a:lnTo>
                <a:lnTo>
                  <a:pt x="935" y="1911"/>
                </a:lnTo>
                <a:lnTo>
                  <a:pt x="940" y="1920"/>
                </a:lnTo>
                <a:lnTo>
                  <a:pt x="945" y="1928"/>
                </a:lnTo>
                <a:lnTo>
                  <a:pt x="952" y="1935"/>
                </a:lnTo>
                <a:lnTo>
                  <a:pt x="956" y="1945"/>
                </a:lnTo>
                <a:lnTo>
                  <a:pt x="961" y="1945"/>
                </a:lnTo>
                <a:lnTo>
                  <a:pt x="966" y="1945"/>
                </a:lnTo>
                <a:lnTo>
                  <a:pt x="971" y="1945"/>
                </a:lnTo>
                <a:lnTo>
                  <a:pt x="976" y="1945"/>
                </a:lnTo>
                <a:lnTo>
                  <a:pt x="978" y="1943"/>
                </a:lnTo>
                <a:lnTo>
                  <a:pt x="978" y="1942"/>
                </a:lnTo>
                <a:lnTo>
                  <a:pt x="980" y="1940"/>
                </a:lnTo>
                <a:lnTo>
                  <a:pt x="983" y="1938"/>
                </a:lnTo>
                <a:lnTo>
                  <a:pt x="990" y="1938"/>
                </a:lnTo>
                <a:lnTo>
                  <a:pt x="993" y="1942"/>
                </a:lnTo>
                <a:lnTo>
                  <a:pt x="998" y="1943"/>
                </a:lnTo>
                <a:lnTo>
                  <a:pt x="1003" y="1945"/>
                </a:lnTo>
                <a:lnTo>
                  <a:pt x="1003" y="1955"/>
                </a:lnTo>
                <a:lnTo>
                  <a:pt x="1000" y="1964"/>
                </a:lnTo>
                <a:lnTo>
                  <a:pt x="997" y="1971"/>
                </a:lnTo>
                <a:lnTo>
                  <a:pt x="990" y="1976"/>
                </a:lnTo>
                <a:lnTo>
                  <a:pt x="978" y="1986"/>
                </a:lnTo>
                <a:lnTo>
                  <a:pt x="973" y="1993"/>
                </a:lnTo>
                <a:lnTo>
                  <a:pt x="969" y="2000"/>
                </a:lnTo>
                <a:lnTo>
                  <a:pt x="969" y="2007"/>
                </a:lnTo>
                <a:lnTo>
                  <a:pt x="971" y="2013"/>
                </a:lnTo>
                <a:lnTo>
                  <a:pt x="978" y="2022"/>
                </a:lnTo>
                <a:lnTo>
                  <a:pt x="985" y="2030"/>
                </a:lnTo>
                <a:lnTo>
                  <a:pt x="990" y="2041"/>
                </a:lnTo>
                <a:lnTo>
                  <a:pt x="988" y="2058"/>
                </a:lnTo>
                <a:lnTo>
                  <a:pt x="990" y="2075"/>
                </a:lnTo>
                <a:lnTo>
                  <a:pt x="995" y="2105"/>
                </a:lnTo>
                <a:lnTo>
                  <a:pt x="995" y="2117"/>
                </a:lnTo>
                <a:lnTo>
                  <a:pt x="993" y="2122"/>
                </a:lnTo>
                <a:lnTo>
                  <a:pt x="990" y="2128"/>
                </a:lnTo>
                <a:lnTo>
                  <a:pt x="985" y="2131"/>
                </a:lnTo>
                <a:lnTo>
                  <a:pt x="980" y="2134"/>
                </a:lnTo>
                <a:lnTo>
                  <a:pt x="973" y="2136"/>
                </a:lnTo>
                <a:lnTo>
                  <a:pt x="962" y="2136"/>
                </a:lnTo>
                <a:lnTo>
                  <a:pt x="962" y="2163"/>
                </a:lnTo>
                <a:lnTo>
                  <a:pt x="964" y="2165"/>
                </a:lnTo>
                <a:lnTo>
                  <a:pt x="966" y="2167"/>
                </a:lnTo>
                <a:lnTo>
                  <a:pt x="969" y="2170"/>
                </a:lnTo>
                <a:lnTo>
                  <a:pt x="974" y="2172"/>
                </a:lnTo>
                <a:lnTo>
                  <a:pt x="976" y="2174"/>
                </a:lnTo>
                <a:lnTo>
                  <a:pt x="976" y="2177"/>
                </a:lnTo>
                <a:lnTo>
                  <a:pt x="976" y="2197"/>
                </a:lnTo>
                <a:lnTo>
                  <a:pt x="973" y="2196"/>
                </a:lnTo>
                <a:lnTo>
                  <a:pt x="971" y="2192"/>
                </a:lnTo>
                <a:lnTo>
                  <a:pt x="969" y="2184"/>
                </a:lnTo>
                <a:lnTo>
                  <a:pt x="964" y="2182"/>
                </a:lnTo>
                <a:lnTo>
                  <a:pt x="961" y="2180"/>
                </a:lnTo>
                <a:lnTo>
                  <a:pt x="956" y="2174"/>
                </a:lnTo>
                <a:lnTo>
                  <a:pt x="951" y="2167"/>
                </a:lnTo>
                <a:lnTo>
                  <a:pt x="947" y="2165"/>
                </a:lnTo>
                <a:lnTo>
                  <a:pt x="942" y="2163"/>
                </a:lnTo>
                <a:lnTo>
                  <a:pt x="933" y="2168"/>
                </a:lnTo>
                <a:lnTo>
                  <a:pt x="930" y="2172"/>
                </a:lnTo>
                <a:lnTo>
                  <a:pt x="928" y="2177"/>
                </a:lnTo>
                <a:lnTo>
                  <a:pt x="925" y="2182"/>
                </a:lnTo>
                <a:lnTo>
                  <a:pt x="922" y="2187"/>
                </a:lnTo>
                <a:lnTo>
                  <a:pt x="916" y="2191"/>
                </a:lnTo>
                <a:lnTo>
                  <a:pt x="915" y="2197"/>
                </a:lnTo>
                <a:lnTo>
                  <a:pt x="920" y="2208"/>
                </a:lnTo>
                <a:lnTo>
                  <a:pt x="925" y="2218"/>
                </a:lnTo>
                <a:lnTo>
                  <a:pt x="932" y="2226"/>
                </a:lnTo>
                <a:lnTo>
                  <a:pt x="940" y="2233"/>
                </a:lnTo>
                <a:lnTo>
                  <a:pt x="956" y="2249"/>
                </a:lnTo>
                <a:lnTo>
                  <a:pt x="962" y="2257"/>
                </a:lnTo>
                <a:lnTo>
                  <a:pt x="969" y="2266"/>
                </a:lnTo>
                <a:lnTo>
                  <a:pt x="974" y="2267"/>
                </a:lnTo>
                <a:lnTo>
                  <a:pt x="976" y="2269"/>
                </a:lnTo>
                <a:lnTo>
                  <a:pt x="976" y="2273"/>
                </a:lnTo>
                <a:lnTo>
                  <a:pt x="978" y="2278"/>
                </a:lnTo>
                <a:lnTo>
                  <a:pt x="980" y="2281"/>
                </a:lnTo>
                <a:lnTo>
                  <a:pt x="986" y="2286"/>
                </a:lnTo>
                <a:lnTo>
                  <a:pt x="993" y="2291"/>
                </a:lnTo>
                <a:lnTo>
                  <a:pt x="995" y="2295"/>
                </a:lnTo>
                <a:lnTo>
                  <a:pt x="997" y="2300"/>
                </a:lnTo>
                <a:lnTo>
                  <a:pt x="1002" y="2301"/>
                </a:lnTo>
                <a:lnTo>
                  <a:pt x="1003" y="2303"/>
                </a:lnTo>
                <a:lnTo>
                  <a:pt x="1003" y="2307"/>
                </a:lnTo>
                <a:lnTo>
                  <a:pt x="1007" y="2312"/>
                </a:lnTo>
                <a:lnTo>
                  <a:pt x="1010" y="2317"/>
                </a:lnTo>
                <a:lnTo>
                  <a:pt x="1014" y="2320"/>
                </a:lnTo>
                <a:lnTo>
                  <a:pt x="1017" y="2327"/>
                </a:lnTo>
                <a:lnTo>
                  <a:pt x="1022" y="2329"/>
                </a:lnTo>
                <a:lnTo>
                  <a:pt x="1024" y="2330"/>
                </a:lnTo>
                <a:lnTo>
                  <a:pt x="1024" y="2334"/>
                </a:lnTo>
                <a:lnTo>
                  <a:pt x="1032" y="2353"/>
                </a:lnTo>
                <a:lnTo>
                  <a:pt x="1039" y="2373"/>
                </a:lnTo>
                <a:lnTo>
                  <a:pt x="1044" y="2395"/>
                </a:lnTo>
                <a:lnTo>
                  <a:pt x="1044" y="2409"/>
                </a:lnTo>
                <a:lnTo>
                  <a:pt x="1044" y="2423"/>
                </a:lnTo>
                <a:lnTo>
                  <a:pt x="1043" y="2436"/>
                </a:lnTo>
                <a:lnTo>
                  <a:pt x="1044" y="2448"/>
                </a:lnTo>
                <a:lnTo>
                  <a:pt x="1048" y="2471"/>
                </a:lnTo>
                <a:lnTo>
                  <a:pt x="1051" y="2493"/>
                </a:lnTo>
                <a:lnTo>
                  <a:pt x="1051" y="2505"/>
                </a:lnTo>
                <a:lnTo>
                  <a:pt x="1051" y="2518"/>
                </a:lnTo>
                <a:lnTo>
                  <a:pt x="1051" y="2522"/>
                </a:lnTo>
                <a:lnTo>
                  <a:pt x="1051" y="2525"/>
                </a:lnTo>
                <a:lnTo>
                  <a:pt x="1051" y="2529"/>
                </a:lnTo>
                <a:lnTo>
                  <a:pt x="1053" y="2532"/>
                </a:lnTo>
                <a:lnTo>
                  <a:pt x="1055" y="2532"/>
                </a:lnTo>
                <a:lnTo>
                  <a:pt x="1058" y="2532"/>
                </a:lnTo>
                <a:lnTo>
                  <a:pt x="1058" y="2535"/>
                </a:lnTo>
                <a:lnTo>
                  <a:pt x="1058" y="2539"/>
                </a:lnTo>
                <a:lnTo>
                  <a:pt x="1061" y="2539"/>
                </a:lnTo>
                <a:lnTo>
                  <a:pt x="1065" y="2539"/>
                </a:lnTo>
                <a:lnTo>
                  <a:pt x="1068" y="2544"/>
                </a:lnTo>
                <a:lnTo>
                  <a:pt x="1070" y="2551"/>
                </a:lnTo>
                <a:lnTo>
                  <a:pt x="1073" y="2556"/>
                </a:lnTo>
                <a:lnTo>
                  <a:pt x="1078" y="2559"/>
                </a:lnTo>
                <a:lnTo>
                  <a:pt x="1077" y="2564"/>
                </a:lnTo>
                <a:lnTo>
                  <a:pt x="1075" y="2566"/>
                </a:lnTo>
                <a:lnTo>
                  <a:pt x="1072" y="2566"/>
                </a:lnTo>
                <a:lnTo>
                  <a:pt x="1066" y="2566"/>
                </a:lnTo>
                <a:lnTo>
                  <a:pt x="1060" y="2559"/>
                </a:lnTo>
                <a:lnTo>
                  <a:pt x="1058" y="2556"/>
                </a:lnTo>
                <a:lnTo>
                  <a:pt x="1058" y="2552"/>
                </a:lnTo>
                <a:lnTo>
                  <a:pt x="1055" y="2546"/>
                </a:lnTo>
                <a:lnTo>
                  <a:pt x="1053" y="2542"/>
                </a:lnTo>
                <a:lnTo>
                  <a:pt x="1046" y="2539"/>
                </a:lnTo>
                <a:lnTo>
                  <a:pt x="1041" y="2534"/>
                </a:lnTo>
                <a:lnTo>
                  <a:pt x="1037" y="2530"/>
                </a:lnTo>
                <a:lnTo>
                  <a:pt x="1036" y="2525"/>
                </a:lnTo>
                <a:lnTo>
                  <a:pt x="1036" y="2520"/>
                </a:lnTo>
                <a:lnTo>
                  <a:pt x="1037" y="2515"/>
                </a:lnTo>
                <a:lnTo>
                  <a:pt x="1036" y="2513"/>
                </a:lnTo>
                <a:lnTo>
                  <a:pt x="1031" y="2501"/>
                </a:lnTo>
                <a:lnTo>
                  <a:pt x="1029" y="2494"/>
                </a:lnTo>
                <a:lnTo>
                  <a:pt x="1031" y="2488"/>
                </a:lnTo>
                <a:lnTo>
                  <a:pt x="1031" y="2484"/>
                </a:lnTo>
                <a:lnTo>
                  <a:pt x="1029" y="2481"/>
                </a:lnTo>
                <a:lnTo>
                  <a:pt x="1027" y="2477"/>
                </a:lnTo>
                <a:lnTo>
                  <a:pt x="1026" y="2476"/>
                </a:lnTo>
                <a:lnTo>
                  <a:pt x="1024" y="2471"/>
                </a:lnTo>
                <a:lnTo>
                  <a:pt x="1024" y="2460"/>
                </a:lnTo>
                <a:lnTo>
                  <a:pt x="1024" y="2450"/>
                </a:lnTo>
                <a:lnTo>
                  <a:pt x="1024" y="2440"/>
                </a:lnTo>
                <a:lnTo>
                  <a:pt x="1024" y="2430"/>
                </a:lnTo>
                <a:lnTo>
                  <a:pt x="1022" y="2421"/>
                </a:lnTo>
                <a:lnTo>
                  <a:pt x="1019" y="2412"/>
                </a:lnTo>
                <a:lnTo>
                  <a:pt x="1017" y="2409"/>
                </a:lnTo>
                <a:lnTo>
                  <a:pt x="1017" y="2399"/>
                </a:lnTo>
                <a:lnTo>
                  <a:pt x="1014" y="2389"/>
                </a:lnTo>
                <a:lnTo>
                  <a:pt x="1010" y="2380"/>
                </a:lnTo>
                <a:lnTo>
                  <a:pt x="1005" y="2373"/>
                </a:lnTo>
                <a:lnTo>
                  <a:pt x="1005" y="2371"/>
                </a:lnTo>
                <a:lnTo>
                  <a:pt x="1003" y="2368"/>
                </a:lnTo>
                <a:lnTo>
                  <a:pt x="1003" y="2365"/>
                </a:lnTo>
                <a:lnTo>
                  <a:pt x="1002" y="2361"/>
                </a:lnTo>
                <a:lnTo>
                  <a:pt x="997" y="2358"/>
                </a:lnTo>
                <a:lnTo>
                  <a:pt x="995" y="2356"/>
                </a:lnTo>
                <a:lnTo>
                  <a:pt x="995" y="2351"/>
                </a:lnTo>
                <a:lnTo>
                  <a:pt x="993" y="2346"/>
                </a:lnTo>
                <a:lnTo>
                  <a:pt x="991" y="2342"/>
                </a:lnTo>
                <a:lnTo>
                  <a:pt x="988" y="2341"/>
                </a:lnTo>
                <a:lnTo>
                  <a:pt x="981" y="2336"/>
                </a:lnTo>
                <a:lnTo>
                  <a:pt x="978" y="2332"/>
                </a:lnTo>
                <a:lnTo>
                  <a:pt x="978" y="2329"/>
                </a:lnTo>
                <a:lnTo>
                  <a:pt x="976" y="2325"/>
                </a:lnTo>
                <a:lnTo>
                  <a:pt x="974" y="2322"/>
                </a:lnTo>
                <a:lnTo>
                  <a:pt x="969" y="2320"/>
                </a:lnTo>
                <a:lnTo>
                  <a:pt x="966" y="2315"/>
                </a:lnTo>
                <a:lnTo>
                  <a:pt x="964" y="2308"/>
                </a:lnTo>
                <a:lnTo>
                  <a:pt x="961" y="2303"/>
                </a:lnTo>
                <a:lnTo>
                  <a:pt x="959" y="2301"/>
                </a:lnTo>
                <a:lnTo>
                  <a:pt x="956" y="2300"/>
                </a:lnTo>
                <a:lnTo>
                  <a:pt x="954" y="2301"/>
                </a:lnTo>
                <a:lnTo>
                  <a:pt x="952" y="2303"/>
                </a:lnTo>
                <a:lnTo>
                  <a:pt x="949" y="2307"/>
                </a:lnTo>
                <a:lnTo>
                  <a:pt x="947" y="2312"/>
                </a:lnTo>
                <a:lnTo>
                  <a:pt x="945" y="2313"/>
                </a:lnTo>
                <a:lnTo>
                  <a:pt x="942" y="2313"/>
                </a:lnTo>
                <a:lnTo>
                  <a:pt x="942" y="2317"/>
                </a:lnTo>
                <a:lnTo>
                  <a:pt x="942" y="2320"/>
                </a:lnTo>
                <a:lnTo>
                  <a:pt x="944" y="2325"/>
                </a:lnTo>
                <a:lnTo>
                  <a:pt x="945" y="2330"/>
                </a:lnTo>
                <a:lnTo>
                  <a:pt x="944" y="2336"/>
                </a:lnTo>
                <a:lnTo>
                  <a:pt x="940" y="2339"/>
                </a:lnTo>
                <a:lnTo>
                  <a:pt x="937" y="2342"/>
                </a:lnTo>
                <a:lnTo>
                  <a:pt x="935" y="2346"/>
                </a:lnTo>
                <a:lnTo>
                  <a:pt x="935" y="2356"/>
                </a:lnTo>
                <a:lnTo>
                  <a:pt x="935" y="2368"/>
                </a:lnTo>
                <a:lnTo>
                  <a:pt x="928" y="2387"/>
                </a:lnTo>
                <a:lnTo>
                  <a:pt x="922" y="2406"/>
                </a:lnTo>
                <a:lnTo>
                  <a:pt x="916" y="2426"/>
                </a:lnTo>
                <a:lnTo>
                  <a:pt x="915" y="2450"/>
                </a:lnTo>
                <a:lnTo>
                  <a:pt x="910" y="2453"/>
                </a:lnTo>
                <a:lnTo>
                  <a:pt x="906" y="2460"/>
                </a:lnTo>
                <a:lnTo>
                  <a:pt x="901" y="2474"/>
                </a:lnTo>
                <a:lnTo>
                  <a:pt x="896" y="2488"/>
                </a:lnTo>
                <a:lnTo>
                  <a:pt x="893" y="2494"/>
                </a:lnTo>
                <a:lnTo>
                  <a:pt x="887" y="2498"/>
                </a:lnTo>
                <a:lnTo>
                  <a:pt x="887" y="2510"/>
                </a:lnTo>
                <a:lnTo>
                  <a:pt x="886" y="2522"/>
                </a:lnTo>
                <a:lnTo>
                  <a:pt x="879" y="2542"/>
                </a:lnTo>
                <a:lnTo>
                  <a:pt x="874" y="2561"/>
                </a:lnTo>
                <a:lnTo>
                  <a:pt x="874" y="2573"/>
                </a:lnTo>
                <a:lnTo>
                  <a:pt x="874" y="2586"/>
                </a:lnTo>
                <a:lnTo>
                  <a:pt x="869" y="2588"/>
                </a:lnTo>
                <a:lnTo>
                  <a:pt x="865" y="2592"/>
                </a:lnTo>
                <a:lnTo>
                  <a:pt x="864" y="2597"/>
                </a:lnTo>
                <a:lnTo>
                  <a:pt x="862" y="2604"/>
                </a:lnTo>
                <a:lnTo>
                  <a:pt x="860" y="2614"/>
                </a:lnTo>
                <a:lnTo>
                  <a:pt x="857" y="2617"/>
                </a:lnTo>
                <a:lnTo>
                  <a:pt x="853" y="2621"/>
                </a:lnTo>
                <a:lnTo>
                  <a:pt x="853" y="2627"/>
                </a:lnTo>
                <a:lnTo>
                  <a:pt x="853" y="2634"/>
                </a:lnTo>
                <a:lnTo>
                  <a:pt x="848" y="2644"/>
                </a:lnTo>
                <a:lnTo>
                  <a:pt x="845" y="2655"/>
                </a:lnTo>
                <a:lnTo>
                  <a:pt x="845" y="2660"/>
                </a:lnTo>
                <a:lnTo>
                  <a:pt x="847" y="2668"/>
                </a:lnTo>
                <a:lnTo>
                  <a:pt x="850" y="2667"/>
                </a:lnTo>
                <a:lnTo>
                  <a:pt x="852" y="2665"/>
                </a:lnTo>
                <a:lnTo>
                  <a:pt x="853" y="2658"/>
                </a:lnTo>
                <a:lnTo>
                  <a:pt x="855" y="2651"/>
                </a:lnTo>
                <a:lnTo>
                  <a:pt x="857" y="2650"/>
                </a:lnTo>
                <a:lnTo>
                  <a:pt x="860" y="2648"/>
                </a:lnTo>
                <a:lnTo>
                  <a:pt x="862" y="2644"/>
                </a:lnTo>
                <a:lnTo>
                  <a:pt x="865" y="2643"/>
                </a:lnTo>
                <a:lnTo>
                  <a:pt x="874" y="2641"/>
                </a:lnTo>
                <a:lnTo>
                  <a:pt x="874" y="2638"/>
                </a:lnTo>
                <a:lnTo>
                  <a:pt x="876" y="2636"/>
                </a:lnTo>
                <a:lnTo>
                  <a:pt x="881" y="2634"/>
                </a:lnTo>
                <a:lnTo>
                  <a:pt x="887" y="2634"/>
                </a:lnTo>
                <a:lnTo>
                  <a:pt x="891" y="2638"/>
                </a:lnTo>
                <a:lnTo>
                  <a:pt x="893" y="2643"/>
                </a:lnTo>
                <a:lnTo>
                  <a:pt x="894" y="2648"/>
                </a:lnTo>
                <a:lnTo>
                  <a:pt x="896" y="2648"/>
                </a:lnTo>
                <a:lnTo>
                  <a:pt x="898" y="2650"/>
                </a:lnTo>
                <a:lnTo>
                  <a:pt x="899" y="2653"/>
                </a:lnTo>
                <a:lnTo>
                  <a:pt x="899" y="2658"/>
                </a:lnTo>
                <a:lnTo>
                  <a:pt x="901" y="2662"/>
                </a:lnTo>
                <a:lnTo>
                  <a:pt x="904" y="2662"/>
                </a:lnTo>
                <a:lnTo>
                  <a:pt x="908" y="2662"/>
                </a:lnTo>
                <a:lnTo>
                  <a:pt x="910" y="2667"/>
                </a:lnTo>
                <a:lnTo>
                  <a:pt x="911" y="2670"/>
                </a:lnTo>
                <a:lnTo>
                  <a:pt x="908" y="2672"/>
                </a:lnTo>
                <a:lnTo>
                  <a:pt x="908" y="2675"/>
                </a:lnTo>
                <a:lnTo>
                  <a:pt x="908" y="2682"/>
                </a:lnTo>
                <a:lnTo>
                  <a:pt x="908" y="2685"/>
                </a:lnTo>
                <a:lnTo>
                  <a:pt x="906" y="2689"/>
                </a:lnTo>
                <a:lnTo>
                  <a:pt x="904" y="2692"/>
                </a:lnTo>
                <a:lnTo>
                  <a:pt x="899" y="2696"/>
                </a:lnTo>
                <a:lnTo>
                  <a:pt x="896" y="2696"/>
                </a:lnTo>
                <a:lnTo>
                  <a:pt x="884" y="2696"/>
                </a:lnTo>
                <a:lnTo>
                  <a:pt x="876" y="2696"/>
                </a:lnTo>
                <a:lnTo>
                  <a:pt x="867" y="2694"/>
                </a:lnTo>
                <a:lnTo>
                  <a:pt x="860" y="2689"/>
                </a:lnTo>
                <a:lnTo>
                  <a:pt x="855" y="2692"/>
                </a:lnTo>
                <a:lnTo>
                  <a:pt x="852" y="2697"/>
                </a:lnTo>
                <a:lnTo>
                  <a:pt x="850" y="2699"/>
                </a:lnTo>
                <a:lnTo>
                  <a:pt x="852" y="2704"/>
                </a:lnTo>
                <a:lnTo>
                  <a:pt x="850" y="2709"/>
                </a:lnTo>
                <a:lnTo>
                  <a:pt x="848" y="2713"/>
                </a:lnTo>
                <a:lnTo>
                  <a:pt x="845" y="2714"/>
                </a:lnTo>
                <a:lnTo>
                  <a:pt x="840" y="2719"/>
                </a:lnTo>
                <a:lnTo>
                  <a:pt x="838" y="2723"/>
                </a:lnTo>
                <a:lnTo>
                  <a:pt x="838" y="2726"/>
                </a:lnTo>
                <a:lnTo>
                  <a:pt x="836" y="2728"/>
                </a:lnTo>
                <a:lnTo>
                  <a:pt x="833" y="2731"/>
                </a:lnTo>
                <a:lnTo>
                  <a:pt x="828" y="2738"/>
                </a:lnTo>
                <a:lnTo>
                  <a:pt x="823" y="2747"/>
                </a:lnTo>
                <a:lnTo>
                  <a:pt x="821" y="2750"/>
                </a:lnTo>
                <a:lnTo>
                  <a:pt x="821" y="2754"/>
                </a:lnTo>
                <a:lnTo>
                  <a:pt x="823" y="2759"/>
                </a:lnTo>
                <a:lnTo>
                  <a:pt x="826" y="2764"/>
                </a:lnTo>
                <a:lnTo>
                  <a:pt x="826" y="2767"/>
                </a:lnTo>
                <a:lnTo>
                  <a:pt x="826" y="2769"/>
                </a:lnTo>
                <a:lnTo>
                  <a:pt x="824" y="2772"/>
                </a:lnTo>
                <a:lnTo>
                  <a:pt x="821" y="2774"/>
                </a:lnTo>
                <a:lnTo>
                  <a:pt x="819" y="2777"/>
                </a:lnTo>
                <a:lnTo>
                  <a:pt x="818" y="2781"/>
                </a:lnTo>
                <a:lnTo>
                  <a:pt x="816" y="2784"/>
                </a:lnTo>
                <a:lnTo>
                  <a:pt x="816" y="2795"/>
                </a:lnTo>
                <a:lnTo>
                  <a:pt x="819" y="2806"/>
                </a:lnTo>
                <a:lnTo>
                  <a:pt x="819" y="2808"/>
                </a:lnTo>
                <a:lnTo>
                  <a:pt x="819" y="2813"/>
                </a:lnTo>
                <a:lnTo>
                  <a:pt x="818" y="2815"/>
                </a:lnTo>
                <a:lnTo>
                  <a:pt x="812" y="2822"/>
                </a:lnTo>
                <a:lnTo>
                  <a:pt x="809" y="2829"/>
                </a:lnTo>
                <a:lnTo>
                  <a:pt x="807" y="2835"/>
                </a:lnTo>
                <a:lnTo>
                  <a:pt x="806" y="2846"/>
                </a:lnTo>
                <a:lnTo>
                  <a:pt x="804" y="2847"/>
                </a:lnTo>
                <a:lnTo>
                  <a:pt x="800" y="2852"/>
                </a:lnTo>
                <a:lnTo>
                  <a:pt x="799" y="2856"/>
                </a:lnTo>
                <a:lnTo>
                  <a:pt x="799" y="2859"/>
                </a:lnTo>
                <a:lnTo>
                  <a:pt x="794" y="2885"/>
                </a:lnTo>
                <a:lnTo>
                  <a:pt x="790" y="2897"/>
                </a:lnTo>
                <a:lnTo>
                  <a:pt x="785" y="2907"/>
                </a:lnTo>
                <a:lnTo>
                  <a:pt x="783" y="2916"/>
                </a:lnTo>
                <a:lnTo>
                  <a:pt x="782" y="2924"/>
                </a:lnTo>
                <a:lnTo>
                  <a:pt x="777" y="2929"/>
                </a:lnTo>
                <a:lnTo>
                  <a:pt x="771" y="2934"/>
                </a:lnTo>
                <a:lnTo>
                  <a:pt x="771" y="2945"/>
                </a:lnTo>
                <a:lnTo>
                  <a:pt x="770" y="2955"/>
                </a:lnTo>
                <a:lnTo>
                  <a:pt x="766" y="2972"/>
                </a:lnTo>
                <a:lnTo>
                  <a:pt x="759" y="2986"/>
                </a:lnTo>
                <a:lnTo>
                  <a:pt x="753" y="3001"/>
                </a:lnTo>
                <a:lnTo>
                  <a:pt x="751" y="3004"/>
                </a:lnTo>
                <a:lnTo>
                  <a:pt x="748" y="3006"/>
                </a:lnTo>
                <a:lnTo>
                  <a:pt x="746" y="3010"/>
                </a:lnTo>
                <a:lnTo>
                  <a:pt x="746" y="3016"/>
                </a:lnTo>
                <a:lnTo>
                  <a:pt x="744" y="3025"/>
                </a:lnTo>
                <a:lnTo>
                  <a:pt x="742" y="3028"/>
                </a:lnTo>
                <a:lnTo>
                  <a:pt x="739" y="3032"/>
                </a:lnTo>
                <a:lnTo>
                  <a:pt x="736" y="3035"/>
                </a:lnTo>
                <a:lnTo>
                  <a:pt x="730" y="3047"/>
                </a:lnTo>
                <a:lnTo>
                  <a:pt x="725" y="3057"/>
                </a:lnTo>
                <a:lnTo>
                  <a:pt x="725" y="3061"/>
                </a:lnTo>
                <a:lnTo>
                  <a:pt x="724" y="3071"/>
                </a:lnTo>
                <a:lnTo>
                  <a:pt x="722" y="3076"/>
                </a:lnTo>
                <a:lnTo>
                  <a:pt x="718" y="3080"/>
                </a:lnTo>
                <a:lnTo>
                  <a:pt x="717" y="3081"/>
                </a:lnTo>
                <a:lnTo>
                  <a:pt x="710" y="3081"/>
                </a:lnTo>
                <a:lnTo>
                  <a:pt x="707" y="3085"/>
                </a:lnTo>
                <a:lnTo>
                  <a:pt x="705" y="3090"/>
                </a:lnTo>
                <a:lnTo>
                  <a:pt x="705" y="3095"/>
                </a:lnTo>
                <a:lnTo>
                  <a:pt x="707" y="3100"/>
                </a:lnTo>
                <a:lnTo>
                  <a:pt x="707" y="3107"/>
                </a:lnTo>
                <a:lnTo>
                  <a:pt x="705" y="3110"/>
                </a:lnTo>
                <a:lnTo>
                  <a:pt x="700" y="3112"/>
                </a:lnTo>
                <a:lnTo>
                  <a:pt x="700" y="3115"/>
                </a:lnTo>
                <a:lnTo>
                  <a:pt x="698" y="3127"/>
                </a:lnTo>
                <a:lnTo>
                  <a:pt x="696" y="3131"/>
                </a:lnTo>
                <a:lnTo>
                  <a:pt x="695" y="3132"/>
                </a:lnTo>
                <a:lnTo>
                  <a:pt x="693" y="3134"/>
                </a:lnTo>
                <a:lnTo>
                  <a:pt x="689" y="3136"/>
                </a:lnTo>
                <a:lnTo>
                  <a:pt x="683" y="3141"/>
                </a:lnTo>
                <a:lnTo>
                  <a:pt x="677" y="3148"/>
                </a:lnTo>
                <a:lnTo>
                  <a:pt x="666" y="3160"/>
                </a:lnTo>
                <a:lnTo>
                  <a:pt x="662" y="3163"/>
                </a:lnTo>
                <a:lnTo>
                  <a:pt x="654" y="3166"/>
                </a:lnTo>
                <a:lnTo>
                  <a:pt x="647" y="3170"/>
                </a:lnTo>
                <a:lnTo>
                  <a:pt x="642" y="3177"/>
                </a:lnTo>
                <a:lnTo>
                  <a:pt x="635" y="3184"/>
                </a:lnTo>
                <a:lnTo>
                  <a:pt x="635" y="3187"/>
                </a:lnTo>
                <a:lnTo>
                  <a:pt x="631" y="3192"/>
                </a:lnTo>
                <a:lnTo>
                  <a:pt x="628" y="3197"/>
                </a:lnTo>
                <a:lnTo>
                  <a:pt x="623" y="3201"/>
                </a:lnTo>
                <a:lnTo>
                  <a:pt x="621" y="3207"/>
                </a:lnTo>
                <a:lnTo>
                  <a:pt x="616" y="3207"/>
                </a:lnTo>
                <a:lnTo>
                  <a:pt x="611" y="3209"/>
                </a:lnTo>
                <a:lnTo>
                  <a:pt x="602" y="3212"/>
                </a:lnTo>
                <a:lnTo>
                  <a:pt x="596" y="3218"/>
                </a:lnTo>
                <a:lnTo>
                  <a:pt x="587" y="3221"/>
                </a:lnTo>
                <a:lnTo>
                  <a:pt x="579" y="3219"/>
                </a:lnTo>
                <a:lnTo>
                  <a:pt x="573" y="3218"/>
                </a:lnTo>
                <a:lnTo>
                  <a:pt x="568" y="3214"/>
                </a:lnTo>
                <a:lnTo>
                  <a:pt x="560" y="3214"/>
                </a:lnTo>
                <a:lnTo>
                  <a:pt x="567" y="3226"/>
                </a:lnTo>
                <a:lnTo>
                  <a:pt x="570" y="3236"/>
                </a:lnTo>
                <a:lnTo>
                  <a:pt x="568" y="3247"/>
                </a:lnTo>
                <a:lnTo>
                  <a:pt x="567" y="3262"/>
                </a:lnTo>
                <a:lnTo>
                  <a:pt x="575" y="3269"/>
                </a:lnTo>
                <a:lnTo>
                  <a:pt x="584" y="3276"/>
                </a:lnTo>
                <a:lnTo>
                  <a:pt x="589" y="3279"/>
                </a:lnTo>
                <a:lnTo>
                  <a:pt x="591" y="3284"/>
                </a:lnTo>
                <a:lnTo>
                  <a:pt x="592" y="3289"/>
                </a:lnTo>
                <a:lnTo>
                  <a:pt x="594" y="3296"/>
                </a:lnTo>
                <a:lnTo>
                  <a:pt x="628" y="3296"/>
                </a:lnTo>
                <a:lnTo>
                  <a:pt x="645" y="3296"/>
                </a:lnTo>
                <a:lnTo>
                  <a:pt x="652" y="3298"/>
                </a:lnTo>
                <a:lnTo>
                  <a:pt x="654" y="3299"/>
                </a:lnTo>
                <a:lnTo>
                  <a:pt x="655" y="3303"/>
                </a:lnTo>
                <a:lnTo>
                  <a:pt x="657" y="3311"/>
                </a:lnTo>
                <a:lnTo>
                  <a:pt x="657" y="3318"/>
                </a:lnTo>
                <a:lnTo>
                  <a:pt x="657" y="3325"/>
                </a:lnTo>
                <a:lnTo>
                  <a:pt x="655" y="3330"/>
                </a:lnTo>
                <a:lnTo>
                  <a:pt x="650" y="3339"/>
                </a:lnTo>
                <a:lnTo>
                  <a:pt x="643" y="3345"/>
                </a:lnTo>
                <a:lnTo>
                  <a:pt x="637" y="3352"/>
                </a:lnTo>
                <a:lnTo>
                  <a:pt x="630" y="3361"/>
                </a:lnTo>
                <a:lnTo>
                  <a:pt x="628" y="3364"/>
                </a:lnTo>
                <a:lnTo>
                  <a:pt x="628" y="3371"/>
                </a:lnTo>
                <a:lnTo>
                  <a:pt x="626" y="3378"/>
                </a:lnTo>
                <a:lnTo>
                  <a:pt x="628" y="3385"/>
                </a:lnTo>
                <a:lnTo>
                  <a:pt x="642" y="3392"/>
                </a:lnTo>
                <a:lnTo>
                  <a:pt x="655" y="3398"/>
                </a:lnTo>
                <a:lnTo>
                  <a:pt x="660" y="3400"/>
                </a:lnTo>
                <a:lnTo>
                  <a:pt x="666" y="3398"/>
                </a:lnTo>
                <a:lnTo>
                  <a:pt x="669" y="3397"/>
                </a:lnTo>
                <a:lnTo>
                  <a:pt x="671" y="3393"/>
                </a:lnTo>
                <a:lnTo>
                  <a:pt x="676" y="3388"/>
                </a:lnTo>
                <a:lnTo>
                  <a:pt x="677" y="3386"/>
                </a:lnTo>
                <a:lnTo>
                  <a:pt x="683" y="3385"/>
                </a:lnTo>
                <a:lnTo>
                  <a:pt x="684" y="3390"/>
                </a:lnTo>
                <a:lnTo>
                  <a:pt x="688" y="3393"/>
                </a:lnTo>
                <a:lnTo>
                  <a:pt x="696" y="3398"/>
                </a:lnTo>
                <a:lnTo>
                  <a:pt x="696" y="3402"/>
                </a:lnTo>
                <a:lnTo>
                  <a:pt x="696" y="3405"/>
                </a:lnTo>
                <a:lnTo>
                  <a:pt x="698" y="3407"/>
                </a:lnTo>
                <a:lnTo>
                  <a:pt x="701" y="3407"/>
                </a:lnTo>
                <a:lnTo>
                  <a:pt x="710" y="3405"/>
                </a:lnTo>
                <a:lnTo>
                  <a:pt x="717" y="3405"/>
                </a:lnTo>
                <a:lnTo>
                  <a:pt x="724" y="3405"/>
                </a:lnTo>
                <a:lnTo>
                  <a:pt x="724" y="3409"/>
                </a:lnTo>
                <a:lnTo>
                  <a:pt x="724" y="3412"/>
                </a:lnTo>
                <a:lnTo>
                  <a:pt x="730" y="3415"/>
                </a:lnTo>
                <a:lnTo>
                  <a:pt x="737" y="3419"/>
                </a:lnTo>
                <a:lnTo>
                  <a:pt x="741" y="3419"/>
                </a:lnTo>
                <a:lnTo>
                  <a:pt x="744" y="3419"/>
                </a:lnTo>
                <a:lnTo>
                  <a:pt x="748" y="3419"/>
                </a:lnTo>
                <a:lnTo>
                  <a:pt x="751" y="3419"/>
                </a:lnTo>
                <a:lnTo>
                  <a:pt x="751" y="3422"/>
                </a:lnTo>
                <a:lnTo>
                  <a:pt x="751" y="3426"/>
                </a:lnTo>
                <a:lnTo>
                  <a:pt x="753" y="3426"/>
                </a:lnTo>
                <a:lnTo>
                  <a:pt x="758" y="3426"/>
                </a:lnTo>
                <a:lnTo>
                  <a:pt x="761" y="3426"/>
                </a:lnTo>
                <a:lnTo>
                  <a:pt x="765" y="3426"/>
                </a:lnTo>
                <a:lnTo>
                  <a:pt x="785" y="3467"/>
                </a:lnTo>
                <a:lnTo>
                  <a:pt x="802" y="3468"/>
                </a:lnTo>
                <a:lnTo>
                  <a:pt x="819" y="3470"/>
                </a:lnTo>
                <a:lnTo>
                  <a:pt x="833" y="3475"/>
                </a:lnTo>
                <a:lnTo>
                  <a:pt x="847" y="3480"/>
                </a:lnTo>
                <a:lnTo>
                  <a:pt x="847" y="3508"/>
                </a:lnTo>
                <a:lnTo>
                  <a:pt x="855" y="3509"/>
                </a:lnTo>
                <a:lnTo>
                  <a:pt x="858" y="3511"/>
                </a:lnTo>
                <a:lnTo>
                  <a:pt x="860" y="3515"/>
                </a:lnTo>
                <a:lnTo>
                  <a:pt x="860" y="3518"/>
                </a:lnTo>
                <a:lnTo>
                  <a:pt x="862" y="3520"/>
                </a:lnTo>
                <a:lnTo>
                  <a:pt x="865" y="3520"/>
                </a:lnTo>
                <a:lnTo>
                  <a:pt x="867" y="3521"/>
                </a:lnTo>
                <a:lnTo>
                  <a:pt x="867" y="3525"/>
                </a:lnTo>
                <a:lnTo>
                  <a:pt x="867" y="3528"/>
                </a:lnTo>
                <a:lnTo>
                  <a:pt x="874" y="3530"/>
                </a:lnTo>
                <a:lnTo>
                  <a:pt x="882" y="3532"/>
                </a:lnTo>
                <a:lnTo>
                  <a:pt x="891" y="3533"/>
                </a:lnTo>
                <a:lnTo>
                  <a:pt x="901" y="3535"/>
                </a:lnTo>
                <a:lnTo>
                  <a:pt x="901" y="3538"/>
                </a:lnTo>
                <a:lnTo>
                  <a:pt x="901" y="3542"/>
                </a:lnTo>
                <a:lnTo>
                  <a:pt x="903" y="3542"/>
                </a:lnTo>
                <a:lnTo>
                  <a:pt x="908" y="3542"/>
                </a:lnTo>
                <a:lnTo>
                  <a:pt x="915" y="3542"/>
                </a:lnTo>
                <a:lnTo>
                  <a:pt x="915" y="3545"/>
                </a:lnTo>
                <a:lnTo>
                  <a:pt x="915" y="3549"/>
                </a:lnTo>
                <a:lnTo>
                  <a:pt x="920" y="3552"/>
                </a:lnTo>
                <a:lnTo>
                  <a:pt x="927" y="3552"/>
                </a:lnTo>
                <a:lnTo>
                  <a:pt x="947" y="3550"/>
                </a:lnTo>
                <a:lnTo>
                  <a:pt x="968" y="3547"/>
                </a:lnTo>
                <a:lnTo>
                  <a:pt x="976" y="3547"/>
                </a:lnTo>
                <a:lnTo>
                  <a:pt x="983" y="3549"/>
                </a:lnTo>
                <a:lnTo>
                  <a:pt x="985" y="3544"/>
                </a:lnTo>
                <a:lnTo>
                  <a:pt x="988" y="3540"/>
                </a:lnTo>
                <a:lnTo>
                  <a:pt x="997" y="3535"/>
                </a:lnTo>
                <a:lnTo>
                  <a:pt x="1002" y="3538"/>
                </a:lnTo>
                <a:lnTo>
                  <a:pt x="1007" y="3542"/>
                </a:lnTo>
                <a:lnTo>
                  <a:pt x="1009" y="3549"/>
                </a:lnTo>
                <a:lnTo>
                  <a:pt x="1010" y="3555"/>
                </a:lnTo>
                <a:lnTo>
                  <a:pt x="1019" y="3561"/>
                </a:lnTo>
                <a:lnTo>
                  <a:pt x="1026" y="3567"/>
                </a:lnTo>
                <a:lnTo>
                  <a:pt x="1032" y="3574"/>
                </a:lnTo>
                <a:lnTo>
                  <a:pt x="1037" y="3583"/>
                </a:lnTo>
                <a:lnTo>
                  <a:pt x="1044" y="3583"/>
                </a:lnTo>
                <a:lnTo>
                  <a:pt x="1049" y="3584"/>
                </a:lnTo>
                <a:lnTo>
                  <a:pt x="1058" y="3590"/>
                </a:lnTo>
                <a:lnTo>
                  <a:pt x="1060" y="3593"/>
                </a:lnTo>
                <a:lnTo>
                  <a:pt x="1061" y="3595"/>
                </a:lnTo>
                <a:lnTo>
                  <a:pt x="1066" y="3598"/>
                </a:lnTo>
                <a:lnTo>
                  <a:pt x="1073" y="3600"/>
                </a:lnTo>
                <a:lnTo>
                  <a:pt x="1078" y="3603"/>
                </a:lnTo>
                <a:lnTo>
                  <a:pt x="1080" y="3598"/>
                </a:lnTo>
                <a:lnTo>
                  <a:pt x="1084" y="3595"/>
                </a:lnTo>
                <a:lnTo>
                  <a:pt x="1092" y="3590"/>
                </a:lnTo>
                <a:lnTo>
                  <a:pt x="1092" y="3596"/>
                </a:lnTo>
                <a:lnTo>
                  <a:pt x="1095" y="3600"/>
                </a:lnTo>
                <a:lnTo>
                  <a:pt x="1099" y="3603"/>
                </a:lnTo>
                <a:lnTo>
                  <a:pt x="1106" y="3603"/>
                </a:lnTo>
                <a:lnTo>
                  <a:pt x="1140" y="3603"/>
                </a:lnTo>
                <a:lnTo>
                  <a:pt x="1140" y="3607"/>
                </a:lnTo>
                <a:lnTo>
                  <a:pt x="1143" y="3608"/>
                </a:lnTo>
                <a:lnTo>
                  <a:pt x="1150" y="3610"/>
                </a:lnTo>
                <a:lnTo>
                  <a:pt x="1157" y="3612"/>
                </a:lnTo>
                <a:lnTo>
                  <a:pt x="1159" y="3613"/>
                </a:lnTo>
                <a:lnTo>
                  <a:pt x="1160" y="3617"/>
                </a:lnTo>
                <a:lnTo>
                  <a:pt x="1165" y="3619"/>
                </a:lnTo>
                <a:lnTo>
                  <a:pt x="1170" y="3624"/>
                </a:lnTo>
                <a:lnTo>
                  <a:pt x="1176" y="3627"/>
                </a:lnTo>
                <a:lnTo>
                  <a:pt x="1181" y="3630"/>
                </a:lnTo>
                <a:lnTo>
                  <a:pt x="1182" y="3627"/>
                </a:lnTo>
                <a:lnTo>
                  <a:pt x="1184" y="3625"/>
                </a:lnTo>
                <a:lnTo>
                  <a:pt x="1191" y="3624"/>
                </a:lnTo>
                <a:lnTo>
                  <a:pt x="1208" y="3624"/>
                </a:lnTo>
                <a:lnTo>
                  <a:pt x="1210" y="3627"/>
                </a:lnTo>
                <a:lnTo>
                  <a:pt x="1213" y="3629"/>
                </a:lnTo>
                <a:lnTo>
                  <a:pt x="1217" y="3630"/>
                </a:lnTo>
                <a:lnTo>
                  <a:pt x="1222" y="3630"/>
                </a:lnTo>
                <a:lnTo>
                  <a:pt x="1223" y="3636"/>
                </a:lnTo>
                <a:lnTo>
                  <a:pt x="1228" y="3637"/>
                </a:lnTo>
                <a:lnTo>
                  <a:pt x="1235" y="3637"/>
                </a:lnTo>
                <a:lnTo>
                  <a:pt x="1242" y="3637"/>
                </a:lnTo>
                <a:lnTo>
                  <a:pt x="1246" y="3641"/>
                </a:lnTo>
                <a:lnTo>
                  <a:pt x="1251" y="3642"/>
                </a:lnTo>
                <a:lnTo>
                  <a:pt x="1263" y="3644"/>
                </a:lnTo>
                <a:lnTo>
                  <a:pt x="1290" y="3644"/>
                </a:lnTo>
                <a:lnTo>
                  <a:pt x="1290" y="3637"/>
                </a:lnTo>
                <a:lnTo>
                  <a:pt x="1290" y="3629"/>
                </a:lnTo>
                <a:lnTo>
                  <a:pt x="1288" y="3613"/>
                </a:lnTo>
                <a:lnTo>
                  <a:pt x="1288" y="3605"/>
                </a:lnTo>
                <a:lnTo>
                  <a:pt x="1290" y="3598"/>
                </a:lnTo>
                <a:lnTo>
                  <a:pt x="1292" y="3593"/>
                </a:lnTo>
                <a:lnTo>
                  <a:pt x="1297" y="3590"/>
                </a:lnTo>
                <a:lnTo>
                  <a:pt x="1309" y="3588"/>
                </a:lnTo>
                <a:lnTo>
                  <a:pt x="1317" y="3588"/>
                </a:lnTo>
                <a:lnTo>
                  <a:pt x="1336" y="3591"/>
                </a:lnTo>
                <a:lnTo>
                  <a:pt x="1353" y="3595"/>
                </a:lnTo>
                <a:lnTo>
                  <a:pt x="1362" y="3596"/>
                </a:lnTo>
                <a:lnTo>
                  <a:pt x="1372" y="3596"/>
                </a:lnTo>
                <a:lnTo>
                  <a:pt x="1374" y="3602"/>
                </a:lnTo>
                <a:lnTo>
                  <a:pt x="1377" y="3605"/>
                </a:lnTo>
                <a:lnTo>
                  <a:pt x="1382" y="3608"/>
                </a:lnTo>
                <a:lnTo>
                  <a:pt x="1386" y="3610"/>
                </a:lnTo>
                <a:lnTo>
                  <a:pt x="1398" y="3613"/>
                </a:lnTo>
                <a:lnTo>
                  <a:pt x="1406" y="3617"/>
                </a:lnTo>
                <a:lnTo>
                  <a:pt x="1416" y="3624"/>
                </a:lnTo>
                <a:lnTo>
                  <a:pt x="1425" y="3630"/>
                </a:lnTo>
                <a:lnTo>
                  <a:pt x="1435" y="3636"/>
                </a:lnTo>
                <a:lnTo>
                  <a:pt x="1440" y="3637"/>
                </a:lnTo>
                <a:lnTo>
                  <a:pt x="1447" y="3637"/>
                </a:lnTo>
                <a:lnTo>
                  <a:pt x="1454" y="3651"/>
                </a:lnTo>
                <a:lnTo>
                  <a:pt x="1461" y="3665"/>
                </a:lnTo>
                <a:lnTo>
                  <a:pt x="1471" y="3663"/>
                </a:lnTo>
                <a:lnTo>
                  <a:pt x="1478" y="3665"/>
                </a:lnTo>
                <a:lnTo>
                  <a:pt x="1491" y="3668"/>
                </a:lnTo>
                <a:lnTo>
                  <a:pt x="1505" y="3671"/>
                </a:lnTo>
                <a:lnTo>
                  <a:pt x="1513" y="3671"/>
                </a:lnTo>
                <a:lnTo>
                  <a:pt x="1522" y="3671"/>
                </a:lnTo>
                <a:lnTo>
                  <a:pt x="1522" y="3677"/>
                </a:lnTo>
                <a:lnTo>
                  <a:pt x="1522" y="3682"/>
                </a:lnTo>
                <a:lnTo>
                  <a:pt x="1527" y="3687"/>
                </a:lnTo>
                <a:lnTo>
                  <a:pt x="1529" y="3694"/>
                </a:lnTo>
                <a:lnTo>
                  <a:pt x="1531" y="3699"/>
                </a:lnTo>
                <a:lnTo>
                  <a:pt x="1529" y="3706"/>
                </a:lnTo>
                <a:lnTo>
                  <a:pt x="1583" y="3706"/>
                </a:lnTo>
                <a:lnTo>
                  <a:pt x="1583" y="3709"/>
                </a:lnTo>
                <a:lnTo>
                  <a:pt x="1585" y="3711"/>
                </a:lnTo>
                <a:lnTo>
                  <a:pt x="1590" y="3712"/>
                </a:lnTo>
                <a:lnTo>
                  <a:pt x="1604" y="3712"/>
                </a:lnTo>
                <a:lnTo>
                  <a:pt x="1604" y="3716"/>
                </a:lnTo>
                <a:lnTo>
                  <a:pt x="1606" y="3717"/>
                </a:lnTo>
                <a:lnTo>
                  <a:pt x="1611" y="3719"/>
                </a:lnTo>
                <a:lnTo>
                  <a:pt x="1616" y="3719"/>
                </a:lnTo>
                <a:lnTo>
                  <a:pt x="1621" y="3721"/>
                </a:lnTo>
                <a:lnTo>
                  <a:pt x="1629" y="3724"/>
                </a:lnTo>
                <a:lnTo>
                  <a:pt x="1638" y="3728"/>
                </a:lnTo>
                <a:lnTo>
                  <a:pt x="1645" y="3728"/>
                </a:lnTo>
                <a:lnTo>
                  <a:pt x="1652" y="3726"/>
                </a:lnTo>
                <a:lnTo>
                  <a:pt x="1652" y="3753"/>
                </a:lnTo>
                <a:lnTo>
                  <a:pt x="1653" y="3760"/>
                </a:lnTo>
                <a:lnTo>
                  <a:pt x="1652" y="3765"/>
                </a:lnTo>
                <a:lnTo>
                  <a:pt x="1650" y="3770"/>
                </a:lnTo>
                <a:lnTo>
                  <a:pt x="1648" y="3774"/>
                </a:lnTo>
                <a:lnTo>
                  <a:pt x="1641" y="3779"/>
                </a:lnTo>
                <a:lnTo>
                  <a:pt x="1640" y="3784"/>
                </a:lnTo>
                <a:lnTo>
                  <a:pt x="1638" y="3787"/>
                </a:lnTo>
                <a:lnTo>
                  <a:pt x="1640" y="3792"/>
                </a:lnTo>
                <a:lnTo>
                  <a:pt x="1641" y="3798"/>
                </a:lnTo>
                <a:lnTo>
                  <a:pt x="1645" y="3801"/>
                </a:lnTo>
                <a:lnTo>
                  <a:pt x="1645" y="3808"/>
                </a:lnTo>
                <a:lnTo>
                  <a:pt x="1655" y="3808"/>
                </a:lnTo>
                <a:lnTo>
                  <a:pt x="1664" y="3810"/>
                </a:lnTo>
                <a:lnTo>
                  <a:pt x="1669" y="3815"/>
                </a:lnTo>
                <a:lnTo>
                  <a:pt x="1672" y="3821"/>
                </a:lnTo>
                <a:lnTo>
                  <a:pt x="1679" y="3821"/>
                </a:lnTo>
                <a:lnTo>
                  <a:pt x="1686" y="3820"/>
                </a:lnTo>
                <a:lnTo>
                  <a:pt x="1698" y="3816"/>
                </a:lnTo>
                <a:lnTo>
                  <a:pt x="1710" y="3813"/>
                </a:lnTo>
                <a:lnTo>
                  <a:pt x="1718" y="3813"/>
                </a:lnTo>
                <a:lnTo>
                  <a:pt x="1727" y="3815"/>
                </a:lnTo>
                <a:lnTo>
                  <a:pt x="1728" y="3820"/>
                </a:lnTo>
                <a:lnTo>
                  <a:pt x="1730" y="3825"/>
                </a:lnTo>
                <a:lnTo>
                  <a:pt x="1733" y="3828"/>
                </a:lnTo>
                <a:lnTo>
                  <a:pt x="1733" y="3835"/>
                </a:lnTo>
                <a:lnTo>
                  <a:pt x="1733" y="3844"/>
                </a:lnTo>
                <a:lnTo>
                  <a:pt x="1737" y="3849"/>
                </a:lnTo>
                <a:lnTo>
                  <a:pt x="1742" y="3852"/>
                </a:lnTo>
                <a:lnTo>
                  <a:pt x="1747" y="3856"/>
                </a:lnTo>
                <a:lnTo>
                  <a:pt x="1749" y="3850"/>
                </a:lnTo>
                <a:lnTo>
                  <a:pt x="1754" y="3849"/>
                </a:lnTo>
                <a:lnTo>
                  <a:pt x="1761" y="3849"/>
                </a:lnTo>
                <a:lnTo>
                  <a:pt x="1768" y="3849"/>
                </a:lnTo>
                <a:lnTo>
                  <a:pt x="1769" y="3844"/>
                </a:lnTo>
                <a:lnTo>
                  <a:pt x="1774" y="3842"/>
                </a:lnTo>
                <a:lnTo>
                  <a:pt x="1781" y="3842"/>
                </a:lnTo>
                <a:lnTo>
                  <a:pt x="1788" y="3842"/>
                </a:lnTo>
                <a:lnTo>
                  <a:pt x="1790" y="3845"/>
                </a:lnTo>
                <a:lnTo>
                  <a:pt x="1791" y="3845"/>
                </a:lnTo>
                <a:lnTo>
                  <a:pt x="1803" y="3850"/>
                </a:lnTo>
                <a:lnTo>
                  <a:pt x="1817" y="3854"/>
                </a:lnTo>
                <a:lnTo>
                  <a:pt x="1822" y="3856"/>
                </a:lnTo>
                <a:lnTo>
                  <a:pt x="1831" y="3859"/>
                </a:lnTo>
                <a:lnTo>
                  <a:pt x="1838" y="3862"/>
                </a:lnTo>
                <a:lnTo>
                  <a:pt x="1851" y="3873"/>
                </a:lnTo>
                <a:lnTo>
                  <a:pt x="1863" y="3885"/>
                </a:lnTo>
                <a:lnTo>
                  <a:pt x="1877" y="3896"/>
                </a:lnTo>
                <a:lnTo>
                  <a:pt x="1884" y="3896"/>
                </a:lnTo>
                <a:lnTo>
                  <a:pt x="1885" y="3898"/>
                </a:lnTo>
                <a:lnTo>
                  <a:pt x="1885" y="3900"/>
                </a:lnTo>
                <a:lnTo>
                  <a:pt x="1887" y="3902"/>
                </a:lnTo>
                <a:lnTo>
                  <a:pt x="1891" y="3903"/>
                </a:lnTo>
                <a:lnTo>
                  <a:pt x="1897" y="3903"/>
                </a:lnTo>
                <a:lnTo>
                  <a:pt x="1904" y="3903"/>
                </a:lnTo>
                <a:lnTo>
                  <a:pt x="1911" y="3903"/>
                </a:lnTo>
                <a:lnTo>
                  <a:pt x="1916" y="3902"/>
                </a:lnTo>
                <a:lnTo>
                  <a:pt x="1920" y="3898"/>
                </a:lnTo>
                <a:lnTo>
                  <a:pt x="1923" y="3895"/>
                </a:lnTo>
                <a:lnTo>
                  <a:pt x="1930" y="3888"/>
                </a:lnTo>
                <a:lnTo>
                  <a:pt x="1933" y="3885"/>
                </a:lnTo>
                <a:lnTo>
                  <a:pt x="1938" y="3883"/>
                </a:lnTo>
                <a:lnTo>
                  <a:pt x="1947" y="3885"/>
                </a:lnTo>
                <a:lnTo>
                  <a:pt x="1954" y="3883"/>
                </a:lnTo>
                <a:lnTo>
                  <a:pt x="1966" y="3879"/>
                </a:lnTo>
                <a:lnTo>
                  <a:pt x="1976" y="3874"/>
                </a:lnTo>
                <a:lnTo>
                  <a:pt x="1986" y="3869"/>
                </a:lnTo>
                <a:lnTo>
                  <a:pt x="2000" y="3871"/>
                </a:lnTo>
                <a:lnTo>
                  <a:pt x="2012" y="3867"/>
                </a:lnTo>
                <a:lnTo>
                  <a:pt x="2022" y="3866"/>
                </a:lnTo>
                <a:lnTo>
                  <a:pt x="2034" y="3862"/>
                </a:lnTo>
                <a:lnTo>
                  <a:pt x="2035" y="3867"/>
                </a:lnTo>
                <a:lnTo>
                  <a:pt x="2041" y="3869"/>
                </a:lnTo>
                <a:lnTo>
                  <a:pt x="2047" y="3869"/>
                </a:lnTo>
                <a:lnTo>
                  <a:pt x="2054" y="3869"/>
                </a:lnTo>
                <a:lnTo>
                  <a:pt x="2061" y="3871"/>
                </a:lnTo>
                <a:lnTo>
                  <a:pt x="2066" y="3874"/>
                </a:lnTo>
                <a:lnTo>
                  <a:pt x="2078" y="3883"/>
                </a:lnTo>
                <a:lnTo>
                  <a:pt x="2083" y="3886"/>
                </a:lnTo>
                <a:lnTo>
                  <a:pt x="2090" y="3890"/>
                </a:lnTo>
                <a:lnTo>
                  <a:pt x="2099" y="3891"/>
                </a:lnTo>
                <a:lnTo>
                  <a:pt x="2109" y="3890"/>
                </a:lnTo>
                <a:lnTo>
                  <a:pt x="2112" y="3890"/>
                </a:lnTo>
                <a:lnTo>
                  <a:pt x="2114" y="3888"/>
                </a:lnTo>
                <a:lnTo>
                  <a:pt x="2116" y="3883"/>
                </a:lnTo>
                <a:lnTo>
                  <a:pt x="2116" y="3876"/>
                </a:lnTo>
                <a:lnTo>
                  <a:pt x="2112" y="3866"/>
                </a:lnTo>
                <a:lnTo>
                  <a:pt x="2105" y="3859"/>
                </a:lnTo>
                <a:lnTo>
                  <a:pt x="2100" y="3850"/>
                </a:lnTo>
                <a:lnTo>
                  <a:pt x="2095" y="3842"/>
                </a:lnTo>
                <a:lnTo>
                  <a:pt x="2092" y="3833"/>
                </a:lnTo>
                <a:lnTo>
                  <a:pt x="2088" y="3825"/>
                </a:lnTo>
                <a:lnTo>
                  <a:pt x="2085" y="3816"/>
                </a:lnTo>
                <a:lnTo>
                  <a:pt x="2081" y="3808"/>
                </a:lnTo>
                <a:lnTo>
                  <a:pt x="2081" y="3801"/>
                </a:lnTo>
                <a:lnTo>
                  <a:pt x="2083" y="3794"/>
                </a:lnTo>
                <a:lnTo>
                  <a:pt x="2090" y="3786"/>
                </a:lnTo>
                <a:lnTo>
                  <a:pt x="2092" y="3781"/>
                </a:lnTo>
                <a:lnTo>
                  <a:pt x="2095" y="3775"/>
                </a:lnTo>
                <a:lnTo>
                  <a:pt x="2095" y="3769"/>
                </a:lnTo>
                <a:lnTo>
                  <a:pt x="2095" y="3760"/>
                </a:lnTo>
                <a:lnTo>
                  <a:pt x="2099" y="3753"/>
                </a:lnTo>
                <a:lnTo>
                  <a:pt x="2100" y="3750"/>
                </a:lnTo>
                <a:lnTo>
                  <a:pt x="2102" y="3746"/>
                </a:lnTo>
                <a:lnTo>
                  <a:pt x="2102" y="3740"/>
                </a:lnTo>
                <a:lnTo>
                  <a:pt x="2102" y="3733"/>
                </a:lnTo>
                <a:lnTo>
                  <a:pt x="2105" y="3723"/>
                </a:lnTo>
                <a:lnTo>
                  <a:pt x="2109" y="3712"/>
                </a:lnTo>
                <a:lnTo>
                  <a:pt x="2109" y="3624"/>
                </a:lnTo>
                <a:lnTo>
                  <a:pt x="2112" y="3622"/>
                </a:lnTo>
                <a:lnTo>
                  <a:pt x="2116" y="3620"/>
                </a:lnTo>
                <a:lnTo>
                  <a:pt x="2117" y="3612"/>
                </a:lnTo>
                <a:lnTo>
                  <a:pt x="2119" y="3608"/>
                </a:lnTo>
                <a:lnTo>
                  <a:pt x="2121" y="3605"/>
                </a:lnTo>
                <a:lnTo>
                  <a:pt x="2124" y="3603"/>
                </a:lnTo>
                <a:lnTo>
                  <a:pt x="2129" y="3603"/>
                </a:lnTo>
                <a:lnTo>
                  <a:pt x="2136" y="3600"/>
                </a:lnTo>
                <a:lnTo>
                  <a:pt x="2141" y="3595"/>
                </a:lnTo>
                <a:lnTo>
                  <a:pt x="2146" y="3590"/>
                </a:lnTo>
                <a:lnTo>
                  <a:pt x="2150" y="3583"/>
                </a:lnTo>
                <a:lnTo>
                  <a:pt x="2162" y="3574"/>
                </a:lnTo>
                <a:lnTo>
                  <a:pt x="2172" y="3564"/>
                </a:lnTo>
                <a:lnTo>
                  <a:pt x="2182" y="3554"/>
                </a:lnTo>
                <a:lnTo>
                  <a:pt x="2191" y="3542"/>
                </a:lnTo>
                <a:lnTo>
                  <a:pt x="2201" y="3542"/>
                </a:lnTo>
                <a:lnTo>
                  <a:pt x="2211" y="3542"/>
                </a:lnTo>
                <a:lnTo>
                  <a:pt x="2228" y="3538"/>
                </a:lnTo>
                <a:lnTo>
                  <a:pt x="2245" y="3535"/>
                </a:lnTo>
                <a:lnTo>
                  <a:pt x="2255" y="3533"/>
                </a:lnTo>
                <a:lnTo>
                  <a:pt x="2266" y="3535"/>
                </a:lnTo>
                <a:lnTo>
                  <a:pt x="2267" y="3535"/>
                </a:lnTo>
                <a:lnTo>
                  <a:pt x="2276" y="3535"/>
                </a:lnTo>
                <a:lnTo>
                  <a:pt x="2283" y="3535"/>
                </a:lnTo>
                <a:lnTo>
                  <a:pt x="2286" y="3532"/>
                </a:lnTo>
                <a:lnTo>
                  <a:pt x="2290" y="3528"/>
                </a:lnTo>
                <a:lnTo>
                  <a:pt x="2296" y="3520"/>
                </a:lnTo>
                <a:lnTo>
                  <a:pt x="2300" y="3515"/>
                </a:lnTo>
                <a:lnTo>
                  <a:pt x="2307" y="3511"/>
                </a:lnTo>
                <a:lnTo>
                  <a:pt x="2310" y="3509"/>
                </a:lnTo>
                <a:lnTo>
                  <a:pt x="2315" y="3508"/>
                </a:lnTo>
                <a:lnTo>
                  <a:pt x="2320" y="3504"/>
                </a:lnTo>
                <a:lnTo>
                  <a:pt x="2325" y="3501"/>
                </a:lnTo>
                <a:lnTo>
                  <a:pt x="2327" y="3494"/>
                </a:lnTo>
                <a:lnTo>
                  <a:pt x="2334" y="3494"/>
                </a:lnTo>
                <a:lnTo>
                  <a:pt x="2341" y="3494"/>
                </a:lnTo>
                <a:lnTo>
                  <a:pt x="2353" y="3489"/>
                </a:lnTo>
                <a:lnTo>
                  <a:pt x="2358" y="3485"/>
                </a:lnTo>
                <a:lnTo>
                  <a:pt x="2361" y="3480"/>
                </a:lnTo>
                <a:lnTo>
                  <a:pt x="2368" y="3482"/>
                </a:lnTo>
                <a:lnTo>
                  <a:pt x="2372" y="3482"/>
                </a:lnTo>
                <a:lnTo>
                  <a:pt x="2380" y="3479"/>
                </a:lnTo>
                <a:lnTo>
                  <a:pt x="2385" y="3474"/>
                </a:lnTo>
                <a:lnTo>
                  <a:pt x="2390" y="3474"/>
                </a:lnTo>
                <a:lnTo>
                  <a:pt x="2395" y="3474"/>
                </a:lnTo>
                <a:lnTo>
                  <a:pt x="2402" y="3463"/>
                </a:lnTo>
                <a:lnTo>
                  <a:pt x="2406" y="3458"/>
                </a:lnTo>
                <a:lnTo>
                  <a:pt x="2411" y="3455"/>
                </a:lnTo>
                <a:lnTo>
                  <a:pt x="2414" y="3453"/>
                </a:lnTo>
                <a:lnTo>
                  <a:pt x="2418" y="3455"/>
                </a:lnTo>
                <a:lnTo>
                  <a:pt x="2423" y="3455"/>
                </a:lnTo>
                <a:lnTo>
                  <a:pt x="2431" y="3451"/>
                </a:lnTo>
                <a:lnTo>
                  <a:pt x="2447" y="3439"/>
                </a:lnTo>
                <a:lnTo>
                  <a:pt x="2450" y="3439"/>
                </a:lnTo>
                <a:lnTo>
                  <a:pt x="2459" y="3441"/>
                </a:lnTo>
                <a:lnTo>
                  <a:pt x="2465" y="3444"/>
                </a:lnTo>
                <a:lnTo>
                  <a:pt x="2469" y="3450"/>
                </a:lnTo>
                <a:lnTo>
                  <a:pt x="2472" y="3456"/>
                </a:lnTo>
                <a:lnTo>
                  <a:pt x="2474" y="3460"/>
                </a:lnTo>
                <a:lnTo>
                  <a:pt x="2479" y="3468"/>
                </a:lnTo>
                <a:lnTo>
                  <a:pt x="2482" y="3475"/>
                </a:lnTo>
                <a:lnTo>
                  <a:pt x="2489" y="3482"/>
                </a:lnTo>
                <a:lnTo>
                  <a:pt x="2498" y="3487"/>
                </a:lnTo>
                <a:lnTo>
                  <a:pt x="2499" y="3487"/>
                </a:lnTo>
                <a:lnTo>
                  <a:pt x="2511" y="3487"/>
                </a:lnTo>
                <a:lnTo>
                  <a:pt x="2513" y="3491"/>
                </a:lnTo>
                <a:lnTo>
                  <a:pt x="2517" y="3492"/>
                </a:lnTo>
                <a:lnTo>
                  <a:pt x="2525" y="3494"/>
                </a:lnTo>
                <a:lnTo>
                  <a:pt x="2528" y="3496"/>
                </a:lnTo>
                <a:lnTo>
                  <a:pt x="2532" y="3497"/>
                </a:lnTo>
                <a:lnTo>
                  <a:pt x="2534" y="3501"/>
                </a:lnTo>
                <a:lnTo>
                  <a:pt x="2539" y="3501"/>
                </a:lnTo>
                <a:lnTo>
                  <a:pt x="2551" y="3499"/>
                </a:lnTo>
                <a:lnTo>
                  <a:pt x="2559" y="3499"/>
                </a:lnTo>
                <a:lnTo>
                  <a:pt x="2578" y="3503"/>
                </a:lnTo>
                <a:lnTo>
                  <a:pt x="2595" y="3506"/>
                </a:lnTo>
                <a:lnTo>
                  <a:pt x="2603" y="3508"/>
                </a:lnTo>
                <a:lnTo>
                  <a:pt x="2614" y="3508"/>
                </a:lnTo>
                <a:lnTo>
                  <a:pt x="2614" y="3549"/>
                </a:lnTo>
                <a:lnTo>
                  <a:pt x="2629" y="3554"/>
                </a:lnTo>
                <a:lnTo>
                  <a:pt x="2644" y="3559"/>
                </a:lnTo>
                <a:lnTo>
                  <a:pt x="2661" y="3562"/>
                </a:lnTo>
                <a:lnTo>
                  <a:pt x="2682" y="3562"/>
                </a:lnTo>
                <a:lnTo>
                  <a:pt x="2682" y="3552"/>
                </a:lnTo>
                <a:lnTo>
                  <a:pt x="2687" y="3554"/>
                </a:lnTo>
                <a:lnTo>
                  <a:pt x="2692" y="3555"/>
                </a:lnTo>
                <a:lnTo>
                  <a:pt x="2696" y="3555"/>
                </a:lnTo>
                <a:lnTo>
                  <a:pt x="2697" y="3561"/>
                </a:lnTo>
                <a:lnTo>
                  <a:pt x="2699" y="3562"/>
                </a:lnTo>
                <a:lnTo>
                  <a:pt x="2702" y="3562"/>
                </a:lnTo>
                <a:lnTo>
                  <a:pt x="2708" y="3562"/>
                </a:lnTo>
                <a:lnTo>
                  <a:pt x="2711" y="3562"/>
                </a:lnTo>
                <a:lnTo>
                  <a:pt x="2713" y="3561"/>
                </a:lnTo>
                <a:lnTo>
                  <a:pt x="2714" y="3557"/>
                </a:lnTo>
                <a:lnTo>
                  <a:pt x="2716" y="3550"/>
                </a:lnTo>
                <a:lnTo>
                  <a:pt x="2718" y="3544"/>
                </a:lnTo>
                <a:lnTo>
                  <a:pt x="2718" y="3537"/>
                </a:lnTo>
                <a:lnTo>
                  <a:pt x="2721" y="3530"/>
                </a:lnTo>
                <a:lnTo>
                  <a:pt x="2723" y="3528"/>
                </a:lnTo>
                <a:lnTo>
                  <a:pt x="2726" y="3526"/>
                </a:lnTo>
                <a:lnTo>
                  <a:pt x="2731" y="3526"/>
                </a:lnTo>
                <a:lnTo>
                  <a:pt x="2736" y="3528"/>
                </a:lnTo>
                <a:lnTo>
                  <a:pt x="2740" y="3532"/>
                </a:lnTo>
                <a:lnTo>
                  <a:pt x="2742" y="3537"/>
                </a:lnTo>
                <a:lnTo>
                  <a:pt x="2743" y="3549"/>
                </a:lnTo>
                <a:lnTo>
                  <a:pt x="2745" y="3561"/>
                </a:lnTo>
                <a:lnTo>
                  <a:pt x="2747" y="3566"/>
                </a:lnTo>
                <a:lnTo>
                  <a:pt x="2750" y="3569"/>
                </a:lnTo>
                <a:lnTo>
                  <a:pt x="2762" y="3571"/>
                </a:lnTo>
                <a:lnTo>
                  <a:pt x="2772" y="3574"/>
                </a:lnTo>
                <a:lnTo>
                  <a:pt x="2791" y="3583"/>
                </a:lnTo>
                <a:lnTo>
                  <a:pt x="2798" y="3583"/>
                </a:lnTo>
                <a:lnTo>
                  <a:pt x="2805" y="3581"/>
                </a:lnTo>
                <a:lnTo>
                  <a:pt x="2817" y="3578"/>
                </a:lnTo>
                <a:lnTo>
                  <a:pt x="2829" y="3574"/>
                </a:lnTo>
                <a:lnTo>
                  <a:pt x="2837" y="3574"/>
                </a:lnTo>
                <a:lnTo>
                  <a:pt x="2846" y="3576"/>
                </a:lnTo>
                <a:lnTo>
                  <a:pt x="2846" y="3593"/>
                </a:lnTo>
                <a:lnTo>
                  <a:pt x="2847" y="3603"/>
                </a:lnTo>
                <a:lnTo>
                  <a:pt x="2849" y="3612"/>
                </a:lnTo>
                <a:lnTo>
                  <a:pt x="2847" y="3617"/>
                </a:lnTo>
                <a:lnTo>
                  <a:pt x="2846" y="3624"/>
                </a:lnTo>
                <a:lnTo>
                  <a:pt x="2847" y="3630"/>
                </a:lnTo>
                <a:lnTo>
                  <a:pt x="2853" y="3634"/>
                </a:lnTo>
                <a:lnTo>
                  <a:pt x="2858" y="3637"/>
                </a:lnTo>
                <a:lnTo>
                  <a:pt x="2865" y="3639"/>
                </a:lnTo>
                <a:lnTo>
                  <a:pt x="2880" y="3641"/>
                </a:lnTo>
                <a:lnTo>
                  <a:pt x="2887" y="3642"/>
                </a:lnTo>
                <a:lnTo>
                  <a:pt x="2894" y="3644"/>
                </a:lnTo>
                <a:lnTo>
                  <a:pt x="2914" y="3644"/>
                </a:lnTo>
                <a:lnTo>
                  <a:pt x="2919" y="3653"/>
                </a:lnTo>
                <a:lnTo>
                  <a:pt x="2929" y="3659"/>
                </a:lnTo>
                <a:lnTo>
                  <a:pt x="2941" y="3663"/>
                </a:lnTo>
                <a:lnTo>
                  <a:pt x="2955" y="3665"/>
                </a:lnTo>
                <a:lnTo>
                  <a:pt x="2958" y="3673"/>
                </a:lnTo>
                <a:lnTo>
                  <a:pt x="2962" y="3682"/>
                </a:lnTo>
                <a:lnTo>
                  <a:pt x="2965" y="3683"/>
                </a:lnTo>
                <a:lnTo>
                  <a:pt x="2970" y="3685"/>
                </a:lnTo>
                <a:lnTo>
                  <a:pt x="2975" y="3687"/>
                </a:lnTo>
                <a:lnTo>
                  <a:pt x="2982" y="3685"/>
                </a:lnTo>
                <a:lnTo>
                  <a:pt x="2986" y="3688"/>
                </a:lnTo>
                <a:lnTo>
                  <a:pt x="2987" y="3694"/>
                </a:lnTo>
                <a:lnTo>
                  <a:pt x="2989" y="3706"/>
                </a:lnTo>
                <a:lnTo>
                  <a:pt x="2991" y="3711"/>
                </a:lnTo>
                <a:lnTo>
                  <a:pt x="2994" y="3714"/>
                </a:lnTo>
                <a:lnTo>
                  <a:pt x="2998" y="3717"/>
                </a:lnTo>
                <a:lnTo>
                  <a:pt x="3003" y="3719"/>
                </a:lnTo>
                <a:lnTo>
                  <a:pt x="3008" y="3721"/>
                </a:lnTo>
                <a:lnTo>
                  <a:pt x="3010" y="3723"/>
                </a:lnTo>
                <a:lnTo>
                  <a:pt x="3010" y="3726"/>
                </a:lnTo>
                <a:lnTo>
                  <a:pt x="3023" y="3726"/>
                </a:lnTo>
                <a:lnTo>
                  <a:pt x="3025" y="3721"/>
                </a:lnTo>
                <a:lnTo>
                  <a:pt x="3027" y="3719"/>
                </a:lnTo>
                <a:lnTo>
                  <a:pt x="3030" y="3719"/>
                </a:lnTo>
                <a:lnTo>
                  <a:pt x="3032" y="3714"/>
                </a:lnTo>
                <a:lnTo>
                  <a:pt x="3033" y="3712"/>
                </a:lnTo>
                <a:lnTo>
                  <a:pt x="3037" y="3712"/>
                </a:lnTo>
                <a:lnTo>
                  <a:pt x="3044" y="3711"/>
                </a:lnTo>
                <a:lnTo>
                  <a:pt x="3050" y="3709"/>
                </a:lnTo>
                <a:lnTo>
                  <a:pt x="3056" y="3706"/>
                </a:lnTo>
                <a:lnTo>
                  <a:pt x="3064" y="3706"/>
                </a:lnTo>
                <a:lnTo>
                  <a:pt x="3064" y="3711"/>
                </a:lnTo>
                <a:lnTo>
                  <a:pt x="3068" y="3714"/>
                </a:lnTo>
                <a:lnTo>
                  <a:pt x="3071" y="3716"/>
                </a:lnTo>
                <a:lnTo>
                  <a:pt x="3076" y="3717"/>
                </a:lnTo>
                <a:lnTo>
                  <a:pt x="3079" y="3719"/>
                </a:lnTo>
                <a:lnTo>
                  <a:pt x="3083" y="3723"/>
                </a:lnTo>
                <a:lnTo>
                  <a:pt x="3085" y="3726"/>
                </a:lnTo>
                <a:lnTo>
                  <a:pt x="3085" y="3733"/>
                </a:lnTo>
                <a:lnTo>
                  <a:pt x="3090" y="3734"/>
                </a:lnTo>
                <a:lnTo>
                  <a:pt x="3091" y="3736"/>
                </a:lnTo>
                <a:lnTo>
                  <a:pt x="3091" y="3740"/>
                </a:lnTo>
                <a:lnTo>
                  <a:pt x="3095" y="3741"/>
                </a:lnTo>
                <a:lnTo>
                  <a:pt x="3098" y="3743"/>
                </a:lnTo>
                <a:lnTo>
                  <a:pt x="3100" y="3746"/>
                </a:lnTo>
                <a:lnTo>
                  <a:pt x="3105" y="3746"/>
                </a:lnTo>
                <a:lnTo>
                  <a:pt x="3110" y="3748"/>
                </a:lnTo>
                <a:lnTo>
                  <a:pt x="3112" y="3750"/>
                </a:lnTo>
                <a:lnTo>
                  <a:pt x="3112" y="3753"/>
                </a:lnTo>
                <a:lnTo>
                  <a:pt x="3117" y="3757"/>
                </a:lnTo>
                <a:lnTo>
                  <a:pt x="3124" y="3758"/>
                </a:lnTo>
                <a:lnTo>
                  <a:pt x="3131" y="3760"/>
                </a:lnTo>
                <a:lnTo>
                  <a:pt x="3139" y="3760"/>
                </a:lnTo>
                <a:lnTo>
                  <a:pt x="3141" y="3755"/>
                </a:lnTo>
                <a:lnTo>
                  <a:pt x="3143" y="3753"/>
                </a:lnTo>
                <a:lnTo>
                  <a:pt x="3146" y="3753"/>
                </a:lnTo>
                <a:lnTo>
                  <a:pt x="3153" y="3753"/>
                </a:lnTo>
                <a:lnTo>
                  <a:pt x="3154" y="3748"/>
                </a:lnTo>
                <a:lnTo>
                  <a:pt x="3154" y="3745"/>
                </a:lnTo>
                <a:lnTo>
                  <a:pt x="3153" y="3743"/>
                </a:lnTo>
                <a:lnTo>
                  <a:pt x="3151" y="3741"/>
                </a:lnTo>
                <a:lnTo>
                  <a:pt x="3146" y="3740"/>
                </a:lnTo>
                <a:lnTo>
                  <a:pt x="3139" y="3740"/>
                </a:lnTo>
                <a:lnTo>
                  <a:pt x="3132" y="3740"/>
                </a:lnTo>
                <a:lnTo>
                  <a:pt x="3127" y="3738"/>
                </a:lnTo>
                <a:lnTo>
                  <a:pt x="3125" y="3736"/>
                </a:lnTo>
                <a:lnTo>
                  <a:pt x="3124" y="3734"/>
                </a:lnTo>
                <a:lnTo>
                  <a:pt x="3124" y="3731"/>
                </a:lnTo>
                <a:lnTo>
                  <a:pt x="3125" y="3726"/>
                </a:lnTo>
                <a:lnTo>
                  <a:pt x="3124" y="3719"/>
                </a:lnTo>
                <a:lnTo>
                  <a:pt x="3125" y="3716"/>
                </a:lnTo>
                <a:lnTo>
                  <a:pt x="3127" y="3712"/>
                </a:lnTo>
                <a:lnTo>
                  <a:pt x="3132" y="3712"/>
                </a:lnTo>
                <a:lnTo>
                  <a:pt x="3143" y="3712"/>
                </a:lnTo>
                <a:lnTo>
                  <a:pt x="3153" y="3712"/>
                </a:lnTo>
                <a:lnTo>
                  <a:pt x="3156" y="3714"/>
                </a:lnTo>
                <a:lnTo>
                  <a:pt x="3160" y="3716"/>
                </a:lnTo>
                <a:lnTo>
                  <a:pt x="3165" y="3721"/>
                </a:lnTo>
                <a:lnTo>
                  <a:pt x="3166" y="3724"/>
                </a:lnTo>
                <a:lnTo>
                  <a:pt x="3170" y="3726"/>
                </a:lnTo>
                <a:lnTo>
                  <a:pt x="3173" y="3728"/>
                </a:lnTo>
                <a:lnTo>
                  <a:pt x="3180" y="3726"/>
                </a:lnTo>
                <a:lnTo>
                  <a:pt x="3185" y="3726"/>
                </a:lnTo>
                <a:lnTo>
                  <a:pt x="3187" y="3723"/>
                </a:lnTo>
                <a:lnTo>
                  <a:pt x="3187" y="3712"/>
                </a:lnTo>
                <a:lnTo>
                  <a:pt x="3187" y="3709"/>
                </a:lnTo>
                <a:lnTo>
                  <a:pt x="3189" y="3706"/>
                </a:lnTo>
                <a:lnTo>
                  <a:pt x="3194" y="3704"/>
                </a:lnTo>
                <a:lnTo>
                  <a:pt x="3201" y="3706"/>
                </a:lnTo>
                <a:lnTo>
                  <a:pt x="3202" y="3700"/>
                </a:lnTo>
                <a:lnTo>
                  <a:pt x="3204" y="3699"/>
                </a:lnTo>
                <a:lnTo>
                  <a:pt x="3207" y="3699"/>
                </a:lnTo>
                <a:lnTo>
                  <a:pt x="3235" y="3699"/>
                </a:lnTo>
                <a:lnTo>
                  <a:pt x="3247" y="3697"/>
                </a:lnTo>
                <a:lnTo>
                  <a:pt x="3252" y="3695"/>
                </a:lnTo>
                <a:lnTo>
                  <a:pt x="3255" y="3692"/>
                </a:lnTo>
                <a:lnTo>
                  <a:pt x="3267" y="3692"/>
                </a:lnTo>
                <a:lnTo>
                  <a:pt x="3279" y="3692"/>
                </a:lnTo>
                <a:lnTo>
                  <a:pt x="3289" y="3690"/>
                </a:lnTo>
                <a:lnTo>
                  <a:pt x="3296" y="3685"/>
                </a:lnTo>
                <a:lnTo>
                  <a:pt x="3298" y="3680"/>
                </a:lnTo>
                <a:lnTo>
                  <a:pt x="3299" y="3678"/>
                </a:lnTo>
                <a:lnTo>
                  <a:pt x="3303" y="3678"/>
                </a:lnTo>
                <a:lnTo>
                  <a:pt x="3298" y="3670"/>
                </a:lnTo>
                <a:lnTo>
                  <a:pt x="3296" y="3665"/>
                </a:lnTo>
                <a:lnTo>
                  <a:pt x="3296" y="3658"/>
                </a:lnTo>
                <a:lnTo>
                  <a:pt x="3303" y="3654"/>
                </a:lnTo>
                <a:lnTo>
                  <a:pt x="3310" y="3651"/>
                </a:lnTo>
                <a:lnTo>
                  <a:pt x="3308" y="3648"/>
                </a:lnTo>
                <a:lnTo>
                  <a:pt x="3306" y="3644"/>
                </a:lnTo>
                <a:lnTo>
                  <a:pt x="3303" y="3641"/>
                </a:lnTo>
                <a:lnTo>
                  <a:pt x="3303" y="3637"/>
                </a:lnTo>
                <a:lnTo>
                  <a:pt x="3298" y="3636"/>
                </a:lnTo>
                <a:lnTo>
                  <a:pt x="3296" y="3634"/>
                </a:lnTo>
                <a:lnTo>
                  <a:pt x="3296" y="3630"/>
                </a:lnTo>
                <a:lnTo>
                  <a:pt x="3296" y="3625"/>
                </a:lnTo>
                <a:lnTo>
                  <a:pt x="3298" y="3622"/>
                </a:lnTo>
                <a:lnTo>
                  <a:pt x="3301" y="3620"/>
                </a:lnTo>
                <a:lnTo>
                  <a:pt x="3305" y="3619"/>
                </a:lnTo>
                <a:lnTo>
                  <a:pt x="3313" y="3617"/>
                </a:lnTo>
                <a:lnTo>
                  <a:pt x="3315" y="3613"/>
                </a:lnTo>
                <a:lnTo>
                  <a:pt x="3316" y="3610"/>
                </a:lnTo>
                <a:lnTo>
                  <a:pt x="3318" y="3605"/>
                </a:lnTo>
                <a:lnTo>
                  <a:pt x="3320" y="3603"/>
                </a:lnTo>
                <a:lnTo>
                  <a:pt x="3323" y="3603"/>
                </a:lnTo>
                <a:lnTo>
                  <a:pt x="3323" y="3596"/>
                </a:lnTo>
                <a:lnTo>
                  <a:pt x="3323" y="3593"/>
                </a:lnTo>
                <a:lnTo>
                  <a:pt x="3327" y="3591"/>
                </a:lnTo>
                <a:lnTo>
                  <a:pt x="3328" y="3593"/>
                </a:lnTo>
                <a:lnTo>
                  <a:pt x="3330" y="3596"/>
                </a:lnTo>
                <a:lnTo>
                  <a:pt x="3347" y="3596"/>
                </a:lnTo>
                <a:lnTo>
                  <a:pt x="3361" y="3595"/>
                </a:lnTo>
                <a:lnTo>
                  <a:pt x="3373" y="3590"/>
                </a:lnTo>
                <a:lnTo>
                  <a:pt x="3381" y="3583"/>
                </a:lnTo>
                <a:lnTo>
                  <a:pt x="3388" y="3574"/>
                </a:lnTo>
                <a:lnTo>
                  <a:pt x="3395" y="3564"/>
                </a:lnTo>
                <a:lnTo>
                  <a:pt x="3405" y="3542"/>
                </a:lnTo>
                <a:lnTo>
                  <a:pt x="3439" y="3542"/>
                </a:lnTo>
                <a:lnTo>
                  <a:pt x="3441" y="3542"/>
                </a:lnTo>
                <a:lnTo>
                  <a:pt x="3443" y="3540"/>
                </a:lnTo>
                <a:lnTo>
                  <a:pt x="3445" y="3537"/>
                </a:lnTo>
                <a:lnTo>
                  <a:pt x="3445" y="3532"/>
                </a:lnTo>
                <a:lnTo>
                  <a:pt x="3446" y="3528"/>
                </a:lnTo>
                <a:lnTo>
                  <a:pt x="3450" y="3528"/>
                </a:lnTo>
                <a:lnTo>
                  <a:pt x="3453" y="3528"/>
                </a:lnTo>
                <a:lnTo>
                  <a:pt x="3453" y="3525"/>
                </a:lnTo>
                <a:lnTo>
                  <a:pt x="3453" y="3521"/>
                </a:lnTo>
                <a:lnTo>
                  <a:pt x="3458" y="3513"/>
                </a:lnTo>
                <a:lnTo>
                  <a:pt x="3460" y="3508"/>
                </a:lnTo>
                <a:lnTo>
                  <a:pt x="3460" y="3501"/>
                </a:lnTo>
                <a:lnTo>
                  <a:pt x="3463" y="3501"/>
                </a:lnTo>
                <a:lnTo>
                  <a:pt x="3465" y="3499"/>
                </a:lnTo>
                <a:lnTo>
                  <a:pt x="3467" y="3494"/>
                </a:lnTo>
                <a:lnTo>
                  <a:pt x="3474" y="3496"/>
                </a:lnTo>
                <a:lnTo>
                  <a:pt x="3479" y="3494"/>
                </a:lnTo>
                <a:lnTo>
                  <a:pt x="3484" y="3492"/>
                </a:lnTo>
                <a:lnTo>
                  <a:pt x="3487" y="3491"/>
                </a:lnTo>
                <a:lnTo>
                  <a:pt x="3492" y="3484"/>
                </a:lnTo>
                <a:lnTo>
                  <a:pt x="3496" y="3482"/>
                </a:lnTo>
                <a:lnTo>
                  <a:pt x="3501" y="3480"/>
                </a:lnTo>
                <a:lnTo>
                  <a:pt x="3509" y="3479"/>
                </a:lnTo>
                <a:lnTo>
                  <a:pt x="3518" y="3477"/>
                </a:lnTo>
                <a:lnTo>
                  <a:pt x="3523" y="3472"/>
                </a:lnTo>
                <a:lnTo>
                  <a:pt x="3528" y="3467"/>
                </a:lnTo>
                <a:lnTo>
                  <a:pt x="3532" y="3467"/>
                </a:lnTo>
                <a:lnTo>
                  <a:pt x="3538" y="3467"/>
                </a:lnTo>
                <a:lnTo>
                  <a:pt x="3549" y="3467"/>
                </a:lnTo>
                <a:lnTo>
                  <a:pt x="3554" y="3468"/>
                </a:lnTo>
                <a:lnTo>
                  <a:pt x="3559" y="3467"/>
                </a:lnTo>
                <a:lnTo>
                  <a:pt x="3562" y="3465"/>
                </a:lnTo>
                <a:lnTo>
                  <a:pt x="3562" y="3460"/>
                </a:lnTo>
                <a:lnTo>
                  <a:pt x="3566" y="3451"/>
                </a:lnTo>
                <a:lnTo>
                  <a:pt x="3567" y="3441"/>
                </a:lnTo>
                <a:lnTo>
                  <a:pt x="3569" y="3421"/>
                </a:lnTo>
                <a:lnTo>
                  <a:pt x="3569" y="3378"/>
                </a:lnTo>
                <a:lnTo>
                  <a:pt x="3574" y="3376"/>
                </a:lnTo>
                <a:lnTo>
                  <a:pt x="3576" y="3371"/>
                </a:lnTo>
                <a:lnTo>
                  <a:pt x="3576" y="3364"/>
                </a:lnTo>
                <a:lnTo>
                  <a:pt x="3576" y="3357"/>
                </a:lnTo>
                <a:lnTo>
                  <a:pt x="3584" y="3352"/>
                </a:lnTo>
                <a:lnTo>
                  <a:pt x="3591" y="3345"/>
                </a:lnTo>
                <a:lnTo>
                  <a:pt x="3598" y="3339"/>
                </a:lnTo>
                <a:lnTo>
                  <a:pt x="3603" y="3330"/>
                </a:lnTo>
                <a:lnTo>
                  <a:pt x="3608" y="3328"/>
                </a:lnTo>
                <a:lnTo>
                  <a:pt x="3612" y="3327"/>
                </a:lnTo>
                <a:lnTo>
                  <a:pt x="3615" y="3322"/>
                </a:lnTo>
                <a:lnTo>
                  <a:pt x="3617" y="3317"/>
                </a:lnTo>
                <a:lnTo>
                  <a:pt x="3617" y="3303"/>
                </a:lnTo>
                <a:lnTo>
                  <a:pt x="3617" y="3289"/>
                </a:lnTo>
                <a:lnTo>
                  <a:pt x="3608" y="3284"/>
                </a:lnTo>
                <a:lnTo>
                  <a:pt x="3603" y="3282"/>
                </a:lnTo>
                <a:lnTo>
                  <a:pt x="3596" y="3282"/>
                </a:lnTo>
                <a:lnTo>
                  <a:pt x="3583" y="3284"/>
                </a:lnTo>
                <a:lnTo>
                  <a:pt x="3572" y="3289"/>
                </a:lnTo>
                <a:lnTo>
                  <a:pt x="3561" y="3294"/>
                </a:lnTo>
                <a:lnTo>
                  <a:pt x="3549" y="3296"/>
                </a:lnTo>
                <a:lnTo>
                  <a:pt x="3537" y="3296"/>
                </a:lnTo>
                <a:lnTo>
                  <a:pt x="3526" y="3294"/>
                </a:lnTo>
                <a:lnTo>
                  <a:pt x="3508" y="3289"/>
                </a:lnTo>
                <a:lnTo>
                  <a:pt x="3491" y="3286"/>
                </a:lnTo>
                <a:lnTo>
                  <a:pt x="3484" y="3282"/>
                </a:lnTo>
                <a:lnTo>
                  <a:pt x="3482" y="3279"/>
                </a:lnTo>
                <a:lnTo>
                  <a:pt x="3480" y="3276"/>
                </a:lnTo>
                <a:lnTo>
                  <a:pt x="3446" y="3276"/>
                </a:lnTo>
                <a:lnTo>
                  <a:pt x="3443" y="3269"/>
                </a:lnTo>
                <a:lnTo>
                  <a:pt x="3438" y="3264"/>
                </a:lnTo>
                <a:lnTo>
                  <a:pt x="3433" y="3259"/>
                </a:lnTo>
                <a:lnTo>
                  <a:pt x="3426" y="3255"/>
                </a:lnTo>
                <a:lnTo>
                  <a:pt x="3422" y="3250"/>
                </a:lnTo>
                <a:lnTo>
                  <a:pt x="3421" y="3243"/>
                </a:lnTo>
                <a:lnTo>
                  <a:pt x="3417" y="3238"/>
                </a:lnTo>
                <a:lnTo>
                  <a:pt x="3416" y="3236"/>
                </a:lnTo>
                <a:lnTo>
                  <a:pt x="3412" y="3235"/>
                </a:lnTo>
                <a:lnTo>
                  <a:pt x="3410" y="3231"/>
                </a:lnTo>
                <a:lnTo>
                  <a:pt x="3409" y="3228"/>
                </a:lnTo>
                <a:lnTo>
                  <a:pt x="3407" y="3224"/>
                </a:lnTo>
                <a:lnTo>
                  <a:pt x="3405" y="3221"/>
                </a:lnTo>
                <a:lnTo>
                  <a:pt x="3398" y="3218"/>
                </a:lnTo>
                <a:lnTo>
                  <a:pt x="3395" y="3216"/>
                </a:lnTo>
                <a:lnTo>
                  <a:pt x="3392" y="3214"/>
                </a:lnTo>
                <a:lnTo>
                  <a:pt x="3388" y="3207"/>
                </a:lnTo>
                <a:lnTo>
                  <a:pt x="3388" y="3201"/>
                </a:lnTo>
                <a:lnTo>
                  <a:pt x="3386" y="3199"/>
                </a:lnTo>
                <a:lnTo>
                  <a:pt x="3385" y="3195"/>
                </a:lnTo>
                <a:lnTo>
                  <a:pt x="3381" y="3194"/>
                </a:lnTo>
                <a:lnTo>
                  <a:pt x="3378" y="3194"/>
                </a:lnTo>
                <a:lnTo>
                  <a:pt x="3378" y="3185"/>
                </a:lnTo>
                <a:lnTo>
                  <a:pt x="3376" y="3178"/>
                </a:lnTo>
                <a:lnTo>
                  <a:pt x="3373" y="3173"/>
                </a:lnTo>
                <a:lnTo>
                  <a:pt x="3371" y="3166"/>
                </a:lnTo>
                <a:lnTo>
                  <a:pt x="3369" y="3160"/>
                </a:lnTo>
                <a:lnTo>
                  <a:pt x="3369" y="3153"/>
                </a:lnTo>
                <a:lnTo>
                  <a:pt x="3373" y="3144"/>
                </a:lnTo>
                <a:lnTo>
                  <a:pt x="3376" y="3136"/>
                </a:lnTo>
                <a:lnTo>
                  <a:pt x="3378" y="3131"/>
                </a:lnTo>
                <a:lnTo>
                  <a:pt x="3378" y="3126"/>
                </a:lnTo>
                <a:lnTo>
                  <a:pt x="3378" y="3117"/>
                </a:lnTo>
                <a:lnTo>
                  <a:pt x="3376" y="3110"/>
                </a:lnTo>
                <a:lnTo>
                  <a:pt x="3373" y="3097"/>
                </a:lnTo>
                <a:lnTo>
                  <a:pt x="3368" y="3085"/>
                </a:lnTo>
                <a:lnTo>
                  <a:pt x="3364" y="3078"/>
                </a:lnTo>
                <a:lnTo>
                  <a:pt x="3364" y="3071"/>
                </a:lnTo>
                <a:lnTo>
                  <a:pt x="3368" y="3069"/>
                </a:lnTo>
                <a:lnTo>
                  <a:pt x="3369" y="3066"/>
                </a:lnTo>
                <a:lnTo>
                  <a:pt x="3371" y="3057"/>
                </a:lnTo>
                <a:lnTo>
                  <a:pt x="3375" y="3057"/>
                </a:lnTo>
                <a:lnTo>
                  <a:pt x="3376" y="3056"/>
                </a:lnTo>
                <a:lnTo>
                  <a:pt x="3378" y="3051"/>
                </a:lnTo>
                <a:lnTo>
                  <a:pt x="3392" y="3040"/>
                </a:lnTo>
                <a:lnTo>
                  <a:pt x="3404" y="3028"/>
                </a:lnTo>
                <a:lnTo>
                  <a:pt x="3416" y="3016"/>
                </a:lnTo>
                <a:lnTo>
                  <a:pt x="3426" y="3003"/>
                </a:lnTo>
                <a:lnTo>
                  <a:pt x="3428" y="2996"/>
                </a:lnTo>
                <a:lnTo>
                  <a:pt x="3426" y="2991"/>
                </a:lnTo>
                <a:lnTo>
                  <a:pt x="3424" y="2984"/>
                </a:lnTo>
                <a:lnTo>
                  <a:pt x="3419" y="2979"/>
                </a:lnTo>
                <a:lnTo>
                  <a:pt x="3419" y="2974"/>
                </a:lnTo>
                <a:lnTo>
                  <a:pt x="3419" y="2969"/>
                </a:lnTo>
                <a:lnTo>
                  <a:pt x="3412" y="2958"/>
                </a:lnTo>
                <a:lnTo>
                  <a:pt x="3404" y="2950"/>
                </a:lnTo>
                <a:lnTo>
                  <a:pt x="3393" y="2943"/>
                </a:lnTo>
                <a:lnTo>
                  <a:pt x="3383" y="2936"/>
                </a:lnTo>
                <a:lnTo>
                  <a:pt x="3359" y="2926"/>
                </a:lnTo>
                <a:lnTo>
                  <a:pt x="3337" y="2914"/>
                </a:lnTo>
                <a:lnTo>
                  <a:pt x="3335" y="2907"/>
                </a:lnTo>
                <a:lnTo>
                  <a:pt x="3335" y="2900"/>
                </a:lnTo>
                <a:lnTo>
                  <a:pt x="3339" y="2892"/>
                </a:lnTo>
                <a:lnTo>
                  <a:pt x="3342" y="2883"/>
                </a:lnTo>
                <a:lnTo>
                  <a:pt x="3344" y="2878"/>
                </a:lnTo>
                <a:lnTo>
                  <a:pt x="3344" y="2873"/>
                </a:lnTo>
                <a:lnTo>
                  <a:pt x="3337" y="2859"/>
                </a:lnTo>
                <a:lnTo>
                  <a:pt x="3330" y="2846"/>
                </a:lnTo>
                <a:lnTo>
                  <a:pt x="3323" y="2842"/>
                </a:lnTo>
                <a:lnTo>
                  <a:pt x="3318" y="2837"/>
                </a:lnTo>
                <a:lnTo>
                  <a:pt x="3316" y="2829"/>
                </a:lnTo>
                <a:lnTo>
                  <a:pt x="3316" y="2818"/>
                </a:lnTo>
                <a:lnTo>
                  <a:pt x="3315" y="2812"/>
                </a:lnTo>
                <a:lnTo>
                  <a:pt x="3315" y="2808"/>
                </a:lnTo>
                <a:lnTo>
                  <a:pt x="3318" y="2806"/>
                </a:lnTo>
                <a:lnTo>
                  <a:pt x="3323" y="2805"/>
                </a:lnTo>
                <a:lnTo>
                  <a:pt x="3334" y="2805"/>
                </a:lnTo>
                <a:lnTo>
                  <a:pt x="3337" y="2803"/>
                </a:lnTo>
                <a:lnTo>
                  <a:pt x="3337" y="2798"/>
                </a:lnTo>
                <a:lnTo>
                  <a:pt x="3351" y="2791"/>
                </a:lnTo>
                <a:lnTo>
                  <a:pt x="3364" y="2784"/>
                </a:lnTo>
                <a:lnTo>
                  <a:pt x="3373" y="2784"/>
                </a:lnTo>
                <a:lnTo>
                  <a:pt x="3378" y="2788"/>
                </a:lnTo>
                <a:lnTo>
                  <a:pt x="3383" y="2789"/>
                </a:lnTo>
                <a:lnTo>
                  <a:pt x="3392" y="2791"/>
                </a:lnTo>
                <a:lnTo>
                  <a:pt x="3393" y="2786"/>
                </a:lnTo>
                <a:lnTo>
                  <a:pt x="3397" y="2783"/>
                </a:lnTo>
                <a:lnTo>
                  <a:pt x="3402" y="2781"/>
                </a:lnTo>
                <a:lnTo>
                  <a:pt x="3407" y="2781"/>
                </a:lnTo>
                <a:lnTo>
                  <a:pt x="3419" y="2777"/>
                </a:lnTo>
                <a:lnTo>
                  <a:pt x="3422" y="2774"/>
                </a:lnTo>
                <a:lnTo>
                  <a:pt x="3426" y="2771"/>
                </a:lnTo>
                <a:lnTo>
                  <a:pt x="3434" y="2771"/>
                </a:lnTo>
                <a:lnTo>
                  <a:pt x="3441" y="2771"/>
                </a:lnTo>
                <a:lnTo>
                  <a:pt x="3446" y="2767"/>
                </a:lnTo>
                <a:lnTo>
                  <a:pt x="3451" y="2766"/>
                </a:lnTo>
                <a:lnTo>
                  <a:pt x="3460" y="2759"/>
                </a:lnTo>
                <a:lnTo>
                  <a:pt x="3467" y="2757"/>
                </a:lnTo>
                <a:lnTo>
                  <a:pt x="3474" y="2757"/>
                </a:lnTo>
                <a:lnTo>
                  <a:pt x="3474" y="2752"/>
                </a:lnTo>
                <a:lnTo>
                  <a:pt x="3474" y="2747"/>
                </a:lnTo>
                <a:lnTo>
                  <a:pt x="3468" y="2742"/>
                </a:lnTo>
                <a:lnTo>
                  <a:pt x="3465" y="2735"/>
                </a:lnTo>
                <a:lnTo>
                  <a:pt x="3465" y="2730"/>
                </a:lnTo>
                <a:lnTo>
                  <a:pt x="3467" y="2723"/>
                </a:lnTo>
                <a:lnTo>
                  <a:pt x="3467" y="2719"/>
                </a:lnTo>
                <a:lnTo>
                  <a:pt x="3470" y="2716"/>
                </a:lnTo>
                <a:lnTo>
                  <a:pt x="3472" y="2713"/>
                </a:lnTo>
                <a:lnTo>
                  <a:pt x="3474" y="2709"/>
                </a:lnTo>
                <a:lnTo>
                  <a:pt x="3477" y="2709"/>
                </a:lnTo>
                <a:lnTo>
                  <a:pt x="3479" y="2708"/>
                </a:lnTo>
                <a:lnTo>
                  <a:pt x="3480" y="2702"/>
                </a:lnTo>
                <a:lnTo>
                  <a:pt x="3484" y="2699"/>
                </a:lnTo>
                <a:lnTo>
                  <a:pt x="3486" y="2697"/>
                </a:lnTo>
                <a:lnTo>
                  <a:pt x="3487" y="2696"/>
                </a:lnTo>
                <a:lnTo>
                  <a:pt x="3487" y="2689"/>
                </a:lnTo>
                <a:lnTo>
                  <a:pt x="3486" y="2684"/>
                </a:lnTo>
                <a:lnTo>
                  <a:pt x="3484" y="2680"/>
                </a:lnTo>
                <a:lnTo>
                  <a:pt x="3477" y="2675"/>
                </a:lnTo>
                <a:lnTo>
                  <a:pt x="3470" y="2670"/>
                </a:lnTo>
                <a:lnTo>
                  <a:pt x="3468" y="2667"/>
                </a:lnTo>
                <a:lnTo>
                  <a:pt x="3467" y="2662"/>
                </a:lnTo>
                <a:lnTo>
                  <a:pt x="3462" y="2660"/>
                </a:lnTo>
                <a:lnTo>
                  <a:pt x="3460" y="2658"/>
                </a:lnTo>
                <a:lnTo>
                  <a:pt x="3460" y="2655"/>
                </a:lnTo>
                <a:lnTo>
                  <a:pt x="3455" y="2651"/>
                </a:lnTo>
                <a:lnTo>
                  <a:pt x="3450" y="2648"/>
                </a:lnTo>
                <a:lnTo>
                  <a:pt x="3446" y="2643"/>
                </a:lnTo>
                <a:lnTo>
                  <a:pt x="3446" y="2634"/>
                </a:lnTo>
                <a:lnTo>
                  <a:pt x="3439" y="2631"/>
                </a:lnTo>
                <a:lnTo>
                  <a:pt x="3434" y="2626"/>
                </a:lnTo>
                <a:lnTo>
                  <a:pt x="3429" y="2621"/>
                </a:lnTo>
                <a:lnTo>
                  <a:pt x="3426" y="2614"/>
                </a:lnTo>
                <a:lnTo>
                  <a:pt x="3426" y="2593"/>
                </a:lnTo>
                <a:lnTo>
                  <a:pt x="3421" y="2592"/>
                </a:lnTo>
                <a:lnTo>
                  <a:pt x="3416" y="2588"/>
                </a:lnTo>
                <a:lnTo>
                  <a:pt x="3409" y="2580"/>
                </a:lnTo>
                <a:lnTo>
                  <a:pt x="3404" y="2569"/>
                </a:lnTo>
                <a:lnTo>
                  <a:pt x="3398" y="2559"/>
                </a:lnTo>
                <a:lnTo>
                  <a:pt x="3393" y="2558"/>
                </a:lnTo>
                <a:lnTo>
                  <a:pt x="3390" y="2556"/>
                </a:lnTo>
                <a:lnTo>
                  <a:pt x="3386" y="2556"/>
                </a:lnTo>
                <a:lnTo>
                  <a:pt x="3385" y="2559"/>
                </a:lnTo>
                <a:lnTo>
                  <a:pt x="3378" y="2561"/>
                </a:lnTo>
                <a:lnTo>
                  <a:pt x="3373" y="2564"/>
                </a:lnTo>
                <a:lnTo>
                  <a:pt x="3371" y="2564"/>
                </a:lnTo>
                <a:lnTo>
                  <a:pt x="3368" y="2564"/>
                </a:lnTo>
                <a:lnTo>
                  <a:pt x="3366" y="2563"/>
                </a:lnTo>
                <a:lnTo>
                  <a:pt x="3364" y="2559"/>
                </a:lnTo>
                <a:lnTo>
                  <a:pt x="3364" y="2552"/>
                </a:lnTo>
                <a:lnTo>
                  <a:pt x="3364" y="2546"/>
                </a:lnTo>
                <a:lnTo>
                  <a:pt x="3368" y="2537"/>
                </a:lnTo>
                <a:lnTo>
                  <a:pt x="3371" y="2525"/>
                </a:lnTo>
                <a:lnTo>
                  <a:pt x="3373" y="2520"/>
                </a:lnTo>
                <a:lnTo>
                  <a:pt x="3371" y="2511"/>
                </a:lnTo>
                <a:lnTo>
                  <a:pt x="3376" y="2510"/>
                </a:lnTo>
                <a:lnTo>
                  <a:pt x="3380" y="2506"/>
                </a:lnTo>
                <a:lnTo>
                  <a:pt x="3385" y="2498"/>
                </a:lnTo>
                <a:lnTo>
                  <a:pt x="3390" y="2496"/>
                </a:lnTo>
                <a:lnTo>
                  <a:pt x="3392" y="2494"/>
                </a:lnTo>
                <a:lnTo>
                  <a:pt x="3392" y="2491"/>
                </a:lnTo>
                <a:lnTo>
                  <a:pt x="3400" y="2489"/>
                </a:lnTo>
                <a:lnTo>
                  <a:pt x="3404" y="2488"/>
                </a:lnTo>
                <a:lnTo>
                  <a:pt x="3405" y="2484"/>
                </a:lnTo>
                <a:lnTo>
                  <a:pt x="3412" y="2482"/>
                </a:lnTo>
                <a:lnTo>
                  <a:pt x="3419" y="2481"/>
                </a:lnTo>
                <a:lnTo>
                  <a:pt x="3431" y="2476"/>
                </a:lnTo>
                <a:lnTo>
                  <a:pt x="3441" y="2469"/>
                </a:lnTo>
                <a:lnTo>
                  <a:pt x="3453" y="2464"/>
                </a:lnTo>
                <a:lnTo>
                  <a:pt x="3487" y="2464"/>
                </a:lnTo>
                <a:lnTo>
                  <a:pt x="3487" y="2457"/>
                </a:lnTo>
                <a:lnTo>
                  <a:pt x="3487" y="2453"/>
                </a:lnTo>
                <a:lnTo>
                  <a:pt x="3489" y="2448"/>
                </a:lnTo>
                <a:lnTo>
                  <a:pt x="3489" y="2447"/>
                </a:lnTo>
                <a:lnTo>
                  <a:pt x="3487" y="2443"/>
                </a:lnTo>
                <a:lnTo>
                  <a:pt x="3487" y="2440"/>
                </a:lnTo>
                <a:lnTo>
                  <a:pt x="3487" y="2436"/>
                </a:lnTo>
                <a:lnTo>
                  <a:pt x="3487" y="2435"/>
                </a:lnTo>
                <a:lnTo>
                  <a:pt x="3486" y="2430"/>
                </a:lnTo>
                <a:lnTo>
                  <a:pt x="3486" y="2428"/>
                </a:lnTo>
                <a:lnTo>
                  <a:pt x="3484" y="2424"/>
                </a:lnTo>
                <a:lnTo>
                  <a:pt x="3484" y="2423"/>
                </a:lnTo>
                <a:lnTo>
                  <a:pt x="3482" y="2419"/>
                </a:lnTo>
                <a:lnTo>
                  <a:pt x="3482" y="2418"/>
                </a:lnTo>
                <a:lnTo>
                  <a:pt x="3479" y="2412"/>
                </a:lnTo>
                <a:lnTo>
                  <a:pt x="3467" y="2389"/>
                </a:lnTo>
                <a:lnTo>
                  <a:pt x="3463" y="2387"/>
                </a:lnTo>
                <a:lnTo>
                  <a:pt x="3462" y="2383"/>
                </a:lnTo>
                <a:lnTo>
                  <a:pt x="3460" y="2380"/>
                </a:lnTo>
                <a:lnTo>
                  <a:pt x="3460" y="2375"/>
                </a:lnTo>
                <a:lnTo>
                  <a:pt x="3455" y="2373"/>
                </a:lnTo>
                <a:lnTo>
                  <a:pt x="3451" y="2370"/>
                </a:lnTo>
                <a:lnTo>
                  <a:pt x="3446" y="2361"/>
                </a:lnTo>
                <a:lnTo>
                  <a:pt x="3443" y="2361"/>
                </a:lnTo>
                <a:lnTo>
                  <a:pt x="3441" y="2360"/>
                </a:lnTo>
                <a:lnTo>
                  <a:pt x="3439" y="2354"/>
                </a:lnTo>
                <a:lnTo>
                  <a:pt x="3436" y="2351"/>
                </a:lnTo>
                <a:lnTo>
                  <a:pt x="3434" y="2349"/>
                </a:lnTo>
                <a:lnTo>
                  <a:pt x="3433" y="2348"/>
                </a:lnTo>
                <a:lnTo>
                  <a:pt x="3428" y="2346"/>
                </a:lnTo>
                <a:lnTo>
                  <a:pt x="3424" y="2342"/>
                </a:lnTo>
                <a:lnTo>
                  <a:pt x="3419" y="2334"/>
                </a:lnTo>
                <a:lnTo>
                  <a:pt x="3424" y="2324"/>
                </a:lnTo>
                <a:lnTo>
                  <a:pt x="3426" y="2313"/>
                </a:lnTo>
                <a:lnTo>
                  <a:pt x="3426" y="2303"/>
                </a:lnTo>
                <a:lnTo>
                  <a:pt x="3424" y="2291"/>
                </a:lnTo>
                <a:lnTo>
                  <a:pt x="3421" y="2269"/>
                </a:lnTo>
                <a:lnTo>
                  <a:pt x="3419" y="2257"/>
                </a:lnTo>
                <a:lnTo>
                  <a:pt x="3419" y="2245"/>
                </a:lnTo>
                <a:lnTo>
                  <a:pt x="3412" y="2245"/>
                </a:lnTo>
                <a:lnTo>
                  <a:pt x="3409" y="2242"/>
                </a:lnTo>
                <a:lnTo>
                  <a:pt x="3405" y="2238"/>
                </a:lnTo>
                <a:lnTo>
                  <a:pt x="3405" y="2232"/>
                </a:lnTo>
                <a:lnTo>
                  <a:pt x="3330" y="2232"/>
                </a:lnTo>
                <a:lnTo>
                  <a:pt x="3323" y="2232"/>
                </a:lnTo>
                <a:lnTo>
                  <a:pt x="3318" y="2235"/>
                </a:lnTo>
                <a:lnTo>
                  <a:pt x="3315" y="2237"/>
                </a:lnTo>
                <a:lnTo>
                  <a:pt x="3310" y="2238"/>
                </a:lnTo>
                <a:lnTo>
                  <a:pt x="3308" y="2240"/>
                </a:lnTo>
                <a:lnTo>
                  <a:pt x="3306" y="2242"/>
                </a:lnTo>
                <a:lnTo>
                  <a:pt x="3303" y="2245"/>
                </a:lnTo>
                <a:lnTo>
                  <a:pt x="3298" y="2247"/>
                </a:lnTo>
                <a:lnTo>
                  <a:pt x="3296" y="2249"/>
                </a:lnTo>
                <a:lnTo>
                  <a:pt x="3296" y="2252"/>
                </a:lnTo>
                <a:lnTo>
                  <a:pt x="3289" y="2254"/>
                </a:lnTo>
                <a:lnTo>
                  <a:pt x="3284" y="2254"/>
                </a:lnTo>
                <a:lnTo>
                  <a:pt x="3277" y="2250"/>
                </a:lnTo>
                <a:lnTo>
                  <a:pt x="3272" y="2245"/>
                </a:lnTo>
                <a:lnTo>
                  <a:pt x="3267" y="2245"/>
                </a:lnTo>
                <a:lnTo>
                  <a:pt x="3262" y="2245"/>
                </a:lnTo>
                <a:lnTo>
                  <a:pt x="3255" y="2249"/>
                </a:lnTo>
                <a:lnTo>
                  <a:pt x="3250" y="2252"/>
                </a:lnTo>
                <a:lnTo>
                  <a:pt x="3247" y="2257"/>
                </a:lnTo>
                <a:lnTo>
                  <a:pt x="3243" y="2264"/>
                </a:lnTo>
                <a:lnTo>
                  <a:pt x="3241" y="2273"/>
                </a:lnTo>
                <a:lnTo>
                  <a:pt x="3241" y="2281"/>
                </a:lnTo>
                <a:lnTo>
                  <a:pt x="3241" y="2300"/>
                </a:lnTo>
                <a:lnTo>
                  <a:pt x="3235" y="2300"/>
                </a:lnTo>
                <a:lnTo>
                  <a:pt x="3231" y="2303"/>
                </a:lnTo>
                <a:lnTo>
                  <a:pt x="3228" y="2307"/>
                </a:lnTo>
                <a:lnTo>
                  <a:pt x="3219" y="2312"/>
                </a:lnTo>
                <a:lnTo>
                  <a:pt x="3209" y="2315"/>
                </a:lnTo>
                <a:lnTo>
                  <a:pt x="3201" y="2320"/>
                </a:lnTo>
                <a:lnTo>
                  <a:pt x="3195" y="2322"/>
                </a:lnTo>
                <a:lnTo>
                  <a:pt x="3192" y="2324"/>
                </a:lnTo>
                <a:lnTo>
                  <a:pt x="3189" y="2324"/>
                </a:lnTo>
                <a:lnTo>
                  <a:pt x="3187" y="2320"/>
                </a:lnTo>
                <a:lnTo>
                  <a:pt x="3166" y="2320"/>
                </a:lnTo>
                <a:lnTo>
                  <a:pt x="3163" y="2317"/>
                </a:lnTo>
                <a:lnTo>
                  <a:pt x="3160" y="2313"/>
                </a:lnTo>
                <a:lnTo>
                  <a:pt x="3158" y="2308"/>
                </a:lnTo>
                <a:lnTo>
                  <a:pt x="3160" y="2303"/>
                </a:lnTo>
                <a:lnTo>
                  <a:pt x="3161" y="2300"/>
                </a:lnTo>
                <a:lnTo>
                  <a:pt x="3165" y="2298"/>
                </a:lnTo>
                <a:lnTo>
                  <a:pt x="3170" y="2293"/>
                </a:lnTo>
                <a:lnTo>
                  <a:pt x="3172" y="2291"/>
                </a:lnTo>
                <a:lnTo>
                  <a:pt x="3173" y="2286"/>
                </a:lnTo>
                <a:lnTo>
                  <a:pt x="3178" y="2288"/>
                </a:lnTo>
                <a:lnTo>
                  <a:pt x="3183" y="2286"/>
                </a:lnTo>
                <a:lnTo>
                  <a:pt x="3187" y="2284"/>
                </a:lnTo>
                <a:lnTo>
                  <a:pt x="3189" y="2281"/>
                </a:lnTo>
                <a:lnTo>
                  <a:pt x="3194" y="2276"/>
                </a:lnTo>
                <a:lnTo>
                  <a:pt x="3195" y="2274"/>
                </a:lnTo>
                <a:lnTo>
                  <a:pt x="3201" y="2273"/>
                </a:lnTo>
                <a:lnTo>
                  <a:pt x="3202" y="2257"/>
                </a:lnTo>
                <a:lnTo>
                  <a:pt x="3206" y="2244"/>
                </a:lnTo>
                <a:lnTo>
                  <a:pt x="3209" y="2230"/>
                </a:lnTo>
                <a:lnTo>
                  <a:pt x="3214" y="2218"/>
                </a:lnTo>
                <a:lnTo>
                  <a:pt x="3214" y="2213"/>
                </a:lnTo>
                <a:lnTo>
                  <a:pt x="3214" y="2208"/>
                </a:lnTo>
                <a:lnTo>
                  <a:pt x="3214" y="2203"/>
                </a:lnTo>
                <a:lnTo>
                  <a:pt x="3214" y="2197"/>
                </a:lnTo>
                <a:lnTo>
                  <a:pt x="3218" y="2197"/>
                </a:lnTo>
                <a:lnTo>
                  <a:pt x="3221" y="2197"/>
                </a:lnTo>
                <a:lnTo>
                  <a:pt x="3223" y="2194"/>
                </a:lnTo>
                <a:lnTo>
                  <a:pt x="3223" y="2189"/>
                </a:lnTo>
                <a:lnTo>
                  <a:pt x="3224" y="2186"/>
                </a:lnTo>
                <a:lnTo>
                  <a:pt x="3224" y="2184"/>
                </a:lnTo>
                <a:lnTo>
                  <a:pt x="3228" y="2184"/>
                </a:lnTo>
                <a:lnTo>
                  <a:pt x="3228" y="2143"/>
                </a:lnTo>
                <a:lnTo>
                  <a:pt x="3238" y="2136"/>
                </a:lnTo>
                <a:lnTo>
                  <a:pt x="3247" y="2129"/>
                </a:lnTo>
                <a:lnTo>
                  <a:pt x="3262" y="2112"/>
                </a:lnTo>
                <a:lnTo>
                  <a:pt x="3277" y="2095"/>
                </a:lnTo>
                <a:lnTo>
                  <a:pt x="3286" y="2088"/>
                </a:lnTo>
                <a:lnTo>
                  <a:pt x="3296" y="2082"/>
                </a:lnTo>
                <a:lnTo>
                  <a:pt x="3316" y="2068"/>
                </a:lnTo>
                <a:lnTo>
                  <a:pt x="3337" y="2054"/>
                </a:lnTo>
                <a:lnTo>
                  <a:pt x="3337" y="1986"/>
                </a:lnTo>
                <a:lnTo>
                  <a:pt x="3340" y="1986"/>
                </a:lnTo>
                <a:lnTo>
                  <a:pt x="3344" y="1983"/>
                </a:lnTo>
                <a:lnTo>
                  <a:pt x="3347" y="1981"/>
                </a:lnTo>
                <a:lnTo>
                  <a:pt x="3351" y="1979"/>
                </a:lnTo>
                <a:lnTo>
                  <a:pt x="3351" y="1976"/>
                </a:lnTo>
                <a:lnTo>
                  <a:pt x="3352" y="1974"/>
                </a:lnTo>
                <a:lnTo>
                  <a:pt x="3357" y="1972"/>
                </a:lnTo>
                <a:lnTo>
                  <a:pt x="3361" y="1969"/>
                </a:lnTo>
                <a:lnTo>
                  <a:pt x="3363" y="1967"/>
                </a:lnTo>
                <a:lnTo>
                  <a:pt x="3364" y="1966"/>
                </a:lnTo>
                <a:lnTo>
                  <a:pt x="3371" y="1966"/>
                </a:lnTo>
                <a:lnTo>
                  <a:pt x="3376" y="1964"/>
                </a:lnTo>
                <a:lnTo>
                  <a:pt x="3380" y="1960"/>
                </a:lnTo>
                <a:lnTo>
                  <a:pt x="3383" y="1957"/>
                </a:lnTo>
                <a:lnTo>
                  <a:pt x="3386" y="1954"/>
                </a:lnTo>
                <a:lnTo>
                  <a:pt x="3392" y="1952"/>
                </a:lnTo>
                <a:lnTo>
                  <a:pt x="3397" y="1950"/>
                </a:lnTo>
                <a:lnTo>
                  <a:pt x="3405" y="1952"/>
                </a:lnTo>
                <a:lnTo>
                  <a:pt x="3407" y="1947"/>
                </a:lnTo>
                <a:lnTo>
                  <a:pt x="3409" y="1943"/>
                </a:lnTo>
                <a:lnTo>
                  <a:pt x="3412" y="1938"/>
                </a:lnTo>
                <a:lnTo>
                  <a:pt x="3412" y="1931"/>
                </a:lnTo>
                <a:lnTo>
                  <a:pt x="3417" y="1928"/>
                </a:lnTo>
                <a:lnTo>
                  <a:pt x="3422" y="1925"/>
                </a:lnTo>
                <a:lnTo>
                  <a:pt x="3424" y="1920"/>
                </a:lnTo>
                <a:lnTo>
                  <a:pt x="3426" y="1911"/>
                </a:lnTo>
                <a:lnTo>
                  <a:pt x="3439" y="1901"/>
                </a:lnTo>
                <a:lnTo>
                  <a:pt x="3453" y="1887"/>
                </a:lnTo>
                <a:lnTo>
                  <a:pt x="3477" y="1861"/>
                </a:lnTo>
                <a:lnTo>
                  <a:pt x="3486" y="1855"/>
                </a:lnTo>
                <a:lnTo>
                  <a:pt x="3489" y="1851"/>
                </a:lnTo>
                <a:lnTo>
                  <a:pt x="3494" y="1846"/>
                </a:lnTo>
                <a:lnTo>
                  <a:pt x="3497" y="1843"/>
                </a:lnTo>
                <a:lnTo>
                  <a:pt x="3508" y="1836"/>
                </a:lnTo>
                <a:lnTo>
                  <a:pt x="3511" y="1836"/>
                </a:lnTo>
                <a:lnTo>
                  <a:pt x="3513" y="1834"/>
                </a:lnTo>
                <a:lnTo>
                  <a:pt x="3514" y="1829"/>
                </a:lnTo>
                <a:lnTo>
                  <a:pt x="3518" y="1829"/>
                </a:lnTo>
                <a:lnTo>
                  <a:pt x="3520" y="1827"/>
                </a:lnTo>
                <a:lnTo>
                  <a:pt x="3521" y="1822"/>
                </a:lnTo>
                <a:lnTo>
                  <a:pt x="3521" y="1817"/>
                </a:lnTo>
                <a:lnTo>
                  <a:pt x="3521" y="1812"/>
                </a:lnTo>
                <a:lnTo>
                  <a:pt x="3521" y="1807"/>
                </a:lnTo>
                <a:lnTo>
                  <a:pt x="3521" y="1802"/>
                </a:lnTo>
                <a:lnTo>
                  <a:pt x="3518" y="1797"/>
                </a:lnTo>
                <a:lnTo>
                  <a:pt x="3514" y="1791"/>
                </a:lnTo>
                <a:lnTo>
                  <a:pt x="3509" y="1788"/>
                </a:lnTo>
                <a:lnTo>
                  <a:pt x="3504" y="1786"/>
                </a:lnTo>
                <a:lnTo>
                  <a:pt x="3494" y="1783"/>
                </a:lnTo>
                <a:lnTo>
                  <a:pt x="3491" y="1779"/>
                </a:lnTo>
                <a:lnTo>
                  <a:pt x="3487" y="1774"/>
                </a:lnTo>
                <a:lnTo>
                  <a:pt x="3494" y="1774"/>
                </a:lnTo>
                <a:lnTo>
                  <a:pt x="3497" y="1774"/>
                </a:lnTo>
                <a:lnTo>
                  <a:pt x="3499" y="1773"/>
                </a:lnTo>
                <a:lnTo>
                  <a:pt x="3501" y="1768"/>
                </a:lnTo>
                <a:lnTo>
                  <a:pt x="3503" y="1762"/>
                </a:lnTo>
                <a:lnTo>
                  <a:pt x="3504" y="1761"/>
                </a:lnTo>
                <a:lnTo>
                  <a:pt x="3508" y="1761"/>
                </a:lnTo>
                <a:lnTo>
                  <a:pt x="3511" y="1761"/>
                </a:lnTo>
                <a:lnTo>
                  <a:pt x="3513" y="1759"/>
                </a:lnTo>
                <a:lnTo>
                  <a:pt x="3514" y="1754"/>
                </a:lnTo>
                <a:lnTo>
                  <a:pt x="3523" y="1759"/>
                </a:lnTo>
                <a:lnTo>
                  <a:pt x="3530" y="1766"/>
                </a:lnTo>
                <a:lnTo>
                  <a:pt x="3538" y="1771"/>
                </a:lnTo>
                <a:lnTo>
                  <a:pt x="3549" y="1774"/>
                </a:lnTo>
                <a:lnTo>
                  <a:pt x="3550" y="1779"/>
                </a:lnTo>
                <a:lnTo>
                  <a:pt x="3554" y="1783"/>
                </a:lnTo>
                <a:lnTo>
                  <a:pt x="3561" y="1788"/>
                </a:lnTo>
                <a:lnTo>
                  <a:pt x="3571" y="1793"/>
                </a:lnTo>
                <a:lnTo>
                  <a:pt x="3583" y="1795"/>
                </a:lnTo>
                <a:lnTo>
                  <a:pt x="3590" y="1795"/>
                </a:lnTo>
                <a:lnTo>
                  <a:pt x="3595" y="1793"/>
                </a:lnTo>
                <a:lnTo>
                  <a:pt x="3598" y="1790"/>
                </a:lnTo>
                <a:lnTo>
                  <a:pt x="3601" y="1786"/>
                </a:lnTo>
                <a:lnTo>
                  <a:pt x="3605" y="1783"/>
                </a:lnTo>
                <a:lnTo>
                  <a:pt x="3610" y="1781"/>
                </a:lnTo>
                <a:lnTo>
                  <a:pt x="3615" y="1779"/>
                </a:lnTo>
                <a:lnTo>
                  <a:pt x="3624" y="1781"/>
                </a:lnTo>
                <a:lnTo>
                  <a:pt x="3624" y="1778"/>
                </a:lnTo>
                <a:lnTo>
                  <a:pt x="3625" y="1776"/>
                </a:lnTo>
                <a:lnTo>
                  <a:pt x="3630" y="1774"/>
                </a:lnTo>
                <a:lnTo>
                  <a:pt x="3634" y="1771"/>
                </a:lnTo>
                <a:lnTo>
                  <a:pt x="3636" y="1769"/>
                </a:lnTo>
                <a:lnTo>
                  <a:pt x="3637" y="1768"/>
                </a:lnTo>
                <a:lnTo>
                  <a:pt x="3642" y="1766"/>
                </a:lnTo>
                <a:lnTo>
                  <a:pt x="3646" y="1764"/>
                </a:lnTo>
                <a:lnTo>
                  <a:pt x="3651" y="1761"/>
                </a:lnTo>
                <a:lnTo>
                  <a:pt x="3658" y="1761"/>
                </a:lnTo>
                <a:lnTo>
                  <a:pt x="3659" y="1751"/>
                </a:lnTo>
                <a:lnTo>
                  <a:pt x="3663" y="1740"/>
                </a:lnTo>
                <a:lnTo>
                  <a:pt x="3668" y="1732"/>
                </a:lnTo>
                <a:lnTo>
                  <a:pt x="3675" y="1725"/>
                </a:lnTo>
                <a:lnTo>
                  <a:pt x="3685" y="1720"/>
                </a:lnTo>
                <a:lnTo>
                  <a:pt x="3685" y="1715"/>
                </a:lnTo>
                <a:lnTo>
                  <a:pt x="3685" y="1710"/>
                </a:lnTo>
                <a:lnTo>
                  <a:pt x="3683" y="1704"/>
                </a:lnTo>
                <a:lnTo>
                  <a:pt x="3685" y="1699"/>
                </a:lnTo>
                <a:lnTo>
                  <a:pt x="3687" y="1698"/>
                </a:lnTo>
                <a:lnTo>
                  <a:pt x="3688" y="1698"/>
                </a:lnTo>
                <a:lnTo>
                  <a:pt x="3690" y="1696"/>
                </a:lnTo>
                <a:lnTo>
                  <a:pt x="3692" y="1693"/>
                </a:lnTo>
                <a:lnTo>
                  <a:pt x="3690" y="1693"/>
                </a:lnTo>
                <a:lnTo>
                  <a:pt x="3688" y="1691"/>
                </a:lnTo>
                <a:lnTo>
                  <a:pt x="3685" y="1686"/>
                </a:lnTo>
                <a:lnTo>
                  <a:pt x="3685" y="1677"/>
                </a:lnTo>
                <a:lnTo>
                  <a:pt x="3687" y="1670"/>
                </a:lnTo>
                <a:lnTo>
                  <a:pt x="3690" y="1665"/>
                </a:lnTo>
                <a:lnTo>
                  <a:pt x="3692" y="1658"/>
                </a:lnTo>
                <a:lnTo>
                  <a:pt x="3692" y="1652"/>
                </a:lnTo>
                <a:lnTo>
                  <a:pt x="3692" y="1641"/>
                </a:lnTo>
                <a:lnTo>
                  <a:pt x="3692" y="1618"/>
                </a:lnTo>
                <a:lnTo>
                  <a:pt x="3699" y="1590"/>
                </a:lnTo>
                <a:lnTo>
                  <a:pt x="3705" y="1563"/>
                </a:lnTo>
                <a:lnTo>
                  <a:pt x="3705" y="1554"/>
                </a:lnTo>
                <a:lnTo>
                  <a:pt x="3705" y="1548"/>
                </a:lnTo>
                <a:lnTo>
                  <a:pt x="3702" y="1536"/>
                </a:lnTo>
                <a:lnTo>
                  <a:pt x="3699" y="1524"/>
                </a:lnTo>
                <a:lnTo>
                  <a:pt x="3697" y="1517"/>
                </a:lnTo>
                <a:lnTo>
                  <a:pt x="3699" y="1508"/>
                </a:lnTo>
                <a:lnTo>
                  <a:pt x="3702" y="1507"/>
                </a:lnTo>
                <a:lnTo>
                  <a:pt x="3704" y="1505"/>
                </a:lnTo>
                <a:lnTo>
                  <a:pt x="3704" y="1502"/>
                </a:lnTo>
                <a:lnTo>
                  <a:pt x="3702" y="1496"/>
                </a:lnTo>
                <a:lnTo>
                  <a:pt x="3700" y="1495"/>
                </a:lnTo>
                <a:lnTo>
                  <a:pt x="3699" y="1495"/>
                </a:lnTo>
                <a:lnTo>
                  <a:pt x="3700" y="1490"/>
                </a:lnTo>
                <a:lnTo>
                  <a:pt x="3702" y="1486"/>
                </a:lnTo>
                <a:lnTo>
                  <a:pt x="3709" y="1481"/>
                </a:lnTo>
                <a:lnTo>
                  <a:pt x="3716" y="1476"/>
                </a:lnTo>
                <a:lnTo>
                  <a:pt x="3717" y="1473"/>
                </a:lnTo>
                <a:lnTo>
                  <a:pt x="3719" y="1467"/>
                </a:lnTo>
                <a:lnTo>
                  <a:pt x="3721" y="1466"/>
                </a:lnTo>
                <a:lnTo>
                  <a:pt x="3726" y="1464"/>
                </a:lnTo>
                <a:lnTo>
                  <a:pt x="3729" y="1462"/>
                </a:lnTo>
                <a:lnTo>
                  <a:pt x="3733" y="1461"/>
                </a:lnTo>
                <a:lnTo>
                  <a:pt x="3733" y="1457"/>
                </a:lnTo>
                <a:lnTo>
                  <a:pt x="3733" y="1454"/>
                </a:lnTo>
                <a:lnTo>
                  <a:pt x="3733" y="1450"/>
                </a:lnTo>
                <a:lnTo>
                  <a:pt x="3733" y="1447"/>
                </a:lnTo>
                <a:lnTo>
                  <a:pt x="3736" y="1447"/>
                </a:lnTo>
                <a:lnTo>
                  <a:pt x="3740" y="1447"/>
                </a:lnTo>
                <a:lnTo>
                  <a:pt x="3740" y="1444"/>
                </a:lnTo>
                <a:lnTo>
                  <a:pt x="3740" y="1440"/>
                </a:lnTo>
                <a:lnTo>
                  <a:pt x="3740" y="1437"/>
                </a:lnTo>
                <a:lnTo>
                  <a:pt x="3740" y="1433"/>
                </a:lnTo>
                <a:lnTo>
                  <a:pt x="3748" y="1428"/>
                </a:lnTo>
                <a:lnTo>
                  <a:pt x="3752" y="1425"/>
                </a:lnTo>
                <a:lnTo>
                  <a:pt x="3753" y="1420"/>
                </a:lnTo>
                <a:lnTo>
                  <a:pt x="3757" y="1418"/>
                </a:lnTo>
                <a:lnTo>
                  <a:pt x="3760" y="1416"/>
                </a:lnTo>
                <a:lnTo>
                  <a:pt x="3762" y="1408"/>
                </a:lnTo>
                <a:lnTo>
                  <a:pt x="3763" y="1404"/>
                </a:lnTo>
                <a:lnTo>
                  <a:pt x="3765" y="1401"/>
                </a:lnTo>
                <a:lnTo>
                  <a:pt x="3769" y="1399"/>
                </a:lnTo>
                <a:lnTo>
                  <a:pt x="3774" y="1399"/>
                </a:lnTo>
                <a:lnTo>
                  <a:pt x="3777" y="1372"/>
                </a:lnTo>
                <a:lnTo>
                  <a:pt x="3782" y="1346"/>
                </a:lnTo>
                <a:lnTo>
                  <a:pt x="3787" y="1321"/>
                </a:lnTo>
                <a:lnTo>
                  <a:pt x="3787" y="1305"/>
                </a:lnTo>
                <a:lnTo>
                  <a:pt x="3787" y="1290"/>
                </a:lnTo>
                <a:lnTo>
                  <a:pt x="3789" y="1290"/>
                </a:lnTo>
                <a:lnTo>
                  <a:pt x="3791" y="1288"/>
                </a:lnTo>
                <a:lnTo>
                  <a:pt x="3792" y="1285"/>
                </a:lnTo>
                <a:lnTo>
                  <a:pt x="3792" y="1280"/>
                </a:lnTo>
                <a:lnTo>
                  <a:pt x="3794" y="1276"/>
                </a:lnTo>
                <a:lnTo>
                  <a:pt x="3798" y="1276"/>
                </a:lnTo>
                <a:lnTo>
                  <a:pt x="3801" y="1276"/>
                </a:lnTo>
                <a:lnTo>
                  <a:pt x="3801" y="1273"/>
                </a:lnTo>
                <a:lnTo>
                  <a:pt x="3801" y="1269"/>
                </a:lnTo>
                <a:lnTo>
                  <a:pt x="3804" y="1269"/>
                </a:lnTo>
                <a:lnTo>
                  <a:pt x="3808" y="1269"/>
                </a:lnTo>
                <a:lnTo>
                  <a:pt x="3808" y="1266"/>
                </a:lnTo>
                <a:lnTo>
                  <a:pt x="3808" y="1263"/>
                </a:lnTo>
                <a:lnTo>
                  <a:pt x="3808" y="1259"/>
                </a:lnTo>
                <a:lnTo>
                  <a:pt x="3808" y="1256"/>
                </a:lnTo>
                <a:lnTo>
                  <a:pt x="3811" y="1256"/>
                </a:lnTo>
                <a:lnTo>
                  <a:pt x="3815" y="1256"/>
                </a:lnTo>
                <a:lnTo>
                  <a:pt x="3818" y="1249"/>
                </a:lnTo>
                <a:lnTo>
                  <a:pt x="3821" y="1242"/>
                </a:lnTo>
                <a:lnTo>
                  <a:pt x="3825" y="1242"/>
                </a:lnTo>
                <a:lnTo>
                  <a:pt x="3828" y="1242"/>
                </a:lnTo>
                <a:lnTo>
                  <a:pt x="3828" y="1239"/>
                </a:lnTo>
                <a:lnTo>
                  <a:pt x="3828" y="1235"/>
                </a:lnTo>
                <a:lnTo>
                  <a:pt x="3832" y="1232"/>
                </a:lnTo>
                <a:lnTo>
                  <a:pt x="3837" y="1230"/>
                </a:lnTo>
                <a:lnTo>
                  <a:pt x="3840" y="1227"/>
                </a:lnTo>
                <a:lnTo>
                  <a:pt x="3842" y="1222"/>
                </a:lnTo>
                <a:lnTo>
                  <a:pt x="3844" y="1222"/>
                </a:lnTo>
                <a:lnTo>
                  <a:pt x="3845" y="1220"/>
                </a:lnTo>
                <a:lnTo>
                  <a:pt x="3847" y="1217"/>
                </a:lnTo>
                <a:lnTo>
                  <a:pt x="3847" y="1211"/>
                </a:lnTo>
                <a:lnTo>
                  <a:pt x="3849" y="1208"/>
                </a:lnTo>
                <a:lnTo>
                  <a:pt x="3852" y="1208"/>
                </a:lnTo>
                <a:lnTo>
                  <a:pt x="3856" y="1208"/>
                </a:lnTo>
                <a:lnTo>
                  <a:pt x="3856" y="1205"/>
                </a:lnTo>
                <a:lnTo>
                  <a:pt x="3856" y="1201"/>
                </a:lnTo>
                <a:lnTo>
                  <a:pt x="3859" y="1201"/>
                </a:lnTo>
                <a:lnTo>
                  <a:pt x="3862" y="1201"/>
                </a:lnTo>
                <a:lnTo>
                  <a:pt x="3862" y="1198"/>
                </a:lnTo>
                <a:lnTo>
                  <a:pt x="3862" y="1194"/>
                </a:lnTo>
                <a:lnTo>
                  <a:pt x="3866" y="1194"/>
                </a:lnTo>
                <a:lnTo>
                  <a:pt x="3869" y="1194"/>
                </a:lnTo>
                <a:lnTo>
                  <a:pt x="3869" y="1191"/>
                </a:lnTo>
                <a:lnTo>
                  <a:pt x="3869" y="1188"/>
                </a:lnTo>
                <a:close/>
                <a:moveTo>
                  <a:pt x="683" y="1686"/>
                </a:moveTo>
                <a:lnTo>
                  <a:pt x="676" y="1687"/>
                </a:lnTo>
                <a:lnTo>
                  <a:pt x="671" y="1687"/>
                </a:lnTo>
                <a:lnTo>
                  <a:pt x="664" y="1684"/>
                </a:lnTo>
                <a:lnTo>
                  <a:pt x="659" y="1679"/>
                </a:lnTo>
                <a:lnTo>
                  <a:pt x="654" y="1679"/>
                </a:lnTo>
                <a:lnTo>
                  <a:pt x="648" y="1679"/>
                </a:lnTo>
                <a:lnTo>
                  <a:pt x="647" y="1687"/>
                </a:lnTo>
                <a:lnTo>
                  <a:pt x="647" y="1693"/>
                </a:lnTo>
                <a:lnTo>
                  <a:pt x="650" y="1696"/>
                </a:lnTo>
                <a:lnTo>
                  <a:pt x="654" y="1698"/>
                </a:lnTo>
                <a:lnTo>
                  <a:pt x="657" y="1699"/>
                </a:lnTo>
                <a:lnTo>
                  <a:pt x="660" y="1703"/>
                </a:lnTo>
                <a:lnTo>
                  <a:pt x="662" y="1706"/>
                </a:lnTo>
                <a:lnTo>
                  <a:pt x="662" y="1713"/>
                </a:lnTo>
                <a:lnTo>
                  <a:pt x="667" y="1713"/>
                </a:lnTo>
                <a:lnTo>
                  <a:pt x="671" y="1715"/>
                </a:lnTo>
                <a:lnTo>
                  <a:pt x="674" y="1716"/>
                </a:lnTo>
                <a:lnTo>
                  <a:pt x="676" y="1720"/>
                </a:lnTo>
                <a:lnTo>
                  <a:pt x="681" y="1720"/>
                </a:lnTo>
                <a:lnTo>
                  <a:pt x="686" y="1718"/>
                </a:lnTo>
                <a:lnTo>
                  <a:pt x="689" y="1716"/>
                </a:lnTo>
                <a:lnTo>
                  <a:pt x="693" y="1713"/>
                </a:lnTo>
                <a:lnTo>
                  <a:pt x="698" y="1706"/>
                </a:lnTo>
                <a:lnTo>
                  <a:pt x="703" y="1699"/>
                </a:lnTo>
                <a:lnTo>
                  <a:pt x="696" y="1699"/>
                </a:lnTo>
                <a:lnTo>
                  <a:pt x="689" y="1699"/>
                </a:lnTo>
                <a:lnTo>
                  <a:pt x="686" y="1696"/>
                </a:lnTo>
                <a:lnTo>
                  <a:pt x="683" y="1693"/>
                </a:lnTo>
                <a:lnTo>
                  <a:pt x="683" y="1686"/>
                </a:lnTo>
                <a:close/>
                <a:moveTo>
                  <a:pt x="710" y="1563"/>
                </a:moveTo>
                <a:lnTo>
                  <a:pt x="707" y="1565"/>
                </a:lnTo>
                <a:lnTo>
                  <a:pt x="703" y="1566"/>
                </a:lnTo>
                <a:lnTo>
                  <a:pt x="700" y="1570"/>
                </a:lnTo>
                <a:lnTo>
                  <a:pt x="696" y="1570"/>
                </a:lnTo>
                <a:lnTo>
                  <a:pt x="695" y="1577"/>
                </a:lnTo>
                <a:lnTo>
                  <a:pt x="695" y="1582"/>
                </a:lnTo>
                <a:lnTo>
                  <a:pt x="698" y="1589"/>
                </a:lnTo>
                <a:lnTo>
                  <a:pt x="703" y="1594"/>
                </a:lnTo>
                <a:lnTo>
                  <a:pt x="703" y="1599"/>
                </a:lnTo>
                <a:lnTo>
                  <a:pt x="703" y="1604"/>
                </a:lnTo>
                <a:lnTo>
                  <a:pt x="713" y="1602"/>
                </a:lnTo>
                <a:lnTo>
                  <a:pt x="720" y="1604"/>
                </a:lnTo>
                <a:lnTo>
                  <a:pt x="725" y="1607"/>
                </a:lnTo>
                <a:lnTo>
                  <a:pt x="729" y="1612"/>
                </a:lnTo>
                <a:lnTo>
                  <a:pt x="734" y="1624"/>
                </a:lnTo>
                <a:lnTo>
                  <a:pt x="737" y="1629"/>
                </a:lnTo>
                <a:lnTo>
                  <a:pt x="744" y="1631"/>
                </a:lnTo>
                <a:lnTo>
                  <a:pt x="744" y="1624"/>
                </a:lnTo>
                <a:lnTo>
                  <a:pt x="744" y="1619"/>
                </a:lnTo>
                <a:lnTo>
                  <a:pt x="744" y="1616"/>
                </a:lnTo>
                <a:lnTo>
                  <a:pt x="748" y="1611"/>
                </a:lnTo>
                <a:lnTo>
                  <a:pt x="749" y="1609"/>
                </a:lnTo>
                <a:lnTo>
                  <a:pt x="749" y="1604"/>
                </a:lnTo>
                <a:lnTo>
                  <a:pt x="748" y="1600"/>
                </a:lnTo>
                <a:lnTo>
                  <a:pt x="746" y="1600"/>
                </a:lnTo>
                <a:lnTo>
                  <a:pt x="748" y="1599"/>
                </a:lnTo>
                <a:lnTo>
                  <a:pt x="746" y="1597"/>
                </a:lnTo>
                <a:lnTo>
                  <a:pt x="742" y="1595"/>
                </a:lnTo>
                <a:lnTo>
                  <a:pt x="739" y="1594"/>
                </a:lnTo>
                <a:lnTo>
                  <a:pt x="739" y="1592"/>
                </a:lnTo>
                <a:lnTo>
                  <a:pt x="741" y="1590"/>
                </a:lnTo>
                <a:lnTo>
                  <a:pt x="739" y="1590"/>
                </a:lnTo>
                <a:lnTo>
                  <a:pt x="737" y="1587"/>
                </a:lnTo>
                <a:lnTo>
                  <a:pt x="737" y="1585"/>
                </a:lnTo>
                <a:lnTo>
                  <a:pt x="732" y="1578"/>
                </a:lnTo>
                <a:lnTo>
                  <a:pt x="729" y="1573"/>
                </a:lnTo>
                <a:lnTo>
                  <a:pt x="729" y="1571"/>
                </a:lnTo>
                <a:lnTo>
                  <a:pt x="730" y="1568"/>
                </a:lnTo>
                <a:lnTo>
                  <a:pt x="729" y="1565"/>
                </a:lnTo>
                <a:lnTo>
                  <a:pt x="727" y="1561"/>
                </a:lnTo>
                <a:lnTo>
                  <a:pt x="724" y="1560"/>
                </a:lnTo>
                <a:lnTo>
                  <a:pt x="720" y="1558"/>
                </a:lnTo>
                <a:lnTo>
                  <a:pt x="717" y="1556"/>
                </a:lnTo>
                <a:lnTo>
                  <a:pt x="717" y="1560"/>
                </a:lnTo>
                <a:lnTo>
                  <a:pt x="715" y="1561"/>
                </a:lnTo>
                <a:lnTo>
                  <a:pt x="710" y="1563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3981A36-ACB0-4779-9E6D-DB2DA7EDF227}"/>
              </a:ext>
            </a:extLst>
          </p:cNvPr>
          <p:cNvSpPr/>
          <p:nvPr/>
        </p:nvSpPr>
        <p:spPr>
          <a:xfrm>
            <a:off x="3945838" y="1798590"/>
            <a:ext cx="1610139" cy="1123519"/>
          </a:xfrm>
          <a:custGeom>
            <a:avLst/>
            <a:gdLst>
              <a:gd name="connsiteX0" fmla="*/ 0 w 1610139"/>
              <a:gd name="connsiteY0" fmla="*/ 1123519 h 1123519"/>
              <a:gd name="connsiteX1" fmla="*/ 377687 w 1610139"/>
              <a:gd name="connsiteY1" fmla="*/ 1103640 h 1123519"/>
              <a:gd name="connsiteX2" fmla="*/ 407504 w 1610139"/>
              <a:gd name="connsiteY2" fmla="*/ 1093701 h 1123519"/>
              <a:gd name="connsiteX3" fmla="*/ 437322 w 1610139"/>
              <a:gd name="connsiteY3" fmla="*/ 1063884 h 1123519"/>
              <a:gd name="connsiteX4" fmla="*/ 496957 w 1610139"/>
              <a:gd name="connsiteY4" fmla="*/ 1024127 h 1123519"/>
              <a:gd name="connsiteX5" fmla="*/ 536713 w 1610139"/>
              <a:gd name="connsiteY5" fmla="*/ 934675 h 1123519"/>
              <a:gd name="connsiteX6" fmla="*/ 556591 w 1610139"/>
              <a:gd name="connsiteY6" fmla="*/ 894919 h 1123519"/>
              <a:gd name="connsiteX7" fmla="*/ 596348 w 1610139"/>
              <a:gd name="connsiteY7" fmla="*/ 765710 h 1123519"/>
              <a:gd name="connsiteX8" fmla="*/ 665922 w 1610139"/>
              <a:gd name="connsiteY8" fmla="*/ 626562 h 1123519"/>
              <a:gd name="connsiteX9" fmla="*/ 725557 w 1610139"/>
              <a:gd name="connsiteY9" fmla="*/ 527171 h 1123519"/>
              <a:gd name="connsiteX10" fmla="*/ 785191 w 1610139"/>
              <a:gd name="connsiteY10" fmla="*/ 417840 h 1123519"/>
              <a:gd name="connsiteX11" fmla="*/ 805070 w 1610139"/>
              <a:gd name="connsiteY11" fmla="*/ 388023 h 1123519"/>
              <a:gd name="connsiteX12" fmla="*/ 844826 w 1610139"/>
              <a:gd name="connsiteY12" fmla="*/ 318449 h 1123519"/>
              <a:gd name="connsiteX13" fmla="*/ 964096 w 1610139"/>
              <a:gd name="connsiteY13" fmla="*/ 258814 h 1123519"/>
              <a:gd name="connsiteX14" fmla="*/ 1003852 w 1610139"/>
              <a:gd name="connsiteY14" fmla="*/ 228997 h 1123519"/>
              <a:gd name="connsiteX15" fmla="*/ 1093304 w 1610139"/>
              <a:gd name="connsiteY15" fmla="*/ 199179 h 1123519"/>
              <a:gd name="connsiteX16" fmla="*/ 1123122 w 1610139"/>
              <a:gd name="connsiteY16" fmla="*/ 189240 h 1123519"/>
              <a:gd name="connsiteX17" fmla="*/ 1222513 w 1610139"/>
              <a:gd name="connsiteY17" fmla="*/ 169362 h 1123519"/>
              <a:gd name="connsiteX18" fmla="*/ 1282148 w 1610139"/>
              <a:gd name="connsiteY18" fmla="*/ 149484 h 1123519"/>
              <a:gd name="connsiteX19" fmla="*/ 1431235 w 1610139"/>
              <a:gd name="connsiteY19" fmla="*/ 119666 h 1123519"/>
              <a:gd name="connsiteX20" fmla="*/ 1480931 w 1610139"/>
              <a:gd name="connsiteY20" fmla="*/ 79910 h 1123519"/>
              <a:gd name="connsiteX21" fmla="*/ 1520687 w 1610139"/>
              <a:gd name="connsiteY21" fmla="*/ 20275 h 1123519"/>
              <a:gd name="connsiteX22" fmla="*/ 1610139 w 1610139"/>
              <a:gd name="connsiteY22" fmla="*/ 397 h 1123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610139" h="1123519">
                <a:moveTo>
                  <a:pt x="0" y="1123519"/>
                </a:moveTo>
                <a:cubicBezTo>
                  <a:pt x="125896" y="1116893"/>
                  <a:pt x="251953" y="1112840"/>
                  <a:pt x="377687" y="1103640"/>
                </a:cubicBezTo>
                <a:cubicBezTo>
                  <a:pt x="388136" y="1102875"/>
                  <a:pt x="398787" y="1099512"/>
                  <a:pt x="407504" y="1093701"/>
                </a:cubicBezTo>
                <a:cubicBezTo>
                  <a:pt x="419199" y="1085904"/>
                  <a:pt x="426227" y="1072514"/>
                  <a:pt x="437322" y="1063884"/>
                </a:cubicBezTo>
                <a:cubicBezTo>
                  <a:pt x="456180" y="1049217"/>
                  <a:pt x="477079" y="1037379"/>
                  <a:pt x="496957" y="1024127"/>
                </a:cubicBezTo>
                <a:cubicBezTo>
                  <a:pt x="545891" y="926259"/>
                  <a:pt x="485952" y="1048889"/>
                  <a:pt x="536713" y="934675"/>
                </a:cubicBezTo>
                <a:cubicBezTo>
                  <a:pt x="542730" y="921136"/>
                  <a:pt x="551906" y="908975"/>
                  <a:pt x="556591" y="894919"/>
                </a:cubicBezTo>
                <a:cubicBezTo>
                  <a:pt x="587912" y="800956"/>
                  <a:pt x="561677" y="838904"/>
                  <a:pt x="596348" y="765710"/>
                </a:cubicBezTo>
                <a:cubicBezTo>
                  <a:pt x="618547" y="718845"/>
                  <a:pt x="665922" y="626562"/>
                  <a:pt x="665922" y="626562"/>
                </a:cubicBezTo>
                <a:cubicBezTo>
                  <a:pt x="684496" y="533689"/>
                  <a:pt x="658312" y="616831"/>
                  <a:pt x="725557" y="527171"/>
                </a:cubicBezTo>
                <a:cubicBezTo>
                  <a:pt x="759984" y="481268"/>
                  <a:pt x="760401" y="461221"/>
                  <a:pt x="785191" y="417840"/>
                </a:cubicBezTo>
                <a:cubicBezTo>
                  <a:pt x="791118" y="407469"/>
                  <a:pt x="799143" y="398394"/>
                  <a:pt x="805070" y="388023"/>
                </a:cubicBezTo>
                <a:cubicBezTo>
                  <a:pt x="810888" y="377842"/>
                  <a:pt x="832372" y="328136"/>
                  <a:pt x="844826" y="318449"/>
                </a:cubicBezTo>
                <a:cubicBezTo>
                  <a:pt x="928976" y="252999"/>
                  <a:pt x="890211" y="299861"/>
                  <a:pt x="964096" y="258814"/>
                </a:cubicBezTo>
                <a:cubicBezTo>
                  <a:pt x="978576" y="250769"/>
                  <a:pt x="988812" y="235939"/>
                  <a:pt x="1003852" y="228997"/>
                </a:cubicBezTo>
                <a:cubicBezTo>
                  <a:pt x="1032389" y="215826"/>
                  <a:pt x="1063487" y="209118"/>
                  <a:pt x="1093304" y="199179"/>
                </a:cubicBezTo>
                <a:cubicBezTo>
                  <a:pt x="1103243" y="195866"/>
                  <a:pt x="1112849" y="191295"/>
                  <a:pt x="1123122" y="189240"/>
                </a:cubicBezTo>
                <a:cubicBezTo>
                  <a:pt x="1156252" y="182614"/>
                  <a:pt x="1190460" y="180046"/>
                  <a:pt x="1222513" y="169362"/>
                </a:cubicBezTo>
                <a:cubicBezTo>
                  <a:pt x="1242391" y="162736"/>
                  <a:pt x="1261693" y="154030"/>
                  <a:pt x="1282148" y="149484"/>
                </a:cubicBezTo>
                <a:cubicBezTo>
                  <a:pt x="1476557" y="106281"/>
                  <a:pt x="1346335" y="147965"/>
                  <a:pt x="1431235" y="119666"/>
                </a:cubicBezTo>
                <a:cubicBezTo>
                  <a:pt x="1447800" y="106414"/>
                  <a:pt x="1467125" y="96017"/>
                  <a:pt x="1480931" y="79910"/>
                </a:cubicBezTo>
                <a:cubicBezTo>
                  <a:pt x="1524791" y="28740"/>
                  <a:pt x="1443917" y="68256"/>
                  <a:pt x="1520687" y="20275"/>
                </a:cubicBezTo>
                <a:cubicBezTo>
                  <a:pt x="1560367" y="-4525"/>
                  <a:pt x="1569121" y="397"/>
                  <a:pt x="1610139" y="397"/>
                </a:cubicBezTo>
              </a:path>
            </a:pathLst>
          </a:custGeom>
          <a:ln w="28575"/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Freeform 8">
            <a:extLst>
              <a:ext uri="{FF2B5EF4-FFF2-40B4-BE49-F238E27FC236}">
                <a16:creationId xmlns:a16="http://schemas.microsoft.com/office/drawing/2014/main" id="{9A492D08-E94A-4E08-A379-DE8E56014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160" y="1882673"/>
            <a:ext cx="928624" cy="455045"/>
          </a:xfrm>
          <a:custGeom>
            <a:avLst/>
            <a:gdLst>
              <a:gd name="T0" fmla="*/ 2305 w 2328"/>
              <a:gd name="T1" fmla="*/ 391 h 1140"/>
              <a:gd name="T2" fmla="*/ 2238 w 2328"/>
              <a:gd name="T3" fmla="*/ 331 h 1140"/>
              <a:gd name="T4" fmla="*/ 2187 w 2328"/>
              <a:gd name="T5" fmla="*/ 217 h 1140"/>
              <a:gd name="T6" fmla="*/ 2075 w 2328"/>
              <a:gd name="T7" fmla="*/ 95 h 1140"/>
              <a:gd name="T8" fmla="*/ 1916 w 2328"/>
              <a:gd name="T9" fmla="*/ 83 h 1140"/>
              <a:gd name="T10" fmla="*/ 1829 w 2328"/>
              <a:gd name="T11" fmla="*/ 51 h 1140"/>
              <a:gd name="T12" fmla="*/ 1740 w 2328"/>
              <a:gd name="T13" fmla="*/ 7 h 1140"/>
              <a:gd name="T14" fmla="*/ 1667 w 2328"/>
              <a:gd name="T15" fmla="*/ 2 h 1140"/>
              <a:gd name="T16" fmla="*/ 1592 w 2328"/>
              <a:gd name="T17" fmla="*/ 111 h 1140"/>
              <a:gd name="T18" fmla="*/ 1498 w 2328"/>
              <a:gd name="T19" fmla="*/ 177 h 1140"/>
              <a:gd name="T20" fmla="*/ 1365 w 2328"/>
              <a:gd name="T21" fmla="*/ 186 h 1140"/>
              <a:gd name="T22" fmla="*/ 1338 w 2328"/>
              <a:gd name="T23" fmla="*/ 150 h 1140"/>
              <a:gd name="T24" fmla="*/ 1283 w 2328"/>
              <a:gd name="T25" fmla="*/ 201 h 1140"/>
              <a:gd name="T26" fmla="*/ 1194 w 2328"/>
              <a:gd name="T27" fmla="*/ 191 h 1140"/>
              <a:gd name="T28" fmla="*/ 1169 w 2328"/>
              <a:gd name="T29" fmla="*/ 281 h 1140"/>
              <a:gd name="T30" fmla="*/ 1113 w 2328"/>
              <a:gd name="T31" fmla="*/ 327 h 1140"/>
              <a:gd name="T32" fmla="*/ 1024 w 2328"/>
              <a:gd name="T33" fmla="*/ 372 h 1140"/>
              <a:gd name="T34" fmla="*/ 1014 w 2328"/>
              <a:gd name="T35" fmla="*/ 443 h 1140"/>
              <a:gd name="T36" fmla="*/ 1020 w 2328"/>
              <a:gd name="T37" fmla="*/ 532 h 1140"/>
              <a:gd name="T38" fmla="*/ 1053 w 2328"/>
              <a:gd name="T39" fmla="*/ 605 h 1140"/>
              <a:gd name="T40" fmla="*/ 1007 w 2328"/>
              <a:gd name="T41" fmla="*/ 629 h 1140"/>
              <a:gd name="T42" fmla="*/ 922 w 2328"/>
              <a:gd name="T43" fmla="*/ 587 h 1140"/>
              <a:gd name="T44" fmla="*/ 864 w 2328"/>
              <a:gd name="T45" fmla="*/ 587 h 1140"/>
              <a:gd name="T46" fmla="*/ 811 w 2328"/>
              <a:gd name="T47" fmla="*/ 585 h 1140"/>
              <a:gd name="T48" fmla="*/ 577 w 2328"/>
              <a:gd name="T49" fmla="*/ 669 h 1140"/>
              <a:gd name="T50" fmla="*/ 493 w 2328"/>
              <a:gd name="T51" fmla="*/ 699 h 1140"/>
              <a:gd name="T52" fmla="*/ 422 w 2328"/>
              <a:gd name="T53" fmla="*/ 679 h 1140"/>
              <a:gd name="T54" fmla="*/ 273 w 2328"/>
              <a:gd name="T55" fmla="*/ 653 h 1140"/>
              <a:gd name="T56" fmla="*/ 239 w 2328"/>
              <a:gd name="T57" fmla="*/ 737 h 1140"/>
              <a:gd name="T58" fmla="*/ 190 w 2328"/>
              <a:gd name="T59" fmla="*/ 752 h 1140"/>
              <a:gd name="T60" fmla="*/ 130 w 2328"/>
              <a:gd name="T61" fmla="*/ 658 h 1140"/>
              <a:gd name="T62" fmla="*/ 75 w 2328"/>
              <a:gd name="T63" fmla="*/ 648 h 1140"/>
              <a:gd name="T64" fmla="*/ 11 w 2328"/>
              <a:gd name="T65" fmla="*/ 762 h 1140"/>
              <a:gd name="T66" fmla="*/ 29 w 2328"/>
              <a:gd name="T67" fmla="*/ 867 h 1140"/>
              <a:gd name="T68" fmla="*/ 140 w 2328"/>
              <a:gd name="T69" fmla="*/ 945 h 1140"/>
              <a:gd name="T70" fmla="*/ 224 w 2328"/>
              <a:gd name="T71" fmla="*/ 942 h 1140"/>
              <a:gd name="T72" fmla="*/ 267 w 2328"/>
              <a:gd name="T73" fmla="*/ 933 h 1140"/>
              <a:gd name="T74" fmla="*/ 401 w 2328"/>
              <a:gd name="T75" fmla="*/ 974 h 1140"/>
              <a:gd name="T76" fmla="*/ 468 w 2328"/>
              <a:gd name="T77" fmla="*/ 902 h 1140"/>
              <a:gd name="T78" fmla="*/ 703 w 2328"/>
              <a:gd name="T79" fmla="*/ 880 h 1140"/>
              <a:gd name="T80" fmla="*/ 811 w 2328"/>
              <a:gd name="T81" fmla="*/ 839 h 1140"/>
              <a:gd name="T82" fmla="*/ 806 w 2328"/>
              <a:gd name="T83" fmla="*/ 897 h 1140"/>
              <a:gd name="T84" fmla="*/ 867 w 2328"/>
              <a:gd name="T85" fmla="*/ 996 h 1140"/>
              <a:gd name="T86" fmla="*/ 940 w 2328"/>
              <a:gd name="T87" fmla="*/ 1052 h 1140"/>
              <a:gd name="T88" fmla="*/ 1102 w 2328"/>
              <a:gd name="T89" fmla="*/ 1102 h 1140"/>
              <a:gd name="T90" fmla="*/ 1215 w 2328"/>
              <a:gd name="T91" fmla="*/ 1105 h 1140"/>
              <a:gd name="T92" fmla="*/ 1343 w 2328"/>
              <a:gd name="T93" fmla="*/ 1098 h 1140"/>
              <a:gd name="T94" fmla="*/ 1522 w 2328"/>
              <a:gd name="T95" fmla="*/ 1126 h 1140"/>
              <a:gd name="T96" fmla="*/ 1595 w 2328"/>
              <a:gd name="T97" fmla="*/ 1097 h 1140"/>
              <a:gd name="T98" fmla="*/ 1638 w 2328"/>
              <a:gd name="T99" fmla="*/ 1064 h 1140"/>
              <a:gd name="T100" fmla="*/ 1860 w 2328"/>
              <a:gd name="T101" fmla="*/ 1022 h 1140"/>
              <a:gd name="T102" fmla="*/ 1964 w 2328"/>
              <a:gd name="T103" fmla="*/ 998 h 1140"/>
              <a:gd name="T104" fmla="*/ 2076 w 2328"/>
              <a:gd name="T105" fmla="*/ 947 h 1140"/>
              <a:gd name="T106" fmla="*/ 2064 w 2328"/>
              <a:gd name="T107" fmla="*/ 896 h 1140"/>
              <a:gd name="T108" fmla="*/ 2145 w 2328"/>
              <a:gd name="T109" fmla="*/ 838 h 1140"/>
              <a:gd name="T110" fmla="*/ 2138 w 2328"/>
              <a:gd name="T111" fmla="*/ 744 h 1140"/>
              <a:gd name="T112" fmla="*/ 2201 w 2328"/>
              <a:gd name="T113" fmla="*/ 657 h 1140"/>
              <a:gd name="T114" fmla="*/ 2157 w 2328"/>
              <a:gd name="T115" fmla="*/ 573 h 1140"/>
              <a:gd name="T116" fmla="*/ 2208 w 2328"/>
              <a:gd name="T117" fmla="*/ 564 h 1140"/>
              <a:gd name="T118" fmla="*/ 2264 w 2328"/>
              <a:gd name="T119" fmla="*/ 363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28" h="1140">
                <a:moveTo>
                  <a:pt x="2320" y="512"/>
                </a:moveTo>
                <a:lnTo>
                  <a:pt x="2320" y="498"/>
                </a:lnTo>
                <a:lnTo>
                  <a:pt x="2312" y="496"/>
                </a:lnTo>
                <a:lnTo>
                  <a:pt x="2308" y="495"/>
                </a:lnTo>
                <a:lnTo>
                  <a:pt x="2307" y="491"/>
                </a:lnTo>
                <a:lnTo>
                  <a:pt x="2310" y="484"/>
                </a:lnTo>
                <a:lnTo>
                  <a:pt x="2314" y="476"/>
                </a:lnTo>
                <a:lnTo>
                  <a:pt x="2314" y="466"/>
                </a:lnTo>
                <a:lnTo>
                  <a:pt x="2314" y="454"/>
                </a:lnTo>
                <a:lnTo>
                  <a:pt x="2314" y="431"/>
                </a:lnTo>
                <a:lnTo>
                  <a:pt x="2314" y="423"/>
                </a:lnTo>
                <a:lnTo>
                  <a:pt x="2317" y="414"/>
                </a:lnTo>
                <a:lnTo>
                  <a:pt x="2319" y="413"/>
                </a:lnTo>
                <a:lnTo>
                  <a:pt x="2320" y="409"/>
                </a:lnTo>
                <a:lnTo>
                  <a:pt x="2315" y="401"/>
                </a:lnTo>
                <a:lnTo>
                  <a:pt x="2305" y="391"/>
                </a:lnTo>
                <a:lnTo>
                  <a:pt x="2293" y="382"/>
                </a:lnTo>
                <a:lnTo>
                  <a:pt x="2288" y="380"/>
                </a:lnTo>
                <a:lnTo>
                  <a:pt x="2285" y="379"/>
                </a:lnTo>
                <a:lnTo>
                  <a:pt x="2279" y="372"/>
                </a:lnTo>
                <a:lnTo>
                  <a:pt x="2274" y="365"/>
                </a:lnTo>
                <a:lnTo>
                  <a:pt x="2271" y="363"/>
                </a:lnTo>
                <a:lnTo>
                  <a:pt x="2266" y="362"/>
                </a:lnTo>
                <a:lnTo>
                  <a:pt x="2266" y="358"/>
                </a:lnTo>
                <a:lnTo>
                  <a:pt x="2264" y="356"/>
                </a:lnTo>
                <a:lnTo>
                  <a:pt x="2262" y="355"/>
                </a:lnTo>
                <a:lnTo>
                  <a:pt x="2259" y="351"/>
                </a:lnTo>
                <a:lnTo>
                  <a:pt x="2255" y="350"/>
                </a:lnTo>
                <a:lnTo>
                  <a:pt x="2249" y="345"/>
                </a:lnTo>
                <a:lnTo>
                  <a:pt x="2245" y="341"/>
                </a:lnTo>
                <a:lnTo>
                  <a:pt x="2242" y="336"/>
                </a:lnTo>
                <a:lnTo>
                  <a:pt x="2238" y="331"/>
                </a:lnTo>
                <a:lnTo>
                  <a:pt x="2232" y="329"/>
                </a:lnTo>
                <a:lnTo>
                  <a:pt x="2225" y="327"/>
                </a:lnTo>
                <a:lnTo>
                  <a:pt x="2225" y="300"/>
                </a:lnTo>
                <a:lnTo>
                  <a:pt x="2218" y="300"/>
                </a:lnTo>
                <a:lnTo>
                  <a:pt x="2213" y="297"/>
                </a:lnTo>
                <a:lnTo>
                  <a:pt x="2208" y="295"/>
                </a:lnTo>
                <a:lnTo>
                  <a:pt x="2203" y="292"/>
                </a:lnTo>
                <a:lnTo>
                  <a:pt x="2197" y="281"/>
                </a:lnTo>
                <a:lnTo>
                  <a:pt x="2191" y="273"/>
                </a:lnTo>
                <a:lnTo>
                  <a:pt x="2191" y="266"/>
                </a:lnTo>
                <a:lnTo>
                  <a:pt x="2191" y="261"/>
                </a:lnTo>
                <a:lnTo>
                  <a:pt x="2187" y="252"/>
                </a:lnTo>
                <a:lnTo>
                  <a:pt x="2184" y="244"/>
                </a:lnTo>
                <a:lnTo>
                  <a:pt x="2182" y="239"/>
                </a:lnTo>
                <a:lnTo>
                  <a:pt x="2184" y="232"/>
                </a:lnTo>
                <a:lnTo>
                  <a:pt x="2187" y="217"/>
                </a:lnTo>
                <a:lnTo>
                  <a:pt x="2192" y="203"/>
                </a:lnTo>
                <a:lnTo>
                  <a:pt x="2204" y="177"/>
                </a:lnTo>
                <a:lnTo>
                  <a:pt x="2206" y="167"/>
                </a:lnTo>
                <a:lnTo>
                  <a:pt x="2209" y="155"/>
                </a:lnTo>
                <a:lnTo>
                  <a:pt x="2211" y="145"/>
                </a:lnTo>
                <a:lnTo>
                  <a:pt x="2211" y="129"/>
                </a:lnTo>
                <a:lnTo>
                  <a:pt x="2208" y="128"/>
                </a:lnTo>
                <a:lnTo>
                  <a:pt x="2206" y="124"/>
                </a:lnTo>
                <a:lnTo>
                  <a:pt x="2204" y="121"/>
                </a:lnTo>
                <a:lnTo>
                  <a:pt x="2204" y="116"/>
                </a:lnTo>
                <a:lnTo>
                  <a:pt x="2155" y="97"/>
                </a:lnTo>
                <a:lnTo>
                  <a:pt x="2102" y="82"/>
                </a:lnTo>
                <a:lnTo>
                  <a:pt x="2092" y="82"/>
                </a:lnTo>
                <a:lnTo>
                  <a:pt x="2083" y="83"/>
                </a:lnTo>
                <a:lnTo>
                  <a:pt x="2078" y="89"/>
                </a:lnTo>
                <a:lnTo>
                  <a:pt x="2075" y="95"/>
                </a:lnTo>
                <a:lnTo>
                  <a:pt x="2066" y="95"/>
                </a:lnTo>
                <a:lnTo>
                  <a:pt x="2059" y="97"/>
                </a:lnTo>
                <a:lnTo>
                  <a:pt x="2054" y="100"/>
                </a:lnTo>
                <a:lnTo>
                  <a:pt x="2047" y="102"/>
                </a:lnTo>
                <a:lnTo>
                  <a:pt x="2032" y="104"/>
                </a:lnTo>
                <a:lnTo>
                  <a:pt x="2018" y="102"/>
                </a:lnTo>
                <a:lnTo>
                  <a:pt x="1993" y="99"/>
                </a:lnTo>
                <a:lnTo>
                  <a:pt x="1967" y="95"/>
                </a:lnTo>
                <a:lnTo>
                  <a:pt x="1954" y="95"/>
                </a:lnTo>
                <a:lnTo>
                  <a:pt x="1938" y="95"/>
                </a:lnTo>
                <a:lnTo>
                  <a:pt x="1938" y="92"/>
                </a:lnTo>
                <a:lnTo>
                  <a:pt x="1937" y="90"/>
                </a:lnTo>
                <a:lnTo>
                  <a:pt x="1931" y="89"/>
                </a:lnTo>
                <a:lnTo>
                  <a:pt x="1925" y="89"/>
                </a:lnTo>
                <a:lnTo>
                  <a:pt x="1920" y="87"/>
                </a:lnTo>
                <a:lnTo>
                  <a:pt x="1916" y="83"/>
                </a:lnTo>
                <a:lnTo>
                  <a:pt x="1913" y="80"/>
                </a:lnTo>
                <a:lnTo>
                  <a:pt x="1906" y="73"/>
                </a:lnTo>
                <a:lnTo>
                  <a:pt x="1902" y="70"/>
                </a:lnTo>
                <a:lnTo>
                  <a:pt x="1897" y="68"/>
                </a:lnTo>
                <a:lnTo>
                  <a:pt x="1894" y="68"/>
                </a:lnTo>
                <a:lnTo>
                  <a:pt x="1891" y="68"/>
                </a:lnTo>
                <a:lnTo>
                  <a:pt x="1885" y="68"/>
                </a:lnTo>
                <a:lnTo>
                  <a:pt x="1884" y="68"/>
                </a:lnTo>
                <a:lnTo>
                  <a:pt x="1884" y="61"/>
                </a:lnTo>
                <a:lnTo>
                  <a:pt x="1877" y="61"/>
                </a:lnTo>
                <a:lnTo>
                  <a:pt x="1865" y="63"/>
                </a:lnTo>
                <a:lnTo>
                  <a:pt x="1855" y="63"/>
                </a:lnTo>
                <a:lnTo>
                  <a:pt x="1851" y="63"/>
                </a:lnTo>
                <a:lnTo>
                  <a:pt x="1850" y="61"/>
                </a:lnTo>
                <a:lnTo>
                  <a:pt x="1850" y="54"/>
                </a:lnTo>
                <a:lnTo>
                  <a:pt x="1829" y="51"/>
                </a:lnTo>
                <a:lnTo>
                  <a:pt x="1824" y="51"/>
                </a:lnTo>
                <a:lnTo>
                  <a:pt x="1821" y="48"/>
                </a:lnTo>
                <a:lnTo>
                  <a:pt x="1817" y="46"/>
                </a:lnTo>
                <a:lnTo>
                  <a:pt x="1815" y="41"/>
                </a:lnTo>
                <a:lnTo>
                  <a:pt x="1809" y="41"/>
                </a:lnTo>
                <a:lnTo>
                  <a:pt x="1802" y="41"/>
                </a:lnTo>
                <a:lnTo>
                  <a:pt x="1792" y="37"/>
                </a:lnTo>
                <a:lnTo>
                  <a:pt x="1783" y="32"/>
                </a:lnTo>
                <a:lnTo>
                  <a:pt x="1774" y="27"/>
                </a:lnTo>
                <a:lnTo>
                  <a:pt x="1771" y="24"/>
                </a:lnTo>
                <a:lnTo>
                  <a:pt x="1768" y="20"/>
                </a:lnTo>
                <a:lnTo>
                  <a:pt x="1756" y="19"/>
                </a:lnTo>
                <a:lnTo>
                  <a:pt x="1751" y="17"/>
                </a:lnTo>
                <a:lnTo>
                  <a:pt x="1745" y="15"/>
                </a:lnTo>
                <a:lnTo>
                  <a:pt x="1742" y="12"/>
                </a:lnTo>
                <a:lnTo>
                  <a:pt x="1740" y="7"/>
                </a:lnTo>
                <a:lnTo>
                  <a:pt x="1728" y="8"/>
                </a:lnTo>
                <a:lnTo>
                  <a:pt x="1718" y="12"/>
                </a:lnTo>
                <a:lnTo>
                  <a:pt x="1699" y="20"/>
                </a:lnTo>
                <a:lnTo>
                  <a:pt x="1696" y="20"/>
                </a:lnTo>
                <a:lnTo>
                  <a:pt x="1693" y="20"/>
                </a:lnTo>
                <a:lnTo>
                  <a:pt x="1687" y="20"/>
                </a:lnTo>
                <a:lnTo>
                  <a:pt x="1686" y="20"/>
                </a:lnTo>
                <a:lnTo>
                  <a:pt x="1686" y="17"/>
                </a:lnTo>
                <a:lnTo>
                  <a:pt x="1686" y="13"/>
                </a:lnTo>
                <a:lnTo>
                  <a:pt x="1682" y="13"/>
                </a:lnTo>
                <a:lnTo>
                  <a:pt x="1679" y="13"/>
                </a:lnTo>
                <a:lnTo>
                  <a:pt x="1675" y="13"/>
                </a:lnTo>
                <a:lnTo>
                  <a:pt x="1672" y="13"/>
                </a:lnTo>
                <a:lnTo>
                  <a:pt x="1670" y="10"/>
                </a:lnTo>
                <a:lnTo>
                  <a:pt x="1669" y="7"/>
                </a:lnTo>
                <a:lnTo>
                  <a:pt x="1667" y="2"/>
                </a:lnTo>
                <a:lnTo>
                  <a:pt x="1665" y="0"/>
                </a:lnTo>
                <a:lnTo>
                  <a:pt x="1662" y="0"/>
                </a:lnTo>
                <a:lnTo>
                  <a:pt x="1658" y="0"/>
                </a:lnTo>
                <a:lnTo>
                  <a:pt x="1655" y="0"/>
                </a:lnTo>
                <a:lnTo>
                  <a:pt x="1652" y="0"/>
                </a:lnTo>
                <a:lnTo>
                  <a:pt x="1648" y="2"/>
                </a:lnTo>
                <a:lnTo>
                  <a:pt x="1646" y="3"/>
                </a:lnTo>
                <a:lnTo>
                  <a:pt x="1645" y="10"/>
                </a:lnTo>
                <a:lnTo>
                  <a:pt x="1645" y="27"/>
                </a:lnTo>
                <a:lnTo>
                  <a:pt x="1645" y="36"/>
                </a:lnTo>
                <a:lnTo>
                  <a:pt x="1643" y="42"/>
                </a:lnTo>
                <a:lnTo>
                  <a:pt x="1640" y="48"/>
                </a:lnTo>
                <a:lnTo>
                  <a:pt x="1638" y="54"/>
                </a:lnTo>
                <a:lnTo>
                  <a:pt x="1638" y="109"/>
                </a:lnTo>
                <a:lnTo>
                  <a:pt x="1597" y="109"/>
                </a:lnTo>
                <a:lnTo>
                  <a:pt x="1592" y="111"/>
                </a:lnTo>
                <a:lnTo>
                  <a:pt x="1588" y="112"/>
                </a:lnTo>
                <a:lnTo>
                  <a:pt x="1582" y="119"/>
                </a:lnTo>
                <a:lnTo>
                  <a:pt x="1578" y="126"/>
                </a:lnTo>
                <a:lnTo>
                  <a:pt x="1577" y="136"/>
                </a:lnTo>
                <a:lnTo>
                  <a:pt x="1575" y="158"/>
                </a:lnTo>
                <a:lnTo>
                  <a:pt x="1573" y="169"/>
                </a:lnTo>
                <a:lnTo>
                  <a:pt x="1570" y="177"/>
                </a:lnTo>
                <a:lnTo>
                  <a:pt x="1563" y="177"/>
                </a:lnTo>
                <a:lnTo>
                  <a:pt x="1556" y="177"/>
                </a:lnTo>
                <a:lnTo>
                  <a:pt x="1551" y="179"/>
                </a:lnTo>
                <a:lnTo>
                  <a:pt x="1549" y="184"/>
                </a:lnTo>
                <a:lnTo>
                  <a:pt x="1539" y="184"/>
                </a:lnTo>
                <a:lnTo>
                  <a:pt x="1529" y="184"/>
                </a:lnTo>
                <a:lnTo>
                  <a:pt x="1522" y="181"/>
                </a:lnTo>
                <a:lnTo>
                  <a:pt x="1515" y="177"/>
                </a:lnTo>
                <a:lnTo>
                  <a:pt x="1498" y="177"/>
                </a:lnTo>
                <a:lnTo>
                  <a:pt x="1491" y="176"/>
                </a:lnTo>
                <a:lnTo>
                  <a:pt x="1490" y="174"/>
                </a:lnTo>
                <a:lnTo>
                  <a:pt x="1488" y="170"/>
                </a:lnTo>
                <a:lnTo>
                  <a:pt x="1467" y="184"/>
                </a:lnTo>
                <a:lnTo>
                  <a:pt x="1447" y="198"/>
                </a:lnTo>
                <a:lnTo>
                  <a:pt x="1413" y="198"/>
                </a:lnTo>
                <a:lnTo>
                  <a:pt x="1411" y="194"/>
                </a:lnTo>
                <a:lnTo>
                  <a:pt x="1409" y="193"/>
                </a:lnTo>
                <a:lnTo>
                  <a:pt x="1403" y="191"/>
                </a:lnTo>
                <a:lnTo>
                  <a:pt x="1396" y="189"/>
                </a:lnTo>
                <a:lnTo>
                  <a:pt x="1392" y="188"/>
                </a:lnTo>
                <a:lnTo>
                  <a:pt x="1392" y="184"/>
                </a:lnTo>
                <a:lnTo>
                  <a:pt x="1389" y="182"/>
                </a:lnTo>
                <a:lnTo>
                  <a:pt x="1386" y="182"/>
                </a:lnTo>
                <a:lnTo>
                  <a:pt x="1375" y="184"/>
                </a:lnTo>
                <a:lnTo>
                  <a:pt x="1365" y="186"/>
                </a:lnTo>
                <a:lnTo>
                  <a:pt x="1360" y="186"/>
                </a:lnTo>
                <a:lnTo>
                  <a:pt x="1358" y="184"/>
                </a:lnTo>
                <a:lnTo>
                  <a:pt x="1358" y="181"/>
                </a:lnTo>
                <a:lnTo>
                  <a:pt x="1358" y="177"/>
                </a:lnTo>
                <a:lnTo>
                  <a:pt x="1355" y="177"/>
                </a:lnTo>
                <a:lnTo>
                  <a:pt x="1351" y="177"/>
                </a:lnTo>
                <a:lnTo>
                  <a:pt x="1346" y="177"/>
                </a:lnTo>
                <a:lnTo>
                  <a:pt x="1345" y="177"/>
                </a:lnTo>
                <a:lnTo>
                  <a:pt x="1345" y="174"/>
                </a:lnTo>
                <a:lnTo>
                  <a:pt x="1345" y="170"/>
                </a:lnTo>
                <a:lnTo>
                  <a:pt x="1345" y="167"/>
                </a:lnTo>
                <a:lnTo>
                  <a:pt x="1345" y="164"/>
                </a:lnTo>
                <a:lnTo>
                  <a:pt x="1340" y="162"/>
                </a:lnTo>
                <a:lnTo>
                  <a:pt x="1338" y="160"/>
                </a:lnTo>
                <a:lnTo>
                  <a:pt x="1338" y="157"/>
                </a:lnTo>
                <a:lnTo>
                  <a:pt x="1338" y="150"/>
                </a:lnTo>
                <a:lnTo>
                  <a:pt x="1328" y="147"/>
                </a:lnTo>
                <a:lnTo>
                  <a:pt x="1319" y="141"/>
                </a:lnTo>
                <a:lnTo>
                  <a:pt x="1312" y="135"/>
                </a:lnTo>
                <a:lnTo>
                  <a:pt x="1304" y="129"/>
                </a:lnTo>
                <a:lnTo>
                  <a:pt x="1304" y="136"/>
                </a:lnTo>
                <a:lnTo>
                  <a:pt x="1304" y="143"/>
                </a:lnTo>
                <a:lnTo>
                  <a:pt x="1304" y="150"/>
                </a:lnTo>
                <a:lnTo>
                  <a:pt x="1299" y="160"/>
                </a:lnTo>
                <a:lnTo>
                  <a:pt x="1295" y="170"/>
                </a:lnTo>
                <a:lnTo>
                  <a:pt x="1295" y="176"/>
                </a:lnTo>
                <a:lnTo>
                  <a:pt x="1297" y="184"/>
                </a:lnTo>
                <a:lnTo>
                  <a:pt x="1292" y="188"/>
                </a:lnTo>
                <a:lnTo>
                  <a:pt x="1288" y="191"/>
                </a:lnTo>
                <a:lnTo>
                  <a:pt x="1288" y="193"/>
                </a:lnTo>
                <a:lnTo>
                  <a:pt x="1287" y="196"/>
                </a:lnTo>
                <a:lnTo>
                  <a:pt x="1283" y="201"/>
                </a:lnTo>
                <a:lnTo>
                  <a:pt x="1278" y="208"/>
                </a:lnTo>
                <a:lnTo>
                  <a:pt x="1275" y="210"/>
                </a:lnTo>
                <a:lnTo>
                  <a:pt x="1270" y="211"/>
                </a:lnTo>
                <a:lnTo>
                  <a:pt x="1268" y="211"/>
                </a:lnTo>
                <a:lnTo>
                  <a:pt x="1259" y="213"/>
                </a:lnTo>
                <a:lnTo>
                  <a:pt x="1252" y="211"/>
                </a:lnTo>
                <a:lnTo>
                  <a:pt x="1237" y="208"/>
                </a:lnTo>
                <a:lnTo>
                  <a:pt x="1234" y="206"/>
                </a:lnTo>
                <a:lnTo>
                  <a:pt x="1229" y="205"/>
                </a:lnTo>
                <a:lnTo>
                  <a:pt x="1227" y="201"/>
                </a:lnTo>
                <a:lnTo>
                  <a:pt x="1225" y="199"/>
                </a:lnTo>
                <a:lnTo>
                  <a:pt x="1218" y="198"/>
                </a:lnTo>
                <a:lnTo>
                  <a:pt x="1217" y="196"/>
                </a:lnTo>
                <a:lnTo>
                  <a:pt x="1215" y="194"/>
                </a:lnTo>
                <a:lnTo>
                  <a:pt x="1215" y="191"/>
                </a:lnTo>
                <a:lnTo>
                  <a:pt x="1194" y="191"/>
                </a:lnTo>
                <a:lnTo>
                  <a:pt x="1191" y="194"/>
                </a:lnTo>
                <a:lnTo>
                  <a:pt x="1191" y="196"/>
                </a:lnTo>
                <a:lnTo>
                  <a:pt x="1189" y="199"/>
                </a:lnTo>
                <a:lnTo>
                  <a:pt x="1189" y="201"/>
                </a:lnTo>
                <a:lnTo>
                  <a:pt x="1188" y="205"/>
                </a:lnTo>
                <a:lnTo>
                  <a:pt x="1188" y="211"/>
                </a:lnTo>
                <a:lnTo>
                  <a:pt x="1188" y="222"/>
                </a:lnTo>
                <a:lnTo>
                  <a:pt x="1188" y="234"/>
                </a:lnTo>
                <a:lnTo>
                  <a:pt x="1188" y="242"/>
                </a:lnTo>
                <a:lnTo>
                  <a:pt x="1188" y="252"/>
                </a:lnTo>
                <a:lnTo>
                  <a:pt x="1188" y="259"/>
                </a:lnTo>
                <a:lnTo>
                  <a:pt x="1186" y="264"/>
                </a:lnTo>
                <a:lnTo>
                  <a:pt x="1182" y="268"/>
                </a:lnTo>
                <a:lnTo>
                  <a:pt x="1179" y="271"/>
                </a:lnTo>
                <a:lnTo>
                  <a:pt x="1172" y="278"/>
                </a:lnTo>
                <a:lnTo>
                  <a:pt x="1169" y="281"/>
                </a:lnTo>
                <a:lnTo>
                  <a:pt x="1167" y="287"/>
                </a:lnTo>
                <a:lnTo>
                  <a:pt x="1165" y="288"/>
                </a:lnTo>
                <a:lnTo>
                  <a:pt x="1164" y="290"/>
                </a:lnTo>
                <a:lnTo>
                  <a:pt x="1160" y="293"/>
                </a:lnTo>
                <a:lnTo>
                  <a:pt x="1159" y="298"/>
                </a:lnTo>
                <a:lnTo>
                  <a:pt x="1157" y="300"/>
                </a:lnTo>
                <a:lnTo>
                  <a:pt x="1153" y="300"/>
                </a:lnTo>
                <a:lnTo>
                  <a:pt x="1152" y="304"/>
                </a:lnTo>
                <a:lnTo>
                  <a:pt x="1150" y="307"/>
                </a:lnTo>
                <a:lnTo>
                  <a:pt x="1147" y="310"/>
                </a:lnTo>
                <a:lnTo>
                  <a:pt x="1147" y="314"/>
                </a:lnTo>
                <a:lnTo>
                  <a:pt x="1140" y="314"/>
                </a:lnTo>
                <a:lnTo>
                  <a:pt x="1135" y="316"/>
                </a:lnTo>
                <a:lnTo>
                  <a:pt x="1126" y="321"/>
                </a:lnTo>
                <a:lnTo>
                  <a:pt x="1118" y="326"/>
                </a:lnTo>
                <a:lnTo>
                  <a:pt x="1113" y="327"/>
                </a:lnTo>
                <a:lnTo>
                  <a:pt x="1106" y="327"/>
                </a:lnTo>
                <a:lnTo>
                  <a:pt x="1097" y="331"/>
                </a:lnTo>
                <a:lnTo>
                  <a:pt x="1090" y="336"/>
                </a:lnTo>
                <a:lnTo>
                  <a:pt x="1082" y="339"/>
                </a:lnTo>
                <a:lnTo>
                  <a:pt x="1077" y="341"/>
                </a:lnTo>
                <a:lnTo>
                  <a:pt x="1072" y="341"/>
                </a:lnTo>
                <a:lnTo>
                  <a:pt x="1070" y="346"/>
                </a:lnTo>
                <a:lnTo>
                  <a:pt x="1066" y="350"/>
                </a:lnTo>
                <a:lnTo>
                  <a:pt x="1058" y="355"/>
                </a:lnTo>
                <a:lnTo>
                  <a:pt x="1049" y="360"/>
                </a:lnTo>
                <a:lnTo>
                  <a:pt x="1038" y="362"/>
                </a:lnTo>
                <a:lnTo>
                  <a:pt x="1036" y="363"/>
                </a:lnTo>
                <a:lnTo>
                  <a:pt x="1034" y="365"/>
                </a:lnTo>
                <a:lnTo>
                  <a:pt x="1031" y="368"/>
                </a:lnTo>
                <a:lnTo>
                  <a:pt x="1026" y="370"/>
                </a:lnTo>
                <a:lnTo>
                  <a:pt x="1024" y="372"/>
                </a:lnTo>
                <a:lnTo>
                  <a:pt x="1024" y="375"/>
                </a:lnTo>
                <a:lnTo>
                  <a:pt x="1020" y="377"/>
                </a:lnTo>
                <a:lnTo>
                  <a:pt x="1017" y="379"/>
                </a:lnTo>
                <a:lnTo>
                  <a:pt x="1014" y="382"/>
                </a:lnTo>
                <a:lnTo>
                  <a:pt x="1010" y="382"/>
                </a:lnTo>
                <a:lnTo>
                  <a:pt x="1010" y="389"/>
                </a:lnTo>
                <a:lnTo>
                  <a:pt x="1010" y="396"/>
                </a:lnTo>
                <a:lnTo>
                  <a:pt x="1005" y="409"/>
                </a:lnTo>
                <a:lnTo>
                  <a:pt x="1002" y="414"/>
                </a:lnTo>
                <a:lnTo>
                  <a:pt x="1002" y="421"/>
                </a:lnTo>
                <a:lnTo>
                  <a:pt x="1005" y="426"/>
                </a:lnTo>
                <a:lnTo>
                  <a:pt x="1010" y="430"/>
                </a:lnTo>
                <a:lnTo>
                  <a:pt x="1014" y="431"/>
                </a:lnTo>
                <a:lnTo>
                  <a:pt x="1015" y="435"/>
                </a:lnTo>
                <a:lnTo>
                  <a:pt x="1017" y="443"/>
                </a:lnTo>
                <a:lnTo>
                  <a:pt x="1014" y="443"/>
                </a:lnTo>
                <a:lnTo>
                  <a:pt x="1012" y="445"/>
                </a:lnTo>
                <a:lnTo>
                  <a:pt x="1010" y="450"/>
                </a:lnTo>
                <a:lnTo>
                  <a:pt x="1014" y="455"/>
                </a:lnTo>
                <a:lnTo>
                  <a:pt x="1017" y="460"/>
                </a:lnTo>
                <a:lnTo>
                  <a:pt x="1020" y="464"/>
                </a:lnTo>
                <a:lnTo>
                  <a:pt x="1024" y="471"/>
                </a:lnTo>
                <a:lnTo>
                  <a:pt x="1024" y="478"/>
                </a:lnTo>
                <a:lnTo>
                  <a:pt x="1026" y="483"/>
                </a:lnTo>
                <a:lnTo>
                  <a:pt x="1029" y="486"/>
                </a:lnTo>
                <a:lnTo>
                  <a:pt x="1031" y="491"/>
                </a:lnTo>
                <a:lnTo>
                  <a:pt x="1031" y="518"/>
                </a:lnTo>
                <a:lnTo>
                  <a:pt x="1029" y="520"/>
                </a:lnTo>
                <a:lnTo>
                  <a:pt x="1027" y="522"/>
                </a:lnTo>
                <a:lnTo>
                  <a:pt x="1024" y="525"/>
                </a:lnTo>
                <a:lnTo>
                  <a:pt x="1022" y="530"/>
                </a:lnTo>
                <a:lnTo>
                  <a:pt x="1020" y="532"/>
                </a:lnTo>
                <a:lnTo>
                  <a:pt x="1017" y="532"/>
                </a:lnTo>
                <a:lnTo>
                  <a:pt x="1020" y="541"/>
                </a:lnTo>
                <a:lnTo>
                  <a:pt x="1026" y="547"/>
                </a:lnTo>
                <a:lnTo>
                  <a:pt x="1029" y="556"/>
                </a:lnTo>
                <a:lnTo>
                  <a:pt x="1031" y="561"/>
                </a:lnTo>
                <a:lnTo>
                  <a:pt x="1031" y="566"/>
                </a:lnTo>
                <a:lnTo>
                  <a:pt x="1036" y="566"/>
                </a:lnTo>
                <a:lnTo>
                  <a:pt x="1039" y="568"/>
                </a:lnTo>
                <a:lnTo>
                  <a:pt x="1041" y="571"/>
                </a:lnTo>
                <a:lnTo>
                  <a:pt x="1043" y="575"/>
                </a:lnTo>
                <a:lnTo>
                  <a:pt x="1044" y="583"/>
                </a:lnTo>
                <a:lnTo>
                  <a:pt x="1048" y="585"/>
                </a:lnTo>
                <a:lnTo>
                  <a:pt x="1051" y="587"/>
                </a:lnTo>
                <a:lnTo>
                  <a:pt x="1051" y="593"/>
                </a:lnTo>
                <a:lnTo>
                  <a:pt x="1051" y="600"/>
                </a:lnTo>
                <a:lnTo>
                  <a:pt x="1053" y="605"/>
                </a:lnTo>
                <a:lnTo>
                  <a:pt x="1058" y="607"/>
                </a:lnTo>
                <a:lnTo>
                  <a:pt x="1058" y="669"/>
                </a:lnTo>
                <a:lnTo>
                  <a:pt x="1038" y="669"/>
                </a:lnTo>
                <a:lnTo>
                  <a:pt x="1038" y="663"/>
                </a:lnTo>
                <a:lnTo>
                  <a:pt x="1036" y="660"/>
                </a:lnTo>
                <a:lnTo>
                  <a:pt x="1034" y="657"/>
                </a:lnTo>
                <a:lnTo>
                  <a:pt x="1031" y="655"/>
                </a:lnTo>
                <a:lnTo>
                  <a:pt x="1029" y="651"/>
                </a:lnTo>
                <a:lnTo>
                  <a:pt x="1026" y="650"/>
                </a:lnTo>
                <a:lnTo>
                  <a:pt x="1017" y="648"/>
                </a:lnTo>
                <a:lnTo>
                  <a:pt x="1017" y="645"/>
                </a:lnTo>
                <a:lnTo>
                  <a:pt x="1015" y="643"/>
                </a:lnTo>
                <a:lnTo>
                  <a:pt x="1010" y="641"/>
                </a:lnTo>
                <a:lnTo>
                  <a:pt x="1010" y="636"/>
                </a:lnTo>
                <a:lnTo>
                  <a:pt x="1009" y="633"/>
                </a:lnTo>
                <a:lnTo>
                  <a:pt x="1007" y="629"/>
                </a:lnTo>
                <a:lnTo>
                  <a:pt x="1003" y="628"/>
                </a:lnTo>
                <a:lnTo>
                  <a:pt x="998" y="621"/>
                </a:lnTo>
                <a:lnTo>
                  <a:pt x="997" y="611"/>
                </a:lnTo>
                <a:lnTo>
                  <a:pt x="997" y="599"/>
                </a:lnTo>
                <a:lnTo>
                  <a:pt x="997" y="587"/>
                </a:lnTo>
                <a:lnTo>
                  <a:pt x="980" y="587"/>
                </a:lnTo>
                <a:lnTo>
                  <a:pt x="973" y="585"/>
                </a:lnTo>
                <a:lnTo>
                  <a:pt x="971" y="583"/>
                </a:lnTo>
                <a:lnTo>
                  <a:pt x="969" y="580"/>
                </a:lnTo>
                <a:lnTo>
                  <a:pt x="964" y="580"/>
                </a:lnTo>
                <a:lnTo>
                  <a:pt x="959" y="582"/>
                </a:lnTo>
                <a:lnTo>
                  <a:pt x="951" y="585"/>
                </a:lnTo>
                <a:lnTo>
                  <a:pt x="942" y="588"/>
                </a:lnTo>
                <a:lnTo>
                  <a:pt x="935" y="588"/>
                </a:lnTo>
                <a:lnTo>
                  <a:pt x="928" y="587"/>
                </a:lnTo>
                <a:lnTo>
                  <a:pt x="922" y="587"/>
                </a:lnTo>
                <a:lnTo>
                  <a:pt x="918" y="587"/>
                </a:lnTo>
                <a:lnTo>
                  <a:pt x="915" y="588"/>
                </a:lnTo>
                <a:lnTo>
                  <a:pt x="913" y="592"/>
                </a:lnTo>
                <a:lnTo>
                  <a:pt x="908" y="597"/>
                </a:lnTo>
                <a:lnTo>
                  <a:pt x="905" y="600"/>
                </a:lnTo>
                <a:lnTo>
                  <a:pt x="901" y="600"/>
                </a:lnTo>
                <a:lnTo>
                  <a:pt x="894" y="600"/>
                </a:lnTo>
                <a:lnTo>
                  <a:pt x="893" y="599"/>
                </a:lnTo>
                <a:lnTo>
                  <a:pt x="891" y="597"/>
                </a:lnTo>
                <a:lnTo>
                  <a:pt x="887" y="593"/>
                </a:lnTo>
                <a:lnTo>
                  <a:pt x="882" y="592"/>
                </a:lnTo>
                <a:lnTo>
                  <a:pt x="881" y="590"/>
                </a:lnTo>
                <a:lnTo>
                  <a:pt x="881" y="587"/>
                </a:lnTo>
                <a:lnTo>
                  <a:pt x="877" y="585"/>
                </a:lnTo>
                <a:lnTo>
                  <a:pt x="874" y="585"/>
                </a:lnTo>
                <a:lnTo>
                  <a:pt x="864" y="587"/>
                </a:lnTo>
                <a:lnTo>
                  <a:pt x="853" y="588"/>
                </a:lnTo>
                <a:lnTo>
                  <a:pt x="848" y="588"/>
                </a:lnTo>
                <a:lnTo>
                  <a:pt x="847" y="587"/>
                </a:lnTo>
                <a:lnTo>
                  <a:pt x="841" y="578"/>
                </a:lnTo>
                <a:lnTo>
                  <a:pt x="838" y="575"/>
                </a:lnTo>
                <a:lnTo>
                  <a:pt x="833" y="573"/>
                </a:lnTo>
                <a:lnTo>
                  <a:pt x="833" y="575"/>
                </a:lnTo>
                <a:lnTo>
                  <a:pt x="831" y="578"/>
                </a:lnTo>
                <a:lnTo>
                  <a:pt x="829" y="580"/>
                </a:lnTo>
                <a:lnTo>
                  <a:pt x="828" y="582"/>
                </a:lnTo>
                <a:lnTo>
                  <a:pt x="826" y="580"/>
                </a:lnTo>
                <a:lnTo>
                  <a:pt x="826" y="576"/>
                </a:lnTo>
                <a:lnTo>
                  <a:pt x="826" y="573"/>
                </a:lnTo>
                <a:lnTo>
                  <a:pt x="819" y="575"/>
                </a:lnTo>
                <a:lnTo>
                  <a:pt x="814" y="580"/>
                </a:lnTo>
                <a:lnTo>
                  <a:pt x="811" y="585"/>
                </a:lnTo>
                <a:lnTo>
                  <a:pt x="807" y="592"/>
                </a:lnTo>
                <a:lnTo>
                  <a:pt x="804" y="607"/>
                </a:lnTo>
                <a:lnTo>
                  <a:pt x="802" y="614"/>
                </a:lnTo>
                <a:lnTo>
                  <a:pt x="799" y="621"/>
                </a:lnTo>
                <a:lnTo>
                  <a:pt x="763" y="621"/>
                </a:lnTo>
                <a:lnTo>
                  <a:pt x="727" y="621"/>
                </a:lnTo>
                <a:lnTo>
                  <a:pt x="695" y="624"/>
                </a:lnTo>
                <a:lnTo>
                  <a:pt x="662" y="628"/>
                </a:lnTo>
                <a:lnTo>
                  <a:pt x="630" y="643"/>
                </a:lnTo>
                <a:lnTo>
                  <a:pt x="613" y="650"/>
                </a:lnTo>
                <a:lnTo>
                  <a:pt x="594" y="655"/>
                </a:lnTo>
                <a:lnTo>
                  <a:pt x="591" y="657"/>
                </a:lnTo>
                <a:lnTo>
                  <a:pt x="587" y="658"/>
                </a:lnTo>
                <a:lnTo>
                  <a:pt x="584" y="660"/>
                </a:lnTo>
                <a:lnTo>
                  <a:pt x="580" y="662"/>
                </a:lnTo>
                <a:lnTo>
                  <a:pt x="577" y="669"/>
                </a:lnTo>
                <a:lnTo>
                  <a:pt x="575" y="674"/>
                </a:lnTo>
                <a:lnTo>
                  <a:pt x="573" y="675"/>
                </a:lnTo>
                <a:lnTo>
                  <a:pt x="567" y="679"/>
                </a:lnTo>
                <a:lnTo>
                  <a:pt x="558" y="679"/>
                </a:lnTo>
                <a:lnTo>
                  <a:pt x="551" y="682"/>
                </a:lnTo>
                <a:lnTo>
                  <a:pt x="548" y="686"/>
                </a:lnTo>
                <a:lnTo>
                  <a:pt x="546" y="689"/>
                </a:lnTo>
                <a:lnTo>
                  <a:pt x="543" y="691"/>
                </a:lnTo>
                <a:lnTo>
                  <a:pt x="539" y="692"/>
                </a:lnTo>
                <a:lnTo>
                  <a:pt x="536" y="696"/>
                </a:lnTo>
                <a:lnTo>
                  <a:pt x="533" y="696"/>
                </a:lnTo>
                <a:lnTo>
                  <a:pt x="526" y="694"/>
                </a:lnTo>
                <a:lnTo>
                  <a:pt x="519" y="694"/>
                </a:lnTo>
                <a:lnTo>
                  <a:pt x="505" y="698"/>
                </a:lnTo>
                <a:lnTo>
                  <a:pt x="495" y="701"/>
                </a:lnTo>
                <a:lnTo>
                  <a:pt x="493" y="699"/>
                </a:lnTo>
                <a:lnTo>
                  <a:pt x="492" y="696"/>
                </a:lnTo>
                <a:lnTo>
                  <a:pt x="485" y="694"/>
                </a:lnTo>
                <a:lnTo>
                  <a:pt x="478" y="694"/>
                </a:lnTo>
                <a:lnTo>
                  <a:pt x="469" y="698"/>
                </a:lnTo>
                <a:lnTo>
                  <a:pt x="461" y="701"/>
                </a:lnTo>
                <a:lnTo>
                  <a:pt x="456" y="703"/>
                </a:lnTo>
                <a:lnTo>
                  <a:pt x="451" y="703"/>
                </a:lnTo>
                <a:lnTo>
                  <a:pt x="444" y="703"/>
                </a:lnTo>
                <a:lnTo>
                  <a:pt x="439" y="701"/>
                </a:lnTo>
                <a:lnTo>
                  <a:pt x="437" y="698"/>
                </a:lnTo>
                <a:lnTo>
                  <a:pt x="435" y="694"/>
                </a:lnTo>
                <a:lnTo>
                  <a:pt x="434" y="689"/>
                </a:lnTo>
                <a:lnTo>
                  <a:pt x="432" y="686"/>
                </a:lnTo>
                <a:lnTo>
                  <a:pt x="429" y="682"/>
                </a:lnTo>
                <a:lnTo>
                  <a:pt x="423" y="682"/>
                </a:lnTo>
                <a:lnTo>
                  <a:pt x="422" y="679"/>
                </a:lnTo>
                <a:lnTo>
                  <a:pt x="418" y="674"/>
                </a:lnTo>
                <a:lnTo>
                  <a:pt x="413" y="669"/>
                </a:lnTo>
                <a:lnTo>
                  <a:pt x="412" y="665"/>
                </a:lnTo>
                <a:lnTo>
                  <a:pt x="408" y="660"/>
                </a:lnTo>
                <a:lnTo>
                  <a:pt x="408" y="655"/>
                </a:lnTo>
                <a:lnTo>
                  <a:pt x="410" y="648"/>
                </a:lnTo>
                <a:lnTo>
                  <a:pt x="400" y="648"/>
                </a:lnTo>
                <a:lnTo>
                  <a:pt x="391" y="646"/>
                </a:lnTo>
                <a:lnTo>
                  <a:pt x="386" y="641"/>
                </a:lnTo>
                <a:lnTo>
                  <a:pt x="383" y="634"/>
                </a:lnTo>
                <a:lnTo>
                  <a:pt x="333" y="628"/>
                </a:lnTo>
                <a:lnTo>
                  <a:pt x="307" y="628"/>
                </a:lnTo>
                <a:lnTo>
                  <a:pt x="280" y="628"/>
                </a:lnTo>
                <a:lnTo>
                  <a:pt x="279" y="638"/>
                </a:lnTo>
                <a:lnTo>
                  <a:pt x="275" y="645"/>
                </a:lnTo>
                <a:lnTo>
                  <a:pt x="273" y="653"/>
                </a:lnTo>
                <a:lnTo>
                  <a:pt x="273" y="662"/>
                </a:lnTo>
                <a:lnTo>
                  <a:pt x="277" y="663"/>
                </a:lnTo>
                <a:lnTo>
                  <a:pt x="279" y="665"/>
                </a:lnTo>
                <a:lnTo>
                  <a:pt x="280" y="669"/>
                </a:lnTo>
                <a:lnTo>
                  <a:pt x="282" y="672"/>
                </a:lnTo>
                <a:lnTo>
                  <a:pt x="284" y="675"/>
                </a:lnTo>
                <a:lnTo>
                  <a:pt x="287" y="679"/>
                </a:lnTo>
                <a:lnTo>
                  <a:pt x="287" y="682"/>
                </a:lnTo>
                <a:lnTo>
                  <a:pt x="287" y="691"/>
                </a:lnTo>
                <a:lnTo>
                  <a:pt x="284" y="696"/>
                </a:lnTo>
                <a:lnTo>
                  <a:pt x="280" y="701"/>
                </a:lnTo>
                <a:lnTo>
                  <a:pt x="275" y="704"/>
                </a:lnTo>
                <a:lnTo>
                  <a:pt x="267" y="713"/>
                </a:lnTo>
                <a:lnTo>
                  <a:pt x="261" y="716"/>
                </a:lnTo>
                <a:lnTo>
                  <a:pt x="260" y="723"/>
                </a:lnTo>
                <a:lnTo>
                  <a:pt x="239" y="737"/>
                </a:lnTo>
                <a:lnTo>
                  <a:pt x="219" y="751"/>
                </a:lnTo>
                <a:lnTo>
                  <a:pt x="217" y="756"/>
                </a:lnTo>
                <a:lnTo>
                  <a:pt x="219" y="761"/>
                </a:lnTo>
                <a:lnTo>
                  <a:pt x="219" y="771"/>
                </a:lnTo>
                <a:lnTo>
                  <a:pt x="219" y="778"/>
                </a:lnTo>
                <a:lnTo>
                  <a:pt x="219" y="781"/>
                </a:lnTo>
                <a:lnTo>
                  <a:pt x="217" y="785"/>
                </a:lnTo>
                <a:lnTo>
                  <a:pt x="212" y="785"/>
                </a:lnTo>
                <a:lnTo>
                  <a:pt x="210" y="781"/>
                </a:lnTo>
                <a:lnTo>
                  <a:pt x="207" y="776"/>
                </a:lnTo>
                <a:lnTo>
                  <a:pt x="202" y="771"/>
                </a:lnTo>
                <a:lnTo>
                  <a:pt x="200" y="768"/>
                </a:lnTo>
                <a:lnTo>
                  <a:pt x="197" y="762"/>
                </a:lnTo>
                <a:lnTo>
                  <a:pt x="197" y="757"/>
                </a:lnTo>
                <a:lnTo>
                  <a:pt x="198" y="751"/>
                </a:lnTo>
                <a:lnTo>
                  <a:pt x="190" y="752"/>
                </a:lnTo>
                <a:lnTo>
                  <a:pt x="185" y="751"/>
                </a:lnTo>
                <a:lnTo>
                  <a:pt x="183" y="745"/>
                </a:lnTo>
                <a:lnTo>
                  <a:pt x="179" y="742"/>
                </a:lnTo>
                <a:lnTo>
                  <a:pt x="178" y="737"/>
                </a:lnTo>
                <a:lnTo>
                  <a:pt x="176" y="732"/>
                </a:lnTo>
                <a:lnTo>
                  <a:pt x="171" y="730"/>
                </a:lnTo>
                <a:lnTo>
                  <a:pt x="164" y="730"/>
                </a:lnTo>
                <a:lnTo>
                  <a:pt x="161" y="721"/>
                </a:lnTo>
                <a:lnTo>
                  <a:pt x="157" y="713"/>
                </a:lnTo>
                <a:lnTo>
                  <a:pt x="152" y="706"/>
                </a:lnTo>
                <a:lnTo>
                  <a:pt x="149" y="704"/>
                </a:lnTo>
                <a:lnTo>
                  <a:pt x="144" y="703"/>
                </a:lnTo>
                <a:lnTo>
                  <a:pt x="142" y="691"/>
                </a:lnTo>
                <a:lnTo>
                  <a:pt x="138" y="680"/>
                </a:lnTo>
                <a:lnTo>
                  <a:pt x="130" y="662"/>
                </a:lnTo>
                <a:lnTo>
                  <a:pt x="130" y="658"/>
                </a:lnTo>
                <a:lnTo>
                  <a:pt x="128" y="655"/>
                </a:lnTo>
                <a:lnTo>
                  <a:pt x="123" y="651"/>
                </a:lnTo>
                <a:lnTo>
                  <a:pt x="116" y="651"/>
                </a:lnTo>
                <a:lnTo>
                  <a:pt x="109" y="648"/>
                </a:lnTo>
                <a:lnTo>
                  <a:pt x="108" y="645"/>
                </a:lnTo>
                <a:lnTo>
                  <a:pt x="106" y="641"/>
                </a:lnTo>
                <a:lnTo>
                  <a:pt x="104" y="636"/>
                </a:lnTo>
                <a:lnTo>
                  <a:pt x="103" y="634"/>
                </a:lnTo>
                <a:lnTo>
                  <a:pt x="96" y="634"/>
                </a:lnTo>
                <a:lnTo>
                  <a:pt x="89" y="634"/>
                </a:lnTo>
                <a:lnTo>
                  <a:pt x="87" y="636"/>
                </a:lnTo>
                <a:lnTo>
                  <a:pt x="86" y="638"/>
                </a:lnTo>
                <a:lnTo>
                  <a:pt x="82" y="641"/>
                </a:lnTo>
                <a:lnTo>
                  <a:pt x="77" y="643"/>
                </a:lnTo>
                <a:lnTo>
                  <a:pt x="75" y="645"/>
                </a:lnTo>
                <a:lnTo>
                  <a:pt x="75" y="648"/>
                </a:lnTo>
                <a:lnTo>
                  <a:pt x="69" y="651"/>
                </a:lnTo>
                <a:lnTo>
                  <a:pt x="62" y="655"/>
                </a:lnTo>
                <a:lnTo>
                  <a:pt x="55" y="655"/>
                </a:lnTo>
                <a:lnTo>
                  <a:pt x="55" y="703"/>
                </a:lnTo>
                <a:lnTo>
                  <a:pt x="50" y="706"/>
                </a:lnTo>
                <a:lnTo>
                  <a:pt x="45" y="710"/>
                </a:lnTo>
                <a:lnTo>
                  <a:pt x="38" y="720"/>
                </a:lnTo>
                <a:lnTo>
                  <a:pt x="36" y="727"/>
                </a:lnTo>
                <a:lnTo>
                  <a:pt x="31" y="732"/>
                </a:lnTo>
                <a:lnTo>
                  <a:pt x="28" y="735"/>
                </a:lnTo>
                <a:lnTo>
                  <a:pt x="21" y="737"/>
                </a:lnTo>
                <a:lnTo>
                  <a:pt x="23" y="744"/>
                </a:lnTo>
                <a:lnTo>
                  <a:pt x="23" y="749"/>
                </a:lnTo>
                <a:lnTo>
                  <a:pt x="21" y="752"/>
                </a:lnTo>
                <a:lnTo>
                  <a:pt x="17" y="756"/>
                </a:lnTo>
                <a:lnTo>
                  <a:pt x="11" y="762"/>
                </a:lnTo>
                <a:lnTo>
                  <a:pt x="9" y="766"/>
                </a:lnTo>
                <a:lnTo>
                  <a:pt x="7" y="771"/>
                </a:lnTo>
                <a:lnTo>
                  <a:pt x="5" y="774"/>
                </a:lnTo>
                <a:lnTo>
                  <a:pt x="4" y="778"/>
                </a:lnTo>
                <a:lnTo>
                  <a:pt x="0" y="781"/>
                </a:lnTo>
                <a:lnTo>
                  <a:pt x="0" y="785"/>
                </a:lnTo>
                <a:lnTo>
                  <a:pt x="0" y="832"/>
                </a:lnTo>
                <a:lnTo>
                  <a:pt x="0" y="839"/>
                </a:lnTo>
                <a:lnTo>
                  <a:pt x="2" y="844"/>
                </a:lnTo>
                <a:lnTo>
                  <a:pt x="5" y="848"/>
                </a:lnTo>
                <a:lnTo>
                  <a:pt x="7" y="853"/>
                </a:lnTo>
                <a:lnTo>
                  <a:pt x="7" y="858"/>
                </a:lnTo>
                <a:lnTo>
                  <a:pt x="9" y="861"/>
                </a:lnTo>
                <a:lnTo>
                  <a:pt x="11" y="865"/>
                </a:lnTo>
                <a:lnTo>
                  <a:pt x="14" y="867"/>
                </a:lnTo>
                <a:lnTo>
                  <a:pt x="29" y="867"/>
                </a:lnTo>
                <a:lnTo>
                  <a:pt x="45" y="868"/>
                </a:lnTo>
                <a:lnTo>
                  <a:pt x="58" y="872"/>
                </a:lnTo>
                <a:lnTo>
                  <a:pt x="70" y="875"/>
                </a:lnTo>
                <a:lnTo>
                  <a:pt x="82" y="880"/>
                </a:lnTo>
                <a:lnTo>
                  <a:pt x="84" y="882"/>
                </a:lnTo>
                <a:lnTo>
                  <a:pt x="96" y="887"/>
                </a:lnTo>
                <a:lnTo>
                  <a:pt x="96" y="921"/>
                </a:lnTo>
                <a:lnTo>
                  <a:pt x="101" y="921"/>
                </a:lnTo>
                <a:lnTo>
                  <a:pt x="106" y="923"/>
                </a:lnTo>
                <a:lnTo>
                  <a:pt x="115" y="926"/>
                </a:lnTo>
                <a:lnTo>
                  <a:pt x="121" y="931"/>
                </a:lnTo>
                <a:lnTo>
                  <a:pt x="130" y="935"/>
                </a:lnTo>
                <a:lnTo>
                  <a:pt x="130" y="938"/>
                </a:lnTo>
                <a:lnTo>
                  <a:pt x="132" y="940"/>
                </a:lnTo>
                <a:lnTo>
                  <a:pt x="137" y="942"/>
                </a:lnTo>
                <a:lnTo>
                  <a:pt x="140" y="945"/>
                </a:lnTo>
                <a:lnTo>
                  <a:pt x="142" y="947"/>
                </a:lnTo>
                <a:lnTo>
                  <a:pt x="144" y="948"/>
                </a:lnTo>
                <a:lnTo>
                  <a:pt x="150" y="948"/>
                </a:lnTo>
                <a:lnTo>
                  <a:pt x="156" y="950"/>
                </a:lnTo>
                <a:lnTo>
                  <a:pt x="164" y="955"/>
                </a:lnTo>
                <a:lnTo>
                  <a:pt x="164" y="959"/>
                </a:lnTo>
                <a:lnTo>
                  <a:pt x="166" y="960"/>
                </a:lnTo>
                <a:lnTo>
                  <a:pt x="171" y="962"/>
                </a:lnTo>
                <a:lnTo>
                  <a:pt x="181" y="964"/>
                </a:lnTo>
                <a:lnTo>
                  <a:pt x="188" y="962"/>
                </a:lnTo>
                <a:lnTo>
                  <a:pt x="195" y="960"/>
                </a:lnTo>
                <a:lnTo>
                  <a:pt x="200" y="957"/>
                </a:lnTo>
                <a:lnTo>
                  <a:pt x="212" y="952"/>
                </a:lnTo>
                <a:lnTo>
                  <a:pt x="217" y="950"/>
                </a:lnTo>
                <a:lnTo>
                  <a:pt x="226" y="948"/>
                </a:lnTo>
                <a:lnTo>
                  <a:pt x="224" y="942"/>
                </a:lnTo>
                <a:lnTo>
                  <a:pt x="226" y="938"/>
                </a:lnTo>
                <a:lnTo>
                  <a:pt x="229" y="936"/>
                </a:lnTo>
                <a:lnTo>
                  <a:pt x="232" y="935"/>
                </a:lnTo>
                <a:lnTo>
                  <a:pt x="236" y="933"/>
                </a:lnTo>
                <a:lnTo>
                  <a:pt x="239" y="931"/>
                </a:lnTo>
                <a:lnTo>
                  <a:pt x="241" y="928"/>
                </a:lnTo>
                <a:lnTo>
                  <a:pt x="239" y="921"/>
                </a:lnTo>
                <a:lnTo>
                  <a:pt x="243" y="914"/>
                </a:lnTo>
                <a:lnTo>
                  <a:pt x="248" y="909"/>
                </a:lnTo>
                <a:lnTo>
                  <a:pt x="253" y="904"/>
                </a:lnTo>
                <a:lnTo>
                  <a:pt x="260" y="901"/>
                </a:lnTo>
                <a:lnTo>
                  <a:pt x="261" y="907"/>
                </a:lnTo>
                <a:lnTo>
                  <a:pt x="265" y="913"/>
                </a:lnTo>
                <a:lnTo>
                  <a:pt x="267" y="919"/>
                </a:lnTo>
                <a:lnTo>
                  <a:pt x="267" y="928"/>
                </a:lnTo>
                <a:lnTo>
                  <a:pt x="267" y="933"/>
                </a:lnTo>
                <a:lnTo>
                  <a:pt x="267" y="938"/>
                </a:lnTo>
                <a:lnTo>
                  <a:pt x="261" y="943"/>
                </a:lnTo>
                <a:lnTo>
                  <a:pt x="258" y="950"/>
                </a:lnTo>
                <a:lnTo>
                  <a:pt x="258" y="955"/>
                </a:lnTo>
                <a:lnTo>
                  <a:pt x="260" y="962"/>
                </a:lnTo>
                <a:lnTo>
                  <a:pt x="279" y="953"/>
                </a:lnTo>
                <a:lnTo>
                  <a:pt x="296" y="943"/>
                </a:lnTo>
                <a:lnTo>
                  <a:pt x="314" y="935"/>
                </a:lnTo>
                <a:lnTo>
                  <a:pt x="325" y="931"/>
                </a:lnTo>
                <a:lnTo>
                  <a:pt x="335" y="928"/>
                </a:lnTo>
                <a:lnTo>
                  <a:pt x="343" y="935"/>
                </a:lnTo>
                <a:lnTo>
                  <a:pt x="352" y="943"/>
                </a:lnTo>
                <a:lnTo>
                  <a:pt x="369" y="959"/>
                </a:lnTo>
                <a:lnTo>
                  <a:pt x="379" y="965"/>
                </a:lnTo>
                <a:lnTo>
                  <a:pt x="389" y="971"/>
                </a:lnTo>
                <a:lnTo>
                  <a:pt x="401" y="974"/>
                </a:lnTo>
                <a:lnTo>
                  <a:pt x="417" y="976"/>
                </a:lnTo>
                <a:lnTo>
                  <a:pt x="417" y="972"/>
                </a:lnTo>
                <a:lnTo>
                  <a:pt x="418" y="971"/>
                </a:lnTo>
                <a:lnTo>
                  <a:pt x="423" y="969"/>
                </a:lnTo>
                <a:lnTo>
                  <a:pt x="427" y="965"/>
                </a:lnTo>
                <a:lnTo>
                  <a:pt x="429" y="964"/>
                </a:lnTo>
                <a:lnTo>
                  <a:pt x="430" y="962"/>
                </a:lnTo>
                <a:lnTo>
                  <a:pt x="435" y="959"/>
                </a:lnTo>
                <a:lnTo>
                  <a:pt x="439" y="953"/>
                </a:lnTo>
                <a:lnTo>
                  <a:pt x="444" y="942"/>
                </a:lnTo>
                <a:lnTo>
                  <a:pt x="458" y="921"/>
                </a:lnTo>
                <a:lnTo>
                  <a:pt x="459" y="916"/>
                </a:lnTo>
                <a:lnTo>
                  <a:pt x="461" y="914"/>
                </a:lnTo>
                <a:lnTo>
                  <a:pt x="464" y="914"/>
                </a:lnTo>
                <a:lnTo>
                  <a:pt x="466" y="906"/>
                </a:lnTo>
                <a:lnTo>
                  <a:pt x="468" y="902"/>
                </a:lnTo>
                <a:lnTo>
                  <a:pt x="471" y="901"/>
                </a:lnTo>
                <a:lnTo>
                  <a:pt x="483" y="896"/>
                </a:lnTo>
                <a:lnTo>
                  <a:pt x="495" y="890"/>
                </a:lnTo>
                <a:lnTo>
                  <a:pt x="507" y="887"/>
                </a:lnTo>
                <a:lnTo>
                  <a:pt x="519" y="880"/>
                </a:lnTo>
                <a:lnTo>
                  <a:pt x="527" y="880"/>
                </a:lnTo>
                <a:lnTo>
                  <a:pt x="534" y="878"/>
                </a:lnTo>
                <a:lnTo>
                  <a:pt x="548" y="875"/>
                </a:lnTo>
                <a:lnTo>
                  <a:pt x="560" y="870"/>
                </a:lnTo>
                <a:lnTo>
                  <a:pt x="565" y="868"/>
                </a:lnTo>
                <a:lnTo>
                  <a:pt x="573" y="867"/>
                </a:lnTo>
                <a:lnTo>
                  <a:pt x="585" y="868"/>
                </a:lnTo>
                <a:lnTo>
                  <a:pt x="597" y="873"/>
                </a:lnTo>
                <a:lnTo>
                  <a:pt x="608" y="878"/>
                </a:lnTo>
                <a:lnTo>
                  <a:pt x="621" y="880"/>
                </a:lnTo>
                <a:lnTo>
                  <a:pt x="703" y="880"/>
                </a:lnTo>
                <a:lnTo>
                  <a:pt x="708" y="878"/>
                </a:lnTo>
                <a:lnTo>
                  <a:pt x="713" y="873"/>
                </a:lnTo>
                <a:lnTo>
                  <a:pt x="719" y="870"/>
                </a:lnTo>
                <a:lnTo>
                  <a:pt x="724" y="867"/>
                </a:lnTo>
                <a:lnTo>
                  <a:pt x="725" y="863"/>
                </a:lnTo>
                <a:lnTo>
                  <a:pt x="727" y="861"/>
                </a:lnTo>
                <a:lnTo>
                  <a:pt x="732" y="858"/>
                </a:lnTo>
                <a:lnTo>
                  <a:pt x="739" y="856"/>
                </a:lnTo>
                <a:lnTo>
                  <a:pt x="744" y="853"/>
                </a:lnTo>
                <a:lnTo>
                  <a:pt x="756" y="851"/>
                </a:lnTo>
                <a:lnTo>
                  <a:pt x="766" y="848"/>
                </a:lnTo>
                <a:lnTo>
                  <a:pt x="785" y="839"/>
                </a:lnTo>
                <a:lnTo>
                  <a:pt x="789" y="839"/>
                </a:lnTo>
                <a:lnTo>
                  <a:pt x="795" y="839"/>
                </a:lnTo>
                <a:lnTo>
                  <a:pt x="806" y="839"/>
                </a:lnTo>
                <a:lnTo>
                  <a:pt x="811" y="839"/>
                </a:lnTo>
                <a:lnTo>
                  <a:pt x="816" y="839"/>
                </a:lnTo>
                <a:lnTo>
                  <a:pt x="819" y="841"/>
                </a:lnTo>
                <a:lnTo>
                  <a:pt x="819" y="846"/>
                </a:lnTo>
                <a:lnTo>
                  <a:pt x="828" y="848"/>
                </a:lnTo>
                <a:lnTo>
                  <a:pt x="831" y="849"/>
                </a:lnTo>
                <a:lnTo>
                  <a:pt x="833" y="853"/>
                </a:lnTo>
                <a:lnTo>
                  <a:pt x="835" y="860"/>
                </a:lnTo>
                <a:lnTo>
                  <a:pt x="835" y="865"/>
                </a:lnTo>
                <a:lnTo>
                  <a:pt x="833" y="868"/>
                </a:lnTo>
                <a:lnTo>
                  <a:pt x="829" y="870"/>
                </a:lnTo>
                <a:lnTo>
                  <a:pt x="824" y="875"/>
                </a:lnTo>
                <a:lnTo>
                  <a:pt x="821" y="877"/>
                </a:lnTo>
                <a:lnTo>
                  <a:pt x="819" y="880"/>
                </a:lnTo>
                <a:lnTo>
                  <a:pt x="812" y="884"/>
                </a:lnTo>
                <a:lnTo>
                  <a:pt x="807" y="889"/>
                </a:lnTo>
                <a:lnTo>
                  <a:pt x="806" y="897"/>
                </a:lnTo>
                <a:lnTo>
                  <a:pt x="806" y="907"/>
                </a:lnTo>
                <a:lnTo>
                  <a:pt x="806" y="918"/>
                </a:lnTo>
                <a:lnTo>
                  <a:pt x="807" y="924"/>
                </a:lnTo>
                <a:lnTo>
                  <a:pt x="811" y="931"/>
                </a:lnTo>
                <a:lnTo>
                  <a:pt x="816" y="935"/>
                </a:lnTo>
                <a:lnTo>
                  <a:pt x="826" y="943"/>
                </a:lnTo>
                <a:lnTo>
                  <a:pt x="829" y="948"/>
                </a:lnTo>
                <a:lnTo>
                  <a:pt x="833" y="955"/>
                </a:lnTo>
                <a:lnTo>
                  <a:pt x="836" y="964"/>
                </a:lnTo>
                <a:lnTo>
                  <a:pt x="840" y="972"/>
                </a:lnTo>
                <a:lnTo>
                  <a:pt x="843" y="981"/>
                </a:lnTo>
                <a:lnTo>
                  <a:pt x="847" y="989"/>
                </a:lnTo>
                <a:lnTo>
                  <a:pt x="852" y="991"/>
                </a:lnTo>
                <a:lnTo>
                  <a:pt x="855" y="994"/>
                </a:lnTo>
                <a:lnTo>
                  <a:pt x="860" y="996"/>
                </a:lnTo>
                <a:lnTo>
                  <a:pt x="867" y="996"/>
                </a:lnTo>
                <a:lnTo>
                  <a:pt x="867" y="1003"/>
                </a:lnTo>
                <a:lnTo>
                  <a:pt x="869" y="1008"/>
                </a:lnTo>
                <a:lnTo>
                  <a:pt x="874" y="1017"/>
                </a:lnTo>
                <a:lnTo>
                  <a:pt x="881" y="1015"/>
                </a:lnTo>
                <a:lnTo>
                  <a:pt x="884" y="1015"/>
                </a:lnTo>
                <a:lnTo>
                  <a:pt x="893" y="1018"/>
                </a:lnTo>
                <a:lnTo>
                  <a:pt x="898" y="1023"/>
                </a:lnTo>
                <a:lnTo>
                  <a:pt x="903" y="1023"/>
                </a:lnTo>
                <a:lnTo>
                  <a:pt x="908" y="1023"/>
                </a:lnTo>
                <a:lnTo>
                  <a:pt x="910" y="1028"/>
                </a:lnTo>
                <a:lnTo>
                  <a:pt x="911" y="1034"/>
                </a:lnTo>
                <a:lnTo>
                  <a:pt x="920" y="1039"/>
                </a:lnTo>
                <a:lnTo>
                  <a:pt x="928" y="1044"/>
                </a:lnTo>
                <a:lnTo>
                  <a:pt x="932" y="1047"/>
                </a:lnTo>
                <a:lnTo>
                  <a:pt x="935" y="1051"/>
                </a:lnTo>
                <a:lnTo>
                  <a:pt x="940" y="1052"/>
                </a:lnTo>
                <a:lnTo>
                  <a:pt x="942" y="1054"/>
                </a:lnTo>
                <a:lnTo>
                  <a:pt x="942" y="1057"/>
                </a:lnTo>
                <a:lnTo>
                  <a:pt x="969" y="1057"/>
                </a:lnTo>
                <a:lnTo>
                  <a:pt x="971" y="1061"/>
                </a:lnTo>
                <a:lnTo>
                  <a:pt x="973" y="1063"/>
                </a:lnTo>
                <a:lnTo>
                  <a:pt x="978" y="1066"/>
                </a:lnTo>
                <a:lnTo>
                  <a:pt x="985" y="1068"/>
                </a:lnTo>
                <a:lnTo>
                  <a:pt x="990" y="1071"/>
                </a:lnTo>
                <a:lnTo>
                  <a:pt x="1007" y="1078"/>
                </a:lnTo>
                <a:lnTo>
                  <a:pt x="1026" y="1083"/>
                </a:lnTo>
                <a:lnTo>
                  <a:pt x="1048" y="1085"/>
                </a:lnTo>
                <a:lnTo>
                  <a:pt x="1072" y="1085"/>
                </a:lnTo>
                <a:lnTo>
                  <a:pt x="1080" y="1090"/>
                </a:lnTo>
                <a:lnTo>
                  <a:pt x="1090" y="1093"/>
                </a:lnTo>
                <a:lnTo>
                  <a:pt x="1099" y="1098"/>
                </a:lnTo>
                <a:lnTo>
                  <a:pt x="1102" y="1102"/>
                </a:lnTo>
                <a:lnTo>
                  <a:pt x="1106" y="1105"/>
                </a:lnTo>
                <a:lnTo>
                  <a:pt x="1114" y="1104"/>
                </a:lnTo>
                <a:lnTo>
                  <a:pt x="1118" y="1102"/>
                </a:lnTo>
                <a:lnTo>
                  <a:pt x="1119" y="1098"/>
                </a:lnTo>
                <a:lnTo>
                  <a:pt x="1128" y="1097"/>
                </a:lnTo>
                <a:lnTo>
                  <a:pt x="1131" y="1095"/>
                </a:lnTo>
                <a:lnTo>
                  <a:pt x="1133" y="1092"/>
                </a:lnTo>
                <a:lnTo>
                  <a:pt x="1174" y="1092"/>
                </a:lnTo>
                <a:lnTo>
                  <a:pt x="1181" y="1092"/>
                </a:lnTo>
                <a:lnTo>
                  <a:pt x="1184" y="1093"/>
                </a:lnTo>
                <a:lnTo>
                  <a:pt x="1191" y="1097"/>
                </a:lnTo>
                <a:lnTo>
                  <a:pt x="1196" y="1102"/>
                </a:lnTo>
                <a:lnTo>
                  <a:pt x="1198" y="1104"/>
                </a:lnTo>
                <a:lnTo>
                  <a:pt x="1201" y="1105"/>
                </a:lnTo>
                <a:lnTo>
                  <a:pt x="1208" y="1105"/>
                </a:lnTo>
                <a:lnTo>
                  <a:pt x="1215" y="1105"/>
                </a:lnTo>
                <a:lnTo>
                  <a:pt x="1222" y="1104"/>
                </a:lnTo>
                <a:lnTo>
                  <a:pt x="1229" y="1105"/>
                </a:lnTo>
                <a:lnTo>
                  <a:pt x="1229" y="1109"/>
                </a:lnTo>
                <a:lnTo>
                  <a:pt x="1229" y="1112"/>
                </a:lnTo>
                <a:lnTo>
                  <a:pt x="1232" y="1112"/>
                </a:lnTo>
                <a:lnTo>
                  <a:pt x="1235" y="1112"/>
                </a:lnTo>
                <a:lnTo>
                  <a:pt x="1244" y="1117"/>
                </a:lnTo>
                <a:lnTo>
                  <a:pt x="1249" y="1119"/>
                </a:lnTo>
                <a:lnTo>
                  <a:pt x="1256" y="1119"/>
                </a:lnTo>
                <a:lnTo>
                  <a:pt x="1266" y="1114"/>
                </a:lnTo>
                <a:lnTo>
                  <a:pt x="1278" y="1107"/>
                </a:lnTo>
                <a:lnTo>
                  <a:pt x="1290" y="1102"/>
                </a:lnTo>
                <a:lnTo>
                  <a:pt x="1304" y="1098"/>
                </a:lnTo>
                <a:lnTo>
                  <a:pt x="1316" y="1098"/>
                </a:lnTo>
                <a:lnTo>
                  <a:pt x="1329" y="1098"/>
                </a:lnTo>
                <a:lnTo>
                  <a:pt x="1343" y="1098"/>
                </a:lnTo>
                <a:lnTo>
                  <a:pt x="1358" y="1098"/>
                </a:lnTo>
                <a:lnTo>
                  <a:pt x="1365" y="1102"/>
                </a:lnTo>
                <a:lnTo>
                  <a:pt x="1372" y="1105"/>
                </a:lnTo>
                <a:lnTo>
                  <a:pt x="1382" y="1105"/>
                </a:lnTo>
                <a:lnTo>
                  <a:pt x="1392" y="1105"/>
                </a:lnTo>
                <a:lnTo>
                  <a:pt x="1394" y="1109"/>
                </a:lnTo>
                <a:lnTo>
                  <a:pt x="1396" y="1110"/>
                </a:lnTo>
                <a:lnTo>
                  <a:pt x="1401" y="1114"/>
                </a:lnTo>
                <a:lnTo>
                  <a:pt x="1408" y="1115"/>
                </a:lnTo>
                <a:lnTo>
                  <a:pt x="1413" y="1119"/>
                </a:lnTo>
                <a:lnTo>
                  <a:pt x="1421" y="1119"/>
                </a:lnTo>
                <a:lnTo>
                  <a:pt x="1427" y="1122"/>
                </a:lnTo>
                <a:lnTo>
                  <a:pt x="1432" y="1124"/>
                </a:lnTo>
                <a:lnTo>
                  <a:pt x="1440" y="1126"/>
                </a:lnTo>
                <a:lnTo>
                  <a:pt x="1515" y="1126"/>
                </a:lnTo>
                <a:lnTo>
                  <a:pt x="1522" y="1126"/>
                </a:lnTo>
                <a:lnTo>
                  <a:pt x="1527" y="1126"/>
                </a:lnTo>
                <a:lnTo>
                  <a:pt x="1529" y="1129"/>
                </a:lnTo>
                <a:lnTo>
                  <a:pt x="1532" y="1133"/>
                </a:lnTo>
                <a:lnTo>
                  <a:pt x="1534" y="1136"/>
                </a:lnTo>
                <a:lnTo>
                  <a:pt x="1537" y="1139"/>
                </a:lnTo>
                <a:lnTo>
                  <a:pt x="1542" y="1139"/>
                </a:lnTo>
                <a:lnTo>
                  <a:pt x="1549" y="1139"/>
                </a:lnTo>
                <a:lnTo>
                  <a:pt x="1551" y="1134"/>
                </a:lnTo>
                <a:lnTo>
                  <a:pt x="1554" y="1131"/>
                </a:lnTo>
                <a:lnTo>
                  <a:pt x="1558" y="1127"/>
                </a:lnTo>
                <a:lnTo>
                  <a:pt x="1563" y="1126"/>
                </a:lnTo>
                <a:lnTo>
                  <a:pt x="1568" y="1124"/>
                </a:lnTo>
                <a:lnTo>
                  <a:pt x="1571" y="1122"/>
                </a:lnTo>
                <a:lnTo>
                  <a:pt x="1580" y="1114"/>
                </a:lnTo>
                <a:lnTo>
                  <a:pt x="1590" y="1098"/>
                </a:lnTo>
                <a:lnTo>
                  <a:pt x="1595" y="1097"/>
                </a:lnTo>
                <a:lnTo>
                  <a:pt x="1597" y="1095"/>
                </a:lnTo>
                <a:lnTo>
                  <a:pt x="1597" y="1092"/>
                </a:lnTo>
                <a:lnTo>
                  <a:pt x="1600" y="1092"/>
                </a:lnTo>
                <a:lnTo>
                  <a:pt x="1604" y="1092"/>
                </a:lnTo>
                <a:lnTo>
                  <a:pt x="1607" y="1092"/>
                </a:lnTo>
                <a:lnTo>
                  <a:pt x="1611" y="1092"/>
                </a:lnTo>
                <a:lnTo>
                  <a:pt x="1612" y="1090"/>
                </a:lnTo>
                <a:lnTo>
                  <a:pt x="1614" y="1085"/>
                </a:lnTo>
                <a:lnTo>
                  <a:pt x="1616" y="1081"/>
                </a:lnTo>
                <a:lnTo>
                  <a:pt x="1617" y="1078"/>
                </a:lnTo>
                <a:lnTo>
                  <a:pt x="1621" y="1078"/>
                </a:lnTo>
                <a:lnTo>
                  <a:pt x="1624" y="1078"/>
                </a:lnTo>
                <a:lnTo>
                  <a:pt x="1628" y="1078"/>
                </a:lnTo>
                <a:lnTo>
                  <a:pt x="1631" y="1078"/>
                </a:lnTo>
                <a:lnTo>
                  <a:pt x="1635" y="1071"/>
                </a:lnTo>
                <a:lnTo>
                  <a:pt x="1638" y="1064"/>
                </a:lnTo>
                <a:lnTo>
                  <a:pt x="1658" y="1051"/>
                </a:lnTo>
                <a:lnTo>
                  <a:pt x="1658" y="1047"/>
                </a:lnTo>
                <a:lnTo>
                  <a:pt x="1658" y="1044"/>
                </a:lnTo>
                <a:lnTo>
                  <a:pt x="1662" y="1044"/>
                </a:lnTo>
                <a:lnTo>
                  <a:pt x="1665" y="1044"/>
                </a:lnTo>
                <a:lnTo>
                  <a:pt x="1672" y="1040"/>
                </a:lnTo>
                <a:lnTo>
                  <a:pt x="1679" y="1037"/>
                </a:lnTo>
                <a:lnTo>
                  <a:pt x="1696" y="1034"/>
                </a:lnTo>
                <a:lnTo>
                  <a:pt x="1715" y="1032"/>
                </a:lnTo>
                <a:lnTo>
                  <a:pt x="1754" y="1030"/>
                </a:lnTo>
                <a:lnTo>
                  <a:pt x="1793" y="1032"/>
                </a:lnTo>
                <a:lnTo>
                  <a:pt x="1812" y="1034"/>
                </a:lnTo>
                <a:lnTo>
                  <a:pt x="1829" y="1037"/>
                </a:lnTo>
                <a:lnTo>
                  <a:pt x="1841" y="1032"/>
                </a:lnTo>
                <a:lnTo>
                  <a:pt x="1853" y="1023"/>
                </a:lnTo>
                <a:lnTo>
                  <a:pt x="1860" y="1022"/>
                </a:lnTo>
                <a:lnTo>
                  <a:pt x="1867" y="1018"/>
                </a:lnTo>
                <a:lnTo>
                  <a:pt x="1875" y="1017"/>
                </a:lnTo>
                <a:lnTo>
                  <a:pt x="1884" y="1017"/>
                </a:lnTo>
                <a:lnTo>
                  <a:pt x="1884" y="1013"/>
                </a:lnTo>
                <a:lnTo>
                  <a:pt x="1887" y="1011"/>
                </a:lnTo>
                <a:lnTo>
                  <a:pt x="1894" y="1010"/>
                </a:lnTo>
                <a:lnTo>
                  <a:pt x="1901" y="1008"/>
                </a:lnTo>
                <a:lnTo>
                  <a:pt x="1902" y="1006"/>
                </a:lnTo>
                <a:lnTo>
                  <a:pt x="1904" y="1003"/>
                </a:lnTo>
                <a:lnTo>
                  <a:pt x="1914" y="1003"/>
                </a:lnTo>
                <a:lnTo>
                  <a:pt x="1925" y="1003"/>
                </a:lnTo>
                <a:lnTo>
                  <a:pt x="1931" y="1000"/>
                </a:lnTo>
                <a:lnTo>
                  <a:pt x="1938" y="996"/>
                </a:lnTo>
                <a:lnTo>
                  <a:pt x="1947" y="996"/>
                </a:lnTo>
                <a:lnTo>
                  <a:pt x="1955" y="996"/>
                </a:lnTo>
                <a:lnTo>
                  <a:pt x="1964" y="998"/>
                </a:lnTo>
                <a:lnTo>
                  <a:pt x="1972" y="996"/>
                </a:lnTo>
                <a:lnTo>
                  <a:pt x="1978" y="993"/>
                </a:lnTo>
                <a:lnTo>
                  <a:pt x="1983" y="989"/>
                </a:lnTo>
                <a:lnTo>
                  <a:pt x="1988" y="986"/>
                </a:lnTo>
                <a:lnTo>
                  <a:pt x="1993" y="982"/>
                </a:lnTo>
                <a:lnTo>
                  <a:pt x="1993" y="969"/>
                </a:lnTo>
                <a:lnTo>
                  <a:pt x="2006" y="969"/>
                </a:lnTo>
                <a:lnTo>
                  <a:pt x="2010" y="964"/>
                </a:lnTo>
                <a:lnTo>
                  <a:pt x="2017" y="959"/>
                </a:lnTo>
                <a:lnTo>
                  <a:pt x="2025" y="957"/>
                </a:lnTo>
                <a:lnTo>
                  <a:pt x="2034" y="955"/>
                </a:lnTo>
                <a:lnTo>
                  <a:pt x="2061" y="955"/>
                </a:lnTo>
                <a:lnTo>
                  <a:pt x="2063" y="950"/>
                </a:lnTo>
                <a:lnTo>
                  <a:pt x="2064" y="948"/>
                </a:lnTo>
                <a:lnTo>
                  <a:pt x="2068" y="948"/>
                </a:lnTo>
                <a:lnTo>
                  <a:pt x="2076" y="947"/>
                </a:lnTo>
                <a:lnTo>
                  <a:pt x="2085" y="945"/>
                </a:lnTo>
                <a:lnTo>
                  <a:pt x="2090" y="940"/>
                </a:lnTo>
                <a:lnTo>
                  <a:pt x="2095" y="935"/>
                </a:lnTo>
                <a:lnTo>
                  <a:pt x="2092" y="933"/>
                </a:lnTo>
                <a:lnTo>
                  <a:pt x="2090" y="931"/>
                </a:lnTo>
                <a:lnTo>
                  <a:pt x="2087" y="926"/>
                </a:lnTo>
                <a:lnTo>
                  <a:pt x="2085" y="919"/>
                </a:lnTo>
                <a:lnTo>
                  <a:pt x="2082" y="914"/>
                </a:lnTo>
                <a:lnTo>
                  <a:pt x="2064" y="914"/>
                </a:lnTo>
                <a:lnTo>
                  <a:pt x="2058" y="913"/>
                </a:lnTo>
                <a:lnTo>
                  <a:pt x="2056" y="911"/>
                </a:lnTo>
                <a:lnTo>
                  <a:pt x="2054" y="907"/>
                </a:lnTo>
                <a:lnTo>
                  <a:pt x="2056" y="902"/>
                </a:lnTo>
                <a:lnTo>
                  <a:pt x="2058" y="899"/>
                </a:lnTo>
                <a:lnTo>
                  <a:pt x="2061" y="896"/>
                </a:lnTo>
                <a:lnTo>
                  <a:pt x="2064" y="896"/>
                </a:lnTo>
                <a:lnTo>
                  <a:pt x="2075" y="894"/>
                </a:lnTo>
                <a:lnTo>
                  <a:pt x="2082" y="894"/>
                </a:lnTo>
                <a:lnTo>
                  <a:pt x="2085" y="892"/>
                </a:lnTo>
                <a:lnTo>
                  <a:pt x="2088" y="890"/>
                </a:lnTo>
                <a:lnTo>
                  <a:pt x="2095" y="887"/>
                </a:lnTo>
                <a:lnTo>
                  <a:pt x="2121" y="882"/>
                </a:lnTo>
                <a:lnTo>
                  <a:pt x="2133" y="878"/>
                </a:lnTo>
                <a:lnTo>
                  <a:pt x="2143" y="873"/>
                </a:lnTo>
                <a:lnTo>
                  <a:pt x="2143" y="861"/>
                </a:lnTo>
                <a:lnTo>
                  <a:pt x="2145" y="856"/>
                </a:lnTo>
                <a:lnTo>
                  <a:pt x="2146" y="855"/>
                </a:lnTo>
                <a:lnTo>
                  <a:pt x="2150" y="853"/>
                </a:lnTo>
                <a:lnTo>
                  <a:pt x="2150" y="848"/>
                </a:lnTo>
                <a:lnTo>
                  <a:pt x="2150" y="843"/>
                </a:lnTo>
                <a:lnTo>
                  <a:pt x="2148" y="839"/>
                </a:lnTo>
                <a:lnTo>
                  <a:pt x="2145" y="838"/>
                </a:lnTo>
                <a:lnTo>
                  <a:pt x="2139" y="832"/>
                </a:lnTo>
                <a:lnTo>
                  <a:pt x="2136" y="831"/>
                </a:lnTo>
                <a:lnTo>
                  <a:pt x="2136" y="826"/>
                </a:lnTo>
                <a:lnTo>
                  <a:pt x="2138" y="819"/>
                </a:lnTo>
                <a:lnTo>
                  <a:pt x="2136" y="814"/>
                </a:lnTo>
                <a:lnTo>
                  <a:pt x="2134" y="807"/>
                </a:lnTo>
                <a:lnTo>
                  <a:pt x="2129" y="802"/>
                </a:lnTo>
                <a:lnTo>
                  <a:pt x="2129" y="797"/>
                </a:lnTo>
                <a:lnTo>
                  <a:pt x="2129" y="791"/>
                </a:lnTo>
                <a:lnTo>
                  <a:pt x="2128" y="785"/>
                </a:lnTo>
                <a:lnTo>
                  <a:pt x="2128" y="778"/>
                </a:lnTo>
                <a:lnTo>
                  <a:pt x="2131" y="769"/>
                </a:lnTo>
                <a:lnTo>
                  <a:pt x="2134" y="761"/>
                </a:lnTo>
                <a:lnTo>
                  <a:pt x="2136" y="756"/>
                </a:lnTo>
                <a:lnTo>
                  <a:pt x="2136" y="751"/>
                </a:lnTo>
                <a:lnTo>
                  <a:pt x="2138" y="744"/>
                </a:lnTo>
                <a:lnTo>
                  <a:pt x="2138" y="737"/>
                </a:lnTo>
                <a:lnTo>
                  <a:pt x="2134" y="728"/>
                </a:lnTo>
                <a:lnTo>
                  <a:pt x="2131" y="720"/>
                </a:lnTo>
                <a:lnTo>
                  <a:pt x="2129" y="715"/>
                </a:lnTo>
                <a:lnTo>
                  <a:pt x="2129" y="710"/>
                </a:lnTo>
                <a:lnTo>
                  <a:pt x="2163" y="710"/>
                </a:lnTo>
                <a:lnTo>
                  <a:pt x="2170" y="696"/>
                </a:lnTo>
                <a:lnTo>
                  <a:pt x="2177" y="682"/>
                </a:lnTo>
                <a:lnTo>
                  <a:pt x="2180" y="680"/>
                </a:lnTo>
                <a:lnTo>
                  <a:pt x="2184" y="679"/>
                </a:lnTo>
                <a:lnTo>
                  <a:pt x="2186" y="670"/>
                </a:lnTo>
                <a:lnTo>
                  <a:pt x="2187" y="667"/>
                </a:lnTo>
                <a:lnTo>
                  <a:pt x="2189" y="663"/>
                </a:lnTo>
                <a:lnTo>
                  <a:pt x="2192" y="662"/>
                </a:lnTo>
                <a:lnTo>
                  <a:pt x="2197" y="662"/>
                </a:lnTo>
                <a:lnTo>
                  <a:pt x="2201" y="657"/>
                </a:lnTo>
                <a:lnTo>
                  <a:pt x="2203" y="650"/>
                </a:lnTo>
                <a:lnTo>
                  <a:pt x="2204" y="634"/>
                </a:lnTo>
                <a:lnTo>
                  <a:pt x="2204" y="617"/>
                </a:lnTo>
                <a:lnTo>
                  <a:pt x="2204" y="600"/>
                </a:lnTo>
                <a:lnTo>
                  <a:pt x="2197" y="600"/>
                </a:lnTo>
                <a:lnTo>
                  <a:pt x="2192" y="599"/>
                </a:lnTo>
                <a:lnTo>
                  <a:pt x="2191" y="597"/>
                </a:lnTo>
                <a:lnTo>
                  <a:pt x="2191" y="593"/>
                </a:lnTo>
                <a:lnTo>
                  <a:pt x="2184" y="593"/>
                </a:lnTo>
                <a:lnTo>
                  <a:pt x="2179" y="592"/>
                </a:lnTo>
                <a:lnTo>
                  <a:pt x="2177" y="590"/>
                </a:lnTo>
                <a:lnTo>
                  <a:pt x="2177" y="587"/>
                </a:lnTo>
                <a:lnTo>
                  <a:pt x="2170" y="585"/>
                </a:lnTo>
                <a:lnTo>
                  <a:pt x="2167" y="580"/>
                </a:lnTo>
                <a:lnTo>
                  <a:pt x="2162" y="576"/>
                </a:lnTo>
                <a:lnTo>
                  <a:pt x="2157" y="573"/>
                </a:lnTo>
                <a:lnTo>
                  <a:pt x="2151" y="571"/>
                </a:lnTo>
                <a:lnTo>
                  <a:pt x="2150" y="570"/>
                </a:lnTo>
                <a:lnTo>
                  <a:pt x="2150" y="566"/>
                </a:lnTo>
                <a:lnTo>
                  <a:pt x="2145" y="564"/>
                </a:lnTo>
                <a:lnTo>
                  <a:pt x="2143" y="559"/>
                </a:lnTo>
                <a:lnTo>
                  <a:pt x="2143" y="553"/>
                </a:lnTo>
                <a:lnTo>
                  <a:pt x="2143" y="546"/>
                </a:lnTo>
                <a:lnTo>
                  <a:pt x="2148" y="546"/>
                </a:lnTo>
                <a:lnTo>
                  <a:pt x="2153" y="547"/>
                </a:lnTo>
                <a:lnTo>
                  <a:pt x="2162" y="551"/>
                </a:lnTo>
                <a:lnTo>
                  <a:pt x="2168" y="556"/>
                </a:lnTo>
                <a:lnTo>
                  <a:pt x="2177" y="559"/>
                </a:lnTo>
                <a:lnTo>
                  <a:pt x="2184" y="558"/>
                </a:lnTo>
                <a:lnTo>
                  <a:pt x="2191" y="558"/>
                </a:lnTo>
                <a:lnTo>
                  <a:pt x="2199" y="561"/>
                </a:lnTo>
                <a:lnTo>
                  <a:pt x="2208" y="564"/>
                </a:lnTo>
                <a:lnTo>
                  <a:pt x="2213" y="566"/>
                </a:lnTo>
                <a:lnTo>
                  <a:pt x="2218" y="566"/>
                </a:lnTo>
                <a:lnTo>
                  <a:pt x="2247" y="566"/>
                </a:lnTo>
                <a:lnTo>
                  <a:pt x="2273" y="563"/>
                </a:lnTo>
                <a:lnTo>
                  <a:pt x="2320" y="553"/>
                </a:lnTo>
                <a:lnTo>
                  <a:pt x="2322" y="544"/>
                </a:lnTo>
                <a:lnTo>
                  <a:pt x="2324" y="541"/>
                </a:lnTo>
                <a:lnTo>
                  <a:pt x="2327" y="539"/>
                </a:lnTo>
                <a:lnTo>
                  <a:pt x="2327" y="530"/>
                </a:lnTo>
                <a:lnTo>
                  <a:pt x="2324" y="525"/>
                </a:lnTo>
                <a:lnTo>
                  <a:pt x="2320" y="518"/>
                </a:lnTo>
                <a:lnTo>
                  <a:pt x="2320" y="512"/>
                </a:lnTo>
                <a:close/>
                <a:moveTo>
                  <a:pt x="2264" y="365"/>
                </a:moveTo>
                <a:lnTo>
                  <a:pt x="2262" y="365"/>
                </a:lnTo>
                <a:lnTo>
                  <a:pt x="2264" y="365"/>
                </a:lnTo>
                <a:close/>
                <a:moveTo>
                  <a:pt x="2264" y="363"/>
                </a:moveTo>
                <a:lnTo>
                  <a:pt x="2264" y="363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22" name="Freeform 28">
            <a:extLst>
              <a:ext uri="{FF2B5EF4-FFF2-40B4-BE49-F238E27FC236}">
                <a16:creationId xmlns:a16="http://schemas.microsoft.com/office/drawing/2014/main" id="{769E4C64-616D-446E-9BDF-7AA55B984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12544" y="2216489"/>
            <a:ext cx="1568812" cy="1871128"/>
          </a:xfrm>
          <a:custGeom>
            <a:avLst/>
            <a:gdLst>
              <a:gd name="T0" fmla="*/ 827 w 3935"/>
              <a:gd name="T1" fmla="*/ 2675 h 4696"/>
              <a:gd name="T2" fmla="*/ 438 w 3935"/>
              <a:gd name="T3" fmla="*/ 2777 h 4696"/>
              <a:gd name="T4" fmla="*/ 479 w 3935"/>
              <a:gd name="T5" fmla="*/ 3057 h 4696"/>
              <a:gd name="T6" fmla="*/ 465 w 3935"/>
              <a:gd name="T7" fmla="*/ 3262 h 4696"/>
              <a:gd name="T8" fmla="*/ 512 w 3935"/>
              <a:gd name="T9" fmla="*/ 3680 h 4696"/>
              <a:gd name="T10" fmla="*/ 742 w 3935"/>
              <a:gd name="T11" fmla="*/ 3535 h 4696"/>
              <a:gd name="T12" fmla="*/ 906 w 3935"/>
              <a:gd name="T13" fmla="*/ 3171 h 4696"/>
              <a:gd name="T14" fmla="*/ 834 w 3935"/>
              <a:gd name="T15" fmla="*/ 2638 h 4696"/>
              <a:gd name="T16" fmla="*/ 916 w 3935"/>
              <a:gd name="T17" fmla="*/ 2793 h 4696"/>
              <a:gd name="T18" fmla="*/ 989 w 3935"/>
              <a:gd name="T19" fmla="*/ 1820 h 4696"/>
              <a:gd name="T20" fmla="*/ 1189 w 3935"/>
              <a:gd name="T21" fmla="*/ 1945 h 4696"/>
              <a:gd name="T22" fmla="*/ 1380 w 3935"/>
              <a:gd name="T23" fmla="*/ 2197 h 4696"/>
              <a:gd name="T24" fmla="*/ 2308 w 3935"/>
              <a:gd name="T25" fmla="*/ 2873 h 4696"/>
              <a:gd name="T26" fmla="*/ 3900 w 3935"/>
              <a:gd name="T27" fmla="*/ 3008 h 4696"/>
              <a:gd name="T28" fmla="*/ 3529 w 3935"/>
              <a:gd name="T29" fmla="*/ 2764 h 4696"/>
              <a:gd name="T30" fmla="*/ 3157 w 3935"/>
              <a:gd name="T31" fmla="*/ 2586 h 4696"/>
              <a:gd name="T32" fmla="*/ 2852 w 3935"/>
              <a:gd name="T33" fmla="*/ 2334 h 4696"/>
              <a:gd name="T34" fmla="*/ 2473 w 3935"/>
              <a:gd name="T35" fmla="*/ 2119 h 4696"/>
              <a:gd name="T36" fmla="*/ 2274 w 3935"/>
              <a:gd name="T37" fmla="*/ 1704 h 4696"/>
              <a:gd name="T38" fmla="*/ 2014 w 3935"/>
              <a:gd name="T39" fmla="*/ 1460 h 4696"/>
              <a:gd name="T40" fmla="*/ 1760 w 3935"/>
              <a:gd name="T41" fmla="*/ 1095 h 4696"/>
              <a:gd name="T42" fmla="*/ 1788 w 3935"/>
              <a:gd name="T43" fmla="*/ 763 h 4696"/>
              <a:gd name="T44" fmla="*/ 2066 w 3935"/>
              <a:gd name="T45" fmla="*/ 635 h 4696"/>
              <a:gd name="T46" fmla="*/ 2161 w 3935"/>
              <a:gd name="T47" fmla="*/ 416 h 4696"/>
              <a:gd name="T48" fmla="*/ 2067 w 3935"/>
              <a:gd name="T49" fmla="*/ 256 h 4696"/>
              <a:gd name="T50" fmla="*/ 1767 w 3935"/>
              <a:gd name="T51" fmla="*/ 10 h 4696"/>
              <a:gd name="T52" fmla="*/ 1194 w 3935"/>
              <a:gd name="T53" fmla="*/ 128 h 4696"/>
              <a:gd name="T54" fmla="*/ 1074 w 3935"/>
              <a:gd name="T55" fmla="*/ 288 h 4696"/>
              <a:gd name="T56" fmla="*/ 883 w 3935"/>
              <a:gd name="T57" fmla="*/ 239 h 4696"/>
              <a:gd name="T58" fmla="*/ 715 w 3935"/>
              <a:gd name="T59" fmla="*/ 439 h 4696"/>
              <a:gd name="T60" fmla="*/ 467 w 3935"/>
              <a:gd name="T61" fmla="*/ 379 h 4696"/>
              <a:gd name="T62" fmla="*/ 126 w 3935"/>
              <a:gd name="T63" fmla="*/ 490 h 4696"/>
              <a:gd name="T64" fmla="*/ 150 w 3935"/>
              <a:gd name="T65" fmla="*/ 756 h 4696"/>
              <a:gd name="T66" fmla="*/ 49 w 3935"/>
              <a:gd name="T67" fmla="*/ 1092 h 4696"/>
              <a:gd name="T68" fmla="*/ 261 w 3935"/>
              <a:gd name="T69" fmla="*/ 1392 h 4696"/>
              <a:gd name="T70" fmla="*/ 576 w 3935"/>
              <a:gd name="T71" fmla="*/ 1245 h 4696"/>
              <a:gd name="T72" fmla="*/ 950 w 3935"/>
              <a:gd name="T73" fmla="*/ 1331 h 4696"/>
              <a:gd name="T74" fmla="*/ 1179 w 3935"/>
              <a:gd name="T75" fmla="*/ 1698 h 4696"/>
              <a:gd name="T76" fmla="*/ 1407 w 3935"/>
              <a:gd name="T77" fmla="*/ 2071 h 4696"/>
              <a:gd name="T78" fmla="*/ 1608 w 3935"/>
              <a:gd name="T79" fmla="*/ 2252 h 4696"/>
              <a:gd name="T80" fmla="*/ 1885 w 3935"/>
              <a:gd name="T81" fmla="*/ 2545 h 4696"/>
              <a:gd name="T82" fmla="*/ 2313 w 3935"/>
              <a:gd name="T83" fmla="*/ 2704 h 4696"/>
              <a:gd name="T84" fmla="*/ 2472 w 3935"/>
              <a:gd name="T85" fmla="*/ 2852 h 4696"/>
              <a:gd name="T86" fmla="*/ 2639 w 3935"/>
              <a:gd name="T87" fmla="*/ 2907 h 4696"/>
              <a:gd name="T88" fmla="*/ 2844 w 3935"/>
              <a:gd name="T89" fmla="*/ 3212 h 4696"/>
              <a:gd name="T90" fmla="*/ 3072 w 3935"/>
              <a:gd name="T91" fmla="*/ 3453 h 4696"/>
              <a:gd name="T92" fmla="*/ 3048 w 3935"/>
              <a:gd name="T93" fmla="*/ 3859 h 4696"/>
              <a:gd name="T94" fmla="*/ 3188 w 3935"/>
              <a:gd name="T95" fmla="*/ 3975 h 4696"/>
              <a:gd name="T96" fmla="*/ 3468 w 3935"/>
              <a:gd name="T97" fmla="*/ 3664 h 4696"/>
              <a:gd name="T98" fmla="*/ 3374 w 3935"/>
              <a:gd name="T99" fmla="*/ 3371 h 4696"/>
              <a:gd name="T100" fmla="*/ 3340 w 3935"/>
              <a:gd name="T101" fmla="*/ 3042 h 4696"/>
              <a:gd name="T102" fmla="*/ 3700 w 3935"/>
              <a:gd name="T103" fmla="*/ 3037 h 4696"/>
              <a:gd name="T104" fmla="*/ 3906 w 3935"/>
              <a:gd name="T105" fmla="*/ 3148 h 4696"/>
              <a:gd name="T106" fmla="*/ 2671 w 3935"/>
              <a:gd name="T107" fmla="*/ 3820 h 4696"/>
              <a:gd name="T108" fmla="*/ 2714 w 3935"/>
              <a:gd name="T109" fmla="*/ 3896 h 4696"/>
              <a:gd name="T110" fmla="*/ 2755 w 3935"/>
              <a:gd name="T111" fmla="*/ 4007 h 4696"/>
              <a:gd name="T112" fmla="*/ 2374 w 3935"/>
              <a:gd name="T113" fmla="*/ 4072 h 4696"/>
              <a:gd name="T114" fmla="*/ 1951 w 3935"/>
              <a:gd name="T115" fmla="*/ 4007 h 4696"/>
              <a:gd name="T116" fmla="*/ 2037 w 3935"/>
              <a:gd name="T117" fmla="*/ 4321 h 4696"/>
              <a:gd name="T118" fmla="*/ 2533 w 3935"/>
              <a:gd name="T119" fmla="*/ 4584 h 4696"/>
              <a:gd name="T120" fmla="*/ 2835 w 3935"/>
              <a:gd name="T121" fmla="*/ 4546 h 4696"/>
              <a:gd name="T122" fmla="*/ 2801 w 3935"/>
              <a:gd name="T123" fmla="*/ 4277 h 4696"/>
              <a:gd name="T124" fmla="*/ 1813 w 3935"/>
              <a:gd name="T125" fmla="*/ 4094 h 4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35" h="4696">
                <a:moveTo>
                  <a:pt x="957" y="2951"/>
                </a:moveTo>
                <a:lnTo>
                  <a:pt x="957" y="2948"/>
                </a:lnTo>
                <a:lnTo>
                  <a:pt x="950" y="2936"/>
                </a:lnTo>
                <a:lnTo>
                  <a:pt x="943" y="2924"/>
                </a:lnTo>
                <a:lnTo>
                  <a:pt x="935" y="2912"/>
                </a:lnTo>
                <a:lnTo>
                  <a:pt x="930" y="2900"/>
                </a:lnTo>
                <a:lnTo>
                  <a:pt x="930" y="2892"/>
                </a:lnTo>
                <a:lnTo>
                  <a:pt x="931" y="2885"/>
                </a:lnTo>
                <a:lnTo>
                  <a:pt x="935" y="2880"/>
                </a:lnTo>
                <a:lnTo>
                  <a:pt x="936" y="2873"/>
                </a:lnTo>
                <a:lnTo>
                  <a:pt x="933" y="2873"/>
                </a:lnTo>
                <a:lnTo>
                  <a:pt x="933" y="2871"/>
                </a:lnTo>
                <a:lnTo>
                  <a:pt x="931" y="2868"/>
                </a:lnTo>
                <a:lnTo>
                  <a:pt x="931" y="2863"/>
                </a:lnTo>
                <a:lnTo>
                  <a:pt x="930" y="2859"/>
                </a:lnTo>
                <a:lnTo>
                  <a:pt x="926" y="2857"/>
                </a:lnTo>
                <a:lnTo>
                  <a:pt x="924" y="2856"/>
                </a:lnTo>
                <a:lnTo>
                  <a:pt x="919" y="2847"/>
                </a:lnTo>
                <a:lnTo>
                  <a:pt x="918" y="2840"/>
                </a:lnTo>
                <a:lnTo>
                  <a:pt x="916" y="2822"/>
                </a:lnTo>
                <a:lnTo>
                  <a:pt x="916" y="2818"/>
                </a:lnTo>
                <a:lnTo>
                  <a:pt x="916" y="2811"/>
                </a:lnTo>
                <a:lnTo>
                  <a:pt x="911" y="2808"/>
                </a:lnTo>
                <a:lnTo>
                  <a:pt x="906" y="2805"/>
                </a:lnTo>
                <a:lnTo>
                  <a:pt x="901" y="2800"/>
                </a:lnTo>
                <a:lnTo>
                  <a:pt x="895" y="2798"/>
                </a:lnTo>
                <a:lnTo>
                  <a:pt x="894" y="2794"/>
                </a:lnTo>
                <a:lnTo>
                  <a:pt x="890" y="2793"/>
                </a:lnTo>
                <a:lnTo>
                  <a:pt x="882" y="2791"/>
                </a:lnTo>
                <a:lnTo>
                  <a:pt x="882" y="2777"/>
                </a:lnTo>
                <a:lnTo>
                  <a:pt x="854" y="2777"/>
                </a:lnTo>
                <a:lnTo>
                  <a:pt x="858" y="2771"/>
                </a:lnTo>
                <a:lnTo>
                  <a:pt x="863" y="2765"/>
                </a:lnTo>
                <a:lnTo>
                  <a:pt x="868" y="2760"/>
                </a:lnTo>
                <a:lnTo>
                  <a:pt x="875" y="2757"/>
                </a:lnTo>
                <a:lnTo>
                  <a:pt x="877" y="2753"/>
                </a:lnTo>
                <a:lnTo>
                  <a:pt x="878" y="2750"/>
                </a:lnTo>
                <a:lnTo>
                  <a:pt x="887" y="2748"/>
                </a:lnTo>
                <a:lnTo>
                  <a:pt x="890" y="2747"/>
                </a:lnTo>
                <a:lnTo>
                  <a:pt x="894" y="2745"/>
                </a:lnTo>
                <a:lnTo>
                  <a:pt x="895" y="2742"/>
                </a:lnTo>
                <a:lnTo>
                  <a:pt x="895" y="2736"/>
                </a:lnTo>
                <a:lnTo>
                  <a:pt x="883" y="2733"/>
                </a:lnTo>
                <a:lnTo>
                  <a:pt x="870" y="2731"/>
                </a:lnTo>
                <a:lnTo>
                  <a:pt x="865" y="2728"/>
                </a:lnTo>
                <a:lnTo>
                  <a:pt x="860" y="2726"/>
                </a:lnTo>
                <a:lnTo>
                  <a:pt x="856" y="2721"/>
                </a:lnTo>
                <a:lnTo>
                  <a:pt x="854" y="2716"/>
                </a:lnTo>
                <a:lnTo>
                  <a:pt x="854" y="2709"/>
                </a:lnTo>
                <a:lnTo>
                  <a:pt x="854" y="2704"/>
                </a:lnTo>
                <a:lnTo>
                  <a:pt x="858" y="2702"/>
                </a:lnTo>
                <a:lnTo>
                  <a:pt x="861" y="2699"/>
                </a:lnTo>
                <a:lnTo>
                  <a:pt x="865" y="2697"/>
                </a:lnTo>
                <a:lnTo>
                  <a:pt x="868" y="2694"/>
                </a:lnTo>
                <a:lnTo>
                  <a:pt x="868" y="2689"/>
                </a:lnTo>
                <a:lnTo>
                  <a:pt x="868" y="2682"/>
                </a:lnTo>
                <a:lnTo>
                  <a:pt x="841" y="2682"/>
                </a:lnTo>
                <a:lnTo>
                  <a:pt x="839" y="2684"/>
                </a:lnTo>
                <a:lnTo>
                  <a:pt x="837" y="2685"/>
                </a:lnTo>
                <a:lnTo>
                  <a:pt x="834" y="2689"/>
                </a:lnTo>
                <a:lnTo>
                  <a:pt x="832" y="2694"/>
                </a:lnTo>
                <a:lnTo>
                  <a:pt x="831" y="2695"/>
                </a:lnTo>
                <a:lnTo>
                  <a:pt x="827" y="2695"/>
                </a:lnTo>
                <a:lnTo>
                  <a:pt x="827" y="2685"/>
                </a:lnTo>
                <a:lnTo>
                  <a:pt x="827" y="2675"/>
                </a:lnTo>
                <a:lnTo>
                  <a:pt x="824" y="2668"/>
                </a:lnTo>
                <a:lnTo>
                  <a:pt x="820" y="2661"/>
                </a:lnTo>
                <a:lnTo>
                  <a:pt x="812" y="2656"/>
                </a:lnTo>
                <a:lnTo>
                  <a:pt x="807" y="2655"/>
                </a:lnTo>
                <a:lnTo>
                  <a:pt x="800" y="2655"/>
                </a:lnTo>
                <a:lnTo>
                  <a:pt x="793" y="2655"/>
                </a:lnTo>
                <a:lnTo>
                  <a:pt x="790" y="2651"/>
                </a:lnTo>
                <a:lnTo>
                  <a:pt x="786" y="2648"/>
                </a:lnTo>
                <a:lnTo>
                  <a:pt x="786" y="2641"/>
                </a:lnTo>
                <a:lnTo>
                  <a:pt x="783" y="2639"/>
                </a:lnTo>
                <a:lnTo>
                  <a:pt x="781" y="2636"/>
                </a:lnTo>
                <a:lnTo>
                  <a:pt x="779" y="2627"/>
                </a:lnTo>
                <a:lnTo>
                  <a:pt x="768" y="2626"/>
                </a:lnTo>
                <a:lnTo>
                  <a:pt x="757" y="2622"/>
                </a:lnTo>
                <a:lnTo>
                  <a:pt x="745" y="2620"/>
                </a:lnTo>
                <a:lnTo>
                  <a:pt x="732" y="2620"/>
                </a:lnTo>
                <a:lnTo>
                  <a:pt x="727" y="2629"/>
                </a:lnTo>
                <a:lnTo>
                  <a:pt x="725" y="2634"/>
                </a:lnTo>
                <a:lnTo>
                  <a:pt x="725" y="2641"/>
                </a:lnTo>
                <a:lnTo>
                  <a:pt x="727" y="2643"/>
                </a:lnTo>
                <a:lnTo>
                  <a:pt x="728" y="2644"/>
                </a:lnTo>
                <a:lnTo>
                  <a:pt x="730" y="2649"/>
                </a:lnTo>
                <a:lnTo>
                  <a:pt x="732" y="2661"/>
                </a:lnTo>
                <a:lnTo>
                  <a:pt x="725" y="2667"/>
                </a:lnTo>
                <a:lnTo>
                  <a:pt x="715" y="2668"/>
                </a:lnTo>
                <a:lnTo>
                  <a:pt x="703" y="2668"/>
                </a:lnTo>
                <a:lnTo>
                  <a:pt x="691" y="2668"/>
                </a:lnTo>
                <a:lnTo>
                  <a:pt x="686" y="2678"/>
                </a:lnTo>
                <a:lnTo>
                  <a:pt x="682" y="2680"/>
                </a:lnTo>
                <a:lnTo>
                  <a:pt x="677" y="2682"/>
                </a:lnTo>
                <a:lnTo>
                  <a:pt x="672" y="2684"/>
                </a:lnTo>
                <a:lnTo>
                  <a:pt x="667" y="2685"/>
                </a:lnTo>
                <a:lnTo>
                  <a:pt x="664" y="2690"/>
                </a:lnTo>
                <a:lnTo>
                  <a:pt x="658" y="2699"/>
                </a:lnTo>
                <a:lnTo>
                  <a:pt x="653" y="2711"/>
                </a:lnTo>
                <a:lnTo>
                  <a:pt x="652" y="2711"/>
                </a:lnTo>
                <a:lnTo>
                  <a:pt x="640" y="2718"/>
                </a:lnTo>
                <a:lnTo>
                  <a:pt x="629" y="2723"/>
                </a:lnTo>
                <a:lnTo>
                  <a:pt x="626" y="2726"/>
                </a:lnTo>
                <a:lnTo>
                  <a:pt x="624" y="2731"/>
                </a:lnTo>
                <a:lnTo>
                  <a:pt x="623" y="2743"/>
                </a:lnTo>
                <a:lnTo>
                  <a:pt x="621" y="2748"/>
                </a:lnTo>
                <a:lnTo>
                  <a:pt x="617" y="2752"/>
                </a:lnTo>
                <a:lnTo>
                  <a:pt x="614" y="2755"/>
                </a:lnTo>
                <a:lnTo>
                  <a:pt x="609" y="2757"/>
                </a:lnTo>
                <a:lnTo>
                  <a:pt x="583" y="2764"/>
                </a:lnTo>
                <a:lnTo>
                  <a:pt x="570" y="2764"/>
                </a:lnTo>
                <a:lnTo>
                  <a:pt x="554" y="2764"/>
                </a:lnTo>
                <a:lnTo>
                  <a:pt x="552" y="2772"/>
                </a:lnTo>
                <a:lnTo>
                  <a:pt x="551" y="2781"/>
                </a:lnTo>
                <a:lnTo>
                  <a:pt x="546" y="2786"/>
                </a:lnTo>
                <a:lnTo>
                  <a:pt x="541" y="2791"/>
                </a:lnTo>
                <a:lnTo>
                  <a:pt x="529" y="2793"/>
                </a:lnTo>
                <a:lnTo>
                  <a:pt x="518" y="2796"/>
                </a:lnTo>
                <a:lnTo>
                  <a:pt x="500" y="2805"/>
                </a:lnTo>
                <a:lnTo>
                  <a:pt x="488" y="2798"/>
                </a:lnTo>
                <a:lnTo>
                  <a:pt x="476" y="2793"/>
                </a:lnTo>
                <a:lnTo>
                  <a:pt x="472" y="2791"/>
                </a:lnTo>
                <a:lnTo>
                  <a:pt x="467" y="2789"/>
                </a:lnTo>
                <a:lnTo>
                  <a:pt x="464" y="2788"/>
                </a:lnTo>
                <a:lnTo>
                  <a:pt x="454" y="2789"/>
                </a:lnTo>
                <a:lnTo>
                  <a:pt x="450" y="2788"/>
                </a:lnTo>
                <a:lnTo>
                  <a:pt x="445" y="2788"/>
                </a:lnTo>
                <a:lnTo>
                  <a:pt x="442" y="2784"/>
                </a:lnTo>
                <a:lnTo>
                  <a:pt x="438" y="2777"/>
                </a:lnTo>
                <a:lnTo>
                  <a:pt x="438" y="2774"/>
                </a:lnTo>
                <a:lnTo>
                  <a:pt x="433" y="2767"/>
                </a:lnTo>
                <a:lnTo>
                  <a:pt x="430" y="2765"/>
                </a:lnTo>
                <a:lnTo>
                  <a:pt x="425" y="2764"/>
                </a:lnTo>
                <a:lnTo>
                  <a:pt x="419" y="2755"/>
                </a:lnTo>
                <a:lnTo>
                  <a:pt x="418" y="2750"/>
                </a:lnTo>
                <a:lnTo>
                  <a:pt x="418" y="2743"/>
                </a:lnTo>
                <a:lnTo>
                  <a:pt x="416" y="2740"/>
                </a:lnTo>
                <a:lnTo>
                  <a:pt x="413" y="2738"/>
                </a:lnTo>
                <a:lnTo>
                  <a:pt x="404" y="2736"/>
                </a:lnTo>
                <a:lnTo>
                  <a:pt x="404" y="2743"/>
                </a:lnTo>
                <a:lnTo>
                  <a:pt x="401" y="2748"/>
                </a:lnTo>
                <a:lnTo>
                  <a:pt x="399" y="2752"/>
                </a:lnTo>
                <a:lnTo>
                  <a:pt x="397" y="2757"/>
                </a:lnTo>
                <a:lnTo>
                  <a:pt x="397" y="2764"/>
                </a:lnTo>
                <a:lnTo>
                  <a:pt x="399" y="2769"/>
                </a:lnTo>
                <a:lnTo>
                  <a:pt x="402" y="2772"/>
                </a:lnTo>
                <a:lnTo>
                  <a:pt x="404" y="2777"/>
                </a:lnTo>
                <a:lnTo>
                  <a:pt x="401" y="2779"/>
                </a:lnTo>
                <a:lnTo>
                  <a:pt x="399" y="2782"/>
                </a:lnTo>
                <a:lnTo>
                  <a:pt x="397" y="2791"/>
                </a:lnTo>
                <a:lnTo>
                  <a:pt x="394" y="2800"/>
                </a:lnTo>
                <a:lnTo>
                  <a:pt x="389" y="2806"/>
                </a:lnTo>
                <a:lnTo>
                  <a:pt x="385" y="2815"/>
                </a:lnTo>
                <a:lnTo>
                  <a:pt x="384" y="2820"/>
                </a:lnTo>
                <a:lnTo>
                  <a:pt x="384" y="2825"/>
                </a:lnTo>
                <a:lnTo>
                  <a:pt x="382" y="2834"/>
                </a:lnTo>
                <a:lnTo>
                  <a:pt x="382" y="2842"/>
                </a:lnTo>
                <a:lnTo>
                  <a:pt x="385" y="2857"/>
                </a:lnTo>
                <a:lnTo>
                  <a:pt x="389" y="2869"/>
                </a:lnTo>
                <a:lnTo>
                  <a:pt x="389" y="2875"/>
                </a:lnTo>
                <a:lnTo>
                  <a:pt x="387" y="2881"/>
                </a:lnTo>
                <a:lnTo>
                  <a:pt x="385" y="2883"/>
                </a:lnTo>
                <a:lnTo>
                  <a:pt x="387" y="2888"/>
                </a:lnTo>
                <a:lnTo>
                  <a:pt x="389" y="2892"/>
                </a:lnTo>
                <a:lnTo>
                  <a:pt x="390" y="2902"/>
                </a:lnTo>
                <a:lnTo>
                  <a:pt x="392" y="2907"/>
                </a:lnTo>
                <a:lnTo>
                  <a:pt x="396" y="2910"/>
                </a:lnTo>
                <a:lnTo>
                  <a:pt x="401" y="2912"/>
                </a:lnTo>
                <a:lnTo>
                  <a:pt x="408" y="2914"/>
                </a:lnTo>
                <a:lnTo>
                  <a:pt x="411" y="2914"/>
                </a:lnTo>
                <a:lnTo>
                  <a:pt x="413" y="2915"/>
                </a:lnTo>
                <a:lnTo>
                  <a:pt x="416" y="2915"/>
                </a:lnTo>
                <a:lnTo>
                  <a:pt x="416" y="2922"/>
                </a:lnTo>
                <a:lnTo>
                  <a:pt x="418" y="2926"/>
                </a:lnTo>
                <a:lnTo>
                  <a:pt x="419" y="2929"/>
                </a:lnTo>
                <a:lnTo>
                  <a:pt x="425" y="2932"/>
                </a:lnTo>
                <a:lnTo>
                  <a:pt x="433" y="2936"/>
                </a:lnTo>
                <a:lnTo>
                  <a:pt x="442" y="2941"/>
                </a:lnTo>
                <a:lnTo>
                  <a:pt x="443" y="2944"/>
                </a:lnTo>
                <a:lnTo>
                  <a:pt x="445" y="2948"/>
                </a:lnTo>
                <a:lnTo>
                  <a:pt x="445" y="2955"/>
                </a:lnTo>
                <a:lnTo>
                  <a:pt x="447" y="2960"/>
                </a:lnTo>
                <a:lnTo>
                  <a:pt x="450" y="2963"/>
                </a:lnTo>
                <a:lnTo>
                  <a:pt x="452" y="2968"/>
                </a:lnTo>
                <a:lnTo>
                  <a:pt x="452" y="2982"/>
                </a:lnTo>
                <a:lnTo>
                  <a:pt x="452" y="2997"/>
                </a:lnTo>
                <a:lnTo>
                  <a:pt x="452" y="3014"/>
                </a:lnTo>
                <a:lnTo>
                  <a:pt x="452" y="3030"/>
                </a:lnTo>
                <a:lnTo>
                  <a:pt x="460" y="3035"/>
                </a:lnTo>
                <a:lnTo>
                  <a:pt x="471" y="3038"/>
                </a:lnTo>
                <a:lnTo>
                  <a:pt x="474" y="3042"/>
                </a:lnTo>
                <a:lnTo>
                  <a:pt x="477" y="3045"/>
                </a:lnTo>
                <a:lnTo>
                  <a:pt x="479" y="3050"/>
                </a:lnTo>
                <a:lnTo>
                  <a:pt x="479" y="3057"/>
                </a:lnTo>
                <a:lnTo>
                  <a:pt x="479" y="3066"/>
                </a:lnTo>
                <a:lnTo>
                  <a:pt x="477" y="3072"/>
                </a:lnTo>
                <a:lnTo>
                  <a:pt x="474" y="3083"/>
                </a:lnTo>
                <a:lnTo>
                  <a:pt x="472" y="3091"/>
                </a:lnTo>
                <a:lnTo>
                  <a:pt x="472" y="3103"/>
                </a:lnTo>
                <a:lnTo>
                  <a:pt x="472" y="3117"/>
                </a:lnTo>
                <a:lnTo>
                  <a:pt x="474" y="3129"/>
                </a:lnTo>
                <a:lnTo>
                  <a:pt x="472" y="3139"/>
                </a:lnTo>
                <a:lnTo>
                  <a:pt x="471" y="3139"/>
                </a:lnTo>
                <a:lnTo>
                  <a:pt x="465" y="3139"/>
                </a:lnTo>
                <a:lnTo>
                  <a:pt x="459" y="3139"/>
                </a:lnTo>
                <a:lnTo>
                  <a:pt x="459" y="3142"/>
                </a:lnTo>
                <a:lnTo>
                  <a:pt x="459" y="3146"/>
                </a:lnTo>
                <a:lnTo>
                  <a:pt x="459" y="3149"/>
                </a:lnTo>
                <a:lnTo>
                  <a:pt x="459" y="3153"/>
                </a:lnTo>
                <a:lnTo>
                  <a:pt x="459" y="3158"/>
                </a:lnTo>
                <a:lnTo>
                  <a:pt x="460" y="3161"/>
                </a:lnTo>
                <a:lnTo>
                  <a:pt x="462" y="3165"/>
                </a:lnTo>
                <a:lnTo>
                  <a:pt x="465" y="3166"/>
                </a:lnTo>
                <a:lnTo>
                  <a:pt x="469" y="3166"/>
                </a:lnTo>
                <a:lnTo>
                  <a:pt x="471" y="3168"/>
                </a:lnTo>
                <a:lnTo>
                  <a:pt x="472" y="3173"/>
                </a:lnTo>
                <a:lnTo>
                  <a:pt x="469" y="3180"/>
                </a:lnTo>
                <a:lnTo>
                  <a:pt x="464" y="3185"/>
                </a:lnTo>
                <a:lnTo>
                  <a:pt x="459" y="3190"/>
                </a:lnTo>
                <a:lnTo>
                  <a:pt x="452" y="3194"/>
                </a:lnTo>
                <a:lnTo>
                  <a:pt x="452" y="3228"/>
                </a:lnTo>
                <a:lnTo>
                  <a:pt x="459" y="3233"/>
                </a:lnTo>
                <a:lnTo>
                  <a:pt x="465" y="3235"/>
                </a:lnTo>
                <a:lnTo>
                  <a:pt x="472" y="3233"/>
                </a:lnTo>
                <a:lnTo>
                  <a:pt x="479" y="3228"/>
                </a:lnTo>
                <a:lnTo>
                  <a:pt x="481" y="3224"/>
                </a:lnTo>
                <a:lnTo>
                  <a:pt x="483" y="3223"/>
                </a:lnTo>
                <a:lnTo>
                  <a:pt x="486" y="3223"/>
                </a:lnTo>
                <a:lnTo>
                  <a:pt x="488" y="3223"/>
                </a:lnTo>
                <a:lnTo>
                  <a:pt x="493" y="3226"/>
                </a:lnTo>
                <a:lnTo>
                  <a:pt x="500" y="3228"/>
                </a:lnTo>
                <a:lnTo>
                  <a:pt x="500" y="3236"/>
                </a:lnTo>
                <a:lnTo>
                  <a:pt x="500" y="3243"/>
                </a:lnTo>
                <a:lnTo>
                  <a:pt x="496" y="3248"/>
                </a:lnTo>
                <a:lnTo>
                  <a:pt x="494" y="3253"/>
                </a:lnTo>
                <a:lnTo>
                  <a:pt x="488" y="3262"/>
                </a:lnTo>
                <a:lnTo>
                  <a:pt x="486" y="3269"/>
                </a:lnTo>
                <a:lnTo>
                  <a:pt x="486" y="3275"/>
                </a:lnTo>
                <a:lnTo>
                  <a:pt x="488" y="3277"/>
                </a:lnTo>
                <a:lnTo>
                  <a:pt x="489" y="3279"/>
                </a:lnTo>
                <a:lnTo>
                  <a:pt x="491" y="3284"/>
                </a:lnTo>
                <a:lnTo>
                  <a:pt x="493" y="3296"/>
                </a:lnTo>
                <a:lnTo>
                  <a:pt x="500" y="3296"/>
                </a:lnTo>
                <a:lnTo>
                  <a:pt x="503" y="3299"/>
                </a:lnTo>
                <a:lnTo>
                  <a:pt x="503" y="3301"/>
                </a:lnTo>
                <a:lnTo>
                  <a:pt x="500" y="3303"/>
                </a:lnTo>
                <a:lnTo>
                  <a:pt x="494" y="3303"/>
                </a:lnTo>
                <a:lnTo>
                  <a:pt x="489" y="3303"/>
                </a:lnTo>
                <a:lnTo>
                  <a:pt x="488" y="3299"/>
                </a:lnTo>
                <a:lnTo>
                  <a:pt x="484" y="3296"/>
                </a:lnTo>
                <a:lnTo>
                  <a:pt x="483" y="3289"/>
                </a:lnTo>
                <a:lnTo>
                  <a:pt x="481" y="3286"/>
                </a:lnTo>
                <a:lnTo>
                  <a:pt x="479" y="3282"/>
                </a:lnTo>
                <a:lnTo>
                  <a:pt x="476" y="3281"/>
                </a:lnTo>
                <a:lnTo>
                  <a:pt x="474" y="3279"/>
                </a:lnTo>
                <a:lnTo>
                  <a:pt x="472" y="3272"/>
                </a:lnTo>
                <a:lnTo>
                  <a:pt x="471" y="3265"/>
                </a:lnTo>
                <a:lnTo>
                  <a:pt x="469" y="3264"/>
                </a:lnTo>
                <a:lnTo>
                  <a:pt x="465" y="3262"/>
                </a:lnTo>
                <a:lnTo>
                  <a:pt x="460" y="3270"/>
                </a:lnTo>
                <a:lnTo>
                  <a:pt x="459" y="3279"/>
                </a:lnTo>
                <a:lnTo>
                  <a:pt x="459" y="3287"/>
                </a:lnTo>
                <a:lnTo>
                  <a:pt x="462" y="3296"/>
                </a:lnTo>
                <a:lnTo>
                  <a:pt x="465" y="3315"/>
                </a:lnTo>
                <a:lnTo>
                  <a:pt x="467" y="3325"/>
                </a:lnTo>
                <a:lnTo>
                  <a:pt x="465" y="3337"/>
                </a:lnTo>
                <a:lnTo>
                  <a:pt x="462" y="3342"/>
                </a:lnTo>
                <a:lnTo>
                  <a:pt x="460" y="3349"/>
                </a:lnTo>
                <a:lnTo>
                  <a:pt x="459" y="3352"/>
                </a:lnTo>
                <a:lnTo>
                  <a:pt x="459" y="3359"/>
                </a:lnTo>
                <a:lnTo>
                  <a:pt x="455" y="3368"/>
                </a:lnTo>
                <a:lnTo>
                  <a:pt x="445" y="3385"/>
                </a:lnTo>
                <a:lnTo>
                  <a:pt x="442" y="3386"/>
                </a:lnTo>
                <a:lnTo>
                  <a:pt x="440" y="3390"/>
                </a:lnTo>
                <a:lnTo>
                  <a:pt x="438" y="3393"/>
                </a:lnTo>
                <a:lnTo>
                  <a:pt x="435" y="3397"/>
                </a:lnTo>
                <a:lnTo>
                  <a:pt x="431" y="3398"/>
                </a:lnTo>
                <a:lnTo>
                  <a:pt x="431" y="3405"/>
                </a:lnTo>
                <a:lnTo>
                  <a:pt x="435" y="3412"/>
                </a:lnTo>
                <a:lnTo>
                  <a:pt x="438" y="3417"/>
                </a:lnTo>
                <a:lnTo>
                  <a:pt x="438" y="3426"/>
                </a:lnTo>
                <a:lnTo>
                  <a:pt x="435" y="3427"/>
                </a:lnTo>
                <a:lnTo>
                  <a:pt x="433" y="3429"/>
                </a:lnTo>
                <a:lnTo>
                  <a:pt x="431" y="3432"/>
                </a:lnTo>
                <a:lnTo>
                  <a:pt x="431" y="3434"/>
                </a:lnTo>
                <a:lnTo>
                  <a:pt x="430" y="3437"/>
                </a:lnTo>
                <a:lnTo>
                  <a:pt x="426" y="3443"/>
                </a:lnTo>
                <a:lnTo>
                  <a:pt x="426" y="3448"/>
                </a:lnTo>
                <a:lnTo>
                  <a:pt x="426" y="3451"/>
                </a:lnTo>
                <a:lnTo>
                  <a:pt x="428" y="3454"/>
                </a:lnTo>
                <a:lnTo>
                  <a:pt x="433" y="3463"/>
                </a:lnTo>
                <a:lnTo>
                  <a:pt x="438" y="3473"/>
                </a:lnTo>
                <a:lnTo>
                  <a:pt x="440" y="3475"/>
                </a:lnTo>
                <a:lnTo>
                  <a:pt x="443" y="3480"/>
                </a:lnTo>
                <a:lnTo>
                  <a:pt x="445" y="3483"/>
                </a:lnTo>
                <a:lnTo>
                  <a:pt x="445" y="3487"/>
                </a:lnTo>
                <a:lnTo>
                  <a:pt x="440" y="3489"/>
                </a:lnTo>
                <a:lnTo>
                  <a:pt x="437" y="3492"/>
                </a:lnTo>
                <a:lnTo>
                  <a:pt x="430" y="3501"/>
                </a:lnTo>
                <a:lnTo>
                  <a:pt x="426" y="3509"/>
                </a:lnTo>
                <a:lnTo>
                  <a:pt x="425" y="3521"/>
                </a:lnTo>
                <a:lnTo>
                  <a:pt x="426" y="3523"/>
                </a:lnTo>
                <a:lnTo>
                  <a:pt x="428" y="3524"/>
                </a:lnTo>
                <a:lnTo>
                  <a:pt x="430" y="3530"/>
                </a:lnTo>
                <a:lnTo>
                  <a:pt x="431" y="3541"/>
                </a:lnTo>
                <a:lnTo>
                  <a:pt x="435" y="3543"/>
                </a:lnTo>
                <a:lnTo>
                  <a:pt x="437" y="3547"/>
                </a:lnTo>
                <a:lnTo>
                  <a:pt x="438" y="3555"/>
                </a:lnTo>
                <a:lnTo>
                  <a:pt x="447" y="3557"/>
                </a:lnTo>
                <a:lnTo>
                  <a:pt x="455" y="3559"/>
                </a:lnTo>
                <a:lnTo>
                  <a:pt x="460" y="3564"/>
                </a:lnTo>
                <a:lnTo>
                  <a:pt x="465" y="3569"/>
                </a:lnTo>
                <a:lnTo>
                  <a:pt x="467" y="3576"/>
                </a:lnTo>
                <a:lnTo>
                  <a:pt x="471" y="3581"/>
                </a:lnTo>
                <a:lnTo>
                  <a:pt x="477" y="3591"/>
                </a:lnTo>
                <a:lnTo>
                  <a:pt x="486" y="3600"/>
                </a:lnTo>
                <a:lnTo>
                  <a:pt x="493" y="3610"/>
                </a:lnTo>
                <a:lnTo>
                  <a:pt x="493" y="3618"/>
                </a:lnTo>
                <a:lnTo>
                  <a:pt x="494" y="3625"/>
                </a:lnTo>
                <a:lnTo>
                  <a:pt x="498" y="3630"/>
                </a:lnTo>
                <a:lnTo>
                  <a:pt x="500" y="3637"/>
                </a:lnTo>
                <a:lnTo>
                  <a:pt x="500" y="3671"/>
                </a:lnTo>
                <a:lnTo>
                  <a:pt x="508" y="3676"/>
                </a:lnTo>
                <a:lnTo>
                  <a:pt x="512" y="3680"/>
                </a:lnTo>
                <a:lnTo>
                  <a:pt x="513" y="3685"/>
                </a:lnTo>
                <a:lnTo>
                  <a:pt x="517" y="3685"/>
                </a:lnTo>
                <a:lnTo>
                  <a:pt x="520" y="3685"/>
                </a:lnTo>
                <a:lnTo>
                  <a:pt x="525" y="3683"/>
                </a:lnTo>
                <a:lnTo>
                  <a:pt x="529" y="3682"/>
                </a:lnTo>
                <a:lnTo>
                  <a:pt x="532" y="3680"/>
                </a:lnTo>
                <a:lnTo>
                  <a:pt x="534" y="3676"/>
                </a:lnTo>
                <a:lnTo>
                  <a:pt x="541" y="3661"/>
                </a:lnTo>
                <a:lnTo>
                  <a:pt x="544" y="3659"/>
                </a:lnTo>
                <a:lnTo>
                  <a:pt x="547" y="3658"/>
                </a:lnTo>
                <a:lnTo>
                  <a:pt x="552" y="3661"/>
                </a:lnTo>
                <a:lnTo>
                  <a:pt x="558" y="3664"/>
                </a:lnTo>
                <a:lnTo>
                  <a:pt x="563" y="3668"/>
                </a:lnTo>
                <a:lnTo>
                  <a:pt x="568" y="3671"/>
                </a:lnTo>
                <a:lnTo>
                  <a:pt x="575" y="3673"/>
                </a:lnTo>
                <a:lnTo>
                  <a:pt x="582" y="3671"/>
                </a:lnTo>
                <a:lnTo>
                  <a:pt x="587" y="3673"/>
                </a:lnTo>
                <a:lnTo>
                  <a:pt x="588" y="3675"/>
                </a:lnTo>
                <a:lnTo>
                  <a:pt x="588" y="3678"/>
                </a:lnTo>
                <a:lnTo>
                  <a:pt x="595" y="3678"/>
                </a:lnTo>
                <a:lnTo>
                  <a:pt x="602" y="3676"/>
                </a:lnTo>
                <a:lnTo>
                  <a:pt x="605" y="3673"/>
                </a:lnTo>
                <a:lnTo>
                  <a:pt x="609" y="3668"/>
                </a:lnTo>
                <a:lnTo>
                  <a:pt x="612" y="3663"/>
                </a:lnTo>
                <a:lnTo>
                  <a:pt x="616" y="3659"/>
                </a:lnTo>
                <a:lnTo>
                  <a:pt x="621" y="3658"/>
                </a:lnTo>
                <a:lnTo>
                  <a:pt x="629" y="3658"/>
                </a:lnTo>
                <a:lnTo>
                  <a:pt x="636" y="3649"/>
                </a:lnTo>
                <a:lnTo>
                  <a:pt x="641" y="3641"/>
                </a:lnTo>
                <a:lnTo>
                  <a:pt x="646" y="3635"/>
                </a:lnTo>
                <a:lnTo>
                  <a:pt x="652" y="3634"/>
                </a:lnTo>
                <a:lnTo>
                  <a:pt x="657" y="3632"/>
                </a:lnTo>
                <a:lnTo>
                  <a:pt x="664" y="3630"/>
                </a:lnTo>
                <a:lnTo>
                  <a:pt x="662" y="3623"/>
                </a:lnTo>
                <a:lnTo>
                  <a:pt x="662" y="3617"/>
                </a:lnTo>
                <a:lnTo>
                  <a:pt x="665" y="3608"/>
                </a:lnTo>
                <a:lnTo>
                  <a:pt x="669" y="3600"/>
                </a:lnTo>
                <a:lnTo>
                  <a:pt x="670" y="3594"/>
                </a:lnTo>
                <a:lnTo>
                  <a:pt x="670" y="3589"/>
                </a:lnTo>
                <a:lnTo>
                  <a:pt x="669" y="3586"/>
                </a:lnTo>
                <a:lnTo>
                  <a:pt x="667" y="3582"/>
                </a:lnTo>
                <a:lnTo>
                  <a:pt x="662" y="3577"/>
                </a:lnTo>
                <a:lnTo>
                  <a:pt x="658" y="3576"/>
                </a:lnTo>
                <a:lnTo>
                  <a:pt x="657" y="3572"/>
                </a:lnTo>
                <a:lnTo>
                  <a:pt x="655" y="3569"/>
                </a:lnTo>
                <a:lnTo>
                  <a:pt x="657" y="3562"/>
                </a:lnTo>
                <a:lnTo>
                  <a:pt x="660" y="3562"/>
                </a:lnTo>
                <a:lnTo>
                  <a:pt x="664" y="3560"/>
                </a:lnTo>
                <a:lnTo>
                  <a:pt x="667" y="3555"/>
                </a:lnTo>
                <a:lnTo>
                  <a:pt x="669" y="3553"/>
                </a:lnTo>
                <a:lnTo>
                  <a:pt x="670" y="3547"/>
                </a:lnTo>
                <a:lnTo>
                  <a:pt x="674" y="3543"/>
                </a:lnTo>
                <a:lnTo>
                  <a:pt x="677" y="3541"/>
                </a:lnTo>
                <a:lnTo>
                  <a:pt x="684" y="3540"/>
                </a:lnTo>
                <a:lnTo>
                  <a:pt x="694" y="3540"/>
                </a:lnTo>
                <a:lnTo>
                  <a:pt x="704" y="3541"/>
                </a:lnTo>
                <a:lnTo>
                  <a:pt x="708" y="3541"/>
                </a:lnTo>
                <a:lnTo>
                  <a:pt x="711" y="3541"/>
                </a:lnTo>
                <a:lnTo>
                  <a:pt x="715" y="3536"/>
                </a:lnTo>
                <a:lnTo>
                  <a:pt x="718" y="3531"/>
                </a:lnTo>
                <a:lnTo>
                  <a:pt x="723" y="3528"/>
                </a:lnTo>
                <a:lnTo>
                  <a:pt x="732" y="3528"/>
                </a:lnTo>
                <a:lnTo>
                  <a:pt x="733" y="3531"/>
                </a:lnTo>
                <a:lnTo>
                  <a:pt x="735" y="3533"/>
                </a:lnTo>
                <a:lnTo>
                  <a:pt x="742" y="3535"/>
                </a:lnTo>
                <a:lnTo>
                  <a:pt x="759" y="3535"/>
                </a:lnTo>
                <a:lnTo>
                  <a:pt x="769" y="3548"/>
                </a:lnTo>
                <a:lnTo>
                  <a:pt x="774" y="3555"/>
                </a:lnTo>
                <a:lnTo>
                  <a:pt x="781" y="3560"/>
                </a:lnTo>
                <a:lnTo>
                  <a:pt x="788" y="3565"/>
                </a:lnTo>
                <a:lnTo>
                  <a:pt x="797" y="3569"/>
                </a:lnTo>
                <a:lnTo>
                  <a:pt x="807" y="3570"/>
                </a:lnTo>
                <a:lnTo>
                  <a:pt x="820" y="3569"/>
                </a:lnTo>
                <a:lnTo>
                  <a:pt x="820" y="3576"/>
                </a:lnTo>
                <a:lnTo>
                  <a:pt x="820" y="3582"/>
                </a:lnTo>
                <a:lnTo>
                  <a:pt x="822" y="3588"/>
                </a:lnTo>
                <a:lnTo>
                  <a:pt x="827" y="3589"/>
                </a:lnTo>
                <a:lnTo>
                  <a:pt x="832" y="3581"/>
                </a:lnTo>
                <a:lnTo>
                  <a:pt x="839" y="3574"/>
                </a:lnTo>
                <a:lnTo>
                  <a:pt x="846" y="3567"/>
                </a:lnTo>
                <a:lnTo>
                  <a:pt x="854" y="3562"/>
                </a:lnTo>
                <a:lnTo>
                  <a:pt x="854" y="3507"/>
                </a:lnTo>
                <a:lnTo>
                  <a:pt x="858" y="3506"/>
                </a:lnTo>
                <a:lnTo>
                  <a:pt x="861" y="3504"/>
                </a:lnTo>
                <a:lnTo>
                  <a:pt x="868" y="3501"/>
                </a:lnTo>
                <a:lnTo>
                  <a:pt x="872" y="3499"/>
                </a:lnTo>
                <a:lnTo>
                  <a:pt x="875" y="3497"/>
                </a:lnTo>
                <a:lnTo>
                  <a:pt x="875" y="3492"/>
                </a:lnTo>
                <a:lnTo>
                  <a:pt x="875" y="3487"/>
                </a:lnTo>
                <a:lnTo>
                  <a:pt x="873" y="3483"/>
                </a:lnTo>
                <a:lnTo>
                  <a:pt x="870" y="3482"/>
                </a:lnTo>
                <a:lnTo>
                  <a:pt x="861" y="3480"/>
                </a:lnTo>
                <a:lnTo>
                  <a:pt x="861" y="3466"/>
                </a:lnTo>
                <a:lnTo>
                  <a:pt x="861" y="3465"/>
                </a:lnTo>
                <a:lnTo>
                  <a:pt x="872" y="3460"/>
                </a:lnTo>
                <a:lnTo>
                  <a:pt x="877" y="3451"/>
                </a:lnTo>
                <a:lnTo>
                  <a:pt x="880" y="3443"/>
                </a:lnTo>
                <a:lnTo>
                  <a:pt x="880" y="3437"/>
                </a:lnTo>
                <a:lnTo>
                  <a:pt x="878" y="3432"/>
                </a:lnTo>
                <a:lnTo>
                  <a:pt x="882" y="3432"/>
                </a:lnTo>
                <a:lnTo>
                  <a:pt x="882" y="3426"/>
                </a:lnTo>
                <a:lnTo>
                  <a:pt x="882" y="3419"/>
                </a:lnTo>
                <a:lnTo>
                  <a:pt x="882" y="3414"/>
                </a:lnTo>
                <a:lnTo>
                  <a:pt x="882" y="3408"/>
                </a:lnTo>
                <a:lnTo>
                  <a:pt x="880" y="3405"/>
                </a:lnTo>
                <a:lnTo>
                  <a:pt x="877" y="3403"/>
                </a:lnTo>
                <a:lnTo>
                  <a:pt x="872" y="3398"/>
                </a:lnTo>
                <a:lnTo>
                  <a:pt x="868" y="3397"/>
                </a:lnTo>
                <a:lnTo>
                  <a:pt x="868" y="3391"/>
                </a:lnTo>
                <a:lnTo>
                  <a:pt x="875" y="3391"/>
                </a:lnTo>
                <a:lnTo>
                  <a:pt x="878" y="3388"/>
                </a:lnTo>
                <a:lnTo>
                  <a:pt x="880" y="3386"/>
                </a:lnTo>
                <a:lnTo>
                  <a:pt x="883" y="3373"/>
                </a:lnTo>
                <a:lnTo>
                  <a:pt x="882" y="3361"/>
                </a:lnTo>
                <a:lnTo>
                  <a:pt x="882" y="3357"/>
                </a:lnTo>
                <a:lnTo>
                  <a:pt x="882" y="3337"/>
                </a:lnTo>
                <a:lnTo>
                  <a:pt x="885" y="3328"/>
                </a:lnTo>
                <a:lnTo>
                  <a:pt x="890" y="3322"/>
                </a:lnTo>
                <a:lnTo>
                  <a:pt x="894" y="3313"/>
                </a:lnTo>
                <a:lnTo>
                  <a:pt x="895" y="3308"/>
                </a:lnTo>
                <a:lnTo>
                  <a:pt x="895" y="3303"/>
                </a:lnTo>
                <a:lnTo>
                  <a:pt x="894" y="3286"/>
                </a:lnTo>
                <a:lnTo>
                  <a:pt x="894" y="3270"/>
                </a:lnTo>
                <a:lnTo>
                  <a:pt x="897" y="3240"/>
                </a:lnTo>
                <a:lnTo>
                  <a:pt x="899" y="3226"/>
                </a:lnTo>
                <a:lnTo>
                  <a:pt x="901" y="3212"/>
                </a:lnTo>
                <a:lnTo>
                  <a:pt x="899" y="3199"/>
                </a:lnTo>
                <a:lnTo>
                  <a:pt x="895" y="3187"/>
                </a:lnTo>
                <a:lnTo>
                  <a:pt x="901" y="3178"/>
                </a:lnTo>
                <a:lnTo>
                  <a:pt x="906" y="3171"/>
                </a:lnTo>
                <a:lnTo>
                  <a:pt x="909" y="3166"/>
                </a:lnTo>
                <a:lnTo>
                  <a:pt x="911" y="3161"/>
                </a:lnTo>
                <a:lnTo>
                  <a:pt x="911" y="3154"/>
                </a:lnTo>
                <a:lnTo>
                  <a:pt x="909" y="3146"/>
                </a:lnTo>
                <a:lnTo>
                  <a:pt x="902" y="3136"/>
                </a:lnTo>
                <a:lnTo>
                  <a:pt x="894" y="3127"/>
                </a:lnTo>
                <a:lnTo>
                  <a:pt x="887" y="3117"/>
                </a:lnTo>
                <a:lnTo>
                  <a:pt x="883" y="3112"/>
                </a:lnTo>
                <a:lnTo>
                  <a:pt x="882" y="3105"/>
                </a:lnTo>
                <a:lnTo>
                  <a:pt x="882" y="3071"/>
                </a:lnTo>
                <a:lnTo>
                  <a:pt x="889" y="3060"/>
                </a:lnTo>
                <a:lnTo>
                  <a:pt x="897" y="3052"/>
                </a:lnTo>
                <a:lnTo>
                  <a:pt x="904" y="3042"/>
                </a:lnTo>
                <a:lnTo>
                  <a:pt x="907" y="3037"/>
                </a:lnTo>
                <a:lnTo>
                  <a:pt x="909" y="3030"/>
                </a:lnTo>
                <a:lnTo>
                  <a:pt x="912" y="3030"/>
                </a:lnTo>
                <a:lnTo>
                  <a:pt x="916" y="3026"/>
                </a:lnTo>
                <a:lnTo>
                  <a:pt x="921" y="3021"/>
                </a:lnTo>
                <a:lnTo>
                  <a:pt x="923" y="3018"/>
                </a:lnTo>
                <a:lnTo>
                  <a:pt x="926" y="3016"/>
                </a:lnTo>
                <a:lnTo>
                  <a:pt x="930" y="3016"/>
                </a:lnTo>
                <a:lnTo>
                  <a:pt x="936" y="3016"/>
                </a:lnTo>
                <a:lnTo>
                  <a:pt x="936" y="3009"/>
                </a:lnTo>
                <a:lnTo>
                  <a:pt x="938" y="3004"/>
                </a:lnTo>
                <a:lnTo>
                  <a:pt x="943" y="2994"/>
                </a:lnTo>
                <a:lnTo>
                  <a:pt x="945" y="2992"/>
                </a:lnTo>
                <a:lnTo>
                  <a:pt x="950" y="2984"/>
                </a:lnTo>
                <a:lnTo>
                  <a:pt x="957" y="2973"/>
                </a:lnTo>
                <a:lnTo>
                  <a:pt x="959" y="2970"/>
                </a:lnTo>
                <a:lnTo>
                  <a:pt x="959" y="2965"/>
                </a:lnTo>
                <a:lnTo>
                  <a:pt x="959" y="2960"/>
                </a:lnTo>
                <a:lnTo>
                  <a:pt x="957" y="2955"/>
                </a:lnTo>
                <a:lnTo>
                  <a:pt x="957" y="2951"/>
                </a:lnTo>
                <a:close/>
                <a:moveTo>
                  <a:pt x="793" y="2620"/>
                </a:moveTo>
                <a:lnTo>
                  <a:pt x="788" y="2629"/>
                </a:lnTo>
                <a:lnTo>
                  <a:pt x="786" y="2634"/>
                </a:lnTo>
                <a:lnTo>
                  <a:pt x="786" y="2641"/>
                </a:lnTo>
                <a:lnTo>
                  <a:pt x="800" y="2641"/>
                </a:lnTo>
                <a:lnTo>
                  <a:pt x="800" y="2634"/>
                </a:lnTo>
                <a:lnTo>
                  <a:pt x="800" y="2627"/>
                </a:lnTo>
                <a:lnTo>
                  <a:pt x="798" y="2622"/>
                </a:lnTo>
                <a:lnTo>
                  <a:pt x="793" y="2620"/>
                </a:lnTo>
                <a:close/>
                <a:moveTo>
                  <a:pt x="807" y="2646"/>
                </a:moveTo>
                <a:lnTo>
                  <a:pt x="810" y="2646"/>
                </a:lnTo>
                <a:lnTo>
                  <a:pt x="819" y="2653"/>
                </a:lnTo>
                <a:lnTo>
                  <a:pt x="826" y="2660"/>
                </a:lnTo>
                <a:lnTo>
                  <a:pt x="829" y="2663"/>
                </a:lnTo>
                <a:lnTo>
                  <a:pt x="829" y="2665"/>
                </a:lnTo>
                <a:lnTo>
                  <a:pt x="831" y="2667"/>
                </a:lnTo>
                <a:lnTo>
                  <a:pt x="836" y="2667"/>
                </a:lnTo>
                <a:lnTo>
                  <a:pt x="843" y="2665"/>
                </a:lnTo>
                <a:lnTo>
                  <a:pt x="846" y="2665"/>
                </a:lnTo>
                <a:lnTo>
                  <a:pt x="849" y="2667"/>
                </a:lnTo>
                <a:lnTo>
                  <a:pt x="848" y="2661"/>
                </a:lnTo>
                <a:lnTo>
                  <a:pt x="844" y="2656"/>
                </a:lnTo>
                <a:lnTo>
                  <a:pt x="843" y="2651"/>
                </a:lnTo>
                <a:lnTo>
                  <a:pt x="843" y="2649"/>
                </a:lnTo>
                <a:lnTo>
                  <a:pt x="846" y="2646"/>
                </a:lnTo>
                <a:lnTo>
                  <a:pt x="846" y="2644"/>
                </a:lnTo>
                <a:lnTo>
                  <a:pt x="848" y="2627"/>
                </a:lnTo>
                <a:lnTo>
                  <a:pt x="843" y="2627"/>
                </a:lnTo>
                <a:lnTo>
                  <a:pt x="839" y="2629"/>
                </a:lnTo>
                <a:lnTo>
                  <a:pt x="836" y="2631"/>
                </a:lnTo>
                <a:lnTo>
                  <a:pt x="834" y="2634"/>
                </a:lnTo>
                <a:lnTo>
                  <a:pt x="834" y="2638"/>
                </a:lnTo>
                <a:lnTo>
                  <a:pt x="832" y="2639"/>
                </a:lnTo>
                <a:lnTo>
                  <a:pt x="832" y="2641"/>
                </a:lnTo>
                <a:lnTo>
                  <a:pt x="827" y="2641"/>
                </a:lnTo>
                <a:lnTo>
                  <a:pt x="827" y="2638"/>
                </a:lnTo>
                <a:lnTo>
                  <a:pt x="827" y="2620"/>
                </a:lnTo>
                <a:lnTo>
                  <a:pt x="820" y="2620"/>
                </a:lnTo>
                <a:lnTo>
                  <a:pt x="815" y="2622"/>
                </a:lnTo>
                <a:lnTo>
                  <a:pt x="814" y="2626"/>
                </a:lnTo>
                <a:lnTo>
                  <a:pt x="812" y="2629"/>
                </a:lnTo>
                <a:lnTo>
                  <a:pt x="810" y="2634"/>
                </a:lnTo>
                <a:lnTo>
                  <a:pt x="808" y="2638"/>
                </a:lnTo>
                <a:lnTo>
                  <a:pt x="805" y="2641"/>
                </a:lnTo>
                <a:lnTo>
                  <a:pt x="800" y="2641"/>
                </a:lnTo>
                <a:lnTo>
                  <a:pt x="800" y="2644"/>
                </a:lnTo>
                <a:lnTo>
                  <a:pt x="802" y="2646"/>
                </a:lnTo>
                <a:lnTo>
                  <a:pt x="807" y="2646"/>
                </a:lnTo>
                <a:close/>
                <a:moveTo>
                  <a:pt x="431" y="2668"/>
                </a:moveTo>
                <a:lnTo>
                  <a:pt x="431" y="2689"/>
                </a:lnTo>
                <a:lnTo>
                  <a:pt x="430" y="2694"/>
                </a:lnTo>
                <a:lnTo>
                  <a:pt x="426" y="2697"/>
                </a:lnTo>
                <a:lnTo>
                  <a:pt x="416" y="2706"/>
                </a:lnTo>
                <a:lnTo>
                  <a:pt x="413" y="2711"/>
                </a:lnTo>
                <a:lnTo>
                  <a:pt x="411" y="2714"/>
                </a:lnTo>
                <a:lnTo>
                  <a:pt x="413" y="2719"/>
                </a:lnTo>
                <a:lnTo>
                  <a:pt x="418" y="2723"/>
                </a:lnTo>
                <a:lnTo>
                  <a:pt x="419" y="2719"/>
                </a:lnTo>
                <a:lnTo>
                  <a:pt x="423" y="2718"/>
                </a:lnTo>
                <a:lnTo>
                  <a:pt x="426" y="2716"/>
                </a:lnTo>
                <a:lnTo>
                  <a:pt x="431" y="2716"/>
                </a:lnTo>
                <a:lnTo>
                  <a:pt x="433" y="2707"/>
                </a:lnTo>
                <a:lnTo>
                  <a:pt x="435" y="2704"/>
                </a:lnTo>
                <a:lnTo>
                  <a:pt x="438" y="2702"/>
                </a:lnTo>
                <a:lnTo>
                  <a:pt x="445" y="2702"/>
                </a:lnTo>
                <a:lnTo>
                  <a:pt x="450" y="2701"/>
                </a:lnTo>
                <a:lnTo>
                  <a:pt x="459" y="2695"/>
                </a:lnTo>
                <a:lnTo>
                  <a:pt x="459" y="2687"/>
                </a:lnTo>
                <a:lnTo>
                  <a:pt x="462" y="2682"/>
                </a:lnTo>
                <a:lnTo>
                  <a:pt x="464" y="2675"/>
                </a:lnTo>
                <a:lnTo>
                  <a:pt x="465" y="2668"/>
                </a:lnTo>
                <a:lnTo>
                  <a:pt x="431" y="2668"/>
                </a:lnTo>
                <a:close/>
                <a:moveTo>
                  <a:pt x="923" y="2777"/>
                </a:moveTo>
                <a:lnTo>
                  <a:pt x="928" y="2776"/>
                </a:lnTo>
                <a:lnTo>
                  <a:pt x="930" y="2772"/>
                </a:lnTo>
                <a:lnTo>
                  <a:pt x="930" y="2769"/>
                </a:lnTo>
                <a:lnTo>
                  <a:pt x="928" y="2767"/>
                </a:lnTo>
                <a:lnTo>
                  <a:pt x="924" y="2765"/>
                </a:lnTo>
                <a:lnTo>
                  <a:pt x="923" y="2765"/>
                </a:lnTo>
                <a:lnTo>
                  <a:pt x="921" y="2769"/>
                </a:lnTo>
                <a:lnTo>
                  <a:pt x="923" y="2777"/>
                </a:lnTo>
                <a:close/>
                <a:moveTo>
                  <a:pt x="895" y="2784"/>
                </a:moveTo>
                <a:lnTo>
                  <a:pt x="901" y="2788"/>
                </a:lnTo>
                <a:lnTo>
                  <a:pt x="906" y="2789"/>
                </a:lnTo>
                <a:lnTo>
                  <a:pt x="911" y="2788"/>
                </a:lnTo>
                <a:lnTo>
                  <a:pt x="916" y="2784"/>
                </a:lnTo>
                <a:lnTo>
                  <a:pt x="921" y="2782"/>
                </a:lnTo>
                <a:lnTo>
                  <a:pt x="923" y="2781"/>
                </a:lnTo>
                <a:lnTo>
                  <a:pt x="923" y="2777"/>
                </a:lnTo>
                <a:lnTo>
                  <a:pt x="906" y="2777"/>
                </a:lnTo>
                <a:lnTo>
                  <a:pt x="899" y="2779"/>
                </a:lnTo>
                <a:lnTo>
                  <a:pt x="897" y="2781"/>
                </a:lnTo>
                <a:lnTo>
                  <a:pt x="895" y="2784"/>
                </a:lnTo>
                <a:close/>
                <a:moveTo>
                  <a:pt x="921" y="2791"/>
                </a:moveTo>
                <a:lnTo>
                  <a:pt x="918" y="2791"/>
                </a:lnTo>
                <a:lnTo>
                  <a:pt x="916" y="2791"/>
                </a:lnTo>
                <a:lnTo>
                  <a:pt x="916" y="2793"/>
                </a:lnTo>
                <a:lnTo>
                  <a:pt x="916" y="2796"/>
                </a:lnTo>
                <a:lnTo>
                  <a:pt x="914" y="2800"/>
                </a:lnTo>
                <a:lnTo>
                  <a:pt x="916" y="2803"/>
                </a:lnTo>
                <a:lnTo>
                  <a:pt x="918" y="2803"/>
                </a:lnTo>
                <a:lnTo>
                  <a:pt x="921" y="2803"/>
                </a:lnTo>
                <a:lnTo>
                  <a:pt x="928" y="2805"/>
                </a:lnTo>
                <a:lnTo>
                  <a:pt x="930" y="2806"/>
                </a:lnTo>
                <a:lnTo>
                  <a:pt x="931" y="2810"/>
                </a:lnTo>
                <a:lnTo>
                  <a:pt x="931" y="2803"/>
                </a:lnTo>
                <a:lnTo>
                  <a:pt x="933" y="2796"/>
                </a:lnTo>
                <a:lnTo>
                  <a:pt x="931" y="2793"/>
                </a:lnTo>
                <a:lnTo>
                  <a:pt x="930" y="2789"/>
                </a:lnTo>
                <a:lnTo>
                  <a:pt x="926" y="2789"/>
                </a:lnTo>
                <a:lnTo>
                  <a:pt x="921" y="2791"/>
                </a:lnTo>
                <a:close/>
                <a:moveTo>
                  <a:pt x="370" y="3548"/>
                </a:moveTo>
                <a:lnTo>
                  <a:pt x="375" y="3552"/>
                </a:lnTo>
                <a:lnTo>
                  <a:pt x="377" y="3555"/>
                </a:lnTo>
                <a:lnTo>
                  <a:pt x="384" y="3565"/>
                </a:lnTo>
                <a:lnTo>
                  <a:pt x="387" y="3570"/>
                </a:lnTo>
                <a:lnTo>
                  <a:pt x="390" y="3574"/>
                </a:lnTo>
                <a:lnTo>
                  <a:pt x="396" y="3576"/>
                </a:lnTo>
                <a:lnTo>
                  <a:pt x="404" y="3576"/>
                </a:lnTo>
                <a:lnTo>
                  <a:pt x="409" y="3552"/>
                </a:lnTo>
                <a:lnTo>
                  <a:pt x="411" y="3536"/>
                </a:lnTo>
                <a:lnTo>
                  <a:pt x="411" y="3521"/>
                </a:lnTo>
                <a:lnTo>
                  <a:pt x="402" y="3521"/>
                </a:lnTo>
                <a:lnTo>
                  <a:pt x="396" y="3523"/>
                </a:lnTo>
                <a:lnTo>
                  <a:pt x="389" y="3524"/>
                </a:lnTo>
                <a:lnTo>
                  <a:pt x="384" y="3530"/>
                </a:lnTo>
                <a:lnTo>
                  <a:pt x="377" y="3538"/>
                </a:lnTo>
                <a:lnTo>
                  <a:pt x="370" y="3548"/>
                </a:lnTo>
                <a:close/>
                <a:moveTo>
                  <a:pt x="465" y="3582"/>
                </a:moveTo>
                <a:lnTo>
                  <a:pt x="457" y="3577"/>
                </a:lnTo>
                <a:lnTo>
                  <a:pt x="448" y="3572"/>
                </a:lnTo>
                <a:lnTo>
                  <a:pt x="445" y="3569"/>
                </a:lnTo>
                <a:lnTo>
                  <a:pt x="440" y="3567"/>
                </a:lnTo>
                <a:lnTo>
                  <a:pt x="433" y="3567"/>
                </a:lnTo>
                <a:lnTo>
                  <a:pt x="425" y="3569"/>
                </a:lnTo>
                <a:lnTo>
                  <a:pt x="423" y="3576"/>
                </a:lnTo>
                <a:lnTo>
                  <a:pt x="419" y="3581"/>
                </a:lnTo>
                <a:lnTo>
                  <a:pt x="418" y="3588"/>
                </a:lnTo>
                <a:lnTo>
                  <a:pt x="418" y="3596"/>
                </a:lnTo>
                <a:lnTo>
                  <a:pt x="421" y="3601"/>
                </a:lnTo>
                <a:lnTo>
                  <a:pt x="423" y="3610"/>
                </a:lnTo>
                <a:lnTo>
                  <a:pt x="428" y="3623"/>
                </a:lnTo>
                <a:lnTo>
                  <a:pt x="430" y="3630"/>
                </a:lnTo>
                <a:lnTo>
                  <a:pt x="435" y="3635"/>
                </a:lnTo>
                <a:lnTo>
                  <a:pt x="442" y="3637"/>
                </a:lnTo>
                <a:lnTo>
                  <a:pt x="452" y="3637"/>
                </a:lnTo>
                <a:lnTo>
                  <a:pt x="455" y="3635"/>
                </a:lnTo>
                <a:lnTo>
                  <a:pt x="457" y="3634"/>
                </a:lnTo>
                <a:lnTo>
                  <a:pt x="459" y="3627"/>
                </a:lnTo>
                <a:lnTo>
                  <a:pt x="459" y="3610"/>
                </a:lnTo>
                <a:lnTo>
                  <a:pt x="460" y="3603"/>
                </a:lnTo>
                <a:lnTo>
                  <a:pt x="464" y="3598"/>
                </a:lnTo>
                <a:lnTo>
                  <a:pt x="465" y="3591"/>
                </a:lnTo>
                <a:lnTo>
                  <a:pt x="465" y="3582"/>
                </a:lnTo>
                <a:close/>
                <a:moveTo>
                  <a:pt x="970" y="1849"/>
                </a:moveTo>
                <a:lnTo>
                  <a:pt x="979" y="1849"/>
                </a:lnTo>
                <a:lnTo>
                  <a:pt x="984" y="1848"/>
                </a:lnTo>
                <a:lnTo>
                  <a:pt x="987" y="1844"/>
                </a:lnTo>
                <a:lnTo>
                  <a:pt x="987" y="1842"/>
                </a:lnTo>
                <a:lnTo>
                  <a:pt x="987" y="1834"/>
                </a:lnTo>
                <a:lnTo>
                  <a:pt x="984" y="1822"/>
                </a:lnTo>
                <a:lnTo>
                  <a:pt x="989" y="1820"/>
                </a:lnTo>
                <a:lnTo>
                  <a:pt x="993" y="1817"/>
                </a:lnTo>
                <a:lnTo>
                  <a:pt x="998" y="1808"/>
                </a:lnTo>
                <a:lnTo>
                  <a:pt x="987" y="1807"/>
                </a:lnTo>
                <a:lnTo>
                  <a:pt x="981" y="1808"/>
                </a:lnTo>
                <a:lnTo>
                  <a:pt x="976" y="1812"/>
                </a:lnTo>
                <a:lnTo>
                  <a:pt x="972" y="1817"/>
                </a:lnTo>
                <a:lnTo>
                  <a:pt x="970" y="1824"/>
                </a:lnTo>
                <a:lnTo>
                  <a:pt x="970" y="1832"/>
                </a:lnTo>
                <a:lnTo>
                  <a:pt x="970" y="1849"/>
                </a:lnTo>
                <a:close/>
                <a:moveTo>
                  <a:pt x="1182" y="1904"/>
                </a:moveTo>
                <a:lnTo>
                  <a:pt x="1175" y="1904"/>
                </a:lnTo>
                <a:lnTo>
                  <a:pt x="1170" y="1906"/>
                </a:lnTo>
                <a:lnTo>
                  <a:pt x="1167" y="1909"/>
                </a:lnTo>
                <a:lnTo>
                  <a:pt x="1163" y="1912"/>
                </a:lnTo>
                <a:lnTo>
                  <a:pt x="1156" y="1919"/>
                </a:lnTo>
                <a:lnTo>
                  <a:pt x="1153" y="1923"/>
                </a:lnTo>
                <a:lnTo>
                  <a:pt x="1148" y="1924"/>
                </a:lnTo>
                <a:lnTo>
                  <a:pt x="1143" y="1921"/>
                </a:lnTo>
                <a:lnTo>
                  <a:pt x="1136" y="1919"/>
                </a:lnTo>
                <a:lnTo>
                  <a:pt x="1129" y="1917"/>
                </a:lnTo>
                <a:lnTo>
                  <a:pt x="1121" y="1917"/>
                </a:lnTo>
                <a:lnTo>
                  <a:pt x="1121" y="1923"/>
                </a:lnTo>
                <a:lnTo>
                  <a:pt x="1119" y="1926"/>
                </a:lnTo>
                <a:lnTo>
                  <a:pt x="1117" y="1929"/>
                </a:lnTo>
                <a:lnTo>
                  <a:pt x="1114" y="1931"/>
                </a:lnTo>
                <a:lnTo>
                  <a:pt x="1112" y="1926"/>
                </a:lnTo>
                <a:lnTo>
                  <a:pt x="1109" y="1924"/>
                </a:lnTo>
                <a:lnTo>
                  <a:pt x="1104" y="1923"/>
                </a:lnTo>
                <a:lnTo>
                  <a:pt x="1097" y="1924"/>
                </a:lnTo>
                <a:lnTo>
                  <a:pt x="1085" y="1924"/>
                </a:lnTo>
                <a:lnTo>
                  <a:pt x="1078" y="1926"/>
                </a:lnTo>
                <a:lnTo>
                  <a:pt x="1073" y="1924"/>
                </a:lnTo>
                <a:lnTo>
                  <a:pt x="1066" y="1936"/>
                </a:lnTo>
                <a:lnTo>
                  <a:pt x="1063" y="1946"/>
                </a:lnTo>
                <a:lnTo>
                  <a:pt x="1063" y="1952"/>
                </a:lnTo>
                <a:lnTo>
                  <a:pt x="1063" y="1957"/>
                </a:lnTo>
                <a:lnTo>
                  <a:pt x="1066" y="1962"/>
                </a:lnTo>
                <a:lnTo>
                  <a:pt x="1073" y="1965"/>
                </a:lnTo>
                <a:lnTo>
                  <a:pt x="1078" y="1967"/>
                </a:lnTo>
                <a:lnTo>
                  <a:pt x="1080" y="1969"/>
                </a:lnTo>
                <a:lnTo>
                  <a:pt x="1080" y="1972"/>
                </a:lnTo>
                <a:lnTo>
                  <a:pt x="1085" y="1976"/>
                </a:lnTo>
                <a:lnTo>
                  <a:pt x="1092" y="1977"/>
                </a:lnTo>
                <a:lnTo>
                  <a:pt x="1097" y="1981"/>
                </a:lnTo>
                <a:lnTo>
                  <a:pt x="1098" y="1982"/>
                </a:lnTo>
                <a:lnTo>
                  <a:pt x="1100" y="1986"/>
                </a:lnTo>
                <a:lnTo>
                  <a:pt x="1107" y="1986"/>
                </a:lnTo>
                <a:lnTo>
                  <a:pt x="1112" y="1986"/>
                </a:lnTo>
                <a:lnTo>
                  <a:pt x="1114" y="1982"/>
                </a:lnTo>
                <a:lnTo>
                  <a:pt x="1117" y="1979"/>
                </a:lnTo>
                <a:lnTo>
                  <a:pt x="1119" y="1976"/>
                </a:lnTo>
                <a:lnTo>
                  <a:pt x="1122" y="1972"/>
                </a:lnTo>
                <a:lnTo>
                  <a:pt x="1127" y="1972"/>
                </a:lnTo>
                <a:lnTo>
                  <a:pt x="1134" y="1972"/>
                </a:lnTo>
                <a:lnTo>
                  <a:pt x="1139" y="1976"/>
                </a:lnTo>
                <a:lnTo>
                  <a:pt x="1146" y="1977"/>
                </a:lnTo>
                <a:lnTo>
                  <a:pt x="1151" y="1981"/>
                </a:lnTo>
                <a:lnTo>
                  <a:pt x="1153" y="1982"/>
                </a:lnTo>
                <a:lnTo>
                  <a:pt x="1155" y="1986"/>
                </a:lnTo>
                <a:lnTo>
                  <a:pt x="1163" y="1991"/>
                </a:lnTo>
                <a:lnTo>
                  <a:pt x="1168" y="1993"/>
                </a:lnTo>
                <a:lnTo>
                  <a:pt x="1175" y="1993"/>
                </a:lnTo>
                <a:lnTo>
                  <a:pt x="1180" y="1982"/>
                </a:lnTo>
                <a:lnTo>
                  <a:pt x="1184" y="1970"/>
                </a:lnTo>
                <a:lnTo>
                  <a:pt x="1189" y="1945"/>
                </a:lnTo>
                <a:lnTo>
                  <a:pt x="1189" y="1938"/>
                </a:lnTo>
                <a:lnTo>
                  <a:pt x="1192" y="1931"/>
                </a:lnTo>
                <a:lnTo>
                  <a:pt x="1196" y="1926"/>
                </a:lnTo>
                <a:lnTo>
                  <a:pt x="1196" y="1917"/>
                </a:lnTo>
                <a:lnTo>
                  <a:pt x="1187" y="1912"/>
                </a:lnTo>
                <a:lnTo>
                  <a:pt x="1184" y="1909"/>
                </a:lnTo>
                <a:lnTo>
                  <a:pt x="1182" y="1904"/>
                </a:lnTo>
                <a:close/>
                <a:moveTo>
                  <a:pt x="1059" y="2013"/>
                </a:moveTo>
                <a:lnTo>
                  <a:pt x="1059" y="2023"/>
                </a:lnTo>
                <a:lnTo>
                  <a:pt x="1059" y="2034"/>
                </a:lnTo>
                <a:lnTo>
                  <a:pt x="1059" y="2039"/>
                </a:lnTo>
                <a:lnTo>
                  <a:pt x="1063" y="2040"/>
                </a:lnTo>
                <a:lnTo>
                  <a:pt x="1066" y="2042"/>
                </a:lnTo>
                <a:lnTo>
                  <a:pt x="1073" y="2040"/>
                </a:lnTo>
                <a:lnTo>
                  <a:pt x="1073" y="2030"/>
                </a:lnTo>
                <a:lnTo>
                  <a:pt x="1071" y="2022"/>
                </a:lnTo>
                <a:lnTo>
                  <a:pt x="1066" y="2017"/>
                </a:lnTo>
                <a:lnTo>
                  <a:pt x="1059" y="2013"/>
                </a:lnTo>
                <a:close/>
                <a:moveTo>
                  <a:pt x="1121" y="2136"/>
                </a:moveTo>
                <a:lnTo>
                  <a:pt x="1126" y="2138"/>
                </a:lnTo>
                <a:lnTo>
                  <a:pt x="1127" y="2139"/>
                </a:lnTo>
                <a:lnTo>
                  <a:pt x="1127" y="2143"/>
                </a:lnTo>
                <a:lnTo>
                  <a:pt x="1127" y="2146"/>
                </a:lnTo>
                <a:lnTo>
                  <a:pt x="1127" y="2150"/>
                </a:lnTo>
                <a:lnTo>
                  <a:pt x="1127" y="2155"/>
                </a:lnTo>
                <a:lnTo>
                  <a:pt x="1127" y="2156"/>
                </a:lnTo>
                <a:lnTo>
                  <a:pt x="1133" y="2158"/>
                </a:lnTo>
                <a:lnTo>
                  <a:pt x="1138" y="2158"/>
                </a:lnTo>
                <a:lnTo>
                  <a:pt x="1141" y="2155"/>
                </a:lnTo>
                <a:lnTo>
                  <a:pt x="1143" y="2151"/>
                </a:lnTo>
                <a:lnTo>
                  <a:pt x="1145" y="2146"/>
                </a:lnTo>
                <a:lnTo>
                  <a:pt x="1145" y="2139"/>
                </a:lnTo>
                <a:lnTo>
                  <a:pt x="1143" y="2134"/>
                </a:lnTo>
                <a:lnTo>
                  <a:pt x="1141" y="2129"/>
                </a:lnTo>
                <a:lnTo>
                  <a:pt x="1134" y="2129"/>
                </a:lnTo>
                <a:lnTo>
                  <a:pt x="1127" y="2129"/>
                </a:lnTo>
                <a:lnTo>
                  <a:pt x="1122" y="2131"/>
                </a:lnTo>
                <a:lnTo>
                  <a:pt x="1121" y="2136"/>
                </a:lnTo>
                <a:close/>
                <a:moveTo>
                  <a:pt x="1339" y="2143"/>
                </a:moveTo>
                <a:lnTo>
                  <a:pt x="1336" y="2143"/>
                </a:lnTo>
                <a:lnTo>
                  <a:pt x="1334" y="2139"/>
                </a:lnTo>
                <a:lnTo>
                  <a:pt x="1336" y="2138"/>
                </a:lnTo>
                <a:lnTo>
                  <a:pt x="1339" y="2136"/>
                </a:lnTo>
                <a:lnTo>
                  <a:pt x="1339" y="2129"/>
                </a:lnTo>
                <a:lnTo>
                  <a:pt x="1327" y="2129"/>
                </a:lnTo>
                <a:lnTo>
                  <a:pt x="1315" y="2131"/>
                </a:lnTo>
                <a:lnTo>
                  <a:pt x="1312" y="2133"/>
                </a:lnTo>
                <a:lnTo>
                  <a:pt x="1308" y="2134"/>
                </a:lnTo>
                <a:lnTo>
                  <a:pt x="1307" y="2138"/>
                </a:lnTo>
                <a:lnTo>
                  <a:pt x="1305" y="2143"/>
                </a:lnTo>
                <a:lnTo>
                  <a:pt x="1310" y="2145"/>
                </a:lnTo>
                <a:lnTo>
                  <a:pt x="1313" y="2146"/>
                </a:lnTo>
                <a:lnTo>
                  <a:pt x="1319" y="2153"/>
                </a:lnTo>
                <a:lnTo>
                  <a:pt x="1324" y="2160"/>
                </a:lnTo>
                <a:lnTo>
                  <a:pt x="1327" y="2162"/>
                </a:lnTo>
                <a:lnTo>
                  <a:pt x="1332" y="2163"/>
                </a:lnTo>
                <a:lnTo>
                  <a:pt x="1334" y="2158"/>
                </a:lnTo>
                <a:lnTo>
                  <a:pt x="1336" y="2156"/>
                </a:lnTo>
                <a:lnTo>
                  <a:pt x="1339" y="2156"/>
                </a:lnTo>
                <a:lnTo>
                  <a:pt x="1342" y="2151"/>
                </a:lnTo>
                <a:lnTo>
                  <a:pt x="1344" y="2148"/>
                </a:lnTo>
                <a:lnTo>
                  <a:pt x="1342" y="2145"/>
                </a:lnTo>
                <a:lnTo>
                  <a:pt x="1339" y="2143"/>
                </a:lnTo>
                <a:close/>
                <a:moveTo>
                  <a:pt x="1380" y="2177"/>
                </a:moveTo>
                <a:lnTo>
                  <a:pt x="1380" y="2197"/>
                </a:lnTo>
                <a:lnTo>
                  <a:pt x="1394" y="2197"/>
                </a:lnTo>
                <a:lnTo>
                  <a:pt x="1395" y="2192"/>
                </a:lnTo>
                <a:lnTo>
                  <a:pt x="1397" y="2189"/>
                </a:lnTo>
                <a:lnTo>
                  <a:pt x="1400" y="2184"/>
                </a:lnTo>
                <a:lnTo>
                  <a:pt x="1400" y="2177"/>
                </a:lnTo>
                <a:lnTo>
                  <a:pt x="1380" y="2177"/>
                </a:lnTo>
                <a:close/>
                <a:moveTo>
                  <a:pt x="2062" y="2777"/>
                </a:moveTo>
                <a:lnTo>
                  <a:pt x="2057" y="2774"/>
                </a:lnTo>
                <a:lnTo>
                  <a:pt x="2050" y="2772"/>
                </a:lnTo>
                <a:lnTo>
                  <a:pt x="2047" y="2772"/>
                </a:lnTo>
                <a:lnTo>
                  <a:pt x="2045" y="2772"/>
                </a:lnTo>
                <a:lnTo>
                  <a:pt x="2043" y="2774"/>
                </a:lnTo>
                <a:lnTo>
                  <a:pt x="2042" y="2777"/>
                </a:lnTo>
                <a:lnTo>
                  <a:pt x="2042" y="2784"/>
                </a:lnTo>
                <a:lnTo>
                  <a:pt x="2049" y="2784"/>
                </a:lnTo>
                <a:lnTo>
                  <a:pt x="2055" y="2784"/>
                </a:lnTo>
                <a:lnTo>
                  <a:pt x="2060" y="2782"/>
                </a:lnTo>
                <a:lnTo>
                  <a:pt x="2062" y="2777"/>
                </a:lnTo>
                <a:close/>
                <a:moveTo>
                  <a:pt x="1987" y="2805"/>
                </a:moveTo>
                <a:lnTo>
                  <a:pt x="1987" y="2777"/>
                </a:lnTo>
                <a:lnTo>
                  <a:pt x="1979" y="2777"/>
                </a:lnTo>
                <a:lnTo>
                  <a:pt x="1972" y="2781"/>
                </a:lnTo>
                <a:lnTo>
                  <a:pt x="1968" y="2786"/>
                </a:lnTo>
                <a:lnTo>
                  <a:pt x="1967" y="2791"/>
                </a:lnTo>
                <a:lnTo>
                  <a:pt x="1968" y="2798"/>
                </a:lnTo>
                <a:lnTo>
                  <a:pt x="1972" y="2801"/>
                </a:lnTo>
                <a:lnTo>
                  <a:pt x="1979" y="2805"/>
                </a:lnTo>
                <a:lnTo>
                  <a:pt x="1987" y="2805"/>
                </a:lnTo>
                <a:close/>
                <a:moveTo>
                  <a:pt x="2042" y="2784"/>
                </a:moveTo>
                <a:lnTo>
                  <a:pt x="2035" y="2784"/>
                </a:lnTo>
                <a:lnTo>
                  <a:pt x="2031" y="2784"/>
                </a:lnTo>
                <a:lnTo>
                  <a:pt x="2030" y="2786"/>
                </a:lnTo>
                <a:lnTo>
                  <a:pt x="2028" y="2791"/>
                </a:lnTo>
                <a:lnTo>
                  <a:pt x="2033" y="2791"/>
                </a:lnTo>
                <a:lnTo>
                  <a:pt x="2037" y="2789"/>
                </a:lnTo>
                <a:lnTo>
                  <a:pt x="2040" y="2788"/>
                </a:lnTo>
                <a:lnTo>
                  <a:pt x="2042" y="2784"/>
                </a:lnTo>
                <a:close/>
                <a:moveTo>
                  <a:pt x="2028" y="2791"/>
                </a:moveTo>
                <a:lnTo>
                  <a:pt x="2021" y="2791"/>
                </a:lnTo>
                <a:lnTo>
                  <a:pt x="2014" y="2791"/>
                </a:lnTo>
                <a:lnTo>
                  <a:pt x="2009" y="2793"/>
                </a:lnTo>
                <a:lnTo>
                  <a:pt x="2008" y="2798"/>
                </a:lnTo>
                <a:lnTo>
                  <a:pt x="2006" y="2800"/>
                </a:lnTo>
                <a:lnTo>
                  <a:pt x="2004" y="2801"/>
                </a:lnTo>
                <a:lnTo>
                  <a:pt x="2001" y="2805"/>
                </a:lnTo>
                <a:lnTo>
                  <a:pt x="1996" y="2806"/>
                </a:lnTo>
                <a:lnTo>
                  <a:pt x="1994" y="2808"/>
                </a:lnTo>
                <a:lnTo>
                  <a:pt x="1994" y="2811"/>
                </a:lnTo>
                <a:lnTo>
                  <a:pt x="1997" y="2813"/>
                </a:lnTo>
                <a:lnTo>
                  <a:pt x="1999" y="2817"/>
                </a:lnTo>
                <a:lnTo>
                  <a:pt x="2001" y="2825"/>
                </a:lnTo>
                <a:lnTo>
                  <a:pt x="2008" y="2825"/>
                </a:lnTo>
                <a:lnTo>
                  <a:pt x="2013" y="2823"/>
                </a:lnTo>
                <a:lnTo>
                  <a:pt x="2018" y="2820"/>
                </a:lnTo>
                <a:lnTo>
                  <a:pt x="2021" y="2815"/>
                </a:lnTo>
                <a:lnTo>
                  <a:pt x="2025" y="2803"/>
                </a:lnTo>
                <a:lnTo>
                  <a:pt x="2028" y="2791"/>
                </a:lnTo>
                <a:close/>
                <a:moveTo>
                  <a:pt x="2322" y="2866"/>
                </a:moveTo>
                <a:lnTo>
                  <a:pt x="2320" y="2871"/>
                </a:lnTo>
                <a:lnTo>
                  <a:pt x="2318" y="2873"/>
                </a:lnTo>
                <a:lnTo>
                  <a:pt x="2315" y="2873"/>
                </a:lnTo>
                <a:lnTo>
                  <a:pt x="2313" y="2876"/>
                </a:lnTo>
                <a:lnTo>
                  <a:pt x="2311" y="2878"/>
                </a:lnTo>
                <a:lnTo>
                  <a:pt x="2310" y="2876"/>
                </a:lnTo>
                <a:lnTo>
                  <a:pt x="2308" y="2873"/>
                </a:lnTo>
                <a:lnTo>
                  <a:pt x="2301" y="2873"/>
                </a:lnTo>
                <a:lnTo>
                  <a:pt x="2299" y="2880"/>
                </a:lnTo>
                <a:lnTo>
                  <a:pt x="2301" y="2883"/>
                </a:lnTo>
                <a:lnTo>
                  <a:pt x="2303" y="2886"/>
                </a:lnTo>
                <a:lnTo>
                  <a:pt x="2306" y="2888"/>
                </a:lnTo>
                <a:lnTo>
                  <a:pt x="2311" y="2893"/>
                </a:lnTo>
                <a:lnTo>
                  <a:pt x="2313" y="2897"/>
                </a:lnTo>
                <a:lnTo>
                  <a:pt x="2315" y="2900"/>
                </a:lnTo>
                <a:lnTo>
                  <a:pt x="2322" y="2900"/>
                </a:lnTo>
                <a:lnTo>
                  <a:pt x="2327" y="2898"/>
                </a:lnTo>
                <a:lnTo>
                  <a:pt x="2330" y="2895"/>
                </a:lnTo>
                <a:lnTo>
                  <a:pt x="2334" y="2892"/>
                </a:lnTo>
                <a:lnTo>
                  <a:pt x="2337" y="2888"/>
                </a:lnTo>
                <a:lnTo>
                  <a:pt x="2342" y="2886"/>
                </a:lnTo>
                <a:lnTo>
                  <a:pt x="2347" y="2885"/>
                </a:lnTo>
                <a:lnTo>
                  <a:pt x="2356" y="2886"/>
                </a:lnTo>
                <a:lnTo>
                  <a:pt x="2359" y="2885"/>
                </a:lnTo>
                <a:lnTo>
                  <a:pt x="2359" y="2881"/>
                </a:lnTo>
                <a:lnTo>
                  <a:pt x="2357" y="2878"/>
                </a:lnTo>
                <a:lnTo>
                  <a:pt x="2356" y="2873"/>
                </a:lnTo>
                <a:lnTo>
                  <a:pt x="2352" y="2871"/>
                </a:lnTo>
                <a:lnTo>
                  <a:pt x="2347" y="2869"/>
                </a:lnTo>
                <a:lnTo>
                  <a:pt x="2337" y="2863"/>
                </a:lnTo>
                <a:lnTo>
                  <a:pt x="2332" y="2861"/>
                </a:lnTo>
                <a:lnTo>
                  <a:pt x="2328" y="2859"/>
                </a:lnTo>
                <a:lnTo>
                  <a:pt x="2325" y="2861"/>
                </a:lnTo>
                <a:lnTo>
                  <a:pt x="2322" y="2866"/>
                </a:lnTo>
                <a:close/>
                <a:moveTo>
                  <a:pt x="2417" y="2961"/>
                </a:moveTo>
                <a:lnTo>
                  <a:pt x="2434" y="2961"/>
                </a:lnTo>
                <a:lnTo>
                  <a:pt x="2441" y="2963"/>
                </a:lnTo>
                <a:lnTo>
                  <a:pt x="2443" y="2965"/>
                </a:lnTo>
                <a:lnTo>
                  <a:pt x="2444" y="2968"/>
                </a:lnTo>
                <a:lnTo>
                  <a:pt x="2443" y="2968"/>
                </a:lnTo>
                <a:lnTo>
                  <a:pt x="2441" y="2970"/>
                </a:lnTo>
                <a:lnTo>
                  <a:pt x="2439" y="2975"/>
                </a:lnTo>
                <a:lnTo>
                  <a:pt x="2439" y="2979"/>
                </a:lnTo>
                <a:lnTo>
                  <a:pt x="2441" y="2980"/>
                </a:lnTo>
                <a:lnTo>
                  <a:pt x="2444" y="2982"/>
                </a:lnTo>
                <a:lnTo>
                  <a:pt x="2446" y="2979"/>
                </a:lnTo>
                <a:lnTo>
                  <a:pt x="2448" y="2973"/>
                </a:lnTo>
                <a:lnTo>
                  <a:pt x="2455" y="2968"/>
                </a:lnTo>
                <a:lnTo>
                  <a:pt x="2456" y="2965"/>
                </a:lnTo>
                <a:lnTo>
                  <a:pt x="2458" y="2960"/>
                </a:lnTo>
                <a:lnTo>
                  <a:pt x="2460" y="2955"/>
                </a:lnTo>
                <a:lnTo>
                  <a:pt x="2458" y="2948"/>
                </a:lnTo>
                <a:lnTo>
                  <a:pt x="2451" y="2948"/>
                </a:lnTo>
                <a:lnTo>
                  <a:pt x="2446" y="2946"/>
                </a:lnTo>
                <a:lnTo>
                  <a:pt x="2438" y="2941"/>
                </a:lnTo>
                <a:lnTo>
                  <a:pt x="2438" y="2946"/>
                </a:lnTo>
                <a:lnTo>
                  <a:pt x="2434" y="2948"/>
                </a:lnTo>
                <a:lnTo>
                  <a:pt x="2424" y="2948"/>
                </a:lnTo>
                <a:lnTo>
                  <a:pt x="2419" y="2950"/>
                </a:lnTo>
                <a:lnTo>
                  <a:pt x="2415" y="2951"/>
                </a:lnTo>
                <a:lnTo>
                  <a:pt x="2415" y="2955"/>
                </a:lnTo>
                <a:lnTo>
                  <a:pt x="2417" y="2961"/>
                </a:lnTo>
                <a:close/>
                <a:moveTo>
                  <a:pt x="3920" y="3062"/>
                </a:moveTo>
                <a:lnTo>
                  <a:pt x="3918" y="3060"/>
                </a:lnTo>
                <a:lnTo>
                  <a:pt x="3915" y="3059"/>
                </a:lnTo>
                <a:lnTo>
                  <a:pt x="3911" y="3057"/>
                </a:lnTo>
                <a:lnTo>
                  <a:pt x="3911" y="3045"/>
                </a:lnTo>
                <a:lnTo>
                  <a:pt x="3911" y="3033"/>
                </a:lnTo>
                <a:lnTo>
                  <a:pt x="3910" y="3023"/>
                </a:lnTo>
                <a:lnTo>
                  <a:pt x="3905" y="3016"/>
                </a:lnTo>
                <a:lnTo>
                  <a:pt x="3903" y="3011"/>
                </a:lnTo>
                <a:lnTo>
                  <a:pt x="3900" y="3008"/>
                </a:lnTo>
                <a:lnTo>
                  <a:pt x="3893" y="3001"/>
                </a:lnTo>
                <a:lnTo>
                  <a:pt x="3889" y="2997"/>
                </a:lnTo>
                <a:lnTo>
                  <a:pt x="3886" y="2994"/>
                </a:lnTo>
                <a:lnTo>
                  <a:pt x="3884" y="2989"/>
                </a:lnTo>
                <a:lnTo>
                  <a:pt x="3884" y="2982"/>
                </a:lnTo>
                <a:lnTo>
                  <a:pt x="3876" y="2977"/>
                </a:lnTo>
                <a:lnTo>
                  <a:pt x="3867" y="2972"/>
                </a:lnTo>
                <a:lnTo>
                  <a:pt x="3860" y="2965"/>
                </a:lnTo>
                <a:lnTo>
                  <a:pt x="3850" y="2961"/>
                </a:lnTo>
                <a:lnTo>
                  <a:pt x="3848" y="2956"/>
                </a:lnTo>
                <a:lnTo>
                  <a:pt x="3847" y="2953"/>
                </a:lnTo>
                <a:lnTo>
                  <a:pt x="3840" y="2948"/>
                </a:lnTo>
                <a:lnTo>
                  <a:pt x="3831" y="2944"/>
                </a:lnTo>
                <a:lnTo>
                  <a:pt x="3823" y="2941"/>
                </a:lnTo>
                <a:lnTo>
                  <a:pt x="3821" y="2939"/>
                </a:lnTo>
                <a:lnTo>
                  <a:pt x="3819" y="2938"/>
                </a:lnTo>
                <a:lnTo>
                  <a:pt x="3816" y="2934"/>
                </a:lnTo>
                <a:lnTo>
                  <a:pt x="3811" y="2932"/>
                </a:lnTo>
                <a:lnTo>
                  <a:pt x="3809" y="2931"/>
                </a:lnTo>
                <a:lnTo>
                  <a:pt x="3809" y="2927"/>
                </a:lnTo>
                <a:lnTo>
                  <a:pt x="3806" y="2927"/>
                </a:lnTo>
                <a:lnTo>
                  <a:pt x="3802" y="2927"/>
                </a:lnTo>
                <a:lnTo>
                  <a:pt x="3801" y="2921"/>
                </a:lnTo>
                <a:lnTo>
                  <a:pt x="3795" y="2917"/>
                </a:lnTo>
                <a:lnTo>
                  <a:pt x="3787" y="2912"/>
                </a:lnTo>
                <a:lnTo>
                  <a:pt x="3784" y="2910"/>
                </a:lnTo>
                <a:lnTo>
                  <a:pt x="3775" y="2905"/>
                </a:lnTo>
                <a:lnTo>
                  <a:pt x="3768" y="2898"/>
                </a:lnTo>
                <a:lnTo>
                  <a:pt x="3758" y="2886"/>
                </a:lnTo>
                <a:lnTo>
                  <a:pt x="3756" y="2883"/>
                </a:lnTo>
                <a:lnTo>
                  <a:pt x="3753" y="2876"/>
                </a:lnTo>
                <a:lnTo>
                  <a:pt x="3749" y="2871"/>
                </a:lnTo>
                <a:lnTo>
                  <a:pt x="3748" y="2863"/>
                </a:lnTo>
                <a:lnTo>
                  <a:pt x="3748" y="2852"/>
                </a:lnTo>
                <a:lnTo>
                  <a:pt x="3739" y="2852"/>
                </a:lnTo>
                <a:lnTo>
                  <a:pt x="3734" y="2849"/>
                </a:lnTo>
                <a:lnTo>
                  <a:pt x="3731" y="2844"/>
                </a:lnTo>
                <a:lnTo>
                  <a:pt x="3727" y="2839"/>
                </a:lnTo>
                <a:lnTo>
                  <a:pt x="3686" y="2839"/>
                </a:lnTo>
                <a:lnTo>
                  <a:pt x="3684" y="2835"/>
                </a:lnTo>
                <a:lnTo>
                  <a:pt x="3683" y="2832"/>
                </a:lnTo>
                <a:lnTo>
                  <a:pt x="3674" y="2830"/>
                </a:lnTo>
                <a:lnTo>
                  <a:pt x="3671" y="2828"/>
                </a:lnTo>
                <a:lnTo>
                  <a:pt x="3667" y="2827"/>
                </a:lnTo>
                <a:lnTo>
                  <a:pt x="3666" y="2823"/>
                </a:lnTo>
                <a:lnTo>
                  <a:pt x="3666" y="2818"/>
                </a:lnTo>
                <a:lnTo>
                  <a:pt x="3649" y="2818"/>
                </a:lnTo>
                <a:lnTo>
                  <a:pt x="3645" y="2818"/>
                </a:lnTo>
                <a:lnTo>
                  <a:pt x="3635" y="2813"/>
                </a:lnTo>
                <a:lnTo>
                  <a:pt x="3626" y="2811"/>
                </a:lnTo>
                <a:lnTo>
                  <a:pt x="3616" y="2808"/>
                </a:lnTo>
                <a:lnTo>
                  <a:pt x="3608" y="2805"/>
                </a:lnTo>
                <a:lnTo>
                  <a:pt x="3604" y="2803"/>
                </a:lnTo>
                <a:lnTo>
                  <a:pt x="3601" y="2803"/>
                </a:lnTo>
                <a:lnTo>
                  <a:pt x="3586" y="2794"/>
                </a:lnTo>
                <a:lnTo>
                  <a:pt x="3577" y="2791"/>
                </a:lnTo>
                <a:lnTo>
                  <a:pt x="3568" y="2791"/>
                </a:lnTo>
                <a:lnTo>
                  <a:pt x="3565" y="2789"/>
                </a:lnTo>
                <a:lnTo>
                  <a:pt x="3560" y="2784"/>
                </a:lnTo>
                <a:lnTo>
                  <a:pt x="3555" y="2784"/>
                </a:lnTo>
                <a:lnTo>
                  <a:pt x="3550" y="2784"/>
                </a:lnTo>
                <a:lnTo>
                  <a:pt x="3548" y="2779"/>
                </a:lnTo>
                <a:lnTo>
                  <a:pt x="3545" y="2776"/>
                </a:lnTo>
                <a:lnTo>
                  <a:pt x="3538" y="2769"/>
                </a:lnTo>
                <a:lnTo>
                  <a:pt x="3529" y="2764"/>
                </a:lnTo>
                <a:lnTo>
                  <a:pt x="3526" y="2760"/>
                </a:lnTo>
                <a:lnTo>
                  <a:pt x="3522" y="2757"/>
                </a:lnTo>
                <a:lnTo>
                  <a:pt x="3511" y="2748"/>
                </a:lnTo>
                <a:lnTo>
                  <a:pt x="3500" y="2738"/>
                </a:lnTo>
                <a:lnTo>
                  <a:pt x="3499" y="2735"/>
                </a:lnTo>
                <a:lnTo>
                  <a:pt x="3495" y="2731"/>
                </a:lnTo>
                <a:lnTo>
                  <a:pt x="3490" y="2728"/>
                </a:lnTo>
                <a:lnTo>
                  <a:pt x="3480" y="2726"/>
                </a:lnTo>
                <a:lnTo>
                  <a:pt x="3471" y="2723"/>
                </a:lnTo>
                <a:lnTo>
                  <a:pt x="3466" y="2719"/>
                </a:lnTo>
                <a:lnTo>
                  <a:pt x="3464" y="2716"/>
                </a:lnTo>
                <a:lnTo>
                  <a:pt x="3463" y="2713"/>
                </a:lnTo>
                <a:lnTo>
                  <a:pt x="3458" y="2709"/>
                </a:lnTo>
                <a:lnTo>
                  <a:pt x="3454" y="2706"/>
                </a:lnTo>
                <a:lnTo>
                  <a:pt x="3449" y="2704"/>
                </a:lnTo>
                <a:lnTo>
                  <a:pt x="3444" y="2702"/>
                </a:lnTo>
                <a:lnTo>
                  <a:pt x="3441" y="2702"/>
                </a:lnTo>
                <a:lnTo>
                  <a:pt x="3425" y="2692"/>
                </a:lnTo>
                <a:lnTo>
                  <a:pt x="3418" y="2689"/>
                </a:lnTo>
                <a:lnTo>
                  <a:pt x="3410" y="2689"/>
                </a:lnTo>
                <a:lnTo>
                  <a:pt x="3408" y="2687"/>
                </a:lnTo>
                <a:lnTo>
                  <a:pt x="3405" y="2684"/>
                </a:lnTo>
                <a:lnTo>
                  <a:pt x="3403" y="2682"/>
                </a:lnTo>
                <a:lnTo>
                  <a:pt x="3400" y="2682"/>
                </a:lnTo>
                <a:lnTo>
                  <a:pt x="3398" y="2677"/>
                </a:lnTo>
                <a:lnTo>
                  <a:pt x="3395" y="2675"/>
                </a:lnTo>
                <a:lnTo>
                  <a:pt x="3386" y="2672"/>
                </a:lnTo>
                <a:lnTo>
                  <a:pt x="3378" y="2668"/>
                </a:lnTo>
                <a:lnTo>
                  <a:pt x="3374" y="2667"/>
                </a:lnTo>
                <a:lnTo>
                  <a:pt x="3372" y="2661"/>
                </a:lnTo>
                <a:lnTo>
                  <a:pt x="3364" y="2663"/>
                </a:lnTo>
                <a:lnTo>
                  <a:pt x="3357" y="2661"/>
                </a:lnTo>
                <a:lnTo>
                  <a:pt x="3345" y="2658"/>
                </a:lnTo>
                <a:lnTo>
                  <a:pt x="3333" y="2655"/>
                </a:lnTo>
                <a:lnTo>
                  <a:pt x="3326" y="2655"/>
                </a:lnTo>
                <a:lnTo>
                  <a:pt x="3318" y="2655"/>
                </a:lnTo>
                <a:lnTo>
                  <a:pt x="3311" y="2655"/>
                </a:lnTo>
                <a:lnTo>
                  <a:pt x="3306" y="2653"/>
                </a:lnTo>
                <a:lnTo>
                  <a:pt x="3303" y="2649"/>
                </a:lnTo>
                <a:lnTo>
                  <a:pt x="3297" y="2648"/>
                </a:lnTo>
                <a:lnTo>
                  <a:pt x="3296" y="2646"/>
                </a:lnTo>
                <a:lnTo>
                  <a:pt x="3294" y="2644"/>
                </a:lnTo>
                <a:lnTo>
                  <a:pt x="3291" y="2641"/>
                </a:lnTo>
                <a:lnTo>
                  <a:pt x="3285" y="2639"/>
                </a:lnTo>
                <a:lnTo>
                  <a:pt x="3284" y="2638"/>
                </a:lnTo>
                <a:lnTo>
                  <a:pt x="3284" y="2634"/>
                </a:lnTo>
                <a:lnTo>
                  <a:pt x="3273" y="2634"/>
                </a:lnTo>
                <a:lnTo>
                  <a:pt x="3265" y="2632"/>
                </a:lnTo>
                <a:lnTo>
                  <a:pt x="3250" y="2626"/>
                </a:lnTo>
                <a:lnTo>
                  <a:pt x="3243" y="2624"/>
                </a:lnTo>
                <a:lnTo>
                  <a:pt x="3236" y="2620"/>
                </a:lnTo>
                <a:lnTo>
                  <a:pt x="3226" y="2620"/>
                </a:lnTo>
                <a:lnTo>
                  <a:pt x="3215" y="2620"/>
                </a:lnTo>
                <a:lnTo>
                  <a:pt x="3214" y="2617"/>
                </a:lnTo>
                <a:lnTo>
                  <a:pt x="3212" y="2614"/>
                </a:lnTo>
                <a:lnTo>
                  <a:pt x="3203" y="2612"/>
                </a:lnTo>
                <a:lnTo>
                  <a:pt x="3200" y="2610"/>
                </a:lnTo>
                <a:lnTo>
                  <a:pt x="3197" y="2609"/>
                </a:lnTo>
                <a:lnTo>
                  <a:pt x="3195" y="2605"/>
                </a:lnTo>
                <a:lnTo>
                  <a:pt x="3195" y="2600"/>
                </a:lnTo>
                <a:lnTo>
                  <a:pt x="3186" y="2600"/>
                </a:lnTo>
                <a:lnTo>
                  <a:pt x="3181" y="2597"/>
                </a:lnTo>
                <a:lnTo>
                  <a:pt x="3178" y="2591"/>
                </a:lnTo>
                <a:lnTo>
                  <a:pt x="3174" y="2586"/>
                </a:lnTo>
                <a:lnTo>
                  <a:pt x="3157" y="2586"/>
                </a:lnTo>
                <a:lnTo>
                  <a:pt x="3144" y="2583"/>
                </a:lnTo>
                <a:lnTo>
                  <a:pt x="3132" y="2578"/>
                </a:lnTo>
                <a:lnTo>
                  <a:pt x="3120" y="2573"/>
                </a:lnTo>
                <a:lnTo>
                  <a:pt x="3098" y="2561"/>
                </a:lnTo>
                <a:lnTo>
                  <a:pt x="3086" y="2556"/>
                </a:lnTo>
                <a:lnTo>
                  <a:pt x="3072" y="2552"/>
                </a:lnTo>
                <a:lnTo>
                  <a:pt x="3067" y="2550"/>
                </a:lnTo>
                <a:lnTo>
                  <a:pt x="3065" y="2549"/>
                </a:lnTo>
                <a:lnTo>
                  <a:pt x="3065" y="2545"/>
                </a:lnTo>
                <a:lnTo>
                  <a:pt x="3052" y="2545"/>
                </a:lnTo>
                <a:lnTo>
                  <a:pt x="3046" y="2542"/>
                </a:lnTo>
                <a:lnTo>
                  <a:pt x="3040" y="2540"/>
                </a:lnTo>
                <a:lnTo>
                  <a:pt x="3033" y="2538"/>
                </a:lnTo>
                <a:lnTo>
                  <a:pt x="3024" y="2538"/>
                </a:lnTo>
                <a:lnTo>
                  <a:pt x="3012" y="2513"/>
                </a:lnTo>
                <a:lnTo>
                  <a:pt x="2997" y="2491"/>
                </a:lnTo>
                <a:lnTo>
                  <a:pt x="2997" y="2484"/>
                </a:lnTo>
                <a:lnTo>
                  <a:pt x="2999" y="2477"/>
                </a:lnTo>
                <a:lnTo>
                  <a:pt x="3006" y="2468"/>
                </a:lnTo>
                <a:lnTo>
                  <a:pt x="3012" y="2460"/>
                </a:lnTo>
                <a:lnTo>
                  <a:pt x="3018" y="2450"/>
                </a:lnTo>
                <a:lnTo>
                  <a:pt x="3021" y="2450"/>
                </a:lnTo>
                <a:lnTo>
                  <a:pt x="3023" y="2448"/>
                </a:lnTo>
                <a:lnTo>
                  <a:pt x="3023" y="2445"/>
                </a:lnTo>
                <a:lnTo>
                  <a:pt x="3024" y="2443"/>
                </a:lnTo>
                <a:lnTo>
                  <a:pt x="3028" y="2443"/>
                </a:lnTo>
                <a:lnTo>
                  <a:pt x="3031" y="2443"/>
                </a:lnTo>
                <a:lnTo>
                  <a:pt x="3038" y="2443"/>
                </a:lnTo>
                <a:lnTo>
                  <a:pt x="3038" y="2441"/>
                </a:lnTo>
                <a:lnTo>
                  <a:pt x="3040" y="2439"/>
                </a:lnTo>
                <a:lnTo>
                  <a:pt x="3041" y="2436"/>
                </a:lnTo>
                <a:lnTo>
                  <a:pt x="3045" y="2436"/>
                </a:lnTo>
                <a:lnTo>
                  <a:pt x="3046" y="2441"/>
                </a:lnTo>
                <a:lnTo>
                  <a:pt x="3048" y="2443"/>
                </a:lnTo>
                <a:lnTo>
                  <a:pt x="3057" y="2431"/>
                </a:lnTo>
                <a:lnTo>
                  <a:pt x="3069" y="2419"/>
                </a:lnTo>
                <a:lnTo>
                  <a:pt x="3072" y="2419"/>
                </a:lnTo>
                <a:lnTo>
                  <a:pt x="3074" y="2417"/>
                </a:lnTo>
                <a:lnTo>
                  <a:pt x="3075" y="2417"/>
                </a:lnTo>
                <a:lnTo>
                  <a:pt x="3084" y="2414"/>
                </a:lnTo>
                <a:lnTo>
                  <a:pt x="3089" y="2409"/>
                </a:lnTo>
                <a:lnTo>
                  <a:pt x="3093" y="2402"/>
                </a:lnTo>
                <a:lnTo>
                  <a:pt x="3093" y="2392"/>
                </a:lnTo>
                <a:lnTo>
                  <a:pt x="3093" y="2388"/>
                </a:lnTo>
                <a:lnTo>
                  <a:pt x="3093" y="2376"/>
                </a:lnTo>
                <a:lnTo>
                  <a:pt x="3091" y="2368"/>
                </a:lnTo>
                <a:lnTo>
                  <a:pt x="3087" y="2358"/>
                </a:lnTo>
                <a:lnTo>
                  <a:pt x="3084" y="2349"/>
                </a:lnTo>
                <a:lnTo>
                  <a:pt x="3075" y="2335"/>
                </a:lnTo>
                <a:lnTo>
                  <a:pt x="3065" y="2320"/>
                </a:lnTo>
                <a:lnTo>
                  <a:pt x="3060" y="2320"/>
                </a:lnTo>
                <a:lnTo>
                  <a:pt x="3057" y="2318"/>
                </a:lnTo>
                <a:lnTo>
                  <a:pt x="3053" y="2317"/>
                </a:lnTo>
                <a:lnTo>
                  <a:pt x="3052" y="2313"/>
                </a:lnTo>
                <a:lnTo>
                  <a:pt x="3011" y="2313"/>
                </a:lnTo>
                <a:lnTo>
                  <a:pt x="2989" y="2317"/>
                </a:lnTo>
                <a:lnTo>
                  <a:pt x="2966" y="2320"/>
                </a:lnTo>
                <a:lnTo>
                  <a:pt x="2946" y="2325"/>
                </a:lnTo>
                <a:lnTo>
                  <a:pt x="2922" y="2327"/>
                </a:lnTo>
                <a:lnTo>
                  <a:pt x="2915" y="2327"/>
                </a:lnTo>
                <a:lnTo>
                  <a:pt x="2910" y="2330"/>
                </a:lnTo>
                <a:lnTo>
                  <a:pt x="2907" y="2332"/>
                </a:lnTo>
                <a:lnTo>
                  <a:pt x="2902" y="2334"/>
                </a:lnTo>
                <a:lnTo>
                  <a:pt x="2876" y="2334"/>
                </a:lnTo>
                <a:lnTo>
                  <a:pt x="2852" y="2334"/>
                </a:lnTo>
                <a:lnTo>
                  <a:pt x="2828" y="2334"/>
                </a:lnTo>
                <a:lnTo>
                  <a:pt x="2806" y="2334"/>
                </a:lnTo>
                <a:lnTo>
                  <a:pt x="2796" y="2334"/>
                </a:lnTo>
                <a:lnTo>
                  <a:pt x="2791" y="2335"/>
                </a:lnTo>
                <a:lnTo>
                  <a:pt x="2786" y="2334"/>
                </a:lnTo>
                <a:lnTo>
                  <a:pt x="2784" y="2332"/>
                </a:lnTo>
                <a:lnTo>
                  <a:pt x="2784" y="2330"/>
                </a:lnTo>
                <a:lnTo>
                  <a:pt x="2782" y="2329"/>
                </a:lnTo>
                <a:lnTo>
                  <a:pt x="2779" y="2327"/>
                </a:lnTo>
                <a:lnTo>
                  <a:pt x="2770" y="2329"/>
                </a:lnTo>
                <a:lnTo>
                  <a:pt x="2765" y="2330"/>
                </a:lnTo>
                <a:lnTo>
                  <a:pt x="2760" y="2334"/>
                </a:lnTo>
                <a:lnTo>
                  <a:pt x="2751" y="2334"/>
                </a:lnTo>
                <a:lnTo>
                  <a:pt x="2741" y="2329"/>
                </a:lnTo>
                <a:lnTo>
                  <a:pt x="2733" y="2322"/>
                </a:lnTo>
                <a:lnTo>
                  <a:pt x="2724" y="2315"/>
                </a:lnTo>
                <a:lnTo>
                  <a:pt x="2717" y="2313"/>
                </a:lnTo>
                <a:lnTo>
                  <a:pt x="2710" y="2313"/>
                </a:lnTo>
                <a:lnTo>
                  <a:pt x="2707" y="2310"/>
                </a:lnTo>
                <a:lnTo>
                  <a:pt x="2704" y="2306"/>
                </a:lnTo>
                <a:lnTo>
                  <a:pt x="2695" y="2301"/>
                </a:lnTo>
                <a:lnTo>
                  <a:pt x="2687" y="2296"/>
                </a:lnTo>
                <a:lnTo>
                  <a:pt x="2685" y="2291"/>
                </a:lnTo>
                <a:lnTo>
                  <a:pt x="2683" y="2286"/>
                </a:lnTo>
                <a:lnTo>
                  <a:pt x="2656" y="2286"/>
                </a:lnTo>
                <a:lnTo>
                  <a:pt x="2644" y="2284"/>
                </a:lnTo>
                <a:lnTo>
                  <a:pt x="2639" y="2283"/>
                </a:lnTo>
                <a:lnTo>
                  <a:pt x="2635" y="2279"/>
                </a:lnTo>
                <a:lnTo>
                  <a:pt x="2630" y="2278"/>
                </a:lnTo>
                <a:lnTo>
                  <a:pt x="2629" y="2276"/>
                </a:lnTo>
                <a:lnTo>
                  <a:pt x="2629" y="2272"/>
                </a:lnTo>
                <a:lnTo>
                  <a:pt x="2622" y="2272"/>
                </a:lnTo>
                <a:lnTo>
                  <a:pt x="2620" y="2269"/>
                </a:lnTo>
                <a:lnTo>
                  <a:pt x="2618" y="2266"/>
                </a:lnTo>
                <a:lnTo>
                  <a:pt x="2613" y="2260"/>
                </a:lnTo>
                <a:lnTo>
                  <a:pt x="2610" y="2259"/>
                </a:lnTo>
                <a:lnTo>
                  <a:pt x="2608" y="2255"/>
                </a:lnTo>
                <a:lnTo>
                  <a:pt x="2606" y="2252"/>
                </a:lnTo>
                <a:lnTo>
                  <a:pt x="2608" y="2245"/>
                </a:lnTo>
                <a:lnTo>
                  <a:pt x="2603" y="2243"/>
                </a:lnTo>
                <a:lnTo>
                  <a:pt x="2601" y="2242"/>
                </a:lnTo>
                <a:lnTo>
                  <a:pt x="2601" y="2238"/>
                </a:lnTo>
                <a:lnTo>
                  <a:pt x="2601" y="2225"/>
                </a:lnTo>
                <a:lnTo>
                  <a:pt x="2593" y="2221"/>
                </a:lnTo>
                <a:lnTo>
                  <a:pt x="2584" y="2218"/>
                </a:lnTo>
                <a:lnTo>
                  <a:pt x="2576" y="2214"/>
                </a:lnTo>
                <a:lnTo>
                  <a:pt x="2567" y="2211"/>
                </a:lnTo>
                <a:lnTo>
                  <a:pt x="2562" y="2211"/>
                </a:lnTo>
                <a:lnTo>
                  <a:pt x="2560" y="2208"/>
                </a:lnTo>
                <a:lnTo>
                  <a:pt x="2555" y="2202"/>
                </a:lnTo>
                <a:lnTo>
                  <a:pt x="2553" y="2199"/>
                </a:lnTo>
                <a:lnTo>
                  <a:pt x="2550" y="2197"/>
                </a:lnTo>
                <a:lnTo>
                  <a:pt x="2545" y="2197"/>
                </a:lnTo>
                <a:lnTo>
                  <a:pt x="2540" y="2197"/>
                </a:lnTo>
                <a:lnTo>
                  <a:pt x="2526" y="2177"/>
                </a:lnTo>
                <a:lnTo>
                  <a:pt x="2513" y="2156"/>
                </a:lnTo>
                <a:lnTo>
                  <a:pt x="2507" y="2155"/>
                </a:lnTo>
                <a:lnTo>
                  <a:pt x="2502" y="2151"/>
                </a:lnTo>
                <a:lnTo>
                  <a:pt x="2496" y="2143"/>
                </a:lnTo>
                <a:lnTo>
                  <a:pt x="2489" y="2134"/>
                </a:lnTo>
                <a:lnTo>
                  <a:pt x="2484" y="2131"/>
                </a:lnTo>
                <a:lnTo>
                  <a:pt x="2478" y="2129"/>
                </a:lnTo>
                <a:lnTo>
                  <a:pt x="2477" y="2126"/>
                </a:lnTo>
                <a:lnTo>
                  <a:pt x="2475" y="2122"/>
                </a:lnTo>
                <a:lnTo>
                  <a:pt x="2473" y="2119"/>
                </a:lnTo>
                <a:lnTo>
                  <a:pt x="2472" y="2116"/>
                </a:lnTo>
                <a:lnTo>
                  <a:pt x="2468" y="2116"/>
                </a:lnTo>
                <a:lnTo>
                  <a:pt x="2461" y="2114"/>
                </a:lnTo>
                <a:lnTo>
                  <a:pt x="2456" y="2110"/>
                </a:lnTo>
                <a:lnTo>
                  <a:pt x="2455" y="2104"/>
                </a:lnTo>
                <a:lnTo>
                  <a:pt x="2453" y="2098"/>
                </a:lnTo>
                <a:lnTo>
                  <a:pt x="2451" y="2092"/>
                </a:lnTo>
                <a:lnTo>
                  <a:pt x="2449" y="2087"/>
                </a:lnTo>
                <a:lnTo>
                  <a:pt x="2446" y="2085"/>
                </a:lnTo>
                <a:lnTo>
                  <a:pt x="2441" y="2083"/>
                </a:lnTo>
                <a:lnTo>
                  <a:pt x="2439" y="2081"/>
                </a:lnTo>
                <a:lnTo>
                  <a:pt x="2424" y="2061"/>
                </a:lnTo>
                <a:lnTo>
                  <a:pt x="2422" y="2059"/>
                </a:lnTo>
                <a:lnTo>
                  <a:pt x="2415" y="2058"/>
                </a:lnTo>
                <a:lnTo>
                  <a:pt x="2414" y="2056"/>
                </a:lnTo>
                <a:lnTo>
                  <a:pt x="2407" y="2046"/>
                </a:lnTo>
                <a:lnTo>
                  <a:pt x="2398" y="2037"/>
                </a:lnTo>
                <a:lnTo>
                  <a:pt x="2392" y="2030"/>
                </a:lnTo>
                <a:lnTo>
                  <a:pt x="2388" y="2022"/>
                </a:lnTo>
                <a:lnTo>
                  <a:pt x="2386" y="2020"/>
                </a:lnTo>
                <a:lnTo>
                  <a:pt x="2383" y="2013"/>
                </a:lnTo>
                <a:lnTo>
                  <a:pt x="2378" y="2010"/>
                </a:lnTo>
                <a:lnTo>
                  <a:pt x="2371" y="2008"/>
                </a:lnTo>
                <a:lnTo>
                  <a:pt x="2369" y="2006"/>
                </a:lnTo>
                <a:lnTo>
                  <a:pt x="2369" y="1996"/>
                </a:lnTo>
                <a:lnTo>
                  <a:pt x="2366" y="1989"/>
                </a:lnTo>
                <a:lnTo>
                  <a:pt x="2356" y="1972"/>
                </a:lnTo>
                <a:lnTo>
                  <a:pt x="2354" y="1969"/>
                </a:lnTo>
                <a:lnTo>
                  <a:pt x="2349" y="1955"/>
                </a:lnTo>
                <a:lnTo>
                  <a:pt x="2342" y="1940"/>
                </a:lnTo>
                <a:lnTo>
                  <a:pt x="2339" y="1923"/>
                </a:lnTo>
                <a:lnTo>
                  <a:pt x="2335" y="1904"/>
                </a:lnTo>
                <a:lnTo>
                  <a:pt x="2328" y="1904"/>
                </a:lnTo>
                <a:lnTo>
                  <a:pt x="2328" y="1890"/>
                </a:lnTo>
                <a:lnTo>
                  <a:pt x="2328" y="1885"/>
                </a:lnTo>
                <a:lnTo>
                  <a:pt x="2327" y="1880"/>
                </a:lnTo>
                <a:lnTo>
                  <a:pt x="2323" y="1871"/>
                </a:lnTo>
                <a:lnTo>
                  <a:pt x="2320" y="1863"/>
                </a:lnTo>
                <a:lnTo>
                  <a:pt x="2320" y="1860"/>
                </a:lnTo>
                <a:lnTo>
                  <a:pt x="2322" y="1853"/>
                </a:lnTo>
                <a:lnTo>
                  <a:pt x="2322" y="1851"/>
                </a:lnTo>
                <a:lnTo>
                  <a:pt x="2315" y="1842"/>
                </a:lnTo>
                <a:lnTo>
                  <a:pt x="2311" y="1834"/>
                </a:lnTo>
                <a:lnTo>
                  <a:pt x="2310" y="1824"/>
                </a:lnTo>
                <a:lnTo>
                  <a:pt x="2308" y="1813"/>
                </a:lnTo>
                <a:lnTo>
                  <a:pt x="2308" y="1810"/>
                </a:lnTo>
                <a:lnTo>
                  <a:pt x="2308" y="1800"/>
                </a:lnTo>
                <a:lnTo>
                  <a:pt x="2308" y="1796"/>
                </a:lnTo>
                <a:lnTo>
                  <a:pt x="2303" y="1786"/>
                </a:lnTo>
                <a:lnTo>
                  <a:pt x="2296" y="1778"/>
                </a:lnTo>
                <a:lnTo>
                  <a:pt x="2293" y="1769"/>
                </a:lnTo>
                <a:lnTo>
                  <a:pt x="2291" y="1766"/>
                </a:lnTo>
                <a:lnTo>
                  <a:pt x="2291" y="1762"/>
                </a:lnTo>
                <a:lnTo>
                  <a:pt x="2291" y="1757"/>
                </a:lnTo>
                <a:lnTo>
                  <a:pt x="2291" y="1747"/>
                </a:lnTo>
                <a:lnTo>
                  <a:pt x="2289" y="1744"/>
                </a:lnTo>
                <a:lnTo>
                  <a:pt x="2287" y="1740"/>
                </a:lnTo>
                <a:lnTo>
                  <a:pt x="2284" y="1740"/>
                </a:lnTo>
                <a:lnTo>
                  <a:pt x="2281" y="1740"/>
                </a:lnTo>
                <a:lnTo>
                  <a:pt x="2279" y="1733"/>
                </a:lnTo>
                <a:lnTo>
                  <a:pt x="2279" y="1730"/>
                </a:lnTo>
                <a:lnTo>
                  <a:pt x="2281" y="1721"/>
                </a:lnTo>
                <a:lnTo>
                  <a:pt x="2279" y="1713"/>
                </a:lnTo>
                <a:lnTo>
                  <a:pt x="2277" y="1708"/>
                </a:lnTo>
                <a:lnTo>
                  <a:pt x="2274" y="1704"/>
                </a:lnTo>
                <a:lnTo>
                  <a:pt x="2270" y="1699"/>
                </a:lnTo>
                <a:lnTo>
                  <a:pt x="2264" y="1696"/>
                </a:lnTo>
                <a:lnTo>
                  <a:pt x="2264" y="1694"/>
                </a:lnTo>
                <a:lnTo>
                  <a:pt x="2259" y="1682"/>
                </a:lnTo>
                <a:lnTo>
                  <a:pt x="2252" y="1669"/>
                </a:lnTo>
                <a:lnTo>
                  <a:pt x="2252" y="1667"/>
                </a:lnTo>
                <a:lnTo>
                  <a:pt x="2247" y="1660"/>
                </a:lnTo>
                <a:lnTo>
                  <a:pt x="2247" y="1658"/>
                </a:lnTo>
                <a:lnTo>
                  <a:pt x="2247" y="1648"/>
                </a:lnTo>
                <a:lnTo>
                  <a:pt x="2247" y="1641"/>
                </a:lnTo>
                <a:lnTo>
                  <a:pt x="2241" y="1634"/>
                </a:lnTo>
                <a:lnTo>
                  <a:pt x="2235" y="1628"/>
                </a:lnTo>
                <a:lnTo>
                  <a:pt x="2235" y="1624"/>
                </a:lnTo>
                <a:lnTo>
                  <a:pt x="2233" y="1617"/>
                </a:lnTo>
                <a:lnTo>
                  <a:pt x="2230" y="1617"/>
                </a:lnTo>
                <a:lnTo>
                  <a:pt x="2226" y="1617"/>
                </a:lnTo>
                <a:lnTo>
                  <a:pt x="2226" y="1614"/>
                </a:lnTo>
                <a:lnTo>
                  <a:pt x="2226" y="1607"/>
                </a:lnTo>
                <a:lnTo>
                  <a:pt x="2226" y="1604"/>
                </a:lnTo>
                <a:lnTo>
                  <a:pt x="2214" y="1587"/>
                </a:lnTo>
                <a:lnTo>
                  <a:pt x="2212" y="1583"/>
                </a:lnTo>
                <a:lnTo>
                  <a:pt x="2207" y="1576"/>
                </a:lnTo>
                <a:lnTo>
                  <a:pt x="2199" y="1571"/>
                </a:lnTo>
                <a:lnTo>
                  <a:pt x="2194" y="1570"/>
                </a:lnTo>
                <a:lnTo>
                  <a:pt x="2188" y="1570"/>
                </a:lnTo>
                <a:lnTo>
                  <a:pt x="2183" y="1573"/>
                </a:lnTo>
                <a:lnTo>
                  <a:pt x="2178" y="1576"/>
                </a:lnTo>
                <a:lnTo>
                  <a:pt x="2177" y="1580"/>
                </a:lnTo>
                <a:lnTo>
                  <a:pt x="2175" y="1582"/>
                </a:lnTo>
                <a:lnTo>
                  <a:pt x="2171" y="1580"/>
                </a:lnTo>
                <a:lnTo>
                  <a:pt x="2171" y="1576"/>
                </a:lnTo>
                <a:lnTo>
                  <a:pt x="2163" y="1576"/>
                </a:lnTo>
                <a:lnTo>
                  <a:pt x="2158" y="1575"/>
                </a:lnTo>
                <a:lnTo>
                  <a:pt x="2154" y="1571"/>
                </a:lnTo>
                <a:lnTo>
                  <a:pt x="2151" y="1566"/>
                </a:lnTo>
                <a:lnTo>
                  <a:pt x="2147" y="1561"/>
                </a:lnTo>
                <a:lnTo>
                  <a:pt x="2144" y="1558"/>
                </a:lnTo>
                <a:lnTo>
                  <a:pt x="2137" y="1556"/>
                </a:lnTo>
                <a:lnTo>
                  <a:pt x="2130" y="1556"/>
                </a:lnTo>
                <a:lnTo>
                  <a:pt x="2130" y="1553"/>
                </a:lnTo>
                <a:lnTo>
                  <a:pt x="2129" y="1551"/>
                </a:lnTo>
                <a:lnTo>
                  <a:pt x="2125" y="1551"/>
                </a:lnTo>
                <a:lnTo>
                  <a:pt x="2122" y="1546"/>
                </a:lnTo>
                <a:lnTo>
                  <a:pt x="2118" y="1541"/>
                </a:lnTo>
                <a:lnTo>
                  <a:pt x="2112" y="1536"/>
                </a:lnTo>
                <a:lnTo>
                  <a:pt x="2103" y="1532"/>
                </a:lnTo>
                <a:lnTo>
                  <a:pt x="2096" y="1529"/>
                </a:lnTo>
                <a:lnTo>
                  <a:pt x="2093" y="1529"/>
                </a:lnTo>
                <a:lnTo>
                  <a:pt x="2089" y="1527"/>
                </a:lnTo>
                <a:lnTo>
                  <a:pt x="2089" y="1520"/>
                </a:lnTo>
                <a:lnTo>
                  <a:pt x="2088" y="1515"/>
                </a:lnTo>
                <a:lnTo>
                  <a:pt x="2083" y="1512"/>
                </a:lnTo>
                <a:lnTo>
                  <a:pt x="2079" y="1508"/>
                </a:lnTo>
                <a:lnTo>
                  <a:pt x="2067" y="1503"/>
                </a:lnTo>
                <a:lnTo>
                  <a:pt x="2055" y="1498"/>
                </a:lnTo>
                <a:lnTo>
                  <a:pt x="2054" y="1495"/>
                </a:lnTo>
                <a:lnTo>
                  <a:pt x="2047" y="1486"/>
                </a:lnTo>
                <a:lnTo>
                  <a:pt x="2042" y="1474"/>
                </a:lnTo>
                <a:lnTo>
                  <a:pt x="2035" y="1476"/>
                </a:lnTo>
                <a:lnTo>
                  <a:pt x="2031" y="1474"/>
                </a:lnTo>
                <a:lnTo>
                  <a:pt x="2028" y="1472"/>
                </a:lnTo>
                <a:lnTo>
                  <a:pt x="2026" y="1469"/>
                </a:lnTo>
                <a:lnTo>
                  <a:pt x="2021" y="1464"/>
                </a:lnTo>
                <a:lnTo>
                  <a:pt x="2018" y="1462"/>
                </a:lnTo>
                <a:lnTo>
                  <a:pt x="2014" y="1460"/>
                </a:lnTo>
                <a:lnTo>
                  <a:pt x="2008" y="1457"/>
                </a:lnTo>
                <a:lnTo>
                  <a:pt x="2002" y="1452"/>
                </a:lnTo>
                <a:lnTo>
                  <a:pt x="1997" y="1447"/>
                </a:lnTo>
                <a:lnTo>
                  <a:pt x="1994" y="1440"/>
                </a:lnTo>
                <a:lnTo>
                  <a:pt x="1985" y="1440"/>
                </a:lnTo>
                <a:lnTo>
                  <a:pt x="1977" y="1440"/>
                </a:lnTo>
                <a:lnTo>
                  <a:pt x="1972" y="1436"/>
                </a:lnTo>
                <a:lnTo>
                  <a:pt x="1967" y="1433"/>
                </a:lnTo>
                <a:lnTo>
                  <a:pt x="1962" y="1430"/>
                </a:lnTo>
                <a:lnTo>
                  <a:pt x="1955" y="1428"/>
                </a:lnTo>
                <a:lnTo>
                  <a:pt x="1948" y="1426"/>
                </a:lnTo>
                <a:lnTo>
                  <a:pt x="1939" y="1426"/>
                </a:lnTo>
                <a:lnTo>
                  <a:pt x="1939" y="1423"/>
                </a:lnTo>
                <a:lnTo>
                  <a:pt x="1938" y="1421"/>
                </a:lnTo>
                <a:lnTo>
                  <a:pt x="1933" y="1419"/>
                </a:lnTo>
                <a:lnTo>
                  <a:pt x="1933" y="1411"/>
                </a:lnTo>
                <a:lnTo>
                  <a:pt x="1931" y="1406"/>
                </a:lnTo>
                <a:lnTo>
                  <a:pt x="1926" y="1402"/>
                </a:lnTo>
                <a:lnTo>
                  <a:pt x="1921" y="1401"/>
                </a:lnTo>
                <a:lnTo>
                  <a:pt x="1909" y="1397"/>
                </a:lnTo>
                <a:lnTo>
                  <a:pt x="1904" y="1395"/>
                </a:lnTo>
                <a:lnTo>
                  <a:pt x="1898" y="1392"/>
                </a:lnTo>
                <a:lnTo>
                  <a:pt x="1890" y="1380"/>
                </a:lnTo>
                <a:lnTo>
                  <a:pt x="1880" y="1370"/>
                </a:lnTo>
                <a:lnTo>
                  <a:pt x="1870" y="1360"/>
                </a:lnTo>
                <a:lnTo>
                  <a:pt x="1858" y="1351"/>
                </a:lnTo>
                <a:lnTo>
                  <a:pt x="1858" y="1344"/>
                </a:lnTo>
                <a:lnTo>
                  <a:pt x="1854" y="1341"/>
                </a:lnTo>
                <a:lnTo>
                  <a:pt x="1849" y="1339"/>
                </a:lnTo>
                <a:lnTo>
                  <a:pt x="1844" y="1338"/>
                </a:lnTo>
                <a:lnTo>
                  <a:pt x="1842" y="1326"/>
                </a:lnTo>
                <a:lnTo>
                  <a:pt x="1837" y="1317"/>
                </a:lnTo>
                <a:lnTo>
                  <a:pt x="1834" y="1317"/>
                </a:lnTo>
                <a:lnTo>
                  <a:pt x="1830" y="1317"/>
                </a:lnTo>
                <a:lnTo>
                  <a:pt x="1829" y="1314"/>
                </a:lnTo>
                <a:lnTo>
                  <a:pt x="1829" y="1309"/>
                </a:lnTo>
                <a:lnTo>
                  <a:pt x="1827" y="1303"/>
                </a:lnTo>
                <a:lnTo>
                  <a:pt x="1823" y="1303"/>
                </a:lnTo>
                <a:lnTo>
                  <a:pt x="1823" y="1297"/>
                </a:lnTo>
                <a:lnTo>
                  <a:pt x="1822" y="1291"/>
                </a:lnTo>
                <a:lnTo>
                  <a:pt x="1818" y="1288"/>
                </a:lnTo>
                <a:lnTo>
                  <a:pt x="1815" y="1285"/>
                </a:lnTo>
                <a:lnTo>
                  <a:pt x="1808" y="1278"/>
                </a:lnTo>
                <a:lnTo>
                  <a:pt x="1805" y="1274"/>
                </a:lnTo>
                <a:lnTo>
                  <a:pt x="1803" y="1269"/>
                </a:lnTo>
                <a:lnTo>
                  <a:pt x="1803" y="1242"/>
                </a:lnTo>
                <a:lnTo>
                  <a:pt x="1800" y="1228"/>
                </a:lnTo>
                <a:lnTo>
                  <a:pt x="1796" y="1215"/>
                </a:lnTo>
                <a:lnTo>
                  <a:pt x="1794" y="1199"/>
                </a:lnTo>
                <a:lnTo>
                  <a:pt x="1793" y="1193"/>
                </a:lnTo>
                <a:lnTo>
                  <a:pt x="1789" y="1187"/>
                </a:lnTo>
                <a:lnTo>
                  <a:pt x="1793" y="1176"/>
                </a:lnTo>
                <a:lnTo>
                  <a:pt x="1793" y="1167"/>
                </a:lnTo>
                <a:lnTo>
                  <a:pt x="1789" y="1140"/>
                </a:lnTo>
                <a:lnTo>
                  <a:pt x="1788" y="1136"/>
                </a:lnTo>
                <a:lnTo>
                  <a:pt x="1784" y="1135"/>
                </a:lnTo>
                <a:lnTo>
                  <a:pt x="1776" y="1133"/>
                </a:lnTo>
                <a:lnTo>
                  <a:pt x="1772" y="1131"/>
                </a:lnTo>
                <a:lnTo>
                  <a:pt x="1769" y="1129"/>
                </a:lnTo>
                <a:lnTo>
                  <a:pt x="1765" y="1128"/>
                </a:lnTo>
                <a:lnTo>
                  <a:pt x="1762" y="1126"/>
                </a:lnTo>
                <a:lnTo>
                  <a:pt x="1762" y="1121"/>
                </a:lnTo>
                <a:lnTo>
                  <a:pt x="1762" y="1114"/>
                </a:lnTo>
                <a:lnTo>
                  <a:pt x="1760" y="1102"/>
                </a:lnTo>
                <a:lnTo>
                  <a:pt x="1760" y="1095"/>
                </a:lnTo>
                <a:lnTo>
                  <a:pt x="1762" y="1090"/>
                </a:lnTo>
                <a:lnTo>
                  <a:pt x="1764" y="1087"/>
                </a:lnTo>
                <a:lnTo>
                  <a:pt x="1769" y="1085"/>
                </a:lnTo>
                <a:lnTo>
                  <a:pt x="1769" y="1078"/>
                </a:lnTo>
                <a:lnTo>
                  <a:pt x="1771" y="1075"/>
                </a:lnTo>
                <a:lnTo>
                  <a:pt x="1774" y="1070"/>
                </a:lnTo>
                <a:lnTo>
                  <a:pt x="1776" y="1065"/>
                </a:lnTo>
                <a:lnTo>
                  <a:pt x="1776" y="1060"/>
                </a:lnTo>
                <a:lnTo>
                  <a:pt x="1777" y="1056"/>
                </a:lnTo>
                <a:lnTo>
                  <a:pt x="1779" y="1053"/>
                </a:lnTo>
                <a:lnTo>
                  <a:pt x="1783" y="1051"/>
                </a:lnTo>
                <a:lnTo>
                  <a:pt x="1791" y="1046"/>
                </a:lnTo>
                <a:lnTo>
                  <a:pt x="1796" y="1044"/>
                </a:lnTo>
                <a:lnTo>
                  <a:pt x="1803" y="1044"/>
                </a:lnTo>
                <a:lnTo>
                  <a:pt x="1808" y="1053"/>
                </a:lnTo>
                <a:lnTo>
                  <a:pt x="1812" y="1056"/>
                </a:lnTo>
                <a:lnTo>
                  <a:pt x="1817" y="1058"/>
                </a:lnTo>
                <a:lnTo>
                  <a:pt x="1817" y="1054"/>
                </a:lnTo>
                <a:lnTo>
                  <a:pt x="1820" y="1054"/>
                </a:lnTo>
                <a:lnTo>
                  <a:pt x="1823" y="1051"/>
                </a:lnTo>
                <a:lnTo>
                  <a:pt x="1830" y="1051"/>
                </a:lnTo>
                <a:lnTo>
                  <a:pt x="1835" y="1049"/>
                </a:lnTo>
                <a:lnTo>
                  <a:pt x="1839" y="1046"/>
                </a:lnTo>
                <a:lnTo>
                  <a:pt x="1842" y="1043"/>
                </a:lnTo>
                <a:lnTo>
                  <a:pt x="1849" y="1036"/>
                </a:lnTo>
                <a:lnTo>
                  <a:pt x="1852" y="1032"/>
                </a:lnTo>
                <a:lnTo>
                  <a:pt x="1858" y="1031"/>
                </a:lnTo>
                <a:lnTo>
                  <a:pt x="1856" y="1022"/>
                </a:lnTo>
                <a:lnTo>
                  <a:pt x="1858" y="1015"/>
                </a:lnTo>
                <a:lnTo>
                  <a:pt x="1861" y="1003"/>
                </a:lnTo>
                <a:lnTo>
                  <a:pt x="1866" y="993"/>
                </a:lnTo>
                <a:lnTo>
                  <a:pt x="1871" y="983"/>
                </a:lnTo>
                <a:lnTo>
                  <a:pt x="1868" y="978"/>
                </a:lnTo>
                <a:lnTo>
                  <a:pt x="1866" y="971"/>
                </a:lnTo>
                <a:lnTo>
                  <a:pt x="1863" y="966"/>
                </a:lnTo>
                <a:lnTo>
                  <a:pt x="1861" y="964"/>
                </a:lnTo>
                <a:lnTo>
                  <a:pt x="1858" y="962"/>
                </a:lnTo>
                <a:lnTo>
                  <a:pt x="1851" y="959"/>
                </a:lnTo>
                <a:lnTo>
                  <a:pt x="1844" y="952"/>
                </a:lnTo>
                <a:lnTo>
                  <a:pt x="1837" y="942"/>
                </a:lnTo>
                <a:lnTo>
                  <a:pt x="1837" y="937"/>
                </a:lnTo>
                <a:lnTo>
                  <a:pt x="1834" y="935"/>
                </a:lnTo>
                <a:lnTo>
                  <a:pt x="1829" y="935"/>
                </a:lnTo>
                <a:lnTo>
                  <a:pt x="1823" y="935"/>
                </a:lnTo>
                <a:lnTo>
                  <a:pt x="1813" y="935"/>
                </a:lnTo>
                <a:lnTo>
                  <a:pt x="1806" y="935"/>
                </a:lnTo>
                <a:lnTo>
                  <a:pt x="1803" y="935"/>
                </a:lnTo>
                <a:lnTo>
                  <a:pt x="1803" y="901"/>
                </a:lnTo>
                <a:lnTo>
                  <a:pt x="1803" y="884"/>
                </a:lnTo>
                <a:lnTo>
                  <a:pt x="1801" y="877"/>
                </a:lnTo>
                <a:lnTo>
                  <a:pt x="1800" y="875"/>
                </a:lnTo>
                <a:lnTo>
                  <a:pt x="1796" y="873"/>
                </a:lnTo>
                <a:lnTo>
                  <a:pt x="1788" y="873"/>
                </a:lnTo>
                <a:lnTo>
                  <a:pt x="1781" y="873"/>
                </a:lnTo>
                <a:lnTo>
                  <a:pt x="1774" y="872"/>
                </a:lnTo>
                <a:lnTo>
                  <a:pt x="1769" y="870"/>
                </a:lnTo>
                <a:lnTo>
                  <a:pt x="1764" y="867"/>
                </a:lnTo>
                <a:lnTo>
                  <a:pt x="1760" y="863"/>
                </a:lnTo>
                <a:lnTo>
                  <a:pt x="1755" y="853"/>
                </a:lnTo>
                <a:lnTo>
                  <a:pt x="1760" y="831"/>
                </a:lnTo>
                <a:lnTo>
                  <a:pt x="1765" y="810"/>
                </a:lnTo>
                <a:lnTo>
                  <a:pt x="1772" y="788"/>
                </a:lnTo>
                <a:lnTo>
                  <a:pt x="1776" y="764"/>
                </a:lnTo>
                <a:lnTo>
                  <a:pt x="1783" y="764"/>
                </a:lnTo>
                <a:lnTo>
                  <a:pt x="1788" y="763"/>
                </a:lnTo>
                <a:lnTo>
                  <a:pt x="1796" y="758"/>
                </a:lnTo>
                <a:lnTo>
                  <a:pt x="1796" y="754"/>
                </a:lnTo>
                <a:lnTo>
                  <a:pt x="1796" y="751"/>
                </a:lnTo>
                <a:lnTo>
                  <a:pt x="1800" y="749"/>
                </a:lnTo>
                <a:lnTo>
                  <a:pt x="1805" y="749"/>
                </a:lnTo>
                <a:lnTo>
                  <a:pt x="1808" y="747"/>
                </a:lnTo>
                <a:lnTo>
                  <a:pt x="1810" y="746"/>
                </a:lnTo>
                <a:lnTo>
                  <a:pt x="1810" y="744"/>
                </a:lnTo>
                <a:lnTo>
                  <a:pt x="1817" y="744"/>
                </a:lnTo>
                <a:lnTo>
                  <a:pt x="1823" y="742"/>
                </a:lnTo>
                <a:lnTo>
                  <a:pt x="1827" y="739"/>
                </a:lnTo>
                <a:lnTo>
                  <a:pt x="1830" y="734"/>
                </a:lnTo>
                <a:lnTo>
                  <a:pt x="1834" y="729"/>
                </a:lnTo>
                <a:lnTo>
                  <a:pt x="1837" y="725"/>
                </a:lnTo>
                <a:lnTo>
                  <a:pt x="1842" y="723"/>
                </a:lnTo>
                <a:lnTo>
                  <a:pt x="1851" y="723"/>
                </a:lnTo>
                <a:lnTo>
                  <a:pt x="1885" y="723"/>
                </a:lnTo>
                <a:lnTo>
                  <a:pt x="1881" y="730"/>
                </a:lnTo>
                <a:lnTo>
                  <a:pt x="1876" y="735"/>
                </a:lnTo>
                <a:lnTo>
                  <a:pt x="1866" y="746"/>
                </a:lnTo>
                <a:lnTo>
                  <a:pt x="1859" y="751"/>
                </a:lnTo>
                <a:lnTo>
                  <a:pt x="1856" y="756"/>
                </a:lnTo>
                <a:lnTo>
                  <a:pt x="1852" y="763"/>
                </a:lnTo>
                <a:lnTo>
                  <a:pt x="1851" y="771"/>
                </a:lnTo>
                <a:lnTo>
                  <a:pt x="1871" y="771"/>
                </a:lnTo>
                <a:lnTo>
                  <a:pt x="1880" y="766"/>
                </a:lnTo>
                <a:lnTo>
                  <a:pt x="1883" y="766"/>
                </a:lnTo>
                <a:lnTo>
                  <a:pt x="1887" y="766"/>
                </a:lnTo>
                <a:lnTo>
                  <a:pt x="1890" y="766"/>
                </a:lnTo>
                <a:lnTo>
                  <a:pt x="1897" y="763"/>
                </a:lnTo>
                <a:lnTo>
                  <a:pt x="1905" y="756"/>
                </a:lnTo>
                <a:lnTo>
                  <a:pt x="1914" y="751"/>
                </a:lnTo>
                <a:lnTo>
                  <a:pt x="1917" y="749"/>
                </a:lnTo>
                <a:lnTo>
                  <a:pt x="1926" y="744"/>
                </a:lnTo>
                <a:lnTo>
                  <a:pt x="1927" y="742"/>
                </a:lnTo>
                <a:lnTo>
                  <a:pt x="1929" y="740"/>
                </a:lnTo>
                <a:lnTo>
                  <a:pt x="1933" y="737"/>
                </a:lnTo>
                <a:lnTo>
                  <a:pt x="1938" y="735"/>
                </a:lnTo>
                <a:lnTo>
                  <a:pt x="1939" y="734"/>
                </a:lnTo>
                <a:lnTo>
                  <a:pt x="1939" y="730"/>
                </a:lnTo>
                <a:lnTo>
                  <a:pt x="1945" y="729"/>
                </a:lnTo>
                <a:lnTo>
                  <a:pt x="1948" y="727"/>
                </a:lnTo>
                <a:lnTo>
                  <a:pt x="1953" y="720"/>
                </a:lnTo>
                <a:lnTo>
                  <a:pt x="1955" y="718"/>
                </a:lnTo>
                <a:lnTo>
                  <a:pt x="1960" y="718"/>
                </a:lnTo>
                <a:lnTo>
                  <a:pt x="1965" y="718"/>
                </a:lnTo>
                <a:lnTo>
                  <a:pt x="1970" y="717"/>
                </a:lnTo>
                <a:lnTo>
                  <a:pt x="1974" y="713"/>
                </a:lnTo>
                <a:lnTo>
                  <a:pt x="1980" y="706"/>
                </a:lnTo>
                <a:lnTo>
                  <a:pt x="1985" y="698"/>
                </a:lnTo>
                <a:lnTo>
                  <a:pt x="1989" y="696"/>
                </a:lnTo>
                <a:lnTo>
                  <a:pt x="2011" y="683"/>
                </a:lnTo>
                <a:lnTo>
                  <a:pt x="2014" y="683"/>
                </a:lnTo>
                <a:lnTo>
                  <a:pt x="2014" y="679"/>
                </a:lnTo>
                <a:lnTo>
                  <a:pt x="2014" y="676"/>
                </a:lnTo>
                <a:lnTo>
                  <a:pt x="2021" y="676"/>
                </a:lnTo>
                <a:lnTo>
                  <a:pt x="2028" y="676"/>
                </a:lnTo>
                <a:lnTo>
                  <a:pt x="2042" y="676"/>
                </a:lnTo>
                <a:lnTo>
                  <a:pt x="2047" y="671"/>
                </a:lnTo>
                <a:lnTo>
                  <a:pt x="2052" y="665"/>
                </a:lnTo>
                <a:lnTo>
                  <a:pt x="2054" y="657"/>
                </a:lnTo>
                <a:lnTo>
                  <a:pt x="2055" y="648"/>
                </a:lnTo>
                <a:lnTo>
                  <a:pt x="2059" y="643"/>
                </a:lnTo>
                <a:lnTo>
                  <a:pt x="2062" y="638"/>
                </a:lnTo>
                <a:lnTo>
                  <a:pt x="2066" y="635"/>
                </a:lnTo>
                <a:lnTo>
                  <a:pt x="2069" y="628"/>
                </a:lnTo>
                <a:lnTo>
                  <a:pt x="2072" y="630"/>
                </a:lnTo>
                <a:lnTo>
                  <a:pt x="2074" y="631"/>
                </a:lnTo>
                <a:lnTo>
                  <a:pt x="2076" y="638"/>
                </a:lnTo>
                <a:lnTo>
                  <a:pt x="2078" y="645"/>
                </a:lnTo>
                <a:lnTo>
                  <a:pt x="2079" y="648"/>
                </a:lnTo>
                <a:lnTo>
                  <a:pt x="2083" y="648"/>
                </a:lnTo>
                <a:lnTo>
                  <a:pt x="2117" y="648"/>
                </a:lnTo>
                <a:lnTo>
                  <a:pt x="2124" y="648"/>
                </a:lnTo>
                <a:lnTo>
                  <a:pt x="2127" y="647"/>
                </a:lnTo>
                <a:lnTo>
                  <a:pt x="2127" y="643"/>
                </a:lnTo>
                <a:lnTo>
                  <a:pt x="2124" y="642"/>
                </a:lnTo>
                <a:lnTo>
                  <a:pt x="2125" y="638"/>
                </a:lnTo>
                <a:lnTo>
                  <a:pt x="2127" y="636"/>
                </a:lnTo>
                <a:lnTo>
                  <a:pt x="2130" y="636"/>
                </a:lnTo>
                <a:lnTo>
                  <a:pt x="2132" y="636"/>
                </a:lnTo>
                <a:lnTo>
                  <a:pt x="2137" y="640"/>
                </a:lnTo>
                <a:lnTo>
                  <a:pt x="2144" y="642"/>
                </a:lnTo>
                <a:lnTo>
                  <a:pt x="2149" y="650"/>
                </a:lnTo>
                <a:lnTo>
                  <a:pt x="2153" y="654"/>
                </a:lnTo>
                <a:lnTo>
                  <a:pt x="2158" y="655"/>
                </a:lnTo>
                <a:lnTo>
                  <a:pt x="2163" y="654"/>
                </a:lnTo>
                <a:lnTo>
                  <a:pt x="2166" y="652"/>
                </a:lnTo>
                <a:lnTo>
                  <a:pt x="2171" y="645"/>
                </a:lnTo>
                <a:lnTo>
                  <a:pt x="2177" y="638"/>
                </a:lnTo>
                <a:lnTo>
                  <a:pt x="2180" y="636"/>
                </a:lnTo>
                <a:lnTo>
                  <a:pt x="2185" y="635"/>
                </a:lnTo>
                <a:lnTo>
                  <a:pt x="2188" y="630"/>
                </a:lnTo>
                <a:lnTo>
                  <a:pt x="2190" y="626"/>
                </a:lnTo>
                <a:lnTo>
                  <a:pt x="2188" y="623"/>
                </a:lnTo>
                <a:lnTo>
                  <a:pt x="2185" y="621"/>
                </a:lnTo>
                <a:lnTo>
                  <a:pt x="2185" y="616"/>
                </a:lnTo>
                <a:lnTo>
                  <a:pt x="2187" y="613"/>
                </a:lnTo>
                <a:lnTo>
                  <a:pt x="2188" y="609"/>
                </a:lnTo>
                <a:lnTo>
                  <a:pt x="2192" y="607"/>
                </a:lnTo>
                <a:lnTo>
                  <a:pt x="2192" y="599"/>
                </a:lnTo>
                <a:lnTo>
                  <a:pt x="2192" y="592"/>
                </a:lnTo>
                <a:lnTo>
                  <a:pt x="2188" y="587"/>
                </a:lnTo>
                <a:lnTo>
                  <a:pt x="2187" y="582"/>
                </a:lnTo>
                <a:lnTo>
                  <a:pt x="2180" y="573"/>
                </a:lnTo>
                <a:lnTo>
                  <a:pt x="2178" y="567"/>
                </a:lnTo>
                <a:lnTo>
                  <a:pt x="2178" y="560"/>
                </a:lnTo>
                <a:lnTo>
                  <a:pt x="2182" y="551"/>
                </a:lnTo>
                <a:lnTo>
                  <a:pt x="2185" y="543"/>
                </a:lnTo>
                <a:lnTo>
                  <a:pt x="2188" y="534"/>
                </a:lnTo>
                <a:lnTo>
                  <a:pt x="2192" y="526"/>
                </a:lnTo>
                <a:lnTo>
                  <a:pt x="2151" y="526"/>
                </a:lnTo>
                <a:lnTo>
                  <a:pt x="2151" y="517"/>
                </a:lnTo>
                <a:lnTo>
                  <a:pt x="2147" y="512"/>
                </a:lnTo>
                <a:lnTo>
                  <a:pt x="2144" y="505"/>
                </a:lnTo>
                <a:lnTo>
                  <a:pt x="2144" y="498"/>
                </a:lnTo>
                <a:lnTo>
                  <a:pt x="2144" y="493"/>
                </a:lnTo>
                <a:lnTo>
                  <a:pt x="2146" y="488"/>
                </a:lnTo>
                <a:lnTo>
                  <a:pt x="2147" y="483"/>
                </a:lnTo>
                <a:lnTo>
                  <a:pt x="2149" y="481"/>
                </a:lnTo>
                <a:lnTo>
                  <a:pt x="2156" y="476"/>
                </a:lnTo>
                <a:lnTo>
                  <a:pt x="2165" y="471"/>
                </a:lnTo>
                <a:lnTo>
                  <a:pt x="2173" y="452"/>
                </a:lnTo>
                <a:lnTo>
                  <a:pt x="2177" y="442"/>
                </a:lnTo>
                <a:lnTo>
                  <a:pt x="2178" y="430"/>
                </a:lnTo>
                <a:lnTo>
                  <a:pt x="2173" y="430"/>
                </a:lnTo>
                <a:lnTo>
                  <a:pt x="2171" y="427"/>
                </a:lnTo>
                <a:lnTo>
                  <a:pt x="2166" y="422"/>
                </a:lnTo>
                <a:lnTo>
                  <a:pt x="2165" y="418"/>
                </a:lnTo>
                <a:lnTo>
                  <a:pt x="2161" y="416"/>
                </a:lnTo>
                <a:lnTo>
                  <a:pt x="2156" y="416"/>
                </a:lnTo>
                <a:lnTo>
                  <a:pt x="2151" y="416"/>
                </a:lnTo>
                <a:lnTo>
                  <a:pt x="2151" y="411"/>
                </a:lnTo>
                <a:lnTo>
                  <a:pt x="2147" y="410"/>
                </a:lnTo>
                <a:lnTo>
                  <a:pt x="2142" y="410"/>
                </a:lnTo>
                <a:lnTo>
                  <a:pt x="2137" y="410"/>
                </a:lnTo>
                <a:lnTo>
                  <a:pt x="2127" y="410"/>
                </a:lnTo>
                <a:lnTo>
                  <a:pt x="2120" y="410"/>
                </a:lnTo>
                <a:lnTo>
                  <a:pt x="2117" y="410"/>
                </a:lnTo>
                <a:lnTo>
                  <a:pt x="2110" y="410"/>
                </a:lnTo>
                <a:lnTo>
                  <a:pt x="2107" y="411"/>
                </a:lnTo>
                <a:lnTo>
                  <a:pt x="2105" y="413"/>
                </a:lnTo>
                <a:lnTo>
                  <a:pt x="2103" y="416"/>
                </a:lnTo>
                <a:lnTo>
                  <a:pt x="2098" y="416"/>
                </a:lnTo>
                <a:lnTo>
                  <a:pt x="2096" y="413"/>
                </a:lnTo>
                <a:lnTo>
                  <a:pt x="2093" y="411"/>
                </a:lnTo>
                <a:lnTo>
                  <a:pt x="2089" y="410"/>
                </a:lnTo>
                <a:lnTo>
                  <a:pt x="2093" y="384"/>
                </a:lnTo>
                <a:lnTo>
                  <a:pt x="2095" y="372"/>
                </a:lnTo>
                <a:lnTo>
                  <a:pt x="2098" y="360"/>
                </a:lnTo>
                <a:lnTo>
                  <a:pt x="2101" y="350"/>
                </a:lnTo>
                <a:lnTo>
                  <a:pt x="2108" y="341"/>
                </a:lnTo>
                <a:lnTo>
                  <a:pt x="2115" y="333"/>
                </a:lnTo>
                <a:lnTo>
                  <a:pt x="2124" y="328"/>
                </a:lnTo>
                <a:lnTo>
                  <a:pt x="2129" y="328"/>
                </a:lnTo>
                <a:lnTo>
                  <a:pt x="2130" y="328"/>
                </a:lnTo>
                <a:lnTo>
                  <a:pt x="2132" y="328"/>
                </a:lnTo>
                <a:lnTo>
                  <a:pt x="2134" y="328"/>
                </a:lnTo>
                <a:lnTo>
                  <a:pt x="2137" y="328"/>
                </a:lnTo>
                <a:lnTo>
                  <a:pt x="2139" y="326"/>
                </a:lnTo>
                <a:lnTo>
                  <a:pt x="2141" y="326"/>
                </a:lnTo>
                <a:lnTo>
                  <a:pt x="2142" y="326"/>
                </a:lnTo>
                <a:lnTo>
                  <a:pt x="2146" y="322"/>
                </a:lnTo>
                <a:lnTo>
                  <a:pt x="2147" y="322"/>
                </a:lnTo>
                <a:lnTo>
                  <a:pt x="2147" y="321"/>
                </a:lnTo>
                <a:lnTo>
                  <a:pt x="2158" y="309"/>
                </a:lnTo>
                <a:lnTo>
                  <a:pt x="2165" y="304"/>
                </a:lnTo>
                <a:lnTo>
                  <a:pt x="2171" y="300"/>
                </a:lnTo>
                <a:lnTo>
                  <a:pt x="2173" y="297"/>
                </a:lnTo>
                <a:lnTo>
                  <a:pt x="2177" y="295"/>
                </a:lnTo>
                <a:lnTo>
                  <a:pt x="2180" y="294"/>
                </a:lnTo>
                <a:lnTo>
                  <a:pt x="2185" y="294"/>
                </a:lnTo>
                <a:lnTo>
                  <a:pt x="2187" y="288"/>
                </a:lnTo>
                <a:lnTo>
                  <a:pt x="2190" y="285"/>
                </a:lnTo>
                <a:lnTo>
                  <a:pt x="2192" y="283"/>
                </a:lnTo>
                <a:lnTo>
                  <a:pt x="2192" y="280"/>
                </a:lnTo>
                <a:lnTo>
                  <a:pt x="2185" y="280"/>
                </a:lnTo>
                <a:lnTo>
                  <a:pt x="2180" y="278"/>
                </a:lnTo>
                <a:lnTo>
                  <a:pt x="2171" y="273"/>
                </a:lnTo>
                <a:lnTo>
                  <a:pt x="2168" y="273"/>
                </a:lnTo>
                <a:lnTo>
                  <a:pt x="2165" y="273"/>
                </a:lnTo>
                <a:lnTo>
                  <a:pt x="2165" y="270"/>
                </a:lnTo>
                <a:lnTo>
                  <a:pt x="2165" y="266"/>
                </a:lnTo>
                <a:lnTo>
                  <a:pt x="2158" y="265"/>
                </a:lnTo>
                <a:lnTo>
                  <a:pt x="2151" y="266"/>
                </a:lnTo>
                <a:lnTo>
                  <a:pt x="2144" y="266"/>
                </a:lnTo>
                <a:lnTo>
                  <a:pt x="2137" y="266"/>
                </a:lnTo>
                <a:lnTo>
                  <a:pt x="2134" y="265"/>
                </a:lnTo>
                <a:lnTo>
                  <a:pt x="2132" y="263"/>
                </a:lnTo>
                <a:lnTo>
                  <a:pt x="2127" y="258"/>
                </a:lnTo>
                <a:lnTo>
                  <a:pt x="2120" y="254"/>
                </a:lnTo>
                <a:lnTo>
                  <a:pt x="2117" y="253"/>
                </a:lnTo>
                <a:lnTo>
                  <a:pt x="2110" y="253"/>
                </a:lnTo>
                <a:lnTo>
                  <a:pt x="2069" y="253"/>
                </a:lnTo>
                <a:lnTo>
                  <a:pt x="2067" y="256"/>
                </a:lnTo>
                <a:lnTo>
                  <a:pt x="2064" y="258"/>
                </a:lnTo>
                <a:lnTo>
                  <a:pt x="2055" y="259"/>
                </a:lnTo>
                <a:lnTo>
                  <a:pt x="2054" y="263"/>
                </a:lnTo>
                <a:lnTo>
                  <a:pt x="2050" y="265"/>
                </a:lnTo>
                <a:lnTo>
                  <a:pt x="2042" y="266"/>
                </a:lnTo>
                <a:lnTo>
                  <a:pt x="2038" y="263"/>
                </a:lnTo>
                <a:lnTo>
                  <a:pt x="2035" y="259"/>
                </a:lnTo>
                <a:lnTo>
                  <a:pt x="2026" y="254"/>
                </a:lnTo>
                <a:lnTo>
                  <a:pt x="2016" y="251"/>
                </a:lnTo>
                <a:lnTo>
                  <a:pt x="2008" y="246"/>
                </a:lnTo>
                <a:lnTo>
                  <a:pt x="1984" y="246"/>
                </a:lnTo>
                <a:lnTo>
                  <a:pt x="1962" y="244"/>
                </a:lnTo>
                <a:lnTo>
                  <a:pt x="1943" y="239"/>
                </a:lnTo>
                <a:lnTo>
                  <a:pt x="1926" y="232"/>
                </a:lnTo>
                <a:lnTo>
                  <a:pt x="1921" y="229"/>
                </a:lnTo>
                <a:lnTo>
                  <a:pt x="1914" y="227"/>
                </a:lnTo>
                <a:lnTo>
                  <a:pt x="1909" y="224"/>
                </a:lnTo>
                <a:lnTo>
                  <a:pt x="1907" y="222"/>
                </a:lnTo>
                <a:lnTo>
                  <a:pt x="1905" y="218"/>
                </a:lnTo>
                <a:lnTo>
                  <a:pt x="1878" y="218"/>
                </a:lnTo>
                <a:lnTo>
                  <a:pt x="1878" y="215"/>
                </a:lnTo>
                <a:lnTo>
                  <a:pt x="1876" y="213"/>
                </a:lnTo>
                <a:lnTo>
                  <a:pt x="1871" y="212"/>
                </a:lnTo>
                <a:lnTo>
                  <a:pt x="1868" y="208"/>
                </a:lnTo>
                <a:lnTo>
                  <a:pt x="1864" y="205"/>
                </a:lnTo>
                <a:lnTo>
                  <a:pt x="1856" y="200"/>
                </a:lnTo>
                <a:lnTo>
                  <a:pt x="1847" y="195"/>
                </a:lnTo>
                <a:lnTo>
                  <a:pt x="1846" y="189"/>
                </a:lnTo>
                <a:lnTo>
                  <a:pt x="1844" y="184"/>
                </a:lnTo>
                <a:lnTo>
                  <a:pt x="1839" y="184"/>
                </a:lnTo>
                <a:lnTo>
                  <a:pt x="1834" y="184"/>
                </a:lnTo>
                <a:lnTo>
                  <a:pt x="1829" y="179"/>
                </a:lnTo>
                <a:lnTo>
                  <a:pt x="1820" y="176"/>
                </a:lnTo>
                <a:lnTo>
                  <a:pt x="1817" y="176"/>
                </a:lnTo>
                <a:lnTo>
                  <a:pt x="1810" y="178"/>
                </a:lnTo>
                <a:lnTo>
                  <a:pt x="1805" y="169"/>
                </a:lnTo>
                <a:lnTo>
                  <a:pt x="1803" y="164"/>
                </a:lnTo>
                <a:lnTo>
                  <a:pt x="1803" y="157"/>
                </a:lnTo>
                <a:lnTo>
                  <a:pt x="1796" y="157"/>
                </a:lnTo>
                <a:lnTo>
                  <a:pt x="1791" y="155"/>
                </a:lnTo>
                <a:lnTo>
                  <a:pt x="1788" y="152"/>
                </a:lnTo>
                <a:lnTo>
                  <a:pt x="1783" y="150"/>
                </a:lnTo>
                <a:lnTo>
                  <a:pt x="1779" y="142"/>
                </a:lnTo>
                <a:lnTo>
                  <a:pt x="1776" y="133"/>
                </a:lnTo>
                <a:lnTo>
                  <a:pt x="1772" y="125"/>
                </a:lnTo>
                <a:lnTo>
                  <a:pt x="1769" y="116"/>
                </a:lnTo>
                <a:lnTo>
                  <a:pt x="1765" y="109"/>
                </a:lnTo>
                <a:lnTo>
                  <a:pt x="1762" y="104"/>
                </a:lnTo>
                <a:lnTo>
                  <a:pt x="1752" y="96"/>
                </a:lnTo>
                <a:lnTo>
                  <a:pt x="1747" y="92"/>
                </a:lnTo>
                <a:lnTo>
                  <a:pt x="1743" y="85"/>
                </a:lnTo>
                <a:lnTo>
                  <a:pt x="1742" y="79"/>
                </a:lnTo>
                <a:lnTo>
                  <a:pt x="1742" y="68"/>
                </a:lnTo>
                <a:lnTo>
                  <a:pt x="1742" y="58"/>
                </a:lnTo>
                <a:lnTo>
                  <a:pt x="1743" y="50"/>
                </a:lnTo>
                <a:lnTo>
                  <a:pt x="1748" y="45"/>
                </a:lnTo>
                <a:lnTo>
                  <a:pt x="1755" y="41"/>
                </a:lnTo>
                <a:lnTo>
                  <a:pt x="1757" y="38"/>
                </a:lnTo>
                <a:lnTo>
                  <a:pt x="1760" y="36"/>
                </a:lnTo>
                <a:lnTo>
                  <a:pt x="1765" y="31"/>
                </a:lnTo>
                <a:lnTo>
                  <a:pt x="1769" y="29"/>
                </a:lnTo>
                <a:lnTo>
                  <a:pt x="1771" y="26"/>
                </a:lnTo>
                <a:lnTo>
                  <a:pt x="1771" y="21"/>
                </a:lnTo>
                <a:lnTo>
                  <a:pt x="1769" y="14"/>
                </a:lnTo>
                <a:lnTo>
                  <a:pt x="1767" y="10"/>
                </a:lnTo>
                <a:lnTo>
                  <a:pt x="1764" y="9"/>
                </a:lnTo>
                <a:lnTo>
                  <a:pt x="1755" y="7"/>
                </a:lnTo>
                <a:lnTo>
                  <a:pt x="1755" y="2"/>
                </a:lnTo>
                <a:lnTo>
                  <a:pt x="1752" y="0"/>
                </a:lnTo>
                <a:lnTo>
                  <a:pt x="1747" y="0"/>
                </a:lnTo>
                <a:lnTo>
                  <a:pt x="1742" y="0"/>
                </a:lnTo>
                <a:lnTo>
                  <a:pt x="1731" y="0"/>
                </a:lnTo>
                <a:lnTo>
                  <a:pt x="1725" y="0"/>
                </a:lnTo>
                <a:lnTo>
                  <a:pt x="1721" y="0"/>
                </a:lnTo>
                <a:lnTo>
                  <a:pt x="1702" y="9"/>
                </a:lnTo>
                <a:lnTo>
                  <a:pt x="1692" y="12"/>
                </a:lnTo>
                <a:lnTo>
                  <a:pt x="1680" y="14"/>
                </a:lnTo>
                <a:lnTo>
                  <a:pt x="1675" y="17"/>
                </a:lnTo>
                <a:lnTo>
                  <a:pt x="1668" y="19"/>
                </a:lnTo>
                <a:lnTo>
                  <a:pt x="1663" y="22"/>
                </a:lnTo>
                <a:lnTo>
                  <a:pt x="1661" y="24"/>
                </a:lnTo>
                <a:lnTo>
                  <a:pt x="1660" y="28"/>
                </a:lnTo>
                <a:lnTo>
                  <a:pt x="1655" y="31"/>
                </a:lnTo>
                <a:lnTo>
                  <a:pt x="1649" y="34"/>
                </a:lnTo>
                <a:lnTo>
                  <a:pt x="1644" y="39"/>
                </a:lnTo>
                <a:lnTo>
                  <a:pt x="1639" y="41"/>
                </a:lnTo>
                <a:lnTo>
                  <a:pt x="1557" y="41"/>
                </a:lnTo>
                <a:lnTo>
                  <a:pt x="1544" y="39"/>
                </a:lnTo>
                <a:lnTo>
                  <a:pt x="1533" y="34"/>
                </a:lnTo>
                <a:lnTo>
                  <a:pt x="1521" y="29"/>
                </a:lnTo>
                <a:lnTo>
                  <a:pt x="1509" y="28"/>
                </a:lnTo>
                <a:lnTo>
                  <a:pt x="1501" y="29"/>
                </a:lnTo>
                <a:lnTo>
                  <a:pt x="1496" y="31"/>
                </a:lnTo>
                <a:lnTo>
                  <a:pt x="1484" y="36"/>
                </a:lnTo>
                <a:lnTo>
                  <a:pt x="1470" y="39"/>
                </a:lnTo>
                <a:lnTo>
                  <a:pt x="1463" y="41"/>
                </a:lnTo>
                <a:lnTo>
                  <a:pt x="1455" y="41"/>
                </a:lnTo>
                <a:lnTo>
                  <a:pt x="1443" y="48"/>
                </a:lnTo>
                <a:lnTo>
                  <a:pt x="1431" y="51"/>
                </a:lnTo>
                <a:lnTo>
                  <a:pt x="1419" y="57"/>
                </a:lnTo>
                <a:lnTo>
                  <a:pt x="1407" y="62"/>
                </a:lnTo>
                <a:lnTo>
                  <a:pt x="1404" y="63"/>
                </a:lnTo>
                <a:lnTo>
                  <a:pt x="1402" y="67"/>
                </a:lnTo>
                <a:lnTo>
                  <a:pt x="1400" y="75"/>
                </a:lnTo>
                <a:lnTo>
                  <a:pt x="1397" y="75"/>
                </a:lnTo>
                <a:lnTo>
                  <a:pt x="1395" y="77"/>
                </a:lnTo>
                <a:lnTo>
                  <a:pt x="1394" y="82"/>
                </a:lnTo>
                <a:lnTo>
                  <a:pt x="1380" y="103"/>
                </a:lnTo>
                <a:lnTo>
                  <a:pt x="1375" y="114"/>
                </a:lnTo>
                <a:lnTo>
                  <a:pt x="1371" y="120"/>
                </a:lnTo>
                <a:lnTo>
                  <a:pt x="1366" y="123"/>
                </a:lnTo>
                <a:lnTo>
                  <a:pt x="1365" y="125"/>
                </a:lnTo>
                <a:lnTo>
                  <a:pt x="1363" y="126"/>
                </a:lnTo>
                <a:lnTo>
                  <a:pt x="1359" y="130"/>
                </a:lnTo>
                <a:lnTo>
                  <a:pt x="1354" y="132"/>
                </a:lnTo>
                <a:lnTo>
                  <a:pt x="1353" y="133"/>
                </a:lnTo>
                <a:lnTo>
                  <a:pt x="1353" y="137"/>
                </a:lnTo>
                <a:lnTo>
                  <a:pt x="1337" y="135"/>
                </a:lnTo>
                <a:lnTo>
                  <a:pt x="1325" y="132"/>
                </a:lnTo>
                <a:lnTo>
                  <a:pt x="1315" y="126"/>
                </a:lnTo>
                <a:lnTo>
                  <a:pt x="1305" y="120"/>
                </a:lnTo>
                <a:lnTo>
                  <a:pt x="1288" y="104"/>
                </a:lnTo>
                <a:lnTo>
                  <a:pt x="1279" y="96"/>
                </a:lnTo>
                <a:lnTo>
                  <a:pt x="1271" y="89"/>
                </a:lnTo>
                <a:lnTo>
                  <a:pt x="1261" y="92"/>
                </a:lnTo>
                <a:lnTo>
                  <a:pt x="1250" y="96"/>
                </a:lnTo>
                <a:lnTo>
                  <a:pt x="1232" y="104"/>
                </a:lnTo>
                <a:lnTo>
                  <a:pt x="1215" y="114"/>
                </a:lnTo>
                <a:lnTo>
                  <a:pt x="1196" y="123"/>
                </a:lnTo>
                <a:lnTo>
                  <a:pt x="1194" y="128"/>
                </a:lnTo>
                <a:lnTo>
                  <a:pt x="1192" y="130"/>
                </a:lnTo>
                <a:lnTo>
                  <a:pt x="1189" y="130"/>
                </a:lnTo>
                <a:lnTo>
                  <a:pt x="1189" y="137"/>
                </a:lnTo>
                <a:lnTo>
                  <a:pt x="1189" y="150"/>
                </a:lnTo>
                <a:lnTo>
                  <a:pt x="1189" y="178"/>
                </a:lnTo>
                <a:lnTo>
                  <a:pt x="1187" y="183"/>
                </a:lnTo>
                <a:lnTo>
                  <a:pt x="1186" y="184"/>
                </a:lnTo>
                <a:lnTo>
                  <a:pt x="1182" y="184"/>
                </a:lnTo>
                <a:lnTo>
                  <a:pt x="1182" y="198"/>
                </a:lnTo>
                <a:lnTo>
                  <a:pt x="1180" y="203"/>
                </a:lnTo>
                <a:lnTo>
                  <a:pt x="1179" y="205"/>
                </a:lnTo>
                <a:lnTo>
                  <a:pt x="1175" y="205"/>
                </a:lnTo>
                <a:lnTo>
                  <a:pt x="1175" y="212"/>
                </a:lnTo>
                <a:lnTo>
                  <a:pt x="1180" y="213"/>
                </a:lnTo>
                <a:lnTo>
                  <a:pt x="1182" y="215"/>
                </a:lnTo>
                <a:lnTo>
                  <a:pt x="1182" y="218"/>
                </a:lnTo>
                <a:lnTo>
                  <a:pt x="1187" y="220"/>
                </a:lnTo>
                <a:lnTo>
                  <a:pt x="1189" y="222"/>
                </a:lnTo>
                <a:lnTo>
                  <a:pt x="1189" y="225"/>
                </a:lnTo>
                <a:lnTo>
                  <a:pt x="1194" y="227"/>
                </a:lnTo>
                <a:lnTo>
                  <a:pt x="1196" y="229"/>
                </a:lnTo>
                <a:lnTo>
                  <a:pt x="1196" y="232"/>
                </a:lnTo>
                <a:lnTo>
                  <a:pt x="1191" y="230"/>
                </a:lnTo>
                <a:lnTo>
                  <a:pt x="1189" y="229"/>
                </a:lnTo>
                <a:lnTo>
                  <a:pt x="1189" y="225"/>
                </a:lnTo>
                <a:lnTo>
                  <a:pt x="1182" y="225"/>
                </a:lnTo>
                <a:lnTo>
                  <a:pt x="1175" y="227"/>
                </a:lnTo>
                <a:lnTo>
                  <a:pt x="1168" y="225"/>
                </a:lnTo>
                <a:lnTo>
                  <a:pt x="1165" y="224"/>
                </a:lnTo>
                <a:lnTo>
                  <a:pt x="1162" y="222"/>
                </a:lnTo>
                <a:lnTo>
                  <a:pt x="1155" y="215"/>
                </a:lnTo>
                <a:lnTo>
                  <a:pt x="1151" y="213"/>
                </a:lnTo>
                <a:lnTo>
                  <a:pt x="1148" y="212"/>
                </a:lnTo>
                <a:lnTo>
                  <a:pt x="1148" y="207"/>
                </a:lnTo>
                <a:lnTo>
                  <a:pt x="1145" y="205"/>
                </a:lnTo>
                <a:lnTo>
                  <a:pt x="1139" y="205"/>
                </a:lnTo>
                <a:lnTo>
                  <a:pt x="1134" y="205"/>
                </a:lnTo>
                <a:lnTo>
                  <a:pt x="1124" y="205"/>
                </a:lnTo>
                <a:lnTo>
                  <a:pt x="1117" y="205"/>
                </a:lnTo>
                <a:lnTo>
                  <a:pt x="1114" y="205"/>
                </a:lnTo>
                <a:lnTo>
                  <a:pt x="1102" y="207"/>
                </a:lnTo>
                <a:lnTo>
                  <a:pt x="1097" y="208"/>
                </a:lnTo>
                <a:lnTo>
                  <a:pt x="1093" y="212"/>
                </a:lnTo>
                <a:lnTo>
                  <a:pt x="1092" y="215"/>
                </a:lnTo>
                <a:lnTo>
                  <a:pt x="1090" y="217"/>
                </a:lnTo>
                <a:lnTo>
                  <a:pt x="1090" y="218"/>
                </a:lnTo>
                <a:lnTo>
                  <a:pt x="1086" y="222"/>
                </a:lnTo>
                <a:lnTo>
                  <a:pt x="1081" y="225"/>
                </a:lnTo>
                <a:lnTo>
                  <a:pt x="1080" y="225"/>
                </a:lnTo>
                <a:lnTo>
                  <a:pt x="1080" y="227"/>
                </a:lnTo>
                <a:lnTo>
                  <a:pt x="1073" y="229"/>
                </a:lnTo>
                <a:lnTo>
                  <a:pt x="1068" y="232"/>
                </a:lnTo>
                <a:lnTo>
                  <a:pt x="1068" y="236"/>
                </a:lnTo>
                <a:lnTo>
                  <a:pt x="1066" y="237"/>
                </a:lnTo>
                <a:lnTo>
                  <a:pt x="1068" y="247"/>
                </a:lnTo>
                <a:lnTo>
                  <a:pt x="1068" y="249"/>
                </a:lnTo>
                <a:lnTo>
                  <a:pt x="1066" y="249"/>
                </a:lnTo>
                <a:lnTo>
                  <a:pt x="1066" y="253"/>
                </a:lnTo>
                <a:lnTo>
                  <a:pt x="1066" y="259"/>
                </a:lnTo>
                <a:lnTo>
                  <a:pt x="1068" y="265"/>
                </a:lnTo>
                <a:lnTo>
                  <a:pt x="1068" y="270"/>
                </a:lnTo>
                <a:lnTo>
                  <a:pt x="1069" y="275"/>
                </a:lnTo>
                <a:lnTo>
                  <a:pt x="1071" y="280"/>
                </a:lnTo>
                <a:lnTo>
                  <a:pt x="1071" y="283"/>
                </a:lnTo>
                <a:lnTo>
                  <a:pt x="1074" y="288"/>
                </a:lnTo>
                <a:lnTo>
                  <a:pt x="1076" y="292"/>
                </a:lnTo>
                <a:lnTo>
                  <a:pt x="1078" y="295"/>
                </a:lnTo>
                <a:lnTo>
                  <a:pt x="1080" y="299"/>
                </a:lnTo>
                <a:lnTo>
                  <a:pt x="1083" y="302"/>
                </a:lnTo>
                <a:lnTo>
                  <a:pt x="1086" y="304"/>
                </a:lnTo>
                <a:lnTo>
                  <a:pt x="1090" y="307"/>
                </a:lnTo>
                <a:lnTo>
                  <a:pt x="1093" y="309"/>
                </a:lnTo>
                <a:lnTo>
                  <a:pt x="1100" y="314"/>
                </a:lnTo>
                <a:lnTo>
                  <a:pt x="1100" y="341"/>
                </a:lnTo>
                <a:lnTo>
                  <a:pt x="1100" y="346"/>
                </a:lnTo>
                <a:lnTo>
                  <a:pt x="1100" y="351"/>
                </a:lnTo>
                <a:lnTo>
                  <a:pt x="1105" y="357"/>
                </a:lnTo>
                <a:lnTo>
                  <a:pt x="1107" y="363"/>
                </a:lnTo>
                <a:lnTo>
                  <a:pt x="1109" y="369"/>
                </a:lnTo>
                <a:lnTo>
                  <a:pt x="1107" y="375"/>
                </a:lnTo>
                <a:lnTo>
                  <a:pt x="1098" y="375"/>
                </a:lnTo>
                <a:lnTo>
                  <a:pt x="1093" y="372"/>
                </a:lnTo>
                <a:lnTo>
                  <a:pt x="1090" y="367"/>
                </a:lnTo>
                <a:lnTo>
                  <a:pt x="1086" y="362"/>
                </a:lnTo>
                <a:lnTo>
                  <a:pt x="1078" y="362"/>
                </a:lnTo>
                <a:lnTo>
                  <a:pt x="1073" y="358"/>
                </a:lnTo>
                <a:lnTo>
                  <a:pt x="1069" y="353"/>
                </a:lnTo>
                <a:lnTo>
                  <a:pt x="1066" y="348"/>
                </a:lnTo>
                <a:lnTo>
                  <a:pt x="1066" y="334"/>
                </a:lnTo>
                <a:lnTo>
                  <a:pt x="1066" y="326"/>
                </a:lnTo>
                <a:lnTo>
                  <a:pt x="1064" y="319"/>
                </a:lnTo>
                <a:lnTo>
                  <a:pt x="1061" y="314"/>
                </a:lnTo>
                <a:lnTo>
                  <a:pt x="1059" y="307"/>
                </a:lnTo>
                <a:lnTo>
                  <a:pt x="1045" y="309"/>
                </a:lnTo>
                <a:lnTo>
                  <a:pt x="1042" y="309"/>
                </a:lnTo>
                <a:lnTo>
                  <a:pt x="1034" y="311"/>
                </a:lnTo>
                <a:lnTo>
                  <a:pt x="1030" y="311"/>
                </a:lnTo>
                <a:lnTo>
                  <a:pt x="1020" y="312"/>
                </a:lnTo>
                <a:lnTo>
                  <a:pt x="1018" y="314"/>
                </a:lnTo>
                <a:lnTo>
                  <a:pt x="1008" y="316"/>
                </a:lnTo>
                <a:lnTo>
                  <a:pt x="1005" y="317"/>
                </a:lnTo>
                <a:lnTo>
                  <a:pt x="996" y="319"/>
                </a:lnTo>
                <a:lnTo>
                  <a:pt x="994" y="321"/>
                </a:lnTo>
                <a:lnTo>
                  <a:pt x="984" y="324"/>
                </a:lnTo>
                <a:lnTo>
                  <a:pt x="982" y="326"/>
                </a:lnTo>
                <a:lnTo>
                  <a:pt x="974" y="328"/>
                </a:lnTo>
                <a:lnTo>
                  <a:pt x="965" y="328"/>
                </a:lnTo>
                <a:lnTo>
                  <a:pt x="962" y="328"/>
                </a:lnTo>
                <a:lnTo>
                  <a:pt x="959" y="326"/>
                </a:lnTo>
                <a:lnTo>
                  <a:pt x="955" y="322"/>
                </a:lnTo>
                <a:lnTo>
                  <a:pt x="952" y="317"/>
                </a:lnTo>
                <a:lnTo>
                  <a:pt x="948" y="316"/>
                </a:lnTo>
                <a:lnTo>
                  <a:pt x="945" y="316"/>
                </a:lnTo>
                <a:lnTo>
                  <a:pt x="941" y="317"/>
                </a:lnTo>
                <a:lnTo>
                  <a:pt x="940" y="314"/>
                </a:lnTo>
                <a:lnTo>
                  <a:pt x="936" y="309"/>
                </a:lnTo>
                <a:lnTo>
                  <a:pt x="935" y="307"/>
                </a:lnTo>
                <a:lnTo>
                  <a:pt x="930" y="304"/>
                </a:lnTo>
                <a:lnTo>
                  <a:pt x="923" y="300"/>
                </a:lnTo>
                <a:lnTo>
                  <a:pt x="923" y="259"/>
                </a:lnTo>
                <a:lnTo>
                  <a:pt x="919" y="254"/>
                </a:lnTo>
                <a:lnTo>
                  <a:pt x="916" y="249"/>
                </a:lnTo>
                <a:lnTo>
                  <a:pt x="909" y="247"/>
                </a:lnTo>
                <a:lnTo>
                  <a:pt x="902" y="246"/>
                </a:lnTo>
                <a:lnTo>
                  <a:pt x="901" y="246"/>
                </a:lnTo>
                <a:lnTo>
                  <a:pt x="899" y="246"/>
                </a:lnTo>
                <a:lnTo>
                  <a:pt x="897" y="244"/>
                </a:lnTo>
                <a:lnTo>
                  <a:pt x="892" y="239"/>
                </a:lnTo>
                <a:lnTo>
                  <a:pt x="887" y="237"/>
                </a:lnTo>
                <a:lnTo>
                  <a:pt x="883" y="239"/>
                </a:lnTo>
                <a:lnTo>
                  <a:pt x="882" y="239"/>
                </a:lnTo>
                <a:lnTo>
                  <a:pt x="880" y="241"/>
                </a:lnTo>
                <a:lnTo>
                  <a:pt x="878" y="244"/>
                </a:lnTo>
                <a:lnTo>
                  <a:pt x="873" y="246"/>
                </a:lnTo>
                <a:lnTo>
                  <a:pt x="868" y="246"/>
                </a:lnTo>
                <a:lnTo>
                  <a:pt x="863" y="246"/>
                </a:lnTo>
                <a:lnTo>
                  <a:pt x="856" y="247"/>
                </a:lnTo>
                <a:lnTo>
                  <a:pt x="851" y="249"/>
                </a:lnTo>
                <a:lnTo>
                  <a:pt x="846" y="256"/>
                </a:lnTo>
                <a:lnTo>
                  <a:pt x="844" y="258"/>
                </a:lnTo>
                <a:lnTo>
                  <a:pt x="841" y="259"/>
                </a:lnTo>
                <a:lnTo>
                  <a:pt x="839" y="275"/>
                </a:lnTo>
                <a:lnTo>
                  <a:pt x="843" y="285"/>
                </a:lnTo>
                <a:lnTo>
                  <a:pt x="844" y="297"/>
                </a:lnTo>
                <a:lnTo>
                  <a:pt x="848" y="307"/>
                </a:lnTo>
                <a:lnTo>
                  <a:pt x="846" y="312"/>
                </a:lnTo>
                <a:lnTo>
                  <a:pt x="846" y="314"/>
                </a:lnTo>
                <a:lnTo>
                  <a:pt x="844" y="321"/>
                </a:lnTo>
                <a:lnTo>
                  <a:pt x="839" y="329"/>
                </a:lnTo>
                <a:lnTo>
                  <a:pt x="836" y="338"/>
                </a:lnTo>
                <a:lnTo>
                  <a:pt x="834" y="343"/>
                </a:lnTo>
                <a:lnTo>
                  <a:pt x="831" y="348"/>
                </a:lnTo>
                <a:lnTo>
                  <a:pt x="826" y="353"/>
                </a:lnTo>
                <a:lnTo>
                  <a:pt x="822" y="355"/>
                </a:lnTo>
                <a:lnTo>
                  <a:pt x="817" y="358"/>
                </a:lnTo>
                <a:lnTo>
                  <a:pt x="814" y="363"/>
                </a:lnTo>
                <a:lnTo>
                  <a:pt x="812" y="370"/>
                </a:lnTo>
                <a:lnTo>
                  <a:pt x="814" y="379"/>
                </a:lnTo>
                <a:lnTo>
                  <a:pt x="810" y="381"/>
                </a:lnTo>
                <a:lnTo>
                  <a:pt x="808" y="382"/>
                </a:lnTo>
                <a:lnTo>
                  <a:pt x="807" y="384"/>
                </a:lnTo>
                <a:lnTo>
                  <a:pt x="803" y="389"/>
                </a:lnTo>
                <a:lnTo>
                  <a:pt x="800" y="396"/>
                </a:lnTo>
                <a:lnTo>
                  <a:pt x="786" y="403"/>
                </a:lnTo>
                <a:lnTo>
                  <a:pt x="773" y="410"/>
                </a:lnTo>
                <a:lnTo>
                  <a:pt x="768" y="444"/>
                </a:lnTo>
                <a:lnTo>
                  <a:pt x="762" y="478"/>
                </a:lnTo>
                <a:lnTo>
                  <a:pt x="762" y="495"/>
                </a:lnTo>
                <a:lnTo>
                  <a:pt x="762" y="512"/>
                </a:lnTo>
                <a:lnTo>
                  <a:pt x="762" y="529"/>
                </a:lnTo>
                <a:lnTo>
                  <a:pt x="766" y="546"/>
                </a:lnTo>
                <a:lnTo>
                  <a:pt x="759" y="546"/>
                </a:lnTo>
                <a:lnTo>
                  <a:pt x="752" y="546"/>
                </a:lnTo>
                <a:lnTo>
                  <a:pt x="747" y="544"/>
                </a:lnTo>
                <a:lnTo>
                  <a:pt x="744" y="541"/>
                </a:lnTo>
                <a:lnTo>
                  <a:pt x="740" y="538"/>
                </a:lnTo>
                <a:lnTo>
                  <a:pt x="739" y="532"/>
                </a:lnTo>
                <a:lnTo>
                  <a:pt x="739" y="526"/>
                </a:lnTo>
                <a:lnTo>
                  <a:pt x="739" y="519"/>
                </a:lnTo>
                <a:lnTo>
                  <a:pt x="737" y="514"/>
                </a:lnTo>
                <a:lnTo>
                  <a:pt x="735" y="510"/>
                </a:lnTo>
                <a:lnTo>
                  <a:pt x="728" y="505"/>
                </a:lnTo>
                <a:lnTo>
                  <a:pt x="721" y="500"/>
                </a:lnTo>
                <a:lnTo>
                  <a:pt x="720" y="497"/>
                </a:lnTo>
                <a:lnTo>
                  <a:pt x="718" y="492"/>
                </a:lnTo>
                <a:lnTo>
                  <a:pt x="718" y="485"/>
                </a:lnTo>
                <a:lnTo>
                  <a:pt x="721" y="478"/>
                </a:lnTo>
                <a:lnTo>
                  <a:pt x="725" y="473"/>
                </a:lnTo>
                <a:lnTo>
                  <a:pt x="725" y="464"/>
                </a:lnTo>
                <a:lnTo>
                  <a:pt x="725" y="457"/>
                </a:lnTo>
                <a:lnTo>
                  <a:pt x="721" y="454"/>
                </a:lnTo>
                <a:lnTo>
                  <a:pt x="720" y="449"/>
                </a:lnTo>
                <a:lnTo>
                  <a:pt x="718" y="444"/>
                </a:lnTo>
                <a:lnTo>
                  <a:pt x="716" y="440"/>
                </a:lnTo>
                <a:lnTo>
                  <a:pt x="715" y="439"/>
                </a:lnTo>
                <a:lnTo>
                  <a:pt x="708" y="437"/>
                </a:lnTo>
                <a:lnTo>
                  <a:pt x="691" y="437"/>
                </a:lnTo>
                <a:lnTo>
                  <a:pt x="689" y="433"/>
                </a:lnTo>
                <a:lnTo>
                  <a:pt x="686" y="432"/>
                </a:lnTo>
                <a:lnTo>
                  <a:pt x="677" y="430"/>
                </a:lnTo>
                <a:lnTo>
                  <a:pt x="667" y="416"/>
                </a:lnTo>
                <a:lnTo>
                  <a:pt x="655" y="404"/>
                </a:lnTo>
                <a:lnTo>
                  <a:pt x="643" y="392"/>
                </a:lnTo>
                <a:lnTo>
                  <a:pt x="629" y="382"/>
                </a:lnTo>
                <a:lnTo>
                  <a:pt x="629" y="377"/>
                </a:lnTo>
                <a:lnTo>
                  <a:pt x="628" y="374"/>
                </a:lnTo>
                <a:lnTo>
                  <a:pt x="626" y="370"/>
                </a:lnTo>
                <a:lnTo>
                  <a:pt x="623" y="369"/>
                </a:lnTo>
                <a:lnTo>
                  <a:pt x="623" y="358"/>
                </a:lnTo>
                <a:lnTo>
                  <a:pt x="623" y="348"/>
                </a:lnTo>
                <a:lnTo>
                  <a:pt x="619" y="341"/>
                </a:lnTo>
                <a:lnTo>
                  <a:pt x="616" y="334"/>
                </a:lnTo>
                <a:lnTo>
                  <a:pt x="616" y="329"/>
                </a:lnTo>
                <a:lnTo>
                  <a:pt x="614" y="326"/>
                </a:lnTo>
                <a:lnTo>
                  <a:pt x="614" y="322"/>
                </a:lnTo>
                <a:lnTo>
                  <a:pt x="616" y="321"/>
                </a:lnTo>
                <a:lnTo>
                  <a:pt x="616" y="319"/>
                </a:lnTo>
                <a:lnTo>
                  <a:pt x="617" y="311"/>
                </a:lnTo>
                <a:lnTo>
                  <a:pt x="621" y="302"/>
                </a:lnTo>
                <a:lnTo>
                  <a:pt x="623" y="292"/>
                </a:lnTo>
                <a:lnTo>
                  <a:pt x="623" y="280"/>
                </a:lnTo>
                <a:lnTo>
                  <a:pt x="616" y="266"/>
                </a:lnTo>
                <a:lnTo>
                  <a:pt x="609" y="253"/>
                </a:lnTo>
                <a:lnTo>
                  <a:pt x="599" y="251"/>
                </a:lnTo>
                <a:lnTo>
                  <a:pt x="592" y="253"/>
                </a:lnTo>
                <a:lnTo>
                  <a:pt x="578" y="256"/>
                </a:lnTo>
                <a:lnTo>
                  <a:pt x="564" y="259"/>
                </a:lnTo>
                <a:lnTo>
                  <a:pt x="556" y="259"/>
                </a:lnTo>
                <a:lnTo>
                  <a:pt x="547" y="259"/>
                </a:lnTo>
                <a:lnTo>
                  <a:pt x="546" y="265"/>
                </a:lnTo>
                <a:lnTo>
                  <a:pt x="544" y="266"/>
                </a:lnTo>
                <a:lnTo>
                  <a:pt x="541" y="266"/>
                </a:lnTo>
                <a:lnTo>
                  <a:pt x="542" y="275"/>
                </a:lnTo>
                <a:lnTo>
                  <a:pt x="541" y="282"/>
                </a:lnTo>
                <a:lnTo>
                  <a:pt x="537" y="287"/>
                </a:lnTo>
                <a:lnTo>
                  <a:pt x="534" y="290"/>
                </a:lnTo>
                <a:lnTo>
                  <a:pt x="525" y="297"/>
                </a:lnTo>
                <a:lnTo>
                  <a:pt x="522" y="302"/>
                </a:lnTo>
                <a:lnTo>
                  <a:pt x="520" y="307"/>
                </a:lnTo>
                <a:lnTo>
                  <a:pt x="515" y="307"/>
                </a:lnTo>
                <a:lnTo>
                  <a:pt x="510" y="309"/>
                </a:lnTo>
                <a:lnTo>
                  <a:pt x="501" y="312"/>
                </a:lnTo>
                <a:lnTo>
                  <a:pt x="494" y="317"/>
                </a:lnTo>
                <a:lnTo>
                  <a:pt x="486" y="321"/>
                </a:lnTo>
                <a:lnTo>
                  <a:pt x="486" y="324"/>
                </a:lnTo>
                <a:lnTo>
                  <a:pt x="484" y="326"/>
                </a:lnTo>
                <a:lnTo>
                  <a:pt x="479" y="328"/>
                </a:lnTo>
                <a:lnTo>
                  <a:pt x="476" y="331"/>
                </a:lnTo>
                <a:lnTo>
                  <a:pt x="474" y="333"/>
                </a:lnTo>
                <a:lnTo>
                  <a:pt x="472" y="334"/>
                </a:lnTo>
                <a:lnTo>
                  <a:pt x="469" y="334"/>
                </a:lnTo>
                <a:lnTo>
                  <a:pt x="467" y="336"/>
                </a:lnTo>
                <a:lnTo>
                  <a:pt x="465" y="341"/>
                </a:lnTo>
                <a:lnTo>
                  <a:pt x="462" y="345"/>
                </a:lnTo>
                <a:lnTo>
                  <a:pt x="460" y="346"/>
                </a:lnTo>
                <a:lnTo>
                  <a:pt x="459" y="348"/>
                </a:lnTo>
                <a:lnTo>
                  <a:pt x="457" y="360"/>
                </a:lnTo>
                <a:lnTo>
                  <a:pt x="459" y="369"/>
                </a:lnTo>
                <a:lnTo>
                  <a:pt x="462" y="374"/>
                </a:lnTo>
                <a:lnTo>
                  <a:pt x="467" y="379"/>
                </a:lnTo>
                <a:lnTo>
                  <a:pt x="469" y="382"/>
                </a:lnTo>
                <a:lnTo>
                  <a:pt x="471" y="386"/>
                </a:lnTo>
                <a:lnTo>
                  <a:pt x="471" y="387"/>
                </a:lnTo>
                <a:lnTo>
                  <a:pt x="472" y="391"/>
                </a:lnTo>
                <a:lnTo>
                  <a:pt x="472" y="396"/>
                </a:lnTo>
                <a:lnTo>
                  <a:pt x="465" y="394"/>
                </a:lnTo>
                <a:lnTo>
                  <a:pt x="460" y="396"/>
                </a:lnTo>
                <a:lnTo>
                  <a:pt x="457" y="399"/>
                </a:lnTo>
                <a:lnTo>
                  <a:pt x="455" y="403"/>
                </a:lnTo>
                <a:lnTo>
                  <a:pt x="452" y="411"/>
                </a:lnTo>
                <a:lnTo>
                  <a:pt x="448" y="415"/>
                </a:lnTo>
                <a:lnTo>
                  <a:pt x="445" y="416"/>
                </a:lnTo>
                <a:lnTo>
                  <a:pt x="442" y="416"/>
                </a:lnTo>
                <a:lnTo>
                  <a:pt x="440" y="418"/>
                </a:lnTo>
                <a:lnTo>
                  <a:pt x="438" y="423"/>
                </a:lnTo>
                <a:lnTo>
                  <a:pt x="435" y="427"/>
                </a:lnTo>
                <a:lnTo>
                  <a:pt x="433" y="428"/>
                </a:lnTo>
                <a:lnTo>
                  <a:pt x="431" y="430"/>
                </a:lnTo>
                <a:lnTo>
                  <a:pt x="431" y="437"/>
                </a:lnTo>
                <a:lnTo>
                  <a:pt x="430" y="442"/>
                </a:lnTo>
                <a:lnTo>
                  <a:pt x="425" y="451"/>
                </a:lnTo>
                <a:lnTo>
                  <a:pt x="408" y="451"/>
                </a:lnTo>
                <a:lnTo>
                  <a:pt x="401" y="452"/>
                </a:lnTo>
                <a:lnTo>
                  <a:pt x="399" y="454"/>
                </a:lnTo>
                <a:lnTo>
                  <a:pt x="397" y="457"/>
                </a:lnTo>
                <a:lnTo>
                  <a:pt x="392" y="459"/>
                </a:lnTo>
                <a:lnTo>
                  <a:pt x="390" y="461"/>
                </a:lnTo>
                <a:lnTo>
                  <a:pt x="385" y="466"/>
                </a:lnTo>
                <a:lnTo>
                  <a:pt x="384" y="469"/>
                </a:lnTo>
                <a:lnTo>
                  <a:pt x="380" y="471"/>
                </a:lnTo>
                <a:lnTo>
                  <a:pt x="375" y="473"/>
                </a:lnTo>
                <a:lnTo>
                  <a:pt x="370" y="471"/>
                </a:lnTo>
                <a:lnTo>
                  <a:pt x="367" y="466"/>
                </a:lnTo>
                <a:lnTo>
                  <a:pt x="363" y="461"/>
                </a:lnTo>
                <a:lnTo>
                  <a:pt x="356" y="457"/>
                </a:lnTo>
                <a:lnTo>
                  <a:pt x="350" y="457"/>
                </a:lnTo>
                <a:lnTo>
                  <a:pt x="344" y="449"/>
                </a:lnTo>
                <a:lnTo>
                  <a:pt x="341" y="445"/>
                </a:lnTo>
                <a:lnTo>
                  <a:pt x="336" y="444"/>
                </a:lnTo>
                <a:lnTo>
                  <a:pt x="324" y="444"/>
                </a:lnTo>
                <a:lnTo>
                  <a:pt x="312" y="444"/>
                </a:lnTo>
                <a:lnTo>
                  <a:pt x="302" y="442"/>
                </a:lnTo>
                <a:lnTo>
                  <a:pt x="295" y="437"/>
                </a:lnTo>
                <a:lnTo>
                  <a:pt x="286" y="442"/>
                </a:lnTo>
                <a:lnTo>
                  <a:pt x="281" y="444"/>
                </a:lnTo>
                <a:lnTo>
                  <a:pt x="275" y="444"/>
                </a:lnTo>
                <a:lnTo>
                  <a:pt x="268" y="444"/>
                </a:lnTo>
                <a:lnTo>
                  <a:pt x="263" y="447"/>
                </a:lnTo>
                <a:lnTo>
                  <a:pt x="259" y="449"/>
                </a:lnTo>
                <a:lnTo>
                  <a:pt x="254" y="451"/>
                </a:lnTo>
                <a:lnTo>
                  <a:pt x="252" y="452"/>
                </a:lnTo>
                <a:lnTo>
                  <a:pt x="251" y="454"/>
                </a:lnTo>
                <a:lnTo>
                  <a:pt x="247" y="457"/>
                </a:lnTo>
                <a:lnTo>
                  <a:pt x="242" y="459"/>
                </a:lnTo>
                <a:lnTo>
                  <a:pt x="240" y="461"/>
                </a:lnTo>
                <a:lnTo>
                  <a:pt x="240" y="464"/>
                </a:lnTo>
                <a:lnTo>
                  <a:pt x="227" y="466"/>
                </a:lnTo>
                <a:lnTo>
                  <a:pt x="215" y="469"/>
                </a:lnTo>
                <a:lnTo>
                  <a:pt x="193" y="478"/>
                </a:lnTo>
                <a:lnTo>
                  <a:pt x="186" y="478"/>
                </a:lnTo>
                <a:lnTo>
                  <a:pt x="181" y="481"/>
                </a:lnTo>
                <a:lnTo>
                  <a:pt x="177" y="483"/>
                </a:lnTo>
                <a:lnTo>
                  <a:pt x="172" y="485"/>
                </a:lnTo>
                <a:lnTo>
                  <a:pt x="138" y="485"/>
                </a:lnTo>
                <a:lnTo>
                  <a:pt x="126" y="490"/>
                </a:lnTo>
                <a:lnTo>
                  <a:pt x="116" y="497"/>
                </a:lnTo>
                <a:lnTo>
                  <a:pt x="104" y="502"/>
                </a:lnTo>
                <a:lnTo>
                  <a:pt x="97" y="503"/>
                </a:lnTo>
                <a:lnTo>
                  <a:pt x="90" y="505"/>
                </a:lnTo>
                <a:lnTo>
                  <a:pt x="89" y="509"/>
                </a:lnTo>
                <a:lnTo>
                  <a:pt x="85" y="510"/>
                </a:lnTo>
                <a:lnTo>
                  <a:pt x="77" y="512"/>
                </a:lnTo>
                <a:lnTo>
                  <a:pt x="77" y="515"/>
                </a:lnTo>
                <a:lnTo>
                  <a:pt x="75" y="517"/>
                </a:lnTo>
                <a:lnTo>
                  <a:pt x="70" y="519"/>
                </a:lnTo>
                <a:lnTo>
                  <a:pt x="65" y="527"/>
                </a:lnTo>
                <a:lnTo>
                  <a:pt x="61" y="531"/>
                </a:lnTo>
                <a:lnTo>
                  <a:pt x="56" y="532"/>
                </a:lnTo>
                <a:lnTo>
                  <a:pt x="58" y="541"/>
                </a:lnTo>
                <a:lnTo>
                  <a:pt x="56" y="546"/>
                </a:lnTo>
                <a:lnTo>
                  <a:pt x="53" y="558"/>
                </a:lnTo>
                <a:lnTo>
                  <a:pt x="49" y="567"/>
                </a:lnTo>
                <a:lnTo>
                  <a:pt x="49" y="573"/>
                </a:lnTo>
                <a:lnTo>
                  <a:pt x="49" y="580"/>
                </a:lnTo>
                <a:lnTo>
                  <a:pt x="51" y="584"/>
                </a:lnTo>
                <a:lnTo>
                  <a:pt x="53" y="585"/>
                </a:lnTo>
                <a:lnTo>
                  <a:pt x="56" y="585"/>
                </a:lnTo>
                <a:lnTo>
                  <a:pt x="58" y="585"/>
                </a:lnTo>
                <a:lnTo>
                  <a:pt x="63" y="582"/>
                </a:lnTo>
                <a:lnTo>
                  <a:pt x="70" y="580"/>
                </a:lnTo>
                <a:lnTo>
                  <a:pt x="71" y="577"/>
                </a:lnTo>
                <a:lnTo>
                  <a:pt x="75" y="577"/>
                </a:lnTo>
                <a:lnTo>
                  <a:pt x="78" y="579"/>
                </a:lnTo>
                <a:lnTo>
                  <a:pt x="83" y="580"/>
                </a:lnTo>
                <a:lnTo>
                  <a:pt x="89" y="590"/>
                </a:lnTo>
                <a:lnTo>
                  <a:pt x="94" y="601"/>
                </a:lnTo>
                <a:lnTo>
                  <a:pt x="101" y="609"/>
                </a:lnTo>
                <a:lnTo>
                  <a:pt x="106" y="613"/>
                </a:lnTo>
                <a:lnTo>
                  <a:pt x="111" y="614"/>
                </a:lnTo>
                <a:lnTo>
                  <a:pt x="111" y="635"/>
                </a:lnTo>
                <a:lnTo>
                  <a:pt x="114" y="642"/>
                </a:lnTo>
                <a:lnTo>
                  <a:pt x="119" y="647"/>
                </a:lnTo>
                <a:lnTo>
                  <a:pt x="124" y="652"/>
                </a:lnTo>
                <a:lnTo>
                  <a:pt x="131" y="655"/>
                </a:lnTo>
                <a:lnTo>
                  <a:pt x="131" y="664"/>
                </a:lnTo>
                <a:lnTo>
                  <a:pt x="135" y="669"/>
                </a:lnTo>
                <a:lnTo>
                  <a:pt x="140" y="672"/>
                </a:lnTo>
                <a:lnTo>
                  <a:pt x="145" y="676"/>
                </a:lnTo>
                <a:lnTo>
                  <a:pt x="145" y="679"/>
                </a:lnTo>
                <a:lnTo>
                  <a:pt x="147" y="681"/>
                </a:lnTo>
                <a:lnTo>
                  <a:pt x="152" y="683"/>
                </a:lnTo>
                <a:lnTo>
                  <a:pt x="153" y="688"/>
                </a:lnTo>
                <a:lnTo>
                  <a:pt x="155" y="691"/>
                </a:lnTo>
                <a:lnTo>
                  <a:pt x="162" y="696"/>
                </a:lnTo>
                <a:lnTo>
                  <a:pt x="169" y="701"/>
                </a:lnTo>
                <a:lnTo>
                  <a:pt x="171" y="705"/>
                </a:lnTo>
                <a:lnTo>
                  <a:pt x="172" y="710"/>
                </a:lnTo>
                <a:lnTo>
                  <a:pt x="172" y="717"/>
                </a:lnTo>
                <a:lnTo>
                  <a:pt x="171" y="718"/>
                </a:lnTo>
                <a:lnTo>
                  <a:pt x="169" y="720"/>
                </a:lnTo>
                <a:lnTo>
                  <a:pt x="165" y="723"/>
                </a:lnTo>
                <a:lnTo>
                  <a:pt x="164" y="729"/>
                </a:lnTo>
                <a:lnTo>
                  <a:pt x="162" y="730"/>
                </a:lnTo>
                <a:lnTo>
                  <a:pt x="159" y="730"/>
                </a:lnTo>
                <a:lnTo>
                  <a:pt x="157" y="734"/>
                </a:lnTo>
                <a:lnTo>
                  <a:pt x="155" y="737"/>
                </a:lnTo>
                <a:lnTo>
                  <a:pt x="152" y="740"/>
                </a:lnTo>
                <a:lnTo>
                  <a:pt x="152" y="744"/>
                </a:lnTo>
                <a:lnTo>
                  <a:pt x="150" y="751"/>
                </a:lnTo>
                <a:lnTo>
                  <a:pt x="150" y="756"/>
                </a:lnTo>
                <a:lnTo>
                  <a:pt x="153" y="763"/>
                </a:lnTo>
                <a:lnTo>
                  <a:pt x="159" y="768"/>
                </a:lnTo>
                <a:lnTo>
                  <a:pt x="159" y="773"/>
                </a:lnTo>
                <a:lnTo>
                  <a:pt x="159" y="778"/>
                </a:lnTo>
                <a:lnTo>
                  <a:pt x="152" y="778"/>
                </a:lnTo>
                <a:lnTo>
                  <a:pt x="145" y="780"/>
                </a:lnTo>
                <a:lnTo>
                  <a:pt x="136" y="787"/>
                </a:lnTo>
                <a:lnTo>
                  <a:pt x="131" y="788"/>
                </a:lnTo>
                <a:lnTo>
                  <a:pt x="126" y="792"/>
                </a:lnTo>
                <a:lnTo>
                  <a:pt x="119" y="792"/>
                </a:lnTo>
                <a:lnTo>
                  <a:pt x="111" y="792"/>
                </a:lnTo>
                <a:lnTo>
                  <a:pt x="107" y="795"/>
                </a:lnTo>
                <a:lnTo>
                  <a:pt x="104" y="798"/>
                </a:lnTo>
                <a:lnTo>
                  <a:pt x="92" y="802"/>
                </a:lnTo>
                <a:lnTo>
                  <a:pt x="87" y="802"/>
                </a:lnTo>
                <a:lnTo>
                  <a:pt x="82" y="804"/>
                </a:lnTo>
                <a:lnTo>
                  <a:pt x="78" y="807"/>
                </a:lnTo>
                <a:lnTo>
                  <a:pt x="77" y="812"/>
                </a:lnTo>
                <a:lnTo>
                  <a:pt x="68" y="810"/>
                </a:lnTo>
                <a:lnTo>
                  <a:pt x="63" y="809"/>
                </a:lnTo>
                <a:lnTo>
                  <a:pt x="58" y="805"/>
                </a:lnTo>
                <a:lnTo>
                  <a:pt x="49" y="805"/>
                </a:lnTo>
                <a:lnTo>
                  <a:pt x="36" y="812"/>
                </a:lnTo>
                <a:lnTo>
                  <a:pt x="22" y="819"/>
                </a:lnTo>
                <a:lnTo>
                  <a:pt x="22" y="824"/>
                </a:lnTo>
                <a:lnTo>
                  <a:pt x="19" y="826"/>
                </a:lnTo>
                <a:lnTo>
                  <a:pt x="8" y="826"/>
                </a:lnTo>
                <a:lnTo>
                  <a:pt x="3" y="827"/>
                </a:lnTo>
                <a:lnTo>
                  <a:pt x="0" y="829"/>
                </a:lnTo>
                <a:lnTo>
                  <a:pt x="0" y="833"/>
                </a:lnTo>
                <a:lnTo>
                  <a:pt x="1" y="839"/>
                </a:lnTo>
                <a:lnTo>
                  <a:pt x="1" y="850"/>
                </a:lnTo>
                <a:lnTo>
                  <a:pt x="3" y="858"/>
                </a:lnTo>
                <a:lnTo>
                  <a:pt x="8" y="863"/>
                </a:lnTo>
                <a:lnTo>
                  <a:pt x="15" y="867"/>
                </a:lnTo>
                <a:lnTo>
                  <a:pt x="22" y="880"/>
                </a:lnTo>
                <a:lnTo>
                  <a:pt x="29" y="894"/>
                </a:lnTo>
                <a:lnTo>
                  <a:pt x="29" y="899"/>
                </a:lnTo>
                <a:lnTo>
                  <a:pt x="27" y="904"/>
                </a:lnTo>
                <a:lnTo>
                  <a:pt x="24" y="913"/>
                </a:lnTo>
                <a:lnTo>
                  <a:pt x="20" y="921"/>
                </a:lnTo>
                <a:lnTo>
                  <a:pt x="20" y="928"/>
                </a:lnTo>
                <a:lnTo>
                  <a:pt x="22" y="935"/>
                </a:lnTo>
                <a:lnTo>
                  <a:pt x="44" y="947"/>
                </a:lnTo>
                <a:lnTo>
                  <a:pt x="68" y="957"/>
                </a:lnTo>
                <a:lnTo>
                  <a:pt x="78" y="964"/>
                </a:lnTo>
                <a:lnTo>
                  <a:pt x="89" y="971"/>
                </a:lnTo>
                <a:lnTo>
                  <a:pt x="97" y="979"/>
                </a:lnTo>
                <a:lnTo>
                  <a:pt x="104" y="990"/>
                </a:lnTo>
                <a:lnTo>
                  <a:pt x="104" y="995"/>
                </a:lnTo>
                <a:lnTo>
                  <a:pt x="104" y="1000"/>
                </a:lnTo>
                <a:lnTo>
                  <a:pt x="109" y="1005"/>
                </a:lnTo>
                <a:lnTo>
                  <a:pt x="111" y="1012"/>
                </a:lnTo>
                <a:lnTo>
                  <a:pt x="113" y="1017"/>
                </a:lnTo>
                <a:lnTo>
                  <a:pt x="111" y="1024"/>
                </a:lnTo>
                <a:lnTo>
                  <a:pt x="101" y="1037"/>
                </a:lnTo>
                <a:lnTo>
                  <a:pt x="89" y="1049"/>
                </a:lnTo>
                <a:lnTo>
                  <a:pt x="77" y="1061"/>
                </a:lnTo>
                <a:lnTo>
                  <a:pt x="63" y="1072"/>
                </a:lnTo>
                <a:lnTo>
                  <a:pt x="61" y="1077"/>
                </a:lnTo>
                <a:lnTo>
                  <a:pt x="60" y="1078"/>
                </a:lnTo>
                <a:lnTo>
                  <a:pt x="56" y="1078"/>
                </a:lnTo>
                <a:lnTo>
                  <a:pt x="54" y="1087"/>
                </a:lnTo>
                <a:lnTo>
                  <a:pt x="53" y="1090"/>
                </a:lnTo>
                <a:lnTo>
                  <a:pt x="49" y="1092"/>
                </a:lnTo>
                <a:lnTo>
                  <a:pt x="49" y="1099"/>
                </a:lnTo>
                <a:lnTo>
                  <a:pt x="53" y="1106"/>
                </a:lnTo>
                <a:lnTo>
                  <a:pt x="58" y="1118"/>
                </a:lnTo>
                <a:lnTo>
                  <a:pt x="61" y="1131"/>
                </a:lnTo>
                <a:lnTo>
                  <a:pt x="63" y="1138"/>
                </a:lnTo>
                <a:lnTo>
                  <a:pt x="63" y="1147"/>
                </a:lnTo>
                <a:lnTo>
                  <a:pt x="63" y="1152"/>
                </a:lnTo>
                <a:lnTo>
                  <a:pt x="61" y="1157"/>
                </a:lnTo>
                <a:lnTo>
                  <a:pt x="58" y="1165"/>
                </a:lnTo>
                <a:lnTo>
                  <a:pt x="54" y="1174"/>
                </a:lnTo>
                <a:lnTo>
                  <a:pt x="54" y="1181"/>
                </a:lnTo>
                <a:lnTo>
                  <a:pt x="56" y="1187"/>
                </a:lnTo>
                <a:lnTo>
                  <a:pt x="58" y="1194"/>
                </a:lnTo>
                <a:lnTo>
                  <a:pt x="61" y="1199"/>
                </a:lnTo>
                <a:lnTo>
                  <a:pt x="63" y="1206"/>
                </a:lnTo>
                <a:lnTo>
                  <a:pt x="63" y="1215"/>
                </a:lnTo>
                <a:lnTo>
                  <a:pt x="66" y="1215"/>
                </a:lnTo>
                <a:lnTo>
                  <a:pt x="70" y="1216"/>
                </a:lnTo>
                <a:lnTo>
                  <a:pt x="71" y="1220"/>
                </a:lnTo>
                <a:lnTo>
                  <a:pt x="73" y="1222"/>
                </a:lnTo>
                <a:lnTo>
                  <a:pt x="73" y="1228"/>
                </a:lnTo>
                <a:lnTo>
                  <a:pt x="77" y="1235"/>
                </a:lnTo>
                <a:lnTo>
                  <a:pt x="80" y="1237"/>
                </a:lnTo>
                <a:lnTo>
                  <a:pt x="83" y="1239"/>
                </a:lnTo>
                <a:lnTo>
                  <a:pt x="90" y="1242"/>
                </a:lnTo>
                <a:lnTo>
                  <a:pt x="92" y="1245"/>
                </a:lnTo>
                <a:lnTo>
                  <a:pt x="94" y="1249"/>
                </a:lnTo>
                <a:lnTo>
                  <a:pt x="95" y="1252"/>
                </a:lnTo>
                <a:lnTo>
                  <a:pt x="97" y="1256"/>
                </a:lnTo>
                <a:lnTo>
                  <a:pt x="101" y="1257"/>
                </a:lnTo>
                <a:lnTo>
                  <a:pt x="102" y="1259"/>
                </a:lnTo>
                <a:lnTo>
                  <a:pt x="106" y="1264"/>
                </a:lnTo>
                <a:lnTo>
                  <a:pt x="107" y="1271"/>
                </a:lnTo>
                <a:lnTo>
                  <a:pt x="111" y="1276"/>
                </a:lnTo>
                <a:lnTo>
                  <a:pt x="118" y="1280"/>
                </a:lnTo>
                <a:lnTo>
                  <a:pt x="123" y="1285"/>
                </a:lnTo>
                <a:lnTo>
                  <a:pt x="128" y="1290"/>
                </a:lnTo>
                <a:lnTo>
                  <a:pt x="131" y="1297"/>
                </a:lnTo>
                <a:lnTo>
                  <a:pt x="165" y="1297"/>
                </a:lnTo>
                <a:lnTo>
                  <a:pt x="167" y="1300"/>
                </a:lnTo>
                <a:lnTo>
                  <a:pt x="169" y="1303"/>
                </a:lnTo>
                <a:lnTo>
                  <a:pt x="176" y="1307"/>
                </a:lnTo>
                <a:lnTo>
                  <a:pt x="193" y="1310"/>
                </a:lnTo>
                <a:lnTo>
                  <a:pt x="211" y="1315"/>
                </a:lnTo>
                <a:lnTo>
                  <a:pt x="222" y="1317"/>
                </a:lnTo>
                <a:lnTo>
                  <a:pt x="234" y="1317"/>
                </a:lnTo>
                <a:lnTo>
                  <a:pt x="246" y="1315"/>
                </a:lnTo>
                <a:lnTo>
                  <a:pt x="257" y="1310"/>
                </a:lnTo>
                <a:lnTo>
                  <a:pt x="268" y="1305"/>
                </a:lnTo>
                <a:lnTo>
                  <a:pt x="281" y="1303"/>
                </a:lnTo>
                <a:lnTo>
                  <a:pt x="288" y="1303"/>
                </a:lnTo>
                <a:lnTo>
                  <a:pt x="293" y="1305"/>
                </a:lnTo>
                <a:lnTo>
                  <a:pt x="302" y="1310"/>
                </a:lnTo>
                <a:lnTo>
                  <a:pt x="302" y="1324"/>
                </a:lnTo>
                <a:lnTo>
                  <a:pt x="302" y="1338"/>
                </a:lnTo>
                <a:lnTo>
                  <a:pt x="300" y="1343"/>
                </a:lnTo>
                <a:lnTo>
                  <a:pt x="297" y="1348"/>
                </a:lnTo>
                <a:lnTo>
                  <a:pt x="293" y="1349"/>
                </a:lnTo>
                <a:lnTo>
                  <a:pt x="288" y="1351"/>
                </a:lnTo>
                <a:lnTo>
                  <a:pt x="283" y="1360"/>
                </a:lnTo>
                <a:lnTo>
                  <a:pt x="276" y="1366"/>
                </a:lnTo>
                <a:lnTo>
                  <a:pt x="269" y="1373"/>
                </a:lnTo>
                <a:lnTo>
                  <a:pt x="261" y="1378"/>
                </a:lnTo>
                <a:lnTo>
                  <a:pt x="261" y="1385"/>
                </a:lnTo>
                <a:lnTo>
                  <a:pt x="261" y="1392"/>
                </a:lnTo>
                <a:lnTo>
                  <a:pt x="259" y="1397"/>
                </a:lnTo>
                <a:lnTo>
                  <a:pt x="254" y="1399"/>
                </a:lnTo>
                <a:lnTo>
                  <a:pt x="254" y="1442"/>
                </a:lnTo>
                <a:lnTo>
                  <a:pt x="252" y="1462"/>
                </a:lnTo>
                <a:lnTo>
                  <a:pt x="251" y="1472"/>
                </a:lnTo>
                <a:lnTo>
                  <a:pt x="247" y="1481"/>
                </a:lnTo>
                <a:lnTo>
                  <a:pt x="257" y="1481"/>
                </a:lnTo>
                <a:lnTo>
                  <a:pt x="268" y="1481"/>
                </a:lnTo>
                <a:lnTo>
                  <a:pt x="273" y="1481"/>
                </a:lnTo>
                <a:lnTo>
                  <a:pt x="275" y="1477"/>
                </a:lnTo>
                <a:lnTo>
                  <a:pt x="276" y="1474"/>
                </a:lnTo>
                <a:lnTo>
                  <a:pt x="275" y="1467"/>
                </a:lnTo>
                <a:lnTo>
                  <a:pt x="285" y="1467"/>
                </a:lnTo>
                <a:lnTo>
                  <a:pt x="293" y="1467"/>
                </a:lnTo>
                <a:lnTo>
                  <a:pt x="310" y="1464"/>
                </a:lnTo>
                <a:lnTo>
                  <a:pt x="326" y="1459"/>
                </a:lnTo>
                <a:lnTo>
                  <a:pt x="343" y="1454"/>
                </a:lnTo>
                <a:lnTo>
                  <a:pt x="372" y="1448"/>
                </a:lnTo>
                <a:lnTo>
                  <a:pt x="387" y="1445"/>
                </a:lnTo>
                <a:lnTo>
                  <a:pt x="404" y="1440"/>
                </a:lnTo>
                <a:lnTo>
                  <a:pt x="408" y="1438"/>
                </a:lnTo>
                <a:lnTo>
                  <a:pt x="411" y="1436"/>
                </a:lnTo>
                <a:lnTo>
                  <a:pt x="413" y="1435"/>
                </a:lnTo>
                <a:lnTo>
                  <a:pt x="418" y="1433"/>
                </a:lnTo>
                <a:lnTo>
                  <a:pt x="425" y="1430"/>
                </a:lnTo>
                <a:lnTo>
                  <a:pt x="430" y="1424"/>
                </a:lnTo>
                <a:lnTo>
                  <a:pt x="435" y="1419"/>
                </a:lnTo>
                <a:lnTo>
                  <a:pt x="438" y="1413"/>
                </a:lnTo>
                <a:lnTo>
                  <a:pt x="442" y="1411"/>
                </a:lnTo>
                <a:lnTo>
                  <a:pt x="445" y="1409"/>
                </a:lnTo>
                <a:lnTo>
                  <a:pt x="447" y="1401"/>
                </a:lnTo>
                <a:lnTo>
                  <a:pt x="448" y="1397"/>
                </a:lnTo>
                <a:lnTo>
                  <a:pt x="450" y="1394"/>
                </a:lnTo>
                <a:lnTo>
                  <a:pt x="454" y="1392"/>
                </a:lnTo>
                <a:lnTo>
                  <a:pt x="459" y="1392"/>
                </a:lnTo>
                <a:lnTo>
                  <a:pt x="459" y="1387"/>
                </a:lnTo>
                <a:lnTo>
                  <a:pt x="459" y="1382"/>
                </a:lnTo>
                <a:lnTo>
                  <a:pt x="464" y="1377"/>
                </a:lnTo>
                <a:lnTo>
                  <a:pt x="465" y="1370"/>
                </a:lnTo>
                <a:lnTo>
                  <a:pt x="467" y="1365"/>
                </a:lnTo>
                <a:lnTo>
                  <a:pt x="465" y="1358"/>
                </a:lnTo>
                <a:lnTo>
                  <a:pt x="472" y="1355"/>
                </a:lnTo>
                <a:lnTo>
                  <a:pt x="477" y="1349"/>
                </a:lnTo>
                <a:lnTo>
                  <a:pt x="483" y="1344"/>
                </a:lnTo>
                <a:lnTo>
                  <a:pt x="486" y="1338"/>
                </a:lnTo>
                <a:lnTo>
                  <a:pt x="493" y="1324"/>
                </a:lnTo>
                <a:lnTo>
                  <a:pt x="500" y="1310"/>
                </a:lnTo>
                <a:lnTo>
                  <a:pt x="503" y="1309"/>
                </a:lnTo>
                <a:lnTo>
                  <a:pt x="506" y="1307"/>
                </a:lnTo>
                <a:lnTo>
                  <a:pt x="513" y="1300"/>
                </a:lnTo>
                <a:lnTo>
                  <a:pt x="517" y="1298"/>
                </a:lnTo>
                <a:lnTo>
                  <a:pt x="520" y="1297"/>
                </a:lnTo>
                <a:lnTo>
                  <a:pt x="527" y="1295"/>
                </a:lnTo>
                <a:lnTo>
                  <a:pt x="534" y="1297"/>
                </a:lnTo>
                <a:lnTo>
                  <a:pt x="537" y="1290"/>
                </a:lnTo>
                <a:lnTo>
                  <a:pt x="541" y="1285"/>
                </a:lnTo>
                <a:lnTo>
                  <a:pt x="551" y="1276"/>
                </a:lnTo>
                <a:lnTo>
                  <a:pt x="556" y="1273"/>
                </a:lnTo>
                <a:lnTo>
                  <a:pt x="559" y="1266"/>
                </a:lnTo>
                <a:lnTo>
                  <a:pt x="561" y="1259"/>
                </a:lnTo>
                <a:lnTo>
                  <a:pt x="561" y="1249"/>
                </a:lnTo>
                <a:lnTo>
                  <a:pt x="566" y="1251"/>
                </a:lnTo>
                <a:lnTo>
                  <a:pt x="571" y="1249"/>
                </a:lnTo>
                <a:lnTo>
                  <a:pt x="573" y="1247"/>
                </a:lnTo>
                <a:lnTo>
                  <a:pt x="576" y="1245"/>
                </a:lnTo>
                <a:lnTo>
                  <a:pt x="580" y="1239"/>
                </a:lnTo>
                <a:lnTo>
                  <a:pt x="583" y="1237"/>
                </a:lnTo>
                <a:lnTo>
                  <a:pt x="588" y="1235"/>
                </a:lnTo>
                <a:lnTo>
                  <a:pt x="592" y="1233"/>
                </a:lnTo>
                <a:lnTo>
                  <a:pt x="595" y="1232"/>
                </a:lnTo>
                <a:lnTo>
                  <a:pt x="597" y="1230"/>
                </a:lnTo>
                <a:lnTo>
                  <a:pt x="602" y="1228"/>
                </a:lnTo>
                <a:lnTo>
                  <a:pt x="605" y="1227"/>
                </a:lnTo>
                <a:lnTo>
                  <a:pt x="611" y="1223"/>
                </a:lnTo>
                <a:lnTo>
                  <a:pt x="616" y="1222"/>
                </a:lnTo>
                <a:lnTo>
                  <a:pt x="623" y="1222"/>
                </a:lnTo>
                <a:lnTo>
                  <a:pt x="624" y="1216"/>
                </a:lnTo>
                <a:lnTo>
                  <a:pt x="626" y="1215"/>
                </a:lnTo>
                <a:lnTo>
                  <a:pt x="629" y="1215"/>
                </a:lnTo>
                <a:lnTo>
                  <a:pt x="634" y="1211"/>
                </a:lnTo>
                <a:lnTo>
                  <a:pt x="641" y="1210"/>
                </a:lnTo>
                <a:lnTo>
                  <a:pt x="646" y="1206"/>
                </a:lnTo>
                <a:lnTo>
                  <a:pt x="648" y="1205"/>
                </a:lnTo>
                <a:lnTo>
                  <a:pt x="650" y="1201"/>
                </a:lnTo>
                <a:lnTo>
                  <a:pt x="655" y="1205"/>
                </a:lnTo>
                <a:lnTo>
                  <a:pt x="662" y="1206"/>
                </a:lnTo>
                <a:lnTo>
                  <a:pt x="669" y="1208"/>
                </a:lnTo>
                <a:lnTo>
                  <a:pt x="677" y="1208"/>
                </a:lnTo>
                <a:lnTo>
                  <a:pt x="682" y="1208"/>
                </a:lnTo>
                <a:lnTo>
                  <a:pt x="686" y="1210"/>
                </a:lnTo>
                <a:lnTo>
                  <a:pt x="689" y="1211"/>
                </a:lnTo>
                <a:lnTo>
                  <a:pt x="691" y="1215"/>
                </a:lnTo>
                <a:lnTo>
                  <a:pt x="696" y="1215"/>
                </a:lnTo>
                <a:lnTo>
                  <a:pt x="699" y="1216"/>
                </a:lnTo>
                <a:lnTo>
                  <a:pt x="703" y="1218"/>
                </a:lnTo>
                <a:lnTo>
                  <a:pt x="704" y="1222"/>
                </a:lnTo>
                <a:lnTo>
                  <a:pt x="739" y="1222"/>
                </a:lnTo>
                <a:lnTo>
                  <a:pt x="740" y="1223"/>
                </a:lnTo>
                <a:lnTo>
                  <a:pt x="742" y="1225"/>
                </a:lnTo>
                <a:lnTo>
                  <a:pt x="745" y="1228"/>
                </a:lnTo>
                <a:lnTo>
                  <a:pt x="750" y="1230"/>
                </a:lnTo>
                <a:lnTo>
                  <a:pt x="752" y="1232"/>
                </a:lnTo>
                <a:lnTo>
                  <a:pt x="752" y="1235"/>
                </a:lnTo>
                <a:lnTo>
                  <a:pt x="764" y="1233"/>
                </a:lnTo>
                <a:lnTo>
                  <a:pt x="774" y="1235"/>
                </a:lnTo>
                <a:lnTo>
                  <a:pt x="783" y="1237"/>
                </a:lnTo>
                <a:lnTo>
                  <a:pt x="790" y="1240"/>
                </a:lnTo>
                <a:lnTo>
                  <a:pt x="798" y="1245"/>
                </a:lnTo>
                <a:lnTo>
                  <a:pt x="807" y="1247"/>
                </a:lnTo>
                <a:lnTo>
                  <a:pt x="815" y="1249"/>
                </a:lnTo>
                <a:lnTo>
                  <a:pt x="827" y="1249"/>
                </a:lnTo>
                <a:lnTo>
                  <a:pt x="827" y="1257"/>
                </a:lnTo>
                <a:lnTo>
                  <a:pt x="831" y="1264"/>
                </a:lnTo>
                <a:lnTo>
                  <a:pt x="836" y="1269"/>
                </a:lnTo>
                <a:lnTo>
                  <a:pt x="841" y="1273"/>
                </a:lnTo>
                <a:lnTo>
                  <a:pt x="853" y="1280"/>
                </a:lnTo>
                <a:lnTo>
                  <a:pt x="858" y="1283"/>
                </a:lnTo>
                <a:lnTo>
                  <a:pt x="861" y="1290"/>
                </a:lnTo>
                <a:lnTo>
                  <a:pt x="870" y="1291"/>
                </a:lnTo>
                <a:lnTo>
                  <a:pt x="878" y="1293"/>
                </a:lnTo>
                <a:lnTo>
                  <a:pt x="892" y="1300"/>
                </a:lnTo>
                <a:lnTo>
                  <a:pt x="907" y="1305"/>
                </a:lnTo>
                <a:lnTo>
                  <a:pt x="914" y="1309"/>
                </a:lnTo>
                <a:lnTo>
                  <a:pt x="923" y="1310"/>
                </a:lnTo>
                <a:lnTo>
                  <a:pt x="926" y="1317"/>
                </a:lnTo>
                <a:lnTo>
                  <a:pt x="931" y="1324"/>
                </a:lnTo>
                <a:lnTo>
                  <a:pt x="935" y="1327"/>
                </a:lnTo>
                <a:lnTo>
                  <a:pt x="940" y="1329"/>
                </a:lnTo>
                <a:lnTo>
                  <a:pt x="945" y="1331"/>
                </a:lnTo>
                <a:lnTo>
                  <a:pt x="950" y="1331"/>
                </a:lnTo>
                <a:lnTo>
                  <a:pt x="950" y="1339"/>
                </a:lnTo>
                <a:lnTo>
                  <a:pt x="953" y="1344"/>
                </a:lnTo>
                <a:lnTo>
                  <a:pt x="959" y="1348"/>
                </a:lnTo>
                <a:lnTo>
                  <a:pt x="964" y="1351"/>
                </a:lnTo>
                <a:lnTo>
                  <a:pt x="964" y="1378"/>
                </a:lnTo>
                <a:lnTo>
                  <a:pt x="991" y="1378"/>
                </a:lnTo>
                <a:lnTo>
                  <a:pt x="998" y="1378"/>
                </a:lnTo>
                <a:lnTo>
                  <a:pt x="1001" y="1375"/>
                </a:lnTo>
                <a:lnTo>
                  <a:pt x="1003" y="1372"/>
                </a:lnTo>
                <a:lnTo>
                  <a:pt x="1005" y="1365"/>
                </a:lnTo>
                <a:lnTo>
                  <a:pt x="1010" y="1368"/>
                </a:lnTo>
                <a:lnTo>
                  <a:pt x="1015" y="1372"/>
                </a:lnTo>
                <a:lnTo>
                  <a:pt x="1018" y="1377"/>
                </a:lnTo>
                <a:lnTo>
                  <a:pt x="1025" y="1378"/>
                </a:lnTo>
                <a:lnTo>
                  <a:pt x="1030" y="1382"/>
                </a:lnTo>
                <a:lnTo>
                  <a:pt x="1037" y="1384"/>
                </a:lnTo>
                <a:lnTo>
                  <a:pt x="1040" y="1384"/>
                </a:lnTo>
                <a:lnTo>
                  <a:pt x="1042" y="1384"/>
                </a:lnTo>
                <a:lnTo>
                  <a:pt x="1044" y="1382"/>
                </a:lnTo>
                <a:lnTo>
                  <a:pt x="1045" y="1378"/>
                </a:lnTo>
                <a:lnTo>
                  <a:pt x="1049" y="1380"/>
                </a:lnTo>
                <a:lnTo>
                  <a:pt x="1052" y="1382"/>
                </a:lnTo>
                <a:lnTo>
                  <a:pt x="1054" y="1385"/>
                </a:lnTo>
                <a:lnTo>
                  <a:pt x="1059" y="1385"/>
                </a:lnTo>
                <a:lnTo>
                  <a:pt x="1061" y="1390"/>
                </a:lnTo>
                <a:lnTo>
                  <a:pt x="1064" y="1394"/>
                </a:lnTo>
                <a:lnTo>
                  <a:pt x="1071" y="1401"/>
                </a:lnTo>
                <a:lnTo>
                  <a:pt x="1074" y="1404"/>
                </a:lnTo>
                <a:lnTo>
                  <a:pt x="1078" y="1407"/>
                </a:lnTo>
                <a:lnTo>
                  <a:pt x="1080" y="1413"/>
                </a:lnTo>
                <a:lnTo>
                  <a:pt x="1080" y="1419"/>
                </a:lnTo>
                <a:lnTo>
                  <a:pt x="1088" y="1424"/>
                </a:lnTo>
                <a:lnTo>
                  <a:pt x="1095" y="1431"/>
                </a:lnTo>
                <a:lnTo>
                  <a:pt x="1104" y="1436"/>
                </a:lnTo>
                <a:lnTo>
                  <a:pt x="1114" y="1440"/>
                </a:lnTo>
                <a:lnTo>
                  <a:pt x="1114" y="1445"/>
                </a:lnTo>
                <a:lnTo>
                  <a:pt x="1115" y="1448"/>
                </a:lnTo>
                <a:lnTo>
                  <a:pt x="1117" y="1452"/>
                </a:lnTo>
                <a:lnTo>
                  <a:pt x="1121" y="1454"/>
                </a:lnTo>
                <a:lnTo>
                  <a:pt x="1121" y="1459"/>
                </a:lnTo>
                <a:lnTo>
                  <a:pt x="1122" y="1462"/>
                </a:lnTo>
                <a:lnTo>
                  <a:pt x="1124" y="1465"/>
                </a:lnTo>
                <a:lnTo>
                  <a:pt x="1127" y="1467"/>
                </a:lnTo>
                <a:lnTo>
                  <a:pt x="1131" y="1503"/>
                </a:lnTo>
                <a:lnTo>
                  <a:pt x="1134" y="1539"/>
                </a:lnTo>
                <a:lnTo>
                  <a:pt x="1134" y="1578"/>
                </a:lnTo>
                <a:lnTo>
                  <a:pt x="1134" y="1617"/>
                </a:lnTo>
                <a:lnTo>
                  <a:pt x="1134" y="1624"/>
                </a:lnTo>
                <a:lnTo>
                  <a:pt x="1136" y="1628"/>
                </a:lnTo>
                <a:lnTo>
                  <a:pt x="1138" y="1631"/>
                </a:lnTo>
                <a:lnTo>
                  <a:pt x="1141" y="1634"/>
                </a:lnTo>
                <a:lnTo>
                  <a:pt x="1145" y="1640"/>
                </a:lnTo>
                <a:lnTo>
                  <a:pt x="1148" y="1650"/>
                </a:lnTo>
                <a:lnTo>
                  <a:pt x="1150" y="1653"/>
                </a:lnTo>
                <a:lnTo>
                  <a:pt x="1153" y="1655"/>
                </a:lnTo>
                <a:lnTo>
                  <a:pt x="1158" y="1657"/>
                </a:lnTo>
                <a:lnTo>
                  <a:pt x="1162" y="1660"/>
                </a:lnTo>
                <a:lnTo>
                  <a:pt x="1163" y="1663"/>
                </a:lnTo>
                <a:lnTo>
                  <a:pt x="1165" y="1669"/>
                </a:lnTo>
                <a:lnTo>
                  <a:pt x="1167" y="1677"/>
                </a:lnTo>
                <a:lnTo>
                  <a:pt x="1168" y="1680"/>
                </a:lnTo>
                <a:lnTo>
                  <a:pt x="1170" y="1682"/>
                </a:lnTo>
                <a:lnTo>
                  <a:pt x="1175" y="1687"/>
                </a:lnTo>
                <a:lnTo>
                  <a:pt x="1177" y="1694"/>
                </a:lnTo>
                <a:lnTo>
                  <a:pt x="1179" y="1698"/>
                </a:lnTo>
                <a:lnTo>
                  <a:pt x="1187" y="1709"/>
                </a:lnTo>
                <a:lnTo>
                  <a:pt x="1191" y="1716"/>
                </a:lnTo>
                <a:lnTo>
                  <a:pt x="1192" y="1727"/>
                </a:lnTo>
                <a:lnTo>
                  <a:pt x="1194" y="1730"/>
                </a:lnTo>
                <a:lnTo>
                  <a:pt x="1201" y="1737"/>
                </a:lnTo>
                <a:lnTo>
                  <a:pt x="1204" y="1742"/>
                </a:lnTo>
                <a:lnTo>
                  <a:pt x="1204" y="1747"/>
                </a:lnTo>
                <a:lnTo>
                  <a:pt x="1204" y="1750"/>
                </a:lnTo>
                <a:lnTo>
                  <a:pt x="1209" y="1781"/>
                </a:lnTo>
                <a:lnTo>
                  <a:pt x="1211" y="1796"/>
                </a:lnTo>
                <a:lnTo>
                  <a:pt x="1209" y="1815"/>
                </a:lnTo>
                <a:lnTo>
                  <a:pt x="1209" y="1822"/>
                </a:lnTo>
                <a:lnTo>
                  <a:pt x="1208" y="1829"/>
                </a:lnTo>
                <a:lnTo>
                  <a:pt x="1201" y="1837"/>
                </a:lnTo>
                <a:lnTo>
                  <a:pt x="1194" y="1846"/>
                </a:lnTo>
                <a:lnTo>
                  <a:pt x="1189" y="1856"/>
                </a:lnTo>
                <a:lnTo>
                  <a:pt x="1192" y="1863"/>
                </a:lnTo>
                <a:lnTo>
                  <a:pt x="1196" y="1870"/>
                </a:lnTo>
                <a:lnTo>
                  <a:pt x="1196" y="1880"/>
                </a:lnTo>
                <a:lnTo>
                  <a:pt x="1196" y="1890"/>
                </a:lnTo>
                <a:lnTo>
                  <a:pt x="1206" y="1890"/>
                </a:lnTo>
                <a:lnTo>
                  <a:pt x="1216" y="1890"/>
                </a:lnTo>
                <a:lnTo>
                  <a:pt x="1233" y="1887"/>
                </a:lnTo>
                <a:lnTo>
                  <a:pt x="1250" y="1883"/>
                </a:lnTo>
                <a:lnTo>
                  <a:pt x="1259" y="1882"/>
                </a:lnTo>
                <a:lnTo>
                  <a:pt x="1271" y="1883"/>
                </a:lnTo>
                <a:lnTo>
                  <a:pt x="1271" y="1892"/>
                </a:lnTo>
                <a:lnTo>
                  <a:pt x="1274" y="1897"/>
                </a:lnTo>
                <a:lnTo>
                  <a:pt x="1279" y="1900"/>
                </a:lnTo>
                <a:lnTo>
                  <a:pt x="1284" y="1904"/>
                </a:lnTo>
                <a:lnTo>
                  <a:pt x="1286" y="1911"/>
                </a:lnTo>
                <a:lnTo>
                  <a:pt x="1286" y="1917"/>
                </a:lnTo>
                <a:lnTo>
                  <a:pt x="1283" y="1926"/>
                </a:lnTo>
                <a:lnTo>
                  <a:pt x="1279" y="1935"/>
                </a:lnTo>
                <a:lnTo>
                  <a:pt x="1278" y="1940"/>
                </a:lnTo>
                <a:lnTo>
                  <a:pt x="1278" y="1945"/>
                </a:lnTo>
                <a:lnTo>
                  <a:pt x="1279" y="1948"/>
                </a:lnTo>
                <a:lnTo>
                  <a:pt x="1281" y="1950"/>
                </a:lnTo>
                <a:lnTo>
                  <a:pt x="1288" y="1952"/>
                </a:lnTo>
                <a:lnTo>
                  <a:pt x="1295" y="1953"/>
                </a:lnTo>
                <a:lnTo>
                  <a:pt x="1296" y="1955"/>
                </a:lnTo>
                <a:lnTo>
                  <a:pt x="1298" y="1958"/>
                </a:lnTo>
                <a:lnTo>
                  <a:pt x="1305" y="1960"/>
                </a:lnTo>
                <a:lnTo>
                  <a:pt x="1312" y="1962"/>
                </a:lnTo>
                <a:lnTo>
                  <a:pt x="1317" y="1965"/>
                </a:lnTo>
                <a:lnTo>
                  <a:pt x="1325" y="1965"/>
                </a:lnTo>
                <a:lnTo>
                  <a:pt x="1329" y="1972"/>
                </a:lnTo>
                <a:lnTo>
                  <a:pt x="1334" y="1979"/>
                </a:lnTo>
                <a:lnTo>
                  <a:pt x="1346" y="1989"/>
                </a:lnTo>
                <a:lnTo>
                  <a:pt x="1353" y="1994"/>
                </a:lnTo>
                <a:lnTo>
                  <a:pt x="1356" y="2001"/>
                </a:lnTo>
                <a:lnTo>
                  <a:pt x="1359" y="2010"/>
                </a:lnTo>
                <a:lnTo>
                  <a:pt x="1359" y="2020"/>
                </a:lnTo>
                <a:lnTo>
                  <a:pt x="1368" y="2023"/>
                </a:lnTo>
                <a:lnTo>
                  <a:pt x="1376" y="2027"/>
                </a:lnTo>
                <a:lnTo>
                  <a:pt x="1383" y="2032"/>
                </a:lnTo>
                <a:lnTo>
                  <a:pt x="1385" y="2035"/>
                </a:lnTo>
                <a:lnTo>
                  <a:pt x="1387" y="2040"/>
                </a:lnTo>
                <a:lnTo>
                  <a:pt x="1390" y="2040"/>
                </a:lnTo>
                <a:lnTo>
                  <a:pt x="1392" y="2051"/>
                </a:lnTo>
                <a:lnTo>
                  <a:pt x="1394" y="2059"/>
                </a:lnTo>
                <a:lnTo>
                  <a:pt x="1395" y="2063"/>
                </a:lnTo>
                <a:lnTo>
                  <a:pt x="1397" y="2066"/>
                </a:lnTo>
                <a:lnTo>
                  <a:pt x="1400" y="2069"/>
                </a:lnTo>
                <a:lnTo>
                  <a:pt x="1407" y="2071"/>
                </a:lnTo>
                <a:lnTo>
                  <a:pt x="1409" y="2073"/>
                </a:lnTo>
                <a:lnTo>
                  <a:pt x="1412" y="2076"/>
                </a:lnTo>
                <a:lnTo>
                  <a:pt x="1414" y="2078"/>
                </a:lnTo>
                <a:lnTo>
                  <a:pt x="1412" y="2080"/>
                </a:lnTo>
                <a:lnTo>
                  <a:pt x="1407" y="2081"/>
                </a:lnTo>
                <a:lnTo>
                  <a:pt x="1409" y="2088"/>
                </a:lnTo>
                <a:lnTo>
                  <a:pt x="1407" y="2093"/>
                </a:lnTo>
                <a:lnTo>
                  <a:pt x="1404" y="2095"/>
                </a:lnTo>
                <a:lnTo>
                  <a:pt x="1400" y="2095"/>
                </a:lnTo>
                <a:lnTo>
                  <a:pt x="1390" y="2095"/>
                </a:lnTo>
                <a:lnTo>
                  <a:pt x="1387" y="2097"/>
                </a:lnTo>
                <a:lnTo>
                  <a:pt x="1387" y="2102"/>
                </a:lnTo>
                <a:lnTo>
                  <a:pt x="1385" y="2112"/>
                </a:lnTo>
                <a:lnTo>
                  <a:pt x="1387" y="2119"/>
                </a:lnTo>
                <a:lnTo>
                  <a:pt x="1388" y="2126"/>
                </a:lnTo>
                <a:lnTo>
                  <a:pt x="1392" y="2131"/>
                </a:lnTo>
                <a:lnTo>
                  <a:pt x="1400" y="2139"/>
                </a:lnTo>
                <a:lnTo>
                  <a:pt x="1404" y="2145"/>
                </a:lnTo>
                <a:lnTo>
                  <a:pt x="1407" y="2150"/>
                </a:lnTo>
                <a:lnTo>
                  <a:pt x="1412" y="2150"/>
                </a:lnTo>
                <a:lnTo>
                  <a:pt x="1417" y="2148"/>
                </a:lnTo>
                <a:lnTo>
                  <a:pt x="1426" y="2143"/>
                </a:lnTo>
                <a:lnTo>
                  <a:pt x="1429" y="2143"/>
                </a:lnTo>
                <a:lnTo>
                  <a:pt x="1450" y="2141"/>
                </a:lnTo>
                <a:lnTo>
                  <a:pt x="1450" y="2121"/>
                </a:lnTo>
                <a:lnTo>
                  <a:pt x="1452" y="2126"/>
                </a:lnTo>
                <a:lnTo>
                  <a:pt x="1453" y="2127"/>
                </a:lnTo>
                <a:lnTo>
                  <a:pt x="1458" y="2127"/>
                </a:lnTo>
                <a:lnTo>
                  <a:pt x="1462" y="2127"/>
                </a:lnTo>
                <a:lnTo>
                  <a:pt x="1465" y="2129"/>
                </a:lnTo>
                <a:lnTo>
                  <a:pt x="1486" y="2134"/>
                </a:lnTo>
                <a:lnTo>
                  <a:pt x="1494" y="2138"/>
                </a:lnTo>
                <a:lnTo>
                  <a:pt x="1503" y="2143"/>
                </a:lnTo>
                <a:lnTo>
                  <a:pt x="1508" y="2143"/>
                </a:lnTo>
                <a:lnTo>
                  <a:pt x="1513" y="2143"/>
                </a:lnTo>
                <a:lnTo>
                  <a:pt x="1518" y="2148"/>
                </a:lnTo>
                <a:lnTo>
                  <a:pt x="1525" y="2151"/>
                </a:lnTo>
                <a:lnTo>
                  <a:pt x="1530" y="2151"/>
                </a:lnTo>
                <a:lnTo>
                  <a:pt x="1537" y="2150"/>
                </a:lnTo>
                <a:lnTo>
                  <a:pt x="1537" y="2156"/>
                </a:lnTo>
                <a:lnTo>
                  <a:pt x="1540" y="2160"/>
                </a:lnTo>
                <a:lnTo>
                  <a:pt x="1544" y="2163"/>
                </a:lnTo>
                <a:lnTo>
                  <a:pt x="1550" y="2163"/>
                </a:lnTo>
                <a:lnTo>
                  <a:pt x="1550" y="2168"/>
                </a:lnTo>
                <a:lnTo>
                  <a:pt x="1552" y="2172"/>
                </a:lnTo>
                <a:lnTo>
                  <a:pt x="1554" y="2175"/>
                </a:lnTo>
                <a:lnTo>
                  <a:pt x="1557" y="2177"/>
                </a:lnTo>
                <a:lnTo>
                  <a:pt x="1559" y="2182"/>
                </a:lnTo>
                <a:lnTo>
                  <a:pt x="1561" y="2185"/>
                </a:lnTo>
                <a:lnTo>
                  <a:pt x="1567" y="2191"/>
                </a:lnTo>
                <a:lnTo>
                  <a:pt x="1576" y="2194"/>
                </a:lnTo>
                <a:lnTo>
                  <a:pt x="1585" y="2197"/>
                </a:lnTo>
                <a:lnTo>
                  <a:pt x="1585" y="2202"/>
                </a:lnTo>
                <a:lnTo>
                  <a:pt x="1585" y="2208"/>
                </a:lnTo>
                <a:lnTo>
                  <a:pt x="1590" y="2213"/>
                </a:lnTo>
                <a:lnTo>
                  <a:pt x="1591" y="2220"/>
                </a:lnTo>
                <a:lnTo>
                  <a:pt x="1593" y="2225"/>
                </a:lnTo>
                <a:lnTo>
                  <a:pt x="1591" y="2231"/>
                </a:lnTo>
                <a:lnTo>
                  <a:pt x="1593" y="2235"/>
                </a:lnTo>
                <a:lnTo>
                  <a:pt x="1595" y="2238"/>
                </a:lnTo>
                <a:lnTo>
                  <a:pt x="1596" y="2242"/>
                </a:lnTo>
                <a:lnTo>
                  <a:pt x="1598" y="2245"/>
                </a:lnTo>
                <a:lnTo>
                  <a:pt x="1602" y="2245"/>
                </a:lnTo>
                <a:lnTo>
                  <a:pt x="1605" y="2245"/>
                </a:lnTo>
                <a:lnTo>
                  <a:pt x="1608" y="2252"/>
                </a:lnTo>
                <a:lnTo>
                  <a:pt x="1612" y="2259"/>
                </a:lnTo>
                <a:lnTo>
                  <a:pt x="1612" y="2262"/>
                </a:lnTo>
                <a:lnTo>
                  <a:pt x="1612" y="2266"/>
                </a:lnTo>
                <a:lnTo>
                  <a:pt x="1615" y="2266"/>
                </a:lnTo>
                <a:lnTo>
                  <a:pt x="1619" y="2266"/>
                </a:lnTo>
                <a:lnTo>
                  <a:pt x="1619" y="2269"/>
                </a:lnTo>
                <a:lnTo>
                  <a:pt x="1619" y="2272"/>
                </a:lnTo>
                <a:lnTo>
                  <a:pt x="1622" y="2276"/>
                </a:lnTo>
                <a:lnTo>
                  <a:pt x="1627" y="2278"/>
                </a:lnTo>
                <a:lnTo>
                  <a:pt x="1631" y="2281"/>
                </a:lnTo>
                <a:lnTo>
                  <a:pt x="1632" y="2286"/>
                </a:lnTo>
                <a:lnTo>
                  <a:pt x="1636" y="2289"/>
                </a:lnTo>
                <a:lnTo>
                  <a:pt x="1641" y="2291"/>
                </a:lnTo>
                <a:lnTo>
                  <a:pt x="1653" y="2293"/>
                </a:lnTo>
                <a:lnTo>
                  <a:pt x="1658" y="2295"/>
                </a:lnTo>
                <a:lnTo>
                  <a:pt x="1661" y="2298"/>
                </a:lnTo>
                <a:lnTo>
                  <a:pt x="1665" y="2301"/>
                </a:lnTo>
                <a:lnTo>
                  <a:pt x="1667" y="2306"/>
                </a:lnTo>
                <a:lnTo>
                  <a:pt x="1677" y="2310"/>
                </a:lnTo>
                <a:lnTo>
                  <a:pt x="1684" y="2317"/>
                </a:lnTo>
                <a:lnTo>
                  <a:pt x="1692" y="2322"/>
                </a:lnTo>
                <a:lnTo>
                  <a:pt x="1701" y="2327"/>
                </a:lnTo>
                <a:lnTo>
                  <a:pt x="1711" y="2342"/>
                </a:lnTo>
                <a:lnTo>
                  <a:pt x="1725" y="2354"/>
                </a:lnTo>
                <a:lnTo>
                  <a:pt x="1738" y="2366"/>
                </a:lnTo>
                <a:lnTo>
                  <a:pt x="1755" y="2375"/>
                </a:lnTo>
                <a:lnTo>
                  <a:pt x="1755" y="2382"/>
                </a:lnTo>
                <a:lnTo>
                  <a:pt x="1757" y="2387"/>
                </a:lnTo>
                <a:lnTo>
                  <a:pt x="1762" y="2395"/>
                </a:lnTo>
                <a:lnTo>
                  <a:pt x="1767" y="2404"/>
                </a:lnTo>
                <a:lnTo>
                  <a:pt x="1769" y="2409"/>
                </a:lnTo>
                <a:lnTo>
                  <a:pt x="1769" y="2416"/>
                </a:lnTo>
                <a:lnTo>
                  <a:pt x="1771" y="2419"/>
                </a:lnTo>
                <a:lnTo>
                  <a:pt x="1774" y="2421"/>
                </a:lnTo>
                <a:lnTo>
                  <a:pt x="1783" y="2422"/>
                </a:lnTo>
                <a:lnTo>
                  <a:pt x="1786" y="2424"/>
                </a:lnTo>
                <a:lnTo>
                  <a:pt x="1789" y="2426"/>
                </a:lnTo>
                <a:lnTo>
                  <a:pt x="1791" y="2429"/>
                </a:lnTo>
                <a:lnTo>
                  <a:pt x="1796" y="2429"/>
                </a:lnTo>
                <a:lnTo>
                  <a:pt x="1796" y="2434"/>
                </a:lnTo>
                <a:lnTo>
                  <a:pt x="1798" y="2438"/>
                </a:lnTo>
                <a:lnTo>
                  <a:pt x="1800" y="2441"/>
                </a:lnTo>
                <a:lnTo>
                  <a:pt x="1803" y="2443"/>
                </a:lnTo>
                <a:lnTo>
                  <a:pt x="1806" y="2445"/>
                </a:lnTo>
                <a:lnTo>
                  <a:pt x="1810" y="2446"/>
                </a:lnTo>
                <a:lnTo>
                  <a:pt x="1813" y="2448"/>
                </a:lnTo>
                <a:lnTo>
                  <a:pt x="1817" y="2450"/>
                </a:lnTo>
                <a:lnTo>
                  <a:pt x="1820" y="2457"/>
                </a:lnTo>
                <a:lnTo>
                  <a:pt x="1822" y="2460"/>
                </a:lnTo>
                <a:lnTo>
                  <a:pt x="1823" y="2463"/>
                </a:lnTo>
                <a:lnTo>
                  <a:pt x="1827" y="2463"/>
                </a:lnTo>
                <a:lnTo>
                  <a:pt x="1830" y="2463"/>
                </a:lnTo>
                <a:lnTo>
                  <a:pt x="1834" y="2463"/>
                </a:lnTo>
                <a:lnTo>
                  <a:pt x="1837" y="2463"/>
                </a:lnTo>
                <a:lnTo>
                  <a:pt x="1842" y="2472"/>
                </a:lnTo>
                <a:lnTo>
                  <a:pt x="1846" y="2475"/>
                </a:lnTo>
                <a:lnTo>
                  <a:pt x="1851" y="2477"/>
                </a:lnTo>
                <a:lnTo>
                  <a:pt x="1856" y="2499"/>
                </a:lnTo>
                <a:lnTo>
                  <a:pt x="1859" y="2509"/>
                </a:lnTo>
                <a:lnTo>
                  <a:pt x="1864" y="2518"/>
                </a:lnTo>
                <a:lnTo>
                  <a:pt x="1871" y="2528"/>
                </a:lnTo>
                <a:lnTo>
                  <a:pt x="1875" y="2533"/>
                </a:lnTo>
                <a:lnTo>
                  <a:pt x="1878" y="2538"/>
                </a:lnTo>
                <a:lnTo>
                  <a:pt x="1881" y="2542"/>
                </a:lnTo>
                <a:lnTo>
                  <a:pt x="1885" y="2545"/>
                </a:lnTo>
                <a:lnTo>
                  <a:pt x="1893" y="2550"/>
                </a:lnTo>
                <a:lnTo>
                  <a:pt x="1904" y="2554"/>
                </a:lnTo>
                <a:lnTo>
                  <a:pt x="1912" y="2559"/>
                </a:lnTo>
                <a:lnTo>
                  <a:pt x="1914" y="2564"/>
                </a:lnTo>
                <a:lnTo>
                  <a:pt x="1917" y="2568"/>
                </a:lnTo>
                <a:lnTo>
                  <a:pt x="1929" y="2569"/>
                </a:lnTo>
                <a:lnTo>
                  <a:pt x="1934" y="2571"/>
                </a:lnTo>
                <a:lnTo>
                  <a:pt x="1938" y="2574"/>
                </a:lnTo>
                <a:lnTo>
                  <a:pt x="1939" y="2579"/>
                </a:lnTo>
                <a:lnTo>
                  <a:pt x="1939" y="2586"/>
                </a:lnTo>
                <a:lnTo>
                  <a:pt x="1987" y="2586"/>
                </a:lnTo>
                <a:lnTo>
                  <a:pt x="1989" y="2591"/>
                </a:lnTo>
                <a:lnTo>
                  <a:pt x="1991" y="2595"/>
                </a:lnTo>
                <a:lnTo>
                  <a:pt x="1997" y="2600"/>
                </a:lnTo>
                <a:lnTo>
                  <a:pt x="2006" y="2603"/>
                </a:lnTo>
                <a:lnTo>
                  <a:pt x="2014" y="2607"/>
                </a:lnTo>
                <a:lnTo>
                  <a:pt x="2021" y="2634"/>
                </a:lnTo>
                <a:lnTo>
                  <a:pt x="2028" y="2661"/>
                </a:lnTo>
                <a:lnTo>
                  <a:pt x="2042" y="2661"/>
                </a:lnTo>
                <a:lnTo>
                  <a:pt x="2055" y="2661"/>
                </a:lnTo>
                <a:lnTo>
                  <a:pt x="2060" y="2660"/>
                </a:lnTo>
                <a:lnTo>
                  <a:pt x="2064" y="2658"/>
                </a:lnTo>
                <a:lnTo>
                  <a:pt x="2067" y="2653"/>
                </a:lnTo>
                <a:lnTo>
                  <a:pt x="2069" y="2648"/>
                </a:lnTo>
                <a:lnTo>
                  <a:pt x="2072" y="2649"/>
                </a:lnTo>
                <a:lnTo>
                  <a:pt x="2074" y="2653"/>
                </a:lnTo>
                <a:lnTo>
                  <a:pt x="2076" y="2661"/>
                </a:lnTo>
                <a:lnTo>
                  <a:pt x="2083" y="2661"/>
                </a:lnTo>
                <a:lnTo>
                  <a:pt x="2089" y="2660"/>
                </a:lnTo>
                <a:lnTo>
                  <a:pt x="2093" y="2656"/>
                </a:lnTo>
                <a:lnTo>
                  <a:pt x="2096" y="2651"/>
                </a:lnTo>
                <a:lnTo>
                  <a:pt x="2100" y="2646"/>
                </a:lnTo>
                <a:lnTo>
                  <a:pt x="2103" y="2643"/>
                </a:lnTo>
                <a:lnTo>
                  <a:pt x="2108" y="2641"/>
                </a:lnTo>
                <a:lnTo>
                  <a:pt x="2117" y="2641"/>
                </a:lnTo>
                <a:lnTo>
                  <a:pt x="2125" y="2641"/>
                </a:lnTo>
                <a:lnTo>
                  <a:pt x="2134" y="2641"/>
                </a:lnTo>
                <a:lnTo>
                  <a:pt x="2147" y="2644"/>
                </a:lnTo>
                <a:lnTo>
                  <a:pt x="2161" y="2648"/>
                </a:lnTo>
                <a:lnTo>
                  <a:pt x="2168" y="2649"/>
                </a:lnTo>
                <a:lnTo>
                  <a:pt x="2178" y="2648"/>
                </a:lnTo>
                <a:lnTo>
                  <a:pt x="2180" y="2651"/>
                </a:lnTo>
                <a:lnTo>
                  <a:pt x="2183" y="2653"/>
                </a:lnTo>
                <a:lnTo>
                  <a:pt x="2192" y="2655"/>
                </a:lnTo>
                <a:lnTo>
                  <a:pt x="2194" y="2658"/>
                </a:lnTo>
                <a:lnTo>
                  <a:pt x="2197" y="2660"/>
                </a:lnTo>
                <a:lnTo>
                  <a:pt x="2206" y="2661"/>
                </a:lnTo>
                <a:lnTo>
                  <a:pt x="2214" y="2661"/>
                </a:lnTo>
                <a:lnTo>
                  <a:pt x="2221" y="2660"/>
                </a:lnTo>
                <a:lnTo>
                  <a:pt x="2235" y="2656"/>
                </a:lnTo>
                <a:lnTo>
                  <a:pt x="2247" y="2651"/>
                </a:lnTo>
                <a:lnTo>
                  <a:pt x="2252" y="2649"/>
                </a:lnTo>
                <a:lnTo>
                  <a:pt x="2260" y="2648"/>
                </a:lnTo>
                <a:lnTo>
                  <a:pt x="2265" y="2656"/>
                </a:lnTo>
                <a:lnTo>
                  <a:pt x="2269" y="2660"/>
                </a:lnTo>
                <a:lnTo>
                  <a:pt x="2274" y="2661"/>
                </a:lnTo>
                <a:lnTo>
                  <a:pt x="2277" y="2663"/>
                </a:lnTo>
                <a:lnTo>
                  <a:pt x="2279" y="2667"/>
                </a:lnTo>
                <a:lnTo>
                  <a:pt x="2281" y="2670"/>
                </a:lnTo>
                <a:lnTo>
                  <a:pt x="2281" y="2675"/>
                </a:lnTo>
                <a:lnTo>
                  <a:pt x="2289" y="2680"/>
                </a:lnTo>
                <a:lnTo>
                  <a:pt x="2296" y="2687"/>
                </a:lnTo>
                <a:lnTo>
                  <a:pt x="2303" y="2694"/>
                </a:lnTo>
                <a:lnTo>
                  <a:pt x="2308" y="2702"/>
                </a:lnTo>
                <a:lnTo>
                  <a:pt x="2313" y="2704"/>
                </a:lnTo>
                <a:lnTo>
                  <a:pt x="2315" y="2706"/>
                </a:lnTo>
                <a:lnTo>
                  <a:pt x="2315" y="2709"/>
                </a:lnTo>
                <a:lnTo>
                  <a:pt x="2316" y="2713"/>
                </a:lnTo>
                <a:lnTo>
                  <a:pt x="2318" y="2716"/>
                </a:lnTo>
                <a:lnTo>
                  <a:pt x="2320" y="2719"/>
                </a:lnTo>
                <a:lnTo>
                  <a:pt x="2322" y="2723"/>
                </a:lnTo>
                <a:lnTo>
                  <a:pt x="2327" y="2724"/>
                </a:lnTo>
                <a:lnTo>
                  <a:pt x="2328" y="2726"/>
                </a:lnTo>
                <a:lnTo>
                  <a:pt x="2328" y="2730"/>
                </a:lnTo>
                <a:lnTo>
                  <a:pt x="2328" y="2742"/>
                </a:lnTo>
                <a:lnTo>
                  <a:pt x="2332" y="2752"/>
                </a:lnTo>
                <a:lnTo>
                  <a:pt x="2337" y="2762"/>
                </a:lnTo>
                <a:lnTo>
                  <a:pt x="2342" y="2771"/>
                </a:lnTo>
                <a:lnTo>
                  <a:pt x="2345" y="2771"/>
                </a:lnTo>
                <a:lnTo>
                  <a:pt x="2349" y="2771"/>
                </a:lnTo>
                <a:lnTo>
                  <a:pt x="2349" y="2774"/>
                </a:lnTo>
                <a:lnTo>
                  <a:pt x="2349" y="2777"/>
                </a:lnTo>
                <a:lnTo>
                  <a:pt x="2352" y="2777"/>
                </a:lnTo>
                <a:lnTo>
                  <a:pt x="2356" y="2777"/>
                </a:lnTo>
                <a:lnTo>
                  <a:pt x="2357" y="2781"/>
                </a:lnTo>
                <a:lnTo>
                  <a:pt x="2359" y="2782"/>
                </a:lnTo>
                <a:lnTo>
                  <a:pt x="2359" y="2791"/>
                </a:lnTo>
                <a:lnTo>
                  <a:pt x="2361" y="2794"/>
                </a:lnTo>
                <a:lnTo>
                  <a:pt x="2363" y="2796"/>
                </a:lnTo>
                <a:lnTo>
                  <a:pt x="2366" y="2798"/>
                </a:lnTo>
                <a:lnTo>
                  <a:pt x="2369" y="2798"/>
                </a:lnTo>
                <a:lnTo>
                  <a:pt x="2369" y="2805"/>
                </a:lnTo>
                <a:lnTo>
                  <a:pt x="2371" y="2811"/>
                </a:lnTo>
                <a:lnTo>
                  <a:pt x="2374" y="2823"/>
                </a:lnTo>
                <a:lnTo>
                  <a:pt x="2376" y="2835"/>
                </a:lnTo>
                <a:lnTo>
                  <a:pt x="2378" y="2844"/>
                </a:lnTo>
                <a:lnTo>
                  <a:pt x="2376" y="2852"/>
                </a:lnTo>
                <a:lnTo>
                  <a:pt x="2369" y="2852"/>
                </a:lnTo>
                <a:lnTo>
                  <a:pt x="2368" y="2857"/>
                </a:lnTo>
                <a:lnTo>
                  <a:pt x="2366" y="2859"/>
                </a:lnTo>
                <a:lnTo>
                  <a:pt x="2363" y="2859"/>
                </a:lnTo>
                <a:lnTo>
                  <a:pt x="2363" y="2866"/>
                </a:lnTo>
                <a:lnTo>
                  <a:pt x="2363" y="2873"/>
                </a:lnTo>
                <a:lnTo>
                  <a:pt x="2376" y="2873"/>
                </a:lnTo>
                <a:lnTo>
                  <a:pt x="2378" y="2868"/>
                </a:lnTo>
                <a:lnTo>
                  <a:pt x="2380" y="2866"/>
                </a:lnTo>
                <a:lnTo>
                  <a:pt x="2383" y="2866"/>
                </a:lnTo>
                <a:lnTo>
                  <a:pt x="2386" y="2861"/>
                </a:lnTo>
                <a:lnTo>
                  <a:pt x="2390" y="2856"/>
                </a:lnTo>
                <a:lnTo>
                  <a:pt x="2393" y="2852"/>
                </a:lnTo>
                <a:lnTo>
                  <a:pt x="2397" y="2846"/>
                </a:lnTo>
                <a:lnTo>
                  <a:pt x="2403" y="2847"/>
                </a:lnTo>
                <a:lnTo>
                  <a:pt x="2410" y="2849"/>
                </a:lnTo>
                <a:lnTo>
                  <a:pt x="2415" y="2852"/>
                </a:lnTo>
                <a:lnTo>
                  <a:pt x="2424" y="2852"/>
                </a:lnTo>
                <a:lnTo>
                  <a:pt x="2429" y="2852"/>
                </a:lnTo>
                <a:lnTo>
                  <a:pt x="2432" y="2849"/>
                </a:lnTo>
                <a:lnTo>
                  <a:pt x="2434" y="2846"/>
                </a:lnTo>
                <a:lnTo>
                  <a:pt x="2436" y="2840"/>
                </a:lnTo>
                <a:lnTo>
                  <a:pt x="2438" y="2837"/>
                </a:lnTo>
                <a:lnTo>
                  <a:pt x="2439" y="2834"/>
                </a:lnTo>
                <a:lnTo>
                  <a:pt x="2444" y="2832"/>
                </a:lnTo>
                <a:lnTo>
                  <a:pt x="2451" y="2832"/>
                </a:lnTo>
                <a:lnTo>
                  <a:pt x="2453" y="2835"/>
                </a:lnTo>
                <a:lnTo>
                  <a:pt x="2455" y="2839"/>
                </a:lnTo>
                <a:lnTo>
                  <a:pt x="2463" y="2840"/>
                </a:lnTo>
                <a:lnTo>
                  <a:pt x="2467" y="2842"/>
                </a:lnTo>
                <a:lnTo>
                  <a:pt x="2470" y="2844"/>
                </a:lnTo>
                <a:lnTo>
                  <a:pt x="2472" y="2847"/>
                </a:lnTo>
                <a:lnTo>
                  <a:pt x="2472" y="2852"/>
                </a:lnTo>
                <a:lnTo>
                  <a:pt x="2477" y="2856"/>
                </a:lnTo>
                <a:lnTo>
                  <a:pt x="2482" y="2859"/>
                </a:lnTo>
                <a:lnTo>
                  <a:pt x="2484" y="2866"/>
                </a:lnTo>
                <a:lnTo>
                  <a:pt x="2485" y="2873"/>
                </a:lnTo>
                <a:lnTo>
                  <a:pt x="2489" y="2873"/>
                </a:lnTo>
                <a:lnTo>
                  <a:pt x="2492" y="2873"/>
                </a:lnTo>
                <a:lnTo>
                  <a:pt x="2514" y="2871"/>
                </a:lnTo>
                <a:lnTo>
                  <a:pt x="2516" y="2876"/>
                </a:lnTo>
                <a:lnTo>
                  <a:pt x="2516" y="2881"/>
                </a:lnTo>
                <a:lnTo>
                  <a:pt x="2514" y="2885"/>
                </a:lnTo>
                <a:lnTo>
                  <a:pt x="2513" y="2888"/>
                </a:lnTo>
                <a:lnTo>
                  <a:pt x="2504" y="2895"/>
                </a:lnTo>
                <a:lnTo>
                  <a:pt x="2496" y="2900"/>
                </a:lnTo>
                <a:lnTo>
                  <a:pt x="2494" y="2902"/>
                </a:lnTo>
                <a:lnTo>
                  <a:pt x="2490" y="2905"/>
                </a:lnTo>
                <a:lnTo>
                  <a:pt x="2485" y="2907"/>
                </a:lnTo>
                <a:lnTo>
                  <a:pt x="2485" y="2912"/>
                </a:lnTo>
                <a:lnTo>
                  <a:pt x="2484" y="2917"/>
                </a:lnTo>
                <a:lnTo>
                  <a:pt x="2482" y="2919"/>
                </a:lnTo>
                <a:lnTo>
                  <a:pt x="2480" y="2919"/>
                </a:lnTo>
                <a:lnTo>
                  <a:pt x="2478" y="2914"/>
                </a:lnTo>
                <a:lnTo>
                  <a:pt x="2473" y="2914"/>
                </a:lnTo>
                <a:lnTo>
                  <a:pt x="2470" y="2915"/>
                </a:lnTo>
                <a:lnTo>
                  <a:pt x="2467" y="2917"/>
                </a:lnTo>
                <a:lnTo>
                  <a:pt x="2465" y="2921"/>
                </a:lnTo>
                <a:lnTo>
                  <a:pt x="2461" y="2932"/>
                </a:lnTo>
                <a:lnTo>
                  <a:pt x="2461" y="2943"/>
                </a:lnTo>
                <a:lnTo>
                  <a:pt x="2463" y="2948"/>
                </a:lnTo>
                <a:lnTo>
                  <a:pt x="2465" y="2951"/>
                </a:lnTo>
                <a:lnTo>
                  <a:pt x="2470" y="2953"/>
                </a:lnTo>
                <a:lnTo>
                  <a:pt x="2478" y="2955"/>
                </a:lnTo>
                <a:lnTo>
                  <a:pt x="2485" y="2955"/>
                </a:lnTo>
                <a:lnTo>
                  <a:pt x="2490" y="2946"/>
                </a:lnTo>
                <a:lnTo>
                  <a:pt x="2494" y="2943"/>
                </a:lnTo>
                <a:lnTo>
                  <a:pt x="2499" y="2941"/>
                </a:lnTo>
                <a:lnTo>
                  <a:pt x="2501" y="2939"/>
                </a:lnTo>
                <a:lnTo>
                  <a:pt x="2502" y="2938"/>
                </a:lnTo>
                <a:lnTo>
                  <a:pt x="2506" y="2934"/>
                </a:lnTo>
                <a:lnTo>
                  <a:pt x="2511" y="2932"/>
                </a:lnTo>
                <a:lnTo>
                  <a:pt x="2513" y="2931"/>
                </a:lnTo>
                <a:lnTo>
                  <a:pt x="2513" y="2927"/>
                </a:lnTo>
                <a:lnTo>
                  <a:pt x="2518" y="2927"/>
                </a:lnTo>
                <a:lnTo>
                  <a:pt x="2523" y="2927"/>
                </a:lnTo>
                <a:lnTo>
                  <a:pt x="2528" y="2932"/>
                </a:lnTo>
                <a:lnTo>
                  <a:pt x="2535" y="2936"/>
                </a:lnTo>
                <a:lnTo>
                  <a:pt x="2540" y="2936"/>
                </a:lnTo>
                <a:lnTo>
                  <a:pt x="2547" y="2934"/>
                </a:lnTo>
                <a:lnTo>
                  <a:pt x="2552" y="2934"/>
                </a:lnTo>
                <a:lnTo>
                  <a:pt x="2557" y="2934"/>
                </a:lnTo>
                <a:lnTo>
                  <a:pt x="2562" y="2929"/>
                </a:lnTo>
                <a:lnTo>
                  <a:pt x="2569" y="2926"/>
                </a:lnTo>
                <a:lnTo>
                  <a:pt x="2574" y="2926"/>
                </a:lnTo>
                <a:lnTo>
                  <a:pt x="2581" y="2927"/>
                </a:lnTo>
                <a:lnTo>
                  <a:pt x="2586" y="2929"/>
                </a:lnTo>
                <a:lnTo>
                  <a:pt x="2591" y="2927"/>
                </a:lnTo>
                <a:lnTo>
                  <a:pt x="2594" y="2926"/>
                </a:lnTo>
                <a:lnTo>
                  <a:pt x="2596" y="2922"/>
                </a:lnTo>
                <a:lnTo>
                  <a:pt x="2601" y="2917"/>
                </a:lnTo>
                <a:lnTo>
                  <a:pt x="2603" y="2915"/>
                </a:lnTo>
                <a:lnTo>
                  <a:pt x="2608" y="2914"/>
                </a:lnTo>
                <a:lnTo>
                  <a:pt x="2615" y="2910"/>
                </a:lnTo>
                <a:lnTo>
                  <a:pt x="2622" y="2907"/>
                </a:lnTo>
                <a:lnTo>
                  <a:pt x="2625" y="2907"/>
                </a:lnTo>
                <a:lnTo>
                  <a:pt x="2632" y="2907"/>
                </a:lnTo>
                <a:lnTo>
                  <a:pt x="2639" y="2907"/>
                </a:lnTo>
                <a:lnTo>
                  <a:pt x="2644" y="2910"/>
                </a:lnTo>
                <a:lnTo>
                  <a:pt x="2646" y="2917"/>
                </a:lnTo>
                <a:lnTo>
                  <a:pt x="2649" y="2921"/>
                </a:lnTo>
                <a:lnTo>
                  <a:pt x="2656" y="2927"/>
                </a:lnTo>
                <a:lnTo>
                  <a:pt x="2663" y="2934"/>
                </a:lnTo>
                <a:lnTo>
                  <a:pt x="2664" y="2938"/>
                </a:lnTo>
                <a:lnTo>
                  <a:pt x="2668" y="2944"/>
                </a:lnTo>
                <a:lnTo>
                  <a:pt x="2669" y="2950"/>
                </a:lnTo>
                <a:lnTo>
                  <a:pt x="2669" y="2955"/>
                </a:lnTo>
                <a:lnTo>
                  <a:pt x="2675" y="2958"/>
                </a:lnTo>
                <a:lnTo>
                  <a:pt x="2678" y="2965"/>
                </a:lnTo>
                <a:lnTo>
                  <a:pt x="2683" y="2979"/>
                </a:lnTo>
                <a:lnTo>
                  <a:pt x="2688" y="2992"/>
                </a:lnTo>
                <a:lnTo>
                  <a:pt x="2692" y="2999"/>
                </a:lnTo>
                <a:lnTo>
                  <a:pt x="2697" y="3002"/>
                </a:lnTo>
                <a:lnTo>
                  <a:pt x="2697" y="3009"/>
                </a:lnTo>
                <a:lnTo>
                  <a:pt x="2695" y="3014"/>
                </a:lnTo>
                <a:lnTo>
                  <a:pt x="2690" y="3023"/>
                </a:lnTo>
                <a:lnTo>
                  <a:pt x="2690" y="3026"/>
                </a:lnTo>
                <a:lnTo>
                  <a:pt x="2690" y="3030"/>
                </a:lnTo>
                <a:lnTo>
                  <a:pt x="2687" y="3030"/>
                </a:lnTo>
                <a:lnTo>
                  <a:pt x="2683" y="3030"/>
                </a:lnTo>
                <a:lnTo>
                  <a:pt x="2681" y="3037"/>
                </a:lnTo>
                <a:lnTo>
                  <a:pt x="2683" y="3043"/>
                </a:lnTo>
                <a:lnTo>
                  <a:pt x="2683" y="3050"/>
                </a:lnTo>
                <a:lnTo>
                  <a:pt x="2683" y="3057"/>
                </a:lnTo>
                <a:lnTo>
                  <a:pt x="2681" y="3060"/>
                </a:lnTo>
                <a:lnTo>
                  <a:pt x="2680" y="3062"/>
                </a:lnTo>
                <a:lnTo>
                  <a:pt x="2675" y="3067"/>
                </a:lnTo>
                <a:lnTo>
                  <a:pt x="2671" y="3072"/>
                </a:lnTo>
                <a:lnTo>
                  <a:pt x="2669" y="3078"/>
                </a:lnTo>
                <a:lnTo>
                  <a:pt x="2669" y="3084"/>
                </a:lnTo>
                <a:lnTo>
                  <a:pt x="2673" y="3090"/>
                </a:lnTo>
                <a:lnTo>
                  <a:pt x="2675" y="3096"/>
                </a:lnTo>
                <a:lnTo>
                  <a:pt x="2678" y="3101"/>
                </a:lnTo>
                <a:lnTo>
                  <a:pt x="2680" y="3105"/>
                </a:lnTo>
                <a:lnTo>
                  <a:pt x="2683" y="3105"/>
                </a:lnTo>
                <a:lnTo>
                  <a:pt x="2690" y="3107"/>
                </a:lnTo>
                <a:lnTo>
                  <a:pt x="2699" y="3110"/>
                </a:lnTo>
                <a:lnTo>
                  <a:pt x="2705" y="3117"/>
                </a:lnTo>
                <a:lnTo>
                  <a:pt x="2709" y="3120"/>
                </a:lnTo>
                <a:lnTo>
                  <a:pt x="2710" y="3125"/>
                </a:lnTo>
                <a:lnTo>
                  <a:pt x="2738" y="3125"/>
                </a:lnTo>
                <a:lnTo>
                  <a:pt x="2745" y="3125"/>
                </a:lnTo>
                <a:lnTo>
                  <a:pt x="2755" y="3125"/>
                </a:lnTo>
                <a:lnTo>
                  <a:pt x="2762" y="3131"/>
                </a:lnTo>
                <a:lnTo>
                  <a:pt x="2767" y="3136"/>
                </a:lnTo>
                <a:lnTo>
                  <a:pt x="2772" y="3146"/>
                </a:lnTo>
                <a:lnTo>
                  <a:pt x="2777" y="3149"/>
                </a:lnTo>
                <a:lnTo>
                  <a:pt x="2786" y="3156"/>
                </a:lnTo>
                <a:lnTo>
                  <a:pt x="2794" y="3163"/>
                </a:lnTo>
                <a:lnTo>
                  <a:pt x="2801" y="3171"/>
                </a:lnTo>
                <a:lnTo>
                  <a:pt x="2806" y="3180"/>
                </a:lnTo>
                <a:lnTo>
                  <a:pt x="2811" y="3182"/>
                </a:lnTo>
                <a:lnTo>
                  <a:pt x="2813" y="3183"/>
                </a:lnTo>
                <a:lnTo>
                  <a:pt x="2813" y="3187"/>
                </a:lnTo>
                <a:lnTo>
                  <a:pt x="2813" y="3194"/>
                </a:lnTo>
                <a:lnTo>
                  <a:pt x="2816" y="3197"/>
                </a:lnTo>
                <a:lnTo>
                  <a:pt x="2821" y="3199"/>
                </a:lnTo>
                <a:lnTo>
                  <a:pt x="2828" y="3199"/>
                </a:lnTo>
                <a:lnTo>
                  <a:pt x="2833" y="3200"/>
                </a:lnTo>
                <a:lnTo>
                  <a:pt x="2838" y="3202"/>
                </a:lnTo>
                <a:lnTo>
                  <a:pt x="2840" y="3207"/>
                </a:lnTo>
                <a:lnTo>
                  <a:pt x="2840" y="3214"/>
                </a:lnTo>
                <a:lnTo>
                  <a:pt x="2844" y="3212"/>
                </a:lnTo>
                <a:lnTo>
                  <a:pt x="2845" y="3209"/>
                </a:lnTo>
                <a:lnTo>
                  <a:pt x="2849" y="3202"/>
                </a:lnTo>
                <a:lnTo>
                  <a:pt x="2850" y="3199"/>
                </a:lnTo>
                <a:lnTo>
                  <a:pt x="2852" y="3195"/>
                </a:lnTo>
                <a:lnTo>
                  <a:pt x="2856" y="3192"/>
                </a:lnTo>
                <a:lnTo>
                  <a:pt x="2862" y="3189"/>
                </a:lnTo>
                <a:lnTo>
                  <a:pt x="2871" y="3185"/>
                </a:lnTo>
                <a:lnTo>
                  <a:pt x="2876" y="3182"/>
                </a:lnTo>
                <a:lnTo>
                  <a:pt x="2879" y="3177"/>
                </a:lnTo>
                <a:lnTo>
                  <a:pt x="2881" y="3175"/>
                </a:lnTo>
                <a:lnTo>
                  <a:pt x="2886" y="3171"/>
                </a:lnTo>
                <a:lnTo>
                  <a:pt x="2891" y="3168"/>
                </a:lnTo>
                <a:lnTo>
                  <a:pt x="2896" y="3166"/>
                </a:lnTo>
                <a:lnTo>
                  <a:pt x="2903" y="3166"/>
                </a:lnTo>
                <a:lnTo>
                  <a:pt x="2907" y="3166"/>
                </a:lnTo>
                <a:lnTo>
                  <a:pt x="2908" y="3166"/>
                </a:lnTo>
                <a:lnTo>
                  <a:pt x="2914" y="3166"/>
                </a:lnTo>
                <a:lnTo>
                  <a:pt x="2919" y="3166"/>
                </a:lnTo>
                <a:lnTo>
                  <a:pt x="2922" y="3168"/>
                </a:lnTo>
                <a:lnTo>
                  <a:pt x="2924" y="3171"/>
                </a:lnTo>
                <a:lnTo>
                  <a:pt x="2929" y="3177"/>
                </a:lnTo>
                <a:lnTo>
                  <a:pt x="2931" y="3180"/>
                </a:lnTo>
                <a:lnTo>
                  <a:pt x="2936" y="3180"/>
                </a:lnTo>
                <a:lnTo>
                  <a:pt x="2936" y="3187"/>
                </a:lnTo>
                <a:lnTo>
                  <a:pt x="2937" y="3192"/>
                </a:lnTo>
                <a:lnTo>
                  <a:pt x="2941" y="3195"/>
                </a:lnTo>
                <a:lnTo>
                  <a:pt x="2944" y="3199"/>
                </a:lnTo>
                <a:lnTo>
                  <a:pt x="2951" y="3206"/>
                </a:lnTo>
                <a:lnTo>
                  <a:pt x="2954" y="3209"/>
                </a:lnTo>
                <a:lnTo>
                  <a:pt x="2956" y="3214"/>
                </a:lnTo>
                <a:lnTo>
                  <a:pt x="2961" y="3216"/>
                </a:lnTo>
                <a:lnTo>
                  <a:pt x="2963" y="3217"/>
                </a:lnTo>
                <a:lnTo>
                  <a:pt x="2963" y="3221"/>
                </a:lnTo>
                <a:lnTo>
                  <a:pt x="2963" y="3224"/>
                </a:lnTo>
                <a:lnTo>
                  <a:pt x="2965" y="3226"/>
                </a:lnTo>
                <a:lnTo>
                  <a:pt x="2970" y="3228"/>
                </a:lnTo>
                <a:lnTo>
                  <a:pt x="2970" y="3233"/>
                </a:lnTo>
                <a:lnTo>
                  <a:pt x="2971" y="3236"/>
                </a:lnTo>
                <a:lnTo>
                  <a:pt x="2973" y="3240"/>
                </a:lnTo>
                <a:lnTo>
                  <a:pt x="2977" y="3241"/>
                </a:lnTo>
                <a:lnTo>
                  <a:pt x="2977" y="3269"/>
                </a:lnTo>
                <a:lnTo>
                  <a:pt x="2983" y="3282"/>
                </a:lnTo>
                <a:lnTo>
                  <a:pt x="2989" y="3298"/>
                </a:lnTo>
                <a:lnTo>
                  <a:pt x="2997" y="3330"/>
                </a:lnTo>
                <a:lnTo>
                  <a:pt x="3002" y="3332"/>
                </a:lnTo>
                <a:lnTo>
                  <a:pt x="3004" y="3333"/>
                </a:lnTo>
                <a:lnTo>
                  <a:pt x="3004" y="3337"/>
                </a:lnTo>
                <a:lnTo>
                  <a:pt x="3007" y="3344"/>
                </a:lnTo>
                <a:lnTo>
                  <a:pt x="3011" y="3350"/>
                </a:lnTo>
                <a:lnTo>
                  <a:pt x="3011" y="3361"/>
                </a:lnTo>
                <a:lnTo>
                  <a:pt x="3011" y="3371"/>
                </a:lnTo>
                <a:lnTo>
                  <a:pt x="3018" y="3383"/>
                </a:lnTo>
                <a:lnTo>
                  <a:pt x="3024" y="3395"/>
                </a:lnTo>
                <a:lnTo>
                  <a:pt x="3033" y="3405"/>
                </a:lnTo>
                <a:lnTo>
                  <a:pt x="3045" y="3412"/>
                </a:lnTo>
                <a:lnTo>
                  <a:pt x="3045" y="3414"/>
                </a:lnTo>
                <a:lnTo>
                  <a:pt x="3045" y="3417"/>
                </a:lnTo>
                <a:lnTo>
                  <a:pt x="3045" y="3422"/>
                </a:lnTo>
                <a:lnTo>
                  <a:pt x="3050" y="3429"/>
                </a:lnTo>
                <a:lnTo>
                  <a:pt x="3058" y="3436"/>
                </a:lnTo>
                <a:lnTo>
                  <a:pt x="3060" y="3441"/>
                </a:lnTo>
                <a:lnTo>
                  <a:pt x="3062" y="3446"/>
                </a:lnTo>
                <a:lnTo>
                  <a:pt x="3064" y="3448"/>
                </a:lnTo>
                <a:lnTo>
                  <a:pt x="3067" y="3451"/>
                </a:lnTo>
                <a:lnTo>
                  <a:pt x="3072" y="3453"/>
                </a:lnTo>
                <a:lnTo>
                  <a:pt x="3072" y="3460"/>
                </a:lnTo>
                <a:lnTo>
                  <a:pt x="3072" y="3466"/>
                </a:lnTo>
                <a:lnTo>
                  <a:pt x="3074" y="3472"/>
                </a:lnTo>
                <a:lnTo>
                  <a:pt x="3079" y="3473"/>
                </a:lnTo>
                <a:lnTo>
                  <a:pt x="3079" y="3514"/>
                </a:lnTo>
                <a:lnTo>
                  <a:pt x="3081" y="3523"/>
                </a:lnTo>
                <a:lnTo>
                  <a:pt x="3082" y="3530"/>
                </a:lnTo>
                <a:lnTo>
                  <a:pt x="3082" y="3538"/>
                </a:lnTo>
                <a:lnTo>
                  <a:pt x="3086" y="3548"/>
                </a:lnTo>
                <a:lnTo>
                  <a:pt x="3087" y="3550"/>
                </a:lnTo>
                <a:lnTo>
                  <a:pt x="3089" y="3550"/>
                </a:lnTo>
                <a:lnTo>
                  <a:pt x="3091" y="3552"/>
                </a:lnTo>
                <a:lnTo>
                  <a:pt x="3093" y="3555"/>
                </a:lnTo>
                <a:lnTo>
                  <a:pt x="3093" y="3564"/>
                </a:lnTo>
                <a:lnTo>
                  <a:pt x="3093" y="3572"/>
                </a:lnTo>
                <a:lnTo>
                  <a:pt x="3091" y="3581"/>
                </a:lnTo>
                <a:lnTo>
                  <a:pt x="3093" y="3589"/>
                </a:lnTo>
                <a:lnTo>
                  <a:pt x="3094" y="3596"/>
                </a:lnTo>
                <a:lnTo>
                  <a:pt x="3098" y="3601"/>
                </a:lnTo>
                <a:lnTo>
                  <a:pt x="3099" y="3603"/>
                </a:lnTo>
                <a:lnTo>
                  <a:pt x="3098" y="3608"/>
                </a:lnTo>
                <a:lnTo>
                  <a:pt x="3098" y="3611"/>
                </a:lnTo>
                <a:lnTo>
                  <a:pt x="3103" y="3618"/>
                </a:lnTo>
                <a:lnTo>
                  <a:pt x="3110" y="3627"/>
                </a:lnTo>
                <a:lnTo>
                  <a:pt x="3115" y="3635"/>
                </a:lnTo>
                <a:lnTo>
                  <a:pt x="3116" y="3637"/>
                </a:lnTo>
                <a:lnTo>
                  <a:pt x="3118" y="3641"/>
                </a:lnTo>
                <a:lnTo>
                  <a:pt x="3120" y="3644"/>
                </a:lnTo>
                <a:lnTo>
                  <a:pt x="3125" y="3646"/>
                </a:lnTo>
                <a:lnTo>
                  <a:pt x="3127" y="3647"/>
                </a:lnTo>
                <a:lnTo>
                  <a:pt x="3127" y="3651"/>
                </a:lnTo>
                <a:lnTo>
                  <a:pt x="3128" y="3656"/>
                </a:lnTo>
                <a:lnTo>
                  <a:pt x="3130" y="3659"/>
                </a:lnTo>
                <a:lnTo>
                  <a:pt x="3137" y="3664"/>
                </a:lnTo>
                <a:lnTo>
                  <a:pt x="3144" y="3670"/>
                </a:lnTo>
                <a:lnTo>
                  <a:pt x="3145" y="3673"/>
                </a:lnTo>
                <a:lnTo>
                  <a:pt x="3147" y="3678"/>
                </a:lnTo>
                <a:lnTo>
                  <a:pt x="3147" y="3719"/>
                </a:lnTo>
                <a:lnTo>
                  <a:pt x="3140" y="3722"/>
                </a:lnTo>
                <a:lnTo>
                  <a:pt x="3135" y="3728"/>
                </a:lnTo>
                <a:lnTo>
                  <a:pt x="3130" y="3733"/>
                </a:lnTo>
                <a:lnTo>
                  <a:pt x="3127" y="3739"/>
                </a:lnTo>
                <a:lnTo>
                  <a:pt x="3079" y="3739"/>
                </a:lnTo>
                <a:lnTo>
                  <a:pt x="3052" y="3753"/>
                </a:lnTo>
                <a:lnTo>
                  <a:pt x="3048" y="3755"/>
                </a:lnTo>
                <a:lnTo>
                  <a:pt x="3046" y="3758"/>
                </a:lnTo>
                <a:lnTo>
                  <a:pt x="3043" y="3760"/>
                </a:lnTo>
                <a:lnTo>
                  <a:pt x="3033" y="3763"/>
                </a:lnTo>
                <a:lnTo>
                  <a:pt x="3029" y="3765"/>
                </a:lnTo>
                <a:lnTo>
                  <a:pt x="3026" y="3768"/>
                </a:lnTo>
                <a:lnTo>
                  <a:pt x="3024" y="3774"/>
                </a:lnTo>
                <a:lnTo>
                  <a:pt x="3024" y="3780"/>
                </a:lnTo>
                <a:lnTo>
                  <a:pt x="3021" y="3780"/>
                </a:lnTo>
                <a:lnTo>
                  <a:pt x="3018" y="3784"/>
                </a:lnTo>
                <a:lnTo>
                  <a:pt x="3018" y="3787"/>
                </a:lnTo>
                <a:lnTo>
                  <a:pt x="3019" y="3796"/>
                </a:lnTo>
                <a:lnTo>
                  <a:pt x="3023" y="3803"/>
                </a:lnTo>
                <a:lnTo>
                  <a:pt x="3026" y="3808"/>
                </a:lnTo>
                <a:lnTo>
                  <a:pt x="3033" y="3813"/>
                </a:lnTo>
                <a:lnTo>
                  <a:pt x="3043" y="3823"/>
                </a:lnTo>
                <a:lnTo>
                  <a:pt x="3048" y="3828"/>
                </a:lnTo>
                <a:lnTo>
                  <a:pt x="3052" y="3835"/>
                </a:lnTo>
                <a:lnTo>
                  <a:pt x="3052" y="3842"/>
                </a:lnTo>
                <a:lnTo>
                  <a:pt x="3052" y="3849"/>
                </a:lnTo>
                <a:lnTo>
                  <a:pt x="3048" y="3859"/>
                </a:lnTo>
                <a:lnTo>
                  <a:pt x="3043" y="3867"/>
                </a:lnTo>
                <a:lnTo>
                  <a:pt x="3038" y="3876"/>
                </a:lnTo>
                <a:lnTo>
                  <a:pt x="3038" y="3879"/>
                </a:lnTo>
                <a:lnTo>
                  <a:pt x="3035" y="3883"/>
                </a:lnTo>
                <a:lnTo>
                  <a:pt x="3033" y="3886"/>
                </a:lnTo>
                <a:lnTo>
                  <a:pt x="3033" y="3895"/>
                </a:lnTo>
                <a:lnTo>
                  <a:pt x="3031" y="3903"/>
                </a:lnTo>
                <a:lnTo>
                  <a:pt x="3029" y="3908"/>
                </a:lnTo>
                <a:lnTo>
                  <a:pt x="3026" y="3912"/>
                </a:lnTo>
                <a:lnTo>
                  <a:pt x="3024" y="3913"/>
                </a:lnTo>
                <a:lnTo>
                  <a:pt x="3024" y="3917"/>
                </a:lnTo>
                <a:lnTo>
                  <a:pt x="3021" y="3922"/>
                </a:lnTo>
                <a:lnTo>
                  <a:pt x="3019" y="3925"/>
                </a:lnTo>
                <a:lnTo>
                  <a:pt x="3018" y="3932"/>
                </a:lnTo>
                <a:lnTo>
                  <a:pt x="3014" y="3939"/>
                </a:lnTo>
                <a:lnTo>
                  <a:pt x="3009" y="3946"/>
                </a:lnTo>
                <a:lnTo>
                  <a:pt x="3000" y="3951"/>
                </a:lnTo>
                <a:lnTo>
                  <a:pt x="2997" y="3953"/>
                </a:lnTo>
                <a:lnTo>
                  <a:pt x="2990" y="3954"/>
                </a:lnTo>
                <a:lnTo>
                  <a:pt x="2983" y="3958"/>
                </a:lnTo>
                <a:lnTo>
                  <a:pt x="2982" y="3963"/>
                </a:lnTo>
                <a:lnTo>
                  <a:pt x="2980" y="3966"/>
                </a:lnTo>
                <a:lnTo>
                  <a:pt x="2973" y="3971"/>
                </a:lnTo>
                <a:lnTo>
                  <a:pt x="2966" y="3976"/>
                </a:lnTo>
                <a:lnTo>
                  <a:pt x="2965" y="3980"/>
                </a:lnTo>
                <a:lnTo>
                  <a:pt x="2963" y="3985"/>
                </a:lnTo>
                <a:lnTo>
                  <a:pt x="2963" y="3999"/>
                </a:lnTo>
                <a:lnTo>
                  <a:pt x="2963" y="4005"/>
                </a:lnTo>
                <a:lnTo>
                  <a:pt x="2963" y="4053"/>
                </a:lnTo>
                <a:lnTo>
                  <a:pt x="2960" y="4062"/>
                </a:lnTo>
                <a:lnTo>
                  <a:pt x="2960" y="4069"/>
                </a:lnTo>
                <a:lnTo>
                  <a:pt x="2961" y="4077"/>
                </a:lnTo>
                <a:lnTo>
                  <a:pt x="2961" y="4081"/>
                </a:lnTo>
                <a:lnTo>
                  <a:pt x="2961" y="4089"/>
                </a:lnTo>
                <a:lnTo>
                  <a:pt x="2963" y="4096"/>
                </a:lnTo>
                <a:lnTo>
                  <a:pt x="2970" y="4103"/>
                </a:lnTo>
                <a:lnTo>
                  <a:pt x="2978" y="4110"/>
                </a:lnTo>
                <a:lnTo>
                  <a:pt x="2980" y="4113"/>
                </a:lnTo>
                <a:lnTo>
                  <a:pt x="2985" y="4115"/>
                </a:lnTo>
                <a:lnTo>
                  <a:pt x="2994" y="4115"/>
                </a:lnTo>
                <a:lnTo>
                  <a:pt x="2997" y="4115"/>
                </a:lnTo>
                <a:lnTo>
                  <a:pt x="3002" y="4116"/>
                </a:lnTo>
                <a:lnTo>
                  <a:pt x="3004" y="4121"/>
                </a:lnTo>
                <a:lnTo>
                  <a:pt x="3086" y="4121"/>
                </a:lnTo>
                <a:lnTo>
                  <a:pt x="3099" y="4115"/>
                </a:lnTo>
                <a:lnTo>
                  <a:pt x="3113" y="4108"/>
                </a:lnTo>
                <a:lnTo>
                  <a:pt x="3118" y="4110"/>
                </a:lnTo>
                <a:lnTo>
                  <a:pt x="3123" y="4108"/>
                </a:lnTo>
                <a:lnTo>
                  <a:pt x="3127" y="4106"/>
                </a:lnTo>
                <a:lnTo>
                  <a:pt x="3128" y="4103"/>
                </a:lnTo>
                <a:lnTo>
                  <a:pt x="3133" y="4098"/>
                </a:lnTo>
                <a:lnTo>
                  <a:pt x="3135" y="4096"/>
                </a:lnTo>
                <a:lnTo>
                  <a:pt x="3140" y="4094"/>
                </a:lnTo>
                <a:lnTo>
                  <a:pt x="3145" y="4072"/>
                </a:lnTo>
                <a:lnTo>
                  <a:pt x="3151" y="4050"/>
                </a:lnTo>
                <a:lnTo>
                  <a:pt x="3154" y="4026"/>
                </a:lnTo>
                <a:lnTo>
                  <a:pt x="3154" y="4014"/>
                </a:lnTo>
                <a:lnTo>
                  <a:pt x="3154" y="3999"/>
                </a:lnTo>
                <a:lnTo>
                  <a:pt x="3161" y="3995"/>
                </a:lnTo>
                <a:lnTo>
                  <a:pt x="3166" y="3990"/>
                </a:lnTo>
                <a:lnTo>
                  <a:pt x="3169" y="3988"/>
                </a:lnTo>
                <a:lnTo>
                  <a:pt x="3169" y="3985"/>
                </a:lnTo>
                <a:lnTo>
                  <a:pt x="3173" y="3982"/>
                </a:lnTo>
                <a:lnTo>
                  <a:pt x="3180" y="3978"/>
                </a:lnTo>
                <a:lnTo>
                  <a:pt x="3188" y="3975"/>
                </a:lnTo>
                <a:lnTo>
                  <a:pt x="3191" y="3971"/>
                </a:lnTo>
                <a:lnTo>
                  <a:pt x="3193" y="3970"/>
                </a:lnTo>
                <a:lnTo>
                  <a:pt x="3195" y="3966"/>
                </a:lnTo>
                <a:lnTo>
                  <a:pt x="3195" y="3958"/>
                </a:lnTo>
                <a:lnTo>
                  <a:pt x="3202" y="3956"/>
                </a:lnTo>
                <a:lnTo>
                  <a:pt x="3209" y="3954"/>
                </a:lnTo>
                <a:lnTo>
                  <a:pt x="3214" y="3951"/>
                </a:lnTo>
                <a:lnTo>
                  <a:pt x="3222" y="3951"/>
                </a:lnTo>
                <a:lnTo>
                  <a:pt x="3226" y="3948"/>
                </a:lnTo>
                <a:lnTo>
                  <a:pt x="3231" y="3946"/>
                </a:lnTo>
                <a:lnTo>
                  <a:pt x="3234" y="3946"/>
                </a:lnTo>
                <a:lnTo>
                  <a:pt x="3241" y="3942"/>
                </a:lnTo>
                <a:lnTo>
                  <a:pt x="3248" y="3936"/>
                </a:lnTo>
                <a:lnTo>
                  <a:pt x="3253" y="3930"/>
                </a:lnTo>
                <a:lnTo>
                  <a:pt x="3260" y="3925"/>
                </a:lnTo>
                <a:lnTo>
                  <a:pt x="3262" y="3922"/>
                </a:lnTo>
                <a:lnTo>
                  <a:pt x="3263" y="3920"/>
                </a:lnTo>
                <a:lnTo>
                  <a:pt x="3265" y="3919"/>
                </a:lnTo>
                <a:lnTo>
                  <a:pt x="3270" y="3917"/>
                </a:lnTo>
                <a:lnTo>
                  <a:pt x="3273" y="3913"/>
                </a:lnTo>
                <a:lnTo>
                  <a:pt x="3279" y="3907"/>
                </a:lnTo>
                <a:lnTo>
                  <a:pt x="3284" y="3900"/>
                </a:lnTo>
                <a:lnTo>
                  <a:pt x="3287" y="3896"/>
                </a:lnTo>
                <a:lnTo>
                  <a:pt x="3291" y="3896"/>
                </a:lnTo>
                <a:lnTo>
                  <a:pt x="3292" y="3895"/>
                </a:lnTo>
                <a:lnTo>
                  <a:pt x="3296" y="3883"/>
                </a:lnTo>
                <a:lnTo>
                  <a:pt x="3299" y="3879"/>
                </a:lnTo>
                <a:lnTo>
                  <a:pt x="3304" y="3876"/>
                </a:lnTo>
                <a:lnTo>
                  <a:pt x="3304" y="3864"/>
                </a:lnTo>
                <a:lnTo>
                  <a:pt x="3304" y="3854"/>
                </a:lnTo>
                <a:lnTo>
                  <a:pt x="3301" y="3835"/>
                </a:lnTo>
                <a:lnTo>
                  <a:pt x="3297" y="3816"/>
                </a:lnTo>
                <a:lnTo>
                  <a:pt x="3296" y="3806"/>
                </a:lnTo>
                <a:lnTo>
                  <a:pt x="3297" y="3794"/>
                </a:lnTo>
                <a:lnTo>
                  <a:pt x="3292" y="3792"/>
                </a:lnTo>
                <a:lnTo>
                  <a:pt x="3291" y="3791"/>
                </a:lnTo>
                <a:lnTo>
                  <a:pt x="3291" y="3787"/>
                </a:lnTo>
                <a:lnTo>
                  <a:pt x="3285" y="3775"/>
                </a:lnTo>
                <a:lnTo>
                  <a:pt x="3284" y="3763"/>
                </a:lnTo>
                <a:lnTo>
                  <a:pt x="3284" y="3750"/>
                </a:lnTo>
                <a:lnTo>
                  <a:pt x="3287" y="3738"/>
                </a:lnTo>
                <a:lnTo>
                  <a:pt x="3294" y="3728"/>
                </a:lnTo>
                <a:lnTo>
                  <a:pt x="3301" y="3717"/>
                </a:lnTo>
                <a:lnTo>
                  <a:pt x="3309" y="3711"/>
                </a:lnTo>
                <a:lnTo>
                  <a:pt x="3318" y="3705"/>
                </a:lnTo>
                <a:lnTo>
                  <a:pt x="3318" y="3700"/>
                </a:lnTo>
                <a:lnTo>
                  <a:pt x="3320" y="3697"/>
                </a:lnTo>
                <a:lnTo>
                  <a:pt x="3323" y="3695"/>
                </a:lnTo>
                <a:lnTo>
                  <a:pt x="3326" y="3693"/>
                </a:lnTo>
                <a:lnTo>
                  <a:pt x="3335" y="3692"/>
                </a:lnTo>
                <a:lnTo>
                  <a:pt x="3337" y="3688"/>
                </a:lnTo>
                <a:lnTo>
                  <a:pt x="3338" y="3685"/>
                </a:lnTo>
                <a:lnTo>
                  <a:pt x="3345" y="3682"/>
                </a:lnTo>
                <a:lnTo>
                  <a:pt x="3350" y="3676"/>
                </a:lnTo>
                <a:lnTo>
                  <a:pt x="3355" y="3671"/>
                </a:lnTo>
                <a:lnTo>
                  <a:pt x="3359" y="3664"/>
                </a:lnTo>
                <a:lnTo>
                  <a:pt x="3367" y="3666"/>
                </a:lnTo>
                <a:lnTo>
                  <a:pt x="3374" y="3664"/>
                </a:lnTo>
                <a:lnTo>
                  <a:pt x="3386" y="3661"/>
                </a:lnTo>
                <a:lnTo>
                  <a:pt x="3396" y="3656"/>
                </a:lnTo>
                <a:lnTo>
                  <a:pt x="3407" y="3651"/>
                </a:lnTo>
                <a:lnTo>
                  <a:pt x="3422" y="3654"/>
                </a:lnTo>
                <a:lnTo>
                  <a:pt x="3437" y="3658"/>
                </a:lnTo>
                <a:lnTo>
                  <a:pt x="3453" y="3661"/>
                </a:lnTo>
                <a:lnTo>
                  <a:pt x="3468" y="3664"/>
                </a:lnTo>
                <a:lnTo>
                  <a:pt x="3470" y="3659"/>
                </a:lnTo>
                <a:lnTo>
                  <a:pt x="3471" y="3658"/>
                </a:lnTo>
                <a:lnTo>
                  <a:pt x="3475" y="3658"/>
                </a:lnTo>
                <a:lnTo>
                  <a:pt x="3476" y="3656"/>
                </a:lnTo>
                <a:lnTo>
                  <a:pt x="3478" y="3654"/>
                </a:lnTo>
                <a:lnTo>
                  <a:pt x="3482" y="3651"/>
                </a:lnTo>
                <a:lnTo>
                  <a:pt x="3483" y="3646"/>
                </a:lnTo>
                <a:lnTo>
                  <a:pt x="3485" y="3644"/>
                </a:lnTo>
                <a:lnTo>
                  <a:pt x="3488" y="3644"/>
                </a:lnTo>
                <a:lnTo>
                  <a:pt x="3493" y="3632"/>
                </a:lnTo>
                <a:lnTo>
                  <a:pt x="3500" y="3622"/>
                </a:lnTo>
                <a:lnTo>
                  <a:pt x="3505" y="3610"/>
                </a:lnTo>
                <a:lnTo>
                  <a:pt x="3507" y="3603"/>
                </a:lnTo>
                <a:lnTo>
                  <a:pt x="3509" y="3596"/>
                </a:lnTo>
                <a:lnTo>
                  <a:pt x="3504" y="3594"/>
                </a:lnTo>
                <a:lnTo>
                  <a:pt x="3502" y="3593"/>
                </a:lnTo>
                <a:lnTo>
                  <a:pt x="3502" y="3589"/>
                </a:lnTo>
                <a:lnTo>
                  <a:pt x="3497" y="3586"/>
                </a:lnTo>
                <a:lnTo>
                  <a:pt x="3490" y="3584"/>
                </a:lnTo>
                <a:lnTo>
                  <a:pt x="3485" y="3581"/>
                </a:lnTo>
                <a:lnTo>
                  <a:pt x="3483" y="3579"/>
                </a:lnTo>
                <a:lnTo>
                  <a:pt x="3482" y="3576"/>
                </a:lnTo>
                <a:lnTo>
                  <a:pt x="3478" y="3562"/>
                </a:lnTo>
                <a:lnTo>
                  <a:pt x="3476" y="3552"/>
                </a:lnTo>
                <a:lnTo>
                  <a:pt x="3478" y="3541"/>
                </a:lnTo>
                <a:lnTo>
                  <a:pt x="3482" y="3528"/>
                </a:lnTo>
                <a:lnTo>
                  <a:pt x="3482" y="3521"/>
                </a:lnTo>
                <a:lnTo>
                  <a:pt x="3480" y="3514"/>
                </a:lnTo>
                <a:lnTo>
                  <a:pt x="3476" y="3511"/>
                </a:lnTo>
                <a:lnTo>
                  <a:pt x="3471" y="3507"/>
                </a:lnTo>
                <a:lnTo>
                  <a:pt x="3466" y="3504"/>
                </a:lnTo>
                <a:lnTo>
                  <a:pt x="3463" y="3501"/>
                </a:lnTo>
                <a:lnTo>
                  <a:pt x="3461" y="3495"/>
                </a:lnTo>
                <a:lnTo>
                  <a:pt x="3461" y="3487"/>
                </a:lnTo>
                <a:lnTo>
                  <a:pt x="3463" y="3487"/>
                </a:lnTo>
                <a:lnTo>
                  <a:pt x="3464" y="3485"/>
                </a:lnTo>
                <a:lnTo>
                  <a:pt x="3466" y="3480"/>
                </a:lnTo>
                <a:lnTo>
                  <a:pt x="3468" y="3466"/>
                </a:lnTo>
                <a:lnTo>
                  <a:pt x="3470" y="3461"/>
                </a:lnTo>
                <a:lnTo>
                  <a:pt x="3471" y="3460"/>
                </a:lnTo>
                <a:lnTo>
                  <a:pt x="3475" y="3460"/>
                </a:lnTo>
                <a:lnTo>
                  <a:pt x="3478" y="3454"/>
                </a:lnTo>
                <a:lnTo>
                  <a:pt x="3482" y="3449"/>
                </a:lnTo>
                <a:lnTo>
                  <a:pt x="3485" y="3446"/>
                </a:lnTo>
                <a:lnTo>
                  <a:pt x="3488" y="3439"/>
                </a:lnTo>
                <a:lnTo>
                  <a:pt x="3487" y="3436"/>
                </a:lnTo>
                <a:lnTo>
                  <a:pt x="3483" y="3434"/>
                </a:lnTo>
                <a:lnTo>
                  <a:pt x="3475" y="3432"/>
                </a:lnTo>
                <a:lnTo>
                  <a:pt x="3471" y="3431"/>
                </a:lnTo>
                <a:lnTo>
                  <a:pt x="3468" y="3429"/>
                </a:lnTo>
                <a:lnTo>
                  <a:pt x="3464" y="3427"/>
                </a:lnTo>
                <a:lnTo>
                  <a:pt x="3461" y="3426"/>
                </a:lnTo>
                <a:lnTo>
                  <a:pt x="3459" y="3420"/>
                </a:lnTo>
                <a:lnTo>
                  <a:pt x="3456" y="3417"/>
                </a:lnTo>
                <a:lnTo>
                  <a:pt x="3449" y="3410"/>
                </a:lnTo>
                <a:lnTo>
                  <a:pt x="3446" y="3407"/>
                </a:lnTo>
                <a:lnTo>
                  <a:pt x="3442" y="3403"/>
                </a:lnTo>
                <a:lnTo>
                  <a:pt x="3441" y="3398"/>
                </a:lnTo>
                <a:lnTo>
                  <a:pt x="3441" y="3391"/>
                </a:lnTo>
                <a:lnTo>
                  <a:pt x="3424" y="3391"/>
                </a:lnTo>
                <a:lnTo>
                  <a:pt x="3410" y="3391"/>
                </a:lnTo>
                <a:lnTo>
                  <a:pt x="3386" y="3385"/>
                </a:lnTo>
                <a:lnTo>
                  <a:pt x="3383" y="3379"/>
                </a:lnTo>
                <a:lnTo>
                  <a:pt x="3379" y="3374"/>
                </a:lnTo>
                <a:lnTo>
                  <a:pt x="3374" y="3371"/>
                </a:lnTo>
                <a:lnTo>
                  <a:pt x="3372" y="3364"/>
                </a:lnTo>
                <a:lnTo>
                  <a:pt x="3369" y="3359"/>
                </a:lnTo>
                <a:lnTo>
                  <a:pt x="3366" y="3354"/>
                </a:lnTo>
                <a:lnTo>
                  <a:pt x="3362" y="3352"/>
                </a:lnTo>
                <a:lnTo>
                  <a:pt x="3355" y="3344"/>
                </a:lnTo>
                <a:lnTo>
                  <a:pt x="3347" y="3339"/>
                </a:lnTo>
                <a:lnTo>
                  <a:pt x="3342" y="3335"/>
                </a:lnTo>
                <a:lnTo>
                  <a:pt x="3338" y="3335"/>
                </a:lnTo>
                <a:lnTo>
                  <a:pt x="3333" y="3335"/>
                </a:lnTo>
                <a:lnTo>
                  <a:pt x="3330" y="3337"/>
                </a:lnTo>
                <a:lnTo>
                  <a:pt x="3325" y="3337"/>
                </a:lnTo>
                <a:lnTo>
                  <a:pt x="3311" y="3340"/>
                </a:lnTo>
                <a:lnTo>
                  <a:pt x="3297" y="3344"/>
                </a:lnTo>
                <a:lnTo>
                  <a:pt x="3282" y="3345"/>
                </a:lnTo>
                <a:lnTo>
                  <a:pt x="3263" y="3344"/>
                </a:lnTo>
                <a:lnTo>
                  <a:pt x="3263" y="3335"/>
                </a:lnTo>
                <a:lnTo>
                  <a:pt x="3262" y="3328"/>
                </a:lnTo>
                <a:lnTo>
                  <a:pt x="3256" y="3325"/>
                </a:lnTo>
                <a:lnTo>
                  <a:pt x="3250" y="3323"/>
                </a:lnTo>
                <a:lnTo>
                  <a:pt x="3251" y="3315"/>
                </a:lnTo>
                <a:lnTo>
                  <a:pt x="3251" y="3306"/>
                </a:lnTo>
                <a:lnTo>
                  <a:pt x="3248" y="3301"/>
                </a:lnTo>
                <a:lnTo>
                  <a:pt x="3244" y="3296"/>
                </a:lnTo>
                <a:lnTo>
                  <a:pt x="3239" y="3287"/>
                </a:lnTo>
                <a:lnTo>
                  <a:pt x="3236" y="3282"/>
                </a:lnTo>
                <a:lnTo>
                  <a:pt x="3236" y="3275"/>
                </a:lnTo>
                <a:lnTo>
                  <a:pt x="3241" y="3272"/>
                </a:lnTo>
                <a:lnTo>
                  <a:pt x="3244" y="3269"/>
                </a:lnTo>
                <a:lnTo>
                  <a:pt x="3248" y="3257"/>
                </a:lnTo>
                <a:lnTo>
                  <a:pt x="3250" y="3252"/>
                </a:lnTo>
                <a:lnTo>
                  <a:pt x="3253" y="3246"/>
                </a:lnTo>
                <a:lnTo>
                  <a:pt x="3258" y="3243"/>
                </a:lnTo>
                <a:lnTo>
                  <a:pt x="3263" y="3241"/>
                </a:lnTo>
                <a:lnTo>
                  <a:pt x="3263" y="3235"/>
                </a:lnTo>
                <a:lnTo>
                  <a:pt x="3267" y="3228"/>
                </a:lnTo>
                <a:lnTo>
                  <a:pt x="3272" y="3224"/>
                </a:lnTo>
                <a:lnTo>
                  <a:pt x="3277" y="3221"/>
                </a:lnTo>
                <a:lnTo>
                  <a:pt x="3277" y="3214"/>
                </a:lnTo>
                <a:lnTo>
                  <a:pt x="3279" y="3211"/>
                </a:lnTo>
                <a:lnTo>
                  <a:pt x="3282" y="3206"/>
                </a:lnTo>
                <a:lnTo>
                  <a:pt x="3284" y="3200"/>
                </a:lnTo>
                <a:lnTo>
                  <a:pt x="3282" y="3190"/>
                </a:lnTo>
                <a:lnTo>
                  <a:pt x="3280" y="3182"/>
                </a:lnTo>
                <a:lnTo>
                  <a:pt x="3273" y="3166"/>
                </a:lnTo>
                <a:lnTo>
                  <a:pt x="3272" y="3158"/>
                </a:lnTo>
                <a:lnTo>
                  <a:pt x="3268" y="3149"/>
                </a:lnTo>
                <a:lnTo>
                  <a:pt x="3268" y="3137"/>
                </a:lnTo>
                <a:lnTo>
                  <a:pt x="3270" y="3125"/>
                </a:lnTo>
                <a:lnTo>
                  <a:pt x="3273" y="3125"/>
                </a:lnTo>
                <a:lnTo>
                  <a:pt x="3277" y="3125"/>
                </a:lnTo>
                <a:lnTo>
                  <a:pt x="3289" y="3113"/>
                </a:lnTo>
                <a:lnTo>
                  <a:pt x="3299" y="3101"/>
                </a:lnTo>
                <a:lnTo>
                  <a:pt x="3301" y="3100"/>
                </a:lnTo>
                <a:lnTo>
                  <a:pt x="3306" y="3084"/>
                </a:lnTo>
                <a:lnTo>
                  <a:pt x="3309" y="3078"/>
                </a:lnTo>
                <a:lnTo>
                  <a:pt x="3314" y="3072"/>
                </a:lnTo>
                <a:lnTo>
                  <a:pt x="3318" y="3071"/>
                </a:lnTo>
                <a:lnTo>
                  <a:pt x="3320" y="3066"/>
                </a:lnTo>
                <a:lnTo>
                  <a:pt x="3321" y="3064"/>
                </a:lnTo>
                <a:lnTo>
                  <a:pt x="3326" y="3059"/>
                </a:lnTo>
                <a:lnTo>
                  <a:pt x="3331" y="3055"/>
                </a:lnTo>
                <a:lnTo>
                  <a:pt x="3335" y="3054"/>
                </a:lnTo>
                <a:lnTo>
                  <a:pt x="3335" y="3049"/>
                </a:lnTo>
                <a:lnTo>
                  <a:pt x="3338" y="3045"/>
                </a:lnTo>
                <a:lnTo>
                  <a:pt x="3340" y="3042"/>
                </a:lnTo>
                <a:lnTo>
                  <a:pt x="3342" y="3038"/>
                </a:lnTo>
                <a:lnTo>
                  <a:pt x="3340" y="3035"/>
                </a:lnTo>
                <a:lnTo>
                  <a:pt x="3338" y="3030"/>
                </a:lnTo>
                <a:lnTo>
                  <a:pt x="3340" y="3026"/>
                </a:lnTo>
                <a:lnTo>
                  <a:pt x="3342" y="3019"/>
                </a:lnTo>
                <a:lnTo>
                  <a:pt x="3347" y="3013"/>
                </a:lnTo>
                <a:lnTo>
                  <a:pt x="3355" y="3002"/>
                </a:lnTo>
                <a:lnTo>
                  <a:pt x="3362" y="2990"/>
                </a:lnTo>
                <a:lnTo>
                  <a:pt x="3364" y="2984"/>
                </a:lnTo>
                <a:lnTo>
                  <a:pt x="3366" y="2975"/>
                </a:lnTo>
                <a:lnTo>
                  <a:pt x="3369" y="2973"/>
                </a:lnTo>
                <a:lnTo>
                  <a:pt x="3371" y="2970"/>
                </a:lnTo>
                <a:lnTo>
                  <a:pt x="3372" y="2961"/>
                </a:lnTo>
                <a:lnTo>
                  <a:pt x="3376" y="2961"/>
                </a:lnTo>
                <a:lnTo>
                  <a:pt x="3378" y="2960"/>
                </a:lnTo>
                <a:lnTo>
                  <a:pt x="3379" y="2955"/>
                </a:lnTo>
                <a:lnTo>
                  <a:pt x="3412" y="2950"/>
                </a:lnTo>
                <a:lnTo>
                  <a:pt x="3427" y="2946"/>
                </a:lnTo>
                <a:lnTo>
                  <a:pt x="3441" y="2941"/>
                </a:lnTo>
                <a:lnTo>
                  <a:pt x="3453" y="2944"/>
                </a:lnTo>
                <a:lnTo>
                  <a:pt x="3461" y="2946"/>
                </a:lnTo>
                <a:lnTo>
                  <a:pt x="3470" y="2944"/>
                </a:lnTo>
                <a:lnTo>
                  <a:pt x="3482" y="2941"/>
                </a:lnTo>
                <a:lnTo>
                  <a:pt x="3482" y="2946"/>
                </a:lnTo>
                <a:lnTo>
                  <a:pt x="3480" y="2950"/>
                </a:lnTo>
                <a:lnTo>
                  <a:pt x="3478" y="2953"/>
                </a:lnTo>
                <a:lnTo>
                  <a:pt x="3475" y="2955"/>
                </a:lnTo>
                <a:lnTo>
                  <a:pt x="3471" y="2955"/>
                </a:lnTo>
                <a:lnTo>
                  <a:pt x="3470" y="2956"/>
                </a:lnTo>
                <a:lnTo>
                  <a:pt x="3468" y="2961"/>
                </a:lnTo>
                <a:lnTo>
                  <a:pt x="3459" y="2967"/>
                </a:lnTo>
                <a:lnTo>
                  <a:pt x="3456" y="2970"/>
                </a:lnTo>
                <a:lnTo>
                  <a:pt x="3454" y="2975"/>
                </a:lnTo>
                <a:lnTo>
                  <a:pt x="3456" y="2980"/>
                </a:lnTo>
                <a:lnTo>
                  <a:pt x="3458" y="2985"/>
                </a:lnTo>
                <a:lnTo>
                  <a:pt x="3463" y="2987"/>
                </a:lnTo>
                <a:lnTo>
                  <a:pt x="3468" y="2989"/>
                </a:lnTo>
                <a:lnTo>
                  <a:pt x="3482" y="2989"/>
                </a:lnTo>
                <a:lnTo>
                  <a:pt x="3495" y="2989"/>
                </a:lnTo>
                <a:lnTo>
                  <a:pt x="3497" y="2994"/>
                </a:lnTo>
                <a:lnTo>
                  <a:pt x="3499" y="2997"/>
                </a:lnTo>
                <a:lnTo>
                  <a:pt x="3505" y="3002"/>
                </a:lnTo>
                <a:lnTo>
                  <a:pt x="3509" y="3004"/>
                </a:lnTo>
                <a:lnTo>
                  <a:pt x="3511" y="3009"/>
                </a:lnTo>
                <a:lnTo>
                  <a:pt x="3516" y="3011"/>
                </a:lnTo>
                <a:lnTo>
                  <a:pt x="3521" y="3011"/>
                </a:lnTo>
                <a:lnTo>
                  <a:pt x="3528" y="3009"/>
                </a:lnTo>
                <a:lnTo>
                  <a:pt x="3533" y="3008"/>
                </a:lnTo>
                <a:lnTo>
                  <a:pt x="3538" y="3009"/>
                </a:lnTo>
                <a:lnTo>
                  <a:pt x="3541" y="3013"/>
                </a:lnTo>
                <a:lnTo>
                  <a:pt x="3541" y="3019"/>
                </a:lnTo>
                <a:lnTo>
                  <a:pt x="3543" y="3021"/>
                </a:lnTo>
                <a:lnTo>
                  <a:pt x="3548" y="3026"/>
                </a:lnTo>
                <a:lnTo>
                  <a:pt x="3555" y="3030"/>
                </a:lnTo>
                <a:lnTo>
                  <a:pt x="3572" y="3035"/>
                </a:lnTo>
                <a:lnTo>
                  <a:pt x="3574" y="3037"/>
                </a:lnTo>
                <a:lnTo>
                  <a:pt x="3577" y="3037"/>
                </a:lnTo>
                <a:lnTo>
                  <a:pt x="3604" y="3035"/>
                </a:lnTo>
                <a:lnTo>
                  <a:pt x="3630" y="3031"/>
                </a:lnTo>
                <a:lnTo>
                  <a:pt x="3655" y="3030"/>
                </a:lnTo>
                <a:lnTo>
                  <a:pt x="3671" y="3028"/>
                </a:lnTo>
                <a:lnTo>
                  <a:pt x="3686" y="3030"/>
                </a:lnTo>
                <a:lnTo>
                  <a:pt x="3688" y="3033"/>
                </a:lnTo>
                <a:lnTo>
                  <a:pt x="3691" y="3035"/>
                </a:lnTo>
                <a:lnTo>
                  <a:pt x="3700" y="3037"/>
                </a:lnTo>
                <a:lnTo>
                  <a:pt x="3700" y="3050"/>
                </a:lnTo>
                <a:lnTo>
                  <a:pt x="3701" y="3052"/>
                </a:lnTo>
                <a:lnTo>
                  <a:pt x="3703" y="3054"/>
                </a:lnTo>
                <a:lnTo>
                  <a:pt x="3707" y="3057"/>
                </a:lnTo>
                <a:lnTo>
                  <a:pt x="3708" y="3062"/>
                </a:lnTo>
                <a:lnTo>
                  <a:pt x="3710" y="3064"/>
                </a:lnTo>
                <a:lnTo>
                  <a:pt x="3713" y="3064"/>
                </a:lnTo>
                <a:lnTo>
                  <a:pt x="3717" y="3069"/>
                </a:lnTo>
                <a:lnTo>
                  <a:pt x="3720" y="3074"/>
                </a:lnTo>
                <a:lnTo>
                  <a:pt x="3724" y="3078"/>
                </a:lnTo>
                <a:lnTo>
                  <a:pt x="3727" y="3084"/>
                </a:lnTo>
                <a:lnTo>
                  <a:pt x="3729" y="3086"/>
                </a:lnTo>
                <a:lnTo>
                  <a:pt x="3731" y="3088"/>
                </a:lnTo>
                <a:lnTo>
                  <a:pt x="3734" y="3091"/>
                </a:lnTo>
                <a:lnTo>
                  <a:pt x="3736" y="3096"/>
                </a:lnTo>
                <a:lnTo>
                  <a:pt x="3737" y="3098"/>
                </a:lnTo>
                <a:lnTo>
                  <a:pt x="3741" y="3098"/>
                </a:lnTo>
                <a:lnTo>
                  <a:pt x="3741" y="3122"/>
                </a:lnTo>
                <a:lnTo>
                  <a:pt x="3741" y="3134"/>
                </a:lnTo>
                <a:lnTo>
                  <a:pt x="3741" y="3144"/>
                </a:lnTo>
                <a:lnTo>
                  <a:pt x="3742" y="3148"/>
                </a:lnTo>
                <a:lnTo>
                  <a:pt x="3742" y="3153"/>
                </a:lnTo>
                <a:lnTo>
                  <a:pt x="3744" y="3156"/>
                </a:lnTo>
                <a:lnTo>
                  <a:pt x="3749" y="3163"/>
                </a:lnTo>
                <a:lnTo>
                  <a:pt x="3756" y="3170"/>
                </a:lnTo>
                <a:lnTo>
                  <a:pt x="3761" y="3180"/>
                </a:lnTo>
                <a:lnTo>
                  <a:pt x="3761" y="3183"/>
                </a:lnTo>
                <a:lnTo>
                  <a:pt x="3761" y="3187"/>
                </a:lnTo>
                <a:lnTo>
                  <a:pt x="3765" y="3189"/>
                </a:lnTo>
                <a:lnTo>
                  <a:pt x="3768" y="3190"/>
                </a:lnTo>
                <a:lnTo>
                  <a:pt x="3773" y="3195"/>
                </a:lnTo>
                <a:lnTo>
                  <a:pt x="3775" y="3199"/>
                </a:lnTo>
                <a:lnTo>
                  <a:pt x="3778" y="3200"/>
                </a:lnTo>
                <a:lnTo>
                  <a:pt x="3782" y="3202"/>
                </a:lnTo>
                <a:lnTo>
                  <a:pt x="3789" y="3200"/>
                </a:lnTo>
                <a:lnTo>
                  <a:pt x="3792" y="3206"/>
                </a:lnTo>
                <a:lnTo>
                  <a:pt x="3795" y="3211"/>
                </a:lnTo>
                <a:lnTo>
                  <a:pt x="3799" y="3214"/>
                </a:lnTo>
                <a:lnTo>
                  <a:pt x="3802" y="3221"/>
                </a:lnTo>
                <a:lnTo>
                  <a:pt x="3843" y="3221"/>
                </a:lnTo>
                <a:lnTo>
                  <a:pt x="3845" y="3224"/>
                </a:lnTo>
                <a:lnTo>
                  <a:pt x="3847" y="3224"/>
                </a:lnTo>
                <a:lnTo>
                  <a:pt x="3850" y="3224"/>
                </a:lnTo>
                <a:lnTo>
                  <a:pt x="3853" y="3223"/>
                </a:lnTo>
                <a:lnTo>
                  <a:pt x="3855" y="3224"/>
                </a:lnTo>
                <a:lnTo>
                  <a:pt x="3857" y="3228"/>
                </a:lnTo>
                <a:lnTo>
                  <a:pt x="3860" y="3231"/>
                </a:lnTo>
                <a:lnTo>
                  <a:pt x="3865" y="3233"/>
                </a:lnTo>
                <a:lnTo>
                  <a:pt x="3869" y="3233"/>
                </a:lnTo>
                <a:lnTo>
                  <a:pt x="3871" y="3231"/>
                </a:lnTo>
                <a:lnTo>
                  <a:pt x="3872" y="3233"/>
                </a:lnTo>
                <a:lnTo>
                  <a:pt x="3876" y="3236"/>
                </a:lnTo>
                <a:lnTo>
                  <a:pt x="3881" y="3241"/>
                </a:lnTo>
                <a:lnTo>
                  <a:pt x="3882" y="3241"/>
                </a:lnTo>
                <a:lnTo>
                  <a:pt x="3886" y="3240"/>
                </a:lnTo>
                <a:lnTo>
                  <a:pt x="3891" y="3235"/>
                </a:lnTo>
                <a:lnTo>
                  <a:pt x="3894" y="3229"/>
                </a:lnTo>
                <a:lnTo>
                  <a:pt x="3898" y="3223"/>
                </a:lnTo>
                <a:lnTo>
                  <a:pt x="3898" y="3214"/>
                </a:lnTo>
                <a:lnTo>
                  <a:pt x="3898" y="3209"/>
                </a:lnTo>
                <a:lnTo>
                  <a:pt x="3898" y="3168"/>
                </a:lnTo>
                <a:lnTo>
                  <a:pt x="3898" y="3165"/>
                </a:lnTo>
                <a:lnTo>
                  <a:pt x="3898" y="3160"/>
                </a:lnTo>
                <a:lnTo>
                  <a:pt x="3900" y="3156"/>
                </a:lnTo>
                <a:lnTo>
                  <a:pt x="3906" y="3148"/>
                </a:lnTo>
                <a:lnTo>
                  <a:pt x="3910" y="3144"/>
                </a:lnTo>
                <a:lnTo>
                  <a:pt x="3911" y="3141"/>
                </a:lnTo>
                <a:lnTo>
                  <a:pt x="3913" y="3136"/>
                </a:lnTo>
                <a:lnTo>
                  <a:pt x="3911" y="3131"/>
                </a:lnTo>
                <a:lnTo>
                  <a:pt x="3911" y="3127"/>
                </a:lnTo>
                <a:lnTo>
                  <a:pt x="3911" y="3119"/>
                </a:lnTo>
                <a:lnTo>
                  <a:pt x="3913" y="3113"/>
                </a:lnTo>
                <a:lnTo>
                  <a:pt x="3915" y="3112"/>
                </a:lnTo>
                <a:lnTo>
                  <a:pt x="3918" y="3112"/>
                </a:lnTo>
                <a:lnTo>
                  <a:pt x="3925" y="3101"/>
                </a:lnTo>
                <a:lnTo>
                  <a:pt x="3929" y="3096"/>
                </a:lnTo>
                <a:lnTo>
                  <a:pt x="3932" y="3090"/>
                </a:lnTo>
                <a:lnTo>
                  <a:pt x="3934" y="3086"/>
                </a:lnTo>
                <a:lnTo>
                  <a:pt x="3934" y="3076"/>
                </a:lnTo>
                <a:lnTo>
                  <a:pt x="3932" y="3069"/>
                </a:lnTo>
                <a:lnTo>
                  <a:pt x="3930" y="3066"/>
                </a:lnTo>
                <a:lnTo>
                  <a:pt x="3929" y="3064"/>
                </a:lnTo>
                <a:lnTo>
                  <a:pt x="3920" y="3062"/>
                </a:lnTo>
                <a:close/>
                <a:moveTo>
                  <a:pt x="2833" y="3712"/>
                </a:moveTo>
                <a:lnTo>
                  <a:pt x="2823" y="3712"/>
                </a:lnTo>
                <a:lnTo>
                  <a:pt x="2813" y="3712"/>
                </a:lnTo>
                <a:lnTo>
                  <a:pt x="2806" y="3716"/>
                </a:lnTo>
                <a:lnTo>
                  <a:pt x="2799" y="3719"/>
                </a:lnTo>
                <a:lnTo>
                  <a:pt x="2799" y="3728"/>
                </a:lnTo>
                <a:lnTo>
                  <a:pt x="2801" y="3734"/>
                </a:lnTo>
                <a:lnTo>
                  <a:pt x="2803" y="3741"/>
                </a:lnTo>
                <a:lnTo>
                  <a:pt x="2806" y="3746"/>
                </a:lnTo>
                <a:lnTo>
                  <a:pt x="2813" y="3746"/>
                </a:lnTo>
                <a:lnTo>
                  <a:pt x="2818" y="3745"/>
                </a:lnTo>
                <a:lnTo>
                  <a:pt x="2823" y="3741"/>
                </a:lnTo>
                <a:lnTo>
                  <a:pt x="2827" y="3736"/>
                </a:lnTo>
                <a:lnTo>
                  <a:pt x="2830" y="3724"/>
                </a:lnTo>
                <a:lnTo>
                  <a:pt x="2833" y="3712"/>
                </a:lnTo>
                <a:close/>
                <a:moveTo>
                  <a:pt x="2110" y="3774"/>
                </a:moveTo>
                <a:lnTo>
                  <a:pt x="2105" y="3772"/>
                </a:lnTo>
                <a:lnTo>
                  <a:pt x="2100" y="3770"/>
                </a:lnTo>
                <a:lnTo>
                  <a:pt x="2096" y="3767"/>
                </a:lnTo>
                <a:lnTo>
                  <a:pt x="2089" y="3767"/>
                </a:lnTo>
                <a:lnTo>
                  <a:pt x="2088" y="3774"/>
                </a:lnTo>
                <a:lnTo>
                  <a:pt x="2084" y="3779"/>
                </a:lnTo>
                <a:lnTo>
                  <a:pt x="2083" y="3786"/>
                </a:lnTo>
                <a:lnTo>
                  <a:pt x="2083" y="3794"/>
                </a:lnTo>
                <a:lnTo>
                  <a:pt x="2095" y="3794"/>
                </a:lnTo>
                <a:lnTo>
                  <a:pt x="2100" y="3794"/>
                </a:lnTo>
                <a:lnTo>
                  <a:pt x="2103" y="3791"/>
                </a:lnTo>
                <a:lnTo>
                  <a:pt x="2107" y="3789"/>
                </a:lnTo>
                <a:lnTo>
                  <a:pt x="2108" y="3786"/>
                </a:lnTo>
                <a:lnTo>
                  <a:pt x="2110" y="3780"/>
                </a:lnTo>
                <a:lnTo>
                  <a:pt x="2110" y="3774"/>
                </a:lnTo>
                <a:close/>
                <a:moveTo>
                  <a:pt x="2758" y="3787"/>
                </a:moveTo>
                <a:lnTo>
                  <a:pt x="2757" y="3794"/>
                </a:lnTo>
                <a:lnTo>
                  <a:pt x="2753" y="3799"/>
                </a:lnTo>
                <a:lnTo>
                  <a:pt x="2751" y="3806"/>
                </a:lnTo>
                <a:lnTo>
                  <a:pt x="2751" y="3815"/>
                </a:lnTo>
                <a:lnTo>
                  <a:pt x="2758" y="3815"/>
                </a:lnTo>
                <a:lnTo>
                  <a:pt x="2765" y="3813"/>
                </a:lnTo>
                <a:lnTo>
                  <a:pt x="2769" y="3808"/>
                </a:lnTo>
                <a:lnTo>
                  <a:pt x="2770" y="3803"/>
                </a:lnTo>
                <a:lnTo>
                  <a:pt x="2770" y="3797"/>
                </a:lnTo>
                <a:lnTo>
                  <a:pt x="2769" y="3792"/>
                </a:lnTo>
                <a:lnTo>
                  <a:pt x="2765" y="3789"/>
                </a:lnTo>
                <a:lnTo>
                  <a:pt x="2758" y="3787"/>
                </a:lnTo>
                <a:close/>
                <a:moveTo>
                  <a:pt x="2678" y="3816"/>
                </a:moveTo>
                <a:lnTo>
                  <a:pt x="2675" y="3818"/>
                </a:lnTo>
                <a:lnTo>
                  <a:pt x="2671" y="3820"/>
                </a:lnTo>
                <a:lnTo>
                  <a:pt x="2668" y="3821"/>
                </a:lnTo>
                <a:lnTo>
                  <a:pt x="2663" y="3828"/>
                </a:lnTo>
                <a:lnTo>
                  <a:pt x="2661" y="3833"/>
                </a:lnTo>
                <a:lnTo>
                  <a:pt x="2661" y="3838"/>
                </a:lnTo>
                <a:lnTo>
                  <a:pt x="2663" y="3842"/>
                </a:lnTo>
                <a:lnTo>
                  <a:pt x="2664" y="3847"/>
                </a:lnTo>
                <a:lnTo>
                  <a:pt x="2668" y="3845"/>
                </a:lnTo>
                <a:lnTo>
                  <a:pt x="2669" y="3845"/>
                </a:lnTo>
                <a:lnTo>
                  <a:pt x="2678" y="3844"/>
                </a:lnTo>
                <a:lnTo>
                  <a:pt x="2685" y="3842"/>
                </a:lnTo>
                <a:lnTo>
                  <a:pt x="2688" y="3838"/>
                </a:lnTo>
                <a:lnTo>
                  <a:pt x="2690" y="3835"/>
                </a:lnTo>
                <a:lnTo>
                  <a:pt x="2692" y="3833"/>
                </a:lnTo>
                <a:lnTo>
                  <a:pt x="2693" y="3826"/>
                </a:lnTo>
                <a:lnTo>
                  <a:pt x="2697" y="3821"/>
                </a:lnTo>
                <a:lnTo>
                  <a:pt x="2690" y="3818"/>
                </a:lnTo>
                <a:lnTo>
                  <a:pt x="2687" y="3815"/>
                </a:lnTo>
                <a:lnTo>
                  <a:pt x="2681" y="3815"/>
                </a:lnTo>
                <a:lnTo>
                  <a:pt x="2678" y="3816"/>
                </a:lnTo>
                <a:close/>
                <a:moveTo>
                  <a:pt x="2572" y="3826"/>
                </a:moveTo>
                <a:lnTo>
                  <a:pt x="2576" y="3833"/>
                </a:lnTo>
                <a:lnTo>
                  <a:pt x="2576" y="3840"/>
                </a:lnTo>
                <a:lnTo>
                  <a:pt x="2582" y="3842"/>
                </a:lnTo>
                <a:lnTo>
                  <a:pt x="2591" y="3842"/>
                </a:lnTo>
                <a:lnTo>
                  <a:pt x="2594" y="3840"/>
                </a:lnTo>
                <a:lnTo>
                  <a:pt x="2596" y="3837"/>
                </a:lnTo>
                <a:lnTo>
                  <a:pt x="2596" y="3832"/>
                </a:lnTo>
                <a:lnTo>
                  <a:pt x="2593" y="3825"/>
                </a:lnTo>
                <a:lnTo>
                  <a:pt x="2593" y="3821"/>
                </a:lnTo>
                <a:lnTo>
                  <a:pt x="2588" y="3816"/>
                </a:lnTo>
                <a:lnTo>
                  <a:pt x="2582" y="3815"/>
                </a:lnTo>
                <a:lnTo>
                  <a:pt x="2577" y="3815"/>
                </a:lnTo>
                <a:lnTo>
                  <a:pt x="2571" y="3816"/>
                </a:lnTo>
                <a:lnTo>
                  <a:pt x="2571" y="3820"/>
                </a:lnTo>
                <a:lnTo>
                  <a:pt x="2572" y="3823"/>
                </a:lnTo>
                <a:lnTo>
                  <a:pt x="2572" y="3826"/>
                </a:lnTo>
                <a:close/>
                <a:moveTo>
                  <a:pt x="2521" y="3847"/>
                </a:moveTo>
                <a:lnTo>
                  <a:pt x="2516" y="3845"/>
                </a:lnTo>
                <a:lnTo>
                  <a:pt x="2511" y="3842"/>
                </a:lnTo>
                <a:lnTo>
                  <a:pt x="2506" y="3840"/>
                </a:lnTo>
                <a:lnTo>
                  <a:pt x="2502" y="3840"/>
                </a:lnTo>
                <a:lnTo>
                  <a:pt x="2499" y="3842"/>
                </a:lnTo>
                <a:lnTo>
                  <a:pt x="2499" y="3845"/>
                </a:lnTo>
                <a:lnTo>
                  <a:pt x="2501" y="3855"/>
                </a:lnTo>
                <a:lnTo>
                  <a:pt x="2502" y="3859"/>
                </a:lnTo>
                <a:lnTo>
                  <a:pt x="2506" y="3861"/>
                </a:lnTo>
                <a:lnTo>
                  <a:pt x="2514" y="3861"/>
                </a:lnTo>
                <a:lnTo>
                  <a:pt x="2513" y="3859"/>
                </a:lnTo>
                <a:lnTo>
                  <a:pt x="2513" y="3857"/>
                </a:lnTo>
                <a:lnTo>
                  <a:pt x="2518" y="3854"/>
                </a:lnTo>
                <a:lnTo>
                  <a:pt x="2521" y="3852"/>
                </a:lnTo>
                <a:lnTo>
                  <a:pt x="2523" y="3850"/>
                </a:lnTo>
                <a:lnTo>
                  <a:pt x="2521" y="3847"/>
                </a:lnTo>
                <a:close/>
                <a:moveTo>
                  <a:pt x="2731" y="3849"/>
                </a:moveTo>
                <a:lnTo>
                  <a:pt x="2724" y="3847"/>
                </a:lnTo>
                <a:lnTo>
                  <a:pt x="2719" y="3844"/>
                </a:lnTo>
                <a:lnTo>
                  <a:pt x="2712" y="3842"/>
                </a:lnTo>
                <a:lnTo>
                  <a:pt x="2704" y="3842"/>
                </a:lnTo>
                <a:lnTo>
                  <a:pt x="2702" y="3849"/>
                </a:lnTo>
                <a:lnTo>
                  <a:pt x="2699" y="3854"/>
                </a:lnTo>
                <a:lnTo>
                  <a:pt x="2697" y="3861"/>
                </a:lnTo>
                <a:lnTo>
                  <a:pt x="2697" y="3869"/>
                </a:lnTo>
                <a:lnTo>
                  <a:pt x="2704" y="3879"/>
                </a:lnTo>
                <a:lnTo>
                  <a:pt x="2710" y="3890"/>
                </a:lnTo>
                <a:lnTo>
                  <a:pt x="2714" y="3896"/>
                </a:lnTo>
                <a:lnTo>
                  <a:pt x="2717" y="3905"/>
                </a:lnTo>
                <a:lnTo>
                  <a:pt x="2719" y="3908"/>
                </a:lnTo>
                <a:lnTo>
                  <a:pt x="2721" y="3910"/>
                </a:lnTo>
                <a:lnTo>
                  <a:pt x="2726" y="3910"/>
                </a:lnTo>
                <a:lnTo>
                  <a:pt x="2731" y="3910"/>
                </a:lnTo>
                <a:lnTo>
                  <a:pt x="2736" y="3908"/>
                </a:lnTo>
                <a:lnTo>
                  <a:pt x="2738" y="3905"/>
                </a:lnTo>
                <a:lnTo>
                  <a:pt x="2734" y="3903"/>
                </a:lnTo>
                <a:lnTo>
                  <a:pt x="2731" y="3900"/>
                </a:lnTo>
                <a:lnTo>
                  <a:pt x="2728" y="3898"/>
                </a:lnTo>
                <a:lnTo>
                  <a:pt x="2724" y="3893"/>
                </a:lnTo>
                <a:lnTo>
                  <a:pt x="2722" y="3888"/>
                </a:lnTo>
                <a:lnTo>
                  <a:pt x="2724" y="3883"/>
                </a:lnTo>
                <a:lnTo>
                  <a:pt x="2728" y="3876"/>
                </a:lnTo>
                <a:lnTo>
                  <a:pt x="2731" y="3869"/>
                </a:lnTo>
                <a:lnTo>
                  <a:pt x="2731" y="3859"/>
                </a:lnTo>
                <a:lnTo>
                  <a:pt x="2731" y="3849"/>
                </a:lnTo>
                <a:close/>
                <a:moveTo>
                  <a:pt x="2963" y="3965"/>
                </a:moveTo>
                <a:lnTo>
                  <a:pt x="2965" y="3963"/>
                </a:lnTo>
                <a:lnTo>
                  <a:pt x="2966" y="3961"/>
                </a:lnTo>
                <a:lnTo>
                  <a:pt x="2970" y="3958"/>
                </a:lnTo>
                <a:lnTo>
                  <a:pt x="2975" y="3956"/>
                </a:lnTo>
                <a:lnTo>
                  <a:pt x="2977" y="3954"/>
                </a:lnTo>
                <a:lnTo>
                  <a:pt x="2977" y="3951"/>
                </a:lnTo>
                <a:lnTo>
                  <a:pt x="2970" y="3951"/>
                </a:lnTo>
                <a:lnTo>
                  <a:pt x="2963" y="3949"/>
                </a:lnTo>
                <a:lnTo>
                  <a:pt x="2954" y="3942"/>
                </a:lnTo>
                <a:lnTo>
                  <a:pt x="2949" y="3941"/>
                </a:lnTo>
                <a:lnTo>
                  <a:pt x="2944" y="3937"/>
                </a:lnTo>
                <a:lnTo>
                  <a:pt x="2937" y="3937"/>
                </a:lnTo>
                <a:lnTo>
                  <a:pt x="2929" y="3937"/>
                </a:lnTo>
                <a:lnTo>
                  <a:pt x="2920" y="3939"/>
                </a:lnTo>
                <a:lnTo>
                  <a:pt x="2915" y="3941"/>
                </a:lnTo>
                <a:lnTo>
                  <a:pt x="2912" y="3946"/>
                </a:lnTo>
                <a:lnTo>
                  <a:pt x="2908" y="3951"/>
                </a:lnTo>
                <a:lnTo>
                  <a:pt x="2902" y="3951"/>
                </a:lnTo>
                <a:lnTo>
                  <a:pt x="2896" y="3954"/>
                </a:lnTo>
                <a:lnTo>
                  <a:pt x="2893" y="3956"/>
                </a:lnTo>
                <a:lnTo>
                  <a:pt x="2888" y="3958"/>
                </a:lnTo>
                <a:lnTo>
                  <a:pt x="2878" y="3963"/>
                </a:lnTo>
                <a:lnTo>
                  <a:pt x="2869" y="3970"/>
                </a:lnTo>
                <a:lnTo>
                  <a:pt x="2861" y="3976"/>
                </a:lnTo>
                <a:lnTo>
                  <a:pt x="2854" y="3978"/>
                </a:lnTo>
                <a:lnTo>
                  <a:pt x="2847" y="3978"/>
                </a:lnTo>
                <a:lnTo>
                  <a:pt x="2844" y="3975"/>
                </a:lnTo>
                <a:lnTo>
                  <a:pt x="2840" y="3971"/>
                </a:lnTo>
                <a:lnTo>
                  <a:pt x="2835" y="3963"/>
                </a:lnTo>
                <a:lnTo>
                  <a:pt x="2828" y="3956"/>
                </a:lnTo>
                <a:lnTo>
                  <a:pt x="2825" y="3953"/>
                </a:lnTo>
                <a:lnTo>
                  <a:pt x="2820" y="3951"/>
                </a:lnTo>
                <a:lnTo>
                  <a:pt x="2820" y="3958"/>
                </a:lnTo>
                <a:lnTo>
                  <a:pt x="2820" y="3965"/>
                </a:lnTo>
                <a:lnTo>
                  <a:pt x="2816" y="3975"/>
                </a:lnTo>
                <a:lnTo>
                  <a:pt x="2809" y="3983"/>
                </a:lnTo>
                <a:lnTo>
                  <a:pt x="2806" y="3992"/>
                </a:lnTo>
                <a:lnTo>
                  <a:pt x="2801" y="3999"/>
                </a:lnTo>
                <a:lnTo>
                  <a:pt x="2796" y="4005"/>
                </a:lnTo>
                <a:lnTo>
                  <a:pt x="2792" y="4009"/>
                </a:lnTo>
                <a:lnTo>
                  <a:pt x="2789" y="4011"/>
                </a:lnTo>
                <a:lnTo>
                  <a:pt x="2784" y="4012"/>
                </a:lnTo>
                <a:lnTo>
                  <a:pt x="2779" y="4012"/>
                </a:lnTo>
                <a:lnTo>
                  <a:pt x="2772" y="4012"/>
                </a:lnTo>
                <a:lnTo>
                  <a:pt x="2767" y="4012"/>
                </a:lnTo>
                <a:lnTo>
                  <a:pt x="2758" y="4007"/>
                </a:lnTo>
                <a:lnTo>
                  <a:pt x="2755" y="4007"/>
                </a:lnTo>
                <a:lnTo>
                  <a:pt x="2745" y="4004"/>
                </a:lnTo>
                <a:lnTo>
                  <a:pt x="2736" y="3999"/>
                </a:lnTo>
                <a:lnTo>
                  <a:pt x="2728" y="3997"/>
                </a:lnTo>
                <a:lnTo>
                  <a:pt x="2722" y="3997"/>
                </a:lnTo>
                <a:lnTo>
                  <a:pt x="2717" y="3999"/>
                </a:lnTo>
                <a:lnTo>
                  <a:pt x="2716" y="3997"/>
                </a:lnTo>
                <a:lnTo>
                  <a:pt x="2712" y="3995"/>
                </a:lnTo>
                <a:lnTo>
                  <a:pt x="2710" y="3992"/>
                </a:lnTo>
                <a:lnTo>
                  <a:pt x="2704" y="3992"/>
                </a:lnTo>
                <a:lnTo>
                  <a:pt x="2700" y="3992"/>
                </a:lnTo>
                <a:lnTo>
                  <a:pt x="2697" y="3994"/>
                </a:lnTo>
                <a:lnTo>
                  <a:pt x="2695" y="3997"/>
                </a:lnTo>
                <a:lnTo>
                  <a:pt x="2690" y="4002"/>
                </a:lnTo>
                <a:lnTo>
                  <a:pt x="2687" y="4005"/>
                </a:lnTo>
                <a:lnTo>
                  <a:pt x="2683" y="4005"/>
                </a:lnTo>
                <a:lnTo>
                  <a:pt x="2642" y="4005"/>
                </a:lnTo>
                <a:lnTo>
                  <a:pt x="2642" y="4011"/>
                </a:lnTo>
                <a:lnTo>
                  <a:pt x="2640" y="4014"/>
                </a:lnTo>
                <a:lnTo>
                  <a:pt x="2639" y="4017"/>
                </a:lnTo>
                <a:lnTo>
                  <a:pt x="2635" y="4019"/>
                </a:lnTo>
                <a:lnTo>
                  <a:pt x="2632" y="4021"/>
                </a:lnTo>
                <a:lnTo>
                  <a:pt x="2629" y="4023"/>
                </a:lnTo>
                <a:lnTo>
                  <a:pt x="2627" y="4031"/>
                </a:lnTo>
                <a:lnTo>
                  <a:pt x="2625" y="4034"/>
                </a:lnTo>
                <a:lnTo>
                  <a:pt x="2623" y="4038"/>
                </a:lnTo>
                <a:lnTo>
                  <a:pt x="2620" y="4040"/>
                </a:lnTo>
                <a:lnTo>
                  <a:pt x="2615" y="4040"/>
                </a:lnTo>
                <a:lnTo>
                  <a:pt x="2610" y="4043"/>
                </a:lnTo>
                <a:lnTo>
                  <a:pt x="2605" y="4046"/>
                </a:lnTo>
                <a:lnTo>
                  <a:pt x="2600" y="4052"/>
                </a:lnTo>
                <a:lnTo>
                  <a:pt x="2594" y="4053"/>
                </a:lnTo>
                <a:lnTo>
                  <a:pt x="2581" y="4055"/>
                </a:lnTo>
                <a:lnTo>
                  <a:pt x="2571" y="4058"/>
                </a:lnTo>
                <a:lnTo>
                  <a:pt x="2560" y="4062"/>
                </a:lnTo>
                <a:lnTo>
                  <a:pt x="2547" y="4067"/>
                </a:lnTo>
                <a:lnTo>
                  <a:pt x="2538" y="4067"/>
                </a:lnTo>
                <a:lnTo>
                  <a:pt x="2530" y="4067"/>
                </a:lnTo>
                <a:lnTo>
                  <a:pt x="2526" y="4067"/>
                </a:lnTo>
                <a:lnTo>
                  <a:pt x="2521" y="4065"/>
                </a:lnTo>
                <a:lnTo>
                  <a:pt x="2516" y="4065"/>
                </a:lnTo>
                <a:lnTo>
                  <a:pt x="2507" y="4067"/>
                </a:lnTo>
                <a:lnTo>
                  <a:pt x="2497" y="4070"/>
                </a:lnTo>
                <a:lnTo>
                  <a:pt x="2487" y="4074"/>
                </a:lnTo>
                <a:lnTo>
                  <a:pt x="2484" y="4075"/>
                </a:lnTo>
                <a:lnTo>
                  <a:pt x="2472" y="4081"/>
                </a:lnTo>
                <a:lnTo>
                  <a:pt x="2467" y="4082"/>
                </a:lnTo>
                <a:lnTo>
                  <a:pt x="2460" y="4082"/>
                </a:lnTo>
                <a:lnTo>
                  <a:pt x="2456" y="4082"/>
                </a:lnTo>
                <a:lnTo>
                  <a:pt x="2453" y="4079"/>
                </a:lnTo>
                <a:lnTo>
                  <a:pt x="2449" y="4077"/>
                </a:lnTo>
                <a:lnTo>
                  <a:pt x="2444" y="4070"/>
                </a:lnTo>
                <a:lnTo>
                  <a:pt x="2443" y="4069"/>
                </a:lnTo>
                <a:lnTo>
                  <a:pt x="2441" y="4067"/>
                </a:lnTo>
                <a:lnTo>
                  <a:pt x="2439" y="4069"/>
                </a:lnTo>
                <a:lnTo>
                  <a:pt x="2438" y="4074"/>
                </a:lnTo>
                <a:lnTo>
                  <a:pt x="2431" y="4075"/>
                </a:lnTo>
                <a:lnTo>
                  <a:pt x="2426" y="4074"/>
                </a:lnTo>
                <a:lnTo>
                  <a:pt x="2417" y="4070"/>
                </a:lnTo>
                <a:lnTo>
                  <a:pt x="2409" y="4067"/>
                </a:lnTo>
                <a:lnTo>
                  <a:pt x="2403" y="4065"/>
                </a:lnTo>
                <a:lnTo>
                  <a:pt x="2397" y="4067"/>
                </a:lnTo>
                <a:lnTo>
                  <a:pt x="2386" y="4072"/>
                </a:lnTo>
                <a:lnTo>
                  <a:pt x="2383" y="4074"/>
                </a:lnTo>
                <a:lnTo>
                  <a:pt x="2378" y="4072"/>
                </a:lnTo>
                <a:lnTo>
                  <a:pt x="2374" y="4072"/>
                </a:lnTo>
                <a:lnTo>
                  <a:pt x="2368" y="4074"/>
                </a:lnTo>
                <a:lnTo>
                  <a:pt x="2359" y="4079"/>
                </a:lnTo>
                <a:lnTo>
                  <a:pt x="2354" y="4081"/>
                </a:lnTo>
                <a:lnTo>
                  <a:pt x="2349" y="4081"/>
                </a:lnTo>
                <a:lnTo>
                  <a:pt x="2347" y="4082"/>
                </a:lnTo>
                <a:lnTo>
                  <a:pt x="2347" y="4084"/>
                </a:lnTo>
                <a:lnTo>
                  <a:pt x="2345" y="4086"/>
                </a:lnTo>
                <a:lnTo>
                  <a:pt x="2342" y="4087"/>
                </a:lnTo>
                <a:lnTo>
                  <a:pt x="2281" y="4087"/>
                </a:lnTo>
                <a:lnTo>
                  <a:pt x="2279" y="4086"/>
                </a:lnTo>
                <a:lnTo>
                  <a:pt x="2277" y="4084"/>
                </a:lnTo>
                <a:lnTo>
                  <a:pt x="2274" y="4081"/>
                </a:lnTo>
                <a:lnTo>
                  <a:pt x="2270" y="4079"/>
                </a:lnTo>
                <a:lnTo>
                  <a:pt x="2269" y="4074"/>
                </a:lnTo>
                <a:lnTo>
                  <a:pt x="2267" y="4067"/>
                </a:lnTo>
                <a:lnTo>
                  <a:pt x="2264" y="4063"/>
                </a:lnTo>
                <a:lnTo>
                  <a:pt x="2260" y="4060"/>
                </a:lnTo>
                <a:lnTo>
                  <a:pt x="2252" y="4055"/>
                </a:lnTo>
                <a:lnTo>
                  <a:pt x="2240" y="4050"/>
                </a:lnTo>
                <a:lnTo>
                  <a:pt x="2240" y="4046"/>
                </a:lnTo>
                <a:lnTo>
                  <a:pt x="2236" y="4040"/>
                </a:lnTo>
                <a:lnTo>
                  <a:pt x="2233" y="4033"/>
                </a:lnTo>
                <a:lnTo>
                  <a:pt x="2192" y="4033"/>
                </a:lnTo>
                <a:lnTo>
                  <a:pt x="2185" y="4031"/>
                </a:lnTo>
                <a:lnTo>
                  <a:pt x="2182" y="4028"/>
                </a:lnTo>
                <a:lnTo>
                  <a:pt x="2173" y="4017"/>
                </a:lnTo>
                <a:lnTo>
                  <a:pt x="2170" y="4014"/>
                </a:lnTo>
                <a:lnTo>
                  <a:pt x="2166" y="4009"/>
                </a:lnTo>
                <a:lnTo>
                  <a:pt x="2161" y="4007"/>
                </a:lnTo>
                <a:lnTo>
                  <a:pt x="2153" y="4005"/>
                </a:lnTo>
                <a:lnTo>
                  <a:pt x="2151" y="4005"/>
                </a:lnTo>
                <a:lnTo>
                  <a:pt x="2146" y="4007"/>
                </a:lnTo>
                <a:lnTo>
                  <a:pt x="2142" y="4005"/>
                </a:lnTo>
                <a:lnTo>
                  <a:pt x="2136" y="4000"/>
                </a:lnTo>
                <a:lnTo>
                  <a:pt x="2130" y="3997"/>
                </a:lnTo>
                <a:lnTo>
                  <a:pt x="2127" y="3997"/>
                </a:lnTo>
                <a:lnTo>
                  <a:pt x="2122" y="4000"/>
                </a:lnTo>
                <a:lnTo>
                  <a:pt x="2117" y="4005"/>
                </a:lnTo>
                <a:lnTo>
                  <a:pt x="2113" y="4005"/>
                </a:lnTo>
                <a:lnTo>
                  <a:pt x="2069" y="4005"/>
                </a:lnTo>
                <a:lnTo>
                  <a:pt x="2064" y="4016"/>
                </a:lnTo>
                <a:lnTo>
                  <a:pt x="2055" y="4023"/>
                </a:lnTo>
                <a:lnTo>
                  <a:pt x="2052" y="4024"/>
                </a:lnTo>
                <a:lnTo>
                  <a:pt x="2050" y="4034"/>
                </a:lnTo>
                <a:lnTo>
                  <a:pt x="2049" y="4045"/>
                </a:lnTo>
                <a:lnTo>
                  <a:pt x="2043" y="4052"/>
                </a:lnTo>
                <a:lnTo>
                  <a:pt x="2040" y="4053"/>
                </a:lnTo>
                <a:lnTo>
                  <a:pt x="2037" y="4055"/>
                </a:lnTo>
                <a:lnTo>
                  <a:pt x="2033" y="4057"/>
                </a:lnTo>
                <a:lnTo>
                  <a:pt x="2021" y="4063"/>
                </a:lnTo>
                <a:lnTo>
                  <a:pt x="2011" y="4069"/>
                </a:lnTo>
                <a:lnTo>
                  <a:pt x="2008" y="4070"/>
                </a:lnTo>
                <a:lnTo>
                  <a:pt x="1996" y="4063"/>
                </a:lnTo>
                <a:lnTo>
                  <a:pt x="1987" y="4060"/>
                </a:lnTo>
                <a:lnTo>
                  <a:pt x="1979" y="4057"/>
                </a:lnTo>
                <a:lnTo>
                  <a:pt x="1977" y="4055"/>
                </a:lnTo>
                <a:lnTo>
                  <a:pt x="1974" y="4050"/>
                </a:lnTo>
                <a:lnTo>
                  <a:pt x="1967" y="4046"/>
                </a:lnTo>
                <a:lnTo>
                  <a:pt x="1967" y="4038"/>
                </a:lnTo>
                <a:lnTo>
                  <a:pt x="1965" y="4031"/>
                </a:lnTo>
                <a:lnTo>
                  <a:pt x="1962" y="4026"/>
                </a:lnTo>
                <a:lnTo>
                  <a:pt x="1960" y="4019"/>
                </a:lnTo>
                <a:lnTo>
                  <a:pt x="1960" y="4012"/>
                </a:lnTo>
                <a:lnTo>
                  <a:pt x="1956" y="4009"/>
                </a:lnTo>
                <a:lnTo>
                  <a:pt x="1951" y="4007"/>
                </a:lnTo>
                <a:lnTo>
                  <a:pt x="1946" y="4005"/>
                </a:lnTo>
                <a:lnTo>
                  <a:pt x="1941" y="4005"/>
                </a:lnTo>
                <a:lnTo>
                  <a:pt x="1939" y="4009"/>
                </a:lnTo>
                <a:lnTo>
                  <a:pt x="1938" y="4014"/>
                </a:lnTo>
                <a:lnTo>
                  <a:pt x="1938" y="4019"/>
                </a:lnTo>
                <a:lnTo>
                  <a:pt x="1939" y="4029"/>
                </a:lnTo>
                <a:lnTo>
                  <a:pt x="1939" y="4034"/>
                </a:lnTo>
                <a:lnTo>
                  <a:pt x="1939" y="4040"/>
                </a:lnTo>
                <a:lnTo>
                  <a:pt x="1927" y="4038"/>
                </a:lnTo>
                <a:lnTo>
                  <a:pt x="1921" y="4040"/>
                </a:lnTo>
                <a:lnTo>
                  <a:pt x="1914" y="4043"/>
                </a:lnTo>
                <a:lnTo>
                  <a:pt x="1909" y="4046"/>
                </a:lnTo>
                <a:lnTo>
                  <a:pt x="1898" y="4057"/>
                </a:lnTo>
                <a:lnTo>
                  <a:pt x="1893" y="4058"/>
                </a:lnTo>
                <a:lnTo>
                  <a:pt x="1885" y="4060"/>
                </a:lnTo>
                <a:lnTo>
                  <a:pt x="1878" y="4070"/>
                </a:lnTo>
                <a:lnTo>
                  <a:pt x="1870" y="4079"/>
                </a:lnTo>
                <a:lnTo>
                  <a:pt x="1861" y="4087"/>
                </a:lnTo>
                <a:lnTo>
                  <a:pt x="1851" y="4094"/>
                </a:lnTo>
                <a:lnTo>
                  <a:pt x="1852" y="4104"/>
                </a:lnTo>
                <a:lnTo>
                  <a:pt x="1851" y="4111"/>
                </a:lnTo>
                <a:lnTo>
                  <a:pt x="1847" y="4116"/>
                </a:lnTo>
                <a:lnTo>
                  <a:pt x="1842" y="4120"/>
                </a:lnTo>
                <a:lnTo>
                  <a:pt x="1837" y="4123"/>
                </a:lnTo>
                <a:lnTo>
                  <a:pt x="1834" y="4128"/>
                </a:lnTo>
                <a:lnTo>
                  <a:pt x="1830" y="4133"/>
                </a:lnTo>
                <a:lnTo>
                  <a:pt x="1830" y="4142"/>
                </a:lnTo>
                <a:lnTo>
                  <a:pt x="1834" y="4151"/>
                </a:lnTo>
                <a:lnTo>
                  <a:pt x="1835" y="4159"/>
                </a:lnTo>
                <a:lnTo>
                  <a:pt x="1837" y="4180"/>
                </a:lnTo>
                <a:lnTo>
                  <a:pt x="1837" y="4231"/>
                </a:lnTo>
                <a:lnTo>
                  <a:pt x="1841" y="4233"/>
                </a:lnTo>
                <a:lnTo>
                  <a:pt x="1844" y="4236"/>
                </a:lnTo>
                <a:lnTo>
                  <a:pt x="1847" y="4244"/>
                </a:lnTo>
                <a:lnTo>
                  <a:pt x="1849" y="4248"/>
                </a:lnTo>
                <a:lnTo>
                  <a:pt x="1852" y="4251"/>
                </a:lnTo>
                <a:lnTo>
                  <a:pt x="1858" y="4253"/>
                </a:lnTo>
                <a:lnTo>
                  <a:pt x="1864" y="4251"/>
                </a:lnTo>
                <a:lnTo>
                  <a:pt x="1864" y="4256"/>
                </a:lnTo>
                <a:lnTo>
                  <a:pt x="1866" y="4260"/>
                </a:lnTo>
                <a:lnTo>
                  <a:pt x="1870" y="4261"/>
                </a:lnTo>
                <a:lnTo>
                  <a:pt x="1873" y="4263"/>
                </a:lnTo>
                <a:lnTo>
                  <a:pt x="1881" y="4265"/>
                </a:lnTo>
                <a:lnTo>
                  <a:pt x="1883" y="4268"/>
                </a:lnTo>
                <a:lnTo>
                  <a:pt x="1885" y="4272"/>
                </a:lnTo>
                <a:lnTo>
                  <a:pt x="1890" y="4273"/>
                </a:lnTo>
                <a:lnTo>
                  <a:pt x="1895" y="4279"/>
                </a:lnTo>
                <a:lnTo>
                  <a:pt x="1904" y="4287"/>
                </a:lnTo>
                <a:lnTo>
                  <a:pt x="1907" y="4292"/>
                </a:lnTo>
                <a:lnTo>
                  <a:pt x="1912" y="4296"/>
                </a:lnTo>
                <a:lnTo>
                  <a:pt x="1917" y="4299"/>
                </a:lnTo>
                <a:lnTo>
                  <a:pt x="1926" y="4299"/>
                </a:lnTo>
                <a:lnTo>
                  <a:pt x="1939" y="4296"/>
                </a:lnTo>
                <a:lnTo>
                  <a:pt x="1956" y="4292"/>
                </a:lnTo>
                <a:lnTo>
                  <a:pt x="1975" y="4292"/>
                </a:lnTo>
                <a:lnTo>
                  <a:pt x="1994" y="4292"/>
                </a:lnTo>
                <a:lnTo>
                  <a:pt x="2008" y="4299"/>
                </a:lnTo>
                <a:lnTo>
                  <a:pt x="2014" y="4302"/>
                </a:lnTo>
                <a:lnTo>
                  <a:pt x="2021" y="4306"/>
                </a:lnTo>
                <a:lnTo>
                  <a:pt x="2023" y="4309"/>
                </a:lnTo>
                <a:lnTo>
                  <a:pt x="2025" y="4313"/>
                </a:lnTo>
                <a:lnTo>
                  <a:pt x="2026" y="4316"/>
                </a:lnTo>
                <a:lnTo>
                  <a:pt x="2028" y="4319"/>
                </a:lnTo>
                <a:lnTo>
                  <a:pt x="2031" y="4321"/>
                </a:lnTo>
                <a:lnTo>
                  <a:pt x="2037" y="4321"/>
                </a:lnTo>
                <a:lnTo>
                  <a:pt x="2040" y="4321"/>
                </a:lnTo>
                <a:lnTo>
                  <a:pt x="2042" y="4323"/>
                </a:lnTo>
                <a:lnTo>
                  <a:pt x="2042" y="4326"/>
                </a:lnTo>
                <a:lnTo>
                  <a:pt x="2052" y="4326"/>
                </a:lnTo>
                <a:lnTo>
                  <a:pt x="2060" y="4328"/>
                </a:lnTo>
                <a:lnTo>
                  <a:pt x="2078" y="4331"/>
                </a:lnTo>
                <a:lnTo>
                  <a:pt x="2093" y="4337"/>
                </a:lnTo>
                <a:lnTo>
                  <a:pt x="2110" y="4340"/>
                </a:lnTo>
                <a:lnTo>
                  <a:pt x="2113" y="4350"/>
                </a:lnTo>
                <a:lnTo>
                  <a:pt x="2118" y="4359"/>
                </a:lnTo>
                <a:lnTo>
                  <a:pt x="2132" y="4372"/>
                </a:lnTo>
                <a:lnTo>
                  <a:pt x="2146" y="4386"/>
                </a:lnTo>
                <a:lnTo>
                  <a:pt x="2153" y="4393"/>
                </a:lnTo>
                <a:lnTo>
                  <a:pt x="2158" y="4401"/>
                </a:lnTo>
                <a:lnTo>
                  <a:pt x="2170" y="4403"/>
                </a:lnTo>
                <a:lnTo>
                  <a:pt x="2178" y="4408"/>
                </a:lnTo>
                <a:lnTo>
                  <a:pt x="2195" y="4418"/>
                </a:lnTo>
                <a:lnTo>
                  <a:pt x="2206" y="4422"/>
                </a:lnTo>
                <a:lnTo>
                  <a:pt x="2214" y="4427"/>
                </a:lnTo>
                <a:lnTo>
                  <a:pt x="2226" y="4429"/>
                </a:lnTo>
                <a:lnTo>
                  <a:pt x="2240" y="4429"/>
                </a:lnTo>
                <a:lnTo>
                  <a:pt x="2245" y="4437"/>
                </a:lnTo>
                <a:lnTo>
                  <a:pt x="2248" y="4441"/>
                </a:lnTo>
                <a:lnTo>
                  <a:pt x="2253" y="4442"/>
                </a:lnTo>
                <a:lnTo>
                  <a:pt x="2253" y="4449"/>
                </a:lnTo>
                <a:lnTo>
                  <a:pt x="2253" y="4456"/>
                </a:lnTo>
                <a:lnTo>
                  <a:pt x="2255" y="4461"/>
                </a:lnTo>
                <a:lnTo>
                  <a:pt x="2260" y="4463"/>
                </a:lnTo>
                <a:lnTo>
                  <a:pt x="2262" y="4459"/>
                </a:lnTo>
                <a:lnTo>
                  <a:pt x="2264" y="4458"/>
                </a:lnTo>
                <a:lnTo>
                  <a:pt x="2265" y="4459"/>
                </a:lnTo>
                <a:lnTo>
                  <a:pt x="2267" y="4463"/>
                </a:lnTo>
                <a:lnTo>
                  <a:pt x="2270" y="4464"/>
                </a:lnTo>
                <a:lnTo>
                  <a:pt x="2274" y="4466"/>
                </a:lnTo>
                <a:lnTo>
                  <a:pt x="2276" y="4470"/>
                </a:lnTo>
                <a:lnTo>
                  <a:pt x="2281" y="4470"/>
                </a:lnTo>
                <a:lnTo>
                  <a:pt x="2286" y="4473"/>
                </a:lnTo>
                <a:lnTo>
                  <a:pt x="2293" y="4475"/>
                </a:lnTo>
                <a:lnTo>
                  <a:pt x="2299" y="4476"/>
                </a:lnTo>
                <a:lnTo>
                  <a:pt x="2308" y="4476"/>
                </a:lnTo>
                <a:lnTo>
                  <a:pt x="2320" y="4481"/>
                </a:lnTo>
                <a:lnTo>
                  <a:pt x="2330" y="4488"/>
                </a:lnTo>
                <a:lnTo>
                  <a:pt x="2342" y="4493"/>
                </a:lnTo>
                <a:lnTo>
                  <a:pt x="2349" y="4495"/>
                </a:lnTo>
                <a:lnTo>
                  <a:pt x="2356" y="4497"/>
                </a:lnTo>
                <a:lnTo>
                  <a:pt x="2431" y="4497"/>
                </a:lnTo>
                <a:lnTo>
                  <a:pt x="2439" y="4502"/>
                </a:lnTo>
                <a:lnTo>
                  <a:pt x="2451" y="4504"/>
                </a:lnTo>
                <a:lnTo>
                  <a:pt x="2456" y="4504"/>
                </a:lnTo>
                <a:lnTo>
                  <a:pt x="2460" y="4505"/>
                </a:lnTo>
                <a:lnTo>
                  <a:pt x="2463" y="4507"/>
                </a:lnTo>
                <a:lnTo>
                  <a:pt x="2470" y="4514"/>
                </a:lnTo>
                <a:lnTo>
                  <a:pt x="2478" y="4521"/>
                </a:lnTo>
                <a:lnTo>
                  <a:pt x="2484" y="4522"/>
                </a:lnTo>
                <a:lnTo>
                  <a:pt x="2489" y="4524"/>
                </a:lnTo>
                <a:lnTo>
                  <a:pt x="2492" y="4524"/>
                </a:lnTo>
                <a:lnTo>
                  <a:pt x="2499" y="4527"/>
                </a:lnTo>
                <a:lnTo>
                  <a:pt x="2506" y="4531"/>
                </a:lnTo>
                <a:lnTo>
                  <a:pt x="2507" y="4538"/>
                </a:lnTo>
                <a:lnTo>
                  <a:pt x="2511" y="4545"/>
                </a:lnTo>
                <a:lnTo>
                  <a:pt x="2519" y="4555"/>
                </a:lnTo>
                <a:lnTo>
                  <a:pt x="2528" y="4567"/>
                </a:lnTo>
                <a:lnTo>
                  <a:pt x="2531" y="4574"/>
                </a:lnTo>
                <a:lnTo>
                  <a:pt x="2533" y="4580"/>
                </a:lnTo>
                <a:lnTo>
                  <a:pt x="2533" y="4584"/>
                </a:lnTo>
                <a:lnTo>
                  <a:pt x="2531" y="4589"/>
                </a:lnTo>
                <a:lnTo>
                  <a:pt x="2530" y="4594"/>
                </a:lnTo>
                <a:lnTo>
                  <a:pt x="2531" y="4597"/>
                </a:lnTo>
                <a:lnTo>
                  <a:pt x="2535" y="4601"/>
                </a:lnTo>
                <a:lnTo>
                  <a:pt x="2542" y="4606"/>
                </a:lnTo>
                <a:lnTo>
                  <a:pt x="2548" y="4609"/>
                </a:lnTo>
                <a:lnTo>
                  <a:pt x="2552" y="4611"/>
                </a:lnTo>
                <a:lnTo>
                  <a:pt x="2555" y="4613"/>
                </a:lnTo>
                <a:lnTo>
                  <a:pt x="2557" y="4616"/>
                </a:lnTo>
                <a:lnTo>
                  <a:pt x="2560" y="4625"/>
                </a:lnTo>
                <a:lnTo>
                  <a:pt x="2562" y="4630"/>
                </a:lnTo>
                <a:lnTo>
                  <a:pt x="2565" y="4633"/>
                </a:lnTo>
                <a:lnTo>
                  <a:pt x="2569" y="4635"/>
                </a:lnTo>
                <a:lnTo>
                  <a:pt x="2576" y="4633"/>
                </a:lnTo>
                <a:lnTo>
                  <a:pt x="2581" y="4633"/>
                </a:lnTo>
                <a:lnTo>
                  <a:pt x="2593" y="4638"/>
                </a:lnTo>
                <a:lnTo>
                  <a:pt x="2603" y="4642"/>
                </a:lnTo>
                <a:lnTo>
                  <a:pt x="2613" y="4647"/>
                </a:lnTo>
                <a:lnTo>
                  <a:pt x="2620" y="4647"/>
                </a:lnTo>
                <a:lnTo>
                  <a:pt x="2629" y="4647"/>
                </a:lnTo>
                <a:lnTo>
                  <a:pt x="2632" y="4654"/>
                </a:lnTo>
                <a:lnTo>
                  <a:pt x="2637" y="4661"/>
                </a:lnTo>
                <a:lnTo>
                  <a:pt x="2640" y="4664"/>
                </a:lnTo>
                <a:lnTo>
                  <a:pt x="2646" y="4666"/>
                </a:lnTo>
                <a:lnTo>
                  <a:pt x="2651" y="4667"/>
                </a:lnTo>
                <a:lnTo>
                  <a:pt x="2656" y="4667"/>
                </a:lnTo>
                <a:lnTo>
                  <a:pt x="2666" y="4669"/>
                </a:lnTo>
                <a:lnTo>
                  <a:pt x="2675" y="4669"/>
                </a:lnTo>
                <a:lnTo>
                  <a:pt x="2692" y="4666"/>
                </a:lnTo>
                <a:lnTo>
                  <a:pt x="2705" y="4662"/>
                </a:lnTo>
                <a:lnTo>
                  <a:pt x="2714" y="4661"/>
                </a:lnTo>
                <a:lnTo>
                  <a:pt x="2724" y="4661"/>
                </a:lnTo>
                <a:lnTo>
                  <a:pt x="2729" y="4664"/>
                </a:lnTo>
                <a:lnTo>
                  <a:pt x="2736" y="4666"/>
                </a:lnTo>
                <a:lnTo>
                  <a:pt x="2743" y="4667"/>
                </a:lnTo>
                <a:lnTo>
                  <a:pt x="2751" y="4667"/>
                </a:lnTo>
                <a:lnTo>
                  <a:pt x="2760" y="4673"/>
                </a:lnTo>
                <a:lnTo>
                  <a:pt x="2767" y="4679"/>
                </a:lnTo>
                <a:lnTo>
                  <a:pt x="2772" y="4684"/>
                </a:lnTo>
                <a:lnTo>
                  <a:pt x="2779" y="4688"/>
                </a:lnTo>
                <a:lnTo>
                  <a:pt x="2779" y="4690"/>
                </a:lnTo>
                <a:lnTo>
                  <a:pt x="2781" y="4691"/>
                </a:lnTo>
                <a:lnTo>
                  <a:pt x="2781" y="4693"/>
                </a:lnTo>
                <a:lnTo>
                  <a:pt x="2782" y="4695"/>
                </a:lnTo>
                <a:lnTo>
                  <a:pt x="2786" y="4695"/>
                </a:lnTo>
                <a:lnTo>
                  <a:pt x="2787" y="4690"/>
                </a:lnTo>
                <a:lnTo>
                  <a:pt x="2789" y="4688"/>
                </a:lnTo>
                <a:lnTo>
                  <a:pt x="2798" y="4683"/>
                </a:lnTo>
                <a:lnTo>
                  <a:pt x="2804" y="4679"/>
                </a:lnTo>
                <a:lnTo>
                  <a:pt x="2806" y="4678"/>
                </a:lnTo>
                <a:lnTo>
                  <a:pt x="2806" y="4673"/>
                </a:lnTo>
                <a:lnTo>
                  <a:pt x="2806" y="4669"/>
                </a:lnTo>
                <a:lnTo>
                  <a:pt x="2804" y="4654"/>
                </a:lnTo>
                <a:lnTo>
                  <a:pt x="2801" y="4638"/>
                </a:lnTo>
                <a:lnTo>
                  <a:pt x="2798" y="4625"/>
                </a:lnTo>
                <a:lnTo>
                  <a:pt x="2798" y="4616"/>
                </a:lnTo>
                <a:lnTo>
                  <a:pt x="2799" y="4606"/>
                </a:lnTo>
                <a:lnTo>
                  <a:pt x="2808" y="4587"/>
                </a:lnTo>
                <a:lnTo>
                  <a:pt x="2811" y="4577"/>
                </a:lnTo>
                <a:lnTo>
                  <a:pt x="2813" y="4565"/>
                </a:lnTo>
                <a:lnTo>
                  <a:pt x="2818" y="4563"/>
                </a:lnTo>
                <a:lnTo>
                  <a:pt x="2821" y="4560"/>
                </a:lnTo>
                <a:lnTo>
                  <a:pt x="2828" y="4553"/>
                </a:lnTo>
                <a:lnTo>
                  <a:pt x="2832" y="4550"/>
                </a:lnTo>
                <a:lnTo>
                  <a:pt x="2835" y="4546"/>
                </a:lnTo>
                <a:lnTo>
                  <a:pt x="2840" y="4545"/>
                </a:lnTo>
                <a:lnTo>
                  <a:pt x="2847" y="4545"/>
                </a:lnTo>
                <a:lnTo>
                  <a:pt x="2850" y="4543"/>
                </a:lnTo>
                <a:lnTo>
                  <a:pt x="2854" y="4539"/>
                </a:lnTo>
                <a:lnTo>
                  <a:pt x="2857" y="4531"/>
                </a:lnTo>
                <a:lnTo>
                  <a:pt x="2859" y="4527"/>
                </a:lnTo>
                <a:lnTo>
                  <a:pt x="2862" y="4524"/>
                </a:lnTo>
                <a:lnTo>
                  <a:pt x="2867" y="4522"/>
                </a:lnTo>
                <a:lnTo>
                  <a:pt x="2874" y="4524"/>
                </a:lnTo>
                <a:lnTo>
                  <a:pt x="2873" y="4516"/>
                </a:lnTo>
                <a:lnTo>
                  <a:pt x="2869" y="4507"/>
                </a:lnTo>
                <a:lnTo>
                  <a:pt x="2867" y="4500"/>
                </a:lnTo>
                <a:lnTo>
                  <a:pt x="2866" y="4490"/>
                </a:lnTo>
                <a:lnTo>
                  <a:pt x="2866" y="4488"/>
                </a:lnTo>
                <a:lnTo>
                  <a:pt x="2869" y="4485"/>
                </a:lnTo>
                <a:lnTo>
                  <a:pt x="2867" y="4483"/>
                </a:lnTo>
                <a:lnTo>
                  <a:pt x="2862" y="4481"/>
                </a:lnTo>
                <a:lnTo>
                  <a:pt x="2856" y="4481"/>
                </a:lnTo>
                <a:lnTo>
                  <a:pt x="2856" y="4480"/>
                </a:lnTo>
                <a:lnTo>
                  <a:pt x="2857" y="4476"/>
                </a:lnTo>
                <a:lnTo>
                  <a:pt x="2854" y="4475"/>
                </a:lnTo>
                <a:lnTo>
                  <a:pt x="2850" y="4476"/>
                </a:lnTo>
                <a:lnTo>
                  <a:pt x="2849" y="4475"/>
                </a:lnTo>
                <a:lnTo>
                  <a:pt x="2849" y="4468"/>
                </a:lnTo>
                <a:lnTo>
                  <a:pt x="2847" y="4464"/>
                </a:lnTo>
                <a:lnTo>
                  <a:pt x="2847" y="4463"/>
                </a:lnTo>
                <a:lnTo>
                  <a:pt x="2844" y="4461"/>
                </a:lnTo>
                <a:lnTo>
                  <a:pt x="2840" y="4463"/>
                </a:lnTo>
                <a:lnTo>
                  <a:pt x="2837" y="4461"/>
                </a:lnTo>
                <a:lnTo>
                  <a:pt x="2827" y="4458"/>
                </a:lnTo>
                <a:lnTo>
                  <a:pt x="2823" y="4454"/>
                </a:lnTo>
                <a:lnTo>
                  <a:pt x="2820" y="4449"/>
                </a:lnTo>
                <a:lnTo>
                  <a:pt x="2816" y="4441"/>
                </a:lnTo>
                <a:lnTo>
                  <a:pt x="2816" y="4437"/>
                </a:lnTo>
                <a:lnTo>
                  <a:pt x="2816" y="4434"/>
                </a:lnTo>
                <a:lnTo>
                  <a:pt x="2820" y="4430"/>
                </a:lnTo>
                <a:lnTo>
                  <a:pt x="2825" y="4427"/>
                </a:lnTo>
                <a:lnTo>
                  <a:pt x="2828" y="4425"/>
                </a:lnTo>
                <a:lnTo>
                  <a:pt x="2835" y="4422"/>
                </a:lnTo>
                <a:lnTo>
                  <a:pt x="2840" y="4415"/>
                </a:lnTo>
                <a:lnTo>
                  <a:pt x="2835" y="4413"/>
                </a:lnTo>
                <a:lnTo>
                  <a:pt x="2830" y="4412"/>
                </a:lnTo>
                <a:lnTo>
                  <a:pt x="2825" y="4403"/>
                </a:lnTo>
                <a:lnTo>
                  <a:pt x="2820" y="4394"/>
                </a:lnTo>
                <a:lnTo>
                  <a:pt x="2816" y="4391"/>
                </a:lnTo>
                <a:lnTo>
                  <a:pt x="2813" y="4388"/>
                </a:lnTo>
                <a:lnTo>
                  <a:pt x="2811" y="4384"/>
                </a:lnTo>
                <a:lnTo>
                  <a:pt x="2808" y="4381"/>
                </a:lnTo>
                <a:lnTo>
                  <a:pt x="2798" y="4379"/>
                </a:lnTo>
                <a:lnTo>
                  <a:pt x="2792" y="4379"/>
                </a:lnTo>
                <a:lnTo>
                  <a:pt x="2789" y="4376"/>
                </a:lnTo>
                <a:lnTo>
                  <a:pt x="2786" y="4372"/>
                </a:lnTo>
                <a:lnTo>
                  <a:pt x="2786" y="4367"/>
                </a:lnTo>
                <a:lnTo>
                  <a:pt x="2786" y="4362"/>
                </a:lnTo>
                <a:lnTo>
                  <a:pt x="2784" y="4357"/>
                </a:lnTo>
                <a:lnTo>
                  <a:pt x="2781" y="4348"/>
                </a:lnTo>
                <a:lnTo>
                  <a:pt x="2777" y="4340"/>
                </a:lnTo>
                <a:lnTo>
                  <a:pt x="2777" y="4333"/>
                </a:lnTo>
                <a:lnTo>
                  <a:pt x="2779" y="4326"/>
                </a:lnTo>
                <a:lnTo>
                  <a:pt x="2781" y="4314"/>
                </a:lnTo>
                <a:lnTo>
                  <a:pt x="2784" y="4306"/>
                </a:lnTo>
                <a:lnTo>
                  <a:pt x="2791" y="4297"/>
                </a:lnTo>
                <a:lnTo>
                  <a:pt x="2794" y="4294"/>
                </a:lnTo>
                <a:lnTo>
                  <a:pt x="2799" y="4292"/>
                </a:lnTo>
                <a:lnTo>
                  <a:pt x="2801" y="4277"/>
                </a:lnTo>
                <a:lnTo>
                  <a:pt x="2803" y="4263"/>
                </a:lnTo>
                <a:lnTo>
                  <a:pt x="2809" y="4238"/>
                </a:lnTo>
                <a:lnTo>
                  <a:pt x="2815" y="4212"/>
                </a:lnTo>
                <a:lnTo>
                  <a:pt x="2818" y="4198"/>
                </a:lnTo>
                <a:lnTo>
                  <a:pt x="2820" y="4183"/>
                </a:lnTo>
                <a:lnTo>
                  <a:pt x="2832" y="4174"/>
                </a:lnTo>
                <a:lnTo>
                  <a:pt x="2844" y="4166"/>
                </a:lnTo>
                <a:lnTo>
                  <a:pt x="2847" y="4166"/>
                </a:lnTo>
                <a:lnTo>
                  <a:pt x="2850" y="4163"/>
                </a:lnTo>
                <a:lnTo>
                  <a:pt x="2852" y="4159"/>
                </a:lnTo>
                <a:lnTo>
                  <a:pt x="2856" y="4152"/>
                </a:lnTo>
                <a:lnTo>
                  <a:pt x="2857" y="4149"/>
                </a:lnTo>
                <a:lnTo>
                  <a:pt x="2862" y="4147"/>
                </a:lnTo>
                <a:lnTo>
                  <a:pt x="2866" y="4145"/>
                </a:lnTo>
                <a:lnTo>
                  <a:pt x="2867" y="4140"/>
                </a:lnTo>
                <a:lnTo>
                  <a:pt x="2867" y="4137"/>
                </a:lnTo>
                <a:lnTo>
                  <a:pt x="2869" y="4127"/>
                </a:lnTo>
                <a:lnTo>
                  <a:pt x="2871" y="4121"/>
                </a:lnTo>
                <a:lnTo>
                  <a:pt x="2874" y="4118"/>
                </a:lnTo>
                <a:lnTo>
                  <a:pt x="2878" y="4116"/>
                </a:lnTo>
                <a:lnTo>
                  <a:pt x="2883" y="4115"/>
                </a:lnTo>
                <a:lnTo>
                  <a:pt x="2888" y="4111"/>
                </a:lnTo>
                <a:lnTo>
                  <a:pt x="2890" y="4106"/>
                </a:lnTo>
                <a:lnTo>
                  <a:pt x="2888" y="4098"/>
                </a:lnTo>
                <a:lnTo>
                  <a:pt x="2888" y="4094"/>
                </a:lnTo>
                <a:lnTo>
                  <a:pt x="2891" y="4094"/>
                </a:lnTo>
                <a:lnTo>
                  <a:pt x="2895" y="4094"/>
                </a:lnTo>
                <a:lnTo>
                  <a:pt x="2896" y="4089"/>
                </a:lnTo>
                <a:lnTo>
                  <a:pt x="2898" y="4087"/>
                </a:lnTo>
                <a:lnTo>
                  <a:pt x="2908" y="4079"/>
                </a:lnTo>
                <a:lnTo>
                  <a:pt x="2912" y="4075"/>
                </a:lnTo>
                <a:lnTo>
                  <a:pt x="2915" y="4070"/>
                </a:lnTo>
                <a:lnTo>
                  <a:pt x="2917" y="4067"/>
                </a:lnTo>
                <a:lnTo>
                  <a:pt x="2924" y="4060"/>
                </a:lnTo>
                <a:lnTo>
                  <a:pt x="2929" y="4052"/>
                </a:lnTo>
                <a:lnTo>
                  <a:pt x="2934" y="4041"/>
                </a:lnTo>
                <a:lnTo>
                  <a:pt x="2936" y="4036"/>
                </a:lnTo>
                <a:lnTo>
                  <a:pt x="2936" y="4031"/>
                </a:lnTo>
                <a:lnTo>
                  <a:pt x="2936" y="4028"/>
                </a:lnTo>
                <a:lnTo>
                  <a:pt x="2939" y="4016"/>
                </a:lnTo>
                <a:lnTo>
                  <a:pt x="2942" y="4007"/>
                </a:lnTo>
                <a:lnTo>
                  <a:pt x="2948" y="3997"/>
                </a:lnTo>
                <a:lnTo>
                  <a:pt x="2949" y="3985"/>
                </a:lnTo>
                <a:lnTo>
                  <a:pt x="2951" y="3985"/>
                </a:lnTo>
                <a:lnTo>
                  <a:pt x="2953" y="3983"/>
                </a:lnTo>
                <a:lnTo>
                  <a:pt x="2954" y="3980"/>
                </a:lnTo>
                <a:lnTo>
                  <a:pt x="2954" y="3975"/>
                </a:lnTo>
                <a:lnTo>
                  <a:pt x="2956" y="3971"/>
                </a:lnTo>
                <a:lnTo>
                  <a:pt x="2961" y="3970"/>
                </a:lnTo>
                <a:lnTo>
                  <a:pt x="2963" y="3968"/>
                </a:lnTo>
                <a:lnTo>
                  <a:pt x="2963" y="3965"/>
                </a:lnTo>
                <a:close/>
                <a:moveTo>
                  <a:pt x="1817" y="4087"/>
                </a:moveTo>
                <a:lnTo>
                  <a:pt x="1810" y="4082"/>
                </a:lnTo>
                <a:lnTo>
                  <a:pt x="1803" y="4082"/>
                </a:lnTo>
                <a:lnTo>
                  <a:pt x="1796" y="4082"/>
                </a:lnTo>
                <a:lnTo>
                  <a:pt x="1789" y="4087"/>
                </a:lnTo>
                <a:lnTo>
                  <a:pt x="1789" y="4101"/>
                </a:lnTo>
                <a:lnTo>
                  <a:pt x="1791" y="4106"/>
                </a:lnTo>
                <a:lnTo>
                  <a:pt x="1793" y="4108"/>
                </a:lnTo>
                <a:lnTo>
                  <a:pt x="1796" y="4108"/>
                </a:lnTo>
                <a:lnTo>
                  <a:pt x="1796" y="4103"/>
                </a:lnTo>
                <a:lnTo>
                  <a:pt x="1798" y="4099"/>
                </a:lnTo>
                <a:lnTo>
                  <a:pt x="1801" y="4098"/>
                </a:lnTo>
                <a:lnTo>
                  <a:pt x="1805" y="4096"/>
                </a:lnTo>
                <a:lnTo>
                  <a:pt x="1813" y="4094"/>
                </a:lnTo>
                <a:lnTo>
                  <a:pt x="1815" y="4091"/>
                </a:lnTo>
                <a:lnTo>
                  <a:pt x="1817" y="4087"/>
                </a:lnTo>
                <a:close/>
                <a:moveTo>
                  <a:pt x="1701" y="4094"/>
                </a:moveTo>
                <a:lnTo>
                  <a:pt x="1701" y="4103"/>
                </a:lnTo>
                <a:lnTo>
                  <a:pt x="1702" y="4110"/>
                </a:lnTo>
                <a:lnTo>
                  <a:pt x="1704" y="4116"/>
                </a:lnTo>
                <a:lnTo>
                  <a:pt x="1708" y="4121"/>
                </a:lnTo>
                <a:lnTo>
                  <a:pt x="1713" y="4125"/>
                </a:lnTo>
                <a:lnTo>
                  <a:pt x="1719" y="4127"/>
                </a:lnTo>
                <a:lnTo>
                  <a:pt x="1726" y="4128"/>
                </a:lnTo>
                <a:lnTo>
                  <a:pt x="1735" y="4128"/>
                </a:lnTo>
                <a:lnTo>
                  <a:pt x="1735" y="4120"/>
                </a:lnTo>
                <a:lnTo>
                  <a:pt x="1733" y="4113"/>
                </a:lnTo>
                <a:lnTo>
                  <a:pt x="1731" y="4106"/>
                </a:lnTo>
                <a:lnTo>
                  <a:pt x="1728" y="4101"/>
                </a:lnTo>
                <a:lnTo>
                  <a:pt x="1723" y="4098"/>
                </a:lnTo>
                <a:lnTo>
                  <a:pt x="1716" y="4096"/>
                </a:lnTo>
                <a:lnTo>
                  <a:pt x="1709" y="4094"/>
                </a:lnTo>
                <a:lnTo>
                  <a:pt x="1701" y="4094"/>
                </a:lnTo>
                <a:close/>
                <a:moveTo>
                  <a:pt x="1776" y="4108"/>
                </a:moveTo>
                <a:lnTo>
                  <a:pt x="1774" y="4116"/>
                </a:lnTo>
                <a:lnTo>
                  <a:pt x="1774" y="4121"/>
                </a:lnTo>
                <a:lnTo>
                  <a:pt x="1777" y="4125"/>
                </a:lnTo>
                <a:lnTo>
                  <a:pt x="1781" y="4127"/>
                </a:lnTo>
                <a:lnTo>
                  <a:pt x="1784" y="4128"/>
                </a:lnTo>
                <a:lnTo>
                  <a:pt x="1788" y="4132"/>
                </a:lnTo>
                <a:lnTo>
                  <a:pt x="1789" y="4135"/>
                </a:lnTo>
                <a:lnTo>
                  <a:pt x="1789" y="4142"/>
                </a:lnTo>
                <a:lnTo>
                  <a:pt x="1801" y="4142"/>
                </a:lnTo>
                <a:lnTo>
                  <a:pt x="1812" y="4142"/>
                </a:lnTo>
                <a:lnTo>
                  <a:pt x="1817" y="4140"/>
                </a:lnTo>
                <a:lnTo>
                  <a:pt x="1820" y="4137"/>
                </a:lnTo>
                <a:lnTo>
                  <a:pt x="1822" y="4133"/>
                </a:lnTo>
                <a:lnTo>
                  <a:pt x="1823" y="4128"/>
                </a:lnTo>
                <a:lnTo>
                  <a:pt x="1815" y="4128"/>
                </a:lnTo>
                <a:lnTo>
                  <a:pt x="1806" y="4127"/>
                </a:lnTo>
                <a:lnTo>
                  <a:pt x="1801" y="4125"/>
                </a:lnTo>
                <a:lnTo>
                  <a:pt x="1796" y="4121"/>
                </a:lnTo>
                <a:lnTo>
                  <a:pt x="1786" y="4115"/>
                </a:lnTo>
                <a:lnTo>
                  <a:pt x="1776" y="4108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23" name="Freeform 46">
            <a:extLst>
              <a:ext uri="{FF2B5EF4-FFF2-40B4-BE49-F238E27FC236}">
                <a16:creationId xmlns:a16="http://schemas.microsoft.com/office/drawing/2014/main" id="{15DEBAE2-A898-4DD3-953C-652819751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17821" y="795135"/>
            <a:ext cx="1006009" cy="1400271"/>
          </a:xfrm>
          <a:custGeom>
            <a:avLst/>
            <a:gdLst>
              <a:gd name="T0" fmla="*/ 1467 w 2523"/>
              <a:gd name="T1" fmla="*/ 299 h 3516"/>
              <a:gd name="T2" fmla="*/ 2075 w 2523"/>
              <a:gd name="T3" fmla="*/ 236 h 3516"/>
              <a:gd name="T4" fmla="*/ 1993 w 2523"/>
              <a:gd name="T5" fmla="*/ 289 h 3516"/>
              <a:gd name="T6" fmla="*/ 2247 w 2523"/>
              <a:gd name="T7" fmla="*/ 499 h 3516"/>
              <a:gd name="T8" fmla="*/ 2283 w 2523"/>
              <a:gd name="T9" fmla="*/ 470 h 3516"/>
              <a:gd name="T10" fmla="*/ 2013 w 2523"/>
              <a:gd name="T11" fmla="*/ 337 h 3516"/>
              <a:gd name="T12" fmla="*/ 2145 w 2523"/>
              <a:gd name="T13" fmla="*/ 219 h 3516"/>
              <a:gd name="T14" fmla="*/ 441 w 2523"/>
              <a:gd name="T15" fmla="*/ 553 h 3516"/>
              <a:gd name="T16" fmla="*/ 2513 w 2523"/>
              <a:gd name="T17" fmla="*/ 1659 h 3516"/>
              <a:gd name="T18" fmla="*/ 2413 w 2523"/>
              <a:gd name="T19" fmla="*/ 1445 h 3516"/>
              <a:gd name="T20" fmla="*/ 2360 w 2523"/>
              <a:gd name="T21" fmla="*/ 1060 h 3516"/>
              <a:gd name="T22" fmla="*/ 2350 w 2523"/>
              <a:gd name="T23" fmla="*/ 813 h 3516"/>
              <a:gd name="T24" fmla="*/ 2252 w 2523"/>
              <a:gd name="T25" fmla="*/ 596 h 3516"/>
              <a:gd name="T26" fmla="*/ 2097 w 2523"/>
              <a:gd name="T27" fmla="*/ 458 h 3516"/>
              <a:gd name="T28" fmla="*/ 1921 w 2523"/>
              <a:gd name="T29" fmla="*/ 333 h 3516"/>
              <a:gd name="T30" fmla="*/ 1824 w 2523"/>
              <a:gd name="T31" fmla="*/ 308 h 3516"/>
              <a:gd name="T32" fmla="*/ 1561 w 2523"/>
              <a:gd name="T33" fmla="*/ 500 h 3516"/>
              <a:gd name="T34" fmla="*/ 1421 w 2523"/>
              <a:gd name="T35" fmla="*/ 471 h 3516"/>
              <a:gd name="T36" fmla="*/ 1462 w 2523"/>
              <a:gd name="T37" fmla="*/ 314 h 3516"/>
              <a:gd name="T38" fmla="*/ 1166 w 2523"/>
              <a:gd name="T39" fmla="*/ 273 h 3516"/>
              <a:gd name="T40" fmla="*/ 1087 w 2523"/>
              <a:gd name="T41" fmla="*/ 96 h 3516"/>
              <a:gd name="T42" fmla="*/ 801 w 2523"/>
              <a:gd name="T43" fmla="*/ 24 h 3516"/>
              <a:gd name="T44" fmla="*/ 818 w 2523"/>
              <a:gd name="T45" fmla="*/ 84 h 3516"/>
              <a:gd name="T46" fmla="*/ 901 w 2523"/>
              <a:gd name="T47" fmla="*/ 181 h 3516"/>
              <a:gd name="T48" fmla="*/ 901 w 2523"/>
              <a:gd name="T49" fmla="*/ 282 h 3516"/>
              <a:gd name="T50" fmla="*/ 915 w 2523"/>
              <a:gd name="T51" fmla="*/ 434 h 3516"/>
              <a:gd name="T52" fmla="*/ 804 w 2523"/>
              <a:gd name="T53" fmla="*/ 533 h 3516"/>
              <a:gd name="T54" fmla="*/ 727 w 2523"/>
              <a:gd name="T55" fmla="*/ 671 h 3516"/>
              <a:gd name="T56" fmla="*/ 422 w 2523"/>
              <a:gd name="T57" fmla="*/ 608 h 3516"/>
              <a:gd name="T58" fmla="*/ 403 w 2523"/>
              <a:gd name="T59" fmla="*/ 969 h 3516"/>
              <a:gd name="T60" fmla="*/ 383 w 2523"/>
              <a:gd name="T61" fmla="*/ 1120 h 3516"/>
              <a:gd name="T62" fmla="*/ 173 w 2523"/>
              <a:gd name="T63" fmla="*/ 1345 h 3516"/>
              <a:gd name="T64" fmla="*/ 91 w 2523"/>
              <a:gd name="T65" fmla="*/ 1497 h 3516"/>
              <a:gd name="T66" fmla="*/ 16 w 2523"/>
              <a:gd name="T67" fmla="*/ 1761 h 3516"/>
              <a:gd name="T68" fmla="*/ 76 w 2523"/>
              <a:gd name="T69" fmla="*/ 1937 h 3516"/>
              <a:gd name="T70" fmla="*/ 36 w 2523"/>
              <a:gd name="T71" fmla="*/ 2123 h 3516"/>
              <a:gd name="T72" fmla="*/ 91 w 2523"/>
              <a:gd name="T73" fmla="*/ 2293 h 3516"/>
              <a:gd name="T74" fmla="*/ 103 w 2523"/>
              <a:gd name="T75" fmla="*/ 2510 h 3516"/>
              <a:gd name="T76" fmla="*/ 381 w 2523"/>
              <a:gd name="T77" fmla="*/ 2628 h 3516"/>
              <a:gd name="T78" fmla="*/ 596 w 2523"/>
              <a:gd name="T79" fmla="*/ 2704 h 3516"/>
              <a:gd name="T80" fmla="*/ 480 w 2523"/>
              <a:gd name="T81" fmla="*/ 2859 h 3516"/>
              <a:gd name="T82" fmla="*/ 372 w 2523"/>
              <a:gd name="T83" fmla="*/ 3080 h 3516"/>
              <a:gd name="T84" fmla="*/ 516 w 2523"/>
              <a:gd name="T85" fmla="*/ 3315 h 3516"/>
              <a:gd name="T86" fmla="*/ 633 w 2523"/>
              <a:gd name="T87" fmla="*/ 3260 h 3516"/>
              <a:gd name="T88" fmla="*/ 739 w 2523"/>
              <a:gd name="T89" fmla="*/ 3293 h 3516"/>
              <a:gd name="T90" fmla="*/ 910 w 2523"/>
              <a:gd name="T91" fmla="*/ 3378 h 3516"/>
              <a:gd name="T92" fmla="*/ 1106 w 2523"/>
              <a:gd name="T93" fmla="*/ 3475 h 3516"/>
              <a:gd name="T94" fmla="*/ 1331 w 2523"/>
              <a:gd name="T95" fmla="*/ 3385 h 3516"/>
              <a:gd name="T96" fmla="*/ 1585 w 2523"/>
              <a:gd name="T97" fmla="*/ 3358 h 3516"/>
              <a:gd name="T98" fmla="*/ 1882 w 2523"/>
              <a:gd name="T99" fmla="*/ 3312 h 3516"/>
              <a:gd name="T100" fmla="*/ 1947 w 2523"/>
              <a:gd name="T101" fmla="*/ 3255 h 3516"/>
              <a:gd name="T102" fmla="*/ 2029 w 2523"/>
              <a:gd name="T103" fmla="*/ 3057 h 3516"/>
              <a:gd name="T104" fmla="*/ 2191 w 2523"/>
              <a:gd name="T105" fmla="*/ 2941 h 3516"/>
              <a:gd name="T106" fmla="*/ 2083 w 2523"/>
              <a:gd name="T107" fmla="*/ 2691 h 3516"/>
              <a:gd name="T108" fmla="*/ 1865 w 2523"/>
              <a:gd name="T109" fmla="*/ 2477 h 3516"/>
              <a:gd name="T110" fmla="*/ 1804 w 2523"/>
              <a:gd name="T111" fmla="*/ 2286 h 3516"/>
              <a:gd name="T112" fmla="*/ 1807 w 2523"/>
              <a:gd name="T113" fmla="*/ 2135 h 3516"/>
              <a:gd name="T114" fmla="*/ 2036 w 2523"/>
              <a:gd name="T115" fmla="*/ 2041 h 3516"/>
              <a:gd name="T116" fmla="*/ 2234 w 2523"/>
              <a:gd name="T117" fmla="*/ 1928 h 3516"/>
              <a:gd name="T118" fmla="*/ 2338 w 2523"/>
              <a:gd name="T119" fmla="*/ 1814 h 3516"/>
              <a:gd name="T120" fmla="*/ 2513 w 2523"/>
              <a:gd name="T121" fmla="*/ 1659 h 3516"/>
              <a:gd name="T122" fmla="*/ 319 w 2523"/>
              <a:gd name="T123" fmla="*/ 615 h 3516"/>
              <a:gd name="T124" fmla="*/ 876 w 2523"/>
              <a:gd name="T125" fmla="*/ 246 h 3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23" h="3516">
                <a:moveTo>
                  <a:pt x="698" y="574"/>
                </a:moveTo>
                <a:lnTo>
                  <a:pt x="710" y="574"/>
                </a:lnTo>
                <a:lnTo>
                  <a:pt x="715" y="572"/>
                </a:lnTo>
                <a:lnTo>
                  <a:pt x="717" y="570"/>
                </a:lnTo>
                <a:lnTo>
                  <a:pt x="719" y="567"/>
                </a:lnTo>
                <a:lnTo>
                  <a:pt x="714" y="565"/>
                </a:lnTo>
                <a:lnTo>
                  <a:pt x="708" y="563"/>
                </a:lnTo>
                <a:lnTo>
                  <a:pt x="705" y="560"/>
                </a:lnTo>
                <a:lnTo>
                  <a:pt x="698" y="560"/>
                </a:lnTo>
                <a:lnTo>
                  <a:pt x="693" y="562"/>
                </a:lnTo>
                <a:lnTo>
                  <a:pt x="690" y="565"/>
                </a:lnTo>
                <a:lnTo>
                  <a:pt x="685" y="574"/>
                </a:lnTo>
                <a:lnTo>
                  <a:pt x="690" y="575"/>
                </a:lnTo>
                <a:lnTo>
                  <a:pt x="693" y="577"/>
                </a:lnTo>
                <a:lnTo>
                  <a:pt x="697" y="577"/>
                </a:lnTo>
                <a:lnTo>
                  <a:pt x="698" y="574"/>
                </a:lnTo>
                <a:close/>
                <a:moveTo>
                  <a:pt x="1483" y="301"/>
                </a:moveTo>
                <a:lnTo>
                  <a:pt x="1486" y="306"/>
                </a:lnTo>
                <a:lnTo>
                  <a:pt x="1493" y="311"/>
                </a:lnTo>
                <a:lnTo>
                  <a:pt x="1502" y="313"/>
                </a:lnTo>
                <a:lnTo>
                  <a:pt x="1510" y="314"/>
                </a:lnTo>
                <a:lnTo>
                  <a:pt x="1544" y="314"/>
                </a:lnTo>
                <a:lnTo>
                  <a:pt x="1544" y="306"/>
                </a:lnTo>
                <a:lnTo>
                  <a:pt x="1544" y="299"/>
                </a:lnTo>
                <a:lnTo>
                  <a:pt x="1541" y="294"/>
                </a:lnTo>
                <a:lnTo>
                  <a:pt x="1539" y="289"/>
                </a:lnTo>
                <a:lnTo>
                  <a:pt x="1532" y="280"/>
                </a:lnTo>
                <a:lnTo>
                  <a:pt x="1531" y="273"/>
                </a:lnTo>
                <a:lnTo>
                  <a:pt x="1531" y="267"/>
                </a:lnTo>
                <a:lnTo>
                  <a:pt x="1510" y="267"/>
                </a:lnTo>
                <a:lnTo>
                  <a:pt x="1508" y="262"/>
                </a:lnTo>
                <a:lnTo>
                  <a:pt x="1507" y="256"/>
                </a:lnTo>
                <a:lnTo>
                  <a:pt x="1503" y="253"/>
                </a:lnTo>
                <a:lnTo>
                  <a:pt x="1496" y="253"/>
                </a:lnTo>
                <a:lnTo>
                  <a:pt x="1469" y="253"/>
                </a:lnTo>
                <a:lnTo>
                  <a:pt x="1471" y="262"/>
                </a:lnTo>
                <a:lnTo>
                  <a:pt x="1469" y="267"/>
                </a:lnTo>
                <a:lnTo>
                  <a:pt x="1467" y="272"/>
                </a:lnTo>
                <a:lnTo>
                  <a:pt x="1464" y="275"/>
                </a:lnTo>
                <a:lnTo>
                  <a:pt x="1461" y="279"/>
                </a:lnTo>
                <a:lnTo>
                  <a:pt x="1457" y="282"/>
                </a:lnTo>
                <a:lnTo>
                  <a:pt x="1456" y="287"/>
                </a:lnTo>
                <a:lnTo>
                  <a:pt x="1456" y="294"/>
                </a:lnTo>
                <a:lnTo>
                  <a:pt x="1462" y="296"/>
                </a:lnTo>
                <a:lnTo>
                  <a:pt x="1467" y="299"/>
                </a:lnTo>
                <a:lnTo>
                  <a:pt x="1474" y="301"/>
                </a:lnTo>
                <a:lnTo>
                  <a:pt x="1483" y="301"/>
                </a:lnTo>
                <a:close/>
                <a:moveTo>
                  <a:pt x="610" y="553"/>
                </a:moveTo>
                <a:lnTo>
                  <a:pt x="611" y="548"/>
                </a:lnTo>
                <a:lnTo>
                  <a:pt x="613" y="546"/>
                </a:lnTo>
                <a:lnTo>
                  <a:pt x="616" y="546"/>
                </a:lnTo>
                <a:lnTo>
                  <a:pt x="616" y="543"/>
                </a:lnTo>
                <a:lnTo>
                  <a:pt x="618" y="541"/>
                </a:lnTo>
                <a:lnTo>
                  <a:pt x="623" y="540"/>
                </a:lnTo>
                <a:lnTo>
                  <a:pt x="632" y="545"/>
                </a:lnTo>
                <a:lnTo>
                  <a:pt x="640" y="550"/>
                </a:lnTo>
                <a:lnTo>
                  <a:pt x="651" y="553"/>
                </a:lnTo>
                <a:lnTo>
                  <a:pt x="657" y="553"/>
                </a:lnTo>
                <a:lnTo>
                  <a:pt x="664" y="553"/>
                </a:lnTo>
                <a:lnTo>
                  <a:pt x="664" y="546"/>
                </a:lnTo>
                <a:lnTo>
                  <a:pt x="664" y="543"/>
                </a:lnTo>
                <a:lnTo>
                  <a:pt x="664" y="540"/>
                </a:lnTo>
                <a:lnTo>
                  <a:pt x="662" y="540"/>
                </a:lnTo>
                <a:lnTo>
                  <a:pt x="659" y="538"/>
                </a:lnTo>
                <a:lnTo>
                  <a:pt x="657" y="534"/>
                </a:lnTo>
                <a:lnTo>
                  <a:pt x="657" y="533"/>
                </a:lnTo>
                <a:lnTo>
                  <a:pt x="654" y="533"/>
                </a:lnTo>
                <a:lnTo>
                  <a:pt x="651" y="533"/>
                </a:lnTo>
                <a:lnTo>
                  <a:pt x="645" y="534"/>
                </a:lnTo>
                <a:lnTo>
                  <a:pt x="642" y="538"/>
                </a:lnTo>
                <a:lnTo>
                  <a:pt x="640" y="540"/>
                </a:lnTo>
                <a:lnTo>
                  <a:pt x="637" y="540"/>
                </a:lnTo>
                <a:lnTo>
                  <a:pt x="637" y="534"/>
                </a:lnTo>
                <a:lnTo>
                  <a:pt x="635" y="531"/>
                </a:lnTo>
                <a:lnTo>
                  <a:pt x="633" y="528"/>
                </a:lnTo>
                <a:lnTo>
                  <a:pt x="630" y="526"/>
                </a:lnTo>
                <a:lnTo>
                  <a:pt x="628" y="529"/>
                </a:lnTo>
                <a:lnTo>
                  <a:pt x="627" y="531"/>
                </a:lnTo>
                <a:lnTo>
                  <a:pt x="620" y="533"/>
                </a:lnTo>
                <a:lnTo>
                  <a:pt x="603" y="533"/>
                </a:lnTo>
                <a:lnTo>
                  <a:pt x="599" y="538"/>
                </a:lnTo>
                <a:lnTo>
                  <a:pt x="596" y="543"/>
                </a:lnTo>
                <a:lnTo>
                  <a:pt x="591" y="546"/>
                </a:lnTo>
                <a:lnTo>
                  <a:pt x="589" y="553"/>
                </a:lnTo>
                <a:lnTo>
                  <a:pt x="596" y="553"/>
                </a:lnTo>
                <a:lnTo>
                  <a:pt x="610" y="553"/>
                </a:lnTo>
                <a:close/>
                <a:moveTo>
                  <a:pt x="2070" y="232"/>
                </a:moveTo>
                <a:lnTo>
                  <a:pt x="2070" y="236"/>
                </a:lnTo>
                <a:lnTo>
                  <a:pt x="2073" y="238"/>
                </a:lnTo>
                <a:lnTo>
                  <a:pt x="2075" y="236"/>
                </a:lnTo>
                <a:lnTo>
                  <a:pt x="2076" y="232"/>
                </a:lnTo>
                <a:lnTo>
                  <a:pt x="2080" y="232"/>
                </a:lnTo>
                <a:lnTo>
                  <a:pt x="2083" y="229"/>
                </a:lnTo>
                <a:lnTo>
                  <a:pt x="2087" y="227"/>
                </a:lnTo>
                <a:lnTo>
                  <a:pt x="2090" y="226"/>
                </a:lnTo>
                <a:lnTo>
                  <a:pt x="2090" y="191"/>
                </a:lnTo>
                <a:lnTo>
                  <a:pt x="2085" y="191"/>
                </a:lnTo>
                <a:lnTo>
                  <a:pt x="2080" y="190"/>
                </a:lnTo>
                <a:lnTo>
                  <a:pt x="2071" y="186"/>
                </a:lnTo>
                <a:lnTo>
                  <a:pt x="2063" y="183"/>
                </a:lnTo>
                <a:lnTo>
                  <a:pt x="2056" y="183"/>
                </a:lnTo>
                <a:lnTo>
                  <a:pt x="2049" y="185"/>
                </a:lnTo>
                <a:lnTo>
                  <a:pt x="2049" y="190"/>
                </a:lnTo>
                <a:lnTo>
                  <a:pt x="2046" y="191"/>
                </a:lnTo>
                <a:lnTo>
                  <a:pt x="2044" y="195"/>
                </a:lnTo>
                <a:lnTo>
                  <a:pt x="2042" y="198"/>
                </a:lnTo>
                <a:lnTo>
                  <a:pt x="2041" y="202"/>
                </a:lnTo>
                <a:lnTo>
                  <a:pt x="2039" y="203"/>
                </a:lnTo>
                <a:lnTo>
                  <a:pt x="2036" y="205"/>
                </a:lnTo>
                <a:lnTo>
                  <a:pt x="2034" y="215"/>
                </a:lnTo>
                <a:lnTo>
                  <a:pt x="2036" y="224"/>
                </a:lnTo>
                <a:lnTo>
                  <a:pt x="2037" y="231"/>
                </a:lnTo>
                <a:lnTo>
                  <a:pt x="2042" y="239"/>
                </a:lnTo>
                <a:lnTo>
                  <a:pt x="2051" y="239"/>
                </a:lnTo>
                <a:lnTo>
                  <a:pt x="2058" y="238"/>
                </a:lnTo>
                <a:lnTo>
                  <a:pt x="2065" y="236"/>
                </a:lnTo>
                <a:lnTo>
                  <a:pt x="2070" y="232"/>
                </a:lnTo>
                <a:close/>
                <a:moveTo>
                  <a:pt x="569" y="560"/>
                </a:moveTo>
                <a:lnTo>
                  <a:pt x="569" y="553"/>
                </a:lnTo>
                <a:lnTo>
                  <a:pt x="565" y="548"/>
                </a:lnTo>
                <a:lnTo>
                  <a:pt x="560" y="546"/>
                </a:lnTo>
                <a:lnTo>
                  <a:pt x="553" y="545"/>
                </a:lnTo>
                <a:lnTo>
                  <a:pt x="539" y="543"/>
                </a:lnTo>
                <a:lnTo>
                  <a:pt x="533" y="543"/>
                </a:lnTo>
                <a:lnTo>
                  <a:pt x="528" y="540"/>
                </a:lnTo>
                <a:lnTo>
                  <a:pt x="519" y="541"/>
                </a:lnTo>
                <a:lnTo>
                  <a:pt x="514" y="543"/>
                </a:lnTo>
                <a:lnTo>
                  <a:pt x="510" y="548"/>
                </a:lnTo>
                <a:lnTo>
                  <a:pt x="507" y="553"/>
                </a:lnTo>
                <a:lnTo>
                  <a:pt x="521" y="557"/>
                </a:lnTo>
                <a:lnTo>
                  <a:pt x="534" y="560"/>
                </a:lnTo>
                <a:lnTo>
                  <a:pt x="551" y="560"/>
                </a:lnTo>
                <a:lnTo>
                  <a:pt x="569" y="560"/>
                </a:lnTo>
                <a:close/>
                <a:moveTo>
                  <a:pt x="1988" y="287"/>
                </a:moveTo>
                <a:lnTo>
                  <a:pt x="1993" y="289"/>
                </a:lnTo>
                <a:lnTo>
                  <a:pt x="1995" y="291"/>
                </a:lnTo>
                <a:lnTo>
                  <a:pt x="1995" y="294"/>
                </a:lnTo>
                <a:lnTo>
                  <a:pt x="2001" y="296"/>
                </a:lnTo>
                <a:lnTo>
                  <a:pt x="2005" y="296"/>
                </a:lnTo>
                <a:lnTo>
                  <a:pt x="2007" y="292"/>
                </a:lnTo>
                <a:lnTo>
                  <a:pt x="2008" y="287"/>
                </a:lnTo>
                <a:lnTo>
                  <a:pt x="2008" y="277"/>
                </a:lnTo>
                <a:lnTo>
                  <a:pt x="2010" y="273"/>
                </a:lnTo>
                <a:lnTo>
                  <a:pt x="2015" y="273"/>
                </a:lnTo>
                <a:lnTo>
                  <a:pt x="2015" y="256"/>
                </a:lnTo>
                <a:lnTo>
                  <a:pt x="2015" y="239"/>
                </a:lnTo>
                <a:lnTo>
                  <a:pt x="2018" y="238"/>
                </a:lnTo>
                <a:lnTo>
                  <a:pt x="2020" y="236"/>
                </a:lnTo>
                <a:lnTo>
                  <a:pt x="2022" y="232"/>
                </a:lnTo>
                <a:lnTo>
                  <a:pt x="2020" y="229"/>
                </a:lnTo>
                <a:lnTo>
                  <a:pt x="2018" y="226"/>
                </a:lnTo>
                <a:lnTo>
                  <a:pt x="2015" y="224"/>
                </a:lnTo>
                <a:lnTo>
                  <a:pt x="2015" y="219"/>
                </a:lnTo>
                <a:lnTo>
                  <a:pt x="2010" y="219"/>
                </a:lnTo>
                <a:lnTo>
                  <a:pt x="2007" y="221"/>
                </a:lnTo>
                <a:lnTo>
                  <a:pt x="2003" y="222"/>
                </a:lnTo>
                <a:lnTo>
                  <a:pt x="2001" y="226"/>
                </a:lnTo>
                <a:lnTo>
                  <a:pt x="2001" y="229"/>
                </a:lnTo>
                <a:lnTo>
                  <a:pt x="2000" y="231"/>
                </a:lnTo>
                <a:lnTo>
                  <a:pt x="1995" y="232"/>
                </a:lnTo>
                <a:lnTo>
                  <a:pt x="1993" y="236"/>
                </a:lnTo>
                <a:lnTo>
                  <a:pt x="1991" y="239"/>
                </a:lnTo>
                <a:lnTo>
                  <a:pt x="1988" y="243"/>
                </a:lnTo>
                <a:lnTo>
                  <a:pt x="1988" y="246"/>
                </a:lnTo>
                <a:lnTo>
                  <a:pt x="1993" y="250"/>
                </a:lnTo>
                <a:lnTo>
                  <a:pt x="1996" y="255"/>
                </a:lnTo>
                <a:lnTo>
                  <a:pt x="1996" y="260"/>
                </a:lnTo>
                <a:lnTo>
                  <a:pt x="1995" y="265"/>
                </a:lnTo>
                <a:lnTo>
                  <a:pt x="1989" y="277"/>
                </a:lnTo>
                <a:lnTo>
                  <a:pt x="1988" y="282"/>
                </a:lnTo>
                <a:lnTo>
                  <a:pt x="1988" y="287"/>
                </a:lnTo>
                <a:close/>
                <a:moveTo>
                  <a:pt x="2234" y="471"/>
                </a:moveTo>
                <a:lnTo>
                  <a:pt x="2234" y="475"/>
                </a:lnTo>
                <a:lnTo>
                  <a:pt x="2235" y="476"/>
                </a:lnTo>
                <a:lnTo>
                  <a:pt x="2240" y="478"/>
                </a:lnTo>
                <a:lnTo>
                  <a:pt x="2246" y="482"/>
                </a:lnTo>
                <a:lnTo>
                  <a:pt x="2251" y="485"/>
                </a:lnTo>
                <a:lnTo>
                  <a:pt x="2252" y="492"/>
                </a:lnTo>
                <a:lnTo>
                  <a:pt x="2254" y="499"/>
                </a:lnTo>
                <a:lnTo>
                  <a:pt x="2247" y="499"/>
                </a:lnTo>
                <a:lnTo>
                  <a:pt x="2240" y="499"/>
                </a:lnTo>
                <a:lnTo>
                  <a:pt x="2227" y="494"/>
                </a:lnTo>
                <a:lnTo>
                  <a:pt x="2222" y="492"/>
                </a:lnTo>
                <a:lnTo>
                  <a:pt x="2215" y="490"/>
                </a:lnTo>
                <a:lnTo>
                  <a:pt x="2210" y="494"/>
                </a:lnTo>
                <a:lnTo>
                  <a:pt x="2206" y="499"/>
                </a:lnTo>
                <a:lnTo>
                  <a:pt x="2215" y="502"/>
                </a:lnTo>
                <a:lnTo>
                  <a:pt x="2218" y="507"/>
                </a:lnTo>
                <a:lnTo>
                  <a:pt x="2220" y="514"/>
                </a:lnTo>
                <a:lnTo>
                  <a:pt x="2220" y="521"/>
                </a:lnTo>
                <a:lnTo>
                  <a:pt x="2215" y="538"/>
                </a:lnTo>
                <a:lnTo>
                  <a:pt x="2213" y="545"/>
                </a:lnTo>
                <a:lnTo>
                  <a:pt x="2213" y="553"/>
                </a:lnTo>
                <a:lnTo>
                  <a:pt x="2223" y="555"/>
                </a:lnTo>
                <a:lnTo>
                  <a:pt x="2230" y="553"/>
                </a:lnTo>
                <a:lnTo>
                  <a:pt x="2237" y="551"/>
                </a:lnTo>
                <a:lnTo>
                  <a:pt x="2242" y="548"/>
                </a:lnTo>
                <a:lnTo>
                  <a:pt x="2254" y="543"/>
                </a:lnTo>
                <a:lnTo>
                  <a:pt x="2259" y="541"/>
                </a:lnTo>
                <a:lnTo>
                  <a:pt x="2268" y="540"/>
                </a:lnTo>
                <a:lnTo>
                  <a:pt x="2315" y="540"/>
                </a:lnTo>
                <a:lnTo>
                  <a:pt x="2315" y="533"/>
                </a:lnTo>
                <a:lnTo>
                  <a:pt x="2315" y="526"/>
                </a:lnTo>
                <a:lnTo>
                  <a:pt x="2309" y="526"/>
                </a:lnTo>
                <a:lnTo>
                  <a:pt x="2307" y="524"/>
                </a:lnTo>
                <a:lnTo>
                  <a:pt x="2307" y="522"/>
                </a:lnTo>
                <a:lnTo>
                  <a:pt x="2310" y="521"/>
                </a:lnTo>
                <a:lnTo>
                  <a:pt x="2315" y="519"/>
                </a:lnTo>
                <a:lnTo>
                  <a:pt x="2319" y="516"/>
                </a:lnTo>
                <a:lnTo>
                  <a:pt x="2324" y="514"/>
                </a:lnTo>
                <a:lnTo>
                  <a:pt x="2336" y="512"/>
                </a:lnTo>
                <a:lnTo>
                  <a:pt x="2336" y="505"/>
                </a:lnTo>
                <a:lnTo>
                  <a:pt x="2329" y="505"/>
                </a:lnTo>
                <a:lnTo>
                  <a:pt x="2326" y="502"/>
                </a:lnTo>
                <a:lnTo>
                  <a:pt x="2322" y="499"/>
                </a:lnTo>
                <a:lnTo>
                  <a:pt x="2322" y="492"/>
                </a:lnTo>
                <a:lnTo>
                  <a:pt x="2315" y="492"/>
                </a:lnTo>
                <a:lnTo>
                  <a:pt x="2310" y="490"/>
                </a:lnTo>
                <a:lnTo>
                  <a:pt x="2307" y="487"/>
                </a:lnTo>
                <a:lnTo>
                  <a:pt x="2302" y="485"/>
                </a:lnTo>
                <a:lnTo>
                  <a:pt x="2300" y="480"/>
                </a:lnTo>
                <a:lnTo>
                  <a:pt x="2297" y="476"/>
                </a:lnTo>
                <a:lnTo>
                  <a:pt x="2293" y="473"/>
                </a:lnTo>
                <a:lnTo>
                  <a:pt x="2288" y="471"/>
                </a:lnTo>
                <a:lnTo>
                  <a:pt x="2283" y="470"/>
                </a:lnTo>
                <a:lnTo>
                  <a:pt x="2280" y="466"/>
                </a:lnTo>
                <a:lnTo>
                  <a:pt x="2276" y="463"/>
                </a:lnTo>
                <a:lnTo>
                  <a:pt x="2274" y="458"/>
                </a:lnTo>
                <a:lnTo>
                  <a:pt x="2269" y="458"/>
                </a:lnTo>
                <a:lnTo>
                  <a:pt x="2264" y="456"/>
                </a:lnTo>
                <a:lnTo>
                  <a:pt x="2256" y="453"/>
                </a:lnTo>
                <a:lnTo>
                  <a:pt x="2247" y="449"/>
                </a:lnTo>
                <a:lnTo>
                  <a:pt x="2240" y="449"/>
                </a:lnTo>
                <a:lnTo>
                  <a:pt x="2234" y="451"/>
                </a:lnTo>
                <a:lnTo>
                  <a:pt x="2232" y="444"/>
                </a:lnTo>
                <a:lnTo>
                  <a:pt x="2227" y="441"/>
                </a:lnTo>
                <a:lnTo>
                  <a:pt x="2223" y="436"/>
                </a:lnTo>
                <a:lnTo>
                  <a:pt x="2217" y="434"/>
                </a:lnTo>
                <a:lnTo>
                  <a:pt x="2205" y="429"/>
                </a:lnTo>
                <a:lnTo>
                  <a:pt x="2193" y="424"/>
                </a:lnTo>
                <a:lnTo>
                  <a:pt x="2189" y="430"/>
                </a:lnTo>
                <a:lnTo>
                  <a:pt x="2186" y="437"/>
                </a:lnTo>
                <a:lnTo>
                  <a:pt x="2186" y="446"/>
                </a:lnTo>
                <a:lnTo>
                  <a:pt x="2186" y="454"/>
                </a:lnTo>
                <a:lnTo>
                  <a:pt x="2189" y="471"/>
                </a:lnTo>
                <a:lnTo>
                  <a:pt x="2193" y="485"/>
                </a:lnTo>
                <a:lnTo>
                  <a:pt x="2201" y="487"/>
                </a:lnTo>
                <a:lnTo>
                  <a:pt x="2206" y="485"/>
                </a:lnTo>
                <a:lnTo>
                  <a:pt x="2211" y="483"/>
                </a:lnTo>
                <a:lnTo>
                  <a:pt x="2215" y="480"/>
                </a:lnTo>
                <a:lnTo>
                  <a:pt x="2218" y="476"/>
                </a:lnTo>
                <a:lnTo>
                  <a:pt x="2222" y="473"/>
                </a:lnTo>
                <a:lnTo>
                  <a:pt x="2227" y="471"/>
                </a:lnTo>
                <a:lnTo>
                  <a:pt x="2234" y="471"/>
                </a:lnTo>
                <a:close/>
                <a:moveTo>
                  <a:pt x="2042" y="273"/>
                </a:moveTo>
                <a:lnTo>
                  <a:pt x="2042" y="282"/>
                </a:lnTo>
                <a:lnTo>
                  <a:pt x="2039" y="287"/>
                </a:lnTo>
                <a:lnTo>
                  <a:pt x="2036" y="294"/>
                </a:lnTo>
                <a:lnTo>
                  <a:pt x="2036" y="301"/>
                </a:lnTo>
                <a:lnTo>
                  <a:pt x="2037" y="304"/>
                </a:lnTo>
                <a:lnTo>
                  <a:pt x="2041" y="306"/>
                </a:lnTo>
                <a:lnTo>
                  <a:pt x="2044" y="308"/>
                </a:lnTo>
                <a:lnTo>
                  <a:pt x="2049" y="308"/>
                </a:lnTo>
                <a:lnTo>
                  <a:pt x="2049" y="328"/>
                </a:lnTo>
                <a:lnTo>
                  <a:pt x="2041" y="328"/>
                </a:lnTo>
                <a:lnTo>
                  <a:pt x="2036" y="325"/>
                </a:lnTo>
                <a:lnTo>
                  <a:pt x="2029" y="323"/>
                </a:lnTo>
                <a:lnTo>
                  <a:pt x="2022" y="321"/>
                </a:lnTo>
                <a:lnTo>
                  <a:pt x="2022" y="335"/>
                </a:lnTo>
                <a:lnTo>
                  <a:pt x="2013" y="337"/>
                </a:lnTo>
                <a:lnTo>
                  <a:pt x="2010" y="338"/>
                </a:lnTo>
                <a:lnTo>
                  <a:pt x="2008" y="342"/>
                </a:lnTo>
                <a:lnTo>
                  <a:pt x="2012" y="343"/>
                </a:lnTo>
                <a:lnTo>
                  <a:pt x="2013" y="345"/>
                </a:lnTo>
                <a:lnTo>
                  <a:pt x="2017" y="350"/>
                </a:lnTo>
                <a:lnTo>
                  <a:pt x="2018" y="357"/>
                </a:lnTo>
                <a:lnTo>
                  <a:pt x="2022" y="362"/>
                </a:lnTo>
                <a:lnTo>
                  <a:pt x="2027" y="364"/>
                </a:lnTo>
                <a:lnTo>
                  <a:pt x="2029" y="366"/>
                </a:lnTo>
                <a:lnTo>
                  <a:pt x="2029" y="369"/>
                </a:lnTo>
                <a:lnTo>
                  <a:pt x="2039" y="371"/>
                </a:lnTo>
                <a:lnTo>
                  <a:pt x="2046" y="371"/>
                </a:lnTo>
                <a:lnTo>
                  <a:pt x="2061" y="367"/>
                </a:lnTo>
                <a:lnTo>
                  <a:pt x="2075" y="364"/>
                </a:lnTo>
                <a:lnTo>
                  <a:pt x="2090" y="362"/>
                </a:lnTo>
                <a:lnTo>
                  <a:pt x="2097" y="352"/>
                </a:lnTo>
                <a:lnTo>
                  <a:pt x="2105" y="343"/>
                </a:lnTo>
                <a:lnTo>
                  <a:pt x="2117" y="338"/>
                </a:lnTo>
                <a:lnTo>
                  <a:pt x="2131" y="335"/>
                </a:lnTo>
                <a:lnTo>
                  <a:pt x="2138" y="337"/>
                </a:lnTo>
                <a:lnTo>
                  <a:pt x="2141" y="342"/>
                </a:lnTo>
                <a:lnTo>
                  <a:pt x="2145" y="347"/>
                </a:lnTo>
                <a:lnTo>
                  <a:pt x="2146" y="354"/>
                </a:lnTo>
                <a:lnTo>
                  <a:pt x="2150" y="367"/>
                </a:lnTo>
                <a:lnTo>
                  <a:pt x="2153" y="372"/>
                </a:lnTo>
                <a:lnTo>
                  <a:pt x="2158" y="376"/>
                </a:lnTo>
                <a:lnTo>
                  <a:pt x="2162" y="371"/>
                </a:lnTo>
                <a:lnTo>
                  <a:pt x="2165" y="366"/>
                </a:lnTo>
                <a:lnTo>
                  <a:pt x="2170" y="364"/>
                </a:lnTo>
                <a:lnTo>
                  <a:pt x="2179" y="362"/>
                </a:lnTo>
                <a:lnTo>
                  <a:pt x="2179" y="328"/>
                </a:lnTo>
                <a:lnTo>
                  <a:pt x="2175" y="320"/>
                </a:lnTo>
                <a:lnTo>
                  <a:pt x="2169" y="314"/>
                </a:lnTo>
                <a:lnTo>
                  <a:pt x="2157" y="303"/>
                </a:lnTo>
                <a:lnTo>
                  <a:pt x="2150" y="297"/>
                </a:lnTo>
                <a:lnTo>
                  <a:pt x="2145" y="291"/>
                </a:lnTo>
                <a:lnTo>
                  <a:pt x="2140" y="284"/>
                </a:lnTo>
                <a:lnTo>
                  <a:pt x="2138" y="273"/>
                </a:lnTo>
                <a:lnTo>
                  <a:pt x="2146" y="262"/>
                </a:lnTo>
                <a:lnTo>
                  <a:pt x="2155" y="248"/>
                </a:lnTo>
                <a:lnTo>
                  <a:pt x="2157" y="241"/>
                </a:lnTo>
                <a:lnTo>
                  <a:pt x="2158" y="234"/>
                </a:lnTo>
                <a:lnTo>
                  <a:pt x="2157" y="226"/>
                </a:lnTo>
                <a:lnTo>
                  <a:pt x="2152" y="219"/>
                </a:lnTo>
                <a:lnTo>
                  <a:pt x="2145" y="219"/>
                </a:lnTo>
                <a:lnTo>
                  <a:pt x="2141" y="221"/>
                </a:lnTo>
                <a:lnTo>
                  <a:pt x="2138" y="224"/>
                </a:lnTo>
                <a:lnTo>
                  <a:pt x="2136" y="227"/>
                </a:lnTo>
                <a:lnTo>
                  <a:pt x="2134" y="231"/>
                </a:lnTo>
                <a:lnTo>
                  <a:pt x="2131" y="234"/>
                </a:lnTo>
                <a:lnTo>
                  <a:pt x="2126" y="234"/>
                </a:lnTo>
                <a:lnTo>
                  <a:pt x="2117" y="232"/>
                </a:lnTo>
                <a:lnTo>
                  <a:pt x="2112" y="231"/>
                </a:lnTo>
                <a:lnTo>
                  <a:pt x="2111" y="229"/>
                </a:lnTo>
                <a:lnTo>
                  <a:pt x="2111" y="226"/>
                </a:lnTo>
                <a:lnTo>
                  <a:pt x="2109" y="222"/>
                </a:lnTo>
                <a:lnTo>
                  <a:pt x="2105" y="221"/>
                </a:lnTo>
                <a:lnTo>
                  <a:pt x="2102" y="219"/>
                </a:lnTo>
                <a:lnTo>
                  <a:pt x="2097" y="219"/>
                </a:lnTo>
                <a:lnTo>
                  <a:pt x="2097" y="246"/>
                </a:lnTo>
                <a:lnTo>
                  <a:pt x="2099" y="251"/>
                </a:lnTo>
                <a:lnTo>
                  <a:pt x="2102" y="258"/>
                </a:lnTo>
                <a:lnTo>
                  <a:pt x="2102" y="260"/>
                </a:lnTo>
                <a:lnTo>
                  <a:pt x="2102" y="263"/>
                </a:lnTo>
                <a:lnTo>
                  <a:pt x="2100" y="265"/>
                </a:lnTo>
                <a:lnTo>
                  <a:pt x="2097" y="267"/>
                </a:lnTo>
                <a:lnTo>
                  <a:pt x="2092" y="267"/>
                </a:lnTo>
                <a:lnTo>
                  <a:pt x="2088" y="263"/>
                </a:lnTo>
                <a:lnTo>
                  <a:pt x="2087" y="260"/>
                </a:lnTo>
                <a:lnTo>
                  <a:pt x="2085" y="255"/>
                </a:lnTo>
                <a:lnTo>
                  <a:pt x="2083" y="251"/>
                </a:lnTo>
                <a:lnTo>
                  <a:pt x="2080" y="248"/>
                </a:lnTo>
                <a:lnTo>
                  <a:pt x="2076" y="246"/>
                </a:lnTo>
                <a:lnTo>
                  <a:pt x="2070" y="246"/>
                </a:lnTo>
                <a:lnTo>
                  <a:pt x="2029" y="246"/>
                </a:lnTo>
                <a:lnTo>
                  <a:pt x="2029" y="267"/>
                </a:lnTo>
                <a:lnTo>
                  <a:pt x="2037" y="268"/>
                </a:lnTo>
                <a:lnTo>
                  <a:pt x="2041" y="270"/>
                </a:lnTo>
                <a:lnTo>
                  <a:pt x="2042" y="273"/>
                </a:lnTo>
                <a:close/>
                <a:moveTo>
                  <a:pt x="459" y="567"/>
                </a:moveTo>
                <a:lnTo>
                  <a:pt x="464" y="565"/>
                </a:lnTo>
                <a:lnTo>
                  <a:pt x="466" y="563"/>
                </a:lnTo>
                <a:lnTo>
                  <a:pt x="466" y="560"/>
                </a:lnTo>
                <a:lnTo>
                  <a:pt x="475" y="558"/>
                </a:lnTo>
                <a:lnTo>
                  <a:pt x="478" y="557"/>
                </a:lnTo>
                <a:lnTo>
                  <a:pt x="480" y="553"/>
                </a:lnTo>
                <a:lnTo>
                  <a:pt x="473" y="555"/>
                </a:lnTo>
                <a:lnTo>
                  <a:pt x="464" y="553"/>
                </a:lnTo>
                <a:lnTo>
                  <a:pt x="447" y="551"/>
                </a:lnTo>
                <a:lnTo>
                  <a:pt x="441" y="553"/>
                </a:lnTo>
                <a:lnTo>
                  <a:pt x="435" y="555"/>
                </a:lnTo>
                <a:lnTo>
                  <a:pt x="434" y="557"/>
                </a:lnTo>
                <a:lnTo>
                  <a:pt x="432" y="558"/>
                </a:lnTo>
                <a:lnTo>
                  <a:pt x="432" y="567"/>
                </a:lnTo>
                <a:lnTo>
                  <a:pt x="459" y="567"/>
                </a:lnTo>
                <a:close/>
                <a:moveTo>
                  <a:pt x="384" y="580"/>
                </a:moveTo>
                <a:lnTo>
                  <a:pt x="377" y="579"/>
                </a:lnTo>
                <a:lnTo>
                  <a:pt x="377" y="577"/>
                </a:lnTo>
                <a:lnTo>
                  <a:pt x="383" y="574"/>
                </a:lnTo>
                <a:lnTo>
                  <a:pt x="388" y="572"/>
                </a:lnTo>
                <a:lnTo>
                  <a:pt x="391" y="570"/>
                </a:lnTo>
                <a:lnTo>
                  <a:pt x="393" y="565"/>
                </a:lnTo>
                <a:lnTo>
                  <a:pt x="391" y="560"/>
                </a:lnTo>
                <a:lnTo>
                  <a:pt x="381" y="558"/>
                </a:lnTo>
                <a:lnTo>
                  <a:pt x="374" y="560"/>
                </a:lnTo>
                <a:lnTo>
                  <a:pt x="367" y="562"/>
                </a:lnTo>
                <a:lnTo>
                  <a:pt x="362" y="565"/>
                </a:lnTo>
                <a:lnTo>
                  <a:pt x="359" y="570"/>
                </a:lnTo>
                <a:lnTo>
                  <a:pt x="355" y="575"/>
                </a:lnTo>
                <a:lnTo>
                  <a:pt x="350" y="587"/>
                </a:lnTo>
                <a:lnTo>
                  <a:pt x="354" y="587"/>
                </a:lnTo>
                <a:lnTo>
                  <a:pt x="360" y="587"/>
                </a:lnTo>
                <a:lnTo>
                  <a:pt x="371" y="587"/>
                </a:lnTo>
                <a:lnTo>
                  <a:pt x="376" y="589"/>
                </a:lnTo>
                <a:lnTo>
                  <a:pt x="381" y="587"/>
                </a:lnTo>
                <a:lnTo>
                  <a:pt x="384" y="586"/>
                </a:lnTo>
                <a:lnTo>
                  <a:pt x="384" y="580"/>
                </a:lnTo>
                <a:close/>
                <a:moveTo>
                  <a:pt x="801" y="246"/>
                </a:moveTo>
                <a:lnTo>
                  <a:pt x="801" y="253"/>
                </a:lnTo>
                <a:lnTo>
                  <a:pt x="801" y="260"/>
                </a:lnTo>
                <a:lnTo>
                  <a:pt x="802" y="265"/>
                </a:lnTo>
                <a:lnTo>
                  <a:pt x="806" y="268"/>
                </a:lnTo>
                <a:lnTo>
                  <a:pt x="809" y="272"/>
                </a:lnTo>
                <a:lnTo>
                  <a:pt x="814" y="273"/>
                </a:lnTo>
                <a:lnTo>
                  <a:pt x="821" y="273"/>
                </a:lnTo>
                <a:lnTo>
                  <a:pt x="828" y="273"/>
                </a:lnTo>
                <a:lnTo>
                  <a:pt x="826" y="267"/>
                </a:lnTo>
                <a:lnTo>
                  <a:pt x="824" y="260"/>
                </a:lnTo>
                <a:lnTo>
                  <a:pt x="819" y="256"/>
                </a:lnTo>
                <a:lnTo>
                  <a:pt x="814" y="253"/>
                </a:lnTo>
                <a:lnTo>
                  <a:pt x="809" y="251"/>
                </a:lnTo>
                <a:lnTo>
                  <a:pt x="807" y="250"/>
                </a:lnTo>
                <a:lnTo>
                  <a:pt x="807" y="246"/>
                </a:lnTo>
                <a:lnTo>
                  <a:pt x="801" y="246"/>
                </a:lnTo>
                <a:close/>
                <a:moveTo>
                  <a:pt x="2513" y="1659"/>
                </a:moveTo>
                <a:lnTo>
                  <a:pt x="2508" y="1650"/>
                </a:lnTo>
                <a:lnTo>
                  <a:pt x="2501" y="1643"/>
                </a:lnTo>
                <a:lnTo>
                  <a:pt x="2500" y="1638"/>
                </a:lnTo>
                <a:lnTo>
                  <a:pt x="2498" y="1633"/>
                </a:lnTo>
                <a:lnTo>
                  <a:pt x="2498" y="1626"/>
                </a:lnTo>
                <a:lnTo>
                  <a:pt x="2500" y="1618"/>
                </a:lnTo>
                <a:lnTo>
                  <a:pt x="2494" y="1614"/>
                </a:lnTo>
                <a:lnTo>
                  <a:pt x="2489" y="1611"/>
                </a:lnTo>
                <a:lnTo>
                  <a:pt x="2484" y="1606"/>
                </a:lnTo>
                <a:lnTo>
                  <a:pt x="2483" y="1604"/>
                </a:lnTo>
                <a:lnTo>
                  <a:pt x="2479" y="1604"/>
                </a:lnTo>
                <a:lnTo>
                  <a:pt x="2476" y="1602"/>
                </a:lnTo>
                <a:lnTo>
                  <a:pt x="2472" y="1601"/>
                </a:lnTo>
                <a:lnTo>
                  <a:pt x="2469" y="1599"/>
                </a:lnTo>
                <a:lnTo>
                  <a:pt x="2465" y="1597"/>
                </a:lnTo>
                <a:lnTo>
                  <a:pt x="2462" y="1595"/>
                </a:lnTo>
                <a:lnTo>
                  <a:pt x="2459" y="1594"/>
                </a:lnTo>
                <a:lnTo>
                  <a:pt x="2455" y="1592"/>
                </a:lnTo>
                <a:lnTo>
                  <a:pt x="2452" y="1590"/>
                </a:lnTo>
                <a:lnTo>
                  <a:pt x="2448" y="1589"/>
                </a:lnTo>
                <a:lnTo>
                  <a:pt x="2447" y="1585"/>
                </a:lnTo>
                <a:lnTo>
                  <a:pt x="2445" y="1577"/>
                </a:lnTo>
                <a:lnTo>
                  <a:pt x="2445" y="1566"/>
                </a:lnTo>
                <a:lnTo>
                  <a:pt x="2445" y="1558"/>
                </a:lnTo>
                <a:lnTo>
                  <a:pt x="2442" y="1544"/>
                </a:lnTo>
                <a:lnTo>
                  <a:pt x="2438" y="1531"/>
                </a:lnTo>
                <a:lnTo>
                  <a:pt x="2436" y="1522"/>
                </a:lnTo>
                <a:lnTo>
                  <a:pt x="2438" y="1514"/>
                </a:lnTo>
                <a:lnTo>
                  <a:pt x="2438" y="1509"/>
                </a:lnTo>
                <a:lnTo>
                  <a:pt x="2433" y="1505"/>
                </a:lnTo>
                <a:lnTo>
                  <a:pt x="2430" y="1500"/>
                </a:lnTo>
                <a:lnTo>
                  <a:pt x="2425" y="1488"/>
                </a:lnTo>
                <a:lnTo>
                  <a:pt x="2421" y="1488"/>
                </a:lnTo>
                <a:lnTo>
                  <a:pt x="2418" y="1488"/>
                </a:lnTo>
                <a:lnTo>
                  <a:pt x="2418" y="1486"/>
                </a:lnTo>
                <a:lnTo>
                  <a:pt x="2418" y="1481"/>
                </a:lnTo>
                <a:lnTo>
                  <a:pt x="2418" y="1474"/>
                </a:lnTo>
                <a:lnTo>
                  <a:pt x="2414" y="1474"/>
                </a:lnTo>
                <a:lnTo>
                  <a:pt x="2411" y="1474"/>
                </a:lnTo>
                <a:lnTo>
                  <a:pt x="2411" y="1473"/>
                </a:lnTo>
                <a:lnTo>
                  <a:pt x="2411" y="1468"/>
                </a:lnTo>
                <a:lnTo>
                  <a:pt x="2411" y="1464"/>
                </a:lnTo>
                <a:lnTo>
                  <a:pt x="2411" y="1461"/>
                </a:lnTo>
                <a:lnTo>
                  <a:pt x="2411" y="1452"/>
                </a:lnTo>
                <a:lnTo>
                  <a:pt x="2413" y="1445"/>
                </a:lnTo>
                <a:lnTo>
                  <a:pt x="2416" y="1432"/>
                </a:lnTo>
                <a:lnTo>
                  <a:pt x="2421" y="1420"/>
                </a:lnTo>
                <a:lnTo>
                  <a:pt x="2423" y="1413"/>
                </a:lnTo>
                <a:lnTo>
                  <a:pt x="2425" y="1406"/>
                </a:lnTo>
                <a:lnTo>
                  <a:pt x="2423" y="1387"/>
                </a:lnTo>
                <a:lnTo>
                  <a:pt x="2426" y="1370"/>
                </a:lnTo>
                <a:lnTo>
                  <a:pt x="2428" y="1355"/>
                </a:lnTo>
                <a:lnTo>
                  <a:pt x="2431" y="1338"/>
                </a:lnTo>
                <a:lnTo>
                  <a:pt x="2431" y="1331"/>
                </a:lnTo>
                <a:lnTo>
                  <a:pt x="2430" y="1326"/>
                </a:lnTo>
                <a:lnTo>
                  <a:pt x="2425" y="1317"/>
                </a:lnTo>
                <a:lnTo>
                  <a:pt x="2419" y="1309"/>
                </a:lnTo>
                <a:lnTo>
                  <a:pt x="2418" y="1304"/>
                </a:lnTo>
                <a:lnTo>
                  <a:pt x="2418" y="1297"/>
                </a:lnTo>
                <a:lnTo>
                  <a:pt x="2418" y="1263"/>
                </a:lnTo>
                <a:lnTo>
                  <a:pt x="2416" y="1258"/>
                </a:lnTo>
                <a:lnTo>
                  <a:pt x="2413" y="1254"/>
                </a:lnTo>
                <a:lnTo>
                  <a:pt x="2406" y="1247"/>
                </a:lnTo>
                <a:lnTo>
                  <a:pt x="2402" y="1244"/>
                </a:lnTo>
                <a:lnTo>
                  <a:pt x="2399" y="1241"/>
                </a:lnTo>
                <a:lnTo>
                  <a:pt x="2397" y="1235"/>
                </a:lnTo>
                <a:lnTo>
                  <a:pt x="2397" y="1229"/>
                </a:lnTo>
                <a:lnTo>
                  <a:pt x="2397" y="1181"/>
                </a:lnTo>
                <a:lnTo>
                  <a:pt x="2402" y="1167"/>
                </a:lnTo>
                <a:lnTo>
                  <a:pt x="2407" y="1154"/>
                </a:lnTo>
                <a:lnTo>
                  <a:pt x="2411" y="1138"/>
                </a:lnTo>
                <a:lnTo>
                  <a:pt x="2411" y="1130"/>
                </a:lnTo>
                <a:lnTo>
                  <a:pt x="2411" y="1120"/>
                </a:lnTo>
                <a:lnTo>
                  <a:pt x="2409" y="1114"/>
                </a:lnTo>
                <a:lnTo>
                  <a:pt x="2406" y="1111"/>
                </a:lnTo>
                <a:lnTo>
                  <a:pt x="2399" y="1104"/>
                </a:lnTo>
                <a:lnTo>
                  <a:pt x="2396" y="1101"/>
                </a:lnTo>
                <a:lnTo>
                  <a:pt x="2392" y="1097"/>
                </a:lnTo>
                <a:lnTo>
                  <a:pt x="2390" y="1092"/>
                </a:lnTo>
                <a:lnTo>
                  <a:pt x="2390" y="1085"/>
                </a:lnTo>
                <a:lnTo>
                  <a:pt x="2385" y="1084"/>
                </a:lnTo>
                <a:lnTo>
                  <a:pt x="2384" y="1082"/>
                </a:lnTo>
                <a:lnTo>
                  <a:pt x="2384" y="1079"/>
                </a:lnTo>
                <a:lnTo>
                  <a:pt x="2377" y="1079"/>
                </a:lnTo>
                <a:lnTo>
                  <a:pt x="2375" y="1075"/>
                </a:lnTo>
                <a:lnTo>
                  <a:pt x="2372" y="1073"/>
                </a:lnTo>
                <a:lnTo>
                  <a:pt x="2363" y="1072"/>
                </a:lnTo>
                <a:lnTo>
                  <a:pt x="2363" y="1067"/>
                </a:lnTo>
                <a:lnTo>
                  <a:pt x="2361" y="1063"/>
                </a:lnTo>
                <a:lnTo>
                  <a:pt x="2360" y="1060"/>
                </a:lnTo>
                <a:lnTo>
                  <a:pt x="2356" y="1058"/>
                </a:lnTo>
                <a:lnTo>
                  <a:pt x="2355" y="1055"/>
                </a:lnTo>
                <a:lnTo>
                  <a:pt x="2351" y="1053"/>
                </a:lnTo>
                <a:lnTo>
                  <a:pt x="2343" y="1051"/>
                </a:lnTo>
                <a:lnTo>
                  <a:pt x="2343" y="1048"/>
                </a:lnTo>
                <a:lnTo>
                  <a:pt x="2341" y="1046"/>
                </a:lnTo>
                <a:lnTo>
                  <a:pt x="2336" y="1044"/>
                </a:lnTo>
                <a:lnTo>
                  <a:pt x="2331" y="1039"/>
                </a:lnTo>
                <a:lnTo>
                  <a:pt x="2326" y="1034"/>
                </a:lnTo>
                <a:lnTo>
                  <a:pt x="2317" y="1033"/>
                </a:lnTo>
                <a:lnTo>
                  <a:pt x="2309" y="1031"/>
                </a:lnTo>
                <a:lnTo>
                  <a:pt x="2307" y="1027"/>
                </a:lnTo>
                <a:lnTo>
                  <a:pt x="2303" y="1026"/>
                </a:lnTo>
                <a:lnTo>
                  <a:pt x="2295" y="1024"/>
                </a:lnTo>
                <a:lnTo>
                  <a:pt x="2295" y="1021"/>
                </a:lnTo>
                <a:lnTo>
                  <a:pt x="2293" y="1019"/>
                </a:lnTo>
                <a:lnTo>
                  <a:pt x="2288" y="1017"/>
                </a:lnTo>
                <a:lnTo>
                  <a:pt x="2288" y="998"/>
                </a:lnTo>
                <a:lnTo>
                  <a:pt x="2288" y="980"/>
                </a:lnTo>
                <a:lnTo>
                  <a:pt x="2285" y="964"/>
                </a:lnTo>
                <a:lnTo>
                  <a:pt x="2281" y="949"/>
                </a:lnTo>
                <a:lnTo>
                  <a:pt x="2285" y="935"/>
                </a:lnTo>
                <a:lnTo>
                  <a:pt x="2290" y="923"/>
                </a:lnTo>
                <a:lnTo>
                  <a:pt x="2298" y="915"/>
                </a:lnTo>
                <a:lnTo>
                  <a:pt x="2309" y="908"/>
                </a:lnTo>
                <a:lnTo>
                  <a:pt x="2312" y="903"/>
                </a:lnTo>
                <a:lnTo>
                  <a:pt x="2314" y="896"/>
                </a:lnTo>
                <a:lnTo>
                  <a:pt x="2317" y="891"/>
                </a:lnTo>
                <a:lnTo>
                  <a:pt x="2319" y="889"/>
                </a:lnTo>
                <a:lnTo>
                  <a:pt x="2322" y="888"/>
                </a:lnTo>
                <a:lnTo>
                  <a:pt x="2327" y="879"/>
                </a:lnTo>
                <a:lnTo>
                  <a:pt x="2329" y="874"/>
                </a:lnTo>
                <a:lnTo>
                  <a:pt x="2329" y="867"/>
                </a:lnTo>
                <a:lnTo>
                  <a:pt x="2331" y="862"/>
                </a:lnTo>
                <a:lnTo>
                  <a:pt x="2332" y="860"/>
                </a:lnTo>
                <a:lnTo>
                  <a:pt x="2336" y="860"/>
                </a:lnTo>
                <a:lnTo>
                  <a:pt x="2334" y="854"/>
                </a:lnTo>
                <a:lnTo>
                  <a:pt x="2334" y="847"/>
                </a:lnTo>
                <a:lnTo>
                  <a:pt x="2338" y="838"/>
                </a:lnTo>
                <a:lnTo>
                  <a:pt x="2341" y="830"/>
                </a:lnTo>
                <a:lnTo>
                  <a:pt x="2343" y="825"/>
                </a:lnTo>
                <a:lnTo>
                  <a:pt x="2343" y="819"/>
                </a:lnTo>
                <a:lnTo>
                  <a:pt x="2344" y="814"/>
                </a:lnTo>
                <a:lnTo>
                  <a:pt x="2346" y="813"/>
                </a:lnTo>
                <a:lnTo>
                  <a:pt x="2350" y="813"/>
                </a:lnTo>
                <a:lnTo>
                  <a:pt x="2350" y="792"/>
                </a:lnTo>
                <a:lnTo>
                  <a:pt x="2351" y="789"/>
                </a:lnTo>
                <a:lnTo>
                  <a:pt x="2353" y="785"/>
                </a:lnTo>
                <a:lnTo>
                  <a:pt x="2355" y="783"/>
                </a:lnTo>
                <a:lnTo>
                  <a:pt x="2356" y="778"/>
                </a:lnTo>
                <a:lnTo>
                  <a:pt x="2358" y="775"/>
                </a:lnTo>
                <a:lnTo>
                  <a:pt x="2360" y="772"/>
                </a:lnTo>
                <a:lnTo>
                  <a:pt x="2361" y="770"/>
                </a:lnTo>
                <a:lnTo>
                  <a:pt x="2363" y="765"/>
                </a:lnTo>
                <a:lnTo>
                  <a:pt x="2363" y="754"/>
                </a:lnTo>
                <a:lnTo>
                  <a:pt x="2363" y="748"/>
                </a:lnTo>
                <a:lnTo>
                  <a:pt x="2363" y="744"/>
                </a:lnTo>
                <a:lnTo>
                  <a:pt x="2367" y="744"/>
                </a:lnTo>
                <a:lnTo>
                  <a:pt x="2370" y="744"/>
                </a:lnTo>
                <a:lnTo>
                  <a:pt x="2372" y="724"/>
                </a:lnTo>
                <a:lnTo>
                  <a:pt x="2372" y="710"/>
                </a:lnTo>
                <a:lnTo>
                  <a:pt x="2370" y="703"/>
                </a:lnTo>
                <a:lnTo>
                  <a:pt x="2363" y="703"/>
                </a:lnTo>
                <a:lnTo>
                  <a:pt x="2363" y="696"/>
                </a:lnTo>
                <a:lnTo>
                  <a:pt x="2363" y="690"/>
                </a:lnTo>
                <a:lnTo>
                  <a:pt x="2363" y="683"/>
                </a:lnTo>
                <a:lnTo>
                  <a:pt x="2363" y="676"/>
                </a:lnTo>
                <a:lnTo>
                  <a:pt x="2360" y="667"/>
                </a:lnTo>
                <a:lnTo>
                  <a:pt x="2355" y="659"/>
                </a:lnTo>
                <a:lnTo>
                  <a:pt x="2350" y="650"/>
                </a:lnTo>
                <a:lnTo>
                  <a:pt x="2350" y="647"/>
                </a:lnTo>
                <a:lnTo>
                  <a:pt x="2350" y="642"/>
                </a:lnTo>
                <a:lnTo>
                  <a:pt x="2348" y="638"/>
                </a:lnTo>
                <a:lnTo>
                  <a:pt x="2346" y="635"/>
                </a:lnTo>
                <a:lnTo>
                  <a:pt x="2343" y="628"/>
                </a:lnTo>
                <a:lnTo>
                  <a:pt x="2341" y="625"/>
                </a:lnTo>
                <a:lnTo>
                  <a:pt x="2339" y="621"/>
                </a:lnTo>
                <a:lnTo>
                  <a:pt x="2334" y="621"/>
                </a:lnTo>
                <a:lnTo>
                  <a:pt x="2329" y="621"/>
                </a:lnTo>
                <a:lnTo>
                  <a:pt x="2329" y="616"/>
                </a:lnTo>
                <a:lnTo>
                  <a:pt x="2329" y="611"/>
                </a:lnTo>
                <a:lnTo>
                  <a:pt x="2324" y="606"/>
                </a:lnTo>
                <a:lnTo>
                  <a:pt x="2321" y="599"/>
                </a:lnTo>
                <a:lnTo>
                  <a:pt x="2321" y="594"/>
                </a:lnTo>
                <a:lnTo>
                  <a:pt x="2322" y="587"/>
                </a:lnTo>
                <a:lnTo>
                  <a:pt x="2309" y="594"/>
                </a:lnTo>
                <a:lnTo>
                  <a:pt x="2295" y="601"/>
                </a:lnTo>
                <a:lnTo>
                  <a:pt x="2281" y="598"/>
                </a:lnTo>
                <a:lnTo>
                  <a:pt x="2268" y="598"/>
                </a:lnTo>
                <a:lnTo>
                  <a:pt x="2252" y="596"/>
                </a:lnTo>
                <a:lnTo>
                  <a:pt x="2240" y="594"/>
                </a:lnTo>
                <a:lnTo>
                  <a:pt x="2240" y="591"/>
                </a:lnTo>
                <a:lnTo>
                  <a:pt x="2240" y="587"/>
                </a:lnTo>
                <a:lnTo>
                  <a:pt x="2237" y="586"/>
                </a:lnTo>
                <a:lnTo>
                  <a:pt x="2232" y="586"/>
                </a:lnTo>
                <a:lnTo>
                  <a:pt x="2227" y="586"/>
                </a:lnTo>
                <a:lnTo>
                  <a:pt x="2227" y="584"/>
                </a:lnTo>
                <a:lnTo>
                  <a:pt x="2227" y="580"/>
                </a:lnTo>
                <a:lnTo>
                  <a:pt x="2223" y="579"/>
                </a:lnTo>
                <a:lnTo>
                  <a:pt x="2220" y="577"/>
                </a:lnTo>
                <a:lnTo>
                  <a:pt x="2217" y="575"/>
                </a:lnTo>
                <a:lnTo>
                  <a:pt x="2213" y="574"/>
                </a:lnTo>
                <a:lnTo>
                  <a:pt x="2210" y="567"/>
                </a:lnTo>
                <a:lnTo>
                  <a:pt x="2205" y="562"/>
                </a:lnTo>
                <a:lnTo>
                  <a:pt x="2199" y="557"/>
                </a:lnTo>
                <a:lnTo>
                  <a:pt x="2193" y="553"/>
                </a:lnTo>
                <a:lnTo>
                  <a:pt x="2193" y="546"/>
                </a:lnTo>
                <a:lnTo>
                  <a:pt x="2193" y="541"/>
                </a:lnTo>
                <a:lnTo>
                  <a:pt x="2196" y="540"/>
                </a:lnTo>
                <a:lnTo>
                  <a:pt x="2199" y="536"/>
                </a:lnTo>
                <a:lnTo>
                  <a:pt x="2203" y="534"/>
                </a:lnTo>
                <a:lnTo>
                  <a:pt x="2206" y="531"/>
                </a:lnTo>
                <a:lnTo>
                  <a:pt x="2206" y="526"/>
                </a:lnTo>
                <a:lnTo>
                  <a:pt x="2206" y="519"/>
                </a:lnTo>
                <a:lnTo>
                  <a:pt x="2205" y="514"/>
                </a:lnTo>
                <a:lnTo>
                  <a:pt x="2201" y="511"/>
                </a:lnTo>
                <a:lnTo>
                  <a:pt x="2194" y="504"/>
                </a:lnTo>
                <a:lnTo>
                  <a:pt x="2186" y="499"/>
                </a:lnTo>
                <a:lnTo>
                  <a:pt x="2182" y="495"/>
                </a:lnTo>
                <a:lnTo>
                  <a:pt x="2179" y="492"/>
                </a:lnTo>
                <a:lnTo>
                  <a:pt x="2179" y="488"/>
                </a:lnTo>
                <a:lnTo>
                  <a:pt x="2177" y="487"/>
                </a:lnTo>
                <a:lnTo>
                  <a:pt x="2172" y="485"/>
                </a:lnTo>
                <a:lnTo>
                  <a:pt x="2172" y="437"/>
                </a:lnTo>
                <a:lnTo>
                  <a:pt x="2160" y="434"/>
                </a:lnTo>
                <a:lnTo>
                  <a:pt x="2152" y="432"/>
                </a:lnTo>
                <a:lnTo>
                  <a:pt x="2143" y="434"/>
                </a:lnTo>
                <a:lnTo>
                  <a:pt x="2131" y="437"/>
                </a:lnTo>
                <a:lnTo>
                  <a:pt x="2123" y="442"/>
                </a:lnTo>
                <a:lnTo>
                  <a:pt x="2117" y="444"/>
                </a:lnTo>
                <a:lnTo>
                  <a:pt x="2111" y="444"/>
                </a:lnTo>
                <a:lnTo>
                  <a:pt x="2111" y="451"/>
                </a:lnTo>
                <a:lnTo>
                  <a:pt x="2107" y="454"/>
                </a:lnTo>
                <a:lnTo>
                  <a:pt x="2102" y="458"/>
                </a:lnTo>
                <a:lnTo>
                  <a:pt x="2097" y="458"/>
                </a:lnTo>
                <a:lnTo>
                  <a:pt x="2097" y="454"/>
                </a:lnTo>
                <a:lnTo>
                  <a:pt x="2095" y="453"/>
                </a:lnTo>
                <a:lnTo>
                  <a:pt x="2092" y="453"/>
                </a:lnTo>
                <a:lnTo>
                  <a:pt x="2090" y="451"/>
                </a:lnTo>
                <a:lnTo>
                  <a:pt x="2090" y="447"/>
                </a:lnTo>
                <a:lnTo>
                  <a:pt x="2090" y="444"/>
                </a:lnTo>
                <a:lnTo>
                  <a:pt x="2090" y="441"/>
                </a:lnTo>
                <a:lnTo>
                  <a:pt x="2090" y="437"/>
                </a:lnTo>
                <a:lnTo>
                  <a:pt x="2087" y="436"/>
                </a:lnTo>
                <a:lnTo>
                  <a:pt x="2083" y="434"/>
                </a:lnTo>
                <a:lnTo>
                  <a:pt x="2078" y="432"/>
                </a:lnTo>
                <a:lnTo>
                  <a:pt x="2076" y="430"/>
                </a:lnTo>
                <a:lnTo>
                  <a:pt x="2076" y="427"/>
                </a:lnTo>
                <a:lnTo>
                  <a:pt x="2076" y="424"/>
                </a:lnTo>
                <a:lnTo>
                  <a:pt x="2076" y="420"/>
                </a:lnTo>
                <a:lnTo>
                  <a:pt x="2076" y="417"/>
                </a:lnTo>
                <a:lnTo>
                  <a:pt x="2073" y="417"/>
                </a:lnTo>
                <a:lnTo>
                  <a:pt x="2070" y="417"/>
                </a:lnTo>
                <a:lnTo>
                  <a:pt x="2070" y="413"/>
                </a:lnTo>
                <a:lnTo>
                  <a:pt x="2070" y="410"/>
                </a:lnTo>
                <a:lnTo>
                  <a:pt x="2066" y="403"/>
                </a:lnTo>
                <a:lnTo>
                  <a:pt x="2065" y="400"/>
                </a:lnTo>
                <a:lnTo>
                  <a:pt x="2063" y="396"/>
                </a:lnTo>
                <a:lnTo>
                  <a:pt x="2008" y="369"/>
                </a:lnTo>
                <a:lnTo>
                  <a:pt x="2008" y="362"/>
                </a:lnTo>
                <a:lnTo>
                  <a:pt x="2008" y="355"/>
                </a:lnTo>
                <a:lnTo>
                  <a:pt x="2003" y="343"/>
                </a:lnTo>
                <a:lnTo>
                  <a:pt x="2000" y="338"/>
                </a:lnTo>
                <a:lnTo>
                  <a:pt x="1995" y="335"/>
                </a:lnTo>
                <a:lnTo>
                  <a:pt x="1993" y="332"/>
                </a:lnTo>
                <a:lnTo>
                  <a:pt x="1989" y="326"/>
                </a:lnTo>
                <a:lnTo>
                  <a:pt x="1984" y="321"/>
                </a:lnTo>
                <a:lnTo>
                  <a:pt x="1983" y="318"/>
                </a:lnTo>
                <a:lnTo>
                  <a:pt x="1979" y="313"/>
                </a:lnTo>
                <a:lnTo>
                  <a:pt x="1979" y="308"/>
                </a:lnTo>
                <a:lnTo>
                  <a:pt x="1981" y="301"/>
                </a:lnTo>
                <a:lnTo>
                  <a:pt x="1971" y="304"/>
                </a:lnTo>
                <a:lnTo>
                  <a:pt x="1962" y="311"/>
                </a:lnTo>
                <a:lnTo>
                  <a:pt x="1955" y="316"/>
                </a:lnTo>
                <a:lnTo>
                  <a:pt x="1947" y="321"/>
                </a:lnTo>
                <a:lnTo>
                  <a:pt x="1938" y="326"/>
                </a:lnTo>
                <a:lnTo>
                  <a:pt x="1933" y="328"/>
                </a:lnTo>
                <a:lnTo>
                  <a:pt x="1926" y="328"/>
                </a:lnTo>
                <a:lnTo>
                  <a:pt x="1923" y="330"/>
                </a:lnTo>
                <a:lnTo>
                  <a:pt x="1921" y="333"/>
                </a:lnTo>
                <a:lnTo>
                  <a:pt x="1920" y="342"/>
                </a:lnTo>
                <a:lnTo>
                  <a:pt x="1916" y="340"/>
                </a:lnTo>
                <a:lnTo>
                  <a:pt x="1914" y="337"/>
                </a:lnTo>
                <a:lnTo>
                  <a:pt x="1913" y="328"/>
                </a:lnTo>
                <a:lnTo>
                  <a:pt x="1908" y="328"/>
                </a:lnTo>
                <a:lnTo>
                  <a:pt x="1903" y="328"/>
                </a:lnTo>
                <a:lnTo>
                  <a:pt x="1897" y="323"/>
                </a:lnTo>
                <a:lnTo>
                  <a:pt x="1889" y="320"/>
                </a:lnTo>
                <a:lnTo>
                  <a:pt x="1885" y="320"/>
                </a:lnTo>
                <a:lnTo>
                  <a:pt x="1879" y="321"/>
                </a:lnTo>
                <a:lnTo>
                  <a:pt x="1879" y="316"/>
                </a:lnTo>
                <a:lnTo>
                  <a:pt x="1882" y="314"/>
                </a:lnTo>
                <a:lnTo>
                  <a:pt x="1885" y="314"/>
                </a:lnTo>
                <a:lnTo>
                  <a:pt x="1891" y="314"/>
                </a:lnTo>
                <a:lnTo>
                  <a:pt x="1903" y="314"/>
                </a:lnTo>
                <a:lnTo>
                  <a:pt x="1908" y="314"/>
                </a:lnTo>
                <a:lnTo>
                  <a:pt x="1913" y="314"/>
                </a:lnTo>
                <a:lnTo>
                  <a:pt x="1918" y="316"/>
                </a:lnTo>
                <a:lnTo>
                  <a:pt x="1923" y="314"/>
                </a:lnTo>
                <a:lnTo>
                  <a:pt x="1926" y="313"/>
                </a:lnTo>
                <a:lnTo>
                  <a:pt x="1928" y="309"/>
                </a:lnTo>
                <a:lnTo>
                  <a:pt x="1933" y="304"/>
                </a:lnTo>
                <a:lnTo>
                  <a:pt x="1935" y="303"/>
                </a:lnTo>
                <a:lnTo>
                  <a:pt x="1940" y="301"/>
                </a:lnTo>
                <a:lnTo>
                  <a:pt x="1938" y="299"/>
                </a:lnTo>
                <a:lnTo>
                  <a:pt x="1937" y="297"/>
                </a:lnTo>
                <a:lnTo>
                  <a:pt x="1932" y="296"/>
                </a:lnTo>
                <a:lnTo>
                  <a:pt x="1920" y="294"/>
                </a:lnTo>
                <a:lnTo>
                  <a:pt x="1913" y="294"/>
                </a:lnTo>
                <a:lnTo>
                  <a:pt x="1908" y="292"/>
                </a:lnTo>
                <a:lnTo>
                  <a:pt x="1904" y="289"/>
                </a:lnTo>
                <a:lnTo>
                  <a:pt x="1899" y="287"/>
                </a:lnTo>
                <a:lnTo>
                  <a:pt x="1884" y="289"/>
                </a:lnTo>
                <a:lnTo>
                  <a:pt x="1874" y="285"/>
                </a:lnTo>
                <a:lnTo>
                  <a:pt x="1862" y="284"/>
                </a:lnTo>
                <a:lnTo>
                  <a:pt x="1851" y="280"/>
                </a:lnTo>
                <a:lnTo>
                  <a:pt x="1848" y="280"/>
                </a:lnTo>
                <a:lnTo>
                  <a:pt x="1845" y="282"/>
                </a:lnTo>
                <a:lnTo>
                  <a:pt x="1841" y="287"/>
                </a:lnTo>
                <a:lnTo>
                  <a:pt x="1839" y="294"/>
                </a:lnTo>
                <a:lnTo>
                  <a:pt x="1838" y="301"/>
                </a:lnTo>
                <a:lnTo>
                  <a:pt x="1834" y="303"/>
                </a:lnTo>
                <a:lnTo>
                  <a:pt x="1831" y="304"/>
                </a:lnTo>
                <a:lnTo>
                  <a:pt x="1826" y="306"/>
                </a:lnTo>
                <a:lnTo>
                  <a:pt x="1824" y="308"/>
                </a:lnTo>
                <a:lnTo>
                  <a:pt x="1824" y="311"/>
                </a:lnTo>
                <a:lnTo>
                  <a:pt x="1824" y="314"/>
                </a:lnTo>
                <a:lnTo>
                  <a:pt x="1824" y="318"/>
                </a:lnTo>
                <a:lnTo>
                  <a:pt x="1824" y="321"/>
                </a:lnTo>
                <a:lnTo>
                  <a:pt x="1814" y="328"/>
                </a:lnTo>
                <a:lnTo>
                  <a:pt x="1804" y="337"/>
                </a:lnTo>
                <a:lnTo>
                  <a:pt x="1800" y="340"/>
                </a:lnTo>
                <a:lnTo>
                  <a:pt x="1799" y="347"/>
                </a:lnTo>
                <a:lnTo>
                  <a:pt x="1797" y="354"/>
                </a:lnTo>
                <a:lnTo>
                  <a:pt x="1797" y="362"/>
                </a:lnTo>
                <a:lnTo>
                  <a:pt x="1781" y="369"/>
                </a:lnTo>
                <a:lnTo>
                  <a:pt x="1770" y="379"/>
                </a:lnTo>
                <a:lnTo>
                  <a:pt x="1758" y="389"/>
                </a:lnTo>
                <a:lnTo>
                  <a:pt x="1749" y="403"/>
                </a:lnTo>
                <a:lnTo>
                  <a:pt x="1715" y="403"/>
                </a:lnTo>
                <a:lnTo>
                  <a:pt x="1710" y="407"/>
                </a:lnTo>
                <a:lnTo>
                  <a:pt x="1705" y="410"/>
                </a:lnTo>
                <a:lnTo>
                  <a:pt x="1700" y="415"/>
                </a:lnTo>
                <a:lnTo>
                  <a:pt x="1695" y="417"/>
                </a:lnTo>
                <a:lnTo>
                  <a:pt x="1674" y="417"/>
                </a:lnTo>
                <a:lnTo>
                  <a:pt x="1655" y="418"/>
                </a:lnTo>
                <a:lnTo>
                  <a:pt x="1640" y="424"/>
                </a:lnTo>
                <a:lnTo>
                  <a:pt x="1626" y="430"/>
                </a:lnTo>
                <a:lnTo>
                  <a:pt x="1621" y="432"/>
                </a:lnTo>
                <a:lnTo>
                  <a:pt x="1618" y="434"/>
                </a:lnTo>
                <a:lnTo>
                  <a:pt x="1613" y="441"/>
                </a:lnTo>
                <a:lnTo>
                  <a:pt x="1609" y="449"/>
                </a:lnTo>
                <a:lnTo>
                  <a:pt x="1606" y="458"/>
                </a:lnTo>
                <a:lnTo>
                  <a:pt x="1602" y="459"/>
                </a:lnTo>
                <a:lnTo>
                  <a:pt x="1601" y="461"/>
                </a:lnTo>
                <a:lnTo>
                  <a:pt x="1602" y="465"/>
                </a:lnTo>
                <a:lnTo>
                  <a:pt x="1606" y="465"/>
                </a:lnTo>
                <a:lnTo>
                  <a:pt x="1604" y="468"/>
                </a:lnTo>
                <a:lnTo>
                  <a:pt x="1602" y="471"/>
                </a:lnTo>
                <a:lnTo>
                  <a:pt x="1599" y="475"/>
                </a:lnTo>
                <a:lnTo>
                  <a:pt x="1599" y="478"/>
                </a:lnTo>
                <a:lnTo>
                  <a:pt x="1592" y="476"/>
                </a:lnTo>
                <a:lnTo>
                  <a:pt x="1585" y="476"/>
                </a:lnTo>
                <a:lnTo>
                  <a:pt x="1577" y="480"/>
                </a:lnTo>
                <a:lnTo>
                  <a:pt x="1568" y="483"/>
                </a:lnTo>
                <a:lnTo>
                  <a:pt x="1563" y="485"/>
                </a:lnTo>
                <a:lnTo>
                  <a:pt x="1558" y="485"/>
                </a:lnTo>
                <a:lnTo>
                  <a:pt x="1556" y="492"/>
                </a:lnTo>
                <a:lnTo>
                  <a:pt x="1558" y="497"/>
                </a:lnTo>
                <a:lnTo>
                  <a:pt x="1561" y="500"/>
                </a:lnTo>
                <a:lnTo>
                  <a:pt x="1565" y="502"/>
                </a:lnTo>
                <a:lnTo>
                  <a:pt x="1573" y="505"/>
                </a:lnTo>
                <a:lnTo>
                  <a:pt x="1577" y="509"/>
                </a:lnTo>
                <a:lnTo>
                  <a:pt x="1578" y="512"/>
                </a:lnTo>
                <a:lnTo>
                  <a:pt x="1577" y="517"/>
                </a:lnTo>
                <a:lnTo>
                  <a:pt x="1575" y="519"/>
                </a:lnTo>
                <a:lnTo>
                  <a:pt x="1572" y="519"/>
                </a:lnTo>
                <a:lnTo>
                  <a:pt x="1568" y="519"/>
                </a:lnTo>
                <a:lnTo>
                  <a:pt x="1565" y="519"/>
                </a:lnTo>
                <a:lnTo>
                  <a:pt x="1560" y="519"/>
                </a:lnTo>
                <a:lnTo>
                  <a:pt x="1558" y="519"/>
                </a:lnTo>
                <a:lnTo>
                  <a:pt x="1558" y="516"/>
                </a:lnTo>
                <a:lnTo>
                  <a:pt x="1558" y="512"/>
                </a:lnTo>
                <a:lnTo>
                  <a:pt x="1554" y="512"/>
                </a:lnTo>
                <a:lnTo>
                  <a:pt x="1551" y="512"/>
                </a:lnTo>
                <a:lnTo>
                  <a:pt x="1551" y="509"/>
                </a:lnTo>
                <a:lnTo>
                  <a:pt x="1551" y="505"/>
                </a:lnTo>
                <a:lnTo>
                  <a:pt x="1548" y="505"/>
                </a:lnTo>
                <a:lnTo>
                  <a:pt x="1544" y="505"/>
                </a:lnTo>
                <a:lnTo>
                  <a:pt x="1541" y="505"/>
                </a:lnTo>
                <a:lnTo>
                  <a:pt x="1537" y="505"/>
                </a:lnTo>
                <a:lnTo>
                  <a:pt x="1536" y="500"/>
                </a:lnTo>
                <a:lnTo>
                  <a:pt x="1534" y="499"/>
                </a:lnTo>
                <a:lnTo>
                  <a:pt x="1531" y="499"/>
                </a:lnTo>
                <a:lnTo>
                  <a:pt x="1529" y="495"/>
                </a:lnTo>
                <a:lnTo>
                  <a:pt x="1525" y="494"/>
                </a:lnTo>
                <a:lnTo>
                  <a:pt x="1517" y="492"/>
                </a:lnTo>
                <a:lnTo>
                  <a:pt x="1517" y="488"/>
                </a:lnTo>
                <a:lnTo>
                  <a:pt x="1515" y="487"/>
                </a:lnTo>
                <a:lnTo>
                  <a:pt x="1510" y="485"/>
                </a:lnTo>
                <a:lnTo>
                  <a:pt x="1502" y="480"/>
                </a:lnTo>
                <a:lnTo>
                  <a:pt x="1496" y="478"/>
                </a:lnTo>
                <a:lnTo>
                  <a:pt x="1490" y="478"/>
                </a:lnTo>
                <a:lnTo>
                  <a:pt x="1478" y="476"/>
                </a:lnTo>
                <a:lnTo>
                  <a:pt x="1467" y="480"/>
                </a:lnTo>
                <a:lnTo>
                  <a:pt x="1461" y="483"/>
                </a:lnTo>
                <a:lnTo>
                  <a:pt x="1454" y="488"/>
                </a:lnTo>
                <a:lnTo>
                  <a:pt x="1449" y="492"/>
                </a:lnTo>
                <a:lnTo>
                  <a:pt x="1442" y="497"/>
                </a:lnTo>
                <a:lnTo>
                  <a:pt x="1433" y="499"/>
                </a:lnTo>
                <a:lnTo>
                  <a:pt x="1421" y="499"/>
                </a:lnTo>
                <a:lnTo>
                  <a:pt x="1427" y="492"/>
                </a:lnTo>
                <a:lnTo>
                  <a:pt x="1427" y="485"/>
                </a:lnTo>
                <a:lnTo>
                  <a:pt x="1427" y="478"/>
                </a:lnTo>
                <a:lnTo>
                  <a:pt x="1421" y="471"/>
                </a:lnTo>
                <a:lnTo>
                  <a:pt x="1416" y="468"/>
                </a:lnTo>
                <a:lnTo>
                  <a:pt x="1411" y="465"/>
                </a:lnTo>
                <a:lnTo>
                  <a:pt x="1408" y="459"/>
                </a:lnTo>
                <a:lnTo>
                  <a:pt x="1408" y="451"/>
                </a:lnTo>
                <a:lnTo>
                  <a:pt x="1415" y="451"/>
                </a:lnTo>
                <a:lnTo>
                  <a:pt x="1418" y="449"/>
                </a:lnTo>
                <a:lnTo>
                  <a:pt x="1423" y="446"/>
                </a:lnTo>
                <a:lnTo>
                  <a:pt x="1428" y="444"/>
                </a:lnTo>
                <a:lnTo>
                  <a:pt x="1428" y="447"/>
                </a:lnTo>
                <a:lnTo>
                  <a:pt x="1430" y="449"/>
                </a:lnTo>
                <a:lnTo>
                  <a:pt x="1433" y="451"/>
                </a:lnTo>
                <a:lnTo>
                  <a:pt x="1435" y="451"/>
                </a:lnTo>
                <a:lnTo>
                  <a:pt x="1435" y="447"/>
                </a:lnTo>
                <a:lnTo>
                  <a:pt x="1435" y="444"/>
                </a:lnTo>
                <a:lnTo>
                  <a:pt x="1439" y="444"/>
                </a:lnTo>
                <a:lnTo>
                  <a:pt x="1442" y="444"/>
                </a:lnTo>
                <a:lnTo>
                  <a:pt x="1442" y="441"/>
                </a:lnTo>
                <a:lnTo>
                  <a:pt x="1442" y="437"/>
                </a:lnTo>
                <a:lnTo>
                  <a:pt x="1450" y="436"/>
                </a:lnTo>
                <a:lnTo>
                  <a:pt x="1457" y="436"/>
                </a:lnTo>
                <a:lnTo>
                  <a:pt x="1464" y="434"/>
                </a:lnTo>
                <a:lnTo>
                  <a:pt x="1466" y="432"/>
                </a:lnTo>
                <a:lnTo>
                  <a:pt x="1469" y="430"/>
                </a:lnTo>
                <a:lnTo>
                  <a:pt x="1473" y="429"/>
                </a:lnTo>
                <a:lnTo>
                  <a:pt x="1474" y="425"/>
                </a:lnTo>
                <a:lnTo>
                  <a:pt x="1476" y="417"/>
                </a:lnTo>
                <a:lnTo>
                  <a:pt x="1479" y="417"/>
                </a:lnTo>
                <a:lnTo>
                  <a:pt x="1481" y="415"/>
                </a:lnTo>
                <a:lnTo>
                  <a:pt x="1483" y="410"/>
                </a:lnTo>
                <a:lnTo>
                  <a:pt x="1486" y="405"/>
                </a:lnTo>
                <a:lnTo>
                  <a:pt x="1490" y="400"/>
                </a:lnTo>
                <a:lnTo>
                  <a:pt x="1493" y="396"/>
                </a:lnTo>
                <a:lnTo>
                  <a:pt x="1496" y="389"/>
                </a:lnTo>
                <a:lnTo>
                  <a:pt x="1498" y="378"/>
                </a:lnTo>
                <a:lnTo>
                  <a:pt x="1496" y="364"/>
                </a:lnTo>
                <a:lnTo>
                  <a:pt x="1496" y="349"/>
                </a:lnTo>
                <a:lnTo>
                  <a:pt x="1496" y="335"/>
                </a:lnTo>
                <a:lnTo>
                  <a:pt x="1496" y="330"/>
                </a:lnTo>
                <a:lnTo>
                  <a:pt x="1495" y="326"/>
                </a:lnTo>
                <a:lnTo>
                  <a:pt x="1491" y="325"/>
                </a:lnTo>
                <a:lnTo>
                  <a:pt x="1488" y="323"/>
                </a:lnTo>
                <a:lnTo>
                  <a:pt x="1479" y="321"/>
                </a:lnTo>
                <a:lnTo>
                  <a:pt x="1478" y="318"/>
                </a:lnTo>
                <a:lnTo>
                  <a:pt x="1476" y="314"/>
                </a:lnTo>
                <a:lnTo>
                  <a:pt x="1462" y="314"/>
                </a:lnTo>
                <a:lnTo>
                  <a:pt x="1452" y="316"/>
                </a:lnTo>
                <a:lnTo>
                  <a:pt x="1430" y="320"/>
                </a:lnTo>
                <a:lnTo>
                  <a:pt x="1410" y="325"/>
                </a:lnTo>
                <a:lnTo>
                  <a:pt x="1399" y="326"/>
                </a:lnTo>
                <a:lnTo>
                  <a:pt x="1387" y="328"/>
                </a:lnTo>
                <a:lnTo>
                  <a:pt x="1381" y="326"/>
                </a:lnTo>
                <a:lnTo>
                  <a:pt x="1374" y="325"/>
                </a:lnTo>
                <a:lnTo>
                  <a:pt x="1362" y="320"/>
                </a:lnTo>
                <a:lnTo>
                  <a:pt x="1352" y="313"/>
                </a:lnTo>
                <a:lnTo>
                  <a:pt x="1340" y="308"/>
                </a:lnTo>
                <a:lnTo>
                  <a:pt x="1335" y="304"/>
                </a:lnTo>
                <a:lnTo>
                  <a:pt x="1329" y="301"/>
                </a:lnTo>
                <a:lnTo>
                  <a:pt x="1324" y="296"/>
                </a:lnTo>
                <a:lnTo>
                  <a:pt x="1319" y="294"/>
                </a:lnTo>
                <a:lnTo>
                  <a:pt x="1312" y="294"/>
                </a:lnTo>
                <a:lnTo>
                  <a:pt x="1307" y="292"/>
                </a:lnTo>
                <a:lnTo>
                  <a:pt x="1304" y="289"/>
                </a:lnTo>
                <a:lnTo>
                  <a:pt x="1299" y="287"/>
                </a:lnTo>
                <a:lnTo>
                  <a:pt x="1271" y="287"/>
                </a:lnTo>
                <a:lnTo>
                  <a:pt x="1270" y="289"/>
                </a:lnTo>
                <a:lnTo>
                  <a:pt x="1268" y="291"/>
                </a:lnTo>
                <a:lnTo>
                  <a:pt x="1265" y="294"/>
                </a:lnTo>
                <a:lnTo>
                  <a:pt x="1259" y="296"/>
                </a:lnTo>
                <a:lnTo>
                  <a:pt x="1258" y="297"/>
                </a:lnTo>
                <a:lnTo>
                  <a:pt x="1258" y="301"/>
                </a:lnTo>
                <a:lnTo>
                  <a:pt x="1254" y="299"/>
                </a:lnTo>
                <a:lnTo>
                  <a:pt x="1253" y="297"/>
                </a:lnTo>
                <a:lnTo>
                  <a:pt x="1253" y="294"/>
                </a:lnTo>
                <a:lnTo>
                  <a:pt x="1253" y="292"/>
                </a:lnTo>
                <a:lnTo>
                  <a:pt x="1256" y="285"/>
                </a:lnTo>
                <a:lnTo>
                  <a:pt x="1258" y="280"/>
                </a:lnTo>
                <a:lnTo>
                  <a:pt x="1254" y="279"/>
                </a:lnTo>
                <a:lnTo>
                  <a:pt x="1253" y="275"/>
                </a:lnTo>
                <a:lnTo>
                  <a:pt x="1251" y="267"/>
                </a:lnTo>
                <a:lnTo>
                  <a:pt x="1248" y="267"/>
                </a:lnTo>
                <a:lnTo>
                  <a:pt x="1246" y="265"/>
                </a:lnTo>
                <a:lnTo>
                  <a:pt x="1244" y="260"/>
                </a:lnTo>
                <a:lnTo>
                  <a:pt x="1190" y="260"/>
                </a:lnTo>
                <a:lnTo>
                  <a:pt x="1184" y="267"/>
                </a:lnTo>
                <a:lnTo>
                  <a:pt x="1179" y="273"/>
                </a:lnTo>
                <a:lnTo>
                  <a:pt x="1176" y="277"/>
                </a:lnTo>
                <a:lnTo>
                  <a:pt x="1173" y="279"/>
                </a:lnTo>
                <a:lnTo>
                  <a:pt x="1167" y="280"/>
                </a:lnTo>
                <a:lnTo>
                  <a:pt x="1162" y="280"/>
                </a:lnTo>
                <a:lnTo>
                  <a:pt x="1166" y="273"/>
                </a:lnTo>
                <a:lnTo>
                  <a:pt x="1171" y="267"/>
                </a:lnTo>
                <a:lnTo>
                  <a:pt x="1174" y="263"/>
                </a:lnTo>
                <a:lnTo>
                  <a:pt x="1179" y="262"/>
                </a:lnTo>
                <a:lnTo>
                  <a:pt x="1184" y="260"/>
                </a:lnTo>
                <a:lnTo>
                  <a:pt x="1190" y="260"/>
                </a:lnTo>
                <a:lnTo>
                  <a:pt x="1191" y="255"/>
                </a:lnTo>
                <a:lnTo>
                  <a:pt x="1193" y="251"/>
                </a:lnTo>
                <a:lnTo>
                  <a:pt x="1200" y="246"/>
                </a:lnTo>
                <a:lnTo>
                  <a:pt x="1208" y="243"/>
                </a:lnTo>
                <a:lnTo>
                  <a:pt x="1217" y="239"/>
                </a:lnTo>
                <a:lnTo>
                  <a:pt x="1217" y="212"/>
                </a:lnTo>
                <a:lnTo>
                  <a:pt x="1217" y="205"/>
                </a:lnTo>
                <a:lnTo>
                  <a:pt x="1217" y="198"/>
                </a:lnTo>
                <a:lnTo>
                  <a:pt x="1219" y="193"/>
                </a:lnTo>
                <a:lnTo>
                  <a:pt x="1224" y="191"/>
                </a:lnTo>
                <a:lnTo>
                  <a:pt x="1219" y="181"/>
                </a:lnTo>
                <a:lnTo>
                  <a:pt x="1215" y="169"/>
                </a:lnTo>
                <a:lnTo>
                  <a:pt x="1210" y="144"/>
                </a:lnTo>
                <a:lnTo>
                  <a:pt x="1208" y="142"/>
                </a:lnTo>
                <a:lnTo>
                  <a:pt x="1207" y="140"/>
                </a:lnTo>
                <a:lnTo>
                  <a:pt x="1203" y="137"/>
                </a:lnTo>
                <a:lnTo>
                  <a:pt x="1198" y="135"/>
                </a:lnTo>
                <a:lnTo>
                  <a:pt x="1196" y="133"/>
                </a:lnTo>
                <a:lnTo>
                  <a:pt x="1196" y="130"/>
                </a:lnTo>
                <a:lnTo>
                  <a:pt x="1188" y="130"/>
                </a:lnTo>
                <a:lnTo>
                  <a:pt x="1181" y="128"/>
                </a:lnTo>
                <a:lnTo>
                  <a:pt x="1174" y="127"/>
                </a:lnTo>
                <a:lnTo>
                  <a:pt x="1171" y="122"/>
                </a:lnTo>
                <a:lnTo>
                  <a:pt x="1166" y="118"/>
                </a:lnTo>
                <a:lnTo>
                  <a:pt x="1159" y="116"/>
                </a:lnTo>
                <a:lnTo>
                  <a:pt x="1152" y="115"/>
                </a:lnTo>
                <a:lnTo>
                  <a:pt x="1142" y="116"/>
                </a:lnTo>
                <a:lnTo>
                  <a:pt x="1138" y="110"/>
                </a:lnTo>
                <a:lnTo>
                  <a:pt x="1133" y="104"/>
                </a:lnTo>
                <a:lnTo>
                  <a:pt x="1128" y="99"/>
                </a:lnTo>
                <a:lnTo>
                  <a:pt x="1121" y="96"/>
                </a:lnTo>
                <a:lnTo>
                  <a:pt x="1121" y="89"/>
                </a:lnTo>
                <a:lnTo>
                  <a:pt x="1121" y="82"/>
                </a:lnTo>
                <a:lnTo>
                  <a:pt x="1120" y="77"/>
                </a:lnTo>
                <a:lnTo>
                  <a:pt x="1114" y="76"/>
                </a:lnTo>
                <a:lnTo>
                  <a:pt x="1106" y="79"/>
                </a:lnTo>
                <a:lnTo>
                  <a:pt x="1097" y="82"/>
                </a:lnTo>
                <a:lnTo>
                  <a:pt x="1091" y="87"/>
                </a:lnTo>
                <a:lnTo>
                  <a:pt x="1089" y="91"/>
                </a:lnTo>
                <a:lnTo>
                  <a:pt x="1087" y="96"/>
                </a:lnTo>
                <a:lnTo>
                  <a:pt x="1073" y="91"/>
                </a:lnTo>
                <a:lnTo>
                  <a:pt x="1058" y="87"/>
                </a:lnTo>
                <a:lnTo>
                  <a:pt x="1044" y="82"/>
                </a:lnTo>
                <a:lnTo>
                  <a:pt x="1038" y="79"/>
                </a:lnTo>
                <a:lnTo>
                  <a:pt x="1032" y="76"/>
                </a:lnTo>
                <a:lnTo>
                  <a:pt x="985" y="76"/>
                </a:lnTo>
                <a:lnTo>
                  <a:pt x="981" y="76"/>
                </a:lnTo>
                <a:lnTo>
                  <a:pt x="978" y="76"/>
                </a:lnTo>
                <a:lnTo>
                  <a:pt x="973" y="76"/>
                </a:lnTo>
                <a:lnTo>
                  <a:pt x="971" y="76"/>
                </a:lnTo>
                <a:lnTo>
                  <a:pt x="971" y="72"/>
                </a:lnTo>
                <a:lnTo>
                  <a:pt x="971" y="69"/>
                </a:lnTo>
                <a:lnTo>
                  <a:pt x="968" y="69"/>
                </a:lnTo>
                <a:lnTo>
                  <a:pt x="964" y="69"/>
                </a:lnTo>
                <a:lnTo>
                  <a:pt x="964" y="65"/>
                </a:lnTo>
                <a:lnTo>
                  <a:pt x="964" y="62"/>
                </a:lnTo>
                <a:lnTo>
                  <a:pt x="957" y="60"/>
                </a:lnTo>
                <a:lnTo>
                  <a:pt x="951" y="62"/>
                </a:lnTo>
                <a:lnTo>
                  <a:pt x="946" y="60"/>
                </a:lnTo>
                <a:lnTo>
                  <a:pt x="944" y="58"/>
                </a:lnTo>
                <a:lnTo>
                  <a:pt x="944" y="55"/>
                </a:lnTo>
                <a:lnTo>
                  <a:pt x="876" y="55"/>
                </a:lnTo>
                <a:lnTo>
                  <a:pt x="874" y="60"/>
                </a:lnTo>
                <a:lnTo>
                  <a:pt x="872" y="62"/>
                </a:lnTo>
                <a:lnTo>
                  <a:pt x="869" y="62"/>
                </a:lnTo>
                <a:lnTo>
                  <a:pt x="807" y="62"/>
                </a:lnTo>
                <a:lnTo>
                  <a:pt x="807" y="57"/>
                </a:lnTo>
                <a:lnTo>
                  <a:pt x="809" y="52"/>
                </a:lnTo>
                <a:lnTo>
                  <a:pt x="813" y="43"/>
                </a:lnTo>
                <a:lnTo>
                  <a:pt x="818" y="36"/>
                </a:lnTo>
                <a:lnTo>
                  <a:pt x="821" y="28"/>
                </a:lnTo>
                <a:lnTo>
                  <a:pt x="823" y="24"/>
                </a:lnTo>
                <a:lnTo>
                  <a:pt x="824" y="21"/>
                </a:lnTo>
                <a:lnTo>
                  <a:pt x="826" y="19"/>
                </a:lnTo>
                <a:lnTo>
                  <a:pt x="828" y="14"/>
                </a:lnTo>
                <a:lnTo>
                  <a:pt x="824" y="12"/>
                </a:lnTo>
                <a:lnTo>
                  <a:pt x="823" y="11"/>
                </a:lnTo>
                <a:lnTo>
                  <a:pt x="821" y="7"/>
                </a:lnTo>
                <a:lnTo>
                  <a:pt x="821" y="0"/>
                </a:lnTo>
                <a:lnTo>
                  <a:pt x="816" y="0"/>
                </a:lnTo>
                <a:lnTo>
                  <a:pt x="811" y="2"/>
                </a:lnTo>
                <a:lnTo>
                  <a:pt x="807" y="4"/>
                </a:lnTo>
                <a:lnTo>
                  <a:pt x="806" y="7"/>
                </a:lnTo>
                <a:lnTo>
                  <a:pt x="802" y="16"/>
                </a:lnTo>
                <a:lnTo>
                  <a:pt x="801" y="24"/>
                </a:lnTo>
                <a:lnTo>
                  <a:pt x="801" y="28"/>
                </a:lnTo>
                <a:lnTo>
                  <a:pt x="795" y="31"/>
                </a:lnTo>
                <a:lnTo>
                  <a:pt x="794" y="35"/>
                </a:lnTo>
                <a:lnTo>
                  <a:pt x="792" y="38"/>
                </a:lnTo>
                <a:lnTo>
                  <a:pt x="782" y="45"/>
                </a:lnTo>
                <a:lnTo>
                  <a:pt x="780" y="48"/>
                </a:lnTo>
                <a:lnTo>
                  <a:pt x="778" y="52"/>
                </a:lnTo>
                <a:lnTo>
                  <a:pt x="777" y="60"/>
                </a:lnTo>
                <a:lnTo>
                  <a:pt x="780" y="72"/>
                </a:lnTo>
                <a:lnTo>
                  <a:pt x="780" y="77"/>
                </a:lnTo>
                <a:lnTo>
                  <a:pt x="780" y="79"/>
                </a:lnTo>
                <a:lnTo>
                  <a:pt x="780" y="86"/>
                </a:lnTo>
                <a:lnTo>
                  <a:pt x="778" y="89"/>
                </a:lnTo>
                <a:lnTo>
                  <a:pt x="775" y="98"/>
                </a:lnTo>
                <a:lnTo>
                  <a:pt x="773" y="104"/>
                </a:lnTo>
                <a:lnTo>
                  <a:pt x="772" y="110"/>
                </a:lnTo>
                <a:lnTo>
                  <a:pt x="773" y="113"/>
                </a:lnTo>
                <a:lnTo>
                  <a:pt x="773" y="116"/>
                </a:lnTo>
                <a:lnTo>
                  <a:pt x="773" y="123"/>
                </a:lnTo>
                <a:lnTo>
                  <a:pt x="770" y="125"/>
                </a:lnTo>
                <a:lnTo>
                  <a:pt x="768" y="127"/>
                </a:lnTo>
                <a:lnTo>
                  <a:pt x="766" y="130"/>
                </a:lnTo>
                <a:lnTo>
                  <a:pt x="766" y="137"/>
                </a:lnTo>
                <a:lnTo>
                  <a:pt x="766" y="144"/>
                </a:lnTo>
                <a:lnTo>
                  <a:pt x="773" y="145"/>
                </a:lnTo>
                <a:lnTo>
                  <a:pt x="778" y="144"/>
                </a:lnTo>
                <a:lnTo>
                  <a:pt x="784" y="144"/>
                </a:lnTo>
                <a:lnTo>
                  <a:pt x="787" y="140"/>
                </a:lnTo>
                <a:lnTo>
                  <a:pt x="790" y="137"/>
                </a:lnTo>
                <a:lnTo>
                  <a:pt x="792" y="133"/>
                </a:lnTo>
                <a:lnTo>
                  <a:pt x="794" y="123"/>
                </a:lnTo>
                <a:lnTo>
                  <a:pt x="794" y="122"/>
                </a:lnTo>
                <a:lnTo>
                  <a:pt x="794" y="118"/>
                </a:lnTo>
                <a:lnTo>
                  <a:pt x="794" y="113"/>
                </a:lnTo>
                <a:lnTo>
                  <a:pt x="795" y="111"/>
                </a:lnTo>
                <a:lnTo>
                  <a:pt x="797" y="110"/>
                </a:lnTo>
                <a:lnTo>
                  <a:pt x="795" y="104"/>
                </a:lnTo>
                <a:lnTo>
                  <a:pt x="795" y="99"/>
                </a:lnTo>
                <a:lnTo>
                  <a:pt x="795" y="98"/>
                </a:lnTo>
                <a:lnTo>
                  <a:pt x="795" y="96"/>
                </a:lnTo>
                <a:lnTo>
                  <a:pt x="799" y="96"/>
                </a:lnTo>
                <a:lnTo>
                  <a:pt x="804" y="94"/>
                </a:lnTo>
                <a:lnTo>
                  <a:pt x="809" y="93"/>
                </a:lnTo>
                <a:lnTo>
                  <a:pt x="816" y="86"/>
                </a:lnTo>
                <a:lnTo>
                  <a:pt x="818" y="84"/>
                </a:lnTo>
                <a:lnTo>
                  <a:pt x="821" y="81"/>
                </a:lnTo>
                <a:lnTo>
                  <a:pt x="824" y="81"/>
                </a:lnTo>
                <a:lnTo>
                  <a:pt x="830" y="84"/>
                </a:lnTo>
                <a:lnTo>
                  <a:pt x="833" y="82"/>
                </a:lnTo>
                <a:lnTo>
                  <a:pt x="847" y="79"/>
                </a:lnTo>
                <a:lnTo>
                  <a:pt x="850" y="79"/>
                </a:lnTo>
                <a:lnTo>
                  <a:pt x="853" y="77"/>
                </a:lnTo>
                <a:lnTo>
                  <a:pt x="857" y="77"/>
                </a:lnTo>
                <a:lnTo>
                  <a:pt x="860" y="81"/>
                </a:lnTo>
                <a:lnTo>
                  <a:pt x="864" y="86"/>
                </a:lnTo>
                <a:lnTo>
                  <a:pt x="869" y="94"/>
                </a:lnTo>
                <a:lnTo>
                  <a:pt x="872" y="96"/>
                </a:lnTo>
                <a:lnTo>
                  <a:pt x="877" y="94"/>
                </a:lnTo>
                <a:lnTo>
                  <a:pt x="879" y="96"/>
                </a:lnTo>
                <a:lnTo>
                  <a:pt x="882" y="96"/>
                </a:lnTo>
                <a:lnTo>
                  <a:pt x="882" y="144"/>
                </a:lnTo>
                <a:lnTo>
                  <a:pt x="874" y="157"/>
                </a:lnTo>
                <a:lnTo>
                  <a:pt x="867" y="164"/>
                </a:lnTo>
                <a:lnTo>
                  <a:pt x="862" y="171"/>
                </a:lnTo>
                <a:lnTo>
                  <a:pt x="859" y="173"/>
                </a:lnTo>
                <a:lnTo>
                  <a:pt x="850" y="176"/>
                </a:lnTo>
                <a:lnTo>
                  <a:pt x="840" y="180"/>
                </a:lnTo>
                <a:lnTo>
                  <a:pt x="838" y="183"/>
                </a:lnTo>
                <a:lnTo>
                  <a:pt x="835" y="186"/>
                </a:lnTo>
                <a:lnTo>
                  <a:pt x="835" y="191"/>
                </a:lnTo>
                <a:lnTo>
                  <a:pt x="836" y="197"/>
                </a:lnTo>
                <a:lnTo>
                  <a:pt x="838" y="198"/>
                </a:lnTo>
                <a:lnTo>
                  <a:pt x="841" y="198"/>
                </a:lnTo>
                <a:lnTo>
                  <a:pt x="847" y="195"/>
                </a:lnTo>
                <a:lnTo>
                  <a:pt x="850" y="191"/>
                </a:lnTo>
                <a:lnTo>
                  <a:pt x="855" y="190"/>
                </a:lnTo>
                <a:lnTo>
                  <a:pt x="859" y="190"/>
                </a:lnTo>
                <a:lnTo>
                  <a:pt x="864" y="191"/>
                </a:lnTo>
                <a:lnTo>
                  <a:pt x="867" y="191"/>
                </a:lnTo>
                <a:lnTo>
                  <a:pt x="872" y="190"/>
                </a:lnTo>
                <a:lnTo>
                  <a:pt x="877" y="188"/>
                </a:lnTo>
                <a:lnTo>
                  <a:pt x="886" y="183"/>
                </a:lnTo>
                <a:lnTo>
                  <a:pt x="888" y="181"/>
                </a:lnTo>
                <a:lnTo>
                  <a:pt x="889" y="178"/>
                </a:lnTo>
                <a:lnTo>
                  <a:pt x="891" y="176"/>
                </a:lnTo>
                <a:lnTo>
                  <a:pt x="894" y="178"/>
                </a:lnTo>
                <a:lnTo>
                  <a:pt x="899" y="180"/>
                </a:lnTo>
                <a:lnTo>
                  <a:pt x="901" y="178"/>
                </a:lnTo>
                <a:lnTo>
                  <a:pt x="905" y="176"/>
                </a:lnTo>
                <a:lnTo>
                  <a:pt x="901" y="181"/>
                </a:lnTo>
                <a:lnTo>
                  <a:pt x="901" y="185"/>
                </a:lnTo>
                <a:lnTo>
                  <a:pt x="903" y="188"/>
                </a:lnTo>
                <a:lnTo>
                  <a:pt x="905" y="190"/>
                </a:lnTo>
                <a:lnTo>
                  <a:pt x="911" y="195"/>
                </a:lnTo>
                <a:lnTo>
                  <a:pt x="913" y="198"/>
                </a:lnTo>
                <a:lnTo>
                  <a:pt x="911" y="202"/>
                </a:lnTo>
                <a:lnTo>
                  <a:pt x="913" y="205"/>
                </a:lnTo>
                <a:lnTo>
                  <a:pt x="915" y="209"/>
                </a:lnTo>
                <a:lnTo>
                  <a:pt x="913" y="210"/>
                </a:lnTo>
                <a:lnTo>
                  <a:pt x="910" y="212"/>
                </a:lnTo>
                <a:lnTo>
                  <a:pt x="908" y="217"/>
                </a:lnTo>
                <a:lnTo>
                  <a:pt x="906" y="219"/>
                </a:lnTo>
                <a:lnTo>
                  <a:pt x="903" y="219"/>
                </a:lnTo>
                <a:lnTo>
                  <a:pt x="903" y="226"/>
                </a:lnTo>
                <a:lnTo>
                  <a:pt x="906" y="229"/>
                </a:lnTo>
                <a:lnTo>
                  <a:pt x="910" y="232"/>
                </a:lnTo>
                <a:lnTo>
                  <a:pt x="917" y="232"/>
                </a:lnTo>
                <a:lnTo>
                  <a:pt x="917" y="236"/>
                </a:lnTo>
                <a:lnTo>
                  <a:pt x="915" y="238"/>
                </a:lnTo>
                <a:lnTo>
                  <a:pt x="906" y="241"/>
                </a:lnTo>
                <a:lnTo>
                  <a:pt x="903" y="243"/>
                </a:lnTo>
                <a:lnTo>
                  <a:pt x="901" y="246"/>
                </a:lnTo>
                <a:lnTo>
                  <a:pt x="899" y="253"/>
                </a:lnTo>
                <a:lnTo>
                  <a:pt x="903" y="260"/>
                </a:lnTo>
                <a:lnTo>
                  <a:pt x="905" y="263"/>
                </a:lnTo>
                <a:lnTo>
                  <a:pt x="906" y="265"/>
                </a:lnTo>
                <a:lnTo>
                  <a:pt x="927" y="267"/>
                </a:lnTo>
                <a:lnTo>
                  <a:pt x="930" y="267"/>
                </a:lnTo>
                <a:lnTo>
                  <a:pt x="944" y="267"/>
                </a:lnTo>
                <a:lnTo>
                  <a:pt x="944" y="265"/>
                </a:lnTo>
                <a:lnTo>
                  <a:pt x="946" y="263"/>
                </a:lnTo>
                <a:lnTo>
                  <a:pt x="951" y="262"/>
                </a:lnTo>
                <a:lnTo>
                  <a:pt x="954" y="262"/>
                </a:lnTo>
                <a:lnTo>
                  <a:pt x="956" y="263"/>
                </a:lnTo>
                <a:lnTo>
                  <a:pt x="957" y="267"/>
                </a:lnTo>
                <a:lnTo>
                  <a:pt x="944" y="267"/>
                </a:lnTo>
                <a:lnTo>
                  <a:pt x="944" y="270"/>
                </a:lnTo>
                <a:lnTo>
                  <a:pt x="942" y="272"/>
                </a:lnTo>
                <a:lnTo>
                  <a:pt x="937" y="273"/>
                </a:lnTo>
                <a:lnTo>
                  <a:pt x="932" y="273"/>
                </a:lnTo>
                <a:lnTo>
                  <a:pt x="927" y="272"/>
                </a:lnTo>
                <a:lnTo>
                  <a:pt x="923" y="272"/>
                </a:lnTo>
                <a:lnTo>
                  <a:pt x="915" y="277"/>
                </a:lnTo>
                <a:lnTo>
                  <a:pt x="906" y="280"/>
                </a:lnTo>
                <a:lnTo>
                  <a:pt x="901" y="282"/>
                </a:lnTo>
                <a:lnTo>
                  <a:pt x="896" y="280"/>
                </a:lnTo>
                <a:lnTo>
                  <a:pt x="893" y="282"/>
                </a:lnTo>
                <a:lnTo>
                  <a:pt x="889" y="285"/>
                </a:lnTo>
                <a:lnTo>
                  <a:pt x="886" y="287"/>
                </a:lnTo>
                <a:lnTo>
                  <a:pt x="882" y="287"/>
                </a:lnTo>
                <a:lnTo>
                  <a:pt x="848" y="287"/>
                </a:lnTo>
                <a:lnTo>
                  <a:pt x="843" y="291"/>
                </a:lnTo>
                <a:lnTo>
                  <a:pt x="838" y="294"/>
                </a:lnTo>
                <a:lnTo>
                  <a:pt x="835" y="299"/>
                </a:lnTo>
                <a:lnTo>
                  <a:pt x="835" y="308"/>
                </a:lnTo>
                <a:lnTo>
                  <a:pt x="833" y="313"/>
                </a:lnTo>
                <a:lnTo>
                  <a:pt x="831" y="314"/>
                </a:lnTo>
                <a:lnTo>
                  <a:pt x="828" y="314"/>
                </a:lnTo>
                <a:lnTo>
                  <a:pt x="826" y="325"/>
                </a:lnTo>
                <a:lnTo>
                  <a:pt x="828" y="333"/>
                </a:lnTo>
                <a:lnTo>
                  <a:pt x="830" y="340"/>
                </a:lnTo>
                <a:lnTo>
                  <a:pt x="835" y="345"/>
                </a:lnTo>
                <a:lnTo>
                  <a:pt x="841" y="349"/>
                </a:lnTo>
                <a:lnTo>
                  <a:pt x="848" y="350"/>
                </a:lnTo>
                <a:lnTo>
                  <a:pt x="859" y="350"/>
                </a:lnTo>
                <a:lnTo>
                  <a:pt x="869" y="349"/>
                </a:lnTo>
                <a:lnTo>
                  <a:pt x="870" y="343"/>
                </a:lnTo>
                <a:lnTo>
                  <a:pt x="872" y="342"/>
                </a:lnTo>
                <a:lnTo>
                  <a:pt x="876" y="342"/>
                </a:lnTo>
                <a:lnTo>
                  <a:pt x="879" y="343"/>
                </a:lnTo>
                <a:lnTo>
                  <a:pt x="882" y="345"/>
                </a:lnTo>
                <a:lnTo>
                  <a:pt x="884" y="349"/>
                </a:lnTo>
                <a:lnTo>
                  <a:pt x="889" y="349"/>
                </a:lnTo>
                <a:lnTo>
                  <a:pt x="889" y="355"/>
                </a:lnTo>
                <a:lnTo>
                  <a:pt x="889" y="362"/>
                </a:lnTo>
                <a:lnTo>
                  <a:pt x="884" y="372"/>
                </a:lnTo>
                <a:lnTo>
                  <a:pt x="881" y="383"/>
                </a:lnTo>
                <a:lnTo>
                  <a:pt x="881" y="388"/>
                </a:lnTo>
                <a:lnTo>
                  <a:pt x="882" y="396"/>
                </a:lnTo>
                <a:lnTo>
                  <a:pt x="884" y="403"/>
                </a:lnTo>
                <a:lnTo>
                  <a:pt x="888" y="407"/>
                </a:lnTo>
                <a:lnTo>
                  <a:pt x="893" y="408"/>
                </a:lnTo>
                <a:lnTo>
                  <a:pt x="899" y="410"/>
                </a:lnTo>
                <a:lnTo>
                  <a:pt x="906" y="412"/>
                </a:lnTo>
                <a:lnTo>
                  <a:pt x="911" y="413"/>
                </a:lnTo>
                <a:lnTo>
                  <a:pt x="915" y="417"/>
                </a:lnTo>
                <a:lnTo>
                  <a:pt x="917" y="424"/>
                </a:lnTo>
                <a:lnTo>
                  <a:pt x="917" y="429"/>
                </a:lnTo>
                <a:lnTo>
                  <a:pt x="917" y="432"/>
                </a:lnTo>
                <a:lnTo>
                  <a:pt x="915" y="434"/>
                </a:lnTo>
                <a:lnTo>
                  <a:pt x="911" y="436"/>
                </a:lnTo>
                <a:lnTo>
                  <a:pt x="905" y="437"/>
                </a:lnTo>
                <a:lnTo>
                  <a:pt x="896" y="437"/>
                </a:lnTo>
                <a:lnTo>
                  <a:pt x="889" y="437"/>
                </a:lnTo>
                <a:lnTo>
                  <a:pt x="884" y="441"/>
                </a:lnTo>
                <a:lnTo>
                  <a:pt x="881" y="442"/>
                </a:lnTo>
                <a:lnTo>
                  <a:pt x="876" y="444"/>
                </a:lnTo>
                <a:lnTo>
                  <a:pt x="876" y="451"/>
                </a:lnTo>
                <a:lnTo>
                  <a:pt x="877" y="456"/>
                </a:lnTo>
                <a:lnTo>
                  <a:pt x="879" y="458"/>
                </a:lnTo>
                <a:lnTo>
                  <a:pt x="881" y="459"/>
                </a:lnTo>
                <a:lnTo>
                  <a:pt x="881" y="465"/>
                </a:lnTo>
                <a:lnTo>
                  <a:pt x="881" y="473"/>
                </a:lnTo>
                <a:lnTo>
                  <a:pt x="884" y="483"/>
                </a:lnTo>
                <a:lnTo>
                  <a:pt x="886" y="487"/>
                </a:lnTo>
                <a:lnTo>
                  <a:pt x="889" y="490"/>
                </a:lnTo>
                <a:lnTo>
                  <a:pt x="891" y="492"/>
                </a:lnTo>
                <a:lnTo>
                  <a:pt x="901" y="504"/>
                </a:lnTo>
                <a:lnTo>
                  <a:pt x="910" y="509"/>
                </a:lnTo>
                <a:lnTo>
                  <a:pt x="913" y="511"/>
                </a:lnTo>
                <a:lnTo>
                  <a:pt x="918" y="512"/>
                </a:lnTo>
                <a:lnTo>
                  <a:pt x="922" y="512"/>
                </a:lnTo>
                <a:lnTo>
                  <a:pt x="934" y="514"/>
                </a:lnTo>
                <a:lnTo>
                  <a:pt x="944" y="519"/>
                </a:lnTo>
                <a:lnTo>
                  <a:pt x="963" y="519"/>
                </a:lnTo>
                <a:lnTo>
                  <a:pt x="952" y="526"/>
                </a:lnTo>
                <a:lnTo>
                  <a:pt x="944" y="533"/>
                </a:lnTo>
                <a:lnTo>
                  <a:pt x="937" y="538"/>
                </a:lnTo>
                <a:lnTo>
                  <a:pt x="928" y="540"/>
                </a:lnTo>
                <a:lnTo>
                  <a:pt x="920" y="540"/>
                </a:lnTo>
                <a:lnTo>
                  <a:pt x="911" y="540"/>
                </a:lnTo>
                <a:lnTo>
                  <a:pt x="893" y="536"/>
                </a:lnTo>
                <a:lnTo>
                  <a:pt x="876" y="533"/>
                </a:lnTo>
                <a:lnTo>
                  <a:pt x="855" y="533"/>
                </a:lnTo>
                <a:lnTo>
                  <a:pt x="847" y="531"/>
                </a:lnTo>
                <a:lnTo>
                  <a:pt x="838" y="529"/>
                </a:lnTo>
                <a:lnTo>
                  <a:pt x="831" y="524"/>
                </a:lnTo>
                <a:lnTo>
                  <a:pt x="828" y="519"/>
                </a:lnTo>
                <a:lnTo>
                  <a:pt x="826" y="516"/>
                </a:lnTo>
                <a:lnTo>
                  <a:pt x="824" y="514"/>
                </a:lnTo>
                <a:lnTo>
                  <a:pt x="821" y="516"/>
                </a:lnTo>
                <a:lnTo>
                  <a:pt x="821" y="519"/>
                </a:lnTo>
                <a:lnTo>
                  <a:pt x="814" y="522"/>
                </a:lnTo>
                <a:lnTo>
                  <a:pt x="809" y="528"/>
                </a:lnTo>
                <a:lnTo>
                  <a:pt x="804" y="533"/>
                </a:lnTo>
                <a:lnTo>
                  <a:pt x="801" y="540"/>
                </a:lnTo>
                <a:lnTo>
                  <a:pt x="799" y="541"/>
                </a:lnTo>
                <a:lnTo>
                  <a:pt x="797" y="543"/>
                </a:lnTo>
                <a:lnTo>
                  <a:pt x="794" y="546"/>
                </a:lnTo>
                <a:lnTo>
                  <a:pt x="792" y="551"/>
                </a:lnTo>
                <a:lnTo>
                  <a:pt x="790" y="553"/>
                </a:lnTo>
                <a:lnTo>
                  <a:pt x="787" y="553"/>
                </a:lnTo>
                <a:lnTo>
                  <a:pt x="785" y="557"/>
                </a:lnTo>
                <a:lnTo>
                  <a:pt x="784" y="560"/>
                </a:lnTo>
                <a:lnTo>
                  <a:pt x="780" y="563"/>
                </a:lnTo>
                <a:lnTo>
                  <a:pt x="780" y="567"/>
                </a:lnTo>
                <a:lnTo>
                  <a:pt x="785" y="599"/>
                </a:lnTo>
                <a:lnTo>
                  <a:pt x="789" y="615"/>
                </a:lnTo>
                <a:lnTo>
                  <a:pt x="794" y="628"/>
                </a:lnTo>
                <a:lnTo>
                  <a:pt x="794" y="635"/>
                </a:lnTo>
                <a:lnTo>
                  <a:pt x="795" y="640"/>
                </a:lnTo>
                <a:lnTo>
                  <a:pt x="799" y="644"/>
                </a:lnTo>
                <a:lnTo>
                  <a:pt x="801" y="649"/>
                </a:lnTo>
                <a:lnTo>
                  <a:pt x="795" y="649"/>
                </a:lnTo>
                <a:lnTo>
                  <a:pt x="790" y="647"/>
                </a:lnTo>
                <a:lnTo>
                  <a:pt x="782" y="644"/>
                </a:lnTo>
                <a:lnTo>
                  <a:pt x="775" y="638"/>
                </a:lnTo>
                <a:lnTo>
                  <a:pt x="766" y="635"/>
                </a:lnTo>
                <a:lnTo>
                  <a:pt x="765" y="633"/>
                </a:lnTo>
                <a:lnTo>
                  <a:pt x="763" y="632"/>
                </a:lnTo>
                <a:lnTo>
                  <a:pt x="760" y="628"/>
                </a:lnTo>
                <a:lnTo>
                  <a:pt x="758" y="623"/>
                </a:lnTo>
                <a:lnTo>
                  <a:pt x="756" y="621"/>
                </a:lnTo>
                <a:lnTo>
                  <a:pt x="753" y="621"/>
                </a:lnTo>
                <a:lnTo>
                  <a:pt x="732" y="621"/>
                </a:lnTo>
                <a:lnTo>
                  <a:pt x="729" y="621"/>
                </a:lnTo>
                <a:lnTo>
                  <a:pt x="726" y="621"/>
                </a:lnTo>
                <a:lnTo>
                  <a:pt x="722" y="626"/>
                </a:lnTo>
                <a:lnTo>
                  <a:pt x="720" y="630"/>
                </a:lnTo>
                <a:lnTo>
                  <a:pt x="722" y="633"/>
                </a:lnTo>
                <a:lnTo>
                  <a:pt x="720" y="637"/>
                </a:lnTo>
                <a:lnTo>
                  <a:pt x="715" y="645"/>
                </a:lnTo>
                <a:lnTo>
                  <a:pt x="712" y="649"/>
                </a:lnTo>
                <a:lnTo>
                  <a:pt x="712" y="654"/>
                </a:lnTo>
                <a:lnTo>
                  <a:pt x="714" y="657"/>
                </a:lnTo>
                <a:lnTo>
                  <a:pt x="719" y="664"/>
                </a:lnTo>
                <a:lnTo>
                  <a:pt x="720" y="666"/>
                </a:lnTo>
                <a:lnTo>
                  <a:pt x="722" y="667"/>
                </a:lnTo>
                <a:lnTo>
                  <a:pt x="726" y="669"/>
                </a:lnTo>
                <a:lnTo>
                  <a:pt x="727" y="671"/>
                </a:lnTo>
                <a:lnTo>
                  <a:pt x="729" y="673"/>
                </a:lnTo>
                <a:lnTo>
                  <a:pt x="731" y="678"/>
                </a:lnTo>
                <a:lnTo>
                  <a:pt x="732" y="690"/>
                </a:lnTo>
                <a:lnTo>
                  <a:pt x="724" y="695"/>
                </a:lnTo>
                <a:lnTo>
                  <a:pt x="720" y="698"/>
                </a:lnTo>
                <a:lnTo>
                  <a:pt x="719" y="703"/>
                </a:lnTo>
                <a:lnTo>
                  <a:pt x="712" y="702"/>
                </a:lnTo>
                <a:lnTo>
                  <a:pt x="707" y="700"/>
                </a:lnTo>
                <a:lnTo>
                  <a:pt x="702" y="698"/>
                </a:lnTo>
                <a:lnTo>
                  <a:pt x="697" y="695"/>
                </a:lnTo>
                <a:lnTo>
                  <a:pt x="695" y="690"/>
                </a:lnTo>
                <a:lnTo>
                  <a:pt x="691" y="684"/>
                </a:lnTo>
                <a:lnTo>
                  <a:pt x="691" y="678"/>
                </a:lnTo>
                <a:lnTo>
                  <a:pt x="691" y="669"/>
                </a:lnTo>
                <a:lnTo>
                  <a:pt x="691" y="615"/>
                </a:lnTo>
                <a:lnTo>
                  <a:pt x="683" y="596"/>
                </a:lnTo>
                <a:lnTo>
                  <a:pt x="680" y="586"/>
                </a:lnTo>
                <a:lnTo>
                  <a:pt x="678" y="574"/>
                </a:lnTo>
                <a:lnTo>
                  <a:pt x="669" y="574"/>
                </a:lnTo>
                <a:lnTo>
                  <a:pt x="664" y="570"/>
                </a:lnTo>
                <a:lnTo>
                  <a:pt x="661" y="565"/>
                </a:lnTo>
                <a:lnTo>
                  <a:pt x="657" y="560"/>
                </a:lnTo>
                <a:lnTo>
                  <a:pt x="652" y="563"/>
                </a:lnTo>
                <a:lnTo>
                  <a:pt x="644" y="565"/>
                </a:lnTo>
                <a:lnTo>
                  <a:pt x="627" y="567"/>
                </a:lnTo>
                <a:lnTo>
                  <a:pt x="608" y="567"/>
                </a:lnTo>
                <a:lnTo>
                  <a:pt x="589" y="567"/>
                </a:lnTo>
                <a:lnTo>
                  <a:pt x="580" y="569"/>
                </a:lnTo>
                <a:lnTo>
                  <a:pt x="575" y="570"/>
                </a:lnTo>
                <a:lnTo>
                  <a:pt x="570" y="574"/>
                </a:lnTo>
                <a:lnTo>
                  <a:pt x="562" y="574"/>
                </a:lnTo>
                <a:lnTo>
                  <a:pt x="555" y="574"/>
                </a:lnTo>
                <a:lnTo>
                  <a:pt x="548" y="574"/>
                </a:lnTo>
                <a:lnTo>
                  <a:pt x="543" y="575"/>
                </a:lnTo>
                <a:lnTo>
                  <a:pt x="541" y="580"/>
                </a:lnTo>
                <a:lnTo>
                  <a:pt x="528" y="580"/>
                </a:lnTo>
                <a:lnTo>
                  <a:pt x="522" y="579"/>
                </a:lnTo>
                <a:lnTo>
                  <a:pt x="521" y="577"/>
                </a:lnTo>
                <a:lnTo>
                  <a:pt x="521" y="574"/>
                </a:lnTo>
                <a:lnTo>
                  <a:pt x="473" y="574"/>
                </a:lnTo>
                <a:lnTo>
                  <a:pt x="459" y="580"/>
                </a:lnTo>
                <a:lnTo>
                  <a:pt x="449" y="587"/>
                </a:lnTo>
                <a:lnTo>
                  <a:pt x="437" y="594"/>
                </a:lnTo>
                <a:lnTo>
                  <a:pt x="425" y="601"/>
                </a:lnTo>
                <a:lnTo>
                  <a:pt x="422" y="608"/>
                </a:lnTo>
                <a:lnTo>
                  <a:pt x="418" y="615"/>
                </a:lnTo>
                <a:lnTo>
                  <a:pt x="418" y="625"/>
                </a:lnTo>
                <a:lnTo>
                  <a:pt x="418" y="635"/>
                </a:lnTo>
                <a:lnTo>
                  <a:pt x="413" y="638"/>
                </a:lnTo>
                <a:lnTo>
                  <a:pt x="408" y="642"/>
                </a:lnTo>
                <a:lnTo>
                  <a:pt x="403" y="647"/>
                </a:lnTo>
                <a:lnTo>
                  <a:pt x="398" y="649"/>
                </a:lnTo>
                <a:lnTo>
                  <a:pt x="389" y="654"/>
                </a:lnTo>
                <a:lnTo>
                  <a:pt x="386" y="657"/>
                </a:lnTo>
                <a:lnTo>
                  <a:pt x="384" y="662"/>
                </a:lnTo>
                <a:lnTo>
                  <a:pt x="383" y="676"/>
                </a:lnTo>
                <a:lnTo>
                  <a:pt x="384" y="688"/>
                </a:lnTo>
                <a:lnTo>
                  <a:pt x="389" y="696"/>
                </a:lnTo>
                <a:lnTo>
                  <a:pt x="395" y="703"/>
                </a:lnTo>
                <a:lnTo>
                  <a:pt x="396" y="707"/>
                </a:lnTo>
                <a:lnTo>
                  <a:pt x="412" y="712"/>
                </a:lnTo>
                <a:lnTo>
                  <a:pt x="424" y="720"/>
                </a:lnTo>
                <a:lnTo>
                  <a:pt x="427" y="724"/>
                </a:lnTo>
                <a:lnTo>
                  <a:pt x="427" y="727"/>
                </a:lnTo>
                <a:lnTo>
                  <a:pt x="430" y="731"/>
                </a:lnTo>
                <a:lnTo>
                  <a:pt x="439" y="734"/>
                </a:lnTo>
                <a:lnTo>
                  <a:pt x="444" y="736"/>
                </a:lnTo>
                <a:lnTo>
                  <a:pt x="446" y="739"/>
                </a:lnTo>
                <a:lnTo>
                  <a:pt x="447" y="744"/>
                </a:lnTo>
                <a:lnTo>
                  <a:pt x="446" y="751"/>
                </a:lnTo>
                <a:lnTo>
                  <a:pt x="446" y="754"/>
                </a:lnTo>
                <a:lnTo>
                  <a:pt x="449" y="760"/>
                </a:lnTo>
                <a:lnTo>
                  <a:pt x="451" y="761"/>
                </a:lnTo>
                <a:lnTo>
                  <a:pt x="452" y="765"/>
                </a:lnTo>
                <a:lnTo>
                  <a:pt x="452" y="881"/>
                </a:lnTo>
                <a:lnTo>
                  <a:pt x="449" y="883"/>
                </a:lnTo>
                <a:lnTo>
                  <a:pt x="446" y="884"/>
                </a:lnTo>
                <a:lnTo>
                  <a:pt x="444" y="893"/>
                </a:lnTo>
                <a:lnTo>
                  <a:pt x="442" y="896"/>
                </a:lnTo>
                <a:lnTo>
                  <a:pt x="441" y="900"/>
                </a:lnTo>
                <a:lnTo>
                  <a:pt x="437" y="901"/>
                </a:lnTo>
                <a:lnTo>
                  <a:pt x="432" y="901"/>
                </a:lnTo>
                <a:lnTo>
                  <a:pt x="429" y="910"/>
                </a:lnTo>
                <a:lnTo>
                  <a:pt x="425" y="918"/>
                </a:lnTo>
                <a:lnTo>
                  <a:pt x="420" y="925"/>
                </a:lnTo>
                <a:lnTo>
                  <a:pt x="417" y="927"/>
                </a:lnTo>
                <a:lnTo>
                  <a:pt x="412" y="929"/>
                </a:lnTo>
                <a:lnTo>
                  <a:pt x="412" y="940"/>
                </a:lnTo>
                <a:lnTo>
                  <a:pt x="410" y="951"/>
                </a:lnTo>
                <a:lnTo>
                  <a:pt x="403" y="969"/>
                </a:lnTo>
                <a:lnTo>
                  <a:pt x="401" y="978"/>
                </a:lnTo>
                <a:lnTo>
                  <a:pt x="398" y="987"/>
                </a:lnTo>
                <a:lnTo>
                  <a:pt x="396" y="998"/>
                </a:lnTo>
                <a:lnTo>
                  <a:pt x="398" y="1010"/>
                </a:lnTo>
                <a:lnTo>
                  <a:pt x="395" y="1012"/>
                </a:lnTo>
                <a:lnTo>
                  <a:pt x="391" y="1016"/>
                </a:lnTo>
                <a:lnTo>
                  <a:pt x="389" y="1026"/>
                </a:lnTo>
                <a:lnTo>
                  <a:pt x="388" y="1031"/>
                </a:lnTo>
                <a:lnTo>
                  <a:pt x="386" y="1034"/>
                </a:lnTo>
                <a:lnTo>
                  <a:pt x="383" y="1038"/>
                </a:lnTo>
                <a:lnTo>
                  <a:pt x="377" y="1038"/>
                </a:lnTo>
                <a:lnTo>
                  <a:pt x="355" y="1038"/>
                </a:lnTo>
                <a:lnTo>
                  <a:pt x="333" y="1038"/>
                </a:lnTo>
                <a:lnTo>
                  <a:pt x="321" y="1038"/>
                </a:lnTo>
                <a:lnTo>
                  <a:pt x="311" y="1038"/>
                </a:lnTo>
                <a:lnTo>
                  <a:pt x="302" y="1034"/>
                </a:lnTo>
                <a:lnTo>
                  <a:pt x="296" y="1031"/>
                </a:lnTo>
                <a:lnTo>
                  <a:pt x="294" y="1036"/>
                </a:lnTo>
                <a:lnTo>
                  <a:pt x="292" y="1043"/>
                </a:lnTo>
                <a:lnTo>
                  <a:pt x="292" y="1044"/>
                </a:lnTo>
                <a:lnTo>
                  <a:pt x="292" y="1050"/>
                </a:lnTo>
                <a:lnTo>
                  <a:pt x="292" y="1053"/>
                </a:lnTo>
                <a:lnTo>
                  <a:pt x="294" y="1053"/>
                </a:lnTo>
                <a:lnTo>
                  <a:pt x="294" y="1055"/>
                </a:lnTo>
                <a:lnTo>
                  <a:pt x="294" y="1058"/>
                </a:lnTo>
                <a:lnTo>
                  <a:pt x="294" y="1062"/>
                </a:lnTo>
                <a:lnTo>
                  <a:pt x="301" y="1070"/>
                </a:lnTo>
                <a:lnTo>
                  <a:pt x="306" y="1079"/>
                </a:lnTo>
                <a:lnTo>
                  <a:pt x="308" y="1082"/>
                </a:lnTo>
                <a:lnTo>
                  <a:pt x="313" y="1084"/>
                </a:lnTo>
                <a:lnTo>
                  <a:pt x="318" y="1082"/>
                </a:lnTo>
                <a:lnTo>
                  <a:pt x="323" y="1080"/>
                </a:lnTo>
                <a:lnTo>
                  <a:pt x="326" y="1080"/>
                </a:lnTo>
                <a:lnTo>
                  <a:pt x="335" y="1082"/>
                </a:lnTo>
                <a:lnTo>
                  <a:pt x="342" y="1085"/>
                </a:lnTo>
                <a:lnTo>
                  <a:pt x="345" y="1087"/>
                </a:lnTo>
                <a:lnTo>
                  <a:pt x="350" y="1087"/>
                </a:lnTo>
                <a:lnTo>
                  <a:pt x="354" y="1089"/>
                </a:lnTo>
                <a:lnTo>
                  <a:pt x="359" y="1096"/>
                </a:lnTo>
                <a:lnTo>
                  <a:pt x="360" y="1099"/>
                </a:lnTo>
                <a:lnTo>
                  <a:pt x="366" y="1102"/>
                </a:lnTo>
                <a:lnTo>
                  <a:pt x="374" y="1108"/>
                </a:lnTo>
                <a:lnTo>
                  <a:pt x="377" y="1109"/>
                </a:lnTo>
                <a:lnTo>
                  <a:pt x="381" y="1114"/>
                </a:lnTo>
                <a:lnTo>
                  <a:pt x="383" y="1120"/>
                </a:lnTo>
                <a:lnTo>
                  <a:pt x="381" y="1126"/>
                </a:lnTo>
                <a:lnTo>
                  <a:pt x="381" y="1128"/>
                </a:lnTo>
                <a:lnTo>
                  <a:pt x="383" y="1130"/>
                </a:lnTo>
                <a:lnTo>
                  <a:pt x="384" y="1133"/>
                </a:lnTo>
                <a:lnTo>
                  <a:pt x="384" y="1164"/>
                </a:lnTo>
                <a:lnTo>
                  <a:pt x="383" y="1177"/>
                </a:lnTo>
                <a:lnTo>
                  <a:pt x="381" y="1183"/>
                </a:lnTo>
                <a:lnTo>
                  <a:pt x="377" y="1188"/>
                </a:lnTo>
                <a:lnTo>
                  <a:pt x="377" y="1195"/>
                </a:lnTo>
                <a:lnTo>
                  <a:pt x="357" y="1195"/>
                </a:lnTo>
                <a:lnTo>
                  <a:pt x="355" y="1191"/>
                </a:lnTo>
                <a:lnTo>
                  <a:pt x="354" y="1189"/>
                </a:lnTo>
                <a:lnTo>
                  <a:pt x="350" y="1191"/>
                </a:lnTo>
                <a:lnTo>
                  <a:pt x="350" y="1195"/>
                </a:lnTo>
                <a:lnTo>
                  <a:pt x="347" y="1200"/>
                </a:lnTo>
                <a:lnTo>
                  <a:pt x="343" y="1205"/>
                </a:lnTo>
                <a:lnTo>
                  <a:pt x="337" y="1208"/>
                </a:lnTo>
                <a:lnTo>
                  <a:pt x="330" y="1208"/>
                </a:lnTo>
                <a:lnTo>
                  <a:pt x="325" y="1217"/>
                </a:lnTo>
                <a:lnTo>
                  <a:pt x="319" y="1222"/>
                </a:lnTo>
                <a:lnTo>
                  <a:pt x="314" y="1229"/>
                </a:lnTo>
                <a:lnTo>
                  <a:pt x="306" y="1234"/>
                </a:lnTo>
                <a:lnTo>
                  <a:pt x="291" y="1241"/>
                </a:lnTo>
                <a:lnTo>
                  <a:pt x="275" y="1249"/>
                </a:lnTo>
                <a:lnTo>
                  <a:pt x="273" y="1254"/>
                </a:lnTo>
                <a:lnTo>
                  <a:pt x="272" y="1258"/>
                </a:lnTo>
                <a:lnTo>
                  <a:pt x="265" y="1263"/>
                </a:lnTo>
                <a:lnTo>
                  <a:pt x="258" y="1268"/>
                </a:lnTo>
                <a:lnTo>
                  <a:pt x="256" y="1271"/>
                </a:lnTo>
                <a:lnTo>
                  <a:pt x="255" y="1276"/>
                </a:lnTo>
                <a:lnTo>
                  <a:pt x="255" y="1283"/>
                </a:lnTo>
                <a:lnTo>
                  <a:pt x="255" y="1290"/>
                </a:lnTo>
                <a:lnTo>
                  <a:pt x="256" y="1295"/>
                </a:lnTo>
                <a:lnTo>
                  <a:pt x="260" y="1299"/>
                </a:lnTo>
                <a:lnTo>
                  <a:pt x="267" y="1305"/>
                </a:lnTo>
                <a:lnTo>
                  <a:pt x="275" y="1311"/>
                </a:lnTo>
                <a:lnTo>
                  <a:pt x="270" y="1319"/>
                </a:lnTo>
                <a:lnTo>
                  <a:pt x="262" y="1328"/>
                </a:lnTo>
                <a:lnTo>
                  <a:pt x="250" y="1335"/>
                </a:lnTo>
                <a:lnTo>
                  <a:pt x="238" y="1340"/>
                </a:lnTo>
                <a:lnTo>
                  <a:pt x="224" y="1343"/>
                </a:lnTo>
                <a:lnTo>
                  <a:pt x="209" y="1345"/>
                </a:lnTo>
                <a:lnTo>
                  <a:pt x="195" y="1345"/>
                </a:lnTo>
                <a:lnTo>
                  <a:pt x="180" y="1345"/>
                </a:lnTo>
                <a:lnTo>
                  <a:pt x="173" y="1345"/>
                </a:lnTo>
                <a:lnTo>
                  <a:pt x="166" y="1345"/>
                </a:lnTo>
                <a:lnTo>
                  <a:pt x="166" y="1338"/>
                </a:lnTo>
                <a:lnTo>
                  <a:pt x="161" y="1338"/>
                </a:lnTo>
                <a:lnTo>
                  <a:pt x="156" y="1338"/>
                </a:lnTo>
                <a:lnTo>
                  <a:pt x="151" y="1338"/>
                </a:lnTo>
                <a:lnTo>
                  <a:pt x="146" y="1338"/>
                </a:lnTo>
                <a:lnTo>
                  <a:pt x="134" y="1333"/>
                </a:lnTo>
                <a:lnTo>
                  <a:pt x="129" y="1329"/>
                </a:lnTo>
                <a:lnTo>
                  <a:pt x="125" y="1324"/>
                </a:lnTo>
                <a:lnTo>
                  <a:pt x="118" y="1324"/>
                </a:lnTo>
                <a:lnTo>
                  <a:pt x="118" y="1326"/>
                </a:lnTo>
                <a:lnTo>
                  <a:pt x="113" y="1326"/>
                </a:lnTo>
                <a:lnTo>
                  <a:pt x="106" y="1333"/>
                </a:lnTo>
                <a:lnTo>
                  <a:pt x="105" y="1333"/>
                </a:lnTo>
                <a:lnTo>
                  <a:pt x="100" y="1338"/>
                </a:lnTo>
                <a:lnTo>
                  <a:pt x="96" y="1345"/>
                </a:lnTo>
                <a:lnTo>
                  <a:pt x="96" y="1348"/>
                </a:lnTo>
                <a:lnTo>
                  <a:pt x="94" y="1353"/>
                </a:lnTo>
                <a:lnTo>
                  <a:pt x="91" y="1358"/>
                </a:lnTo>
                <a:lnTo>
                  <a:pt x="84" y="1362"/>
                </a:lnTo>
                <a:lnTo>
                  <a:pt x="72" y="1365"/>
                </a:lnTo>
                <a:lnTo>
                  <a:pt x="64" y="1369"/>
                </a:lnTo>
                <a:lnTo>
                  <a:pt x="55" y="1374"/>
                </a:lnTo>
                <a:lnTo>
                  <a:pt x="48" y="1379"/>
                </a:lnTo>
                <a:lnTo>
                  <a:pt x="43" y="1386"/>
                </a:lnTo>
                <a:lnTo>
                  <a:pt x="50" y="1389"/>
                </a:lnTo>
                <a:lnTo>
                  <a:pt x="55" y="1394"/>
                </a:lnTo>
                <a:lnTo>
                  <a:pt x="57" y="1403"/>
                </a:lnTo>
                <a:lnTo>
                  <a:pt x="57" y="1413"/>
                </a:lnTo>
                <a:lnTo>
                  <a:pt x="64" y="1427"/>
                </a:lnTo>
                <a:lnTo>
                  <a:pt x="70" y="1440"/>
                </a:lnTo>
                <a:lnTo>
                  <a:pt x="70" y="1468"/>
                </a:lnTo>
                <a:lnTo>
                  <a:pt x="74" y="1468"/>
                </a:lnTo>
                <a:lnTo>
                  <a:pt x="76" y="1469"/>
                </a:lnTo>
                <a:lnTo>
                  <a:pt x="76" y="1473"/>
                </a:lnTo>
                <a:lnTo>
                  <a:pt x="77" y="1474"/>
                </a:lnTo>
                <a:lnTo>
                  <a:pt x="81" y="1474"/>
                </a:lnTo>
                <a:lnTo>
                  <a:pt x="84" y="1474"/>
                </a:lnTo>
                <a:lnTo>
                  <a:pt x="84" y="1480"/>
                </a:lnTo>
                <a:lnTo>
                  <a:pt x="84" y="1485"/>
                </a:lnTo>
                <a:lnTo>
                  <a:pt x="84" y="1490"/>
                </a:lnTo>
                <a:lnTo>
                  <a:pt x="84" y="1495"/>
                </a:lnTo>
                <a:lnTo>
                  <a:pt x="88" y="1495"/>
                </a:lnTo>
                <a:lnTo>
                  <a:pt x="91" y="1495"/>
                </a:lnTo>
                <a:lnTo>
                  <a:pt x="91" y="1497"/>
                </a:lnTo>
                <a:lnTo>
                  <a:pt x="91" y="1502"/>
                </a:lnTo>
                <a:lnTo>
                  <a:pt x="91" y="1509"/>
                </a:lnTo>
                <a:lnTo>
                  <a:pt x="93" y="1510"/>
                </a:lnTo>
                <a:lnTo>
                  <a:pt x="94" y="1510"/>
                </a:lnTo>
                <a:lnTo>
                  <a:pt x="96" y="1512"/>
                </a:lnTo>
                <a:lnTo>
                  <a:pt x="98" y="1515"/>
                </a:lnTo>
                <a:lnTo>
                  <a:pt x="98" y="1522"/>
                </a:lnTo>
                <a:lnTo>
                  <a:pt x="98" y="1529"/>
                </a:lnTo>
                <a:lnTo>
                  <a:pt x="103" y="1532"/>
                </a:lnTo>
                <a:lnTo>
                  <a:pt x="108" y="1536"/>
                </a:lnTo>
                <a:lnTo>
                  <a:pt x="110" y="1543"/>
                </a:lnTo>
                <a:lnTo>
                  <a:pt x="111" y="1549"/>
                </a:lnTo>
                <a:lnTo>
                  <a:pt x="111" y="1584"/>
                </a:lnTo>
                <a:lnTo>
                  <a:pt x="106" y="1592"/>
                </a:lnTo>
                <a:lnTo>
                  <a:pt x="101" y="1599"/>
                </a:lnTo>
                <a:lnTo>
                  <a:pt x="88" y="1611"/>
                </a:lnTo>
                <a:lnTo>
                  <a:pt x="81" y="1618"/>
                </a:lnTo>
                <a:lnTo>
                  <a:pt x="76" y="1624"/>
                </a:lnTo>
                <a:lnTo>
                  <a:pt x="72" y="1635"/>
                </a:lnTo>
                <a:lnTo>
                  <a:pt x="70" y="1645"/>
                </a:lnTo>
                <a:lnTo>
                  <a:pt x="72" y="1648"/>
                </a:lnTo>
                <a:lnTo>
                  <a:pt x="76" y="1650"/>
                </a:lnTo>
                <a:lnTo>
                  <a:pt x="79" y="1652"/>
                </a:lnTo>
                <a:lnTo>
                  <a:pt x="84" y="1652"/>
                </a:lnTo>
                <a:lnTo>
                  <a:pt x="88" y="1653"/>
                </a:lnTo>
                <a:lnTo>
                  <a:pt x="89" y="1657"/>
                </a:lnTo>
                <a:lnTo>
                  <a:pt x="91" y="1660"/>
                </a:lnTo>
                <a:lnTo>
                  <a:pt x="91" y="1665"/>
                </a:lnTo>
                <a:lnTo>
                  <a:pt x="81" y="1665"/>
                </a:lnTo>
                <a:lnTo>
                  <a:pt x="72" y="1667"/>
                </a:lnTo>
                <a:lnTo>
                  <a:pt x="67" y="1672"/>
                </a:lnTo>
                <a:lnTo>
                  <a:pt x="64" y="1679"/>
                </a:lnTo>
                <a:lnTo>
                  <a:pt x="55" y="1681"/>
                </a:lnTo>
                <a:lnTo>
                  <a:pt x="52" y="1682"/>
                </a:lnTo>
                <a:lnTo>
                  <a:pt x="50" y="1686"/>
                </a:lnTo>
                <a:lnTo>
                  <a:pt x="43" y="1688"/>
                </a:lnTo>
                <a:lnTo>
                  <a:pt x="36" y="1689"/>
                </a:lnTo>
                <a:lnTo>
                  <a:pt x="24" y="1694"/>
                </a:lnTo>
                <a:lnTo>
                  <a:pt x="14" y="1701"/>
                </a:lnTo>
                <a:lnTo>
                  <a:pt x="2" y="1706"/>
                </a:lnTo>
                <a:lnTo>
                  <a:pt x="0" y="1717"/>
                </a:lnTo>
                <a:lnTo>
                  <a:pt x="2" y="1723"/>
                </a:lnTo>
                <a:lnTo>
                  <a:pt x="4" y="1739"/>
                </a:lnTo>
                <a:lnTo>
                  <a:pt x="9" y="1751"/>
                </a:lnTo>
                <a:lnTo>
                  <a:pt x="16" y="1761"/>
                </a:lnTo>
                <a:lnTo>
                  <a:pt x="29" y="1761"/>
                </a:lnTo>
                <a:lnTo>
                  <a:pt x="31" y="1769"/>
                </a:lnTo>
                <a:lnTo>
                  <a:pt x="33" y="1773"/>
                </a:lnTo>
                <a:lnTo>
                  <a:pt x="36" y="1775"/>
                </a:lnTo>
                <a:lnTo>
                  <a:pt x="38" y="1781"/>
                </a:lnTo>
                <a:lnTo>
                  <a:pt x="41" y="1786"/>
                </a:lnTo>
                <a:lnTo>
                  <a:pt x="43" y="1793"/>
                </a:lnTo>
                <a:lnTo>
                  <a:pt x="43" y="1802"/>
                </a:lnTo>
                <a:lnTo>
                  <a:pt x="43" y="1805"/>
                </a:lnTo>
                <a:lnTo>
                  <a:pt x="41" y="1807"/>
                </a:lnTo>
                <a:lnTo>
                  <a:pt x="38" y="1807"/>
                </a:lnTo>
                <a:lnTo>
                  <a:pt x="35" y="1807"/>
                </a:lnTo>
                <a:lnTo>
                  <a:pt x="29" y="1809"/>
                </a:lnTo>
                <a:lnTo>
                  <a:pt x="24" y="1812"/>
                </a:lnTo>
                <a:lnTo>
                  <a:pt x="23" y="1815"/>
                </a:lnTo>
                <a:lnTo>
                  <a:pt x="21" y="1821"/>
                </a:lnTo>
                <a:lnTo>
                  <a:pt x="19" y="1822"/>
                </a:lnTo>
                <a:lnTo>
                  <a:pt x="16" y="1822"/>
                </a:lnTo>
                <a:lnTo>
                  <a:pt x="16" y="1836"/>
                </a:lnTo>
                <a:lnTo>
                  <a:pt x="19" y="1838"/>
                </a:lnTo>
                <a:lnTo>
                  <a:pt x="23" y="1839"/>
                </a:lnTo>
                <a:lnTo>
                  <a:pt x="26" y="1841"/>
                </a:lnTo>
                <a:lnTo>
                  <a:pt x="29" y="1843"/>
                </a:lnTo>
                <a:lnTo>
                  <a:pt x="35" y="1845"/>
                </a:lnTo>
                <a:lnTo>
                  <a:pt x="36" y="1846"/>
                </a:lnTo>
                <a:lnTo>
                  <a:pt x="36" y="1850"/>
                </a:lnTo>
                <a:lnTo>
                  <a:pt x="41" y="1851"/>
                </a:lnTo>
                <a:lnTo>
                  <a:pt x="43" y="1853"/>
                </a:lnTo>
                <a:lnTo>
                  <a:pt x="43" y="1856"/>
                </a:lnTo>
                <a:lnTo>
                  <a:pt x="52" y="1858"/>
                </a:lnTo>
                <a:lnTo>
                  <a:pt x="55" y="1860"/>
                </a:lnTo>
                <a:lnTo>
                  <a:pt x="57" y="1863"/>
                </a:lnTo>
                <a:lnTo>
                  <a:pt x="62" y="1865"/>
                </a:lnTo>
                <a:lnTo>
                  <a:pt x="64" y="1867"/>
                </a:lnTo>
                <a:lnTo>
                  <a:pt x="64" y="1870"/>
                </a:lnTo>
                <a:lnTo>
                  <a:pt x="62" y="1880"/>
                </a:lnTo>
                <a:lnTo>
                  <a:pt x="64" y="1889"/>
                </a:lnTo>
                <a:lnTo>
                  <a:pt x="67" y="1896"/>
                </a:lnTo>
                <a:lnTo>
                  <a:pt x="70" y="1901"/>
                </a:lnTo>
                <a:lnTo>
                  <a:pt x="77" y="1911"/>
                </a:lnTo>
                <a:lnTo>
                  <a:pt x="82" y="1918"/>
                </a:lnTo>
                <a:lnTo>
                  <a:pt x="84" y="1925"/>
                </a:lnTo>
                <a:lnTo>
                  <a:pt x="82" y="1930"/>
                </a:lnTo>
                <a:lnTo>
                  <a:pt x="81" y="1932"/>
                </a:lnTo>
                <a:lnTo>
                  <a:pt x="76" y="1937"/>
                </a:lnTo>
                <a:lnTo>
                  <a:pt x="72" y="1938"/>
                </a:lnTo>
                <a:lnTo>
                  <a:pt x="70" y="1942"/>
                </a:lnTo>
                <a:lnTo>
                  <a:pt x="69" y="1947"/>
                </a:lnTo>
                <a:lnTo>
                  <a:pt x="70" y="1952"/>
                </a:lnTo>
                <a:lnTo>
                  <a:pt x="72" y="1955"/>
                </a:lnTo>
                <a:lnTo>
                  <a:pt x="74" y="1957"/>
                </a:lnTo>
                <a:lnTo>
                  <a:pt x="79" y="1961"/>
                </a:lnTo>
                <a:lnTo>
                  <a:pt x="86" y="1962"/>
                </a:lnTo>
                <a:lnTo>
                  <a:pt x="91" y="1966"/>
                </a:lnTo>
                <a:lnTo>
                  <a:pt x="91" y="1971"/>
                </a:lnTo>
                <a:lnTo>
                  <a:pt x="94" y="1973"/>
                </a:lnTo>
                <a:lnTo>
                  <a:pt x="100" y="1978"/>
                </a:lnTo>
                <a:lnTo>
                  <a:pt x="103" y="1979"/>
                </a:lnTo>
                <a:lnTo>
                  <a:pt x="105" y="1983"/>
                </a:lnTo>
                <a:lnTo>
                  <a:pt x="105" y="1988"/>
                </a:lnTo>
                <a:lnTo>
                  <a:pt x="105" y="1993"/>
                </a:lnTo>
                <a:lnTo>
                  <a:pt x="105" y="1998"/>
                </a:lnTo>
                <a:lnTo>
                  <a:pt x="103" y="2003"/>
                </a:lnTo>
                <a:lnTo>
                  <a:pt x="100" y="2012"/>
                </a:lnTo>
                <a:lnTo>
                  <a:pt x="96" y="2020"/>
                </a:lnTo>
                <a:lnTo>
                  <a:pt x="96" y="2027"/>
                </a:lnTo>
                <a:lnTo>
                  <a:pt x="98" y="2034"/>
                </a:lnTo>
                <a:lnTo>
                  <a:pt x="103" y="2037"/>
                </a:lnTo>
                <a:lnTo>
                  <a:pt x="108" y="2041"/>
                </a:lnTo>
                <a:lnTo>
                  <a:pt x="110" y="2048"/>
                </a:lnTo>
                <a:lnTo>
                  <a:pt x="111" y="2054"/>
                </a:lnTo>
                <a:lnTo>
                  <a:pt x="125" y="2054"/>
                </a:lnTo>
                <a:lnTo>
                  <a:pt x="122" y="2061"/>
                </a:lnTo>
                <a:lnTo>
                  <a:pt x="117" y="2066"/>
                </a:lnTo>
                <a:lnTo>
                  <a:pt x="111" y="2071"/>
                </a:lnTo>
                <a:lnTo>
                  <a:pt x="105" y="2075"/>
                </a:lnTo>
                <a:lnTo>
                  <a:pt x="91" y="2082"/>
                </a:lnTo>
                <a:lnTo>
                  <a:pt x="77" y="2088"/>
                </a:lnTo>
                <a:lnTo>
                  <a:pt x="77" y="2094"/>
                </a:lnTo>
                <a:lnTo>
                  <a:pt x="76" y="2097"/>
                </a:lnTo>
                <a:lnTo>
                  <a:pt x="72" y="2099"/>
                </a:lnTo>
                <a:lnTo>
                  <a:pt x="69" y="2100"/>
                </a:lnTo>
                <a:lnTo>
                  <a:pt x="60" y="2102"/>
                </a:lnTo>
                <a:lnTo>
                  <a:pt x="58" y="2106"/>
                </a:lnTo>
                <a:lnTo>
                  <a:pt x="57" y="2109"/>
                </a:lnTo>
                <a:lnTo>
                  <a:pt x="52" y="2112"/>
                </a:lnTo>
                <a:lnTo>
                  <a:pt x="45" y="2114"/>
                </a:lnTo>
                <a:lnTo>
                  <a:pt x="40" y="2117"/>
                </a:lnTo>
                <a:lnTo>
                  <a:pt x="36" y="2119"/>
                </a:lnTo>
                <a:lnTo>
                  <a:pt x="36" y="2123"/>
                </a:lnTo>
                <a:lnTo>
                  <a:pt x="36" y="2126"/>
                </a:lnTo>
                <a:lnTo>
                  <a:pt x="35" y="2128"/>
                </a:lnTo>
                <a:lnTo>
                  <a:pt x="29" y="2129"/>
                </a:lnTo>
                <a:lnTo>
                  <a:pt x="23" y="2129"/>
                </a:lnTo>
                <a:lnTo>
                  <a:pt x="21" y="2143"/>
                </a:lnTo>
                <a:lnTo>
                  <a:pt x="19" y="2148"/>
                </a:lnTo>
                <a:lnTo>
                  <a:pt x="17" y="2150"/>
                </a:lnTo>
                <a:lnTo>
                  <a:pt x="16" y="2150"/>
                </a:lnTo>
                <a:lnTo>
                  <a:pt x="16" y="2155"/>
                </a:lnTo>
                <a:lnTo>
                  <a:pt x="17" y="2160"/>
                </a:lnTo>
                <a:lnTo>
                  <a:pt x="21" y="2169"/>
                </a:lnTo>
                <a:lnTo>
                  <a:pt x="24" y="2177"/>
                </a:lnTo>
                <a:lnTo>
                  <a:pt x="24" y="2184"/>
                </a:lnTo>
                <a:lnTo>
                  <a:pt x="23" y="2191"/>
                </a:lnTo>
                <a:lnTo>
                  <a:pt x="28" y="2192"/>
                </a:lnTo>
                <a:lnTo>
                  <a:pt x="31" y="2194"/>
                </a:lnTo>
                <a:lnTo>
                  <a:pt x="35" y="2199"/>
                </a:lnTo>
                <a:lnTo>
                  <a:pt x="36" y="2204"/>
                </a:lnTo>
                <a:lnTo>
                  <a:pt x="36" y="2218"/>
                </a:lnTo>
                <a:lnTo>
                  <a:pt x="36" y="2232"/>
                </a:lnTo>
                <a:lnTo>
                  <a:pt x="40" y="2232"/>
                </a:lnTo>
                <a:lnTo>
                  <a:pt x="43" y="2233"/>
                </a:lnTo>
                <a:lnTo>
                  <a:pt x="47" y="2239"/>
                </a:lnTo>
                <a:lnTo>
                  <a:pt x="47" y="2245"/>
                </a:lnTo>
                <a:lnTo>
                  <a:pt x="50" y="2252"/>
                </a:lnTo>
                <a:lnTo>
                  <a:pt x="53" y="2252"/>
                </a:lnTo>
                <a:lnTo>
                  <a:pt x="57" y="2252"/>
                </a:lnTo>
                <a:lnTo>
                  <a:pt x="57" y="2256"/>
                </a:lnTo>
                <a:lnTo>
                  <a:pt x="57" y="2259"/>
                </a:lnTo>
                <a:lnTo>
                  <a:pt x="60" y="2259"/>
                </a:lnTo>
                <a:lnTo>
                  <a:pt x="64" y="2259"/>
                </a:lnTo>
                <a:lnTo>
                  <a:pt x="64" y="2262"/>
                </a:lnTo>
                <a:lnTo>
                  <a:pt x="64" y="2266"/>
                </a:lnTo>
                <a:lnTo>
                  <a:pt x="64" y="2269"/>
                </a:lnTo>
                <a:lnTo>
                  <a:pt x="64" y="2273"/>
                </a:lnTo>
                <a:lnTo>
                  <a:pt x="67" y="2274"/>
                </a:lnTo>
                <a:lnTo>
                  <a:pt x="70" y="2276"/>
                </a:lnTo>
                <a:lnTo>
                  <a:pt x="74" y="2278"/>
                </a:lnTo>
                <a:lnTo>
                  <a:pt x="77" y="2279"/>
                </a:lnTo>
                <a:lnTo>
                  <a:pt x="82" y="2281"/>
                </a:lnTo>
                <a:lnTo>
                  <a:pt x="84" y="2283"/>
                </a:lnTo>
                <a:lnTo>
                  <a:pt x="84" y="2286"/>
                </a:lnTo>
                <a:lnTo>
                  <a:pt x="89" y="2288"/>
                </a:lnTo>
                <a:lnTo>
                  <a:pt x="91" y="2290"/>
                </a:lnTo>
                <a:lnTo>
                  <a:pt x="91" y="2293"/>
                </a:lnTo>
                <a:lnTo>
                  <a:pt x="98" y="2291"/>
                </a:lnTo>
                <a:lnTo>
                  <a:pt x="101" y="2293"/>
                </a:lnTo>
                <a:lnTo>
                  <a:pt x="105" y="2295"/>
                </a:lnTo>
                <a:lnTo>
                  <a:pt x="105" y="2300"/>
                </a:lnTo>
                <a:lnTo>
                  <a:pt x="105" y="2310"/>
                </a:lnTo>
                <a:lnTo>
                  <a:pt x="105" y="2320"/>
                </a:lnTo>
                <a:lnTo>
                  <a:pt x="105" y="2327"/>
                </a:lnTo>
                <a:lnTo>
                  <a:pt x="103" y="2332"/>
                </a:lnTo>
                <a:lnTo>
                  <a:pt x="101" y="2334"/>
                </a:lnTo>
                <a:lnTo>
                  <a:pt x="96" y="2339"/>
                </a:lnTo>
                <a:lnTo>
                  <a:pt x="93" y="2341"/>
                </a:lnTo>
                <a:lnTo>
                  <a:pt x="91" y="2344"/>
                </a:lnTo>
                <a:lnTo>
                  <a:pt x="89" y="2349"/>
                </a:lnTo>
                <a:lnTo>
                  <a:pt x="91" y="2355"/>
                </a:lnTo>
                <a:lnTo>
                  <a:pt x="93" y="2361"/>
                </a:lnTo>
                <a:lnTo>
                  <a:pt x="91" y="2365"/>
                </a:lnTo>
                <a:lnTo>
                  <a:pt x="88" y="2367"/>
                </a:lnTo>
                <a:lnTo>
                  <a:pt x="84" y="2368"/>
                </a:lnTo>
                <a:lnTo>
                  <a:pt x="81" y="2370"/>
                </a:lnTo>
                <a:lnTo>
                  <a:pt x="77" y="2372"/>
                </a:lnTo>
                <a:lnTo>
                  <a:pt x="76" y="2375"/>
                </a:lnTo>
                <a:lnTo>
                  <a:pt x="77" y="2382"/>
                </a:lnTo>
                <a:lnTo>
                  <a:pt x="69" y="2387"/>
                </a:lnTo>
                <a:lnTo>
                  <a:pt x="62" y="2394"/>
                </a:lnTo>
                <a:lnTo>
                  <a:pt x="58" y="2397"/>
                </a:lnTo>
                <a:lnTo>
                  <a:pt x="57" y="2402"/>
                </a:lnTo>
                <a:lnTo>
                  <a:pt x="57" y="2409"/>
                </a:lnTo>
                <a:lnTo>
                  <a:pt x="57" y="2416"/>
                </a:lnTo>
                <a:lnTo>
                  <a:pt x="50" y="2416"/>
                </a:lnTo>
                <a:lnTo>
                  <a:pt x="52" y="2423"/>
                </a:lnTo>
                <a:lnTo>
                  <a:pt x="53" y="2430"/>
                </a:lnTo>
                <a:lnTo>
                  <a:pt x="58" y="2442"/>
                </a:lnTo>
                <a:lnTo>
                  <a:pt x="65" y="2452"/>
                </a:lnTo>
                <a:lnTo>
                  <a:pt x="70" y="2464"/>
                </a:lnTo>
                <a:lnTo>
                  <a:pt x="72" y="2469"/>
                </a:lnTo>
                <a:lnTo>
                  <a:pt x="74" y="2472"/>
                </a:lnTo>
                <a:lnTo>
                  <a:pt x="81" y="2477"/>
                </a:lnTo>
                <a:lnTo>
                  <a:pt x="88" y="2483"/>
                </a:lnTo>
                <a:lnTo>
                  <a:pt x="89" y="2486"/>
                </a:lnTo>
                <a:lnTo>
                  <a:pt x="91" y="2491"/>
                </a:lnTo>
                <a:lnTo>
                  <a:pt x="94" y="2493"/>
                </a:lnTo>
                <a:lnTo>
                  <a:pt x="98" y="2495"/>
                </a:lnTo>
                <a:lnTo>
                  <a:pt x="100" y="2503"/>
                </a:lnTo>
                <a:lnTo>
                  <a:pt x="101" y="2506"/>
                </a:lnTo>
                <a:lnTo>
                  <a:pt x="103" y="2510"/>
                </a:lnTo>
                <a:lnTo>
                  <a:pt x="106" y="2512"/>
                </a:lnTo>
                <a:lnTo>
                  <a:pt x="111" y="2512"/>
                </a:lnTo>
                <a:lnTo>
                  <a:pt x="110" y="2518"/>
                </a:lnTo>
                <a:lnTo>
                  <a:pt x="111" y="2524"/>
                </a:lnTo>
                <a:lnTo>
                  <a:pt x="115" y="2532"/>
                </a:lnTo>
                <a:lnTo>
                  <a:pt x="118" y="2541"/>
                </a:lnTo>
                <a:lnTo>
                  <a:pt x="118" y="2546"/>
                </a:lnTo>
                <a:lnTo>
                  <a:pt x="118" y="2553"/>
                </a:lnTo>
                <a:lnTo>
                  <a:pt x="122" y="2561"/>
                </a:lnTo>
                <a:lnTo>
                  <a:pt x="129" y="2566"/>
                </a:lnTo>
                <a:lnTo>
                  <a:pt x="134" y="2573"/>
                </a:lnTo>
                <a:lnTo>
                  <a:pt x="140" y="2578"/>
                </a:lnTo>
                <a:lnTo>
                  <a:pt x="158" y="2585"/>
                </a:lnTo>
                <a:lnTo>
                  <a:pt x="173" y="2593"/>
                </a:lnTo>
                <a:lnTo>
                  <a:pt x="180" y="2593"/>
                </a:lnTo>
                <a:lnTo>
                  <a:pt x="186" y="2592"/>
                </a:lnTo>
                <a:lnTo>
                  <a:pt x="198" y="2588"/>
                </a:lnTo>
                <a:lnTo>
                  <a:pt x="210" y="2585"/>
                </a:lnTo>
                <a:lnTo>
                  <a:pt x="219" y="2585"/>
                </a:lnTo>
                <a:lnTo>
                  <a:pt x="227" y="2587"/>
                </a:lnTo>
                <a:lnTo>
                  <a:pt x="226" y="2593"/>
                </a:lnTo>
                <a:lnTo>
                  <a:pt x="226" y="2599"/>
                </a:lnTo>
                <a:lnTo>
                  <a:pt x="229" y="2604"/>
                </a:lnTo>
                <a:lnTo>
                  <a:pt x="231" y="2607"/>
                </a:lnTo>
                <a:lnTo>
                  <a:pt x="236" y="2612"/>
                </a:lnTo>
                <a:lnTo>
                  <a:pt x="239" y="2617"/>
                </a:lnTo>
                <a:lnTo>
                  <a:pt x="241" y="2621"/>
                </a:lnTo>
                <a:lnTo>
                  <a:pt x="255" y="2621"/>
                </a:lnTo>
                <a:lnTo>
                  <a:pt x="265" y="2621"/>
                </a:lnTo>
                <a:lnTo>
                  <a:pt x="273" y="2621"/>
                </a:lnTo>
                <a:lnTo>
                  <a:pt x="287" y="2626"/>
                </a:lnTo>
                <a:lnTo>
                  <a:pt x="301" y="2631"/>
                </a:lnTo>
                <a:lnTo>
                  <a:pt x="308" y="2633"/>
                </a:lnTo>
                <a:lnTo>
                  <a:pt x="316" y="2634"/>
                </a:lnTo>
                <a:lnTo>
                  <a:pt x="337" y="2621"/>
                </a:lnTo>
                <a:lnTo>
                  <a:pt x="357" y="2607"/>
                </a:lnTo>
                <a:lnTo>
                  <a:pt x="359" y="2612"/>
                </a:lnTo>
                <a:lnTo>
                  <a:pt x="362" y="2616"/>
                </a:lnTo>
                <a:lnTo>
                  <a:pt x="366" y="2619"/>
                </a:lnTo>
                <a:lnTo>
                  <a:pt x="371" y="2621"/>
                </a:lnTo>
                <a:lnTo>
                  <a:pt x="374" y="2621"/>
                </a:lnTo>
                <a:lnTo>
                  <a:pt x="376" y="2622"/>
                </a:lnTo>
                <a:lnTo>
                  <a:pt x="376" y="2626"/>
                </a:lnTo>
                <a:lnTo>
                  <a:pt x="377" y="2628"/>
                </a:lnTo>
                <a:lnTo>
                  <a:pt x="381" y="2628"/>
                </a:lnTo>
                <a:lnTo>
                  <a:pt x="384" y="2628"/>
                </a:lnTo>
                <a:lnTo>
                  <a:pt x="384" y="2631"/>
                </a:lnTo>
                <a:lnTo>
                  <a:pt x="384" y="2634"/>
                </a:lnTo>
                <a:lnTo>
                  <a:pt x="388" y="2634"/>
                </a:lnTo>
                <a:lnTo>
                  <a:pt x="391" y="2634"/>
                </a:lnTo>
                <a:lnTo>
                  <a:pt x="395" y="2634"/>
                </a:lnTo>
                <a:lnTo>
                  <a:pt x="398" y="2634"/>
                </a:lnTo>
                <a:lnTo>
                  <a:pt x="400" y="2639"/>
                </a:lnTo>
                <a:lnTo>
                  <a:pt x="401" y="2641"/>
                </a:lnTo>
                <a:lnTo>
                  <a:pt x="405" y="2641"/>
                </a:lnTo>
                <a:lnTo>
                  <a:pt x="412" y="2641"/>
                </a:lnTo>
                <a:lnTo>
                  <a:pt x="418" y="2639"/>
                </a:lnTo>
                <a:lnTo>
                  <a:pt x="424" y="2636"/>
                </a:lnTo>
                <a:lnTo>
                  <a:pt x="430" y="2634"/>
                </a:lnTo>
                <a:lnTo>
                  <a:pt x="439" y="2634"/>
                </a:lnTo>
                <a:lnTo>
                  <a:pt x="441" y="2638"/>
                </a:lnTo>
                <a:lnTo>
                  <a:pt x="444" y="2639"/>
                </a:lnTo>
                <a:lnTo>
                  <a:pt x="447" y="2641"/>
                </a:lnTo>
                <a:lnTo>
                  <a:pt x="452" y="2641"/>
                </a:lnTo>
                <a:lnTo>
                  <a:pt x="458" y="2643"/>
                </a:lnTo>
                <a:lnTo>
                  <a:pt x="461" y="2646"/>
                </a:lnTo>
                <a:lnTo>
                  <a:pt x="466" y="2648"/>
                </a:lnTo>
                <a:lnTo>
                  <a:pt x="473" y="2648"/>
                </a:lnTo>
                <a:lnTo>
                  <a:pt x="514" y="2648"/>
                </a:lnTo>
                <a:lnTo>
                  <a:pt x="516" y="2655"/>
                </a:lnTo>
                <a:lnTo>
                  <a:pt x="519" y="2658"/>
                </a:lnTo>
                <a:lnTo>
                  <a:pt x="521" y="2663"/>
                </a:lnTo>
                <a:lnTo>
                  <a:pt x="521" y="2668"/>
                </a:lnTo>
                <a:lnTo>
                  <a:pt x="528" y="2667"/>
                </a:lnTo>
                <a:lnTo>
                  <a:pt x="534" y="2667"/>
                </a:lnTo>
                <a:lnTo>
                  <a:pt x="543" y="2670"/>
                </a:lnTo>
                <a:lnTo>
                  <a:pt x="551" y="2674"/>
                </a:lnTo>
                <a:lnTo>
                  <a:pt x="557" y="2675"/>
                </a:lnTo>
                <a:lnTo>
                  <a:pt x="562" y="2675"/>
                </a:lnTo>
                <a:lnTo>
                  <a:pt x="562" y="2679"/>
                </a:lnTo>
                <a:lnTo>
                  <a:pt x="563" y="2680"/>
                </a:lnTo>
                <a:lnTo>
                  <a:pt x="569" y="2682"/>
                </a:lnTo>
                <a:lnTo>
                  <a:pt x="572" y="2686"/>
                </a:lnTo>
                <a:lnTo>
                  <a:pt x="574" y="2687"/>
                </a:lnTo>
                <a:lnTo>
                  <a:pt x="575" y="2689"/>
                </a:lnTo>
                <a:lnTo>
                  <a:pt x="580" y="2691"/>
                </a:lnTo>
                <a:lnTo>
                  <a:pt x="584" y="2694"/>
                </a:lnTo>
                <a:lnTo>
                  <a:pt x="589" y="2696"/>
                </a:lnTo>
                <a:lnTo>
                  <a:pt x="596" y="2696"/>
                </a:lnTo>
                <a:lnTo>
                  <a:pt x="596" y="2704"/>
                </a:lnTo>
                <a:lnTo>
                  <a:pt x="592" y="2711"/>
                </a:lnTo>
                <a:lnTo>
                  <a:pt x="587" y="2716"/>
                </a:lnTo>
                <a:lnTo>
                  <a:pt x="582" y="2720"/>
                </a:lnTo>
                <a:lnTo>
                  <a:pt x="577" y="2723"/>
                </a:lnTo>
                <a:lnTo>
                  <a:pt x="572" y="2728"/>
                </a:lnTo>
                <a:lnTo>
                  <a:pt x="569" y="2735"/>
                </a:lnTo>
                <a:lnTo>
                  <a:pt x="569" y="2743"/>
                </a:lnTo>
                <a:lnTo>
                  <a:pt x="563" y="2745"/>
                </a:lnTo>
                <a:lnTo>
                  <a:pt x="558" y="2749"/>
                </a:lnTo>
                <a:lnTo>
                  <a:pt x="551" y="2757"/>
                </a:lnTo>
                <a:lnTo>
                  <a:pt x="546" y="2767"/>
                </a:lnTo>
                <a:lnTo>
                  <a:pt x="541" y="2778"/>
                </a:lnTo>
                <a:lnTo>
                  <a:pt x="541" y="2781"/>
                </a:lnTo>
                <a:lnTo>
                  <a:pt x="541" y="2784"/>
                </a:lnTo>
                <a:lnTo>
                  <a:pt x="538" y="2784"/>
                </a:lnTo>
                <a:lnTo>
                  <a:pt x="534" y="2784"/>
                </a:lnTo>
                <a:lnTo>
                  <a:pt x="534" y="2788"/>
                </a:lnTo>
                <a:lnTo>
                  <a:pt x="534" y="2791"/>
                </a:lnTo>
                <a:lnTo>
                  <a:pt x="531" y="2791"/>
                </a:lnTo>
                <a:lnTo>
                  <a:pt x="528" y="2791"/>
                </a:lnTo>
                <a:lnTo>
                  <a:pt x="528" y="2795"/>
                </a:lnTo>
                <a:lnTo>
                  <a:pt x="528" y="2798"/>
                </a:lnTo>
                <a:lnTo>
                  <a:pt x="524" y="2798"/>
                </a:lnTo>
                <a:lnTo>
                  <a:pt x="521" y="2798"/>
                </a:lnTo>
                <a:lnTo>
                  <a:pt x="519" y="2801"/>
                </a:lnTo>
                <a:lnTo>
                  <a:pt x="519" y="2807"/>
                </a:lnTo>
                <a:lnTo>
                  <a:pt x="517" y="2810"/>
                </a:lnTo>
                <a:lnTo>
                  <a:pt x="516" y="2812"/>
                </a:lnTo>
                <a:lnTo>
                  <a:pt x="514" y="2812"/>
                </a:lnTo>
                <a:lnTo>
                  <a:pt x="512" y="2817"/>
                </a:lnTo>
                <a:lnTo>
                  <a:pt x="509" y="2820"/>
                </a:lnTo>
                <a:lnTo>
                  <a:pt x="504" y="2822"/>
                </a:lnTo>
                <a:lnTo>
                  <a:pt x="500" y="2825"/>
                </a:lnTo>
                <a:lnTo>
                  <a:pt x="500" y="2829"/>
                </a:lnTo>
                <a:lnTo>
                  <a:pt x="500" y="2832"/>
                </a:lnTo>
                <a:lnTo>
                  <a:pt x="497" y="2832"/>
                </a:lnTo>
                <a:lnTo>
                  <a:pt x="493" y="2832"/>
                </a:lnTo>
                <a:lnTo>
                  <a:pt x="490" y="2839"/>
                </a:lnTo>
                <a:lnTo>
                  <a:pt x="487" y="2846"/>
                </a:lnTo>
                <a:lnTo>
                  <a:pt x="483" y="2846"/>
                </a:lnTo>
                <a:lnTo>
                  <a:pt x="480" y="2846"/>
                </a:lnTo>
                <a:lnTo>
                  <a:pt x="480" y="2849"/>
                </a:lnTo>
                <a:lnTo>
                  <a:pt x="480" y="2853"/>
                </a:lnTo>
                <a:lnTo>
                  <a:pt x="480" y="2856"/>
                </a:lnTo>
                <a:lnTo>
                  <a:pt x="480" y="2859"/>
                </a:lnTo>
                <a:lnTo>
                  <a:pt x="476" y="2859"/>
                </a:lnTo>
                <a:lnTo>
                  <a:pt x="473" y="2859"/>
                </a:lnTo>
                <a:lnTo>
                  <a:pt x="473" y="2863"/>
                </a:lnTo>
                <a:lnTo>
                  <a:pt x="473" y="2866"/>
                </a:lnTo>
                <a:lnTo>
                  <a:pt x="470" y="2866"/>
                </a:lnTo>
                <a:lnTo>
                  <a:pt x="466" y="2866"/>
                </a:lnTo>
                <a:lnTo>
                  <a:pt x="464" y="2870"/>
                </a:lnTo>
                <a:lnTo>
                  <a:pt x="464" y="2875"/>
                </a:lnTo>
                <a:lnTo>
                  <a:pt x="463" y="2878"/>
                </a:lnTo>
                <a:lnTo>
                  <a:pt x="461" y="2880"/>
                </a:lnTo>
                <a:lnTo>
                  <a:pt x="459" y="2880"/>
                </a:lnTo>
                <a:lnTo>
                  <a:pt x="459" y="2895"/>
                </a:lnTo>
                <a:lnTo>
                  <a:pt x="459" y="2911"/>
                </a:lnTo>
                <a:lnTo>
                  <a:pt x="454" y="2936"/>
                </a:lnTo>
                <a:lnTo>
                  <a:pt x="449" y="2962"/>
                </a:lnTo>
                <a:lnTo>
                  <a:pt x="446" y="2989"/>
                </a:lnTo>
                <a:lnTo>
                  <a:pt x="441" y="2989"/>
                </a:lnTo>
                <a:lnTo>
                  <a:pt x="437" y="2991"/>
                </a:lnTo>
                <a:lnTo>
                  <a:pt x="435" y="2994"/>
                </a:lnTo>
                <a:lnTo>
                  <a:pt x="434" y="2998"/>
                </a:lnTo>
                <a:lnTo>
                  <a:pt x="432" y="3006"/>
                </a:lnTo>
                <a:lnTo>
                  <a:pt x="429" y="3008"/>
                </a:lnTo>
                <a:lnTo>
                  <a:pt x="425" y="3010"/>
                </a:lnTo>
                <a:lnTo>
                  <a:pt x="424" y="3015"/>
                </a:lnTo>
                <a:lnTo>
                  <a:pt x="420" y="3018"/>
                </a:lnTo>
                <a:lnTo>
                  <a:pt x="412" y="3023"/>
                </a:lnTo>
                <a:lnTo>
                  <a:pt x="412" y="3027"/>
                </a:lnTo>
                <a:lnTo>
                  <a:pt x="412" y="3030"/>
                </a:lnTo>
                <a:lnTo>
                  <a:pt x="412" y="3034"/>
                </a:lnTo>
                <a:lnTo>
                  <a:pt x="412" y="3037"/>
                </a:lnTo>
                <a:lnTo>
                  <a:pt x="408" y="3037"/>
                </a:lnTo>
                <a:lnTo>
                  <a:pt x="405" y="3037"/>
                </a:lnTo>
                <a:lnTo>
                  <a:pt x="405" y="3040"/>
                </a:lnTo>
                <a:lnTo>
                  <a:pt x="405" y="3044"/>
                </a:lnTo>
                <a:lnTo>
                  <a:pt x="405" y="3047"/>
                </a:lnTo>
                <a:lnTo>
                  <a:pt x="405" y="3051"/>
                </a:lnTo>
                <a:lnTo>
                  <a:pt x="401" y="3052"/>
                </a:lnTo>
                <a:lnTo>
                  <a:pt x="398" y="3054"/>
                </a:lnTo>
                <a:lnTo>
                  <a:pt x="393" y="3056"/>
                </a:lnTo>
                <a:lnTo>
                  <a:pt x="391" y="3057"/>
                </a:lnTo>
                <a:lnTo>
                  <a:pt x="389" y="3063"/>
                </a:lnTo>
                <a:lnTo>
                  <a:pt x="388" y="3066"/>
                </a:lnTo>
                <a:lnTo>
                  <a:pt x="381" y="3071"/>
                </a:lnTo>
                <a:lnTo>
                  <a:pt x="374" y="3076"/>
                </a:lnTo>
                <a:lnTo>
                  <a:pt x="372" y="3080"/>
                </a:lnTo>
                <a:lnTo>
                  <a:pt x="371" y="3085"/>
                </a:lnTo>
                <a:lnTo>
                  <a:pt x="372" y="3085"/>
                </a:lnTo>
                <a:lnTo>
                  <a:pt x="374" y="3086"/>
                </a:lnTo>
                <a:lnTo>
                  <a:pt x="376" y="3092"/>
                </a:lnTo>
                <a:lnTo>
                  <a:pt x="376" y="3095"/>
                </a:lnTo>
                <a:lnTo>
                  <a:pt x="374" y="3097"/>
                </a:lnTo>
                <a:lnTo>
                  <a:pt x="371" y="3098"/>
                </a:lnTo>
                <a:lnTo>
                  <a:pt x="369" y="3107"/>
                </a:lnTo>
                <a:lnTo>
                  <a:pt x="371" y="3114"/>
                </a:lnTo>
                <a:lnTo>
                  <a:pt x="374" y="3126"/>
                </a:lnTo>
                <a:lnTo>
                  <a:pt x="377" y="3138"/>
                </a:lnTo>
                <a:lnTo>
                  <a:pt x="377" y="3144"/>
                </a:lnTo>
                <a:lnTo>
                  <a:pt x="377" y="3153"/>
                </a:lnTo>
                <a:lnTo>
                  <a:pt x="371" y="3180"/>
                </a:lnTo>
                <a:lnTo>
                  <a:pt x="364" y="3208"/>
                </a:lnTo>
                <a:lnTo>
                  <a:pt x="364" y="3231"/>
                </a:lnTo>
                <a:lnTo>
                  <a:pt x="364" y="3242"/>
                </a:lnTo>
                <a:lnTo>
                  <a:pt x="364" y="3248"/>
                </a:lnTo>
                <a:lnTo>
                  <a:pt x="362" y="3255"/>
                </a:lnTo>
                <a:lnTo>
                  <a:pt x="359" y="3260"/>
                </a:lnTo>
                <a:lnTo>
                  <a:pt x="357" y="3267"/>
                </a:lnTo>
                <a:lnTo>
                  <a:pt x="357" y="3276"/>
                </a:lnTo>
                <a:lnTo>
                  <a:pt x="360" y="3281"/>
                </a:lnTo>
                <a:lnTo>
                  <a:pt x="362" y="3283"/>
                </a:lnTo>
                <a:lnTo>
                  <a:pt x="364" y="3283"/>
                </a:lnTo>
                <a:lnTo>
                  <a:pt x="362" y="3286"/>
                </a:lnTo>
                <a:lnTo>
                  <a:pt x="360" y="3288"/>
                </a:lnTo>
                <a:lnTo>
                  <a:pt x="359" y="3288"/>
                </a:lnTo>
                <a:lnTo>
                  <a:pt x="357" y="3289"/>
                </a:lnTo>
                <a:lnTo>
                  <a:pt x="355" y="3294"/>
                </a:lnTo>
                <a:lnTo>
                  <a:pt x="357" y="3300"/>
                </a:lnTo>
                <a:lnTo>
                  <a:pt x="357" y="3305"/>
                </a:lnTo>
                <a:lnTo>
                  <a:pt x="357" y="3310"/>
                </a:lnTo>
                <a:lnTo>
                  <a:pt x="362" y="3313"/>
                </a:lnTo>
                <a:lnTo>
                  <a:pt x="369" y="3315"/>
                </a:lnTo>
                <a:lnTo>
                  <a:pt x="384" y="3317"/>
                </a:lnTo>
                <a:lnTo>
                  <a:pt x="412" y="3323"/>
                </a:lnTo>
                <a:lnTo>
                  <a:pt x="425" y="3325"/>
                </a:lnTo>
                <a:lnTo>
                  <a:pt x="439" y="3323"/>
                </a:lnTo>
                <a:lnTo>
                  <a:pt x="439" y="3320"/>
                </a:lnTo>
                <a:lnTo>
                  <a:pt x="441" y="3318"/>
                </a:lnTo>
                <a:lnTo>
                  <a:pt x="446" y="3317"/>
                </a:lnTo>
                <a:lnTo>
                  <a:pt x="459" y="3317"/>
                </a:lnTo>
                <a:lnTo>
                  <a:pt x="488" y="3315"/>
                </a:lnTo>
                <a:lnTo>
                  <a:pt x="516" y="3315"/>
                </a:lnTo>
                <a:lnTo>
                  <a:pt x="541" y="3313"/>
                </a:lnTo>
                <a:lnTo>
                  <a:pt x="562" y="3310"/>
                </a:lnTo>
                <a:lnTo>
                  <a:pt x="570" y="3308"/>
                </a:lnTo>
                <a:lnTo>
                  <a:pt x="577" y="3310"/>
                </a:lnTo>
                <a:lnTo>
                  <a:pt x="582" y="3313"/>
                </a:lnTo>
                <a:lnTo>
                  <a:pt x="586" y="3317"/>
                </a:lnTo>
                <a:lnTo>
                  <a:pt x="589" y="3320"/>
                </a:lnTo>
                <a:lnTo>
                  <a:pt x="594" y="3323"/>
                </a:lnTo>
                <a:lnTo>
                  <a:pt x="601" y="3325"/>
                </a:lnTo>
                <a:lnTo>
                  <a:pt x="610" y="3323"/>
                </a:lnTo>
                <a:lnTo>
                  <a:pt x="611" y="3320"/>
                </a:lnTo>
                <a:lnTo>
                  <a:pt x="615" y="3318"/>
                </a:lnTo>
                <a:lnTo>
                  <a:pt x="618" y="3317"/>
                </a:lnTo>
                <a:lnTo>
                  <a:pt x="623" y="3317"/>
                </a:lnTo>
                <a:lnTo>
                  <a:pt x="627" y="3317"/>
                </a:lnTo>
                <a:lnTo>
                  <a:pt x="630" y="3313"/>
                </a:lnTo>
                <a:lnTo>
                  <a:pt x="633" y="3312"/>
                </a:lnTo>
                <a:lnTo>
                  <a:pt x="637" y="3310"/>
                </a:lnTo>
                <a:lnTo>
                  <a:pt x="642" y="3308"/>
                </a:lnTo>
                <a:lnTo>
                  <a:pt x="645" y="3305"/>
                </a:lnTo>
                <a:lnTo>
                  <a:pt x="651" y="3296"/>
                </a:lnTo>
                <a:lnTo>
                  <a:pt x="652" y="3296"/>
                </a:lnTo>
                <a:lnTo>
                  <a:pt x="657" y="3296"/>
                </a:lnTo>
                <a:lnTo>
                  <a:pt x="661" y="3296"/>
                </a:lnTo>
                <a:lnTo>
                  <a:pt x="664" y="3296"/>
                </a:lnTo>
                <a:lnTo>
                  <a:pt x="664" y="3293"/>
                </a:lnTo>
                <a:lnTo>
                  <a:pt x="661" y="3288"/>
                </a:lnTo>
                <a:lnTo>
                  <a:pt x="659" y="3283"/>
                </a:lnTo>
                <a:lnTo>
                  <a:pt x="664" y="3276"/>
                </a:lnTo>
                <a:lnTo>
                  <a:pt x="664" y="3269"/>
                </a:lnTo>
                <a:lnTo>
                  <a:pt x="659" y="3269"/>
                </a:lnTo>
                <a:lnTo>
                  <a:pt x="656" y="3269"/>
                </a:lnTo>
                <a:lnTo>
                  <a:pt x="645" y="3269"/>
                </a:lnTo>
                <a:lnTo>
                  <a:pt x="642" y="3269"/>
                </a:lnTo>
                <a:lnTo>
                  <a:pt x="642" y="3271"/>
                </a:lnTo>
                <a:lnTo>
                  <a:pt x="639" y="3271"/>
                </a:lnTo>
                <a:lnTo>
                  <a:pt x="637" y="3271"/>
                </a:lnTo>
                <a:lnTo>
                  <a:pt x="635" y="3269"/>
                </a:lnTo>
                <a:lnTo>
                  <a:pt x="633" y="3269"/>
                </a:lnTo>
                <a:lnTo>
                  <a:pt x="632" y="3269"/>
                </a:lnTo>
                <a:lnTo>
                  <a:pt x="632" y="3267"/>
                </a:lnTo>
                <a:lnTo>
                  <a:pt x="630" y="3265"/>
                </a:lnTo>
                <a:lnTo>
                  <a:pt x="630" y="3262"/>
                </a:lnTo>
                <a:lnTo>
                  <a:pt x="633" y="3262"/>
                </a:lnTo>
                <a:lnTo>
                  <a:pt x="633" y="3260"/>
                </a:lnTo>
                <a:lnTo>
                  <a:pt x="635" y="3257"/>
                </a:lnTo>
                <a:lnTo>
                  <a:pt x="635" y="3252"/>
                </a:lnTo>
                <a:lnTo>
                  <a:pt x="637" y="3248"/>
                </a:lnTo>
                <a:lnTo>
                  <a:pt x="640" y="3248"/>
                </a:lnTo>
                <a:lnTo>
                  <a:pt x="644" y="3248"/>
                </a:lnTo>
                <a:lnTo>
                  <a:pt x="644" y="3245"/>
                </a:lnTo>
                <a:lnTo>
                  <a:pt x="644" y="3242"/>
                </a:lnTo>
                <a:lnTo>
                  <a:pt x="647" y="3240"/>
                </a:lnTo>
                <a:lnTo>
                  <a:pt x="649" y="3240"/>
                </a:lnTo>
                <a:lnTo>
                  <a:pt x="652" y="3240"/>
                </a:lnTo>
                <a:lnTo>
                  <a:pt x="652" y="3238"/>
                </a:lnTo>
                <a:lnTo>
                  <a:pt x="656" y="3238"/>
                </a:lnTo>
                <a:lnTo>
                  <a:pt x="657" y="3238"/>
                </a:lnTo>
                <a:lnTo>
                  <a:pt x="659" y="3238"/>
                </a:lnTo>
                <a:lnTo>
                  <a:pt x="661" y="3238"/>
                </a:lnTo>
                <a:lnTo>
                  <a:pt x="662" y="3238"/>
                </a:lnTo>
                <a:lnTo>
                  <a:pt x="664" y="3240"/>
                </a:lnTo>
                <a:lnTo>
                  <a:pt x="666" y="3240"/>
                </a:lnTo>
                <a:lnTo>
                  <a:pt x="668" y="3240"/>
                </a:lnTo>
                <a:lnTo>
                  <a:pt x="669" y="3242"/>
                </a:lnTo>
                <a:lnTo>
                  <a:pt x="671" y="3242"/>
                </a:lnTo>
                <a:lnTo>
                  <a:pt x="674" y="3243"/>
                </a:lnTo>
                <a:lnTo>
                  <a:pt x="676" y="3245"/>
                </a:lnTo>
                <a:lnTo>
                  <a:pt x="678" y="3245"/>
                </a:lnTo>
                <a:lnTo>
                  <a:pt x="680" y="3247"/>
                </a:lnTo>
                <a:lnTo>
                  <a:pt x="681" y="3247"/>
                </a:lnTo>
                <a:lnTo>
                  <a:pt x="681" y="3248"/>
                </a:lnTo>
                <a:lnTo>
                  <a:pt x="683" y="3250"/>
                </a:lnTo>
                <a:lnTo>
                  <a:pt x="685" y="3250"/>
                </a:lnTo>
                <a:lnTo>
                  <a:pt x="685" y="3252"/>
                </a:lnTo>
                <a:lnTo>
                  <a:pt x="686" y="3254"/>
                </a:lnTo>
                <a:lnTo>
                  <a:pt x="688" y="3255"/>
                </a:lnTo>
                <a:lnTo>
                  <a:pt x="688" y="3257"/>
                </a:lnTo>
                <a:lnTo>
                  <a:pt x="691" y="3262"/>
                </a:lnTo>
                <a:lnTo>
                  <a:pt x="700" y="3262"/>
                </a:lnTo>
                <a:lnTo>
                  <a:pt x="707" y="3267"/>
                </a:lnTo>
                <a:lnTo>
                  <a:pt x="710" y="3269"/>
                </a:lnTo>
                <a:lnTo>
                  <a:pt x="714" y="3269"/>
                </a:lnTo>
                <a:lnTo>
                  <a:pt x="719" y="3269"/>
                </a:lnTo>
                <a:lnTo>
                  <a:pt x="724" y="3271"/>
                </a:lnTo>
                <a:lnTo>
                  <a:pt x="729" y="3276"/>
                </a:lnTo>
                <a:lnTo>
                  <a:pt x="734" y="3279"/>
                </a:lnTo>
                <a:lnTo>
                  <a:pt x="739" y="3283"/>
                </a:lnTo>
                <a:lnTo>
                  <a:pt x="739" y="3288"/>
                </a:lnTo>
                <a:lnTo>
                  <a:pt x="739" y="3293"/>
                </a:lnTo>
                <a:lnTo>
                  <a:pt x="743" y="3294"/>
                </a:lnTo>
                <a:lnTo>
                  <a:pt x="744" y="3296"/>
                </a:lnTo>
                <a:lnTo>
                  <a:pt x="753" y="3300"/>
                </a:lnTo>
                <a:lnTo>
                  <a:pt x="756" y="3301"/>
                </a:lnTo>
                <a:lnTo>
                  <a:pt x="760" y="3303"/>
                </a:lnTo>
                <a:lnTo>
                  <a:pt x="761" y="3298"/>
                </a:lnTo>
                <a:lnTo>
                  <a:pt x="766" y="3296"/>
                </a:lnTo>
                <a:lnTo>
                  <a:pt x="772" y="3294"/>
                </a:lnTo>
                <a:lnTo>
                  <a:pt x="778" y="3296"/>
                </a:lnTo>
                <a:lnTo>
                  <a:pt x="794" y="3296"/>
                </a:lnTo>
                <a:lnTo>
                  <a:pt x="801" y="3298"/>
                </a:lnTo>
                <a:lnTo>
                  <a:pt x="807" y="3296"/>
                </a:lnTo>
                <a:lnTo>
                  <a:pt x="809" y="3300"/>
                </a:lnTo>
                <a:lnTo>
                  <a:pt x="813" y="3301"/>
                </a:lnTo>
                <a:lnTo>
                  <a:pt x="821" y="3303"/>
                </a:lnTo>
                <a:lnTo>
                  <a:pt x="824" y="3305"/>
                </a:lnTo>
                <a:lnTo>
                  <a:pt x="826" y="3306"/>
                </a:lnTo>
                <a:lnTo>
                  <a:pt x="826" y="3308"/>
                </a:lnTo>
                <a:lnTo>
                  <a:pt x="828" y="3310"/>
                </a:lnTo>
                <a:lnTo>
                  <a:pt x="835" y="3312"/>
                </a:lnTo>
                <a:lnTo>
                  <a:pt x="845" y="3313"/>
                </a:lnTo>
                <a:lnTo>
                  <a:pt x="853" y="3315"/>
                </a:lnTo>
                <a:lnTo>
                  <a:pt x="862" y="3317"/>
                </a:lnTo>
                <a:lnTo>
                  <a:pt x="862" y="3322"/>
                </a:lnTo>
                <a:lnTo>
                  <a:pt x="864" y="3325"/>
                </a:lnTo>
                <a:lnTo>
                  <a:pt x="864" y="3327"/>
                </a:lnTo>
                <a:lnTo>
                  <a:pt x="865" y="3329"/>
                </a:lnTo>
                <a:lnTo>
                  <a:pt x="865" y="3330"/>
                </a:lnTo>
                <a:lnTo>
                  <a:pt x="867" y="3332"/>
                </a:lnTo>
                <a:lnTo>
                  <a:pt x="867" y="3334"/>
                </a:lnTo>
                <a:lnTo>
                  <a:pt x="869" y="3335"/>
                </a:lnTo>
                <a:lnTo>
                  <a:pt x="870" y="3337"/>
                </a:lnTo>
                <a:lnTo>
                  <a:pt x="872" y="3339"/>
                </a:lnTo>
                <a:lnTo>
                  <a:pt x="886" y="3351"/>
                </a:lnTo>
                <a:lnTo>
                  <a:pt x="888" y="3351"/>
                </a:lnTo>
                <a:lnTo>
                  <a:pt x="889" y="3352"/>
                </a:lnTo>
                <a:lnTo>
                  <a:pt x="891" y="3356"/>
                </a:lnTo>
                <a:lnTo>
                  <a:pt x="893" y="3358"/>
                </a:lnTo>
                <a:lnTo>
                  <a:pt x="896" y="3364"/>
                </a:lnTo>
                <a:lnTo>
                  <a:pt x="901" y="3366"/>
                </a:lnTo>
                <a:lnTo>
                  <a:pt x="903" y="3368"/>
                </a:lnTo>
                <a:lnTo>
                  <a:pt x="903" y="3371"/>
                </a:lnTo>
                <a:lnTo>
                  <a:pt x="908" y="3373"/>
                </a:lnTo>
                <a:lnTo>
                  <a:pt x="910" y="3375"/>
                </a:lnTo>
                <a:lnTo>
                  <a:pt x="910" y="3378"/>
                </a:lnTo>
                <a:lnTo>
                  <a:pt x="915" y="3380"/>
                </a:lnTo>
                <a:lnTo>
                  <a:pt x="917" y="3381"/>
                </a:lnTo>
                <a:lnTo>
                  <a:pt x="917" y="3385"/>
                </a:lnTo>
                <a:lnTo>
                  <a:pt x="927" y="3385"/>
                </a:lnTo>
                <a:lnTo>
                  <a:pt x="935" y="3387"/>
                </a:lnTo>
                <a:lnTo>
                  <a:pt x="940" y="3392"/>
                </a:lnTo>
                <a:lnTo>
                  <a:pt x="946" y="3397"/>
                </a:lnTo>
                <a:lnTo>
                  <a:pt x="951" y="3395"/>
                </a:lnTo>
                <a:lnTo>
                  <a:pt x="978" y="3392"/>
                </a:lnTo>
                <a:lnTo>
                  <a:pt x="978" y="3385"/>
                </a:lnTo>
                <a:lnTo>
                  <a:pt x="985" y="3385"/>
                </a:lnTo>
                <a:lnTo>
                  <a:pt x="992" y="3381"/>
                </a:lnTo>
                <a:lnTo>
                  <a:pt x="998" y="3378"/>
                </a:lnTo>
                <a:lnTo>
                  <a:pt x="998" y="3375"/>
                </a:lnTo>
                <a:lnTo>
                  <a:pt x="1000" y="3373"/>
                </a:lnTo>
                <a:lnTo>
                  <a:pt x="1005" y="3371"/>
                </a:lnTo>
                <a:lnTo>
                  <a:pt x="1009" y="3368"/>
                </a:lnTo>
                <a:lnTo>
                  <a:pt x="1010" y="3366"/>
                </a:lnTo>
                <a:lnTo>
                  <a:pt x="1012" y="3364"/>
                </a:lnTo>
                <a:lnTo>
                  <a:pt x="1015" y="3364"/>
                </a:lnTo>
                <a:lnTo>
                  <a:pt x="1017" y="3364"/>
                </a:lnTo>
                <a:lnTo>
                  <a:pt x="1022" y="3364"/>
                </a:lnTo>
                <a:lnTo>
                  <a:pt x="1026" y="3364"/>
                </a:lnTo>
                <a:lnTo>
                  <a:pt x="1027" y="3366"/>
                </a:lnTo>
                <a:lnTo>
                  <a:pt x="1029" y="3371"/>
                </a:lnTo>
                <a:lnTo>
                  <a:pt x="1031" y="3375"/>
                </a:lnTo>
                <a:lnTo>
                  <a:pt x="1032" y="3378"/>
                </a:lnTo>
                <a:lnTo>
                  <a:pt x="1039" y="3381"/>
                </a:lnTo>
                <a:lnTo>
                  <a:pt x="1046" y="3381"/>
                </a:lnTo>
                <a:lnTo>
                  <a:pt x="1051" y="3385"/>
                </a:lnTo>
                <a:lnTo>
                  <a:pt x="1053" y="3388"/>
                </a:lnTo>
                <a:lnTo>
                  <a:pt x="1053" y="3392"/>
                </a:lnTo>
                <a:lnTo>
                  <a:pt x="1061" y="3410"/>
                </a:lnTo>
                <a:lnTo>
                  <a:pt x="1065" y="3421"/>
                </a:lnTo>
                <a:lnTo>
                  <a:pt x="1067" y="3433"/>
                </a:lnTo>
                <a:lnTo>
                  <a:pt x="1072" y="3434"/>
                </a:lnTo>
                <a:lnTo>
                  <a:pt x="1075" y="3436"/>
                </a:lnTo>
                <a:lnTo>
                  <a:pt x="1080" y="3443"/>
                </a:lnTo>
                <a:lnTo>
                  <a:pt x="1084" y="3451"/>
                </a:lnTo>
                <a:lnTo>
                  <a:pt x="1087" y="3460"/>
                </a:lnTo>
                <a:lnTo>
                  <a:pt x="1094" y="3460"/>
                </a:lnTo>
                <a:lnTo>
                  <a:pt x="1099" y="3462"/>
                </a:lnTo>
                <a:lnTo>
                  <a:pt x="1101" y="3467"/>
                </a:lnTo>
                <a:lnTo>
                  <a:pt x="1102" y="3472"/>
                </a:lnTo>
                <a:lnTo>
                  <a:pt x="1106" y="3475"/>
                </a:lnTo>
                <a:lnTo>
                  <a:pt x="1108" y="3481"/>
                </a:lnTo>
                <a:lnTo>
                  <a:pt x="1113" y="3482"/>
                </a:lnTo>
                <a:lnTo>
                  <a:pt x="1121" y="3481"/>
                </a:lnTo>
                <a:lnTo>
                  <a:pt x="1120" y="3487"/>
                </a:lnTo>
                <a:lnTo>
                  <a:pt x="1120" y="3492"/>
                </a:lnTo>
                <a:lnTo>
                  <a:pt x="1123" y="3498"/>
                </a:lnTo>
                <a:lnTo>
                  <a:pt x="1125" y="3501"/>
                </a:lnTo>
                <a:lnTo>
                  <a:pt x="1130" y="3506"/>
                </a:lnTo>
                <a:lnTo>
                  <a:pt x="1133" y="3511"/>
                </a:lnTo>
                <a:lnTo>
                  <a:pt x="1135" y="3515"/>
                </a:lnTo>
                <a:lnTo>
                  <a:pt x="1140" y="3515"/>
                </a:lnTo>
                <a:lnTo>
                  <a:pt x="1142" y="3511"/>
                </a:lnTo>
                <a:lnTo>
                  <a:pt x="1142" y="3508"/>
                </a:lnTo>
                <a:lnTo>
                  <a:pt x="1142" y="3501"/>
                </a:lnTo>
                <a:lnTo>
                  <a:pt x="1142" y="3491"/>
                </a:lnTo>
                <a:lnTo>
                  <a:pt x="1140" y="3486"/>
                </a:lnTo>
                <a:lnTo>
                  <a:pt x="1142" y="3481"/>
                </a:lnTo>
                <a:lnTo>
                  <a:pt x="1162" y="3467"/>
                </a:lnTo>
                <a:lnTo>
                  <a:pt x="1183" y="3453"/>
                </a:lnTo>
                <a:lnTo>
                  <a:pt x="1184" y="3446"/>
                </a:lnTo>
                <a:lnTo>
                  <a:pt x="1190" y="3443"/>
                </a:lnTo>
                <a:lnTo>
                  <a:pt x="1198" y="3434"/>
                </a:lnTo>
                <a:lnTo>
                  <a:pt x="1203" y="3431"/>
                </a:lnTo>
                <a:lnTo>
                  <a:pt x="1207" y="3426"/>
                </a:lnTo>
                <a:lnTo>
                  <a:pt x="1210" y="3421"/>
                </a:lnTo>
                <a:lnTo>
                  <a:pt x="1210" y="3412"/>
                </a:lnTo>
                <a:lnTo>
                  <a:pt x="1210" y="3409"/>
                </a:lnTo>
                <a:lnTo>
                  <a:pt x="1207" y="3405"/>
                </a:lnTo>
                <a:lnTo>
                  <a:pt x="1205" y="3402"/>
                </a:lnTo>
                <a:lnTo>
                  <a:pt x="1203" y="3399"/>
                </a:lnTo>
                <a:lnTo>
                  <a:pt x="1202" y="3395"/>
                </a:lnTo>
                <a:lnTo>
                  <a:pt x="1200" y="3393"/>
                </a:lnTo>
                <a:lnTo>
                  <a:pt x="1196" y="3392"/>
                </a:lnTo>
                <a:lnTo>
                  <a:pt x="1196" y="3383"/>
                </a:lnTo>
                <a:lnTo>
                  <a:pt x="1198" y="3375"/>
                </a:lnTo>
                <a:lnTo>
                  <a:pt x="1202" y="3368"/>
                </a:lnTo>
                <a:lnTo>
                  <a:pt x="1203" y="3358"/>
                </a:lnTo>
                <a:lnTo>
                  <a:pt x="1230" y="3358"/>
                </a:lnTo>
                <a:lnTo>
                  <a:pt x="1256" y="3358"/>
                </a:lnTo>
                <a:lnTo>
                  <a:pt x="1306" y="3364"/>
                </a:lnTo>
                <a:lnTo>
                  <a:pt x="1309" y="3371"/>
                </a:lnTo>
                <a:lnTo>
                  <a:pt x="1314" y="3376"/>
                </a:lnTo>
                <a:lnTo>
                  <a:pt x="1323" y="3378"/>
                </a:lnTo>
                <a:lnTo>
                  <a:pt x="1333" y="3378"/>
                </a:lnTo>
                <a:lnTo>
                  <a:pt x="1331" y="3385"/>
                </a:lnTo>
                <a:lnTo>
                  <a:pt x="1331" y="3390"/>
                </a:lnTo>
                <a:lnTo>
                  <a:pt x="1335" y="3395"/>
                </a:lnTo>
                <a:lnTo>
                  <a:pt x="1336" y="3399"/>
                </a:lnTo>
                <a:lnTo>
                  <a:pt x="1341" y="3404"/>
                </a:lnTo>
                <a:lnTo>
                  <a:pt x="1345" y="3409"/>
                </a:lnTo>
                <a:lnTo>
                  <a:pt x="1346" y="3412"/>
                </a:lnTo>
                <a:lnTo>
                  <a:pt x="1352" y="3412"/>
                </a:lnTo>
                <a:lnTo>
                  <a:pt x="1355" y="3416"/>
                </a:lnTo>
                <a:lnTo>
                  <a:pt x="1357" y="3419"/>
                </a:lnTo>
                <a:lnTo>
                  <a:pt x="1358" y="3424"/>
                </a:lnTo>
                <a:lnTo>
                  <a:pt x="1360" y="3428"/>
                </a:lnTo>
                <a:lnTo>
                  <a:pt x="1362" y="3431"/>
                </a:lnTo>
                <a:lnTo>
                  <a:pt x="1367" y="3433"/>
                </a:lnTo>
                <a:lnTo>
                  <a:pt x="1374" y="3433"/>
                </a:lnTo>
                <a:lnTo>
                  <a:pt x="1379" y="3433"/>
                </a:lnTo>
                <a:lnTo>
                  <a:pt x="1384" y="3431"/>
                </a:lnTo>
                <a:lnTo>
                  <a:pt x="1392" y="3428"/>
                </a:lnTo>
                <a:lnTo>
                  <a:pt x="1401" y="3424"/>
                </a:lnTo>
                <a:lnTo>
                  <a:pt x="1408" y="3424"/>
                </a:lnTo>
                <a:lnTo>
                  <a:pt x="1415" y="3426"/>
                </a:lnTo>
                <a:lnTo>
                  <a:pt x="1416" y="3429"/>
                </a:lnTo>
                <a:lnTo>
                  <a:pt x="1418" y="3431"/>
                </a:lnTo>
                <a:lnTo>
                  <a:pt x="1428" y="3428"/>
                </a:lnTo>
                <a:lnTo>
                  <a:pt x="1442" y="3424"/>
                </a:lnTo>
                <a:lnTo>
                  <a:pt x="1449" y="3424"/>
                </a:lnTo>
                <a:lnTo>
                  <a:pt x="1456" y="3426"/>
                </a:lnTo>
                <a:lnTo>
                  <a:pt x="1459" y="3426"/>
                </a:lnTo>
                <a:lnTo>
                  <a:pt x="1462" y="3422"/>
                </a:lnTo>
                <a:lnTo>
                  <a:pt x="1466" y="3421"/>
                </a:lnTo>
                <a:lnTo>
                  <a:pt x="1469" y="3419"/>
                </a:lnTo>
                <a:lnTo>
                  <a:pt x="1471" y="3416"/>
                </a:lnTo>
                <a:lnTo>
                  <a:pt x="1474" y="3412"/>
                </a:lnTo>
                <a:lnTo>
                  <a:pt x="1481" y="3409"/>
                </a:lnTo>
                <a:lnTo>
                  <a:pt x="1490" y="3409"/>
                </a:lnTo>
                <a:lnTo>
                  <a:pt x="1496" y="3405"/>
                </a:lnTo>
                <a:lnTo>
                  <a:pt x="1498" y="3404"/>
                </a:lnTo>
                <a:lnTo>
                  <a:pt x="1500" y="3399"/>
                </a:lnTo>
                <a:lnTo>
                  <a:pt x="1503" y="3392"/>
                </a:lnTo>
                <a:lnTo>
                  <a:pt x="1507" y="3390"/>
                </a:lnTo>
                <a:lnTo>
                  <a:pt x="1510" y="3388"/>
                </a:lnTo>
                <a:lnTo>
                  <a:pt x="1514" y="3387"/>
                </a:lnTo>
                <a:lnTo>
                  <a:pt x="1517" y="3385"/>
                </a:lnTo>
                <a:lnTo>
                  <a:pt x="1536" y="3380"/>
                </a:lnTo>
                <a:lnTo>
                  <a:pt x="1553" y="3373"/>
                </a:lnTo>
                <a:lnTo>
                  <a:pt x="1585" y="3358"/>
                </a:lnTo>
                <a:lnTo>
                  <a:pt x="1618" y="3354"/>
                </a:lnTo>
                <a:lnTo>
                  <a:pt x="1650" y="3351"/>
                </a:lnTo>
                <a:lnTo>
                  <a:pt x="1686" y="3351"/>
                </a:lnTo>
                <a:lnTo>
                  <a:pt x="1722" y="3351"/>
                </a:lnTo>
                <a:lnTo>
                  <a:pt x="1725" y="3344"/>
                </a:lnTo>
                <a:lnTo>
                  <a:pt x="1727" y="3337"/>
                </a:lnTo>
                <a:lnTo>
                  <a:pt x="1730" y="3322"/>
                </a:lnTo>
                <a:lnTo>
                  <a:pt x="1734" y="3315"/>
                </a:lnTo>
                <a:lnTo>
                  <a:pt x="1737" y="3310"/>
                </a:lnTo>
                <a:lnTo>
                  <a:pt x="1742" y="3305"/>
                </a:lnTo>
                <a:lnTo>
                  <a:pt x="1749" y="3303"/>
                </a:lnTo>
                <a:lnTo>
                  <a:pt x="1749" y="3306"/>
                </a:lnTo>
                <a:lnTo>
                  <a:pt x="1749" y="3310"/>
                </a:lnTo>
                <a:lnTo>
                  <a:pt x="1751" y="3312"/>
                </a:lnTo>
                <a:lnTo>
                  <a:pt x="1752" y="3310"/>
                </a:lnTo>
                <a:lnTo>
                  <a:pt x="1754" y="3308"/>
                </a:lnTo>
                <a:lnTo>
                  <a:pt x="1756" y="3305"/>
                </a:lnTo>
                <a:lnTo>
                  <a:pt x="1756" y="3303"/>
                </a:lnTo>
                <a:lnTo>
                  <a:pt x="1761" y="3305"/>
                </a:lnTo>
                <a:lnTo>
                  <a:pt x="1764" y="3308"/>
                </a:lnTo>
                <a:lnTo>
                  <a:pt x="1770" y="3317"/>
                </a:lnTo>
                <a:lnTo>
                  <a:pt x="1771" y="3318"/>
                </a:lnTo>
                <a:lnTo>
                  <a:pt x="1776" y="3318"/>
                </a:lnTo>
                <a:lnTo>
                  <a:pt x="1787" y="3317"/>
                </a:lnTo>
                <a:lnTo>
                  <a:pt x="1797" y="3315"/>
                </a:lnTo>
                <a:lnTo>
                  <a:pt x="1800" y="3315"/>
                </a:lnTo>
                <a:lnTo>
                  <a:pt x="1804" y="3317"/>
                </a:lnTo>
                <a:lnTo>
                  <a:pt x="1804" y="3320"/>
                </a:lnTo>
                <a:lnTo>
                  <a:pt x="1805" y="3322"/>
                </a:lnTo>
                <a:lnTo>
                  <a:pt x="1810" y="3323"/>
                </a:lnTo>
                <a:lnTo>
                  <a:pt x="1814" y="3327"/>
                </a:lnTo>
                <a:lnTo>
                  <a:pt x="1816" y="3329"/>
                </a:lnTo>
                <a:lnTo>
                  <a:pt x="1817" y="3330"/>
                </a:lnTo>
                <a:lnTo>
                  <a:pt x="1824" y="3330"/>
                </a:lnTo>
                <a:lnTo>
                  <a:pt x="1828" y="3330"/>
                </a:lnTo>
                <a:lnTo>
                  <a:pt x="1831" y="3327"/>
                </a:lnTo>
                <a:lnTo>
                  <a:pt x="1836" y="3322"/>
                </a:lnTo>
                <a:lnTo>
                  <a:pt x="1838" y="3318"/>
                </a:lnTo>
                <a:lnTo>
                  <a:pt x="1841" y="3317"/>
                </a:lnTo>
                <a:lnTo>
                  <a:pt x="1845" y="3317"/>
                </a:lnTo>
                <a:lnTo>
                  <a:pt x="1851" y="3317"/>
                </a:lnTo>
                <a:lnTo>
                  <a:pt x="1858" y="3318"/>
                </a:lnTo>
                <a:lnTo>
                  <a:pt x="1865" y="3318"/>
                </a:lnTo>
                <a:lnTo>
                  <a:pt x="1874" y="3315"/>
                </a:lnTo>
                <a:lnTo>
                  <a:pt x="1882" y="3312"/>
                </a:lnTo>
                <a:lnTo>
                  <a:pt x="1887" y="3310"/>
                </a:lnTo>
                <a:lnTo>
                  <a:pt x="1892" y="3310"/>
                </a:lnTo>
                <a:lnTo>
                  <a:pt x="1894" y="3313"/>
                </a:lnTo>
                <a:lnTo>
                  <a:pt x="1896" y="3315"/>
                </a:lnTo>
                <a:lnTo>
                  <a:pt x="1903" y="3317"/>
                </a:lnTo>
                <a:lnTo>
                  <a:pt x="1920" y="3317"/>
                </a:lnTo>
                <a:lnTo>
                  <a:pt x="1920" y="3329"/>
                </a:lnTo>
                <a:lnTo>
                  <a:pt x="1920" y="3341"/>
                </a:lnTo>
                <a:lnTo>
                  <a:pt x="1921" y="3351"/>
                </a:lnTo>
                <a:lnTo>
                  <a:pt x="1926" y="3358"/>
                </a:lnTo>
                <a:lnTo>
                  <a:pt x="1930" y="3359"/>
                </a:lnTo>
                <a:lnTo>
                  <a:pt x="1932" y="3363"/>
                </a:lnTo>
                <a:lnTo>
                  <a:pt x="1933" y="3366"/>
                </a:lnTo>
                <a:lnTo>
                  <a:pt x="1933" y="3371"/>
                </a:lnTo>
                <a:lnTo>
                  <a:pt x="1938" y="3373"/>
                </a:lnTo>
                <a:lnTo>
                  <a:pt x="1940" y="3375"/>
                </a:lnTo>
                <a:lnTo>
                  <a:pt x="1940" y="3378"/>
                </a:lnTo>
                <a:lnTo>
                  <a:pt x="1949" y="3380"/>
                </a:lnTo>
                <a:lnTo>
                  <a:pt x="1952" y="3381"/>
                </a:lnTo>
                <a:lnTo>
                  <a:pt x="1954" y="3385"/>
                </a:lnTo>
                <a:lnTo>
                  <a:pt x="1957" y="3387"/>
                </a:lnTo>
                <a:lnTo>
                  <a:pt x="1959" y="3390"/>
                </a:lnTo>
                <a:lnTo>
                  <a:pt x="1961" y="3393"/>
                </a:lnTo>
                <a:lnTo>
                  <a:pt x="1961" y="3399"/>
                </a:lnTo>
                <a:lnTo>
                  <a:pt x="1981" y="3399"/>
                </a:lnTo>
                <a:lnTo>
                  <a:pt x="1981" y="3337"/>
                </a:lnTo>
                <a:lnTo>
                  <a:pt x="1976" y="3335"/>
                </a:lnTo>
                <a:lnTo>
                  <a:pt x="1974" y="3330"/>
                </a:lnTo>
                <a:lnTo>
                  <a:pt x="1974" y="3323"/>
                </a:lnTo>
                <a:lnTo>
                  <a:pt x="1974" y="3317"/>
                </a:lnTo>
                <a:lnTo>
                  <a:pt x="1971" y="3315"/>
                </a:lnTo>
                <a:lnTo>
                  <a:pt x="1967" y="3313"/>
                </a:lnTo>
                <a:lnTo>
                  <a:pt x="1966" y="3305"/>
                </a:lnTo>
                <a:lnTo>
                  <a:pt x="1964" y="3301"/>
                </a:lnTo>
                <a:lnTo>
                  <a:pt x="1962" y="3298"/>
                </a:lnTo>
                <a:lnTo>
                  <a:pt x="1959" y="3296"/>
                </a:lnTo>
                <a:lnTo>
                  <a:pt x="1954" y="3296"/>
                </a:lnTo>
                <a:lnTo>
                  <a:pt x="1954" y="3291"/>
                </a:lnTo>
                <a:lnTo>
                  <a:pt x="1952" y="3286"/>
                </a:lnTo>
                <a:lnTo>
                  <a:pt x="1949" y="3277"/>
                </a:lnTo>
                <a:lnTo>
                  <a:pt x="1943" y="3271"/>
                </a:lnTo>
                <a:lnTo>
                  <a:pt x="1940" y="3262"/>
                </a:lnTo>
                <a:lnTo>
                  <a:pt x="1943" y="3262"/>
                </a:lnTo>
                <a:lnTo>
                  <a:pt x="1945" y="3260"/>
                </a:lnTo>
                <a:lnTo>
                  <a:pt x="1947" y="3255"/>
                </a:lnTo>
                <a:lnTo>
                  <a:pt x="1950" y="3252"/>
                </a:lnTo>
                <a:lnTo>
                  <a:pt x="1952" y="3250"/>
                </a:lnTo>
                <a:lnTo>
                  <a:pt x="1954" y="3248"/>
                </a:lnTo>
                <a:lnTo>
                  <a:pt x="1954" y="3221"/>
                </a:lnTo>
                <a:lnTo>
                  <a:pt x="1952" y="3216"/>
                </a:lnTo>
                <a:lnTo>
                  <a:pt x="1949" y="3213"/>
                </a:lnTo>
                <a:lnTo>
                  <a:pt x="1947" y="3208"/>
                </a:lnTo>
                <a:lnTo>
                  <a:pt x="1947" y="3201"/>
                </a:lnTo>
                <a:lnTo>
                  <a:pt x="1943" y="3194"/>
                </a:lnTo>
                <a:lnTo>
                  <a:pt x="1940" y="3190"/>
                </a:lnTo>
                <a:lnTo>
                  <a:pt x="1937" y="3185"/>
                </a:lnTo>
                <a:lnTo>
                  <a:pt x="1933" y="3180"/>
                </a:lnTo>
                <a:lnTo>
                  <a:pt x="1935" y="3175"/>
                </a:lnTo>
                <a:lnTo>
                  <a:pt x="1937" y="3173"/>
                </a:lnTo>
                <a:lnTo>
                  <a:pt x="1940" y="3173"/>
                </a:lnTo>
                <a:lnTo>
                  <a:pt x="1938" y="3165"/>
                </a:lnTo>
                <a:lnTo>
                  <a:pt x="1937" y="3161"/>
                </a:lnTo>
                <a:lnTo>
                  <a:pt x="1933" y="3160"/>
                </a:lnTo>
                <a:lnTo>
                  <a:pt x="1928" y="3156"/>
                </a:lnTo>
                <a:lnTo>
                  <a:pt x="1925" y="3151"/>
                </a:lnTo>
                <a:lnTo>
                  <a:pt x="1925" y="3144"/>
                </a:lnTo>
                <a:lnTo>
                  <a:pt x="1928" y="3139"/>
                </a:lnTo>
                <a:lnTo>
                  <a:pt x="1933" y="3126"/>
                </a:lnTo>
                <a:lnTo>
                  <a:pt x="1933" y="3119"/>
                </a:lnTo>
                <a:lnTo>
                  <a:pt x="1933" y="3112"/>
                </a:lnTo>
                <a:lnTo>
                  <a:pt x="1937" y="3112"/>
                </a:lnTo>
                <a:lnTo>
                  <a:pt x="1940" y="3109"/>
                </a:lnTo>
                <a:lnTo>
                  <a:pt x="1943" y="3107"/>
                </a:lnTo>
                <a:lnTo>
                  <a:pt x="1947" y="3105"/>
                </a:lnTo>
                <a:lnTo>
                  <a:pt x="1947" y="3102"/>
                </a:lnTo>
                <a:lnTo>
                  <a:pt x="1949" y="3100"/>
                </a:lnTo>
                <a:lnTo>
                  <a:pt x="1954" y="3098"/>
                </a:lnTo>
                <a:lnTo>
                  <a:pt x="1957" y="3095"/>
                </a:lnTo>
                <a:lnTo>
                  <a:pt x="1959" y="3093"/>
                </a:lnTo>
                <a:lnTo>
                  <a:pt x="1961" y="3092"/>
                </a:lnTo>
                <a:lnTo>
                  <a:pt x="1972" y="3090"/>
                </a:lnTo>
                <a:lnTo>
                  <a:pt x="1981" y="3085"/>
                </a:lnTo>
                <a:lnTo>
                  <a:pt x="1989" y="3080"/>
                </a:lnTo>
                <a:lnTo>
                  <a:pt x="1993" y="3076"/>
                </a:lnTo>
                <a:lnTo>
                  <a:pt x="1995" y="3071"/>
                </a:lnTo>
                <a:lnTo>
                  <a:pt x="2000" y="3071"/>
                </a:lnTo>
                <a:lnTo>
                  <a:pt x="2005" y="3069"/>
                </a:lnTo>
                <a:lnTo>
                  <a:pt x="2013" y="3066"/>
                </a:lnTo>
                <a:lnTo>
                  <a:pt x="2020" y="3061"/>
                </a:lnTo>
                <a:lnTo>
                  <a:pt x="2029" y="3057"/>
                </a:lnTo>
                <a:lnTo>
                  <a:pt x="2036" y="3057"/>
                </a:lnTo>
                <a:lnTo>
                  <a:pt x="2041" y="3056"/>
                </a:lnTo>
                <a:lnTo>
                  <a:pt x="2049" y="3051"/>
                </a:lnTo>
                <a:lnTo>
                  <a:pt x="2058" y="3046"/>
                </a:lnTo>
                <a:lnTo>
                  <a:pt x="2063" y="3044"/>
                </a:lnTo>
                <a:lnTo>
                  <a:pt x="2070" y="3044"/>
                </a:lnTo>
                <a:lnTo>
                  <a:pt x="2070" y="3040"/>
                </a:lnTo>
                <a:lnTo>
                  <a:pt x="2073" y="3037"/>
                </a:lnTo>
                <a:lnTo>
                  <a:pt x="2075" y="3034"/>
                </a:lnTo>
                <a:lnTo>
                  <a:pt x="2076" y="3030"/>
                </a:lnTo>
                <a:lnTo>
                  <a:pt x="2080" y="3030"/>
                </a:lnTo>
                <a:lnTo>
                  <a:pt x="2082" y="3028"/>
                </a:lnTo>
                <a:lnTo>
                  <a:pt x="2083" y="3023"/>
                </a:lnTo>
                <a:lnTo>
                  <a:pt x="2087" y="3020"/>
                </a:lnTo>
                <a:lnTo>
                  <a:pt x="2088" y="3018"/>
                </a:lnTo>
                <a:lnTo>
                  <a:pt x="2090" y="3017"/>
                </a:lnTo>
                <a:lnTo>
                  <a:pt x="2092" y="3011"/>
                </a:lnTo>
                <a:lnTo>
                  <a:pt x="2095" y="3008"/>
                </a:lnTo>
                <a:lnTo>
                  <a:pt x="2102" y="3001"/>
                </a:lnTo>
                <a:lnTo>
                  <a:pt x="2105" y="2998"/>
                </a:lnTo>
                <a:lnTo>
                  <a:pt x="2109" y="2994"/>
                </a:lnTo>
                <a:lnTo>
                  <a:pt x="2111" y="2989"/>
                </a:lnTo>
                <a:lnTo>
                  <a:pt x="2111" y="2982"/>
                </a:lnTo>
                <a:lnTo>
                  <a:pt x="2111" y="2972"/>
                </a:lnTo>
                <a:lnTo>
                  <a:pt x="2111" y="2964"/>
                </a:lnTo>
                <a:lnTo>
                  <a:pt x="2111" y="2952"/>
                </a:lnTo>
                <a:lnTo>
                  <a:pt x="2111" y="2941"/>
                </a:lnTo>
                <a:lnTo>
                  <a:pt x="2111" y="2935"/>
                </a:lnTo>
                <a:lnTo>
                  <a:pt x="2112" y="2931"/>
                </a:lnTo>
                <a:lnTo>
                  <a:pt x="2112" y="2929"/>
                </a:lnTo>
                <a:lnTo>
                  <a:pt x="2114" y="2926"/>
                </a:lnTo>
                <a:lnTo>
                  <a:pt x="2114" y="2924"/>
                </a:lnTo>
                <a:lnTo>
                  <a:pt x="2117" y="2921"/>
                </a:lnTo>
                <a:lnTo>
                  <a:pt x="2138" y="2921"/>
                </a:lnTo>
                <a:lnTo>
                  <a:pt x="2138" y="2924"/>
                </a:lnTo>
                <a:lnTo>
                  <a:pt x="2140" y="2926"/>
                </a:lnTo>
                <a:lnTo>
                  <a:pt x="2141" y="2928"/>
                </a:lnTo>
                <a:lnTo>
                  <a:pt x="2148" y="2929"/>
                </a:lnTo>
                <a:lnTo>
                  <a:pt x="2150" y="2931"/>
                </a:lnTo>
                <a:lnTo>
                  <a:pt x="2152" y="2935"/>
                </a:lnTo>
                <a:lnTo>
                  <a:pt x="2157" y="2936"/>
                </a:lnTo>
                <a:lnTo>
                  <a:pt x="2160" y="2938"/>
                </a:lnTo>
                <a:lnTo>
                  <a:pt x="2175" y="2941"/>
                </a:lnTo>
                <a:lnTo>
                  <a:pt x="2182" y="2943"/>
                </a:lnTo>
                <a:lnTo>
                  <a:pt x="2191" y="2941"/>
                </a:lnTo>
                <a:lnTo>
                  <a:pt x="2193" y="2941"/>
                </a:lnTo>
                <a:lnTo>
                  <a:pt x="2198" y="2940"/>
                </a:lnTo>
                <a:lnTo>
                  <a:pt x="2201" y="2938"/>
                </a:lnTo>
                <a:lnTo>
                  <a:pt x="2206" y="2931"/>
                </a:lnTo>
                <a:lnTo>
                  <a:pt x="2210" y="2926"/>
                </a:lnTo>
                <a:lnTo>
                  <a:pt x="2211" y="2923"/>
                </a:lnTo>
                <a:lnTo>
                  <a:pt x="2211" y="2921"/>
                </a:lnTo>
                <a:lnTo>
                  <a:pt x="2215" y="2918"/>
                </a:lnTo>
                <a:lnTo>
                  <a:pt x="2220" y="2914"/>
                </a:lnTo>
                <a:lnTo>
                  <a:pt x="2218" y="2906"/>
                </a:lnTo>
                <a:lnTo>
                  <a:pt x="2218" y="2900"/>
                </a:lnTo>
                <a:lnTo>
                  <a:pt x="2222" y="2890"/>
                </a:lnTo>
                <a:lnTo>
                  <a:pt x="2227" y="2880"/>
                </a:lnTo>
                <a:lnTo>
                  <a:pt x="2227" y="2873"/>
                </a:lnTo>
                <a:lnTo>
                  <a:pt x="2227" y="2866"/>
                </a:lnTo>
                <a:lnTo>
                  <a:pt x="2227" y="2859"/>
                </a:lnTo>
                <a:lnTo>
                  <a:pt x="2220" y="2856"/>
                </a:lnTo>
                <a:lnTo>
                  <a:pt x="2213" y="2853"/>
                </a:lnTo>
                <a:lnTo>
                  <a:pt x="2210" y="2846"/>
                </a:lnTo>
                <a:lnTo>
                  <a:pt x="2208" y="2837"/>
                </a:lnTo>
                <a:lnTo>
                  <a:pt x="2206" y="2829"/>
                </a:lnTo>
                <a:lnTo>
                  <a:pt x="2206" y="2819"/>
                </a:lnTo>
                <a:lnTo>
                  <a:pt x="2206" y="2798"/>
                </a:lnTo>
                <a:lnTo>
                  <a:pt x="2198" y="2795"/>
                </a:lnTo>
                <a:lnTo>
                  <a:pt x="2189" y="2791"/>
                </a:lnTo>
                <a:lnTo>
                  <a:pt x="2187" y="2788"/>
                </a:lnTo>
                <a:lnTo>
                  <a:pt x="2186" y="2783"/>
                </a:lnTo>
                <a:lnTo>
                  <a:pt x="2184" y="2778"/>
                </a:lnTo>
                <a:lnTo>
                  <a:pt x="2186" y="2771"/>
                </a:lnTo>
                <a:lnTo>
                  <a:pt x="2179" y="2771"/>
                </a:lnTo>
                <a:lnTo>
                  <a:pt x="2174" y="2767"/>
                </a:lnTo>
                <a:lnTo>
                  <a:pt x="2169" y="2766"/>
                </a:lnTo>
                <a:lnTo>
                  <a:pt x="2164" y="2762"/>
                </a:lnTo>
                <a:lnTo>
                  <a:pt x="2158" y="2752"/>
                </a:lnTo>
                <a:lnTo>
                  <a:pt x="2152" y="2743"/>
                </a:lnTo>
                <a:lnTo>
                  <a:pt x="2146" y="2742"/>
                </a:lnTo>
                <a:lnTo>
                  <a:pt x="2145" y="2740"/>
                </a:lnTo>
                <a:lnTo>
                  <a:pt x="2145" y="2737"/>
                </a:lnTo>
                <a:lnTo>
                  <a:pt x="2140" y="2735"/>
                </a:lnTo>
                <a:lnTo>
                  <a:pt x="2138" y="2733"/>
                </a:lnTo>
                <a:lnTo>
                  <a:pt x="2138" y="2730"/>
                </a:lnTo>
                <a:lnTo>
                  <a:pt x="2111" y="2730"/>
                </a:lnTo>
                <a:lnTo>
                  <a:pt x="2102" y="2716"/>
                </a:lnTo>
                <a:lnTo>
                  <a:pt x="2092" y="2704"/>
                </a:lnTo>
                <a:lnTo>
                  <a:pt x="2083" y="2691"/>
                </a:lnTo>
                <a:lnTo>
                  <a:pt x="2076" y="2675"/>
                </a:lnTo>
                <a:lnTo>
                  <a:pt x="2042" y="2675"/>
                </a:lnTo>
                <a:lnTo>
                  <a:pt x="2041" y="2670"/>
                </a:lnTo>
                <a:lnTo>
                  <a:pt x="2037" y="2667"/>
                </a:lnTo>
                <a:lnTo>
                  <a:pt x="2029" y="2662"/>
                </a:lnTo>
                <a:lnTo>
                  <a:pt x="2029" y="2660"/>
                </a:lnTo>
                <a:lnTo>
                  <a:pt x="2029" y="2655"/>
                </a:lnTo>
                <a:lnTo>
                  <a:pt x="2029" y="2651"/>
                </a:lnTo>
                <a:lnTo>
                  <a:pt x="2029" y="2648"/>
                </a:lnTo>
                <a:lnTo>
                  <a:pt x="2025" y="2646"/>
                </a:lnTo>
                <a:lnTo>
                  <a:pt x="2022" y="2645"/>
                </a:lnTo>
                <a:lnTo>
                  <a:pt x="2018" y="2643"/>
                </a:lnTo>
                <a:lnTo>
                  <a:pt x="2015" y="2641"/>
                </a:lnTo>
                <a:lnTo>
                  <a:pt x="2015" y="2638"/>
                </a:lnTo>
                <a:lnTo>
                  <a:pt x="2015" y="2634"/>
                </a:lnTo>
                <a:lnTo>
                  <a:pt x="2015" y="2631"/>
                </a:lnTo>
                <a:lnTo>
                  <a:pt x="2015" y="2628"/>
                </a:lnTo>
                <a:lnTo>
                  <a:pt x="2012" y="2628"/>
                </a:lnTo>
                <a:lnTo>
                  <a:pt x="2008" y="2628"/>
                </a:lnTo>
                <a:lnTo>
                  <a:pt x="2005" y="2628"/>
                </a:lnTo>
                <a:lnTo>
                  <a:pt x="2001" y="2628"/>
                </a:lnTo>
                <a:lnTo>
                  <a:pt x="2000" y="2619"/>
                </a:lnTo>
                <a:lnTo>
                  <a:pt x="1998" y="2610"/>
                </a:lnTo>
                <a:lnTo>
                  <a:pt x="1993" y="2605"/>
                </a:lnTo>
                <a:lnTo>
                  <a:pt x="1988" y="2600"/>
                </a:lnTo>
                <a:lnTo>
                  <a:pt x="1986" y="2595"/>
                </a:lnTo>
                <a:lnTo>
                  <a:pt x="1984" y="2592"/>
                </a:lnTo>
                <a:lnTo>
                  <a:pt x="1978" y="2587"/>
                </a:lnTo>
                <a:lnTo>
                  <a:pt x="1971" y="2582"/>
                </a:lnTo>
                <a:lnTo>
                  <a:pt x="1969" y="2578"/>
                </a:lnTo>
                <a:lnTo>
                  <a:pt x="1967" y="2573"/>
                </a:lnTo>
                <a:lnTo>
                  <a:pt x="1920" y="2573"/>
                </a:lnTo>
                <a:lnTo>
                  <a:pt x="1914" y="2564"/>
                </a:lnTo>
                <a:lnTo>
                  <a:pt x="1909" y="2556"/>
                </a:lnTo>
                <a:lnTo>
                  <a:pt x="1903" y="2535"/>
                </a:lnTo>
                <a:lnTo>
                  <a:pt x="1897" y="2527"/>
                </a:lnTo>
                <a:lnTo>
                  <a:pt x="1892" y="2518"/>
                </a:lnTo>
                <a:lnTo>
                  <a:pt x="1885" y="2512"/>
                </a:lnTo>
                <a:lnTo>
                  <a:pt x="1879" y="2505"/>
                </a:lnTo>
                <a:lnTo>
                  <a:pt x="1879" y="2498"/>
                </a:lnTo>
                <a:lnTo>
                  <a:pt x="1877" y="2493"/>
                </a:lnTo>
                <a:lnTo>
                  <a:pt x="1874" y="2488"/>
                </a:lnTo>
                <a:lnTo>
                  <a:pt x="1868" y="2483"/>
                </a:lnTo>
                <a:lnTo>
                  <a:pt x="1867" y="2481"/>
                </a:lnTo>
                <a:lnTo>
                  <a:pt x="1865" y="2477"/>
                </a:lnTo>
                <a:lnTo>
                  <a:pt x="1865" y="2471"/>
                </a:lnTo>
                <a:lnTo>
                  <a:pt x="1865" y="2467"/>
                </a:lnTo>
                <a:lnTo>
                  <a:pt x="1865" y="2464"/>
                </a:lnTo>
                <a:lnTo>
                  <a:pt x="1862" y="2464"/>
                </a:lnTo>
                <a:lnTo>
                  <a:pt x="1858" y="2464"/>
                </a:lnTo>
                <a:lnTo>
                  <a:pt x="1858" y="2460"/>
                </a:lnTo>
                <a:lnTo>
                  <a:pt x="1858" y="2457"/>
                </a:lnTo>
                <a:lnTo>
                  <a:pt x="1855" y="2457"/>
                </a:lnTo>
                <a:lnTo>
                  <a:pt x="1851" y="2457"/>
                </a:lnTo>
                <a:lnTo>
                  <a:pt x="1851" y="2454"/>
                </a:lnTo>
                <a:lnTo>
                  <a:pt x="1851" y="2450"/>
                </a:lnTo>
                <a:lnTo>
                  <a:pt x="1846" y="2438"/>
                </a:lnTo>
                <a:lnTo>
                  <a:pt x="1845" y="2431"/>
                </a:lnTo>
                <a:lnTo>
                  <a:pt x="1845" y="2423"/>
                </a:lnTo>
                <a:lnTo>
                  <a:pt x="1838" y="2419"/>
                </a:lnTo>
                <a:lnTo>
                  <a:pt x="1833" y="2414"/>
                </a:lnTo>
                <a:lnTo>
                  <a:pt x="1828" y="2409"/>
                </a:lnTo>
                <a:lnTo>
                  <a:pt x="1824" y="2402"/>
                </a:lnTo>
                <a:lnTo>
                  <a:pt x="1812" y="2402"/>
                </a:lnTo>
                <a:lnTo>
                  <a:pt x="1807" y="2402"/>
                </a:lnTo>
                <a:lnTo>
                  <a:pt x="1804" y="2399"/>
                </a:lnTo>
                <a:lnTo>
                  <a:pt x="1800" y="2397"/>
                </a:lnTo>
                <a:lnTo>
                  <a:pt x="1797" y="2394"/>
                </a:lnTo>
                <a:lnTo>
                  <a:pt x="1797" y="2389"/>
                </a:lnTo>
                <a:lnTo>
                  <a:pt x="1797" y="2382"/>
                </a:lnTo>
                <a:lnTo>
                  <a:pt x="1799" y="2370"/>
                </a:lnTo>
                <a:lnTo>
                  <a:pt x="1802" y="2361"/>
                </a:lnTo>
                <a:lnTo>
                  <a:pt x="1809" y="2353"/>
                </a:lnTo>
                <a:lnTo>
                  <a:pt x="1812" y="2349"/>
                </a:lnTo>
                <a:lnTo>
                  <a:pt x="1817" y="2348"/>
                </a:lnTo>
                <a:lnTo>
                  <a:pt x="1817" y="2341"/>
                </a:lnTo>
                <a:lnTo>
                  <a:pt x="1819" y="2336"/>
                </a:lnTo>
                <a:lnTo>
                  <a:pt x="1824" y="2327"/>
                </a:lnTo>
                <a:lnTo>
                  <a:pt x="1828" y="2326"/>
                </a:lnTo>
                <a:lnTo>
                  <a:pt x="1829" y="2324"/>
                </a:lnTo>
                <a:lnTo>
                  <a:pt x="1833" y="2319"/>
                </a:lnTo>
                <a:lnTo>
                  <a:pt x="1834" y="2312"/>
                </a:lnTo>
                <a:lnTo>
                  <a:pt x="1838" y="2307"/>
                </a:lnTo>
                <a:lnTo>
                  <a:pt x="1829" y="2308"/>
                </a:lnTo>
                <a:lnTo>
                  <a:pt x="1824" y="2307"/>
                </a:lnTo>
                <a:lnTo>
                  <a:pt x="1819" y="2305"/>
                </a:lnTo>
                <a:lnTo>
                  <a:pt x="1817" y="2300"/>
                </a:lnTo>
                <a:lnTo>
                  <a:pt x="1812" y="2291"/>
                </a:lnTo>
                <a:lnTo>
                  <a:pt x="1809" y="2288"/>
                </a:lnTo>
                <a:lnTo>
                  <a:pt x="1804" y="2286"/>
                </a:lnTo>
                <a:lnTo>
                  <a:pt x="1799" y="2278"/>
                </a:lnTo>
                <a:lnTo>
                  <a:pt x="1792" y="2271"/>
                </a:lnTo>
                <a:lnTo>
                  <a:pt x="1787" y="2262"/>
                </a:lnTo>
                <a:lnTo>
                  <a:pt x="1783" y="2252"/>
                </a:lnTo>
                <a:lnTo>
                  <a:pt x="1773" y="2247"/>
                </a:lnTo>
                <a:lnTo>
                  <a:pt x="1763" y="2242"/>
                </a:lnTo>
                <a:lnTo>
                  <a:pt x="1756" y="2235"/>
                </a:lnTo>
                <a:lnTo>
                  <a:pt x="1747" y="2228"/>
                </a:lnTo>
                <a:lnTo>
                  <a:pt x="1746" y="2223"/>
                </a:lnTo>
                <a:lnTo>
                  <a:pt x="1742" y="2218"/>
                </a:lnTo>
                <a:lnTo>
                  <a:pt x="1732" y="2201"/>
                </a:lnTo>
                <a:lnTo>
                  <a:pt x="1725" y="2181"/>
                </a:lnTo>
                <a:lnTo>
                  <a:pt x="1717" y="2162"/>
                </a:lnTo>
                <a:lnTo>
                  <a:pt x="1708" y="2143"/>
                </a:lnTo>
                <a:lnTo>
                  <a:pt x="1712" y="2141"/>
                </a:lnTo>
                <a:lnTo>
                  <a:pt x="1713" y="2140"/>
                </a:lnTo>
                <a:lnTo>
                  <a:pt x="1715" y="2133"/>
                </a:lnTo>
                <a:lnTo>
                  <a:pt x="1715" y="2116"/>
                </a:lnTo>
                <a:lnTo>
                  <a:pt x="1718" y="2117"/>
                </a:lnTo>
                <a:lnTo>
                  <a:pt x="1720" y="2121"/>
                </a:lnTo>
                <a:lnTo>
                  <a:pt x="1722" y="2124"/>
                </a:lnTo>
                <a:lnTo>
                  <a:pt x="1722" y="2129"/>
                </a:lnTo>
                <a:lnTo>
                  <a:pt x="1727" y="2129"/>
                </a:lnTo>
                <a:lnTo>
                  <a:pt x="1732" y="2129"/>
                </a:lnTo>
                <a:lnTo>
                  <a:pt x="1737" y="2135"/>
                </a:lnTo>
                <a:lnTo>
                  <a:pt x="1744" y="2138"/>
                </a:lnTo>
                <a:lnTo>
                  <a:pt x="1749" y="2138"/>
                </a:lnTo>
                <a:lnTo>
                  <a:pt x="1756" y="2136"/>
                </a:lnTo>
                <a:lnTo>
                  <a:pt x="1756" y="2145"/>
                </a:lnTo>
                <a:lnTo>
                  <a:pt x="1759" y="2150"/>
                </a:lnTo>
                <a:lnTo>
                  <a:pt x="1764" y="2153"/>
                </a:lnTo>
                <a:lnTo>
                  <a:pt x="1770" y="2157"/>
                </a:lnTo>
                <a:lnTo>
                  <a:pt x="1770" y="2167"/>
                </a:lnTo>
                <a:lnTo>
                  <a:pt x="1771" y="2170"/>
                </a:lnTo>
                <a:lnTo>
                  <a:pt x="1773" y="2174"/>
                </a:lnTo>
                <a:lnTo>
                  <a:pt x="1776" y="2175"/>
                </a:lnTo>
                <a:lnTo>
                  <a:pt x="1780" y="2177"/>
                </a:lnTo>
                <a:lnTo>
                  <a:pt x="1790" y="2177"/>
                </a:lnTo>
                <a:lnTo>
                  <a:pt x="1790" y="2170"/>
                </a:lnTo>
                <a:lnTo>
                  <a:pt x="1793" y="2164"/>
                </a:lnTo>
                <a:lnTo>
                  <a:pt x="1799" y="2160"/>
                </a:lnTo>
                <a:lnTo>
                  <a:pt x="1804" y="2157"/>
                </a:lnTo>
                <a:lnTo>
                  <a:pt x="1804" y="2148"/>
                </a:lnTo>
                <a:lnTo>
                  <a:pt x="1805" y="2141"/>
                </a:lnTo>
                <a:lnTo>
                  <a:pt x="1807" y="2135"/>
                </a:lnTo>
                <a:lnTo>
                  <a:pt x="1810" y="2129"/>
                </a:lnTo>
                <a:lnTo>
                  <a:pt x="1814" y="2128"/>
                </a:lnTo>
                <a:lnTo>
                  <a:pt x="1817" y="2124"/>
                </a:lnTo>
                <a:lnTo>
                  <a:pt x="1821" y="2121"/>
                </a:lnTo>
                <a:lnTo>
                  <a:pt x="1822" y="2112"/>
                </a:lnTo>
                <a:lnTo>
                  <a:pt x="1826" y="2109"/>
                </a:lnTo>
                <a:lnTo>
                  <a:pt x="1828" y="2107"/>
                </a:lnTo>
                <a:lnTo>
                  <a:pt x="1833" y="2106"/>
                </a:lnTo>
                <a:lnTo>
                  <a:pt x="1838" y="2107"/>
                </a:lnTo>
                <a:lnTo>
                  <a:pt x="1841" y="2106"/>
                </a:lnTo>
                <a:lnTo>
                  <a:pt x="1845" y="2102"/>
                </a:lnTo>
                <a:lnTo>
                  <a:pt x="1846" y="2099"/>
                </a:lnTo>
                <a:lnTo>
                  <a:pt x="1848" y="2095"/>
                </a:lnTo>
                <a:lnTo>
                  <a:pt x="1851" y="2094"/>
                </a:lnTo>
                <a:lnTo>
                  <a:pt x="1855" y="2092"/>
                </a:lnTo>
                <a:lnTo>
                  <a:pt x="1858" y="2094"/>
                </a:lnTo>
                <a:lnTo>
                  <a:pt x="1862" y="2094"/>
                </a:lnTo>
                <a:lnTo>
                  <a:pt x="1865" y="2094"/>
                </a:lnTo>
                <a:lnTo>
                  <a:pt x="1868" y="2094"/>
                </a:lnTo>
                <a:lnTo>
                  <a:pt x="1879" y="2087"/>
                </a:lnTo>
                <a:lnTo>
                  <a:pt x="1887" y="2080"/>
                </a:lnTo>
                <a:lnTo>
                  <a:pt x="1891" y="2080"/>
                </a:lnTo>
                <a:lnTo>
                  <a:pt x="1897" y="2077"/>
                </a:lnTo>
                <a:lnTo>
                  <a:pt x="1904" y="2075"/>
                </a:lnTo>
                <a:lnTo>
                  <a:pt x="1913" y="2077"/>
                </a:lnTo>
                <a:lnTo>
                  <a:pt x="1923" y="2082"/>
                </a:lnTo>
                <a:lnTo>
                  <a:pt x="1923" y="2080"/>
                </a:lnTo>
                <a:lnTo>
                  <a:pt x="1925" y="2080"/>
                </a:lnTo>
                <a:lnTo>
                  <a:pt x="1926" y="2078"/>
                </a:lnTo>
                <a:lnTo>
                  <a:pt x="1928" y="2077"/>
                </a:lnTo>
                <a:lnTo>
                  <a:pt x="1930" y="2077"/>
                </a:lnTo>
                <a:lnTo>
                  <a:pt x="1932" y="2075"/>
                </a:lnTo>
                <a:lnTo>
                  <a:pt x="1933" y="2075"/>
                </a:lnTo>
                <a:lnTo>
                  <a:pt x="1942" y="2075"/>
                </a:lnTo>
                <a:lnTo>
                  <a:pt x="1950" y="2075"/>
                </a:lnTo>
                <a:lnTo>
                  <a:pt x="1959" y="2075"/>
                </a:lnTo>
                <a:lnTo>
                  <a:pt x="1967" y="2075"/>
                </a:lnTo>
                <a:lnTo>
                  <a:pt x="1974" y="2075"/>
                </a:lnTo>
                <a:lnTo>
                  <a:pt x="1974" y="2068"/>
                </a:lnTo>
                <a:lnTo>
                  <a:pt x="1978" y="2063"/>
                </a:lnTo>
                <a:lnTo>
                  <a:pt x="1979" y="2058"/>
                </a:lnTo>
                <a:lnTo>
                  <a:pt x="1983" y="2054"/>
                </a:lnTo>
                <a:lnTo>
                  <a:pt x="1993" y="2048"/>
                </a:lnTo>
                <a:lnTo>
                  <a:pt x="2001" y="2041"/>
                </a:lnTo>
                <a:lnTo>
                  <a:pt x="2036" y="2041"/>
                </a:lnTo>
                <a:lnTo>
                  <a:pt x="2039" y="2034"/>
                </a:lnTo>
                <a:lnTo>
                  <a:pt x="2044" y="2027"/>
                </a:lnTo>
                <a:lnTo>
                  <a:pt x="2047" y="2024"/>
                </a:lnTo>
                <a:lnTo>
                  <a:pt x="2053" y="2022"/>
                </a:lnTo>
                <a:lnTo>
                  <a:pt x="2058" y="2020"/>
                </a:lnTo>
                <a:lnTo>
                  <a:pt x="2063" y="2020"/>
                </a:lnTo>
                <a:lnTo>
                  <a:pt x="2068" y="2012"/>
                </a:lnTo>
                <a:lnTo>
                  <a:pt x="2075" y="2005"/>
                </a:lnTo>
                <a:lnTo>
                  <a:pt x="2082" y="1998"/>
                </a:lnTo>
                <a:lnTo>
                  <a:pt x="2090" y="1993"/>
                </a:lnTo>
                <a:lnTo>
                  <a:pt x="2099" y="1991"/>
                </a:lnTo>
                <a:lnTo>
                  <a:pt x="2107" y="1990"/>
                </a:lnTo>
                <a:lnTo>
                  <a:pt x="2112" y="1984"/>
                </a:lnTo>
                <a:lnTo>
                  <a:pt x="2117" y="1979"/>
                </a:lnTo>
                <a:lnTo>
                  <a:pt x="2117" y="1976"/>
                </a:lnTo>
                <a:lnTo>
                  <a:pt x="2121" y="1974"/>
                </a:lnTo>
                <a:lnTo>
                  <a:pt x="2123" y="1976"/>
                </a:lnTo>
                <a:lnTo>
                  <a:pt x="2124" y="1979"/>
                </a:lnTo>
                <a:lnTo>
                  <a:pt x="2131" y="1979"/>
                </a:lnTo>
                <a:lnTo>
                  <a:pt x="2136" y="1978"/>
                </a:lnTo>
                <a:lnTo>
                  <a:pt x="2145" y="1973"/>
                </a:lnTo>
                <a:lnTo>
                  <a:pt x="2146" y="1967"/>
                </a:lnTo>
                <a:lnTo>
                  <a:pt x="2148" y="1966"/>
                </a:lnTo>
                <a:lnTo>
                  <a:pt x="2152" y="1966"/>
                </a:lnTo>
                <a:lnTo>
                  <a:pt x="2155" y="1966"/>
                </a:lnTo>
                <a:lnTo>
                  <a:pt x="2158" y="1962"/>
                </a:lnTo>
                <a:lnTo>
                  <a:pt x="2162" y="1961"/>
                </a:lnTo>
                <a:lnTo>
                  <a:pt x="2165" y="1959"/>
                </a:lnTo>
                <a:lnTo>
                  <a:pt x="2169" y="1957"/>
                </a:lnTo>
                <a:lnTo>
                  <a:pt x="2172" y="1955"/>
                </a:lnTo>
                <a:lnTo>
                  <a:pt x="2175" y="1954"/>
                </a:lnTo>
                <a:lnTo>
                  <a:pt x="2179" y="1952"/>
                </a:lnTo>
                <a:lnTo>
                  <a:pt x="2182" y="1950"/>
                </a:lnTo>
                <a:lnTo>
                  <a:pt x="2186" y="1949"/>
                </a:lnTo>
                <a:lnTo>
                  <a:pt x="2189" y="1947"/>
                </a:lnTo>
                <a:lnTo>
                  <a:pt x="2193" y="1945"/>
                </a:lnTo>
                <a:lnTo>
                  <a:pt x="2196" y="1944"/>
                </a:lnTo>
                <a:lnTo>
                  <a:pt x="2198" y="1942"/>
                </a:lnTo>
                <a:lnTo>
                  <a:pt x="2198" y="1940"/>
                </a:lnTo>
                <a:lnTo>
                  <a:pt x="2199" y="1938"/>
                </a:lnTo>
                <a:lnTo>
                  <a:pt x="2208" y="1937"/>
                </a:lnTo>
                <a:lnTo>
                  <a:pt x="2217" y="1935"/>
                </a:lnTo>
                <a:lnTo>
                  <a:pt x="2225" y="1933"/>
                </a:lnTo>
                <a:lnTo>
                  <a:pt x="2234" y="1932"/>
                </a:lnTo>
                <a:lnTo>
                  <a:pt x="2234" y="1928"/>
                </a:lnTo>
                <a:lnTo>
                  <a:pt x="2234" y="1925"/>
                </a:lnTo>
                <a:lnTo>
                  <a:pt x="2235" y="1925"/>
                </a:lnTo>
                <a:lnTo>
                  <a:pt x="2240" y="1925"/>
                </a:lnTo>
                <a:lnTo>
                  <a:pt x="2247" y="1925"/>
                </a:lnTo>
                <a:lnTo>
                  <a:pt x="2254" y="1921"/>
                </a:lnTo>
                <a:lnTo>
                  <a:pt x="2261" y="1918"/>
                </a:lnTo>
                <a:lnTo>
                  <a:pt x="2266" y="1916"/>
                </a:lnTo>
                <a:lnTo>
                  <a:pt x="2268" y="1915"/>
                </a:lnTo>
                <a:lnTo>
                  <a:pt x="2268" y="1911"/>
                </a:lnTo>
                <a:lnTo>
                  <a:pt x="2276" y="1909"/>
                </a:lnTo>
                <a:lnTo>
                  <a:pt x="2280" y="1908"/>
                </a:lnTo>
                <a:lnTo>
                  <a:pt x="2281" y="1904"/>
                </a:lnTo>
                <a:lnTo>
                  <a:pt x="2285" y="1904"/>
                </a:lnTo>
                <a:lnTo>
                  <a:pt x="2288" y="1904"/>
                </a:lnTo>
                <a:lnTo>
                  <a:pt x="2292" y="1904"/>
                </a:lnTo>
                <a:lnTo>
                  <a:pt x="2295" y="1904"/>
                </a:lnTo>
                <a:lnTo>
                  <a:pt x="2297" y="1903"/>
                </a:lnTo>
                <a:lnTo>
                  <a:pt x="2298" y="1898"/>
                </a:lnTo>
                <a:lnTo>
                  <a:pt x="2300" y="1894"/>
                </a:lnTo>
                <a:lnTo>
                  <a:pt x="2302" y="1891"/>
                </a:lnTo>
                <a:lnTo>
                  <a:pt x="2305" y="1891"/>
                </a:lnTo>
                <a:lnTo>
                  <a:pt x="2309" y="1891"/>
                </a:lnTo>
                <a:lnTo>
                  <a:pt x="2312" y="1891"/>
                </a:lnTo>
                <a:lnTo>
                  <a:pt x="2315" y="1891"/>
                </a:lnTo>
                <a:lnTo>
                  <a:pt x="2315" y="1887"/>
                </a:lnTo>
                <a:lnTo>
                  <a:pt x="2315" y="1884"/>
                </a:lnTo>
                <a:lnTo>
                  <a:pt x="2317" y="1884"/>
                </a:lnTo>
                <a:lnTo>
                  <a:pt x="2322" y="1884"/>
                </a:lnTo>
                <a:lnTo>
                  <a:pt x="2326" y="1884"/>
                </a:lnTo>
                <a:lnTo>
                  <a:pt x="2329" y="1884"/>
                </a:lnTo>
                <a:lnTo>
                  <a:pt x="2336" y="1884"/>
                </a:lnTo>
                <a:lnTo>
                  <a:pt x="2343" y="1877"/>
                </a:lnTo>
                <a:lnTo>
                  <a:pt x="2356" y="1877"/>
                </a:lnTo>
                <a:lnTo>
                  <a:pt x="2360" y="1870"/>
                </a:lnTo>
                <a:lnTo>
                  <a:pt x="2361" y="1867"/>
                </a:lnTo>
                <a:lnTo>
                  <a:pt x="2360" y="1863"/>
                </a:lnTo>
                <a:lnTo>
                  <a:pt x="2356" y="1858"/>
                </a:lnTo>
                <a:lnTo>
                  <a:pt x="2350" y="1853"/>
                </a:lnTo>
                <a:lnTo>
                  <a:pt x="2343" y="1848"/>
                </a:lnTo>
                <a:lnTo>
                  <a:pt x="2338" y="1841"/>
                </a:lnTo>
                <a:lnTo>
                  <a:pt x="2334" y="1833"/>
                </a:lnTo>
                <a:lnTo>
                  <a:pt x="2334" y="1827"/>
                </a:lnTo>
                <a:lnTo>
                  <a:pt x="2336" y="1822"/>
                </a:lnTo>
                <a:lnTo>
                  <a:pt x="2336" y="1817"/>
                </a:lnTo>
                <a:lnTo>
                  <a:pt x="2338" y="1814"/>
                </a:lnTo>
                <a:lnTo>
                  <a:pt x="2341" y="1812"/>
                </a:lnTo>
                <a:lnTo>
                  <a:pt x="2344" y="1810"/>
                </a:lnTo>
                <a:lnTo>
                  <a:pt x="2353" y="1809"/>
                </a:lnTo>
                <a:lnTo>
                  <a:pt x="2355" y="1805"/>
                </a:lnTo>
                <a:lnTo>
                  <a:pt x="2356" y="1802"/>
                </a:lnTo>
                <a:lnTo>
                  <a:pt x="2361" y="1800"/>
                </a:lnTo>
                <a:lnTo>
                  <a:pt x="2365" y="1798"/>
                </a:lnTo>
                <a:lnTo>
                  <a:pt x="2370" y="1795"/>
                </a:lnTo>
                <a:lnTo>
                  <a:pt x="2377" y="1795"/>
                </a:lnTo>
                <a:lnTo>
                  <a:pt x="2384" y="1795"/>
                </a:lnTo>
                <a:lnTo>
                  <a:pt x="2389" y="1797"/>
                </a:lnTo>
                <a:lnTo>
                  <a:pt x="2397" y="1802"/>
                </a:lnTo>
                <a:lnTo>
                  <a:pt x="2397" y="1805"/>
                </a:lnTo>
                <a:lnTo>
                  <a:pt x="2401" y="1807"/>
                </a:lnTo>
                <a:lnTo>
                  <a:pt x="2407" y="1809"/>
                </a:lnTo>
                <a:lnTo>
                  <a:pt x="2414" y="1810"/>
                </a:lnTo>
                <a:lnTo>
                  <a:pt x="2416" y="1812"/>
                </a:lnTo>
                <a:lnTo>
                  <a:pt x="2418" y="1815"/>
                </a:lnTo>
                <a:lnTo>
                  <a:pt x="2425" y="1814"/>
                </a:lnTo>
                <a:lnTo>
                  <a:pt x="2428" y="1814"/>
                </a:lnTo>
                <a:lnTo>
                  <a:pt x="2436" y="1817"/>
                </a:lnTo>
                <a:lnTo>
                  <a:pt x="2442" y="1822"/>
                </a:lnTo>
                <a:lnTo>
                  <a:pt x="2447" y="1822"/>
                </a:lnTo>
                <a:lnTo>
                  <a:pt x="2452" y="1822"/>
                </a:lnTo>
                <a:lnTo>
                  <a:pt x="2450" y="1833"/>
                </a:lnTo>
                <a:lnTo>
                  <a:pt x="2452" y="1839"/>
                </a:lnTo>
                <a:lnTo>
                  <a:pt x="2455" y="1851"/>
                </a:lnTo>
                <a:lnTo>
                  <a:pt x="2459" y="1856"/>
                </a:lnTo>
                <a:lnTo>
                  <a:pt x="2459" y="1863"/>
                </a:lnTo>
                <a:lnTo>
                  <a:pt x="2464" y="1865"/>
                </a:lnTo>
                <a:lnTo>
                  <a:pt x="2465" y="1867"/>
                </a:lnTo>
                <a:lnTo>
                  <a:pt x="2465" y="1870"/>
                </a:lnTo>
                <a:lnTo>
                  <a:pt x="2476" y="1870"/>
                </a:lnTo>
                <a:lnTo>
                  <a:pt x="2484" y="1868"/>
                </a:lnTo>
                <a:lnTo>
                  <a:pt x="2489" y="1863"/>
                </a:lnTo>
                <a:lnTo>
                  <a:pt x="2493" y="1856"/>
                </a:lnTo>
                <a:lnTo>
                  <a:pt x="2498" y="1819"/>
                </a:lnTo>
                <a:lnTo>
                  <a:pt x="2505" y="1783"/>
                </a:lnTo>
                <a:lnTo>
                  <a:pt x="2520" y="1713"/>
                </a:lnTo>
                <a:lnTo>
                  <a:pt x="2522" y="1705"/>
                </a:lnTo>
                <a:lnTo>
                  <a:pt x="2520" y="1696"/>
                </a:lnTo>
                <a:lnTo>
                  <a:pt x="2518" y="1684"/>
                </a:lnTo>
                <a:lnTo>
                  <a:pt x="2515" y="1672"/>
                </a:lnTo>
                <a:lnTo>
                  <a:pt x="2513" y="1665"/>
                </a:lnTo>
                <a:lnTo>
                  <a:pt x="2513" y="1659"/>
                </a:lnTo>
                <a:close/>
                <a:moveTo>
                  <a:pt x="807" y="130"/>
                </a:moveTo>
                <a:lnTo>
                  <a:pt x="806" y="135"/>
                </a:lnTo>
                <a:lnTo>
                  <a:pt x="804" y="137"/>
                </a:lnTo>
                <a:lnTo>
                  <a:pt x="801" y="137"/>
                </a:lnTo>
                <a:lnTo>
                  <a:pt x="801" y="144"/>
                </a:lnTo>
                <a:lnTo>
                  <a:pt x="802" y="149"/>
                </a:lnTo>
                <a:lnTo>
                  <a:pt x="807" y="151"/>
                </a:lnTo>
                <a:lnTo>
                  <a:pt x="813" y="152"/>
                </a:lnTo>
                <a:lnTo>
                  <a:pt x="824" y="154"/>
                </a:lnTo>
                <a:lnTo>
                  <a:pt x="830" y="156"/>
                </a:lnTo>
                <a:lnTo>
                  <a:pt x="835" y="157"/>
                </a:lnTo>
                <a:lnTo>
                  <a:pt x="836" y="162"/>
                </a:lnTo>
                <a:lnTo>
                  <a:pt x="838" y="164"/>
                </a:lnTo>
                <a:lnTo>
                  <a:pt x="843" y="166"/>
                </a:lnTo>
                <a:lnTo>
                  <a:pt x="847" y="164"/>
                </a:lnTo>
                <a:lnTo>
                  <a:pt x="855" y="161"/>
                </a:lnTo>
                <a:lnTo>
                  <a:pt x="862" y="157"/>
                </a:lnTo>
                <a:lnTo>
                  <a:pt x="862" y="137"/>
                </a:lnTo>
                <a:lnTo>
                  <a:pt x="857" y="135"/>
                </a:lnTo>
                <a:lnTo>
                  <a:pt x="855" y="133"/>
                </a:lnTo>
                <a:lnTo>
                  <a:pt x="855" y="130"/>
                </a:lnTo>
                <a:lnTo>
                  <a:pt x="843" y="130"/>
                </a:lnTo>
                <a:lnTo>
                  <a:pt x="831" y="130"/>
                </a:lnTo>
                <a:lnTo>
                  <a:pt x="821" y="128"/>
                </a:lnTo>
                <a:lnTo>
                  <a:pt x="814" y="123"/>
                </a:lnTo>
                <a:lnTo>
                  <a:pt x="814" y="127"/>
                </a:lnTo>
                <a:lnTo>
                  <a:pt x="813" y="128"/>
                </a:lnTo>
                <a:lnTo>
                  <a:pt x="807" y="130"/>
                </a:lnTo>
                <a:close/>
                <a:moveTo>
                  <a:pt x="330" y="615"/>
                </a:moveTo>
                <a:lnTo>
                  <a:pt x="328" y="603"/>
                </a:lnTo>
                <a:lnTo>
                  <a:pt x="325" y="599"/>
                </a:lnTo>
                <a:lnTo>
                  <a:pt x="323" y="594"/>
                </a:lnTo>
                <a:lnTo>
                  <a:pt x="318" y="592"/>
                </a:lnTo>
                <a:lnTo>
                  <a:pt x="314" y="589"/>
                </a:lnTo>
                <a:lnTo>
                  <a:pt x="302" y="587"/>
                </a:lnTo>
                <a:lnTo>
                  <a:pt x="299" y="599"/>
                </a:lnTo>
                <a:lnTo>
                  <a:pt x="297" y="608"/>
                </a:lnTo>
                <a:lnTo>
                  <a:pt x="299" y="616"/>
                </a:lnTo>
                <a:lnTo>
                  <a:pt x="302" y="628"/>
                </a:lnTo>
                <a:lnTo>
                  <a:pt x="309" y="630"/>
                </a:lnTo>
                <a:lnTo>
                  <a:pt x="313" y="628"/>
                </a:lnTo>
                <a:lnTo>
                  <a:pt x="314" y="625"/>
                </a:lnTo>
                <a:lnTo>
                  <a:pt x="316" y="621"/>
                </a:lnTo>
                <a:lnTo>
                  <a:pt x="318" y="618"/>
                </a:lnTo>
                <a:lnTo>
                  <a:pt x="319" y="615"/>
                </a:lnTo>
                <a:lnTo>
                  <a:pt x="323" y="613"/>
                </a:lnTo>
                <a:lnTo>
                  <a:pt x="330" y="615"/>
                </a:lnTo>
                <a:close/>
                <a:moveTo>
                  <a:pt x="794" y="151"/>
                </a:moveTo>
                <a:lnTo>
                  <a:pt x="787" y="151"/>
                </a:lnTo>
                <a:lnTo>
                  <a:pt x="782" y="152"/>
                </a:lnTo>
                <a:lnTo>
                  <a:pt x="778" y="154"/>
                </a:lnTo>
                <a:lnTo>
                  <a:pt x="777" y="157"/>
                </a:lnTo>
                <a:lnTo>
                  <a:pt x="773" y="161"/>
                </a:lnTo>
                <a:lnTo>
                  <a:pt x="773" y="166"/>
                </a:lnTo>
                <a:lnTo>
                  <a:pt x="773" y="178"/>
                </a:lnTo>
                <a:lnTo>
                  <a:pt x="778" y="180"/>
                </a:lnTo>
                <a:lnTo>
                  <a:pt x="780" y="181"/>
                </a:lnTo>
                <a:lnTo>
                  <a:pt x="780" y="185"/>
                </a:lnTo>
                <a:lnTo>
                  <a:pt x="785" y="193"/>
                </a:lnTo>
                <a:lnTo>
                  <a:pt x="789" y="197"/>
                </a:lnTo>
                <a:lnTo>
                  <a:pt x="794" y="198"/>
                </a:lnTo>
                <a:lnTo>
                  <a:pt x="797" y="193"/>
                </a:lnTo>
                <a:lnTo>
                  <a:pt x="799" y="186"/>
                </a:lnTo>
                <a:lnTo>
                  <a:pt x="801" y="180"/>
                </a:lnTo>
                <a:lnTo>
                  <a:pt x="801" y="171"/>
                </a:lnTo>
                <a:lnTo>
                  <a:pt x="797" y="171"/>
                </a:lnTo>
                <a:lnTo>
                  <a:pt x="795" y="169"/>
                </a:lnTo>
                <a:lnTo>
                  <a:pt x="794" y="164"/>
                </a:lnTo>
                <a:lnTo>
                  <a:pt x="794" y="151"/>
                </a:lnTo>
                <a:close/>
                <a:moveTo>
                  <a:pt x="876" y="246"/>
                </a:moveTo>
                <a:lnTo>
                  <a:pt x="877" y="241"/>
                </a:lnTo>
                <a:lnTo>
                  <a:pt x="879" y="239"/>
                </a:lnTo>
                <a:lnTo>
                  <a:pt x="882" y="239"/>
                </a:lnTo>
                <a:lnTo>
                  <a:pt x="882" y="232"/>
                </a:lnTo>
                <a:lnTo>
                  <a:pt x="882" y="219"/>
                </a:lnTo>
                <a:lnTo>
                  <a:pt x="870" y="219"/>
                </a:lnTo>
                <a:lnTo>
                  <a:pt x="859" y="221"/>
                </a:lnTo>
                <a:lnTo>
                  <a:pt x="855" y="222"/>
                </a:lnTo>
                <a:lnTo>
                  <a:pt x="852" y="224"/>
                </a:lnTo>
                <a:lnTo>
                  <a:pt x="850" y="227"/>
                </a:lnTo>
                <a:lnTo>
                  <a:pt x="848" y="232"/>
                </a:lnTo>
                <a:lnTo>
                  <a:pt x="848" y="246"/>
                </a:lnTo>
                <a:lnTo>
                  <a:pt x="855" y="246"/>
                </a:lnTo>
                <a:lnTo>
                  <a:pt x="860" y="248"/>
                </a:lnTo>
                <a:lnTo>
                  <a:pt x="862" y="250"/>
                </a:lnTo>
                <a:lnTo>
                  <a:pt x="862" y="253"/>
                </a:lnTo>
                <a:lnTo>
                  <a:pt x="867" y="253"/>
                </a:lnTo>
                <a:lnTo>
                  <a:pt x="870" y="251"/>
                </a:lnTo>
                <a:lnTo>
                  <a:pt x="874" y="250"/>
                </a:lnTo>
                <a:lnTo>
                  <a:pt x="876" y="246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3AF2461A-D8A1-42AF-8CFF-C2625A887E11}"/>
              </a:ext>
            </a:extLst>
          </p:cNvPr>
          <p:cNvSpPr txBox="1">
            <a:spLocks/>
          </p:cNvSpPr>
          <p:nvPr/>
        </p:nvSpPr>
        <p:spPr>
          <a:xfrm>
            <a:off x="6814930" y="650048"/>
            <a:ext cx="3266661" cy="469761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49716A"/>
                </a:solidFill>
                <a:latin typeface="+mn-lt"/>
                <a:ea typeface="Source Sans Pro" panose="020B0503030403020204" pitchFamily="34" charset="0"/>
                <a:cs typeface="Calibri" panose="020F0502020204030204" pitchFamily="34" charset="0"/>
              </a:defRPr>
            </a:lvl1pPr>
          </a:lstStyle>
          <a:p>
            <a:r>
              <a:rPr lang="cs-CZ" dirty="0" err="1">
                <a:ea typeface="Source Sans Pro"/>
                <a:cs typeface="Calibri"/>
              </a:rPr>
              <a:t>Brenner</a:t>
            </a:r>
            <a:r>
              <a:rPr lang="cs-CZ" dirty="0">
                <a:ea typeface="Source Sans Pro"/>
                <a:cs typeface="Calibri"/>
              </a:rPr>
              <a:t> Pilot</a:t>
            </a:r>
            <a:endParaRPr lang="cs-CZ" dirty="0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1BEBA05D-3812-451B-A5F0-D30429D6B8AE}"/>
              </a:ext>
            </a:extLst>
          </p:cNvPr>
          <p:cNvSpPr txBox="1">
            <a:spLocks/>
          </p:cNvSpPr>
          <p:nvPr/>
        </p:nvSpPr>
        <p:spPr>
          <a:xfrm>
            <a:off x="6011243" y="2741108"/>
            <a:ext cx="4245288" cy="208014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sz="2000" b="1" dirty="0"/>
              <a:t>Zásadní poznatky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 err="1"/>
              <a:t>Předkontruovaný</a:t>
            </a:r>
            <a:r>
              <a:rPr lang="cs-CZ" sz="1800" dirty="0"/>
              <a:t> produkt nemusí být trasa – ale i pásmo se sloty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Nízká důvěra v </a:t>
            </a:r>
            <a:r>
              <a:rPr lang="cs-CZ" sz="1800" dirty="0" err="1"/>
              <a:t>Rolling</a:t>
            </a:r>
            <a:r>
              <a:rPr lang="cs-CZ" sz="1800" dirty="0"/>
              <a:t> </a:t>
            </a:r>
            <a:r>
              <a:rPr lang="cs-CZ" sz="1800" dirty="0" err="1"/>
              <a:t>Plannning</a:t>
            </a:r>
            <a:r>
              <a:rPr lang="cs-CZ" sz="1800" dirty="0"/>
              <a:t>, </a:t>
            </a:r>
            <a:br>
              <a:rPr lang="cs-CZ" sz="1800" dirty="0"/>
            </a:br>
            <a:r>
              <a:rPr lang="cs-CZ" sz="1800" dirty="0"/>
              <a:t>pokud </a:t>
            </a:r>
            <a:r>
              <a:rPr lang="cs-CZ" sz="1800" dirty="0" err="1"/>
              <a:t>IMs</a:t>
            </a:r>
            <a:r>
              <a:rPr lang="cs-CZ" sz="1800" dirty="0"/>
              <a:t> nezabezpečí kapacitu 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7416694D-E9A1-4B9E-A1F8-403E6D349D8B}"/>
              </a:ext>
            </a:extLst>
          </p:cNvPr>
          <p:cNvCxnSpPr/>
          <p:nvPr/>
        </p:nvCxnSpPr>
        <p:spPr>
          <a:xfrm>
            <a:off x="0" y="4821254"/>
            <a:ext cx="12423913" cy="0"/>
          </a:xfrm>
          <a:prstGeom prst="line">
            <a:avLst/>
          </a:prstGeom>
          <a:ln w="38100">
            <a:solidFill>
              <a:srgbClr val="49716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EE9BDBA0-51BF-4325-B023-8DDD4B6101BF}"/>
              </a:ext>
            </a:extLst>
          </p:cNvPr>
          <p:cNvCxnSpPr>
            <a:cxnSpLocks/>
          </p:cNvCxnSpPr>
          <p:nvPr/>
        </p:nvCxnSpPr>
        <p:spPr>
          <a:xfrm flipV="1">
            <a:off x="5230514" y="228600"/>
            <a:ext cx="1756695" cy="4592654"/>
          </a:xfrm>
          <a:prstGeom prst="line">
            <a:avLst/>
          </a:prstGeom>
          <a:ln w="38100">
            <a:solidFill>
              <a:srgbClr val="49716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Picture 220" descr="FTE_Logo">
            <a:extLst>
              <a:ext uri="{FF2B5EF4-FFF2-40B4-BE49-F238E27FC236}">
                <a16:creationId xmlns:a16="http://schemas.microsoft.com/office/drawing/2014/main" id="{164D4F94-4553-40CB-85B6-C62699EFAD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4462" y="5382346"/>
            <a:ext cx="1492148" cy="6002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Graphic 31" descr="Streetcar with solid fill">
            <a:extLst>
              <a:ext uri="{FF2B5EF4-FFF2-40B4-BE49-F238E27FC236}">
                <a16:creationId xmlns:a16="http://schemas.microsoft.com/office/drawing/2014/main" id="{EBCCD138-5552-4F6F-9FE5-5E28E541A74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70787" y="6101195"/>
            <a:ext cx="476325" cy="476325"/>
          </a:xfrm>
          <a:prstGeom prst="rect">
            <a:avLst/>
          </a:prstGeom>
        </p:spPr>
      </p:pic>
      <p:pic>
        <p:nvPicPr>
          <p:cNvPr id="33" name="Graphic 32" descr="Streetcar with solid fill">
            <a:extLst>
              <a:ext uri="{FF2B5EF4-FFF2-40B4-BE49-F238E27FC236}">
                <a16:creationId xmlns:a16="http://schemas.microsoft.com/office/drawing/2014/main" id="{E09274DB-C451-401A-80FD-F58DA19E8E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4462" y="6101196"/>
            <a:ext cx="476325" cy="476325"/>
          </a:xfrm>
          <a:prstGeom prst="rect">
            <a:avLst/>
          </a:prstGeom>
        </p:spPr>
      </p:pic>
      <p:pic>
        <p:nvPicPr>
          <p:cNvPr id="34" name="Graphic 33" descr="Streetcar with solid fill">
            <a:extLst>
              <a:ext uri="{FF2B5EF4-FFF2-40B4-BE49-F238E27FC236}">
                <a16:creationId xmlns:a16="http://schemas.microsoft.com/office/drawing/2014/main" id="{1BE251F4-BC83-4E1F-966A-555557A7FAE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18137" y="6101197"/>
            <a:ext cx="476325" cy="476325"/>
          </a:xfrm>
          <a:prstGeom prst="rect">
            <a:avLst/>
          </a:prstGeom>
        </p:spPr>
      </p:pic>
      <p:pic>
        <p:nvPicPr>
          <p:cNvPr id="35" name="Graphic 34" descr="Streetcar with solid fill">
            <a:extLst>
              <a:ext uri="{FF2B5EF4-FFF2-40B4-BE49-F238E27FC236}">
                <a16:creationId xmlns:a16="http://schemas.microsoft.com/office/drawing/2014/main" id="{AE07A322-20B5-4AB2-87B6-A99826079C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16857" y="6101195"/>
            <a:ext cx="476325" cy="476325"/>
          </a:xfrm>
          <a:prstGeom prst="rect">
            <a:avLst/>
          </a:prstGeom>
        </p:spPr>
      </p:pic>
      <p:pic>
        <p:nvPicPr>
          <p:cNvPr id="36" name="Graphic 35" descr="Streetcar with solid fill">
            <a:extLst>
              <a:ext uri="{FF2B5EF4-FFF2-40B4-BE49-F238E27FC236}">
                <a16:creationId xmlns:a16="http://schemas.microsoft.com/office/drawing/2014/main" id="{58CB20B1-EF57-44F0-9923-22C7288FAB9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140532" y="6101196"/>
            <a:ext cx="476325" cy="476325"/>
          </a:xfrm>
          <a:prstGeom prst="rect">
            <a:avLst/>
          </a:prstGeom>
        </p:spPr>
      </p:pic>
      <p:pic>
        <p:nvPicPr>
          <p:cNvPr id="37" name="Graphic 36" descr="Streetcar with solid fill">
            <a:extLst>
              <a:ext uri="{FF2B5EF4-FFF2-40B4-BE49-F238E27FC236}">
                <a16:creationId xmlns:a16="http://schemas.microsoft.com/office/drawing/2014/main" id="{69874116-3F18-43EC-BC88-053751C4FD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64207" y="6101197"/>
            <a:ext cx="476325" cy="476325"/>
          </a:xfrm>
          <a:prstGeom prst="rect">
            <a:avLst/>
          </a:prstGeom>
        </p:spPr>
      </p:pic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65FA7291-D02E-451C-8DB2-DA866957AB04}"/>
              </a:ext>
            </a:extLst>
          </p:cNvPr>
          <p:cNvSpPr txBox="1">
            <a:spLocks/>
          </p:cNvSpPr>
          <p:nvPr/>
        </p:nvSpPr>
        <p:spPr>
          <a:xfrm>
            <a:off x="3288427" y="5253617"/>
            <a:ext cx="5159833" cy="109804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sz="2000" b="1" dirty="0"/>
              <a:t>Kritika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Nízká </a:t>
            </a:r>
            <a:r>
              <a:rPr lang="cs-CZ" sz="1800" dirty="0" err="1"/>
              <a:t>zapojenost</a:t>
            </a:r>
            <a:r>
              <a:rPr lang="cs-CZ" sz="1800" dirty="0"/>
              <a:t> dopravců od </a:t>
            </a:r>
            <a:r>
              <a:rPr lang="cs-CZ" sz="1800" dirty="0" err="1"/>
              <a:t>IMs</a:t>
            </a:r>
            <a:r>
              <a:rPr lang="cs-CZ" sz="1800" dirty="0"/>
              <a:t> (s výjimkami)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Absence východní Evropy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Nedostatečná národní komunikace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sp>
        <p:nvSpPr>
          <p:cNvPr id="39" name="Arrow: Right 38">
            <a:extLst>
              <a:ext uri="{FF2B5EF4-FFF2-40B4-BE49-F238E27FC236}">
                <a16:creationId xmlns:a16="http://schemas.microsoft.com/office/drawing/2014/main" id="{695B44FB-9E89-440F-BFCA-AB8EABAC9FAA}"/>
              </a:ext>
            </a:extLst>
          </p:cNvPr>
          <p:cNvSpPr/>
          <p:nvPr/>
        </p:nvSpPr>
        <p:spPr>
          <a:xfrm>
            <a:off x="7573617" y="5907638"/>
            <a:ext cx="1272209" cy="225313"/>
          </a:xfrm>
          <a:prstGeom prst="rightArrow">
            <a:avLst/>
          </a:prstGeom>
          <a:solidFill>
            <a:srgbClr val="4971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F4AEB4EF-02A3-462D-B797-DF634BE58C0A}"/>
              </a:ext>
            </a:extLst>
          </p:cNvPr>
          <p:cNvSpPr txBox="1">
            <a:spLocks/>
          </p:cNvSpPr>
          <p:nvPr/>
        </p:nvSpPr>
        <p:spPr>
          <a:xfrm>
            <a:off x="8805461" y="5707550"/>
            <a:ext cx="2284112" cy="109804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</a:pPr>
            <a:r>
              <a:rPr lang="cs-CZ" sz="1800" b="1" dirty="0"/>
              <a:t>FTE PA iniciativa:</a:t>
            </a:r>
          </a:p>
          <a:p>
            <a:pPr>
              <a:spcBef>
                <a:spcPts val="600"/>
              </a:spcBef>
            </a:pPr>
            <a:r>
              <a:rPr lang="cs-CZ" sz="1800" b="1" dirty="0"/>
              <a:t>Nové piloty od 2022</a:t>
            </a:r>
          </a:p>
          <a:p>
            <a:pPr>
              <a:spcBef>
                <a:spcPts val="600"/>
              </a:spcBef>
            </a:pPr>
            <a:endParaRPr lang="en-CH" sz="1800" b="1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37727A4-29DE-4CF8-9DDE-DA53F6C821C1}"/>
              </a:ext>
            </a:extLst>
          </p:cNvPr>
          <p:cNvGrpSpPr/>
          <p:nvPr/>
        </p:nvGrpSpPr>
        <p:grpSpPr>
          <a:xfrm>
            <a:off x="10912584" y="5253617"/>
            <a:ext cx="1201091" cy="1288214"/>
            <a:chOff x="8544272" y="3861048"/>
            <a:chExt cx="2304256" cy="2304256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D935421-E42D-49F3-869F-E7B263A3B385}"/>
                </a:ext>
              </a:extLst>
            </p:cNvPr>
            <p:cNvGrpSpPr/>
            <p:nvPr/>
          </p:nvGrpSpPr>
          <p:grpSpPr>
            <a:xfrm>
              <a:off x="8544272" y="3861048"/>
              <a:ext cx="2304256" cy="2304256"/>
              <a:chOff x="8544272" y="3861048"/>
              <a:chExt cx="2304256" cy="2304256"/>
            </a:xfrm>
          </p:grpSpPr>
          <p:pic>
            <p:nvPicPr>
              <p:cNvPr id="41" name="Picture 40" descr="Shape&#10;&#10;Description automatically generated with low confidence">
                <a:extLst>
                  <a:ext uri="{FF2B5EF4-FFF2-40B4-BE49-F238E27FC236}">
                    <a16:creationId xmlns:a16="http://schemas.microsoft.com/office/drawing/2014/main" id="{75F40C1C-FE5A-4C6D-BE91-5ED0910532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544272" y="3861048"/>
                <a:ext cx="2304256" cy="2304256"/>
              </a:xfrm>
              <a:prstGeom prst="rect">
                <a:avLst/>
              </a:prstGeom>
            </p:spPr>
          </p:pic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126F4224-3B42-4CF3-B2AA-C3AF291E49E1}"/>
                  </a:ext>
                </a:extLst>
              </p:cNvPr>
              <p:cNvSpPr/>
              <p:nvPr/>
            </p:nvSpPr>
            <p:spPr>
              <a:xfrm>
                <a:off x="9768408" y="4149080"/>
                <a:ext cx="864096" cy="6192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e-CH"/>
              </a:p>
            </p:txBody>
          </p:sp>
        </p:grpSp>
        <p:pic>
          <p:nvPicPr>
            <p:cNvPr id="30" name="Picture 29" descr="Icon&#10;&#10;Description automatically generated">
              <a:extLst>
                <a:ext uri="{FF2B5EF4-FFF2-40B4-BE49-F238E27FC236}">
                  <a16:creationId xmlns:a16="http://schemas.microsoft.com/office/drawing/2014/main" id="{A71DD699-CDE3-42B3-B939-F23CA2B99D1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768408" y="4314664"/>
              <a:ext cx="864096" cy="288032"/>
            </a:xfrm>
            <a:prstGeom prst="rect">
              <a:avLst/>
            </a:prstGeom>
          </p:spPr>
        </p:pic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EEFA8AB6-CBBF-4B29-AC92-1908CA4A77D2}"/>
              </a:ext>
            </a:extLst>
          </p:cNvPr>
          <p:cNvSpPr/>
          <p:nvPr/>
        </p:nvSpPr>
        <p:spPr>
          <a:xfrm>
            <a:off x="10385401" y="1908313"/>
            <a:ext cx="171366" cy="665922"/>
          </a:xfrm>
          <a:custGeom>
            <a:avLst/>
            <a:gdLst>
              <a:gd name="connsiteX0" fmla="*/ 169956 w 171366"/>
              <a:gd name="connsiteY0" fmla="*/ 0 h 665922"/>
              <a:gd name="connsiteX1" fmla="*/ 160016 w 171366"/>
              <a:gd name="connsiteY1" fmla="*/ 427383 h 665922"/>
              <a:gd name="connsiteX2" fmla="*/ 100382 w 171366"/>
              <a:gd name="connsiteY2" fmla="*/ 487017 h 665922"/>
              <a:gd name="connsiteX3" fmla="*/ 80503 w 171366"/>
              <a:gd name="connsiteY3" fmla="*/ 506896 h 665922"/>
              <a:gd name="connsiteX4" fmla="*/ 50686 w 171366"/>
              <a:gd name="connsiteY4" fmla="*/ 536713 h 665922"/>
              <a:gd name="connsiteX5" fmla="*/ 10929 w 171366"/>
              <a:gd name="connsiteY5" fmla="*/ 556591 h 665922"/>
              <a:gd name="connsiteX6" fmla="*/ 990 w 171366"/>
              <a:gd name="connsiteY6" fmla="*/ 665922 h 665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366" h="665922">
                <a:moveTo>
                  <a:pt x="169956" y="0"/>
                </a:moveTo>
                <a:cubicBezTo>
                  <a:pt x="166643" y="142461"/>
                  <a:pt x="180169" y="286316"/>
                  <a:pt x="160016" y="427383"/>
                </a:cubicBezTo>
                <a:cubicBezTo>
                  <a:pt x="156040" y="455212"/>
                  <a:pt x="120260" y="467139"/>
                  <a:pt x="100382" y="487017"/>
                </a:cubicBezTo>
                <a:lnTo>
                  <a:pt x="80503" y="506896"/>
                </a:lnTo>
                <a:cubicBezTo>
                  <a:pt x="70564" y="516835"/>
                  <a:pt x="63258" y="530427"/>
                  <a:pt x="50686" y="536713"/>
                </a:cubicBezTo>
                <a:lnTo>
                  <a:pt x="10929" y="556591"/>
                </a:lnTo>
                <a:cubicBezTo>
                  <a:pt x="-4635" y="618847"/>
                  <a:pt x="990" y="582688"/>
                  <a:pt x="990" y="665922"/>
                </a:cubicBezTo>
              </a:path>
            </a:pathLst>
          </a:custGeom>
          <a:ln w="28575"/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6C7109D-5E56-4F4E-AF13-D80B844EBBD4}"/>
              </a:ext>
            </a:extLst>
          </p:cNvPr>
          <p:cNvSpPr txBox="1"/>
          <p:nvPr/>
        </p:nvSpPr>
        <p:spPr>
          <a:xfrm>
            <a:off x="6907834" y="1908313"/>
            <a:ext cx="287240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cs-CZ" sz="1100" i="1" dirty="0" err="1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Munich</a:t>
            </a:r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– </a:t>
            </a:r>
            <a:r>
              <a:rPr lang="cs-CZ" sz="1100" i="1" dirty="0" err="1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Brenner</a:t>
            </a:r>
            <a:r>
              <a:rPr lang="cs-CZ" sz="1100" i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Verona</a:t>
            </a:r>
            <a:endParaRPr lang="en-GB" sz="1100" i="1" dirty="0"/>
          </a:p>
        </p:txBody>
      </p:sp>
    </p:spTree>
    <p:extLst>
      <p:ext uri="{BB962C8B-B14F-4D97-AF65-F5344CB8AC3E}">
        <p14:creationId xmlns:p14="http://schemas.microsoft.com/office/powerpoint/2010/main" val="3024299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650048"/>
            <a:ext cx="5572539" cy="469761"/>
          </a:xfrm>
        </p:spPr>
        <p:txBody>
          <a:bodyPr/>
          <a:lstStyle/>
          <a:p>
            <a:r>
              <a:rPr lang="cs-CZ" dirty="0">
                <a:ea typeface="Source Sans Pro"/>
                <a:cs typeface="Calibri"/>
              </a:rPr>
              <a:t>Nové RU-IM piloty (2022</a:t>
            </a:r>
            <a:r>
              <a:rPr lang="de-CH" dirty="0">
                <a:ea typeface="Source Sans Pro"/>
                <a:cs typeface="Calibri"/>
              </a:rPr>
              <a:t>+</a:t>
            </a:r>
            <a:r>
              <a:rPr lang="cs-CZ" dirty="0">
                <a:ea typeface="Source Sans Pro"/>
                <a:cs typeface="Calibri"/>
              </a:rPr>
              <a:t>)</a:t>
            </a:r>
            <a:endParaRPr lang="cs-CZ" dirty="0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213BAE78-E644-465C-877E-83A247B89D8D}"/>
              </a:ext>
            </a:extLst>
          </p:cNvPr>
          <p:cNvGrpSpPr/>
          <p:nvPr/>
        </p:nvGrpSpPr>
        <p:grpSpPr>
          <a:xfrm>
            <a:off x="1249495" y="2971703"/>
            <a:ext cx="2958549" cy="3602039"/>
            <a:chOff x="6375854" y="502785"/>
            <a:chExt cx="4672012" cy="5739600"/>
          </a:xfrm>
        </p:grpSpPr>
        <p:sp>
          <p:nvSpPr>
            <p:cNvPr id="42" name="Freeform 1">
              <a:extLst>
                <a:ext uri="{FF2B5EF4-FFF2-40B4-BE49-F238E27FC236}">
                  <a16:creationId xmlns:a16="http://schemas.microsoft.com/office/drawing/2014/main" id="{5ADDA2CC-4BCA-479E-8CB4-8FABC8AF6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7379" y="2233947"/>
              <a:ext cx="941387" cy="1835150"/>
            </a:xfrm>
            <a:custGeom>
              <a:avLst/>
              <a:gdLst>
                <a:gd name="T0" fmla="*/ 885 w 2617"/>
                <a:gd name="T1" fmla="*/ 979 h 5098"/>
                <a:gd name="T2" fmla="*/ 1153 w 2617"/>
                <a:gd name="T3" fmla="*/ 750 h 5098"/>
                <a:gd name="T4" fmla="*/ 1944 w 2617"/>
                <a:gd name="T5" fmla="*/ 779 h 5098"/>
                <a:gd name="T6" fmla="*/ 914 w 2617"/>
                <a:gd name="T7" fmla="*/ 1339 h 5098"/>
                <a:gd name="T8" fmla="*/ 1085 w 2617"/>
                <a:gd name="T9" fmla="*/ 1303 h 5098"/>
                <a:gd name="T10" fmla="*/ 927 w 2617"/>
                <a:gd name="T11" fmla="*/ 1119 h 5098"/>
                <a:gd name="T12" fmla="*/ 1076 w 2617"/>
                <a:gd name="T13" fmla="*/ 1332 h 5098"/>
                <a:gd name="T14" fmla="*/ 1971 w 2617"/>
                <a:gd name="T15" fmla="*/ 791 h 5098"/>
                <a:gd name="T16" fmla="*/ 786 w 2617"/>
                <a:gd name="T17" fmla="*/ 1873 h 5098"/>
                <a:gd name="T18" fmla="*/ 1879 w 2617"/>
                <a:gd name="T19" fmla="*/ 752 h 5098"/>
                <a:gd name="T20" fmla="*/ 829 w 2617"/>
                <a:gd name="T21" fmla="*/ 1549 h 5098"/>
                <a:gd name="T22" fmla="*/ 2497 w 2617"/>
                <a:gd name="T23" fmla="*/ 211 h 5098"/>
                <a:gd name="T24" fmla="*/ 2420 w 2617"/>
                <a:gd name="T25" fmla="*/ 193 h 5098"/>
                <a:gd name="T26" fmla="*/ 1965 w 2617"/>
                <a:gd name="T27" fmla="*/ 585 h 5098"/>
                <a:gd name="T28" fmla="*/ 2093 w 2617"/>
                <a:gd name="T29" fmla="*/ 611 h 5098"/>
                <a:gd name="T30" fmla="*/ 709 w 2617"/>
                <a:gd name="T31" fmla="*/ 1283 h 5098"/>
                <a:gd name="T32" fmla="*/ 646 w 2617"/>
                <a:gd name="T33" fmla="*/ 1356 h 5098"/>
                <a:gd name="T34" fmla="*/ 742 w 2617"/>
                <a:gd name="T35" fmla="*/ 1030 h 5098"/>
                <a:gd name="T36" fmla="*/ 854 w 2617"/>
                <a:gd name="T37" fmla="*/ 1015 h 5098"/>
                <a:gd name="T38" fmla="*/ 912 w 2617"/>
                <a:gd name="T39" fmla="*/ 1915 h 5098"/>
                <a:gd name="T40" fmla="*/ 892 w 2617"/>
                <a:gd name="T41" fmla="*/ 1574 h 5098"/>
                <a:gd name="T42" fmla="*/ 963 w 2617"/>
                <a:gd name="T43" fmla="*/ 1852 h 5098"/>
                <a:gd name="T44" fmla="*/ 1095 w 2617"/>
                <a:gd name="T45" fmla="*/ 1189 h 5098"/>
                <a:gd name="T46" fmla="*/ 2422 w 2617"/>
                <a:gd name="T47" fmla="*/ 3579 h 5098"/>
                <a:gd name="T48" fmla="*/ 2233 w 2617"/>
                <a:gd name="T49" fmla="*/ 3441 h 5098"/>
                <a:gd name="T50" fmla="*/ 2178 w 2617"/>
                <a:gd name="T51" fmla="*/ 3147 h 5098"/>
                <a:gd name="T52" fmla="*/ 1954 w 2617"/>
                <a:gd name="T53" fmla="*/ 2569 h 5098"/>
                <a:gd name="T54" fmla="*/ 1675 w 2617"/>
                <a:gd name="T55" fmla="*/ 2021 h 5098"/>
                <a:gd name="T56" fmla="*/ 1760 w 2617"/>
                <a:gd name="T57" fmla="*/ 1897 h 5098"/>
                <a:gd name="T58" fmla="*/ 1997 w 2617"/>
                <a:gd name="T59" fmla="*/ 1540 h 5098"/>
                <a:gd name="T60" fmla="*/ 1489 w 2617"/>
                <a:gd name="T61" fmla="*/ 1318 h 5098"/>
                <a:gd name="T62" fmla="*/ 1613 w 2617"/>
                <a:gd name="T63" fmla="*/ 1124 h 5098"/>
                <a:gd name="T64" fmla="*/ 1794 w 2617"/>
                <a:gd name="T65" fmla="*/ 870 h 5098"/>
                <a:gd name="T66" fmla="*/ 1432 w 2617"/>
                <a:gd name="T67" fmla="*/ 771 h 5098"/>
                <a:gd name="T68" fmla="*/ 1282 w 2617"/>
                <a:gd name="T69" fmla="*/ 1092 h 5098"/>
                <a:gd name="T70" fmla="*/ 1144 w 2617"/>
                <a:gd name="T71" fmla="*/ 1172 h 5098"/>
                <a:gd name="T72" fmla="*/ 1122 w 2617"/>
                <a:gd name="T73" fmla="*/ 1385 h 5098"/>
                <a:gd name="T74" fmla="*/ 1030 w 2617"/>
                <a:gd name="T75" fmla="*/ 1624 h 5098"/>
                <a:gd name="T76" fmla="*/ 1020 w 2617"/>
                <a:gd name="T77" fmla="*/ 1794 h 5098"/>
                <a:gd name="T78" fmla="*/ 887 w 2617"/>
                <a:gd name="T79" fmla="*/ 2122 h 5098"/>
                <a:gd name="T80" fmla="*/ 1112 w 2617"/>
                <a:gd name="T81" fmla="*/ 1835 h 5098"/>
                <a:gd name="T82" fmla="*/ 1182 w 2617"/>
                <a:gd name="T83" fmla="*/ 1934 h 5098"/>
                <a:gd name="T84" fmla="*/ 975 w 2617"/>
                <a:gd name="T85" fmla="*/ 2388 h 5098"/>
                <a:gd name="T86" fmla="*/ 1221 w 2617"/>
                <a:gd name="T87" fmla="*/ 2483 h 5098"/>
                <a:gd name="T88" fmla="*/ 1340 w 2617"/>
                <a:gd name="T89" fmla="*/ 2620 h 5098"/>
                <a:gd name="T90" fmla="*/ 1378 w 2617"/>
                <a:gd name="T91" fmla="*/ 2995 h 5098"/>
                <a:gd name="T92" fmla="*/ 1306 w 2617"/>
                <a:gd name="T93" fmla="*/ 3193 h 5098"/>
                <a:gd name="T94" fmla="*/ 1006 w 2617"/>
                <a:gd name="T95" fmla="*/ 3343 h 5098"/>
                <a:gd name="T96" fmla="*/ 702 w 2617"/>
                <a:gd name="T97" fmla="*/ 3650 h 5098"/>
                <a:gd name="T98" fmla="*/ 900 w 2617"/>
                <a:gd name="T99" fmla="*/ 3869 h 5098"/>
                <a:gd name="T100" fmla="*/ 1265 w 2617"/>
                <a:gd name="T101" fmla="*/ 3992 h 5098"/>
                <a:gd name="T102" fmla="*/ 689 w 2617"/>
                <a:gd name="T103" fmla="*/ 4203 h 5098"/>
                <a:gd name="T104" fmla="*/ 363 w 2617"/>
                <a:gd name="T105" fmla="*/ 4474 h 5098"/>
                <a:gd name="T106" fmla="*/ 750 w 2617"/>
                <a:gd name="T107" fmla="*/ 4428 h 5098"/>
                <a:gd name="T108" fmla="*/ 1126 w 2617"/>
                <a:gd name="T109" fmla="*/ 4369 h 5098"/>
                <a:gd name="T110" fmla="*/ 1600 w 2617"/>
                <a:gd name="T111" fmla="*/ 4423 h 5098"/>
                <a:gd name="T112" fmla="*/ 2122 w 2617"/>
                <a:gd name="T113" fmla="*/ 4486 h 5098"/>
                <a:gd name="T114" fmla="*/ 2181 w 2617"/>
                <a:gd name="T115" fmla="*/ 4239 h 5098"/>
                <a:gd name="T116" fmla="*/ 2287 w 2617"/>
                <a:gd name="T117" fmla="*/ 4092 h 5098"/>
                <a:gd name="T118" fmla="*/ 2499 w 2617"/>
                <a:gd name="T119" fmla="*/ 3908 h 5098"/>
                <a:gd name="T120" fmla="*/ 1112 w 2617"/>
                <a:gd name="T121" fmla="*/ 2716 h 5098"/>
                <a:gd name="T122" fmla="*/ 1537 w 2617"/>
                <a:gd name="T123" fmla="*/ 4437 h 5098"/>
                <a:gd name="T124" fmla="*/ 1139 w 2617"/>
                <a:gd name="T125" fmla="*/ 4966 h 5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17" h="5098">
                  <a:moveTo>
                    <a:pt x="962" y="3166"/>
                  </a:moveTo>
                  <a:lnTo>
                    <a:pt x="967" y="3168"/>
                  </a:lnTo>
                  <a:lnTo>
                    <a:pt x="972" y="3173"/>
                  </a:lnTo>
                  <a:lnTo>
                    <a:pt x="977" y="3176"/>
                  </a:lnTo>
                  <a:lnTo>
                    <a:pt x="982" y="3180"/>
                  </a:lnTo>
                  <a:lnTo>
                    <a:pt x="987" y="3181"/>
                  </a:lnTo>
                  <a:lnTo>
                    <a:pt x="989" y="3183"/>
                  </a:lnTo>
                  <a:lnTo>
                    <a:pt x="989" y="3186"/>
                  </a:lnTo>
                  <a:lnTo>
                    <a:pt x="991" y="3190"/>
                  </a:lnTo>
                  <a:lnTo>
                    <a:pt x="994" y="3192"/>
                  </a:lnTo>
                  <a:lnTo>
                    <a:pt x="997" y="3193"/>
                  </a:lnTo>
                  <a:lnTo>
                    <a:pt x="1003" y="3193"/>
                  </a:lnTo>
                  <a:lnTo>
                    <a:pt x="1011" y="3190"/>
                  </a:lnTo>
                  <a:lnTo>
                    <a:pt x="1020" y="3186"/>
                  </a:lnTo>
                  <a:lnTo>
                    <a:pt x="1027" y="3181"/>
                  </a:lnTo>
                  <a:lnTo>
                    <a:pt x="1028" y="3178"/>
                  </a:lnTo>
                  <a:lnTo>
                    <a:pt x="1030" y="3173"/>
                  </a:lnTo>
                  <a:lnTo>
                    <a:pt x="1035" y="3171"/>
                  </a:lnTo>
                  <a:lnTo>
                    <a:pt x="1038" y="3169"/>
                  </a:lnTo>
                  <a:lnTo>
                    <a:pt x="1044" y="3166"/>
                  </a:lnTo>
                  <a:lnTo>
                    <a:pt x="1050" y="3166"/>
                  </a:lnTo>
                  <a:lnTo>
                    <a:pt x="1050" y="3163"/>
                  </a:lnTo>
                  <a:lnTo>
                    <a:pt x="1052" y="3161"/>
                  </a:lnTo>
                  <a:lnTo>
                    <a:pt x="1057" y="3159"/>
                  </a:lnTo>
                  <a:lnTo>
                    <a:pt x="1061" y="3156"/>
                  </a:lnTo>
                  <a:lnTo>
                    <a:pt x="1062" y="3154"/>
                  </a:lnTo>
                  <a:lnTo>
                    <a:pt x="1064" y="3152"/>
                  </a:lnTo>
                  <a:lnTo>
                    <a:pt x="1059" y="3151"/>
                  </a:lnTo>
                  <a:lnTo>
                    <a:pt x="1057" y="3149"/>
                  </a:lnTo>
                  <a:lnTo>
                    <a:pt x="1057" y="3145"/>
                  </a:lnTo>
                  <a:lnTo>
                    <a:pt x="1049" y="3144"/>
                  </a:lnTo>
                  <a:lnTo>
                    <a:pt x="1045" y="3142"/>
                  </a:lnTo>
                  <a:lnTo>
                    <a:pt x="1044" y="3139"/>
                  </a:lnTo>
                  <a:lnTo>
                    <a:pt x="1044" y="3134"/>
                  </a:lnTo>
                  <a:lnTo>
                    <a:pt x="1044" y="3128"/>
                  </a:lnTo>
                  <a:lnTo>
                    <a:pt x="1042" y="3125"/>
                  </a:lnTo>
                  <a:lnTo>
                    <a:pt x="1038" y="3123"/>
                  </a:lnTo>
                  <a:lnTo>
                    <a:pt x="1033" y="3118"/>
                  </a:lnTo>
                  <a:lnTo>
                    <a:pt x="1030" y="3116"/>
                  </a:lnTo>
                  <a:lnTo>
                    <a:pt x="1030" y="3111"/>
                  </a:lnTo>
                  <a:lnTo>
                    <a:pt x="1032" y="3104"/>
                  </a:lnTo>
                  <a:lnTo>
                    <a:pt x="1030" y="3099"/>
                  </a:lnTo>
                  <a:lnTo>
                    <a:pt x="1028" y="3093"/>
                  </a:lnTo>
                  <a:lnTo>
                    <a:pt x="1023" y="3087"/>
                  </a:lnTo>
                  <a:lnTo>
                    <a:pt x="1023" y="3082"/>
                  </a:lnTo>
                  <a:lnTo>
                    <a:pt x="1023" y="3077"/>
                  </a:lnTo>
                  <a:lnTo>
                    <a:pt x="975" y="3077"/>
                  </a:lnTo>
                  <a:lnTo>
                    <a:pt x="974" y="3082"/>
                  </a:lnTo>
                  <a:lnTo>
                    <a:pt x="970" y="3086"/>
                  </a:lnTo>
                  <a:lnTo>
                    <a:pt x="962" y="3091"/>
                  </a:lnTo>
                  <a:lnTo>
                    <a:pt x="962" y="3093"/>
                  </a:lnTo>
                  <a:lnTo>
                    <a:pt x="962" y="3098"/>
                  </a:lnTo>
                  <a:lnTo>
                    <a:pt x="962" y="3104"/>
                  </a:lnTo>
                  <a:lnTo>
                    <a:pt x="960" y="3120"/>
                  </a:lnTo>
                  <a:lnTo>
                    <a:pt x="962" y="3135"/>
                  </a:lnTo>
                  <a:lnTo>
                    <a:pt x="962" y="3151"/>
                  </a:lnTo>
                  <a:lnTo>
                    <a:pt x="962" y="3166"/>
                  </a:lnTo>
                  <a:close/>
                  <a:moveTo>
                    <a:pt x="1876" y="812"/>
                  </a:moveTo>
                  <a:lnTo>
                    <a:pt x="1890" y="812"/>
                  </a:lnTo>
                  <a:lnTo>
                    <a:pt x="1890" y="798"/>
                  </a:lnTo>
                  <a:lnTo>
                    <a:pt x="1876" y="798"/>
                  </a:lnTo>
                  <a:lnTo>
                    <a:pt x="1876" y="812"/>
                  </a:lnTo>
                  <a:close/>
                  <a:moveTo>
                    <a:pt x="989" y="832"/>
                  </a:moveTo>
                  <a:lnTo>
                    <a:pt x="989" y="820"/>
                  </a:lnTo>
                  <a:lnTo>
                    <a:pt x="987" y="815"/>
                  </a:lnTo>
                  <a:lnTo>
                    <a:pt x="986" y="812"/>
                  </a:lnTo>
                  <a:lnTo>
                    <a:pt x="984" y="808"/>
                  </a:lnTo>
                  <a:lnTo>
                    <a:pt x="979" y="807"/>
                  </a:lnTo>
                  <a:lnTo>
                    <a:pt x="975" y="805"/>
                  </a:lnTo>
                  <a:lnTo>
                    <a:pt x="968" y="805"/>
                  </a:lnTo>
                  <a:lnTo>
                    <a:pt x="970" y="815"/>
                  </a:lnTo>
                  <a:lnTo>
                    <a:pt x="974" y="824"/>
                  </a:lnTo>
                  <a:lnTo>
                    <a:pt x="975" y="829"/>
                  </a:lnTo>
                  <a:lnTo>
                    <a:pt x="979" y="831"/>
                  </a:lnTo>
                  <a:lnTo>
                    <a:pt x="982" y="832"/>
                  </a:lnTo>
                  <a:lnTo>
                    <a:pt x="989" y="832"/>
                  </a:lnTo>
                  <a:close/>
                  <a:moveTo>
                    <a:pt x="914" y="941"/>
                  </a:moveTo>
                  <a:lnTo>
                    <a:pt x="922" y="945"/>
                  </a:lnTo>
                  <a:lnTo>
                    <a:pt x="931" y="948"/>
                  </a:lnTo>
                  <a:lnTo>
                    <a:pt x="938" y="953"/>
                  </a:lnTo>
                  <a:lnTo>
                    <a:pt x="939" y="957"/>
                  </a:lnTo>
                  <a:lnTo>
                    <a:pt x="941" y="962"/>
                  </a:lnTo>
                  <a:lnTo>
                    <a:pt x="933" y="962"/>
                  </a:lnTo>
                  <a:lnTo>
                    <a:pt x="926" y="960"/>
                  </a:lnTo>
                  <a:lnTo>
                    <a:pt x="921" y="957"/>
                  </a:lnTo>
                  <a:lnTo>
                    <a:pt x="914" y="955"/>
                  </a:lnTo>
                  <a:lnTo>
                    <a:pt x="914" y="964"/>
                  </a:lnTo>
                  <a:lnTo>
                    <a:pt x="912" y="969"/>
                  </a:lnTo>
                  <a:lnTo>
                    <a:pt x="907" y="972"/>
                  </a:lnTo>
                  <a:lnTo>
                    <a:pt x="902" y="974"/>
                  </a:lnTo>
                  <a:lnTo>
                    <a:pt x="890" y="977"/>
                  </a:lnTo>
                  <a:lnTo>
                    <a:pt x="885" y="979"/>
                  </a:lnTo>
                  <a:lnTo>
                    <a:pt x="880" y="982"/>
                  </a:lnTo>
                  <a:lnTo>
                    <a:pt x="880" y="1023"/>
                  </a:lnTo>
                  <a:lnTo>
                    <a:pt x="890" y="1025"/>
                  </a:lnTo>
                  <a:lnTo>
                    <a:pt x="899" y="1023"/>
                  </a:lnTo>
                  <a:lnTo>
                    <a:pt x="905" y="1020"/>
                  </a:lnTo>
                  <a:lnTo>
                    <a:pt x="910" y="1017"/>
                  </a:lnTo>
                  <a:lnTo>
                    <a:pt x="916" y="1013"/>
                  </a:lnTo>
                  <a:lnTo>
                    <a:pt x="922" y="1010"/>
                  </a:lnTo>
                  <a:lnTo>
                    <a:pt x="931" y="1008"/>
                  </a:lnTo>
                  <a:lnTo>
                    <a:pt x="941" y="1010"/>
                  </a:lnTo>
                  <a:lnTo>
                    <a:pt x="941" y="1006"/>
                  </a:lnTo>
                  <a:lnTo>
                    <a:pt x="943" y="1005"/>
                  </a:lnTo>
                  <a:lnTo>
                    <a:pt x="948" y="1003"/>
                  </a:lnTo>
                  <a:lnTo>
                    <a:pt x="948" y="976"/>
                  </a:lnTo>
                  <a:lnTo>
                    <a:pt x="955" y="976"/>
                  </a:lnTo>
                  <a:lnTo>
                    <a:pt x="962" y="974"/>
                  </a:lnTo>
                  <a:lnTo>
                    <a:pt x="965" y="970"/>
                  </a:lnTo>
                  <a:lnTo>
                    <a:pt x="968" y="965"/>
                  </a:lnTo>
                  <a:lnTo>
                    <a:pt x="974" y="955"/>
                  </a:lnTo>
                  <a:lnTo>
                    <a:pt x="977" y="952"/>
                  </a:lnTo>
                  <a:lnTo>
                    <a:pt x="982" y="948"/>
                  </a:lnTo>
                  <a:lnTo>
                    <a:pt x="982" y="965"/>
                  </a:lnTo>
                  <a:lnTo>
                    <a:pt x="984" y="972"/>
                  </a:lnTo>
                  <a:lnTo>
                    <a:pt x="986" y="974"/>
                  </a:lnTo>
                  <a:lnTo>
                    <a:pt x="989" y="976"/>
                  </a:lnTo>
                  <a:lnTo>
                    <a:pt x="991" y="972"/>
                  </a:lnTo>
                  <a:lnTo>
                    <a:pt x="992" y="970"/>
                  </a:lnTo>
                  <a:lnTo>
                    <a:pt x="999" y="974"/>
                  </a:lnTo>
                  <a:lnTo>
                    <a:pt x="1011" y="977"/>
                  </a:lnTo>
                  <a:lnTo>
                    <a:pt x="1016" y="977"/>
                  </a:lnTo>
                  <a:lnTo>
                    <a:pt x="1023" y="976"/>
                  </a:lnTo>
                  <a:lnTo>
                    <a:pt x="1023" y="972"/>
                  </a:lnTo>
                  <a:lnTo>
                    <a:pt x="1025" y="970"/>
                  </a:lnTo>
                  <a:lnTo>
                    <a:pt x="1030" y="969"/>
                  </a:lnTo>
                  <a:lnTo>
                    <a:pt x="1033" y="967"/>
                  </a:lnTo>
                  <a:lnTo>
                    <a:pt x="1037" y="965"/>
                  </a:lnTo>
                  <a:lnTo>
                    <a:pt x="1038" y="964"/>
                  </a:lnTo>
                  <a:lnTo>
                    <a:pt x="1044" y="962"/>
                  </a:lnTo>
                  <a:lnTo>
                    <a:pt x="1045" y="958"/>
                  </a:lnTo>
                  <a:lnTo>
                    <a:pt x="1045" y="955"/>
                  </a:lnTo>
                  <a:lnTo>
                    <a:pt x="1042" y="952"/>
                  </a:lnTo>
                  <a:lnTo>
                    <a:pt x="1037" y="948"/>
                  </a:lnTo>
                  <a:lnTo>
                    <a:pt x="1032" y="945"/>
                  </a:lnTo>
                  <a:lnTo>
                    <a:pt x="1027" y="943"/>
                  </a:lnTo>
                  <a:lnTo>
                    <a:pt x="1023" y="940"/>
                  </a:lnTo>
                  <a:lnTo>
                    <a:pt x="1025" y="938"/>
                  </a:lnTo>
                  <a:lnTo>
                    <a:pt x="1030" y="935"/>
                  </a:lnTo>
                  <a:lnTo>
                    <a:pt x="1037" y="938"/>
                  </a:lnTo>
                  <a:lnTo>
                    <a:pt x="1044" y="941"/>
                  </a:lnTo>
                  <a:lnTo>
                    <a:pt x="1054" y="941"/>
                  </a:lnTo>
                  <a:lnTo>
                    <a:pt x="1064" y="941"/>
                  </a:lnTo>
                  <a:lnTo>
                    <a:pt x="1064" y="936"/>
                  </a:lnTo>
                  <a:lnTo>
                    <a:pt x="1066" y="933"/>
                  </a:lnTo>
                  <a:lnTo>
                    <a:pt x="1068" y="929"/>
                  </a:lnTo>
                  <a:lnTo>
                    <a:pt x="1071" y="928"/>
                  </a:lnTo>
                  <a:lnTo>
                    <a:pt x="1071" y="921"/>
                  </a:lnTo>
                  <a:lnTo>
                    <a:pt x="1069" y="914"/>
                  </a:lnTo>
                  <a:lnTo>
                    <a:pt x="1066" y="911"/>
                  </a:lnTo>
                  <a:lnTo>
                    <a:pt x="1061" y="907"/>
                  </a:lnTo>
                  <a:lnTo>
                    <a:pt x="1050" y="902"/>
                  </a:lnTo>
                  <a:lnTo>
                    <a:pt x="1047" y="899"/>
                  </a:lnTo>
                  <a:lnTo>
                    <a:pt x="1044" y="894"/>
                  </a:lnTo>
                  <a:lnTo>
                    <a:pt x="1052" y="888"/>
                  </a:lnTo>
                  <a:lnTo>
                    <a:pt x="1057" y="887"/>
                  </a:lnTo>
                  <a:lnTo>
                    <a:pt x="1064" y="887"/>
                  </a:lnTo>
                  <a:lnTo>
                    <a:pt x="1066" y="890"/>
                  </a:lnTo>
                  <a:lnTo>
                    <a:pt x="1069" y="890"/>
                  </a:lnTo>
                  <a:lnTo>
                    <a:pt x="1073" y="888"/>
                  </a:lnTo>
                  <a:lnTo>
                    <a:pt x="1078" y="887"/>
                  </a:lnTo>
                  <a:lnTo>
                    <a:pt x="1081" y="878"/>
                  </a:lnTo>
                  <a:lnTo>
                    <a:pt x="1085" y="870"/>
                  </a:lnTo>
                  <a:lnTo>
                    <a:pt x="1088" y="861"/>
                  </a:lnTo>
                  <a:lnTo>
                    <a:pt x="1091" y="853"/>
                  </a:lnTo>
                  <a:lnTo>
                    <a:pt x="1124" y="837"/>
                  </a:lnTo>
                  <a:lnTo>
                    <a:pt x="1139" y="829"/>
                  </a:lnTo>
                  <a:lnTo>
                    <a:pt x="1153" y="819"/>
                  </a:lnTo>
                  <a:lnTo>
                    <a:pt x="1153" y="805"/>
                  </a:lnTo>
                  <a:lnTo>
                    <a:pt x="1155" y="800"/>
                  </a:lnTo>
                  <a:lnTo>
                    <a:pt x="1156" y="798"/>
                  </a:lnTo>
                  <a:lnTo>
                    <a:pt x="1160" y="798"/>
                  </a:lnTo>
                  <a:lnTo>
                    <a:pt x="1158" y="791"/>
                  </a:lnTo>
                  <a:lnTo>
                    <a:pt x="1158" y="786"/>
                  </a:lnTo>
                  <a:lnTo>
                    <a:pt x="1161" y="779"/>
                  </a:lnTo>
                  <a:lnTo>
                    <a:pt x="1166" y="774"/>
                  </a:lnTo>
                  <a:lnTo>
                    <a:pt x="1166" y="769"/>
                  </a:lnTo>
                  <a:lnTo>
                    <a:pt x="1166" y="764"/>
                  </a:lnTo>
                  <a:lnTo>
                    <a:pt x="1161" y="762"/>
                  </a:lnTo>
                  <a:lnTo>
                    <a:pt x="1160" y="761"/>
                  </a:lnTo>
                  <a:lnTo>
                    <a:pt x="1160" y="757"/>
                  </a:lnTo>
                  <a:lnTo>
                    <a:pt x="1156" y="757"/>
                  </a:lnTo>
                  <a:lnTo>
                    <a:pt x="1155" y="755"/>
                  </a:lnTo>
                  <a:lnTo>
                    <a:pt x="1153" y="750"/>
                  </a:lnTo>
                  <a:lnTo>
                    <a:pt x="1148" y="747"/>
                  </a:lnTo>
                  <a:lnTo>
                    <a:pt x="1143" y="747"/>
                  </a:lnTo>
                  <a:lnTo>
                    <a:pt x="1132" y="750"/>
                  </a:lnTo>
                  <a:lnTo>
                    <a:pt x="1105" y="750"/>
                  </a:lnTo>
                  <a:lnTo>
                    <a:pt x="1105" y="752"/>
                  </a:lnTo>
                  <a:lnTo>
                    <a:pt x="1103" y="754"/>
                  </a:lnTo>
                  <a:lnTo>
                    <a:pt x="1100" y="755"/>
                  </a:lnTo>
                  <a:lnTo>
                    <a:pt x="1095" y="755"/>
                  </a:lnTo>
                  <a:lnTo>
                    <a:pt x="1091" y="757"/>
                  </a:lnTo>
                  <a:lnTo>
                    <a:pt x="1091" y="761"/>
                  </a:lnTo>
                  <a:lnTo>
                    <a:pt x="1091" y="764"/>
                  </a:lnTo>
                  <a:lnTo>
                    <a:pt x="1088" y="764"/>
                  </a:lnTo>
                  <a:lnTo>
                    <a:pt x="1085" y="764"/>
                  </a:lnTo>
                  <a:lnTo>
                    <a:pt x="1079" y="764"/>
                  </a:lnTo>
                  <a:lnTo>
                    <a:pt x="1078" y="764"/>
                  </a:lnTo>
                  <a:lnTo>
                    <a:pt x="1078" y="767"/>
                  </a:lnTo>
                  <a:lnTo>
                    <a:pt x="1078" y="771"/>
                  </a:lnTo>
                  <a:lnTo>
                    <a:pt x="1064" y="778"/>
                  </a:lnTo>
                  <a:lnTo>
                    <a:pt x="1050" y="784"/>
                  </a:lnTo>
                  <a:lnTo>
                    <a:pt x="1044" y="784"/>
                  </a:lnTo>
                  <a:lnTo>
                    <a:pt x="1037" y="786"/>
                  </a:lnTo>
                  <a:lnTo>
                    <a:pt x="1028" y="793"/>
                  </a:lnTo>
                  <a:lnTo>
                    <a:pt x="1023" y="795"/>
                  </a:lnTo>
                  <a:lnTo>
                    <a:pt x="1018" y="798"/>
                  </a:lnTo>
                  <a:lnTo>
                    <a:pt x="1011" y="798"/>
                  </a:lnTo>
                  <a:lnTo>
                    <a:pt x="1003" y="798"/>
                  </a:lnTo>
                  <a:lnTo>
                    <a:pt x="1003" y="803"/>
                  </a:lnTo>
                  <a:lnTo>
                    <a:pt x="1001" y="808"/>
                  </a:lnTo>
                  <a:lnTo>
                    <a:pt x="997" y="817"/>
                  </a:lnTo>
                  <a:lnTo>
                    <a:pt x="994" y="825"/>
                  </a:lnTo>
                  <a:lnTo>
                    <a:pt x="994" y="832"/>
                  </a:lnTo>
                  <a:lnTo>
                    <a:pt x="996" y="839"/>
                  </a:lnTo>
                  <a:lnTo>
                    <a:pt x="968" y="839"/>
                  </a:lnTo>
                  <a:lnTo>
                    <a:pt x="968" y="856"/>
                  </a:lnTo>
                  <a:lnTo>
                    <a:pt x="967" y="863"/>
                  </a:lnTo>
                  <a:lnTo>
                    <a:pt x="965" y="865"/>
                  </a:lnTo>
                  <a:lnTo>
                    <a:pt x="962" y="866"/>
                  </a:lnTo>
                  <a:lnTo>
                    <a:pt x="962" y="849"/>
                  </a:lnTo>
                  <a:lnTo>
                    <a:pt x="962" y="832"/>
                  </a:lnTo>
                  <a:lnTo>
                    <a:pt x="960" y="817"/>
                  </a:lnTo>
                  <a:lnTo>
                    <a:pt x="958" y="810"/>
                  </a:lnTo>
                  <a:lnTo>
                    <a:pt x="955" y="805"/>
                  </a:lnTo>
                  <a:lnTo>
                    <a:pt x="934" y="805"/>
                  </a:lnTo>
                  <a:lnTo>
                    <a:pt x="931" y="808"/>
                  </a:lnTo>
                  <a:lnTo>
                    <a:pt x="927" y="812"/>
                  </a:lnTo>
                  <a:lnTo>
                    <a:pt x="922" y="820"/>
                  </a:lnTo>
                  <a:lnTo>
                    <a:pt x="916" y="829"/>
                  </a:lnTo>
                  <a:lnTo>
                    <a:pt x="912" y="831"/>
                  </a:lnTo>
                  <a:lnTo>
                    <a:pt x="907" y="832"/>
                  </a:lnTo>
                  <a:lnTo>
                    <a:pt x="909" y="839"/>
                  </a:lnTo>
                  <a:lnTo>
                    <a:pt x="907" y="844"/>
                  </a:lnTo>
                  <a:lnTo>
                    <a:pt x="905" y="851"/>
                  </a:lnTo>
                  <a:lnTo>
                    <a:pt x="900" y="856"/>
                  </a:lnTo>
                  <a:lnTo>
                    <a:pt x="900" y="861"/>
                  </a:lnTo>
                  <a:lnTo>
                    <a:pt x="900" y="866"/>
                  </a:lnTo>
                  <a:lnTo>
                    <a:pt x="900" y="873"/>
                  </a:lnTo>
                  <a:lnTo>
                    <a:pt x="905" y="875"/>
                  </a:lnTo>
                  <a:lnTo>
                    <a:pt x="907" y="877"/>
                  </a:lnTo>
                  <a:lnTo>
                    <a:pt x="907" y="880"/>
                  </a:lnTo>
                  <a:lnTo>
                    <a:pt x="910" y="880"/>
                  </a:lnTo>
                  <a:lnTo>
                    <a:pt x="912" y="882"/>
                  </a:lnTo>
                  <a:lnTo>
                    <a:pt x="914" y="887"/>
                  </a:lnTo>
                  <a:lnTo>
                    <a:pt x="912" y="892"/>
                  </a:lnTo>
                  <a:lnTo>
                    <a:pt x="910" y="894"/>
                  </a:lnTo>
                  <a:lnTo>
                    <a:pt x="907" y="894"/>
                  </a:lnTo>
                  <a:lnTo>
                    <a:pt x="905" y="897"/>
                  </a:lnTo>
                  <a:lnTo>
                    <a:pt x="902" y="899"/>
                  </a:lnTo>
                  <a:lnTo>
                    <a:pt x="893" y="900"/>
                  </a:lnTo>
                  <a:lnTo>
                    <a:pt x="893" y="914"/>
                  </a:lnTo>
                  <a:lnTo>
                    <a:pt x="895" y="919"/>
                  </a:lnTo>
                  <a:lnTo>
                    <a:pt x="897" y="923"/>
                  </a:lnTo>
                  <a:lnTo>
                    <a:pt x="904" y="928"/>
                  </a:lnTo>
                  <a:lnTo>
                    <a:pt x="910" y="933"/>
                  </a:lnTo>
                  <a:lnTo>
                    <a:pt x="912" y="936"/>
                  </a:lnTo>
                  <a:lnTo>
                    <a:pt x="914" y="941"/>
                  </a:lnTo>
                  <a:close/>
                  <a:moveTo>
                    <a:pt x="1903" y="798"/>
                  </a:moveTo>
                  <a:lnTo>
                    <a:pt x="1905" y="791"/>
                  </a:lnTo>
                  <a:lnTo>
                    <a:pt x="1908" y="786"/>
                  </a:lnTo>
                  <a:lnTo>
                    <a:pt x="1910" y="779"/>
                  </a:lnTo>
                  <a:lnTo>
                    <a:pt x="1910" y="771"/>
                  </a:lnTo>
                  <a:lnTo>
                    <a:pt x="1902" y="771"/>
                  </a:lnTo>
                  <a:lnTo>
                    <a:pt x="1896" y="773"/>
                  </a:lnTo>
                  <a:lnTo>
                    <a:pt x="1893" y="778"/>
                  </a:lnTo>
                  <a:lnTo>
                    <a:pt x="1890" y="783"/>
                  </a:lnTo>
                  <a:lnTo>
                    <a:pt x="1891" y="788"/>
                  </a:lnTo>
                  <a:lnTo>
                    <a:pt x="1893" y="793"/>
                  </a:lnTo>
                  <a:lnTo>
                    <a:pt x="1896" y="796"/>
                  </a:lnTo>
                  <a:lnTo>
                    <a:pt x="1903" y="798"/>
                  </a:lnTo>
                  <a:close/>
                  <a:moveTo>
                    <a:pt x="1958" y="784"/>
                  </a:moveTo>
                  <a:lnTo>
                    <a:pt x="1951" y="783"/>
                  </a:lnTo>
                  <a:lnTo>
                    <a:pt x="1946" y="779"/>
                  </a:lnTo>
                  <a:lnTo>
                    <a:pt x="1944" y="779"/>
                  </a:lnTo>
                  <a:lnTo>
                    <a:pt x="1941" y="779"/>
                  </a:lnTo>
                  <a:lnTo>
                    <a:pt x="1939" y="781"/>
                  </a:lnTo>
                  <a:lnTo>
                    <a:pt x="1937" y="784"/>
                  </a:lnTo>
                  <a:lnTo>
                    <a:pt x="1932" y="786"/>
                  </a:lnTo>
                  <a:lnTo>
                    <a:pt x="1931" y="788"/>
                  </a:lnTo>
                  <a:lnTo>
                    <a:pt x="1931" y="791"/>
                  </a:lnTo>
                  <a:lnTo>
                    <a:pt x="1922" y="793"/>
                  </a:lnTo>
                  <a:lnTo>
                    <a:pt x="1919" y="795"/>
                  </a:lnTo>
                  <a:lnTo>
                    <a:pt x="1917" y="798"/>
                  </a:lnTo>
                  <a:lnTo>
                    <a:pt x="1920" y="798"/>
                  </a:lnTo>
                  <a:lnTo>
                    <a:pt x="1922" y="798"/>
                  </a:lnTo>
                  <a:lnTo>
                    <a:pt x="1924" y="803"/>
                  </a:lnTo>
                  <a:lnTo>
                    <a:pt x="1924" y="808"/>
                  </a:lnTo>
                  <a:lnTo>
                    <a:pt x="1924" y="815"/>
                  </a:lnTo>
                  <a:lnTo>
                    <a:pt x="1922" y="822"/>
                  </a:lnTo>
                  <a:lnTo>
                    <a:pt x="1924" y="827"/>
                  </a:lnTo>
                  <a:lnTo>
                    <a:pt x="1925" y="832"/>
                  </a:lnTo>
                  <a:lnTo>
                    <a:pt x="1927" y="832"/>
                  </a:lnTo>
                  <a:lnTo>
                    <a:pt x="1931" y="832"/>
                  </a:lnTo>
                  <a:lnTo>
                    <a:pt x="1932" y="829"/>
                  </a:lnTo>
                  <a:lnTo>
                    <a:pt x="1936" y="827"/>
                  </a:lnTo>
                  <a:lnTo>
                    <a:pt x="1939" y="825"/>
                  </a:lnTo>
                  <a:lnTo>
                    <a:pt x="1944" y="825"/>
                  </a:lnTo>
                  <a:lnTo>
                    <a:pt x="1948" y="808"/>
                  </a:lnTo>
                  <a:lnTo>
                    <a:pt x="1944" y="791"/>
                  </a:lnTo>
                  <a:lnTo>
                    <a:pt x="1953" y="790"/>
                  </a:lnTo>
                  <a:lnTo>
                    <a:pt x="1956" y="788"/>
                  </a:lnTo>
                  <a:lnTo>
                    <a:pt x="1958" y="784"/>
                  </a:lnTo>
                  <a:close/>
                  <a:moveTo>
                    <a:pt x="2374" y="198"/>
                  </a:moveTo>
                  <a:lnTo>
                    <a:pt x="2374" y="191"/>
                  </a:lnTo>
                  <a:lnTo>
                    <a:pt x="2372" y="187"/>
                  </a:lnTo>
                  <a:lnTo>
                    <a:pt x="2371" y="182"/>
                  </a:lnTo>
                  <a:lnTo>
                    <a:pt x="2367" y="181"/>
                  </a:lnTo>
                  <a:lnTo>
                    <a:pt x="2364" y="179"/>
                  </a:lnTo>
                  <a:lnTo>
                    <a:pt x="2359" y="177"/>
                  </a:lnTo>
                  <a:lnTo>
                    <a:pt x="2347" y="177"/>
                  </a:lnTo>
                  <a:lnTo>
                    <a:pt x="2345" y="184"/>
                  </a:lnTo>
                  <a:lnTo>
                    <a:pt x="2345" y="191"/>
                  </a:lnTo>
                  <a:lnTo>
                    <a:pt x="2347" y="194"/>
                  </a:lnTo>
                  <a:lnTo>
                    <a:pt x="2352" y="196"/>
                  </a:lnTo>
                  <a:lnTo>
                    <a:pt x="2355" y="198"/>
                  </a:lnTo>
                  <a:lnTo>
                    <a:pt x="2360" y="199"/>
                  </a:lnTo>
                  <a:lnTo>
                    <a:pt x="2374" y="198"/>
                  </a:lnTo>
                  <a:close/>
                  <a:moveTo>
                    <a:pt x="893" y="900"/>
                  </a:moveTo>
                  <a:lnTo>
                    <a:pt x="893" y="880"/>
                  </a:lnTo>
                  <a:lnTo>
                    <a:pt x="880" y="880"/>
                  </a:lnTo>
                  <a:lnTo>
                    <a:pt x="878" y="883"/>
                  </a:lnTo>
                  <a:lnTo>
                    <a:pt x="876" y="887"/>
                  </a:lnTo>
                  <a:lnTo>
                    <a:pt x="873" y="890"/>
                  </a:lnTo>
                  <a:lnTo>
                    <a:pt x="873" y="894"/>
                  </a:lnTo>
                  <a:lnTo>
                    <a:pt x="880" y="894"/>
                  </a:lnTo>
                  <a:lnTo>
                    <a:pt x="883" y="897"/>
                  </a:lnTo>
                  <a:lnTo>
                    <a:pt x="888" y="899"/>
                  </a:lnTo>
                  <a:lnTo>
                    <a:pt x="893" y="900"/>
                  </a:lnTo>
                  <a:close/>
                  <a:moveTo>
                    <a:pt x="784" y="2136"/>
                  </a:moveTo>
                  <a:lnTo>
                    <a:pt x="777" y="2131"/>
                  </a:lnTo>
                  <a:lnTo>
                    <a:pt x="767" y="2129"/>
                  </a:lnTo>
                  <a:lnTo>
                    <a:pt x="755" y="2129"/>
                  </a:lnTo>
                  <a:lnTo>
                    <a:pt x="743" y="2129"/>
                  </a:lnTo>
                  <a:lnTo>
                    <a:pt x="742" y="2124"/>
                  </a:lnTo>
                  <a:lnTo>
                    <a:pt x="740" y="2122"/>
                  </a:lnTo>
                  <a:lnTo>
                    <a:pt x="737" y="2122"/>
                  </a:lnTo>
                  <a:lnTo>
                    <a:pt x="740" y="2136"/>
                  </a:lnTo>
                  <a:lnTo>
                    <a:pt x="743" y="2141"/>
                  </a:lnTo>
                  <a:lnTo>
                    <a:pt x="747" y="2146"/>
                  </a:lnTo>
                  <a:lnTo>
                    <a:pt x="752" y="2149"/>
                  </a:lnTo>
                  <a:lnTo>
                    <a:pt x="757" y="2153"/>
                  </a:lnTo>
                  <a:lnTo>
                    <a:pt x="771" y="2156"/>
                  </a:lnTo>
                  <a:lnTo>
                    <a:pt x="771" y="2153"/>
                  </a:lnTo>
                  <a:lnTo>
                    <a:pt x="771" y="2149"/>
                  </a:lnTo>
                  <a:lnTo>
                    <a:pt x="771" y="2146"/>
                  </a:lnTo>
                  <a:lnTo>
                    <a:pt x="771" y="2142"/>
                  </a:lnTo>
                  <a:lnTo>
                    <a:pt x="774" y="2141"/>
                  </a:lnTo>
                  <a:lnTo>
                    <a:pt x="779" y="2141"/>
                  </a:lnTo>
                  <a:lnTo>
                    <a:pt x="783" y="2139"/>
                  </a:lnTo>
                  <a:lnTo>
                    <a:pt x="784" y="2139"/>
                  </a:lnTo>
                  <a:lnTo>
                    <a:pt x="784" y="2136"/>
                  </a:lnTo>
                  <a:close/>
                  <a:moveTo>
                    <a:pt x="907" y="1330"/>
                  </a:moveTo>
                  <a:lnTo>
                    <a:pt x="907" y="1334"/>
                  </a:lnTo>
                  <a:lnTo>
                    <a:pt x="905" y="1335"/>
                  </a:lnTo>
                  <a:lnTo>
                    <a:pt x="902" y="1337"/>
                  </a:lnTo>
                  <a:lnTo>
                    <a:pt x="897" y="1337"/>
                  </a:lnTo>
                  <a:lnTo>
                    <a:pt x="890" y="1337"/>
                  </a:lnTo>
                  <a:lnTo>
                    <a:pt x="885" y="1337"/>
                  </a:lnTo>
                  <a:lnTo>
                    <a:pt x="880" y="1339"/>
                  </a:lnTo>
                  <a:lnTo>
                    <a:pt x="878" y="1341"/>
                  </a:lnTo>
                  <a:lnTo>
                    <a:pt x="878" y="1342"/>
                  </a:lnTo>
                  <a:lnTo>
                    <a:pt x="880" y="1351"/>
                  </a:lnTo>
                  <a:lnTo>
                    <a:pt x="892" y="1349"/>
                  </a:lnTo>
                  <a:lnTo>
                    <a:pt x="905" y="1344"/>
                  </a:lnTo>
                  <a:lnTo>
                    <a:pt x="910" y="1342"/>
                  </a:lnTo>
                  <a:lnTo>
                    <a:pt x="914" y="1339"/>
                  </a:lnTo>
                  <a:lnTo>
                    <a:pt x="912" y="1334"/>
                  </a:lnTo>
                  <a:lnTo>
                    <a:pt x="907" y="1330"/>
                  </a:lnTo>
                  <a:close/>
                  <a:moveTo>
                    <a:pt x="900" y="1385"/>
                  </a:moveTo>
                  <a:lnTo>
                    <a:pt x="910" y="1385"/>
                  </a:lnTo>
                  <a:lnTo>
                    <a:pt x="919" y="1387"/>
                  </a:lnTo>
                  <a:lnTo>
                    <a:pt x="924" y="1392"/>
                  </a:lnTo>
                  <a:lnTo>
                    <a:pt x="927" y="1399"/>
                  </a:lnTo>
                  <a:lnTo>
                    <a:pt x="927" y="1404"/>
                  </a:lnTo>
                  <a:lnTo>
                    <a:pt x="931" y="1405"/>
                  </a:lnTo>
                  <a:lnTo>
                    <a:pt x="933" y="1409"/>
                  </a:lnTo>
                  <a:lnTo>
                    <a:pt x="934" y="1412"/>
                  </a:lnTo>
                  <a:lnTo>
                    <a:pt x="936" y="1421"/>
                  </a:lnTo>
                  <a:lnTo>
                    <a:pt x="938" y="1424"/>
                  </a:lnTo>
                  <a:lnTo>
                    <a:pt x="941" y="1426"/>
                  </a:lnTo>
                  <a:lnTo>
                    <a:pt x="943" y="1421"/>
                  </a:lnTo>
                  <a:lnTo>
                    <a:pt x="946" y="1416"/>
                  </a:lnTo>
                  <a:lnTo>
                    <a:pt x="956" y="1410"/>
                  </a:lnTo>
                  <a:lnTo>
                    <a:pt x="962" y="1409"/>
                  </a:lnTo>
                  <a:lnTo>
                    <a:pt x="967" y="1405"/>
                  </a:lnTo>
                  <a:lnTo>
                    <a:pt x="968" y="1400"/>
                  </a:lnTo>
                  <a:lnTo>
                    <a:pt x="968" y="1392"/>
                  </a:lnTo>
                  <a:lnTo>
                    <a:pt x="965" y="1378"/>
                  </a:lnTo>
                  <a:lnTo>
                    <a:pt x="962" y="1373"/>
                  </a:lnTo>
                  <a:lnTo>
                    <a:pt x="958" y="1368"/>
                  </a:lnTo>
                  <a:lnTo>
                    <a:pt x="953" y="1364"/>
                  </a:lnTo>
                  <a:lnTo>
                    <a:pt x="948" y="1361"/>
                  </a:lnTo>
                  <a:lnTo>
                    <a:pt x="934" y="1358"/>
                  </a:lnTo>
                  <a:lnTo>
                    <a:pt x="931" y="1363"/>
                  </a:lnTo>
                  <a:lnTo>
                    <a:pt x="927" y="1366"/>
                  </a:lnTo>
                  <a:lnTo>
                    <a:pt x="916" y="1370"/>
                  </a:lnTo>
                  <a:lnTo>
                    <a:pt x="910" y="1373"/>
                  </a:lnTo>
                  <a:lnTo>
                    <a:pt x="905" y="1375"/>
                  </a:lnTo>
                  <a:lnTo>
                    <a:pt x="902" y="1380"/>
                  </a:lnTo>
                  <a:lnTo>
                    <a:pt x="900" y="1385"/>
                  </a:lnTo>
                  <a:close/>
                  <a:moveTo>
                    <a:pt x="730" y="1569"/>
                  </a:moveTo>
                  <a:lnTo>
                    <a:pt x="733" y="1569"/>
                  </a:lnTo>
                  <a:lnTo>
                    <a:pt x="735" y="1571"/>
                  </a:lnTo>
                  <a:lnTo>
                    <a:pt x="740" y="1576"/>
                  </a:lnTo>
                  <a:lnTo>
                    <a:pt x="745" y="1581"/>
                  </a:lnTo>
                  <a:lnTo>
                    <a:pt x="747" y="1583"/>
                  </a:lnTo>
                  <a:lnTo>
                    <a:pt x="750" y="1583"/>
                  </a:lnTo>
                  <a:lnTo>
                    <a:pt x="752" y="1578"/>
                  </a:lnTo>
                  <a:lnTo>
                    <a:pt x="754" y="1576"/>
                  </a:lnTo>
                  <a:lnTo>
                    <a:pt x="755" y="1574"/>
                  </a:lnTo>
                  <a:lnTo>
                    <a:pt x="757" y="1576"/>
                  </a:lnTo>
                  <a:lnTo>
                    <a:pt x="762" y="1576"/>
                  </a:lnTo>
                  <a:lnTo>
                    <a:pt x="769" y="1576"/>
                  </a:lnTo>
                  <a:lnTo>
                    <a:pt x="781" y="1576"/>
                  </a:lnTo>
                  <a:lnTo>
                    <a:pt x="788" y="1578"/>
                  </a:lnTo>
                  <a:lnTo>
                    <a:pt x="793" y="1576"/>
                  </a:lnTo>
                  <a:lnTo>
                    <a:pt x="796" y="1574"/>
                  </a:lnTo>
                  <a:lnTo>
                    <a:pt x="798" y="1569"/>
                  </a:lnTo>
                  <a:lnTo>
                    <a:pt x="793" y="1568"/>
                  </a:lnTo>
                  <a:lnTo>
                    <a:pt x="791" y="1562"/>
                  </a:lnTo>
                  <a:lnTo>
                    <a:pt x="791" y="1556"/>
                  </a:lnTo>
                  <a:lnTo>
                    <a:pt x="791" y="1549"/>
                  </a:lnTo>
                  <a:lnTo>
                    <a:pt x="779" y="1549"/>
                  </a:lnTo>
                  <a:lnTo>
                    <a:pt x="767" y="1547"/>
                  </a:lnTo>
                  <a:lnTo>
                    <a:pt x="748" y="1545"/>
                  </a:lnTo>
                  <a:lnTo>
                    <a:pt x="742" y="1547"/>
                  </a:lnTo>
                  <a:lnTo>
                    <a:pt x="737" y="1551"/>
                  </a:lnTo>
                  <a:lnTo>
                    <a:pt x="731" y="1557"/>
                  </a:lnTo>
                  <a:lnTo>
                    <a:pt x="730" y="1569"/>
                  </a:lnTo>
                  <a:close/>
                  <a:moveTo>
                    <a:pt x="996" y="1426"/>
                  </a:moveTo>
                  <a:lnTo>
                    <a:pt x="987" y="1426"/>
                  </a:lnTo>
                  <a:lnTo>
                    <a:pt x="980" y="1428"/>
                  </a:lnTo>
                  <a:lnTo>
                    <a:pt x="975" y="1431"/>
                  </a:lnTo>
                  <a:lnTo>
                    <a:pt x="968" y="1433"/>
                  </a:lnTo>
                  <a:lnTo>
                    <a:pt x="967" y="1436"/>
                  </a:lnTo>
                  <a:lnTo>
                    <a:pt x="965" y="1438"/>
                  </a:lnTo>
                  <a:lnTo>
                    <a:pt x="958" y="1439"/>
                  </a:lnTo>
                  <a:lnTo>
                    <a:pt x="951" y="1441"/>
                  </a:lnTo>
                  <a:lnTo>
                    <a:pt x="948" y="1443"/>
                  </a:lnTo>
                  <a:lnTo>
                    <a:pt x="948" y="1446"/>
                  </a:lnTo>
                  <a:lnTo>
                    <a:pt x="953" y="1448"/>
                  </a:lnTo>
                  <a:lnTo>
                    <a:pt x="955" y="1450"/>
                  </a:lnTo>
                  <a:lnTo>
                    <a:pt x="955" y="1451"/>
                  </a:lnTo>
                  <a:lnTo>
                    <a:pt x="955" y="1453"/>
                  </a:lnTo>
                  <a:lnTo>
                    <a:pt x="960" y="1455"/>
                  </a:lnTo>
                  <a:lnTo>
                    <a:pt x="962" y="1457"/>
                  </a:lnTo>
                  <a:lnTo>
                    <a:pt x="962" y="1460"/>
                  </a:lnTo>
                  <a:lnTo>
                    <a:pt x="989" y="1460"/>
                  </a:lnTo>
                  <a:lnTo>
                    <a:pt x="987" y="1453"/>
                  </a:lnTo>
                  <a:lnTo>
                    <a:pt x="987" y="1448"/>
                  </a:lnTo>
                  <a:lnTo>
                    <a:pt x="991" y="1441"/>
                  </a:lnTo>
                  <a:lnTo>
                    <a:pt x="996" y="1436"/>
                  </a:lnTo>
                  <a:lnTo>
                    <a:pt x="996" y="1431"/>
                  </a:lnTo>
                  <a:lnTo>
                    <a:pt x="996" y="1426"/>
                  </a:lnTo>
                  <a:close/>
                  <a:moveTo>
                    <a:pt x="1105" y="1303"/>
                  </a:moveTo>
                  <a:lnTo>
                    <a:pt x="1098" y="1303"/>
                  </a:lnTo>
                  <a:lnTo>
                    <a:pt x="1091" y="1303"/>
                  </a:lnTo>
                  <a:lnTo>
                    <a:pt x="1085" y="1303"/>
                  </a:lnTo>
                  <a:lnTo>
                    <a:pt x="1078" y="1303"/>
                  </a:lnTo>
                  <a:lnTo>
                    <a:pt x="1078" y="1298"/>
                  </a:lnTo>
                  <a:lnTo>
                    <a:pt x="1078" y="1293"/>
                  </a:lnTo>
                  <a:lnTo>
                    <a:pt x="1073" y="1288"/>
                  </a:lnTo>
                  <a:lnTo>
                    <a:pt x="1069" y="1281"/>
                  </a:lnTo>
                  <a:lnTo>
                    <a:pt x="1069" y="1276"/>
                  </a:lnTo>
                  <a:lnTo>
                    <a:pt x="1071" y="1269"/>
                  </a:lnTo>
                  <a:lnTo>
                    <a:pt x="1064" y="1267"/>
                  </a:lnTo>
                  <a:lnTo>
                    <a:pt x="1059" y="1269"/>
                  </a:lnTo>
                  <a:lnTo>
                    <a:pt x="1057" y="1272"/>
                  </a:lnTo>
                  <a:lnTo>
                    <a:pt x="1057" y="1276"/>
                  </a:lnTo>
                  <a:lnTo>
                    <a:pt x="1057" y="1286"/>
                  </a:lnTo>
                  <a:lnTo>
                    <a:pt x="1056" y="1289"/>
                  </a:lnTo>
                  <a:lnTo>
                    <a:pt x="1050" y="1289"/>
                  </a:lnTo>
                  <a:lnTo>
                    <a:pt x="1050" y="1283"/>
                  </a:lnTo>
                  <a:lnTo>
                    <a:pt x="1050" y="1277"/>
                  </a:lnTo>
                  <a:lnTo>
                    <a:pt x="1047" y="1274"/>
                  </a:lnTo>
                  <a:lnTo>
                    <a:pt x="1044" y="1272"/>
                  </a:lnTo>
                  <a:lnTo>
                    <a:pt x="1035" y="1269"/>
                  </a:lnTo>
                  <a:lnTo>
                    <a:pt x="1032" y="1266"/>
                  </a:lnTo>
                  <a:lnTo>
                    <a:pt x="1030" y="1262"/>
                  </a:lnTo>
                  <a:lnTo>
                    <a:pt x="1030" y="1228"/>
                  </a:lnTo>
                  <a:lnTo>
                    <a:pt x="1044" y="1208"/>
                  </a:lnTo>
                  <a:lnTo>
                    <a:pt x="1047" y="1208"/>
                  </a:lnTo>
                  <a:lnTo>
                    <a:pt x="1050" y="1208"/>
                  </a:lnTo>
                  <a:lnTo>
                    <a:pt x="1050" y="1204"/>
                  </a:lnTo>
                  <a:lnTo>
                    <a:pt x="1050" y="1201"/>
                  </a:lnTo>
                  <a:lnTo>
                    <a:pt x="1050" y="1197"/>
                  </a:lnTo>
                  <a:lnTo>
                    <a:pt x="1050" y="1194"/>
                  </a:lnTo>
                  <a:lnTo>
                    <a:pt x="1054" y="1194"/>
                  </a:lnTo>
                  <a:lnTo>
                    <a:pt x="1057" y="1194"/>
                  </a:lnTo>
                  <a:lnTo>
                    <a:pt x="1057" y="1191"/>
                  </a:lnTo>
                  <a:lnTo>
                    <a:pt x="1057" y="1187"/>
                  </a:lnTo>
                  <a:lnTo>
                    <a:pt x="1057" y="1180"/>
                  </a:lnTo>
                  <a:lnTo>
                    <a:pt x="1059" y="1175"/>
                  </a:lnTo>
                  <a:lnTo>
                    <a:pt x="1061" y="1173"/>
                  </a:lnTo>
                  <a:lnTo>
                    <a:pt x="1064" y="1173"/>
                  </a:lnTo>
                  <a:lnTo>
                    <a:pt x="1066" y="1160"/>
                  </a:lnTo>
                  <a:lnTo>
                    <a:pt x="1064" y="1150"/>
                  </a:lnTo>
                  <a:lnTo>
                    <a:pt x="1062" y="1139"/>
                  </a:lnTo>
                  <a:lnTo>
                    <a:pt x="1059" y="1131"/>
                  </a:lnTo>
                  <a:lnTo>
                    <a:pt x="1054" y="1112"/>
                  </a:lnTo>
                  <a:lnTo>
                    <a:pt x="1052" y="1102"/>
                  </a:lnTo>
                  <a:lnTo>
                    <a:pt x="1050" y="1092"/>
                  </a:lnTo>
                  <a:lnTo>
                    <a:pt x="1044" y="1093"/>
                  </a:lnTo>
                  <a:lnTo>
                    <a:pt x="1040" y="1092"/>
                  </a:lnTo>
                  <a:lnTo>
                    <a:pt x="1037" y="1090"/>
                  </a:lnTo>
                  <a:lnTo>
                    <a:pt x="1035" y="1087"/>
                  </a:lnTo>
                  <a:lnTo>
                    <a:pt x="1030" y="1081"/>
                  </a:lnTo>
                  <a:lnTo>
                    <a:pt x="1027" y="1080"/>
                  </a:lnTo>
                  <a:lnTo>
                    <a:pt x="1023" y="1078"/>
                  </a:lnTo>
                  <a:lnTo>
                    <a:pt x="1018" y="1083"/>
                  </a:lnTo>
                  <a:lnTo>
                    <a:pt x="1013" y="1088"/>
                  </a:lnTo>
                  <a:lnTo>
                    <a:pt x="1004" y="1090"/>
                  </a:lnTo>
                  <a:lnTo>
                    <a:pt x="996" y="1092"/>
                  </a:lnTo>
                  <a:lnTo>
                    <a:pt x="996" y="1107"/>
                  </a:lnTo>
                  <a:lnTo>
                    <a:pt x="996" y="1122"/>
                  </a:lnTo>
                  <a:lnTo>
                    <a:pt x="994" y="1138"/>
                  </a:lnTo>
                  <a:lnTo>
                    <a:pt x="996" y="1153"/>
                  </a:lnTo>
                  <a:lnTo>
                    <a:pt x="997" y="1158"/>
                  </a:lnTo>
                  <a:lnTo>
                    <a:pt x="999" y="1162"/>
                  </a:lnTo>
                  <a:lnTo>
                    <a:pt x="1004" y="1170"/>
                  </a:lnTo>
                  <a:lnTo>
                    <a:pt x="1008" y="1173"/>
                  </a:lnTo>
                  <a:lnTo>
                    <a:pt x="1008" y="1177"/>
                  </a:lnTo>
                  <a:lnTo>
                    <a:pt x="1006" y="1179"/>
                  </a:lnTo>
                  <a:lnTo>
                    <a:pt x="1003" y="1180"/>
                  </a:lnTo>
                  <a:lnTo>
                    <a:pt x="999" y="1179"/>
                  </a:lnTo>
                  <a:lnTo>
                    <a:pt x="996" y="1177"/>
                  </a:lnTo>
                  <a:lnTo>
                    <a:pt x="994" y="1168"/>
                  </a:lnTo>
                  <a:lnTo>
                    <a:pt x="992" y="1165"/>
                  </a:lnTo>
                  <a:lnTo>
                    <a:pt x="991" y="1162"/>
                  </a:lnTo>
                  <a:lnTo>
                    <a:pt x="987" y="1160"/>
                  </a:lnTo>
                  <a:lnTo>
                    <a:pt x="982" y="1160"/>
                  </a:lnTo>
                  <a:lnTo>
                    <a:pt x="979" y="1155"/>
                  </a:lnTo>
                  <a:lnTo>
                    <a:pt x="975" y="1150"/>
                  </a:lnTo>
                  <a:lnTo>
                    <a:pt x="970" y="1146"/>
                  </a:lnTo>
                  <a:lnTo>
                    <a:pt x="968" y="1139"/>
                  </a:lnTo>
                  <a:lnTo>
                    <a:pt x="968" y="1133"/>
                  </a:lnTo>
                  <a:lnTo>
                    <a:pt x="963" y="1131"/>
                  </a:lnTo>
                  <a:lnTo>
                    <a:pt x="962" y="1129"/>
                  </a:lnTo>
                  <a:lnTo>
                    <a:pt x="962" y="1126"/>
                  </a:lnTo>
                  <a:lnTo>
                    <a:pt x="962" y="1119"/>
                  </a:lnTo>
                  <a:lnTo>
                    <a:pt x="962" y="1112"/>
                  </a:lnTo>
                  <a:lnTo>
                    <a:pt x="960" y="1107"/>
                  </a:lnTo>
                  <a:lnTo>
                    <a:pt x="956" y="1104"/>
                  </a:lnTo>
                  <a:lnTo>
                    <a:pt x="953" y="1100"/>
                  </a:lnTo>
                  <a:lnTo>
                    <a:pt x="948" y="1098"/>
                  </a:lnTo>
                  <a:lnTo>
                    <a:pt x="941" y="1098"/>
                  </a:lnTo>
                  <a:lnTo>
                    <a:pt x="934" y="1098"/>
                  </a:lnTo>
                  <a:lnTo>
                    <a:pt x="929" y="1107"/>
                  </a:lnTo>
                  <a:lnTo>
                    <a:pt x="927" y="1112"/>
                  </a:lnTo>
                  <a:lnTo>
                    <a:pt x="927" y="1119"/>
                  </a:lnTo>
                  <a:lnTo>
                    <a:pt x="931" y="1121"/>
                  </a:lnTo>
                  <a:lnTo>
                    <a:pt x="933" y="1124"/>
                  </a:lnTo>
                  <a:lnTo>
                    <a:pt x="934" y="1133"/>
                  </a:lnTo>
                  <a:lnTo>
                    <a:pt x="933" y="1138"/>
                  </a:lnTo>
                  <a:lnTo>
                    <a:pt x="934" y="1145"/>
                  </a:lnTo>
                  <a:lnTo>
                    <a:pt x="934" y="1156"/>
                  </a:lnTo>
                  <a:lnTo>
                    <a:pt x="934" y="1163"/>
                  </a:lnTo>
                  <a:lnTo>
                    <a:pt x="934" y="1168"/>
                  </a:lnTo>
                  <a:lnTo>
                    <a:pt x="933" y="1172"/>
                  </a:lnTo>
                  <a:lnTo>
                    <a:pt x="927" y="1173"/>
                  </a:lnTo>
                  <a:lnTo>
                    <a:pt x="927" y="1163"/>
                  </a:lnTo>
                  <a:lnTo>
                    <a:pt x="927" y="1153"/>
                  </a:lnTo>
                  <a:lnTo>
                    <a:pt x="924" y="1146"/>
                  </a:lnTo>
                  <a:lnTo>
                    <a:pt x="921" y="1139"/>
                  </a:lnTo>
                  <a:lnTo>
                    <a:pt x="910" y="1139"/>
                  </a:lnTo>
                  <a:lnTo>
                    <a:pt x="907" y="1141"/>
                  </a:lnTo>
                  <a:lnTo>
                    <a:pt x="904" y="1143"/>
                  </a:lnTo>
                  <a:lnTo>
                    <a:pt x="902" y="1146"/>
                  </a:lnTo>
                  <a:lnTo>
                    <a:pt x="900" y="1150"/>
                  </a:lnTo>
                  <a:lnTo>
                    <a:pt x="900" y="1160"/>
                  </a:lnTo>
                  <a:lnTo>
                    <a:pt x="893" y="1163"/>
                  </a:lnTo>
                  <a:lnTo>
                    <a:pt x="888" y="1168"/>
                  </a:lnTo>
                  <a:lnTo>
                    <a:pt x="887" y="1177"/>
                  </a:lnTo>
                  <a:lnTo>
                    <a:pt x="887" y="1187"/>
                  </a:lnTo>
                  <a:lnTo>
                    <a:pt x="888" y="1189"/>
                  </a:lnTo>
                  <a:lnTo>
                    <a:pt x="890" y="1191"/>
                  </a:lnTo>
                  <a:lnTo>
                    <a:pt x="893" y="1194"/>
                  </a:lnTo>
                  <a:lnTo>
                    <a:pt x="899" y="1196"/>
                  </a:lnTo>
                  <a:lnTo>
                    <a:pt x="900" y="1197"/>
                  </a:lnTo>
                  <a:lnTo>
                    <a:pt x="900" y="1201"/>
                  </a:lnTo>
                  <a:lnTo>
                    <a:pt x="902" y="1202"/>
                  </a:lnTo>
                  <a:lnTo>
                    <a:pt x="904" y="1204"/>
                  </a:lnTo>
                  <a:lnTo>
                    <a:pt x="905" y="1209"/>
                  </a:lnTo>
                  <a:lnTo>
                    <a:pt x="907" y="1221"/>
                  </a:lnTo>
                  <a:lnTo>
                    <a:pt x="914" y="1221"/>
                  </a:lnTo>
                  <a:lnTo>
                    <a:pt x="921" y="1220"/>
                  </a:lnTo>
                  <a:lnTo>
                    <a:pt x="924" y="1216"/>
                  </a:lnTo>
                  <a:lnTo>
                    <a:pt x="927" y="1211"/>
                  </a:lnTo>
                  <a:lnTo>
                    <a:pt x="931" y="1206"/>
                  </a:lnTo>
                  <a:lnTo>
                    <a:pt x="934" y="1202"/>
                  </a:lnTo>
                  <a:lnTo>
                    <a:pt x="939" y="1201"/>
                  </a:lnTo>
                  <a:lnTo>
                    <a:pt x="948" y="1201"/>
                  </a:lnTo>
                  <a:lnTo>
                    <a:pt x="948" y="1206"/>
                  </a:lnTo>
                  <a:lnTo>
                    <a:pt x="951" y="1208"/>
                  </a:lnTo>
                  <a:lnTo>
                    <a:pt x="956" y="1213"/>
                  </a:lnTo>
                  <a:lnTo>
                    <a:pt x="960" y="1214"/>
                  </a:lnTo>
                  <a:lnTo>
                    <a:pt x="962" y="1218"/>
                  </a:lnTo>
                  <a:lnTo>
                    <a:pt x="962" y="1223"/>
                  </a:lnTo>
                  <a:lnTo>
                    <a:pt x="962" y="1228"/>
                  </a:lnTo>
                  <a:lnTo>
                    <a:pt x="968" y="1230"/>
                  </a:lnTo>
                  <a:lnTo>
                    <a:pt x="975" y="1231"/>
                  </a:lnTo>
                  <a:lnTo>
                    <a:pt x="979" y="1237"/>
                  </a:lnTo>
                  <a:lnTo>
                    <a:pt x="982" y="1242"/>
                  </a:lnTo>
                  <a:lnTo>
                    <a:pt x="977" y="1242"/>
                  </a:lnTo>
                  <a:lnTo>
                    <a:pt x="972" y="1242"/>
                  </a:lnTo>
                  <a:lnTo>
                    <a:pt x="967" y="1237"/>
                  </a:lnTo>
                  <a:lnTo>
                    <a:pt x="958" y="1233"/>
                  </a:lnTo>
                  <a:lnTo>
                    <a:pt x="955" y="1233"/>
                  </a:lnTo>
                  <a:lnTo>
                    <a:pt x="948" y="1235"/>
                  </a:lnTo>
                  <a:lnTo>
                    <a:pt x="943" y="1243"/>
                  </a:lnTo>
                  <a:lnTo>
                    <a:pt x="939" y="1247"/>
                  </a:lnTo>
                  <a:lnTo>
                    <a:pt x="934" y="1249"/>
                  </a:lnTo>
                  <a:lnTo>
                    <a:pt x="933" y="1255"/>
                  </a:lnTo>
                  <a:lnTo>
                    <a:pt x="933" y="1262"/>
                  </a:lnTo>
                  <a:lnTo>
                    <a:pt x="936" y="1271"/>
                  </a:lnTo>
                  <a:lnTo>
                    <a:pt x="939" y="1279"/>
                  </a:lnTo>
                  <a:lnTo>
                    <a:pt x="941" y="1284"/>
                  </a:lnTo>
                  <a:lnTo>
                    <a:pt x="941" y="1289"/>
                  </a:lnTo>
                  <a:lnTo>
                    <a:pt x="950" y="1295"/>
                  </a:lnTo>
                  <a:lnTo>
                    <a:pt x="956" y="1301"/>
                  </a:lnTo>
                  <a:lnTo>
                    <a:pt x="965" y="1306"/>
                  </a:lnTo>
                  <a:lnTo>
                    <a:pt x="975" y="1310"/>
                  </a:lnTo>
                  <a:lnTo>
                    <a:pt x="980" y="1318"/>
                  </a:lnTo>
                  <a:lnTo>
                    <a:pt x="982" y="1324"/>
                  </a:lnTo>
                  <a:lnTo>
                    <a:pt x="982" y="1330"/>
                  </a:lnTo>
                  <a:lnTo>
                    <a:pt x="991" y="1330"/>
                  </a:lnTo>
                  <a:lnTo>
                    <a:pt x="997" y="1332"/>
                  </a:lnTo>
                  <a:lnTo>
                    <a:pt x="1003" y="1335"/>
                  </a:lnTo>
                  <a:lnTo>
                    <a:pt x="1009" y="1337"/>
                  </a:lnTo>
                  <a:lnTo>
                    <a:pt x="1011" y="1334"/>
                  </a:lnTo>
                  <a:lnTo>
                    <a:pt x="1013" y="1332"/>
                  </a:lnTo>
                  <a:lnTo>
                    <a:pt x="1020" y="1330"/>
                  </a:lnTo>
                  <a:lnTo>
                    <a:pt x="1027" y="1332"/>
                  </a:lnTo>
                  <a:lnTo>
                    <a:pt x="1028" y="1334"/>
                  </a:lnTo>
                  <a:lnTo>
                    <a:pt x="1030" y="1337"/>
                  </a:lnTo>
                  <a:lnTo>
                    <a:pt x="1037" y="1335"/>
                  </a:lnTo>
                  <a:lnTo>
                    <a:pt x="1044" y="1334"/>
                  </a:lnTo>
                  <a:lnTo>
                    <a:pt x="1049" y="1330"/>
                  </a:lnTo>
                  <a:lnTo>
                    <a:pt x="1057" y="1330"/>
                  </a:lnTo>
                  <a:lnTo>
                    <a:pt x="1064" y="1330"/>
                  </a:lnTo>
                  <a:lnTo>
                    <a:pt x="1071" y="1330"/>
                  </a:lnTo>
                  <a:lnTo>
                    <a:pt x="1076" y="1332"/>
                  </a:lnTo>
                  <a:lnTo>
                    <a:pt x="1078" y="1337"/>
                  </a:lnTo>
                  <a:lnTo>
                    <a:pt x="1073" y="1341"/>
                  </a:lnTo>
                  <a:lnTo>
                    <a:pt x="1066" y="1342"/>
                  </a:lnTo>
                  <a:lnTo>
                    <a:pt x="1059" y="1344"/>
                  </a:lnTo>
                  <a:lnTo>
                    <a:pt x="1050" y="1344"/>
                  </a:lnTo>
                  <a:lnTo>
                    <a:pt x="1047" y="1349"/>
                  </a:lnTo>
                  <a:lnTo>
                    <a:pt x="1044" y="1354"/>
                  </a:lnTo>
                  <a:lnTo>
                    <a:pt x="1037" y="1358"/>
                  </a:lnTo>
                  <a:lnTo>
                    <a:pt x="1030" y="1358"/>
                  </a:lnTo>
                  <a:lnTo>
                    <a:pt x="1028" y="1363"/>
                  </a:lnTo>
                  <a:lnTo>
                    <a:pt x="1025" y="1368"/>
                  </a:lnTo>
                  <a:lnTo>
                    <a:pt x="1016" y="1375"/>
                  </a:lnTo>
                  <a:lnTo>
                    <a:pt x="1013" y="1378"/>
                  </a:lnTo>
                  <a:lnTo>
                    <a:pt x="1009" y="1383"/>
                  </a:lnTo>
                  <a:lnTo>
                    <a:pt x="1008" y="1390"/>
                  </a:lnTo>
                  <a:lnTo>
                    <a:pt x="1009" y="1399"/>
                  </a:lnTo>
                  <a:lnTo>
                    <a:pt x="1015" y="1402"/>
                  </a:lnTo>
                  <a:lnTo>
                    <a:pt x="1020" y="1405"/>
                  </a:lnTo>
                  <a:lnTo>
                    <a:pt x="1023" y="1410"/>
                  </a:lnTo>
                  <a:lnTo>
                    <a:pt x="1030" y="1412"/>
                  </a:lnTo>
                  <a:lnTo>
                    <a:pt x="1032" y="1409"/>
                  </a:lnTo>
                  <a:lnTo>
                    <a:pt x="1035" y="1407"/>
                  </a:lnTo>
                  <a:lnTo>
                    <a:pt x="1044" y="1405"/>
                  </a:lnTo>
                  <a:lnTo>
                    <a:pt x="1044" y="1402"/>
                  </a:lnTo>
                  <a:lnTo>
                    <a:pt x="1045" y="1400"/>
                  </a:lnTo>
                  <a:lnTo>
                    <a:pt x="1050" y="1399"/>
                  </a:lnTo>
                  <a:lnTo>
                    <a:pt x="1059" y="1393"/>
                  </a:lnTo>
                  <a:lnTo>
                    <a:pt x="1064" y="1392"/>
                  </a:lnTo>
                  <a:lnTo>
                    <a:pt x="1071" y="1392"/>
                  </a:lnTo>
                  <a:lnTo>
                    <a:pt x="1073" y="1387"/>
                  </a:lnTo>
                  <a:lnTo>
                    <a:pt x="1076" y="1383"/>
                  </a:lnTo>
                  <a:lnTo>
                    <a:pt x="1085" y="1378"/>
                  </a:lnTo>
                  <a:lnTo>
                    <a:pt x="1085" y="1375"/>
                  </a:lnTo>
                  <a:lnTo>
                    <a:pt x="1085" y="1371"/>
                  </a:lnTo>
                  <a:lnTo>
                    <a:pt x="1088" y="1370"/>
                  </a:lnTo>
                  <a:lnTo>
                    <a:pt x="1091" y="1368"/>
                  </a:lnTo>
                  <a:lnTo>
                    <a:pt x="1098" y="1364"/>
                  </a:lnTo>
                  <a:lnTo>
                    <a:pt x="1098" y="1361"/>
                  </a:lnTo>
                  <a:lnTo>
                    <a:pt x="1098" y="1358"/>
                  </a:lnTo>
                  <a:lnTo>
                    <a:pt x="1102" y="1358"/>
                  </a:lnTo>
                  <a:lnTo>
                    <a:pt x="1105" y="1358"/>
                  </a:lnTo>
                  <a:lnTo>
                    <a:pt x="1105" y="1354"/>
                  </a:lnTo>
                  <a:lnTo>
                    <a:pt x="1105" y="1351"/>
                  </a:lnTo>
                  <a:lnTo>
                    <a:pt x="1105" y="1347"/>
                  </a:lnTo>
                  <a:lnTo>
                    <a:pt x="1105" y="1344"/>
                  </a:lnTo>
                  <a:lnTo>
                    <a:pt x="1108" y="1344"/>
                  </a:lnTo>
                  <a:lnTo>
                    <a:pt x="1112" y="1344"/>
                  </a:lnTo>
                  <a:lnTo>
                    <a:pt x="1112" y="1341"/>
                  </a:lnTo>
                  <a:lnTo>
                    <a:pt x="1112" y="1337"/>
                  </a:lnTo>
                  <a:lnTo>
                    <a:pt x="1115" y="1337"/>
                  </a:lnTo>
                  <a:lnTo>
                    <a:pt x="1119" y="1337"/>
                  </a:lnTo>
                  <a:lnTo>
                    <a:pt x="1122" y="1330"/>
                  </a:lnTo>
                  <a:lnTo>
                    <a:pt x="1122" y="1327"/>
                  </a:lnTo>
                  <a:lnTo>
                    <a:pt x="1122" y="1324"/>
                  </a:lnTo>
                  <a:lnTo>
                    <a:pt x="1119" y="1317"/>
                  </a:lnTo>
                  <a:lnTo>
                    <a:pt x="1119" y="1315"/>
                  </a:lnTo>
                  <a:lnTo>
                    <a:pt x="1117" y="1313"/>
                  </a:lnTo>
                  <a:lnTo>
                    <a:pt x="1114" y="1312"/>
                  </a:lnTo>
                  <a:lnTo>
                    <a:pt x="1108" y="1312"/>
                  </a:lnTo>
                  <a:lnTo>
                    <a:pt x="1105" y="1310"/>
                  </a:lnTo>
                  <a:lnTo>
                    <a:pt x="1105" y="1306"/>
                  </a:lnTo>
                  <a:lnTo>
                    <a:pt x="1105" y="1303"/>
                  </a:lnTo>
                  <a:close/>
                  <a:moveTo>
                    <a:pt x="1869" y="723"/>
                  </a:moveTo>
                  <a:lnTo>
                    <a:pt x="1874" y="723"/>
                  </a:lnTo>
                  <a:lnTo>
                    <a:pt x="1878" y="725"/>
                  </a:lnTo>
                  <a:lnTo>
                    <a:pt x="1881" y="727"/>
                  </a:lnTo>
                  <a:lnTo>
                    <a:pt x="1883" y="730"/>
                  </a:lnTo>
                  <a:lnTo>
                    <a:pt x="1888" y="738"/>
                  </a:lnTo>
                  <a:lnTo>
                    <a:pt x="1890" y="744"/>
                  </a:lnTo>
                  <a:lnTo>
                    <a:pt x="1890" y="750"/>
                  </a:lnTo>
                  <a:lnTo>
                    <a:pt x="1896" y="752"/>
                  </a:lnTo>
                  <a:lnTo>
                    <a:pt x="1900" y="752"/>
                  </a:lnTo>
                  <a:lnTo>
                    <a:pt x="1908" y="749"/>
                  </a:lnTo>
                  <a:lnTo>
                    <a:pt x="1914" y="744"/>
                  </a:lnTo>
                  <a:lnTo>
                    <a:pt x="1919" y="744"/>
                  </a:lnTo>
                  <a:lnTo>
                    <a:pt x="1924" y="744"/>
                  </a:lnTo>
                  <a:lnTo>
                    <a:pt x="1925" y="747"/>
                  </a:lnTo>
                  <a:lnTo>
                    <a:pt x="1927" y="750"/>
                  </a:lnTo>
                  <a:lnTo>
                    <a:pt x="1936" y="752"/>
                  </a:lnTo>
                  <a:lnTo>
                    <a:pt x="1939" y="754"/>
                  </a:lnTo>
                  <a:lnTo>
                    <a:pt x="1943" y="755"/>
                  </a:lnTo>
                  <a:lnTo>
                    <a:pt x="1944" y="759"/>
                  </a:lnTo>
                  <a:lnTo>
                    <a:pt x="1944" y="764"/>
                  </a:lnTo>
                  <a:lnTo>
                    <a:pt x="1949" y="767"/>
                  </a:lnTo>
                  <a:lnTo>
                    <a:pt x="1956" y="769"/>
                  </a:lnTo>
                  <a:lnTo>
                    <a:pt x="1961" y="773"/>
                  </a:lnTo>
                  <a:lnTo>
                    <a:pt x="1963" y="774"/>
                  </a:lnTo>
                  <a:lnTo>
                    <a:pt x="1965" y="778"/>
                  </a:lnTo>
                  <a:lnTo>
                    <a:pt x="1965" y="783"/>
                  </a:lnTo>
                  <a:lnTo>
                    <a:pt x="1966" y="786"/>
                  </a:lnTo>
                  <a:lnTo>
                    <a:pt x="1968" y="790"/>
                  </a:lnTo>
                  <a:lnTo>
                    <a:pt x="1971" y="791"/>
                  </a:lnTo>
                  <a:lnTo>
                    <a:pt x="1975" y="784"/>
                  </a:lnTo>
                  <a:lnTo>
                    <a:pt x="1980" y="779"/>
                  </a:lnTo>
                  <a:lnTo>
                    <a:pt x="1985" y="774"/>
                  </a:lnTo>
                  <a:lnTo>
                    <a:pt x="1992" y="771"/>
                  </a:lnTo>
                  <a:lnTo>
                    <a:pt x="1999" y="771"/>
                  </a:lnTo>
                  <a:lnTo>
                    <a:pt x="2002" y="771"/>
                  </a:lnTo>
                  <a:lnTo>
                    <a:pt x="2007" y="767"/>
                  </a:lnTo>
                  <a:lnTo>
                    <a:pt x="2009" y="764"/>
                  </a:lnTo>
                  <a:lnTo>
                    <a:pt x="2011" y="761"/>
                  </a:lnTo>
                  <a:lnTo>
                    <a:pt x="2012" y="755"/>
                  </a:lnTo>
                  <a:lnTo>
                    <a:pt x="2012" y="744"/>
                  </a:lnTo>
                  <a:lnTo>
                    <a:pt x="2006" y="742"/>
                  </a:lnTo>
                  <a:lnTo>
                    <a:pt x="1999" y="742"/>
                  </a:lnTo>
                  <a:lnTo>
                    <a:pt x="1992" y="744"/>
                  </a:lnTo>
                  <a:lnTo>
                    <a:pt x="1987" y="747"/>
                  </a:lnTo>
                  <a:lnTo>
                    <a:pt x="1982" y="749"/>
                  </a:lnTo>
                  <a:lnTo>
                    <a:pt x="1978" y="750"/>
                  </a:lnTo>
                  <a:lnTo>
                    <a:pt x="1975" y="749"/>
                  </a:lnTo>
                  <a:lnTo>
                    <a:pt x="1971" y="744"/>
                  </a:lnTo>
                  <a:lnTo>
                    <a:pt x="1971" y="738"/>
                  </a:lnTo>
                  <a:lnTo>
                    <a:pt x="1975" y="737"/>
                  </a:lnTo>
                  <a:lnTo>
                    <a:pt x="1978" y="737"/>
                  </a:lnTo>
                  <a:lnTo>
                    <a:pt x="1985" y="737"/>
                  </a:lnTo>
                  <a:lnTo>
                    <a:pt x="1990" y="737"/>
                  </a:lnTo>
                  <a:lnTo>
                    <a:pt x="1995" y="737"/>
                  </a:lnTo>
                  <a:lnTo>
                    <a:pt x="1999" y="735"/>
                  </a:lnTo>
                  <a:lnTo>
                    <a:pt x="1999" y="730"/>
                  </a:lnTo>
                  <a:lnTo>
                    <a:pt x="1990" y="730"/>
                  </a:lnTo>
                  <a:lnTo>
                    <a:pt x="1985" y="727"/>
                  </a:lnTo>
                  <a:lnTo>
                    <a:pt x="1982" y="721"/>
                  </a:lnTo>
                  <a:lnTo>
                    <a:pt x="1978" y="716"/>
                  </a:lnTo>
                  <a:lnTo>
                    <a:pt x="1985" y="716"/>
                  </a:lnTo>
                  <a:lnTo>
                    <a:pt x="1989" y="715"/>
                  </a:lnTo>
                  <a:lnTo>
                    <a:pt x="1994" y="711"/>
                  </a:lnTo>
                  <a:lnTo>
                    <a:pt x="1999" y="709"/>
                  </a:lnTo>
                  <a:lnTo>
                    <a:pt x="1999" y="703"/>
                  </a:lnTo>
                  <a:lnTo>
                    <a:pt x="2000" y="699"/>
                  </a:lnTo>
                  <a:lnTo>
                    <a:pt x="2002" y="696"/>
                  </a:lnTo>
                  <a:lnTo>
                    <a:pt x="2000" y="692"/>
                  </a:lnTo>
                  <a:lnTo>
                    <a:pt x="1999" y="691"/>
                  </a:lnTo>
                  <a:lnTo>
                    <a:pt x="1994" y="689"/>
                  </a:lnTo>
                  <a:lnTo>
                    <a:pt x="1985" y="689"/>
                  </a:lnTo>
                  <a:lnTo>
                    <a:pt x="1975" y="691"/>
                  </a:lnTo>
                  <a:lnTo>
                    <a:pt x="1966" y="694"/>
                  </a:lnTo>
                  <a:lnTo>
                    <a:pt x="1960" y="698"/>
                  </a:lnTo>
                  <a:lnTo>
                    <a:pt x="1958" y="701"/>
                  </a:lnTo>
                  <a:lnTo>
                    <a:pt x="1958" y="703"/>
                  </a:lnTo>
                  <a:lnTo>
                    <a:pt x="1956" y="708"/>
                  </a:lnTo>
                  <a:lnTo>
                    <a:pt x="1954" y="709"/>
                  </a:lnTo>
                  <a:lnTo>
                    <a:pt x="1951" y="709"/>
                  </a:lnTo>
                  <a:lnTo>
                    <a:pt x="1944" y="709"/>
                  </a:lnTo>
                  <a:lnTo>
                    <a:pt x="1941" y="709"/>
                  </a:lnTo>
                  <a:lnTo>
                    <a:pt x="1939" y="706"/>
                  </a:lnTo>
                  <a:lnTo>
                    <a:pt x="1941" y="704"/>
                  </a:lnTo>
                  <a:lnTo>
                    <a:pt x="1944" y="703"/>
                  </a:lnTo>
                  <a:lnTo>
                    <a:pt x="1946" y="689"/>
                  </a:lnTo>
                  <a:lnTo>
                    <a:pt x="1943" y="679"/>
                  </a:lnTo>
                  <a:lnTo>
                    <a:pt x="1939" y="672"/>
                  </a:lnTo>
                  <a:lnTo>
                    <a:pt x="1934" y="665"/>
                  </a:lnTo>
                  <a:lnTo>
                    <a:pt x="1924" y="651"/>
                  </a:lnTo>
                  <a:lnTo>
                    <a:pt x="1919" y="645"/>
                  </a:lnTo>
                  <a:lnTo>
                    <a:pt x="1917" y="634"/>
                  </a:lnTo>
                  <a:lnTo>
                    <a:pt x="1891" y="640"/>
                  </a:lnTo>
                  <a:lnTo>
                    <a:pt x="1879" y="643"/>
                  </a:lnTo>
                  <a:lnTo>
                    <a:pt x="1869" y="648"/>
                  </a:lnTo>
                  <a:lnTo>
                    <a:pt x="1869" y="660"/>
                  </a:lnTo>
                  <a:lnTo>
                    <a:pt x="1869" y="672"/>
                  </a:lnTo>
                  <a:lnTo>
                    <a:pt x="1867" y="682"/>
                  </a:lnTo>
                  <a:lnTo>
                    <a:pt x="1862" y="689"/>
                  </a:lnTo>
                  <a:lnTo>
                    <a:pt x="1861" y="694"/>
                  </a:lnTo>
                  <a:lnTo>
                    <a:pt x="1859" y="696"/>
                  </a:lnTo>
                  <a:lnTo>
                    <a:pt x="1856" y="696"/>
                  </a:lnTo>
                  <a:lnTo>
                    <a:pt x="1856" y="709"/>
                  </a:lnTo>
                  <a:lnTo>
                    <a:pt x="1862" y="709"/>
                  </a:lnTo>
                  <a:lnTo>
                    <a:pt x="1866" y="713"/>
                  </a:lnTo>
                  <a:lnTo>
                    <a:pt x="1867" y="718"/>
                  </a:lnTo>
                  <a:lnTo>
                    <a:pt x="1869" y="723"/>
                  </a:lnTo>
                  <a:close/>
                  <a:moveTo>
                    <a:pt x="859" y="1856"/>
                  </a:moveTo>
                  <a:lnTo>
                    <a:pt x="851" y="1857"/>
                  </a:lnTo>
                  <a:lnTo>
                    <a:pt x="844" y="1859"/>
                  </a:lnTo>
                  <a:lnTo>
                    <a:pt x="832" y="1866"/>
                  </a:lnTo>
                  <a:lnTo>
                    <a:pt x="820" y="1873"/>
                  </a:lnTo>
                  <a:lnTo>
                    <a:pt x="813" y="1875"/>
                  </a:lnTo>
                  <a:lnTo>
                    <a:pt x="805" y="1876"/>
                  </a:lnTo>
                  <a:lnTo>
                    <a:pt x="805" y="1871"/>
                  </a:lnTo>
                  <a:lnTo>
                    <a:pt x="803" y="1868"/>
                  </a:lnTo>
                  <a:lnTo>
                    <a:pt x="801" y="1864"/>
                  </a:lnTo>
                  <a:lnTo>
                    <a:pt x="798" y="1863"/>
                  </a:lnTo>
                  <a:lnTo>
                    <a:pt x="796" y="1868"/>
                  </a:lnTo>
                  <a:lnTo>
                    <a:pt x="794" y="1869"/>
                  </a:lnTo>
                  <a:lnTo>
                    <a:pt x="791" y="1869"/>
                  </a:lnTo>
                  <a:lnTo>
                    <a:pt x="786" y="1873"/>
                  </a:lnTo>
                  <a:lnTo>
                    <a:pt x="781" y="1876"/>
                  </a:lnTo>
                  <a:lnTo>
                    <a:pt x="776" y="1881"/>
                  </a:lnTo>
                  <a:lnTo>
                    <a:pt x="771" y="1883"/>
                  </a:lnTo>
                  <a:lnTo>
                    <a:pt x="771" y="1890"/>
                  </a:lnTo>
                  <a:lnTo>
                    <a:pt x="767" y="1893"/>
                  </a:lnTo>
                  <a:lnTo>
                    <a:pt x="762" y="1897"/>
                  </a:lnTo>
                  <a:lnTo>
                    <a:pt x="757" y="1897"/>
                  </a:lnTo>
                  <a:lnTo>
                    <a:pt x="757" y="1902"/>
                  </a:lnTo>
                  <a:lnTo>
                    <a:pt x="757" y="1907"/>
                  </a:lnTo>
                  <a:lnTo>
                    <a:pt x="757" y="1912"/>
                  </a:lnTo>
                  <a:lnTo>
                    <a:pt x="757" y="1917"/>
                  </a:lnTo>
                  <a:lnTo>
                    <a:pt x="754" y="1919"/>
                  </a:lnTo>
                  <a:lnTo>
                    <a:pt x="750" y="1921"/>
                  </a:lnTo>
                  <a:lnTo>
                    <a:pt x="745" y="1922"/>
                  </a:lnTo>
                  <a:lnTo>
                    <a:pt x="743" y="1924"/>
                  </a:lnTo>
                  <a:lnTo>
                    <a:pt x="742" y="1932"/>
                  </a:lnTo>
                  <a:lnTo>
                    <a:pt x="740" y="1941"/>
                  </a:lnTo>
                  <a:lnTo>
                    <a:pt x="740" y="1950"/>
                  </a:lnTo>
                  <a:lnTo>
                    <a:pt x="737" y="1958"/>
                  </a:lnTo>
                  <a:lnTo>
                    <a:pt x="750" y="1958"/>
                  </a:lnTo>
                  <a:lnTo>
                    <a:pt x="752" y="1953"/>
                  </a:lnTo>
                  <a:lnTo>
                    <a:pt x="754" y="1951"/>
                  </a:lnTo>
                  <a:lnTo>
                    <a:pt x="757" y="1951"/>
                  </a:lnTo>
                  <a:lnTo>
                    <a:pt x="762" y="1948"/>
                  </a:lnTo>
                  <a:lnTo>
                    <a:pt x="767" y="1944"/>
                  </a:lnTo>
                  <a:lnTo>
                    <a:pt x="771" y="1939"/>
                  </a:lnTo>
                  <a:lnTo>
                    <a:pt x="777" y="1938"/>
                  </a:lnTo>
                  <a:lnTo>
                    <a:pt x="783" y="1934"/>
                  </a:lnTo>
                  <a:lnTo>
                    <a:pt x="789" y="1932"/>
                  </a:lnTo>
                  <a:lnTo>
                    <a:pt x="793" y="1932"/>
                  </a:lnTo>
                  <a:lnTo>
                    <a:pt x="794" y="1932"/>
                  </a:lnTo>
                  <a:lnTo>
                    <a:pt x="796" y="1934"/>
                  </a:lnTo>
                  <a:lnTo>
                    <a:pt x="798" y="1938"/>
                  </a:lnTo>
                  <a:lnTo>
                    <a:pt x="798" y="1943"/>
                  </a:lnTo>
                  <a:lnTo>
                    <a:pt x="796" y="1948"/>
                  </a:lnTo>
                  <a:lnTo>
                    <a:pt x="794" y="1953"/>
                  </a:lnTo>
                  <a:lnTo>
                    <a:pt x="791" y="1955"/>
                  </a:lnTo>
                  <a:lnTo>
                    <a:pt x="784" y="1960"/>
                  </a:lnTo>
                  <a:lnTo>
                    <a:pt x="777" y="1965"/>
                  </a:lnTo>
                  <a:lnTo>
                    <a:pt x="771" y="1979"/>
                  </a:lnTo>
                  <a:lnTo>
                    <a:pt x="764" y="1992"/>
                  </a:lnTo>
                  <a:lnTo>
                    <a:pt x="769" y="1992"/>
                  </a:lnTo>
                  <a:lnTo>
                    <a:pt x="771" y="1996"/>
                  </a:lnTo>
                  <a:lnTo>
                    <a:pt x="771" y="2001"/>
                  </a:lnTo>
                  <a:lnTo>
                    <a:pt x="771" y="2006"/>
                  </a:lnTo>
                  <a:lnTo>
                    <a:pt x="769" y="2011"/>
                  </a:lnTo>
                  <a:lnTo>
                    <a:pt x="771" y="2016"/>
                  </a:lnTo>
                  <a:lnTo>
                    <a:pt x="772" y="2020"/>
                  </a:lnTo>
                  <a:lnTo>
                    <a:pt x="777" y="2020"/>
                  </a:lnTo>
                  <a:lnTo>
                    <a:pt x="779" y="2016"/>
                  </a:lnTo>
                  <a:lnTo>
                    <a:pt x="783" y="2014"/>
                  </a:lnTo>
                  <a:lnTo>
                    <a:pt x="791" y="2013"/>
                  </a:lnTo>
                  <a:lnTo>
                    <a:pt x="794" y="2011"/>
                  </a:lnTo>
                  <a:lnTo>
                    <a:pt x="798" y="2009"/>
                  </a:lnTo>
                  <a:lnTo>
                    <a:pt x="800" y="2008"/>
                  </a:lnTo>
                  <a:lnTo>
                    <a:pt x="805" y="2006"/>
                  </a:lnTo>
                  <a:lnTo>
                    <a:pt x="810" y="2006"/>
                  </a:lnTo>
                  <a:lnTo>
                    <a:pt x="815" y="2006"/>
                  </a:lnTo>
                  <a:lnTo>
                    <a:pt x="820" y="2001"/>
                  </a:lnTo>
                  <a:lnTo>
                    <a:pt x="827" y="1997"/>
                  </a:lnTo>
                  <a:lnTo>
                    <a:pt x="832" y="1997"/>
                  </a:lnTo>
                  <a:lnTo>
                    <a:pt x="839" y="1999"/>
                  </a:lnTo>
                  <a:lnTo>
                    <a:pt x="839" y="1992"/>
                  </a:lnTo>
                  <a:lnTo>
                    <a:pt x="842" y="1985"/>
                  </a:lnTo>
                  <a:lnTo>
                    <a:pt x="847" y="1982"/>
                  </a:lnTo>
                  <a:lnTo>
                    <a:pt x="852" y="1979"/>
                  </a:lnTo>
                  <a:lnTo>
                    <a:pt x="852" y="1972"/>
                  </a:lnTo>
                  <a:lnTo>
                    <a:pt x="856" y="1965"/>
                  </a:lnTo>
                  <a:lnTo>
                    <a:pt x="859" y="1960"/>
                  </a:lnTo>
                  <a:lnTo>
                    <a:pt x="859" y="1951"/>
                  </a:lnTo>
                  <a:lnTo>
                    <a:pt x="852" y="1924"/>
                  </a:lnTo>
                  <a:lnTo>
                    <a:pt x="846" y="1897"/>
                  </a:lnTo>
                  <a:lnTo>
                    <a:pt x="849" y="1888"/>
                  </a:lnTo>
                  <a:lnTo>
                    <a:pt x="856" y="1880"/>
                  </a:lnTo>
                  <a:lnTo>
                    <a:pt x="859" y="1869"/>
                  </a:lnTo>
                  <a:lnTo>
                    <a:pt x="859" y="1863"/>
                  </a:lnTo>
                  <a:lnTo>
                    <a:pt x="859" y="1856"/>
                  </a:lnTo>
                  <a:close/>
                  <a:moveTo>
                    <a:pt x="1842" y="764"/>
                  </a:moveTo>
                  <a:lnTo>
                    <a:pt x="1844" y="779"/>
                  </a:lnTo>
                  <a:lnTo>
                    <a:pt x="1845" y="786"/>
                  </a:lnTo>
                  <a:lnTo>
                    <a:pt x="1847" y="793"/>
                  </a:lnTo>
                  <a:lnTo>
                    <a:pt x="1850" y="798"/>
                  </a:lnTo>
                  <a:lnTo>
                    <a:pt x="1856" y="802"/>
                  </a:lnTo>
                  <a:lnTo>
                    <a:pt x="1861" y="803"/>
                  </a:lnTo>
                  <a:lnTo>
                    <a:pt x="1869" y="805"/>
                  </a:lnTo>
                  <a:lnTo>
                    <a:pt x="1869" y="798"/>
                  </a:lnTo>
                  <a:lnTo>
                    <a:pt x="1873" y="795"/>
                  </a:lnTo>
                  <a:lnTo>
                    <a:pt x="1876" y="793"/>
                  </a:lnTo>
                  <a:lnTo>
                    <a:pt x="1883" y="791"/>
                  </a:lnTo>
                  <a:lnTo>
                    <a:pt x="1885" y="778"/>
                  </a:lnTo>
                  <a:lnTo>
                    <a:pt x="1883" y="764"/>
                  </a:lnTo>
                  <a:lnTo>
                    <a:pt x="1879" y="752"/>
                  </a:lnTo>
                  <a:lnTo>
                    <a:pt x="1873" y="742"/>
                  </a:lnTo>
                  <a:lnTo>
                    <a:pt x="1864" y="735"/>
                  </a:lnTo>
                  <a:lnTo>
                    <a:pt x="1856" y="732"/>
                  </a:lnTo>
                  <a:lnTo>
                    <a:pt x="1850" y="730"/>
                  </a:lnTo>
                  <a:lnTo>
                    <a:pt x="1845" y="732"/>
                  </a:lnTo>
                  <a:lnTo>
                    <a:pt x="1840" y="733"/>
                  </a:lnTo>
                  <a:lnTo>
                    <a:pt x="1835" y="737"/>
                  </a:lnTo>
                  <a:lnTo>
                    <a:pt x="1833" y="742"/>
                  </a:lnTo>
                  <a:lnTo>
                    <a:pt x="1832" y="744"/>
                  </a:lnTo>
                  <a:lnTo>
                    <a:pt x="1828" y="744"/>
                  </a:lnTo>
                  <a:lnTo>
                    <a:pt x="1828" y="752"/>
                  </a:lnTo>
                  <a:lnTo>
                    <a:pt x="1832" y="757"/>
                  </a:lnTo>
                  <a:lnTo>
                    <a:pt x="1837" y="761"/>
                  </a:lnTo>
                  <a:lnTo>
                    <a:pt x="1842" y="764"/>
                  </a:lnTo>
                  <a:close/>
                  <a:moveTo>
                    <a:pt x="1965" y="682"/>
                  </a:moveTo>
                  <a:lnTo>
                    <a:pt x="1965" y="680"/>
                  </a:lnTo>
                  <a:lnTo>
                    <a:pt x="1963" y="679"/>
                  </a:lnTo>
                  <a:lnTo>
                    <a:pt x="1958" y="677"/>
                  </a:lnTo>
                  <a:lnTo>
                    <a:pt x="1954" y="677"/>
                  </a:lnTo>
                  <a:lnTo>
                    <a:pt x="1953" y="679"/>
                  </a:lnTo>
                  <a:lnTo>
                    <a:pt x="1951" y="682"/>
                  </a:lnTo>
                  <a:lnTo>
                    <a:pt x="1956" y="684"/>
                  </a:lnTo>
                  <a:lnTo>
                    <a:pt x="1958" y="686"/>
                  </a:lnTo>
                  <a:lnTo>
                    <a:pt x="1958" y="689"/>
                  </a:lnTo>
                  <a:lnTo>
                    <a:pt x="1963" y="687"/>
                  </a:lnTo>
                  <a:lnTo>
                    <a:pt x="1965" y="686"/>
                  </a:lnTo>
                  <a:lnTo>
                    <a:pt x="1965" y="682"/>
                  </a:lnTo>
                  <a:close/>
                  <a:moveTo>
                    <a:pt x="2511" y="150"/>
                  </a:moveTo>
                  <a:lnTo>
                    <a:pt x="2512" y="147"/>
                  </a:lnTo>
                  <a:lnTo>
                    <a:pt x="2514" y="145"/>
                  </a:lnTo>
                  <a:lnTo>
                    <a:pt x="2521" y="143"/>
                  </a:lnTo>
                  <a:lnTo>
                    <a:pt x="2538" y="143"/>
                  </a:lnTo>
                  <a:lnTo>
                    <a:pt x="2536" y="129"/>
                  </a:lnTo>
                  <a:lnTo>
                    <a:pt x="2538" y="118"/>
                  </a:lnTo>
                  <a:lnTo>
                    <a:pt x="2541" y="95"/>
                  </a:lnTo>
                  <a:lnTo>
                    <a:pt x="2545" y="73"/>
                  </a:lnTo>
                  <a:lnTo>
                    <a:pt x="2545" y="61"/>
                  </a:lnTo>
                  <a:lnTo>
                    <a:pt x="2545" y="48"/>
                  </a:lnTo>
                  <a:lnTo>
                    <a:pt x="2524" y="48"/>
                  </a:lnTo>
                  <a:lnTo>
                    <a:pt x="2524" y="54"/>
                  </a:lnTo>
                  <a:lnTo>
                    <a:pt x="2521" y="61"/>
                  </a:lnTo>
                  <a:lnTo>
                    <a:pt x="2512" y="77"/>
                  </a:lnTo>
                  <a:lnTo>
                    <a:pt x="2502" y="92"/>
                  </a:lnTo>
                  <a:lnTo>
                    <a:pt x="2499" y="101"/>
                  </a:lnTo>
                  <a:lnTo>
                    <a:pt x="2497" y="109"/>
                  </a:lnTo>
                  <a:lnTo>
                    <a:pt x="2495" y="119"/>
                  </a:lnTo>
                  <a:lnTo>
                    <a:pt x="2495" y="131"/>
                  </a:lnTo>
                  <a:lnTo>
                    <a:pt x="2497" y="138"/>
                  </a:lnTo>
                  <a:lnTo>
                    <a:pt x="2500" y="143"/>
                  </a:lnTo>
                  <a:lnTo>
                    <a:pt x="2504" y="147"/>
                  </a:lnTo>
                  <a:lnTo>
                    <a:pt x="2511" y="150"/>
                  </a:lnTo>
                  <a:close/>
                  <a:moveTo>
                    <a:pt x="2313" y="553"/>
                  </a:moveTo>
                  <a:lnTo>
                    <a:pt x="2313" y="549"/>
                  </a:lnTo>
                  <a:lnTo>
                    <a:pt x="2314" y="547"/>
                  </a:lnTo>
                  <a:lnTo>
                    <a:pt x="2320" y="546"/>
                  </a:lnTo>
                  <a:lnTo>
                    <a:pt x="2320" y="532"/>
                  </a:lnTo>
                  <a:lnTo>
                    <a:pt x="2306" y="532"/>
                  </a:lnTo>
                  <a:lnTo>
                    <a:pt x="2306" y="536"/>
                  </a:lnTo>
                  <a:lnTo>
                    <a:pt x="2304" y="537"/>
                  </a:lnTo>
                  <a:lnTo>
                    <a:pt x="2299" y="539"/>
                  </a:lnTo>
                  <a:lnTo>
                    <a:pt x="2299" y="546"/>
                  </a:lnTo>
                  <a:lnTo>
                    <a:pt x="2303" y="549"/>
                  </a:lnTo>
                  <a:lnTo>
                    <a:pt x="2306" y="553"/>
                  </a:lnTo>
                  <a:lnTo>
                    <a:pt x="2313" y="553"/>
                  </a:lnTo>
                  <a:close/>
                  <a:moveTo>
                    <a:pt x="866" y="1501"/>
                  </a:moveTo>
                  <a:lnTo>
                    <a:pt x="864" y="1510"/>
                  </a:lnTo>
                  <a:lnTo>
                    <a:pt x="863" y="1513"/>
                  </a:lnTo>
                  <a:lnTo>
                    <a:pt x="859" y="1515"/>
                  </a:lnTo>
                  <a:lnTo>
                    <a:pt x="839" y="1515"/>
                  </a:lnTo>
                  <a:lnTo>
                    <a:pt x="839" y="1518"/>
                  </a:lnTo>
                  <a:lnTo>
                    <a:pt x="837" y="1520"/>
                  </a:lnTo>
                  <a:lnTo>
                    <a:pt x="834" y="1520"/>
                  </a:lnTo>
                  <a:lnTo>
                    <a:pt x="830" y="1520"/>
                  </a:lnTo>
                  <a:lnTo>
                    <a:pt x="825" y="1521"/>
                  </a:lnTo>
                  <a:lnTo>
                    <a:pt x="823" y="1523"/>
                  </a:lnTo>
                  <a:lnTo>
                    <a:pt x="822" y="1528"/>
                  </a:lnTo>
                  <a:lnTo>
                    <a:pt x="818" y="1535"/>
                  </a:lnTo>
                  <a:lnTo>
                    <a:pt x="815" y="1535"/>
                  </a:lnTo>
                  <a:lnTo>
                    <a:pt x="812" y="1535"/>
                  </a:lnTo>
                  <a:lnTo>
                    <a:pt x="808" y="1535"/>
                  </a:lnTo>
                  <a:lnTo>
                    <a:pt x="805" y="1535"/>
                  </a:lnTo>
                  <a:lnTo>
                    <a:pt x="805" y="1539"/>
                  </a:lnTo>
                  <a:lnTo>
                    <a:pt x="805" y="1542"/>
                  </a:lnTo>
                  <a:lnTo>
                    <a:pt x="805" y="1545"/>
                  </a:lnTo>
                  <a:lnTo>
                    <a:pt x="805" y="1549"/>
                  </a:lnTo>
                  <a:lnTo>
                    <a:pt x="808" y="1549"/>
                  </a:lnTo>
                  <a:lnTo>
                    <a:pt x="812" y="1549"/>
                  </a:lnTo>
                  <a:lnTo>
                    <a:pt x="817" y="1547"/>
                  </a:lnTo>
                  <a:lnTo>
                    <a:pt x="822" y="1544"/>
                  </a:lnTo>
                  <a:lnTo>
                    <a:pt x="825" y="1542"/>
                  </a:lnTo>
                  <a:lnTo>
                    <a:pt x="825" y="1549"/>
                  </a:lnTo>
                  <a:lnTo>
                    <a:pt x="829" y="1549"/>
                  </a:lnTo>
                  <a:lnTo>
                    <a:pt x="832" y="1549"/>
                  </a:lnTo>
                  <a:lnTo>
                    <a:pt x="832" y="1552"/>
                  </a:lnTo>
                  <a:lnTo>
                    <a:pt x="832" y="1556"/>
                  </a:lnTo>
                  <a:lnTo>
                    <a:pt x="834" y="1556"/>
                  </a:lnTo>
                  <a:lnTo>
                    <a:pt x="839" y="1556"/>
                  </a:lnTo>
                  <a:lnTo>
                    <a:pt x="842" y="1556"/>
                  </a:lnTo>
                  <a:lnTo>
                    <a:pt x="846" y="1556"/>
                  </a:lnTo>
                  <a:lnTo>
                    <a:pt x="846" y="1551"/>
                  </a:lnTo>
                  <a:lnTo>
                    <a:pt x="847" y="1545"/>
                  </a:lnTo>
                  <a:lnTo>
                    <a:pt x="849" y="1540"/>
                  </a:lnTo>
                  <a:lnTo>
                    <a:pt x="851" y="1539"/>
                  </a:lnTo>
                  <a:lnTo>
                    <a:pt x="858" y="1533"/>
                  </a:lnTo>
                  <a:lnTo>
                    <a:pt x="866" y="1528"/>
                  </a:lnTo>
                  <a:lnTo>
                    <a:pt x="866" y="1525"/>
                  </a:lnTo>
                  <a:lnTo>
                    <a:pt x="868" y="1523"/>
                  </a:lnTo>
                  <a:lnTo>
                    <a:pt x="873" y="1521"/>
                  </a:lnTo>
                  <a:lnTo>
                    <a:pt x="876" y="1518"/>
                  </a:lnTo>
                  <a:lnTo>
                    <a:pt x="878" y="1516"/>
                  </a:lnTo>
                  <a:lnTo>
                    <a:pt x="880" y="1515"/>
                  </a:lnTo>
                  <a:lnTo>
                    <a:pt x="878" y="1510"/>
                  </a:lnTo>
                  <a:lnTo>
                    <a:pt x="875" y="1506"/>
                  </a:lnTo>
                  <a:lnTo>
                    <a:pt x="866" y="1501"/>
                  </a:lnTo>
                  <a:close/>
                  <a:moveTo>
                    <a:pt x="2360" y="239"/>
                  </a:moveTo>
                  <a:lnTo>
                    <a:pt x="2360" y="244"/>
                  </a:lnTo>
                  <a:lnTo>
                    <a:pt x="2362" y="247"/>
                  </a:lnTo>
                  <a:lnTo>
                    <a:pt x="2366" y="249"/>
                  </a:lnTo>
                  <a:lnTo>
                    <a:pt x="2369" y="251"/>
                  </a:lnTo>
                  <a:lnTo>
                    <a:pt x="2378" y="252"/>
                  </a:lnTo>
                  <a:lnTo>
                    <a:pt x="2379" y="256"/>
                  </a:lnTo>
                  <a:lnTo>
                    <a:pt x="2381" y="259"/>
                  </a:lnTo>
                  <a:lnTo>
                    <a:pt x="2388" y="268"/>
                  </a:lnTo>
                  <a:lnTo>
                    <a:pt x="2393" y="278"/>
                  </a:lnTo>
                  <a:lnTo>
                    <a:pt x="2398" y="281"/>
                  </a:lnTo>
                  <a:lnTo>
                    <a:pt x="2403" y="283"/>
                  </a:lnTo>
                  <a:lnTo>
                    <a:pt x="2408" y="286"/>
                  </a:lnTo>
                  <a:lnTo>
                    <a:pt x="2415" y="286"/>
                  </a:lnTo>
                  <a:lnTo>
                    <a:pt x="2418" y="278"/>
                  </a:lnTo>
                  <a:lnTo>
                    <a:pt x="2422" y="269"/>
                  </a:lnTo>
                  <a:lnTo>
                    <a:pt x="2427" y="262"/>
                  </a:lnTo>
                  <a:lnTo>
                    <a:pt x="2430" y="261"/>
                  </a:lnTo>
                  <a:lnTo>
                    <a:pt x="2436" y="259"/>
                  </a:lnTo>
                  <a:lnTo>
                    <a:pt x="2436" y="297"/>
                  </a:lnTo>
                  <a:lnTo>
                    <a:pt x="2436" y="300"/>
                  </a:lnTo>
                  <a:lnTo>
                    <a:pt x="2430" y="309"/>
                  </a:lnTo>
                  <a:lnTo>
                    <a:pt x="2425" y="315"/>
                  </a:lnTo>
                  <a:lnTo>
                    <a:pt x="2424" y="319"/>
                  </a:lnTo>
                  <a:lnTo>
                    <a:pt x="2418" y="322"/>
                  </a:lnTo>
                  <a:lnTo>
                    <a:pt x="2417" y="326"/>
                  </a:lnTo>
                  <a:lnTo>
                    <a:pt x="2417" y="332"/>
                  </a:lnTo>
                  <a:lnTo>
                    <a:pt x="2417" y="341"/>
                  </a:lnTo>
                  <a:lnTo>
                    <a:pt x="2415" y="344"/>
                  </a:lnTo>
                  <a:lnTo>
                    <a:pt x="2412" y="348"/>
                  </a:lnTo>
                  <a:lnTo>
                    <a:pt x="2410" y="351"/>
                  </a:lnTo>
                  <a:lnTo>
                    <a:pt x="2408" y="355"/>
                  </a:lnTo>
                  <a:lnTo>
                    <a:pt x="2407" y="361"/>
                  </a:lnTo>
                  <a:lnTo>
                    <a:pt x="2408" y="368"/>
                  </a:lnTo>
                  <a:lnTo>
                    <a:pt x="2408" y="375"/>
                  </a:lnTo>
                  <a:lnTo>
                    <a:pt x="2408" y="382"/>
                  </a:lnTo>
                  <a:lnTo>
                    <a:pt x="2417" y="382"/>
                  </a:lnTo>
                  <a:lnTo>
                    <a:pt x="2424" y="380"/>
                  </a:lnTo>
                  <a:lnTo>
                    <a:pt x="2427" y="378"/>
                  </a:lnTo>
                  <a:lnTo>
                    <a:pt x="2429" y="377"/>
                  </a:lnTo>
                  <a:lnTo>
                    <a:pt x="2429" y="373"/>
                  </a:lnTo>
                  <a:lnTo>
                    <a:pt x="2429" y="368"/>
                  </a:lnTo>
                  <a:lnTo>
                    <a:pt x="2442" y="361"/>
                  </a:lnTo>
                  <a:lnTo>
                    <a:pt x="2456" y="355"/>
                  </a:lnTo>
                  <a:lnTo>
                    <a:pt x="2456" y="314"/>
                  </a:lnTo>
                  <a:lnTo>
                    <a:pt x="2461" y="314"/>
                  </a:lnTo>
                  <a:lnTo>
                    <a:pt x="2466" y="314"/>
                  </a:lnTo>
                  <a:lnTo>
                    <a:pt x="2471" y="309"/>
                  </a:lnTo>
                  <a:lnTo>
                    <a:pt x="2478" y="305"/>
                  </a:lnTo>
                  <a:lnTo>
                    <a:pt x="2483" y="305"/>
                  </a:lnTo>
                  <a:lnTo>
                    <a:pt x="2490" y="307"/>
                  </a:lnTo>
                  <a:lnTo>
                    <a:pt x="2490" y="290"/>
                  </a:lnTo>
                  <a:lnTo>
                    <a:pt x="2488" y="283"/>
                  </a:lnTo>
                  <a:lnTo>
                    <a:pt x="2487" y="281"/>
                  </a:lnTo>
                  <a:lnTo>
                    <a:pt x="2483" y="280"/>
                  </a:lnTo>
                  <a:lnTo>
                    <a:pt x="2476" y="274"/>
                  </a:lnTo>
                  <a:lnTo>
                    <a:pt x="2473" y="269"/>
                  </a:lnTo>
                  <a:lnTo>
                    <a:pt x="2471" y="266"/>
                  </a:lnTo>
                  <a:lnTo>
                    <a:pt x="2471" y="259"/>
                  </a:lnTo>
                  <a:lnTo>
                    <a:pt x="2471" y="254"/>
                  </a:lnTo>
                  <a:lnTo>
                    <a:pt x="2475" y="251"/>
                  </a:lnTo>
                  <a:lnTo>
                    <a:pt x="2480" y="249"/>
                  </a:lnTo>
                  <a:lnTo>
                    <a:pt x="2488" y="245"/>
                  </a:lnTo>
                  <a:lnTo>
                    <a:pt x="2492" y="244"/>
                  </a:lnTo>
                  <a:lnTo>
                    <a:pt x="2493" y="240"/>
                  </a:lnTo>
                  <a:lnTo>
                    <a:pt x="2493" y="237"/>
                  </a:lnTo>
                  <a:lnTo>
                    <a:pt x="2497" y="230"/>
                  </a:lnTo>
                  <a:lnTo>
                    <a:pt x="2497" y="222"/>
                  </a:lnTo>
                  <a:lnTo>
                    <a:pt x="2497" y="218"/>
                  </a:lnTo>
                  <a:lnTo>
                    <a:pt x="2497" y="211"/>
                  </a:lnTo>
                  <a:lnTo>
                    <a:pt x="2505" y="210"/>
                  </a:lnTo>
                  <a:lnTo>
                    <a:pt x="2509" y="208"/>
                  </a:lnTo>
                  <a:lnTo>
                    <a:pt x="2511" y="205"/>
                  </a:lnTo>
                  <a:lnTo>
                    <a:pt x="2502" y="205"/>
                  </a:lnTo>
                  <a:lnTo>
                    <a:pt x="2499" y="199"/>
                  </a:lnTo>
                  <a:lnTo>
                    <a:pt x="2497" y="193"/>
                  </a:lnTo>
                  <a:lnTo>
                    <a:pt x="2497" y="184"/>
                  </a:lnTo>
                  <a:lnTo>
                    <a:pt x="2488" y="182"/>
                  </a:lnTo>
                  <a:lnTo>
                    <a:pt x="2485" y="181"/>
                  </a:lnTo>
                  <a:lnTo>
                    <a:pt x="2483" y="177"/>
                  </a:lnTo>
                  <a:lnTo>
                    <a:pt x="2483" y="165"/>
                  </a:lnTo>
                  <a:lnTo>
                    <a:pt x="2482" y="155"/>
                  </a:lnTo>
                  <a:lnTo>
                    <a:pt x="2480" y="150"/>
                  </a:lnTo>
                  <a:lnTo>
                    <a:pt x="2478" y="147"/>
                  </a:lnTo>
                  <a:lnTo>
                    <a:pt x="2475" y="145"/>
                  </a:lnTo>
                  <a:lnTo>
                    <a:pt x="2470" y="143"/>
                  </a:lnTo>
                  <a:lnTo>
                    <a:pt x="2470" y="148"/>
                  </a:lnTo>
                  <a:lnTo>
                    <a:pt x="2470" y="153"/>
                  </a:lnTo>
                  <a:lnTo>
                    <a:pt x="2466" y="158"/>
                  </a:lnTo>
                  <a:lnTo>
                    <a:pt x="2463" y="162"/>
                  </a:lnTo>
                  <a:lnTo>
                    <a:pt x="2458" y="164"/>
                  </a:lnTo>
                  <a:lnTo>
                    <a:pt x="2454" y="164"/>
                  </a:lnTo>
                  <a:lnTo>
                    <a:pt x="2451" y="162"/>
                  </a:lnTo>
                  <a:lnTo>
                    <a:pt x="2449" y="157"/>
                  </a:lnTo>
                  <a:lnTo>
                    <a:pt x="2451" y="150"/>
                  </a:lnTo>
                  <a:lnTo>
                    <a:pt x="2456" y="147"/>
                  </a:lnTo>
                  <a:lnTo>
                    <a:pt x="2459" y="141"/>
                  </a:lnTo>
                  <a:lnTo>
                    <a:pt x="2463" y="136"/>
                  </a:lnTo>
                  <a:lnTo>
                    <a:pt x="2465" y="128"/>
                  </a:lnTo>
                  <a:lnTo>
                    <a:pt x="2466" y="119"/>
                  </a:lnTo>
                  <a:lnTo>
                    <a:pt x="2470" y="114"/>
                  </a:lnTo>
                  <a:lnTo>
                    <a:pt x="2476" y="109"/>
                  </a:lnTo>
                  <a:lnTo>
                    <a:pt x="2475" y="102"/>
                  </a:lnTo>
                  <a:lnTo>
                    <a:pt x="2475" y="95"/>
                  </a:lnTo>
                  <a:lnTo>
                    <a:pt x="2478" y="87"/>
                  </a:lnTo>
                  <a:lnTo>
                    <a:pt x="2482" y="78"/>
                  </a:lnTo>
                  <a:lnTo>
                    <a:pt x="2483" y="73"/>
                  </a:lnTo>
                  <a:lnTo>
                    <a:pt x="2483" y="68"/>
                  </a:lnTo>
                  <a:lnTo>
                    <a:pt x="2476" y="66"/>
                  </a:lnTo>
                  <a:lnTo>
                    <a:pt x="2471" y="68"/>
                  </a:lnTo>
                  <a:lnTo>
                    <a:pt x="2463" y="72"/>
                  </a:lnTo>
                  <a:lnTo>
                    <a:pt x="2454" y="75"/>
                  </a:lnTo>
                  <a:lnTo>
                    <a:pt x="2449" y="77"/>
                  </a:lnTo>
                  <a:lnTo>
                    <a:pt x="2442" y="75"/>
                  </a:lnTo>
                  <a:lnTo>
                    <a:pt x="2441" y="80"/>
                  </a:lnTo>
                  <a:lnTo>
                    <a:pt x="2437" y="83"/>
                  </a:lnTo>
                  <a:lnTo>
                    <a:pt x="2432" y="85"/>
                  </a:lnTo>
                  <a:lnTo>
                    <a:pt x="2429" y="89"/>
                  </a:lnTo>
                  <a:lnTo>
                    <a:pt x="2427" y="92"/>
                  </a:lnTo>
                  <a:lnTo>
                    <a:pt x="2427" y="97"/>
                  </a:lnTo>
                  <a:lnTo>
                    <a:pt x="2425" y="101"/>
                  </a:lnTo>
                  <a:lnTo>
                    <a:pt x="2424" y="102"/>
                  </a:lnTo>
                  <a:lnTo>
                    <a:pt x="2422" y="102"/>
                  </a:lnTo>
                  <a:lnTo>
                    <a:pt x="2420" y="97"/>
                  </a:lnTo>
                  <a:lnTo>
                    <a:pt x="2417" y="97"/>
                  </a:lnTo>
                  <a:lnTo>
                    <a:pt x="2412" y="101"/>
                  </a:lnTo>
                  <a:lnTo>
                    <a:pt x="2405" y="102"/>
                  </a:lnTo>
                  <a:lnTo>
                    <a:pt x="2401" y="102"/>
                  </a:lnTo>
                  <a:lnTo>
                    <a:pt x="2401" y="106"/>
                  </a:lnTo>
                  <a:lnTo>
                    <a:pt x="2400" y="107"/>
                  </a:lnTo>
                  <a:lnTo>
                    <a:pt x="2393" y="109"/>
                  </a:lnTo>
                  <a:lnTo>
                    <a:pt x="2386" y="109"/>
                  </a:lnTo>
                  <a:lnTo>
                    <a:pt x="2383" y="111"/>
                  </a:lnTo>
                  <a:lnTo>
                    <a:pt x="2383" y="114"/>
                  </a:lnTo>
                  <a:lnTo>
                    <a:pt x="2384" y="121"/>
                  </a:lnTo>
                  <a:lnTo>
                    <a:pt x="2388" y="128"/>
                  </a:lnTo>
                  <a:lnTo>
                    <a:pt x="2389" y="129"/>
                  </a:lnTo>
                  <a:lnTo>
                    <a:pt x="2393" y="131"/>
                  </a:lnTo>
                  <a:lnTo>
                    <a:pt x="2396" y="131"/>
                  </a:lnTo>
                  <a:lnTo>
                    <a:pt x="2401" y="129"/>
                  </a:lnTo>
                  <a:lnTo>
                    <a:pt x="2405" y="131"/>
                  </a:lnTo>
                  <a:lnTo>
                    <a:pt x="2407" y="133"/>
                  </a:lnTo>
                  <a:lnTo>
                    <a:pt x="2407" y="135"/>
                  </a:lnTo>
                  <a:lnTo>
                    <a:pt x="2408" y="136"/>
                  </a:lnTo>
                  <a:lnTo>
                    <a:pt x="2415" y="138"/>
                  </a:lnTo>
                  <a:lnTo>
                    <a:pt x="2424" y="140"/>
                  </a:lnTo>
                  <a:lnTo>
                    <a:pt x="2432" y="143"/>
                  </a:lnTo>
                  <a:lnTo>
                    <a:pt x="2434" y="147"/>
                  </a:lnTo>
                  <a:lnTo>
                    <a:pt x="2436" y="150"/>
                  </a:lnTo>
                  <a:lnTo>
                    <a:pt x="2430" y="153"/>
                  </a:lnTo>
                  <a:lnTo>
                    <a:pt x="2427" y="157"/>
                  </a:lnTo>
                  <a:lnTo>
                    <a:pt x="2427" y="160"/>
                  </a:lnTo>
                  <a:lnTo>
                    <a:pt x="2429" y="165"/>
                  </a:lnTo>
                  <a:lnTo>
                    <a:pt x="2434" y="174"/>
                  </a:lnTo>
                  <a:lnTo>
                    <a:pt x="2436" y="179"/>
                  </a:lnTo>
                  <a:lnTo>
                    <a:pt x="2436" y="184"/>
                  </a:lnTo>
                  <a:lnTo>
                    <a:pt x="2424" y="182"/>
                  </a:lnTo>
                  <a:lnTo>
                    <a:pt x="2420" y="184"/>
                  </a:lnTo>
                  <a:lnTo>
                    <a:pt x="2418" y="184"/>
                  </a:lnTo>
                  <a:lnTo>
                    <a:pt x="2417" y="186"/>
                  </a:lnTo>
                  <a:lnTo>
                    <a:pt x="2417" y="187"/>
                  </a:lnTo>
                  <a:lnTo>
                    <a:pt x="2420" y="193"/>
                  </a:lnTo>
                  <a:lnTo>
                    <a:pt x="2425" y="205"/>
                  </a:lnTo>
                  <a:lnTo>
                    <a:pt x="2425" y="210"/>
                  </a:lnTo>
                  <a:lnTo>
                    <a:pt x="2422" y="211"/>
                  </a:lnTo>
                  <a:lnTo>
                    <a:pt x="2413" y="213"/>
                  </a:lnTo>
                  <a:lnTo>
                    <a:pt x="2407" y="213"/>
                  </a:lnTo>
                  <a:lnTo>
                    <a:pt x="2401" y="211"/>
                  </a:lnTo>
                  <a:lnTo>
                    <a:pt x="2396" y="210"/>
                  </a:lnTo>
                  <a:lnTo>
                    <a:pt x="2389" y="203"/>
                  </a:lnTo>
                  <a:lnTo>
                    <a:pt x="2381" y="198"/>
                  </a:lnTo>
                  <a:lnTo>
                    <a:pt x="2376" y="203"/>
                  </a:lnTo>
                  <a:lnTo>
                    <a:pt x="2371" y="208"/>
                  </a:lnTo>
                  <a:lnTo>
                    <a:pt x="2362" y="210"/>
                  </a:lnTo>
                  <a:lnTo>
                    <a:pt x="2354" y="211"/>
                  </a:lnTo>
                  <a:lnTo>
                    <a:pt x="2354" y="228"/>
                  </a:lnTo>
                  <a:lnTo>
                    <a:pt x="2355" y="235"/>
                  </a:lnTo>
                  <a:lnTo>
                    <a:pt x="2357" y="237"/>
                  </a:lnTo>
                  <a:lnTo>
                    <a:pt x="2360" y="239"/>
                  </a:lnTo>
                  <a:close/>
                  <a:moveTo>
                    <a:pt x="2272" y="273"/>
                  </a:moveTo>
                  <a:lnTo>
                    <a:pt x="2272" y="264"/>
                  </a:lnTo>
                  <a:lnTo>
                    <a:pt x="2275" y="259"/>
                  </a:lnTo>
                  <a:lnTo>
                    <a:pt x="2277" y="252"/>
                  </a:lnTo>
                  <a:lnTo>
                    <a:pt x="2279" y="245"/>
                  </a:lnTo>
                  <a:lnTo>
                    <a:pt x="2270" y="245"/>
                  </a:lnTo>
                  <a:lnTo>
                    <a:pt x="2263" y="247"/>
                  </a:lnTo>
                  <a:lnTo>
                    <a:pt x="2256" y="249"/>
                  </a:lnTo>
                  <a:lnTo>
                    <a:pt x="2251" y="252"/>
                  </a:lnTo>
                  <a:lnTo>
                    <a:pt x="2251" y="262"/>
                  </a:lnTo>
                  <a:lnTo>
                    <a:pt x="2253" y="266"/>
                  </a:lnTo>
                  <a:lnTo>
                    <a:pt x="2255" y="269"/>
                  </a:lnTo>
                  <a:lnTo>
                    <a:pt x="2258" y="271"/>
                  </a:lnTo>
                  <a:lnTo>
                    <a:pt x="2262" y="273"/>
                  </a:lnTo>
                  <a:lnTo>
                    <a:pt x="2272" y="273"/>
                  </a:lnTo>
                  <a:close/>
                  <a:moveTo>
                    <a:pt x="2524" y="225"/>
                  </a:moveTo>
                  <a:lnTo>
                    <a:pt x="2526" y="220"/>
                  </a:lnTo>
                  <a:lnTo>
                    <a:pt x="2529" y="216"/>
                  </a:lnTo>
                  <a:lnTo>
                    <a:pt x="2536" y="210"/>
                  </a:lnTo>
                  <a:lnTo>
                    <a:pt x="2540" y="206"/>
                  </a:lnTo>
                  <a:lnTo>
                    <a:pt x="2543" y="203"/>
                  </a:lnTo>
                  <a:lnTo>
                    <a:pt x="2545" y="198"/>
                  </a:lnTo>
                  <a:lnTo>
                    <a:pt x="2545" y="191"/>
                  </a:lnTo>
                  <a:lnTo>
                    <a:pt x="2538" y="191"/>
                  </a:lnTo>
                  <a:lnTo>
                    <a:pt x="2533" y="193"/>
                  </a:lnTo>
                  <a:lnTo>
                    <a:pt x="2524" y="198"/>
                  </a:lnTo>
                  <a:lnTo>
                    <a:pt x="2521" y="203"/>
                  </a:lnTo>
                  <a:lnTo>
                    <a:pt x="2517" y="213"/>
                  </a:lnTo>
                  <a:lnTo>
                    <a:pt x="2516" y="216"/>
                  </a:lnTo>
                  <a:lnTo>
                    <a:pt x="2517" y="222"/>
                  </a:lnTo>
                  <a:lnTo>
                    <a:pt x="2519" y="223"/>
                  </a:lnTo>
                  <a:lnTo>
                    <a:pt x="2524" y="225"/>
                  </a:lnTo>
                  <a:close/>
                  <a:moveTo>
                    <a:pt x="2483" y="129"/>
                  </a:moveTo>
                  <a:lnTo>
                    <a:pt x="2485" y="129"/>
                  </a:lnTo>
                  <a:lnTo>
                    <a:pt x="2488" y="128"/>
                  </a:lnTo>
                  <a:lnTo>
                    <a:pt x="2490" y="126"/>
                  </a:lnTo>
                  <a:lnTo>
                    <a:pt x="2490" y="123"/>
                  </a:lnTo>
                  <a:lnTo>
                    <a:pt x="2488" y="123"/>
                  </a:lnTo>
                  <a:lnTo>
                    <a:pt x="2485" y="124"/>
                  </a:lnTo>
                  <a:lnTo>
                    <a:pt x="2483" y="126"/>
                  </a:lnTo>
                  <a:lnTo>
                    <a:pt x="2483" y="129"/>
                  </a:lnTo>
                  <a:close/>
                  <a:moveTo>
                    <a:pt x="2517" y="164"/>
                  </a:moveTo>
                  <a:lnTo>
                    <a:pt x="2512" y="165"/>
                  </a:lnTo>
                  <a:lnTo>
                    <a:pt x="2511" y="167"/>
                  </a:lnTo>
                  <a:lnTo>
                    <a:pt x="2511" y="170"/>
                  </a:lnTo>
                  <a:lnTo>
                    <a:pt x="2504" y="172"/>
                  </a:lnTo>
                  <a:lnTo>
                    <a:pt x="2504" y="174"/>
                  </a:lnTo>
                  <a:lnTo>
                    <a:pt x="2505" y="176"/>
                  </a:lnTo>
                  <a:lnTo>
                    <a:pt x="2509" y="177"/>
                  </a:lnTo>
                  <a:lnTo>
                    <a:pt x="2514" y="177"/>
                  </a:lnTo>
                  <a:lnTo>
                    <a:pt x="2517" y="176"/>
                  </a:lnTo>
                  <a:lnTo>
                    <a:pt x="2519" y="170"/>
                  </a:lnTo>
                  <a:lnTo>
                    <a:pt x="2517" y="164"/>
                  </a:lnTo>
                  <a:close/>
                  <a:moveTo>
                    <a:pt x="1965" y="594"/>
                  </a:moveTo>
                  <a:lnTo>
                    <a:pt x="1971" y="595"/>
                  </a:lnTo>
                  <a:lnTo>
                    <a:pt x="1977" y="599"/>
                  </a:lnTo>
                  <a:lnTo>
                    <a:pt x="1987" y="605"/>
                  </a:lnTo>
                  <a:lnTo>
                    <a:pt x="1995" y="614"/>
                  </a:lnTo>
                  <a:lnTo>
                    <a:pt x="2006" y="621"/>
                  </a:lnTo>
                  <a:lnTo>
                    <a:pt x="2006" y="611"/>
                  </a:lnTo>
                  <a:lnTo>
                    <a:pt x="2006" y="600"/>
                  </a:lnTo>
                  <a:lnTo>
                    <a:pt x="2002" y="594"/>
                  </a:lnTo>
                  <a:lnTo>
                    <a:pt x="1999" y="587"/>
                  </a:lnTo>
                  <a:lnTo>
                    <a:pt x="1994" y="585"/>
                  </a:lnTo>
                  <a:lnTo>
                    <a:pt x="1992" y="583"/>
                  </a:lnTo>
                  <a:lnTo>
                    <a:pt x="1992" y="580"/>
                  </a:lnTo>
                  <a:lnTo>
                    <a:pt x="1990" y="575"/>
                  </a:lnTo>
                  <a:lnTo>
                    <a:pt x="1989" y="571"/>
                  </a:lnTo>
                  <a:lnTo>
                    <a:pt x="1985" y="570"/>
                  </a:lnTo>
                  <a:lnTo>
                    <a:pt x="1980" y="568"/>
                  </a:lnTo>
                  <a:lnTo>
                    <a:pt x="1970" y="566"/>
                  </a:lnTo>
                  <a:lnTo>
                    <a:pt x="1958" y="566"/>
                  </a:lnTo>
                  <a:lnTo>
                    <a:pt x="1958" y="573"/>
                  </a:lnTo>
                  <a:lnTo>
                    <a:pt x="1961" y="580"/>
                  </a:lnTo>
                  <a:lnTo>
                    <a:pt x="1965" y="585"/>
                  </a:lnTo>
                  <a:lnTo>
                    <a:pt x="1965" y="594"/>
                  </a:lnTo>
                  <a:close/>
                  <a:moveTo>
                    <a:pt x="2012" y="573"/>
                  </a:moveTo>
                  <a:lnTo>
                    <a:pt x="2014" y="568"/>
                  </a:lnTo>
                  <a:lnTo>
                    <a:pt x="2016" y="566"/>
                  </a:lnTo>
                  <a:lnTo>
                    <a:pt x="2019" y="566"/>
                  </a:lnTo>
                  <a:lnTo>
                    <a:pt x="2019" y="553"/>
                  </a:lnTo>
                  <a:lnTo>
                    <a:pt x="2006" y="553"/>
                  </a:lnTo>
                  <a:lnTo>
                    <a:pt x="2004" y="559"/>
                  </a:lnTo>
                  <a:lnTo>
                    <a:pt x="2002" y="566"/>
                  </a:lnTo>
                  <a:lnTo>
                    <a:pt x="1999" y="571"/>
                  </a:lnTo>
                  <a:lnTo>
                    <a:pt x="1999" y="580"/>
                  </a:lnTo>
                  <a:lnTo>
                    <a:pt x="2004" y="580"/>
                  </a:lnTo>
                  <a:lnTo>
                    <a:pt x="2007" y="578"/>
                  </a:lnTo>
                  <a:lnTo>
                    <a:pt x="2011" y="576"/>
                  </a:lnTo>
                  <a:lnTo>
                    <a:pt x="2012" y="573"/>
                  </a:lnTo>
                  <a:close/>
                  <a:moveTo>
                    <a:pt x="2115" y="587"/>
                  </a:moveTo>
                  <a:lnTo>
                    <a:pt x="2120" y="585"/>
                  </a:lnTo>
                  <a:lnTo>
                    <a:pt x="2123" y="582"/>
                  </a:lnTo>
                  <a:lnTo>
                    <a:pt x="2129" y="573"/>
                  </a:lnTo>
                  <a:lnTo>
                    <a:pt x="2122" y="573"/>
                  </a:lnTo>
                  <a:lnTo>
                    <a:pt x="2115" y="573"/>
                  </a:lnTo>
                  <a:lnTo>
                    <a:pt x="2110" y="575"/>
                  </a:lnTo>
                  <a:lnTo>
                    <a:pt x="2106" y="578"/>
                  </a:lnTo>
                  <a:lnTo>
                    <a:pt x="2103" y="582"/>
                  </a:lnTo>
                  <a:lnTo>
                    <a:pt x="2101" y="587"/>
                  </a:lnTo>
                  <a:lnTo>
                    <a:pt x="2101" y="594"/>
                  </a:lnTo>
                  <a:lnTo>
                    <a:pt x="2101" y="600"/>
                  </a:lnTo>
                  <a:lnTo>
                    <a:pt x="2106" y="600"/>
                  </a:lnTo>
                  <a:lnTo>
                    <a:pt x="2111" y="597"/>
                  </a:lnTo>
                  <a:lnTo>
                    <a:pt x="2115" y="594"/>
                  </a:lnTo>
                  <a:lnTo>
                    <a:pt x="2115" y="587"/>
                  </a:lnTo>
                  <a:close/>
                  <a:moveTo>
                    <a:pt x="1978" y="662"/>
                  </a:moveTo>
                  <a:lnTo>
                    <a:pt x="1978" y="655"/>
                  </a:lnTo>
                  <a:lnTo>
                    <a:pt x="1978" y="650"/>
                  </a:lnTo>
                  <a:lnTo>
                    <a:pt x="1975" y="648"/>
                  </a:lnTo>
                  <a:lnTo>
                    <a:pt x="1971" y="645"/>
                  </a:lnTo>
                  <a:lnTo>
                    <a:pt x="1968" y="643"/>
                  </a:lnTo>
                  <a:lnTo>
                    <a:pt x="1965" y="640"/>
                  </a:lnTo>
                  <a:lnTo>
                    <a:pt x="1965" y="634"/>
                  </a:lnTo>
                  <a:lnTo>
                    <a:pt x="1965" y="628"/>
                  </a:lnTo>
                  <a:lnTo>
                    <a:pt x="1937" y="628"/>
                  </a:lnTo>
                  <a:lnTo>
                    <a:pt x="1937" y="631"/>
                  </a:lnTo>
                  <a:lnTo>
                    <a:pt x="1936" y="633"/>
                  </a:lnTo>
                  <a:lnTo>
                    <a:pt x="1931" y="634"/>
                  </a:lnTo>
                  <a:lnTo>
                    <a:pt x="1931" y="641"/>
                  </a:lnTo>
                  <a:lnTo>
                    <a:pt x="1936" y="645"/>
                  </a:lnTo>
                  <a:lnTo>
                    <a:pt x="1941" y="648"/>
                  </a:lnTo>
                  <a:lnTo>
                    <a:pt x="1949" y="657"/>
                  </a:lnTo>
                  <a:lnTo>
                    <a:pt x="1954" y="660"/>
                  </a:lnTo>
                  <a:lnTo>
                    <a:pt x="1961" y="662"/>
                  </a:lnTo>
                  <a:lnTo>
                    <a:pt x="1968" y="663"/>
                  </a:lnTo>
                  <a:lnTo>
                    <a:pt x="1978" y="662"/>
                  </a:lnTo>
                  <a:close/>
                  <a:moveTo>
                    <a:pt x="2012" y="634"/>
                  </a:moveTo>
                  <a:lnTo>
                    <a:pt x="2011" y="640"/>
                  </a:lnTo>
                  <a:lnTo>
                    <a:pt x="2009" y="641"/>
                  </a:lnTo>
                  <a:lnTo>
                    <a:pt x="2006" y="641"/>
                  </a:lnTo>
                  <a:lnTo>
                    <a:pt x="2002" y="643"/>
                  </a:lnTo>
                  <a:lnTo>
                    <a:pt x="2000" y="646"/>
                  </a:lnTo>
                  <a:lnTo>
                    <a:pt x="1999" y="655"/>
                  </a:lnTo>
                  <a:lnTo>
                    <a:pt x="2002" y="662"/>
                  </a:lnTo>
                  <a:lnTo>
                    <a:pt x="2007" y="667"/>
                  </a:lnTo>
                  <a:lnTo>
                    <a:pt x="2016" y="669"/>
                  </a:lnTo>
                  <a:lnTo>
                    <a:pt x="2026" y="669"/>
                  </a:lnTo>
                  <a:lnTo>
                    <a:pt x="2023" y="655"/>
                  </a:lnTo>
                  <a:lnTo>
                    <a:pt x="2021" y="645"/>
                  </a:lnTo>
                  <a:lnTo>
                    <a:pt x="2023" y="634"/>
                  </a:lnTo>
                  <a:lnTo>
                    <a:pt x="2026" y="621"/>
                  </a:lnTo>
                  <a:lnTo>
                    <a:pt x="2019" y="621"/>
                  </a:lnTo>
                  <a:lnTo>
                    <a:pt x="2016" y="624"/>
                  </a:lnTo>
                  <a:lnTo>
                    <a:pt x="2012" y="629"/>
                  </a:lnTo>
                  <a:lnTo>
                    <a:pt x="2012" y="634"/>
                  </a:lnTo>
                  <a:close/>
                  <a:moveTo>
                    <a:pt x="2040" y="655"/>
                  </a:moveTo>
                  <a:lnTo>
                    <a:pt x="2041" y="651"/>
                  </a:lnTo>
                  <a:lnTo>
                    <a:pt x="2043" y="650"/>
                  </a:lnTo>
                  <a:lnTo>
                    <a:pt x="2048" y="646"/>
                  </a:lnTo>
                  <a:lnTo>
                    <a:pt x="2055" y="645"/>
                  </a:lnTo>
                  <a:lnTo>
                    <a:pt x="2060" y="641"/>
                  </a:lnTo>
                  <a:lnTo>
                    <a:pt x="2088" y="641"/>
                  </a:lnTo>
                  <a:lnTo>
                    <a:pt x="2088" y="636"/>
                  </a:lnTo>
                  <a:lnTo>
                    <a:pt x="2091" y="633"/>
                  </a:lnTo>
                  <a:lnTo>
                    <a:pt x="2094" y="631"/>
                  </a:lnTo>
                  <a:lnTo>
                    <a:pt x="2100" y="629"/>
                  </a:lnTo>
                  <a:lnTo>
                    <a:pt x="2103" y="628"/>
                  </a:lnTo>
                  <a:lnTo>
                    <a:pt x="2106" y="624"/>
                  </a:lnTo>
                  <a:lnTo>
                    <a:pt x="2108" y="621"/>
                  </a:lnTo>
                  <a:lnTo>
                    <a:pt x="2108" y="614"/>
                  </a:lnTo>
                  <a:lnTo>
                    <a:pt x="2103" y="614"/>
                  </a:lnTo>
                  <a:lnTo>
                    <a:pt x="2101" y="611"/>
                  </a:lnTo>
                  <a:lnTo>
                    <a:pt x="2098" y="609"/>
                  </a:lnTo>
                  <a:lnTo>
                    <a:pt x="2094" y="607"/>
                  </a:lnTo>
                  <a:lnTo>
                    <a:pt x="2094" y="609"/>
                  </a:lnTo>
                  <a:lnTo>
                    <a:pt x="2093" y="611"/>
                  </a:lnTo>
                  <a:lnTo>
                    <a:pt x="2088" y="614"/>
                  </a:lnTo>
                  <a:lnTo>
                    <a:pt x="2081" y="614"/>
                  </a:lnTo>
                  <a:lnTo>
                    <a:pt x="2074" y="614"/>
                  </a:lnTo>
                  <a:lnTo>
                    <a:pt x="2072" y="609"/>
                  </a:lnTo>
                  <a:lnTo>
                    <a:pt x="2070" y="607"/>
                  </a:lnTo>
                  <a:lnTo>
                    <a:pt x="2067" y="607"/>
                  </a:lnTo>
                  <a:lnTo>
                    <a:pt x="2065" y="611"/>
                  </a:lnTo>
                  <a:lnTo>
                    <a:pt x="2064" y="614"/>
                  </a:lnTo>
                  <a:lnTo>
                    <a:pt x="2055" y="616"/>
                  </a:lnTo>
                  <a:lnTo>
                    <a:pt x="2052" y="617"/>
                  </a:lnTo>
                  <a:lnTo>
                    <a:pt x="2048" y="619"/>
                  </a:lnTo>
                  <a:lnTo>
                    <a:pt x="2047" y="623"/>
                  </a:lnTo>
                  <a:lnTo>
                    <a:pt x="2047" y="628"/>
                  </a:lnTo>
                  <a:lnTo>
                    <a:pt x="2043" y="628"/>
                  </a:lnTo>
                  <a:lnTo>
                    <a:pt x="2038" y="631"/>
                  </a:lnTo>
                  <a:lnTo>
                    <a:pt x="2035" y="634"/>
                  </a:lnTo>
                  <a:lnTo>
                    <a:pt x="2033" y="640"/>
                  </a:lnTo>
                  <a:lnTo>
                    <a:pt x="2031" y="645"/>
                  </a:lnTo>
                  <a:lnTo>
                    <a:pt x="2033" y="650"/>
                  </a:lnTo>
                  <a:lnTo>
                    <a:pt x="2035" y="653"/>
                  </a:lnTo>
                  <a:lnTo>
                    <a:pt x="2040" y="655"/>
                  </a:lnTo>
                  <a:close/>
                  <a:moveTo>
                    <a:pt x="2047" y="709"/>
                  </a:moveTo>
                  <a:lnTo>
                    <a:pt x="2050" y="708"/>
                  </a:lnTo>
                  <a:lnTo>
                    <a:pt x="2055" y="704"/>
                  </a:lnTo>
                  <a:lnTo>
                    <a:pt x="2060" y="703"/>
                  </a:lnTo>
                  <a:lnTo>
                    <a:pt x="2064" y="703"/>
                  </a:lnTo>
                  <a:lnTo>
                    <a:pt x="2067" y="703"/>
                  </a:lnTo>
                  <a:lnTo>
                    <a:pt x="2067" y="696"/>
                  </a:lnTo>
                  <a:lnTo>
                    <a:pt x="2064" y="692"/>
                  </a:lnTo>
                  <a:lnTo>
                    <a:pt x="2062" y="687"/>
                  </a:lnTo>
                  <a:lnTo>
                    <a:pt x="2060" y="682"/>
                  </a:lnTo>
                  <a:lnTo>
                    <a:pt x="2057" y="677"/>
                  </a:lnTo>
                  <a:lnTo>
                    <a:pt x="2055" y="670"/>
                  </a:lnTo>
                  <a:lnTo>
                    <a:pt x="2052" y="665"/>
                  </a:lnTo>
                  <a:lnTo>
                    <a:pt x="2050" y="663"/>
                  </a:lnTo>
                  <a:lnTo>
                    <a:pt x="2047" y="662"/>
                  </a:lnTo>
                  <a:lnTo>
                    <a:pt x="2045" y="663"/>
                  </a:lnTo>
                  <a:lnTo>
                    <a:pt x="2043" y="665"/>
                  </a:lnTo>
                  <a:lnTo>
                    <a:pt x="2040" y="669"/>
                  </a:lnTo>
                  <a:lnTo>
                    <a:pt x="2035" y="670"/>
                  </a:lnTo>
                  <a:lnTo>
                    <a:pt x="2033" y="672"/>
                  </a:lnTo>
                  <a:lnTo>
                    <a:pt x="2033" y="675"/>
                  </a:lnTo>
                  <a:lnTo>
                    <a:pt x="2031" y="679"/>
                  </a:lnTo>
                  <a:lnTo>
                    <a:pt x="2029" y="682"/>
                  </a:lnTo>
                  <a:lnTo>
                    <a:pt x="2026" y="686"/>
                  </a:lnTo>
                  <a:lnTo>
                    <a:pt x="2026" y="689"/>
                  </a:lnTo>
                  <a:lnTo>
                    <a:pt x="2024" y="694"/>
                  </a:lnTo>
                  <a:lnTo>
                    <a:pt x="2023" y="696"/>
                  </a:lnTo>
                  <a:lnTo>
                    <a:pt x="2019" y="696"/>
                  </a:lnTo>
                  <a:lnTo>
                    <a:pt x="2019" y="699"/>
                  </a:lnTo>
                  <a:lnTo>
                    <a:pt x="2019" y="703"/>
                  </a:lnTo>
                  <a:lnTo>
                    <a:pt x="2019" y="708"/>
                  </a:lnTo>
                  <a:lnTo>
                    <a:pt x="2019" y="709"/>
                  </a:lnTo>
                  <a:lnTo>
                    <a:pt x="2023" y="711"/>
                  </a:lnTo>
                  <a:lnTo>
                    <a:pt x="2024" y="709"/>
                  </a:lnTo>
                  <a:lnTo>
                    <a:pt x="2029" y="708"/>
                  </a:lnTo>
                  <a:lnTo>
                    <a:pt x="2035" y="704"/>
                  </a:lnTo>
                  <a:lnTo>
                    <a:pt x="2040" y="703"/>
                  </a:lnTo>
                  <a:lnTo>
                    <a:pt x="2040" y="704"/>
                  </a:lnTo>
                  <a:lnTo>
                    <a:pt x="2041" y="706"/>
                  </a:lnTo>
                  <a:lnTo>
                    <a:pt x="2047" y="709"/>
                  </a:lnTo>
                  <a:close/>
                  <a:moveTo>
                    <a:pt x="750" y="1112"/>
                  </a:moveTo>
                  <a:lnTo>
                    <a:pt x="748" y="1122"/>
                  </a:lnTo>
                  <a:lnTo>
                    <a:pt x="750" y="1129"/>
                  </a:lnTo>
                  <a:lnTo>
                    <a:pt x="754" y="1134"/>
                  </a:lnTo>
                  <a:lnTo>
                    <a:pt x="759" y="1138"/>
                  </a:lnTo>
                  <a:lnTo>
                    <a:pt x="764" y="1141"/>
                  </a:lnTo>
                  <a:lnTo>
                    <a:pt x="767" y="1146"/>
                  </a:lnTo>
                  <a:lnTo>
                    <a:pt x="771" y="1151"/>
                  </a:lnTo>
                  <a:lnTo>
                    <a:pt x="771" y="1160"/>
                  </a:lnTo>
                  <a:lnTo>
                    <a:pt x="777" y="1160"/>
                  </a:lnTo>
                  <a:lnTo>
                    <a:pt x="783" y="1162"/>
                  </a:lnTo>
                  <a:lnTo>
                    <a:pt x="791" y="1167"/>
                  </a:lnTo>
                  <a:lnTo>
                    <a:pt x="791" y="1160"/>
                  </a:lnTo>
                  <a:lnTo>
                    <a:pt x="789" y="1155"/>
                  </a:lnTo>
                  <a:lnTo>
                    <a:pt x="784" y="1146"/>
                  </a:lnTo>
                  <a:lnTo>
                    <a:pt x="784" y="1143"/>
                  </a:lnTo>
                  <a:lnTo>
                    <a:pt x="788" y="1139"/>
                  </a:lnTo>
                  <a:lnTo>
                    <a:pt x="789" y="1136"/>
                  </a:lnTo>
                  <a:lnTo>
                    <a:pt x="791" y="1133"/>
                  </a:lnTo>
                  <a:lnTo>
                    <a:pt x="781" y="1127"/>
                  </a:lnTo>
                  <a:lnTo>
                    <a:pt x="772" y="1121"/>
                  </a:lnTo>
                  <a:lnTo>
                    <a:pt x="764" y="1114"/>
                  </a:lnTo>
                  <a:lnTo>
                    <a:pt x="757" y="1112"/>
                  </a:lnTo>
                  <a:lnTo>
                    <a:pt x="750" y="1112"/>
                  </a:lnTo>
                  <a:close/>
                  <a:moveTo>
                    <a:pt x="702" y="1269"/>
                  </a:moveTo>
                  <a:lnTo>
                    <a:pt x="709" y="1269"/>
                  </a:lnTo>
                  <a:lnTo>
                    <a:pt x="713" y="1271"/>
                  </a:lnTo>
                  <a:lnTo>
                    <a:pt x="713" y="1272"/>
                  </a:lnTo>
                  <a:lnTo>
                    <a:pt x="713" y="1274"/>
                  </a:lnTo>
                  <a:lnTo>
                    <a:pt x="709" y="1276"/>
                  </a:lnTo>
                  <a:lnTo>
                    <a:pt x="709" y="1283"/>
                  </a:lnTo>
                  <a:lnTo>
                    <a:pt x="709" y="1289"/>
                  </a:lnTo>
                  <a:lnTo>
                    <a:pt x="709" y="1293"/>
                  </a:lnTo>
                  <a:lnTo>
                    <a:pt x="711" y="1295"/>
                  </a:lnTo>
                  <a:lnTo>
                    <a:pt x="716" y="1296"/>
                  </a:lnTo>
                  <a:lnTo>
                    <a:pt x="719" y="1289"/>
                  </a:lnTo>
                  <a:lnTo>
                    <a:pt x="725" y="1283"/>
                  </a:lnTo>
                  <a:lnTo>
                    <a:pt x="728" y="1279"/>
                  </a:lnTo>
                  <a:lnTo>
                    <a:pt x="733" y="1277"/>
                  </a:lnTo>
                  <a:lnTo>
                    <a:pt x="738" y="1276"/>
                  </a:lnTo>
                  <a:lnTo>
                    <a:pt x="743" y="1276"/>
                  </a:lnTo>
                  <a:lnTo>
                    <a:pt x="743" y="1262"/>
                  </a:lnTo>
                  <a:lnTo>
                    <a:pt x="742" y="1262"/>
                  </a:lnTo>
                  <a:lnTo>
                    <a:pt x="740" y="1260"/>
                  </a:lnTo>
                  <a:lnTo>
                    <a:pt x="738" y="1255"/>
                  </a:lnTo>
                  <a:lnTo>
                    <a:pt x="738" y="1252"/>
                  </a:lnTo>
                  <a:lnTo>
                    <a:pt x="740" y="1250"/>
                  </a:lnTo>
                  <a:lnTo>
                    <a:pt x="743" y="1249"/>
                  </a:lnTo>
                  <a:lnTo>
                    <a:pt x="743" y="1242"/>
                  </a:lnTo>
                  <a:lnTo>
                    <a:pt x="745" y="1237"/>
                  </a:lnTo>
                  <a:lnTo>
                    <a:pt x="747" y="1235"/>
                  </a:lnTo>
                  <a:lnTo>
                    <a:pt x="750" y="1235"/>
                  </a:lnTo>
                  <a:lnTo>
                    <a:pt x="750" y="1214"/>
                  </a:lnTo>
                  <a:lnTo>
                    <a:pt x="755" y="1213"/>
                  </a:lnTo>
                  <a:lnTo>
                    <a:pt x="759" y="1211"/>
                  </a:lnTo>
                  <a:lnTo>
                    <a:pt x="760" y="1208"/>
                  </a:lnTo>
                  <a:lnTo>
                    <a:pt x="762" y="1204"/>
                  </a:lnTo>
                  <a:lnTo>
                    <a:pt x="764" y="1192"/>
                  </a:lnTo>
                  <a:lnTo>
                    <a:pt x="764" y="1180"/>
                  </a:lnTo>
                  <a:lnTo>
                    <a:pt x="760" y="1170"/>
                  </a:lnTo>
                  <a:lnTo>
                    <a:pt x="754" y="1163"/>
                  </a:lnTo>
                  <a:lnTo>
                    <a:pt x="748" y="1155"/>
                  </a:lnTo>
                  <a:lnTo>
                    <a:pt x="743" y="1146"/>
                  </a:lnTo>
                  <a:lnTo>
                    <a:pt x="743" y="1136"/>
                  </a:lnTo>
                  <a:lnTo>
                    <a:pt x="742" y="1127"/>
                  </a:lnTo>
                  <a:lnTo>
                    <a:pt x="737" y="1122"/>
                  </a:lnTo>
                  <a:lnTo>
                    <a:pt x="730" y="1119"/>
                  </a:lnTo>
                  <a:lnTo>
                    <a:pt x="730" y="1146"/>
                  </a:lnTo>
                  <a:lnTo>
                    <a:pt x="731" y="1158"/>
                  </a:lnTo>
                  <a:lnTo>
                    <a:pt x="733" y="1163"/>
                  </a:lnTo>
                  <a:lnTo>
                    <a:pt x="737" y="1167"/>
                  </a:lnTo>
                  <a:lnTo>
                    <a:pt x="733" y="1168"/>
                  </a:lnTo>
                  <a:lnTo>
                    <a:pt x="731" y="1172"/>
                  </a:lnTo>
                  <a:lnTo>
                    <a:pt x="730" y="1180"/>
                  </a:lnTo>
                  <a:lnTo>
                    <a:pt x="716" y="1180"/>
                  </a:lnTo>
                  <a:lnTo>
                    <a:pt x="716" y="1191"/>
                  </a:lnTo>
                  <a:lnTo>
                    <a:pt x="714" y="1199"/>
                  </a:lnTo>
                  <a:lnTo>
                    <a:pt x="709" y="1204"/>
                  </a:lnTo>
                  <a:lnTo>
                    <a:pt x="702" y="1208"/>
                  </a:lnTo>
                  <a:lnTo>
                    <a:pt x="702" y="1223"/>
                  </a:lnTo>
                  <a:lnTo>
                    <a:pt x="702" y="1238"/>
                  </a:lnTo>
                  <a:lnTo>
                    <a:pt x="701" y="1254"/>
                  </a:lnTo>
                  <a:lnTo>
                    <a:pt x="702" y="1269"/>
                  </a:lnTo>
                  <a:close/>
                  <a:moveTo>
                    <a:pt x="661" y="1371"/>
                  </a:moveTo>
                  <a:lnTo>
                    <a:pt x="660" y="1364"/>
                  </a:lnTo>
                  <a:lnTo>
                    <a:pt x="661" y="1359"/>
                  </a:lnTo>
                  <a:lnTo>
                    <a:pt x="665" y="1351"/>
                  </a:lnTo>
                  <a:lnTo>
                    <a:pt x="668" y="1342"/>
                  </a:lnTo>
                  <a:lnTo>
                    <a:pt x="668" y="1337"/>
                  </a:lnTo>
                  <a:lnTo>
                    <a:pt x="668" y="1330"/>
                  </a:lnTo>
                  <a:lnTo>
                    <a:pt x="675" y="1330"/>
                  </a:lnTo>
                  <a:lnTo>
                    <a:pt x="677" y="1325"/>
                  </a:lnTo>
                  <a:lnTo>
                    <a:pt x="679" y="1324"/>
                  </a:lnTo>
                  <a:lnTo>
                    <a:pt x="682" y="1324"/>
                  </a:lnTo>
                  <a:lnTo>
                    <a:pt x="684" y="1318"/>
                  </a:lnTo>
                  <a:lnTo>
                    <a:pt x="685" y="1317"/>
                  </a:lnTo>
                  <a:lnTo>
                    <a:pt x="689" y="1317"/>
                  </a:lnTo>
                  <a:lnTo>
                    <a:pt x="690" y="1312"/>
                  </a:lnTo>
                  <a:lnTo>
                    <a:pt x="692" y="1310"/>
                  </a:lnTo>
                  <a:lnTo>
                    <a:pt x="696" y="1310"/>
                  </a:lnTo>
                  <a:lnTo>
                    <a:pt x="696" y="1305"/>
                  </a:lnTo>
                  <a:lnTo>
                    <a:pt x="696" y="1300"/>
                  </a:lnTo>
                  <a:lnTo>
                    <a:pt x="690" y="1295"/>
                  </a:lnTo>
                  <a:lnTo>
                    <a:pt x="687" y="1288"/>
                  </a:lnTo>
                  <a:lnTo>
                    <a:pt x="687" y="1283"/>
                  </a:lnTo>
                  <a:lnTo>
                    <a:pt x="689" y="1276"/>
                  </a:lnTo>
                  <a:lnTo>
                    <a:pt x="682" y="1276"/>
                  </a:lnTo>
                  <a:lnTo>
                    <a:pt x="677" y="1277"/>
                  </a:lnTo>
                  <a:lnTo>
                    <a:pt x="675" y="1281"/>
                  </a:lnTo>
                  <a:lnTo>
                    <a:pt x="673" y="1284"/>
                  </a:lnTo>
                  <a:lnTo>
                    <a:pt x="672" y="1289"/>
                  </a:lnTo>
                  <a:lnTo>
                    <a:pt x="670" y="1293"/>
                  </a:lnTo>
                  <a:lnTo>
                    <a:pt x="667" y="1296"/>
                  </a:lnTo>
                  <a:lnTo>
                    <a:pt x="661" y="1296"/>
                  </a:lnTo>
                  <a:lnTo>
                    <a:pt x="660" y="1301"/>
                  </a:lnTo>
                  <a:lnTo>
                    <a:pt x="658" y="1303"/>
                  </a:lnTo>
                  <a:lnTo>
                    <a:pt x="655" y="1303"/>
                  </a:lnTo>
                  <a:lnTo>
                    <a:pt x="655" y="1313"/>
                  </a:lnTo>
                  <a:lnTo>
                    <a:pt x="653" y="1322"/>
                  </a:lnTo>
                  <a:lnTo>
                    <a:pt x="648" y="1327"/>
                  </a:lnTo>
                  <a:lnTo>
                    <a:pt x="641" y="1330"/>
                  </a:lnTo>
                  <a:lnTo>
                    <a:pt x="644" y="1342"/>
                  </a:lnTo>
                  <a:lnTo>
                    <a:pt x="646" y="1356"/>
                  </a:lnTo>
                  <a:lnTo>
                    <a:pt x="650" y="1361"/>
                  </a:lnTo>
                  <a:lnTo>
                    <a:pt x="651" y="1366"/>
                  </a:lnTo>
                  <a:lnTo>
                    <a:pt x="656" y="1370"/>
                  </a:lnTo>
                  <a:lnTo>
                    <a:pt x="661" y="1371"/>
                  </a:lnTo>
                  <a:close/>
                  <a:moveTo>
                    <a:pt x="846" y="996"/>
                  </a:moveTo>
                  <a:lnTo>
                    <a:pt x="846" y="982"/>
                  </a:lnTo>
                  <a:lnTo>
                    <a:pt x="825" y="982"/>
                  </a:lnTo>
                  <a:lnTo>
                    <a:pt x="825" y="988"/>
                  </a:lnTo>
                  <a:lnTo>
                    <a:pt x="825" y="991"/>
                  </a:lnTo>
                  <a:lnTo>
                    <a:pt x="827" y="993"/>
                  </a:lnTo>
                  <a:lnTo>
                    <a:pt x="830" y="994"/>
                  </a:lnTo>
                  <a:lnTo>
                    <a:pt x="837" y="996"/>
                  </a:lnTo>
                  <a:lnTo>
                    <a:pt x="846" y="996"/>
                  </a:lnTo>
                  <a:close/>
                  <a:moveTo>
                    <a:pt x="757" y="1058"/>
                  </a:moveTo>
                  <a:lnTo>
                    <a:pt x="759" y="1061"/>
                  </a:lnTo>
                  <a:lnTo>
                    <a:pt x="760" y="1064"/>
                  </a:lnTo>
                  <a:lnTo>
                    <a:pt x="762" y="1068"/>
                  </a:lnTo>
                  <a:lnTo>
                    <a:pt x="764" y="1071"/>
                  </a:lnTo>
                  <a:lnTo>
                    <a:pt x="767" y="1073"/>
                  </a:lnTo>
                  <a:lnTo>
                    <a:pt x="772" y="1073"/>
                  </a:lnTo>
                  <a:lnTo>
                    <a:pt x="776" y="1073"/>
                  </a:lnTo>
                  <a:lnTo>
                    <a:pt x="777" y="1075"/>
                  </a:lnTo>
                  <a:lnTo>
                    <a:pt x="777" y="1078"/>
                  </a:lnTo>
                  <a:lnTo>
                    <a:pt x="776" y="1081"/>
                  </a:lnTo>
                  <a:lnTo>
                    <a:pt x="772" y="1083"/>
                  </a:lnTo>
                  <a:lnTo>
                    <a:pt x="767" y="1088"/>
                  </a:lnTo>
                  <a:lnTo>
                    <a:pt x="764" y="1090"/>
                  </a:lnTo>
                  <a:lnTo>
                    <a:pt x="762" y="1093"/>
                  </a:lnTo>
                  <a:lnTo>
                    <a:pt x="762" y="1098"/>
                  </a:lnTo>
                  <a:lnTo>
                    <a:pt x="764" y="1105"/>
                  </a:lnTo>
                  <a:lnTo>
                    <a:pt x="779" y="1110"/>
                  </a:lnTo>
                  <a:lnTo>
                    <a:pt x="798" y="1112"/>
                  </a:lnTo>
                  <a:lnTo>
                    <a:pt x="808" y="1112"/>
                  </a:lnTo>
                  <a:lnTo>
                    <a:pt x="817" y="1110"/>
                  </a:lnTo>
                  <a:lnTo>
                    <a:pt x="822" y="1105"/>
                  </a:lnTo>
                  <a:lnTo>
                    <a:pt x="823" y="1102"/>
                  </a:lnTo>
                  <a:lnTo>
                    <a:pt x="825" y="1098"/>
                  </a:lnTo>
                  <a:lnTo>
                    <a:pt x="818" y="1098"/>
                  </a:lnTo>
                  <a:lnTo>
                    <a:pt x="812" y="1098"/>
                  </a:lnTo>
                  <a:lnTo>
                    <a:pt x="806" y="1097"/>
                  </a:lnTo>
                  <a:lnTo>
                    <a:pt x="805" y="1092"/>
                  </a:lnTo>
                  <a:lnTo>
                    <a:pt x="832" y="1092"/>
                  </a:lnTo>
                  <a:lnTo>
                    <a:pt x="834" y="1087"/>
                  </a:lnTo>
                  <a:lnTo>
                    <a:pt x="832" y="1081"/>
                  </a:lnTo>
                  <a:lnTo>
                    <a:pt x="829" y="1076"/>
                  </a:lnTo>
                  <a:lnTo>
                    <a:pt x="823" y="1075"/>
                  </a:lnTo>
                  <a:lnTo>
                    <a:pt x="820" y="1071"/>
                  </a:lnTo>
                  <a:lnTo>
                    <a:pt x="818" y="1069"/>
                  </a:lnTo>
                  <a:lnTo>
                    <a:pt x="820" y="1066"/>
                  </a:lnTo>
                  <a:lnTo>
                    <a:pt x="825" y="1064"/>
                  </a:lnTo>
                  <a:lnTo>
                    <a:pt x="834" y="1069"/>
                  </a:lnTo>
                  <a:lnTo>
                    <a:pt x="839" y="1071"/>
                  </a:lnTo>
                  <a:lnTo>
                    <a:pt x="846" y="1071"/>
                  </a:lnTo>
                  <a:lnTo>
                    <a:pt x="849" y="1069"/>
                  </a:lnTo>
                  <a:lnTo>
                    <a:pt x="852" y="1068"/>
                  </a:lnTo>
                  <a:lnTo>
                    <a:pt x="854" y="1066"/>
                  </a:lnTo>
                  <a:lnTo>
                    <a:pt x="859" y="1064"/>
                  </a:lnTo>
                  <a:lnTo>
                    <a:pt x="859" y="1059"/>
                  </a:lnTo>
                  <a:lnTo>
                    <a:pt x="858" y="1056"/>
                  </a:lnTo>
                  <a:lnTo>
                    <a:pt x="856" y="1052"/>
                  </a:lnTo>
                  <a:lnTo>
                    <a:pt x="852" y="1051"/>
                  </a:lnTo>
                  <a:lnTo>
                    <a:pt x="847" y="1049"/>
                  </a:lnTo>
                  <a:lnTo>
                    <a:pt x="846" y="1047"/>
                  </a:lnTo>
                  <a:lnTo>
                    <a:pt x="846" y="1044"/>
                  </a:lnTo>
                  <a:lnTo>
                    <a:pt x="837" y="1040"/>
                  </a:lnTo>
                  <a:lnTo>
                    <a:pt x="830" y="1035"/>
                  </a:lnTo>
                  <a:lnTo>
                    <a:pt x="822" y="1032"/>
                  </a:lnTo>
                  <a:lnTo>
                    <a:pt x="817" y="1030"/>
                  </a:lnTo>
                  <a:lnTo>
                    <a:pt x="812" y="1030"/>
                  </a:lnTo>
                  <a:lnTo>
                    <a:pt x="812" y="1035"/>
                  </a:lnTo>
                  <a:lnTo>
                    <a:pt x="810" y="1039"/>
                  </a:lnTo>
                  <a:lnTo>
                    <a:pt x="808" y="1042"/>
                  </a:lnTo>
                  <a:lnTo>
                    <a:pt x="805" y="1044"/>
                  </a:lnTo>
                  <a:lnTo>
                    <a:pt x="805" y="1035"/>
                  </a:lnTo>
                  <a:lnTo>
                    <a:pt x="803" y="1029"/>
                  </a:lnTo>
                  <a:lnTo>
                    <a:pt x="798" y="1025"/>
                  </a:lnTo>
                  <a:lnTo>
                    <a:pt x="791" y="1023"/>
                  </a:lnTo>
                  <a:lnTo>
                    <a:pt x="788" y="1025"/>
                  </a:lnTo>
                  <a:lnTo>
                    <a:pt x="788" y="1027"/>
                  </a:lnTo>
                  <a:lnTo>
                    <a:pt x="788" y="1030"/>
                  </a:lnTo>
                  <a:lnTo>
                    <a:pt x="789" y="1035"/>
                  </a:lnTo>
                  <a:lnTo>
                    <a:pt x="788" y="1035"/>
                  </a:lnTo>
                  <a:lnTo>
                    <a:pt x="784" y="1037"/>
                  </a:lnTo>
                  <a:lnTo>
                    <a:pt x="781" y="1037"/>
                  </a:lnTo>
                  <a:lnTo>
                    <a:pt x="779" y="1032"/>
                  </a:lnTo>
                  <a:lnTo>
                    <a:pt x="779" y="1027"/>
                  </a:lnTo>
                  <a:lnTo>
                    <a:pt x="777" y="1023"/>
                  </a:lnTo>
                  <a:lnTo>
                    <a:pt x="772" y="1022"/>
                  </a:lnTo>
                  <a:lnTo>
                    <a:pt x="767" y="1022"/>
                  </a:lnTo>
                  <a:lnTo>
                    <a:pt x="757" y="1025"/>
                  </a:lnTo>
                  <a:lnTo>
                    <a:pt x="747" y="1029"/>
                  </a:lnTo>
                  <a:lnTo>
                    <a:pt x="742" y="1030"/>
                  </a:lnTo>
                  <a:lnTo>
                    <a:pt x="737" y="1030"/>
                  </a:lnTo>
                  <a:lnTo>
                    <a:pt x="738" y="1042"/>
                  </a:lnTo>
                  <a:lnTo>
                    <a:pt x="740" y="1047"/>
                  </a:lnTo>
                  <a:lnTo>
                    <a:pt x="743" y="1051"/>
                  </a:lnTo>
                  <a:lnTo>
                    <a:pt x="747" y="1052"/>
                  </a:lnTo>
                  <a:lnTo>
                    <a:pt x="750" y="1054"/>
                  </a:lnTo>
                  <a:lnTo>
                    <a:pt x="754" y="1056"/>
                  </a:lnTo>
                  <a:lnTo>
                    <a:pt x="757" y="1058"/>
                  </a:lnTo>
                  <a:close/>
                  <a:moveTo>
                    <a:pt x="634" y="1392"/>
                  </a:moveTo>
                  <a:lnTo>
                    <a:pt x="639" y="1383"/>
                  </a:lnTo>
                  <a:lnTo>
                    <a:pt x="641" y="1378"/>
                  </a:lnTo>
                  <a:lnTo>
                    <a:pt x="641" y="1371"/>
                  </a:lnTo>
                  <a:lnTo>
                    <a:pt x="633" y="1370"/>
                  </a:lnTo>
                  <a:lnTo>
                    <a:pt x="626" y="1371"/>
                  </a:lnTo>
                  <a:lnTo>
                    <a:pt x="621" y="1375"/>
                  </a:lnTo>
                  <a:lnTo>
                    <a:pt x="617" y="1378"/>
                  </a:lnTo>
                  <a:lnTo>
                    <a:pt x="612" y="1388"/>
                  </a:lnTo>
                  <a:lnTo>
                    <a:pt x="607" y="1399"/>
                  </a:lnTo>
                  <a:lnTo>
                    <a:pt x="627" y="1399"/>
                  </a:lnTo>
                  <a:lnTo>
                    <a:pt x="629" y="1393"/>
                  </a:lnTo>
                  <a:lnTo>
                    <a:pt x="631" y="1392"/>
                  </a:lnTo>
                  <a:lnTo>
                    <a:pt x="634" y="1392"/>
                  </a:lnTo>
                  <a:close/>
                  <a:moveTo>
                    <a:pt x="1098" y="1638"/>
                  </a:moveTo>
                  <a:lnTo>
                    <a:pt x="1083" y="1643"/>
                  </a:lnTo>
                  <a:lnTo>
                    <a:pt x="1074" y="1644"/>
                  </a:lnTo>
                  <a:lnTo>
                    <a:pt x="1069" y="1649"/>
                  </a:lnTo>
                  <a:lnTo>
                    <a:pt x="1062" y="1655"/>
                  </a:lnTo>
                  <a:lnTo>
                    <a:pt x="1059" y="1660"/>
                  </a:lnTo>
                  <a:lnTo>
                    <a:pt x="1057" y="1668"/>
                  </a:lnTo>
                  <a:lnTo>
                    <a:pt x="1057" y="1678"/>
                  </a:lnTo>
                  <a:lnTo>
                    <a:pt x="1066" y="1677"/>
                  </a:lnTo>
                  <a:lnTo>
                    <a:pt x="1073" y="1673"/>
                  </a:lnTo>
                  <a:lnTo>
                    <a:pt x="1078" y="1670"/>
                  </a:lnTo>
                  <a:lnTo>
                    <a:pt x="1083" y="1663"/>
                  </a:lnTo>
                  <a:lnTo>
                    <a:pt x="1091" y="1651"/>
                  </a:lnTo>
                  <a:lnTo>
                    <a:pt x="1098" y="1638"/>
                  </a:lnTo>
                  <a:close/>
                  <a:moveTo>
                    <a:pt x="2592" y="102"/>
                  </a:moveTo>
                  <a:lnTo>
                    <a:pt x="2591" y="107"/>
                  </a:lnTo>
                  <a:lnTo>
                    <a:pt x="2587" y="107"/>
                  </a:lnTo>
                  <a:lnTo>
                    <a:pt x="2584" y="106"/>
                  </a:lnTo>
                  <a:lnTo>
                    <a:pt x="2581" y="102"/>
                  </a:lnTo>
                  <a:lnTo>
                    <a:pt x="2577" y="97"/>
                  </a:lnTo>
                  <a:lnTo>
                    <a:pt x="2572" y="94"/>
                  </a:lnTo>
                  <a:lnTo>
                    <a:pt x="2565" y="94"/>
                  </a:lnTo>
                  <a:lnTo>
                    <a:pt x="2558" y="95"/>
                  </a:lnTo>
                  <a:lnTo>
                    <a:pt x="2558" y="109"/>
                  </a:lnTo>
                  <a:lnTo>
                    <a:pt x="2560" y="114"/>
                  </a:lnTo>
                  <a:lnTo>
                    <a:pt x="2562" y="116"/>
                  </a:lnTo>
                  <a:lnTo>
                    <a:pt x="2565" y="116"/>
                  </a:lnTo>
                  <a:lnTo>
                    <a:pt x="2570" y="118"/>
                  </a:lnTo>
                  <a:lnTo>
                    <a:pt x="2575" y="123"/>
                  </a:lnTo>
                  <a:lnTo>
                    <a:pt x="2581" y="126"/>
                  </a:lnTo>
                  <a:lnTo>
                    <a:pt x="2586" y="129"/>
                  </a:lnTo>
                  <a:lnTo>
                    <a:pt x="2586" y="126"/>
                  </a:lnTo>
                  <a:lnTo>
                    <a:pt x="2589" y="123"/>
                  </a:lnTo>
                  <a:lnTo>
                    <a:pt x="2596" y="116"/>
                  </a:lnTo>
                  <a:lnTo>
                    <a:pt x="2599" y="111"/>
                  </a:lnTo>
                  <a:lnTo>
                    <a:pt x="2599" y="107"/>
                  </a:lnTo>
                  <a:lnTo>
                    <a:pt x="2598" y="106"/>
                  </a:lnTo>
                  <a:lnTo>
                    <a:pt x="2592" y="102"/>
                  </a:lnTo>
                  <a:close/>
                  <a:moveTo>
                    <a:pt x="2613" y="7"/>
                  </a:moveTo>
                  <a:lnTo>
                    <a:pt x="2604" y="7"/>
                  </a:lnTo>
                  <a:lnTo>
                    <a:pt x="2599" y="3"/>
                  </a:lnTo>
                  <a:lnTo>
                    <a:pt x="2592" y="2"/>
                  </a:lnTo>
                  <a:lnTo>
                    <a:pt x="2586" y="0"/>
                  </a:lnTo>
                  <a:lnTo>
                    <a:pt x="2575" y="15"/>
                  </a:lnTo>
                  <a:lnTo>
                    <a:pt x="2565" y="31"/>
                  </a:lnTo>
                  <a:lnTo>
                    <a:pt x="2562" y="41"/>
                  </a:lnTo>
                  <a:lnTo>
                    <a:pt x="2558" y="49"/>
                  </a:lnTo>
                  <a:lnTo>
                    <a:pt x="2558" y="61"/>
                  </a:lnTo>
                  <a:lnTo>
                    <a:pt x="2558" y="75"/>
                  </a:lnTo>
                  <a:lnTo>
                    <a:pt x="2565" y="77"/>
                  </a:lnTo>
                  <a:lnTo>
                    <a:pt x="2572" y="77"/>
                  </a:lnTo>
                  <a:lnTo>
                    <a:pt x="2581" y="73"/>
                  </a:lnTo>
                  <a:lnTo>
                    <a:pt x="2589" y="70"/>
                  </a:lnTo>
                  <a:lnTo>
                    <a:pt x="2594" y="68"/>
                  </a:lnTo>
                  <a:lnTo>
                    <a:pt x="2599" y="68"/>
                  </a:lnTo>
                  <a:lnTo>
                    <a:pt x="2601" y="60"/>
                  </a:lnTo>
                  <a:lnTo>
                    <a:pt x="2603" y="51"/>
                  </a:lnTo>
                  <a:lnTo>
                    <a:pt x="2606" y="46"/>
                  </a:lnTo>
                  <a:lnTo>
                    <a:pt x="2613" y="41"/>
                  </a:lnTo>
                  <a:lnTo>
                    <a:pt x="2616" y="24"/>
                  </a:lnTo>
                  <a:lnTo>
                    <a:pt x="2613" y="7"/>
                  </a:lnTo>
                  <a:close/>
                  <a:moveTo>
                    <a:pt x="825" y="1023"/>
                  </a:moveTo>
                  <a:lnTo>
                    <a:pt x="830" y="1025"/>
                  </a:lnTo>
                  <a:lnTo>
                    <a:pt x="834" y="1027"/>
                  </a:lnTo>
                  <a:lnTo>
                    <a:pt x="837" y="1027"/>
                  </a:lnTo>
                  <a:lnTo>
                    <a:pt x="839" y="1023"/>
                  </a:lnTo>
                  <a:lnTo>
                    <a:pt x="844" y="1022"/>
                  </a:lnTo>
                  <a:lnTo>
                    <a:pt x="846" y="1020"/>
                  </a:lnTo>
                  <a:lnTo>
                    <a:pt x="846" y="1017"/>
                  </a:lnTo>
                  <a:lnTo>
                    <a:pt x="854" y="1015"/>
                  </a:lnTo>
                  <a:lnTo>
                    <a:pt x="858" y="1013"/>
                  </a:lnTo>
                  <a:lnTo>
                    <a:pt x="859" y="1010"/>
                  </a:lnTo>
                  <a:lnTo>
                    <a:pt x="851" y="1010"/>
                  </a:lnTo>
                  <a:lnTo>
                    <a:pt x="846" y="1006"/>
                  </a:lnTo>
                  <a:lnTo>
                    <a:pt x="839" y="1005"/>
                  </a:lnTo>
                  <a:lnTo>
                    <a:pt x="832" y="1003"/>
                  </a:lnTo>
                  <a:lnTo>
                    <a:pt x="832" y="1010"/>
                  </a:lnTo>
                  <a:lnTo>
                    <a:pt x="830" y="1015"/>
                  </a:lnTo>
                  <a:lnTo>
                    <a:pt x="825" y="1023"/>
                  </a:lnTo>
                  <a:close/>
                  <a:moveTo>
                    <a:pt x="1003" y="2067"/>
                  </a:moveTo>
                  <a:lnTo>
                    <a:pt x="1003" y="2078"/>
                  </a:lnTo>
                  <a:lnTo>
                    <a:pt x="1003" y="2088"/>
                  </a:lnTo>
                  <a:lnTo>
                    <a:pt x="1006" y="2095"/>
                  </a:lnTo>
                  <a:lnTo>
                    <a:pt x="1009" y="2102"/>
                  </a:lnTo>
                  <a:lnTo>
                    <a:pt x="1009" y="2122"/>
                  </a:lnTo>
                  <a:lnTo>
                    <a:pt x="1013" y="2122"/>
                  </a:lnTo>
                  <a:lnTo>
                    <a:pt x="1015" y="2124"/>
                  </a:lnTo>
                  <a:lnTo>
                    <a:pt x="1016" y="2129"/>
                  </a:lnTo>
                  <a:lnTo>
                    <a:pt x="1020" y="2132"/>
                  </a:lnTo>
                  <a:lnTo>
                    <a:pt x="1021" y="2134"/>
                  </a:lnTo>
                  <a:lnTo>
                    <a:pt x="1023" y="2136"/>
                  </a:lnTo>
                  <a:lnTo>
                    <a:pt x="1025" y="2131"/>
                  </a:lnTo>
                  <a:lnTo>
                    <a:pt x="1028" y="2131"/>
                  </a:lnTo>
                  <a:lnTo>
                    <a:pt x="1032" y="2132"/>
                  </a:lnTo>
                  <a:lnTo>
                    <a:pt x="1035" y="2136"/>
                  </a:lnTo>
                  <a:lnTo>
                    <a:pt x="1038" y="2141"/>
                  </a:lnTo>
                  <a:lnTo>
                    <a:pt x="1044" y="2144"/>
                  </a:lnTo>
                  <a:lnTo>
                    <a:pt x="1050" y="2144"/>
                  </a:lnTo>
                  <a:lnTo>
                    <a:pt x="1057" y="2142"/>
                  </a:lnTo>
                  <a:lnTo>
                    <a:pt x="1059" y="2136"/>
                  </a:lnTo>
                  <a:lnTo>
                    <a:pt x="1062" y="2131"/>
                  </a:lnTo>
                  <a:lnTo>
                    <a:pt x="1064" y="2124"/>
                  </a:lnTo>
                  <a:lnTo>
                    <a:pt x="1064" y="2115"/>
                  </a:lnTo>
                  <a:lnTo>
                    <a:pt x="1066" y="2110"/>
                  </a:lnTo>
                  <a:lnTo>
                    <a:pt x="1068" y="2108"/>
                  </a:lnTo>
                  <a:lnTo>
                    <a:pt x="1071" y="2108"/>
                  </a:lnTo>
                  <a:lnTo>
                    <a:pt x="1073" y="2100"/>
                  </a:lnTo>
                  <a:lnTo>
                    <a:pt x="1074" y="2096"/>
                  </a:lnTo>
                  <a:lnTo>
                    <a:pt x="1078" y="2095"/>
                  </a:lnTo>
                  <a:lnTo>
                    <a:pt x="1074" y="2081"/>
                  </a:lnTo>
                  <a:lnTo>
                    <a:pt x="1071" y="2067"/>
                  </a:lnTo>
                  <a:lnTo>
                    <a:pt x="1071" y="2050"/>
                  </a:lnTo>
                  <a:lnTo>
                    <a:pt x="1071" y="2033"/>
                  </a:lnTo>
                  <a:lnTo>
                    <a:pt x="1066" y="2030"/>
                  </a:lnTo>
                  <a:lnTo>
                    <a:pt x="1061" y="2026"/>
                  </a:lnTo>
                  <a:lnTo>
                    <a:pt x="1057" y="2021"/>
                  </a:lnTo>
                  <a:lnTo>
                    <a:pt x="1057" y="2013"/>
                  </a:lnTo>
                  <a:lnTo>
                    <a:pt x="1056" y="2009"/>
                  </a:lnTo>
                  <a:lnTo>
                    <a:pt x="1052" y="2008"/>
                  </a:lnTo>
                  <a:lnTo>
                    <a:pt x="1049" y="2006"/>
                  </a:lnTo>
                  <a:lnTo>
                    <a:pt x="1044" y="2006"/>
                  </a:lnTo>
                  <a:lnTo>
                    <a:pt x="1042" y="2009"/>
                  </a:lnTo>
                  <a:lnTo>
                    <a:pt x="1038" y="2013"/>
                  </a:lnTo>
                  <a:lnTo>
                    <a:pt x="1030" y="2016"/>
                  </a:lnTo>
                  <a:lnTo>
                    <a:pt x="1027" y="2018"/>
                  </a:lnTo>
                  <a:lnTo>
                    <a:pt x="1023" y="2021"/>
                  </a:lnTo>
                  <a:lnTo>
                    <a:pt x="1021" y="2026"/>
                  </a:lnTo>
                  <a:lnTo>
                    <a:pt x="1023" y="2033"/>
                  </a:lnTo>
                  <a:lnTo>
                    <a:pt x="1018" y="2035"/>
                  </a:lnTo>
                  <a:lnTo>
                    <a:pt x="1015" y="2038"/>
                  </a:lnTo>
                  <a:lnTo>
                    <a:pt x="1008" y="2047"/>
                  </a:lnTo>
                  <a:lnTo>
                    <a:pt x="1004" y="2055"/>
                  </a:lnTo>
                  <a:lnTo>
                    <a:pt x="1003" y="2067"/>
                  </a:lnTo>
                  <a:close/>
                  <a:moveTo>
                    <a:pt x="982" y="1003"/>
                  </a:moveTo>
                  <a:lnTo>
                    <a:pt x="982" y="989"/>
                  </a:lnTo>
                  <a:lnTo>
                    <a:pt x="977" y="988"/>
                  </a:lnTo>
                  <a:lnTo>
                    <a:pt x="975" y="986"/>
                  </a:lnTo>
                  <a:lnTo>
                    <a:pt x="975" y="982"/>
                  </a:lnTo>
                  <a:lnTo>
                    <a:pt x="967" y="982"/>
                  </a:lnTo>
                  <a:lnTo>
                    <a:pt x="963" y="984"/>
                  </a:lnTo>
                  <a:lnTo>
                    <a:pt x="962" y="989"/>
                  </a:lnTo>
                  <a:lnTo>
                    <a:pt x="962" y="994"/>
                  </a:lnTo>
                  <a:lnTo>
                    <a:pt x="965" y="998"/>
                  </a:lnTo>
                  <a:lnTo>
                    <a:pt x="970" y="1003"/>
                  </a:lnTo>
                  <a:lnTo>
                    <a:pt x="975" y="1005"/>
                  </a:lnTo>
                  <a:lnTo>
                    <a:pt x="982" y="1003"/>
                  </a:lnTo>
                  <a:close/>
                  <a:moveTo>
                    <a:pt x="859" y="969"/>
                  </a:moveTo>
                  <a:lnTo>
                    <a:pt x="859" y="982"/>
                  </a:lnTo>
                  <a:lnTo>
                    <a:pt x="863" y="984"/>
                  </a:lnTo>
                  <a:lnTo>
                    <a:pt x="866" y="986"/>
                  </a:lnTo>
                  <a:lnTo>
                    <a:pt x="868" y="989"/>
                  </a:lnTo>
                  <a:lnTo>
                    <a:pt x="873" y="989"/>
                  </a:lnTo>
                  <a:lnTo>
                    <a:pt x="873" y="981"/>
                  </a:lnTo>
                  <a:lnTo>
                    <a:pt x="871" y="974"/>
                  </a:lnTo>
                  <a:lnTo>
                    <a:pt x="866" y="970"/>
                  </a:lnTo>
                  <a:lnTo>
                    <a:pt x="859" y="969"/>
                  </a:lnTo>
                  <a:close/>
                  <a:moveTo>
                    <a:pt x="893" y="1938"/>
                  </a:moveTo>
                  <a:lnTo>
                    <a:pt x="895" y="1932"/>
                  </a:lnTo>
                  <a:lnTo>
                    <a:pt x="897" y="1929"/>
                  </a:lnTo>
                  <a:lnTo>
                    <a:pt x="904" y="1924"/>
                  </a:lnTo>
                  <a:lnTo>
                    <a:pt x="910" y="1919"/>
                  </a:lnTo>
                  <a:lnTo>
                    <a:pt x="912" y="1915"/>
                  </a:lnTo>
                  <a:lnTo>
                    <a:pt x="914" y="1910"/>
                  </a:lnTo>
                  <a:lnTo>
                    <a:pt x="916" y="1907"/>
                  </a:lnTo>
                  <a:lnTo>
                    <a:pt x="919" y="1905"/>
                  </a:lnTo>
                  <a:lnTo>
                    <a:pt x="922" y="1904"/>
                  </a:lnTo>
                  <a:lnTo>
                    <a:pt x="927" y="1904"/>
                  </a:lnTo>
                  <a:lnTo>
                    <a:pt x="927" y="1876"/>
                  </a:lnTo>
                  <a:lnTo>
                    <a:pt x="921" y="1876"/>
                  </a:lnTo>
                  <a:lnTo>
                    <a:pt x="916" y="1878"/>
                  </a:lnTo>
                  <a:lnTo>
                    <a:pt x="907" y="1883"/>
                  </a:lnTo>
                  <a:lnTo>
                    <a:pt x="905" y="1878"/>
                  </a:lnTo>
                  <a:lnTo>
                    <a:pt x="904" y="1873"/>
                  </a:lnTo>
                  <a:lnTo>
                    <a:pt x="900" y="1869"/>
                  </a:lnTo>
                  <a:lnTo>
                    <a:pt x="893" y="1869"/>
                  </a:lnTo>
                  <a:lnTo>
                    <a:pt x="890" y="1875"/>
                  </a:lnTo>
                  <a:lnTo>
                    <a:pt x="887" y="1880"/>
                  </a:lnTo>
                  <a:lnTo>
                    <a:pt x="880" y="1883"/>
                  </a:lnTo>
                  <a:lnTo>
                    <a:pt x="873" y="1883"/>
                  </a:lnTo>
                  <a:lnTo>
                    <a:pt x="873" y="1888"/>
                  </a:lnTo>
                  <a:lnTo>
                    <a:pt x="871" y="1893"/>
                  </a:lnTo>
                  <a:lnTo>
                    <a:pt x="868" y="1902"/>
                  </a:lnTo>
                  <a:lnTo>
                    <a:pt x="864" y="1910"/>
                  </a:lnTo>
                  <a:lnTo>
                    <a:pt x="864" y="1917"/>
                  </a:lnTo>
                  <a:lnTo>
                    <a:pt x="866" y="1924"/>
                  </a:lnTo>
                  <a:lnTo>
                    <a:pt x="880" y="1931"/>
                  </a:lnTo>
                  <a:lnTo>
                    <a:pt x="893" y="1938"/>
                  </a:lnTo>
                  <a:close/>
                  <a:moveTo>
                    <a:pt x="927" y="2020"/>
                  </a:moveTo>
                  <a:lnTo>
                    <a:pt x="929" y="2011"/>
                  </a:lnTo>
                  <a:lnTo>
                    <a:pt x="931" y="2002"/>
                  </a:lnTo>
                  <a:lnTo>
                    <a:pt x="934" y="1997"/>
                  </a:lnTo>
                  <a:lnTo>
                    <a:pt x="941" y="1992"/>
                  </a:lnTo>
                  <a:lnTo>
                    <a:pt x="945" y="1982"/>
                  </a:lnTo>
                  <a:lnTo>
                    <a:pt x="945" y="1973"/>
                  </a:lnTo>
                  <a:lnTo>
                    <a:pt x="945" y="1970"/>
                  </a:lnTo>
                  <a:lnTo>
                    <a:pt x="941" y="1970"/>
                  </a:lnTo>
                  <a:lnTo>
                    <a:pt x="939" y="1973"/>
                  </a:lnTo>
                  <a:lnTo>
                    <a:pt x="934" y="1979"/>
                  </a:lnTo>
                  <a:lnTo>
                    <a:pt x="933" y="1984"/>
                  </a:lnTo>
                  <a:lnTo>
                    <a:pt x="931" y="1985"/>
                  </a:lnTo>
                  <a:lnTo>
                    <a:pt x="927" y="1985"/>
                  </a:lnTo>
                  <a:lnTo>
                    <a:pt x="926" y="1990"/>
                  </a:lnTo>
                  <a:lnTo>
                    <a:pt x="924" y="1992"/>
                  </a:lnTo>
                  <a:lnTo>
                    <a:pt x="921" y="1992"/>
                  </a:lnTo>
                  <a:lnTo>
                    <a:pt x="921" y="2009"/>
                  </a:lnTo>
                  <a:lnTo>
                    <a:pt x="922" y="2016"/>
                  </a:lnTo>
                  <a:lnTo>
                    <a:pt x="924" y="2018"/>
                  </a:lnTo>
                  <a:lnTo>
                    <a:pt x="927" y="2020"/>
                  </a:lnTo>
                  <a:close/>
                  <a:moveTo>
                    <a:pt x="1023" y="1713"/>
                  </a:moveTo>
                  <a:lnTo>
                    <a:pt x="1025" y="1707"/>
                  </a:lnTo>
                  <a:lnTo>
                    <a:pt x="1027" y="1706"/>
                  </a:lnTo>
                  <a:lnTo>
                    <a:pt x="1030" y="1706"/>
                  </a:lnTo>
                  <a:lnTo>
                    <a:pt x="1032" y="1701"/>
                  </a:lnTo>
                  <a:lnTo>
                    <a:pt x="1035" y="1697"/>
                  </a:lnTo>
                  <a:lnTo>
                    <a:pt x="1044" y="1692"/>
                  </a:lnTo>
                  <a:lnTo>
                    <a:pt x="1044" y="1684"/>
                  </a:lnTo>
                  <a:lnTo>
                    <a:pt x="1045" y="1677"/>
                  </a:lnTo>
                  <a:lnTo>
                    <a:pt x="1047" y="1670"/>
                  </a:lnTo>
                  <a:lnTo>
                    <a:pt x="1050" y="1665"/>
                  </a:lnTo>
                  <a:lnTo>
                    <a:pt x="1044" y="1661"/>
                  </a:lnTo>
                  <a:lnTo>
                    <a:pt x="1038" y="1656"/>
                  </a:lnTo>
                  <a:lnTo>
                    <a:pt x="1033" y="1651"/>
                  </a:lnTo>
                  <a:lnTo>
                    <a:pt x="1030" y="1644"/>
                  </a:lnTo>
                  <a:lnTo>
                    <a:pt x="1021" y="1641"/>
                  </a:lnTo>
                  <a:lnTo>
                    <a:pt x="1013" y="1638"/>
                  </a:lnTo>
                  <a:lnTo>
                    <a:pt x="1004" y="1634"/>
                  </a:lnTo>
                  <a:lnTo>
                    <a:pt x="996" y="1631"/>
                  </a:lnTo>
                  <a:lnTo>
                    <a:pt x="994" y="1626"/>
                  </a:lnTo>
                  <a:lnTo>
                    <a:pt x="991" y="1620"/>
                  </a:lnTo>
                  <a:lnTo>
                    <a:pt x="982" y="1614"/>
                  </a:lnTo>
                  <a:lnTo>
                    <a:pt x="974" y="1607"/>
                  </a:lnTo>
                  <a:lnTo>
                    <a:pt x="970" y="1602"/>
                  </a:lnTo>
                  <a:lnTo>
                    <a:pt x="968" y="1597"/>
                  </a:lnTo>
                  <a:lnTo>
                    <a:pt x="967" y="1590"/>
                  </a:lnTo>
                  <a:lnTo>
                    <a:pt x="965" y="1583"/>
                  </a:lnTo>
                  <a:lnTo>
                    <a:pt x="960" y="1580"/>
                  </a:lnTo>
                  <a:lnTo>
                    <a:pt x="955" y="1576"/>
                  </a:lnTo>
                  <a:lnTo>
                    <a:pt x="955" y="1568"/>
                  </a:lnTo>
                  <a:lnTo>
                    <a:pt x="953" y="1561"/>
                  </a:lnTo>
                  <a:lnTo>
                    <a:pt x="951" y="1554"/>
                  </a:lnTo>
                  <a:lnTo>
                    <a:pt x="948" y="1549"/>
                  </a:lnTo>
                  <a:lnTo>
                    <a:pt x="946" y="1544"/>
                  </a:lnTo>
                  <a:lnTo>
                    <a:pt x="945" y="1542"/>
                  </a:lnTo>
                  <a:lnTo>
                    <a:pt x="941" y="1542"/>
                  </a:lnTo>
                  <a:lnTo>
                    <a:pt x="939" y="1547"/>
                  </a:lnTo>
                  <a:lnTo>
                    <a:pt x="936" y="1551"/>
                  </a:lnTo>
                  <a:lnTo>
                    <a:pt x="927" y="1556"/>
                  </a:lnTo>
                  <a:lnTo>
                    <a:pt x="919" y="1556"/>
                  </a:lnTo>
                  <a:lnTo>
                    <a:pt x="912" y="1557"/>
                  </a:lnTo>
                  <a:lnTo>
                    <a:pt x="905" y="1559"/>
                  </a:lnTo>
                  <a:lnTo>
                    <a:pt x="900" y="1562"/>
                  </a:lnTo>
                  <a:lnTo>
                    <a:pt x="899" y="1568"/>
                  </a:lnTo>
                  <a:lnTo>
                    <a:pt x="897" y="1569"/>
                  </a:lnTo>
                  <a:lnTo>
                    <a:pt x="892" y="1574"/>
                  </a:lnTo>
                  <a:lnTo>
                    <a:pt x="888" y="1576"/>
                  </a:lnTo>
                  <a:lnTo>
                    <a:pt x="887" y="1580"/>
                  </a:lnTo>
                  <a:lnTo>
                    <a:pt x="885" y="1585"/>
                  </a:lnTo>
                  <a:lnTo>
                    <a:pt x="887" y="1590"/>
                  </a:lnTo>
                  <a:lnTo>
                    <a:pt x="888" y="1595"/>
                  </a:lnTo>
                  <a:lnTo>
                    <a:pt x="890" y="1597"/>
                  </a:lnTo>
                  <a:lnTo>
                    <a:pt x="893" y="1597"/>
                  </a:lnTo>
                  <a:lnTo>
                    <a:pt x="895" y="1605"/>
                  </a:lnTo>
                  <a:lnTo>
                    <a:pt x="897" y="1609"/>
                  </a:lnTo>
                  <a:lnTo>
                    <a:pt x="900" y="1610"/>
                  </a:lnTo>
                  <a:lnTo>
                    <a:pt x="902" y="1614"/>
                  </a:lnTo>
                  <a:lnTo>
                    <a:pt x="904" y="1617"/>
                  </a:lnTo>
                  <a:lnTo>
                    <a:pt x="912" y="1619"/>
                  </a:lnTo>
                  <a:lnTo>
                    <a:pt x="916" y="1620"/>
                  </a:lnTo>
                  <a:lnTo>
                    <a:pt x="919" y="1622"/>
                  </a:lnTo>
                  <a:lnTo>
                    <a:pt x="921" y="1626"/>
                  </a:lnTo>
                  <a:lnTo>
                    <a:pt x="921" y="1631"/>
                  </a:lnTo>
                  <a:lnTo>
                    <a:pt x="924" y="1631"/>
                  </a:lnTo>
                  <a:lnTo>
                    <a:pt x="931" y="1631"/>
                  </a:lnTo>
                  <a:lnTo>
                    <a:pt x="941" y="1631"/>
                  </a:lnTo>
                  <a:lnTo>
                    <a:pt x="946" y="1631"/>
                  </a:lnTo>
                  <a:lnTo>
                    <a:pt x="951" y="1631"/>
                  </a:lnTo>
                  <a:lnTo>
                    <a:pt x="955" y="1632"/>
                  </a:lnTo>
                  <a:lnTo>
                    <a:pt x="955" y="1638"/>
                  </a:lnTo>
                  <a:lnTo>
                    <a:pt x="948" y="1636"/>
                  </a:lnTo>
                  <a:lnTo>
                    <a:pt x="943" y="1638"/>
                  </a:lnTo>
                  <a:lnTo>
                    <a:pt x="934" y="1641"/>
                  </a:lnTo>
                  <a:lnTo>
                    <a:pt x="926" y="1644"/>
                  </a:lnTo>
                  <a:lnTo>
                    <a:pt x="921" y="1646"/>
                  </a:lnTo>
                  <a:lnTo>
                    <a:pt x="914" y="1644"/>
                  </a:lnTo>
                  <a:lnTo>
                    <a:pt x="912" y="1653"/>
                  </a:lnTo>
                  <a:lnTo>
                    <a:pt x="910" y="1661"/>
                  </a:lnTo>
                  <a:lnTo>
                    <a:pt x="905" y="1667"/>
                  </a:lnTo>
                  <a:lnTo>
                    <a:pt x="900" y="1672"/>
                  </a:lnTo>
                  <a:lnTo>
                    <a:pt x="873" y="1672"/>
                  </a:lnTo>
                  <a:lnTo>
                    <a:pt x="871" y="1677"/>
                  </a:lnTo>
                  <a:lnTo>
                    <a:pt x="870" y="1678"/>
                  </a:lnTo>
                  <a:lnTo>
                    <a:pt x="866" y="1678"/>
                  </a:lnTo>
                  <a:lnTo>
                    <a:pt x="858" y="1685"/>
                  </a:lnTo>
                  <a:lnTo>
                    <a:pt x="847" y="1692"/>
                  </a:lnTo>
                  <a:lnTo>
                    <a:pt x="844" y="1695"/>
                  </a:lnTo>
                  <a:lnTo>
                    <a:pt x="842" y="1701"/>
                  </a:lnTo>
                  <a:lnTo>
                    <a:pt x="839" y="1706"/>
                  </a:lnTo>
                  <a:lnTo>
                    <a:pt x="839" y="1713"/>
                  </a:lnTo>
                  <a:lnTo>
                    <a:pt x="844" y="1714"/>
                  </a:lnTo>
                  <a:lnTo>
                    <a:pt x="851" y="1718"/>
                  </a:lnTo>
                  <a:lnTo>
                    <a:pt x="852" y="1718"/>
                  </a:lnTo>
                  <a:lnTo>
                    <a:pt x="854" y="1718"/>
                  </a:lnTo>
                  <a:lnTo>
                    <a:pt x="858" y="1716"/>
                  </a:lnTo>
                  <a:lnTo>
                    <a:pt x="859" y="1713"/>
                  </a:lnTo>
                  <a:lnTo>
                    <a:pt x="866" y="1711"/>
                  </a:lnTo>
                  <a:lnTo>
                    <a:pt x="871" y="1707"/>
                  </a:lnTo>
                  <a:lnTo>
                    <a:pt x="878" y="1706"/>
                  </a:lnTo>
                  <a:lnTo>
                    <a:pt x="887" y="1706"/>
                  </a:lnTo>
                  <a:lnTo>
                    <a:pt x="914" y="1713"/>
                  </a:lnTo>
                  <a:lnTo>
                    <a:pt x="941" y="1719"/>
                  </a:lnTo>
                  <a:lnTo>
                    <a:pt x="1009" y="1719"/>
                  </a:lnTo>
                  <a:lnTo>
                    <a:pt x="1011" y="1716"/>
                  </a:lnTo>
                  <a:lnTo>
                    <a:pt x="1015" y="1714"/>
                  </a:lnTo>
                  <a:lnTo>
                    <a:pt x="1018" y="1713"/>
                  </a:lnTo>
                  <a:lnTo>
                    <a:pt x="1023" y="1713"/>
                  </a:lnTo>
                  <a:close/>
                  <a:moveTo>
                    <a:pt x="996" y="1801"/>
                  </a:moveTo>
                  <a:lnTo>
                    <a:pt x="986" y="1799"/>
                  </a:lnTo>
                  <a:lnTo>
                    <a:pt x="979" y="1801"/>
                  </a:lnTo>
                  <a:lnTo>
                    <a:pt x="972" y="1803"/>
                  </a:lnTo>
                  <a:lnTo>
                    <a:pt x="967" y="1806"/>
                  </a:lnTo>
                  <a:lnTo>
                    <a:pt x="955" y="1811"/>
                  </a:lnTo>
                  <a:lnTo>
                    <a:pt x="948" y="1813"/>
                  </a:lnTo>
                  <a:lnTo>
                    <a:pt x="941" y="1815"/>
                  </a:lnTo>
                  <a:lnTo>
                    <a:pt x="939" y="1818"/>
                  </a:lnTo>
                  <a:lnTo>
                    <a:pt x="938" y="1820"/>
                  </a:lnTo>
                  <a:lnTo>
                    <a:pt x="933" y="1823"/>
                  </a:lnTo>
                  <a:lnTo>
                    <a:pt x="926" y="1825"/>
                  </a:lnTo>
                  <a:lnTo>
                    <a:pt x="921" y="1828"/>
                  </a:lnTo>
                  <a:lnTo>
                    <a:pt x="919" y="1834"/>
                  </a:lnTo>
                  <a:lnTo>
                    <a:pt x="917" y="1835"/>
                  </a:lnTo>
                  <a:lnTo>
                    <a:pt x="912" y="1840"/>
                  </a:lnTo>
                  <a:lnTo>
                    <a:pt x="909" y="1842"/>
                  </a:lnTo>
                  <a:lnTo>
                    <a:pt x="907" y="1846"/>
                  </a:lnTo>
                  <a:lnTo>
                    <a:pt x="905" y="1851"/>
                  </a:lnTo>
                  <a:lnTo>
                    <a:pt x="907" y="1856"/>
                  </a:lnTo>
                  <a:lnTo>
                    <a:pt x="916" y="1859"/>
                  </a:lnTo>
                  <a:lnTo>
                    <a:pt x="922" y="1864"/>
                  </a:lnTo>
                  <a:lnTo>
                    <a:pt x="929" y="1868"/>
                  </a:lnTo>
                  <a:lnTo>
                    <a:pt x="931" y="1869"/>
                  </a:lnTo>
                  <a:lnTo>
                    <a:pt x="934" y="1869"/>
                  </a:lnTo>
                  <a:lnTo>
                    <a:pt x="936" y="1864"/>
                  </a:lnTo>
                  <a:lnTo>
                    <a:pt x="938" y="1863"/>
                  </a:lnTo>
                  <a:lnTo>
                    <a:pt x="939" y="1861"/>
                  </a:lnTo>
                  <a:lnTo>
                    <a:pt x="941" y="1863"/>
                  </a:lnTo>
                  <a:lnTo>
                    <a:pt x="962" y="1863"/>
                  </a:lnTo>
                  <a:lnTo>
                    <a:pt x="963" y="1852"/>
                  </a:lnTo>
                  <a:lnTo>
                    <a:pt x="968" y="1846"/>
                  </a:lnTo>
                  <a:lnTo>
                    <a:pt x="974" y="1839"/>
                  </a:lnTo>
                  <a:lnTo>
                    <a:pt x="980" y="1834"/>
                  </a:lnTo>
                  <a:lnTo>
                    <a:pt x="987" y="1828"/>
                  </a:lnTo>
                  <a:lnTo>
                    <a:pt x="992" y="1822"/>
                  </a:lnTo>
                  <a:lnTo>
                    <a:pt x="996" y="1813"/>
                  </a:lnTo>
                  <a:lnTo>
                    <a:pt x="996" y="1801"/>
                  </a:lnTo>
                  <a:close/>
                  <a:moveTo>
                    <a:pt x="887" y="962"/>
                  </a:moveTo>
                  <a:lnTo>
                    <a:pt x="890" y="964"/>
                  </a:lnTo>
                  <a:lnTo>
                    <a:pt x="893" y="962"/>
                  </a:lnTo>
                  <a:lnTo>
                    <a:pt x="899" y="958"/>
                  </a:lnTo>
                  <a:lnTo>
                    <a:pt x="902" y="953"/>
                  </a:lnTo>
                  <a:lnTo>
                    <a:pt x="904" y="948"/>
                  </a:lnTo>
                  <a:lnTo>
                    <a:pt x="904" y="945"/>
                  </a:lnTo>
                  <a:lnTo>
                    <a:pt x="900" y="941"/>
                  </a:lnTo>
                  <a:lnTo>
                    <a:pt x="893" y="941"/>
                  </a:lnTo>
                  <a:lnTo>
                    <a:pt x="893" y="948"/>
                  </a:lnTo>
                  <a:lnTo>
                    <a:pt x="887" y="962"/>
                  </a:lnTo>
                  <a:close/>
                  <a:moveTo>
                    <a:pt x="1132" y="880"/>
                  </a:moveTo>
                  <a:lnTo>
                    <a:pt x="1141" y="875"/>
                  </a:lnTo>
                  <a:lnTo>
                    <a:pt x="1144" y="871"/>
                  </a:lnTo>
                  <a:lnTo>
                    <a:pt x="1146" y="866"/>
                  </a:lnTo>
                  <a:lnTo>
                    <a:pt x="1148" y="861"/>
                  </a:lnTo>
                  <a:lnTo>
                    <a:pt x="1149" y="860"/>
                  </a:lnTo>
                  <a:lnTo>
                    <a:pt x="1153" y="860"/>
                  </a:lnTo>
                  <a:lnTo>
                    <a:pt x="1153" y="846"/>
                  </a:lnTo>
                  <a:lnTo>
                    <a:pt x="1148" y="842"/>
                  </a:lnTo>
                  <a:lnTo>
                    <a:pt x="1144" y="841"/>
                  </a:lnTo>
                  <a:lnTo>
                    <a:pt x="1141" y="842"/>
                  </a:lnTo>
                  <a:lnTo>
                    <a:pt x="1139" y="846"/>
                  </a:lnTo>
                  <a:lnTo>
                    <a:pt x="1137" y="848"/>
                  </a:lnTo>
                  <a:lnTo>
                    <a:pt x="1136" y="849"/>
                  </a:lnTo>
                  <a:lnTo>
                    <a:pt x="1132" y="853"/>
                  </a:lnTo>
                  <a:lnTo>
                    <a:pt x="1127" y="854"/>
                  </a:lnTo>
                  <a:lnTo>
                    <a:pt x="1126" y="856"/>
                  </a:lnTo>
                  <a:lnTo>
                    <a:pt x="1126" y="860"/>
                  </a:lnTo>
                  <a:lnTo>
                    <a:pt x="1119" y="858"/>
                  </a:lnTo>
                  <a:lnTo>
                    <a:pt x="1112" y="860"/>
                  </a:lnTo>
                  <a:lnTo>
                    <a:pt x="1107" y="861"/>
                  </a:lnTo>
                  <a:lnTo>
                    <a:pt x="1102" y="865"/>
                  </a:lnTo>
                  <a:lnTo>
                    <a:pt x="1098" y="870"/>
                  </a:lnTo>
                  <a:lnTo>
                    <a:pt x="1098" y="873"/>
                  </a:lnTo>
                  <a:lnTo>
                    <a:pt x="1100" y="877"/>
                  </a:lnTo>
                  <a:lnTo>
                    <a:pt x="1105" y="880"/>
                  </a:lnTo>
                  <a:lnTo>
                    <a:pt x="1110" y="882"/>
                  </a:lnTo>
                  <a:lnTo>
                    <a:pt x="1112" y="883"/>
                  </a:lnTo>
                  <a:lnTo>
                    <a:pt x="1112" y="887"/>
                  </a:lnTo>
                  <a:lnTo>
                    <a:pt x="1126" y="887"/>
                  </a:lnTo>
                  <a:lnTo>
                    <a:pt x="1127" y="882"/>
                  </a:lnTo>
                  <a:lnTo>
                    <a:pt x="1129" y="880"/>
                  </a:lnTo>
                  <a:lnTo>
                    <a:pt x="1132" y="880"/>
                  </a:lnTo>
                  <a:close/>
                  <a:moveTo>
                    <a:pt x="1112" y="1146"/>
                  </a:moveTo>
                  <a:lnTo>
                    <a:pt x="1103" y="1146"/>
                  </a:lnTo>
                  <a:lnTo>
                    <a:pt x="1097" y="1148"/>
                  </a:lnTo>
                  <a:lnTo>
                    <a:pt x="1091" y="1153"/>
                  </a:lnTo>
                  <a:lnTo>
                    <a:pt x="1091" y="1160"/>
                  </a:lnTo>
                  <a:lnTo>
                    <a:pt x="1090" y="1165"/>
                  </a:lnTo>
                  <a:lnTo>
                    <a:pt x="1088" y="1167"/>
                  </a:lnTo>
                  <a:lnTo>
                    <a:pt x="1085" y="1167"/>
                  </a:lnTo>
                  <a:lnTo>
                    <a:pt x="1085" y="1173"/>
                  </a:lnTo>
                  <a:lnTo>
                    <a:pt x="1083" y="1179"/>
                  </a:lnTo>
                  <a:lnTo>
                    <a:pt x="1081" y="1180"/>
                  </a:lnTo>
                  <a:lnTo>
                    <a:pt x="1078" y="1180"/>
                  </a:lnTo>
                  <a:lnTo>
                    <a:pt x="1078" y="1194"/>
                  </a:lnTo>
                  <a:lnTo>
                    <a:pt x="1071" y="1194"/>
                  </a:lnTo>
                  <a:lnTo>
                    <a:pt x="1066" y="1197"/>
                  </a:lnTo>
                  <a:lnTo>
                    <a:pt x="1062" y="1199"/>
                  </a:lnTo>
                  <a:lnTo>
                    <a:pt x="1057" y="1201"/>
                  </a:lnTo>
                  <a:lnTo>
                    <a:pt x="1057" y="1208"/>
                  </a:lnTo>
                  <a:lnTo>
                    <a:pt x="1056" y="1213"/>
                  </a:lnTo>
                  <a:lnTo>
                    <a:pt x="1052" y="1216"/>
                  </a:lnTo>
                  <a:lnTo>
                    <a:pt x="1049" y="1220"/>
                  </a:lnTo>
                  <a:lnTo>
                    <a:pt x="1045" y="1223"/>
                  </a:lnTo>
                  <a:lnTo>
                    <a:pt x="1044" y="1228"/>
                  </a:lnTo>
                  <a:lnTo>
                    <a:pt x="1042" y="1233"/>
                  </a:lnTo>
                  <a:lnTo>
                    <a:pt x="1044" y="1242"/>
                  </a:lnTo>
                  <a:lnTo>
                    <a:pt x="1047" y="1249"/>
                  </a:lnTo>
                  <a:lnTo>
                    <a:pt x="1052" y="1255"/>
                  </a:lnTo>
                  <a:lnTo>
                    <a:pt x="1056" y="1259"/>
                  </a:lnTo>
                  <a:lnTo>
                    <a:pt x="1061" y="1260"/>
                  </a:lnTo>
                  <a:lnTo>
                    <a:pt x="1066" y="1262"/>
                  </a:lnTo>
                  <a:lnTo>
                    <a:pt x="1071" y="1262"/>
                  </a:lnTo>
                  <a:lnTo>
                    <a:pt x="1069" y="1250"/>
                  </a:lnTo>
                  <a:lnTo>
                    <a:pt x="1071" y="1242"/>
                  </a:lnTo>
                  <a:lnTo>
                    <a:pt x="1073" y="1233"/>
                  </a:lnTo>
                  <a:lnTo>
                    <a:pt x="1076" y="1226"/>
                  </a:lnTo>
                  <a:lnTo>
                    <a:pt x="1083" y="1213"/>
                  </a:lnTo>
                  <a:lnTo>
                    <a:pt x="1085" y="1204"/>
                  </a:lnTo>
                  <a:lnTo>
                    <a:pt x="1085" y="1194"/>
                  </a:lnTo>
                  <a:lnTo>
                    <a:pt x="1090" y="1194"/>
                  </a:lnTo>
                  <a:lnTo>
                    <a:pt x="1093" y="1192"/>
                  </a:lnTo>
                  <a:lnTo>
                    <a:pt x="1095" y="1189"/>
                  </a:lnTo>
                  <a:lnTo>
                    <a:pt x="1097" y="1185"/>
                  </a:lnTo>
                  <a:lnTo>
                    <a:pt x="1098" y="1177"/>
                  </a:lnTo>
                  <a:lnTo>
                    <a:pt x="1102" y="1175"/>
                  </a:lnTo>
                  <a:lnTo>
                    <a:pt x="1105" y="1173"/>
                  </a:lnTo>
                  <a:lnTo>
                    <a:pt x="1105" y="1167"/>
                  </a:lnTo>
                  <a:lnTo>
                    <a:pt x="1108" y="1160"/>
                  </a:lnTo>
                  <a:lnTo>
                    <a:pt x="1112" y="1155"/>
                  </a:lnTo>
                  <a:lnTo>
                    <a:pt x="1112" y="1146"/>
                  </a:lnTo>
                  <a:close/>
                  <a:moveTo>
                    <a:pt x="955" y="1460"/>
                  </a:moveTo>
                  <a:lnTo>
                    <a:pt x="946" y="1465"/>
                  </a:lnTo>
                  <a:lnTo>
                    <a:pt x="936" y="1467"/>
                  </a:lnTo>
                  <a:lnTo>
                    <a:pt x="927" y="1470"/>
                  </a:lnTo>
                  <a:lnTo>
                    <a:pt x="926" y="1472"/>
                  </a:lnTo>
                  <a:lnTo>
                    <a:pt x="927" y="1474"/>
                  </a:lnTo>
                  <a:lnTo>
                    <a:pt x="933" y="1475"/>
                  </a:lnTo>
                  <a:lnTo>
                    <a:pt x="943" y="1477"/>
                  </a:lnTo>
                  <a:lnTo>
                    <a:pt x="948" y="1475"/>
                  </a:lnTo>
                  <a:lnTo>
                    <a:pt x="953" y="1472"/>
                  </a:lnTo>
                  <a:lnTo>
                    <a:pt x="955" y="1467"/>
                  </a:lnTo>
                  <a:lnTo>
                    <a:pt x="955" y="1460"/>
                  </a:lnTo>
                  <a:close/>
                  <a:moveTo>
                    <a:pt x="880" y="1781"/>
                  </a:moveTo>
                  <a:lnTo>
                    <a:pt x="881" y="1779"/>
                  </a:lnTo>
                  <a:lnTo>
                    <a:pt x="887" y="1777"/>
                  </a:lnTo>
                  <a:lnTo>
                    <a:pt x="892" y="1776"/>
                  </a:lnTo>
                  <a:lnTo>
                    <a:pt x="893" y="1774"/>
                  </a:lnTo>
                  <a:lnTo>
                    <a:pt x="893" y="1771"/>
                  </a:lnTo>
                  <a:lnTo>
                    <a:pt x="893" y="1767"/>
                  </a:lnTo>
                  <a:lnTo>
                    <a:pt x="893" y="1764"/>
                  </a:lnTo>
                  <a:lnTo>
                    <a:pt x="893" y="1760"/>
                  </a:lnTo>
                  <a:lnTo>
                    <a:pt x="888" y="1759"/>
                  </a:lnTo>
                  <a:lnTo>
                    <a:pt x="883" y="1760"/>
                  </a:lnTo>
                  <a:lnTo>
                    <a:pt x="881" y="1762"/>
                  </a:lnTo>
                  <a:lnTo>
                    <a:pt x="878" y="1765"/>
                  </a:lnTo>
                  <a:lnTo>
                    <a:pt x="875" y="1771"/>
                  </a:lnTo>
                  <a:lnTo>
                    <a:pt x="871" y="1772"/>
                  </a:lnTo>
                  <a:lnTo>
                    <a:pt x="866" y="1774"/>
                  </a:lnTo>
                  <a:lnTo>
                    <a:pt x="861" y="1776"/>
                  </a:lnTo>
                  <a:lnTo>
                    <a:pt x="858" y="1779"/>
                  </a:lnTo>
                  <a:lnTo>
                    <a:pt x="852" y="1788"/>
                  </a:lnTo>
                  <a:lnTo>
                    <a:pt x="849" y="1788"/>
                  </a:lnTo>
                  <a:lnTo>
                    <a:pt x="846" y="1788"/>
                  </a:lnTo>
                  <a:lnTo>
                    <a:pt x="844" y="1789"/>
                  </a:lnTo>
                  <a:lnTo>
                    <a:pt x="844" y="1793"/>
                  </a:lnTo>
                  <a:lnTo>
                    <a:pt x="842" y="1794"/>
                  </a:lnTo>
                  <a:lnTo>
                    <a:pt x="839" y="1794"/>
                  </a:lnTo>
                  <a:lnTo>
                    <a:pt x="839" y="1801"/>
                  </a:lnTo>
                  <a:lnTo>
                    <a:pt x="839" y="1806"/>
                  </a:lnTo>
                  <a:lnTo>
                    <a:pt x="835" y="1810"/>
                  </a:lnTo>
                  <a:lnTo>
                    <a:pt x="832" y="1811"/>
                  </a:lnTo>
                  <a:lnTo>
                    <a:pt x="829" y="1815"/>
                  </a:lnTo>
                  <a:lnTo>
                    <a:pt x="825" y="1817"/>
                  </a:lnTo>
                  <a:lnTo>
                    <a:pt x="825" y="1822"/>
                  </a:lnTo>
                  <a:lnTo>
                    <a:pt x="825" y="1828"/>
                  </a:lnTo>
                  <a:lnTo>
                    <a:pt x="830" y="1832"/>
                  </a:lnTo>
                  <a:lnTo>
                    <a:pt x="835" y="1835"/>
                  </a:lnTo>
                  <a:lnTo>
                    <a:pt x="839" y="1840"/>
                  </a:lnTo>
                  <a:lnTo>
                    <a:pt x="846" y="1842"/>
                  </a:lnTo>
                  <a:lnTo>
                    <a:pt x="852" y="1842"/>
                  </a:lnTo>
                  <a:lnTo>
                    <a:pt x="854" y="1830"/>
                  </a:lnTo>
                  <a:lnTo>
                    <a:pt x="856" y="1825"/>
                  </a:lnTo>
                  <a:lnTo>
                    <a:pt x="859" y="1822"/>
                  </a:lnTo>
                  <a:lnTo>
                    <a:pt x="866" y="1818"/>
                  </a:lnTo>
                  <a:lnTo>
                    <a:pt x="871" y="1817"/>
                  </a:lnTo>
                  <a:lnTo>
                    <a:pt x="873" y="1815"/>
                  </a:lnTo>
                  <a:lnTo>
                    <a:pt x="875" y="1808"/>
                  </a:lnTo>
                  <a:lnTo>
                    <a:pt x="876" y="1798"/>
                  </a:lnTo>
                  <a:lnTo>
                    <a:pt x="878" y="1789"/>
                  </a:lnTo>
                  <a:lnTo>
                    <a:pt x="880" y="1781"/>
                  </a:lnTo>
                  <a:close/>
                  <a:moveTo>
                    <a:pt x="2551" y="3726"/>
                  </a:moveTo>
                  <a:lnTo>
                    <a:pt x="2540" y="3702"/>
                  </a:lnTo>
                  <a:lnTo>
                    <a:pt x="2526" y="3681"/>
                  </a:lnTo>
                  <a:lnTo>
                    <a:pt x="2524" y="3678"/>
                  </a:lnTo>
                  <a:lnTo>
                    <a:pt x="2516" y="3664"/>
                  </a:lnTo>
                  <a:lnTo>
                    <a:pt x="2511" y="3655"/>
                  </a:lnTo>
                  <a:lnTo>
                    <a:pt x="2505" y="3649"/>
                  </a:lnTo>
                  <a:lnTo>
                    <a:pt x="2504" y="3647"/>
                  </a:lnTo>
                  <a:lnTo>
                    <a:pt x="2504" y="3644"/>
                  </a:lnTo>
                  <a:lnTo>
                    <a:pt x="2500" y="3644"/>
                  </a:lnTo>
                  <a:lnTo>
                    <a:pt x="2499" y="3644"/>
                  </a:lnTo>
                  <a:lnTo>
                    <a:pt x="2497" y="3640"/>
                  </a:lnTo>
                  <a:lnTo>
                    <a:pt x="2497" y="3637"/>
                  </a:lnTo>
                  <a:lnTo>
                    <a:pt x="2488" y="3632"/>
                  </a:lnTo>
                  <a:lnTo>
                    <a:pt x="2482" y="3625"/>
                  </a:lnTo>
                  <a:lnTo>
                    <a:pt x="2476" y="3618"/>
                  </a:lnTo>
                  <a:lnTo>
                    <a:pt x="2470" y="3609"/>
                  </a:lnTo>
                  <a:lnTo>
                    <a:pt x="2466" y="3609"/>
                  </a:lnTo>
                  <a:lnTo>
                    <a:pt x="2459" y="3608"/>
                  </a:lnTo>
                  <a:lnTo>
                    <a:pt x="2456" y="3606"/>
                  </a:lnTo>
                  <a:lnTo>
                    <a:pt x="2447" y="3601"/>
                  </a:lnTo>
                  <a:lnTo>
                    <a:pt x="2436" y="3585"/>
                  </a:lnTo>
                  <a:lnTo>
                    <a:pt x="2432" y="3584"/>
                  </a:lnTo>
                  <a:lnTo>
                    <a:pt x="2422" y="3579"/>
                  </a:lnTo>
                  <a:lnTo>
                    <a:pt x="2417" y="3575"/>
                  </a:lnTo>
                  <a:lnTo>
                    <a:pt x="2408" y="3575"/>
                  </a:lnTo>
                  <a:lnTo>
                    <a:pt x="2407" y="3572"/>
                  </a:lnTo>
                  <a:lnTo>
                    <a:pt x="2405" y="3568"/>
                  </a:lnTo>
                  <a:lnTo>
                    <a:pt x="2398" y="3567"/>
                  </a:lnTo>
                  <a:lnTo>
                    <a:pt x="2391" y="3563"/>
                  </a:lnTo>
                  <a:lnTo>
                    <a:pt x="2384" y="3562"/>
                  </a:lnTo>
                  <a:lnTo>
                    <a:pt x="2383" y="3558"/>
                  </a:lnTo>
                  <a:lnTo>
                    <a:pt x="2379" y="3553"/>
                  </a:lnTo>
                  <a:lnTo>
                    <a:pt x="2376" y="3551"/>
                  </a:lnTo>
                  <a:lnTo>
                    <a:pt x="2371" y="3551"/>
                  </a:lnTo>
                  <a:lnTo>
                    <a:pt x="2366" y="3551"/>
                  </a:lnTo>
                  <a:lnTo>
                    <a:pt x="2355" y="3555"/>
                  </a:lnTo>
                  <a:lnTo>
                    <a:pt x="2350" y="3556"/>
                  </a:lnTo>
                  <a:lnTo>
                    <a:pt x="2347" y="3555"/>
                  </a:lnTo>
                  <a:lnTo>
                    <a:pt x="2343" y="3555"/>
                  </a:lnTo>
                  <a:lnTo>
                    <a:pt x="2340" y="3555"/>
                  </a:lnTo>
                  <a:lnTo>
                    <a:pt x="2340" y="3551"/>
                  </a:lnTo>
                  <a:lnTo>
                    <a:pt x="2338" y="3550"/>
                  </a:lnTo>
                  <a:lnTo>
                    <a:pt x="2333" y="3548"/>
                  </a:lnTo>
                  <a:lnTo>
                    <a:pt x="2325" y="3543"/>
                  </a:lnTo>
                  <a:lnTo>
                    <a:pt x="2320" y="3541"/>
                  </a:lnTo>
                  <a:lnTo>
                    <a:pt x="2313" y="3541"/>
                  </a:lnTo>
                  <a:lnTo>
                    <a:pt x="2245" y="3541"/>
                  </a:lnTo>
                  <a:lnTo>
                    <a:pt x="2243" y="3546"/>
                  </a:lnTo>
                  <a:lnTo>
                    <a:pt x="2241" y="3548"/>
                  </a:lnTo>
                  <a:lnTo>
                    <a:pt x="2238" y="3548"/>
                  </a:lnTo>
                  <a:lnTo>
                    <a:pt x="2231" y="3551"/>
                  </a:lnTo>
                  <a:lnTo>
                    <a:pt x="2226" y="3556"/>
                  </a:lnTo>
                  <a:lnTo>
                    <a:pt x="2222" y="3562"/>
                  </a:lnTo>
                  <a:lnTo>
                    <a:pt x="2221" y="3568"/>
                  </a:lnTo>
                  <a:lnTo>
                    <a:pt x="2216" y="3584"/>
                  </a:lnTo>
                  <a:lnTo>
                    <a:pt x="2210" y="3597"/>
                  </a:lnTo>
                  <a:lnTo>
                    <a:pt x="2209" y="3601"/>
                  </a:lnTo>
                  <a:lnTo>
                    <a:pt x="2207" y="3603"/>
                  </a:lnTo>
                  <a:lnTo>
                    <a:pt x="2205" y="3604"/>
                  </a:lnTo>
                  <a:lnTo>
                    <a:pt x="2205" y="3608"/>
                  </a:lnTo>
                  <a:lnTo>
                    <a:pt x="2200" y="3608"/>
                  </a:lnTo>
                  <a:lnTo>
                    <a:pt x="2197" y="3606"/>
                  </a:lnTo>
                  <a:lnTo>
                    <a:pt x="2192" y="3601"/>
                  </a:lnTo>
                  <a:lnTo>
                    <a:pt x="2187" y="3596"/>
                  </a:lnTo>
                  <a:lnTo>
                    <a:pt x="2183" y="3594"/>
                  </a:lnTo>
                  <a:lnTo>
                    <a:pt x="2180" y="3594"/>
                  </a:lnTo>
                  <a:lnTo>
                    <a:pt x="2176" y="3596"/>
                  </a:lnTo>
                  <a:lnTo>
                    <a:pt x="2170" y="3597"/>
                  </a:lnTo>
                  <a:lnTo>
                    <a:pt x="2166" y="3596"/>
                  </a:lnTo>
                  <a:lnTo>
                    <a:pt x="2163" y="3594"/>
                  </a:lnTo>
                  <a:lnTo>
                    <a:pt x="2161" y="3589"/>
                  </a:lnTo>
                  <a:lnTo>
                    <a:pt x="2159" y="3580"/>
                  </a:lnTo>
                  <a:lnTo>
                    <a:pt x="2156" y="3575"/>
                  </a:lnTo>
                  <a:lnTo>
                    <a:pt x="2152" y="3572"/>
                  </a:lnTo>
                  <a:lnTo>
                    <a:pt x="2152" y="3568"/>
                  </a:lnTo>
                  <a:lnTo>
                    <a:pt x="2149" y="3563"/>
                  </a:lnTo>
                  <a:lnTo>
                    <a:pt x="2149" y="3555"/>
                  </a:lnTo>
                  <a:lnTo>
                    <a:pt x="2142" y="3555"/>
                  </a:lnTo>
                  <a:lnTo>
                    <a:pt x="2137" y="3553"/>
                  </a:lnTo>
                  <a:lnTo>
                    <a:pt x="2134" y="3550"/>
                  </a:lnTo>
                  <a:lnTo>
                    <a:pt x="2129" y="3548"/>
                  </a:lnTo>
                  <a:lnTo>
                    <a:pt x="2123" y="3548"/>
                  </a:lnTo>
                  <a:lnTo>
                    <a:pt x="2120" y="3546"/>
                  </a:lnTo>
                  <a:lnTo>
                    <a:pt x="2117" y="3545"/>
                  </a:lnTo>
                  <a:lnTo>
                    <a:pt x="2115" y="3541"/>
                  </a:lnTo>
                  <a:lnTo>
                    <a:pt x="2120" y="3538"/>
                  </a:lnTo>
                  <a:lnTo>
                    <a:pt x="2127" y="3536"/>
                  </a:lnTo>
                  <a:lnTo>
                    <a:pt x="2134" y="3534"/>
                  </a:lnTo>
                  <a:lnTo>
                    <a:pt x="2142" y="3534"/>
                  </a:lnTo>
                  <a:lnTo>
                    <a:pt x="2146" y="3529"/>
                  </a:lnTo>
                  <a:lnTo>
                    <a:pt x="2149" y="3524"/>
                  </a:lnTo>
                  <a:lnTo>
                    <a:pt x="2152" y="3522"/>
                  </a:lnTo>
                  <a:lnTo>
                    <a:pt x="2161" y="3519"/>
                  </a:lnTo>
                  <a:lnTo>
                    <a:pt x="2170" y="3516"/>
                  </a:lnTo>
                  <a:lnTo>
                    <a:pt x="2176" y="3510"/>
                  </a:lnTo>
                  <a:lnTo>
                    <a:pt x="2178" y="3507"/>
                  </a:lnTo>
                  <a:lnTo>
                    <a:pt x="2178" y="3502"/>
                  </a:lnTo>
                  <a:lnTo>
                    <a:pt x="2180" y="3498"/>
                  </a:lnTo>
                  <a:lnTo>
                    <a:pt x="2185" y="3493"/>
                  </a:lnTo>
                  <a:lnTo>
                    <a:pt x="2188" y="3492"/>
                  </a:lnTo>
                  <a:lnTo>
                    <a:pt x="2192" y="3490"/>
                  </a:lnTo>
                  <a:lnTo>
                    <a:pt x="2193" y="3488"/>
                  </a:lnTo>
                  <a:lnTo>
                    <a:pt x="2199" y="3485"/>
                  </a:lnTo>
                  <a:lnTo>
                    <a:pt x="2202" y="3483"/>
                  </a:lnTo>
                  <a:lnTo>
                    <a:pt x="2204" y="3480"/>
                  </a:lnTo>
                  <a:lnTo>
                    <a:pt x="2209" y="3478"/>
                  </a:lnTo>
                  <a:lnTo>
                    <a:pt x="2217" y="3475"/>
                  </a:lnTo>
                  <a:lnTo>
                    <a:pt x="2222" y="3473"/>
                  </a:lnTo>
                  <a:lnTo>
                    <a:pt x="2224" y="3470"/>
                  </a:lnTo>
                  <a:lnTo>
                    <a:pt x="2226" y="3464"/>
                  </a:lnTo>
                  <a:lnTo>
                    <a:pt x="2224" y="3459"/>
                  </a:lnTo>
                  <a:lnTo>
                    <a:pt x="2226" y="3456"/>
                  </a:lnTo>
                  <a:lnTo>
                    <a:pt x="2227" y="3454"/>
                  </a:lnTo>
                  <a:lnTo>
                    <a:pt x="2231" y="3452"/>
                  </a:lnTo>
                  <a:lnTo>
                    <a:pt x="2233" y="3441"/>
                  </a:lnTo>
                  <a:lnTo>
                    <a:pt x="2231" y="3430"/>
                  </a:lnTo>
                  <a:lnTo>
                    <a:pt x="2229" y="3410"/>
                  </a:lnTo>
                  <a:lnTo>
                    <a:pt x="2224" y="3393"/>
                  </a:lnTo>
                  <a:lnTo>
                    <a:pt x="2224" y="3383"/>
                  </a:lnTo>
                  <a:lnTo>
                    <a:pt x="2224" y="3371"/>
                  </a:lnTo>
                  <a:lnTo>
                    <a:pt x="2222" y="3367"/>
                  </a:lnTo>
                  <a:lnTo>
                    <a:pt x="2221" y="3364"/>
                  </a:lnTo>
                  <a:lnTo>
                    <a:pt x="2216" y="3359"/>
                  </a:lnTo>
                  <a:lnTo>
                    <a:pt x="2212" y="3357"/>
                  </a:lnTo>
                  <a:lnTo>
                    <a:pt x="2210" y="3354"/>
                  </a:lnTo>
                  <a:lnTo>
                    <a:pt x="2209" y="3350"/>
                  </a:lnTo>
                  <a:lnTo>
                    <a:pt x="2210" y="3343"/>
                  </a:lnTo>
                  <a:lnTo>
                    <a:pt x="2210" y="3337"/>
                  </a:lnTo>
                  <a:lnTo>
                    <a:pt x="2210" y="3330"/>
                  </a:lnTo>
                  <a:lnTo>
                    <a:pt x="2205" y="3321"/>
                  </a:lnTo>
                  <a:lnTo>
                    <a:pt x="2202" y="3309"/>
                  </a:lnTo>
                  <a:lnTo>
                    <a:pt x="2202" y="3304"/>
                  </a:lnTo>
                  <a:lnTo>
                    <a:pt x="2204" y="3296"/>
                  </a:lnTo>
                  <a:lnTo>
                    <a:pt x="2180" y="3280"/>
                  </a:lnTo>
                  <a:lnTo>
                    <a:pt x="2168" y="3272"/>
                  </a:lnTo>
                  <a:lnTo>
                    <a:pt x="2156" y="3265"/>
                  </a:lnTo>
                  <a:lnTo>
                    <a:pt x="2152" y="3263"/>
                  </a:lnTo>
                  <a:lnTo>
                    <a:pt x="2146" y="3253"/>
                  </a:lnTo>
                  <a:lnTo>
                    <a:pt x="2141" y="3248"/>
                  </a:lnTo>
                  <a:lnTo>
                    <a:pt x="2135" y="3243"/>
                  </a:lnTo>
                  <a:lnTo>
                    <a:pt x="2132" y="3236"/>
                  </a:lnTo>
                  <a:lnTo>
                    <a:pt x="2130" y="3233"/>
                  </a:lnTo>
                  <a:lnTo>
                    <a:pt x="2125" y="3227"/>
                  </a:lnTo>
                  <a:lnTo>
                    <a:pt x="2123" y="3224"/>
                  </a:lnTo>
                  <a:lnTo>
                    <a:pt x="2122" y="3221"/>
                  </a:lnTo>
                  <a:lnTo>
                    <a:pt x="2117" y="3217"/>
                  </a:lnTo>
                  <a:lnTo>
                    <a:pt x="2111" y="3214"/>
                  </a:lnTo>
                  <a:lnTo>
                    <a:pt x="2108" y="3209"/>
                  </a:lnTo>
                  <a:lnTo>
                    <a:pt x="2108" y="3200"/>
                  </a:lnTo>
                  <a:lnTo>
                    <a:pt x="2100" y="3195"/>
                  </a:lnTo>
                  <a:lnTo>
                    <a:pt x="2096" y="3192"/>
                  </a:lnTo>
                  <a:lnTo>
                    <a:pt x="2094" y="3186"/>
                  </a:lnTo>
                  <a:lnTo>
                    <a:pt x="2089" y="3186"/>
                  </a:lnTo>
                  <a:lnTo>
                    <a:pt x="2086" y="3185"/>
                  </a:lnTo>
                  <a:lnTo>
                    <a:pt x="2082" y="3183"/>
                  </a:lnTo>
                  <a:lnTo>
                    <a:pt x="2081" y="3180"/>
                  </a:lnTo>
                  <a:lnTo>
                    <a:pt x="2064" y="3180"/>
                  </a:lnTo>
                  <a:lnTo>
                    <a:pt x="2050" y="3180"/>
                  </a:lnTo>
                  <a:lnTo>
                    <a:pt x="2026" y="3173"/>
                  </a:lnTo>
                  <a:lnTo>
                    <a:pt x="1999" y="3173"/>
                  </a:lnTo>
                  <a:lnTo>
                    <a:pt x="1992" y="3173"/>
                  </a:lnTo>
                  <a:lnTo>
                    <a:pt x="1985" y="3173"/>
                  </a:lnTo>
                  <a:lnTo>
                    <a:pt x="1980" y="3171"/>
                  </a:lnTo>
                  <a:lnTo>
                    <a:pt x="1978" y="3166"/>
                  </a:lnTo>
                  <a:lnTo>
                    <a:pt x="1980" y="3163"/>
                  </a:lnTo>
                  <a:lnTo>
                    <a:pt x="1982" y="3161"/>
                  </a:lnTo>
                  <a:lnTo>
                    <a:pt x="1989" y="3159"/>
                  </a:lnTo>
                  <a:lnTo>
                    <a:pt x="2006" y="3159"/>
                  </a:lnTo>
                  <a:lnTo>
                    <a:pt x="2012" y="3161"/>
                  </a:lnTo>
                  <a:lnTo>
                    <a:pt x="2019" y="3163"/>
                  </a:lnTo>
                  <a:lnTo>
                    <a:pt x="2024" y="3166"/>
                  </a:lnTo>
                  <a:lnTo>
                    <a:pt x="2033" y="3166"/>
                  </a:lnTo>
                  <a:lnTo>
                    <a:pt x="2088" y="3166"/>
                  </a:lnTo>
                  <a:lnTo>
                    <a:pt x="2089" y="3169"/>
                  </a:lnTo>
                  <a:lnTo>
                    <a:pt x="2093" y="3171"/>
                  </a:lnTo>
                  <a:lnTo>
                    <a:pt x="2101" y="3173"/>
                  </a:lnTo>
                  <a:lnTo>
                    <a:pt x="2108" y="3186"/>
                  </a:lnTo>
                  <a:lnTo>
                    <a:pt x="2111" y="3193"/>
                  </a:lnTo>
                  <a:lnTo>
                    <a:pt x="2115" y="3200"/>
                  </a:lnTo>
                  <a:lnTo>
                    <a:pt x="2118" y="3202"/>
                  </a:lnTo>
                  <a:lnTo>
                    <a:pt x="2122" y="3204"/>
                  </a:lnTo>
                  <a:lnTo>
                    <a:pt x="2125" y="3205"/>
                  </a:lnTo>
                  <a:lnTo>
                    <a:pt x="2129" y="3207"/>
                  </a:lnTo>
                  <a:lnTo>
                    <a:pt x="2129" y="3210"/>
                  </a:lnTo>
                  <a:lnTo>
                    <a:pt x="2129" y="3214"/>
                  </a:lnTo>
                  <a:lnTo>
                    <a:pt x="2130" y="3215"/>
                  </a:lnTo>
                  <a:lnTo>
                    <a:pt x="2134" y="3215"/>
                  </a:lnTo>
                  <a:lnTo>
                    <a:pt x="2135" y="3217"/>
                  </a:lnTo>
                  <a:lnTo>
                    <a:pt x="2135" y="3221"/>
                  </a:lnTo>
                  <a:lnTo>
                    <a:pt x="2142" y="3221"/>
                  </a:lnTo>
                  <a:lnTo>
                    <a:pt x="2149" y="3221"/>
                  </a:lnTo>
                  <a:lnTo>
                    <a:pt x="2159" y="3224"/>
                  </a:lnTo>
                  <a:lnTo>
                    <a:pt x="2166" y="3231"/>
                  </a:lnTo>
                  <a:lnTo>
                    <a:pt x="2176" y="3234"/>
                  </a:lnTo>
                  <a:lnTo>
                    <a:pt x="2175" y="3226"/>
                  </a:lnTo>
                  <a:lnTo>
                    <a:pt x="2176" y="3219"/>
                  </a:lnTo>
                  <a:lnTo>
                    <a:pt x="2180" y="3214"/>
                  </a:lnTo>
                  <a:lnTo>
                    <a:pt x="2183" y="3210"/>
                  </a:lnTo>
                  <a:lnTo>
                    <a:pt x="2187" y="3207"/>
                  </a:lnTo>
                  <a:lnTo>
                    <a:pt x="2190" y="3202"/>
                  </a:lnTo>
                  <a:lnTo>
                    <a:pt x="2192" y="3195"/>
                  </a:lnTo>
                  <a:lnTo>
                    <a:pt x="2190" y="3186"/>
                  </a:lnTo>
                  <a:lnTo>
                    <a:pt x="2188" y="3178"/>
                  </a:lnTo>
                  <a:lnTo>
                    <a:pt x="2187" y="3171"/>
                  </a:lnTo>
                  <a:lnTo>
                    <a:pt x="2178" y="3159"/>
                  </a:lnTo>
                  <a:lnTo>
                    <a:pt x="2176" y="3156"/>
                  </a:lnTo>
                  <a:lnTo>
                    <a:pt x="2178" y="3147"/>
                  </a:lnTo>
                  <a:lnTo>
                    <a:pt x="2176" y="3139"/>
                  </a:lnTo>
                  <a:lnTo>
                    <a:pt x="2173" y="3128"/>
                  </a:lnTo>
                  <a:lnTo>
                    <a:pt x="2166" y="3122"/>
                  </a:lnTo>
                  <a:lnTo>
                    <a:pt x="2164" y="3118"/>
                  </a:lnTo>
                  <a:lnTo>
                    <a:pt x="2159" y="3106"/>
                  </a:lnTo>
                  <a:lnTo>
                    <a:pt x="2156" y="3098"/>
                  </a:lnTo>
                  <a:lnTo>
                    <a:pt x="2156" y="3094"/>
                  </a:lnTo>
                  <a:lnTo>
                    <a:pt x="2154" y="3081"/>
                  </a:lnTo>
                  <a:lnTo>
                    <a:pt x="2156" y="3067"/>
                  </a:lnTo>
                  <a:lnTo>
                    <a:pt x="2154" y="3053"/>
                  </a:lnTo>
                  <a:lnTo>
                    <a:pt x="2152" y="3048"/>
                  </a:lnTo>
                  <a:lnTo>
                    <a:pt x="2149" y="3043"/>
                  </a:lnTo>
                  <a:lnTo>
                    <a:pt x="2152" y="3041"/>
                  </a:lnTo>
                  <a:lnTo>
                    <a:pt x="2156" y="3040"/>
                  </a:lnTo>
                  <a:lnTo>
                    <a:pt x="2158" y="3031"/>
                  </a:lnTo>
                  <a:lnTo>
                    <a:pt x="2159" y="3028"/>
                  </a:lnTo>
                  <a:lnTo>
                    <a:pt x="2161" y="3024"/>
                  </a:lnTo>
                  <a:lnTo>
                    <a:pt x="2164" y="3023"/>
                  </a:lnTo>
                  <a:lnTo>
                    <a:pt x="2170" y="3023"/>
                  </a:lnTo>
                  <a:lnTo>
                    <a:pt x="2170" y="3017"/>
                  </a:lnTo>
                  <a:lnTo>
                    <a:pt x="2173" y="3016"/>
                  </a:lnTo>
                  <a:lnTo>
                    <a:pt x="2176" y="3016"/>
                  </a:lnTo>
                  <a:lnTo>
                    <a:pt x="2183" y="3016"/>
                  </a:lnTo>
                  <a:lnTo>
                    <a:pt x="2188" y="3016"/>
                  </a:lnTo>
                  <a:lnTo>
                    <a:pt x="2193" y="3016"/>
                  </a:lnTo>
                  <a:lnTo>
                    <a:pt x="2197" y="3014"/>
                  </a:lnTo>
                  <a:lnTo>
                    <a:pt x="2197" y="3009"/>
                  </a:lnTo>
                  <a:lnTo>
                    <a:pt x="2192" y="3007"/>
                  </a:lnTo>
                  <a:lnTo>
                    <a:pt x="2190" y="3005"/>
                  </a:lnTo>
                  <a:lnTo>
                    <a:pt x="2190" y="3002"/>
                  </a:lnTo>
                  <a:lnTo>
                    <a:pt x="2188" y="2995"/>
                  </a:lnTo>
                  <a:lnTo>
                    <a:pt x="2183" y="2992"/>
                  </a:lnTo>
                  <a:lnTo>
                    <a:pt x="2180" y="2987"/>
                  </a:lnTo>
                  <a:lnTo>
                    <a:pt x="2173" y="2985"/>
                  </a:lnTo>
                  <a:lnTo>
                    <a:pt x="2163" y="2978"/>
                  </a:lnTo>
                  <a:lnTo>
                    <a:pt x="2159" y="2973"/>
                  </a:lnTo>
                  <a:lnTo>
                    <a:pt x="2156" y="2968"/>
                  </a:lnTo>
                  <a:lnTo>
                    <a:pt x="2144" y="2942"/>
                  </a:lnTo>
                  <a:lnTo>
                    <a:pt x="2129" y="2920"/>
                  </a:lnTo>
                  <a:lnTo>
                    <a:pt x="2127" y="2908"/>
                  </a:lnTo>
                  <a:lnTo>
                    <a:pt x="2125" y="2896"/>
                  </a:lnTo>
                  <a:lnTo>
                    <a:pt x="2118" y="2876"/>
                  </a:lnTo>
                  <a:lnTo>
                    <a:pt x="2111" y="2855"/>
                  </a:lnTo>
                  <a:lnTo>
                    <a:pt x="2110" y="2844"/>
                  </a:lnTo>
                  <a:lnTo>
                    <a:pt x="2108" y="2832"/>
                  </a:lnTo>
                  <a:lnTo>
                    <a:pt x="2103" y="2830"/>
                  </a:lnTo>
                  <a:lnTo>
                    <a:pt x="2101" y="2828"/>
                  </a:lnTo>
                  <a:lnTo>
                    <a:pt x="2096" y="2821"/>
                  </a:lnTo>
                  <a:lnTo>
                    <a:pt x="2089" y="2816"/>
                  </a:lnTo>
                  <a:lnTo>
                    <a:pt x="2081" y="2811"/>
                  </a:lnTo>
                  <a:lnTo>
                    <a:pt x="2077" y="2806"/>
                  </a:lnTo>
                  <a:lnTo>
                    <a:pt x="2074" y="2801"/>
                  </a:lnTo>
                  <a:lnTo>
                    <a:pt x="2070" y="2799"/>
                  </a:lnTo>
                  <a:lnTo>
                    <a:pt x="2057" y="2787"/>
                  </a:lnTo>
                  <a:lnTo>
                    <a:pt x="2050" y="2780"/>
                  </a:lnTo>
                  <a:lnTo>
                    <a:pt x="2040" y="2775"/>
                  </a:lnTo>
                  <a:lnTo>
                    <a:pt x="2036" y="2774"/>
                  </a:lnTo>
                  <a:lnTo>
                    <a:pt x="2023" y="2763"/>
                  </a:lnTo>
                  <a:lnTo>
                    <a:pt x="2018" y="2758"/>
                  </a:lnTo>
                  <a:lnTo>
                    <a:pt x="2011" y="2753"/>
                  </a:lnTo>
                  <a:lnTo>
                    <a:pt x="2009" y="2750"/>
                  </a:lnTo>
                  <a:lnTo>
                    <a:pt x="2004" y="2739"/>
                  </a:lnTo>
                  <a:lnTo>
                    <a:pt x="1999" y="2731"/>
                  </a:lnTo>
                  <a:lnTo>
                    <a:pt x="1995" y="2729"/>
                  </a:lnTo>
                  <a:lnTo>
                    <a:pt x="1992" y="2728"/>
                  </a:lnTo>
                  <a:lnTo>
                    <a:pt x="1987" y="2728"/>
                  </a:lnTo>
                  <a:lnTo>
                    <a:pt x="1980" y="2729"/>
                  </a:lnTo>
                  <a:lnTo>
                    <a:pt x="1977" y="2729"/>
                  </a:lnTo>
                  <a:lnTo>
                    <a:pt x="1973" y="2729"/>
                  </a:lnTo>
                  <a:lnTo>
                    <a:pt x="1971" y="2728"/>
                  </a:lnTo>
                  <a:lnTo>
                    <a:pt x="1971" y="2726"/>
                  </a:lnTo>
                  <a:lnTo>
                    <a:pt x="1971" y="2722"/>
                  </a:lnTo>
                  <a:lnTo>
                    <a:pt x="1971" y="2712"/>
                  </a:lnTo>
                  <a:lnTo>
                    <a:pt x="1971" y="2704"/>
                  </a:lnTo>
                  <a:lnTo>
                    <a:pt x="1971" y="2702"/>
                  </a:lnTo>
                  <a:lnTo>
                    <a:pt x="1975" y="2699"/>
                  </a:lnTo>
                  <a:lnTo>
                    <a:pt x="1975" y="2695"/>
                  </a:lnTo>
                  <a:lnTo>
                    <a:pt x="1971" y="2690"/>
                  </a:lnTo>
                  <a:lnTo>
                    <a:pt x="1968" y="2685"/>
                  </a:lnTo>
                  <a:lnTo>
                    <a:pt x="1965" y="2680"/>
                  </a:lnTo>
                  <a:lnTo>
                    <a:pt x="1963" y="2676"/>
                  </a:lnTo>
                  <a:lnTo>
                    <a:pt x="1961" y="2668"/>
                  </a:lnTo>
                  <a:lnTo>
                    <a:pt x="1958" y="2664"/>
                  </a:lnTo>
                  <a:lnTo>
                    <a:pt x="1954" y="2663"/>
                  </a:lnTo>
                  <a:lnTo>
                    <a:pt x="1953" y="2659"/>
                  </a:lnTo>
                  <a:lnTo>
                    <a:pt x="1951" y="2654"/>
                  </a:lnTo>
                  <a:lnTo>
                    <a:pt x="1951" y="2647"/>
                  </a:lnTo>
                  <a:lnTo>
                    <a:pt x="1956" y="2613"/>
                  </a:lnTo>
                  <a:lnTo>
                    <a:pt x="1958" y="2594"/>
                  </a:lnTo>
                  <a:lnTo>
                    <a:pt x="1958" y="2572"/>
                  </a:lnTo>
                  <a:lnTo>
                    <a:pt x="1956" y="2571"/>
                  </a:lnTo>
                  <a:lnTo>
                    <a:pt x="1954" y="2569"/>
                  </a:lnTo>
                  <a:lnTo>
                    <a:pt x="1951" y="2565"/>
                  </a:lnTo>
                  <a:lnTo>
                    <a:pt x="1946" y="2564"/>
                  </a:lnTo>
                  <a:lnTo>
                    <a:pt x="1944" y="2562"/>
                  </a:lnTo>
                  <a:lnTo>
                    <a:pt x="1944" y="2559"/>
                  </a:lnTo>
                  <a:lnTo>
                    <a:pt x="1944" y="2531"/>
                  </a:lnTo>
                  <a:lnTo>
                    <a:pt x="1939" y="2530"/>
                  </a:lnTo>
                  <a:lnTo>
                    <a:pt x="1937" y="2528"/>
                  </a:lnTo>
                  <a:lnTo>
                    <a:pt x="1937" y="2524"/>
                  </a:lnTo>
                  <a:lnTo>
                    <a:pt x="1932" y="2485"/>
                  </a:lnTo>
                  <a:lnTo>
                    <a:pt x="1931" y="2466"/>
                  </a:lnTo>
                  <a:lnTo>
                    <a:pt x="1929" y="2444"/>
                  </a:lnTo>
                  <a:lnTo>
                    <a:pt x="1929" y="2443"/>
                  </a:lnTo>
                  <a:lnTo>
                    <a:pt x="1929" y="2437"/>
                  </a:lnTo>
                  <a:lnTo>
                    <a:pt x="1931" y="2432"/>
                  </a:lnTo>
                  <a:lnTo>
                    <a:pt x="1936" y="2426"/>
                  </a:lnTo>
                  <a:lnTo>
                    <a:pt x="1939" y="2419"/>
                  </a:lnTo>
                  <a:lnTo>
                    <a:pt x="1939" y="2415"/>
                  </a:lnTo>
                  <a:lnTo>
                    <a:pt x="1937" y="2410"/>
                  </a:lnTo>
                  <a:lnTo>
                    <a:pt x="1937" y="2407"/>
                  </a:lnTo>
                  <a:lnTo>
                    <a:pt x="1937" y="2361"/>
                  </a:lnTo>
                  <a:lnTo>
                    <a:pt x="1939" y="2356"/>
                  </a:lnTo>
                  <a:lnTo>
                    <a:pt x="1941" y="2354"/>
                  </a:lnTo>
                  <a:lnTo>
                    <a:pt x="1944" y="2354"/>
                  </a:lnTo>
                  <a:lnTo>
                    <a:pt x="1944" y="2298"/>
                  </a:lnTo>
                  <a:lnTo>
                    <a:pt x="1944" y="2293"/>
                  </a:lnTo>
                  <a:lnTo>
                    <a:pt x="1944" y="2287"/>
                  </a:lnTo>
                  <a:lnTo>
                    <a:pt x="1943" y="2284"/>
                  </a:lnTo>
                  <a:lnTo>
                    <a:pt x="1937" y="2279"/>
                  </a:lnTo>
                  <a:lnTo>
                    <a:pt x="1931" y="2272"/>
                  </a:lnTo>
                  <a:lnTo>
                    <a:pt x="1925" y="2264"/>
                  </a:lnTo>
                  <a:lnTo>
                    <a:pt x="1924" y="2262"/>
                  </a:lnTo>
                  <a:lnTo>
                    <a:pt x="1919" y="2258"/>
                  </a:lnTo>
                  <a:lnTo>
                    <a:pt x="1917" y="2255"/>
                  </a:lnTo>
                  <a:lnTo>
                    <a:pt x="1917" y="2248"/>
                  </a:lnTo>
                  <a:lnTo>
                    <a:pt x="1917" y="2243"/>
                  </a:lnTo>
                  <a:lnTo>
                    <a:pt x="1917" y="2238"/>
                  </a:lnTo>
                  <a:lnTo>
                    <a:pt x="1919" y="2231"/>
                  </a:lnTo>
                  <a:lnTo>
                    <a:pt x="1919" y="2228"/>
                  </a:lnTo>
                  <a:lnTo>
                    <a:pt x="1917" y="2224"/>
                  </a:lnTo>
                  <a:lnTo>
                    <a:pt x="1914" y="2223"/>
                  </a:lnTo>
                  <a:lnTo>
                    <a:pt x="1905" y="2223"/>
                  </a:lnTo>
                  <a:lnTo>
                    <a:pt x="1900" y="2221"/>
                  </a:lnTo>
                  <a:lnTo>
                    <a:pt x="1896" y="2221"/>
                  </a:lnTo>
                  <a:lnTo>
                    <a:pt x="1888" y="2216"/>
                  </a:lnTo>
                  <a:lnTo>
                    <a:pt x="1881" y="2209"/>
                  </a:lnTo>
                  <a:lnTo>
                    <a:pt x="1878" y="2200"/>
                  </a:lnTo>
                  <a:lnTo>
                    <a:pt x="1873" y="2190"/>
                  </a:lnTo>
                  <a:lnTo>
                    <a:pt x="1867" y="2170"/>
                  </a:lnTo>
                  <a:lnTo>
                    <a:pt x="1862" y="2149"/>
                  </a:lnTo>
                  <a:lnTo>
                    <a:pt x="1862" y="2142"/>
                  </a:lnTo>
                  <a:lnTo>
                    <a:pt x="1856" y="2137"/>
                  </a:lnTo>
                  <a:lnTo>
                    <a:pt x="1852" y="2132"/>
                  </a:lnTo>
                  <a:lnTo>
                    <a:pt x="1850" y="2124"/>
                  </a:lnTo>
                  <a:lnTo>
                    <a:pt x="1849" y="2115"/>
                  </a:lnTo>
                  <a:lnTo>
                    <a:pt x="1838" y="2112"/>
                  </a:lnTo>
                  <a:lnTo>
                    <a:pt x="1830" y="2107"/>
                  </a:lnTo>
                  <a:lnTo>
                    <a:pt x="1823" y="2100"/>
                  </a:lnTo>
                  <a:lnTo>
                    <a:pt x="1815" y="2095"/>
                  </a:lnTo>
                  <a:lnTo>
                    <a:pt x="1810" y="2093"/>
                  </a:lnTo>
                  <a:lnTo>
                    <a:pt x="1808" y="2091"/>
                  </a:lnTo>
                  <a:lnTo>
                    <a:pt x="1808" y="2088"/>
                  </a:lnTo>
                  <a:lnTo>
                    <a:pt x="1803" y="2086"/>
                  </a:lnTo>
                  <a:lnTo>
                    <a:pt x="1799" y="2083"/>
                  </a:lnTo>
                  <a:lnTo>
                    <a:pt x="1792" y="2076"/>
                  </a:lnTo>
                  <a:lnTo>
                    <a:pt x="1789" y="2072"/>
                  </a:lnTo>
                  <a:lnTo>
                    <a:pt x="1786" y="2069"/>
                  </a:lnTo>
                  <a:lnTo>
                    <a:pt x="1781" y="2067"/>
                  </a:lnTo>
                  <a:lnTo>
                    <a:pt x="1774" y="2067"/>
                  </a:lnTo>
                  <a:lnTo>
                    <a:pt x="1772" y="2062"/>
                  </a:lnTo>
                  <a:lnTo>
                    <a:pt x="1769" y="2059"/>
                  </a:lnTo>
                  <a:lnTo>
                    <a:pt x="1762" y="2052"/>
                  </a:lnTo>
                  <a:lnTo>
                    <a:pt x="1753" y="2047"/>
                  </a:lnTo>
                  <a:lnTo>
                    <a:pt x="1750" y="2043"/>
                  </a:lnTo>
                  <a:lnTo>
                    <a:pt x="1746" y="2040"/>
                  </a:lnTo>
                  <a:lnTo>
                    <a:pt x="1741" y="2031"/>
                  </a:lnTo>
                  <a:lnTo>
                    <a:pt x="1740" y="2026"/>
                  </a:lnTo>
                  <a:lnTo>
                    <a:pt x="1740" y="2020"/>
                  </a:lnTo>
                  <a:lnTo>
                    <a:pt x="1734" y="2020"/>
                  </a:lnTo>
                  <a:lnTo>
                    <a:pt x="1731" y="2018"/>
                  </a:lnTo>
                  <a:lnTo>
                    <a:pt x="1728" y="2016"/>
                  </a:lnTo>
                  <a:lnTo>
                    <a:pt x="1726" y="2013"/>
                  </a:lnTo>
                  <a:lnTo>
                    <a:pt x="1716" y="2013"/>
                  </a:lnTo>
                  <a:lnTo>
                    <a:pt x="1705" y="2013"/>
                  </a:lnTo>
                  <a:lnTo>
                    <a:pt x="1699" y="2009"/>
                  </a:lnTo>
                  <a:lnTo>
                    <a:pt x="1692" y="2006"/>
                  </a:lnTo>
                  <a:lnTo>
                    <a:pt x="1690" y="2008"/>
                  </a:lnTo>
                  <a:lnTo>
                    <a:pt x="1688" y="2009"/>
                  </a:lnTo>
                  <a:lnTo>
                    <a:pt x="1685" y="2013"/>
                  </a:lnTo>
                  <a:lnTo>
                    <a:pt x="1680" y="2014"/>
                  </a:lnTo>
                  <a:lnTo>
                    <a:pt x="1678" y="2016"/>
                  </a:lnTo>
                  <a:lnTo>
                    <a:pt x="1678" y="2020"/>
                  </a:lnTo>
                  <a:lnTo>
                    <a:pt x="1675" y="2021"/>
                  </a:lnTo>
                  <a:lnTo>
                    <a:pt x="1671" y="2023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56" y="2030"/>
                  </a:lnTo>
                  <a:lnTo>
                    <a:pt x="1649" y="2035"/>
                  </a:lnTo>
                  <a:lnTo>
                    <a:pt x="1641" y="2038"/>
                  </a:lnTo>
                  <a:lnTo>
                    <a:pt x="1636" y="2040"/>
                  </a:lnTo>
                  <a:lnTo>
                    <a:pt x="1630" y="2040"/>
                  </a:lnTo>
                  <a:lnTo>
                    <a:pt x="1603" y="2026"/>
                  </a:lnTo>
                  <a:lnTo>
                    <a:pt x="1588" y="2021"/>
                  </a:lnTo>
                  <a:lnTo>
                    <a:pt x="1569" y="2020"/>
                  </a:lnTo>
                  <a:lnTo>
                    <a:pt x="1567" y="2014"/>
                  </a:lnTo>
                  <a:lnTo>
                    <a:pt x="1564" y="2009"/>
                  </a:lnTo>
                  <a:lnTo>
                    <a:pt x="1559" y="2008"/>
                  </a:lnTo>
                  <a:lnTo>
                    <a:pt x="1554" y="2004"/>
                  </a:lnTo>
                  <a:lnTo>
                    <a:pt x="1542" y="2001"/>
                  </a:lnTo>
                  <a:lnTo>
                    <a:pt x="1538" y="1997"/>
                  </a:lnTo>
                  <a:lnTo>
                    <a:pt x="1535" y="1992"/>
                  </a:lnTo>
                  <a:lnTo>
                    <a:pt x="1518" y="1992"/>
                  </a:lnTo>
                  <a:lnTo>
                    <a:pt x="1511" y="1990"/>
                  </a:lnTo>
                  <a:lnTo>
                    <a:pt x="1509" y="1989"/>
                  </a:lnTo>
                  <a:lnTo>
                    <a:pt x="1507" y="1985"/>
                  </a:lnTo>
                  <a:lnTo>
                    <a:pt x="1501" y="1985"/>
                  </a:lnTo>
                  <a:lnTo>
                    <a:pt x="1494" y="1985"/>
                  </a:lnTo>
                  <a:lnTo>
                    <a:pt x="1489" y="1984"/>
                  </a:lnTo>
                  <a:lnTo>
                    <a:pt x="1487" y="1979"/>
                  </a:lnTo>
                  <a:lnTo>
                    <a:pt x="1480" y="1979"/>
                  </a:lnTo>
                  <a:lnTo>
                    <a:pt x="1473" y="1979"/>
                  </a:lnTo>
                  <a:lnTo>
                    <a:pt x="1468" y="1977"/>
                  </a:lnTo>
                  <a:lnTo>
                    <a:pt x="1467" y="1972"/>
                  </a:lnTo>
                  <a:lnTo>
                    <a:pt x="1463" y="1970"/>
                  </a:lnTo>
                  <a:lnTo>
                    <a:pt x="1461" y="1968"/>
                  </a:lnTo>
                  <a:lnTo>
                    <a:pt x="1461" y="1965"/>
                  </a:lnTo>
                  <a:lnTo>
                    <a:pt x="1463" y="1960"/>
                  </a:lnTo>
                  <a:lnTo>
                    <a:pt x="1465" y="1958"/>
                  </a:lnTo>
                  <a:lnTo>
                    <a:pt x="1467" y="1958"/>
                  </a:lnTo>
                  <a:lnTo>
                    <a:pt x="1470" y="1960"/>
                  </a:lnTo>
                  <a:lnTo>
                    <a:pt x="1472" y="1963"/>
                  </a:lnTo>
                  <a:lnTo>
                    <a:pt x="1473" y="1972"/>
                  </a:lnTo>
                  <a:lnTo>
                    <a:pt x="1487" y="1972"/>
                  </a:lnTo>
                  <a:lnTo>
                    <a:pt x="1489" y="1973"/>
                  </a:lnTo>
                  <a:lnTo>
                    <a:pt x="1494" y="1975"/>
                  </a:lnTo>
                  <a:lnTo>
                    <a:pt x="1504" y="1975"/>
                  </a:lnTo>
                  <a:lnTo>
                    <a:pt x="1514" y="1975"/>
                  </a:lnTo>
                  <a:lnTo>
                    <a:pt x="1518" y="1977"/>
                  </a:lnTo>
                  <a:lnTo>
                    <a:pt x="1521" y="1979"/>
                  </a:lnTo>
                  <a:lnTo>
                    <a:pt x="1521" y="1982"/>
                  </a:lnTo>
                  <a:lnTo>
                    <a:pt x="1521" y="1985"/>
                  </a:lnTo>
                  <a:lnTo>
                    <a:pt x="1530" y="1987"/>
                  </a:lnTo>
                  <a:lnTo>
                    <a:pt x="1540" y="1989"/>
                  </a:lnTo>
                  <a:lnTo>
                    <a:pt x="1545" y="1989"/>
                  </a:lnTo>
                  <a:lnTo>
                    <a:pt x="1550" y="1990"/>
                  </a:lnTo>
                  <a:lnTo>
                    <a:pt x="1554" y="1994"/>
                  </a:lnTo>
                  <a:lnTo>
                    <a:pt x="1555" y="1999"/>
                  </a:lnTo>
                  <a:lnTo>
                    <a:pt x="1560" y="1999"/>
                  </a:lnTo>
                  <a:lnTo>
                    <a:pt x="1566" y="1999"/>
                  </a:lnTo>
                  <a:lnTo>
                    <a:pt x="1571" y="1994"/>
                  </a:lnTo>
                  <a:lnTo>
                    <a:pt x="1578" y="1990"/>
                  </a:lnTo>
                  <a:lnTo>
                    <a:pt x="1583" y="1990"/>
                  </a:lnTo>
                  <a:lnTo>
                    <a:pt x="1590" y="1992"/>
                  </a:lnTo>
                  <a:lnTo>
                    <a:pt x="1591" y="1996"/>
                  </a:lnTo>
                  <a:lnTo>
                    <a:pt x="1593" y="1996"/>
                  </a:lnTo>
                  <a:lnTo>
                    <a:pt x="1596" y="1996"/>
                  </a:lnTo>
                  <a:lnTo>
                    <a:pt x="1601" y="1992"/>
                  </a:lnTo>
                  <a:lnTo>
                    <a:pt x="1607" y="1992"/>
                  </a:lnTo>
                  <a:lnTo>
                    <a:pt x="1610" y="1992"/>
                  </a:lnTo>
                  <a:lnTo>
                    <a:pt x="1610" y="1987"/>
                  </a:lnTo>
                  <a:lnTo>
                    <a:pt x="1612" y="1984"/>
                  </a:lnTo>
                  <a:lnTo>
                    <a:pt x="1613" y="1980"/>
                  </a:lnTo>
                  <a:lnTo>
                    <a:pt x="1617" y="1979"/>
                  </a:lnTo>
                  <a:lnTo>
                    <a:pt x="1620" y="1979"/>
                  </a:lnTo>
                  <a:lnTo>
                    <a:pt x="1622" y="1977"/>
                  </a:lnTo>
                  <a:lnTo>
                    <a:pt x="1624" y="1972"/>
                  </a:lnTo>
                  <a:lnTo>
                    <a:pt x="1629" y="1963"/>
                  </a:lnTo>
                  <a:lnTo>
                    <a:pt x="1632" y="1960"/>
                  </a:lnTo>
                  <a:lnTo>
                    <a:pt x="1637" y="1958"/>
                  </a:lnTo>
                  <a:lnTo>
                    <a:pt x="1671" y="1955"/>
                  </a:lnTo>
                  <a:lnTo>
                    <a:pt x="1687" y="1955"/>
                  </a:lnTo>
                  <a:lnTo>
                    <a:pt x="1705" y="1958"/>
                  </a:lnTo>
                  <a:lnTo>
                    <a:pt x="1714" y="1955"/>
                  </a:lnTo>
                  <a:lnTo>
                    <a:pt x="1726" y="1951"/>
                  </a:lnTo>
                  <a:lnTo>
                    <a:pt x="1750" y="1948"/>
                  </a:lnTo>
                  <a:lnTo>
                    <a:pt x="1762" y="1944"/>
                  </a:lnTo>
                  <a:lnTo>
                    <a:pt x="1769" y="1939"/>
                  </a:lnTo>
                  <a:lnTo>
                    <a:pt x="1770" y="1938"/>
                  </a:lnTo>
                  <a:lnTo>
                    <a:pt x="1770" y="1932"/>
                  </a:lnTo>
                  <a:lnTo>
                    <a:pt x="1770" y="1929"/>
                  </a:lnTo>
                  <a:lnTo>
                    <a:pt x="1767" y="1924"/>
                  </a:lnTo>
                  <a:lnTo>
                    <a:pt x="1767" y="1917"/>
                  </a:lnTo>
                  <a:lnTo>
                    <a:pt x="1762" y="1909"/>
                  </a:lnTo>
                  <a:lnTo>
                    <a:pt x="1760" y="1904"/>
                  </a:lnTo>
                  <a:lnTo>
                    <a:pt x="1760" y="1897"/>
                  </a:lnTo>
                  <a:lnTo>
                    <a:pt x="1750" y="1890"/>
                  </a:lnTo>
                  <a:lnTo>
                    <a:pt x="1741" y="1881"/>
                  </a:lnTo>
                  <a:lnTo>
                    <a:pt x="1733" y="1873"/>
                  </a:lnTo>
                  <a:lnTo>
                    <a:pt x="1726" y="1863"/>
                  </a:lnTo>
                  <a:lnTo>
                    <a:pt x="1726" y="1842"/>
                  </a:lnTo>
                  <a:lnTo>
                    <a:pt x="1678" y="1842"/>
                  </a:lnTo>
                  <a:lnTo>
                    <a:pt x="1673" y="1842"/>
                  </a:lnTo>
                  <a:lnTo>
                    <a:pt x="1666" y="1842"/>
                  </a:lnTo>
                  <a:lnTo>
                    <a:pt x="1653" y="1842"/>
                  </a:lnTo>
                  <a:lnTo>
                    <a:pt x="1648" y="1844"/>
                  </a:lnTo>
                  <a:lnTo>
                    <a:pt x="1642" y="1842"/>
                  </a:lnTo>
                  <a:lnTo>
                    <a:pt x="1639" y="1840"/>
                  </a:lnTo>
                  <a:lnTo>
                    <a:pt x="1637" y="1835"/>
                  </a:lnTo>
                  <a:lnTo>
                    <a:pt x="1658" y="1834"/>
                  </a:lnTo>
                  <a:lnTo>
                    <a:pt x="1677" y="1830"/>
                  </a:lnTo>
                  <a:lnTo>
                    <a:pt x="1695" y="1827"/>
                  </a:lnTo>
                  <a:lnTo>
                    <a:pt x="1707" y="1827"/>
                  </a:lnTo>
                  <a:lnTo>
                    <a:pt x="1719" y="1828"/>
                  </a:lnTo>
                  <a:lnTo>
                    <a:pt x="1724" y="1832"/>
                  </a:lnTo>
                  <a:lnTo>
                    <a:pt x="1731" y="1834"/>
                  </a:lnTo>
                  <a:lnTo>
                    <a:pt x="1736" y="1837"/>
                  </a:lnTo>
                  <a:lnTo>
                    <a:pt x="1738" y="1839"/>
                  </a:lnTo>
                  <a:lnTo>
                    <a:pt x="1740" y="1842"/>
                  </a:lnTo>
                  <a:lnTo>
                    <a:pt x="1743" y="1842"/>
                  </a:lnTo>
                  <a:lnTo>
                    <a:pt x="1750" y="1842"/>
                  </a:lnTo>
                  <a:lnTo>
                    <a:pt x="1753" y="1842"/>
                  </a:lnTo>
                  <a:lnTo>
                    <a:pt x="1755" y="1839"/>
                  </a:lnTo>
                  <a:lnTo>
                    <a:pt x="1757" y="1835"/>
                  </a:lnTo>
                  <a:lnTo>
                    <a:pt x="1765" y="1834"/>
                  </a:lnTo>
                  <a:lnTo>
                    <a:pt x="1769" y="1834"/>
                  </a:lnTo>
                  <a:lnTo>
                    <a:pt x="1772" y="1832"/>
                  </a:lnTo>
                  <a:lnTo>
                    <a:pt x="1775" y="1830"/>
                  </a:lnTo>
                  <a:lnTo>
                    <a:pt x="1777" y="1825"/>
                  </a:lnTo>
                  <a:lnTo>
                    <a:pt x="1781" y="1822"/>
                  </a:lnTo>
                  <a:lnTo>
                    <a:pt x="1782" y="1822"/>
                  </a:lnTo>
                  <a:lnTo>
                    <a:pt x="1789" y="1822"/>
                  </a:lnTo>
                  <a:lnTo>
                    <a:pt x="1792" y="1820"/>
                  </a:lnTo>
                  <a:lnTo>
                    <a:pt x="1799" y="1813"/>
                  </a:lnTo>
                  <a:lnTo>
                    <a:pt x="1803" y="1810"/>
                  </a:lnTo>
                  <a:lnTo>
                    <a:pt x="1808" y="1808"/>
                  </a:lnTo>
                  <a:lnTo>
                    <a:pt x="1813" y="1806"/>
                  </a:lnTo>
                  <a:lnTo>
                    <a:pt x="1821" y="1808"/>
                  </a:lnTo>
                  <a:lnTo>
                    <a:pt x="1823" y="1796"/>
                  </a:lnTo>
                  <a:lnTo>
                    <a:pt x="1827" y="1788"/>
                  </a:lnTo>
                  <a:lnTo>
                    <a:pt x="1833" y="1779"/>
                  </a:lnTo>
                  <a:lnTo>
                    <a:pt x="1837" y="1776"/>
                  </a:lnTo>
                  <a:lnTo>
                    <a:pt x="1842" y="1774"/>
                  </a:lnTo>
                  <a:lnTo>
                    <a:pt x="1842" y="1767"/>
                  </a:lnTo>
                  <a:lnTo>
                    <a:pt x="1844" y="1762"/>
                  </a:lnTo>
                  <a:lnTo>
                    <a:pt x="1849" y="1753"/>
                  </a:lnTo>
                  <a:lnTo>
                    <a:pt x="1854" y="1745"/>
                  </a:lnTo>
                  <a:lnTo>
                    <a:pt x="1856" y="1740"/>
                  </a:lnTo>
                  <a:lnTo>
                    <a:pt x="1856" y="1733"/>
                  </a:lnTo>
                  <a:lnTo>
                    <a:pt x="1861" y="1735"/>
                  </a:lnTo>
                  <a:lnTo>
                    <a:pt x="1866" y="1733"/>
                  </a:lnTo>
                  <a:lnTo>
                    <a:pt x="1869" y="1731"/>
                  </a:lnTo>
                  <a:lnTo>
                    <a:pt x="1871" y="1728"/>
                  </a:lnTo>
                  <a:lnTo>
                    <a:pt x="1873" y="1726"/>
                  </a:lnTo>
                  <a:lnTo>
                    <a:pt x="1876" y="1724"/>
                  </a:lnTo>
                  <a:lnTo>
                    <a:pt x="1881" y="1723"/>
                  </a:lnTo>
                  <a:lnTo>
                    <a:pt x="1888" y="1718"/>
                  </a:lnTo>
                  <a:lnTo>
                    <a:pt x="1895" y="1711"/>
                  </a:lnTo>
                  <a:lnTo>
                    <a:pt x="1903" y="1706"/>
                  </a:lnTo>
                  <a:lnTo>
                    <a:pt x="1905" y="1702"/>
                  </a:lnTo>
                  <a:lnTo>
                    <a:pt x="1908" y="1694"/>
                  </a:lnTo>
                  <a:lnTo>
                    <a:pt x="1912" y="1685"/>
                  </a:lnTo>
                  <a:lnTo>
                    <a:pt x="1917" y="1677"/>
                  </a:lnTo>
                  <a:lnTo>
                    <a:pt x="1920" y="1675"/>
                  </a:lnTo>
                  <a:lnTo>
                    <a:pt x="1924" y="1672"/>
                  </a:lnTo>
                  <a:lnTo>
                    <a:pt x="1925" y="1668"/>
                  </a:lnTo>
                  <a:lnTo>
                    <a:pt x="1925" y="1667"/>
                  </a:lnTo>
                  <a:lnTo>
                    <a:pt x="1931" y="1665"/>
                  </a:lnTo>
                  <a:lnTo>
                    <a:pt x="1934" y="1661"/>
                  </a:lnTo>
                  <a:lnTo>
                    <a:pt x="1936" y="1658"/>
                  </a:lnTo>
                  <a:lnTo>
                    <a:pt x="1937" y="1655"/>
                  </a:lnTo>
                  <a:lnTo>
                    <a:pt x="1937" y="1651"/>
                  </a:lnTo>
                  <a:lnTo>
                    <a:pt x="1939" y="1646"/>
                  </a:lnTo>
                  <a:lnTo>
                    <a:pt x="1943" y="1643"/>
                  </a:lnTo>
                  <a:lnTo>
                    <a:pt x="1949" y="1638"/>
                  </a:lnTo>
                  <a:lnTo>
                    <a:pt x="1956" y="1632"/>
                  </a:lnTo>
                  <a:lnTo>
                    <a:pt x="1958" y="1629"/>
                  </a:lnTo>
                  <a:lnTo>
                    <a:pt x="1958" y="1626"/>
                  </a:lnTo>
                  <a:lnTo>
                    <a:pt x="1958" y="1624"/>
                  </a:lnTo>
                  <a:lnTo>
                    <a:pt x="1961" y="1615"/>
                  </a:lnTo>
                  <a:lnTo>
                    <a:pt x="1965" y="1609"/>
                  </a:lnTo>
                  <a:lnTo>
                    <a:pt x="1975" y="1597"/>
                  </a:lnTo>
                  <a:lnTo>
                    <a:pt x="1985" y="1585"/>
                  </a:lnTo>
                  <a:lnTo>
                    <a:pt x="1989" y="1578"/>
                  </a:lnTo>
                  <a:lnTo>
                    <a:pt x="1992" y="1569"/>
                  </a:lnTo>
                  <a:lnTo>
                    <a:pt x="1992" y="1562"/>
                  </a:lnTo>
                  <a:lnTo>
                    <a:pt x="1994" y="1552"/>
                  </a:lnTo>
                  <a:lnTo>
                    <a:pt x="1997" y="1540"/>
                  </a:lnTo>
                  <a:lnTo>
                    <a:pt x="1999" y="1530"/>
                  </a:lnTo>
                  <a:lnTo>
                    <a:pt x="1999" y="1515"/>
                  </a:lnTo>
                  <a:lnTo>
                    <a:pt x="2009" y="1511"/>
                  </a:lnTo>
                  <a:lnTo>
                    <a:pt x="2018" y="1504"/>
                  </a:lnTo>
                  <a:lnTo>
                    <a:pt x="2033" y="1491"/>
                  </a:lnTo>
                  <a:lnTo>
                    <a:pt x="2036" y="1489"/>
                  </a:lnTo>
                  <a:lnTo>
                    <a:pt x="2040" y="1486"/>
                  </a:lnTo>
                  <a:lnTo>
                    <a:pt x="2043" y="1484"/>
                  </a:lnTo>
                  <a:lnTo>
                    <a:pt x="2052" y="1479"/>
                  </a:lnTo>
                  <a:lnTo>
                    <a:pt x="2060" y="1474"/>
                  </a:lnTo>
                  <a:lnTo>
                    <a:pt x="2064" y="1470"/>
                  </a:lnTo>
                  <a:lnTo>
                    <a:pt x="2065" y="1467"/>
                  </a:lnTo>
                  <a:lnTo>
                    <a:pt x="2067" y="1463"/>
                  </a:lnTo>
                  <a:lnTo>
                    <a:pt x="2072" y="1457"/>
                  </a:lnTo>
                  <a:lnTo>
                    <a:pt x="2076" y="1455"/>
                  </a:lnTo>
                  <a:lnTo>
                    <a:pt x="2081" y="1453"/>
                  </a:lnTo>
                  <a:lnTo>
                    <a:pt x="2079" y="1443"/>
                  </a:lnTo>
                  <a:lnTo>
                    <a:pt x="2081" y="1436"/>
                  </a:lnTo>
                  <a:lnTo>
                    <a:pt x="2084" y="1422"/>
                  </a:lnTo>
                  <a:lnTo>
                    <a:pt x="2088" y="1409"/>
                  </a:lnTo>
                  <a:lnTo>
                    <a:pt x="2088" y="1400"/>
                  </a:lnTo>
                  <a:lnTo>
                    <a:pt x="2088" y="1392"/>
                  </a:lnTo>
                  <a:lnTo>
                    <a:pt x="2084" y="1385"/>
                  </a:lnTo>
                  <a:lnTo>
                    <a:pt x="2081" y="1376"/>
                  </a:lnTo>
                  <a:lnTo>
                    <a:pt x="2081" y="1373"/>
                  </a:lnTo>
                  <a:lnTo>
                    <a:pt x="2077" y="1358"/>
                  </a:lnTo>
                  <a:lnTo>
                    <a:pt x="2072" y="1344"/>
                  </a:lnTo>
                  <a:lnTo>
                    <a:pt x="2069" y="1339"/>
                  </a:lnTo>
                  <a:lnTo>
                    <a:pt x="2064" y="1334"/>
                  </a:lnTo>
                  <a:lnTo>
                    <a:pt x="2059" y="1332"/>
                  </a:lnTo>
                  <a:lnTo>
                    <a:pt x="2050" y="1330"/>
                  </a:lnTo>
                  <a:lnTo>
                    <a:pt x="2047" y="1330"/>
                  </a:lnTo>
                  <a:lnTo>
                    <a:pt x="2041" y="1325"/>
                  </a:lnTo>
                  <a:lnTo>
                    <a:pt x="2036" y="1324"/>
                  </a:lnTo>
                  <a:lnTo>
                    <a:pt x="2029" y="1324"/>
                  </a:lnTo>
                  <a:lnTo>
                    <a:pt x="2021" y="1325"/>
                  </a:lnTo>
                  <a:lnTo>
                    <a:pt x="2018" y="1324"/>
                  </a:lnTo>
                  <a:lnTo>
                    <a:pt x="1999" y="1320"/>
                  </a:lnTo>
                  <a:lnTo>
                    <a:pt x="1989" y="1318"/>
                  </a:lnTo>
                  <a:lnTo>
                    <a:pt x="1978" y="1317"/>
                  </a:lnTo>
                  <a:lnTo>
                    <a:pt x="1971" y="1317"/>
                  </a:lnTo>
                  <a:lnTo>
                    <a:pt x="1961" y="1318"/>
                  </a:lnTo>
                  <a:lnTo>
                    <a:pt x="1953" y="1317"/>
                  </a:lnTo>
                  <a:lnTo>
                    <a:pt x="1937" y="1313"/>
                  </a:lnTo>
                  <a:lnTo>
                    <a:pt x="1922" y="1310"/>
                  </a:lnTo>
                  <a:lnTo>
                    <a:pt x="1914" y="1310"/>
                  </a:lnTo>
                  <a:lnTo>
                    <a:pt x="1903" y="1310"/>
                  </a:lnTo>
                  <a:lnTo>
                    <a:pt x="1903" y="1306"/>
                  </a:lnTo>
                  <a:lnTo>
                    <a:pt x="1900" y="1305"/>
                  </a:lnTo>
                  <a:lnTo>
                    <a:pt x="1881" y="1293"/>
                  </a:lnTo>
                  <a:lnTo>
                    <a:pt x="1873" y="1288"/>
                  </a:lnTo>
                  <a:lnTo>
                    <a:pt x="1862" y="1286"/>
                  </a:lnTo>
                  <a:lnTo>
                    <a:pt x="1861" y="1284"/>
                  </a:lnTo>
                  <a:lnTo>
                    <a:pt x="1856" y="1283"/>
                  </a:lnTo>
                  <a:lnTo>
                    <a:pt x="1849" y="1283"/>
                  </a:lnTo>
                  <a:lnTo>
                    <a:pt x="1838" y="1284"/>
                  </a:lnTo>
                  <a:lnTo>
                    <a:pt x="1830" y="1283"/>
                  </a:lnTo>
                  <a:lnTo>
                    <a:pt x="1815" y="1279"/>
                  </a:lnTo>
                  <a:lnTo>
                    <a:pt x="1799" y="1276"/>
                  </a:lnTo>
                  <a:lnTo>
                    <a:pt x="1791" y="1276"/>
                  </a:lnTo>
                  <a:lnTo>
                    <a:pt x="1781" y="1276"/>
                  </a:lnTo>
                  <a:lnTo>
                    <a:pt x="1779" y="1271"/>
                  </a:lnTo>
                  <a:lnTo>
                    <a:pt x="1775" y="1267"/>
                  </a:lnTo>
                  <a:lnTo>
                    <a:pt x="1769" y="1260"/>
                  </a:lnTo>
                  <a:lnTo>
                    <a:pt x="1760" y="1255"/>
                  </a:lnTo>
                  <a:lnTo>
                    <a:pt x="1757" y="1252"/>
                  </a:lnTo>
                  <a:lnTo>
                    <a:pt x="1753" y="1249"/>
                  </a:lnTo>
                  <a:lnTo>
                    <a:pt x="1731" y="1249"/>
                  </a:lnTo>
                  <a:lnTo>
                    <a:pt x="1709" y="1249"/>
                  </a:lnTo>
                  <a:lnTo>
                    <a:pt x="1690" y="1252"/>
                  </a:lnTo>
                  <a:lnTo>
                    <a:pt x="1671" y="1255"/>
                  </a:lnTo>
                  <a:lnTo>
                    <a:pt x="1637" y="1266"/>
                  </a:lnTo>
                  <a:lnTo>
                    <a:pt x="1603" y="1276"/>
                  </a:lnTo>
                  <a:lnTo>
                    <a:pt x="1569" y="1276"/>
                  </a:lnTo>
                  <a:lnTo>
                    <a:pt x="1567" y="1279"/>
                  </a:lnTo>
                  <a:lnTo>
                    <a:pt x="1564" y="1281"/>
                  </a:lnTo>
                  <a:lnTo>
                    <a:pt x="1555" y="1283"/>
                  </a:lnTo>
                  <a:lnTo>
                    <a:pt x="1555" y="1286"/>
                  </a:lnTo>
                  <a:lnTo>
                    <a:pt x="1554" y="1288"/>
                  </a:lnTo>
                  <a:lnTo>
                    <a:pt x="1549" y="1289"/>
                  </a:lnTo>
                  <a:lnTo>
                    <a:pt x="1543" y="1293"/>
                  </a:lnTo>
                  <a:lnTo>
                    <a:pt x="1537" y="1295"/>
                  </a:lnTo>
                  <a:lnTo>
                    <a:pt x="1531" y="1298"/>
                  </a:lnTo>
                  <a:lnTo>
                    <a:pt x="1530" y="1300"/>
                  </a:lnTo>
                  <a:lnTo>
                    <a:pt x="1528" y="1303"/>
                  </a:lnTo>
                  <a:lnTo>
                    <a:pt x="1519" y="1301"/>
                  </a:lnTo>
                  <a:lnTo>
                    <a:pt x="1513" y="1303"/>
                  </a:lnTo>
                  <a:lnTo>
                    <a:pt x="1507" y="1306"/>
                  </a:lnTo>
                  <a:lnTo>
                    <a:pt x="1504" y="1310"/>
                  </a:lnTo>
                  <a:lnTo>
                    <a:pt x="1501" y="1313"/>
                  </a:lnTo>
                  <a:lnTo>
                    <a:pt x="1496" y="1317"/>
                  </a:lnTo>
                  <a:lnTo>
                    <a:pt x="1489" y="1318"/>
                  </a:lnTo>
                  <a:lnTo>
                    <a:pt x="1480" y="1317"/>
                  </a:lnTo>
                  <a:lnTo>
                    <a:pt x="1477" y="1312"/>
                  </a:lnTo>
                  <a:lnTo>
                    <a:pt x="1473" y="1306"/>
                  </a:lnTo>
                  <a:lnTo>
                    <a:pt x="1468" y="1303"/>
                  </a:lnTo>
                  <a:lnTo>
                    <a:pt x="1467" y="1296"/>
                  </a:lnTo>
                  <a:lnTo>
                    <a:pt x="1478" y="1296"/>
                  </a:lnTo>
                  <a:lnTo>
                    <a:pt x="1489" y="1296"/>
                  </a:lnTo>
                  <a:lnTo>
                    <a:pt x="1494" y="1295"/>
                  </a:lnTo>
                  <a:lnTo>
                    <a:pt x="1497" y="1291"/>
                  </a:lnTo>
                  <a:lnTo>
                    <a:pt x="1499" y="1288"/>
                  </a:lnTo>
                  <a:lnTo>
                    <a:pt x="1501" y="1283"/>
                  </a:lnTo>
                  <a:lnTo>
                    <a:pt x="1507" y="1284"/>
                  </a:lnTo>
                  <a:lnTo>
                    <a:pt x="1513" y="1283"/>
                  </a:lnTo>
                  <a:lnTo>
                    <a:pt x="1521" y="1279"/>
                  </a:lnTo>
                  <a:lnTo>
                    <a:pt x="1530" y="1276"/>
                  </a:lnTo>
                  <a:lnTo>
                    <a:pt x="1535" y="1274"/>
                  </a:lnTo>
                  <a:lnTo>
                    <a:pt x="1542" y="1276"/>
                  </a:lnTo>
                  <a:lnTo>
                    <a:pt x="1543" y="1272"/>
                  </a:lnTo>
                  <a:lnTo>
                    <a:pt x="1547" y="1271"/>
                  </a:lnTo>
                  <a:lnTo>
                    <a:pt x="1555" y="1269"/>
                  </a:lnTo>
                  <a:lnTo>
                    <a:pt x="1555" y="1264"/>
                  </a:lnTo>
                  <a:lnTo>
                    <a:pt x="1557" y="1260"/>
                  </a:lnTo>
                  <a:lnTo>
                    <a:pt x="1559" y="1257"/>
                  </a:lnTo>
                  <a:lnTo>
                    <a:pt x="1562" y="1255"/>
                  </a:lnTo>
                  <a:lnTo>
                    <a:pt x="1564" y="1250"/>
                  </a:lnTo>
                  <a:lnTo>
                    <a:pt x="1566" y="1249"/>
                  </a:lnTo>
                  <a:lnTo>
                    <a:pt x="1569" y="1249"/>
                  </a:lnTo>
                  <a:lnTo>
                    <a:pt x="1572" y="1247"/>
                  </a:lnTo>
                  <a:lnTo>
                    <a:pt x="1574" y="1243"/>
                  </a:lnTo>
                  <a:lnTo>
                    <a:pt x="1576" y="1235"/>
                  </a:lnTo>
                  <a:lnTo>
                    <a:pt x="1514" y="1235"/>
                  </a:lnTo>
                  <a:lnTo>
                    <a:pt x="1513" y="1237"/>
                  </a:lnTo>
                  <a:lnTo>
                    <a:pt x="1511" y="1238"/>
                  </a:lnTo>
                  <a:lnTo>
                    <a:pt x="1507" y="1242"/>
                  </a:lnTo>
                  <a:lnTo>
                    <a:pt x="1502" y="1243"/>
                  </a:lnTo>
                  <a:lnTo>
                    <a:pt x="1501" y="1245"/>
                  </a:lnTo>
                  <a:lnTo>
                    <a:pt x="1501" y="1249"/>
                  </a:lnTo>
                  <a:lnTo>
                    <a:pt x="1480" y="1249"/>
                  </a:lnTo>
                  <a:lnTo>
                    <a:pt x="1489" y="1237"/>
                  </a:lnTo>
                  <a:lnTo>
                    <a:pt x="1494" y="1231"/>
                  </a:lnTo>
                  <a:lnTo>
                    <a:pt x="1501" y="1228"/>
                  </a:lnTo>
                  <a:lnTo>
                    <a:pt x="1507" y="1225"/>
                  </a:lnTo>
                  <a:lnTo>
                    <a:pt x="1514" y="1223"/>
                  </a:lnTo>
                  <a:lnTo>
                    <a:pt x="1525" y="1221"/>
                  </a:lnTo>
                  <a:lnTo>
                    <a:pt x="1535" y="1221"/>
                  </a:lnTo>
                  <a:lnTo>
                    <a:pt x="1542" y="1221"/>
                  </a:lnTo>
                  <a:lnTo>
                    <a:pt x="1543" y="1218"/>
                  </a:lnTo>
                  <a:lnTo>
                    <a:pt x="1547" y="1216"/>
                  </a:lnTo>
                  <a:lnTo>
                    <a:pt x="1555" y="1214"/>
                  </a:lnTo>
                  <a:lnTo>
                    <a:pt x="1564" y="1218"/>
                  </a:lnTo>
                  <a:lnTo>
                    <a:pt x="1571" y="1223"/>
                  </a:lnTo>
                  <a:lnTo>
                    <a:pt x="1579" y="1226"/>
                  </a:lnTo>
                  <a:lnTo>
                    <a:pt x="1584" y="1228"/>
                  </a:lnTo>
                  <a:lnTo>
                    <a:pt x="1590" y="1228"/>
                  </a:lnTo>
                  <a:lnTo>
                    <a:pt x="1595" y="1226"/>
                  </a:lnTo>
                  <a:lnTo>
                    <a:pt x="1600" y="1223"/>
                  </a:lnTo>
                  <a:lnTo>
                    <a:pt x="1607" y="1214"/>
                  </a:lnTo>
                  <a:lnTo>
                    <a:pt x="1613" y="1206"/>
                  </a:lnTo>
                  <a:lnTo>
                    <a:pt x="1619" y="1202"/>
                  </a:lnTo>
                  <a:lnTo>
                    <a:pt x="1624" y="1201"/>
                  </a:lnTo>
                  <a:lnTo>
                    <a:pt x="1625" y="1196"/>
                  </a:lnTo>
                  <a:lnTo>
                    <a:pt x="1627" y="1194"/>
                  </a:lnTo>
                  <a:lnTo>
                    <a:pt x="1630" y="1194"/>
                  </a:lnTo>
                  <a:lnTo>
                    <a:pt x="1637" y="1184"/>
                  </a:lnTo>
                  <a:lnTo>
                    <a:pt x="1646" y="1175"/>
                  </a:lnTo>
                  <a:lnTo>
                    <a:pt x="1653" y="1165"/>
                  </a:lnTo>
                  <a:lnTo>
                    <a:pt x="1656" y="1160"/>
                  </a:lnTo>
                  <a:lnTo>
                    <a:pt x="1658" y="1153"/>
                  </a:lnTo>
                  <a:lnTo>
                    <a:pt x="1642" y="1153"/>
                  </a:lnTo>
                  <a:lnTo>
                    <a:pt x="1629" y="1153"/>
                  </a:lnTo>
                  <a:lnTo>
                    <a:pt x="1617" y="1156"/>
                  </a:lnTo>
                  <a:lnTo>
                    <a:pt x="1607" y="1160"/>
                  </a:lnTo>
                  <a:lnTo>
                    <a:pt x="1583" y="1165"/>
                  </a:lnTo>
                  <a:lnTo>
                    <a:pt x="1571" y="1167"/>
                  </a:lnTo>
                  <a:lnTo>
                    <a:pt x="1555" y="1167"/>
                  </a:lnTo>
                  <a:lnTo>
                    <a:pt x="1555" y="1163"/>
                  </a:lnTo>
                  <a:lnTo>
                    <a:pt x="1554" y="1162"/>
                  </a:lnTo>
                  <a:lnTo>
                    <a:pt x="1549" y="1160"/>
                  </a:lnTo>
                  <a:lnTo>
                    <a:pt x="1545" y="1158"/>
                  </a:lnTo>
                  <a:lnTo>
                    <a:pt x="1543" y="1155"/>
                  </a:lnTo>
                  <a:lnTo>
                    <a:pt x="1542" y="1146"/>
                  </a:lnTo>
                  <a:lnTo>
                    <a:pt x="1549" y="1151"/>
                  </a:lnTo>
                  <a:lnTo>
                    <a:pt x="1559" y="1153"/>
                  </a:lnTo>
                  <a:lnTo>
                    <a:pt x="1571" y="1153"/>
                  </a:lnTo>
                  <a:lnTo>
                    <a:pt x="1583" y="1153"/>
                  </a:lnTo>
                  <a:lnTo>
                    <a:pt x="1586" y="1146"/>
                  </a:lnTo>
                  <a:lnTo>
                    <a:pt x="1591" y="1139"/>
                  </a:lnTo>
                  <a:lnTo>
                    <a:pt x="1595" y="1136"/>
                  </a:lnTo>
                  <a:lnTo>
                    <a:pt x="1600" y="1134"/>
                  </a:lnTo>
                  <a:lnTo>
                    <a:pt x="1605" y="1133"/>
                  </a:lnTo>
                  <a:lnTo>
                    <a:pt x="1610" y="1133"/>
                  </a:lnTo>
                  <a:lnTo>
                    <a:pt x="1613" y="1124"/>
                  </a:lnTo>
                  <a:lnTo>
                    <a:pt x="1617" y="1116"/>
                  </a:lnTo>
                  <a:lnTo>
                    <a:pt x="1622" y="1109"/>
                  </a:lnTo>
                  <a:lnTo>
                    <a:pt x="1625" y="1107"/>
                  </a:lnTo>
                  <a:lnTo>
                    <a:pt x="1630" y="1105"/>
                  </a:lnTo>
                  <a:lnTo>
                    <a:pt x="1637" y="1105"/>
                  </a:lnTo>
                  <a:lnTo>
                    <a:pt x="1644" y="1105"/>
                  </a:lnTo>
                  <a:lnTo>
                    <a:pt x="1656" y="1100"/>
                  </a:lnTo>
                  <a:lnTo>
                    <a:pt x="1661" y="1097"/>
                  </a:lnTo>
                  <a:lnTo>
                    <a:pt x="1665" y="1092"/>
                  </a:lnTo>
                  <a:lnTo>
                    <a:pt x="1673" y="1090"/>
                  </a:lnTo>
                  <a:lnTo>
                    <a:pt x="1682" y="1088"/>
                  </a:lnTo>
                  <a:lnTo>
                    <a:pt x="1687" y="1083"/>
                  </a:lnTo>
                  <a:lnTo>
                    <a:pt x="1692" y="1078"/>
                  </a:lnTo>
                  <a:lnTo>
                    <a:pt x="1700" y="1078"/>
                  </a:lnTo>
                  <a:lnTo>
                    <a:pt x="1707" y="1075"/>
                  </a:lnTo>
                  <a:lnTo>
                    <a:pt x="1719" y="1068"/>
                  </a:lnTo>
                  <a:lnTo>
                    <a:pt x="1726" y="1064"/>
                  </a:lnTo>
                  <a:lnTo>
                    <a:pt x="1729" y="1063"/>
                  </a:lnTo>
                  <a:lnTo>
                    <a:pt x="1733" y="1061"/>
                  </a:lnTo>
                  <a:lnTo>
                    <a:pt x="1740" y="1059"/>
                  </a:lnTo>
                  <a:lnTo>
                    <a:pt x="1746" y="1056"/>
                  </a:lnTo>
                  <a:lnTo>
                    <a:pt x="1750" y="1054"/>
                  </a:lnTo>
                  <a:lnTo>
                    <a:pt x="1752" y="1049"/>
                  </a:lnTo>
                  <a:lnTo>
                    <a:pt x="1755" y="1047"/>
                  </a:lnTo>
                  <a:lnTo>
                    <a:pt x="1762" y="1040"/>
                  </a:lnTo>
                  <a:lnTo>
                    <a:pt x="1767" y="1030"/>
                  </a:lnTo>
                  <a:lnTo>
                    <a:pt x="1770" y="1029"/>
                  </a:lnTo>
                  <a:lnTo>
                    <a:pt x="1774" y="1029"/>
                  </a:lnTo>
                  <a:lnTo>
                    <a:pt x="1777" y="1027"/>
                  </a:lnTo>
                  <a:lnTo>
                    <a:pt x="1782" y="1023"/>
                  </a:lnTo>
                  <a:lnTo>
                    <a:pt x="1787" y="1018"/>
                  </a:lnTo>
                  <a:lnTo>
                    <a:pt x="1792" y="1017"/>
                  </a:lnTo>
                  <a:lnTo>
                    <a:pt x="1798" y="1017"/>
                  </a:lnTo>
                  <a:lnTo>
                    <a:pt x="1799" y="1017"/>
                  </a:lnTo>
                  <a:lnTo>
                    <a:pt x="1808" y="1015"/>
                  </a:lnTo>
                  <a:lnTo>
                    <a:pt x="1816" y="1013"/>
                  </a:lnTo>
                  <a:lnTo>
                    <a:pt x="1823" y="1010"/>
                  </a:lnTo>
                  <a:lnTo>
                    <a:pt x="1830" y="1005"/>
                  </a:lnTo>
                  <a:lnTo>
                    <a:pt x="1840" y="994"/>
                  </a:lnTo>
                  <a:lnTo>
                    <a:pt x="1849" y="982"/>
                  </a:lnTo>
                  <a:lnTo>
                    <a:pt x="1849" y="979"/>
                  </a:lnTo>
                  <a:lnTo>
                    <a:pt x="1850" y="977"/>
                  </a:lnTo>
                  <a:lnTo>
                    <a:pt x="1857" y="977"/>
                  </a:lnTo>
                  <a:lnTo>
                    <a:pt x="1861" y="976"/>
                  </a:lnTo>
                  <a:lnTo>
                    <a:pt x="1864" y="970"/>
                  </a:lnTo>
                  <a:lnTo>
                    <a:pt x="1866" y="965"/>
                  </a:lnTo>
                  <a:lnTo>
                    <a:pt x="1869" y="955"/>
                  </a:lnTo>
                  <a:lnTo>
                    <a:pt x="1873" y="950"/>
                  </a:lnTo>
                  <a:lnTo>
                    <a:pt x="1876" y="945"/>
                  </a:lnTo>
                  <a:lnTo>
                    <a:pt x="1876" y="943"/>
                  </a:lnTo>
                  <a:lnTo>
                    <a:pt x="1876" y="938"/>
                  </a:lnTo>
                  <a:lnTo>
                    <a:pt x="1873" y="936"/>
                  </a:lnTo>
                  <a:lnTo>
                    <a:pt x="1866" y="933"/>
                  </a:lnTo>
                  <a:lnTo>
                    <a:pt x="1861" y="931"/>
                  </a:lnTo>
                  <a:lnTo>
                    <a:pt x="1857" y="929"/>
                  </a:lnTo>
                  <a:lnTo>
                    <a:pt x="1856" y="926"/>
                  </a:lnTo>
                  <a:lnTo>
                    <a:pt x="1856" y="921"/>
                  </a:lnTo>
                  <a:lnTo>
                    <a:pt x="1861" y="919"/>
                  </a:lnTo>
                  <a:lnTo>
                    <a:pt x="1866" y="916"/>
                  </a:lnTo>
                  <a:lnTo>
                    <a:pt x="1873" y="907"/>
                  </a:lnTo>
                  <a:lnTo>
                    <a:pt x="1878" y="897"/>
                  </a:lnTo>
                  <a:lnTo>
                    <a:pt x="1883" y="887"/>
                  </a:lnTo>
                  <a:lnTo>
                    <a:pt x="1885" y="882"/>
                  </a:lnTo>
                  <a:lnTo>
                    <a:pt x="1886" y="880"/>
                  </a:lnTo>
                  <a:lnTo>
                    <a:pt x="1890" y="880"/>
                  </a:lnTo>
                  <a:lnTo>
                    <a:pt x="1890" y="866"/>
                  </a:lnTo>
                  <a:lnTo>
                    <a:pt x="1886" y="866"/>
                  </a:lnTo>
                  <a:lnTo>
                    <a:pt x="1885" y="865"/>
                  </a:lnTo>
                  <a:lnTo>
                    <a:pt x="1883" y="860"/>
                  </a:lnTo>
                  <a:lnTo>
                    <a:pt x="1883" y="846"/>
                  </a:lnTo>
                  <a:lnTo>
                    <a:pt x="1874" y="848"/>
                  </a:lnTo>
                  <a:lnTo>
                    <a:pt x="1869" y="849"/>
                  </a:lnTo>
                  <a:lnTo>
                    <a:pt x="1866" y="854"/>
                  </a:lnTo>
                  <a:lnTo>
                    <a:pt x="1862" y="860"/>
                  </a:lnTo>
                  <a:lnTo>
                    <a:pt x="1854" y="860"/>
                  </a:lnTo>
                  <a:lnTo>
                    <a:pt x="1847" y="861"/>
                  </a:lnTo>
                  <a:lnTo>
                    <a:pt x="1842" y="865"/>
                  </a:lnTo>
                  <a:lnTo>
                    <a:pt x="1835" y="866"/>
                  </a:lnTo>
                  <a:lnTo>
                    <a:pt x="1830" y="856"/>
                  </a:lnTo>
                  <a:lnTo>
                    <a:pt x="1825" y="846"/>
                  </a:lnTo>
                  <a:lnTo>
                    <a:pt x="1821" y="842"/>
                  </a:lnTo>
                  <a:lnTo>
                    <a:pt x="1816" y="839"/>
                  </a:lnTo>
                  <a:lnTo>
                    <a:pt x="1810" y="837"/>
                  </a:lnTo>
                  <a:lnTo>
                    <a:pt x="1801" y="839"/>
                  </a:lnTo>
                  <a:lnTo>
                    <a:pt x="1801" y="844"/>
                  </a:lnTo>
                  <a:lnTo>
                    <a:pt x="1803" y="849"/>
                  </a:lnTo>
                  <a:lnTo>
                    <a:pt x="1806" y="858"/>
                  </a:lnTo>
                  <a:lnTo>
                    <a:pt x="1808" y="863"/>
                  </a:lnTo>
                  <a:lnTo>
                    <a:pt x="1810" y="866"/>
                  </a:lnTo>
                  <a:lnTo>
                    <a:pt x="1806" y="870"/>
                  </a:lnTo>
                  <a:lnTo>
                    <a:pt x="1801" y="873"/>
                  </a:lnTo>
                  <a:lnTo>
                    <a:pt x="1794" y="870"/>
                  </a:lnTo>
                  <a:lnTo>
                    <a:pt x="1789" y="866"/>
                  </a:lnTo>
                  <a:lnTo>
                    <a:pt x="1781" y="856"/>
                  </a:lnTo>
                  <a:lnTo>
                    <a:pt x="1775" y="851"/>
                  </a:lnTo>
                  <a:lnTo>
                    <a:pt x="1770" y="848"/>
                  </a:lnTo>
                  <a:lnTo>
                    <a:pt x="1763" y="846"/>
                  </a:lnTo>
                  <a:lnTo>
                    <a:pt x="1753" y="846"/>
                  </a:lnTo>
                  <a:lnTo>
                    <a:pt x="1745" y="848"/>
                  </a:lnTo>
                  <a:lnTo>
                    <a:pt x="1738" y="851"/>
                  </a:lnTo>
                  <a:lnTo>
                    <a:pt x="1729" y="860"/>
                  </a:lnTo>
                  <a:lnTo>
                    <a:pt x="1724" y="863"/>
                  </a:lnTo>
                  <a:lnTo>
                    <a:pt x="1717" y="866"/>
                  </a:lnTo>
                  <a:lnTo>
                    <a:pt x="1709" y="868"/>
                  </a:lnTo>
                  <a:lnTo>
                    <a:pt x="1699" y="866"/>
                  </a:lnTo>
                  <a:lnTo>
                    <a:pt x="1695" y="865"/>
                  </a:lnTo>
                  <a:lnTo>
                    <a:pt x="1694" y="861"/>
                  </a:lnTo>
                  <a:lnTo>
                    <a:pt x="1692" y="853"/>
                  </a:lnTo>
                  <a:lnTo>
                    <a:pt x="1688" y="853"/>
                  </a:lnTo>
                  <a:lnTo>
                    <a:pt x="1687" y="851"/>
                  </a:lnTo>
                  <a:lnTo>
                    <a:pt x="1685" y="846"/>
                  </a:lnTo>
                  <a:lnTo>
                    <a:pt x="1677" y="846"/>
                  </a:lnTo>
                  <a:lnTo>
                    <a:pt x="1668" y="846"/>
                  </a:lnTo>
                  <a:lnTo>
                    <a:pt x="1654" y="842"/>
                  </a:lnTo>
                  <a:lnTo>
                    <a:pt x="1641" y="839"/>
                  </a:lnTo>
                  <a:lnTo>
                    <a:pt x="1634" y="837"/>
                  </a:lnTo>
                  <a:lnTo>
                    <a:pt x="1624" y="839"/>
                  </a:lnTo>
                  <a:lnTo>
                    <a:pt x="1619" y="839"/>
                  </a:lnTo>
                  <a:lnTo>
                    <a:pt x="1615" y="842"/>
                  </a:lnTo>
                  <a:lnTo>
                    <a:pt x="1613" y="846"/>
                  </a:lnTo>
                  <a:lnTo>
                    <a:pt x="1612" y="851"/>
                  </a:lnTo>
                  <a:lnTo>
                    <a:pt x="1610" y="854"/>
                  </a:lnTo>
                  <a:lnTo>
                    <a:pt x="1607" y="858"/>
                  </a:lnTo>
                  <a:lnTo>
                    <a:pt x="1603" y="860"/>
                  </a:lnTo>
                  <a:lnTo>
                    <a:pt x="1596" y="860"/>
                  </a:lnTo>
                  <a:lnTo>
                    <a:pt x="1596" y="851"/>
                  </a:lnTo>
                  <a:lnTo>
                    <a:pt x="1595" y="844"/>
                  </a:lnTo>
                  <a:lnTo>
                    <a:pt x="1590" y="841"/>
                  </a:lnTo>
                  <a:lnTo>
                    <a:pt x="1583" y="839"/>
                  </a:lnTo>
                  <a:lnTo>
                    <a:pt x="1579" y="841"/>
                  </a:lnTo>
                  <a:lnTo>
                    <a:pt x="1576" y="842"/>
                  </a:lnTo>
                  <a:lnTo>
                    <a:pt x="1574" y="851"/>
                  </a:lnTo>
                  <a:lnTo>
                    <a:pt x="1572" y="854"/>
                  </a:lnTo>
                  <a:lnTo>
                    <a:pt x="1571" y="858"/>
                  </a:lnTo>
                  <a:lnTo>
                    <a:pt x="1567" y="860"/>
                  </a:lnTo>
                  <a:lnTo>
                    <a:pt x="1562" y="860"/>
                  </a:lnTo>
                  <a:lnTo>
                    <a:pt x="1564" y="842"/>
                  </a:lnTo>
                  <a:lnTo>
                    <a:pt x="1566" y="836"/>
                  </a:lnTo>
                  <a:lnTo>
                    <a:pt x="1564" y="829"/>
                  </a:lnTo>
                  <a:lnTo>
                    <a:pt x="1562" y="822"/>
                  </a:lnTo>
                  <a:lnTo>
                    <a:pt x="1557" y="817"/>
                  </a:lnTo>
                  <a:lnTo>
                    <a:pt x="1552" y="813"/>
                  </a:lnTo>
                  <a:lnTo>
                    <a:pt x="1542" y="812"/>
                  </a:lnTo>
                  <a:lnTo>
                    <a:pt x="1535" y="810"/>
                  </a:lnTo>
                  <a:lnTo>
                    <a:pt x="1530" y="812"/>
                  </a:lnTo>
                  <a:lnTo>
                    <a:pt x="1526" y="815"/>
                  </a:lnTo>
                  <a:lnTo>
                    <a:pt x="1525" y="819"/>
                  </a:lnTo>
                  <a:lnTo>
                    <a:pt x="1521" y="827"/>
                  </a:lnTo>
                  <a:lnTo>
                    <a:pt x="1518" y="831"/>
                  </a:lnTo>
                  <a:lnTo>
                    <a:pt x="1514" y="832"/>
                  </a:lnTo>
                  <a:lnTo>
                    <a:pt x="1509" y="841"/>
                  </a:lnTo>
                  <a:lnTo>
                    <a:pt x="1506" y="844"/>
                  </a:lnTo>
                  <a:lnTo>
                    <a:pt x="1501" y="846"/>
                  </a:lnTo>
                  <a:lnTo>
                    <a:pt x="1499" y="849"/>
                  </a:lnTo>
                  <a:lnTo>
                    <a:pt x="1497" y="851"/>
                  </a:lnTo>
                  <a:lnTo>
                    <a:pt x="1494" y="849"/>
                  </a:lnTo>
                  <a:lnTo>
                    <a:pt x="1494" y="846"/>
                  </a:lnTo>
                  <a:lnTo>
                    <a:pt x="1496" y="841"/>
                  </a:lnTo>
                  <a:lnTo>
                    <a:pt x="1499" y="837"/>
                  </a:lnTo>
                  <a:lnTo>
                    <a:pt x="1506" y="831"/>
                  </a:lnTo>
                  <a:lnTo>
                    <a:pt x="1509" y="827"/>
                  </a:lnTo>
                  <a:lnTo>
                    <a:pt x="1513" y="824"/>
                  </a:lnTo>
                  <a:lnTo>
                    <a:pt x="1514" y="819"/>
                  </a:lnTo>
                  <a:lnTo>
                    <a:pt x="1514" y="812"/>
                  </a:lnTo>
                  <a:lnTo>
                    <a:pt x="1509" y="810"/>
                  </a:lnTo>
                  <a:lnTo>
                    <a:pt x="1504" y="807"/>
                  </a:lnTo>
                  <a:lnTo>
                    <a:pt x="1497" y="798"/>
                  </a:lnTo>
                  <a:lnTo>
                    <a:pt x="1490" y="790"/>
                  </a:lnTo>
                  <a:lnTo>
                    <a:pt x="1485" y="786"/>
                  </a:lnTo>
                  <a:lnTo>
                    <a:pt x="1480" y="784"/>
                  </a:lnTo>
                  <a:lnTo>
                    <a:pt x="1475" y="783"/>
                  </a:lnTo>
                  <a:lnTo>
                    <a:pt x="1473" y="781"/>
                  </a:lnTo>
                  <a:lnTo>
                    <a:pt x="1473" y="778"/>
                  </a:lnTo>
                  <a:lnTo>
                    <a:pt x="1467" y="778"/>
                  </a:lnTo>
                  <a:lnTo>
                    <a:pt x="1461" y="778"/>
                  </a:lnTo>
                  <a:lnTo>
                    <a:pt x="1458" y="774"/>
                  </a:lnTo>
                  <a:lnTo>
                    <a:pt x="1456" y="771"/>
                  </a:lnTo>
                  <a:lnTo>
                    <a:pt x="1453" y="767"/>
                  </a:lnTo>
                  <a:lnTo>
                    <a:pt x="1451" y="764"/>
                  </a:lnTo>
                  <a:lnTo>
                    <a:pt x="1446" y="764"/>
                  </a:lnTo>
                  <a:lnTo>
                    <a:pt x="1439" y="764"/>
                  </a:lnTo>
                  <a:lnTo>
                    <a:pt x="1439" y="767"/>
                  </a:lnTo>
                  <a:lnTo>
                    <a:pt x="1438" y="769"/>
                  </a:lnTo>
                  <a:lnTo>
                    <a:pt x="1432" y="771"/>
                  </a:lnTo>
                  <a:lnTo>
                    <a:pt x="1426" y="781"/>
                  </a:lnTo>
                  <a:lnTo>
                    <a:pt x="1417" y="790"/>
                  </a:lnTo>
                  <a:lnTo>
                    <a:pt x="1409" y="798"/>
                  </a:lnTo>
                  <a:lnTo>
                    <a:pt x="1398" y="805"/>
                  </a:lnTo>
                  <a:lnTo>
                    <a:pt x="1398" y="846"/>
                  </a:lnTo>
                  <a:lnTo>
                    <a:pt x="1390" y="846"/>
                  </a:lnTo>
                  <a:lnTo>
                    <a:pt x="1383" y="848"/>
                  </a:lnTo>
                  <a:lnTo>
                    <a:pt x="1378" y="851"/>
                  </a:lnTo>
                  <a:lnTo>
                    <a:pt x="1371" y="853"/>
                  </a:lnTo>
                  <a:lnTo>
                    <a:pt x="1371" y="858"/>
                  </a:lnTo>
                  <a:lnTo>
                    <a:pt x="1371" y="865"/>
                  </a:lnTo>
                  <a:lnTo>
                    <a:pt x="1369" y="877"/>
                  </a:lnTo>
                  <a:lnTo>
                    <a:pt x="1369" y="883"/>
                  </a:lnTo>
                  <a:lnTo>
                    <a:pt x="1371" y="888"/>
                  </a:lnTo>
                  <a:lnTo>
                    <a:pt x="1373" y="892"/>
                  </a:lnTo>
                  <a:lnTo>
                    <a:pt x="1378" y="894"/>
                  </a:lnTo>
                  <a:lnTo>
                    <a:pt x="1383" y="902"/>
                  </a:lnTo>
                  <a:lnTo>
                    <a:pt x="1386" y="906"/>
                  </a:lnTo>
                  <a:lnTo>
                    <a:pt x="1392" y="907"/>
                  </a:lnTo>
                  <a:lnTo>
                    <a:pt x="1390" y="911"/>
                  </a:lnTo>
                  <a:lnTo>
                    <a:pt x="1388" y="914"/>
                  </a:lnTo>
                  <a:lnTo>
                    <a:pt x="1385" y="917"/>
                  </a:lnTo>
                  <a:lnTo>
                    <a:pt x="1385" y="921"/>
                  </a:lnTo>
                  <a:lnTo>
                    <a:pt x="1376" y="923"/>
                  </a:lnTo>
                  <a:lnTo>
                    <a:pt x="1369" y="921"/>
                  </a:lnTo>
                  <a:lnTo>
                    <a:pt x="1357" y="917"/>
                  </a:lnTo>
                  <a:lnTo>
                    <a:pt x="1347" y="912"/>
                  </a:lnTo>
                  <a:lnTo>
                    <a:pt x="1337" y="907"/>
                  </a:lnTo>
                  <a:lnTo>
                    <a:pt x="1335" y="902"/>
                  </a:lnTo>
                  <a:lnTo>
                    <a:pt x="1332" y="899"/>
                  </a:lnTo>
                  <a:lnTo>
                    <a:pt x="1323" y="894"/>
                  </a:lnTo>
                  <a:lnTo>
                    <a:pt x="1322" y="892"/>
                  </a:lnTo>
                  <a:lnTo>
                    <a:pt x="1322" y="888"/>
                  </a:lnTo>
                  <a:lnTo>
                    <a:pt x="1320" y="887"/>
                  </a:lnTo>
                  <a:lnTo>
                    <a:pt x="1316" y="887"/>
                  </a:lnTo>
                  <a:lnTo>
                    <a:pt x="1315" y="892"/>
                  </a:lnTo>
                  <a:lnTo>
                    <a:pt x="1313" y="894"/>
                  </a:lnTo>
                  <a:lnTo>
                    <a:pt x="1311" y="895"/>
                  </a:lnTo>
                  <a:lnTo>
                    <a:pt x="1310" y="894"/>
                  </a:lnTo>
                  <a:lnTo>
                    <a:pt x="1308" y="904"/>
                  </a:lnTo>
                  <a:lnTo>
                    <a:pt x="1306" y="912"/>
                  </a:lnTo>
                  <a:lnTo>
                    <a:pt x="1306" y="919"/>
                  </a:lnTo>
                  <a:lnTo>
                    <a:pt x="1310" y="928"/>
                  </a:lnTo>
                  <a:lnTo>
                    <a:pt x="1311" y="929"/>
                  </a:lnTo>
                  <a:lnTo>
                    <a:pt x="1313" y="929"/>
                  </a:lnTo>
                  <a:lnTo>
                    <a:pt x="1315" y="931"/>
                  </a:lnTo>
                  <a:lnTo>
                    <a:pt x="1316" y="935"/>
                  </a:lnTo>
                  <a:lnTo>
                    <a:pt x="1318" y="940"/>
                  </a:lnTo>
                  <a:lnTo>
                    <a:pt x="1322" y="943"/>
                  </a:lnTo>
                  <a:lnTo>
                    <a:pt x="1323" y="948"/>
                  </a:lnTo>
                  <a:lnTo>
                    <a:pt x="1323" y="955"/>
                  </a:lnTo>
                  <a:lnTo>
                    <a:pt x="1323" y="989"/>
                  </a:lnTo>
                  <a:lnTo>
                    <a:pt x="1316" y="986"/>
                  </a:lnTo>
                  <a:lnTo>
                    <a:pt x="1311" y="981"/>
                  </a:lnTo>
                  <a:lnTo>
                    <a:pt x="1306" y="976"/>
                  </a:lnTo>
                  <a:lnTo>
                    <a:pt x="1303" y="969"/>
                  </a:lnTo>
                  <a:lnTo>
                    <a:pt x="1296" y="964"/>
                  </a:lnTo>
                  <a:lnTo>
                    <a:pt x="1289" y="964"/>
                  </a:lnTo>
                  <a:lnTo>
                    <a:pt x="1282" y="964"/>
                  </a:lnTo>
                  <a:lnTo>
                    <a:pt x="1276" y="969"/>
                  </a:lnTo>
                  <a:lnTo>
                    <a:pt x="1276" y="977"/>
                  </a:lnTo>
                  <a:lnTo>
                    <a:pt x="1277" y="984"/>
                  </a:lnTo>
                  <a:lnTo>
                    <a:pt x="1281" y="998"/>
                  </a:lnTo>
                  <a:lnTo>
                    <a:pt x="1286" y="1010"/>
                  </a:lnTo>
                  <a:lnTo>
                    <a:pt x="1288" y="1017"/>
                  </a:lnTo>
                  <a:lnTo>
                    <a:pt x="1289" y="1023"/>
                  </a:lnTo>
                  <a:lnTo>
                    <a:pt x="1294" y="1025"/>
                  </a:lnTo>
                  <a:lnTo>
                    <a:pt x="1299" y="1029"/>
                  </a:lnTo>
                  <a:lnTo>
                    <a:pt x="1306" y="1037"/>
                  </a:lnTo>
                  <a:lnTo>
                    <a:pt x="1311" y="1047"/>
                  </a:lnTo>
                  <a:lnTo>
                    <a:pt x="1316" y="1058"/>
                  </a:lnTo>
                  <a:lnTo>
                    <a:pt x="1308" y="1058"/>
                  </a:lnTo>
                  <a:lnTo>
                    <a:pt x="1303" y="1054"/>
                  </a:lnTo>
                  <a:lnTo>
                    <a:pt x="1298" y="1051"/>
                  </a:lnTo>
                  <a:lnTo>
                    <a:pt x="1294" y="1046"/>
                  </a:lnTo>
                  <a:lnTo>
                    <a:pt x="1291" y="1040"/>
                  </a:lnTo>
                  <a:lnTo>
                    <a:pt x="1286" y="1037"/>
                  </a:lnTo>
                  <a:lnTo>
                    <a:pt x="1279" y="1035"/>
                  </a:lnTo>
                  <a:lnTo>
                    <a:pt x="1269" y="1037"/>
                  </a:lnTo>
                  <a:lnTo>
                    <a:pt x="1267" y="1044"/>
                  </a:lnTo>
                  <a:lnTo>
                    <a:pt x="1269" y="1047"/>
                  </a:lnTo>
                  <a:lnTo>
                    <a:pt x="1270" y="1051"/>
                  </a:lnTo>
                  <a:lnTo>
                    <a:pt x="1274" y="1052"/>
                  </a:lnTo>
                  <a:lnTo>
                    <a:pt x="1279" y="1058"/>
                  </a:lnTo>
                  <a:lnTo>
                    <a:pt x="1281" y="1061"/>
                  </a:lnTo>
                  <a:lnTo>
                    <a:pt x="1282" y="1064"/>
                  </a:lnTo>
                  <a:lnTo>
                    <a:pt x="1286" y="1069"/>
                  </a:lnTo>
                  <a:lnTo>
                    <a:pt x="1289" y="1080"/>
                  </a:lnTo>
                  <a:lnTo>
                    <a:pt x="1291" y="1083"/>
                  </a:lnTo>
                  <a:lnTo>
                    <a:pt x="1289" y="1088"/>
                  </a:lnTo>
                  <a:lnTo>
                    <a:pt x="1288" y="1090"/>
                  </a:lnTo>
                  <a:lnTo>
                    <a:pt x="1282" y="1092"/>
                  </a:lnTo>
                  <a:lnTo>
                    <a:pt x="1282" y="1085"/>
                  </a:lnTo>
                  <a:lnTo>
                    <a:pt x="1281" y="1080"/>
                  </a:lnTo>
                  <a:lnTo>
                    <a:pt x="1279" y="1076"/>
                  </a:lnTo>
                  <a:lnTo>
                    <a:pt x="1276" y="1073"/>
                  </a:lnTo>
                  <a:lnTo>
                    <a:pt x="1269" y="1068"/>
                  </a:lnTo>
                  <a:lnTo>
                    <a:pt x="1259" y="1064"/>
                  </a:lnTo>
                  <a:lnTo>
                    <a:pt x="1250" y="1059"/>
                  </a:lnTo>
                  <a:lnTo>
                    <a:pt x="1243" y="1054"/>
                  </a:lnTo>
                  <a:lnTo>
                    <a:pt x="1240" y="1052"/>
                  </a:lnTo>
                  <a:lnTo>
                    <a:pt x="1236" y="1047"/>
                  </a:lnTo>
                  <a:lnTo>
                    <a:pt x="1235" y="1042"/>
                  </a:lnTo>
                  <a:lnTo>
                    <a:pt x="1235" y="1037"/>
                  </a:lnTo>
                  <a:lnTo>
                    <a:pt x="1230" y="1035"/>
                  </a:lnTo>
                  <a:lnTo>
                    <a:pt x="1228" y="1034"/>
                  </a:lnTo>
                  <a:lnTo>
                    <a:pt x="1228" y="1030"/>
                  </a:lnTo>
                  <a:lnTo>
                    <a:pt x="1207" y="1030"/>
                  </a:lnTo>
                  <a:lnTo>
                    <a:pt x="1207" y="1042"/>
                  </a:lnTo>
                  <a:lnTo>
                    <a:pt x="1207" y="1054"/>
                  </a:lnTo>
                  <a:lnTo>
                    <a:pt x="1209" y="1064"/>
                  </a:lnTo>
                  <a:lnTo>
                    <a:pt x="1214" y="1071"/>
                  </a:lnTo>
                  <a:lnTo>
                    <a:pt x="1218" y="1076"/>
                  </a:lnTo>
                  <a:lnTo>
                    <a:pt x="1221" y="1087"/>
                  </a:lnTo>
                  <a:lnTo>
                    <a:pt x="1223" y="1090"/>
                  </a:lnTo>
                  <a:lnTo>
                    <a:pt x="1221" y="1095"/>
                  </a:lnTo>
                  <a:lnTo>
                    <a:pt x="1219" y="1097"/>
                  </a:lnTo>
                  <a:lnTo>
                    <a:pt x="1214" y="1098"/>
                  </a:lnTo>
                  <a:lnTo>
                    <a:pt x="1207" y="1100"/>
                  </a:lnTo>
                  <a:lnTo>
                    <a:pt x="1204" y="1098"/>
                  </a:lnTo>
                  <a:lnTo>
                    <a:pt x="1201" y="1097"/>
                  </a:lnTo>
                  <a:lnTo>
                    <a:pt x="1201" y="1092"/>
                  </a:lnTo>
                  <a:lnTo>
                    <a:pt x="1201" y="1081"/>
                  </a:lnTo>
                  <a:lnTo>
                    <a:pt x="1201" y="1071"/>
                  </a:lnTo>
                  <a:lnTo>
                    <a:pt x="1199" y="1064"/>
                  </a:lnTo>
                  <a:lnTo>
                    <a:pt x="1197" y="1058"/>
                  </a:lnTo>
                  <a:lnTo>
                    <a:pt x="1194" y="1052"/>
                  </a:lnTo>
                  <a:lnTo>
                    <a:pt x="1194" y="1044"/>
                  </a:lnTo>
                  <a:lnTo>
                    <a:pt x="1183" y="1044"/>
                  </a:lnTo>
                  <a:lnTo>
                    <a:pt x="1175" y="1047"/>
                  </a:lnTo>
                  <a:lnTo>
                    <a:pt x="1168" y="1051"/>
                  </a:lnTo>
                  <a:lnTo>
                    <a:pt x="1163" y="1058"/>
                  </a:lnTo>
                  <a:lnTo>
                    <a:pt x="1158" y="1064"/>
                  </a:lnTo>
                  <a:lnTo>
                    <a:pt x="1156" y="1073"/>
                  </a:lnTo>
                  <a:lnTo>
                    <a:pt x="1153" y="1092"/>
                  </a:lnTo>
                  <a:lnTo>
                    <a:pt x="1155" y="1097"/>
                  </a:lnTo>
                  <a:lnTo>
                    <a:pt x="1156" y="1100"/>
                  </a:lnTo>
                  <a:lnTo>
                    <a:pt x="1163" y="1105"/>
                  </a:lnTo>
                  <a:lnTo>
                    <a:pt x="1172" y="1109"/>
                  </a:lnTo>
                  <a:lnTo>
                    <a:pt x="1180" y="1112"/>
                  </a:lnTo>
                  <a:lnTo>
                    <a:pt x="1180" y="1116"/>
                  </a:lnTo>
                  <a:lnTo>
                    <a:pt x="1182" y="1119"/>
                  </a:lnTo>
                  <a:lnTo>
                    <a:pt x="1189" y="1124"/>
                  </a:lnTo>
                  <a:lnTo>
                    <a:pt x="1192" y="1127"/>
                  </a:lnTo>
                  <a:lnTo>
                    <a:pt x="1194" y="1129"/>
                  </a:lnTo>
                  <a:lnTo>
                    <a:pt x="1192" y="1131"/>
                  </a:lnTo>
                  <a:lnTo>
                    <a:pt x="1187" y="1133"/>
                  </a:lnTo>
                  <a:lnTo>
                    <a:pt x="1178" y="1127"/>
                  </a:lnTo>
                  <a:lnTo>
                    <a:pt x="1175" y="1124"/>
                  </a:lnTo>
                  <a:lnTo>
                    <a:pt x="1173" y="1119"/>
                  </a:lnTo>
                  <a:lnTo>
                    <a:pt x="1166" y="1119"/>
                  </a:lnTo>
                  <a:lnTo>
                    <a:pt x="1161" y="1122"/>
                  </a:lnTo>
                  <a:lnTo>
                    <a:pt x="1158" y="1124"/>
                  </a:lnTo>
                  <a:lnTo>
                    <a:pt x="1153" y="1126"/>
                  </a:lnTo>
                  <a:lnTo>
                    <a:pt x="1149" y="1131"/>
                  </a:lnTo>
                  <a:lnTo>
                    <a:pt x="1148" y="1138"/>
                  </a:lnTo>
                  <a:lnTo>
                    <a:pt x="1146" y="1145"/>
                  </a:lnTo>
                  <a:lnTo>
                    <a:pt x="1146" y="1153"/>
                  </a:lnTo>
                  <a:lnTo>
                    <a:pt x="1148" y="1158"/>
                  </a:lnTo>
                  <a:lnTo>
                    <a:pt x="1151" y="1162"/>
                  </a:lnTo>
                  <a:lnTo>
                    <a:pt x="1153" y="1167"/>
                  </a:lnTo>
                  <a:lnTo>
                    <a:pt x="1153" y="1173"/>
                  </a:lnTo>
                  <a:lnTo>
                    <a:pt x="1158" y="1177"/>
                  </a:lnTo>
                  <a:lnTo>
                    <a:pt x="1163" y="1180"/>
                  </a:lnTo>
                  <a:lnTo>
                    <a:pt x="1165" y="1187"/>
                  </a:lnTo>
                  <a:lnTo>
                    <a:pt x="1166" y="1194"/>
                  </a:lnTo>
                  <a:lnTo>
                    <a:pt x="1180" y="1194"/>
                  </a:lnTo>
                  <a:lnTo>
                    <a:pt x="1194" y="1194"/>
                  </a:lnTo>
                  <a:lnTo>
                    <a:pt x="1199" y="1196"/>
                  </a:lnTo>
                  <a:lnTo>
                    <a:pt x="1202" y="1197"/>
                  </a:lnTo>
                  <a:lnTo>
                    <a:pt x="1206" y="1202"/>
                  </a:lnTo>
                  <a:lnTo>
                    <a:pt x="1207" y="1208"/>
                  </a:lnTo>
                  <a:lnTo>
                    <a:pt x="1190" y="1208"/>
                  </a:lnTo>
                  <a:lnTo>
                    <a:pt x="1180" y="1204"/>
                  </a:lnTo>
                  <a:lnTo>
                    <a:pt x="1172" y="1204"/>
                  </a:lnTo>
                  <a:lnTo>
                    <a:pt x="1166" y="1206"/>
                  </a:lnTo>
                  <a:lnTo>
                    <a:pt x="1160" y="1208"/>
                  </a:lnTo>
                  <a:lnTo>
                    <a:pt x="1156" y="1202"/>
                  </a:lnTo>
                  <a:lnTo>
                    <a:pt x="1155" y="1196"/>
                  </a:lnTo>
                  <a:lnTo>
                    <a:pt x="1151" y="1191"/>
                  </a:lnTo>
                  <a:lnTo>
                    <a:pt x="1149" y="1189"/>
                  </a:lnTo>
                  <a:lnTo>
                    <a:pt x="1146" y="1187"/>
                  </a:lnTo>
                  <a:lnTo>
                    <a:pt x="1146" y="1179"/>
                  </a:lnTo>
                  <a:lnTo>
                    <a:pt x="1144" y="1172"/>
                  </a:lnTo>
                  <a:lnTo>
                    <a:pt x="1139" y="1168"/>
                  </a:lnTo>
                  <a:lnTo>
                    <a:pt x="1132" y="1167"/>
                  </a:lnTo>
                  <a:lnTo>
                    <a:pt x="1126" y="1167"/>
                  </a:lnTo>
                  <a:lnTo>
                    <a:pt x="1124" y="1172"/>
                  </a:lnTo>
                  <a:lnTo>
                    <a:pt x="1122" y="1173"/>
                  </a:lnTo>
                  <a:lnTo>
                    <a:pt x="1119" y="1173"/>
                  </a:lnTo>
                  <a:lnTo>
                    <a:pt x="1119" y="1192"/>
                  </a:lnTo>
                  <a:lnTo>
                    <a:pt x="1115" y="1209"/>
                  </a:lnTo>
                  <a:lnTo>
                    <a:pt x="1112" y="1226"/>
                  </a:lnTo>
                  <a:lnTo>
                    <a:pt x="1112" y="1242"/>
                  </a:lnTo>
                  <a:lnTo>
                    <a:pt x="1114" y="1245"/>
                  </a:lnTo>
                  <a:lnTo>
                    <a:pt x="1115" y="1247"/>
                  </a:lnTo>
                  <a:lnTo>
                    <a:pt x="1117" y="1247"/>
                  </a:lnTo>
                  <a:lnTo>
                    <a:pt x="1119" y="1249"/>
                  </a:lnTo>
                  <a:lnTo>
                    <a:pt x="1119" y="1252"/>
                  </a:lnTo>
                  <a:lnTo>
                    <a:pt x="1119" y="1255"/>
                  </a:lnTo>
                  <a:lnTo>
                    <a:pt x="1119" y="1262"/>
                  </a:lnTo>
                  <a:lnTo>
                    <a:pt x="1120" y="1264"/>
                  </a:lnTo>
                  <a:lnTo>
                    <a:pt x="1122" y="1264"/>
                  </a:lnTo>
                  <a:lnTo>
                    <a:pt x="1126" y="1266"/>
                  </a:lnTo>
                  <a:lnTo>
                    <a:pt x="1126" y="1269"/>
                  </a:lnTo>
                  <a:lnTo>
                    <a:pt x="1120" y="1271"/>
                  </a:lnTo>
                  <a:lnTo>
                    <a:pt x="1119" y="1272"/>
                  </a:lnTo>
                  <a:lnTo>
                    <a:pt x="1117" y="1274"/>
                  </a:lnTo>
                  <a:lnTo>
                    <a:pt x="1119" y="1276"/>
                  </a:lnTo>
                  <a:lnTo>
                    <a:pt x="1126" y="1274"/>
                  </a:lnTo>
                  <a:lnTo>
                    <a:pt x="1132" y="1272"/>
                  </a:lnTo>
                  <a:lnTo>
                    <a:pt x="1137" y="1269"/>
                  </a:lnTo>
                  <a:lnTo>
                    <a:pt x="1146" y="1269"/>
                  </a:lnTo>
                  <a:lnTo>
                    <a:pt x="1146" y="1264"/>
                  </a:lnTo>
                  <a:lnTo>
                    <a:pt x="1146" y="1260"/>
                  </a:lnTo>
                  <a:lnTo>
                    <a:pt x="1148" y="1259"/>
                  </a:lnTo>
                  <a:lnTo>
                    <a:pt x="1151" y="1257"/>
                  </a:lnTo>
                  <a:lnTo>
                    <a:pt x="1158" y="1255"/>
                  </a:lnTo>
                  <a:lnTo>
                    <a:pt x="1166" y="1255"/>
                  </a:lnTo>
                  <a:lnTo>
                    <a:pt x="1161" y="1264"/>
                  </a:lnTo>
                  <a:lnTo>
                    <a:pt x="1158" y="1267"/>
                  </a:lnTo>
                  <a:lnTo>
                    <a:pt x="1153" y="1269"/>
                  </a:lnTo>
                  <a:lnTo>
                    <a:pt x="1153" y="1274"/>
                  </a:lnTo>
                  <a:lnTo>
                    <a:pt x="1151" y="1277"/>
                  </a:lnTo>
                  <a:lnTo>
                    <a:pt x="1149" y="1281"/>
                  </a:lnTo>
                  <a:lnTo>
                    <a:pt x="1146" y="1283"/>
                  </a:lnTo>
                  <a:lnTo>
                    <a:pt x="1143" y="1284"/>
                  </a:lnTo>
                  <a:lnTo>
                    <a:pt x="1139" y="1286"/>
                  </a:lnTo>
                  <a:lnTo>
                    <a:pt x="1131" y="1289"/>
                  </a:lnTo>
                  <a:lnTo>
                    <a:pt x="1129" y="1291"/>
                  </a:lnTo>
                  <a:lnTo>
                    <a:pt x="1126" y="1293"/>
                  </a:lnTo>
                  <a:lnTo>
                    <a:pt x="1126" y="1298"/>
                  </a:lnTo>
                  <a:lnTo>
                    <a:pt x="1126" y="1303"/>
                  </a:lnTo>
                  <a:lnTo>
                    <a:pt x="1134" y="1303"/>
                  </a:lnTo>
                  <a:lnTo>
                    <a:pt x="1141" y="1305"/>
                  </a:lnTo>
                  <a:lnTo>
                    <a:pt x="1146" y="1308"/>
                  </a:lnTo>
                  <a:lnTo>
                    <a:pt x="1153" y="1310"/>
                  </a:lnTo>
                  <a:lnTo>
                    <a:pt x="1156" y="1312"/>
                  </a:lnTo>
                  <a:lnTo>
                    <a:pt x="1158" y="1315"/>
                  </a:lnTo>
                  <a:lnTo>
                    <a:pt x="1160" y="1324"/>
                  </a:lnTo>
                  <a:lnTo>
                    <a:pt x="1163" y="1324"/>
                  </a:lnTo>
                  <a:lnTo>
                    <a:pt x="1165" y="1325"/>
                  </a:lnTo>
                  <a:lnTo>
                    <a:pt x="1166" y="1330"/>
                  </a:lnTo>
                  <a:lnTo>
                    <a:pt x="1158" y="1330"/>
                  </a:lnTo>
                  <a:lnTo>
                    <a:pt x="1151" y="1329"/>
                  </a:lnTo>
                  <a:lnTo>
                    <a:pt x="1146" y="1325"/>
                  </a:lnTo>
                  <a:lnTo>
                    <a:pt x="1139" y="1324"/>
                  </a:lnTo>
                  <a:lnTo>
                    <a:pt x="1137" y="1329"/>
                  </a:lnTo>
                  <a:lnTo>
                    <a:pt x="1136" y="1330"/>
                  </a:lnTo>
                  <a:lnTo>
                    <a:pt x="1131" y="1335"/>
                  </a:lnTo>
                  <a:lnTo>
                    <a:pt x="1127" y="1337"/>
                  </a:lnTo>
                  <a:lnTo>
                    <a:pt x="1126" y="1341"/>
                  </a:lnTo>
                  <a:lnTo>
                    <a:pt x="1124" y="1346"/>
                  </a:lnTo>
                  <a:lnTo>
                    <a:pt x="1126" y="1351"/>
                  </a:lnTo>
                  <a:lnTo>
                    <a:pt x="1120" y="1354"/>
                  </a:lnTo>
                  <a:lnTo>
                    <a:pt x="1115" y="1358"/>
                  </a:lnTo>
                  <a:lnTo>
                    <a:pt x="1112" y="1364"/>
                  </a:lnTo>
                  <a:lnTo>
                    <a:pt x="1112" y="1371"/>
                  </a:lnTo>
                  <a:lnTo>
                    <a:pt x="1117" y="1371"/>
                  </a:lnTo>
                  <a:lnTo>
                    <a:pt x="1122" y="1371"/>
                  </a:lnTo>
                  <a:lnTo>
                    <a:pt x="1126" y="1373"/>
                  </a:lnTo>
                  <a:lnTo>
                    <a:pt x="1127" y="1376"/>
                  </a:lnTo>
                  <a:lnTo>
                    <a:pt x="1132" y="1382"/>
                  </a:lnTo>
                  <a:lnTo>
                    <a:pt x="1134" y="1385"/>
                  </a:lnTo>
                  <a:lnTo>
                    <a:pt x="1139" y="1385"/>
                  </a:lnTo>
                  <a:lnTo>
                    <a:pt x="1141" y="1388"/>
                  </a:lnTo>
                  <a:lnTo>
                    <a:pt x="1144" y="1390"/>
                  </a:lnTo>
                  <a:lnTo>
                    <a:pt x="1153" y="1392"/>
                  </a:lnTo>
                  <a:lnTo>
                    <a:pt x="1153" y="1395"/>
                  </a:lnTo>
                  <a:lnTo>
                    <a:pt x="1151" y="1397"/>
                  </a:lnTo>
                  <a:lnTo>
                    <a:pt x="1146" y="1399"/>
                  </a:lnTo>
                  <a:lnTo>
                    <a:pt x="1141" y="1399"/>
                  </a:lnTo>
                  <a:lnTo>
                    <a:pt x="1136" y="1397"/>
                  </a:lnTo>
                  <a:lnTo>
                    <a:pt x="1131" y="1395"/>
                  </a:lnTo>
                  <a:lnTo>
                    <a:pt x="1127" y="1392"/>
                  </a:lnTo>
                  <a:lnTo>
                    <a:pt x="1122" y="1385"/>
                  </a:lnTo>
                  <a:lnTo>
                    <a:pt x="1119" y="1378"/>
                  </a:lnTo>
                  <a:lnTo>
                    <a:pt x="1108" y="1378"/>
                  </a:lnTo>
                  <a:lnTo>
                    <a:pt x="1098" y="1378"/>
                  </a:lnTo>
                  <a:lnTo>
                    <a:pt x="1091" y="1382"/>
                  </a:lnTo>
                  <a:lnTo>
                    <a:pt x="1085" y="1385"/>
                  </a:lnTo>
                  <a:lnTo>
                    <a:pt x="1083" y="1395"/>
                  </a:lnTo>
                  <a:lnTo>
                    <a:pt x="1086" y="1402"/>
                  </a:lnTo>
                  <a:lnTo>
                    <a:pt x="1090" y="1407"/>
                  </a:lnTo>
                  <a:lnTo>
                    <a:pt x="1095" y="1412"/>
                  </a:lnTo>
                  <a:lnTo>
                    <a:pt x="1100" y="1417"/>
                  </a:lnTo>
                  <a:lnTo>
                    <a:pt x="1103" y="1422"/>
                  </a:lnTo>
                  <a:lnTo>
                    <a:pt x="1105" y="1429"/>
                  </a:lnTo>
                  <a:lnTo>
                    <a:pt x="1105" y="1439"/>
                  </a:lnTo>
                  <a:lnTo>
                    <a:pt x="1110" y="1441"/>
                  </a:lnTo>
                  <a:lnTo>
                    <a:pt x="1117" y="1439"/>
                  </a:lnTo>
                  <a:lnTo>
                    <a:pt x="1129" y="1439"/>
                  </a:lnTo>
                  <a:lnTo>
                    <a:pt x="1136" y="1438"/>
                  </a:lnTo>
                  <a:lnTo>
                    <a:pt x="1141" y="1439"/>
                  </a:lnTo>
                  <a:lnTo>
                    <a:pt x="1144" y="1441"/>
                  </a:lnTo>
                  <a:lnTo>
                    <a:pt x="1146" y="1446"/>
                  </a:lnTo>
                  <a:lnTo>
                    <a:pt x="1098" y="1446"/>
                  </a:lnTo>
                  <a:lnTo>
                    <a:pt x="1093" y="1434"/>
                  </a:lnTo>
                  <a:lnTo>
                    <a:pt x="1086" y="1424"/>
                  </a:lnTo>
                  <a:lnTo>
                    <a:pt x="1083" y="1419"/>
                  </a:lnTo>
                  <a:lnTo>
                    <a:pt x="1078" y="1416"/>
                  </a:lnTo>
                  <a:lnTo>
                    <a:pt x="1071" y="1412"/>
                  </a:lnTo>
                  <a:lnTo>
                    <a:pt x="1064" y="1412"/>
                  </a:lnTo>
                  <a:lnTo>
                    <a:pt x="1062" y="1417"/>
                  </a:lnTo>
                  <a:lnTo>
                    <a:pt x="1061" y="1419"/>
                  </a:lnTo>
                  <a:lnTo>
                    <a:pt x="1057" y="1419"/>
                  </a:lnTo>
                  <a:lnTo>
                    <a:pt x="1059" y="1429"/>
                  </a:lnTo>
                  <a:lnTo>
                    <a:pt x="1057" y="1436"/>
                  </a:lnTo>
                  <a:lnTo>
                    <a:pt x="1054" y="1441"/>
                  </a:lnTo>
                  <a:lnTo>
                    <a:pt x="1049" y="1445"/>
                  </a:lnTo>
                  <a:lnTo>
                    <a:pt x="1037" y="1450"/>
                  </a:lnTo>
                  <a:lnTo>
                    <a:pt x="1032" y="1453"/>
                  </a:lnTo>
                  <a:lnTo>
                    <a:pt x="1030" y="1460"/>
                  </a:lnTo>
                  <a:lnTo>
                    <a:pt x="1044" y="1467"/>
                  </a:lnTo>
                  <a:lnTo>
                    <a:pt x="1057" y="1474"/>
                  </a:lnTo>
                  <a:lnTo>
                    <a:pt x="1062" y="1477"/>
                  </a:lnTo>
                  <a:lnTo>
                    <a:pt x="1069" y="1479"/>
                  </a:lnTo>
                  <a:lnTo>
                    <a:pt x="1074" y="1482"/>
                  </a:lnTo>
                  <a:lnTo>
                    <a:pt x="1076" y="1484"/>
                  </a:lnTo>
                  <a:lnTo>
                    <a:pt x="1078" y="1487"/>
                  </a:lnTo>
                  <a:lnTo>
                    <a:pt x="1069" y="1489"/>
                  </a:lnTo>
                  <a:lnTo>
                    <a:pt x="1061" y="1491"/>
                  </a:lnTo>
                  <a:lnTo>
                    <a:pt x="1054" y="1496"/>
                  </a:lnTo>
                  <a:lnTo>
                    <a:pt x="1050" y="1501"/>
                  </a:lnTo>
                  <a:lnTo>
                    <a:pt x="1047" y="1503"/>
                  </a:lnTo>
                  <a:lnTo>
                    <a:pt x="1045" y="1506"/>
                  </a:lnTo>
                  <a:lnTo>
                    <a:pt x="1044" y="1515"/>
                  </a:lnTo>
                  <a:lnTo>
                    <a:pt x="1030" y="1515"/>
                  </a:lnTo>
                  <a:lnTo>
                    <a:pt x="1018" y="1515"/>
                  </a:lnTo>
                  <a:lnTo>
                    <a:pt x="1009" y="1513"/>
                  </a:lnTo>
                  <a:lnTo>
                    <a:pt x="1001" y="1511"/>
                  </a:lnTo>
                  <a:lnTo>
                    <a:pt x="992" y="1506"/>
                  </a:lnTo>
                  <a:lnTo>
                    <a:pt x="986" y="1503"/>
                  </a:lnTo>
                  <a:lnTo>
                    <a:pt x="977" y="1501"/>
                  </a:lnTo>
                  <a:lnTo>
                    <a:pt x="967" y="1499"/>
                  </a:lnTo>
                  <a:lnTo>
                    <a:pt x="955" y="1501"/>
                  </a:lnTo>
                  <a:lnTo>
                    <a:pt x="955" y="1515"/>
                  </a:lnTo>
                  <a:lnTo>
                    <a:pt x="950" y="1515"/>
                  </a:lnTo>
                  <a:lnTo>
                    <a:pt x="946" y="1516"/>
                  </a:lnTo>
                  <a:lnTo>
                    <a:pt x="943" y="1518"/>
                  </a:lnTo>
                  <a:lnTo>
                    <a:pt x="941" y="1521"/>
                  </a:lnTo>
                  <a:lnTo>
                    <a:pt x="945" y="1523"/>
                  </a:lnTo>
                  <a:lnTo>
                    <a:pt x="948" y="1525"/>
                  </a:lnTo>
                  <a:lnTo>
                    <a:pt x="953" y="1530"/>
                  </a:lnTo>
                  <a:lnTo>
                    <a:pt x="955" y="1533"/>
                  </a:lnTo>
                  <a:lnTo>
                    <a:pt x="958" y="1535"/>
                  </a:lnTo>
                  <a:lnTo>
                    <a:pt x="962" y="1537"/>
                  </a:lnTo>
                  <a:lnTo>
                    <a:pt x="968" y="1535"/>
                  </a:lnTo>
                  <a:lnTo>
                    <a:pt x="968" y="1540"/>
                  </a:lnTo>
                  <a:lnTo>
                    <a:pt x="970" y="1544"/>
                  </a:lnTo>
                  <a:lnTo>
                    <a:pt x="974" y="1545"/>
                  </a:lnTo>
                  <a:lnTo>
                    <a:pt x="977" y="1547"/>
                  </a:lnTo>
                  <a:lnTo>
                    <a:pt x="986" y="1549"/>
                  </a:lnTo>
                  <a:lnTo>
                    <a:pt x="987" y="1552"/>
                  </a:lnTo>
                  <a:lnTo>
                    <a:pt x="989" y="1556"/>
                  </a:lnTo>
                  <a:lnTo>
                    <a:pt x="987" y="1564"/>
                  </a:lnTo>
                  <a:lnTo>
                    <a:pt x="987" y="1569"/>
                  </a:lnTo>
                  <a:lnTo>
                    <a:pt x="991" y="1581"/>
                  </a:lnTo>
                  <a:lnTo>
                    <a:pt x="996" y="1590"/>
                  </a:lnTo>
                  <a:lnTo>
                    <a:pt x="996" y="1597"/>
                  </a:lnTo>
                  <a:lnTo>
                    <a:pt x="996" y="1603"/>
                  </a:lnTo>
                  <a:lnTo>
                    <a:pt x="1001" y="1607"/>
                  </a:lnTo>
                  <a:lnTo>
                    <a:pt x="1006" y="1610"/>
                  </a:lnTo>
                  <a:lnTo>
                    <a:pt x="1009" y="1615"/>
                  </a:lnTo>
                  <a:lnTo>
                    <a:pt x="1016" y="1617"/>
                  </a:lnTo>
                  <a:lnTo>
                    <a:pt x="1018" y="1620"/>
                  </a:lnTo>
                  <a:lnTo>
                    <a:pt x="1021" y="1622"/>
                  </a:lnTo>
                  <a:lnTo>
                    <a:pt x="1030" y="1624"/>
                  </a:lnTo>
                  <a:lnTo>
                    <a:pt x="1030" y="1638"/>
                  </a:lnTo>
                  <a:lnTo>
                    <a:pt x="1040" y="1636"/>
                  </a:lnTo>
                  <a:lnTo>
                    <a:pt x="1052" y="1632"/>
                  </a:lnTo>
                  <a:lnTo>
                    <a:pt x="1062" y="1629"/>
                  </a:lnTo>
                  <a:lnTo>
                    <a:pt x="1078" y="1631"/>
                  </a:lnTo>
                  <a:lnTo>
                    <a:pt x="1083" y="1622"/>
                  </a:lnTo>
                  <a:lnTo>
                    <a:pt x="1086" y="1619"/>
                  </a:lnTo>
                  <a:lnTo>
                    <a:pt x="1091" y="1617"/>
                  </a:lnTo>
                  <a:lnTo>
                    <a:pt x="1091" y="1612"/>
                  </a:lnTo>
                  <a:lnTo>
                    <a:pt x="1093" y="1609"/>
                  </a:lnTo>
                  <a:lnTo>
                    <a:pt x="1095" y="1605"/>
                  </a:lnTo>
                  <a:lnTo>
                    <a:pt x="1098" y="1603"/>
                  </a:lnTo>
                  <a:lnTo>
                    <a:pt x="1107" y="1598"/>
                  </a:lnTo>
                  <a:lnTo>
                    <a:pt x="1117" y="1595"/>
                  </a:lnTo>
                  <a:lnTo>
                    <a:pt x="1126" y="1590"/>
                  </a:lnTo>
                  <a:lnTo>
                    <a:pt x="1129" y="1586"/>
                  </a:lnTo>
                  <a:lnTo>
                    <a:pt x="1132" y="1583"/>
                  </a:lnTo>
                  <a:lnTo>
                    <a:pt x="1139" y="1583"/>
                  </a:lnTo>
                  <a:lnTo>
                    <a:pt x="1146" y="1583"/>
                  </a:lnTo>
                  <a:lnTo>
                    <a:pt x="1151" y="1581"/>
                  </a:lnTo>
                  <a:lnTo>
                    <a:pt x="1153" y="1576"/>
                  </a:lnTo>
                  <a:lnTo>
                    <a:pt x="1158" y="1576"/>
                  </a:lnTo>
                  <a:lnTo>
                    <a:pt x="1161" y="1578"/>
                  </a:lnTo>
                  <a:lnTo>
                    <a:pt x="1165" y="1580"/>
                  </a:lnTo>
                  <a:lnTo>
                    <a:pt x="1166" y="1583"/>
                  </a:lnTo>
                  <a:lnTo>
                    <a:pt x="1168" y="1591"/>
                  </a:lnTo>
                  <a:lnTo>
                    <a:pt x="1165" y="1597"/>
                  </a:lnTo>
                  <a:lnTo>
                    <a:pt x="1161" y="1598"/>
                  </a:lnTo>
                  <a:lnTo>
                    <a:pt x="1156" y="1602"/>
                  </a:lnTo>
                  <a:lnTo>
                    <a:pt x="1153" y="1603"/>
                  </a:lnTo>
                  <a:lnTo>
                    <a:pt x="1148" y="1605"/>
                  </a:lnTo>
                  <a:lnTo>
                    <a:pt x="1146" y="1610"/>
                  </a:lnTo>
                  <a:lnTo>
                    <a:pt x="1146" y="1617"/>
                  </a:lnTo>
                  <a:lnTo>
                    <a:pt x="1139" y="1617"/>
                  </a:lnTo>
                  <a:lnTo>
                    <a:pt x="1134" y="1619"/>
                  </a:lnTo>
                  <a:lnTo>
                    <a:pt x="1131" y="1622"/>
                  </a:lnTo>
                  <a:lnTo>
                    <a:pt x="1127" y="1626"/>
                  </a:lnTo>
                  <a:lnTo>
                    <a:pt x="1120" y="1632"/>
                  </a:lnTo>
                  <a:lnTo>
                    <a:pt x="1117" y="1636"/>
                  </a:lnTo>
                  <a:lnTo>
                    <a:pt x="1112" y="1638"/>
                  </a:lnTo>
                  <a:lnTo>
                    <a:pt x="1112" y="1644"/>
                  </a:lnTo>
                  <a:lnTo>
                    <a:pt x="1110" y="1649"/>
                  </a:lnTo>
                  <a:lnTo>
                    <a:pt x="1105" y="1658"/>
                  </a:lnTo>
                  <a:lnTo>
                    <a:pt x="1100" y="1667"/>
                  </a:lnTo>
                  <a:lnTo>
                    <a:pt x="1098" y="1672"/>
                  </a:lnTo>
                  <a:lnTo>
                    <a:pt x="1098" y="1678"/>
                  </a:lnTo>
                  <a:lnTo>
                    <a:pt x="1091" y="1680"/>
                  </a:lnTo>
                  <a:lnTo>
                    <a:pt x="1086" y="1684"/>
                  </a:lnTo>
                  <a:lnTo>
                    <a:pt x="1076" y="1690"/>
                  </a:lnTo>
                  <a:lnTo>
                    <a:pt x="1068" y="1699"/>
                  </a:lnTo>
                  <a:lnTo>
                    <a:pt x="1057" y="1706"/>
                  </a:lnTo>
                  <a:lnTo>
                    <a:pt x="1056" y="1711"/>
                  </a:lnTo>
                  <a:lnTo>
                    <a:pt x="1054" y="1713"/>
                  </a:lnTo>
                  <a:lnTo>
                    <a:pt x="1050" y="1713"/>
                  </a:lnTo>
                  <a:lnTo>
                    <a:pt x="1047" y="1719"/>
                  </a:lnTo>
                  <a:lnTo>
                    <a:pt x="1044" y="1723"/>
                  </a:lnTo>
                  <a:lnTo>
                    <a:pt x="1035" y="1731"/>
                  </a:lnTo>
                  <a:lnTo>
                    <a:pt x="1030" y="1735"/>
                  </a:lnTo>
                  <a:lnTo>
                    <a:pt x="1027" y="1740"/>
                  </a:lnTo>
                  <a:lnTo>
                    <a:pt x="1023" y="1745"/>
                  </a:lnTo>
                  <a:lnTo>
                    <a:pt x="1023" y="1753"/>
                  </a:lnTo>
                  <a:lnTo>
                    <a:pt x="1018" y="1753"/>
                  </a:lnTo>
                  <a:lnTo>
                    <a:pt x="1013" y="1755"/>
                  </a:lnTo>
                  <a:lnTo>
                    <a:pt x="1008" y="1757"/>
                  </a:lnTo>
                  <a:lnTo>
                    <a:pt x="1004" y="1760"/>
                  </a:lnTo>
                  <a:lnTo>
                    <a:pt x="999" y="1767"/>
                  </a:lnTo>
                  <a:lnTo>
                    <a:pt x="996" y="1774"/>
                  </a:lnTo>
                  <a:lnTo>
                    <a:pt x="992" y="1774"/>
                  </a:lnTo>
                  <a:lnTo>
                    <a:pt x="989" y="1776"/>
                  </a:lnTo>
                  <a:lnTo>
                    <a:pt x="982" y="1782"/>
                  </a:lnTo>
                  <a:lnTo>
                    <a:pt x="982" y="1788"/>
                  </a:lnTo>
                  <a:lnTo>
                    <a:pt x="982" y="1791"/>
                  </a:lnTo>
                  <a:lnTo>
                    <a:pt x="984" y="1793"/>
                  </a:lnTo>
                  <a:lnTo>
                    <a:pt x="989" y="1794"/>
                  </a:lnTo>
                  <a:lnTo>
                    <a:pt x="991" y="1791"/>
                  </a:lnTo>
                  <a:lnTo>
                    <a:pt x="992" y="1788"/>
                  </a:lnTo>
                  <a:lnTo>
                    <a:pt x="1001" y="1786"/>
                  </a:lnTo>
                  <a:lnTo>
                    <a:pt x="1004" y="1784"/>
                  </a:lnTo>
                  <a:lnTo>
                    <a:pt x="1008" y="1782"/>
                  </a:lnTo>
                  <a:lnTo>
                    <a:pt x="1009" y="1779"/>
                  </a:lnTo>
                  <a:lnTo>
                    <a:pt x="1009" y="1774"/>
                  </a:lnTo>
                  <a:lnTo>
                    <a:pt x="1015" y="1771"/>
                  </a:lnTo>
                  <a:lnTo>
                    <a:pt x="1021" y="1769"/>
                  </a:lnTo>
                  <a:lnTo>
                    <a:pt x="1025" y="1769"/>
                  </a:lnTo>
                  <a:lnTo>
                    <a:pt x="1027" y="1769"/>
                  </a:lnTo>
                  <a:lnTo>
                    <a:pt x="1028" y="1771"/>
                  </a:lnTo>
                  <a:lnTo>
                    <a:pt x="1030" y="1774"/>
                  </a:lnTo>
                  <a:lnTo>
                    <a:pt x="1030" y="1781"/>
                  </a:lnTo>
                  <a:lnTo>
                    <a:pt x="1030" y="1786"/>
                  </a:lnTo>
                  <a:lnTo>
                    <a:pt x="1027" y="1789"/>
                  </a:lnTo>
                  <a:lnTo>
                    <a:pt x="1023" y="1791"/>
                  </a:lnTo>
                  <a:lnTo>
                    <a:pt x="1020" y="1794"/>
                  </a:lnTo>
                  <a:lnTo>
                    <a:pt x="1016" y="1796"/>
                  </a:lnTo>
                  <a:lnTo>
                    <a:pt x="1016" y="1801"/>
                  </a:lnTo>
                  <a:lnTo>
                    <a:pt x="1016" y="1808"/>
                  </a:lnTo>
                  <a:lnTo>
                    <a:pt x="1016" y="1813"/>
                  </a:lnTo>
                  <a:lnTo>
                    <a:pt x="1020" y="1815"/>
                  </a:lnTo>
                  <a:lnTo>
                    <a:pt x="1025" y="1820"/>
                  </a:lnTo>
                  <a:lnTo>
                    <a:pt x="1028" y="1822"/>
                  </a:lnTo>
                  <a:lnTo>
                    <a:pt x="1030" y="1825"/>
                  </a:lnTo>
                  <a:lnTo>
                    <a:pt x="1030" y="1830"/>
                  </a:lnTo>
                  <a:lnTo>
                    <a:pt x="1030" y="1835"/>
                  </a:lnTo>
                  <a:lnTo>
                    <a:pt x="1021" y="1837"/>
                  </a:lnTo>
                  <a:lnTo>
                    <a:pt x="1016" y="1839"/>
                  </a:lnTo>
                  <a:lnTo>
                    <a:pt x="1011" y="1842"/>
                  </a:lnTo>
                  <a:lnTo>
                    <a:pt x="1003" y="1842"/>
                  </a:lnTo>
                  <a:lnTo>
                    <a:pt x="1001" y="1846"/>
                  </a:lnTo>
                  <a:lnTo>
                    <a:pt x="997" y="1847"/>
                  </a:lnTo>
                  <a:lnTo>
                    <a:pt x="989" y="1849"/>
                  </a:lnTo>
                  <a:lnTo>
                    <a:pt x="989" y="1863"/>
                  </a:lnTo>
                  <a:lnTo>
                    <a:pt x="989" y="1868"/>
                  </a:lnTo>
                  <a:lnTo>
                    <a:pt x="992" y="1868"/>
                  </a:lnTo>
                  <a:lnTo>
                    <a:pt x="1001" y="1864"/>
                  </a:lnTo>
                  <a:lnTo>
                    <a:pt x="1006" y="1863"/>
                  </a:lnTo>
                  <a:lnTo>
                    <a:pt x="1011" y="1861"/>
                  </a:lnTo>
                  <a:lnTo>
                    <a:pt x="1013" y="1861"/>
                  </a:lnTo>
                  <a:lnTo>
                    <a:pt x="1015" y="1863"/>
                  </a:lnTo>
                  <a:lnTo>
                    <a:pt x="1016" y="1869"/>
                  </a:lnTo>
                  <a:lnTo>
                    <a:pt x="1004" y="1871"/>
                  </a:lnTo>
                  <a:lnTo>
                    <a:pt x="994" y="1875"/>
                  </a:lnTo>
                  <a:lnTo>
                    <a:pt x="975" y="1883"/>
                  </a:lnTo>
                  <a:lnTo>
                    <a:pt x="975" y="1888"/>
                  </a:lnTo>
                  <a:lnTo>
                    <a:pt x="974" y="1892"/>
                  </a:lnTo>
                  <a:lnTo>
                    <a:pt x="972" y="1895"/>
                  </a:lnTo>
                  <a:lnTo>
                    <a:pt x="968" y="1897"/>
                  </a:lnTo>
                  <a:lnTo>
                    <a:pt x="968" y="1902"/>
                  </a:lnTo>
                  <a:lnTo>
                    <a:pt x="967" y="1905"/>
                  </a:lnTo>
                  <a:lnTo>
                    <a:pt x="965" y="1909"/>
                  </a:lnTo>
                  <a:lnTo>
                    <a:pt x="962" y="1910"/>
                  </a:lnTo>
                  <a:lnTo>
                    <a:pt x="960" y="1921"/>
                  </a:lnTo>
                  <a:lnTo>
                    <a:pt x="960" y="1929"/>
                  </a:lnTo>
                  <a:lnTo>
                    <a:pt x="963" y="1943"/>
                  </a:lnTo>
                  <a:lnTo>
                    <a:pt x="967" y="1956"/>
                  </a:lnTo>
                  <a:lnTo>
                    <a:pt x="968" y="1972"/>
                  </a:lnTo>
                  <a:lnTo>
                    <a:pt x="974" y="1973"/>
                  </a:lnTo>
                  <a:lnTo>
                    <a:pt x="980" y="1970"/>
                  </a:lnTo>
                  <a:lnTo>
                    <a:pt x="984" y="1967"/>
                  </a:lnTo>
                  <a:lnTo>
                    <a:pt x="989" y="1963"/>
                  </a:lnTo>
                  <a:lnTo>
                    <a:pt x="992" y="1960"/>
                  </a:lnTo>
                  <a:lnTo>
                    <a:pt x="996" y="1958"/>
                  </a:lnTo>
                  <a:lnTo>
                    <a:pt x="999" y="1960"/>
                  </a:lnTo>
                  <a:lnTo>
                    <a:pt x="1003" y="1965"/>
                  </a:lnTo>
                  <a:lnTo>
                    <a:pt x="1001" y="1967"/>
                  </a:lnTo>
                  <a:lnTo>
                    <a:pt x="999" y="1968"/>
                  </a:lnTo>
                  <a:lnTo>
                    <a:pt x="996" y="1972"/>
                  </a:lnTo>
                  <a:lnTo>
                    <a:pt x="991" y="1973"/>
                  </a:lnTo>
                  <a:lnTo>
                    <a:pt x="989" y="1975"/>
                  </a:lnTo>
                  <a:lnTo>
                    <a:pt x="989" y="1979"/>
                  </a:lnTo>
                  <a:lnTo>
                    <a:pt x="986" y="1979"/>
                  </a:lnTo>
                  <a:lnTo>
                    <a:pt x="982" y="1979"/>
                  </a:lnTo>
                  <a:lnTo>
                    <a:pt x="977" y="1979"/>
                  </a:lnTo>
                  <a:lnTo>
                    <a:pt x="975" y="1979"/>
                  </a:lnTo>
                  <a:lnTo>
                    <a:pt x="975" y="1982"/>
                  </a:lnTo>
                  <a:lnTo>
                    <a:pt x="975" y="1985"/>
                  </a:lnTo>
                  <a:lnTo>
                    <a:pt x="968" y="1989"/>
                  </a:lnTo>
                  <a:lnTo>
                    <a:pt x="962" y="1992"/>
                  </a:lnTo>
                  <a:lnTo>
                    <a:pt x="960" y="1994"/>
                  </a:lnTo>
                  <a:lnTo>
                    <a:pt x="960" y="1997"/>
                  </a:lnTo>
                  <a:lnTo>
                    <a:pt x="958" y="1999"/>
                  </a:lnTo>
                  <a:lnTo>
                    <a:pt x="955" y="1999"/>
                  </a:lnTo>
                  <a:lnTo>
                    <a:pt x="951" y="2001"/>
                  </a:lnTo>
                  <a:lnTo>
                    <a:pt x="948" y="2002"/>
                  </a:lnTo>
                  <a:lnTo>
                    <a:pt x="945" y="2006"/>
                  </a:lnTo>
                  <a:lnTo>
                    <a:pt x="941" y="2006"/>
                  </a:lnTo>
                  <a:lnTo>
                    <a:pt x="939" y="2016"/>
                  </a:lnTo>
                  <a:lnTo>
                    <a:pt x="936" y="2023"/>
                  </a:lnTo>
                  <a:lnTo>
                    <a:pt x="927" y="2038"/>
                  </a:lnTo>
                  <a:lnTo>
                    <a:pt x="924" y="2045"/>
                  </a:lnTo>
                  <a:lnTo>
                    <a:pt x="921" y="2054"/>
                  </a:lnTo>
                  <a:lnTo>
                    <a:pt x="921" y="2062"/>
                  </a:lnTo>
                  <a:lnTo>
                    <a:pt x="921" y="2074"/>
                  </a:lnTo>
                  <a:lnTo>
                    <a:pt x="917" y="2074"/>
                  </a:lnTo>
                  <a:lnTo>
                    <a:pt x="916" y="2076"/>
                  </a:lnTo>
                  <a:lnTo>
                    <a:pt x="914" y="2081"/>
                  </a:lnTo>
                  <a:lnTo>
                    <a:pt x="912" y="2086"/>
                  </a:lnTo>
                  <a:lnTo>
                    <a:pt x="910" y="2088"/>
                  </a:lnTo>
                  <a:lnTo>
                    <a:pt x="907" y="2088"/>
                  </a:lnTo>
                  <a:lnTo>
                    <a:pt x="907" y="2095"/>
                  </a:lnTo>
                  <a:lnTo>
                    <a:pt x="905" y="2100"/>
                  </a:lnTo>
                  <a:lnTo>
                    <a:pt x="902" y="2103"/>
                  </a:lnTo>
                  <a:lnTo>
                    <a:pt x="899" y="2107"/>
                  </a:lnTo>
                  <a:lnTo>
                    <a:pt x="892" y="2113"/>
                  </a:lnTo>
                  <a:lnTo>
                    <a:pt x="888" y="2117"/>
                  </a:lnTo>
                  <a:lnTo>
                    <a:pt x="887" y="2122"/>
                  </a:lnTo>
                  <a:lnTo>
                    <a:pt x="883" y="2131"/>
                  </a:lnTo>
                  <a:lnTo>
                    <a:pt x="878" y="2137"/>
                  </a:lnTo>
                  <a:lnTo>
                    <a:pt x="875" y="2146"/>
                  </a:lnTo>
                  <a:lnTo>
                    <a:pt x="873" y="2151"/>
                  </a:lnTo>
                  <a:lnTo>
                    <a:pt x="873" y="2156"/>
                  </a:lnTo>
                  <a:lnTo>
                    <a:pt x="885" y="2158"/>
                  </a:lnTo>
                  <a:lnTo>
                    <a:pt x="897" y="2163"/>
                  </a:lnTo>
                  <a:lnTo>
                    <a:pt x="907" y="2168"/>
                  </a:lnTo>
                  <a:lnTo>
                    <a:pt x="921" y="2170"/>
                  </a:lnTo>
                  <a:lnTo>
                    <a:pt x="934" y="2170"/>
                  </a:lnTo>
                  <a:lnTo>
                    <a:pt x="938" y="2170"/>
                  </a:lnTo>
                  <a:lnTo>
                    <a:pt x="939" y="2168"/>
                  </a:lnTo>
                  <a:lnTo>
                    <a:pt x="941" y="2163"/>
                  </a:lnTo>
                  <a:lnTo>
                    <a:pt x="943" y="2158"/>
                  </a:lnTo>
                  <a:lnTo>
                    <a:pt x="945" y="2156"/>
                  </a:lnTo>
                  <a:lnTo>
                    <a:pt x="948" y="2156"/>
                  </a:lnTo>
                  <a:lnTo>
                    <a:pt x="951" y="2149"/>
                  </a:lnTo>
                  <a:lnTo>
                    <a:pt x="955" y="2142"/>
                  </a:lnTo>
                  <a:lnTo>
                    <a:pt x="955" y="2132"/>
                  </a:lnTo>
                  <a:lnTo>
                    <a:pt x="955" y="2122"/>
                  </a:lnTo>
                  <a:lnTo>
                    <a:pt x="951" y="2122"/>
                  </a:lnTo>
                  <a:lnTo>
                    <a:pt x="950" y="2119"/>
                  </a:lnTo>
                  <a:lnTo>
                    <a:pt x="951" y="2117"/>
                  </a:lnTo>
                  <a:lnTo>
                    <a:pt x="955" y="2115"/>
                  </a:lnTo>
                  <a:lnTo>
                    <a:pt x="960" y="2105"/>
                  </a:lnTo>
                  <a:lnTo>
                    <a:pt x="965" y="2095"/>
                  </a:lnTo>
                  <a:lnTo>
                    <a:pt x="972" y="2086"/>
                  </a:lnTo>
                  <a:lnTo>
                    <a:pt x="977" y="2083"/>
                  </a:lnTo>
                  <a:lnTo>
                    <a:pt x="982" y="2081"/>
                  </a:lnTo>
                  <a:lnTo>
                    <a:pt x="982" y="2071"/>
                  </a:lnTo>
                  <a:lnTo>
                    <a:pt x="984" y="2061"/>
                  </a:lnTo>
                  <a:lnTo>
                    <a:pt x="987" y="2054"/>
                  </a:lnTo>
                  <a:lnTo>
                    <a:pt x="992" y="2047"/>
                  </a:lnTo>
                  <a:lnTo>
                    <a:pt x="996" y="2040"/>
                  </a:lnTo>
                  <a:lnTo>
                    <a:pt x="1001" y="2033"/>
                  </a:lnTo>
                  <a:lnTo>
                    <a:pt x="1003" y="2023"/>
                  </a:lnTo>
                  <a:lnTo>
                    <a:pt x="1003" y="2013"/>
                  </a:lnTo>
                  <a:lnTo>
                    <a:pt x="1008" y="2009"/>
                  </a:lnTo>
                  <a:lnTo>
                    <a:pt x="1013" y="2006"/>
                  </a:lnTo>
                  <a:lnTo>
                    <a:pt x="1016" y="2001"/>
                  </a:lnTo>
                  <a:lnTo>
                    <a:pt x="1023" y="1999"/>
                  </a:lnTo>
                  <a:lnTo>
                    <a:pt x="1025" y="1994"/>
                  </a:lnTo>
                  <a:lnTo>
                    <a:pt x="1027" y="1992"/>
                  </a:lnTo>
                  <a:lnTo>
                    <a:pt x="1030" y="1992"/>
                  </a:lnTo>
                  <a:lnTo>
                    <a:pt x="1033" y="1992"/>
                  </a:lnTo>
                  <a:lnTo>
                    <a:pt x="1037" y="1990"/>
                  </a:lnTo>
                  <a:lnTo>
                    <a:pt x="1042" y="1984"/>
                  </a:lnTo>
                  <a:lnTo>
                    <a:pt x="1044" y="1979"/>
                  </a:lnTo>
                  <a:lnTo>
                    <a:pt x="1044" y="1975"/>
                  </a:lnTo>
                  <a:lnTo>
                    <a:pt x="1042" y="1973"/>
                  </a:lnTo>
                  <a:lnTo>
                    <a:pt x="1037" y="1972"/>
                  </a:lnTo>
                  <a:lnTo>
                    <a:pt x="1035" y="1975"/>
                  </a:lnTo>
                  <a:lnTo>
                    <a:pt x="1033" y="1977"/>
                  </a:lnTo>
                  <a:lnTo>
                    <a:pt x="1030" y="1975"/>
                  </a:lnTo>
                  <a:lnTo>
                    <a:pt x="1030" y="1972"/>
                  </a:lnTo>
                  <a:lnTo>
                    <a:pt x="1033" y="1958"/>
                  </a:lnTo>
                  <a:lnTo>
                    <a:pt x="1037" y="1944"/>
                  </a:lnTo>
                  <a:lnTo>
                    <a:pt x="1037" y="1927"/>
                  </a:lnTo>
                  <a:lnTo>
                    <a:pt x="1037" y="1910"/>
                  </a:lnTo>
                  <a:lnTo>
                    <a:pt x="1037" y="1904"/>
                  </a:lnTo>
                  <a:lnTo>
                    <a:pt x="1033" y="1898"/>
                  </a:lnTo>
                  <a:lnTo>
                    <a:pt x="1032" y="1892"/>
                  </a:lnTo>
                  <a:lnTo>
                    <a:pt x="1030" y="1885"/>
                  </a:lnTo>
                  <a:lnTo>
                    <a:pt x="1030" y="1876"/>
                  </a:lnTo>
                  <a:lnTo>
                    <a:pt x="1037" y="1878"/>
                  </a:lnTo>
                  <a:lnTo>
                    <a:pt x="1044" y="1880"/>
                  </a:lnTo>
                  <a:lnTo>
                    <a:pt x="1049" y="1883"/>
                  </a:lnTo>
                  <a:lnTo>
                    <a:pt x="1057" y="1883"/>
                  </a:lnTo>
                  <a:lnTo>
                    <a:pt x="1059" y="1878"/>
                  </a:lnTo>
                  <a:lnTo>
                    <a:pt x="1062" y="1875"/>
                  </a:lnTo>
                  <a:lnTo>
                    <a:pt x="1071" y="1869"/>
                  </a:lnTo>
                  <a:lnTo>
                    <a:pt x="1071" y="1866"/>
                  </a:lnTo>
                  <a:lnTo>
                    <a:pt x="1071" y="1863"/>
                  </a:lnTo>
                  <a:lnTo>
                    <a:pt x="1074" y="1863"/>
                  </a:lnTo>
                  <a:lnTo>
                    <a:pt x="1078" y="1863"/>
                  </a:lnTo>
                  <a:lnTo>
                    <a:pt x="1078" y="1859"/>
                  </a:lnTo>
                  <a:lnTo>
                    <a:pt x="1078" y="1856"/>
                  </a:lnTo>
                  <a:lnTo>
                    <a:pt x="1081" y="1856"/>
                  </a:lnTo>
                  <a:lnTo>
                    <a:pt x="1085" y="1856"/>
                  </a:lnTo>
                  <a:lnTo>
                    <a:pt x="1085" y="1852"/>
                  </a:lnTo>
                  <a:lnTo>
                    <a:pt x="1085" y="1849"/>
                  </a:lnTo>
                  <a:lnTo>
                    <a:pt x="1088" y="1849"/>
                  </a:lnTo>
                  <a:lnTo>
                    <a:pt x="1091" y="1849"/>
                  </a:lnTo>
                  <a:lnTo>
                    <a:pt x="1091" y="1846"/>
                  </a:lnTo>
                  <a:lnTo>
                    <a:pt x="1091" y="1842"/>
                  </a:lnTo>
                  <a:lnTo>
                    <a:pt x="1095" y="1842"/>
                  </a:lnTo>
                  <a:lnTo>
                    <a:pt x="1098" y="1842"/>
                  </a:lnTo>
                  <a:lnTo>
                    <a:pt x="1100" y="1840"/>
                  </a:lnTo>
                  <a:lnTo>
                    <a:pt x="1100" y="1839"/>
                  </a:lnTo>
                  <a:lnTo>
                    <a:pt x="1102" y="1837"/>
                  </a:lnTo>
                  <a:lnTo>
                    <a:pt x="1105" y="1835"/>
                  </a:lnTo>
                  <a:lnTo>
                    <a:pt x="1112" y="1835"/>
                  </a:lnTo>
                  <a:lnTo>
                    <a:pt x="1103" y="1847"/>
                  </a:lnTo>
                  <a:lnTo>
                    <a:pt x="1093" y="1857"/>
                  </a:lnTo>
                  <a:lnTo>
                    <a:pt x="1083" y="1868"/>
                  </a:lnTo>
                  <a:lnTo>
                    <a:pt x="1071" y="1876"/>
                  </a:lnTo>
                  <a:lnTo>
                    <a:pt x="1066" y="1893"/>
                  </a:lnTo>
                  <a:lnTo>
                    <a:pt x="1061" y="1910"/>
                  </a:lnTo>
                  <a:lnTo>
                    <a:pt x="1059" y="1919"/>
                  </a:lnTo>
                  <a:lnTo>
                    <a:pt x="1057" y="1929"/>
                  </a:lnTo>
                  <a:lnTo>
                    <a:pt x="1056" y="1939"/>
                  </a:lnTo>
                  <a:lnTo>
                    <a:pt x="1057" y="1951"/>
                  </a:lnTo>
                  <a:lnTo>
                    <a:pt x="1059" y="1955"/>
                  </a:lnTo>
                  <a:lnTo>
                    <a:pt x="1061" y="1958"/>
                  </a:lnTo>
                  <a:lnTo>
                    <a:pt x="1069" y="1960"/>
                  </a:lnTo>
                  <a:lnTo>
                    <a:pt x="1073" y="1961"/>
                  </a:lnTo>
                  <a:lnTo>
                    <a:pt x="1076" y="1963"/>
                  </a:lnTo>
                  <a:lnTo>
                    <a:pt x="1078" y="1967"/>
                  </a:lnTo>
                  <a:lnTo>
                    <a:pt x="1078" y="1972"/>
                  </a:lnTo>
                  <a:lnTo>
                    <a:pt x="1081" y="1977"/>
                  </a:lnTo>
                  <a:lnTo>
                    <a:pt x="1085" y="1982"/>
                  </a:lnTo>
                  <a:lnTo>
                    <a:pt x="1088" y="1985"/>
                  </a:lnTo>
                  <a:lnTo>
                    <a:pt x="1091" y="1992"/>
                  </a:lnTo>
                  <a:lnTo>
                    <a:pt x="1091" y="1999"/>
                  </a:lnTo>
                  <a:lnTo>
                    <a:pt x="1091" y="2006"/>
                  </a:lnTo>
                  <a:lnTo>
                    <a:pt x="1093" y="2011"/>
                  </a:lnTo>
                  <a:lnTo>
                    <a:pt x="1098" y="2013"/>
                  </a:lnTo>
                  <a:lnTo>
                    <a:pt x="1098" y="2020"/>
                  </a:lnTo>
                  <a:lnTo>
                    <a:pt x="1102" y="2023"/>
                  </a:lnTo>
                  <a:lnTo>
                    <a:pt x="1105" y="2026"/>
                  </a:lnTo>
                  <a:lnTo>
                    <a:pt x="1112" y="2026"/>
                  </a:lnTo>
                  <a:lnTo>
                    <a:pt x="1115" y="2025"/>
                  </a:lnTo>
                  <a:lnTo>
                    <a:pt x="1117" y="2023"/>
                  </a:lnTo>
                  <a:lnTo>
                    <a:pt x="1119" y="2016"/>
                  </a:lnTo>
                  <a:lnTo>
                    <a:pt x="1119" y="1999"/>
                  </a:lnTo>
                  <a:lnTo>
                    <a:pt x="1112" y="1975"/>
                  </a:lnTo>
                  <a:lnTo>
                    <a:pt x="1110" y="1960"/>
                  </a:lnTo>
                  <a:lnTo>
                    <a:pt x="1112" y="1944"/>
                  </a:lnTo>
                  <a:lnTo>
                    <a:pt x="1112" y="1938"/>
                  </a:lnTo>
                  <a:lnTo>
                    <a:pt x="1112" y="1931"/>
                  </a:lnTo>
                  <a:lnTo>
                    <a:pt x="1114" y="1926"/>
                  </a:lnTo>
                  <a:lnTo>
                    <a:pt x="1119" y="1924"/>
                  </a:lnTo>
                  <a:lnTo>
                    <a:pt x="1122" y="1929"/>
                  </a:lnTo>
                  <a:lnTo>
                    <a:pt x="1124" y="1934"/>
                  </a:lnTo>
                  <a:lnTo>
                    <a:pt x="1127" y="1946"/>
                  </a:lnTo>
                  <a:lnTo>
                    <a:pt x="1129" y="1953"/>
                  </a:lnTo>
                  <a:lnTo>
                    <a:pt x="1132" y="1956"/>
                  </a:lnTo>
                  <a:lnTo>
                    <a:pt x="1137" y="1958"/>
                  </a:lnTo>
                  <a:lnTo>
                    <a:pt x="1146" y="1958"/>
                  </a:lnTo>
                  <a:lnTo>
                    <a:pt x="1158" y="1932"/>
                  </a:lnTo>
                  <a:lnTo>
                    <a:pt x="1163" y="1919"/>
                  </a:lnTo>
                  <a:lnTo>
                    <a:pt x="1166" y="1904"/>
                  </a:lnTo>
                  <a:lnTo>
                    <a:pt x="1170" y="1902"/>
                  </a:lnTo>
                  <a:lnTo>
                    <a:pt x="1172" y="1898"/>
                  </a:lnTo>
                  <a:lnTo>
                    <a:pt x="1173" y="1890"/>
                  </a:lnTo>
                  <a:lnTo>
                    <a:pt x="1177" y="1890"/>
                  </a:lnTo>
                  <a:lnTo>
                    <a:pt x="1178" y="1888"/>
                  </a:lnTo>
                  <a:lnTo>
                    <a:pt x="1180" y="1883"/>
                  </a:lnTo>
                  <a:lnTo>
                    <a:pt x="1183" y="1881"/>
                  </a:lnTo>
                  <a:lnTo>
                    <a:pt x="1185" y="1878"/>
                  </a:lnTo>
                  <a:lnTo>
                    <a:pt x="1187" y="1869"/>
                  </a:lnTo>
                  <a:lnTo>
                    <a:pt x="1201" y="1869"/>
                  </a:lnTo>
                  <a:lnTo>
                    <a:pt x="1201" y="1876"/>
                  </a:lnTo>
                  <a:lnTo>
                    <a:pt x="1197" y="1881"/>
                  </a:lnTo>
                  <a:lnTo>
                    <a:pt x="1190" y="1890"/>
                  </a:lnTo>
                  <a:lnTo>
                    <a:pt x="1189" y="1895"/>
                  </a:lnTo>
                  <a:lnTo>
                    <a:pt x="1185" y="1900"/>
                  </a:lnTo>
                  <a:lnTo>
                    <a:pt x="1185" y="1909"/>
                  </a:lnTo>
                  <a:lnTo>
                    <a:pt x="1187" y="1917"/>
                  </a:lnTo>
                  <a:lnTo>
                    <a:pt x="1189" y="1922"/>
                  </a:lnTo>
                  <a:lnTo>
                    <a:pt x="1190" y="1926"/>
                  </a:lnTo>
                  <a:lnTo>
                    <a:pt x="1197" y="1931"/>
                  </a:lnTo>
                  <a:lnTo>
                    <a:pt x="1206" y="1934"/>
                  </a:lnTo>
                  <a:lnTo>
                    <a:pt x="1214" y="1938"/>
                  </a:lnTo>
                  <a:lnTo>
                    <a:pt x="1214" y="1943"/>
                  </a:lnTo>
                  <a:lnTo>
                    <a:pt x="1218" y="1944"/>
                  </a:lnTo>
                  <a:lnTo>
                    <a:pt x="1223" y="1950"/>
                  </a:lnTo>
                  <a:lnTo>
                    <a:pt x="1226" y="1951"/>
                  </a:lnTo>
                  <a:lnTo>
                    <a:pt x="1228" y="1955"/>
                  </a:lnTo>
                  <a:lnTo>
                    <a:pt x="1228" y="1960"/>
                  </a:lnTo>
                  <a:lnTo>
                    <a:pt x="1228" y="1965"/>
                  </a:lnTo>
                  <a:lnTo>
                    <a:pt x="1223" y="1965"/>
                  </a:lnTo>
                  <a:lnTo>
                    <a:pt x="1221" y="1961"/>
                  </a:lnTo>
                  <a:lnTo>
                    <a:pt x="1216" y="1956"/>
                  </a:lnTo>
                  <a:lnTo>
                    <a:pt x="1214" y="1953"/>
                  </a:lnTo>
                  <a:lnTo>
                    <a:pt x="1211" y="1951"/>
                  </a:lnTo>
                  <a:lnTo>
                    <a:pt x="1206" y="1951"/>
                  </a:lnTo>
                  <a:lnTo>
                    <a:pt x="1201" y="1951"/>
                  </a:lnTo>
                  <a:lnTo>
                    <a:pt x="1201" y="1946"/>
                  </a:lnTo>
                  <a:lnTo>
                    <a:pt x="1199" y="1943"/>
                  </a:lnTo>
                  <a:lnTo>
                    <a:pt x="1195" y="1941"/>
                  </a:lnTo>
                  <a:lnTo>
                    <a:pt x="1192" y="1939"/>
                  </a:lnTo>
                  <a:lnTo>
                    <a:pt x="1183" y="1938"/>
                  </a:lnTo>
                  <a:lnTo>
                    <a:pt x="1182" y="1934"/>
                  </a:lnTo>
                  <a:lnTo>
                    <a:pt x="1180" y="1931"/>
                  </a:lnTo>
                  <a:lnTo>
                    <a:pt x="1173" y="1931"/>
                  </a:lnTo>
                  <a:lnTo>
                    <a:pt x="1172" y="1934"/>
                  </a:lnTo>
                  <a:lnTo>
                    <a:pt x="1170" y="1938"/>
                  </a:lnTo>
                  <a:lnTo>
                    <a:pt x="1166" y="1941"/>
                  </a:lnTo>
                  <a:lnTo>
                    <a:pt x="1166" y="1944"/>
                  </a:lnTo>
                  <a:lnTo>
                    <a:pt x="1166" y="1950"/>
                  </a:lnTo>
                  <a:lnTo>
                    <a:pt x="1165" y="1953"/>
                  </a:lnTo>
                  <a:lnTo>
                    <a:pt x="1163" y="1956"/>
                  </a:lnTo>
                  <a:lnTo>
                    <a:pt x="1160" y="1958"/>
                  </a:lnTo>
                  <a:lnTo>
                    <a:pt x="1153" y="1972"/>
                  </a:lnTo>
                  <a:lnTo>
                    <a:pt x="1146" y="1985"/>
                  </a:lnTo>
                  <a:lnTo>
                    <a:pt x="1149" y="1987"/>
                  </a:lnTo>
                  <a:lnTo>
                    <a:pt x="1151" y="1989"/>
                  </a:lnTo>
                  <a:lnTo>
                    <a:pt x="1153" y="1996"/>
                  </a:lnTo>
                  <a:lnTo>
                    <a:pt x="1153" y="2013"/>
                  </a:lnTo>
                  <a:lnTo>
                    <a:pt x="1151" y="2014"/>
                  </a:lnTo>
                  <a:lnTo>
                    <a:pt x="1149" y="2016"/>
                  </a:lnTo>
                  <a:lnTo>
                    <a:pt x="1146" y="2020"/>
                  </a:lnTo>
                  <a:lnTo>
                    <a:pt x="1144" y="2025"/>
                  </a:lnTo>
                  <a:lnTo>
                    <a:pt x="1143" y="2026"/>
                  </a:lnTo>
                  <a:lnTo>
                    <a:pt x="1139" y="2026"/>
                  </a:lnTo>
                  <a:lnTo>
                    <a:pt x="1134" y="2035"/>
                  </a:lnTo>
                  <a:lnTo>
                    <a:pt x="1132" y="2040"/>
                  </a:lnTo>
                  <a:lnTo>
                    <a:pt x="1132" y="2047"/>
                  </a:lnTo>
                  <a:lnTo>
                    <a:pt x="1137" y="2055"/>
                  </a:lnTo>
                  <a:lnTo>
                    <a:pt x="1141" y="2066"/>
                  </a:lnTo>
                  <a:lnTo>
                    <a:pt x="1146" y="2074"/>
                  </a:lnTo>
                  <a:lnTo>
                    <a:pt x="1149" y="2078"/>
                  </a:lnTo>
                  <a:lnTo>
                    <a:pt x="1153" y="2081"/>
                  </a:lnTo>
                  <a:lnTo>
                    <a:pt x="1153" y="2088"/>
                  </a:lnTo>
                  <a:lnTo>
                    <a:pt x="1153" y="2093"/>
                  </a:lnTo>
                  <a:lnTo>
                    <a:pt x="1156" y="2096"/>
                  </a:lnTo>
                  <a:lnTo>
                    <a:pt x="1160" y="2098"/>
                  </a:lnTo>
                  <a:lnTo>
                    <a:pt x="1163" y="2102"/>
                  </a:lnTo>
                  <a:lnTo>
                    <a:pt x="1166" y="2103"/>
                  </a:lnTo>
                  <a:lnTo>
                    <a:pt x="1166" y="2108"/>
                  </a:lnTo>
                  <a:lnTo>
                    <a:pt x="1166" y="2115"/>
                  </a:lnTo>
                  <a:lnTo>
                    <a:pt x="1166" y="2156"/>
                  </a:lnTo>
                  <a:lnTo>
                    <a:pt x="1158" y="2158"/>
                  </a:lnTo>
                  <a:lnTo>
                    <a:pt x="1149" y="2160"/>
                  </a:lnTo>
                  <a:lnTo>
                    <a:pt x="1143" y="2163"/>
                  </a:lnTo>
                  <a:lnTo>
                    <a:pt x="1137" y="2168"/>
                  </a:lnTo>
                  <a:lnTo>
                    <a:pt x="1127" y="2178"/>
                  </a:lnTo>
                  <a:lnTo>
                    <a:pt x="1119" y="2190"/>
                  </a:lnTo>
                  <a:lnTo>
                    <a:pt x="1117" y="2195"/>
                  </a:lnTo>
                  <a:lnTo>
                    <a:pt x="1115" y="2197"/>
                  </a:lnTo>
                  <a:lnTo>
                    <a:pt x="1112" y="2197"/>
                  </a:lnTo>
                  <a:lnTo>
                    <a:pt x="1107" y="2207"/>
                  </a:lnTo>
                  <a:lnTo>
                    <a:pt x="1100" y="2216"/>
                  </a:lnTo>
                  <a:lnTo>
                    <a:pt x="1093" y="2224"/>
                  </a:lnTo>
                  <a:lnTo>
                    <a:pt x="1091" y="2231"/>
                  </a:lnTo>
                  <a:lnTo>
                    <a:pt x="1091" y="2238"/>
                  </a:lnTo>
                  <a:lnTo>
                    <a:pt x="1086" y="2241"/>
                  </a:lnTo>
                  <a:lnTo>
                    <a:pt x="1081" y="2245"/>
                  </a:lnTo>
                  <a:lnTo>
                    <a:pt x="1076" y="2250"/>
                  </a:lnTo>
                  <a:lnTo>
                    <a:pt x="1071" y="2252"/>
                  </a:lnTo>
                  <a:lnTo>
                    <a:pt x="1069" y="2257"/>
                  </a:lnTo>
                  <a:lnTo>
                    <a:pt x="1068" y="2258"/>
                  </a:lnTo>
                  <a:lnTo>
                    <a:pt x="1064" y="2258"/>
                  </a:lnTo>
                  <a:lnTo>
                    <a:pt x="1062" y="2264"/>
                  </a:lnTo>
                  <a:lnTo>
                    <a:pt x="1061" y="2265"/>
                  </a:lnTo>
                  <a:lnTo>
                    <a:pt x="1057" y="2265"/>
                  </a:lnTo>
                  <a:lnTo>
                    <a:pt x="1050" y="2269"/>
                  </a:lnTo>
                  <a:lnTo>
                    <a:pt x="1045" y="2274"/>
                  </a:lnTo>
                  <a:lnTo>
                    <a:pt x="1040" y="2279"/>
                  </a:lnTo>
                  <a:lnTo>
                    <a:pt x="1037" y="2286"/>
                  </a:lnTo>
                  <a:lnTo>
                    <a:pt x="1035" y="2291"/>
                  </a:lnTo>
                  <a:lnTo>
                    <a:pt x="1033" y="2293"/>
                  </a:lnTo>
                  <a:lnTo>
                    <a:pt x="1030" y="2293"/>
                  </a:lnTo>
                  <a:lnTo>
                    <a:pt x="1030" y="2298"/>
                  </a:lnTo>
                  <a:lnTo>
                    <a:pt x="1030" y="2303"/>
                  </a:lnTo>
                  <a:lnTo>
                    <a:pt x="1028" y="2311"/>
                  </a:lnTo>
                  <a:lnTo>
                    <a:pt x="1025" y="2321"/>
                  </a:lnTo>
                  <a:lnTo>
                    <a:pt x="1023" y="2333"/>
                  </a:lnTo>
                  <a:lnTo>
                    <a:pt x="1023" y="2340"/>
                  </a:lnTo>
                  <a:lnTo>
                    <a:pt x="1023" y="2349"/>
                  </a:lnTo>
                  <a:lnTo>
                    <a:pt x="1025" y="2364"/>
                  </a:lnTo>
                  <a:lnTo>
                    <a:pt x="1023" y="2371"/>
                  </a:lnTo>
                  <a:lnTo>
                    <a:pt x="1021" y="2378"/>
                  </a:lnTo>
                  <a:lnTo>
                    <a:pt x="1016" y="2381"/>
                  </a:lnTo>
                  <a:lnTo>
                    <a:pt x="1009" y="2381"/>
                  </a:lnTo>
                  <a:lnTo>
                    <a:pt x="1009" y="2327"/>
                  </a:lnTo>
                  <a:lnTo>
                    <a:pt x="989" y="2327"/>
                  </a:lnTo>
                  <a:lnTo>
                    <a:pt x="987" y="2332"/>
                  </a:lnTo>
                  <a:lnTo>
                    <a:pt x="986" y="2333"/>
                  </a:lnTo>
                  <a:lnTo>
                    <a:pt x="982" y="2333"/>
                  </a:lnTo>
                  <a:lnTo>
                    <a:pt x="979" y="2340"/>
                  </a:lnTo>
                  <a:lnTo>
                    <a:pt x="975" y="2347"/>
                  </a:lnTo>
                  <a:lnTo>
                    <a:pt x="975" y="2357"/>
                  </a:lnTo>
                  <a:lnTo>
                    <a:pt x="975" y="2368"/>
                  </a:lnTo>
                  <a:lnTo>
                    <a:pt x="975" y="2388"/>
                  </a:lnTo>
                  <a:lnTo>
                    <a:pt x="975" y="2408"/>
                  </a:lnTo>
                  <a:lnTo>
                    <a:pt x="980" y="2414"/>
                  </a:lnTo>
                  <a:lnTo>
                    <a:pt x="986" y="2419"/>
                  </a:lnTo>
                  <a:lnTo>
                    <a:pt x="987" y="2427"/>
                  </a:lnTo>
                  <a:lnTo>
                    <a:pt x="989" y="2436"/>
                  </a:lnTo>
                  <a:lnTo>
                    <a:pt x="994" y="2437"/>
                  </a:lnTo>
                  <a:lnTo>
                    <a:pt x="996" y="2439"/>
                  </a:lnTo>
                  <a:lnTo>
                    <a:pt x="996" y="2443"/>
                  </a:lnTo>
                  <a:lnTo>
                    <a:pt x="996" y="2449"/>
                  </a:lnTo>
                  <a:lnTo>
                    <a:pt x="996" y="2456"/>
                  </a:lnTo>
                  <a:lnTo>
                    <a:pt x="999" y="2466"/>
                  </a:lnTo>
                  <a:lnTo>
                    <a:pt x="1004" y="2475"/>
                  </a:lnTo>
                  <a:lnTo>
                    <a:pt x="1009" y="2483"/>
                  </a:lnTo>
                  <a:lnTo>
                    <a:pt x="1015" y="2492"/>
                  </a:lnTo>
                  <a:lnTo>
                    <a:pt x="1016" y="2497"/>
                  </a:lnTo>
                  <a:lnTo>
                    <a:pt x="1016" y="2504"/>
                  </a:lnTo>
                  <a:lnTo>
                    <a:pt x="1018" y="2507"/>
                  </a:lnTo>
                  <a:lnTo>
                    <a:pt x="1021" y="2509"/>
                  </a:lnTo>
                  <a:lnTo>
                    <a:pt x="1030" y="2511"/>
                  </a:lnTo>
                  <a:lnTo>
                    <a:pt x="1035" y="2509"/>
                  </a:lnTo>
                  <a:lnTo>
                    <a:pt x="1037" y="2507"/>
                  </a:lnTo>
                  <a:lnTo>
                    <a:pt x="1037" y="2504"/>
                  </a:lnTo>
                  <a:lnTo>
                    <a:pt x="1037" y="2499"/>
                  </a:lnTo>
                  <a:lnTo>
                    <a:pt x="1033" y="2487"/>
                  </a:lnTo>
                  <a:lnTo>
                    <a:pt x="1030" y="2477"/>
                  </a:lnTo>
                  <a:lnTo>
                    <a:pt x="1028" y="2465"/>
                  </a:lnTo>
                  <a:lnTo>
                    <a:pt x="1028" y="2451"/>
                  </a:lnTo>
                  <a:lnTo>
                    <a:pt x="1030" y="2444"/>
                  </a:lnTo>
                  <a:lnTo>
                    <a:pt x="1030" y="2441"/>
                  </a:lnTo>
                  <a:lnTo>
                    <a:pt x="1033" y="2437"/>
                  </a:lnTo>
                  <a:lnTo>
                    <a:pt x="1037" y="2436"/>
                  </a:lnTo>
                  <a:lnTo>
                    <a:pt x="1038" y="2431"/>
                  </a:lnTo>
                  <a:lnTo>
                    <a:pt x="1040" y="2429"/>
                  </a:lnTo>
                  <a:lnTo>
                    <a:pt x="1044" y="2429"/>
                  </a:lnTo>
                  <a:lnTo>
                    <a:pt x="1044" y="2426"/>
                  </a:lnTo>
                  <a:lnTo>
                    <a:pt x="1045" y="2424"/>
                  </a:lnTo>
                  <a:lnTo>
                    <a:pt x="1050" y="2422"/>
                  </a:lnTo>
                  <a:lnTo>
                    <a:pt x="1056" y="2424"/>
                  </a:lnTo>
                  <a:lnTo>
                    <a:pt x="1061" y="2427"/>
                  </a:lnTo>
                  <a:lnTo>
                    <a:pt x="1068" y="2436"/>
                  </a:lnTo>
                  <a:lnTo>
                    <a:pt x="1074" y="2444"/>
                  </a:lnTo>
                  <a:lnTo>
                    <a:pt x="1079" y="2448"/>
                  </a:lnTo>
                  <a:lnTo>
                    <a:pt x="1085" y="2449"/>
                  </a:lnTo>
                  <a:lnTo>
                    <a:pt x="1088" y="2454"/>
                  </a:lnTo>
                  <a:lnTo>
                    <a:pt x="1091" y="2460"/>
                  </a:lnTo>
                  <a:lnTo>
                    <a:pt x="1095" y="2463"/>
                  </a:lnTo>
                  <a:lnTo>
                    <a:pt x="1098" y="2470"/>
                  </a:lnTo>
                  <a:lnTo>
                    <a:pt x="1100" y="2472"/>
                  </a:lnTo>
                  <a:lnTo>
                    <a:pt x="1102" y="2473"/>
                  </a:lnTo>
                  <a:lnTo>
                    <a:pt x="1105" y="2477"/>
                  </a:lnTo>
                  <a:lnTo>
                    <a:pt x="1110" y="2478"/>
                  </a:lnTo>
                  <a:lnTo>
                    <a:pt x="1112" y="2480"/>
                  </a:lnTo>
                  <a:lnTo>
                    <a:pt x="1112" y="2483"/>
                  </a:lnTo>
                  <a:lnTo>
                    <a:pt x="1115" y="2499"/>
                  </a:lnTo>
                  <a:lnTo>
                    <a:pt x="1119" y="2506"/>
                  </a:lnTo>
                  <a:lnTo>
                    <a:pt x="1122" y="2511"/>
                  </a:lnTo>
                  <a:lnTo>
                    <a:pt x="1126" y="2516"/>
                  </a:lnTo>
                  <a:lnTo>
                    <a:pt x="1131" y="2521"/>
                  </a:lnTo>
                  <a:lnTo>
                    <a:pt x="1137" y="2523"/>
                  </a:lnTo>
                  <a:lnTo>
                    <a:pt x="1146" y="2524"/>
                  </a:lnTo>
                  <a:lnTo>
                    <a:pt x="1153" y="2521"/>
                  </a:lnTo>
                  <a:lnTo>
                    <a:pt x="1158" y="2518"/>
                  </a:lnTo>
                  <a:lnTo>
                    <a:pt x="1161" y="2512"/>
                  </a:lnTo>
                  <a:lnTo>
                    <a:pt x="1165" y="2506"/>
                  </a:lnTo>
                  <a:lnTo>
                    <a:pt x="1170" y="2492"/>
                  </a:lnTo>
                  <a:lnTo>
                    <a:pt x="1173" y="2477"/>
                  </a:lnTo>
                  <a:lnTo>
                    <a:pt x="1172" y="2475"/>
                  </a:lnTo>
                  <a:lnTo>
                    <a:pt x="1170" y="2473"/>
                  </a:lnTo>
                  <a:lnTo>
                    <a:pt x="1166" y="2470"/>
                  </a:lnTo>
                  <a:lnTo>
                    <a:pt x="1165" y="2465"/>
                  </a:lnTo>
                  <a:lnTo>
                    <a:pt x="1163" y="2463"/>
                  </a:lnTo>
                  <a:lnTo>
                    <a:pt x="1160" y="2463"/>
                  </a:lnTo>
                  <a:lnTo>
                    <a:pt x="1156" y="2461"/>
                  </a:lnTo>
                  <a:lnTo>
                    <a:pt x="1155" y="2458"/>
                  </a:lnTo>
                  <a:lnTo>
                    <a:pt x="1153" y="2449"/>
                  </a:lnTo>
                  <a:lnTo>
                    <a:pt x="1153" y="2444"/>
                  </a:lnTo>
                  <a:lnTo>
                    <a:pt x="1155" y="2439"/>
                  </a:lnTo>
                  <a:lnTo>
                    <a:pt x="1156" y="2434"/>
                  </a:lnTo>
                  <a:lnTo>
                    <a:pt x="1158" y="2432"/>
                  </a:lnTo>
                  <a:lnTo>
                    <a:pt x="1165" y="2427"/>
                  </a:lnTo>
                  <a:lnTo>
                    <a:pt x="1173" y="2422"/>
                  </a:lnTo>
                  <a:lnTo>
                    <a:pt x="1173" y="2427"/>
                  </a:lnTo>
                  <a:lnTo>
                    <a:pt x="1175" y="2432"/>
                  </a:lnTo>
                  <a:lnTo>
                    <a:pt x="1178" y="2441"/>
                  </a:lnTo>
                  <a:lnTo>
                    <a:pt x="1183" y="2448"/>
                  </a:lnTo>
                  <a:lnTo>
                    <a:pt x="1187" y="2456"/>
                  </a:lnTo>
                  <a:lnTo>
                    <a:pt x="1194" y="2458"/>
                  </a:lnTo>
                  <a:lnTo>
                    <a:pt x="1199" y="2460"/>
                  </a:lnTo>
                  <a:lnTo>
                    <a:pt x="1204" y="2461"/>
                  </a:lnTo>
                  <a:lnTo>
                    <a:pt x="1207" y="2466"/>
                  </a:lnTo>
                  <a:lnTo>
                    <a:pt x="1214" y="2475"/>
                  </a:lnTo>
                  <a:lnTo>
                    <a:pt x="1221" y="2483"/>
                  </a:lnTo>
                  <a:lnTo>
                    <a:pt x="1228" y="2487"/>
                  </a:lnTo>
                  <a:lnTo>
                    <a:pt x="1235" y="2490"/>
                  </a:lnTo>
                  <a:lnTo>
                    <a:pt x="1238" y="2490"/>
                  </a:lnTo>
                  <a:lnTo>
                    <a:pt x="1241" y="2490"/>
                  </a:lnTo>
                  <a:lnTo>
                    <a:pt x="1241" y="2494"/>
                  </a:lnTo>
                  <a:lnTo>
                    <a:pt x="1241" y="2497"/>
                  </a:lnTo>
                  <a:lnTo>
                    <a:pt x="1253" y="2502"/>
                  </a:lnTo>
                  <a:lnTo>
                    <a:pt x="1260" y="2504"/>
                  </a:lnTo>
                  <a:lnTo>
                    <a:pt x="1269" y="2504"/>
                  </a:lnTo>
                  <a:lnTo>
                    <a:pt x="1276" y="2504"/>
                  </a:lnTo>
                  <a:lnTo>
                    <a:pt x="1282" y="2504"/>
                  </a:lnTo>
                  <a:lnTo>
                    <a:pt x="1288" y="2502"/>
                  </a:lnTo>
                  <a:lnTo>
                    <a:pt x="1289" y="2497"/>
                  </a:lnTo>
                  <a:lnTo>
                    <a:pt x="1294" y="2497"/>
                  </a:lnTo>
                  <a:lnTo>
                    <a:pt x="1298" y="2495"/>
                  </a:lnTo>
                  <a:lnTo>
                    <a:pt x="1301" y="2494"/>
                  </a:lnTo>
                  <a:lnTo>
                    <a:pt x="1303" y="2490"/>
                  </a:lnTo>
                  <a:lnTo>
                    <a:pt x="1299" y="2489"/>
                  </a:lnTo>
                  <a:lnTo>
                    <a:pt x="1298" y="2487"/>
                  </a:lnTo>
                  <a:lnTo>
                    <a:pt x="1298" y="2483"/>
                  </a:lnTo>
                  <a:lnTo>
                    <a:pt x="1299" y="2478"/>
                  </a:lnTo>
                  <a:lnTo>
                    <a:pt x="1301" y="2477"/>
                  </a:lnTo>
                  <a:lnTo>
                    <a:pt x="1303" y="2477"/>
                  </a:lnTo>
                  <a:lnTo>
                    <a:pt x="1306" y="2475"/>
                  </a:lnTo>
                  <a:lnTo>
                    <a:pt x="1310" y="2473"/>
                  </a:lnTo>
                  <a:lnTo>
                    <a:pt x="1311" y="2472"/>
                  </a:lnTo>
                  <a:lnTo>
                    <a:pt x="1316" y="2470"/>
                  </a:lnTo>
                  <a:lnTo>
                    <a:pt x="1323" y="2470"/>
                  </a:lnTo>
                  <a:lnTo>
                    <a:pt x="1327" y="2472"/>
                  </a:lnTo>
                  <a:lnTo>
                    <a:pt x="1337" y="2477"/>
                  </a:lnTo>
                  <a:lnTo>
                    <a:pt x="1342" y="2478"/>
                  </a:lnTo>
                  <a:lnTo>
                    <a:pt x="1345" y="2478"/>
                  </a:lnTo>
                  <a:lnTo>
                    <a:pt x="1349" y="2480"/>
                  </a:lnTo>
                  <a:lnTo>
                    <a:pt x="1351" y="2483"/>
                  </a:lnTo>
                  <a:lnTo>
                    <a:pt x="1361" y="2483"/>
                  </a:lnTo>
                  <a:lnTo>
                    <a:pt x="1371" y="2483"/>
                  </a:lnTo>
                  <a:lnTo>
                    <a:pt x="1378" y="2480"/>
                  </a:lnTo>
                  <a:lnTo>
                    <a:pt x="1385" y="2477"/>
                  </a:lnTo>
                  <a:lnTo>
                    <a:pt x="1386" y="2470"/>
                  </a:lnTo>
                  <a:lnTo>
                    <a:pt x="1386" y="2465"/>
                  </a:lnTo>
                  <a:lnTo>
                    <a:pt x="1385" y="2461"/>
                  </a:lnTo>
                  <a:lnTo>
                    <a:pt x="1381" y="2460"/>
                  </a:lnTo>
                  <a:lnTo>
                    <a:pt x="1376" y="2454"/>
                  </a:lnTo>
                  <a:lnTo>
                    <a:pt x="1373" y="2453"/>
                  </a:lnTo>
                  <a:lnTo>
                    <a:pt x="1371" y="2449"/>
                  </a:lnTo>
                  <a:lnTo>
                    <a:pt x="1373" y="2449"/>
                  </a:lnTo>
                  <a:lnTo>
                    <a:pt x="1374" y="2448"/>
                  </a:lnTo>
                  <a:lnTo>
                    <a:pt x="1376" y="2443"/>
                  </a:lnTo>
                  <a:lnTo>
                    <a:pt x="1378" y="2429"/>
                  </a:lnTo>
                  <a:lnTo>
                    <a:pt x="1386" y="2434"/>
                  </a:lnTo>
                  <a:lnTo>
                    <a:pt x="1390" y="2437"/>
                  </a:lnTo>
                  <a:lnTo>
                    <a:pt x="1392" y="2443"/>
                  </a:lnTo>
                  <a:lnTo>
                    <a:pt x="1398" y="2443"/>
                  </a:lnTo>
                  <a:lnTo>
                    <a:pt x="1405" y="2443"/>
                  </a:lnTo>
                  <a:lnTo>
                    <a:pt x="1410" y="2444"/>
                  </a:lnTo>
                  <a:lnTo>
                    <a:pt x="1412" y="2449"/>
                  </a:lnTo>
                  <a:lnTo>
                    <a:pt x="1417" y="2449"/>
                  </a:lnTo>
                  <a:lnTo>
                    <a:pt x="1422" y="2451"/>
                  </a:lnTo>
                  <a:lnTo>
                    <a:pt x="1431" y="2454"/>
                  </a:lnTo>
                  <a:lnTo>
                    <a:pt x="1439" y="2458"/>
                  </a:lnTo>
                  <a:lnTo>
                    <a:pt x="1446" y="2458"/>
                  </a:lnTo>
                  <a:lnTo>
                    <a:pt x="1453" y="2456"/>
                  </a:lnTo>
                  <a:lnTo>
                    <a:pt x="1456" y="2461"/>
                  </a:lnTo>
                  <a:lnTo>
                    <a:pt x="1460" y="2466"/>
                  </a:lnTo>
                  <a:lnTo>
                    <a:pt x="1463" y="2470"/>
                  </a:lnTo>
                  <a:lnTo>
                    <a:pt x="1467" y="2477"/>
                  </a:lnTo>
                  <a:lnTo>
                    <a:pt x="1460" y="2475"/>
                  </a:lnTo>
                  <a:lnTo>
                    <a:pt x="1455" y="2475"/>
                  </a:lnTo>
                  <a:lnTo>
                    <a:pt x="1448" y="2478"/>
                  </a:lnTo>
                  <a:lnTo>
                    <a:pt x="1443" y="2483"/>
                  </a:lnTo>
                  <a:lnTo>
                    <a:pt x="1438" y="2483"/>
                  </a:lnTo>
                  <a:lnTo>
                    <a:pt x="1432" y="2483"/>
                  </a:lnTo>
                  <a:lnTo>
                    <a:pt x="1431" y="2492"/>
                  </a:lnTo>
                  <a:lnTo>
                    <a:pt x="1429" y="2497"/>
                  </a:lnTo>
                  <a:lnTo>
                    <a:pt x="1424" y="2501"/>
                  </a:lnTo>
                  <a:lnTo>
                    <a:pt x="1419" y="2504"/>
                  </a:lnTo>
                  <a:lnTo>
                    <a:pt x="1419" y="2531"/>
                  </a:lnTo>
                  <a:lnTo>
                    <a:pt x="1409" y="2538"/>
                  </a:lnTo>
                  <a:lnTo>
                    <a:pt x="1400" y="2547"/>
                  </a:lnTo>
                  <a:lnTo>
                    <a:pt x="1392" y="2555"/>
                  </a:lnTo>
                  <a:lnTo>
                    <a:pt x="1385" y="2565"/>
                  </a:lnTo>
                  <a:lnTo>
                    <a:pt x="1380" y="2569"/>
                  </a:lnTo>
                  <a:lnTo>
                    <a:pt x="1374" y="2572"/>
                  </a:lnTo>
                  <a:lnTo>
                    <a:pt x="1371" y="2579"/>
                  </a:lnTo>
                  <a:lnTo>
                    <a:pt x="1371" y="2586"/>
                  </a:lnTo>
                  <a:lnTo>
                    <a:pt x="1364" y="2586"/>
                  </a:lnTo>
                  <a:lnTo>
                    <a:pt x="1359" y="2589"/>
                  </a:lnTo>
                  <a:lnTo>
                    <a:pt x="1356" y="2591"/>
                  </a:lnTo>
                  <a:lnTo>
                    <a:pt x="1351" y="2593"/>
                  </a:lnTo>
                  <a:lnTo>
                    <a:pt x="1349" y="2601"/>
                  </a:lnTo>
                  <a:lnTo>
                    <a:pt x="1347" y="2608"/>
                  </a:lnTo>
                  <a:lnTo>
                    <a:pt x="1340" y="2620"/>
                  </a:lnTo>
                  <a:lnTo>
                    <a:pt x="1334" y="2632"/>
                  </a:lnTo>
                  <a:lnTo>
                    <a:pt x="1332" y="2639"/>
                  </a:lnTo>
                  <a:lnTo>
                    <a:pt x="1330" y="2647"/>
                  </a:lnTo>
                  <a:lnTo>
                    <a:pt x="1334" y="2654"/>
                  </a:lnTo>
                  <a:lnTo>
                    <a:pt x="1337" y="2661"/>
                  </a:lnTo>
                  <a:lnTo>
                    <a:pt x="1337" y="2671"/>
                  </a:lnTo>
                  <a:lnTo>
                    <a:pt x="1337" y="2682"/>
                  </a:lnTo>
                  <a:lnTo>
                    <a:pt x="1342" y="2682"/>
                  </a:lnTo>
                  <a:lnTo>
                    <a:pt x="1345" y="2683"/>
                  </a:lnTo>
                  <a:lnTo>
                    <a:pt x="1349" y="2685"/>
                  </a:lnTo>
                  <a:lnTo>
                    <a:pt x="1351" y="2688"/>
                  </a:lnTo>
                  <a:lnTo>
                    <a:pt x="1356" y="2714"/>
                  </a:lnTo>
                  <a:lnTo>
                    <a:pt x="1359" y="2726"/>
                  </a:lnTo>
                  <a:lnTo>
                    <a:pt x="1364" y="2736"/>
                  </a:lnTo>
                  <a:lnTo>
                    <a:pt x="1363" y="2743"/>
                  </a:lnTo>
                  <a:lnTo>
                    <a:pt x="1361" y="2750"/>
                  </a:lnTo>
                  <a:lnTo>
                    <a:pt x="1357" y="2755"/>
                  </a:lnTo>
                  <a:lnTo>
                    <a:pt x="1357" y="2763"/>
                  </a:lnTo>
                  <a:lnTo>
                    <a:pt x="1361" y="2765"/>
                  </a:lnTo>
                  <a:lnTo>
                    <a:pt x="1364" y="2770"/>
                  </a:lnTo>
                  <a:lnTo>
                    <a:pt x="1364" y="2777"/>
                  </a:lnTo>
                  <a:lnTo>
                    <a:pt x="1364" y="2784"/>
                  </a:lnTo>
                  <a:lnTo>
                    <a:pt x="1373" y="2786"/>
                  </a:lnTo>
                  <a:lnTo>
                    <a:pt x="1378" y="2784"/>
                  </a:lnTo>
                  <a:lnTo>
                    <a:pt x="1385" y="2780"/>
                  </a:lnTo>
                  <a:lnTo>
                    <a:pt x="1388" y="2777"/>
                  </a:lnTo>
                  <a:lnTo>
                    <a:pt x="1393" y="2772"/>
                  </a:lnTo>
                  <a:lnTo>
                    <a:pt x="1397" y="2770"/>
                  </a:lnTo>
                  <a:lnTo>
                    <a:pt x="1400" y="2772"/>
                  </a:lnTo>
                  <a:lnTo>
                    <a:pt x="1405" y="2777"/>
                  </a:lnTo>
                  <a:lnTo>
                    <a:pt x="1405" y="2782"/>
                  </a:lnTo>
                  <a:lnTo>
                    <a:pt x="1403" y="2787"/>
                  </a:lnTo>
                  <a:lnTo>
                    <a:pt x="1402" y="2792"/>
                  </a:lnTo>
                  <a:lnTo>
                    <a:pt x="1398" y="2794"/>
                  </a:lnTo>
                  <a:lnTo>
                    <a:pt x="1392" y="2799"/>
                  </a:lnTo>
                  <a:lnTo>
                    <a:pt x="1385" y="2804"/>
                  </a:lnTo>
                  <a:lnTo>
                    <a:pt x="1385" y="2845"/>
                  </a:lnTo>
                  <a:lnTo>
                    <a:pt x="1392" y="2847"/>
                  </a:lnTo>
                  <a:lnTo>
                    <a:pt x="1397" y="2845"/>
                  </a:lnTo>
                  <a:lnTo>
                    <a:pt x="1402" y="2844"/>
                  </a:lnTo>
                  <a:lnTo>
                    <a:pt x="1405" y="2842"/>
                  </a:lnTo>
                  <a:lnTo>
                    <a:pt x="1410" y="2835"/>
                  </a:lnTo>
                  <a:lnTo>
                    <a:pt x="1414" y="2833"/>
                  </a:lnTo>
                  <a:lnTo>
                    <a:pt x="1419" y="2832"/>
                  </a:lnTo>
                  <a:lnTo>
                    <a:pt x="1422" y="2823"/>
                  </a:lnTo>
                  <a:lnTo>
                    <a:pt x="1426" y="2815"/>
                  </a:lnTo>
                  <a:lnTo>
                    <a:pt x="1431" y="2808"/>
                  </a:lnTo>
                  <a:lnTo>
                    <a:pt x="1434" y="2806"/>
                  </a:lnTo>
                  <a:lnTo>
                    <a:pt x="1439" y="2804"/>
                  </a:lnTo>
                  <a:lnTo>
                    <a:pt x="1439" y="2832"/>
                  </a:lnTo>
                  <a:lnTo>
                    <a:pt x="1456" y="2832"/>
                  </a:lnTo>
                  <a:lnTo>
                    <a:pt x="1473" y="2832"/>
                  </a:lnTo>
                  <a:lnTo>
                    <a:pt x="1480" y="2833"/>
                  </a:lnTo>
                  <a:lnTo>
                    <a:pt x="1484" y="2838"/>
                  </a:lnTo>
                  <a:lnTo>
                    <a:pt x="1487" y="2844"/>
                  </a:lnTo>
                  <a:lnTo>
                    <a:pt x="1487" y="2852"/>
                  </a:lnTo>
                  <a:lnTo>
                    <a:pt x="1487" y="2855"/>
                  </a:lnTo>
                  <a:lnTo>
                    <a:pt x="1487" y="2859"/>
                  </a:lnTo>
                  <a:lnTo>
                    <a:pt x="1487" y="2864"/>
                  </a:lnTo>
                  <a:lnTo>
                    <a:pt x="1487" y="2866"/>
                  </a:lnTo>
                  <a:lnTo>
                    <a:pt x="1484" y="2866"/>
                  </a:lnTo>
                  <a:lnTo>
                    <a:pt x="1480" y="2866"/>
                  </a:lnTo>
                  <a:lnTo>
                    <a:pt x="1477" y="2872"/>
                  </a:lnTo>
                  <a:lnTo>
                    <a:pt x="1473" y="2879"/>
                  </a:lnTo>
                  <a:lnTo>
                    <a:pt x="1470" y="2881"/>
                  </a:lnTo>
                  <a:lnTo>
                    <a:pt x="1467" y="2883"/>
                  </a:lnTo>
                  <a:lnTo>
                    <a:pt x="1463" y="2884"/>
                  </a:lnTo>
                  <a:lnTo>
                    <a:pt x="1460" y="2886"/>
                  </a:lnTo>
                  <a:lnTo>
                    <a:pt x="1458" y="2888"/>
                  </a:lnTo>
                  <a:lnTo>
                    <a:pt x="1458" y="2891"/>
                  </a:lnTo>
                  <a:lnTo>
                    <a:pt x="1456" y="2893"/>
                  </a:lnTo>
                  <a:lnTo>
                    <a:pt x="1453" y="2893"/>
                  </a:lnTo>
                  <a:lnTo>
                    <a:pt x="1453" y="2920"/>
                  </a:lnTo>
                  <a:lnTo>
                    <a:pt x="1449" y="2920"/>
                  </a:lnTo>
                  <a:lnTo>
                    <a:pt x="1448" y="2922"/>
                  </a:lnTo>
                  <a:lnTo>
                    <a:pt x="1446" y="2925"/>
                  </a:lnTo>
                  <a:lnTo>
                    <a:pt x="1446" y="2927"/>
                  </a:lnTo>
                  <a:lnTo>
                    <a:pt x="1439" y="2927"/>
                  </a:lnTo>
                  <a:lnTo>
                    <a:pt x="1434" y="2927"/>
                  </a:lnTo>
                  <a:lnTo>
                    <a:pt x="1432" y="2927"/>
                  </a:lnTo>
                  <a:lnTo>
                    <a:pt x="1431" y="2930"/>
                  </a:lnTo>
                  <a:lnTo>
                    <a:pt x="1431" y="2934"/>
                  </a:lnTo>
                  <a:lnTo>
                    <a:pt x="1432" y="2944"/>
                  </a:lnTo>
                  <a:lnTo>
                    <a:pt x="1432" y="2948"/>
                  </a:lnTo>
                  <a:lnTo>
                    <a:pt x="1432" y="2951"/>
                  </a:lnTo>
                  <a:lnTo>
                    <a:pt x="1429" y="2954"/>
                  </a:lnTo>
                  <a:lnTo>
                    <a:pt x="1426" y="2954"/>
                  </a:lnTo>
                  <a:lnTo>
                    <a:pt x="1409" y="2951"/>
                  </a:lnTo>
                  <a:lnTo>
                    <a:pt x="1392" y="2954"/>
                  </a:lnTo>
                  <a:lnTo>
                    <a:pt x="1383" y="2973"/>
                  </a:lnTo>
                  <a:lnTo>
                    <a:pt x="1380" y="2983"/>
                  </a:lnTo>
                  <a:lnTo>
                    <a:pt x="1378" y="2995"/>
                  </a:lnTo>
                  <a:lnTo>
                    <a:pt x="1381" y="2999"/>
                  </a:lnTo>
                  <a:lnTo>
                    <a:pt x="1385" y="3002"/>
                  </a:lnTo>
                  <a:lnTo>
                    <a:pt x="1393" y="3007"/>
                  </a:lnTo>
                  <a:lnTo>
                    <a:pt x="1400" y="3014"/>
                  </a:lnTo>
                  <a:lnTo>
                    <a:pt x="1403" y="3017"/>
                  </a:lnTo>
                  <a:lnTo>
                    <a:pt x="1405" y="3023"/>
                  </a:lnTo>
                  <a:lnTo>
                    <a:pt x="1410" y="3023"/>
                  </a:lnTo>
                  <a:lnTo>
                    <a:pt x="1415" y="3024"/>
                  </a:lnTo>
                  <a:lnTo>
                    <a:pt x="1419" y="3026"/>
                  </a:lnTo>
                  <a:lnTo>
                    <a:pt x="1422" y="3029"/>
                  </a:lnTo>
                  <a:lnTo>
                    <a:pt x="1427" y="3036"/>
                  </a:lnTo>
                  <a:lnTo>
                    <a:pt x="1432" y="3043"/>
                  </a:lnTo>
                  <a:lnTo>
                    <a:pt x="1424" y="3041"/>
                  </a:lnTo>
                  <a:lnTo>
                    <a:pt x="1417" y="3041"/>
                  </a:lnTo>
                  <a:lnTo>
                    <a:pt x="1412" y="3043"/>
                  </a:lnTo>
                  <a:lnTo>
                    <a:pt x="1407" y="3046"/>
                  </a:lnTo>
                  <a:lnTo>
                    <a:pt x="1400" y="3052"/>
                  </a:lnTo>
                  <a:lnTo>
                    <a:pt x="1392" y="3057"/>
                  </a:lnTo>
                  <a:lnTo>
                    <a:pt x="1385" y="3055"/>
                  </a:lnTo>
                  <a:lnTo>
                    <a:pt x="1378" y="3057"/>
                  </a:lnTo>
                  <a:lnTo>
                    <a:pt x="1374" y="3058"/>
                  </a:lnTo>
                  <a:lnTo>
                    <a:pt x="1371" y="3060"/>
                  </a:lnTo>
                  <a:lnTo>
                    <a:pt x="1364" y="3067"/>
                  </a:lnTo>
                  <a:lnTo>
                    <a:pt x="1361" y="3069"/>
                  </a:lnTo>
                  <a:lnTo>
                    <a:pt x="1357" y="3070"/>
                  </a:lnTo>
                  <a:lnTo>
                    <a:pt x="1356" y="3077"/>
                  </a:lnTo>
                  <a:lnTo>
                    <a:pt x="1354" y="3084"/>
                  </a:lnTo>
                  <a:lnTo>
                    <a:pt x="1351" y="3089"/>
                  </a:lnTo>
                  <a:lnTo>
                    <a:pt x="1351" y="3098"/>
                  </a:lnTo>
                  <a:lnTo>
                    <a:pt x="1351" y="3103"/>
                  </a:lnTo>
                  <a:lnTo>
                    <a:pt x="1352" y="3108"/>
                  </a:lnTo>
                  <a:lnTo>
                    <a:pt x="1356" y="3116"/>
                  </a:lnTo>
                  <a:lnTo>
                    <a:pt x="1361" y="3123"/>
                  </a:lnTo>
                  <a:lnTo>
                    <a:pt x="1364" y="3132"/>
                  </a:lnTo>
                  <a:lnTo>
                    <a:pt x="1363" y="3142"/>
                  </a:lnTo>
                  <a:lnTo>
                    <a:pt x="1363" y="3151"/>
                  </a:lnTo>
                  <a:lnTo>
                    <a:pt x="1366" y="3159"/>
                  </a:lnTo>
                  <a:lnTo>
                    <a:pt x="1368" y="3166"/>
                  </a:lnTo>
                  <a:lnTo>
                    <a:pt x="1374" y="3178"/>
                  </a:lnTo>
                  <a:lnTo>
                    <a:pt x="1376" y="3185"/>
                  </a:lnTo>
                  <a:lnTo>
                    <a:pt x="1378" y="3193"/>
                  </a:lnTo>
                  <a:lnTo>
                    <a:pt x="1383" y="3197"/>
                  </a:lnTo>
                  <a:lnTo>
                    <a:pt x="1390" y="3198"/>
                  </a:lnTo>
                  <a:lnTo>
                    <a:pt x="1395" y="3202"/>
                  </a:lnTo>
                  <a:lnTo>
                    <a:pt x="1397" y="3204"/>
                  </a:lnTo>
                  <a:lnTo>
                    <a:pt x="1398" y="3207"/>
                  </a:lnTo>
                  <a:lnTo>
                    <a:pt x="1405" y="3207"/>
                  </a:lnTo>
                  <a:lnTo>
                    <a:pt x="1412" y="3207"/>
                  </a:lnTo>
                  <a:lnTo>
                    <a:pt x="1417" y="3209"/>
                  </a:lnTo>
                  <a:lnTo>
                    <a:pt x="1419" y="3214"/>
                  </a:lnTo>
                  <a:lnTo>
                    <a:pt x="1414" y="3217"/>
                  </a:lnTo>
                  <a:lnTo>
                    <a:pt x="1409" y="3221"/>
                  </a:lnTo>
                  <a:lnTo>
                    <a:pt x="1403" y="3221"/>
                  </a:lnTo>
                  <a:lnTo>
                    <a:pt x="1400" y="3221"/>
                  </a:lnTo>
                  <a:lnTo>
                    <a:pt x="1390" y="3217"/>
                  </a:lnTo>
                  <a:lnTo>
                    <a:pt x="1378" y="3214"/>
                  </a:lnTo>
                  <a:lnTo>
                    <a:pt x="1376" y="3204"/>
                  </a:lnTo>
                  <a:lnTo>
                    <a:pt x="1373" y="3193"/>
                  </a:lnTo>
                  <a:lnTo>
                    <a:pt x="1363" y="3178"/>
                  </a:lnTo>
                  <a:lnTo>
                    <a:pt x="1357" y="3169"/>
                  </a:lnTo>
                  <a:lnTo>
                    <a:pt x="1354" y="3161"/>
                  </a:lnTo>
                  <a:lnTo>
                    <a:pt x="1351" y="3151"/>
                  </a:lnTo>
                  <a:lnTo>
                    <a:pt x="1351" y="3139"/>
                  </a:lnTo>
                  <a:lnTo>
                    <a:pt x="1347" y="3139"/>
                  </a:lnTo>
                  <a:lnTo>
                    <a:pt x="1344" y="3139"/>
                  </a:lnTo>
                  <a:lnTo>
                    <a:pt x="1339" y="3139"/>
                  </a:lnTo>
                  <a:lnTo>
                    <a:pt x="1337" y="3139"/>
                  </a:lnTo>
                  <a:lnTo>
                    <a:pt x="1337" y="3142"/>
                  </a:lnTo>
                  <a:lnTo>
                    <a:pt x="1337" y="3145"/>
                  </a:lnTo>
                  <a:lnTo>
                    <a:pt x="1330" y="3145"/>
                  </a:lnTo>
                  <a:lnTo>
                    <a:pt x="1327" y="3145"/>
                  </a:lnTo>
                  <a:lnTo>
                    <a:pt x="1323" y="3145"/>
                  </a:lnTo>
                  <a:lnTo>
                    <a:pt x="1320" y="3151"/>
                  </a:lnTo>
                  <a:lnTo>
                    <a:pt x="1318" y="3154"/>
                  </a:lnTo>
                  <a:lnTo>
                    <a:pt x="1318" y="3161"/>
                  </a:lnTo>
                  <a:lnTo>
                    <a:pt x="1316" y="3166"/>
                  </a:lnTo>
                  <a:lnTo>
                    <a:pt x="1315" y="3168"/>
                  </a:lnTo>
                  <a:lnTo>
                    <a:pt x="1313" y="3168"/>
                  </a:lnTo>
                  <a:lnTo>
                    <a:pt x="1311" y="3169"/>
                  </a:lnTo>
                  <a:lnTo>
                    <a:pt x="1310" y="3173"/>
                  </a:lnTo>
                  <a:lnTo>
                    <a:pt x="1311" y="3180"/>
                  </a:lnTo>
                  <a:lnTo>
                    <a:pt x="1313" y="3186"/>
                  </a:lnTo>
                  <a:lnTo>
                    <a:pt x="1316" y="3192"/>
                  </a:lnTo>
                  <a:lnTo>
                    <a:pt x="1316" y="3200"/>
                  </a:lnTo>
                  <a:lnTo>
                    <a:pt x="1322" y="3202"/>
                  </a:lnTo>
                  <a:lnTo>
                    <a:pt x="1323" y="3204"/>
                  </a:lnTo>
                  <a:lnTo>
                    <a:pt x="1323" y="3207"/>
                  </a:lnTo>
                  <a:lnTo>
                    <a:pt x="1318" y="3205"/>
                  </a:lnTo>
                  <a:lnTo>
                    <a:pt x="1316" y="3204"/>
                  </a:lnTo>
                  <a:lnTo>
                    <a:pt x="1316" y="3200"/>
                  </a:lnTo>
                  <a:lnTo>
                    <a:pt x="1311" y="3197"/>
                  </a:lnTo>
                  <a:lnTo>
                    <a:pt x="1306" y="3193"/>
                  </a:lnTo>
                  <a:lnTo>
                    <a:pt x="1303" y="3188"/>
                  </a:lnTo>
                  <a:lnTo>
                    <a:pt x="1303" y="3180"/>
                  </a:lnTo>
                  <a:lnTo>
                    <a:pt x="1298" y="3180"/>
                  </a:lnTo>
                  <a:lnTo>
                    <a:pt x="1294" y="3178"/>
                  </a:lnTo>
                  <a:lnTo>
                    <a:pt x="1291" y="3176"/>
                  </a:lnTo>
                  <a:lnTo>
                    <a:pt x="1289" y="3173"/>
                  </a:lnTo>
                  <a:lnTo>
                    <a:pt x="1284" y="3173"/>
                  </a:lnTo>
                  <a:lnTo>
                    <a:pt x="1281" y="3171"/>
                  </a:lnTo>
                  <a:lnTo>
                    <a:pt x="1277" y="3169"/>
                  </a:lnTo>
                  <a:lnTo>
                    <a:pt x="1276" y="3166"/>
                  </a:lnTo>
                  <a:lnTo>
                    <a:pt x="1173" y="3166"/>
                  </a:lnTo>
                  <a:lnTo>
                    <a:pt x="1163" y="3163"/>
                  </a:lnTo>
                  <a:lnTo>
                    <a:pt x="1156" y="3156"/>
                  </a:lnTo>
                  <a:lnTo>
                    <a:pt x="1146" y="3152"/>
                  </a:lnTo>
                  <a:lnTo>
                    <a:pt x="1139" y="3152"/>
                  </a:lnTo>
                  <a:lnTo>
                    <a:pt x="1132" y="3152"/>
                  </a:lnTo>
                  <a:lnTo>
                    <a:pt x="1132" y="3159"/>
                  </a:lnTo>
                  <a:lnTo>
                    <a:pt x="1132" y="3166"/>
                  </a:lnTo>
                  <a:lnTo>
                    <a:pt x="1131" y="3171"/>
                  </a:lnTo>
                  <a:lnTo>
                    <a:pt x="1126" y="3173"/>
                  </a:lnTo>
                  <a:lnTo>
                    <a:pt x="1122" y="3168"/>
                  </a:lnTo>
                  <a:lnTo>
                    <a:pt x="1119" y="3164"/>
                  </a:lnTo>
                  <a:lnTo>
                    <a:pt x="1115" y="3166"/>
                  </a:lnTo>
                  <a:lnTo>
                    <a:pt x="1110" y="3168"/>
                  </a:lnTo>
                  <a:lnTo>
                    <a:pt x="1102" y="3171"/>
                  </a:lnTo>
                  <a:lnTo>
                    <a:pt x="1097" y="3173"/>
                  </a:lnTo>
                  <a:lnTo>
                    <a:pt x="1091" y="3173"/>
                  </a:lnTo>
                  <a:lnTo>
                    <a:pt x="1085" y="3175"/>
                  </a:lnTo>
                  <a:lnTo>
                    <a:pt x="1079" y="3175"/>
                  </a:lnTo>
                  <a:lnTo>
                    <a:pt x="1073" y="3171"/>
                  </a:lnTo>
                  <a:lnTo>
                    <a:pt x="1068" y="3166"/>
                  </a:lnTo>
                  <a:lnTo>
                    <a:pt x="1062" y="3166"/>
                  </a:lnTo>
                  <a:lnTo>
                    <a:pt x="1057" y="3166"/>
                  </a:lnTo>
                  <a:lnTo>
                    <a:pt x="1056" y="3169"/>
                  </a:lnTo>
                  <a:lnTo>
                    <a:pt x="1052" y="3171"/>
                  </a:lnTo>
                  <a:lnTo>
                    <a:pt x="1044" y="3173"/>
                  </a:lnTo>
                  <a:lnTo>
                    <a:pt x="1044" y="3176"/>
                  </a:lnTo>
                  <a:lnTo>
                    <a:pt x="1042" y="3178"/>
                  </a:lnTo>
                  <a:lnTo>
                    <a:pt x="1037" y="3180"/>
                  </a:lnTo>
                  <a:lnTo>
                    <a:pt x="1035" y="3188"/>
                  </a:lnTo>
                  <a:lnTo>
                    <a:pt x="1033" y="3193"/>
                  </a:lnTo>
                  <a:lnTo>
                    <a:pt x="1028" y="3197"/>
                  </a:lnTo>
                  <a:lnTo>
                    <a:pt x="1023" y="3200"/>
                  </a:lnTo>
                  <a:lnTo>
                    <a:pt x="1016" y="3205"/>
                  </a:lnTo>
                  <a:lnTo>
                    <a:pt x="1006" y="3207"/>
                  </a:lnTo>
                  <a:lnTo>
                    <a:pt x="994" y="3207"/>
                  </a:lnTo>
                  <a:lnTo>
                    <a:pt x="982" y="3207"/>
                  </a:lnTo>
                  <a:lnTo>
                    <a:pt x="982" y="3224"/>
                  </a:lnTo>
                  <a:lnTo>
                    <a:pt x="982" y="3233"/>
                  </a:lnTo>
                  <a:lnTo>
                    <a:pt x="980" y="3239"/>
                  </a:lnTo>
                  <a:lnTo>
                    <a:pt x="977" y="3244"/>
                  </a:lnTo>
                  <a:lnTo>
                    <a:pt x="972" y="3250"/>
                  </a:lnTo>
                  <a:lnTo>
                    <a:pt x="967" y="3253"/>
                  </a:lnTo>
                  <a:lnTo>
                    <a:pt x="962" y="3255"/>
                  </a:lnTo>
                  <a:lnTo>
                    <a:pt x="960" y="3260"/>
                  </a:lnTo>
                  <a:lnTo>
                    <a:pt x="958" y="3261"/>
                  </a:lnTo>
                  <a:lnTo>
                    <a:pt x="955" y="3261"/>
                  </a:lnTo>
                  <a:lnTo>
                    <a:pt x="939" y="3268"/>
                  </a:lnTo>
                  <a:lnTo>
                    <a:pt x="922" y="3273"/>
                  </a:lnTo>
                  <a:lnTo>
                    <a:pt x="887" y="3282"/>
                  </a:lnTo>
                  <a:lnTo>
                    <a:pt x="881" y="3290"/>
                  </a:lnTo>
                  <a:lnTo>
                    <a:pt x="875" y="3297"/>
                  </a:lnTo>
                  <a:lnTo>
                    <a:pt x="861" y="3311"/>
                  </a:lnTo>
                  <a:lnTo>
                    <a:pt x="847" y="3325"/>
                  </a:lnTo>
                  <a:lnTo>
                    <a:pt x="842" y="3333"/>
                  </a:lnTo>
                  <a:lnTo>
                    <a:pt x="839" y="3343"/>
                  </a:lnTo>
                  <a:lnTo>
                    <a:pt x="851" y="3342"/>
                  </a:lnTo>
                  <a:lnTo>
                    <a:pt x="859" y="3343"/>
                  </a:lnTo>
                  <a:lnTo>
                    <a:pt x="876" y="3347"/>
                  </a:lnTo>
                  <a:lnTo>
                    <a:pt x="893" y="3350"/>
                  </a:lnTo>
                  <a:lnTo>
                    <a:pt x="904" y="3350"/>
                  </a:lnTo>
                  <a:lnTo>
                    <a:pt x="914" y="3350"/>
                  </a:lnTo>
                  <a:lnTo>
                    <a:pt x="922" y="3345"/>
                  </a:lnTo>
                  <a:lnTo>
                    <a:pt x="933" y="3342"/>
                  </a:lnTo>
                  <a:lnTo>
                    <a:pt x="941" y="3337"/>
                  </a:lnTo>
                  <a:lnTo>
                    <a:pt x="945" y="3333"/>
                  </a:lnTo>
                  <a:lnTo>
                    <a:pt x="948" y="3330"/>
                  </a:lnTo>
                  <a:lnTo>
                    <a:pt x="956" y="3326"/>
                  </a:lnTo>
                  <a:lnTo>
                    <a:pt x="963" y="3321"/>
                  </a:lnTo>
                  <a:lnTo>
                    <a:pt x="972" y="3318"/>
                  </a:lnTo>
                  <a:lnTo>
                    <a:pt x="977" y="3316"/>
                  </a:lnTo>
                  <a:lnTo>
                    <a:pt x="982" y="3316"/>
                  </a:lnTo>
                  <a:lnTo>
                    <a:pt x="987" y="3319"/>
                  </a:lnTo>
                  <a:lnTo>
                    <a:pt x="994" y="3321"/>
                  </a:lnTo>
                  <a:lnTo>
                    <a:pt x="1001" y="3323"/>
                  </a:lnTo>
                  <a:lnTo>
                    <a:pt x="1009" y="3323"/>
                  </a:lnTo>
                  <a:lnTo>
                    <a:pt x="1013" y="3325"/>
                  </a:lnTo>
                  <a:lnTo>
                    <a:pt x="1013" y="3326"/>
                  </a:lnTo>
                  <a:lnTo>
                    <a:pt x="1013" y="3328"/>
                  </a:lnTo>
                  <a:lnTo>
                    <a:pt x="1009" y="3330"/>
                  </a:lnTo>
                  <a:lnTo>
                    <a:pt x="1008" y="3337"/>
                  </a:lnTo>
                  <a:lnTo>
                    <a:pt x="1006" y="3343"/>
                  </a:lnTo>
                  <a:lnTo>
                    <a:pt x="1003" y="3348"/>
                  </a:lnTo>
                  <a:lnTo>
                    <a:pt x="1003" y="3357"/>
                  </a:lnTo>
                  <a:lnTo>
                    <a:pt x="1003" y="3371"/>
                  </a:lnTo>
                  <a:lnTo>
                    <a:pt x="1003" y="3377"/>
                  </a:lnTo>
                  <a:lnTo>
                    <a:pt x="1008" y="3379"/>
                  </a:lnTo>
                  <a:lnTo>
                    <a:pt x="1009" y="3381"/>
                  </a:lnTo>
                  <a:lnTo>
                    <a:pt x="1009" y="3384"/>
                  </a:lnTo>
                  <a:lnTo>
                    <a:pt x="1011" y="3389"/>
                  </a:lnTo>
                  <a:lnTo>
                    <a:pt x="1015" y="3393"/>
                  </a:lnTo>
                  <a:lnTo>
                    <a:pt x="1025" y="3401"/>
                  </a:lnTo>
                  <a:lnTo>
                    <a:pt x="1028" y="3406"/>
                  </a:lnTo>
                  <a:lnTo>
                    <a:pt x="1030" y="3410"/>
                  </a:lnTo>
                  <a:lnTo>
                    <a:pt x="1028" y="3415"/>
                  </a:lnTo>
                  <a:lnTo>
                    <a:pt x="1023" y="3418"/>
                  </a:lnTo>
                  <a:lnTo>
                    <a:pt x="1016" y="3418"/>
                  </a:lnTo>
                  <a:lnTo>
                    <a:pt x="1011" y="3422"/>
                  </a:lnTo>
                  <a:lnTo>
                    <a:pt x="1006" y="3425"/>
                  </a:lnTo>
                  <a:lnTo>
                    <a:pt x="1001" y="3430"/>
                  </a:lnTo>
                  <a:lnTo>
                    <a:pt x="996" y="3432"/>
                  </a:lnTo>
                  <a:lnTo>
                    <a:pt x="991" y="3435"/>
                  </a:lnTo>
                  <a:lnTo>
                    <a:pt x="986" y="3439"/>
                  </a:lnTo>
                  <a:lnTo>
                    <a:pt x="982" y="3446"/>
                  </a:lnTo>
                  <a:lnTo>
                    <a:pt x="982" y="3452"/>
                  </a:lnTo>
                  <a:lnTo>
                    <a:pt x="982" y="3459"/>
                  </a:lnTo>
                  <a:lnTo>
                    <a:pt x="984" y="3464"/>
                  </a:lnTo>
                  <a:lnTo>
                    <a:pt x="989" y="3473"/>
                  </a:lnTo>
                  <a:lnTo>
                    <a:pt x="994" y="3481"/>
                  </a:lnTo>
                  <a:lnTo>
                    <a:pt x="996" y="3487"/>
                  </a:lnTo>
                  <a:lnTo>
                    <a:pt x="996" y="3493"/>
                  </a:lnTo>
                  <a:lnTo>
                    <a:pt x="992" y="3498"/>
                  </a:lnTo>
                  <a:lnTo>
                    <a:pt x="989" y="3504"/>
                  </a:lnTo>
                  <a:lnTo>
                    <a:pt x="984" y="3507"/>
                  </a:lnTo>
                  <a:lnTo>
                    <a:pt x="982" y="3514"/>
                  </a:lnTo>
                  <a:lnTo>
                    <a:pt x="979" y="3516"/>
                  </a:lnTo>
                  <a:lnTo>
                    <a:pt x="977" y="3517"/>
                  </a:lnTo>
                  <a:lnTo>
                    <a:pt x="975" y="3524"/>
                  </a:lnTo>
                  <a:lnTo>
                    <a:pt x="974" y="3531"/>
                  </a:lnTo>
                  <a:lnTo>
                    <a:pt x="972" y="3534"/>
                  </a:lnTo>
                  <a:lnTo>
                    <a:pt x="968" y="3534"/>
                  </a:lnTo>
                  <a:lnTo>
                    <a:pt x="967" y="3543"/>
                  </a:lnTo>
                  <a:lnTo>
                    <a:pt x="965" y="3548"/>
                  </a:lnTo>
                  <a:lnTo>
                    <a:pt x="960" y="3551"/>
                  </a:lnTo>
                  <a:lnTo>
                    <a:pt x="955" y="3555"/>
                  </a:lnTo>
                  <a:lnTo>
                    <a:pt x="955" y="3562"/>
                  </a:lnTo>
                  <a:lnTo>
                    <a:pt x="951" y="3567"/>
                  </a:lnTo>
                  <a:lnTo>
                    <a:pt x="950" y="3570"/>
                  </a:lnTo>
                  <a:lnTo>
                    <a:pt x="948" y="3575"/>
                  </a:lnTo>
                  <a:lnTo>
                    <a:pt x="941" y="3575"/>
                  </a:lnTo>
                  <a:lnTo>
                    <a:pt x="936" y="3575"/>
                  </a:lnTo>
                  <a:lnTo>
                    <a:pt x="933" y="3579"/>
                  </a:lnTo>
                  <a:lnTo>
                    <a:pt x="931" y="3582"/>
                  </a:lnTo>
                  <a:lnTo>
                    <a:pt x="927" y="3585"/>
                  </a:lnTo>
                  <a:lnTo>
                    <a:pt x="926" y="3589"/>
                  </a:lnTo>
                  <a:lnTo>
                    <a:pt x="921" y="3589"/>
                  </a:lnTo>
                  <a:lnTo>
                    <a:pt x="914" y="3589"/>
                  </a:lnTo>
                  <a:lnTo>
                    <a:pt x="909" y="3591"/>
                  </a:lnTo>
                  <a:lnTo>
                    <a:pt x="907" y="3592"/>
                  </a:lnTo>
                  <a:lnTo>
                    <a:pt x="902" y="3597"/>
                  </a:lnTo>
                  <a:lnTo>
                    <a:pt x="900" y="3601"/>
                  </a:lnTo>
                  <a:lnTo>
                    <a:pt x="897" y="3603"/>
                  </a:lnTo>
                  <a:lnTo>
                    <a:pt x="892" y="3604"/>
                  </a:lnTo>
                  <a:lnTo>
                    <a:pt x="887" y="3603"/>
                  </a:lnTo>
                  <a:lnTo>
                    <a:pt x="885" y="3608"/>
                  </a:lnTo>
                  <a:lnTo>
                    <a:pt x="883" y="3609"/>
                  </a:lnTo>
                  <a:lnTo>
                    <a:pt x="880" y="3609"/>
                  </a:lnTo>
                  <a:lnTo>
                    <a:pt x="859" y="3609"/>
                  </a:lnTo>
                  <a:lnTo>
                    <a:pt x="859" y="3611"/>
                  </a:lnTo>
                  <a:lnTo>
                    <a:pt x="858" y="3613"/>
                  </a:lnTo>
                  <a:lnTo>
                    <a:pt x="854" y="3614"/>
                  </a:lnTo>
                  <a:lnTo>
                    <a:pt x="849" y="3614"/>
                  </a:lnTo>
                  <a:lnTo>
                    <a:pt x="846" y="3616"/>
                  </a:lnTo>
                  <a:lnTo>
                    <a:pt x="846" y="3620"/>
                  </a:lnTo>
                  <a:lnTo>
                    <a:pt x="846" y="3623"/>
                  </a:lnTo>
                  <a:lnTo>
                    <a:pt x="837" y="3628"/>
                  </a:lnTo>
                  <a:lnTo>
                    <a:pt x="832" y="3630"/>
                  </a:lnTo>
                  <a:lnTo>
                    <a:pt x="825" y="3630"/>
                  </a:lnTo>
                  <a:lnTo>
                    <a:pt x="777" y="3630"/>
                  </a:lnTo>
                  <a:lnTo>
                    <a:pt x="774" y="3632"/>
                  </a:lnTo>
                  <a:lnTo>
                    <a:pt x="771" y="3633"/>
                  </a:lnTo>
                  <a:lnTo>
                    <a:pt x="767" y="3637"/>
                  </a:lnTo>
                  <a:lnTo>
                    <a:pt x="764" y="3637"/>
                  </a:lnTo>
                  <a:lnTo>
                    <a:pt x="762" y="3642"/>
                  </a:lnTo>
                  <a:lnTo>
                    <a:pt x="760" y="3644"/>
                  </a:lnTo>
                  <a:lnTo>
                    <a:pt x="757" y="3644"/>
                  </a:lnTo>
                  <a:lnTo>
                    <a:pt x="745" y="3649"/>
                  </a:lnTo>
                  <a:lnTo>
                    <a:pt x="735" y="3655"/>
                  </a:lnTo>
                  <a:lnTo>
                    <a:pt x="723" y="3661"/>
                  </a:lnTo>
                  <a:lnTo>
                    <a:pt x="716" y="3662"/>
                  </a:lnTo>
                  <a:lnTo>
                    <a:pt x="709" y="3664"/>
                  </a:lnTo>
                  <a:lnTo>
                    <a:pt x="706" y="3662"/>
                  </a:lnTo>
                  <a:lnTo>
                    <a:pt x="704" y="3659"/>
                  </a:lnTo>
                  <a:lnTo>
                    <a:pt x="702" y="3650"/>
                  </a:lnTo>
                  <a:lnTo>
                    <a:pt x="682" y="3650"/>
                  </a:lnTo>
                  <a:lnTo>
                    <a:pt x="677" y="3652"/>
                  </a:lnTo>
                  <a:lnTo>
                    <a:pt x="675" y="3655"/>
                  </a:lnTo>
                  <a:lnTo>
                    <a:pt x="672" y="3664"/>
                  </a:lnTo>
                  <a:lnTo>
                    <a:pt x="668" y="3673"/>
                  </a:lnTo>
                  <a:lnTo>
                    <a:pt x="665" y="3676"/>
                  </a:lnTo>
                  <a:lnTo>
                    <a:pt x="661" y="3678"/>
                  </a:lnTo>
                  <a:lnTo>
                    <a:pt x="646" y="3681"/>
                  </a:lnTo>
                  <a:lnTo>
                    <a:pt x="633" y="3686"/>
                  </a:lnTo>
                  <a:lnTo>
                    <a:pt x="607" y="3698"/>
                  </a:lnTo>
                  <a:lnTo>
                    <a:pt x="607" y="3703"/>
                  </a:lnTo>
                  <a:lnTo>
                    <a:pt x="607" y="3708"/>
                  </a:lnTo>
                  <a:lnTo>
                    <a:pt x="610" y="3710"/>
                  </a:lnTo>
                  <a:lnTo>
                    <a:pt x="612" y="3712"/>
                  </a:lnTo>
                  <a:lnTo>
                    <a:pt x="621" y="3715"/>
                  </a:lnTo>
                  <a:lnTo>
                    <a:pt x="624" y="3717"/>
                  </a:lnTo>
                  <a:lnTo>
                    <a:pt x="627" y="3719"/>
                  </a:lnTo>
                  <a:lnTo>
                    <a:pt x="633" y="3722"/>
                  </a:lnTo>
                  <a:lnTo>
                    <a:pt x="638" y="3726"/>
                  </a:lnTo>
                  <a:lnTo>
                    <a:pt x="639" y="3732"/>
                  </a:lnTo>
                  <a:lnTo>
                    <a:pt x="641" y="3739"/>
                  </a:lnTo>
                  <a:lnTo>
                    <a:pt x="639" y="3744"/>
                  </a:lnTo>
                  <a:lnTo>
                    <a:pt x="638" y="3748"/>
                  </a:lnTo>
                  <a:lnTo>
                    <a:pt x="631" y="3753"/>
                  </a:lnTo>
                  <a:lnTo>
                    <a:pt x="624" y="3758"/>
                  </a:lnTo>
                  <a:lnTo>
                    <a:pt x="622" y="3761"/>
                  </a:lnTo>
                  <a:lnTo>
                    <a:pt x="621" y="3766"/>
                  </a:lnTo>
                  <a:lnTo>
                    <a:pt x="610" y="3766"/>
                  </a:lnTo>
                  <a:lnTo>
                    <a:pt x="607" y="3768"/>
                  </a:lnTo>
                  <a:lnTo>
                    <a:pt x="604" y="3770"/>
                  </a:lnTo>
                  <a:lnTo>
                    <a:pt x="602" y="3773"/>
                  </a:lnTo>
                  <a:lnTo>
                    <a:pt x="600" y="3777"/>
                  </a:lnTo>
                  <a:lnTo>
                    <a:pt x="600" y="3787"/>
                  </a:lnTo>
                  <a:lnTo>
                    <a:pt x="604" y="3790"/>
                  </a:lnTo>
                  <a:lnTo>
                    <a:pt x="609" y="3792"/>
                  </a:lnTo>
                  <a:lnTo>
                    <a:pt x="621" y="3794"/>
                  </a:lnTo>
                  <a:lnTo>
                    <a:pt x="631" y="3794"/>
                  </a:lnTo>
                  <a:lnTo>
                    <a:pt x="641" y="3794"/>
                  </a:lnTo>
                  <a:lnTo>
                    <a:pt x="663" y="3795"/>
                  </a:lnTo>
                  <a:lnTo>
                    <a:pt x="673" y="3797"/>
                  </a:lnTo>
                  <a:lnTo>
                    <a:pt x="682" y="3801"/>
                  </a:lnTo>
                  <a:lnTo>
                    <a:pt x="684" y="3799"/>
                  </a:lnTo>
                  <a:lnTo>
                    <a:pt x="685" y="3797"/>
                  </a:lnTo>
                  <a:lnTo>
                    <a:pt x="689" y="3794"/>
                  </a:lnTo>
                  <a:lnTo>
                    <a:pt x="694" y="3792"/>
                  </a:lnTo>
                  <a:lnTo>
                    <a:pt x="696" y="3790"/>
                  </a:lnTo>
                  <a:lnTo>
                    <a:pt x="696" y="3787"/>
                  </a:lnTo>
                  <a:lnTo>
                    <a:pt x="697" y="3783"/>
                  </a:lnTo>
                  <a:lnTo>
                    <a:pt x="701" y="3782"/>
                  </a:lnTo>
                  <a:lnTo>
                    <a:pt x="709" y="3780"/>
                  </a:lnTo>
                  <a:lnTo>
                    <a:pt x="711" y="3789"/>
                  </a:lnTo>
                  <a:lnTo>
                    <a:pt x="711" y="3797"/>
                  </a:lnTo>
                  <a:lnTo>
                    <a:pt x="709" y="3802"/>
                  </a:lnTo>
                  <a:lnTo>
                    <a:pt x="708" y="3807"/>
                  </a:lnTo>
                  <a:lnTo>
                    <a:pt x="702" y="3811"/>
                  </a:lnTo>
                  <a:lnTo>
                    <a:pt x="697" y="3812"/>
                  </a:lnTo>
                  <a:lnTo>
                    <a:pt x="685" y="3814"/>
                  </a:lnTo>
                  <a:lnTo>
                    <a:pt x="656" y="3814"/>
                  </a:lnTo>
                  <a:lnTo>
                    <a:pt x="644" y="3816"/>
                  </a:lnTo>
                  <a:lnTo>
                    <a:pt x="638" y="3818"/>
                  </a:lnTo>
                  <a:lnTo>
                    <a:pt x="634" y="3821"/>
                  </a:lnTo>
                  <a:lnTo>
                    <a:pt x="634" y="3830"/>
                  </a:lnTo>
                  <a:lnTo>
                    <a:pt x="636" y="3836"/>
                  </a:lnTo>
                  <a:lnTo>
                    <a:pt x="641" y="3840"/>
                  </a:lnTo>
                  <a:lnTo>
                    <a:pt x="648" y="3841"/>
                  </a:lnTo>
                  <a:lnTo>
                    <a:pt x="665" y="3841"/>
                  </a:lnTo>
                  <a:lnTo>
                    <a:pt x="682" y="3841"/>
                  </a:lnTo>
                  <a:lnTo>
                    <a:pt x="689" y="3841"/>
                  </a:lnTo>
                  <a:lnTo>
                    <a:pt x="723" y="3841"/>
                  </a:lnTo>
                  <a:lnTo>
                    <a:pt x="726" y="3841"/>
                  </a:lnTo>
                  <a:lnTo>
                    <a:pt x="730" y="3838"/>
                  </a:lnTo>
                  <a:lnTo>
                    <a:pt x="735" y="3833"/>
                  </a:lnTo>
                  <a:lnTo>
                    <a:pt x="737" y="3830"/>
                  </a:lnTo>
                  <a:lnTo>
                    <a:pt x="740" y="3828"/>
                  </a:lnTo>
                  <a:lnTo>
                    <a:pt x="743" y="3828"/>
                  </a:lnTo>
                  <a:lnTo>
                    <a:pt x="750" y="3828"/>
                  </a:lnTo>
                  <a:lnTo>
                    <a:pt x="788" y="3821"/>
                  </a:lnTo>
                  <a:lnTo>
                    <a:pt x="810" y="3821"/>
                  </a:lnTo>
                  <a:lnTo>
                    <a:pt x="832" y="3821"/>
                  </a:lnTo>
                  <a:lnTo>
                    <a:pt x="832" y="3818"/>
                  </a:lnTo>
                  <a:lnTo>
                    <a:pt x="835" y="3816"/>
                  </a:lnTo>
                  <a:lnTo>
                    <a:pt x="837" y="3818"/>
                  </a:lnTo>
                  <a:lnTo>
                    <a:pt x="839" y="3821"/>
                  </a:lnTo>
                  <a:lnTo>
                    <a:pt x="835" y="3826"/>
                  </a:lnTo>
                  <a:lnTo>
                    <a:pt x="834" y="3833"/>
                  </a:lnTo>
                  <a:lnTo>
                    <a:pt x="832" y="3840"/>
                  </a:lnTo>
                  <a:lnTo>
                    <a:pt x="832" y="3848"/>
                  </a:lnTo>
                  <a:lnTo>
                    <a:pt x="846" y="3850"/>
                  </a:lnTo>
                  <a:lnTo>
                    <a:pt x="858" y="3853"/>
                  </a:lnTo>
                  <a:lnTo>
                    <a:pt x="880" y="3862"/>
                  </a:lnTo>
                  <a:lnTo>
                    <a:pt x="892" y="3864"/>
                  </a:lnTo>
                  <a:lnTo>
                    <a:pt x="900" y="3869"/>
                  </a:lnTo>
                  <a:lnTo>
                    <a:pt x="909" y="3874"/>
                  </a:lnTo>
                  <a:lnTo>
                    <a:pt x="912" y="3877"/>
                  </a:lnTo>
                  <a:lnTo>
                    <a:pt x="914" y="3882"/>
                  </a:lnTo>
                  <a:lnTo>
                    <a:pt x="907" y="3886"/>
                  </a:lnTo>
                  <a:lnTo>
                    <a:pt x="895" y="3889"/>
                  </a:lnTo>
                  <a:lnTo>
                    <a:pt x="890" y="3891"/>
                  </a:lnTo>
                  <a:lnTo>
                    <a:pt x="885" y="3889"/>
                  </a:lnTo>
                  <a:lnTo>
                    <a:pt x="881" y="3888"/>
                  </a:lnTo>
                  <a:lnTo>
                    <a:pt x="880" y="3882"/>
                  </a:lnTo>
                  <a:lnTo>
                    <a:pt x="875" y="3882"/>
                  </a:lnTo>
                  <a:lnTo>
                    <a:pt x="870" y="3882"/>
                  </a:lnTo>
                  <a:lnTo>
                    <a:pt x="864" y="3877"/>
                  </a:lnTo>
                  <a:lnTo>
                    <a:pt x="856" y="3874"/>
                  </a:lnTo>
                  <a:lnTo>
                    <a:pt x="852" y="3874"/>
                  </a:lnTo>
                  <a:lnTo>
                    <a:pt x="846" y="3876"/>
                  </a:lnTo>
                  <a:lnTo>
                    <a:pt x="846" y="3882"/>
                  </a:lnTo>
                  <a:lnTo>
                    <a:pt x="844" y="3888"/>
                  </a:lnTo>
                  <a:lnTo>
                    <a:pt x="841" y="3891"/>
                  </a:lnTo>
                  <a:lnTo>
                    <a:pt x="837" y="3896"/>
                  </a:lnTo>
                  <a:lnTo>
                    <a:pt x="834" y="3899"/>
                  </a:lnTo>
                  <a:lnTo>
                    <a:pt x="832" y="3903"/>
                  </a:lnTo>
                  <a:lnTo>
                    <a:pt x="832" y="3906"/>
                  </a:lnTo>
                  <a:lnTo>
                    <a:pt x="839" y="3910"/>
                  </a:lnTo>
                  <a:lnTo>
                    <a:pt x="844" y="3911"/>
                  </a:lnTo>
                  <a:lnTo>
                    <a:pt x="846" y="3913"/>
                  </a:lnTo>
                  <a:lnTo>
                    <a:pt x="846" y="3916"/>
                  </a:lnTo>
                  <a:lnTo>
                    <a:pt x="851" y="3920"/>
                  </a:lnTo>
                  <a:lnTo>
                    <a:pt x="858" y="3922"/>
                  </a:lnTo>
                  <a:lnTo>
                    <a:pt x="864" y="3923"/>
                  </a:lnTo>
                  <a:lnTo>
                    <a:pt x="873" y="3923"/>
                  </a:lnTo>
                  <a:lnTo>
                    <a:pt x="878" y="3922"/>
                  </a:lnTo>
                  <a:lnTo>
                    <a:pt x="881" y="3920"/>
                  </a:lnTo>
                  <a:lnTo>
                    <a:pt x="887" y="3916"/>
                  </a:lnTo>
                  <a:lnTo>
                    <a:pt x="893" y="3916"/>
                  </a:lnTo>
                  <a:lnTo>
                    <a:pt x="897" y="3918"/>
                  </a:lnTo>
                  <a:lnTo>
                    <a:pt x="899" y="3920"/>
                  </a:lnTo>
                  <a:lnTo>
                    <a:pt x="899" y="3922"/>
                  </a:lnTo>
                  <a:lnTo>
                    <a:pt x="900" y="3923"/>
                  </a:lnTo>
                  <a:lnTo>
                    <a:pt x="909" y="3925"/>
                  </a:lnTo>
                  <a:lnTo>
                    <a:pt x="917" y="3923"/>
                  </a:lnTo>
                  <a:lnTo>
                    <a:pt x="926" y="3923"/>
                  </a:lnTo>
                  <a:lnTo>
                    <a:pt x="934" y="3923"/>
                  </a:lnTo>
                  <a:lnTo>
                    <a:pt x="938" y="3922"/>
                  </a:lnTo>
                  <a:lnTo>
                    <a:pt x="939" y="3918"/>
                  </a:lnTo>
                  <a:lnTo>
                    <a:pt x="941" y="3910"/>
                  </a:lnTo>
                  <a:lnTo>
                    <a:pt x="955" y="3910"/>
                  </a:lnTo>
                  <a:lnTo>
                    <a:pt x="958" y="3920"/>
                  </a:lnTo>
                  <a:lnTo>
                    <a:pt x="963" y="3928"/>
                  </a:lnTo>
                  <a:lnTo>
                    <a:pt x="970" y="3935"/>
                  </a:lnTo>
                  <a:lnTo>
                    <a:pt x="975" y="3944"/>
                  </a:lnTo>
                  <a:lnTo>
                    <a:pt x="975" y="3971"/>
                  </a:lnTo>
                  <a:lnTo>
                    <a:pt x="979" y="3973"/>
                  </a:lnTo>
                  <a:lnTo>
                    <a:pt x="980" y="3976"/>
                  </a:lnTo>
                  <a:lnTo>
                    <a:pt x="982" y="3985"/>
                  </a:lnTo>
                  <a:lnTo>
                    <a:pt x="987" y="3988"/>
                  </a:lnTo>
                  <a:lnTo>
                    <a:pt x="994" y="3990"/>
                  </a:lnTo>
                  <a:lnTo>
                    <a:pt x="999" y="3993"/>
                  </a:lnTo>
                  <a:lnTo>
                    <a:pt x="1001" y="3995"/>
                  </a:lnTo>
                  <a:lnTo>
                    <a:pt x="1003" y="3998"/>
                  </a:lnTo>
                  <a:lnTo>
                    <a:pt x="1006" y="4003"/>
                  </a:lnTo>
                  <a:lnTo>
                    <a:pt x="1009" y="4009"/>
                  </a:lnTo>
                  <a:lnTo>
                    <a:pt x="1013" y="4012"/>
                  </a:lnTo>
                  <a:lnTo>
                    <a:pt x="1016" y="4019"/>
                  </a:lnTo>
                  <a:lnTo>
                    <a:pt x="1021" y="4020"/>
                  </a:lnTo>
                  <a:lnTo>
                    <a:pt x="1023" y="4022"/>
                  </a:lnTo>
                  <a:lnTo>
                    <a:pt x="1023" y="4026"/>
                  </a:lnTo>
                  <a:lnTo>
                    <a:pt x="1025" y="4029"/>
                  </a:lnTo>
                  <a:lnTo>
                    <a:pt x="1027" y="4032"/>
                  </a:lnTo>
                  <a:lnTo>
                    <a:pt x="1028" y="4036"/>
                  </a:lnTo>
                  <a:lnTo>
                    <a:pt x="1030" y="4039"/>
                  </a:lnTo>
                  <a:lnTo>
                    <a:pt x="1044" y="4038"/>
                  </a:lnTo>
                  <a:lnTo>
                    <a:pt x="1056" y="4038"/>
                  </a:lnTo>
                  <a:lnTo>
                    <a:pt x="1079" y="4041"/>
                  </a:lnTo>
                  <a:lnTo>
                    <a:pt x="1102" y="4044"/>
                  </a:lnTo>
                  <a:lnTo>
                    <a:pt x="1126" y="4046"/>
                  </a:lnTo>
                  <a:lnTo>
                    <a:pt x="1131" y="4046"/>
                  </a:lnTo>
                  <a:lnTo>
                    <a:pt x="1134" y="4043"/>
                  </a:lnTo>
                  <a:lnTo>
                    <a:pt x="1136" y="4039"/>
                  </a:lnTo>
                  <a:lnTo>
                    <a:pt x="1137" y="4034"/>
                  </a:lnTo>
                  <a:lnTo>
                    <a:pt x="1139" y="4031"/>
                  </a:lnTo>
                  <a:lnTo>
                    <a:pt x="1141" y="4027"/>
                  </a:lnTo>
                  <a:lnTo>
                    <a:pt x="1146" y="4026"/>
                  </a:lnTo>
                  <a:lnTo>
                    <a:pt x="1153" y="4026"/>
                  </a:lnTo>
                  <a:lnTo>
                    <a:pt x="1155" y="4020"/>
                  </a:lnTo>
                  <a:lnTo>
                    <a:pt x="1156" y="4019"/>
                  </a:lnTo>
                  <a:lnTo>
                    <a:pt x="1160" y="4019"/>
                  </a:lnTo>
                  <a:lnTo>
                    <a:pt x="1170" y="4014"/>
                  </a:lnTo>
                  <a:lnTo>
                    <a:pt x="1182" y="4010"/>
                  </a:lnTo>
                  <a:lnTo>
                    <a:pt x="1207" y="4005"/>
                  </a:lnTo>
                  <a:lnTo>
                    <a:pt x="1262" y="3998"/>
                  </a:lnTo>
                  <a:lnTo>
                    <a:pt x="1264" y="3993"/>
                  </a:lnTo>
                  <a:lnTo>
                    <a:pt x="1265" y="3992"/>
                  </a:lnTo>
                  <a:lnTo>
                    <a:pt x="1269" y="3992"/>
                  </a:lnTo>
                  <a:lnTo>
                    <a:pt x="1282" y="3992"/>
                  </a:lnTo>
                  <a:lnTo>
                    <a:pt x="1284" y="3986"/>
                  </a:lnTo>
                  <a:lnTo>
                    <a:pt x="1286" y="3985"/>
                  </a:lnTo>
                  <a:lnTo>
                    <a:pt x="1289" y="3985"/>
                  </a:lnTo>
                  <a:lnTo>
                    <a:pt x="1288" y="3990"/>
                  </a:lnTo>
                  <a:lnTo>
                    <a:pt x="1286" y="3992"/>
                  </a:lnTo>
                  <a:lnTo>
                    <a:pt x="1282" y="3992"/>
                  </a:lnTo>
                  <a:lnTo>
                    <a:pt x="1277" y="4000"/>
                  </a:lnTo>
                  <a:lnTo>
                    <a:pt x="1270" y="4007"/>
                  </a:lnTo>
                  <a:lnTo>
                    <a:pt x="1264" y="4014"/>
                  </a:lnTo>
                  <a:lnTo>
                    <a:pt x="1255" y="4019"/>
                  </a:lnTo>
                  <a:lnTo>
                    <a:pt x="1241" y="4020"/>
                  </a:lnTo>
                  <a:lnTo>
                    <a:pt x="1231" y="4026"/>
                  </a:lnTo>
                  <a:lnTo>
                    <a:pt x="1219" y="4031"/>
                  </a:lnTo>
                  <a:lnTo>
                    <a:pt x="1207" y="4032"/>
                  </a:lnTo>
                  <a:lnTo>
                    <a:pt x="1206" y="4038"/>
                  </a:lnTo>
                  <a:lnTo>
                    <a:pt x="1202" y="4041"/>
                  </a:lnTo>
                  <a:lnTo>
                    <a:pt x="1194" y="4046"/>
                  </a:lnTo>
                  <a:lnTo>
                    <a:pt x="1185" y="4051"/>
                  </a:lnTo>
                  <a:lnTo>
                    <a:pt x="1173" y="4053"/>
                  </a:lnTo>
                  <a:lnTo>
                    <a:pt x="1168" y="4063"/>
                  </a:lnTo>
                  <a:lnTo>
                    <a:pt x="1163" y="4073"/>
                  </a:lnTo>
                  <a:lnTo>
                    <a:pt x="1156" y="4082"/>
                  </a:lnTo>
                  <a:lnTo>
                    <a:pt x="1151" y="4085"/>
                  </a:lnTo>
                  <a:lnTo>
                    <a:pt x="1146" y="4087"/>
                  </a:lnTo>
                  <a:lnTo>
                    <a:pt x="1146" y="4094"/>
                  </a:lnTo>
                  <a:lnTo>
                    <a:pt x="1146" y="4101"/>
                  </a:lnTo>
                  <a:lnTo>
                    <a:pt x="1149" y="4106"/>
                  </a:lnTo>
                  <a:lnTo>
                    <a:pt x="1151" y="4107"/>
                  </a:lnTo>
                  <a:lnTo>
                    <a:pt x="1153" y="4107"/>
                  </a:lnTo>
                  <a:lnTo>
                    <a:pt x="1151" y="4111"/>
                  </a:lnTo>
                  <a:lnTo>
                    <a:pt x="1149" y="4114"/>
                  </a:lnTo>
                  <a:lnTo>
                    <a:pt x="1146" y="4118"/>
                  </a:lnTo>
                  <a:lnTo>
                    <a:pt x="1146" y="4121"/>
                  </a:lnTo>
                  <a:lnTo>
                    <a:pt x="1131" y="4123"/>
                  </a:lnTo>
                  <a:lnTo>
                    <a:pt x="1119" y="4121"/>
                  </a:lnTo>
                  <a:lnTo>
                    <a:pt x="1095" y="4118"/>
                  </a:lnTo>
                  <a:lnTo>
                    <a:pt x="1071" y="4114"/>
                  </a:lnTo>
                  <a:lnTo>
                    <a:pt x="1057" y="4114"/>
                  </a:lnTo>
                  <a:lnTo>
                    <a:pt x="1044" y="4114"/>
                  </a:lnTo>
                  <a:lnTo>
                    <a:pt x="1042" y="4111"/>
                  </a:lnTo>
                  <a:lnTo>
                    <a:pt x="1038" y="4109"/>
                  </a:lnTo>
                  <a:lnTo>
                    <a:pt x="1030" y="4107"/>
                  </a:lnTo>
                  <a:lnTo>
                    <a:pt x="1025" y="4099"/>
                  </a:lnTo>
                  <a:lnTo>
                    <a:pt x="1023" y="4094"/>
                  </a:lnTo>
                  <a:lnTo>
                    <a:pt x="1023" y="4087"/>
                  </a:lnTo>
                  <a:lnTo>
                    <a:pt x="1018" y="4087"/>
                  </a:lnTo>
                  <a:lnTo>
                    <a:pt x="1015" y="4085"/>
                  </a:lnTo>
                  <a:lnTo>
                    <a:pt x="1011" y="4084"/>
                  </a:lnTo>
                  <a:lnTo>
                    <a:pt x="1009" y="4080"/>
                  </a:lnTo>
                  <a:lnTo>
                    <a:pt x="1004" y="4080"/>
                  </a:lnTo>
                  <a:lnTo>
                    <a:pt x="1001" y="4078"/>
                  </a:lnTo>
                  <a:lnTo>
                    <a:pt x="997" y="4077"/>
                  </a:lnTo>
                  <a:lnTo>
                    <a:pt x="996" y="4073"/>
                  </a:lnTo>
                  <a:lnTo>
                    <a:pt x="986" y="4075"/>
                  </a:lnTo>
                  <a:lnTo>
                    <a:pt x="975" y="4073"/>
                  </a:lnTo>
                  <a:lnTo>
                    <a:pt x="968" y="4072"/>
                  </a:lnTo>
                  <a:lnTo>
                    <a:pt x="962" y="4070"/>
                  </a:lnTo>
                  <a:lnTo>
                    <a:pt x="950" y="4063"/>
                  </a:lnTo>
                  <a:lnTo>
                    <a:pt x="943" y="4061"/>
                  </a:lnTo>
                  <a:lnTo>
                    <a:pt x="934" y="4060"/>
                  </a:lnTo>
                  <a:lnTo>
                    <a:pt x="921" y="4060"/>
                  </a:lnTo>
                  <a:lnTo>
                    <a:pt x="919" y="4065"/>
                  </a:lnTo>
                  <a:lnTo>
                    <a:pt x="917" y="4067"/>
                  </a:lnTo>
                  <a:lnTo>
                    <a:pt x="914" y="4067"/>
                  </a:lnTo>
                  <a:lnTo>
                    <a:pt x="899" y="4068"/>
                  </a:lnTo>
                  <a:lnTo>
                    <a:pt x="883" y="4068"/>
                  </a:lnTo>
                  <a:lnTo>
                    <a:pt x="856" y="4065"/>
                  </a:lnTo>
                  <a:lnTo>
                    <a:pt x="832" y="4063"/>
                  </a:lnTo>
                  <a:lnTo>
                    <a:pt x="822" y="4065"/>
                  </a:lnTo>
                  <a:lnTo>
                    <a:pt x="812" y="4067"/>
                  </a:lnTo>
                  <a:lnTo>
                    <a:pt x="808" y="4072"/>
                  </a:lnTo>
                  <a:lnTo>
                    <a:pt x="806" y="4077"/>
                  </a:lnTo>
                  <a:lnTo>
                    <a:pt x="805" y="4090"/>
                  </a:lnTo>
                  <a:lnTo>
                    <a:pt x="805" y="4121"/>
                  </a:lnTo>
                  <a:lnTo>
                    <a:pt x="786" y="4130"/>
                  </a:lnTo>
                  <a:lnTo>
                    <a:pt x="776" y="4133"/>
                  </a:lnTo>
                  <a:lnTo>
                    <a:pt x="764" y="4135"/>
                  </a:lnTo>
                  <a:lnTo>
                    <a:pt x="752" y="4130"/>
                  </a:lnTo>
                  <a:lnTo>
                    <a:pt x="742" y="4123"/>
                  </a:lnTo>
                  <a:lnTo>
                    <a:pt x="730" y="4118"/>
                  </a:lnTo>
                  <a:lnTo>
                    <a:pt x="723" y="4116"/>
                  </a:lnTo>
                  <a:lnTo>
                    <a:pt x="716" y="4114"/>
                  </a:lnTo>
                  <a:lnTo>
                    <a:pt x="716" y="4148"/>
                  </a:lnTo>
                  <a:lnTo>
                    <a:pt x="704" y="4157"/>
                  </a:lnTo>
                  <a:lnTo>
                    <a:pt x="699" y="4162"/>
                  </a:lnTo>
                  <a:lnTo>
                    <a:pt x="696" y="4169"/>
                  </a:lnTo>
                  <a:lnTo>
                    <a:pt x="692" y="4176"/>
                  </a:lnTo>
                  <a:lnTo>
                    <a:pt x="689" y="4184"/>
                  </a:lnTo>
                  <a:lnTo>
                    <a:pt x="689" y="4193"/>
                  </a:lnTo>
                  <a:lnTo>
                    <a:pt x="689" y="4203"/>
                  </a:lnTo>
                  <a:lnTo>
                    <a:pt x="684" y="4205"/>
                  </a:lnTo>
                  <a:lnTo>
                    <a:pt x="680" y="4207"/>
                  </a:lnTo>
                  <a:lnTo>
                    <a:pt x="675" y="4213"/>
                  </a:lnTo>
                  <a:lnTo>
                    <a:pt x="672" y="4222"/>
                  </a:lnTo>
                  <a:lnTo>
                    <a:pt x="668" y="4230"/>
                  </a:lnTo>
                  <a:lnTo>
                    <a:pt x="661" y="4230"/>
                  </a:lnTo>
                  <a:lnTo>
                    <a:pt x="656" y="4232"/>
                  </a:lnTo>
                  <a:lnTo>
                    <a:pt x="648" y="4237"/>
                  </a:lnTo>
                  <a:lnTo>
                    <a:pt x="639" y="4242"/>
                  </a:lnTo>
                  <a:lnTo>
                    <a:pt x="634" y="4244"/>
                  </a:lnTo>
                  <a:lnTo>
                    <a:pt x="627" y="4244"/>
                  </a:lnTo>
                  <a:lnTo>
                    <a:pt x="622" y="4251"/>
                  </a:lnTo>
                  <a:lnTo>
                    <a:pt x="617" y="4258"/>
                  </a:lnTo>
                  <a:lnTo>
                    <a:pt x="614" y="4261"/>
                  </a:lnTo>
                  <a:lnTo>
                    <a:pt x="610" y="4263"/>
                  </a:lnTo>
                  <a:lnTo>
                    <a:pt x="605" y="4265"/>
                  </a:lnTo>
                  <a:lnTo>
                    <a:pt x="600" y="4265"/>
                  </a:lnTo>
                  <a:lnTo>
                    <a:pt x="600" y="4275"/>
                  </a:lnTo>
                  <a:lnTo>
                    <a:pt x="598" y="4278"/>
                  </a:lnTo>
                  <a:lnTo>
                    <a:pt x="595" y="4282"/>
                  </a:lnTo>
                  <a:lnTo>
                    <a:pt x="593" y="4283"/>
                  </a:lnTo>
                  <a:lnTo>
                    <a:pt x="590" y="4285"/>
                  </a:lnTo>
                  <a:lnTo>
                    <a:pt x="580" y="4285"/>
                  </a:lnTo>
                  <a:lnTo>
                    <a:pt x="578" y="4297"/>
                  </a:lnTo>
                  <a:lnTo>
                    <a:pt x="573" y="4305"/>
                  </a:lnTo>
                  <a:lnTo>
                    <a:pt x="568" y="4314"/>
                  </a:lnTo>
                  <a:lnTo>
                    <a:pt x="564" y="4317"/>
                  </a:lnTo>
                  <a:lnTo>
                    <a:pt x="559" y="4319"/>
                  </a:lnTo>
                  <a:lnTo>
                    <a:pt x="559" y="4309"/>
                  </a:lnTo>
                  <a:lnTo>
                    <a:pt x="557" y="4305"/>
                  </a:lnTo>
                  <a:lnTo>
                    <a:pt x="554" y="4302"/>
                  </a:lnTo>
                  <a:lnTo>
                    <a:pt x="552" y="4300"/>
                  </a:lnTo>
                  <a:lnTo>
                    <a:pt x="549" y="4299"/>
                  </a:lnTo>
                  <a:lnTo>
                    <a:pt x="539" y="4299"/>
                  </a:lnTo>
                  <a:lnTo>
                    <a:pt x="535" y="4300"/>
                  </a:lnTo>
                  <a:lnTo>
                    <a:pt x="534" y="4304"/>
                  </a:lnTo>
                  <a:lnTo>
                    <a:pt x="532" y="4312"/>
                  </a:lnTo>
                  <a:lnTo>
                    <a:pt x="528" y="4312"/>
                  </a:lnTo>
                  <a:lnTo>
                    <a:pt x="527" y="4314"/>
                  </a:lnTo>
                  <a:lnTo>
                    <a:pt x="525" y="4319"/>
                  </a:lnTo>
                  <a:lnTo>
                    <a:pt x="522" y="4321"/>
                  </a:lnTo>
                  <a:lnTo>
                    <a:pt x="520" y="4324"/>
                  </a:lnTo>
                  <a:lnTo>
                    <a:pt x="518" y="4333"/>
                  </a:lnTo>
                  <a:lnTo>
                    <a:pt x="515" y="4333"/>
                  </a:lnTo>
                  <a:lnTo>
                    <a:pt x="513" y="4334"/>
                  </a:lnTo>
                  <a:lnTo>
                    <a:pt x="511" y="4340"/>
                  </a:lnTo>
                  <a:lnTo>
                    <a:pt x="506" y="4343"/>
                  </a:lnTo>
                  <a:lnTo>
                    <a:pt x="501" y="4346"/>
                  </a:lnTo>
                  <a:lnTo>
                    <a:pt x="496" y="4352"/>
                  </a:lnTo>
                  <a:lnTo>
                    <a:pt x="491" y="4353"/>
                  </a:lnTo>
                  <a:lnTo>
                    <a:pt x="489" y="4357"/>
                  </a:lnTo>
                  <a:lnTo>
                    <a:pt x="486" y="4358"/>
                  </a:lnTo>
                  <a:lnTo>
                    <a:pt x="477" y="4360"/>
                  </a:lnTo>
                  <a:lnTo>
                    <a:pt x="477" y="4363"/>
                  </a:lnTo>
                  <a:lnTo>
                    <a:pt x="475" y="4365"/>
                  </a:lnTo>
                  <a:lnTo>
                    <a:pt x="470" y="4367"/>
                  </a:lnTo>
                  <a:lnTo>
                    <a:pt x="464" y="4377"/>
                  </a:lnTo>
                  <a:lnTo>
                    <a:pt x="455" y="4386"/>
                  </a:lnTo>
                  <a:lnTo>
                    <a:pt x="446" y="4394"/>
                  </a:lnTo>
                  <a:lnTo>
                    <a:pt x="436" y="4401"/>
                  </a:lnTo>
                  <a:lnTo>
                    <a:pt x="431" y="4401"/>
                  </a:lnTo>
                  <a:lnTo>
                    <a:pt x="426" y="4403"/>
                  </a:lnTo>
                  <a:lnTo>
                    <a:pt x="417" y="4406"/>
                  </a:lnTo>
                  <a:lnTo>
                    <a:pt x="411" y="4411"/>
                  </a:lnTo>
                  <a:lnTo>
                    <a:pt x="402" y="4415"/>
                  </a:lnTo>
                  <a:lnTo>
                    <a:pt x="392" y="4415"/>
                  </a:lnTo>
                  <a:lnTo>
                    <a:pt x="383" y="4415"/>
                  </a:lnTo>
                  <a:lnTo>
                    <a:pt x="368" y="4418"/>
                  </a:lnTo>
                  <a:lnTo>
                    <a:pt x="353" y="4421"/>
                  </a:lnTo>
                  <a:lnTo>
                    <a:pt x="344" y="4423"/>
                  </a:lnTo>
                  <a:lnTo>
                    <a:pt x="334" y="4421"/>
                  </a:lnTo>
                  <a:lnTo>
                    <a:pt x="330" y="4427"/>
                  </a:lnTo>
                  <a:lnTo>
                    <a:pt x="327" y="4432"/>
                  </a:lnTo>
                  <a:lnTo>
                    <a:pt x="320" y="4435"/>
                  </a:lnTo>
                  <a:lnTo>
                    <a:pt x="313" y="4435"/>
                  </a:lnTo>
                  <a:lnTo>
                    <a:pt x="308" y="4442"/>
                  </a:lnTo>
                  <a:lnTo>
                    <a:pt x="303" y="4447"/>
                  </a:lnTo>
                  <a:lnTo>
                    <a:pt x="290" y="4456"/>
                  </a:lnTo>
                  <a:lnTo>
                    <a:pt x="284" y="4461"/>
                  </a:lnTo>
                  <a:lnTo>
                    <a:pt x="279" y="4467"/>
                  </a:lnTo>
                  <a:lnTo>
                    <a:pt x="278" y="4478"/>
                  </a:lnTo>
                  <a:lnTo>
                    <a:pt x="279" y="4490"/>
                  </a:lnTo>
                  <a:lnTo>
                    <a:pt x="320" y="4490"/>
                  </a:lnTo>
                  <a:lnTo>
                    <a:pt x="325" y="4486"/>
                  </a:lnTo>
                  <a:lnTo>
                    <a:pt x="332" y="4485"/>
                  </a:lnTo>
                  <a:lnTo>
                    <a:pt x="339" y="4483"/>
                  </a:lnTo>
                  <a:lnTo>
                    <a:pt x="348" y="4483"/>
                  </a:lnTo>
                  <a:lnTo>
                    <a:pt x="353" y="4474"/>
                  </a:lnTo>
                  <a:lnTo>
                    <a:pt x="356" y="4471"/>
                  </a:lnTo>
                  <a:lnTo>
                    <a:pt x="361" y="4469"/>
                  </a:lnTo>
                  <a:lnTo>
                    <a:pt x="361" y="4473"/>
                  </a:lnTo>
                  <a:lnTo>
                    <a:pt x="363" y="4474"/>
                  </a:lnTo>
                  <a:lnTo>
                    <a:pt x="368" y="4476"/>
                  </a:lnTo>
                  <a:lnTo>
                    <a:pt x="373" y="4478"/>
                  </a:lnTo>
                  <a:lnTo>
                    <a:pt x="375" y="4479"/>
                  </a:lnTo>
                  <a:lnTo>
                    <a:pt x="375" y="4483"/>
                  </a:lnTo>
                  <a:lnTo>
                    <a:pt x="385" y="4485"/>
                  </a:lnTo>
                  <a:lnTo>
                    <a:pt x="392" y="4488"/>
                  </a:lnTo>
                  <a:lnTo>
                    <a:pt x="397" y="4493"/>
                  </a:lnTo>
                  <a:lnTo>
                    <a:pt x="400" y="4502"/>
                  </a:lnTo>
                  <a:lnTo>
                    <a:pt x="402" y="4512"/>
                  </a:lnTo>
                  <a:lnTo>
                    <a:pt x="402" y="4522"/>
                  </a:lnTo>
                  <a:lnTo>
                    <a:pt x="402" y="4544"/>
                  </a:lnTo>
                  <a:lnTo>
                    <a:pt x="416" y="4546"/>
                  </a:lnTo>
                  <a:lnTo>
                    <a:pt x="428" y="4542"/>
                  </a:lnTo>
                  <a:lnTo>
                    <a:pt x="438" y="4541"/>
                  </a:lnTo>
                  <a:lnTo>
                    <a:pt x="450" y="4537"/>
                  </a:lnTo>
                  <a:lnTo>
                    <a:pt x="452" y="4536"/>
                  </a:lnTo>
                  <a:lnTo>
                    <a:pt x="453" y="4534"/>
                  </a:lnTo>
                  <a:lnTo>
                    <a:pt x="457" y="4531"/>
                  </a:lnTo>
                  <a:lnTo>
                    <a:pt x="462" y="4529"/>
                  </a:lnTo>
                  <a:lnTo>
                    <a:pt x="464" y="4527"/>
                  </a:lnTo>
                  <a:lnTo>
                    <a:pt x="464" y="4524"/>
                  </a:lnTo>
                  <a:lnTo>
                    <a:pt x="470" y="4520"/>
                  </a:lnTo>
                  <a:lnTo>
                    <a:pt x="475" y="4517"/>
                  </a:lnTo>
                  <a:lnTo>
                    <a:pt x="475" y="4515"/>
                  </a:lnTo>
                  <a:lnTo>
                    <a:pt x="474" y="4512"/>
                  </a:lnTo>
                  <a:lnTo>
                    <a:pt x="467" y="4502"/>
                  </a:lnTo>
                  <a:lnTo>
                    <a:pt x="464" y="4496"/>
                  </a:lnTo>
                  <a:lnTo>
                    <a:pt x="464" y="4490"/>
                  </a:lnTo>
                  <a:lnTo>
                    <a:pt x="469" y="4491"/>
                  </a:lnTo>
                  <a:lnTo>
                    <a:pt x="474" y="4491"/>
                  </a:lnTo>
                  <a:lnTo>
                    <a:pt x="477" y="4491"/>
                  </a:lnTo>
                  <a:lnTo>
                    <a:pt x="481" y="4490"/>
                  </a:lnTo>
                  <a:lnTo>
                    <a:pt x="482" y="4483"/>
                  </a:lnTo>
                  <a:lnTo>
                    <a:pt x="484" y="4476"/>
                  </a:lnTo>
                  <a:lnTo>
                    <a:pt x="486" y="4469"/>
                  </a:lnTo>
                  <a:lnTo>
                    <a:pt x="487" y="4462"/>
                  </a:lnTo>
                  <a:lnTo>
                    <a:pt x="487" y="4459"/>
                  </a:lnTo>
                  <a:lnTo>
                    <a:pt x="491" y="4457"/>
                  </a:lnTo>
                  <a:lnTo>
                    <a:pt x="494" y="4456"/>
                  </a:lnTo>
                  <a:lnTo>
                    <a:pt x="498" y="4456"/>
                  </a:lnTo>
                  <a:lnTo>
                    <a:pt x="498" y="4483"/>
                  </a:lnTo>
                  <a:lnTo>
                    <a:pt x="505" y="4483"/>
                  </a:lnTo>
                  <a:lnTo>
                    <a:pt x="510" y="4483"/>
                  </a:lnTo>
                  <a:lnTo>
                    <a:pt x="511" y="4479"/>
                  </a:lnTo>
                  <a:lnTo>
                    <a:pt x="515" y="4476"/>
                  </a:lnTo>
                  <a:lnTo>
                    <a:pt x="516" y="4473"/>
                  </a:lnTo>
                  <a:lnTo>
                    <a:pt x="520" y="4469"/>
                  </a:lnTo>
                  <a:lnTo>
                    <a:pt x="525" y="4469"/>
                  </a:lnTo>
                  <a:lnTo>
                    <a:pt x="532" y="4469"/>
                  </a:lnTo>
                  <a:lnTo>
                    <a:pt x="539" y="4471"/>
                  </a:lnTo>
                  <a:lnTo>
                    <a:pt x="544" y="4469"/>
                  </a:lnTo>
                  <a:lnTo>
                    <a:pt x="552" y="4466"/>
                  </a:lnTo>
                  <a:lnTo>
                    <a:pt x="561" y="4462"/>
                  </a:lnTo>
                  <a:lnTo>
                    <a:pt x="566" y="4461"/>
                  </a:lnTo>
                  <a:lnTo>
                    <a:pt x="573" y="4462"/>
                  </a:lnTo>
                  <a:lnTo>
                    <a:pt x="576" y="4450"/>
                  </a:lnTo>
                  <a:lnTo>
                    <a:pt x="578" y="4438"/>
                  </a:lnTo>
                  <a:lnTo>
                    <a:pt x="581" y="4432"/>
                  </a:lnTo>
                  <a:lnTo>
                    <a:pt x="583" y="4428"/>
                  </a:lnTo>
                  <a:lnTo>
                    <a:pt x="588" y="4423"/>
                  </a:lnTo>
                  <a:lnTo>
                    <a:pt x="593" y="4421"/>
                  </a:lnTo>
                  <a:lnTo>
                    <a:pt x="600" y="4423"/>
                  </a:lnTo>
                  <a:lnTo>
                    <a:pt x="607" y="4425"/>
                  </a:lnTo>
                  <a:lnTo>
                    <a:pt x="612" y="4428"/>
                  </a:lnTo>
                  <a:lnTo>
                    <a:pt x="621" y="4428"/>
                  </a:lnTo>
                  <a:lnTo>
                    <a:pt x="622" y="4425"/>
                  </a:lnTo>
                  <a:lnTo>
                    <a:pt x="624" y="4423"/>
                  </a:lnTo>
                  <a:lnTo>
                    <a:pt x="627" y="4421"/>
                  </a:lnTo>
                  <a:lnTo>
                    <a:pt x="648" y="4421"/>
                  </a:lnTo>
                  <a:lnTo>
                    <a:pt x="653" y="4425"/>
                  </a:lnTo>
                  <a:lnTo>
                    <a:pt x="660" y="4427"/>
                  </a:lnTo>
                  <a:lnTo>
                    <a:pt x="665" y="4430"/>
                  </a:lnTo>
                  <a:lnTo>
                    <a:pt x="667" y="4432"/>
                  </a:lnTo>
                  <a:lnTo>
                    <a:pt x="668" y="4435"/>
                  </a:lnTo>
                  <a:lnTo>
                    <a:pt x="675" y="4435"/>
                  </a:lnTo>
                  <a:lnTo>
                    <a:pt x="682" y="4435"/>
                  </a:lnTo>
                  <a:lnTo>
                    <a:pt x="687" y="4437"/>
                  </a:lnTo>
                  <a:lnTo>
                    <a:pt x="689" y="4442"/>
                  </a:lnTo>
                  <a:lnTo>
                    <a:pt x="706" y="4442"/>
                  </a:lnTo>
                  <a:lnTo>
                    <a:pt x="713" y="4444"/>
                  </a:lnTo>
                  <a:lnTo>
                    <a:pt x="714" y="4445"/>
                  </a:lnTo>
                  <a:lnTo>
                    <a:pt x="716" y="4449"/>
                  </a:lnTo>
                  <a:lnTo>
                    <a:pt x="725" y="4454"/>
                  </a:lnTo>
                  <a:lnTo>
                    <a:pt x="730" y="4456"/>
                  </a:lnTo>
                  <a:lnTo>
                    <a:pt x="737" y="4456"/>
                  </a:lnTo>
                  <a:lnTo>
                    <a:pt x="737" y="4452"/>
                  </a:lnTo>
                  <a:lnTo>
                    <a:pt x="740" y="4449"/>
                  </a:lnTo>
                  <a:lnTo>
                    <a:pt x="745" y="4444"/>
                  </a:lnTo>
                  <a:lnTo>
                    <a:pt x="748" y="4442"/>
                  </a:lnTo>
                  <a:lnTo>
                    <a:pt x="750" y="4438"/>
                  </a:lnTo>
                  <a:lnTo>
                    <a:pt x="750" y="4435"/>
                  </a:lnTo>
                  <a:lnTo>
                    <a:pt x="750" y="4428"/>
                  </a:lnTo>
                  <a:lnTo>
                    <a:pt x="747" y="4427"/>
                  </a:lnTo>
                  <a:lnTo>
                    <a:pt x="745" y="4425"/>
                  </a:lnTo>
                  <a:lnTo>
                    <a:pt x="743" y="4418"/>
                  </a:lnTo>
                  <a:lnTo>
                    <a:pt x="745" y="4411"/>
                  </a:lnTo>
                  <a:lnTo>
                    <a:pt x="747" y="4410"/>
                  </a:lnTo>
                  <a:lnTo>
                    <a:pt x="750" y="4408"/>
                  </a:lnTo>
                  <a:lnTo>
                    <a:pt x="752" y="4413"/>
                  </a:lnTo>
                  <a:lnTo>
                    <a:pt x="754" y="4416"/>
                  </a:lnTo>
                  <a:lnTo>
                    <a:pt x="760" y="4421"/>
                  </a:lnTo>
                  <a:lnTo>
                    <a:pt x="767" y="4427"/>
                  </a:lnTo>
                  <a:lnTo>
                    <a:pt x="769" y="4430"/>
                  </a:lnTo>
                  <a:lnTo>
                    <a:pt x="771" y="4435"/>
                  </a:lnTo>
                  <a:lnTo>
                    <a:pt x="767" y="4440"/>
                  </a:lnTo>
                  <a:lnTo>
                    <a:pt x="766" y="4447"/>
                  </a:lnTo>
                  <a:lnTo>
                    <a:pt x="764" y="4454"/>
                  </a:lnTo>
                  <a:lnTo>
                    <a:pt x="764" y="4462"/>
                  </a:lnTo>
                  <a:lnTo>
                    <a:pt x="769" y="4466"/>
                  </a:lnTo>
                  <a:lnTo>
                    <a:pt x="776" y="4469"/>
                  </a:lnTo>
                  <a:lnTo>
                    <a:pt x="789" y="4474"/>
                  </a:lnTo>
                  <a:lnTo>
                    <a:pt x="805" y="4478"/>
                  </a:lnTo>
                  <a:lnTo>
                    <a:pt x="818" y="4483"/>
                  </a:lnTo>
                  <a:lnTo>
                    <a:pt x="818" y="4510"/>
                  </a:lnTo>
                  <a:lnTo>
                    <a:pt x="827" y="4515"/>
                  </a:lnTo>
                  <a:lnTo>
                    <a:pt x="832" y="4517"/>
                  </a:lnTo>
                  <a:lnTo>
                    <a:pt x="839" y="4517"/>
                  </a:lnTo>
                  <a:lnTo>
                    <a:pt x="842" y="4519"/>
                  </a:lnTo>
                  <a:lnTo>
                    <a:pt x="844" y="4522"/>
                  </a:lnTo>
                  <a:lnTo>
                    <a:pt x="846" y="4531"/>
                  </a:lnTo>
                  <a:lnTo>
                    <a:pt x="854" y="4534"/>
                  </a:lnTo>
                  <a:lnTo>
                    <a:pt x="863" y="4537"/>
                  </a:lnTo>
                  <a:lnTo>
                    <a:pt x="871" y="4541"/>
                  </a:lnTo>
                  <a:lnTo>
                    <a:pt x="880" y="4544"/>
                  </a:lnTo>
                  <a:lnTo>
                    <a:pt x="880" y="4510"/>
                  </a:lnTo>
                  <a:lnTo>
                    <a:pt x="883" y="4510"/>
                  </a:lnTo>
                  <a:lnTo>
                    <a:pt x="885" y="4508"/>
                  </a:lnTo>
                  <a:lnTo>
                    <a:pt x="885" y="4505"/>
                  </a:lnTo>
                  <a:lnTo>
                    <a:pt x="887" y="4503"/>
                  </a:lnTo>
                  <a:lnTo>
                    <a:pt x="890" y="4503"/>
                  </a:lnTo>
                  <a:lnTo>
                    <a:pt x="893" y="4503"/>
                  </a:lnTo>
                  <a:lnTo>
                    <a:pt x="897" y="4503"/>
                  </a:lnTo>
                  <a:lnTo>
                    <a:pt x="900" y="4503"/>
                  </a:lnTo>
                  <a:lnTo>
                    <a:pt x="902" y="4500"/>
                  </a:lnTo>
                  <a:lnTo>
                    <a:pt x="904" y="4496"/>
                  </a:lnTo>
                  <a:lnTo>
                    <a:pt x="905" y="4493"/>
                  </a:lnTo>
                  <a:lnTo>
                    <a:pt x="907" y="4490"/>
                  </a:lnTo>
                  <a:lnTo>
                    <a:pt x="914" y="4486"/>
                  </a:lnTo>
                  <a:lnTo>
                    <a:pt x="921" y="4483"/>
                  </a:lnTo>
                  <a:lnTo>
                    <a:pt x="922" y="4481"/>
                  </a:lnTo>
                  <a:lnTo>
                    <a:pt x="922" y="4479"/>
                  </a:lnTo>
                  <a:lnTo>
                    <a:pt x="924" y="4478"/>
                  </a:lnTo>
                  <a:lnTo>
                    <a:pt x="927" y="4476"/>
                  </a:lnTo>
                  <a:lnTo>
                    <a:pt x="934" y="4476"/>
                  </a:lnTo>
                  <a:lnTo>
                    <a:pt x="938" y="4454"/>
                  </a:lnTo>
                  <a:lnTo>
                    <a:pt x="939" y="4444"/>
                  </a:lnTo>
                  <a:lnTo>
                    <a:pt x="941" y="4435"/>
                  </a:lnTo>
                  <a:lnTo>
                    <a:pt x="943" y="4433"/>
                  </a:lnTo>
                  <a:lnTo>
                    <a:pt x="945" y="4433"/>
                  </a:lnTo>
                  <a:lnTo>
                    <a:pt x="946" y="4432"/>
                  </a:lnTo>
                  <a:lnTo>
                    <a:pt x="948" y="4428"/>
                  </a:lnTo>
                  <a:lnTo>
                    <a:pt x="950" y="4425"/>
                  </a:lnTo>
                  <a:lnTo>
                    <a:pt x="953" y="4420"/>
                  </a:lnTo>
                  <a:lnTo>
                    <a:pt x="955" y="4415"/>
                  </a:lnTo>
                  <a:lnTo>
                    <a:pt x="955" y="4408"/>
                  </a:lnTo>
                  <a:lnTo>
                    <a:pt x="950" y="4404"/>
                  </a:lnTo>
                  <a:lnTo>
                    <a:pt x="943" y="4403"/>
                  </a:lnTo>
                  <a:lnTo>
                    <a:pt x="938" y="4399"/>
                  </a:lnTo>
                  <a:lnTo>
                    <a:pt x="936" y="4398"/>
                  </a:lnTo>
                  <a:lnTo>
                    <a:pt x="934" y="4394"/>
                  </a:lnTo>
                  <a:lnTo>
                    <a:pt x="946" y="4394"/>
                  </a:lnTo>
                  <a:lnTo>
                    <a:pt x="958" y="4394"/>
                  </a:lnTo>
                  <a:lnTo>
                    <a:pt x="968" y="4392"/>
                  </a:lnTo>
                  <a:lnTo>
                    <a:pt x="975" y="4387"/>
                  </a:lnTo>
                  <a:lnTo>
                    <a:pt x="977" y="4381"/>
                  </a:lnTo>
                  <a:lnTo>
                    <a:pt x="977" y="4374"/>
                  </a:lnTo>
                  <a:lnTo>
                    <a:pt x="975" y="4367"/>
                  </a:lnTo>
                  <a:lnTo>
                    <a:pt x="972" y="4362"/>
                  </a:lnTo>
                  <a:lnTo>
                    <a:pt x="970" y="4357"/>
                  </a:lnTo>
                  <a:lnTo>
                    <a:pt x="968" y="4353"/>
                  </a:lnTo>
                  <a:lnTo>
                    <a:pt x="970" y="4350"/>
                  </a:lnTo>
                  <a:lnTo>
                    <a:pt x="975" y="4346"/>
                  </a:lnTo>
                  <a:lnTo>
                    <a:pt x="980" y="4348"/>
                  </a:lnTo>
                  <a:lnTo>
                    <a:pt x="982" y="4352"/>
                  </a:lnTo>
                  <a:lnTo>
                    <a:pt x="986" y="4363"/>
                  </a:lnTo>
                  <a:lnTo>
                    <a:pt x="987" y="4369"/>
                  </a:lnTo>
                  <a:lnTo>
                    <a:pt x="991" y="4372"/>
                  </a:lnTo>
                  <a:lnTo>
                    <a:pt x="996" y="4374"/>
                  </a:lnTo>
                  <a:lnTo>
                    <a:pt x="1003" y="4374"/>
                  </a:lnTo>
                  <a:lnTo>
                    <a:pt x="1020" y="4370"/>
                  </a:lnTo>
                  <a:lnTo>
                    <a:pt x="1037" y="4370"/>
                  </a:lnTo>
                  <a:lnTo>
                    <a:pt x="1071" y="4370"/>
                  </a:lnTo>
                  <a:lnTo>
                    <a:pt x="1107" y="4370"/>
                  </a:lnTo>
                  <a:lnTo>
                    <a:pt x="1126" y="4369"/>
                  </a:lnTo>
                  <a:lnTo>
                    <a:pt x="1146" y="4367"/>
                  </a:lnTo>
                  <a:lnTo>
                    <a:pt x="1148" y="4370"/>
                  </a:lnTo>
                  <a:lnTo>
                    <a:pt x="1151" y="4372"/>
                  </a:lnTo>
                  <a:lnTo>
                    <a:pt x="1160" y="4374"/>
                  </a:lnTo>
                  <a:lnTo>
                    <a:pt x="1160" y="4377"/>
                  </a:lnTo>
                  <a:lnTo>
                    <a:pt x="1161" y="4379"/>
                  </a:lnTo>
                  <a:lnTo>
                    <a:pt x="1166" y="4381"/>
                  </a:lnTo>
                  <a:lnTo>
                    <a:pt x="1172" y="4382"/>
                  </a:lnTo>
                  <a:lnTo>
                    <a:pt x="1173" y="4384"/>
                  </a:lnTo>
                  <a:lnTo>
                    <a:pt x="1173" y="4387"/>
                  </a:lnTo>
                  <a:lnTo>
                    <a:pt x="1178" y="4389"/>
                  </a:lnTo>
                  <a:lnTo>
                    <a:pt x="1180" y="4391"/>
                  </a:lnTo>
                  <a:lnTo>
                    <a:pt x="1180" y="4394"/>
                  </a:lnTo>
                  <a:lnTo>
                    <a:pt x="1189" y="4399"/>
                  </a:lnTo>
                  <a:lnTo>
                    <a:pt x="1195" y="4406"/>
                  </a:lnTo>
                  <a:lnTo>
                    <a:pt x="1202" y="4413"/>
                  </a:lnTo>
                  <a:lnTo>
                    <a:pt x="1207" y="4421"/>
                  </a:lnTo>
                  <a:lnTo>
                    <a:pt x="1216" y="4440"/>
                  </a:lnTo>
                  <a:lnTo>
                    <a:pt x="1219" y="4450"/>
                  </a:lnTo>
                  <a:lnTo>
                    <a:pt x="1221" y="4462"/>
                  </a:lnTo>
                  <a:lnTo>
                    <a:pt x="1226" y="4464"/>
                  </a:lnTo>
                  <a:lnTo>
                    <a:pt x="1228" y="4467"/>
                  </a:lnTo>
                  <a:lnTo>
                    <a:pt x="1231" y="4479"/>
                  </a:lnTo>
                  <a:lnTo>
                    <a:pt x="1233" y="4485"/>
                  </a:lnTo>
                  <a:lnTo>
                    <a:pt x="1236" y="4488"/>
                  </a:lnTo>
                  <a:lnTo>
                    <a:pt x="1241" y="4490"/>
                  </a:lnTo>
                  <a:lnTo>
                    <a:pt x="1248" y="4490"/>
                  </a:lnTo>
                  <a:lnTo>
                    <a:pt x="1247" y="4483"/>
                  </a:lnTo>
                  <a:lnTo>
                    <a:pt x="1247" y="4478"/>
                  </a:lnTo>
                  <a:lnTo>
                    <a:pt x="1250" y="4471"/>
                  </a:lnTo>
                  <a:lnTo>
                    <a:pt x="1255" y="4466"/>
                  </a:lnTo>
                  <a:lnTo>
                    <a:pt x="1255" y="4461"/>
                  </a:lnTo>
                  <a:lnTo>
                    <a:pt x="1255" y="4456"/>
                  </a:lnTo>
                  <a:lnTo>
                    <a:pt x="1250" y="4449"/>
                  </a:lnTo>
                  <a:lnTo>
                    <a:pt x="1250" y="4444"/>
                  </a:lnTo>
                  <a:lnTo>
                    <a:pt x="1252" y="4440"/>
                  </a:lnTo>
                  <a:lnTo>
                    <a:pt x="1253" y="4438"/>
                  </a:lnTo>
                  <a:lnTo>
                    <a:pt x="1262" y="4435"/>
                  </a:lnTo>
                  <a:lnTo>
                    <a:pt x="1277" y="4438"/>
                  </a:lnTo>
                  <a:lnTo>
                    <a:pt x="1291" y="4444"/>
                  </a:lnTo>
                  <a:lnTo>
                    <a:pt x="1306" y="4447"/>
                  </a:lnTo>
                  <a:lnTo>
                    <a:pt x="1323" y="4449"/>
                  </a:lnTo>
                  <a:lnTo>
                    <a:pt x="1327" y="4454"/>
                  </a:lnTo>
                  <a:lnTo>
                    <a:pt x="1330" y="4459"/>
                  </a:lnTo>
                  <a:lnTo>
                    <a:pt x="1335" y="4462"/>
                  </a:lnTo>
                  <a:lnTo>
                    <a:pt x="1344" y="4462"/>
                  </a:lnTo>
                  <a:lnTo>
                    <a:pt x="1347" y="4467"/>
                  </a:lnTo>
                  <a:lnTo>
                    <a:pt x="1351" y="4473"/>
                  </a:lnTo>
                  <a:lnTo>
                    <a:pt x="1356" y="4476"/>
                  </a:lnTo>
                  <a:lnTo>
                    <a:pt x="1364" y="4476"/>
                  </a:lnTo>
                  <a:lnTo>
                    <a:pt x="1368" y="4471"/>
                  </a:lnTo>
                  <a:lnTo>
                    <a:pt x="1369" y="4464"/>
                  </a:lnTo>
                  <a:lnTo>
                    <a:pt x="1371" y="4457"/>
                  </a:lnTo>
                  <a:lnTo>
                    <a:pt x="1371" y="4449"/>
                  </a:lnTo>
                  <a:lnTo>
                    <a:pt x="1378" y="4445"/>
                  </a:lnTo>
                  <a:lnTo>
                    <a:pt x="1378" y="4444"/>
                  </a:lnTo>
                  <a:lnTo>
                    <a:pt x="1378" y="4442"/>
                  </a:lnTo>
                  <a:lnTo>
                    <a:pt x="1376" y="4437"/>
                  </a:lnTo>
                  <a:lnTo>
                    <a:pt x="1371" y="4432"/>
                  </a:lnTo>
                  <a:lnTo>
                    <a:pt x="1366" y="4427"/>
                  </a:lnTo>
                  <a:lnTo>
                    <a:pt x="1364" y="4421"/>
                  </a:lnTo>
                  <a:lnTo>
                    <a:pt x="1364" y="4420"/>
                  </a:lnTo>
                  <a:lnTo>
                    <a:pt x="1364" y="4418"/>
                  </a:lnTo>
                  <a:lnTo>
                    <a:pt x="1371" y="4415"/>
                  </a:lnTo>
                  <a:lnTo>
                    <a:pt x="1385" y="4421"/>
                  </a:lnTo>
                  <a:lnTo>
                    <a:pt x="1400" y="4427"/>
                  </a:lnTo>
                  <a:lnTo>
                    <a:pt x="1419" y="4428"/>
                  </a:lnTo>
                  <a:lnTo>
                    <a:pt x="1439" y="4428"/>
                  </a:lnTo>
                  <a:lnTo>
                    <a:pt x="1448" y="4432"/>
                  </a:lnTo>
                  <a:lnTo>
                    <a:pt x="1455" y="4437"/>
                  </a:lnTo>
                  <a:lnTo>
                    <a:pt x="1463" y="4440"/>
                  </a:lnTo>
                  <a:lnTo>
                    <a:pt x="1468" y="4442"/>
                  </a:lnTo>
                  <a:lnTo>
                    <a:pt x="1473" y="4442"/>
                  </a:lnTo>
                  <a:lnTo>
                    <a:pt x="1490" y="4433"/>
                  </a:lnTo>
                  <a:lnTo>
                    <a:pt x="1511" y="4425"/>
                  </a:lnTo>
                  <a:lnTo>
                    <a:pt x="1531" y="4418"/>
                  </a:lnTo>
                  <a:lnTo>
                    <a:pt x="1555" y="4415"/>
                  </a:lnTo>
                  <a:lnTo>
                    <a:pt x="1559" y="4410"/>
                  </a:lnTo>
                  <a:lnTo>
                    <a:pt x="1560" y="4403"/>
                  </a:lnTo>
                  <a:lnTo>
                    <a:pt x="1562" y="4396"/>
                  </a:lnTo>
                  <a:lnTo>
                    <a:pt x="1562" y="4387"/>
                  </a:lnTo>
                  <a:lnTo>
                    <a:pt x="1562" y="4381"/>
                  </a:lnTo>
                  <a:lnTo>
                    <a:pt x="1566" y="4377"/>
                  </a:lnTo>
                  <a:lnTo>
                    <a:pt x="1569" y="4375"/>
                  </a:lnTo>
                  <a:lnTo>
                    <a:pt x="1576" y="4374"/>
                  </a:lnTo>
                  <a:lnTo>
                    <a:pt x="1576" y="4386"/>
                  </a:lnTo>
                  <a:lnTo>
                    <a:pt x="1576" y="4398"/>
                  </a:lnTo>
                  <a:lnTo>
                    <a:pt x="1578" y="4408"/>
                  </a:lnTo>
                  <a:lnTo>
                    <a:pt x="1583" y="4415"/>
                  </a:lnTo>
                  <a:lnTo>
                    <a:pt x="1590" y="4416"/>
                  </a:lnTo>
                  <a:lnTo>
                    <a:pt x="1596" y="4418"/>
                  </a:lnTo>
                  <a:lnTo>
                    <a:pt x="1600" y="4423"/>
                  </a:lnTo>
                  <a:lnTo>
                    <a:pt x="1603" y="4428"/>
                  </a:lnTo>
                  <a:lnTo>
                    <a:pt x="1610" y="4428"/>
                  </a:lnTo>
                  <a:lnTo>
                    <a:pt x="1613" y="4427"/>
                  </a:lnTo>
                  <a:lnTo>
                    <a:pt x="1619" y="4423"/>
                  </a:lnTo>
                  <a:lnTo>
                    <a:pt x="1624" y="4421"/>
                  </a:lnTo>
                  <a:lnTo>
                    <a:pt x="1625" y="4418"/>
                  </a:lnTo>
                  <a:lnTo>
                    <a:pt x="1627" y="4416"/>
                  </a:lnTo>
                  <a:lnTo>
                    <a:pt x="1629" y="4418"/>
                  </a:lnTo>
                  <a:lnTo>
                    <a:pt x="1630" y="4421"/>
                  </a:lnTo>
                  <a:lnTo>
                    <a:pt x="1630" y="4442"/>
                  </a:lnTo>
                  <a:lnTo>
                    <a:pt x="1637" y="4442"/>
                  </a:lnTo>
                  <a:lnTo>
                    <a:pt x="1642" y="4438"/>
                  </a:lnTo>
                  <a:lnTo>
                    <a:pt x="1646" y="4433"/>
                  </a:lnTo>
                  <a:lnTo>
                    <a:pt x="1648" y="4428"/>
                  </a:lnTo>
                  <a:lnTo>
                    <a:pt x="1651" y="4425"/>
                  </a:lnTo>
                  <a:lnTo>
                    <a:pt x="1656" y="4421"/>
                  </a:lnTo>
                  <a:lnTo>
                    <a:pt x="1661" y="4420"/>
                  </a:lnTo>
                  <a:lnTo>
                    <a:pt x="1671" y="4421"/>
                  </a:lnTo>
                  <a:lnTo>
                    <a:pt x="1671" y="4428"/>
                  </a:lnTo>
                  <a:lnTo>
                    <a:pt x="1680" y="4432"/>
                  </a:lnTo>
                  <a:lnTo>
                    <a:pt x="1682" y="4433"/>
                  </a:lnTo>
                  <a:lnTo>
                    <a:pt x="1683" y="4437"/>
                  </a:lnTo>
                  <a:lnTo>
                    <a:pt x="1682" y="4442"/>
                  </a:lnTo>
                  <a:lnTo>
                    <a:pt x="1678" y="4449"/>
                  </a:lnTo>
                  <a:lnTo>
                    <a:pt x="1678" y="4456"/>
                  </a:lnTo>
                  <a:lnTo>
                    <a:pt x="1682" y="4462"/>
                  </a:lnTo>
                  <a:lnTo>
                    <a:pt x="1685" y="4467"/>
                  </a:lnTo>
                  <a:lnTo>
                    <a:pt x="1685" y="4476"/>
                  </a:lnTo>
                  <a:lnTo>
                    <a:pt x="1699" y="4476"/>
                  </a:lnTo>
                  <a:lnTo>
                    <a:pt x="1699" y="4481"/>
                  </a:lnTo>
                  <a:lnTo>
                    <a:pt x="1700" y="4485"/>
                  </a:lnTo>
                  <a:lnTo>
                    <a:pt x="1702" y="4488"/>
                  </a:lnTo>
                  <a:lnTo>
                    <a:pt x="1705" y="4490"/>
                  </a:lnTo>
                  <a:lnTo>
                    <a:pt x="1707" y="4486"/>
                  </a:lnTo>
                  <a:lnTo>
                    <a:pt x="1711" y="4485"/>
                  </a:lnTo>
                  <a:lnTo>
                    <a:pt x="1719" y="4483"/>
                  </a:lnTo>
                  <a:lnTo>
                    <a:pt x="1719" y="4479"/>
                  </a:lnTo>
                  <a:lnTo>
                    <a:pt x="1721" y="4478"/>
                  </a:lnTo>
                  <a:lnTo>
                    <a:pt x="1726" y="4476"/>
                  </a:lnTo>
                  <a:lnTo>
                    <a:pt x="1734" y="4471"/>
                  </a:lnTo>
                  <a:lnTo>
                    <a:pt x="1740" y="4469"/>
                  </a:lnTo>
                  <a:lnTo>
                    <a:pt x="1746" y="4469"/>
                  </a:lnTo>
                  <a:lnTo>
                    <a:pt x="1753" y="4469"/>
                  </a:lnTo>
                  <a:lnTo>
                    <a:pt x="1760" y="4469"/>
                  </a:lnTo>
                  <a:lnTo>
                    <a:pt x="1769" y="4474"/>
                  </a:lnTo>
                  <a:lnTo>
                    <a:pt x="1779" y="4476"/>
                  </a:lnTo>
                  <a:lnTo>
                    <a:pt x="1786" y="4478"/>
                  </a:lnTo>
                  <a:lnTo>
                    <a:pt x="1794" y="4476"/>
                  </a:lnTo>
                  <a:lnTo>
                    <a:pt x="1828" y="4471"/>
                  </a:lnTo>
                  <a:lnTo>
                    <a:pt x="1845" y="4469"/>
                  </a:lnTo>
                  <a:lnTo>
                    <a:pt x="1864" y="4469"/>
                  </a:lnTo>
                  <a:lnTo>
                    <a:pt x="1867" y="4469"/>
                  </a:lnTo>
                  <a:lnTo>
                    <a:pt x="1876" y="4469"/>
                  </a:lnTo>
                  <a:lnTo>
                    <a:pt x="1885" y="4473"/>
                  </a:lnTo>
                  <a:lnTo>
                    <a:pt x="1895" y="4478"/>
                  </a:lnTo>
                  <a:lnTo>
                    <a:pt x="1903" y="4485"/>
                  </a:lnTo>
                  <a:lnTo>
                    <a:pt x="1907" y="4488"/>
                  </a:lnTo>
                  <a:lnTo>
                    <a:pt x="1910" y="4490"/>
                  </a:lnTo>
                  <a:lnTo>
                    <a:pt x="1915" y="4490"/>
                  </a:lnTo>
                  <a:lnTo>
                    <a:pt x="1919" y="4491"/>
                  </a:lnTo>
                  <a:lnTo>
                    <a:pt x="1931" y="4495"/>
                  </a:lnTo>
                  <a:lnTo>
                    <a:pt x="1934" y="4498"/>
                  </a:lnTo>
                  <a:lnTo>
                    <a:pt x="1937" y="4503"/>
                  </a:lnTo>
                  <a:lnTo>
                    <a:pt x="1944" y="4507"/>
                  </a:lnTo>
                  <a:lnTo>
                    <a:pt x="1951" y="4510"/>
                  </a:lnTo>
                  <a:lnTo>
                    <a:pt x="1954" y="4510"/>
                  </a:lnTo>
                  <a:lnTo>
                    <a:pt x="1958" y="4510"/>
                  </a:lnTo>
                  <a:lnTo>
                    <a:pt x="1958" y="4514"/>
                  </a:lnTo>
                  <a:lnTo>
                    <a:pt x="1958" y="4517"/>
                  </a:lnTo>
                  <a:lnTo>
                    <a:pt x="1966" y="4522"/>
                  </a:lnTo>
                  <a:lnTo>
                    <a:pt x="1971" y="4524"/>
                  </a:lnTo>
                  <a:lnTo>
                    <a:pt x="1978" y="4524"/>
                  </a:lnTo>
                  <a:lnTo>
                    <a:pt x="1985" y="4524"/>
                  </a:lnTo>
                  <a:lnTo>
                    <a:pt x="1990" y="4524"/>
                  </a:lnTo>
                  <a:lnTo>
                    <a:pt x="1995" y="4522"/>
                  </a:lnTo>
                  <a:lnTo>
                    <a:pt x="2004" y="4519"/>
                  </a:lnTo>
                  <a:lnTo>
                    <a:pt x="2011" y="4514"/>
                  </a:lnTo>
                  <a:lnTo>
                    <a:pt x="2019" y="4510"/>
                  </a:lnTo>
                  <a:lnTo>
                    <a:pt x="2028" y="4510"/>
                  </a:lnTo>
                  <a:lnTo>
                    <a:pt x="2035" y="4508"/>
                  </a:lnTo>
                  <a:lnTo>
                    <a:pt x="2040" y="4505"/>
                  </a:lnTo>
                  <a:lnTo>
                    <a:pt x="2047" y="4503"/>
                  </a:lnTo>
                  <a:lnTo>
                    <a:pt x="2081" y="4503"/>
                  </a:lnTo>
                  <a:lnTo>
                    <a:pt x="2082" y="4500"/>
                  </a:lnTo>
                  <a:lnTo>
                    <a:pt x="2084" y="4498"/>
                  </a:lnTo>
                  <a:lnTo>
                    <a:pt x="2091" y="4496"/>
                  </a:lnTo>
                  <a:lnTo>
                    <a:pt x="2108" y="4496"/>
                  </a:lnTo>
                  <a:lnTo>
                    <a:pt x="2110" y="4495"/>
                  </a:lnTo>
                  <a:lnTo>
                    <a:pt x="2111" y="4493"/>
                  </a:lnTo>
                  <a:lnTo>
                    <a:pt x="2115" y="4490"/>
                  </a:lnTo>
                  <a:lnTo>
                    <a:pt x="2120" y="4488"/>
                  </a:lnTo>
                  <a:lnTo>
                    <a:pt x="2122" y="4486"/>
                  </a:lnTo>
                  <a:lnTo>
                    <a:pt x="2122" y="4483"/>
                  </a:lnTo>
                  <a:lnTo>
                    <a:pt x="2149" y="4483"/>
                  </a:lnTo>
                  <a:lnTo>
                    <a:pt x="2152" y="4476"/>
                  </a:lnTo>
                  <a:lnTo>
                    <a:pt x="2158" y="4469"/>
                  </a:lnTo>
                  <a:lnTo>
                    <a:pt x="2161" y="4466"/>
                  </a:lnTo>
                  <a:lnTo>
                    <a:pt x="2166" y="4464"/>
                  </a:lnTo>
                  <a:lnTo>
                    <a:pt x="2171" y="4462"/>
                  </a:lnTo>
                  <a:lnTo>
                    <a:pt x="2176" y="4462"/>
                  </a:lnTo>
                  <a:lnTo>
                    <a:pt x="2181" y="4462"/>
                  </a:lnTo>
                  <a:lnTo>
                    <a:pt x="2187" y="4464"/>
                  </a:lnTo>
                  <a:lnTo>
                    <a:pt x="2195" y="4467"/>
                  </a:lnTo>
                  <a:lnTo>
                    <a:pt x="2204" y="4471"/>
                  </a:lnTo>
                  <a:lnTo>
                    <a:pt x="2210" y="4471"/>
                  </a:lnTo>
                  <a:lnTo>
                    <a:pt x="2217" y="4469"/>
                  </a:lnTo>
                  <a:lnTo>
                    <a:pt x="2221" y="4456"/>
                  </a:lnTo>
                  <a:lnTo>
                    <a:pt x="2226" y="4444"/>
                  </a:lnTo>
                  <a:lnTo>
                    <a:pt x="2234" y="4435"/>
                  </a:lnTo>
                  <a:lnTo>
                    <a:pt x="2245" y="4428"/>
                  </a:lnTo>
                  <a:lnTo>
                    <a:pt x="2250" y="4428"/>
                  </a:lnTo>
                  <a:lnTo>
                    <a:pt x="2255" y="4427"/>
                  </a:lnTo>
                  <a:lnTo>
                    <a:pt x="2263" y="4423"/>
                  </a:lnTo>
                  <a:lnTo>
                    <a:pt x="2272" y="4420"/>
                  </a:lnTo>
                  <a:lnTo>
                    <a:pt x="2279" y="4420"/>
                  </a:lnTo>
                  <a:lnTo>
                    <a:pt x="2285" y="4421"/>
                  </a:lnTo>
                  <a:lnTo>
                    <a:pt x="2287" y="4416"/>
                  </a:lnTo>
                  <a:lnTo>
                    <a:pt x="2291" y="4413"/>
                  </a:lnTo>
                  <a:lnTo>
                    <a:pt x="2296" y="4411"/>
                  </a:lnTo>
                  <a:lnTo>
                    <a:pt x="2301" y="4411"/>
                  </a:lnTo>
                  <a:lnTo>
                    <a:pt x="2313" y="4408"/>
                  </a:lnTo>
                  <a:lnTo>
                    <a:pt x="2316" y="4404"/>
                  </a:lnTo>
                  <a:lnTo>
                    <a:pt x="2320" y="4401"/>
                  </a:lnTo>
                  <a:lnTo>
                    <a:pt x="2326" y="4401"/>
                  </a:lnTo>
                  <a:lnTo>
                    <a:pt x="2332" y="4399"/>
                  </a:lnTo>
                  <a:lnTo>
                    <a:pt x="2335" y="4396"/>
                  </a:lnTo>
                  <a:lnTo>
                    <a:pt x="2338" y="4392"/>
                  </a:lnTo>
                  <a:lnTo>
                    <a:pt x="2345" y="4386"/>
                  </a:lnTo>
                  <a:lnTo>
                    <a:pt x="2349" y="4382"/>
                  </a:lnTo>
                  <a:lnTo>
                    <a:pt x="2354" y="4381"/>
                  </a:lnTo>
                  <a:lnTo>
                    <a:pt x="2354" y="4326"/>
                  </a:lnTo>
                  <a:lnTo>
                    <a:pt x="2362" y="4326"/>
                  </a:lnTo>
                  <a:lnTo>
                    <a:pt x="2367" y="4324"/>
                  </a:lnTo>
                  <a:lnTo>
                    <a:pt x="2371" y="4319"/>
                  </a:lnTo>
                  <a:lnTo>
                    <a:pt x="2372" y="4314"/>
                  </a:lnTo>
                  <a:lnTo>
                    <a:pt x="2378" y="4304"/>
                  </a:lnTo>
                  <a:lnTo>
                    <a:pt x="2381" y="4300"/>
                  </a:lnTo>
                  <a:lnTo>
                    <a:pt x="2388" y="4299"/>
                  </a:lnTo>
                  <a:lnTo>
                    <a:pt x="2388" y="4292"/>
                  </a:lnTo>
                  <a:lnTo>
                    <a:pt x="2391" y="4287"/>
                  </a:lnTo>
                  <a:lnTo>
                    <a:pt x="2396" y="4278"/>
                  </a:lnTo>
                  <a:lnTo>
                    <a:pt x="2400" y="4273"/>
                  </a:lnTo>
                  <a:lnTo>
                    <a:pt x="2403" y="4268"/>
                  </a:lnTo>
                  <a:lnTo>
                    <a:pt x="2403" y="4259"/>
                  </a:lnTo>
                  <a:lnTo>
                    <a:pt x="2401" y="4251"/>
                  </a:lnTo>
                  <a:lnTo>
                    <a:pt x="2395" y="4248"/>
                  </a:lnTo>
                  <a:lnTo>
                    <a:pt x="2386" y="4244"/>
                  </a:lnTo>
                  <a:lnTo>
                    <a:pt x="2376" y="4244"/>
                  </a:lnTo>
                  <a:lnTo>
                    <a:pt x="2364" y="4244"/>
                  </a:lnTo>
                  <a:lnTo>
                    <a:pt x="2342" y="4244"/>
                  </a:lnTo>
                  <a:lnTo>
                    <a:pt x="2320" y="4244"/>
                  </a:lnTo>
                  <a:lnTo>
                    <a:pt x="2318" y="4249"/>
                  </a:lnTo>
                  <a:lnTo>
                    <a:pt x="2316" y="4251"/>
                  </a:lnTo>
                  <a:lnTo>
                    <a:pt x="2313" y="4251"/>
                  </a:lnTo>
                  <a:lnTo>
                    <a:pt x="2301" y="4248"/>
                  </a:lnTo>
                  <a:lnTo>
                    <a:pt x="2291" y="4248"/>
                  </a:lnTo>
                  <a:lnTo>
                    <a:pt x="2282" y="4253"/>
                  </a:lnTo>
                  <a:lnTo>
                    <a:pt x="2272" y="4258"/>
                  </a:lnTo>
                  <a:lnTo>
                    <a:pt x="2270" y="4263"/>
                  </a:lnTo>
                  <a:lnTo>
                    <a:pt x="2268" y="4265"/>
                  </a:lnTo>
                  <a:lnTo>
                    <a:pt x="2265" y="4265"/>
                  </a:lnTo>
                  <a:lnTo>
                    <a:pt x="2258" y="4265"/>
                  </a:lnTo>
                  <a:lnTo>
                    <a:pt x="2251" y="4265"/>
                  </a:lnTo>
                  <a:lnTo>
                    <a:pt x="2246" y="4266"/>
                  </a:lnTo>
                  <a:lnTo>
                    <a:pt x="2245" y="4271"/>
                  </a:lnTo>
                  <a:lnTo>
                    <a:pt x="2243" y="4275"/>
                  </a:lnTo>
                  <a:lnTo>
                    <a:pt x="2239" y="4277"/>
                  </a:lnTo>
                  <a:lnTo>
                    <a:pt x="2236" y="4278"/>
                  </a:lnTo>
                  <a:lnTo>
                    <a:pt x="2231" y="4278"/>
                  </a:lnTo>
                  <a:lnTo>
                    <a:pt x="2233" y="4273"/>
                  </a:lnTo>
                  <a:lnTo>
                    <a:pt x="2234" y="4271"/>
                  </a:lnTo>
                  <a:lnTo>
                    <a:pt x="2238" y="4271"/>
                  </a:lnTo>
                  <a:lnTo>
                    <a:pt x="2238" y="4265"/>
                  </a:lnTo>
                  <a:lnTo>
                    <a:pt x="2238" y="4258"/>
                  </a:lnTo>
                  <a:lnTo>
                    <a:pt x="2236" y="4253"/>
                  </a:lnTo>
                  <a:lnTo>
                    <a:pt x="2231" y="4251"/>
                  </a:lnTo>
                  <a:lnTo>
                    <a:pt x="2226" y="4249"/>
                  </a:lnTo>
                  <a:lnTo>
                    <a:pt x="2224" y="4248"/>
                  </a:lnTo>
                  <a:lnTo>
                    <a:pt x="2224" y="4244"/>
                  </a:lnTo>
                  <a:lnTo>
                    <a:pt x="2217" y="4239"/>
                  </a:lnTo>
                  <a:lnTo>
                    <a:pt x="2207" y="4237"/>
                  </a:lnTo>
                  <a:lnTo>
                    <a:pt x="2195" y="4237"/>
                  </a:lnTo>
                  <a:lnTo>
                    <a:pt x="2183" y="4237"/>
                  </a:lnTo>
                  <a:lnTo>
                    <a:pt x="2181" y="4239"/>
                  </a:lnTo>
                  <a:lnTo>
                    <a:pt x="2180" y="4241"/>
                  </a:lnTo>
                  <a:lnTo>
                    <a:pt x="2176" y="4244"/>
                  </a:lnTo>
                  <a:lnTo>
                    <a:pt x="2171" y="4246"/>
                  </a:lnTo>
                  <a:lnTo>
                    <a:pt x="2170" y="4248"/>
                  </a:lnTo>
                  <a:lnTo>
                    <a:pt x="2170" y="4251"/>
                  </a:lnTo>
                  <a:lnTo>
                    <a:pt x="2161" y="4256"/>
                  </a:lnTo>
                  <a:lnTo>
                    <a:pt x="2156" y="4258"/>
                  </a:lnTo>
                  <a:lnTo>
                    <a:pt x="2149" y="4258"/>
                  </a:lnTo>
                  <a:lnTo>
                    <a:pt x="2142" y="4258"/>
                  </a:lnTo>
                  <a:lnTo>
                    <a:pt x="2135" y="4258"/>
                  </a:lnTo>
                  <a:lnTo>
                    <a:pt x="2130" y="4256"/>
                  </a:lnTo>
                  <a:lnTo>
                    <a:pt x="2129" y="4251"/>
                  </a:lnTo>
                  <a:lnTo>
                    <a:pt x="2129" y="4246"/>
                  </a:lnTo>
                  <a:lnTo>
                    <a:pt x="2132" y="4244"/>
                  </a:lnTo>
                  <a:lnTo>
                    <a:pt x="2135" y="4244"/>
                  </a:lnTo>
                  <a:lnTo>
                    <a:pt x="2142" y="4244"/>
                  </a:lnTo>
                  <a:lnTo>
                    <a:pt x="2147" y="4244"/>
                  </a:lnTo>
                  <a:lnTo>
                    <a:pt x="2152" y="4244"/>
                  </a:lnTo>
                  <a:lnTo>
                    <a:pt x="2156" y="4242"/>
                  </a:lnTo>
                  <a:lnTo>
                    <a:pt x="2156" y="4237"/>
                  </a:lnTo>
                  <a:lnTo>
                    <a:pt x="2163" y="4236"/>
                  </a:lnTo>
                  <a:lnTo>
                    <a:pt x="2170" y="4234"/>
                  </a:lnTo>
                  <a:lnTo>
                    <a:pt x="2175" y="4230"/>
                  </a:lnTo>
                  <a:lnTo>
                    <a:pt x="2183" y="4230"/>
                  </a:lnTo>
                  <a:lnTo>
                    <a:pt x="2183" y="4225"/>
                  </a:lnTo>
                  <a:lnTo>
                    <a:pt x="2181" y="4222"/>
                  </a:lnTo>
                  <a:lnTo>
                    <a:pt x="2180" y="4218"/>
                  </a:lnTo>
                  <a:lnTo>
                    <a:pt x="2176" y="4217"/>
                  </a:lnTo>
                  <a:lnTo>
                    <a:pt x="2171" y="4215"/>
                  </a:lnTo>
                  <a:lnTo>
                    <a:pt x="2170" y="4213"/>
                  </a:lnTo>
                  <a:lnTo>
                    <a:pt x="2170" y="4210"/>
                  </a:lnTo>
                  <a:lnTo>
                    <a:pt x="2163" y="4210"/>
                  </a:lnTo>
                  <a:lnTo>
                    <a:pt x="2156" y="4210"/>
                  </a:lnTo>
                  <a:lnTo>
                    <a:pt x="2151" y="4208"/>
                  </a:lnTo>
                  <a:lnTo>
                    <a:pt x="2149" y="4203"/>
                  </a:lnTo>
                  <a:lnTo>
                    <a:pt x="2159" y="4203"/>
                  </a:lnTo>
                  <a:lnTo>
                    <a:pt x="2170" y="4203"/>
                  </a:lnTo>
                  <a:lnTo>
                    <a:pt x="2176" y="4200"/>
                  </a:lnTo>
                  <a:lnTo>
                    <a:pt x="2183" y="4196"/>
                  </a:lnTo>
                  <a:lnTo>
                    <a:pt x="2185" y="4200"/>
                  </a:lnTo>
                  <a:lnTo>
                    <a:pt x="2187" y="4201"/>
                  </a:lnTo>
                  <a:lnTo>
                    <a:pt x="2193" y="4203"/>
                  </a:lnTo>
                  <a:lnTo>
                    <a:pt x="2210" y="4203"/>
                  </a:lnTo>
                  <a:lnTo>
                    <a:pt x="2216" y="4200"/>
                  </a:lnTo>
                  <a:lnTo>
                    <a:pt x="2221" y="4196"/>
                  </a:lnTo>
                  <a:lnTo>
                    <a:pt x="2224" y="4191"/>
                  </a:lnTo>
                  <a:lnTo>
                    <a:pt x="2231" y="4189"/>
                  </a:lnTo>
                  <a:lnTo>
                    <a:pt x="2234" y="4189"/>
                  </a:lnTo>
                  <a:lnTo>
                    <a:pt x="2238" y="4189"/>
                  </a:lnTo>
                  <a:lnTo>
                    <a:pt x="2243" y="4188"/>
                  </a:lnTo>
                  <a:lnTo>
                    <a:pt x="2248" y="4186"/>
                  </a:lnTo>
                  <a:lnTo>
                    <a:pt x="2255" y="4181"/>
                  </a:lnTo>
                  <a:lnTo>
                    <a:pt x="2258" y="4172"/>
                  </a:lnTo>
                  <a:lnTo>
                    <a:pt x="2260" y="4164"/>
                  </a:lnTo>
                  <a:lnTo>
                    <a:pt x="2262" y="4160"/>
                  </a:lnTo>
                  <a:lnTo>
                    <a:pt x="2268" y="4138"/>
                  </a:lnTo>
                  <a:lnTo>
                    <a:pt x="2270" y="4128"/>
                  </a:lnTo>
                  <a:lnTo>
                    <a:pt x="2272" y="4114"/>
                  </a:lnTo>
                  <a:lnTo>
                    <a:pt x="2265" y="4114"/>
                  </a:lnTo>
                  <a:lnTo>
                    <a:pt x="2260" y="4113"/>
                  </a:lnTo>
                  <a:lnTo>
                    <a:pt x="2256" y="4109"/>
                  </a:lnTo>
                  <a:lnTo>
                    <a:pt x="2251" y="4107"/>
                  </a:lnTo>
                  <a:lnTo>
                    <a:pt x="2248" y="4109"/>
                  </a:lnTo>
                  <a:lnTo>
                    <a:pt x="2241" y="4113"/>
                  </a:lnTo>
                  <a:lnTo>
                    <a:pt x="2227" y="4116"/>
                  </a:lnTo>
                  <a:lnTo>
                    <a:pt x="2219" y="4116"/>
                  </a:lnTo>
                  <a:lnTo>
                    <a:pt x="2212" y="4114"/>
                  </a:lnTo>
                  <a:lnTo>
                    <a:pt x="2207" y="4113"/>
                  </a:lnTo>
                  <a:lnTo>
                    <a:pt x="2204" y="4107"/>
                  </a:lnTo>
                  <a:lnTo>
                    <a:pt x="2217" y="4109"/>
                  </a:lnTo>
                  <a:lnTo>
                    <a:pt x="2229" y="4106"/>
                  </a:lnTo>
                  <a:lnTo>
                    <a:pt x="2239" y="4104"/>
                  </a:lnTo>
                  <a:lnTo>
                    <a:pt x="2251" y="4101"/>
                  </a:lnTo>
                  <a:lnTo>
                    <a:pt x="2251" y="4096"/>
                  </a:lnTo>
                  <a:lnTo>
                    <a:pt x="2253" y="4092"/>
                  </a:lnTo>
                  <a:lnTo>
                    <a:pt x="2255" y="4089"/>
                  </a:lnTo>
                  <a:lnTo>
                    <a:pt x="2258" y="4087"/>
                  </a:lnTo>
                  <a:lnTo>
                    <a:pt x="2262" y="4087"/>
                  </a:lnTo>
                  <a:lnTo>
                    <a:pt x="2263" y="4085"/>
                  </a:lnTo>
                  <a:lnTo>
                    <a:pt x="2265" y="4080"/>
                  </a:lnTo>
                  <a:lnTo>
                    <a:pt x="2268" y="4078"/>
                  </a:lnTo>
                  <a:lnTo>
                    <a:pt x="2270" y="4077"/>
                  </a:lnTo>
                  <a:lnTo>
                    <a:pt x="2272" y="4070"/>
                  </a:lnTo>
                  <a:lnTo>
                    <a:pt x="2274" y="4063"/>
                  </a:lnTo>
                  <a:lnTo>
                    <a:pt x="2275" y="4061"/>
                  </a:lnTo>
                  <a:lnTo>
                    <a:pt x="2279" y="4060"/>
                  </a:lnTo>
                  <a:lnTo>
                    <a:pt x="2282" y="4065"/>
                  </a:lnTo>
                  <a:lnTo>
                    <a:pt x="2285" y="4070"/>
                  </a:lnTo>
                  <a:lnTo>
                    <a:pt x="2289" y="4073"/>
                  </a:lnTo>
                  <a:lnTo>
                    <a:pt x="2292" y="4080"/>
                  </a:lnTo>
                  <a:lnTo>
                    <a:pt x="2289" y="4085"/>
                  </a:lnTo>
                  <a:lnTo>
                    <a:pt x="2287" y="4092"/>
                  </a:lnTo>
                  <a:lnTo>
                    <a:pt x="2285" y="4096"/>
                  </a:lnTo>
                  <a:lnTo>
                    <a:pt x="2287" y="4097"/>
                  </a:lnTo>
                  <a:lnTo>
                    <a:pt x="2289" y="4099"/>
                  </a:lnTo>
                  <a:lnTo>
                    <a:pt x="2292" y="4101"/>
                  </a:lnTo>
                  <a:lnTo>
                    <a:pt x="2294" y="4096"/>
                  </a:lnTo>
                  <a:lnTo>
                    <a:pt x="2297" y="4094"/>
                  </a:lnTo>
                  <a:lnTo>
                    <a:pt x="2301" y="4094"/>
                  </a:lnTo>
                  <a:lnTo>
                    <a:pt x="2304" y="4097"/>
                  </a:lnTo>
                  <a:lnTo>
                    <a:pt x="2314" y="4102"/>
                  </a:lnTo>
                  <a:lnTo>
                    <a:pt x="2320" y="4102"/>
                  </a:lnTo>
                  <a:lnTo>
                    <a:pt x="2326" y="4101"/>
                  </a:lnTo>
                  <a:lnTo>
                    <a:pt x="2330" y="4099"/>
                  </a:lnTo>
                  <a:lnTo>
                    <a:pt x="2333" y="4097"/>
                  </a:lnTo>
                  <a:lnTo>
                    <a:pt x="2335" y="4089"/>
                  </a:lnTo>
                  <a:lnTo>
                    <a:pt x="2337" y="4085"/>
                  </a:lnTo>
                  <a:lnTo>
                    <a:pt x="2338" y="4082"/>
                  </a:lnTo>
                  <a:lnTo>
                    <a:pt x="2342" y="4080"/>
                  </a:lnTo>
                  <a:lnTo>
                    <a:pt x="2347" y="4080"/>
                  </a:lnTo>
                  <a:lnTo>
                    <a:pt x="2349" y="4085"/>
                  </a:lnTo>
                  <a:lnTo>
                    <a:pt x="2350" y="4085"/>
                  </a:lnTo>
                  <a:lnTo>
                    <a:pt x="2352" y="4084"/>
                  </a:lnTo>
                  <a:lnTo>
                    <a:pt x="2354" y="4078"/>
                  </a:lnTo>
                  <a:lnTo>
                    <a:pt x="2354" y="4073"/>
                  </a:lnTo>
                  <a:lnTo>
                    <a:pt x="2357" y="4075"/>
                  </a:lnTo>
                  <a:lnTo>
                    <a:pt x="2360" y="4077"/>
                  </a:lnTo>
                  <a:lnTo>
                    <a:pt x="2362" y="4080"/>
                  </a:lnTo>
                  <a:lnTo>
                    <a:pt x="2367" y="4080"/>
                  </a:lnTo>
                  <a:lnTo>
                    <a:pt x="2366" y="4073"/>
                  </a:lnTo>
                  <a:lnTo>
                    <a:pt x="2364" y="4067"/>
                  </a:lnTo>
                  <a:lnTo>
                    <a:pt x="2359" y="4055"/>
                  </a:lnTo>
                  <a:lnTo>
                    <a:pt x="2352" y="4044"/>
                  </a:lnTo>
                  <a:lnTo>
                    <a:pt x="2347" y="4032"/>
                  </a:lnTo>
                  <a:lnTo>
                    <a:pt x="2342" y="4031"/>
                  </a:lnTo>
                  <a:lnTo>
                    <a:pt x="2340" y="4029"/>
                  </a:lnTo>
                  <a:lnTo>
                    <a:pt x="2340" y="4026"/>
                  </a:lnTo>
                  <a:lnTo>
                    <a:pt x="2326" y="4026"/>
                  </a:lnTo>
                  <a:lnTo>
                    <a:pt x="2321" y="4024"/>
                  </a:lnTo>
                  <a:lnTo>
                    <a:pt x="2320" y="4022"/>
                  </a:lnTo>
                  <a:lnTo>
                    <a:pt x="2320" y="4019"/>
                  </a:lnTo>
                  <a:lnTo>
                    <a:pt x="2332" y="4020"/>
                  </a:lnTo>
                  <a:lnTo>
                    <a:pt x="2337" y="4022"/>
                  </a:lnTo>
                  <a:lnTo>
                    <a:pt x="2338" y="4024"/>
                  </a:lnTo>
                  <a:lnTo>
                    <a:pt x="2340" y="4026"/>
                  </a:lnTo>
                  <a:lnTo>
                    <a:pt x="2345" y="4027"/>
                  </a:lnTo>
                  <a:lnTo>
                    <a:pt x="2347" y="4029"/>
                  </a:lnTo>
                  <a:lnTo>
                    <a:pt x="2347" y="4032"/>
                  </a:lnTo>
                  <a:lnTo>
                    <a:pt x="2354" y="4032"/>
                  </a:lnTo>
                  <a:lnTo>
                    <a:pt x="2357" y="4036"/>
                  </a:lnTo>
                  <a:lnTo>
                    <a:pt x="2362" y="4038"/>
                  </a:lnTo>
                  <a:lnTo>
                    <a:pt x="2367" y="4039"/>
                  </a:lnTo>
                  <a:lnTo>
                    <a:pt x="2367" y="4019"/>
                  </a:lnTo>
                  <a:lnTo>
                    <a:pt x="2359" y="4012"/>
                  </a:lnTo>
                  <a:lnTo>
                    <a:pt x="2349" y="4007"/>
                  </a:lnTo>
                  <a:lnTo>
                    <a:pt x="2345" y="4002"/>
                  </a:lnTo>
                  <a:lnTo>
                    <a:pt x="2343" y="3997"/>
                  </a:lnTo>
                  <a:lnTo>
                    <a:pt x="2340" y="3992"/>
                  </a:lnTo>
                  <a:lnTo>
                    <a:pt x="2340" y="3985"/>
                  </a:lnTo>
                  <a:lnTo>
                    <a:pt x="2349" y="3992"/>
                  </a:lnTo>
                  <a:lnTo>
                    <a:pt x="2357" y="3998"/>
                  </a:lnTo>
                  <a:lnTo>
                    <a:pt x="2362" y="4002"/>
                  </a:lnTo>
                  <a:lnTo>
                    <a:pt x="2364" y="4007"/>
                  </a:lnTo>
                  <a:lnTo>
                    <a:pt x="2366" y="4012"/>
                  </a:lnTo>
                  <a:lnTo>
                    <a:pt x="2367" y="4019"/>
                  </a:lnTo>
                  <a:lnTo>
                    <a:pt x="2372" y="4019"/>
                  </a:lnTo>
                  <a:lnTo>
                    <a:pt x="2374" y="4022"/>
                  </a:lnTo>
                  <a:lnTo>
                    <a:pt x="2374" y="4032"/>
                  </a:lnTo>
                  <a:lnTo>
                    <a:pt x="2374" y="4038"/>
                  </a:lnTo>
                  <a:lnTo>
                    <a:pt x="2376" y="4041"/>
                  </a:lnTo>
                  <a:lnTo>
                    <a:pt x="2381" y="4041"/>
                  </a:lnTo>
                  <a:lnTo>
                    <a:pt x="2388" y="4039"/>
                  </a:lnTo>
                  <a:lnTo>
                    <a:pt x="2391" y="4038"/>
                  </a:lnTo>
                  <a:lnTo>
                    <a:pt x="2393" y="4034"/>
                  </a:lnTo>
                  <a:lnTo>
                    <a:pt x="2395" y="4026"/>
                  </a:lnTo>
                  <a:lnTo>
                    <a:pt x="2415" y="4026"/>
                  </a:lnTo>
                  <a:lnTo>
                    <a:pt x="2418" y="4020"/>
                  </a:lnTo>
                  <a:lnTo>
                    <a:pt x="2420" y="4014"/>
                  </a:lnTo>
                  <a:lnTo>
                    <a:pt x="2424" y="4009"/>
                  </a:lnTo>
                  <a:lnTo>
                    <a:pt x="2425" y="4007"/>
                  </a:lnTo>
                  <a:lnTo>
                    <a:pt x="2429" y="4005"/>
                  </a:lnTo>
                  <a:lnTo>
                    <a:pt x="2456" y="4005"/>
                  </a:lnTo>
                  <a:lnTo>
                    <a:pt x="2458" y="4002"/>
                  </a:lnTo>
                  <a:lnTo>
                    <a:pt x="2459" y="3998"/>
                  </a:lnTo>
                  <a:lnTo>
                    <a:pt x="2465" y="3993"/>
                  </a:lnTo>
                  <a:lnTo>
                    <a:pt x="2468" y="3992"/>
                  </a:lnTo>
                  <a:lnTo>
                    <a:pt x="2473" y="3985"/>
                  </a:lnTo>
                  <a:lnTo>
                    <a:pt x="2478" y="3978"/>
                  </a:lnTo>
                  <a:lnTo>
                    <a:pt x="2482" y="3971"/>
                  </a:lnTo>
                  <a:lnTo>
                    <a:pt x="2487" y="3966"/>
                  </a:lnTo>
                  <a:lnTo>
                    <a:pt x="2490" y="3964"/>
                  </a:lnTo>
                  <a:lnTo>
                    <a:pt x="2490" y="3916"/>
                  </a:lnTo>
                  <a:lnTo>
                    <a:pt x="2493" y="3916"/>
                  </a:lnTo>
                  <a:lnTo>
                    <a:pt x="2499" y="3908"/>
                  </a:lnTo>
                  <a:lnTo>
                    <a:pt x="2505" y="3899"/>
                  </a:lnTo>
                  <a:lnTo>
                    <a:pt x="2507" y="3896"/>
                  </a:lnTo>
                  <a:lnTo>
                    <a:pt x="2511" y="3888"/>
                  </a:lnTo>
                  <a:lnTo>
                    <a:pt x="2516" y="3881"/>
                  </a:lnTo>
                  <a:lnTo>
                    <a:pt x="2517" y="3879"/>
                  </a:lnTo>
                  <a:lnTo>
                    <a:pt x="2522" y="3870"/>
                  </a:lnTo>
                  <a:lnTo>
                    <a:pt x="2526" y="3862"/>
                  </a:lnTo>
                  <a:lnTo>
                    <a:pt x="2531" y="3853"/>
                  </a:lnTo>
                  <a:lnTo>
                    <a:pt x="2534" y="3852"/>
                  </a:lnTo>
                  <a:lnTo>
                    <a:pt x="2538" y="3848"/>
                  </a:lnTo>
                  <a:lnTo>
                    <a:pt x="2538" y="3843"/>
                  </a:lnTo>
                  <a:lnTo>
                    <a:pt x="2538" y="3831"/>
                  </a:lnTo>
                  <a:lnTo>
                    <a:pt x="2540" y="3821"/>
                  </a:lnTo>
                  <a:lnTo>
                    <a:pt x="2543" y="3811"/>
                  </a:lnTo>
                  <a:lnTo>
                    <a:pt x="2545" y="3801"/>
                  </a:lnTo>
                  <a:lnTo>
                    <a:pt x="2540" y="3792"/>
                  </a:lnTo>
                  <a:lnTo>
                    <a:pt x="2538" y="3787"/>
                  </a:lnTo>
                  <a:lnTo>
                    <a:pt x="2538" y="3780"/>
                  </a:lnTo>
                  <a:lnTo>
                    <a:pt x="2540" y="3777"/>
                  </a:lnTo>
                  <a:lnTo>
                    <a:pt x="2541" y="3772"/>
                  </a:lnTo>
                  <a:lnTo>
                    <a:pt x="2548" y="3766"/>
                  </a:lnTo>
                  <a:lnTo>
                    <a:pt x="2550" y="3763"/>
                  </a:lnTo>
                  <a:lnTo>
                    <a:pt x="2551" y="3758"/>
                  </a:lnTo>
                  <a:lnTo>
                    <a:pt x="2553" y="3753"/>
                  </a:lnTo>
                  <a:lnTo>
                    <a:pt x="2551" y="3746"/>
                  </a:lnTo>
                  <a:lnTo>
                    <a:pt x="2551" y="3726"/>
                  </a:lnTo>
                  <a:close/>
                  <a:moveTo>
                    <a:pt x="1126" y="2641"/>
                  </a:moveTo>
                  <a:lnTo>
                    <a:pt x="1105" y="2641"/>
                  </a:lnTo>
                  <a:lnTo>
                    <a:pt x="1103" y="2644"/>
                  </a:lnTo>
                  <a:lnTo>
                    <a:pt x="1102" y="2646"/>
                  </a:lnTo>
                  <a:lnTo>
                    <a:pt x="1097" y="2647"/>
                  </a:lnTo>
                  <a:lnTo>
                    <a:pt x="1085" y="2647"/>
                  </a:lnTo>
                  <a:lnTo>
                    <a:pt x="1083" y="2651"/>
                  </a:lnTo>
                  <a:lnTo>
                    <a:pt x="1081" y="2654"/>
                  </a:lnTo>
                  <a:lnTo>
                    <a:pt x="1079" y="2658"/>
                  </a:lnTo>
                  <a:lnTo>
                    <a:pt x="1078" y="2661"/>
                  </a:lnTo>
                  <a:lnTo>
                    <a:pt x="1074" y="2663"/>
                  </a:lnTo>
                  <a:lnTo>
                    <a:pt x="1071" y="2664"/>
                  </a:lnTo>
                  <a:lnTo>
                    <a:pt x="1068" y="2666"/>
                  </a:lnTo>
                  <a:lnTo>
                    <a:pt x="1064" y="2668"/>
                  </a:lnTo>
                  <a:lnTo>
                    <a:pt x="1061" y="2673"/>
                  </a:lnTo>
                  <a:lnTo>
                    <a:pt x="1059" y="2680"/>
                  </a:lnTo>
                  <a:lnTo>
                    <a:pt x="1056" y="2685"/>
                  </a:lnTo>
                  <a:lnTo>
                    <a:pt x="1054" y="2687"/>
                  </a:lnTo>
                  <a:lnTo>
                    <a:pt x="1050" y="2688"/>
                  </a:lnTo>
                  <a:lnTo>
                    <a:pt x="1049" y="2692"/>
                  </a:lnTo>
                  <a:lnTo>
                    <a:pt x="1047" y="2695"/>
                  </a:lnTo>
                  <a:lnTo>
                    <a:pt x="1044" y="2699"/>
                  </a:lnTo>
                  <a:lnTo>
                    <a:pt x="1044" y="2702"/>
                  </a:lnTo>
                  <a:lnTo>
                    <a:pt x="1037" y="2702"/>
                  </a:lnTo>
                  <a:lnTo>
                    <a:pt x="1032" y="2704"/>
                  </a:lnTo>
                  <a:lnTo>
                    <a:pt x="1028" y="2707"/>
                  </a:lnTo>
                  <a:lnTo>
                    <a:pt x="1025" y="2711"/>
                  </a:lnTo>
                  <a:lnTo>
                    <a:pt x="1018" y="2717"/>
                  </a:lnTo>
                  <a:lnTo>
                    <a:pt x="1015" y="2721"/>
                  </a:lnTo>
                  <a:lnTo>
                    <a:pt x="1009" y="2722"/>
                  </a:lnTo>
                  <a:lnTo>
                    <a:pt x="1009" y="2729"/>
                  </a:lnTo>
                  <a:lnTo>
                    <a:pt x="1008" y="2736"/>
                  </a:lnTo>
                  <a:lnTo>
                    <a:pt x="1001" y="2745"/>
                  </a:lnTo>
                  <a:lnTo>
                    <a:pt x="994" y="2753"/>
                  </a:lnTo>
                  <a:lnTo>
                    <a:pt x="989" y="2763"/>
                  </a:lnTo>
                  <a:lnTo>
                    <a:pt x="999" y="2767"/>
                  </a:lnTo>
                  <a:lnTo>
                    <a:pt x="1011" y="2768"/>
                  </a:lnTo>
                  <a:lnTo>
                    <a:pt x="1021" y="2772"/>
                  </a:lnTo>
                  <a:lnTo>
                    <a:pt x="1037" y="2770"/>
                  </a:lnTo>
                  <a:lnTo>
                    <a:pt x="1038" y="2768"/>
                  </a:lnTo>
                  <a:lnTo>
                    <a:pt x="1040" y="2767"/>
                  </a:lnTo>
                  <a:lnTo>
                    <a:pt x="1044" y="2763"/>
                  </a:lnTo>
                  <a:lnTo>
                    <a:pt x="1049" y="2762"/>
                  </a:lnTo>
                  <a:lnTo>
                    <a:pt x="1050" y="2760"/>
                  </a:lnTo>
                  <a:lnTo>
                    <a:pt x="1050" y="2757"/>
                  </a:lnTo>
                  <a:lnTo>
                    <a:pt x="1057" y="2757"/>
                  </a:lnTo>
                  <a:lnTo>
                    <a:pt x="1061" y="2755"/>
                  </a:lnTo>
                  <a:lnTo>
                    <a:pt x="1066" y="2751"/>
                  </a:lnTo>
                  <a:lnTo>
                    <a:pt x="1071" y="2750"/>
                  </a:lnTo>
                  <a:lnTo>
                    <a:pt x="1073" y="2745"/>
                  </a:lnTo>
                  <a:lnTo>
                    <a:pt x="1076" y="2741"/>
                  </a:lnTo>
                  <a:lnTo>
                    <a:pt x="1085" y="2736"/>
                  </a:lnTo>
                  <a:lnTo>
                    <a:pt x="1088" y="2736"/>
                  </a:lnTo>
                  <a:lnTo>
                    <a:pt x="1091" y="2736"/>
                  </a:lnTo>
                  <a:lnTo>
                    <a:pt x="1091" y="2733"/>
                  </a:lnTo>
                  <a:lnTo>
                    <a:pt x="1091" y="2729"/>
                  </a:lnTo>
                  <a:lnTo>
                    <a:pt x="1095" y="2729"/>
                  </a:lnTo>
                  <a:lnTo>
                    <a:pt x="1098" y="2729"/>
                  </a:lnTo>
                  <a:lnTo>
                    <a:pt x="1098" y="2726"/>
                  </a:lnTo>
                  <a:lnTo>
                    <a:pt x="1098" y="2722"/>
                  </a:lnTo>
                  <a:lnTo>
                    <a:pt x="1102" y="2722"/>
                  </a:lnTo>
                  <a:lnTo>
                    <a:pt x="1105" y="2722"/>
                  </a:lnTo>
                  <a:lnTo>
                    <a:pt x="1105" y="2719"/>
                  </a:lnTo>
                  <a:lnTo>
                    <a:pt x="1105" y="2716"/>
                  </a:lnTo>
                  <a:lnTo>
                    <a:pt x="1108" y="2716"/>
                  </a:lnTo>
                  <a:lnTo>
                    <a:pt x="1112" y="2716"/>
                  </a:lnTo>
                  <a:lnTo>
                    <a:pt x="1115" y="2712"/>
                  </a:lnTo>
                  <a:lnTo>
                    <a:pt x="1117" y="2707"/>
                  </a:lnTo>
                  <a:lnTo>
                    <a:pt x="1120" y="2704"/>
                  </a:lnTo>
                  <a:lnTo>
                    <a:pt x="1126" y="2702"/>
                  </a:lnTo>
                  <a:lnTo>
                    <a:pt x="1127" y="2695"/>
                  </a:lnTo>
                  <a:lnTo>
                    <a:pt x="1126" y="2690"/>
                  </a:lnTo>
                  <a:lnTo>
                    <a:pt x="1124" y="2683"/>
                  </a:lnTo>
                  <a:lnTo>
                    <a:pt x="1119" y="2678"/>
                  </a:lnTo>
                  <a:lnTo>
                    <a:pt x="1119" y="2673"/>
                  </a:lnTo>
                  <a:lnTo>
                    <a:pt x="1119" y="2668"/>
                  </a:lnTo>
                  <a:lnTo>
                    <a:pt x="1119" y="2661"/>
                  </a:lnTo>
                  <a:lnTo>
                    <a:pt x="1122" y="2654"/>
                  </a:lnTo>
                  <a:lnTo>
                    <a:pt x="1126" y="2649"/>
                  </a:lnTo>
                  <a:lnTo>
                    <a:pt x="1126" y="2641"/>
                  </a:lnTo>
                  <a:close/>
                  <a:moveTo>
                    <a:pt x="1651" y="4435"/>
                  </a:moveTo>
                  <a:lnTo>
                    <a:pt x="1651" y="4449"/>
                  </a:lnTo>
                  <a:lnTo>
                    <a:pt x="1658" y="4449"/>
                  </a:lnTo>
                  <a:lnTo>
                    <a:pt x="1661" y="4450"/>
                  </a:lnTo>
                  <a:lnTo>
                    <a:pt x="1665" y="4452"/>
                  </a:lnTo>
                  <a:lnTo>
                    <a:pt x="1666" y="4456"/>
                  </a:lnTo>
                  <a:lnTo>
                    <a:pt x="1671" y="4456"/>
                  </a:lnTo>
                  <a:lnTo>
                    <a:pt x="1671" y="4428"/>
                  </a:lnTo>
                  <a:lnTo>
                    <a:pt x="1665" y="4428"/>
                  </a:lnTo>
                  <a:lnTo>
                    <a:pt x="1659" y="4432"/>
                  </a:lnTo>
                  <a:lnTo>
                    <a:pt x="1656" y="4433"/>
                  </a:lnTo>
                  <a:lnTo>
                    <a:pt x="1651" y="4435"/>
                  </a:lnTo>
                  <a:close/>
                  <a:moveTo>
                    <a:pt x="27" y="4510"/>
                  </a:moveTo>
                  <a:lnTo>
                    <a:pt x="27" y="4507"/>
                  </a:lnTo>
                  <a:lnTo>
                    <a:pt x="27" y="4503"/>
                  </a:lnTo>
                  <a:lnTo>
                    <a:pt x="24" y="4500"/>
                  </a:lnTo>
                  <a:lnTo>
                    <a:pt x="20" y="4496"/>
                  </a:lnTo>
                  <a:lnTo>
                    <a:pt x="13" y="4496"/>
                  </a:lnTo>
                  <a:lnTo>
                    <a:pt x="8" y="4498"/>
                  </a:lnTo>
                  <a:lnTo>
                    <a:pt x="0" y="4503"/>
                  </a:lnTo>
                  <a:lnTo>
                    <a:pt x="0" y="4507"/>
                  </a:lnTo>
                  <a:lnTo>
                    <a:pt x="0" y="4510"/>
                  </a:lnTo>
                  <a:lnTo>
                    <a:pt x="0" y="4514"/>
                  </a:lnTo>
                  <a:lnTo>
                    <a:pt x="0" y="4517"/>
                  </a:lnTo>
                  <a:lnTo>
                    <a:pt x="1" y="4517"/>
                  </a:lnTo>
                  <a:lnTo>
                    <a:pt x="6" y="4517"/>
                  </a:lnTo>
                  <a:lnTo>
                    <a:pt x="10" y="4517"/>
                  </a:lnTo>
                  <a:lnTo>
                    <a:pt x="13" y="4517"/>
                  </a:lnTo>
                  <a:lnTo>
                    <a:pt x="18" y="4520"/>
                  </a:lnTo>
                  <a:lnTo>
                    <a:pt x="25" y="4522"/>
                  </a:lnTo>
                  <a:lnTo>
                    <a:pt x="30" y="4522"/>
                  </a:lnTo>
                  <a:lnTo>
                    <a:pt x="32" y="4520"/>
                  </a:lnTo>
                  <a:lnTo>
                    <a:pt x="34" y="4517"/>
                  </a:lnTo>
                  <a:lnTo>
                    <a:pt x="29" y="4515"/>
                  </a:lnTo>
                  <a:lnTo>
                    <a:pt x="27" y="4514"/>
                  </a:lnTo>
                  <a:lnTo>
                    <a:pt x="27" y="4510"/>
                  </a:lnTo>
                  <a:close/>
                  <a:moveTo>
                    <a:pt x="34" y="4462"/>
                  </a:moveTo>
                  <a:lnTo>
                    <a:pt x="34" y="4461"/>
                  </a:lnTo>
                  <a:lnTo>
                    <a:pt x="32" y="4459"/>
                  </a:lnTo>
                  <a:lnTo>
                    <a:pt x="27" y="4457"/>
                  </a:lnTo>
                  <a:lnTo>
                    <a:pt x="24" y="4457"/>
                  </a:lnTo>
                  <a:lnTo>
                    <a:pt x="22" y="4459"/>
                  </a:lnTo>
                  <a:lnTo>
                    <a:pt x="20" y="4462"/>
                  </a:lnTo>
                  <a:lnTo>
                    <a:pt x="24" y="4462"/>
                  </a:lnTo>
                  <a:lnTo>
                    <a:pt x="25" y="4464"/>
                  </a:lnTo>
                  <a:lnTo>
                    <a:pt x="27" y="4469"/>
                  </a:lnTo>
                  <a:lnTo>
                    <a:pt x="30" y="4473"/>
                  </a:lnTo>
                  <a:lnTo>
                    <a:pt x="32" y="4474"/>
                  </a:lnTo>
                  <a:lnTo>
                    <a:pt x="34" y="4476"/>
                  </a:lnTo>
                  <a:lnTo>
                    <a:pt x="34" y="4471"/>
                  </a:lnTo>
                  <a:lnTo>
                    <a:pt x="37" y="4471"/>
                  </a:lnTo>
                  <a:lnTo>
                    <a:pt x="46" y="4474"/>
                  </a:lnTo>
                  <a:lnTo>
                    <a:pt x="51" y="4478"/>
                  </a:lnTo>
                  <a:lnTo>
                    <a:pt x="56" y="4478"/>
                  </a:lnTo>
                  <a:lnTo>
                    <a:pt x="58" y="4478"/>
                  </a:lnTo>
                  <a:lnTo>
                    <a:pt x="59" y="4476"/>
                  </a:lnTo>
                  <a:lnTo>
                    <a:pt x="61" y="4469"/>
                  </a:lnTo>
                  <a:lnTo>
                    <a:pt x="54" y="4467"/>
                  </a:lnTo>
                  <a:lnTo>
                    <a:pt x="49" y="4464"/>
                  </a:lnTo>
                  <a:lnTo>
                    <a:pt x="42" y="4462"/>
                  </a:lnTo>
                  <a:lnTo>
                    <a:pt x="34" y="4462"/>
                  </a:lnTo>
                  <a:close/>
                  <a:moveTo>
                    <a:pt x="1625" y="4466"/>
                  </a:moveTo>
                  <a:lnTo>
                    <a:pt x="1615" y="4457"/>
                  </a:lnTo>
                  <a:lnTo>
                    <a:pt x="1601" y="4447"/>
                  </a:lnTo>
                  <a:lnTo>
                    <a:pt x="1598" y="4445"/>
                  </a:lnTo>
                  <a:lnTo>
                    <a:pt x="1584" y="4438"/>
                  </a:lnTo>
                  <a:lnTo>
                    <a:pt x="1584" y="4437"/>
                  </a:lnTo>
                  <a:lnTo>
                    <a:pt x="1583" y="4435"/>
                  </a:lnTo>
                  <a:lnTo>
                    <a:pt x="1578" y="4437"/>
                  </a:lnTo>
                  <a:lnTo>
                    <a:pt x="1574" y="4435"/>
                  </a:lnTo>
                  <a:lnTo>
                    <a:pt x="1567" y="4430"/>
                  </a:lnTo>
                  <a:lnTo>
                    <a:pt x="1562" y="4427"/>
                  </a:lnTo>
                  <a:lnTo>
                    <a:pt x="1559" y="4427"/>
                  </a:lnTo>
                  <a:lnTo>
                    <a:pt x="1554" y="4430"/>
                  </a:lnTo>
                  <a:lnTo>
                    <a:pt x="1549" y="4435"/>
                  </a:lnTo>
                  <a:lnTo>
                    <a:pt x="1545" y="4435"/>
                  </a:lnTo>
                  <a:lnTo>
                    <a:pt x="1542" y="4435"/>
                  </a:lnTo>
                  <a:lnTo>
                    <a:pt x="1537" y="4437"/>
                  </a:lnTo>
                  <a:lnTo>
                    <a:pt x="1535" y="4438"/>
                  </a:lnTo>
                  <a:lnTo>
                    <a:pt x="1531" y="4440"/>
                  </a:lnTo>
                  <a:lnTo>
                    <a:pt x="1528" y="4442"/>
                  </a:lnTo>
                  <a:lnTo>
                    <a:pt x="1516" y="4442"/>
                  </a:lnTo>
                  <a:lnTo>
                    <a:pt x="1504" y="4444"/>
                  </a:lnTo>
                  <a:lnTo>
                    <a:pt x="1501" y="4445"/>
                  </a:lnTo>
                  <a:lnTo>
                    <a:pt x="1497" y="4447"/>
                  </a:lnTo>
                  <a:lnTo>
                    <a:pt x="1496" y="4450"/>
                  </a:lnTo>
                  <a:lnTo>
                    <a:pt x="1494" y="4456"/>
                  </a:lnTo>
                  <a:lnTo>
                    <a:pt x="1497" y="4457"/>
                  </a:lnTo>
                  <a:lnTo>
                    <a:pt x="1501" y="4459"/>
                  </a:lnTo>
                  <a:lnTo>
                    <a:pt x="1506" y="4464"/>
                  </a:lnTo>
                  <a:lnTo>
                    <a:pt x="1509" y="4466"/>
                  </a:lnTo>
                  <a:lnTo>
                    <a:pt x="1514" y="4473"/>
                  </a:lnTo>
                  <a:lnTo>
                    <a:pt x="1523" y="4478"/>
                  </a:lnTo>
                  <a:lnTo>
                    <a:pt x="1537" y="4485"/>
                  </a:lnTo>
                  <a:lnTo>
                    <a:pt x="1538" y="4488"/>
                  </a:lnTo>
                  <a:lnTo>
                    <a:pt x="1540" y="4496"/>
                  </a:lnTo>
                  <a:lnTo>
                    <a:pt x="1543" y="4507"/>
                  </a:lnTo>
                  <a:lnTo>
                    <a:pt x="1545" y="4510"/>
                  </a:lnTo>
                  <a:lnTo>
                    <a:pt x="1547" y="4514"/>
                  </a:lnTo>
                  <a:lnTo>
                    <a:pt x="1550" y="4515"/>
                  </a:lnTo>
                  <a:lnTo>
                    <a:pt x="1555" y="4517"/>
                  </a:lnTo>
                  <a:lnTo>
                    <a:pt x="1557" y="4512"/>
                  </a:lnTo>
                  <a:lnTo>
                    <a:pt x="1562" y="4510"/>
                  </a:lnTo>
                  <a:lnTo>
                    <a:pt x="1569" y="4510"/>
                  </a:lnTo>
                  <a:lnTo>
                    <a:pt x="1576" y="4510"/>
                  </a:lnTo>
                  <a:lnTo>
                    <a:pt x="1579" y="4510"/>
                  </a:lnTo>
                  <a:lnTo>
                    <a:pt x="1581" y="4508"/>
                  </a:lnTo>
                  <a:lnTo>
                    <a:pt x="1584" y="4505"/>
                  </a:lnTo>
                  <a:lnTo>
                    <a:pt x="1590" y="4502"/>
                  </a:lnTo>
                  <a:lnTo>
                    <a:pt x="1600" y="4500"/>
                  </a:lnTo>
                  <a:lnTo>
                    <a:pt x="1608" y="4496"/>
                  </a:lnTo>
                  <a:lnTo>
                    <a:pt x="1610" y="4493"/>
                  </a:lnTo>
                  <a:lnTo>
                    <a:pt x="1610" y="4490"/>
                  </a:lnTo>
                  <a:lnTo>
                    <a:pt x="1613" y="4490"/>
                  </a:lnTo>
                  <a:lnTo>
                    <a:pt x="1622" y="4488"/>
                  </a:lnTo>
                  <a:lnTo>
                    <a:pt x="1630" y="4483"/>
                  </a:lnTo>
                  <a:lnTo>
                    <a:pt x="1630" y="4474"/>
                  </a:lnTo>
                  <a:lnTo>
                    <a:pt x="1627" y="4469"/>
                  </a:lnTo>
                  <a:lnTo>
                    <a:pt x="1625" y="4466"/>
                  </a:lnTo>
                  <a:close/>
                  <a:moveTo>
                    <a:pt x="1119" y="4913"/>
                  </a:moveTo>
                  <a:lnTo>
                    <a:pt x="1117" y="4918"/>
                  </a:lnTo>
                  <a:lnTo>
                    <a:pt x="1114" y="4921"/>
                  </a:lnTo>
                  <a:lnTo>
                    <a:pt x="1105" y="4926"/>
                  </a:lnTo>
                  <a:lnTo>
                    <a:pt x="1098" y="4926"/>
                  </a:lnTo>
                  <a:lnTo>
                    <a:pt x="1093" y="4928"/>
                  </a:lnTo>
                  <a:lnTo>
                    <a:pt x="1085" y="4933"/>
                  </a:lnTo>
                  <a:lnTo>
                    <a:pt x="1076" y="4938"/>
                  </a:lnTo>
                  <a:lnTo>
                    <a:pt x="1071" y="4940"/>
                  </a:lnTo>
                  <a:lnTo>
                    <a:pt x="1064" y="4940"/>
                  </a:lnTo>
                  <a:lnTo>
                    <a:pt x="1064" y="4947"/>
                  </a:lnTo>
                  <a:lnTo>
                    <a:pt x="1066" y="4950"/>
                  </a:lnTo>
                  <a:lnTo>
                    <a:pt x="1069" y="4954"/>
                  </a:lnTo>
                  <a:lnTo>
                    <a:pt x="1073" y="4955"/>
                  </a:lnTo>
                  <a:lnTo>
                    <a:pt x="1076" y="4957"/>
                  </a:lnTo>
                  <a:lnTo>
                    <a:pt x="1079" y="4960"/>
                  </a:lnTo>
                  <a:lnTo>
                    <a:pt x="1079" y="4966"/>
                  </a:lnTo>
                  <a:lnTo>
                    <a:pt x="1078" y="4974"/>
                  </a:lnTo>
                  <a:lnTo>
                    <a:pt x="1085" y="4974"/>
                  </a:lnTo>
                  <a:lnTo>
                    <a:pt x="1090" y="4974"/>
                  </a:lnTo>
                  <a:lnTo>
                    <a:pt x="1091" y="4971"/>
                  </a:lnTo>
                  <a:lnTo>
                    <a:pt x="1095" y="4967"/>
                  </a:lnTo>
                  <a:lnTo>
                    <a:pt x="1097" y="4964"/>
                  </a:lnTo>
                  <a:lnTo>
                    <a:pt x="1100" y="4960"/>
                  </a:lnTo>
                  <a:lnTo>
                    <a:pt x="1105" y="4960"/>
                  </a:lnTo>
                  <a:lnTo>
                    <a:pt x="1112" y="4960"/>
                  </a:lnTo>
                  <a:lnTo>
                    <a:pt x="1112" y="4954"/>
                  </a:lnTo>
                  <a:lnTo>
                    <a:pt x="1112" y="4949"/>
                  </a:lnTo>
                  <a:lnTo>
                    <a:pt x="1115" y="4947"/>
                  </a:lnTo>
                  <a:lnTo>
                    <a:pt x="1119" y="4943"/>
                  </a:lnTo>
                  <a:lnTo>
                    <a:pt x="1122" y="4942"/>
                  </a:lnTo>
                  <a:lnTo>
                    <a:pt x="1126" y="4938"/>
                  </a:lnTo>
                  <a:lnTo>
                    <a:pt x="1126" y="4933"/>
                  </a:lnTo>
                  <a:lnTo>
                    <a:pt x="1126" y="4926"/>
                  </a:lnTo>
                  <a:lnTo>
                    <a:pt x="1124" y="4918"/>
                  </a:lnTo>
                  <a:lnTo>
                    <a:pt x="1122" y="4914"/>
                  </a:lnTo>
                  <a:lnTo>
                    <a:pt x="1119" y="4913"/>
                  </a:lnTo>
                  <a:close/>
                  <a:moveTo>
                    <a:pt x="27" y="4496"/>
                  </a:moveTo>
                  <a:lnTo>
                    <a:pt x="32" y="4498"/>
                  </a:lnTo>
                  <a:lnTo>
                    <a:pt x="35" y="4500"/>
                  </a:lnTo>
                  <a:lnTo>
                    <a:pt x="41" y="4507"/>
                  </a:lnTo>
                  <a:lnTo>
                    <a:pt x="46" y="4514"/>
                  </a:lnTo>
                  <a:lnTo>
                    <a:pt x="49" y="4515"/>
                  </a:lnTo>
                  <a:lnTo>
                    <a:pt x="54" y="4517"/>
                  </a:lnTo>
                  <a:lnTo>
                    <a:pt x="54" y="4483"/>
                  </a:lnTo>
                  <a:lnTo>
                    <a:pt x="46" y="4485"/>
                  </a:lnTo>
                  <a:lnTo>
                    <a:pt x="37" y="4486"/>
                  </a:lnTo>
                  <a:lnTo>
                    <a:pt x="30" y="4491"/>
                  </a:lnTo>
                  <a:lnTo>
                    <a:pt x="27" y="4496"/>
                  </a:lnTo>
                  <a:close/>
                  <a:moveTo>
                    <a:pt x="1139" y="4960"/>
                  </a:moveTo>
                  <a:lnTo>
                    <a:pt x="1139" y="4966"/>
                  </a:lnTo>
                  <a:lnTo>
                    <a:pt x="1139" y="4971"/>
                  </a:lnTo>
                  <a:lnTo>
                    <a:pt x="1143" y="4972"/>
                  </a:lnTo>
                  <a:lnTo>
                    <a:pt x="1144" y="4974"/>
                  </a:lnTo>
                  <a:lnTo>
                    <a:pt x="1153" y="4978"/>
                  </a:lnTo>
                  <a:lnTo>
                    <a:pt x="1156" y="4979"/>
                  </a:lnTo>
                  <a:lnTo>
                    <a:pt x="1160" y="4981"/>
                  </a:lnTo>
                  <a:lnTo>
                    <a:pt x="1161" y="4974"/>
                  </a:lnTo>
                  <a:lnTo>
                    <a:pt x="1165" y="4969"/>
                  </a:lnTo>
                  <a:lnTo>
                    <a:pt x="1166" y="4962"/>
                  </a:lnTo>
                  <a:lnTo>
                    <a:pt x="1166" y="4954"/>
                  </a:lnTo>
                  <a:lnTo>
                    <a:pt x="1158" y="4954"/>
                  </a:lnTo>
                  <a:lnTo>
                    <a:pt x="1153" y="4957"/>
                  </a:lnTo>
                  <a:lnTo>
                    <a:pt x="1146" y="4959"/>
                  </a:lnTo>
                  <a:lnTo>
                    <a:pt x="1139" y="4960"/>
                  </a:lnTo>
                  <a:close/>
                  <a:moveTo>
                    <a:pt x="1235" y="5070"/>
                  </a:moveTo>
                  <a:lnTo>
                    <a:pt x="1226" y="5070"/>
                  </a:lnTo>
                  <a:lnTo>
                    <a:pt x="1219" y="5068"/>
                  </a:lnTo>
                  <a:lnTo>
                    <a:pt x="1214" y="5064"/>
                  </a:lnTo>
                  <a:lnTo>
                    <a:pt x="1207" y="5063"/>
                  </a:lnTo>
                  <a:lnTo>
                    <a:pt x="1206" y="5066"/>
                  </a:lnTo>
                  <a:lnTo>
                    <a:pt x="1204" y="5068"/>
                  </a:lnTo>
                  <a:lnTo>
                    <a:pt x="1199" y="5070"/>
                  </a:lnTo>
                  <a:lnTo>
                    <a:pt x="1187" y="5070"/>
                  </a:lnTo>
                  <a:lnTo>
                    <a:pt x="1185" y="5063"/>
                  </a:lnTo>
                  <a:lnTo>
                    <a:pt x="1183" y="5056"/>
                  </a:lnTo>
                  <a:lnTo>
                    <a:pt x="1178" y="5053"/>
                  </a:lnTo>
                  <a:lnTo>
                    <a:pt x="1173" y="5049"/>
                  </a:lnTo>
                  <a:lnTo>
                    <a:pt x="1173" y="5064"/>
                  </a:lnTo>
                  <a:lnTo>
                    <a:pt x="1177" y="5075"/>
                  </a:lnTo>
                  <a:lnTo>
                    <a:pt x="1182" y="5083"/>
                  </a:lnTo>
                  <a:lnTo>
                    <a:pt x="1190" y="5090"/>
                  </a:lnTo>
                  <a:lnTo>
                    <a:pt x="1201" y="5093"/>
                  </a:lnTo>
                  <a:lnTo>
                    <a:pt x="1212" y="5097"/>
                  </a:lnTo>
                  <a:lnTo>
                    <a:pt x="1226" y="5097"/>
                  </a:lnTo>
                  <a:lnTo>
                    <a:pt x="1241" y="5097"/>
                  </a:lnTo>
                  <a:lnTo>
                    <a:pt x="1243" y="5092"/>
                  </a:lnTo>
                  <a:lnTo>
                    <a:pt x="1245" y="5090"/>
                  </a:lnTo>
                  <a:lnTo>
                    <a:pt x="1248" y="5090"/>
                  </a:lnTo>
                  <a:lnTo>
                    <a:pt x="1248" y="5076"/>
                  </a:lnTo>
                  <a:lnTo>
                    <a:pt x="1243" y="5076"/>
                  </a:lnTo>
                  <a:lnTo>
                    <a:pt x="1240" y="5075"/>
                  </a:lnTo>
                  <a:lnTo>
                    <a:pt x="1236" y="5073"/>
                  </a:lnTo>
                  <a:lnTo>
                    <a:pt x="1235" y="5070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43" name="Freeform 8">
              <a:extLst>
                <a:ext uri="{FF2B5EF4-FFF2-40B4-BE49-F238E27FC236}">
                  <a16:creationId xmlns:a16="http://schemas.microsoft.com/office/drawing/2014/main" id="{C9561FA4-D7F3-41F1-9D25-5729B6702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329" y="4250072"/>
              <a:ext cx="838200" cy="411163"/>
            </a:xfrm>
            <a:custGeom>
              <a:avLst/>
              <a:gdLst>
                <a:gd name="T0" fmla="*/ 2305 w 2328"/>
                <a:gd name="T1" fmla="*/ 391 h 1140"/>
                <a:gd name="T2" fmla="*/ 2238 w 2328"/>
                <a:gd name="T3" fmla="*/ 331 h 1140"/>
                <a:gd name="T4" fmla="*/ 2187 w 2328"/>
                <a:gd name="T5" fmla="*/ 217 h 1140"/>
                <a:gd name="T6" fmla="*/ 2075 w 2328"/>
                <a:gd name="T7" fmla="*/ 95 h 1140"/>
                <a:gd name="T8" fmla="*/ 1916 w 2328"/>
                <a:gd name="T9" fmla="*/ 83 h 1140"/>
                <a:gd name="T10" fmla="*/ 1829 w 2328"/>
                <a:gd name="T11" fmla="*/ 51 h 1140"/>
                <a:gd name="T12" fmla="*/ 1740 w 2328"/>
                <a:gd name="T13" fmla="*/ 7 h 1140"/>
                <a:gd name="T14" fmla="*/ 1667 w 2328"/>
                <a:gd name="T15" fmla="*/ 2 h 1140"/>
                <a:gd name="T16" fmla="*/ 1592 w 2328"/>
                <a:gd name="T17" fmla="*/ 111 h 1140"/>
                <a:gd name="T18" fmla="*/ 1498 w 2328"/>
                <a:gd name="T19" fmla="*/ 177 h 1140"/>
                <a:gd name="T20" fmla="*/ 1365 w 2328"/>
                <a:gd name="T21" fmla="*/ 186 h 1140"/>
                <a:gd name="T22" fmla="*/ 1338 w 2328"/>
                <a:gd name="T23" fmla="*/ 150 h 1140"/>
                <a:gd name="T24" fmla="*/ 1283 w 2328"/>
                <a:gd name="T25" fmla="*/ 201 h 1140"/>
                <a:gd name="T26" fmla="*/ 1194 w 2328"/>
                <a:gd name="T27" fmla="*/ 191 h 1140"/>
                <a:gd name="T28" fmla="*/ 1169 w 2328"/>
                <a:gd name="T29" fmla="*/ 281 h 1140"/>
                <a:gd name="T30" fmla="*/ 1113 w 2328"/>
                <a:gd name="T31" fmla="*/ 327 h 1140"/>
                <a:gd name="T32" fmla="*/ 1024 w 2328"/>
                <a:gd name="T33" fmla="*/ 372 h 1140"/>
                <a:gd name="T34" fmla="*/ 1014 w 2328"/>
                <a:gd name="T35" fmla="*/ 443 h 1140"/>
                <a:gd name="T36" fmla="*/ 1020 w 2328"/>
                <a:gd name="T37" fmla="*/ 532 h 1140"/>
                <a:gd name="T38" fmla="*/ 1053 w 2328"/>
                <a:gd name="T39" fmla="*/ 605 h 1140"/>
                <a:gd name="T40" fmla="*/ 1007 w 2328"/>
                <a:gd name="T41" fmla="*/ 629 h 1140"/>
                <a:gd name="T42" fmla="*/ 922 w 2328"/>
                <a:gd name="T43" fmla="*/ 587 h 1140"/>
                <a:gd name="T44" fmla="*/ 864 w 2328"/>
                <a:gd name="T45" fmla="*/ 587 h 1140"/>
                <a:gd name="T46" fmla="*/ 811 w 2328"/>
                <a:gd name="T47" fmla="*/ 585 h 1140"/>
                <a:gd name="T48" fmla="*/ 577 w 2328"/>
                <a:gd name="T49" fmla="*/ 669 h 1140"/>
                <a:gd name="T50" fmla="*/ 493 w 2328"/>
                <a:gd name="T51" fmla="*/ 699 h 1140"/>
                <a:gd name="T52" fmla="*/ 422 w 2328"/>
                <a:gd name="T53" fmla="*/ 679 h 1140"/>
                <a:gd name="T54" fmla="*/ 273 w 2328"/>
                <a:gd name="T55" fmla="*/ 653 h 1140"/>
                <a:gd name="T56" fmla="*/ 239 w 2328"/>
                <a:gd name="T57" fmla="*/ 737 h 1140"/>
                <a:gd name="T58" fmla="*/ 190 w 2328"/>
                <a:gd name="T59" fmla="*/ 752 h 1140"/>
                <a:gd name="T60" fmla="*/ 130 w 2328"/>
                <a:gd name="T61" fmla="*/ 658 h 1140"/>
                <a:gd name="T62" fmla="*/ 75 w 2328"/>
                <a:gd name="T63" fmla="*/ 648 h 1140"/>
                <a:gd name="T64" fmla="*/ 11 w 2328"/>
                <a:gd name="T65" fmla="*/ 762 h 1140"/>
                <a:gd name="T66" fmla="*/ 29 w 2328"/>
                <a:gd name="T67" fmla="*/ 867 h 1140"/>
                <a:gd name="T68" fmla="*/ 140 w 2328"/>
                <a:gd name="T69" fmla="*/ 945 h 1140"/>
                <a:gd name="T70" fmla="*/ 224 w 2328"/>
                <a:gd name="T71" fmla="*/ 942 h 1140"/>
                <a:gd name="T72" fmla="*/ 267 w 2328"/>
                <a:gd name="T73" fmla="*/ 933 h 1140"/>
                <a:gd name="T74" fmla="*/ 401 w 2328"/>
                <a:gd name="T75" fmla="*/ 974 h 1140"/>
                <a:gd name="T76" fmla="*/ 468 w 2328"/>
                <a:gd name="T77" fmla="*/ 902 h 1140"/>
                <a:gd name="T78" fmla="*/ 703 w 2328"/>
                <a:gd name="T79" fmla="*/ 880 h 1140"/>
                <a:gd name="T80" fmla="*/ 811 w 2328"/>
                <a:gd name="T81" fmla="*/ 839 h 1140"/>
                <a:gd name="T82" fmla="*/ 806 w 2328"/>
                <a:gd name="T83" fmla="*/ 897 h 1140"/>
                <a:gd name="T84" fmla="*/ 867 w 2328"/>
                <a:gd name="T85" fmla="*/ 996 h 1140"/>
                <a:gd name="T86" fmla="*/ 940 w 2328"/>
                <a:gd name="T87" fmla="*/ 1052 h 1140"/>
                <a:gd name="T88" fmla="*/ 1102 w 2328"/>
                <a:gd name="T89" fmla="*/ 1102 h 1140"/>
                <a:gd name="T90" fmla="*/ 1215 w 2328"/>
                <a:gd name="T91" fmla="*/ 1105 h 1140"/>
                <a:gd name="T92" fmla="*/ 1343 w 2328"/>
                <a:gd name="T93" fmla="*/ 1098 h 1140"/>
                <a:gd name="T94" fmla="*/ 1522 w 2328"/>
                <a:gd name="T95" fmla="*/ 1126 h 1140"/>
                <a:gd name="T96" fmla="*/ 1595 w 2328"/>
                <a:gd name="T97" fmla="*/ 1097 h 1140"/>
                <a:gd name="T98" fmla="*/ 1638 w 2328"/>
                <a:gd name="T99" fmla="*/ 1064 h 1140"/>
                <a:gd name="T100" fmla="*/ 1860 w 2328"/>
                <a:gd name="T101" fmla="*/ 1022 h 1140"/>
                <a:gd name="T102" fmla="*/ 1964 w 2328"/>
                <a:gd name="T103" fmla="*/ 998 h 1140"/>
                <a:gd name="T104" fmla="*/ 2076 w 2328"/>
                <a:gd name="T105" fmla="*/ 947 h 1140"/>
                <a:gd name="T106" fmla="*/ 2064 w 2328"/>
                <a:gd name="T107" fmla="*/ 896 h 1140"/>
                <a:gd name="T108" fmla="*/ 2145 w 2328"/>
                <a:gd name="T109" fmla="*/ 838 h 1140"/>
                <a:gd name="T110" fmla="*/ 2138 w 2328"/>
                <a:gd name="T111" fmla="*/ 744 h 1140"/>
                <a:gd name="T112" fmla="*/ 2201 w 2328"/>
                <a:gd name="T113" fmla="*/ 657 h 1140"/>
                <a:gd name="T114" fmla="*/ 2157 w 2328"/>
                <a:gd name="T115" fmla="*/ 573 h 1140"/>
                <a:gd name="T116" fmla="*/ 2208 w 2328"/>
                <a:gd name="T117" fmla="*/ 564 h 1140"/>
                <a:gd name="T118" fmla="*/ 2264 w 2328"/>
                <a:gd name="T119" fmla="*/ 36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8" h="1140">
                  <a:moveTo>
                    <a:pt x="2320" y="512"/>
                  </a:moveTo>
                  <a:lnTo>
                    <a:pt x="2320" y="498"/>
                  </a:lnTo>
                  <a:lnTo>
                    <a:pt x="2312" y="496"/>
                  </a:lnTo>
                  <a:lnTo>
                    <a:pt x="2308" y="495"/>
                  </a:lnTo>
                  <a:lnTo>
                    <a:pt x="2307" y="491"/>
                  </a:lnTo>
                  <a:lnTo>
                    <a:pt x="2310" y="484"/>
                  </a:lnTo>
                  <a:lnTo>
                    <a:pt x="2314" y="476"/>
                  </a:lnTo>
                  <a:lnTo>
                    <a:pt x="2314" y="466"/>
                  </a:lnTo>
                  <a:lnTo>
                    <a:pt x="2314" y="454"/>
                  </a:lnTo>
                  <a:lnTo>
                    <a:pt x="2314" y="431"/>
                  </a:lnTo>
                  <a:lnTo>
                    <a:pt x="2314" y="423"/>
                  </a:lnTo>
                  <a:lnTo>
                    <a:pt x="2317" y="414"/>
                  </a:lnTo>
                  <a:lnTo>
                    <a:pt x="2319" y="413"/>
                  </a:lnTo>
                  <a:lnTo>
                    <a:pt x="2320" y="409"/>
                  </a:lnTo>
                  <a:lnTo>
                    <a:pt x="2315" y="401"/>
                  </a:lnTo>
                  <a:lnTo>
                    <a:pt x="2305" y="391"/>
                  </a:lnTo>
                  <a:lnTo>
                    <a:pt x="2293" y="382"/>
                  </a:lnTo>
                  <a:lnTo>
                    <a:pt x="2288" y="380"/>
                  </a:lnTo>
                  <a:lnTo>
                    <a:pt x="2285" y="379"/>
                  </a:lnTo>
                  <a:lnTo>
                    <a:pt x="2279" y="372"/>
                  </a:lnTo>
                  <a:lnTo>
                    <a:pt x="2274" y="365"/>
                  </a:lnTo>
                  <a:lnTo>
                    <a:pt x="2271" y="363"/>
                  </a:lnTo>
                  <a:lnTo>
                    <a:pt x="2266" y="362"/>
                  </a:lnTo>
                  <a:lnTo>
                    <a:pt x="2266" y="358"/>
                  </a:lnTo>
                  <a:lnTo>
                    <a:pt x="2264" y="356"/>
                  </a:lnTo>
                  <a:lnTo>
                    <a:pt x="2262" y="355"/>
                  </a:lnTo>
                  <a:lnTo>
                    <a:pt x="2259" y="351"/>
                  </a:lnTo>
                  <a:lnTo>
                    <a:pt x="2255" y="350"/>
                  </a:lnTo>
                  <a:lnTo>
                    <a:pt x="2249" y="345"/>
                  </a:lnTo>
                  <a:lnTo>
                    <a:pt x="2245" y="341"/>
                  </a:lnTo>
                  <a:lnTo>
                    <a:pt x="2242" y="336"/>
                  </a:lnTo>
                  <a:lnTo>
                    <a:pt x="2238" y="331"/>
                  </a:lnTo>
                  <a:lnTo>
                    <a:pt x="2232" y="329"/>
                  </a:lnTo>
                  <a:lnTo>
                    <a:pt x="2225" y="327"/>
                  </a:lnTo>
                  <a:lnTo>
                    <a:pt x="2225" y="300"/>
                  </a:lnTo>
                  <a:lnTo>
                    <a:pt x="2218" y="300"/>
                  </a:lnTo>
                  <a:lnTo>
                    <a:pt x="2213" y="297"/>
                  </a:lnTo>
                  <a:lnTo>
                    <a:pt x="2208" y="295"/>
                  </a:lnTo>
                  <a:lnTo>
                    <a:pt x="2203" y="292"/>
                  </a:lnTo>
                  <a:lnTo>
                    <a:pt x="2197" y="281"/>
                  </a:lnTo>
                  <a:lnTo>
                    <a:pt x="2191" y="273"/>
                  </a:lnTo>
                  <a:lnTo>
                    <a:pt x="2191" y="266"/>
                  </a:lnTo>
                  <a:lnTo>
                    <a:pt x="2191" y="261"/>
                  </a:lnTo>
                  <a:lnTo>
                    <a:pt x="2187" y="252"/>
                  </a:lnTo>
                  <a:lnTo>
                    <a:pt x="2184" y="244"/>
                  </a:lnTo>
                  <a:lnTo>
                    <a:pt x="2182" y="239"/>
                  </a:lnTo>
                  <a:lnTo>
                    <a:pt x="2184" y="232"/>
                  </a:lnTo>
                  <a:lnTo>
                    <a:pt x="2187" y="217"/>
                  </a:lnTo>
                  <a:lnTo>
                    <a:pt x="2192" y="203"/>
                  </a:lnTo>
                  <a:lnTo>
                    <a:pt x="2204" y="177"/>
                  </a:lnTo>
                  <a:lnTo>
                    <a:pt x="2206" y="167"/>
                  </a:lnTo>
                  <a:lnTo>
                    <a:pt x="2209" y="155"/>
                  </a:lnTo>
                  <a:lnTo>
                    <a:pt x="2211" y="145"/>
                  </a:lnTo>
                  <a:lnTo>
                    <a:pt x="2211" y="129"/>
                  </a:lnTo>
                  <a:lnTo>
                    <a:pt x="2208" y="128"/>
                  </a:lnTo>
                  <a:lnTo>
                    <a:pt x="2206" y="124"/>
                  </a:lnTo>
                  <a:lnTo>
                    <a:pt x="2204" y="121"/>
                  </a:lnTo>
                  <a:lnTo>
                    <a:pt x="2204" y="116"/>
                  </a:lnTo>
                  <a:lnTo>
                    <a:pt x="2155" y="97"/>
                  </a:lnTo>
                  <a:lnTo>
                    <a:pt x="2102" y="82"/>
                  </a:lnTo>
                  <a:lnTo>
                    <a:pt x="2092" y="82"/>
                  </a:lnTo>
                  <a:lnTo>
                    <a:pt x="2083" y="83"/>
                  </a:lnTo>
                  <a:lnTo>
                    <a:pt x="2078" y="89"/>
                  </a:lnTo>
                  <a:lnTo>
                    <a:pt x="2075" y="95"/>
                  </a:lnTo>
                  <a:lnTo>
                    <a:pt x="2066" y="95"/>
                  </a:lnTo>
                  <a:lnTo>
                    <a:pt x="2059" y="97"/>
                  </a:lnTo>
                  <a:lnTo>
                    <a:pt x="2054" y="100"/>
                  </a:lnTo>
                  <a:lnTo>
                    <a:pt x="2047" y="102"/>
                  </a:lnTo>
                  <a:lnTo>
                    <a:pt x="2032" y="104"/>
                  </a:lnTo>
                  <a:lnTo>
                    <a:pt x="2018" y="102"/>
                  </a:lnTo>
                  <a:lnTo>
                    <a:pt x="1993" y="99"/>
                  </a:lnTo>
                  <a:lnTo>
                    <a:pt x="1967" y="95"/>
                  </a:lnTo>
                  <a:lnTo>
                    <a:pt x="1954" y="95"/>
                  </a:lnTo>
                  <a:lnTo>
                    <a:pt x="1938" y="95"/>
                  </a:lnTo>
                  <a:lnTo>
                    <a:pt x="1938" y="92"/>
                  </a:lnTo>
                  <a:lnTo>
                    <a:pt x="1937" y="90"/>
                  </a:lnTo>
                  <a:lnTo>
                    <a:pt x="1931" y="89"/>
                  </a:lnTo>
                  <a:lnTo>
                    <a:pt x="1925" y="89"/>
                  </a:lnTo>
                  <a:lnTo>
                    <a:pt x="1920" y="87"/>
                  </a:lnTo>
                  <a:lnTo>
                    <a:pt x="1916" y="83"/>
                  </a:lnTo>
                  <a:lnTo>
                    <a:pt x="1913" y="80"/>
                  </a:lnTo>
                  <a:lnTo>
                    <a:pt x="1906" y="73"/>
                  </a:lnTo>
                  <a:lnTo>
                    <a:pt x="1902" y="70"/>
                  </a:lnTo>
                  <a:lnTo>
                    <a:pt x="1897" y="68"/>
                  </a:lnTo>
                  <a:lnTo>
                    <a:pt x="1894" y="68"/>
                  </a:lnTo>
                  <a:lnTo>
                    <a:pt x="1891" y="68"/>
                  </a:lnTo>
                  <a:lnTo>
                    <a:pt x="1885" y="68"/>
                  </a:lnTo>
                  <a:lnTo>
                    <a:pt x="1884" y="68"/>
                  </a:lnTo>
                  <a:lnTo>
                    <a:pt x="1884" y="61"/>
                  </a:lnTo>
                  <a:lnTo>
                    <a:pt x="1877" y="61"/>
                  </a:lnTo>
                  <a:lnTo>
                    <a:pt x="1865" y="63"/>
                  </a:lnTo>
                  <a:lnTo>
                    <a:pt x="1855" y="63"/>
                  </a:lnTo>
                  <a:lnTo>
                    <a:pt x="1851" y="63"/>
                  </a:lnTo>
                  <a:lnTo>
                    <a:pt x="1850" y="61"/>
                  </a:lnTo>
                  <a:lnTo>
                    <a:pt x="1850" y="54"/>
                  </a:lnTo>
                  <a:lnTo>
                    <a:pt x="1829" y="51"/>
                  </a:lnTo>
                  <a:lnTo>
                    <a:pt x="1824" y="51"/>
                  </a:lnTo>
                  <a:lnTo>
                    <a:pt x="1821" y="48"/>
                  </a:lnTo>
                  <a:lnTo>
                    <a:pt x="1817" y="46"/>
                  </a:lnTo>
                  <a:lnTo>
                    <a:pt x="1815" y="41"/>
                  </a:lnTo>
                  <a:lnTo>
                    <a:pt x="1809" y="41"/>
                  </a:lnTo>
                  <a:lnTo>
                    <a:pt x="1802" y="41"/>
                  </a:lnTo>
                  <a:lnTo>
                    <a:pt x="1792" y="37"/>
                  </a:lnTo>
                  <a:lnTo>
                    <a:pt x="1783" y="32"/>
                  </a:lnTo>
                  <a:lnTo>
                    <a:pt x="1774" y="27"/>
                  </a:lnTo>
                  <a:lnTo>
                    <a:pt x="1771" y="24"/>
                  </a:lnTo>
                  <a:lnTo>
                    <a:pt x="1768" y="20"/>
                  </a:lnTo>
                  <a:lnTo>
                    <a:pt x="1756" y="19"/>
                  </a:lnTo>
                  <a:lnTo>
                    <a:pt x="1751" y="17"/>
                  </a:lnTo>
                  <a:lnTo>
                    <a:pt x="1745" y="15"/>
                  </a:lnTo>
                  <a:lnTo>
                    <a:pt x="1742" y="12"/>
                  </a:lnTo>
                  <a:lnTo>
                    <a:pt x="1740" y="7"/>
                  </a:lnTo>
                  <a:lnTo>
                    <a:pt x="1728" y="8"/>
                  </a:lnTo>
                  <a:lnTo>
                    <a:pt x="1718" y="12"/>
                  </a:lnTo>
                  <a:lnTo>
                    <a:pt x="1699" y="20"/>
                  </a:lnTo>
                  <a:lnTo>
                    <a:pt x="1696" y="20"/>
                  </a:lnTo>
                  <a:lnTo>
                    <a:pt x="1693" y="20"/>
                  </a:lnTo>
                  <a:lnTo>
                    <a:pt x="1687" y="20"/>
                  </a:lnTo>
                  <a:lnTo>
                    <a:pt x="1686" y="20"/>
                  </a:lnTo>
                  <a:lnTo>
                    <a:pt x="1686" y="17"/>
                  </a:lnTo>
                  <a:lnTo>
                    <a:pt x="1686" y="13"/>
                  </a:lnTo>
                  <a:lnTo>
                    <a:pt x="1682" y="13"/>
                  </a:lnTo>
                  <a:lnTo>
                    <a:pt x="1679" y="13"/>
                  </a:lnTo>
                  <a:lnTo>
                    <a:pt x="1675" y="13"/>
                  </a:lnTo>
                  <a:lnTo>
                    <a:pt x="1672" y="13"/>
                  </a:lnTo>
                  <a:lnTo>
                    <a:pt x="1670" y="10"/>
                  </a:lnTo>
                  <a:lnTo>
                    <a:pt x="1669" y="7"/>
                  </a:lnTo>
                  <a:lnTo>
                    <a:pt x="1667" y="2"/>
                  </a:lnTo>
                  <a:lnTo>
                    <a:pt x="1665" y="0"/>
                  </a:lnTo>
                  <a:lnTo>
                    <a:pt x="1662" y="0"/>
                  </a:lnTo>
                  <a:lnTo>
                    <a:pt x="1658" y="0"/>
                  </a:lnTo>
                  <a:lnTo>
                    <a:pt x="1655" y="0"/>
                  </a:lnTo>
                  <a:lnTo>
                    <a:pt x="1652" y="0"/>
                  </a:lnTo>
                  <a:lnTo>
                    <a:pt x="1648" y="2"/>
                  </a:lnTo>
                  <a:lnTo>
                    <a:pt x="1646" y="3"/>
                  </a:lnTo>
                  <a:lnTo>
                    <a:pt x="1645" y="10"/>
                  </a:lnTo>
                  <a:lnTo>
                    <a:pt x="1645" y="27"/>
                  </a:lnTo>
                  <a:lnTo>
                    <a:pt x="1645" y="36"/>
                  </a:lnTo>
                  <a:lnTo>
                    <a:pt x="1643" y="42"/>
                  </a:lnTo>
                  <a:lnTo>
                    <a:pt x="1640" y="48"/>
                  </a:lnTo>
                  <a:lnTo>
                    <a:pt x="1638" y="54"/>
                  </a:lnTo>
                  <a:lnTo>
                    <a:pt x="1638" y="109"/>
                  </a:lnTo>
                  <a:lnTo>
                    <a:pt x="1597" y="109"/>
                  </a:lnTo>
                  <a:lnTo>
                    <a:pt x="1592" y="111"/>
                  </a:lnTo>
                  <a:lnTo>
                    <a:pt x="1588" y="112"/>
                  </a:lnTo>
                  <a:lnTo>
                    <a:pt x="1582" y="119"/>
                  </a:lnTo>
                  <a:lnTo>
                    <a:pt x="1578" y="126"/>
                  </a:lnTo>
                  <a:lnTo>
                    <a:pt x="1577" y="136"/>
                  </a:lnTo>
                  <a:lnTo>
                    <a:pt x="1575" y="158"/>
                  </a:lnTo>
                  <a:lnTo>
                    <a:pt x="1573" y="169"/>
                  </a:lnTo>
                  <a:lnTo>
                    <a:pt x="1570" y="177"/>
                  </a:lnTo>
                  <a:lnTo>
                    <a:pt x="1563" y="177"/>
                  </a:lnTo>
                  <a:lnTo>
                    <a:pt x="1556" y="177"/>
                  </a:lnTo>
                  <a:lnTo>
                    <a:pt x="1551" y="179"/>
                  </a:lnTo>
                  <a:lnTo>
                    <a:pt x="1549" y="184"/>
                  </a:lnTo>
                  <a:lnTo>
                    <a:pt x="1539" y="184"/>
                  </a:lnTo>
                  <a:lnTo>
                    <a:pt x="1529" y="184"/>
                  </a:lnTo>
                  <a:lnTo>
                    <a:pt x="1522" y="181"/>
                  </a:lnTo>
                  <a:lnTo>
                    <a:pt x="1515" y="177"/>
                  </a:lnTo>
                  <a:lnTo>
                    <a:pt x="1498" y="177"/>
                  </a:lnTo>
                  <a:lnTo>
                    <a:pt x="1491" y="176"/>
                  </a:lnTo>
                  <a:lnTo>
                    <a:pt x="1490" y="174"/>
                  </a:lnTo>
                  <a:lnTo>
                    <a:pt x="1488" y="170"/>
                  </a:lnTo>
                  <a:lnTo>
                    <a:pt x="1467" y="184"/>
                  </a:lnTo>
                  <a:lnTo>
                    <a:pt x="1447" y="198"/>
                  </a:lnTo>
                  <a:lnTo>
                    <a:pt x="1413" y="198"/>
                  </a:lnTo>
                  <a:lnTo>
                    <a:pt x="1411" y="194"/>
                  </a:lnTo>
                  <a:lnTo>
                    <a:pt x="1409" y="193"/>
                  </a:lnTo>
                  <a:lnTo>
                    <a:pt x="1403" y="191"/>
                  </a:lnTo>
                  <a:lnTo>
                    <a:pt x="1396" y="189"/>
                  </a:lnTo>
                  <a:lnTo>
                    <a:pt x="1392" y="188"/>
                  </a:lnTo>
                  <a:lnTo>
                    <a:pt x="1392" y="184"/>
                  </a:lnTo>
                  <a:lnTo>
                    <a:pt x="1389" y="182"/>
                  </a:lnTo>
                  <a:lnTo>
                    <a:pt x="1386" y="182"/>
                  </a:lnTo>
                  <a:lnTo>
                    <a:pt x="1375" y="184"/>
                  </a:lnTo>
                  <a:lnTo>
                    <a:pt x="1365" y="186"/>
                  </a:lnTo>
                  <a:lnTo>
                    <a:pt x="1360" y="186"/>
                  </a:lnTo>
                  <a:lnTo>
                    <a:pt x="1358" y="184"/>
                  </a:lnTo>
                  <a:lnTo>
                    <a:pt x="1358" y="181"/>
                  </a:lnTo>
                  <a:lnTo>
                    <a:pt x="1358" y="177"/>
                  </a:lnTo>
                  <a:lnTo>
                    <a:pt x="1355" y="177"/>
                  </a:lnTo>
                  <a:lnTo>
                    <a:pt x="1351" y="177"/>
                  </a:lnTo>
                  <a:lnTo>
                    <a:pt x="1346" y="177"/>
                  </a:lnTo>
                  <a:lnTo>
                    <a:pt x="1345" y="177"/>
                  </a:lnTo>
                  <a:lnTo>
                    <a:pt x="1345" y="174"/>
                  </a:lnTo>
                  <a:lnTo>
                    <a:pt x="1345" y="170"/>
                  </a:lnTo>
                  <a:lnTo>
                    <a:pt x="1345" y="167"/>
                  </a:lnTo>
                  <a:lnTo>
                    <a:pt x="1345" y="164"/>
                  </a:lnTo>
                  <a:lnTo>
                    <a:pt x="1340" y="162"/>
                  </a:lnTo>
                  <a:lnTo>
                    <a:pt x="1338" y="160"/>
                  </a:lnTo>
                  <a:lnTo>
                    <a:pt x="1338" y="157"/>
                  </a:lnTo>
                  <a:lnTo>
                    <a:pt x="1338" y="150"/>
                  </a:lnTo>
                  <a:lnTo>
                    <a:pt x="1328" y="147"/>
                  </a:lnTo>
                  <a:lnTo>
                    <a:pt x="1319" y="141"/>
                  </a:lnTo>
                  <a:lnTo>
                    <a:pt x="1312" y="135"/>
                  </a:lnTo>
                  <a:lnTo>
                    <a:pt x="1304" y="129"/>
                  </a:lnTo>
                  <a:lnTo>
                    <a:pt x="1304" y="136"/>
                  </a:lnTo>
                  <a:lnTo>
                    <a:pt x="1304" y="143"/>
                  </a:lnTo>
                  <a:lnTo>
                    <a:pt x="1304" y="150"/>
                  </a:lnTo>
                  <a:lnTo>
                    <a:pt x="1299" y="160"/>
                  </a:lnTo>
                  <a:lnTo>
                    <a:pt x="1295" y="170"/>
                  </a:lnTo>
                  <a:lnTo>
                    <a:pt x="1295" y="176"/>
                  </a:lnTo>
                  <a:lnTo>
                    <a:pt x="1297" y="184"/>
                  </a:lnTo>
                  <a:lnTo>
                    <a:pt x="1292" y="188"/>
                  </a:lnTo>
                  <a:lnTo>
                    <a:pt x="1288" y="191"/>
                  </a:lnTo>
                  <a:lnTo>
                    <a:pt x="1288" y="193"/>
                  </a:lnTo>
                  <a:lnTo>
                    <a:pt x="1287" y="196"/>
                  </a:lnTo>
                  <a:lnTo>
                    <a:pt x="1283" y="201"/>
                  </a:lnTo>
                  <a:lnTo>
                    <a:pt x="1278" y="208"/>
                  </a:lnTo>
                  <a:lnTo>
                    <a:pt x="1275" y="210"/>
                  </a:lnTo>
                  <a:lnTo>
                    <a:pt x="1270" y="211"/>
                  </a:lnTo>
                  <a:lnTo>
                    <a:pt x="1268" y="211"/>
                  </a:lnTo>
                  <a:lnTo>
                    <a:pt x="1259" y="213"/>
                  </a:lnTo>
                  <a:lnTo>
                    <a:pt x="1252" y="211"/>
                  </a:lnTo>
                  <a:lnTo>
                    <a:pt x="1237" y="208"/>
                  </a:lnTo>
                  <a:lnTo>
                    <a:pt x="1234" y="206"/>
                  </a:lnTo>
                  <a:lnTo>
                    <a:pt x="1229" y="205"/>
                  </a:lnTo>
                  <a:lnTo>
                    <a:pt x="1227" y="201"/>
                  </a:lnTo>
                  <a:lnTo>
                    <a:pt x="1225" y="199"/>
                  </a:lnTo>
                  <a:lnTo>
                    <a:pt x="1218" y="198"/>
                  </a:lnTo>
                  <a:lnTo>
                    <a:pt x="1217" y="196"/>
                  </a:lnTo>
                  <a:lnTo>
                    <a:pt x="1215" y="194"/>
                  </a:lnTo>
                  <a:lnTo>
                    <a:pt x="1215" y="191"/>
                  </a:lnTo>
                  <a:lnTo>
                    <a:pt x="1194" y="191"/>
                  </a:lnTo>
                  <a:lnTo>
                    <a:pt x="1191" y="194"/>
                  </a:lnTo>
                  <a:lnTo>
                    <a:pt x="1191" y="196"/>
                  </a:lnTo>
                  <a:lnTo>
                    <a:pt x="1189" y="199"/>
                  </a:lnTo>
                  <a:lnTo>
                    <a:pt x="1189" y="201"/>
                  </a:lnTo>
                  <a:lnTo>
                    <a:pt x="1188" y="205"/>
                  </a:lnTo>
                  <a:lnTo>
                    <a:pt x="1188" y="211"/>
                  </a:lnTo>
                  <a:lnTo>
                    <a:pt x="1188" y="222"/>
                  </a:lnTo>
                  <a:lnTo>
                    <a:pt x="1188" y="234"/>
                  </a:lnTo>
                  <a:lnTo>
                    <a:pt x="1188" y="242"/>
                  </a:lnTo>
                  <a:lnTo>
                    <a:pt x="1188" y="252"/>
                  </a:lnTo>
                  <a:lnTo>
                    <a:pt x="1188" y="259"/>
                  </a:lnTo>
                  <a:lnTo>
                    <a:pt x="1186" y="264"/>
                  </a:lnTo>
                  <a:lnTo>
                    <a:pt x="1182" y="268"/>
                  </a:lnTo>
                  <a:lnTo>
                    <a:pt x="1179" y="271"/>
                  </a:lnTo>
                  <a:lnTo>
                    <a:pt x="1172" y="278"/>
                  </a:lnTo>
                  <a:lnTo>
                    <a:pt x="1169" y="281"/>
                  </a:lnTo>
                  <a:lnTo>
                    <a:pt x="1167" y="287"/>
                  </a:lnTo>
                  <a:lnTo>
                    <a:pt x="1165" y="288"/>
                  </a:lnTo>
                  <a:lnTo>
                    <a:pt x="1164" y="290"/>
                  </a:lnTo>
                  <a:lnTo>
                    <a:pt x="1160" y="293"/>
                  </a:lnTo>
                  <a:lnTo>
                    <a:pt x="1159" y="298"/>
                  </a:lnTo>
                  <a:lnTo>
                    <a:pt x="1157" y="300"/>
                  </a:lnTo>
                  <a:lnTo>
                    <a:pt x="1153" y="300"/>
                  </a:lnTo>
                  <a:lnTo>
                    <a:pt x="1152" y="304"/>
                  </a:lnTo>
                  <a:lnTo>
                    <a:pt x="1150" y="307"/>
                  </a:lnTo>
                  <a:lnTo>
                    <a:pt x="1147" y="310"/>
                  </a:lnTo>
                  <a:lnTo>
                    <a:pt x="1147" y="314"/>
                  </a:lnTo>
                  <a:lnTo>
                    <a:pt x="1140" y="314"/>
                  </a:lnTo>
                  <a:lnTo>
                    <a:pt x="1135" y="316"/>
                  </a:lnTo>
                  <a:lnTo>
                    <a:pt x="1126" y="321"/>
                  </a:lnTo>
                  <a:lnTo>
                    <a:pt x="1118" y="326"/>
                  </a:lnTo>
                  <a:lnTo>
                    <a:pt x="1113" y="327"/>
                  </a:lnTo>
                  <a:lnTo>
                    <a:pt x="1106" y="327"/>
                  </a:lnTo>
                  <a:lnTo>
                    <a:pt x="1097" y="331"/>
                  </a:lnTo>
                  <a:lnTo>
                    <a:pt x="1090" y="336"/>
                  </a:lnTo>
                  <a:lnTo>
                    <a:pt x="1082" y="339"/>
                  </a:lnTo>
                  <a:lnTo>
                    <a:pt x="1077" y="341"/>
                  </a:lnTo>
                  <a:lnTo>
                    <a:pt x="1072" y="341"/>
                  </a:lnTo>
                  <a:lnTo>
                    <a:pt x="1070" y="346"/>
                  </a:lnTo>
                  <a:lnTo>
                    <a:pt x="1066" y="350"/>
                  </a:lnTo>
                  <a:lnTo>
                    <a:pt x="1058" y="355"/>
                  </a:lnTo>
                  <a:lnTo>
                    <a:pt x="1049" y="360"/>
                  </a:lnTo>
                  <a:lnTo>
                    <a:pt x="1038" y="362"/>
                  </a:lnTo>
                  <a:lnTo>
                    <a:pt x="1036" y="363"/>
                  </a:lnTo>
                  <a:lnTo>
                    <a:pt x="1034" y="365"/>
                  </a:lnTo>
                  <a:lnTo>
                    <a:pt x="1031" y="368"/>
                  </a:lnTo>
                  <a:lnTo>
                    <a:pt x="1026" y="370"/>
                  </a:lnTo>
                  <a:lnTo>
                    <a:pt x="1024" y="372"/>
                  </a:lnTo>
                  <a:lnTo>
                    <a:pt x="1024" y="375"/>
                  </a:lnTo>
                  <a:lnTo>
                    <a:pt x="1020" y="377"/>
                  </a:lnTo>
                  <a:lnTo>
                    <a:pt x="1017" y="379"/>
                  </a:lnTo>
                  <a:lnTo>
                    <a:pt x="1014" y="382"/>
                  </a:lnTo>
                  <a:lnTo>
                    <a:pt x="1010" y="382"/>
                  </a:lnTo>
                  <a:lnTo>
                    <a:pt x="1010" y="389"/>
                  </a:lnTo>
                  <a:lnTo>
                    <a:pt x="1010" y="396"/>
                  </a:lnTo>
                  <a:lnTo>
                    <a:pt x="1005" y="409"/>
                  </a:lnTo>
                  <a:lnTo>
                    <a:pt x="1002" y="414"/>
                  </a:lnTo>
                  <a:lnTo>
                    <a:pt x="1002" y="421"/>
                  </a:lnTo>
                  <a:lnTo>
                    <a:pt x="1005" y="426"/>
                  </a:lnTo>
                  <a:lnTo>
                    <a:pt x="1010" y="430"/>
                  </a:lnTo>
                  <a:lnTo>
                    <a:pt x="1014" y="431"/>
                  </a:lnTo>
                  <a:lnTo>
                    <a:pt x="1015" y="435"/>
                  </a:lnTo>
                  <a:lnTo>
                    <a:pt x="1017" y="443"/>
                  </a:lnTo>
                  <a:lnTo>
                    <a:pt x="1014" y="443"/>
                  </a:lnTo>
                  <a:lnTo>
                    <a:pt x="1012" y="445"/>
                  </a:lnTo>
                  <a:lnTo>
                    <a:pt x="1010" y="450"/>
                  </a:lnTo>
                  <a:lnTo>
                    <a:pt x="1014" y="455"/>
                  </a:lnTo>
                  <a:lnTo>
                    <a:pt x="1017" y="460"/>
                  </a:lnTo>
                  <a:lnTo>
                    <a:pt x="1020" y="464"/>
                  </a:lnTo>
                  <a:lnTo>
                    <a:pt x="1024" y="471"/>
                  </a:lnTo>
                  <a:lnTo>
                    <a:pt x="1024" y="478"/>
                  </a:lnTo>
                  <a:lnTo>
                    <a:pt x="1026" y="483"/>
                  </a:lnTo>
                  <a:lnTo>
                    <a:pt x="1029" y="486"/>
                  </a:lnTo>
                  <a:lnTo>
                    <a:pt x="1031" y="491"/>
                  </a:lnTo>
                  <a:lnTo>
                    <a:pt x="1031" y="518"/>
                  </a:lnTo>
                  <a:lnTo>
                    <a:pt x="1029" y="520"/>
                  </a:lnTo>
                  <a:lnTo>
                    <a:pt x="1027" y="522"/>
                  </a:lnTo>
                  <a:lnTo>
                    <a:pt x="1024" y="525"/>
                  </a:lnTo>
                  <a:lnTo>
                    <a:pt x="1022" y="530"/>
                  </a:lnTo>
                  <a:lnTo>
                    <a:pt x="1020" y="532"/>
                  </a:lnTo>
                  <a:lnTo>
                    <a:pt x="1017" y="532"/>
                  </a:lnTo>
                  <a:lnTo>
                    <a:pt x="1020" y="541"/>
                  </a:lnTo>
                  <a:lnTo>
                    <a:pt x="1026" y="547"/>
                  </a:lnTo>
                  <a:lnTo>
                    <a:pt x="1029" y="556"/>
                  </a:lnTo>
                  <a:lnTo>
                    <a:pt x="1031" y="561"/>
                  </a:lnTo>
                  <a:lnTo>
                    <a:pt x="1031" y="566"/>
                  </a:lnTo>
                  <a:lnTo>
                    <a:pt x="1036" y="566"/>
                  </a:lnTo>
                  <a:lnTo>
                    <a:pt x="1039" y="568"/>
                  </a:lnTo>
                  <a:lnTo>
                    <a:pt x="1041" y="571"/>
                  </a:lnTo>
                  <a:lnTo>
                    <a:pt x="1043" y="575"/>
                  </a:lnTo>
                  <a:lnTo>
                    <a:pt x="1044" y="583"/>
                  </a:lnTo>
                  <a:lnTo>
                    <a:pt x="1048" y="585"/>
                  </a:lnTo>
                  <a:lnTo>
                    <a:pt x="1051" y="587"/>
                  </a:lnTo>
                  <a:lnTo>
                    <a:pt x="1051" y="593"/>
                  </a:lnTo>
                  <a:lnTo>
                    <a:pt x="1051" y="600"/>
                  </a:lnTo>
                  <a:lnTo>
                    <a:pt x="1053" y="605"/>
                  </a:lnTo>
                  <a:lnTo>
                    <a:pt x="1058" y="607"/>
                  </a:lnTo>
                  <a:lnTo>
                    <a:pt x="1058" y="669"/>
                  </a:lnTo>
                  <a:lnTo>
                    <a:pt x="1038" y="669"/>
                  </a:lnTo>
                  <a:lnTo>
                    <a:pt x="1038" y="663"/>
                  </a:lnTo>
                  <a:lnTo>
                    <a:pt x="1036" y="660"/>
                  </a:lnTo>
                  <a:lnTo>
                    <a:pt x="1034" y="657"/>
                  </a:lnTo>
                  <a:lnTo>
                    <a:pt x="1031" y="655"/>
                  </a:lnTo>
                  <a:lnTo>
                    <a:pt x="1029" y="651"/>
                  </a:lnTo>
                  <a:lnTo>
                    <a:pt x="1026" y="650"/>
                  </a:lnTo>
                  <a:lnTo>
                    <a:pt x="1017" y="648"/>
                  </a:lnTo>
                  <a:lnTo>
                    <a:pt x="1017" y="645"/>
                  </a:lnTo>
                  <a:lnTo>
                    <a:pt x="1015" y="643"/>
                  </a:lnTo>
                  <a:lnTo>
                    <a:pt x="1010" y="641"/>
                  </a:lnTo>
                  <a:lnTo>
                    <a:pt x="1010" y="636"/>
                  </a:lnTo>
                  <a:lnTo>
                    <a:pt x="1009" y="633"/>
                  </a:lnTo>
                  <a:lnTo>
                    <a:pt x="1007" y="629"/>
                  </a:lnTo>
                  <a:lnTo>
                    <a:pt x="1003" y="628"/>
                  </a:lnTo>
                  <a:lnTo>
                    <a:pt x="998" y="621"/>
                  </a:lnTo>
                  <a:lnTo>
                    <a:pt x="997" y="611"/>
                  </a:lnTo>
                  <a:lnTo>
                    <a:pt x="997" y="599"/>
                  </a:lnTo>
                  <a:lnTo>
                    <a:pt x="997" y="587"/>
                  </a:lnTo>
                  <a:lnTo>
                    <a:pt x="980" y="587"/>
                  </a:lnTo>
                  <a:lnTo>
                    <a:pt x="973" y="585"/>
                  </a:lnTo>
                  <a:lnTo>
                    <a:pt x="971" y="583"/>
                  </a:lnTo>
                  <a:lnTo>
                    <a:pt x="969" y="580"/>
                  </a:lnTo>
                  <a:lnTo>
                    <a:pt x="964" y="580"/>
                  </a:lnTo>
                  <a:lnTo>
                    <a:pt x="959" y="582"/>
                  </a:lnTo>
                  <a:lnTo>
                    <a:pt x="951" y="585"/>
                  </a:lnTo>
                  <a:lnTo>
                    <a:pt x="942" y="588"/>
                  </a:lnTo>
                  <a:lnTo>
                    <a:pt x="935" y="588"/>
                  </a:lnTo>
                  <a:lnTo>
                    <a:pt x="928" y="587"/>
                  </a:lnTo>
                  <a:lnTo>
                    <a:pt x="922" y="587"/>
                  </a:lnTo>
                  <a:lnTo>
                    <a:pt x="918" y="587"/>
                  </a:lnTo>
                  <a:lnTo>
                    <a:pt x="915" y="588"/>
                  </a:lnTo>
                  <a:lnTo>
                    <a:pt x="913" y="592"/>
                  </a:lnTo>
                  <a:lnTo>
                    <a:pt x="908" y="597"/>
                  </a:lnTo>
                  <a:lnTo>
                    <a:pt x="905" y="600"/>
                  </a:lnTo>
                  <a:lnTo>
                    <a:pt x="901" y="600"/>
                  </a:lnTo>
                  <a:lnTo>
                    <a:pt x="894" y="600"/>
                  </a:lnTo>
                  <a:lnTo>
                    <a:pt x="893" y="599"/>
                  </a:lnTo>
                  <a:lnTo>
                    <a:pt x="891" y="597"/>
                  </a:lnTo>
                  <a:lnTo>
                    <a:pt x="887" y="593"/>
                  </a:lnTo>
                  <a:lnTo>
                    <a:pt x="882" y="592"/>
                  </a:lnTo>
                  <a:lnTo>
                    <a:pt x="881" y="590"/>
                  </a:lnTo>
                  <a:lnTo>
                    <a:pt x="881" y="587"/>
                  </a:lnTo>
                  <a:lnTo>
                    <a:pt x="877" y="585"/>
                  </a:lnTo>
                  <a:lnTo>
                    <a:pt x="874" y="585"/>
                  </a:lnTo>
                  <a:lnTo>
                    <a:pt x="864" y="587"/>
                  </a:lnTo>
                  <a:lnTo>
                    <a:pt x="853" y="588"/>
                  </a:lnTo>
                  <a:lnTo>
                    <a:pt x="848" y="588"/>
                  </a:lnTo>
                  <a:lnTo>
                    <a:pt x="847" y="587"/>
                  </a:lnTo>
                  <a:lnTo>
                    <a:pt x="841" y="578"/>
                  </a:lnTo>
                  <a:lnTo>
                    <a:pt x="838" y="575"/>
                  </a:lnTo>
                  <a:lnTo>
                    <a:pt x="833" y="573"/>
                  </a:lnTo>
                  <a:lnTo>
                    <a:pt x="833" y="575"/>
                  </a:lnTo>
                  <a:lnTo>
                    <a:pt x="831" y="578"/>
                  </a:lnTo>
                  <a:lnTo>
                    <a:pt x="829" y="580"/>
                  </a:lnTo>
                  <a:lnTo>
                    <a:pt x="828" y="582"/>
                  </a:lnTo>
                  <a:lnTo>
                    <a:pt x="826" y="580"/>
                  </a:lnTo>
                  <a:lnTo>
                    <a:pt x="826" y="576"/>
                  </a:lnTo>
                  <a:lnTo>
                    <a:pt x="826" y="573"/>
                  </a:lnTo>
                  <a:lnTo>
                    <a:pt x="819" y="575"/>
                  </a:lnTo>
                  <a:lnTo>
                    <a:pt x="814" y="580"/>
                  </a:lnTo>
                  <a:lnTo>
                    <a:pt x="811" y="585"/>
                  </a:lnTo>
                  <a:lnTo>
                    <a:pt x="807" y="592"/>
                  </a:lnTo>
                  <a:lnTo>
                    <a:pt x="804" y="607"/>
                  </a:lnTo>
                  <a:lnTo>
                    <a:pt x="802" y="614"/>
                  </a:lnTo>
                  <a:lnTo>
                    <a:pt x="799" y="621"/>
                  </a:lnTo>
                  <a:lnTo>
                    <a:pt x="763" y="621"/>
                  </a:lnTo>
                  <a:lnTo>
                    <a:pt x="727" y="621"/>
                  </a:lnTo>
                  <a:lnTo>
                    <a:pt x="695" y="624"/>
                  </a:lnTo>
                  <a:lnTo>
                    <a:pt x="662" y="628"/>
                  </a:lnTo>
                  <a:lnTo>
                    <a:pt x="630" y="643"/>
                  </a:lnTo>
                  <a:lnTo>
                    <a:pt x="613" y="650"/>
                  </a:lnTo>
                  <a:lnTo>
                    <a:pt x="594" y="655"/>
                  </a:lnTo>
                  <a:lnTo>
                    <a:pt x="591" y="657"/>
                  </a:lnTo>
                  <a:lnTo>
                    <a:pt x="587" y="658"/>
                  </a:lnTo>
                  <a:lnTo>
                    <a:pt x="584" y="660"/>
                  </a:lnTo>
                  <a:lnTo>
                    <a:pt x="580" y="662"/>
                  </a:lnTo>
                  <a:lnTo>
                    <a:pt x="577" y="669"/>
                  </a:lnTo>
                  <a:lnTo>
                    <a:pt x="575" y="674"/>
                  </a:lnTo>
                  <a:lnTo>
                    <a:pt x="573" y="675"/>
                  </a:lnTo>
                  <a:lnTo>
                    <a:pt x="567" y="679"/>
                  </a:lnTo>
                  <a:lnTo>
                    <a:pt x="558" y="679"/>
                  </a:lnTo>
                  <a:lnTo>
                    <a:pt x="551" y="682"/>
                  </a:lnTo>
                  <a:lnTo>
                    <a:pt x="548" y="686"/>
                  </a:lnTo>
                  <a:lnTo>
                    <a:pt x="546" y="689"/>
                  </a:lnTo>
                  <a:lnTo>
                    <a:pt x="543" y="691"/>
                  </a:lnTo>
                  <a:lnTo>
                    <a:pt x="539" y="692"/>
                  </a:lnTo>
                  <a:lnTo>
                    <a:pt x="536" y="696"/>
                  </a:lnTo>
                  <a:lnTo>
                    <a:pt x="533" y="696"/>
                  </a:lnTo>
                  <a:lnTo>
                    <a:pt x="526" y="694"/>
                  </a:lnTo>
                  <a:lnTo>
                    <a:pt x="519" y="694"/>
                  </a:lnTo>
                  <a:lnTo>
                    <a:pt x="505" y="698"/>
                  </a:lnTo>
                  <a:lnTo>
                    <a:pt x="495" y="701"/>
                  </a:lnTo>
                  <a:lnTo>
                    <a:pt x="493" y="699"/>
                  </a:lnTo>
                  <a:lnTo>
                    <a:pt x="492" y="696"/>
                  </a:lnTo>
                  <a:lnTo>
                    <a:pt x="485" y="694"/>
                  </a:lnTo>
                  <a:lnTo>
                    <a:pt x="478" y="694"/>
                  </a:lnTo>
                  <a:lnTo>
                    <a:pt x="469" y="698"/>
                  </a:lnTo>
                  <a:lnTo>
                    <a:pt x="461" y="701"/>
                  </a:lnTo>
                  <a:lnTo>
                    <a:pt x="456" y="703"/>
                  </a:lnTo>
                  <a:lnTo>
                    <a:pt x="451" y="703"/>
                  </a:lnTo>
                  <a:lnTo>
                    <a:pt x="444" y="703"/>
                  </a:lnTo>
                  <a:lnTo>
                    <a:pt x="439" y="701"/>
                  </a:lnTo>
                  <a:lnTo>
                    <a:pt x="437" y="698"/>
                  </a:lnTo>
                  <a:lnTo>
                    <a:pt x="435" y="694"/>
                  </a:lnTo>
                  <a:lnTo>
                    <a:pt x="434" y="689"/>
                  </a:lnTo>
                  <a:lnTo>
                    <a:pt x="432" y="686"/>
                  </a:lnTo>
                  <a:lnTo>
                    <a:pt x="429" y="682"/>
                  </a:lnTo>
                  <a:lnTo>
                    <a:pt x="423" y="682"/>
                  </a:lnTo>
                  <a:lnTo>
                    <a:pt x="422" y="679"/>
                  </a:lnTo>
                  <a:lnTo>
                    <a:pt x="418" y="674"/>
                  </a:lnTo>
                  <a:lnTo>
                    <a:pt x="413" y="669"/>
                  </a:lnTo>
                  <a:lnTo>
                    <a:pt x="412" y="665"/>
                  </a:lnTo>
                  <a:lnTo>
                    <a:pt x="408" y="660"/>
                  </a:lnTo>
                  <a:lnTo>
                    <a:pt x="408" y="655"/>
                  </a:lnTo>
                  <a:lnTo>
                    <a:pt x="410" y="648"/>
                  </a:lnTo>
                  <a:lnTo>
                    <a:pt x="400" y="648"/>
                  </a:lnTo>
                  <a:lnTo>
                    <a:pt x="391" y="646"/>
                  </a:lnTo>
                  <a:lnTo>
                    <a:pt x="386" y="641"/>
                  </a:lnTo>
                  <a:lnTo>
                    <a:pt x="383" y="634"/>
                  </a:lnTo>
                  <a:lnTo>
                    <a:pt x="333" y="628"/>
                  </a:lnTo>
                  <a:lnTo>
                    <a:pt x="307" y="628"/>
                  </a:lnTo>
                  <a:lnTo>
                    <a:pt x="280" y="628"/>
                  </a:lnTo>
                  <a:lnTo>
                    <a:pt x="279" y="638"/>
                  </a:lnTo>
                  <a:lnTo>
                    <a:pt x="275" y="645"/>
                  </a:lnTo>
                  <a:lnTo>
                    <a:pt x="273" y="653"/>
                  </a:lnTo>
                  <a:lnTo>
                    <a:pt x="273" y="662"/>
                  </a:lnTo>
                  <a:lnTo>
                    <a:pt x="277" y="663"/>
                  </a:lnTo>
                  <a:lnTo>
                    <a:pt x="279" y="665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4" y="675"/>
                  </a:lnTo>
                  <a:lnTo>
                    <a:pt x="287" y="679"/>
                  </a:lnTo>
                  <a:lnTo>
                    <a:pt x="287" y="682"/>
                  </a:lnTo>
                  <a:lnTo>
                    <a:pt x="287" y="691"/>
                  </a:lnTo>
                  <a:lnTo>
                    <a:pt x="284" y="696"/>
                  </a:lnTo>
                  <a:lnTo>
                    <a:pt x="280" y="701"/>
                  </a:lnTo>
                  <a:lnTo>
                    <a:pt x="275" y="704"/>
                  </a:lnTo>
                  <a:lnTo>
                    <a:pt x="267" y="713"/>
                  </a:lnTo>
                  <a:lnTo>
                    <a:pt x="261" y="716"/>
                  </a:lnTo>
                  <a:lnTo>
                    <a:pt x="260" y="723"/>
                  </a:lnTo>
                  <a:lnTo>
                    <a:pt x="239" y="737"/>
                  </a:lnTo>
                  <a:lnTo>
                    <a:pt x="219" y="751"/>
                  </a:lnTo>
                  <a:lnTo>
                    <a:pt x="217" y="756"/>
                  </a:lnTo>
                  <a:lnTo>
                    <a:pt x="219" y="761"/>
                  </a:lnTo>
                  <a:lnTo>
                    <a:pt x="219" y="771"/>
                  </a:lnTo>
                  <a:lnTo>
                    <a:pt x="219" y="778"/>
                  </a:lnTo>
                  <a:lnTo>
                    <a:pt x="219" y="781"/>
                  </a:lnTo>
                  <a:lnTo>
                    <a:pt x="217" y="785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7" y="776"/>
                  </a:lnTo>
                  <a:lnTo>
                    <a:pt x="202" y="771"/>
                  </a:lnTo>
                  <a:lnTo>
                    <a:pt x="200" y="768"/>
                  </a:lnTo>
                  <a:lnTo>
                    <a:pt x="197" y="762"/>
                  </a:lnTo>
                  <a:lnTo>
                    <a:pt x="197" y="757"/>
                  </a:lnTo>
                  <a:lnTo>
                    <a:pt x="198" y="751"/>
                  </a:lnTo>
                  <a:lnTo>
                    <a:pt x="190" y="752"/>
                  </a:lnTo>
                  <a:lnTo>
                    <a:pt x="185" y="751"/>
                  </a:lnTo>
                  <a:lnTo>
                    <a:pt x="183" y="745"/>
                  </a:lnTo>
                  <a:lnTo>
                    <a:pt x="179" y="742"/>
                  </a:lnTo>
                  <a:lnTo>
                    <a:pt x="178" y="737"/>
                  </a:lnTo>
                  <a:lnTo>
                    <a:pt x="176" y="732"/>
                  </a:lnTo>
                  <a:lnTo>
                    <a:pt x="171" y="730"/>
                  </a:lnTo>
                  <a:lnTo>
                    <a:pt x="164" y="730"/>
                  </a:lnTo>
                  <a:lnTo>
                    <a:pt x="161" y="721"/>
                  </a:lnTo>
                  <a:lnTo>
                    <a:pt x="157" y="713"/>
                  </a:lnTo>
                  <a:lnTo>
                    <a:pt x="152" y="706"/>
                  </a:lnTo>
                  <a:lnTo>
                    <a:pt x="149" y="704"/>
                  </a:lnTo>
                  <a:lnTo>
                    <a:pt x="144" y="703"/>
                  </a:lnTo>
                  <a:lnTo>
                    <a:pt x="142" y="691"/>
                  </a:lnTo>
                  <a:lnTo>
                    <a:pt x="138" y="680"/>
                  </a:lnTo>
                  <a:lnTo>
                    <a:pt x="130" y="662"/>
                  </a:lnTo>
                  <a:lnTo>
                    <a:pt x="130" y="658"/>
                  </a:lnTo>
                  <a:lnTo>
                    <a:pt x="128" y="655"/>
                  </a:lnTo>
                  <a:lnTo>
                    <a:pt x="123" y="651"/>
                  </a:lnTo>
                  <a:lnTo>
                    <a:pt x="116" y="651"/>
                  </a:lnTo>
                  <a:lnTo>
                    <a:pt x="109" y="648"/>
                  </a:lnTo>
                  <a:lnTo>
                    <a:pt x="108" y="645"/>
                  </a:lnTo>
                  <a:lnTo>
                    <a:pt x="106" y="641"/>
                  </a:lnTo>
                  <a:lnTo>
                    <a:pt x="104" y="636"/>
                  </a:lnTo>
                  <a:lnTo>
                    <a:pt x="103" y="634"/>
                  </a:lnTo>
                  <a:lnTo>
                    <a:pt x="96" y="634"/>
                  </a:lnTo>
                  <a:lnTo>
                    <a:pt x="89" y="634"/>
                  </a:lnTo>
                  <a:lnTo>
                    <a:pt x="87" y="636"/>
                  </a:lnTo>
                  <a:lnTo>
                    <a:pt x="86" y="638"/>
                  </a:lnTo>
                  <a:lnTo>
                    <a:pt x="82" y="641"/>
                  </a:lnTo>
                  <a:lnTo>
                    <a:pt x="77" y="643"/>
                  </a:lnTo>
                  <a:lnTo>
                    <a:pt x="75" y="645"/>
                  </a:lnTo>
                  <a:lnTo>
                    <a:pt x="75" y="648"/>
                  </a:lnTo>
                  <a:lnTo>
                    <a:pt x="69" y="651"/>
                  </a:lnTo>
                  <a:lnTo>
                    <a:pt x="62" y="655"/>
                  </a:lnTo>
                  <a:lnTo>
                    <a:pt x="55" y="655"/>
                  </a:lnTo>
                  <a:lnTo>
                    <a:pt x="55" y="703"/>
                  </a:lnTo>
                  <a:lnTo>
                    <a:pt x="50" y="706"/>
                  </a:lnTo>
                  <a:lnTo>
                    <a:pt x="45" y="710"/>
                  </a:lnTo>
                  <a:lnTo>
                    <a:pt x="38" y="720"/>
                  </a:lnTo>
                  <a:lnTo>
                    <a:pt x="36" y="727"/>
                  </a:lnTo>
                  <a:lnTo>
                    <a:pt x="31" y="732"/>
                  </a:lnTo>
                  <a:lnTo>
                    <a:pt x="28" y="735"/>
                  </a:lnTo>
                  <a:lnTo>
                    <a:pt x="21" y="737"/>
                  </a:lnTo>
                  <a:lnTo>
                    <a:pt x="23" y="744"/>
                  </a:lnTo>
                  <a:lnTo>
                    <a:pt x="23" y="749"/>
                  </a:lnTo>
                  <a:lnTo>
                    <a:pt x="21" y="752"/>
                  </a:lnTo>
                  <a:lnTo>
                    <a:pt x="17" y="756"/>
                  </a:lnTo>
                  <a:lnTo>
                    <a:pt x="11" y="762"/>
                  </a:lnTo>
                  <a:lnTo>
                    <a:pt x="9" y="766"/>
                  </a:lnTo>
                  <a:lnTo>
                    <a:pt x="7" y="771"/>
                  </a:lnTo>
                  <a:lnTo>
                    <a:pt x="5" y="774"/>
                  </a:lnTo>
                  <a:lnTo>
                    <a:pt x="4" y="778"/>
                  </a:lnTo>
                  <a:lnTo>
                    <a:pt x="0" y="781"/>
                  </a:lnTo>
                  <a:lnTo>
                    <a:pt x="0" y="785"/>
                  </a:lnTo>
                  <a:lnTo>
                    <a:pt x="0" y="832"/>
                  </a:lnTo>
                  <a:lnTo>
                    <a:pt x="0" y="839"/>
                  </a:lnTo>
                  <a:lnTo>
                    <a:pt x="2" y="844"/>
                  </a:lnTo>
                  <a:lnTo>
                    <a:pt x="5" y="848"/>
                  </a:lnTo>
                  <a:lnTo>
                    <a:pt x="7" y="853"/>
                  </a:lnTo>
                  <a:lnTo>
                    <a:pt x="7" y="858"/>
                  </a:lnTo>
                  <a:lnTo>
                    <a:pt x="9" y="861"/>
                  </a:lnTo>
                  <a:lnTo>
                    <a:pt x="11" y="865"/>
                  </a:lnTo>
                  <a:lnTo>
                    <a:pt x="14" y="867"/>
                  </a:lnTo>
                  <a:lnTo>
                    <a:pt x="29" y="867"/>
                  </a:lnTo>
                  <a:lnTo>
                    <a:pt x="45" y="868"/>
                  </a:lnTo>
                  <a:lnTo>
                    <a:pt x="58" y="872"/>
                  </a:lnTo>
                  <a:lnTo>
                    <a:pt x="70" y="875"/>
                  </a:lnTo>
                  <a:lnTo>
                    <a:pt x="82" y="880"/>
                  </a:lnTo>
                  <a:lnTo>
                    <a:pt x="84" y="882"/>
                  </a:lnTo>
                  <a:lnTo>
                    <a:pt x="96" y="887"/>
                  </a:lnTo>
                  <a:lnTo>
                    <a:pt x="96" y="921"/>
                  </a:lnTo>
                  <a:lnTo>
                    <a:pt x="101" y="921"/>
                  </a:lnTo>
                  <a:lnTo>
                    <a:pt x="106" y="923"/>
                  </a:lnTo>
                  <a:lnTo>
                    <a:pt x="115" y="926"/>
                  </a:lnTo>
                  <a:lnTo>
                    <a:pt x="121" y="931"/>
                  </a:lnTo>
                  <a:lnTo>
                    <a:pt x="130" y="935"/>
                  </a:lnTo>
                  <a:lnTo>
                    <a:pt x="130" y="938"/>
                  </a:lnTo>
                  <a:lnTo>
                    <a:pt x="132" y="940"/>
                  </a:lnTo>
                  <a:lnTo>
                    <a:pt x="137" y="942"/>
                  </a:lnTo>
                  <a:lnTo>
                    <a:pt x="140" y="945"/>
                  </a:lnTo>
                  <a:lnTo>
                    <a:pt x="142" y="947"/>
                  </a:lnTo>
                  <a:lnTo>
                    <a:pt x="144" y="948"/>
                  </a:lnTo>
                  <a:lnTo>
                    <a:pt x="150" y="948"/>
                  </a:lnTo>
                  <a:lnTo>
                    <a:pt x="156" y="950"/>
                  </a:lnTo>
                  <a:lnTo>
                    <a:pt x="164" y="955"/>
                  </a:lnTo>
                  <a:lnTo>
                    <a:pt x="164" y="959"/>
                  </a:lnTo>
                  <a:lnTo>
                    <a:pt x="166" y="960"/>
                  </a:lnTo>
                  <a:lnTo>
                    <a:pt x="171" y="962"/>
                  </a:lnTo>
                  <a:lnTo>
                    <a:pt x="181" y="964"/>
                  </a:lnTo>
                  <a:lnTo>
                    <a:pt x="188" y="962"/>
                  </a:lnTo>
                  <a:lnTo>
                    <a:pt x="195" y="960"/>
                  </a:lnTo>
                  <a:lnTo>
                    <a:pt x="200" y="957"/>
                  </a:lnTo>
                  <a:lnTo>
                    <a:pt x="212" y="952"/>
                  </a:lnTo>
                  <a:lnTo>
                    <a:pt x="217" y="950"/>
                  </a:lnTo>
                  <a:lnTo>
                    <a:pt x="226" y="948"/>
                  </a:lnTo>
                  <a:lnTo>
                    <a:pt x="224" y="942"/>
                  </a:lnTo>
                  <a:lnTo>
                    <a:pt x="226" y="938"/>
                  </a:lnTo>
                  <a:lnTo>
                    <a:pt x="229" y="936"/>
                  </a:lnTo>
                  <a:lnTo>
                    <a:pt x="232" y="935"/>
                  </a:lnTo>
                  <a:lnTo>
                    <a:pt x="236" y="933"/>
                  </a:lnTo>
                  <a:lnTo>
                    <a:pt x="239" y="931"/>
                  </a:lnTo>
                  <a:lnTo>
                    <a:pt x="241" y="928"/>
                  </a:lnTo>
                  <a:lnTo>
                    <a:pt x="239" y="921"/>
                  </a:lnTo>
                  <a:lnTo>
                    <a:pt x="243" y="914"/>
                  </a:lnTo>
                  <a:lnTo>
                    <a:pt x="248" y="909"/>
                  </a:lnTo>
                  <a:lnTo>
                    <a:pt x="253" y="904"/>
                  </a:lnTo>
                  <a:lnTo>
                    <a:pt x="260" y="901"/>
                  </a:lnTo>
                  <a:lnTo>
                    <a:pt x="261" y="907"/>
                  </a:lnTo>
                  <a:lnTo>
                    <a:pt x="265" y="913"/>
                  </a:lnTo>
                  <a:lnTo>
                    <a:pt x="267" y="919"/>
                  </a:lnTo>
                  <a:lnTo>
                    <a:pt x="267" y="928"/>
                  </a:lnTo>
                  <a:lnTo>
                    <a:pt x="267" y="933"/>
                  </a:lnTo>
                  <a:lnTo>
                    <a:pt x="267" y="938"/>
                  </a:lnTo>
                  <a:lnTo>
                    <a:pt x="261" y="943"/>
                  </a:lnTo>
                  <a:lnTo>
                    <a:pt x="258" y="950"/>
                  </a:lnTo>
                  <a:lnTo>
                    <a:pt x="258" y="955"/>
                  </a:lnTo>
                  <a:lnTo>
                    <a:pt x="260" y="962"/>
                  </a:lnTo>
                  <a:lnTo>
                    <a:pt x="279" y="953"/>
                  </a:lnTo>
                  <a:lnTo>
                    <a:pt x="296" y="943"/>
                  </a:lnTo>
                  <a:lnTo>
                    <a:pt x="314" y="935"/>
                  </a:lnTo>
                  <a:lnTo>
                    <a:pt x="325" y="931"/>
                  </a:lnTo>
                  <a:lnTo>
                    <a:pt x="335" y="928"/>
                  </a:lnTo>
                  <a:lnTo>
                    <a:pt x="343" y="935"/>
                  </a:lnTo>
                  <a:lnTo>
                    <a:pt x="352" y="943"/>
                  </a:lnTo>
                  <a:lnTo>
                    <a:pt x="369" y="959"/>
                  </a:lnTo>
                  <a:lnTo>
                    <a:pt x="379" y="965"/>
                  </a:lnTo>
                  <a:lnTo>
                    <a:pt x="389" y="971"/>
                  </a:lnTo>
                  <a:lnTo>
                    <a:pt x="401" y="974"/>
                  </a:lnTo>
                  <a:lnTo>
                    <a:pt x="417" y="976"/>
                  </a:lnTo>
                  <a:lnTo>
                    <a:pt x="417" y="972"/>
                  </a:lnTo>
                  <a:lnTo>
                    <a:pt x="418" y="971"/>
                  </a:lnTo>
                  <a:lnTo>
                    <a:pt x="423" y="969"/>
                  </a:lnTo>
                  <a:lnTo>
                    <a:pt x="427" y="965"/>
                  </a:lnTo>
                  <a:lnTo>
                    <a:pt x="429" y="964"/>
                  </a:lnTo>
                  <a:lnTo>
                    <a:pt x="430" y="962"/>
                  </a:lnTo>
                  <a:lnTo>
                    <a:pt x="435" y="959"/>
                  </a:lnTo>
                  <a:lnTo>
                    <a:pt x="439" y="953"/>
                  </a:lnTo>
                  <a:lnTo>
                    <a:pt x="444" y="942"/>
                  </a:lnTo>
                  <a:lnTo>
                    <a:pt x="458" y="921"/>
                  </a:lnTo>
                  <a:lnTo>
                    <a:pt x="459" y="916"/>
                  </a:lnTo>
                  <a:lnTo>
                    <a:pt x="461" y="914"/>
                  </a:lnTo>
                  <a:lnTo>
                    <a:pt x="464" y="914"/>
                  </a:lnTo>
                  <a:lnTo>
                    <a:pt x="466" y="906"/>
                  </a:lnTo>
                  <a:lnTo>
                    <a:pt x="468" y="902"/>
                  </a:lnTo>
                  <a:lnTo>
                    <a:pt x="471" y="901"/>
                  </a:lnTo>
                  <a:lnTo>
                    <a:pt x="483" y="896"/>
                  </a:lnTo>
                  <a:lnTo>
                    <a:pt x="495" y="890"/>
                  </a:lnTo>
                  <a:lnTo>
                    <a:pt x="507" y="887"/>
                  </a:lnTo>
                  <a:lnTo>
                    <a:pt x="519" y="880"/>
                  </a:lnTo>
                  <a:lnTo>
                    <a:pt x="527" y="880"/>
                  </a:lnTo>
                  <a:lnTo>
                    <a:pt x="534" y="878"/>
                  </a:lnTo>
                  <a:lnTo>
                    <a:pt x="548" y="875"/>
                  </a:lnTo>
                  <a:lnTo>
                    <a:pt x="560" y="870"/>
                  </a:lnTo>
                  <a:lnTo>
                    <a:pt x="565" y="868"/>
                  </a:lnTo>
                  <a:lnTo>
                    <a:pt x="573" y="867"/>
                  </a:lnTo>
                  <a:lnTo>
                    <a:pt x="585" y="868"/>
                  </a:lnTo>
                  <a:lnTo>
                    <a:pt x="597" y="873"/>
                  </a:lnTo>
                  <a:lnTo>
                    <a:pt x="608" y="878"/>
                  </a:lnTo>
                  <a:lnTo>
                    <a:pt x="621" y="880"/>
                  </a:lnTo>
                  <a:lnTo>
                    <a:pt x="703" y="880"/>
                  </a:lnTo>
                  <a:lnTo>
                    <a:pt x="708" y="878"/>
                  </a:lnTo>
                  <a:lnTo>
                    <a:pt x="713" y="873"/>
                  </a:lnTo>
                  <a:lnTo>
                    <a:pt x="719" y="870"/>
                  </a:lnTo>
                  <a:lnTo>
                    <a:pt x="724" y="867"/>
                  </a:lnTo>
                  <a:lnTo>
                    <a:pt x="725" y="863"/>
                  </a:lnTo>
                  <a:lnTo>
                    <a:pt x="727" y="861"/>
                  </a:lnTo>
                  <a:lnTo>
                    <a:pt x="732" y="858"/>
                  </a:lnTo>
                  <a:lnTo>
                    <a:pt x="739" y="856"/>
                  </a:lnTo>
                  <a:lnTo>
                    <a:pt x="744" y="853"/>
                  </a:lnTo>
                  <a:lnTo>
                    <a:pt x="756" y="851"/>
                  </a:lnTo>
                  <a:lnTo>
                    <a:pt x="766" y="848"/>
                  </a:lnTo>
                  <a:lnTo>
                    <a:pt x="785" y="839"/>
                  </a:lnTo>
                  <a:lnTo>
                    <a:pt x="789" y="839"/>
                  </a:lnTo>
                  <a:lnTo>
                    <a:pt x="795" y="839"/>
                  </a:lnTo>
                  <a:lnTo>
                    <a:pt x="806" y="839"/>
                  </a:lnTo>
                  <a:lnTo>
                    <a:pt x="811" y="839"/>
                  </a:lnTo>
                  <a:lnTo>
                    <a:pt x="816" y="839"/>
                  </a:lnTo>
                  <a:lnTo>
                    <a:pt x="819" y="841"/>
                  </a:lnTo>
                  <a:lnTo>
                    <a:pt x="819" y="846"/>
                  </a:lnTo>
                  <a:lnTo>
                    <a:pt x="828" y="848"/>
                  </a:lnTo>
                  <a:lnTo>
                    <a:pt x="831" y="849"/>
                  </a:lnTo>
                  <a:lnTo>
                    <a:pt x="833" y="853"/>
                  </a:lnTo>
                  <a:lnTo>
                    <a:pt x="835" y="860"/>
                  </a:lnTo>
                  <a:lnTo>
                    <a:pt x="835" y="865"/>
                  </a:lnTo>
                  <a:lnTo>
                    <a:pt x="833" y="868"/>
                  </a:lnTo>
                  <a:lnTo>
                    <a:pt x="829" y="870"/>
                  </a:lnTo>
                  <a:lnTo>
                    <a:pt x="824" y="875"/>
                  </a:lnTo>
                  <a:lnTo>
                    <a:pt x="821" y="877"/>
                  </a:lnTo>
                  <a:lnTo>
                    <a:pt x="819" y="880"/>
                  </a:lnTo>
                  <a:lnTo>
                    <a:pt x="812" y="884"/>
                  </a:lnTo>
                  <a:lnTo>
                    <a:pt x="807" y="889"/>
                  </a:lnTo>
                  <a:lnTo>
                    <a:pt x="806" y="897"/>
                  </a:lnTo>
                  <a:lnTo>
                    <a:pt x="806" y="907"/>
                  </a:lnTo>
                  <a:lnTo>
                    <a:pt x="806" y="918"/>
                  </a:lnTo>
                  <a:lnTo>
                    <a:pt x="807" y="924"/>
                  </a:lnTo>
                  <a:lnTo>
                    <a:pt x="811" y="931"/>
                  </a:lnTo>
                  <a:lnTo>
                    <a:pt x="816" y="935"/>
                  </a:lnTo>
                  <a:lnTo>
                    <a:pt x="826" y="943"/>
                  </a:lnTo>
                  <a:lnTo>
                    <a:pt x="829" y="948"/>
                  </a:lnTo>
                  <a:lnTo>
                    <a:pt x="833" y="955"/>
                  </a:lnTo>
                  <a:lnTo>
                    <a:pt x="836" y="964"/>
                  </a:lnTo>
                  <a:lnTo>
                    <a:pt x="840" y="972"/>
                  </a:lnTo>
                  <a:lnTo>
                    <a:pt x="843" y="981"/>
                  </a:lnTo>
                  <a:lnTo>
                    <a:pt x="847" y="989"/>
                  </a:lnTo>
                  <a:lnTo>
                    <a:pt x="852" y="991"/>
                  </a:lnTo>
                  <a:lnTo>
                    <a:pt x="855" y="994"/>
                  </a:lnTo>
                  <a:lnTo>
                    <a:pt x="860" y="996"/>
                  </a:lnTo>
                  <a:lnTo>
                    <a:pt x="867" y="996"/>
                  </a:lnTo>
                  <a:lnTo>
                    <a:pt x="867" y="1003"/>
                  </a:lnTo>
                  <a:lnTo>
                    <a:pt x="869" y="1008"/>
                  </a:lnTo>
                  <a:lnTo>
                    <a:pt x="874" y="1017"/>
                  </a:lnTo>
                  <a:lnTo>
                    <a:pt x="881" y="1015"/>
                  </a:lnTo>
                  <a:lnTo>
                    <a:pt x="884" y="1015"/>
                  </a:lnTo>
                  <a:lnTo>
                    <a:pt x="893" y="1018"/>
                  </a:lnTo>
                  <a:lnTo>
                    <a:pt x="898" y="1023"/>
                  </a:lnTo>
                  <a:lnTo>
                    <a:pt x="903" y="1023"/>
                  </a:lnTo>
                  <a:lnTo>
                    <a:pt x="908" y="1023"/>
                  </a:lnTo>
                  <a:lnTo>
                    <a:pt x="910" y="1028"/>
                  </a:lnTo>
                  <a:lnTo>
                    <a:pt x="911" y="1034"/>
                  </a:lnTo>
                  <a:lnTo>
                    <a:pt x="920" y="1039"/>
                  </a:lnTo>
                  <a:lnTo>
                    <a:pt x="928" y="1044"/>
                  </a:lnTo>
                  <a:lnTo>
                    <a:pt x="932" y="1047"/>
                  </a:lnTo>
                  <a:lnTo>
                    <a:pt x="935" y="1051"/>
                  </a:lnTo>
                  <a:lnTo>
                    <a:pt x="940" y="1052"/>
                  </a:lnTo>
                  <a:lnTo>
                    <a:pt x="942" y="1054"/>
                  </a:lnTo>
                  <a:lnTo>
                    <a:pt x="942" y="1057"/>
                  </a:lnTo>
                  <a:lnTo>
                    <a:pt x="969" y="1057"/>
                  </a:lnTo>
                  <a:lnTo>
                    <a:pt x="971" y="1061"/>
                  </a:lnTo>
                  <a:lnTo>
                    <a:pt x="973" y="1063"/>
                  </a:lnTo>
                  <a:lnTo>
                    <a:pt x="978" y="1066"/>
                  </a:lnTo>
                  <a:lnTo>
                    <a:pt x="985" y="1068"/>
                  </a:lnTo>
                  <a:lnTo>
                    <a:pt x="990" y="1071"/>
                  </a:lnTo>
                  <a:lnTo>
                    <a:pt x="1007" y="1078"/>
                  </a:lnTo>
                  <a:lnTo>
                    <a:pt x="1026" y="1083"/>
                  </a:lnTo>
                  <a:lnTo>
                    <a:pt x="1048" y="1085"/>
                  </a:lnTo>
                  <a:lnTo>
                    <a:pt x="1072" y="1085"/>
                  </a:lnTo>
                  <a:lnTo>
                    <a:pt x="1080" y="1090"/>
                  </a:lnTo>
                  <a:lnTo>
                    <a:pt x="1090" y="1093"/>
                  </a:lnTo>
                  <a:lnTo>
                    <a:pt x="1099" y="1098"/>
                  </a:lnTo>
                  <a:lnTo>
                    <a:pt x="1102" y="1102"/>
                  </a:lnTo>
                  <a:lnTo>
                    <a:pt x="1106" y="1105"/>
                  </a:lnTo>
                  <a:lnTo>
                    <a:pt x="1114" y="1104"/>
                  </a:lnTo>
                  <a:lnTo>
                    <a:pt x="1118" y="1102"/>
                  </a:lnTo>
                  <a:lnTo>
                    <a:pt x="1119" y="1098"/>
                  </a:lnTo>
                  <a:lnTo>
                    <a:pt x="1128" y="1097"/>
                  </a:lnTo>
                  <a:lnTo>
                    <a:pt x="1131" y="1095"/>
                  </a:lnTo>
                  <a:lnTo>
                    <a:pt x="1133" y="1092"/>
                  </a:lnTo>
                  <a:lnTo>
                    <a:pt x="1174" y="1092"/>
                  </a:lnTo>
                  <a:lnTo>
                    <a:pt x="1181" y="1092"/>
                  </a:lnTo>
                  <a:lnTo>
                    <a:pt x="1184" y="1093"/>
                  </a:lnTo>
                  <a:lnTo>
                    <a:pt x="1191" y="1097"/>
                  </a:lnTo>
                  <a:lnTo>
                    <a:pt x="1196" y="1102"/>
                  </a:lnTo>
                  <a:lnTo>
                    <a:pt x="1198" y="1104"/>
                  </a:lnTo>
                  <a:lnTo>
                    <a:pt x="1201" y="1105"/>
                  </a:lnTo>
                  <a:lnTo>
                    <a:pt x="1208" y="1105"/>
                  </a:lnTo>
                  <a:lnTo>
                    <a:pt x="1215" y="1105"/>
                  </a:lnTo>
                  <a:lnTo>
                    <a:pt x="1222" y="1104"/>
                  </a:lnTo>
                  <a:lnTo>
                    <a:pt x="1229" y="1105"/>
                  </a:lnTo>
                  <a:lnTo>
                    <a:pt x="1229" y="1109"/>
                  </a:lnTo>
                  <a:lnTo>
                    <a:pt x="1229" y="1112"/>
                  </a:lnTo>
                  <a:lnTo>
                    <a:pt x="1232" y="1112"/>
                  </a:lnTo>
                  <a:lnTo>
                    <a:pt x="1235" y="1112"/>
                  </a:lnTo>
                  <a:lnTo>
                    <a:pt x="1244" y="1117"/>
                  </a:lnTo>
                  <a:lnTo>
                    <a:pt x="1249" y="1119"/>
                  </a:lnTo>
                  <a:lnTo>
                    <a:pt x="1256" y="1119"/>
                  </a:lnTo>
                  <a:lnTo>
                    <a:pt x="1266" y="1114"/>
                  </a:lnTo>
                  <a:lnTo>
                    <a:pt x="1278" y="1107"/>
                  </a:lnTo>
                  <a:lnTo>
                    <a:pt x="1290" y="1102"/>
                  </a:lnTo>
                  <a:lnTo>
                    <a:pt x="1304" y="1098"/>
                  </a:lnTo>
                  <a:lnTo>
                    <a:pt x="1316" y="1098"/>
                  </a:lnTo>
                  <a:lnTo>
                    <a:pt x="1329" y="1098"/>
                  </a:lnTo>
                  <a:lnTo>
                    <a:pt x="1343" y="1098"/>
                  </a:lnTo>
                  <a:lnTo>
                    <a:pt x="1358" y="1098"/>
                  </a:lnTo>
                  <a:lnTo>
                    <a:pt x="1365" y="1102"/>
                  </a:lnTo>
                  <a:lnTo>
                    <a:pt x="1372" y="1105"/>
                  </a:lnTo>
                  <a:lnTo>
                    <a:pt x="1382" y="1105"/>
                  </a:lnTo>
                  <a:lnTo>
                    <a:pt x="1392" y="1105"/>
                  </a:lnTo>
                  <a:lnTo>
                    <a:pt x="1394" y="1109"/>
                  </a:lnTo>
                  <a:lnTo>
                    <a:pt x="1396" y="1110"/>
                  </a:lnTo>
                  <a:lnTo>
                    <a:pt x="1401" y="1114"/>
                  </a:lnTo>
                  <a:lnTo>
                    <a:pt x="1408" y="1115"/>
                  </a:lnTo>
                  <a:lnTo>
                    <a:pt x="1413" y="1119"/>
                  </a:lnTo>
                  <a:lnTo>
                    <a:pt x="1421" y="1119"/>
                  </a:lnTo>
                  <a:lnTo>
                    <a:pt x="1427" y="1122"/>
                  </a:lnTo>
                  <a:lnTo>
                    <a:pt x="1432" y="1124"/>
                  </a:lnTo>
                  <a:lnTo>
                    <a:pt x="1440" y="1126"/>
                  </a:lnTo>
                  <a:lnTo>
                    <a:pt x="1515" y="1126"/>
                  </a:lnTo>
                  <a:lnTo>
                    <a:pt x="1522" y="1126"/>
                  </a:lnTo>
                  <a:lnTo>
                    <a:pt x="1527" y="1126"/>
                  </a:lnTo>
                  <a:lnTo>
                    <a:pt x="1529" y="1129"/>
                  </a:lnTo>
                  <a:lnTo>
                    <a:pt x="1532" y="1133"/>
                  </a:lnTo>
                  <a:lnTo>
                    <a:pt x="1534" y="1136"/>
                  </a:lnTo>
                  <a:lnTo>
                    <a:pt x="1537" y="1139"/>
                  </a:lnTo>
                  <a:lnTo>
                    <a:pt x="1542" y="1139"/>
                  </a:lnTo>
                  <a:lnTo>
                    <a:pt x="1549" y="1139"/>
                  </a:lnTo>
                  <a:lnTo>
                    <a:pt x="1551" y="1134"/>
                  </a:lnTo>
                  <a:lnTo>
                    <a:pt x="1554" y="1131"/>
                  </a:lnTo>
                  <a:lnTo>
                    <a:pt x="1558" y="1127"/>
                  </a:lnTo>
                  <a:lnTo>
                    <a:pt x="1563" y="1126"/>
                  </a:lnTo>
                  <a:lnTo>
                    <a:pt x="1568" y="1124"/>
                  </a:lnTo>
                  <a:lnTo>
                    <a:pt x="1571" y="1122"/>
                  </a:lnTo>
                  <a:lnTo>
                    <a:pt x="1580" y="1114"/>
                  </a:lnTo>
                  <a:lnTo>
                    <a:pt x="1590" y="1098"/>
                  </a:lnTo>
                  <a:lnTo>
                    <a:pt x="1595" y="1097"/>
                  </a:lnTo>
                  <a:lnTo>
                    <a:pt x="1597" y="1095"/>
                  </a:lnTo>
                  <a:lnTo>
                    <a:pt x="1597" y="1092"/>
                  </a:lnTo>
                  <a:lnTo>
                    <a:pt x="1600" y="1092"/>
                  </a:lnTo>
                  <a:lnTo>
                    <a:pt x="1604" y="1092"/>
                  </a:lnTo>
                  <a:lnTo>
                    <a:pt x="1607" y="1092"/>
                  </a:lnTo>
                  <a:lnTo>
                    <a:pt x="1611" y="1092"/>
                  </a:lnTo>
                  <a:lnTo>
                    <a:pt x="1612" y="1090"/>
                  </a:lnTo>
                  <a:lnTo>
                    <a:pt x="1614" y="1085"/>
                  </a:lnTo>
                  <a:lnTo>
                    <a:pt x="1616" y="1081"/>
                  </a:lnTo>
                  <a:lnTo>
                    <a:pt x="1617" y="1078"/>
                  </a:lnTo>
                  <a:lnTo>
                    <a:pt x="1621" y="1078"/>
                  </a:lnTo>
                  <a:lnTo>
                    <a:pt x="1624" y="1078"/>
                  </a:lnTo>
                  <a:lnTo>
                    <a:pt x="1628" y="1078"/>
                  </a:lnTo>
                  <a:lnTo>
                    <a:pt x="1631" y="1078"/>
                  </a:lnTo>
                  <a:lnTo>
                    <a:pt x="1635" y="1071"/>
                  </a:lnTo>
                  <a:lnTo>
                    <a:pt x="1638" y="1064"/>
                  </a:lnTo>
                  <a:lnTo>
                    <a:pt x="1658" y="1051"/>
                  </a:lnTo>
                  <a:lnTo>
                    <a:pt x="1658" y="1047"/>
                  </a:lnTo>
                  <a:lnTo>
                    <a:pt x="1658" y="1044"/>
                  </a:lnTo>
                  <a:lnTo>
                    <a:pt x="1662" y="1044"/>
                  </a:lnTo>
                  <a:lnTo>
                    <a:pt x="1665" y="1044"/>
                  </a:lnTo>
                  <a:lnTo>
                    <a:pt x="1672" y="1040"/>
                  </a:lnTo>
                  <a:lnTo>
                    <a:pt x="1679" y="1037"/>
                  </a:lnTo>
                  <a:lnTo>
                    <a:pt x="1696" y="1034"/>
                  </a:lnTo>
                  <a:lnTo>
                    <a:pt x="1715" y="1032"/>
                  </a:lnTo>
                  <a:lnTo>
                    <a:pt x="1754" y="1030"/>
                  </a:lnTo>
                  <a:lnTo>
                    <a:pt x="1793" y="1032"/>
                  </a:lnTo>
                  <a:lnTo>
                    <a:pt x="1812" y="1034"/>
                  </a:lnTo>
                  <a:lnTo>
                    <a:pt x="1829" y="1037"/>
                  </a:lnTo>
                  <a:lnTo>
                    <a:pt x="1841" y="1032"/>
                  </a:lnTo>
                  <a:lnTo>
                    <a:pt x="1853" y="1023"/>
                  </a:lnTo>
                  <a:lnTo>
                    <a:pt x="1860" y="1022"/>
                  </a:lnTo>
                  <a:lnTo>
                    <a:pt x="1867" y="1018"/>
                  </a:lnTo>
                  <a:lnTo>
                    <a:pt x="1875" y="1017"/>
                  </a:lnTo>
                  <a:lnTo>
                    <a:pt x="1884" y="1017"/>
                  </a:lnTo>
                  <a:lnTo>
                    <a:pt x="1884" y="1013"/>
                  </a:lnTo>
                  <a:lnTo>
                    <a:pt x="1887" y="1011"/>
                  </a:lnTo>
                  <a:lnTo>
                    <a:pt x="1894" y="1010"/>
                  </a:lnTo>
                  <a:lnTo>
                    <a:pt x="1901" y="1008"/>
                  </a:lnTo>
                  <a:lnTo>
                    <a:pt x="1902" y="1006"/>
                  </a:lnTo>
                  <a:lnTo>
                    <a:pt x="1904" y="1003"/>
                  </a:lnTo>
                  <a:lnTo>
                    <a:pt x="1914" y="1003"/>
                  </a:lnTo>
                  <a:lnTo>
                    <a:pt x="1925" y="1003"/>
                  </a:lnTo>
                  <a:lnTo>
                    <a:pt x="1931" y="1000"/>
                  </a:lnTo>
                  <a:lnTo>
                    <a:pt x="1938" y="996"/>
                  </a:lnTo>
                  <a:lnTo>
                    <a:pt x="1947" y="996"/>
                  </a:lnTo>
                  <a:lnTo>
                    <a:pt x="1955" y="996"/>
                  </a:lnTo>
                  <a:lnTo>
                    <a:pt x="1964" y="998"/>
                  </a:lnTo>
                  <a:lnTo>
                    <a:pt x="1972" y="996"/>
                  </a:lnTo>
                  <a:lnTo>
                    <a:pt x="1978" y="993"/>
                  </a:lnTo>
                  <a:lnTo>
                    <a:pt x="1983" y="989"/>
                  </a:lnTo>
                  <a:lnTo>
                    <a:pt x="1988" y="986"/>
                  </a:lnTo>
                  <a:lnTo>
                    <a:pt x="1993" y="982"/>
                  </a:lnTo>
                  <a:lnTo>
                    <a:pt x="1993" y="969"/>
                  </a:lnTo>
                  <a:lnTo>
                    <a:pt x="2006" y="969"/>
                  </a:lnTo>
                  <a:lnTo>
                    <a:pt x="2010" y="964"/>
                  </a:lnTo>
                  <a:lnTo>
                    <a:pt x="2017" y="959"/>
                  </a:lnTo>
                  <a:lnTo>
                    <a:pt x="2025" y="957"/>
                  </a:lnTo>
                  <a:lnTo>
                    <a:pt x="2034" y="955"/>
                  </a:lnTo>
                  <a:lnTo>
                    <a:pt x="2061" y="955"/>
                  </a:lnTo>
                  <a:lnTo>
                    <a:pt x="2063" y="950"/>
                  </a:lnTo>
                  <a:lnTo>
                    <a:pt x="2064" y="948"/>
                  </a:lnTo>
                  <a:lnTo>
                    <a:pt x="2068" y="948"/>
                  </a:lnTo>
                  <a:lnTo>
                    <a:pt x="2076" y="947"/>
                  </a:lnTo>
                  <a:lnTo>
                    <a:pt x="2085" y="945"/>
                  </a:lnTo>
                  <a:lnTo>
                    <a:pt x="2090" y="940"/>
                  </a:lnTo>
                  <a:lnTo>
                    <a:pt x="2095" y="935"/>
                  </a:lnTo>
                  <a:lnTo>
                    <a:pt x="2092" y="933"/>
                  </a:lnTo>
                  <a:lnTo>
                    <a:pt x="2090" y="931"/>
                  </a:lnTo>
                  <a:lnTo>
                    <a:pt x="2087" y="926"/>
                  </a:lnTo>
                  <a:lnTo>
                    <a:pt x="2085" y="919"/>
                  </a:lnTo>
                  <a:lnTo>
                    <a:pt x="2082" y="914"/>
                  </a:lnTo>
                  <a:lnTo>
                    <a:pt x="2064" y="914"/>
                  </a:lnTo>
                  <a:lnTo>
                    <a:pt x="2058" y="913"/>
                  </a:lnTo>
                  <a:lnTo>
                    <a:pt x="2056" y="911"/>
                  </a:lnTo>
                  <a:lnTo>
                    <a:pt x="2054" y="907"/>
                  </a:lnTo>
                  <a:lnTo>
                    <a:pt x="2056" y="902"/>
                  </a:lnTo>
                  <a:lnTo>
                    <a:pt x="2058" y="899"/>
                  </a:lnTo>
                  <a:lnTo>
                    <a:pt x="2061" y="896"/>
                  </a:lnTo>
                  <a:lnTo>
                    <a:pt x="2064" y="896"/>
                  </a:lnTo>
                  <a:lnTo>
                    <a:pt x="2075" y="894"/>
                  </a:lnTo>
                  <a:lnTo>
                    <a:pt x="2082" y="894"/>
                  </a:lnTo>
                  <a:lnTo>
                    <a:pt x="2085" y="892"/>
                  </a:lnTo>
                  <a:lnTo>
                    <a:pt x="2088" y="890"/>
                  </a:lnTo>
                  <a:lnTo>
                    <a:pt x="2095" y="887"/>
                  </a:lnTo>
                  <a:lnTo>
                    <a:pt x="2121" y="882"/>
                  </a:lnTo>
                  <a:lnTo>
                    <a:pt x="2133" y="878"/>
                  </a:lnTo>
                  <a:lnTo>
                    <a:pt x="2143" y="873"/>
                  </a:lnTo>
                  <a:lnTo>
                    <a:pt x="2143" y="861"/>
                  </a:lnTo>
                  <a:lnTo>
                    <a:pt x="2145" y="856"/>
                  </a:lnTo>
                  <a:lnTo>
                    <a:pt x="2146" y="855"/>
                  </a:lnTo>
                  <a:lnTo>
                    <a:pt x="2150" y="853"/>
                  </a:lnTo>
                  <a:lnTo>
                    <a:pt x="2150" y="848"/>
                  </a:lnTo>
                  <a:lnTo>
                    <a:pt x="2150" y="843"/>
                  </a:lnTo>
                  <a:lnTo>
                    <a:pt x="2148" y="839"/>
                  </a:lnTo>
                  <a:lnTo>
                    <a:pt x="2145" y="838"/>
                  </a:lnTo>
                  <a:lnTo>
                    <a:pt x="2139" y="832"/>
                  </a:lnTo>
                  <a:lnTo>
                    <a:pt x="2136" y="831"/>
                  </a:lnTo>
                  <a:lnTo>
                    <a:pt x="2136" y="826"/>
                  </a:lnTo>
                  <a:lnTo>
                    <a:pt x="2138" y="819"/>
                  </a:lnTo>
                  <a:lnTo>
                    <a:pt x="2136" y="814"/>
                  </a:lnTo>
                  <a:lnTo>
                    <a:pt x="2134" y="807"/>
                  </a:lnTo>
                  <a:lnTo>
                    <a:pt x="2129" y="802"/>
                  </a:lnTo>
                  <a:lnTo>
                    <a:pt x="2129" y="797"/>
                  </a:lnTo>
                  <a:lnTo>
                    <a:pt x="2129" y="791"/>
                  </a:lnTo>
                  <a:lnTo>
                    <a:pt x="2128" y="785"/>
                  </a:lnTo>
                  <a:lnTo>
                    <a:pt x="2128" y="778"/>
                  </a:lnTo>
                  <a:lnTo>
                    <a:pt x="2131" y="769"/>
                  </a:lnTo>
                  <a:lnTo>
                    <a:pt x="2134" y="761"/>
                  </a:lnTo>
                  <a:lnTo>
                    <a:pt x="2136" y="756"/>
                  </a:lnTo>
                  <a:lnTo>
                    <a:pt x="2136" y="751"/>
                  </a:lnTo>
                  <a:lnTo>
                    <a:pt x="2138" y="744"/>
                  </a:lnTo>
                  <a:lnTo>
                    <a:pt x="2138" y="737"/>
                  </a:lnTo>
                  <a:lnTo>
                    <a:pt x="2134" y="728"/>
                  </a:lnTo>
                  <a:lnTo>
                    <a:pt x="2131" y="720"/>
                  </a:lnTo>
                  <a:lnTo>
                    <a:pt x="2129" y="715"/>
                  </a:lnTo>
                  <a:lnTo>
                    <a:pt x="2129" y="710"/>
                  </a:lnTo>
                  <a:lnTo>
                    <a:pt x="2163" y="710"/>
                  </a:lnTo>
                  <a:lnTo>
                    <a:pt x="2170" y="696"/>
                  </a:lnTo>
                  <a:lnTo>
                    <a:pt x="2177" y="682"/>
                  </a:lnTo>
                  <a:lnTo>
                    <a:pt x="2180" y="680"/>
                  </a:lnTo>
                  <a:lnTo>
                    <a:pt x="2184" y="679"/>
                  </a:lnTo>
                  <a:lnTo>
                    <a:pt x="2186" y="670"/>
                  </a:lnTo>
                  <a:lnTo>
                    <a:pt x="2187" y="667"/>
                  </a:lnTo>
                  <a:lnTo>
                    <a:pt x="2189" y="663"/>
                  </a:lnTo>
                  <a:lnTo>
                    <a:pt x="2192" y="662"/>
                  </a:lnTo>
                  <a:lnTo>
                    <a:pt x="2197" y="662"/>
                  </a:lnTo>
                  <a:lnTo>
                    <a:pt x="2201" y="657"/>
                  </a:lnTo>
                  <a:lnTo>
                    <a:pt x="2203" y="650"/>
                  </a:lnTo>
                  <a:lnTo>
                    <a:pt x="2204" y="634"/>
                  </a:lnTo>
                  <a:lnTo>
                    <a:pt x="2204" y="617"/>
                  </a:lnTo>
                  <a:lnTo>
                    <a:pt x="2204" y="600"/>
                  </a:lnTo>
                  <a:lnTo>
                    <a:pt x="2197" y="600"/>
                  </a:lnTo>
                  <a:lnTo>
                    <a:pt x="2192" y="599"/>
                  </a:lnTo>
                  <a:lnTo>
                    <a:pt x="2191" y="597"/>
                  </a:lnTo>
                  <a:lnTo>
                    <a:pt x="2191" y="593"/>
                  </a:lnTo>
                  <a:lnTo>
                    <a:pt x="2184" y="593"/>
                  </a:lnTo>
                  <a:lnTo>
                    <a:pt x="2179" y="592"/>
                  </a:lnTo>
                  <a:lnTo>
                    <a:pt x="2177" y="590"/>
                  </a:lnTo>
                  <a:lnTo>
                    <a:pt x="2177" y="587"/>
                  </a:lnTo>
                  <a:lnTo>
                    <a:pt x="2170" y="585"/>
                  </a:lnTo>
                  <a:lnTo>
                    <a:pt x="2167" y="580"/>
                  </a:lnTo>
                  <a:lnTo>
                    <a:pt x="2162" y="576"/>
                  </a:lnTo>
                  <a:lnTo>
                    <a:pt x="2157" y="573"/>
                  </a:lnTo>
                  <a:lnTo>
                    <a:pt x="2151" y="571"/>
                  </a:lnTo>
                  <a:lnTo>
                    <a:pt x="2150" y="570"/>
                  </a:lnTo>
                  <a:lnTo>
                    <a:pt x="2150" y="566"/>
                  </a:lnTo>
                  <a:lnTo>
                    <a:pt x="2145" y="564"/>
                  </a:lnTo>
                  <a:lnTo>
                    <a:pt x="2143" y="559"/>
                  </a:lnTo>
                  <a:lnTo>
                    <a:pt x="2143" y="553"/>
                  </a:lnTo>
                  <a:lnTo>
                    <a:pt x="2143" y="546"/>
                  </a:lnTo>
                  <a:lnTo>
                    <a:pt x="2148" y="546"/>
                  </a:lnTo>
                  <a:lnTo>
                    <a:pt x="2153" y="547"/>
                  </a:lnTo>
                  <a:lnTo>
                    <a:pt x="2162" y="551"/>
                  </a:lnTo>
                  <a:lnTo>
                    <a:pt x="2168" y="556"/>
                  </a:lnTo>
                  <a:lnTo>
                    <a:pt x="2177" y="559"/>
                  </a:lnTo>
                  <a:lnTo>
                    <a:pt x="2184" y="558"/>
                  </a:lnTo>
                  <a:lnTo>
                    <a:pt x="2191" y="558"/>
                  </a:lnTo>
                  <a:lnTo>
                    <a:pt x="2199" y="561"/>
                  </a:lnTo>
                  <a:lnTo>
                    <a:pt x="2208" y="564"/>
                  </a:lnTo>
                  <a:lnTo>
                    <a:pt x="2213" y="566"/>
                  </a:lnTo>
                  <a:lnTo>
                    <a:pt x="2218" y="566"/>
                  </a:lnTo>
                  <a:lnTo>
                    <a:pt x="2247" y="566"/>
                  </a:lnTo>
                  <a:lnTo>
                    <a:pt x="2273" y="563"/>
                  </a:lnTo>
                  <a:lnTo>
                    <a:pt x="2320" y="553"/>
                  </a:lnTo>
                  <a:lnTo>
                    <a:pt x="2322" y="544"/>
                  </a:lnTo>
                  <a:lnTo>
                    <a:pt x="2324" y="541"/>
                  </a:lnTo>
                  <a:lnTo>
                    <a:pt x="2327" y="539"/>
                  </a:lnTo>
                  <a:lnTo>
                    <a:pt x="2327" y="530"/>
                  </a:lnTo>
                  <a:lnTo>
                    <a:pt x="2324" y="525"/>
                  </a:lnTo>
                  <a:lnTo>
                    <a:pt x="2320" y="518"/>
                  </a:lnTo>
                  <a:lnTo>
                    <a:pt x="2320" y="512"/>
                  </a:lnTo>
                  <a:close/>
                  <a:moveTo>
                    <a:pt x="2264" y="365"/>
                  </a:moveTo>
                  <a:lnTo>
                    <a:pt x="2262" y="365"/>
                  </a:lnTo>
                  <a:lnTo>
                    <a:pt x="2264" y="365"/>
                  </a:lnTo>
                  <a:close/>
                  <a:moveTo>
                    <a:pt x="2264" y="363"/>
                  </a:moveTo>
                  <a:lnTo>
                    <a:pt x="2264" y="363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44" name="Freeform 9">
              <a:extLst>
                <a:ext uri="{FF2B5EF4-FFF2-40B4-BE49-F238E27FC236}">
                  <a16:creationId xmlns:a16="http://schemas.microsoft.com/office/drawing/2014/main" id="{625F2897-B50F-4809-8350-45C825E9A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5629" y="4432635"/>
              <a:ext cx="490537" cy="315912"/>
            </a:xfrm>
            <a:custGeom>
              <a:avLst/>
              <a:gdLst>
                <a:gd name="T0" fmla="*/ 1319 w 1361"/>
                <a:gd name="T1" fmla="*/ 430 h 878"/>
                <a:gd name="T2" fmla="*/ 1237 w 1361"/>
                <a:gd name="T3" fmla="*/ 440 h 878"/>
                <a:gd name="T4" fmla="*/ 1175 w 1361"/>
                <a:gd name="T5" fmla="*/ 372 h 878"/>
                <a:gd name="T6" fmla="*/ 1093 w 1361"/>
                <a:gd name="T7" fmla="*/ 277 h 878"/>
                <a:gd name="T8" fmla="*/ 1131 w 1361"/>
                <a:gd name="T9" fmla="*/ 212 h 878"/>
                <a:gd name="T10" fmla="*/ 1080 w 1361"/>
                <a:gd name="T11" fmla="*/ 140 h 878"/>
                <a:gd name="T12" fmla="*/ 1059 w 1361"/>
                <a:gd name="T13" fmla="*/ 114 h 878"/>
                <a:gd name="T14" fmla="*/ 1035 w 1361"/>
                <a:gd name="T15" fmla="*/ 91 h 878"/>
                <a:gd name="T16" fmla="*/ 996 w 1361"/>
                <a:gd name="T17" fmla="*/ 68 h 878"/>
                <a:gd name="T18" fmla="*/ 914 w 1361"/>
                <a:gd name="T19" fmla="*/ 58 h 878"/>
                <a:gd name="T20" fmla="*/ 861 w 1361"/>
                <a:gd name="T21" fmla="*/ 24 h 878"/>
                <a:gd name="T22" fmla="*/ 851 w 1361"/>
                <a:gd name="T23" fmla="*/ 9 h 878"/>
                <a:gd name="T24" fmla="*/ 836 w 1361"/>
                <a:gd name="T25" fmla="*/ 2 h 878"/>
                <a:gd name="T26" fmla="*/ 819 w 1361"/>
                <a:gd name="T27" fmla="*/ 2 h 878"/>
                <a:gd name="T28" fmla="*/ 800 w 1361"/>
                <a:gd name="T29" fmla="*/ 27 h 878"/>
                <a:gd name="T30" fmla="*/ 812 w 1361"/>
                <a:gd name="T31" fmla="*/ 31 h 878"/>
                <a:gd name="T32" fmla="*/ 827 w 1361"/>
                <a:gd name="T33" fmla="*/ 58 h 878"/>
                <a:gd name="T34" fmla="*/ 771 w 1361"/>
                <a:gd name="T35" fmla="*/ 87 h 878"/>
                <a:gd name="T36" fmla="*/ 609 w 1361"/>
                <a:gd name="T37" fmla="*/ 85 h 878"/>
                <a:gd name="T38" fmla="*/ 484 w 1361"/>
                <a:gd name="T39" fmla="*/ 118 h 878"/>
                <a:gd name="T40" fmla="*/ 425 w 1361"/>
                <a:gd name="T41" fmla="*/ 147 h 878"/>
                <a:gd name="T42" fmla="*/ 343 w 1361"/>
                <a:gd name="T43" fmla="*/ 120 h 878"/>
                <a:gd name="T44" fmla="*/ 363 w 1361"/>
                <a:gd name="T45" fmla="*/ 169 h 878"/>
                <a:gd name="T46" fmla="*/ 328 w 1361"/>
                <a:gd name="T47" fmla="*/ 207 h 878"/>
                <a:gd name="T48" fmla="*/ 247 w 1361"/>
                <a:gd name="T49" fmla="*/ 304 h 878"/>
                <a:gd name="T50" fmla="*/ 186 w 1361"/>
                <a:gd name="T51" fmla="*/ 335 h 878"/>
                <a:gd name="T52" fmla="*/ 65 w 1361"/>
                <a:gd name="T53" fmla="*/ 541 h 878"/>
                <a:gd name="T54" fmla="*/ 36 w 1361"/>
                <a:gd name="T55" fmla="*/ 628 h 878"/>
                <a:gd name="T56" fmla="*/ 5 w 1361"/>
                <a:gd name="T57" fmla="*/ 669 h 878"/>
                <a:gd name="T58" fmla="*/ 85 w 1361"/>
                <a:gd name="T59" fmla="*/ 616 h 878"/>
                <a:gd name="T60" fmla="*/ 152 w 1361"/>
                <a:gd name="T61" fmla="*/ 590 h 878"/>
                <a:gd name="T62" fmla="*/ 266 w 1361"/>
                <a:gd name="T63" fmla="*/ 676 h 878"/>
                <a:gd name="T64" fmla="*/ 302 w 1361"/>
                <a:gd name="T65" fmla="*/ 732 h 878"/>
                <a:gd name="T66" fmla="*/ 329 w 1361"/>
                <a:gd name="T67" fmla="*/ 787 h 878"/>
                <a:gd name="T68" fmla="*/ 338 w 1361"/>
                <a:gd name="T69" fmla="*/ 812 h 878"/>
                <a:gd name="T70" fmla="*/ 432 w 1361"/>
                <a:gd name="T71" fmla="*/ 775 h 878"/>
                <a:gd name="T72" fmla="*/ 527 w 1361"/>
                <a:gd name="T73" fmla="*/ 802 h 878"/>
                <a:gd name="T74" fmla="*/ 588 w 1361"/>
                <a:gd name="T75" fmla="*/ 761 h 878"/>
                <a:gd name="T76" fmla="*/ 629 w 1361"/>
                <a:gd name="T77" fmla="*/ 722 h 878"/>
                <a:gd name="T78" fmla="*/ 616 w 1361"/>
                <a:gd name="T79" fmla="*/ 679 h 878"/>
                <a:gd name="T80" fmla="*/ 672 w 1361"/>
                <a:gd name="T81" fmla="*/ 638 h 878"/>
                <a:gd name="T82" fmla="*/ 749 w 1361"/>
                <a:gd name="T83" fmla="*/ 584 h 878"/>
                <a:gd name="T84" fmla="*/ 771 w 1361"/>
                <a:gd name="T85" fmla="*/ 657 h 878"/>
                <a:gd name="T86" fmla="*/ 800 w 1361"/>
                <a:gd name="T87" fmla="*/ 723 h 878"/>
                <a:gd name="T88" fmla="*/ 882 w 1361"/>
                <a:gd name="T89" fmla="*/ 795 h 878"/>
                <a:gd name="T90" fmla="*/ 909 w 1361"/>
                <a:gd name="T91" fmla="*/ 877 h 878"/>
                <a:gd name="T92" fmla="*/ 964 w 1361"/>
                <a:gd name="T93" fmla="*/ 715 h 878"/>
                <a:gd name="T94" fmla="*/ 991 w 1361"/>
                <a:gd name="T95" fmla="*/ 672 h 878"/>
                <a:gd name="T96" fmla="*/ 998 w 1361"/>
                <a:gd name="T97" fmla="*/ 590 h 878"/>
                <a:gd name="T98" fmla="*/ 1039 w 1361"/>
                <a:gd name="T99" fmla="*/ 570 h 878"/>
                <a:gd name="T100" fmla="*/ 1059 w 1361"/>
                <a:gd name="T101" fmla="*/ 577 h 878"/>
                <a:gd name="T102" fmla="*/ 1098 w 1361"/>
                <a:gd name="T103" fmla="*/ 648 h 878"/>
                <a:gd name="T104" fmla="*/ 1143 w 1361"/>
                <a:gd name="T105" fmla="*/ 655 h 878"/>
                <a:gd name="T106" fmla="*/ 1199 w 1361"/>
                <a:gd name="T107" fmla="*/ 640 h 878"/>
                <a:gd name="T108" fmla="*/ 1255 w 1361"/>
                <a:gd name="T109" fmla="*/ 706 h 878"/>
                <a:gd name="T110" fmla="*/ 1240 w 1361"/>
                <a:gd name="T111" fmla="*/ 633 h 878"/>
                <a:gd name="T112" fmla="*/ 1225 w 1361"/>
                <a:gd name="T113" fmla="*/ 596 h 878"/>
                <a:gd name="T114" fmla="*/ 1230 w 1361"/>
                <a:gd name="T115" fmla="*/ 560 h 878"/>
                <a:gd name="T116" fmla="*/ 1250 w 1361"/>
                <a:gd name="T117" fmla="*/ 543 h 878"/>
                <a:gd name="T118" fmla="*/ 1325 w 1361"/>
                <a:gd name="T119" fmla="*/ 556 h 878"/>
                <a:gd name="T120" fmla="*/ 1339 w 1361"/>
                <a:gd name="T121" fmla="*/ 515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1" h="878">
                  <a:moveTo>
                    <a:pt x="1360" y="420"/>
                  </a:moveTo>
                  <a:lnTo>
                    <a:pt x="1360" y="420"/>
                  </a:lnTo>
                  <a:lnTo>
                    <a:pt x="1360" y="411"/>
                  </a:lnTo>
                  <a:lnTo>
                    <a:pt x="1358" y="405"/>
                  </a:lnTo>
                  <a:lnTo>
                    <a:pt x="1354" y="399"/>
                  </a:lnTo>
                  <a:lnTo>
                    <a:pt x="1353" y="393"/>
                  </a:lnTo>
                  <a:lnTo>
                    <a:pt x="1353" y="393"/>
                  </a:lnTo>
                  <a:lnTo>
                    <a:pt x="1346" y="396"/>
                  </a:lnTo>
                  <a:lnTo>
                    <a:pt x="1341" y="401"/>
                  </a:lnTo>
                  <a:lnTo>
                    <a:pt x="1336" y="406"/>
                  </a:lnTo>
                  <a:lnTo>
                    <a:pt x="1332" y="413"/>
                  </a:lnTo>
                  <a:lnTo>
                    <a:pt x="1332" y="413"/>
                  </a:lnTo>
                  <a:lnTo>
                    <a:pt x="1334" y="420"/>
                  </a:lnTo>
                  <a:lnTo>
                    <a:pt x="1332" y="423"/>
                  </a:lnTo>
                  <a:lnTo>
                    <a:pt x="1329" y="425"/>
                  </a:lnTo>
                  <a:lnTo>
                    <a:pt x="1325" y="427"/>
                  </a:lnTo>
                  <a:lnTo>
                    <a:pt x="1322" y="428"/>
                  </a:lnTo>
                  <a:lnTo>
                    <a:pt x="1319" y="430"/>
                  </a:lnTo>
                  <a:lnTo>
                    <a:pt x="1317" y="434"/>
                  </a:lnTo>
                  <a:lnTo>
                    <a:pt x="1319" y="440"/>
                  </a:lnTo>
                  <a:lnTo>
                    <a:pt x="1319" y="440"/>
                  </a:lnTo>
                  <a:lnTo>
                    <a:pt x="1310" y="442"/>
                  </a:lnTo>
                  <a:lnTo>
                    <a:pt x="1305" y="444"/>
                  </a:lnTo>
                  <a:lnTo>
                    <a:pt x="1293" y="449"/>
                  </a:lnTo>
                  <a:lnTo>
                    <a:pt x="1288" y="452"/>
                  </a:lnTo>
                  <a:lnTo>
                    <a:pt x="1281" y="454"/>
                  </a:lnTo>
                  <a:lnTo>
                    <a:pt x="1274" y="456"/>
                  </a:lnTo>
                  <a:lnTo>
                    <a:pt x="1264" y="454"/>
                  </a:lnTo>
                  <a:lnTo>
                    <a:pt x="1264" y="454"/>
                  </a:lnTo>
                  <a:lnTo>
                    <a:pt x="1259" y="452"/>
                  </a:lnTo>
                  <a:lnTo>
                    <a:pt x="1257" y="451"/>
                  </a:lnTo>
                  <a:lnTo>
                    <a:pt x="1257" y="447"/>
                  </a:lnTo>
                  <a:lnTo>
                    <a:pt x="1257" y="447"/>
                  </a:lnTo>
                  <a:lnTo>
                    <a:pt x="1249" y="442"/>
                  </a:lnTo>
                  <a:lnTo>
                    <a:pt x="1243" y="440"/>
                  </a:lnTo>
                  <a:lnTo>
                    <a:pt x="1237" y="440"/>
                  </a:lnTo>
                  <a:lnTo>
                    <a:pt x="1237" y="440"/>
                  </a:lnTo>
                  <a:lnTo>
                    <a:pt x="1235" y="439"/>
                  </a:lnTo>
                  <a:lnTo>
                    <a:pt x="1233" y="437"/>
                  </a:lnTo>
                  <a:lnTo>
                    <a:pt x="1230" y="434"/>
                  </a:lnTo>
                  <a:lnTo>
                    <a:pt x="1225" y="432"/>
                  </a:lnTo>
                  <a:lnTo>
                    <a:pt x="1223" y="430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14" y="423"/>
                  </a:lnTo>
                  <a:lnTo>
                    <a:pt x="1208" y="418"/>
                  </a:lnTo>
                  <a:lnTo>
                    <a:pt x="1199" y="415"/>
                  </a:lnTo>
                  <a:lnTo>
                    <a:pt x="1194" y="413"/>
                  </a:lnTo>
                  <a:lnTo>
                    <a:pt x="1189" y="413"/>
                  </a:lnTo>
                  <a:lnTo>
                    <a:pt x="1189" y="379"/>
                  </a:lnTo>
                  <a:lnTo>
                    <a:pt x="1189" y="379"/>
                  </a:lnTo>
                  <a:lnTo>
                    <a:pt x="1177" y="374"/>
                  </a:lnTo>
                  <a:lnTo>
                    <a:pt x="1177" y="374"/>
                  </a:lnTo>
                  <a:lnTo>
                    <a:pt x="1175" y="372"/>
                  </a:lnTo>
                  <a:lnTo>
                    <a:pt x="1175" y="372"/>
                  </a:lnTo>
                  <a:lnTo>
                    <a:pt x="1163" y="367"/>
                  </a:lnTo>
                  <a:lnTo>
                    <a:pt x="1163" y="367"/>
                  </a:lnTo>
                  <a:lnTo>
                    <a:pt x="1151" y="364"/>
                  </a:lnTo>
                  <a:lnTo>
                    <a:pt x="1138" y="360"/>
                  </a:lnTo>
                  <a:lnTo>
                    <a:pt x="1122" y="359"/>
                  </a:lnTo>
                  <a:lnTo>
                    <a:pt x="1107" y="359"/>
                  </a:lnTo>
                  <a:lnTo>
                    <a:pt x="1107" y="359"/>
                  </a:lnTo>
                  <a:lnTo>
                    <a:pt x="1104" y="357"/>
                  </a:lnTo>
                  <a:lnTo>
                    <a:pt x="1102" y="353"/>
                  </a:lnTo>
                  <a:lnTo>
                    <a:pt x="1100" y="350"/>
                  </a:lnTo>
                  <a:lnTo>
                    <a:pt x="1100" y="345"/>
                  </a:lnTo>
                  <a:lnTo>
                    <a:pt x="1100" y="345"/>
                  </a:lnTo>
                  <a:lnTo>
                    <a:pt x="1098" y="340"/>
                  </a:lnTo>
                  <a:lnTo>
                    <a:pt x="1095" y="336"/>
                  </a:lnTo>
                  <a:lnTo>
                    <a:pt x="1093" y="331"/>
                  </a:lnTo>
                  <a:lnTo>
                    <a:pt x="1093" y="324"/>
                  </a:lnTo>
                  <a:lnTo>
                    <a:pt x="1093" y="277"/>
                  </a:lnTo>
                  <a:lnTo>
                    <a:pt x="1093" y="277"/>
                  </a:lnTo>
                  <a:lnTo>
                    <a:pt x="1093" y="273"/>
                  </a:lnTo>
                  <a:lnTo>
                    <a:pt x="1097" y="270"/>
                  </a:lnTo>
                  <a:lnTo>
                    <a:pt x="1098" y="266"/>
                  </a:lnTo>
                  <a:lnTo>
                    <a:pt x="1100" y="263"/>
                  </a:lnTo>
                  <a:lnTo>
                    <a:pt x="1100" y="263"/>
                  </a:lnTo>
                  <a:lnTo>
                    <a:pt x="1102" y="258"/>
                  </a:lnTo>
                  <a:lnTo>
                    <a:pt x="1104" y="254"/>
                  </a:lnTo>
                  <a:lnTo>
                    <a:pt x="1110" y="248"/>
                  </a:lnTo>
                  <a:lnTo>
                    <a:pt x="1114" y="244"/>
                  </a:lnTo>
                  <a:lnTo>
                    <a:pt x="1116" y="241"/>
                  </a:lnTo>
                  <a:lnTo>
                    <a:pt x="1116" y="236"/>
                  </a:lnTo>
                  <a:lnTo>
                    <a:pt x="1114" y="229"/>
                  </a:lnTo>
                  <a:lnTo>
                    <a:pt x="1114" y="229"/>
                  </a:lnTo>
                  <a:lnTo>
                    <a:pt x="1121" y="227"/>
                  </a:lnTo>
                  <a:lnTo>
                    <a:pt x="1124" y="224"/>
                  </a:lnTo>
                  <a:lnTo>
                    <a:pt x="1129" y="219"/>
                  </a:lnTo>
                  <a:lnTo>
                    <a:pt x="1131" y="212"/>
                  </a:lnTo>
                  <a:lnTo>
                    <a:pt x="1138" y="202"/>
                  </a:lnTo>
                  <a:lnTo>
                    <a:pt x="1143" y="198"/>
                  </a:lnTo>
                  <a:lnTo>
                    <a:pt x="1148" y="195"/>
                  </a:lnTo>
                  <a:lnTo>
                    <a:pt x="1148" y="154"/>
                  </a:lnTo>
                  <a:lnTo>
                    <a:pt x="1148" y="154"/>
                  </a:lnTo>
                  <a:lnTo>
                    <a:pt x="1121" y="157"/>
                  </a:lnTo>
                  <a:lnTo>
                    <a:pt x="1121" y="157"/>
                  </a:lnTo>
                  <a:lnTo>
                    <a:pt x="1116" y="159"/>
                  </a:lnTo>
                  <a:lnTo>
                    <a:pt x="1116" y="159"/>
                  </a:lnTo>
                  <a:lnTo>
                    <a:pt x="1110" y="154"/>
                  </a:lnTo>
                  <a:lnTo>
                    <a:pt x="1105" y="149"/>
                  </a:lnTo>
                  <a:lnTo>
                    <a:pt x="1097" y="147"/>
                  </a:lnTo>
                  <a:lnTo>
                    <a:pt x="1087" y="147"/>
                  </a:lnTo>
                  <a:lnTo>
                    <a:pt x="1087" y="147"/>
                  </a:lnTo>
                  <a:lnTo>
                    <a:pt x="1087" y="143"/>
                  </a:lnTo>
                  <a:lnTo>
                    <a:pt x="1085" y="142"/>
                  </a:lnTo>
                  <a:lnTo>
                    <a:pt x="1080" y="140"/>
                  </a:lnTo>
                  <a:lnTo>
                    <a:pt x="1080" y="140"/>
                  </a:lnTo>
                  <a:lnTo>
                    <a:pt x="1080" y="137"/>
                  </a:lnTo>
                  <a:lnTo>
                    <a:pt x="1078" y="135"/>
                  </a:lnTo>
                  <a:lnTo>
                    <a:pt x="1073" y="133"/>
                  </a:lnTo>
                  <a:lnTo>
                    <a:pt x="1073" y="133"/>
                  </a:lnTo>
                  <a:lnTo>
                    <a:pt x="1073" y="130"/>
                  </a:lnTo>
                  <a:lnTo>
                    <a:pt x="1071" y="128"/>
                  </a:lnTo>
                  <a:lnTo>
                    <a:pt x="1066" y="126"/>
                  </a:lnTo>
                  <a:lnTo>
                    <a:pt x="1066" y="126"/>
                  </a:lnTo>
                  <a:lnTo>
                    <a:pt x="1063" y="120"/>
                  </a:lnTo>
                  <a:lnTo>
                    <a:pt x="1063" y="120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8" y="113"/>
                  </a:lnTo>
                  <a:lnTo>
                    <a:pt x="1056" y="113"/>
                  </a:lnTo>
                  <a:lnTo>
                    <a:pt x="1056" y="113"/>
                  </a:lnTo>
                  <a:lnTo>
                    <a:pt x="1042" y="101"/>
                  </a:lnTo>
                  <a:lnTo>
                    <a:pt x="1042" y="101"/>
                  </a:lnTo>
                  <a:lnTo>
                    <a:pt x="1040" y="99"/>
                  </a:lnTo>
                  <a:lnTo>
                    <a:pt x="1040" y="99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7" y="96"/>
                  </a:lnTo>
                  <a:lnTo>
                    <a:pt x="1037" y="96"/>
                  </a:lnTo>
                  <a:lnTo>
                    <a:pt x="1037" y="94"/>
                  </a:lnTo>
                  <a:lnTo>
                    <a:pt x="1037" y="94"/>
                  </a:lnTo>
                  <a:lnTo>
                    <a:pt x="1035" y="92"/>
                  </a:lnTo>
                  <a:lnTo>
                    <a:pt x="1035" y="92"/>
                  </a:lnTo>
                  <a:lnTo>
                    <a:pt x="1035" y="91"/>
                  </a:lnTo>
                  <a:lnTo>
                    <a:pt x="1035" y="91"/>
                  </a:lnTo>
                  <a:lnTo>
                    <a:pt x="1034" y="89"/>
                  </a:lnTo>
                  <a:lnTo>
                    <a:pt x="1034" y="89"/>
                  </a:lnTo>
                  <a:lnTo>
                    <a:pt x="1034" y="87"/>
                  </a:lnTo>
                  <a:lnTo>
                    <a:pt x="1034" y="87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79"/>
                  </a:lnTo>
                  <a:lnTo>
                    <a:pt x="1032" y="79"/>
                  </a:lnTo>
                  <a:lnTo>
                    <a:pt x="1023" y="77"/>
                  </a:lnTo>
                  <a:lnTo>
                    <a:pt x="1015" y="75"/>
                  </a:lnTo>
                  <a:lnTo>
                    <a:pt x="1005" y="74"/>
                  </a:lnTo>
                  <a:lnTo>
                    <a:pt x="998" y="72"/>
                  </a:lnTo>
                  <a:lnTo>
                    <a:pt x="998" y="72"/>
                  </a:lnTo>
                  <a:lnTo>
                    <a:pt x="996" y="70"/>
                  </a:lnTo>
                  <a:lnTo>
                    <a:pt x="996" y="68"/>
                  </a:lnTo>
                  <a:lnTo>
                    <a:pt x="994" y="67"/>
                  </a:lnTo>
                  <a:lnTo>
                    <a:pt x="991" y="65"/>
                  </a:lnTo>
                  <a:lnTo>
                    <a:pt x="991" y="65"/>
                  </a:lnTo>
                  <a:lnTo>
                    <a:pt x="983" y="63"/>
                  </a:lnTo>
                  <a:lnTo>
                    <a:pt x="979" y="62"/>
                  </a:lnTo>
                  <a:lnTo>
                    <a:pt x="977" y="58"/>
                  </a:lnTo>
                  <a:lnTo>
                    <a:pt x="977" y="58"/>
                  </a:lnTo>
                  <a:lnTo>
                    <a:pt x="971" y="60"/>
                  </a:lnTo>
                  <a:lnTo>
                    <a:pt x="964" y="58"/>
                  </a:lnTo>
                  <a:lnTo>
                    <a:pt x="948" y="58"/>
                  </a:lnTo>
                  <a:lnTo>
                    <a:pt x="942" y="56"/>
                  </a:lnTo>
                  <a:lnTo>
                    <a:pt x="936" y="58"/>
                  </a:lnTo>
                  <a:lnTo>
                    <a:pt x="931" y="60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26" y="63"/>
                  </a:lnTo>
                  <a:lnTo>
                    <a:pt x="923" y="62"/>
                  </a:lnTo>
                  <a:lnTo>
                    <a:pt x="914" y="58"/>
                  </a:lnTo>
                  <a:lnTo>
                    <a:pt x="913" y="56"/>
                  </a:lnTo>
                  <a:lnTo>
                    <a:pt x="909" y="55"/>
                  </a:lnTo>
                  <a:lnTo>
                    <a:pt x="909" y="50"/>
                  </a:lnTo>
                  <a:lnTo>
                    <a:pt x="909" y="45"/>
                  </a:lnTo>
                  <a:lnTo>
                    <a:pt x="909" y="45"/>
                  </a:lnTo>
                  <a:lnTo>
                    <a:pt x="904" y="41"/>
                  </a:lnTo>
                  <a:lnTo>
                    <a:pt x="899" y="38"/>
                  </a:lnTo>
                  <a:lnTo>
                    <a:pt x="894" y="33"/>
                  </a:lnTo>
                  <a:lnTo>
                    <a:pt x="889" y="31"/>
                  </a:lnTo>
                  <a:lnTo>
                    <a:pt x="889" y="31"/>
                  </a:lnTo>
                  <a:lnTo>
                    <a:pt x="884" y="3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877" y="29"/>
                  </a:lnTo>
                  <a:lnTo>
                    <a:pt x="877" y="29"/>
                  </a:lnTo>
                  <a:lnTo>
                    <a:pt x="870" y="24"/>
                  </a:lnTo>
                  <a:lnTo>
                    <a:pt x="861" y="24"/>
                  </a:lnTo>
                  <a:lnTo>
                    <a:pt x="861" y="24"/>
                  </a:lnTo>
                  <a:lnTo>
                    <a:pt x="858" y="19"/>
                  </a:lnTo>
                  <a:lnTo>
                    <a:pt x="858" y="19"/>
                  </a:lnTo>
                  <a:lnTo>
                    <a:pt x="858" y="17"/>
                  </a:lnTo>
                  <a:lnTo>
                    <a:pt x="858" y="17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5" y="14"/>
                  </a:lnTo>
                  <a:lnTo>
                    <a:pt x="855" y="14"/>
                  </a:lnTo>
                  <a:lnTo>
                    <a:pt x="855" y="12"/>
                  </a:lnTo>
                  <a:lnTo>
                    <a:pt x="855" y="12"/>
                  </a:lnTo>
                  <a:lnTo>
                    <a:pt x="853" y="12"/>
                  </a:lnTo>
                  <a:lnTo>
                    <a:pt x="853" y="12"/>
                  </a:lnTo>
                  <a:lnTo>
                    <a:pt x="851" y="10"/>
                  </a:lnTo>
                  <a:lnTo>
                    <a:pt x="851" y="10"/>
                  </a:lnTo>
                  <a:lnTo>
                    <a:pt x="851" y="9"/>
                  </a:lnTo>
                  <a:lnTo>
                    <a:pt x="851" y="9"/>
                  </a:lnTo>
                  <a:lnTo>
                    <a:pt x="850" y="9"/>
                  </a:lnTo>
                  <a:lnTo>
                    <a:pt x="850" y="9"/>
                  </a:lnTo>
                  <a:lnTo>
                    <a:pt x="848" y="7"/>
                  </a:lnTo>
                  <a:lnTo>
                    <a:pt x="848" y="7"/>
                  </a:lnTo>
                  <a:lnTo>
                    <a:pt x="846" y="7"/>
                  </a:lnTo>
                  <a:lnTo>
                    <a:pt x="846" y="7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1" y="4"/>
                  </a:lnTo>
                  <a:lnTo>
                    <a:pt x="841" y="4"/>
                  </a:lnTo>
                  <a:lnTo>
                    <a:pt x="839" y="4"/>
                  </a:lnTo>
                  <a:lnTo>
                    <a:pt x="839" y="4"/>
                  </a:lnTo>
                  <a:lnTo>
                    <a:pt x="838" y="2"/>
                  </a:lnTo>
                  <a:lnTo>
                    <a:pt x="838" y="2"/>
                  </a:lnTo>
                  <a:lnTo>
                    <a:pt x="836" y="2"/>
                  </a:lnTo>
                  <a:lnTo>
                    <a:pt x="836" y="2"/>
                  </a:lnTo>
                  <a:lnTo>
                    <a:pt x="834" y="2"/>
                  </a:lnTo>
                  <a:lnTo>
                    <a:pt x="834" y="2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1" y="0"/>
                  </a:lnTo>
                  <a:lnTo>
                    <a:pt x="831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27" y="0"/>
                  </a:lnTo>
                  <a:lnTo>
                    <a:pt x="827" y="0"/>
                  </a:lnTo>
                  <a:lnTo>
                    <a:pt x="826" y="0"/>
                  </a:lnTo>
                  <a:lnTo>
                    <a:pt x="826" y="0"/>
                  </a:lnTo>
                  <a:lnTo>
                    <a:pt x="822" y="0"/>
                  </a:lnTo>
                  <a:lnTo>
                    <a:pt x="822" y="0"/>
                  </a:lnTo>
                  <a:lnTo>
                    <a:pt x="822" y="2"/>
                  </a:lnTo>
                  <a:lnTo>
                    <a:pt x="822" y="2"/>
                  </a:lnTo>
                  <a:lnTo>
                    <a:pt x="819" y="2"/>
                  </a:lnTo>
                  <a:lnTo>
                    <a:pt x="819" y="2"/>
                  </a:lnTo>
                  <a:lnTo>
                    <a:pt x="817" y="2"/>
                  </a:lnTo>
                  <a:lnTo>
                    <a:pt x="817" y="2"/>
                  </a:lnTo>
                  <a:lnTo>
                    <a:pt x="814" y="4"/>
                  </a:lnTo>
                  <a:lnTo>
                    <a:pt x="814" y="4"/>
                  </a:lnTo>
                  <a:lnTo>
                    <a:pt x="814" y="7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0" y="10"/>
                  </a:lnTo>
                  <a:lnTo>
                    <a:pt x="807" y="10"/>
                  </a:lnTo>
                  <a:lnTo>
                    <a:pt x="807" y="10"/>
                  </a:lnTo>
                  <a:lnTo>
                    <a:pt x="805" y="14"/>
                  </a:lnTo>
                  <a:lnTo>
                    <a:pt x="805" y="19"/>
                  </a:lnTo>
                  <a:lnTo>
                    <a:pt x="803" y="22"/>
                  </a:lnTo>
                  <a:lnTo>
                    <a:pt x="803" y="24"/>
                  </a:lnTo>
                  <a:lnTo>
                    <a:pt x="800" y="24"/>
                  </a:lnTo>
                  <a:lnTo>
                    <a:pt x="800" y="24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2" y="29"/>
                  </a:lnTo>
                  <a:lnTo>
                    <a:pt x="802" y="29"/>
                  </a:lnTo>
                  <a:lnTo>
                    <a:pt x="802" y="31"/>
                  </a:lnTo>
                  <a:lnTo>
                    <a:pt x="802" y="31"/>
                  </a:lnTo>
                  <a:lnTo>
                    <a:pt x="803" y="31"/>
                  </a:lnTo>
                  <a:lnTo>
                    <a:pt x="803" y="31"/>
                  </a:lnTo>
                  <a:lnTo>
                    <a:pt x="805" y="31"/>
                  </a:lnTo>
                  <a:lnTo>
                    <a:pt x="805" y="31"/>
                  </a:lnTo>
                  <a:lnTo>
                    <a:pt x="807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09" y="33"/>
                  </a:lnTo>
                  <a:lnTo>
                    <a:pt x="812" y="33"/>
                  </a:lnTo>
                  <a:lnTo>
                    <a:pt x="812" y="33"/>
                  </a:lnTo>
                  <a:lnTo>
                    <a:pt x="812" y="31"/>
                  </a:lnTo>
                  <a:lnTo>
                    <a:pt x="812" y="31"/>
                  </a:lnTo>
                  <a:lnTo>
                    <a:pt x="815" y="31"/>
                  </a:lnTo>
                  <a:lnTo>
                    <a:pt x="815" y="31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9" y="31"/>
                  </a:lnTo>
                  <a:lnTo>
                    <a:pt x="834" y="31"/>
                  </a:lnTo>
                  <a:lnTo>
                    <a:pt x="834" y="38"/>
                  </a:lnTo>
                  <a:lnTo>
                    <a:pt x="834" y="38"/>
                  </a:lnTo>
                  <a:lnTo>
                    <a:pt x="829" y="45"/>
                  </a:lnTo>
                  <a:lnTo>
                    <a:pt x="829" y="45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34" y="55"/>
                  </a:lnTo>
                  <a:lnTo>
                    <a:pt x="834" y="55"/>
                  </a:lnTo>
                  <a:lnTo>
                    <a:pt x="834" y="58"/>
                  </a:lnTo>
                  <a:lnTo>
                    <a:pt x="834" y="58"/>
                  </a:lnTo>
                  <a:lnTo>
                    <a:pt x="831" y="58"/>
                  </a:lnTo>
                  <a:lnTo>
                    <a:pt x="827" y="58"/>
                  </a:lnTo>
                  <a:lnTo>
                    <a:pt x="822" y="58"/>
                  </a:lnTo>
                  <a:lnTo>
                    <a:pt x="821" y="58"/>
                  </a:lnTo>
                  <a:lnTo>
                    <a:pt x="821" y="58"/>
                  </a:lnTo>
                  <a:lnTo>
                    <a:pt x="815" y="67"/>
                  </a:lnTo>
                  <a:lnTo>
                    <a:pt x="812" y="70"/>
                  </a:lnTo>
                  <a:lnTo>
                    <a:pt x="807" y="72"/>
                  </a:lnTo>
                  <a:lnTo>
                    <a:pt x="807" y="72"/>
                  </a:lnTo>
                  <a:lnTo>
                    <a:pt x="803" y="74"/>
                  </a:lnTo>
                  <a:lnTo>
                    <a:pt x="800" y="75"/>
                  </a:lnTo>
                  <a:lnTo>
                    <a:pt x="797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88" y="79"/>
                  </a:lnTo>
                  <a:lnTo>
                    <a:pt x="785" y="80"/>
                  </a:lnTo>
                  <a:lnTo>
                    <a:pt x="781" y="82"/>
                  </a:lnTo>
                  <a:lnTo>
                    <a:pt x="780" y="85"/>
                  </a:lnTo>
                  <a:lnTo>
                    <a:pt x="780" y="85"/>
                  </a:lnTo>
                  <a:lnTo>
                    <a:pt x="771" y="87"/>
                  </a:lnTo>
                  <a:lnTo>
                    <a:pt x="764" y="85"/>
                  </a:lnTo>
                  <a:lnTo>
                    <a:pt x="759" y="82"/>
                  </a:lnTo>
                  <a:lnTo>
                    <a:pt x="756" y="79"/>
                  </a:lnTo>
                  <a:lnTo>
                    <a:pt x="752" y="75"/>
                  </a:lnTo>
                  <a:lnTo>
                    <a:pt x="747" y="72"/>
                  </a:lnTo>
                  <a:lnTo>
                    <a:pt x="740" y="70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11" y="75"/>
                  </a:lnTo>
                  <a:lnTo>
                    <a:pt x="686" y="77"/>
                  </a:lnTo>
                  <a:lnTo>
                    <a:pt x="658" y="77"/>
                  </a:lnTo>
                  <a:lnTo>
                    <a:pt x="629" y="79"/>
                  </a:lnTo>
                  <a:lnTo>
                    <a:pt x="629" y="79"/>
                  </a:lnTo>
                  <a:lnTo>
                    <a:pt x="616" y="79"/>
                  </a:lnTo>
                  <a:lnTo>
                    <a:pt x="611" y="80"/>
                  </a:lnTo>
                  <a:lnTo>
                    <a:pt x="609" y="82"/>
                  </a:lnTo>
                  <a:lnTo>
                    <a:pt x="609" y="85"/>
                  </a:lnTo>
                  <a:lnTo>
                    <a:pt x="609" y="85"/>
                  </a:lnTo>
                  <a:lnTo>
                    <a:pt x="595" y="87"/>
                  </a:lnTo>
                  <a:lnTo>
                    <a:pt x="582" y="85"/>
                  </a:lnTo>
                  <a:lnTo>
                    <a:pt x="554" y="79"/>
                  </a:lnTo>
                  <a:lnTo>
                    <a:pt x="554" y="79"/>
                  </a:lnTo>
                  <a:lnTo>
                    <a:pt x="539" y="77"/>
                  </a:lnTo>
                  <a:lnTo>
                    <a:pt x="532" y="75"/>
                  </a:lnTo>
                  <a:lnTo>
                    <a:pt x="527" y="72"/>
                  </a:lnTo>
                  <a:lnTo>
                    <a:pt x="527" y="72"/>
                  </a:lnTo>
                  <a:lnTo>
                    <a:pt x="517" y="77"/>
                  </a:lnTo>
                  <a:lnTo>
                    <a:pt x="517" y="77"/>
                  </a:lnTo>
                  <a:lnTo>
                    <a:pt x="510" y="84"/>
                  </a:lnTo>
                  <a:lnTo>
                    <a:pt x="505" y="92"/>
                  </a:lnTo>
                  <a:lnTo>
                    <a:pt x="501" y="103"/>
                  </a:lnTo>
                  <a:lnTo>
                    <a:pt x="500" y="113"/>
                  </a:lnTo>
                  <a:lnTo>
                    <a:pt x="500" y="113"/>
                  </a:lnTo>
                  <a:lnTo>
                    <a:pt x="493" y="113"/>
                  </a:lnTo>
                  <a:lnTo>
                    <a:pt x="488" y="116"/>
                  </a:lnTo>
                  <a:lnTo>
                    <a:pt x="484" y="118"/>
                  </a:lnTo>
                  <a:lnTo>
                    <a:pt x="479" y="120"/>
                  </a:lnTo>
                  <a:lnTo>
                    <a:pt x="479" y="120"/>
                  </a:lnTo>
                  <a:lnTo>
                    <a:pt x="478" y="121"/>
                  </a:lnTo>
                  <a:lnTo>
                    <a:pt x="476" y="123"/>
                  </a:lnTo>
                  <a:lnTo>
                    <a:pt x="472" y="126"/>
                  </a:lnTo>
                  <a:lnTo>
                    <a:pt x="467" y="128"/>
                  </a:lnTo>
                  <a:lnTo>
                    <a:pt x="466" y="130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57" y="131"/>
                  </a:lnTo>
                  <a:lnTo>
                    <a:pt x="452" y="133"/>
                  </a:lnTo>
                  <a:lnTo>
                    <a:pt x="447" y="135"/>
                  </a:lnTo>
                  <a:lnTo>
                    <a:pt x="443" y="138"/>
                  </a:lnTo>
                  <a:lnTo>
                    <a:pt x="440" y="142"/>
                  </a:lnTo>
                  <a:lnTo>
                    <a:pt x="437" y="145"/>
                  </a:lnTo>
                  <a:lnTo>
                    <a:pt x="432" y="147"/>
                  </a:lnTo>
                  <a:lnTo>
                    <a:pt x="425" y="147"/>
                  </a:lnTo>
                  <a:lnTo>
                    <a:pt x="425" y="147"/>
                  </a:lnTo>
                  <a:lnTo>
                    <a:pt x="413" y="145"/>
                  </a:lnTo>
                  <a:lnTo>
                    <a:pt x="403" y="140"/>
                  </a:lnTo>
                  <a:lnTo>
                    <a:pt x="396" y="135"/>
                  </a:lnTo>
                  <a:lnTo>
                    <a:pt x="392" y="131"/>
                  </a:lnTo>
                  <a:lnTo>
                    <a:pt x="391" y="126"/>
                  </a:lnTo>
                  <a:lnTo>
                    <a:pt x="391" y="126"/>
                  </a:lnTo>
                  <a:lnTo>
                    <a:pt x="380" y="123"/>
                  </a:lnTo>
                  <a:lnTo>
                    <a:pt x="372" y="118"/>
                  </a:lnTo>
                  <a:lnTo>
                    <a:pt x="365" y="111"/>
                  </a:lnTo>
                  <a:lnTo>
                    <a:pt x="356" y="106"/>
                  </a:lnTo>
                  <a:lnTo>
                    <a:pt x="356" y="106"/>
                  </a:lnTo>
                  <a:lnTo>
                    <a:pt x="355" y="111"/>
                  </a:lnTo>
                  <a:lnTo>
                    <a:pt x="353" y="113"/>
                  </a:lnTo>
                  <a:lnTo>
                    <a:pt x="350" y="113"/>
                  </a:lnTo>
                  <a:lnTo>
                    <a:pt x="350" y="113"/>
                  </a:lnTo>
                  <a:lnTo>
                    <a:pt x="346" y="113"/>
                  </a:lnTo>
                  <a:lnTo>
                    <a:pt x="345" y="114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5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26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33" y="131"/>
                  </a:lnTo>
                  <a:lnTo>
                    <a:pt x="336" y="135"/>
                  </a:lnTo>
                  <a:lnTo>
                    <a:pt x="346" y="138"/>
                  </a:lnTo>
                  <a:lnTo>
                    <a:pt x="351" y="140"/>
                  </a:lnTo>
                  <a:lnTo>
                    <a:pt x="356" y="143"/>
                  </a:lnTo>
                  <a:lnTo>
                    <a:pt x="360" y="149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9"/>
                  </a:lnTo>
                  <a:lnTo>
                    <a:pt x="363" y="164"/>
                  </a:lnTo>
                  <a:lnTo>
                    <a:pt x="363" y="169"/>
                  </a:lnTo>
                  <a:lnTo>
                    <a:pt x="363" y="174"/>
                  </a:lnTo>
                  <a:lnTo>
                    <a:pt x="363" y="174"/>
                  </a:lnTo>
                  <a:lnTo>
                    <a:pt x="362" y="179"/>
                  </a:lnTo>
                  <a:lnTo>
                    <a:pt x="360" y="181"/>
                  </a:lnTo>
                  <a:lnTo>
                    <a:pt x="356" y="181"/>
                  </a:lnTo>
                  <a:lnTo>
                    <a:pt x="356" y="181"/>
                  </a:lnTo>
                  <a:lnTo>
                    <a:pt x="355" y="186"/>
                  </a:lnTo>
                  <a:lnTo>
                    <a:pt x="353" y="188"/>
                  </a:lnTo>
                  <a:lnTo>
                    <a:pt x="350" y="188"/>
                  </a:lnTo>
                  <a:lnTo>
                    <a:pt x="350" y="188"/>
                  </a:lnTo>
                  <a:lnTo>
                    <a:pt x="339" y="195"/>
                  </a:lnTo>
                  <a:lnTo>
                    <a:pt x="339" y="195"/>
                  </a:lnTo>
                  <a:lnTo>
                    <a:pt x="336" y="198"/>
                  </a:lnTo>
                  <a:lnTo>
                    <a:pt x="336" y="198"/>
                  </a:lnTo>
                  <a:lnTo>
                    <a:pt x="331" y="203"/>
                  </a:lnTo>
                  <a:lnTo>
                    <a:pt x="331" y="203"/>
                  </a:lnTo>
                  <a:lnTo>
                    <a:pt x="328" y="207"/>
                  </a:lnTo>
                  <a:lnTo>
                    <a:pt x="328" y="207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295" y="239"/>
                  </a:lnTo>
                  <a:lnTo>
                    <a:pt x="281" y="253"/>
                  </a:lnTo>
                  <a:lnTo>
                    <a:pt x="268" y="263"/>
                  </a:lnTo>
                  <a:lnTo>
                    <a:pt x="268" y="263"/>
                  </a:lnTo>
                  <a:lnTo>
                    <a:pt x="266" y="272"/>
                  </a:lnTo>
                  <a:lnTo>
                    <a:pt x="264" y="277"/>
                  </a:lnTo>
                  <a:lnTo>
                    <a:pt x="259" y="280"/>
                  </a:lnTo>
                  <a:lnTo>
                    <a:pt x="254" y="283"/>
                  </a:lnTo>
                  <a:lnTo>
                    <a:pt x="254" y="283"/>
                  </a:lnTo>
                  <a:lnTo>
                    <a:pt x="254" y="290"/>
                  </a:lnTo>
                  <a:lnTo>
                    <a:pt x="251" y="295"/>
                  </a:lnTo>
                  <a:lnTo>
                    <a:pt x="249" y="299"/>
                  </a:lnTo>
                  <a:lnTo>
                    <a:pt x="247" y="304"/>
                  </a:lnTo>
                  <a:lnTo>
                    <a:pt x="247" y="304"/>
                  </a:lnTo>
                  <a:lnTo>
                    <a:pt x="239" y="302"/>
                  </a:lnTo>
                  <a:lnTo>
                    <a:pt x="234" y="304"/>
                  </a:lnTo>
                  <a:lnTo>
                    <a:pt x="228" y="306"/>
                  </a:lnTo>
                  <a:lnTo>
                    <a:pt x="225" y="309"/>
                  </a:lnTo>
                  <a:lnTo>
                    <a:pt x="222" y="312"/>
                  </a:lnTo>
                  <a:lnTo>
                    <a:pt x="218" y="316"/>
                  </a:lnTo>
                  <a:lnTo>
                    <a:pt x="213" y="318"/>
                  </a:lnTo>
                  <a:lnTo>
                    <a:pt x="206" y="318"/>
                  </a:lnTo>
                  <a:lnTo>
                    <a:pt x="206" y="318"/>
                  </a:lnTo>
                  <a:lnTo>
                    <a:pt x="205" y="319"/>
                  </a:lnTo>
                  <a:lnTo>
                    <a:pt x="203" y="321"/>
                  </a:lnTo>
                  <a:lnTo>
                    <a:pt x="199" y="324"/>
                  </a:lnTo>
                  <a:lnTo>
                    <a:pt x="194" y="326"/>
                  </a:lnTo>
                  <a:lnTo>
                    <a:pt x="193" y="328"/>
                  </a:lnTo>
                  <a:lnTo>
                    <a:pt x="193" y="331"/>
                  </a:lnTo>
                  <a:lnTo>
                    <a:pt x="193" y="331"/>
                  </a:lnTo>
                  <a:lnTo>
                    <a:pt x="189" y="333"/>
                  </a:lnTo>
                  <a:lnTo>
                    <a:pt x="186" y="335"/>
                  </a:lnTo>
                  <a:lnTo>
                    <a:pt x="182" y="338"/>
                  </a:lnTo>
                  <a:lnTo>
                    <a:pt x="179" y="338"/>
                  </a:lnTo>
                  <a:lnTo>
                    <a:pt x="179" y="406"/>
                  </a:lnTo>
                  <a:lnTo>
                    <a:pt x="179" y="406"/>
                  </a:lnTo>
                  <a:lnTo>
                    <a:pt x="158" y="420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28" y="440"/>
                  </a:lnTo>
                  <a:lnTo>
                    <a:pt x="119" y="447"/>
                  </a:lnTo>
                  <a:lnTo>
                    <a:pt x="104" y="464"/>
                  </a:lnTo>
                  <a:lnTo>
                    <a:pt x="89" y="481"/>
                  </a:lnTo>
                  <a:lnTo>
                    <a:pt x="80" y="488"/>
                  </a:lnTo>
                  <a:lnTo>
                    <a:pt x="70" y="495"/>
                  </a:lnTo>
                  <a:lnTo>
                    <a:pt x="70" y="536"/>
                  </a:lnTo>
                  <a:lnTo>
                    <a:pt x="70" y="536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5" y="541"/>
                  </a:lnTo>
                  <a:lnTo>
                    <a:pt x="65" y="546"/>
                  </a:lnTo>
                  <a:lnTo>
                    <a:pt x="63" y="549"/>
                  </a:lnTo>
                  <a:lnTo>
                    <a:pt x="63" y="549"/>
                  </a:lnTo>
                  <a:lnTo>
                    <a:pt x="60" y="549"/>
                  </a:lnTo>
                  <a:lnTo>
                    <a:pt x="56" y="549"/>
                  </a:lnTo>
                  <a:lnTo>
                    <a:pt x="56" y="549"/>
                  </a:lnTo>
                  <a:lnTo>
                    <a:pt x="56" y="555"/>
                  </a:lnTo>
                  <a:lnTo>
                    <a:pt x="56" y="560"/>
                  </a:lnTo>
                  <a:lnTo>
                    <a:pt x="56" y="565"/>
                  </a:lnTo>
                  <a:lnTo>
                    <a:pt x="56" y="570"/>
                  </a:lnTo>
                  <a:lnTo>
                    <a:pt x="56" y="570"/>
                  </a:lnTo>
                  <a:lnTo>
                    <a:pt x="51" y="582"/>
                  </a:lnTo>
                  <a:lnTo>
                    <a:pt x="48" y="596"/>
                  </a:lnTo>
                  <a:lnTo>
                    <a:pt x="44" y="609"/>
                  </a:lnTo>
                  <a:lnTo>
                    <a:pt x="43" y="625"/>
                  </a:lnTo>
                  <a:lnTo>
                    <a:pt x="43" y="625"/>
                  </a:lnTo>
                  <a:lnTo>
                    <a:pt x="37" y="626"/>
                  </a:lnTo>
                  <a:lnTo>
                    <a:pt x="36" y="628"/>
                  </a:lnTo>
                  <a:lnTo>
                    <a:pt x="31" y="633"/>
                  </a:lnTo>
                  <a:lnTo>
                    <a:pt x="29" y="636"/>
                  </a:lnTo>
                  <a:lnTo>
                    <a:pt x="25" y="638"/>
                  </a:lnTo>
                  <a:lnTo>
                    <a:pt x="20" y="640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4" y="643"/>
                  </a:lnTo>
                  <a:lnTo>
                    <a:pt x="12" y="645"/>
                  </a:lnTo>
                  <a:lnTo>
                    <a:pt x="7" y="650"/>
                  </a:lnTo>
                  <a:lnTo>
                    <a:pt x="3" y="652"/>
                  </a:lnTo>
                  <a:lnTo>
                    <a:pt x="2" y="655"/>
                  </a:lnTo>
                  <a:lnTo>
                    <a:pt x="0" y="660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5" y="669"/>
                  </a:lnTo>
                  <a:lnTo>
                    <a:pt x="5" y="669"/>
                  </a:lnTo>
                  <a:lnTo>
                    <a:pt x="8" y="672"/>
                  </a:lnTo>
                  <a:lnTo>
                    <a:pt x="29" y="672"/>
                  </a:lnTo>
                  <a:lnTo>
                    <a:pt x="29" y="672"/>
                  </a:lnTo>
                  <a:lnTo>
                    <a:pt x="31" y="676"/>
                  </a:lnTo>
                  <a:lnTo>
                    <a:pt x="34" y="676"/>
                  </a:lnTo>
                  <a:lnTo>
                    <a:pt x="37" y="674"/>
                  </a:lnTo>
                  <a:lnTo>
                    <a:pt x="43" y="672"/>
                  </a:lnTo>
                  <a:lnTo>
                    <a:pt x="43" y="672"/>
                  </a:lnTo>
                  <a:lnTo>
                    <a:pt x="51" y="667"/>
                  </a:lnTo>
                  <a:lnTo>
                    <a:pt x="61" y="664"/>
                  </a:lnTo>
                  <a:lnTo>
                    <a:pt x="70" y="659"/>
                  </a:lnTo>
                  <a:lnTo>
                    <a:pt x="73" y="655"/>
                  </a:lnTo>
                  <a:lnTo>
                    <a:pt x="77" y="652"/>
                  </a:lnTo>
                  <a:lnTo>
                    <a:pt x="83" y="652"/>
                  </a:lnTo>
                  <a:lnTo>
                    <a:pt x="83" y="652"/>
                  </a:lnTo>
                  <a:lnTo>
                    <a:pt x="83" y="633"/>
                  </a:lnTo>
                  <a:lnTo>
                    <a:pt x="83" y="625"/>
                  </a:lnTo>
                  <a:lnTo>
                    <a:pt x="85" y="616"/>
                  </a:lnTo>
                  <a:lnTo>
                    <a:pt x="89" y="609"/>
                  </a:lnTo>
                  <a:lnTo>
                    <a:pt x="92" y="604"/>
                  </a:lnTo>
                  <a:lnTo>
                    <a:pt x="97" y="601"/>
                  </a:lnTo>
                  <a:lnTo>
                    <a:pt x="104" y="597"/>
                  </a:lnTo>
                  <a:lnTo>
                    <a:pt x="104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602"/>
                  </a:lnTo>
                  <a:lnTo>
                    <a:pt x="126" y="606"/>
                  </a:lnTo>
                  <a:lnTo>
                    <a:pt x="131" y="606"/>
                  </a:lnTo>
                  <a:lnTo>
                    <a:pt x="138" y="604"/>
                  </a:lnTo>
                  <a:lnTo>
                    <a:pt x="138" y="604"/>
                  </a:lnTo>
                  <a:lnTo>
                    <a:pt x="138" y="601"/>
                  </a:lnTo>
                  <a:lnTo>
                    <a:pt x="140" y="599"/>
                  </a:lnTo>
                  <a:lnTo>
                    <a:pt x="145" y="597"/>
                  </a:lnTo>
                  <a:lnTo>
                    <a:pt x="148" y="594"/>
                  </a:lnTo>
                  <a:lnTo>
                    <a:pt x="150" y="592"/>
                  </a:lnTo>
                  <a:lnTo>
                    <a:pt x="152" y="590"/>
                  </a:lnTo>
                  <a:lnTo>
                    <a:pt x="152" y="590"/>
                  </a:lnTo>
                  <a:lnTo>
                    <a:pt x="157" y="589"/>
                  </a:lnTo>
                  <a:lnTo>
                    <a:pt x="160" y="587"/>
                  </a:lnTo>
                  <a:lnTo>
                    <a:pt x="165" y="584"/>
                  </a:lnTo>
                  <a:lnTo>
                    <a:pt x="172" y="584"/>
                  </a:lnTo>
                  <a:lnTo>
                    <a:pt x="247" y="584"/>
                  </a:lnTo>
                  <a:lnTo>
                    <a:pt x="247" y="584"/>
                  </a:lnTo>
                  <a:lnTo>
                    <a:pt x="247" y="590"/>
                  </a:lnTo>
                  <a:lnTo>
                    <a:pt x="251" y="594"/>
                  </a:lnTo>
                  <a:lnTo>
                    <a:pt x="254" y="597"/>
                  </a:lnTo>
                  <a:lnTo>
                    <a:pt x="261" y="597"/>
                  </a:lnTo>
                  <a:lnTo>
                    <a:pt x="261" y="597"/>
                  </a:lnTo>
                  <a:lnTo>
                    <a:pt x="261" y="609"/>
                  </a:lnTo>
                  <a:lnTo>
                    <a:pt x="263" y="621"/>
                  </a:lnTo>
                  <a:lnTo>
                    <a:pt x="266" y="643"/>
                  </a:lnTo>
                  <a:lnTo>
                    <a:pt x="268" y="655"/>
                  </a:lnTo>
                  <a:lnTo>
                    <a:pt x="268" y="665"/>
                  </a:lnTo>
                  <a:lnTo>
                    <a:pt x="266" y="676"/>
                  </a:lnTo>
                  <a:lnTo>
                    <a:pt x="261" y="686"/>
                  </a:lnTo>
                  <a:lnTo>
                    <a:pt x="261" y="686"/>
                  </a:lnTo>
                  <a:lnTo>
                    <a:pt x="266" y="694"/>
                  </a:lnTo>
                  <a:lnTo>
                    <a:pt x="270" y="698"/>
                  </a:lnTo>
                  <a:lnTo>
                    <a:pt x="275" y="700"/>
                  </a:lnTo>
                  <a:lnTo>
                    <a:pt x="275" y="700"/>
                  </a:lnTo>
                  <a:lnTo>
                    <a:pt x="276" y="701"/>
                  </a:lnTo>
                  <a:lnTo>
                    <a:pt x="278" y="703"/>
                  </a:lnTo>
                  <a:lnTo>
                    <a:pt x="281" y="706"/>
                  </a:lnTo>
                  <a:lnTo>
                    <a:pt x="283" y="712"/>
                  </a:lnTo>
                  <a:lnTo>
                    <a:pt x="285" y="713"/>
                  </a:lnTo>
                  <a:lnTo>
                    <a:pt x="288" y="713"/>
                  </a:lnTo>
                  <a:lnTo>
                    <a:pt x="288" y="713"/>
                  </a:lnTo>
                  <a:lnTo>
                    <a:pt x="293" y="722"/>
                  </a:lnTo>
                  <a:lnTo>
                    <a:pt x="297" y="725"/>
                  </a:lnTo>
                  <a:lnTo>
                    <a:pt x="302" y="727"/>
                  </a:lnTo>
                  <a:lnTo>
                    <a:pt x="302" y="727"/>
                  </a:lnTo>
                  <a:lnTo>
                    <a:pt x="302" y="732"/>
                  </a:lnTo>
                  <a:lnTo>
                    <a:pt x="304" y="735"/>
                  </a:lnTo>
                  <a:lnTo>
                    <a:pt x="305" y="739"/>
                  </a:lnTo>
                  <a:lnTo>
                    <a:pt x="309" y="741"/>
                  </a:lnTo>
                  <a:lnTo>
                    <a:pt x="309" y="741"/>
                  </a:lnTo>
                  <a:lnTo>
                    <a:pt x="324" y="770"/>
                  </a:lnTo>
                  <a:lnTo>
                    <a:pt x="324" y="770"/>
                  </a:lnTo>
                  <a:lnTo>
                    <a:pt x="324" y="771"/>
                  </a:lnTo>
                  <a:lnTo>
                    <a:pt x="324" y="771"/>
                  </a:lnTo>
                  <a:lnTo>
                    <a:pt x="326" y="775"/>
                  </a:lnTo>
                  <a:lnTo>
                    <a:pt x="326" y="775"/>
                  </a:lnTo>
                  <a:lnTo>
                    <a:pt x="326" y="776"/>
                  </a:lnTo>
                  <a:lnTo>
                    <a:pt x="326" y="776"/>
                  </a:lnTo>
                  <a:lnTo>
                    <a:pt x="328" y="780"/>
                  </a:lnTo>
                  <a:lnTo>
                    <a:pt x="328" y="780"/>
                  </a:lnTo>
                  <a:lnTo>
                    <a:pt x="328" y="782"/>
                  </a:lnTo>
                  <a:lnTo>
                    <a:pt x="328" y="782"/>
                  </a:lnTo>
                  <a:lnTo>
                    <a:pt x="329" y="787"/>
                  </a:lnTo>
                  <a:lnTo>
                    <a:pt x="329" y="787"/>
                  </a:lnTo>
                  <a:lnTo>
                    <a:pt x="329" y="788"/>
                  </a:lnTo>
                  <a:lnTo>
                    <a:pt x="329" y="788"/>
                  </a:lnTo>
                  <a:lnTo>
                    <a:pt x="329" y="792"/>
                  </a:lnTo>
                  <a:lnTo>
                    <a:pt x="329" y="792"/>
                  </a:lnTo>
                  <a:lnTo>
                    <a:pt x="329" y="795"/>
                  </a:lnTo>
                  <a:lnTo>
                    <a:pt x="329" y="795"/>
                  </a:lnTo>
                  <a:lnTo>
                    <a:pt x="331" y="799"/>
                  </a:lnTo>
                  <a:lnTo>
                    <a:pt x="331" y="799"/>
                  </a:lnTo>
                  <a:lnTo>
                    <a:pt x="331" y="800"/>
                  </a:lnTo>
                  <a:lnTo>
                    <a:pt x="331" y="800"/>
                  </a:lnTo>
                  <a:lnTo>
                    <a:pt x="329" y="805"/>
                  </a:lnTo>
                  <a:lnTo>
                    <a:pt x="329" y="805"/>
                  </a:lnTo>
                  <a:lnTo>
                    <a:pt x="329" y="809"/>
                  </a:lnTo>
                  <a:lnTo>
                    <a:pt x="329" y="809"/>
                  </a:lnTo>
                  <a:lnTo>
                    <a:pt x="329" y="816"/>
                  </a:lnTo>
                  <a:lnTo>
                    <a:pt x="329" y="816"/>
                  </a:lnTo>
                  <a:lnTo>
                    <a:pt x="334" y="814"/>
                  </a:lnTo>
                  <a:lnTo>
                    <a:pt x="338" y="812"/>
                  </a:lnTo>
                  <a:lnTo>
                    <a:pt x="343" y="809"/>
                  </a:lnTo>
                  <a:lnTo>
                    <a:pt x="350" y="809"/>
                  </a:lnTo>
                  <a:lnTo>
                    <a:pt x="350" y="809"/>
                  </a:lnTo>
                  <a:lnTo>
                    <a:pt x="372" y="800"/>
                  </a:lnTo>
                  <a:lnTo>
                    <a:pt x="384" y="797"/>
                  </a:lnTo>
                  <a:lnTo>
                    <a:pt x="397" y="795"/>
                  </a:lnTo>
                  <a:lnTo>
                    <a:pt x="397" y="795"/>
                  </a:lnTo>
                  <a:lnTo>
                    <a:pt x="397" y="792"/>
                  </a:lnTo>
                  <a:lnTo>
                    <a:pt x="399" y="790"/>
                  </a:lnTo>
                  <a:lnTo>
                    <a:pt x="404" y="788"/>
                  </a:lnTo>
                  <a:lnTo>
                    <a:pt x="408" y="785"/>
                  </a:lnTo>
                  <a:lnTo>
                    <a:pt x="409" y="783"/>
                  </a:lnTo>
                  <a:lnTo>
                    <a:pt x="411" y="782"/>
                  </a:lnTo>
                  <a:lnTo>
                    <a:pt x="411" y="782"/>
                  </a:lnTo>
                  <a:lnTo>
                    <a:pt x="416" y="780"/>
                  </a:lnTo>
                  <a:lnTo>
                    <a:pt x="420" y="778"/>
                  </a:lnTo>
                  <a:lnTo>
                    <a:pt x="425" y="775"/>
                  </a:lnTo>
                  <a:lnTo>
                    <a:pt x="432" y="775"/>
                  </a:lnTo>
                  <a:lnTo>
                    <a:pt x="432" y="775"/>
                  </a:lnTo>
                  <a:lnTo>
                    <a:pt x="438" y="775"/>
                  </a:lnTo>
                  <a:lnTo>
                    <a:pt x="443" y="773"/>
                  </a:lnTo>
                  <a:lnTo>
                    <a:pt x="452" y="768"/>
                  </a:lnTo>
                  <a:lnTo>
                    <a:pt x="452" y="768"/>
                  </a:lnTo>
                  <a:lnTo>
                    <a:pt x="459" y="773"/>
                  </a:lnTo>
                  <a:lnTo>
                    <a:pt x="469" y="775"/>
                  </a:lnTo>
                  <a:lnTo>
                    <a:pt x="481" y="775"/>
                  </a:lnTo>
                  <a:lnTo>
                    <a:pt x="493" y="775"/>
                  </a:lnTo>
                  <a:lnTo>
                    <a:pt x="493" y="775"/>
                  </a:lnTo>
                  <a:lnTo>
                    <a:pt x="498" y="776"/>
                  </a:lnTo>
                  <a:lnTo>
                    <a:pt x="501" y="780"/>
                  </a:lnTo>
                  <a:lnTo>
                    <a:pt x="507" y="788"/>
                  </a:lnTo>
                  <a:lnTo>
                    <a:pt x="507" y="788"/>
                  </a:lnTo>
                  <a:lnTo>
                    <a:pt x="513" y="788"/>
                  </a:lnTo>
                  <a:lnTo>
                    <a:pt x="520" y="792"/>
                  </a:lnTo>
                  <a:lnTo>
                    <a:pt x="524" y="797"/>
                  </a:lnTo>
                  <a:lnTo>
                    <a:pt x="527" y="802"/>
                  </a:lnTo>
                  <a:lnTo>
                    <a:pt x="527" y="802"/>
                  </a:lnTo>
                  <a:lnTo>
                    <a:pt x="532" y="804"/>
                  </a:lnTo>
                  <a:lnTo>
                    <a:pt x="537" y="802"/>
                  </a:lnTo>
                  <a:lnTo>
                    <a:pt x="541" y="800"/>
                  </a:lnTo>
                  <a:lnTo>
                    <a:pt x="542" y="797"/>
                  </a:lnTo>
                  <a:lnTo>
                    <a:pt x="547" y="792"/>
                  </a:lnTo>
                  <a:lnTo>
                    <a:pt x="549" y="790"/>
                  </a:lnTo>
                  <a:lnTo>
                    <a:pt x="554" y="788"/>
                  </a:lnTo>
                  <a:lnTo>
                    <a:pt x="554" y="788"/>
                  </a:lnTo>
                  <a:lnTo>
                    <a:pt x="556" y="785"/>
                  </a:lnTo>
                  <a:lnTo>
                    <a:pt x="558" y="783"/>
                  </a:lnTo>
                  <a:lnTo>
                    <a:pt x="565" y="782"/>
                  </a:lnTo>
                  <a:lnTo>
                    <a:pt x="582" y="782"/>
                  </a:lnTo>
                  <a:lnTo>
                    <a:pt x="582" y="782"/>
                  </a:lnTo>
                  <a:lnTo>
                    <a:pt x="587" y="773"/>
                  </a:lnTo>
                  <a:lnTo>
                    <a:pt x="588" y="768"/>
                  </a:lnTo>
                  <a:lnTo>
                    <a:pt x="588" y="761"/>
                  </a:lnTo>
                  <a:lnTo>
                    <a:pt x="588" y="761"/>
                  </a:lnTo>
                  <a:lnTo>
                    <a:pt x="590" y="759"/>
                  </a:lnTo>
                  <a:lnTo>
                    <a:pt x="592" y="758"/>
                  </a:lnTo>
                  <a:lnTo>
                    <a:pt x="595" y="754"/>
                  </a:lnTo>
                  <a:lnTo>
                    <a:pt x="597" y="749"/>
                  </a:lnTo>
                  <a:lnTo>
                    <a:pt x="599" y="747"/>
                  </a:lnTo>
                  <a:lnTo>
                    <a:pt x="602" y="747"/>
                  </a:lnTo>
                  <a:lnTo>
                    <a:pt x="602" y="747"/>
                  </a:lnTo>
                  <a:lnTo>
                    <a:pt x="605" y="746"/>
                  </a:lnTo>
                  <a:lnTo>
                    <a:pt x="609" y="742"/>
                  </a:lnTo>
                  <a:lnTo>
                    <a:pt x="612" y="734"/>
                  </a:lnTo>
                  <a:lnTo>
                    <a:pt x="614" y="730"/>
                  </a:lnTo>
                  <a:lnTo>
                    <a:pt x="617" y="727"/>
                  </a:lnTo>
                  <a:lnTo>
                    <a:pt x="622" y="725"/>
                  </a:lnTo>
                  <a:lnTo>
                    <a:pt x="629" y="727"/>
                  </a:lnTo>
                  <a:lnTo>
                    <a:pt x="629" y="727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8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8" y="717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19" y="705"/>
                  </a:lnTo>
                  <a:lnTo>
                    <a:pt x="616" y="700"/>
                  </a:lnTo>
                  <a:lnTo>
                    <a:pt x="614" y="691"/>
                  </a:lnTo>
                  <a:lnTo>
                    <a:pt x="616" y="679"/>
                  </a:lnTo>
                  <a:lnTo>
                    <a:pt x="616" y="679"/>
                  </a:lnTo>
                  <a:lnTo>
                    <a:pt x="617" y="677"/>
                  </a:lnTo>
                  <a:lnTo>
                    <a:pt x="619" y="676"/>
                  </a:lnTo>
                  <a:lnTo>
                    <a:pt x="622" y="672"/>
                  </a:lnTo>
                  <a:lnTo>
                    <a:pt x="624" y="667"/>
                  </a:lnTo>
                  <a:lnTo>
                    <a:pt x="626" y="665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1" y="664"/>
                  </a:lnTo>
                  <a:lnTo>
                    <a:pt x="633" y="662"/>
                  </a:lnTo>
                  <a:lnTo>
                    <a:pt x="636" y="659"/>
                  </a:lnTo>
                  <a:lnTo>
                    <a:pt x="641" y="657"/>
                  </a:lnTo>
                  <a:lnTo>
                    <a:pt x="643" y="655"/>
                  </a:lnTo>
                  <a:lnTo>
                    <a:pt x="643" y="652"/>
                  </a:lnTo>
                  <a:lnTo>
                    <a:pt x="643" y="652"/>
                  </a:lnTo>
                  <a:lnTo>
                    <a:pt x="651" y="648"/>
                  </a:lnTo>
                  <a:lnTo>
                    <a:pt x="658" y="643"/>
                  </a:lnTo>
                  <a:lnTo>
                    <a:pt x="667" y="640"/>
                  </a:lnTo>
                  <a:lnTo>
                    <a:pt x="672" y="638"/>
                  </a:lnTo>
                  <a:lnTo>
                    <a:pt x="677" y="638"/>
                  </a:lnTo>
                  <a:lnTo>
                    <a:pt x="677" y="638"/>
                  </a:lnTo>
                  <a:lnTo>
                    <a:pt x="679" y="633"/>
                  </a:lnTo>
                  <a:lnTo>
                    <a:pt x="682" y="628"/>
                  </a:lnTo>
                  <a:lnTo>
                    <a:pt x="691" y="621"/>
                  </a:lnTo>
                  <a:lnTo>
                    <a:pt x="694" y="618"/>
                  </a:lnTo>
                  <a:lnTo>
                    <a:pt x="698" y="613"/>
                  </a:lnTo>
                  <a:lnTo>
                    <a:pt x="699" y="606"/>
                  </a:lnTo>
                  <a:lnTo>
                    <a:pt x="698" y="597"/>
                  </a:lnTo>
                  <a:lnTo>
                    <a:pt x="698" y="597"/>
                  </a:lnTo>
                  <a:lnTo>
                    <a:pt x="701" y="597"/>
                  </a:lnTo>
                  <a:lnTo>
                    <a:pt x="703" y="596"/>
                  </a:lnTo>
                  <a:lnTo>
                    <a:pt x="704" y="590"/>
                  </a:lnTo>
                  <a:lnTo>
                    <a:pt x="704" y="590"/>
                  </a:lnTo>
                  <a:lnTo>
                    <a:pt x="713" y="590"/>
                  </a:lnTo>
                  <a:lnTo>
                    <a:pt x="721" y="590"/>
                  </a:lnTo>
                  <a:lnTo>
                    <a:pt x="735" y="587"/>
                  </a:lnTo>
                  <a:lnTo>
                    <a:pt x="749" y="584"/>
                  </a:lnTo>
                  <a:lnTo>
                    <a:pt x="756" y="582"/>
                  </a:lnTo>
                  <a:lnTo>
                    <a:pt x="766" y="584"/>
                  </a:lnTo>
                  <a:lnTo>
                    <a:pt x="766" y="584"/>
                  </a:lnTo>
                  <a:lnTo>
                    <a:pt x="773" y="597"/>
                  </a:lnTo>
                  <a:lnTo>
                    <a:pt x="780" y="611"/>
                  </a:lnTo>
                  <a:lnTo>
                    <a:pt x="780" y="611"/>
                  </a:lnTo>
                  <a:lnTo>
                    <a:pt x="780" y="623"/>
                  </a:lnTo>
                  <a:lnTo>
                    <a:pt x="778" y="633"/>
                  </a:lnTo>
                  <a:lnTo>
                    <a:pt x="774" y="642"/>
                  </a:lnTo>
                  <a:lnTo>
                    <a:pt x="773" y="650"/>
                  </a:lnTo>
                  <a:lnTo>
                    <a:pt x="773" y="650"/>
                  </a:lnTo>
                  <a:lnTo>
                    <a:pt x="773" y="652"/>
                  </a:lnTo>
                  <a:lnTo>
                    <a:pt x="773" y="652"/>
                  </a:lnTo>
                  <a:lnTo>
                    <a:pt x="771" y="653"/>
                  </a:lnTo>
                  <a:lnTo>
                    <a:pt x="771" y="653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5"/>
                  </a:lnTo>
                  <a:lnTo>
                    <a:pt x="773" y="665"/>
                  </a:lnTo>
                  <a:lnTo>
                    <a:pt x="776" y="672"/>
                  </a:lnTo>
                  <a:lnTo>
                    <a:pt x="780" y="679"/>
                  </a:lnTo>
                  <a:lnTo>
                    <a:pt x="780" y="689"/>
                  </a:lnTo>
                  <a:lnTo>
                    <a:pt x="780" y="700"/>
                  </a:lnTo>
                  <a:lnTo>
                    <a:pt x="780" y="700"/>
                  </a:lnTo>
                  <a:lnTo>
                    <a:pt x="783" y="701"/>
                  </a:lnTo>
                  <a:lnTo>
                    <a:pt x="785" y="705"/>
                  </a:lnTo>
                  <a:lnTo>
                    <a:pt x="786" y="708"/>
                  </a:lnTo>
                  <a:lnTo>
                    <a:pt x="786" y="713"/>
                  </a:lnTo>
                  <a:lnTo>
                    <a:pt x="786" y="713"/>
                  </a:lnTo>
                  <a:lnTo>
                    <a:pt x="800" y="723"/>
                  </a:lnTo>
                  <a:lnTo>
                    <a:pt x="812" y="735"/>
                  </a:lnTo>
                  <a:lnTo>
                    <a:pt x="824" y="747"/>
                  </a:lnTo>
                  <a:lnTo>
                    <a:pt x="834" y="761"/>
                  </a:lnTo>
                  <a:lnTo>
                    <a:pt x="834" y="761"/>
                  </a:lnTo>
                  <a:lnTo>
                    <a:pt x="843" y="763"/>
                  </a:lnTo>
                  <a:lnTo>
                    <a:pt x="846" y="764"/>
                  </a:lnTo>
                  <a:lnTo>
                    <a:pt x="848" y="768"/>
                  </a:lnTo>
                  <a:lnTo>
                    <a:pt x="848" y="768"/>
                  </a:lnTo>
                  <a:lnTo>
                    <a:pt x="865" y="768"/>
                  </a:lnTo>
                  <a:lnTo>
                    <a:pt x="872" y="770"/>
                  </a:lnTo>
                  <a:lnTo>
                    <a:pt x="873" y="771"/>
                  </a:lnTo>
                  <a:lnTo>
                    <a:pt x="875" y="775"/>
                  </a:lnTo>
                  <a:lnTo>
                    <a:pt x="875" y="775"/>
                  </a:lnTo>
                  <a:lnTo>
                    <a:pt x="877" y="780"/>
                  </a:lnTo>
                  <a:lnTo>
                    <a:pt x="878" y="785"/>
                  </a:lnTo>
                  <a:lnTo>
                    <a:pt x="882" y="788"/>
                  </a:lnTo>
                  <a:lnTo>
                    <a:pt x="882" y="795"/>
                  </a:lnTo>
                  <a:lnTo>
                    <a:pt x="882" y="795"/>
                  </a:lnTo>
                  <a:lnTo>
                    <a:pt x="882" y="804"/>
                  </a:lnTo>
                  <a:lnTo>
                    <a:pt x="878" y="809"/>
                  </a:lnTo>
                  <a:lnTo>
                    <a:pt x="875" y="816"/>
                  </a:lnTo>
                  <a:lnTo>
                    <a:pt x="875" y="823"/>
                  </a:lnTo>
                  <a:lnTo>
                    <a:pt x="875" y="823"/>
                  </a:lnTo>
                  <a:lnTo>
                    <a:pt x="877" y="828"/>
                  </a:lnTo>
                  <a:lnTo>
                    <a:pt x="878" y="831"/>
                  </a:lnTo>
                  <a:lnTo>
                    <a:pt x="885" y="836"/>
                  </a:lnTo>
                  <a:lnTo>
                    <a:pt x="892" y="841"/>
                  </a:lnTo>
                  <a:lnTo>
                    <a:pt x="894" y="845"/>
                  </a:lnTo>
                  <a:lnTo>
                    <a:pt x="896" y="850"/>
                  </a:lnTo>
                  <a:lnTo>
                    <a:pt x="896" y="850"/>
                  </a:lnTo>
                  <a:lnTo>
                    <a:pt x="896" y="857"/>
                  </a:lnTo>
                  <a:lnTo>
                    <a:pt x="896" y="863"/>
                  </a:lnTo>
                  <a:lnTo>
                    <a:pt x="897" y="869"/>
                  </a:lnTo>
                  <a:lnTo>
                    <a:pt x="901" y="872"/>
                  </a:lnTo>
                  <a:lnTo>
                    <a:pt x="904" y="875"/>
                  </a:lnTo>
                  <a:lnTo>
                    <a:pt x="909" y="877"/>
                  </a:lnTo>
                  <a:lnTo>
                    <a:pt x="916" y="877"/>
                  </a:lnTo>
                  <a:lnTo>
                    <a:pt x="923" y="877"/>
                  </a:lnTo>
                  <a:lnTo>
                    <a:pt x="923" y="877"/>
                  </a:lnTo>
                  <a:lnTo>
                    <a:pt x="919" y="860"/>
                  </a:lnTo>
                  <a:lnTo>
                    <a:pt x="919" y="843"/>
                  </a:lnTo>
                  <a:lnTo>
                    <a:pt x="919" y="826"/>
                  </a:lnTo>
                  <a:lnTo>
                    <a:pt x="919" y="809"/>
                  </a:lnTo>
                  <a:lnTo>
                    <a:pt x="925" y="775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43" y="734"/>
                  </a:lnTo>
                  <a:lnTo>
                    <a:pt x="957" y="727"/>
                  </a:lnTo>
                  <a:lnTo>
                    <a:pt x="957" y="727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4" y="715"/>
                  </a:lnTo>
                  <a:lnTo>
                    <a:pt x="964" y="715"/>
                  </a:lnTo>
                  <a:lnTo>
                    <a:pt x="965" y="713"/>
                  </a:lnTo>
                  <a:lnTo>
                    <a:pt x="965" y="713"/>
                  </a:lnTo>
                  <a:lnTo>
                    <a:pt x="967" y="712"/>
                  </a:lnTo>
                  <a:lnTo>
                    <a:pt x="967" y="712"/>
                  </a:lnTo>
                  <a:lnTo>
                    <a:pt x="971" y="710"/>
                  </a:lnTo>
                  <a:lnTo>
                    <a:pt x="971" y="710"/>
                  </a:lnTo>
                  <a:lnTo>
                    <a:pt x="969" y="701"/>
                  </a:lnTo>
                  <a:lnTo>
                    <a:pt x="971" y="694"/>
                  </a:lnTo>
                  <a:lnTo>
                    <a:pt x="974" y="689"/>
                  </a:lnTo>
                  <a:lnTo>
                    <a:pt x="979" y="686"/>
                  </a:lnTo>
                  <a:lnTo>
                    <a:pt x="979" y="686"/>
                  </a:lnTo>
                  <a:lnTo>
                    <a:pt x="983" y="684"/>
                  </a:lnTo>
                  <a:lnTo>
                    <a:pt x="983" y="684"/>
                  </a:lnTo>
                  <a:lnTo>
                    <a:pt x="988" y="679"/>
                  </a:lnTo>
                  <a:lnTo>
                    <a:pt x="991" y="674"/>
                  </a:lnTo>
                  <a:lnTo>
                    <a:pt x="991" y="674"/>
                  </a:lnTo>
                  <a:lnTo>
                    <a:pt x="991" y="672"/>
                  </a:lnTo>
                  <a:lnTo>
                    <a:pt x="991" y="672"/>
                  </a:lnTo>
                  <a:lnTo>
                    <a:pt x="993" y="669"/>
                  </a:lnTo>
                  <a:lnTo>
                    <a:pt x="993" y="669"/>
                  </a:lnTo>
                  <a:lnTo>
                    <a:pt x="996" y="660"/>
                  </a:lnTo>
                  <a:lnTo>
                    <a:pt x="1001" y="652"/>
                  </a:lnTo>
                  <a:lnTo>
                    <a:pt x="1001" y="652"/>
                  </a:lnTo>
                  <a:lnTo>
                    <a:pt x="1001" y="648"/>
                  </a:lnTo>
                  <a:lnTo>
                    <a:pt x="1001" y="648"/>
                  </a:lnTo>
                  <a:lnTo>
                    <a:pt x="1003" y="645"/>
                  </a:lnTo>
                  <a:lnTo>
                    <a:pt x="1003" y="645"/>
                  </a:lnTo>
                  <a:lnTo>
                    <a:pt x="1003" y="643"/>
                  </a:lnTo>
                  <a:lnTo>
                    <a:pt x="1003" y="643"/>
                  </a:lnTo>
                  <a:lnTo>
                    <a:pt x="1005" y="638"/>
                  </a:lnTo>
                  <a:lnTo>
                    <a:pt x="1005" y="638"/>
                  </a:lnTo>
                  <a:lnTo>
                    <a:pt x="1001" y="628"/>
                  </a:lnTo>
                  <a:lnTo>
                    <a:pt x="1000" y="616"/>
                  </a:lnTo>
                  <a:lnTo>
                    <a:pt x="996" y="606"/>
                  </a:lnTo>
                  <a:lnTo>
                    <a:pt x="998" y="590"/>
                  </a:lnTo>
                  <a:lnTo>
                    <a:pt x="998" y="590"/>
                  </a:lnTo>
                  <a:lnTo>
                    <a:pt x="1001" y="589"/>
                  </a:lnTo>
                  <a:lnTo>
                    <a:pt x="1001" y="589"/>
                  </a:lnTo>
                  <a:lnTo>
                    <a:pt x="1003" y="587"/>
                  </a:lnTo>
                  <a:lnTo>
                    <a:pt x="1003" y="587"/>
                  </a:lnTo>
                  <a:lnTo>
                    <a:pt x="1008" y="580"/>
                  </a:lnTo>
                  <a:lnTo>
                    <a:pt x="1013" y="578"/>
                  </a:lnTo>
                  <a:lnTo>
                    <a:pt x="1020" y="577"/>
                  </a:lnTo>
                  <a:lnTo>
                    <a:pt x="1025" y="577"/>
                  </a:lnTo>
                  <a:lnTo>
                    <a:pt x="1025" y="577"/>
                  </a:lnTo>
                  <a:lnTo>
                    <a:pt x="1030" y="577"/>
                  </a:lnTo>
                  <a:lnTo>
                    <a:pt x="1030" y="577"/>
                  </a:lnTo>
                  <a:lnTo>
                    <a:pt x="1035" y="575"/>
                  </a:lnTo>
                  <a:lnTo>
                    <a:pt x="1037" y="572"/>
                  </a:lnTo>
                  <a:lnTo>
                    <a:pt x="1037" y="572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40" y="570"/>
                  </a:lnTo>
                  <a:lnTo>
                    <a:pt x="1040" y="570"/>
                  </a:lnTo>
                  <a:lnTo>
                    <a:pt x="1044" y="568"/>
                  </a:lnTo>
                  <a:lnTo>
                    <a:pt x="1049" y="570"/>
                  </a:lnTo>
                  <a:lnTo>
                    <a:pt x="1049" y="570"/>
                  </a:lnTo>
                  <a:lnTo>
                    <a:pt x="1052" y="570"/>
                  </a:lnTo>
                  <a:lnTo>
                    <a:pt x="1052" y="570"/>
                  </a:lnTo>
                  <a:lnTo>
                    <a:pt x="1054" y="575"/>
                  </a:lnTo>
                  <a:lnTo>
                    <a:pt x="1054" y="575"/>
                  </a:lnTo>
                  <a:lnTo>
                    <a:pt x="1056" y="577"/>
                  </a:lnTo>
                  <a:lnTo>
                    <a:pt x="1056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9" y="577"/>
                  </a:lnTo>
                  <a:lnTo>
                    <a:pt x="1059" y="577"/>
                  </a:lnTo>
                  <a:lnTo>
                    <a:pt x="1066" y="578"/>
                  </a:lnTo>
                  <a:lnTo>
                    <a:pt x="1073" y="580"/>
                  </a:lnTo>
                  <a:lnTo>
                    <a:pt x="1076" y="585"/>
                  </a:lnTo>
                  <a:lnTo>
                    <a:pt x="1080" y="590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92" y="638"/>
                  </a:lnTo>
                  <a:lnTo>
                    <a:pt x="1092" y="638"/>
                  </a:lnTo>
                  <a:lnTo>
                    <a:pt x="1093" y="640"/>
                  </a:lnTo>
                  <a:lnTo>
                    <a:pt x="1093" y="640"/>
                  </a:lnTo>
                  <a:lnTo>
                    <a:pt x="1097" y="645"/>
                  </a:lnTo>
                  <a:lnTo>
                    <a:pt x="1097" y="645"/>
                  </a:lnTo>
                  <a:lnTo>
                    <a:pt x="1098" y="648"/>
                  </a:lnTo>
                  <a:lnTo>
                    <a:pt x="1098" y="648"/>
                  </a:lnTo>
                  <a:lnTo>
                    <a:pt x="1102" y="647"/>
                  </a:lnTo>
                  <a:lnTo>
                    <a:pt x="1105" y="647"/>
                  </a:lnTo>
                  <a:lnTo>
                    <a:pt x="1105" y="647"/>
                  </a:lnTo>
                  <a:lnTo>
                    <a:pt x="1109" y="648"/>
                  </a:lnTo>
                  <a:lnTo>
                    <a:pt x="1109" y="648"/>
                  </a:lnTo>
                  <a:lnTo>
                    <a:pt x="1112" y="653"/>
                  </a:lnTo>
                  <a:lnTo>
                    <a:pt x="1116" y="657"/>
                  </a:lnTo>
                  <a:lnTo>
                    <a:pt x="1119" y="659"/>
                  </a:lnTo>
                  <a:lnTo>
                    <a:pt x="1122" y="659"/>
                  </a:lnTo>
                  <a:lnTo>
                    <a:pt x="1131" y="659"/>
                  </a:lnTo>
                  <a:lnTo>
                    <a:pt x="1139" y="657"/>
                  </a:lnTo>
                  <a:lnTo>
                    <a:pt x="1139" y="657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3" y="655"/>
                  </a:lnTo>
                  <a:lnTo>
                    <a:pt x="1143" y="655"/>
                  </a:lnTo>
                  <a:lnTo>
                    <a:pt x="1151" y="652"/>
                  </a:lnTo>
                  <a:lnTo>
                    <a:pt x="1151" y="652"/>
                  </a:lnTo>
                  <a:lnTo>
                    <a:pt x="1153" y="650"/>
                  </a:lnTo>
                  <a:lnTo>
                    <a:pt x="1153" y="650"/>
                  </a:lnTo>
                  <a:lnTo>
                    <a:pt x="1162" y="648"/>
                  </a:lnTo>
                  <a:lnTo>
                    <a:pt x="1162" y="648"/>
                  </a:lnTo>
                  <a:lnTo>
                    <a:pt x="1165" y="647"/>
                  </a:lnTo>
                  <a:lnTo>
                    <a:pt x="1165" y="647"/>
                  </a:lnTo>
                  <a:lnTo>
                    <a:pt x="1175" y="645"/>
                  </a:lnTo>
                  <a:lnTo>
                    <a:pt x="1175" y="645"/>
                  </a:lnTo>
                  <a:lnTo>
                    <a:pt x="1177" y="643"/>
                  </a:lnTo>
                  <a:lnTo>
                    <a:pt x="1177" y="643"/>
                  </a:lnTo>
                  <a:lnTo>
                    <a:pt x="1187" y="642"/>
                  </a:lnTo>
                  <a:lnTo>
                    <a:pt x="1187" y="642"/>
                  </a:lnTo>
                  <a:lnTo>
                    <a:pt x="1191" y="642"/>
                  </a:lnTo>
                  <a:lnTo>
                    <a:pt x="1191" y="642"/>
                  </a:lnTo>
                  <a:lnTo>
                    <a:pt x="1199" y="640"/>
                  </a:lnTo>
                  <a:lnTo>
                    <a:pt x="1199" y="640"/>
                  </a:lnTo>
                  <a:lnTo>
                    <a:pt x="1202" y="640"/>
                  </a:lnTo>
                  <a:lnTo>
                    <a:pt x="1202" y="640"/>
                  </a:lnTo>
                  <a:lnTo>
                    <a:pt x="1216" y="638"/>
                  </a:lnTo>
                  <a:lnTo>
                    <a:pt x="1216" y="638"/>
                  </a:lnTo>
                  <a:lnTo>
                    <a:pt x="1218" y="645"/>
                  </a:lnTo>
                  <a:lnTo>
                    <a:pt x="1221" y="650"/>
                  </a:lnTo>
                  <a:lnTo>
                    <a:pt x="1223" y="657"/>
                  </a:lnTo>
                  <a:lnTo>
                    <a:pt x="1223" y="665"/>
                  </a:lnTo>
                  <a:lnTo>
                    <a:pt x="1223" y="679"/>
                  </a:lnTo>
                  <a:lnTo>
                    <a:pt x="1223" y="679"/>
                  </a:lnTo>
                  <a:lnTo>
                    <a:pt x="1226" y="684"/>
                  </a:lnTo>
                  <a:lnTo>
                    <a:pt x="1230" y="689"/>
                  </a:lnTo>
                  <a:lnTo>
                    <a:pt x="1235" y="693"/>
                  </a:lnTo>
                  <a:lnTo>
                    <a:pt x="1243" y="693"/>
                  </a:lnTo>
                  <a:lnTo>
                    <a:pt x="1243" y="693"/>
                  </a:lnTo>
                  <a:lnTo>
                    <a:pt x="1247" y="698"/>
                  </a:lnTo>
                  <a:lnTo>
                    <a:pt x="1250" y="703"/>
                  </a:lnTo>
                  <a:lnTo>
                    <a:pt x="1255" y="706"/>
                  </a:lnTo>
                  <a:lnTo>
                    <a:pt x="1264" y="706"/>
                  </a:lnTo>
                  <a:lnTo>
                    <a:pt x="1264" y="706"/>
                  </a:lnTo>
                  <a:lnTo>
                    <a:pt x="1266" y="700"/>
                  </a:lnTo>
                  <a:lnTo>
                    <a:pt x="1264" y="694"/>
                  </a:lnTo>
                  <a:lnTo>
                    <a:pt x="1262" y="688"/>
                  </a:lnTo>
                  <a:lnTo>
                    <a:pt x="1257" y="682"/>
                  </a:lnTo>
                  <a:lnTo>
                    <a:pt x="1257" y="677"/>
                  </a:lnTo>
                  <a:lnTo>
                    <a:pt x="1257" y="672"/>
                  </a:lnTo>
                  <a:lnTo>
                    <a:pt x="1257" y="645"/>
                  </a:lnTo>
                  <a:lnTo>
                    <a:pt x="1257" y="645"/>
                  </a:lnTo>
                  <a:lnTo>
                    <a:pt x="1250" y="640"/>
                  </a:lnTo>
                  <a:lnTo>
                    <a:pt x="1250" y="640"/>
                  </a:lnTo>
                  <a:lnTo>
                    <a:pt x="1247" y="638"/>
                  </a:lnTo>
                  <a:lnTo>
                    <a:pt x="1247" y="638"/>
                  </a:lnTo>
                  <a:lnTo>
                    <a:pt x="1243" y="635"/>
                  </a:lnTo>
                  <a:lnTo>
                    <a:pt x="1243" y="635"/>
                  </a:lnTo>
                  <a:lnTo>
                    <a:pt x="1240" y="633"/>
                  </a:lnTo>
                  <a:lnTo>
                    <a:pt x="1240" y="633"/>
                  </a:lnTo>
                  <a:lnTo>
                    <a:pt x="1237" y="630"/>
                  </a:lnTo>
                  <a:lnTo>
                    <a:pt x="1237" y="630"/>
                  </a:lnTo>
                  <a:lnTo>
                    <a:pt x="1235" y="626"/>
                  </a:lnTo>
                  <a:lnTo>
                    <a:pt x="1235" y="626"/>
                  </a:lnTo>
                  <a:lnTo>
                    <a:pt x="1233" y="623"/>
                  </a:lnTo>
                  <a:lnTo>
                    <a:pt x="1233" y="623"/>
                  </a:lnTo>
                  <a:lnTo>
                    <a:pt x="1231" y="619"/>
                  </a:lnTo>
                  <a:lnTo>
                    <a:pt x="1231" y="619"/>
                  </a:lnTo>
                  <a:lnTo>
                    <a:pt x="1228" y="614"/>
                  </a:lnTo>
                  <a:lnTo>
                    <a:pt x="1228" y="614"/>
                  </a:lnTo>
                  <a:lnTo>
                    <a:pt x="1228" y="611"/>
                  </a:lnTo>
                  <a:lnTo>
                    <a:pt x="1228" y="611"/>
                  </a:lnTo>
                  <a:lnTo>
                    <a:pt x="1226" y="606"/>
                  </a:lnTo>
                  <a:lnTo>
                    <a:pt x="1226" y="606"/>
                  </a:lnTo>
                  <a:lnTo>
                    <a:pt x="1225" y="601"/>
                  </a:lnTo>
                  <a:lnTo>
                    <a:pt x="1225" y="601"/>
                  </a:lnTo>
                  <a:lnTo>
                    <a:pt x="1225" y="596"/>
                  </a:lnTo>
                  <a:lnTo>
                    <a:pt x="1225" y="596"/>
                  </a:lnTo>
                  <a:lnTo>
                    <a:pt x="1223" y="590"/>
                  </a:lnTo>
                  <a:lnTo>
                    <a:pt x="1223" y="590"/>
                  </a:lnTo>
                  <a:lnTo>
                    <a:pt x="1223" y="585"/>
                  </a:lnTo>
                  <a:lnTo>
                    <a:pt x="1223" y="585"/>
                  </a:lnTo>
                  <a:lnTo>
                    <a:pt x="1223" y="584"/>
                  </a:lnTo>
                  <a:lnTo>
                    <a:pt x="1223" y="584"/>
                  </a:lnTo>
                  <a:lnTo>
                    <a:pt x="1223" y="580"/>
                  </a:lnTo>
                  <a:lnTo>
                    <a:pt x="1223" y="580"/>
                  </a:lnTo>
                  <a:lnTo>
                    <a:pt x="1225" y="580"/>
                  </a:lnTo>
                  <a:lnTo>
                    <a:pt x="1225" y="580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3" y="568"/>
                  </a:lnTo>
                  <a:lnTo>
                    <a:pt x="1225" y="567"/>
                  </a:lnTo>
                  <a:lnTo>
                    <a:pt x="1225" y="563"/>
                  </a:lnTo>
                  <a:lnTo>
                    <a:pt x="1230" y="560"/>
                  </a:lnTo>
                  <a:lnTo>
                    <a:pt x="1237" y="558"/>
                  </a:lnTo>
                  <a:lnTo>
                    <a:pt x="1237" y="558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8" y="556"/>
                  </a:lnTo>
                  <a:lnTo>
                    <a:pt x="1238" y="556"/>
                  </a:lnTo>
                  <a:lnTo>
                    <a:pt x="1243" y="553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8"/>
                  </a:lnTo>
                  <a:lnTo>
                    <a:pt x="1247" y="548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50" y="543"/>
                  </a:lnTo>
                  <a:lnTo>
                    <a:pt x="1250" y="543"/>
                  </a:lnTo>
                  <a:lnTo>
                    <a:pt x="1254" y="539"/>
                  </a:lnTo>
                  <a:lnTo>
                    <a:pt x="1259" y="538"/>
                  </a:lnTo>
                  <a:lnTo>
                    <a:pt x="1271" y="536"/>
                  </a:lnTo>
                  <a:lnTo>
                    <a:pt x="1271" y="536"/>
                  </a:lnTo>
                  <a:lnTo>
                    <a:pt x="1274" y="536"/>
                  </a:lnTo>
                  <a:lnTo>
                    <a:pt x="1281" y="536"/>
                  </a:lnTo>
                  <a:lnTo>
                    <a:pt x="1291" y="536"/>
                  </a:lnTo>
                  <a:lnTo>
                    <a:pt x="1296" y="536"/>
                  </a:lnTo>
                  <a:lnTo>
                    <a:pt x="1302" y="536"/>
                  </a:lnTo>
                  <a:lnTo>
                    <a:pt x="1305" y="538"/>
                  </a:lnTo>
                  <a:lnTo>
                    <a:pt x="1305" y="543"/>
                  </a:lnTo>
                  <a:lnTo>
                    <a:pt x="1305" y="543"/>
                  </a:lnTo>
                  <a:lnTo>
                    <a:pt x="1308" y="544"/>
                  </a:lnTo>
                  <a:lnTo>
                    <a:pt x="1312" y="546"/>
                  </a:lnTo>
                  <a:lnTo>
                    <a:pt x="1319" y="553"/>
                  </a:lnTo>
                  <a:lnTo>
                    <a:pt x="1322" y="555"/>
                  </a:lnTo>
                  <a:lnTo>
                    <a:pt x="1325" y="556"/>
                  </a:lnTo>
                  <a:lnTo>
                    <a:pt x="1332" y="558"/>
                  </a:lnTo>
                  <a:lnTo>
                    <a:pt x="1339" y="556"/>
                  </a:lnTo>
                  <a:lnTo>
                    <a:pt x="1339" y="556"/>
                  </a:lnTo>
                  <a:lnTo>
                    <a:pt x="1346" y="556"/>
                  </a:lnTo>
                  <a:lnTo>
                    <a:pt x="1346" y="556"/>
                  </a:lnTo>
                  <a:lnTo>
                    <a:pt x="1346" y="553"/>
                  </a:lnTo>
                  <a:lnTo>
                    <a:pt x="1344" y="551"/>
                  </a:lnTo>
                  <a:lnTo>
                    <a:pt x="1339" y="549"/>
                  </a:lnTo>
                  <a:lnTo>
                    <a:pt x="1339" y="549"/>
                  </a:lnTo>
                  <a:lnTo>
                    <a:pt x="1339" y="546"/>
                  </a:lnTo>
                  <a:lnTo>
                    <a:pt x="1337" y="544"/>
                  </a:lnTo>
                  <a:lnTo>
                    <a:pt x="1332" y="543"/>
                  </a:lnTo>
                  <a:lnTo>
                    <a:pt x="1332" y="536"/>
                  </a:lnTo>
                  <a:lnTo>
                    <a:pt x="1332" y="536"/>
                  </a:lnTo>
                  <a:lnTo>
                    <a:pt x="1336" y="536"/>
                  </a:lnTo>
                  <a:lnTo>
                    <a:pt x="1337" y="534"/>
                  </a:lnTo>
                  <a:lnTo>
                    <a:pt x="1339" y="529"/>
                  </a:lnTo>
                  <a:lnTo>
                    <a:pt x="1339" y="515"/>
                  </a:lnTo>
                  <a:lnTo>
                    <a:pt x="1339" y="515"/>
                  </a:lnTo>
                  <a:lnTo>
                    <a:pt x="1343" y="515"/>
                  </a:lnTo>
                  <a:lnTo>
                    <a:pt x="1344" y="514"/>
                  </a:lnTo>
                  <a:lnTo>
                    <a:pt x="1346" y="509"/>
                  </a:lnTo>
                  <a:lnTo>
                    <a:pt x="1346" y="461"/>
                  </a:lnTo>
                  <a:lnTo>
                    <a:pt x="1346" y="461"/>
                  </a:lnTo>
                  <a:lnTo>
                    <a:pt x="1349" y="461"/>
                  </a:lnTo>
                  <a:lnTo>
                    <a:pt x="1351" y="459"/>
                  </a:lnTo>
                  <a:lnTo>
                    <a:pt x="1353" y="454"/>
                  </a:lnTo>
                  <a:lnTo>
                    <a:pt x="1353" y="454"/>
                  </a:lnTo>
                  <a:lnTo>
                    <a:pt x="1351" y="447"/>
                  </a:lnTo>
                  <a:lnTo>
                    <a:pt x="1351" y="442"/>
                  </a:lnTo>
                  <a:lnTo>
                    <a:pt x="1354" y="435"/>
                  </a:lnTo>
                  <a:lnTo>
                    <a:pt x="1360" y="430"/>
                  </a:lnTo>
                  <a:lnTo>
                    <a:pt x="1360" y="425"/>
                  </a:lnTo>
                  <a:lnTo>
                    <a:pt x="1360" y="420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45" name="Freeform 10">
              <a:extLst>
                <a:ext uri="{FF2B5EF4-FFF2-40B4-BE49-F238E27FC236}">
                  <a16:creationId xmlns:a16="http://schemas.microsoft.com/office/drawing/2014/main" id="{2C8F526D-89D7-4A28-A358-E33D88E6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54" y="1008397"/>
              <a:ext cx="901700" cy="2227263"/>
            </a:xfrm>
            <a:custGeom>
              <a:avLst/>
              <a:gdLst>
                <a:gd name="T0" fmla="*/ 1822 w 2505"/>
                <a:gd name="T1" fmla="*/ 4972 h 6188"/>
                <a:gd name="T2" fmla="*/ 1686 w 2505"/>
                <a:gd name="T3" fmla="*/ 5354 h 6188"/>
                <a:gd name="T4" fmla="*/ 1878 w 2505"/>
                <a:gd name="T5" fmla="*/ 5177 h 6188"/>
                <a:gd name="T6" fmla="*/ 1779 w 2505"/>
                <a:gd name="T7" fmla="*/ 4187 h 6188"/>
                <a:gd name="T8" fmla="*/ 1747 w 2505"/>
                <a:gd name="T9" fmla="*/ 4385 h 6188"/>
                <a:gd name="T10" fmla="*/ 1377 w 2505"/>
                <a:gd name="T11" fmla="*/ 5312 h 6188"/>
                <a:gd name="T12" fmla="*/ 1326 w 2505"/>
                <a:gd name="T13" fmla="*/ 5680 h 6188"/>
                <a:gd name="T14" fmla="*/ 109 w 2505"/>
                <a:gd name="T15" fmla="*/ 5593 h 6188"/>
                <a:gd name="T16" fmla="*/ 68 w 2505"/>
                <a:gd name="T17" fmla="*/ 4866 h 6188"/>
                <a:gd name="T18" fmla="*/ 1365 w 2505"/>
                <a:gd name="T19" fmla="*/ 4822 h 6188"/>
                <a:gd name="T20" fmla="*/ 1739 w 2505"/>
                <a:gd name="T21" fmla="*/ 3979 h 6188"/>
                <a:gd name="T22" fmla="*/ 2431 w 2505"/>
                <a:gd name="T23" fmla="*/ 1245 h 6188"/>
                <a:gd name="T24" fmla="*/ 2279 w 2505"/>
                <a:gd name="T25" fmla="*/ 742 h 6188"/>
                <a:gd name="T26" fmla="*/ 2199 w 2505"/>
                <a:gd name="T27" fmla="*/ 377 h 6188"/>
                <a:gd name="T28" fmla="*/ 1762 w 2505"/>
                <a:gd name="T29" fmla="*/ 69 h 6188"/>
                <a:gd name="T30" fmla="*/ 1532 w 2505"/>
                <a:gd name="T31" fmla="*/ 269 h 6188"/>
                <a:gd name="T32" fmla="*/ 1176 w 2505"/>
                <a:gd name="T33" fmla="*/ 518 h 6188"/>
                <a:gd name="T34" fmla="*/ 1015 w 2505"/>
                <a:gd name="T35" fmla="*/ 1045 h 6188"/>
                <a:gd name="T36" fmla="*/ 744 w 2505"/>
                <a:gd name="T37" fmla="*/ 1368 h 6188"/>
                <a:gd name="T38" fmla="*/ 655 w 2505"/>
                <a:gd name="T39" fmla="*/ 1909 h 6188"/>
                <a:gd name="T40" fmla="*/ 553 w 2505"/>
                <a:gd name="T41" fmla="*/ 2263 h 6188"/>
                <a:gd name="T42" fmla="*/ 265 w 2505"/>
                <a:gd name="T43" fmla="*/ 2669 h 6188"/>
                <a:gd name="T44" fmla="*/ 306 w 2505"/>
                <a:gd name="T45" fmla="*/ 3198 h 6188"/>
                <a:gd name="T46" fmla="*/ 392 w 2505"/>
                <a:gd name="T47" fmla="*/ 3628 h 6188"/>
                <a:gd name="T48" fmla="*/ 358 w 2505"/>
                <a:gd name="T49" fmla="*/ 4026 h 6188"/>
                <a:gd name="T50" fmla="*/ 179 w 2505"/>
                <a:gd name="T51" fmla="*/ 4232 h 6188"/>
                <a:gd name="T52" fmla="*/ 0 w 2505"/>
                <a:gd name="T53" fmla="*/ 4515 h 6188"/>
                <a:gd name="T54" fmla="*/ 106 w 2505"/>
                <a:gd name="T55" fmla="*/ 4825 h 6188"/>
                <a:gd name="T56" fmla="*/ 207 w 2505"/>
                <a:gd name="T57" fmla="*/ 5247 h 6188"/>
                <a:gd name="T58" fmla="*/ 350 w 2505"/>
                <a:gd name="T59" fmla="*/ 5665 h 6188"/>
                <a:gd name="T60" fmla="*/ 394 w 2505"/>
                <a:gd name="T61" fmla="*/ 5951 h 6188"/>
                <a:gd name="T62" fmla="*/ 507 w 2505"/>
                <a:gd name="T63" fmla="*/ 6187 h 6188"/>
                <a:gd name="T64" fmla="*/ 792 w 2505"/>
                <a:gd name="T65" fmla="*/ 5898 h 6188"/>
                <a:gd name="T66" fmla="*/ 1046 w 2505"/>
                <a:gd name="T67" fmla="*/ 5811 h 6188"/>
                <a:gd name="T68" fmla="*/ 1220 w 2505"/>
                <a:gd name="T69" fmla="*/ 5653 h 6188"/>
                <a:gd name="T70" fmla="*/ 1293 w 2505"/>
                <a:gd name="T71" fmla="*/ 5163 h 6188"/>
                <a:gd name="T72" fmla="*/ 1310 w 2505"/>
                <a:gd name="T73" fmla="*/ 5027 h 6188"/>
                <a:gd name="T74" fmla="*/ 1358 w 2505"/>
                <a:gd name="T75" fmla="*/ 4761 h 6188"/>
                <a:gd name="T76" fmla="*/ 1406 w 2505"/>
                <a:gd name="T77" fmla="*/ 4631 h 6188"/>
                <a:gd name="T78" fmla="*/ 1501 w 2505"/>
                <a:gd name="T79" fmla="*/ 4519 h 6188"/>
                <a:gd name="T80" fmla="*/ 1602 w 2505"/>
                <a:gd name="T81" fmla="*/ 4534 h 6188"/>
                <a:gd name="T82" fmla="*/ 1679 w 2505"/>
                <a:gd name="T83" fmla="*/ 4365 h 6188"/>
                <a:gd name="T84" fmla="*/ 1610 w 2505"/>
                <a:gd name="T85" fmla="*/ 4309 h 6188"/>
                <a:gd name="T86" fmla="*/ 1761 w 2505"/>
                <a:gd name="T87" fmla="*/ 4124 h 6188"/>
                <a:gd name="T88" fmla="*/ 1588 w 2505"/>
                <a:gd name="T89" fmla="*/ 3869 h 6188"/>
                <a:gd name="T90" fmla="*/ 1365 w 2505"/>
                <a:gd name="T91" fmla="*/ 3468 h 6188"/>
                <a:gd name="T92" fmla="*/ 1404 w 2505"/>
                <a:gd name="T93" fmla="*/ 3114 h 6188"/>
                <a:gd name="T94" fmla="*/ 1433 w 2505"/>
                <a:gd name="T95" fmla="*/ 2987 h 6188"/>
                <a:gd name="T96" fmla="*/ 1479 w 2505"/>
                <a:gd name="T97" fmla="*/ 2789 h 6188"/>
                <a:gd name="T98" fmla="*/ 1542 w 2505"/>
                <a:gd name="T99" fmla="*/ 2693 h 6188"/>
                <a:gd name="T100" fmla="*/ 1779 w 2505"/>
                <a:gd name="T101" fmla="*/ 2502 h 6188"/>
                <a:gd name="T102" fmla="*/ 2039 w 2505"/>
                <a:gd name="T103" fmla="*/ 2142 h 6188"/>
                <a:gd name="T104" fmla="*/ 2027 w 2505"/>
                <a:gd name="T105" fmla="*/ 1803 h 6188"/>
                <a:gd name="T106" fmla="*/ 2081 w 2505"/>
                <a:gd name="T107" fmla="*/ 1595 h 6188"/>
                <a:gd name="T108" fmla="*/ 2190 w 2505"/>
                <a:gd name="T109" fmla="*/ 1387 h 6188"/>
                <a:gd name="T110" fmla="*/ 1338 w 2505"/>
                <a:gd name="T111" fmla="*/ 4276 h 6188"/>
                <a:gd name="T112" fmla="*/ 1494 w 2505"/>
                <a:gd name="T113" fmla="*/ 4235 h 6188"/>
                <a:gd name="T114" fmla="*/ 1494 w 2505"/>
                <a:gd name="T115" fmla="*/ 4324 h 6188"/>
                <a:gd name="T116" fmla="*/ 1338 w 2505"/>
                <a:gd name="T117" fmla="*/ 4331 h 6188"/>
                <a:gd name="T118" fmla="*/ 1249 w 2505"/>
                <a:gd name="T119" fmla="*/ 4268 h 6188"/>
                <a:gd name="T120" fmla="*/ 1477 w 2505"/>
                <a:gd name="T121" fmla="*/ 4353 h 6188"/>
                <a:gd name="T122" fmla="*/ 1631 w 2505"/>
                <a:gd name="T123" fmla="*/ 3843 h 6188"/>
                <a:gd name="T124" fmla="*/ 2208 w 2505"/>
                <a:gd name="T125" fmla="*/ 1554 h 6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05" h="6188">
                  <a:moveTo>
                    <a:pt x="1774" y="4269"/>
                  </a:moveTo>
                  <a:lnTo>
                    <a:pt x="1766" y="4268"/>
                  </a:lnTo>
                  <a:lnTo>
                    <a:pt x="1759" y="4268"/>
                  </a:lnTo>
                  <a:lnTo>
                    <a:pt x="1754" y="4269"/>
                  </a:lnTo>
                  <a:lnTo>
                    <a:pt x="1749" y="4273"/>
                  </a:lnTo>
                  <a:lnTo>
                    <a:pt x="1742" y="4278"/>
                  </a:lnTo>
                  <a:lnTo>
                    <a:pt x="1733" y="4283"/>
                  </a:lnTo>
                  <a:lnTo>
                    <a:pt x="1732" y="4280"/>
                  </a:lnTo>
                  <a:lnTo>
                    <a:pt x="1730" y="4276"/>
                  </a:lnTo>
                  <a:lnTo>
                    <a:pt x="1728" y="4273"/>
                  </a:lnTo>
                  <a:lnTo>
                    <a:pt x="1727" y="4269"/>
                  </a:lnTo>
                  <a:lnTo>
                    <a:pt x="1725" y="4266"/>
                  </a:lnTo>
                  <a:lnTo>
                    <a:pt x="1721" y="4264"/>
                  </a:lnTo>
                  <a:lnTo>
                    <a:pt x="1718" y="4263"/>
                  </a:lnTo>
                  <a:lnTo>
                    <a:pt x="1713" y="4263"/>
                  </a:lnTo>
                  <a:lnTo>
                    <a:pt x="1713" y="4269"/>
                  </a:lnTo>
                  <a:lnTo>
                    <a:pt x="1711" y="4273"/>
                  </a:lnTo>
                  <a:lnTo>
                    <a:pt x="1708" y="4276"/>
                  </a:lnTo>
                  <a:lnTo>
                    <a:pt x="1704" y="4278"/>
                  </a:lnTo>
                  <a:lnTo>
                    <a:pt x="1701" y="4280"/>
                  </a:lnTo>
                  <a:lnTo>
                    <a:pt x="1698" y="4283"/>
                  </a:lnTo>
                  <a:lnTo>
                    <a:pt x="1698" y="4288"/>
                  </a:lnTo>
                  <a:lnTo>
                    <a:pt x="1699" y="4297"/>
                  </a:lnTo>
                  <a:lnTo>
                    <a:pt x="1747" y="4297"/>
                  </a:lnTo>
                  <a:lnTo>
                    <a:pt x="1745" y="4291"/>
                  </a:lnTo>
                  <a:lnTo>
                    <a:pt x="1745" y="4288"/>
                  </a:lnTo>
                  <a:lnTo>
                    <a:pt x="1747" y="4286"/>
                  </a:lnTo>
                  <a:lnTo>
                    <a:pt x="1749" y="4285"/>
                  </a:lnTo>
                  <a:lnTo>
                    <a:pt x="1754" y="4283"/>
                  </a:lnTo>
                  <a:lnTo>
                    <a:pt x="1761" y="4283"/>
                  </a:lnTo>
                  <a:lnTo>
                    <a:pt x="1767" y="4283"/>
                  </a:lnTo>
                  <a:lnTo>
                    <a:pt x="1773" y="4281"/>
                  </a:lnTo>
                  <a:lnTo>
                    <a:pt x="1774" y="4280"/>
                  </a:lnTo>
                  <a:lnTo>
                    <a:pt x="1776" y="4278"/>
                  </a:lnTo>
                  <a:lnTo>
                    <a:pt x="1776" y="4274"/>
                  </a:lnTo>
                  <a:lnTo>
                    <a:pt x="1774" y="4269"/>
                  </a:lnTo>
                  <a:close/>
                  <a:moveTo>
                    <a:pt x="1931" y="4924"/>
                  </a:moveTo>
                  <a:lnTo>
                    <a:pt x="1929" y="4923"/>
                  </a:lnTo>
                  <a:lnTo>
                    <a:pt x="1928" y="4919"/>
                  </a:lnTo>
                  <a:lnTo>
                    <a:pt x="1924" y="4918"/>
                  </a:lnTo>
                  <a:lnTo>
                    <a:pt x="1921" y="4916"/>
                  </a:lnTo>
                  <a:lnTo>
                    <a:pt x="1918" y="4914"/>
                  </a:lnTo>
                  <a:lnTo>
                    <a:pt x="1916" y="4909"/>
                  </a:lnTo>
                  <a:lnTo>
                    <a:pt x="1916" y="4902"/>
                  </a:lnTo>
                  <a:lnTo>
                    <a:pt x="1914" y="4899"/>
                  </a:lnTo>
                  <a:lnTo>
                    <a:pt x="1912" y="4895"/>
                  </a:lnTo>
                  <a:lnTo>
                    <a:pt x="1909" y="4894"/>
                  </a:lnTo>
                  <a:lnTo>
                    <a:pt x="1906" y="4894"/>
                  </a:lnTo>
                  <a:lnTo>
                    <a:pt x="1904" y="4901"/>
                  </a:lnTo>
                  <a:lnTo>
                    <a:pt x="1904" y="4906"/>
                  </a:lnTo>
                  <a:lnTo>
                    <a:pt x="1904" y="4909"/>
                  </a:lnTo>
                  <a:lnTo>
                    <a:pt x="1902" y="4913"/>
                  </a:lnTo>
                  <a:lnTo>
                    <a:pt x="1899" y="4918"/>
                  </a:lnTo>
                  <a:lnTo>
                    <a:pt x="1894" y="4923"/>
                  </a:lnTo>
                  <a:lnTo>
                    <a:pt x="1892" y="4924"/>
                  </a:lnTo>
                  <a:lnTo>
                    <a:pt x="1892" y="4930"/>
                  </a:lnTo>
                  <a:lnTo>
                    <a:pt x="1892" y="4933"/>
                  </a:lnTo>
                  <a:lnTo>
                    <a:pt x="1890" y="4938"/>
                  </a:lnTo>
                  <a:lnTo>
                    <a:pt x="1887" y="4938"/>
                  </a:lnTo>
                  <a:lnTo>
                    <a:pt x="1885" y="4940"/>
                  </a:lnTo>
                  <a:lnTo>
                    <a:pt x="1883" y="4945"/>
                  </a:lnTo>
                  <a:lnTo>
                    <a:pt x="1875" y="4950"/>
                  </a:lnTo>
                  <a:lnTo>
                    <a:pt x="1870" y="4952"/>
                  </a:lnTo>
                  <a:lnTo>
                    <a:pt x="1863" y="4952"/>
                  </a:lnTo>
                  <a:lnTo>
                    <a:pt x="1856" y="4954"/>
                  </a:lnTo>
                  <a:lnTo>
                    <a:pt x="1853" y="4952"/>
                  </a:lnTo>
                  <a:lnTo>
                    <a:pt x="1851" y="4948"/>
                  </a:lnTo>
                  <a:lnTo>
                    <a:pt x="1849" y="4945"/>
                  </a:lnTo>
                  <a:lnTo>
                    <a:pt x="1848" y="4942"/>
                  </a:lnTo>
                  <a:lnTo>
                    <a:pt x="1846" y="4938"/>
                  </a:lnTo>
                  <a:lnTo>
                    <a:pt x="1843" y="4936"/>
                  </a:lnTo>
                  <a:lnTo>
                    <a:pt x="1836" y="4938"/>
                  </a:lnTo>
                  <a:lnTo>
                    <a:pt x="1834" y="4947"/>
                  </a:lnTo>
                  <a:lnTo>
                    <a:pt x="1832" y="4952"/>
                  </a:lnTo>
                  <a:lnTo>
                    <a:pt x="1827" y="4955"/>
                  </a:lnTo>
                  <a:lnTo>
                    <a:pt x="1822" y="4959"/>
                  </a:lnTo>
                  <a:lnTo>
                    <a:pt x="1822" y="4965"/>
                  </a:lnTo>
                  <a:lnTo>
                    <a:pt x="1822" y="4972"/>
                  </a:lnTo>
                  <a:lnTo>
                    <a:pt x="1820" y="4977"/>
                  </a:lnTo>
                  <a:lnTo>
                    <a:pt x="1815" y="4979"/>
                  </a:lnTo>
                  <a:lnTo>
                    <a:pt x="1815" y="4969"/>
                  </a:lnTo>
                  <a:lnTo>
                    <a:pt x="1814" y="4965"/>
                  </a:lnTo>
                  <a:lnTo>
                    <a:pt x="1810" y="4962"/>
                  </a:lnTo>
                  <a:lnTo>
                    <a:pt x="1808" y="4960"/>
                  </a:lnTo>
                  <a:lnTo>
                    <a:pt x="1805" y="4959"/>
                  </a:lnTo>
                  <a:lnTo>
                    <a:pt x="1795" y="4959"/>
                  </a:lnTo>
                  <a:lnTo>
                    <a:pt x="1790" y="4962"/>
                  </a:lnTo>
                  <a:lnTo>
                    <a:pt x="1785" y="4965"/>
                  </a:lnTo>
                  <a:lnTo>
                    <a:pt x="1778" y="4976"/>
                  </a:lnTo>
                  <a:lnTo>
                    <a:pt x="1776" y="4983"/>
                  </a:lnTo>
                  <a:lnTo>
                    <a:pt x="1771" y="4988"/>
                  </a:lnTo>
                  <a:lnTo>
                    <a:pt x="1767" y="4991"/>
                  </a:lnTo>
                  <a:lnTo>
                    <a:pt x="1761" y="4993"/>
                  </a:lnTo>
                  <a:lnTo>
                    <a:pt x="1754" y="4993"/>
                  </a:lnTo>
                  <a:lnTo>
                    <a:pt x="1749" y="4994"/>
                  </a:lnTo>
                  <a:lnTo>
                    <a:pt x="1745" y="4998"/>
                  </a:lnTo>
                  <a:lnTo>
                    <a:pt x="1742" y="5001"/>
                  </a:lnTo>
                  <a:lnTo>
                    <a:pt x="1735" y="5008"/>
                  </a:lnTo>
                  <a:lnTo>
                    <a:pt x="1732" y="5012"/>
                  </a:lnTo>
                  <a:lnTo>
                    <a:pt x="1727" y="5013"/>
                  </a:lnTo>
                  <a:lnTo>
                    <a:pt x="1725" y="5027"/>
                  </a:lnTo>
                  <a:lnTo>
                    <a:pt x="1721" y="5039"/>
                  </a:lnTo>
                  <a:lnTo>
                    <a:pt x="1713" y="5061"/>
                  </a:lnTo>
                  <a:lnTo>
                    <a:pt x="1711" y="5066"/>
                  </a:lnTo>
                  <a:lnTo>
                    <a:pt x="1709" y="5068"/>
                  </a:lnTo>
                  <a:lnTo>
                    <a:pt x="1706" y="5068"/>
                  </a:lnTo>
                  <a:lnTo>
                    <a:pt x="1703" y="5073"/>
                  </a:lnTo>
                  <a:lnTo>
                    <a:pt x="1701" y="5080"/>
                  </a:lnTo>
                  <a:lnTo>
                    <a:pt x="1699" y="5087"/>
                  </a:lnTo>
                  <a:lnTo>
                    <a:pt x="1699" y="5095"/>
                  </a:lnTo>
                  <a:lnTo>
                    <a:pt x="1699" y="5098"/>
                  </a:lnTo>
                  <a:lnTo>
                    <a:pt x="1698" y="5100"/>
                  </a:lnTo>
                  <a:lnTo>
                    <a:pt x="1692" y="5102"/>
                  </a:lnTo>
                  <a:lnTo>
                    <a:pt x="1687" y="5104"/>
                  </a:lnTo>
                  <a:lnTo>
                    <a:pt x="1682" y="5105"/>
                  </a:lnTo>
                  <a:lnTo>
                    <a:pt x="1679" y="5110"/>
                  </a:lnTo>
                  <a:lnTo>
                    <a:pt x="1672" y="5119"/>
                  </a:lnTo>
                  <a:lnTo>
                    <a:pt x="1668" y="5129"/>
                  </a:lnTo>
                  <a:lnTo>
                    <a:pt x="1665" y="5129"/>
                  </a:lnTo>
                  <a:lnTo>
                    <a:pt x="1658" y="5129"/>
                  </a:lnTo>
                  <a:lnTo>
                    <a:pt x="1658" y="5143"/>
                  </a:lnTo>
                  <a:lnTo>
                    <a:pt x="1657" y="5150"/>
                  </a:lnTo>
                  <a:lnTo>
                    <a:pt x="1658" y="5156"/>
                  </a:lnTo>
                  <a:lnTo>
                    <a:pt x="1662" y="5158"/>
                  </a:lnTo>
                  <a:lnTo>
                    <a:pt x="1663" y="5160"/>
                  </a:lnTo>
                  <a:lnTo>
                    <a:pt x="1665" y="5163"/>
                  </a:lnTo>
                  <a:lnTo>
                    <a:pt x="1665" y="5175"/>
                  </a:lnTo>
                  <a:lnTo>
                    <a:pt x="1665" y="5187"/>
                  </a:lnTo>
                  <a:lnTo>
                    <a:pt x="1665" y="5191"/>
                  </a:lnTo>
                  <a:lnTo>
                    <a:pt x="1670" y="5201"/>
                  </a:lnTo>
                  <a:lnTo>
                    <a:pt x="1674" y="5209"/>
                  </a:lnTo>
                  <a:lnTo>
                    <a:pt x="1674" y="5213"/>
                  </a:lnTo>
                  <a:lnTo>
                    <a:pt x="1674" y="5226"/>
                  </a:lnTo>
                  <a:lnTo>
                    <a:pt x="1670" y="5242"/>
                  </a:lnTo>
                  <a:lnTo>
                    <a:pt x="1668" y="5243"/>
                  </a:lnTo>
                  <a:lnTo>
                    <a:pt x="1665" y="5245"/>
                  </a:lnTo>
                  <a:lnTo>
                    <a:pt x="1665" y="5272"/>
                  </a:lnTo>
                  <a:lnTo>
                    <a:pt x="1670" y="5281"/>
                  </a:lnTo>
                  <a:lnTo>
                    <a:pt x="1674" y="5284"/>
                  </a:lnTo>
                  <a:lnTo>
                    <a:pt x="1679" y="5286"/>
                  </a:lnTo>
                  <a:lnTo>
                    <a:pt x="1679" y="5293"/>
                  </a:lnTo>
                  <a:lnTo>
                    <a:pt x="1679" y="5300"/>
                  </a:lnTo>
                  <a:lnTo>
                    <a:pt x="1680" y="5305"/>
                  </a:lnTo>
                  <a:lnTo>
                    <a:pt x="1686" y="5307"/>
                  </a:lnTo>
                  <a:lnTo>
                    <a:pt x="1686" y="5313"/>
                  </a:lnTo>
                  <a:lnTo>
                    <a:pt x="1686" y="5318"/>
                  </a:lnTo>
                  <a:lnTo>
                    <a:pt x="1689" y="5322"/>
                  </a:lnTo>
                  <a:lnTo>
                    <a:pt x="1692" y="5324"/>
                  </a:lnTo>
                  <a:lnTo>
                    <a:pt x="1696" y="5327"/>
                  </a:lnTo>
                  <a:lnTo>
                    <a:pt x="1699" y="5329"/>
                  </a:lnTo>
                  <a:lnTo>
                    <a:pt x="1699" y="5334"/>
                  </a:lnTo>
                  <a:lnTo>
                    <a:pt x="1699" y="5341"/>
                  </a:lnTo>
                  <a:lnTo>
                    <a:pt x="1692" y="5341"/>
                  </a:lnTo>
                  <a:lnTo>
                    <a:pt x="1689" y="5344"/>
                  </a:lnTo>
                  <a:lnTo>
                    <a:pt x="1686" y="5349"/>
                  </a:lnTo>
                  <a:lnTo>
                    <a:pt x="1686" y="5354"/>
                  </a:lnTo>
                  <a:lnTo>
                    <a:pt x="1691" y="5358"/>
                  </a:lnTo>
                  <a:lnTo>
                    <a:pt x="1698" y="5359"/>
                  </a:lnTo>
                  <a:lnTo>
                    <a:pt x="1703" y="5363"/>
                  </a:lnTo>
                  <a:lnTo>
                    <a:pt x="1704" y="5364"/>
                  </a:lnTo>
                  <a:lnTo>
                    <a:pt x="1706" y="5368"/>
                  </a:lnTo>
                  <a:lnTo>
                    <a:pt x="1701" y="5368"/>
                  </a:lnTo>
                  <a:lnTo>
                    <a:pt x="1699" y="5371"/>
                  </a:lnTo>
                  <a:lnTo>
                    <a:pt x="1698" y="5376"/>
                  </a:lnTo>
                  <a:lnTo>
                    <a:pt x="1699" y="5382"/>
                  </a:lnTo>
                  <a:lnTo>
                    <a:pt x="1699" y="5387"/>
                  </a:lnTo>
                  <a:lnTo>
                    <a:pt x="1699" y="5392"/>
                  </a:lnTo>
                  <a:lnTo>
                    <a:pt x="1698" y="5395"/>
                  </a:lnTo>
                  <a:lnTo>
                    <a:pt x="1692" y="5395"/>
                  </a:lnTo>
                  <a:lnTo>
                    <a:pt x="1692" y="5400"/>
                  </a:lnTo>
                  <a:lnTo>
                    <a:pt x="1692" y="5405"/>
                  </a:lnTo>
                  <a:lnTo>
                    <a:pt x="1687" y="5411"/>
                  </a:lnTo>
                  <a:lnTo>
                    <a:pt x="1684" y="5417"/>
                  </a:lnTo>
                  <a:lnTo>
                    <a:pt x="1684" y="5423"/>
                  </a:lnTo>
                  <a:lnTo>
                    <a:pt x="1686" y="5429"/>
                  </a:lnTo>
                  <a:lnTo>
                    <a:pt x="1699" y="5431"/>
                  </a:lnTo>
                  <a:lnTo>
                    <a:pt x="1711" y="5428"/>
                  </a:lnTo>
                  <a:lnTo>
                    <a:pt x="1721" y="5426"/>
                  </a:lnTo>
                  <a:lnTo>
                    <a:pt x="1733" y="5423"/>
                  </a:lnTo>
                  <a:lnTo>
                    <a:pt x="1733" y="5416"/>
                  </a:lnTo>
                  <a:lnTo>
                    <a:pt x="1735" y="5411"/>
                  </a:lnTo>
                  <a:lnTo>
                    <a:pt x="1737" y="5409"/>
                  </a:lnTo>
                  <a:lnTo>
                    <a:pt x="1740" y="5409"/>
                  </a:lnTo>
                  <a:lnTo>
                    <a:pt x="1745" y="5409"/>
                  </a:lnTo>
                  <a:lnTo>
                    <a:pt x="1749" y="5405"/>
                  </a:lnTo>
                  <a:lnTo>
                    <a:pt x="1750" y="5402"/>
                  </a:lnTo>
                  <a:lnTo>
                    <a:pt x="1752" y="5397"/>
                  </a:lnTo>
                  <a:lnTo>
                    <a:pt x="1754" y="5393"/>
                  </a:lnTo>
                  <a:lnTo>
                    <a:pt x="1756" y="5390"/>
                  </a:lnTo>
                  <a:lnTo>
                    <a:pt x="1761" y="5388"/>
                  </a:lnTo>
                  <a:lnTo>
                    <a:pt x="1767" y="5388"/>
                  </a:lnTo>
                  <a:lnTo>
                    <a:pt x="1762" y="5363"/>
                  </a:lnTo>
                  <a:lnTo>
                    <a:pt x="1759" y="5351"/>
                  </a:lnTo>
                  <a:lnTo>
                    <a:pt x="1754" y="5341"/>
                  </a:lnTo>
                  <a:lnTo>
                    <a:pt x="1757" y="5337"/>
                  </a:lnTo>
                  <a:lnTo>
                    <a:pt x="1761" y="5334"/>
                  </a:lnTo>
                  <a:lnTo>
                    <a:pt x="1762" y="5324"/>
                  </a:lnTo>
                  <a:lnTo>
                    <a:pt x="1764" y="5317"/>
                  </a:lnTo>
                  <a:lnTo>
                    <a:pt x="1766" y="5312"/>
                  </a:lnTo>
                  <a:lnTo>
                    <a:pt x="1769" y="5308"/>
                  </a:lnTo>
                  <a:lnTo>
                    <a:pt x="1774" y="5307"/>
                  </a:lnTo>
                  <a:lnTo>
                    <a:pt x="1776" y="5301"/>
                  </a:lnTo>
                  <a:lnTo>
                    <a:pt x="1778" y="5300"/>
                  </a:lnTo>
                  <a:lnTo>
                    <a:pt x="1781" y="5300"/>
                  </a:lnTo>
                  <a:lnTo>
                    <a:pt x="1786" y="5296"/>
                  </a:lnTo>
                  <a:lnTo>
                    <a:pt x="1791" y="5293"/>
                  </a:lnTo>
                  <a:lnTo>
                    <a:pt x="1800" y="5284"/>
                  </a:lnTo>
                  <a:lnTo>
                    <a:pt x="1805" y="5281"/>
                  </a:lnTo>
                  <a:lnTo>
                    <a:pt x="1812" y="5279"/>
                  </a:lnTo>
                  <a:lnTo>
                    <a:pt x="1819" y="5278"/>
                  </a:lnTo>
                  <a:lnTo>
                    <a:pt x="1829" y="5279"/>
                  </a:lnTo>
                  <a:lnTo>
                    <a:pt x="1829" y="5272"/>
                  </a:lnTo>
                  <a:lnTo>
                    <a:pt x="1829" y="5266"/>
                  </a:lnTo>
                  <a:lnTo>
                    <a:pt x="1831" y="5260"/>
                  </a:lnTo>
                  <a:lnTo>
                    <a:pt x="1836" y="5259"/>
                  </a:lnTo>
                  <a:lnTo>
                    <a:pt x="1837" y="5252"/>
                  </a:lnTo>
                  <a:lnTo>
                    <a:pt x="1836" y="5249"/>
                  </a:lnTo>
                  <a:lnTo>
                    <a:pt x="1832" y="5247"/>
                  </a:lnTo>
                  <a:lnTo>
                    <a:pt x="1829" y="5245"/>
                  </a:lnTo>
                  <a:lnTo>
                    <a:pt x="1825" y="5243"/>
                  </a:lnTo>
                  <a:lnTo>
                    <a:pt x="1822" y="5242"/>
                  </a:lnTo>
                  <a:lnTo>
                    <a:pt x="1820" y="5238"/>
                  </a:lnTo>
                  <a:lnTo>
                    <a:pt x="1822" y="5231"/>
                  </a:lnTo>
                  <a:lnTo>
                    <a:pt x="1825" y="5230"/>
                  </a:lnTo>
                  <a:lnTo>
                    <a:pt x="1829" y="5228"/>
                  </a:lnTo>
                  <a:lnTo>
                    <a:pt x="1831" y="5220"/>
                  </a:lnTo>
                  <a:lnTo>
                    <a:pt x="1832" y="5218"/>
                  </a:lnTo>
                  <a:lnTo>
                    <a:pt x="1848" y="5209"/>
                  </a:lnTo>
                  <a:lnTo>
                    <a:pt x="1854" y="5204"/>
                  </a:lnTo>
                  <a:lnTo>
                    <a:pt x="1861" y="5194"/>
                  </a:lnTo>
                  <a:lnTo>
                    <a:pt x="1865" y="5192"/>
                  </a:lnTo>
                  <a:lnTo>
                    <a:pt x="1873" y="5185"/>
                  </a:lnTo>
                  <a:lnTo>
                    <a:pt x="1877" y="5182"/>
                  </a:lnTo>
                  <a:lnTo>
                    <a:pt x="1878" y="5177"/>
                  </a:lnTo>
                  <a:lnTo>
                    <a:pt x="1878" y="5174"/>
                  </a:lnTo>
                  <a:lnTo>
                    <a:pt x="1866" y="5163"/>
                  </a:lnTo>
                  <a:lnTo>
                    <a:pt x="1860" y="5158"/>
                  </a:lnTo>
                  <a:lnTo>
                    <a:pt x="1854" y="5156"/>
                  </a:lnTo>
                  <a:lnTo>
                    <a:pt x="1849" y="5156"/>
                  </a:lnTo>
                  <a:lnTo>
                    <a:pt x="1846" y="5156"/>
                  </a:lnTo>
                  <a:lnTo>
                    <a:pt x="1841" y="5151"/>
                  </a:lnTo>
                  <a:lnTo>
                    <a:pt x="1836" y="5143"/>
                  </a:lnTo>
                  <a:lnTo>
                    <a:pt x="1834" y="5136"/>
                  </a:lnTo>
                  <a:lnTo>
                    <a:pt x="1834" y="5126"/>
                  </a:lnTo>
                  <a:lnTo>
                    <a:pt x="1836" y="5117"/>
                  </a:lnTo>
                  <a:lnTo>
                    <a:pt x="1836" y="5109"/>
                  </a:lnTo>
                  <a:lnTo>
                    <a:pt x="1834" y="5102"/>
                  </a:lnTo>
                  <a:lnTo>
                    <a:pt x="1832" y="5095"/>
                  </a:lnTo>
                  <a:lnTo>
                    <a:pt x="1829" y="5090"/>
                  </a:lnTo>
                  <a:lnTo>
                    <a:pt x="1829" y="5081"/>
                  </a:lnTo>
                  <a:lnTo>
                    <a:pt x="1832" y="5081"/>
                  </a:lnTo>
                  <a:lnTo>
                    <a:pt x="1834" y="5080"/>
                  </a:lnTo>
                  <a:lnTo>
                    <a:pt x="1834" y="5076"/>
                  </a:lnTo>
                  <a:lnTo>
                    <a:pt x="1846" y="5075"/>
                  </a:lnTo>
                  <a:lnTo>
                    <a:pt x="1854" y="5071"/>
                  </a:lnTo>
                  <a:lnTo>
                    <a:pt x="1858" y="5068"/>
                  </a:lnTo>
                  <a:lnTo>
                    <a:pt x="1861" y="5064"/>
                  </a:lnTo>
                  <a:lnTo>
                    <a:pt x="1861" y="5059"/>
                  </a:lnTo>
                  <a:lnTo>
                    <a:pt x="1861" y="5051"/>
                  </a:lnTo>
                  <a:lnTo>
                    <a:pt x="1861" y="5049"/>
                  </a:lnTo>
                  <a:lnTo>
                    <a:pt x="1863" y="5047"/>
                  </a:lnTo>
                  <a:lnTo>
                    <a:pt x="1868" y="5047"/>
                  </a:lnTo>
                  <a:lnTo>
                    <a:pt x="1873" y="5047"/>
                  </a:lnTo>
                  <a:lnTo>
                    <a:pt x="1878" y="5047"/>
                  </a:lnTo>
                  <a:lnTo>
                    <a:pt x="1883" y="5047"/>
                  </a:lnTo>
                  <a:lnTo>
                    <a:pt x="1883" y="5035"/>
                  </a:lnTo>
                  <a:lnTo>
                    <a:pt x="1883" y="5023"/>
                  </a:lnTo>
                  <a:lnTo>
                    <a:pt x="1882" y="5013"/>
                  </a:lnTo>
                  <a:lnTo>
                    <a:pt x="1877" y="5006"/>
                  </a:lnTo>
                  <a:lnTo>
                    <a:pt x="1883" y="5005"/>
                  </a:lnTo>
                  <a:lnTo>
                    <a:pt x="1890" y="5003"/>
                  </a:lnTo>
                  <a:lnTo>
                    <a:pt x="1895" y="5000"/>
                  </a:lnTo>
                  <a:lnTo>
                    <a:pt x="1899" y="4994"/>
                  </a:lnTo>
                  <a:lnTo>
                    <a:pt x="1902" y="4989"/>
                  </a:lnTo>
                  <a:lnTo>
                    <a:pt x="1904" y="4983"/>
                  </a:lnTo>
                  <a:lnTo>
                    <a:pt x="1904" y="4974"/>
                  </a:lnTo>
                  <a:lnTo>
                    <a:pt x="1904" y="4965"/>
                  </a:lnTo>
                  <a:lnTo>
                    <a:pt x="1907" y="4965"/>
                  </a:lnTo>
                  <a:lnTo>
                    <a:pt x="1911" y="4962"/>
                  </a:lnTo>
                  <a:lnTo>
                    <a:pt x="1916" y="4957"/>
                  </a:lnTo>
                  <a:lnTo>
                    <a:pt x="1918" y="4954"/>
                  </a:lnTo>
                  <a:lnTo>
                    <a:pt x="1921" y="4952"/>
                  </a:lnTo>
                  <a:lnTo>
                    <a:pt x="1924" y="4952"/>
                  </a:lnTo>
                  <a:lnTo>
                    <a:pt x="1931" y="4952"/>
                  </a:lnTo>
                  <a:lnTo>
                    <a:pt x="1931" y="4947"/>
                  </a:lnTo>
                  <a:lnTo>
                    <a:pt x="1935" y="4945"/>
                  </a:lnTo>
                  <a:lnTo>
                    <a:pt x="1945" y="4945"/>
                  </a:lnTo>
                  <a:lnTo>
                    <a:pt x="1948" y="4945"/>
                  </a:lnTo>
                  <a:lnTo>
                    <a:pt x="1952" y="4943"/>
                  </a:lnTo>
                  <a:lnTo>
                    <a:pt x="1953" y="4938"/>
                  </a:lnTo>
                  <a:lnTo>
                    <a:pt x="1952" y="4931"/>
                  </a:lnTo>
                  <a:lnTo>
                    <a:pt x="1950" y="4928"/>
                  </a:lnTo>
                  <a:lnTo>
                    <a:pt x="1948" y="4926"/>
                  </a:lnTo>
                  <a:lnTo>
                    <a:pt x="1943" y="4926"/>
                  </a:lnTo>
                  <a:lnTo>
                    <a:pt x="1938" y="4926"/>
                  </a:lnTo>
                  <a:lnTo>
                    <a:pt x="1931" y="4924"/>
                  </a:lnTo>
                  <a:close/>
                  <a:moveTo>
                    <a:pt x="1767" y="4228"/>
                  </a:moveTo>
                  <a:lnTo>
                    <a:pt x="1769" y="4225"/>
                  </a:lnTo>
                  <a:lnTo>
                    <a:pt x="1773" y="4222"/>
                  </a:lnTo>
                  <a:lnTo>
                    <a:pt x="1783" y="4220"/>
                  </a:lnTo>
                  <a:lnTo>
                    <a:pt x="1788" y="4220"/>
                  </a:lnTo>
                  <a:lnTo>
                    <a:pt x="1791" y="4216"/>
                  </a:lnTo>
                  <a:lnTo>
                    <a:pt x="1795" y="4213"/>
                  </a:lnTo>
                  <a:lnTo>
                    <a:pt x="1795" y="4208"/>
                  </a:lnTo>
                  <a:lnTo>
                    <a:pt x="1796" y="4203"/>
                  </a:lnTo>
                  <a:lnTo>
                    <a:pt x="1798" y="4201"/>
                  </a:lnTo>
                  <a:lnTo>
                    <a:pt x="1802" y="4201"/>
                  </a:lnTo>
                  <a:lnTo>
                    <a:pt x="1803" y="4194"/>
                  </a:lnTo>
                  <a:lnTo>
                    <a:pt x="1802" y="4189"/>
                  </a:lnTo>
                  <a:lnTo>
                    <a:pt x="1796" y="4187"/>
                  </a:lnTo>
                  <a:lnTo>
                    <a:pt x="1791" y="4187"/>
                  </a:lnTo>
                  <a:lnTo>
                    <a:pt x="1779" y="4187"/>
                  </a:lnTo>
                  <a:lnTo>
                    <a:pt x="1773" y="4187"/>
                  </a:lnTo>
                  <a:lnTo>
                    <a:pt x="1767" y="4187"/>
                  </a:lnTo>
                  <a:lnTo>
                    <a:pt x="1767" y="4193"/>
                  </a:lnTo>
                  <a:lnTo>
                    <a:pt x="1766" y="4198"/>
                  </a:lnTo>
                  <a:lnTo>
                    <a:pt x="1761" y="4210"/>
                  </a:lnTo>
                  <a:lnTo>
                    <a:pt x="1759" y="4216"/>
                  </a:lnTo>
                  <a:lnTo>
                    <a:pt x="1759" y="4222"/>
                  </a:lnTo>
                  <a:lnTo>
                    <a:pt x="1762" y="4225"/>
                  </a:lnTo>
                  <a:lnTo>
                    <a:pt x="1767" y="4228"/>
                  </a:lnTo>
                  <a:close/>
                  <a:moveTo>
                    <a:pt x="1781" y="4283"/>
                  </a:moveTo>
                  <a:lnTo>
                    <a:pt x="1778" y="4288"/>
                  </a:lnTo>
                  <a:lnTo>
                    <a:pt x="1774" y="4293"/>
                  </a:lnTo>
                  <a:lnTo>
                    <a:pt x="1769" y="4297"/>
                  </a:lnTo>
                  <a:lnTo>
                    <a:pt x="1767" y="4303"/>
                  </a:lnTo>
                  <a:lnTo>
                    <a:pt x="1773" y="4305"/>
                  </a:lnTo>
                  <a:lnTo>
                    <a:pt x="1774" y="4307"/>
                  </a:lnTo>
                  <a:lnTo>
                    <a:pt x="1774" y="4310"/>
                  </a:lnTo>
                  <a:lnTo>
                    <a:pt x="1773" y="4314"/>
                  </a:lnTo>
                  <a:lnTo>
                    <a:pt x="1771" y="4317"/>
                  </a:lnTo>
                  <a:lnTo>
                    <a:pt x="1767" y="4320"/>
                  </a:lnTo>
                  <a:lnTo>
                    <a:pt x="1767" y="4324"/>
                  </a:lnTo>
                  <a:lnTo>
                    <a:pt x="1778" y="4324"/>
                  </a:lnTo>
                  <a:lnTo>
                    <a:pt x="1781" y="4322"/>
                  </a:lnTo>
                  <a:lnTo>
                    <a:pt x="1783" y="4320"/>
                  </a:lnTo>
                  <a:lnTo>
                    <a:pt x="1786" y="4317"/>
                  </a:lnTo>
                  <a:lnTo>
                    <a:pt x="1788" y="4314"/>
                  </a:lnTo>
                  <a:lnTo>
                    <a:pt x="1788" y="4303"/>
                  </a:lnTo>
                  <a:lnTo>
                    <a:pt x="1793" y="4302"/>
                  </a:lnTo>
                  <a:lnTo>
                    <a:pt x="1795" y="4300"/>
                  </a:lnTo>
                  <a:lnTo>
                    <a:pt x="1795" y="4297"/>
                  </a:lnTo>
                  <a:lnTo>
                    <a:pt x="1793" y="4291"/>
                  </a:lnTo>
                  <a:lnTo>
                    <a:pt x="1788" y="4285"/>
                  </a:lnTo>
                  <a:lnTo>
                    <a:pt x="1785" y="4283"/>
                  </a:lnTo>
                  <a:lnTo>
                    <a:pt x="1781" y="4283"/>
                  </a:lnTo>
                  <a:close/>
                  <a:moveTo>
                    <a:pt x="2115" y="1629"/>
                  </a:moveTo>
                  <a:lnTo>
                    <a:pt x="2112" y="1635"/>
                  </a:lnTo>
                  <a:lnTo>
                    <a:pt x="2110" y="1637"/>
                  </a:lnTo>
                  <a:lnTo>
                    <a:pt x="2112" y="1639"/>
                  </a:lnTo>
                  <a:lnTo>
                    <a:pt x="2112" y="1641"/>
                  </a:lnTo>
                  <a:lnTo>
                    <a:pt x="2112" y="1644"/>
                  </a:lnTo>
                  <a:lnTo>
                    <a:pt x="2110" y="1646"/>
                  </a:lnTo>
                  <a:lnTo>
                    <a:pt x="2112" y="1647"/>
                  </a:lnTo>
                  <a:lnTo>
                    <a:pt x="2114" y="1649"/>
                  </a:lnTo>
                  <a:lnTo>
                    <a:pt x="2119" y="1649"/>
                  </a:lnTo>
                  <a:lnTo>
                    <a:pt x="2122" y="1649"/>
                  </a:lnTo>
                  <a:lnTo>
                    <a:pt x="2127" y="1647"/>
                  </a:lnTo>
                  <a:lnTo>
                    <a:pt x="2129" y="1646"/>
                  </a:lnTo>
                  <a:lnTo>
                    <a:pt x="2129" y="1642"/>
                  </a:lnTo>
                  <a:lnTo>
                    <a:pt x="2127" y="1637"/>
                  </a:lnTo>
                  <a:lnTo>
                    <a:pt x="2122" y="1630"/>
                  </a:lnTo>
                  <a:lnTo>
                    <a:pt x="2119" y="1629"/>
                  </a:lnTo>
                  <a:lnTo>
                    <a:pt x="2115" y="1629"/>
                  </a:lnTo>
                  <a:close/>
                  <a:moveTo>
                    <a:pt x="2095" y="1654"/>
                  </a:moveTo>
                  <a:lnTo>
                    <a:pt x="2095" y="1658"/>
                  </a:lnTo>
                  <a:lnTo>
                    <a:pt x="2097" y="1663"/>
                  </a:lnTo>
                  <a:lnTo>
                    <a:pt x="2097" y="1671"/>
                  </a:lnTo>
                  <a:lnTo>
                    <a:pt x="2095" y="1673"/>
                  </a:lnTo>
                  <a:lnTo>
                    <a:pt x="2095" y="1676"/>
                  </a:lnTo>
                  <a:lnTo>
                    <a:pt x="2097" y="1676"/>
                  </a:lnTo>
                  <a:lnTo>
                    <a:pt x="2109" y="1676"/>
                  </a:lnTo>
                  <a:lnTo>
                    <a:pt x="2109" y="1673"/>
                  </a:lnTo>
                  <a:lnTo>
                    <a:pt x="2110" y="1670"/>
                  </a:lnTo>
                  <a:lnTo>
                    <a:pt x="2114" y="1670"/>
                  </a:lnTo>
                  <a:lnTo>
                    <a:pt x="2115" y="1668"/>
                  </a:lnTo>
                  <a:lnTo>
                    <a:pt x="2117" y="1666"/>
                  </a:lnTo>
                  <a:lnTo>
                    <a:pt x="2115" y="1664"/>
                  </a:lnTo>
                  <a:lnTo>
                    <a:pt x="2115" y="1659"/>
                  </a:lnTo>
                  <a:lnTo>
                    <a:pt x="2115" y="1658"/>
                  </a:lnTo>
                  <a:lnTo>
                    <a:pt x="2117" y="1654"/>
                  </a:lnTo>
                  <a:lnTo>
                    <a:pt x="2095" y="1654"/>
                  </a:lnTo>
                  <a:close/>
                  <a:moveTo>
                    <a:pt x="1740" y="4392"/>
                  </a:moveTo>
                  <a:lnTo>
                    <a:pt x="1740" y="4401"/>
                  </a:lnTo>
                  <a:lnTo>
                    <a:pt x="1744" y="4406"/>
                  </a:lnTo>
                  <a:lnTo>
                    <a:pt x="1749" y="4409"/>
                  </a:lnTo>
                  <a:lnTo>
                    <a:pt x="1754" y="4413"/>
                  </a:lnTo>
                  <a:lnTo>
                    <a:pt x="1761" y="4399"/>
                  </a:lnTo>
                  <a:lnTo>
                    <a:pt x="1767" y="4385"/>
                  </a:lnTo>
                  <a:lnTo>
                    <a:pt x="1747" y="4385"/>
                  </a:lnTo>
                  <a:lnTo>
                    <a:pt x="1747" y="4389"/>
                  </a:lnTo>
                  <a:lnTo>
                    <a:pt x="1745" y="4391"/>
                  </a:lnTo>
                  <a:lnTo>
                    <a:pt x="1740" y="4392"/>
                  </a:lnTo>
                  <a:close/>
                  <a:moveTo>
                    <a:pt x="1904" y="4788"/>
                  </a:moveTo>
                  <a:lnTo>
                    <a:pt x="1906" y="4783"/>
                  </a:lnTo>
                  <a:lnTo>
                    <a:pt x="1907" y="4781"/>
                  </a:lnTo>
                  <a:lnTo>
                    <a:pt x="1911" y="4781"/>
                  </a:lnTo>
                  <a:lnTo>
                    <a:pt x="1911" y="4774"/>
                  </a:lnTo>
                  <a:lnTo>
                    <a:pt x="1912" y="4769"/>
                  </a:lnTo>
                  <a:lnTo>
                    <a:pt x="1914" y="4767"/>
                  </a:lnTo>
                  <a:lnTo>
                    <a:pt x="1918" y="4767"/>
                  </a:lnTo>
                  <a:lnTo>
                    <a:pt x="1921" y="4762"/>
                  </a:lnTo>
                  <a:lnTo>
                    <a:pt x="1924" y="4757"/>
                  </a:lnTo>
                  <a:lnTo>
                    <a:pt x="1928" y="4754"/>
                  </a:lnTo>
                  <a:lnTo>
                    <a:pt x="1931" y="4747"/>
                  </a:lnTo>
                  <a:lnTo>
                    <a:pt x="1906" y="4740"/>
                  </a:lnTo>
                  <a:lnTo>
                    <a:pt x="1892" y="4740"/>
                  </a:lnTo>
                  <a:lnTo>
                    <a:pt x="1877" y="4740"/>
                  </a:lnTo>
                  <a:lnTo>
                    <a:pt x="1875" y="4747"/>
                  </a:lnTo>
                  <a:lnTo>
                    <a:pt x="1877" y="4752"/>
                  </a:lnTo>
                  <a:lnTo>
                    <a:pt x="1880" y="4756"/>
                  </a:lnTo>
                  <a:lnTo>
                    <a:pt x="1883" y="4757"/>
                  </a:lnTo>
                  <a:lnTo>
                    <a:pt x="1892" y="4761"/>
                  </a:lnTo>
                  <a:lnTo>
                    <a:pt x="1895" y="4764"/>
                  </a:lnTo>
                  <a:lnTo>
                    <a:pt x="1897" y="4767"/>
                  </a:lnTo>
                  <a:lnTo>
                    <a:pt x="1897" y="4774"/>
                  </a:lnTo>
                  <a:lnTo>
                    <a:pt x="1897" y="4779"/>
                  </a:lnTo>
                  <a:lnTo>
                    <a:pt x="1899" y="4783"/>
                  </a:lnTo>
                  <a:lnTo>
                    <a:pt x="1900" y="4786"/>
                  </a:lnTo>
                  <a:lnTo>
                    <a:pt x="1904" y="4788"/>
                  </a:lnTo>
                  <a:close/>
                  <a:moveTo>
                    <a:pt x="1747" y="4351"/>
                  </a:moveTo>
                  <a:lnTo>
                    <a:pt x="1747" y="4358"/>
                  </a:lnTo>
                  <a:lnTo>
                    <a:pt x="1747" y="4363"/>
                  </a:lnTo>
                  <a:lnTo>
                    <a:pt x="1749" y="4367"/>
                  </a:lnTo>
                  <a:lnTo>
                    <a:pt x="1752" y="4368"/>
                  </a:lnTo>
                  <a:lnTo>
                    <a:pt x="1756" y="4370"/>
                  </a:lnTo>
                  <a:lnTo>
                    <a:pt x="1759" y="4368"/>
                  </a:lnTo>
                  <a:lnTo>
                    <a:pt x="1764" y="4365"/>
                  </a:lnTo>
                  <a:lnTo>
                    <a:pt x="1769" y="4360"/>
                  </a:lnTo>
                  <a:lnTo>
                    <a:pt x="1773" y="4353"/>
                  </a:lnTo>
                  <a:lnTo>
                    <a:pt x="1771" y="4351"/>
                  </a:lnTo>
                  <a:lnTo>
                    <a:pt x="1769" y="4348"/>
                  </a:lnTo>
                  <a:lnTo>
                    <a:pt x="1766" y="4346"/>
                  </a:lnTo>
                  <a:lnTo>
                    <a:pt x="1761" y="4344"/>
                  </a:lnTo>
                  <a:lnTo>
                    <a:pt x="1759" y="4348"/>
                  </a:lnTo>
                  <a:lnTo>
                    <a:pt x="1756" y="4350"/>
                  </a:lnTo>
                  <a:lnTo>
                    <a:pt x="1752" y="4351"/>
                  </a:lnTo>
                  <a:lnTo>
                    <a:pt x="1747" y="4351"/>
                  </a:lnTo>
                  <a:close/>
                  <a:moveTo>
                    <a:pt x="1324" y="4795"/>
                  </a:moveTo>
                  <a:lnTo>
                    <a:pt x="1334" y="4795"/>
                  </a:lnTo>
                  <a:lnTo>
                    <a:pt x="1344" y="4795"/>
                  </a:lnTo>
                  <a:lnTo>
                    <a:pt x="1350" y="4793"/>
                  </a:lnTo>
                  <a:lnTo>
                    <a:pt x="1351" y="4791"/>
                  </a:lnTo>
                  <a:lnTo>
                    <a:pt x="1351" y="4788"/>
                  </a:lnTo>
                  <a:lnTo>
                    <a:pt x="1351" y="4785"/>
                  </a:lnTo>
                  <a:lnTo>
                    <a:pt x="1350" y="4783"/>
                  </a:lnTo>
                  <a:lnTo>
                    <a:pt x="1344" y="4781"/>
                  </a:lnTo>
                  <a:lnTo>
                    <a:pt x="1344" y="4788"/>
                  </a:lnTo>
                  <a:lnTo>
                    <a:pt x="1331" y="4790"/>
                  </a:lnTo>
                  <a:lnTo>
                    <a:pt x="1324" y="4791"/>
                  </a:lnTo>
                  <a:lnTo>
                    <a:pt x="1324" y="4793"/>
                  </a:lnTo>
                  <a:lnTo>
                    <a:pt x="1324" y="4795"/>
                  </a:lnTo>
                  <a:close/>
                  <a:moveTo>
                    <a:pt x="1392" y="5259"/>
                  </a:moveTo>
                  <a:lnTo>
                    <a:pt x="1392" y="5264"/>
                  </a:lnTo>
                  <a:lnTo>
                    <a:pt x="1392" y="5269"/>
                  </a:lnTo>
                  <a:lnTo>
                    <a:pt x="1392" y="5274"/>
                  </a:lnTo>
                  <a:lnTo>
                    <a:pt x="1392" y="5279"/>
                  </a:lnTo>
                  <a:lnTo>
                    <a:pt x="1390" y="5281"/>
                  </a:lnTo>
                  <a:lnTo>
                    <a:pt x="1389" y="5281"/>
                  </a:lnTo>
                  <a:lnTo>
                    <a:pt x="1385" y="5283"/>
                  </a:lnTo>
                  <a:lnTo>
                    <a:pt x="1385" y="5286"/>
                  </a:lnTo>
                  <a:lnTo>
                    <a:pt x="1387" y="5291"/>
                  </a:lnTo>
                  <a:lnTo>
                    <a:pt x="1390" y="5295"/>
                  </a:lnTo>
                  <a:lnTo>
                    <a:pt x="1390" y="5298"/>
                  </a:lnTo>
                  <a:lnTo>
                    <a:pt x="1390" y="5301"/>
                  </a:lnTo>
                  <a:lnTo>
                    <a:pt x="1389" y="5305"/>
                  </a:lnTo>
                  <a:lnTo>
                    <a:pt x="1380" y="5310"/>
                  </a:lnTo>
                  <a:lnTo>
                    <a:pt x="1377" y="5312"/>
                  </a:lnTo>
                  <a:lnTo>
                    <a:pt x="1373" y="5315"/>
                  </a:lnTo>
                  <a:lnTo>
                    <a:pt x="1372" y="5320"/>
                  </a:lnTo>
                  <a:lnTo>
                    <a:pt x="1372" y="5327"/>
                  </a:lnTo>
                  <a:lnTo>
                    <a:pt x="1372" y="5330"/>
                  </a:lnTo>
                  <a:lnTo>
                    <a:pt x="1372" y="5368"/>
                  </a:lnTo>
                  <a:lnTo>
                    <a:pt x="1370" y="5370"/>
                  </a:lnTo>
                  <a:lnTo>
                    <a:pt x="1368" y="5371"/>
                  </a:lnTo>
                  <a:lnTo>
                    <a:pt x="1365" y="5375"/>
                  </a:lnTo>
                  <a:lnTo>
                    <a:pt x="1363" y="5380"/>
                  </a:lnTo>
                  <a:lnTo>
                    <a:pt x="1361" y="5382"/>
                  </a:lnTo>
                  <a:lnTo>
                    <a:pt x="1358" y="5382"/>
                  </a:lnTo>
                  <a:lnTo>
                    <a:pt x="1358" y="5390"/>
                  </a:lnTo>
                  <a:lnTo>
                    <a:pt x="1356" y="5397"/>
                  </a:lnTo>
                  <a:lnTo>
                    <a:pt x="1351" y="5409"/>
                  </a:lnTo>
                  <a:lnTo>
                    <a:pt x="1346" y="5421"/>
                  </a:lnTo>
                  <a:lnTo>
                    <a:pt x="1343" y="5426"/>
                  </a:lnTo>
                  <a:lnTo>
                    <a:pt x="1338" y="5429"/>
                  </a:lnTo>
                  <a:lnTo>
                    <a:pt x="1336" y="5440"/>
                  </a:lnTo>
                  <a:lnTo>
                    <a:pt x="1332" y="5446"/>
                  </a:lnTo>
                  <a:lnTo>
                    <a:pt x="1329" y="5453"/>
                  </a:lnTo>
                  <a:lnTo>
                    <a:pt x="1324" y="5460"/>
                  </a:lnTo>
                  <a:lnTo>
                    <a:pt x="1319" y="5467"/>
                  </a:lnTo>
                  <a:lnTo>
                    <a:pt x="1315" y="5474"/>
                  </a:lnTo>
                  <a:lnTo>
                    <a:pt x="1312" y="5481"/>
                  </a:lnTo>
                  <a:lnTo>
                    <a:pt x="1310" y="5491"/>
                  </a:lnTo>
                  <a:lnTo>
                    <a:pt x="1307" y="5493"/>
                  </a:lnTo>
                  <a:lnTo>
                    <a:pt x="1305" y="5494"/>
                  </a:lnTo>
                  <a:lnTo>
                    <a:pt x="1302" y="5503"/>
                  </a:lnTo>
                  <a:lnTo>
                    <a:pt x="1298" y="5513"/>
                  </a:lnTo>
                  <a:lnTo>
                    <a:pt x="1295" y="5523"/>
                  </a:lnTo>
                  <a:lnTo>
                    <a:pt x="1292" y="5527"/>
                  </a:lnTo>
                  <a:lnTo>
                    <a:pt x="1290" y="5528"/>
                  </a:lnTo>
                  <a:lnTo>
                    <a:pt x="1290" y="5532"/>
                  </a:lnTo>
                  <a:lnTo>
                    <a:pt x="1288" y="5535"/>
                  </a:lnTo>
                  <a:lnTo>
                    <a:pt x="1288" y="5539"/>
                  </a:lnTo>
                  <a:lnTo>
                    <a:pt x="1286" y="5549"/>
                  </a:lnTo>
                  <a:lnTo>
                    <a:pt x="1285" y="5557"/>
                  </a:lnTo>
                  <a:lnTo>
                    <a:pt x="1281" y="5563"/>
                  </a:lnTo>
                  <a:lnTo>
                    <a:pt x="1278" y="5566"/>
                  </a:lnTo>
                  <a:lnTo>
                    <a:pt x="1276" y="5566"/>
                  </a:lnTo>
                  <a:lnTo>
                    <a:pt x="1276" y="5569"/>
                  </a:lnTo>
                  <a:lnTo>
                    <a:pt x="1276" y="5573"/>
                  </a:lnTo>
                  <a:lnTo>
                    <a:pt x="1276" y="5576"/>
                  </a:lnTo>
                  <a:lnTo>
                    <a:pt x="1276" y="5580"/>
                  </a:lnTo>
                  <a:lnTo>
                    <a:pt x="1268" y="5600"/>
                  </a:lnTo>
                  <a:lnTo>
                    <a:pt x="1264" y="5612"/>
                  </a:lnTo>
                  <a:lnTo>
                    <a:pt x="1263" y="5627"/>
                  </a:lnTo>
                  <a:lnTo>
                    <a:pt x="1264" y="5638"/>
                  </a:lnTo>
                  <a:lnTo>
                    <a:pt x="1266" y="5646"/>
                  </a:lnTo>
                  <a:lnTo>
                    <a:pt x="1268" y="5656"/>
                  </a:lnTo>
                  <a:lnTo>
                    <a:pt x="1269" y="5667"/>
                  </a:lnTo>
                  <a:lnTo>
                    <a:pt x="1269" y="5672"/>
                  </a:lnTo>
                  <a:lnTo>
                    <a:pt x="1271" y="5677"/>
                  </a:lnTo>
                  <a:lnTo>
                    <a:pt x="1273" y="5680"/>
                  </a:lnTo>
                  <a:lnTo>
                    <a:pt x="1278" y="5687"/>
                  </a:lnTo>
                  <a:lnTo>
                    <a:pt x="1283" y="5694"/>
                  </a:lnTo>
                  <a:lnTo>
                    <a:pt x="1283" y="5697"/>
                  </a:lnTo>
                  <a:lnTo>
                    <a:pt x="1285" y="5702"/>
                  </a:lnTo>
                  <a:lnTo>
                    <a:pt x="1285" y="5707"/>
                  </a:lnTo>
                  <a:lnTo>
                    <a:pt x="1281" y="5738"/>
                  </a:lnTo>
                  <a:lnTo>
                    <a:pt x="1281" y="5752"/>
                  </a:lnTo>
                  <a:lnTo>
                    <a:pt x="1281" y="5759"/>
                  </a:lnTo>
                  <a:lnTo>
                    <a:pt x="1283" y="5764"/>
                  </a:lnTo>
                  <a:lnTo>
                    <a:pt x="1286" y="5764"/>
                  </a:lnTo>
                  <a:lnTo>
                    <a:pt x="1290" y="5764"/>
                  </a:lnTo>
                  <a:lnTo>
                    <a:pt x="1297" y="5764"/>
                  </a:lnTo>
                  <a:lnTo>
                    <a:pt x="1298" y="5759"/>
                  </a:lnTo>
                  <a:lnTo>
                    <a:pt x="1300" y="5757"/>
                  </a:lnTo>
                  <a:lnTo>
                    <a:pt x="1307" y="5755"/>
                  </a:lnTo>
                  <a:lnTo>
                    <a:pt x="1310" y="5753"/>
                  </a:lnTo>
                  <a:lnTo>
                    <a:pt x="1314" y="5752"/>
                  </a:lnTo>
                  <a:lnTo>
                    <a:pt x="1315" y="5748"/>
                  </a:lnTo>
                  <a:lnTo>
                    <a:pt x="1319" y="5740"/>
                  </a:lnTo>
                  <a:lnTo>
                    <a:pt x="1317" y="5730"/>
                  </a:lnTo>
                  <a:lnTo>
                    <a:pt x="1319" y="5726"/>
                  </a:lnTo>
                  <a:lnTo>
                    <a:pt x="1322" y="5704"/>
                  </a:lnTo>
                  <a:lnTo>
                    <a:pt x="1324" y="5692"/>
                  </a:lnTo>
                  <a:lnTo>
                    <a:pt x="1326" y="5680"/>
                  </a:lnTo>
                  <a:lnTo>
                    <a:pt x="1324" y="5677"/>
                  </a:lnTo>
                  <a:lnTo>
                    <a:pt x="1324" y="5672"/>
                  </a:lnTo>
                  <a:lnTo>
                    <a:pt x="1324" y="5668"/>
                  </a:lnTo>
                  <a:lnTo>
                    <a:pt x="1329" y="5661"/>
                  </a:lnTo>
                  <a:lnTo>
                    <a:pt x="1331" y="5658"/>
                  </a:lnTo>
                  <a:lnTo>
                    <a:pt x="1332" y="5655"/>
                  </a:lnTo>
                  <a:lnTo>
                    <a:pt x="1332" y="5649"/>
                  </a:lnTo>
                  <a:lnTo>
                    <a:pt x="1331" y="5644"/>
                  </a:lnTo>
                  <a:lnTo>
                    <a:pt x="1331" y="5641"/>
                  </a:lnTo>
                  <a:lnTo>
                    <a:pt x="1332" y="5636"/>
                  </a:lnTo>
                  <a:lnTo>
                    <a:pt x="1334" y="5634"/>
                  </a:lnTo>
                  <a:lnTo>
                    <a:pt x="1338" y="5634"/>
                  </a:lnTo>
                  <a:lnTo>
                    <a:pt x="1338" y="5629"/>
                  </a:lnTo>
                  <a:lnTo>
                    <a:pt x="1338" y="5624"/>
                  </a:lnTo>
                  <a:lnTo>
                    <a:pt x="1343" y="5619"/>
                  </a:lnTo>
                  <a:lnTo>
                    <a:pt x="1344" y="5612"/>
                  </a:lnTo>
                  <a:lnTo>
                    <a:pt x="1346" y="5607"/>
                  </a:lnTo>
                  <a:lnTo>
                    <a:pt x="1344" y="5600"/>
                  </a:lnTo>
                  <a:lnTo>
                    <a:pt x="1344" y="5597"/>
                  </a:lnTo>
                  <a:lnTo>
                    <a:pt x="1348" y="5593"/>
                  </a:lnTo>
                  <a:lnTo>
                    <a:pt x="1353" y="5588"/>
                  </a:lnTo>
                  <a:lnTo>
                    <a:pt x="1356" y="5586"/>
                  </a:lnTo>
                  <a:lnTo>
                    <a:pt x="1358" y="5583"/>
                  </a:lnTo>
                  <a:lnTo>
                    <a:pt x="1358" y="5580"/>
                  </a:lnTo>
                  <a:lnTo>
                    <a:pt x="1358" y="5573"/>
                  </a:lnTo>
                  <a:lnTo>
                    <a:pt x="1358" y="5532"/>
                  </a:lnTo>
                  <a:lnTo>
                    <a:pt x="1361" y="5532"/>
                  </a:lnTo>
                  <a:lnTo>
                    <a:pt x="1363" y="5530"/>
                  </a:lnTo>
                  <a:lnTo>
                    <a:pt x="1367" y="5527"/>
                  </a:lnTo>
                  <a:lnTo>
                    <a:pt x="1368" y="5523"/>
                  </a:lnTo>
                  <a:lnTo>
                    <a:pt x="1373" y="5516"/>
                  </a:lnTo>
                  <a:lnTo>
                    <a:pt x="1375" y="5508"/>
                  </a:lnTo>
                  <a:lnTo>
                    <a:pt x="1380" y="5499"/>
                  </a:lnTo>
                  <a:lnTo>
                    <a:pt x="1382" y="5498"/>
                  </a:lnTo>
                  <a:lnTo>
                    <a:pt x="1384" y="5493"/>
                  </a:lnTo>
                  <a:lnTo>
                    <a:pt x="1385" y="5484"/>
                  </a:lnTo>
                  <a:lnTo>
                    <a:pt x="1385" y="5416"/>
                  </a:lnTo>
                  <a:lnTo>
                    <a:pt x="1394" y="5393"/>
                  </a:lnTo>
                  <a:lnTo>
                    <a:pt x="1401" y="5370"/>
                  </a:lnTo>
                  <a:lnTo>
                    <a:pt x="1413" y="5320"/>
                  </a:lnTo>
                  <a:lnTo>
                    <a:pt x="1416" y="5313"/>
                  </a:lnTo>
                  <a:lnTo>
                    <a:pt x="1419" y="5307"/>
                  </a:lnTo>
                  <a:lnTo>
                    <a:pt x="1419" y="5303"/>
                  </a:lnTo>
                  <a:lnTo>
                    <a:pt x="1419" y="5300"/>
                  </a:lnTo>
                  <a:lnTo>
                    <a:pt x="1419" y="5295"/>
                  </a:lnTo>
                  <a:lnTo>
                    <a:pt x="1421" y="5289"/>
                  </a:lnTo>
                  <a:lnTo>
                    <a:pt x="1428" y="5283"/>
                  </a:lnTo>
                  <a:lnTo>
                    <a:pt x="1433" y="5274"/>
                  </a:lnTo>
                  <a:lnTo>
                    <a:pt x="1435" y="5271"/>
                  </a:lnTo>
                  <a:lnTo>
                    <a:pt x="1433" y="5266"/>
                  </a:lnTo>
                  <a:lnTo>
                    <a:pt x="1433" y="5262"/>
                  </a:lnTo>
                  <a:lnTo>
                    <a:pt x="1433" y="5259"/>
                  </a:lnTo>
                  <a:lnTo>
                    <a:pt x="1436" y="5259"/>
                  </a:lnTo>
                  <a:lnTo>
                    <a:pt x="1438" y="5257"/>
                  </a:lnTo>
                  <a:lnTo>
                    <a:pt x="1440" y="5252"/>
                  </a:lnTo>
                  <a:lnTo>
                    <a:pt x="1435" y="5243"/>
                  </a:lnTo>
                  <a:lnTo>
                    <a:pt x="1433" y="5238"/>
                  </a:lnTo>
                  <a:lnTo>
                    <a:pt x="1433" y="5231"/>
                  </a:lnTo>
                  <a:lnTo>
                    <a:pt x="1425" y="5231"/>
                  </a:lnTo>
                  <a:lnTo>
                    <a:pt x="1418" y="5233"/>
                  </a:lnTo>
                  <a:lnTo>
                    <a:pt x="1411" y="5235"/>
                  </a:lnTo>
                  <a:lnTo>
                    <a:pt x="1406" y="5240"/>
                  </a:lnTo>
                  <a:lnTo>
                    <a:pt x="1399" y="5249"/>
                  </a:lnTo>
                  <a:lnTo>
                    <a:pt x="1392" y="5259"/>
                  </a:lnTo>
                  <a:close/>
                  <a:moveTo>
                    <a:pt x="109" y="5559"/>
                  </a:moveTo>
                  <a:lnTo>
                    <a:pt x="109" y="5563"/>
                  </a:lnTo>
                  <a:lnTo>
                    <a:pt x="108" y="5564"/>
                  </a:lnTo>
                  <a:lnTo>
                    <a:pt x="103" y="5566"/>
                  </a:lnTo>
                  <a:lnTo>
                    <a:pt x="94" y="5566"/>
                  </a:lnTo>
                  <a:lnTo>
                    <a:pt x="92" y="5568"/>
                  </a:lnTo>
                  <a:lnTo>
                    <a:pt x="89" y="5569"/>
                  </a:lnTo>
                  <a:lnTo>
                    <a:pt x="87" y="5574"/>
                  </a:lnTo>
                  <a:lnTo>
                    <a:pt x="89" y="5581"/>
                  </a:lnTo>
                  <a:lnTo>
                    <a:pt x="92" y="5586"/>
                  </a:lnTo>
                  <a:lnTo>
                    <a:pt x="96" y="5592"/>
                  </a:lnTo>
                  <a:lnTo>
                    <a:pt x="103" y="5595"/>
                  </a:lnTo>
                  <a:lnTo>
                    <a:pt x="106" y="5595"/>
                  </a:lnTo>
                  <a:lnTo>
                    <a:pt x="109" y="5593"/>
                  </a:lnTo>
                  <a:lnTo>
                    <a:pt x="109" y="5580"/>
                  </a:lnTo>
                  <a:lnTo>
                    <a:pt x="111" y="5574"/>
                  </a:lnTo>
                  <a:lnTo>
                    <a:pt x="113" y="5573"/>
                  </a:lnTo>
                  <a:lnTo>
                    <a:pt x="116" y="5573"/>
                  </a:lnTo>
                  <a:lnTo>
                    <a:pt x="118" y="5568"/>
                  </a:lnTo>
                  <a:lnTo>
                    <a:pt x="120" y="5566"/>
                  </a:lnTo>
                  <a:lnTo>
                    <a:pt x="123" y="5566"/>
                  </a:lnTo>
                  <a:lnTo>
                    <a:pt x="121" y="5563"/>
                  </a:lnTo>
                  <a:lnTo>
                    <a:pt x="118" y="5561"/>
                  </a:lnTo>
                  <a:lnTo>
                    <a:pt x="109" y="5559"/>
                  </a:lnTo>
                  <a:close/>
                  <a:moveTo>
                    <a:pt x="362" y="6023"/>
                  </a:moveTo>
                  <a:lnTo>
                    <a:pt x="362" y="6028"/>
                  </a:lnTo>
                  <a:lnTo>
                    <a:pt x="362" y="6035"/>
                  </a:lnTo>
                  <a:lnTo>
                    <a:pt x="362" y="6047"/>
                  </a:lnTo>
                  <a:lnTo>
                    <a:pt x="362" y="6054"/>
                  </a:lnTo>
                  <a:lnTo>
                    <a:pt x="363" y="6057"/>
                  </a:lnTo>
                  <a:lnTo>
                    <a:pt x="369" y="6059"/>
                  </a:lnTo>
                  <a:lnTo>
                    <a:pt x="375" y="6057"/>
                  </a:lnTo>
                  <a:lnTo>
                    <a:pt x="381" y="6054"/>
                  </a:lnTo>
                  <a:lnTo>
                    <a:pt x="382" y="6049"/>
                  </a:lnTo>
                  <a:lnTo>
                    <a:pt x="384" y="6042"/>
                  </a:lnTo>
                  <a:lnTo>
                    <a:pt x="382" y="6035"/>
                  </a:lnTo>
                  <a:lnTo>
                    <a:pt x="379" y="6028"/>
                  </a:lnTo>
                  <a:lnTo>
                    <a:pt x="374" y="6025"/>
                  </a:lnTo>
                  <a:lnTo>
                    <a:pt x="369" y="6021"/>
                  </a:lnTo>
                  <a:lnTo>
                    <a:pt x="362" y="6023"/>
                  </a:lnTo>
                  <a:close/>
                  <a:moveTo>
                    <a:pt x="96" y="4945"/>
                  </a:moveTo>
                  <a:lnTo>
                    <a:pt x="94" y="4954"/>
                  </a:lnTo>
                  <a:lnTo>
                    <a:pt x="92" y="4957"/>
                  </a:lnTo>
                  <a:lnTo>
                    <a:pt x="89" y="4959"/>
                  </a:lnTo>
                  <a:lnTo>
                    <a:pt x="87" y="4967"/>
                  </a:lnTo>
                  <a:lnTo>
                    <a:pt x="89" y="4974"/>
                  </a:lnTo>
                  <a:lnTo>
                    <a:pt x="91" y="4981"/>
                  </a:lnTo>
                  <a:lnTo>
                    <a:pt x="92" y="4986"/>
                  </a:lnTo>
                  <a:lnTo>
                    <a:pt x="96" y="4991"/>
                  </a:lnTo>
                  <a:lnTo>
                    <a:pt x="99" y="4994"/>
                  </a:lnTo>
                  <a:lnTo>
                    <a:pt x="109" y="5000"/>
                  </a:lnTo>
                  <a:lnTo>
                    <a:pt x="111" y="4993"/>
                  </a:lnTo>
                  <a:lnTo>
                    <a:pt x="116" y="4989"/>
                  </a:lnTo>
                  <a:lnTo>
                    <a:pt x="125" y="4981"/>
                  </a:lnTo>
                  <a:lnTo>
                    <a:pt x="130" y="4977"/>
                  </a:lnTo>
                  <a:lnTo>
                    <a:pt x="133" y="4972"/>
                  </a:lnTo>
                  <a:lnTo>
                    <a:pt x="137" y="4967"/>
                  </a:lnTo>
                  <a:lnTo>
                    <a:pt x="137" y="4959"/>
                  </a:lnTo>
                  <a:lnTo>
                    <a:pt x="133" y="4957"/>
                  </a:lnTo>
                  <a:lnTo>
                    <a:pt x="132" y="4954"/>
                  </a:lnTo>
                  <a:lnTo>
                    <a:pt x="130" y="4950"/>
                  </a:lnTo>
                  <a:lnTo>
                    <a:pt x="130" y="4945"/>
                  </a:lnTo>
                  <a:lnTo>
                    <a:pt x="96" y="4945"/>
                  </a:lnTo>
                  <a:close/>
                  <a:moveTo>
                    <a:pt x="137" y="4931"/>
                  </a:moveTo>
                  <a:lnTo>
                    <a:pt x="142" y="4923"/>
                  </a:lnTo>
                  <a:lnTo>
                    <a:pt x="147" y="4916"/>
                  </a:lnTo>
                  <a:lnTo>
                    <a:pt x="150" y="4911"/>
                  </a:lnTo>
                  <a:lnTo>
                    <a:pt x="152" y="4906"/>
                  </a:lnTo>
                  <a:lnTo>
                    <a:pt x="152" y="4899"/>
                  </a:lnTo>
                  <a:lnTo>
                    <a:pt x="150" y="4890"/>
                  </a:lnTo>
                  <a:lnTo>
                    <a:pt x="150" y="4883"/>
                  </a:lnTo>
                  <a:lnTo>
                    <a:pt x="150" y="4877"/>
                  </a:lnTo>
                  <a:lnTo>
                    <a:pt x="149" y="4871"/>
                  </a:lnTo>
                  <a:lnTo>
                    <a:pt x="145" y="4868"/>
                  </a:lnTo>
                  <a:lnTo>
                    <a:pt x="138" y="4861"/>
                  </a:lnTo>
                  <a:lnTo>
                    <a:pt x="130" y="4856"/>
                  </a:lnTo>
                  <a:lnTo>
                    <a:pt x="128" y="4861"/>
                  </a:lnTo>
                  <a:lnTo>
                    <a:pt x="125" y="4865"/>
                  </a:lnTo>
                  <a:lnTo>
                    <a:pt x="116" y="4870"/>
                  </a:lnTo>
                  <a:lnTo>
                    <a:pt x="108" y="4875"/>
                  </a:lnTo>
                  <a:lnTo>
                    <a:pt x="96" y="4877"/>
                  </a:lnTo>
                  <a:lnTo>
                    <a:pt x="96" y="4873"/>
                  </a:lnTo>
                  <a:lnTo>
                    <a:pt x="94" y="4871"/>
                  </a:lnTo>
                  <a:lnTo>
                    <a:pt x="89" y="4870"/>
                  </a:lnTo>
                  <a:lnTo>
                    <a:pt x="85" y="4866"/>
                  </a:lnTo>
                  <a:lnTo>
                    <a:pt x="84" y="4865"/>
                  </a:lnTo>
                  <a:lnTo>
                    <a:pt x="82" y="4863"/>
                  </a:lnTo>
                  <a:lnTo>
                    <a:pt x="80" y="4858"/>
                  </a:lnTo>
                  <a:lnTo>
                    <a:pt x="79" y="4856"/>
                  </a:lnTo>
                  <a:lnTo>
                    <a:pt x="75" y="4856"/>
                  </a:lnTo>
                  <a:lnTo>
                    <a:pt x="72" y="4863"/>
                  </a:lnTo>
                  <a:lnTo>
                    <a:pt x="68" y="4866"/>
                  </a:lnTo>
                  <a:lnTo>
                    <a:pt x="65" y="4871"/>
                  </a:lnTo>
                  <a:lnTo>
                    <a:pt x="62" y="4877"/>
                  </a:lnTo>
                  <a:lnTo>
                    <a:pt x="63" y="4883"/>
                  </a:lnTo>
                  <a:lnTo>
                    <a:pt x="62" y="4889"/>
                  </a:lnTo>
                  <a:lnTo>
                    <a:pt x="60" y="4895"/>
                  </a:lnTo>
                  <a:lnTo>
                    <a:pt x="55" y="4901"/>
                  </a:lnTo>
                  <a:lnTo>
                    <a:pt x="55" y="4906"/>
                  </a:lnTo>
                  <a:lnTo>
                    <a:pt x="55" y="4911"/>
                  </a:lnTo>
                  <a:lnTo>
                    <a:pt x="62" y="4919"/>
                  </a:lnTo>
                  <a:lnTo>
                    <a:pt x="67" y="4930"/>
                  </a:lnTo>
                  <a:lnTo>
                    <a:pt x="72" y="4933"/>
                  </a:lnTo>
                  <a:lnTo>
                    <a:pt x="77" y="4935"/>
                  </a:lnTo>
                  <a:lnTo>
                    <a:pt x="82" y="4938"/>
                  </a:lnTo>
                  <a:lnTo>
                    <a:pt x="89" y="4938"/>
                  </a:lnTo>
                  <a:lnTo>
                    <a:pt x="91" y="4928"/>
                  </a:lnTo>
                  <a:lnTo>
                    <a:pt x="92" y="4924"/>
                  </a:lnTo>
                  <a:lnTo>
                    <a:pt x="94" y="4921"/>
                  </a:lnTo>
                  <a:lnTo>
                    <a:pt x="99" y="4919"/>
                  </a:lnTo>
                  <a:lnTo>
                    <a:pt x="108" y="4919"/>
                  </a:lnTo>
                  <a:lnTo>
                    <a:pt x="116" y="4921"/>
                  </a:lnTo>
                  <a:lnTo>
                    <a:pt x="123" y="4924"/>
                  </a:lnTo>
                  <a:lnTo>
                    <a:pt x="137" y="4931"/>
                  </a:lnTo>
                  <a:close/>
                  <a:moveTo>
                    <a:pt x="1686" y="4447"/>
                  </a:moveTo>
                  <a:lnTo>
                    <a:pt x="1682" y="4449"/>
                  </a:lnTo>
                  <a:lnTo>
                    <a:pt x="1680" y="4452"/>
                  </a:lnTo>
                  <a:lnTo>
                    <a:pt x="1679" y="4461"/>
                  </a:lnTo>
                  <a:lnTo>
                    <a:pt x="1675" y="4462"/>
                  </a:lnTo>
                  <a:lnTo>
                    <a:pt x="1674" y="4464"/>
                  </a:lnTo>
                  <a:lnTo>
                    <a:pt x="1672" y="4467"/>
                  </a:lnTo>
                  <a:lnTo>
                    <a:pt x="1672" y="4474"/>
                  </a:lnTo>
                  <a:lnTo>
                    <a:pt x="1672" y="4481"/>
                  </a:lnTo>
                  <a:lnTo>
                    <a:pt x="1675" y="4484"/>
                  </a:lnTo>
                  <a:lnTo>
                    <a:pt x="1679" y="4488"/>
                  </a:lnTo>
                  <a:lnTo>
                    <a:pt x="1682" y="4488"/>
                  </a:lnTo>
                  <a:lnTo>
                    <a:pt x="1686" y="4488"/>
                  </a:lnTo>
                  <a:lnTo>
                    <a:pt x="1692" y="4488"/>
                  </a:lnTo>
                  <a:lnTo>
                    <a:pt x="1698" y="4483"/>
                  </a:lnTo>
                  <a:lnTo>
                    <a:pt x="1703" y="4478"/>
                  </a:lnTo>
                  <a:lnTo>
                    <a:pt x="1704" y="4469"/>
                  </a:lnTo>
                  <a:lnTo>
                    <a:pt x="1706" y="4461"/>
                  </a:lnTo>
                  <a:lnTo>
                    <a:pt x="1709" y="4459"/>
                  </a:lnTo>
                  <a:lnTo>
                    <a:pt x="1711" y="4455"/>
                  </a:lnTo>
                  <a:lnTo>
                    <a:pt x="1713" y="4447"/>
                  </a:lnTo>
                  <a:lnTo>
                    <a:pt x="1706" y="4447"/>
                  </a:lnTo>
                  <a:lnTo>
                    <a:pt x="1701" y="4445"/>
                  </a:lnTo>
                  <a:lnTo>
                    <a:pt x="1698" y="4442"/>
                  </a:lnTo>
                  <a:lnTo>
                    <a:pt x="1692" y="4440"/>
                  </a:lnTo>
                  <a:lnTo>
                    <a:pt x="1692" y="4443"/>
                  </a:lnTo>
                  <a:lnTo>
                    <a:pt x="1691" y="4445"/>
                  </a:lnTo>
                  <a:lnTo>
                    <a:pt x="1686" y="4447"/>
                  </a:lnTo>
                  <a:close/>
                  <a:moveTo>
                    <a:pt x="1324" y="5034"/>
                  </a:moveTo>
                  <a:lnTo>
                    <a:pt x="1324" y="5041"/>
                  </a:lnTo>
                  <a:lnTo>
                    <a:pt x="1327" y="5042"/>
                  </a:lnTo>
                  <a:lnTo>
                    <a:pt x="1331" y="5044"/>
                  </a:lnTo>
                  <a:lnTo>
                    <a:pt x="1338" y="5051"/>
                  </a:lnTo>
                  <a:lnTo>
                    <a:pt x="1341" y="5052"/>
                  </a:lnTo>
                  <a:lnTo>
                    <a:pt x="1343" y="5052"/>
                  </a:lnTo>
                  <a:lnTo>
                    <a:pt x="1344" y="5049"/>
                  </a:lnTo>
                  <a:lnTo>
                    <a:pt x="1344" y="5041"/>
                  </a:lnTo>
                  <a:lnTo>
                    <a:pt x="1339" y="5039"/>
                  </a:lnTo>
                  <a:lnTo>
                    <a:pt x="1338" y="5037"/>
                  </a:lnTo>
                  <a:lnTo>
                    <a:pt x="1338" y="5034"/>
                  </a:lnTo>
                  <a:lnTo>
                    <a:pt x="1336" y="5030"/>
                  </a:lnTo>
                  <a:lnTo>
                    <a:pt x="1334" y="5029"/>
                  </a:lnTo>
                  <a:lnTo>
                    <a:pt x="1331" y="5029"/>
                  </a:lnTo>
                  <a:lnTo>
                    <a:pt x="1326" y="5030"/>
                  </a:lnTo>
                  <a:lnTo>
                    <a:pt x="1324" y="5032"/>
                  </a:lnTo>
                  <a:lnTo>
                    <a:pt x="1324" y="5034"/>
                  </a:lnTo>
                  <a:close/>
                  <a:moveTo>
                    <a:pt x="1365" y="4842"/>
                  </a:moveTo>
                  <a:lnTo>
                    <a:pt x="1360" y="4841"/>
                  </a:lnTo>
                  <a:lnTo>
                    <a:pt x="1358" y="4839"/>
                  </a:lnTo>
                  <a:lnTo>
                    <a:pt x="1358" y="4836"/>
                  </a:lnTo>
                  <a:lnTo>
                    <a:pt x="1355" y="4836"/>
                  </a:lnTo>
                  <a:lnTo>
                    <a:pt x="1353" y="4834"/>
                  </a:lnTo>
                  <a:lnTo>
                    <a:pt x="1351" y="4829"/>
                  </a:lnTo>
                  <a:lnTo>
                    <a:pt x="1353" y="4825"/>
                  </a:lnTo>
                  <a:lnTo>
                    <a:pt x="1356" y="4824"/>
                  </a:lnTo>
                  <a:lnTo>
                    <a:pt x="1365" y="4822"/>
                  </a:lnTo>
                  <a:lnTo>
                    <a:pt x="1365" y="4808"/>
                  </a:lnTo>
                  <a:lnTo>
                    <a:pt x="1355" y="4808"/>
                  </a:lnTo>
                  <a:lnTo>
                    <a:pt x="1344" y="4808"/>
                  </a:lnTo>
                  <a:lnTo>
                    <a:pt x="1338" y="4812"/>
                  </a:lnTo>
                  <a:lnTo>
                    <a:pt x="1331" y="4815"/>
                  </a:lnTo>
                  <a:lnTo>
                    <a:pt x="1331" y="4825"/>
                  </a:lnTo>
                  <a:lnTo>
                    <a:pt x="1332" y="4834"/>
                  </a:lnTo>
                  <a:lnTo>
                    <a:pt x="1338" y="4842"/>
                  </a:lnTo>
                  <a:lnTo>
                    <a:pt x="1343" y="4849"/>
                  </a:lnTo>
                  <a:lnTo>
                    <a:pt x="1350" y="4853"/>
                  </a:lnTo>
                  <a:lnTo>
                    <a:pt x="1355" y="4854"/>
                  </a:lnTo>
                  <a:lnTo>
                    <a:pt x="1358" y="4853"/>
                  </a:lnTo>
                  <a:lnTo>
                    <a:pt x="1361" y="4851"/>
                  </a:lnTo>
                  <a:lnTo>
                    <a:pt x="1365" y="4842"/>
                  </a:lnTo>
                  <a:close/>
                  <a:moveTo>
                    <a:pt x="1679" y="4529"/>
                  </a:moveTo>
                  <a:lnTo>
                    <a:pt x="1675" y="4527"/>
                  </a:lnTo>
                  <a:lnTo>
                    <a:pt x="1675" y="4524"/>
                  </a:lnTo>
                  <a:lnTo>
                    <a:pt x="1677" y="4520"/>
                  </a:lnTo>
                  <a:lnTo>
                    <a:pt x="1679" y="4515"/>
                  </a:lnTo>
                  <a:lnTo>
                    <a:pt x="1679" y="4508"/>
                  </a:lnTo>
                  <a:lnTo>
                    <a:pt x="1679" y="4505"/>
                  </a:lnTo>
                  <a:lnTo>
                    <a:pt x="1677" y="4503"/>
                  </a:lnTo>
                  <a:lnTo>
                    <a:pt x="1672" y="4501"/>
                  </a:lnTo>
                  <a:lnTo>
                    <a:pt x="1670" y="4505"/>
                  </a:lnTo>
                  <a:lnTo>
                    <a:pt x="1668" y="4507"/>
                  </a:lnTo>
                  <a:lnTo>
                    <a:pt x="1662" y="4508"/>
                  </a:lnTo>
                  <a:lnTo>
                    <a:pt x="1655" y="4510"/>
                  </a:lnTo>
                  <a:lnTo>
                    <a:pt x="1651" y="4512"/>
                  </a:lnTo>
                  <a:lnTo>
                    <a:pt x="1651" y="4515"/>
                  </a:lnTo>
                  <a:lnTo>
                    <a:pt x="1650" y="4520"/>
                  </a:lnTo>
                  <a:lnTo>
                    <a:pt x="1648" y="4522"/>
                  </a:lnTo>
                  <a:lnTo>
                    <a:pt x="1645" y="4522"/>
                  </a:lnTo>
                  <a:lnTo>
                    <a:pt x="1645" y="4534"/>
                  </a:lnTo>
                  <a:lnTo>
                    <a:pt x="1645" y="4546"/>
                  </a:lnTo>
                  <a:lnTo>
                    <a:pt x="1646" y="4549"/>
                  </a:lnTo>
                  <a:lnTo>
                    <a:pt x="1650" y="4553"/>
                  </a:lnTo>
                  <a:lnTo>
                    <a:pt x="1653" y="4554"/>
                  </a:lnTo>
                  <a:lnTo>
                    <a:pt x="1658" y="4556"/>
                  </a:lnTo>
                  <a:lnTo>
                    <a:pt x="1660" y="4551"/>
                  </a:lnTo>
                  <a:lnTo>
                    <a:pt x="1662" y="4548"/>
                  </a:lnTo>
                  <a:lnTo>
                    <a:pt x="1668" y="4542"/>
                  </a:lnTo>
                  <a:lnTo>
                    <a:pt x="1675" y="4537"/>
                  </a:lnTo>
                  <a:lnTo>
                    <a:pt x="1677" y="4534"/>
                  </a:lnTo>
                  <a:lnTo>
                    <a:pt x="1679" y="4529"/>
                  </a:lnTo>
                  <a:close/>
                  <a:moveTo>
                    <a:pt x="2095" y="1608"/>
                  </a:moveTo>
                  <a:lnTo>
                    <a:pt x="2093" y="1615"/>
                  </a:lnTo>
                  <a:lnTo>
                    <a:pt x="2095" y="1618"/>
                  </a:lnTo>
                  <a:lnTo>
                    <a:pt x="2100" y="1622"/>
                  </a:lnTo>
                  <a:lnTo>
                    <a:pt x="2105" y="1624"/>
                  </a:lnTo>
                  <a:lnTo>
                    <a:pt x="2112" y="1624"/>
                  </a:lnTo>
                  <a:lnTo>
                    <a:pt x="2117" y="1622"/>
                  </a:lnTo>
                  <a:lnTo>
                    <a:pt x="2120" y="1618"/>
                  </a:lnTo>
                  <a:lnTo>
                    <a:pt x="2122" y="1615"/>
                  </a:lnTo>
                  <a:lnTo>
                    <a:pt x="2117" y="1613"/>
                  </a:lnTo>
                  <a:lnTo>
                    <a:pt x="2115" y="1612"/>
                  </a:lnTo>
                  <a:lnTo>
                    <a:pt x="2115" y="1608"/>
                  </a:lnTo>
                  <a:lnTo>
                    <a:pt x="2105" y="1605"/>
                  </a:lnTo>
                  <a:lnTo>
                    <a:pt x="2100" y="1605"/>
                  </a:lnTo>
                  <a:lnTo>
                    <a:pt x="2095" y="1608"/>
                  </a:lnTo>
                  <a:close/>
                  <a:moveTo>
                    <a:pt x="2443" y="1417"/>
                  </a:moveTo>
                  <a:lnTo>
                    <a:pt x="2445" y="1419"/>
                  </a:lnTo>
                  <a:lnTo>
                    <a:pt x="2448" y="1421"/>
                  </a:lnTo>
                  <a:lnTo>
                    <a:pt x="2453" y="1429"/>
                  </a:lnTo>
                  <a:lnTo>
                    <a:pt x="2455" y="1431"/>
                  </a:lnTo>
                  <a:lnTo>
                    <a:pt x="2458" y="1433"/>
                  </a:lnTo>
                  <a:lnTo>
                    <a:pt x="2460" y="1431"/>
                  </a:lnTo>
                  <a:lnTo>
                    <a:pt x="2463" y="1424"/>
                  </a:lnTo>
                  <a:lnTo>
                    <a:pt x="2460" y="1422"/>
                  </a:lnTo>
                  <a:lnTo>
                    <a:pt x="2458" y="1419"/>
                  </a:lnTo>
                  <a:lnTo>
                    <a:pt x="2460" y="1416"/>
                  </a:lnTo>
                  <a:lnTo>
                    <a:pt x="2463" y="1410"/>
                  </a:lnTo>
                  <a:lnTo>
                    <a:pt x="2450" y="1412"/>
                  </a:lnTo>
                  <a:lnTo>
                    <a:pt x="2445" y="1414"/>
                  </a:lnTo>
                  <a:lnTo>
                    <a:pt x="2443" y="1416"/>
                  </a:lnTo>
                  <a:lnTo>
                    <a:pt x="2443" y="1417"/>
                  </a:lnTo>
                  <a:close/>
                  <a:moveTo>
                    <a:pt x="1733" y="3983"/>
                  </a:moveTo>
                  <a:lnTo>
                    <a:pt x="1737" y="3981"/>
                  </a:lnTo>
                  <a:lnTo>
                    <a:pt x="1739" y="3979"/>
                  </a:lnTo>
                  <a:lnTo>
                    <a:pt x="1739" y="3976"/>
                  </a:lnTo>
                  <a:lnTo>
                    <a:pt x="1739" y="3974"/>
                  </a:lnTo>
                  <a:lnTo>
                    <a:pt x="1735" y="3968"/>
                  </a:lnTo>
                  <a:lnTo>
                    <a:pt x="1733" y="3962"/>
                  </a:lnTo>
                  <a:lnTo>
                    <a:pt x="1733" y="3957"/>
                  </a:lnTo>
                  <a:lnTo>
                    <a:pt x="1733" y="3954"/>
                  </a:lnTo>
                  <a:lnTo>
                    <a:pt x="1732" y="3952"/>
                  </a:lnTo>
                  <a:lnTo>
                    <a:pt x="1728" y="3950"/>
                  </a:lnTo>
                  <a:lnTo>
                    <a:pt x="1721" y="3949"/>
                  </a:lnTo>
                  <a:lnTo>
                    <a:pt x="1713" y="3949"/>
                  </a:lnTo>
                  <a:lnTo>
                    <a:pt x="1713" y="3976"/>
                  </a:lnTo>
                  <a:lnTo>
                    <a:pt x="1718" y="3978"/>
                  </a:lnTo>
                  <a:lnTo>
                    <a:pt x="1720" y="3979"/>
                  </a:lnTo>
                  <a:lnTo>
                    <a:pt x="1720" y="3983"/>
                  </a:lnTo>
                  <a:lnTo>
                    <a:pt x="1733" y="3983"/>
                  </a:lnTo>
                  <a:close/>
                  <a:moveTo>
                    <a:pt x="1419" y="3068"/>
                  </a:moveTo>
                  <a:lnTo>
                    <a:pt x="1418" y="3065"/>
                  </a:lnTo>
                  <a:lnTo>
                    <a:pt x="1414" y="3063"/>
                  </a:lnTo>
                  <a:lnTo>
                    <a:pt x="1406" y="3062"/>
                  </a:lnTo>
                  <a:lnTo>
                    <a:pt x="1406" y="3068"/>
                  </a:lnTo>
                  <a:lnTo>
                    <a:pt x="1406" y="3075"/>
                  </a:lnTo>
                  <a:lnTo>
                    <a:pt x="1407" y="3080"/>
                  </a:lnTo>
                  <a:lnTo>
                    <a:pt x="1413" y="3082"/>
                  </a:lnTo>
                  <a:lnTo>
                    <a:pt x="1419" y="3082"/>
                  </a:lnTo>
                  <a:lnTo>
                    <a:pt x="1421" y="3079"/>
                  </a:lnTo>
                  <a:lnTo>
                    <a:pt x="1423" y="3077"/>
                  </a:lnTo>
                  <a:lnTo>
                    <a:pt x="1426" y="3077"/>
                  </a:lnTo>
                  <a:lnTo>
                    <a:pt x="1428" y="3077"/>
                  </a:lnTo>
                  <a:lnTo>
                    <a:pt x="1433" y="3080"/>
                  </a:lnTo>
                  <a:lnTo>
                    <a:pt x="1440" y="3082"/>
                  </a:lnTo>
                  <a:lnTo>
                    <a:pt x="1442" y="3080"/>
                  </a:lnTo>
                  <a:lnTo>
                    <a:pt x="1443" y="3079"/>
                  </a:lnTo>
                  <a:lnTo>
                    <a:pt x="1447" y="3075"/>
                  </a:lnTo>
                  <a:lnTo>
                    <a:pt x="1452" y="3074"/>
                  </a:lnTo>
                  <a:lnTo>
                    <a:pt x="1454" y="3072"/>
                  </a:lnTo>
                  <a:lnTo>
                    <a:pt x="1454" y="3068"/>
                  </a:lnTo>
                  <a:lnTo>
                    <a:pt x="1445" y="3063"/>
                  </a:lnTo>
                  <a:lnTo>
                    <a:pt x="1440" y="3062"/>
                  </a:lnTo>
                  <a:lnTo>
                    <a:pt x="1433" y="3062"/>
                  </a:lnTo>
                  <a:lnTo>
                    <a:pt x="1431" y="3065"/>
                  </a:lnTo>
                  <a:lnTo>
                    <a:pt x="1428" y="3067"/>
                  </a:lnTo>
                  <a:lnTo>
                    <a:pt x="1419" y="3068"/>
                  </a:lnTo>
                  <a:close/>
                  <a:moveTo>
                    <a:pt x="1610" y="2679"/>
                  </a:moveTo>
                  <a:lnTo>
                    <a:pt x="1609" y="2676"/>
                  </a:lnTo>
                  <a:lnTo>
                    <a:pt x="1607" y="2676"/>
                  </a:lnTo>
                  <a:lnTo>
                    <a:pt x="1605" y="2676"/>
                  </a:lnTo>
                  <a:lnTo>
                    <a:pt x="1604" y="2676"/>
                  </a:lnTo>
                  <a:lnTo>
                    <a:pt x="1598" y="2681"/>
                  </a:lnTo>
                  <a:lnTo>
                    <a:pt x="1597" y="2686"/>
                  </a:lnTo>
                  <a:lnTo>
                    <a:pt x="1602" y="2686"/>
                  </a:lnTo>
                  <a:lnTo>
                    <a:pt x="1605" y="2685"/>
                  </a:lnTo>
                  <a:lnTo>
                    <a:pt x="1609" y="2683"/>
                  </a:lnTo>
                  <a:lnTo>
                    <a:pt x="1610" y="2679"/>
                  </a:lnTo>
                  <a:close/>
                  <a:moveTo>
                    <a:pt x="2504" y="1334"/>
                  </a:moveTo>
                  <a:lnTo>
                    <a:pt x="2503" y="1332"/>
                  </a:lnTo>
                  <a:lnTo>
                    <a:pt x="2501" y="1330"/>
                  </a:lnTo>
                  <a:lnTo>
                    <a:pt x="2499" y="1330"/>
                  </a:lnTo>
                  <a:lnTo>
                    <a:pt x="2494" y="1329"/>
                  </a:lnTo>
                  <a:lnTo>
                    <a:pt x="2491" y="1329"/>
                  </a:lnTo>
                  <a:lnTo>
                    <a:pt x="2482" y="1322"/>
                  </a:lnTo>
                  <a:lnTo>
                    <a:pt x="2480" y="1318"/>
                  </a:lnTo>
                  <a:lnTo>
                    <a:pt x="2479" y="1313"/>
                  </a:lnTo>
                  <a:lnTo>
                    <a:pt x="2479" y="1310"/>
                  </a:lnTo>
                  <a:lnTo>
                    <a:pt x="2469" y="1298"/>
                  </a:lnTo>
                  <a:lnTo>
                    <a:pt x="2455" y="1284"/>
                  </a:lnTo>
                  <a:lnTo>
                    <a:pt x="2453" y="1281"/>
                  </a:lnTo>
                  <a:lnTo>
                    <a:pt x="2451" y="1267"/>
                  </a:lnTo>
                  <a:lnTo>
                    <a:pt x="2450" y="1267"/>
                  </a:lnTo>
                  <a:lnTo>
                    <a:pt x="2446" y="1262"/>
                  </a:lnTo>
                  <a:lnTo>
                    <a:pt x="2445" y="1259"/>
                  </a:lnTo>
                  <a:lnTo>
                    <a:pt x="2443" y="1259"/>
                  </a:lnTo>
                  <a:lnTo>
                    <a:pt x="2443" y="1257"/>
                  </a:lnTo>
                  <a:lnTo>
                    <a:pt x="2441" y="1255"/>
                  </a:lnTo>
                  <a:lnTo>
                    <a:pt x="2438" y="1254"/>
                  </a:lnTo>
                  <a:lnTo>
                    <a:pt x="2438" y="1252"/>
                  </a:lnTo>
                  <a:lnTo>
                    <a:pt x="2436" y="1247"/>
                  </a:lnTo>
                  <a:lnTo>
                    <a:pt x="2433" y="1247"/>
                  </a:lnTo>
                  <a:lnTo>
                    <a:pt x="2431" y="1245"/>
                  </a:lnTo>
                  <a:lnTo>
                    <a:pt x="2431" y="1242"/>
                  </a:lnTo>
                  <a:lnTo>
                    <a:pt x="2421" y="1235"/>
                  </a:lnTo>
                  <a:lnTo>
                    <a:pt x="2417" y="1231"/>
                  </a:lnTo>
                  <a:lnTo>
                    <a:pt x="2414" y="1224"/>
                  </a:lnTo>
                  <a:lnTo>
                    <a:pt x="2412" y="1224"/>
                  </a:lnTo>
                  <a:lnTo>
                    <a:pt x="2411" y="1224"/>
                  </a:lnTo>
                  <a:lnTo>
                    <a:pt x="2407" y="1223"/>
                  </a:lnTo>
                  <a:lnTo>
                    <a:pt x="2405" y="1221"/>
                  </a:lnTo>
                  <a:lnTo>
                    <a:pt x="2404" y="1221"/>
                  </a:lnTo>
                  <a:lnTo>
                    <a:pt x="2402" y="1221"/>
                  </a:lnTo>
                  <a:lnTo>
                    <a:pt x="2402" y="1219"/>
                  </a:lnTo>
                  <a:lnTo>
                    <a:pt x="2402" y="1216"/>
                  </a:lnTo>
                  <a:lnTo>
                    <a:pt x="2402" y="1213"/>
                  </a:lnTo>
                  <a:lnTo>
                    <a:pt x="2402" y="1209"/>
                  </a:lnTo>
                  <a:lnTo>
                    <a:pt x="2402" y="1206"/>
                  </a:lnTo>
                  <a:lnTo>
                    <a:pt x="2397" y="1206"/>
                  </a:lnTo>
                  <a:lnTo>
                    <a:pt x="2395" y="1202"/>
                  </a:lnTo>
                  <a:lnTo>
                    <a:pt x="2390" y="1197"/>
                  </a:lnTo>
                  <a:lnTo>
                    <a:pt x="2388" y="1194"/>
                  </a:lnTo>
                  <a:lnTo>
                    <a:pt x="2385" y="1192"/>
                  </a:lnTo>
                  <a:lnTo>
                    <a:pt x="2380" y="1192"/>
                  </a:lnTo>
                  <a:lnTo>
                    <a:pt x="2375" y="1192"/>
                  </a:lnTo>
                  <a:lnTo>
                    <a:pt x="2371" y="1187"/>
                  </a:lnTo>
                  <a:lnTo>
                    <a:pt x="2370" y="1180"/>
                  </a:lnTo>
                  <a:lnTo>
                    <a:pt x="2366" y="1175"/>
                  </a:lnTo>
                  <a:lnTo>
                    <a:pt x="2365" y="1173"/>
                  </a:lnTo>
                  <a:lnTo>
                    <a:pt x="2361" y="1172"/>
                  </a:lnTo>
                  <a:lnTo>
                    <a:pt x="2361" y="1131"/>
                  </a:lnTo>
                  <a:lnTo>
                    <a:pt x="2356" y="1129"/>
                  </a:lnTo>
                  <a:lnTo>
                    <a:pt x="2354" y="1127"/>
                  </a:lnTo>
                  <a:lnTo>
                    <a:pt x="2354" y="1124"/>
                  </a:lnTo>
                  <a:lnTo>
                    <a:pt x="2354" y="1117"/>
                  </a:lnTo>
                  <a:lnTo>
                    <a:pt x="2354" y="1110"/>
                  </a:lnTo>
                  <a:lnTo>
                    <a:pt x="2349" y="1102"/>
                  </a:lnTo>
                  <a:lnTo>
                    <a:pt x="2346" y="1090"/>
                  </a:lnTo>
                  <a:lnTo>
                    <a:pt x="2346" y="1084"/>
                  </a:lnTo>
                  <a:lnTo>
                    <a:pt x="2347" y="1076"/>
                  </a:lnTo>
                  <a:lnTo>
                    <a:pt x="2347" y="1067"/>
                  </a:lnTo>
                  <a:lnTo>
                    <a:pt x="2349" y="1059"/>
                  </a:lnTo>
                  <a:lnTo>
                    <a:pt x="2351" y="1052"/>
                  </a:lnTo>
                  <a:lnTo>
                    <a:pt x="2354" y="1045"/>
                  </a:lnTo>
                  <a:lnTo>
                    <a:pt x="2361" y="1035"/>
                  </a:lnTo>
                  <a:lnTo>
                    <a:pt x="2368" y="1021"/>
                  </a:lnTo>
                  <a:lnTo>
                    <a:pt x="2368" y="912"/>
                  </a:lnTo>
                  <a:lnTo>
                    <a:pt x="2368" y="907"/>
                  </a:lnTo>
                  <a:lnTo>
                    <a:pt x="2366" y="902"/>
                  </a:lnTo>
                  <a:lnTo>
                    <a:pt x="2365" y="897"/>
                  </a:lnTo>
                  <a:lnTo>
                    <a:pt x="2361" y="895"/>
                  </a:lnTo>
                  <a:lnTo>
                    <a:pt x="2354" y="890"/>
                  </a:lnTo>
                  <a:lnTo>
                    <a:pt x="2347" y="885"/>
                  </a:lnTo>
                  <a:lnTo>
                    <a:pt x="2347" y="880"/>
                  </a:lnTo>
                  <a:lnTo>
                    <a:pt x="2346" y="875"/>
                  </a:lnTo>
                  <a:lnTo>
                    <a:pt x="2342" y="866"/>
                  </a:lnTo>
                  <a:lnTo>
                    <a:pt x="2337" y="859"/>
                  </a:lnTo>
                  <a:lnTo>
                    <a:pt x="2334" y="851"/>
                  </a:lnTo>
                  <a:lnTo>
                    <a:pt x="2332" y="846"/>
                  </a:lnTo>
                  <a:lnTo>
                    <a:pt x="2330" y="842"/>
                  </a:lnTo>
                  <a:lnTo>
                    <a:pt x="2324" y="837"/>
                  </a:lnTo>
                  <a:lnTo>
                    <a:pt x="2317" y="832"/>
                  </a:lnTo>
                  <a:lnTo>
                    <a:pt x="2315" y="829"/>
                  </a:lnTo>
                  <a:lnTo>
                    <a:pt x="2313" y="824"/>
                  </a:lnTo>
                  <a:lnTo>
                    <a:pt x="2310" y="822"/>
                  </a:lnTo>
                  <a:lnTo>
                    <a:pt x="2307" y="820"/>
                  </a:lnTo>
                  <a:lnTo>
                    <a:pt x="2305" y="812"/>
                  </a:lnTo>
                  <a:lnTo>
                    <a:pt x="2303" y="808"/>
                  </a:lnTo>
                  <a:lnTo>
                    <a:pt x="2301" y="805"/>
                  </a:lnTo>
                  <a:lnTo>
                    <a:pt x="2298" y="803"/>
                  </a:lnTo>
                  <a:lnTo>
                    <a:pt x="2293" y="803"/>
                  </a:lnTo>
                  <a:lnTo>
                    <a:pt x="2293" y="796"/>
                  </a:lnTo>
                  <a:lnTo>
                    <a:pt x="2293" y="791"/>
                  </a:lnTo>
                  <a:lnTo>
                    <a:pt x="2289" y="783"/>
                  </a:lnTo>
                  <a:lnTo>
                    <a:pt x="2286" y="774"/>
                  </a:lnTo>
                  <a:lnTo>
                    <a:pt x="2284" y="769"/>
                  </a:lnTo>
                  <a:lnTo>
                    <a:pt x="2286" y="762"/>
                  </a:lnTo>
                  <a:lnTo>
                    <a:pt x="2281" y="761"/>
                  </a:lnTo>
                  <a:lnTo>
                    <a:pt x="2279" y="759"/>
                  </a:lnTo>
                  <a:lnTo>
                    <a:pt x="2279" y="755"/>
                  </a:lnTo>
                  <a:lnTo>
                    <a:pt x="2279" y="742"/>
                  </a:lnTo>
                  <a:lnTo>
                    <a:pt x="2279" y="733"/>
                  </a:lnTo>
                  <a:lnTo>
                    <a:pt x="2279" y="726"/>
                  </a:lnTo>
                  <a:lnTo>
                    <a:pt x="2281" y="721"/>
                  </a:lnTo>
                  <a:lnTo>
                    <a:pt x="2284" y="716"/>
                  </a:lnTo>
                  <a:lnTo>
                    <a:pt x="2291" y="708"/>
                  </a:lnTo>
                  <a:lnTo>
                    <a:pt x="2293" y="701"/>
                  </a:lnTo>
                  <a:lnTo>
                    <a:pt x="2293" y="694"/>
                  </a:lnTo>
                  <a:lnTo>
                    <a:pt x="2295" y="691"/>
                  </a:lnTo>
                  <a:lnTo>
                    <a:pt x="2296" y="687"/>
                  </a:lnTo>
                  <a:lnTo>
                    <a:pt x="2298" y="685"/>
                  </a:lnTo>
                  <a:lnTo>
                    <a:pt x="2300" y="680"/>
                  </a:lnTo>
                  <a:lnTo>
                    <a:pt x="2296" y="675"/>
                  </a:lnTo>
                  <a:lnTo>
                    <a:pt x="2293" y="670"/>
                  </a:lnTo>
                  <a:lnTo>
                    <a:pt x="2288" y="667"/>
                  </a:lnTo>
                  <a:lnTo>
                    <a:pt x="2286" y="660"/>
                  </a:lnTo>
                  <a:lnTo>
                    <a:pt x="2283" y="653"/>
                  </a:lnTo>
                  <a:lnTo>
                    <a:pt x="2278" y="648"/>
                  </a:lnTo>
                  <a:lnTo>
                    <a:pt x="2269" y="646"/>
                  </a:lnTo>
                  <a:lnTo>
                    <a:pt x="2259" y="646"/>
                  </a:lnTo>
                  <a:lnTo>
                    <a:pt x="2255" y="646"/>
                  </a:lnTo>
                  <a:lnTo>
                    <a:pt x="2254" y="646"/>
                  </a:lnTo>
                  <a:lnTo>
                    <a:pt x="2252" y="646"/>
                  </a:lnTo>
                  <a:lnTo>
                    <a:pt x="2250" y="646"/>
                  </a:lnTo>
                  <a:lnTo>
                    <a:pt x="2249" y="646"/>
                  </a:lnTo>
                  <a:lnTo>
                    <a:pt x="2247" y="646"/>
                  </a:lnTo>
                  <a:lnTo>
                    <a:pt x="2243" y="643"/>
                  </a:lnTo>
                  <a:lnTo>
                    <a:pt x="2243" y="641"/>
                  </a:lnTo>
                  <a:lnTo>
                    <a:pt x="2242" y="639"/>
                  </a:lnTo>
                  <a:lnTo>
                    <a:pt x="2240" y="636"/>
                  </a:lnTo>
                  <a:lnTo>
                    <a:pt x="2237" y="634"/>
                  </a:lnTo>
                  <a:lnTo>
                    <a:pt x="2231" y="632"/>
                  </a:lnTo>
                  <a:lnTo>
                    <a:pt x="2231" y="629"/>
                  </a:lnTo>
                  <a:lnTo>
                    <a:pt x="2223" y="626"/>
                  </a:lnTo>
                  <a:lnTo>
                    <a:pt x="2221" y="624"/>
                  </a:lnTo>
                  <a:lnTo>
                    <a:pt x="2220" y="621"/>
                  </a:lnTo>
                  <a:lnTo>
                    <a:pt x="2220" y="617"/>
                  </a:lnTo>
                  <a:lnTo>
                    <a:pt x="2221" y="614"/>
                  </a:lnTo>
                  <a:lnTo>
                    <a:pt x="2220" y="610"/>
                  </a:lnTo>
                  <a:lnTo>
                    <a:pt x="2218" y="598"/>
                  </a:lnTo>
                  <a:lnTo>
                    <a:pt x="2218" y="591"/>
                  </a:lnTo>
                  <a:lnTo>
                    <a:pt x="2220" y="588"/>
                  </a:lnTo>
                  <a:lnTo>
                    <a:pt x="2223" y="583"/>
                  </a:lnTo>
                  <a:lnTo>
                    <a:pt x="2230" y="581"/>
                  </a:lnTo>
                  <a:lnTo>
                    <a:pt x="2231" y="581"/>
                  </a:lnTo>
                  <a:lnTo>
                    <a:pt x="2233" y="580"/>
                  </a:lnTo>
                  <a:lnTo>
                    <a:pt x="2235" y="578"/>
                  </a:lnTo>
                  <a:lnTo>
                    <a:pt x="2235" y="576"/>
                  </a:lnTo>
                  <a:lnTo>
                    <a:pt x="2237" y="574"/>
                  </a:lnTo>
                  <a:lnTo>
                    <a:pt x="2237" y="573"/>
                  </a:lnTo>
                  <a:lnTo>
                    <a:pt x="2238" y="571"/>
                  </a:lnTo>
                  <a:lnTo>
                    <a:pt x="2238" y="569"/>
                  </a:lnTo>
                  <a:lnTo>
                    <a:pt x="2238" y="564"/>
                  </a:lnTo>
                  <a:lnTo>
                    <a:pt x="2238" y="539"/>
                  </a:lnTo>
                  <a:lnTo>
                    <a:pt x="2235" y="527"/>
                  </a:lnTo>
                  <a:lnTo>
                    <a:pt x="2231" y="515"/>
                  </a:lnTo>
                  <a:lnTo>
                    <a:pt x="2231" y="511"/>
                  </a:lnTo>
                  <a:lnTo>
                    <a:pt x="2230" y="508"/>
                  </a:lnTo>
                  <a:lnTo>
                    <a:pt x="2228" y="504"/>
                  </a:lnTo>
                  <a:lnTo>
                    <a:pt x="2226" y="501"/>
                  </a:lnTo>
                  <a:lnTo>
                    <a:pt x="2225" y="484"/>
                  </a:lnTo>
                  <a:lnTo>
                    <a:pt x="2221" y="482"/>
                  </a:lnTo>
                  <a:lnTo>
                    <a:pt x="2220" y="479"/>
                  </a:lnTo>
                  <a:lnTo>
                    <a:pt x="2220" y="476"/>
                  </a:lnTo>
                  <a:lnTo>
                    <a:pt x="2220" y="448"/>
                  </a:lnTo>
                  <a:lnTo>
                    <a:pt x="2218" y="448"/>
                  </a:lnTo>
                  <a:lnTo>
                    <a:pt x="2220" y="441"/>
                  </a:lnTo>
                  <a:lnTo>
                    <a:pt x="2221" y="436"/>
                  </a:lnTo>
                  <a:lnTo>
                    <a:pt x="2221" y="435"/>
                  </a:lnTo>
                  <a:lnTo>
                    <a:pt x="2223" y="433"/>
                  </a:lnTo>
                  <a:lnTo>
                    <a:pt x="2223" y="431"/>
                  </a:lnTo>
                  <a:lnTo>
                    <a:pt x="2225" y="431"/>
                  </a:lnTo>
                  <a:lnTo>
                    <a:pt x="2225" y="428"/>
                  </a:lnTo>
                  <a:lnTo>
                    <a:pt x="2221" y="419"/>
                  </a:lnTo>
                  <a:lnTo>
                    <a:pt x="2216" y="412"/>
                  </a:lnTo>
                  <a:lnTo>
                    <a:pt x="2213" y="404"/>
                  </a:lnTo>
                  <a:lnTo>
                    <a:pt x="2211" y="399"/>
                  </a:lnTo>
                  <a:lnTo>
                    <a:pt x="2211" y="394"/>
                  </a:lnTo>
                  <a:lnTo>
                    <a:pt x="2199" y="377"/>
                  </a:lnTo>
                  <a:lnTo>
                    <a:pt x="2184" y="363"/>
                  </a:lnTo>
                  <a:lnTo>
                    <a:pt x="2167" y="351"/>
                  </a:lnTo>
                  <a:lnTo>
                    <a:pt x="2149" y="339"/>
                  </a:lnTo>
                  <a:lnTo>
                    <a:pt x="2148" y="331"/>
                  </a:lnTo>
                  <a:lnTo>
                    <a:pt x="2146" y="322"/>
                  </a:lnTo>
                  <a:lnTo>
                    <a:pt x="2137" y="310"/>
                  </a:lnTo>
                  <a:lnTo>
                    <a:pt x="2129" y="298"/>
                  </a:lnTo>
                  <a:lnTo>
                    <a:pt x="2126" y="291"/>
                  </a:lnTo>
                  <a:lnTo>
                    <a:pt x="2122" y="285"/>
                  </a:lnTo>
                  <a:lnTo>
                    <a:pt x="2114" y="279"/>
                  </a:lnTo>
                  <a:lnTo>
                    <a:pt x="2109" y="278"/>
                  </a:lnTo>
                  <a:lnTo>
                    <a:pt x="2102" y="278"/>
                  </a:lnTo>
                  <a:lnTo>
                    <a:pt x="2100" y="276"/>
                  </a:lnTo>
                  <a:lnTo>
                    <a:pt x="2098" y="274"/>
                  </a:lnTo>
                  <a:lnTo>
                    <a:pt x="2095" y="271"/>
                  </a:lnTo>
                  <a:lnTo>
                    <a:pt x="2090" y="269"/>
                  </a:lnTo>
                  <a:lnTo>
                    <a:pt x="2088" y="267"/>
                  </a:lnTo>
                  <a:lnTo>
                    <a:pt x="2088" y="264"/>
                  </a:lnTo>
                  <a:lnTo>
                    <a:pt x="2080" y="259"/>
                  </a:lnTo>
                  <a:lnTo>
                    <a:pt x="2069" y="256"/>
                  </a:lnTo>
                  <a:lnTo>
                    <a:pt x="2061" y="250"/>
                  </a:lnTo>
                  <a:lnTo>
                    <a:pt x="2057" y="247"/>
                  </a:lnTo>
                  <a:lnTo>
                    <a:pt x="2054" y="244"/>
                  </a:lnTo>
                  <a:lnTo>
                    <a:pt x="2044" y="244"/>
                  </a:lnTo>
                  <a:lnTo>
                    <a:pt x="2035" y="244"/>
                  </a:lnTo>
                  <a:lnTo>
                    <a:pt x="2023" y="242"/>
                  </a:lnTo>
                  <a:lnTo>
                    <a:pt x="2013" y="240"/>
                  </a:lnTo>
                  <a:lnTo>
                    <a:pt x="2006" y="242"/>
                  </a:lnTo>
                  <a:lnTo>
                    <a:pt x="1999" y="244"/>
                  </a:lnTo>
                  <a:lnTo>
                    <a:pt x="2001" y="237"/>
                  </a:lnTo>
                  <a:lnTo>
                    <a:pt x="1999" y="232"/>
                  </a:lnTo>
                  <a:lnTo>
                    <a:pt x="1994" y="230"/>
                  </a:lnTo>
                  <a:lnTo>
                    <a:pt x="1989" y="230"/>
                  </a:lnTo>
                  <a:lnTo>
                    <a:pt x="1977" y="230"/>
                  </a:lnTo>
                  <a:lnTo>
                    <a:pt x="1970" y="230"/>
                  </a:lnTo>
                  <a:lnTo>
                    <a:pt x="1965" y="230"/>
                  </a:lnTo>
                  <a:lnTo>
                    <a:pt x="1955" y="216"/>
                  </a:lnTo>
                  <a:lnTo>
                    <a:pt x="1943" y="204"/>
                  </a:lnTo>
                  <a:lnTo>
                    <a:pt x="1931" y="192"/>
                  </a:lnTo>
                  <a:lnTo>
                    <a:pt x="1918" y="182"/>
                  </a:lnTo>
                  <a:lnTo>
                    <a:pt x="1918" y="175"/>
                  </a:lnTo>
                  <a:lnTo>
                    <a:pt x="1916" y="172"/>
                  </a:lnTo>
                  <a:lnTo>
                    <a:pt x="1912" y="169"/>
                  </a:lnTo>
                  <a:lnTo>
                    <a:pt x="1909" y="167"/>
                  </a:lnTo>
                  <a:lnTo>
                    <a:pt x="1904" y="165"/>
                  </a:lnTo>
                  <a:lnTo>
                    <a:pt x="1900" y="163"/>
                  </a:lnTo>
                  <a:lnTo>
                    <a:pt x="1897" y="160"/>
                  </a:lnTo>
                  <a:lnTo>
                    <a:pt x="1897" y="155"/>
                  </a:lnTo>
                  <a:lnTo>
                    <a:pt x="1890" y="151"/>
                  </a:lnTo>
                  <a:lnTo>
                    <a:pt x="1887" y="150"/>
                  </a:lnTo>
                  <a:lnTo>
                    <a:pt x="1885" y="148"/>
                  </a:lnTo>
                  <a:lnTo>
                    <a:pt x="1883" y="146"/>
                  </a:lnTo>
                  <a:lnTo>
                    <a:pt x="1877" y="140"/>
                  </a:lnTo>
                  <a:lnTo>
                    <a:pt x="1868" y="134"/>
                  </a:lnTo>
                  <a:lnTo>
                    <a:pt x="1865" y="134"/>
                  </a:lnTo>
                  <a:lnTo>
                    <a:pt x="1863" y="134"/>
                  </a:lnTo>
                  <a:lnTo>
                    <a:pt x="1863" y="133"/>
                  </a:lnTo>
                  <a:lnTo>
                    <a:pt x="1858" y="133"/>
                  </a:lnTo>
                  <a:lnTo>
                    <a:pt x="1854" y="133"/>
                  </a:lnTo>
                  <a:lnTo>
                    <a:pt x="1849" y="129"/>
                  </a:lnTo>
                  <a:lnTo>
                    <a:pt x="1848" y="128"/>
                  </a:lnTo>
                  <a:lnTo>
                    <a:pt x="1841" y="121"/>
                  </a:lnTo>
                  <a:lnTo>
                    <a:pt x="1836" y="114"/>
                  </a:lnTo>
                  <a:lnTo>
                    <a:pt x="1834" y="110"/>
                  </a:lnTo>
                  <a:lnTo>
                    <a:pt x="1831" y="109"/>
                  </a:lnTo>
                  <a:lnTo>
                    <a:pt x="1825" y="107"/>
                  </a:lnTo>
                  <a:lnTo>
                    <a:pt x="1824" y="104"/>
                  </a:lnTo>
                  <a:lnTo>
                    <a:pt x="1822" y="104"/>
                  </a:lnTo>
                  <a:lnTo>
                    <a:pt x="1820" y="99"/>
                  </a:lnTo>
                  <a:lnTo>
                    <a:pt x="1814" y="95"/>
                  </a:lnTo>
                  <a:lnTo>
                    <a:pt x="1810" y="90"/>
                  </a:lnTo>
                  <a:lnTo>
                    <a:pt x="1800" y="87"/>
                  </a:lnTo>
                  <a:lnTo>
                    <a:pt x="1791" y="85"/>
                  </a:lnTo>
                  <a:lnTo>
                    <a:pt x="1788" y="85"/>
                  </a:lnTo>
                  <a:lnTo>
                    <a:pt x="1783" y="81"/>
                  </a:lnTo>
                  <a:lnTo>
                    <a:pt x="1773" y="75"/>
                  </a:lnTo>
                  <a:lnTo>
                    <a:pt x="1767" y="73"/>
                  </a:lnTo>
                  <a:lnTo>
                    <a:pt x="1762" y="69"/>
                  </a:lnTo>
                  <a:lnTo>
                    <a:pt x="1761" y="69"/>
                  </a:lnTo>
                  <a:lnTo>
                    <a:pt x="1749" y="66"/>
                  </a:lnTo>
                  <a:lnTo>
                    <a:pt x="1747" y="66"/>
                  </a:lnTo>
                  <a:lnTo>
                    <a:pt x="1740" y="66"/>
                  </a:lnTo>
                  <a:lnTo>
                    <a:pt x="1742" y="56"/>
                  </a:lnTo>
                  <a:lnTo>
                    <a:pt x="1740" y="47"/>
                  </a:lnTo>
                  <a:lnTo>
                    <a:pt x="1739" y="34"/>
                  </a:lnTo>
                  <a:lnTo>
                    <a:pt x="1735" y="20"/>
                  </a:lnTo>
                  <a:lnTo>
                    <a:pt x="1733" y="5"/>
                  </a:lnTo>
                  <a:lnTo>
                    <a:pt x="1725" y="0"/>
                  </a:lnTo>
                  <a:lnTo>
                    <a:pt x="1718" y="0"/>
                  </a:lnTo>
                  <a:lnTo>
                    <a:pt x="1711" y="1"/>
                  </a:lnTo>
                  <a:lnTo>
                    <a:pt x="1704" y="5"/>
                  </a:lnTo>
                  <a:lnTo>
                    <a:pt x="1696" y="10"/>
                  </a:lnTo>
                  <a:lnTo>
                    <a:pt x="1687" y="11"/>
                  </a:lnTo>
                  <a:lnTo>
                    <a:pt x="1677" y="13"/>
                  </a:lnTo>
                  <a:lnTo>
                    <a:pt x="1665" y="11"/>
                  </a:lnTo>
                  <a:lnTo>
                    <a:pt x="1667" y="20"/>
                  </a:lnTo>
                  <a:lnTo>
                    <a:pt x="1668" y="29"/>
                  </a:lnTo>
                  <a:lnTo>
                    <a:pt x="1672" y="34"/>
                  </a:lnTo>
                  <a:lnTo>
                    <a:pt x="1679" y="39"/>
                  </a:lnTo>
                  <a:lnTo>
                    <a:pt x="1680" y="47"/>
                  </a:lnTo>
                  <a:lnTo>
                    <a:pt x="1682" y="56"/>
                  </a:lnTo>
                  <a:lnTo>
                    <a:pt x="1686" y="61"/>
                  </a:lnTo>
                  <a:lnTo>
                    <a:pt x="1692" y="66"/>
                  </a:lnTo>
                  <a:lnTo>
                    <a:pt x="1692" y="75"/>
                  </a:lnTo>
                  <a:lnTo>
                    <a:pt x="1694" y="81"/>
                  </a:lnTo>
                  <a:lnTo>
                    <a:pt x="1698" y="87"/>
                  </a:lnTo>
                  <a:lnTo>
                    <a:pt x="1699" y="93"/>
                  </a:lnTo>
                  <a:lnTo>
                    <a:pt x="1699" y="102"/>
                  </a:lnTo>
                  <a:lnTo>
                    <a:pt x="1698" y="110"/>
                  </a:lnTo>
                  <a:lnTo>
                    <a:pt x="1692" y="126"/>
                  </a:lnTo>
                  <a:lnTo>
                    <a:pt x="1679" y="155"/>
                  </a:lnTo>
                  <a:lnTo>
                    <a:pt x="1679" y="162"/>
                  </a:lnTo>
                  <a:lnTo>
                    <a:pt x="1679" y="167"/>
                  </a:lnTo>
                  <a:lnTo>
                    <a:pt x="1679" y="169"/>
                  </a:lnTo>
                  <a:lnTo>
                    <a:pt x="1675" y="169"/>
                  </a:lnTo>
                  <a:lnTo>
                    <a:pt x="1672" y="169"/>
                  </a:lnTo>
                  <a:lnTo>
                    <a:pt x="1672" y="175"/>
                  </a:lnTo>
                  <a:lnTo>
                    <a:pt x="1672" y="181"/>
                  </a:lnTo>
                  <a:lnTo>
                    <a:pt x="1672" y="182"/>
                  </a:lnTo>
                  <a:lnTo>
                    <a:pt x="1668" y="182"/>
                  </a:lnTo>
                  <a:lnTo>
                    <a:pt x="1665" y="182"/>
                  </a:lnTo>
                  <a:lnTo>
                    <a:pt x="1658" y="196"/>
                  </a:lnTo>
                  <a:lnTo>
                    <a:pt x="1651" y="210"/>
                  </a:lnTo>
                  <a:lnTo>
                    <a:pt x="1655" y="216"/>
                  </a:lnTo>
                  <a:lnTo>
                    <a:pt x="1658" y="223"/>
                  </a:lnTo>
                  <a:lnTo>
                    <a:pt x="1658" y="227"/>
                  </a:lnTo>
                  <a:lnTo>
                    <a:pt x="1658" y="230"/>
                  </a:lnTo>
                  <a:lnTo>
                    <a:pt x="1660" y="232"/>
                  </a:lnTo>
                  <a:lnTo>
                    <a:pt x="1663" y="233"/>
                  </a:lnTo>
                  <a:lnTo>
                    <a:pt x="1672" y="233"/>
                  </a:lnTo>
                  <a:lnTo>
                    <a:pt x="1674" y="235"/>
                  </a:lnTo>
                  <a:lnTo>
                    <a:pt x="1677" y="237"/>
                  </a:lnTo>
                  <a:lnTo>
                    <a:pt x="1679" y="240"/>
                  </a:lnTo>
                  <a:lnTo>
                    <a:pt x="1679" y="244"/>
                  </a:lnTo>
                  <a:lnTo>
                    <a:pt x="1679" y="254"/>
                  </a:lnTo>
                  <a:lnTo>
                    <a:pt x="1677" y="262"/>
                  </a:lnTo>
                  <a:lnTo>
                    <a:pt x="1672" y="267"/>
                  </a:lnTo>
                  <a:lnTo>
                    <a:pt x="1665" y="271"/>
                  </a:lnTo>
                  <a:lnTo>
                    <a:pt x="1665" y="278"/>
                  </a:lnTo>
                  <a:lnTo>
                    <a:pt x="1665" y="281"/>
                  </a:lnTo>
                  <a:lnTo>
                    <a:pt x="1663" y="285"/>
                  </a:lnTo>
                  <a:lnTo>
                    <a:pt x="1660" y="286"/>
                  </a:lnTo>
                  <a:lnTo>
                    <a:pt x="1655" y="291"/>
                  </a:lnTo>
                  <a:lnTo>
                    <a:pt x="1651" y="295"/>
                  </a:lnTo>
                  <a:lnTo>
                    <a:pt x="1651" y="298"/>
                  </a:lnTo>
                  <a:lnTo>
                    <a:pt x="1638" y="300"/>
                  </a:lnTo>
                  <a:lnTo>
                    <a:pt x="1626" y="300"/>
                  </a:lnTo>
                  <a:lnTo>
                    <a:pt x="1605" y="296"/>
                  </a:lnTo>
                  <a:lnTo>
                    <a:pt x="1585" y="293"/>
                  </a:lnTo>
                  <a:lnTo>
                    <a:pt x="1563" y="291"/>
                  </a:lnTo>
                  <a:lnTo>
                    <a:pt x="1561" y="286"/>
                  </a:lnTo>
                  <a:lnTo>
                    <a:pt x="1558" y="281"/>
                  </a:lnTo>
                  <a:lnTo>
                    <a:pt x="1552" y="279"/>
                  </a:lnTo>
                  <a:lnTo>
                    <a:pt x="1547" y="276"/>
                  </a:lnTo>
                  <a:lnTo>
                    <a:pt x="1535" y="273"/>
                  </a:lnTo>
                  <a:lnTo>
                    <a:pt x="1532" y="269"/>
                  </a:lnTo>
                  <a:lnTo>
                    <a:pt x="1529" y="264"/>
                  </a:lnTo>
                  <a:lnTo>
                    <a:pt x="1511" y="264"/>
                  </a:lnTo>
                  <a:lnTo>
                    <a:pt x="1494" y="264"/>
                  </a:lnTo>
                  <a:lnTo>
                    <a:pt x="1484" y="261"/>
                  </a:lnTo>
                  <a:lnTo>
                    <a:pt x="1469" y="257"/>
                  </a:lnTo>
                  <a:lnTo>
                    <a:pt x="1460" y="254"/>
                  </a:lnTo>
                  <a:lnTo>
                    <a:pt x="1452" y="254"/>
                  </a:lnTo>
                  <a:lnTo>
                    <a:pt x="1442" y="254"/>
                  </a:lnTo>
                  <a:lnTo>
                    <a:pt x="1433" y="257"/>
                  </a:lnTo>
                  <a:lnTo>
                    <a:pt x="1431" y="259"/>
                  </a:lnTo>
                  <a:lnTo>
                    <a:pt x="1431" y="261"/>
                  </a:lnTo>
                  <a:lnTo>
                    <a:pt x="1430" y="262"/>
                  </a:lnTo>
                  <a:lnTo>
                    <a:pt x="1426" y="264"/>
                  </a:lnTo>
                  <a:lnTo>
                    <a:pt x="1416" y="264"/>
                  </a:lnTo>
                  <a:lnTo>
                    <a:pt x="1406" y="264"/>
                  </a:lnTo>
                  <a:lnTo>
                    <a:pt x="1401" y="266"/>
                  </a:lnTo>
                  <a:lnTo>
                    <a:pt x="1399" y="267"/>
                  </a:lnTo>
                  <a:lnTo>
                    <a:pt x="1396" y="269"/>
                  </a:lnTo>
                  <a:lnTo>
                    <a:pt x="1392" y="271"/>
                  </a:lnTo>
                  <a:lnTo>
                    <a:pt x="1387" y="269"/>
                  </a:lnTo>
                  <a:lnTo>
                    <a:pt x="1382" y="267"/>
                  </a:lnTo>
                  <a:lnTo>
                    <a:pt x="1378" y="264"/>
                  </a:lnTo>
                  <a:lnTo>
                    <a:pt x="1372" y="264"/>
                  </a:lnTo>
                  <a:lnTo>
                    <a:pt x="1372" y="269"/>
                  </a:lnTo>
                  <a:lnTo>
                    <a:pt x="1370" y="274"/>
                  </a:lnTo>
                  <a:lnTo>
                    <a:pt x="1368" y="276"/>
                  </a:lnTo>
                  <a:lnTo>
                    <a:pt x="1367" y="276"/>
                  </a:lnTo>
                  <a:lnTo>
                    <a:pt x="1365" y="271"/>
                  </a:lnTo>
                  <a:lnTo>
                    <a:pt x="1358" y="271"/>
                  </a:lnTo>
                  <a:lnTo>
                    <a:pt x="1358" y="302"/>
                  </a:lnTo>
                  <a:lnTo>
                    <a:pt x="1356" y="315"/>
                  </a:lnTo>
                  <a:lnTo>
                    <a:pt x="1355" y="320"/>
                  </a:lnTo>
                  <a:lnTo>
                    <a:pt x="1351" y="325"/>
                  </a:lnTo>
                  <a:lnTo>
                    <a:pt x="1355" y="327"/>
                  </a:lnTo>
                  <a:lnTo>
                    <a:pt x="1356" y="331"/>
                  </a:lnTo>
                  <a:lnTo>
                    <a:pt x="1358" y="334"/>
                  </a:lnTo>
                  <a:lnTo>
                    <a:pt x="1358" y="339"/>
                  </a:lnTo>
                  <a:lnTo>
                    <a:pt x="1360" y="360"/>
                  </a:lnTo>
                  <a:lnTo>
                    <a:pt x="1363" y="378"/>
                  </a:lnTo>
                  <a:lnTo>
                    <a:pt x="1372" y="414"/>
                  </a:lnTo>
                  <a:lnTo>
                    <a:pt x="1367" y="421"/>
                  </a:lnTo>
                  <a:lnTo>
                    <a:pt x="1365" y="431"/>
                  </a:lnTo>
                  <a:lnTo>
                    <a:pt x="1365" y="443"/>
                  </a:lnTo>
                  <a:lnTo>
                    <a:pt x="1365" y="455"/>
                  </a:lnTo>
                  <a:lnTo>
                    <a:pt x="1361" y="457"/>
                  </a:lnTo>
                  <a:lnTo>
                    <a:pt x="1358" y="458"/>
                  </a:lnTo>
                  <a:lnTo>
                    <a:pt x="1356" y="467"/>
                  </a:lnTo>
                  <a:lnTo>
                    <a:pt x="1355" y="470"/>
                  </a:lnTo>
                  <a:lnTo>
                    <a:pt x="1353" y="474"/>
                  </a:lnTo>
                  <a:lnTo>
                    <a:pt x="1350" y="476"/>
                  </a:lnTo>
                  <a:lnTo>
                    <a:pt x="1344" y="476"/>
                  </a:lnTo>
                  <a:lnTo>
                    <a:pt x="1343" y="484"/>
                  </a:lnTo>
                  <a:lnTo>
                    <a:pt x="1341" y="487"/>
                  </a:lnTo>
                  <a:lnTo>
                    <a:pt x="1338" y="489"/>
                  </a:lnTo>
                  <a:lnTo>
                    <a:pt x="1336" y="503"/>
                  </a:lnTo>
                  <a:lnTo>
                    <a:pt x="1334" y="508"/>
                  </a:lnTo>
                  <a:lnTo>
                    <a:pt x="1332" y="510"/>
                  </a:lnTo>
                  <a:lnTo>
                    <a:pt x="1331" y="510"/>
                  </a:lnTo>
                  <a:lnTo>
                    <a:pt x="1326" y="511"/>
                  </a:lnTo>
                  <a:lnTo>
                    <a:pt x="1324" y="513"/>
                  </a:lnTo>
                  <a:lnTo>
                    <a:pt x="1321" y="515"/>
                  </a:lnTo>
                  <a:lnTo>
                    <a:pt x="1317" y="516"/>
                  </a:lnTo>
                  <a:lnTo>
                    <a:pt x="1303" y="513"/>
                  </a:lnTo>
                  <a:lnTo>
                    <a:pt x="1292" y="510"/>
                  </a:lnTo>
                  <a:lnTo>
                    <a:pt x="1268" y="501"/>
                  </a:lnTo>
                  <a:lnTo>
                    <a:pt x="1244" y="493"/>
                  </a:lnTo>
                  <a:lnTo>
                    <a:pt x="1230" y="491"/>
                  </a:lnTo>
                  <a:lnTo>
                    <a:pt x="1215" y="489"/>
                  </a:lnTo>
                  <a:lnTo>
                    <a:pt x="1210" y="491"/>
                  </a:lnTo>
                  <a:lnTo>
                    <a:pt x="1206" y="494"/>
                  </a:lnTo>
                  <a:lnTo>
                    <a:pt x="1201" y="503"/>
                  </a:lnTo>
                  <a:lnTo>
                    <a:pt x="1196" y="504"/>
                  </a:lnTo>
                  <a:lnTo>
                    <a:pt x="1194" y="506"/>
                  </a:lnTo>
                  <a:lnTo>
                    <a:pt x="1194" y="510"/>
                  </a:lnTo>
                  <a:lnTo>
                    <a:pt x="1186" y="511"/>
                  </a:lnTo>
                  <a:lnTo>
                    <a:pt x="1182" y="513"/>
                  </a:lnTo>
                  <a:lnTo>
                    <a:pt x="1181" y="516"/>
                  </a:lnTo>
                  <a:lnTo>
                    <a:pt x="1176" y="518"/>
                  </a:lnTo>
                  <a:lnTo>
                    <a:pt x="1170" y="522"/>
                  </a:lnTo>
                  <a:lnTo>
                    <a:pt x="1164" y="530"/>
                  </a:lnTo>
                  <a:lnTo>
                    <a:pt x="1157" y="539"/>
                  </a:lnTo>
                  <a:lnTo>
                    <a:pt x="1152" y="542"/>
                  </a:lnTo>
                  <a:lnTo>
                    <a:pt x="1146" y="544"/>
                  </a:lnTo>
                  <a:lnTo>
                    <a:pt x="1143" y="561"/>
                  </a:lnTo>
                  <a:lnTo>
                    <a:pt x="1138" y="576"/>
                  </a:lnTo>
                  <a:lnTo>
                    <a:pt x="1129" y="605"/>
                  </a:lnTo>
                  <a:lnTo>
                    <a:pt x="1124" y="621"/>
                  </a:lnTo>
                  <a:lnTo>
                    <a:pt x="1121" y="636"/>
                  </a:lnTo>
                  <a:lnTo>
                    <a:pt x="1119" y="655"/>
                  </a:lnTo>
                  <a:lnTo>
                    <a:pt x="1119" y="673"/>
                  </a:lnTo>
                  <a:lnTo>
                    <a:pt x="1116" y="673"/>
                  </a:lnTo>
                  <a:lnTo>
                    <a:pt x="1114" y="675"/>
                  </a:lnTo>
                  <a:lnTo>
                    <a:pt x="1112" y="680"/>
                  </a:lnTo>
                  <a:lnTo>
                    <a:pt x="1109" y="684"/>
                  </a:lnTo>
                  <a:lnTo>
                    <a:pt x="1107" y="685"/>
                  </a:lnTo>
                  <a:lnTo>
                    <a:pt x="1105" y="687"/>
                  </a:lnTo>
                  <a:lnTo>
                    <a:pt x="1105" y="696"/>
                  </a:lnTo>
                  <a:lnTo>
                    <a:pt x="1102" y="701"/>
                  </a:lnTo>
                  <a:lnTo>
                    <a:pt x="1099" y="708"/>
                  </a:lnTo>
                  <a:lnTo>
                    <a:pt x="1099" y="714"/>
                  </a:lnTo>
                  <a:lnTo>
                    <a:pt x="1092" y="718"/>
                  </a:lnTo>
                  <a:lnTo>
                    <a:pt x="1087" y="723"/>
                  </a:lnTo>
                  <a:lnTo>
                    <a:pt x="1082" y="728"/>
                  </a:lnTo>
                  <a:lnTo>
                    <a:pt x="1078" y="735"/>
                  </a:lnTo>
                  <a:lnTo>
                    <a:pt x="1071" y="735"/>
                  </a:lnTo>
                  <a:lnTo>
                    <a:pt x="1068" y="737"/>
                  </a:lnTo>
                  <a:lnTo>
                    <a:pt x="1065" y="740"/>
                  </a:lnTo>
                  <a:lnTo>
                    <a:pt x="1063" y="743"/>
                  </a:lnTo>
                  <a:lnTo>
                    <a:pt x="1059" y="752"/>
                  </a:lnTo>
                  <a:lnTo>
                    <a:pt x="1058" y="762"/>
                  </a:lnTo>
                  <a:lnTo>
                    <a:pt x="1058" y="769"/>
                  </a:lnTo>
                  <a:lnTo>
                    <a:pt x="1058" y="776"/>
                  </a:lnTo>
                  <a:lnTo>
                    <a:pt x="1059" y="779"/>
                  </a:lnTo>
                  <a:lnTo>
                    <a:pt x="1061" y="781"/>
                  </a:lnTo>
                  <a:lnTo>
                    <a:pt x="1063" y="781"/>
                  </a:lnTo>
                  <a:lnTo>
                    <a:pt x="1065" y="783"/>
                  </a:lnTo>
                  <a:lnTo>
                    <a:pt x="1065" y="786"/>
                  </a:lnTo>
                  <a:lnTo>
                    <a:pt x="1065" y="789"/>
                  </a:lnTo>
                  <a:lnTo>
                    <a:pt x="1068" y="789"/>
                  </a:lnTo>
                  <a:lnTo>
                    <a:pt x="1071" y="789"/>
                  </a:lnTo>
                  <a:lnTo>
                    <a:pt x="1071" y="793"/>
                  </a:lnTo>
                  <a:lnTo>
                    <a:pt x="1071" y="796"/>
                  </a:lnTo>
                  <a:lnTo>
                    <a:pt x="1071" y="800"/>
                  </a:lnTo>
                  <a:lnTo>
                    <a:pt x="1071" y="803"/>
                  </a:lnTo>
                  <a:lnTo>
                    <a:pt x="1076" y="812"/>
                  </a:lnTo>
                  <a:lnTo>
                    <a:pt x="1082" y="820"/>
                  </a:lnTo>
                  <a:lnTo>
                    <a:pt x="1088" y="829"/>
                  </a:lnTo>
                  <a:lnTo>
                    <a:pt x="1092" y="837"/>
                  </a:lnTo>
                  <a:lnTo>
                    <a:pt x="1094" y="863"/>
                  </a:lnTo>
                  <a:lnTo>
                    <a:pt x="1097" y="887"/>
                  </a:lnTo>
                  <a:lnTo>
                    <a:pt x="1099" y="911"/>
                  </a:lnTo>
                  <a:lnTo>
                    <a:pt x="1100" y="924"/>
                  </a:lnTo>
                  <a:lnTo>
                    <a:pt x="1099" y="940"/>
                  </a:lnTo>
                  <a:lnTo>
                    <a:pt x="1095" y="941"/>
                  </a:lnTo>
                  <a:lnTo>
                    <a:pt x="1092" y="943"/>
                  </a:lnTo>
                  <a:lnTo>
                    <a:pt x="1090" y="951"/>
                  </a:lnTo>
                  <a:lnTo>
                    <a:pt x="1088" y="955"/>
                  </a:lnTo>
                  <a:lnTo>
                    <a:pt x="1087" y="958"/>
                  </a:lnTo>
                  <a:lnTo>
                    <a:pt x="1083" y="960"/>
                  </a:lnTo>
                  <a:lnTo>
                    <a:pt x="1078" y="960"/>
                  </a:lnTo>
                  <a:lnTo>
                    <a:pt x="1075" y="967"/>
                  </a:lnTo>
                  <a:lnTo>
                    <a:pt x="1070" y="972"/>
                  </a:lnTo>
                  <a:lnTo>
                    <a:pt x="1065" y="977"/>
                  </a:lnTo>
                  <a:lnTo>
                    <a:pt x="1058" y="980"/>
                  </a:lnTo>
                  <a:lnTo>
                    <a:pt x="1054" y="987"/>
                  </a:lnTo>
                  <a:lnTo>
                    <a:pt x="1049" y="992"/>
                  </a:lnTo>
                  <a:lnTo>
                    <a:pt x="1044" y="998"/>
                  </a:lnTo>
                  <a:lnTo>
                    <a:pt x="1037" y="1001"/>
                  </a:lnTo>
                  <a:lnTo>
                    <a:pt x="1037" y="1006"/>
                  </a:lnTo>
                  <a:lnTo>
                    <a:pt x="1036" y="1011"/>
                  </a:lnTo>
                  <a:lnTo>
                    <a:pt x="1034" y="1016"/>
                  </a:lnTo>
                  <a:lnTo>
                    <a:pt x="1030" y="1018"/>
                  </a:lnTo>
                  <a:lnTo>
                    <a:pt x="1024" y="1023"/>
                  </a:lnTo>
                  <a:lnTo>
                    <a:pt x="1017" y="1028"/>
                  </a:lnTo>
                  <a:lnTo>
                    <a:pt x="1017" y="1037"/>
                  </a:lnTo>
                  <a:lnTo>
                    <a:pt x="1015" y="1045"/>
                  </a:lnTo>
                  <a:lnTo>
                    <a:pt x="1010" y="1059"/>
                  </a:lnTo>
                  <a:lnTo>
                    <a:pt x="1005" y="1073"/>
                  </a:lnTo>
                  <a:lnTo>
                    <a:pt x="1003" y="1081"/>
                  </a:lnTo>
                  <a:lnTo>
                    <a:pt x="1003" y="1090"/>
                  </a:lnTo>
                  <a:lnTo>
                    <a:pt x="995" y="1095"/>
                  </a:lnTo>
                  <a:lnTo>
                    <a:pt x="988" y="1102"/>
                  </a:lnTo>
                  <a:lnTo>
                    <a:pt x="981" y="1108"/>
                  </a:lnTo>
                  <a:lnTo>
                    <a:pt x="976" y="1117"/>
                  </a:lnTo>
                  <a:lnTo>
                    <a:pt x="974" y="1122"/>
                  </a:lnTo>
                  <a:lnTo>
                    <a:pt x="972" y="1124"/>
                  </a:lnTo>
                  <a:lnTo>
                    <a:pt x="969" y="1124"/>
                  </a:lnTo>
                  <a:lnTo>
                    <a:pt x="967" y="1129"/>
                  </a:lnTo>
                  <a:lnTo>
                    <a:pt x="966" y="1131"/>
                  </a:lnTo>
                  <a:lnTo>
                    <a:pt x="962" y="1131"/>
                  </a:lnTo>
                  <a:lnTo>
                    <a:pt x="962" y="1137"/>
                  </a:lnTo>
                  <a:lnTo>
                    <a:pt x="960" y="1142"/>
                  </a:lnTo>
                  <a:lnTo>
                    <a:pt x="959" y="1144"/>
                  </a:lnTo>
                  <a:lnTo>
                    <a:pt x="955" y="1144"/>
                  </a:lnTo>
                  <a:lnTo>
                    <a:pt x="954" y="1149"/>
                  </a:lnTo>
                  <a:lnTo>
                    <a:pt x="952" y="1151"/>
                  </a:lnTo>
                  <a:lnTo>
                    <a:pt x="949" y="1151"/>
                  </a:lnTo>
                  <a:lnTo>
                    <a:pt x="950" y="1161"/>
                  </a:lnTo>
                  <a:lnTo>
                    <a:pt x="949" y="1168"/>
                  </a:lnTo>
                  <a:lnTo>
                    <a:pt x="947" y="1175"/>
                  </a:lnTo>
                  <a:lnTo>
                    <a:pt x="943" y="1180"/>
                  </a:lnTo>
                  <a:lnTo>
                    <a:pt x="938" y="1192"/>
                  </a:lnTo>
                  <a:lnTo>
                    <a:pt x="935" y="1199"/>
                  </a:lnTo>
                  <a:lnTo>
                    <a:pt x="935" y="1206"/>
                  </a:lnTo>
                  <a:lnTo>
                    <a:pt x="935" y="1216"/>
                  </a:lnTo>
                  <a:lnTo>
                    <a:pt x="935" y="1224"/>
                  </a:lnTo>
                  <a:lnTo>
                    <a:pt x="940" y="1238"/>
                  </a:lnTo>
                  <a:lnTo>
                    <a:pt x="942" y="1255"/>
                  </a:lnTo>
                  <a:lnTo>
                    <a:pt x="943" y="1264"/>
                  </a:lnTo>
                  <a:lnTo>
                    <a:pt x="942" y="1274"/>
                  </a:lnTo>
                  <a:lnTo>
                    <a:pt x="933" y="1274"/>
                  </a:lnTo>
                  <a:lnTo>
                    <a:pt x="926" y="1276"/>
                  </a:lnTo>
                  <a:lnTo>
                    <a:pt x="921" y="1281"/>
                  </a:lnTo>
                  <a:lnTo>
                    <a:pt x="921" y="1288"/>
                  </a:lnTo>
                  <a:lnTo>
                    <a:pt x="918" y="1288"/>
                  </a:lnTo>
                  <a:lnTo>
                    <a:pt x="916" y="1288"/>
                  </a:lnTo>
                  <a:lnTo>
                    <a:pt x="916" y="1289"/>
                  </a:lnTo>
                  <a:lnTo>
                    <a:pt x="914" y="1291"/>
                  </a:lnTo>
                  <a:lnTo>
                    <a:pt x="914" y="1294"/>
                  </a:lnTo>
                  <a:lnTo>
                    <a:pt x="899" y="1300"/>
                  </a:lnTo>
                  <a:lnTo>
                    <a:pt x="896" y="1301"/>
                  </a:lnTo>
                  <a:lnTo>
                    <a:pt x="894" y="1300"/>
                  </a:lnTo>
                  <a:lnTo>
                    <a:pt x="892" y="1300"/>
                  </a:lnTo>
                  <a:lnTo>
                    <a:pt x="891" y="1300"/>
                  </a:lnTo>
                  <a:lnTo>
                    <a:pt x="889" y="1300"/>
                  </a:lnTo>
                  <a:lnTo>
                    <a:pt x="884" y="1301"/>
                  </a:lnTo>
                  <a:lnTo>
                    <a:pt x="880" y="1303"/>
                  </a:lnTo>
                  <a:lnTo>
                    <a:pt x="875" y="1308"/>
                  </a:lnTo>
                  <a:lnTo>
                    <a:pt x="868" y="1311"/>
                  </a:lnTo>
                  <a:lnTo>
                    <a:pt x="863" y="1313"/>
                  </a:lnTo>
                  <a:lnTo>
                    <a:pt x="858" y="1315"/>
                  </a:lnTo>
                  <a:lnTo>
                    <a:pt x="855" y="1315"/>
                  </a:lnTo>
                  <a:lnTo>
                    <a:pt x="853" y="1315"/>
                  </a:lnTo>
                  <a:lnTo>
                    <a:pt x="851" y="1317"/>
                  </a:lnTo>
                  <a:lnTo>
                    <a:pt x="850" y="1318"/>
                  </a:lnTo>
                  <a:lnTo>
                    <a:pt x="848" y="1320"/>
                  </a:lnTo>
                  <a:lnTo>
                    <a:pt x="841" y="1325"/>
                  </a:lnTo>
                  <a:lnTo>
                    <a:pt x="833" y="1329"/>
                  </a:lnTo>
                  <a:lnTo>
                    <a:pt x="829" y="1330"/>
                  </a:lnTo>
                  <a:lnTo>
                    <a:pt x="822" y="1332"/>
                  </a:lnTo>
                  <a:lnTo>
                    <a:pt x="821" y="1332"/>
                  </a:lnTo>
                  <a:lnTo>
                    <a:pt x="819" y="1332"/>
                  </a:lnTo>
                  <a:lnTo>
                    <a:pt x="817" y="1334"/>
                  </a:lnTo>
                  <a:lnTo>
                    <a:pt x="816" y="1334"/>
                  </a:lnTo>
                  <a:lnTo>
                    <a:pt x="812" y="1335"/>
                  </a:lnTo>
                  <a:lnTo>
                    <a:pt x="797" y="1335"/>
                  </a:lnTo>
                  <a:lnTo>
                    <a:pt x="787" y="1337"/>
                  </a:lnTo>
                  <a:lnTo>
                    <a:pt x="775" y="1340"/>
                  </a:lnTo>
                  <a:lnTo>
                    <a:pt x="764" y="1342"/>
                  </a:lnTo>
                  <a:lnTo>
                    <a:pt x="758" y="1346"/>
                  </a:lnTo>
                  <a:lnTo>
                    <a:pt x="752" y="1351"/>
                  </a:lnTo>
                  <a:lnTo>
                    <a:pt x="747" y="1356"/>
                  </a:lnTo>
                  <a:lnTo>
                    <a:pt x="744" y="1363"/>
                  </a:lnTo>
                  <a:lnTo>
                    <a:pt x="744" y="1368"/>
                  </a:lnTo>
                  <a:lnTo>
                    <a:pt x="746" y="1373"/>
                  </a:lnTo>
                  <a:lnTo>
                    <a:pt x="749" y="1381"/>
                  </a:lnTo>
                  <a:lnTo>
                    <a:pt x="754" y="1388"/>
                  </a:lnTo>
                  <a:lnTo>
                    <a:pt x="758" y="1397"/>
                  </a:lnTo>
                  <a:lnTo>
                    <a:pt x="758" y="1441"/>
                  </a:lnTo>
                  <a:lnTo>
                    <a:pt x="756" y="1448"/>
                  </a:lnTo>
                  <a:lnTo>
                    <a:pt x="756" y="1451"/>
                  </a:lnTo>
                  <a:lnTo>
                    <a:pt x="759" y="1460"/>
                  </a:lnTo>
                  <a:lnTo>
                    <a:pt x="764" y="1467"/>
                  </a:lnTo>
                  <a:lnTo>
                    <a:pt x="768" y="1475"/>
                  </a:lnTo>
                  <a:lnTo>
                    <a:pt x="768" y="1477"/>
                  </a:lnTo>
                  <a:lnTo>
                    <a:pt x="768" y="1479"/>
                  </a:lnTo>
                  <a:lnTo>
                    <a:pt x="768" y="1484"/>
                  </a:lnTo>
                  <a:lnTo>
                    <a:pt x="768" y="1485"/>
                  </a:lnTo>
                  <a:lnTo>
                    <a:pt x="768" y="1492"/>
                  </a:lnTo>
                  <a:lnTo>
                    <a:pt x="768" y="1496"/>
                  </a:lnTo>
                  <a:lnTo>
                    <a:pt x="768" y="1504"/>
                  </a:lnTo>
                  <a:lnTo>
                    <a:pt x="768" y="1511"/>
                  </a:lnTo>
                  <a:lnTo>
                    <a:pt x="766" y="1520"/>
                  </a:lnTo>
                  <a:lnTo>
                    <a:pt x="764" y="1526"/>
                  </a:lnTo>
                  <a:lnTo>
                    <a:pt x="763" y="1528"/>
                  </a:lnTo>
                  <a:lnTo>
                    <a:pt x="761" y="1528"/>
                  </a:lnTo>
                  <a:lnTo>
                    <a:pt x="759" y="1530"/>
                  </a:lnTo>
                  <a:lnTo>
                    <a:pt x="758" y="1533"/>
                  </a:lnTo>
                  <a:lnTo>
                    <a:pt x="758" y="1550"/>
                  </a:lnTo>
                  <a:lnTo>
                    <a:pt x="758" y="1569"/>
                  </a:lnTo>
                  <a:lnTo>
                    <a:pt x="758" y="1579"/>
                  </a:lnTo>
                  <a:lnTo>
                    <a:pt x="758" y="1588"/>
                  </a:lnTo>
                  <a:lnTo>
                    <a:pt x="754" y="1595"/>
                  </a:lnTo>
                  <a:lnTo>
                    <a:pt x="751" y="1601"/>
                  </a:lnTo>
                  <a:lnTo>
                    <a:pt x="751" y="1635"/>
                  </a:lnTo>
                  <a:lnTo>
                    <a:pt x="751" y="1639"/>
                  </a:lnTo>
                  <a:lnTo>
                    <a:pt x="746" y="1649"/>
                  </a:lnTo>
                  <a:lnTo>
                    <a:pt x="744" y="1656"/>
                  </a:lnTo>
                  <a:lnTo>
                    <a:pt x="746" y="1664"/>
                  </a:lnTo>
                  <a:lnTo>
                    <a:pt x="751" y="1673"/>
                  </a:lnTo>
                  <a:lnTo>
                    <a:pt x="751" y="1675"/>
                  </a:lnTo>
                  <a:lnTo>
                    <a:pt x="751" y="1676"/>
                  </a:lnTo>
                  <a:lnTo>
                    <a:pt x="751" y="1678"/>
                  </a:lnTo>
                  <a:lnTo>
                    <a:pt x="751" y="1687"/>
                  </a:lnTo>
                  <a:lnTo>
                    <a:pt x="751" y="1688"/>
                  </a:lnTo>
                  <a:lnTo>
                    <a:pt x="751" y="1697"/>
                  </a:lnTo>
                  <a:lnTo>
                    <a:pt x="749" y="1705"/>
                  </a:lnTo>
                  <a:lnTo>
                    <a:pt x="747" y="1711"/>
                  </a:lnTo>
                  <a:lnTo>
                    <a:pt x="742" y="1714"/>
                  </a:lnTo>
                  <a:lnTo>
                    <a:pt x="737" y="1717"/>
                  </a:lnTo>
                  <a:lnTo>
                    <a:pt x="734" y="1723"/>
                  </a:lnTo>
                  <a:lnTo>
                    <a:pt x="732" y="1729"/>
                  </a:lnTo>
                  <a:lnTo>
                    <a:pt x="729" y="1735"/>
                  </a:lnTo>
                  <a:lnTo>
                    <a:pt x="727" y="1736"/>
                  </a:lnTo>
                  <a:lnTo>
                    <a:pt x="723" y="1738"/>
                  </a:lnTo>
                  <a:lnTo>
                    <a:pt x="723" y="1748"/>
                  </a:lnTo>
                  <a:lnTo>
                    <a:pt x="722" y="1757"/>
                  </a:lnTo>
                  <a:lnTo>
                    <a:pt x="718" y="1774"/>
                  </a:lnTo>
                  <a:lnTo>
                    <a:pt x="715" y="1791"/>
                  </a:lnTo>
                  <a:lnTo>
                    <a:pt x="715" y="1801"/>
                  </a:lnTo>
                  <a:lnTo>
                    <a:pt x="717" y="1813"/>
                  </a:lnTo>
                  <a:lnTo>
                    <a:pt x="708" y="1813"/>
                  </a:lnTo>
                  <a:lnTo>
                    <a:pt x="701" y="1815"/>
                  </a:lnTo>
                  <a:lnTo>
                    <a:pt x="696" y="1818"/>
                  </a:lnTo>
                  <a:lnTo>
                    <a:pt x="689" y="1820"/>
                  </a:lnTo>
                  <a:lnTo>
                    <a:pt x="689" y="1825"/>
                  </a:lnTo>
                  <a:lnTo>
                    <a:pt x="689" y="1830"/>
                  </a:lnTo>
                  <a:lnTo>
                    <a:pt x="684" y="1835"/>
                  </a:lnTo>
                  <a:lnTo>
                    <a:pt x="681" y="1842"/>
                  </a:lnTo>
                  <a:lnTo>
                    <a:pt x="681" y="1847"/>
                  </a:lnTo>
                  <a:lnTo>
                    <a:pt x="683" y="1854"/>
                  </a:lnTo>
                  <a:lnTo>
                    <a:pt x="677" y="1854"/>
                  </a:lnTo>
                  <a:lnTo>
                    <a:pt x="674" y="1856"/>
                  </a:lnTo>
                  <a:lnTo>
                    <a:pt x="672" y="1859"/>
                  </a:lnTo>
                  <a:lnTo>
                    <a:pt x="671" y="1862"/>
                  </a:lnTo>
                  <a:lnTo>
                    <a:pt x="669" y="1871"/>
                  </a:lnTo>
                  <a:lnTo>
                    <a:pt x="666" y="1873"/>
                  </a:lnTo>
                  <a:lnTo>
                    <a:pt x="662" y="1874"/>
                  </a:lnTo>
                  <a:lnTo>
                    <a:pt x="662" y="1885"/>
                  </a:lnTo>
                  <a:lnTo>
                    <a:pt x="662" y="1895"/>
                  </a:lnTo>
                  <a:lnTo>
                    <a:pt x="659" y="1902"/>
                  </a:lnTo>
                  <a:lnTo>
                    <a:pt x="655" y="1909"/>
                  </a:lnTo>
                  <a:lnTo>
                    <a:pt x="648" y="1922"/>
                  </a:lnTo>
                  <a:lnTo>
                    <a:pt x="642" y="1936"/>
                  </a:lnTo>
                  <a:lnTo>
                    <a:pt x="638" y="1936"/>
                  </a:lnTo>
                  <a:lnTo>
                    <a:pt x="636" y="1938"/>
                  </a:lnTo>
                  <a:lnTo>
                    <a:pt x="635" y="1943"/>
                  </a:lnTo>
                  <a:lnTo>
                    <a:pt x="614" y="1984"/>
                  </a:lnTo>
                  <a:lnTo>
                    <a:pt x="609" y="1987"/>
                  </a:lnTo>
                  <a:lnTo>
                    <a:pt x="606" y="1990"/>
                  </a:lnTo>
                  <a:lnTo>
                    <a:pt x="602" y="2002"/>
                  </a:lnTo>
                  <a:lnTo>
                    <a:pt x="599" y="2014"/>
                  </a:lnTo>
                  <a:lnTo>
                    <a:pt x="597" y="2019"/>
                  </a:lnTo>
                  <a:lnTo>
                    <a:pt x="594" y="2024"/>
                  </a:lnTo>
                  <a:lnTo>
                    <a:pt x="594" y="2033"/>
                  </a:lnTo>
                  <a:lnTo>
                    <a:pt x="595" y="2038"/>
                  </a:lnTo>
                  <a:lnTo>
                    <a:pt x="599" y="2042"/>
                  </a:lnTo>
                  <a:lnTo>
                    <a:pt x="604" y="2045"/>
                  </a:lnTo>
                  <a:lnTo>
                    <a:pt x="609" y="2048"/>
                  </a:lnTo>
                  <a:lnTo>
                    <a:pt x="613" y="2052"/>
                  </a:lnTo>
                  <a:lnTo>
                    <a:pt x="614" y="2059"/>
                  </a:lnTo>
                  <a:lnTo>
                    <a:pt x="614" y="2065"/>
                  </a:lnTo>
                  <a:lnTo>
                    <a:pt x="621" y="2065"/>
                  </a:lnTo>
                  <a:lnTo>
                    <a:pt x="624" y="2069"/>
                  </a:lnTo>
                  <a:lnTo>
                    <a:pt x="630" y="2070"/>
                  </a:lnTo>
                  <a:lnTo>
                    <a:pt x="635" y="2072"/>
                  </a:lnTo>
                  <a:lnTo>
                    <a:pt x="635" y="2074"/>
                  </a:lnTo>
                  <a:lnTo>
                    <a:pt x="636" y="2076"/>
                  </a:lnTo>
                  <a:lnTo>
                    <a:pt x="640" y="2077"/>
                  </a:lnTo>
                  <a:lnTo>
                    <a:pt x="645" y="2077"/>
                  </a:lnTo>
                  <a:lnTo>
                    <a:pt x="648" y="2079"/>
                  </a:lnTo>
                  <a:lnTo>
                    <a:pt x="650" y="2082"/>
                  </a:lnTo>
                  <a:lnTo>
                    <a:pt x="652" y="2086"/>
                  </a:lnTo>
                  <a:lnTo>
                    <a:pt x="654" y="2089"/>
                  </a:lnTo>
                  <a:lnTo>
                    <a:pt x="655" y="2093"/>
                  </a:lnTo>
                  <a:lnTo>
                    <a:pt x="659" y="2093"/>
                  </a:lnTo>
                  <a:lnTo>
                    <a:pt x="662" y="2093"/>
                  </a:lnTo>
                  <a:lnTo>
                    <a:pt x="666" y="2093"/>
                  </a:lnTo>
                  <a:lnTo>
                    <a:pt x="669" y="2093"/>
                  </a:lnTo>
                  <a:lnTo>
                    <a:pt x="674" y="2101"/>
                  </a:lnTo>
                  <a:lnTo>
                    <a:pt x="677" y="2105"/>
                  </a:lnTo>
                  <a:lnTo>
                    <a:pt x="683" y="2106"/>
                  </a:lnTo>
                  <a:lnTo>
                    <a:pt x="686" y="2140"/>
                  </a:lnTo>
                  <a:lnTo>
                    <a:pt x="691" y="2173"/>
                  </a:lnTo>
                  <a:lnTo>
                    <a:pt x="696" y="2205"/>
                  </a:lnTo>
                  <a:lnTo>
                    <a:pt x="696" y="2224"/>
                  </a:lnTo>
                  <a:lnTo>
                    <a:pt x="696" y="2243"/>
                  </a:lnTo>
                  <a:lnTo>
                    <a:pt x="693" y="2245"/>
                  </a:lnTo>
                  <a:lnTo>
                    <a:pt x="691" y="2248"/>
                  </a:lnTo>
                  <a:lnTo>
                    <a:pt x="689" y="2256"/>
                  </a:lnTo>
                  <a:lnTo>
                    <a:pt x="686" y="2258"/>
                  </a:lnTo>
                  <a:lnTo>
                    <a:pt x="684" y="2262"/>
                  </a:lnTo>
                  <a:lnTo>
                    <a:pt x="683" y="2270"/>
                  </a:lnTo>
                  <a:lnTo>
                    <a:pt x="676" y="2274"/>
                  </a:lnTo>
                  <a:lnTo>
                    <a:pt x="671" y="2279"/>
                  </a:lnTo>
                  <a:lnTo>
                    <a:pt x="666" y="2284"/>
                  </a:lnTo>
                  <a:lnTo>
                    <a:pt x="662" y="2291"/>
                  </a:lnTo>
                  <a:lnTo>
                    <a:pt x="657" y="2291"/>
                  </a:lnTo>
                  <a:lnTo>
                    <a:pt x="652" y="2289"/>
                  </a:lnTo>
                  <a:lnTo>
                    <a:pt x="643" y="2286"/>
                  </a:lnTo>
                  <a:lnTo>
                    <a:pt x="635" y="2282"/>
                  </a:lnTo>
                  <a:lnTo>
                    <a:pt x="628" y="2282"/>
                  </a:lnTo>
                  <a:lnTo>
                    <a:pt x="621" y="2284"/>
                  </a:lnTo>
                  <a:lnTo>
                    <a:pt x="619" y="2282"/>
                  </a:lnTo>
                  <a:lnTo>
                    <a:pt x="618" y="2280"/>
                  </a:lnTo>
                  <a:lnTo>
                    <a:pt x="614" y="2277"/>
                  </a:lnTo>
                  <a:lnTo>
                    <a:pt x="609" y="2275"/>
                  </a:lnTo>
                  <a:lnTo>
                    <a:pt x="607" y="2274"/>
                  </a:lnTo>
                  <a:lnTo>
                    <a:pt x="607" y="2270"/>
                  </a:lnTo>
                  <a:lnTo>
                    <a:pt x="604" y="2268"/>
                  </a:lnTo>
                  <a:lnTo>
                    <a:pt x="601" y="2268"/>
                  </a:lnTo>
                  <a:lnTo>
                    <a:pt x="590" y="2270"/>
                  </a:lnTo>
                  <a:lnTo>
                    <a:pt x="580" y="2272"/>
                  </a:lnTo>
                  <a:lnTo>
                    <a:pt x="575" y="2272"/>
                  </a:lnTo>
                  <a:lnTo>
                    <a:pt x="573" y="2270"/>
                  </a:lnTo>
                  <a:lnTo>
                    <a:pt x="573" y="2263"/>
                  </a:lnTo>
                  <a:lnTo>
                    <a:pt x="568" y="2263"/>
                  </a:lnTo>
                  <a:lnTo>
                    <a:pt x="563" y="2263"/>
                  </a:lnTo>
                  <a:lnTo>
                    <a:pt x="558" y="2263"/>
                  </a:lnTo>
                  <a:lnTo>
                    <a:pt x="553" y="2263"/>
                  </a:lnTo>
                  <a:lnTo>
                    <a:pt x="549" y="2262"/>
                  </a:lnTo>
                  <a:lnTo>
                    <a:pt x="546" y="2260"/>
                  </a:lnTo>
                  <a:lnTo>
                    <a:pt x="543" y="2258"/>
                  </a:lnTo>
                  <a:lnTo>
                    <a:pt x="539" y="2256"/>
                  </a:lnTo>
                  <a:lnTo>
                    <a:pt x="524" y="2256"/>
                  </a:lnTo>
                  <a:lnTo>
                    <a:pt x="507" y="2256"/>
                  </a:lnTo>
                  <a:lnTo>
                    <a:pt x="490" y="2256"/>
                  </a:lnTo>
                  <a:lnTo>
                    <a:pt x="471" y="2256"/>
                  </a:lnTo>
                  <a:lnTo>
                    <a:pt x="467" y="2258"/>
                  </a:lnTo>
                  <a:lnTo>
                    <a:pt x="464" y="2260"/>
                  </a:lnTo>
                  <a:lnTo>
                    <a:pt x="461" y="2263"/>
                  </a:lnTo>
                  <a:lnTo>
                    <a:pt x="457" y="2263"/>
                  </a:lnTo>
                  <a:lnTo>
                    <a:pt x="454" y="2265"/>
                  </a:lnTo>
                  <a:lnTo>
                    <a:pt x="452" y="2268"/>
                  </a:lnTo>
                  <a:lnTo>
                    <a:pt x="450" y="2277"/>
                  </a:lnTo>
                  <a:lnTo>
                    <a:pt x="447" y="2277"/>
                  </a:lnTo>
                  <a:lnTo>
                    <a:pt x="445" y="2279"/>
                  </a:lnTo>
                  <a:lnTo>
                    <a:pt x="444" y="2284"/>
                  </a:lnTo>
                  <a:lnTo>
                    <a:pt x="435" y="2289"/>
                  </a:lnTo>
                  <a:lnTo>
                    <a:pt x="432" y="2292"/>
                  </a:lnTo>
                  <a:lnTo>
                    <a:pt x="430" y="2297"/>
                  </a:lnTo>
                  <a:lnTo>
                    <a:pt x="425" y="2299"/>
                  </a:lnTo>
                  <a:lnTo>
                    <a:pt x="420" y="2303"/>
                  </a:lnTo>
                  <a:lnTo>
                    <a:pt x="413" y="2311"/>
                  </a:lnTo>
                  <a:lnTo>
                    <a:pt x="406" y="2320"/>
                  </a:lnTo>
                  <a:lnTo>
                    <a:pt x="401" y="2323"/>
                  </a:lnTo>
                  <a:lnTo>
                    <a:pt x="396" y="2325"/>
                  </a:lnTo>
                  <a:lnTo>
                    <a:pt x="396" y="2332"/>
                  </a:lnTo>
                  <a:lnTo>
                    <a:pt x="396" y="2337"/>
                  </a:lnTo>
                  <a:lnTo>
                    <a:pt x="392" y="2340"/>
                  </a:lnTo>
                  <a:lnTo>
                    <a:pt x="389" y="2342"/>
                  </a:lnTo>
                  <a:lnTo>
                    <a:pt x="386" y="2345"/>
                  </a:lnTo>
                  <a:lnTo>
                    <a:pt x="382" y="2347"/>
                  </a:lnTo>
                  <a:lnTo>
                    <a:pt x="382" y="2352"/>
                  </a:lnTo>
                  <a:lnTo>
                    <a:pt x="382" y="2359"/>
                  </a:lnTo>
                  <a:lnTo>
                    <a:pt x="375" y="2362"/>
                  </a:lnTo>
                  <a:lnTo>
                    <a:pt x="369" y="2367"/>
                  </a:lnTo>
                  <a:lnTo>
                    <a:pt x="358" y="2379"/>
                  </a:lnTo>
                  <a:lnTo>
                    <a:pt x="348" y="2391"/>
                  </a:lnTo>
                  <a:lnTo>
                    <a:pt x="341" y="2396"/>
                  </a:lnTo>
                  <a:lnTo>
                    <a:pt x="334" y="2400"/>
                  </a:lnTo>
                  <a:lnTo>
                    <a:pt x="334" y="2407"/>
                  </a:lnTo>
                  <a:lnTo>
                    <a:pt x="334" y="2412"/>
                  </a:lnTo>
                  <a:lnTo>
                    <a:pt x="331" y="2415"/>
                  </a:lnTo>
                  <a:lnTo>
                    <a:pt x="328" y="2417"/>
                  </a:lnTo>
                  <a:lnTo>
                    <a:pt x="324" y="2420"/>
                  </a:lnTo>
                  <a:lnTo>
                    <a:pt x="321" y="2422"/>
                  </a:lnTo>
                  <a:lnTo>
                    <a:pt x="321" y="2427"/>
                  </a:lnTo>
                  <a:lnTo>
                    <a:pt x="321" y="2434"/>
                  </a:lnTo>
                  <a:lnTo>
                    <a:pt x="311" y="2441"/>
                  </a:lnTo>
                  <a:lnTo>
                    <a:pt x="302" y="2449"/>
                  </a:lnTo>
                  <a:lnTo>
                    <a:pt x="294" y="2458"/>
                  </a:lnTo>
                  <a:lnTo>
                    <a:pt x="287" y="2468"/>
                  </a:lnTo>
                  <a:lnTo>
                    <a:pt x="288" y="2475"/>
                  </a:lnTo>
                  <a:lnTo>
                    <a:pt x="290" y="2482"/>
                  </a:lnTo>
                  <a:lnTo>
                    <a:pt x="292" y="2487"/>
                  </a:lnTo>
                  <a:lnTo>
                    <a:pt x="294" y="2495"/>
                  </a:lnTo>
                  <a:lnTo>
                    <a:pt x="294" y="2511"/>
                  </a:lnTo>
                  <a:lnTo>
                    <a:pt x="294" y="2526"/>
                  </a:lnTo>
                  <a:lnTo>
                    <a:pt x="294" y="2541"/>
                  </a:lnTo>
                  <a:lnTo>
                    <a:pt x="294" y="2557"/>
                  </a:lnTo>
                  <a:lnTo>
                    <a:pt x="292" y="2558"/>
                  </a:lnTo>
                  <a:lnTo>
                    <a:pt x="290" y="2560"/>
                  </a:lnTo>
                  <a:lnTo>
                    <a:pt x="287" y="2564"/>
                  </a:lnTo>
                  <a:lnTo>
                    <a:pt x="285" y="2569"/>
                  </a:lnTo>
                  <a:lnTo>
                    <a:pt x="283" y="2570"/>
                  </a:lnTo>
                  <a:lnTo>
                    <a:pt x="280" y="2570"/>
                  </a:lnTo>
                  <a:lnTo>
                    <a:pt x="273" y="2582"/>
                  </a:lnTo>
                  <a:lnTo>
                    <a:pt x="270" y="2594"/>
                  </a:lnTo>
                  <a:lnTo>
                    <a:pt x="266" y="2599"/>
                  </a:lnTo>
                  <a:lnTo>
                    <a:pt x="263" y="2604"/>
                  </a:lnTo>
                  <a:lnTo>
                    <a:pt x="258" y="2608"/>
                  </a:lnTo>
                  <a:lnTo>
                    <a:pt x="253" y="2611"/>
                  </a:lnTo>
                  <a:lnTo>
                    <a:pt x="258" y="2635"/>
                  </a:lnTo>
                  <a:lnTo>
                    <a:pt x="259" y="2650"/>
                  </a:lnTo>
                  <a:lnTo>
                    <a:pt x="259" y="2666"/>
                  </a:lnTo>
                  <a:lnTo>
                    <a:pt x="263" y="2668"/>
                  </a:lnTo>
                  <a:lnTo>
                    <a:pt x="265" y="2669"/>
                  </a:lnTo>
                  <a:lnTo>
                    <a:pt x="266" y="2676"/>
                  </a:lnTo>
                  <a:lnTo>
                    <a:pt x="266" y="2693"/>
                  </a:lnTo>
                  <a:lnTo>
                    <a:pt x="270" y="2695"/>
                  </a:lnTo>
                  <a:lnTo>
                    <a:pt x="271" y="2697"/>
                  </a:lnTo>
                  <a:lnTo>
                    <a:pt x="275" y="2702"/>
                  </a:lnTo>
                  <a:lnTo>
                    <a:pt x="277" y="2708"/>
                  </a:lnTo>
                  <a:lnTo>
                    <a:pt x="280" y="2714"/>
                  </a:lnTo>
                  <a:lnTo>
                    <a:pt x="280" y="2722"/>
                  </a:lnTo>
                  <a:lnTo>
                    <a:pt x="283" y="2727"/>
                  </a:lnTo>
                  <a:lnTo>
                    <a:pt x="285" y="2734"/>
                  </a:lnTo>
                  <a:lnTo>
                    <a:pt x="287" y="2741"/>
                  </a:lnTo>
                  <a:lnTo>
                    <a:pt x="282" y="2753"/>
                  </a:lnTo>
                  <a:lnTo>
                    <a:pt x="275" y="2763"/>
                  </a:lnTo>
                  <a:lnTo>
                    <a:pt x="270" y="2775"/>
                  </a:lnTo>
                  <a:lnTo>
                    <a:pt x="268" y="2782"/>
                  </a:lnTo>
                  <a:lnTo>
                    <a:pt x="266" y="2789"/>
                  </a:lnTo>
                  <a:lnTo>
                    <a:pt x="265" y="2809"/>
                  </a:lnTo>
                  <a:lnTo>
                    <a:pt x="268" y="2825"/>
                  </a:lnTo>
                  <a:lnTo>
                    <a:pt x="271" y="2840"/>
                  </a:lnTo>
                  <a:lnTo>
                    <a:pt x="273" y="2857"/>
                  </a:lnTo>
                  <a:lnTo>
                    <a:pt x="270" y="2867"/>
                  </a:lnTo>
                  <a:lnTo>
                    <a:pt x="268" y="2871"/>
                  </a:lnTo>
                  <a:lnTo>
                    <a:pt x="266" y="2877"/>
                  </a:lnTo>
                  <a:lnTo>
                    <a:pt x="265" y="2881"/>
                  </a:lnTo>
                  <a:lnTo>
                    <a:pt x="263" y="2883"/>
                  </a:lnTo>
                  <a:lnTo>
                    <a:pt x="261" y="2883"/>
                  </a:lnTo>
                  <a:lnTo>
                    <a:pt x="259" y="2884"/>
                  </a:lnTo>
                  <a:lnTo>
                    <a:pt x="259" y="2889"/>
                  </a:lnTo>
                  <a:lnTo>
                    <a:pt x="259" y="2895"/>
                  </a:lnTo>
                  <a:lnTo>
                    <a:pt x="259" y="2900"/>
                  </a:lnTo>
                  <a:lnTo>
                    <a:pt x="259" y="2905"/>
                  </a:lnTo>
                  <a:lnTo>
                    <a:pt x="253" y="2905"/>
                  </a:lnTo>
                  <a:lnTo>
                    <a:pt x="251" y="2908"/>
                  </a:lnTo>
                  <a:lnTo>
                    <a:pt x="251" y="2913"/>
                  </a:lnTo>
                  <a:lnTo>
                    <a:pt x="251" y="2929"/>
                  </a:lnTo>
                  <a:lnTo>
                    <a:pt x="253" y="2953"/>
                  </a:lnTo>
                  <a:lnTo>
                    <a:pt x="256" y="2954"/>
                  </a:lnTo>
                  <a:lnTo>
                    <a:pt x="258" y="2956"/>
                  </a:lnTo>
                  <a:lnTo>
                    <a:pt x="259" y="2959"/>
                  </a:lnTo>
                  <a:lnTo>
                    <a:pt x="253" y="2959"/>
                  </a:lnTo>
                  <a:lnTo>
                    <a:pt x="253" y="2963"/>
                  </a:lnTo>
                  <a:lnTo>
                    <a:pt x="253" y="2966"/>
                  </a:lnTo>
                  <a:lnTo>
                    <a:pt x="253" y="2970"/>
                  </a:lnTo>
                  <a:lnTo>
                    <a:pt x="253" y="2973"/>
                  </a:lnTo>
                  <a:lnTo>
                    <a:pt x="259" y="2975"/>
                  </a:lnTo>
                  <a:lnTo>
                    <a:pt x="265" y="2978"/>
                  </a:lnTo>
                  <a:lnTo>
                    <a:pt x="266" y="2985"/>
                  </a:lnTo>
                  <a:lnTo>
                    <a:pt x="266" y="2993"/>
                  </a:lnTo>
                  <a:lnTo>
                    <a:pt x="270" y="2995"/>
                  </a:lnTo>
                  <a:lnTo>
                    <a:pt x="271" y="2997"/>
                  </a:lnTo>
                  <a:lnTo>
                    <a:pt x="275" y="3002"/>
                  </a:lnTo>
                  <a:lnTo>
                    <a:pt x="277" y="3009"/>
                  </a:lnTo>
                  <a:lnTo>
                    <a:pt x="280" y="3014"/>
                  </a:lnTo>
                  <a:lnTo>
                    <a:pt x="278" y="3021"/>
                  </a:lnTo>
                  <a:lnTo>
                    <a:pt x="280" y="3026"/>
                  </a:lnTo>
                  <a:lnTo>
                    <a:pt x="283" y="3034"/>
                  </a:lnTo>
                  <a:lnTo>
                    <a:pt x="287" y="3043"/>
                  </a:lnTo>
                  <a:lnTo>
                    <a:pt x="287" y="3048"/>
                  </a:lnTo>
                  <a:lnTo>
                    <a:pt x="287" y="3055"/>
                  </a:lnTo>
                  <a:lnTo>
                    <a:pt x="287" y="3062"/>
                  </a:lnTo>
                  <a:lnTo>
                    <a:pt x="290" y="3063"/>
                  </a:lnTo>
                  <a:lnTo>
                    <a:pt x="294" y="3065"/>
                  </a:lnTo>
                  <a:lnTo>
                    <a:pt x="297" y="3067"/>
                  </a:lnTo>
                  <a:lnTo>
                    <a:pt x="300" y="3068"/>
                  </a:lnTo>
                  <a:lnTo>
                    <a:pt x="309" y="3070"/>
                  </a:lnTo>
                  <a:lnTo>
                    <a:pt x="312" y="3072"/>
                  </a:lnTo>
                  <a:lnTo>
                    <a:pt x="314" y="3075"/>
                  </a:lnTo>
                  <a:lnTo>
                    <a:pt x="314" y="3079"/>
                  </a:lnTo>
                  <a:lnTo>
                    <a:pt x="314" y="3082"/>
                  </a:lnTo>
                  <a:lnTo>
                    <a:pt x="321" y="3082"/>
                  </a:lnTo>
                  <a:lnTo>
                    <a:pt x="317" y="3101"/>
                  </a:lnTo>
                  <a:lnTo>
                    <a:pt x="314" y="3123"/>
                  </a:lnTo>
                  <a:lnTo>
                    <a:pt x="314" y="3140"/>
                  </a:lnTo>
                  <a:lnTo>
                    <a:pt x="314" y="3159"/>
                  </a:lnTo>
                  <a:lnTo>
                    <a:pt x="312" y="3178"/>
                  </a:lnTo>
                  <a:lnTo>
                    <a:pt x="311" y="3184"/>
                  </a:lnTo>
                  <a:lnTo>
                    <a:pt x="307" y="3191"/>
                  </a:lnTo>
                  <a:lnTo>
                    <a:pt x="306" y="3198"/>
                  </a:lnTo>
                  <a:lnTo>
                    <a:pt x="307" y="3207"/>
                  </a:lnTo>
                  <a:lnTo>
                    <a:pt x="307" y="3224"/>
                  </a:lnTo>
                  <a:lnTo>
                    <a:pt x="309" y="3230"/>
                  </a:lnTo>
                  <a:lnTo>
                    <a:pt x="307" y="3237"/>
                  </a:lnTo>
                  <a:lnTo>
                    <a:pt x="306" y="3242"/>
                  </a:lnTo>
                  <a:lnTo>
                    <a:pt x="300" y="3246"/>
                  </a:lnTo>
                  <a:lnTo>
                    <a:pt x="304" y="3251"/>
                  </a:lnTo>
                  <a:lnTo>
                    <a:pt x="306" y="3258"/>
                  </a:lnTo>
                  <a:lnTo>
                    <a:pt x="307" y="3265"/>
                  </a:lnTo>
                  <a:lnTo>
                    <a:pt x="307" y="3273"/>
                  </a:lnTo>
                  <a:lnTo>
                    <a:pt x="300" y="3273"/>
                  </a:lnTo>
                  <a:lnTo>
                    <a:pt x="299" y="3277"/>
                  </a:lnTo>
                  <a:lnTo>
                    <a:pt x="300" y="3283"/>
                  </a:lnTo>
                  <a:lnTo>
                    <a:pt x="300" y="3288"/>
                  </a:lnTo>
                  <a:lnTo>
                    <a:pt x="300" y="3294"/>
                  </a:lnTo>
                  <a:lnTo>
                    <a:pt x="300" y="3299"/>
                  </a:lnTo>
                  <a:lnTo>
                    <a:pt x="302" y="3304"/>
                  </a:lnTo>
                  <a:lnTo>
                    <a:pt x="306" y="3312"/>
                  </a:lnTo>
                  <a:lnTo>
                    <a:pt x="309" y="3321"/>
                  </a:lnTo>
                  <a:lnTo>
                    <a:pt x="309" y="3328"/>
                  </a:lnTo>
                  <a:lnTo>
                    <a:pt x="307" y="3335"/>
                  </a:lnTo>
                  <a:lnTo>
                    <a:pt x="309" y="3340"/>
                  </a:lnTo>
                  <a:lnTo>
                    <a:pt x="311" y="3345"/>
                  </a:lnTo>
                  <a:lnTo>
                    <a:pt x="319" y="3350"/>
                  </a:lnTo>
                  <a:lnTo>
                    <a:pt x="328" y="3355"/>
                  </a:lnTo>
                  <a:lnTo>
                    <a:pt x="331" y="3359"/>
                  </a:lnTo>
                  <a:lnTo>
                    <a:pt x="334" y="3362"/>
                  </a:lnTo>
                  <a:lnTo>
                    <a:pt x="340" y="3370"/>
                  </a:lnTo>
                  <a:lnTo>
                    <a:pt x="346" y="3377"/>
                  </a:lnTo>
                  <a:lnTo>
                    <a:pt x="353" y="3384"/>
                  </a:lnTo>
                  <a:lnTo>
                    <a:pt x="362" y="3389"/>
                  </a:lnTo>
                  <a:lnTo>
                    <a:pt x="363" y="3394"/>
                  </a:lnTo>
                  <a:lnTo>
                    <a:pt x="367" y="3398"/>
                  </a:lnTo>
                  <a:lnTo>
                    <a:pt x="370" y="3401"/>
                  </a:lnTo>
                  <a:lnTo>
                    <a:pt x="375" y="3403"/>
                  </a:lnTo>
                  <a:lnTo>
                    <a:pt x="381" y="3405"/>
                  </a:lnTo>
                  <a:lnTo>
                    <a:pt x="384" y="3408"/>
                  </a:lnTo>
                  <a:lnTo>
                    <a:pt x="387" y="3411"/>
                  </a:lnTo>
                  <a:lnTo>
                    <a:pt x="389" y="3417"/>
                  </a:lnTo>
                  <a:lnTo>
                    <a:pt x="392" y="3418"/>
                  </a:lnTo>
                  <a:lnTo>
                    <a:pt x="396" y="3420"/>
                  </a:lnTo>
                  <a:lnTo>
                    <a:pt x="399" y="3422"/>
                  </a:lnTo>
                  <a:lnTo>
                    <a:pt x="403" y="3423"/>
                  </a:lnTo>
                  <a:lnTo>
                    <a:pt x="403" y="3427"/>
                  </a:lnTo>
                  <a:lnTo>
                    <a:pt x="403" y="3430"/>
                  </a:lnTo>
                  <a:lnTo>
                    <a:pt x="410" y="3434"/>
                  </a:lnTo>
                  <a:lnTo>
                    <a:pt x="413" y="3435"/>
                  </a:lnTo>
                  <a:lnTo>
                    <a:pt x="416" y="3437"/>
                  </a:lnTo>
                  <a:lnTo>
                    <a:pt x="416" y="3440"/>
                  </a:lnTo>
                  <a:lnTo>
                    <a:pt x="416" y="3444"/>
                  </a:lnTo>
                  <a:lnTo>
                    <a:pt x="416" y="3449"/>
                  </a:lnTo>
                  <a:lnTo>
                    <a:pt x="416" y="3451"/>
                  </a:lnTo>
                  <a:lnTo>
                    <a:pt x="420" y="3451"/>
                  </a:lnTo>
                  <a:lnTo>
                    <a:pt x="423" y="3451"/>
                  </a:lnTo>
                  <a:lnTo>
                    <a:pt x="432" y="3469"/>
                  </a:lnTo>
                  <a:lnTo>
                    <a:pt x="444" y="3492"/>
                  </a:lnTo>
                  <a:lnTo>
                    <a:pt x="440" y="3514"/>
                  </a:lnTo>
                  <a:lnTo>
                    <a:pt x="435" y="3536"/>
                  </a:lnTo>
                  <a:lnTo>
                    <a:pt x="430" y="3555"/>
                  </a:lnTo>
                  <a:lnTo>
                    <a:pt x="423" y="3573"/>
                  </a:lnTo>
                  <a:lnTo>
                    <a:pt x="423" y="3577"/>
                  </a:lnTo>
                  <a:lnTo>
                    <a:pt x="423" y="3580"/>
                  </a:lnTo>
                  <a:lnTo>
                    <a:pt x="423" y="3584"/>
                  </a:lnTo>
                  <a:lnTo>
                    <a:pt x="423" y="3587"/>
                  </a:lnTo>
                  <a:lnTo>
                    <a:pt x="420" y="3587"/>
                  </a:lnTo>
                  <a:lnTo>
                    <a:pt x="416" y="3587"/>
                  </a:lnTo>
                  <a:lnTo>
                    <a:pt x="416" y="3590"/>
                  </a:lnTo>
                  <a:lnTo>
                    <a:pt x="416" y="3594"/>
                  </a:lnTo>
                  <a:lnTo>
                    <a:pt x="410" y="3608"/>
                  </a:lnTo>
                  <a:lnTo>
                    <a:pt x="406" y="3608"/>
                  </a:lnTo>
                  <a:lnTo>
                    <a:pt x="403" y="3608"/>
                  </a:lnTo>
                  <a:lnTo>
                    <a:pt x="403" y="3611"/>
                  </a:lnTo>
                  <a:lnTo>
                    <a:pt x="403" y="3614"/>
                  </a:lnTo>
                  <a:lnTo>
                    <a:pt x="399" y="3614"/>
                  </a:lnTo>
                  <a:lnTo>
                    <a:pt x="396" y="3614"/>
                  </a:lnTo>
                  <a:lnTo>
                    <a:pt x="396" y="3618"/>
                  </a:lnTo>
                  <a:lnTo>
                    <a:pt x="396" y="3621"/>
                  </a:lnTo>
                  <a:lnTo>
                    <a:pt x="392" y="3628"/>
                  </a:lnTo>
                  <a:lnTo>
                    <a:pt x="389" y="3635"/>
                  </a:lnTo>
                  <a:lnTo>
                    <a:pt x="377" y="3635"/>
                  </a:lnTo>
                  <a:lnTo>
                    <a:pt x="367" y="3635"/>
                  </a:lnTo>
                  <a:lnTo>
                    <a:pt x="348" y="3640"/>
                  </a:lnTo>
                  <a:lnTo>
                    <a:pt x="333" y="3645"/>
                  </a:lnTo>
                  <a:lnTo>
                    <a:pt x="314" y="3648"/>
                  </a:lnTo>
                  <a:lnTo>
                    <a:pt x="314" y="3650"/>
                  </a:lnTo>
                  <a:lnTo>
                    <a:pt x="314" y="3654"/>
                  </a:lnTo>
                  <a:lnTo>
                    <a:pt x="314" y="3655"/>
                  </a:lnTo>
                  <a:lnTo>
                    <a:pt x="314" y="3659"/>
                  </a:lnTo>
                  <a:lnTo>
                    <a:pt x="314" y="3662"/>
                  </a:lnTo>
                  <a:lnTo>
                    <a:pt x="317" y="3669"/>
                  </a:lnTo>
                  <a:lnTo>
                    <a:pt x="319" y="3671"/>
                  </a:lnTo>
                  <a:lnTo>
                    <a:pt x="323" y="3677"/>
                  </a:lnTo>
                  <a:lnTo>
                    <a:pt x="326" y="3684"/>
                  </a:lnTo>
                  <a:lnTo>
                    <a:pt x="334" y="3700"/>
                  </a:lnTo>
                  <a:lnTo>
                    <a:pt x="334" y="3703"/>
                  </a:lnTo>
                  <a:lnTo>
                    <a:pt x="334" y="3706"/>
                  </a:lnTo>
                  <a:lnTo>
                    <a:pt x="334" y="3710"/>
                  </a:lnTo>
                  <a:lnTo>
                    <a:pt x="334" y="3712"/>
                  </a:lnTo>
                  <a:lnTo>
                    <a:pt x="334" y="3715"/>
                  </a:lnTo>
                  <a:lnTo>
                    <a:pt x="334" y="3717"/>
                  </a:lnTo>
                  <a:lnTo>
                    <a:pt x="334" y="3718"/>
                  </a:lnTo>
                  <a:lnTo>
                    <a:pt x="334" y="3720"/>
                  </a:lnTo>
                  <a:lnTo>
                    <a:pt x="334" y="3723"/>
                  </a:lnTo>
                  <a:lnTo>
                    <a:pt x="338" y="3725"/>
                  </a:lnTo>
                  <a:lnTo>
                    <a:pt x="336" y="3734"/>
                  </a:lnTo>
                  <a:lnTo>
                    <a:pt x="338" y="3742"/>
                  </a:lnTo>
                  <a:lnTo>
                    <a:pt x="341" y="3751"/>
                  </a:lnTo>
                  <a:lnTo>
                    <a:pt x="346" y="3758"/>
                  </a:lnTo>
                  <a:lnTo>
                    <a:pt x="346" y="3761"/>
                  </a:lnTo>
                  <a:lnTo>
                    <a:pt x="345" y="3766"/>
                  </a:lnTo>
                  <a:lnTo>
                    <a:pt x="343" y="3771"/>
                  </a:lnTo>
                  <a:lnTo>
                    <a:pt x="345" y="3775"/>
                  </a:lnTo>
                  <a:lnTo>
                    <a:pt x="346" y="3778"/>
                  </a:lnTo>
                  <a:lnTo>
                    <a:pt x="352" y="3785"/>
                  </a:lnTo>
                  <a:lnTo>
                    <a:pt x="353" y="3788"/>
                  </a:lnTo>
                  <a:lnTo>
                    <a:pt x="355" y="3792"/>
                  </a:lnTo>
                  <a:lnTo>
                    <a:pt x="355" y="3795"/>
                  </a:lnTo>
                  <a:lnTo>
                    <a:pt x="355" y="3798"/>
                  </a:lnTo>
                  <a:lnTo>
                    <a:pt x="357" y="3798"/>
                  </a:lnTo>
                  <a:lnTo>
                    <a:pt x="358" y="3798"/>
                  </a:lnTo>
                  <a:lnTo>
                    <a:pt x="360" y="3800"/>
                  </a:lnTo>
                  <a:lnTo>
                    <a:pt x="358" y="3809"/>
                  </a:lnTo>
                  <a:lnTo>
                    <a:pt x="360" y="3816"/>
                  </a:lnTo>
                  <a:lnTo>
                    <a:pt x="360" y="3817"/>
                  </a:lnTo>
                  <a:lnTo>
                    <a:pt x="369" y="3836"/>
                  </a:lnTo>
                  <a:lnTo>
                    <a:pt x="369" y="3840"/>
                  </a:lnTo>
                  <a:lnTo>
                    <a:pt x="369" y="3846"/>
                  </a:lnTo>
                  <a:lnTo>
                    <a:pt x="372" y="3848"/>
                  </a:lnTo>
                  <a:lnTo>
                    <a:pt x="374" y="3850"/>
                  </a:lnTo>
                  <a:lnTo>
                    <a:pt x="375" y="3857"/>
                  </a:lnTo>
                  <a:lnTo>
                    <a:pt x="377" y="3863"/>
                  </a:lnTo>
                  <a:lnTo>
                    <a:pt x="379" y="3867"/>
                  </a:lnTo>
                  <a:lnTo>
                    <a:pt x="382" y="3867"/>
                  </a:lnTo>
                  <a:lnTo>
                    <a:pt x="382" y="3894"/>
                  </a:lnTo>
                  <a:lnTo>
                    <a:pt x="382" y="3899"/>
                  </a:lnTo>
                  <a:lnTo>
                    <a:pt x="381" y="3904"/>
                  </a:lnTo>
                  <a:lnTo>
                    <a:pt x="377" y="3913"/>
                  </a:lnTo>
                  <a:lnTo>
                    <a:pt x="372" y="3920"/>
                  </a:lnTo>
                  <a:lnTo>
                    <a:pt x="369" y="3928"/>
                  </a:lnTo>
                  <a:lnTo>
                    <a:pt x="365" y="3928"/>
                  </a:lnTo>
                  <a:lnTo>
                    <a:pt x="363" y="3930"/>
                  </a:lnTo>
                  <a:lnTo>
                    <a:pt x="362" y="3935"/>
                  </a:lnTo>
                  <a:lnTo>
                    <a:pt x="358" y="3939"/>
                  </a:lnTo>
                  <a:lnTo>
                    <a:pt x="357" y="3944"/>
                  </a:lnTo>
                  <a:lnTo>
                    <a:pt x="355" y="3956"/>
                  </a:lnTo>
                  <a:lnTo>
                    <a:pt x="353" y="3968"/>
                  </a:lnTo>
                  <a:lnTo>
                    <a:pt x="352" y="3973"/>
                  </a:lnTo>
                  <a:lnTo>
                    <a:pt x="348" y="3976"/>
                  </a:lnTo>
                  <a:lnTo>
                    <a:pt x="348" y="3983"/>
                  </a:lnTo>
                  <a:lnTo>
                    <a:pt x="350" y="3990"/>
                  </a:lnTo>
                  <a:lnTo>
                    <a:pt x="357" y="3998"/>
                  </a:lnTo>
                  <a:lnTo>
                    <a:pt x="358" y="4003"/>
                  </a:lnTo>
                  <a:lnTo>
                    <a:pt x="362" y="4008"/>
                  </a:lnTo>
                  <a:lnTo>
                    <a:pt x="362" y="4015"/>
                  </a:lnTo>
                  <a:lnTo>
                    <a:pt x="362" y="4024"/>
                  </a:lnTo>
                  <a:lnTo>
                    <a:pt x="358" y="4026"/>
                  </a:lnTo>
                  <a:lnTo>
                    <a:pt x="357" y="4027"/>
                  </a:lnTo>
                  <a:lnTo>
                    <a:pt x="355" y="4034"/>
                  </a:lnTo>
                  <a:lnTo>
                    <a:pt x="353" y="4041"/>
                  </a:lnTo>
                  <a:lnTo>
                    <a:pt x="352" y="4044"/>
                  </a:lnTo>
                  <a:lnTo>
                    <a:pt x="348" y="4044"/>
                  </a:lnTo>
                  <a:lnTo>
                    <a:pt x="346" y="4048"/>
                  </a:lnTo>
                  <a:lnTo>
                    <a:pt x="341" y="4049"/>
                  </a:lnTo>
                  <a:lnTo>
                    <a:pt x="338" y="4053"/>
                  </a:lnTo>
                  <a:lnTo>
                    <a:pt x="334" y="4056"/>
                  </a:lnTo>
                  <a:lnTo>
                    <a:pt x="333" y="4061"/>
                  </a:lnTo>
                  <a:lnTo>
                    <a:pt x="331" y="4070"/>
                  </a:lnTo>
                  <a:lnTo>
                    <a:pt x="328" y="4073"/>
                  </a:lnTo>
                  <a:lnTo>
                    <a:pt x="324" y="4077"/>
                  </a:lnTo>
                  <a:lnTo>
                    <a:pt x="323" y="4078"/>
                  </a:lnTo>
                  <a:lnTo>
                    <a:pt x="319" y="4083"/>
                  </a:lnTo>
                  <a:lnTo>
                    <a:pt x="317" y="4087"/>
                  </a:lnTo>
                  <a:lnTo>
                    <a:pt x="316" y="4090"/>
                  </a:lnTo>
                  <a:lnTo>
                    <a:pt x="314" y="4094"/>
                  </a:lnTo>
                  <a:lnTo>
                    <a:pt x="309" y="4097"/>
                  </a:lnTo>
                  <a:lnTo>
                    <a:pt x="302" y="4102"/>
                  </a:lnTo>
                  <a:lnTo>
                    <a:pt x="297" y="4109"/>
                  </a:lnTo>
                  <a:lnTo>
                    <a:pt x="295" y="4109"/>
                  </a:lnTo>
                  <a:lnTo>
                    <a:pt x="294" y="4112"/>
                  </a:lnTo>
                  <a:lnTo>
                    <a:pt x="290" y="4112"/>
                  </a:lnTo>
                  <a:lnTo>
                    <a:pt x="290" y="4114"/>
                  </a:lnTo>
                  <a:lnTo>
                    <a:pt x="288" y="4116"/>
                  </a:lnTo>
                  <a:lnTo>
                    <a:pt x="288" y="4118"/>
                  </a:lnTo>
                  <a:lnTo>
                    <a:pt x="282" y="4123"/>
                  </a:lnTo>
                  <a:lnTo>
                    <a:pt x="275" y="4128"/>
                  </a:lnTo>
                  <a:lnTo>
                    <a:pt x="268" y="4135"/>
                  </a:lnTo>
                  <a:lnTo>
                    <a:pt x="265" y="4140"/>
                  </a:lnTo>
                  <a:lnTo>
                    <a:pt x="263" y="4140"/>
                  </a:lnTo>
                  <a:lnTo>
                    <a:pt x="259" y="4140"/>
                  </a:lnTo>
                  <a:lnTo>
                    <a:pt x="256" y="4140"/>
                  </a:lnTo>
                  <a:lnTo>
                    <a:pt x="253" y="4140"/>
                  </a:lnTo>
                  <a:lnTo>
                    <a:pt x="251" y="4141"/>
                  </a:lnTo>
                  <a:lnTo>
                    <a:pt x="249" y="4141"/>
                  </a:lnTo>
                  <a:lnTo>
                    <a:pt x="248" y="4141"/>
                  </a:lnTo>
                  <a:lnTo>
                    <a:pt x="248" y="4143"/>
                  </a:lnTo>
                  <a:lnTo>
                    <a:pt x="246" y="4143"/>
                  </a:lnTo>
                  <a:lnTo>
                    <a:pt x="244" y="4143"/>
                  </a:lnTo>
                  <a:lnTo>
                    <a:pt x="242" y="4145"/>
                  </a:lnTo>
                  <a:lnTo>
                    <a:pt x="241" y="4145"/>
                  </a:lnTo>
                  <a:lnTo>
                    <a:pt x="239" y="4147"/>
                  </a:lnTo>
                  <a:lnTo>
                    <a:pt x="237" y="4147"/>
                  </a:lnTo>
                  <a:lnTo>
                    <a:pt x="236" y="4147"/>
                  </a:lnTo>
                  <a:lnTo>
                    <a:pt x="234" y="4147"/>
                  </a:lnTo>
                  <a:lnTo>
                    <a:pt x="232" y="4148"/>
                  </a:lnTo>
                  <a:lnTo>
                    <a:pt x="230" y="4148"/>
                  </a:lnTo>
                  <a:lnTo>
                    <a:pt x="229" y="4148"/>
                  </a:lnTo>
                  <a:lnTo>
                    <a:pt x="227" y="4148"/>
                  </a:lnTo>
                  <a:lnTo>
                    <a:pt x="225" y="4148"/>
                  </a:lnTo>
                  <a:lnTo>
                    <a:pt x="224" y="4148"/>
                  </a:lnTo>
                  <a:lnTo>
                    <a:pt x="222" y="4147"/>
                  </a:lnTo>
                  <a:lnTo>
                    <a:pt x="219" y="4147"/>
                  </a:lnTo>
                  <a:lnTo>
                    <a:pt x="219" y="4148"/>
                  </a:lnTo>
                  <a:lnTo>
                    <a:pt x="217" y="4150"/>
                  </a:lnTo>
                  <a:lnTo>
                    <a:pt x="213" y="4152"/>
                  </a:lnTo>
                  <a:lnTo>
                    <a:pt x="208" y="4152"/>
                  </a:lnTo>
                  <a:lnTo>
                    <a:pt x="205" y="4153"/>
                  </a:lnTo>
                  <a:lnTo>
                    <a:pt x="205" y="4160"/>
                  </a:lnTo>
                  <a:lnTo>
                    <a:pt x="200" y="4160"/>
                  </a:lnTo>
                  <a:lnTo>
                    <a:pt x="195" y="4160"/>
                  </a:lnTo>
                  <a:lnTo>
                    <a:pt x="190" y="4160"/>
                  </a:lnTo>
                  <a:lnTo>
                    <a:pt x="184" y="4160"/>
                  </a:lnTo>
                  <a:lnTo>
                    <a:pt x="179" y="4162"/>
                  </a:lnTo>
                  <a:lnTo>
                    <a:pt x="178" y="4167"/>
                  </a:lnTo>
                  <a:lnTo>
                    <a:pt x="178" y="4174"/>
                  </a:lnTo>
                  <a:lnTo>
                    <a:pt x="178" y="4181"/>
                  </a:lnTo>
                  <a:lnTo>
                    <a:pt x="179" y="4186"/>
                  </a:lnTo>
                  <a:lnTo>
                    <a:pt x="183" y="4191"/>
                  </a:lnTo>
                  <a:lnTo>
                    <a:pt x="191" y="4198"/>
                  </a:lnTo>
                  <a:lnTo>
                    <a:pt x="195" y="4201"/>
                  </a:lnTo>
                  <a:lnTo>
                    <a:pt x="198" y="4206"/>
                  </a:lnTo>
                  <a:lnTo>
                    <a:pt x="200" y="4213"/>
                  </a:lnTo>
                  <a:lnTo>
                    <a:pt x="198" y="4222"/>
                  </a:lnTo>
                  <a:lnTo>
                    <a:pt x="188" y="4227"/>
                  </a:lnTo>
                  <a:lnTo>
                    <a:pt x="179" y="4232"/>
                  </a:lnTo>
                  <a:lnTo>
                    <a:pt x="176" y="4234"/>
                  </a:lnTo>
                  <a:lnTo>
                    <a:pt x="169" y="4235"/>
                  </a:lnTo>
                  <a:lnTo>
                    <a:pt x="162" y="4239"/>
                  </a:lnTo>
                  <a:lnTo>
                    <a:pt x="145" y="4247"/>
                  </a:lnTo>
                  <a:lnTo>
                    <a:pt x="144" y="4249"/>
                  </a:lnTo>
                  <a:lnTo>
                    <a:pt x="144" y="4297"/>
                  </a:lnTo>
                  <a:lnTo>
                    <a:pt x="144" y="4298"/>
                  </a:lnTo>
                  <a:lnTo>
                    <a:pt x="145" y="4300"/>
                  </a:lnTo>
                  <a:lnTo>
                    <a:pt x="145" y="4310"/>
                  </a:lnTo>
                  <a:lnTo>
                    <a:pt x="147" y="4319"/>
                  </a:lnTo>
                  <a:lnTo>
                    <a:pt x="150" y="4326"/>
                  </a:lnTo>
                  <a:lnTo>
                    <a:pt x="155" y="4332"/>
                  </a:lnTo>
                  <a:lnTo>
                    <a:pt x="157" y="4334"/>
                  </a:lnTo>
                  <a:lnTo>
                    <a:pt x="159" y="4338"/>
                  </a:lnTo>
                  <a:lnTo>
                    <a:pt x="161" y="4341"/>
                  </a:lnTo>
                  <a:lnTo>
                    <a:pt x="161" y="4351"/>
                  </a:lnTo>
                  <a:lnTo>
                    <a:pt x="161" y="4355"/>
                  </a:lnTo>
                  <a:lnTo>
                    <a:pt x="161" y="4360"/>
                  </a:lnTo>
                  <a:lnTo>
                    <a:pt x="162" y="4365"/>
                  </a:lnTo>
                  <a:lnTo>
                    <a:pt x="166" y="4370"/>
                  </a:lnTo>
                  <a:lnTo>
                    <a:pt x="171" y="4377"/>
                  </a:lnTo>
                  <a:lnTo>
                    <a:pt x="173" y="4380"/>
                  </a:lnTo>
                  <a:lnTo>
                    <a:pt x="173" y="4385"/>
                  </a:lnTo>
                  <a:lnTo>
                    <a:pt x="173" y="4389"/>
                  </a:lnTo>
                  <a:lnTo>
                    <a:pt x="174" y="4392"/>
                  </a:lnTo>
                  <a:lnTo>
                    <a:pt x="179" y="4396"/>
                  </a:lnTo>
                  <a:lnTo>
                    <a:pt x="181" y="4399"/>
                  </a:lnTo>
                  <a:lnTo>
                    <a:pt x="188" y="4413"/>
                  </a:lnTo>
                  <a:lnTo>
                    <a:pt x="191" y="4420"/>
                  </a:lnTo>
                  <a:lnTo>
                    <a:pt x="191" y="4426"/>
                  </a:lnTo>
                  <a:lnTo>
                    <a:pt x="191" y="4442"/>
                  </a:lnTo>
                  <a:lnTo>
                    <a:pt x="190" y="4452"/>
                  </a:lnTo>
                  <a:lnTo>
                    <a:pt x="186" y="4464"/>
                  </a:lnTo>
                  <a:lnTo>
                    <a:pt x="184" y="4474"/>
                  </a:lnTo>
                  <a:lnTo>
                    <a:pt x="181" y="4478"/>
                  </a:lnTo>
                  <a:lnTo>
                    <a:pt x="179" y="4483"/>
                  </a:lnTo>
                  <a:lnTo>
                    <a:pt x="178" y="4495"/>
                  </a:lnTo>
                  <a:lnTo>
                    <a:pt x="176" y="4507"/>
                  </a:lnTo>
                  <a:lnTo>
                    <a:pt x="174" y="4512"/>
                  </a:lnTo>
                  <a:lnTo>
                    <a:pt x="171" y="4515"/>
                  </a:lnTo>
                  <a:lnTo>
                    <a:pt x="169" y="4527"/>
                  </a:lnTo>
                  <a:lnTo>
                    <a:pt x="166" y="4537"/>
                  </a:lnTo>
                  <a:lnTo>
                    <a:pt x="157" y="4556"/>
                  </a:lnTo>
                  <a:lnTo>
                    <a:pt x="155" y="4561"/>
                  </a:lnTo>
                  <a:lnTo>
                    <a:pt x="154" y="4565"/>
                  </a:lnTo>
                  <a:lnTo>
                    <a:pt x="147" y="4570"/>
                  </a:lnTo>
                  <a:lnTo>
                    <a:pt x="140" y="4575"/>
                  </a:lnTo>
                  <a:lnTo>
                    <a:pt x="138" y="4578"/>
                  </a:lnTo>
                  <a:lnTo>
                    <a:pt x="137" y="4583"/>
                  </a:lnTo>
                  <a:lnTo>
                    <a:pt x="126" y="4582"/>
                  </a:lnTo>
                  <a:lnTo>
                    <a:pt x="118" y="4582"/>
                  </a:lnTo>
                  <a:lnTo>
                    <a:pt x="104" y="4585"/>
                  </a:lnTo>
                  <a:lnTo>
                    <a:pt x="91" y="4588"/>
                  </a:lnTo>
                  <a:lnTo>
                    <a:pt x="75" y="4590"/>
                  </a:lnTo>
                  <a:lnTo>
                    <a:pt x="72" y="4585"/>
                  </a:lnTo>
                  <a:lnTo>
                    <a:pt x="68" y="4576"/>
                  </a:lnTo>
                  <a:lnTo>
                    <a:pt x="68" y="4559"/>
                  </a:lnTo>
                  <a:lnTo>
                    <a:pt x="68" y="4541"/>
                  </a:lnTo>
                  <a:lnTo>
                    <a:pt x="68" y="4522"/>
                  </a:lnTo>
                  <a:lnTo>
                    <a:pt x="65" y="4515"/>
                  </a:lnTo>
                  <a:lnTo>
                    <a:pt x="62" y="4508"/>
                  </a:lnTo>
                  <a:lnTo>
                    <a:pt x="62" y="4498"/>
                  </a:lnTo>
                  <a:lnTo>
                    <a:pt x="62" y="4488"/>
                  </a:lnTo>
                  <a:lnTo>
                    <a:pt x="55" y="4483"/>
                  </a:lnTo>
                  <a:lnTo>
                    <a:pt x="44" y="4481"/>
                  </a:lnTo>
                  <a:lnTo>
                    <a:pt x="32" y="4481"/>
                  </a:lnTo>
                  <a:lnTo>
                    <a:pt x="21" y="4481"/>
                  </a:lnTo>
                  <a:lnTo>
                    <a:pt x="19" y="4483"/>
                  </a:lnTo>
                  <a:lnTo>
                    <a:pt x="17" y="4484"/>
                  </a:lnTo>
                  <a:lnTo>
                    <a:pt x="14" y="4488"/>
                  </a:lnTo>
                  <a:lnTo>
                    <a:pt x="9" y="4490"/>
                  </a:lnTo>
                  <a:lnTo>
                    <a:pt x="7" y="4491"/>
                  </a:lnTo>
                  <a:lnTo>
                    <a:pt x="7" y="4495"/>
                  </a:lnTo>
                  <a:lnTo>
                    <a:pt x="7" y="4500"/>
                  </a:lnTo>
                  <a:lnTo>
                    <a:pt x="5" y="4503"/>
                  </a:lnTo>
                  <a:lnTo>
                    <a:pt x="3" y="4507"/>
                  </a:lnTo>
                  <a:lnTo>
                    <a:pt x="0" y="4508"/>
                  </a:lnTo>
                  <a:lnTo>
                    <a:pt x="0" y="4515"/>
                  </a:lnTo>
                  <a:lnTo>
                    <a:pt x="3" y="4522"/>
                  </a:lnTo>
                  <a:lnTo>
                    <a:pt x="9" y="4534"/>
                  </a:lnTo>
                  <a:lnTo>
                    <a:pt x="12" y="4548"/>
                  </a:lnTo>
                  <a:lnTo>
                    <a:pt x="14" y="4554"/>
                  </a:lnTo>
                  <a:lnTo>
                    <a:pt x="14" y="4563"/>
                  </a:lnTo>
                  <a:lnTo>
                    <a:pt x="19" y="4565"/>
                  </a:lnTo>
                  <a:lnTo>
                    <a:pt x="21" y="4566"/>
                  </a:lnTo>
                  <a:lnTo>
                    <a:pt x="21" y="4570"/>
                  </a:lnTo>
                  <a:lnTo>
                    <a:pt x="15" y="4568"/>
                  </a:lnTo>
                  <a:lnTo>
                    <a:pt x="14" y="4566"/>
                  </a:lnTo>
                  <a:lnTo>
                    <a:pt x="14" y="4563"/>
                  </a:lnTo>
                  <a:lnTo>
                    <a:pt x="9" y="4563"/>
                  </a:lnTo>
                  <a:lnTo>
                    <a:pt x="5" y="4565"/>
                  </a:lnTo>
                  <a:lnTo>
                    <a:pt x="2" y="4566"/>
                  </a:lnTo>
                  <a:lnTo>
                    <a:pt x="0" y="4570"/>
                  </a:lnTo>
                  <a:lnTo>
                    <a:pt x="0" y="4575"/>
                  </a:lnTo>
                  <a:lnTo>
                    <a:pt x="2" y="4578"/>
                  </a:lnTo>
                  <a:lnTo>
                    <a:pt x="3" y="4582"/>
                  </a:lnTo>
                  <a:lnTo>
                    <a:pt x="7" y="4583"/>
                  </a:lnTo>
                  <a:lnTo>
                    <a:pt x="7" y="4582"/>
                  </a:lnTo>
                  <a:lnTo>
                    <a:pt x="9" y="4580"/>
                  </a:lnTo>
                  <a:lnTo>
                    <a:pt x="10" y="4578"/>
                  </a:lnTo>
                  <a:lnTo>
                    <a:pt x="10" y="4580"/>
                  </a:lnTo>
                  <a:lnTo>
                    <a:pt x="7" y="4583"/>
                  </a:lnTo>
                  <a:lnTo>
                    <a:pt x="7" y="4588"/>
                  </a:lnTo>
                  <a:lnTo>
                    <a:pt x="9" y="4592"/>
                  </a:lnTo>
                  <a:lnTo>
                    <a:pt x="10" y="4595"/>
                  </a:lnTo>
                  <a:lnTo>
                    <a:pt x="14" y="4597"/>
                  </a:lnTo>
                  <a:lnTo>
                    <a:pt x="17" y="4597"/>
                  </a:lnTo>
                  <a:lnTo>
                    <a:pt x="19" y="4599"/>
                  </a:lnTo>
                  <a:lnTo>
                    <a:pt x="21" y="4604"/>
                  </a:lnTo>
                  <a:lnTo>
                    <a:pt x="21" y="4616"/>
                  </a:lnTo>
                  <a:lnTo>
                    <a:pt x="21" y="4628"/>
                  </a:lnTo>
                  <a:lnTo>
                    <a:pt x="19" y="4638"/>
                  </a:lnTo>
                  <a:lnTo>
                    <a:pt x="14" y="4645"/>
                  </a:lnTo>
                  <a:lnTo>
                    <a:pt x="19" y="4670"/>
                  </a:lnTo>
                  <a:lnTo>
                    <a:pt x="22" y="4682"/>
                  </a:lnTo>
                  <a:lnTo>
                    <a:pt x="27" y="4692"/>
                  </a:lnTo>
                  <a:lnTo>
                    <a:pt x="27" y="4703"/>
                  </a:lnTo>
                  <a:lnTo>
                    <a:pt x="27" y="4713"/>
                  </a:lnTo>
                  <a:lnTo>
                    <a:pt x="24" y="4720"/>
                  </a:lnTo>
                  <a:lnTo>
                    <a:pt x="21" y="4727"/>
                  </a:lnTo>
                  <a:lnTo>
                    <a:pt x="27" y="4740"/>
                  </a:lnTo>
                  <a:lnTo>
                    <a:pt x="34" y="4754"/>
                  </a:lnTo>
                  <a:lnTo>
                    <a:pt x="36" y="4762"/>
                  </a:lnTo>
                  <a:lnTo>
                    <a:pt x="34" y="4767"/>
                  </a:lnTo>
                  <a:lnTo>
                    <a:pt x="32" y="4773"/>
                  </a:lnTo>
                  <a:lnTo>
                    <a:pt x="29" y="4776"/>
                  </a:lnTo>
                  <a:lnTo>
                    <a:pt x="26" y="4779"/>
                  </a:lnTo>
                  <a:lnTo>
                    <a:pt x="22" y="4783"/>
                  </a:lnTo>
                  <a:lnTo>
                    <a:pt x="21" y="4788"/>
                  </a:lnTo>
                  <a:lnTo>
                    <a:pt x="21" y="4795"/>
                  </a:lnTo>
                  <a:lnTo>
                    <a:pt x="24" y="4800"/>
                  </a:lnTo>
                  <a:lnTo>
                    <a:pt x="26" y="4807"/>
                  </a:lnTo>
                  <a:lnTo>
                    <a:pt x="29" y="4812"/>
                  </a:lnTo>
                  <a:lnTo>
                    <a:pt x="31" y="4813"/>
                  </a:lnTo>
                  <a:lnTo>
                    <a:pt x="34" y="4815"/>
                  </a:lnTo>
                  <a:lnTo>
                    <a:pt x="39" y="4819"/>
                  </a:lnTo>
                  <a:lnTo>
                    <a:pt x="46" y="4820"/>
                  </a:lnTo>
                  <a:lnTo>
                    <a:pt x="53" y="4822"/>
                  </a:lnTo>
                  <a:lnTo>
                    <a:pt x="62" y="4822"/>
                  </a:lnTo>
                  <a:lnTo>
                    <a:pt x="62" y="4842"/>
                  </a:lnTo>
                  <a:lnTo>
                    <a:pt x="68" y="4842"/>
                  </a:lnTo>
                  <a:lnTo>
                    <a:pt x="73" y="4841"/>
                  </a:lnTo>
                  <a:lnTo>
                    <a:pt x="77" y="4837"/>
                  </a:lnTo>
                  <a:lnTo>
                    <a:pt x="80" y="4834"/>
                  </a:lnTo>
                  <a:lnTo>
                    <a:pt x="87" y="4827"/>
                  </a:lnTo>
                  <a:lnTo>
                    <a:pt x="91" y="4824"/>
                  </a:lnTo>
                  <a:lnTo>
                    <a:pt x="96" y="4822"/>
                  </a:lnTo>
                  <a:lnTo>
                    <a:pt x="97" y="4812"/>
                  </a:lnTo>
                  <a:lnTo>
                    <a:pt x="101" y="4803"/>
                  </a:lnTo>
                  <a:lnTo>
                    <a:pt x="103" y="4800"/>
                  </a:lnTo>
                  <a:lnTo>
                    <a:pt x="106" y="4796"/>
                  </a:lnTo>
                  <a:lnTo>
                    <a:pt x="109" y="4795"/>
                  </a:lnTo>
                  <a:lnTo>
                    <a:pt x="116" y="4795"/>
                  </a:lnTo>
                  <a:lnTo>
                    <a:pt x="114" y="4803"/>
                  </a:lnTo>
                  <a:lnTo>
                    <a:pt x="111" y="4810"/>
                  </a:lnTo>
                  <a:lnTo>
                    <a:pt x="106" y="4825"/>
                  </a:lnTo>
                  <a:lnTo>
                    <a:pt x="99" y="4839"/>
                  </a:lnTo>
                  <a:lnTo>
                    <a:pt x="97" y="4848"/>
                  </a:lnTo>
                  <a:lnTo>
                    <a:pt x="96" y="4856"/>
                  </a:lnTo>
                  <a:lnTo>
                    <a:pt x="97" y="4861"/>
                  </a:lnTo>
                  <a:lnTo>
                    <a:pt x="99" y="4865"/>
                  </a:lnTo>
                  <a:lnTo>
                    <a:pt x="103" y="4863"/>
                  </a:lnTo>
                  <a:lnTo>
                    <a:pt x="106" y="4861"/>
                  </a:lnTo>
                  <a:lnTo>
                    <a:pt x="114" y="4856"/>
                  </a:lnTo>
                  <a:lnTo>
                    <a:pt x="118" y="4854"/>
                  </a:lnTo>
                  <a:lnTo>
                    <a:pt x="123" y="4856"/>
                  </a:lnTo>
                  <a:lnTo>
                    <a:pt x="126" y="4849"/>
                  </a:lnTo>
                  <a:lnTo>
                    <a:pt x="132" y="4844"/>
                  </a:lnTo>
                  <a:lnTo>
                    <a:pt x="140" y="4842"/>
                  </a:lnTo>
                  <a:lnTo>
                    <a:pt x="150" y="4842"/>
                  </a:lnTo>
                  <a:lnTo>
                    <a:pt x="152" y="4851"/>
                  </a:lnTo>
                  <a:lnTo>
                    <a:pt x="154" y="4860"/>
                  </a:lnTo>
                  <a:lnTo>
                    <a:pt x="157" y="4865"/>
                  </a:lnTo>
                  <a:lnTo>
                    <a:pt x="164" y="4870"/>
                  </a:lnTo>
                  <a:lnTo>
                    <a:pt x="164" y="4918"/>
                  </a:lnTo>
                  <a:lnTo>
                    <a:pt x="161" y="4918"/>
                  </a:lnTo>
                  <a:lnTo>
                    <a:pt x="161" y="4919"/>
                  </a:lnTo>
                  <a:lnTo>
                    <a:pt x="159" y="4923"/>
                  </a:lnTo>
                  <a:lnTo>
                    <a:pt x="159" y="4928"/>
                  </a:lnTo>
                  <a:lnTo>
                    <a:pt x="157" y="4931"/>
                  </a:lnTo>
                  <a:lnTo>
                    <a:pt x="154" y="4931"/>
                  </a:lnTo>
                  <a:lnTo>
                    <a:pt x="150" y="4931"/>
                  </a:lnTo>
                  <a:lnTo>
                    <a:pt x="147" y="4931"/>
                  </a:lnTo>
                  <a:lnTo>
                    <a:pt x="144" y="4931"/>
                  </a:lnTo>
                  <a:lnTo>
                    <a:pt x="144" y="4979"/>
                  </a:lnTo>
                  <a:lnTo>
                    <a:pt x="142" y="4981"/>
                  </a:lnTo>
                  <a:lnTo>
                    <a:pt x="140" y="4983"/>
                  </a:lnTo>
                  <a:lnTo>
                    <a:pt x="137" y="4986"/>
                  </a:lnTo>
                  <a:lnTo>
                    <a:pt x="135" y="4991"/>
                  </a:lnTo>
                  <a:lnTo>
                    <a:pt x="133" y="4993"/>
                  </a:lnTo>
                  <a:lnTo>
                    <a:pt x="130" y="4993"/>
                  </a:lnTo>
                  <a:lnTo>
                    <a:pt x="132" y="5001"/>
                  </a:lnTo>
                  <a:lnTo>
                    <a:pt x="130" y="5010"/>
                  </a:lnTo>
                  <a:lnTo>
                    <a:pt x="128" y="5022"/>
                  </a:lnTo>
                  <a:lnTo>
                    <a:pt x="125" y="5034"/>
                  </a:lnTo>
                  <a:lnTo>
                    <a:pt x="123" y="5041"/>
                  </a:lnTo>
                  <a:lnTo>
                    <a:pt x="123" y="5047"/>
                  </a:lnTo>
                  <a:lnTo>
                    <a:pt x="125" y="5051"/>
                  </a:lnTo>
                  <a:lnTo>
                    <a:pt x="126" y="5052"/>
                  </a:lnTo>
                  <a:lnTo>
                    <a:pt x="133" y="5054"/>
                  </a:lnTo>
                  <a:lnTo>
                    <a:pt x="150" y="5054"/>
                  </a:lnTo>
                  <a:lnTo>
                    <a:pt x="152" y="5064"/>
                  </a:lnTo>
                  <a:lnTo>
                    <a:pt x="150" y="5070"/>
                  </a:lnTo>
                  <a:lnTo>
                    <a:pt x="147" y="5075"/>
                  </a:lnTo>
                  <a:lnTo>
                    <a:pt x="142" y="5078"/>
                  </a:lnTo>
                  <a:lnTo>
                    <a:pt x="138" y="5080"/>
                  </a:lnTo>
                  <a:lnTo>
                    <a:pt x="133" y="5083"/>
                  </a:lnTo>
                  <a:lnTo>
                    <a:pt x="130" y="5088"/>
                  </a:lnTo>
                  <a:lnTo>
                    <a:pt x="130" y="5095"/>
                  </a:lnTo>
                  <a:lnTo>
                    <a:pt x="132" y="5098"/>
                  </a:lnTo>
                  <a:lnTo>
                    <a:pt x="133" y="5100"/>
                  </a:lnTo>
                  <a:lnTo>
                    <a:pt x="140" y="5102"/>
                  </a:lnTo>
                  <a:lnTo>
                    <a:pt x="157" y="5102"/>
                  </a:lnTo>
                  <a:lnTo>
                    <a:pt x="155" y="5112"/>
                  </a:lnTo>
                  <a:lnTo>
                    <a:pt x="157" y="5119"/>
                  </a:lnTo>
                  <a:lnTo>
                    <a:pt x="159" y="5134"/>
                  </a:lnTo>
                  <a:lnTo>
                    <a:pt x="164" y="5146"/>
                  </a:lnTo>
                  <a:lnTo>
                    <a:pt x="171" y="5156"/>
                  </a:lnTo>
                  <a:lnTo>
                    <a:pt x="173" y="5170"/>
                  </a:lnTo>
                  <a:lnTo>
                    <a:pt x="171" y="5180"/>
                  </a:lnTo>
                  <a:lnTo>
                    <a:pt x="167" y="5201"/>
                  </a:lnTo>
                  <a:lnTo>
                    <a:pt x="164" y="5221"/>
                  </a:lnTo>
                  <a:lnTo>
                    <a:pt x="164" y="5233"/>
                  </a:lnTo>
                  <a:lnTo>
                    <a:pt x="164" y="5245"/>
                  </a:lnTo>
                  <a:lnTo>
                    <a:pt x="169" y="5257"/>
                  </a:lnTo>
                  <a:lnTo>
                    <a:pt x="173" y="5262"/>
                  </a:lnTo>
                  <a:lnTo>
                    <a:pt x="176" y="5267"/>
                  </a:lnTo>
                  <a:lnTo>
                    <a:pt x="181" y="5271"/>
                  </a:lnTo>
                  <a:lnTo>
                    <a:pt x="188" y="5272"/>
                  </a:lnTo>
                  <a:lnTo>
                    <a:pt x="195" y="5274"/>
                  </a:lnTo>
                  <a:lnTo>
                    <a:pt x="205" y="5272"/>
                  </a:lnTo>
                  <a:lnTo>
                    <a:pt x="205" y="5259"/>
                  </a:lnTo>
                  <a:lnTo>
                    <a:pt x="205" y="5252"/>
                  </a:lnTo>
                  <a:lnTo>
                    <a:pt x="207" y="5247"/>
                  </a:lnTo>
                  <a:lnTo>
                    <a:pt x="208" y="5243"/>
                  </a:lnTo>
                  <a:lnTo>
                    <a:pt x="213" y="5240"/>
                  </a:lnTo>
                  <a:lnTo>
                    <a:pt x="219" y="5238"/>
                  </a:lnTo>
                  <a:lnTo>
                    <a:pt x="225" y="5238"/>
                  </a:lnTo>
                  <a:lnTo>
                    <a:pt x="225" y="5243"/>
                  </a:lnTo>
                  <a:lnTo>
                    <a:pt x="225" y="5247"/>
                  </a:lnTo>
                  <a:lnTo>
                    <a:pt x="222" y="5254"/>
                  </a:lnTo>
                  <a:lnTo>
                    <a:pt x="219" y="5259"/>
                  </a:lnTo>
                  <a:lnTo>
                    <a:pt x="217" y="5262"/>
                  </a:lnTo>
                  <a:lnTo>
                    <a:pt x="217" y="5267"/>
                  </a:lnTo>
                  <a:lnTo>
                    <a:pt x="219" y="5272"/>
                  </a:lnTo>
                  <a:lnTo>
                    <a:pt x="220" y="5291"/>
                  </a:lnTo>
                  <a:lnTo>
                    <a:pt x="219" y="5310"/>
                  </a:lnTo>
                  <a:lnTo>
                    <a:pt x="219" y="5313"/>
                  </a:lnTo>
                  <a:lnTo>
                    <a:pt x="219" y="5327"/>
                  </a:lnTo>
                  <a:lnTo>
                    <a:pt x="219" y="5335"/>
                  </a:lnTo>
                  <a:lnTo>
                    <a:pt x="222" y="5341"/>
                  </a:lnTo>
                  <a:lnTo>
                    <a:pt x="227" y="5344"/>
                  </a:lnTo>
                  <a:lnTo>
                    <a:pt x="232" y="5347"/>
                  </a:lnTo>
                  <a:lnTo>
                    <a:pt x="236" y="5353"/>
                  </a:lnTo>
                  <a:lnTo>
                    <a:pt x="236" y="5356"/>
                  </a:lnTo>
                  <a:lnTo>
                    <a:pt x="239" y="5358"/>
                  </a:lnTo>
                  <a:lnTo>
                    <a:pt x="242" y="5361"/>
                  </a:lnTo>
                  <a:lnTo>
                    <a:pt x="242" y="5368"/>
                  </a:lnTo>
                  <a:lnTo>
                    <a:pt x="239" y="5388"/>
                  </a:lnTo>
                  <a:lnTo>
                    <a:pt x="241" y="5392"/>
                  </a:lnTo>
                  <a:lnTo>
                    <a:pt x="244" y="5400"/>
                  </a:lnTo>
                  <a:lnTo>
                    <a:pt x="246" y="5402"/>
                  </a:lnTo>
                  <a:lnTo>
                    <a:pt x="244" y="5409"/>
                  </a:lnTo>
                  <a:lnTo>
                    <a:pt x="246" y="5412"/>
                  </a:lnTo>
                  <a:lnTo>
                    <a:pt x="249" y="5416"/>
                  </a:lnTo>
                  <a:lnTo>
                    <a:pt x="253" y="5417"/>
                  </a:lnTo>
                  <a:lnTo>
                    <a:pt x="261" y="5421"/>
                  </a:lnTo>
                  <a:lnTo>
                    <a:pt x="265" y="5424"/>
                  </a:lnTo>
                  <a:lnTo>
                    <a:pt x="266" y="5429"/>
                  </a:lnTo>
                  <a:lnTo>
                    <a:pt x="266" y="5433"/>
                  </a:lnTo>
                  <a:lnTo>
                    <a:pt x="266" y="5441"/>
                  </a:lnTo>
                  <a:lnTo>
                    <a:pt x="266" y="5450"/>
                  </a:lnTo>
                  <a:lnTo>
                    <a:pt x="268" y="5455"/>
                  </a:lnTo>
                  <a:lnTo>
                    <a:pt x="270" y="5458"/>
                  </a:lnTo>
                  <a:lnTo>
                    <a:pt x="277" y="5464"/>
                  </a:lnTo>
                  <a:lnTo>
                    <a:pt x="294" y="5470"/>
                  </a:lnTo>
                  <a:lnTo>
                    <a:pt x="297" y="5470"/>
                  </a:lnTo>
                  <a:lnTo>
                    <a:pt x="300" y="5470"/>
                  </a:lnTo>
                  <a:lnTo>
                    <a:pt x="304" y="5470"/>
                  </a:lnTo>
                  <a:lnTo>
                    <a:pt x="307" y="5470"/>
                  </a:lnTo>
                  <a:lnTo>
                    <a:pt x="312" y="5479"/>
                  </a:lnTo>
                  <a:lnTo>
                    <a:pt x="316" y="5482"/>
                  </a:lnTo>
                  <a:lnTo>
                    <a:pt x="321" y="5484"/>
                  </a:lnTo>
                  <a:lnTo>
                    <a:pt x="321" y="5493"/>
                  </a:lnTo>
                  <a:lnTo>
                    <a:pt x="323" y="5501"/>
                  </a:lnTo>
                  <a:lnTo>
                    <a:pt x="328" y="5515"/>
                  </a:lnTo>
                  <a:lnTo>
                    <a:pt x="333" y="5528"/>
                  </a:lnTo>
                  <a:lnTo>
                    <a:pt x="334" y="5537"/>
                  </a:lnTo>
                  <a:lnTo>
                    <a:pt x="334" y="5545"/>
                  </a:lnTo>
                  <a:lnTo>
                    <a:pt x="350" y="5568"/>
                  </a:lnTo>
                  <a:lnTo>
                    <a:pt x="362" y="5593"/>
                  </a:lnTo>
                  <a:lnTo>
                    <a:pt x="365" y="5590"/>
                  </a:lnTo>
                  <a:lnTo>
                    <a:pt x="372" y="5588"/>
                  </a:lnTo>
                  <a:lnTo>
                    <a:pt x="386" y="5586"/>
                  </a:lnTo>
                  <a:lnTo>
                    <a:pt x="399" y="5588"/>
                  </a:lnTo>
                  <a:lnTo>
                    <a:pt x="404" y="5590"/>
                  </a:lnTo>
                  <a:lnTo>
                    <a:pt x="410" y="5593"/>
                  </a:lnTo>
                  <a:lnTo>
                    <a:pt x="410" y="5655"/>
                  </a:lnTo>
                  <a:lnTo>
                    <a:pt x="403" y="5658"/>
                  </a:lnTo>
                  <a:lnTo>
                    <a:pt x="398" y="5663"/>
                  </a:lnTo>
                  <a:lnTo>
                    <a:pt x="396" y="5672"/>
                  </a:lnTo>
                  <a:lnTo>
                    <a:pt x="396" y="5682"/>
                  </a:lnTo>
                  <a:lnTo>
                    <a:pt x="389" y="5682"/>
                  </a:lnTo>
                  <a:lnTo>
                    <a:pt x="384" y="5680"/>
                  </a:lnTo>
                  <a:lnTo>
                    <a:pt x="382" y="5675"/>
                  </a:lnTo>
                  <a:lnTo>
                    <a:pt x="379" y="5672"/>
                  </a:lnTo>
                  <a:lnTo>
                    <a:pt x="377" y="5667"/>
                  </a:lnTo>
                  <a:lnTo>
                    <a:pt x="374" y="5663"/>
                  </a:lnTo>
                  <a:lnTo>
                    <a:pt x="370" y="5660"/>
                  </a:lnTo>
                  <a:lnTo>
                    <a:pt x="362" y="5661"/>
                  </a:lnTo>
                  <a:lnTo>
                    <a:pt x="355" y="5663"/>
                  </a:lnTo>
                  <a:lnTo>
                    <a:pt x="350" y="5665"/>
                  </a:lnTo>
                  <a:lnTo>
                    <a:pt x="345" y="5667"/>
                  </a:lnTo>
                  <a:lnTo>
                    <a:pt x="340" y="5672"/>
                  </a:lnTo>
                  <a:lnTo>
                    <a:pt x="334" y="5680"/>
                  </a:lnTo>
                  <a:lnTo>
                    <a:pt x="328" y="5689"/>
                  </a:lnTo>
                  <a:lnTo>
                    <a:pt x="328" y="5690"/>
                  </a:lnTo>
                  <a:lnTo>
                    <a:pt x="340" y="5706"/>
                  </a:lnTo>
                  <a:lnTo>
                    <a:pt x="348" y="5719"/>
                  </a:lnTo>
                  <a:lnTo>
                    <a:pt x="352" y="5721"/>
                  </a:lnTo>
                  <a:lnTo>
                    <a:pt x="355" y="5723"/>
                  </a:lnTo>
                  <a:lnTo>
                    <a:pt x="355" y="5730"/>
                  </a:lnTo>
                  <a:lnTo>
                    <a:pt x="357" y="5736"/>
                  </a:lnTo>
                  <a:lnTo>
                    <a:pt x="363" y="5745"/>
                  </a:lnTo>
                  <a:lnTo>
                    <a:pt x="365" y="5750"/>
                  </a:lnTo>
                  <a:lnTo>
                    <a:pt x="369" y="5755"/>
                  </a:lnTo>
                  <a:lnTo>
                    <a:pt x="369" y="5762"/>
                  </a:lnTo>
                  <a:lnTo>
                    <a:pt x="369" y="5771"/>
                  </a:lnTo>
                  <a:lnTo>
                    <a:pt x="363" y="5769"/>
                  </a:lnTo>
                  <a:lnTo>
                    <a:pt x="360" y="5765"/>
                  </a:lnTo>
                  <a:lnTo>
                    <a:pt x="353" y="5759"/>
                  </a:lnTo>
                  <a:lnTo>
                    <a:pt x="350" y="5755"/>
                  </a:lnTo>
                  <a:lnTo>
                    <a:pt x="346" y="5752"/>
                  </a:lnTo>
                  <a:lnTo>
                    <a:pt x="341" y="5750"/>
                  </a:lnTo>
                  <a:lnTo>
                    <a:pt x="334" y="5750"/>
                  </a:lnTo>
                  <a:lnTo>
                    <a:pt x="333" y="5748"/>
                  </a:lnTo>
                  <a:lnTo>
                    <a:pt x="331" y="5747"/>
                  </a:lnTo>
                  <a:lnTo>
                    <a:pt x="328" y="5743"/>
                  </a:lnTo>
                  <a:lnTo>
                    <a:pt x="323" y="5742"/>
                  </a:lnTo>
                  <a:lnTo>
                    <a:pt x="321" y="5740"/>
                  </a:lnTo>
                  <a:lnTo>
                    <a:pt x="321" y="5736"/>
                  </a:lnTo>
                  <a:lnTo>
                    <a:pt x="312" y="5731"/>
                  </a:lnTo>
                  <a:lnTo>
                    <a:pt x="307" y="5730"/>
                  </a:lnTo>
                  <a:lnTo>
                    <a:pt x="300" y="5730"/>
                  </a:lnTo>
                  <a:lnTo>
                    <a:pt x="297" y="5731"/>
                  </a:lnTo>
                  <a:lnTo>
                    <a:pt x="295" y="5733"/>
                  </a:lnTo>
                  <a:lnTo>
                    <a:pt x="294" y="5740"/>
                  </a:lnTo>
                  <a:lnTo>
                    <a:pt x="294" y="5757"/>
                  </a:lnTo>
                  <a:lnTo>
                    <a:pt x="295" y="5759"/>
                  </a:lnTo>
                  <a:lnTo>
                    <a:pt x="297" y="5760"/>
                  </a:lnTo>
                  <a:lnTo>
                    <a:pt x="300" y="5764"/>
                  </a:lnTo>
                  <a:lnTo>
                    <a:pt x="306" y="5765"/>
                  </a:lnTo>
                  <a:lnTo>
                    <a:pt x="307" y="5767"/>
                  </a:lnTo>
                  <a:lnTo>
                    <a:pt x="307" y="5771"/>
                  </a:lnTo>
                  <a:lnTo>
                    <a:pt x="309" y="5779"/>
                  </a:lnTo>
                  <a:lnTo>
                    <a:pt x="311" y="5786"/>
                  </a:lnTo>
                  <a:lnTo>
                    <a:pt x="312" y="5789"/>
                  </a:lnTo>
                  <a:lnTo>
                    <a:pt x="311" y="5800"/>
                  </a:lnTo>
                  <a:lnTo>
                    <a:pt x="311" y="5810"/>
                  </a:lnTo>
                  <a:lnTo>
                    <a:pt x="314" y="5818"/>
                  </a:lnTo>
                  <a:lnTo>
                    <a:pt x="316" y="5820"/>
                  </a:lnTo>
                  <a:lnTo>
                    <a:pt x="319" y="5823"/>
                  </a:lnTo>
                  <a:lnTo>
                    <a:pt x="321" y="5827"/>
                  </a:lnTo>
                  <a:lnTo>
                    <a:pt x="323" y="5832"/>
                  </a:lnTo>
                  <a:lnTo>
                    <a:pt x="328" y="5835"/>
                  </a:lnTo>
                  <a:lnTo>
                    <a:pt x="333" y="5839"/>
                  </a:lnTo>
                  <a:lnTo>
                    <a:pt x="334" y="5842"/>
                  </a:lnTo>
                  <a:lnTo>
                    <a:pt x="334" y="5846"/>
                  </a:lnTo>
                  <a:lnTo>
                    <a:pt x="340" y="5847"/>
                  </a:lnTo>
                  <a:lnTo>
                    <a:pt x="343" y="5851"/>
                  </a:lnTo>
                  <a:lnTo>
                    <a:pt x="348" y="5859"/>
                  </a:lnTo>
                  <a:lnTo>
                    <a:pt x="353" y="5868"/>
                  </a:lnTo>
                  <a:lnTo>
                    <a:pt x="355" y="5880"/>
                  </a:lnTo>
                  <a:lnTo>
                    <a:pt x="360" y="5881"/>
                  </a:lnTo>
                  <a:lnTo>
                    <a:pt x="362" y="5883"/>
                  </a:lnTo>
                  <a:lnTo>
                    <a:pt x="362" y="5886"/>
                  </a:lnTo>
                  <a:lnTo>
                    <a:pt x="362" y="5893"/>
                  </a:lnTo>
                  <a:lnTo>
                    <a:pt x="365" y="5900"/>
                  </a:lnTo>
                  <a:lnTo>
                    <a:pt x="369" y="5905"/>
                  </a:lnTo>
                  <a:lnTo>
                    <a:pt x="369" y="5914"/>
                  </a:lnTo>
                  <a:lnTo>
                    <a:pt x="374" y="5915"/>
                  </a:lnTo>
                  <a:lnTo>
                    <a:pt x="375" y="5917"/>
                  </a:lnTo>
                  <a:lnTo>
                    <a:pt x="375" y="5921"/>
                  </a:lnTo>
                  <a:lnTo>
                    <a:pt x="375" y="5927"/>
                  </a:lnTo>
                  <a:lnTo>
                    <a:pt x="375" y="5934"/>
                  </a:lnTo>
                  <a:lnTo>
                    <a:pt x="377" y="5936"/>
                  </a:lnTo>
                  <a:lnTo>
                    <a:pt x="377" y="5939"/>
                  </a:lnTo>
                  <a:lnTo>
                    <a:pt x="381" y="5943"/>
                  </a:lnTo>
                  <a:lnTo>
                    <a:pt x="389" y="5948"/>
                  </a:lnTo>
                  <a:lnTo>
                    <a:pt x="394" y="5951"/>
                  </a:lnTo>
                  <a:lnTo>
                    <a:pt x="398" y="5955"/>
                  </a:lnTo>
                  <a:lnTo>
                    <a:pt x="399" y="5960"/>
                  </a:lnTo>
                  <a:lnTo>
                    <a:pt x="398" y="5967"/>
                  </a:lnTo>
                  <a:lnTo>
                    <a:pt x="399" y="5968"/>
                  </a:lnTo>
                  <a:lnTo>
                    <a:pt x="401" y="5972"/>
                  </a:lnTo>
                  <a:lnTo>
                    <a:pt x="403" y="5975"/>
                  </a:lnTo>
                  <a:lnTo>
                    <a:pt x="398" y="5975"/>
                  </a:lnTo>
                  <a:lnTo>
                    <a:pt x="394" y="5977"/>
                  </a:lnTo>
                  <a:lnTo>
                    <a:pt x="391" y="5979"/>
                  </a:lnTo>
                  <a:lnTo>
                    <a:pt x="389" y="5982"/>
                  </a:lnTo>
                  <a:lnTo>
                    <a:pt x="394" y="5991"/>
                  </a:lnTo>
                  <a:lnTo>
                    <a:pt x="398" y="5994"/>
                  </a:lnTo>
                  <a:lnTo>
                    <a:pt x="403" y="5996"/>
                  </a:lnTo>
                  <a:lnTo>
                    <a:pt x="408" y="5997"/>
                  </a:lnTo>
                  <a:lnTo>
                    <a:pt x="410" y="5999"/>
                  </a:lnTo>
                  <a:lnTo>
                    <a:pt x="410" y="6003"/>
                  </a:lnTo>
                  <a:lnTo>
                    <a:pt x="410" y="6006"/>
                  </a:lnTo>
                  <a:lnTo>
                    <a:pt x="411" y="6008"/>
                  </a:lnTo>
                  <a:lnTo>
                    <a:pt x="416" y="6009"/>
                  </a:lnTo>
                  <a:lnTo>
                    <a:pt x="430" y="6009"/>
                  </a:lnTo>
                  <a:lnTo>
                    <a:pt x="435" y="6011"/>
                  </a:lnTo>
                  <a:lnTo>
                    <a:pt x="437" y="6013"/>
                  </a:lnTo>
                  <a:lnTo>
                    <a:pt x="437" y="6016"/>
                  </a:lnTo>
                  <a:lnTo>
                    <a:pt x="437" y="6037"/>
                  </a:lnTo>
                  <a:lnTo>
                    <a:pt x="435" y="6042"/>
                  </a:lnTo>
                  <a:lnTo>
                    <a:pt x="433" y="6044"/>
                  </a:lnTo>
                  <a:lnTo>
                    <a:pt x="430" y="6044"/>
                  </a:lnTo>
                  <a:lnTo>
                    <a:pt x="425" y="6047"/>
                  </a:lnTo>
                  <a:lnTo>
                    <a:pt x="418" y="6049"/>
                  </a:lnTo>
                  <a:lnTo>
                    <a:pt x="413" y="6052"/>
                  </a:lnTo>
                  <a:lnTo>
                    <a:pt x="411" y="6054"/>
                  </a:lnTo>
                  <a:lnTo>
                    <a:pt x="410" y="6057"/>
                  </a:lnTo>
                  <a:lnTo>
                    <a:pt x="408" y="6059"/>
                  </a:lnTo>
                  <a:lnTo>
                    <a:pt x="406" y="6061"/>
                  </a:lnTo>
                  <a:lnTo>
                    <a:pt x="403" y="6064"/>
                  </a:lnTo>
                  <a:lnTo>
                    <a:pt x="401" y="6069"/>
                  </a:lnTo>
                  <a:lnTo>
                    <a:pt x="399" y="6071"/>
                  </a:lnTo>
                  <a:lnTo>
                    <a:pt x="396" y="6071"/>
                  </a:lnTo>
                  <a:lnTo>
                    <a:pt x="396" y="6088"/>
                  </a:lnTo>
                  <a:lnTo>
                    <a:pt x="398" y="6095"/>
                  </a:lnTo>
                  <a:lnTo>
                    <a:pt x="399" y="6096"/>
                  </a:lnTo>
                  <a:lnTo>
                    <a:pt x="403" y="6098"/>
                  </a:lnTo>
                  <a:lnTo>
                    <a:pt x="403" y="6102"/>
                  </a:lnTo>
                  <a:lnTo>
                    <a:pt x="404" y="6107"/>
                  </a:lnTo>
                  <a:lnTo>
                    <a:pt x="406" y="6112"/>
                  </a:lnTo>
                  <a:lnTo>
                    <a:pt x="408" y="6115"/>
                  </a:lnTo>
                  <a:lnTo>
                    <a:pt x="406" y="6117"/>
                  </a:lnTo>
                  <a:lnTo>
                    <a:pt x="403" y="6119"/>
                  </a:lnTo>
                  <a:lnTo>
                    <a:pt x="403" y="6127"/>
                  </a:lnTo>
                  <a:lnTo>
                    <a:pt x="399" y="6131"/>
                  </a:lnTo>
                  <a:lnTo>
                    <a:pt x="398" y="6132"/>
                  </a:lnTo>
                  <a:lnTo>
                    <a:pt x="392" y="6131"/>
                  </a:lnTo>
                  <a:lnTo>
                    <a:pt x="381" y="6125"/>
                  </a:lnTo>
                  <a:lnTo>
                    <a:pt x="375" y="6124"/>
                  </a:lnTo>
                  <a:lnTo>
                    <a:pt x="369" y="6125"/>
                  </a:lnTo>
                  <a:lnTo>
                    <a:pt x="372" y="6139"/>
                  </a:lnTo>
                  <a:lnTo>
                    <a:pt x="374" y="6146"/>
                  </a:lnTo>
                  <a:lnTo>
                    <a:pt x="377" y="6151"/>
                  </a:lnTo>
                  <a:lnTo>
                    <a:pt x="381" y="6156"/>
                  </a:lnTo>
                  <a:lnTo>
                    <a:pt x="386" y="6158"/>
                  </a:lnTo>
                  <a:lnTo>
                    <a:pt x="394" y="6160"/>
                  </a:lnTo>
                  <a:lnTo>
                    <a:pt x="403" y="6160"/>
                  </a:lnTo>
                  <a:lnTo>
                    <a:pt x="415" y="6160"/>
                  </a:lnTo>
                  <a:lnTo>
                    <a:pt x="425" y="6163"/>
                  </a:lnTo>
                  <a:lnTo>
                    <a:pt x="433" y="6166"/>
                  </a:lnTo>
                  <a:lnTo>
                    <a:pt x="444" y="6168"/>
                  </a:lnTo>
                  <a:lnTo>
                    <a:pt x="449" y="6168"/>
                  </a:lnTo>
                  <a:lnTo>
                    <a:pt x="450" y="6166"/>
                  </a:lnTo>
                  <a:lnTo>
                    <a:pt x="454" y="6166"/>
                  </a:lnTo>
                  <a:lnTo>
                    <a:pt x="459" y="6168"/>
                  </a:lnTo>
                  <a:lnTo>
                    <a:pt x="469" y="6177"/>
                  </a:lnTo>
                  <a:lnTo>
                    <a:pt x="473" y="6180"/>
                  </a:lnTo>
                  <a:lnTo>
                    <a:pt x="481" y="6180"/>
                  </a:lnTo>
                  <a:lnTo>
                    <a:pt x="488" y="6180"/>
                  </a:lnTo>
                  <a:lnTo>
                    <a:pt x="493" y="6182"/>
                  </a:lnTo>
                  <a:lnTo>
                    <a:pt x="496" y="6187"/>
                  </a:lnTo>
                  <a:lnTo>
                    <a:pt x="500" y="6187"/>
                  </a:lnTo>
                  <a:lnTo>
                    <a:pt x="507" y="6187"/>
                  </a:lnTo>
                  <a:lnTo>
                    <a:pt x="517" y="6187"/>
                  </a:lnTo>
                  <a:lnTo>
                    <a:pt x="525" y="6187"/>
                  </a:lnTo>
                  <a:lnTo>
                    <a:pt x="532" y="6187"/>
                  </a:lnTo>
                  <a:lnTo>
                    <a:pt x="534" y="6182"/>
                  </a:lnTo>
                  <a:lnTo>
                    <a:pt x="536" y="6180"/>
                  </a:lnTo>
                  <a:lnTo>
                    <a:pt x="539" y="6180"/>
                  </a:lnTo>
                  <a:lnTo>
                    <a:pt x="544" y="6178"/>
                  </a:lnTo>
                  <a:lnTo>
                    <a:pt x="549" y="6173"/>
                  </a:lnTo>
                  <a:lnTo>
                    <a:pt x="553" y="6170"/>
                  </a:lnTo>
                  <a:lnTo>
                    <a:pt x="558" y="6166"/>
                  </a:lnTo>
                  <a:lnTo>
                    <a:pt x="560" y="6166"/>
                  </a:lnTo>
                  <a:lnTo>
                    <a:pt x="566" y="6168"/>
                  </a:lnTo>
                  <a:lnTo>
                    <a:pt x="572" y="6168"/>
                  </a:lnTo>
                  <a:lnTo>
                    <a:pt x="577" y="6166"/>
                  </a:lnTo>
                  <a:lnTo>
                    <a:pt x="580" y="6165"/>
                  </a:lnTo>
                  <a:lnTo>
                    <a:pt x="589" y="6158"/>
                  </a:lnTo>
                  <a:lnTo>
                    <a:pt x="594" y="6153"/>
                  </a:lnTo>
                  <a:lnTo>
                    <a:pt x="597" y="6151"/>
                  </a:lnTo>
                  <a:lnTo>
                    <a:pt x="604" y="6148"/>
                  </a:lnTo>
                  <a:lnTo>
                    <a:pt x="613" y="6146"/>
                  </a:lnTo>
                  <a:lnTo>
                    <a:pt x="623" y="6146"/>
                  </a:lnTo>
                  <a:lnTo>
                    <a:pt x="635" y="6146"/>
                  </a:lnTo>
                  <a:lnTo>
                    <a:pt x="642" y="6146"/>
                  </a:lnTo>
                  <a:lnTo>
                    <a:pt x="648" y="6146"/>
                  </a:lnTo>
                  <a:lnTo>
                    <a:pt x="654" y="6144"/>
                  </a:lnTo>
                  <a:lnTo>
                    <a:pt x="655" y="6139"/>
                  </a:lnTo>
                  <a:lnTo>
                    <a:pt x="666" y="6142"/>
                  </a:lnTo>
                  <a:lnTo>
                    <a:pt x="672" y="6149"/>
                  </a:lnTo>
                  <a:lnTo>
                    <a:pt x="681" y="6154"/>
                  </a:lnTo>
                  <a:lnTo>
                    <a:pt x="689" y="6160"/>
                  </a:lnTo>
                  <a:lnTo>
                    <a:pt x="698" y="6160"/>
                  </a:lnTo>
                  <a:lnTo>
                    <a:pt x="705" y="6161"/>
                  </a:lnTo>
                  <a:lnTo>
                    <a:pt x="710" y="6165"/>
                  </a:lnTo>
                  <a:lnTo>
                    <a:pt x="717" y="6166"/>
                  </a:lnTo>
                  <a:lnTo>
                    <a:pt x="727" y="6163"/>
                  </a:lnTo>
                  <a:lnTo>
                    <a:pt x="737" y="6160"/>
                  </a:lnTo>
                  <a:lnTo>
                    <a:pt x="746" y="6154"/>
                  </a:lnTo>
                  <a:lnTo>
                    <a:pt x="752" y="6148"/>
                  </a:lnTo>
                  <a:lnTo>
                    <a:pt x="759" y="6141"/>
                  </a:lnTo>
                  <a:lnTo>
                    <a:pt x="764" y="6132"/>
                  </a:lnTo>
                  <a:lnTo>
                    <a:pt x="768" y="6122"/>
                  </a:lnTo>
                  <a:lnTo>
                    <a:pt x="771" y="6112"/>
                  </a:lnTo>
                  <a:lnTo>
                    <a:pt x="776" y="6108"/>
                  </a:lnTo>
                  <a:lnTo>
                    <a:pt x="781" y="6105"/>
                  </a:lnTo>
                  <a:lnTo>
                    <a:pt x="783" y="6100"/>
                  </a:lnTo>
                  <a:lnTo>
                    <a:pt x="785" y="6091"/>
                  </a:lnTo>
                  <a:lnTo>
                    <a:pt x="785" y="6081"/>
                  </a:lnTo>
                  <a:lnTo>
                    <a:pt x="785" y="6071"/>
                  </a:lnTo>
                  <a:lnTo>
                    <a:pt x="781" y="6064"/>
                  </a:lnTo>
                  <a:lnTo>
                    <a:pt x="778" y="6057"/>
                  </a:lnTo>
                  <a:lnTo>
                    <a:pt x="775" y="6057"/>
                  </a:lnTo>
                  <a:lnTo>
                    <a:pt x="773" y="6056"/>
                  </a:lnTo>
                  <a:lnTo>
                    <a:pt x="773" y="6052"/>
                  </a:lnTo>
                  <a:lnTo>
                    <a:pt x="775" y="6047"/>
                  </a:lnTo>
                  <a:lnTo>
                    <a:pt x="773" y="6042"/>
                  </a:lnTo>
                  <a:lnTo>
                    <a:pt x="771" y="6038"/>
                  </a:lnTo>
                  <a:lnTo>
                    <a:pt x="768" y="6037"/>
                  </a:lnTo>
                  <a:lnTo>
                    <a:pt x="761" y="6030"/>
                  </a:lnTo>
                  <a:lnTo>
                    <a:pt x="758" y="6025"/>
                  </a:lnTo>
                  <a:lnTo>
                    <a:pt x="756" y="6020"/>
                  </a:lnTo>
                  <a:lnTo>
                    <a:pt x="754" y="6018"/>
                  </a:lnTo>
                  <a:lnTo>
                    <a:pt x="749" y="6011"/>
                  </a:lnTo>
                  <a:lnTo>
                    <a:pt x="746" y="6008"/>
                  </a:lnTo>
                  <a:lnTo>
                    <a:pt x="744" y="6003"/>
                  </a:lnTo>
                  <a:lnTo>
                    <a:pt x="744" y="5991"/>
                  </a:lnTo>
                  <a:lnTo>
                    <a:pt x="744" y="5979"/>
                  </a:lnTo>
                  <a:lnTo>
                    <a:pt x="746" y="5970"/>
                  </a:lnTo>
                  <a:lnTo>
                    <a:pt x="749" y="5960"/>
                  </a:lnTo>
                  <a:lnTo>
                    <a:pt x="756" y="5943"/>
                  </a:lnTo>
                  <a:lnTo>
                    <a:pt x="764" y="5927"/>
                  </a:lnTo>
                  <a:lnTo>
                    <a:pt x="764" y="5924"/>
                  </a:lnTo>
                  <a:lnTo>
                    <a:pt x="766" y="5921"/>
                  </a:lnTo>
                  <a:lnTo>
                    <a:pt x="768" y="5917"/>
                  </a:lnTo>
                  <a:lnTo>
                    <a:pt x="776" y="5912"/>
                  </a:lnTo>
                  <a:lnTo>
                    <a:pt x="785" y="5909"/>
                  </a:lnTo>
                  <a:lnTo>
                    <a:pt x="787" y="5905"/>
                  </a:lnTo>
                  <a:lnTo>
                    <a:pt x="788" y="5900"/>
                  </a:lnTo>
                  <a:lnTo>
                    <a:pt x="792" y="5898"/>
                  </a:lnTo>
                  <a:lnTo>
                    <a:pt x="799" y="5886"/>
                  </a:lnTo>
                  <a:lnTo>
                    <a:pt x="809" y="5886"/>
                  </a:lnTo>
                  <a:lnTo>
                    <a:pt x="812" y="5885"/>
                  </a:lnTo>
                  <a:lnTo>
                    <a:pt x="814" y="5883"/>
                  </a:lnTo>
                  <a:lnTo>
                    <a:pt x="817" y="5880"/>
                  </a:lnTo>
                  <a:lnTo>
                    <a:pt x="819" y="5876"/>
                  </a:lnTo>
                  <a:lnTo>
                    <a:pt x="819" y="5866"/>
                  </a:lnTo>
                  <a:lnTo>
                    <a:pt x="824" y="5866"/>
                  </a:lnTo>
                  <a:lnTo>
                    <a:pt x="828" y="5868"/>
                  </a:lnTo>
                  <a:lnTo>
                    <a:pt x="831" y="5869"/>
                  </a:lnTo>
                  <a:lnTo>
                    <a:pt x="833" y="5873"/>
                  </a:lnTo>
                  <a:lnTo>
                    <a:pt x="838" y="5875"/>
                  </a:lnTo>
                  <a:lnTo>
                    <a:pt x="839" y="5876"/>
                  </a:lnTo>
                  <a:lnTo>
                    <a:pt x="839" y="5880"/>
                  </a:lnTo>
                  <a:lnTo>
                    <a:pt x="843" y="5881"/>
                  </a:lnTo>
                  <a:lnTo>
                    <a:pt x="846" y="5883"/>
                  </a:lnTo>
                  <a:lnTo>
                    <a:pt x="848" y="5886"/>
                  </a:lnTo>
                  <a:lnTo>
                    <a:pt x="853" y="5886"/>
                  </a:lnTo>
                  <a:lnTo>
                    <a:pt x="860" y="5886"/>
                  </a:lnTo>
                  <a:lnTo>
                    <a:pt x="865" y="5883"/>
                  </a:lnTo>
                  <a:lnTo>
                    <a:pt x="868" y="5880"/>
                  </a:lnTo>
                  <a:lnTo>
                    <a:pt x="872" y="5876"/>
                  </a:lnTo>
                  <a:lnTo>
                    <a:pt x="877" y="5866"/>
                  </a:lnTo>
                  <a:lnTo>
                    <a:pt x="882" y="5863"/>
                  </a:lnTo>
                  <a:lnTo>
                    <a:pt x="887" y="5859"/>
                  </a:lnTo>
                  <a:lnTo>
                    <a:pt x="887" y="5856"/>
                  </a:lnTo>
                  <a:lnTo>
                    <a:pt x="887" y="5852"/>
                  </a:lnTo>
                  <a:lnTo>
                    <a:pt x="887" y="5849"/>
                  </a:lnTo>
                  <a:lnTo>
                    <a:pt x="887" y="5846"/>
                  </a:lnTo>
                  <a:lnTo>
                    <a:pt x="884" y="5846"/>
                  </a:lnTo>
                  <a:lnTo>
                    <a:pt x="880" y="5846"/>
                  </a:lnTo>
                  <a:lnTo>
                    <a:pt x="880" y="5842"/>
                  </a:lnTo>
                  <a:lnTo>
                    <a:pt x="880" y="5839"/>
                  </a:lnTo>
                  <a:lnTo>
                    <a:pt x="877" y="5839"/>
                  </a:lnTo>
                  <a:lnTo>
                    <a:pt x="874" y="5839"/>
                  </a:lnTo>
                  <a:lnTo>
                    <a:pt x="874" y="5835"/>
                  </a:lnTo>
                  <a:lnTo>
                    <a:pt x="874" y="5832"/>
                  </a:lnTo>
                  <a:lnTo>
                    <a:pt x="874" y="5829"/>
                  </a:lnTo>
                  <a:lnTo>
                    <a:pt x="874" y="5825"/>
                  </a:lnTo>
                  <a:lnTo>
                    <a:pt x="868" y="5823"/>
                  </a:lnTo>
                  <a:lnTo>
                    <a:pt x="867" y="5822"/>
                  </a:lnTo>
                  <a:lnTo>
                    <a:pt x="867" y="5818"/>
                  </a:lnTo>
                  <a:lnTo>
                    <a:pt x="863" y="5818"/>
                  </a:lnTo>
                  <a:lnTo>
                    <a:pt x="862" y="5815"/>
                  </a:lnTo>
                  <a:lnTo>
                    <a:pt x="863" y="5813"/>
                  </a:lnTo>
                  <a:lnTo>
                    <a:pt x="867" y="5811"/>
                  </a:lnTo>
                  <a:lnTo>
                    <a:pt x="872" y="5815"/>
                  </a:lnTo>
                  <a:lnTo>
                    <a:pt x="879" y="5817"/>
                  </a:lnTo>
                  <a:lnTo>
                    <a:pt x="885" y="5818"/>
                  </a:lnTo>
                  <a:lnTo>
                    <a:pt x="894" y="5818"/>
                  </a:lnTo>
                  <a:lnTo>
                    <a:pt x="901" y="5818"/>
                  </a:lnTo>
                  <a:lnTo>
                    <a:pt x="906" y="5818"/>
                  </a:lnTo>
                  <a:lnTo>
                    <a:pt x="908" y="5815"/>
                  </a:lnTo>
                  <a:lnTo>
                    <a:pt x="911" y="5811"/>
                  </a:lnTo>
                  <a:lnTo>
                    <a:pt x="913" y="5808"/>
                  </a:lnTo>
                  <a:lnTo>
                    <a:pt x="916" y="5805"/>
                  </a:lnTo>
                  <a:lnTo>
                    <a:pt x="921" y="5805"/>
                  </a:lnTo>
                  <a:lnTo>
                    <a:pt x="928" y="5805"/>
                  </a:lnTo>
                  <a:lnTo>
                    <a:pt x="930" y="5808"/>
                  </a:lnTo>
                  <a:lnTo>
                    <a:pt x="932" y="5810"/>
                  </a:lnTo>
                  <a:lnTo>
                    <a:pt x="933" y="5808"/>
                  </a:lnTo>
                  <a:lnTo>
                    <a:pt x="935" y="5805"/>
                  </a:lnTo>
                  <a:lnTo>
                    <a:pt x="942" y="5806"/>
                  </a:lnTo>
                  <a:lnTo>
                    <a:pt x="949" y="5808"/>
                  </a:lnTo>
                  <a:lnTo>
                    <a:pt x="954" y="5811"/>
                  </a:lnTo>
                  <a:lnTo>
                    <a:pt x="962" y="5811"/>
                  </a:lnTo>
                  <a:lnTo>
                    <a:pt x="969" y="5811"/>
                  </a:lnTo>
                  <a:lnTo>
                    <a:pt x="976" y="5811"/>
                  </a:lnTo>
                  <a:lnTo>
                    <a:pt x="981" y="5810"/>
                  </a:lnTo>
                  <a:lnTo>
                    <a:pt x="983" y="5805"/>
                  </a:lnTo>
                  <a:lnTo>
                    <a:pt x="988" y="5808"/>
                  </a:lnTo>
                  <a:lnTo>
                    <a:pt x="993" y="5811"/>
                  </a:lnTo>
                  <a:lnTo>
                    <a:pt x="996" y="5817"/>
                  </a:lnTo>
                  <a:lnTo>
                    <a:pt x="1003" y="5818"/>
                  </a:lnTo>
                  <a:lnTo>
                    <a:pt x="1015" y="5815"/>
                  </a:lnTo>
                  <a:lnTo>
                    <a:pt x="1032" y="5811"/>
                  </a:lnTo>
                  <a:lnTo>
                    <a:pt x="1039" y="5810"/>
                  </a:lnTo>
                  <a:lnTo>
                    <a:pt x="1046" y="5811"/>
                  </a:lnTo>
                  <a:lnTo>
                    <a:pt x="1047" y="5813"/>
                  </a:lnTo>
                  <a:lnTo>
                    <a:pt x="1049" y="5817"/>
                  </a:lnTo>
                  <a:lnTo>
                    <a:pt x="1051" y="5825"/>
                  </a:lnTo>
                  <a:lnTo>
                    <a:pt x="1054" y="5827"/>
                  </a:lnTo>
                  <a:lnTo>
                    <a:pt x="1058" y="5829"/>
                  </a:lnTo>
                  <a:lnTo>
                    <a:pt x="1065" y="5835"/>
                  </a:lnTo>
                  <a:lnTo>
                    <a:pt x="1068" y="5837"/>
                  </a:lnTo>
                  <a:lnTo>
                    <a:pt x="1071" y="5839"/>
                  </a:lnTo>
                  <a:lnTo>
                    <a:pt x="1078" y="5840"/>
                  </a:lnTo>
                  <a:lnTo>
                    <a:pt x="1085" y="5839"/>
                  </a:lnTo>
                  <a:lnTo>
                    <a:pt x="1085" y="5834"/>
                  </a:lnTo>
                  <a:lnTo>
                    <a:pt x="1087" y="5830"/>
                  </a:lnTo>
                  <a:lnTo>
                    <a:pt x="1088" y="5827"/>
                  </a:lnTo>
                  <a:lnTo>
                    <a:pt x="1092" y="5825"/>
                  </a:lnTo>
                  <a:lnTo>
                    <a:pt x="1094" y="5818"/>
                  </a:lnTo>
                  <a:lnTo>
                    <a:pt x="1092" y="5815"/>
                  </a:lnTo>
                  <a:lnTo>
                    <a:pt x="1088" y="5813"/>
                  </a:lnTo>
                  <a:lnTo>
                    <a:pt x="1085" y="5811"/>
                  </a:lnTo>
                  <a:lnTo>
                    <a:pt x="1075" y="5811"/>
                  </a:lnTo>
                  <a:lnTo>
                    <a:pt x="1071" y="5810"/>
                  </a:lnTo>
                  <a:lnTo>
                    <a:pt x="1071" y="5805"/>
                  </a:lnTo>
                  <a:lnTo>
                    <a:pt x="1068" y="5805"/>
                  </a:lnTo>
                  <a:lnTo>
                    <a:pt x="1066" y="5801"/>
                  </a:lnTo>
                  <a:lnTo>
                    <a:pt x="1068" y="5800"/>
                  </a:lnTo>
                  <a:lnTo>
                    <a:pt x="1071" y="5798"/>
                  </a:lnTo>
                  <a:lnTo>
                    <a:pt x="1078" y="5798"/>
                  </a:lnTo>
                  <a:lnTo>
                    <a:pt x="1085" y="5796"/>
                  </a:lnTo>
                  <a:lnTo>
                    <a:pt x="1090" y="5798"/>
                  </a:lnTo>
                  <a:lnTo>
                    <a:pt x="1094" y="5801"/>
                  </a:lnTo>
                  <a:lnTo>
                    <a:pt x="1095" y="5805"/>
                  </a:lnTo>
                  <a:lnTo>
                    <a:pt x="1099" y="5813"/>
                  </a:lnTo>
                  <a:lnTo>
                    <a:pt x="1102" y="5817"/>
                  </a:lnTo>
                  <a:lnTo>
                    <a:pt x="1105" y="5818"/>
                  </a:lnTo>
                  <a:lnTo>
                    <a:pt x="1107" y="5820"/>
                  </a:lnTo>
                  <a:lnTo>
                    <a:pt x="1109" y="5822"/>
                  </a:lnTo>
                  <a:lnTo>
                    <a:pt x="1112" y="5825"/>
                  </a:lnTo>
                  <a:lnTo>
                    <a:pt x="1117" y="5827"/>
                  </a:lnTo>
                  <a:lnTo>
                    <a:pt x="1119" y="5829"/>
                  </a:lnTo>
                  <a:lnTo>
                    <a:pt x="1119" y="5832"/>
                  </a:lnTo>
                  <a:lnTo>
                    <a:pt x="1140" y="5832"/>
                  </a:lnTo>
                  <a:lnTo>
                    <a:pt x="1146" y="5832"/>
                  </a:lnTo>
                  <a:lnTo>
                    <a:pt x="1150" y="5829"/>
                  </a:lnTo>
                  <a:lnTo>
                    <a:pt x="1152" y="5825"/>
                  </a:lnTo>
                  <a:lnTo>
                    <a:pt x="1153" y="5818"/>
                  </a:lnTo>
                  <a:lnTo>
                    <a:pt x="1162" y="5813"/>
                  </a:lnTo>
                  <a:lnTo>
                    <a:pt x="1165" y="5810"/>
                  </a:lnTo>
                  <a:lnTo>
                    <a:pt x="1167" y="5805"/>
                  </a:lnTo>
                  <a:lnTo>
                    <a:pt x="1167" y="5801"/>
                  </a:lnTo>
                  <a:lnTo>
                    <a:pt x="1169" y="5800"/>
                  </a:lnTo>
                  <a:lnTo>
                    <a:pt x="1172" y="5800"/>
                  </a:lnTo>
                  <a:lnTo>
                    <a:pt x="1174" y="5798"/>
                  </a:lnTo>
                  <a:lnTo>
                    <a:pt x="1174" y="5794"/>
                  </a:lnTo>
                  <a:lnTo>
                    <a:pt x="1174" y="5791"/>
                  </a:lnTo>
                  <a:lnTo>
                    <a:pt x="1174" y="5788"/>
                  </a:lnTo>
                  <a:lnTo>
                    <a:pt x="1174" y="5784"/>
                  </a:lnTo>
                  <a:lnTo>
                    <a:pt x="1177" y="5782"/>
                  </a:lnTo>
                  <a:lnTo>
                    <a:pt x="1181" y="5781"/>
                  </a:lnTo>
                  <a:lnTo>
                    <a:pt x="1186" y="5779"/>
                  </a:lnTo>
                  <a:lnTo>
                    <a:pt x="1187" y="5777"/>
                  </a:lnTo>
                  <a:lnTo>
                    <a:pt x="1189" y="5771"/>
                  </a:lnTo>
                  <a:lnTo>
                    <a:pt x="1187" y="5764"/>
                  </a:lnTo>
                  <a:lnTo>
                    <a:pt x="1189" y="5759"/>
                  </a:lnTo>
                  <a:lnTo>
                    <a:pt x="1191" y="5757"/>
                  </a:lnTo>
                  <a:lnTo>
                    <a:pt x="1194" y="5757"/>
                  </a:lnTo>
                  <a:lnTo>
                    <a:pt x="1194" y="5743"/>
                  </a:lnTo>
                  <a:lnTo>
                    <a:pt x="1193" y="5735"/>
                  </a:lnTo>
                  <a:lnTo>
                    <a:pt x="1193" y="5730"/>
                  </a:lnTo>
                  <a:lnTo>
                    <a:pt x="1196" y="5719"/>
                  </a:lnTo>
                  <a:lnTo>
                    <a:pt x="1201" y="5709"/>
                  </a:lnTo>
                  <a:lnTo>
                    <a:pt x="1201" y="5702"/>
                  </a:lnTo>
                  <a:lnTo>
                    <a:pt x="1201" y="5696"/>
                  </a:lnTo>
                  <a:lnTo>
                    <a:pt x="1203" y="5690"/>
                  </a:lnTo>
                  <a:lnTo>
                    <a:pt x="1205" y="5689"/>
                  </a:lnTo>
                  <a:lnTo>
                    <a:pt x="1208" y="5689"/>
                  </a:lnTo>
                  <a:lnTo>
                    <a:pt x="1208" y="5661"/>
                  </a:lnTo>
                  <a:lnTo>
                    <a:pt x="1213" y="5660"/>
                  </a:lnTo>
                  <a:lnTo>
                    <a:pt x="1217" y="5656"/>
                  </a:lnTo>
                  <a:lnTo>
                    <a:pt x="1220" y="5653"/>
                  </a:lnTo>
                  <a:lnTo>
                    <a:pt x="1222" y="5648"/>
                  </a:lnTo>
                  <a:lnTo>
                    <a:pt x="1222" y="5641"/>
                  </a:lnTo>
                  <a:lnTo>
                    <a:pt x="1222" y="5634"/>
                  </a:lnTo>
                  <a:lnTo>
                    <a:pt x="1223" y="5629"/>
                  </a:lnTo>
                  <a:lnTo>
                    <a:pt x="1225" y="5627"/>
                  </a:lnTo>
                  <a:lnTo>
                    <a:pt x="1228" y="5627"/>
                  </a:lnTo>
                  <a:lnTo>
                    <a:pt x="1227" y="5620"/>
                  </a:lnTo>
                  <a:lnTo>
                    <a:pt x="1228" y="5615"/>
                  </a:lnTo>
                  <a:lnTo>
                    <a:pt x="1232" y="5607"/>
                  </a:lnTo>
                  <a:lnTo>
                    <a:pt x="1235" y="5598"/>
                  </a:lnTo>
                  <a:lnTo>
                    <a:pt x="1235" y="5593"/>
                  </a:lnTo>
                  <a:lnTo>
                    <a:pt x="1235" y="5586"/>
                  </a:lnTo>
                  <a:lnTo>
                    <a:pt x="1256" y="5586"/>
                  </a:lnTo>
                  <a:lnTo>
                    <a:pt x="1256" y="5532"/>
                  </a:lnTo>
                  <a:lnTo>
                    <a:pt x="1257" y="5530"/>
                  </a:lnTo>
                  <a:lnTo>
                    <a:pt x="1259" y="5528"/>
                  </a:lnTo>
                  <a:lnTo>
                    <a:pt x="1263" y="5525"/>
                  </a:lnTo>
                  <a:lnTo>
                    <a:pt x="1264" y="5520"/>
                  </a:lnTo>
                  <a:lnTo>
                    <a:pt x="1266" y="5518"/>
                  </a:lnTo>
                  <a:lnTo>
                    <a:pt x="1269" y="5518"/>
                  </a:lnTo>
                  <a:lnTo>
                    <a:pt x="1271" y="5515"/>
                  </a:lnTo>
                  <a:lnTo>
                    <a:pt x="1274" y="5513"/>
                  </a:lnTo>
                  <a:lnTo>
                    <a:pt x="1283" y="5511"/>
                  </a:lnTo>
                  <a:lnTo>
                    <a:pt x="1283" y="5506"/>
                  </a:lnTo>
                  <a:lnTo>
                    <a:pt x="1281" y="5503"/>
                  </a:lnTo>
                  <a:lnTo>
                    <a:pt x="1280" y="5499"/>
                  </a:lnTo>
                  <a:lnTo>
                    <a:pt x="1276" y="5498"/>
                  </a:lnTo>
                  <a:lnTo>
                    <a:pt x="1273" y="5498"/>
                  </a:lnTo>
                  <a:lnTo>
                    <a:pt x="1271" y="5494"/>
                  </a:lnTo>
                  <a:lnTo>
                    <a:pt x="1273" y="5493"/>
                  </a:lnTo>
                  <a:lnTo>
                    <a:pt x="1276" y="5491"/>
                  </a:lnTo>
                  <a:lnTo>
                    <a:pt x="1276" y="5450"/>
                  </a:lnTo>
                  <a:lnTo>
                    <a:pt x="1274" y="5445"/>
                  </a:lnTo>
                  <a:lnTo>
                    <a:pt x="1276" y="5440"/>
                  </a:lnTo>
                  <a:lnTo>
                    <a:pt x="1276" y="5429"/>
                  </a:lnTo>
                  <a:lnTo>
                    <a:pt x="1276" y="5424"/>
                  </a:lnTo>
                  <a:lnTo>
                    <a:pt x="1276" y="5419"/>
                  </a:lnTo>
                  <a:lnTo>
                    <a:pt x="1274" y="5416"/>
                  </a:lnTo>
                  <a:lnTo>
                    <a:pt x="1269" y="5416"/>
                  </a:lnTo>
                  <a:lnTo>
                    <a:pt x="1271" y="5409"/>
                  </a:lnTo>
                  <a:lnTo>
                    <a:pt x="1276" y="5405"/>
                  </a:lnTo>
                  <a:lnTo>
                    <a:pt x="1285" y="5397"/>
                  </a:lnTo>
                  <a:lnTo>
                    <a:pt x="1290" y="5393"/>
                  </a:lnTo>
                  <a:lnTo>
                    <a:pt x="1293" y="5388"/>
                  </a:lnTo>
                  <a:lnTo>
                    <a:pt x="1297" y="5383"/>
                  </a:lnTo>
                  <a:lnTo>
                    <a:pt x="1297" y="5375"/>
                  </a:lnTo>
                  <a:lnTo>
                    <a:pt x="1297" y="5361"/>
                  </a:lnTo>
                  <a:lnTo>
                    <a:pt x="1292" y="5359"/>
                  </a:lnTo>
                  <a:lnTo>
                    <a:pt x="1290" y="5358"/>
                  </a:lnTo>
                  <a:lnTo>
                    <a:pt x="1290" y="5354"/>
                  </a:lnTo>
                  <a:lnTo>
                    <a:pt x="1286" y="5349"/>
                  </a:lnTo>
                  <a:lnTo>
                    <a:pt x="1283" y="5344"/>
                  </a:lnTo>
                  <a:lnTo>
                    <a:pt x="1278" y="5341"/>
                  </a:lnTo>
                  <a:lnTo>
                    <a:pt x="1276" y="5334"/>
                  </a:lnTo>
                  <a:lnTo>
                    <a:pt x="1276" y="5327"/>
                  </a:lnTo>
                  <a:lnTo>
                    <a:pt x="1278" y="5322"/>
                  </a:lnTo>
                  <a:lnTo>
                    <a:pt x="1281" y="5318"/>
                  </a:lnTo>
                  <a:lnTo>
                    <a:pt x="1285" y="5315"/>
                  </a:lnTo>
                  <a:lnTo>
                    <a:pt x="1288" y="5312"/>
                  </a:lnTo>
                  <a:lnTo>
                    <a:pt x="1290" y="5307"/>
                  </a:lnTo>
                  <a:lnTo>
                    <a:pt x="1292" y="5301"/>
                  </a:lnTo>
                  <a:lnTo>
                    <a:pt x="1290" y="5293"/>
                  </a:lnTo>
                  <a:lnTo>
                    <a:pt x="1293" y="5284"/>
                  </a:lnTo>
                  <a:lnTo>
                    <a:pt x="1298" y="5278"/>
                  </a:lnTo>
                  <a:lnTo>
                    <a:pt x="1302" y="5269"/>
                  </a:lnTo>
                  <a:lnTo>
                    <a:pt x="1303" y="5264"/>
                  </a:lnTo>
                  <a:lnTo>
                    <a:pt x="1303" y="5259"/>
                  </a:lnTo>
                  <a:lnTo>
                    <a:pt x="1312" y="5243"/>
                  </a:lnTo>
                  <a:lnTo>
                    <a:pt x="1319" y="5226"/>
                  </a:lnTo>
                  <a:lnTo>
                    <a:pt x="1321" y="5218"/>
                  </a:lnTo>
                  <a:lnTo>
                    <a:pt x="1324" y="5208"/>
                  </a:lnTo>
                  <a:lnTo>
                    <a:pt x="1324" y="5196"/>
                  </a:lnTo>
                  <a:lnTo>
                    <a:pt x="1324" y="5184"/>
                  </a:lnTo>
                  <a:lnTo>
                    <a:pt x="1321" y="5179"/>
                  </a:lnTo>
                  <a:lnTo>
                    <a:pt x="1317" y="5174"/>
                  </a:lnTo>
                  <a:lnTo>
                    <a:pt x="1312" y="5170"/>
                  </a:lnTo>
                  <a:lnTo>
                    <a:pt x="1307" y="5167"/>
                  </a:lnTo>
                  <a:lnTo>
                    <a:pt x="1293" y="5163"/>
                  </a:lnTo>
                  <a:lnTo>
                    <a:pt x="1276" y="5163"/>
                  </a:lnTo>
                  <a:lnTo>
                    <a:pt x="1278" y="5162"/>
                  </a:lnTo>
                  <a:lnTo>
                    <a:pt x="1280" y="5160"/>
                  </a:lnTo>
                  <a:lnTo>
                    <a:pt x="1283" y="5156"/>
                  </a:lnTo>
                  <a:lnTo>
                    <a:pt x="1288" y="5155"/>
                  </a:lnTo>
                  <a:lnTo>
                    <a:pt x="1290" y="5153"/>
                  </a:lnTo>
                  <a:lnTo>
                    <a:pt x="1290" y="5150"/>
                  </a:lnTo>
                  <a:lnTo>
                    <a:pt x="1295" y="5150"/>
                  </a:lnTo>
                  <a:lnTo>
                    <a:pt x="1298" y="5151"/>
                  </a:lnTo>
                  <a:lnTo>
                    <a:pt x="1302" y="5153"/>
                  </a:lnTo>
                  <a:lnTo>
                    <a:pt x="1303" y="5156"/>
                  </a:lnTo>
                  <a:lnTo>
                    <a:pt x="1314" y="5156"/>
                  </a:lnTo>
                  <a:lnTo>
                    <a:pt x="1322" y="5155"/>
                  </a:lnTo>
                  <a:lnTo>
                    <a:pt x="1327" y="5150"/>
                  </a:lnTo>
                  <a:lnTo>
                    <a:pt x="1331" y="5143"/>
                  </a:lnTo>
                  <a:lnTo>
                    <a:pt x="1329" y="5139"/>
                  </a:lnTo>
                  <a:lnTo>
                    <a:pt x="1327" y="5138"/>
                  </a:lnTo>
                  <a:lnTo>
                    <a:pt x="1324" y="5138"/>
                  </a:lnTo>
                  <a:lnTo>
                    <a:pt x="1319" y="5139"/>
                  </a:lnTo>
                  <a:lnTo>
                    <a:pt x="1317" y="5141"/>
                  </a:lnTo>
                  <a:lnTo>
                    <a:pt x="1317" y="5143"/>
                  </a:lnTo>
                  <a:lnTo>
                    <a:pt x="1309" y="5138"/>
                  </a:lnTo>
                  <a:lnTo>
                    <a:pt x="1305" y="5134"/>
                  </a:lnTo>
                  <a:lnTo>
                    <a:pt x="1303" y="5129"/>
                  </a:lnTo>
                  <a:lnTo>
                    <a:pt x="1303" y="5102"/>
                  </a:lnTo>
                  <a:lnTo>
                    <a:pt x="1312" y="5102"/>
                  </a:lnTo>
                  <a:lnTo>
                    <a:pt x="1317" y="5098"/>
                  </a:lnTo>
                  <a:lnTo>
                    <a:pt x="1321" y="5095"/>
                  </a:lnTo>
                  <a:lnTo>
                    <a:pt x="1324" y="5088"/>
                  </a:lnTo>
                  <a:lnTo>
                    <a:pt x="1327" y="5075"/>
                  </a:lnTo>
                  <a:lnTo>
                    <a:pt x="1331" y="5061"/>
                  </a:lnTo>
                  <a:lnTo>
                    <a:pt x="1331" y="5058"/>
                  </a:lnTo>
                  <a:lnTo>
                    <a:pt x="1331" y="5056"/>
                  </a:lnTo>
                  <a:lnTo>
                    <a:pt x="1326" y="5054"/>
                  </a:lnTo>
                  <a:lnTo>
                    <a:pt x="1321" y="5054"/>
                  </a:lnTo>
                  <a:lnTo>
                    <a:pt x="1314" y="5054"/>
                  </a:lnTo>
                  <a:lnTo>
                    <a:pt x="1307" y="5056"/>
                  </a:lnTo>
                  <a:lnTo>
                    <a:pt x="1302" y="5054"/>
                  </a:lnTo>
                  <a:lnTo>
                    <a:pt x="1297" y="5052"/>
                  </a:lnTo>
                  <a:lnTo>
                    <a:pt x="1297" y="5051"/>
                  </a:lnTo>
                  <a:lnTo>
                    <a:pt x="1297" y="5047"/>
                  </a:lnTo>
                  <a:lnTo>
                    <a:pt x="1292" y="5047"/>
                  </a:lnTo>
                  <a:lnTo>
                    <a:pt x="1286" y="5047"/>
                  </a:lnTo>
                  <a:lnTo>
                    <a:pt x="1281" y="5042"/>
                  </a:lnTo>
                  <a:lnTo>
                    <a:pt x="1273" y="5039"/>
                  </a:lnTo>
                  <a:lnTo>
                    <a:pt x="1269" y="5039"/>
                  </a:lnTo>
                  <a:lnTo>
                    <a:pt x="1263" y="5041"/>
                  </a:lnTo>
                  <a:lnTo>
                    <a:pt x="1263" y="5039"/>
                  </a:lnTo>
                  <a:lnTo>
                    <a:pt x="1264" y="5037"/>
                  </a:lnTo>
                  <a:lnTo>
                    <a:pt x="1269" y="5035"/>
                  </a:lnTo>
                  <a:lnTo>
                    <a:pt x="1283" y="5034"/>
                  </a:lnTo>
                  <a:lnTo>
                    <a:pt x="1281" y="5029"/>
                  </a:lnTo>
                  <a:lnTo>
                    <a:pt x="1283" y="5023"/>
                  </a:lnTo>
                  <a:lnTo>
                    <a:pt x="1283" y="5013"/>
                  </a:lnTo>
                  <a:lnTo>
                    <a:pt x="1283" y="5008"/>
                  </a:lnTo>
                  <a:lnTo>
                    <a:pt x="1283" y="5003"/>
                  </a:lnTo>
                  <a:lnTo>
                    <a:pt x="1281" y="5000"/>
                  </a:lnTo>
                  <a:lnTo>
                    <a:pt x="1276" y="5000"/>
                  </a:lnTo>
                  <a:lnTo>
                    <a:pt x="1276" y="4996"/>
                  </a:lnTo>
                  <a:lnTo>
                    <a:pt x="1274" y="4993"/>
                  </a:lnTo>
                  <a:lnTo>
                    <a:pt x="1266" y="4988"/>
                  </a:lnTo>
                  <a:lnTo>
                    <a:pt x="1264" y="4984"/>
                  </a:lnTo>
                  <a:lnTo>
                    <a:pt x="1263" y="4983"/>
                  </a:lnTo>
                  <a:lnTo>
                    <a:pt x="1264" y="4981"/>
                  </a:lnTo>
                  <a:lnTo>
                    <a:pt x="1269" y="4979"/>
                  </a:lnTo>
                  <a:lnTo>
                    <a:pt x="1276" y="4977"/>
                  </a:lnTo>
                  <a:lnTo>
                    <a:pt x="1281" y="4979"/>
                  </a:lnTo>
                  <a:lnTo>
                    <a:pt x="1286" y="4981"/>
                  </a:lnTo>
                  <a:lnTo>
                    <a:pt x="1288" y="4984"/>
                  </a:lnTo>
                  <a:lnTo>
                    <a:pt x="1293" y="4991"/>
                  </a:lnTo>
                  <a:lnTo>
                    <a:pt x="1297" y="5000"/>
                  </a:lnTo>
                  <a:lnTo>
                    <a:pt x="1295" y="5006"/>
                  </a:lnTo>
                  <a:lnTo>
                    <a:pt x="1297" y="5010"/>
                  </a:lnTo>
                  <a:lnTo>
                    <a:pt x="1298" y="5013"/>
                  </a:lnTo>
                  <a:lnTo>
                    <a:pt x="1302" y="5015"/>
                  </a:lnTo>
                  <a:lnTo>
                    <a:pt x="1307" y="5020"/>
                  </a:lnTo>
                  <a:lnTo>
                    <a:pt x="1309" y="5023"/>
                  </a:lnTo>
                  <a:lnTo>
                    <a:pt x="1310" y="5027"/>
                  </a:lnTo>
                  <a:lnTo>
                    <a:pt x="1314" y="5025"/>
                  </a:lnTo>
                  <a:lnTo>
                    <a:pt x="1315" y="5022"/>
                  </a:lnTo>
                  <a:lnTo>
                    <a:pt x="1317" y="5013"/>
                  </a:lnTo>
                  <a:lnTo>
                    <a:pt x="1322" y="5013"/>
                  </a:lnTo>
                  <a:lnTo>
                    <a:pt x="1326" y="5012"/>
                  </a:lnTo>
                  <a:lnTo>
                    <a:pt x="1329" y="5010"/>
                  </a:lnTo>
                  <a:lnTo>
                    <a:pt x="1331" y="5006"/>
                  </a:lnTo>
                  <a:lnTo>
                    <a:pt x="1331" y="4965"/>
                  </a:lnTo>
                  <a:lnTo>
                    <a:pt x="1332" y="4962"/>
                  </a:lnTo>
                  <a:lnTo>
                    <a:pt x="1334" y="4959"/>
                  </a:lnTo>
                  <a:lnTo>
                    <a:pt x="1336" y="4957"/>
                  </a:lnTo>
                  <a:lnTo>
                    <a:pt x="1338" y="4952"/>
                  </a:lnTo>
                  <a:lnTo>
                    <a:pt x="1332" y="4943"/>
                  </a:lnTo>
                  <a:lnTo>
                    <a:pt x="1329" y="4933"/>
                  </a:lnTo>
                  <a:lnTo>
                    <a:pt x="1326" y="4930"/>
                  </a:lnTo>
                  <a:lnTo>
                    <a:pt x="1322" y="4926"/>
                  </a:lnTo>
                  <a:lnTo>
                    <a:pt x="1317" y="4924"/>
                  </a:lnTo>
                  <a:lnTo>
                    <a:pt x="1310" y="4924"/>
                  </a:lnTo>
                  <a:lnTo>
                    <a:pt x="1309" y="4923"/>
                  </a:lnTo>
                  <a:lnTo>
                    <a:pt x="1307" y="4921"/>
                  </a:lnTo>
                  <a:lnTo>
                    <a:pt x="1303" y="4918"/>
                  </a:lnTo>
                  <a:lnTo>
                    <a:pt x="1298" y="4916"/>
                  </a:lnTo>
                  <a:lnTo>
                    <a:pt x="1297" y="4914"/>
                  </a:lnTo>
                  <a:lnTo>
                    <a:pt x="1297" y="4911"/>
                  </a:lnTo>
                  <a:lnTo>
                    <a:pt x="1295" y="4907"/>
                  </a:lnTo>
                  <a:lnTo>
                    <a:pt x="1293" y="4904"/>
                  </a:lnTo>
                  <a:lnTo>
                    <a:pt x="1290" y="4902"/>
                  </a:lnTo>
                  <a:lnTo>
                    <a:pt x="1290" y="4897"/>
                  </a:lnTo>
                  <a:lnTo>
                    <a:pt x="1290" y="4889"/>
                  </a:lnTo>
                  <a:lnTo>
                    <a:pt x="1292" y="4885"/>
                  </a:lnTo>
                  <a:lnTo>
                    <a:pt x="1295" y="4885"/>
                  </a:lnTo>
                  <a:lnTo>
                    <a:pt x="1298" y="4887"/>
                  </a:lnTo>
                  <a:lnTo>
                    <a:pt x="1305" y="4895"/>
                  </a:lnTo>
                  <a:lnTo>
                    <a:pt x="1310" y="4904"/>
                  </a:lnTo>
                  <a:lnTo>
                    <a:pt x="1317" y="4904"/>
                  </a:lnTo>
                  <a:lnTo>
                    <a:pt x="1322" y="4906"/>
                  </a:lnTo>
                  <a:lnTo>
                    <a:pt x="1326" y="4909"/>
                  </a:lnTo>
                  <a:lnTo>
                    <a:pt x="1329" y="4913"/>
                  </a:lnTo>
                  <a:lnTo>
                    <a:pt x="1336" y="4919"/>
                  </a:lnTo>
                  <a:lnTo>
                    <a:pt x="1339" y="4923"/>
                  </a:lnTo>
                  <a:lnTo>
                    <a:pt x="1344" y="4924"/>
                  </a:lnTo>
                  <a:lnTo>
                    <a:pt x="1350" y="4916"/>
                  </a:lnTo>
                  <a:lnTo>
                    <a:pt x="1350" y="4911"/>
                  </a:lnTo>
                  <a:lnTo>
                    <a:pt x="1348" y="4904"/>
                  </a:lnTo>
                  <a:lnTo>
                    <a:pt x="1344" y="4897"/>
                  </a:lnTo>
                  <a:lnTo>
                    <a:pt x="1341" y="4892"/>
                  </a:lnTo>
                  <a:lnTo>
                    <a:pt x="1338" y="4887"/>
                  </a:lnTo>
                  <a:lnTo>
                    <a:pt x="1334" y="4883"/>
                  </a:lnTo>
                  <a:lnTo>
                    <a:pt x="1331" y="4877"/>
                  </a:lnTo>
                  <a:lnTo>
                    <a:pt x="1331" y="4870"/>
                  </a:lnTo>
                  <a:lnTo>
                    <a:pt x="1331" y="4863"/>
                  </a:lnTo>
                  <a:lnTo>
                    <a:pt x="1326" y="4854"/>
                  </a:lnTo>
                  <a:lnTo>
                    <a:pt x="1322" y="4842"/>
                  </a:lnTo>
                  <a:lnTo>
                    <a:pt x="1322" y="4837"/>
                  </a:lnTo>
                  <a:lnTo>
                    <a:pt x="1324" y="4829"/>
                  </a:lnTo>
                  <a:lnTo>
                    <a:pt x="1322" y="4825"/>
                  </a:lnTo>
                  <a:lnTo>
                    <a:pt x="1319" y="4824"/>
                  </a:lnTo>
                  <a:lnTo>
                    <a:pt x="1310" y="4822"/>
                  </a:lnTo>
                  <a:lnTo>
                    <a:pt x="1310" y="4788"/>
                  </a:lnTo>
                  <a:lnTo>
                    <a:pt x="1305" y="4785"/>
                  </a:lnTo>
                  <a:lnTo>
                    <a:pt x="1300" y="4781"/>
                  </a:lnTo>
                  <a:lnTo>
                    <a:pt x="1297" y="4776"/>
                  </a:lnTo>
                  <a:lnTo>
                    <a:pt x="1297" y="4767"/>
                  </a:lnTo>
                  <a:lnTo>
                    <a:pt x="1288" y="4766"/>
                  </a:lnTo>
                  <a:lnTo>
                    <a:pt x="1285" y="4764"/>
                  </a:lnTo>
                  <a:lnTo>
                    <a:pt x="1283" y="4761"/>
                  </a:lnTo>
                  <a:lnTo>
                    <a:pt x="1292" y="4762"/>
                  </a:lnTo>
                  <a:lnTo>
                    <a:pt x="1295" y="4764"/>
                  </a:lnTo>
                  <a:lnTo>
                    <a:pt x="1297" y="4767"/>
                  </a:lnTo>
                  <a:lnTo>
                    <a:pt x="1302" y="4771"/>
                  </a:lnTo>
                  <a:lnTo>
                    <a:pt x="1307" y="4774"/>
                  </a:lnTo>
                  <a:lnTo>
                    <a:pt x="1310" y="4779"/>
                  </a:lnTo>
                  <a:lnTo>
                    <a:pt x="1317" y="4781"/>
                  </a:lnTo>
                  <a:lnTo>
                    <a:pt x="1324" y="4781"/>
                  </a:lnTo>
                  <a:lnTo>
                    <a:pt x="1331" y="4779"/>
                  </a:lnTo>
                  <a:lnTo>
                    <a:pt x="1339" y="4773"/>
                  </a:lnTo>
                  <a:lnTo>
                    <a:pt x="1348" y="4766"/>
                  </a:lnTo>
                  <a:lnTo>
                    <a:pt x="1358" y="4761"/>
                  </a:lnTo>
                  <a:lnTo>
                    <a:pt x="1360" y="4756"/>
                  </a:lnTo>
                  <a:lnTo>
                    <a:pt x="1361" y="4754"/>
                  </a:lnTo>
                  <a:lnTo>
                    <a:pt x="1365" y="4754"/>
                  </a:lnTo>
                  <a:lnTo>
                    <a:pt x="1365" y="4747"/>
                  </a:lnTo>
                  <a:lnTo>
                    <a:pt x="1360" y="4745"/>
                  </a:lnTo>
                  <a:lnTo>
                    <a:pt x="1358" y="4744"/>
                  </a:lnTo>
                  <a:lnTo>
                    <a:pt x="1358" y="4740"/>
                  </a:lnTo>
                  <a:lnTo>
                    <a:pt x="1355" y="4733"/>
                  </a:lnTo>
                  <a:lnTo>
                    <a:pt x="1350" y="4727"/>
                  </a:lnTo>
                  <a:lnTo>
                    <a:pt x="1338" y="4716"/>
                  </a:lnTo>
                  <a:lnTo>
                    <a:pt x="1310" y="4699"/>
                  </a:lnTo>
                  <a:lnTo>
                    <a:pt x="1263" y="4699"/>
                  </a:lnTo>
                  <a:lnTo>
                    <a:pt x="1256" y="4699"/>
                  </a:lnTo>
                  <a:lnTo>
                    <a:pt x="1251" y="4698"/>
                  </a:lnTo>
                  <a:lnTo>
                    <a:pt x="1247" y="4694"/>
                  </a:lnTo>
                  <a:lnTo>
                    <a:pt x="1242" y="4692"/>
                  </a:lnTo>
                  <a:lnTo>
                    <a:pt x="1235" y="4691"/>
                  </a:lnTo>
                  <a:lnTo>
                    <a:pt x="1227" y="4692"/>
                  </a:lnTo>
                  <a:lnTo>
                    <a:pt x="1210" y="4694"/>
                  </a:lnTo>
                  <a:lnTo>
                    <a:pt x="1203" y="4692"/>
                  </a:lnTo>
                  <a:lnTo>
                    <a:pt x="1198" y="4691"/>
                  </a:lnTo>
                  <a:lnTo>
                    <a:pt x="1196" y="4689"/>
                  </a:lnTo>
                  <a:lnTo>
                    <a:pt x="1194" y="4687"/>
                  </a:lnTo>
                  <a:lnTo>
                    <a:pt x="1194" y="4679"/>
                  </a:lnTo>
                  <a:lnTo>
                    <a:pt x="1228" y="4682"/>
                  </a:lnTo>
                  <a:lnTo>
                    <a:pt x="1261" y="4687"/>
                  </a:lnTo>
                  <a:lnTo>
                    <a:pt x="1293" y="4692"/>
                  </a:lnTo>
                  <a:lnTo>
                    <a:pt x="1312" y="4692"/>
                  </a:lnTo>
                  <a:lnTo>
                    <a:pt x="1331" y="4692"/>
                  </a:lnTo>
                  <a:lnTo>
                    <a:pt x="1331" y="4696"/>
                  </a:lnTo>
                  <a:lnTo>
                    <a:pt x="1332" y="4698"/>
                  </a:lnTo>
                  <a:lnTo>
                    <a:pt x="1338" y="4699"/>
                  </a:lnTo>
                  <a:lnTo>
                    <a:pt x="1343" y="4701"/>
                  </a:lnTo>
                  <a:lnTo>
                    <a:pt x="1344" y="4703"/>
                  </a:lnTo>
                  <a:lnTo>
                    <a:pt x="1344" y="4706"/>
                  </a:lnTo>
                  <a:lnTo>
                    <a:pt x="1358" y="4706"/>
                  </a:lnTo>
                  <a:lnTo>
                    <a:pt x="1360" y="4703"/>
                  </a:lnTo>
                  <a:lnTo>
                    <a:pt x="1363" y="4701"/>
                  </a:lnTo>
                  <a:lnTo>
                    <a:pt x="1367" y="4699"/>
                  </a:lnTo>
                  <a:lnTo>
                    <a:pt x="1372" y="4699"/>
                  </a:lnTo>
                  <a:lnTo>
                    <a:pt x="1375" y="4698"/>
                  </a:lnTo>
                  <a:lnTo>
                    <a:pt x="1378" y="4696"/>
                  </a:lnTo>
                  <a:lnTo>
                    <a:pt x="1380" y="4694"/>
                  </a:lnTo>
                  <a:lnTo>
                    <a:pt x="1385" y="4692"/>
                  </a:lnTo>
                  <a:lnTo>
                    <a:pt x="1385" y="4686"/>
                  </a:lnTo>
                  <a:lnTo>
                    <a:pt x="1385" y="4680"/>
                  </a:lnTo>
                  <a:lnTo>
                    <a:pt x="1382" y="4679"/>
                  </a:lnTo>
                  <a:lnTo>
                    <a:pt x="1378" y="4675"/>
                  </a:lnTo>
                  <a:lnTo>
                    <a:pt x="1375" y="4674"/>
                  </a:lnTo>
                  <a:lnTo>
                    <a:pt x="1372" y="4670"/>
                  </a:lnTo>
                  <a:lnTo>
                    <a:pt x="1372" y="4665"/>
                  </a:lnTo>
                  <a:lnTo>
                    <a:pt x="1372" y="4658"/>
                  </a:lnTo>
                  <a:lnTo>
                    <a:pt x="1377" y="4658"/>
                  </a:lnTo>
                  <a:lnTo>
                    <a:pt x="1382" y="4660"/>
                  </a:lnTo>
                  <a:lnTo>
                    <a:pt x="1390" y="4663"/>
                  </a:lnTo>
                  <a:lnTo>
                    <a:pt x="1397" y="4669"/>
                  </a:lnTo>
                  <a:lnTo>
                    <a:pt x="1406" y="4672"/>
                  </a:lnTo>
                  <a:lnTo>
                    <a:pt x="1407" y="4665"/>
                  </a:lnTo>
                  <a:lnTo>
                    <a:pt x="1406" y="4660"/>
                  </a:lnTo>
                  <a:lnTo>
                    <a:pt x="1404" y="4655"/>
                  </a:lnTo>
                  <a:lnTo>
                    <a:pt x="1402" y="4652"/>
                  </a:lnTo>
                  <a:lnTo>
                    <a:pt x="1396" y="4646"/>
                  </a:lnTo>
                  <a:lnTo>
                    <a:pt x="1394" y="4643"/>
                  </a:lnTo>
                  <a:lnTo>
                    <a:pt x="1392" y="4638"/>
                  </a:lnTo>
                  <a:lnTo>
                    <a:pt x="1390" y="4634"/>
                  </a:lnTo>
                  <a:lnTo>
                    <a:pt x="1389" y="4631"/>
                  </a:lnTo>
                  <a:lnTo>
                    <a:pt x="1384" y="4626"/>
                  </a:lnTo>
                  <a:lnTo>
                    <a:pt x="1380" y="4624"/>
                  </a:lnTo>
                  <a:lnTo>
                    <a:pt x="1378" y="4621"/>
                  </a:lnTo>
                  <a:lnTo>
                    <a:pt x="1377" y="4617"/>
                  </a:lnTo>
                  <a:lnTo>
                    <a:pt x="1378" y="4611"/>
                  </a:lnTo>
                  <a:lnTo>
                    <a:pt x="1384" y="4614"/>
                  </a:lnTo>
                  <a:lnTo>
                    <a:pt x="1389" y="4617"/>
                  </a:lnTo>
                  <a:lnTo>
                    <a:pt x="1392" y="4623"/>
                  </a:lnTo>
                  <a:lnTo>
                    <a:pt x="1399" y="4624"/>
                  </a:lnTo>
                  <a:lnTo>
                    <a:pt x="1401" y="4626"/>
                  </a:lnTo>
                  <a:lnTo>
                    <a:pt x="1402" y="4628"/>
                  </a:lnTo>
                  <a:lnTo>
                    <a:pt x="1406" y="4631"/>
                  </a:lnTo>
                  <a:lnTo>
                    <a:pt x="1411" y="4633"/>
                  </a:lnTo>
                  <a:lnTo>
                    <a:pt x="1413" y="4634"/>
                  </a:lnTo>
                  <a:lnTo>
                    <a:pt x="1413" y="4638"/>
                  </a:lnTo>
                  <a:lnTo>
                    <a:pt x="1416" y="4636"/>
                  </a:lnTo>
                  <a:lnTo>
                    <a:pt x="1418" y="4633"/>
                  </a:lnTo>
                  <a:lnTo>
                    <a:pt x="1419" y="4624"/>
                  </a:lnTo>
                  <a:lnTo>
                    <a:pt x="1433" y="4624"/>
                  </a:lnTo>
                  <a:lnTo>
                    <a:pt x="1435" y="4628"/>
                  </a:lnTo>
                  <a:lnTo>
                    <a:pt x="1438" y="4629"/>
                  </a:lnTo>
                  <a:lnTo>
                    <a:pt x="1447" y="4631"/>
                  </a:lnTo>
                  <a:lnTo>
                    <a:pt x="1447" y="4634"/>
                  </a:lnTo>
                  <a:lnTo>
                    <a:pt x="1448" y="4636"/>
                  </a:lnTo>
                  <a:lnTo>
                    <a:pt x="1454" y="4638"/>
                  </a:lnTo>
                  <a:lnTo>
                    <a:pt x="1460" y="4638"/>
                  </a:lnTo>
                  <a:lnTo>
                    <a:pt x="1464" y="4640"/>
                  </a:lnTo>
                  <a:lnTo>
                    <a:pt x="1467" y="4643"/>
                  </a:lnTo>
                  <a:lnTo>
                    <a:pt x="1469" y="4646"/>
                  </a:lnTo>
                  <a:lnTo>
                    <a:pt x="1471" y="4652"/>
                  </a:lnTo>
                  <a:lnTo>
                    <a:pt x="1472" y="4655"/>
                  </a:lnTo>
                  <a:lnTo>
                    <a:pt x="1476" y="4658"/>
                  </a:lnTo>
                  <a:lnTo>
                    <a:pt x="1481" y="4658"/>
                  </a:lnTo>
                  <a:lnTo>
                    <a:pt x="1486" y="4657"/>
                  </a:lnTo>
                  <a:lnTo>
                    <a:pt x="1488" y="4655"/>
                  </a:lnTo>
                  <a:lnTo>
                    <a:pt x="1488" y="4652"/>
                  </a:lnTo>
                  <a:lnTo>
                    <a:pt x="1486" y="4646"/>
                  </a:lnTo>
                  <a:lnTo>
                    <a:pt x="1481" y="4640"/>
                  </a:lnTo>
                  <a:lnTo>
                    <a:pt x="1477" y="4638"/>
                  </a:lnTo>
                  <a:lnTo>
                    <a:pt x="1474" y="4638"/>
                  </a:lnTo>
                  <a:lnTo>
                    <a:pt x="1471" y="4633"/>
                  </a:lnTo>
                  <a:lnTo>
                    <a:pt x="1467" y="4628"/>
                  </a:lnTo>
                  <a:lnTo>
                    <a:pt x="1462" y="4624"/>
                  </a:lnTo>
                  <a:lnTo>
                    <a:pt x="1460" y="4617"/>
                  </a:lnTo>
                  <a:lnTo>
                    <a:pt x="1460" y="4611"/>
                  </a:lnTo>
                  <a:lnTo>
                    <a:pt x="1464" y="4607"/>
                  </a:lnTo>
                  <a:lnTo>
                    <a:pt x="1467" y="4605"/>
                  </a:lnTo>
                  <a:lnTo>
                    <a:pt x="1474" y="4604"/>
                  </a:lnTo>
                  <a:lnTo>
                    <a:pt x="1474" y="4599"/>
                  </a:lnTo>
                  <a:lnTo>
                    <a:pt x="1474" y="4594"/>
                  </a:lnTo>
                  <a:lnTo>
                    <a:pt x="1469" y="4588"/>
                  </a:lnTo>
                  <a:lnTo>
                    <a:pt x="1465" y="4582"/>
                  </a:lnTo>
                  <a:lnTo>
                    <a:pt x="1465" y="4576"/>
                  </a:lnTo>
                  <a:lnTo>
                    <a:pt x="1467" y="4570"/>
                  </a:lnTo>
                  <a:lnTo>
                    <a:pt x="1472" y="4570"/>
                  </a:lnTo>
                  <a:lnTo>
                    <a:pt x="1477" y="4571"/>
                  </a:lnTo>
                  <a:lnTo>
                    <a:pt x="1481" y="4573"/>
                  </a:lnTo>
                  <a:lnTo>
                    <a:pt x="1484" y="4576"/>
                  </a:lnTo>
                  <a:lnTo>
                    <a:pt x="1489" y="4583"/>
                  </a:lnTo>
                  <a:lnTo>
                    <a:pt x="1494" y="4590"/>
                  </a:lnTo>
                  <a:lnTo>
                    <a:pt x="1500" y="4590"/>
                  </a:lnTo>
                  <a:lnTo>
                    <a:pt x="1505" y="4590"/>
                  </a:lnTo>
                  <a:lnTo>
                    <a:pt x="1510" y="4595"/>
                  </a:lnTo>
                  <a:lnTo>
                    <a:pt x="1517" y="4599"/>
                  </a:lnTo>
                  <a:lnTo>
                    <a:pt x="1522" y="4599"/>
                  </a:lnTo>
                  <a:lnTo>
                    <a:pt x="1529" y="4597"/>
                  </a:lnTo>
                  <a:lnTo>
                    <a:pt x="1530" y="4592"/>
                  </a:lnTo>
                  <a:lnTo>
                    <a:pt x="1529" y="4588"/>
                  </a:lnTo>
                  <a:lnTo>
                    <a:pt x="1527" y="4587"/>
                  </a:lnTo>
                  <a:lnTo>
                    <a:pt x="1523" y="4585"/>
                  </a:lnTo>
                  <a:lnTo>
                    <a:pt x="1515" y="4585"/>
                  </a:lnTo>
                  <a:lnTo>
                    <a:pt x="1510" y="4585"/>
                  </a:lnTo>
                  <a:lnTo>
                    <a:pt x="1508" y="4583"/>
                  </a:lnTo>
                  <a:lnTo>
                    <a:pt x="1508" y="4580"/>
                  </a:lnTo>
                  <a:lnTo>
                    <a:pt x="1508" y="4576"/>
                  </a:lnTo>
                  <a:lnTo>
                    <a:pt x="1501" y="4573"/>
                  </a:lnTo>
                  <a:lnTo>
                    <a:pt x="1494" y="4570"/>
                  </a:lnTo>
                  <a:lnTo>
                    <a:pt x="1493" y="4568"/>
                  </a:lnTo>
                  <a:lnTo>
                    <a:pt x="1493" y="4565"/>
                  </a:lnTo>
                  <a:lnTo>
                    <a:pt x="1491" y="4563"/>
                  </a:lnTo>
                  <a:lnTo>
                    <a:pt x="1488" y="4563"/>
                  </a:lnTo>
                  <a:lnTo>
                    <a:pt x="1491" y="4558"/>
                  </a:lnTo>
                  <a:lnTo>
                    <a:pt x="1493" y="4551"/>
                  </a:lnTo>
                  <a:lnTo>
                    <a:pt x="1494" y="4544"/>
                  </a:lnTo>
                  <a:lnTo>
                    <a:pt x="1494" y="4536"/>
                  </a:lnTo>
                  <a:lnTo>
                    <a:pt x="1498" y="4536"/>
                  </a:lnTo>
                  <a:lnTo>
                    <a:pt x="1500" y="4534"/>
                  </a:lnTo>
                  <a:lnTo>
                    <a:pt x="1501" y="4529"/>
                  </a:lnTo>
                  <a:lnTo>
                    <a:pt x="1501" y="4524"/>
                  </a:lnTo>
                  <a:lnTo>
                    <a:pt x="1501" y="4519"/>
                  </a:lnTo>
                  <a:lnTo>
                    <a:pt x="1503" y="4512"/>
                  </a:lnTo>
                  <a:lnTo>
                    <a:pt x="1501" y="4508"/>
                  </a:lnTo>
                  <a:lnTo>
                    <a:pt x="1494" y="4508"/>
                  </a:lnTo>
                  <a:lnTo>
                    <a:pt x="1494" y="4501"/>
                  </a:lnTo>
                  <a:lnTo>
                    <a:pt x="1496" y="4498"/>
                  </a:lnTo>
                  <a:lnTo>
                    <a:pt x="1500" y="4493"/>
                  </a:lnTo>
                  <a:lnTo>
                    <a:pt x="1501" y="4488"/>
                  </a:lnTo>
                  <a:lnTo>
                    <a:pt x="1506" y="4490"/>
                  </a:lnTo>
                  <a:lnTo>
                    <a:pt x="1508" y="4493"/>
                  </a:lnTo>
                  <a:lnTo>
                    <a:pt x="1508" y="4498"/>
                  </a:lnTo>
                  <a:lnTo>
                    <a:pt x="1508" y="4505"/>
                  </a:lnTo>
                  <a:lnTo>
                    <a:pt x="1508" y="4517"/>
                  </a:lnTo>
                  <a:lnTo>
                    <a:pt x="1506" y="4524"/>
                  </a:lnTo>
                  <a:lnTo>
                    <a:pt x="1508" y="4529"/>
                  </a:lnTo>
                  <a:lnTo>
                    <a:pt x="1510" y="4536"/>
                  </a:lnTo>
                  <a:lnTo>
                    <a:pt x="1508" y="4541"/>
                  </a:lnTo>
                  <a:lnTo>
                    <a:pt x="1506" y="4548"/>
                  </a:lnTo>
                  <a:lnTo>
                    <a:pt x="1501" y="4553"/>
                  </a:lnTo>
                  <a:lnTo>
                    <a:pt x="1501" y="4558"/>
                  </a:lnTo>
                  <a:lnTo>
                    <a:pt x="1501" y="4563"/>
                  </a:lnTo>
                  <a:lnTo>
                    <a:pt x="1510" y="4559"/>
                  </a:lnTo>
                  <a:lnTo>
                    <a:pt x="1517" y="4556"/>
                  </a:lnTo>
                  <a:lnTo>
                    <a:pt x="1520" y="4553"/>
                  </a:lnTo>
                  <a:lnTo>
                    <a:pt x="1522" y="4548"/>
                  </a:lnTo>
                  <a:lnTo>
                    <a:pt x="1523" y="4542"/>
                  </a:lnTo>
                  <a:lnTo>
                    <a:pt x="1522" y="4536"/>
                  </a:lnTo>
                  <a:lnTo>
                    <a:pt x="1520" y="4529"/>
                  </a:lnTo>
                  <a:lnTo>
                    <a:pt x="1520" y="4524"/>
                  </a:lnTo>
                  <a:lnTo>
                    <a:pt x="1523" y="4517"/>
                  </a:lnTo>
                  <a:lnTo>
                    <a:pt x="1529" y="4512"/>
                  </a:lnTo>
                  <a:lnTo>
                    <a:pt x="1529" y="4507"/>
                  </a:lnTo>
                  <a:lnTo>
                    <a:pt x="1529" y="4501"/>
                  </a:lnTo>
                  <a:lnTo>
                    <a:pt x="1529" y="4496"/>
                  </a:lnTo>
                  <a:lnTo>
                    <a:pt x="1527" y="4493"/>
                  </a:lnTo>
                  <a:lnTo>
                    <a:pt x="1525" y="4490"/>
                  </a:lnTo>
                  <a:lnTo>
                    <a:pt x="1522" y="4488"/>
                  </a:lnTo>
                  <a:lnTo>
                    <a:pt x="1523" y="4484"/>
                  </a:lnTo>
                  <a:lnTo>
                    <a:pt x="1525" y="4483"/>
                  </a:lnTo>
                  <a:lnTo>
                    <a:pt x="1529" y="4483"/>
                  </a:lnTo>
                  <a:lnTo>
                    <a:pt x="1534" y="4484"/>
                  </a:lnTo>
                  <a:lnTo>
                    <a:pt x="1535" y="4486"/>
                  </a:lnTo>
                  <a:lnTo>
                    <a:pt x="1535" y="4488"/>
                  </a:lnTo>
                  <a:lnTo>
                    <a:pt x="1535" y="4508"/>
                  </a:lnTo>
                  <a:lnTo>
                    <a:pt x="1534" y="4513"/>
                  </a:lnTo>
                  <a:lnTo>
                    <a:pt x="1535" y="4519"/>
                  </a:lnTo>
                  <a:lnTo>
                    <a:pt x="1535" y="4529"/>
                  </a:lnTo>
                  <a:lnTo>
                    <a:pt x="1535" y="4536"/>
                  </a:lnTo>
                  <a:lnTo>
                    <a:pt x="1535" y="4539"/>
                  </a:lnTo>
                  <a:lnTo>
                    <a:pt x="1534" y="4542"/>
                  </a:lnTo>
                  <a:lnTo>
                    <a:pt x="1529" y="4542"/>
                  </a:lnTo>
                  <a:lnTo>
                    <a:pt x="1529" y="4548"/>
                  </a:lnTo>
                  <a:lnTo>
                    <a:pt x="1532" y="4549"/>
                  </a:lnTo>
                  <a:lnTo>
                    <a:pt x="1537" y="4554"/>
                  </a:lnTo>
                  <a:lnTo>
                    <a:pt x="1540" y="4556"/>
                  </a:lnTo>
                  <a:lnTo>
                    <a:pt x="1542" y="4559"/>
                  </a:lnTo>
                  <a:lnTo>
                    <a:pt x="1542" y="4565"/>
                  </a:lnTo>
                  <a:lnTo>
                    <a:pt x="1542" y="4570"/>
                  </a:lnTo>
                  <a:lnTo>
                    <a:pt x="1542" y="4578"/>
                  </a:lnTo>
                  <a:lnTo>
                    <a:pt x="1546" y="4583"/>
                  </a:lnTo>
                  <a:lnTo>
                    <a:pt x="1551" y="4587"/>
                  </a:lnTo>
                  <a:lnTo>
                    <a:pt x="1556" y="4590"/>
                  </a:lnTo>
                  <a:lnTo>
                    <a:pt x="1563" y="4590"/>
                  </a:lnTo>
                  <a:lnTo>
                    <a:pt x="1566" y="4588"/>
                  </a:lnTo>
                  <a:lnTo>
                    <a:pt x="1571" y="4585"/>
                  </a:lnTo>
                  <a:lnTo>
                    <a:pt x="1576" y="4583"/>
                  </a:lnTo>
                  <a:lnTo>
                    <a:pt x="1578" y="4583"/>
                  </a:lnTo>
                  <a:lnTo>
                    <a:pt x="1580" y="4582"/>
                  </a:lnTo>
                  <a:lnTo>
                    <a:pt x="1581" y="4576"/>
                  </a:lnTo>
                  <a:lnTo>
                    <a:pt x="1583" y="4563"/>
                  </a:lnTo>
                  <a:lnTo>
                    <a:pt x="1585" y="4558"/>
                  </a:lnTo>
                  <a:lnTo>
                    <a:pt x="1587" y="4556"/>
                  </a:lnTo>
                  <a:lnTo>
                    <a:pt x="1590" y="4556"/>
                  </a:lnTo>
                  <a:lnTo>
                    <a:pt x="1588" y="4551"/>
                  </a:lnTo>
                  <a:lnTo>
                    <a:pt x="1590" y="4546"/>
                  </a:lnTo>
                  <a:lnTo>
                    <a:pt x="1592" y="4542"/>
                  </a:lnTo>
                  <a:lnTo>
                    <a:pt x="1595" y="4541"/>
                  </a:lnTo>
                  <a:lnTo>
                    <a:pt x="1600" y="4536"/>
                  </a:lnTo>
                  <a:lnTo>
                    <a:pt x="1602" y="4534"/>
                  </a:lnTo>
                  <a:lnTo>
                    <a:pt x="1604" y="4529"/>
                  </a:lnTo>
                  <a:lnTo>
                    <a:pt x="1600" y="4522"/>
                  </a:lnTo>
                  <a:lnTo>
                    <a:pt x="1597" y="4512"/>
                  </a:lnTo>
                  <a:lnTo>
                    <a:pt x="1595" y="4505"/>
                  </a:lnTo>
                  <a:lnTo>
                    <a:pt x="1597" y="4500"/>
                  </a:lnTo>
                  <a:lnTo>
                    <a:pt x="1598" y="4496"/>
                  </a:lnTo>
                  <a:lnTo>
                    <a:pt x="1604" y="4495"/>
                  </a:lnTo>
                  <a:lnTo>
                    <a:pt x="1605" y="4503"/>
                  </a:lnTo>
                  <a:lnTo>
                    <a:pt x="1607" y="4512"/>
                  </a:lnTo>
                  <a:lnTo>
                    <a:pt x="1610" y="4517"/>
                  </a:lnTo>
                  <a:lnTo>
                    <a:pt x="1617" y="4522"/>
                  </a:lnTo>
                  <a:lnTo>
                    <a:pt x="1622" y="4519"/>
                  </a:lnTo>
                  <a:lnTo>
                    <a:pt x="1629" y="4517"/>
                  </a:lnTo>
                  <a:lnTo>
                    <a:pt x="1634" y="4513"/>
                  </a:lnTo>
                  <a:lnTo>
                    <a:pt x="1636" y="4512"/>
                  </a:lnTo>
                  <a:lnTo>
                    <a:pt x="1638" y="4508"/>
                  </a:lnTo>
                  <a:lnTo>
                    <a:pt x="1638" y="4501"/>
                  </a:lnTo>
                  <a:lnTo>
                    <a:pt x="1639" y="4498"/>
                  </a:lnTo>
                  <a:lnTo>
                    <a:pt x="1643" y="4493"/>
                  </a:lnTo>
                  <a:lnTo>
                    <a:pt x="1645" y="4488"/>
                  </a:lnTo>
                  <a:lnTo>
                    <a:pt x="1643" y="4483"/>
                  </a:lnTo>
                  <a:lnTo>
                    <a:pt x="1639" y="4481"/>
                  </a:lnTo>
                  <a:lnTo>
                    <a:pt x="1634" y="4479"/>
                  </a:lnTo>
                  <a:lnTo>
                    <a:pt x="1627" y="4481"/>
                  </a:lnTo>
                  <a:lnTo>
                    <a:pt x="1617" y="4484"/>
                  </a:lnTo>
                  <a:lnTo>
                    <a:pt x="1610" y="4488"/>
                  </a:lnTo>
                  <a:lnTo>
                    <a:pt x="1610" y="4478"/>
                  </a:lnTo>
                  <a:lnTo>
                    <a:pt x="1612" y="4474"/>
                  </a:lnTo>
                  <a:lnTo>
                    <a:pt x="1614" y="4471"/>
                  </a:lnTo>
                  <a:lnTo>
                    <a:pt x="1617" y="4469"/>
                  </a:lnTo>
                  <a:lnTo>
                    <a:pt x="1621" y="4467"/>
                  </a:lnTo>
                  <a:lnTo>
                    <a:pt x="1631" y="4467"/>
                  </a:lnTo>
                  <a:lnTo>
                    <a:pt x="1636" y="4469"/>
                  </a:lnTo>
                  <a:lnTo>
                    <a:pt x="1638" y="4471"/>
                  </a:lnTo>
                  <a:lnTo>
                    <a:pt x="1638" y="4474"/>
                  </a:lnTo>
                  <a:lnTo>
                    <a:pt x="1645" y="4474"/>
                  </a:lnTo>
                  <a:lnTo>
                    <a:pt x="1646" y="4469"/>
                  </a:lnTo>
                  <a:lnTo>
                    <a:pt x="1648" y="4467"/>
                  </a:lnTo>
                  <a:lnTo>
                    <a:pt x="1651" y="4467"/>
                  </a:lnTo>
                  <a:lnTo>
                    <a:pt x="1651" y="4464"/>
                  </a:lnTo>
                  <a:lnTo>
                    <a:pt x="1655" y="4461"/>
                  </a:lnTo>
                  <a:lnTo>
                    <a:pt x="1660" y="4455"/>
                  </a:lnTo>
                  <a:lnTo>
                    <a:pt x="1663" y="4454"/>
                  </a:lnTo>
                  <a:lnTo>
                    <a:pt x="1665" y="4450"/>
                  </a:lnTo>
                  <a:lnTo>
                    <a:pt x="1665" y="4447"/>
                  </a:lnTo>
                  <a:lnTo>
                    <a:pt x="1665" y="4440"/>
                  </a:lnTo>
                  <a:lnTo>
                    <a:pt x="1665" y="4435"/>
                  </a:lnTo>
                  <a:lnTo>
                    <a:pt x="1667" y="4432"/>
                  </a:lnTo>
                  <a:lnTo>
                    <a:pt x="1670" y="4430"/>
                  </a:lnTo>
                  <a:lnTo>
                    <a:pt x="1674" y="4428"/>
                  </a:lnTo>
                  <a:lnTo>
                    <a:pt x="1682" y="4426"/>
                  </a:lnTo>
                  <a:lnTo>
                    <a:pt x="1684" y="4423"/>
                  </a:lnTo>
                  <a:lnTo>
                    <a:pt x="1686" y="4420"/>
                  </a:lnTo>
                  <a:lnTo>
                    <a:pt x="1686" y="4413"/>
                  </a:lnTo>
                  <a:lnTo>
                    <a:pt x="1682" y="4409"/>
                  </a:lnTo>
                  <a:lnTo>
                    <a:pt x="1677" y="4408"/>
                  </a:lnTo>
                  <a:lnTo>
                    <a:pt x="1672" y="4406"/>
                  </a:lnTo>
                  <a:lnTo>
                    <a:pt x="1672" y="4399"/>
                  </a:lnTo>
                  <a:lnTo>
                    <a:pt x="1667" y="4397"/>
                  </a:lnTo>
                  <a:lnTo>
                    <a:pt x="1665" y="4396"/>
                  </a:lnTo>
                  <a:lnTo>
                    <a:pt x="1665" y="4392"/>
                  </a:lnTo>
                  <a:lnTo>
                    <a:pt x="1662" y="4392"/>
                  </a:lnTo>
                  <a:lnTo>
                    <a:pt x="1662" y="4391"/>
                  </a:lnTo>
                  <a:lnTo>
                    <a:pt x="1660" y="4389"/>
                  </a:lnTo>
                  <a:lnTo>
                    <a:pt x="1662" y="4389"/>
                  </a:lnTo>
                  <a:lnTo>
                    <a:pt x="1665" y="4392"/>
                  </a:lnTo>
                  <a:lnTo>
                    <a:pt x="1670" y="4394"/>
                  </a:lnTo>
                  <a:lnTo>
                    <a:pt x="1672" y="4396"/>
                  </a:lnTo>
                  <a:lnTo>
                    <a:pt x="1672" y="4399"/>
                  </a:lnTo>
                  <a:lnTo>
                    <a:pt x="1692" y="4399"/>
                  </a:lnTo>
                  <a:lnTo>
                    <a:pt x="1692" y="4392"/>
                  </a:lnTo>
                  <a:lnTo>
                    <a:pt x="1692" y="4387"/>
                  </a:lnTo>
                  <a:lnTo>
                    <a:pt x="1689" y="4385"/>
                  </a:lnTo>
                  <a:lnTo>
                    <a:pt x="1686" y="4382"/>
                  </a:lnTo>
                  <a:lnTo>
                    <a:pt x="1682" y="4380"/>
                  </a:lnTo>
                  <a:lnTo>
                    <a:pt x="1679" y="4377"/>
                  </a:lnTo>
                  <a:lnTo>
                    <a:pt x="1679" y="4372"/>
                  </a:lnTo>
                  <a:lnTo>
                    <a:pt x="1679" y="4365"/>
                  </a:lnTo>
                  <a:lnTo>
                    <a:pt x="1682" y="4367"/>
                  </a:lnTo>
                  <a:lnTo>
                    <a:pt x="1686" y="4368"/>
                  </a:lnTo>
                  <a:lnTo>
                    <a:pt x="1687" y="4372"/>
                  </a:lnTo>
                  <a:lnTo>
                    <a:pt x="1692" y="4372"/>
                  </a:lnTo>
                  <a:lnTo>
                    <a:pt x="1694" y="4368"/>
                  </a:lnTo>
                  <a:lnTo>
                    <a:pt x="1696" y="4367"/>
                  </a:lnTo>
                  <a:lnTo>
                    <a:pt x="1698" y="4368"/>
                  </a:lnTo>
                  <a:lnTo>
                    <a:pt x="1699" y="4372"/>
                  </a:lnTo>
                  <a:lnTo>
                    <a:pt x="1703" y="4377"/>
                  </a:lnTo>
                  <a:lnTo>
                    <a:pt x="1704" y="4380"/>
                  </a:lnTo>
                  <a:lnTo>
                    <a:pt x="1706" y="4380"/>
                  </a:lnTo>
                  <a:lnTo>
                    <a:pt x="1706" y="4382"/>
                  </a:lnTo>
                  <a:lnTo>
                    <a:pt x="1706" y="4391"/>
                  </a:lnTo>
                  <a:lnTo>
                    <a:pt x="1706" y="4394"/>
                  </a:lnTo>
                  <a:lnTo>
                    <a:pt x="1706" y="4399"/>
                  </a:lnTo>
                  <a:lnTo>
                    <a:pt x="1709" y="4399"/>
                  </a:lnTo>
                  <a:lnTo>
                    <a:pt x="1713" y="4399"/>
                  </a:lnTo>
                  <a:lnTo>
                    <a:pt x="1718" y="4397"/>
                  </a:lnTo>
                  <a:lnTo>
                    <a:pt x="1721" y="4396"/>
                  </a:lnTo>
                  <a:lnTo>
                    <a:pt x="1725" y="4389"/>
                  </a:lnTo>
                  <a:lnTo>
                    <a:pt x="1727" y="4385"/>
                  </a:lnTo>
                  <a:lnTo>
                    <a:pt x="1728" y="4382"/>
                  </a:lnTo>
                  <a:lnTo>
                    <a:pt x="1732" y="4380"/>
                  </a:lnTo>
                  <a:lnTo>
                    <a:pt x="1737" y="4379"/>
                  </a:lnTo>
                  <a:lnTo>
                    <a:pt x="1740" y="4379"/>
                  </a:lnTo>
                  <a:lnTo>
                    <a:pt x="1742" y="4368"/>
                  </a:lnTo>
                  <a:lnTo>
                    <a:pt x="1740" y="4361"/>
                  </a:lnTo>
                  <a:lnTo>
                    <a:pt x="1739" y="4355"/>
                  </a:lnTo>
                  <a:lnTo>
                    <a:pt x="1735" y="4350"/>
                  </a:lnTo>
                  <a:lnTo>
                    <a:pt x="1730" y="4338"/>
                  </a:lnTo>
                  <a:lnTo>
                    <a:pt x="1727" y="4331"/>
                  </a:lnTo>
                  <a:lnTo>
                    <a:pt x="1727" y="4324"/>
                  </a:lnTo>
                  <a:lnTo>
                    <a:pt x="1732" y="4324"/>
                  </a:lnTo>
                  <a:lnTo>
                    <a:pt x="1735" y="4327"/>
                  </a:lnTo>
                  <a:lnTo>
                    <a:pt x="1737" y="4331"/>
                  </a:lnTo>
                  <a:lnTo>
                    <a:pt x="1739" y="4336"/>
                  </a:lnTo>
                  <a:lnTo>
                    <a:pt x="1740" y="4339"/>
                  </a:lnTo>
                  <a:lnTo>
                    <a:pt x="1742" y="4343"/>
                  </a:lnTo>
                  <a:lnTo>
                    <a:pt x="1747" y="4344"/>
                  </a:lnTo>
                  <a:lnTo>
                    <a:pt x="1754" y="4344"/>
                  </a:lnTo>
                  <a:lnTo>
                    <a:pt x="1754" y="4336"/>
                  </a:lnTo>
                  <a:lnTo>
                    <a:pt x="1754" y="4329"/>
                  </a:lnTo>
                  <a:lnTo>
                    <a:pt x="1752" y="4324"/>
                  </a:lnTo>
                  <a:lnTo>
                    <a:pt x="1747" y="4320"/>
                  </a:lnTo>
                  <a:lnTo>
                    <a:pt x="1744" y="4319"/>
                  </a:lnTo>
                  <a:lnTo>
                    <a:pt x="1737" y="4317"/>
                  </a:lnTo>
                  <a:lnTo>
                    <a:pt x="1721" y="4317"/>
                  </a:lnTo>
                  <a:lnTo>
                    <a:pt x="1720" y="4317"/>
                  </a:lnTo>
                  <a:lnTo>
                    <a:pt x="1704" y="4307"/>
                  </a:lnTo>
                  <a:lnTo>
                    <a:pt x="1698" y="4303"/>
                  </a:lnTo>
                  <a:lnTo>
                    <a:pt x="1691" y="4303"/>
                  </a:lnTo>
                  <a:lnTo>
                    <a:pt x="1687" y="4303"/>
                  </a:lnTo>
                  <a:lnTo>
                    <a:pt x="1686" y="4303"/>
                  </a:lnTo>
                  <a:lnTo>
                    <a:pt x="1684" y="4309"/>
                  </a:lnTo>
                  <a:lnTo>
                    <a:pt x="1682" y="4310"/>
                  </a:lnTo>
                  <a:lnTo>
                    <a:pt x="1679" y="4310"/>
                  </a:lnTo>
                  <a:lnTo>
                    <a:pt x="1675" y="4312"/>
                  </a:lnTo>
                  <a:lnTo>
                    <a:pt x="1674" y="4314"/>
                  </a:lnTo>
                  <a:lnTo>
                    <a:pt x="1674" y="4317"/>
                  </a:lnTo>
                  <a:lnTo>
                    <a:pt x="1674" y="4319"/>
                  </a:lnTo>
                  <a:lnTo>
                    <a:pt x="1677" y="4326"/>
                  </a:lnTo>
                  <a:lnTo>
                    <a:pt x="1679" y="4331"/>
                  </a:lnTo>
                  <a:lnTo>
                    <a:pt x="1682" y="4332"/>
                  </a:lnTo>
                  <a:lnTo>
                    <a:pt x="1682" y="4334"/>
                  </a:lnTo>
                  <a:lnTo>
                    <a:pt x="1682" y="4336"/>
                  </a:lnTo>
                  <a:lnTo>
                    <a:pt x="1679" y="4338"/>
                  </a:lnTo>
                  <a:lnTo>
                    <a:pt x="1658" y="4338"/>
                  </a:lnTo>
                  <a:lnTo>
                    <a:pt x="1643" y="4339"/>
                  </a:lnTo>
                  <a:lnTo>
                    <a:pt x="1626" y="4343"/>
                  </a:lnTo>
                  <a:lnTo>
                    <a:pt x="1610" y="4344"/>
                  </a:lnTo>
                  <a:lnTo>
                    <a:pt x="1610" y="4339"/>
                  </a:lnTo>
                  <a:lnTo>
                    <a:pt x="1609" y="4334"/>
                  </a:lnTo>
                  <a:lnTo>
                    <a:pt x="1605" y="4326"/>
                  </a:lnTo>
                  <a:lnTo>
                    <a:pt x="1602" y="4317"/>
                  </a:lnTo>
                  <a:lnTo>
                    <a:pt x="1602" y="4310"/>
                  </a:lnTo>
                  <a:lnTo>
                    <a:pt x="1604" y="4303"/>
                  </a:lnTo>
                  <a:lnTo>
                    <a:pt x="1607" y="4305"/>
                  </a:lnTo>
                  <a:lnTo>
                    <a:pt x="1610" y="4309"/>
                  </a:lnTo>
                  <a:lnTo>
                    <a:pt x="1612" y="4319"/>
                  </a:lnTo>
                  <a:lnTo>
                    <a:pt x="1612" y="4324"/>
                  </a:lnTo>
                  <a:lnTo>
                    <a:pt x="1616" y="4327"/>
                  </a:lnTo>
                  <a:lnTo>
                    <a:pt x="1619" y="4331"/>
                  </a:lnTo>
                  <a:lnTo>
                    <a:pt x="1624" y="4331"/>
                  </a:lnTo>
                  <a:lnTo>
                    <a:pt x="1638" y="4324"/>
                  </a:lnTo>
                  <a:lnTo>
                    <a:pt x="1651" y="4317"/>
                  </a:lnTo>
                  <a:lnTo>
                    <a:pt x="1648" y="4312"/>
                  </a:lnTo>
                  <a:lnTo>
                    <a:pt x="1648" y="4307"/>
                  </a:lnTo>
                  <a:lnTo>
                    <a:pt x="1651" y="4297"/>
                  </a:lnTo>
                  <a:lnTo>
                    <a:pt x="1662" y="4297"/>
                  </a:lnTo>
                  <a:lnTo>
                    <a:pt x="1670" y="4295"/>
                  </a:lnTo>
                  <a:lnTo>
                    <a:pt x="1675" y="4290"/>
                  </a:lnTo>
                  <a:lnTo>
                    <a:pt x="1679" y="4283"/>
                  </a:lnTo>
                  <a:lnTo>
                    <a:pt x="1680" y="4278"/>
                  </a:lnTo>
                  <a:lnTo>
                    <a:pt x="1682" y="4276"/>
                  </a:lnTo>
                  <a:lnTo>
                    <a:pt x="1686" y="4276"/>
                  </a:lnTo>
                  <a:lnTo>
                    <a:pt x="1686" y="4269"/>
                  </a:lnTo>
                  <a:lnTo>
                    <a:pt x="1687" y="4266"/>
                  </a:lnTo>
                  <a:lnTo>
                    <a:pt x="1691" y="4261"/>
                  </a:lnTo>
                  <a:lnTo>
                    <a:pt x="1692" y="4256"/>
                  </a:lnTo>
                  <a:lnTo>
                    <a:pt x="1701" y="4251"/>
                  </a:lnTo>
                  <a:lnTo>
                    <a:pt x="1706" y="4249"/>
                  </a:lnTo>
                  <a:lnTo>
                    <a:pt x="1713" y="4249"/>
                  </a:lnTo>
                  <a:lnTo>
                    <a:pt x="1713" y="4244"/>
                  </a:lnTo>
                  <a:lnTo>
                    <a:pt x="1715" y="4240"/>
                  </a:lnTo>
                  <a:lnTo>
                    <a:pt x="1716" y="4237"/>
                  </a:lnTo>
                  <a:lnTo>
                    <a:pt x="1720" y="4235"/>
                  </a:lnTo>
                  <a:lnTo>
                    <a:pt x="1721" y="4230"/>
                  </a:lnTo>
                  <a:lnTo>
                    <a:pt x="1723" y="4227"/>
                  </a:lnTo>
                  <a:lnTo>
                    <a:pt x="1730" y="4222"/>
                  </a:lnTo>
                  <a:lnTo>
                    <a:pt x="1739" y="4218"/>
                  </a:lnTo>
                  <a:lnTo>
                    <a:pt x="1747" y="4215"/>
                  </a:lnTo>
                  <a:lnTo>
                    <a:pt x="1745" y="4206"/>
                  </a:lnTo>
                  <a:lnTo>
                    <a:pt x="1745" y="4199"/>
                  </a:lnTo>
                  <a:lnTo>
                    <a:pt x="1747" y="4194"/>
                  </a:lnTo>
                  <a:lnTo>
                    <a:pt x="1749" y="4191"/>
                  </a:lnTo>
                  <a:lnTo>
                    <a:pt x="1756" y="4182"/>
                  </a:lnTo>
                  <a:lnTo>
                    <a:pt x="1761" y="4174"/>
                  </a:lnTo>
                  <a:lnTo>
                    <a:pt x="1766" y="4174"/>
                  </a:lnTo>
                  <a:lnTo>
                    <a:pt x="1771" y="4172"/>
                  </a:lnTo>
                  <a:lnTo>
                    <a:pt x="1779" y="4169"/>
                  </a:lnTo>
                  <a:lnTo>
                    <a:pt x="1788" y="4165"/>
                  </a:lnTo>
                  <a:lnTo>
                    <a:pt x="1795" y="4165"/>
                  </a:lnTo>
                  <a:lnTo>
                    <a:pt x="1802" y="4167"/>
                  </a:lnTo>
                  <a:lnTo>
                    <a:pt x="1803" y="4162"/>
                  </a:lnTo>
                  <a:lnTo>
                    <a:pt x="1805" y="4160"/>
                  </a:lnTo>
                  <a:lnTo>
                    <a:pt x="1808" y="4160"/>
                  </a:lnTo>
                  <a:lnTo>
                    <a:pt x="1810" y="4155"/>
                  </a:lnTo>
                  <a:lnTo>
                    <a:pt x="1812" y="4153"/>
                  </a:lnTo>
                  <a:lnTo>
                    <a:pt x="1815" y="4153"/>
                  </a:lnTo>
                  <a:lnTo>
                    <a:pt x="1814" y="4147"/>
                  </a:lnTo>
                  <a:lnTo>
                    <a:pt x="1812" y="4140"/>
                  </a:lnTo>
                  <a:lnTo>
                    <a:pt x="1808" y="4135"/>
                  </a:lnTo>
                  <a:lnTo>
                    <a:pt x="1808" y="4126"/>
                  </a:lnTo>
                  <a:lnTo>
                    <a:pt x="1774" y="4126"/>
                  </a:lnTo>
                  <a:lnTo>
                    <a:pt x="1773" y="4131"/>
                  </a:lnTo>
                  <a:lnTo>
                    <a:pt x="1771" y="4133"/>
                  </a:lnTo>
                  <a:lnTo>
                    <a:pt x="1767" y="4133"/>
                  </a:lnTo>
                  <a:lnTo>
                    <a:pt x="1733" y="4133"/>
                  </a:lnTo>
                  <a:lnTo>
                    <a:pt x="1730" y="4140"/>
                  </a:lnTo>
                  <a:lnTo>
                    <a:pt x="1725" y="4145"/>
                  </a:lnTo>
                  <a:lnTo>
                    <a:pt x="1716" y="4147"/>
                  </a:lnTo>
                  <a:lnTo>
                    <a:pt x="1706" y="4147"/>
                  </a:lnTo>
                  <a:lnTo>
                    <a:pt x="1706" y="4150"/>
                  </a:lnTo>
                  <a:lnTo>
                    <a:pt x="1704" y="4150"/>
                  </a:lnTo>
                  <a:lnTo>
                    <a:pt x="1703" y="4152"/>
                  </a:lnTo>
                  <a:lnTo>
                    <a:pt x="1703" y="4150"/>
                  </a:lnTo>
                  <a:lnTo>
                    <a:pt x="1706" y="4147"/>
                  </a:lnTo>
                  <a:lnTo>
                    <a:pt x="1709" y="4140"/>
                  </a:lnTo>
                  <a:lnTo>
                    <a:pt x="1715" y="4135"/>
                  </a:lnTo>
                  <a:lnTo>
                    <a:pt x="1723" y="4133"/>
                  </a:lnTo>
                  <a:lnTo>
                    <a:pt x="1733" y="4133"/>
                  </a:lnTo>
                  <a:lnTo>
                    <a:pt x="1735" y="4130"/>
                  </a:lnTo>
                  <a:lnTo>
                    <a:pt x="1737" y="4128"/>
                  </a:lnTo>
                  <a:lnTo>
                    <a:pt x="1744" y="4126"/>
                  </a:lnTo>
                  <a:lnTo>
                    <a:pt x="1761" y="4126"/>
                  </a:lnTo>
                  <a:lnTo>
                    <a:pt x="1761" y="4124"/>
                  </a:lnTo>
                  <a:lnTo>
                    <a:pt x="1762" y="4123"/>
                  </a:lnTo>
                  <a:lnTo>
                    <a:pt x="1767" y="4121"/>
                  </a:lnTo>
                  <a:lnTo>
                    <a:pt x="1781" y="4119"/>
                  </a:lnTo>
                  <a:lnTo>
                    <a:pt x="1783" y="4111"/>
                  </a:lnTo>
                  <a:lnTo>
                    <a:pt x="1781" y="4106"/>
                  </a:lnTo>
                  <a:lnTo>
                    <a:pt x="1779" y="4101"/>
                  </a:lnTo>
                  <a:lnTo>
                    <a:pt x="1776" y="4097"/>
                  </a:lnTo>
                  <a:lnTo>
                    <a:pt x="1773" y="4094"/>
                  </a:lnTo>
                  <a:lnTo>
                    <a:pt x="1769" y="4090"/>
                  </a:lnTo>
                  <a:lnTo>
                    <a:pt x="1767" y="4085"/>
                  </a:lnTo>
                  <a:lnTo>
                    <a:pt x="1767" y="4078"/>
                  </a:lnTo>
                  <a:lnTo>
                    <a:pt x="1774" y="4082"/>
                  </a:lnTo>
                  <a:lnTo>
                    <a:pt x="1779" y="4087"/>
                  </a:lnTo>
                  <a:lnTo>
                    <a:pt x="1790" y="4097"/>
                  </a:lnTo>
                  <a:lnTo>
                    <a:pt x="1793" y="4102"/>
                  </a:lnTo>
                  <a:lnTo>
                    <a:pt x="1800" y="4107"/>
                  </a:lnTo>
                  <a:lnTo>
                    <a:pt x="1807" y="4111"/>
                  </a:lnTo>
                  <a:lnTo>
                    <a:pt x="1815" y="4112"/>
                  </a:lnTo>
                  <a:lnTo>
                    <a:pt x="1815" y="4107"/>
                  </a:lnTo>
                  <a:lnTo>
                    <a:pt x="1814" y="4104"/>
                  </a:lnTo>
                  <a:lnTo>
                    <a:pt x="1810" y="4097"/>
                  </a:lnTo>
                  <a:lnTo>
                    <a:pt x="1808" y="4094"/>
                  </a:lnTo>
                  <a:lnTo>
                    <a:pt x="1803" y="4083"/>
                  </a:lnTo>
                  <a:lnTo>
                    <a:pt x="1796" y="4075"/>
                  </a:lnTo>
                  <a:lnTo>
                    <a:pt x="1785" y="4066"/>
                  </a:lnTo>
                  <a:lnTo>
                    <a:pt x="1783" y="4065"/>
                  </a:lnTo>
                  <a:lnTo>
                    <a:pt x="1776" y="4056"/>
                  </a:lnTo>
                  <a:lnTo>
                    <a:pt x="1773" y="4053"/>
                  </a:lnTo>
                  <a:lnTo>
                    <a:pt x="1767" y="4051"/>
                  </a:lnTo>
                  <a:lnTo>
                    <a:pt x="1766" y="4041"/>
                  </a:lnTo>
                  <a:lnTo>
                    <a:pt x="1762" y="4034"/>
                  </a:lnTo>
                  <a:lnTo>
                    <a:pt x="1759" y="4027"/>
                  </a:lnTo>
                  <a:lnTo>
                    <a:pt x="1754" y="4020"/>
                  </a:lnTo>
                  <a:lnTo>
                    <a:pt x="1742" y="4010"/>
                  </a:lnTo>
                  <a:lnTo>
                    <a:pt x="1737" y="4003"/>
                  </a:lnTo>
                  <a:lnTo>
                    <a:pt x="1733" y="3997"/>
                  </a:lnTo>
                  <a:lnTo>
                    <a:pt x="1725" y="3995"/>
                  </a:lnTo>
                  <a:lnTo>
                    <a:pt x="1720" y="3993"/>
                  </a:lnTo>
                  <a:lnTo>
                    <a:pt x="1708" y="3988"/>
                  </a:lnTo>
                  <a:lnTo>
                    <a:pt x="1703" y="3985"/>
                  </a:lnTo>
                  <a:lnTo>
                    <a:pt x="1696" y="3983"/>
                  </a:lnTo>
                  <a:lnTo>
                    <a:pt x="1689" y="3981"/>
                  </a:lnTo>
                  <a:lnTo>
                    <a:pt x="1679" y="3983"/>
                  </a:lnTo>
                  <a:lnTo>
                    <a:pt x="1674" y="3981"/>
                  </a:lnTo>
                  <a:lnTo>
                    <a:pt x="1672" y="3979"/>
                  </a:lnTo>
                  <a:lnTo>
                    <a:pt x="1672" y="3976"/>
                  </a:lnTo>
                  <a:lnTo>
                    <a:pt x="1667" y="3974"/>
                  </a:lnTo>
                  <a:lnTo>
                    <a:pt x="1665" y="3973"/>
                  </a:lnTo>
                  <a:lnTo>
                    <a:pt x="1665" y="3969"/>
                  </a:lnTo>
                  <a:lnTo>
                    <a:pt x="1665" y="3962"/>
                  </a:lnTo>
                  <a:lnTo>
                    <a:pt x="1665" y="3956"/>
                  </a:lnTo>
                  <a:lnTo>
                    <a:pt x="1668" y="3952"/>
                  </a:lnTo>
                  <a:lnTo>
                    <a:pt x="1672" y="3950"/>
                  </a:lnTo>
                  <a:lnTo>
                    <a:pt x="1679" y="3949"/>
                  </a:lnTo>
                  <a:lnTo>
                    <a:pt x="1680" y="3947"/>
                  </a:lnTo>
                  <a:lnTo>
                    <a:pt x="1682" y="3945"/>
                  </a:lnTo>
                  <a:lnTo>
                    <a:pt x="1686" y="3942"/>
                  </a:lnTo>
                  <a:lnTo>
                    <a:pt x="1687" y="3937"/>
                  </a:lnTo>
                  <a:lnTo>
                    <a:pt x="1689" y="3935"/>
                  </a:lnTo>
                  <a:lnTo>
                    <a:pt x="1692" y="3935"/>
                  </a:lnTo>
                  <a:lnTo>
                    <a:pt x="1689" y="3930"/>
                  </a:lnTo>
                  <a:lnTo>
                    <a:pt x="1686" y="3925"/>
                  </a:lnTo>
                  <a:lnTo>
                    <a:pt x="1680" y="3921"/>
                  </a:lnTo>
                  <a:lnTo>
                    <a:pt x="1679" y="3915"/>
                  </a:lnTo>
                  <a:lnTo>
                    <a:pt x="1667" y="3915"/>
                  </a:lnTo>
                  <a:lnTo>
                    <a:pt x="1662" y="3915"/>
                  </a:lnTo>
                  <a:lnTo>
                    <a:pt x="1658" y="3911"/>
                  </a:lnTo>
                  <a:lnTo>
                    <a:pt x="1655" y="3910"/>
                  </a:lnTo>
                  <a:lnTo>
                    <a:pt x="1651" y="3906"/>
                  </a:lnTo>
                  <a:lnTo>
                    <a:pt x="1651" y="3901"/>
                  </a:lnTo>
                  <a:lnTo>
                    <a:pt x="1651" y="3894"/>
                  </a:lnTo>
                  <a:lnTo>
                    <a:pt x="1646" y="3891"/>
                  </a:lnTo>
                  <a:lnTo>
                    <a:pt x="1639" y="3889"/>
                  </a:lnTo>
                  <a:lnTo>
                    <a:pt x="1624" y="3887"/>
                  </a:lnTo>
                  <a:lnTo>
                    <a:pt x="1610" y="3884"/>
                  </a:lnTo>
                  <a:lnTo>
                    <a:pt x="1597" y="3881"/>
                  </a:lnTo>
                  <a:lnTo>
                    <a:pt x="1592" y="3872"/>
                  </a:lnTo>
                  <a:lnTo>
                    <a:pt x="1588" y="3869"/>
                  </a:lnTo>
                  <a:lnTo>
                    <a:pt x="1583" y="3867"/>
                  </a:lnTo>
                  <a:lnTo>
                    <a:pt x="1583" y="3863"/>
                  </a:lnTo>
                  <a:lnTo>
                    <a:pt x="1585" y="3858"/>
                  </a:lnTo>
                  <a:lnTo>
                    <a:pt x="1585" y="3853"/>
                  </a:lnTo>
                  <a:lnTo>
                    <a:pt x="1583" y="3851"/>
                  </a:lnTo>
                  <a:lnTo>
                    <a:pt x="1580" y="3850"/>
                  </a:lnTo>
                  <a:lnTo>
                    <a:pt x="1569" y="3845"/>
                  </a:lnTo>
                  <a:lnTo>
                    <a:pt x="1566" y="3841"/>
                  </a:lnTo>
                  <a:lnTo>
                    <a:pt x="1561" y="3836"/>
                  </a:lnTo>
                  <a:lnTo>
                    <a:pt x="1561" y="3833"/>
                  </a:lnTo>
                  <a:lnTo>
                    <a:pt x="1558" y="3824"/>
                  </a:lnTo>
                  <a:lnTo>
                    <a:pt x="1554" y="3822"/>
                  </a:lnTo>
                  <a:lnTo>
                    <a:pt x="1549" y="3819"/>
                  </a:lnTo>
                  <a:lnTo>
                    <a:pt x="1549" y="3816"/>
                  </a:lnTo>
                  <a:lnTo>
                    <a:pt x="1551" y="3810"/>
                  </a:lnTo>
                  <a:lnTo>
                    <a:pt x="1554" y="3804"/>
                  </a:lnTo>
                  <a:lnTo>
                    <a:pt x="1556" y="3795"/>
                  </a:lnTo>
                  <a:lnTo>
                    <a:pt x="1556" y="3785"/>
                  </a:lnTo>
                  <a:lnTo>
                    <a:pt x="1551" y="3785"/>
                  </a:lnTo>
                  <a:lnTo>
                    <a:pt x="1547" y="3783"/>
                  </a:lnTo>
                  <a:lnTo>
                    <a:pt x="1544" y="3781"/>
                  </a:lnTo>
                  <a:lnTo>
                    <a:pt x="1542" y="3778"/>
                  </a:lnTo>
                  <a:lnTo>
                    <a:pt x="1535" y="3778"/>
                  </a:lnTo>
                  <a:lnTo>
                    <a:pt x="1532" y="3778"/>
                  </a:lnTo>
                  <a:lnTo>
                    <a:pt x="1523" y="3781"/>
                  </a:lnTo>
                  <a:lnTo>
                    <a:pt x="1522" y="3783"/>
                  </a:lnTo>
                  <a:lnTo>
                    <a:pt x="1511" y="3788"/>
                  </a:lnTo>
                  <a:lnTo>
                    <a:pt x="1505" y="3792"/>
                  </a:lnTo>
                  <a:lnTo>
                    <a:pt x="1498" y="3795"/>
                  </a:lnTo>
                  <a:lnTo>
                    <a:pt x="1494" y="3798"/>
                  </a:lnTo>
                  <a:lnTo>
                    <a:pt x="1493" y="3802"/>
                  </a:lnTo>
                  <a:lnTo>
                    <a:pt x="1491" y="3805"/>
                  </a:lnTo>
                  <a:lnTo>
                    <a:pt x="1486" y="3816"/>
                  </a:lnTo>
                  <a:lnTo>
                    <a:pt x="1481" y="3826"/>
                  </a:lnTo>
                  <a:lnTo>
                    <a:pt x="1472" y="3821"/>
                  </a:lnTo>
                  <a:lnTo>
                    <a:pt x="1469" y="3817"/>
                  </a:lnTo>
                  <a:lnTo>
                    <a:pt x="1467" y="3812"/>
                  </a:lnTo>
                  <a:lnTo>
                    <a:pt x="1467" y="3805"/>
                  </a:lnTo>
                  <a:lnTo>
                    <a:pt x="1467" y="3800"/>
                  </a:lnTo>
                  <a:lnTo>
                    <a:pt x="1465" y="3795"/>
                  </a:lnTo>
                  <a:lnTo>
                    <a:pt x="1462" y="3787"/>
                  </a:lnTo>
                  <a:lnTo>
                    <a:pt x="1457" y="3780"/>
                  </a:lnTo>
                  <a:lnTo>
                    <a:pt x="1454" y="3771"/>
                  </a:lnTo>
                  <a:lnTo>
                    <a:pt x="1436" y="3771"/>
                  </a:lnTo>
                  <a:lnTo>
                    <a:pt x="1423" y="3771"/>
                  </a:lnTo>
                  <a:lnTo>
                    <a:pt x="1399" y="3764"/>
                  </a:lnTo>
                  <a:lnTo>
                    <a:pt x="1385" y="3764"/>
                  </a:lnTo>
                  <a:lnTo>
                    <a:pt x="1384" y="3758"/>
                  </a:lnTo>
                  <a:lnTo>
                    <a:pt x="1384" y="3751"/>
                  </a:lnTo>
                  <a:lnTo>
                    <a:pt x="1387" y="3742"/>
                  </a:lnTo>
                  <a:lnTo>
                    <a:pt x="1390" y="3734"/>
                  </a:lnTo>
                  <a:lnTo>
                    <a:pt x="1392" y="3729"/>
                  </a:lnTo>
                  <a:lnTo>
                    <a:pt x="1392" y="3723"/>
                  </a:lnTo>
                  <a:lnTo>
                    <a:pt x="1392" y="3713"/>
                  </a:lnTo>
                  <a:lnTo>
                    <a:pt x="1390" y="3705"/>
                  </a:lnTo>
                  <a:lnTo>
                    <a:pt x="1385" y="3700"/>
                  </a:lnTo>
                  <a:lnTo>
                    <a:pt x="1378" y="3696"/>
                  </a:lnTo>
                  <a:lnTo>
                    <a:pt x="1378" y="3689"/>
                  </a:lnTo>
                  <a:lnTo>
                    <a:pt x="1380" y="3686"/>
                  </a:lnTo>
                  <a:lnTo>
                    <a:pt x="1384" y="3681"/>
                  </a:lnTo>
                  <a:lnTo>
                    <a:pt x="1385" y="3676"/>
                  </a:lnTo>
                  <a:lnTo>
                    <a:pt x="1384" y="3669"/>
                  </a:lnTo>
                  <a:lnTo>
                    <a:pt x="1380" y="3664"/>
                  </a:lnTo>
                  <a:lnTo>
                    <a:pt x="1373" y="3654"/>
                  </a:lnTo>
                  <a:lnTo>
                    <a:pt x="1365" y="3645"/>
                  </a:lnTo>
                  <a:lnTo>
                    <a:pt x="1358" y="3635"/>
                  </a:lnTo>
                  <a:lnTo>
                    <a:pt x="1358" y="3580"/>
                  </a:lnTo>
                  <a:lnTo>
                    <a:pt x="1361" y="3579"/>
                  </a:lnTo>
                  <a:lnTo>
                    <a:pt x="1361" y="3575"/>
                  </a:lnTo>
                  <a:lnTo>
                    <a:pt x="1360" y="3572"/>
                  </a:lnTo>
                  <a:lnTo>
                    <a:pt x="1358" y="3567"/>
                  </a:lnTo>
                  <a:lnTo>
                    <a:pt x="1360" y="3563"/>
                  </a:lnTo>
                  <a:lnTo>
                    <a:pt x="1361" y="3560"/>
                  </a:lnTo>
                  <a:lnTo>
                    <a:pt x="1363" y="3558"/>
                  </a:lnTo>
                  <a:lnTo>
                    <a:pt x="1365" y="3553"/>
                  </a:lnTo>
                  <a:lnTo>
                    <a:pt x="1365" y="3478"/>
                  </a:lnTo>
                  <a:lnTo>
                    <a:pt x="1365" y="3473"/>
                  </a:lnTo>
                  <a:lnTo>
                    <a:pt x="1365" y="3468"/>
                  </a:lnTo>
                  <a:lnTo>
                    <a:pt x="1363" y="3464"/>
                  </a:lnTo>
                  <a:lnTo>
                    <a:pt x="1360" y="3463"/>
                  </a:lnTo>
                  <a:lnTo>
                    <a:pt x="1355" y="3457"/>
                  </a:lnTo>
                  <a:lnTo>
                    <a:pt x="1351" y="3456"/>
                  </a:lnTo>
                  <a:lnTo>
                    <a:pt x="1351" y="3451"/>
                  </a:lnTo>
                  <a:lnTo>
                    <a:pt x="1351" y="3444"/>
                  </a:lnTo>
                  <a:lnTo>
                    <a:pt x="1355" y="3437"/>
                  </a:lnTo>
                  <a:lnTo>
                    <a:pt x="1358" y="3432"/>
                  </a:lnTo>
                  <a:lnTo>
                    <a:pt x="1358" y="3423"/>
                  </a:lnTo>
                  <a:lnTo>
                    <a:pt x="1355" y="3418"/>
                  </a:lnTo>
                  <a:lnTo>
                    <a:pt x="1353" y="3411"/>
                  </a:lnTo>
                  <a:lnTo>
                    <a:pt x="1350" y="3406"/>
                  </a:lnTo>
                  <a:lnTo>
                    <a:pt x="1348" y="3405"/>
                  </a:lnTo>
                  <a:lnTo>
                    <a:pt x="1344" y="3403"/>
                  </a:lnTo>
                  <a:lnTo>
                    <a:pt x="1344" y="3398"/>
                  </a:lnTo>
                  <a:lnTo>
                    <a:pt x="1343" y="3394"/>
                  </a:lnTo>
                  <a:lnTo>
                    <a:pt x="1341" y="3391"/>
                  </a:lnTo>
                  <a:lnTo>
                    <a:pt x="1338" y="3389"/>
                  </a:lnTo>
                  <a:lnTo>
                    <a:pt x="1334" y="3389"/>
                  </a:lnTo>
                  <a:lnTo>
                    <a:pt x="1332" y="3388"/>
                  </a:lnTo>
                  <a:lnTo>
                    <a:pt x="1331" y="3382"/>
                  </a:lnTo>
                  <a:lnTo>
                    <a:pt x="1331" y="3370"/>
                  </a:lnTo>
                  <a:lnTo>
                    <a:pt x="1334" y="3362"/>
                  </a:lnTo>
                  <a:lnTo>
                    <a:pt x="1338" y="3353"/>
                  </a:lnTo>
                  <a:lnTo>
                    <a:pt x="1343" y="3347"/>
                  </a:lnTo>
                  <a:lnTo>
                    <a:pt x="1348" y="3340"/>
                  </a:lnTo>
                  <a:lnTo>
                    <a:pt x="1351" y="3331"/>
                  </a:lnTo>
                  <a:lnTo>
                    <a:pt x="1353" y="3321"/>
                  </a:lnTo>
                  <a:lnTo>
                    <a:pt x="1351" y="3307"/>
                  </a:lnTo>
                  <a:lnTo>
                    <a:pt x="1363" y="3309"/>
                  </a:lnTo>
                  <a:lnTo>
                    <a:pt x="1373" y="3312"/>
                  </a:lnTo>
                  <a:lnTo>
                    <a:pt x="1392" y="3321"/>
                  </a:lnTo>
                  <a:lnTo>
                    <a:pt x="1392" y="3328"/>
                  </a:lnTo>
                  <a:lnTo>
                    <a:pt x="1392" y="3335"/>
                  </a:lnTo>
                  <a:lnTo>
                    <a:pt x="1394" y="3340"/>
                  </a:lnTo>
                  <a:lnTo>
                    <a:pt x="1399" y="3341"/>
                  </a:lnTo>
                  <a:lnTo>
                    <a:pt x="1401" y="3343"/>
                  </a:lnTo>
                  <a:lnTo>
                    <a:pt x="1402" y="3345"/>
                  </a:lnTo>
                  <a:lnTo>
                    <a:pt x="1406" y="3348"/>
                  </a:lnTo>
                  <a:lnTo>
                    <a:pt x="1411" y="3350"/>
                  </a:lnTo>
                  <a:lnTo>
                    <a:pt x="1413" y="3352"/>
                  </a:lnTo>
                  <a:lnTo>
                    <a:pt x="1413" y="3355"/>
                  </a:lnTo>
                  <a:lnTo>
                    <a:pt x="1414" y="3355"/>
                  </a:lnTo>
                  <a:lnTo>
                    <a:pt x="1416" y="3353"/>
                  </a:lnTo>
                  <a:lnTo>
                    <a:pt x="1419" y="3343"/>
                  </a:lnTo>
                  <a:lnTo>
                    <a:pt x="1421" y="3335"/>
                  </a:lnTo>
                  <a:lnTo>
                    <a:pt x="1421" y="3329"/>
                  </a:lnTo>
                  <a:lnTo>
                    <a:pt x="1419" y="3328"/>
                  </a:lnTo>
                  <a:lnTo>
                    <a:pt x="1413" y="3328"/>
                  </a:lnTo>
                  <a:lnTo>
                    <a:pt x="1414" y="3323"/>
                  </a:lnTo>
                  <a:lnTo>
                    <a:pt x="1418" y="3316"/>
                  </a:lnTo>
                  <a:lnTo>
                    <a:pt x="1419" y="3309"/>
                  </a:lnTo>
                  <a:lnTo>
                    <a:pt x="1419" y="3306"/>
                  </a:lnTo>
                  <a:lnTo>
                    <a:pt x="1419" y="3300"/>
                  </a:lnTo>
                  <a:lnTo>
                    <a:pt x="1419" y="3294"/>
                  </a:lnTo>
                  <a:lnTo>
                    <a:pt x="1418" y="3288"/>
                  </a:lnTo>
                  <a:lnTo>
                    <a:pt x="1414" y="3285"/>
                  </a:lnTo>
                  <a:lnTo>
                    <a:pt x="1411" y="3282"/>
                  </a:lnTo>
                  <a:lnTo>
                    <a:pt x="1404" y="3275"/>
                  </a:lnTo>
                  <a:lnTo>
                    <a:pt x="1401" y="3271"/>
                  </a:lnTo>
                  <a:lnTo>
                    <a:pt x="1399" y="3266"/>
                  </a:lnTo>
                  <a:lnTo>
                    <a:pt x="1397" y="3265"/>
                  </a:lnTo>
                  <a:lnTo>
                    <a:pt x="1396" y="3263"/>
                  </a:lnTo>
                  <a:lnTo>
                    <a:pt x="1392" y="3259"/>
                  </a:lnTo>
                  <a:lnTo>
                    <a:pt x="1390" y="3254"/>
                  </a:lnTo>
                  <a:lnTo>
                    <a:pt x="1389" y="3253"/>
                  </a:lnTo>
                  <a:lnTo>
                    <a:pt x="1385" y="3253"/>
                  </a:lnTo>
                  <a:lnTo>
                    <a:pt x="1384" y="3249"/>
                  </a:lnTo>
                  <a:lnTo>
                    <a:pt x="1382" y="3246"/>
                  </a:lnTo>
                  <a:lnTo>
                    <a:pt x="1378" y="3244"/>
                  </a:lnTo>
                  <a:lnTo>
                    <a:pt x="1378" y="3239"/>
                  </a:lnTo>
                  <a:lnTo>
                    <a:pt x="1382" y="3225"/>
                  </a:lnTo>
                  <a:lnTo>
                    <a:pt x="1385" y="3210"/>
                  </a:lnTo>
                  <a:lnTo>
                    <a:pt x="1389" y="3178"/>
                  </a:lnTo>
                  <a:lnTo>
                    <a:pt x="1394" y="3147"/>
                  </a:lnTo>
                  <a:lnTo>
                    <a:pt x="1399" y="3116"/>
                  </a:lnTo>
                  <a:lnTo>
                    <a:pt x="1402" y="3116"/>
                  </a:lnTo>
                  <a:lnTo>
                    <a:pt x="1404" y="3114"/>
                  </a:lnTo>
                  <a:lnTo>
                    <a:pt x="1406" y="3109"/>
                  </a:lnTo>
                  <a:lnTo>
                    <a:pt x="1406" y="3103"/>
                  </a:lnTo>
                  <a:lnTo>
                    <a:pt x="1402" y="3099"/>
                  </a:lnTo>
                  <a:lnTo>
                    <a:pt x="1401" y="3094"/>
                  </a:lnTo>
                  <a:lnTo>
                    <a:pt x="1399" y="3089"/>
                  </a:lnTo>
                  <a:lnTo>
                    <a:pt x="1399" y="3084"/>
                  </a:lnTo>
                  <a:lnTo>
                    <a:pt x="1397" y="3080"/>
                  </a:lnTo>
                  <a:lnTo>
                    <a:pt x="1396" y="3077"/>
                  </a:lnTo>
                  <a:lnTo>
                    <a:pt x="1392" y="3075"/>
                  </a:lnTo>
                  <a:lnTo>
                    <a:pt x="1392" y="3068"/>
                  </a:lnTo>
                  <a:lnTo>
                    <a:pt x="1396" y="3062"/>
                  </a:lnTo>
                  <a:lnTo>
                    <a:pt x="1399" y="3057"/>
                  </a:lnTo>
                  <a:lnTo>
                    <a:pt x="1399" y="3048"/>
                  </a:lnTo>
                  <a:lnTo>
                    <a:pt x="1394" y="3046"/>
                  </a:lnTo>
                  <a:lnTo>
                    <a:pt x="1392" y="3045"/>
                  </a:lnTo>
                  <a:lnTo>
                    <a:pt x="1392" y="3041"/>
                  </a:lnTo>
                  <a:lnTo>
                    <a:pt x="1387" y="3039"/>
                  </a:lnTo>
                  <a:lnTo>
                    <a:pt x="1385" y="3038"/>
                  </a:lnTo>
                  <a:lnTo>
                    <a:pt x="1385" y="3034"/>
                  </a:lnTo>
                  <a:lnTo>
                    <a:pt x="1372" y="3024"/>
                  </a:lnTo>
                  <a:lnTo>
                    <a:pt x="1365" y="3019"/>
                  </a:lnTo>
                  <a:lnTo>
                    <a:pt x="1360" y="3012"/>
                  </a:lnTo>
                  <a:lnTo>
                    <a:pt x="1355" y="3005"/>
                  </a:lnTo>
                  <a:lnTo>
                    <a:pt x="1351" y="2997"/>
                  </a:lnTo>
                  <a:lnTo>
                    <a:pt x="1350" y="2987"/>
                  </a:lnTo>
                  <a:lnTo>
                    <a:pt x="1351" y="2973"/>
                  </a:lnTo>
                  <a:lnTo>
                    <a:pt x="1356" y="2973"/>
                  </a:lnTo>
                  <a:lnTo>
                    <a:pt x="1360" y="2975"/>
                  </a:lnTo>
                  <a:lnTo>
                    <a:pt x="1363" y="2976"/>
                  </a:lnTo>
                  <a:lnTo>
                    <a:pt x="1365" y="2980"/>
                  </a:lnTo>
                  <a:lnTo>
                    <a:pt x="1367" y="2987"/>
                  </a:lnTo>
                  <a:lnTo>
                    <a:pt x="1368" y="2997"/>
                  </a:lnTo>
                  <a:lnTo>
                    <a:pt x="1370" y="3005"/>
                  </a:lnTo>
                  <a:lnTo>
                    <a:pt x="1373" y="3012"/>
                  </a:lnTo>
                  <a:lnTo>
                    <a:pt x="1377" y="3014"/>
                  </a:lnTo>
                  <a:lnTo>
                    <a:pt x="1380" y="3016"/>
                  </a:lnTo>
                  <a:lnTo>
                    <a:pt x="1385" y="3016"/>
                  </a:lnTo>
                  <a:lnTo>
                    <a:pt x="1392" y="3014"/>
                  </a:lnTo>
                  <a:lnTo>
                    <a:pt x="1396" y="3012"/>
                  </a:lnTo>
                  <a:lnTo>
                    <a:pt x="1397" y="3010"/>
                  </a:lnTo>
                  <a:lnTo>
                    <a:pt x="1399" y="3004"/>
                  </a:lnTo>
                  <a:lnTo>
                    <a:pt x="1399" y="2987"/>
                  </a:lnTo>
                  <a:lnTo>
                    <a:pt x="1390" y="2982"/>
                  </a:lnTo>
                  <a:lnTo>
                    <a:pt x="1387" y="2978"/>
                  </a:lnTo>
                  <a:lnTo>
                    <a:pt x="1385" y="2973"/>
                  </a:lnTo>
                  <a:lnTo>
                    <a:pt x="1375" y="2968"/>
                  </a:lnTo>
                  <a:lnTo>
                    <a:pt x="1372" y="2964"/>
                  </a:lnTo>
                  <a:lnTo>
                    <a:pt x="1368" y="2959"/>
                  </a:lnTo>
                  <a:lnTo>
                    <a:pt x="1367" y="2954"/>
                  </a:lnTo>
                  <a:lnTo>
                    <a:pt x="1365" y="2947"/>
                  </a:lnTo>
                  <a:lnTo>
                    <a:pt x="1363" y="2941"/>
                  </a:lnTo>
                  <a:lnTo>
                    <a:pt x="1365" y="2932"/>
                  </a:lnTo>
                  <a:lnTo>
                    <a:pt x="1370" y="2935"/>
                  </a:lnTo>
                  <a:lnTo>
                    <a:pt x="1375" y="2939"/>
                  </a:lnTo>
                  <a:lnTo>
                    <a:pt x="1377" y="2946"/>
                  </a:lnTo>
                  <a:lnTo>
                    <a:pt x="1378" y="2953"/>
                  </a:lnTo>
                  <a:lnTo>
                    <a:pt x="1387" y="2958"/>
                  </a:lnTo>
                  <a:lnTo>
                    <a:pt x="1390" y="2961"/>
                  </a:lnTo>
                  <a:lnTo>
                    <a:pt x="1392" y="2966"/>
                  </a:lnTo>
                  <a:lnTo>
                    <a:pt x="1394" y="2968"/>
                  </a:lnTo>
                  <a:lnTo>
                    <a:pt x="1396" y="2970"/>
                  </a:lnTo>
                  <a:lnTo>
                    <a:pt x="1399" y="2973"/>
                  </a:lnTo>
                  <a:lnTo>
                    <a:pt x="1401" y="2978"/>
                  </a:lnTo>
                  <a:lnTo>
                    <a:pt x="1402" y="2980"/>
                  </a:lnTo>
                  <a:lnTo>
                    <a:pt x="1406" y="2980"/>
                  </a:lnTo>
                  <a:lnTo>
                    <a:pt x="1411" y="2988"/>
                  </a:lnTo>
                  <a:lnTo>
                    <a:pt x="1414" y="2992"/>
                  </a:lnTo>
                  <a:lnTo>
                    <a:pt x="1419" y="2993"/>
                  </a:lnTo>
                  <a:lnTo>
                    <a:pt x="1425" y="2995"/>
                  </a:lnTo>
                  <a:lnTo>
                    <a:pt x="1426" y="2997"/>
                  </a:lnTo>
                  <a:lnTo>
                    <a:pt x="1426" y="3000"/>
                  </a:lnTo>
                  <a:lnTo>
                    <a:pt x="1433" y="3000"/>
                  </a:lnTo>
                  <a:lnTo>
                    <a:pt x="1436" y="2999"/>
                  </a:lnTo>
                  <a:lnTo>
                    <a:pt x="1438" y="2997"/>
                  </a:lnTo>
                  <a:lnTo>
                    <a:pt x="1438" y="2993"/>
                  </a:lnTo>
                  <a:lnTo>
                    <a:pt x="1436" y="2988"/>
                  </a:lnTo>
                  <a:lnTo>
                    <a:pt x="1435" y="2987"/>
                  </a:lnTo>
                  <a:lnTo>
                    <a:pt x="1433" y="2987"/>
                  </a:lnTo>
                  <a:lnTo>
                    <a:pt x="1433" y="2978"/>
                  </a:lnTo>
                  <a:lnTo>
                    <a:pt x="1431" y="2971"/>
                  </a:lnTo>
                  <a:lnTo>
                    <a:pt x="1428" y="2966"/>
                  </a:lnTo>
                  <a:lnTo>
                    <a:pt x="1426" y="2959"/>
                  </a:lnTo>
                  <a:lnTo>
                    <a:pt x="1428" y="2954"/>
                  </a:lnTo>
                  <a:lnTo>
                    <a:pt x="1430" y="2953"/>
                  </a:lnTo>
                  <a:lnTo>
                    <a:pt x="1433" y="2953"/>
                  </a:lnTo>
                  <a:lnTo>
                    <a:pt x="1436" y="2951"/>
                  </a:lnTo>
                  <a:lnTo>
                    <a:pt x="1438" y="2947"/>
                  </a:lnTo>
                  <a:lnTo>
                    <a:pt x="1440" y="2939"/>
                  </a:lnTo>
                  <a:lnTo>
                    <a:pt x="1443" y="2939"/>
                  </a:lnTo>
                  <a:lnTo>
                    <a:pt x="1445" y="2937"/>
                  </a:lnTo>
                  <a:lnTo>
                    <a:pt x="1447" y="2932"/>
                  </a:lnTo>
                  <a:lnTo>
                    <a:pt x="1450" y="2927"/>
                  </a:lnTo>
                  <a:lnTo>
                    <a:pt x="1452" y="2920"/>
                  </a:lnTo>
                  <a:lnTo>
                    <a:pt x="1454" y="2913"/>
                  </a:lnTo>
                  <a:lnTo>
                    <a:pt x="1454" y="2905"/>
                  </a:lnTo>
                  <a:lnTo>
                    <a:pt x="1459" y="2905"/>
                  </a:lnTo>
                  <a:lnTo>
                    <a:pt x="1464" y="2905"/>
                  </a:lnTo>
                  <a:lnTo>
                    <a:pt x="1469" y="2910"/>
                  </a:lnTo>
                  <a:lnTo>
                    <a:pt x="1476" y="2913"/>
                  </a:lnTo>
                  <a:lnTo>
                    <a:pt x="1481" y="2913"/>
                  </a:lnTo>
                  <a:lnTo>
                    <a:pt x="1488" y="2912"/>
                  </a:lnTo>
                  <a:lnTo>
                    <a:pt x="1488" y="2905"/>
                  </a:lnTo>
                  <a:lnTo>
                    <a:pt x="1488" y="2898"/>
                  </a:lnTo>
                  <a:lnTo>
                    <a:pt x="1486" y="2893"/>
                  </a:lnTo>
                  <a:lnTo>
                    <a:pt x="1481" y="2891"/>
                  </a:lnTo>
                  <a:lnTo>
                    <a:pt x="1474" y="2891"/>
                  </a:lnTo>
                  <a:lnTo>
                    <a:pt x="1476" y="2886"/>
                  </a:lnTo>
                  <a:lnTo>
                    <a:pt x="1477" y="2884"/>
                  </a:lnTo>
                  <a:lnTo>
                    <a:pt x="1481" y="2884"/>
                  </a:lnTo>
                  <a:lnTo>
                    <a:pt x="1501" y="2884"/>
                  </a:lnTo>
                  <a:lnTo>
                    <a:pt x="1498" y="2879"/>
                  </a:lnTo>
                  <a:lnTo>
                    <a:pt x="1496" y="2872"/>
                  </a:lnTo>
                  <a:lnTo>
                    <a:pt x="1494" y="2869"/>
                  </a:lnTo>
                  <a:lnTo>
                    <a:pt x="1496" y="2867"/>
                  </a:lnTo>
                  <a:lnTo>
                    <a:pt x="1498" y="2866"/>
                  </a:lnTo>
                  <a:lnTo>
                    <a:pt x="1501" y="2864"/>
                  </a:lnTo>
                  <a:lnTo>
                    <a:pt x="1505" y="2862"/>
                  </a:lnTo>
                  <a:lnTo>
                    <a:pt x="1506" y="2860"/>
                  </a:lnTo>
                  <a:lnTo>
                    <a:pt x="1506" y="2857"/>
                  </a:lnTo>
                  <a:lnTo>
                    <a:pt x="1506" y="2855"/>
                  </a:lnTo>
                  <a:lnTo>
                    <a:pt x="1503" y="2849"/>
                  </a:lnTo>
                  <a:lnTo>
                    <a:pt x="1501" y="2843"/>
                  </a:lnTo>
                  <a:lnTo>
                    <a:pt x="1500" y="2840"/>
                  </a:lnTo>
                  <a:lnTo>
                    <a:pt x="1496" y="2840"/>
                  </a:lnTo>
                  <a:lnTo>
                    <a:pt x="1493" y="2842"/>
                  </a:lnTo>
                  <a:lnTo>
                    <a:pt x="1488" y="2843"/>
                  </a:lnTo>
                  <a:lnTo>
                    <a:pt x="1486" y="2845"/>
                  </a:lnTo>
                  <a:lnTo>
                    <a:pt x="1484" y="2847"/>
                  </a:lnTo>
                  <a:lnTo>
                    <a:pt x="1481" y="2850"/>
                  </a:lnTo>
                  <a:lnTo>
                    <a:pt x="1476" y="2852"/>
                  </a:lnTo>
                  <a:lnTo>
                    <a:pt x="1474" y="2854"/>
                  </a:lnTo>
                  <a:lnTo>
                    <a:pt x="1474" y="2857"/>
                  </a:lnTo>
                  <a:lnTo>
                    <a:pt x="1471" y="2855"/>
                  </a:lnTo>
                  <a:lnTo>
                    <a:pt x="1469" y="2854"/>
                  </a:lnTo>
                  <a:lnTo>
                    <a:pt x="1467" y="2847"/>
                  </a:lnTo>
                  <a:lnTo>
                    <a:pt x="1469" y="2838"/>
                  </a:lnTo>
                  <a:lnTo>
                    <a:pt x="1467" y="2830"/>
                  </a:lnTo>
                  <a:lnTo>
                    <a:pt x="1464" y="2830"/>
                  </a:lnTo>
                  <a:lnTo>
                    <a:pt x="1460" y="2830"/>
                  </a:lnTo>
                  <a:lnTo>
                    <a:pt x="1459" y="2826"/>
                  </a:lnTo>
                  <a:lnTo>
                    <a:pt x="1459" y="2821"/>
                  </a:lnTo>
                  <a:lnTo>
                    <a:pt x="1457" y="2816"/>
                  </a:lnTo>
                  <a:lnTo>
                    <a:pt x="1454" y="2816"/>
                  </a:lnTo>
                  <a:lnTo>
                    <a:pt x="1454" y="2809"/>
                  </a:lnTo>
                  <a:lnTo>
                    <a:pt x="1454" y="2802"/>
                  </a:lnTo>
                  <a:lnTo>
                    <a:pt x="1448" y="2794"/>
                  </a:lnTo>
                  <a:lnTo>
                    <a:pt x="1445" y="2782"/>
                  </a:lnTo>
                  <a:lnTo>
                    <a:pt x="1445" y="2777"/>
                  </a:lnTo>
                  <a:lnTo>
                    <a:pt x="1447" y="2768"/>
                  </a:lnTo>
                  <a:lnTo>
                    <a:pt x="1454" y="2772"/>
                  </a:lnTo>
                  <a:lnTo>
                    <a:pt x="1459" y="2777"/>
                  </a:lnTo>
                  <a:lnTo>
                    <a:pt x="1460" y="2785"/>
                  </a:lnTo>
                  <a:lnTo>
                    <a:pt x="1460" y="2796"/>
                  </a:lnTo>
                  <a:lnTo>
                    <a:pt x="1467" y="2794"/>
                  </a:lnTo>
                  <a:lnTo>
                    <a:pt x="1474" y="2792"/>
                  </a:lnTo>
                  <a:lnTo>
                    <a:pt x="1479" y="2789"/>
                  </a:lnTo>
                  <a:lnTo>
                    <a:pt x="1488" y="2789"/>
                  </a:lnTo>
                  <a:lnTo>
                    <a:pt x="1484" y="2794"/>
                  </a:lnTo>
                  <a:lnTo>
                    <a:pt x="1481" y="2799"/>
                  </a:lnTo>
                  <a:lnTo>
                    <a:pt x="1476" y="2802"/>
                  </a:lnTo>
                  <a:lnTo>
                    <a:pt x="1474" y="2809"/>
                  </a:lnTo>
                  <a:lnTo>
                    <a:pt x="1479" y="2818"/>
                  </a:lnTo>
                  <a:lnTo>
                    <a:pt x="1482" y="2821"/>
                  </a:lnTo>
                  <a:lnTo>
                    <a:pt x="1488" y="2823"/>
                  </a:lnTo>
                  <a:lnTo>
                    <a:pt x="1493" y="2825"/>
                  </a:lnTo>
                  <a:lnTo>
                    <a:pt x="1494" y="2826"/>
                  </a:lnTo>
                  <a:lnTo>
                    <a:pt x="1494" y="2830"/>
                  </a:lnTo>
                  <a:lnTo>
                    <a:pt x="1500" y="2830"/>
                  </a:lnTo>
                  <a:lnTo>
                    <a:pt x="1503" y="2828"/>
                  </a:lnTo>
                  <a:lnTo>
                    <a:pt x="1506" y="2826"/>
                  </a:lnTo>
                  <a:lnTo>
                    <a:pt x="1508" y="2823"/>
                  </a:lnTo>
                  <a:lnTo>
                    <a:pt x="1510" y="2819"/>
                  </a:lnTo>
                  <a:lnTo>
                    <a:pt x="1513" y="2818"/>
                  </a:lnTo>
                  <a:lnTo>
                    <a:pt x="1522" y="2816"/>
                  </a:lnTo>
                  <a:lnTo>
                    <a:pt x="1522" y="2813"/>
                  </a:lnTo>
                  <a:lnTo>
                    <a:pt x="1523" y="2811"/>
                  </a:lnTo>
                  <a:lnTo>
                    <a:pt x="1529" y="2809"/>
                  </a:lnTo>
                  <a:lnTo>
                    <a:pt x="1529" y="2782"/>
                  </a:lnTo>
                  <a:lnTo>
                    <a:pt x="1527" y="2780"/>
                  </a:lnTo>
                  <a:lnTo>
                    <a:pt x="1525" y="2778"/>
                  </a:lnTo>
                  <a:lnTo>
                    <a:pt x="1522" y="2775"/>
                  </a:lnTo>
                  <a:lnTo>
                    <a:pt x="1520" y="2770"/>
                  </a:lnTo>
                  <a:lnTo>
                    <a:pt x="1518" y="2768"/>
                  </a:lnTo>
                  <a:lnTo>
                    <a:pt x="1515" y="2768"/>
                  </a:lnTo>
                  <a:lnTo>
                    <a:pt x="1517" y="2765"/>
                  </a:lnTo>
                  <a:lnTo>
                    <a:pt x="1518" y="2763"/>
                  </a:lnTo>
                  <a:lnTo>
                    <a:pt x="1522" y="2763"/>
                  </a:lnTo>
                  <a:lnTo>
                    <a:pt x="1527" y="2765"/>
                  </a:lnTo>
                  <a:lnTo>
                    <a:pt x="1529" y="2767"/>
                  </a:lnTo>
                  <a:lnTo>
                    <a:pt x="1529" y="2768"/>
                  </a:lnTo>
                  <a:lnTo>
                    <a:pt x="1530" y="2770"/>
                  </a:lnTo>
                  <a:lnTo>
                    <a:pt x="1532" y="2772"/>
                  </a:lnTo>
                  <a:lnTo>
                    <a:pt x="1535" y="2775"/>
                  </a:lnTo>
                  <a:lnTo>
                    <a:pt x="1537" y="2780"/>
                  </a:lnTo>
                  <a:lnTo>
                    <a:pt x="1539" y="2782"/>
                  </a:lnTo>
                  <a:lnTo>
                    <a:pt x="1542" y="2782"/>
                  </a:lnTo>
                  <a:lnTo>
                    <a:pt x="1547" y="2784"/>
                  </a:lnTo>
                  <a:lnTo>
                    <a:pt x="1552" y="2782"/>
                  </a:lnTo>
                  <a:lnTo>
                    <a:pt x="1556" y="2780"/>
                  </a:lnTo>
                  <a:lnTo>
                    <a:pt x="1558" y="2777"/>
                  </a:lnTo>
                  <a:lnTo>
                    <a:pt x="1563" y="2772"/>
                  </a:lnTo>
                  <a:lnTo>
                    <a:pt x="1564" y="2770"/>
                  </a:lnTo>
                  <a:lnTo>
                    <a:pt x="1569" y="2768"/>
                  </a:lnTo>
                  <a:lnTo>
                    <a:pt x="1569" y="2765"/>
                  </a:lnTo>
                  <a:lnTo>
                    <a:pt x="1571" y="2761"/>
                  </a:lnTo>
                  <a:lnTo>
                    <a:pt x="1573" y="2755"/>
                  </a:lnTo>
                  <a:lnTo>
                    <a:pt x="1575" y="2751"/>
                  </a:lnTo>
                  <a:lnTo>
                    <a:pt x="1573" y="2749"/>
                  </a:lnTo>
                  <a:lnTo>
                    <a:pt x="1569" y="2748"/>
                  </a:lnTo>
                  <a:lnTo>
                    <a:pt x="1573" y="2741"/>
                  </a:lnTo>
                  <a:lnTo>
                    <a:pt x="1578" y="2736"/>
                  </a:lnTo>
                  <a:lnTo>
                    <a:pt x="1590" y="2724"/>
                  </a:lnTo>
                  <a:lnTo>
                    <a:pt x="1593" y="2717"/>
                  </a:lnTo>
                  <a:lnTo>
                    <a:pt x="1597" y="2708"/>
                  </a:lnTo>
                  <a:lnTo>
                    <a:pt x="1598" y="2698"/>
                  </a:lnTo>
                  <a:lnTo>
                    <a:pt x="1597" y="2686"/>
                  </a:lnTo>
                  <a:lnTo>
                    <a:pt x="1593" y="2688"/>
                  </a:lnTo>
                  <a:lnTo>
                    <a:pt x="1592" y="2691"/>
                  </a:lnTo>
                  <a:lnTo>
                    <a:pt x="1590" y="2700"/>
                  </a:lnTo>
                  <a:lnTo>
                    <a:pt x="1588" y="2705"/>
                  </a:lnTo>
                  <a:lnTo>
                    <a:pt x="1587" y="2707"/>
                  </a:lnTo>
                  <a:lnTo>
                    <a:pt x="1583" y="2707"/>
                  </a:lnTo>
                  <a:lnTo>
                    <a:pt x="1573" y="2705"/>
                  </a:lnTo>
                  <a:lnTo>
                    <a:pt x="1566" y="2707"/>
                  </a:lnTo>
                  <a:lnTo>
                    <a:pt x="1552" y="2710"/>
                  </a:lnTo>
                  <a:lnTo>
                    <a:pt x="1539" y="2714"/>
                  </a:lnTo>
                  <a:lnTo>
                    <a:pt x="1530" y="2714"/>
                  </a:lnTo>
                  <a:lnTo>
                    <a:pt x="1522" y="2714"/>
                  </a:lnTo>
                  <a:lnTo>
                    <a:pt x="1522" y="2707"/>
                  </a:lnTo>
                  <a:lnTo>
                    <a:pt x="1523" y="2702"/>
                  </a:lnTo>
                  <a:lnTo>
                    <a:pt x="1525" y="2698"/>
                  </a:lnTo>
                  <a:lnTo>
                    <a:pt x="1530" y="2695"/>
                  </a:lnTo>
                  <a:lnTo>
                    <a:pt x="1535" y="2693"/>
                  </a:lnTo>
                  <a:lnTo>
                    <a:pt x="1542" y="2693"/>
                  </a:lnTo>
                  <a:lnTo>
                    <a:pt x="1556" y="2693"/>
                  </a:lnTo>
                  <a:lnTo>
                    <a:pt x="1561" y="2691"/>
                  </a:lnTo>
                  <a:lnTo>
                    <a:pt x="1564" y="2690"/>
                  </a:lnTo>
                  <a:lnTo>
                    <a:pt x="1568" y="2683"/>
                  </a:lnTo>
                  <a:lnTo>
                    <a:pt x="1571" y="2674"/>
                  </a:lnTo>
                  <a:lnTo>
                    <a:pt x="1576" y="2666"/>
                  </a:lnTo>
                  <a:lnTo>
                    <a:pt x="1578" y="2664"/>
                  </a:lnTo>
                  <a:lnTo>
                    <a:pt x="1580" y="2664"/>
                  </a:lnTo>
                  <a:lnTo>
                    <a:pt x="1581" y="2662"/>
                  </a:lnTo>
                  <a:lnTo>
                    <a:pt x="1583" y="2659"/>
                  </a:lnTo>
                  <a:lnTo>
                    <a:pt x="1585" y="2654"/>
                  </a:lnTo>
                  <a:lnTo>
                    <a:pt x="1588" y="2650"/>
                  </a:lnTo>
                  <a:lnTo>
                    <a:pt x="1592" y="2647"/>
                  </a:lnTo>
                  <a:lnTo>
                    <a:pt x="1597" y="2645"/>
                  </a:lnTo>
                  <a:lnTo>
                    <a:pt x="1597" y="2598"/>
                  </a:lnTo>
                  <a:lnTo>
                    <a:pt x="1604" y="2598"/>
                  </a:lnTo>
                  <a:lnTo>
                    <a:pt x="1610" y="2599"/>
                  </a:lnTo>
                  <a:lnTo>
                    <a:pt x="1614" y="2603"/>
                  </a:lnTo>
                  <a:lnTo>
                    <a:pt x="1617" y="2608"/>
                  </a:lnTo>
                  <a:lnTo>
                    <a:pt x="1622" y="2618"/>
                  </a:lnTo>
                  <a:lnTo>
                    <a:pt x="1626" y="2621"/>
                  </a:lnTo>
                  <a:lnTo>
                    <a:pt x="1631" y="2625"/>
                  </a:lnTo>
                  <a:lnTo>
                    <a:pt x="1636" y="2621"/>
                  </a:lnTo>
                  <a:lnTo>
                    <a:pt x="1638" y="2618"/>
                  </a:lnTo>
                  <a:lnTo>
                    <a:pt x="1636" y="2615"/>
                  </a:lnTo>
                  <a:lnTo>
                    <a:pt x="1634" y="2610"/>
                  </a:lnTo>
                  <a:lnTo>
                    <a:pt x="1631" y="2604"/>
                  </a:lnTo>
                  <a:lnTo>
                    <a:pt x="1629" y="2598"/>
                  </a:lnTo>
                  <a:lnTo>
                    <a:pt x="1629" y="2591"/>
                  </a:lnTo>
                  <a:lnTo>
                    <a:pt x="1631" y="2584"/>
                  </a:lnTo>
                  <a:lnTo>
                    <a:pt x="1639" y="2589"/>
                  </a:lnTo>
                  <a:lnTo>
                    <a:pt x="1646" y="2596"/>
                  </a:lnTo>
                  <a:lnTo>
                    <a:pt x="1653" y="2603"/>
                  </a:lnTo>
                  <a:lnTo>
                    <a:pt x="1658" y="2611"/>
                  </a:lnTo>
                  <a:lnTo>
                    <a:pt x="1663" y="2613"/>
                  </a:lnTo>
                  <a:lnTo>
                    <a:pt x="1665" y="2615"/>
                  </a:lnTo>
                  <a:lnTo>
                    <a:pt x="1665" y="2618"/>
                  </a:lnTo>
                  <a:lnTo>
                    <a:pt x="1679" y="2618"/>
                  </a:lnTo>
                  <a:lnTo>
                    <a:pt x="1686" y="2613"/>
                  </a:lnTo>
                  <a:lnTo>
                    <a:pt x="1687" y="2608"/>
                  </a:lnTo>
                  <a:lnTo>
                    <a:pt x="1686" y="2604"/>
                  </a:lnTo>
                  <a:lnTo>
                    <a:pt x="1682" y="2599"/>
                  </a:lnTo>
                  <a:lnTo>
                    <a:pt x="1674" y="2589"/>
                  </a:lnTo>
                  <a:lnTo>
                    <a:pt x="1672" y="2584"/>
                  </a:lnTo>
                  <a:lnTo>
                    <a:pt x="1672" y="2577"/>
                  </a:lnTo>
                  <a:lnTo>
                    <a:pt x="1679" y="2577"/>
                  </a:lnTo>
                  <a:lnTo>
                    <a:pt x="1686" y="2577"/>
                  </a:lnTo>
                  <a:lnTo>
                    <a:pt x="1691" y="2575"/>
                  </a:lnTo>
                  <a:lnTo>
                    <a:pt x="1694" y="2572"/>
                  </a:lnTo>
                  <a:lnTo>
                    <a:pt x="1701" y="2565"/>
                  </a:lnTo>
                  <a:lnTo>
                    <a:pt x="1706" y="2557"/>
                  </a:lnTo>
                  <a:lnTo>
                    <a:pt x="1708" y="2552"/>
                  </a:lnTo>
                  <a:lnTo>
                    <a:pt x="1709" y="2550"/>
                  </a:lnTo>
                  <a:lnTo>
                    <a:pt x="1713" y="2550"/>
                  </a:lnTo>
                  <a:lnTo>
                    <a:pt x="1713" y="2538"/>
                  </a:lnTo>
                  <a:lnTo>
                    <a:pt x="1713" y="2526"/>
                  </a:lnTo>
                  <a:lnTo>
                    <a:pt x="1715" y="2516"/>
                  </a:lnTo>
                  <a:lnTo>
                    <a:pt x="1720" y="2509"/>
                  </a:lnTo>
                  <a:lnTo>
                    <a:pt x="1723" y="2509"/>
                  </a:lnTo>
                  <a:lnTo>
                    <a:pt x="1728" y="2509"/>
                  </a:lnTo>
                  <a:lnTo>
                    <a:pt x="1732" y="2506"/>
                  </a:lnTo>
                  <a:lnTo>
                    <a:pt x="1739" y="2499"/>
                  </a:lnTo>
                  <a:lnTo>
                    <a:pt x="1745" y="2494"/>
                  </a:lnTo>
                  <a:lnTo>
                    <a:pt x="1749" y="2494"/>
                  </a:lnTo>
                  <a:lnTo>
                    <a:pt x="1754" y="2494"/>
                  </a:lnTo>
                  <a:lnTo>
                    <a:pt x="1756" y="2492"/>
                  </a:lnTo>
                  <a:lnTo>
                    <a:pt x="1756" y="2488"/>
                  </a:lnTo>
                  <a:lnTo>
                    <a:pt x="1754" y="2483"/>
                  </a:lnTo>
                  <a:lnTo>
                    <a:pt x="1752" y="2478"/>
                  </a:lnTo>
                  <a:lnTo>
                    <a:pt x="1754" y="2475"/>
                  </a:lnTo>
                  <a:lnTo>
                    <a:pt x="1754" y="2468"/>
                  </a:lnTo>
                  <a:lnTo>
                    <a:pt x="1757" y="2468"/>
                  </a:lnTo>
                  <a:lnTo>
                    <a:pt x="1759" y="2470"/>
                  </a:lnTo>
                  <a:lnTo>
                    <a:pt x="1762" y="2478"/>
                  </a:lnTo>
                  <a:lnTo>
                    <a:pt x="1769" y="2483"/>
                  </a:lnTo>
                  <a:lnTo>
                    <a:pt x="1774" y="2490"/>
                  </a:lnTo>
                  <a:lnTo>
                    <a:pt x="1779" y="2499"/>
                  </a:lnTo>
                  <a:lnTo>
                    <a:pt x="1779" y="2502"/>
                  </a:lnTo>
                  <a:lnTo>
                    <a:pt x="1781" y="2509"/>
                  </a:lnTo>
                  <a:lnTo>
                    <a:pt x="1790" y="2504"/>
                  </a:lnTo>
                  <a:lnTo>
                    <a:pt x="1795" y="2502"/>
                  </a:lnTo>
                  <a:lnTo>
                    <a:pt x="1802" y="2502"/>
                  </a:lnTo>
                  <a:lnTo>
                    <a:pt x="1802" y="2497"/>
                  </a:lnTo>
                  <a:lnTo>
                    <a:pt x="1803" y="2494"/>
                  </a:lnTo>
                  <a:lnTo>
                    <a:pt x="1805" y="2490"/>
                  </a:lnTo>
                  <a:lnTo>
                    <a:pt x="1808" y="2488"/>
                  </a:lnTo>
                  <a:lnTo>
                    <a:pt x="1807" y="2482"/>
                  </a:lnTo>
                  <a:lnTo>
                    <a:pt x="1807" y="2475"/>
                  </a:lnTo>
                  <a:lnTo>
                    <a:pt x="1810" y="2466"/>
                  </a:lnTo>
                  <a:lnTo>
                    <a:pt x="1814" y="2458"/>
                  </a:lnTo>
                  <a:lnTo>
                    <a:pt x="1815" y="2453"/>
                  </a:lnTo>
                  <a:lnTo>
                    <a:pt x="1815" y="2448"/>
                  </a:lnTo>
                  <a:lnTo>
                    <a:pt x="1825" y="2441"/>
                  </a:lnTo>
                  <a:lnTo>
                    <a:pt x="1831" y="2437"/>
                  </a:lnTo>
                  <a:lnTo>
                    <a:pt x="1836" y="2434"/>
                  </a:lnTo>
                  <a:lnTo>
                    <a:pt x="1837" y="2432"/>
                  </a:lnTo>
                  <a:lnTo>
                    <a:pt x="1837" y="2429"/>
                  </a:lnTo>
                  <a:lnTo>
                    <a:pt x="1839" y="2427"/>
                  </a:lnTo>
                  <a:lnTo>
                    <a:pt x="1843" y="2427"/>
                  </a:lnTo>
                  <a:lnTo>
                    <a:pt x="1844" y="2432"/>
                  </a:lnTo>
                  <a:lnTo>
                    <a:pt x="1846" y="2434"/>
                  </a:lnTo>
                  <a:lnTo>
                    <a:pt x="1848" y="2436"/>
                  </a:lnTo>
                  <a:lnTo>
                    <a:pt x="1849" y="2434"/>
                  </a:lnTo>
                  <a:lnTo>
                    <a:pt x="1849" y="2425"/>
                  </a:lnTo>
                  <a:lnTo>
                    <a:pt x="1853" y="2420"/>
                  </a:lnTo>
                  <a:lnTo>
                    <a:pt x="1854" y="2419"/>
                  </a:lnTo>
                  <a:lnTo>
                    <a:pt x="1856" y="2417"/>
                  </a:lnTo>
                  <a:lnTo>
                    <a:pt x="1858" y="2415"/>
                  </a:lnTo>
                  <a:lnTo>
                    <a:pt x="1860" y="2407"/>
                  </a:lnTo>
                  <a:lnTo>
                    <a:pt x="1860" y="2402"/>
                  </a:lnTo>
                  <a:lnTo>
                    <a:pt x="1861" y="2398"/>
                  </a:lnTo>
                  <a:lnTo>
                    <a:pt x="1865" y="2396"/>
                  </a:lnTo>
                  <a:lnTo>
                    <a:pt x="1870" y="2396"/>
                  </a:lnTo>
                  <a:lnTo>
                    <a:pt x="1873" y="2396"/>
                  </a:lnTo>
                  <a:lnTo>
                    <a:pt x="1890" y="2390"/>
                  </a:lnTo>
                  <a:lnTo>
                    <a:pt x="1899" y="2386"/>
                  </a:lnTo>
                  <a:lnTo>
                    <a:pt x="1911" y="2386"/>
                  </a:lnTo>
                  <a:lnTo>
                    <a:pt x="1916" y="2383"/>
                  </a:lnTo>
                  <a:lnTo>
                    <a:pt x="1921" y="2379"/>
                  </a:lnTo>
                  <a:lnTo>
                    <a:pt x="1924" y="2374"/>
                  </a:lnTo>
                  <a:lnTo>
                    <a:pt x="1931" y="2373"/>
                  </a:lnTo>
                  <a:lnTo>
                    <a:pt x="1935" y="2371"/>
                  </a:lnTo>
                  <a:lnTo>
                    <a:pt x="1936" y="2369"/>
                  </a:lnTo>
                  <a:lnTo>
                    <a:pt x="1936" y="2366"/>
                  </a:lnTo>
                  <a:lnTo>
                    <a:pt x="1938" y="2355"/>
                  </a:lnTo>
                  <a:lnTo>
                    <a:pt x="1941" y="2349"/>
                  </a:lnTo>
                  <a:lnTo>
                    <a:pt x="1945" y="2342"/>
                  </a:lnTo>
                  <a:lnTo>
                    <a:pt x="1952" y="2335"/>
                  </a:lnTo>
                  <a:lnTo>
                    <a:pt x="1952" y="2332"/>
                  </a:lnTo>
                  <a:lnTo>
                    <a:pt x="1957" y="2328"/>
                  </a:lnTo>
                  <a:lnTo>
                    <a:pt x="1960" y="2325"/>
                  </a:lnTo>
                  <a:lnTo>
                    <a:pt x="1962" y="2321"/>
                  </a:lnTo>
                  <a:lnTo>
                    <a:pt x="1965" y="2316"/>
                  </a:lnTo>
                  <a:lnTo>
                    <a:pt x="1967" y="2308"/>
                  </a:lnTo>
                  <a:lnTo>
                    <a:pt x="1972" y="2301"/>
                  </a:lnTo>
                  <a:lnTo>
                    <a:pt x="1976" y="2297"/>
                  </a:lnTo>
                  <a:lnTo>
                    <a:pt x="1979" y="2297"/>
                  </a:lnTo>
                  <a:lnTo>
                    <a:pt x="1979" y="2294"/>
                  </a:lnTo>
                  <a:lnTo>
                    <a:pt x="1982" y="2272"/>
                  </a:lnTo>
                  <a:lnTo>
                    <a:pt x="1987" y="2250"/>
                  </a:lnTo>
                  <a:lnTo>
                    <a:pt x="1993" y="2229"/>
                  </a:lnTo>
                  <a:lnTo>
                    <a:pt x="1998" y="2207"/>
                  </a:lnTo>
                  <a:lnTo>
                    <a:pt x="1998" y="2204"/>
                  </a:lnTo>
                  <a:lnTo>
                    <a:pt x="1999" y="2198"/>
                  </a:lnTo>
                  <a:lnTo>
                    <a:pt x="2004" y="2195"/>
                  </a:lnTo>
                  <a:lnTo>
                    <a:pt x="2015" y="2192"/>
                  </a:lnTo>
                  <a:lnTo>
                    <a:pt x="2023" y="2188"/>
                  </a:lnTo>
                  <a:lnTo>
                    <a:pt x="2027" y="2185"/>
                  </a:lnTo>
                  <a:lnTo>
                    <a:pt x="2028" y="2181"/>
                  </a:lnTo>
                  <a:lnTo>
                    <a:pt x="2028" y="2178"/>
                  </a:lnTo>
                  <a:lnTo>
                    <a:pt x="2028" y="2168"/>
                  </a:lnTo>
                  <a:lnTo>
                    <a:pt x="2030" y="2161"/>
                  </a:lnTo>
                  <a:lnTo>
                    <a:pt x="2032" y="2157"/>
                  </a:lnTo>
                  <a:lnTo>
                    <a:pt x="2033" y="2149"/>
                  </a:lnTo>
                  <a:lnTo>
                    <a:pt x="2033" y="2146"/>
                  </a:lnTo>
                  <a:lnTo>
                    <a:pt x="2039" y="2142"/>
                  </a:lnTo>
                  <a:lnTo>
                    <a:pt x="2042" y="2137"/>
                  </a:lnTo>
                  <a:lnTo>
                    <a:pt x="2047" y="2127"/>
                  </a:lnTo>
                  <a:lnTo>
                    <a:pt x="2049" y="2123"/>
                  </a:lnTo>
                  <a:lnTo>
                    <a:pt x="2051" y="2120"/>
                  </a:lnTo>
                  <a:lnTo>
                    <a:pt x="2052" y="2115"/>
                  </a:lnTo>
                  <a:lnTo>
                    <a:pt x="2057" y="2108"/>
                  </a:lnTo>
                  <a:lnTo>
                    <a:pt x="2061" y="2103"/>
                  </a:lnTo>
                  <a:lnTo>
                    <a:pt x="2062" y="2098"/>
                  </a:lnTo>
                  <a:lnTo>
                    <a:pt x="2062" y="2093"/>
                  </a:lnTo>
                  <a:lnTo>
                    <a:pt x="2061" y="2086"/>
                  </a:lnTo>
                  <a:lnTo>
                    <a:pt x="2061" y="2079"/>
                  </a:lnTo>
                  <a:lnTo>
                    <a:pt x="2068" y="2077"/>
                  </a:lnTo>
                  <a:lnTo>
                    <a:pt x="2071" y="2074"/>
                  </a:lnTo>
                  <a:lnTo>
                    <a:pt x="2076" y="2069"/>
                  </a:lnTo>
                  <a:lnTo>
                    <a:pt x="2078" y="2062"/>
                  </a:lnTo>
                  <a:lnTo>
                    <a:pt x="2080" y="2059"/>
                  </a:lnTo>
                  <a:lnTo>
                    <a:pt x="2083" y="2053"/>
                  </a:lnTo>
                  <a:lnTo>
                    <a:pt x="2086" y="2050"/>
                  </a:lnTo>
                  <a:lnTo>
                    <a:pt x="2095" y="2045"/>
                  </a:lnTo>
                  <a:lnTo>
                    <a:pt x="2097" y="2043"/>
                  </a:lnTo>
                  <a:lnTo>
                    <a:pt x="2102" y="2030"/>
                  </a:lnTo>
                  <a:lnTo>
                    <a:pt x="2105" y="2024"/>
                  </a:lnTo>
                  <a:lnTo>
                    <a:pt x="2107" y="2018"/>
                  </a:lnTo>
                  <a:lnTo>
                    <a:pt x="2110" y="2016"/>
                  </a:lnTo>
                  <a:lnTo>
                    <a:pt x="2119" y="2011"/>
                  </a:lnTo>
                  <a:lnTo>
                    <a:pt x="2120" y="2007"/>
                  </a:lnTo>
                  <a:lnTo>
                    <a:pt x="2124" y="1999"/>
                  </a:lnTo>
                  <a:lnTo>
                    <a:pt x="2124" y="1989"/>
                  </a:lnTo>
                  <a:lnTo>
                    <a:pt x="2120" y="1987"/>
                  </a:lnTo>
                  <a:lnTo>
                    <a:pt x="2117" y="1987"/>
                  </a:lnTo>
                  <a:lnTo>
                    <a:pt x="2110" y="1989"/>
                  </a:lnTo>
                  <a:lnTo>
                    <a:pt x="2103" y="1992"/>
                  </a:lnTo>
                  <a:lnTo>
                    <a:pt x="2097" y="1997"/>
                  </a:lnTo>
                  <a:lnTo>
                    <a:pt x="2095" y="1997"/>
                  </a:lnTo>
                  <a:lnTo>
                    <a:pt x="2091" y="1995"/>
                  </a:lnTo>
                  <a:lnTo>
                    <a:pt x="2088" y="1990"/>
                  </a:lnTo>
                  <a:lnTo>
                    <a:pt x="2090" y="1985"/>
                  </a:lnTo>
                  <a:lnTo>
                    <a:pt x="2091" y="1984"/>
                  </a:lnTo>
                  <a:lnTo>
                    <a:pt x="2095" y="1984"/>
                  </a:lnTo>
                  <a:lnTo>
                    <a:pt x="2095" y="1970"/>
                  </a:lnTo>
                  <a:lnTo>
                    <a:pt x="2093" y="1965"/>
                  </a:lnTo>
                  <a:lnTo>
                    <a:pt x="2091" y="1961"/>
                  </a:lnTo>
                  <a:lnTo>
                    <a:pt x="2085" y="1956"/>
                  </a:lnTo>
                  <a:lnTo>
                    <a:pt x="2078" y="1951"/>
                  </a:lnTo>
                  <a:lnTo>
                    <a:pt x="2076" y="1948"/>
                  </a:lnTo>
                  <a:lnTo>
                    <a:pt x="2074" y="1943"/>
                  </a:lnTo>
                  <a:lnTo>
                    <a:pt x="2069" y="1943"/>
                  </a:lnTo>
                  <a:lnTo>
                    <a:pt x="2068" y="1939"/>
                  </a:lnTo>
                  <a:lnTo>
                    <a:pt x="2062" y="1934"/>
                  </a:lnTo>
                  <a:lnTo>
                    <a:pt x="2061" y="1931"/>
                  </a:lnTo>
                  <a:lnTo>
                    <a:pt x="2057" y="1929"/>
                  </a:lnTo>
                  <a:lnTo>
                    <a:pt x="2052" y="1929"/>
                  </a:lnTo>
                  <a:lnTo>
                    <a:pt x="2047" y="1929"/>
                  </a:lnTo>
                  <a:lnTo>
                    <a:pt x="2042" y="1927"/>
                  </a:lnTo>
                  <a:lnTo>
                    <a:pt x="2040" y="1926"/>
                  </a:lnTo>
                  <a:lnTo>
                    <a:pt x="2040" y="1922"/>
                  </a:lnTo>
                  <a:lnTo>
                    <a:pt x="2040" y="1910"/>
                  </a:lnTo>
                  <a:lnTo>
                    <a:pt x="2039" y="1900"/>
                  </a:lnTo>
                  <a:lnTo>
                    <a:pt x="2035" y="1891"/>
                  </a:lnTo>
                  <a:lnTo>
                    <a:pt x="2032" y="1883"/>
                  </a:lnTo>
                  <a:lnTo>
                    <a:pt x="2022" y="1869"/>
                  </a:lnTo>
                  <a:lnTo>
                    <a:pt x="2013" y="1854"/>
                  </a:lnTo>
                  <a:lnTo>
                    <a:pt x="2015" y="1849"/>
                  </a:lnTo>
                  <a:lnTo>
                    <a:pt x="2016" y="1847"/>
                  </a:lnTo>
                  <a:lnTo>
                    <a:pt x="2020" y="1847"/>
                  </a:lnTo>
                  <a:lnTo>
                    <a:pt x="2020" y="1833"/>
                  </a:lnTo>
                  <a:lnTo>
                    <a:pt x="2020" y="1822"/>
                  </a:lnTo>
                  <a:lnTo>
                    <a:pt x="2022" y="1822"/>
                  </a:lnTo>
                  <a:lnTo>
                    <a:pt x="2023" y="1822"/>
                  </a:lnTo>
                  <a:lnTo>
                    <a:pt x="2030" y="1827"/>
                  </a:lnTo>
                  <a:lnTo>
                    <a:pt x="2035" y="1827"/>
                  </a:lnTo>
                  <a:lnTo>
                    <a:pt x="2040" y="1827"/>
                  </a:lnTo>
                  <a:lnTo>
                    <a:pt x="2040" y="1820"/>
                  </a:lnTo>
                  <a:lnTo>
                    <a:pt x="2037" y="1816"/>
                  </a:lnTo>
                  <a:lnTo>
                    <a:pt x="2035" y="1811"/>
                  </a:lnTo>
                  <a:lnTo>
                    <a:pt x="2033" y="1806"/>
                  </a:lnTo>
                  <a:lnTo>
                    <a:pt x="2028" y="1805"/>
                  </a:lnTo>
                  <a:lnTo>
                    <a:pt x="2027" y="1803"/>
                  </a:lnTo>
                  <a:lnTo>
                    <a:pt x="2027" y="1799"/>
                  </a:lnTo>
                  <a:lnTo>
                    <a:pt x="2023" y="1799"/>
                  </a:lnTo>
                  <a:lnTo>
                    <a:pt x="2022" y="1796"/>
                  </a:lnTo>
                  <a:lnTo>
                    <a:pt x="2023" y="1794"/>
                  </a:lnTo>
                  <a:lnTo>
                    <a:pt x="2027" y="1793"/>
                  </a:lnTo>
                  <a:lnTo>
                    <a:pt x="2027" y="1786"/>
                  </a:lnTo>
                  <a:lnTo>
                    <a:pt x="2030" y="1784"/>
                  </a:lnTo>
                  <a:lnTo>
                    <a:pt x="2032" y="1781"/>
                  </a:lnTo>
                  <a:lnTo>
                    <a:pt x="2033" y="1772"/>
                  </a:lnTo>
                  <a:lnTo>
                    <a:pt x="2037" y="1772"/>
                  </a:lnTo>
                  <a:lnTo>
                    <a:pt x="2039" y="1770"/>
                  </a:lnTo>
                  <a:lnTo>
                    <a:pt x="2040" y="1765"/>
                  </a:lnTo>
                  <a:lnTo>
                    <a:pt x="2045" y="1762"/>
                  </a:lnTo>
                  <a:lnTo>
                    <a:pt x="2051" y="1758"/>
                  </a:lnTo>
                  <a:lnTo>
                    <a:pt x="2054" y="1753"/>
                  </a:lnTo>
                  <a:lnTo>
                    <a:pt x="2061" y="1752"/>
                  </a:lnTo>
                  <a:lnTo>
                    <a:pt x="2061" y="1711"/>
                  </a:lnTo>
                  <a:lnTo>
                    <a:pt x="2062" y="1709"/>
                  </a:lnTo>
                  <a:lnTo>
                    <a:pt x="2064" y="1707"/>
                  </a:lnTo>
                  <a:lnTo>
                    <a:pt x="2068" y="1704"/>
                  </a:lnTo>
                  <a:lnTo>
                    <a:pt x="2069" y="1699"/>
                  </a:lnTo>
                  <a:lnTo>
                    <a:pt x="2071" y="1697"/>
                  </a:lnTo>
                  <a:lnTo>
                    <a:pt x="2074" y="1697"/>
                  </a:lnTo>
                  <a:lnTo>
                    <a:pt x="2073" y="1690"/>
                  </a:lnTo>
                  <a:lnTo>
                    <a:pt x="2071" y="1683"/>
                  </a:lnTo>
                  <a:lnTo>
                    <a:pt x="2066" y="1680"/>
                  </a:lnTo>
                  <a:lnTo>
                    <a:pt x="2061" y="1676"/>
                  </a:lnTo>
                  <a:lnTo>
                    <a:pt x="2059" y="1673"/>
                  </a:lnTo>
                  <a:lnTo>
                    <a:pt x="2057" y="1670"/>
                  </a:lnTo>
                  <a:lnTo>
                    <a:pt x="2054" y="1661"/>
                  </a:lnTo>
                  <a:lnTo>
                    <a:pt x="2052" y="1659"/>
                  </a:lnTo>
                  <a:lnTo>
                    <a:pt x="2047" y="1653"/>
                  </a:lnTo>
                  <a:lnTo>
                    <a:pt x="2039" y="1642"/>
                  </a:lnTo>
                  <a:lnTo>
                    <a:pt x="2040" y="1639"/>
                  </a:lnTo>
                  <a:lnTo>
                    <a:pt x="2042" y="1632"/>
                  </a:lnTo>
                  <a:lnTo>
                    <a:pt x="2042" y="1629"/>
                  </a:lnTo>
                  <a:lnTo>
                    <a:pt x="2042" y="1632"/>
                  </a:lnTo>
                  <a:lnTo>
                    <a:pt x="2042" y="1639"/>
                  </a:lnTo>
                  <a:lnTo>
                    <a:pt x="2044" y="1644"/>
                  </a:lnTo>
                  <a:lnTo>
                    <a:pt x="2047" y="1647"/>
                  </a:lnTo>
                  <a:lnTo>
                    <a:pt x="2056" y="1649"/>
                  </a:lnTo>
                  <a:lnTo>
                    <a:pt x="2059" y="1649"/>
                  </a:lnTo>
                  <a:lnTo>
                    <a:pt x="2062" y="1654"/>
                  </a:lnTo>
                  <a:lnTo>
                    <a:pt x="2066" y="1658"/>
                  </a:lnTo>
                  <a:lnTo>
                    <a:pt x="2069" y="1661"/>
                  </a:lnTo>
                  <a:lnTo>
                    <a:pt x="2074" y="1663"/>
                  </a:lnTo>
                  <a:lnTo>
                    <a:pt x="2080" y="1664"/>
                  </a:lnTo>
                  <a:lnTo>
                    <a:pt x="2081" y="1666"/>
                  </a:lnTo>
                  <a:lnTo>
                    <a:pt x="2081" y="1670"/>
                  </a:lnTo>
                  <a:lnTo>
                    <a:pt x="2083" y="1670"/>
                  </a:lnTo>
                  <a:lnTo>
                    <a:pt x="2086" y="1668"/>
                  </a:lnTo>
                  <a:lnTo>
                    <a:pt x="2088" y="1666"/>
                  </a:lnTo>
                  <a:lnTo>
                    <a:pt x="2090" y="1658"/>
                  </a:lnTo>
                  <a:lnTo>
                    <a:pt x="2088" y="1654"/>
                  </a:lnTo>
                  <a:lnTo>
                    <a:pt x="2086" y="1651"/>
                  </a:lnTo>
                  <a:lnTo>
                    <a:pt x="2086" y="1646"/>
                  </a:lnTo>
                  <a:lnTo>
                    <a:pt x="2088" y="1641"/>
                  </a:lnTo>
                  <a:lnTo>
                    <a:pt x="2091" y="1639"/>
                  </a:lnTo>
                  <a:lnTo>
                    <a:pt x="2095" y="1639"/>
                  </a:lnTo>
                  <a:lnTo>
                    <a:pt x="2095" y="1635"/>
                  </a:lnTo>
                  <a:lnTo>
                    <a:pt x="2093" y="1634"/>
                  </a:lnTo>
                  <a:lnTo>
                    <a:pt x="2091" y="1632"/>
                  </a:lnTo>
                  <a:lnTo>
                    <a:pt x="2086" y="1630"/>
                  </a:lnTo>
                  <a:lnTo>
                    <a:pt x="2074" y="1629"/>
                  </a:lnTo>
                  <a:lnTo>
                    <a:pt x="2078" y="1624"/>
                  </a:lnTo>
                  <a:lnTo>
                    <a:pt x="2081" y="1615"/>
                  </a:lnTo>
                  <a:lnTo>
                    <a:pt x="2083" y="1610"/>
                  </a:lnTo>
                  <a:lnTo>
                    <a:pt x="2081" y="1606"/>
                  </a:lnTo>
                  <a:lnTo>
                    <a:pt x="2080" y="1603"/>
                  </a:lnTo>
                  <a:lnTo>
                    <a:pt x="2074" y="1601"/>
                  </a:lnTo>
                  <a:lnTo>
                    <a:pt x="2071" y="1600"/>
                  </a:lnTo>
                  <a:lnTo>
                    <a:pt x="2069" y="1598"/>
                  </a:lnTo>
                  <a:lnTo>
                    <a:pt x="2071" y="1595"/>
                  </a:lnTo>
                  <a:lnTo>
                    <a:pt x="2074" y="1595"/>
                  </a:lnTo>
                  <a:lnTo>
                    <a:pt x="2074" y="1591"/>
                  </a:lnTo>
                  <a:lnTo>
                    <a:pt x="2078" y="1589"/>
                  </a:lnTo>
                  <a:lnTo>
                    <a:pt x="2080" y="1591"/>
                  </a:lnTo>
                  <a:lnTo>
                    <a:pt x="2081" y="1595"/>
                  </a:lnTo>
                  <a:lnTo>
                    <a:pt x="2093" y="1596"/>
                  </a:lnTo>
                  <a:lnTo>
                    <a:pt x="2103" y="1595"/>
                  </a:lnTo>
                  <a:lnTo>
                    <a:pt x="2122" y="1591"/>
                  </a:lnTo>
                  <a:lnTo>
                    <a:pt x="2126" y="1591"/>
                  </a:lnTo>
                  <a:lnTo>
                    <a:pt x="2134" y="1588"/>
                  </a:lnTo>
                  <a:lnTo>
                    <a:pt x="2137" y="1584"/>
                  </a:lnTo>
                  <a:lnTo>
                    <a:pt x="2141" y="1581"/>
                  </a:lnTo>
                  <a:lnTo>
                    <a:pt x="2144" y="1577"/>
                  </a:lnTo>
                  <a:lnTo>
                    <a:pt x="2146" y="1572"/>
                  </a:lnTo>
                  <a:lnTo>
                    <a:pt x="2144" y="1566"/>
                  </a:lnTo>
                  <a:lnTo>
                    <a:pt x="2143" y="1559"/>
                  </a:lnTo>
                  <a:lnTo>
                    <a:pt x="2143" y="1555"/>
                  </a:lnTo>
                  <a:lnTo>
                    <a:pt x="2143" y="1547"/>
                  </a:lnTo>
                  <a:lnTo>
                    <a:pt x="2143" y="1540"/>
                  </a:lnTo>
                  <a:lnTo>
                    <a:pt x="2143" y="1533"/>
                  </a:lnTo>
                  <a:lnTo>
                    <a:pt x="2141" y="1525"/>
                  </a:lnTo>
                  <a:lnTo>
                    <a:pt x="2144" y="1528"/>
                  </a:lnTo>
                  <a:lnTo>
                    <a:pt x="2148" y="1533"/>
                  </a:lnTo>
                  <a:lnTo>
                    <a:pt x="2149" y="1533"/>
                  </a:lnTo>
                  <a:lnTo>
                    <a:pt x="2156" y="1533"/>
                  </a:lnTo>
                  <a:lnTo>
                    <a:pt x="2156" y="1528"/>
                  </a:lnTo>
                  <a:lnTo>
                    <a:pt x="2156" y="1526"/>
                  </a:lnTo>
                  <a:lnTo>
                    <a:pt x="2178" y="1525"/>
                  </a:lnTo>
                  <a:lnTo>
                    <a:pt x="2173" y="1516"/>
                  </a:lnTo>
                  <a:lnTo>
                    <a:pt x="2168" y="1509"/>
                  </a:lnTo>
                  <a:lnTo>
                    <a:pt x="2161" y="1502"/>
                  </a:lnTo>
                  <a:lnTo>
                    <a:pt x="2155" y="1497"/>
                  </a:lnTo>
                  <a:lnTo>
                    <a:pt x="2151" y="1496"/>
                  </a:lnTo>
                  <a:lnTo>
                    <a:pt x="2141" y="1494"/>
                  </a:lnTo>
                  <a:lnTo>
                    <a:pt x="2136" y="1491"/>
                  </a:lnTo>
                  <a:lnTo>
                    <a:pt x="2132" y="1487"/>
                  </a:lnTo>
                  <a:lnTo>
                    <a:pt x="2131" y="1485"/>
                  </a:lnTo>
                  <a:lnTo>
                    <a:pt x="2129" y="1482"/>
                  </a:lnTo>
                  <a:lnTo>
                    <a:pt x="2131" y="1480"/>
                  </a:lnTo>
                  <a:lnTo>
                    <a:pt x="2132" y="1479"/>
                  </a:lnTo>
                  <a:lnTo>
                    <a:pt x="2136" y="1479"/>
                  </a:lnTo>
                  <a:lnTo>
                    <a:pt x="2139" y="1480"/>
                  </a:lnTo>
                  <a:lnTo>
                    <a:pt x="2143" y="1482"/>
                  </a:lnTo>
                  <a:lnTo>
                    <a:pt x="2141" y="1485"/>
                  </a:lnTo>
                  <a:lnTo>
                    <a:pt x="2143" y="1489"/>
                  </a:lnTo>
                  <a:lnTo>
                    <a:pt x="2146" y="1491"/>
                  </a:lnTo>
                  <a:lnTo>
                    <a:pt x="2149" y="1491"/>
                  </a:lnTo>
                  <a:lnTo>
                    <a:pt x="2156" y="1491"/>
                  </a:lnTo>
                  <a:lnTo>
                    <a:pt x="2160" y="1491"/>
                  </a:lnTo>
                  <a:lnTo>
                    <a:pt x="2161" y="1492"/>
                  </a:lnTo>
                  <a:lnTo>
                    <a:pt x="2161" y="1496"/>
                  </a:lnTo>
                  <a:lnTo>
                    <a:pt x="2165" y="1501"/>
                  </a:lnTo>
                  <a:lnTo>
                    <a:pt x="2170" y="1504"/>
                  </a:lnTo>
                  <a:lnTo>
                    <a:pt x="2175" y="1506"/>
                  </a:lnTo>
                  <a:lnTo>
                    <a:pt x="2184" y="1506"/>
                  </a:lnTo>
                  <a:lnTo>
                    <a:pt x="2187" y="1506"/>
                  </a:lnTo>
                  <a:lnTo>
                    <a:pt x="2211" y="1506"/>
                  </a:lnTo>
                  <a:lnTo>
                    <a:pt x="2211" y="1499"/>
                  </a:lnTo>
                  <a:lnTo>
                    <a:pt x="2208" y="1496"/>
                  </a:lnTo>
                  <a:lnTo>
                    <a:pt x="2206" y="1491"/>
                  </a:lnTo>
                  <a:lnTo>
                    <a:pt x="2204" y="1485"/>
                  </a:lnTo>
                  <a:lnTo>
                    <a:pt x="2199" y="1484"/>
                  </a:lnTo>
                  <a:lnTo>
                    <a:pt x="2197" y="1482"/>
                  </a:lnTo>
                  <a:lnTo>
                    <a:pt x="2197" y="1479"/>
                  </a:lnTo>
                  <a:lnTo>
                    <a:pt x="2194" y="1473"/>
                  </a:lnTo>
                  <a:lnTo>
                    <a:pt x="2192" y="1467"/>
                  </a:lnTo>
                  <a:lnTo>
                    <a:pt x="2189" y="1462"/>
                  </a:lnTo>
                  <a:lnTo>
                    <a:pt x="2187" y="1460"/>
                  </a:lnTo>
                  <a:lnTo>
                    <a:pt x="2184" y="1458"/>
                  </a:lnTo>
                  <a:lnTo>
                    <a:pt x="2189" y="1451"/>
                  </a:lnTo>
                  <a:lnTo>
                    <a:pt x="2190" y="1441"/>
                  </a:lnTo>
                  <a:lnTo>
                    <a:pt x="2190" y="1429"/>
                  </a:lnTo>
                  <a:lnTo>
                    <a:pt x="2190" y="1417"/>
                  </a:lnTo>
                  <a:lnTo>
                    <a:pt x="2190" y="1410"/>
                  </a:lnTo>
                  <a:lnTo>
                    <a:pt x="2190" y="1405"/>
                  </a:lnTo>
                  <a:lnTo>
                    <a:pt x="2187" y="1404"/>
                  </a:lnTo>
                  <a:lnTo>
                    <a:pt x="2184" y="1400"/>
                  </a:lnTo>
                  <a:lnTo>
                    <a:pt x="2180" y="1398"/>
                  </a:lnTo>
                  <a:lnTo>
                    <a:pt x="2177" y="1395"/>
                  </a:lnTo>
                  <a:lnTo>
                    <a:pt x="2177" y="1390"/>
                  </a:lnTo>
                  <a:lnTo>
                    <a:pt x="2177" y="1383"/>
                  </a:lnTo>
                  <a:lnTo>
                    <a:pt x="2185" y="1383"/>
                  </a:lnTo>
                  <a:lnTo>
                    <a:pt x="2190" y="1387"/>
                  </a:lnTo>
                  <a:lnTo>
                    <a:pt x="2196" y="1390"/>
                  </a:lnTo>
                  <a:lnTo>
                    <a:pt x="2199" y="1395"/>
                  </a:lnTo>
                  <a:lnTo>
                    <a:pt x="2202" y="1400"/>
                  </a:lnTo>
                  <a:lnTo>
                    <a:pt x="2208" y="1404"/>
                  </a:lnTo>
                  <a:lnTo>
                    <a:pt x="2214" y="1405"/>
                  </a:lnTo>
                  <a:lnTo>
                    <a:pt x="2225" y="1404"/>
                  </a:lnTo>
                  <a:lnTo>
                    <a:pt x="2228" y="1404"/>
                  </a:lnTo>
                  <a:lnTo>
                    <a:pt x="2231" y="1404"/>
                  </a:lnTo>
                  <a:lnTo>
                    <a:pt x="2233" y="1404"/>
                  </a:lnTo>
                  <a:lnTo>
                    <a:pt x="2240" y="1402"/>
                  </a:lnTo>
                  <a:lnTo>
                    <a:pt x="2245" y="1400"/>
                  </a:lnTo>
                  <a:lnTo>
                    <a:pt x="2249" y="1398"/>
                  </a:lnTo>
                  <a:lnTo>
                    <a:pt x="2250" y="1397"/>
                  </a:lnTo>
                  <a:lnTo>
                    <a:pt x="2252" y="1392"/>
                  </a:lnTo>
                  <a:lnTo>
                    <a:pt x="2252" y="1387"/>
                  </a:lnTo>
                  <a:lnTo>
                    <a:pt x="2252" y="1383"/>
                  </a:lnTo>
                  <a:lnTo>
                    <a:pt x="2252" y="1376"/>
                  </a:lnTo>
                  <a:lnTo>
                    <a:pt x="2252" y="1368"/>
                  </a:lnTo>
                  <a:lnTo>
                    <a:pt x="2254" y="1364"/>
                  </a:lnTo>
                  <a:lnTo>
                    <a:pt x="2257" y="1364"/>
                  </a:lnTo>
                  <a:lnTo>
                    <a:pt x="2261" y="1366"/>
                  </a:lnTo>
                  <a:lnTo>
                    <a:pt x="2267" y="1375"/>
                  </a:lnTo>
                  <a:lnTo>
                    <a:pt x="2272" y="1383"/>
                  </a:lnTo>
                  <a:lnTo>
                    <a:pt x="2281" y="1387"/>
                  </a:lnTo>
                  <a:lnTo>
                    <a:pt x="2289" y="1390"/>
                  </a:lnTo>
                  <a:lnTo>
                    <a:pt x="2298" y="1393"/>
                  </a:lnTo>
                  <a:lnTo>
                    <a:pt x="2307" y="1397"/>
                  </a:lnTo>
                  <a:lnTo>
                    <a:pt x="2312" y="1393"/>
                  </a:lnTo>
                  <a:lnTo>
                    <a:pt x="2318" y="1392"/>
                  </a:lnTo>
                  <a:lnTo>
                    <a:pt x="2322" y="1392"/>
                  </a:lnTo>
                  <a:lnTo>
                    <a:pt x="2324" y="1392"/>
                  </a:lnTo>
                  <a:lnTo>
                    <a:pt x="2325" y="1393"/>
                  </a:lnTo>
                  <a:lnTo>
                    <a:pt x="2327" y="1397"/>
                  </a:lnTo>
                  <a:lnTo>
                    <a:pt x="2329" y="1395"/>
                  </a:lnTo>
                  <a:lnTo>
                    <a:pt x="2330" y="1393"/>
                  </a:lnTo>
                  <a:lnTo>
                    <a:pt x="2334" y="1390"/>
                  </a:lnTo>
                  <a:lnTo>
                    <a:pt x="2336" y="1385"/>
                  </a:lnTo>
                  <a:lnTo>
                    <a:pt x="2337" y="1383"/>
                  </a:lnTo>
                  <a:lnTo>
                    <a:pt x="2341" y="1383"/>
                  </a:lnTo>
                  <a:lnTo>
                    <a:pt x="2341" y="1363"/>
                  </a:lnTo>
                  <a:lnTo>
                    <a:pt x="2344" y="1364"/>
                  </a:lnTo>
                  <a:lnTo>
                    <a:pt x="2347" y="1366"/>
                  </a:lnTo>
                  <a:lnTo>
                    <a:pt x="2349" y="1369"/>
                  </a:lnTo>
                  <a:lnTo>
                    <a:pt x="2354" y="1369"/>
                  </a:lnTo>
                  <a:lnTo>
                    <a:pt x="2356" y="1366"/>
                  </a:lnTo>
                  <a:lnTo>
                    <a:pt x="2358" y="1364"/>
                  </a:lnTo>
                  <a:lnTo>
                    <a:pt x="2361" y="1363"/>
                  </a:lnTo>
                  <a:lnTo>
                    <a:pt x="2368" y="1363"/>
                  </a:lnTo>
                  <a:lnTo>
                    <a:pt x="2371" y="1363"/>
                  </a:lnTo>
                  <a:lnTo>
                    <a:pt x="2373" y="1361"/>
                  </a:lnTo>
                  <a:lnTo>
                    <a:pt x="2375" y="1356"/>
                  </a:lnTo>
                  <a:lnTo>
                    <a:pt x="2378" y="1358"/>
                  </a:lnTo>
                  <a:lnTo>
                    <a:pt x="2382" y="1359"/>
                  </a:lnTo>
                  <a:lnTo>
                    <a:pt x="2387" y="1364"/>
                  </a:lnTo>
                  <a:lnTo>
                    <a:pt x="2388" y="1368"/>
                  </a:lnTo>
                  <a:lnTo>
                    <a:pt x="2392" y="1369"/>
                  </a:lnTo>
                  <a:lnTo>
                    <a:pt x="2395" y="1371"/>
                  </a:lnTo>
                  <a:lnTo>
                    <a:pt x="2402" y="1369"/>
                  </a:lnTo>
                  <a:lnTo>
                    <a:pt x="2409" y="1369"/>
                  </a:lnTo>
                  <a:lnTo>
                    <a:pt x="2411" y="1364"/>
                  </a:lnTo>
                  <a:lnTo>
                    <a:pt x="2412" y="1363"/>
                  </a:lnTo>
                  <a:lnTo>
                    <a:pt x="2416" y="1363"/>
                  </a:lnTo>
                  <a:lnTo>
                    <a:pt x="2424" y="1358"/>
                  </a:lnTo>
                  <a:lnTo>
                    <a:pt x="2433" y="1354"/>
                  </a:lnTo>
                  <a:lnTo>
                    <a:pt x="2443" y="1351"/>
                  </a:lnTo>
                  <a:lnTo>
                    <a:pt x="2455" y="1349"/>
                  </a:lnTo>
                  <a:lnTo>
                    <a:pt x="2460" y="1349"/>
                  </a:lnTo>
                  <a:lnTo>
                    <a:pt x="2463" y="1351"/>
                  </a:lnTo>
                  <a:lnTo>
                    <a:pt x="2469" y="1351"/>
                  </a:lnTo>
                  <a:lnTo>
                    <a:pt x="2475" y="1347"/>
                  </a:lnTo>
                  <a:lnTo>
                    <a:pt x="2484" y="1344"/>
                  </a:lnTo>
                  <a:lnTo>
                    <a:pt x="2489" y="1342"/>
                  </a:lnTo>
                  <a:lnTo>
                    <a:pt x="2494" y="1342"/>
                  </a:lnTo>
                  <a:lnTo>
                    <a:pt x="2498" y="1342"/>
                  </a:lnTo>
                  <a:lnTo>
                    <a:pt x="2504" y="1342"/>
                  </a:lnTo>
                  <a:lnTo>
                    <a:pt x="2504" y="1335"/>
                  </a:lnTo>
                  <a:lnTo>
                    <a:pt x="2504" y="1334"/>
                  </a:lnTo>
                  <a:close/>
                  <a:moveTo>
                    <a:pt x="1338" y="4276"/>
                  </a:moveTo>
                  <a:lnTo>
                    <a:pt x="1338" y="4269"/>
                  </a:lnTo>
                  <a:lnTo>
                    <a:pt x="1341" y="4269"/>
                  </a:lnTo>
                  <a:lnTo>
                    <a:pt x="1344" y="4269"/>
                  </a:lnTo>
                  <a:lnTo>
                    <a:pt x="1351" y="4273"/>
                  </a:lnTo>
                  <a:lnTo>
                    <a:pt x="1355" y="4273"/>
                  </a:lnTo>
                  <a:lnTo>
                    <a:pt x="1356" y="4273"/>
                  </a:lnTo>
                  <a:lnTo>
                    <a:pt x="1358" y="4269"/>
                  </a:lnTo>
                  <a:lnTo>
                    <a:pt x="1365" y="4273"/>
                  </a:lnTo>
                  <a:lnTo>
                    <a:pt x="1372" y="4276"/>
                  </a:lnTo>
                  <a:lnTo>
                    <a:pt x="1382" y="4276"/>
                  </a:lnTo>
                  <a:lnTo>
                    <a:pt x="1392" y="4276"/>
                  </a:lnTo>
                  <a:lnTo>
                    <a:pt x="1392" y="4280"/>
                  </a:lnTo>
                  <a:lnTo>
                    <a:pt x="1394" y="4281"/>
                  </a:lnTo>
                  <a:lnTo>
                    <a:pt x="1399" y="4283"/>
                  </a:lnTo>
                  <a:lnTo>
                    <a:pt x="1402" y="4286"/>
                  </a:lnTo>
                  <a:lnTo>
                    <a:pt x="1404" y="4288"/>
                  </a:lnTo>
                  <a:lnTo>
                    <a:pt x="1406" y="4290"/>
                  </a:lnTo>
                  <a:lnTo>
                    <a:pt x="1411" y="4291"/>
                  </a:lnTo>
                  <a:lnTo>
                    <a:pt x="1416" y="4297"/>
                  </a:lnTo>
                  <a:lnTo>
                    <a:pt x="1421" y="4300"/>
                  </a:lnTo>
                  <a:lnTo>
                    <a:pt x="1426" y="4303"/>
                  </a:lnTo>
                  <a:lnTo>
                    <a:pt x="1431" y="4305"/>
                  </a:lnTo>
                  <a:lnTo>
                    <a:pt x="1433" y="4307"/>
                  </a:lnTo>
                  <a:lnTo>
                    <a:pt x="1433" y="4310"/>
                  </a:lnTo>
                  <a:lnTo>
                    <a:pt x="1436" y="4310"/>
                  </a:lnTo>
                  <a:lnTo>
                    <a:pt x="1440" y="4307"/>
                  </a:lnTo>
                  <a:lnTo>
                    <a:pt x="1443" y="4305"/>
                  </a:lnTo>
                  <a:lnTo>
                    <a:pt x="1447" y="4303"/>
                  </a:lnTo>
                  <a:lnTo>
                    <a:pt x="1447" y="4276"/>
                  </a:lnTo>
                  <a:lnTo>
                    <a:pt x="1447" y="4273"/>
                  </a:lnTo>
                  <a:lnTo>
                    <a:pt x="1445" y="4271"/>
                  </a:lnTo>
                  <a:lnTo>
                    <a:pt x="1440" y="4269"/>
                  </a:lnTo>
                  <a:lnTo>
                    <a:pt x="1436" y="4266"/>
                  </a:lnTo>
                  <a:lnTo>
                    <a:pt x="1435" y="4264"/>
                  </a:lnTo>
                  <a:lnTo>
                    <a:pt x="1433" y="4263"/>
                  </a:lnTo>
                  <a:lnTo>
                    <a:pt x="1428" y="4261"/>
                  </a:lnTo>
                  <a:lnTo>
                    <a:pt x="1425" y="4257"/>
                  </a:lnTo>
                  <a:lnTo>
                    <a:pt x="1419" y="4249"/>
                  </a:lnTo>
                  <a:lnTo>
                    <a:pt x="1418" y="4249"/>
                  </a:lnTo>
                  <a:lnTo>
                    <a:pt x="1416" y="4247"/>
                  </a:lnTo>
                  <a:lnTo>
                    <a:pt x="1414" y="4242"/>
                  </a:lnTo>
                  <a:lnTo>
                    <a:pt x="1414" y="4239"/>
                  </a:lnTo>
                  <a:lnTo>
                    <a:pt x="1416" y="4237"/>
                  </a:lnTo>
                  <a:lnTo>
                    <a:pt x="1419" y="4235"/>
                  </a:lnTo>
                  <a:lnTo>
                    <a:pt x="1433" y="4235"/>
                  </a:lnTo>
                  <a:lnTo>
                    <a:pt x="1435" y="4244"/>
                  </a:lnTo>
                  <a:lnTo>
                    <a:pt x="1436" y="4247"/>
                  </a:lnTo>
                  <a:lnTo>
                    <a:pt x="1440" y="4249"/>
                  </a:lnTo>
                  <a:lnTo>
                    <a:pt x="1443" y="4256"/>
                  </a:lnTo>
                  <a:lnTo>
                    <a:pt x="1448" y="4261"/>
                  </a:lnTo>
                  <a:lnTo>
                    <a:pt x="1454" y="4266"/>
                  </a:lnTo>
                  <a:lnTo>
                    <a:pt x="1460" y="4269"/>
                  </a:lnTo>
                  <a:lnTo>
                    <a:pt x="1460" y="4290"/>
                  </a:lnTo>
                  <a:lnTo>
                    <a:pt x="1465" y="4286"/>
                  </a:lnTo>
                  <a:lnTo>
                    <a:pt x="1471" y="4286"/>
                  </a:lnTo>
                  <a:lnTo>
                    <a:pt x="1481" y="4290"/>
                  </a:lnTo>
                  <a:lnTo>
                    <a:pt x="1486" y="4293"/>
                  </a:lnTo>
                  <a:lnTo>
                    <a:pt x="1493" y="4295"/>
                  </a:lnTo>
                  <a:lnTo>
                    <a:pt x="1498" y="4298"/>
                  </a:lnTo>
                  <a:lnTo>
                    <a:pt x="1500" y="4300"/>
                  </a:lnTo>
                  <a:lnTo>
                    <a:pt x="1501" y="4303"/>
                  </a:lnTo>
                  <a:lnTo>
                    <a:pt x="1506" y="4300"/>
                  </a:lnTo>
                  <a:lnTo>
                    <a:pt x="1511" y="4297"/>
                  </a:lnTo>
                  <a:lnTo>
                    <a:pt x="1513" y="4291"/>
                  </a:lnTo>
                  <a:lnTo>
                    <a:pt x="1515" y="4283"/>
                  </a:lnTo>
                  <a:lnTo>
                    <a:pt x="1515" y="4266"/>
                  </a:lnTo>
                  <a:lnTo>
                    <a:pt x="1517" y="4259"/>
                  </a:lnTo>
                  <a:lnTo>
                    <a:pt x="1518" y="4257"/>
                  </a:lnTo>
                  <a:lnTo>
                    <a:pt x="1522" y="4256"/>
                  </a:lnTo>
                  <a:lnTo>
                    <a:pt x="1520" y="4254"/>
                  </a:lnTo>
                  <a:lnTo>
                    <a:pt x="1518" y="4252"/>
                  </a:lnTo>
                  <a:lnTo>
                    <a:pt x="1515" y="4249"/>
                  </a:lnTo>
                  <a:lnTo>
                    <a:pt x="1510" y="4247"/>
                  </a:lnTo>
                  <a:lnTo>
                    <a:pt x="1508" y="4245"/>
                  </a:lnTo>
                  <a:lnTo>
                    <a:pt x="1508" y="4242"/>
                  </a:lnTo>
                  <a:lnTo>
                    <a:pt x="1506" y="4239"/>
                  </a:lnTo>
                  <a:lnTo>
                    <a:pt x="1503" y="4237"/>
                  </a:lnTo>
                  <a:lnTo>
                    <a:pt x="1494" y="4235"/>
                  </a:lnTo>
                  <a:lnTo>
                    <a:pt x="1494" y="4232"/>
                  </a:lnTo>
                  <a:lnTo>
                    <a:pt x="1493" y="4230"/>
                  </a:lnTo>
                  <a:lnTo>
                    <a:pt x="1488" y="4228"/>
                  </a:lnTo>
                  <a:lnTo>
                    <a:pt x="1484" y="4223"/>
                  </a:lnTo>
                  <a:lnTo>
                    <a:pt x="1481" y="4218"/>
                  </a:lnTo>
                  <a:lnTo>
                    <a:pt x="1474" y="4216"/>
                  </a:lnTo>
                  <a:lnTo>
                    <a:pt x="1467" y="4215"/>
                  </a:lnTo>
                  <a:lnTo>
                    <a:pt x="1467" y="4194"/>
                  </a:lnTo>
                  <a:lnTo>
                    <a:pt x="1462" y="4194"/>
                  </a:lnTo>
                  <a:lnTo>
                    <a:pt x="1460" y="4191"/>
                  </a:lnTo>
                  <a:lnTo>
                    <a:pt x="1457" y="4189"/>
                  </a:lnTo>
                  <a:lnTo>
                    <a:pt x="1454" y="4187"/>
                  </a:lnTo>
                  <a:lnTo>
                    <a:pt x="1448" y="4189"/>
                  </a:lnTo>
                  <a:lnTo>
                    <a:pt x="1445" y="4191"/>
                  </a:lnTo>
                  <a:lnTo>
                    <a:pt x="1442" y="4191"/>
                  </a:lnTo>
                  <a:lnTo>
                    <a:pt x="1440" y="4187"/>
                  </a:lnTo>
                  <a:lnTo>
                    <a:pt x="1443" y="4182"/>
                  </a:lnTo>
                  <a:lnTo>
                    <a:pt x="1447" y="4177"/>
                  </a:lnTo>
                  <a:lnTo>
                    <a:pt x="1452" y="4174"/>
                  </a:lnTo>
                  <a:lnTo>
                    <a:pt x="1460" y="4174"/>
                  </a:lnTo>
                  <a:lnTo>
                    <a:pt x="1465" y="4176"/>
                  </a:lnTo>
                  <a:lnTo>
                    <a:pt x="1471" y="4181"/>
                  </a:lnTo>
                  <a:lnTo>
                    <a:pt x="1476" y="4184"/>
                  </a:lnTo>
                  <a:lnTo>
                    <a:pt x="1481" y="4187"/>
                  </a:lnTo>
                  <a:lnTo>
                    <a:pt x="1488" y="4199"/>
                  </a:lnTo>
                  <a:lnTo>
                    <a:pt x="1494" y="4211"/>
                  </a:lnTo>
                  <a:lnTo>
                    <a:pt x="1503" y="4222"/>
                  </a:lnTo>
                  <a:lnTo>
                    <a:pt x="1515" y="4228"/>
                  </a:lnTo>
                  <a:lnTo>
                    <a:pt x="1518" y="4228"/>
                  </a:lnTo>
                  <a:lnTo>
                    <a:pt x="1518" y="4232"/>
                  </a:lnTo>
                  <a:lnTo>
                    <a:pt x="1520" y="4235"/>
                  </a:lnTo>
                  <a:lnTo>
                    <a:pt x="1525" y="4240"/>
                  </a:lnTo>
                  <a:lnTo>
                    <a:pt x="1530" y="4247"/>
                  </a:lnTo>
                  <a:lnTo>
                    <a:pt x="1530" y="4252"/>
                  </a:lnTo>
                  <a:lnTo>
                    <a:pt x="1529" y="4256"/>
                  </a:lnTo>
                  <a:lnTo>
                    <a:pt x="1529" y="4259"/>
                  </a:lnTo>
                  <a:lnTo>
                    <a:pt x="1529" y="4263"/>
                  </a:lnTo>
                  <a:lnTo>
                    <a:pt x="1529" y="4276"/>
                  </a:lnTo>
                  <a:lnTo>
                    <a:pt x="1527" y="4291"/>
                  </a:lnTo>
                  <a:lnTo>
                    <a:pt x="1525" y="4303"/>
                  </a:lnTo>
                  <a:lnTo>
                    <a:pt x="1523" y="4317"/>
                  </a:lnTo>
                  <a:lnTo>
                    <a:pt x="1523" y="4320"/>
                  </a:lnTo>
                  <a:lnTo>
                    <a:pt x="1527" y="4329"/>
                  </a:lnTo>
                  <a:lnTo>
                    <a:pt x="1532" y="4336"/>
                  </a:lnTo>
                  <a:lnTo>
                    <a:pt x="1534" y="4338"/>
                  </a:lnTo>
                  <a:lnTo>
                    <a:pt x="1540" y="4344"/>
                  </a:lnTo>
                  <a:lnTo>
                    <a:pt x="1547" y="4350"/>
                  </a:lnTo>
                  <a:lnTo>
                    <a:pt x="1556" y="4350"/>
                  </a:lnTo>
                  <a:lnTo>
                    <a:pt x="1566" y="4350"/>
                  </a:lnTo>
                  <a:lnTo>
                    <a:pt x="1569" y="4350"/>
                  </a:lnTo>
                  <a:lnTo>
                    <a:pt x="1575" y="4351"/>
                  </a:lnTo>
                  <a:lnTo>
                    <a:pt x="1580" y="4351"/>
                  </a:lnTo>
                  <a:lnTo>
                    <a:pt x="1588" y="4348"/>
                  </a:lnTo>
                  <a:lnTo>
                    <a:pt x="1592" y="4346"/>
                  </a:lnTo>
                  <a:lnTo>
                    <a:pt x="1595" y="4346"/>
                  </a:lnTo>
                  <a:lnTo>
                    <a:pt x="1600" y="4346"/>
                  </a:lnTo>
                  <a:lnTo>
                    <a:pt x="1605" y="4350"/>
                  </a:lnTo>
                  <a:lnTo>
                    <a:pt x="1597" y="4351"/>
                  </a:lnTo>
                  <a:lnTo>
                    <a:pt x="1588" y="4351"/>
                  </a:lnTo>
                  <a:lnTo>
                    <a:pt x="1581" y="4356"/>
                  </a:lnTo>
                  <a:lnTo>
                    <a:pt x="1575" y="4363"/>
                  </a:lnTo>
                  <a:lnTo>
                    <a:pt x="1571" y="4365"/>
                  </a:lnTo>
                  <a:lnTo>
                    <a:pt x="1569" y="4365"/>
                  </a:lnTo>
                  <a:lnTo>
                    <a:pt x="1563" y="4365"/>
                  </a:lnTo>
                  <a:lnTo>
                    <a:pt x="1556" y="4365"/>
                  </a:lnTo>
                  <a:lnTo>
                    <a:pt x="1549" y="4361"/>
                  </a:lnTo>
                  <a:lnTo>
                    <a:pt x="1547" y="4360"/>
                  </a:lnTo>
                  <a:lnTo>
                    <a:pt x="1534" y="4346"/>
                  </a:lnTo>
                  <a:lnTo>
                    <a:pt x="1532" y="4344"/>
                  </a:lnTo>
                  <a:lnTo>
                    <a:pt x="1517" y="4329"/>
                  </a:lnTo>
                  <a:lnTo>
                    <a:pt x="1515" y="4327"/>
                  </a:lnTo>
                  <a:lnTo>
                    <a:pt x="1511" y="4326"/>
                  </a:lnTo>
                  <a:lnTo>
                    <a:pt x="1508" y="4324"/>
                  </a:lnTo>
                  <a:lnTo>
                    <a:pt x="1508" y="4329"/>
                  </a:lnTo>
                  <a:lnTo>
                    <a:pt x="1506" y="4331"/>
                  </a:lnTo>
                  <a:lnTo>
                    <a:pt x="1503" y="4329"/>
                  </a:lnTo>
                  <a:lnTo>
                    <a:pt x="1500" y="4326"/>
                  </a:lnTo>
                  <a:lnTo>
                    <a:pt x="1494" y="4324"/>
                  </a:lnTo>
                  <a:lnTo>
                    <a:pt x="1491" y="4322"/>
                  </a:lnTo>
                  <a:lnTo>
                    <a:pt x="1489" y="4324"/>
                  </a:lnTo>
                  <a:lnTo>
                    <a:pt x="1488" y="4331"/>
                  </a:lnTo>
                  <a:lnTo>
                    <a:pt x="1491" y="4332"/>
                  </a:lnTo>
                  <a:lnTo>
                    <a:pt x="1493" y="4336"/>
                  </a:lnTo>
                  <a:lnTo>
                    <a:pt x="1494" y="4339"/>
                  </a:lnTo>
                  <a:lnTo>
                    <a:pt x="1494" y="4344"/>
                  </a:lnTo>
                  <a:lnTo>
                    <a:pt x="1501" y="4344"/>
                  </a:lnTo>
                  <a:lnTo>
                    <a:pt x="1506" y="4346"/>
                  </a:lnTo>
                  <a:lnTo>
                    <a:pt x="1515" y="4351"/>
                  </a:lnTo>
                  <a:lnTo>
                    <a:pt x="1517" y="4356"/>
                  </a:lnTo>
                  <a:lnTo>
                    <a:pt x="1520" y="4360"/>
                  </a:lnTo>
                  <a:lnTo>
                    <a:pt x="1523" y="4363"/>
                  </a:lnTo>
                  <a:lnTo>
                    <a:pt x="1529" y="4365"/>
                  </a:lnTo>
                  <a:lnTo>
                    <a:pt x="1534" y="4367"/>
                  </a:lnTo>
                  <a:lnTo>
                    <a:pt x="1537" y="4370"/>
                  </a:lnTo>
                  <a:lnTo>
                    <a:pt x="1540" y="4373"/>
                  </a:lnTo>
                  <a:lnTo>
                    <a:pt x="1542" y="4379"/>
                  </a:lnTo>
                  <a:lnTo>
                    <a:pt x="1523" y="4379"/>
                  </a:lnTo>
                  <a:lnTo>
                    <a:pt x="1505" y="4379"/>
                  </a:lnTo>
                  <a:lnTo>
                    <a:pt x="1486" y="4380"/>
                  </a:lnTo>
                  <a:lnTo>
                    <a:pt x="1479" y="4382"/>
                  </a:lnTo>
                  <a:lnTo>
                    <a:pt x="1474" y="4385"/>
                  </a:lnTo>
                  <a:lnTo>
                    <a:pt x="1472" y="4380"/>
                  </a:lnTo>
                  <a:lnTo>
                    <a:pt x="1471" y="4377"/>
                  </a:lnTo>
                  <a:lnTo>
                    <a:pt x="1467" y="4375"/>
                  </a:lnTo>
                  <a:lnTo>
                    <a:pt x="1462" y="4373"/>
                  </a:lnTo>
                  <a:lnTo>
                    <a:pt x="1452" y="4372"/>
                  </a:lnTo>
                  <a:lnTo>
                    <a:pt x="1440" y="4372"/>
                  </a:lnTo>
                  <a:lnTo>
                    <a:pt x="1436" y="4380"/>
                  </a:lnTo>
                  <a:lnTo>
                    <a:pt x="1431" y="4387"/>
                  </a:lnTo>
                  <a:lnTo>
                    <a:pt x="1428" y="4396"/>
                  </a:lnTo>
                  <a:lnTo>
                    <a:pt x="1426" y="4401"/>
                  </a:lnTo>
                  <a:lnTo>
                    <a:pt x="1426" y="4406"/>
                  </a:lnTo>
                  <a:lnTo>
                    <a:pt x="1421" y="4408"/>
                  </a:lnTo>
                  <a:lnTo>
                    <a:pt x="1416" y="4408"/>
                  </a:lnTo>
                  <a:lnTo>
                    <a:pt x="1413" y="4404"/>
                  </a:lnTo>
                  <a:lnTo>
                    <a:pt x="1411" y="4399"/>
                  </a:lnTo>
                  <a:lnTo>
                    <a:pt x="1411" y="4394"/>
                  </a:lnTo>
                  <a:lnTo>
                    <a:pt x="1413" y="4389"/>
                  </a:lnTo>
                  <a:lnTo>
                    <a:pt x="1414" y="4385"/>
                  </a:lnTo>
                  <a:lnTo>
                    <a:pt x="1419" y="4385"/>
                  </a:lnTo>
                  <a:lnTo>
                    <a:pt x="1419" y="4380"/>
                  </a:lnTo>
                  <a:lnTo>
                    <a:pt x="1421" y="4377"/>
                  </a:lnTo>
                  <a:lnTo>
                    <a:pt x="1423" y="4373"/>
                  </a:lnTo>
                  <a:lnTo>
                    <a:pt x="1426" y="4372"/>
                  </a:lnTo>
                  <a:lnTo>
                    <a:pt x="1423" y="4367"/>
                  </a:lnTo>
                  <a:lnTo>
                    <a:pt x="1419" y="4361"/>
                  </a:lnTo>
                  <a:lnTo>
                    <a:pt x="1414" y="4358"/>
                  </a:lnTo>
                  <a:lnTo>
                    <a:pt x="1413" y="4351"/>
                  </a:lnTo>
                  <a:lnTo>
                    <a:pt x="1406" y="4351"/>
                  </a:lnTo>
                  <a:lnTo>
                    <a:pt x="1399" y="4351"/>
                  </a:lnTo>
                  <a:lnTo>
                    <a:pt x="1384" y="4353"/>
                  </a:lnTo>
                  <a:lnTo>
                    <a:pt x="1378" y="4351"/>
                  </a:lnTo>
                  <a:lnTo>
                    <a:pt x="1373" y="4350"/>
                  </a:lnTo>
                  <a:lnTo>
                    <a:pt x="1372" y="4344"/>
                  </a:lnTo>
                  <a:lnTo>
                    <a:pt x="1372" y="4338"/>
                  </a:lnTo>
                  <a:lnTo>
                    <a:pt x="1367" y="4334"/>
                  </a:lnTo>
                  <a:lnTo>
                    <a:pt x="1361" y="4331"/>
                  </a:lnTo>
                  <a:lnTo>
                    <a:pt x="1358" y="4326"/>
                  </a:lnTo>
                  <a:lnTo>
                    <a:pt x="1358" y="4317"/>
                  </a:lnTo>
                  <a:lnTo>
                    <a:pt x="1361" y="4312"/>
                  </a:lnTo>
                  <a:lnTo>
                    <a:pt x="1365" y="4307"/>
                  </a:lnTo>
                  <a:lnTo>
                    <a:pt x="1368" y="4303"/>
                  </a:lnTo>
                  <a:lnTo>
                    <a:pt x="1372" y="4297"/>
                  </a:lnTo>
                  <a:lnTo>
                    <a:pt x="1372" y="4293"/>
                  </a:lnTo>
                  <a:lnTo>
                    <a:pt x="1370" y="4291"/>
                  </a:lnTo>
                  <a:lnTo>
                    <a:pt x="1365" y="4290"/>
                  </a:lnTo>
                  <a:lnTo>
                    <a:pt x="1358" y="4285"/>
                  </a:lnTo>
                  <a:lnTo>
                    <a:pt x="1351" y="4285"/>
                  </a:lnTo>
                  <a:lnTo>
                    <a:pt x="1344" y="4285"/>
                  </a:lnTo>
                  <a:lnTo>
                    <a:pt x="1338" y="4290"/>
                  </a:lnTo>
                  <a:lnTo>
                    <a:pt x="1338" y="4331"/>
                  </a:lnTo>
                  <a:lnTo>
                    <a:pt x="1339" y="4331"/>
                  </a:lnTo>
                  <a:lnTo>
                    <a:pt x="1341" y="4332"/>
                  </a:lnTo>
                  <a:lnTo>
                    <a:pt x="1343" y="4334"/>
                  </a:lnTo>
                  <a:lnTo>
                    <a:pt x="1341" y="4334"/>
                  </a:lnTo>
                  <a:lnTo>
                    <a:pt x="1338" y="4331"/>
                  </a:lnTo>
                  <a:lnTo>
                    <a:pt x="1332" y="4327"/>
                  </a:lnTo>
                  <a:lnTo>
                    <a:pt x="1327" y="4324"/>
                  </a:lnTo>
                  <a:lnTo>
                    <a:pt x="1324" y="4319"/>
                  </a:lnTo>
                  <a:lnTo>
                    <a:pt x="1324" y="4310"/>
                  </a:lnTo>
                  <a:lnTo>
                    <a:pt x="1317" y="4312"/>
                  </a:lnTo>
                  <a:lnTo>
                    <a:pt x="1312" y="4312"/>
                  </a:lnTo>
                  <a:lnTo>
                    <a:pt x="1305" y="4309"/>
                  </a:lnTo>
                  <a:lnTo>
                    <a:pt x="1300" y="4303"/>
                  </a:lnTo>
                  <a:lnTo>
                    <a:pt x="1295" y="4303"/>
                  </a:lnTo>
                  <a:lnTo>
                    <a:pt x="1290" y="4303"/>
                  </a:lnTo>
                  <a:lnTo>
                    <a:pt x="1286" y="4305"/>
                  </a:lnTo>
                  <a:lnTo>
                    <a:pt x="1285" y="4307"/>
                  </a:lnTo>
                  <a:lnTo>
                    <a:pt x="1285" y="4310"/>
                  </a:lnTo>
                  <a:lnTo>
                    <a:pt x="1286" y="4315"/>
                  </a:lnTo>
                  <a:lnTo>
                    <a:pt x="1288" y="4317"/>
                  </a:lnTo>
                  <a:lnTo>
                    <a:pt x="1290" y="4317"/>
                  </a:lnTo>
                  <a:lnTo>
                    <a:pt x="1290" y="4324"/>
                  </a:lnTo>
                  <a:lnTo>
                    <a:pt x="1297" y="4327"/>
                  </a:lnTo>
                  <a:lnTo>
                    <a:pt x="1302" y="4332"/>
                  </a:lnTo>
                  <a:lnTo>
                    <a:pt x="1307" y="4338"/>
                  </a:lnTo>
                  <a:lnTo>
                    <a:pt x="1310" y="4344"/>
                  </a:lnTo>
                  <a:lnTo>
                    <a:pt x="1319" y="4346"/>
                  </a:lnTo>
                  <a:lnTo>
                    <a:pt x="1322" y="4348"/>
                  </a:lnTo>
                  <a:lnTo>
                    <a:pt x="1324" y="4351"/>
                  </a:lnTo>
                  <a:lnTo>
                    <a:pt x="1315" y="4350"/>
                  </a:lnTo>
                  <a:lnTo>
                    <a:pt x="1312" y="4348"/>
                  </a:lnTo>
                  <a:lnTo>
                    <a:pt x="1310" y="4344"/>
                  </a:lnTo>
                  <a:lnTo>
                    <a:pt x="1300" y="4344"/>
                  </a:lnTo>
                  <a:lnTo>
                    <a:pt x="1297" y="4343"/>
                  </a:lnTo>
                  <a:lnTo>
                    <a:pt x="1293" y="4341"/>
                  </a:lnTo>
                  <a:lnTo>
                    <a:pt x="1292" y="4338"/>
                  </a:lnTo>
                  <a:lnTo>
                    <a:pt x="1290" y="4334"/>
                  </a:lnTo>
                  <a:lnTo>
                    <a:pt x="1290" y="4324"/>
                  </a:lnTo>
                  <a:lnTo>
                    <a:pt x="1276" y="4320"/>
                  </a:lnTo>
                  <a:lnTo>
                    <a:pt x="1259" y="4317"/>
                  </a:lnTo>
                  <a:lnTo>
                    <a:pt x="1240" y="4315"/>
                  </a:lnTo>
                  <a:lnTo>
                    <a:pt x="1222" y="4317"/>
                  </a:lnTo>
                  <a:lnTo>
                    <a:pt x="1213" y="4319"/>
                  </a:lnTo>
                  <a:lnTo>
                    <a:pt x="1210" y="4320"/>
                  </a:lnTo>
                  <a:lnTo>
                    <a:pt x="1208" y="4324"/>
                  </a:lnTo>
                  <a:lnTo>
                    <a:pt x="1201" y="4322"/>
                  </a:lnTo>
                  <a:lnTo>
                    <a:pt x="1191" y="4324"/>
                  </a:lnTo>
                  <a:lnTo>
                    <a:pt x="1172" y="4326"/>
                  </a:lnTo>
                  <a:lnTo>
                    <a:pt x="1164" y="4326"/>
                  </a:lnTo>
                  <a:lnTo>
                    <a:pt x="1157" y="4322"/>
                  </a:lnTo>
                  <a:lnTo>
                    <a:pt x="1155" y="4320"/>
                  </a:lnTo>
                  <a:lnTo>
                    <a:pt x="1153" y="4319"/>
                  </a:lnTo>
                  <a:lnTo>
                    <a:pt x="1153" y="4315"/>
                  </a:lnTo>
                  <a:lnTo>
                    <a:pt x="1153" y="4310"/>
                  </a:lnTo>
                  <a:lnTo>
                    <a:pt x="1157" y="4310"/>
                  </a:lnTo>
                  <a:lnTo>
                    <a:pt x="1160" y="4314"/>
                  </a:lnTo>
                  <a:lnTo>
                    <a:pt x="1164" y="4315"/>
                  </a:lnTo>
                  <a:lnTo>
                    <a:pt x="1167" y="4317"/>
                  </a:lnTo>
                  <a:lnTo>
                    <a:pt x="1170" y="4315"/>
                  </a:lnTo>
                  <a:lnTo>
                    <a:pt x="1174" y="4314"/>
                  </a:lnTo>
                  <a:lnTo>
                    <a:pt x="1177" y="4312"/>
                  </a:lnTo>
                  <a:lnTo>
                    <a:pt x="1181" y="4310"/>
                  </a:lnTo>
                  <a:lnTo>
                    <a:pt x="1186" y="4312"/>
                  </a:lnTo>
                  <a:lnTo>
                    <a:pt x="1189" y="4315"/>
                  </a:lnTo>
                  <a:lnTo>
                    <a:pt x="1194" y="4317"/>
                  </a:lnTo>
                  <a:lnTo>
                    <a:pt x="1201" y="4317"/>
                  </a:lnTo>
                  <a:lnTo>
                    <a:pt x="1203" y="4312"/>
                  </a:lnTo>
                  <a:lnTo>
                    <a:pt x="1208" y="4310"/>
                  </a:lnTo>
                  <a:lnTo>
                    <a:pt x="1215" y="4310"/>
                  </a:lnTo>
                  <a:lnTo>
                    <a:pt x="1222" y="4310"/>
                  </a:lnTo>
                  <a:lnTo>
                    <a:pt x="1223" y="4303"/>
                  </a:lnTo>
                  <a:lnTo>
                    <a:pt x="1228" y="4300"/>
                  </a:lnTo>
                  <a:lnTo>
                    <a:pt x="1232" y="4295"/>
                  </a:lnTo>
                  <a:lnTo>
                    <a:pt x="1235" y="4290"/>
                  </a:lnTo>
                  <a:lnTo>
                    <a:pt x="1240" y="4290"/>
                  </a:lnTo>
                  <a:lnTo>
                    <a:pt x="1242" y="4286"/>
                  </a:lnTo>
                  <a:lnTo>
                    <a:pt x="1242" y="4281"/>
                  </a:lnTo>
                  <a:lnTo>
                    <a:pt x="1242" y="4276"/>
                  </a:lnTo>
                  <a:lnTo>
                    <a:pt x="1240" y="4271"/>
                  </a:lnTo>
                  <a:lnTo>
                    <a:pt x="1242" y="4266"/>
                  </a:lnTo>
                  <a:lnTo>
                    <a:pt x="1244" y="4263"/>
                  </a:lnTo>
                  <a:lnTo>
                    <a:pt x="1249" y="4263"/>
                  </a:lnTo>
                  <a:lnTo>
                    <a:pt x="1249" y="4268"/>
                  </a:lnTo>
                  <a:lnTo>
                    <a:pt x="1252" y="4269"/>
                  </a:lnTo>
                  <a:lnTo>
                    <a:pt x="1263" y="4269"/>
                  </a:lnTo>
                  <a:lnTo>
                    <a:pt x="1266" y="4271"/>
                  </a:lnTo>
                  <a:lnTo>
                    <a:pt x="1269" y="4273"/>
                  </a:lnTo>
                  <a:lnTo>
                    <a:pt x="1271" y="4276"/>
                  </a:lnTo>
                  <a:lnTo>
                    <a:pt x="1269" y="4283"/>
                  </a:lnTo>
                  <a:lnTo>
                    <a:pt x="1283" y="4290"/>
                  </a:lnTo>
                  <a:lnTo>
                    <a:pt x="1297" y="4297"/>
                  </a:lnTo>
                  <a:lnTo>
                    <a:pt x="1297" y="4280"/>
                  </a:lnTo>
                  <a:lnTo>
                    <a:pt x="1298" y="4273"/>
                  </a:lnTo>
                  <a:lnTo>
                    <a:pt x="1300" y="4271"/>
                  </a:lnTo>
                  <a:lnTo>
                    <a:pt x="1303" y="4269"/>
                  </a:lnTo>
                  <a:lnTo>
                    <a:pt x="1309" y="4271"/>
                  </a:lnTo>
                  <a:lnTo>
                    <a:pt x="1312" y="4274"/>
                  </a:lnTo>
                  <a:lnTo>
                    <a:pt x="1317" y="4283"/>
                  </a:lnTo>
                  <a:lnTo>
                    <a:pt x="1324" y="4283"/>
                  </a:lnTo>
                  <a:lnTo>
                    <a:pt x="1329" y="4281"/>
                  </a:lnTo>
                  <a:lnTo>
                    <a:pt x="1338" y="4276"/>
                  </a:lnTo>
                  <a:close/>
                  <a:moveTo>
                    <a:pt x="2028" y="1634"/>
                  </a:moveTo>
                  <a:lnTo>
                    <a:pt x="2030" y="1629"/>
                  </a:lnTo>
                  <a:lnTo>
                    <a:pt x="2032" y="1629"/>
                  </a:lnTo>
                  <a:lnTo>
                    <a:pt x="2033" y="1630"/>
                  </a:lnTo>
                  <a:lnTo>
                    <a:pt x="2035" y="1641"/>
                  </a:lnTo>
                  <a:lnTo>
                    <a:pt x="2028" y="1634"/>
                  </a:lnTo>
                  <a:close/>
                  <a:moveTo>
                    <a:pt x="2136" y="1537"/>
                  </a:moveTo>
                  <a:lnTo>
                    <a:pt x="2137" y="1538"/>
                  </a:lnTo>
                  <a:lnTo>
                    <a:pt x="2136" y="1537"/>
                  </a:lnTo>
                  <a:close/>
                  <a:moveTo>
                    <a:pt x="2139" y="1538"/>
                  </a:moveTo>
                  <a:lnTo>
                    <a:pt x="2139" y="1538"/>
                  </a:lnTo>
                  <a:close/>
                  <a:moveTo>
                    <a:pt x="2137" y="1523"/>
                  </a:moveTo>
                  <a:lnTo>
                    <a:pt x="2129" y="1526"/>
                  </a:lnTo>
                  <a:lnTo>
                    <a:pt x="2131" y="1528"/>
                  </a:lnTo>
                  <a:lnTo>
                    <a:pt x="2126" y="1525"/>
                  </a:lnTo>
                  <a:lnTo>
                    <a:pt x="2124" y="1523"/>
                  </a:lnTo>
                  <a:lnTo>
                    <a:pt x="2124" y="1518"/>
                  </a:lnTo>
                  <a:lnTo>
                    <a:pt x="2127" y="1521"/>
                  </a:lnTo>
                  <a:lnTo>
                    <a:pt x="2131" y="1521"/>
                  </a:lnTo>
                  <a:lnTo>
                    <a:pt x="2137" y="1523"/>
                  </a:lnTo>
                  <a:close/>
                  <a:moveTo>
                    <a:pt x="341" y="5921"/>
                  </a:moveTo>
                  <a:lnTo>
                    <a:pt x="341" y="5926"/>
                  </a:lnTo>
                  <a:lnTo>
                    <a:pt x="345" y="5929"/>
                  </a:lnTo>
                  <a:lnTo>
                    <a:pt x="350" y="5933"/>
                  </a:lnTo>
                  <a:lnTo>
                    <a:pt x="357" y="5934"/>
                  </a:lnTo>
                  <a:lnTo>
                    <a:pt x="362" y="5934"/>
                  </a:lnTo>
                  <a:lnTo>
                    <a:pt x="367" y="5933"/>
                  </a:lnTo>
                  <a:lnTo>
                    <a:pt x="369" y="5927"/>
                  </a:lnTo>
                  <a:lnTo>
                    <a:pt x="369" y="5921"/>
                  </a:lnTo>
                  <a:lnTo>
                    <a:pt x="369" y="5914"/>
                  </a:lnTo>
                  <a:lnTo>
                    <a:pt x="352" y="5914"/>
                  </a:lnTo>
                  <a:lnTo>
                    <a:pt x="345" y="5915"/>
                  </a:lnTo>
                  <a:lnTo>
                    <a:pt x="343" y="5917"/>
                  </a:lnTo>
                  <a:lnTo>
                    <a:pt x="341" y="5921"/>
                  </a:lnTo>
                  <a:close/>
                  <a:moveTo>
                    <a:pt x="2457" y="1444"/>
                  </a:moveTo>
                  <a:lnTo>
                    <a:pt x="2450" y="1444"/>
                  </a:lnTo>
                  <a:lnTo>
                    <a:pt x="2446" y="1450"/>
                  </a:lnTo>
                  <a:lnTo>
                    <a:pt x="2445" y="1456"/>
                  </a:lnTo>
                  <a:lnTo>
                    <a:pt x="2443" y="1463"/>
                  </a:lnTo>
                  <a:lnTo>
                    <a:pt x="2443" y="1472"/>
                  </a:lnTo>
                  <a:lnTo>
                    <a:pt x="2450" y="1473"/>
                  </a:lnTo>
                  <a:lnTo>
                    <a:pt x="2455" y="1472"/>
                  </a:lnTo>
                  <a:lnTo>
                    <a:pt x="2458" y="1467"/>
                  </a:lnTo>
                  <a:lnTo>
                    <a:pt x="2462" y="1463"/>
                  </a:lnTo>
                  <a:lnTo>
                    <a:pt x="2463" y="1456"/>
                  </a:lnTo>
                  <a:lnTo>
                    <a:pt x="2463" y="1451"/>
                  </a:lnTo>
                  <a:lnTo>
                    <a:pt x="2462" y="1448"/>
                  </a:lnTo>
                  <a:lnTo>
                    <a:pt x="2457" y="1444"/>
                  </a:lnTo>
                  <a:close/>
                  <a:moveTo>
                    <a:pt x="1249" y="4283"/>
                  </a:moveTo>
                  <a:lnTo>
                    <a:pt x="1249" y="4303"/>
                  </a:lnTo>
                  <a:lnTo>
                    <a:pt x="1269" y="4303"/>
                  </a:lnTo>
                  <a:lnTo>
                    <a:pt x="1269" y="4293"/>
                  </a:lnTo>
                  <a:lnTo>
                    <a:pt x="1268" y="4290"/>
                  </a:lnTo>
                  <a:lnTo>
                    <a:pt x="1264" y="4286"/>
                  </a:lnTo>
                  <a:lnTo>
                    <a:pt x="1263" y="4285"/>
                  </a:lnTo>
                  <a:lnTo>
                    <a:pt x="1259" y="4283"/>
                  </a:lnTo>
                  <a:lnTo>
                    <a:pt x="1249" y="4283"/>
                  </a:lnTo>
                  <a:close/>
                  <a:moveTo>
                    <a:pt x="1474" y="4365"/>
                  </a:moveTo>
                  <a:lnTo>
                    <a:pt x="1476" y="4356"/>
                  </a:lnTo>
                  <a:lnTo>
                    <a:pt x="1477" y="4353"/>
                  </a:lnTo>
                  <a:lnTo>
                    <a:pt x="1481" y="4351"/>
                  </a:lnTo>
                  <a:lnTo>
                    <a:pt x="1481" y="4344"/>
                  </a:lnTo>
                  <a:lnTo>
                    <a:pt x="1479" y="4339"/>
                  </a:lnTo>
                  <a:lnTo>
                    <a:pt x="1474" y="4331"/>
                  </a:lnTo>
                  <a:lnTo>
                    <a:pt x="1469" y="4329"/>
                  </a:lnTo>
                  <a:lnTo>
                    <a:pt x="1467" y="4327"/>
                  </a:lnTo>
                  <a:lnTo>
                    <a:pt x="1467" y="4324"/>
                  </a:lnTo>
                  <a:lnTo>
                    <a:pt x="1454" y="4326"/>
                  </a:lnTo>
                  <a:lnTo>
                    <a:pt x="1448" y="4327"/>
                  </a:lnTo>
                  <a:lnTo>
                    <a:pt x="1447" y="4329"/>
                  </a:lnTo>
                  <a:lnTo>
                    <a:pt x="1447" y="4331"/>
                  </a:lnTo>
                  <a:lnTo>
                    <a:pt x="1452" y="4334"/>
                  </a:lnTo>
                  <a:lnTo>
                    <a:pt x="1455" y="4338"/>
                  </a:lnTo>
                  <a:lnTo>
                    <a:pt x="1459" y="4350"/>
                  </a:lnTo>
                  <a:lnTo>
                    <a:pt x="1460" y="4355"/>
                  </a:lnTo>
                  <a:lnTo>
                    <a:pt x="1464" y="4360"/>
                  </a:lnTo>
                  <a:lnTo>
                    <a:pt x="1469" y="4363"/>
                  </a:lnTo>
                  <a:lnTo>
                    <a:pt x="1474" y="4365"/>
                  </a:lnTo>
                  <a:close/>
                  <a:moveTo>
                    <a:pt x="2163" y="1560"/>
                  </a:moveTo>
                  <a:lnTo>
                    <a:pt x="2177" y="1560"/>
                  </a:lnTo>
                  <a:lnTo>
                    <a:pt x="2177" y="1533"/>
                  </a:lnTo>
                  <a:lnTo>
                    <a:pt x="2163" y="1533"/>
                  </a:lnTo>
                  <a:lnTo>
                    <a:pt x="2163" y="1560"/>
                  </a:lnTo>
                  <a:close/>
                  <a:moveTo>
                    <a:pt x="1372" y="4331"/>
                  </a:moveTo>
                  <a:lnTo>
                    <a:pt x="1377" y="4332"/>
                  </a:lnTo>
                  <a:lnTo>
                    <a:pt x="1378" y="4334"/>
                  </a:lnTo>
                  <a:lnTo>
                    <a:pt x="1378" y="4338"/>
                  </a:lnTo>
                  <a:lnTo>
                    <a:pt x="1382" y="4343"/>
                  </a:lnTo>
                  <a:lnTo>
                    <a:pt x="1387" y="4344"/>
                  </a:lnTo>
                  <a:lnTo>
                    <a:pt x="1394" y="4346"/>
                  </a:lnTo>
                  <a:lnTo>
                    <a:pt x="1401" y="4346"/>
                  </a:lnTo>
                  <a:lnTo>
                    <a:pt x="1418" y="4344"/>
                  </a:lnTo>
                  <a:lnTo>
                    <a:pt x="1426" y="4344"/>
                  </a:lnTo>
                  <a:lnTo>
                    <a:pt x="1433" y="4344"/>
                  </a:lnTo>
                  <a:lnTo>
                    <a:pt x="1430" y="4336"/>
                  </a:lnTo>
                  <a:lnTo>
                    <a:pt x="1426" y="4327"/>
                  </a:lnTo>
                  <a:lnTo>
                    <a:pt x="1421" y="4320"/>
                  </a:lnTo>
                  <a:lnTo>
                    <a:pt x="1418" y="4319"/>
                  </a:lnTo>
                  <a:lnTo>
                    <a:pt x="1413" y="4317"/>
                  </a:lnTo>
                  <a:lnTo>
                    <a:pt x="1413" y="4312"/>
                  </a:lnTo>
                  <a:lnTo>
                    <a:pt x="1409" y="4309"/>
                  </a:lnTo>
                  <a:lnTo>
                    <a:pt x="1406" y="4307"/>
                  </a:lnTo>
                  <a:lnTo>
                    <a:pt x="1401" y="4305"/>
                  </a:lnTo>
                  <a:lnTo>
                    <a:pt x="1390" y="4303"/>
                  </a:lnTo>
                  <a:lnTo>
                    <a:pt x="1387" y="4300"/>
                  </a:lnTo>
                  <a:lnTo>
                    <a:pt x="1385" y="4297"/>
                  </a:lnTo>
                  <a:lnTo>
                    <a:pt x="1384" y="4298"/>
                  </a:lnTo>
                  <a:lnTo>
                    <a:pt x="1382" y="4300"/>
                  </a:lnTo>
                  <a:lnTo>
                    <a:pt x="1378" y="4303"/>
                  </a:lnTo>
                  <a:lnTo>
                    <a:pt x="1377" y="4309"/>
                  </a:lnTo>
                  <a:lnTo>
                    <a:pt x="1375" y="4310"/>
                  </a:lnTo>
                  <a:lnTo>
                    <a:pt x="1372" y="4310"/>
                  </a:lnTo>
                  <a:lnTo>
                    <a:pt x="1372" y="4331"/>
                  </a:lnTo>
                  <a:close/>
                  <a:moveTo>
                    <a:pt x="1658" y="3901"/>
                  </a:moveTo>
                  <a:lnTo>
                    <a:pt x="1662" y="3901"/>
                  </a:lnTo>
                  <a:lnTo>
                    <a:pt x="1665" y="3901"/>
                  </a:lnTo>
                  <a:lnTo>
                    <a:pt x="1665" y="3904"/>
                  </a:lnTo>
                  <a:lnTo>
                    <a:pt x="1665" y="3908"/>
                  </a:lnTo>
                  <a:lnTo>
                    <a:pt x="1668" y="3910"/>
                  </a:lnTo>
                  <a:lnTo>
                    <a:pt x="1674" y="3910"/>
                  </a:lnTo>
                  <a:lnTo>
                    <a:pt x="1677" y="3911"/>
                  </a:lnTo>
                  <a:lnTo>
                    <a:pt x="1679" y="3913"/>
                  </a:lnTo>
                  <a:lnTo>
                    <a:pt x="1679" y="3915"/>
                  </a:lnTo>
                  <a:lnTo>
                    <a:pt x="1682" y="3913"/>
                  </a:lnTo>
                  <a:lnTo>
                    <a:pt x="1684" y="3910"/>
                  </a:lnTo>
                  <a:lnTo>
                    <a:pt x="1686" y="3901"/>
                  </a:lnTo>
                  <a:lnTo>
                    <a:pt x="1682" y="3892"/>
                  </a:lnTo>
                  <a:lnTo>
                    <a:pt x="1677" y="3886"/>
                  </a:lnTo>
                  <a:lnTo>
                    <a:pt x="1667" y="3872"/>
                  </a:lnTo>
                  <a:lnTo>
                    <a:pt x="1663" y="3863"/>
                  </a:lnTo>
                  <a:lnTo>
                    <a:pt x="1660" y="3855"/>
                  </a:lnTo>
                  <a:lnTo>
                    <a:pt x="1658" y="3845"/>
                  </a:lnTo>
                  <a:lnTo>
                    <a:pt x="1658" y="3833"/>
                  </a:lnTo>
                  <a:lnTo>
                    <a:pt x="1651" y="3838"/>
                  </a:lnTo>
                  <a:lnTo>
                    <a:pt x="1645" y="3840"/>
                  </a:lnTo>
                  <a:lnTo>
                    <a:pt x="1638" y="3838"/>
                  </a:lnTo>
                  <a:lnTo>
                    <a:pt x="1631" y="3833"/>
                  </a:lnTo>
                  <a:lnTo>
                    <a:pt x="1631" y="3843"/>
                  </a:lnTo>
                  <a:lnTo>
                    <a:pt x="1633" y="3851"/>
                  </a:lnTo>
                  <a:lnTo>
                    <a:pt x="1636" y="3858"/>
                  </a:lnTo>
                  <a:lnTo>
                    <a:pt x="1639" y="3865"/>
                  </a:lnTo>
                  <a:lnTo>
                    <a:pt x="1648" y="3877"/>
                  </a:lnTo>
                  <a:lnTo>
                    <a:pt x="1650" y="3886"/>
                  </a:lnTo>
                  <a:lnTo>
                    <a:pt x="1651" y="3894"/>
                  </a:lnTo>
                  <a:lnTo>
                    <a:pt x="1655" y="3894"/>
                  </a:lnTo>
                  <a:lnTo>
                    <a:pt x="1657" y="3896"/>
                  </a:lnTo>
                  <a:lnTo>
                    <a:pt x="1657" y="3899"/>
                  </a:lnTo>
                  <a:lnTo>
                    <a:pt x="1658" y="3901"/>
                  </a:lnTo>
                  <a:close/>
                  <a:moveTo>
                    <a:pt x="2218" y="1526"/>
                  </a:moveTo>
                  <a:lnTo>
                    <a:pt x="2231" y="1526"/>
                  </a:lnTo>
                  <a:lnTo>
                    <a:pt x="2231" y="1520"/>
                  </a:lnTo>
                  <a:lnTo>
                    <a:pt x="2231" y="1513"/>
                  </a:lnTo>
                  <a:lnTo>
                    <a:pt x="2218" y="1513"/>
                  </a:lnTo>
                  <a:lnTo>
                    <a:pt x="2218" y="1526"/>
                  </a:lnTo>
                  <a:close/>
                  <a:moveTo>
                    <a:pt x="2225" y="1431"/>
                  </a:moveTo>
                  <a:lnTo>
                    <a:pt x="2225" y="1438"/>
                  </a:lnTo>
                  <a:lnTo>
                    <a:pt x="2228" y="1441"/>
                  </a:lnTo>
                  <a:lnTo>
                    <a:pt x="2231" y="1444"/>
                  </a:lnTo>
                  <a:lnTo>
                    <a:pt x="2238" y="1444"/>
                  </a:lnTo>
                  <a:lnTo>
                    <a:pt x="2238" y="1441"/>
                  </a:lnTo>
                  <a:lnTo>
                    <a:pt x="2240" y="1439"/>
                  </a:lnTo>
                  <a:lnTo>
                    <a:pt x="2245" y="1438"/>
                  </a:lnTo>
                  <a:lnTo>
                    <a:pt x="2245" y="1424"/>
                  </a:lnTo>
                  <a:lnTo>
                    <a:pt x="2231" y="1424"/>
                  </a:lnTo>
                  <a:lnTo>
                    <a:pt x="2231" y="1427"/>
                  </a:lnTo>
                  <a:lnTo>
                    <a:pt x="2230" y="1429"/>
                  </a:lnTo>
                  <a:lnTo>
                    <a:pt x="2225" y="1431"/>
                  </a:lnTo>
                  <a:close/>
                  <a:moveTo>
                    <a:pt x="2238" y="1485"/>
                  </a:moveTo>
                  <a:lnTo>
                    <a:pt x="2238" y="1475"/>
                  </a:lnTo>
                  <a:lnTo>
                    <a:pt x="2238" y="1465"/>
                  </a:lnTo>
                  <a:lnTo>
                    <a:pt x="2238" y="1460"/>
                  </a:lnTo>
                  <a:lnTo>
                    <a:pt x="2235" y="1458"/>
                  </a:lnTo>
                  <a:lnTo>
                    <a:pt x="2231" y="1456"/>
                  </a:lnTo>
                  <a:lnTo>
                    <a:pt x="2225" y="1458"/>
                  </a:lnTo>
                  <a:lnTo>
                    <a:pt x="2225" y="1465"/>
                  </a:lnTo>
                  <a:lnTo>
                    <a:pt x="2226" y="1470"/>
                  </a:lnTo>
                  <a:lnTo>
                    <a:pt x="2231" y="1479"/>
                  </a:lnTo>
                  <a:lnTo>
                    <a:pt x="2223" y="1480"/>
                  </a:lnTo>
                  <a:lnTo>
                    <a:pt x="2220" y="1482"/>
                  </a:lnTo>
                  <a:lnTo>
                    <a:pt x="2218" y="1485"/>
                  </a:lnTo>
                  <a:lnTo>
                    <a:pt x="2221" y="1485"/>
                  </a:lnTo>
                  <a:lnTo>
                    <a:pt x="2223" y="1487"/>
                  </a:lnTo>
                  <a:lnTo>
                    <a:pt x="2225" y="1492"/>
                  </a:lnTo>
                  <a:lnTo>
                    <a:pt x="2228" y="1496"/>
                  </a:lnTo>
                  <a:lnTo>
                    <a:pt x="2230" y="1497"/>
                  </a:lnTo>
                  <a:lnTo>
                    <a:pt x="2231" y="1499"/>
                  </a:lnTo>
                  <a:lnTo>
                    <a:pt x="2231" y="1502"/>
                  </a:lnTo>
                  <a:lnTo>
                    <a:pt x="2233" y="1504"/>
                  </a:lnTo>
                  <a:lnTo>
                    <a:pt x="2238" y="1506"/>
                  </a:lnTo>
                  <a:lnTo>
                    <a:pt x="2242" y="1509"/>
                  </a:lnTo>
                  <a:lnTo>
                    <a:pt x="2243" y="1511"/>
                  </a:lnTo>
                  <a:lnTo>
                    <a:pt x="2245" y="1513"/>
                  </a:lnTo>
                  <a:lnTo>
                    <a:pt x="2247" y="1518"/>
                  </a:lnTo>
                  <a:lnTo>
                    <a:pt x="2249" y="1520"/>
                  </a:lnTo>
                  <a:lnTo>
                    <a:pt x="2252" y="1520"/>
                  </a:lnTo>
                  <a:lnTo>
                    <a:pt x="2254" y="1513"/>
                  </a:lnTo>
                  <a:lnTo>
                    <a:pt x="2252" y="1508"/>
                  </a:lnTo>
                  <a:lnTo>
                    <a:pt x="2250" y="1502"/>
                  </a:lnTo>
                  <a:lnTo>
                    <a:pt x="2249" y="1499"/>
                  </a:lnTo>
                  <a:lnTo>
                    <a:pt x="2242" y="1494"/>
                  </a:lnTo>
                  <a:lnTo>
                    <a:pt x="2240" y="1491"/>
                  </a:lnTo>
                  <a:lnTo>
                    <a:pt x="2238" y="1485"/>
                  </a:lnTo>
                  <a:close/>
                  <a:moveTo>
                    <a:pt x="2211" y="1540"/>
                  </a:moveTo>
                  <a:lnTo>
                    <a:pt x="2209" y="1537"/>
                  </a:lnTo>
                  <a:lnTo>
                    <a:pt x="2206" y="1535"/>
                  </a:lnTo>
                  <a:lnTo>
                    <a:pt x="2202" y="1533"/>
                  </a:lnTo>
                  <a:lnTo>
                    <a:pt x="2197" y="1533"/>
                  </a:lnTo>
                  <a:lnTo>
                    <a:pt x="2194" y="1538"/>
                  </a:lnTo>
                  <a:lnTo>
                    <a:pt x="2190" y="1548"/>
                  </a:lnTo>
                  <a:lnTo>
                    <a:pt x="2189" y="1552"/>
                  </a:lnTo>
                  <a:lnTo>
                    <a:pt x="2190" y="1557"/>
                  </a:lnTo>
                  <a:lnTo>
                    <a:pt x="2192" y="1559"/>
                  </a:lnTo>
                  <a:lnTo>
                    <a:pt x="2197" y="1560"/>
                  </a:lnTo>
                  <a:lnTo>
                    <a:pt x="2197" y="1557"/>
                  </a:lnTo>
                  <a:lnTo>
                    <a:pt x="2201" y="1555"/>
                  </a:lnTo>
                  <a:lnTo>
                    <a:pt x="2208" y="1554"/>
                  </a:lnTo>
                  <a:lnTo>
                    <a:pt x="2214" y="1552"/>
                  </a:lnTo>
                  <a:lnTo>
                    <a:pt x="2216" y="1550"/>
                  </a:lnTo>
                  <a:lnTo>
                    <a:pt x="2218" y="1547"/>
                  </a:lnTo>
                  <a:lnTo>
                    <a:pt x="2213" y="1545"/>
                  </a:lnTo>
                  <a:lnTo>
                    <a:pt x="2211" y="1543"/>
                  </a:lnTo>
                  <a:lnTo>
                    <a:pt x="2211" y="1540"/>
                  </a:lnTo>
                  <a:close/>
                  <a:moveTo>
                    <a:pt x="2293" y="1404"/>
                  </a:moveTo>
                  <a:lnTo>
                    <a:pt x="2276" y="1404"/>
                  </a:lnTo>
                  <a:lnTo>
                    <a:pt x="2272" y="1404"/>
                  </a:lnTo>
                  <a:lnTo>
                    <a:pt x="2274" y="1409"/>
                  </a:lnTo>
                  <a:lnTo>
                    <a:pt x="2278" y="1416"/>
                  </a:lnTo>
                  <a:lnTo>
                    <a:pt x="2279" y="1417"/>
                  </a:lnTo>
                  <a:lnTo>
                    <a:pt x="2286" y="1417"/>
                  </a:lnTo>
                  <a:lnTo>
                    <a:pt x="2286" y="1424"/>
                  </a:lnTo>
                  <a:lnTo>
                    <a:pt x="2289" y="1427"/>
                  </a:lnTo>
                  <a:lnTo>
                    <a:pt x="2293" y="1431"/>
                  </a:lnTo>
                  <a:lnTo>
                    <a:pt x="2300" y="1431"/>
                  </a:lnTo>
                  <a:lnTo>
                    <a:pt x="2300" y="1410"/>
                  </a:lnTo>
                  <a:lnTo>
                    <a:pt x="2295" y="1409"/>
                  </a:lnTo>
                  <a:lnTo>
                    <a:pt x="2293" y="1407"/>
                  </a:lnTo>
                  <a:lnTo>
                    <a:pt x="2293" y="1404"/>
                  </a:lnTo>
                  <a:close/>
                  <a:moveTo>
                    <a:pt x="2313" y="1410"/>
                  </a:moveTo>
                  <a:lnTo>
                    <a:pt x="2327" y="1410"/>
                  </a:lnTo>
                  <a:lnTo>
                    <a:pt x="2327" y="1404"/>
                  </a:lnTo>
                  <a:lnTo>
                    <a:pt x="2322" y="1404"/>
                  </a:lnTo>
                  <a:lnTo>
                    <a:pt x="2318" y="1405"/>
                  </a:lnTo>
                  <a:lnTo>
                    <a:pt x="2315" y="1407"/>
                  </a:lnTo>
                  <a:lnTo>
                    <a:pt x="2313" y="1410"/>
                  </a:lnTo>
                  <a:close/>
                  <a:moveTo>
                    <a:pt x="2443" y="1397"/>
                  </a:moveTo>
                  <a:lnTo>
                    <a:pt x="2443" y="1383"/>
                  </a:lnTo>
                  <a:lnTo>
                    <a:pt x="2441" y="1378"/>
                  </a:lnTo>
                  <a:lnTo>
                    <a:pt x="2440" y="1376"/>
                  </a:lnTo>
                  <a:lnTo>
                    <a:pt x="2436" y="1376"/>
                  </a:lnTo>
                  <a:lnTo>
                    <a:pt x="2431" y="1378"/>
                  </a:lnTo>
                  <a:lnTo>
                    <a:pt x="2424" y="1383"/>
                  </a:lnTo>
                  <a:lnTo>
                    <a:pt x="2422" y="1387"/>
                  </a:lnTo>
                  <a:lnTo>
                    <a:pt x="2422" y="1390"/>
                  </a:lnTo>
                  <a:lnTo>
                    <a:pt x="2428" y="1392"/>
                  </a:lnTo>
                  <a:lnTo>
                    <a:pt x="2431" y="1395"/>
                  </a:lnTo>
                  <a:lnTo>
                    <a:pt x="2436" y="1397"/>
                  </a:lnTo>
                  <a:lnTo>
                    <a:pt x="2443" y="1397"/>
                  </a:lnTo>
                  <a:close/>
                  <a:moveTo>
                    <a:pt x="2443" y="1438"/>
                  </a:moveTo>
                  <a:lnTo>
                    <a:pt x="2441" y="1438"/>
                  </a:lnTo>
                  <a:lnTo>
                    <a:pt x="2438" y="1439"/>
                  </a:lnTo>
                  <a:lnTo>
                    <a:pt x="2436" y="1441"/>
                  </a:lnTo>
                  <a:lnTo>
                    <a:pt x="2436" y="1444"/>
                  </a:lnTo>
                  <a:lnTo>
                    <a:pt x="2438" y="1444"/>
                  </a:lnTo>
                  <a:lnTo>
                    <a:pt x="2441" y="1443"/>
                  </a:lnTo>
                  <a:lnTo>
                    <a:pt x="2443" y="1441"/>
                  </a:lnTo>
                  <a:lnTo>
                    <a:pt x="2443" y="1438"/>
                  </a:lnTo>
                  <a:close/>
                  <a:moveTo>
                    <a:pt x="2267" y="1409"/>
                  </a:moveTo>
                  <a:lnTo>
                    <a:pt x="2267" y="1405"/>
                  </a:lnTo>
                  <a:lnTo>
                    <a:pt x="2266" y="1404"/>
                  </a:lnTo>
                  <a:lnTo>
                    <a:pt x="2259" y="1404"/>
                  </a:lnTo>
                  <a:lnTo>
                    <a:pt x="2252" y="1405"/>
                  </a:lnTo>
                  <a:lnTo>
                    <a:pt x="2249" y="1405"/>
                  </a:lnTo>
                  <a:lnTo>
                    <a:pt x="2245" y="1405"/>
                  </a:lnTo>
                  <a:lnTo>
                    <a:pt x="2245" y="1409"/>
                  </a:lnTo>
                  <a:lnTo>
                    <a:pt x="2247" y="1414"/>
                  </a:lnTo>
                  <a:lnTo>
                    <a:pt x="2247" y="1419"/>
                  </a:lnTo>
                  <a:lnTo>
                    <a:pt x="2247" y="1421"/>
                  </a:lnTo>
                  <a:lnTo>
                    <a:pt x="2249" y="1422"/>
                  </a:lnTo>
                  <a:lnTo>
                    <a:pt x="2250" y="1422"/>
                  </a:lnTo>
                  <a:lnTo>
                    <a:pt x="2252" y="1424"/>
                  </a:lnTo>
                  <a:lnTo>
                    <a:pt x="2255" y="1429"/>
                  </a:lnTo>
                  <a:lnTo>
                    <a:pt x="2259" y="1431"/>
                  </a:lnTo>
                  <a:lnTo>
                    <a:pt x="2262" y="1429"/>
                  </a:lnTo>
                  <a:lnTo>
                    <a:pt x="2266" y="1426"/>
                  </a:lnTo>
                  <a:lnTo>
                    <a:pt x="2269" y="1421"/>
                  </a:lnTo>
                  <a:lnTo>
                    <a:pt x="2269" y="1417"/>
                  </a:lnTo>
                  <a:lnTo>
                    <a:pt x="2269" y="1412"/>
                  </a:lnTo>
                  <a:lnTo>
                    <a:pt x="2267" y="1409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46" name="Freeform 11">
              <a:extLst>
                <a:ext uri="{FF2B5EF4-FFF2-40B4-BE49-F238E27FC236}">
                  <a16:creationId xmlns:a16="http://schemas.microsoft.com/office/drawing/2014/main" id="{80143CE7-819B-403F-81E2-8849FF36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1116" y="4775535"/>
              <a:ext cx="1528763" cy="1382712"/>
            </a:xfrm>
            <a:custGeom>
              <a:avLst/>
              <a:gdLst>
                <a:gd name="T0" fmla="*/ 3854 w 4245"/>
                <a:gd name="T1" fmla="*/ 2434 h 3839"/>
                <a:gd name="T2" fmla="*/ 3685 w 4245"/>
                <a:gd name="T3" fmla="*/ 2458 h 3839"/>
                <a:gd name="T4" fmla="*/ 3678 w 4245"/>
                <a:gd name="T5" fmla="*/ 2583 h 3839"/>
                <a:gd name="T6" fmla="*/ 3862 w 4245"/>
                <a:gd name="T7" fmla="*/ 2682 h 3839"/>
                <a:gd name="T8" fmla="*/ 4002 w 4245"/>
                <a:gd name="T9" fmla="*/ 1336 h 3839"/>
                <a:gd name="T10" fmla="*/ 3705 w 4245"/>
                <a:gd name="T11" fmla="*/ 1256 h 3839"/>
                <a:gd name="T12" fmla="*/ 3466 w 4245"/>
                <a:gd name="T13" fmla="*/ 1215 h 3839"/>
                <a:gd name="T14" fmla="*/ 3171 w 4245"/>
                <a:gd name="T15" fmla="*/ 1013 h 3839"/>
                <a:gd name="T16" fmla="*/ 2920 w 4245"/>
                <a:gd name="T17" fmla="*/ 983 h 3839"/>
                <a:gd name="T18" fmla="*/ 2641 w 4245"/>
                <a:gd name="T19" fmla="*/ 826 h 3839"/>
                <a:gd name="T20" fmla="*/ 2535 w 4245"/>
                <a:gd name="T21" fmla="*/ 698 h 3839"/>
                <a:gd name="T22" fmla="*/ 2240 w 4245"/>
                <a:gd name="T23" fmla="*/ 601 h 3839"/>
                <a:gd name="T24" fmla="*/ 1960 w 4245"/>
                <a:gd name="T25" fmla="*/ 507 h 3839"/>
                <a:gd name="T26" fmla="*/ 1730 w 4245"/>
                <a:gd name="T27" fmla="*/ 451 h 3839"/>
                <a:gd name="T28" fmla="*/ 1409 w 4245"/>
                <a:gd name="T29" fmla="*/ 348 h 3839"/>
                <a:gd name="T30" fmla="*/ 1155 w 4245"/>
                <a:gd name="T31" fmla="*/ 222 h 3839"/>
                <a:gd name="T32" fmla="*/ 812 w 4245"/>
                <a:gd name="T33" fmla="*/ 164 h 3839"/>
                <a:gd name="T34" fmla="*/ 630 w 4245"/>
                <a:gd name="T35" fmla="*/ 14 h 3839"/>
                <a:gd name="T36" fmla="*/ 409 w 4245"/>
                <a:gd name="T37" fmla="*/ 62 h 3839"/>
                <a:gd name="T38" fmla="*/ 273 w 4245"/>
                <a:gd name="T39" fmla="*/ 137 h 3839"/>
                <a:gd name="T40" fmla="*/ 75 w 4245"/>
                <a:gd name="T41" fmla="*/ 184 h 3839"/>
                <a:gd name="T42" fmla="*/ 123 w 4245"/>
                <a:gd name="T43" fmla="*/ 348 h 3839"/>
                <a:gd name="T44" fmla="*/ 128 w 4245"/>
                <a:gd name="T45" fmla="*/ 476 h 3839"/>
                <a:gd name="T46" fmla="*/ 166 w 4245"/>
                <a:gd name="T47" fmla="*/ 573 h 3839"/>
                <a:gd name="T48" fmla="*/ 80 w 4245"/>
                <a:gd name="T49" fmla="*/ 718 h 3839"/>
                <a:gd name="T50" fmla="*/ 297 w 4245"/>
                <a:gd name="T51" fmla="*/ 696 h 3839"/>
                <a:gd name="T52" fmla="*/ 551 w 4245"/>
                <a:gd name="T53" fmla="*/ 874 h 3839"/>
                <a:gd name="T54" fmla="*/ 792 w 4245"/>
                <a:gd name="T55" fmla="*/ 921 h 3839"/>
                <a:gd name="T56" fmla="*/ 832 w 4245"/>
                <a:gd name="T57" fmla="*/ 1146 h 3839"/>
                <a:gd name="T58" fmla="*/ 599 w 4245"/>
                <a:gd name="T59" fmla="*/ 1319 h 3839"/>
                <a:gd name="T60" fmla="*/ 563 w 4245"/>
                <a:gd name="T61" fmla="*/ 1566 h 3839"/>
                <a:gd name="T62" fmla="*/ 491 w 4245"/>
                <a:gd name="T63" fmla="*/ 1742 h 3839"/>
                <a:gd name="T64" fmla="*/ 239 w 4245"/>
                <a:gd name="T65" fmla="*/ 1887 h 3839"/>
                <a:gd name="T66" fmla="*/ 345 w 4245"/>
                <a:gd name="T67" fmla="*/ 2117 h 3839"/>
                <a:gd name="T68" fmla="*/ 230 w 4245"/>
                <a:gd name="T69" fmla="*/ 2252 h 3839"/>
                <a:gd name="T70" fmla="*/ 195 w 4245"/>
                <a:gd name="T71" fmla="*/ 2433 h 3839"/>
                <a:gd name="T72" fmla="*/ 164 w 4245"/>
                <a:gd name="T73" fmla="*/ 2600 h 3839"/>
                <a:gd name="T74" fmla="*/ 29 w 4245"/>
                <a:gd name="T75" fmla="*/ 2878 h 3839"/>
                <a:gd name="T76" fmla="*/ 208 w 4245"/>
                <a:gd name="T77" fmla="*/ 2960 h 3839"/>
                <a:gd name="T78" fmla="*/ 326 w 4245"/>
                <a:gd name="T79" fmla="*/ 3188 h 3839"/>
                <a:gd name="T80" fmla="*/ 362 w 4245"/>
                <a:gd name="T81" fmla="*/ 3413 h 3839"/>
                <a:gd name="T82" fmla="*/ 597 w 4245"/>
                <a:gd name="T83" fmla="*/ 3581 h 3839"/>
                <a:gd name="T84" fmla="*/ 925 w 4245"/>
                <a:gd name="T85" fmla="*/ 3460 h 3839"/>
                <a:gd name="T86" fmla="*/ 1327 w 4245"/>
                <a:gd name="T87" fmla="*/ 3461 h 3839"/>
                <a:gd name="T88" fmla="*/ 1774 w 4245"/>
                <a:gd name="T89" fmla="*/ 3511 h 3839"/>
                <a:gd name="T90" fmla="*/ 1969 w 4245"/>
                <a:gd name="T91" fmla="*/ 3413 h 3839"/>
                <a:gd name="T92" fmla="*/ 2179 w 4245"/>
                <a:gd name="T93" fmla="*/ 3248 h 3839"/>
                <a:gd name="T94" fmla="*/ 2398 w 4245"/>
                <a:gd name="T95" fmla="*/ 3188 h 3839"/>
                <a:gd name="T96" fmla="*/ 2487 w 4245"/>
                <a:gd name="T97" fmla="*/ 3013 h 3839"/>
                <a:gd name="T98" fmla="*/ 2745 w 4245"/>
                <a:gd name="T99" fmla="*/ 2835 h 3839"/>
                <a:gd name="T100" fmla="*/ 2675 w 4245"/>
                <a:gd name="T101" fmla="*/ 2665 h 3839"/>
                <a:gd name="T102" fmla="*/ 2704 w 4245"/>
                <a:gd name="T103" fmla="*/ 2366 h 3839"/>
                <a:gd name="T104" fmla="*/ 2845 w 4245"/>
                <a:gd name="T105" fmla="*/ 2170 h 3839"/>
                <a:gd name="T106" fmla="*/ 3086 w 4245"/>
                <a:gd name="T107" fmla="*/ 1998 h 3839"/>
                <a:gd name="T108" fmla="*/ 3185 w 4245"/>
                <a:gd name="T109" fmla="*/ 1829 h 3839"/>
                <a:gd name="T110" fmla="*/ 3623 w 4245"/>
                <a:gd name="T111" fmla="*/ 1720 h 3839"/>
                <a:gd name="T112" fmla="*/ 3930 w 4245"/>
                <a:gd name="T113" fmla="*/ 1573 h 3839"/>
                <a:gd name="T114" fmla="*/ 4011 w 4245"/>
                <a:gd name="T115" fmla="*/ 1373 h 3839"/>
                <a:gd name="T116" fmla="*/ 4065 w 4245"/>
                <a:gd name="T117" fmla="*/ 2421 h 3839"/>
                <a:gd name="T118" fmla="*/ 1484 w 4245"/>
                <a:gd name="T119" fmla="*/ 3838 h 3839"/>
                <a:gd name="T120" fmla="*/ 3200 w 4245"/>
                <a:gd name="T121" fmla="*/ 2869 h 3839"/>
                <a:gd name="T122" fmla="*/ 3279 w 4245"/>
                <a:gd name="T123" fmla="*/ 2711 h 3839"/>
                <a:gd name="T124" fmla="*/ 3228 w 4245"/>
                <a:gd name="T125" fmla="*/ 2805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45" h="3839">
                  <a:moveTo>
                    <a:pt x="3951" y="2511"/>
                  </a:moveTo>
                  <a:lnTo>
                    <a:pt x="3942" y="2508"/>
                  </a:lnTo>
                  <a:lnTo>
                    <a:pt x="3934" y="2504"/>
                  </a:lnTo>
                  <a:lnTo>
                    <a:pt x="3927" y="2499"/>
                  </a:lnTo>
                  <a:lnTo>
                    <a:pt x="3925" y="2496"/>
                  </a:lnTo>
                  <a:lnTo>
                    <a:pt x="3924" y="2491"/>
                  </a:lnTo>
                  <a:lnTo>
                    <a:pt x="3920" y="2491"/>
                  </a:lnTo>
                  <a:lnTo>
                    <a:pt x="3917" y="2491"/>
                  </a:lnTo>
                  <a:lnTo>
                    <a:pt x="3912" y="2491"/>
                  </a:lnTo>
                  <a:lnTo>
                    <a:pt x="3910" y="2491"/>
                  </a:lnTo>
                  <a:lnTo>
                    <a:pt x="3910" y="2494"/>
                  </a:lnTo>
                  <a:lnTo>
                    <a:pt x="3910" y="2498"/>
                  </a:lnTo>
                  <a:lnTo>
                    <a:pt x="3907" y="2498"/>
                  </a:lnTo>
                  <a:lnTo>
                    <a:pt x="3903" y="2498"/>
                  </a:lnTo>
                  <a:lnTo>
                    <a:pt x="3903" y="2501"/>
                  </a:lnTo>
                  <a:lnTo>
                    <a:pt x="3903" y="2504"/>
                  </a:lnTo>
                  <a:lnTo>
                    <a:pt x="3900" y="2504"/>
                  </a:lnTo>
                  <a:lnTo>
                    <a:pt x="3896" y="2504"/>
                  </a:lnTo>
                  <a:lnTo>
                    <a:pt x="3891" y="2504"/>
                  </a:lnTo>
                  <a:lnTo>
                    <a:pt x="3889" y="2504"/>
                  </a:lnTo>
                  <a:lnTo>
                    <a:pt x="3889" y="2508"/>
                  </a:lnTo>
                  <a:lnTo>
                    <a:pt x="3889" y="2511"/>
                  </a:lnTo>
                  <a:lnTo>
                    <a:pt x="3883" y="2511"/>
                  </a:lnTo>
                  <a:lnTo>
                    <a:pt x="3876" y="2511"/>
                  </a:lnTo>
                  <a:lnTo>
                    <a:pt x="3866" y="2504"/>
                  </a:lnTo>
                  <a:lnTo>
                    <a:pt x="3857" y="2496"/>
                  </a:lnTo>
                  <a:lnTo>
                    <a:pt x="3849" y="2487"/>
                  </a:lnTo>
                  <a:lnTo>
                    <a:pt x="3842" y="2477"/>
                  </a:lnTo>
                  <a:lnTo>
                    <a:pt x="3847" y="2474"/>
                  </a:lnTo>
                  <a:lnTo>
                    <a:pt x="3852" y="2470"/>
                  </a:lnTo>
                  <a:lnTo>
                    <a:pt x="3855" y="2465"/>
                  </a:lnTo>
                  <a:lnTo>
                    <a:pt x="3862" y="2463"/>
                  </a:lnTo>
                  <a:lnTo>
                    <a:pt x="3864" y="2458"/>
                  </a:lnTo>
                  <a:lnTo>
                    <a:pt x="3866" y="2457"/>
                  </a:lnTo>
                  <a:lnTo>
                    <a:pt x="3869" y="2457"/>
                  </a:lnTo>
                  <a:lnTo>
                    <a:pt x="3871" y="2445"/>
                  </a:lnTo>
                  <a:lnTo>
                    <a:pt x="3869" y="2439"/>
                  </a:lnTo>
                  <a:lnTo>
                    <a:pt x="3866" y="2439"/>
                  </a:lnTo>
                  <a:lnTo>
                    <a:pt x="3862" y="2439"/>
                  </a:lnTo>
                  <a:lnTo>
                    <a:pt x="3855" y="2443"/>
                  </a:lnTo>
                  <a:lnTo>
                    <a:pt x="3850" y="2443"/>
                  </a:lnTo>
                  <a:lnTo>
                    <a:pt x="3845" y="2441"/>
                  </a:lnTo>
                  <a:lnTo>
                    <a:pt x="3843" y="2439"/>
                  </a:lnTo>
                  <a:lnTo>
                    <a:pt x="3842" y="2436"/>
                  </a:lnTo>
                  <a:lnTo>
                    <a:pt x="3854" y="2434"/>
                  </a:lnTo>
                  <a:lnTo>
                    <a:pt x="3862" y="2429"/>
                  </a:lnTo>
                  <a:lnTo>
                    <a:pt x="3871" y="2424"/>
                  </a:lnTo>
                  <a:lnTo>
                    <a:pt x="3874" y="2421"/>
                  </a:lnTo>
                  <a:lnTo>
                    <a:pt x="3876" y="2416"/>
                  </a:lnTo>
                  <a:lnTo>
                    <a:pt x="3871" y="2416"/>
                  </a:lnTo>
                  <a:lnTo>
                    <a:pt x="3866" y="2416"/>
                  </a:lnTo>
                  <a:lnTo>
                    <a:pt x="3860" y="2410"/>
                  </a:lnTo>
                  <a:lnTo>
                    <a:pt x="3852" y="2407"/>
                  </a:lnTo>
                  <a:lnTo>
                    <a:pt x="3849" y="2407"/>
                  </a:lnTo>
                  <a:lnTo>
                    <a:pt x="3842" y="2409"/>
                  </a:lnTo>
                  <a:lnTo>
                    <a:pt x="3833" y="2412"/>
                  </a:lnTo>
                  <a:lnTo>
                    <a:pt x="3825" y="2416"/>
                  </a:lnTo>
                  <a:lnTo>
                    <a:pt x="3821" y="2417"/>
                  </a:lnTo>
                  <a:lnTo>
                    <a:pt x="3818" y="2416"/>
                  </a:lnTo>
                  <a:lnTo>
                    <a:pt x="3816" y="2414"/>
                  </a:lnTo>
                  <a:lnTo>
                    <a:pt x="3814" y="2409"/>
                  </a:lnTo>
                  <a:lnTo>
                    <a:pt x="3816" y="2409"/>
                  </a:lnTo>
                  <a:lnTo>
                    <a:pt x="3820" y="2407"/>
                  </a:lnTo>
                  <a:lnTo>
                    <a:pt x="3821" y="2405"/>
                  </a:lnTo>
                  <a:lnTo>
                    <a:pt x="3821" y="2404"/>
                  </a:lnTo>
                  <a:lnTo>
                    <a:pt x="3821" y="2402"/>
                  </a:lnTo>
                  <a:lnTo>
                    <a:pt x="3813" y="2404"/>
                  </a:lnTo>
                  <a:lnTo>
                    <a:pt x="3808" y="2405"/>
                  </a:lnTo>
                  <a:lnTo>
                    <a:pt x="3804" y="2410"/>
                  </a:lnTo>
                  <a:lnTo>
                    <a:pt x="3801" y="2416"/>
                  </a:lnTo>
                  <a:lnTo>
                    <a:pt x="3792" y="2417"/>
                  </a:lnTo>
                  <a:lnTo>
                    <a:pt x="3787" y="2419"/>
                  </a:lnTo>
                  <a:lnTo>
                    <a:pt x="3775" y="2424"/>
                  </a:lnTo>
                  <a:lnTo>
                    <a:pt x="3762" y="2428"/>
                  </a:lnTo>
                  <a:lnTo>
                    <a:pt x="3755" y="2429"/>
                  </a:lnTo>
                  <a:lnTo>
                    <a:pt x="3746" y="2429"/>
                  </a:lnTo>
                  <a:lnTo>
                    <a:pt x="3745" y="2434"/>
                  </a:lnTo>
                  <a:lnTo>
                    <a:pt x="3743" y="2436"/>
                  </a:lnTo>
                  <a:lnTo>
                    <a:pt x="3739" y="2436"/>
                  </a:lnTo>
                  <a:lnTo>
                    <a:pt x="3719" y="2436"/>
                  </a:lnTo>
                  <a:lnTo>
                    <a:pt x="3717" y="2439"/>
                  </a:lnTo>
                  <a:lnTo>
                    <a:pt x="3715" y="2443"/>
                  </a:lnTo>
                  <a:lnTo>
                    <a:pt x="3707" y="2445"/>
                  </a:lnTo>
                  <a:lnTo>
                    <a:pt x="3704" y="2446"/>
                  </a:lnTo>
                  <a:lnTo>
                    <a:pt x="3700" y="2448"/>
                  </a:lnTo>
                  <a:lnTo>
                    <a:pt x="3698" y="2451"/>
                  </a:lnTo>
                  <a:lnTo>
                    <a:pt x="3698" y="2457"/>
                  </a:lnTo>
                  <a:lnTo>
                    <a:pt x="3692" y="2457"/>
                  </a:lnTo>
                  <a:lnTo>
                    <a:pt x="3688" y="2457"/>
                  </a:lnTo>
                  <a:lnTo>
                    <a:pt x="3685" y="2458"/>
                  </a:lnTo>
                  <a:lnTo>
                    <a:pt x="3683" y="2462"/>
                  </a:lnTo>
                  <a:lnTo>
                    <a:pt x="3678" y="2467"/>
                  </a:lnTo>
                  <a:lnTo>
                    <a:pt x="3674" y="2470"/>
                  </a:lnTo>
                  <a:lnTo>
                    <a:pt x="3671" y="2470"/>
                  </a:lnTo>
                  <a:lnTo>
                    <a:pt x="3657" y="2477"/>
                  </a:lnTo>
                  <a:lnTo>
                    <a:pt x="3647" y="2484"/>
                  </a:lnTo>
                  <a:lnTo>
                    <a:pt x="3635" y="2491"/>
                  </a:lnTo>
                  <a:lnTo>
                    <a:pt x="3623" y="2498"/>
                  </a:lnTo>
                  <a:lnTo>
                    <a:pt x="3622" y="2503"/>
                  </a:lnTo>
                  <a:lnTo>
                    <a:pt x="3620" y="2504"/>
                  </a:lnTo>
                  <a:lnTo>
                    <a:pt x="3616" y="2504"/>
                  </a:lnTo>
                  <a:lnTo>
                    <a:pt x="3608" y="2510"/>
                  </a:lnTo>
                  <a:lnTo>
                    <a:pt x="3599" y="2516"/>
                  </a:lnTo>
                  <a:lnTo>
                    <a:pt x="3593" y="2521"/>
                  </a:lnTo>
                  <a:lnTo>
                    <a:pt x="3582" y="2525"/>
                  </a:lnTo>
                  <a:lnTo>
                    <a:pt x="3581" y="2527"/>
                  </a:lnTo>
                  <a:lnTo>
                    <a:pt x="3579" y="2528"/>
                  </a:lnTo>
                  <a:lnTo>
                    <a:pt x="3575" y="2532"/>
                  </a:lnTo>
                  <a:lnTo>
                    <a:pt x="3570" y="2533"/>
                  </a:lnTo>
                  <a:lnTo>
                    <a:pt x="3569" y="2535"/>
                  </a:lnTo>
                  <a:lnTo>
                    <a:pt x="3569" y="2539"/>
                  </a:lnTo>
                  <a:lnTo>
                    <a:pt x="3564" y="2547"/>
                  </a:lnTo>
                  <a:lnTo>
                    <a:pt x="3562" y="2552"/>
                  </a:lnTo>
                  <a:lnTo>
                    <a:pt x="3562" y="2559"/>
                  </a:lnTo>
                  <a:lnTo>
                    <a:pt x="3569" y="2568"/>
                  </a:lnTo>
                  <a:lnTo>
                    <a:pt x="3574" y="2578"/>
                  </a:lnTo>
                  <a:lnTo>
                    <a:pt x="3579" y="2581"/>
                  </a:lnTo>
                  <a:lnTo>
                    <a:pt x="3584" y="2583"/>
                  </a:lnTo>
                  <a:lnTo>
                    <a:pt x="3589" y="2586"/>
                  </a:lnTo>
                  <a:lnTo>
                    <a:pt x="3596" y="2586"/>
                  </a:lnTo>
                  <a:lnTo>
                    <a:pt x="3603" y="2595"/>
                  </a:lnTo>
                  <a:lnTo>
                    <a:pt x="3608" y="2605"/>
                  </a:lnTo>
                  <a:lnTo>
                    <a:pt x="3613" y="2608"/>
                  </a:lnTo>
                  <a:lnTo>
                    <a:pt x="3618" y="2610"/>
                  </a:lnTo>
                  <a:lnTo>
                    <a:pt x="3623" y="2614"/>
                  </a:lnTo>
                  <a:lnTo>
                    <a:pt x="3630" y="2614"/>
                  </a:lnTo>
                  <a:lnTo>
                    <a:pt x="3632" y="2605"/>
                  </a:lnTo>
                  <a:lnTo>
                    <a:pt x="3633" y="2598"/>
                  </a:lnTo>
                  <a:lnTo>
                    <a:pt x="3637" y="2593"/>
                  </a:lnTo>
                  <a:lnTo>
                    <a:pt x="3642" y="2588"/>
                  </a:lnTo>
                  <a:lnTo>
                    <a:pt x="3647" y="2583"/>
                  </a:lnTo>
                  <a:lnTo>
                    <a:pt x="3654" y="2581"/>
                  </a:lnTo>
                  <a:lnTo>
                    <a:pt x="3663" y="2579"/>
                  </a:lnTo>
                  <a:lnTo>
                    <a:pt x="3671" y="2579"/>
                  </a:lnTo>
                  <a:lnTo>
                    <a:pt x="3678" y="2583"/>
                  </a:lnTo>
                  <a:lnTo>
                    <a:pt x="3683" y="2588"/>
                  </a:lnTo>
                  <a:lnTo>
                    <a:pt x="3688" y="2593"/>
                  </a:lnTo>
                  <a:lnTo>
                    <a:pt x="3692" y="2600"/>
                  </a:lnTo>
                  <a:lnTo>
                    <a:pt x="3688" y="2602"/>
                  </a:lnTo>
                  <a:lnTo>
                    <a:pt x="3686" y="2605"/>
                  </a:lnTo>
                  <a:lnTo>
                    <a:pt x="3685" y="2614"/>
                  </a:lnTo>
                  <a:lnTo>
                    <a:pt x="3688" y="2615"/>
                  </a:lnTo>
                  <a:lnTo>
                    <a:pt x="3690" y="2619"/>
                  </a:lnTo>
                  <a:lnTo>
                    <a:pt x="3692" y="2627"/>
                  </a:lnTo>
                  <a:lnTo>
                    <a:pt x="3692" y="2641"/>
                  </a:lnTo>
                  <a:lnTo>
                    <a:pt x="3692" y="2654"/>
                  </a:lnTo>
                  <a:lnTo>
                    <a:pt x="3697" y="2658"/>
                  </a:lnTo>
                  <a:lnTo>
                    <a:pt x="3702" y="2661"/>
                  </a:lnTo>
                  <a:lnTo>
                    <a:pt x="3705" y="2666"/>
                  </a:lnTo>
                  <a:lnTo>
                    <a:pt x="3709" y="2668"/>
                  </a:lnTo>
                  <a:lnTo>
                    <a:pt x="3712" y="2668"/>
                  </a:lnTo>
                  <a:lnTo>
                    <a:pt x="3719" y="2670"/>
                  </a:lnTo>
                  <a:lnTo>
                    <a:pt x="3727" y="2673"/>
                  </a:lnTo>
                  <a:lnTo>
                    <a:pt x="3739" y="2675"/>
                  </a:lnTo>
                  <a:lnTo>
                    <a:pt x="3753" y="2675"/>
                  </a:lnTo>
                  <a:lnTo>
                    <a:pt x="3762" y="2690"/>
                  </a:lnTo>
                  <a:lnTo>
                    <a:pt x="3768" y="2707"/>
                  </a:lnTo>
                  <a:lnTo>
                    <a:pt x="3774" y="2714"/>
                  </a:lnTo>
                  <a:lnTo>
                    <a:pt x="3780" y="2719"/>
                  </a:lnTo>
                  <a:lnTo>
                    <a:pt x="3785" y="2726"/>
                  </a:lnTo>
                  <a:lnTo>
                    <a:pt x="3794" y="2729"/>
                  </a:lnTo>
                  <a:lnTo>
                    <a:pt x="3797" y="2724"/>
                  </a:lnTo>
                  <a:lnTo>
                    <a:pt x="3804" y="2719"/>
                  </a:lnTo>
                  <a:lnTo>
                    <a:pt x="3813" y="2718"/>
                  </a:lnTo>
                  <a:lnTo>
                    <a:pt x="3821" y="2716"/>
                  </a:lnTo>
                  <a:lnTo>
                    <a:pt x="3823" y="2712"/>
                  </a:lnTo>
                  <a:lnTo>
                    <a:pt x="3826" y="2711"/>
                  </a:lnTo>
                  <a:lnTo>
                    <a:pt x="3835" y="2709"/>
                  </a:lnTo>
                  <a:lnTo>
                    <a:pt x="3835" y="2706"/>
                  </a:lnTo>
                  <a:lnTo>
                    <a:pt x="3837" y="2704"/>
                  </a:lnTo>
                  <a:lnTo>
                    <a:pt x="3842" y="2702"/>
                  </a:lnTo>
                  <a:lnTo>
                    <a:pt x="3842" y="2701"/>
                  </a:lnTo>
                  <a:lnTo>
                    <a:pt x="3843" y="2699"/>
                  </a:lnTo>
                  <a:lnTo>
                    <a:pt x="3847" y="2697"/>
                  </a:lnTo>
                  <a:lnTo>
                    <a:pt x="3852" y="2697"/>
                  </a:lnTo>
                  <a:lnTo>
                    <a:pt x="3855" y="2695"/>
                  </a:lnTo>
                  <a:lnTo>
                    <a:pt x="3857" y="2692"/>
                  </a:lnTo>
                  <a:lnTo>
                    <a:pt x="3859" y="2689"/>
                  </a:lnTo>
                  <a:lnTo>
                    <a:pt x="3860" y="2685"/>
                  </a:lnTo>
                  <a:lnTo>
                    <a:pt x="3862" y="2682"/>
                  </a:lnTo>
                  <a:lnTo>
                    <a:pt x="3869" y="2678"/>
                  </a:lnTo>
                  <a:lnTo>
                    <a:pt x="3876" y="2675"/>
                  </a:lnTo>
                  <a:lnTo>
                    <a:pt x="3878" y="2673"/>
                  </a:lnTo>
                  <a:lnTo>
                    <a:pt x="3878" y="2670"/>
                  </a:lnTo>
                  <a:lnTo>
                    <a:pt x="3879" y="2668"/>
                  </a:lnTo>
                  <a:lnTo>
                    <a:pt x="3883" y="2668"/>
                  </a:lnTo>
                  <a:lnTo>
                    <a:pt x="3881" y="2661"/>
                  </a:lnTo>
                  <a:lnTo>
                    <a:pt x="3881" y="2656"/>
                  </a:lnTo>
                  <a:lnTo>
                    <a:pt x="3884" y="2649"/>
                  </a:lnTo>
                  <a:lnTo>
                    <a:pt x="3889" y="2644"/>
                  </a:lnTo>
                  <a:lnTo>
                    <a:pt x="3889" y="2639"/>
                  </a:lnTo>
                  <a:lnTo>
                    <a:pt x="3889" y="2634"/>
                  </a:lnTo>
                  <a:lnTo>
                    <a:pt x="3891" y="2629"/>
                  </a:lnTo>
                  <a:lnTo>
                    <a:pt x="3893" y="2627"/>
                  </a:lnTo>
                  <a:lnTo>
                    <a:pt x="3896" y="2627"/>
                  </a:lnTo>
                  <a:lnTo>
                    <a:pt x="3896" y="2620"/>
                  </a:lnTo>
                  <a:lnTo>
                    <a:pt x="3898" y="2615"/>
                  </a:lnTo>
                  <a:lnTo>
                    <a:pt x="3900" y="2614"/>
                  </a:lnTo>
                  <a:lnTo>
                    <a:pt x="3903" y="2614"/>
                  </a:lnTo>
                  <a:lnTo>
                    <a:pt x="3903" y="2610"/>
                  </a:lnTo>
                  <a:lnTo>
                    <a:pt x="3905" y="2607"/>
                  </a:lnTo>
                  <a:lnTo>
                    <a:pt x="3912" y="2602"/>
                  </a:lnTo>
                  <a:lnTo>
                    <a:pt x="3924" y="2593"/>
                  </a:lnTo>
                  <a:lnTo>
                    <a:pt x="3927" y="2586"/>
                  </a:lnTo>
                  <a:lnTo>
                    <a:pt x="3930" y="2579"/>
                  </a:lnTo>
                  <a:lnTo>
                    <a:pt x="3934" y="2579"/>
                  </a:lnTo>
                  <a:lnTo>
                    <a:pt x="3937" y="2579"/>
                  </a:lnTo>
                  <a:lnTo>
                    <a:pt x="3941" y="2579"/>
                  </a:lnTo>
                  <a:lnTo>
                    <a:pt x="3944" y="2579"/>
                  </a:lnTo>
                  <a:lnTo>
                    <a:pt x="3944" y="2573"/>
                  </a:lnTo>
                  <a:lnTo>
                    <a:pt x="3946" y="2566"/>
                  </a:lnTo>
                  <a:lnTo>
                    <a:pt x="3953" y="2557"/>
                  </a:lnTo>
                  <a:lnTo>
                    <a:pt x="3954" y="2552"/>
                  </a:lnTo>
                  <a:lnTo>
                    <a:pt x="3958" y="2547"/>
                  </a:lnTo>
                  <a:lnTo>
                    <a:pt x="3958" y="2540"/>
                  </a:lnTo>
                  <a:lnTo>
                    <a:pt x="3958" y="2532"/>
                  </a:lnTo>
                  <a:lnTo>
                    <a:pt x="3953" y="2523"/>
                  </a:lnTo>
                  <a:lnTo>
                    <a:pt x="3951" y="2518"/>
                  </a:lnTo>
                  <a:lnTo>
                    <a:pt x="3951" y="2511"/>
                  </a:lnTo>
                  <a:close/>
                  <a:moveTo>
                    <a:pt x="4019" y="1349"/>
                  </a:moveTo>
                  <a:lnTo>
                    <a:pt x="4017" y="1348"/>
                  </a:lnTo>
                  <a:lnTo>
                    <a:pt x="4017" y="1344"/>
                  </a:lnTo>
                  <a:lnTo>
                    <a:pt x="4016" y="1341"/>
                  </a:lnTo>
                  <a:lnTo>
                    <a:pt x="4007" y="1337"/>
                  </a:lnTo>
                  <a:lnTo>
                    <a:pt x="4002" y="1336"/>
                  </a:lnTo>
                  <a:lnTo>
                    <a:pt x="3999" y="1332"/>
                  </a:lnTo>
                  <a:lnTo>
                    <a:pt x="3997" y="1327"/>
                  </a:lnTo>
                  <a:lnTo>
                    <a:pt x="3997" y="1320"/>
                  </a:lnTo>
                  <a:lnTo>
                    <a:pt x="3995" y="1319"/>
                  </a:lnTo>
                  <a:lnTo>
                    <a:pt x="3992" y="1317"/>
                  </a:lnTo>
                  <a:lnTo>
                    <a:pt x="3992" y="1290"/>
                  </a:lnTo>
                  <a:lnTo>
                    <a:pt x="3982" y="1291"/>
                  </a:lnTo>
                  <a:lnTo>
                    <a:pt x="3973" y="1290"/>
                  </a:lnTo>
                  <a:lnTo>
                    <a:pt x="3966" y="1286"/>
                  </a:lnTo>
                  <a:lnTo>
                    <a:pt x="3961" y="1283"/>
                  </a:lnTo>
                  <a:lnTo>
                    <a:pt x="3949" y="1274"/>
                  </a:lnTo>
                  <a:lnTo>
                    <a:pt x="3944" y="1271"/>
                  </a:lnTo>
                  <a:lnTo>
                    <a:pt x="3937" y="1269"/>
                  </a:lnTo>
                  <a:lnTo>
                    <a:pt x="3930" y="1269"/>
                  </a:lnTo>
                  <a:lnTo>
                    <a:pt x="3924" y="1269"/>
                  </a:lnTo>
                  <a:lnTo>
                    <a:pt x="3918" y="1267"/>
                  </a:lnTo>
                  <a:lnTo>
                    <a:pt x="3917" y="1262"/>
                  </a:lnTo>
                  <a:lnTo>
                    <a:pt x="3905" y="1266"/>
                  </a:lnTo>
                  <a:lnTo>
                    <a:pt x="3895" y="1267"/>
                  </a:lnTo>
                  <a:lnTo>
                    <a:pt x="3883" y="1271"/>
                  </a:lnTo>
                  <a:lnTo>
                    <a:pt x="3869" y="1269"/>
                  </a:lnTo>
                  <a:lnTo>
                    <a:pt x="3859" y="1274"/>
                  </a:lnTo>
                  <a:lnTo>
                    <a:pt x="3849" y="1279"/>
                  </a:lnTo>
                  <a:lnTo>
                    <a:pt x="3837" y="1283"/>
                  </a:lnTo>
                  <a:lnTo>
                    <a:pt x="3830" y="1285"/>
                  </a:lnTo>
                  <a:lnTo>
                    <a:pt x="3821" y="1283"/>
                  </a:lnTo>
                  <a:lnTo>
                    <a:pt x="3816" y="1285"/>
                  </a:lnTo>
                  <a:lnTo>
                    <a:pt x="3813" y="1288"/>
                  </a:lnTo>
                  <a:lnTo>
                    <a:pt x="3806" y="1295"/>
                  </a:lnTo>
                  <a:lnTo>
                    <a:pt x="3803" y="1298"/>
                  </a:lnTo>
                  <a:lnTo>
                    <a:pt x="3799" y="1302"/>
                  </a:lnTo>
                  <a:lnTo>
                    <a:pt x="3794" y="1303"/>
                  </a:lnTo>
                  <a:lnTo>
                    <a:pt x="3787" y="1303"/>
                  </a:lnTo>
                  <a:lnTo>
                    <a:pt x="3780" y="1303"/>
                  </a:lnTo>
                  <a:lnTo>
                    <a:pt x="3774" y="1303"/>
                  </a:lnTo>
                  <a:lnTo>
                    <a:pt x="3770" y="1302"/>
                  </a:lnTo>
                  <a:lnTo>
                    <a:pt x="3768" y="1300"/>
                  </a:lnTo>
                  <a:lnTo>
                    <a:pt x="3768" y="1298"/>
                  </a:lnTo>
                  <a:lnTo>
                    <a:pt x="3767" y="1296"/>
                  </a:lnTo>
                  <a:lnTo>
                    <a:pt x="3760" y="1296"/>
                  </a:lnTo>
                  <a:lnTo>
                    <a:pt x="3746" y="1285"/>
                  </a:lnTo>
                  <a:lnTo>
                    <a:pt x="3734" y="1273"/>
                  </a:lnTo>
                  <a:lnTo>
                    <a:pt x="3721" y="1262"/>
                  </a:lnTo>
                  <a:lnTo>
                    <a:pt x="3714" y="1259"/>
                  </a:lnTo>
                  <a:lnTo>
                    <a:pt x="3705" y="1256"/>
                  </a:lnTo>
                  <a:lnTo>
                    <a:pt x="3700" y="1254"/>
                  </a:lnTo>
                  <a:lnTo>
                    <a:pt x="3686" y="1250"/>
                  </a:lnTo>
                  <a:lnTo>
                    <a:pt x="3674" y="1245"/>
                  </a:lnTo>
                  <a:lnTo>
                    <a:pt x="3673" y="1245"/>
                  </a:lnTo>
                  <a:lnTo>
                    <a:pt x="3671" y="1242"/>
                  </a:lnTo>
                  <a:lnTo>
                    <a:pt x="3664" y="1242"/>
                  </a:lnTo>
                  <a:lnTo>
                    <a:pt x="3657" y="1242"/>
                  </a:lnTo>
                  <a:lnTo>
                    <a:pt x="3652" y="1244"/>
                  </a:lnTo>
                  <a:lnTo>
                    <a:pt x="3651" y="1249"/>
                  </a:lnTo>
                  <a:lnTo>
                    <a:pt x="3644" y="1249"/>
                  </a:lnTo>
                  <a:lnTo>
                    <a:pt x="3637" y="1249"/>
                  </a:lnTo>
                  <a:lnTo>
                    <a:pt x="3632" y="1250"/>
                  </a:lnTo>
                  <a:lnTo>
                    <a:pt x="3630" y="1256"/>
                  </a:lnTo>
                  <a:lnTo>
                    <a:pt x="3625" y="1252"/>
                  </a:lnTo>
                  <a:lnTo>
                    <a:pt x="3620" y="1249"/>
                  </a:lnTo>
                  <a:lnTo>
                    <a:pt x="3616" y="1244"/>
                  </a:lnTo>
                  <a:lnTo>
                    <a:pt x="3616" y="1235"/>
                  </a:lnTo>
                  <a:lnTo>
                    <a:pt x="3616" y="1228"/>
                  </a:lnTo>
                  <a:lnTo>
                    <a:pt x="3613" y="1225"/>
                  </a:lnTo>
                  <a:lnTo>
                    <a:pt x="3611" y="1220"/>
                  </a:lnTo>
                  <a:lnTo>
                    <a:pt x="3610" y="1215"/>
                  </a:lnTo>
                  <a:lnTo>
                    <a:pt x="3601" y="1213"/>
                  </a:lnTo>
                  <a:lnTo>
                    <a:pt x="3593" y="1213"/>
                  </a:lnTo>
                  <a:lnTo>
                    <a:pt x="3581" y="1216"/>
                  </a:lnTo>
                  <a:lnTo>
                    <a:pt x="3569" y="1220"/>
                  </a:lnTo>
                  <a:lnTo>
                    <a:pt x="3562" y="1221"/>
                  </a:lnTo>
                  <a:lnTo>
                    <a:pt x="3555" y="1221"/>
                  </a:lnTo>
                  <a:lnTo>
                    <a:pt x="3552" y="1215"/>
                  </a:lnTo>
                  <a:lnTo>
                    <a:pt x="3547" y="1210"/>
                  </a:lnTo>
                  <a:lnTo>
                    <a:pt x="3538" y="1208"/>
                  </a:lnTo>
                  <a:lnTo>
                    <a:pt x="3528" y="1208"/>
                  </a:lnTo>
                  <a:lnTo>
                    <a:pt x="3528" y="1201"/>
                  </a:lnTo>
                  <a:lnTo>
                    <a:pt x="3524" y="1198"/>
                  </a:lnTo>
                  <a:lnTo>
                    <a:pt x="3523" y="1192"/>
                  </a:lnTo>
                  <a:lnTo>
                    <a:pt x="3521" y="1187"/>
                  </a:lnTo>
                  <a:lnTo>
                    <a:pt x="3507" y="1187"/>
                  </a:lnTo>
                  <a:lnTo>
                    <a:pt x="3506" y="1192"/>
                  </a:lnTo>
                  <a:lnTo>
                    <a:pt x="3500" y="1194"/>
                  </a:lnTo>
                  <a:lnTo>
                    <a:pt x="3494" y="1194"/>
                  </a:lnTo>
                  <a:lnTo>
                    <a:pt x="3487" y="1194"/>
                  </a:lnTo>
                  <a:lnTo>
                    <a:pt x="3485" y="1199"/>
                  </a:lnTo>
                  <a:lnTo>
                    <a:pt x="3482" y="1203"/>
                  </a:lnTo>
                  <a:lnTo>
                    <a:pt x="3473" y="1208"/>
                  </a:lnTo>
                  <a:lnTo>
                    <a:pt x="3471" y="1213"/>
                  </a:lnTo>
                  <a:lnTo>
                    <a:pt x="3466" y="1215"/>
                  </a:lnTo>
                  <a:lnTo>
                    <a:pt x="3460" y="1216"/>
                  </a:lnTo>
                  <a:lnTo>
                    <a:pt x="3453" y="1215"/>
                  </a:lnTo>
                  <a:lnTo>
                    <a:pt x="3439" y="1215"/>
                  </a:lnTo>
                  <a:lnTo>
                    <a:pt x="3431" y="1215"/>
                  </a:lnTo>
                  <a:lnTo>
                    <a:pt x="3425" y="1215"/>
                  </a:lnTo>
                  <a:lnTo>
                    <a:pt x="3422" y="1208"/>
                  </a:lnTo>
                  <a:lnTo>
                    <a:pt x="3419" y="1204"/>
                  </a:lnTo>
                  <a:lnTo>
                    <a:pt x="3415" y="1199"/>
                  </a:lnTo>
                  <a:lnTo>
                    <a:pt x="3412" y="1194"/>
                  </a:lnTo>
                  <a:lnTo>
                    <a:pt x="3412" y="1106"/>
                  </a:lnTo>
                  <a:lnTo>
                    <a:pt x="3414" y="1099"/>
                  </a:lnTo>
                  <a:lnTo>
                    <a:pt x="3412" y="1094"/>
                  </a:lnTo>
                  <a:lnTo>
                    <a:pt x="3410" y="1087"/>
                  </a:lnTo>
                  <a:lnTo>
                    <a:pt x="3405" y="1082"/>
                  </a:lnTo>
                  <a:lnTo>
                    <a:pt x="3405" y="1077"/>
                  </a:lnTo>
                  <a:lnTo>
                    <a:pt x="3405" y="1071"/>
                  </a:lnTo>
                  <a:lnTo>
                    <a:pt x="3396" y="1071"/>
                  </a:lnTo>
                  <a:lnTo>
                    <a:pt x="3388" y="1071"/>
                  </a:lnTo>
                  <a:lnTo>
                    <a:pt x="3374" y="1068"/>
                  </a:lnTo>
                  <a:lnTo>
                    <a:pt x="3361" y="1065"/>
                  </a:lnTo>
                  <a:lnTo>
                    <a:pt x="3354" y="1063"/>
                  </a:lnTo>
                  <a:lnTo>
                    <a:pt x="3344" y="1065"/>
                  </a:lnTo>
                  <a:lnTo>
                    <a:pt x="3337" y="1051"/>
                  </a:lnTo>
                  <a:lnTo>
                    <a:pt x="3330" y="1037"/>
                  </a:lnTo>
                  <a:lnTo>
                    <a:pt x="3323" y="1037"/>
                  </a:lnTo>
                  <a:lnTo>
                    <a:pt x="3318" y="1036"/>
                  </a:lnTo>
                  <a:lnTo>
                    <a:pt x="3308" y="1030"/>
                  </a:lnTo>
                  <a:lnTo>
                    <a:pt x="3299" y="1024"/>
                  </a:lnTo>
                  <a:lnTo>
                    <a:pt x="3289" y="1017"/>
                  </a:lnTo>
                  <a:lnTo>
                    <a:pt x="3281" y="1013"/>
                  </a:lnTo>
                  <a:lnTo>
                    <a:pt x="3269" y="1010"/>
                  </a:lnTo>
                  <a:lnTo>
                    <a:pt x="3265" y="1008"/>
                  </a:lnTo>
                  <a:lnTo>
                    <a:pt x="3260" y="1005"/>
                  </a:lnTo>
                  <a:lnTo>
                    <a:pt x="3257" y="1002"/>
                  </a:lnTo>
                  <a:lnTo>
                    <a:pt x="3255" y="996"/>
                  </a:lnTo>
                  <a:lnTo>
                    <a:pt x="3245" y="996"/>
                  </a:lnTo>
                  <a:lnTo>
                    <a:pt x="3236" y="995"/>
                  </a:lnTo>
                  <a:lnTo>
                    <a:pt x="3219" y="991"/>
                  </a:lnTo>
                  <a:lnTo>
                    <a:pt x="3200" y="988"/>
                  </a:lnTo>
                  <a:lnTo>
                    <a:pt x="3192" y="988"/>
                  </a:lnTo>
                  <a:lnTo>
                    <a:pt x="3180" y="990"/>
                  </a:lnTo>
                  <a:lnTo>
                    <a:pt x="3175" y="993"/>
                  </a:lnTo>
                  <a:lnTo>
                    <a:pt x="3173" y="998"/>
                  </a:lnTo>
                  <a:lnTo>
                    <a:pt x="3171" y="1005"/>
                  </a:lnTo>
                  <a:lnTo>
                    <a:pt x="3171" y="1013"/>
                  </a:lnTo>
                  <a:lnTo>
                    <a:pt x="3173" y="1029"/>
                  </a:lnTo>
                  <a:lnTo>
                    <a:pt x="3173" y="1037"/>
                  </a:lnTo>
                  <a:lnTo>
                    <a:pt x="3173" y="1044"/>
                  </a:lnTo>
                  <a:lnTo>
                    <a:pt x="3146" y="1044"/>
                  </a:lnTo>
                  <a:lnTo>
                    <a:pt x="3134" y="1042"/>
                  </a:lnTo>
                  <a:lnTo>
                    <a:pt x="3129" y="1041"/>
                  </a:lnTo>
                  <a:lnTo>
                    <a:pt x="3125" y="1037"/>
                  </a:lnTo>
                  <a:lnTo>
                    <a:pt x="3118" y="1037"/>
                  </a:lnTo>
                  <a:lnTo>
                    <a:pt x="3111" y="1037"/>
                  </a:lnTo>
                  <a:lnTo>
                    <a:pt x="3106" y="1036"/>
                  </a:lnTo>
                  <a:lnTo>
                    <a:pt x="3105" y="1030"/>
                  </a:lnTo>
                  <a:lnTo>
                    <a:pt x="3100" y="1030"/>
                  </a:lnTo>
                  <a:lnTo>
                    <a:pt x="3096" y="1029"/>
                  </a:lnTo>
                  <a:lnTo>
                    <a:pt x="3093" y="1027"/>
                  </a:lnTo>
                  <a:lnTo>
                    <a:pt x="3091" y="1024"/>
                  </a:lnTo>
                  <a:lnTo>
                    <a:pt x="3074" y="1024"/>
                  </a:lnTo>
                  <a:lnTo>
                    <a:pt x="3067" y="1025"/>
                  </a:lnTo>
                  <a:lnTo>
                    <a:pt x="3065" y="1027"/>
                  </a:lnTo>
                  <a:lnTo>
                    <a:pt x="3064" y="1030"/>
                  </a:lnTo>
                  <a:lnTo>
                    <a:pt x="3059" y="1027"/>
                  </a:lnTo>
                  <a:lnTo>
                    <a:pt x="3053" y="1024"/>
                  </a:lnTo>
                  <a:lnTo>
                    <a:pt x="3048" y="1019"/>
                  </a:lnTo>
                  <a:lnTo>
                    <a:pt x="3043" y="1017"/>
                  </a:lnTo>
                  <a:lnTo>
                    <a:pt x="3042" y="1013"/>
                  </a:lnTo>
                  <a:lnTo>
                    <a:pt x="3040" y="1012"/>
                  </a:lnTo>
                  <a:lnTo>
                    <a:pt x="3033" y="1010"/>
                  </a:lnTo>
                  <a:lnTo>
                    <a:pt x="3026" y="1008"/>
                  </a:lnTo>
                  <a:lnTo>
                    <a:pt x="3023" y="1007"/>
                  </a:lnTo>
                  <a:lnTo>
                    <a:pt x="3023" y="1003"/>
                  </a:lnTo>
                  <a:lnTo>
                    <a:pt x="2989" y="1003"/>
                  </a:lnTo>
                  <a:lnTo>
                    <a:pt x="2982" y="1003"/>
                  </a:lnTo>
                  <a:lnTo>
                    <a:pt x="2978" y="1000"/>
                  </a:lnTo>
                  <a:lnTo>
                    <a:pt x="2975" y="996"/>
                  </a:lnTo>
                  <a:lnTo>
                    <a:pt x="2975" y="990"/>
                  </a:lnTo>
                  <a:lnTo>
                    <a:pt x="2967" y="995"/>
                  </a:lnTo>
                  <a:lnTo>
                    <a:pt x="2963" y="998"/>
                  </a:lnTo>
                  <a:lnTo>
                    <a:pt x="2961" y="1003"/>
                  </a:lnTo>
                  <a:lnTo>
                    <a:pt x="2956" y="1000"/>
                  </a:lnTo>
                  <a:lnTo>
                    <a:pt x="2949" y="998"/>
                  </a:lnTo>
                  <a:lnTo>
                    <a:pt x="2944" y="995"/>
                  </a:lnTo>
                  <a:lnTo>
                    <a:pt x="2943" y="993"/>
                  </a:lnTo>
                  <a:lnTo>
                    <a:pt x="2941" y="990"/>
                  </a:lnTo>
                  <a:lnTo>
                    <a:pt x="2932" y="984"/>
                  </a:lnTo>
                  <a:lnTo>
                    <a:pt x="2927" y="983"/>
                  </a:lnTo>
                  <a:lnTo>
                    <a:pt x="2920" y="983"/>
                  </a:lnTo>
                  <a:lnTo>
                    <a:pt x="2915" y="974"/>
                  </a:lnTo>
                  <a:lnTo>
                    <a:pt x="2909" y="967"/>
                  </a:lnTo>
                  <a:lnTo>
                    <a:pt x="2902" y="961"/>
                  </a:lnTo>
                  <a:lnTo>
                    <a:pt x="2893" y="955"/>
                  </a:lnTo>
                  <a:lnTo>
                    <a:pt x="2892" y="949"/>
                  </a:lnTo>
                  <a:lnTo>
                    <a:pt x="2890" y="942"/>
                  </a:lnTo>
                  <a:lnTo>
                    <a:pt x="2885" y="938"/>
                  </a:lnTo>
                  <a:lnTo>
                    <a:pt x="2880" y="935"/>
                  </a:lnTo>
                  <a:lnTo>
                    <a:pt x="2871" y="940"/>
                  </a:lnTo>
                  <a:lnTo>
                    <a:pt x="2868" y="944"/>
                  </a:lnTo>
                  <a:lnTo>
                    <a:pt x="2866" y="949"/>
                  </a:lnTo>
                  <a:lnTo>
                    <a:pt x="2859" y="947"/>
                  </a:lnTo>
                  <a:lnTo>
                    <a:pt x="2851" y="947"/>
                  </a:lnTo>
                  <a:lnTo>
                    <a:pt x="2830" y="950"/>
                  </a:lnTo>
                  <a:lnTo>
                    <a:pt x="2810" y="952"/>
                  </a:lnTo>
                  <a:lnTo>
                    <a:pt x="2803" y="952"/>
                  </a:lnTo>
                  <a:lnTo>
                    <a:pt x="2798" y="949"/>
                  </a:lnTo>
                  <a:lnTo>
                    <a:pt x="2798" y="945"/>
                  </a:lnTo>
                  <a:lnTo>
                    <a:pt x="2798" y="942"/>
                  </a:lnTo>
                  <a:lnTo>
                    <a:pt x="2791" y="942"/>
                  </a:lnTo>
                  <a:lnTo>
                    <a:pt x="2786" y="942"/>
                  </a:lnTo>
                  <a:lnTo>
                    <a:pt x="2784" y="942"/>
                  </a:lnTo>
                  <a:lnTo>
                    <a:pt x="2784" y="938"/>
                  </a:lnTo>
                  <a:lnTo>
                    <a:pt x="2784" y="935"/>
                  </a:lnTo>
                  <a:lnTo>
                    <a:pt x="2774" y="933"/>
                  </a:lnTo>
                  <a:lnTo>
                    <a:pt x="2765" y="932"/>
                  </a:lnTo>
                  <a:lnTo>
                    <a:pt x="2757" y="930"/>
                  </a:lnTo>
                  <a:lnTo>
                    <a:pt x="2750" y="928"/>
                  </a:lnTo>
                  <a:lnTo>
                    <a:pt x="2750" y="925"/>
                  </a:lnTo>
                  <a:lnTo>
                    <a:pt x="2750" y="921"/>
                  </a:lnTo>
                  <a:lnTo>
                    <a:pt x="2748" y="920"/>
                  </a:lnTo>
                  <a:lnTo>
                    <a:pt x="2745" y="920"/>
                  </a:lnTo>
                  <a:lnTo>
                    <a:pt x="2743" y="918"/>
                  </a:lnTo>
                  <a:lnTo>
                    <a:pt x="2743" y="915"/>
                  </a:lnTo>
                  <a:lnTo>
                    <a:pt x="2741" y="911"/>
                  </a:lnTo>
                  <a:lnTo>
                    <a:pt x="2738" y="909"/>
                  </a:lnTo>
                  <a:lnTo>
                    <a:pt x="2730" y="908"/>
                  </a:lnTo>
                  <a:lnTo>
                    <a:pt x="2730" y="880"/>
                  </a:lnTo>
                  <a:lnTo>
                    <a:pt x="2716" y="875"/>
                  </a:lnTo>
                  <a:lnTo>
                    <a:pt x="2702" y="870"/>
                  </a:lnTo>
                  <a:lnTo>
                    <a:pt x="2685" y="868"/>
                  </a:lnTo>
                  <a:lnTo>
                    <a:pt x="2668" y="867"/>
                  </a:lnTo>
                  <a:lnTo>
                    <a:pt x="2648" y="826"/>
                  </a:lnTo>
                  <a:lnTo>
                    <a:pt x="2644" y="826"/>
                  </a:lnTo>
                  <a:lnTo>
                    <a:pt x="2641" y="826"/>
                  </a:lnTo>
                  <a:lnTo>
                    <a:pt x="2636" y="826"/>
                  </a:lnTo>
                  <a:lnTo>
                    <a:pt x="2634" y="826"/>
                  </a:lnTo>
                  <a:lnTo>
                    <a:pt x="2634" y="822"/>
                  </a:lnTo>
                  <a:lnTo>
                    <a:pt x="2634" y="819"/>
                  </a:lnTo>
                  <a:lnTo>
                    <a:pt x="2631" y="819"/>
                  </a:lnTo>
                  <a:lnTo>
                    <a:pt x="2627" y="819"/>
                  </a:lnTo>
                  <a:lnTo>
                    <a:pt x="2624" y="819"/>
                  </a:lnTo>
                  <a:lnTo>
                    <a:pt x="2620" y="819"/>
                  </a:lnTo>
                  <a:lnTo>
                    <a:pt x="2613" y="815"/>
                  </a:lnTo>
                  <a:lnTo>
                    <a:pt x="2607" y="812"/>
                  </a:lnTo>
                  <a:lnTo>
                    <a:pt x="2607" y="809"/>
                  </a:lnTo>
                  <a:lnTo>
                    <a:pt x="2607" y="805"/>
                  </a:lnTo>
                  <a:lnTo>
                    <a:pt x="2600" y="805"/>
                  </a:lnTo>
                  <a:lnTo>
                    <a:pt x="2593" y="805"/>
                  </a:lnTo>
                  <a:lnTo>
                    <a:pt x="2584" y="807"/>
                  </a:lnTo>
                  <a:lnTo>
                    <a:pt x="2581" y="807"/>
                  </a:lnTo>
                  <a:lnTo>
                    <a:pt x="2579" y="805"/>
                  </a:lnTo>
                  <a:lnTo>
                    <a:pt x="2579" y="802"/>
                  </a:lnTo>
                  <a:lnTo>
                    <a:pt x="2579" y="798"/>
                  </a:lnTo>
                  <a:lnTo>
                    <a:pt x="2571" y="793"/>
                  </a:lnTo>
                  <a:lnTo>
                    <a:pt x="2567" y="790"/>
                  </a:lnTo>
                  <a:lnTo>
                    <a:pt x="2566" y="785"/>
                  </a:lnTo>
                  <a:lnTo>
                    <a:pt x="2560" y="786"/>
                  </a:lnTo>
                  <a:lnTo>
                    <a:pt x="2559" y="788"/>
                  </a:lnTo>
                  <a:lnTo>
                    <a:pt x="2554" y="793"/>
                  </a:lnTo>
                  <a:lnTo>
                    <a:pt x="2552" y="797"/>
                  </a:lnTo>
                  <a:lnTo>
                    <a:pt x="2549" y="798"/>
                  </a:lnTo>
                  <a:lnTo>
                    <a:pt x="2543" y="800"/>
                  </a:lnTo>
                  <a:lnTo>
                    <a:pt x="2538" y="798"/>
                  </a:lnTo>
                  <a:lnTo>
                    <a:pt x="2525" y="792"/>
                  </a:lnTo>
                  <a:lnTo>
                    <a:pt x="2511" y="785"/>
                  </a:lnTo>
                  <a:lnTo>
                    <a:pt x="2509" y="778"/>
                  </a:lnTo>
                  <a:lnTo>
                    <a:pt x="2511" y="771"/>
                  </a:lnTo>
                  <a:lnTo>
                    <a:pt x="2511" y="764"/>
                  </a:lnTo>
                  <a:lnTo>
                    <a:pt x="2513" y="761"/>
                  </a:lnTo>
                  <a:lnTo>
                    <a:pt x="2520" y="752"/>
                  </a:lnTo>
                  <a:lnTo>
                    <a:pt x="2526" y="745"/>
                  </a:lnTo>
                  <a:lnTo>
                    <a:pt x="2533" y="739"/>
                  </a:lnTo>
                  <a:lnTo>
                    <a:pt x="2538" y="730"/>
                  </a:lnTo>
                  <a:lnTo>
                    <a:pt x="2540" y="725"/>
                  </a:lnTo>
                  <a:lnTo>
                    <a:pt x="2540" y="718"/>
                  </a:lnTo>
                  <a:lnTo>
                    <a:pt x="2540" y="711"/>
                  </a:lnTo>
                  <a:lnTo>
                    <a:pt x="2538" y="703"/>
                  </a:lnTo>
                  <a:lnTo>
                    <a:pt x="2537" y="699"/>
                  </a:lnTo>
                  <a:lnTo>
                    <a:pt x="2535" y="698"/>
                  </a:lnTo>
                  <a:lnTo>
                    <a:pt x="2528" y="696"/>
                  </a:lnTo>
                  <a:lnTo>
                    <a:pt x="2511" y="696"/>
                  </a:lnTo>
                  <a:lnTo>
                    <a:pt x="2477" y="696"/>
                  </a:lnTo>
                  <a:lnTo>
                    <a:pt x="2475" y="689"/>
                  </a:lnTo>
                  <a:lnTo>
                    <a:pt x="2474" y="684"/>
                  </a:lnTo>
                  <a:lnTo>
                    <a:pt x="2472" y="679"/>
                  </a:lnTo>
                  <a:lnTo>
                    <a:pt x="2467" y="676"/>
                  </a:lnTo>
                  <a:lnTo>
                    <a:pt x="2458" y="669"/>
                  </a:lnTo>
                  <a:lnTo>
                    <a:pt x="2450" y="662"/>
                  </a:lnTo>
                  <a:lnTo>
                    <a:pt x="2451" y="647"/>
                  </a:lnTo>
                  <a:lnTo>
                    <a:pt x="2453" y="636"/>
                  </a:lnTo>
                  <a:lnTo>
                    <a:pt x="2450" y="626"/>
                  </a:lnTo>
                  <a:lnTo>
                    <a:pt x="2443" y="614"/>
                  </a:lnTo>
                  <a:lnTo>
                    <a:pt x="2434" y="609"/>
                  </a:lnTo>
                  <a:lnTo>
                    <a:pt x="2429" y="607"/>
                  </a:lnTo>
                  <a:lnTo>
                    <a:pt x="2422" y="607"/>
                  </a:lnTo>
                  <a:lnTo>
                    <a:pt x="2414" y="609"/>
                  </a:lnTo>
                  <a:lnTo>
                    <a:pt x="2409" y="611"/>
                  </a:lnTo>
                  <a:lnTo>
                    <a:pt x="2404" y="614"/>
                  </a:lnTo>
                  <a:lnTo>
                    <a:pt x="2395" y="614"/>
                  </a:lnTo>
                  <a:lnTo>
                    <a:pt x="2393" y="616"/>
                  </a:lnTo>
                  <a:lnTo>
                    <a:pt x="2392" y="618"/>
                  </a:lnTo>
                  <a:lnTo>
                    <a:pt x="2388" y="621"/>
                  </a:lnTo>
                  <a:lnTo>
                    <a:pt x="2383" y="623"/>
                  </a:lnTo>
                  <a:lnTo>
                    <a:pt x="2381" y="624"/>
                  </a:lnTo>
                  <a:lnTo>
                    <a:pt x="2381" y="628"/>
                  </a:lnTo>
                  <a:lnTo>
                    <a:pt x="2341" y="628"/>
                  </a:lnTo>
                  <a:lnTo>
                    <a:pt x="2341" y="633"/>
                  </a:lnTo>
                  <a:lnTo>
                    <a:pt x="2339" y="635"/>
                  </a:lnTo>
                  <a:lnTo>
                    <a:pt x="2335" y="633"/>
                  </a:lnTo>
                  <a:lnTo>
                    <a:pt x="2332" y="630"/>
                  </a:lnTo>
                  <a:lnTo>
                    <a:pt x="2327" y="628"/>
                  </a:lnTo>
                  <a:lnTo>
                    <a:pt x="2323" y="626"/>
                  </a:lnTo>
                  <a:lnTo>
                    <a:pt x="2322" y="628"/>
                  </a:lnTo>
                  <a:lnTo>
                    <a:pt x="2320" y="635"/>
                  </a:lnTo>
                  <a:lnTo>
                    <a:pt x="2308" y="630"/>
                  </a:lnTo>
                  <a:lnTo>
                    <a:pt x="2298" y="623"/>
                  </a:lnTo>
                  <a:lnTo>
                    <a:pt x="2283" y="621"/>
                  </a:lnTo>
                  <a:lnTo>
                    <a:pt x="2274" y="621"/>
                  </a:lnTo>
                  <a:lnTo>
                    <a:pt x="2265" y="621"/>
                  </a:lnTo>
                  <a:lnTo>
                    <a:pt x="2260" y="611"/>
                  </a:lnTo>
                  <a:lnTo>
                    <a:pt x="2257" y="607"/>
                  </a:lnTo>
                  <a:lnTo>
                    <a:pt x="2252" y="604"/>
                  </a:lnTo>
                  <a:lnTo>
                    <a:pt x="2247" y="602"/>
                  </a:lnTo>
                  <a:lnTo>
                    <a:pt x="2240" y="601"/>
                  </a:lnTo>
                  <a:lnTo>
                    <a:pt x="2233" y="601"/>
                  </a:lnTo>
                  <a:lnTo>
                    <a:pt x="2225" y="601"/>
                  </a:lnTo>
                  <a:lnTo>
                    <a:pt x="2223" y="595"/>
                  </a:lnTo>
                  <a:lnTo>
                    <a:pt x="2219" y="592"/>
                  </a:lnTo>
                  <a:lnTo>
                    <a:pt x="2214" y="589"/>
                  </a:lnTo>
                  <a:lnTo>
                    <a:pt x="2211" y="585"/>
                  </a:lnTo>
                  <a:lnTo>
                    <a:pt x="2211" y="582"/>
                  </a:lnTo>
                  <a:lnTo>
                    <a:pt x="2211" y="577"/>
                  </a:lnTo>
                  <a:lnTo>
                    <a:pt x="2208" y="572"/>
                  </a:lnTo>
                  <a:lnTo>
                    <a:pt x="2206" y="570"/>
                  </a:lnTo>
                  <a:lnTo>
                    <a:pt x="2201" y="566"/>
                  </a:lnTo>
                  <a:lnTo>
                    <a:pt x="2192" y="563"/>
                  </a:lnTo>
                  <a:lnTo>
                    <a:pt x="2187" y="560"/>
                  </a:lnTo>
                  <a:lnTo>
                    <a:pt x="2184" y="560"/>
                  </a:lnTo>
                  <a:lnTo>
                    <a:pt x="2175" y="556"/>
                  </a:lnTo>
                  <a:lnTo>
                    <a:pt x="2168" y="553"/>
                  </a:lnTo>
                  <a:lnTo>
                    <a:pt x="2160" y="551"/>
                  </a:lnTo>
                  <a:lnTo>
                    <a:pt x="2150" y="553"/>
                  </a:lnTo>
                  <a:lnTo>
                    <a:pt x="2148" y="548"/>
                  </a:lnTo>
                  <a:lnTo>
                    <a:pt x="2144" y="543"/>
                  </a:lnTo>
                  <a:lnTo>
                    <a:pt x="2136" y="536"/>
                  </a:lnTo>
                  <a:lnTo>
                    <a:pt x="2126" y="531"/>
                  </a:lnTo>
                  <a:lnTo>
                    <a:pt x="2115" y="526"/>
                  </a:lnTo>
                  <a:lnTo>
                    <a:pt x="2093" y="527"/>
                  </a:lnTo>
                  <a:lnTo>
                    <a:pt x="2074" y="532"/>
                  </a:lnTo>
                  <a:lnTo>
                    <a:pt x="2056" y="537"/>
                  </a:lnTo>
                  <a:lnTo>
                    <a:pt x="2040" y="546"/>
                  </a:lnTo>
                  <a:lnTo>
                    <a:pt x="2038" y="549"/>
                  </a:lnTo>
                  <a:lnTo>
                    <a:pt x="2037" y="551"/>
                  </a:lnTo>
                  <a:lnTo>
                    <a:pt x="2035" y="549"/>
                  </a:lnTo>
                  <a:lnTo>
                    <a:pt x="2033" y="546"/>
                  </a:lnTo>
                  <a:lnTo>
                    <a:pt x="2028" y="543"/>
                  </a:lnTo>
                  <a:lnTo>
                    <a:pt x="2021" y="541"/>
                  </a:lnTo>
                  <a:lnTo>
                    <a:pt x="2015" y="539"/>
                  </a:lnTo>
                  <a:lnTo>
                    <a:pt x="2006" y="539"/>
                  </a:lnTo>
                  <a:lnTo>
                    <a:pt x="2004" y="537"/>
                  </a:lnTo>
                  <a:lnTo>
                    <a:pt x="2003" y="536"/>
                  </a:lnTo>
                  <a:lnTo>
                    <a:pt x="1998" y="534"/>
                  </a:lnTo>
                  <a:lnTo>
                    <a:pt x="1986" y="532"/>
                  </a:lnTo>
                  <a:lnTo>
                    <a:pt x="1982" y="526"/>
                  </a:lnTo>
                  <a:lnTo>
                    <a:pt x="1977" y="520"/>
                  </a:lnTo>
                  <a:lnTo>
                    <a:pt x="1972" y="515"/>
                  </a:lnTo>
                  <a:lnTo>
                    <a:pt x="1965" y="512"/>
                  </a:lnTo>
                  <a:lnTo>
                    <a:pt x="1963" y="508"/>
                  </a:lnTo>
                  <a:lnTo>
                    <a:pt x="1960" y="507"/>
                  </a:lnTo>
                  <a:lnTo>
                    <a:pt x="1952" y="505"/>
                  </a:lnTo>
                  <a:lnTo>
                    <a:pt x="1948" y="503"/>
                  </a:lnTo>
                  <a:lnTo>
                    <a:pt x="1945" y="502"/>
                  </a:lnTo>
                  <a:lnTo>
                    <a:pt x="1941" y="500"/>
                  </a:lnTo>
                  <a:lnTo>
                    <a:pt x="1938" y="498"/>
                  </a:lnTo>
                  <a:lnTo>
                    <a:pt x="1917" y="457"/>
                  </a:lnTo>
                  <a:lnTo>
                    <a:pt x="1911" y="457"/>
                  </a:lnTo>
                  <a:lnTo>
                    <a:pt x="1905" y="456"/>
                  </a:lnTo>
                  <a:lnTo>
                    <a:pt x="1897" y="451"/>
                  </a:lnTo>
                  <a:lnTo>
                    <a:pt x="1892" y="447"/>
                  </a:lnTo>
                  <a:lnTo>
                    <a:pt x="1885" y="444"/>
                  </a:lnTo>
                  <a:lnTo>
                    <a:pt x="1875" y="442"/>
                  </a:lnTo>
                  <a:lnTo>
                    <a:pt x="1870" y="442"/>
                  </a:lnTo>
                  <a:lnTo>
                    <a:pt x="1863" y="444"/>
                  </a:lnTo>
                  <a:lnTo>
                    <a:pt x="1861" y="445"/>
                  </a:lnTo>
                  <a:lnTo>
                    <a:pt x="1861" y="447"/>
                  </a:lnTo>
                  <a:lnTo>
                    <a:pt x="1859" y="449"/>
                  </a:lnTo>
                  <a:lnTo>
                    <a:pt x="1856" y="451"/>
                  </a:lnTo>
                  <a:lnTo>
                    <a:pt x="1851" y="451"/>
                  </a:lnTo>
                  <a:lnTo>
                    <a:pt x="1842" y="454"/>
                  </a:lnTo>
                  <a:lnTo>
                    <a:pt x="1839" y="456"/>
                  </a:lnTo>
                  <a:lnTo>
                    <a:pt x="1836" y="459"/>
                  </a:lnTo>
                  <a:lnTo>
                    <a:pt x="1836" y="464"/>
                  </a:lnTo>
                  <a:lnTo>
                    <a:pt x="1836" y="471"/>
                  </a:lnTo>
                  <a:lnTo>
                    <a:pt x="1829" y="471"/>
                  </a:lnTo>
                  <a:lnTo>
                    <a:pt x="1825" y="471"/>
                  </a:lnTo>
                  <a:lnTo>
                    <a:pt x="1824" y="468"/>
                  </a:lnTo>
                  <a:lnTo>
                    <a:pt x="1825" y="466"/>
                  </a:lnTo>
                  <a:lnTo>
                    <a:pt x="1829" y="464"/>
                  </a:lnTo>
                  <a:lnTo>
                    <a:pt x="1829" y="451"/>
                  </a:lnTo>
                  <a:lnTo>
                    <a:pt x="1819" y="451"/>
                  </a:lnTo>
                  <a:lnTo>
                    <a:pt x="1808" y="451"/>
                  </a:lnTo>
                  <a:lnTo>
                    <a:pt x="1801" y="447"/>
                  </a:lnTo>
                  <a:lnTo>
                    <a:pt x="1795" y="444"/>
                  </a:lnTo>
                  <a:lnTo>
                    <a:pt x="1790" y="444"/>
                  </a:lnTo>
                  <a:lnTo>
                    <a:pt x="1784" y="444"/>
                  </a:lnTo>
                  <a:lnTo>
                    <a:pt x="1779" y="444"/>
                  </a:lnTo>
                  <a:lnTo>
                    <a:pt x="1774" y="444"/>
                  </a:lnTo>
                  <a:lnTo>
                    <a:pt x="1769" y="447"/>
                  </a:lnTo>
                  <a:lnTo>
                    <a:pt x="1767" y="451"/>
                  </a:lnTo>
                  <a:lnTo>
                    <a:pt x="1759" y="451"/>
                  </a:lnTo>
                  <a:lnTo>
                    <a:pt x="1752" y="449"/>
                  </a:lnTo>
                  <a:lnTo>
                    <a:pt x="1740" y="444"/>
                  </a:lnTo>
                  <a:lnTo>
                    <a:pt x="1735" y="447"/>
                  </a:lnTo>
                  <a:lnTo>
                    <a:pt x="1730" y="451"/>
                  </a:lnTo>
                  <a:lnTo>
                    <a:pt x="1725" y="456"/>
                  </a:lnTo>
                  <a:lnTo>
                    <a:pt x="1720" y="457"/>
                  </a:lnTo>
                  <a:lnTo>
                    <a:pt x="1708" y="454"/>
                  </a:lnTo>
                  <a:lnTo>
                    <a:pt x="1694" y="452"/>
                  </a:lnTo>
                  <a:lnTo>
                    <a:pt x="1665" y="451"/>
                  </a:lnTo>
                  <a:lnTo>
                    <a:pt x="1651" y="449"/>
                  </a:lnTo>
                  <a:lnTo>
                    <a:pt x="1639" y="445"/>
                  </a:lnTo>
                  <a:lnTo>
                    <a:pt x="1628" y="442"/>
                  </a:lnTo>
                  <a:lnTo>
                    <a:pt x="1617" y="437"/>
                  </a:lnTo>
                  <a:lnTo>
                    <a:pt x="1569" y="437"/>
                  </a:lnTo>
                  <a:lnTo>
                    <a:pt x="1568" y="433"/>
                  </a:lnTo>
                  <a:lnTo>
                    <a:pt x="1564" y="432"/>
                  </a:lnTo>
                  <a:lnTo>
                    <a:pt x="1556" y="430"/>
                  </a:lnTo>
                  <a:lnTo>
                    <a:pt x="1556" y="427"/>
                  </a:lnTo>
                  <a:lnTo>
                    <a:pt x="1554" y="425"/>
                  </a:lnTo>
                  <a:lnTo>
                    <a:pt x="1549" y="423"/>
                  </a:lnTo>
                  <a:lnTo>
                    <a:pt x="1549" y="420"/>
                  </a:lnTo>
                  <a:lnTo>
                    <a:pt x="1549" y="416"/>
                  </a:lnTo>
                  <a:lnTo>
                    <a:pt x="1544" y="410"/>
                  </a:lnTo>
                  <a:lnTo>
                    <a:pt x="1539" y="404"/>
                  </a:lnTo>
                  <a:lnTo>
                    <a:pt x="1537" y="401"/>
                  </a:lnTo>
                  <a:lnTo>
                    <a:pt x="1534" y="401"/>
                  </a:lnTo>
                  <a:lnTo>
                    <a:pt x="1528" y="401"/>
                  </a:lnTo>
                  <a:lnTo>
                    <a:pt x="1525" y="403"/>
                  </a:lnTo>
                  <a:lnTo>
                    <a:pt x="1522" y="403"/>
                  </a:lnTo>
                  <a:lnTo>
                    <a:pt x="1518" y="403"/>
                  </a:lnTo>
                  <a:lnTo>
                    <a:pt x="1511" y="398"/>
                  </a:lnTo>
                  <a:lnTo>
                    <a:pt x="1503" y="394"/>
                  </a:lnTo>
                  <a:lnTo>
                    <a:pt x="1499" y="394"/>
                  </a:lnTo>
                  <a:lnTo>
                    <a:pt x="1493" y="389"/>
                  </a:lnTo>
                  <a:lnTo>
                    <a:pt x="1486" y="382"/>
                  </a:lnTo>
                  <a:lnTo>
                    <a:pt x="1479" y="379"/>
                  </a:lnTo>
                  <a:lnTo>
                    <a:pt x="1476" y="377"/>
                  </a:lnTo>
                  <a:lnTo>
                    <a:pt x="1470" y="379"/>
                  </a:lnTo>
                  <a:lnTo>
                    <a:pt x="1467" y="377"/>
                  </a:lnTo>
                  <a:lnTo>
                    <a:pt x="1457" y="369"/>
                  </a:lnTo>
                  <a:lnTo>
                    <a:pt x="1452" y="365"/>
                  </a:lnTo>
                  <a:lnTo>
                    <a:pt x="1447" y="362"/>
                  </a:lnTo>
                  <a:lnTo>
                    <a:pt x="1441" y="362"/>
                  </a:lnTo>
                  <a:lnTo>
                    <a:pt x="1438" y="360"/>
                  </a:lnTo>
                  <a:lnTo>
                    <a:pt x="1435" y="358"/>
                  </a:lnTo>
                  <a:lnTo>
                    <a:pt x="1433" y="355"/>
                  </a:lnTo>
                  <a:lnTo>
                    <a:pt x="1428" y="352"/>
                  </a:lnTo>
                  <a:lnTo>
                    <a:pt x="1423" y="350"/>
                  </a:lnTo>
                  <a:lnTo>
                    <a:pt x="1409" y="348"/>
                  </a:lnTo>
                  <a:lnTo>
                    <a:pt x="1406" y="348"/>
                  </a:lnTo>
                  <a:lnTo>
                    <a:pt x="1404" y="346"/>
                  </a:lnTo>
                  <a:lnTo>
                    <a:pt x="1401" y="345"/>
                  </a:lnTo>
                  <a:lnTo>
                    <a:pt x="1394" y="343"/>
                  </a:lnTo>
                  <a:lnTo>
                    <a:pt x="1389" y="341"/>
                  </a:lnTo>
                  <a:lnTo>
                    <a:pt x="1387" y="338"/>
                  </a:lnTo>
                  <a:lnTo>
                    <a:pt x="1387" y="334"/>
                  </a:lnTo>
                  <a:lnTo>
                    <a:pt x="1385" y="331"/>
                  </a:lnTo>
                  <a:lnTo>
                    <a:pt x="1387" y="331"/>
                  </a:lnTo>
                  <a:lnTo>
                    <a:pt x="1387" y="329"/>
                  </a:lnTo>
                  <a:lnTo>
                    <a:pt x="1385" y="328"/>
                  </a:lnTo>
                  <a:lnTo>
                    <a:pt x="1383" y="326"/>
                  </a:lnTo>
                  <a:lnTo>
                    <a:pt x="1382" y="324"/>
                  </a:lnTo>
                  <a:lnTo>
                    <a:pt x="1380" y="319"/>
                  </a:lnTo>
                  <a:lnTo>
                    <a:pt x="1378" y="314"/>
                  </a:lnTo>
                  <a:lnTo>
                    <a:pt x="1365" y="312"/>
                  </a:lnTo>
                  <a:lnTo>
                    <a:pt x="1361" y="311"/>
                  </a:lnTo>
                  <a:lnTo>
                    <a:pt x="1360" y="305"/>
                  </a:lnTo>
                  <a:lnTo>
                    <a:pt x="1354" y="304"/>
                  </a:lnTo>
                  <a:lnTo>
                    <a:pt x="1341" y="300"/>
                  </a:lnTo>
                  <a:lnTo>
                    <a:pt x="1337" y="299"/>
                  </a:lnTo>
                  <a:lnTo>
                    <a:pt x="1336" y="292"/>
                  </a:lnTo>
                  <a:lnTo>
                    <a:pt x="1332" y="288"/>
                  </a:lnTo>
                  <a:lnTo>
                    <a:pt x="1329" y="287"/>
                  </a:lnTo>
                  <a:lnTo>
                    <a:pt x="1324" y="285"/>
                  </a:lnTo>
                  <a:lnTo>
                    <a:pt x="1315" y="285"/>
                  </a:lnTo>
                  <a:lnTo>
                    <a:pt x="1305" y="287"/>
                  </a:lnTo>
                  <a:lnTo>
                    <a:pt x="1300" y="287"/>
                  </a:lnTo>
                  <a:lnTo>
                    <a:pt x="1288" y="283"/>
                  </a:lnTo>
                  <a:lnTo>
                    <a:pt x="1276" y="278"/>
                  </a:lnTo>
                  <a:lnTo>
                    <a:pt x="1262" y="275"/>
                  </a:lnTo>
                  <a:lnTo>
                    <a:pt x="1249" y="273"/>
                  </a:lnTo>
                  <a:lnTo>
                    <a:pt x="1239" y="252"/>
                  </a:lnTo>
                  <a:lnTo>
                    <a:pt x="1227" y="234"/>
                  </a:lnTo>
                  <a:lnTo>
                    <a:pt x="1211" y="218"/>
                  </a:lnTo>
                  <a:lnTo>
                    <a:pt x="1194" y="205"/>
                  </a:lnTo>
                  <a:lnTo>
                    <a:pt x="1193" y="206"/>
                  </a:lnTo>
                  <a:lnTo>
                    <a:pt x="1191" y="208"/>
                  </a:lnTo>
                  <a:lnTo>
                    <a:pt x="1187" y="212"/>
                  </a:lnTo>
                  <a:lnTo>
                    <a:pt x="1186" y="217"/>
                  </a:lnTo>
                  <a:lnTo>
                    <a:pt x="1184" y="218"/>
                  </a:lnTo>
                  <a:lnTo>
                    <a:pt x="1181" y="218"/>
                  </a:lnTo>
                  <a:lnTo>
                    <a:pt x="1170" y="217"/>
                  </a:lnTo>
                  <a:lnTo>
                    <a:pt x="1162" y="218"/>
                  </a:lnTo>
                  <a:lnTo>
                    <a:pt x="1155" y="222"/>
                  </a:lnTo>
                  <a:lnTo>
                    <a:pt x="1150" y="225"/>
                  </a:lnTo>
                  <a:lnTo>
                    <a:pt x="1145" y="229"/>
                  </a:lnTo>
                  <a:lnTo>
                    <a:pt x="1138" y="232"/>
                  </a:lnTo>
                  <a:lnTo>
                    <a:pt x="1129" y="234"/>
                  </a:lnTo>
                  <a:lnTo>
                    <a:pt x="1119" y="232"/>
                  </a:lnTo>
                  <a:lnTo>
                    <a:pt x="1111" y="234"/>
                  </a:lnTo>
                  <a:lnTo>
                    <a:pt x="1104" y="232"/>
                  </a:lnTo>
                  <a:lnTo>
                    <a:pt x="1099" y="229"/>
                  </a:lnTo>
                  <a:lnTo>
                    <a:pt x="1095" y="225"/>
                  </a:lnTo>
                  <a:lnTo>
                    <a:pt x="1088" y="217"/>
                  </a:lnTo>
                  <a:lnTo>
                    <a:pt x="1083" y="213"/>
                  </a:lnTo>
                  <a:lnTo>
                    <a:pt x="1078" y="212"/>
                  </a:lnTo>
                  <a:lnTo>
                    <a:pt x="1066" y="213"/>
                  </a:lnTo>
                  <a:lnTo>
                    <a:pt x="1054" y="213"/>
                  </a:lnTo>
                  <a:lnTo>
                    <a:pt x="1036" y="210"/>
                  </a:lnTo>
                  <a:lnTo>
                    <a:pt x="1018" y="205"/>
                  </a:lnTo>
                  <a:lnTo>
                    <a:pt x="1008" y="205"/>
                  </a:lnTo>
                  <a:lnTo>
                    <a:pt x="996" y="205"/>
                  </a:lnTo>
                  <a:lnTo>
                    <a:pt x="989" y="205"/>
                  </a:lnTo>
                  <a:lnTo>
                    <a:pt x="983" y="203"/>
                  </a:lnTo>
                  <a:lnTo>
                    <a:pt x="977" y="198"/>
                  </a:lnTo>
                  <a:lnTo>
                    <a:pt x="972" y="195"/>
                  </a:lnTo>
                  <a:lnTo>
                    <a:pt x="965" y="191"/>
                  </a:lnTo>
                  <a:lnTo>
                    <a:pt x="955" y="191"/>
                  </a:lnTo>
                  <a:lnTo>
                    <a:pt x="947" y="191"/>
                  </a:lnTo>
                  <a:lnTo>
                    <a:pt x="943" y="191"/>
                  </a:lnTo>
                  <a:lnTo>
                    <a:pt x="940" y="193"/>
                  </a:lnTo>
                  <a:lnTo>
                    <a:pt x="933" y="189"/>
                  </a:lnTo>
                  <a:lnTo>
                    <a:pt x="926" y="186"/>
                  </a:lnTo>
                  <a:lnTo>
                    <a:pt x="908" y="177"/>
                  </a:lnTo>
                  <a:lnTo>
                    <a:pt x="904" y="177"/>
                  </a:lnTo>
                  <a:lnTo>
                    <a:pt x="897" y="179"/>
                  </a:lnTo>
                  <a:lnTo>
                    <a:pt x="896" y="181"/>
                  </a:lnTo>
                  <a:lnTo>
                    <a:pt x="894" y="184"/>
                  </a:lnTo>
                  <a:lnTo>
                    <a:pt x="884" y="181"/>
                  </a:lnTo>
                  <a:lnTo>
                    <a:pt x="875" y="176"/>
                  </a:lnTo>
                  <a:lnTo>
                    <a:pt x="868" y="169"/>
                  </a:lnTo>
                  <a:lnTo>
                    <a:pt x="860" y="164"/>
                  </a:lnTo>
                  <a:lnTo>
                    <a:pt x="850" y="164"/>
                  </a:lnTo>
                  <a:lnTo>
                    <a:pt x="839" y="164"/>
                  </a:lnTo>
                  <a:lnTo>
                    <a:pt x="832" y="167"/>
                  </a:lnTo>
                  <a:lnTo>
                    <a:pt x="826" y="171"/>
                  </a:lnTo>
                  <a:lnTo>
                    <a:pt x="812" y="171"/>
                  </a:lnTo>
                  <a:lnTo>
                    <a:pt x="812" y="167"/>
                  </a:lnTo>
                  <a:lnTo>
                    <a:pt x="812" y="164"/>
                  </a:lnTo>
                  <a:lnTo>
                    <a:pt x="807" y="159"/>
                  </a:lnTo>
                  <a:lnTo>
                    <a:pt x="802" y="154"/>
                  </a:lnTo>
                  <a:lnTo>
                    <a:pt x="795" y="150"/>
                  </a:lnTo>
                  <a:lnTo>
                    <a:pt x="785" y="150"/>
                  </a:lnTo>
                  <a:lnTo>
                    <a:pt x="781" y="150"/>
                  </a:lnTo>
                  <a:lnTo>
                    <a:pt x="764" y="150"/>
                  </a:lnTo>
                  <a:lnTo>
                    <a:pt x="761" y="145"/>
                  </a:lnTo>
                  <a:lnTo>
                    <a:pt x="757" y="140"/>
                  </a:lnTo>
                  <a:lnTo>
                    <a:pt x="752" y="137"/>
                  </a:lnTo>
                  <a:lnTo>
                    <a:pt x="751" y="130"/>
                  </a:lnTo>
                  <a:lnTo>
                    <a:pt x="746" y="121"/>
                  </a:lnTo>
                  <a:lnTo>
                    <a:pt x="742" y="118"/>
                  </a:lnTo>
                  <a:lnTo>
                    <a:pt x="737" y="116"/>
                  </a:lnTo>
                  <a:lnTo>
                    <a:pt x="737" y="104"/>
                  </a:lnTo>
                  <a:lnTo>
                    <a:pt x="737" y="92"/>
                  </a:lnTo>
                  <a:lnTo>
                    <a:pt x="735" y="82"/>
                  </a:lnTo>
                  <a:lnTo>
                    <a:pt x="730" y="75"/>
                  </a:lnTo>
                  <a:lnTo>
                    <a:pt x="728" y="70"/>
                  </a:lnTo>
                  <a:lnTo>
                    <a:pt x="725" y="67"/>
                  </a:lnTo>
                  <a:lnTo>
                    <a:pt x="722" y="63"/>
                  </a:lnTo>
                  <a:lnTo>
                    <a:pt x="717" y="62"/>
                  </a:lnTo>
                  <a:lnTo>
                    <a:pt x="711" y="60"/>
                  </a:lnTo>
                  <a:lnTo>
                    <a:pt x="708" y="56"/>
                  </a:lnTo>
                  <a:lnTo>
                    <a:pt x="705" y="53"/>
                  </a:lnTo>
                  <a:lnTo>
                    <a:pt x="703" y="48"/>
                  </a:lnTo>
                  <a:lnTo>
                    <a:pt x="682" y="48"/>
                  </a:lnTo>
                  <a:lnTo>
                    <a:pt x="677" y="48"/>
                  </a:lnTo>
                  <a:lnTo>
                    <a:pt x="674" y="50"/>
                  </a:lnTo>
                  <a:lnTo>
                    <a:pt x="671" y="51"/>
                  </a:lnTo>
                  <a:lnTo>
                    <a:pt x="669" y="55"/>
                  </a:lnTo>
                  <a:lnTo>
                    <a:pt x="665" y="53"/>
                  </a:lnTo>
                  <a:lnTo>
                    <a:pt x="664" y="50"/>
                  </a:lnTo>
                  <a:lnTo>
                    <a:pt x="662" y="41"/>
                  </a:lnTo>
                  <a:lnTo>
                    <a:pt x="648" y="41"/>
                  </a:lnTo>
                  <a:lnTo>
                    <a:pt x="643" y="33"/>
                  </a:lnTo>
                  <a:lnTo>
                    <a:pt x="642" y="27"/>
                  </a:lnTo>
                  <a:lnTo>
                    <a:pt x="642" y="21"/>
                  </a:lnTo>
                  <a:lnTo>
                    <a:pt x="645" y="19"/>
                  </a:lnTo>
                  <a:lnTo>
                    <a:pt x="647" y="15"/>
                  </a:lnTo>
                  <a:lnTo>
                    <a:pt x="648" y="7"/>
                  </a:lnTo>
                  <a:lnTo>
                    <a:pt x="642" y="7"/>
                  </a:lnTo>
                  <a:lnTo>
                    <a:pt x="635" y="7"/>
                  </a:lnTo>
                  <a:lnTo>
                    <a:pt x="633" y="7"/>
                  </a:lnTo>
                  <a:lnTo>
                    <a:pt x="631" y="9"/>
                  </a:lnTo>
                  <a:lnTo>
                    <a:pt x="630" y="14"/>
                  </a:lnTo>
                  <a:lnTo>
                    <a:pt x="626" y="17"/>
                  </a:lnTo>
                  <a:lnTo>
                    <a:pt x="621" y="19"/>
                  </a:lnTo>
                  <a:lnTo>
                    <a:pt x="616" y="19"/>
                  </a:lnTo>
                  <a:lnTo>
                    <a:pt x="606" y="19"/>
                  </a:lnTo>
                  <a:lnTo>
                    <a:pt x="602" y="21"/>
                  </a:lnTo>
                  <a:lnTo>
                    <a:pt x="602" y="24"/>
                  </a:lnTo>
                  <a:lnTo>
                    <a:pt x="599" y="26"/>
                  </a:lnTo>
                  <a:lnTo>
                    <a:pt x="594" y="31"/>
                  </a:lnTo>
                  <a:lnTo>
                    <a:pt x="589" y="34"/>
                  </a:lnTo>
                  <a:lnTo>
                    <a:pt x="582" y="36"/>
                  </a:lnTo>
                  <a:lnTo>
                    <a:pt x="573" y="34"/>
                  </a:lnTo>
                  <a:lnTo>
                    <a:pt x="577" y="24"/>
                  </a:lnTo>
                  <a:lnTo>
                    <a:pt x="582" y="17"/>
                  </a:lnTo>
                  <a:lnTo>
                    <a:pt x="589" y="9"/>
                  </a:lnTo>
                  <a:lnTo>
                    <a:pt x="594" y="0"/>
                  </a:lnTo>
                  <a:lnTo>
                    <a:pt x="582" y="0"/>
                  </a:lnTo>
                  <a:lnTo>
                    <a:pt x="572" y="0"/>
                  </a:lnTo>
                  <a:lnTo>
                    <a:pt x="563" y="0"/>
                  </a:lnTo>
                  <a:lnTo>
                    <a:pt x="555" y="4"/>
                  </a:lnTo>
                  <a:lnTo>
                    <a:pt x="551" y="4"/>
                  </a:lnTo>
                  <a:lnTo>
                    <a:pt x="548" y="4"/>
                  </a:lnTo>
                  <a:lnTo>
                    <a:pt x="543" y="4"/>
                  </a:lnTo>
                  <a:lnTo>
                    <a:pt x="534" y="9"/>
                  </a:lnTo>
                  <a:lnTo>
                    <a:pt x="525" y="15"/>
                  </a:lnTo>
                  <a:lnTo>
                    <a:pt x="520" y="15"/>
                  </a:lnTo>
                  <a:lnTo>
                    <a:pt x="517" y="15"/>
                  </a:lnTo>
                  <a:lnTo>
                    <a:pt x="514" y="17"/>
                  </a:lnTo>
                  <a:lnTo>
                    <a:pt x="505" y="21"/>
                  </a:lnTo>
                  <a:lnTo>
                    <a:pt x="503" y="24"/>
                  </a:lnTo>
                  <a:lnTo>
                    <a:pt x="502" y="26"/>
                  </a:lnTo>
                  <a:lnTo>
                    <a:pt x="495" y="26"/>
                  </a:lnTo>
                  <a:lnTo>
                    <a:pt x="491" y="26"/>
                  </a:lnTo>
                  <a:lnTo>
                    <a:pt x="478" y="36"/>
                  </a:lnTo>
                  <a:lnTo>
                    <a:pt x="471" y="38"/>
                  </a:lnTo>
                  <a:lnTo>
                    <a:pt x="462" y="41"/>
                  </a:lnTo>
                  <a:lnTo>
                    <a:pt x="459" y="41"/>
                  </a:lnTo>
                  <a:lnTo>
                    <a:pt x="455" y="44"/>
                  </a:lnTo>
                  <a:lnTo>
                    <a:pt x="452" y="48"/>
                  </a:lnTo>
                  <a:lnTo>
                    <a:pt x="445" y="50"/>
                  </a:lnTo>
                  <a:lnTo>
                    <a:pt x="437" y="51"/>
                  </a:lnTo>
                  <a:lnTo>
                    <a:pt x="432" y="51"/>
                  </a:lnTo>
                  <a:lnTo>
                    <a:pt x="428" y="55"/>
                  </a:lnTo>
                  <a:lnTo>
                    <a:pt x="425" y="55"/>
                  </a:lnTo>
                  <a:lnTo>
                    <a:pt x="416" y="58"/>
                  </a:lnTo>
                  <a:lnTo>
                    <a:pt x="409" y="62"/>
                  </a:lnTo>
                  <a:lnTo>
                    <a:pt x="406" y="67"/>
                  </a:lnTo>
                  <a:lnTo>
                    <a:pt x="404" y="73"/>
                  </a:lnTo>
                  <a:lnTo>
                    <a:pt x="401" y="79"/>
                  </a:lnTo>
                  <a:lnTo>
                    <a:pt x="399" y="80"/>
                  </a:lnTo>
                  <a:lnTo>
                    <a:pt x="396" y="82"/>
                  </a:lnTo>
                  <a:lnTo>
                    <a:pt x="406" y="99"/>
                  </a:lnTo>
                  <a:lnTo>
                    <a:pt x="420" y="118"/>
                  </a:lnTo>
                  <a:lnTo>
                    <a:pt x="425" y="128"/>
                  </a:lnTo>
                  <a:lnTo>
                    <a:pt x="426" y="137"/>
                  </a:lnTo>
                  <a:lnTo>
                    <a:pt x="426" y="147"/>
                  </a:lnTo>
                  <a:lnTo>
                    <a:pt x="423" y="157"/>
                  </a:lnTo>
                  <a:lnTo>
                    <a:pt x="420" y="157"/>
                  </a:lnTo>
                  <a:lnTo>
                    <a:pt x="418" y="155"/>
                  </a:lnTo>
                  <a:lnTo>
                    <a:pt x="418" y="148"/>
                  </a:lnTo>
                  <a:lnTo>
                    <a:pt x="418" y="142"/>
                  </a:lnTo>
                  <a:lnTo>
                    <a:pt x="418" y="138"/>
                  </a:lnTo>
                  <a:lnTo>
                    <a:pt x="416" y="137"/>
                  </a:lnTo>
                  <a:lnTo>
                    <a:pt x="413" y="137"/>
                  </a:lnTo>
                  <a:lnTo>
                    <a:pt x="409" y="137"/>
                  </a:lnTo>
                  <a:lnTo>
                    <a:pt x="404" y="128"/>
                  </a:lnTo>
                  <a:lnTo>
                    <a:pt x="401" y="125"/>
                  </a:lnTo>
                  <a:lnTo>
                    <a:pt x="396" y="123"/>
                  </a:lnTo>
                  <a:lnTo>
                    <a:pt x="389" y="123"/>
                  </a:lnTo>
                  <a:lnTo>
                    <a:pt x="387" y="128"/>
                  </a:lnTo>
                  <a:lnTo>
                    <a:pt x="386" y="130"/>
                  </a:lnTo>
                  <a:lnTo>
                    <a:pt x="382" y="130"/>
                  </a:lnTo>
                  <a:lnTo>
                    <a:pt x="380" y="133"/>
                  </a:lnTo>
                  <a:lnTo>
                    <a:pt x="379" y="137"/>
                  </a:lnTo>
                  <a:lnTo>
                    <a:pt x="375" y="140"/>
                  </a:lnTo>
                  <a:lnTo>
                    <a:pt x="375" y="143"/>
                  </a:lnTo>
                  <a:lnTo>
                    <a:pt x="370" y="140"/>
                  </a:lnTo>
                  <a:lnTo>
                    <a:pt x="365" y="137"/>
                  </a:lnTo>
                  <a:lnTo>
                    <a:pt x="362" y="131"/>
                  </a:lnTo>
                  <a:lnTo>
                    <a:pt x="362" y="123"/>
                  </a:lnTo>
                  <a:lnTo>
                    <a:pt x="358" y="126"/>
                  </a:lnTo>
                  <a:lnTo>
                    <a:pt x="353" y="128"/>
                  </a:lnTo>
                  <a:lnTo>
                    <a:pt x="350" y="128"/>
                  </a:lnTo>
                  <a:lnTo>
                    <a:pt x="343" y="133"/>
                  </a:lnTo>
                  <a:lnTo>
                    <a:pt x="333" y="135"/>
                  </a:lnTo>
                  <a:lnTo>
                    <a:pt x="322" y="138"/>
                  </a:lnTo>
                  <a:lnTo>
                    <a:pt x="314" y="142"/>
                  </a:lnTo>
                  <a:lnTo>
                    <a:pt x="310" y="140"/>
                  </a:lnTo>
                  <a:lnTo>
                    <a:pt x="299" y="138"/>
                  </a:lnTo>
                  <a:lnTo>
                    <a:pt x="287" y="137"/>
                  </a:lnTo>
                  <a:lnTo>
                    <a:pt x="273" y="137"/>
                  </a:lnTo>
                  <a:lnTo>
                    <a:pt x="259" y="137"/>
                  </a:lnTo>
                  <a:lnTo>
                    <a:pt x="258" y="133"/>
                  </a:lnTo>
                  <a:lnTo>
                    <a:pt x="256" y="131"/>
                  </a:lnTo>
                  <a:lnTo>
                    <a:pt x="249" y="130"/>
                  </a:lnTo>
                  <a:lnTo>
                    <a:pt x="242" y="128"/>
                  </a:lnTo>
                  <a:lnTo>
                    <a:pt x="239" y="126"/>
                  </a:lnTo>
                  <a:lnTo>
                    <a:pt x="239" y="123"/>
                  </a:lnTo>
                  <a:lnTo>
                    <a:pt x="230" y="123"/>
                  </a:lnTo>
                  <a:lnTo>
                    <a:pt x="225" y="119"/>
                  </a:lnTo>
                  <a:lnTo>
                    <a:pt x="222" y="114"/>
                  </a:lnTo>
                  <a:lnTo>
                    <a:pt x="218" y="109"/>
                  </a:lnTo>
                  <a:lnTo>
                    <a:pt x="213" y="111"/>
                  </a:lnTo>
                  <a:lnTo>
                    <a:pt x="212" y="113"/>
                  </a:lnTo>
                  <a:lnTo>
                    <a:pt x="206" y="118"/>
                  </a:lnTo>
                  <a:lnTo>
                    <a:pt x="205" y="121"/>
                  </a:lnTo>
                  <a:lnTo>
                    <a:pt x="201" y="123"/>
                  </a:lnTo>
                  <a:lnTo>
                    <a:pt x="196" y="125"/>
                  </a:lnTo>
                  <a:lnTo>
                    <a:pt x="191" y="123"/>
                  </a:lnTo>
                  <a:lnTo>
                    <a:pt x="183" y="123"/>
                  </a:lnTo>
                  <a:lnTo>
                    <a:pt x="178" y="126"/>
                  </a:lnTo>
                  <a:lnTo>
                    <a:pt x="172" y="130"/>
                  </a:lnTo>
                  <a:lnTo>
                    <a:pt x="169" y="135"/>
                  </a:lnTo>
                  <a:lnTo>
                    <a:pt x="160" y="143"/>
                  </a:lnTo>
                  <a:lnTo>
                    <a:pt x="155" y="148"/>
                  </a:lnTo>
                  <a:lnTo>
                    <a:pt x="150" y="150"/>
                  </a:lnTo>
                  <a:lnTo>
                    <a:pt x="143" y="152"/>
                  </a:lnTo>
                  <a:lnTo>
                    <a:pt x="137" y="152"/>
                  </a:lnTo>
                  <a:lnTo>
                    <a:pt x="128" y="148"/>
                  </a:lnTo>
                  <a:lnTo>
                    <a:pt x="120" y="145"/>
                  </a:lnTo>
                  <a:lnTo>
                    <a:pt x="114" y="143"/>
                  </a:lnTo>
                  <a:lnTo>
                    <a:pt x="109" y="143"/>
                  </a:lnTo>
                  <a:lnTo>
                    <a:pt x="106" y="143"/>
                  </a:lnTo>
                  <a:lnTo>
                    <a:pt x="104" y="145"/>
                  </a:lnTo>
                  <a:lnTo>
                    <a:pt x="102" y="152"/>
                  </a:lnTo>
                  <a:lnTo>
                    <a:pt x="102" y="157"/>
                  </a:lnTo>
                  <a:lnTo>
                    <a:pt x="102" y="164"/>
                  </a:lnTo>
                  <a:lnTo>
                    <a:pt x="101" y="166"/>
                  </a:lnTo>
                  <a:lnTo>
                    <a:pt x="99" y="166"/>
                  </a:lnTo>
                  <a:lnTo>
                    <a:pt x="97" y="167"/>
                  </a:lnTo>
                  <a:lnTo>
                    <a:pt x="96" y="171"/>
                  </a:lnTo>
                  <a:lnTo>
                    <a:pt x="96" y="177"/>
                  </a:lnTo>
                  <a:lnTo>
                    <a:pt x="89" y="177"/>
                  </a:lnTo>
                  <a:lnTo>
                    <a:pt x="84" y="181"/>
                  </a:lnTo>
                  <a:lnTo>
                    <a:pt x="80" y="183"/>
                  </a:lnTo>
                  <a:lnTo>
                    <a:pt x="75" y="184"/>
                  </a:lnTo>
                  <a:lnTo>
                    <a:pt x="72" y="183"/>
                  </a:lnTo>
                  <a:lnTo>
                    <a:pt x="68" y="181"/>
                  </a:lnTo>
                  <a:lnTo>
                    <a:pt x="65" y="177"/>
                  </a:lnTo>
                  <a:lnTo>
                    <a:pt x="62" y="177"/>
                  </a:lnTo>
                  <a:lnTo>
                    <a:pt x="62" y="188"/>
                  </a:lnTo>
                  <a:lnTo>
                    <a:pt x="60" y="196"/>
                  </a:lnTo>
                  <a:lnTo>
                    <a:pt x="55" y="201"/>
                  </a:lnTo>
                  <a:lnTo>
                    <a:pt x="48" y="205"/>
                  </a:lnTo>
                  <a:lnTo>
                    <a:pt x="48" y="239"/>
                  </a:lnTo>
                  <a:lnTo>
                    <a:pt x="43" y="241"/>
                  </a:lnTo>
                  <a:lnTo>
                    <a:pt x="41" y="244"/>
                  </a:lnTo>
                  <a:lnTo>
                    <a:pt x="38" y="252"/>
                  </a:lnTo>
                  <a:lnTo>
                    <a:pt x="34" y="261"/>
                  </a:lnTo>
                  <a:lnTo>
                    <a:pt x="31" y="264"/>
                  </a:lnTo>
                  <a:lnTo>
                    <a:pt x="27" y="266"/>
                  </a:lnTo>
                  <a:lnTo>
                    <a:pt x="31" y="271"/>
                  </a:lnTo>
                  <a:lnTo>
                    <a:pt x="36" y="273"/>
                  </a:lnTo>
                  <a:lnTo>
                    <a:pt x="39" y="271"/>
                  </a:lnTo>
                  <a:lnTo>
                    <a:pt x="43" y="268"/>
                  </a:lnTo>
                  <a:lnTo>
                    <a:pt x="48" y="263"/>
                  </a:lnTo>
                  <a:lnTo>
                    <a:pt x="53" y="259"/>
                  </a:lnTo>
                  <a:lnTo>
                    <a:pt x="60" y="258"/>
                  </a:lnTo>
                  <a:lnTo>
                    <a:pt x="68" y="259"/>
                  </a:lnTo>
                  <a:lnTo>
                    <a:pt x="72" y="273"/>
                  </a:lnTo>
                  <a:lnTo>
                    <a:pt x="73" y="288"/>
                  </a:lnTo>
                  <a:lnTo>
                    <a:pt x="77" y="302"/>
                  </a:lnTo>
                  <a:lnTo>
                    <a:pt x="79" y="309"/>
                  </a:lnTo>
                  <a:lnTo>
                    <a:pt x="82" y="314"/>
                  </a:lnTo>
                  <a:lnTo>
                    <a:pt x="75" y="316"/>
                  </a:lnTo>
                  <a:lnTo>
                    <a:pt x="72" y="319"/>
                  </a:lnTo>
                  <a:lnTo>
                    <a:pt x="70" y="323"/>
                  </a:lnTo>
                  <a:lnTo>
                    <a:pt x="72" y="328"/>
                  </a:lnTo>
                  <a:lnTo>
                    <a:pt x="75" y="340"/>
                  </a:lnTo>
                  <a:lnTo>
                    <a:pt x="77" y="346"/>
                  </a:lnTo>
                  <a:lnTo>
                    <a:pt x="75" y="355"/>
                  </a:lnTo>
                  <a:lnTo>
                    <a:pt x="84" y="355"/>
                  </a:lnTo>
                  <a:lnTo>
                    <a:pt x="91" y="353"/>
                  </a:lnTo>
                  <a:lnTo>
                    <a:pt x="96" y="350"/>
                  </a:lnTo>
                  <a:lnTo>
                    <a:pt x="102" y="348"/>
                  </a:lnTo>
                  <a:lnTo>
                    <a:pt x="108" y="345"/>
                  </a:lnTo>
                  <a:lnTo>
                    <a:pt x="114" y="343"/>
                  </a:lnTo>
                  <a:lnTo>
                    <a:pt x="118" y="343"/>
                  </a:lnTo>
                  <a:lnTo>
                    <a:pt x="120" y="343"/>
                  </a:lnTo>
                  <a:lnTo>
                    <a:pt x="121" y="345"/>
                  </a:lnTo>
                  <a:lnTo>
                    <a:pt x="123" y="348"/>
                  </a:lnTo>
                  <a:lnTo>
                    <a:pt x="123" y="357"/>
                  </a:lnTo>
                  <a:lnTo>
                    <a:pt x="121" y="364"/>
                  </a:lnTo>
                  <a:lnTo>
                    <a:pt x="116" y="369"/>
                  </a:lnTo>
                  <a:lnTo>
                    <a:pt x="109" y="369"/>
                  </a:lnTo>
                  <a:lnTo>
                    <a:pt x="106" y="374"/>
                  </a:lnTo>
                  <a:lnTo>
                    <a:pt x="104" y="381"/>
                  </a:lnTo>
                  <a:lnTo>
                    <a:pt x="101" y="386"/>
                  </a:lnTo>
                  <a:lnTo>
                    <a:pt x="99" y="387"/>
                  </a:lnTo>
                  <a:lnTo>
                    <a:pt x="96" y="389"/>
                  </a:lnTo>
                  <a:lnTo>
                    <a:pt x="89" y="401"/>
                  </a:lnTo>
                  <a:lnTo>
                    <a:pt x="84" y="411"/>
                  </a:lnTo>
                  <a:lnTo>
                    <a:pt x="82" y="427"/>
                  </a:lnTo>
                  <a:lnTo>
                    <a:pt x="80" y="435"/>
                  </a:lnTo>
                  <a:lnTo>
                    <a:pt x="82" y="444"/>
                  </a:lnTo>
                  <a:lnTo>
                    <a:pt x="89" y="442"/>
                  </a:lnTo>
                  <a:lnTo>
                    <a:pt x="96" y="440"/>
                  </a:lnTo>
                  <a:lnTo>
                    <a:pt x="101" y="437"/>
                  </a:lnTo>
                  <a:lnTo>
                    <a:pt x="109" y="437"/>
                  </a:lnTo>
                  <a:lnTo>
                    <a:pt x="109" y="433"/>
                  </a:lnTo>
                  <a:lnTo>
                    <a:pt x="111" y="432"/>
                  </a:lnTo>
                  <a:lnTo>
                    <a:pt x="118" y="435"/>
                  </a:lnTo>
                  <a:lnTo>
                    <a:pt x="123" y="435"/>
                  </a:lnTo>
                  <a:lnTo>
                    <a:pt x="126" y="433"/>
                  </a:lnTo>
                  <a:lnTo>
                    <a:pt x="130" y="430"/>
                  </a:lnTo>
                  <a:lnTo>
                    <a:pt x="137" y="422"/>
                  </a:lnTo>
                  <a:lnTo>
                    <a:pt x="140" y="418"/>
                  </a:lnTo>
                  <a:lnTo>
                    <a:pt x="143" y="415"/>
                  </a:lnTo>
                  <a:lnTo>
                    <a:pt x="149" y="413"/>
                  </a:lnTo>
                  <a:lnTo>
                    <a:pt x="150" y="413"/>
                  </a:lnTo>
                  <a:lnTo>
                    <a:pt x="164" y="416"/>
                  </a:lnTo>
                  <a:lnTo>
                    <a:pt x="167" y="418"/>
                  </a:lnTo>
                  <a:lnTo>
                    <a:pt x="169" y="420"/>
                  </a:lnTo>
                  <a:lnTo>
                    <a:pt x="169" y="423"/>
                  </a:lnTo>
                  <a:lnTo>
                    <a:pt x="169" y="425"/>
                  </a:lnTo>
                  <a:lnTo>
                    <a:pt x="164" y="433"/>
                  </a:lnTo>
                  <a:lnTo>
                    <a:pt x="160" y="435"/>
                  </a:lnTo>
                  <a:lnTo>
                    <a:pt x="157" y="439"/>
                  </a:lnTo>
                  <a:lnTo>
                    <a:pt x="157" y="444"/>
                  </a:lnTo>
                  <a:lnTo>
                    <a:pt x="150" y="444"/>
                  </a:lnTo>
                  <a:lnTo>
                    <a:pt x="147" y="445"/>
                  </a:lnTo>
                  <a:lnTo>
                    <a:pt x="143" y="449"/>
                  </a:lnTo>
                  <a:lnTo>
                    <a:pt x="142" y="452"/>
                  </a:lnTo>
                  <a:lnTo>
                    <a:pt x="138" y="461"/>
                  </a:lnTo>
                  <a:lnTo>
                    <a:pt x="137" y="471"/>
                  </a:lnTo>
                  <a:lnTo>
                    <a:pt x="128" y="476"/>
                  </a:lnTo>
                  <a:lnTo>
                    <a:pt x="118" y="480"/>
                  </a:lnTo>
                  <a:lnTo>
                    <a:pt x="109" y="485"/>
                  </a:lnTo>
                  <a:lnTo>
                    <a:pt x="106" y="488"/>
                  </a:lnTo>
                  <a:lnTo>
                    <a:pt x="102" y="491"/>
                  </a:lnTo>
                  <a:lnTo>
                    <a:pt x="104" y="493"/>
                  </a:lnTo>
                  <a:lnTo>
                    <a:pt x="106" y="495"/>
                  </a:lnTo>
                  <a:lnTo>
                    <a:pt x="109" y="498"/>
                  </a:lnTo>
                  <a:lnTo>
                    <a:pt x="114" y="500"/>
                  </a:lnTo>
                  <a:lnTo>
                    <a:pt x="116" y="502"/>
                  </a:lnTo>
                  <a:lnTo>
                    <a:pt x="116" y="505"/>
                  </a:lnTo>
                  <a:lnTo>
                    <a:pt x="118" y="508"/>
                  </a:lnTo>
                  <a:lnTo>
                    <a:pt x="120" y="512"/>
                  </a:lnTo>
                  <a:lnTo>
                    <a:pt x="121" y="515"/>
                  </a:lnTo>
                  <a:lnTo>
                    <a:pt x="123" y="519"/>
                  </a:lnTo>
                  <a:lnTo>
                    <a:pt x="133" y="519"/>
                  </a:lnTo>
                  <a:lnTo>
                    <a:pt x="142" y="520"/>
                  </a:lnTo>
                  <a:lnTo>
                    <a:pt x="147" y="526"/>
                  </a:lnTo>
                  <a:lnTo>
                    <a:pt x="150" y="532"/>
                  </a:lnTo>
                  <a:lnTo>
                    <a:pt x="152" y="539"/>
                  </a:lnTo>
                  <a:lnTo>
                    <a:pt x="150" y="544"/>
                  </a:lnTo>
                  <a:lnTo>
                    <a:pt x="145" y="546"/>
                  </a:lnTo>
                  <a:lnTo>
                    <a:pt x="140" y="546"/>
                  </a:lnTo>
                  <a:lnTo>
                    <a:pt x="128" y="546"/>
                  </a:lnTo>
                  <a:lnTo>
                    <a:pt x="121" y="546"/>
                  </a:lnTo>
                  <a:lnTo>
                    <a:pt x="116" y="546"/>
                  </a:lnTo>
                  <a:lnTo>
                    <a:pt x="108" y="551"/>
                  </a:lnTo>
                  <a:lnTo>
                    <a:pt x="101" y="556"/>
                  </a:lnTo>
                  <a:lnTo>
                    <a:pt x="99" y="558"/>
                  </a:lnTo>
                  <a:lnTo>
                    <a:pt x="97" y="563"/>
                  </a:lnTo>
                  <a:lnTo>
                    <a:pt x="96" y="568"/>
                  </a:lnTo>
                  <a:lnTo>
                    <a:pt x="96" y="573"/>
                  </a:lnTo>
                  <a:lnTo>
                    <a:pt x="97" y="578"/>
                  </a:lnTo>
                  <a:lnTo>
                    <a:pt x="101" y="580"/>
                  </a:lnTo>
                  <a:lnTo>
                    <a:pt x="106" y="582"/>
                  </a:lnTo>
                  <a:lnTo>
                    <a:pt x="111" y="580"/>
                  </a:lnTo>
                  <a:lnTo>
                    <a:pt x="125" y="580"/>
                  </a:lnTo>
                  <a:lnTo>
                    <a:pt x="131" y="580"/>
                  </a:lnTo>
                  <a:lnTo>
                    <a:pt x="137" y="580"/>
                  </a:lnTo>
                  <a:lnTo>
                    <a:pt x="137" y="577"/>
                  </a:lnTo>
                  <a:lnTo>
                    <a:pt x="137" y="575"/>
                  </a:lnTo>
                  <a:lnTo>
                    <a:pt x="142" y="573"/>
                  </a:lnTo>
                  <a:lnTo>
                    <a:pt x="147" y="573"/>
                  </a:lnTo>
                  <a:lnTo>
                    <a:pt x="154" y="573"/>
                  </a:lnTo>
                  <a:lnTo>
                    <a:pt x="160" y="575"/>
                  </a:lnTo>
                  <a:lnTo>
                    <a:pt x="166" y="573"/>
                  </a:lnTo>
                  <a:lnTo>
                    <a:pt x="171" y="572"/>
                  </a:lnTo>
                  <a:lnTo>
                    <a:pt x="171" y="570"/>
                  </a:lnTo>
                  <a:lnTo>
                    <a:pt x="171" y="566"/>
                  </a:lnTo>
                  <a:lnTo>
                    <a:pt x="174" y="568"/>
                  </a:lnTo>
                  <a:lnTo>
                    <a:pt x="176" y="570"/>
                  </a:lnTo>
                  <a:lnTo>
                    <a:pt x="176" y="573"/>
                  </a:lnTo>
                  <a:lnTo>
                    <a:pt x="174" y="578"/>
                  </a:lnTo>
                  <a:lnTo>
                    <a:pt x="172" y="580"/>
                  </a:lnTo>
                  <a:lnTo>
                    <a:pt x="171" y="580"/>
                  </a:lnTo>
                  <a:lnTo>
                    <a:pt x="169" y="584"/>
                  </a:lnTo>
                  <a:lnTo>
                    <a:pt x="166" y="585"/>
                  </a:lnTo>
                  <a:lnTo>
                    <a:pt x="157" y="587"/>
                  </a:lnTo>
                  <a:lnTo>
                    <a:pt x="152" y="592"/>
                  </a:lnTo>
                  <a:lnTo>
                    <a:pt x="147" y="597"/>
                  </a:lnTo>
                  <a:lnTo>
                    <a:pt x="138" y="599"/>
                  </a:lnTo>
                  <a:lnTo>
                    <a:pt x="130" y="601"/>
                  </a:lnTo>
                  <a:lnTo>
                    <a:pt x="118" y="607"/>
                  </a:lnTo>
                  <a:lnTo>
                    <a:pt x="109" y="618"/>
                  </a:lnTo>
                  <a:lnTo>
                    <a:pt x="102" y="630"/>
                  </a:lnTo>
                  <a:lnTo>
                    <a:pt x="96" y="641"/>
                  </a:lnTo>
                  <a:lnTo>
                    <a:pt x="91" y="641"/>
                  </a:lnTo>
                  <a:lnTo>
                    <a:pt x="85" y="641"/>
                  </a:lnTo>
                  <a:lnTo>
                    <a:pt x="80" y="647"/>
                  </a:lnTo>
                  <a:lnTo>
                    <a:pt x="72" y="650"/>
                  </a:lnTo>
                  <a:lnTo>
                    <a:pt x="68" y="650"/>
                  </a:lnTo>
                  <a:lnTo>
                    <a:pt x="62" y="648"/>
                  </a:lnTo>
                  <a:lnTo>
                    <a:pt x="60" y="652"/>
                  </a:lnTo>
                  <a:lnTo>
                    <a:pt x="60" y="655"/>
                  </a:lnTo>
                  <a:lnTo>
                    <a:pt x="55" y="672"/>
                  </a:lnTo>
                  <a:lnTo>
                    <a:pt x="53" y="679"/>
                  </a:lnTo>
                  <a:lnTo>
                    <a:pt x="55" y="689"/>
                  </a:lnTo>
                  <a:lnTo>
                    <a:pt x="53" y="691"/>
                  </a:lnTo>
                  <a:lnTo>
                    <a:pt x="51" y="694"/>
                  </a:lnTo>
                  <a:lnTo>
                    <a:pt x="48" y="696"/>
                  </a:lnTo>
                  <a:lnTo>
                    <a:pt x="48" y="711"/>
                  </a:lnTo>
                  <a:lnTo>
                    <a:pt x="46" y="722"/>
                  </a:lnTo>
                  <a:lnTo>
                    <a:pt x="43" y="734"/>
                  </a:lnTo>
                  <a:lnTo>
                    <a:pt x="41" y="744"/>
                  </a:lnTo>
                  <a:lnTo>
                    <a:pt x="46" y="742"/>
                  </a:lnTo>
                  <a:lnTo>
                    <a:pt x="51" y="739"/>
                  </a:lnTo>
                  <a:lnTo>
                    <a:pt x="58" y="730"/>
                  </a:lnTo>
                  <a:lnTo>
                    <a:pt x="65" y="722"/>
                  </a:lnTo>
                  <a:lnTo>
                    <a:pt x="70" y="718"/>
                  </a:lnTo>
                  <a:lnTo>
                    <a:pt x="75" y="717"/>
                  </a:lnTo>
                  <a:lnTo>
                    <a:pt x="80" y="718"/>
                  </a:lnTo>
                  <a:lnTo>
                    <a:pt x="85" y="717"/>
                  </a:lnTo>
                  <a:lnTo>
                    <a:pt x="89" y="715"/>
                  </a:lnTo>
                  <a:lnTo>
                    <a:pt x="91" y="711"/>
                  </a:lnTo>
                  <a:lnTo>
                    <a:pt x="96" y="706"/>
                  </a:lnTo>
                  <a:lnTo>
                    <a:pt x="97" y="705"/>
                  </a:lnTo>
                  <a:lnTo>
                    <a:pt x="102" y="703"/>
                  </a:lnTo>
                  <a:lnTo>
                    <a:pt x="104" y="698"/>
                  </a:lnTo>
                  <a:lnTo>
                    <a:pt x="106" y="696"/>
                  </a:lnTo>
                  <a:lnTo>
                    <a:pt x="109" y="696"/>
                  </a:lnTo>
                  <a:lnTo>
                    <a:pt x="116" y="693"/>
                  </a:lnTo>
                  <a:lnTo>
                    <a:pt x="123" y="689"/>
                  </a:lnTo>
                  <a:lnTo>
                    <a:pt x="130" y="686"/>
                  </a:lnTo>
                  <a:lnTo>
                    <a:pt x="137" y="682"/>
                  </a:lnTo>
                  <a:lnTo>
                    <a:pt x="145" y="682"/>
                  </a:lnTo>
                  <a:lnTo>
                    <a:pt x="155" y="682"/>
                  </a:lnTo>
                  <a:lnTo>
                    <a:pt x="166" y="682"/>
                  </a:lnTo>
                  <a:lnTo>
                    <a:pt x="178" y="682"/>
                  </a:lnTo>
                  <a:lnTo>
                    <a:pt x="183" y="681"/>
                  </a:lnTo>
                  <a:lnTo>
                    <a:pt x="186" y="679"/>
                  </a:lnTo>
                  <a:lnTo>
                    <a:pt x="191" y="676"/>
                  </a:lnTo>
                  <a:lnTo>
                    <a:pt x="198" y="676"/>
                  </a:lnTo>
                  <a:lnTo>
                    <a:pt x="201" y="677"/>
                  </a:lnTo>
                  <a:lnTo>
                    <a:pt x="203" y="679"/>
                  </a:lnTo>
                  <a:lnTo>
                    <a:pt x="203" y="681"/>
                  </a:lnTo>
                  <a:lnTo>
                    <a:pt x="205" y="682"/>
                  </a:lnTo>
                  <a:lnTo>
                    <a:pt x="210" y="684"/>
                  </a:lnTo>
                  <a:lnTo>
                    <a:pt x="215" y="684"/>
                  </a:lnTo>
                  <a:lnTo>
                    <a:pt x="227" y="682"/>
                  </a:lnTo>
                  <a:lnTo>
                    <a:pt x="237" y="681"/>
                  </a:lnTo>
                  <a:lnTo>
                    <a:pt x="241" y="681"/>
                  </a:lnTo>
                  <a:lnTo>
                    <a:pt x="246" y="682"/>
                  </a:lnTo>
                  <a:lnTo>
                    <a:pt x="249" y="681"/>
                  </a:lnTo>
                  <a:lnTo>
                    <a:pt x="253" y="679"/>
                  </a:lnTo>
                  <a:lnTo>
                    <a:pt x="259" y="672"/>
                  </a:lnTo>
                  <a:lnTo>
                    <a:pt x="263" y="670"/>
                  </a:lnTo>
                  <a:lnTo>
                    <a:pt x="266" y="669"/>
                  </a:lnTo>
                  <a:lnTo>
                    <a:pt x="273" y="667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5" y="674"/>
                  </a:lnTo>
                  <a:lnTo>
                    <a:pt x="288" y="676"/>
                  </a:lnTo>
                  <a:lnTo>
                    <a:pt x="293" y="676"/>
                  </a:lnTo>
                  <a:lnTo>
                    <a:pt x="293" y="689"/>
                  </a:lnTo>
                  <a:lnTo>
                    <a:pt x="295" y="694"/>
                  </a:lnTo>
                  <a:lnTo>
                    <a:pt x="297" y="696"/>
                  </a:lnTo>
                  <a:lnTo>
                    <a:pt x="300" y="696"/>
                  </a:lnTo>
                  <a:lnTo>
                    <a:pt x="304" y="698"/>
                  </a:lnTo>
                  <a:lnTo>
                    <a:pt x="307" y="699"/>
                  </a:lnTo>
                  <a:lnTo>
                    <a:pt x="314" y="705"/>
                  </a:lnTo>
                  <a:lnTo>
                    <a:pt x="321" y="717"/>
                  </a:lnTo>
                  <a:lnTo>
                    <a:pt x="321" y="757"/>
                  </a:lnTo>
                  <a:lnTo>
                    <a:pt x="317" y="761"/>
                  </a:lnTo>
                  <a:lnTo>
                    <a:pt x="312" y="763"/>
                  </a:lnTo>
                  <a:lnTo>
                    <a:pt x="300" y="764"/>
                  </a:lnTo>
                  <a:lnTo>
                    <a:pt x="288" y="766"/>
                  </a:lnTo>
                  <a:lnTo>
                    <a:pt x="283" y="768"/>
                  </a:lnTo>
                  <a:lnTo>
                    <a:pt x="280" y="771"/>
                  </a:lnTo>
                  <a:lnTo>
                    <a:pt x="280" y="826"/>
                  </a:lnTo>
                  <a:lnTo>
                    <a:pt x="293" y="826"/>
                  </a:lnTo>
                  <a:lnTo>
                    <a:pt x="302" y="821"/>
                  </a:lnTo>
                  <a:lnTo>
                    <a:pt x="309" y="815"/>
                  </a:lnTo>
                  <a:lnTo>
                    <a:pt x="321" y="802"/>
                  </a:lnTo>
                  <a:lnTo>
                    <a:pt x="328" y="797"/>
                  </a:lnTo>
                  <a:lnTo>
                    <a:pt x="336" y="792"/>
                  </a:lnTo>
                  <a:lnTo>
                    <a:pt x="348" y="790"/>
                  </a:lnTo>
                  <a:lnTo>
                    <a:pt x="362" y="792"/>
                  </a:lnTo>
                  <a:lnTo>
                    <a:pt x="365" y="798"/>
                  </a:lnTo>
                  <a:lnTo>
                    <a:pt x="368" y="805"/>
                  </a:lnTo>
                  <a:lnTo>
                    <a:pt x="368" y="815"/>
                  </a:lnTo>
                  <a:lnTo>
                    <a:pt x="368" y="826"/>
                  </a:lnTo>
                  <a:lnTo>
                    <a:pt x="391" y="826"/>
                  </a:lnTo>
                  <a:lnTo>
                    <a:pt x="413" y="826"/>
                  </a:lnTo>
                  <a:lnTo>
                    <a:pt x="450" y="833"/>
                  </a:lnTo>
                  <a:lnTo>
                    <a:pt x="449" y="839"/>
                  </a:lnTo>
                  <a:lnTo>
                    <a:pt x="450" y="843"/>
                  </a:lnTo>
                  <a:lnTo>
                    <a:pt x="452" y="846"/>
                  </a:lnTo>
                  <a:lnTo>
                    <a:pt x="455" y="848"/>
                  </a:lnTo>
                  <a:lnTo>
                    <a:pt x="461" y="853"/>
                  </a:lnTo>
                  <a:lnTo>
                    <a:pt x="462" y="856"/>
                  </a:lnTo>
                  <a:lnTo>
                    <a:pt x="464" y="860"/>
                  </a:lnTo>
                  <a:lnTo>
                    <a:pt x="498" y="860"/>
                  </a:lnTo>
                  <a:lnTo>
                    <a:pt x="498" y="870"/>
                  </a:lnTo>
                  <a:lnTo>
                    <a:pt x="500" y="874"/>
                  </a:lnTo>
                  <a:lnTo>
                    <a:pt x="502" y="877"/>
                  </a:lnTo>
                  <a:lnTo>
                    <a:pt x="505" y="879"/>
                  </a:lnTo>
                  <a:lnTo>
                    <a:pt x="508" y="880"/>
                  </a:lnTo>
                  <a:lnTo>
                    <a:pt x="519" y="880"/>
                  </a:lnTo>
                  <a:lnTo>
                    <a:pt x="529" y="879"/>
                  </a:lnTo>
                  <a:lnTo>
                    <a:pt x="541" y="875"/>
                  </a:lnTo>
                  <a:lnTo>
                    <a:pt x="551" y="874"/>
                  </a:lnTo>
                  <a:lnTo>
                    <a:pt x="566" y="874"/>
                  </a:lnTo>
                  <a:lnTo>
                    <a:pt x="566" y="846"/>
                  </a:lnTo>
                  <a:lnTo>
                    <a:pt x="568" y="841"/>
                  </a:lnTo>
                  <a:lnTo>
                    <a:pt x="570" y="839"/>
                  </a:lnTo>
                  <a:lnTo>
                    <a:pt x="573" y="839"/>
                  </a:lnTo>
                  <a:lnTo>
                    <a:pt x="575" y="831"/>
                  </a:lnTo>
                  <a:lnTo>
                    <a:pt x="577" y="827"/>
                  </a:lnTo>
                  <a:lnTo>
                    <a:pt x="580" y="826"/>
                  </a:lnTo>
                  <a:lnTo>
                    <a:pt x="602" y="831"/>
                  </a:lnTo>
                  <a:lnTo>
                    <a:pt x="623" y="838"/>
                  </a:lnTo>
                  <a:lnTo>
                    <a:pt x="662" y="853"/>
                  </a:lnTo>
                  <a:lnTo>
                    <a:pt x="665" y="855"/>
                  </a:lnTo>
                  <a:lnTo>
                    <a:pt x="667" y="856"/>
                  </a:lnTo>
                  <a:lnTo>
                    <a:pt x="671" y="862"/>
                  </a:lnTo>
                  <a:lnTo>
                    <a:pt x="672" y="868"/>
                  </a:lnTo>
                  <a:lnTo>
                    <a:pt x="676" y="874"/>
                  </a:lnTo>
                  <a:lnTo>
                    <a:pt x="682" y="874"/>
                  </a:lnTo>
                  <a:lnTo>
                    <a:pt x="688" y="872"/>
                  </a:lnTo>
                  <a:lnTo>
                    <a:pt x="691" y="868"/>
                  </a:lnTo>
                  <a:lnTo>
                    <a:pt x="694" y="865"/>
                  </a:lnTo>
                  <a:lnTo>
                    <a:pt x="698" y="862"/>
                  </a:lnTo>
                  <a:lnTo>
                    <a:pt x="703" y="860"/>
                  </a:lnTo>
                  <a:lnTo>
                    <a:pt x="708" y="858"/>
                  </a:lnTo>
                  <a:lnTo>
                    <a:pt x="717" y="860"/>
                  </a:lnTo>
                  <a:lnTo>
                    <a:pt x="718" y="863"/>
                  </a:lnTo>
                  <a:lnTo>
                    <a:pt x="722" y="865"/>
                  </a:lnTo>
                  <a:lnTo>
                    <a:pt x="725" y="867"/>
                  </a:lnTo>
                  <a:lnTo>
                    <a:pt x="730" y="867"/>
                  </a:lnTo>
                  <a:lnTo>
                    <a:pt x="730" y="874"/>
                  </a:lnTo>
                  <a:lnTo>
                    <a:pt x="732" y="879"/>
                  </a:lnTo>
                  <a:lnTo>
                    <a:pt x="737" y="887"/>
                  </a:lnTo>
                  <a:lnTo>
                    <a:pt x="746" y="887"/>
                  </a:lnTo>
                  <a:lnTo>
                    <a:pt x="749" y="887"/>
                  </a:lnTo>
                  <a:lnTo>
                    <a:pt x="759" y="884"/>
                  </a:lnTo>
                  <a:lnTo>
                    <a:pt x="769" y="882"/>
                  </a:lnTo>
                  <a:lnTo>
                    <a:pt x="788" y="882"/>
                  </a:lnTo>
                  <a:lnTo>
                    <a:pt x="792" y="880"/>
                  </a:lnTo>
                  <a:lnTo>
                    <a:pt x="795" y="880"/>
                  </a:lnTo>
                  <a:lnTo>
                    <a:pt x="797" y="882"/>
                  </a:lnTo>
                  <a:lnTo>
                    <a:pt x="798" y="884"/>
                  </a:lnTo>
                  <a:lnTo>
                    <a:pt x="798" y="885"/>
                  </a:lnTo>
                  <a:lnTo>
                    <a:pt x="795" y="901"/>
                  </a:lnTo>
                  <a:lnTo>
                    <a:pt x="792" y="908"/>
                  </a:lnTo>
                  <a:lnTo>
                    <a:pt x="792" y="915"/>
                  </a:lnTo>
                  <a:lnTo>
                    <a:pt x="792" y="921"/>
                  </a:lnTo>
                  <a:lnTo>
                    <a:pt x="793" y="928"/>
                  </a:lnTo>
                  <a:lnTo>
                    <a:pt x="797" y="935"/>
                  </a:lnTo>
                  <a:lnTo>
                    <a:pt x="798" y="942"/>
                  </a:lnTo>
                  <a:lnTo>
                    <a:pt x="798" y="949"/>
                  </a:lnTo>
                  <a:lnTo>
                    <a:pt x="798" y="952"/>
                  </a:lnTo>
                  <a:lnTo>
                    <a:pt x="795" y="961"/>
                  </a:lnTo>
                  <a:lnTo>
                    <a:pt x="792" y="967"/>
                  </a:lnTo>
                  <a:lnTo>
                    <a:pt x="788" y="976"/>
                  </a:lnTo>
                  <a:lnTo>
                    <a:pt x="788" y="981"/>
                  </a:lnTo>
                  <a:lnTo>
                    <a:pt x="790" y="988"/>
                  </a:lnTo>
                  <a:lnTo>
                    <a:pt x="790" y="991"/>
                  </a:lnTo>
                  <a:lnTo>
                    <a:pt x="790" y="995"/>
                  </a:lnTo>
                  <a:lnTo>
                    <a:pt x="788" y="998"/>
                  </a:lnTo>
                  <a:lnTo>
                    <a:pt x="785" y="1002"/>
                  </a:lnTo>
                  <a:lnTo>
                    <a:pt x="778" y="1005"/>
                  </a:lnTo>
                  <a:lnTo>
                    <a:pt x="780" y="1008"/>
                  </a:lnTo>
                  <a:lnTo>
                    <a:pt x="785" y="1013"/>
                  </a:lnTo>
                  <a:lnTo>
                    <a:pt x="785" y="1019"/>
                  </a:lnTo>
                  <a:lnTo>
                    <a:pt x="785" y="1024"/>
                  </a:lnTo>
                  <a:lnTo>
                    <a:pt x="819" y="1024"/>
                  </a:lnTo>
                  <a:lnTo>
                    <a:pt x="821" y="1029"/>
                  </a:lnTo>
                  <a:lnTo>
                    <a:pt x="824" y="1032"/>
                  </a:lnTo>
                  <a:lnTo>
                    <a:pt x="831" y="1037"/>
                  </a:lnTo>
                  <a:lnTo>
                    <a:pt x="841" y="1042"/>
                  </a:lnTo>
                  <a:lnTo>
                    <a:pt x="853" y="1044"/>
                  </a:lnTo>
                  <a:lnTo>
                    <a:pt x="856" y="1051"/>
                  </a:lnTo>
                  <a:lnTo>
                    <a:pt x="861" y="1058"/>
                  </a:lnTo>
                  <a:lnTo>
                    <a:pt x="872" y="1070"/>
                  </a:lnTo>
                  <a:lnTo>
                    <a:pt x="877" y="1077"/>
                  </a:lnTo>
                  <a:lnTo>
                    <a:pt x="880" y="1083"/>
                  </a:lnTo>
                  <a:lnTo>
                    <a:pt x="880" y="1094"/>
                  </a:lnTo>
                  <a:lnTo>
                    <a:pt x="880" y="1106"/>
                  </a:lnTo>
                  <a:lnTo>
                    <a:pt x="880" y="1111"/>
                  </a:lnTo>
                  <a:lnTo>
                    <a:pt x="879" y="1114"/>
                  </a:lnTo>
                  <a:lnTo>
                    <a:pt x="875" y="1116"/>
                  </a:lnTo>
                  <a:lnTo>
                    <a:pt x="872" y="1117"/>
                  </a:lnTo>
                  <a:lnTo>
                    <a:pt x="863" y="1119"/>
                  </a:lnTo>
                  <a:lnTo>
                    <a:pt x="861" y="1123"/>
                  </a:lnTo>
                  <a:lnTo>
                    <a:pt x="860" y="1126"/>
                  </a:lnTo>
                  <a:lnTo>
                    <a:pt x="855" y="1128"/>
                  </a:lnTo>
                  <a:lnTo>
                    <a:pt x="851" y="1129"/>
                  </a:lnTo>
                  <a:lnTo>
                    <a:pt x="846" y="1136"/>
                  </a:lnTo>
                  <a:lnTo>
                    <a:pt x="841" y="1143"/>
                  </a:lnTo>
                  <a:lnTo>
                    <a:pt x="838" y="1145"/>
                  </a:lnTo>
                  <a:lnTo>
                    <a:pt x="832" y="1146"/>
                  </a:lnTo>
                  <a:lnTo>
                    <a:pt x="822" y="1160"/>
                  </a:lnTo>
                  <a:lnTo>
                    <a:pt x="810" y="1172"/>
                  </a:lnTo>
                  <a:lnTo>
                    <a:pt x="798" y="1184"/>
                  </a:lnTo>
                  <a:lnTo>
                    <a:pt x="785" y="1194"/>
                  </a:lnTo>
                  <a:lnTo>
                    <a:pt x="775" y="1199"/>
                  </a:lnTo>
                  <a:lnTo>
                    <a:pt x="769" y="1203"/>
                  </a:lnTo>
                  <a:lnTo>
                    <a:pt x="766" y="1203"/>
                  </a:lnTo>
                  <a:lnTo>
                    <a:pt x="761" y="1206"/>
                  </a:lnTo>
                  <a:lnTo>
                    <a:pt x="757" y="1206"/>
                  </a:lnTo>
                  <a:lnTo>
                    <a:pt x="749" y="1210"/>
                  </a:lnTo>
                  <a:lnTo>
                    <a:pt x="740" y="1213"/>
                  </a:lnTo>
                  <a:lnTo>
                    <a:pt x="737" y="1213"/>
                  </a:lnTo>
                  <a:lnTo>
                    <a:pt x="730" y="1215"/>
                  </a:lnTo>
                  <a:lnTo>
                    <a:pt x="727" y="1215"/>
                  </a:lnTo>
                  <a:lnTo>
                    <a:pt x="723" y="1215"/>
                  </a:lnTo>
                  <a:lnTo>
                    <a:pt x="722" y="1215"/>
                  </a:lnTo>
                  <a:lnTo>
                    <a:pt x="717" y="1216"/>
                  </a:lnTo>
                  <a:lnTo>
                    <a:pt x="711" y="1218"/>
                  </a:lnTo>
                  <a:lnTo>
                    <a:pt x="701" y="1225"/>
                  </a:lnTo>
                  <a:lnTo>
                    <a:pt x="698" y="1225"/>
                  </a:lnTo>
                  <a:lnTo>
                    <a:pt x="691" y="1230"/>
                  </a:lnTo>
                  <a:lnTo>
                    <a:pt x="684" y="1237"/>
                  </a:lnTo>
                  <a:lnTo>
                    <a:pt x="677" y="1244"/>
                  </a:lnTo>
                  <a:lnTo>
                    <a:pt x="671" y="1247"/>
                  </a:lnTo>
                  <a:lnTo>
                    <a:pt x="667" y="1250"/>
                  </a:lnTo>
                  <a:lnTo>
                    <a:pt x="667" y="1252"/>
                  </a:lnTo>
                  <a:lnTo>
                    <a:pt x="664" y="1256"/>
                  </a:lnTo>
                  <a:lnTo>
                    <a:pt x="660" y="1262"/>
                  </a:lnTo>
                  <a:lnTo>
                    <a:pt x="657" y="1269"/>
                  </a:lnTo>
                  <a:lnTo>
                    <a:pt x="655" y="1271"/>
                  </a:lnTo>
                  <a:lnTo>
                    <a:pt x="653" y="1274"/>
                  </a:lnTo>
                  <a:lnTo>
                    <a:pt x="652" y="1278"/>
                  </a:lnTo>
                  <a:lnTo>
                    <a:pt x="650" y="1281"/>
                  </a:lnTo>
                  <a:lnTo>
                    <a:pt x="643" y="1288"/>
                  </a:lnTo>
                  <a:lnTo>
                    <a:pt x="636" y="1296"/>
                  </a:lnTo>
                  <a:lnTo>
                    <a:pt x="633" y="1298"/>
                  </a:lnTo>
                  <a:lnTo>
                    <a:pt x="630" y="1300"/>
                  </a:lnTo>
                  <a:lnTo>
                    <a:pt x="626" y="1298"/>
                  </a:lnTo>
                  <a:lnTo>
                    <a:pt x="623" y="1296"/>
                  </a:lnTo>
                  <a:lnTo>
                    <a:pt x="619" y="1298"/>
                  </a:lnTo>
                  <a:lnTo>
                    <a:pt x="602" y="1298"/>
                  </a:lnTo>
                  <a:lnTo>
                    <a:pt x="597" y="1303"/>
                  </a:lnTo>
                  <a:lnTo>
                    <a:pt x="595" y="1307"/>
                  </a:lnTo>
                  <a:lnTo>
                    <a:pt x="597" y="1314"/>
                  </a:lnTo>
                  <a:lnTo>
                    <a:pt x="599" y="1319"/>
                  </a:lnTo>
                  <a:lnTo>
                    <a:pt x="599" y="1332"/>
                  </a:lnTo>
                  <a:lnTo>
                    <a:pt x="599" y="1336"/>
                  </a:lnTo>
                  <a:lnTo>
                    <a:pt x="604" y="1351"/>
                  </a:lnTo>
                  <a:lnTo>
                    <a:pt x="606" y="1353"/>
                  </a:lnTo>
                  <a:lnTo>
                    <a:pt x="609" y="1360"/>
                  </a:lnTo>
                  <a:lnTo>
                    <a:pt x="611" y="1363"/>
                  </a:lnTo>
                  <a:lnTo>
                    <a:pt x="611" y="1368"/>
                  </a:lnTo>
                  <a:lnTo>
                    <a:pt x="607" y="1375"/>
                  </a:lnTo>
                  <a:lnTo>
                    <a:pt x="607" y="1378"/>
                  </a:lnTo>
                  <a:lnTo>
                    <a:pt x="606" y="1382"/>
                  </a:lnTo>
                  <a:lnTo>
                    <a:pt x="601" y="1384"/>
                  </a:lnTo>
                  <a:lnTo>
                    <a:pt x="599" y="1389"/>
                  </a:lnTo>
                  <a:lnTo>
                    <a:pt x="599" y="1397"/>
                  </a:lnTo>
                  <a:lnTo>
                    <a:pt x="599" y="1407"/>
                  </a:lnTo>
                  <a:lnTo>
                    <a:pt x="597" y="1413"/>
                  </a:lnTo>
                  <a:lnTo>
                    <a:pt x="594" y="1416"/>
                  </a:lnTo>
                  <a:lnTo>
                    <a:pt x="594" y="1418"/>
                  </a:lnTo>
                  <a:lnTo>
                    <a:pt x="594" y="1419"/>
                  </a:lnTo>
                  <a:lnTo>
                    <a:pt x="594" y="1421"/>
                  </a:lnTo>
                  <a:lnTo>
                    <a:pt x="592" y="1428"/>
                  </a:lnTo>
                  <a:lnTo>
                    <a:pt x="592" y="1430"/>
                  </a:lnTo>
                  <a:lnTo>
                    <a:pt x="590" y="1437"/>
                  </a:lnTo>
                  <a:lnTo>
                    <a:pt x="590" y="1440"/>
                  </a:lnTo>
                  <a:lnTo>
                    <a:pt x="592" y="1459"/>
                  </a:lnTo>
                  <a:lnTo>
                    <a:pt x="590" y="1466"/>
                  </a:lnTo>
                  <a:lnTo>
                    <a:pt x="589" y="1476"/>
                  </a:lnTo>
                  <a:lnTo>
                    <a:pt x="589" y="1477"/>
                  </a:lnTo>
                  <a:lnTo>
                    <a:pt x="587" y="1483"/>
                  </a:lnTo>
                  <a:lnTo>
                    <a:pt x="585" y="1488"/>
                  </a:lnTo>
                  <a:lnTo>
                    <a:pt x="584" y="1491"/>
                  </a:lnTo>
                  <a:lnTo>
                    <a:pt x="582" y="1493"/>
                  </a:lnTo>
                  <a:lnTo>
                    <a:pt x="580" y="1496"/>
                  </a:lnTo>
                  <a:lnTo>
                    <a:pt x="575" y="1503"/>
                  </a:lnTo>
                  <a:lnTo>
                    <a:pt x="575" y="1508"/>
                  </a:lnTo>
                  <a:lnTo>
                    <a:pt x="575" y="1513"/>
                  </a:lnTo>
                  <a:lnTo>
                    <a:pt x="575" y="1517"/>
                  </a:lnTo>
                  <a:lnTo>
                    <a:pt x="577" y="1524"/>
                  </a:lnTo>
                  <a:lnTo>
                    <a:pt x="577" y="1529"/>
                  </a:lnTo>
                  <a:lnTo>
                    <a:pt x="575" y="1535"/>
                  </a:lnTo>
                  <a:lnTo>
                    <a:pt x="570" y="1542"/>
                  </a:lnTo>
                  <a:lnTo>
                    <a:pt x="568" y="1544"/>
                  </a:lnTo>
                  <a:lnTo>
                    <a:pt x="561" y="1551"/>
                  </a:lnTo>
                  <a:lnTo>
                    <a:pt x="560" y="1554"/>
                  </a:lnTo>
                  <a:lnTo>
                    <a:pt x="561" y="1559"/>
                  </a:lnTo>
                  <a:lnTo>
                    <a:pt x="563" y="1566"/>
                  </a:lnTo>
                  <a:lnTo>
                    <a:pt x="565" y="1568"/>
                  </a:lnTo>
                  <a:lnTo>
                    <a:pt x="568" y="1576"/>
                  </a:lnTo>
                  <a:lnTo>
                    <a:pt x="570" y="1585"/>
                  </a:lnTo>
                  <a:lnTo>
                    <a:pt x="568" y="1593"/>
                  </a:lnTo>
                  <a:lnTo>
                    <a:pt x="565" y="1600"/>
                  </a:lnTo>
                  <a:lnTo>
                    <a:pt x="563" y="1602"/>
                  </a:lnTo>
                  <a:lnTo>
                    <a:pt x="563" y="1604"/>
                  </a:lnTo>
                  <a:lnTo>
                    <a:pt x="561" y="1604"/>
                  </a:lnTo>
                  <a:lnTo>
                    <a:pt x="558" y="1609"/>
                  </a:lnTo>
                  <a:lnTo>
                    <a:pt x="553" y="1612"/>
                  </a:lnTo>
                  <a:lnTo>
                    <a:pt x="551" y="1612"/>
                  </a:lnTo>
                  <a:lnTo>
                    <a:pt x="546" y="1614"/>
                  </a:lnTo>
                  <a:lnTo>
                    <a:pt x="546" y="1616"/>
                  </a:lnTo>
                  <a:lnTo>
                    <a:pt x="539" y="1617"/>
                  </a:lnTo>
                  <a:lnTo>
                    <a:pt x="537" y="1614"/>
                  </a:lnTo>
                  <a:lnTo>
                    <a:pt x="534" y="1612"/>
                  </a:lnTo>
                  <a:lnTo>
                    <a:pt x="525" y="1610"/>
                  </a:lnTo>
                  <a:lnTo>
                    <a:pt x="525" y="1605"/>
                  </a:lnTo>
                  <a:lnTo>
                    <a:pt x="522" y="1604"/>
                  </a:lnTo>
                  <a:lnTo>
                    <a:pt x="517" y="1604"/>
                  </a:lnTo>
                  <a:lnTo>
                    <a:pt x="512" y="1604"/>
                  </a:lnTo>
                  <a:lnTo>
                    <a:pt x="502" y="1604"/>
                  </a:lnTo>
                  <a:lnTo>
                    <a:pt x="495" y="1604"/>
                  </a:lnTo>
                  <a:lnTo>
                    <a:pt x="491" y="1604"/>
                  </a:lnTo>
                  <a:lnTo>
                    <a:pt x="491" y="1624"/>
                  </a:lnTo>
                  <a:lnTo>
                    <a:pt x="486" y="1626"/>
                  </a:lnTo>
                  <a:lnTo>
                    <a:pt x="481" y="1629"/>
                  </a:lnTo>
                  <a:lnTo>
                    <a:pt x="474" y="1638"/>
                  </a:lnTo>
                  <a:lnTo>
                    <a:pt x="469" y="1648"/>
                  </a:lnTo>
                  <a:lnTo>
                    <a:pt x="464" y="1658"/>
                  </a:lnTo>
                  <a:lnTo>
                    <a:pt x="464" y="1665"/>
                  </a:lnTo>
                  <a:lnTo>
                    <a:pt x="467" y="1672"/>
                  </a:lnTo>
                  <a:lnTo>
                    <a:pt x="471" y="1677"/>
                  </a:lnTo>
                  <a:lnTo>
                    <a:pt x="471" y="1685"/>
                  </a:lnTo>
                  <a:lnTo>
                    <a:pt x="474" y="1687"/>
                  </a:lnTo>
                  <a:lnTo>
                    <a:pt x="476" y="1689"/>
                  </a:lnTo>
                  <a:lnTo>
                    <a:pt x="478" y="1696"/>
                  </a:lnTo>
                  <a:lnTo>
                    <a:pt x="479" y="1703"/>
                  </a:lnTo>
                  <a:lnTo>
                    <a:pt x="481" y="1706"/>
                  </a:lnTo>
                  <a:lnTo>
                    <a:pt x="484" y="1706"/>
                  </a:lnTo>
                  <a:lnTo>
                    <a:pt x="483" y="1713"/>
                  </a:lnTo>
                  <a:lnTo>
                    <a:pt x="483" y="1720"/>
                  </a:lnTo>
                  <a:lnTo>
                    <a:pt x="486" y="1728"/>
                  </a:lnTo>
                  <a:lnTo>
                    <a:pt x="490" y="1737"/>
                  </a:lnTo>
                  <a:lnTo>
                    <a:pt x="491" y="1742"/>
                  </a:lnTo>
                  <a:lnTo>
                    <a:pt x="491" y="1747"/>
                  </a:lnTo>
                  <a:lnTo>
                    <a:pt x="484" y="1747"/>
                  </a:lnTo>
                  <a:lnTo>
                    <a:pt x="481" y="1749"/>
                  </a:lnTo>
                  <a:lnTo>
                    <a:pt x="478" y="1752"/>
                  </a:lnTo>
                  <a:lnTo>
                    <a:pt x="476" y="1755"/>
                  </a:lnTo>
                  <a:lnTo>
                    <a:pt x="473" y="1764"/>
                  </a:lnTo>
                  <a:lnTo>
                    <a:pt x="471" y="1774"/>
                  </a:lnTo>
                  <a:lnTo>
                    <a:pt x="462" y="1779"/>
                  </a:lnTo>
                  <a:lnTo>
                    <a:pt x="457" y="1781"/>
                  </a:lnTo>
                  <a:lnTo>
                    <a:pt x="450" y="1781"/>
                  </a:lnTo>
                  <a:lnTo>
                    <a:pt x="445" y="1791"/>
                  </a:lnTo>
                  <a:lnTo>
                    <a:pt x="442" y="1800"/>
                  </a:lnTo>
                  <a:lnTo>
                    <a:pt x="430" y="1815"/>
                  </a:lnTo>
                  <a:lnTo>
                    <a:pt x="426" y="1815"/>
                  </a:lnTo>
                  <a:lnTo>
                    <a:pt x="423" y="1815"/>
                  </a:lnTo>
                  <a:lnTo>
                    <a:pt x="423" y="1818"/>
                  </a:lnTo>
                  <a:lnTo>
                    <a:pt x="423" y="1822"/>
                  </a:lnTo>
                  <a:lnTo>
                    <a:pt x="420" y="1822"/>
                  </a:lnTo>
                  <a:lnTo>
                    <a:pt x="416" y="1822"/>
                  </a:lnTo>
                  <a:lnTo>
                    <a:pt x="416" y="1824"/>
                  </a:lnTo>
                  <a:lnTo>
                    <a:pt x="416" y="1825"/>
                  </a:lnTo>
                  <a:lnTo>
                    <a:pt x="416" y="1829"/>
                  </a:lnTo>
                  <a:lnTo>
                    <a:pt x="411" y="1837"/>
                  </a:lnTo>
                  <a:lnTo>
                    <a:pt x="409" y="1842"/>
                  </a:lnTo>
                  <a:lnTo>
                    <a:pt x="409" y="1847"/>
                  </a:lnTo>
                  <a:lnTo>
                    <a:pt x="401" y="1853"/>
                  </a:lnTo>
                  <a:lnTo>
                    <a:pt x="392" y="1856"/>
                  </a:lnTo>
                  <a:lnTo>
                    <a:pt x="382" y="1858"/>
                  </a:lnTo>
                  <a:lnTo>
                    <a:pt x="374" y="1858"/>
                  </a:lnTo>
                  <a:lnTo>
                    <a:pt x="353" y="1856"/>
                  </a:lnTo>
                  <a:lnTo>
                    <a:pt x="331" y="1853"/>
                  </a:lnTo>
                  <a:lnTo>
                    <a:pt x="310" y="1851"/>
                  </a:lnTo>
                  <a:lnTo>
                    <a:pt x="300" y="1851"/>
                  </a:lnTo>
                  <a:lnTo>
                    <a:pt x="290" y="1847"/>
                  </a:lnTo>
                  <a:lnTo>
                    <a:pt x="282" y="1842"/>
                  </a:lnTo>
                  <a:lnTo>
                    <a:pt x="271" y="1839"/>
                  </a:lnTo>
                  <a:lnTo>
                    <a:pt x="261" y="1839"/>
                  </a:lnTo>
                  <a:lnTo>
                    <a:pt x="251" y="1841"/>
                  </a:lnTo>
                  <a:lnTo>
                    <a:pt x="242" y="1846"/>
                  </a:lnTo>
                  <a:lnTo>
                    <a:pt x="235" y="1853"/>
                  </a:lnTo>
                  <a:lnTo>
                    <a:pt x="237" y="1854"/>
                  </a:lnTo>
                  <a:lnTo>
                    <a:pt x="232" y="1856"/>
                  </a:lnTo>
                  <a:lnTo>
                    <a:pt x="232" y="1876"/>
                  </a:lnTo>
                  <a:lnTo>
                    <a:pt x="235" y="1882"/>
                  </a:lnTo>
                  <a:lnTo>
                    <a:pt x="239" y="1887"/>
                  </a:lnTo>
                  <a:lnTo>
                    <a:pt x="242" y="1890"/>
                  </a:lnTo>
                  <a:lnTo>
                    <a:pt x="246" y="1897"/>
                  </a:lnTo>
                  <a:lnTo>
                    <a:pt x="247" y="1904"/>
                  </a:lnTo>
                  <a:lnTo>
                    <a:pt x="251" y="1909"/>
                  </a:lnTo>
                  <a:lnTo>
                    <a:pt x="256" y="1912"/>
                  </a:lnTo>
                  <a:lnTo>
                    <a:pt x="263" y="1914"/>
                  </a:lnTo>
                  <a:lnTo>
                    <a:pt x="273" y="1921"/>
                  </a:lnTo>
                  <a:lnTo>
                    <a:pt x="276" y="1926"/>
                  </a:lnTo>
                  <a:lnTo>
                    <a:pt x="280" y="1931"/>
                  </a:lnTo>
                  <a:lnTo>
                    <a:pt x="280" y="1936"/>
                  </a:lnTo>
                  <a:lnTo>
                    <a:pt x="282" y="1940"/>
                  </a:lnTo>
                  <a:lnTo>
                    <a:pt x="283" y="1943"/>
                  </a:lnTo>
                  <a:lnTo>
                    <a:pt x="287" y="1945"/>
                  </a:lnTo>
                  <a:lnTo>
                    <a:pt x="287" y="1952"/>
                  </a:lnTo>
                  <a:lnTo>
                    <a:pt x="287" y="1958"/>
                  </a:lnTo>
                  <a:lnTo>
                    <a:pt x="282" y="1969"/>
                  </a:lnTo>
                  <a:lnTo>
                    <a:pt x="278" y="1979"/>
                  </a:lnTo>
                  <a:lnTo>
                    <a:pt x="278" y="1984"/>
                  </a:lnTo>
                  <a:lnTo>
                    <a:pt x="280" y="1993"/>
                  </a:lnTo>
                  <a:lnTo>
                    <a:pt x="280" y="2005"/>
                  </a:lnTo>
                  <a:lnTo>
                    <a:pt x="280" y="2017"/>
                  </a:lnTo>
                  <a:lnTo>
                    <a:pt x="282" y="2020"/>
                  </a:lnTo>
                  <a:lnTo>
                    <a:pt x="285" y="2023"/>
                  </a:lnTo>
                  <a:lnTo>
                    <a:pt x="288" y="2025"/>
                  </a:lnTo>
                  <a:lnTo>
                    <a:pt x="293" y="2027"/>
                  </a:lnTo>
                  <a:lnTo>
                    <a:pt x="290" y="2034"/>
                  </a:lnTo>
                  <a:lnTo>
                    <a:pt x="287" y="2040"/>
                  </a:lnTo>
                  <a:lnTo>
                    <a:pt x="287" y="2051"/>
                  </a:lnTo>
                  <a:lnTo>
                    <a:pt x="287" y="2061"/>
                  </a:lnTo>
                  <a:lnTo>
                    <a:pt x="285" y="2066"/>
                  </a:lnTo>
                  <a:lnTo>
                    <a:pt x="287" y="2069"/>
                  </a:lnTo>
                  <a:lnTo>
                    <a:pt x="287" y="2073"/>
                  </a:lnTo>
                  <a:lnTo>
                    <a:pt x="288" y="2074"/>
                  </a:lnTo>
                  <a:lnTo>
                    <a:pt x="290" y="2074"/>
                  </a:lnTo>
                  <a:lnTo>
                    <a:pt x="292" y="2076"/>
                  </a:lnTo>
                  <a:lnTo>
                    <a:pt x="299" y="2080"/>
                  </a:lnTo>
                  <a:lnTo>
                    <a:pt x="305" y="2085"/>
                  </a:lnTo>
                  <a:lnTo>
                    <a:pt x="310" y="2092"/>
                  </a:lnTo>
                  <a:lnTo>
                    <a:pt x="314" y="2102"/>
                  </a:lnTo>
                  <a:lnTo>
                    <a:pt x="317" y="2103"/>
                  </a:lnTo>
                  <a:lnTo>
                    <a:pt x="321" y="2109"/>
                  </a:lnTo>
                  <a:lnTo>
                    <a:pt x="322" y="2110"/>
                  </a:lnTo>
                  <a:lnTo>
                    <a:pt x="336" y="2115"/>
                  </a:lnTo>
                  <a:lnTo>
                    <a:pt x="339" y="2117"/>
                  </a:lnTo>
                  <a:lnTo>
                    <a:pt x="345" y="2117"/>
                  </a:lnTo>
                  <a:lnTo>
                    <a:pt x="350" y="2119"/>
                  </a:lnTo>
                  <a:lnTo>
                    <a:pt x="353" y="2122"/>
                  </a:lnTo>
                  <a:lnTo>
                    <a:pt x="355" y="2126"/>
                  </a:lnTo>
                  <a:lnTo>
                    <a:pt x="358" y="2136"/>
                  </a:lnTo>
                  <a:lnTo>
                    <a:pt x="363" y="2146"/>
                  </a:lnTo>
                  <a:lnTo>
                    <a:pt x="365" y="2148"/>
                  </a:lnTo>
                  <a:lnTo>
                    <a:pt x="367" y="2148"/>
                  </a:lnTo>
                  <a:lnTo>
                    <a:pt x="367" y="2153"/>
                  </a:lnTo>
                  <a:lnTo>
                    <a:pt x="365" y="2160"/>
                  </a:lnTo>
                  <a:lnTo>
                    <a:pt x="367" y="2161"/>
                  </a:lnTo>
                  <a:lnTo>
                    <a:pt x="368" y="2161"/>
                  </a:lnTo>
                  <a:lnTo>
                    <a:pt x="372" y="2160"/>
                  </a:lnTo>
                  <a:lnTo>
                    <a:pt x="374" y="2160"/>
                  </a:lnTo>
                  <a:lnTo>
                    <a:pt x="377" y="2161"/>
                  </a:lnTo>
                  <a:lnTo>
                    <a:pt x="372" y="2165"/>
                  </a:lnTo>
                  <a:lnTo>
                    <a:pt x="367" y="2170"/>
                  </a:lnTo>
                  <a:lnTo>
                    <a:pt x="362" y="2175"/>
                  </a:lnTo>
                  <a:lnTo>
                    <a:pt x="357" y="2177"/>
                  </a:lnTo>
                  <a:lnTo>
                    <a:pt x="355" y="2184"/>
                  </a:lnTo>
                  <a:lnTo>
                    <a:pt x="353" y="2185"/>
                  </a:lnTo>
                  <a:lnTo>
                    <a:pt x="351" y="2187"/>
                  </a:lnTo>
                  <a:lnTo>
                    <a:pt x="348" y="2190"/>
                  </a:lnTo>
                  <a:lnTo>
                    <a:pt x="343" y="2192"/>
                  </a:lnTo>
                  <a:lnTo>
                    <a:pt x="341" y="2194"/>
                  </a:lnTo>
                  <a:lnTo>
                    <a:pt x="341" y="2197"/>
                  </a:lnTo>
                  <a:lnTo>
                    <a:pt x="333" y="2202"/>
                  </a:lnTo>
                  <a:lnTo>
                    <a:pt x="324" y="2209"/>
                  </a:lnTo>
                  <a:lnTo>
                    <a:pt x="317" y="2214"/>
                  </a:lnTo>
                  <a:lnTo>
                    <a:pt x="307" y="2218"/>
                  </a:lnTo>
                  <a:lnTo>
                    <a:pt x="305" y="2223"/>
                  </a:lnTo>
                  <a:lnTo>
                    <a:pt x="304" y="2225"/>
                  </a:lnTo>
                  <a:lnTo>
                    <a:pt x="300" y="2225"/>
                  </a:lnTo>
                  <a:lnTo>
                    <a:pt x="288" y="2230"/>
                  </a:lnTo>
                  <a:lnTo>
                    <a:pt x="285" y="2231"/>
                  </a:lnTo>
                  <a:lnTo>
                    <a:pt x="271" y="2231"/>
                  </a:lnTo>
                  <a:lnTo>
                    <a:pt x="270" y="2231"/>
                  </a:lnTo>
                  <a:lnTo>
                    <a:pt x="266" y="2231"/>
                  </a:lnTo>
                  <a:lnTo>
                    <a:pt x="264" y="2231"/>
                  </a:lnTo>
                  <a:lnTo>
                    <a:pt x="261" y="2231"/>
                  </a:lnTo>
                  <a:lnTo>
                    <a:pt x="259" y="2233"/>
                  </a:lnTo>
                  <a:lnTo>
                    <a:pt x="256" y="2235"/>
                  </a:lnTo>
                  <a:lnTo>
                    <a:pt x="254" y="2236"/>
                  </a:lnTo>
                  <a:lnTo>
                    <a:pt x="246" y="2243"/>
                  </a:lnTo>
                  <a:lnTo>
                    <a:pt x="237" y="2248"/>
                  </a:lnTo>
                  <a:lnTo>
                    <a:pt x="230" y="2252"/>
                  </a:lnTo>
                  <a:lnTo>
                    <a:pt x="227" y="2254"/>
                  </a:lnTo>
                  <a:lnTo>
                    <a:pt x="222" y="2252"/>
                  </a:lnTo>
                  <a:lnTo>
                    <a:pt x="218" y="2255"/>
                  </a:lnTo>
                  <a:lnTo>
                    <a:pt x="215" y="2257"/>
                  </a:lnTo>
                  <a:lnTo>
                    <a:pt x="210" y="2259"/>
                  </a:lnTo>
                  <a:lnTo>
                    <a:pt x="205" y="2259"/>
                  </a:lnTo>
                  <a:lnTo>
                    <a:pt x="205" y="2265"/>
                  </a:lnTo>
                  <a:lnTo>
                    <a:pt x="206" y="2271"/>
                  </a:lnTo>
                  <a:lnTo>
                    <a:pt x="212" y="2279"/>
                  </a:lnTo>
                  <a:lnTo>
                    <a:pt x="208" y="2281"/>
                  </a:lnTo>
                  <a:lnTo>
                    <a:pt x="206" y="2283"/>
                  </a:lnTo>
                  <a:lnTo>
                    <a:pt x="205" y="2284"/>
                  </a:lnTo>
                  <a:lnTo>
                    <a:pt x="205" y="2286"/>
                  </a:lnTo>
                  <a:lnTo>
                    <a:pt x="205" y="2288"/>
                  </a:lnTo>
                  <a:lnTo>
                    <a:pt x="205" y="2289"/>
                  </a:lnTo>
                  <a:lnTo>
                    <a:pt x="205" y="2293"/>
                  </a:lnTo>
                  <a:lnTo>
                    <a:pt x="205" y="2298"/>
                  </a:lnTo>
                  <a:lnTo>
                    <a:pt x="205" y="2300"/>
                  </a:lnTo>
                  <a:lnTo>
                    <a:pt x="203" y="2306"/>
                  </a:lnTo>
                  <a:lnTo>
                    <a:pt x="200" y="2311"/>
                  </a:lnTo>
                  <a:lnTo>
                    <a:pt x="189" y="2322"/>
                  </a:lnTo>
                  <a:lnTo>
                    <a:pt x="188" y="2325"/>
                  </a:lnTo>
                  <a:lnTo>
                    <a:pt x="186" y="2329"/>
                  </a:lnTo>
                  <a:lnTo>
                    <a:pt x="183" y="2332"/>
                  </a:lnTo>
                  <a:lnTo>
                    <a:pt x="179" y="2334"/>
                  </a:lnTo>
                  <a:lnTo>
                    <a:pt x="172" y="2332"/>
                  </a:lnTo>
                  <a:lnTo>
                    <a:pt x="171" y="2334"/>
                  </a:lnTo>
                  <a:lnTo>
                    <a:pt x="167" y="2337"/>
                  </a:lnTo>
                  <a:lnTo>
                    <a:pt x="166" y="2342"/>
                  </a:lnTo>
                  <a:lnTo>
                    <a:pt x="164" y="2354"/>
                  </a:lnTo>
                  <a:lnTo>
                    <a:pt x="164" y="2395"/>
                  </a:lnTo>
                  <a:lnTo>
                    <a:pt x="164" y="2398"/>
                  </a:lnTo>
                  <a:lnTo>
                    <a:pt x="166" y="2400"/>
                  </a:lnTo>
                  <a:lnTo>
                    <a:pt x="169" y="2400"/>
                  </a:lnTo>
                  <a:lnTo>
                    <a:pt x="171" y="2402"/>
                  </a:lnTo>
                  <a:lnTo>
                    <a:pt x="172" y="2405"/>
                  </a:lnTo>
                  <a:lnTo>
                    <a:pt x="172" y="2407"/>
                  </a:lnTo>
                  <a:lnTo>
                    <a:pt x="174" y="2409"/>
                  </a:lnTo>
                  <a:lnTo>
                    <a:pt x="183" y="2412"/>
                  </a:lnTo>
                  <a:lnTo>
                    <a:pt x="188" y="2416"/>
                  </a:lnTo>
                  <a:lnTo>
                    <a:pt x="189" y="2417"/>
                  </a:lnTo>
                  <a:lnTo>
                    <a:pt x="195" y="2421"/>
                  </a:lnTo>
                  <a:lnTo>
                    <a:pt x="196" y="2424"/>
                  </a:lnTo>
                  <a:lnTo>
                    <a:pt x="196" y="2428"/>
                  </a:lnTo>
                  <a:lnTo>
                    <a:pt x="195" y="2433"/>
                  </a:lnTo>
                  <a:lnTo>
                    <a:pt x="201" y="2450"/>
                  </a:lnTo>
                  <a:lnTo>
                    <a:pt x="205" y="2458"/>
                  </a:lnTo>
                  <a:lnTo>
                    <a:pt x="205" y="2467"/>
                  </a:lnTo>
                  <a:lnTo>
                    <a:pt x="205" y="2470"/>
                  </a:lnTo>
                  <a:lnTo>
                    <a:pt x="203" y="2475"/>
                  </a:lnTo>
                  <a:lnTo>
                    <a:pt x="201" y="2479"/>
                  </a:lnTo>
                  <a:lnTo>
                    <a:pt x="200" y="2480"/>
                  </a:lnTo>
                  <a:lnTo>
                    <a:pt x="198" y="2484"/>
                  </a:lnTo>
                  <a:lnTo>
                    <a:pt x="200" y="2489"/>
                  </a:lnTo>
                  <a:lnTo>
                    <a:pt x="201" y="2492"/>
                  </a:lnTo>
                  <a:lnTo>
                    <a:pt x="208" y="2498"/>
                  </a:lnTo>
                  <a:lnTo>
                    <a:pt x="210" y="2501"/>
                  </a:lnTo>
                  <a:lnTo>
                    <a:pt x="212" y="2506"/>
                  </a:lnTo>
                  <a:lnTo>
                    <a:pt x="213" y="2511"/>
                  </a:lnTo>
                  <a:lnTo>
                    <a:pt x="212" y="2518"/>
                  </a:lnTo>
                  <a:lnTo>
                    <a:pt x="217" y="2518"/>
                  </a:lnTo>
                  <a:lnTo>
                    <a:pt x="222" y="2518"/>
                  </a:lnTo>
                  <a:lnTo>
                    <a:pt x="227" y="2523"/>
                  </a:lnTo>
                  <a:lnTo>
                    <a:pt x="234" y="2527"/>
                  </a:lnTo>
                  <a:lnTo>
                    <a:pt x="239" y="2527"/>
                  </a:lnTo>
                  <a:lnTo>
                    <a:pt x="246" y="2525"/>
                  </a:lnTo>
                  <a:lnTo>
                    <a:pt x="246" y="2530"/>
                  </a:lnTo>
                  <a:lnTo>
                    <a:pt x="249" y="2532"/>
                  </a:lnTo>
                  <a:lnTo>
                    <a:pt x="253" y="2532"/>
                  </a:lnTo>
                  <a:lnTo>
                    <a:pt x="259" y="2532"/>
                  </a:lnTo>
                  <a:lnTo>
                    <a:pt x="264" y="2532"/>
                  </a:lnTo>
                  <a:lnTo>
                    <a:pt x="270" y="2532"/>
                  </a:lnTo>
                  <a:lnTo>
                    <a:pt x="273" y="2533"/>
                  </a:lnTo>
                  <a:lnTo>
                    <a:pt x="273" y="2539"/>
                  </a:lnTo>
                  <a:lnTo>
                    <a:pt x="273" y="2545"/>
                  </a:lnTo>
                  <a:lnTo>
                    <a:pt x="273" y="2549"/>
                  </a:lnTo>
                  <a:lnTo>
                    <a:pt x="271" y="2552"/>
                  </a:lnTo>
                  <a:lnTo>
                    <a:pt x="268" y="2554"/>
                  </a:lnTo>
                  <a:lnTo>
                    <a:pt x="263" y="2559"/>
                  </a:lnTo>
                  <a:lnTo>
                    <a:pt x="259" y="2562"/>
                  </a:lnTo>
                  <a:lnTo>
                    <a:pt x="259" y="2566"/>
                  </a:lnTo>
                  <a:lnTo>
                    <a:pt x="258" y="2573"/>
                  </a:lnTo>
                  <a:lnTo>
                    <a:pt x="256" y="2579"/>
                  </a:lnTo>
                  <a:lnTo>
                    <a:pt x="253" y="2585"/>
                  </a:lnTo>
                  <a:lnTo>
                    <a:pt x="253" y="2593"/>
                  </a:lnTo>
                  <a:lnTo>
                    <a:pt x="178" y="2593"/>
                  </a:lnTo>
                  <a:lnTo>
                    <a:pt x="174" y="2595"/>
                  </a:lnTo>
                  <a:lnTo>
                    <a:pt x="171" y="2596"/>
                  </a:lnTo>
                  <a:lnTo>
                    <a:pt x="167" y="2600"/>
                  </a:lnTo>
                  <a:lnTo>
                    <a:pt x="164" y="2600"/>
                  </a:lnTo>
                  <a:lnTo>
                    <a:pt x="159" y="2602"/>
                  </a:lnTo>
                  <a:lnTo>
                    <a:pt x="154" y="2605"/>
                  </a:lnTo>
                  <a:lnTo>
                    <a:pt x="150" y="2610"/>
                  </a:lnTo>
                  <a:lnTo>
                    <a:pt x="149" y="2615"/>
                  </a:lnTo>
                  <a:lnTo>
                    <a:pt x="145" y="2627"/>
                  </a:lnTo>
                  <a:lnTo>
                    <a:pt x="142" y="2631"/>
                  </a:lnTo>
                  <a:lnTo>
                    <a:pt x="137" y="2634"/>
                  </a:lnTo>
                  <a:lnTo>
                    <a:pt x="135" y="2639"/>
                  </a:lnTo>
                  <a:lnTo>
                    <a:pt x="131" y="2644"/>
                  </a:lnTo>
                  <a:lnTo>
                    <a:pt x="123" y="2651"/>
                  </a:lnTo>
                  <a:lnTo>
                    <a:pt x="114" y="2658"/>
                  </a:lnTo>
                  <a:lnTo>
                    <a:pt x="111" y="2663"/>
                  </a:lnTo>
                  <a:lnTo>
                    <a:pt x="109" y="2668"/>
                  </a:lnTo>
                  <a:lnTo>
                    <a:pt x="104" y="2668"/>
                  </a:lnTo>
                  <a:lnTo>
                    <a:pt x="99" y="2668"/>
                  </a:lnTo>
                  <a:lnTo>
                    <a:pt x="94" y="2673"/>
                  </a:lnTo>
                  <a:lnTo>
                    <a:pt x="85" y="2677"/>
                  </a:lnTo>
                  <a:lnTo>
                    <a:pt x="82" y="2677"/>
                  </a:lnTo>
                  <a:lnTo>
                    <a:pt x="75" y="2675"/>
                  </a:lnTo>
                  <a:lnTo>
                    <a:pt x="58" y="2702"/>
                  </a:lnTo>
                  <a:lnTo>
                    <a:pt x="48" y="2714"/>
                  </a:lnTo>
                  <a:lnTo>
                    <a:pt x="41" y="2719"/>
                  </a:lnTo>
                  <a:lnTo>
                    <a:pt x="34" y="2723"/>
                  </a:lnTo>
                  <a:lnTo>
                    <a:pt x="34" y="2728"/>
                  </a:lnTo>
                  <a:lnTo>
                    <a:pt x="33" y="2733"/>
                  </a:lnTo>
                  <a:lnTo>
                    <a:pt x="29" y="2741"/>
                  </a:lnTo>
                  <a:lnTo>
                    <a:pt x="26" y="2750"/>
                  </a:lnTo>
                  <a:lnTo>
                    <a:pt x="26" y="2757"/>
                  </a:lnTo>
                  <a:lnTo>
                    <a:pt x="27" y="2764"/>
                  </a:lnTo>
                  <a:lnTo>
                    <a:pt x="27" y="2787"/>
                  </a:lnTo>
                  <a:lnTo>
                    <a:pt x="27" y="2798"/>
                  </a:lnTo>
                  <a:lnTo>
                    <a:pt x="27" y="2805"/>
                  </a:lnTo>
                  <a:lnTo>
                    <a:pt x="29" y="2808"/>
                  </a:lnTo>
                  <a:lnTo>
                    <a:pt x="31" y="2811"/>
                  </a:lnTo>
                  <a:lnTo>
                    <a:pt x="33" y="2815"/>
                  </a:lnTo>
                  <a:lnTo>
                    <a:pt x="34" y="2818"/>
                  </a:lnTo>
                  <a:lnTo>
                    <a:pt x="33" y="2822"/>
                  </a:lnTo>
                  <a:lnTo>
                    <a:pt x="31" y="2823"/>
                  </a:lnTo>
                  <a:lnTo>
                    <a:pt x="29" y="2823"/>
                  </a:lnTo>
                  <a:lnTo>
                    <a:pt x="27" y="2825"/>
                  </a:lnTo>
                  <a:lnTo>
                    <a:pt x="26" y="2833"/>
                  </a:lnTo>
                  <a:lnTo>
                    <a:pt x="24" y="2840"/>
                  </a:lnTo>
                  <a:lnTo>
                    <a:pt x="26" y="2856"/>
                  </a:lnTo>
                  <a:lnTo>
                    <a:pt x="29" y="2871"/>
                  </a:lnTo>
                  <a:lnTo>
                    <a:pt x="29" y="2878"/>
                  </a:lnTo>
                  <a:lnTo>
                    <a:pt x="27" y="2886"/>
                  </a:lnTo>
                  <a:lnTo>
                    <a:pt x="22" y="2897"/>
                  </a:lnTo>
                  <a:lnTo>
                    <a:pt x="17" y="2907"/>
                  </a:lnTo>
                  <a:lnTo>
                    <a:pt x="10" y="2915"/>
                  </a:lnTo>
                  <a:lnTo>
                    <a:pt x="5" y="2919"/>
                  </a:lnTo>
                  <a:lnTo>
                    <a:pt x="0" y="2920"/>
                  </a:lnTo>
                  <a:lnTo>
                    <a:pt x="0" y="2927"/>
                  </a:lnTo>
                  <a:lnTo>
                    <a:pt x="5" y="2931"/>
                  </a:lnTo>
                  <a:lnTo>
                    <a:pt x="10" y="2934"/>
                  </a:lnTo>
                  <a:lnTo>
                    <a:pt x="14" y="2939"/>
                  </a:lnTo>
                  <a:lnTo>
                    <a:pt x="21" y="2941"/>
                  </a:lnTo>
                  <a:lnTo>
                    <a:pt x="34" y="2941"/>
                  </a:lnTo>
                  <a:lnTo>
                    <a:pt x="46" y="2943"/>
                  </a:lnTo>
                  <a:lnTo>
                    <a:pt x="70" y="2946"/>
                  </a:lnTo>
                  <a:lnTo>
                    <a:pt x="94" y="2949"/>
                  </a:lnTo>
                  <a:lnTo>
                    <a:pt x="108" y="2949"/>
                  </a:lnTo>
                  <a:lnTo>
                    <a:pt x="123" y="2948"/>
                  </a:lnTo>
                  <a:lnTo>
                    <a:pt x="131" y="2948"/>
                  </a:lnTo>
                  <a:lnTo>
                    <a:pt x="137" y="2951"/>
                  </a:lnTo>
                  <a:lnTo>
                    <a:pt x="142" y="2955"/>
                  </a:lnTo>
                  <a:lnTo>
                    <a:pt x="145" y="2960"/>
                  </a:lnTo>
                  <a:lnTo>
                    <a:pt x="154" y="2968"/>
                  </a:lnTo>
                  <a:lnTo>
                    <a:pt x="157" y="2973"/>
                  </a:lnTo>
                  <a:lnTo>
                    <a:pt x="164" y="2975"/>
                  </a:lnTo>
                  <a:lnTo>
                    <a:pt x="169" y="2941"/>
                  </a:lnTo>
                  <a:lnTo>
                    <a:pt x="171" y="2922"/>
                  </a:lnTo>
                  <a:lnTo>
                    <a:pt x="171" y="2900"/>
                  </a:lnTo>
                  <a:lnTo>
                    <a:pt x="176" y="2902"/>
                  </a:lnTo>
                  <a:lnTo>
                    <a:pt x="179" y="2903"/>
                  </a:lnTo>
                  <a:lnTo>
                    <a:pt x="183" y="2909"/>
                  </a:lnTo>
                  <a:lnTo>
                    <a:pt x="184" y="2914"/>
                  </a:lnTo>
                  <a:lnTo>
                    <a:pt x="184" y="2927"/>
                  </a:lnTo>
                  <a:lnTo>
                    <a:pt x="184" y="2941"/>
                  </a:lnTo>
                  <a:lnTo>
                    <a:pt x="189" y="2941"/>
                  </a:lnTo>
                  <a:lnTo>
                    <a:pt x="195" y="2939"/>
                  </a:lnTo>
                  <a:lnTo>
                    <a:pt x="203" y="2936"/>
                  </a:lnTo>
                  <a:lnTo>
                    <a:pt x="212" y="2932"/>
                  </a:lnTo>
                  <a:lnTo>
                    <a:pt x="218" y="2932"/>
                  </a:lnTo>
                  <a:lnTo>
                    <a:pt x="225" y="2934"/>
                  </a:lnTo>
                  <a:lnTo>
                    <a:pt x="220" y="2943"/>
                  </a:lnTo>
                  <a:lnTo>
                    <a:pt x="217" y="2946"/>
                  </a:lnTo>
                  <a:lnTo>
                    <a:pt x="212" y="2948"/>
                  </a:lnTo>
                  <a:lnTo>
                    <a:pt x="212" y="2953"/>
                  </a:lnTo>
                  <a:lnTo>
                    <a:pt x="210" y="2956"/>
                  </a:lnTo>
                  <a:lnTo>
                    <a:pt x="208" y="2960"/>
                  </a:lnTo>
                  <a:lnTo>
                    <a:pt x="205" y="2961"/>
                  </a:lnTo>
                  <a:lnTo>
                    <a:pt x="201" y="2963"/>
                  </a:lnTo>
                  <a:lnTo>
                    <a:pt x="200" y="2967"/>
                  </a:lnTo>
                  <a:lnTo>
                    <a:pt x="198" y="2975"/>
                  </a:lnTo>
                  <a:lnTo>
                    <a:pt x="196" y="2979"/>
                  </a:lnTo>
                  <a:lnTo>
                    <a:pt x="195" y="2982"/>
                  </a:lnTo>
                  <a:lnTo>
                    <a:pt x="191" y="2985"/>
                  </a:lnTo>
                  <a:lnTo>
                    <a:pt x="191" y="2989"/>
                  </a:lnTo>
                  <a:lnTo>
                    <a:pt x="191" y="2990"/>
                  </a:lnTo>
                  <a:lnTo>
                    <a:pt x="193" y="2992"/>
                  </a:lnTo>
                  <a:lnTo>
                    <a:pt x="196" y="2994"/>
                  </a:lnTo>
                  <a:lnTo>
                    <a:pt x="200" y="2994"/>
                  </a:lnTo>
                  <a:lnTo>
                    <a:pt x="205" y="2996"/>
                  </a:lnTo>
                  <a:lnTo>
                    <a:pt x="206" y="3001"/>
                  </a:lnTo>
                  <a:lnTo>
                    <a:pt x="208" y="3002"/>
                  </a:lnTo>
                  <a:lnTo>
                    <a:pt x="212" y="3002"/>
                  </a:lnTo>
                  <a:lnTo>
                    <a:pt x="217" y="3014"/>
                  </a:lnTo>
                  <a:lnTo>
                    <a:pt x="224" y="3025"/>
                  </a:lnTo>
                  <a:lnTo>
                    <a:pt x="227" y="3030"/>
                  </a:lnTo>
                  <a:lnTo>
                    <a:pt x="232" y="3033"/>
                  </a:lnTo>
                  <a:lnTo>
                    <a:pt x="237" y="3037"/>
                  </a:lnTo>
                  <a:lnTo>
                    <a:pt x="246" y="3037"/>
                  </a:lnTo>
                  <a:lnTo>
                    <a:pt x="246" y="3045"/>
                  </a:lnTo>
                  <a:lnTo>
                    <a:pt x="249" y="3050"/>
                  </a:lnTo>
                  <a:lnTo>
                    <a:pt x="254" y="3054"/>
                  </a:lnTo>
                  <a:lnTo>
                    <a:pt x="259" y="3057"/>
                  </a:lnTo>
                  <a:lnTo>
                    <a:pt x="266" y="3067"/>
                  </a:lnTo>
                  <a:lnTo>
                    <a:pt x="275" y="3076"/>
                  </a:lnTo>
                  <a:lnTo>
                    <a:pt x="282" y="3086"/>
                  </a:lnTo>
                  <a:lnTo>
                    <a:pt x="285" y="3091"/>
                  </a:lnTo>
                  <a:lnTo>
                    <a:pt x="287" y="3098"/>
                  </a:lnTo>
                  <a:lnTo>
                    <a:pt x="292" y="3100"/>
                  </a:lnTo>
                  <a:lnTo>
                    <a:pt x="297" y="3103"/>
                  </a:lnTo>
                  <a:lnTo>
                    <a:pt x="304" y="3112"/>
                  </a:lnTo>
                  <a:lnTo>
                    <a:pt x="310" y="3120"/>
                  </a:lnTo>
                  <a:lnTo>
                    <a:pt x="316" y="3124"/>
                  </a:lnTo>
                  <a:lnTo>
                    <a:pt x="321" y="3125"/>
                  </a:lnTo>
                  <a:lnTo>
                    <a:pt x="319" y="3134"/>
                  </a:lnTo>
                  <a:lnTo>
                    <a:pt x="319" y="3142"/>
                  </a:lnTo>
                  <a:lnTo>
                    <a:pt x="322" y="3154"/>
                  </a:lnTo>
                  <a:lnTo>
                    <a:pt x="326" y="3166"/>
                  </a:lnTo>
                  <a:lnTo>
                    <a:pt x="328" y="3173"/>
                  </a:lnTo>
                  <a:lnTo>
                    <a:pt x="328" y="3180"/>
                  </a:lnTo>
                  <a:lnTo>
                    <a:pt x="328" y="3185"/>
                  </a:lnTo>
                  <a:lnTo>
                    <a:pt x="326" y="3188"/>
                  </a:lnTo>
                  <a:lnTo>
                    <a:pt x="324" y="3192"/>
                  </a:lnTo>
                  <a:lnTo>
                    <a:pt x="321" y="3194"/>
                  </a:lnTo>
                  <a:lnTo>
                    <a:pt x="319" y="3199"/>
                  </a:lnTo>
                  <a:lnTo>
                    <a:pt x="317" y="3200"/>
                  </a:lnTo>
                  <a:lnTo>
                    <a:pt x="314" y="3200"/>
                  </a:lnTo>
                  <a:lnTo>
                    <a:pt x="310" y="3200"/>
                  </a:lnTo>
                  <a:lnTo>
                    <a:pt x="309" y="3202"/>
                  </a:lnTo>
                  <a:lnTo>
                    <a:pt x="307" y="3207"/>
                  </a:lnTo>
                  <a:lnTo>
                    <a:pt x="305" y="3217"/>
                  </a:lnTo>
                  <a:lnTo>
                    <a:pt x="305" y="3226"/>
                  </a:lnTo>
                  <a:lnTo>
                    <a:pt x="309" y="3240"/>
                  </a:lnTo>
                  <a:lnTo>
                    <a:pt x="312" y="3253"/>
                  </a:lnTo>
                  <a:lnTo>
                    <a:pt x="314" y="3269"/>
                  </a:lnTo>
                  <a:lnTo>
                    <a:pt x="316" y="3272"/>
                  </a:lnTo>
                  <a:lnTo>
                    <a:pt x="317" y="3274"/>
                  </a:lnTo>
                  <a:lnTo>
                    <a:pt x="324" y="3275"/>
                  </a:lnTo>
                  <a:lnTo>
                    <a:pt x="341" y="3275"/>
                  </a:lnTo>
                  <a:lnTo>
                    <a:pt x="341" y="3282"/>
                  </a:lnTo>
                  <a:lnTo>
                    <a:pt x="341" y="3287"/>
                  </a:lnTo>
                  <a:lnTo>
                    <a:pt x="345" y="3291"/>
                  </a:lnTo>
                  <a:lnTo>
                    <a:pt x="348" y="3292"/>
                  </a:lnTo>
                  <a:lnTo>
                    <a:pt x="351" y="3296"/>
                  </a:lnTo>
                  <a:lnTo>
                    <a:pt x="355" y="3298"/>
                  </a:lnTo>
                  <a:lnTo>
                    <a:pt x="355" y="3303"/>
                  </a:lnTo>
                  <a:lnTo>
                    <a:pt x="355" y="3309"/>
                  </a:lnTo>
                  <a:lnTo>
                    <a:pt x="355" y="3315"/>
                  </a:lnTo>
                  <a:lnTo>
                    <a:pt x="353" y="3318"/>
                  </a:lnTo>
                  <a:lnTo>
                    <a:pt x="351" y="3321"/>
                  </a:lnTo>
                  <a:lnTo>
                    <a:pt x="348" y="3323"/>
                  </a:lnTo>
                  <a:lnTo>
                    <a:pt x="348" y="3320"/>
                  </a:lnTo>
                  <a:lnTo>
                    <a:pt x="346" y="3318"/>
                  </a:lnTo>
                  <a:lnTo>
                    <a:pt x="341" y="3316"/>
                  </a:lnTo>
                  <a:lnTo>
                    <a:pt x="341" y="3335"/>
                  </a:lnTo>
                  <a:lnTo>
                    <a:pt x="341" y="3354"/>
                  </a:lnTo>
                  <a:lnTo>
                    <a:pt x="341" y="3371"/>
                  </a:lnTo>
                  <a:lnTo>
                    <a:pt x="345" y="3379"/>
                  </a:lnTo>
                  <a:lnTo>
                    <a:pt x="348" y="3384"/>
                  </a:lnTo>
                  <a:lnTo>
                    <a:pt x="353" y="3386"/>
                  </a:lnTo>
                  <a:lnTo>
                    <a:pt x="355" y="3388"/>
                  </a:lnTo>
                  <a:lnTo>
                    <a:pt x="355" y="3391"/>
                  </a:lnTo>
                  <a:lnTo>
                    <a:pt x="353" y="3396"/>
                  </a:lnTo>
                  <a:lnTo>
                    <a:pt x="355" y="3400"/>
                  </a:lnTo>
                  <a:lnTo>
                    <a:pt x="360" y="3408"/>
                  </a:lnTo>
                  <a:lnTo>
                    <a:pt x="362" y="3412"/>
                  </a:lnTo>
                  <a:lnTo>
                    <a:pt x="362" y="3413"/>
                  </a:lnTo>
                  <a:lnTo>
                    <a:pt x="360" y="3417"/>
                  </a:lnTo>
                  <a:lnTo>
                    <a:pt x="355" y="3419"/>
                  </a:lnTo>
                  <a:lnTo>
                    <a:pt x="374" y="3449"/>
                  </a:lnTo>
                  <a:lnTo>
                    <a:pt x="382" y="3468"/>
                  </a:lnTo>
                  <a:lnTo>
                    <a:pt x="389" y="3487"/>
                  </a:lnTo>
                  <a:lnTo>
                    <a:pt x="394" y="3489"/>
                  </a:lnTo>
                  <a:lnTo>
                    <a:pt x="396" y="3490"/>
                  </a:lnTo>
                  <a:lnTo>
                    <a:pt x="396" y="3494"/>
                  </a:lnTo>
                  <a:lnTo>
                    <a:pt x="396" y="3497"/>
                  </a:lnTo>
                  <a:lnTo>
                    <a:pt x="397" y="3499"/>
                  </a:lnTo>
                  <a:lnTo>
                    <a:pt x="403" y="3500"/>
                  </a:lnTo>
                  <a:lnTo>
                    <a:pt x="416" y="3500"/>
                  </a:lnTo>
                  <a:lnTo>
                    <a:pt x="416" y="3504"/>
                  </a:lnTo>
                  <a:lnTo>
                    <a:pt x="418" y="3506"/>
                  </a:lnTo>
                  <a:lnTo>
                    <a:pt x="423" y="3507"/>
                  </a:lnTo>
                  <a:lnTo>
                    <a:pt x="437" y="3507"/>
                  </a:lnTo>
                  <a:lnTo>
                    <a:pt x="442" y="3509"/>
                  </a:lnTo>
                  <a:lnTo>
                    <a:pt x="443" y="3511"/>
                  </a:lnTo>
                  <a:lnTo>
                    <a:pt x="443" y="3514"/>
                  </a:lnTo>
                  <a:lnTo>
                    <a:pt x="449" y="3516"/>
                  </a:lnTo>
                  <a:lnTo>
                    <a:pt x="450" y="3518"/>
                  </a:lnTo>
                  <a:lnTo>
                    <a:pt x="450" y="3521"/>
                  </a:lnTo>
                  <a:lnTo>
                    <a:pt x="450" y="3542"/>
                  </a:lnTo>
                  <a:lnTo>
                    <a:pt x="457" y="3545"/>
                  </a:lnTo>
                  <a:lnTo>
                    <a:pt x="462" y="3550"/>
                  </a:lnTo>
                  <a:lnTo>
                    <a:pt x="467" y="3555"/>
                  </a:lnTo>
                  <a:lnTo>
                    <a:pt x="471" y="3562"/>
                  </a:lnTo>
                  <a:lnTo>
                    <a:pt x="476" y="3565"/>
                  </a:lnTo>
                  <a:lnTo>
                    <a:pt x="483" y="3567"/>
                  </a:lnTo>
                  <a:lnTo>
                    <a:pt x="488" y="3571"/>
                  </a:lnTo>
                  <a:lnTo>
                    <a:pt x="490" y="3572"/>
                  </a:lnTo>
                  <a:lnTo>
                    <a:pt x="491" y="3576"/>
                  </a:lnTo>
                  <a:lnTo>
                    <a:pt x="496" y="3579"/>
                  </a:lnTo>
                  <a:lnTo>
                    <a:pt x="503" y="3581"/>
                  </a:lnTo>
                  <a:lnTo>
                    <a:pt x="508" y="3584"/>
                  </a:lnTo>
                  <a:lnTo>
                    <a:pt x="510" y="3586"/>
                  </a:lnTo>
                  <a:lnTo>
                    <a:pt x="512" y="3589"/>
                  </a:lnTo>
                  <a:lnTo>
                    <a:pt x="531" y="3589"/>
                  </a:lnTo>
                  <a:lnTo>
                    <a:pt x="549" y="3589"/>
                  </a:lnTo>
                  <a:lnTo>
                    <a:pt x="566" y="3588"/>
                  </a:lnTo>
                  <a:lnTo>
                    <a:pt x="575" y="3586"/>
                  </a:lnTo>
                  <a:lnTo>
                    <a:pt x="580" y="3583"/>
                  </a:lnTo>
                  <a:lnTo>
                    <a:pt x="587" y="3583"/>
                  </a:lnTo>
                  <a:lnTo>
                    <a:pt x="594" y="3583"/>
                  </a:lnTo>
                  <a:lnTo>
                    <a:pt x="597" y="3581"/>
                  </a:lnTo>
                  <a:lnTo>
                    <a:pt x="599" y="3577"/>
                  </a:lnTo>
                  <a:lnTo>
                    <a:pt x="601" y="3569"/>
                  </a:lnTo>
                  <a:lnTo>
                    <a:pt x="604" y="3569"/>
                  </a:lnTo>
                  <a:lnTo>
                    <a:pt x="606" y="3567"/>
                  </a:lnTo>
                  <a:lnTo>
                    <a:pt x="607" y="3562"/>
                  </a:lnTo>
                  <a:lnTo>
                    <a:pt x="607" y="3528"/>
                  </a:lnTo>
                  <a:lnTo>
                    <a:pt x="613" y="3530"/>
                  </a:lnTo>
                  <a:lnTo>
                    <a:pt x="618" y="3533"/>
                  </a:lnTo>
                  <a:lnTo>
                    <a:pt x="624" y="3542"/>
                  </a:lnTo>
                  <a:lnTo>
                    <a:pt x="628" y="3545"/>
                  </a:lnTo>
                  <a:lnTo>
                    <a:pt x="633" y="3548"/>
                  </a:lnTo>
                  <a:lnTo>
                    <a:pt x="640" y="3550"/>
                  </a:lnTo>
                  <a:lnTo>
                    <a:pt x="648" y="3548"/>
                  </a:lnTo>
                  <a:lnTo>
                    <a:pt x="655" y="3545"/>
                  </a:lnTo>
                  <a:lnTo>
                    <a:pt x="660" y="3540"/>
                  </a:lnTo>
                  <a:lnTo>
                    <a:pt x="665" y="3535"/>
                  </a:lnTo>
                  <a:lnTo>
                    <a:pt x="667" y="3526"/>
                  </a:lnTo>
                  <a:lnTo>
                    <a:pt x="672" y="3511"/>
                  </a:lnTo>
                  <a:lnTo>
                    <a:pt x="676" y="3494"/>
                  </a:lnTo>
                  <a:lnTo>
                    <a:pt x="684" y="3490"/>
                  </a:lnTo>
                  <a:lnTo>
                    <a:pt x="691" y="3487"/>
                  </a:lnTo>
                  <a:lnTo>
                    <a:pt x="705" y="3475"/>
                  </a:lnTo>
                  <a:lnTo>
                    <a:pt x="717" y="3463"/>
                  </a:lnTo>
                  <a:lnTo>
                    <a:pt x="723" y="3458"/>
                  </a:lnTo>
                  <a:lnTo>
                    <a:pt x="730" y="3453"/>
                  </a:lnTo>
                  <a:lnTo>
                    <a:pt x="764" y="3453"/>
                  </a:lnTo>
                  <a:lnTo>
                    <a:pt x="766" y="3448"/>
                  </a:lnTo>
                  <a:lnTo>
                    <a:pt x="768" y="3446"/>
                  </a:lnTo>
                  <a:lnTo>
                    <a:pt x="771" y="3446"/>
                  </a:lnTo>
                  <a:lnTo>
                    <a:pt x="778" y="3446"/>
                  </a:lnTo>
                  <a:lnTo>
                    <a:pt x="781" y="3449"/>
                  </a:lnTo>
                  <a:lnTo>
                    <a:pt x="786" y="3451"/>
                  </a:lnTo>
                  <a:lnTo>
                    <a:pt x="792" y="3453"/>
                  </a:lnTo>
                  <a:lnTo>
                    <a:pt x="815" y="3446"/>
                  </a:lnTo>
                  <a:lnTo>
                    <a:pt x="829" y="3446"/>
                  </a:lnTo>
                  <a:lnTo>
                    <a:pt x="846" y="3446"/>
                  </a:lnTo>
                  <a:lnTo>
                    <a:pt x="855" y="3448"/>
                  </a:lnTo>
                  <a:lnTo>
                    <a:pt x="863" y="3449"/>
                  </a:lnTo>
                  <a:lnTo>
                    <a:pt x="877" y="3456"/>
                  </a:lnTo>
                  <a:lnTo>
                    <a:pt x="885" y="3458"/>
                  </a:lnTo>
                  <a:lnTo>
                    <a:pt x="894" y="3460"/>
                  </a:lnTo>
                  <a:lnTo>
                    <a:pt x="902" y="3461"/>
                  </a:lnTo>
                  <a:lnTo>
                    <a:pt x="914" y="3460"/>
                  </a:lnTo>
                  <a:lnTo>
                    <a:pt x="919" y="3461"/>
                  </a:lnTo>
                  <a:lnTo>
                    <a:pt x="925" y="3460"/>
                  </a:lnTo>
                  <a:lnTo>
                    <a:pt x="928" y="3458"/>
                  </a:lnTo>
                  <a:lnTo>
                    <a:pt x="930" y="3454"/>
                  </a:lnTo>
                  <a:lnTo>
                    <a:pt x="935" y="3449"/>
                  </a:lnTo>
                  <a:lnTo>
                    <a:pt x="937" y="3448"/>
                  </a:lnTo>
                  <a:lnTo>
                    <a:pt x="942" y="3446"/>
                  </a:lnTo>
                  <a:lnTo>
                    <a:pt x="943" y="3442"/>
                  </a:lnTo>
                  <a:lnTo>
                    <a:pt x="947" y="3441"/>
                  </a:lnTo>
                  <a:lnTo>
                    <a:pt x="955" y="3439"/>
                  </a:lnTo>
                  <a:lnTo>
                    <a:pt x="959" y="3437"/>
                  </a:lnTo>
                  <a:lnTo>
                    <a:pt x="962" y="3436"/>
                  </a:lnTo>
                  <a:lnTo>
                    <a:pt x="964" y="3434"/>
                  </a:lnTo>
                  <a:lnTo>
                    <a:pt x="969" y="3432"/>
                  </a:lnTo>
                  <a:lnTo>
                    <a:pt x="983" y="3422"/>
                  </a:lnTo>
                  <a:lnTo>
                    <a:pt x="994" y="3410"/>
                  </a:lnTo>
                  <a:lnTo>
                    <a:pt x="1006" y="3398"/>
                  </a:lnTo>
                  <a:lnTo>
                    <a:pt x="1017" y="3384"/>
                  </a:lnTo>
                  <a:lnTo>
                    <a:pt x="1029" y="3391"/>
                  </a:lnTo>
                  <a:lnTo>
                    <a:pt x="1042" y="3395"/>
                  </a:lnTo>
                  <a:lnTo>
                    <a:pt x="1058" y="3396"/>
                  </a:lnTo>
                  <a:lnTo>
                    <a:pt x="1075" y="3398"/>
                  </a:lnTo>
                  <a:lnTo>
                    <a:pt x="1111" y="3398"/>
                  </a:lnTo>
                  <a:lnTo>
                    <a:pt x="1146" y="3398"/>
                  </a:lnTo>
                  <a:lnTo>
                    <a:pt x="1152" y="3400"/>
                  </a:lnTo>
                  <a:lnTo>
                    <a:pt x="1153" y="3402"/>
                  </a:lnTo>
                  <a:lnTo>
                    <a:pt x="1153" y="3405"/>
                  </a:lnTo>
                  <a:lnTo>
                    <a:pt x="1170" y="3408"/>
                  </a:lnTo>
                  <a:lnTo>
                    <a:pt x="1186" y="3413"/>
                  </a:lnTo>
                  <a:lnTo>
                    <a:pt x="1203" y="3417"/>
                  </a:lnTo>
                  <a:lnTo>
                    <a:pt x="1211" y="3419"/>
                  </a:lnTo>
                  <a:lnTo>
                    <a:pt x="1222" y="3419"/>
                  </a:lnTo>
                  <a:lnTo>
                    <a:pt x="1223" y="3424"/>
                  </a:lnTo>
                  <a:lnTo>
                    <a:pt x="1227" y="3425"/>
                  </a:lnTo>
                  <a:lnTo>
                    <a:pt x="1235" y="3429"/>
                  </a:lnTo>
                  <a:lnTo>
                    <a:pt x="1244" y="3432"/>
                  </a:lnTo>
                  <a:lnTo>
                    <a:pt x="1247" y="3434"/>
                  </a:lnTo>
                  <a:lnTo>
                    <a:pt x="1249" y="3439"/>
                  </a:lnTo>
                  <a:lnTo>
                    <a:pt x="1290" y="3439"/>
                  </a:lnTo>
                  <a:lnTo>
                    <a:pt x="1295" y="3439"/>
                  </a:lnTo>
                  <a:lnTo>
                    <a:pt x="1300" y="3441"/>
                  </a:lnTo>
                  <a:lnTo>
                    <a:pt x="1303" y="3442"/>
                  </a:lnTo>
                  <a:lnTo>
                    <a:pt x="1307" y="3446"/>
                  </a:lnTo>
                  <a:lnTo>
                    <a:pt x="1312" y="3453"/>
                  </a:lnTo>
                  <a:lnTo>
                    <a:pt x="1317" y="3460"/>
                  </a:lnTo>
                  <a:lnTo>
                    <a:pt x="1322" y="3460"/>
                  </a:lnTo>
                  <a:lnTo>
                    <a:pt x="1327" y="3461"/>
                  </a:lnTo>
                  <a:lnTo>
                    <a:pt x="1336" y="3465"/>
                  </a:lnTo>
                  <a:lnTo>
                    <a:pt x="1343" y="3470"/>
                  </a:lnTo>
                  <a:lnTo>
                    <a:pt x="1351" y="3473"/>
                  </a:lnTo>
                  <a:lnTo>
                    <a:pt x="1363" y="3473"/>
                  </a:lnTo>
                  <a:lnTo>
                    <a:pt x="1373" y="3471"/>
                  </a:lnTo>
                  <a:lnTo>
                    <a:pt x="1392" y="3466"/>
                  </a:lnTo>
                  <a:lnTo>
                    <a:pt x="1411" y="3461"/>
                  </a:lnTo>
                  <a:lnTo>
                    <a:pt x="1421" y="3460"/>
                  </a:lnTo>
                  <a:lnTo>
                    <a:pt x="1433" y="3460"/>
                  </a:lnTo>
                  <a:lnTo>
                    <a:pt x="1440" y="3458"/>
                  </a:lnTo>
                  <a:lnTo>
                    <a:pt x="1445" y="3460"/>
                  </a:lnTo>
                  <a:lnTo>
                    <a:pt x="1450" y="3461"/>
                  </a:lnTo>
                  <a:lnTo>
                    <a:pt x="1453" y="3463"/>
                  </a:lnTo>
                  <a:lnTo>
                    <a:pt x="1459" y="3470"/>
                  </a:lnTo>
                  <a:lnTo>
                    <a:pt x="1462" y="3471"/>
                  </a:lnTo>
                  <a:lnTo>
                    <a:pt x="1467" y="3473"/>
                  </a:lnTo>
                  <a:lnTo>
                    <a:pt x="1484" y="3473"/>
                  </a:lnTo>
                  <a:lnTo>
                    <a:pt x="1499" y="3475"/>
                  </a:lnTo>
                  <a:lnTo>
                    <a:pt x="1511" y="3480"/>
                  </a:lnTo>
                  <a:lnTo>
                    <a:pt x="1523" y="3485"/>
                  </a:lnTo>
                  <a:lnTo>
                    <a:pt x="1547" y="3495"/>
                  </a:lnTo>
                  <a:lnTo>
                    <a:pt x="1561" y="3499"/>
                  </a:lnTo>
                  <a:lnTo>
                    <a:pt x="1576" y="3500"/>
                  </a:lnTo>
                  <a:lnTo>
                    <a:pt x="1578" y="3504"/>
                  </a:lnTo>
                  <a:lnTo>
                    <a:pt x="1581" y="3506"/>
                  </a:lnTo>
                  <a:lnTo>
                    <a:pt x="1590" y="3507"/>
                  </a:lnTo>
                  <a:lnTo>
                    <a:pt x="1590" y="3511"/>
                  </a:lnTo>
                  <a:lnTo>
                    <a:pt x="1592" y="3512"/>
                  </a:lnTo>
                  <a:lnTo>
                    <a:pt x="1597" y="3514"/>
                  </a:lnTo>
                  <a:lnTo>
                    <a:pt x="1602" y="3518"/>
                  </a:lnTo>
                  <a:lnTo>
                    <a:pt x="1607" y="3521"/>
                  </a:lnTo>
                  <a:lnTo>
                    <a:pt x="1610" y="3526"/>
                  </a:lnTo>
                  <a:lnTo>
                    <a:pt x="1617" y="3528"/>
                  </a:lnTo>
                  <a:lnTo>
                    <a:pt x="1636" y="3519"/>
                  </a:lnTo>
                  <a:lnTo>
                    <a:pt x="1653" y="3509"/>
                  </a:lnTo>
                  <a:lnTo>
                    <a:pt x="1686" y="3487"/>
                  </a:lnTo>
                  <a:lnTo>
                    <a:pt x="1747" y="3487"/>
                  </a:lnTo>
                  <a:lnTo>
                    <a:pt x="1749" y="3490"/>
                  </a:lnTo>
                  <a:lnTo>
                    <a:pt x="1752" y="3492"/>
                  </a:lnTo>
                  <a:lnTo>
                    <a:pt x="1761" y="3494"/>
                  </a:lnTo>
                  <a:lnTo>
                    <a:pt x="1761" y="3497"/>
                  </a:lnTo>
                  <a:lnTo>
                    <a:pt x="1762" y="3499"/>
                  </a:lnTo>
                  <a:lnTo>
                    <a:pt x="1767" y="3500"/>
                  </a:lnTo>
                  <a:lnTo>
                    <a:pt x="1771" y="3506"/>
                  </a:lnTo>
                  <a:lnTo>
                    <a:pt x="1774" y="3511"/>
                  </a:lnTo>
                  <a:lnTo>
                    <a:pt x="1779" y="3514"/>
                  </a:lnTo>
                  <a:lnTo>
                    <a:pt x="1788" y="3514"/>
                  </a:lnTo>
                  <a:lnTo>
                    <a:pt x="1795" y="3526"/>
                  </a:lnTo>
                  <a:lnTo>
                    <a:pt x="1801" y="3538"/>
                  </a:lnTo>
                  <a:lnTo>
                    <a:pt x="1810" y="3548"/>
                  </a:lnTo>
                  <a:lnTo>
                    <a:pt x="1822" y="3555"/>
                  </a:lnTo>
                  <a:lnTo>
                    <a:pt x="1829" y="3557"/>
                  </a:lnTo>
                  <a:lnTo>
                    <a:pt x="1832" y="3557"/>
                  </a:lnTo>
                  <a:lnTo>
                    <a:pt x="1841" y="3553"/>
                  </a:lnTo>
                  <a:lnTo>
                    <a:pt x="1846" y="3548"/>
                  </a:lnTo>
                  <a:lnTo>
                    <a:pt x="1851" y="3548"/>
                  </a:lnTo>
                  <a:lnTo>
                    <a:pt x="1856" y="3548"/>
                  </a:lnTo>
                  <a:lnTo>
                    <a:pt x="1858" y="3548"/>
                  </a:lnTo>
                  <a:lnTo>
                    <a:pt x="1859" y="3547"/>
                  </a:lnTo>
                  <a:lnTo>
                    <a:pt x="1861" y="3543"/>
                  </a:lnTo>
                  <a:lnTo>
                    <a:pt x="1861" y="3538"/>
                  </a:lnTo>
                  <a:lnTo>
                    <a:pt x="1863" y="3535"/>
                  </a:lnTo>
                  <a:lnTo>
                    <a:pt x="1868" y="3533"/>
                  </a:lnTo>
                  <a:lnTo>
                    <a:pt x="1870" y="3531"/>
                  </a:lnTo>
                  <a:lnTo>
                    <a:pt x="1870" y="3528"/>
                  </a:lnTo>
                  <a:lnTo>
                    <a:pt x="1878" y="3523"/>
                  </a:lnTo>
                  <a:lnTo>
                    <a:pt x="1882" y="3519"/>
                  </a:lnTo>
                  <a:lnTo>
                    <a:pt x="1883" y="3514"/>
                  </a:lnTo>
                  <a:lnTo>
                    <a:pt x="1885" y="3512"/>
                  </a:lnTo>
                  <a:lnTo>
                    <a:pt x="1887" y="3511"/>
                  </a:lnTo>
                  <a:lnTo>
                    <a:pt x="1890" y="3507"/>
                  </a:lnTo>
                  <a:lnTo>
                    <a:pt x="1892" y="3502"/>
                  </a:lnTo>
                  <a:lnTo>
                    <a:pt x="1894" y="3500"/>
                  </a:lnTo>
                  <a:lnTo>
                    <a:pt x="1897" y="3500"/>
                  </a:lnTo>
                  <a:lnTo>
                    <a:pt x="1897" y="3494"/>
                  </a:lnTo>
                  <a:lnTo>
                    <a:pt x="1899" y="3490"/>
                  </a:lnTo>
                  <a:lnTo>
                    <a:pt x="1902" y="3485"/>
                  </a:lnTo>
                  <a:lnTo>
                    <a:pt x="1904" y="3480"/>
                  </a:lnTo>
                  <a:lnTo>
                    <a:pt x="1912" y="3475"/>
                  </a:lnTo>
                  <a:lnTo>
                    <a:pt x="1919" y="3470"/>
                  </a:lnTo>
                  <a:lnTo>
                    <a:pt x="1928" y="3463"/>
                  </a:lnTo>
                  <a:lnTo>
                    <a:pt x="1938" y="3460"/>
                  </a:lnTo>
                  <a:lnTo>
                    <a:pt x="1943" y="3449"/>
                  </a:lnTo>
                  <a:lnTo>
                    <a:pt x="1948" y="3439"/>
                  </a:lnTo>
                  <a:lnTo>
                    <a:pt x="1955" y="3431"/>
                  </a:lnTo>
                  <a:lnTo>
                    <a:pt x="1960" y="3427"/>
                  </a:lnTo>
                  <a:lnTo>
                    <a:pt x="1965" y="3425"/>
                  </a:lnTo>
                  <a:lnTo>
                    <a:pt x="1965" y="3420"/>
                  </a:lnTo>
                  <a:lnTo>
                    <a:pt x="1967" y="3417"/>
                  </a:lnTo>
                  <a:lnTo>
                    <a:pt x="1969" y="3413"/>
                  </a:lnTo>
                  <a:lnTo>
                    <a:pt x="1972" y="3412"/>
                  </a:lnTo>
                  <a:lnTo>
                    <a:pt x="1970" y="3402"/>
                  </a:lnTo>
                  <a:lnTo>
                    <a:pt x="1972" y="3395"/>
                  </a:lnTo>
                  <a:lnTo>
                    <a:pt x="1974" y="3388"/>
                  </a:lnTo>
                  <a:lnTo>
                    <a:pt x="1977" y="3383"/>
                  </a:lnTo>
                  <a:lnTo>
                    <a:pt x="1982" y="3371"/>
                  </a:lnTo>
                  <a:lnTo>
                    <a:pt x="1984" y="3364"/>
                  </a:lnTo>
                  <a:lnTo>
                    <a:pt x="1986" y="3357"/>
                  </a:lnTo>
                  <a:lnTo>
                    <a:pt x="1996" y="3350"/>
                  </a:lnTo>
                  <a:lnTo>
                    <a:pt x="2004" y="3342"/>
                  </a:lnTo>
                  <a:lnTo>
                    <a:pt x="2013" y="3333"/>
                  </a:lnTo>
                  <a:lnTo>
                    <a:pt x="2020" y="3323"/>
                  </a:lnTo>
                  <a:lnTo>
                    <a:pt x="2025" y="3320"/>
                  </a:lnTo>
                  <a:lnTo>
                    <a:pt x="2030" y="3316"/>
                  </a:lnTo>
                  <a:lnTo>
                    <a:pt x="2033" y="3311"/>
                  </a:lnTo>
                  <a:lnTo>
                    <a:pt x="2040" y="3309"/>
                  </a:lnTo>
                  <a:lnTo>
                    <a:pt x="2042" y="3304"/>
                  </a:lnTo>
                  <a:lnTo>
                    <a:pt x="2045" y="3303"/>
                  </a:lnTo>
                  <a:lnTo>
                    <a:pt x="2054" y="3299"/>
                  </a:lnTo>
                  <a:lnTo>
                    <a:pt x="2062" y="3296"/>
                  </a:lnTo>
                  <a:lnTo>
                    <a:pt x="2066" y="3294"/>
                  </a:lnTo>
                  <a:lnTo>
                    <a:pt x="2068" y="3289"/>
                  </a:lnTo>
                  <a:lnTo>
                    <a:pt x="2071" y="3291"/>
                  </a:lnTo>
                  <a:lnTo>
                    <a:pt x="2074" y="3292"/>
                  </a:lnTo>
                  <a:lnTo>
                    <a:pt x="2076" y="3296"/>
                  </a:lnTo>
                  <a:lnTo>
                    <a:pt x="2081" y="3296"/>
                  </a:lnTo>
                  <a:lnTo>
                    <a:pt x="2086" y="3294"/>
                  </a:lnTo>
                  <a:lnTo>
                    <a:pt x="2093" y="3291"/>
                  </a:lnTo>
                  <a:lnTo>
                    <a:pt x="2102" y="3287"/>
                  </a:lnTo>
                  <a:lnTo>
                    <a:pt x="2109" y="3287"/>
                  </a:lnTo>
                  <a:lnTo>
                    <a:pt x="2115" y="3289"/>
                  </a:lnTo>
                  <a:lnTo>
                    <a:pt x="2120" y="3286"/>
                  </a:lnTo>
                  <a:lnTo>
                    <a:pt x="2126" y="3282"/>
                  </a:lnTo>
                  <a:lnTo>
                    <a:pt x="2127" y="3277"/>
                  </a:lnTo>
                  <a:lnTo>
                    <a:pt x="2129" y="3269"/>
                  </a:lnTo>
                  <a:lnTo>
                    <a:pt x="2138" y="3263"/>
                  </a:lnTo>
                  <a:lnTo>
                    <a:pt x="2141" y="3260"/>
                  </a:lnTo>
                  <a:lnTo>
                    <a:pt x="2143" y="3255"/>
                  </a:lnTo>
                  <a:lnTo>
                    <a:pt x="2150" y="3255"/>
                  </a:lnTo>
                  <a:lnTo>
                    <a:pt x="2156" y="3255"/>
                  </a:lnTo>
                  <a:lnTo>
                    <a:pt x="2161" y="3253"/>
                  </a:lnTo>
                  <a:lnTo>
                    <a:pt x="2163" y="3248"/>
                  </a:lnTo>
                  <a:lnTo>
                    <a:pt x="2168" y="3248"/>
                  </a:lnTo>
                  <a:lnTo>
                    <a:pt x="2173" y="3248"/>
                  </a:lnTo>
                  <a:lnTo>
                    <a:pt x="2179" y="3248"/>
                  </a:lnTo>
                  <a:lnTo>
                    <a:pt x="2184" y="3248"/>
                  </a:lnTo>
                  <a:lnTo>
                    <a:pt x="2189" y="3251"/>
                  </a:lnTo>
                  <a:lnTo>
                    <a:pt x="2190" y="3253"/>
                  </a:lnTo>
                  <a:lnTo>
                    <a:pt x="2190" y="3255"/>
                  </a:lnTo>
                  <a:lnTo>
                    <a:pt x="2197" y="3253"/>
                  </a:lnTo>
                  <a:lnTo>
                    <a:pt x="2204" y="3251"/>
                  </a:lnTo>
                  <a:lnTo>
                    <a:pt x="2209" y="3248"/>
                  </a:lnTo>
                  <a:lnTo>
                    <a:pt x="2218" y="3248"/>
                  </a:lnTo>
                  <a:lnTo>
                    <a:pt x="2218" y="3257"/>
                  </a:lnTo>
                  <a:lnTo>
                    <a:pt x="2221" y="3262"/>
                  </a:lnTo>
                  <a:lnTo>
                    <a:pt x="2226" y="3265"/>
                  </a:lnTo>
                  <a:lnTo>
                    <a:pt x="2231" y="3269"/>
                  </a:lnTo>
                  <a:lnTo>
                    <a:pt x="2242" y="3270"/>
                  </a:lnTo>
                  <a:lnTo>
                    <a:pt x="2248" y="3270"/>
                  </a:lnTo>
                  <a:lnTo>
                    <a:pt x="2264" y="3267"/>
                  </a:lnTo>
                  <a:lnTo>
                    <a:pt x="2277" y="3263"/>
                  </a:lnTo>
                  <a:lnTo>
                    <a:pt x="2293" y="3262"/>
                  </a:lnTo>
                  <a:lnTo>
                    <a:pt x="2298" y="3263"/>
                  </a:lnTo>
                  <a:lnTo>
                    <a:pt x="2300" y="3265"/>
                  </a:lnTo>
                  <a:lnTo>
                    <a:pt x="2300" y="3269"/>
                  </a:lnTo>
                  <a:lnTo>
                    <a:pt x="2305" y="3270"/>
                  </a:lnTo>
                  <a:lnTo>
                    <a:pt x="2306" y="3272"/>
                  </a:lnTo>
                  <a:lnTo>
                    <a:pt x="2306" y="3275"/>
                  </a:lnTo>
                  <a:lnTo>
                    <a:pt x="2306" y="3282"/>
                  </a:lnTo>
                  <a:lnTo>
                    <a:pt x="2325" y="3277"/>
                  </a:lnTo>
                  <a:lnTo>
                    <a:pt x="2344" y="3272"/>
                  </a:lnTo>
                  <a:lnTo>
                    <a:pt x="2364" y="3269"/>
                  </a:lnTo>
                  <a:lnTo>
                    <a:pt x="2375" y="3267"/>
                  </a:lnTo>
                  <a:lnTo>
                    <a:pt x="2388" y="3269"/>
                  </a:lnTo>
                  <a:lnTo>
                    <a:pt x="2392" y="3269"/>
                  </a:lnTo>
                  <a:lnTo>
                    <a:pt x="2395" y="3265"/>
                  </a:lnTo>
                  <a:lnTo>
                    <a:pt x="2400" y="3260"/>
                  </a:lnTo>
                  <a:lnTo>
                    <a:pt x="2402" y="3257"/>
                  </a:lnTo>
                  <a:lnTo>
                    <a:pt x="2405" y="3255"/>
                  </a:lnTo>
                  <a:lnTo>
                    <a:pt x="2409" y="3255"/>
                  </a:lnTo>
                  <a:lnTo>
                    <a:pt x="2416" y="3255"/>
                  </a:lnTo>
                  <a:lnTo>
                    <a:pt x="2412" y="3240"/>
                  </a:lnTo>
                  <a:lnTo>
                    <a:pt x="2409" y="3221"/>
                  </a:lnTo>
                  <a:lnTo>
                    <a:pt x="2409" y="3211"/>
                  </a:lnTo>
                  <a:lnTo>
                    <a:pt x="2409" y="3200"/>
                  </a:lnTo>
                  <a:lnTo>
                    <a:pt x="2407" y="3197"/>
                  </a:lnTo>
                  <a:lnTo>
                    <a:pt x="2405" y="3194"/>
                  </a:lnTo>
                  <a:lnTo>
                    <a:pt x="2402" y="3192"/>
                  </a:lnTo>
                  <a:lnTo>
                    <a:pt x="2402" y="3187"/>
                  </a:lnTo>
                  <a:lnTo>
                    <a:pt x="2398" y="3188"/>
                  </a:lnTo>
                  <a:lnTo>
                    <a:pt x="2397" y="3192"/>
                  </a:lnTo>
                  <a:lnTo>
                    <a:pt x="2395" y="3200"/>
                  </a:lnTo>
                  <a:lnTo>
                    <a:pt x="2392" y="3202"/>
                  </a:lnTo>
                  <a:lnTo>
                    <a:pt x="2390" y="3204"/>
                  </a:lnTo>
                  <a:lnTo>
                    <a:pt x="2392" y="3207"/>
                  </a:lnTo>
                  <a:lnTo>
                    <a:pt x="2395" y="3207"/>
                  </a:lnTo>
                  <a:lnTo>
                    <a:pt x="2392" y="3212"/>
                  </a:lnTo>
                  <a:lnTo>
                    <a:pt x="2390" y="3219"/>
                  </a:lnTo>
                  <a:lnTo>
                    <a:pt x="2388" y="3226"/>
                  </a:lnTo>
                  <a:lnTo>
                    <a:pt x="2388" y="3234"/>
                  </a:lnTo>
                  <a:lnTo>
                    <a:pt x="2381" y="3231"/>
                  </a:lnTo>
                  <a:lnTo>
                    <a:pt x="2376" y="3226"/>
                  </a:lnTo>
                  <a:lnTo>
                    <a:pt x="2371" y="3221"/>
                  </a:lnTo>
                  <a:lnTo>
                    <a:pt x="2368" y="3214"/>
                  </a:lnTo>
                  <a:lnTo>
                    <a:pt x="2368" y="3197"/>
                  </a:lnTo>
                  <a:lnTo>
                    <a:pt x="2370" y="3190"/>
                  </a:lnTo>
                  <a:lnTo>
                    <a:pt x="2371" y="3188"/>
                  </a:lnTo>
                  <a:lnTo>
                    <a:pt x="2375" y="3187"/>
                  </a:lnTo>
                  <a:lnTo>
                    <a:pt x="2378" y="3182"/>
                  </a:lnTo>
                  <a:lnTo>
                    <a:pt x="2381" y="3176"/>
                  </a:lnTo>
                  <a:lnTo>
                    <a:pt x="2385" y="3173"/>
                  </a:lnTo>
                  <a:lnTo>
                    <a:pt x="2388" y="3166"/>
                  </a:lnTo>
                  <a:lnTo>
                    <a:pt x="2388" y="3159"/>
                  </a:lnTo>
                  <a:lnTo>
                    <a:pt x="2392" y="3153"/>
                  </a:lnTo>
                  <a:lnTo>
                    <a:pt x="2395" y="3147"/>
                  </a:lnTo>
                  <a:lnTo>
                    <a:pt x="2395" y="3139"/>
                  </a:lnTo>
                  <a:lnTo>
                    <a:pt x="2402" y="3139"/>
                  </a:lnTo>
                  <a:lnTo>
                    <a:pt x="2404" y="3134"/>
                  </a:lnTo>
                  <a:lnTo>
                    <a:pt x="2405" y="3132"/>
                  </a:lnTo>
                  <a:lnTo>
                    <a:pt x="2409" y="3132"/>
                  </a:lnTo>
                  <a:lnTo>
                    <a:pt x="2409" y="3125"/>
                  </a:lnTo>
                  <a:lnTo>
                    <a:pt x="2416" y="3125"/>
                  </a:lnTo>
                  <a:lnTo>
                    <a:pt x="2422" y="3124"/>
                  </a:lnTo>
                  <a:lnTo>
                    <a:pt x="2431" y="3117"/>
                  </a:lnTo>
                  <a:lnTo>
                    <a:pt x="2439" y="3110"/>
                  </a:lnTo>
                  <a:lnTo>
                    <a:pt x="2450" y="3105"/>
                  </a:lnTo>
                  <a:lnTo>
                    <a:pt x="2453" y="3091"/>
                  </a:lnTo>
                  <a:lnTo>
                    <a:pt x="2456" y="3074"/>
                  </a:lnTo>
                  <a:lnTo>
                    <a:pt x="2456" y="3055"/>
                  </a:lnTo>
                  <a:lnTo>
                    <a:pt x="2456" y="3037"/>
                  </a:lnTo>
                  <a:lnTo>
                    <a:pt x="2460" y="3035"/>
                  </a:lnTo>
                  <a:lnTo>
                    <a:pt x="2462" y="3031"/>
                  </a:lnTo>
                  <a:lnTo>
                    <a:pt x="2463" y="3023"/>
                  </a:lnTo>
                  <a:lnTo>
                    <a:pt x="2474" y="3018"/>
                  </a:lnTo>
                  <a:lnTo>
                    <a:pt x="2487" y="3013"/>
                  </a:lnTo>
                  <a:lnTo>
                    <a:pt x="2499" y="3008"/>
                  </a:lnTo>
                  <a:lnTo>
                    <a:pt x="2511" y="3002"/>
                  </a:lnTo>
                  <a:lnTo>
                    <a:pt x="2509" y="2994"/>
                  </a:lnTo>
                  <a:lnTo>
                    <a:pt x="2511" y="2987"/>
                  </a:lnTo>
                  <a:lnTo>
                    <a:pt x="2514" y="2975"/>
                  </a:lnTo>
                  <a:lnTo>
                    <a:pt x="2518" y="2963"/>
                  </a:lnTo>
                  <a:lnTo>
                    <a:pt x="2518" y="2956"/>
                  </a:lnTo>
                  <a:lnTo>
                    <a:pt x="2518" y="2948"/>
                  </a:lnTo>
                  <a:lnTo>
                    <a:pt x="2525" y="2944"/>
                  </a:lnTo>
                  <a:lnTo>
                    <a:pt x="2531" y="2941"/>
                  </a:lnTo>
                  <a:lnTo>
                    <a:pt x="2542" y="2941"/>
                  </a:lnTo>
                  <a:lnTo>
                    <a:pt x="2552" y="2941"/>
                  </a:lnTo>
                  <a:lnTo>
                    <a:pt x="2555" y="2939"/>
                  </a:lnTo>
                  <a:lnTo>
                    <a:pt x="2557" y="2936"/>
                  </a:lnTo>
                  <a:lnTo>
                    <a:pt x="2559" y="2927"/>
                  </a:lnTo>
                  <a:lnTo>
                    <a:pt x="2572" y="2927"/>
                  </a:lnTo>
                  <a:lnTo>
                    <a:pt x="2578" y="2919"/>
                  </a:lnTo>
                  <a:lnTo>
                    <a:pt x="2579" y="2914"/>
                  </a:lnTo>
                  <a:lnTo>
                    <a:pt x="2579" y="2907"/>
                  </a:lnTo>
                  <a:lnTo>
                    <a:pt x="2588" y="2905"/>
                  </a:lnTo>
                  <a:lnTo>
                    <a:pt x="2596" y="2903"/>
                  </a:lnTo>
                  <a:lnTo>
                    <a:pt x="2601" y="2898"/>
                  </a:lnTo>
                  <a:lnTo>
                    <a:pt x="2607" y="2893"/>
                  </a:lnTo>
                  <a:lnTo>
                    <a:pt x="2617" y="2893"/>
                  </a:lnTo>
                  <a:lnTo>
                    <a:pt x="2627" y="2893"/>
                  </a:lnTo>
                  <a:lnTo>
                    <a:pt x="2634" y="2890"/>
                  </a:lnTo>
                  <a:lnTo>
                    <a:pt x="2641" y="2886"/>
                  </a:lnTo>
                  <a:lnTo>
                    <a:pt x="2649" y="2886"/>
                  </a:lnTo>
                  <a:lnTo>
                    <a:pt x="2656" y="2888"/>
                  </a:lnTo>
                  <a:lnTo>
                    <a:pt x="2661" y="2891"/>
                  </a:lnTo>
                  <a:lnTo>
                    <a:pt x="2668" y="2893"/>
                  </a:lnTo>
                  <a:lnTo>
                    <a:pt x="2682" y="2886"/>
                  </a:lnTo>
                  <a:lnTo>
                    <a:pt x="2695" y="2880"/>
                  </a:lnTo>
                  <a:lnTo>
                    <a:pt x="2697" y="2878"/>
                  </a:lnTo>
                  <a:lnTo>
                    <a:pt x="2699" y="2876"/>
                  </a:lnTo>
                  <a:lnTo>
                    <a:pt x="2702" y="2873"/>
                  </a:lnTo>
                  <a:lnTo>
                    <a:pt x="2704" y="2868"/>
                  </a:lnTo>
                  <a:lnTo>
                    <a:pt x="2706" y="2866"/>
                  </a:lnTo>
                  <a:lnTo>
                    <a:pt x="2709" y="2866"/>
                  </a:lnTo>
                  <a:lnTo>
                    <a:pt x="2709" y="2845"/>
                  </a:lnTo>
                  <a:lnTo>
                    <a:pt x="2736" y="2845"/>
                  </a:lnTo>
                  <a:lnTo>
                    <a:pt x="2738" y="2840"/>
                  </a:lnTo>
                  <a:lnTo>
                    <a:pt x="2740" y="2839"/>
                  </a:lnTo>
                  <a:lnTo>
                    <a:pt x="2743" y="2839"/>
                  </a:lnTo>
                  <a:lnTo>
                    <a:pt x="2745" y="2835"/>
                  </a:lnTo>
                  <a:lnTo>
                    <a:pt x="2747" y="2833"/>
                  </a:lnTo>
                  <a:lnTo>
                    <a:pt x="2753" y="2832"/>
                  </a:lnTo>
                  <a:lnTo>
                    <a:pt x="2770" y="2832"/>
                  </a:lnTo>
                  <a:lnTo>
                    <a:pt x="2772" y="2830"/>
                  </a:lnTo>
                  <a:lnTo>
                    <a:pt x="2774" y="2828"/>
                  </a:lnTo>
                  <a:lnTo>
                    <a:pt x="2777" y="2825"/>
                  </a:lnTo>
                  <a:lnTo>
                    <a:pt x="2779" y="2820"/>
                  </a:lnTo>
                  <a:lnTo>
                    <a:pt x="2781" y="2818"/>
                  </a:lnTo>
                  <a:lnTo>
                    <a:pt x="2784" y="2818"/>
                  </a:lnTo>
                  <a:lnTo>
                    <a:pt x="2787" y="2816"/>
                  </a:lnTo>
                  <a:lnTo>
                    <a:pt x="2791" y="2815"/>
                  </a:lnTo>
                  <a:lnTo>
                    <a:pt x="2793" y="2813"/>
                  </a:lnTo>
                  <a:lnTo>
                    <a:pt x="2798" y="2811"/>
                  </a:lnTo>
                  <a:lnTo>
                    <a:pt x="2798" y="2805"/>
                  </a:lnTo>
                  <a:lnTo>
                    <a:pt x="2798" y="2799"/>
                  </a:lnTo>
                  <a:lnTo>
                    <a:pt x="2794" y="2791"/>
                  </a:lnTo>
                  <a:lnTo>
                    <a:pt x="2791" y="2782"/>
                  </a:lnTo>
                  <a:lnTo>
                    <a:pt x="2789" y="2777"/>
                  </a:lnTo>
                  <a:lnTo>
                    <a:pt x="2791" y="2770"/>
                  </a:lnTo>
                  <a:lnTo>
                    <a:pt x="2786" y="2769"/>
                  </a:lnTo>
                  <a:lnTo>
                    <a:pt x="2784" y="2767"/>
                  </a:lnTo>
                  <a:lnTo>
                    <a:pt x="2784" y="2764"/>
                  </a:lnTo>
                  <a:lnTo>
                    <a:pt x="2779" y="2755"/>
                  </a:lnTo>
                  <a:lnTo>
                    <a:pt x="2776" y="2752"/>
                  </a:lnTo>
                  <a:lnTo>
                    <a:pt x="2770" y="2750"/>
                  </a:lnTo>
                  <a:lnTo>
                    <a:pt x="2765" y="2748"/>
                  </a:lnTo>
                  <a:lnTo>
                    <a:pt x="2764" y="2747"/>
                  </a:lnTo>
                  <a:lnTo>
                    <a:pt x="2764" y="2743"/>
                  </a:lnTo>
                  <a:lnTo>
                    <a:pt x="2753" y="2736"/>
                  </a:lnTo>
                  <a:lnTo>
                    <a:pt x="2743" y="2729"/>
                  </a:lnTo>
                  <a:lnTo>
                    <a:pt x="2738" y="2726"/>
                  </a:lnTo>
                  <a:lnTo>
                    <a:pt x="2731" y="2724"/>
                  </a:lnTo>
                  <a:lnTo>
                    <a:pt x="2724" y="2723"/>
                  </a:lnTo>
                  <a:lnTo>
                    <a:pt x="2716" y="2723"/>
                  </a:lnTo>
                  <a:lnTo>
                    <a:pt x="2714" y="2716"/>
                  </a:lnTo>
                  <a:lnTo>
                    <a:pt x="2711" y="2711"/>
                  </a:lnTo>
                  <a:lnTo>
                    <a:pt x="2704" y="2701"/>
                  </a:lnTo>
                  <a:lnTo>
                    <a:pt x="2695" y="2692"/>
                  </a:lnTo>
                  <a:lnTo>
                    <a:pt x="2689" y="2682"/>
                  </a:lnTo>
                  <a:lnTo>
                    <a:pt x="2683" y="2680"/>
                  </a:lnTo>
                  <a:lnTo>
                    <a:pt x="2682" y="2678"/>
                  </a:lnTo>
                  <a:lnTo>
                    <a:pt x="2682" y="2675"/>
                  </a:lnTo>
                  <a:lnTo>
                    <a:pt x="2682" y="2668"/>
                  </a:lnTo>
                  <a:lnTo>
                    <a:pt x="2677" y="2666"/>
                  </a:lnTo>
                  <a:lnTo>
                    <a:pt x="2675" y="2665"/>
                  </a:lnTo>
                  <a:lnTo>
                    <a:pt x="2675" y="2661"/>
                  </a:lnTo>
                  <a:lnTo>
                    <a:pt x="2670" y="2615"/>
                  </a:lnTo>
                  <a:lnTo>
                    <a:pt x="2666" y="2593"/>
                  </a:lnTo>
                  <a:lnTo>
                    <a:pt x="2668" y="2566"/>
                  </a:lnTo>
                  <a:lnTo>
                    <a:pt x="2663" y="2564"/>
                  </a:lnTo>
                  <a:lnTo>
                    <a:pt x="2661" y="2562"/>
                  </a:lnTo>
                  <a:lnTo>
                    <a:pt x="2661" y="2559"/>
                  </a:lnTo>
                  <a:lnTo>
                    <a:pt x="2661" y="2552"/>
                  </a:lnTo>
                  <a:lnTo>
                    <a:pt x="2661" y="2545"/>
                  </a:lnTo>
                  <a:lnTo>
                    <a:pt x="2661" y="2539"/>
                  </a:lnTo>
                  <a:lnTo>
                    <a:pt x="2661" y="2532"/>
                  </a:lnTo>
                  <a:lnTo>
                    <a:pt x="2660" y="2528"/>
                  </a:lnTo>
                  <a:lnTo>
                    <a:pt x="2658" y="2525"/>
                  </a:lnTo>
                  <a:lnTo>
                    <a:pt x="2656" y="2521"/>
                  </a:lnTo>
                  <a:lnTo>
                    <a:pt x="2654" y="2518"/>
                  </a:lnTo>
                  <a:lnTo>
                    <a:pt x="2654" y="2513"/>
                  </a:lnTo>
                  <a:lnTo>
                    <a:pt x="2654" y="2508"/>
                  </a:lnTo>
                  <a:lnTo>
                    <a:pt x="2654" y="2503"/>
                  </a:lnTo>
                  <a:lnTo>
                    <a:pt x="2654" y="2498"/>
                  </a:lnTo>
                  <a:lnTo>
                    <a:pt x="2653" y="2496"/>
                  </a:lnTo>
                  <a:lnTo>
                    <a:pt x="2651" y="2496"/>
                  </a:lnTo>
                  <a:lnTo>
                    <a:pt x="2649" y="2494"/>
                  </a:lnTo>
                  <a:lnTo>
                    <a:pt x="2648" y="2491"/>
                  </a:lnTo>
                  <a:lnTo>
                    <a:pt x="2648" y="2479"/>
                  </a:lnTo>
                  <a:lnTo>
                    <a:pt x="2649" y="2463"/>
                  </a:lnTo>
                  <a:lnTo>
                    <a:pt x="2653" y="2446"/>
                  </a:lnTo>
                  <a:lnTo>
                    <a:pt x="2654" y="2429"/>
                  </a:lnTo>
                  <a:lnTo>
                    <a:pt x="2660" y="2424"/>
                  </a:lnTo>
                  <a:lnTo>
                    <a:pt x="2665" y="2419"/>
                  </a:lnTo>
                  <a:lnTo>
                    <a:pt x="2666" y="2410"/>
                  </a:lnTo>
                  <a:lnTo>
                    <a:pt x="2668" y="2402"/>
                  </a:lnTo>
                  <a:lnTo>
                    <a:pt x="2675" y="2404"/>
                  </a:lnTo>
                  <a:lnTo>
                    <a:pt x="2678" y="2402"/>
                  </a:lnTo>
                  <a:lnTo>
                    <a:pt x="2680" y="2398"/>
                  </a:lnTo>
                  <a:lnTo>
                    <a:pt x="2682" y="2395"/>
                  </a:lnTo>
                  <a:lnTo>
                    <a:pt x="2683" y="2392"/>
                  </a:lnTo>
                  <a:lnTo>
                    <a:pt x="2685" y="2388"/>
                  </a:lnTo>
                  <a:lnTo>
                    <a:pt x="2689" y="2387"/>
                  </a:lnTo>
                  <a:lnTo>
                    <a:pt x="2695" y="2388"/>
                  </a:lnTo>
                  <a:lnTo>
                    <a:pt x="2697" y="2385"/>
                  </a:lnTo>
                  <a:lnTo>
                    <a:pt x="2699" y="2381"/>
                  </a:lnTo>
                  <a:lnTo>
                    <a:pt x="2701" y="2380"/>
                  </a:lnTo>
                  <a:lnTo>
                    <a:pt x="2702" y="2375"/>
                  </a:lnTo>
                  <a:lnTo>
                    <a:pt x="2702" y="2369"/>
                  </a:lnTo>
                  <a:lnTo>
                    <a:pt x="2704" y="2366"/>
                  </a:lnTo>
                  <a:lnTo>
                    <a:pt x="2706" y="2363"/>
                  </a:lnTo>
                  <a:lnTo>
                    <a:pt x="2709" y="2361"/>
                  </a:lnTo>
                  <a:lnTo>
                    <a:pt x="2712" y="2354"/>
                  </a:lnTo>
                  <a:lnTo>
                    <a:pt x="2718" y="2349"/>
                  </a:lnTo>
                  <a:lnTo>
                    <a:pt x="2723" y="2344"/>
                  </a:lnTo>
                  <a:lnTo>
                    <a:pt x="2730" y="2340"/>
                  </a:lnTo>
                  <a:lnTo>
                    <a:pt x="2731" y="2327"/>
                  </a:lnTo>
                  <a:lnTo>
                    <a:pt x="2736" y="2317"/>
                  </a:lnTo>
                  <a:lnTo>
                    <a:pt x="2740" y="2306"/>
                  </a:lnTo>
                  <a:lnTo>
                    <a:pt x="2743" y="2293"/>
                  </a:lnTo>
                  <a:lnTo>
                    <a:pt x="2750" y="2293"/>
                  </a:lnTo>
                  <a:lnTo>
                    <a:pt x="2755" y="2289"/>
                  </a:lnTo>
                  <a:lnTo>
                    <a:pt x="2760" y="2288"/>
                  </a:lnTo>
                  <a:lnTo>
                    <a:pt x="2764" y="2284"/>
                  </a:lnTo>
                  <a:lnTo>
                    <a:pt x="2770" y="2274"/>
                  </a:lnTo>
                  <a:lnTo>
                    <a:pt x="2777" y="2265"/>
                  </a:lnTo>
                  <a:lnTo>
                    <a:pt x="2779" y="2264"/>
                  </a:lnTo>
                  <a:lnTo>
                    <a:pt x="2781" y="2262"/>
                  </a:lnTo>
                  <a:lnTo>
                    <a:pt x="2784" y="2259"/>
                  </a:lnTo>
                  <a:lnTo>
                    <a:pt x="2786" y="2254"/>
                  </a:lnTo>
                  <a:lnTo>
                    <a:pt x="2787" y="2252"/>
                  </a:lnTo>
                  <a:lnTo>
                    <a:pt x="2791" y="2252"/>
                  </a:lnTo>
                  <a:lnTo>
                    <a:pt x="2793" y="2248"/>
                  </a:lnTo>
                  <a:lnTo>
                    <a:pt x="2794" y="2245"/>
                  </a:lnTo>
                  <a:lnTo>
                    <a:pt x="2796" y="2242"/>
                  </a:lnTo>
                  <a:lnTo>
                    <a:pt x="2798" y="2238"/>
                  </a:lnTo>
                  <a:lnTo>
                    <a:pt x="2805" y="2235"/>
                  </a:lnTo>
                  <a:lnTo>
                    <a:pt x="2808" y="2233"/>
                  </a:lnTo>
                  <a:lnTo>
                    <a:pt x="2811" y="2231"/>
                  </a:lnTo>
                  <a:lnTo>
                    <a:pt x="2811" y="2228"/>
                  </a:lnTo>
                  <a:lnTo>
                    <a:pt x="2811" y="2225"/>
                  </a:lnTo>
                  <a:lnTo>
                    <a:pt x="2811" y="2221"/>
                  </a:lnTo>
                  <a:lnTo>
                    <a:pt x="2811" y="2218"/>
                  </a:lnTo>
                  <a:lnTo>
                    <a:pt x="2820" y="2213"/>
                  </a:lnTo>
                  <a:lnTo>
                    <a:pt x="2823" y="2209"/>
                  </a:lnTo>
                  <a:lnTo>
                    <a:pt x="2825" y="2204"/>
                  </a:lnTo>
                  <a:lnTo>
                    <a:pt x="2827" y="2202"/>
                  </a:lnTo>
                  <a:lnTo>
                    <a:pt x="2828" y="2201"/>
                  </a:lnTo>
                  <a:lnTo>
                    <a:pt x="2832" y="2197"/>
                  </a:lnTo>
                  <a:lnTo>
                    <a:pt x="2834" y="2192"/>
                  </a:lnTo>
                  <a:lnTo>
                    <a:pt x="2835" y="2190"/>
                  </a:lnTo>
                  <a:lnTo>
                    <a:pt x="2839" y="2190"/>
                  </a:lnTo>
                  <a:lnTo>
                    <a:pt x="2844" y="2182"/>
                  </a:lnTo>
                  <a:lnTo>
                    <a:pt x="2845" y="2177"/>
                  </a:lnTo>
                  <a:lnTo>
                    <a:pt x="2845" y="2170"/>
                  </a:lnTo>
                  <a:lnTo>
                    <a:pt x="2861" y="2163"/>
                  </a:lnTo>
                  <a:lnTo>
                    <a:pt x="2873" y="2153"/>
                  </a:lnTo>
                  <a:lnTo>
                    <a:pt x="2885" y="2143"/>
                  </a:lnTo>
                  <a:lnTo>
                    <a:pt x="2893" y="2129"/>
                  </a:lnTo>
                  <a:lnTo>
                    <a:pt x="2898" y="2129"/>
                  </a:lnTo>
                  <a:lnTo>
                    <a:pt x="2903" y="2127"/>
                  </a:lnTo>
                  <a:lnTo>
                    <a:pt x="2907" y="2126"/>
                  </a:lnTo>
                  <a:lnTo>
                    <a:pt x="2910" y="2122"/>
                  </a:lnTo>
                  <a:lnTo>
                    <a:pt x="2915" y="2115"/>
                  </a:lnTo>
                  <a:lnTo>
                    <a:pt x="2920" y="2109"/>
                  </a:lnTo>
                  <a:lnTo>
                    <a:pt x="2934" y="2102"/>
                  </a:lnTo>
                  <a:lnTo>
                    <a:pt x="2948" y="2095"/>
                  </a:lnTo>
                  <a:lnTo>
                    <a:pt x="2951" y="2086"/>
                  </a:lnTo>
                  <a:lnTo>
                    <a:pt x="2955" y="2078"/>
                  </a:lnTo>
                  <a:lnTo>
                    <a:pt x="2960" y="2071"/>
                  </a:lnTo>
                  <a:lnTo>
                    <a:pt x="2963" y="2069"/>
                  </a:lnTo>
                  <a:lnTo>
                    <a:pt x="2968" y="2068"/>
                  </a:lnTo>
                  <a:lnTo>
                    <a:pt x="2968" y="2064"/>
                  </a:lnTo>
                  <a:lnTo>
                    <a:pt x="2972" y="2061"/>
                  </a:lnTo>
                  <a:lnTo>
                    <a:pt x="2977" y="2056"/>
                  </a:lnTo>
                  <a:lnTo>
                    <a:pt x="2980" y="2054"/>
                  </a:lnTo>
                  <a:lnTo>
                    <a:pt x="2982" y="2051"/>
                  </a:lnTo>
                  <a:lnTo>
                    <a:pt x="2982" y="2047"/>
                  </a:lnTo>
                  <a:lnTo>
                    <a:pt x="2982" y="2040"/>
                  </a:lnTo>
                  <a:lnTo>
                    <a:pt x="2990" y="2035"/>
                  </a:lnTo>
                  <a:lnTo>
                    <a:pt x="2994" y="2032"/>
                  </a:lnTo>
                  <a:lnTo>
                    <a:pt x="2996" y="2027"/>
                  </a:lnTo>
                  <a:lnTo>
                    <a:pt x="3002" y="2027"/>
                  </a:lnTo>
                  <a:lnTo>
                    <a:pt x="3006" y="2023"/>
                  </a:lnTo>
                  <a:lnTo>
                    <a:pt x="3007" y="2020"/>
                  </a:lnTo>
                  <a:lnTo>
                    <a:pt x="3009" y="2013"/>
                  </a:lnTo>
                  <a:lnTo>
                    <a:pt x="3016" y="2011"/>
                  </a:lnTo>
                  <a:lnTo>
                    <a:pt x="3023" y="2011"/>
                  </a:lnTo>
                  <a:lnTo>
                    <a:pt x="3031" y="2015"/>
                  </a:lnTo>
                  <a:lnTo>
                    <a:pt x="3040" y="2018"/>
                  </a:lnTo>
                  <a:lnTo>
                    <a:pt x="3045" y="2020"/>
                  </a:lnTo>
                  <a:lnTo>
                    <a:pt x="3050" y="2020"/>
                  </a:lnTo>
                  <a:lnTo>
                    <a:pt x="3057" y="2017"/>
                  </a:lnTo>
                  <a:lnTo>
                    <a:pt x="3064" y="2013"/>
                  </a:lnTo>
                  <a:lnTo>
                    <a:pt x="3067" y="2013"/>
                  </a:lnTo>
                  <a:lnTo>
                    <a:pt x="3071" y="2013"/>
                  </a:lnTo>
                  <a:lnTo>
                    <a:pt x="3072" y="2010"/>
                  </a:lnTo>
                  <a:lnTo>
                    <a:pt x="3077" y="2003"/>
                  </a:lnTo>
                  <a:lnTo>
                    <a:pt x="3081" y="2001"/>
                  </a:lnTo>
                  <a:lnTo>
                    <a:pt x="3086" y="1998"/>
                  </a:lnTo>
                  <a:lnTo>
                    <a:pt x="3091" y="1998"/>
                  </a:lnTo>
                  <a:lnTo>
                    <a:pt x="3098" y="1999"/>
                  </a:lnTo>
                  <a:lnTo>
                    <a:pt x="3101" y="1994"/>
                  </a:lnTo>
                  <a:lnTo>
                    <a:pt x="3105" y="1989"/>
                  </a:lnTo>
                  <a:lnTo>
                    <a:pt x="3115" y="1982"/>
                  </a:lnTo>
                  <a:lnTo>
                    <a:pt x="3122" y="1981"/>
                  </a:lnTo>
                  <a:lnTo>
                    <a:pt x="3125" y="1977"/>
                  </a:lnTo>
                  <a:lnTo>
                    <a:pt x="3130" y="1972"/>
                  </a:lnTo>
                  <a:lnTo>
                    <a:pt x="3132" y="1965"/>
                  </a:lnTo>
                  <a:lnTo>
                    <a:pt x="3132" y="1957"/>
                  </a:lnTo>
                  <a:lnTo>
                    <a:pt x="3130" y="1952"/>
                  </a:lnTo>
                  <a:lnTo>
                    <a:pt x="3125" y="1948"/>
                  </a:lnTo>
                  <a:lnTo>
                    <a:pt x="3120" y="1947"/>
                  </a:lnTo>
                  <a:lnTo>
                    <a:pt x="3108" y="1943"/>
                  </a:lnTo>
                  <a:lnTo>
                    <a:pt x="3103" y="1941"/>
                  </a:lnTo>
                  <a:lnTo>
                    <a:pt x="3098" y="1938"/>
                  </a:lnTo>
                  <a:lnTo>
                    <a:pt x="3101" y="1931"/>
                  </a:lnTo>
                  <a:lnTo>
                    <a:pt x="3105" y="1924"/>
                  </a:lnTo>
                  <a:lnTo>
                    <a:pt x="3105" y="1921"/>
                  </a:lnTo>
                  <a:lnTo>
                    <a:pt x="3100" y="1916"/>
                  </a:lnTo>
                  <a:lnTo>
                    <a:pt x="3098" y="1911"/>
                  </a:lnTo>
                  <a:lnTo>
                    <a:pt x="3100" y="1907"/>
                  </a:lnTo>
                  <a:lnTo>
                    <a:pt x="3103" y="1904"/>
                  </a:lnTo>
                  <a:lnTo>
                    <a:pt x="3111" y="1899"/>
                  </a:lnTo>
                  <a:lnTo>
                    <a:pt x="3117" y="1895"/>
                  </a:lnTo>
                  <a:lnTo>
                    <a:pt x="3118" y="1892"/>
                  </a:lnTo>
                  <a:lnTo>
                    <a:pt x="3122" y="1890"/>
                  </a:lnTo>
                  <a:lnTo>
                    <a:pt x="3130" y="1887"/>
                  </a:lnTo>
                  <a:lnTo>
                    <a:pt x="3139" y="1883"/>
                  </a:lnTo>
                  <a:lnTo>
                    <a:pt x="3139" y="1875"/>
                  </a:lnTo>
                  <a:lnTo>
                    <a:pt x="3141" y="1871"/>
                  </a:lnTo>
                  <a:lnTo>
                    <a:pt x="3144" y="1870"/>
                  </a:lnTo>
                  <a:lnTo>
                    <a:pt x="3149" y="1868"/>
                  </a:lnTo>
                  <a:lnTo>
                    <a:pt x="3153" y="1866"/>
                  </a:lnTo>
                  <a:lnTo>
                    <a:pt x="3158" y="1859"/>
                  </a:lnTo>
                  <a:lnTo>
                    <a:pt x="3161" y="1851"/>
                  </a:lnTo>
                  <a:lnTo>
                    <a:pt x="3164" y="1849"/>
                  </a:lnTo>
                  <a:lnTo>
                    <a:pt x="3170" y="1847"/>
                  </a:lnTo>
                  <a:lnTo>
                    <a:pt x="3171" y="1846"/>
                  </a:lnTo>
                  <a:lnTo>
                    <a:pt x="3173" y="1842"/>
                  </a:lnTo>
                  <a:lnTo>
                    <a:pt x="3175" y="1839"/>
                  </a:lnTo>
                  <a:lnTo>
                    <a:pt x="3176" y="1836"/>
                  </a:lnTo>
                  <a:lnTo>
                    <a:pt x="3178" y="1834"/>
                  </a:lnTo>
                  <a:lnTo>
                    <a:pt x="3180" y="1829"/>
                  </a:lnTo>
                  <a:lnTo>
                    <a:pt x="3185" y="1829"/>
                  </a:lnTo>
                  <a:lnTo>
                    <a:pt x="3188" y="1827"/>
                  </a:lnTo>
                  <a:lnTo>
                    <a:pt x="3192" y="1825"/>
                  </a:lnTo>
                  <a:lnTo>
                    <a:pt x="3194" y="1822"/>
                  </a:lnTo>
                  <a:lnTo>
                    <a:pt x="3204" y="1824"/>
                  </a:lnTo>
                  <a:lnTo>
                    <a:pt x="3212" y="1824"/>
                  </a:lnTo>
                  <a:lnTo>
                    <a:pt x="3229" y="1820"/>
                  </a:lnTo>
                  <a:lnTo>
                    <a:pt x="3243" y="1817"/>
                  </a:lnTo>
                  <a:lnTo>
                    <a:pt x="3252" y="1815"/>
                  </a:lnTo>
                  <a:lnTo>
                    <a:pt x="3262" y="1815"/>
                  </a:lnTo>
                  <a:lnTo>
                    <a:pt x="3270" y="1810"/>
                  </a:lnTo>
                  <a:lnTo>
                    <a:pt x="3281" y="1807"/>
                  </a:lnTo>
                  <a:lnTo>
                    <a:pt x="3289" y="1801"/>
                  </a:lnTo>
                  <a:lnTo>
                    <a:pt x="3292" y="1798"/>
                  </a:lnTo>
                  <a:lnTo>
                    <a:pt x="3296" y="1795"/>
                  </a:lnTo>
                  <a:lnTo>
                    <a:pt x="3315" y="1795"/>
                  </a:lnTo>
                  <a:lnTo>
                    <a:pt x="3330" y="1791"/>
                  </a:lnTo>
                  <a:lnTo>
                    <a:pt x="3344" y="1786"/>
                  </a:lnTo>
                  <a:lnTo>
                    <a:pt x="3357" y="1781"/>
                  </a:lnTo>
                  <a:lnTo>
                    <a:pt x="3364" y="1779"/>
                  </a:lnTo>
                  <a:lnTo>
                    <a:pt x="3369" y="1781"/>
                  </a:lnTo>
                  <a:lnTo>
                    <a:pt x="3378" y="1784"/>
                  </a:lnTo>
                  <a:lnTo>
                    <a:pt x="3386" y="1788"/>
                  </a:lnTo>
                  <a:lnTo>
                    <a:pt x="3391" y="1789"/>
                  </a:lnTo>
                  <a:lnTo>
                    <a:pt x="3398" y="1788"/>
                  </a:lnTo>
                  <a:lnTo>
                    <a:pt x="3441" y="1779"/>
                  </a:lnTo>
                  <a:lnTo>
                    <a:pt x="3483" y="1772"/>
                  </a:lnTo>
                  <a:lnTo>
                    <a:pt x="3507" y="1769"/>
                  </a:lnTo>
                  <a:lnTo>
                    <a:pt x="3531" y="1767"/>
                  </a:lnTo>
                  <a:lnTo>
                    <a:pt x="3555" y="1766"/>
                  </a:lnTo>
                  <a:lnTo>
                    <a:pt x="3582" y="1767"/>
                  </a:lnTo>
                  <a:lnTo>
                    <a:pt x="3584" y="1766"/>
                  </a:lnTo>
                  <a:lnTo>
                    <a:pt x="3586" y="1764"/>
                  </a:lnTo>
                  <a:lnTo>
                    <a:pt x="3589" y="1761"/>
                  </a:lnTo>
                  <a:lnTo>
                    <a:pt x="3591" y="1755"/>
                  </a:lnTo>
                  <a:lnTo>
                    <a:pt x="3593" y="1754"/>
                  </a:lnTo>
                  <a:lnTo>
                    <a:pt x="3596" y="1754"/>
                  </a:lnTo>
                  <a:lnTo>
                    <a:pt x="3598" y="1750"/>
                  </a:lnTo>
                  <a:lnTo>
                    <a:pt x="3599" y="1747"/>
                  </a:lnTo>
                  <a:lnTo>
                    <a:pt x="3601" y="1743"/>
                  </a:lnTo>
                  <a:lnTo>
                    <a:pt x="3603" y="1740"/>
                  </a:lnTo>
                  <a:lnTo>
                    <a:pt x="3610" y="1737"/>
                  </a:lnTo>
                  <a:lnTo>
                    <a:pt x="3613" y="1735"/>
                  </a:lnTo>
                  <a:lnTo>
                    <a:pt x="3616" y="1733"/>
                  </a:lnTo>
                  <a:lnTo>
                    <a:pt x="3620" y="1726"/>
                  </a:lnTo>
                  <a:lnTo>
                    <a:pt x="3623" y="1720"/>
                  </a:lnTo>
                  <a:lnTo>
                    <a:pt x="3625" y="1718"/>
                  </a:lnTo>
                  <a:lnTo>
                    <a:pt x="3625" y="1711"/>
                  </a:lnTo>
                  <a:lnTo>
                    <a:pt x="3628" y="1708"/>
                  </a:lnTo>
                  <a:lnTo>
                    <a:pt x="3632" y="1704"/>
                  </a:lnTo>
                  <a:lnTo>
                    <a:pt x="3637" y="1703"/>
                  </a:lnTo>
                  <a:lnTo>
                    <a:pt x="3649" y="1701"/>
                  </a:lnTo>
                  <a:lnTo>
                    <a:pt x="3654" y="1699"/>
                  </a:lnTo>
                  <a:lnTo>
                    <a:pt x="3661" y="1696"/>
                  </a:lnTo>
                  <a:lnTo>
                    <a:pt x="3663" y="1694"/>
                  </a:lnTo>
                  <a:lnTo>
                    <a:pt x="3669" y="1694"/>
                  </a:lnTo>
                  <a:lnTo>
                    <a:pt x="3676" y="1691"/>
                  </a:lnTo>
                  <a:lnTo>
                    <a:pt x="3683" y="1685"/>
                  </a:lnTo>
                  <a:lnTo>
                    <a:pt x="3688" y="1679"/>
                  </a:lnTo>
                  <a:lnTo>
                    <a:pt x="3692" y="1679"/>
                  </a:lnTo>
                  <a:lnTo>
                    <a:pt x="3702" y="1682"/>
                  </a:lnTo>
                  <a:lnTo>
                    <a:pt x="3707" y="1682"/>
                  </a:lnTo>
                  <a:lnTo>
                    <a:pt x="3712" y="1682"/>
                  </a:lnTo>
                  <a:lnTo>
                    <a:pt x="3715" y="1680"/>
                  </a:lnTo>
                  <a:lnTo>
                    <a:pt x="3717" y="1677"/>
                  </a:lnTo>
                  <a:lnTo>
                    <a:pt x="3719" y="1672"/>
                  </a:lnTo>
                  <a:lnTo>
                    <a:pt x="3719" y="1665"/>
                  </a:lnTo>
                  <a:lnTo>
                    <a:pt x="3722" y="1665"/>
                  </a:lnTo>
                  <a:lnTo>
                    <a:pt x="3731" y="1665"/>
                  </a:lnTo>
                  <a:lnTo>
                    <a:pt x="3734" y="1665"/>
                  </a:lnTo>
                  <a:lnTo>
                    <a:pt x="3762" y="1655"/>
                  </a:lnTo>
                  <a:lnTo>
                    <a:pt x="3787" y="1645"/>
                  </a:lnTo>
                  <a:lnTo>
                    <a:pt x="3791" y="1643"/>
                  </a:lnTo>
                  <a:lnTo>
                    <a:pt x="3814" y="1631"/>
                  </a:lnTo>
                  <a:lnTo>
                    <a:pt x="3816" y="1626"/>
                  </a:lnTo>
                  <a:lnTo>
                    <a:pt x="3818" y="1624"/>
                  </a:lnTo>
                  <a:lnTo>
                    <a:pt x="3821" y="1624"/>
                  </a:lnTo>
                  <a:lnTo>
                    <a:pt x="3838" y="1621"/>
                  </a:lnTo>
                  <a:lnTo>
                    <a:pt x="3855" y="1616"/>
                  </a:lnTo>
                  <a:lnTo>
                    <a:pt x="3871" y="1609"/>
                  </a:lnTo>
                  <a:lnTo>
                    <a:pt x="3886" y="1602"/>
                  </a:lnTo>
                  <a:lnTo>
                    <a:pt x="3889" y="1600"/>
                  </a:lnTo>
                  <a:lnTo>
                    <a:pt x="3893" y="1593"/>
                  </a:lnTo>
                  <a:lnTo>
                    <a:pt x="3898" y="1588"/>
                  </a:lnTo>
                  <a:lnTo>
                    <a:pt x="3905" y="1587"/>
                  </a:lnTo>
                  <a:lnTo>
                    <a:pt x="3912" y="1587"/>
                  </a:lnTo>
                  <a:lnTo>
                    <a:pt x="3917" y="1587"/>
                  </a:lnTo>
                  <a:lnTo>
                    <a:pt x="3922" y="1585"/>
                  </a:lnTo>
                  <a:lnTo>
                    <a:pt x="3927" y="1581"/>
                  </a:lnTo>
                  <a:lnTo>
                    <a:pt x="3929" y="1575"/>
                  </a:lnTo>
                  <a:lnTo>
                    <a:pt x="3930" y="1573"/>
                  </a:lnTo>
                  <a:lnTo>
                    <a:pt x="3930" y="1570"/>
                  </a:lnTo>
                  <a:lnTo>
                    <a:pt x="3944" y="1570"/>
                  </a:lnTo>
                  <a:lnTo>
                    <a:pt x="3956" y="1552"/>
                  </a:lnTo>
                  <a:lnTo>
                    <a:pt x="3961" y="1544"/>
                  </a:lnTo>
                  <a:lnTo>
                    <a:pt x="3964" y="1534"/>
                  </a:lnTo>
                  <a:lnTo>
                    <a:pt x="3966" y="1530"/>
                  </a:lnTo>
                  <a:lnTo>
                    <a:pt x="3966" y="1524"/>
                  </a:lnTo>
                  <a:lnTo>
                    <a:pt x="3970" y="1520"/>
                  </a:lnTo>
                  <a:lnTo>
                    <a:pt x="3975" y="1510"/>
                  </a:lnTo>
                  <a:lnTo>
                    <a:pt x="3976" y="1506"/>
                  </a:lnTo>
                  <a:lnTo>
                    <a:pt x="3978" y="1501"/>
                  </a:lnTo>
                  <a:lnTo>
                    <a:pt x="3976" y="1498"/>
                  </a:lnTo>
                  <a:lnTo>
                    <a:pt x="3973" y="1493"/>
                  </a:lnTo>
                  <a:lnTo>
                    <a:pt x="3971" y="1489"/>
                  </a:lnTo>
                  <a:lnTo>
                    <a:pt x="3970" y="1479"/>
                  </a:lnTo>
                  <a:lnTo>
                    <a:pt x="3970" y="1471"/>
                  </a:lnTo>
                  <a:lnTo>
                    <a:pt x="3971" y="1462"/>
                  </a:lnTo>
                  <a:lnTo>
                    <a:pt x="3971" y="1454"/>
                  </a:lnTo>
                  <a:lnTo>
                    <a:pt x="3971" y="1452"/>
                  </a:lnTo>
                  <a:lnTo>
                    <a:pt x="3970" y="1448"/>
                  </a:lnTo>
                  <a:lnTo>
                    <a:pt x="3968" y="1448"/>
                  </a:lnTo>
                  <a:lnTo>
                    <a:pt x="3966" y="1448"/>
                  </a:lnTo>
                  <a:lnTo>
                    <a:pt x="3964" y="1447"/>
                  </a:lnTo>
                  <a:lnTo>
                    <a:pt x="3964" y="1442"/>
                  </a:lnTo>
                  <a:lnTo>
                    <a:pt x="3964" y="1440"/>
                  </a:lnTo>
                  <a:lnTo>
                    <a:pt x="3964" y="1435"/>
                  </a:lnTo>
                  <a:lnTo>
                    <a:pt x="3963" y="1430"/>
                  </a:lnTo>
                  <a:lnTo>
                    <a:pt x="3958" y="1423"/>
                  </a:lnTo>
                  <a:lnTo>
                    <a:pt x="3953" y="1416"/>
                  </a:lnTo>
                  <a:lnTo>
                    <a:pt x="3946" y="1409"/>
                  </a:lnTo>
                  <a:lnTo>
                    <a:pt x="3947" y="1406"/>
                  </a:lnTo>
                  <a:lnTo>
                    <a:pt x="3951" y="1401"/>
                  </a:lnTo>
                  <a:lnTo>
                    <a:pt x="3951" y="1392"/>
                  </a:lnTo>
                  <a:lnTo>
                    <a:pt x="3958" y="1387"/>
                  </a:lnTo>
                  <a:lnTo>
                    <a:pt x="3968" y="1385"/>
                  </a:lnTo>
                  <a:lnTo>
                    <a:pt x="3971" y="1385"/>
                  </a:lnTo>
                  <a:lnTo>
                    <a:pt x="3978" y="1389"/>
                  </a:lnTo>
                  <a:lnTo>
                    <a:pt x="3987" y="1392"/>
                  </a:lnTo>
                  <a:lnTo>
                    <a:pt x="3993" y="1394"/>
                  </a:lnTo>
                  <a:lnTo>
                    <a:pt x="4000" y="1397"/>
                  </a:lnTo>
                  <a:lnTo>
                    <a:pt x="4000" y="1389"/>
                  </a:lnTo>
                  <a:lnTo>
                    <a:pt x="4002" y="1378"/>
                  </a:lnTo>
                  <a:lnTo>
                    <a:pt x="4005" y="1378"/>
                  </a:lnTo>
                  <a:lnTo>
                    <a:pt x="4007" y="1375"/>
                  </a:lnTo>
                  <a:lnTo>
                    <a:pt x="4011" y="1373"/>
                  </a:lnTo>
                  <a:lnTo>
                    <a:pt x="4014" y="1373"/>
                  </a:lnTo>
                  <a:lnTo>
                    <a:pt x="4014" y="1372"/>
                  </a:lnTo>
                  <a:lnTo>
                    <a:pt x="4017" y="1372"/>
                  </a:lnTo>
                  <a:lnTo>
                    <a:pt x="4021" y="1370"/>
                  </a:lnTo>
                  <a:lnTo>
                    <a:pt x="4019" y="1366"/>
                  </a:lnTo>
                  <a:lnTo>
                    <a:pt x="4019" y="1361"/>
                  </a:lnTo>
                  <a:lnTo>
                    <a:pt x="4019" y="1356"/>
                  </a:lnTo>
                  <a:lnTo>
                    <a:pt x="4019" y="1349"/>
                  </a:lnTo>
                  <a:close/>
                  <a:moveTo>
                    <a:pt x="4244" y="2477"/>
                  </a:moveTo>
                  <a:lnTo>
                    <a:pt x="4241" y="2477"/>
                  </a:lnTo>
                  <a:lnTo>
                    <a:pt x="4239" y="2475"/>
                  </a:lnTo>
                  <a:lnTo>
                    <a:pt x="4239" y="2469"/>
                  </a:lnTo>
                  <a:lnTo>
                    <a:pt x="4239" y="2462"/>
                  </a:lnTo>
                  <a:lnTo>
                    <a:pt x="4239" y="2458"/>
                  </a:lnTo>
                  <a:lnTo>
                    <a:pt x="4237" y="2457"/>
                  </a:lnTo>
                  <a:lnTo>
                    <a:pt x="4234" y="2453"/>
                  </a:lnTo>
                  <a:lnTo>
                    <a:pt x="4229" y="2451"/>
                  </a:lnTo>
                  <a:lnTo>
                    <a:pt x="4226" y="2448"/>
                  </a:lnTo>
                  <a:lnTo>
                    <a:pt x="4224" y="2443"/>
                  </a:lnTo>
                  <a:lnTo>
                    <a:pt x="4224" y="2436"/>
                  </a:lnTo>
                  <a:lnTo>
                    <a:pt x="4224" y="2433"/>
                  </a:lnTo>
                  <a:lnTo>
                    <a:pt x="4224" y="2429"/>
                  </a:lnTo>
                  <a:lnTo>
                    <a:pt x="4220" y="2429"/>
                  </a:lnTo>
                  <a:lnTo>
                    <a:pt x="4217" y="2429"/>
                  </a:lnTo>
                  <a:lnTo>
                    <a:pt x="4214" y="2429"/>
                  </a:lnTo>
                  <a:lnTo>
                    <a:pt x="4210" y="2429"/>
                  </a:lnTo>
                  <a:lnTo>
                    <a:pt x="4210" y="2426"/>
                  </a:lnTo>
                  <a:lnTo>
                    <a:pt x="4210" y="2422"/>
                  </a:lnTo>
                  <a:lnTo>
                    <a:pt x="4210" y="2419"/>
                  </a:lnTo>
                  <a:lnTo>
                    <a:pt x="4210" y="2416"/>
                  </a:lnTo>
                  <a:lnTo>
                    <a:pt x="4202" y="2410"/>
                  </a:lnTo>
                  <a:lnTo>
                    <a:pt x="4198" y="2407"/>
                  </a:lnTo>
                  <a:lnTo>
                    <a:pt x="4196" y="2402"/>
                  </a:lnTo>
                  <a:lnTo>
                    <a:pt x="4181" y="2402"/>
                  </a:lnTo>
                  <a:lnTo>
                    <a:pt x="4166" y="2402"/>
                  </a:lnTo>
                  <a:lnTo>
                    <a:pt x="4138" y="2398"/>
                  </a:lnTo>
                  <a:lnTo>
                    <a:pt x="4111" y="2395"/>
                  </a:lnTo>
                  <a:lnTo>
                    <a:pt x="4097" y="2393"/>
                  </a:lnTo>
                  <a:lnTo>
                    <a:pt x="4080" y="2395"/>
                  </a:lnTo>
                  <a:lnTo>
                    <a:pt x="4080" y="2398"/>
                  </a:lnTo>
                  <a:lnTo>
                    <a:pt x="4079" y="2400"/>
                  </a:lnTo>
                  <a:lnTo>
                    <a:pt x="4074" y="2402"/>
                  </a:lnTo>
                  <a:lnTo>
                    <a:pt x="4069" y="2410"/>
                  </a:lnTo>
                  <a:lnTo>
                    <a:pt x="4065" y="2417"/>
                  </a:lnTo>
                  <a:lnTo>
                    <a:pt x="4065" y="2421"/>
                  </a:lnTo>
                  <a:lnTo>
                    <a:pt x="4067" y="2422"/>
                  </a:lnTo>
                  <a:lnTo>
                    <a:pt x="4070" y="2422"/>
                  </a:lnTo>
                  <a:lnTo>
                    <a:pt x="4074" y="2422"/>
                  </a:lnTo>
                  <a:lnTo>
                    <a:pt x="4074" y="2426"/>
                  </a:lnTo>
                  <a:lnTo>
                    <a:pt x="4074" y="2429"/>
                  </a:lnTo>
                  <a:lnTo>
                    <a:pt x="4077" y="2429"/>
                  </a:lnTo>
                  <a:lnTo>
                    <a:pt x="4080" y="2429"/>
                  </a:lnTo>
                  <a:lnTo>
                    <a:pt x="4080" y="2436"/>
                  </a:lnTo>
                  <a:lnTo>
                    <a:pt x="4080" y="2443"/>
                  </a:lnTo>
                  <a:lnTo>
                    <a:pt x="4080" y="2450"/>
                  </a:lnTo>
                  <a:lnTo>
                    <a:pt x="4080" y="2457"/>
                  </a:lnTo>
                  <a:lnTo>
                    <a:pt x="4096" y="2460"/>
                  </a:lnTo>
                  <a:lnTo>
                    <a:pt x="4109" y="2465"/>
                  </a:lnTo>
                  <a:lnTo>
                    <a:pt x="4125" y="2469"/>
                  </a:lnTo>
                  <a:lnTo>
                    <a:pt x="4142" y="2470"/>
                  </a:lnTo>
                  <a:lnTo>
                    <a:pt x="4145" y="2477"/>
                  </a:lnTo>
                  <a:lnTo>
                    <a:pt x="4150" y="2482"/>
                  </a:lnTo>
                  <a:lnTo>
                    <a:pt x="4159" y="2484"/>
                  </a:lnTo>
                  <a:lnTo>
                    <a:pt x="4169" y="2484"/>
                  </a:lnTo>
                  <a:lnTo>
                    <a:pt x="4174" y="2492"/>
                  </a:lnTo>
                  <a:lnTo>
                    <a:pt x="4181" y="2499"/>
                  </a:lnTo>
                  <a:lnTo>
                    <a:pt x="4188" y="2506"/>
                  </a:lnTo>
                  <a:lnTo>
                    <a:pt x="4196" y="2511"/>
                  </a:lnTo>
                  <a:lnTo>
                    <a:pt x="4198" y="2516"/>
                  </a:lnTo>
                  <a:lnTo>
                    <a:pt x="4202" y="2520"/>
                  </a:lnTo>
                  <a:lnTo>
                    <a:pt x="4208" y="2525"/>
                  </a:lnTo>
                  <a:lnTo>
                    <a:pt x="4219" y="2530"/>
                  </a:lnTo>
                  <a:lnTo>
                    <a:pt x="4231" y="2532"/>
                  </a:lnTo>
                  <a:lnTo>
                    <a:pt x="4241" y="2508"/>
                  </a:lnTo>
                  <a:lnTo>
                    <a:pt x="4244" y="2494"/>
                  </a:lnTo>
                  <a:lnTo>
                    <a:pt x="4244" y="2486"/>
                  </a:lnTo>
                  <a:lnTo>
                    <a:pt x="4244" y="2477"/>
                  </a:lnTo>
                  <a:close/>
                  <a:moveTo>
                    <a:pt x="1498" y="3813"/>
                  </a:moveTo>
                  <a:lnTo>
                    <a:pt x="1498" y="3811"/>
                  </a:lnTo>
                  <a:lnTo>
                    <a:pt x="1494" y="3809"/>
                  </a:lnTo>
                  <a:lnTo>
                    <a:pt x="1489" y="3809"/>
                  </a:lnTo>
                  <a:lnTo>
                    <a:pt x="1481" y="3811"/>
                  </a:lnTo>
                  <a:lnTo>
                    <a:pt x="1472" y="3814"/>
                  </a:lnTo>
                  <a:lnTo>
                    <a:pt x="1467" y="3820"/>
                  </a:lnTo>
                  <a:lnTo>
                    <a:pt x="1465" y="3821"/>
                  </a:lnTo>
                  <a:lnTo>
                    <a:pt x="1464" y="3825"/>
                  </a:lnTo>
                  <a:lnTo>
                    <a:pt x="1465" y="3830"/>
                  </a:lnTo>
                  <a:lnTo>
                    <a:pt x="1467" y="3831"/>
                  </a:lnTo>
                  <a:lnTo>
                    <a:pt x="1476" y="3837"/>
                  </a:lnTo>
                  <a:lnTo>
                    <a:pt x="1484" y="3838"/>
                  </a:lnTo>
                  <a:lnTo>
                    <a:pt x="1493" y="3838"/>
                  </a:lnTo>
                  <a:lnTo>
                    <a:pt x="1499" y="3838"/>
                  </a:lnTo>
                  <a:lnTo>
                    <a:pt x="1506" y="3835"/>
                  </a:lnTo>
                  <a:lnTo>
                    <a:pt x="1510" y="3831"/>
                  </a:lnTo>
                  <a:lnTo>
                    <a:pt x="1511" y="3828"/>
                  </a:lnTo>
                  <a:lnTo>
                    <a:pt x="1510" y="3825"/>
                  </a:lnTo>
                  <a:lnTo>
                    <a:pt x="1508" y="3821"/>
                  </a:lnTo>
                  <a:lnTo>
                    <a:pt x="1498" y="3813"/>
                  </a:lnTo>
                  <a:close/>
                  <a:moveTo>
                    <a:pt x="3753" y="2757"/>
                  </a:moveTo>
                  <a:lnTo>
                    <a:pt x="3753" y="2769"/>
                  </a:lnTo>
                  <a:lnTo>
                    <a:pt x="3751" y="2769"/>
                  </a:lnTo>
                  <a:lnTo>
                    <a:pt x="3748" y="2769"/>
                  </a:lnTo>
                  <a:lnTo>
                    <a:pt x="3743" y="2764"/>
                  </a:lnTo>
                  <a:lnTo>
                    <a:pt x="3738" y="2764"/>
                  </a:lnTo>
                  <a:lnTo>
                    <a:pt x="3733" y="2764"/>
                  </a:lnTo>
                  <a:lnTo>
                    <a:pt x="3733" y="2781"/>
                  </a:lnTo>
                  <a:lnTo>
                    <a:pt x="3734" y="2787"/>
                  </a:lnTo>
                  <a:lnTo>
                    <a:pt x="3736" y="2789"/>
                  </a:lnTo>
                  <a:lnTo>
                    <a:pt x="3739" y="2791"/>
                  </a:lnTo>
                  <a:lnTo>
                    <a:pt x="3745" y="2793"/>
                  </a:lnTo>
                  <a:lnTo>
                    <a:pt x="3746" y="2794"/>
                  </a:lnTo>
                  <a:lnTo>
                    <a:pt x="3746" y="2798"/>
                  </a:lnTo>
                  <a:lnTo>
                    <a:pt x="3753" y="2798"/>
                  </a:lnTo>
                  <a:lnTo>
                    <a:pt x="3758" y="2789"/>
                  </a:lnTo>
                  <a:lnTo>
                    <a:pt x="3760" y="2777"/>
                  </a:lnTo>
                  <a:lnTo>
                    <a:pt x="3762" y="2770"/>
                  </a:lnTo>
                  <a:lnTo>
                    <a:pt x="3760" y="2764"/>
                  </a:lnTo>
                  <a:lnTo>
                    <a:pt x="3758" y="2758"/>
                  </a:lnTo>
                  <a:lnTo>
                    <a:pt x="3753" y="2757"/>
                  </a:lnTo>
                  <a:close/>
                  <a:moveTo>
                    <a:pt x="3241" y="2893"/>
                  </a:moveTo>
                  <a:lnTo>
                    <a:pt x="3233" y="2893"/>
                  </a:lnTo>
                  <a:lnTo>
                    <a:pt x="3228" y="2890"/>
                  </a:lnTo>
                  <a:lnTo>
                    <a:pt x="3224" y="2885"/>
                  </a:lnTo>
                  <a:lnTo>
                    <a:pt x="3221" y="2880"/>
                  </a:lnTo>
                  <a:lnTo>
                    <a:pt x="3219" y="2876"/>
                  </a:lnTo>
                  <a:lnTo>
                    <a:pt x="3217" y="2873"/>
                  </a:lnTo>
                  <a:lnTo>
                    <a:pt x="3214" y="2871"/>
                  </a:lnTo>
                  <a:lnTo>
                    <a:pt x="3214" y="2866"/>
                  </a:lnTo>
                  <a:lnTo>
                    <a:pt x="3214" y="2859"/>
                  </a:lnTo>
                  <a:lnTo>
                    <a:pt x="3214" y="2852"/>
                  </a:lnTo>
                  <a:lnTo>
                    <a:pt x="3212" y="2847"/>
                  </a:lnTo>
                  <a:lnTo>
                    <a:pt x="3207" y="2845"/>
                  </a:lnTo>
                  <a:lnTo>
                    <a:pt x="3207" y="2866"/>
                  </a:lnTo>
                  <a:lnTo>
                    <a:pt x="3204" y="2868"/>
                  </a:lnTo>
                  <a:lnTo>
                    <a:pt x="3200" y="2869"/>
                  </a:lnTo>
                  <a:lnTo>
                    <a:pt x="3197" y="2873"/>
                  </a:lnTo>
                  <a:lnTo>
                    <a:pt x="3194" y="2873"/>
                  </a:lnTo>
                  <a:lnTo>
                    <a:pt x="3194" y="2880"/>
                  </a:lnTo>
                  <a:lnTo>
                    <a:pt x="3192" y="2886"/>
                  </a:lnTo>
                  <a:lnTo>
                    <a:pt x="3188" y="2898"/>
                  </a:lnTo>
                  <a:lnTo>
                    <a:pt x="3185" y="2910"/>
                  </a:lnTo>
                  <a:lnTo>
                    <a:pt x="3185" y="2919"/>
                  </a:lnTo>
                  <a:lnTo>
                    <a:pt x="3187" y="2927"/>
                  </a:lnTo>
                  <a:lnTo>
                    <a:pt x="3194" y="2929"/>
                  </a:lnTo>
                  <a:lnTo>
                    <a:pt x="3197" y="2927"/>
                  </a:lnTo>
                  <a:lnTo>
                    <a:pt x="3199" y="2924"/>
                  </a:lnTo>
                  <a:lnTo>
                    <a:pt x="3200" y="2920"/>
                  </a:lnTo>
                  <a:lnTo>
                    <a:pt x="3202" y="2917"/>
                  </a:lnTo>
                  <a:lnTo>
                    <a:pt x="3204" y="2914"/>
                  </a:lnTo>
                  <a:lnTo>
                    <a:pt x="3207" y="2912"/>
                  </a:lnTo>
                  <a:lnTo>
                    <a:pt x="3214" y="2914"/>
                  </a:lnTo>
                  <a:lnTo>
                    <a:pt x="3214" y="2910"/>
                  </a:lnTo>
                  <a:lnTo>
                    <a:pt x="3217" y="2909"/>
                  </a:lnTo>
                  <a:lnTo>
                    <a:pt x="3219" y="2910"/>
                  </a:lnTo>
                  <a:lnTo>
                    <a:pt x="3221" y="2914"/>
                  </a:lnTo>
                  <a:lnTo>
                    <a:pt x="3224" y="2915"/>
                  </a:lnTo>
                  <a:lnTo>
                    <a:pt x="3228" y="2917"/>
                  </a:lnTo>
                  <a:lnTo>
                    <a:pt x="3233" y="2922"/>
                  </a:lnTo>
                  <a:lnTo>
                    <a:pt x="3234" y="2926"/>
                  </a:lnTo>
                  <a:lnTo>
                    <a:pt x="3238" y="2927"/>
                  </a:lnTo>
                  <a:lnTo>
                    <a:pt x="3241" y="2929"/>
                  </a:lnTo>
                  <a:lnTo>
                    <a:pt x="3248" y="2927"/>
                  </a:lnTo>
                  <a:lnTo>
                    <a:pt x="3248" y="2924"/>
                  </a:lnTo>
                  <a:lnTo>
                    <a:pt x="3250" y="2922"/>
                  </a:lnTo>
                  <a:lnTo>
                    <a:pt x="3255" y="2920"/>
                  </a:lnTo>
                  <a:lnTo>
                    <a:pt x="3258" y="2919"/>
                  </a:lnTo>
                  <a:lnTo>
                    <a:pt x="3260" y="2915"/>
                  </a:lnTo>
                  <a:lnTo>
                    <a:pt x="3262" y="2907"/>
                  </a:lnTo>
                  <a:lnTo>
                    <a:pt x="3260" y="2903"/>
                  </a:lnTo>
                  <a:lnTo>
                    <a:pt x="3258" y="2902"/>
                  </a:lnTo>
                  <a:lnTo>
                    <a:pt x="3252" y="2900"/>
                  </a:lnTo>
                  <a:lnTo>
                    <a:pt x="3245" y="2898"/>
                  </a:lnTo>
                  <a:lnTo>
                    <a:pt x="3241" y="2897"/>
                  </a:lnTo>
                  <a:lnTo>
                    <a:pt x="3241" y="2893"/>
                  </a:lnTo>
                  <a:close/>
                  <a:moveTo>
                    <a:pt x="3289" y="2736"/>
                  </a:moveTo>
                  <a:lnTo>
                    <a:pt x="3291" y="2729"/>
                  </a:lnTo>
                  <a:lnTo>
                    <a:pt x="3289" y="2724"/>
                  </a:lnTo>
                  <a:lnTo>
                    <a:pt x="3287" y="2719"/>
                  </a:lnTo>
                  <a:lnTo>
                    <a:pt x="3286" y="2716"/>
                  </a:lnTo>
                  <a:lnTo>
                    <a:pt x="3279" y="2711"/>
                  </a:lnTo>
                  <a:lnTo>
                    <a:pt x="3277" y="2707"/>
                  </a:lnTo>
                  <a:lnTo>
                    <a:pt x="3275" y="2702"/>
                  </a:lnTo>
                  <a:lnTo>
                    <a:pt x="3263" y="2702"/>
                  </a:lnTo>
                  <a:lnTo>
                    <a:pt x="3252" y="2702"/>
                  </a:lnTo>
                  <a:lnTo>
                    <a:pt x="3241" y="2704"/>
                  </a:lnTo>
                  <a:lnTo>
                    <a:pt x="3234" y="2709"/>
                  </a:lnTo>
                  <a:lnTo>
                    <a:pt x="3226" y="2709"/>
                  </a:lnTo>
                  <a:lnTo>
                    <a:pt x="3219" y="2709"/>
                  </a:lnTo>
                  <a:lnTo>
                    <a:pt x="3214" y="2712"/>
                  </a:lnTo>
                  <a:lnTo>
                    <a:pt x="3209" y="2714"/>
                  </a:lnTo>
                  <a:lnTo>
                    <a:pt x="3200" y="2721"/>
                  </a:lnTo>
                  <a:lnTo>
                    <a:pt x="3194" y="2723"/>
                  </a:lnTo>
                  <a:lnTo>
                    <a:pt x="3187" y="2723"/>
                  </a:lnTo>
                  <a:lnTo>
                    <a:pt x="3185" y="2728"/>
                  </a:lnTo>
                  <a:lnTo>
                    <a:pt x="3182" y="2733"/>
                  </a:lnTo>
                  <a:lnTo>
                    <a:pt x="3173" y="2740"/>
                  </a:lnTo>
                  <a:lnTo>
                    <a:pt x="3164" y="2747"/>
                  </a:lnTo>
                  <a:lnTo>
                    <a:pt x="3161" y="2752"/>
                  </a:lnTo>
                  <a:lnTo>
                    <a:pt x="3159" y="2757"/>
                  </a:lnTo>
                  <a:lnTo>
                    <a:pt x="3159" y="2760"/>
                  </a:lnTo>
                  <a:lnTo>
                    <a:pt x="3158" y="2762"/>
                  </a:lnTo>
                  <a:lnTo>
                    <a:pt x="3153" y="2764"/>
                  </a:lnTo>
                  <a:lnTo>
                    <a:pt x="3149" y="2767"/>
                  </a:lnTo>
                  <a:lnTo>
                    <a:pt x="3147" y="2769"/>
                  </a:lnTo>
                  <a:lnTo>
                    <a:pt x="3146" y="2770"/>
                  </a:lnTo>
                  <a:lnTo>
                    <a:pt x="3142" y="2772"/>
                  </a:lnTo>
                  <a:lnTo>
                    <a:pt x="3141" y="2774"/>
                  </a:lnTo>
                  <a:lnTo>
                    <a:pt x="3139" y="2781"/>
                  </a:lnTo>
                  <a:lnTo>
                    <a:pt x="3139" y="2798"/>
                  </a:lnTo>
                  <a:lnTo>
                    <a:pt x="3142" y="2799"/>
                  </a:lnTo>
                  <a:lnTo>
                    <a:pt x="3144" y="2803"/>
                  </a:lnTo>
                  <a:lnTo>
                    <a:pt x="3146" y="2806"/>
                  </a:lnTo>
                  <a:lnTo>
                    <a:pt x="3146" y="2811"/>
                  </a:lnTo>
                  <a:lnTo>
                    <a:pt x="3180" y="2811"/>
                  </a:lnTo>
                  <a:lnTo>
                    <a:pt x="3180" y="2825"/>
                  </a:lnTo>
                  <a:lnTo>
                    <a:pt x="3188" y="2827"/>
                  </a:lnTo>
                  <a:lnTo>
                    <a:pt x="3192" y="2828"/>
                  </a:lnTo>
                  <a:lnTo>
                    <a:pt x="3194" y="2832"/>
                  </a:lnTo>
                  <a:lnTo>
                    <a:pt x="3202" y="2832"/>
                  </a:lnTo>
                  <a:lnTo>
                    <a:pt x="3207" y="2830"/>
                  </a:lnTo>
                  <a:lnTo>
                    <a:pt x="3211" y="2825"/>
                  </a:lnTo>
                  <a:lnTo>
                    <a:pt x="3212" y="2820"/>
                  </a:lnTo>
                  <a:lnTo>
                    <a:pt x="3217" y="2810"/>
                  </a:lnTo>
                  <a:lnTo>
                    <a:pt x="3221" y="2806"/>
                  </a:lnTo>
                  <a:lnTo>
                    <a:pt x="3228" y="2805"/>
                  </a:lnTo>
                  <a:lnTo>
                    <a:pt x="3233" y="2805"/>
                  </a:lnTo>
                  <a:lnTo>
                    <a:pt x="3238" y="2803"/>
                  </a:lnTo>
                  <a:lnTo>
                    <a:pt x="3241" y="2801"/>
                  </a:lnTo>
                  <a:lnTo>
                    <a:pt x="3245" y="2798"/>
                  </a:lnTo>
                  <a:lnTo>
                    <a:pt x="3250" y="2791"/>
                  </a:lnTo>
                  <a:lnTo>
                    <a:pt x="3255" y="2784"/>
                  </a:lnTo>
                  <a:lnTo>
                    <a:pt x="3262" y="2784"/>
                  </a:lnTo>
                  <a:lnTo>
                    <a:pt x="3267" y="2782"/>
                  </a:lnTo>
                  <a:lnTo>
                    <a:pt x="3275" y="2777"/>
                  </a:lnTo>
                  <a:lnTo>
                    <a:pt x="3284" y="2772"/>
                  </a:lnTo>
                  <a:lnTo>
                    <a:pt x="3289" y="2770"/>
                  </a:lnTo>
                  <a:lnTo>
                    <a:pt x="3296" y="2770"/>
                  </a:lnTo>
                  <a:lnTo>
                    <a:pt x="3296" y="2765"/>
                  </a:lnTo>
                  <a:lnTo>
                    <a:pt x="3296" y="2760"/>
                  </a:lnTo>
                  <a:lnTo>
                    <a:pt x="3291" y="2755"/>
                  </a:lnTo>
                  <a:lnTo>
                    <a:pt x="3287" y="2748"/>
                  </a:lnTo>
                  <a:lnTo>
                    <a:pt x="3287" y="2743"/>
                  </a:lnTo>
                  <a:lnTo>
                    <a:pt x="3289" y="273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47" name="Freeform 12">
              <a:extLst>
                <a:ext uri="{FF2B5EF4-FFF2-40B4-BE49-F238E27FC236}">
                  <a16:creationId xmlns:a16="http://schemas.microsoft.com/office/drawing/2014/main" id="{2A8DA990-E356-46E3-95C4-442EEF8E1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3666" y="4591385"/>
              <a:ext cx="361950" cy="244475"/>
            </a:xfrm>
            <a:custGeom>
              <a:avLst/>
              <a:gdLst>
                <a:gd name="T0" fmla="*/ 963 w 1005"/>
                <a:gd name="T1" fmla="*/ 55 h 677"/>
                <a:gd name="T2" fmla="*/ 935 w 1005"/>
                <a:gd name="T3" fmla="*/ 21 h 677"/>
                <a:gd name="T4" fmla="*/ 917 w 1005"/>
                <a:gd name="T5" fmla="*/ 5 h 677"/>
                <a:gd name="T6" fmla="*/ 857 w 1005"/>
                <a:gd name="T7" fmla="*/ 16 h 677"/>
                <a:gd name="T8" fmla="*/ 811 w 1005"/>
                <a:gd name="T9" fmla="*/ 50 h 677"/>
                <a:gd name="T10" fmla="*/ 749 w 1005"/>
                <a:gd name="T11" fmla="*/ 58 h 677"/>
                <a:gd name="T12" fmla="*/ 700 w 1005"/>
                <a:gd name="T13" fmla="*/ 75 h 677"/>
                <a:gd name="T14" fmla="*/ 526 w 1005"/>
                <a:gd name="T15" fmla="*/ 89 h 677"/>
                <a:gd name="T16" fmla="*/ 485 w 1005"/>
                <a:gd name="T17" fmla="*/ 116 h 677"/>
                <a:gd name="T18" fmla="*/ 463 w 1005"/>
                <a:gd name="T19" fmla="*/ 133 h 677"/>
                <a:gd name="T20" fmla="*/ 444 w 1005"/>
                <a:gd name="T21" fmla="*/ 147 h 677"/>
                <a:gd name="T22" fmla="*/ 401 w 1005"/>
                <a:gd name="T23" fmla="*/ 183 h 677"/>
                <a:gd name="T24" fmla="*/ 369 w 1005"/>
                <a:gd name="T25" fmla="*/ 178 h 677"/>
                <a:gd name="T26" fmla="*/ 248 w 1005"/>
                <a:gd name="T27" fmla="*/ 166 h 677"/>
                <a:gd name="T28" fmla="*/ 190 w 1005"/>
                <a:gd name="T29" fmla="*/ 150 h 677"/>
                <a:gd name="T30" fmla="*/ 103 w 1005"/>
                <a:gd name="T31" fmla="*/ 174 h 677"/>
                <a:gd name="T32" fmla="*/ 96 w 1005"/>
                <a:gd name="T33" fmla="*/ 185 h 677"/>
                <a:gd name="T34" fmla="*/ 53 w 1005"/>
                <a:gd name="T35" fmla="*/ 217 h 677"/>
                <a:gd name="T36" fmla="*/ 45 w 1005"/>
                <a:gd name="T37" fmla="*/ 219 h 677"/>
                <a:gd name="T38" fmla="*/ 26 w 1005"/>
                <a:gd name="T39" fmla="*/ 224 h 677"/>
                <a:gd name="T40" fmla="*/ 9 w 1005"/>
                <a:gd name="T41" fmla="*/ 307 h 677"/>
                <a:gd name="T42" fmla="*/ 38 w 1005"/>
                <a:gd name="T43" fmla="*/ 301 h 677"/>
                <a:gd name="T44" fmla="*/ 77 w 1005"/>
                <a:gd name="T45" fmla="*/ 313 h 677"/>
                <a:gd name="T46" fmla="*/ 60 w 1005"/>
                <a:gd name="T47" fmla="*/ 372 h 677"/>
                <a:gd name="T48" fmla="*/ 103 w 1005"/>
                <a:gd name="T49" fmla="*/ 417 h 677"/>
                <a:gd name="T50" fmla="*/ 99 w 1005"/>
                <a:gd name="T51" fmla="*/ 478 h 677"/>
                <a:gd name="T52" fmla="*/ 132 w 1005"/>
                <a:gd name="T53" fmla="*/ 522 h 677"/>
                <a:gd name="T54" fmla="*/ 147 w 1005"/>
                <a:gd name="T55" fmla="*/ 568 h 677"/>
                <a:gd name="T56" fmla="*/ 118 w 1005"/>
                <a:gd name="T57" fmla="*/ 606 h 677"/>
                <a:gd name="T58" fmla="*/ 96 w 1005"/>
                <a:gd name="T59" fmla="*/ 630 h 677"/>
                <a:gd name="T60" fmla="*/ 110 w 1005"/>
                <a:gd name="T61" fmla="*/ 655 h 677"/>
                <a:gd name="T62" fmla="*/ 176 w 1005"/>
                <a:gd name="T63" fmla="*/ 671 h 677"/>
                <a:gd name="T64" fmla="*/ 214 w 1005"/>
                <a:gd name="T65" fmla="*/ 664 h 677"/>
                <a:gd name="T66" fmla="*/ 260 w 1005"/>
                <a:gd name="T67" fmla="*/ 642 h 677"/>
                <a:gd name="T68" fmla="*/ 314 w 1005"/>
                <a:gd name="T69" fmla="*/ 614 h 677"/>
                <a:gd name="T70" fmla="*/ 359 w 1005"/>
                <a:gd name="T71" fmla="*/ 602 h 677"/>
                <a:gd name="T72" fmla="*/ 383 w 1005"/>
                <a:gd name="T73" fmla="*/ 550 h 677"/>
                <a:gd name="T74" fmla="*/ 417 w 1005"/>
                <a:gd name="T75" fmla="*/ 533 h 677"/>
                <a:gd name="T76" fmla="*/ 442 w 1005"/>
                <a:gd name="T77" fmla="*/ 577 h 677"/>
                <a:gd name="T78" fmla="*/ 458 w 1005"/>
                <a:gd name="T79" fmla="*/ 587 h 677"/>
                <a:gd name="T80" fmla="*/ 492 w 1005"/>
                <a:gd name="T81" fmla="*/ 614 h 677"/>
                <a:gd name="T82" fmla="*/ 580 w 1005"/>
                <a:gd name="T83" fmla="*/ 614 h 677"/>
                <a:gd name="T84" fmla="*/ 613 w 1005"/>
                <a:gd name="T85" fmla="*/ 631 h 677"/>
                <a:gd name="T86" fmla="*/ 640 w 1005"/>
                <a:gd name="T87" fmla="*/ 618 h 677"/>
                <a:gd name="T88" fmla="*/ 681 w 1005"/>
                <a:gd name="T89" fmla="*/ 616 h 677"/>
                <a:gd name="T90" fmla="*/ 656 w 1005"/>
                <a:gd name="T91" fmla="*/ 567 h 677"/>
                <a:gd name="T92" fmla="*/ 686 w 1005"/>
                <a:gd name="T93" fmla="*/ 538 h 677"/>
                <a:gd name="T94" fmla="*/ 683 w 1005"/>
                <a:gd name="T95" fmla="*/ 498 h 677"/>
                <a:gd name="T96" fmla="*/ 744 w 1005"/>
                <a:gd name="T97" fmla="*/ 464 h 677"/>
                <a:gd name="T98" fmla="*/ 756 w 1005"/>
                <a:gd name="T99" fmla="*/ 451 h 677"/>
                <a:gd name="T100" fmla="*/ 760 w 1005"/>
                <a:gd name="T101" fmla="*/ 427 h 677"/>
                <a:gd name="T102" fmla="*/ 768 w 1005"/>
                <a:gd name="T103" fmla="*/ 410 h 677"/>
                <a:gd name="T104" fmla="*/ 758 w 1005"/>
                <a:gd name="T105" fmla="*/ 335 h 677"/>
                <a:gd name="T106" fmla="*/ 751 w 1005"/>
                <a:gd name="T107" fmla="*/ 297 h 677"/>
                <a:gd name="T108" fmla="*/ 778 w 1005"/>
                <a:gd name="T109" fmla="*/ 273 h 677"/>
                <a:gd name="T110" fmla="*/ 826 w 1005"/>
                <a:gd name="T111" fmla="*/ 246 h 677"/>
                <a:gd name="T112" fmla="*/ 853 w 1005"/>
                <a:gd name="T113" fmla="*/ 225 h 677"/>
                <a:gd name="T114" fmla="*/ 874 w 1005"/>
                <a:gd name="T115" fmla="*/ 205 h 677"/>
                <a:gd name="T116" fmla="*/ 925 w 1005"/>
                <a:gd name="T117" fmla="*/ 219 h 677"/>
                <a:gd name="T118" fmla="*/ 934 w 1005"/>
                <a:gd name="T119" fmla="*/ 193 h 677"/>
                <a:gd name="T120" fmla="*/ 929 w 1005"/>
                <a:gd name="T121" fmla="*/ 152 h 677"/>
                <a:gd name="T122" fmla="*/ 978 w 1005"/>
                <a:gd name="T123" fmla="*/ 142 h 677"/>
                <a:gd name="T124" fmla="*/ 990 w 1005"/>
                <a:gd name="T125" fmla="*/ 9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5" h="677">
                  <a:moveTo>
                    <a:pt x="990" y="96"/>
                  </a:moveTo>
                  <a:lnTo>
                    <a:pt x="990" y="96"/>
                  </a:lnTo>
                  <a:lnTo>
                    <a:pt x="985" y="87"/>
                  </a:lnTo>
                  <a:lnTo>
                    <a:pt x="983" y="82"/>
                  </a:lnTo>
                  <a:lnTo>
                    <a:pt x="983" y="75"/>
                  </a:lnTo>
                  <a:lnTo>
                    <a:pt x="983" y="75"/>
                  </a:lnTo>
                  <a:lnTo>
                    <a:pt x="978" y="74"/>
                  </a:lnTo>
                  <a:lnTo>
                    <a:pt x="973" y="72"/>
                  </a:lnTo>
                  <a:lnTo>
                    <a:pt x="968" y="63"/>
                  </a:lnTo>
                  <a:lnTo>
                    <a:pt x="963" y="55"/>
                  </a:lnTo>
                  <a:lnTo>
                    <a:pt x="959" y="52"/>
                  </a:lnTo>
                  <a:lnTo>
                    <a:pt x="956" y="48"/>
                  </a:lnTo>
                  <a:lnTo>
                    <a:pt x="956" y="34"/>
                  </a:lnTo>
                  <a:lnTo>
                    <a:pt x="956" y="34"/>
                  </a:lnTo>
                  <a:lnTo>
                    <a:pt x="947" y="29"/>
                  </a:lnTo>
                  <a:lnTo>
                    <a:pt x="944" y="26"/>
                  </a:lnTo>
                  <a:lnTo>
                    <a:pt x="942" y="21"/>
                  </a:lnTo>
                  <a:lnTo>
                    <a:pt x="942" y="21"/>
                  </a:lnTo>
                  <a:lnTo>
                    <a:pt x="939" y="21"/>
                  </a:lnTo>
                  <a:lnTo>
                    <a:pt x="935" y="21"/>
                  </a:lnTo>
                  <a:lnTo>
                    <a:pt x="930" y="21"/>
                  </a:lnTo>
                  <a:lnTo>
                    <a:pt x="929" y="21"/>
                  </a:lnTo>
                  <a:lnTo>
                    <a:pt x="929" y="21"/>
                  </a:lnTo>
                  <a:lnTo>
                    <a:pt x="927" y="16"/>
                  </a:lnTo>
                  <a:lnTo>
                    <a:pt x="927" y="12"/>
                  </a:lnTo>
                  <a:lnTo>
                    <a:pt x="927" y="9"/>
                  </a:lnTo>
                  <a:lnTo>
                    <a:pt x="922" y="7"/>
                  </a:lnTo>
                  <a:lnTo>
                    <a:pt x="922" y="7"/>
                  </a:lnTo>
                  <a:lnTo>
                    <a:pt x="918" y="7"/>
                  </a:lnTo>
                  <a:lnTo>
                    <a:pt x="917" y="5"/>
                  </a:lnTo>
                  <a:lnTo>
                    <a:pt x="915" y="0"/>
                  </a:lnTo>
                  <a:lnTo>
                    <a:pt x="915" y="0"/>
                  </a:lnTo>
                  <a:lnTo>
                    <a:pt x="911" y="0"/>
                  </a:lnTo>
                  <a:lnTo>
                    <a:pt x="910" y="2"/>
                  </a:lnTo>
                  <a:lnTo>
                    <a:pt x="908" y="7"/>
                  </a:lnTo>
                  <a:lnTo>
                    <a:pt x="881" y="7"/>
                  </a:lnTo>
                  <a:lnTo>
                    <a:pt x="881" y="7"/>
                  </a:lnTo>
                  <a:lnTo>
                    <a:pt x="872" y="9"/>
                  </a:lnTo>
                  <a:lnTo>
                    <a:pt x="864" y="11"/>
                  </a:lnTo>
                  <a:lnTo>
                    <a:pt x="857" y="16"/>
                  </a:lnTo>
                  <a:lnTo>
                    <a:pt x="853" y="21"/>
                  </a:lnTo>
                  <a:lnTo>
                    <a:pt x="840" y="21"/>
                  </a:lnTo>
                  <a:lnTo>
                    <a:pt x="840" y="34"/>
                  </a:lnTo>
                  <a:lnTo>
                    <a:pt x="840" y="34"/>
                  </a:lnTo>
                  <a:lnTo>
                    <a:pt x="835" y="38"/>
                  </a:lnTo>
                  <a:lnTo>
                    <a:pt x="830" y="41"/>
                  </a:lnTo>
                  <a:lnTo>
                    <a:pt x="825" y="45"/>
                  </a:lnTo>
                  <a:lnTo>
                    <a:pt x="819" y="48"/>
                  </a:lnTo>
                  <a:lnTo>
                    <a:pt x="819" y="48"/>
                  </a:lnTo>
                  <a:lnTo>
                    <a:pt x="811" y="50"/>
                  </a:lnTo>
                  <a:lnTo>
                    <a:pt x="802" y="48"/>
                  </a:lnTo>
                  <a:lnTo>
                    <a:pt x="794" y="48"/>
                  </a:lnTo>
                  <a:lnTo>
                    <a:pt x="785" y="48"/>
                  </a:lnTo>
                  <a:lnTo>
                    <a:pt x="785" y="48"/>
                  </a:lnTo>
                  <a:lnTo>
                    <a:pt x="778" y="52"/>
                  </a:lnTo>
                  <a:lnTo>
                    <a:pt x="772" y="55"/>
                  </a:lnTo>
                  <a:lnTo>
                    <a:pt x="761" y="55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49" y="58"/>
                  </a:lnTo>
                  <a:lnTo>
                    <a:pt x="748" y="60"/>
                  </a:lnTo>
                  <a:lnTo>
                    <a:pt x="741" y="62"/>
                  </a:lnTo>
                  <a:lnTo>
                    <a:pt x="734" y="63"/>
                  </a:lnTo>
                  <a:lnTo>
                    <a:pt x="731" y="65"/>
                  </a:lnTo>
                  <a:lnTo>
                    <a:pt x="731" y="69"/>
                  </a:lnTo>
                  <a:lnTo>
                    <a:pt x="731" y="69"/>
                  </a:lnTo>
                  <a:lnTo>
                    <a:pt x="722" y="69"/>
                  </a:lnTo>
                  <a:lnTo>
                    <a:pt x="714" y="70"/>
                  </a:lnTo>
                  <a:lnTo>
                    <a:pt x="707" y="74"/>
                  </a:lnTo>
                  <a:lnTo>
                    <a:pt x="700" y="75"/>
                  </a:lnTo>
                  <a:lnTo>
                    <a:pt x="688" y="84"/>
                  </a:lnTo>
                  <a:lnTo>
                    <a:pt x="676" y="89"/>
                  </a:lnTo>
                  <a:lnTo>
                    <a:pt x="676" y="89"/>
                  </a:lnTo>
                  <a:lnTo>
                    <a:pt x="659" y="86"/>
                  </a:lnTo>
                  <a:lnTo>
                    <a:pt x="640" y="84"/>
                  </a:lnTo>
                  <a:lnTo>
                    <a:pt x="601" y="82"/>
                  </a:lnTo>
                  <a:lnTo>
                    <a:pt x="562" y="84"/>
                  </a:lnTo>
                  <a:lnTo>
                    <a:pt x="543" y="86"/>
                  </a:lnTo>
                  <a:lnTo>
                    <a:pt x="526" y="89"/>
                  </a:lnTo>
                  <a:lnTo>
                    <a:pt x="526" y="89"/>
                  </a:lnTo>
                  <a:lnTo>
                    <a:pt x="519" y="92"/>
                  </a:lnTo>
                  <a:lnTo>
                    <a:pt x="512" y="96"/>
                  </a:lnTo>
                  <a:lnTo>
                    <a:pt x="512" y="96"/>
                  </a:lnTo>
                  <a:lnTo>
                    <a:pt x="509" y="96"/>
                  </a:lnTo>
                  <a:lnTo>
                    <a:pt x="505" y="96"/>
                  </a:lnTo>
                  <a:lnTo>
                    <a:pt x="505" y="96"/>
                  </a:lnTo>
                  <a:lnTo>
                    <a:pt x="505" y="99"/>
                  </a:lnTo>
                  <a:lnTo>
                    <a:pt x="505" y="103"/>
                  </a:lnTo>
                  <a:lnTo>
                    <a:pt x="505" y="103"/>
                  </a:lnTo>
                  <a:lnTo>
                    <a:pt x="485" y="116"/>
                  </a:lnTo>
                  <a:lnTo>
                    <a:pt x="485" y="116"/>
                  </a:lnTo>
                  <a:lnTo>
                    <a:pt x="482" y="123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5" y="130"/>
                  </a:lnTo>
                  <a:lnTo>
                    <a:pt x="471" y="130"/>
                  </a:lnTo>
                  <a:lnTo>
                    <a:pt x="468" y="130"/>
                  </a:lnTo>
                  <a:lnTo>
                    <a:pt x="464" y="130"/>
                  </a:lnTo>
                  <a:lnTo>
                    <a:pt x="464" y="130"/>
                  </a:lnTo>
                  <a:lnTo>
                    <a:pt x="463" y="133"/>
                  </a:lnTo>
                  <a:lnTo>
                    <a:pt x="461" y="137"/>
                  </a:lnTo>
                  <a:lnTo>
                    <a:pt x="459" y="142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54" y="144"/>
                  </a:lnTo>
                  <a:lnTo>
                    <a:pt x="451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4" y="144"/>
                  </a:lnTo>
                  <a:lnTo>
                    <a:pt x="444" y="147"/>
                  </a:lnTo>
                  <a:lnTo>
                    <a:pt x="442" y="149"/>
                  </a:lnTo>
                  <a:lnTo>
                    <a:pt x="437" y="150"/>
                  </a:lnTo>
                  <a:lnTo>
                    <a:pt x="437" y="150"/>
                  </a:lnTo>
                  <a:lnTo>
                    <a:pt x="427" y="166"/>
                  </a:lnTo>
                  <a:lnTo>
                    <a:pt x="418" y="174"/>
                  </a:lnTo>
                  <a:lnTo>
                    <a:pt x="415" y="176"/>
                  </a:lnTo>
                  <a:lnTo>
                    <a:pt x="410" y="178"/>
                  </a:lnTo>
                  <a:lnTo>
                    <a:pt x="410" y="178"/>
                  </a:lnTo>
                  <a:lnTo>
                    <a:pt x="405" y="179"/>
                  </a:lnTo>
                  <a:lnTo>
                    <a:pt x="401" y="183"/>
                  </a:lnTo>
                  <a:lnTo>
                    <a:pt x="398" y="186"/>
                  </a:lnTo>
                  <a:lnTo>
                    <a:pt x="396" y="191"/>
                  </a:lnTo>
                  <a:lnTo>
                    <a:pt x="396" y="191"/>
                  </a:lnTo>
                  <a:lnTo>
                    <a:pt x="389" y="191"/>
                  </a:lnTo>
                  <a:lnTo>
                    <a:pt x="384" y="191"/>
                  </a:lnTo>
                  <a:lnTo>
                    <a:pt x="381" y="188"/>
                  </a:lnTo>
                  <a:lnTo>
                    <a:pt x="379" y="185"/>
                  </a:lnTo>
                  <a:lnTo>
                    <a:pt x="376" y="181"/>
                  </a:lnTo>
                  <a:lnTo>
                    <a:pt x="374" y="178"/>
                  </a:lnTo>
                  <a:lnTo>
                    <a:pt x="369" y="178"/>
                  </a:lnTo>
                  <a:lnTo>
                    <a:pt x="362" y="178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79" y="176"/>
                  </a:lnTo>
                  <a:lnTo>
                    <a:pt x="274" y="174"/>
                  </a:lnTo>
                  <a:lnTo>
                    <a:pt x="268" y="171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5" y="167"/>
                  </a:lnTo>
                  <a:lnTo>
                    <a:pt x="248" y="166"/>
                  </a:lnTo>
                  <a:lnTo>
                    <a:pt x="243" y="162"/>
                  </a:lnTo>
                  <a:lnTo>
                    <a:pt x="241" y="161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29" y="157"/>
                  </a:lnTo>
                  <a:lnTo>
                    <a:pt x="219" y="157"/>
                  </a:lnTo>
                  <a:lnTo>
                    <a:pt x="212" y="154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190" y="150"/>
                  </a:lnTo>
                  <a:lnTo>
                    <a:pt x="176" y="150"/>
                  </a:lnTo>
                  <a:lnTo>
                    <a:pt x="163" y="150"/>
                  </a:lnTo>
                  <a:lnTo>
                    <a:pt x="151" y="150"/>
                  </a:lnTo>
                  <a:lnTo>
                    <a:pt x="151" y="150"/>
                  </a:lnTo>
                  <a:lnTo>
                    <a:pt x="137" y="154"/>
                  </a:lnTo>
                  <a:lnTo>
                    <a:pt x="125" y="159"/>
                  </a:lnTo>
                  <a:lnTo>
                    <a:pt x="113" y="166"/>
                  </a:lnTo>
                  <a:lnTo>
                    <a:pt x="103" y="171"/>
                  </a:lnTo>
                  <a:lnTo>
                    <a:pt x="103" y="171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8" y="17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1" y="185"/>
                  </a:lnTo>
                  <a:lnTo>
                    <a:pt x="88" y="186"/>
                  </a:lnTo>
                  <a:lnTo>
                    <a:pt x="84" y="188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77" y="193"/>
                  </a:lnTo>
                  <a:lnTo>
                    <a:pt x="74" y="196"/>
                  </a:lnTo>
                  <a:lnTo>
                    <a:pt x="67" y="203"/>
                  </a:lnTo>
                  <a:lnTo>
                    <a:pt x="60" y="210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0" y="217"/>
                  </a:lnTo>
                  <a:lnTo>
                    <a:pt x="50" y="217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5" y="219"/>
                  </a:lnTo>
                  <a:lnTo>
                    <a:pt x="45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26" y="224"/>
                  </a:lnTo>
                  <a:lnTo>
                    <a:pt x="19" y="232"/>
                  </a:lnTo>
                  <a:lnTo>
                    <a:pt x="12" y="241"/>
                  </a:lnTo>
                  <a:lnTo>
                    <a:pt x="9" y="251"/>
                  </a:lnTo>
                  <a:lnTo>
                    <a:pt x="6" y="263"/>
                  </a:lnTo>
                  <a:lnTo>
                    <a:pt x="4" y="27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7" y="304"/>
                  </a:lnTo>
                  <a:lnTo>
                    <a:pt x="9" y="307"/>
                  </a:lnTo>
                  <a:lnTo>
                    <a:pt x="14" y="307"/>
                  </a:lnTo>
                  <a:lnTo>
                    <a:pt x="14" y="307"/>
                  </a:lnTo>
                  <a:lnTo>
                    <a:pt x="16" y="304"/>
                  </a:lnTo>
                  <a:lnTo>
                    <a:pt x="18" y="302"/>
                  </a:lnTo>
                  <a:lnTo>
                    <a:pt x="21" y="301"/>
                  </a:lnTo>
                  <a:lnTo>
                    <a:pt x="21" y="301"/>
                  </a:lnTo>
                  <a:lnTo>
                    <a:pt x="28" y="301"/>
                  </a:lnTo>
                  <a:lnTo>
                    <a:pt x="28" y="301"/>
                  </a:lnTo>
                  <a:lnTo>
                    <a:pt x="31" y="301"/>
                  </a:lnTo>
                  <a:lnTo>
                    <a:pt x="38" y="301"/>
                  </a:lnTo>
                  <a:lnTo>
                    <a:pt x="48" y="301"/>
                  </a:lnTo>
                  <a:lnTo>
                    <a:pt x="53" y="301"/>
                  </a:lnTo>
                  <a:lnTo>
                    <a:pt x="58" y="301"/>
                  </a:lnTo>
                  <a:lnTo>
                    <a:pt x="62" y="302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7" y="307"/>
                  </a:lnTo>
                  <a:lnTo>
                    <a:pt x="72" y="307"/>
                  </a:lnTo>
                  <a:lnTo>
                    <a:pt x="76" y="309"/>
                  </a:lnTo>
                  <a:lnTo>
                    <a:pt x="77" y="313"/>
                  </a:lnTo>
                  <a:lnTo>
                    <a:pt x="82" y="318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89" y="321"/>
                  </a:lnTo>
                  <a:lnTo>
                    <a:pt x="88" y="333"/>
                  </a:lnTo>
                  <a:lnTo>
                    <a:pt x="84" y="343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67" y="367"/>
                  </a:lnTo>
                  <a:lnTo>
                    <a:pt x="60" y="372"/>
                  </a:lnTo>
                  <a:lnTo>
                    <a:pt x="58" y="374"/>
                  </a:lnTo>
                  <a:lnTo>
                    <a:pt x="57" y="379"/>
                  </a:lnTo>
                  <a:lnTo>
                    <a:pt x="55" y="384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96"/>
                  </a:lnTo>
                  <a:lnTo>
                    <a:pt x="58" y="403"/>
                  </a:lnTo>
                  <a:lnTo>
                    <a:pt x="62" y="408"/>
                  </a:lnTo>
                  <a:lnTo>
                    <a:pt x="62" y="417"/>
                  </a:lnTo>
                  <a:lnTo>
                    <a:pt x="103" y="417"/>
                  </a:lnTo>
                  <a:lnTo>
                    <a:pt x="103" y="417"/>
                  </a:lnTo>
                  <a:lnTo>
                    <a:pt x="99" y="425"/>
                  </a:lnTo>
                  <a:lnTo>
                    <a:pt x="96" y="434"/>
                  </a:lnTo>
                  <a:lnTo>
                    <a:pt x="93" y="442"/>
                  </a:lnTo>
                  <a:lnTo>
                    <a:pt x="89" y="451"/>
                  </a:lnTo>
                  <a:lnTo>
                    <a:pt x="89" y="451"/>
                  </a:lnTo>
                  <a:lnTo>
                    <a:pt x="89" y="458"/>
                  </a:lnTo>
                  <a:lnTo>
                    <a:pt x="91" y="464"/>
                  </a:lnTo>
                  <a:lnTo>
                    <a:pt x="98" y="473"/>
                  </a:lnTo>
                  <a:lnTo>
                    <a:pt x="99" y="478"/>
                  </a:lnTo>
                  <a:lnTo>
                    <a:pt x="103" y="483"/>
                  </a:lnTo>
                  <a:lnTo>
                    <a:pt x="103" y="490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10" y="498"/>
                  </a:lnTo>
                  <a:lnTo>
                    <a:pt x="117" y="500"/>
                  </a:lnTo>
                  <a:lnTo>
                    <a:pt x="120" y="504"/>
                  </a:lnTo>
                  <a:lnTo>
                    <a:pt x="123" y="509"/>
                  </a:lnTo>
                  <a:lnTo>
                    <a:pt x="129" y="519"/>
                  </a:lnTo>
                  <a:lnTo>
                    <a:pt x="132" y="522"/>
                  </a:lnTo>
                  <a:lnTo>
                    <a:pt x="137" y="526"/>
                  </a:lnTo>
                  <a:lnTo>
                    <a:pt x="137" y="526"/>
                  </a:lnTo>
                  <a:lnTo>
                    <a:pt x="137" y="533"/>
                  </a:lnTo>
                  <a:lnTo>
                    <a:pt x="139" y="538"/>
                  </a:lnTo>
                  <a:lnTo>
                    <a:pt x="144" y="546"/>
                  </a:lnTo>
                  <a:lnTo>
                    <a:pt x="149" y="555"/>
                  </a:lnTo>
                  <a:lnTo>
                    <a:pt x="151" y="560"/>
                  </a:lnTo>
                  <a:lnTo>
                    <a:pt x="151" y="567"/>
                  </a:lnTo>
                  <a:lnTo>
                    <a:pt x="151" y="567"/>
                  </a:lnTo>
                  <a:lnTo>
                    <a:pt x="147" y="568"/>
                  </a:lnTo>
                  <a:lnTo>
                    <a:pt x="146" y="570"/>
                  </a:lnTo>
                  <a:lnTo>
                    <a:pt x="144" y="577"/>
                  </a:lnTo>
                  <a:lnTo>
                    <a:pt x="144" y="594"/>
                  </a:lnTo>
                  <a:lnTo>
                    <a:pt x="144" y="594"/>
                  </a:lnTo>
                  <a:lnTo>
                    <a:pt x="135" y="599"/>
                  </a:lnTo>
                  <a:lnTo>
                    <a:pt x="130" y="601"/>
                  </a:lnTo>
                  <a:lnTo>
                    <a:pt x="123" y="601"/>
                  </a:lnTo>
                  <a:lnTo>
                    <a:pt x="123" y="601"/>
                  </a:lnTo>
                  <a:lnTo>
                    <a:pt x="120" y="602"/>
                  </a:lnTo>
                  <a:lnTo>
                    <a:pt x="118" y="606"/>
                  </a:lnTo>
                  <a:lnTo>
                    <a:pt x="117" y="614"/>
                  </a:lnTo>
                  <a:lnTo>
                    <a:pt x="117" y="614"/>
                  </a:lnTo>
                  <a:lnTo>
                    <a:pt x="99" y="614"/>
                  </a:lnTo>
                  <a:lnTo>
                    <a:pt x="93" y="616"/>
                  </a:lnTo>
                  <a:lnTo>
                    <a:pt x="91" y="618"/>
                  </a:lnTo>
                  <a:lnTo>
                    <a:pt x="89" y="621"/>
                  </a:lnTo>
                  <a:lnTo>
                    <a:pt x="89" y="621"/>
                  </a:lnTo>
                  <a:lnTo>
                    <a:pt x="93" y="623"/>
                  </a:lnTo>
                  <a:lnTo>
                    <a:pt x="94" y="626"/>
                  </a:lnTo>
                  <a:lnTo>
                    <a:pt x="96" y="630"/>
                  </a:lnTo>
                  <a:lnTo>
                    <a:pt x="96" y="635"/>
                  </a:lnTo>
                  <a:lnTo>
                    <a:pt x="96" y="635"/>
                  </a:lnTo>
                  <a:lnTo>
                    <a:pt x="96" y="640"/>
                  </a:lnTo>
                  <a:lnTo>
                    <a:pt x="99" y="642"/>
                  </a:lnTo>
                  <a:lnTo>
                    <a:pt x="101" y="645"/>
                  </a:lnTo>
                  <a:lnTo>
                    <a:pt x="103" y="649"/>
                  </a:lnTo>
                  <a:lnTo>
                    <a:pt x="103" y="649"/>
                  </a:lnTo>
                  <a:lnTo>
                    <a:pt x="108" y="650"/>
                  </a:lnTo>
                  <a:lnTo>
                    <a:pt x="110" y="652"/>
                  </a:lnTo>
                  <a:lnTo>
                    <a:pt x="110" y="655"/>
                  </a:lnTo>
                  <a:lnTo>
                    <a:pt x="158" y="655"/>
                  </a:lnTo>
                  <a:lnTo>
                    <a:pt x="158" y="655"/>
                  </a:lnTo>
                  <a:lnTo>
                    <a:pt x="158" y="659"/>
                  </a:lnTo>
                  <a:lnTo>
                    <a:pt x="159" y="660"/>
                  </a:lnTo>
                  <a:lnTo>
                    <a:pt x="164" y="662"/>
                  </a:lnTo>
                  <a:lnTo>
                    <a:pt x="168" y="666"/>
                  </a:lnTo>
                  <a:lnTo>
                    <a:pt x="170" y="667"/>
                  </a:lnTo>
                  <a:lnTo>
                    <a:pt x="171" y="669"/>
                  </a:lnTo>
                  <a:lnTo>
                    <a:pt x="171" y="669"/>
                  </a:lnTo>
                  <a:lnTo>
                    <a:pt x="176" y="671"/>
                  </a:lnTo>
                  <a:lnTo>
                    <a:pt x="180" y="674"/>
                  </a:lnTo>
                  <a:lnTo>
                    <a:pt x="185" y="676"/>
                  </a:lnTo>
                  <a:lnTo>
                    <a:pt x="192" y="676"/>
                  </a:lnTo>
                  <a:lnTo>
                    <a:pt x="192" y="676"/>
                  </a:lnTo>
                  <a:lnTo>
                    <a:pt x="193" y="671"/>
                  </a:lnTo>
                  <a:lnTo>
                    <a:pt x="198" y="669"/>
                  </a:lnTo>
                  <a:lnTo>
                    <a:pt x="205" y="669"/>
                  </a:lnTo>
                  <a:lnTo>
                    <a:pt x="212" y="669"/>
                  </a:lnTo>
                  <a:lnTo>
                    <a:pt x="212" y="669"/>
                  </a:lnTo>
                  <a:lnTo>
                    <a:pt x="214" y="664"/>
                  </a:lnTo>
                  <a:lnTo>
                    <a:pt x="219" y="662"/>
                  </a:lnTo>
                  <a:lnTo>
                    <a:pt x="226" y="662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36" y="655"/>
                  </a:lnTo>
                  <a:lnTo>
                    <a:pt x="241" y="649"/>
                  </a:lnTo>
                  <a:lnTo>
                    <a:pt x="245" y="645"/>
                  </a:lnTo>
                  <a:lnTo>
                    <a:pt x="250" y="643"/>
                  </a:lnTo>
                  <a:lnTo>
                    <a:pt x="255" y="642"/>
                  </a:lnTo>
                  <a:lnTo>
                    <a:pt x="260" y="642"/>
                  </a:lnTo>
                  <a:lnTo>
                    <a:pt x="301" y="642"/>
                  </a:lnTo>
                  <a:lnTo>
                    <a:pt x="301" y="642"/>
                  </a:lnTo>
                  <a:lnTo>
                    <a:pt x="301" y="638"/>
                  </a:lnTo>
                  <a:lnTo>
                    <a:pt x="304" y="635"/>
                  </a:lnTo>
                  <a:lnTo>
                    <a:pt x="306" y="631"/>
                  </a:lnTo>
                  <a:lnTo>
                    <a:pt x="308" y="628"/>
                  </a:lnTo>
                  <a:lnTo>
                    <a:pt x="308" y="628"/>
                  </a:lnTo>
                  <a:lnTo>
                    <a:pt x="309" y="620"/>
                  </a:lnTo>
                  <a:lnTo>
                    <a:pt x="311" y="616"/>
                  </a:lnTo>
                  <a:lnTo>
                    <a:pt x="314" y="614"/>
                  </a:lnTo>
                  <a:lnTo>
                    <a:pt x="314" y="614"/>
                  </a:lnTo>
                  <a:lnTo>
                    <a:pt x="323" y="614"/>
                  </a:lnTo>
                  <a:lnTo>
                    <a:pt x="328" y="618"/>
                  </a:lnTo>
                  <a:lnTo>
                    <a:pt x="333" y="620"/>
                  </a:lnTo>
                  <a:lnTo>
                    <a:pt x="342" y="621"/>
                  </a:lnTo>
                  <a:lnTo>
                    <a:pt x="342" y="621"/>
                  </a:lnTo>
                  <a:lnTo>
                    <a:pt x="345" y="614"/>
                  </a:lnTo>
                  <a:lnTo>
                    <a:pt x="350" y="608"/>
                  </a:lnTo>
                  <a:lnTo>
                    <a:pt x="354" y="604"/>
                  </a:lnTo>
                  <a:lnTo>
                    <a:pt x="359" y="602"/>
                  </a:lnTo>
                  <a:lnTo>
                    <a:pt x="364" y="601"/>
                  </a:lnTo>
                  <a:lnTo>
                    <a:pt x="369" y="601"/>
                  </a:lnTo>
                  <a:lnTo>
                    <a:pt x="369" y="560"/>
                  </a:lnTo>
                  <a:lnTo>
                    <a:pt x="369" y="560"/>
                  </a:lnTo>
                  <a:lnTo>
                    <a:pt x="372" y="560"/>
                  </a:lnTo>
                  <a:lnTo>
                    <a:pt x="376" y="556"/>
                  </a:lnTo>
                  <a:lnTo>
                    <a:pt x="379" y="555"/>
                  </a:lnTo>
                  <a:lnTo>
                    <a:pt x="383" y="553"/>
                  </a:lnTo>
                  <a:lnTo>
                    <a:pt x="383" y="553"/>
                  </a:lnTo>
                  <a:lnTo>
                    <a:pt x="383" y="550"/>
                  </a:lnTo>
                  <a:lnTo>
                    <a:pt x="384" y="548"/>
                  </a:lnTo>
                  <a:lnTo>
                    <a:pt x="389" y="546"/>
                  </a:lnTo>
                  <a:lnTo>
                    <a:pt x="393" y="543"/>
                  </a:lnTo>
                  <a:lnTo>
                    <a:pt x="395" y="541"/>
                  </a:lnTo>
                  <a:lnTo>
                    <a:pt x="396" y="539"/>
                  </a:lnTo>
                  <a:lnTo>
                    <a:pt x="396" y="539"/>
                  </a:lnTo>
                  <a:lnTo>
                    <a:pt x="401" y="538"/>
                  </a:lnTo>
                  <a:lnTo>
                    <a:pt x="405" y="536"/>
                  </a:lnTo>
                  <a:lnTo>
                    <a:pt x="410" y="533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2" y="541"/>
                  </a:lnTo>
                  <a:lnTo>
                    <a:pt x="427" y="550"/>
                  </a:lnTo>
                  <a:lnTo>
                    <a:pt x="434" y="556"/>
                  </a:lnTo>
                  <a:lnTo>
                    <a:pt x="437" y="567"/>
                  </a:lnTo>
                  <a:lnTo>
                    <a:pt x="437" y="567"/>
                  </a:lnTo>
                  <a:lnTo>
                    <a:pt x="441" y="567"/>
                  </a:lnTo>
                  <a:lnTo>
                    <a:pt x="441" y="567"/>
                  </a:lnTo>
                  <a:lnTo>
                    <a:pt x="442" y="572"/>
                  </a:lnTo>
                  <a:lnTo>
                    <a:pt x="442" y="577"/>
                  </a:lnTo>
                  <a:lnTo>
                    <a:pt x="444" y="580"/>
                  </a:lnTo>
                  <a:lnTo>
                    <a:pt x="444" y="580"/>
                  </a:lnTo>
                  <a:lnTo>
                    <a:pt x="447" y="580"/>
                  </a:lnTo>
                  <a:lnTo>
                    <a:pt x="451" y="580"/>
                  </a:lnTo>
                  <a:lnTo>
                    <a:pt x="454" y="580"/>
                  </a:lnTo>
                  <a:lnTo>
                    <a:pt x="458" y="580"/>
                  </a:lnTo>
                  <a:lnTo>
                    <a:pt x="458" y="580"/>
                  </a:lnTo>
                  <a:lnTo>
                    <a:pt x="458" y="584"/>
                  </a:lnTo>
                  <a:lnTo>
                    <a:pt x="458" y="587"/>
                  </a:lnTo>
                  <a:lnTo>
                    <a:pt x="458" y="587"/>
                  </a:lnTo>
                  <a:lnTo>
                    <a:pt x="461" y="59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1" y="601"/>
                  </a:lnTo>
                  <a:lnTo>
                    <a:pt x="476" y="601"/>
                  </a:lnTo>
                  <a:lnTo>
                    <a:pt x="478" y="604"/>
                  </a:lnTo>
                  <a:lnTo>
                    <a:pt x="482" y="608"/>
                  </a:lnTo>
                  <a:lnTo>
                    <a:pt x="483" y="611"/>
                  </a:lnTo>
                  <a:lnTo>
                    <a:pt x="487" y="614"/>
                  </a:lnTo>
                  <a:lnTo>
                    <a:pt x="492" y="614"/>
                  </a:lnTo>
                  <a:lnTo>
                    <a:pt x="499" y="614"/>
                  </a:lnTo>
                  <a:lnTo>
                    <a:pt x="499" y="614"/>
                  </a:lnTo>
                  <a:lnTo>
                    <a:pt x="504" y="613"/>
                  </a:lnTo>
                  <a:lnTo>
                    <a:pt x="509" y="608"/>
                  </a:lnTo>
                  <a:lnTo>
                    <a:pt x="514" y="604"/>
                  </a:lnTo>
                  <a:lnTo>
                    <a:pt x="519" y="601"/>
                  </a:lnTo>
                  <a:lnTo>
                    <a:pt x="553" y="601"/>
                  </a:lnTo>
                  <a:lnTo>
                    <a:pt x="553" y="601"/>
                  </a:lnTo>
                  <a:lnTo>
                    <a:pt x="567" y="608"/>
                  </a:lnTo>
                  <a:lnTo>
                    <a:pt x="580" y="614"/>
                  </a:lnTo>
                  <a:lnTo>
                    <a:pt x="580" y="614"/>
                  </a:lnTo>
                  <a:lnTo>
                    <a:pt x="584" y="621"/>
                  </a:lnTo>
                  <a:lnTo>
                    <a:pt x="589" y="628"/>
                  </a:lnTo>
                  <a:lnTo>
                    <a:pt x="592" y="631"/>
                  </a:lnTo>
                  <a:lnTo>
                    <a:pt x="598" y="633"/>
                  </a:lnTo>
                  <a:lnTo>
                    <a:pt x="603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11" y="635"/>
                  </a:lnTo>
                  <a:lnTo>
                    <a:pt x="613" y="631"/>
                  </a:lnTo>
                  <a:lnTo>
                    <a:pt x="615" y="625"/>
                  </a:lnTo>
                  <a:lnTo>
                    <a:pt x="616" y="618"/>
                  </a:lnTo>
                  <a:lnTo>
                    <a:pt x="618" y="616"/>
                  </a:lnTo>
                  <a:lnTo>
                    <a:pt x="621" y="614"/>
                  </a:lnTo>
                  <a:lnTo>
                    <a:pt x="621" y="614"/>
                  </a:lnTo>
                  <a:lnTo>
                    <a:pt x="625" y="614"/>
                  </a:lnTo>
                  <a:lnTo>
                    <a:pt x="628" y="614"/>
                  </a:lnTo>
                  <a:lnTo>
                    <a:pt x="635" y="618"/>
                  </a:lnTo>
                  <a:lnTo>
                    <a:pt x="639" y="618"/>
                  </a:lnTo>
                  <a:lnTo>
                    <a:pt x="640" y="618"/>
                  </a:lnTo>
                  <a:lnTo>
                    <a:pt x="642" y="614"/>
                  </a:lnTo>
                  <a:lnTo>
                    <a:pt x="642" y="614"/>
                  </a:lnTo>
                  <a:lnTo>
                    <a:pt x="652" y="614"/>
                  </a:lnTo>
                  <a:lnTo>
                    <a:pt x="662" y="614"/>
                  </a:lnTo>
                  <a:lnTo>
                    <a:pt x="669" y="618"/>
                  </a:lnTo>
                  <a:lnTo>
                    <a:pt x="676" y="621"/>
                  </a:lnTo>
                  <a:lnTo>
                    <a:pt x="683" y="621"/>
                  </a:lnTo>
                  <a:lnTo>
                    <a:pt x="683" y="621"/>
                  </a:lnTo>
                  <a:lnTo>
                    <a:pt x="683" y="618"/>
                  </a:lnTo>
                  <a:lnTo>
                    <a:pt x="681" y="616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3" y="609"/>
                  </a:lnTo>
                  <a:lnTo>
                    <a:pt x="669" y="604"/>
                  </a:lnTo>
                  <a:lnTo>
                    <a:pt x="661" y="596"/>
                  </a:lnTo>
                  <a:lnTo>
                    <a:pt x="657" y="591"/>
                  </a:lnTo>
                  <a:lnTo>
                    <a:pt x="656" y="584"/>
                  </a:lnTo>
                  <a:lnTo>
                    <a:pt x="654" y="577"/>
                  </a:lnTo>
                  <a:lnTo>
                    <a:pt x="656" y="567"/>
                  </a:lnTo>
                  <a:lnTo>
                    <a:pt x="656" y="567"/>
                  </a:lnTo>
                  <a:lnTo>
                    <a:pt x="661" y="567"/>
                  </a:lnTo>
                  <a:lnTo>
                    <a:pt x="666" y="567"/>
                  </a:lnTo>
                  <a:lnTo>
                    <a:pt x="671" y="562"/>
                  </a:lnTo>
                  <a:lnTo>
                    <a:pt x="678" y="558"/>
                  </a:lnTo>
                  <a:lnTo>
                    <a:pt x="683" y="558"/>
                  </a:lnTo>
                  <a:lnTo>
                    <a:pt x="690" y="560"/>
                  </a:lnTo>
                  <a:lnTo>
                    <a:pt x="690" y="560"/>
                  </a:lnTo>
                  <a:lnTo>
                    <a:pt x="692" y="550"/>
                  </a:lnTo>
                  <a:lnTo>
                    <a:pt x="690" y="543"/>
                  </a:lnTo>
                  <a:lnTo>
                    <a:pt x="686" y="538"/>
                  </a:lnTo>
                  <a:lnTo>
                    <a:pt x="681" y="534"/>
                  </a:lnTo>
                  <a:lnTo>
                    <a:pt x="676" y="531"/>
                  </a:lnTo>
                  <a:lnTo>
                    <a:pt x="673" y="526"/>
                  </a:lnTo>
                  <a:lnTo>
                    <a:pt x="669" y="521"/>
                  </a:lnTo>
                  <a:lnTo>
                    <a:pt x="669" y="512"/>
                  </a:lnTo>
                  <a:lnTo>
                    <a:pt x="669" y="512"/>
                  </a:lnTo>
                  <a:lnTo>
                    <a:pt x="671" y="507"/>
                  </a:lnTo>
                  <a:lnTo>
                    <a:pt x="674" y="504"/>
                  </a:lnTo>
                  <a:lnTo>
                    <a:pt x="683" y="498"/>
                  </a:lnTo>
                  <a:lnTo>
                    <a:pt x="683" y="498"/>
                  </a:lnTo>
                  <a:lnTo>
                    <a:pt x="683" y="487"/>
                  </a:lnTo>
                  <a:lnTo>
                    <a:pt x="685" y="481"/>
                  </a:lnTo>
                  <a:lnTo>
                    <a:pt x="686" y="480"/>
                  </a:lnTo>
                  <a:lnTo>
                    <a:pt x="690" y="478"/>
                  </a:lnTo>
                  <a:lnTo>
                    <a:pt x="690" y="478"/>
                  </a:lnTo>
                  <a:lnTo>
                    <a:pt x="698" y="475"/>
                  </a:lnTo>
                  <a:lnTo>
                    <a:pt x="707" y="471"/>
                  </a:lnTo>
                  <a:lnTo>
                    <a:pt x="715" y="468"/>
                  </a:lnTo>
                  <a:lnTo>
                    <a:pt x="724" y="464"/>
                  </a:lnTo>
                  <a:lnTo>
                    <a:pt x="744" y="464"/>
                  </a:lnTo>
                  <a:lnTo>
                    <a:pt x="744" y="464"/>
                  </a:lnTo>
                  <a:lnTo>
                    <a:pt x="744" y="461"/>
                  </a:lnTo>
                  <a:lnTo>
                    <a:pt x="746" y="459"/>
                  </a:lnTo>
                  <a:lnTo>
                    <a:pt x="751" y="458"/>
                  </a:lnTo>
                  <a:lnTo>
                    <a:pt x="755" y="454"/>
                  </a:lnTo>
                  <a:lnTo>
                    <a:pt x="756" y="452"/>
                  </a:lnTo>
                  <a:lnTo>
                    <a:pt x="758" y="451"/>
                  </a:lnTo>
                  <a:lnTo>
                    <a:pt x="758" y="451"/>
                  </a:lnTo>
                  <a:lnTo>
                    <a:pt x="756" y="451"/>
                  </a:lnTo>
                  <a:lnTo>
                    <a:pt x="756" y="451"/>
                  </a:lnTo>
                  <a:lnTo>
                    <a:pt x="758" y="447"/>
                  </a:lnTo>
                  <a:lnTo>
                    <a:pt x="760" y="444"/>
                  </a:lnTo>
                  <a:lnTo>
                    <a:pt x="760" y="444"/>
                  </a:lnTo>
                  <a:lnTo>
                    <a:pt x="758" y="441"/>
                  </a:lnTo>
                  <a:lnTo>
                    <a:pt x="758" y="441"/>
                  </a:lnTo>
                  <a:lnTo>
                    <a:pt x="758" y="435"/>
                  </a:lnTo>
                  <a:lnTo>
                    <a:pt x="758" y="435"/>
                  </a:lnTo>
                  <a:lnTo>
                    <a:pt x="758" y="434"/>
                  </a:lnTo>
                  <a:lnTo>
                    <a:pt x="758" y="434"/>
                  </a:lnTo>
                  <a:lnTo>
                    <a:pt x="760" y="427"/>
                  </a:lnTo>
                  <a:lnTo>
                    <a:pt x="761" y="422"/>
                  </a:lnTo>
                  <a:lnTo>
                    <a:pt x="761" y="422"/>
                  </a:lnTo>
                  <a:lnTo>
                    <a:pt x="763" y="420"/>
                  </a:lnTo>
                  <a:lnTo>
                    <a:pt x="763" y="420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8" y="410"/>
                  </a:lnTo>
                  <a:lnTo>
                    <a:pt x="768" y="410"/>
                  </a:lnTo>
                  <a:lnTo>
                    <a:pt x="770" y="408"/>
                  </a:lnTo>
                  <a:lnTo>
                    <a:pt x="770" y="408"/>
                  </a:lnTo>
                  <a:lnTo>
                    <a:pt x="772" y="403"/>
                  </a:lnTo>
                  <a:lnTo>
                    <a:pt x="772" y="355"/>
                  </a:lnTo>
                  <a:lnTo>
                    <a:pt x="772" y="355"/>
                  </a:lnTo>
                  <a:lnTo>
                    <a:pt x="767" y="352"/>
                  </a:lnTo>
                  <a:lnTo>
                    <a:pt x="761" y="348"/>
                  </a:lnTo>
                  <a:lnTo>
                    <a:pt x="758" y="343"/>
                  </a:lnTo>
                  <a:lnTo>
                    <a:pt x="758" y="335"/>
                  </a:lnTo>
                  <a:lnTo>
                    <a:pt x="758" y="335"/>
                  </a:lnTo>
                  <a:lnTo>
                    <a:pt x="748" y="335"/>
                  </a:lnTo>
                  <a:lnTo>
                    <a:pt x="744" y="333"/>
                  </a:lnTo>
                  <a:lnTo>
                    <a:pt x="741" y="331"/>
                  </a:lnTo>
                  <a:lnTo>
                    <a:pt x="739" y="328"/>
                  </a:lnTo>
                  <a:lnTo>
                    <a:pt x="738" y="324"/>
                  </a:lnTo>
                  <a:lnTo>
                    <a:pt x="738" y="314"/>
                  </a:lnTo>
                  <a:lnTo>
                    <a:pt x="738" y="314"/>
                  </a:lnTo>
                  <a:lnTo>
                    <a:pt x="741" y="307"/>
                  </a:lnTo>
                  <a:lnTo>
                    <a:pt x="746" y="302"/>
                  </a:lnTo>
                  <a:lnTo>
                    <a:pt x="751" y="297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89"/>
                  </a:lnTo>
                  <a:lnTo>
                    <a:pt x="760" y="285"/>
                  </a:lnTo>
                  <a:lnTo>
                    <a:pt x="763" y="283"/>
                  </a:lnTo>
                  <a:lnTo>
                    <a:pt x="767" y="282"/>
                  </a:lnTo>
                  <a:lnTo>
                    <a:pt x="775" y="280"/>
                  </a:lnTo>
                  <a:lnTo>
                    <a:pt x="777" y="277"/>
                  </a:lnTo>
                  <a:lnTo>
                    <a:pt x="778" y="273"/>
                  </a:lnTo>
                  <a:lnTo>
                    <a:pt x="778" y="273"/>
                  </a:lnTo>
                  <a:lnTo>
                    <a:pt x="787" y="272"/>
                  </a:lnTo>
                  <a:lnTo>
                    <a:pt x="796" y="270"/>
                  </a:lnTo>
                  <a:lnTo>
                    <a:pt x="801" y="265"/>
                  </a:lnTo>
                  <a:lnTo>
                    <a:pt x="806" y="260"/>
                  </a:lnTo>
                  <a:lnTo>
                    <a:pt x="806" y="260"/>
                  </a:lnTo>
                  <a:lnTo>
                    <a:pt x="809" y="258"/>
                  </a:lnTo>
                  <a:lnTo>
                    <a:pt x="813" y="256"/>
                  </a:lnTo>
                  <a:lnTo>
                    <a:pt x="819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33" y="244"/>
                  </a:lnTo>
                  <a:lnTo>
                    <a:pt x="840" y="246"/>
                  </a:lnTo>
                  <a:lnTo>
                    <a:pt x="840" y="246"/>
                  </a:lnTo>
                  <a:lnTo>
                    <a:pt x="842" y="241"/>
                  </a:lnTo>
                  <a:lnTo>
                    <a:pt x="843" y="239"/>
                  </a:lnTo>
                  <a:lnTo>
                    <a:pt x="847" y="239"/>
                  </a:lnTo>
                  <a:lnTo>
                    <a:pt x="847" y="239"/>
                  </a:lnTo>
                  <a:lnTo>
                    <a:pt x="848" y="231"/>
                  </a:lnTo>
                  <a:lnTo>
                    <a:pt x="850" y="227"/>
                  </a:lnTo>
                  <a:lnTo>
                    <a:pt x="853" y="225"/>
                  </a:lnTo>
                  <a:lnTo>
                    <a:pt x="853" y="225"/>
                  </a:lnTo>
                  <a:lnTo>
                    <a:pt x="855" y="222"/>
                  </a:lnTo>
                  <a:lnTo>
                    <a:pt x="859" y="220"/>
                  </a:lnTo>
                  <a:lnTo>
                    <a:pt x="862" y="219"/>
                  </a:lnTo>
                  <a:lnTo>
                    <a:pt x="867" y="219"/>
                  </a:lnTo>
                  <a:lnTo>
                    <a:pt x="867" y="219"/>
                  </a:lnTo>
                  <a:lnTo>
                    <a:pt x="869" y="210"/>
                  </a:lnTo>
                  <a:lnTo>
                    <a:pt x="871" y="207"/>
                  </a:lnTo>
                  <a:lnTo>
                    <a:pt x="874" y="205"/>
                  </a:lnTo>
                  <a:lnTo>
                    <a:pt x="874" y="205"/>
                  </a:lnTo>
                  <a:lnTo>
                    <a:pt x="882" y="205"/>
                  </a:lnTo>
                  <a:lnTo>
                    <a:pt x="889" y="207"/>
                  </a:lnTo>
                  <a:lnTo>
                    <a:pt x="896" y="208"/>
                  </a:lnTo>
                  <a:lnTo>
                    <a:pt x="901" y="212"/>
                  </a:lnTo>
                  <a:lnTo>
                    <a:pt x="901" y="212"/>
                  </a:lnTo>
                  <a:lnTo>
                    <a:pt x="901" y="217"/>
                  </a:lnTo>
                  <a:lnTo>
                    <a:pt x="905" y="219"/>
                  </a:lnTo>
                  <a:lnTo>
                    <a:pt x="908" y="220"/>
                  </a:lnTo>
                  <a:lnTo>
                    <a:pt x="913" y="219"/>
                  </a:lnTo>
                  <a:lnTo>
                    <a:pt x="925" y="219"/>
                  </a:lnTo>
                  <a:lnTo>
                    <a:pt x="930" y="219"/>
                  </a:lnTo>
                  <a:lnTo>
                    <a:pt x="935" y="219"/>
                  </a:lnTo>
                  <a:lnTo>
                    <a:pt x="935" y="219"/>
                  </a:lnTo>
                  <a:lnTo>
                    <a:pt x="939" y="213"/>
                  </a:lnTo>
                  <a:lnTo>
                    <a:pt x="940" y="210"/>
                  </a:lnTo>
                  <a:lnTo>
                    <a:pt x="942" y="205"/>
                  </a:lnTo>
                  <a:lnTo>
                    <a:pt x="940" y="202"/>
                  </a:lnTo>
                  <a:lnTo>
                    <a:pt x="939" y="198"/>
                  </a:lnTo>
                  <a:lnTo>
                    <a:pt x="937" y="195"/>
                  </a:lnTo>
                  <a:lnTo>
                    <a:pt x="934" y="193"/>
                  </a:lnTo>
                  <a:lnTo>
                    <a:pt x="929" y="191"/>
                  </a:lnTo>
                  <a:lnTo>
                    <a:pt x="929" y="191"/>
                  </a:lnTo>
                  <a:lnTo>
                    <a:pt x="930" y="185"/>
                  </a:lnTo>
                  <a:lnTo>
                    <a:pt x="930" y="178"/>
                  </a:lnTo>
                  <a:lnTo>
                    <a:pt x="927" y="169"/>
                  </a:lnTo>
                  <a:lnTo>
                    <a:pt x="923" y="161"/>
                  </a:lnTo>
                  <a:lnTo>
                    <a:pt x="922" y="156"/>
                  </a:lnTo>
                  <a:lnTo>
                    <a:pt x="922" y="150"/>
                  </a:lnTo>
                  <a:lnTo>
                    <a:pt x="922" y="150"/>
                  </a:lnTo>
                  <a:lnTo>
                    <a:pt x="929" y="152"/>
                  </a:lnTo>
                  <a:lnTo>
                    <a:pt x="934" y="150"/>
                  </a:lnTo>
                  <a:lnTo>
                    <a:pt x="939" y="149"/>
                  </a:lnTo>
                  <a:lnTo>
                    <a:pt x="942" y="147"/>
                  </a:lnTo>
                  <a:lnTo>
                    <a:pt x="947" y="140"/>
                  </a:lnTo>
                  <a:lnTo>
                    <a:pt x="951" y="138"/>
                  </a:lnTo>
                  <a:lnTo>
                    <a:pt x="956" y="137"/>
                  </a:lnTo>
                  <a:lnTo>
                    <a:pt x="956" y="137"/>
                  </a:lnTo>
                  <a:lnTo>
                    <a:pt x="963" y="137"/>
                  </a:lnTo>
                  <a:lnTo>
                    <a:pt x="969" y="137"/>
                  </a:lnTo>
                  <a:lnTo>
                    <a:pt x="978" y="142"/>
                  </a:lnTo>
                  <a:lnTo>
                    <a:pt x="988" y="144"/>
                  </a:lnTo>
                  <a:lnTo>
                    <a:pt x="995" y="145"/>
                  </a:lnTo>
                  <a:lnTo>
                    <a:pt x="1004" y="144"/>
                  </a:lnTo>
                  <a:lnTo>
                    <a:pt x="1004" y="109"/>
                  </a:lnTo>
                  <a:lnTo>
                    <a:pt x="1004" y="109"/>
                  </a:lnTo>
                  <a:lnTo>
                    <a:pt x="1002" y="108"/>
                  </a:lnTo>
                  <a:lnTo>
                    <a:pt x="1000" y="106"/>
                  </a:lnTo>
                  <a:lnTo>
                    <a:pt x="997" y="103"/>
                  </a:lnTo>
                  <a:lnTo>
                    <a:pt x="992" y="101"/>
                  </a:lnTo>
                  <a:lnTo>
                    <a:pt x="990" y="99"/>
                  </a:lnTo>
                  <a:lnTo>
                    <a:pt x="990" y="96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48" name="Freeform 13">
              <a:extLst>
                <a:ext uri="{FF2B5EF4-FFF2-40B4-BE49-F238E27FC236}">
                  <a16:creationId xmlns:a16="http://schemas.microsoft.com/office/drawing/2014/main" id="{476FCAC6-A01B-44BA-A8F2-A32053555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Freeform 14">
              <a:extLst>
                <a:ext uri="{FF2B5EF4-FFF2-40B4-BE49-F238E27FC236}">
                  <a16:creationId xmlns:a16="http://schemas.microsoft.com/office/drawing/2014/main" id="{21A2BCDC-B5FC-48AC-81DA-8A66A6A09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0" name="Freeform 15">
              <a:extLst>
                <a:ext uri="{FF2B5EF4-FFF2-40B4-BE49-F238E27FC236}">
                  <a16:creationId xmlns:a16="http://schemas.microsoft.com/office/drawing/2014/main" id="{35D880E0-40FE-4C7C-AA32-665E72FFB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7554" y="4664410"/>
              <a:ext cx="523875" cy="606425"/>
            </a:xfrm>
            <a:custGeom>
              <a:avLst/>
              <a:gdLst>
                <a:gd name="T0" fmla="*/ 1310 w 1454"/>
                <a:gd name="T1" fmla="*/ 1136 h 1686"/>
                <a:gd name="T2" fmla="*/ 1262 w 1454"/>
                <a:gd name="T3" fmla="*/ 1058 h 1686"/>
                <a:gd name="T4" fmla="*/ 1211 w 1454"/>
                <a:gd name="T5" fmla="*/ 908 h 1686"/>
                <a:gd name="T6" fmla="*/ 1259 w 1454"/>
                <a:gd name="T7" fmla="*/ 844 h 1686"/>
                <a:gd name="T8" fmla="*/ 1255 w 1454"/>
                <a:gd name="T9" fmla="*/ 758 h 1686"/>
                <a:gd name="T10" fmla="*/ 1265 w 1454"/>
                <a:gd name="T11" fmla="*/ 645 h 1686"/>
                <a:gd name="T12" fmla="*/ 1218 w 1454"/>
                <a:gd name="T13" fmla="*/ 594 h 1686"/>
                <a:gd name="T14" fmla="*/ 1134 w 1454"/>
                <a:gd name="T15" fmla="*/ 664 h 1686"/>
                <a:gd name="T16" fmla="*/ 1078 w 1454"/>
                <a:gd name="T17" fmla="*/ 655 h 1686"/>
                <a:gd name="T18" fmla="*/ 957 w 1454"/>
                <a:gd name="T19" fmla="*/ 619 h 1686"/>
                <a:gd name="T20" fmla="*/ 890 w 1454"/>
                <a:gd name="T21" fmla="*/ 594 h 1686"/>
                <a:gd name="T22" fmla="*/ 899 w 1454"/>
                <a:gd name="T23" fmla="*/ 502 h 1686"/>
                <a:gd name="T24" fmla="*/ 880 w 1454"/>
                <a:gd name="T25" fmla="*/ 418 h 1686"/>
                <a:gd name="T26" fmla="*/ 783 w 1454"/>
                <a:gd name="T27" fmla="*/ 382 h 1686"/>
                <a:gd name="T28" fmla="*/ 674 w 1454"/>
                <a:gd name="T29" fmla="*/ 338 h 1686"/>
                <a:gd name="T30" fmla="*/ 607 w 1454"/>
                <a:gd name="T31" fmla="*/ 256 h 1686"/>
                <a:gd name="T32" fmla="*/ 537 w 1454"/>
                <a:gd name="T33" fmla="*/ 138 h 1686"/>
                <a:gd name="T34" fmla="*/ 443 w 1454"/>
                <a:gd name="T35" fmla="*/ 61 h 1686"/>
                <a:gd name="T36" fmla="*/ 302 w 1454"/>
                <a:gd name="T37" fmla="*/ 14 h 1686"/>
                <a:gd name="T38" fmla="*/ 203 w 1454"/>
                <a:gd name="T39" fmla="*/ 22 h 1686"/>
                <a:gd name="T40" fmla="*/ 70 w 1454"/>
                <a:gd name="T41" fmla="*/ 94 h 1686"/>
                <a:gd name="T42" fmla="*/ 13 w 1454"/>
                <a:gd name="T43" fmla="*/ 164 h 1686"/>
                <a:gd name="T44" fmla="*/ 61 w 1454"/>
                <a:gd name="T45" fmla="*/ 244 h 1686"/>
                <a:gd name="T46" fmla="*/ 83 w 1454"/>
                <a:gd name="T47" fmla="*/ 334 h 1686"/>
                <a:gd name="T48" fmla="*/ 85 w 1454"/>
                <a:gd name="T49" fmla="*/ 369 h 1686"/>
                <a:gd name="T50" fmla="*/ 116 w 1454"/>
                <a:gd name="T51" fmla="*/ 437 h 1686"/>
                <a:gd name="T52" fmla="*/ 216 w 1454"/>
                <a:gd name="T53" fmla="*/ 495 h 1686"/>
                <a:gd name="T54" fmla="*/ 123 w 1454"/>
                <a:gd name="T55" fmla="*/ 519 h 1686"/>
                <a:gd name="T56" fmla="*/ 143 w 1454"/>
                <a:gd name="T57" fmla="*/ 614 h 1686"/>
                <a:gd name="T58" fmla="*/ 216 w 1454"/>
                <a:gd name="T59" fmla="*/ 711 h 1686"/>
                <a:gd name="T60" fmla="*/ 177 w 1454"/>
                <a:gd name="T61" fmla="*/ 839 h 1686"/>
                <a:gd name="T62" fmla="*/ 239 w 1454"/>
                <a:gd name="T63" fmla="*/ 897 h 1686"/>
                <a:gd name="T64" fmla="*/ 319 w 1454"/>
                <a:gd name="T65" fmla="*/ 966 h 1686"/>
                <a:gd name="T66" fmla="*/ 317 w 1454"/>
                <a:gd name="T67" fmla="*/ 1032 h 1686"/>
                <a:gd name="T68" fmla="*/ 250 w 1454"/>
                <a:gd name="T69" fmla="*/ 1049 h 1686"/>
                <a:gd name="T70" fmla="*/ 314 w 1454"/>
                <a:gd name="T71" fmla="*/ 1126 h 1686"/>
                <a:gd name="T72" fmla="*/ 259 w 1454"/>
                <a:gd name="T73" fmla="*/ 1242 h 1686"/>
                <a:gd name="T74" fmla="*/ 341 w 1454"/>
                <a:gd name="T75" fmla="*/ 1315 h 1686"/>
                <a:gd name="T76" fmla="*/ 414 w 1454"/>
                <a:gd name="T77" fmla="*/ 1355 h 1686"/>
                <a:gd name="T78" fmla="*/ 503 w 1454"/>
                <a:gd name="T79" fmla="*/ 1407 h 1686"/>
                <a:gd name="T80" fmla="*/ 609 w 1454"/>
                <a:gd name="T81" fmla="*/ 1447 h 1686"/>
                <a:gd name="T82" fmla="*/ 645 w 1454"/>
                <a:gd name="T83" fmla="*/ 1414 h 1686"/>
                <a:gd name="T84" fmla="*/ 687 w 1454"/>
                <a:gd name="T85" fmla="*/ 1382 h 1686"/>
                <a:gd name="T86" fmla="*/ 668 w 1454"/>
                <a:gd name="T87" fmla="*/ 1341 h 1686"/>
                <a:gd name="T88" fmla="*/ 677 w 1454"/>
                <a:gd name="T89" fmla="*/ 1307 h 1686"/>
                <a:gd name="T90" fmla="*/ 738 w 1454"/>
                <a:gd name="T91" fmla="*/ 1283 h 1686"/>
                <a:gd name="T92" fmla="*/ 830 w 1454"/>
                <a:gd name="T93" fmla="*/ 1331 h 1686"/>
                <a:gd name="T94" fmla="*/ 887 w 1454"/>
                <a:gd name="T95" fmla="*/ 1375 h 1686"/>
                <a:gd name="T96" fmla="*/ 958 w 1454"/>
                <a:gd name="T97" fmla="*/ 1421 h 1686"/>
                <a:gd name="T98" fmla="*/ 993 w 1454"/>
                <a:gd name="T99" fmla="*/ 1484 h 1686"/>
                <a:gd name="T100" fmla="*/ 1092 w 1454"/>
                <a:gd name="T101" fmla="*/ 1539 h 1686"/>
                <a:gd name="T102" fmla="*/ 1059 w 1454"/>
                <a:gd name="T103" fmla="*/ 1610 h 1686"/>
                <a:gd name="T104" fmla="*/ 1037 w 1454"/>
                <a:gd name="T105" fmla="*/ 1658 h 1686"/>
                <a:gd name="T106" fmla="*/ 1083 w 1454"/>
                <a:gd name="T107" fmla="*/ 1660 h 1686"/>
                <a:gd name="T108" fmla="*/ 1167 w 1454"/>
                <a:gd name="T109" fmla="*/ 1644 h 1686"/>
                <a:gd name="T110" fmla="*/ 1276 w 1454"/>
                <a:gd name="T111" fmla="*/ 1603 h 1686"/>
                <a:gd name="T112" fmla="*/ 1335 w 1454"/>
                <a:gd name="T113" fmla="*/ 1585 h 1686"/>
                <a:gd name="T114" fmla="*/ 1310 w 1454"/>
                <a:gd name="T115" fmla="*/ 1528 h 1686"/>
                <a:gd name="T116" fmla="*/ 1344 w 1454"/>
                <a:gd name="T117" fmla="*/ 1361 h 1686"/>
                <a:gd name="T118" fmla="*/ 1397 w 1454"/>
                <a:gd name="T119" fmla="*/ 1293 h 1686"/>
                <a:gd name="T120" fmla="*/ 1439 w 1454"/>
                <a:gd name="T121" fmla="*/ 1228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4" h="1686">
                  <a:moveTo>
                    <a:pt x="1419" y="1228"/>
                  </a:moveTo>
                  <a:lnTo>
                    <a:pt x="1412" y="1218"/>
                  </a:lnTo>
                  <a:lnTo>
                    <a:pt x="1405" y="1210"/>
                  </a:lnTo>
                  <a:lnTo>
                    <a:pt x="1388" y="1194"/>
                  </a:lnTo>
                  <a:lnTo>
                    <a:pt x="1371" y="1179"/>
                  </a:lnTo>
                  <a:lnTo>
                    <a:pt x="1364" y="1170"/>
                  </a:lnTo>
                  <a:lnTo>
                    <a:pt x="1358" y="1160"/>
                  </a:lnTo>
                  <a:lnTo>
                    <a:pt x="1349" y="1158"/>
                  </a:lnTo>
                  <a:lnTo>
                    <a:pt x="1346" y="1157"/>
                  </a:lnTo>
                  <a:lnTo>
                    <a:pt x="1344" y="1153"/>
                  </a:lnTo>
                  <a:lnTo>
                    <a:pt x="1323" y="1153"/>
                  </a:lnTo>
                  <a:lnTo>
                    <a:pt x="1323" y="1148"/>
                  </a:lnTo>
                  <a:lnTo>
                    <a:pt x="1323" y="1143"/>
                  </a:lnTo>
                  <a:lnTo>
                    <a:pt x="1320" y="1141"/>
                  </a:lnTo>
                  <a:lnTo>
                    <a:pt x="1317" y="1140"/>
                  </a:lnTo>
                  <a:lnTo>
                    <a:pt x="1310" y="1136"/>
                  </a:lnTo>
                  <a:lnTo>
                    <a:pt x="1306" y="1134"/>
                  </a:lnTo>
                  <a:lnTo>
                    <a:pt x="1303" y="1133"/>
                  </a:lnTo>
                  <a:lnTo>
                    <a:pt x="1301" y="1129"/>
                  </a:lnTo>
                  <a:lnTo>
                    <a:pt x="1298" y="1126"/>
                  </a:lnTo>
                  <a:lnTo>
                    <a:pt x="1288" y="1124"/>
                  </a:lnTo>
                  <a:lnTo>
                    <a:pt x="1283" y="1124"/>
                  </a:lnTo>
                  <a:lnTo>
                    <a:pt x="1279" y="1121"/>
                  </a:lnTo>
                  <a:lnTo>
                    <a:pt x="1276" y="1117"/>
                  </a:lnTo>
                  <a:lnTo>
                    <a:pt x="1276" y="1112"/>
                  </a:lnTo>
                  <a:lnTo>
                    <a:pt x="1274" y="1105"/>
                  </a:lnTo>
                  <a:lnTo>
                    <a:pt x="1272" y="1099"/>
                  </a:lnTo>
                  <a:lnTo>
                    <a:pt x="1267" y="1087"/>
                  </a:lnTo>
                  <a:lnTo>
                    <a:pt x="1264" y="1081"/>
                  </a:lnTo>
                  <a:lnTo>
                    <a:pt x="1262" y="1075"/>
                  </a:lnTo>
                  <a:lnTo>
                    <a:pt x="1260" y="1068"/>
                  </a:lnTo>
                  <a:lnTo>
                    <a:pt x="1262" y="1058"/>
                  </a:lnTo>
                  <a:lnTo>
                    <a:pt x="1259" y="1058"/>
                  </a:lnTo>
                  <a:lnTo>
                    <a:pt x="1257" y="1056"/>
                  </a:lnTo>
                  <a:lnTo>
                    <a:pt x="1257" y="1052"/>
                  </a:lnTo>
                  <a:lnTo>
                    <a:pt x="1255" y="1051"/>
                  </a:lnTo>
                  <a:lnTo>
                    <a:pt x="1245" y="1044"/>
                  </a:lnTo>
                  <a:lnTo>
                    <a:pt x="1235" y="1039"/>
                  </a:lnTo>
                  <a:lnTo>
                    <a:pt x="1230" y="1037"/>
                  </a:lnTo>
                  <a:lnTo>
                    <a:pt x="1226" y="1034"/>
                  </a:lnTo>
                  <a:lnTo>
                    <a:pt x="1223" y="1029"/>
                  </a:lnTo>
                  <a:lnTo>
                    <a:pt x="1221" y="1024"/>
                  </a:lnTo>
                  <a:lnTo>
                    <a:pt x="1214" y="1010"/>
                  </a:lnTo>
                  <a:lnTo>
                    <a:pt x="1207" y="996"/>
                  </a:lnTo>
                  <a:lnTo>
                    <a:pt x="1207" y="979"/>
                  </a:lnTo>
                  <a:lnTo>
                    <a:pt x="1207" y="962"/>
                  </a:lnTo>
                  <a:lnTo>
                    <a:pt x="1209" y="935"/>
                  </a:lnTo>
                  <a:lnTo>
                    <a:pt x="1211" y="908"/>
                  </a:lnTo>
                  <a:lnTo>
                    <a:pt x="1211" y="896"/>
                  </a:lnTo>
                  <a:lnTo>
                    <a:pt x="1207" y="880"/>
                  </a:lnTo>
                  <a:lnTo>
                    <a:pt x="1214" y="877"/>
                  </a:lnTo>
                  <a:lnTo>
                    <a:pt x="1221" y="873"/>
                  </a:lnTo>
                  <a:lnTo>
                    <a:pt x="1231" y="873"/>
                  </a:lnTo>
                  <a:lnTo>
                    <a:pt x="1242" y="873"/>
                  </a:lnTo>
                  <a:lnTo>
                    <a:pt x="1242" y="870"/>
                  </a:lnTo>
                  <a:lnTo>
                    <a:pt x="1245" y="867"/>
                  </a:lnTo>
                  <a:lnTo>
                    <a:pt x="1247" y="863"/>
                  </a:lnTo>
                  <a:lnTo>
                    <a:pt x="1248" y="860"/>
                  </a:lnTo>
                  <a:lnTo>
                    <a:pt x="1252" y="860"/>
                  </a:lnTo>
                  <a:lnTo>
                    <a:pt x="1252" y="858"/>
                  </a:lnTo>
                  <a:lnTo>
                    <a:pt x="1254" y="855"/>
                  </a:lnTo>
                  <a:lnTo>
                    <a:pt x="1254" y="851"/>
                  </a:lnTo>
                  <a:lnTo>
                    <a:pt x="1255" y="846"/>
                  </a:lnTo>
                  <a:lnTo>
                    <a:pt x="1259" y="844"/>
                  </a:lnTo>
                  <a:lnTo>
                    <a:pt x="1262" y="843"/>
                  </a:lnTo>
                  <a:lnTo>
                    <a:pt x="1265" y="841"/>
                  </a:lnTo>
                  <a:lnTo>
                    <a:pt x="1269" y="839"/>
                  </a:lnTo>
                  <a:lnTo>
                    <a:pt x="1272" y="833"/>
                  </a:lnTo>
                  <a:lnTo>
                    <a:pt x="1276" y="826"/>
                  </a:lnTo>
                  <a:lnTo>
                    <a:pt x="1279" y="826"/>
                  </a:lnTo>
                  <a:lnTo>
                    <a:pt x="1283" y="826"/>
                  </a:lnTo>
                  <a:lnTo>
                    <a:pt x="1283" y="824"/>
                  </a:lnTo>
                  <a:lnTo>
                    <a:pt x="1283" y="819"/>
                  </a:lnTo>
                  <a:lnTo>
                    <a:pt x="1283" y="815"/>
                  </a:lnTo>
                  <a:lnTo>
                    <a:pt x="1283" y="812"/>
                  </a:lnTo>
                  <a:lnTo>
                    <a:pt x="1283" y="771"/>
                  </a:lnTo>
                  <a:lnTo>
                    <a:pt x="1281" y="771"/>
                  </a:lnTo>
                  <a:lnTo>
                    <a:pt x="1277" y="768"/>
                  </a:lnTo>
                  <a:lnTo>
                    <a:pt x="1265" y="763"/>
                  </a:lnTo>
                  <a:lnTo>
                    <a:pt x="1255" y="758"/>
                  </a:lnTo>
                  <a:lnTo>
                    <a:pt x="1252" y="746"/>
                  </a:lnTo>
                  <a:lnTo>
                    <a:pt x="1248" y="734"/>
                  </a:lnTo>
                  <a:lnTo>
                    <a:pt x="1247" y="727"/>
                  </a:lnTo>
                  <a:lnTo>
                    <a:pt x="1243" y="723"/>
                  </a:lnTo>
                  <a:lnTo>
                    <a:pt x="1240" y="718"/>
                  </a:lnTo>
                  <a:lnTo>
                    <a:pt x="1235" y="717"/>
                  </a:lnTo>
                  <a:lnTo>
                    <a:pt x="1226" y="694"/>
                  </a:lnTo>
                  <a:lnTo>
                    <a:pt x="1223" y="682"/>
                  </a:lnTo>
                  <a:lnTo>
                    <a:pt x="1221" y="669"/>
                  </a:lnTo>
                  <a:lnTo>
                    <a:pt x="1226" y="665"/>
                  </a:lnTo>
                  <a:lnTo>
                    <a:pt x="1231" y="662"/>
                  </a:lnTo>
                  <a:lnTo>
                    <a:pt x="1233" y="657"/>
                  </a:lnTo>
                  <a:lnTo>
                    <a:pt x="1235" y="648"/>
                  </a:lnTo>
                  <a:lnTo>
                    <a:pt x="1245" y="650"/>
                  </a:lnTo>
                  <a:lnTo>
                    <a:pt x="1252" y="648"/>
                  </a:lnTo>
                  <a:lnTo>
                    <a:pt x="1265" y="645"/>
                  </a:lnTo>
                  <a:lnTo>
                    <a:pt x="1279" y="641"/>
                  </a:lnTo>
                  <a:lnTo>
                    <a:pt x="1288" y="641"/>
                  </a:lnTo>
                  <a:lnTo>
                    <a:pt x="1296" y="641"/>
                  </a:lnTo>
                  <a:lnTo>
                    <a:pt x="1296" y="631"/>
                  </a:lnTo>
                  <a:lnTo>
                    <a:pt x="1294" y="630"/>
                  </a:lnTo>
                  <a:lnTo>
                    <a:pt x="1293" y="626"/>
                  </a:lnTo>
                  <a:lnTo>
                    <a:pt x="1288" y="623"/>
                  </a:lnTo>
                  <a:lnTo>
                    <a:pt x="1281" y="621"/>
                  </a:lnTo>
                  <a:lnTo>
                    <a:pt x="1264" y="621"/>
                  </a:lnTo>
                  <a:lnTo>
                    <a:pt x="1255" y="618"/>
                  </a:lnTo>
                  <a:lnTo>
                    <a:pt x="1248" y="614"/>
                  </a:lnTo>
                  <a:lnTo>
                    <a:pt x="1240" y="614"/>
                  </a:lnTo>
                  <a:lnTo>
                    <a:pt x="1235" y="611"/>
                  </a:lnTo>
                  <a:lnTo>
                    <a:pt x="1230" y="607"/>
                  </a:lnTo>
                  <a:lnTo>
                    <a:pt x="1226" y="602"/>
                  </a:lnTo>
                  <a:lnTo>
                    <a:pt x="1218" y="594"/>
                  </a:lnTo>
                  <a:lnTo>
                    <a:pt x="1213" y="589"/>
                  </a:lnTo>
                  <a:lnTo>
                    <a:pt x="1207" y="587"/>
                  </a:lnTo>
                  <a:lnTo>
                    <a:pt x="1204" y="589"/>
                  </a:lnTo>
                  <a:lnTo>
                    <a:pt x="1201" y="590"/>
                  </a:lnTo>
                  <a:lnTo>
                    <a:pt x="1192" y="594"/>
                  </a:lnTo>
                  <a:lnTo>
                    <a:pt x="1190" y="595"/>
                  </a:lnTo>
                  <a:lnTo>
                    <a:pt x="1187" y="597"/>
                  </a:lnTo>
                  <a:lnTo>
                    <a:pt x="1187" y="602"/>
                  </a:lnTo>
                  <a:lnTo>
                    <a:pt x="1187" y="607"/>
                  </a:lnTo>
                  <a:lnTo>
                    <a:pt x="1173" y="614"/>
                  </a:lnTo>
                  <a:lnTo>
                    <a:pt x="1160" y="621"/>
                  </a:lnTo>
                  <a:lnTo>
                    <a:pt x="1156" y="631"/>
                  </a:lnTo>
                  <a:lnTo>
                    <a:pt x="1150" y="640"/>
                  </a:lnTo>
                  <a:lnTo>
                    <a:pt x="1144" y="647"/>
                  </a:lnTo>
                  <a:lnTo>
                    <a:pt x="1139" y="655"/>
                  </a:lnTo>
                  <a:lnTo>
                    <a:pt x="1134" y="664"/>
                  </a:lnTo>
                  <a:lnTo>
                    <a:pt x="1127" y="671"/>
                  </a:lnTo>
                  <a:lnTo>
                    <a:pt x="1121" y="677"/>
                  </a:lnTo>
                  <a:lnTo>
                    <a:pt x="1112" y="682"/>
                  </a:lnTo>
                  <a:lnTo>
                    <a:pt x="1102" y="681"/>
                  </a:lnTo>
                  <a:lnTo>
                    <a:pt x="1093" y="676"/>
                  </a:lnTo>
                  <a:lnTo>
                    <a:pt x="1092" y="676"/>
                  </a:lnTo>
                  <a:lnTo>
                    <a:pt x="1092" y="672"/>
                  </a:lnTo>
                  <a:lnTo>
                    <a:pt x="1092" y="669"/>
                  </a:lnTo>
                  <a:lnTo>
                    <a:pt x="1088" y="669"/>
                  </a:lnTo>
                  <a:lnTo>
                    <a:pt x="1085" y="669"/>
                  </a:lnTo>
                  <a:lnTo>
                    <a:pt x="1085" y="665"/>
                  </a:lnTo>
                  <a:lnTo>
                    <a:pt x="1085" y="662"/>
                  </a:lnTo>
                  <a:lnTo>
                    <a:pt x="1081" y="662"/>
                  </a:lnTo>
                  <a:lnTo>
                    <a:pt x="1078" y="662"/>
                  </a:lnTo>
                  <a:lnTo>
                    <a:pt x="1078" y="659"/>
                  </a:lnTo>
                  <a:lnTo>
                    <a:pt x="1078" y="655"/>
                  </a:lnTo>
                  <a:lnTo>
                    <a:pt x="1074" y="655"/>
                  </a:lnTo>
                  <a:lnTo>
                    <a:pt x="1071" y="655"/>
                  </a:lnTo>
                  <a:lnTo>
                    <a:pt x="1071" y="652"/>
                  </a:lnTo>
                  <a:lnTo>
                    <a:pt x="1071" y="648"/>
                  </a:lnTo>
                  <a:lnTo>
                    <a:pt x="1068" y="645"/>
                  </a:lnTo>
                  <a:lnTo>
                    <a:pt x="1063" y="643"/>
                  </a:lnTo>
                  <a:lnTo>
                    <a:pt x="1059" y="640"/>
                  </a:lnTo>
                  <a:lnTo>
                    <a:pt x="1057" y="635"/>
                  </a:lnTo>
                  <a:lnTo>
                    <a:pt x="1037" y="633"/>
                  </a:lnTo>
                  <a:lnTo>
                    <a:pt x="1004" y="628"/>
                  </a:lnTo>
                  <a:lnTo>
                    <a:pt x="987" y="626"/>
                  </a:lnTo>
                  <a:lnTo>
                    <a:pt x="969" y="628"/>
                  </a:lnTo>
                  <a:lnTo>
                    <a:pt x="967" y="626"/>
                  </a:lnTo>
                  <a:lnTo>
                    <a:pt x="965" y="624"/>
                  </a:lnTo>
                  <a:lnTo>
                    <a:pt x="962" y="621"/>
                  </a:lnTo>
                  <a:lnTo>
                    <a:pt x="957" y="619"/>
                  </a:lnTo>
                  <a:lnTo>
                    <a:pt x="955" y="618"/>
                  </a:lnTo>
                  <a:lnTo>
                    <a:pt x="955" y="614"/>
                  </a:lnTo>
                  <a:lnTo>
                    <a:pt x="952" y="612"/>
                  </a:lnTo>
                  <a:lnTo>
                    <a:pt x="948" y="611"/>
                  </a:lnTo>
                  <a:lnTo>
                    <a:pt x="945" y="609"/>
                  </a:lnTo>
                  <a:lnTo>
                    <a:pt x="941" y="607"/>
                  </a:lnTo>
                  <a:lnTo>
                    <a:pt x="940" y="602"/>
                  </a:lnTo>
                  <a:lnTo>
                    <a:pt x="936" y="600"/>
                  </a:lnTo>
                  <a:lnTo>
                    <a:pt x="928" y="597"/>
                  </a:lnTo>
                  <a:lnTo>
                    <a:pt x="919" y="594"/>
                  </a:lnTo>
                  <a:lnTo>
                    <a:pt x="916" y="592"/>
                  </a:lnTo>
                  <a:lnTo>
                    <a:pt x="914" y="587"/>
                  </a:lnTo>
                  <a:lnTo>
                    <a:pt x="907" y="585"/>
                  </a:lnTo>
                  <a:lnTo>
                    <a:pt x="902" y="585"/>
                  </a:lnTo>
                  <a:lnTo>
                    <a:pt x="895" y="589"/>
                  </a:lnTo>
                  <a:lnTo>
                    <a:pt x="890" y="594"/>
                  </a:lnTo>
                  <a:lnTo>
                    <a:pt x="885" y="594"/>
                  </a:lnTo>
                  <a:lnTo>
                    <a:pt x="880" y="594"/>
                  </a:lnTo>
                  <a:lnTo>
                    <a:pt x="871" y="592"/>
                  </a:lnTo>
                  <a:lnTo>
                    <a:pt x="863" y="590"/>
                  </a:lnTo>
                  <a:lnTo>
                    <a:pt x="856" y="585"/>
                  </a:lnTo>
                  <a:lnTo>
                    <a:pt x="853" y="580"/>
                  </a:lnTo>
                  <a:lnTo>
                    <a:pt x="858" y="571"/>
                  </a:lnTo>
                  <a:lnTo>
                    <a:pt x="861" y="568"/>
                  </a:lnTo>
                  <a:lnTo>
                    <a:pt x="866" y="566"/>
                  </a:lnTo>
                  <a:lnTo>
                    <a:pt x="870" y="563"/>
                  </a:lnTo>
                  <a:lnTo>
                    <a:pt x="873" y="559"/>
                  </a:lnTo>
                  <a:lnTo>
                    <a:pt x="882" y="554"/>
                  </a:lnTo>
                  <a:lnTo>
                    <a:pt x="892" y="551"/>
                  </a:lnTo>
                  <a:lnTo>
                    <a:pt x="900" y="546"/>
                  </a:lnTo>
                  <a:lnTo>
                    <a:pt x="900" y="505"/>
                  </a:lnTo>
                  <a:lnTo>
                    <a:pt x="899" y="502"/>
                  </a:lnTo>
                  <a:lnTo>
                    <a:pt x="897" y="500"/>
                  </a:lnTo>
                  <a:lnTo>
                    <a:pt x="892" y="496"/>
                  </a:lnTo>
                  <a:lnTo>
                    <a:pt x="885" y="495"/>
                  </a:lnTo>
                  <a:lnTo>
                    <a:pt x="880" y="491"/>
                  </a:lnTo>
                  <a:lnTo>
                    <a:pt x="878" y="486"/>
                  </a:lnTo>
                  <a:lnTo>
                    <a:pt x="876" y="484"/>
                  </a:lnTo>
                  <a:lnTo>
                    <a:pt x="873" y="484"/>
                  </a:lnTo>
                  <a:lnTo>
                    <a:pt x="870" y="483"/>
                  </a:lnTo>
                  <a:lnTo>
                    <a:pt x="868" y="479"/>
                  </a:lnTo>
                  <a:lnTo>
                    <a:pt x="866" y="476"/>
                  </a:lnTo>
                  <a:lnTo>
                    <a:pt x="866" y="471"/>
                  </a:lnTo>
                  <a:lnTo>
                    <a:pt x="866" y="462"/>
                  </a:lnTo>
                  <a:lnTo>
                    <a:pt x="870" y="454"/>
                  </a:lnTo>
                  <a:lnTo>
                    <a:pt x="875" y="440"/>
                  </a:lnTo>
                  <a:lnTo>
                    <a:pt x="880" y="426"/>
                  </a:lnTo>
                  <a:lnTo>
                    <a:pt x="880" y="418"/>
                  </a:lnTo>
                  <a:lnTo>
                    <a:pt x="880" y="409"/>
                  </a:lnTo>
                  <a:lnTo>
                    <a:pt x="875" y="408"/>
                  </a:lnTo>
                  <a:lnTo>
                    <a:pt x="871" y="406"/>
                  </a:lnTo>
                  <a:lnTo>
                    <a:pt x="871" y="404"/>
                  </a:lnTo>
                  <a:lnTo>
                    <a:pt x="873" y="403"/>
                  </a:lnTo>
                  <a:lnTo>
                    <a:pt x="863" y="403"/>
                  </a:lnTo>
                  <a:lnTo>
                    <a:pt x="853" y="399"/>
                  </a:lnTo>
                  <a:lnTo>
                    <a:pt x="836" y="396"/>
                  </a:lnTo>
                  <a:lnTo>
                    <a:pt x="829" y="392"/>
                  </a:lnTo>
                  <a:lnTo>
                    <a:pt x="820" y="392"/>
                  </a:lnTo>
                  <a:lnTo>
                    <a:pt x="813" y="392"/>
                  </a:lnTo>
                  <a:lnTo>
                    <a:pt x="805" y="396"/>
                  </a:lnTo>
                  <a:lnTo>
                    <a:pt x="803" y="391"/>
                  </a:lnTo>
                  <a:lnTo>
                    <a:pt x="800" y="389"/>
                  </a:lnTo>
                  <a:lnTo>
                    <a:pt x="791" y="386"/>
                  </a:lnTo>
                  <a:lnTo>
                    <a:pt x="783" y="382"/>
                  </a:lnTo>
                  <a:lnTo>
                    <a:pt x="779" y="380"/>
                  </a:lnTo>
                  <a:lnTo>
                    <a:pt x="778" y="375"/>
                  </a:lnTo>
                  <a:lnTo>
                    <a:pt x="737" y="375"/>
                  </a:lnTo>
                  <a:lnTo>
                    <a:pt x="732" y="375"/>
                  </a:lnTo>
                  <a:lnTo>
                    <a:pt x="726" y="374"/>
                  </a:lnTo>
                  <a:lnTo>
                    <a:pt x="721" y="372"/>
                  </a:lnTo>
                  <a:lnTo>
                    <a:pt x="718" y="369"/>
                  </a:lnTo>
                  <a:lnTo>
                    <a:pt x="713" y="362"/>
                  </a:lnTo>
                  <a:lnTo>
                    <a:pt x="709" y="355"/>
                  </a:lnTo>
                  <a:lnTo>
                    <a:pt x="703" y="357"/>
                  </a:lnTo>
                  <a:lnTo>
                    <a:pt x="697" y="357"/>
                  </a:lnTo>
                  <a:lnTo>
                    <a:pt x="691" y="353"/>
                  </a:lnTo>
                  <a:lnTo>
                    <a:pt x="685" y="348"/>
                  </a:lnTo>
                  <a:lnTo>
                    <a:pt x="680" y="348"/>
                  </a:lnTo>
                  <a:lnTo>
                    <a:pt x="675" y="348"/>
                  </a:lnTo>
                  <a:lnTo>
                    <a:pt x="674" y="338"/>
                  </a:lnTo>
                  <a:lnTo>
                    <a:pt x="670" y="331"/>
                  </a:lnTo>
                  <a:lnTo>
                    <a:pt x="665" y="326"/>
                  </a:lnTo>
                  <a:lnTo>
                    <a:pt x="658" y="321"/>
                  </a:lnTo>
                  <a:lnTo>
                    <a:pt x="651" y="316"/>
                  </a:lnTo>
                  <a:lnTo>
                    <a:pt x="646" y="311"/>
                  </a:lnTo>
                  <a:lnTo>
                    <a:pt x="643" y="304"/>
                  </a:lnTo>
                  <a:lnTo>
                    <a:pt x="641" y="293"/>
                  </a:lnTo>
                  <a:lnTo>
                    <a:pt x="634" y="290"/>
                  </a:lnTo>
                  <a:lnTo>
                    <a:pt x="629" y="285"/>
                  </a:lnTo>
                  <a:lnTo>
                    <a:pt x="624" y="280"/>
                  </a:lnTo>
                  <a:lnTo>
                    <a:pt x="621" y="273"/>
                  </a:lnTo>
                  <a:lnTo>
                    <a:pt x="616" y="273"/>
                  </a:lnTo>
                  <a:lnTo>
                    <a:pt x="612" y="271"/>
                  </a:lnTo>
                  <a:lnTo>
                    <a:pt x="610" y="268"/>
                  </a:lnTo>
                  <a:lnTo>
                    <a:pt x="609" y="265"/>
                  </a:lnTo>
                  <a:lnTo>
                    <a:pt x="607" y="256"/>
                  </a:lnTo>
                  <a:lnTo>
                    <a:pt x="604" y="254"/>
                  </a:lnTo>
                  <a:lnTo>
                    <a:pt x="600" y="253"/>
                  </a:lnTo>
                  <a:lnTo>
                    <a:pt x="600" y="191"/>
                  </a:lnTo>
                  <a:lnTo>
                    <a:pt x="599" y="189"/>
                  </a:lnTo>
                  <a:lnTo>
                    <a:pt x="597" y="188"/>
                  </a:lnTo>
                  <a:lnTo>
                    <a:pt x="593" y="184"/>
                  </a:lnTo>
                  <a:lnTo>
                    <a:pt x="588" y="183"/>
                  </a:lnTo>
                  <a:lnTo>
                    <a:pt x="587" y="181"/>
                  </a:lnTo>
                  <a:lnTo>
                    <a:pt x="587" y="178"/>
                  </a:lnTo>
                  <a:lnTo>
                    <a:pt x="580" y="178"/>
                  </a:lnTo>
                  <a:lnTo>
                    <a:pt x="575" y="176"/>
                  </a:lnTo>
                  <a:lnTo>
                    <a:pt x="571" y="172"/>
                  </a:lnTo>
                  <a:lnTo>
                    <a:pt x="566" y="171"/>
                  </a:lnTo>
                  <a:lnTo>
                    <a:pt x="558" y="159"/>
                  </a:lnTo>
                  <a:lnTo>
                    <a:pt x="547" y="149"/>
                  </a:lnTo>
                  <a:lnTo>
                    <a:pt x="537" y="138"/>
                  </a:lnTo>
                  <a:lnTo>
                    <a:pt x="525" y="130"/>
                  </a:lnTo>
                  <a:lnTo>
                    <a:pt x="518" y="118"/>
                  </a:lnTo>
                  <a:lnTo>
                    <a:pt x="508" y="109"/>
                  </a:lnTo>
                  <a:lnTo>
                    <a:pt x="496" y="102"/>
                  </a:lnTo>
                  <a:lnTo>
                    <a:pt x="484" y="96"/>
                  </a:lnTo>
                  <a:lnTo>
                    <a:pt x="482" y="92"/>
                  </a:lnTo>
                  <a:lnTo>
                    <a:pt x="481" y="89"/>
                  </a:lnTo>
                  <a:lnTo>
                    <a:pt x="476" y="84"/>
                  </a:lnTo>
                  <a:lnTo>
                    <a:pt x="472" y="82"/>
                  </a:lnTo>
                  <a:lnTo>
                    <a:pt x="471" y="78"/>
                  </a:lnTo>
                  <a:lnTo>
                    <a:pt x="469" y="75"/>
                  </a:lnTo>
                  <a:lnTo>
                    <a:pt x="471" y="68"/>
                  </a:lnTo>
                  <a:lnTo>
                    <a:pt x="465" y="65"/>
                  </a:lnTo>
                  <a:lnTo>
                    <a:pt x="459" y="63"/>
                  </a:lnTo>
                  <a:lnTo>
                    <a:pt x="452" y="61"/>
                  </a:lnTo>
                  <a:lnTo>
                    <a:pt x="443" y="61"/>
                  </a:lnTo>
                  <a:lnTo>
                    <a:pt x="445" y="53"/>
                  </a:lnTo>
                  <a:lnTo>
                    <a:pt x="443" y="44"/>
                  </a:lnTo>
                  <a:lnTo>
                    <a:pt x="441" y="32"/>
                  </a:lnTo>
                  <a:lnTo>
                    <a:pt x="438" y="20"/>
                  </a:lnTo>
                  <a:lnTo>
                    <a:pt x="436" y="14"/>
                  </a:lnTo>
                  <a:lnTo>
                    <a:pt x="436" y="7"/>
                  </a:lnTo>
                  <a:lnTo>
                    <a:pt x="428" y="3"/>
                  </a:lnTo>
                  <a:lnTo>
                    <a:pt x="419" y="2"/>
                  </a:lnTo>
                  <a:lnTo>
                    <a:pt x="397" y="0"/>
                  </a:lnTo>
                  <a:lnTo>
                    <a:pt x="348" y="0"/>
                  </a:lnTo>
                  <a:lnTo>
                    <a:pt x="337" y="2"/>
                  </a:lnTo>
                  <a:lnTo>
                    <a:pt x="329" y="5"/>
                  </a:lnTo>
                  <a:lnTo>
                    <a:pt x="322" y="10"/>
                  </a:lnTo>
                  <a:lnTo>
                    <a:pt x="314" y="14"/>
                  </a:lnTo>
                  <a:lnTo>
                    <a:pt x="307" y="14"/>
                  </a:lnTo>
                  <a:lnTo>
                    <a:pt x="302" y="14"/>
                  </a:lnTo>
                  <a:lnTo>
                    <a:pt x="300" y="14"/>
                  </a:lnTo>
                  <a:lnTo>
                    <a:pt x="300" y="20"/>
                  </a:lnTo>
                  <a:lnTo>
                    <a:pt x="295" y="20"/>
                  </a:lnTo>
                  <a:lnTo>
                    <a:pt x="290" y="20"/>
                  </a:lnTo>
                  <a:lnTo>
                    <a:pt x="285" y="20"/>
                  </a:lnTo>
                  <a:lnTo>
                    <a:pt x="279" y="20"/>
                  </a:lnTo>
                  <a:lnTo>
                    <a:pt x="273" y="20"/>
                  </a:lnTo>
                  <a:lnTo>
                    <a:pt x="267" y="19"/>
                  </a:lnTo>
                  <a:lnTo>
                    <a:pt x="259" y="14"/>
                  </a:lnTo>
                  <a:lnTo>
                    <a:pt x="250" y="8"/>
                  </a:lnTo>
                  <a:lnTo>
                    <a:pt x="245" y="7"/>
                  </a:lnTo>
                  <a:lnTo>
                    <a:pt x="239" y="7"/>
                  </a:lnTo>
                  <a:lnTo>
                    <a:pt x="232" y="8"/>
                  </a:lnTo>
                  <a:lnTo>
                    <a:pt x="225" y="10"/>
                  </a:lnTo>
                  <a:lnTo>
                    <a:pt x="213" y="15"/>
                  </a:lnTo>
                  <a:lnTo>
                    <a:pt x="203" y="22"/>
                  </a:lnTo>
                  <a:lnTo>
                    <a:pt x="191" y="27"/>
                  </a:lnTo>
                  <a:lnTo>
                    <a:pt x="182" y="32"/>
                  </a:lnTo>
                  <a:lnTo>
                    <a:pt x="175" y="37"/>
                  </a:lnTo>
                  <a:lnTo>
                    <a:pt x="163" y="51"/>
                  </a:lnTo>
                  <a:lnTo>
                    <a:pt x="152" y="65"/>
                  </a:lnTo>
                  <a:lnTo>
                    <a:pt x="145" y="70"/>
                  </a:lnTo>
                  <a:lnTo>
                    <a:pt x="136" y="75"/>
                  </a:lnTo>
                  <a:lnTo>
                    <a:pt x="135" y="77"/>
                  </a:lnTo>
                  <a:lnTo>
                    <a:pt x="133" y="78"/>
                  </a:lnTo>
                  <a:lnTo>
                    <a:pt x="129" y="82"/>
                  </a:lnTo>
                  <a:lnTo>
                    <a:pt x="124" y="84"/>
                  </a:lnTo>
                  <a:lnTo>
                    <a:pt x="123" y="85"/>
                  </a:lnTo>
                  <a:lnTo>
                    <a:pt x="123" y="89"/>
                  </a:lnTo>
                  <a:lnTo>
                    <a:pt x="75" y="89"/>
                  </a:lnTo>
                  <a:lnTo>
                    <a:pt x="71" y="90"/>
                  </a:lnTo>
                  <a:lnTo>
                    <a:pt x="70" y="94"/>
                  </a:lnTo>
                  <a:lnTo>
                    <a:pt x="68" y="102"/>
                  </a:lnTo>
                  <a:lnTo>
                    <a:pt x="65" y="102"/>
                  </a:lnTo>
                  <a:lnTo>
                    <a:pt x="63" y="104"/>
                  </a:lnTo>
                  <a:lnTo>
                    <a:pt x="61" y="109"/>
                  </a:lnTo>
                  <a:lnTo>
                    <a:pt x="53" y="114"/>
                  </a:lnTo>
                  <a:lnTo>
                    <a:pt x="49" y="118"/>
                  </a:lnTo>
                  <a:lnTo>
                    <a:pt x="48" y="123"/>
                  </a:lnTo>
                  <a:lnTo>
                    <a:pt x="29" y="131"/>
                  </a:lnTo>
                  <a:lnTo>
                    <a:pt x="19" y="135"/>
                  </a:lnTo>
                  <a:lnTo>
                    <a:pt x="7" y="137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3" y="157"/>
                  </a:lnTo>
                  <a:lnTo>
                    <a:pt x="8" y="160"/>
                  </a:lnTo>
                  <a:lnTo>
                    <a:pt x="13" y="164"/>
                  </a:lnTo>
                  <a:lnTo>
                    <a:pt x="13" y="171"/>
                  </a:lnTo>
                  <a:lnTo>
                    <a:pt x="15" y="176"/>
                  </a:lnTo>
                  <a:lnTo>
                    <a:pt x="20" y="184"/>
                  </a:lnTo>
                  <a:lnTo>
                    <a:pt x="25" y="193"/>
                  </a:lnTo>
                  <a:lnTo>
                    <a:pt x="27" y="198"/>
                  </a:lnTo>
                  <a:lnTo>
                    <a:pt x="27" y="205"/>
                  </a:lnTo>
                  <a:lnTo>
                    <a:pt x="29" y="210"/>
                  </a:lnTo>
                  <a:lnTo>
                    <a:pt x="32" y="213"/>
                  </a:lnTo>
                  <a:lnTo>
                    <a:pt x="39" y="220"/>
                  </a:lnTo>
                  <a:lnTo>
                    <a:pt x="42" y="224"/>
                  </a:lnTo>
                  <a:lnTo>
                    <a:pt x="46" y="227"/>
                  </a:lnTo>
                  <a:lnTo>
                    <a:pt x="48" y="232"/>
                  </a:lnTo>
                  <a:lnTo>
                    <a:pt x="48" y="239"/>
                  </a:lnTo>
                  <a:lnTo>
                    <a:pt x="54" y="239"/>
                  </a:lnTo>
                  <a:lnTo>
                    <a:pt x="58" y="241"/>
                  </a:lnTo>
                  <a:lnTo>
                    <a:pt x="61" y="244"/>
                  </a:lnTo>
                  <a:lnTo>
                    <a:pt x="63" y="247"/>
                  </a:lnTo>
                  <a:lnTo>
                    <a:pt x="65" y="253"/>
                  </a:lnTo>
                  <a:lnTo>
                    <a:pt x="66" y="256"/>
                  </a:lnTo>
                  <a:lnTo>
                    <a:pt x="70" y="259"/>
                  </a:lnTo>
                  <a:lnTo>
                    <a:pt x="75" y="259"/>
                  </a:lnTo>
                  <a:lnTo>
                    <a:pt x="73" y="266"/>
                  </a:lnTo>
                  <a:lnTo>
                    <a:pt x="71" y="273"/>
                  </a:lnTo>
                  <a:lnTo>
                    <a:pt x="66" y="285"/>
                  </a:lnTo>
                  <a:lnTo>
                    <a:pt x="63" y="299"/>
                  </a:lnTo>
                  <a:lnTo>
                    <a:pt x="61" y="305"/>
                  </a:lnTo>
                  <a:lnTo>
                    <a:pt x="61" y="314"/>
                  </a:lnTo>
                  <a:lnTo>
                    <a:pt x="65" y="321"/>
                  </a:lnTo>
                  <a:lnTo>
                    <a:pt x="70" y="328"/>
                  </a:lnTo>
                  <a:lnTo>
                    <a:pt x="73" y="331"/>
                  </a:lnTo>
                  <a:lnTo>
                    <a:pt x="78" y="333"/>
                  </a:lnTo>
                  <a:lnTo>
                    <a:pt x="83" y="334"/>
                  </a:lnTo>
                  <a:lnTo>
                    <a:pt x="88" y="334"/>
                  </a:lnTo>
                  <a:lnTo>
                    <a:pt x="99" y="334"/>
                  </a:lnTo>
                  <a:lnTo>
                    <a:pt x="107" y="336"/>
                  </a:lnTo>
                  <a:lnTo>
                    <a:pt x="112" y="341"/>
                  </a:lnTo>
                  <a:lnTo>
                    <a:pt x="116" y="348"/>
                  </a:lnTo>
                  <a:lnTo>
                    <a:pt x="116" y="350"/>
                  </a:lnTo>
                  <a:lnTo>
                    <a:pt x="117" y="355"/>
                  </a:lnTo>
                  <a:lnTo>
                    <a:pt x="117" y="360"/>
                  </a:lnTo>
                  <a:lnTo>
                    <a:pt x="116" y="363"/>
                  </a:lnTo>
                  <a:lnTo>
                    <a:pt x="114" y="365"/>
                  </a:lnTo>
                  <a:lnTo>
                    <a:pt x="107" y="369"/>
                  </a:lnTo>
                  <a:lnTo>
                    <a:pt x="100" y="370"/>
                  </a:lnTo>
                  <a:lnTo>
                    <a:pt x="99" y="367"/>
                  </a:lnTo>
                  <a:lnTo>
                    <a:pt x="92" y="362"/>
                  </a:lnTo>
                  <a:lnTo>
                    <a:pt x="88" y="362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6"/>
                  </a:lnTo>
                  <a:lnTo>
                    <a:pt x="82" y="396"/>
                  </a:lnTo>
                  <a:lnTo>
                    <a:pt x="83" y="401"/>
                  </a:lnTo>
                  <a:lnTo>
                    <a:pt x="85" y="406"/>
                  </a:lnTo>
                  <a:lnTo>
                    <a:pt x="88" y="409"/>
                  </a:lnTo>
                  <a:lnTo>
                    <a:pt x="88" y="416"/>
                  </a:lnTo>
                  <a:lnTo>
                    <a:pt x="94" y="418"/>
                  </a:lnTo>
                  <a:lnTo>
                    <a:pt x="95" y="420"/>
                  </a:lnTo>
                  <a:lnTo>
                    <a:pt x="95" y="423"/>
                  </a:lnTo>
                  <a:lnTo>
                    <a:pt x="104" y="425"/>
                  </a:lnTo>
                  <a:lnTo>
                    <a:pt x="107" y="426"/>
                  </a:lnTo>
                  <a:lnTo>
                    <a:pt x="109" y="430"/>
                  </a:lnTo>
                  <a:lnTo>
                    <a:pt x="114" y="432"/>
                  </a:lnTo>
                  <a:lnTo>
                    <a:pt x="116" y="433"/>
                  </a:lnTo>
                  <a:lnTo>
                    <a:pt x="116" y="437"/>
                  </a:lnTo>
                  <a:lnTo>
                    <a:pt x="157" y="437"/>
                  </a:lnTo>
                  <a:lnTo>
                    <a:pt x="158" y="440"/>
                  </a:lnTo>
                  <a:lnTo>
                    <a:pt x="160" y="442"/>
                  </a:lnTo>
                  <a:lnTo>
                    <a:pt x="165" y="445"/>
                  </a:lnTo>
                  <a:lnTo>
                    <a:pt x="172" y="447"/>
                  </a:lnTo>
                  <a:lnTo>
                    <a:pt x="177" y="450"/>
                  </a:lnTo>
                  <a:lnTo>
                    <a:pt x="181" y="455"/>
                  </a:lnTo>
                  <a:lnTo>
                    <a:pt x="184" y="461"/>
                  </a:lnTo>
                  <a:lnTo>
                    <a:pt x="189" y="464"/>
                  </a:lnTo>
                  <a:lnTo>
                    <a:pt x="198" y="464"/>
                  </a:lnTo>
                  <a:lnTo>
                    <a:pt x="211" y="464"/>
                  </a:lnTo>
                  <a:lnTo>
                    <a:pt x="211" y="481"/>
                  </a:lnTo>
                  <a:lnTo>
                    <a:pt x="213" y="488"/>
                  </a:lnTo>
                  <a:lnTo>
                    <a:pt x="215" y="490"/>
                  </a:lnTo>
                  <a:lnTo>
                    <a:pt x="218" y="491"/>
                  </a:lnTo>
                  <a:lnTo>
                    <a:pt x="216" y="495"/>
                  </a:lnTo>
                  <a:lnTo>
                    <a:pt x="213" y="496"/>
                  </a:lnTo>
                  <a:lnTo>
                    <a:pt x="204" y="498"/>
                  </a:lnTo>
                  <a:lnTo>
                    <a:pt x="204" y="502"/>
                  </a:lnTo>
                  <a:lnTo>
                    <a:pt x="203" y="503"/>
                  </a:lnTo>
                  <a:lnTo>
                    <a:pt x="198" y="505"/>
                  </a:lnTo>
                  <a:lnTo>
                    <a:pt x="163" y="505"/>
                  </a:lnTo>
                  <a:lnTo>
                    <a:pt x="162" y="502"/>
                  </a:lnTo>
                  <a:lnTo>
                    <a:pt x="160" y="502"/>
                  </a:lnTo>
                  <a:lnTo>
                    <a:pt x="157" y="502"/>
                  </a:lnTo>
                  <a:lnTo>
                    <a:pt x="150" y="505"/>
                  </a:lnTo>
                  <a:lnTo>
                    <a:pt x="146" y="505"/>
                  </a:lnTo>
                  <a:lnTo>
                    <a:pt x="143" y="505"/>
                  </a:lnTo>
                  <a:lnTo>
                    <a:pt x="138" y="508"/>
                  </a:lnTo>
                  <a:lnTo>
                    <a:pt x="133" y="512"/>
                  </a:lnTo>
                  <a:lnTo>
                    <a:pt x="128" y="517"/>
                  </a:lnTo>
                  <a:lnTo>
                    <a:pt x="123" y="519"/>
                  </a:lnTo>
                  <a:lnTo>
                    <a:pt x="123" y="527"/>
                  </a:lnTo>
                  <a:lnTo>
                    <a:pt x="124" y="532"/>
                  </a:lnTo>
                  <a:lnTo>
                    <a:pt x="128" y="536"/>
                  </a:lnTo>
                  <a:lnTo>
                    <a:pt x="133" y="539"/>
                  </a:lnTo>
                  <a:lnTo>
                    <a:pt x="138" y="542"/>
                  </a:lnTo>
                  <a:lnTo>
                    <a:pt x="141" y="546"/>
                  </a:lnTo>
                  <a:lnTo>
                    <a:pt x="143" y="553"/>
                  </a:lnTo>
                  <a:lnTo>
                    <a:pt x="143" y="559"/>
                  </a:lnTo>
                  <a:lnTo>
                    <a:pt x="146" y="565"/>
                  </a:lnTo>
                  <a:lnTo>
                    <a:pt x="148" y="571"/>
                  </a:lnTo>
                  <a:lnTo>
                    <a:pt x="150" y="578"/>
                  </a:lnTo>
                  <a:lnTo>
                    <a:pt x="150" y="587"/>
                  </a:lnTo>
                  <a:lnTo>
                    <a:pt x="150" y="595"/>
                  </a:lnTo>
                  <a:lnTo>
                    <a:pt x="148" y="602"/>
                  </a:lnTo>
                  <a:lnTo>
                    <a:pt x="146" y="609"/>
                  </a:lnTo>
                  <a:lnTo>
                    <a:pt x="143" y="614"/>
                  </a:lnTo>
                  <a:lnTo>
                    <a:pt x="143" y="619"/>
                  </a:lnTo>
                  <a:lnTo>
                    <a:pt x="143" y="624"/>
                  </a:lnTo>
                  <a:lnTo>
                    <a:pt x="145" y="626"/>
                  </a:lnTo>
                  <a:lnTo>
                    <a:pt x="146" y="628"/>
                  </a:lnTo>
                  <a:lnTo>
                    <a:pt x="153" y="630"/>
                  </a:lnTo>
                  <a:lnTo>
                    <a:pt x="162" y="628"/>
                  </a:lnTo>
                  <a:lnTo>
                    <a:pt x="181" y="621"/>
                  </a:lnTo>
                  <a:lnTo>
                    <a:pt x="191" y="619"/>
                  </a:lnTo>
                  <a:lnTo>
                    <a:pt x="194" y="619"/>
                  </a:lnTo>
                  <a:lnTo>
                    <a:pt x="198" y="621"/>
                  </a:lnTo>
                  <a:lnTo>
                    <a:pt x="225" y="621"/>
                  </a:lnTo>
                  <a:lnTo>
                    <a:pt x="225" y="635"/>
                  </a:lnTo>
                  <a:lnTo>
                    <a:pt x="225" y="648"/>
                  </a:lnTo>
                  <a:lnTo>
                    <a:pt x="223" y="669"/>
                  </a:lnTo>
                  <a:lnTo>
                    <a:pt x="220" y="691"/>
                  </a:lnTo>
                  <a:lnTo>
                    <a:pt x="216" y="711"/>
                  </a:lnTo>
                  <a:lnTo>
                    <a:pt x="218" y="737"/>
                  </a:lnTo>
                  <a:lnTo>
                    <a:pt x="211" y="742"/>
                  </a:lnTo>
                  <a:lnTo>
                    <a:pt x="208" y="747"/>
                  </a:lnTo>
                  <a:lnTo>
                    <a:pt x="206" y="756"/>
                  </a:lnTo>
                  <a:lnTo>
                    <a:pt x="204" y="764"/>
                  </a:lnTo>
                  <a:lnTo>
                    <a:pt x="201" y="766"/>
                  </a:lnTo>
                  <a:lnTo>
                    <a:pt x="198" y="768"/>
                  </a:lnTo>
                  <a:lnTo>
                    <a:pt x="194" y="776"/>
                  </a:lnTo>
                  <a:lnTo>
                    <a:pt x="191" y="792"/>
                  </a:lnTo>
                  <a:lnTo>
                    <a:pt x="184" y="807"/>
                  </a:lnTo>
                  <a:lnTo>
                    <a:pt x="182" y="815"/>
                  </a:lnTo>
                  <a:lnTo>
                    <a:pt x="184" y="826"/>
                  </a:lnTo>
                  <a:lnTo>
                    <a:pt x="181" y="827"/>
                  </a:lnTo>
                  <a:lnTo>
                    <a:pt x="179" y="831"/>
                  </a:lnTo>
                  <a:lnTo>
                    <a:pt x="177" y="834"/>
                  </a:lnTo>
                  <a:lnTo>
                    <a:pt x="177" y="839"/>
                  </a:lnTo>
                  <a:lnTo>
                    <a:pt x="172" y="841"/>
                  </a:lnTo>
                  <a:lnTo>
                    <a:pt x="170" y="846"/>
                  </a:lnTo>
                  <a:lnTo>
                    <a:pt x="170" y="853"/>
                  </a:lnTo>
                  <a:lnTo>
                    <a:pt x="170" y="860"/>
                  </a:lnTo>
                  <a:lnTo>
                    <a:pt x="177" y="863"/>
                  </a:lnTo>
                  <a:lnTo>
                    <a:pt x="182" y="868"/>
                  </a:lnTo>
                  <a:lnTo>
                    <a:pt x="187" y="873"/>
                  </a:lnTo>
                  <a:lnTo>
                    <a:pt x="191" y="880"/>
                  </a:lnTo>
                  <a:lnTo>
                    <a:pt x="198" y="879"/>
                  </a:lnTo>
                  <a:lnTo>
                    <a:pt x="204" y="879"/>
                  </a:lnTo>
                  <a:lnTo>
                    <a:pt x="213" y="882"/>
                  </a:lnTo>
                  <a:lnTo>
                    <a:pt x="221" y="885"/>
                  </a:lnTo>
                  <a:lnTo>
                    <a:pt x="227" y="887"/>
                  </a:lnTo>
                  <a:lnTo>
                    <a:pt x="232" y="887"/>
                  </a:lnTo>
                  <a:lnTo>
                    <a:pt x="235" y="892"/>
                  </a:lnTo>
                  <a:lnTo>
                    <a:pt x="239" y="897"/>
                  </a:lnTo>
                  <a:lnTo>
                    <a:pt x="244" y="901"/>
                  </a:lnTo>
                  <a:lnTo>
                    <a:pt x="252" y="901"/>
                  </a:lnTo>
                  <a:lnTo>
                    <a:pt x="252" y="908"/>
                  </a:lnTo>
                  <a:lnTo>
                    <a:pt x="254" y="913"/>
                  </a:lnTo>
                  <a:lnTo>
                    <a:pt x="259" y="921"/>
                  </a:lnTo>
                  <a:lnTo>
                    <a:pt x="262" y="923"/>
                  </a:lnTo>
                  <a:lnTo>
                    <a:pt x="264" y="925"/>
                  </a:lnTo>
                  <a:lnTo>
                    <a:pt x="267" y="930"/>
                  </a:lnTo>
                  <a:lnTo>
                    <a:pt x="269" y="937"/>
                  </a:lnTo>
                  <a:lnTo>
                    <a:pt x="273" y="942"/>
                  </a:lnTo>
                  <a:lnTo>
                    <a:pt x="285" y="943"/>
                  </a:lnTo>
                  <a:lnTo>
                    <a:pt x="293" y="948"/>
                  </a:lnTo>
                  <a:lnTo>
                    <a:pt x="302" y="954"/>
                  </a:lnTo>
                  <a:lnTo>
                    <a:pt x="305" y="957"/>
                  </a:lnTo>
                  <a:lnTo>
                    <a:pt x="307" y="962"/>
                  </a:lnTo>
                  <a:lnTo>
                    <a:pt x="319" y="966"/>
                  </a:lnTo>
                  <a:lnTo>
                    <a:pt x="331" y="969"/>
                  </a:lnTo>
                  <a:lnTo>
                    <a:pt x="334" y="972"/>
                  </a:lnTo>
                  <a:lnTo>
                    <a:pt x="337" y="977"/>
                  </a:lnTo>
                  <a:lnTo>
                    <a:pt x="341" y="983"/>
                  </a:lnTo>
                  <a:lnTo>
                    <a:pt x="341" y="989"/>
                  </a:lnTo>
                  <a:lnTo>
                    <a:pt x="341" y="996"/>
                  </a:lnTo>
                  <a:lnTo>
                    <a:pt x="341" y="1000"/>
                  </a:lnTo>
                  <a:lnTo>
                    <a:pt x="339" y="1003"/>
                  </a:lnTo>
                  <a:lnTo>
                    <a:pt x="336" y="1005"/>
                  </a:lnTo>
                  <a:lnTo>
                    <a:pt x="331" y="1010"/>
                  </a:lnTo>
                  <a:lnTo>
                    <a:pt x="327" y="1013"/>
                  </a:lnTo>
                  <a:lnTo>
                    <a:pt x="327" y="1017"/>
                  </a:lnTo>
                  <a:lnTo>
                    <a:pt x="324" y="1018"/>
                  </a:lnTo>
                  <a:lnTo>
                    <a:pt x="320" y="1020"/>
                  </a:lnTo>
                  <a:lnTo>
                    <a:pt x="319" y="1029"/>
                  </a:lnTo>
                  <a:lnTo>
                    <a:pt x="317" y="1032"/>
                  </a:lnTo>
                  <a:lnTo>
                    <a:pt x="315" y="1035"/>
                  </a:lnTo>
                  <a:lnTo>
                    <a:pt x="312" y="1037"/>
                  </a:lnTo>
                  <a:lnTo>
                    <a:pt x="307" y="1037"/>
                  </a:lnTo>
                  <a:lnTo>
                    <a:pt x="266" y="1037"/>
                  </a:lnTo>
                  <a:lnTo>
                    <a:pt x="261" y="1039"/>
                  </a:lnTo>
                  <a:lnTo>
                    <a:pt x="257" y="1037"/>
                  </a:lnTo>
                  <a:lnTo>
                    <a:pt x="249" y="1032"/>
                  </a:lnTo>
                  <a:lnTo>
                    <a:pt x="245" y="1030"/>
                  </a:lnTo>
                  <a:lnTo>
                    <a:pt x="242" y="1030"/>
                  </a:lnTo>
                  <a:lnTo>
                    <a:pt x="240" y="1032"/>
                  </a:lnTo>
                  <a:lnTo>
                    <a:pt x="239" y="1037"/>
                  </a:lnTo>
                  <a:lnTo>
                    <a:pt x="242" y="1037"/>
                  </a:lnTo>
                  <a:lnTo>
                    <a:pt x="244" y="1039"/>
                  </a:lnTo>
                  <a:lnTo>
                    <a:pt x="245" y="1044"/>
                  </a:lnTo>
                  <a:lnTo>
                    <a:pt x="249" y="1047"/>
                  </a:lnTo>
                  <a:lnTo>
                    <a:pt x="250" y="1049"/>
                  </a:lnTo>
                  <a:lnTo>
                    <a:pt x="252" y="1051"/>
                  </a:lnTo>
                  <a:lnTo>
                    <a:pt x="254" y="1056"/>
                  </a:lnTo>
                  <a:lnTo>
                    <a:pt x="257" y="1059"/>
                  </a:lnTo>
                  <a:lnTo>
                    <a:pt x="266" y="1064"/>
                  </a:lnTo>
                  <a:lnTo>
                    <a:pt x="267" y="1070"/>
                  </a:lnTo>
                  <a:lnTo>
                    <a:pt x="271" y="1073"/>
                  </a:lnTo>
                  <a:lnTo>
                    <a:pt x="274" y="1076"/>
                  </a:lnTo>
                  <a:lnTo>
                    <a:pt x="279" y="1078"/>
                  </a:lnTo>
                  <a:lnTo>
                    <a:pt x="285" y="1080"/>
                  </a:lnTo>
                  <a:lnTo>
                    <a:pt x="288" y="1083"/>
                  </a:lnTo>
                  <a:lnTo>
                    <a:pt x="291" y="1087"/>
                  </a:lnTo>
                  <a:lnTo>
                    <a:pt x="293" y="1092"/>
                  </a:lnTo>
                  <a:lnTo>
                    <a:pt x="298" y="1100"/>
                  </a:lnTo>
                  <a:lnTo>
                    <a:pt x="303" y="1107"/>
                  </a:lnTo>
                  <a:lnTo>
                    <a:pt x="308" y="1116"/>
                  </a:lnTo>
                  <a:lnTo>
                    <a:pt x="314" y="1126"/>
                  </a:lnTo>
                  <a:lnTo>
                    <a:pt x="315" y="1134"/>
                  </a:lnTo>
                  <a:lnTo>
                    <a:pt x="314" y="1143"/>
                  </a:lnTo>
                  <a:lnTo>
                    <a:pt x="314" y="1160"/>
                  </a:lnTo>
                  <a:lnTo>
                    <a:pt x="317" y="1177"/>
                  </a:lnTo>
                  <a:lnTo>
                    <a:pt x="320" y="1194"/>
                  </a:lnTo>
                  <a:lnTo>
                    <a:pt x="308" y="1199"/>
                  </a:lnTo>
                  <a:lnTo>
                    <a:pt x="296" y="1204"/>
                  </a:lnTo>
                  <a:lnTo>
                    <a:pt x="283" y="1210"/>
                  </a:lnTo>
                  <a:lnTo>
                    <a:pt x="273" y="1215"/>
                  </a:lnTo>
                  <a:lnTo>
                    <a:pt x="239" y="1215"/>
                  </a:lnTo>
                  <a:lnTo>
                    <a:pt x="237" y="1220"/>
                  </a:lnTo>
                  <a:lnTo>
                    <a:pt x="235" y="1222"/>
                  </a:lnTo>
                  <a:lnTo>
                    <a:pt x="233" y="1225"/>
                  </a:lnTo>
                  <a:lnTo>
                    <a:pt x="232" y="1228"/>
                  </a:lnTo>
                  <a:lnTo>
                    <a:pt x="245" y="1235"/>
                  </a:lnTo>
                  <a:lnTo>
                    <a:pt x="259" y="1242"/>
                  </a:lnTo>
                  <a:lnTo>
                    <a:pt x="261" y="1245"/>
                  </a:lnTo>
                  <a:lnTo>
                    <a:pt x="264" y="1247"/>
                  </a:lnTo>
                  <a:lnTo>
                    <a:pt x="267" y="1247"/>
                  </a:lnTo>
                  <a:lnTo>
                    <a:pt x="273" y="1249"/>
                  </a:lnTo>
                  <a:lnTo>
                    <a:pt x="281" y="1254"/>
                  </a:lnTo>
                  <a:lnTo>
                    <a:pt x="286" y="1256"/>
                  </a:lnTo>
                  <a:lnTo>
                    <a:pt x="293" y="1256"/>
                  </a:lnTo>
                  <a:lnTo>
                    <a:pt x="300" y="1266"/>
                  </a:lnTo>
                  <a:lnTo>
                    <a:pt x="308" y="1274"/>
                  </a:lnTo>
                  <a:lnTo>
                    <a:pt x="317" y="1283"/>
                  </a:lnTo>
                  <a:lnTo>
                    <a:pt x="327" y="1290"/>
                  </a:lnTo>
                  <a:lnTo>
                    <a:pt x="327" y="1298"/>
                  </a:lnTo>
                  <a:lnTo>
                    <a:pt x="329" y="1305"/>
                  </a:lnTo>
                  <a:lnTo>
                    <a:pt x="331" y="1312"/>
                  </a:lnTo>
                  <a:lnTo>
                    <a:pt x="334" y="1317"/>
                  </a:lnTo>
                  <a:lnTo>
                    <a:pt x="341" y="1315"/>
                  </a:lnTo>
                  <a:lnTo>
                    <a:pt x="346" y="1315"/>
                  </a:lnTo>
                  <a:lnTo>
                    <a:pt x="351" y="1319"/>
                  </a:lnTo>
                  <a:lnTo>
                    <a:pt x="354" y="1320"/>
                  </a:lnTo>
                  <a:lnTo>
                    <a:pt x="360" y="1327"/>
                  </a:lnTo>
                  <a:lnTo>
                    <a:pt x="361" y="1331"/>
                  </a:lnTo>
                  <a:lnTo>
                    <a:pt x="365" y="1331"/>
                  </a:lnTo>
                  <a:lnTo>
                    <a:pt x="368" y="1331"/>
                  </a:lnTo>
                  <a:lnTo>
                    <a:pt x="375" y="1334"/>
                  </a:lnTo>
                  <a:lnTo>
                    <a:pt x="382" y="1337"/>
                  </a:lnTo>
                  <a:lnTo>
                    <a:pt x="390" y="1337"/>
                  </a:lnTo>
                  <a:lnTo>
                    <a:pt x="395" y="1341"/>
                  </a:lnTo>
                  <a:lnTo>
                    <a:pt x="400" y="1343"/>
                  </a:lnTo>
                  <a:lnTo>
                    <a:pt x="409" y="1344"/>
                  </a:lnTo>
                  <a:lnTo>
                    <a:pt x="409" y="1349"/>
                  </a:lnTo>
                  <a:lnTo>
                    <a:pt x="411" y="1353"/>
                  </a:lnTo>
                  <a:lnTo>
                    <a:pt x="414" y="1355"/>
                  </a:lnTo>
                  <a:lnTo>
                    <a:pt x="418" y="1356"/>
                  </a:lnTo>
                  <a:lnTo>
                    <a:pt x="426" y="1358"/>
                  </a:lnTo>
                  <a:lnTo>
                    <a:pt x="428" y="1361"/>
                  </a:lnTo>
                  <a:lnTo>
                    <a:pt x="430" y="1365"/>
                  </a:lnTo>
                  <a:lnTo>
                    <a:pt x="438" y="1363"/>
                  </a:lnTo>
                  <a:lnTo>
                    <a:pt x="443" y="1365"/>
                  </a:lnTo>
                  <a:lnTo>
                    <a:pt x="453" y="1368"/>
                  </a:lnTo>
                  <a:lnTo>
                    <a:pt x="464" y="1372"/>
                  </a:lnTo>
                  <a:lnTo>
                    <a:pt x="471" y="1372"/>
                  </a:lnTo>
                  <a:lnTo>
                    <a:pt x="477" y="1372"/>
                  </a:lnTo>
                  <a:lnTo>
                    <a:pt x="481" y="1380"/>
                  </a:lnTo>
                  <a:lnTo>
                    <a:pt x="486" y="1387"/>
                  </a:lnTo>
                  <a:lnTo>
                    <a:pt x="489" y="1395"/>
                  </a:lnTo>
                  <a:lnTo>
                    <a:pt x="491" y="1401"/>
                  </a:lnTo>
                  <a:lnTo>
                    <a:pt x="491" y="1406"/>
                  </a:lnTo>
                  <a:lnTo>
                    <a:pt x="503" y="1407"/>
                  </a:lnTo>
                  <a:lnTo>
                    <a:pt x="508" y="1409"/>
                  </a:lnTo>
                  <a:lnTo>
                    <a:pt x="510" y="1411"/>
                  </a:lnTo>
                  <a:lnTo>
                    <a:pt x="512" y="1413"/>
                  </a:lnTo>
                  <a:lnTo>
                    <a:pt x="517" y="1414"/>
                  </a:lnTo>
                  <a:lnTo>
                    <a:pt x="518" y="1416"/>
                  </a:lnTo>
                  <a:lnTo>
                    <a:pt x="518" y="1419"/>
                  </a:lnTo>
                  <a:lnTo>
                    <a:pt x="527" y="1421"/>
                  </a:lnTo>
                  <a:lnTo>
                    <a:pt x="530" y="1423"/>
                  </a:lnTo>
                  <a:lnTo>
                    <a:pt x="532" y="1426"/>
                  </a:lnTo>
                  <a:lnTo>
                    <a:pt x="542" y="1426"/>
                  </a:lnTo>
                  <a:lnTo>
                    <a:pt x="551" y="1428"/>
                  </a:lnTo>
                  <a:lnTo>
                    <a:pt x="568" y="1435"/>
                  </a:lnTo>
                  <a:lnTo>
                    <a:pt x="587" y="1438"/>
                  </a:lnTo>
                  <a:lnTo>
                    <a:pt x="595" y="1440"/>
                  </a:lnTo>
                  <a:lnTo>
                    <a:pt x="607" y="1440"/>
                  </a:lnTo>
                  <a:lnTo>
                    <a:pt x="609" y="1447"/>
                  </a:lnTo>
                  <a:lnTo>
                    <a:pt x="612" y="1452"/>
                  </a:lnTo>
                  <a:lnTo>
                    <a:pt x="614" y="1459"/>
                  </a:lnTo>
                  <a:lnTo>
                    <a:pt x="614" y="1467"/>
                  </a:lnTo>
                  <a:lnTo>
                    <a:pt x="621" y="1467"/>
                  </a:lnTo>
                  <a:lnTo>
                    <a:pt x="626" y="1464"/>
                  </a:lnTo>
                  <a:lnTo>
                    <a:pt x="628" y="1462"/>
                  </a:lnTo>
                  <a:lnTo>
                    <a:pt x="631" y="1460"/>
                  </a:lnTo>
                  <a:lnTo>
                    <a:pt x="633" y="1459"/>
                  </a:lnTo>
                  <a:lnTo>
                    <a:pt x="636" y="1455"/>
                  </a:lnTo>
                  <a:lnTo>
                    <a:pt x="638" y="1453"/>
                  </a:lnTo>
                  <a:lnTo>
                    <a:pt x="639" y="1452"/>
                  </a:lnTo>
                  <a:lnTo>
                    <a:pt x="641" y="1448"/>
                  </a:lnTo>
                  <a:lnTo>
                    <a:pt x="641" y="1436"/>
                  </a:lnTo>
                  <a:lnTo>
                    <a:pt x="641" y="1426"/>
                  </a:lnTo>
                  <a:lnTo>
                    <a:pt x="641" y="1418"/>
                  </a:lnTo>
                  <a:lnTo>
                    <a:pt x="645" y="1414"/>
                  </a:lnTo>
                  <a:lnTo>
                    <a:pt x="648" y="1413"/>
                  </a:lnTo>
                  <a:lnTo>
                    <a:pt x="650" y="1409"/>
                  </a:lnTo>
                  <a:lnTo>
                    <a:pt x="653" y="1404"/>
                  </a:lnTo>
                  <a:lnTo>
                    <a:pt x="655" y="1402"/>
                  </a:lnTo>
                  <a:lnTo>
                    <a:pt x="660" y="1399"/>
                  </a:lnTo>
                  <a:lnTo>
                    <a:pt x="663" y="1397"/>
                  </a:lnTo>
                  <a:lnTo>
                    <a:pt x="674" y="1395"/>
                  </a:lnTo>
                  <a:lnTo>
                    <a:pt x="675" y="1395"/>
                  </a:lnTo>
                  <a:lnTo>
                    <a:pt x="677" y="1394"/>
                  </a:lnTo>
                  <a:lnTo>
                    <a:pt x="679" y="1392"/>
                  </a:lnTo>
                  <a:lnTo>
                    <a:pt x="680" y="1392"/>
                  </a:lnTo>
                  <a:lnTo>
                    <a:pt x="682" y="1390"/>
                  </a:lnTo>
                  <a:lnTo>
                    <a:pt x="684" y="1389"/>
                  </a:lnTo>
                  <a:lnTo>
                    <a:pt x="685" y="1387"/>
                  </a:lnTo>
                  <a:lnTo>
                    <a:pt x="685" y="1385"/>
                  </a:lnTo>
                  <a:lnTo>
                    <a:pt x="687" y="1382"/>
                  </a:lnTo>
                  <a:lnTo>
                    <a:pt x="689" y="1378"/>
                  </a:lnTo>
                  <a:lnTo>
                    <a:pt x="689" y="1377"/>
                  </a:lnTo>
                  <a:lnTo>
                    <a:pt x="689" y="1372"/>
                  </a:lnTo>
                  <a:lnTo>
                    <a:pt x="689" y="1366"/>
                  </a:lnTo>
                  <a:lnTo>
                    <a:pt x="689" y="1361"/>
                  </a:lnTo>
                  <a:lnTo>
                    <a:pt x="687" y="1358"/>
                  </a:lnTo>
                  <a:lnTo>
                    <a:pt x="684" y="1356"/>
                  </a:lnTo>
                  <a:lnTo>
                    <a:pt x="679" y="1351"/>
                  </a:lnTo>
                  <a:lnTo>
                    <a:pt x="675" y="1349"/>
                  </a:lnTo>
                  <a:lnTo>
                    <a:pt x="675" y="1344"/>
                  </a:lnTo>
                  <a:lnTo>
                    <a:pt x="674" y="1344"/>
                  </a:lnTo>
                  <a:lnTo>
                    <a:pt x="672" y="1344"/>
                  </a:lnTo>
                  <a:lnTo>
                    <a:pt x="670" y="1344"/>
                  </a:lnTo>
                  <a:lnTo>
                    <a:pt x="670" y="1343"/>
                  </a:lnTo>
                  <a:lnTo>
                    <a:pt x="668" y="1343"/>
                  </a:lnTo>
                  <a:lnTo>
                    <a:pt x="668" y="1341"/>
                  </a:lnTo>
                  <a:lnTo>
                    <a:pt x="668" y="1339"/>
                  </a:lnTo>
                  <a:lnTo>
                    <a:pt x="667" y="1337"/>
                  </a:lnTo>
                  <a:lnTo>
                    <a:pt x="667" y="1336"/>
                  </a:lnTo>
                  <a:lnTo>
                    <a:pt x="667" y="1334"/>
                  </a:lnTo>
                  <a:lnTo>
                    <a:pt x="667" y="1332"/>
                  </a:lnTo>
                  <a:lnTo>
                    <a:pt x="668" y="1331"/>
                  </a:lnTo>
                  <a:lnTo>
                    <a:pt x="668" y="1329"/>
                  </a:lnTo>
                  <a:lnTo>
                    <a:pt x="668" y="1322"/>
                  </a:lnTo>
                  <a:lnTo>
                    <a:pt x="668" y="1320"/>
                  </a:lnTo>
                  <a:lnTo>
                    <a:pt x="668" y="1319"/>
                  </a:lnTo>
                  <a:lnTo>
                    <a:pt x="668" y="1317"/>
                  </a:lnTo>
                  <a:lnTo>
                    <a:pt x="668" y="1315"/>
                  </a:lnTo>
                  <a:lnTo>
                    <a:pt x="668" y="1314"/>
                  </a:lnTo>
                  <a:lnTo>
                    <a:pt x="668" y="1310"/>
                  </a:lnTo>
                  <a:lnTo>
                    <a:pt x="675" y="1307"/>
                  </a:lnTo>
                  <a:lnTo>
                    <a:pt x="677" y="1307"/>
                  </a:lnTo>
                  <a:lnTo>
                    <a:pt x="679" y="1303"/>
                  </a:lnTo>
                  <a:lnTo>
                    <a:pt x="684" y="1302"/>
                  </a:lnTo>
                  <a:lnTo>
                    <a:pt x="691" y="1300"/>
                  </a:lnTo>
                  <a:lnTo>
                    <a:pt x="699" y="1298"/>
                  </a:lnTo>
                  <a:lnTo>
                    <a:pt x="704" y="1297"/>
                  </a:lnTo>
                  <a:lnTo>
                    <a:pt x="709" y="1293"/>
                  </a:lnTo>
                  <a:lnTo>
                    <a:pt x="711" y="1291"/>
                  </a:lnTo>
                  <a:lnTo>
                    <a:pt x="716" y="1288"/>
                  </a:lnTo>
                  <a:lnTo>
                    <a:pt x="720" y="1286"/>
                  </a:lnTo>
                  <a:lnTo>
                    <a:pt x="723" y="1288"/>
                  </a:lnTo>
                  <a:lnTo>
                    <a:pt x="726" y="1286"/>
                  </a:lnTo>
                  <a:lnTo>
                    <a:pt x="732" y="1288"/>
                  </a:lnTo>
                  <a:lnTo>
                    <a:pt x="732" y="1286"/>
                  </a:lnTo>
                  <a:lnTo>
                    <a:pt x="732" y="1285"/>
                  </a:lnTo>
                  <a:lnTo>
                    <a:pt x="735" y="1285"/>
                  </a:lnTo>
                  <a:lnTo>
                    <a:pt x="738" y="1283"/>
                  </a:lnTo>
                  <a:lnTo>
                    <a:pt x="743" y="1283"/>
                  </a:lnTo>
                  <a:lnTo>
                    <a:pt x="743" y="1290"/>
                  </a:lnTo>
                  <a:lnTo>
                    <a:pt x="750" y="1290"/>
                  </a:lnTo>
                  <a:lnTo>
                    <a:pt x="755" y="1291"/>
                  </a:lnTo>
                  <a:lnTo>
                    <a:pt x="759" y="1295"/>
                  </a:lnTo>
                  <a:lnTo>
                    <a:pt x="762" y="1298"/>
                  </a:lnTo>
                  <a:lnTo>
                    <a:pt x="764" y="1303"/>
                  </a:lnTo>
                  <a:lnTo>
                    <a:pt x="764" y="1310"/>
                  </a:lnTo>
                  <a:lnTo>
                    <a:pt x="764" y="1324"/>
                  </a:lnTo>
                  <a:lnTo>
                    <a:pt x="778" y="1324"/>
                  </a:lnTo>
                  <a:lnTo>
                    <a:pt x="783" y="1326"/>
                  </a:lnTo>
                  <a:lnTo>
                    <a:pt x="784" y="1327"/>
                  </a:lnTo>
                  <a:lnTo>
                    <a:pt x="784" y="1331"/>
                  </a:lnTo>
                  <a:lnTo>
                    <a:pt x="807" y="1331"/>
                  </a:lnTo>
                  <a:lnTo>
                    <a:pt x="810" y="1331"/>
                  </a:lnTo>
                  <a:lnTo>
                    <a:pt x="830" y="1331"/>
                  </a:lnTo>
                  <a:lnTo>
                    <a:pt x="847" y="1334"/>
                  </a:lnTo>
                  <a:lnTo>
                    <a:pt x="851" y="1334"/>
                  </a:lnTo>
                  <a:lnTo>
                    <a:pt x="858" y="1334"/>
                  </a:lnTo>
                  <a:lnTo>
                    <a:pt x="865" y="1337"/>
                  </a:lnTo>
                  <a:lnTo>
                    <a:pt x="866" y="1337"/>
                  </a:lnTo>
                  <a:lnTo>
                    <a:pt x="868" y="1337"/>
                  </a:lnTo>
                  <a:lnTo>
                    <a:pt x="870" y="1341"/>
                  </a:lnTo>
                  <a:lnTo>
                    <a:pt x="871" y="1344"/>
                  </a:lnTo>
                  <a:lnTo>
                    <a:pt x="870" y="1351"/>
                  </a:lnTo>
                  <a:lnTo>
                    <a:pt x="871" y="1360"/>
                  </a:lnTo>
                  <a:lnTo>
                    <a:pt x="873" y="1363"/>
                  </a:lnTo>
                  <a:lnTo>
                    <a:pt x="878" y="1366"/>
                  </a:lnTo>
                  <a:lnTo>
                    <a:pt x="880" y="1368"/>
                  </a:lnTo>
                  <a:lnTo>
                    <a:pt x="882" y="1368"/>
                  </a:lnTo>
                  <a:lnTo>
                    <a:pt x="885" y="1373"/>
                  </a:lnTo>
                  <a:lnTo>
                    <a:pt x="887" y="1375"/>
                  </a:lnTo>
                  <a:lnTo>
                    <a:pt x="888" y="1377"/>
                  </a:lnTo>
                  <a:lnTo>
                    <a:pt x="890" y="1380"/>
                  </a:lnTo>
                  <a:lnTo>
                    <a:pt x="894" y="1382"/>
                  </a:lnTo>
                  <a:lnTo>
                    <a:pt x="894" y="1384"/>
                  </a:lnTo>
                  <a:lnTo>
                    <a:pt x="897" y="1385"/>
                  </a:lnTo>
                  <a:lnTo>
                    <a:pt x="900" y="1385"/>
                  </a:lnTo>
                  <a:lnTo>
                    <a:pt x="902" y="1385"/>
                  </a:lnTo>
                  <a:lnTo>
                    <a:pt x="907" y="1385"/>
                  </a:lnTo>
                  <a:lnTo>
                    <a:pt x="909" y="1390"/>
                  </a:lnTo>
                  <a:lnTo>
                    <a:pt x="912" y="1395"/>
                  </a:lnTo>
                  <a:lnTo>
                    <a:pt x="921" y="1402"/>
                  </a:lnTo>
                  <a:lnTo>
                    <a:pt x="929" y="1409"/>
                  </a:lnTo>
                  <a:lnTo>
                    <a:pt x="933" y="1414"/>
                  </a:lnTo>
                  <a:lnTo>
                    <a:pt x="934" y="1419"/>
                  </a:lnTo>
                  <a:lnTo>
                    <a:pt x="952" y="1419"/>
                  </a:lnTo>
                  <a:lnTo>
                    <a:pt x="958" y="1421"/>
                  </a:lnTo>
                  <a:lnTo>
                    <a:pt x="960" y="1423"/>
                  </a:lnTo>
                  <a:lnTo>
                    <a:pt x="962" y="1426"/>
                  </a:lnTo>
                  <a:lnTo>
                    <a:pt x="962" y="1433"/>
                  </a:lnTo>
                  <a:lnTo>
                    <a:pt x="963" y="1433"/>
                  </a:lnTo>
                  <a:lnTo>
                    <a:pt x="965" y="1435"/>
                  </a:lnTo>
                  <a:lnTo>
                    <a:pt x="967" y="1440"/>
                  </a:lnTo>
                  <a:lnTo>
                    <a:pt x="967" y="1443"/>
                  </a:lnTo>
                  <a:lnTo>
                    <a:pt x="965" y="1445"/>
                  </a:lnTo>
                  <a:lnTo>
                    <a:pt x="962" y="1447"/>
                  </a:lnTo>
                  <a:lnTo>
                    <a:pt x="963" y="1452"/>
                  </a:lnTo>
                  <a:lnTo>
                    <a:pt x="965" y="1457"/>
                  </a:lnTo>
                  <a:lnTo>
                    <a:pt x="969" y="1460"/>
                  </a:lnTo>
                  <a:lnTo>
                    <a:pt x="969" y="1467"/>
                  </a:lnTo>
                  <a:lnTo>
                    <a:pt x="977" y="1472"/>
                  </a:lnTo>
                  <a:lnTo>
                    <a:pt x="984" y="1479"/>
                  </a:lnTo>
                  <a:lnTo>
                    <a:pt x="993" y="1484"/>
                  </a:lnTo>
                  <a:lnTo>
                    <a:pt x="1003" y="1488"/>
                  </a:lnTo>
                  <a:lnTo>
                    <a:pt x="1011" y="1489"/>
                  </a:lnTo>
                  <a:lnTo>
                    <a:pt x="1015" y="1491"/>
                  </a:lnTo>
                  <a:lnTo>
                    <a:pt x="1016" y="1494"/>
                  </a:lnTo>
                  <a:lnTo>
                    <a:pt x="1071" y="1494"/>
                  </a:lnTo>
                  <a:lnTo>
                    <a:pt x="1071" y="1498"/>
                  </a:lnTo>
                  <a:lnTo>
                    <a:pt x="1074" y="1499"/>
                  </a:lnTo>
                  <a:lnTo>
                    <a:pt x="1081" y="1501"/>
                  </a:lnTo>
                  <a:lnTo>
                    <a:pt x="1088" y="1503"/>
                  </a:lnTo>
                  <a:lnTo>
                    <a:pt x="1090" y="1505"/>
                  </a:lnTo>
                  <a:lnTo>
                    <a:pt x="1092" y="1508"/>
                  </a:lnTo>
                  <a:lnTo>
                    <a:pt x="1090" y="1513"/>
                  </a:lnTo>
                  <a:lnTo>
                    <a:pt x="1092" y="1518"/>
                  </a:lnTo>
                  <a:lnTo>
                    <a:pt x="1092" y="1528"/>
                  </a:lnTo>
                  <a:lnTo>
                    <a:pt x="1092" y="1535"/>
                  </a:lnTo>
                  <a:lnTo>
                    <a:pt x="1092" y="1539"/>
                  </a:lnTo>
                  <a:lnTo>
                    <a:pt x="1090" y="1542"/>
                  </a:lnTo>
                  <a:lnTo>
                    <a:pt x="1085" y="1542"/>
                  </a:lnTo>
                  <a:lnTo>
                    <a:pt x="1083" y="1547"/>
                  </a:lnTo>
                  <a:lnTo>
                    <a:pt x="1081" y="1549"/>
                  </a:lnTo>
                  <a:lnTo>
                    <a:pt x="1080" y="1552"/>
                  </a:lnTo>
                  <a:lnTo>
                    <a:pt x="1078" y="1556"/>
                  </a:lnTo>
                  <a:lnTo>
                    <a:pt x="1074" y="1556"/>
                  </a:lnTo>
                  <a:lnTo>
                    <a:pt x="1073" y="1557"/>
                  </a:lnTo>
                  <a:lnTo>
                    <a:pt x="1071" y="1563"/>
                  </a:lnTo>
                  <a:lnTo>
                    <a:pt x="1068" y="1566"/>
                  </a:lnTo>
                  <a:lnTo>
                    <a:pt x="1066" y="1568"/>
                  </a:lnTo>
                  <a:lnTo>
                    <a:pt x="1064" y="1569"/>
                  </a:lnTo>
                  <a:lnTo>
                    <a:pt x="1066" y="1578"/>
                  </a:lnTo>
                  <a:lnTo>
                    <a:pt x="1064" y="1586"/>
                  </a:lnTo>
                  <a:lnTo>
                    <a:pt x="1063" y="1598"/>
                  </a:lnTo>
                  <a:lnTo>
                    <a:pt x="1059" y="1610"/>
                  </a:lnTo>
                  <a:lnTo>
                    <a:pt x="1057" y="1617"/>
                  </a:lnTo>
                  <a:lnTo>
                    <a:pt x="1057" y="1624"/>
                  </a:lnTo>
                  <a:lnTo>
                    <a:pt x="1054" y="1624"/>
                  </a:lnTo>
                  <a:lnTo>
                    <a:pt x="1052" y="1626"/>
                  </a:lnTo>
                  <a:lnTo>
                    <a:pt x="1051" y="1631"/>
                  </a:lnTo>
                  <a:lnTo>
                    <a:pt x="1047" y="1634"/>
                  </a:lnTo>
                  <a:lnTo>
                    <a:pt x="1045" y="1636"/>
                  </a:lnTo>
                  <a:lnTo>
                    <a:pt x="1044" y="1638"/>
                  </a:lnTo>
                  <a:lnTo>
                    <a:pt x="1044" y="1641"/>
                  </a:lnTo>
                  <a:lnTo>
                    <a:pt x="1042" y="1643"/>
                  </a:lnTo>
                  <a:lnTo>
                    <a:pt x="1037" y="1644"/>
                  </a:lnTo>
                  <a:lnTo>
                    <a:pt x="1034" y="1648"/>
                  </a:lnTo>
                  <a:lnTo>
                    <a:pt x="1032" y="1650"/>
                  </a:lnTo>
                  <a:lnTo>
                    <a:pt x="1030" y="1651"/>
                  </a:lnTo>
                  <a:lnTo>
                    <a:pt x="1035" y="1653"/>
                  </a:lnTo>
                  <a:lnTo>
                    <a:pt x="1037" y="1658"/>
                  </a:lnTo>
                  <a:lnTo>
                    <a:pt x="1037" y="1665"/>
                  </a:lnTo>
                  <a:lnTo>
                    <a:pt x="1037" y="1672"/>
                  </a:lnTo>
                  <a:lnTo>
                    <a:pt x="1042" y="1673"/>
                  </a:lnTo>
                  <a:lnTo>
                    <a:pt x="1044" y="1675"/>
                  </a:lnTo>
                  <a:lnTo>
                    <a:pt x="1044" y="1679"/>
                  </a:lnTo>
                  <a:lnTo>
                    <a:pt x="1044" y="1685"/>
                  </a:lnTo>
                  <a:lnTo>
                    <a:pt x="1051" y="1685"/>
                  </a:lnTo>
                  <a:lnTo>
                    <a:pt x="1052" y="1682"/>
                  </a:lnTo>
                  <a:lnTo>
                    <a:pt x="1056" y="1680"/>
                  </a:lnTo>
                  <a:lnTo>
                    <a:pt x="1059" y="1679"/>
                  </a:lnTo>
                  <a:lnTo>
                    <a:pt x="1064" y="1679"/>
                  </a:lnTo>
                  <a:lnTo>
                    <a:pt x="1066" y="1673"/>
                  </a:lnTo>
                  <a:lnTo>
                    <a:pt x="1069" y="1670"/>
                  </a:lnTo>
                  <a:lnTo>
                    <a:pt x="1078" y="1665"/>
                  </a:lnTo>
                  <a:lnTo>
                    <a:pt x="1080" y="1662"/>
                  </a:lnTo>
                  <a:lnTo>
                    <a:pt x="1083" y="1660"/>
                  </a:lnTo>
                  <a:lnTo>
                    <a:pt x="1086" y="1658"/>
                  </a:lnTo>
                  <a:lnTo>
                    <a:pt x="1092" y="1658"/>
                  </a:lnTo>
                  <a:lnTo>
                    <a:pt x="1093" y="1653"/>
                  </a:lnTo>
                  <a:lnTo>
                    <a:pt x="1097" y="1650"/>
                  </a:lnTo>
                  <a:lnTo>
                    <a:pt x="1105" y="1644"/>
                  </a:lnTo>
                  <a:lnTo>
                    <a:pt x="1109" y="1644"/>
                  </a:lnTo>
                  <a:lnTo>
                    <a:pt x="1110" y="1643"/>
                  </a:lnTo>
                  <a:lnTo>
                    <a:pt x="1112" y="1638"/>
                  </a:lnTo>
                  <a:lnTo>
                    <a:pt x="1119" y="1638"/>
                  </a:lnTo>
                  <a:lnTo>
                    <a:pt x="1124" y="1636"/>
                  </a:lnTo>
                  <a:lnTo>
                    <a:pt x="1132" y="1631"/>
                  </a:lnTo>
                  <a:lnTo>
                    <a:pt x="1139" y="1631"/>
                  </a:lnTo>
                  <a:lnTo>
                    <a:pt x="1144" y="1632"/>
                  </a:lnTo>
                  <a:lnTo>
                    <a:pt x="1153" y="1638"/>
                  </a:lnTo>
                  <a:lnTo>
                    <a:pt x="1161" y="1643"/>
                  </a:lnTo>
                  <a:lnTo>
                    <a:pt x="1167" y="1644"/>
                  </a:lnTo>
                  <a:lnTo>
                    <a:pt x="1173" y="1644"/>
                  </a:lnTo>
                  <a:lnTo>
                    <a:pt x="1175" y="1641"/>
                  </a:lnTo>
                  <a:lnTo>
                    <a:pt x="1177" y="1639"/>
                  </a:lnTo>
                  <a:lnTo>
                    <a:pt x="1182" y="1636"/>
                  </a:lnTo>
                  <a:lnTo>
                    <a:pt x="1189" y="1634"/>
                  </a:lnTo>
                  <a:lnTo>
                    <a:pt x="1194" y="1631"/>
                  </a:lnTo>
                  <a:lnTo>
                    <a:pt x="1201" y="1629"/>
                  </a:lnTo>
                  <a:lnTo>
                    <a:pt x="1207" y="1627"/>
                  </a:lnTo>
                  <a:lnTo>
                    <a:pt x="1219" y="1622"/>
                  </a:lnTo>
                  <a:lnTo>
                    <a:pt x="1230" y="1615"/>
                  </a:lnTo>
                  <a:lnTo>
                    <a:pt x="1242" y="1610"/>
                  </a:lnTo>
                  <a:lnTo>
                    <a:pt x="1248" y="1609"/>
                  </a:lnTo>
                  <a:lnTo>
                    <a:pt x="1254" y="1605"/>
                  </a:lnTo>
                  <a:lnTo>
                    <a:pt x="1260" y="1603"/>
                  </a:lnTo>
                  <a:lnTo>
                    <a:pt x="1269" y="1603"/>
                  </a:lnTo>
                  <a:lnTo>
                    <a:pt x="1276" y="1603"/>
                  </a:lnTo>
                  <a:lnTo>
                    <a:pt x="1281" y="1605"/>
                  </a:lnTo>
                  <a:lnTo>
                    <a:pt x="1284" y="1609"/>
                  </a:lnTo>
                  <a:lnTo>
                    <a:pt x="1288" y="1612"/>
                  </a:lnTo>
                  <a:lnTo>
                    <a:pt x="1291" y="1615"/>
                  </a:lnTo>
                  <a:lnTo>
                    <a:pt x="1296" y="1617"/>
                  </a:lnTo>
                  <a:lnTo>
                    <a:pt x="1301" y="1619"/>
                  </a:lnTo>
                  <a:lnTo>
                    <a:pt x="1310" y="1617"/>
                  </a:lnTo>
                  <a:lnTo>
                    <a:pt x="1317" y="1617"/>
                  </a:lnTo>
                  <a:lnTo>
                    <a:pt x="1315" y="1612"/>
                  </a:lnTo>
                  <a:lnTo>
                    <a:pt x="1317" y="1607"/>
                  </a:lnTo>
                  <a:lnTo>
                    <a:pt x="1318" y="1603"/>
                  </a:lnTo>
                  <a:lnTo>
                    <a:pt x="1322" y="1602"/>
                  </a:lnTo>
                  <a:lnTo>
                    <a:pt x="1327" y="1597"/>
                  </a:lnTo>
                  <a:lnTo>
                    <a:pt x="1329" y="1595"/>
                  </a:lnTo>
                  <a:lnTo>
                    <a:pt x="1330" y="1590"/>
                  </a:lnTo>
                  <a:lnTo>
                    <a:pt x="1335" y="1585"/>
                  </a:lnTo>
                  <a:lnTo>
                    <a:pt x="1340" y="1580"/>
                  </a:lnTo>
                  <a:lnTo>
                    <a:pt x="1342" y="1571"/>
                  </a:lnTo>
                  <a:lnTo>
                    <a:pt x="1344" y="1563"/>
                  </a:lnTo>
                  <a:lnTo>
                    <a:pt x="1340" y="1563"/>
                  </a:lnTo>
                  <a:lnTo>
                    <a:pt x="1339" y="1561"/>
                  </a:lnTo>
                  <a:lnTo>
                    <a:pt x="1339" y="1557"/>
                  </a:lnTo>
                  <a:lnTo>
                    <a:pt x="1339" y="1554"/>
                  </a:lnTo>
                  <a:lnTo>
                    <a:pt x="1337" y="1549"/>
                  </a:lnTo>
                  <a:lnTo>
                    <a:pt x="1334" y="1547"/>
                  </a:lnTo>
                  <a:lnTo>
                    <a:pt x="1330" y="1546"/>
                  </a:lnTo>
                  <a:lnTo>
                    <a:pt x="1327" y="1544"/>
                  </a:lnTo>
                  <a:lnTo>
                    <a:pt x="1323" y="1542"/>
                  </a:lnTo>
                  <a:lnTo>
                    <a:pt x="1320" y="1535"/>
                  </a:lnTo>
                  <a:lnTo>
                    <a:pt x="1317" y="1528"/>
                  </a:lnTo>
                  <a:lnTo>
                    <a:pt x="1313" y="1528"/>
                  </a:lnTo>
                  <a:lnTo>
                    <a:pt x="1310" y="1528"/>
                  </a:lnTo>
                  <a:lnTo>
                    <a:pt x="1310" y="1527"/>
                  </a:lnTo>
                  <a:lnTo>
                    <a:pt x="1310" y="1522"/>
                  </a:lnTo>
                  <a:lnTo>
                    <a:pt x="1310" y="1518"/>
                  </a:lnTo>
                  <a:lnTo>
                    <a:pt x="1310" y="1515"/>
                  </a:lnTo>
                  <a:lnTo>
                    <a:pt x="1310" y="1488"/>
                  </a:lnTo>
                  <a:lnTo>
                    <a:pt x="1308" y="1474"/>
                  </a:lnTo>
                  <a:lnTo>
                    <a:pt x="1306" y="1462"/>
                  </a:lnTo>
                  <a:lnTo>
                    <a:pt x="1303" y="1436"/>
                  </a:lnTo>
                  <a:lnTo>
                    <a:pt x="1298" y="1413"/>
                  </a:lnTo>
                  <a:lnTo>
                    <a:pt x="1296" y="1399"/>
                  </a:lnTo>
                  <a:lnTo>
                    <a:pt x="1296" y="1385"/>
                  </a:lnTo>
                  <a:lnTo>
                    <a:pt x="1305" y="1382"/>
                  </a:lnTo>
                  <a:lnTo>
                    <a:pt x="1313" y="1378"/>
                  </a:lnTo>
                  <a:lnTo>
                    <a:pt x="1327" y="1368"/>
                  </a:lnTo>
                  <a:lnTo>
                    <a:pt x="1335" y="1365"/>
                  </a:lnTo>
                  <a:lnTo>
                    <a:pt x="1344" y="1361"/>
                  </a:lnTo>
                  <a:lnTo>
                    <a:pt x="1354" y="1360"/>
                  </a:lnTo>
                  <a:lnTo>
                    <a:pt x="1364" y="1358"/>
                  </a:lnTo>
                  <a:lnTo>
                    <a:pt x="1371" y="1358"/>
                  </a:lnTo>
                  <a:lnTo>
                    <a:pt x="1371" y="1337"/>
                  </a:lnTo>
                  <a:lnTo>
                    <a:pt x="1371" y="1332"/>
                  </a:lnTo>
                  <a:lnTo>
                    <a:pt x="1371" y="1327"/>
                  </a:lnTo>
                  <a:lnTo>
                    <a:pt x="1376" y="1322"/>
                  </a:lnTo>
                  <a:lnTo>
                    <a:pt x="1378" y="1315"/>
                  </a:lnTo>
                  <a:lnTo>
                    <a:pt x="1380" y="1310"/>
                  </a:lnTo>
                  <a:lnTo>
                    <a:pt x="1378" y="1303"/>
                  </a:lnTo>
                  <a:lnTo>
                    <a:pt x="1381" y="1303"/>
                  </a:lnTo>
                  <a:lnTo>
                    <a:pt x="1383" y="1302"/>
                  </a:lnTo>
                  <a:lnTo>
                    <a:pt x="1385" y="1297"/>
                  </a:lnTo>
                  <a:lnTo>
                    <a:pt x="1388" y="1295"/>
                  </a:lnTo>
                  <a:lnTo>
                    <a:pt x="1393" y="1295"/>
                  </a:lnTo>
                  <a:lnTo>
                    <a:pt x="1397" y="1293"/>
                  </a:lnTo>
                  <a:lnTo>
                    <a:pt x="1398" y="1291"/>
                  </a:lnTo>
                  <a:lnTo>
                    <a:pt x="1398" y="1290"/>
                  </a:lnTo>
                  <a:lnTo>
                    <a:pt x="1400" y="1283"/>
                  </a:lnTo>
                  <a:lnTo>
                    <a:pt x="1405" y="1280"/>
                  </a:lnTo>
                  <a:lnTo>
                    <a:pt x="1409" y="1274"/>
                  </a:lnTo>
                  <a:lnTo>
                    <a:pt x="1412" y="1269"/>
                  </a:lnTo>
                  <a:lnTo>
                    <a:pt x="1417" y="1268"/>
                  </a:lnTo>
                  <a:lnTo>
                    <a:pt x="1422" y="1262"/>
                  </a:lnTo>
                  <a:lnTo>
                    <a:pt x="1427" y="1259"/>
                  </a:lnTo>
                  <a:lnTo>
                    <a:pt x="1433" y="1256"/>
                  </a:lnTo>
                  <a:lnTo>
                    <a:pt x="1439" y="1252"/>
                  </a:lnTo>
                  <a:lnTo>
                    <a:pt x="1444" y="1247"/>
                  </a:lnTo>
                  <a:lnTo>
                    <a:pt x="1450" y="1242"/>
                  </a:lnTo>
                  <a:lnTo>
                    <a:pt x="1453" y="1235"/>
                  </a:lnTo>
                  <a:lnTo>
                    <a:pt x="1446" y="1232"/>
                  </a:lnTo>
                  <a:lnTo>
                    <a:pt x="1439" y="1228"/>
                  </a:lnTo>
                  <a:lnTo>
                    <a:pt x="1429" y="1228"/>
                  </a:lnTo>
                  <a:lnTo>
                    <a:pt x="1419" y="1228"/>
                  </a:lnTo>
                  <a:close/>
                  <a:moveTo>
                    <a:pt x="825" y="594"/>
                  </a:moveTo>
                  <a:lnTo>
                    <a:pt x="825" y="594"/>
                  </a:lnTo>
                  <a:close/>
                  <a:moveTo>
                    <a:pt x="827" y="594"/>
                  </a:moveTo>
                  <a:lnTo>
                    <a:pt x="830" y="594"/>
                  </a:lnTo>
                  <a:lnTo>
                    <a:pt x="827" y="594"/>
                  </a:lnTo>
                  <a:close/>
                  <a:moveTo>
                    <a:pt x="827" y="594"/>
                  </a:moveTo>
                  <a:lnTo>
                    <a:pt x="827" y="594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1" name="Freeform 17">
              <a:extLst>
                <a:ext uri="{FF2B5EF4-FFF2-40B4-BE49-F238E27FC236}">
                  <a16:creationId xmlns:a16="http://schemas.microsoft.com/office/drawing/2014/main" id="{0CCF9EDD-4584-4BA7-B952-2D974457B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4716" y="4234197"/>
              <a:ext cx="1073150" cy="774700"/>
            </a:xfrm>
            <a:custGeom>
              <a:avLst/>
              <a:gdLst>
                <a:gd name="T0" fmla="*/ 2921 w 2983"/>
                <a:gd name="T1" fmla="*/ 1124 h 2150"/>
                <a:gd name="T2" fmla="*/ 2774 w 2983"/>
                <a:gd name="T3" fmla="*/ 1139 h 2150"/>
                <a:gd name="T4" fmla="*/ 2696 w 2983"/>
                <a:gd name="T5" fmla="*/ 1204 h 2150"/>
                <a:gd name="T6" fmla="*/ 2535 w 2983"/>
                <a:gd name="T7" fmla="*/ 1191 h 2150"/>
                <a:gd name="T8" fmla="*/ 2459 w 2983"/>
                <a:gd name="T9" fmla="*/ 1129 h 2150"/>
                <a:gd name="T10" fmla="*/ 2436 w 2983"/>
                <a:gd name="T11" fmla="*/ 1047 h 2150"/>
                <a:gd name="T12" fmla="*/ 2385 w 2983"/>
                <a:gd name="T13" fmla="*/ 894 h 2150"/>
                <a:gd name="T14" fmla="*/ 2404 w 2983"/>
                <a:gd name="T15" fmla="*/ 670 h 2150"/>
                <a:gd name="T16" fmla="*/ 2375 w 2983"/>
                <a:gd name="T17" fmla="*/ 582 h 2150"/>
                <a:gd name="T18" fmla="*/ 2225 w 2983"/>
                <a:gd name="T19" fmla="*/ 430 h 2150"/>
                <a:gd name="T20" fmla="*/ 2184 w 2983"/>
                <a:gd name="T21" fmla="*/ 368 h 2150"/>
                <a:gd name="T22" fmla="*/ 2117 w 2983"/>
                <a:gd name="T23" fmla="*/ 305 h 2150"/>
                <a:gd name="T24" fmla="*/ 1993 w 2983"/>
                <a:gd name="T25" fmla="*/ 174 h 2150"/>
                <a:gd name="T26" fmla="*/ 1897 w 2983"/>
                <a:gd name="T27" fmla="*/ 53 h 2150"/>
                <a:gd name="T28" fmla="*/ 1810 w 2983"/>
                <a:gd name="T29" fmla="*/ 3 h 2150"/>
                <a:gd name="T30" fmla="*/ 1703 w 2983"/>
                <a:gd name="T31" fmla="*/ 70 h 2150"/>
                <a:gd name="T32" fmla="*/ 1638 w 2983"/>
                <a:gd name="T33" fmla="*/ 184 h 2150"/>
                <a:gd name="T34" fmla="*/ 1474 w 2983"/>
                <a:gd name="T35" fmla="*/ 235 h 2150"/>
                <a:gd name="T36" fmla="*/ 1379 w 2983"/>
                <a:gd name="T37" fmla="*/ 307 h 2150"/>
                <a:gd name="T38" fmla="*/ 1297 w 2983"/>
                <a:gd name="T39" fmla="*/ 307 h 2150"/>
                <a:gd name="T40" fmla="*/ 1256 w 2983"/>
                <a:gd name="T41" fmla="*/ 278 h 2150"/>
                <a:gd name="T42" fmla="*/ 1174 w 2983"/>
                <a:gd name="T43" fmla="*/ 235 h 2150"/>
                <a:gd name="T44" fmla="*/ 1099 w 2983"/>
                <a:gd name="T45" fmla="*/ 259 h 2150"/>
                <a:gd name="T46" fmla="*/ 847 w 2983"/>
                <a:gd name="T47" fmla="*/ 273 h 2150"/>
                <a:gd name="T48" fmla="*/ 758 w 2983"/>
                <a:gd name="T49" fmla="*/ 259 h 2150"/>
                <a:gd name="T50" fmla="*/ 669 w 2983"/>
                <a:gd name="T51" fmla="*/ 312 h 2150"/>
                <a:gd name="T52" fmla="*/ 584 w 2983"/>
                <a:gd name="T53" fmla="*/ 389 h 2150"/>
                <a:gd name="T54" fmla="*/ 498 w 2983"/>
                <a:gd name="T55" fmla="*/ 498 h 2150"/>
                <a:gd name="T56" fmla="*/ 429 w 2983"/>
                <a:gd name="T57" fmla="*/ 643 h 2150"/>
                <a:gd name="T58" fmla="*/ 389 w 2983"/>
                <a:gd name="T59" fmla="*/ 785 h 2150"/>
                <a:gd name="T60" fmla="*/ 343 w 2983"/>
                <a:gd name="T61" fmla="*/ 937 h 2150"/>
                <a:gd name="T62" fmla="*/ 280 w 2983"/>
                <a:gd name="T63" fmla="*/ 1105 h 2150"/>
                <a:gd name="T64" fmla="*/ 156 w 2983"/>
                <a:gd name="T65" fmla="*/ 1155 h 2150"/>
                <a:gd name="T66" fmla="*/ 23 w 2983"/>
                <a:gd name="T67" fmla="*/ 1187 h 2150"/>
                <a:gd name="T68" fmla="*/ 60 w 2983"/>
                <a:gd name="T69" fmla="*/ 1296 h 2150"/>
                <a:gd name="T70" fmla="*/ 174 w 2983"/>
                <a:gd name="T71" fmla="*/ 1462 h 2150"/>
                <a:gd name="T72" fmla="*/ 277 w 2983"/>
                <a:gd name="T73" fmla="*/ 1556 h 2150"/>
                <a:gd name="T74" fmla="*/ 439 w 2983"/>
                <a:gd name="T75" fmla="*/ 1602 h 2150"/>
                <a:gd name="T76" fmla="*/ 446 w 2983"/>
                <a:gd name="T77" fmla="*/ 1748 h 2150"/>
                <a:gd name="T78" fmla="*/ 505 w 2983"/>
                <a:gd name="T79" fmla="*/ 1801 h 2150"/>
                <a:gd name="T80" fmla="*/ 638 w 2983"/>
                <a:gd name="T81" fmla="*/ 1849 h 2150"/>
                <a:gd name="T82" fmla="*/ 724 w 2983"/>
                <a:gd name="T83" fmla="*/ 1815 h 2150"/>
                <a:gd name="T84" fmla="*/ 858 w 2983"/>
                <a:gd name="T85" fmla="*/ 1824 h 2150"/>
                <a:gd name="T86" fmla="*/ 829 w 2983"/>
                <a:gd name="T87" fmla="*/ 1957 h 2150"/>
                <a:gd name="T88" fmla="*/ 962 w 2983"/>
                <a:gd name="T89" fmla="*/ 2015 h 2150"/>
                <a:gd name="T90" fmla="*/ 951 w 2983"/>
                <a:gd name="T91" fmla="*/ 2137 h 2150"/>
                <a:gd name="T92" fmla="*/ 1174 w 2983"/>
                <a:gd name="T93" fmla="*/ 2124 h 2150"/>
                <a:gd name="T94" fmla="*/ 1432 w 2983"/>
                <a:gd name="T95" fmla="*/ 2125 h 2150"/>
                <a:gd name="T96" fmla="*/ 1657 w 2983"/>
                <a:gd name="T97" fmla="*/ 2081 h 2150"/>
                <a:gd name="T98" fmla="*/ 1834 w 2983"/>
                <a:gd name="T99" fmla="*/ 2059 h 2150"/>
                <a:gd name="T100" fmla="*/ 1916 w 2983"/>
                <a:gd name="T101" fmla="*/ 1950 h 2150"/>
                <a:gd name="T102" fmla="*/ 2015 w 2983"/>
                <a:gd name="T103" fmla="*/ 1887 h 2150"/>
                <a:gd name="T104" fmla="*/ 2320 w 2983"/>
                <a:gd name="T105" fmla="*/ 1794 h 2150"/>
                <a:gd name="T106" fmla="*/ 2566 w 2983"/>
                <a:gd name="T107" fmla="*/ 1870 h 2150"/>
                <a:gd name="T108" fmla="*/ 2761 w 2983"/>
                <a:gd name="T109" fmla="*/ 1839 h 2150"/>
                <a:gd name="T110" fmla="*/ 2764 w 2983"/>
                <a:gd name="T111" fmla="*/ 1726 h 2150"/>
                <a:gd name="T112" fmla="*/ 2723 w 2983"/>
                <a:gd name="T113" fmla="*/ 1624 h 2150"/>
                <a:gd name="T114" fmla="*/ 2808 w 2983"/>
                <a:gd name="T115" fmla="*/ 1419 h 2150"/>
                <a:gd name="T116" fmla="*/ 2902 w 2983"/>
                <a:gd name="T117" fmla="*/ 1361 h 2150"/>
                <a:gd name="T118" fmla="*/ 2972 w 2983"/>
                <a:gd name="T119" fmla="*/ 1284 h 2150"/>
                <a:gd name="T120" fmla="*/ 2778 w 2983"/>
                <a:gd name="T121" fmla="*/ 1457 h 2150"/>
                <a:gd name="T122" fmla="*/ 2738 w 2983"/>
                <a:gd name="T123" fmla="*/ 1465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3" h="2150">
                  <a:moveTo>
                    <a:pt x="2975" y="1208"/>
                  </a:moveTo>
                  <a:lnTo>
                    <a:pt x="2975" y="1201"/>
                  </a:lnTo>
                  <a:lnTo>
                    <a:pt x="2972" y="1197"/>
                  </a:lnTo>
                  <a:lnTo>
                    <a:pt x="2970" y="1192"/>
                  </a:lnTo>
                  <a:lnTo>
                    <a:pt x="2969" y="1187"/>
                  </a:lnTo>
                  <a:lnTo>
                    <a:pt x="2967" y="1187"/>
                  </a:lnTo>
                  <a:lnTo>
                    <a:pt x="2967" y="1182"/>
                  </a:lnTo>
                  <a:lnTo>
                    <a:pt x="2967" y="1177"/>
                  </a:lnTo>
                  <a:lnTo>
                    <a:pt x="2967" y="1175"/>
                  </a:lnTo>
                  <a:lnTo>
                    <a:pt x="2965" y="1174"/>
                  </a:lnTo>
                  <a:lnTo>
                    <a:pt x="2969" y="1163"/>
                  </a:lnTo>
                  <a:lnTo>
                    <a:pt x="2969" y="1153"/>
                  </a:lnTo>
                  <a:lnTo>
                    <a:pt x="2958" y="1153"/>
                  </a:lnTo>
                  <a:lnTo>
                    <a:pt x="2948" y="1153"/>
                  </a:lnTo>
                  <a:lnTo>
                    <a:pt x="2941" y="1150"/>
                  </a:lnTo>
                  <a:lnTo>
                    <a:pt x="2935" y="1146"/>
                  </a:lnTo>
                  <a:lnTo>
                    <a:pt x="2935" y="1141"/>
                  </a:lnTo>
                  <a:lnTo>
                    <a:pt x="2935" y="1136"/>
                  </a:lnTo>
                  <a:lnTo>
                    <a:pt x="2933" y="1133"/>
                  </a:lnTo>
                  <a:lnTo>
                    <a:pt x="2929" y="1131"/>
                  </a:lnTo>
                  <a:lnTo>
                    <a:pt x="2924" y="1126"/>
                  </a:lnTo>
                  <a:lnTo>
                    <a:pt x="2921" y="1124"/>
                  </a:lnTo>
                  <a:lnTo>
                    <a:pt x="2921" y="1119"/>
                  </a:lnTo>
                  <a:lnTo>
                    <a:pt x="2912" y="1119"/>
                  </a:lnTo>
                  <a:lnTo>
                    <a:pt x="2907" y="1116"/>
                  </a:lnTo>
                  <a:lnTo>
                    <a:pt x="2904" y="1110"/>
                  </a:lnTo>
                  <a:lnTo>
                    <a:pt x="2900" y="1105"/>
                  </a:lnTo>
                  <a:lnTo>
                    <a:pt x="2894" y="1105"/>
                  </a:lnTo>
                  <a:lnTo>
                    <a:pt x="2887" y="1105"/>
                  </a:lnTo>
                  <a:lnTo>
                    <a:pt x="2882" y="1104"/>
                  </a:lnTo>
                  <a:lnTo>
                    <a:pt x="2880" y="1098"/>
                  </a:lnTo>
                  <a:lnTo>
                    <a:pt x="2839" y="1098"/>
                  </a:lnTo>
                  <a:lnTo>
                    <a:pt x="2830" y="1104"/>
                  </a:lnTo>
                  <a:lnTo>
                    <a:pt x="2825" y="1105"/>
                  </a:lnTo>
                  <a:lnTo>
                    <a:pt x="2819" y="1105"/>
                  </a:lnTo>
                  <a:lnTo>
                    <a:pt x="2813" y="1107"/>
                  </a:lnTo>
                  <a:lnTo>
                    <a:pt x="2810" y="1110"/>
                  </a:lnTo>
                  <a:lnTo>
                    <a:pt x="2803" y="1117"/>
                  </a:lnTo>
                  <a:lnTo>
                    <a:pt x="2800" y="1121"/>
                  </a:lnTo>
                  <a:lnTo>
                    <a:pt x="2796" y="1124"/>
                  </a:lnTo>
                  <a:lnTo>
                    <a:pt x="2791" y="1126"/>
                  </a:lnTo>
                  <a:lnTo>
                    <a:pt x="2784" y="1126"/>
                  </a:lnTo>
                  <a:lnTo>
                    <a:pt x="2779" y="1133"/>
                  </a:lnTo>
                  <a:lnTo>
                    <a:pt x="2774" y="1139"/>
                  </a:lnTo>
                  <a:lnTo>
                    <a:pt x="2771" y="1143"/>
                  </a:lnTo>
                  <a:lnTo>
                    <a:pt x="2767" y="1145"/>
                  </a:lnTo>
                  <a:lnTo>
                    <a:pt x="2762" y="1146"/>
                  </a:lnTo>
                  <a:lnTo>
                    <a:pt x="2757" y="1146"/>
                  </a:lnTo>
                  <a:lnTo>
                    <a:pt x="2750" y="1156"/>
                  </a:lnTo>
                  <a:lnTo>
                    <a:pt x="2742" y="1165"/>
                  </a:lnTo>
                  <a:lnTo>
                    <a:pt x="2735" y="1175"/>
                  </a:lnTo>
                  <a:lnTo>
                    <a:pt x="2732" y="1180"/>
                  </a:lnTo>
                  <a:lnTo>
                    <a:pt x="2730" y="1187"/>
                  </a:lnTo>
                  <a:lnTo>
                    <a:pt x="2720" y="1187"/>
                  </a:lnTo>
                  <a:lnTo>
                    <a:pt x="2709" y="1187"/>
                  </a:lnTo>
                  <a:lnTo>
                    <a:pt x="2703" y="1184"/>
                  </a:lnTo>
                  <a:lnTo>
                    <a:pt x="2696" y="1180"/>
                  </a:lnTo>
                  <a:lnTo>
                    <a:pt x="2694" y="1184"/>
                  </a:lnTo>
                  <a:lnTo>
                    <a:pt x="2692" y="1187"/>
                  </a:lnTo>
                  <a:lnTo>
                    <a:pt x="2689" y="1191"/>
                  </a:lnTo>
                  <a:lnTo>
                    <a:pt x="2689" y="1194"/>
                  </a:lnTo>
                  <a:lnTo>
                    <a:pt x="2691" y="1194"/>
                  </a:lnTo>
                  <a:lnTo>
                    <a:pt x="2692" y="1196"/>
                  </a:lnTo>
                  <a:lnTo>
                    <a:pt x="2694" y="1197"/>
                  </a:lnTo>
                  <a:lnTo>
                    <a:pt x="2694" y="1201"/>
                  </a:lnTo>
                  <a:lnTo>
                    <a:pt x="2696" y="1204"/>
                  </a:lnTo>
                  <a:lnTo>
                    <a:pt x="2696" y="1208"/>
                  </a:lnTo>
                  <a:lnTo>
                    <a:pt x="2691" y="1209"/>
                  </a:lnTo>
                  <a:lnTo>
                    <a:pt x="2692" y="1214"/>
                  </a:lnTo>
                  <a:lnTo>
                    <a:pt x="2692" y="1216"/>
                  </a:lnTo>
                  <a:lnTo>
                    <a:pt x="2679" y="1220"/>
                  </a:lnTo>
                  <a:lnTo>
                    <a:pt x="2668" y="1221"/>
                  </a:lnTo>
                  <a:lnTo>
                    <a:pt x="2665" y="1221"/>
                  </a:lnTo>
                  <a:lnTo>
                    <a:pt x="2655" y="1221"/>
                  </a:lnTo>
                  <a:lnTo>
                    <a:pt x="2643" y="1221"/>
                  </a:lnTo>
                  <a:lnTo>
                    <a:pt x="2639" y="1221"/>
                  </a:lnTo>
                  <a:lnTo>
                    <a:pt x="2627" y="1221"/>
                  </a:lnTo>
                  <a:lnTo>
                    <a:pt x="2619" y="1220"/>
                  </a:lnTo>
                  <a:lnTo>
                    <a:pt x="2610" y="1218"/>
                  </a:lnTo>
                  <a:lnTo>
                    <a:pt x="2603" y="1213"/>
                  </a:lnTo>
                  <a:lnTo>
                    <a:pt x="2600" y="1208"/>
                  </a:lnTo>
                  <a:lnTo>
                    <a:pt x="2592" y="1206"/>
                  </a:lnTo>
                  <a:lnTo>
                    <a:pt x="2583" y="1204"/>
                  </a:lnTo>
                  <a:lnTo>
                    <a:pt x="2576" y="1199"/>
                  </a:lnTo>
                  <a:lnTo>
                    <a:pt x="2573" y="1194"/>
                  </a:lnTo>
                  <a:lnTo>
                    <a:pt x="2557" y="1196"/>
                  </a:lnTo>
                  <a:lnTo>
                    <a:pt x="2547" y="1192"/>
                  </a:lnTo>
                  <a:lnTo>
                    <a:pt x="2535" y="1191"/>
                  </a:lnTo>
                  <a:lnTo>
                    <a:pt x="2525" y="1187"/>
                  </a:lnTo>
                  <a:lnTo>
                    <a:pt x="2522" y="1180"/>
                  </a:lnTo>
                  <a:lnTo>
                    <a:pt x="2517" y="1170"/>
                  </a:lnTo>
                  <a:lnTo>
                    <a:pt x="2511" y="1160"/>
                  </a:lnTo>
                  <a:lnTo>
                    <a:pt x="2508" y="1158"/>
                  </a:lnTo>
                  <a:lnTo>
                    <a:pt x="2505" y="1156"/>
                  </a:lnTo>
                  <a:lnTo>
                    <a:pt x="2499" y="1155"/>
                  </a:lnTo>
                  <a:lnTo>
                    <a:pt x="2498" y="1153"/>
                  </a:lnTo>
                  <a:lnTo>
                    <a:pt x="2499" y="1146"/>
                  </a:lnTo>
                  <a:lnTo>
                    <a:pt x="2503" y="1143"/>
                  </a:lnTo>
                  <a:lnTo>
                    <a:pt x="2506" y="1141"/>
                  </a:lnTo>
                  <a:lnTo>
                    <a:pt x="2510" y="1139"/>
                  </a:lnTo>
                  <a:lnTo>
                    <a:pt x="2505" y="1136"/>
                  </a:lnTo>
                  <a:lnTo>
                    <a:pt x="2496" y="1133"/>
                  </a:lnTo>
                  <a:lnTo>
                    <a:pt x="2488" y="1133"/>
                  </a:lnTo>
                  <a:lnTo>
                    <a:pt x="2477" y="1133"/>
                  </a:lnTo>
                  <a:lnTo>
                    <a:pt x="2472" y="1141"/>
                  </a:lnTo>
                  <a:lnTo>
                    <a:pt x="2469" y="1145"/>
                  </a:lnTo>
                  <a:lnTo>
                    <a:pt x="2464" y="1146"/>
                  </a:lnTo>
                  <a:lnTo>
                    <a:pt x="2464" y="1141"/>
                  </a:lnTo>
                  <a:lnTo>
                    <a:pt x="2462" y="1138"/>
                  </a:lnTo>
                  <a:lnTo>
                    <a:pt x="2459" y="1129"/>
                  </a:lnTo>
                  <a:lnTo>
                    <a:pt x="2457" y="1124"/>
                  </a:lnTo>
                  <a:lnTo>
                    <a:pt x="2457" y="1119"/>
                  </a:lnTo>
                  <a:lnTo>
                    <a:pt x="2450" y="1116"/>
                  </a:lnTo>
                  <a:lnTo>
                    <a:pt x="2445" y="1110"/>
                  </a:lnTo>
                  <a:lnTo>
                    <a:pt x="2440" y="1105"/>
                  </a:lnTo>
                  <a:lnTo>
                    <a:pt x="2436" y="1098"/>
                  </a:lnTo>
                  <a:lnTo>
                    <a:pt x="2428" y="1098"/>
                  </a:lnTo>
                  <a:lnTo>
                    <a:pt x="2423" y="1095"/>
                  </a:lnTo>
                  <a:lnTo>
                    <a:pt x="2419" y="1090"/>
                  </a:lnTo>
                  <a:lnTo>
                    <a:pt x="2416" y="1085"/>
                  </a:lnTo>
                  <a:lnTo>
                    <a:pt x="2416" y="1080"/>
                  </a:lnTo>
                  <a:lnTo>
                    <a:pt x="2418" y="1076"/>
                  </a:lnTo>
                  <a:lnTo>
                    <a:pt x="2419" y="1073"/>
                  </a:lnTo>
                  <a:lnTo>
                    <a:pt x="2423" y="1071"/>
                  </a:lnTo>
                  <a:lnTo>
                    <a:pt x="2424" y="1066"/>
                  </a:lnTo>
                  <a:lnTo>
                    <a:pt x="2426" y="1064"/>
                  </a:lnTo>
                  <a:lnTo>
                    <a:pt x="2430" y="1064"/>
                  </a:lnTo>
                  <a:lnTo>
                    <a:pt x="2433" y="1064"/>
                  </a:lnTo>
                  <a:lnTo>
                    <a:pt x="2435" y="1063"/>
                  </a:lnTo>
                  <a:lnTo>
                    <a:pt x="2436" y="1058"/>
                  </a:lnTo>
                  <a:lnTo>
                    <a:pt x="2436" y="1052"/>
                  </a:lnTo>
                  <a:lnTo>
                    <a:pt x="2436" y="1047"/>
                  </a:lnTo>
                  <a:lnTo>
                    <a:pt x="2431" y="1042"/>
                  </a:lnTo>
                  <a:lnTo>
                    <a:pt x="2428" y="1035"/>
                  </a:lnTo>
                  <a:lnTo>
                    <a:pt x="2428" y="1030"/>
                  </a:lnTo>
                  <a:lnTo>
                    <a:pt x="2430" y="1023"/>
                  </a:lnTo>
                  <a:lnTo>
                    <a:pt x="2424" y="1023"/>
                  </a:lnTo>
                  <a:lnTo>
                    <a:pt x="2421" y="1022"/>
                  </a:lnTo>
                  <a:lnTo>
                    <a:pt x="2419" y="1018"/>
                  </a:lnTo>
                  <a:lnTo>
                    <a:pt x="2418" y="1015"/>
                  </a:lnTo>
                  <a:lnTo>
                    <a:pt x="2416" y="1006"/>
                  </a:lnTo>
                  <a:lnTo>
                    <a:pt x="2413" y="1005"/>
                  </a:lnTo>
                  <a:lnTo>
                    <a:pt x="2409" y="1003"/>
                  </a:lnTo>
                  <a:lnTo>
                    <a:pt x="2409" y="955"/>
                  </a:lnTo>
                  <a:lnTo>
                    <a:pt x="2404" y="954"/>
                  </a:lnTo>
                  <a:lnTo>
                    <a:pt x="2402" y="952"/>
                  </a:lnTo>
                  <a:lnTo>
                    <a:pt x="2402" y="948"/>
                  </a:lnTo>
                  <a:lnTo>
                    <a:pt x="2401" y="940"/>
                  </a:lnTo>
                  <a:lnTo>
                    <a:pt x="2399" y="931"/>
                  </a:lnTo>
                  <a:lnTo>
                    <a:pt x="2394" y="926"/>
                  </a:lnTo>
                  <a:lnTo>
                    <a:pt x="2389" y="921"/>
                  </a:lnTo>
                  <a:lnTo>
                    <a:pt x="2389" y="911"/>
                  </a:lnTo>
                  <a:lnTo>
                    <a:pt x="2389" y="901"/>
                  </a:lnTo>
                  <a:lnTo>
                    <a:pt x="2385" y="894"/>
                  </a:lnTo>
                  <a:lnTo>
                    <a:pt x="2382" y="887"/>
                  </a:lnTo>
                  <a:lnTo>
                    <a:pt x="2382" y="873"/>
                  </a:lnTo>
                  <a:lnTo>
                    <a:pt x="2389" y="873"/>
                  </a:lnTo>
                  <a:lnTo>
                    <a:pt x="2395" y="870"/>
                  </a:lnTo>
                  <a:lnTo>
                    <a:pt x="2399" y="865"/>
                  </a:lnTo>
                  <a:lnTo>
                    <a:pt x="2402" y="860"/>
                  </a:lnTo>
                  <a:lnTo>
                    <a:pt x="2402" y="844"/>
                  </a:lnTo>
                  <a:lnTo>
                    <a:pt x="2401" y="834"/>
                  </a:lnTo>
                  <a:lnTo>
                    <a:pt x="2397" y="824"/>
                  </a:lnTo>
                  <a:lnTo>
                    <a:pt x="2395" y="812"/>
                  </a:lnTo>
                  <a:lnTo>
                    <a:pt x="2397" y="797"/>
                  </a:lnTo>
                  <a:lnTo>
                    <a:pt x="2401" y="783"/>
                  </a:lnTo>
                  <a:lnTo>
                    <a:pt x="2409" y="757"/>
                  </a:lnTo>
                  <a:lnTo>
                    <a:pt x="2413" y="744"/>
                  </a:lnTo>
                  <a:lnTo>
                    <a:pt x="2416" y="730"/>
                  </a:lnTo>
                  <a:lnTo>
                    <a:pt x="2416" y="715"/>
                  </a:lnTo>
                  <a:lnTo>
                    <a:pt x="2416" y="696"/>
                  </a:lnTo>
                  <a:lnTo>
                    <a:pt x="2414" y="689"/>
                  </a:lnTo>
                  <a:lnTo>
                    <a:pt x="2413" y="682"/>
                  </a:lnTo>
                  <a:lnTo>
                    <a:pt x="2407" y="679"/>
                  </a:lnTo>
                  <a:lnTo>
                    <a:pt x="2402" y="675"/>
                  </a:lnTo>
                  <a:lnTo>
                    <a:pt x="2404" y="670"/>
                  </a:lnTo>
                  <a:lnTo>
                    <a:pt x="2404" y="669"/>
                  </a:lnTo>
                  <a:lnTo>
                    <a:pt x="2406" y="665"/>
                  </a:lnTo>
                  <a:lnTo>
                    <a:pt x="2406" y="663"/>
                  </a:lnTo>
                  <a:lnTo>
                    <a:pt x="2406" y="660"/>
                  </a:lnTo>
                  <a:lnTo>
                    <a:pt x="2407" y="657"/>
                  </a:lnTo>
                  <a:lnTo>
                    <a:pt x="2407" y="653"/>
                  </a:lnTo>
                  <a:lnTo>
                    <a:pt x="2406" y="648"/>
                  </a:lnTo>
                  <a:lnTo>
                    <a:pt x="2406" y="645"/>
                  </a:lnTo>
                  <a:lnTo>
                    <a:pt x="2404" y="640"/>
                  </a:lnTo>
                  <a:lnTo>
                    <a:pt x="2402" y="636"/>
                  </a:lnTo>
                  <a:lnTo>
                    <a:pt x="2404" y="633"/>
                  </a:lnTo>
                  <a:lnTo>
                    <a:pt x="2404" y="629"/>
                  </a:lnTo>
                  <a:lnTo>
                    <a:pt x="2404" y="626"/>
                  </a:lnTo>
                  <a:lnTo>
                    <a:pt x="2402" y="617"/>
                  </a:lnTo>
                  <a:lnTo>
                    <a:pt x="2399" y="611"/>
                  </a:lnTo>
                  <a:lnTo>
                    <a:pt x="2392" y="604"/>
                  </a:lnTo>
                  <a:lnTo>
                    <a:pt x="2384" y="597"/>
                  </a:lnTo>
                  <a:lnTo>
                    <a:pt x="2384" y="595"/>
                  </a:lnTo>
                  <a:lnTo>
                    <a:pt x="2382" y="592"/>
                  </a:lnTo>
                  <a:lnTo>
                    <a:pt x="2380" y="590"/>
                  </a:lnTo>
                  <a:lnTo>
                    <a:pt x="2377" y="583"/>
                  </a:lnTo>
                  <a:lnTo>
                    <a:pt x="2375" y="582"/>
                  </a:lnTo>
                  <a:lnTo>
                    <a:pt x="2366" y="566"/>
                  </a:lnTo>
                  <a:lnTo>
                    <a:pt x="2360" y="559"/>
                  </a:lnTo>
                  <a:lnTo>
                    <a:pt x="2355" y="554"/>
                  </a:lnTo>
                  <a:lnTo>
                    <a:pt x="2351" y="553"/>
                  </a:lnTo>
                  <a:lnTo>
                    <a:pt x="2346" y="547"/>
                  </a:lnTo>
                  <a:lnTo>
                    <a:pt x="2344" y="546"/>
                  </a:lnTo>
                  <a:lnTo>
                    <a:pt x="2334" y="539"/>
                  </a:lnTo>
                  <a:lnTo>
                    <a:pt x="2334" y="527"/>
                  </a:lnTo>
                  <a:lnTo>
                    <a:pt x="2334" y="515"/>
                  </a:lnTo>
                  <a:lnTo>
                    <a:pt x="2332" y="505"/>
                  </a:lnTo>
                  <a:lnTo>
                    <a:pt x="2327" y="498"/>
                  </a:lnTo>
                  <a:lnTo>
                    <a:pt x="2324" y="491"/>
                  </a:lnTo>
                  <a:lnTo>
                    <a:pt x="2320" y="486"/>
                  </a:lnTo>
                  <a:lnTo>
                    <a:pt x="2310" y="478"/>
                  </a:lnTo>
                  <a:lnTo>
                    <a:pt x="2300" y="469"/>
                  </a:lnTo>
                  <a:lnTo>
                    <a:pt x="2297" y="464"/>
                  </a:lnTo>
                  <a:lnTo>
                    <a:pt x="2293" y="457"/>
                  </a:lnTo>
                  <a:lnTo>
                    <a:pt x="2276" y="452"/>
                  </a:lnTo>
                  <a:lnTo>
                    <a:pt x="2259" y="447"/>
                  </a:lnTo>
                  <a:lnTo>
                    <a:pt x="2242" y="442"/>
                  </a:lnTo>
                  <a:lnTo>
                    <a:pt x="2225" y="437"/>
                  </a:lnTo>
                  <a:lnTo>
                    <a:pt x="2225" y="430"/>
                  </a:lnTo>
                  <a:lnTo>
                    <a:pt x="2225" y="428"/>
                  </a:lnTo>
                  <a:lnTo>
                    <a:pt x="2223" y="425"/>
                  </a:lnTo>
                  <a:lnTo>
                    <a:pt x="2223" y="423"/>
                  </a:lnTo>
                  <a:lnTo>
                    <a:pt x="2222" y="418"/>
                  </a:lnTo>
                  <a:lnTo>
                    <a:pt x="2220" y="415"/>
                  </a:lnTo>
                  <a:lnTo>
                    <a:pt x="2218" y="413"/>
                  </a:lnTo>
                  <a:lnTo>
                    <a:pt x="2216" y="409"/>
                  </a:lnTo>
                  <a:lnTo>
                    <a:pt x="2213" y="406"/>
                  </a:lnTo>
                  <a:lnTo>
                    <a:pt x="2211" y="404"/>
                  </a:lnTo>
                  <a:lnTo>
                    <a:pt x="2210" y="403"/>
                  </a:lnTo>
                  <a:lnTo>
                    <a:pt x="2208" y="401"/>
                  </a:lnTo>
                  <a:lnTo>
                    <a:pt x="2204" y="399"/>
                  </a:lnTo>
                  <a:lnTo>
                    <a:pt x="2204" y="397"/>
                  </a:lnTo>
                  <a:lnTo>
                    <a:pt x="2201" y="396"/>
                  </a:lnTo>
                  <a:lnTo>
                    <a:pt x="2198" y="392"/>
                  </a:lnTo>
                  <a:lnTo>
                    <a:pt x="2193" y="389"/>
                  </a:lnTo>
                  <a:lnTo>
                    <a:pt x="2191" y="387"/>
                  </a:lnTo>
                  <a:lnTo>
                    <a:pt x="2191" y="386"/>
                  </a:lnTo>
                  <a:lnTo>
                    <a:pt x="2187" y="384"/>
                  </a:lnTo>
                  <a:lnTo>
                    <a:pt x="2189" y="377"/>
                  </a:lnTo>
                  <a:lnTo>
                    <a:pt x="2187" y="372"/>
                  </a:lnTo>
                  <a:lnTo>
                    <a:pt x="2184" y="368"/>
                  </a:lnTo>
                  <a:lnTo>
                    <a:pt x="2181" y="367"/>
                  </a:lnTo>
                  <a:lnTo>
                    <a:pt x="2172" y="363"/>
                  </a:lnTo>
                  <a:lnTo>
                    <a:pt x="2169" y="362"/>
                  </a:lnTo>
                  <a:lnTo>
                    <a:pt x="2165" y="358"/>
                  </a:lnTo>
                  <a:lnTo>
                    <a:pt x="2162" y="357"/>
                  </a:lnTo>
                  <a:lnTo>
                    <a:pt x="2157" y="353"/>
                  </a:lnTo>
                  <a:lnTo>
                    <a:pt x="2150" y="351"/>
                  </a:lnTo>
                  <a:lnTo>
                    <a:pt x="2148" y="351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38" y="339"/>
                  </a:lnTo>
                  <a:lnTo>
                    <a:pt x="2131" y="334"/>
                  </a:lnTo>
                  <a:lnTo>
                    <a:pt x="2128" y="333"/>
                  </a:lnTo>
                  <a:lnTo>
                    <a:pt x="2126" y="328"/>
                  </a:lnTo>
                  <a:lnTo>
                    <a:pt x="2124" y="326"/>
                  </a:lnTo>
                  <a:lnTo>
                    <a:pt x="2122" y="322"/>
                  </a:lnTo>
                  <a:lnTo>
                    <a:pt x="2122" y="321"/>
                  </a:lnTo>
                  <a:lnTo>
                    <a:pt x="2122" y="319"/>
                  </a:lnTo>
                  <a:lnTo>
                    <a:pt x="2122" y="317"/>
                  </a:lnTo>
                  <a:lnTo>
                    <a:pt x="2122" y="314"/>
                  </a:lnTo>
                  <a:lnTo>
                    <a:pt x="2121" y="309"/>
                  </a:lnTo>
                  <a:lnTo>
                    <a:pt x="2117" y="305"/>
                  </a:lnTo>
                  <a:lnTo>
                    <a:pt x="2109" y="300"/>
                  </a:lnTo>
                  <a:lnTo>
                    <a:pt x="2100" y="295"/>
                  </a:lnTo>
                  <a:lnTo>
                    <a:pt x="2088" y="293"/>
                  </a:lnTo>
                  <a:lnTo>
                    <a:pt x="2083" y="283"/>
                  </a:lnTo>
                  <a:lnTo>
                    <a:pt x="2078" y="273"/>
                  </a:lnTo>
                  <a:lnTo>
                    <a:pt x="2071" y="264"/>
                  </a:lnTo>
                  <a:lnTo>
                    <a:pt x="2066" y="261"/>
                  </a:lnTo>
                  <a:lnTo>
                    <a:pt x="2061" y="259"/>
                  </a:lnTo>
                  <a:lnTo>
                    <a:pt x="2052" y="247"/>
                  </a:lnTo>
                  <a:lnTo>
                    <a:pt x="2042" y="237"/>
                  </a:lnTo>
                  <a:lnTo>
                    <a:pt x="2032" y="227"/>
                  </a:lnTo>
                  <a:lnTo>
                    <a:pt x="2020" y="218"/>
                  </a:lnTo>
                  <a:lnTo>
                    <a:pt x="2020" y="213"/>
                  </a:lnTo>
                  <a:lnTo>
                    <a:pt x="2020" y="208"/>
                  </a:lnTo>
                  <a:lnTo>
                    <a:pt x="2018" y="205"/>
                  </a:lnTo>
                  <a:lnTo>
                    <a:pt x="2015" y="203"/>
                  </a:lnTo>
                  <a:lnTo>
                    <a:pt x="2010" y="198"/>
                  </a:lnTo>
                  <a:lnTo>
                    <a:pt x="2006" y="196"/>
                  </a:lnTo>
                  <a:lnTo>
                    <a:pt x="2006" y="191"/>
                  </a:lnTo>
                  <a:lnTo>
                    <a:pt x="2003" y="184"/>
                  </a:lnTo>
                  <a:lnTo>
                    <a:pt x="1998" y="179"/>
                  </a:lnTo>
                  <a:lnTo>
                    <a:pt x="1993" y="174"/>
                  </a:lnTo>
                  <a:lnTo>
                    <a:pt x="1986" y="170"/>
                  </a:lnTo>
                  <a:lnTo>
                    <a:pt x="1984" y="162"/>
                  </a:lnTo>
                  <a:lnTo>
                    <a:pt x="1983" y="153"/>
                  </a:lnTo>
                  <a:lnTo>
                    <a:pt x="1974" y="141"/>
                  </a:lnTo>
                  <a:lnTo>
                    <a:pt x="1966" y="130"/>
                  </a:lnTo>
                  <a:lnTo>
                    <a:pt x="1962" y="123"/>
                  </a:lnTo>
                  <a:lnTo>
                    <a:pt x="1959" y="116"/>
                  </a:lnTo>
                  <a:lnTo>
                    <a:pt x="1955" y="109"/>
                  </a:lnTo>
                  <a:lnTo>
                    <a:pt x="1952" y="106"/>
                  </a:lnTo>
                  <a:lnTo>
                    <a:pt x="1943" y="97"/>
                  </a:lnTo>
                  <a:lnTo>
                    <a:pt x="1938" y="94"/>
                  </a:lnTo>
                  <a:lnTo>
                    <a:pt x="1935" y="89"/>
                  </a:lnTo>
                  <a:lnTo>
                    <a:pt x="1931" y="83"/>
                  </a:lnTo>
                  <a:lnTo>
                    <a:pt x="1931" y="75"/>
                  </a:lnTo>
                  <a:lnTo>
                    <a:pt x="1921" y="68"/>
                  </a:lnTo>
                  <a:lnTo>
                    <a:pt x="1918" y="65"/>
                  </a:lnTo>
                  <a:lnTo>
                    <a:pt x="1911" y="58"/>
                  </a:lnTo>
                  <a:lnTo>
                    <a:pt x="1909" y="58"/>
                  </a:lnTo>
                  <a:lnTo>
                    <a:pt x="1908" y="54"/>
                  </a:lnTo>
                  <a:lnTo>
                    <a:pt x="1906" y="54"/>
                  </a:lnTo>
                  <a:lnTo>
                    <a:pt x="1902" y="54"/>
                  </a:lnTo>
                  <a:lnTo>
                    <a:pt x="1897" y="53"/>
                  </a:lnTo>
                  <a:lnTo>
                    <a:pt x="1892" y="49"/>
                  </a:lnTo>
                  <a:lnTo>
                    <a:pt x="1882" y="43"/>
                  </a:lnTo>
                  <a:lnTo>
                    <a:pt x="1879" y="39"/>
                  </a:lnTo>
                  <a:lnTo>
                    <a:pt x="1873" y="41"/>
                  </a:lnTo>
                  <a:lnTo>
                    <a:pt x="1870" y="41"/>
                  </a:lnTo>
                  <a:lnTo>
                    <a:pt x="1868" y="39"/>
                  </a:lnTo>
                  <a:lnTo>
                    <a:pt x="1865" y="37"/>
                  </a:lnTo>
                  <a:lnTo>
                    <a:pt x="1863" y="36"/>
                  </a:lnTo>
                  <a:lnTo>
                    <a:pt x="1860" y="34"/>
                  </a:lnTo>
                  <a:lnTo>
                    <a:pt x="1856" y="32"/>
                  </a:lnTo>
                  <a:lnTo>
                    <a:pt x="1851" y="25"/>
                  </a:lnTo>
                  <a:lnTo>
                    <a:pt x="1848" y="19"/>
                  </a:lnTo>
                  <a:lnTo>
                    <a:pt x="1841" y="10"/>
                  </a:lnTo>
                  <a:lnTo>
                    <a:pt x="1839" y="8"/>
                  </a:lnTo>
                  <a:lnTo>
                    <a:pt x="1838" y="8"/>
                  </a:lnTo>
                  <a:lnTo>
                    <a:pt x="1834" y="5"/>
                  </a:lnTo>
                  <a:lnTo>
                    <a:pt x="1833" y="5"/>
                  </a:lnTo>
                  <a:lnTo>
                    <a:pt x="1829" y="2"/>
                  </a:lnTo>
                  <a:lnTo>
                    <a:pt x="1827" y="2"/>
                  </a:lnTo>
                  <a:lnTo>
                    <a:pt x="1822" y="0"/>
                  </a:lnTo>
                  <a:lnTo>
                    <a:pt x="1815" y="0"/>
                  </a:lnTo>
                  <a:lnTo>
                    <a:pt x="1810" y="3"/>
                  </a:lnTo>
                  <a:lnTo>
                    <a:pt x="1804" y="5"/>
                  </a:lnTo>
                  <a:lnTo>
                    <a:pt x="1798" y="8"/>
                  </a:lnTo>
                  <a:lnTo>
                    <a:pt x="1797" y="10"/>
                  </a:lnTo>
                  <a:lnTo>
                    <a:pt x="1795" y="14"/>
                  </a:lnTo>
                  <a:lnTo>
                    <a:pt x="1793" y="15"/>
                  </a:lnTo>
                  <a:lnTo>
                    <a:pt x="1792" y="17"/>
                  </a:lnTo>
                  <a:lnTo>
                    <a:pt x="1788" y="20"/>
                  </a:lnTo>
                  <a:lnTo>
                    <a:pt x="1783" y="22"/>
                  </a:lnTo>
                  <a:lnTo>
                    <a:pt x="1781" y="24"/>
                  </a:lnTo>
                  <a:lnTo>
                    <a:pt x="1781" y="27"/>
                  </a:lnTo>
                  <a:lnTo>
                    <a:pt x="1773" y="29"/>
                  </a:lnTo>
                  <a:lnTo>
                    <a:pt x="1764" y="31"/>
                  </a:lnTo>
                  <a:lnTo>
                    <a:pt x="1758" y="36"/>
                  </a:lnTo>
                  <a:lnTo>
                    <a:pt x="1754" y="41"/>
                  </a:lnTo>
                  <a:lnTo>
                    <a:pt x="1746" y="41"/>
                  </a:lnTo>
                  <a:lnTo>
                    <a:pt x="1739" y="43"/>
                  </a:lnTo>
                  <a:lnTo>
                    <a:pt x="1734" y="46"/>
                  </a:lnTo>
                  <a:lnTo>
                    <a:pt x="1727" y="48"/>
                  </a:lnTo>
                  <a:lnTo>
                    <a:pt x="1722" y="49"/>
                  </a:lnTo>
                  <a:lnTo>
                    <a:pt x="1717" y="53"/>
                  </a:lnTo>
                  <a:lnTo>
                    <a:pt x="1710" y="61"/>
                  </a:lnTo>
                  <a:lnTo>
                    <a:pt x="1703" y="70"/>
                  </a:lnTo>
                  <a:lnTo>
                    <a:pt x="1698" y="73"/>
                  </a:lnTo>
                  <a:lnTo>
                    <a:pt x="1693" y="75"/>
                  </a:lnTo>
                  <a:lnTo>
                    <a:pt x="1694" y="87"/>
                  </a:lnTo>
                  <a:lnTo>
                    <a:pt x="1693" y="95"/>
                  </a:lnTo>
                  <a:lnTo>
                    <a:pt x="1689" y="112"/>
                  </a:lnTo>
                  <a:lnTo>
                    <a:pt x="1686" y="130"/>
                  </a:lnTo>
                  <a:lnTo>
                    <a:pt x="1686" y="140"/>
                  </a:lnTo>
                  <a:lnTo>
                    <a:pt x="1686" y="150"/>
                  </a:lnTo>
                  <a:lnTo>
                    <a:pt x="1681" y="152"/>
                  </a:lnTo>
                  <a:lnTo>
                    <a:pt x="1679" y="153"/>
                  </a:lnTo>
                  <a:lnTo>
                    <a:pt x="1674" y="158"/>
                  </a:lnTo>
                  <a:lnTo>
                    <a:pt x="1672" y="162"/>
                  </a:lnTo>
                  <a:lnTo>
                    <a:pt x="1669" y="164"/>
                  </a:lnTo>
                  <a:lnTo>
                    <a:pt x="1664" y="165"/>
                  </a:lnTo>
                  <a:lnTo>
                    <a:pt x="1659" y="164"/>
                  </a:lnTo>
                  <a:lnTo>
                    <a:pt x="1657" y="167"/>
                  </a:lnTo>
                  <a:lnTo>
                    <a:pt x="1655" y="170"/>
                  </a:lnTo>
                  <a:lnTo>
                    <a:pt x="1647" y="172"/>
                  </a:lnTo>
                  <a:lnTo>
                    <a:pt x="1643" y="174"/>
                  </a:lnTo>
                  <a:lnTo>
                    <a:pt x="1640" y="176"/>
                  </a:lnTo>
                  <a:lnTo>
                    <a:pt x="1638" y="179"/>
                  </a:lnTo>
                  <a:lnTo>
                    <a:pt x="1638" y="184"/>
                  </a:lnTo>
                  <a:lnTo>
                    <a:pt x="1635" y="184"/>
                  </a:lnTo>
                  <a:lnTo>
                    <a:pt x="1631" y="184"/>
                  </a:lnTo>
                  <a:lnTo>
                    <a:pt x="1623" y="189"/>
                  </a:lnTo>
                  <a:lnTo>
                    <a:pt x="1616" y="196"/>
                  </a:lnTo>
                  <a:lnTo>
                    <a:pt x="1612" y="198"/>
                  </a:lnTo>
                  <a:lnTo>
                    <a:pt x="1599" y="206"/>
                  </a:lnTo>
                  <a:lnTo>
                    <a:pt x="1590" y="210"/>
                  </a:lnTo>
                  <a:lnTo>
                    <a:pt x="1582" y="213"/>
                  </a:lnTo>
                  <a:lnTo>
                    <a:pt x="1578" y="215"/>
                  </a:lnTo>
                  <a:lnTo>
                    <a:pt x="1575" y="217"/>
                  </a:lnTo>
                  <a:lnTo>
                    <a:pt x="1571" y="217"/>
                  </a:lnTo>
                  <a:lnTo>
                    <a:pt x="1568" y="215"/>
                  </a:lnTo>
                  <a:lnTo>
                    <a:pt x="1563" y="213"/>
                  </a:lnTo>
                  <a:lnTo>
                    <a:pt x="1558" y="215"/>
                  </a:lnTo>
                  <a:lnTo>
                    <a:pt x="1549" y="215"/>
                  </a:lnTo>
                  <a:lnTo>
                    <a:pt x="1537" y="218"/>
                  </a:lnTo>
                  <a:lnTo>
                    <a:pt x="1530" y="220"/>
                  </a:lnTo>
                  <a:lnTo>
                    <a:pt x="1515" y="223"/>
                  </a:lnTo>
                  <a:lnTo>
                    <a:pt x="1510" y="223"/>
                  </a:lnTo>
                  <a:lnTo>
                    <a:pt x="1493" y="229"/>
                  </a:lnTo>
                  <a:lnTo>
                    <a:pt x="1488" y="230"/>
                  </a:lnTo>
                  <a:lnTo>
                    <a:pt x="1474" y="235"/>
                  </a:lnTo>
                  <a:lnTo>
                    <a:pt x="1469" y="237"/>
                  </a:lnTo>
                  <a:lnTo>
                    <a:pt x="1457" y="242"/>
                  </a:lnTo>
                  <a:lnTo>
                    <a:pt x="1452" y="244"/>
                  </a:lnTo>
                  <a:lnTo>
                    <a:pt x="1440" y="249"/>
                  </a:lnTo>
                  <a:lnTo>
                    <a:pt x="1435" y="251"/>
                  </a:lnTo>
                  <a:lnTo>
                    <a:pt x="1430" y="254"/>
                  </a:lnTo>
                  <a:lnTo>
                    <a:pt x="1428" y="258"/>
                  </a:lnTo>
                  <a:lnTo>
                    <a:pt x="1426" y="261"/>
                  </a:lnTo>
                  <a:lnTo>
                    <a:pt x="1420" y="264"/>
                  </a:lnTo>
                  <a:lnTo>
                    <a:pt x="1413" y="268"/>
                  </a:lnTo>
                  <a:lnTo>
                    <a:pt x="1409" y="271"/>
                  </a:lnTo>
                  <a:lnTo>
                    <a:pt x="1408" y="273"/>
                  </a:lnTo>
                  <a:lnTo>
                    <a:pt x="1406" y="276"/>
                  </a:lnTo>
                  <a:lnTo>
                    <a:pt x="1406" y="282"/>
                  </a:lnTo>
                  <a:lnTo>
                    <a:pt x="1403" y="285"/>
                  </a:lnTo>
                  <a:lnTo>
                    <a:pt x="1394" y="290"/>
                  </a:lnTo>
                  <a:lnTo>
                    <a:pt x="1391" y="292"/>
                  </a:lnTo>
                  <a:lnTo>
                    <a:pt x="1386" y="293"/>
                  </a:lnTo>
                  <a:lnTo>
                    <a:pt x="1384" y="297"/>
                  </a:lnTo>
                  <a:lnTo>
                    <a:pt x="1384" y="304"/>
                  </a:lnTo>
                  <a:lnTo>
                    <a:pt x="1380" y="305"/>
                  </a:lnTo>
                  <a:lnTo>
                    <a:pt x="1379" y="307"/>
                  </a:lnTo>
                  <a:lnTo>
                    <a:pt x="1375" y="309"/>
                  </a:lnTo>
                  <a:lnTo>
                    <a:pt x="1374" y="312"/>
                  </a:lnTo>
                  <a:lnTo>
                    <a:pt x="1372" y="316"/>
                  </a:lnTo>
                  <a:lnTo>
                    <a:pt x="1369" y="317"/>
                  </a:lnTo>
                  <a:lnTo>
                    <a:pt x="1365" y="319"/>
                  </a:lnTo>
                  <a:lnTo>
                    <a:pt x="1357" y="319"/>
                  </a:lnTo>
                  <a:lnTo>
                    <a:pt x="1350" y="321"/>
                  </a:lnTo>
                  <a:lnTo>
                    <a:pt x="1346" y="324"/>
                  </a:lnTo>
                  <a:lnTo>
                    <a:pt x="1345" y="328"/>
                  </a:lnTo>
                  <a:lnTo>
                    <a:pt x="1336" y="333"/>
                  </a:lnTo>
                  <a:lnTo>
                    <a:pt x="1331" y="334"/>
                  </a:lnTo>
                  <a:lnTo>
                    <a:pt x="1324" y="334"/>
                  </a:lnTo>
                  <a:lnTo>
                    <a:pt x="1324" y="329"/>
                  </a:lnTo>
                  <a:lnTo>
                    <a:pt x="1321" y="326"/>
                  </a:lnTo>
                  <a:lnTo>
                    <a:pt x="1317" y="324"/>
                  </a:lnTo>
                  <a:lnTo>
                    <a:pt x="1312" y="322"/>
                  </a:lnTo>
                  <a:lnTo>
                    <a:pt x="1307" y="321"/>
                  </a:lnTo>
                  <a:lnTo>
                    <a:pt x="1304" y="317"/>
                  </a:lnTo>
                  <a:lnTo>
                    <a:pt x="1302" y="314"/>
                  </a:lnTo>
                  <a:lnTo>
                    <a:pt x="1304" y="307"/>
                  </a:lnTo>
                  <a:lnTo>
                    <a:pt x="1299" y="307"/>
                  </a:lnTo>
                  <a:lnTo>
                    <a:pt x="1297" y="307"/>
                  </a:lnTo>
                  <a:lnTo>
                    <a:pt x="1293" y="305"/>
                  </a:lnTo>
                  <a:lnTo>
                    <a:pt x="1290" y="304"/>
                  </a:lnTo>
                  <a:lnTo>
                    <a:pt x="1288" y="304"/>
                  </a:lnTo>
                  <a:lnTo>
                    <a:pt x="1287" y="302"/>
                  </a:lnTo>
                  <a:lnTo>
                    <a:pt x="1287" y="300"/>
                  </a:lnTo>
                  <a:lnTo>
                    <a:pt x="1285" y="299"/>
                  </a:lnTo>
                  <a:lnTo>
                    <a:pt x="1283" y="299"/>
                  </a:lnTo>
                  <a:lnTo>
                    <a:pt x="1282" y="297"/>
                  </a:lnTo>
                  <a:lnTo>
                    <a:pt x="1280" y="295"/>
                  </a:lnTo>
                  <a:lnTo>
                    <a:pt x="1278" y="292"/>
                  </a:lnTo>
                  <a:lnTo>
                    <a:pt x="1276" y="290"/>
                  </a:lnTo>
                  <a:lnTo>
                    <a:pt x="1275" y="288"/>
                  </a:lnTo>
                  <a:lnTo>
                    <a:pt x="1273" y="287"/>
                  </a:lnTo>
                  <a:lnTo>
                    <a:pt x="1271" y="285"/>
                  </a:lnTo>
                  <a:lnTo>
                    <a:pt x="1270" y="283"/>
                  </a:lnTo>
                  <a:lnTo>
                    <a:pt x="1268" y="283"/>
                  </a:lnTo>
                  <a:lnTo>
                    <a:pt x="1266" y="282"/>
                  </a:lnTo>
                  <a:lnTo>
                    <a:pt x="1265" y="280"/>
                  </a:lnTo>
                  <a:lnTo>
                    <a:pt x="1263" y="280"/>
                  </a:lnTo>
                  <a:lnTo>
                    <a:pt x="1261" y="280"/>
                  </a:lnTo>
                  <a:lnTo>
                    <a:pt x="1258" y="278"/>
                  </a:lnTo>
                  <a:lnTo>
                    <a:pt x="1256" y="278"/>
                  </a:lnTo>
                  <a:lnTo>
                    <a:pt x="1253" y="278"/>
                  </a:lnTo>
                  <a:lnTo>
                    <a:pt x="1251" y="278"/>
                  </a:lnTo>
                  <a:lnTo>
                    <a:pt x="1247" y="280"/>
                  </a:lnTo>
                  <a:lnTo>
                    <a:pt x="1242" y="280"/>
                  </a:lnTo>
                  <a:lnTo>
                    <a:pt x="1237" y="275"/>
                  </a:lnTo>
                  <a:lnTo>
                    <a:pt x="1230" y="268"/>
                  </a:lnTo>
                  <a:lnTo>
                    <a:pt x="1227" y="266"/>
                  </a:lnTo>
                  <a:lnTo>
                    <a:pt x="1218" y="264"/>
                  </a:lnTo>
                  <a:lnTo>
                    <a:pt x="1212" y="259"/>
                  </a:lnTo>
                  <a:lnTo>
                    <a:pt x="1208" y="258"/>
                  </a:lnTo>
                  <a:lnTo>
                    <a:pt x="1205" y="254"/>
                  </a:lnTo>
                  <a:lnTo>
                    <a:pt x="1201" y="251"/>
                  </a:lnTo>
                  <a:lnTo>
                    <a:pt x="1200" y="242"/>
                  </a:lnTo>
                  <a:lnTo>
                    <a:pt x="1198" y="239"/>
                  </a:lnTo>
                  <a:lnTo>
                    <a:pt x="1196" y="235"/>
                  </a:lnTo>
                  <a:lnTo>
                    <a:pt x="1193" y="232"/>
                  </a:lnTo>
                  <a:lnTo>
                    <a:pt x="1188" y="232"/>
                  </a:lnTo>
                  <a:lnTo>
                    <a:pt x="1186" y="232"/>
                  </a:lnTo>
                  <a:lnTo>
                    <a:pt x="1184" y="232"/>
                  </a:lnTo>
                  <a:lnTo>
                    <a:pt x="1181" y="232"/>
                  </a:lnTo>
                  <a:lnTo>
                    <a:pt x="1178" y="234"/>
                  </a:lnTo>
                  <a:lnTo>
                    <a:pt x="1174" y="235"/>
                  </a:lnTo>
                  <a:lnTo>
                    <a:pt x="1166" y="235"/>
                  </a:lnTo>
                  <a:lnTo>
                    <a:pt x="1155" y="235"/>
                  </a:lnTo>
                  <a:lnTo>
                    <a:pt x="1150" y="237"/>
                  </a:lnTo>
                  <a:lnTo>
                    <a:pt x="1147" y="239"/>
                  </a:lnTo>
                  <a:lnTo>
                    <a:pt x="1147" y="242"/>
                  </a:lnTo>
                  <a:lnTo>
                    <a:pt x="1147" y="246"/>
                  </a:lnTo>
                  <a:lnTo>
                    <a:pt x="1143" y="246"/>
                  </a:lnTo>
                  <a:lnTo>
                    <a:pt x="1140" y="246"/>
                  </a:lnTo>
                  <a:lnTo>
                    <a:pt x="1137" y="246"/>
                  </a:lnTo>
                  <a:lnTo>
                    <a:pt x="1133" y="246"/>
                  </a:lnTo>
                  <a:lnTo>
                    <a:pt x="1131" y="247"/>
                  </a:lnTo>
                  <a:lnTo>
                    <a:pt x="1131" y="249"/>
                  </a:lnTo>
                  <a:lnTo>
                    <a:pt x="1130" y="251"/>
                  </a:lnTo>
                  <a:lnTo>
                    <a:pt x="1126" y="252"/>
                  </a:lnTo>
                  <a:lnTo>
                    <a:pt x="1120" y="252"/>
                  </a:lnTo>
                  <a:lnTo>
                    <a:pt x="1113" y="252"/>
                  </a:lnTo>
                  <a:lnTo>
                    <a:pt x="1113" y="256"/>
                  </a:lnTo>
                  <a:lnTo>
                    <a:pt x="1113" y="259"/>
                  </a:lnTo>
                  <a:lnTo>
                    <a:pt x="1109" y="259"/>
                  </a:lnTo>
                  <a:lnTo>
                    <a:pt x="1106" y="259"/>
                  </a:lnTo>
                  <a:lnTo>
                    <a:pt x="1102" y="259"/>
                  </a:lnTo>
                  <a:lnTo>
                    <a:pt x="1099" y="259"/>
                  </a:lnTo>
                  <a:lnTo>
                    <a:pt x="1097" y="264"/>
                  </a:lnTo>
                  <a:lnTo>
                    <a:pt x="1096" y="266"/>
                  </a:lnTo>
                  <a:lnTo>
                    <a:pt x="1092" y="266"/>
                  </a:lnTo>
                  <a:lnTo>
                    <a:pt x="1072" y="266"/>
                  </a:lnTo>
                  <a:lnTo>
                    <a:pt x="1053" y="264"/>
                  </a:lnTo>
                  <a:lnTo>
                    <a:pt x="1037" y="259"/>
                  </a:lnTo>
                  <a:lnTo>
                    <a:pt x="1024" y="252"/>
                  </a:lnTo>
                  <a:lnTo>
                    <a:pt x="1005" y="252"/>
                  </a:lnTo>
                  <a:lnTo>
                    <a:pt x="986" y="252"/>
                  </a:lnTo>
                  <a:lnTo>
                    <a:pt x="969" y="251"/>
                  </a:lnTo>
                  <a:lnTo>
                    <a:pt x="956" y="246"/>
                  </a:lnTo>
                  <a:lnTo>
                    <a:pt x="945" y="246"/>
                  </a:lnTo>
                  <a:lnTo>
                    <a:pt x="935" y="247"/>
                  </a:lnTo>
                  <a:lnTo>
                    <a:pt x="918" y="254"/>
                  </a:lnTo>
                  <a:lnTo>
                    <a:pt x="901" y="258"/>
                  </a:lnTo>
                  <a:lnTo>
                    <a:pt x="891" y="259"/>
                  </a:lnTo>
                  <a:lnTo>
                    <a:pt x="881" y="259"/>
                  </a:lnTo>
                  <a:lnTo>
                    <a:pt x="872" y="261"/>
                  </a:lnTo>
                  <a:lnTo>
                    <a:pt x="867" y="263"/>
                  </a:lnTo>
                  <a:lnTo>
                    <a:pt x="864" y="268"/>
                  </a:lnTo>
                  <a:lnTo>
                    <a:pt x="860" y="273"/>
                  </a:lnTo>
                  <a:lnTo>
                    <a:pt x="847" y="273"/>
                  </a:lnTo>
                  <a:lnTo>
                    <a:pt x="845" y="270"/>
                  </a:lnTo>
                  <a:lnTo>
                    <a:pt x="841" y="268"/>
                  </a:lnTo>
                  <a:lnTo>
                    <a:pt x="833" y="266"/>
                  </a:lnTo>
                  <a:lnTo>
                    <a:pt x="829" y="264"/>
                  </a:lnTo>
                  <a:lnTo>
                    <a:pt x="826" y="263"/>
                  </a:lnTo>
                  <a:lnTo>
                    <a:pt x="823" y="261"/>
                  </a:lnTo>
                  <a:lnTo>
                    <a:pt x="819" y="259"/>
                  </a:lnTo>
                  <a:lnTo>
                    <a:pt x="819" y="254"/>
                  </a:lnTo>
                  <a:lnTo>
                    <a:pt x="818" y="251"/>
                  </a:lnTo>
                  <a:lnTo>
                    <a:pt x="814" y="249"/>
                  </a:lnTo>
                  <a:lnTo>
                    <a:pt x="811" y="247"/>
                  </a:lnTo>
                  <a:lnTo>
                    <a:pt x="802" y="246"/>
                  </a:lnTo>
                  <a:lnTo>
                    <a:pt x="800" y="242"/>
                  </a:lnTo>
                  <a:lnTo>
                    <a:pt x="799" y="239"/>
                  </a:lnTo>
                  <a:lnTo>
                    <a:pt x="792" y="242"/>
                  </a:lnTo>
                  <a:lnTo>
                    <a:pt x="785" y="246"/>
                  </a:lnTo>
                  <a:lnTo>
                    <a:pt x="775" y="246"/>
                  </a:lnTo>
                  <a:lnTo>
                    <a:pt x="765" y="246"/>
                  </a:lnTo>
                  <a:lnTo>
                    <a:pt x="761" y="246"/>
                  </a:lnTo>
                  <a:lnTo>
                    <a:pt x="760" y="247"/>
                  </a:lnTo>
                  <a:lnTo>
                    <a:pt x="758" y="252"/>
                  </a:lnTo>
                  <a:lnTo>
                    <a:pt x="758" y="259"/>
                  </a:lnTo>
                  <a:lnTo>
                    <a:pt x="758" y="263"/>
                  </a:lnTo>
                  <a:lnTo>
                    <a:pt x="756" y="266"/>
                  </a:lnTo>
                  <a:lnTo>
                    <a:pt x="753" y="268"/>
                  </a:lnTo>
                  <a:lnTo>
                    <a:pt x="748" y="273"/>
                  </a:lnTo>
                  <a:lnTo>
                    <a:pt x="744" y="276"/>
                  </a:lnTo>
                  <a:lnTo>
                    <a:pt x="744" y="280"/>
                  </a:lnTo>
                  <a:lnTo>
                    <a:pt x="741" y="280"/>
                  </a:lnTo>
                  <a:lnTo>
                    <a:pt x="739" y="282"/>
                  </a:lnTo>
                  <a:lnTo>
                    <a:pt x="737" y="287"/>
                  </a:lnTo>
                  <a:lnTo>
                    <a:pt x="729" y="285"/>
                  </a:lnTo>
                  <a:lnTo>
                    <a:pt x="722" y="287"/>
                  </a:lnTo>
                  <a:lnTo>
                    <a:pt x="719" y="290"/>
                  </a:lnTo>
                  <a:lnTo>
                    <a:pt x="715" y="295"/>
                  </a:lnTo>
                  <a:lnTo>
                    <a:pt x="712" y="307"/>
                  </a:lnTo>
                  <a:lnTo>
                    <a:pt x="708" y="310"/>
                  </a:lnTo>
                  <a:lnTo>
                    <a:pt x="703" y="314"/>
                  </a:lnTo>
                  <a:lnTo>
                    <a:pt x="698" y="314"/>
                  </a:lnTo>
                  <a:lnTo>
                    <a:pt x="693" y="314"/>
                  </a:lnTo>
                  <a:lnTo>
                    <a:pt x="681" y="314"/>
                  </a:lnTo>
                  <a:lnTo>
                    <a:pt x="676" y="316"/>
                  </a:lnTo>
                  <a:lnTo>
                    <a:pt x="673" y="314"/>
                  </a:lnTo>
                  <a:lnTo>
                    <a:pt x="669" y="312"/>
                  </a:lnTo>
                  <a:lnTo>
                    <a:pt x="669" y="307"/>
                  </a:lnTo>
                  <a:lnTo>
                    <a:pt x="664" y="309"/>
                  </a:lnTo>
                  <a:lnTo>
                    <a:pt x="662" y="314"/>
                  </a:lnTo>
                  <a:lnTo>
                    <a:pt x="661" y="319"/>
                  </a:lnTo>
                  <a:lnTo>
                    <a:pt x="661" y="328"/>
                  </a:lnTo>
                  <a:lnTo>
                    <a:pt x="662" y="341"/>
                  </a:lnTo>
                  <a:lnTo>
                    <a:pt x="662" y="350"/>
                  </a:lnTo>
                  <a:lnTo>
                    <a:pt x="662" y="355"/>
                  </a:lnTo>
                  <a:lnTo>
                    <a:pt x="657" y="358"/>
                  </a:lnTo>
                  <a:lnTo>
                    <a:pt x="652" y="362"/>
                  </a:lnTo>
                  <a:lnTo>
                    <a:pt x="647" y="367"/>
                  </a:lnTo>
                  <a:lnTo>
                    <a:pt x="645" y="368"/>
                  </a:lnTo>
                  <a:lnTo>
                    <a:pt x="642" y="368"/>
                  </a:lnTo>
                  <a:lnTo>
                    <a:pt x="637" y="368"/>
                  </a:lnTo>
                  <a:lnTo>
                    <a:pt x="628" y="372"/>
                  </a:lnTo>
                  <a:lnTo>
                    <a:pt x="620" y="375"/>
                  </a:lnTo>
                  <a:lnTo>
                    <a:pt x="616" y="379"/>
                  </a:lnTo>
                  <a:lnTo>
                    <a:pt x="615" y="382"/>
                  </a:lnTo>
                  <a:lnTo>
                    <a:pt x="606" y="382"/>
                  </a:lnTo>
                  <a:lnTo>
                    <a:pt x="598" y="384"/>
                  </a:lnTo>
                  <a:lnTo>
                    <a:pt x="591" y="387"/>
                  </a:lnTo>
                  <a:lnTo>
                    <a:pt x="584" y="389"/>
                  </a:lnTo>
                  <a:lnTo>
                    <a:pt x="572" y="397"/>
                  </a:lnTo>
                  <a:lnTo>
                    <a:pt x="560" y="403"/>
                  </a:lnTo>
                  <a:lnTo>
                    <a:pt x="555" y="404"/>
                  </a:lnTo>
                  <a:lnTo>
                    <a:pt x="550" y="408"/>
                  </a:lnTo>
                  <a:lnTo>
                    <a:pt x="543" y="416"/>
                  </a:lnTo>
                  <a:lnTo>
                    <a:pt x="536" y="425"/>
                  </a:lnTo>
                  <a:lnTo>
                    <a:pt x="531" y="428"/>
                  </a:lnTo>
                  <a:lnTo>
                    <a:pt x="526" y="430"/>
                  </a:lnTo>
                  <a:lnTo>
                    <a:pt x="522" y="438"/>
                  </a:lnTo>
                  <a:lnTo>
                    <a:pt x="517" y="445"/>
                  </a:lnTo>
                  <a:lnTo>
                    <a:pt x="514" y="454"/>
                  </a:lnTo>
                  <a:lnTo>
                    <a:pt x="512" y="459"/>
                  </a:lnTo>
                  <a:lnTo>
                    <a:pt x="512" y="464"/>
                  </a:lnTo>
                  <a:lnTo>
                    <a:pt x="504" y="469"/>
                  </a:lnTo>
                  <a:lnTo>
                    <a:pt x="497" y="474"/>
                  </a:lnTo>
                  <a:lnTo>
                    <a:pt x="495" y="476"/>
                  </a:lnTo>
                  <a:lnTo>
                    <a:pt x="493" y="481"/>
                  </a:lnTo>
                  <a:lnTo>
                    <a:pt x="492" y="486"/>
                  </a:lnTo>
                  <a:lnTo>
                    <a:pt x="492" y="491"/>
                  </a:lnTo>
                  <a:lnTo>
                    <a:pt x="493" y="496"/>
                  </a:lnTo>
                  <a:lnTo>
                    <a:pt x="495" y="498"/>
                  </a:lnTo>
                  <a:lnTo>
                    <a:pt x="498" y="498"/>
                  </a:lnTo>
                  <a:lnTo>
                    <a:pt x="498" y="512"/>
                  </a:lnTo>
                  <a:lnTo>
                    <a:pt x="488" y="517"/>
                  </a:lnTo>
                  <a:lnTo>
                    <a:pt x="480" y="524"/>
                  </a:lnTo>
                  <a:lnTo>
                    <a:pt x="471" y="530"/>
                  </a:lnTo>
                  <a:lnTo>
                    <a:pt x="464" y="532"/>
                  </a:lnTo>
                  <a:lnTo>
                    <a:pt x="458" y="532"/>
                  </a:lnTo>
                  <a:lnTo>
                    <a:pt x="461" y="537"/>
                  </a:lnTo>
                  <a:lnTo>
                    <a:pt x="463" y="542"/>
                  </a:lnTo>
                  <a:lnTo>
                    <a:pt x="464" y="556"/>
                  </a:lnTo>
                  <a:lnTo>
                    <a:pt x="464" y="587"/>
                  </a:lnTo>
                  <a:lnTo>
                    <a:pt x="458" y="592"/>
                  </a:lnTo>
                  <a:lnTo>
                    <a:pt x="454" y="597"/>
                  </a:lnTo>
                  <a:lnTo>
                    <a:pt x="452" y="605"/>
                  </a:lnTo>
                  <a:lnTo>
                    <a:pt x="451" y="614"/>
                  </a:lnTo>
                  <a:lnTo>
                    <a:pt x="447" y="616"/>
                  </a:lnTo>
                  <a:lnTo>
                    <a:pt x="444" y="617"/>
                  </a:lnTo>
                  <a:lnTo>
                    <a:pt x="442" y="626"/>
                  </a:lnTo>
                  <a:lnTo>
                    <a:pt x="440" y="629"/>
                  </a:lnTo>
                  <a:lnTo>
                    <a:pt x="439" y="633"/>
                  </a:lnTo>
                  <a:lnTo>
                    <a:pt x="435" y="634"/>
                  </a:lnTo>
                  <a:lnTo>
                    <a:pt x="430" y="634"/>
                  </a:lnTo>
                  <a:lnTo>
                    <a:pt x="429" y="643"/>
                  </a:lnTo>
                  <a:lnTo>
                    <a:pt x="427" y="650"/>
                  </a:lnTo>
                  <a:lnTo>
                    <a:pt x="420" y="662"/>
                  </a:lnTo>
                  <a:lnTo>
                    <a:pt x="413" y="674"/>
                  </a:lnTo>
                  <a:lnTo>
                    <a:pt x="411" y="680"/>
                  </a:lnTo>
                  <a:lnTo>
                    <a:pt x="410" y="689"/>
                  </a:lnTo>
                  <a:lnTo>
                    <a:pt x="408" y="694"/>
                  </a:lnTo>
                  <a:lnTo>
                    <a:pt x="406" y="696"/>
                  </a:lnTo>
                  <a:lnTo>
                    <a:pt x="403" y="696"/>
                  </a:lnTo>
                  <a:lnTo>
                    <a:pt x="401" y="704"/>
                  </a:lnTo>
                  <a:lnTo>
                    <a:pt x="400" y="711"/>
                  </a:lnTo>
                  <a:lnTo>
                    <a:pt x="393" y="723"/>
                  </a:lnTo>
                  <a:lnTo>
                    <a:pt x="391" y="730"/>
                  </a:lnTo>
                  <a:lnTo>
                    <a:pt x="388" y="739"/>
                  </a:lnTo>
                  <a:lnTo>
                    <a:pt x="388" y="747"/>
                  </a:lnTo>
                  <a:lnTo>
                    <a:pt x="389" y="757"/>
                  </a:lnTo>
                  <a:lnTo>
                    <a:pt x="386" y="757"/>
                  </a:lnTo>
                  <a:lnTo>
                    <a:pt x="384" y="759"/>
                  </a:lnTo>
                  <a:lnTo>
                    <a:pt x="382" y="764"/>
                  </a:lnTo>
                  <a:lnTo>
                    <a:pt x="388" y="766"/>
                  </a:lnTo>
                  <a:lnTo>
                    <a:pt x="389" y="771"/>
                  </a:lnTo>
                  <a:lnTo>
                    <a:pt x="389" y="778"/>
                  </a:lnTo>
                  <a:lnTo>
                    <a:pt x="389" y="785"/>
                  </a:lnTo>
                  <a:lnTo>
                    <a:pt x="389" y="819"/>
                  </a:lnTo>
                  <a:lnTo>
                    <a:pt x="388" y="822"/>
                  </a:lnTo>
                  <a:lnTo>
                    <a:pt x="386" y="826"/>
                  </a:lnTo>
                  <a:lnTo>
                    <a:pt x="382" y="832"/>
                  </a:lnTo>
                  <a:lnTo>
                    <a:pt x="382" y="836"/>
                  </a:lnTo>
                  <a:lnTo>
                    <a:pt x="382" y="839"/>
                  </a:lnTo>
                  <a:lnTo>
                    <a:pt x="379" y="839"/>
                  </a:lnTo>
                  <a:lnTo>
                    <a:pt x="376" y="839"/>
                  </a:lnTo>
                  <a:lnTo>
                    <a:pt x="374" y="846"/>
                  </a:lnTo>
                  <a:lnTo>
                    <a:pt x="376" y="853"/>
                  </a:lnTo>
                  <a:lnTo>
                    <a:pt x="376" y="860"/>
                  </a:lnTo>
                  <a:lnTo>
                    <a:pt x="376" y="867"/>
                  </a:lnTo>
                  <a:lnTo>
                    <a:pt x="372" y="867"/>
                  </a:lnTo>
                  <a:lnTo>
                    <a:pt x="369" y="867"/>
                  </a:lnTo>
                  <a:lnTo>
                    <a:pt x="369" y="870"/>
                  </a:lnTo>
                  <a:lnTo>
                    <a:pt x="369" y="873"/>
                  </a:lnTo>
                  <a:lnTo>
                    <a:pt x="364" y="882"/>
                  </a:lnTo>
                  <a:lnTo>
                    <a:pt x="362" y="887"/>
                  </a:lnTo>
                  <a:lnTo>
                    <a:pt x="362" y="894"/>
                  </a:lnTo>
                  <a:lnTo>
                    <a:pt x="362" y="928"/>
                  </a:lnTo>
                  <a:lnTo>
                    <a:pt x="353" y="933"/>
                  </a:lnTo>
                  <a:lnTo>
                    <a:pt x="343" y="937"/>
                  </a:lnTo>
                  <a:lnTo>
                    <a:pt x="340" y="940"/>
                  </a:lnTo>
                  <a:lnTo>
                    <a:pt x="336" y="943"/>
                  </a:lnTo>
                  <a:lnTo>
                    <a:pt x="335" y="948"/>
                  </a:lnTo>
                  <a:lnTo>
                    <a:pt x="335" y="955"/>
                  </a:lnTo>
                  <a:lnTo>
                    <a:pt x="330" y="957"/>
                  </a:lnTo>
                  <a:lnTo>
                    <a:pt x="326" y="959"/>
                  </a:lnTo>
                  <a:lnTo>
                    <a:pt x="321" y="965"/>
                  </a:lnTo>
                  <a:lnTo>
                    <a:pt x="316" y="972"/>
                  </a:lnTo>
                  <a:lnTo>
                    <a:pt x="313" y="974"/>
                  </a:lnTo>
                  <a:lnTo>
                    <a:pt x="307" y="976"/>
                  </a:lnTo>
                  <a:lnTo>
                    <a:pt x="307" y="983"/>
                  </a:lnTo>
                  <a:lnTo>
                    <a:pt x="307" y="989"/>
                  </a:lnTo>
                  <a:lnTo>
                    <a:pt x="306" y="994"/>
                  </a:lnTo>
                  <a:lnTo>
                    <a:pt x="301" y="996"/>
                  </a:lnTo>
                  <a:lnTo>
                    <a:pt x="301" y="1064"/>
                  </a:lnTo>
                  <a:lnTo>
                    <a:pt x="297" y="1066"/>
                  </a:lnTo>
                  <a:lnTo>
                    <a:pt x="296" y="1069"/>
                  </a:lnTo>
                  <a:lnTo>
                    <a:pt x="294" y="1078"/>
                  </a:lnTo>
                  <a:lnTo>
                    <a:pt x="287" y="1083"/>
                  </a:lnTo>
                  <a:lnTo>
                    <a:pt x="284" y="1088"/>
                  </a:lnTo>
                  <a:lnTo>
                    <a:pt x="282" y="1097"/>
                  </a:lnTo>
                  <a:lnTo>
                    <a:pt x="280" y="1105"/>
                  </a:lnTo>
                  <a:lnTo>
                    <a:pt x="273" y="1109"/>
                  </a:lnTo>
                  <a:lnTo>
                    <a:pt x="268" y="1114"/>
                  </a:lnTo>
                  <a:lnTo>
                    <a:pt x="263" y="1119"/>
                  </a:lnTo>
                  <a:lnTo>
                    <a:pt x="260" y="1126"/>
                  </a:lnTo>
                  <a:lnTo>
                    <a:pt x="251" y="1127"/>
                  </a:lnTo>
                  <a:lnTo>
                    <a:pt x="246" y="1129"/>
                  </a:lnTo>
                  <a:lnTo>
                    <a:pt x="243" y="1134"/>
                  </a:lnTo>
                  <a:lnTo>
                    <a:pt x="239" y="1139"/>
                  </a:lnTo>
                  <a:lnTo>
                    <a:pt x="226" y="1139"/>
                  </a:lnTo>
                  <a:lnTo>
                    <a:pt x="224" y="1145"/>
                  </a:lnTo>
                  <a:lnTo>
                    <a:pt x="222" y="1146"/>
                  </a:lnTo>
                  <a:lnTo>
                    <a:pt x="219" y="1146"/>
                  </a:lnTo>
                  <a:lnTo>
                    <a:pt x="214" y="1146"/>
                  </a:lnTo>
                  <a:lnTo>
                    <a:pt x="210" y="1148"/>
                  </a:lnTo>
                  <a:lnTo>
                    <a:pt x="207" y="1150"/>
                  </a:lnTo>
                  <a:lnTo>
                    <a:pt x="205" y="1153"/>
                  </a:lnTo>
                  <a:lnTo>
                    <a:pt x="198" y="1153"/>
                  </a:lnTo>
                  <a:lnTo>
                    <a:pt x="193" y="1151"/>
                  </a:lnTo>
                  <a:lnTo>
                    <a:pt x="190" y="1148"/>
                  </a:lnTo>
                  <a:lnTo>
                    <a:pt x="185" y="1146"/>
                  </a:lnTo>
                  <a:lnTo>
                    <a:pt x="171" y="1151"/>
                  </a:lnTo>
                  <a:lnTo>
                    <a:pt x="156" y="1155"/>
                  </a:lnTo>
                  <a:lnTo>
                    <a:pt x="140" y="1156"/>
                  </a:lnTo>
                  <a:lnTo>
                    <a:pt x="134" y="1155"/>
                  </a:lnTo>
                  <a:lnTo>
                    <a:pt x="130" y="1153"/>
                  </a:lnTo>
                  <a:lnTo>
                    <a:pt x="125" y="1155"/>
                  </a:lnTo>
                  <a:lnTo>
                    <a:pt x="123" y="1160"/>
                  </a:lnTo>
                  <a:lnTo>
                    <a:pt x="123" y="1167"/>
                  </a:lnTo>
                  <a:lnTo>
                    <a:pt x="123" y="1174"/>
                  </a:lnTo>
                  <a:lnTo>
                    <a:pt x="108" y="1172"/>
                  </a:lnTo>
                  <a:lnTo>
                    <a:pt x="94" y="1168"/>
                  </a:lnTo>
                  <a:lnTo>
                    <a:pt x="79" y="1165"/>
                  </a:lnTo>
                  <a:lnTo>
                    <a:pt x="72" y="1165"/>
                  </a:lnTo>
                  <a:lnTo>
                    <a:pt x="62" y="1167"/>
                  </a:lnTo>
                  <a:lnTo>
                    <a:pt x="55" y="1167"/>
                  </a:lnTo>
                  <a:lnTo>
                    <a:pt x="50" y="1167"/>
                  </a:lnTo>
                  <a:lnTo>
                    <a:pt x="46" y="1170"/>
                  </a:lnTo>
                  <a:lnTo>
                    <a:pt x="45" y="1174"/>
                  </a:lnTo>
                  <a:lnTo>
                    <a:pt x="41" y="1177"/>
                  </a:lnTo>
                  <a:lnTo>
                    <a:pt x="40" y="1180"/>
                  </a:lnTo>
                  <a:lnTo>
                    <a:pt x="35" y="1180"/>
                  </a:lnTo>
                  <a:lnTo>
                    <a:pt x="28" y="1180"/>
                  </a:lnTo>
                  <a:lnTo>
                    <a:pt x="26" y="1185"/>
                  </a:lnTo>
                  <a:lnTo>
                    <a:pt x="23" y="1187"/>
                  </a:lnTo>
                  <a:lnTo>
                    <a:pt x="14" y="1191"/>
                  </a:lnTo>
                  <a:lnTo>
                    <a:pt x="5" y="1194"/>
                  </a:lnTo>
                  <a:lnTo>
                    <a:pt x="2" y="1196"/>
                  </a:lnTo>
                  <a:lnTo>
                    <a:pt x="0" y="1201"/>
                  </a:lnTo>
                  <a:lnTo>
                    <a:pt x="0" y="1208"/>
                  </a:lnTo>
                  <a:lnTo>
                    <a:pt x="2" y="1214"/>
                  </a:lnTo>
                  <a:lnTo>
                    <a:pt x="5" y="1226"/>
                  </a:lnTo>
                  <a:lnTo>
                    <a:pt x="7" y="1238"/>
                  </a:lnTo>
                  <a:lnTo>
                    <a:pt x="9" y="1247"/>
                  </a:lnTo>
                  <a:lnTo>
                    <a:pt x="7" y="1255"/>
                  </a:lnTo>
                  <a:lnTo>
                    <a:pt x="16" y="1255"/>
                  </a:lnTo>
                  <a:lnTo>
                    <a:pt x="23" y="1257"/>
                  </a:lnTo>
                  <a:lnTo>
                    <a:pt x="29" y="1259"/>
                  </a:lnTo>
                  <a:lnTo>
                    <a:pt x="35" y="1262"/>
                  </a:lnTo>
                  <a:lnTo>
                    <a:pt x="33" y="1269"/>
                  </a:lnTo>
                  <a:lnTo>
                    <a:pt x="35" y="1272"/>
                  </a:lnTo>
                  <a:lnTo>
                    <a:pt x="36" y="1276"/>
                  </a:lnTo>
                  <a:lnTo>
                    <a:pt x="40" y="1278"/>
                  </a:lnTo>
                  <a:lnTo>
                    <a:pt x="45" y="1283"/>
                  </a:lnTo>
                  <a:lnTo>
                    <a:pt x="46" y="1286"/>
                  </a:lnTo>
                  <a:lnTo>
                    <a:pt x="48" y="1290"/>
                  </a:lnTo>
                  <a:lnTo>
                    <a:pt x="60" y="1296"/>
                  </a:lnTo>
                  <a:lnTo>
                    <a:pt x="72" y="1303"/>
                  </a:lnTo>
                  <a:lnTo>
                    <a:pt x="82" y="1312"/>
                  </a:lnTo>
                  <a:lnTo>
                    <a:pt x="89" y="1324"/>
                  </a:lnTo>
                  <a:lnTo>
                    <a:pt x="101" y="1332"/>
                  </a:lnTo>
                  <a:lnTo>
                    <a:pt x="111" y="1343"/>
                  </a:lnTo>
                  <a:lnTo>
                    <a:pt x="122" y="1353"/>
                  </a:lnTo>
                  <a:lnTo>
                    <a:pt x="130" y="1365"/>
                  </a:lnTo>
                  <a:lnTo>
                    <a:pt x="135" y="1366"/>
                  </a:lnTo>
                  <a:lnTo>
                    <a:pt x="139" y="1370"/>
                  </a:lnTo>
                  <a:lnTo>
                    <a:pt x="144" y="1372"/>
                  </a:lnTo>
                  <a:lnTo>
                    <a:pt x="151" y="1372"/>
                  </a:lnTo>
                  <a:lnTo>
                    <a:pt x="151" y="1375"/>
                  </a:lnTo>
                  <a:lnTo>
                    <a:pt x="152" y="1377"/>
                  </a:lnTo>
                  <a:lnTo>
                    <a:pt x="157" y="1378"/>
                  </a:lnTo>
                  <a:lnTo>
                    <a:pt x="161" y="1382"/>
                  </a:lnTo>
                  <a:lnTo>
                    <a:pt x="163" y="1383"/>
                  </a:lnTo>
                  <a:lnTo>
                    <a:pt x="164" y="1385"/>
                  </a:lnTo>
                  <a:lnTo>
                    <a:pt x="164" y="1447"/>
                  </a:lnTo>
                  <a:lnTo>
                    <a:pt x="168" y="1448"/>
                  </a:lnTo>
                  <a:lnTo>
                    <a:pt x="171" y="1450"/>
                  </a:lnTo>
                  <a:lnTo>
                    <a:pt x="173" y="1459"/>
                  </a:lnTo>
                  <a:lnTo>
                    <a:pt x="174" y="1462"/>
                  </a:lnTo>
                  <a:lnTo>
                    <a:pt x="176" y="1465"/>
                  </a:lnTo>
                  <a:lnTo>
                    <a:pt x="180" y="1467"/>
                  </a:lnTo>
                  <a:lnTo>
                    <a:pt x="185" y="1467"/>
                  </a:lnTo>
                  <a:lnTo>
                    <a:pt x="188" y="1474"/>
                  </a:lnTo>
                  <a:lnTo>
                    <a:pt x="193" y="1479"/>
                  </a:lnTo>
                  <a:lnTo>
                    <a:pt x="198" y="1484"/>
                  </a:lnTo>
                  <a:lnTo>
                    <a:pt x="205" y="1487"/>
                  </a:lnTo>
                  <a:lnTo>
                    <a:pt x="207" y="1498"/>
                  </a:lnTo>
                  <a:lnTo>
                    <a:pt x="210" y="1505"/>
                  </a:lnTo>
                  <a:lnTo>
                    <a:pt x="215" y="1510"/>
                  </a:lnTo>
                  <a:lnTo>
                    <a:pt x="222" y="1515"/>
                  </a:lnTo>
                  <a:lnTo>
                    <a:pt x="229" y="1520"/>
                  </a:lnTo>
                  <a:lnTo>
                    <a:pt x="234" y="1525"/>
                  </a:lnTo>
                  <a:lnTo>
                    <a:pt x="238" y="1532"/>
                  </a:lnTo>
                  <a:lnTo>
                    <a:pt x="239" y="1542"/>
                  </a:lnTo>
                  <a:lnTo>
                    <a:pt x="244" y="1542"/>
                  </a:lnTo>
                  <a:lnTo>
                    <a:pt x="249" y="1542"/>
                  </a:lnTo>
                  <a:lnTo>
                    <a:pt x="255" y="1547"/>
                  </a:lnTo>
                  <a:lnTo>
                    <a:pt x="261" y="1551"/>
                  </a:lnTo>
                  <a:lnTo>
                    <a:pt x="267" y="1551"/>
                  </a:lnTo>
                  <a:lnTo>
                    <a:pt x="273" y="1549"/>
                  </a:lnTo>
                  <a:lnTo>
                    <a:pt x="277" y="1556"/>
                  </a:lnTo>
                  <a:lnTo>
                    <a:pt x="282" y="1563"/>
                  </a:lnTo>
                  <a:lnTo>
                    <a:pt x="285" y="1566"/>
                  </a:lnTo>
                  <a:lnTo>
                    <a:pt x="290" y="1568"/>
                  </a:lnTo>
                  <a:lnTo>
                    <a:pt x="296" y="1569"/>
                  </a:lnTo>
                  <a:lnTo>
                    <a:pt x="301" y="1569"/>
                  </a:lnTo>
                  <a:lnTo>
                    <a:pt x="342" y="1569"/>
                  </a:lnTo>
                  <a:lnTo>
                    <a:pt x="343" y="1574"/>
                  </a:lnTo>
                  <a:lnTo>
                    <a:pt x="347" y="1576"/>
                  </a:lnTo>
                  <a:lnTo>
                    <a:pt x="355" y="1580"/>
                  </a:lnTo>
                  <a:lnTo>
                    <a:pt x="364" y="1583"/>
                  </a:lnTo>
                  <a:lnTo>
                    <a:pt x="367" y="1585"/>
                  </a:lnTo>
                  <a:lnTo>
                    <a:pt x="369" y="1590"/>
                  </a:lnTo>
                  <a:lnTo>
                    <a:pt x="377" y="1586"/>
                  </a:lnTo>
                  <a:lnTo>
                    <a:pt x="384" y="1586"/>
                  </a:lnTo>
                  <a:lnTo>
                    <a:pt x="393" y="1586"/>
                  </a:lnTo>
                  <a:lnTo>
                    <a:pt x="400" y="1590"/>
                  </a:lnTo>
                  <a:lnTo>
                    <a:pt x="417" y="1593"/>
                  </a:lnTo>
                  <a:lnTo>
                    <a:pt x="427" y="1597"/>
                  </a:lnTo>
                  <a:lnTo>
                    <a:pt x="437" y="1597"/>
                  </a:lnTo>
                  <a:lnTo>
                    <a:pt x="435" y="1598"/>
                  </a:lnTo>
                  <a:lnTo>
                    <a:pt x="435" y="1600"/>
                  </a:lnTo>
                  <a:lnTo>
                    <a:pt x="439" y="1602"/>
                  </a:lnTo>
                  <a:lnTo>
                    <a:pt x="444" y="1603"/>
                  </a:lnTo>
                  <a:lnTo>
                    <a:pt x="444" y="1612"/>
                  </a:lnTo>
                  <a:lnTo>
                    <a:pt x="444" y="1620"/>
                  </a:lnTo>
                  <a:lnTo>
                    <a:pt x="439" y="1634"/>
                  </a:lnTo>
                  <a:lnTo>
                    <a:pt x="434" y="1648"/>
                  </a:lnTo>
                  <a:lnTo>
                    <a:pt x="430" y="1656"/>
                  </a:lnTo>
                  <a:lnTo>
                    <a:pt x="430" y="1665"/>
                  </a:lnTo>
                  <a:lnTo>
                    <a:pt x="430" y="1670"/>
                  </a:lnTo>
                  <a:lnTo>
                    <a:pt x="432" y="1673"/>
                  </a:lnTo>
                  <a:lnTo>
                    <a:pt x="434" y="1677"/>
                  </a:lnTo>
                  <a:lnTo>
                    <a:pt x="437" y="1678"/>
                  </a:lnTo>
                  <a:lnTo>
                    <a:pt x="440" y="1678"/>
                  </a:lnTo>
                  <a:lnTo>
                    <a:pt x="442" y="1680"/>
                  </a:lnTo>
                  <a:lnTo>
                    <a:pt x="444" y="1685"/>
                  </a:lnTo>
                  <a:lnTo>
                    <a:pt x="449" y="1689"/>
                  </a:lnTo>
                  <a:lnTo>
                    <a:pt x="456" y="1690"/>
                  </a:lnTo>
                  <a:lnTo>
                    <a:pt x="461" y="1694"/>
                  </a:lnTo>
                  <a:lnTo>
                    <a:pt x="463" y="1696"/>
                  </a:lnTo>
                  <a:lnTo>
                    <a:pt x="464" y="1699"/>
                  </a:lnTo>
                  <a:lnTo>
                    <a:pt x="464" y="1740"/>
                  </a:lnTo>
                  <a:lnTo>
                    <a:pt x="456" y="1745"/>
                  </a:lnTo>
                  <a:lnTo>
                    <a:pt x="446" y="1748"/>
                  </a:lnTo>
                  <a:lnTo>
                    <a:pt x="437" y="1753"/>
                  </a:lnTo>
                  <a:lnTo>
                    <a:pt x="434" y="1757"/>
                  </a:lnTo>
                  <a:lnTo>
                    <a:pt x="430" y="1760"/>
                  </a:lnTo>
                  <a:lnTo>
                    <a:pt x="425" y="1762"/>
                  </a:lnTo>
                  <a:lnTo>
                    <a:pt x="422" y="1765"/>
                  </a:lnTo>
                  <a:lnTo>
                    <a:pt x="417" y="1774"/>
                  </a:lnTo>
                  <a:lnTo>
                    <a:pt x="420" y="1779"/>
                  </a:lnTo>
                  <a:lnTo>
                    <a:pt x="427" y="1784"/>
                  </a:lnTo>
                  <a:lnTo>
                    <a:pt x="435" y="1786"/>
                  </a:lnTo>
                  <a:lnTo>
                    <a:pt x="444" y="1788"/>
                  </a:lnTo>
                  <a:lnTo>
                    <a:pt x="449" y="1788"/>
                  </a:lnTo>
                  <a:lnTo>
                    <a:pt x="454" y="1788"/>
                  </a:lnTo>
                  <a:lnTo>
                    <a:pt x="459" y="1783"/>
                  </a:lnTo>
                  <a:lnTo>
                    <a:pt x="466" y="1779"/>
                  </a:lnTo>
                  <a:lnTo>
                    <a:pt x="471" y="1779"/>
                  </a:lnTo>
                  <a:lnTo>
                    <a:pt x="478" y="1781"/>
                  </a:lnTo>
                  <a:lnTo>
                    <a:pt x="480" y="1786"/>
                  </a:lnTo>
                  <a:lnTo>
                    <a:pt x="483" y="1788"/>
                  </a:lnTo>
                  <a:lnTo>
                    <a:pt x="492" y="1791"/>
                  </a:lnTo>
                  <a:lnTo>
                    <a:pt x="500" y="1794"/>
                  </a:lnTo>
                  <a:lnTo>
                    <a:pt x="504" y="1796"/>
                  </a:lnTo>
                  <a:lnTo>
                    <a:pt x="505" y="1801"/>
                  </a:lnTo>
                  <a:lnTo>
                    <a:pt x="509" y="1803"/>
                  </a:lnTo>
                  <a:lnTo>
                    <a:pt x="512" y="1805"/>
                  </a:lnTo>
                  <a:lnTo>
                    <a:pt x="516" y="1806"/>
                  </a:lnTo>
                  <a:lnTo>
                    <a:pt x="519" y="1808"/>
                  </a:lnTo>
                  <a:lnTo>
                    <a:pt x="519" y="1812"/>
                  </a:lnTo>
                  <a:lnTo>
                    <a:pt x="521" y="1813"/>
                  </a:lnTo>
                  <a:lnTo>
                    <a:pt x="526" y="1815"/>
                  </a:lnTo>
                  <a:lnTo>
                    <a:pt x="529" y="1818"/>
                  </a:lnTo>
                  <a:lnTo>
                    <a:pt x="531" y="1820"/>
                  </a:lnTo>
                  <a:lnTo>
                    <a:pt x="533" y="1822"/>
                  </a:lnTo>
                  <a:lnTo>
                    <a:pt x="551" y="1820"/>
                  </a:lnTo>
                  <a:lnTo>
                    <a:pt x="568" y="1822"/>
                  </a:lnTo>
                  <a:lnTo>
                    <a:pt x="601" y="1827"/>
                  </a:lnTo>
                  <a:lnTo>
                    <a:pt x="611" y="1827"/>
                  </a:lnTo>
                  <a:lnTo>
                    <a:pt x="621" y="1829"/>
                  </a:lnTo>
                  <a:lnTo>
                    <a:pt x="623" y="1834"/>
                  </a:lnTo>
                  <a:lnTo>
                    <a:pt x="627" y="1837"/>
                  </a:lnTo>
                  <a:lnTo>
                    <a:pt x="632" y="1839"/>
                  </a:lnTo>
                  <a:lnTo>
                    <a:pt x="635" y="1842"/>
                  </a:lnTo>
                  <a:lnTo>
                    <a:pt x="635" y="1846"/>
                  </a:lnTo>
                  <a:lnTo>
                    <a:pt x="635" y="1849"/>
                  </a:lnTo>
                  <a:lnTo>
                    <a:pt x="638" y="1849"/>
                  </a:lnTo>
                  <a:lnTo>
                    <a:pt x="642" y="1849"/>
                  </a:lnTo>
                  <a:lnTo>
                    <a:pt x="642" y="1853"/>
                  </a:lnTo>
                  <a:lnTo>
                    <a:pt x="642" y="1856"/>
                  </a:lnTo>
                  <a:lnTo>
                    <a:pt x="645" y="1856"/>
                  </a:lnTo>
                  <a:lnTo>
                    <a:pt x="649" y="1856"/>
                  </a:lnTo>
                  <a:lnTo>
                    <a:pt x="649" y="1859"/>
                  </a:lnTo>
                  <a:lnTo>
                    <a:pt x="649" y="1863"/>
                  </a:lnTo>
                  <a:lnTo>
                    <a:pt x="652" y="1863"/>
                  </a:lnTo>
                  <a:lnTo>
                    <a:pt x="656" y="1863"/>
                  </a:lnTo>
                  <a:lnTo>
                    <a:pt x="656" y="1866"/>
                  </a:lnTo>
                  <a:lnTo>
                    <a:pt x="656" y="1870"/>
                  </a:lnTo>
                  <a:lnTo>
                    <a:pt x="657" y="1870"/>
                  </a:lnTo>
                  <a:lnTo>
                    <a:pt x="666" y="1875"/>
                  </a:lnTo>
                  <a:lnTo>
                    <a:pt x="676" y="1876"/>
                  </a:lnTo>
                  <a:lnTo>
                    <a:pt x="685" y="1871"/>
                  </a:lnTo>
                  <a:lnTo>
                    <a:pt x="691" y="1865"/>
                  </a:lnTo>
                  <a:lnTo>
                    <a:pt x="698" y="1858"/>
                  </a:lnTo>
                  <a:lnTo>
                    <a:pt x="703" y="1849"/>
                  </a:lnTo>
                  <a:lnTo>
                    <a:pt x="708" y="1841"/>
                  </a:lnTo>
                  <a:lnTo>
                    <a:pt x="714" y="1834"/>
                  </a:lnTo>
                  <a:lnTo>
                    <a:pt x="720" y="1825"/>
                  </a:lnTo>
                  <a:lnTo>
                    <a:pt x="724" y="1815"/>
                  </a:lnTo>
                  <a:lnTo>
                    <a:pt x="737" y="1808"/>
                  </a:lnTo>
                  <a:lnTo>
                    <a:pt x="751" y="1801"/>
                  </a:lnTo>
                  <a:lnTo>
                    <a:pt x="751" y="1796"/>
                  </a:lnTo>
                  <a:lnTo>
                    <a:pt x="751" y="1791"/>
                  </a:lnTo>
                  <a:lnTo>
                    <a:pt x="754" y="1789"/>
                  </a:lnTo>
                  <a:lnTo>
                    <a:pt x="756" y="1788"/>
                  </a:lnTo>
                  <a:lnTo>
                    <a:pt x="765" y="1784"/>
                  </a:lnTo>
                  <a:lnTo>
                    <a:pt x="768" y="1783"/>
                  </a:lnTo>
                  <a:lnTo>
                    <a:pt x="771" y="1781"/>
                  </a:lnTo>
                  <a:lnTo>
                    <a:pt x="777" y="1783"/>
                  </a:lnTo>
                  <a:lnTo>
                    <a:pt x="782" y="1788"/>
                  </a:lnTo>
                  <a:lnTo>
                    <a:pt x="790" y="1796"/>
                  </a:lnTo>
                  <a:lnTo>
                    <a:pt x="794" y="1801"/>
                  </a:lnTo>
                  <a:lnTo>
                    <a:pt x="799" y="1805"/>
                  </a:lnTo>
                  <a:lnTo>
                    <a:pt x="804" y="1808"/>
                  </a:lnTo>
                  <a:lnTo>
                    <a:pt x="812" y="1808"/>
                  </a:lnTo>
                  <a:lnTo>
                    <a:pt x="819" y="1812"/>
                  </a:lnTo>
                  <a:lnTo>
                    <a:pt x="828" y="1815"/>
                  </a:lnTo>
                  <a:lnTo>
                    <a:pt x="845" y="1815"/>
                  </a:lnTo>
                  <a:lnTo>
                    <a:pt x="852" y="1817"/>
                  </a:lnTo>
                  <a:lnTo>
                    <a:pt x="857" y="1820"/>
                  </a:lnTo>
                  <a:lnTo>
                    <a:pt x="858" y="1824"/>
                  </a:lnTo>
                  <a:lnTo>
                    <a:pt x="860" y="1825"/>
                  </a:lnTo>
                  <a:lnTo>
                    <a:pt x="860" y="1835"/>
                  </a:lnTo>
                  <a:lnTo>
                    <a:pt x="852" y="1835"/>
                  </a:lnTo>
                  <a:lnTo>
                    <a:pt x="843" y="1835"/>
                  </a:lnTo>
                  <a:lnTo>
                    <a:pt x="829" y="1839"/>
                  </a:lnTo>
                  <a:lnTo>
                    <a:pt x="816" y="1842"/>
                  </a:lnTo>
                  <a:lnTo>
                    <a:pt x="809" y="1844"/>
                  </a:lnTo>
                  <a:lnTo>
                    <a:pt x="799" y="1842"/>
                  </a:lnTo>
                  <a:lnTo>
                    <a:pt x="797" y="1851"/>
                  </a:lnTo>
                  <a:lnTo>
                    <a:pt x="795" y="1856"/>
                  </a:lnTo>
                  <a:lnTo>
                    <a:pt x="790" y="1859"/>
                  </a:lnTo>
                  <a:lnTo>
                    <a:pt x="785" y="1863"/>
                  </a:lnTo>
                  <a:lnTo>
                    <a:pt x="787" y="1876"/>
                  </a:lnTo>
                  <a:lnTo>
                    <a:pt x="790" y="1888"/>
                  </a:lnTo>
                  <a:lnTo>
                    <a:pt x="799" y="1911"/>
                  </a:lnTo>
                  <a:lnTo>
                    <a:pt x="804" y="1912"/>
                  </a:lnTo>
                  <a:lnTo>
                    <a:pt x="807" y="1917"/>
                  </a:lnTo>
                  <a:lnTo>
                    <a:pt x="811" y="1921"/>
                  </a:lnTo>
                  <a:lnTo>
                    <a:pt x="812" y="1928"/>
                  </a:lnTo>
                  <a:lnTo>
                    <a:pt x="816" y="1940"/>
                  </a:lnTo>
                  <a:lnTo>
                    <a:pt x="819" y="1952"/>
                  </a:lnTo>
                  <a:lnTo>
                    <a:pt x="829" y="1957"/>
                  </a:lnTo>
                  <a:lnTo>
                    <a:pt x="841" y="1962"/>
                  </a:lnTo>
                  <a:lnTo>
                    <a:pt x="845" y="1965"/>
                  </a:lnTo>
                  <a:lnTo>
                    <a:pt x="850" y="1958"/>
                  </a:lnTo>
                  <a:lnTo>
                    <a:pt x="853" y="1953"/>
                  </a:lnTo>
                  <a:lnTo>
                    <a:pt x="855" y="1950"/>
                  </a:lnTo>
                  <a:lnTo>
                    <a:pt x="864" y="1952"/>
                  </a:lnTo>
                  <a:lnTo>
                    <a:pt x="874" y="1952"/>
                  </a:lnTo>
                  <a:lnTo>
                    <a:pt x="874" y="1960"/>
                  </a:lnTo>
                  <a:lnTo>
                    <a:pt x="872" y="1967"/>
                  </a:lnTo>
                  <a:lnTo>
                    <a:pt x="869" y="1972"/>
                  </a:lnTo>
                  <a:lnTo>
                    <a:pt x="867" y="1979"/>
                  </a:lnTo>
                  <a:lnTo>
                    <a:pt x="870" y="1984"/>
                  </a:lnTo>
                  <a:lnTo>
                    <a:pt x="877" y="1989"/>
                  </a:lnTo>
                  <a:lnTo>
                    <a:pt x="886" y="1991"/>
                  </a:lnTo>
                  <a:lnTo>
                    <a:pt x="894" y="1992"/>
                  </a:lnTo>
                  <a:lnTo>
                    <a:pt x="896" y="1996"/>
                  </a:lnTo>
                  <a:lnTo>
                    <a:pt x="898" y="1998"/>
                  </a:lnTo>
                  <a:lnTo>
                    <a:pt x="904" y="1999"/>
                  </a:lnTo>
                  <a:lnTo>
                    <a:pt x="922" y="1999"/>
                  </a:lnTo>
                  <a:lnTo>
                    <a:pt x="935" y="2004"/>
                  </a:lnTo>
                  <a:lnTo>
                    <a:pt x="949" y="2009"/>
                  </a:lnTo>
                  <a:lnTo>
                    <a:pt x="962" y="2015"/>
                  </a:lnTo>
                  <a:lnTo>
                    <a:pt x="976" y="2020"/>
                  </a:lnTo>
                  <a:lnTo>
                    <a:pt x="976" y="2028"/>
                  </a:lnTo>
                  <a:lnTo>
                    <a:pt x="976" y="2035"/>
                  </a:lnTo>
                  <a:lnTo>
                    <a:pt x="974" y="2042"/>
                  </a:lnTo>
                  <a:lnTo>
                    <a:pt x="971" y="2047"/>
                  </a:lnTo>
                  <a:lnTo>
                    <a:pt x="964" y="2057"/>
                  </a:lnTo>
                  <a:lnTo>
                    <a:pt x="956" y="2064"/>
                  </a:lnTo>
                  <a:lnTo>
                    <a:pt x="947" y="2071"/>
                  </a:lnTo>
                  <a:lnTo>
                    <a:pt x="939" y="2079"/>
                  </a:lnTo>
                  <a:lnTo>
                    <a:pt x="932" y="2090"/>
                  </a:lnTo>
                  <a:lnTo>
                    <a:pt x="930" y="2095"/>
                  </a:lnTo>
                  <a:lnTo>
                    <a:pt x="928" y="2102"/>
                  </a:lnTo>
                  <a:lnTo>
                    <a:pt x="932" y="2107"/>
                  </a:lnTo>
                  <a:lnTo>
                    <a:pt x="933" y="2113"/>
                  </a:lnTo>
                  <a:lnTo>
                    <a:pt x="937" y="2119"/>
                  </a:lnTo>
                  <a:lnTo>
                    <a:pt x="939" y="2120"/>
                  </a:lnTo>
                  <a:lnTo>
                    <a:pt x="942" y="2122"/>
                  </a:lnTo>
                  <a:lnTo>
                    <a:pt x="945" y="2124"/>
                  </a:lnTo>
                  <a:lnTo>
                    <a:pt x="949" y="2125"/>
                  </a:lnTo>
                  <a:lnTo>
                    <a:pt x="957" y="2129"/>
                  </a:lnTo>
                  <a:lnTo>
                    <a:pt x="952" y="2132"/>
                  </a:lnTo>
                  <a:lnTo>
                    <a:pt x="951" y="2137"/>
                  </a:lnTo>
                  <a:lnTo>
                    <a:pt x="949" y="2141"/>
                  </a:lnTo>
                  <a:lnTo>
                    <a:pt x="949" y="2142"/>
                  </a:lnTo>
                  <a:lnTo>
                    <a:pt x="962" y="2144"/>
                  </a:lnTo>
                  <a:lnTo>
                    <a:pt x="968" y="2146"/>
                  </a:lnTo>
                  <a:lnTo>
                    <a:pt x="968" y="2148"/>
                  </a:lnTo>
                  <a:lnTo>
                    <a:pt x="969" y="2149"/>
                  </a:lnTo>
                  <a:lnTo>
                    <a:pt x="978" y="2148"/>
                  </a:lnTo>
                  <a:lnTo>
                    <a:pt x="986" y="2146"/>
                  </a:lnTo>
                  <a:lnTo>
                    <a:pt x="995" y="2144"/>
                  </a:lnTo>
                  <a:lnTo>
                    <a:pt x="1003" y="2142"/>
                  </a:lnTo>
                  <a:lnTo>
                    <a:pt x="1012" y="2139"/>
                  </a:lnTo>
                  <a:lnTo>
                    <a:pt x="1020" y="2134"/>
                  </a:lnTo>
                  <a:lnTo>
                    <a:pt x="1027" y="2131"/>
                  </a:lnTo>
                  <a:lnTo>
                    <a:pt x="1037" y="2129"/>
                  </a:lnTo>
                  <a:lnTo>
                    <a:pt x="1056" y="2129"/>
                  </a:lnTo>
                  <a:lnTo>
                    <a:pt x="1077" y="2125"/>
                  </a:lnTo>
                  <a:lnTo>
                    <a:pt x="1114" y="2119"/>
                  </a:lnTo>
                  <a:lnTo>
                    <a:pt x="1131" y="2115"/>
                  </a:lnTo>
                  <a:lnTo>
                    <a:pt x="1149" y="2115"/>
                  </a:lnTo>
                  <a:lnTo>
                    <a:pt x="1157" y="2117"/>
                  </a:lnTo>
                  <a:lnTo>
                    <a:pt x="1166" y="2120"/>
                  </a:lnTo>
                  <a:lnTo>
                    <a:pt x="1174" y="2124"/>
                  </a:lnTo>
                  <a:lnTo>
                    <a:pt x="1181" y="2129"/>
                  </a:lnTo>
                  <a:lnTo>
                    <a:pt x="1186" y="2129"/>
                  </a:lnTo>
                  <a:lnTo>
                    <a:pt x="1191" y="2129"/>
                  </a:lnTo>
                  <a:lnTo>
                    <a:pt x="1196" y="2124"/>
                  </a:lnTo>
                  <a:lnTo>
                    <a:pt x="1203" y="2120"/>
                  </a:lnTo>
                  <a:lnTo>
                    <a:pt x="1208" y="2120"/>
                  </a:lnTo>
                  <a:lnTo>
                    <a:pt x="1215" y="2122"/>
                  </a:lnTo>
                  <a:lnTo>
                    <a:pt x="1234" y="2131"/>
                  </a:lnTo>
                  <a:lnTo>
                    <a:pt x="1244" y="2134"/>
                  </a:lnTo>
                  <a:lnTo>
                    <a:pt x="1256" y="2136"/>
                  </a:lnTo>
                  <a:lnTo>
                    <a:pt x="1270" y="2136"/>
                  </a:lnTo>
                  <a:lnTo>
                    <a:pt x="1282" y="2136"/>
                  </a:lnTo>
                  <a:lnTo>
                    <a:pt x="1304" y="2139"/>
                  </a:lnTo>
                  <a:lnTo>
                    <a:pt x="1324" y="2144"/>
                  </a:lnTo>
                  <a:lnTo>
                    <a:pt x="1345" y="2149"/>
                  </a:lnTo>
                  <a:lnTo>
                    <a:pt x="1363" y="2149"/>
                  </a:lnTo>
                  <a:lnTo>
                    <a:pt x="1358" y="2141"/>
                  </a:lnTo>
                  <a:lnTo>
                    <a:pt x="1351" y="2132"/>
                  </a:lnTo>
                  <a:lnTo>
                    <a:pt x="1355" y="2136"/>
                  </a:lnTo>
                  <a:lnTo>
                    <a:pt x="1413" y="2136"/>
                  </a:lnTo>
                  <a:lnTo>
                    <a:pt x="1423" y="2132"/>
                  </a:lnTo>
                  <a:lnTo>
                    <a:pt x="1432" y="2125"/>
                  </a:lnTo>
                  <a:lnTo>
                    <a:pt x="1447" y="2112"/>
                  </a:lnTo>
                  <a:lnTo>
                    <a:pt x="1462" y="2098"/>
                  </a:lnTo>
                  <a:lnTo>
                    <a:pt x="1471" y="2093"/>
                  </a:lnTo>
                  <a:lnTo>
                    <a:pt x="1481" y="2088"/>
                  </a:lnTo>
                  <a:lnTo>
                    <a:pt x="1496" y="2090"/>
                  </a:lnTo>
                  <a:lnTo>
                    <a:pt x="1510" y="2093"/>
                  </a:lnTo>
                  <a:lnTo>
                    <a:pt x="1524" y="2096"/>
                  </a:lnTo>
                  <a:lnTo>
                    <a:pt x="1536" y="2102"/>
                  </a:lnTo>
                  <a:lnTo>
                    <a:pt x="1539" y="2102"/>
                  </a:lnTo>
                  <a:lnTo>
                    <a:pt x="1541" y="2100"/>
                  </a:lnTo>
                  <a:lnTo>
                    <a:pt x="1542" y="2095"/>
                  </a:lnTo>
                  <a:lnTo>
                    <a:pt x="1556" y="2095"/>
                  </a:lnTo>
                  <a:lnTo>
                    <a:pt x="1558" y="2090"/>
                  </a:lnTo>
                  <a:lnTo>
                    <a:pt x="1559" y="2088"/>
                  </a:lnTo>
                  <a:lnTo>
                    <a:pt x="1563" y="2088"/>
                  </a:lnTo>
                  <a:lnTo>
                    <a:pt x="1571" y="2088"/>
                  </a:lnTo>
                  <a:lnTo>
                    <a:pt x="1578" y="2086"/>
                  </a:lnTo>
                  <a:lnTo>
                    <a:pt x="1583" y="2083"/>
                  </a:lnTo>
                  <a:lnTo>
                    <a:pt x="1590" y="2081"/>
                  </a:lnTo>
                  <a:lnTo>
                    <a:pt x="1611" y="2079"/>
                  </a:lnTo>
                  <a:lnTo>
                    <a:pt x="1633" y="2081"/>
                  </a:lnTo>
                  <a:lnTo>
                    <a:pt x="1657" y="2081"/>
                  </a:lnTo>
                  <a:lnTo>
                    <a:pt x="1679" y="2081"/>
                  </a:lnTo>
                  <a:lnTo>
                    <a:pt x="1688" y="2083"/>
                  </a:lnTo>
                  <a:lnTo>
                    <a:pt x="1710" y="2090"/>
                  </a:lnTo>
                  <a:lnTo>
                    <a:pt x="1740" y="2102"/>
                  </a:lnTo>
                  <a:lnTo>
                    <a:pt x="1754" y="2095"/>
                  </a:lnTo>
                  <a:lnTo>
                    <a:pt x="1768" y="2088"/>
                  </a:lnTo>
                  <a:lnTo>
                    <a:pt x="1776" y="2088"/>
                  </a:lnTo>
                  <a:lnTo>
                    <a:pt x="1781" y="2088"/>
                  </a:lnTo>
                  <a:lnTo>
                    <a:pt x="1781" y="2085"/>
                  </a:lnTo>
                  <a:lnTo>
                    <a:pt x="1781" y="2081"/>
                  </a:lnTo>
                  <a:lnTo>
                    <a:pt x="1787" y="2081"/>
                  </a:lnTo>
                  <a:lnTo>
                    <a:pt x="1792" y="2081"/>
                  </a:lnTo>
                  <a:lnTo>
                    <a:pt x="1795" y="2081"/>
                  </a:lnTo>
                  <a:lnTo>
                    <a:pt x="1797" y="2079"/>
                  </a:lnTo>
                  <a:lnTo>
                    <a:pt x="1798" y="2074"/>
                  </a:lnTo>
                  <a:lnTo>
                    <a:pt x="1800" y="2069"/>
                  </a:lnTo>
                  <a:lnTo>
                    <a:pt x="1802" y="2067"/>
                  </a:lnTo>
                  <a:lnTo>
                    <a:pt x="1810" y="2066"/>
                  </a:lnTo>
                  <a:lnTo>
                    <a:pt x="1821" y="2066"/>
                  </a:lnTo>
                  <a:lnTo>
                    <a:pt x="1826" y="2064"/>
                  </a:lnTo>
                  <a:lnTo>
                    <a:pt x="1829" y="2062"/>
                  </a:lnTo>
                  <a:lnTo>
                    <a:pt x="1834" y="2059"/>
                  </a:lnTo>
                  <a:lnTo>
                    <a:pt x="1836" y="2054"/>
                  </a:lnTo>
                  <a:lnTo>
                    <a:pt x="1843" y="2050"/>
                  </a:lnTo>
                  <a:lnTo>
                    <a:pt x="1850" y="2047"/>
                  </a:lnTo>
                  <a:lnTo>
                    <a:pt x="1853" y="2047"/>
                  </a:lnTo>
                  <a:lnTo>
                    <a:pt x="1856" y="2047"/>
                  </a:lnTo>
                  <a:lnTo>
                    <a:pt x="1856" y="2044"/>
                  </a:lnTo>
                  <a:lnTo>
                    <a:pt x="1856" y="2040"/>
                  </a:lnTo>
                  <a:lnTo>
                    <a:pt x="1865" y="2035"/>
                  </a:lnTo>
                  <a:lnTo>
                    <a:pt x="1870" y="2033"/>
                  </a:lnTo>
                  <a:lnTo>
                    <a:pt x="1877" y="2033"/>
                  </a:lnTo>
                  <a:lnTo>
                    <a:pt x="1877" y="2025"/>
                  </a:lnTo>
                  <a:lnTo>
                    <a:pt x="1879" y="2018"/>
                  </a:lnTo>
                  <a:lnTo>
                    <a:pt x="1882" y="2015"/>
                  </a:lnTo>
                  <a:lnTo>
                    <a:pt x="1891" y="2013"/>
                  </a:lnTo>
                  <a:lnTo>
                    <a:pt x="1891" y="2003"/>
                  </a:lnTo>
                  <a:lnTo>
                    <a:pt x="1892" y="1994"/>
                  </a:lnTo>
                  <a:lnTo>
                    <a:pt x="1896" y="1987"/>
                  </a:lnTo>
                  <a:lnTo>
                    <a:pt x="1899" y="1981"/>
                  </a:lnTo>
                  <a:lnTo>
                    <a:pt x="1908" y="1969"/>
                  </a:lnTo>
                  <a:lnTo>
                    <a:pt x="1909" y="1960"/>
                  </a:lnTo>
                  <a:lnTo>
                    <a:pt x="1911" y="1952"/>
                  </a:lnTo>
                  <a:lnTo>
                    <a:pt x="1916" y="1950"/>
                  </a:lnTo>
                  <a:lnTo>
                    <a:pt x="1919" y="1946"/>
                  </a:lnTo>
                  <a:lnTo>
                    <a:pt x="1925" y="1938"/>
                  </a:lnTo>
                  <a:lnTo>
                    <a:pt x="1928" y="1938"/>
                  </a:lnTo>
                  <a:lnTo>
                    <a:pt x="1931" y="1938"/>
                  </a:lnTo>
                  <a:lnTo>
                    <a:pt x="1931" y="1934"/>
                  </a:lnTo>
                  <a:lnTo>
                    <a:pt x="1931" y="1931"/>
                  </a:lnTo>
                  <a:lnTo>
                    <a:pt x="1935" y="1931"/>
                  </a:lnTo>
                  <a:lnTo>
                    <a:pt x="1938" y="1931"/>
                  </a:lnTo>
                  <a:lnTo>
                    <a:pt x="1938" y="1928"/>
                  </a:lnTo>
                  <a:lnTo>
                    <a:pt x="1938" y="1924"/>
                  </a:lnTo>
                  <a:lnTo>
                    <a:pt x="1945" y="1921"/>
                  </a:lnTo>
                  <a:lnTo>
                    <a:pt x="1954" y="1917"/>
                  </a:lnTo>
                  <a:lnTo>
                    <a:pt x="1962" y="1912"/>
                  </a:lnTo>
                  <a:lnTo>
                    <a:pt x="1964" y="1909"/>
                  </a:lnTo>
                  <a:lnTo>
                    <a:pt x="1966" y="1904"/>
                  </a:lnTo>
                  <a:lnTo>
                    <a:pt x="1995" y="1887"/>
                  </a:lnTo>
                  <a:lnTo>
                    <a:pt x="2008" y="1878"/>
                  </a:lnTo>
                  <a:lnTo>
                    <a:pt x="2025" y="1871"/>
                  </a:lnTo>
                  <a:lnTo>
                    <a:pt x="2025" y="1873"/>
                  </a:lnTo>
                  <a:lnTo>
                    <a:pt x="2018" y="1880"/>
                  </a:lnTo>
                  <a:lnTo>
                    <a:pt x="2015" y="1883"/>
                  </a:lnTo>
                  <a:lnTo>
                    <a:pt x="2015" y="1887"/>
                  </a:lnTo>
                  <a:lnTo>
                    <a:pt x="2015" y="1890"/>
                  </a:lnTo>
                  <a:lnTo>
                    <a:pt x="2037" y="1878"/>
                  </a:lnTo>
                  <a:lnTo>
                    <a:pt x="2051" y="1873"/>
                  </a:lnTo>
                  <a:lnTo>
                    <a:pt x="2068" y="1870"/>
                  </a:lnTo>
                  <a:lnTo>
                    <a:pt x="2073" y="1868"/>
                  </a:lnTo>
                  <a:lnTo>
                    <a:pt x="2078" y="1866"/>
                  </a:lnTo>
                  <a:lnTo>
                    <a:pt x="2107" y="1851"/>
                  </a:lnTo>
                  <a:lnTo>
                    <a:pt x="2138" y="1835"/>
                  </a:lnTo>
                  <a:lnTo>
                    <a:pt x="2170" y="1818"/>
                  </a:lnTo>
                  <a:lnTo>
                    <a:pt x="2204" y="1805"/>
                  </a:lnTo>
                  <a:lnTo>
                    <a:pt x="2215" y="1800"/>
                  </a:lnTo>
                  <a:lnTo>
                    <a:pt x="2225" y="1794"/>
                  </a:lnTo>
                  <a:lnTo>
                    <a:pt x="2233" y="1794"/>
                  </a:lnTo>
                  <a:lnTo>
                    <a:pt x="2239" y="1791"/>
                  </a:lnTo>
                  <a:lnTo>
                    <a:pt x="2244" y="1789"/>
                  </a:lnTo>
                  <a:lnTo>
                    <a:pt x="2252" y="1788"/>
                  </a:lnTo>
                  <a:lnTo>
                    <a:pt x="2300" y="1788"/>
                  </a:lnTo>
                  <a:lnTo>
                    <a:pt x="2300" y="1791"/>
                  </a:lnTo>
                  <a:lnTo>
                    <a:pt x="2302" y="1793"/>
                  </a:lnTo>
                  <a:lnTo>
                    <a:pt x="2307" y="1794"/>
                  </a:lnTo>
                  <a:lnTo>
                    <a:pt x="2314" y="1794"/>
                  </a:lnTo>
                  <a:lnTo>
                    <a:pt x="2320" y="1794"/>
                  </a:lnTo>
                  <a:lnTo>
                    <a:pt x="2343" y="1800"/>
                  </a:lnTo>
                  <a:lnTo>
                    <a:pt x="2355" y="1801"/>
                  </a:lnTo>
                  <a:lnTo>
                    <a:pt x="2368" y="1801"/>
                  </a:lnTo>
                  <a:lnTo>
                    <a:pt x="2390" y="1796"/>
                  </a:lnTo>
                  <a:lnTo>
                    <a:pt x="2402" y="1794"/>
                  </a:lnTo>
                  <a:lnTo>
                    <a:pt x="2416" y="1794"/>
                  </a:lnTo>
                  <a:lnTo>
                    <a:pt x="2424" y="1796"/>
                  </a:lnTo>
                  <a:lnTo>
                    <a:pt x="2431" y="1800"/>
                  </a:lnTo>
                  <a:lnTo>
                    <a:pt x="2443" y="1808"/>
                  </a:lnTo>
                  <a:lnTo>
                    <a:pt x="2452" y="1808"/>
                  </a:lnTo>
                  <a:lnTo>
                    <a:pt x="2459" y="1810"/>
                  </a:lnTo>
                  <a:lnTo>
                    <a:pt x="2465" y="1812"/>
                  </a:lnTo>
                  <a:lnTo>
                    <a:pt x="2470" y="1815"/>
                  </a:lnTo>
                  <a:lnTo>
                    <a:pt x="2472" y="1810"/>
                  </a:lnTo>
                  <a:lnTo>
                    <a:pt x="2477" y="1808"/>
                  </a:lnTo>
                  <a:lnTo>
                    <a:pt x="2484" y="1808"/>
                  </a:lnTo>
                  <a:lnTo>
                    <a:pt x="2491" y="1808"/>
                  </a:lnTo>
                  <a:lnTo>
                    <a:pt x="2525" y="1808"/>
                  </a:lnTo>
                  <a:lnTo>
                    <a:pt x="2552" y="1863"/>
                  </a:lnTo>
                  <a:lnTo>
                    <a:pt x="2561" y="1865"/>
                  </a:lnTo>
                  <a:lnTo>
                    <a:pt x="2564" y="1866"/>
                  </a:lnTo>
                  <a:lnTo>
                    <a:pt x="2566" y="1870"/>
                  </a:lnTo>
                  <a:lnTo>
                    <a:pt x="2574" y="1871"/>
                  </a:lnTo>
                  <a:lnTo>
                    <a:pt x="2578" y="1873"/>
                  </a:lnTo>
                  <a:lnTo>
                    <a:pt x="2580" y="1876"/>
                  </a:lnTo>
                  <a:lnTo>
                    <a:pt x="2597" y="1876"/>
                  </a:lnTo>
                  <a:lnTo>
                    <a:pt x="2614" y="1876"/>
                  </a:lnTo>
                  <a:lnTo>
                    <a:pt x="2627" y="1873"/>
                  </a:lnTo>
                  <a:lnTo>
                    <a:pt x="2641" y="1870"/>
                  </a:lnTo>
                  <a:lnTo>
                    <a:pt x="2667" y="1870"/>
                  </a:lnTo>
                  <a:lnTo>
                    <a:pt x="2692" y="1870"/>
                  </a:lnTo>
                  <a:lnTo>
                    <a:pt x="2718" y="1868"/>
                  </a:lnTo>
                  <a:lnTo>
                    <a:pt x="2737" y="1870"/>
                  </a:lnTo>
                  <a:lnTo>
                    <a:pt x="2740" y="1871"/>
                  </a:lnTo>
                  <a:lnTo>
                    <a:pt x="2744" y="1873"/>
                  </a:lnTo>
                  <a:lnTo>
                    <a:pt x="2747" y="1875"/>
                  </a:lnTo>
                  <a:lnTo>
                    <a:pt x="2750" y="1876"/>
                  </a:lnTo>
                  <a:lnTo>
                    <a:pt x="2750" y="1870"/>
                  </a:lnTo>
                  <a:lnTo>
                    <a:pt x="2754" y="1870"/>
                  </a:lnTo>
                  <a:lnTo>
                    <a:pt x="2757" y="1870"/>
                  </a:lnTo>
                  <a:lnTo>
                    <a:pt x="2757" y="1863"/>
                  </a:lnTo>
                  <a:lnTo>
                    <a:pt x="2757" y="1856"/>
                  </a:lnTo>
                  <a:lnTo>
                    <a:pt x="2757" y="1849"/>
                  </a:lnTo>
                  <a:lnTo>
                    <a:pt x="2761" y="1839"/>
                  </a:lnTo>
                  <a:lnTo>
                    <a:pt x="2766" y="1832"/>
                  </a:lnTo>
                  <a:lnTo>
                    <a:pt x="2771" y="1822"/>
                  </a:lnTo>
                  <a:lnTo>
                    <a:pt x="2773" y="1815"/>
                  </a:lnTo>
                  <a:lnTo>
                    <a:pt x="2771" y="1810"/>
                  </a:lnTo>
                  <a:lnTo>
                    <a:pt x="2769" y="1803"/>
                  </a:lnTo>
                  <a:lnTo>
                    <a:pt x="2764" y="1798"/>
                  </a:lnTo>
                  <a:lnTo>
                    <a:pt x="2764" y="1793"/>
                  </a:lnTo>
                  <a:lnTo>
                    <a:pt x="2764" y="1788"/>
                  </a:lnTo>
                  <a:lnTo>
                    <a:pt x="2762" y="1781"/>
                  </a:lnTo>
                  <a:lnTo>
                    <a:pt x="2762" y="1776"/>
                  </a:lnTo>
                  <a:lnTo>
                    <a:pt x="2766" y="1771"/>
                  </a:lnTo>
                  <a:lnTo>
                    <a:pt x="2767" y="1767"/>
                  </a:lnTo>
                  <a:lnTo>
                    <a:pt x="2773" y="1762"/>
                  </a:lnTo>
                  <a:lnTo>
                    <a:pt x="2776" y="1759"/>
                  </a:lnTo>
                  <a:lnTo>
                    <a:pt x="2778" y="1753"/>
                  </a:lnTo>
                  <a:lnTo>
                    <a:pt x="2776" y="1750"/>
                  </a:lnTo>
                  <a:lnTo>
                    <a:pt x="2774" y="1747"/>
                  </a:lnTo>
                  <a:lnTo>
                    <a:pt x="2769" y="1742"/>
                  </a:lnTo>
                  <a:lnTo>
                    <a:pt x="2766" y="1740"/>
                  </a:lnTo>
                  <a:lnTo>
                    <a:pt x="2764" y="1736"/>
                  </a:lnTo>
                  <a:lnTo>
                    <a:pt x="2762" y="1733"/>
                  </a:lnTo>
                  <a:lnTo>
                    <a:pt x="2764" y="1726"/>
                  </a:lnTo>
                  <a:lnTo>
                    <a:pt x="2761" y="1724"/>
                  </a:lnTo>
                  <a:lnTo>
                    <a:pt x="2759" y="1723"/>
                  </a:lnTo>
                  <a:lnTo>
                    <a:pt x="2757" y="1716"/>
                  </a:lnTo>
                  <a:lnTo>
                    <a:pt x="2755" y="1709"/>
                  </a:lnTo>
                  <a:lnTo>
                    <a:pt x="2754" y="1707"/>
                  </a:lnTo>
                  <a:lnTo>
                    <a:pt x="2750" y="1706"/>
                  </a:lnTo>
                  <a:lnTo>
                    <a:pt x="2750" y="1658"/>
                  </a:lnTo>
                  <a:lnTo>
                    <a:pt x="2749" y="1656"/>
                  </a:lnTo>
                  <a:lnTo>
                    <a:pt x="2747" y="1655"/>
                  </a:lnTo>
                  <a:lnTo>
                    <a:pt x="2744" y="1651"/>
                  </a:lnTo>
                  <a:lnTo>
                    <a:pt x="2738" y="1649"/>
                  </a:lnTo>
                  <a:lnTo>
                    <a:pt x="2737" y="1648"/>
                  </a:lnTo>
                  <a:lnTo>
                    <a:pt x="2737" y="1644"/>
                  </a:lnTo>
                  <a:lnTo>
                    <a:pt x="2737" y="1641"/>
                  </a:lnTo>
                  <a:lnTo>
                    <a:pt x="2737" y="1638"/>
                  </a:lnTo>
                  <a:lnTo>
                    <a:pt x="2737" y="1634"/>
                  </a:lnTo>
                  <a:lnTo>
                    <a:pt x="2737" y="1631"/>
                  </a:lnTo>
                  <a:lnTo>
                    <a:pt x="2733" y="1629"/>
                  </a:lnTo>
                  <a:lnTo>
                    <a:pt x="2728" y="1629"/>
                  </a:lnTo>
                  <a:lnTo>
                    <a:pt x="2723" y="1629"/>
                  </a:lnTo>
                  <a:lnTo>
                    <a:pt x="2723" y="1627"/>
                  </a:lnTo>
                  <a:lnTo>
                    <a:pt x="2723" y="1624"/>
                  </a:lnTo>
                  <a:lnTo>
                    <a:pt x="2725" y="1619"/>
                  </a:lnTo>
                  <a:lnTo>
                    <a:pt x="2726" y="1617"/>
                  </a:lnTo>
                  <a:lnTo>
                    <a:pt x="2730" y="1617"/>
                  </a:lnTo>
                  <a:lnTo>
                    <a:pt x="2750" y="1576"/>
                  </a:lnTo>
                  <a:lnTo>
                    <a:pt x="2752" y="1564"/>
                  </a:lnTo>
                  <a:lnTo>
                    <a:pt x="2755" y="1556"/>
                  </a:lnTo>
                  <a:lnTo>
                    <a:pt x="2762" y="1547"/>
                  </a:lnTo>
                  <a:lnTo>
                    <a:pt x="2766" y="1544"/>
                  </a:lnTo>
                  <a:lnTo>
                    <a:pt x="2771" y="1542"/>
                  </a:lnTo>
                  <a:lnTo>
                    <a:pt x="2774" y="1520"/>
                  </a:lnTo>
                  <a:lnTo>
                    <a:pt x="2779" y="1499"/>
                  </a:lnTo>
                  <a:lnTo>
                    <a:pt x="2786" y="1481"/>
                  </a:lnTo>
                  <a:lnTo>
                    <a:pt x="2791" y="1460"/>
                  </a:lnTo>
                  <a:lnTo>
                    <a:pt x="2793" y="1455"/>
                  </a:lnTo>
                  <a:lnTo>
                    <a:pt x="2795" y="1453"/>
                  </a:lnTo>
                  <a:lnTo>
                    <a:pt x="2798" y="1453"/>
                  </a:lnTo>
                  <a:lnTo>
                    <a:pt x="2798" y="1445"/>
                  </a:lnTo>
                  <a:lnTo>
                    <a:pt x="2800" y="1438"/>
                  </a:lnTo>
                  <a:lnTo>
                    <a:pt x="2803" y="1433"/>
                  </a:lnTo>
                  <a:lnTo>
                    <a:pt x="2805" y="1426"/>
                  </a:lnTo>
                  <a:lnTo>
                    <a:pt x="2807" y="1421"/>
                  </a:lnTo>
                  <a:lnTo>
                    <a:pt x="2808" y="1419"/>
                  </a:lnTo>
                  <a:lnTo>
                    <a:pt x="2812" y="1419"/>
                  </a:lnTo>
                  <a:lnTo>
                    <a:pt x="2815" y="1414"/>
                  </a:lnTo>
                  <a:lnTo>
                    <a:pt x="2819" y="1409"/>
                  </a:lnTo>
                  <a:lnTo>
                    <a:pt x="2822" y="1406"/>
                  </a:lnTo>
                  <a:lnTo>
                    <a:pt x="2825" y="1399"/>
                  </a:lnTo>
                  <a:lnTo>
                    <a:pt x="2827" y="1394"/>
                  </a:lnTo>
                  <a:lnTo>
                    <a:pt x="2829" y="1392"/>
                  </a:lnTo>
                  <a:lnTo>
                    <a:pt x="2832" y="1392"/>
                  </a:lnTo>
                  <a:lnTo>
                    <a:pt x="2832" y="1385"/>
                  </a:lnTo>
                  <a:lnTo>
                    <a:pt x="2842" y="1383"/>
                  </a:lnTo>
                  <a:lnTo>
                    <a:pt x="2851" y="1380"/>
                  </a:lnTo>
                  <a:lnTo>
                    <a:pt x="2858" y="1375"/>
                  </a:lnTo>
                  <a:lnTo>
                    <a:pt x="2866" y="1372"/>
                  </a:lnTo>
                  <a:lnTo>
                    <a:pt x="2873" y="1372"/>
                  </a:lnTo>
                  <a:lnTo>
                    <a:pt x="2878" y="1372"/>
                  </a:lnTo>
                  <a:lnTo>
                    <a:pt x="2880" y="1372"/>
                  </a:lnTo>
                  <a:lnTo>
                    <a:pt x="2880" y="1365"/>
                  </a:lnTo>
                  <a:lnTo>
                    <a:pt x="2885" y="1365"/>
                  </a:lnTo>
                  <a:lnTo>
                    <a:pt x="2890" y="1365"/>
                  </a:lnTo>
                  <a:lnTo>
                    <a:pt x="2895" y="1365"/>
                  </a:lnTo>
                  <a:lnTo>
                    <a:pt x="2900" y="1365"/>
                  </a:lnTo>
                  <a:lnTo>
                    <a:pt x="2902" y="1361"/>
                  </a:lnTo>
                  <a:lnTo>
                    <a:pt x="2906" y="1360"/>
                  </a:lnTo>
                  <a:lnTo>
                    <a:pt x="2914" y="1358"/>
                  </a:lnTo>
                  <a:lnTo>
                    <a:pt x="2917" y="1356"/>
                  </a:lnTo>
                  <a:lnTo>
                    <a:pt x="2921" y="1354"/>
                  </a:lnTo>
                  <a:lnTo>
                    <a:pt x="2923" y="1353"/>
                  </a:lnTo>
                  <a:lnTo>
                    <a:pt x="2928" y="1351"/>
                  </a:lnTo>
                  <a:lnTo>
                    <a:pt x="2941" y="1344"/>
                  </a:lnTo>
                  <a:lnTo>
                    <a:pt x="2955" y="1337"/>
                  </a:lnTo>
                  <a:lnTo>
                    <a:pt x="2955" y="1320"/>
                  </a:lnTo>
                  <a:lnTo>
                    <a:pt x="2953" y="1313"/>
                  </a:lnTo>
                  <a:lnTo>
                    <a:pt x="2952" y="1312"/>
                  </a:lnTo>
                  <a:lnTo>
                    <a:pt x="2948" y="1310"/>
                  </a:lnTo>
                  <a:lnTo>
                    <a:pt x="2950" y="1307"/>
                  </a:lnTo>
                  <a:lnTo>
                    <a:pt x="2952" y="1305"/>
                  </a:lnTo>
                  <a:lnTo>
                    <a:pt x="2958" y="1303"/>
                  </a:lnTo>
                  <a:lnTo>
                    <a:pt x="2965" y="1302"/>
                  </a:lnTo>
                  <a:lnTo>
                    <a:pt x="2967" y="1300"/>
                  </a:lnTo>
                  <a:lnTo>
                    <a:pt x="2969" y="1296"/>
                  </a:lnTo>
                  <a:lnTo>
                    <a:pt x="2965" y="1296"/>
                  </a:lnTo>
                  <a:lnTo>
                    <a:pt x="2970" y="1291"/>
                  </a:lnTo>
                  <a:lnTo>
                    <a:pt x="2972" y="1288"/>
                  </a:lnTo>
                  <a:lnTo>
                    <a:pt x="2972" y="1284"/>
                  </a:lnTo>
                  <a:lnTo>
                    <a:pt x="2975" y="1274"/>
                  </a:lnTo>
                  <a:lnTo>
                    <a:pt x="2977" y="1271"/>
                  </a:lnTo>
                  <a:lnTo>
                    <a:pt x="2982" y="1269"/>
                  </a:lnTo>
                  <a:lnTo>
                    <a:pt x="2979" y="1255"/>
                  </a:lnTo>
                  <a:lnTo>
                    <a:pt x="2975" y="1242"/>
                  </a:lnTo>
                  <a:lnTo>
                    <a:pt x="2975" y="1225"/>
                  </a:lnTo>
                  <a:lnTo>
                    <a:pt x="2975" y="1208"/>
                  </a:lnTo>
                  <a:close/>
                  <a:moveTo>
                    <a:pt x="981" y="2018"/>
                  </a:moveTo>
                  <a:lnTo>
                    <a:pt x="980" y="2018"/>
                  </a:lnTo>
                  <a:lnTo>
                    <a:pt x="981" y="2018"/>
                  </a:lnTo>
                  <a:close/>
                  <a:moveTo>
                    <a:pt x="2006" y="1760"/>
                  </a:moveTo>
                  <a:lnTo>
                    <a:pt x="2005" y="1760"/>
                  </a:lnTo>
                  <a:lnTo>
                    <a:pt x="2006" y="1760"/>
                  </a:lnTo>
                  <a:close/>
                  <a:moveTo>
                    <a:pt x="2791" y="1426"/>
                  </a:moveTo>
                  <a:lnTo>
                    <a:pt x="2790" y="1430"/>
                  </a:lnTo>
                  <a:lnTo>
                    <a:pt x="2788" y="1433"/>
                  </a:lnTo>
                  <a:lnTo>
                    <a:pt x="2784" y="1436"/>
                  </a:lnTo>
                  <a:lnTo>
                    <a:pt x="2784" y="1440"/>
                  </a:lnTo>
                  <a:lnTo>
                    <a:pt x="2784" y="1447"/>
                  </a:lnTo>
                  <a:lnTo>
                    <a:pt x="2784" y="1452"/>
                  </a:lnTo>
                  <a:lnTo>
                    <a:pt x="2781" y="1455"/>
                  </a:lnTo>
                  <a:lnTo>
                    <a:pt x="2778" y="1457"/>
                  </a:lnTo>
                  <a:lnTo>
                    <a:pt x="2774" y="1460"/>
                  </a:lnTo>
                  <a:lnTo>
                    <a:pt x="2771" y="1462"/>
                  </a:lnTo>
                  <a:lnTo>
                    <a:pt x="2771" y="1467"/>
                  </a:lnTo>
                  <a:lnTo>
                    <a:pt x="2771" y="1474"/>
                  </a:lnTo>
                  <a:lnTo>
                    <a:pt x="2769" y="1479"/>
                  </a:lnTo>
                  <a:lnTo>
                    <a:pt x="2767" y="1481"/>
                  </a:lnTo>
                  <a:lnTo>
                    <a:pt x="2764" y="1481"/>
                  </a:lnTo>
                  <a:lnTo>
                    <a:pt x="2762" y="1486"/>
                  </a:lnTo>
                  <a:lnTo>
                    <a:pt x="2761" y="1487"/>
                  </a:lnTo>
                  <a:lnTo>
                    <a:pt x="2759" y="1491"/>
                  </a:lnTo>
                  <a:lnTo>
                    <a:pt x="2757" y="1494"/>
                  </a:lnTo>
                  <a:lnTo>
                    <a:pt x="2755" y="1498"/>
                  </a:lnTo>
                  <a:lnTo>
                    <a:pt x="2752" y="1499"/>
                  </a:lnTo>
                  <a:lnTo>
                    <a:pt x="2749" y="1501"/>
                  </a:lnTo>
                  <a:lnTo>
                    <a:pt x="2744" y="1501"/>
                  </a:lnTo>
                  <a:lnTo>
                    <a:pt x="2744" y="1494"/>
                  </a:lnTo>
                  <a:lnTo>
                    <a:pt x="2740" y="1493"/>
                  </a:lnTo>
                  <a:lnTo>
                    <a:pt x="2738" y="1489"/>
                  </a:lnTo>
                  <a:lnTo>
                    <a:pt x="2740" y="1486"/>
                  </a:lnTo>
                  <a:lnTo>
                    <a:pt x="2744" y="1481"/>
                  </a:lnTo>
                  <a:lnTo>
                    <a:pt x="2744" y="1474"/>
                  </a:lnTo>
                  <a:lnTo>
                    <a:pt x="2738" y="1465"/>
                  </a:lnTo>
                  <a:lnTo>
                    <a:pt x="2737" y="1460"/>
                  </a:lnTo>
                  <a:lnTo>
                    <a:pt x="2737" y="1453"/>
                  </a:lnTo>
                  <a:lnTo>
                    <a:pt x="2737" y="1447"/>
                  </a:lnTo>
                  <a:lnTo>
                    <a:pt x="2730" y="1447"/>
                  </a:lnTo>
                  <a:lnTo>
                    <a:pt x="2730" y="1440"/>
                  </a:lnTo>
                  <a:lnTo>
                    <a:pt x="2733" y="1433"/>
                  </a:lnTo>
                  <a:lnTo>
                    <a:pt x="2738" y="1430"/>
                  </a:lnTo>
                  <a:lnTo>
                    <a:pt x="2744" y="1426"/>
                  </a:lnTo>
                  <a:lnTo>
                    <a:pt x="2747" y="1419"/>
                  </a:lnTo>
                  <a:lnTo>
                    <a:pt x="2752" y="1414"/>
                  </a:lnTo>
                  <a:lnTo>
                    <a:pt x="2761" y="1412"/>
                  </a:lnTo>
                  <a:lnTo>
                    <a:pt x="2771" y="1412"/>
                  </a:lnTo>
                  <a:lnTo>
                    <a:pt x="2771" y="1409"/>
                  </a:lnTo>
                  <a:lnTo>
                    <a:pt x="2783" y="1414"/>
                  </a:lnTo>
                  <a:lnTo>
                    <a:pt x="2784" y="1419"/>
                  </a:lnTo>
                  <a:lnTo>
                    <a:pt x="2790" y="1421"/>
                  </a:lnTo>
                  <a:lnTo>
                    <a:pt x="2791" y="1423"/>
                  </a:lnTo>
                  <a:lnTo>
                    <a:pt x="2791" y="142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2" name="Freeform 18">
              <a:extLst>
                <a:ext uri="{FF2B5EF4-FFF2-40B4-BE49-F238E27FC236}">
                  <a16:creationId xmlns:a16="http://schemas.microsoft.com/office/drawing/2014/main" id="{B83DA0CD-E2E1-4322-8F27-FF88B85FD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5854" y="5015247"/>
              <a:ext cx="511175" cy="825500"/>
            </a:xfrm>
            <a:custGeom>
              <a:avLst/>
              <a:gdLst>
                <a:gd name="T0" fmla="*/ 1327 w 1420"/>
                <a:gd name="T1" fmla="*/ 309 h 2295"/>
                <a:gd name="T2" fmla="*/ 1327 w 1420"/>
                <a:gd name="T3" fmla="*/ 215 h 2295"/>
                <a:gd name="T4" fmla="*/ 1221 w 1420"/>
                <a:gd name="T5" fmla="*/ 207 h 2295"/>
                <a:gd name="T6" fmla="*/ 1080 w 1420"/>
                <a:gd name="T7" fmla="*/ 208 h 2295"/>
                <a:gd name="T8" fmla="*/ 930 w 1420"/>
                <a:gd name="T9" fmla="*/ 159 h 2295"/>
                <a:gd name="T10" fmla="*/ 851 w 1420"/>
                <a:gd name="T11" fmla="*/ 96 h 2295"/>
                <a:gd name="T12" fmla="*/ 802 w 1420"/>
                <a:gd name="T13" fmla="*/ 3 h 2295"/>
                <a:gd name="T14" fmla="*/ 717 w 1420"/>
                <a:gd name="T15" fmla="*/ 15 h 2295"/>
                <a:gd name="T16" fmla="*/ 614 w 1420"/>
                <a:gd name="T17" fmla="*/ 50 h 2295"/>
                <a:gd name="T18" fmla="*/ 566 w 1420"/>
                <a:gd name="T19" fmla="*/ 147 h 2295"/>
                <a:gd name="T20" fmla="*/ 560 w 1420"/>
                <a:gd name="T21" fmla="*/ 242 h 2295"/>
                <a:gd name="T22" fmla="*/ 566 w 1420"/>
                <a:gd name="T23" fmla="*/ 411 h 2295"/>
                <a:gd name="T24" fmla="*/ 522 w 1420"/>
                <a:gd name="T25" fmla="*/ 580 h 2295"/>
                <a:gd name="T26" fmla="*/ 491 w 1420"/>
                <a:gd name="T27" fmla="*/ 618 h 2295"/>
                <a:gd name="T28" fmla="*/ 512 w 1420"/>
                <a:gd name="T29" fmla="*/ 623 h 2295"/>
                <a:gd name="T30" fmla="*/ 454 w 1420"/>
                <a:gd name="T31" fmla="*/ 684 h 2295"/>
                <a:gd name="T32" fmla="*/ 403 w 1420"/>
                <a:gd name="T33" fmla="*/ 763 h 2295"/>
                <a:gd name="T34" fmla="*/ 382 w 1420"/>
                <a:gd name="T35" fmla="*/ 841 h 2295"/>
                <a:gd name="T36" fmla="*/ 336 w 1420"/>
                <a:gd name="T37" fmla="*/ 925 h 2295"/>
                <a:gd name="T38" fmla="*/ 276 w 1420"/>
                <a:gd name="T39" fmla="*/ 1001 h 2295"/>
                <a:gd name="T40" fmla="*/ 203 w 1420"/>
                <a:gd name="T41" fmla="*/ 1099 h 2295"/>
                <a:gd name="T42" fmla="*/ 113 w 1420"/>
                <a:gd name="T43" fmla="*/ 1162 h 2295"/>
                <a:gd name="T44" fmla="*/ 72 w 1420"/>
                <a:gd name="T45" fmla="*/ 1254 h 2295"/>
                <a:gd name="T46" fmla="*/ 29 w 1420"/>
                <a:gd name="T47" fmla="*/ 1375 h 2295"/>
                <a:gd name="T48" fmla="*/ 56 w 1420"/>
                <a:gd name="T49" fmla="*/ 1464 h 2295"/>
                <a:gd name="T50" fmla="*/ 79 w 1420"/>
                <a:gd name="T51" fmla="*/ 1592 h 2295"/>
                <a:gd name="T52" fmla="*/ 191 w 1420"/>
                <a:gd name="T53" fmla="*/ 1564 h 2295"/>
                <a:gd name="T54" fmla="*/ 239 w 1420"/>
                <a:gd name="T55" fmla="*/ 1571 h 2295"/>
                <a:gd name="T56" fmla="*/ 212 w 1420"/>
                <a:gd name="T57" fmla="*/ 1588 h 2295"/>
                <a:gd name="T58" fmla="*/ 174 w 1420"/>
                <a:gd name="T59" fmla="*/ 1749 h 2295"/>
                <a:gd name="T60" fmla="*/ 145 w 1420"/>
                <a:gd name="T61" fmla="*/ 1829 h 2295"/>
                <a:gd name="T62" fmla="*/ 123 w 1420"/>
                <a:gd name="T63" fmla="*/ 1943 h 2295"/>
                <a:gd name="T64" fmla="*/ 68 w 1420"/>
                <a:gd name="T65" fmla="*/ 2091 h 2295"/>
                <a:gd name="T66" fmla="*/ 0 w 1420"/>
                <a:gd name="T67" fmla="*/ 2192 h 2295"/>
                <a:gd name="T68" fmla="*/ 137 w 1420"/>
                <a:gd name="T69" fmla="*/ 2195 h 2295"/>
                <a:gd name="T70" fmla="*/ 237 w 1420"/>
                <a:gd name="T71" fmla="*/ 2228 h 2295"/>
                <a:gd name="T72" fmla="*/ 351 w 1420"/>
                <a:gd name="T73" fmla="*/ 2284 h 2295"/>
                <a:gd name="T74" fmla="*/ 568 w 1420"/>
                <a:gd name="T75" fmla="*/ 2204 h 2295"/>
                <a:gd name="T76" fmla="*/ 568 w 1420"/>
                <a:gd name="T77" fmla="*/ 2074 h 2295"/>
                <a:gd name="T78" fmla="*/ 674 w 1420"/>
                <a:gd name="T79" fmla="*/ 1972 h 2295"/>
                <a:gd name="T80" fmla="*/ 798 w 1420"/>
                <a:gd name="T81" fmla="*/ 1895 h 2295"/>
                <a:gd name="T82" fmla="*/ 761 w 1420"/>
                <a:gd name="T83" fmla="*/ 1851 h 2295"/>
                <a:gd name="T84" fmla="*/ 735 w 1420"/>
                <a:gd name="T85" fmla="*/ 1761 h 2295"/>
                <a:gd name="T86" fmla="*/ 711 w 1420"/>
                <a:gd name="T87" fmla="*/ 1665 h 2295"/>
                <a:gd name="T88" fmla="*/ 744 w 1420"/>
                <a:gd name="T89" fmla="*/ 1598 h 2295"/>
                <a:gd name="T90" fmla="*/ 839 w 1420"/>
                <a:gd name="T91" fmla="*/ 1558 h 2295"/>
                <a:gd name="T92" fmla="*/ 911 w 1420"/>
                <a:gd name="T93" fmla="*/ 1498 h 2295"/>
                <a:gd name="T94" fmla="*/ 861 w 1420"/>
                <a:gd name="T95" fmla="*/ 1443 h 2295"/>
                <a:gd name="T96" fmla="*/ 827 w 1420"/>
                <a:gd name="T97" fmla="*/ 1358 h 2295"/>
                <a:gd name="T98" fmla="*/ 802 w 1420"/>
                <a:gd name="T99" fmla="*/ 1247 h 2295"/>
                <a:gd name="T100" fmla="*/ 839 w 1420"/>
                <a:gd name="T101" fmla="*/ 1184 h 2295"/>
                <a:gd name="T102" fmla="*/ 962 w 1420"/>
                <a:gd name="T103" fmla="*/ 1148 h 2295"/>
                <a:gd name="T104" fmla="*/ 1022 w 1420"/>
                <a:gd name="T105" fmla="*/ 1053 h 2295"/>
                <a:gd name="T106" fmla="*/ 1030 w 1420"/>
                <a:gd name="T107" fmla="*/ 937 h 2295"/>
                <a:gd name="T108" fmla="*/ 1102 w 1420"/>
                <a:gd name="T109" fmla="*/ 935 h 2295"/>
                <a:gd name="T110" fmla="*/ 1114 w 1420"/>
                <a:gd name="T111" fmla="*/ 836 h 2295"/>
                <a:gd name="T112" fmla="*/ 1138 w 1420"/>
                <a:gd name="T113" fmla="*/ 740 h 2295"/>
                <a:gd name="T114" fmla="*/ 1138 w 1420"/>
                <a:gd name="T115" fmla="*/ 633 h 2295"/>
                <a:gd name="T116" fmla="*/ 1210 w 1420"/>
                <a:gd name="T117" fmla="*/ 580 h 2295"/>
                <a:gd name="T118" fmla="*/ 1308 w 1420"/>
                <a:gd name="T119" fmla="*/ 536 h 2295"/>
                <a:gd name="T120" fmla="*/ 1419 w 1420"/>
                <a:gd name="T121" fmla="*/ 444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0" h="2295">
                  <a:moveTo>
                    <a:pt x="1392" y="377"/>
                  </a:moveTo>
                  <a:lnTo>
                    <a:pt x="1380" y="375"/>
                  </a:lnTo>
                  <a:lnTo>
                    <a:pt x="1370" y="370"/>
                  </a:lnTo>
                  <a:lnTo>
                    <a:pt x="1363" y="365"/>
                  </a:lnTo>
                  <a:lnTo>
                    <a:pt x="1360" y="362"/>
                  </a:lnTo>
                  <a:lnTo>
                    <a:pt x="1358" y="357"/>
                  </a:lnTo>
                  <a:lnTo>
                    <a:pt x="1324" y="357"/>
                  </a:lnTo>
                  <a:lnTo>
                    <a:pt x="1324" y="352"/>
                  </a:lnTo>
                  <a:lnTo>
                    <a:pt x="1324" y="346"/>
                  </a:lnTo>
                  <a:lnTo>
                    <a:pt x="1319" y="341"/>
                  </a:lnTo>
                  <a:lnTo>
                    <a:pt x="1317" y="338"/>
                  </a:lnTo>
                  <a:lnTo>
                    <a:pt x="1324" y="335"/>
                  </a:lnTo>
                  <a:lnTo>
                    <a:pt x="1327" y="331"/>
                  </a:lnTo>
                  <a:lnTo>
                    <a:pt x="1329" y="328"/>
                  </a:lnTo>
                  <a:lnTo>
                    <a:pt x="1329" y="324"/>
                  </a:lnTo>
                  <a:lnTo>
                    <a:pt x="1329" y="321"/>
                  </a:lnTo>
                  <a:lnTo>
                    <a:pt x="1327" y="314"/>
                  </a:lnTo>
                  <a:lnTo>
                    <a:pt x="1327" y="309"/>
                  </a:lnTo>
                  <a:lnTo>
                    <a:pt x="1331" y="300"/>
                  </a:lnTo>
                  <a:lnTo>
                    <a:pt x="1334" y="294"/>
                  </a:lnTo>
                  <a:lnTo>
                    <a:pt x="1337" y="285"/>
                  </a:lnTo>
                  <a:lnTo>
                    <a:pt x="1337" y="282"/>
                  </a:lnTo>
                  <a:lnTo>
                    <a:pt x="1337" y="275"/>
                  </a:lnTo>
                  <a:lnTo>
                    <a:pt x="1336" y="268"/>
                  </a:lnTo>
                  <a:lnTo>
                    <a:pt x="1332" y="261"/>
                  </a:lnTo>
                  <a:lnTo>
                    <a:pt x="1331" y="254"/>
                  </a:lnTo>
                  <a:lnTo>
                    <a:pt x="1331" y="251"/>
                  </a:lnTo>
                  <a:lnTo>
                    <a:pt x="1331" y="248"/>
                  </a:lnTo>
                  <a:lnTo>
                    <a:pt x="1331" y="241"/>
                  </a:lnTo>
                  <a:lnTo>
                    <a:pt x="1334" y="234"/>
                  </a:lnTo>
                  <a:lnTo>
                    <a:pt x="1337" y="218"/>
                  </a:lnTo>
                  <a:lnTo>
                    <a:pt x="1337" y="217"/>
                  </a:lnTo>
                  <a:lnTo>
                    <a:pt x="1336" y="215"/>
                  </a:lnTo>
                  <a:lnTo>
                    <a:pt x="1334" y="213"/>
                  </a:lnTo>
                  <a:lnTo>
                    <a:pt x="1331" y="213"/>
                  </a:lnTo>
                  <a:lnTo>
                    <a:pt x="1327" y="215"/>
                  </a:lnTo>
                  <a:lnTo>
                    <a:pt x="1308" y="215"/>
                  </a:lnTo>
                  <a:lnTo>
                    <a:pt x="1298" y="217"/>
                  </a:lnTo>
                  <a:lnTo>
                    <a:pt x="1288" y="220"/>
                  </a:lnTo>
                  <a:lnTo>
                    <a:pt x="1276" y="220"/>
                  </a:lnTo>
                  <a:lnTo>
                    <a:pt x="1271" y="212"/>
                  </a:lnTo>
                  <a:lnTo>
                    <a:pt x="1269" y="207"/>
                  </a:lnTo>
                  <a:lnTo>
                    <a:pt x="1269" y="200"/>
                  </a:lnTo>
                  <a:lnTo>
                    <a:pt x="1264" y="200"/>
                  </a:lnTo>
                  <a:lnTo>
                    <a:pt x="1261" y="198"/>
                  </a:lnTo>
                  <a:lnTo>
                    <a:pt x="1257" y="196"/>
                  </a:lnTo>
                  <a:lnTo>
                    <a:pt x="1256" y="193"/>
                  </a:lnTo>
                  <a:lnTo>
                    <a:pt x="1247" y="191"/>
                  </a:lnTo>
                  <a:lnTo>
                    <a:pt x="1242" y="193"/>
                  </a:lnTo>
                  <a:lnTo>
                    <a:pt x="1237" y="195"/>
                  </a:lnTo>
                  <a:lnTo>
                    <a:pt x="1233" y="198"/>
                  </a:lnTo>
                  <a:lnTo>
                    <a:pt x="1230" y="201"/>
                  </a:lnTo>
                  <a:lnTo>
                    <a:pt x="1227" y="205"/>
                  </a:lnTo>
                  <a:lnTo>
                    <a:pt x="1221" y="207"/>
                  </a:lnTo>
                  <a:lnTo>
                    <a:pt x="1215" y="207"/>
                  </a:lnTo>
                  <a:lnTo>
                    <a:pt x="1211" y="201"/>
                  </a:lnTo>
                  <a:lnTo>
                    <a:pt x="1210" y="195"/>
                  </a:lnTo>
                  <a:lnTo>
                    <a:pt x="1206" y="189"/>
                  </a:lnTo>
                  <a:lnTo>
                    <a:pt x="1204" y="188"/>
                  </a:lnTo>
                  <a:lnTo>
                    <a:pt x="1201" y="186"/>
                  </a:lnTo>
                  <a:lnTo>
                    <a:pt x="1162" y="171"/>
                  </a:lnTo>
                  <a:lnTo>
                    <a:pt x="1141" y="164"/>
                  </a:lnTo>
                  <a:lnTo>
                    <a:pt x="1119" y="159"/>
                  </a:lnTo>
                  <a:lnTo>
                    <a:pt x="1116" y="160"/>
                  </a:lnTo>
                  <a:lnTo>
                    <a:pt x="1114" y="164"/>
                  </a:lnTo>
                  <a:lnTo>
                    <a:pt x="1112" y="172"/>
                  </a:lnTo>
                  <a:lnTo>
                    <a:pt x="1109" y="172"/>
                  </a:lnTo>
                  <a:lnTo>
                    <a:pt x="1107" y="174"/>
                  </a:lnTo>
                  <a:lnTo>
                    <a:pt x="1105" y="179"/>
                  </a:lnTo>
                  <a:lnTo>
                    <a:pt x="1105" y="207"/>
                  </a:lnTo>
                  <a:lnTo>
                    <a:pt x="1090" y="207"/>
                  </a:lnTo>
                  <a:lnTo>
                    <a:pt x="1080" y="208"/>
                  </a:lnTo>
                  <a:lnTo>
                    <a:pt x="1068" y="212"/>
                  </a:lnTo>
                  <a:lnTo>
                    <a:pt x="1058" y="213"/>
                  </a:lnTo>
                  <a:lnTo>
                    <a:pt x="1047" y="213"/>
                  </a:lnTo>
                  <a:lnTo>
                    <a:pt x="1044" y="212"/>
                  </a:lnTo>
                  <a:lnTo>
                    <a:pt x="1041" y="210"/>
                  </a:lnTo>
                  <a:lnTo>
                    <a:pt x="1039" y="207"/>
                  </a:lnTo>
                  <a:lnTo>
                    <a:pt x="1037" y="203"/>
                  </a:lnTo>
                  <a:lnTo>
                    <a:pt x="1037" y="193"/>
                  </a:lnTo>
                  <a:lnTo>
                    <a:pt x="1003" y="193"/>
                  </a:lnTo>
                  <a:lnTo>
                    <a:pt x="1001" y="189"/>
                  </a:lnTo>
                  <a:lnTo>
                    <a:pt x="1000" y="186"/>
                  </a:lnTo>
                  <a:lnTo>
                    <a:pt x="994" y="181"/>
                  </a:lnTo>
                  <a:lnTo>
                    <a:pt x="991" y="179"/>
                  </a:lnTo>
                  <a:lnTo>
                    <a:pt x="989" y="176"/>
                  </a:lnTo>
                  <a:lnTo>
                    <a:pt x="988" y="172"/>
                  </a:lnTo>
                  <a:lnTo>
                    <a:pt x="989" y="166"/>
                  </a:lnTo>
                  <a:lnTo>
                    <a:pt x="952" y="159"/>
                  </a:lnTo>
                  <a:lnTo>
                    <a:pt x="930" y="159"/>
                  </a:lnTo>
                  <a:lnTo>
                    <a:pt x="907" y="159"/>
                  </a:lnTo>
                  <a:lnTo>
                    <a:pt x="907" y="148"/>
                  </a:lnTo>
                  <a:lnTo>
                    <a:pt x="907" y="138"/>
                  </a:lnTo>
                  <a:lnTo>
                    <a:pt x="904" y="131"/>
                  </a:lnTo>
                  <a:lnTo>
                    <a:pt x="901" y="125"/>
                  </a:lnTo>
                  <a:lnTo>
                    <a:pt x="887" y="123"/>
                  </a:lnTo>
                  <a:lnTo>
                    <a:pt x="875" y="125"/>
                  </a:lnTo>
                  <a:lnTo>
                    <a:pt x="867" y="130"/>
                  </a:lnTo>
                  <a:lnTo>
                    <a:pt x="860" y="135"/>
                  </a:lnTo>
                  <a:lnTo>
                    <a:pt x="848" y="148"/>
                  </a:lnTo>
                  <a:lnTo>
                    <a:pt x="841" y="154"/>
                  </a:lnTo>
                  <a:lnTo>
                    <a:pt x="832" y="159"/>
                  </a:lnTo>
                  <a:lnTo>
                    <a:pt x="819" y="159"/>
                  </a:lnTo>
                  <a:lnTo>
                    <a:pt x="819" y="104"/>
                  </a:lnTo>
                  <a:lnTo>
                    <a:pt x="822" y="101"/>
                  </a:lnTo>
                  <a:lnTo>
                    <a:pt x="827" y="99"/>
                  </a:lnTo>
                  <a:lnTo>
                    <a:pt x="839" y="97"/>
                  </a:lnTo>
                  <a:lnTo>
                    <a:pt x="851" y="96"/>
                  </a:lnTo>
                  <a:lnTo>
                    <a:pt x="856" y="94"/>
                  </a:lnTo>
                  <a:lnTo>
                    <a:pt x="860" y="90"/>
                  </a:lnTo>
                  <a:lnTo>
                    <a:pt x="860" y="50"/>
                  </a:lnTo>
                  <a:lnTo>
                    <a:pt x="853" y="38"/>
                  </a:lnTo>
                  <a:lnTo>
                    <a:pt x="846" y="32"/>
                  </a:lnTo>
                  <a:lnTo>
                    <a:pt x="843" y="31"/>
                  </a:lnTo>
                  <a:lnTo>
                    <a:pt x="839" y="29"/>
                  </a:lnTo>
                  <a:lnTo>
                    <a:pt x="836" y="29"/>
                  </a:lnTo>
                  <a:lnTo>
                    <a:pt x="834" y="27"/>
                  </a:lnTo>
                  <a:lnTo>
                    <a:pt x="832" y="22"/>
                  </a:lnTo>
                  <a:lnTo>
                    <a:pt x="832" y="9"/>
                  </a:lnTo>
                  <a:lnTo>
                    <a:pt x="827" y="9"/>
                  </a:lnTo>
                  <a:lnTo>
                    <a:pt x="824" y="7"/>
                  </a:lnTo>
                  <a:lnTo>
                    <a:pt x="821" y="5"/>
                  </a:lnTo>
                  <a:lnTo>
                    <a:pt x="819" y="2"/>
                  </a:lnTo>
                  <a:lnTo>
                    <a:pt x="812" y="0"/>
                  </a:lnTo>
                  <a:lnTo>
                    <a:pt x="805" y="2"/>
                  </a:lnTo>
                  <a:lnTo>
                    <a:pt x="802" y="3"/>
                  </a:lnTo>
                  <a:lnTo>
                    <a:pt x="798" y="5"/>
                  </a:lnTo>
                  <a:lnTo>
                    <a:pt x="792" y="12"/>
                  </a:lnTo>
                  <a:lnTo>
                    <a:pt x="788" y="14"/>
                  </a:lnTo>
                  <a:lnTo>
                    <a:pt x="785" y="15"/>
                  </a:lnTo>
                  <a:lnTo>
                    <a:pt x="780" y="14"/>
                  </a:lnTo>
                  <a:lnTo>
                    <a:pt x="776" y="14"/>
                  </a:lnTo>
                  <a:lnTo>
                    <a:pt x="766" y="15"/>
                  </a:lnTo>
                  <a:lnTo>
                    <a:pt x="754" y="17"/>
                  </a:lnTo>
                  <a:lnTo>
                    <a:pt x="749" y="17"/>
                  </a:lnTo>
                  <a:lnTo>
                    <a:pt x="744" y="15"/>
                  </a:lnTo>
                  <a:lnTo>
                    <a:pt x="742" y="14"/>
                  </a:lnTo>
                  <a:lnTo>
                    <a:pt x="742" y="12"/>
                  </a:lnTo>
                  <a:lnTo>
                    <a:pt x="740" y="10"/>
                  </a:lnTo>
                  <a:lnTo>
                    <a:pt x="737" y="9"/>
                  </a:lnTo>
                  <a:lnTo>
                    <a:pt x="730" y="9"/>
                  </a:lnTo>
                  <a:lnTo>
                    <a:pt x="725" y="12"/>
                  </a:lnTo>
                  <a:lnTo>
                    <a:pt x="722" y="14"/>
                  </a:lnTo>
                  <a:lnTo>
                    <a:pt x="717" y="15"/>
                  </a:lnTo>
                  <a:lnTo>
                    <a:pt x="705" y="15"/>
                  </a:lnTo>
                  <a:lnTo>
                    <a:pt x="694" y="15"/>
                  </a:lnTo>
                  <a:lnTo>
                    <a:pt x="684" y="15"/>
                  </a:lnTo>
                  <a:lnTo>
                    <a:pt x="676" y="15"/>
                  </a:lnTo>
                  <a:lnTo>
                    <a:pt x="669" y="19"/>
                  </a:lnTo>
                  <a:lnTo>
                    <a:pt x="662" y="22"/>
                  </a:lnTo>
                  <a:lnTo>
                    <a:pt x="655" y="26"/>
                  </a:lnTo>
                  <a:lnTo>
                    <a:pt x="648" y="29"/>
                  </a:lnTo>
                  <a:lnTo>
                    <a:pt x="647" y="34"/>
                  </a:lnTo>
                  <a:lnTo>
                    <a:pt x="645" y="36"/>
                  </a:lnTo>
                  <a:lnTo>
                    <a:pt x="641" y="36"/>
                  </a:lnTo>
                  <a:lnTo>
                    <a:pt x="636" y="38"/>
                  </a:lnTo>
                  <a:lnTo>
                    <a:pt x="635" y="39"/>
                  </a:lnTo>
                  <a:lnTo>
                    <a:pt x="630" y="44"/>
                  </a:lnTo>
                  <a:lnTo>
                    <a:pt x="628" y="48"/>
                  </a:lnTo>
                  <a:lnTo>
                    <a:pt x="624" y="50"/>
                  </a:lnTo>
                  <a:lnTo>
                    <a:pt x="619" y="51"/>
                  </a:lnTo>
                  <a:lnTo>
                    <a:pt x="614" y="50"/>
                  </a:lnTo>
                  <a:lnTo>
                    <a:pt x="609" y="51"/>
                  </a:lnTo>
                  <a:lnTo>
                    <a:pt x="604" y="55"/>
                  </a:lnTo>
                  <a:lnTo>
                    <a:pt x="597" y="63"/>
                  </a:lnTo>
                  <a:lnTo>
                    <a:pt x="590" y="72"/>
                  </a:lnTo>
                  <a:lnTo>
                    <a:pt x="585" y="75"/>
                  </a:lnTo>
                  <a:lnTo>
                    <a:pt x="580" y="77"/>
                  </a:lnTo>
                  <a:lnTo>
                    <a:pt x="580" y="90"/>
                  </a:lnTo>
                  <a:lnTo>
                    <a:pt x="575" y="92"/>
                  </a:lnTo>
                  <a:lnTo>
                    <a:pt x="573" y="96"/>
                  </a:lnTo>
                  <a:lnTo>
                    <a:pt x="570" y="104"/>
                  </a:lnTo>
                  <a:lnTo>
                    <a:pt x="566" y="113"/>
                  </a:lnTo>
                  <a:lnTo>
                    <a:pt x="563" y="116"/>
                  </a:lnTo>
                  <a:lnTo>
                    <a:pt x="560" y="118"/>
                  </a:lnTo>
                  <a:lnTo>
                    <a:pt x="558" y="125"/>
                  </a:lnTo>
                  <a:lnTo>
                    <a:pt x="558" y="130"/>
                  </a:lnTo>
                  <a:lnTo>
                    <a:pt x="561" y="136"/>
                  </a:lnTo>
                  <a:lnTo>
                    <a:pt x="566" y="142"/>
                  </a:lnTo>
                  <a:lnTo>
                    <a:pt x="566" y="147"/>
                  </a:lnTo>
                  <a:lnTo>
                    <a:pt x="566" y="152"/>
                  </a:lnTo>
                  <a:lnTo>
                    <a:pt x="558" y="157"/>
                  </a:lnTo>
                  <a:lnTo>
                    <a:pt x="554" y="160"/>
                  </a:lnTo>
                  <a:lnTo>
                    <a:pt x="553" y="166"/>
                  </a:lnTo>
                  <a:lnTo>
                    <a:pt x="553" y="172"/>
                  </a:lnTo>
                  <a:lnTo>
                    <a:pt x="553" y="177"/>
                  </a:lnTo>
                  <a:lnTo>
                    <a:pt x="556" y="181"/>
                  </a:lnTo>
                  <a:lnTo>
                    <a:pt x="560" y="183"/>
                  </a:lnTo>
                  <a:lnTo>
                    <a:pt x="563" y="186"/>
                  </a:lnTo>
                  <a:lnTo>
                    <a:pt x="566" y="188"/>
                  </a:lnTo>
                  <a:lnTo>
                    <a:pt x="566" y="193"/>
                  </a:lnTo>
                  <a:lnTo>
                    <a:pt x="566" y="200"/>
                  </a:lnTo>
                  <a:lnTo>
                    <a:pt x="561" y="201"/>
                  </a:lnTo>
                  <a:lnTo>
                    <a:pt x="560" y="207"/>
                  </a:lnTo>
                  <a:lnTo>
                    <a:pt x="558" y="212"/>
                  </a:lnTo>
                  <a:lnTo>
                    <a:pt x="558" y="220"/>
                  </a:lnTo>
                  <a:lnTo>
                    <a:pt x="560" y="234"/>
                  </a:lnTo>
                  <a:lnTo>
                    <a:pt x="560" y="242"/>
                  </a:lnTo>
                  <a:lnTo>
                    <a:pt x="560" y="248"/>
                  </a:lnTo>
                  <a:lnTo>
                    <a:pt x="565" y="249"/>
                  </a:lnTo>
                  <a:lnTo>
                    <a:pt x="566" y="251"/>
                  </a:lnTo>
                  <a:lnTo>
                    <a:pt x="566" y="254"/>
                  </a:lnTo>
                  <a:lnTo>
                    <a:pt x="560" y="254"/>
                  </a:lnTo>
                  <a:lnTo>
                    <a:pt x="560" y="265"/>
                  </a:lnTo>
                  <a:lnTo>
                    <a:pt x="560" y="273"/>
                  </a:lnTo>
                  <a:lnTo>
                    <a:pt x="563" y="288"/>
                  </a:lnTo>
                  <a:lnTo>
                    <a:pt x="568" y="302"/>
                  </a:lnTo>
                  <a:lnTo>
                    <a:pt x="573" y="316"/>
                  </a:lnTo>
                  <a:lnTo>
                    <a:pt x="573" y="324"/>
                  </a:lnTo>
                  <a:lnTo>
                    <a:pt x="572" y="333"/>
                  </a:lnTo>
                  <a:lnTo>
                    <a:pt x="568" y="341"/>
                  </a:lnTo>
                  <a:lnTo>
                    <a:pt x="566" y="350"/>
                  </a:lnTo>
                  <a:lnTo>
                    <a:pt x="566" y="365"/>
                  </a:lnTo>
                  <a:lnTo>
                    <a:pt x="566" y="381"/>
                  </a:lnTo>
                  <a:lnTo>
                    <a:pt x="566" y="396"/>
                  </a:lnTo>
                  <a:lnTo>
                    <a:pt x="566" y="411"/>
                  </a:lnTo>
                  <a:lnTo>
                    <a:pt x="563" y="427"/>
                  </a:lnTo>
                  <a:lnTo>
                    <a:pt x="558" y="444"/>
                  </a:lnTo>
                  <a:lnTo>
                    <a:pt x="554" y="457"/>
                  </a:lnTo>
                  <a:lnTo>
                    <a:pt x="553" y="473"/>
                  </a:lnTo>
                  <a:lnTo>
                    <a:pt x="546" y="478"/>
                  </a:lnTo>
                  <a:lnTo>
                    <a:pt x="542" y="483"/>
                  </a:lnTo>
                  <a:lnTo>
                    <a:pt x="541" y="491"/>
                  </a:lnTo>
                  <a:lnTo>
                    <a:pt x="539" y="500"/>
                  </a:lnTo>
                  <a:lnTo>
                    <a:pt x="532" y="514"/>
                  </a:lnTo>
                  <a:lnTo>
                    <a:pt x="525" y="527"/>
                  </a:lnTo>
                  <a:lnTo>
                    <a:pt x="525" y="561"/>
                  </a:lnTo>
                  <a:lnTo>
                    <a:pt x="529" y="563"/>
                  </a:lnTo>
                  <a:lnTo>
                    <a:pt x="529" y="565"/>
                  </a:lnTo>
                  <a:lnTo>
                    <a:pt x="529" y="568"/>
                  </a:lnTo>
                  <a:lnTo>
                    <a:pt x="525" y="573"/>
                  </a:lnTo>
                  <a:lnTo>
                    <a:pt x="525" y="578"/>
                  </a:lnTo>
                  <a:lnTo>
                    <a:pt x="525" y="582"/>
                  </a:lnTo>
                  <a:lnTo>
                    <a:pt x="522" y="580"/>
                  </a:lnTo>
                  <a:lnTo>
                    <a:pt x="520" y="578"/>
                  </a:lnTo>
                  <a:lnTo>
                    <a:pt x="519" y="572"/>
                  </a:lnTo>
                  <a:lnTo>
                    <a:pt x="519" y="554"/>
                  </a:lnTo>
                  <a:lnTo>
                    <a:pt x="513" y="556"/>
                  </a:lnTo>
                  <a:lnTo>
                    <a:pt x="512" y="560"/>
                  </a:lnTo>
                  <a:lnTo>
                    <a:pt x="508" y="568"/>
                  </a:lnTo>
                  <a:lnTo>
                    <a:pt x="505" y="577"/>
                  </a:lnTo>
                  <a:lnTo>
                    <a:pt x="501" y="580"/>
                  </a:lnTo>
                  <a:lnTo>
                    <a:pt x="498" y="582"/>
                  </a:lnTo>
                  <a:lnTo>
                    <a:pt x="498" y="589"/>
                  </a:lnTo>
                  <a:lnTo>
                    <a:pt x="498" y="594"/>
                  </a:lnTo>
                  <a:lnTo>
                    <a:pt x="495" y="597"/>
                  </a:lnTo>
                  <a:lnTo>
                    <a:pt x="491" y="599"/>
                  </a:lnTo>
                  <a:lnTo>
                    <a:pt x="488" y="602"/>
                  </a:lnTo>
                  <a:lnTo>
                    <a:pt x="484" y="604"/>
                  </a:lnTo>
                  <a:lnTo>
                    <a:pt x="484" y="609"/>
                  </a:lnTo>
                  <a:lnTo>
                    <a:pt x="484" y="616"/>
                  </a:lnTo>
                  <a:lnTo>
                    <a:pt x="491" y="618"/>
                  </a:lnTo>
                  <a:lnTo>
                    <a:pt x="496" y="616"/>
                  </a:lnTo>
                  <a:lnTo>
                    <a:pt x="501" y="614"/>
                  </a:lnTo>
                  <a:lnTo>
                    <a:pt x="503" y="612"/>
                  </a:lnTo>
                  <a:lnTo>
                    <a:pt x="508" y="604"/>
                  </a:lnTo>
                  <a:lnTo>
                    <a:pt x="512" y="595"/>
                  </a:lnTo>
                  <a:lnTo>
                    <a:pt x="513" y="590"/>
                  </a:lnTo>
                  <a:lnTo>
                    <a:pt x="515" y="589"/>
                  </a:lnTo>
                  <a:lnTo>
                    <a:pt x="519" y="589"/>
                  </a:lnTo>
                  <a:lnTo>
                    <a:pt x="522" y="590"/>
                  </a:lnTo>
                  <a:lnTo>
                    <a:pt x="531" y="595"/>
                  </a:lnTo>
                  <a:lnTo>
                    <a:pt x="534" y="597"/>
                  </a:lnTo>
                  <a:lnTo>
                    <a:pt x="539" y="595"/>
                  </a:lnTo>
                  <a:lnTo>
                    <a:pt x="539" y="602"/>
                  </a:lnTo>
                  <a:lnTo>
                    <a:pt x="537" y="607"/>
                  </a:lnTo>
                  <a:lnTo>
                    <a:pt x="534" y="611"/>
                  </a:lnTo>
                  <a:lnTo>
                    <a:pt x="531" y="614"/>
                  </a:lnTo>
                  <a:lnTo>
                    <a:pt x="520" y="618"/>
                  </a:lnTo>
                  <a:lnTo>
                    <a:pt x="512" y="623"/>
                  </a:lnTo>
                  <a:lnTo>
                    <a:pt x="510" y="628"/>
                  </a:lnTo>
                  <a:lnTo>
                    <a:pt x="508" y="629"/>
                  </a:lnTo>
                  <a:lnTo>
                    <a:pt x="505" y="629"/>
                  </a:lnTo>
                  <a:lnTo>
                    <a:pt x="500" y="629"/>
                  </a:lnTo>
                  <a:lnTo>
                    <a:pt x="493" y="629"/>
                  </a:lnTo>
                  <a:lnTo>
                    <a:pt x="481" y="629"/>
                  </a:lnTo>
                  <a:lnTo>
                    <a:pt x="474" y="629"/>
                  </a:lnTo>
                  <a:lnTo>
                    <a:pt x="471" y="631"/>
                  </a:lnTo>
                  <a:lnTo>
                    <a:pt x="469" y="636"/>
                  </a:lnTo>
                  <a:lnTo>
                    <a:pt x="471" y="643"/>
                  </a:lnTo>
                  <a:lnTo>
                    <a:pt x="467" y="645"/>
                  </a:lnTo>
                  <a:lnTo>
                    <a:pt x="466" y="648"/>
                  </a:lnTo>
                  <a:lnTo>
                    <a:pt x="464" y="657"/>
                  </a:lnTo>
                  <a:lnTo>
                    <a:pt x="460" y="657"/>
                  </a:lnTo>
                  <a:lnTo>
                    <a:pt x="459" y="658"/>
                  </a:lnTo>
                  <a:lnTo>
                    <a:pt x="459" y="667"/>
                  </a:lnTo>
                  <a:lnTo>
                    <a:pt x="457" y="676"/>
                  </a:lnTo>
                  <a:lnTo>
                    <a:pt x="454" y="684"/>
                  </a:lnTo>
                  <a:lnTo>
                    <a:pt x="452" y="688"/>
                  </a:lnTo>
                  <a:lnTo>
                    <a:pt x="447" y="689"/>
                  </a:lnTo>
                  <a:lnTo>
                    <a:pt x="445" y="693"/>
                  </a:lnTo>
                  <a:lnTo>
                    <a:pt x="440" y="696"/>
                  </a:lnTo>
                  <a:lnTo>
                    <a:pt x="438" y="699"/>
                  </a:lnTo>
                  <a:lnTo>
                    <a:pt x="437" y="703"/>
                  </a:lnTo>
                  <a:lnTo>
                    <a:pt x="435" y="706"/>
                  </a:lnTo>
                  <a:lnTo>
                    <a:pt x="430" y="715"/>
                  </a:lnTo>
                  <a:lnTo>
                    <a:pt x="428" y="718"/>
                  </a:lnTo>
                  <a:lnTo>
                    <a:pt x="425" y="722"/>
                  </a:lnTo>
                  <a:lnTo>
                    <a:pt x="423" y="725"/>
                  </a:lnTo>
                  <a:lnTo>
                    <a:pt x="421" y="732"/>
                  </a:lnTo>
                  <a:lnTo>
                    <a:pt x="420" y="739"/>
                  </a:lnTo>
                  <a:lnTo>
                    <a:pt x="416" y="744"/>
                  </a:lnTo>
                  <a:lnTo>
                    <a:pt x="413" y="747"/>
                  </a:lnTo>
                  <a:lnTo>
                    <a:pt x="411" y="749"/>
                  </a:lnTo>
                  <a:lnTo>
                    <a:pt x="406" y="758"/>
                  </a:lnTo>
                  <a:lnTo>
                    <a:pt x="403" y="763"/>
                  </a:lnTo>
                  <a:lnTo>
                    <a:pt x="403" y="768"/>
                  </a:lnTo>
                  <a:lnTo>
                    <a:pt x="403" y="771"/>
                  </a:lnTo>
                  <a:lnTo>
                    <a:pt x="403" y="773"/>
                  </a:lnTo>
                  <a:lnTo>
                    <a:pt x="397" y="780"/>
                  </a:lnTo>
                  <a:lnTo>
                    <a:pt x="392" y="785"/>
                  </a:lnTo>
                  <a:lnTo>
                    <a:pt x="387" y="792"/>
                  </a:lnTo>
                  <a:lnTo>
                    <a:pt x="385" y="795"/>
                  </a:lnTo>
                  <a:lnTo>
                    <a:pt x="384" y="800"/>
                  </a:lnTo>
                  <a:lnTo>
                    <a:pt x="384" y="802"/>
                  </a:lnTo>
                  <a:lnTo>
                    <a:pt x="384" y="805"/>
                  </a:lnTo>
                  <a:lnTo>
                    <a:pt x="382" y="809"/>
                  </a:lnTo>
                  <a:lnTo>
                    <a:pt x="377" y="817"/>
                  </a:lnTo>
                  <a:lnTo>
                    <a:pt x="374" y="824"/>
                  </a:lnTo>
                  <a:lnTo>
                    <a:pt x="374" y="829"/>
                  </a:lnTo>
                  <a:lnTo>
                    <a:pt x="375" y="834"/>
                  </a:lnTo>
                  <a:lnTo>
                    <a:pt x="377" y="836"/>
                  </a:lnTo>
                  <a:lnTo>
                    <a:pt x="379" y="839"/>
                  </a:lnTo>
                  <a:lnTo>
                    <a:pt x="382" y="841"/>
                  </a:lnTo>
                  <a:lnTo>
                    <a:pt x="380" y="846"/>
                  </a:lnTo>
                  <a:lnTo>
                    <a:pt x="379" y="848"/>
                  </a:lnTo>
                  <a:lnTo>
                    <a:pt x="374" y="853"/>
                  </a:lnTo>
                  <a:lnTo>
                    <a:pt x="370" y="855"/>
                  </a:lnTo>
                  <a:lnTo>
                    <a:pt x="368" y="858"/>
                  </a:lnTo>
                  <a:lnTo>
                    <a:pt x="367" y="863"/>
                  </a:lnTo>
                  <a:lnTo>
                    <a:pt x="368" y="868"/>
                  </a:lnTo>
                  <a:lnTo>
                    <a:pt x="363" y="872"/>
                  </a:lnTo>
                  <a:lnTo>
                    <a:pt x="358" y="875"/>
                  </a:lnTo>
                  <a:lnTo>
                    <a:pt x="355" y="880"/>
                  </a:lnTo>
                  <a:lnTo>
                    <a:pt x="355" y="889"/>
                  </a:lnTo>
                  <a:lnTo>
                    <a:pt x="351" y="896"/>
                  </a:lnTo>
                  <a:lnTo>
                    <a:pt x="346" y="901"/>
                  </a:lnTo>
                  <a:lnTo>
                    <a:pt x="343" y="908"/>
                  </a:lnTo>
                  <a:lnTo>
                    <a:pt x="338" y="913"/>
                  </a:lnTo>
                  <a:lnTo>
                    <a:pt x="336" y="916"/>
                  </a:lnTo>
                  <a:lnTo>
                    <a:pt x="338" y="921"/>
                  </a:lnTo>
                  <a:lnTo>
                    <a:pt x="336" y="925"/>
                  </a:lnTo>
                  <a:lnTo>
                    <a:pt x="334" y="926"/>
                  </a:lnTo>
                  <a:lnTo>
                    <a:pt x="331" y="928"/>
                  </a:lnTo>
                  <a:lnTo>
                    <a:pt x="324" y="933"/>
                  </a:lnTo>
                  <a:lnTo>
                    <a:pt x="321" y="937"/>
                  </a:lnTo>
                  <a:lnTo>
                    <a:pt x="319" y="940"/>
                  </a:lnTo>
                  <a:lnTo>
                    <a:pt x="317" y="943"/>
                  </a:lnTo>
                  <a:lnTo>
                    <a:pt x="310" y="957"/>
                  </a:lnTo>
                  <a:lnTo>
                    <a:pt x="309" y="961"/>
                  </a:lnTo>
                  <a:lnTo>
                    <a:pt x="307" y="966"/>
                  </a:lnTo>
                  <a:lnTo>
                    <a:pt x="304" y="969"/>
                  </a:lnTo>
                  <a:lnTo>
                    <a:pt x="295" y="974"/>
                  </a:lnTo>
                  <a:lnTo>
                    <a:pt x="292" y="976"/>
                  </a:lnTo>
                  <a:lnTo>
                    <a:pt x="288" y="978"/>
                  </a:lnTo>
                  <a:lnTo>
                    <a:pt x="287" y="983"/>
                  </a:lnTo>
                  <a:lnTo>
                    <a:pt x="287" y="988"/>
                  </a:lnTo>
                  <a:lnTo>
                    <a:pt x="287" y="991"/>
                  </a:lnTo>
                  <a:lnTo>
                    <a:pt x="280" y="996"/>
                  </a:lnTo>
                  <a:lnTo>
                    <a:pt x="276" y="1001"/>
                  </a:lnTo>
                  <a:lnTo>
                    <a:pt x="275" y="1005"/>
                  </a:lnTo>
                  <a:lnTo>
                    <a:pt x="273" y="1008"/>
                  </a:lnTo>
                  <a:lnTo>
                    <a:pt x="273" y="1013"/>
                  </a:lnTo>
                  <a:lnTo>
                    <a:pt x="271" y="1018"/>
                  </a:lnTo>
                  <a:lnTo>
                    <a:pt x="266" y="1027"/>
                  </a:lnTo>
                  <a:lnTo>
                    <a:pt x="261" y="1034"/>
                  </a:lnTo>
                  <a:lnTo>
                    <a:pt x="258" y="1041"/>
                  </a:lnTo>
                  <a:lnTo>
                    <a:pt x="256" y="1044"/>
                  </a:lnTo>
                  <a:lnTo>
                    <a:pt x="254" y="1051"/>
                  </a:lnTo>
                  <a:lnTo>
                    <a:pt x="252" y="1059"/>
                  </a:lnTo>
                  <a:lnTo>
                    <a:pt x="242" y="1065"/>
                  </a:lnTo>
                  <a:lnTo>
                    <a:pt x="232" y="1070"/>
                  </a:lnTo>
                  <a:lnTo>
                    <a:pt x="223" y="1076"/>
                  </a:lnTo>
                  <a:lnTo>
                    <a:pt x="220" y="1082"/>
                  </a:lnTo>
                  <a:lnTo>
                    <a:pt x="218" y="1087"/>
                  </a:lnTo>
                  <a:lnTo>
                    <a:pt x="215" y="1090"/>
                  </a:lnTo>
                  <a:lnTo>
                    <a:pt x="212" y="1094"/>
                  </a:lnTo>
                  <a:lnTo>
                    <a:pt x="203" y="1099"/>
                  </a:lnTo>
                  <a:lnTo>
                    <a:pt x="195" y="1105"/>
                  </a:lnTo>
                  <a:lnTo>
                    <a:pt x="193" y="1109"/>
                  </a:lnTo>
                  <a:lnTo>
                    <a:pt x="191" y="1114"/>
                  </a:lnTo>
                  <a:lnTo>
                    <a:pt x="177" y="1117"/>
                  </a:lnTo>
                  <a:lnTo>
                    <a:pt x="166" y="1121"/>
                  </a:lnTo>
                  <a:lnTo>
                    <a:pt x="162" y="1122"/>
                  </a:lnTo>
                  <a:lnTo>
                    <a:pt x="155" y="1126"/>
                  </a:lnTo>
                  <a:lnTo>
                    <a:pt x="148" y="1131"/>
                  </a:lnTo>
                  <a:lnTo>
                    <a:pt x="135" y="1140"/>
                  </a:lnTo>
                  <a:lnTo>
                    <a:pt x="131" y="1141"/>
                  </a:lnTo>
                  <a:lnTo>
                    <a:pt x="126" y="1141"/>
                  </a:lnTo>
                  <a:lnTo>
                    <a:pt x="123" y="1143"/>
                  </a:lnTo>
                  <a:lnTo>
                    <a:pt x="119" y="1145"/>
                  </a:lnTo>
                  <a:lnTo>
                    <a:pt x="116" y="1150"/>
                  </a:lnTo>
                  <a:lnTo>
                    <a:pt x="116" y="1153"/>
                  </a:lnTo>
                  <a:lnTo>
                    <a:pt x="116" y="1155"/>
                  </a:lnTo>
                  <a:lnTo>
                    <a:pt x="116" y="1162"/>
                  </a:lnTo>
                  <a:lnTo>
                    <a:pt x="113" y="1162"/>
                  </a:lnTo>
                  <a:lnTo>
                    <a:pt x="108" y="1165"/>
                  </a:lnTo>
                  <a:lnTo>
                    <a:pt x="106" y="1167"/>
                  </a:lnTo>
                  <a:lnTo>
                    <a:pt x="106" y="1170"/>
                  </a:lnTo>
                  <a:lnTo>
                    <a:pt x="106" y="1174"/>
                  </a:lnTo>
                  <a:lnTo>
                    <a:pt x="111" y="1186"/>
                  </a:lnTo>
                  <a:lnTo>
                    <a:pt x="113" y="1187"/>
                  </a:lnTo>
                  <a:lnTo>
                    <a:pt x="116" y="1194"/>
                  </a:lnTo>
                  <a:lnTo>
                    <a:pt x="116" y="1203"/>
                  </a:lnTo>
                  <a:lnTo>
                    <a:pt x="109" y="1206"/>
                  </a:lnTo>
                  <a:lnTo>
                    <a:pt x="104" y="1211"/>
                  </a:lnTo>
                  <a:lnTo>
                    <a:pt x="102" y="1220"/>
                  </a:lnTo>
                  <a:lnTo>
                    <a:pt x="102" y="1230"/>
                  </a:lnTo>
                  <a:lnTo>
                    <a:pt x="97" y="1232"/>
                  </a:lnTo>
                  <a:lnTo>
                    <a:pt x="94" y="1233"/>
                  </a:lnTo>
                  <a:lnTo>
                    <a:pt x="89" y="1240"/>
                  </a:lnTo>
                  <a:lnTo>
                    <a:pt x="87" y="1244"/>
                  </a:lnTo>
                  <a:lnTo>
                    <a:pt x="77" y="1249"/>
                  </a:lnTo>
                  <a:lnTo>
                    <a:pt x="72" y="1254"/>
                  </a:lnTo>
                  <a:lnTo>
                    <a:pt x="70" y="1257"/>
                  </a:lnTo>
                  <a:lnTo>
                    <a:pt x="63" y="1266"/>
                  </a:lnTo>
                  <a:lnTo>
                    <a:pt x="58" y="1273"/>
                  </a:lnTo>
                  <a:lnTo>
                    <a:pt x="55" y="1281"/>
                  </a:lnTo>
                  <a:lnTo>
                    <a:pt x="55" y="1285"/>
                  </a:lnTo>
                  <a:lnTo>
                    <a:pt x="56" y="1288"/>
                  </a:lnTo>
                  <a:lnTo>
                    <a:pt x="56" y="1291"/>
                  </a:lnTo>
                  <a:lnTo>
                    <a:pt x="55" y="1302"/>
                  </a:lnTo>
                  <a:lnTo>
                    <a:pt x="53" y="1310"/>
                  </a:lnTo>
                  <a:lnTo>
                    <a:pt x="44" y="1326"/>
                  </a:lnTo>
                  <a:lnTo>
                    <a:pt x="41" y="1332"/>
                  </a:lnTo>
                  <a:lnTo>
                    <a:pt x="38" y="1339"/>
                  </a:lnTo>
                  <a:lnTo>
                    <a:pt x="34" y="1350"/>
                  </a:lnTo>
                  <a:lnTo>
                    <a:pt x="34" y="1360"/>
                  </a:lnTo>
                  <a:lnTo>
                    <a:pt x="32" y="1365"/>
                  </a:lnTo>
                  <a:lnTo>
                    <a:pt x="32" y="1368"/>
                  </a:lnTo>
                  <a:lnTo>
                    <a:pt x="31" y="1372"/>
                  </a:lnTo>
                  <a:lnTo>
                    <a:pt x="29" y="1375"/>
                  </a:lnTo>
                  <a:lnTo>
                    <a:pt x="22" y="1380"/>
                  </a:lnTo>
                  <a:lnTo>
                    <a:pt x="15" y="1384"/>
                  </a:lnTo>
                  <a:lnTo>
                    <a:pt x="14" y="1387"/>
                  </a:lnTo>
                  <a:lnTo>
                    <a:pt x="12" y="1392"/>
                  </a:lnTo>
                  <a:lnTo>
                    <a:pt x="10" y="1396"/>
                  </a:lnTo>
                  <a:lnTo>
                    <a:pt x="9" y="1406"/>
                  </a:lnTo>
                  <a:lnTo>
                    <a:pt x="7" y="1414"/>
                  </a:lnTo>
                  <a:lnTo>
                    <a:pt x="7" y="1421"/>
                  </a:lnTo>
                  <a:lnTo>
                    <a:pt x="9" y="1426"/>
                  </a:lnTo>
                  <a:lnTo>
                    <a:pt x="12" y="1430"/>
                  </a:lnTo>
                  <a:lnTo>
                    <a:pt x="14" y="1435"/>
                  </a:lnTo>
                  <a:lnTo>
                    <a:pt x="15" y="1440"/>
                  </a:lnTo>
                  <a:lnTo>
                    <a:pt x="17" y="1443"/>
                  </a:lnTo>
                  <a:lnTo>
                    <a:pt x="24" y="1448"/>
                  </a:lnTo>
                  <a:lnTo>
                    <a:pt x="32" y="1452"/>
                  </a:lnTo>
                  <a:lnTo>
                    <a:pt x="41" y="1455"/>
                  </a:lnTo>
                  <a:lnTo>
                    <a:pt x="50" y="1459"/>
                  </a:lnTo>
                  <a:lnTo>
                    <a:pt x="56" y="1464"/>
                  </a:lnTo>
                  <a:lnTo>
                    <a:pt x="65" y="1467"/>
                  </a:lnTo>
                  <a:lnTo>
                    <a:pt x="70" y="1469"/>
                  </a:lnTo>
                  <a:lnTo>
                    <a:pt x="75" y="1469"/>
                  </a:lnTo>
                  <a:lnTo>
                    <a:pt x="75" y="1481"/>
                  </a:lnTo>
                  <a:lnTo>
                    <a:pt x="75" y="1484"/>
                  </a:lnTo>
                  <a:lnTo>
                    <a:pt x="77" y="1493"/>
                  </a:lnTo>
                  <a:lnTo>
                    <a:pt x="80" y="1501"/>
                  </a:lnTo>
                  <a:lnTo>
                    <a:pt x="89" y="1517"/>
                  </a:lnTo>
                  <a:lnTo>
                    <a:pt x="89" y="1520"/>
                  </a:lnTo>
                  <a:lnTo>
                    <a:pt x="89" y="1523"/>
                  </a:lnTo>
                  <a:lnTo>
                    <a:pt x="89" y="1534"/>
                  </a:lnTo>
                  <a:lnTo>
                    <a:pt x="87" y="1540"/>
                  </a:lnTo>
                  <a:lnTo>
                    <a:pt x="80" y="1552"/>
                  </a:lnTo>
                  <a:lnTo>
                    <a:pt x="77" y="1559"/>
                  </a:lnTo>
                  <a:lnTo>
                    <a:pt x="75" y="1566"/>
                  </a:lnTo>
                  <a:lnTo>
                    <a:pt x="73" y="1575"/>
                  </a:lnTo>
                  <a:lnTo>
                    <a:pt x="75" y="1585"/>
                  </a:lnTo>
                  <a:lnTo>
                    <a:pt x="79" y="1592"/>
                  </a:lnTo>
                  <a:lnTo>
                    <a:pt x="84" y="1597"/>
                  </a:lnTo>
                  <a:lnTo>
                    <a:pt x="92" y="1598"/>
                  </a:lnTo>
                  <a:lnTo>
                    <a:pt x="102" y="1598"/>
                  </a:lnTo>
                  <a:lnTo>
                    <a:pt x="113" y="1598"/>
                  </a:lnTo>
                  <a:lnTo>
                    <a:pt x="123" y="1598"/>
                  </a:lnTo>
                  <a:lnTo>
                    <a:pt x="128" y="1598"/>
                  </a:lnTo>
                  <a:lnTo>
                    <a:pt x="130" y="1595"/>
                  </a:lnTo>
                  <a:lnTo>
                    <a:pt x="131" y="1592"/>
                  </a:lnTo>
                  <a:lnTo>
                    <a:pt x="130" y="1585"/>
                  </a:lnTo>
                  <a:lnTo>
                    <a:pt x="137" y="1587"/>
                  </a:lnTo>
                  <a:lnTo>
                    <a:pt x="143" y="1588"/>
                  </a:lnTo>
                  <a:lnTo>
                    <a:pt x="148" y="1592"/>
                  </a:lnTo>
                  <a:lnTo>
                    <a:pt x="157" y="1592"/>
                  </a:lnTo>
                  <a:lnTo>
                    <a:pt x="171" y="1585"/>
                  </a:lnTo>
                  <a:lnTo>
                    <a:pt x="184" y="1578"/>
                  </a:lnTo>
                  <a:lnTo>
                    <a:pt x="188" y="1576"/>
                  </a:lnTo>
                  <a:lnTo>
                    <a:pt x="189" y="1573"/>
                  </a:lnTo>
                  <a:lnTo>
                    <a:pt x="191" y="1564"/>
                  </a:lnTo>
                  <a:lnTo>
                    <a:pt x="193" y="1561"/>
                  </a:lnTo>
                  <a:lnTo>
                    <a:pt x="195" y="1558"/>
                  </a:lnTo>
                  <a:lnTo>
                    <a:pt x="196" y="1556"/>
                  </a:lnTo>
                  <a:lnTo>
                    <a:pt x="198" y="1551"/>
                  </a:lnTo>
                  <a:lnTo>
                    <a:pt x="201" y="1552"/>
                  </a:lnTo>
                  <a:lnTo>
                    <a:pt x="203" y="1554"/>
                  </a:lnTo>
                  <a:lnTo>
                    <a:pt x="205" y="1561"/>
                  </a:lnTo>
                  <a:lnTo>
                    <a:pt x="206" y="1568"/>
                  </a:lnTo>
                  <a:lnTo>
                    <a:pt x="208" y="1571"/>
                  </a:lnTo>
                  <a:lnTo>
                    <a:pt x="212" y="1571"/>
                  </a:lnTo>
                  <a:lnTo>
                    <a:pt x="215" y="1576"/>
                  </a:lnTo>
                  <a:lnTo>
                    <a:pt x="218" y="1581"/>
                  </a:lnTo>
                  <a:lnTo>
                    <a:pt x="222" y="1585"/>
                  </a:lnTo>
                  <a:lnTo>
                    <a:pt x="225" y="1592"/>
                  </a:lnTo>
                  <a:lnTo>
                    <a:pt x="230" y="1588"/>
                  </a:lnTo>
                  <a:lnTo>
                    <a:pt x="235" y="1585"/>
                  </a:lnTo>
                  <a:lnTo>
                    <a:pt x="237" y="1580"/>
                  </a:lnTo>
                  <a:lnTo>
                    <a:pt x="239" y="1571"/>
                  </a:lnTo>
                  <a:lnTo>
                    <a:pt x="242" y="1573"/>
                  </a:lnTo>
                  <a:lnTo>
                    <a:pt x="244" y="1575"/>
                  </a:lnTo>
                  <a:lnTo>
                    <a:pt x="246" y="1581"/>
                  </a:lnTo>
                  <a:lnTo>
                    <a:pt x="246" y="1598"/>
                  </a:lnTo>
                  <a:lnTo>
                    <a:pt x="251" y="1607"/>
                  </a:lnTo>
                  <a:lnTo>
                    <a:pt x="254" y="1610"/>
                  </a:lnTo>
                  <a:lnTo>
                    <a:pt x="259" y="1612"/>
                  </a:lnTo>
                  <a:lnTo>
                    <a:pt x="258" y="1619"/>
                  </a:lnTo>
                  <a:lnTo>
                    <a:pt x="254" y="1621"/>
                  </a:lnTo>
                  <a:lnTo>
                    <a:pt x="252" y="1619"/>
                  </a:lnTo>
                  <a:lnTo>
                    <a:pt x="247" y="1617"/>
                  </a:lnTo>
                  <a:lnTo>
                    <a:pt x="242" y="1610"/>
                  </a:lnTo>
                  <a:lnTo>
                    <a:pt x="239" y="1605"/>
                  </a:lnTo>
                  <a:lnTo>
                    <a:pt x="227" y="1600"/>
                  </a:lnTo>
                  <a:lnTo>
                    <a:pt x="222" y="1597"/>
                  </a:lnTo>
                  <a:lnTo>
                    <a:pt x="218" y="1592"/>
                  </a:lnTo>
                  <a:lnTo>
                    <a:pt x="215" y="1590"/>
                  </a:lnTo>
                  <a:lnTo>
                    <a:pt x="212" y="1588"/>
                  </a:lnTo>
                  <a:lnTo>
                    <a:pt x="208" y="1587"/>
                  </a:lnTo>
                  <a:lnTo>
                    <a:pt x="205" y="1585"/>
                  </a:lnTo>
                  <a:lnTo>
                    <a:pt x="201" y="1587"/>
                  </a:lnTo>
                  <a:lnTo>
                    <a:pt x="200" y="1588"/>
                  </a:lnTo>
                  <a:lnTo>
                    <a:pt x="200" y="1592"/>
                  </a:lnTo>
                  <a:lnTo>
                    <a:pt x="201" y="1597"/>
                  </a:lnTo>
                  <a:lnTo>
                    <a:pt x="203" y="1598"/>
                  </a:lnTo>
                  <a:lnTo>
                    <a:pt x="205" y="1598"/>
                  </a:lnTo>
                  <a:lnTo>
                    <a:pt x="205" y="1660"/>
                  </a:lnTo>
                  <a:lnTo>
                    <a:pt x="198" y="1684"/>
                  </a:lnTo>
                  <a:lnTo>
                    <a:pt x="196" y="1699"/>
                  </a:lnTo>
                  <a:lnTo>
                    <a:pt x="198" y="1714"/>
                  </a:lnTo>
                  <a:lnTo>
                    <a:pt x="191" y="1718"/>
                  </a:lnTo>
                  <a:lnTo>
                    <a:pt x="184" y="1723"/>
                  </a:lnTo>
                  <a:lnTo>
                    <a:pt x="179" y="1728"/>
                  </a:lnTo>
                  <a:lnTo>
                    <a:pt x="179" y="1737"/>
                  </a:lnTo>
                  <a:lnTo>
                    <a:pt x="177" y="1743"/>
                  </a:lnTo>
                  <a:lnTo>
                    <a:pt x="174" y="1749"/>
                  </a:lnTo>
                  <a:lnTo>
                    <a:pt x="166" y="1752"/>
                  </a:lnTo>
                  <a:lnTo>
                    <a:pt x="162" y="1755"/>
                  </a:lnTo>
                  <a:lnTo>
                    <a:pt x="160" y="1761"/>
                  </a:lnTo>
                  <a:lnTo>
                    <a:pt x="157" y="1767"/>
                  </a:lnTo>
                  <a:lnTo>
                    <a:pt x="154" y="1774"/>
                  </a:lnTo>
                  <a:lnTo>
                    <a:pt x="150" y="1781"/>
                  </a:lnTo>
                  <a:lnTo>
                    <a:pt x="147" y="1786"/>
                  </a:lnTo>
                  <a:lnTo>
                    <a:pt x="143" y="1788"/>
                  </a:lnTo>
                  <a:lnTo>
                    <a:pt x="138" y="1790"/>
                  </a:lnTo>
                  <a:lnTo>
                    <a:pt x="135" y="1790"/>
                  </a:lnTo>
                  <a:lnTo>
                    <a:pt x="130" y="1790"/>
                  </a:lnTo>
                  <a:lnTo>
                    <a:pt x="128" y="1798"/>
                  </a:lnTo>
                  <a:lnTo>
                    <a:pt x="130" y="1805"/>
                  </a:lnTo>
                  <a:lnTo>
                    <a:pt x="133" y="1810"/>
                  </a:lnTo>
                  <a:lnTo>
                    <a:pt x="137" y="1813"/>
                  </a:lnTo>
                  <a:lnTo>
                    <a:pt x="140" y="1817"/>
                  </a:lnTo>
                  <a:lnTo>
                    <a:pt x="143" y="1822"/>
                  </a:lnTo>
                  <a:lnTo>
                    <a:pt x="145" y="1829"/>
                  </a:lnTo>
                  <a:lnTo>
                    <a:pt x="143" y="1837"/>
                  </a:lnTo>
                  <a:lnTo>
                    <a:pt x="147" y="1839"/>
                  </a:lnTo>
                  <a:lnTo>
                    <a:pt x="147" y="1841"/>
                  </a:lnTo>
                  <a:lnTo>
                    <a:pt x="147" y="1843"/>
                  </a:lnTo>
                  <a:lnTo>
                    <a:pt x="143" y="1844"/>
                  </a:lnTo>
                  <a:lnTo>
                    <a:pt x="140" y="1851"/>
                  </a:lnTo>
                  <a:lnTo>
                    <a:pt x="137" y="1858"/>
                  </a:lnTo>
                  <a:lnTo>
                    <a:pt x="137" y="1868"/>
                  </a:lnTo>
                  <a:lnTo>
                    <a:pt x="137" y="1878"/>
                  </a:lnTo>
                  <a:lnTo>
                    <a:pt x="137" y="1906"/>
                  </a:lnTo>
                  <a:lnTo>
                    <a:pt x="137" y="1912"/>
                  </a:lnTo>
                  <a:lnTo>
                    <a:pt x="137" y="1916"/>
                  </a:lnTo>
                  <a:lnTo>
                    <a:pt x="135" y="1919"/>
                  </a:lnTo>
                  <a:lnTo>
                    <a:pt x="131" y="1921"/>
                  </a:lnTo>
                  <a:lnTo>
                    <a:pt x="126" y="1926"/>
                  </a:lnTo>
                  <a:lnTo>
                    <a:pt x="123" y="1929"/>
                  </a:lnTo>
                  <a:lnTo>
                    <a:pt x="123" y="1933"/>
                  </a:lnTo>
                  <a:lnTo>
                    <a:pt x="123" y="1943"/>
                  </a:lnTo>
                  <a:lnTo>
                    <a:pt x="119" y="1953"/>
                  </a:lnTo>
                  <a:lnTo>
                    <a:pt x="114" y="1970"/>
                  </a:lnTo>
                  <a:lnTo>
                    <a:pt x="111" y="1987"/>
                  </a:lnTo>
                  <a:lnTo>
                    <a:pt x="109" y="1998"/>
                  </a:lnTo>
                  <a:lnTo>
                    <a:pt x="109" y="2008"/>
                  </a:lnTo>
                  <a:lnTo>
                    <a:pt x="104" y="2010"/>
                  </a:lnTo>
                  <a:lnTo>
                    <a:pt x="101" y="2011"/>
                  </a:lnTo>
                  <a:lnTo>
                    <a:pt x="97" y="2015"/>
                  </a:lnTo>
                  <a:lnTo>
                    <a:pt x="96" y="2020"/>
                  </a:lnTo>
                  <a:lnTo>
                    <a:pt x="96" y="2030"/>
                  </a:lnTo>
                  <a:lnTo>
                    <a:pt x="96" y="2042"/>
                  </a:lnTo>
                  <a:lnTo>
                    <a:pt x="90" y="2044"/>
                  </a:lnTo>
                  <a:lnTo>
                    <a:pt x="85" y="2047"/>
                  </a:lnTo>
                  <a:lnTo>
                    <a:pt x="82" y="2052"/>
                  </a:lnTo>
                  <a:lnTo>
                    <a:pt x="79" y="2056"/>
                  </a:lnTo>
                  <a:lnTo>
                    <a:pt x="75" y="2068"/>
                  </a:lnTo>
                  <a:lnTo>
                    <a:pt x="72" y="2080"/>
                  </a:lnTo>
                  <a:lnTo>
                    <a:pt x="68" y="2091"/>
                  </a:lnTo>
                  <a:lnTo>
                    <a:pt x="65" y="2103"/>
                  </a:lnTo>
                  <a:lnTo>
                    <a:pt x="62" y="2109"/>
                  </a:lnTo>
                  <a:lnTo>
                    <a:pt x="58" y="2112"/>
                  </a:lnTo>
                  <a:lnTo>
                    <a:pt x="53" y="2115"/>
                  </a:lnTo>
                  <a:lnTo>
                    <a:pt x="48" y="2117"/>
                  </a:lnTo>
                  <a:lnTo>
                    <a:pt x="46" y="2122"/>
                  </a:lnTo>
                  <a:lnTo>
                    <a:pt x="44" y="2124"/>
                  </a:lnTo>
                  <a:lnTo>
                    <a:pt x="41" y="2124"/>
                  </a:lnTo>
                  <a:lnTo>
                    <a:pt x="41" y="2144"/>
                  </a:lnTo>
                  <a:lnTo>
                    <a:pt x="32" y="2148"/>
                  </a:lnTo>
                  <a:lnTo>
                    <a:pt x="24" y="2151"/>
                  </a:lnTo>
                  <a:lnTo>
                    <a:pt x="17" y="2156"/>
                  </a:lnTo>
                  <a:lnTo>
                    <a:pt x="15" y="2160"/>
                  </a:lnTo>
                  <a:lnTo>
                    <a:pt x="14" y="2165"/>
                  </a:lnTo>
                  <a:lnTo>
                    <a:pt x="9" y="2173"/>
                  </a:lnTo>
                  <a:lnTo>
                    <a:pt x="3" y="2178"/>
                  </a:lnTo>
                  <a:lnTo>
                    <a:pt x="2" y="2184"/>
                  </a:lnTo>
                  <a:lnTo>
                    <a:pt x="0" y="2192"/>
                  </a:lnTo>
                  <a:lnTo>
                    <a:pt x="2" y="2197"/>
                  </a:lnTo>
                  <a:lnTo>
                    <a:pt x="5" y="2201"/>
                  </a:lnTo>
                  <a:lnTo>
                    <a:pt x="7" y="2206"/>
                  </a:lnTo>
                  <a:lnTo>
                    <a:pt x="7" y="2213"/>
                  </a:lnTo>
                  <a:lnTo>
                    <a:pt x="14" y="2213"/>
                  </a:lnTo>
                  <a:lnTo>
                    <a:pt x="15" y="2213"/>
                  </a:lnTo>
                  <a:lnTo>
                    <a:pt x="21" y="2214"/>
                  </a:lnTo>
                  <a:lnTo>
                    <a:pt x="24" y="2213"/>
                  </a:lnTo>
                  <a:lnTo>
                    <a:pt x="32" y="2207"/>
                  </a:lnTo>
                  <a:lnTo>
                    <a:pt x="41" y="2202"/>
                  </a:lnTo>
                  <a:lnTo>
                    <a:pt x="44" y="2201"/>
                  </a:lnTo>
                  <a:lnTo>
                    <a:pt x="50" y="2201"/>
                  </a:lnTo>
                  <a:lnTo>
                    <a:pt x="51" y="2201"/>
                  </a:lnTo>
                  <a:lnTo>
                    <a:pt x="73" y="2202"/>
                  </a:lnTo>
                  <a:lnTo>
                    <a:pt x="94" y="2202"/>
                  </a:lnTo>
                  <a:lnTo>
                    <a:pt x="114" y="2197"/>
                  </a:lnTo>
                  <a:lnTo>
                    <a:pt x="137" y="2192"/>
                  </a:lnTo>
                  <a:lnTo>
                    <a:pt x="137" y="2195"/>
                  </a:lnTo>
                  <a:lnTo>
                    <a:pt x="138" y="2197"/>
                  </a:lnTo>
                  <a:lnTo>
                    <a:pt x="143" y="2197"/>
                  </a:lnTo>
                  <a:lnTo>
                    <a:pt x="150" y="2199"/>
                  </a:lnTo>
                  <a:lnTo>
                    <a:pt x="157" y="2199"/>
                  </a:lnTo>
                  <a:lnTo>
                    <a:pt x="159" y="2201"/>
                  </a:lnTo>
                  <a:lnTo>
                    <a:pt x="159" y="2202"/>
                  </a:lnTo>
                  <a:lnTo>
                    <a:pt x="160" y="2204"/>
                  </a:lnTo>
                  <a:lnTo>
                    <a:pt x="164" y="2206"/>
                  </a:lnTo>
                  <a:lnTo>
                    <a:pt x="171" y="2206"/>
                  </a:lnTo>
                  <a:lnTo>
                    <a:pt x="177" y="2211"/>
                  </a:lnTo>
                  <a:lnTo>
                    <a:pt x="188" y="2213"/>
                  </a:lnTo>
                  <a:lnTo>
                    <a:pt x="200" y="2213"/>
                  </a:lnTo>
                  <a:lnTo>
                    <a:pt x="212" y="2213"/>
                  </a:lnTo>
                  <a:lnTo>
                    <a:pt x="213" y="2218"/>
                  </a:lnTo>
                  <a:lnTo>
                    <a:pt x="217" y="2219"/>
                  </a:lnTo>
                  <a:lnTo>
                    <a:pt x="225" y="2223"/>
                  </a:lnTo>
                  <a:lnTo>
                    <a:pt x="234" y="2226"/>
                  </a:lnTo>
                  <a:lnTo>
                    <a:pt x="237" y="2228"/>
                  </a:lnTo>
                  <a:lnTo>
                    <a:pt x="239" y="2233"/>
                  </a:lnTo>
                  <a:lnTo>
                    <a:pt x="280" y="2233"/>
                  </a:lnTo>
                  <a:lnTo>
                    <a:pt x="281" y="2236"/>
                  </a:lnTo>
                  <a:lnTo>
                    <a:pt x="283" y="2238"/>
                  </a:lnTo>
                  <a:lnTo>
                    <a:pt x="287" y="2240"/>
                  </a:lnTo>
                  <a:lnTo>
                    <a:pt x="290" y="2243"/>
                  </a:lnTo>
                  <a:lnTo>
                    <a:pt x="293" y="2247"/>
                  </a:lnTo>
                  <a:lnTo>
                    <a:pt x="302" y="2252"/>
                  </a:lnTo>
                  <a:lnTo>
                    <a:pt x="309" y="2255"/>
                  </a:lnTo>
                  <a:lnTo>
                    <a:pt x="316" y="2259"/>
                  </a:lnTo>
                  <a:lnTo>
                    <a:pt x="319" y="2260"/>
                  </a:lnTo>
                  <a:lnTo>
                    <a:pt x="322" y="2264"/>
                  </a:lnTo>
                  <a:lnTo>
                    <a:pt x="326" y="2269"/>
                  </a:lnTo>
                  <a:lnTo>
                    <a:pt x="327" y="2274"/>
                  </a:lnTo>
                  <a:lnTo>
                    <a:pt x="327" y="2281"/>
                  </a:lnTo>
                  <a:lnTo>
                    <a:pt x="334" y="2281"/>
                  </a:lnTo>
                  <a:lnTo>
                    <a:pt x="341" y="2281"/>
                  </a:lnTo>
                  <a:lnTo>
                    <a:pt x="351" y="2284"/>
                  </a:lnTo>
                  <a:lnTo>
                    <a:pt x="358" y="2291"/>
                  </a:lnTo>
                  <a:lnTo>
                    <a:pt x="368" y="2294"/>
                  </a:lnTo>
                  <a:lnTo>
                    <a:pt x="384" y="2294"/>
                  </a:lnTo>
                  <a:lnTo>
                    <a:pt x="399" y="2293"/>
                  </a:lnTo>
                  <a:lnTo>
                    <a:pt x="413" y="2291"/>
                  </a:lnTo>
                  <a:lnTo>
                    <a:pt x="426" y="2288"/>
                  </a:lnTo>
                  <a:lnTo>
                    <a:pt x="452" y="2281"/>
                  </a:lnTo>
                  <a:lnTo>
                    <a:pt x="478" y="2274"/>
                  </a:lnTo>
                  <a:lnTo>
                    <a:pt x="519" y="2253"/>
                  </a:lnTo>
                  <a:lnTo>
                    <a:pt x="532" y="2253"/>
                  </a:lnTo>
                  <a:lnTo>
                    <a:pt x="539" y="2253"/>
                  </a:lnTo>
                  <a:lnTo>
                    <a:pt x="544" y="2252"/>
                  </a:lnTo>
                  <a:lnTo>
                    <a:pt x="549" y="2248"/>
                  </a:lnTo>
                  <a:lnTo>
                    <a:pt x="556" y="2240"/>
                  </a:lnTo>
                  <a:lnTo>
                    <a:pt x="561" y="2230"/>
                  </a:lnTo>
                  <a:lnTo>
                    <a:pt x="566" y="2219"/>
                  </a:lnTo>
                  <a:lnTo>
                    <a:pt x="568" y="2211"/>
                  </a:lnTo>
                  <a:lnTo>
                    <a:pt x="568" y="2204"/>
                  </a:lnTo>
                  <a:lnTo>
                    <a:pt x="565" y="2189"/>
                  </a:lnTo>
                  <a:lnTo>
                    <a:pt x="563" y="2173"/>
                  </a:lnTo>
                  <a:lnTo>
                    <a:pt x="565" y="2166"/>
                  </a:lnTo>
                  <a:lnTo>
                    <a:pt x="566" y="2158"/>
                  </a:lnTo>
                  <a:lnTo>
                    <a:pt x="568" y="2156"/>
                  </a:lnTo>
                  <a:lnTo>
                    <a:pt x="570" y="2156"/>
                  </a:lnTo>
                  <a:lnTo>
                    <a:pt x="572" y="2155"/>
                  </a:lnTo>
                  <a:lnTo>
                    <a:pt x="573" y="2151"/>
                  </a:lnTo>
                  <a:lnTo>
                    <a:pt x="572" y="2148"/>
                  </a:lnTo>
                  <a:lnTo>
                    <a:pt x="570" y="2144"/>
                  </a:lnTo>
                  <a:lnTo>
                    <a:pt x="568" y="2141"/>
                  </a:lnTo>
                  <a:lnTo>
                    <a:pt x="566" y="2138"/>
                  </a:lnTo>
                  <a:lnTo>
                    <a:pt x="566" y="2131"/>
                  </a:lnTo>
                  <a:lnTo>
                    <a:pt x="566" y="2120"/>
                  </a:lnTo>
                  <a:lnTo>
                    <a:pt x="566" y="2097"/>
                  </a:lnTo>
                  <a:lnTo>
                    <a:pt x="565" y="2090"/>
                  </a:lnTo>
                  <a:lnTo>
                    <a:pt x="565" y="2083"/>
                  </a:lnTo>
                  <a:lnTo>
                    <a:pt x="568" y="2074"/>
                  </a:lnTo>
                  <a:lnTo>
                    <a:pt x="572" y="2066"/>
                  </a:lnTo>
                  <a:lnTo>
                    <a:pt x="573" y="2061"/>
                  </a:lnTo>
                  <a:lnTo>
                    <a:pt x="573" y="2056"/>
                  </a:lnTo>
                  <a:lnTo>
                    <a:pt x="580" y="2052"/>
                  </a:lnTo>
                  <a:lnTo>
                    <a:pt x="587" y="2047"/>
                  </a:lnTo>
                  <a:lnTo>
                    <a:pt x="597" y="2035"/>
                  </a:lnTo>
                  <a:lnTo>
                    <a:pt x="614" y="2008"/>
                  </a:lnTo>
                  <a:lnTo>
                    <a:pt x="621" y="2010"/>
                  </a:lnTo>
                  <a:lnTo>
                    <a:pt x="624" y="2010"/>
                  </a:lnTo>
                  <a:lnTo>
                    <a:pt x="633" y="2006"/>
                  </a:lnTo>
                  <a:lnTo>
                    <a:pt x="638" y="2001"/>
                  </a:lnTo>
                  <a:lnTo>
                    <a:pt x="643" y="2001"/>
                  </a:lnTo>
                  <a:lnTo>
                    <a:pt x="648" y="2001"/>
                  </a:lnTo>
                  <a:lnTo>
                    <a:pt x="650" y="1996"/>
                  </a:lnTo>
                  <a:lnTo>
                    <a:pt x="653" y="1991"/>
                  </a:lnTo>
                  <a:lnTo>
                    <a:pt x="662" y="1984"/>
                  </a:lnTo>
                  <a:lnTo>
                    <a:pt x="670" y="1977"/>
                  </a:lnTo>
                  <a:lnTo>
                    <a:pt x="674" y="1972"/>
                  </a:lnTo>
                  <a:lnTo>
                    <a:pt x="676" y="1967"/>
                  </a:lnTo>
                  <a:lnTo>
                    <a:pt x="681" y="1964"/>
                  </a:lnTo>
                  <a:lnTo>
                    <a:pt x="684" y="1960"/>
                  </a:lnTo>
                  <a:lnTo>
                    <a:pt x="688" y="1948"/>
                  </a:lnTo>
                  <a:lnTo>
                    <a:pt x="689" y="1943"/>
                  </a:lnTo>
                  <a:lnTo>
                    <a:pt x="693" y="1938"/>
                  </a:lnTo>
                  <a:lnTo>
                    <a:pt x="698" y="1935"/>
                  </a:lnTo>
                  <a:lnTo>
                    <a:pt x="703" y="1933"/>
                  </a:lnTo>
                  <a:lnTo>
                    <a:pt x="706" y="1933"/>
                  </a:lnTo>
                  <a:lnTo>
                    <a:pt x="710" y="1929"/>
                  </a:lnTo>
                  <a:lnTo>
                    <a:pt x="713" y="1928"/>
                  </a:lnTo>
                  <a:lnTo>
                    <a:pt x="717" y="1926"/>
                  </a:lnTo>
                  <a:lnTo>
                    <a:pt x="792" y="1926"/>
                  </a:lnTo>
                  <a:lnTo>
                    <a:pt x="792" y="1918"/>
                  </a:lnTo>
                  <a:lnTo>
                    <a:pt x="795" y="1912"/>
                  </a:lnTo>
                  <a:lnTo>
                    <a:pt x="797" y="1906"/>
                  </a:lnTo>
                  <a:lnTo>
                    <a:pt x="798" y="1899"/>
                  </a:lnTo>
                  <a:lnTo>
                    <a:pt x="798" y="1895"/>
                  </a:lnTo>
                  <a:lnTo>
                    <a:pt x="802" y="1892"/>
                  </a:lnTo>
                  <a:lnTo>
                    <a:pt x="807" y="1887"/>
                  </a:lnTo>
                  <a:lnTo>
                    <a:pt x="810" y="1885"/>
                  </a:lnTo>
                  <a:lnTo>
                    <a:pt x="812" y="1882"/>
                  </a:lnTo>
                  <a:lnTo>
                    <a:pt x="812" y="1878"/>
                  </a:lnTo>
                  <a:lnTo>
                    <a:pt x="812" y="1872"/>
                  </a:lnTo>
                  <a:lnTo>
                    <a:pt x="812" y="1866"/>
                  </a:lnTo>
                  <a:lnTo>
                    <a:pt x="809" y="1865"/>
                  </a:lnTo>
                  <a:lnTo>
                    <a:pt x="803" y="1865"/>
                  </a:lnTo>
                  <a:lnTo>
                    <a:pt x="798" y="1865"/>
                  </a:lnTo>
                  <a:lnTo>
                    <a:pt x="792" y="1865"/>
                  </a:lnTo>
                  <a:lnTo>
                    <a:pt x="788" y="1865"/>
                  </a:lnTo>
                  <a:lnTo>
                    <a:pt x="785" y="1863"/>
                  </a:lnTo>
                  <a:lnTo>
                    <a:pt x="785" y="1858"/>
                  </a:lnTo>
                  <a:lnTo>
                    <a:pt x="778" y="1860"/>
                  </a:lnTo>
                  <a:lnTo>
                    <a:pt x="773" y="1860"/>
                  </a:lnTo>
                  <a:lnTo>
                    <a:pt x="766" y="1856"/>
                  </a:lnTo>
                  <a:lnTo>
                    <a:pt x="761" y="1851"/>
                  </a:lnTo>
                  <a:lnTo>
                    <a:pt x="756" y="1851"/>
                  </a:lnTo>
                  <a:lnTo>
                    <a:pt x="751" y="1851"/>
                  </a:lnTo>
                  <a:lnTo>
                    <a:pt x="752" y="1844"/>
                  </a:lnTo>
                  <a:lnTo>
                    <a:pt x="751" y="1839"/>
                  </a:lnTo>
                  <a:lnTo>
                    <a:pt x="749" y="1834"/>
                  </a:lnTo>
                  <a:lnTo>
                    <a:pt x="747" y="1831"/>
                  </a:lnTo>
                  <a:lnTo>
                    <a:pt x="740" y="1825"/>
                  </a:lnTo>
                  <a:lnTo>
                    <a:pt x="739" y="1822"/>
                  </a:lnTo>
                  <a:lnTo>
                    <a:pt x="737" y="1817"/>
                  </a:lnTo>
                  <a:lnTo>
                    <a:pt x="739" y="1813"/>
                  </a:lnTo>
                  <a:lnTo>
                    <a:pt x="740" y="1812"/>
                  </a:lnTo>
                  <a:lnTo>
                    <a:pt x="742" y="1808"/>
                  </a:lnTo>
                  <a:lnTo>
                    <a:pt x="744" y="1803"/>
                  </a:lnTo>
                  <a:lnTo>
                    <a:pt x="744" y="1800"/>
                  </a:lnTo>
                  <a:lnTo>
                    <a:pt x="744" y="1791"/>
                  </a:lnTo>
                  <a:lnTo>
                    <a:pt x="740" y="1783"/>
                  </a:lnTo>
                  <a:lnTo>
                    <a:pt x="734" y="1766"/>
                  </a:lnTo>
                  <a:lnTo>
                    <a:pt x="735" y="1761"/>
                  </a:lnTo>
                  <a:lnTo>
                    <a:pt x="735" y="1757"/>
                  </a:lnTo>
                  <a:lnTo>
                    <a:pt x="734" y="1754"/>
                  </a:lnTo>
                  <a:lnTo>
                    <a:pt x="728" y="1750"/>
                  </a:lnTo>
                  <a:lnTo>
                    <a:pt x="727" y="1749"/>
                  </a:lnTo>
                  <a:lnTo>
                    <a:pt x="722" y="1745"/>
                  </a:lnTo>
                  <a:lnTo>
                    <a:pt x="713" y="1742"/>
                  </a:lnTo>
                  <a:lnTo>
                    <a:pt x="711" y="1740"/>
                  </a:lnTo>
                  <a:lnTo>
                    <a:pt x="711" y="1738"/>
                  </a:lnTo>
                  <a:lnTo>
                    <a:pt x="710" y="1735"/>
                  </a:lnTo>
                  <a:lnTo>
                    <a:pt x="708" y="1733"/>
                  </a:lnTo>
                  <a:lnTo>
                    <a:pt x="705" y="1733"/>
                  </a:lnTo>
                  <a:lnTo>
                    <a:pt x="703" y="1731"/>
                  </a:lnTo>
                  <a:lnTo>
                    <a:pt x="703" y="1728"/>
                  </a:lnTo>
                  <a:lnTo>
                    <a:pt x="703" y="1687"/>
                  </a:lnTo>
                  <a:lnTo>
                    <a:pt x="705" y="1675"/>
                  </a:lnTo>
                  <a:lnTo>
                    <a:pt x="706" y="1670"/>
                  </a:lnTo>
                  <a:lnTo>
                    <a:pt x="710" y="1667"/>
                  </a:lnTo>
                  <a:lnTo>
                    <a:pt x="711" y="1665"/>
                  </a:lnTo>
                  <a:lnTo>
                    <a:pt x="718" y="1667"/>
                  </a:lnTo>
                  <a:lnTo>
                    <a:pt x="722" y="1665"/>
                  </a:lnTo>
                  <a:lnTo>
                    <a:pt x="725" y="1662"/>
                  </a:lnTo>
                  <a:lnTo>
                    <a:pt x="727" y="1658"/>
                  </a:lnTo>
                  <a:lnTo>
                    <a:pt x="728" y="1655"/>
                  </a:lnTo>
                  <a:lnTo>
                    <a:pt x="739" y="1644"/>
                  </a:lnTo>
                  <a:lnTo>
                    <a:pt x="742" y="1639"/>
                  </a:lnTo>
                  <a:lnTo>
                    <a:pt x="744" y="1633"/>
                  </a:lnTo>
                  <a:lnTo>
                    <a:pt x="744" y="1631"/>
                  </a:lnTo>
                  <a:lnTo>
                    <a:pt x="744" y="1622"/>
                  </a:lnTo>
                  <a:lnTo>
                    <a:pt x="744" y="1621"/>
                  </a:lnTo>
                  <a:lnTo>
                    <a:pt x="744" y="1619"/>
                  </a:lnTo>
                  <a:lnTo>
                    <a:pt x="744" y="1617"/>
                  </a:lnTo>
                  <a:lnTo>
                    <a:pt x="745" y="1616"/>
                  </a:lnTo>
                  <a:lnTo>
                    <a:pt x="747" y="1614"/>
                  </a:lnTo>
                  <a:lnTo>
                    <a:pt x="751" y="1612"/>
                  </a:lnTo>
                  <a:lnTo>
                    <a:pt x="745" y="1604"/>
                  </a:lnTo>
                  <a:lnTo>
                    <a:pt x="744" y="1598"/>
                  </a:lnTo>
                  <a:lnTo>
                    <a:pt x="744" y="1592"/>
                  </a:lnTo>
                  <a:lnTo>
                    <a:pt x="749" y="1592"/>
                  </a:lnTo>
                  <a:lnTo>
                    <a:pt x="754" y="1590"/>
                  </a:lnTo>
                  <a:lnTo>
                    <a:pt x="757" y="1588"/>
                  </a:lnTo>
                  <a:lnTo>
                    <a:pt x="761" y="1585"/>
                  </a:lnTo>
                  <a:lnTo>
                    <a:pt x="766" y="1587"/>
                  </a:lnTo>
                  <a:lnTo>
                    <a:pt x="769" y="1585"/>
                  </a:lnTo>
                  <a:lnTo>
                    <a:pt x="776" y="1581"/>
                  </a:lnTo>
                  <a:lnTo>
                    <a:pt x="785" y="1576"/>
                  </a:lnTo>
                  <a:lnTo>
                    <a:pt x="793" y="1569"/>
                  </a:lnTo>
                  <a:lnTo>
                    <a:pt x="795" y="1568"/>
                  </a:lnTo>
                  <a:lnTo>
                    <a:pt x="798" y="1566"/>
                  </a:lnTo>
                  <a:lnTo>
                    <a:pt x="800" y="1564"/>
                  </a:lnTo>
                  <a:lnTo>
                    <a:pt x="803" y="1564"/>
                  </a:lnTo>
                  <a:lnTo>
                    <a:pt x="810" y="1564"/>
                  </a:lnTo>
                  <a:lnTo>
                    <a:pt x="824" y="1564"/>
                  </a:lnTo>
                  <a:lnTo>
                    <a:pt x="827" y="1563"/>
                  </a:lnTo>
                  <a:lnTo>
                    <a:pt x="839" y="1558"/>
                  </a:lnTo>
                  <a:lnTo>
                    <a:pt x="844" y="1556"/>
                  </a:lnTo>
                  <a:lnTo>
                    <a:pt x="846" y="1554"/>
                  </a:lnTo>
                  <a:lnTo>
                    <a:pt x="846" y="1551"/>
                  </a:lnTo>
                  <a:lnTo>
                    <a:pt x="856" y="1547"/>
                  </a:lnTo>
                  <a:lnTo>
                    <a:pt x="863" y="1542"/>
                  </a:lnTo>
                  <a:lnTo>
                    <a:pt x="872" y="1535"/>
                  </a:lnTo>
                  <a:lnTo>
                    <a:pt x="880" y="1530"/>
                  </a:lnTo>
                  <a:lnTo>
                    <a:pt x="880" y="1527"/>
                  </a:lnTo>
                  <a:lnTo>
                    <a:pt x="882" y="1525"/>
                  </a:lnTo>
                  <a:lnTo>
                    <a:pt x="887" y="1523"/>
                  </a:lnTo>
                  <a:lnTo>
                    <a:pt x="890" y="1520"/>
                  </a:lnTo>
                  <a:lnTo>
                    <a:pt x="892" y="1518"/>
                  </a:lnTo>
                  <a:lnTo>
                    <a:pt x="894" y="1517"/>
                  </a:lnTo>
                  <a:lnTo>
                    <a:pt x="894" y="1513"/>
                  </a:lnTo>
                  <a:lnTo>
                    <a:pt x="896" y="1510"/>
                  </a:lnTo>
                  <a:lnTo>
                    <a:pt x="901" y="1508"/>
                  </a:lnTo>
                  <a:lnTo>
                    <a:pt x="906" y="1503"/>
                  </a:lnTo>
                  <a:lnTo>
                    <a:pt x="911" y="1498"/>
                  </a:lnTo>
                  <a:lnTo>
                    <a:pt x="916" y="1494"/>
                  </a:lnTo>
                  <a:lnTo>
                    <a:pt x="913" y="1493"/>
                  </a:lnTo>
                  <a:lnTo>
                    <a:pt x="911" y="1493"/>
                  </a:lnTo>
                  <a:lnTo>
                    <a:pt x="907" y="1494"/>
                  </a:lnTo>
                  <a:lnTo>
                    <a:pt x="906" y="1494"/>
                  </a:lnTo>
                  <a:lnTo>
                    <a:pt x="904" y="1493"/>
                  </a:lnTo>
                  <a:lnTo>
                    <a:pt x="906" y="1486"/>
                  </a:lnTo>
                  <a:lnTo>
                    <a:pt x="906" y="1481"/>
                  </a:lnTo>
                  <a:lnTo>
                    <a:pt x="904" y="1481"/>
                  </a:lnTo>
                  <a:lnTo>
                    <a:pt x="902" y="1479"/>
                  </a:lnTo>
                  <a:lnTo>
                    <a:pt x="897" y="1469"/>
                  </a:lnTo>
                  <a:lnTo>
                    <a:pt x="894" y="1459"/>
                  </a:lnTo>
                  <a:lnTo>
                    <a:pt x="892" y="1455"/>
                  </a:lnTo>
                  <a:lnTo>
                    <a:pt x="889" y="1452"/>
                  </a:lnTo>
                  <a:lnTo>
                    <a:pt x="884" y="1450"/>
                  </a:lnTo>
                  <a:lnTo>
                    <a:pt x="878" y="1450"/>
                  </a:lnTo>
                  <a:lnTo>
                    <a:pt x="875" y="1448"/>
                  </a:lnTo>
                  <a:lnTo>
                    <a:pt x="861" y="1443"/>
                  </a:lnTo>
                  <a:lnTo>
                    <a:pt x="860" y="1442"/>
                  </a:lnTo>
                  <a:lnTo>
                    <a:pt x="856" y="1436"/>
                  </a:lnTo>
                  <a:lnTo>
                    <a:pt x="853" y="1435"/>
                  </a:lnTo>
                  <a:lnTo>
                    <a:pt x="849" y="1425"/>
                  </a:lnTo>
                  <a:lnTo>
                    <a:pt x="844" y="1418"/>
                  </a:lnTo>
                  <a:lnTo>
                    <a:pt x="838" y="1413"/>
                  </a:lnTo>
                  <a:lnTo>
                    <a:pt x="831" y="1409"/>
                  </a:lnTo>
                  <a:lnTo>
                    <a:pt x="829" y="1407"/>
                  </a:lnTo>
                  <a:lnTo>
                    <a:pt x="827" y="1407"/>
                  </a:lnTo>
                  <a:lnTo>
                    <a:pt x="826" y="1406"/>
                  </a:lnTo>
                  <a:lnTo>
                    <a:pt x="826" y="1402"/>
                  </a:lnTo>
                  <a:lnTo>
                    <a:pt x="824" y="1399"/>
                  </a:lnTo>
                  <a:lnTo>
                    <a:pt x="826" y="1394"/>
                  </a:lnTo>
                  <a:lnTo>
                    <a:pt x="826" y="1384"/>
                  </a:lnTo>
                  <a:lnTo>
                    <a:pt x="826" y="1373"/>
                  </a:lnTo>
                  <a:lnTo>
                    <a:pt x="829" y="1367"/>
                  </a:lnTo>
                  <a:lnTo>
                    <a:pt x="832" y="1360"/>
                  </a:lnTo>
                  <a:lnTo>
                    <a:pt x="827" y="1358"/>
                  </a:lnTo>
                  <a:lnTo>
                    <a:pt x="824" y="1356"/>
                  </a:lnTo>
                  <a:lnTo>
                    <a:pt x="821" y="1353"/>
                  </a:lnTo>
                  <a:lnTo>
                    <a:pt x="819" y="1350"/>
                  </a:lnTo>
                  <a:lnTo>
                    <a:pt x="819" y="1338"/>
                  </a:lnTo>
                  <a:lnTo>
                    <a:pt x="819" y="1326"/>
                  </a:lnTo>
                  <a:lnTo>
                    <a:pt x="817" y="1317"/>
                  </a:lnTo>
                  <a:lnTo>
                    <a:pt x="817" y="1312"/>
                  </a:lnTo>
                  <a:lnTo>
                    <a:pt x="821" y="1302"/>
                  </a:lnTo>
                  <a:lnTo>
                    <a:pt x="826" y="1291"/>
                  </a:lnTo>
                  <a:lnTo>
                    <a:pt x="826" y="1285"/>
                  </a:lnTo>
                  <a:lnTo>
                    <a:pt x="826" y="1278"/>
                  </a:lnTo>
                  <a:lnTo>
                    <a:pt x="822" y="1276"/>
                  </a:lnTo>
                  <a:lnTo>
                    <a:pt x="821" y="1273"/>
                  </a:lnTo>
                  <a:lnTo>
                    <a:pt x="819" y="1269"/>
                  </a:lnTo>
                  <a:lnTo>
                    <a:pt x="819" y="1264"/>
                  </a:lnTo>
                  <a:lnTo>
                    <a:pt x="815" y="1259"/>
                  </a:lnTo>
                  <a:lnTo>
                    <a:pt x="812" y="1254"/>
                  </a:lnTo>
                  <a:lnTo>
                    <a:pt x="802" y="1247"/>
                  </a:lnTo>
                  <a:lnTo>
                    <a:pt x="795" y="1245"/>
                  </a:lnTo>
                  <a:lnTo>
                    <a:pt x="790" y="1242"/>
                  </a:lnTo>
                  <a:lnTo>
                    <a:pt x="786" y="1237"/>
                  </a:lnTo>
                  <a:lnTo>
                    <a:pt x="785" y="1230"/>
                  </a:lnTo>
                  <a:lnTo>
                    <a:pt x="781" y="1223"/>
                  </a:lnTo>
                  <a:lnTo>
                    <a:pt x="778" y="1220"/>
                  </a:lnTo>
                  <a:lnTo>
                    <a:pt x="774" y="1215"/>
                  </a:lnTo>
                  <a:lnTo>
                    <a:pt x="771" y="1209"/>
                  </a:lnTo>
                  <a:lnTo>
                    <a:pt x="771" y="1189"/>
                  </a:lnTo>
                  <a:lnTo>
                    <a:pt x="776" y="1187"/>
                  </a:lnTo>
                  <a:lnTo>
                    <a:pt x="774" y="1186"/>
                  </a:lnTo>
                  <a:lnTo>
                    <a:pt x="781" y="1179"/>
                  </a:lnTo>
                  <a:lnTo>
                    <a:pt x="790" y="1174"/>
                  </a:lnTo>
                  <a:lnTo>
                    <a:pt x="800" y="1172"/>
                  </a:lnTo>
                  <a:lnTo>
                    <a:pt x="810" y="1172"/>
                  </a:lnTo>
                  <a:lnTo>
                    <a:pt x="821" y="1175"/>
                  </a:lnTo>
                  <a:lnTo>
                    <a:pt x="829" y="1180"/>
                  </a:lnTo>
                  <a:lnTo>
                    <a:pt x="839" y="1184"/>
                  </a:lnTo>
                  <a:lnTo>
                    <a:pt x="849" y="1184"/>
                  </a:lnTo>
                  <a:lnTo>
                    <a:pt x="870" y="1186"/>
                  </a:lnTo>
                  <a:lnTo>
                    <a:pt x="892" y="1189"/>
                  </a:lnTo>
                  <a:lnTo>
                    <a:pt x="913" y="1191"/>
                  </a:lnTo>
                  <a:lnTo>
                    <a:pt x="921" y="1191"/>
                  </a:lnTo>
                  <a:lnTo>
                    <a:pt x="931" y="1189"/>
                  </a:lnTo>
                  <a:lnTo>
                    <a:pt x="940" y="1186"/>
                  </a:lnTo>
                  <a:lnTo>
                    <a:pt x="948" y="1180"/>
                  </a:lnTo>
                  <a:lnTo>
                    <a:pt x="948" y="1175"/>
                  </a:lnTo>
                  <a:lnTo>
                    <a:pt x="950" y="1170"/>
                  </a:lnTo>
                  <a:lnTo>
                    <a:pt x="955" y="1162"/>
                  </a:lnTo>
                  <a:lnTo>
                    <a:pt x="955" y="1158"/>
                  </a:lnTo>
                  <a:lnTo>
                    <a:pt x="955" y="1157"/>
                  </a:lnTo>
                  <a:lnTo>
                    <a:pt x="955" y="1155"/>
                  </a:lnTo>
                  <a:lnTo>
                    <a:pt x="959" y="1155"/>
                  </a:lnTo>
                  <a:lnTo>
                    <a:pt x="962" y="1155"/>
                  </a:lnTo>
                  <a:lnTo>
                    <a:pt x="962" y="1151"/>
                  </a:lnTo>
                  <a:lnTo>
                    <a:pt x="962" y="1148"/>
                  </a:lnTo>
                  <a:lnTo>
                    <a:pt x="965" y="1148"/>
                  </a:lnTo>
                  <a:lnTo>
                    <a:pt x="969" y="1148"/>
                  </a:lnTo>
                  <a:lnTo>
                    <a:pt x="981" y="1133"/>
                  </a:lnTo>
                  <a:lnTo>
                    <a:pt x="984" y="1124"/>
                  </a:lnTo>
                  <a:lnTo>
                    <a:pt x="989" y="1114"/>
                  </a:lnTo>
                  <a:lnTo>
                    <a:pt x="996" y="1114"/>
                  </a:lnTo>
                  <a:lnTo>
                    <a:pt x="1001" y="1112"/>
                  </a:lnTo>
                  <a:lnTo>
                    <a:pt x="1010" y="1107"/>
                  </a:lnTo>
                  <a:lnTo>
                    <a:pt x="1012" y="1097"/>
                  </a:lnTo>
                  <a:lnTo>
                    <a:pt x="1015" y="1088"/>
                  </a:lnTo>
                  <a:lnTo>
                    <a:pt x="1017" y="1085"/>
                  </a:lnTo>
                  <a:lnTo>
                    <a:pt x="1020" y="1082"/>
                  </a:lnTo>
                  <a:lnTo>
                    <a:pt x="1023" y="1080"/>
                  </a:lnTo>
                  <a:lnTo>
                    <a:pt x="1030" y="1080"/>
                  </a:lnTo>
                  <a:lnTo>
                    <a:pt x="1030" y="1075"/>
                  </a:lnTo>
                  <a:lnTo>
                    <a:pt x="1029" y="1070"/>
                  </a:lnTo>
                  <a:lnTo>
                    <a:pt x="1025" y="1061"/>
                  </a:lnTo>
                  <a:lnTo>
                    <a:pt x="1022" y="1053"/>
                  </a:lnTo>
                  <a:lnTo>
                    <a:pt x="1022" y="1046"/>
                  </a:lnTo>
                  <a:lnTo>
                    <a:pt x="1023" y="1039"/>
                  </a:lnTo>
                  <a:lnTo>
                    <a:pt x="1020" y="1039"/>
                  </a:lnTo>
                  <a:lnTo>
                    <a:pt x="1018" y="1036"/>
                  </a:lnTo>
                  <a:lnTo>
                    <a:pt x="1017" y="1029"/>
                  </a:lnTo>
                  <a:lnTo>
                    <a:pt x="1015" y="1022"/>
                  </a:lnTo>
                  <a:lnTo>
                    <a:pt x="1013" y="1020"/>
                  </a:lnTo>
                  <a:lnTo>
                    <a:pt x="1010" y="1018"/>
                  </a:lnTo>
                  <a:lnTo>
                    <a:pt x="1010" y="1010"/>
                  </a:lnTo>
                  <a:lnTo>
                    <a:pt x="1006" y="1005"/>
                  </a:lnTo>
                  <a:lnTo>
                    <a:pt x="1003" y="998"/>
                  </a:lnTo>
                  <a:lnTo>
                    <a:pt x="1003" y="991"/>
                  </a:lnTo>
                  <a:lnTo>
                    <a:pt x="1008" y="981"/>
                  </a:lnTo>
                  <a:lnTo>
                    <a:pt x="1013" y="971"/>
                  </a:lnTo>
                  <a:lnTo>
                    <a:pt x="1020" y="962"/>
                  </a:lnTo>
                  <a:lnTo>
                    <a:pt x="1025" y="959"/>
                  </a:lnTo>
                  <a:lnTo>
                    <a:pt x="1030" y="957"/>
                  </a:lnTo>
                  <a:lnTo>
                    <a:pt x="1030" y="937"/>
                  </a:lnTo>
                  <a:lnTo>
                    <a:pt x="1034" y="937"/>
                  </a:lnTo>
                  <a:lnTo>
                    <a:pt x="1041" y="937"/>
                  </a:lnTo>
                  <a:lnTo>
                    <a:pt x="1051" y="937"/>
                  </a:lnTo>
                  <a:lnTo>
                    <a:pt x="1056" y="937"/>
                  </a:lnTo>
                  <a:lnTo>
                    <a:pt x="1061" y="937"/>
                  </a:lnTo>
                  <a:lnTo>
                    <a:pt x="1064" y="938"/>
                  </a:lnTo>
                  <a:lnTo>
                    <a:pt x="1064" y="943"/>
                  </a:lnTo>
                  <a:lnTo>
                    <a:pt x="1073" y="945"/>
                  </a:lnTo>
                  <a:lnTo>
                    <a:pt x="1076" y="947"/>
                  </a:lnTo>
                  <a:lnTo>
                    <a:pt x="1078" y="950"/>
                  </a:lnTo>
                  <a:lnTo>
                    <a:pt x="1085" y="949"/>
                  </a:lnTo>
                  <a:lnTo>
                    <a:pt x="1085" y="947"/>
                  </a:lnTo>
                  <a:lnTo>
                    <a:pt x="1090" y="945"/>
                  </a:lnTo>
                  <a:lnTo>
                    <a:pt x="1092" y="945"/>
                  </a:lnTo>
                  <a:lnTo>
                    <a:pt x="1097" y="942"/>
                  </a:lnTo>
                  <a:lnTo>
                    <a:pt x="1100" y="937"/>
                  </a:lnTo>
                  <a:lnTo>
                    <a:pt x="1102" y="937"/>
                  </a:lnTo>
                  <a:lnTo>
                    <a:pt x="1102" y="935"/>
                  </a:lnTo>
                  <a:lnTo>
                    <a:pt x="1104" y="933"/>
                  </a:lnTo>
                  <a:lnTo>
                    <a:pt x="1107" y="926"/>
                  </a:lnTo>
                  <a:lnTo>
                    <a:pt x="1109" y="918"/>
                  </a:lnTo>
                  <a:lnTo>
                    <a:pt x="1107" y="909"/>
                  </a:lnTo>
                  <a:lnTo>
                    <a:pt x="1104" y="901"/>
                  </a:lnTo>
                  <a:lnTo>
                    <a:pt x="1102" y="899"/>
                  </a:lnTo>
                  <a:lnTo>
                    <a:pt x="1100" y="892"/>
                  </a:lnTo>
                  <a:lnTo>
                    <a:pt x="1099" y="887"/>
                  </a:lnTo>
                  <a:lnTo>
                    <a:pt x="1100" y="884"/>
                  </a:lnTo>
                  <a:lnTo>
                    <a:pt x="1107" y="877"/>
                  </a:lnTo>
                  <a:lnTo>
                    <a:pt x="1109" y="875"/>
                  </a:lnTo>
                  <a:lnTo>
                    <a:pt x="1114" y="868"/>
                  </a:lnTo>
                  <a:lnTo>
                    <a:pt x="1116" y="862"/>
                  </a:lnTo>
                  <a:lnTo>
                    <a:pt x="1116" y="857"/>
                  </a:lnTo>
                  <a:lnTo>
                    <a:pt x="1114" y="850"/>
                  </a:lnTo>
                  <a:lnTo>
                    <a:pt x="1114" y="846"/>
                  </a:lnTo>
                  <a:lnTo>
                    <a:pt x="1114" y="841"/>
                  </a:lnTo>
                  <a:lnTo>
                    <a:pt x="1114" y="836"/>
                  </a:lnTo>
                  <a:lnTo>
                    <a:pt x="1119" y="829"/>
                  </a:lnTo>
                  <a:lnTo>
                    <a:pt x="1121" y="826"/>
                  </a:lnTo>
                  <a:lnTo>
                    <a:pt x="1123" y="824"/>
                  </a:lnTo>
                  <a:lnTo>
                    <a:pt x="1124" y="821"/>
                  </a:lnTo>
                  <a:lnTo>
                    <a:pt x="1126" y="816"/>
                  </a:lnTo>
                  <a:lnTo>
                    <a:pt x="1128" y="810"/>
                  </a:lnTo>
                  <a:lnTo>
                    <a:pt x="1128" y="809"/>
                  </a:lnTo>
                  <a:lnTo>
                    <a:pt x="1129" y="799"/>
                  </a:lnTo>
                  <a:lnTo>
                    <a:pt x="1131" y="792"/>
                  </a:lnTo>
                  <a:lnTo>
                    <a:pt x="1129" y="773"/>
                  </a:lnTo>
                  <a:lnTo>
                    <a:pt x="1129" y="770"/>
                  </a:lnTo>
                  <a:lnTo>
                    <a:pt x="1131" y="763"/>
                  </a:lnTo>
                  <a:lnTo>
                    <a:pt x="1131" y="761"/>
                  </a:lnTo>
                  <a:lnTo>
                    <a:pt x="1133" y="754"/>
                  </a:lnTo>
                  <a:lnTo>
                    <a:pt x="1133" y="751"/>
                  </a:lnTo>
                  <a:lnTo>
                    <a:pt x="1133" y="749"/>
                  </a:lnTo>
                  <a:lnTo>
                    <a:pt x="1136" y="746"/>
                  </a:lnTo>
                  <a:lnTo>
                    <a:pt x="1138" y="740"/>
                  </a:lnTo>
                  <a:lnTo>
                    <a:pt x="1138" y="730"/>
                  </a:lnTo>
                  <a:lnTo>
                    <a:pt x="1138" y="722"/>
                  </a:lnTo>
                  <a:lnTo>
                    <a:pt x="1140" y="717"/>
                  </a:lnTo>
                  <a:lnTo>
                    <a:pt x="1145" y="715"/>
                  </a:lnTo>
                  <a:lnTo>
                    <a:pt x="1146" y="711"/>
                  </a:lnTo>
                  <a:lnTo>
                    <a:pt x="1146" y="708"/>
                  </a:lnTo>
                  <a:lnTo>
                    <a:pt x="1150" y="701"/>
                  </a:lnTo>
                  <a:lnTo>
                    <a:pt x="1150" y="696"/>
                  </a:lnTo>
                  <a:lnTo>
                    <a:pt x="1148" y="693"/>
                  </a:lnTo>
                  <a:lnTo>
                    <a:pt x="1145" y="686"/>
                  </a:lnTo>
                  <a:lnTo>
                    <a:pt x="1143" y="684"/>
                  </a:lnTo>
                  <a:lnTo>
                    <a:pt x="1138" y="669"/>
                  </a:lnTo>
                  <a:lnTo>
                    <a:pt x="1138" y="665"/>
                  </a:lnTo>
                  <a:lnTo>
                    <a:pt x="1138" y="652"/>
                  </a:lnTo>
                  <a:lnTo>
                    <a:pt x="1136" y="647"/>
                  </a:lnTo>
                  <a:lnTo>
                    <a:pt x="1134" y="640"/>
                  </a:lnTo>
                  <a:lnTo>
                    <a:pt x="1136" y="636"/>
                  </a:lnTo>
                  <a:lnTo>
                    <a:pt x="1138" y="633"/>
                  </a:lnTo>
                  <a:lnTo>
                    <a:pt x="1141" y="631"/>
                  </a:lnTo>
                  <a:lnTo>
                    <a:pt x="1158" y="631"/>
                  </a:lnTo>
                  <a:lnTo>
                    <a:pt x="1162" y="629"/>
                  </a:lnTo>
                  <a:lnTo>
                    <a:pt x="1165" y="631"/>
                  </a:lnTo>
                  <a:lnTo>
                    <a:pt x="1169" y="633"/>
                  </a:lnTo>
                  <a:lnTo>
                    <a:pt x="1172" y="631"/>
                  </a:lnTo>
                  <a:lnTo>
                    <a:pt x="1175" y="629"/>
                  </a:lnTo>
                  <a:lnTo>
                    <a:pt x="1182" y="621"/>
                  </a:lnTo>
                  <a:lnTo>
                    <a:pt x="1189" y="614"/>
                  </a:lnTo>
                  <a:lnTo>
                    <a:pt x="1191" y="611"/>
                  </a:lnTo>
                  <a:lnTo>
                    <a:pt x="1192" y="607"/>
                  </a:lnTo>
                  <a:lnTo>
                    <a:pt x="1194" y="604"/>
                  </a:lnTo>
                  <a:lnTo>
                    <a:pt x="1196" y="602"/>
                  </a:lnTo>
                  <a:lnTo>
                    <a:pt x="1199" y="595"/>
                  </a:lnTo>
                  <a:lnTo>
                    <a:pt x="1203" y="589"/>
                  </a:lnTo>
                  <a:lnTo>
                    <a:pt x="1206" y="585"/>
                  </a:lnTo>
                  <a:lnTo>
                    <a:pt x="1206" y="583"/>
                  </a:lnTo>
                  <a:lnTo>
                    <a:pt x="1210" y="580"/>
                  </a:lnTo>
                  <a:lnTo>
                    <a:pt x="1216" y="577"/>
                  </a:lnTo>
                  <a:lnTo>
                    <a:pt x="1223" y="570"/>
                  </a:lnTo>
                  <a:lnTo>
                    <a:pt x="1230" y="563"/>
                  </a:lnTo>
                  <a:lnTo>
                    <a:pt x="1237" y="558"/>
                  </a:lnTo>
                  <a:lnTo>
                    <a:pt x="1240" y="558"/>
                  </a:lnTo>
                  <a:lnTo>
                    <a:pt x="1250" y="551"/>
                  </a:lnTo>
                  <a:lnTo>
                    <a:pt x="1256" y="549"/>
                  </a:lnTo>
                  <a:lnTo>
                    <a:pt x="1261" y="548"/>
                  </a:lnTo>
                  <a:lnTo>
                    <a:pt x="1262" y="548"/>
                  </a:lnTo>
                  <a:lnTo>
                    <a:pt x="1266" y="548"/>
                  </a:lnTo>
                  <a:lnTo>
                    <a:pt x="1269" y="548"/>
                  </a:lnTo>
                  <a:lnTo>
                    <a:pt x="1276" y="546"/>
                  </a:lnTo>
                  <a:lnTo>
                    <a:pt x="1279" y="546"/>
                  </a:lnTo>
                  <a:lnTo>
                    <a:pt x="1288" y="543"/>
                  </a:lnTo>
                  <a:lnTo>
                    <a:pt x="1296" y="539"/>
                  </a:lnTo>
                  <a:lnTo>
                    <a:pt x="1300" y="539"/>
                  </a:lnTo>
                  <a:lnTo>
                    <a:pt x="1305" y="536"/>
                  </a:lnTo>
                  <a:lnTo>
                    <a:pt x="1308" y="536"/>
                  </a:lnTo>
                  <a:lnTo>
                    <a:pt x="1314" y="532"/>
                  </a:lnTo>
                  <a:lnTo>
                    <a:pt x="1324" y="527"/>
                  </a:lnTo>
                  <a:lnTo>
                    <a:pt x="1337" y="517"/>
                  </a:lnTo>
                  <a:lnTo>
                    <a:pt x="1349" y="505"/>
                  </a:lnTo>
                  <a:lnTo>
                    <a:pt x="1361" y="493"/>
                  </a:lnTo>
                  <a:lnTo>
                    <a:pt x="1371" y="479"/>
                  </a:lnTo>
                  <a:lnTo>
                    <a:pt x="1377" y="478"/>
                  </a:lnTo>
                  <a:lnTo>
                    <a:pt x="1380" y="476"/>
                  </a:lnTo>
                  <a:lnTo>
                    <a:pt x="1385" y="469"/>
                  </a:lnTo>
                  <a:lnTo>
                    <a:pt x="1390" y="462"/>
                  </a:lnTo>
                  <a:lnTo>
                    <a:pt x="1394" y="461"/>
                  </a:lnTo>
                  <a:lnTo>
                    <a:pt x="1399" y="459"/>
                  </a:lnTo>
                  <a:lnTo>
                    <a:pt x="1400" y="456"/>
                  </a:lnTo>
                  <a:lnTo>
                    <a:pt x="1402" y="452"/>
                  </a:lnTo>
                  <a:lnTo>
                    <a:pt x="1411" y="450"/>
                  </a:lnTo>
                  <a:lnTo>
                    <a:pt x="1414" y="449"/>
                  </a:lnTo>
                  <a:lnTo>
                    <a:pt x="1418" y="447"/>
                  </a:lnTo>
                  <a:lnTo>
                    <a:pt x="1419" y="444"/>
                  </a:lnTo>
                  <a:lnTo>
                    <a:pt x="1419" y="439"/>
                  </a:lnTo>
                  <a:lnTo>
                    <a:pt x="1419" y="427"/>
                  </a:lnTo>
                  <a:lnTo>
                    <a:pt x="1419" y="416"/>
                  </a:lnTo>
                  <a:lnTo>
                    <a:pt x="1416" y="410"/>
                  </a:lnTo>
                  <a:lnTo>
                    <a:pt x="1411" y="403"/>
                  </a:lnTo>
                  <a:lnTo>
                    <a:pt x="1400" y="391"/>
                  </a:lnTo>
                  <a:lnTo>
                    <a:pt x="1395" y="384"/>
                  </a:lnTo>
                  <a:lnTo>
                    <a:pt x="1392" y="377"/>
                  </a:lnTo>
                  <a:close/>
                  <a:moveTo>
                    <a:pt x="1119" y="631"/>
                  </a:moveTo>
                  <a:lnTo>
                    <a:pt x="1119" y="633"/>
                  </a:lnTo>
                  <a:lnTo>
                    <a:pt x="1119" y="636"/>
                  </a:lnTo>
                  <a:lnTo>
                    <a:pt x="1119" y="631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3" name="Freeform 19">
              <a:extLst>
                <a:ext uri="{FF2B5EF4-FFF2-40B4-BE49-F238E27FC236}">
                  <a16:creationId xmlns:a16="http://schemas.microsoft.com/office/drawing/2014/main" id="{BF13C8EA-6F25-4009-A5D9-EA2049ECE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8279" y="3286460"/>
              <a:ext cx="1022350" cy="895350"/>
            </a:xfrm>
            <a:custGeom>
              <a:avLst/>
              <a:gdLst>
                <a:gd name="T0" fmla="*/ 2786 w 2840"/>
                <a:gd name="T1" fmla="*/ 1580 h 2485"/>
                <a:gd name="T2" fmla="*/ 2668 w 2840"/>
                <a:gd name="T3" fmla="*/ 1372 h 2485"/>
                <a:gd name="T4" fmla="*/ 2605 w 2840"/>
                <a:gd name="T5" fmla="*/ 1244 h 2485"/>
                <a:gd name="T6" fmla="*/ 2569 w 2840"/>
                <a:gd name="T7" fmla="*/ 1078 h 2485"/>
                <a:gd name="T8" fmla="*/ 2469 w 2840"/>
                <a:gd name="T9" fmla="*/ 1020 h 2485"/>
                <a:gd name="T10" fmla="*/ 2539 w 2840"/>
                <a:gd name="T11" fmla="*/ 908 h 2485"/>
                <a:gd name="T12" fmla="*/ 2658 w 2840"/>
                <a:gd name="T13" fmla="*/ 819 h 2485"/>
                <a:gd name="T14" fmla="*/ 2643 w 2840"/>
                <a:gd name="T15" fmla="*/ 633 h 2485"/>
                <a:gd name="T16" fmla="*/ 2574 w 2840"/>
                <a:gd name="T17" fmla="*/ 493 h 2485"/>
                <a:gd name="T18" fmla="*/ 2518 w 2840"/>
                <a:gd name="T19" fmla="*/ 348 h 2485"/>
                <a:gd name="T20" fmla="*/ 2463 w 2840"/>
                <a:gd name="T21" fmla="*/ 167 h 2485"/>
                <a:gd name="T22" fmla="*/ 2286 w 2840"/>
                <a:gd name="T23" fmla="*/ 68 h 2485"/>
                <a:gd name="T24" fmla="*/ 2035 w 2840"/>
                <a:gd name="T25" fmla="*/ 130 h 2485"/>
                <a:gd name="T26" fmla="*/ 1481 w 2840"/>
                <a:gd name="T27" fmla="*/ 130 h 2485"/>
                <a:gd name="T28" fmla="*/ 1382 w 2840"/>
                <a:gd name="T29" fmla="*/ 198 h 2485"/>
                <a:gd name="T30" fmla="*/ 1471 w 2840"/>
                <a:gd name="T31" fmla="*/ 125 h 2485"/>
                <a:gd name="T32" fmla="*/ 1447 w 2840"/>
                <a:gd name="T33" fmla="*/ 130 h 2485"/>
                <a:gd name="T34" fmla="*/ 1300 w 2840"/>
                <a:gd name="T35" fmla="*/ 198 h 2485"/>
                <a:gd name="T36" fmla="*/ 1169 w 2840"/>
                <a:gd name="T37" fmla="*/ 155 h 2485"/>
                <a:gd name="T38" fmla="*/ 1169 w 2840"/>
                <a:gd name="T39" fmla="*/ 55 h 2485"/>
                <a:gd name="T40" fmla="*/ 1215 w 2840"/>
                <a:gd name="T41" fmla="*/ 55 h 2485"/>
                <a:gd name="T42" fmla="*/ 1043 w 2840"/>
                <a:gd name="T43" fmla="*/ 2 h 2485"/>
                <a:gd name="T44" fmla="*/ 756 w 2840"/>
                <a:gd name="T45" fmla="*/ 99 h 2485"/>
                <a:gd name="T46" fmla="*/ 608 w 2840"/>
                <a:gd name="T47" fmla="*/ 177 h 2485"/>
                <a:gd name="T48" fmla="*/ 527 w 2840"/>
                <a:gd name="T49" fmla="*/ 278 h 2485"/>
                <a:gd name="T50" fmla="*/ 314 w 2840"/>
                <a:gd name="T51" fmla="*/ 348 h 2485"/>
                <a:gd name="T52" fmla="*/ 115 w 2840"/>
                <a:gd name="T53" fmla="*/ 428 h 2485"/>
                <a:gd name="T54" fmla="*/ 142 w 2840"/>
                <a:gd name="T55" fmla="*/ 488 h 2485"/>
                <a:gd name="T56" fmla="*/ 161 w 2840"/>
                <a:gd name="T57" fmla="*/ 471 h 2485"/>
                <a:gd name="T58" fmla="*/ 178 w 2840"/>
                <a:gd name="T59" fmla="*/ 658 h 2485"/>
                <a:gd name="T60" fmla="*/ 132 w 2840"/>
                <a:gd name="T61" fmla="*/ 575 h 2485"/>
                <a:gd name="T62" fmla="*/ 48 w 2840"/>
                <a:gd name="T63" fmla="*/ 561 h 2485"/>
                <a:gd name="T64" fmla="*/ 82 w 2840"/>
                <a:gd name="T65" fmla="*/ 699 h 2485"/>
                <a:gd name="T66" fmla="*/ 41 w 2840"/>
                <a:gd name="T67" fmla="*/ 833 h 2485"/>
                <a:gd name="T68" fmla="*/ 62 w 2840"/>
                <a:gd name="T69" fmla="*/ 993 h 2485"/>
                <a:gd name="T70" fmla="*/ 126 w 2840"/>
                <a:gd name="T71" fmla="*/ 1099 h 2485"/>
                <a:gd name="T72" fmla="*/ 132 w 2840"/>
                <a:gd name="T73" fmla="*/ 1390 h 2485"/>
                <a:gd name="T74" fmla="*/ 157 w 2840"/>
                <a:gd name="T75" fmla="*/ 1476 h 2485"/>
                <a:gd name="T76" fmla="*/ 181 w 2840"/>
                <a:gd name="T77" fmla="*/ 1540 h 2485"/>
                <a:gd name="T78" fmla="*/ 212 w 2840"/>
                <a:gd name="T79" fmla="*/ 1801 h 2485"/>
                <a:gd name="T80" fmla="*/ 375 w 2840"/>
                <a:gd name="T81" fmla="*/ 1808 h 2485"/>
                <a:gd name="T82" fmla="*/ 481 w 2840"/>
                <a:gd name="T83" fmla="*/ 1863 h 2485"/>
                <a:gd name="T84" fmla="*/ 631 w 2840"/>
                <a:gd name="T85" fmla="*/ 1894 h 2485"/>
                <a:gd name="T86" fmla="*/ 669 w 2840"/>
                <a:gd name="T87" fmla="*/ 2047 h 2485"/>
                <a:gd name="T88" fmla="*/ 846 w 2840"/>
                <a:gd name="T89" fmla="*/ 2115 h 2485"/>
                <a:gd name="T90" fmla="*/ 858 w 2840"/>
                <a:gd name="T91" fmla="*/ 2005 h 2485"/>
                <a:gd name="T92" fmla="*/ 1027 w 2840"/>
                <a:gd name="T93" fmla="*/ 2044 h 2485"/>
                <a:gd name="T94" fmla="*/ 1061 w 2840"/>
                <a:gd name="T95" fmla="*/ 2127 h 2485"/>
                <a:gd name="T96" fmla="*/ 1198 w 2840"/>
                <a:gd name="T97" fmla="*/ 2173 h 2485"/>
                <a:gd name="T98" fmla="*/ 1336 w 2840"/>
                <a:gd name="T99" fmla="*/ 2281 h 2485"/>
                <a:gd name="T100" fmla="*/ 1413 w 2840"/>
                <a:gd name="T101" fmla="*/ 2404 h 2485"/>
                <a:gd name="T102" fmla="*/ 1556 w 2840"/>
                <a:gd name="T103" fmla="*/ 2361 h 2485"/>
                <a:gd name="T104" fmla="*/ 1658 w 2840"/>
                <a:gd name="T105" fmla="*/ 2400 h 2485"/>
                <a:gd name="T106" fmla="*/ 1810 w 2840"/>
                <a:gd name="T107" fmla="*/ 2416 h 2485"/>
                <a:gd name="T108" fmla="*/ 2029 w 2840"/>
                <a:gd name="T109" fmla="*/ 2397 h 2485"/>
                <a:gd name="T110" fmla="*/ 2112 w 2840"/>
                <a:gd name="T111" fmla="*/ 2334 h 2485"/>
                <a:gd name="T112" fmla="*/ 2300 w 2840"/>
                <a:gd name="T113" fmla="*/ 2344 h 2485"/>
                <a:gd name="T114" fmla="*/ 2412 w 2840"/>
                <a:gd name="T115" fmla="*/ 2412 h 2485"/>
                <a:gd name="T116" fmla="*/ 2593 w 2840"/>
                <a:gd name="T117" fmla="*/ 2463 h 2485"/>
                <a:gd name="T118" fmla="*/ 2532 w 2840"/>
                <a:gd name="T119" fmla="*/ 2293 h 2485"/>
                <a:gd name="T120" fmla="*/ 2595 w 2840"/>
                <a:gd name="T121" fmla="*/ 2086 h 2485"/>
                <a:gd name="T122" fmla="*/ 2673 w 2840"/>
                <a:gd name="T123" fmla="*/ 1952 h 2485"/>
                <a:gd name="T124" fmla="*/ 2759 w 2840"/>
                <a:gd name="T125" fmla="*/ 1791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0" h="2485">
                  <a:moveTo>
                    <a:pt x="2839" y="1692"/>
                  </a:moveTo>
                  <a:lnTo>
                    <a:pt x="2829" y="1691"/>
                  </a:lnTo>
                  <a:lnTo>
                    <a:pt x="2820" y="1685"/>
                  </a:lnTo>
                  <a:lnTo>
                    <a:pt x="2813" y="1679"/>
                  </a:lnTo>
                  <a:lnTo>
                    <a:pt x="2808" y="1672"/>
                  </a:lnTo>
                  <a:lnTo>
                    <a:pt x="2800" y="1655"/>
                  </a:lnTo>
                  <a:lnTo>
                    <a:pt x="2791" y="1638"/>
                  </a:lnTo>
                  <a:lnTo>
                    <a:pt x="2794" y="1638"/>
                  </a:lnTo>
                  <a:lnTo>
                    <a:pt x="2796" y="1634"/>
                  </a:lnTo>
                  <a:lnTo>
                    <a:pt x="2798" y="1627"/>
                  </a:lnTo>
                  <a:lnTo>
                    <a:pt x="2800" y="1621"/>
                  </a:lnTo>
                  <a:lnTo>
                    <a:pt x="2801" y="1619"/>
                  </a:lnTo>
                  <a:lnTo>
                    <a:pt x="2805" y="1617"/>
                  </a:lnTo>
                  <a:lnTo>
                    <a:pt x="2805" y="1614"/>
                  </a:lnTo>
                  <a:lnTo>
                    <a:pt x="2808" y="1612"/>
                  </a:lnTo>
                  <a:lnTo>
                    <a:pt x="2815" y="1610"/>
                  </a:lnTo>
                  <a:lnTo>
                    <a:pt x="2822" y="1609"/>
                  </a:lnTo>
                  <a:lnTo>
                    <a:pt x="2823" y="1607"/>
                  </a:lnTo>
                  <a:lnTo>
                    <a:pt x="2825" y="1604"/>
                  </a:lnTo>
                  <a:lnTo>
                    <a:pt x="2817" y="1600"/>
                  </a:lnTo>
                  <a:lnTo>
                    <a:pt x="2808" y="1597"/>
                  </a:lnTo>
                  <a:lnTo>
                    <a:pt x="2800" y="1593"/>
                  </a:lnTo>
                  <a:lnTo>
                    <a:pt x="2791" y="1590"/>
                  </a:lnTo>
                  <a:lnTo>
                    <a:pt x="2789" y="1585"/>
                  </a:lnTo>
                  <a:lnTo>
                    <a:pt x="2786" y="1580"/>
                  </a:lnTo>
                  <a:lnTo>
                    <a:pt x="2777" y="1573"/>
                  </a:lnTo>
                  <a:lnTo>
                    <a:pt x="2769" y="1566"/>
                  </a:lnTo>
                  <a:lnTo>
                    <a:pt x="2765" y="1561"/>
                  </a:lnTo>
                  <a:lnTo>
                    <a:pt x="2764" y="1556"/>
                  </a:lnTo>
                  <a:lnTo>
                    <a:pt x="2759" y="1544"/>
                  </a:lnTo>
                  <a:lnTo>
                    <a:pt x="2752" y="1534"/>
                  </a:lnTo>
                  <a:lnTo>
                    <a:pt x="2747" y="1522"/>
                  </a:lnTo>
                  <a:lnTo>
                    <a:pt x="2745" y="1515"/>
                  </a:lnTo>
                  <a:lnTo>
                    <a:pt x="2743" y="1508"/>
                  </a:lnTo>
                  <a:lnTo>
                    <a:pt x="2735" y="1508"/>
                  </a:lnTo>
                  <a:lnTo>
                    <a:pt x="2728" y="1505"/>
                  </a:lnTo>
                  <a:lnTo>
                    <a:pt x="2725" y="1500"/>
                  </a:lnTo>
                  <a:lnTo>
                    <a:pt x="2721" y="1493"/>
                  </a:lnTo>
                  <a:lnTo>
                    <a:pt x="2718" y="1486"/>
                  </a:lnTo>
                  <a:lnTo>
                    <a:pt x="2714" y="1481"/>
                  </a:lnTo>
                  <a:lnTo>
                    <a:pt x="2709" y="1476"/>
                  </a:lnTo>
                  <a:lnTo>
                    <a:pt x="2702" y="1474"/>
                  </a:lnTo>
                  <a:lnTo>
                    <a:pt x="2699" y="1467"/>
                  </a:lnTo>
                  <a:lnTo>
                    <a:pt x="2694" y="1462"/>
                  </a:lnTo>
                  <a:lnTo>
                    <a:pt x="2684" y="1452"/>
                  </a:lnTo>
                  <a:lnTo>
                    <a:pt x="2677" y="1447"/>
                  </a:lnTo>
                  <a:lnTo>
                    <a:pt x="2673" y="1442"/>
                  </a:lnTo>
                  <a:lnTo>
                    <a:pt x="2670" y="1435"/>
                  </a:lnTo>
                  <a:lnTo>
                    <a:pt x="2668" y="1426"/>
                  </a:lnTo>
                  <a:lnTo>
                    <a:pt x="2668" y="1372"/>
                  </a:lnTo>
                  <a:lnTo>
                    <a:pt x="2661" y="1368"/>
                  </a:lnTo>
                  <a:lnTo>
                    <a:pt x="2656" y="1363"/>
                  </a:lnTo>
                  <a:lnTo>
                    <a:pt x="2655" y="1355"/>
                  </a:lnTo>
                  <a:lnTo>
                    <a:pt x="2655" y="1344"/>
                  </a:lnTo>
                  <a:lnTo>
                    <a:pt x="2646" y="1344"/>
                  </a:lnTo>
                  <a:lnTo>
                    <a:pt x="2641" y="1341"/>
                  </a:lnTo>
                  <a:lnTo>
                    <a:pt x="2638" y="1336"/>
                  </a:lnTo>
                  <a:lnTo>
                    <a:pt x="2634" y="1331"/>
                  </a:lnTo>
                  <a:lnTo>
                    <a:pt x="2627" y="1331"/>
                  </a:lnTo>
                  <a:lnTo>
                    <a:pt x="2624" y="1322"/>
                  </a:lnTo>
                  <a:lnTo>
                    <a:pt x="2624" y="1315"/>
                  </a:lnTo>
                  <a:lnTo>
                    <a:pt x="2624" y="1307"/>
                  </a:lnTo>
                  <a:lnTo>
                    <a:pt x="2621" y="1297"/>
                  </a:lnTo>
                  <a:lnTo>
                    <a:pt x="2619" y="1295"/>
                  </a:lnTo>
                  <a:lnTo>
                    <a:pt x="2617" y="1295"/>
                  </a:lnTo>
                  <a:lnTo>
                    <a:pt x="2615" y="1293"/>
                  </a:lnTo>
                  <a:lnTo>
                    <a:pt x="2614" y="1290"/>
                  </a:lnTo>
                  <a:lnTo>
                    <a:pt x="2614" y="1283"/>
                  </a:lnTo>
                  <a:lnTo>
                    <a:pt x="2614" y="1276"/>
                  </a:lnTo>
                  <a:lnTo>
                    <a:pt x="2614" y="1269"/>
                  </a:lnTo>
                  <a:lnTo>
                    <a:pt x="2614" y="1262"/>
                  </a:lnTo>
                  <a:lnTo>
                    <a:pt x="2610" y="1261"/>
                  </a:lnTo>
                  <a:lnTo>
                    <a:pt x="2609" y="1259"/>
                  </a:lnTo>
                  <a:lnTo>
                    <a:pt x="2607" y="1256"/>
                  </a:lnTo>
                  <a:lnTo>
                    <a:pt x="2605" y="1244"/>
                  </a:lnTo>
                  <a:lnTo>
                    <a:pt x="2607" y="1230"/>
                  </a:lnTo>
                  <a:lnTo>
                    <a:pt x="2610" y="1216"/>
                  </a:lnTo>
                  <a:lnTo>
                    <a:pt x="2614" y="1201"/>
                  </a:lnTo>
                  <a:lnTo>
                    <a:pt x="2614" y="1191"/>
                  </a:lnTo>
                  <a:lnTo>
                    <a:pt x="2614" y="1180"/>
                  </a:lnTo>
                  <a:lnTo>
                    <a:pt x="2610" y="1174"/>
                  </a:lnTo>
                  <a:lnTo>
                    <a:pt x="2607" y="1167"/>
                  </a:lnTo>
                  <a:lnTo>
                    <a:pt x="2612" y="1143"/>
                  </a:lnTo>
                  <a:lnTo>
                    <a:pt x="2614" y="1128"/>
                  </a:lnTo>
                  <a:lnTo>
                    <a:pt x="2614" y="1112"/>
                  </a:lnTo>
                  <a:lnTo>
                    <a:pt x="2612" y="1109"/>
                  </a:lnTo>
                  <a:lnTo>
                    <a:pt x="2610" y="1105"/>
                  </a:lnTo>
                  <a:lnTo>
                    <a:pt x="2607" y="1104"/>
                  </a:lnTo>
                  <a:lnTo>
                    <a:pt x="2607" y="1099"/>
                  </a:lnTo>
                  <a:lnTo>
                    <a:pt x="2605" y="1097"/>
                  </a:lnTo>
                  <a:lnTo>
                    <a:pt x="2603" y="1095"/>
                  </a:lnTo>
                  <a:lnTo>
                    <a:pt x="2600" y="1092"/>
                  </a:lnTo>
                  <a:lnTo>
                    <a:pt x="2595" y="1090"/>
                  </a:lnTo>
                  <a:lnTo>
                    <a:pt x="2593" y="1088"/>
                  </a:lnTo>
                  <a:lnTo>
                    <a:pt x="2593" y="1085"/>
                  </a:lnTo>
                  <a:lnTo>
                    <a:pt x="2586" y="1085"/>
                  </a:lnTo>
                  <a:lnTo>
                    <a:pt x="2581" y="1083"/>
                  </a:lnTo>
                  <a:lnTo>
                    <a:pt x="2578" y="1080"/>
                  </a:lnTo>
                  <a:lnTo>
                    <a:pt x="2573" y="1078"/>
                  </a:lnTo>
                  <a:lnTo>
                    <a:pt x="2569" y="1078"/>
                  </a:lnTo>
                  <a:lnTo>
                    <a:pt x="2568" y="1076"/>
                  </a:lnTo>
                  <a:lnTo>
                    <a:pt x="2566" y="1071"/>
                  </a:lnTo>
                  <a:lnTo>
                    <a:pt x="2563" y="1068"/>
                  </a:lnTo>
                  <a:lnTo>
                    <a:pt x="2559" y="1065"/>
                  </a:lnTo>
                  <a:lnTo>
                    <a:pt x="2551" y="1059"/>
                  </a:lnTo>
                  <a:lnTo>
                    <a:pt x="2545" y="1058"/>
                  </a:lnTo>
                  <a:lnTo>
                    <a:pt x="2539" y="1058"/>
                  </a:lnTo>
                  <a:lnTo>
                    <a:pt x="2537" y="1056"/>
                  </a:lnTo>
                  <a:lnTo>
                    <a:pt x="2535" y="1054"/>
                  </a:lnTo>
                  <a:lnTo>
                    <a:pt x="2532" y="1051"/>
                  </a:lnTo>
                  <a:lnTo>
                    <a:pt x="2527" y="1049"/>
                  </a:lnTo>
                  <a:lnTo>
                    <a:pt x="2525" y="1047"/>
                  </a:lnTo>
                  <a:lnTo>
                    <a:pt x="2525" y="1044"/>
                  </a:lnTo>
                  <a:lnTo>
                    <a:pt x="2518" y="1044"/>
                  </a:lnTo>
                  <a:lnTo>
                    <a:pt x="2511" y="1044"/>
                  </a:lnTo>
                  <a:lnTo>
                    <a:pt x="2506" y="1042"/>
                  </a:lnTo>
                  <a:lnTo>
                    <a:pt x="2504" y="1037"/>
                  </a:lnTo>
                  <a:lnTo>
                    <a:pt x="2498" y="1039"/>
                  </a:lnTo>
                  <a:lnTo>
                    <a:pt x="2491" y="1037"/>
                  </a:lnTo>
                  <a:lnTo>
                    <a:pt x="2487" y="1036"/>
                  </a:lnTo>
                  <a:lnTo>
                    <a:pt x="2484" y="1034"/>
                  </a:lnTo>
                  <a:lnTo>
                    <a:pt x="2477" y="1027"/>
                  </a:lnTo>
                  <a:lnTo>
                    <a:pt x="2474" y="1025"/>
                  </a:lnTo>
                  <a:lnTo>
                    <a:pt x="2470" y="1024"/>
                  </a:lnTo>
                  <a:lnTo>
                    <a:pt x="2469" y="1020"/>
                  </a:lnTo>
                  <a:lnTo>
                    <a:pt x="2467" y="1017"/>
                  </a:lnTo>
                  <a:lnTo>
                    <a:pt x="2463" y="1015"/>
                  </a:lnTo>
                  <a:lnTo>
                    <a:pt x="2463" y="1010"/>
                  </a:lnTo>
                  <a:lnTo>
                    <a:pt x="2484" y="1010"/>
                  </a:lnTo>
                  <a:lnTo>
                    <a:pt x="2486" y="1005"/>
                  </a:lnTo>
                  <a:lnTo>
                    <a:pt x="2487" y="1003"/>
                  </a:lnTo>
                  <a:lnTo>
                    <a:pt x="2491" y="1003"/>
                  </a:lnTo>
                  <a:lnTo>
                    <a:pt x="2494" y="1001"/>
                  </a:lnTo>
                  <a:lnTo>
                    <a:pt x="2496" y="998"/>
                  </a:lnTo>
                  <a:lnTo>
                    <a:pt x="2498" y="995"/>
                  </a:lnTo>
                  <a:lnTo>
                    <a:pt x="2498" y="989"/>
                  </a:lnTo>
                  <a:lnTo>
                    <a:pt x="2503" y="988"/>
                  </a:lnTo>
                  <a:lnTo>
                    <a:pt x="2504" y="986"/>
                  </a:lnTo>
                  <a:lnTo>
                    <a:pt x="2504" y="983"/>
                  </a:lnTo>
                  <a:lnTo>
                    <a:pt x="2506" y="979"/>
                  </a:lnTo>
                  <a:lnTo>
                    <a:pt x="2510" y="978"/>
                  </a:lnTo>
                  <a:lnTo>
                    <a:pt x="2513" y="976"/>
                  </a:lnTo>
                  <a:lnTo>
                    <a:pt x="2518" y="976"/>
                  </a:lnTo>
                  <a:lnTo>
                    <a:pt x="2520" y="959"/>
                  </a:lnTo>
                  <a:lnTo>
                    <a:pt x="2523" y="943"/>
                  </a:lnTo>
                  <a:lnTo>
                    <a:pt x="2528" y="930"/>
                  </a:lnTo>
                  <a:lnTo>
                    <a:pt x="2532" y="914"/>
                  </a:lnTo>
                  <a:lnTo>
                    <a:pt x="2533" y="909"/>
                  </a:lnTo>
                  <a:lnTo>
                    <a:pt x="2535" y="908"/>
                  </a:lnTo>
                  <a:lnTo>
                    <a:pt x="2539" y="908"/>
                  </a:lnTo>
                  <a:lnTo>
                    <a:pt x="2539" y="894"/>
                  </a:lnTo>
                  <a:lnTo>
                    <a:pt x="2547" y="892"/>
                  </a:lnTo>
                  <a:lnTo>
                    <a:pt x="2554" y="889"/>
                  </a:lnTo>
                  <a:lnTo>
                    <a:pt x="2559" y="884"/>
                  </a:lnTo>
                  <a:lnTo>
                    <a:pt x="2564" y="879"/>
                  </a:lnTo>
                  <a:lnTo>
                    <a:pt x="2574" y="868"/>
                  </a:lnTo>
                  <a:lnTo>
                    <a:pt x="2580" y="863"/>
                  </a:lnTo>
                  <a:lnTo>
                    <a:pt x="2586" y="860"/>
                  </a:lnTo>
                  <a:lnTo>
                    <a:pt x="2593" y="860"/>
                  </a:lnTo>
                  <a:lnTo>
                    <a:pt x="2598" y="860"/>
                  </a:lnTo>
                  <a:lnTo>
                    <a:pt x="2600" y="856"/>
                  </a:lnTo>
                  <a:lnTo>
                    <a:pt x="2603" y="853"/>
                  </a:lnTo>
                  <a:lnTo>
                    <a:pt x="2605" y="850"/>
                  </a:lnTo>
                  <a:lnTo>
                    <a:pt x="2609" y="846"/>
                  </a:lnTo>
                  <a:lnTo>
                    <a:pt x="2614" y="846"/>
                  </a:lnTo>
                  <a:lnTo>
                    <a:pt x="2621" y="846"/>
                  </a:lnTo>
                  <a:lnTo>
                    <a:pt x="2622" y="841"/>
                  </a:lnTo>
                  <a:lnTo>
                    <a:pt x="2624" y="838"/>
                  </a:lnTo>
                  <a:lnTo>
                    <a:pt x="2627" y="836"/>
                  </a:lnTo>
                  <a:lnTo>
                    <a:pt x="2631" y="834"/>
                  </a:lnTo>
                  <a:lnTo>
                    <a:pt x="2643" y="833"/>
                  </a:lnTo>
                  <a:lnTo>
                    <a:pt x="2655" y="833"/>
                  </a:lnTo>
                  <a:lnTo>
                    <a:pt x="2655" y="826"/>
                  </a:lnTo>
                  <a:lnTo>
                    <a:pt x="2656" y="821"/>
                  </a:lnTo>
                  <a:lnTo>
                    <a:pt x="2658" y="819"/>
                  </a:lnTo>
                  <a:lnTo>
                    <a:pt x="2661" y="819"/>
                  </a:lnTo>
                  <a:lnTo>
                    <a:pt x="2663" y="810"/>
                  </a:lnTo>
                  <a:lnTo>
                    <a:pt x="2665" y="807"/>
                  </a:lnTo>
                  <a:lnTo>
                    <a:pt x="2668" y="805"/>
                  </a:lnTo>
                  <a:lnTo>
                    <a:pt x="2668" y="797"/>
                  </a:lnTo>
                  <a:lnTo>
                    <a:pt x="2672" y="792"/>
                  </a:lnTo>
                  <a:lnTo>
                    <a:pt x="2673" y="785"/>
                  </a:lnTo>
                  <a:lnTo>
                    <a:pt x="2675" y="778"/>
                  </a:lnTo>
                  <a:lnTo>
                    <a:pt x="2675" y="771"/>
                  </a:lnTo>
                  <a:lnTo>
                    <a:pt x="2673" y="766"/>
                  </a:lnTo>
                  <a:lnTo>
                    <a:pt x="2668" y="758"/>
                  </a:lnTo>
                  <a:lnTo>
                    <a:pt x="2663" y="758"/>
                  </a:lnTo>
                  <a:lnTo>
                    <a:pt x="2661" y="754"/>
                  </a:lnTo>
                  <a:lnTo>
                    <a:pt x="2660" y="751"/>
                  </a:lnTo>
                  <a:lnTo>
                    <a:pt x="2660" y="744"/>
                  </a:lnTo>
                  <a:lnTo>
                    <a:pt x="2661" y="734"/>
                  </a:lnTo>
                  <a:lnTo>
                    <a:pt x="2661" y="728"/>
                  </a:lnTo>
                  <a:lnTo>
                    <a:pt x="2661" y="723"/>
                  </a:lnTo>
                  <a:lnTo>
                    <a:pt x="2656" y="710"/>
                  </a:lnTo>
                  <a:lnTo>
                    <a:pt x="2655" y="693"/>
                  </a:lnTo>
                  <a:lnTo>
                    <a:pt x="2655" y="674"/>
                  </a:lnTo>
                  <a:lnTo>
                    <a:pt x="2655" y="655"/>
                  </a:lnTo>
                  <a:lnTo>
                    <a:pt x="2653" y="648"/>
                  </a:lnTo>
                  <a:lnTo>
                    <a:pt x="2650" y="643"/>
                  </a:lnTo>
                  <a:lnTo>
                    <a:pt x="2643" y="633"/>
                  </a:lnTo>
                  <a:lnTo>
                    <a:pt x="2634" y="624"/>
                  </a:lnTo>
                  <a:lnTo>
                    <a:pt x="2627" y="614"/>
                  </a:lnTo>
                  <a:lnTo>
                    <a:pt x="2627" y="606"/>
                  </a:lnTo>
                  <a:lnTo>
                    <a:pt x="2629" y="599"/>
                  </a:lnTo>
                  <a:lnTo>
                    <a:pt x="2632" y="594"/>
                  </a:lnTo>
                  <a:lnTo>
                    <a:pt x="2634" y="587"/>
                  </a:lnTo>
                  <a:lnTo>
                    <a:pt x="2631" y="587"/>
                  </a:lnTo>
                  <a:lnTo>
                    <a:pt x="2629" y="585"/>
                  </a:lnTo>
                  <a:lnTo>
                    <a:pt x="2627" y="580"/>
                  </a:lnTo>
                  <a:lnTo>
                    <a:pt x="2627" y="566"/>
                  </a:lnTo>
                  <a:lnTo>
                    <a:pt x="2627" y="561"/>
                  </a:lnTo>
                  <a:lnTo>
                    <a:pt x="2626" y="558"/>
                  </a:lnTo>
                  <a:lnTo>
                    <a:pt x="2622" y="556"/>
                  </a:lnTo>
                  <a:lnTo>
                    <a:pt x="2619" y="554"/>
                  </a:lnTo>
                  <a:lnTo>
                    <a:pt x="2610" y="553"/>
                  </a:lnTo>
                  <a:lnTo>
                    <a:pt x="2609" y="549"/>
                  </a:lnTo>
                  <a:lnTo>
                    <a:pt x="2607" y="546"/>
                  </a:lnTo>
                  <a:lnTo>
                    <a:pt x="2602" y="543"/>
                  </a:lnTo>
                  <a:lnTo>
                    <a:pt x="2597" y="539"/>
                  </a:lnTo>
                  <a:lnTo>
                    <a:pt x="2592" y="534"/>
                  </a:lnTo>
                  <a:lnTo>
                    <a:pt x="2586" y="532"/>
                  </a:lnTo>
                  <a:lnTo>
                    <a:pt x="2585" y="520"/>
                  </a:lnTo>
                  <a:lnTo>
                    <a:pt x="2583" y="510"/>
                  </a:lnTo>
                  <a:lnTo>
                    <a:pt x="2578" y="502"/>
                  </a:lnTo>
                  <a:lnTo>
                    <a:pt x="2574" y="493"/>
                  </a:lnTo>
                  <a:lnTo>
                    <a:pt x="2569" y="485"/>
                  </a:lnTo>
                  <a:lnTo>
                    <a:pt x="2566" y="476"/>
                  </a:lnTo>
                  <a:lnTo>
                    <a:pt x="2564" y="464"/>
                  </a:lnTo>
                  <a:lnTo>
                    <a:pt x="2566" y="450"/>
                  </a:lnTo>
                  <a:lnTo>
                    <a:pt x="2566" y="445"/>
                  </a:lnTo>
                  <a:lnTo>
                    <a:pt x="2564" y="442"/>
                  </a:lnTo>
                  <a:lnTo>
                    <a:pt x="2561" y="440"/>
                  </a:lnTo>
                  <a:lnTo>
                    <a:pt x="2557" y="439"/>
                  </a:lnTo>
                  <a:lnTo>
                    <a:pt x="2549" y="437"/>
                  </a:lnTo>
                  <a:lnTo>
                    <a:pt x="2547" y="433"/>
                  </a:lnTo>
                  <a:lnTo>
                    <a:pt x="2545" y="430"/>
                  </a:lnTo>
                  <a:lnTo>
                    <a:pt x="2545" y="423"/>
                  </a:lnTo>
                  <a:lnTo>
                    <a:pt x="2544" y="416"/>
                  </a:lnTo>
                  <a:lnTo>
                    <a:pt x="2537" y="408"/>
                  </a:lnTo>
                  <a:lnTo>
                    <a:pt x="2533" y="403"/>
                  </a:lnTo>
                  <a:lnTo>
                    <a:pt x="2532" y="398"/>
                  </a:lnTo>
                  <a:lnTo>
                    <a:pt x="2532" y="391"/>
                  </a:lnTo>
                  <a:lnTo>
                    <a:pt x="2532" y="382"/>
                  </a:lnTo>
                  <a:lnTo>
                    <a:pt x="2530" y="379"/>
                  </a:lnTo>
                  <a:lnTo>
                    <a:pt x="2527" y="374"/>
                  </a:lnTo>
                  <a:lnTo>
                    <a:pt x="2522" y="369"/>
                  </a:lnTo>
                  <a:lnTo>
                    <a:pt x="2520" y="365"/>
                  </a:lnTo>
                  <a:lnTo>
                    <a:pt x="2516" y="360"/>
                  </a:lnTo>
                  <a:lnTo>
                    <a:pt x="2516" y="355"/>
                  </a:lnTo>
                  <a:lnTo>
                    <a:pt x="2518" y="348"/>
                  </a:lnTo>
                  <a:lnTo>
                    <a:pt x="2513" y="348"/>
                  </a:lnTo>
                  <a:lnTo>
                    <a:pt x="2510" y="346"/>
                  </a:lnTo>
                  <a:lnTo>
                    <a:pt x="2508" y="343"/>
                  </a:lnTo>
                  <a:lnTo>
                    <a:pt x="2506" y="340"/>
                  </a:lnTo>
                  <a:lnTo>
                    <a:pt x="2504" y="331"/>
                  </a:lnTo>
                  <a:lnTo>
                    <a:pt x="2501" y="329"/>
                  </a:lnTo>
                  <a:lnTo>
                    <a:pt x="2498" y="328"/>
                  </a:lnTo>
                  <a:lnTo>
                    <a:pt x="2498" y="319"/>
                  </a:lnTo>
                  <a:lnTo>
                    <a:pt x="2498" y="312"/>
                  </a:lnTo>
                  <a:lnTo>
                    <a:pt x="2494" y="300"/>
                  </a:lnTo>
                  <a:lnTo>
                    <a:pt x="2491" y="288"/>
                  </a:lnTo>
                  <a:lnTo>
                    <a:pt x="2489" y="282"/>
                  </a:lnTo>
                  <a:lnTo>
                    <a:pt x="2491" y="273"/>
                  </a:lnTo>
                  <a:lnTo>
                    <a:pt x="2491" y="266"/>
                  </a:lnTo>
                  <a:lnTo>
                    <a:pt x="2491" y="261"/>
                  </a:lnTo>
                  <a:lnTo>
                    <a:pt x="2487" y="259"/>
                  </a:lnTo>
                  <a:lnTo>
                    <a:pt x="2484" y="256"/>
                  </a:lnTo>
                  <a:lnTo>
                    <a:pt x="2481" y="254"/>
                  </a:lnTo>
                  <a:lnTo>
                    <a:pt x="2477" y="251"/>
                  </a:lnTo>
                  <a:lnTo>
                    <a:pt x="2477" y="246"/>
                  </a:lnTo>
                  <a:lnTo>
                    <a:pt x="2477" y="239"/>
                  </a:lnTo>
                  <a:lnTo>
                    <a:pt x="2470" y="239"/>
                  </a:lnTo>
                  <a:lnTo>
                    <a:pt x="2470" y="184"/>
                  </a:lnTo>
                  <a:lnTo>
                    <a:pt x="2469" y="174"/>
                  </a:lnTo>
                  <a:lnTo>
                    <a:pt x="2463" y="167"/>
                  </a:lnTo>
                  <a:lnTo>
                    <a:pt x="2458" y="160"/>
                  </a:lnTo>
                  <a:lnTo>
                    <a:pt x="2451" y="155"/>
                  </a:lnTo>
                  <a:lnTo>
                    <a:pt x="2440" y="143"/>
                  </a:lnTo>
                  <a:lnTo>
                    <a:pt x="2433" y="138"/>
                  </a:lnTo>
                  <a:lnTo>
                    <a:pt x="2429" y="130"/>
                  </a:lnTo>
                  <a:lnTo>
                    <a:pt x="2421" y="126"/>
                  </a:lnTo>
                  <a:lnTo>
                    <a:pt x="2409" y="125"/>
                  </a:lnTo>
                  <a:lnTo>
                    <a:pt x="2399" y="123"/>
                  </a:lnTo>
                  <a:lnTo>
                    <a:pt x="2397" y="119"/>
                  </a:lnTo>
                  <a:lnTo>
                    <a:pt x="2395" y="116"/>
                  </a:lnTo>
                  <a:lnTo>
                    <a:pt x="2387" y="114"/>
                  </a:lnTo>
                  <a:lnTo>
                    <a:pt x="2378" y="113"/>
                  </a:lnTo>
                  <a:lnTo>
                    <a:pt x="2365" y="106"/>
                  </a:lnTo>
                  <a:lnTo>
                    <a:pt x="2341" y="89"/>
                  </a:lnTo>
                  <a:lnTo>
                    <a:pt x="2327" y="85"/>
                  </a:lnTo>
                  <a:lnTo>
                    <a:pt x="2313" y="82"/>
                  </a:lnTo>
                  <a:lnTo>
                    <a:pt x="2312" y="78"/>
                  </a:lnTo>
                  <a:lnTo>
                    <a:pt x="2310" y="77"/>
                  </a:lnTo>
                  <a:lnTo>
                    <a:pt x="2307" y="75"/>
                  </a:lnTo>
                  <a:lnTo>
                    <a:pt x="2300" y="75"/>
                  </a:lnTo>
                  <a:lnTo>
                    <a:pt x="2293" y="75"/>
                  </a:lnTo>
                  <a:lnTo>
                    <a:pt x="2291" y="73"/>
                  </a:lnTo>
                  <a:lnTo>
                    <a:pt x="2291" y="72"/>
                  </a:lnTo>
                  <a:lnTo>
                    <a:pt x="2290" y="70"/>
                  </a:lnTo>
                  <a:lnTo>
                    <a:pt x="2286" y="68"/>
                  </a:lnTo>
                  <a:lnTo>
                    <a:pt x="2276" y="68"/>
                  </a:lnTo>
                  <a:lnTo>
                    <a:pt x="2266" y="68"/>
                  </a:lnTo>
                  <a:lnTo>
                    <a:pt x="2264" y="65"/>
                  </a:lnTo>
                  <a:lnTo>
                    <a:pt x="2262" y="63"/>
                  </a:lnTo>
                  <a:lnTo>
                    <a:pt x="2259" y="61"/>
                  </a:lnTo>
                  <a:lnTo>
                    <a:pt x="2252" y="61"/>
                  </a:lnTo>
                  <a:lnTo>
                    <a:pt x="2245" y="61"/>
                  </a:lnTo>
                  <a:lnTo>
                    <a:pt x="2245" y="82"/>
                  </a:lnTo>
                  <a:lnTo>
                    <a:pt x="2230" y="87"/>
                  </a:lnTo>
                  <a:lnTo>
                    <a:pt x="2214" y="92"/>
                  </a:lnTo>
                  <a:lnTo>
                    <a:pt x="2197" y="96"/>
                  </a:lnTo>
                  <a:lnTo>
                    <a:pt x="2177" y="96"/>
                  </a:lnTo>
                  <a:lnTo>
                    <a:pt x="2175" y="101"/>
                  </a:lnTo>
                  <a:lnTo>
                    <a:pt x="2174" y="102"/>
                  </a:lnTo>
                  <a:lnTo>
                    <a:pt x="2170" y="102"/>
                  </a:lnTo>
                  <a:lnTo>
                    <a:pt x="2158" y="102"/>
                  </a:lnTo>
                  <a:lnTo>
                    <a:pt x="2148" y="104"/>
                  </a:lnTo>
                  <a:lnTo>
                    <a:pt x="2129" y="109"/>
                  </a:lnTo>
                  <a:lnTo>
                    <a:pt x="2110" y="114"/>
                  </a:lnTo>
                  <a:lnTo>
                    <a:pt x="2100" y="116"/>
                  </a:lnTo>
                  <a:lnTo>
                    <a:pt x="2088" y="116"/>
                  </a:lnTo>
                  <a:lnTo>
                    <a:pt x="2081" y="119"/>
                  </a:lnTo>
                  <a:lnTo>
                    <a:pt x="2073" y="123"/>
                  </a:lnTo>
                  <a:lnTo>
                    <a:pt x="2054" y="126"/>
                  </a:lnTo>
                  <a:lnTo>
                    <a:pt x="2035" y="130"/>
                  </a:lnTo>
                  <a:lnTo>
                    <a:pt x="2027" y="133"/>
                  </a:lnTo>
                  <a:lnTo>
                    <a:pt x="2020" y="136"/>
                  </a:lnTo>
                  <a:lnTo>
                    <a:pt x="1906" y="143"/>
                  </a:lnTo>
                  <a:lnTo>
                    <a:pt x="1846" y="145"/>
                  </a:lnTo>
                  <a:lnTo>
                    <a:pt x="1817" y="145"/>
                  </a:lnTo>
                  <a:lnTo>
                    <a:pt x="1788" y="143"/>
                  </a:lnTo>
                  <a:lnTo>
                    <a:pt x="1776" y="142"/>
                  </a:lnTo>
                  <a:lnTo>
                    <a:pt x="1762" y="138"/>
                  </a:lnTo>
                  <a:lnTo>
                    <a:pt x="1745" y="135"/>
                  </a:lnTo>
                  <a:lnTo>
                    <a:pt x="1737" y="135"/>
                  </a:lnTo>
                  <a:lnTo>
                    <a:pt x="1727" y="136"/>
                  </a:lnTo>
                  <a:lnTo>
                    <a:pt x="1721" y="135"/>
                  </a:lnTo>
                  <a:lnTo>
                    <a:pt x="1720" y="133"/>
                  </a:lnTo>
                  <a:lnTo>
                    <a:pt x="1720" y="130"/>
                  </a:lnTo>
                  <a:lnTo>
                    <a:pt x="1658" y="130"/>
                  </a:lnTo>
                  <a:lnTo>
                    <a:pt x="1646" y="126"/>
                  </a:lnTo>
                  <a:lnTo>
                    <a:pt x="1631" y="123"/>
                  </a:lnTo>
                  <a:lnTo>
                    <a:pt x="1612" y="123"/>
                  </a:lnTo>
                  <a:lnTo>
                    <a:pt x="1592" y="123"/>
                  </a:lnTo>
                  <a:lnTo>
                    <a:pt x="1549" y="123"/>
                  </a:lnTo>
                  <a:lnTo>
                    <a:pt x="1508" y="123"/>
                  </a:lnTo>
                  <a:lnTo>
                    <a:pt x="1500" y="125"/>
                  </a:lnTo>
                  <a:lnTo>
                    <a:pt x="1495" y="126"/>
                  </a:lnTo>
                  <a:lnTo>
                    <a:pt x="1490" y="130"/>
                  </a:lnTo>
                  <a:lnTo>
                    <a:pt x="1481" y="130"/>
                  </a:lnTo>
                  <a:lnTo>
                    <a:pt x="1469" y="155"/>
                  </a:lnTo>
                  <a:lnTo>
                    <a:pt x="1454" y="177"/>
                  </a:lnTo>
                  <a:lnTo>
                    <a:pt x="1431" y="188"/>
                  </a:lnTo>
                  <a:lnTo>
                    <a:pt x="1421" y="195"/>
                  </a:lnTo>
                  <a:lnTo>
                    <a:pt x="1413" y="201"/>
                  </a:lnTo>
                  <a:lnTo>
                    <a:pt x="1404" y="210"/>
                  </a:lnTo>
                  <a:lnTo>
                    <a:pt x="1397" y="218"/>
                  </a:lnTo>
                  <a:lnTo>
                    <a:pt x="1390" y="229"/>
                  </a:lnTo>
                  <a:lnTo>
                    <a:pt x="1385" y="239"/>
                  </a:lnTo>
                  <a:lnTo>
                    <a:pt x="1367" y="239"/>
                  </a:lnTo>
                  <a:lnTo>
                    <a:pt x="1363" y="239"/>
                  </a:lnTo>
                  <a:lnTo>
                    <a:pt x="1358" y="239"/>
                  </a:lnTo>
                  <a:lnTo>
                    <a:pt x="1338" y="239"/>
                  </a:lnTo>
                  <a:lnTo>
                    <a:pt x="1338" y="230"/>
                  </a:lnTo>
                  <a:lnTo>
                    <a:pt x="1339" y="224"/>
                  </a:lnTo>
                  <a:lnTo>
                    <a:pt x="1343" y="220"/>
                  </a:lnTo>
                  <a:lnTo>
                    <a:pt x="1351" y="218"/>
                  </a:lnTo>
                  <a:lnTo>
                    <a:pt x="1353" y="215"/>
                  </a:lnTo>
                  <a:lnTo>
                    <a:pt x="1356" y="213"/>
                  </a:lnTo>
                  <a:lnTo>
                    <a:pt x="1365" y="212"/>
                  </a:lnTo>
                  <a:lnTo>
                    <a:pt x="1365" y="207"/>
                  </a:lnTo>
                  <a:lnTo>
                    <a:pt x="1367" y="203"/>
                  </a:lnTo>
                  <a:lnTo>
                    <a:pt x="1370" y="201"/>
                  </a:lnTo>
                  <a:lnTo>
                    <a:pt x="1373" y="200"/>
                  </a:lnTo>
                  <a:lnTo>
                    <a:pt x="1382" y="198"/>
                  </a:lnTo>
                  <a:lnTo>
                    <a:pt x="1384" y="195"/>
                  </a:lnTo>
                  <a:lnTo>
                    <a:pt x="1385" y="191"/>
                  </a:lnTo>
                  <a:lnTo>
                    <a:pt x="1390" y="193"/>
                  </a:lnTo>
                  <a:lnTo>
                    <a:pt x="1396" y="191"/>
                  </a:lnTo>
                  <a:lnTo>
                    <a:pt x="1399" y="189"/>
                  </a:lnTo>
                  <a:lnTo>
                    <a:pt x="1401" y="186"/>
                  </a:lnTo>
                  <a:lnTo>
                    <a:pt x="1406" y="181"/>
                  </a:lnTo>
                  <a:lnTo>
                    <a:pt x="1407" y="179"/>
                  </a:lnTo>
                  <a:lnTo>
                    <a:pt x="1413" y="177"/>
                  </a:lnTo>
                  <a:lnTo>
                    <a:pt x="1416" y="172"/>
                  </a:lnTo>
                  <a:lnTo>
                    <a:pt x="1423" y="167"/>
                  </a:lnTo>
                  <a:lnTo>
                    <a:pt x="1431" y="166"/>
                  </a:lnTo>
                  <a:lnTo>
                    <a:pt x="1440" y="164"/>
                  </a:lnTo>
                  <a:lnTo>
                    <a:pt x="1442" y="160"/>
                  </a:lnTo>
                  <a:lnTo>
                    <a:pt x="1443" y="157"/>
                  </a:lnTo>
                  <a:lnTo>
                    <a:pt x="1445" y="150"/>
                  </a:lnTo>
                  <a:lnTo>
                    <a:pt x="1448" y="147"/>
                  </a:lnTo>
                  <a:lnTo>
                    <a:pt x="1450" y="143"/>
                  </a:lnTo>
                  <a:lnTo>
                    <a:pt x="1455" y="143"/>
                  </a:lnTo>
                  <a:lnTo>
                    <a:pt x="1460" y="143"/>
                  </a:lnTo>
                  <a:lnTo>
                    <a:pt x="1459" y="138"/>
                  </a:lnTo>
                  <a:lnTo>
                    <a:pt x="1460" y="133"/>
                  </a:lnTo>
                  <a:lnTo>
                    <a:pt x="1462" y="131"/>
                  </a:lnTo>
                  <a:lnTo>
                    <a:pt x="1464" y="128"/>
                  </a:lnTo>
                  <a:lnTo>
                    <a:pt x="1471" y="125"/>
                  </a:lnTo>
                  <a:lnTo>
                    <a:pt x="1472" y="121"/>
                  </a:lnTo>
                  <a:lnTo>
                    <a:pt x="1474" y="116"/>
                  </a:lnTo>
                  <a:lnTo>
                    <a:pt x="1476" y="113"/>
                  </a:lnTo>
                  <a:lnTo>
                    <a:pt x="1478" y="109"/>
                  </a:lnTo>
                  <a:lnTo>
                    <a:pt x="1479" y="107"/>
                  </a:lnTo>
                  <a:lnTo>
                    <a:pt x="1481" y="102"/>
                  </a:lnTo>
                  <a:lnTo>
                    <a:pt x="1483" y="99"/>
                  </a:lnTo>
                  <a:lnTo>
                    <a:pt x="1486" y="94"/>
                  </a:lnTo>
                  <a:lnTo>
                    <a:pt x="1488" y="89"/>
                  </a:lnTo>
                  <a:lnTo>
                    <a:pt x="1488" y="82"/>
                  </a:lnTo>
                  <a:lnTo>
                    <a:pt x="1476" y="89"/>
                  </a:lnTo>
                  <a:lnTo>
                    <a:pt x="1469" y="96"/>
                  </a:lnTo>
                  <a:lnTo>
                    <a:pt x="1467" y="99"/>
                  </a:lnTo>
                  <a:lnTo>
                    <a:pt x="1467" y="102"/>
                  </a:lnTo>
                  <a:lnTo>
                    <a:pt x="1467" y="106"/>
                  </a:lnTo>
                  <a:lnTo>
                    <a:pt x="1467" y="109"/>
                  </a:lnTo>
                  <a:lnTo>
                    <a:pt x="1464" y="111"/>
                  </a:lnTo>
                  <a:lnTo>
                    <a:pt x="1460" y="113"/>
                  </a:lnTo>
                  <a:lnTo>
                    <a:pt x="1457" y="114"/>
                  </a:lnTo>
                  <a:lnTo>
                    <a:pt x="1454" y="116"/>
                  </a:lnTo>
                  <a:lnTo>
                    <a:pt x="1452" y="121"/>
                  </a:lnTo>
                  <a:lnTo>
                    <a:pt x="1452" y="125"/>
                  </a:lnTo>
                  <a:lnTo>
                    <a:pt x="1450" y="128"/>
                  </a:lnTo>
                  <a:lnTo>
                    <a:pt x="1450" y="130"/>
                  </a:lnTo>
                  <a:lnTo>
                    <a:pt x="1447" y="130"/>
                  </a:lnTo>
                  <a:lnTo>
                    <a:pt x="1442" y="138"/>
                  </a:lnTo>
                  <a:lnTo>
                    <a:pt x="1440" y="143"/>
                  </a:lnTo>
                  <a:lnTo>
                    <a:pt x="1440" y="150"/>
                  </a:lnTo>
                  <a:lnTo>
                    <a:pt x="1431" y="152"/>
                  </a:lnTo>
                  <a:lnTo>
                    <a:pt x="1426" y="154"/>
                  </a:lnTo>
                  <a:lnTo>
                    <a:pt x="1421" y="157"/>
                  </a:lnTo>
                  <a:lnTo>
                    <a:pt x="1413" y="157"/>
                  </a:lnTo>
                  <a:lnTo>
                    <a:pt x="1411" y="162"/>
                  </a:lnTo>
                  <a:lnTo>
                    <a:pt x="1409" y="164"/>
                  </a:lnTo>
                  <a:lnTo>
                    <a:pt x="1406" y="164"/>
                  </a:lnTo>
                  <a:lnTo>
                    <a:pt x="1397" y="169"/>
                  </a:lnTo>
                  <a:lnTo>
                    <a:pt x="1392" y="171"/>
                  </a:lnTo>
                  <a:lnTo>
                    <a:pt x="1385" y="171"/>
                  </a:lnTo>
                  <a:lnTo>
                    <a:pt x="1384" y="174"/>
                  </a:lnTo>
                  <a:lnTo>
                    <a:pt x="1382" y="177"/>
                  </a:lnTo>
                  <a:lnTo>
                    <a:pt x="1375" y="181"/>
                  </a:lnTo>
                  <a:lnTo>
                    <a:pt x="1367" y="183"/>
                  </a:lnTo>
                  <a:lnTo>
                    <a:pt x="1358" y="184"/>
                  </a:lnTo>
                  <a:lnTo>
                    <a:pt x="1344" y="191"/>
                  </a:lnTo>
                  <a:lnTo>
                    <a:pt x="1339" y="193"/>
                  </a:lnTo>
                  <a:lnTo>
                    <a:pt x="1336" y="193"/>
                  </a:lnTo>
                  <a:lnTo>
                    <a:pt x="1332" y="195"/>
                  </a:lnTo>
                  <a:lnTo>
                    <a:pt x="1331" y="198"/>
                  </a:lnTo>
                  <a:lnTo>
                    <a:pt x="1314" y="198"/>
                  </a:lnTo>
                  <a:lnTo>
                    <a:pt x="1300" y="198"/>
                  </a:lnTo>
                  <a:lnTo>
                    <a:pt x="1286" y="200"/>
                  </a:lnTo>
                  <a:lnTo>
                    <a:pt x="1273" y="203"/>
                  </a:lnTo>
                  <a:lnTo>
                    <a:pt x="1264" y="198"/>
                  </a:lnTo>
                  <a:lnTo>
                    <a:pt x="1259" y="196"/>
                  </a:lnTo>
                  <a:lnTo>
                    <a:pt x="1254" y="196"/>
                  </a:lnTo>
                  <a:lnTo>
                    <a:pt x="1251" y="198"/>
                  </a:lnTo>
                  <a:lnTo>
                    <a:pt x="1244" y="198"/>
                  </a:lnTo>
                  <a:lnTo>
                    <a:pt x="1235" y="198"/>
                  </a:lnTo>
                  <a:lnTo>
                    <a:pt x="1228" y="198"/>
                  </a:lnTo>
                  <a:lnTo>
                    <a:pt x="1222" y="198"/>
                  </a:lnTo>
                  <a:lnTo>
                    <a:pt x="1218" y="193"/>
                  </a:lnTo>
                  <a:lnTo>
                    <a:pt x="1215" y="188"/>
                  </a:lnTo>
                  <a:lnTo>
                    <a:pt x="1208" y="186"/>
                  </a:lnTo>
                  <a:lnTo>
                    <a:pt x="1201" y="184"/>
                  </a:lnTo>
                  <a:lnTo>
                    <a:pt x="1196" y="183"/>
                  </a:lnTo>
                  <a:lnTo>
                    <a:pt x="1194" y="181"/>
                  </a:lnTo>
                  <a:lnTo>
                    <a:pt x="1194" y="177"/>
                  </a:lnTo>
                  <a:lnTo>
                    <a:pt x="1188" y="179"/>
                  </a:lnTo>
                  <a:lnTo>
                    <a:pt x="1184" y="177"/>
                  </a:lnTo>
                  <a:lnTo>
                    <a:pt x="1181" y="176"/>
                  </a:lnTo>
                  <a:lnTo>
                    <a:pt x="1179" y="172"/>
                  </a:lnTo>
                  <a:lnTo>
                    <a:pt x="1174" y="167"/>
                  </a:lnTo>
                  <a:lnTo>
                    <a:pt x="1170" y="166"/>
                  </a:lnTo>
                  <a:lnTo>
                    <a:pt x="1167" y="164"/>
                  </a:lnTo>
                  <a:lnTo>
                    <a:pt x="1169" y="155"/>
                  </a:lnTo>
                  <a:lnTo>
                    <a:pt x="1167" y="150"/>
                  </a:lnTo>
                  <a:lnTo>
                    <a:pt x="1164" y="140"/>
                  </a:lnTo>
                  <a:lnTo>
                    <a:pt x="1160" y="130"/>
                  </a:lnTo>
                  <a:lnTo>
                    <a:pt x="1160" y="123"/>
                  </a:lnTo>
                  <a:lnTo>
                    <a:pt x="1160" y="116"/>
                  </a:lnTo>
                  <a:lnTo>
                    <a:pt x="1159" y="113"/>
                  </a:lnTo>
                  <a:lnTo>
                    <a:pt x="1157" y="109"/>
                  </a:lnTo>
                  <a:lnTo>
                    <a:pt x="1153" y="107"/>
                  </a:lnTo>
                  <a:lnTo>
                    <a:pt x="1153" y="102"/>
                  </a:lnTo>
                  <a:lnTo>
                    <a:pt x="1153" y="97"/>
                  </a:lnTo>
                  <a:lnTo>
                    <a:pt x="1152" y="92"/>
                  </a:lnTo>
                  <a:lnTo>
                    <a:pt x="1150" y="87"/>
                  </a:lnTo>
                  <a:lnTo>
                    <a:pt x="1147" y="85"/>
                  </a:lnTo>
                  <a:lnTo>
                    <a:pt x="1140" y="80"/>
                  </a:lnTo>
                  <a:lnTo>
                    <a:pt x="1133" y="75"/>
                  </a:lnTo>
                  <a:lnTo>
                    <a:pt x="1131" y="68"/>
                  </a:lnTo>
                  <a:lnTo>
                    <a:pt x="1131" y="63"/>
                  </a:lnTo>
                  <a:lnTo>
                    <a:pt x="1135" y="56"/>
                  </a:lnTo>
                  <a:lnTo>
                    <a:pt x="1140" y="51"/>
                  </a:lnTo>
                  <a:lnTo>
                    <a:pt x="1140" y="46"/>
                  </a:lnTo>
                  <a:lnTo>
                    <a:pt x="1140" y="41"/>
                  </a:lnTo>
                  <a:lnTo>
                    <a:pt x="1148" y="44"/>
                  </a:lnTo>
                  <a:lnTo>
                    <a:pt x="1155" y="49"/>
                  </a:lnTo>
                  <a:lnTo>
                    <a:pt x="1164" y="53"/>
                  </a:lnTo>
                  <a:lnTo>
                    <a:pt x="1169" y="55"/>
                  </a:lnTo>
                  <a:lnTo>
                    <a:pt x="1174" y="55"/>
                  </a:lnTo>
                  <a:lnTo>
                    <a:pt x="1177" y="61"/>
                  </a:lnTo>
                  <a:lnTo>
                    <a:pt x="1182" y="67"/>
                  </a:lnTo>
                  <a:lnTo>
                    <a:pt x="1191" y="68"/>
                  </a:lnTo>
                  <a:lnTo>
                    <a:pt x="1201" y="68"/>
                  </a:lnTo>
                  <a:lnTo>
                    <a:pt x="1203" y="73"/>
                  </a:lnTo>
                  <a:lnTo>
                    <a:pt x="1205" y="77"/>
                  </a:lnTo>
                  <a:lnTo>
                    <a:pt x="1211" y="82"/>
                  </a:lnTo>
                  <a:lnTo>
                    <a:pt x="1213" y="85"/>
                  </a:lnTo>
                  <a:lnTo>
                    <a:pt x="1215" y="90"/>
                  </a:lnTo>
                  <a:lnTo>
                    <a:pt x="1217" y="96"/>
                  </a:lnTo>
                  <a:lnTo>
                    <a:pt x="1215" y="102"/>
                  </a:lnTo>
                  <a:lnTo>
                    <a:pt x="1218" y="102"/>
                  </a:lnTo>
                  <a:lnTo>
                    <a:pt x="1220" y="101"/>
                  </a:lnTo>
                  <a:lnTo>
                    <a:pt x="1220" y="97"/>
                  </a:lnTo>
                  <a:lnTo>
                    <a:pt x="1222" y="96"/>
                  </a:lnTo>
                  <a:lnTo>
                    <a:pt x="1228" y="96"/>
                  </a:lnTo>
                  <a:lnTo>
                    <a:pt x="1228" y="89"/>
                  </a:lnTo>
                  <a:lnTo>
                    <a:pt x="1228" y="82"/>
                  </a:lnTo>
                  <a:lnTo>
                    <a:pt x="1225" y="80"/>
                  </a:lnTo>
                  <a:lnTo>
                    <a:pt x="1218" y="75"/>
                  </a:lnTo>
                  <a:lnTo>
                    <a:pt x="1217" y="72"/>
                  </a:lnTo>
                  <a:lnTo>
                    <a:pt x="1213" y="68"/>
                  </a:lnTo>
                  <a:lnTo>
                    <a:pt x="1213" y="61"/>
                  </a:lnTo>
                  <a:lnTo>
                    <a:pt x="1215" y="55"/>
                  </a:lnTo>
                  <a:lnTo>
                    <a:pt x="1206" y="55"/>
                  </a:lnTo>
                  <a:lnTo>
                    <a:pt x="1198" y="55"/>
                  </a:lnTo>
                  <a:lnTo>
                    <a:pt x="1193" y="51"/>
                  </a:lnTo>
                  <a:lnTo>
                    <a:pt x="1188" y="48"/>
                  </a:lnTo>
                  <a:lnTo>
                    <a:pt x="1182" y="44"/>
                  </a:lnTo>
                  <a:lnTo>
                    <a:pt x="1176" y="43"/>
                  </a:lnTo>
                  <a:lnTo>
                    <a:pt x="1169" y="41"/>
                  </a:lnTo>
                  <a:lnTo>
                    <a:pt x="1160" y="41"/>
                  </a:lnTo>
                  <a:lnTo>
                    <a:pt x="1159" y="39"/>
                  </a:lnTo>
                  <a:lnTo>
                    <a:pt x="1157" y="38"/>
                  </a:lnTo>
                  <a:lnTo>
                    <a:pt x="1153" y="34"/>
                  </a:lnTo>
                  <a:lnTo>
                    <a:pt x="1148" y="32"/>
                  </a:lnTo>
                  <a:lnTo>
                    <a:pt x="1147" y="31"/>
                  </a:lnTo>
                  <a:lnTo>
                    <a:pt x="1147" y="27"/>
                  </a:lnTo>
                  <a:lnTo>
                    <a:pt x="1145" y="24"/>
                  </a:lnTo>
                  <a:lnTo>
                    <a:pt x="1143" y="21"/>
                  </a:lnTo>
                  <a:lnTo>
                    <a:pt x="1140" y="19"/>
                  </a:lnTo>
                  <a:lnTo>
                    <a:pt x="1140" y="14"/>
                  </a:lnTo>
                  <a:lnTo>
                    <a:pt x="1128" y="12"/>
                  </a:lnTo>
                  <a:lnTo>
                    <a:pt x="1118" y="10"/>
                  </a:lnTo>
                  <a:lnTo>
                    <a:pt x="1097" y="5"/>
                  </a:lnTo>
                  <a:lnTo>
                    <a:pt x="1075" y="2"/>
                  </a:lnTo>
                  <a:lnTo>
                    <a:pt x="1063" y="0"/>
                  </a:lnTo>
                  <a:lnTo>
                    <a:pt x="1051" y="0"/>
                  </a:lnTo>
                  <a:lnTo>
                    <a:pt x="1043" y="2"/>
                  </a:lnTo>
                  <a:lnTo>
                    <a:pt x="1037" y="3"/>
                  </a:lnTo>
                  <a:lnTo>
                    <a:pt x="1026" y="9"/>
                  </a:lnTo>
                  <a:lnTo>
                    <a:pt x="1020" y="12"/>
                  </a:lnTo>
                  <a:lnTo>
                    <a:pt x="1014" y="14"/>
                  </a:lnTo>
                  <a:lnTo>
                    <a:pt x="1007" y="15"/>
                  </a:lnTo>
                  <a:lnTo>
                    <a:pt x="997" y="14"/>
                  </a:lnTo>
                  <a:lnTo>
                    <a:pt x="969" y="27"/>
                  </a:lnTo>
                  <a:lnTo>
                    <a:pt x="957" y="32"/>
                  </a:lnTo>
                  <a:lnTo>
                    <a:pt x="952" y="36"/>
                  </a:lnTo>
                  <a:lnTo>
                    <a:pt x="949" y="41"/>
                  </a:lnTo>
                  <a:lnTo>
                    <a:pt x="916" y="43"/>
                  </a:lnTo>
                  <a:lnTo>
                    <a:pt x="886" y="46"/>
                  </a:lnTo>
                  <a:lnTo>
                    <a:pt x="857" y="51"/>
                  </a:lnTo>
                  <a:lnTo>
                    <a:pt x="826" y="55"/>
                  </a:lnTo>
                  <a:lnTo>
                    <a:pt x="816" y="60"/>
                  </a:lnTo>
                  <a:lnTo>
                    <a:pt x="805" y="65"/>
                  </a:lnTo>
                  <a:lnTo>
                    <a:pt x="795" y="68"/>
                  </a:lnTo>
                  <a:lnTo>
                    <a:pt x="785" y="75"/>
                  </a:lnTo>
                  <a:lnTo>
                    <a:pt x="785" y="78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2"/>
                  </a:lnTo>
                  <a:lnTo>
                    <a:pt x="770" y="89"/>
                  </a:lnTo>
                  <a:lnTo>
                    <a:pt x="759" y="96"/>
                  </a:lnTo>
                  <a:lnTo>
                    <a:pt x="756" y="99"/>
                  </a:lnTo>
                  <a:lnTo>
                    <a:pt x="752" y="104"/>
                  </a:lnTo>
                  <a:lnTo>
                    <a:pt x="751" y="109"/>
                  </a:lnTo>
                  <a:lnTo>
                    <a:pt x="751" y="116"/>
                  </a:lnTo>
                  <a:lnTo>
                    <a:pt x="744" y="116"/>
                  </a:lnTo>
                  <a:lnTo>
                    <a:pt x="742" y="121"/>
                  </a:lnTo>
                  <a:lnTo>
                    <a:pt x="741" y="123"/>
                  </a:lnTo>
                  <a:lnTo>
                    <a:pt x="737" y="123"/>
                  </a:lnTo>
                  <a:lnTo>
                    <a:pt x="730" y="123"/>
                  </a:lnTo>
                  <a:lnTo>
                    <a:pt x="730" y="130"/>
                  </a:lnTo>
                  <a:lnTo>
                    <a:pt x="718" y="130"/>
                  </a:lnTo>
                  <a:lnTo>
                    <a:pt x="708" y="131"/>
                  </a:lnTo>
                  <a:lnTo>
                    <a:pt x="703" y="131"/>
                  </a:lnTo>
                  <a:lnTo>
                    <a:pt x="700" y="135"/>
                  </a:lnTo>
                  <a:lnTo>
                    <a:pt x="696" y="138"/>
                  </a:lnTo>
                  <a:lnTo>
                    <a:pt x="696" y="143"/>
                  </a:lnTo>
                  <a:lnTo>
                    <a:pt x="686" y="143"/>
                  </a:lnTo>
                  <a:lnTo>
                    <a:pt x="676" y="143"/>
                  </a:lnTo>
                  <a:lnTo>
                    <a:pt x="669" y="147"/>
                  </a:lnTo>
                  <a:lnTo>
                    <a:pt x="662" y="150"/>
                  </a:lnTo>
                  <a:lnTo>
                    <a:pt x="654" y="152"/>
                  </a:lnTo>
                  <a:lnTo>
                    <a:pt x="645" y="154"/>
                  </a:lnTo>
                  <a:lnTo>
                    <a:pt x="633" y="162"/>
                  </a:lnTo>
                  <a:lnTo>
                    <a:pt x="621" y="171"/>
                  </a:lnTo>
                  <a:lnTo>
                    <a:pt x="614" y="174"/>
                  </a:lnTo>
                  <a:lnTo>
                    <a:pt x="608" y="177"/>
                  </a:lnTo>
                  <a:lnTo>
                    <a:pt x="604" y="186"/>
                  </a:lnTo>
                  <a:lnTo>
                    <a:pt x="599" y="193"/>
                  </a:lnTo>
                  <a:lnTo>
                    <a:pt x="596" y="201"/>
                  </a:lnTo>
                  <a:lnTo>
                    <a:pt x="594" y="207"/>
                  </a:lnTo>
                  <a:lnTo>
                    <a:pt x="594" y="212"/>
                  </a:lnTo>
                  <a:lnTo>
                    <a:pt x="589" y="212"/>
                  </a:lnTo>
                  <a:lnTo>
                    <a:pt x="585" y="213"/>
                  </a:lnTo>
                  <a:lnTo>
                    <a:pt x="584" y="217"/>
                  </a:lnTo>
                  <a:lnTo>
                    <a:pt x="582" y="220"/>
                  </a:lnTo>
                  <a:lnTo>
                    <a:pt x="580" y="229"/>
                  </a:lnTo>
                  <a:lnTo>
                    <a:pt x="577" y="230"/>
                  </a:lnTo>
                  <a:lnTo>
                    <a:pt x="573" y="232"/>
                  </a:lnTo>
                  <a:lnTo>
                    <a:pt x="572" y="237"/>
                  </a:lnTo>
                  <a:lnTo>
                    <a:pt x="570" y="239"/>
                  </a:lnTo>
                  <a:lnTo>
                    <a:pt x="565" y="244"/>
                  </a:lnTo>
                  <a:lnTo>
                    <a:pt x="562" y="246"/>
                  </a:lnTo>
                  <a:lnTo>
                    <a:pt x="560" y="249"/>
                  </a:lnTo>
                  <a:lnTo>
                    <a:pt x="558" y="254"/>
                  </a:lnTo>
                  <a:lnTo>
                    <a:pt x="560" y="259"/>
                  </a:lnTo>
                  <a:lnTo>
                    <a:pt x="553" y="263"/>
                  </a:lnTo>
                  <a:lnTo>
                    <a:pt x="548" y="268"/>
                  </a:lnTo>
                  <a:lnTo>
                    <a:pt x="543" y="273"/>
                  </a:lnTo>
                  <a:lnTo>
                    <a:pt x="539" y="280"/>
                  </a:lnTo>
                  <a:lnTo>
                    <a:pt x="533" y="278"/>
                  </a:lnTo>
                  <a:lnTo>
                    <a:pt x="527" y="278"/>
                  </a:lnTo>
                  <a:lnTo>
                    <a:pt x="521" y="282"/>
                  </a:lnTo>
                  <a:lnTo>
                    <a:pt x="515" y="287"/>
                  </a:lnTo>
                  <a:lnTo>
                    <a:pt x="510" y="287"/>
                  </a:lnTo>
                  <a:lnTo>
                    <a:pt x="505" y="287"/>
                  </a:lnTo>
                  <a:lnTo>
                    <a:pt x="500" y="290"/>
                  </a:lnTo>
                  <a:lnTo>
                    <a:pt x="493" y="292"/>
                  </a:lnTo>
                  <a:lnTo>
                    <a:pt x="488" y="295"/>
                  </a:lnTo>
                  <a:lnTo>
                    <a:pt x="487" y="297"/>
                  </a:lnTo>
                  <a:lnTo>
                    <a:pt x="485" y="300"/>
                  </a:lnTo>
                  <a:lnTo>
                    <a:pt x="480" y="300"/>
                  </a:lnTo>
                  <a:lnTo>
                    <a:pt x="475" y="300"/>
                  </a:lnTo>
                  <a:lnTo>
                    <a:pt x="469" y="306"/>
                  </a:lnTo>
                  <a:lnTo>
                    <a:pt x="461" y="309"/>
                  </a:lnTo>
                  <a:lnTo>
                    <a:pt x="457" y="309"/>
                  </a:lnTo>
                  <a:lnTo>
                    <a:pt x="451" y="307"/>
                  </a:lnTo>
                  <a:lnTo>
                    <a:pt x="449" y="311"/>
                  </a:lnTo>
                  <a:lnTo>
                    <a:pt x="447" y="312"/>
                  </a:lnTo>
                  <a:lnTo>
                    <a:pt x="440" y="314"/>
                  </a:lnTo>
                  <a:lnTo>
                    <a:pt x="434" y="316"/>
                  </a:lnTo>
                  <a:lnTo>
                    <a:pt x="430" y="317"/>
                  </a:lnTo>
                  <a:lnTo>
                    <a:pt x="430" y="321"/>
                  </a:lnTo>
                  <a:lnTo>
                    <a:pt x="396" y="321"/>
                  </a:lnTo>
                  <a:lnTo>
                    <a:pt x="375" y="329"/>
                  </a:lnTo>
                  <a:lnTo>
                    <a:pt x="355" y="336"/>
                  </a:lnTo>
                  <a:lnTo>
                    <a:pt x="314" y="348"/>
                  </a:lnTo>
                  <a:lnTo>
                    <a:pt x="275" y="360"/>
                  </a:lnTo>
                  <a:lnTo>
                    <a:pt x="253" y="365"/>
                  </a:lnTo>
                  <a:lnTo>
                    <a:pt x="232" y="369"/>
                  </a:lnTo>
                  <a:lnTo>
                    <a:pt x="224" y="374"/>
                  </a:lnTo>
                  <a:lnTo>
                    <a:pt x="219" y="375"/>
                  </a:lnTo>
                  <a:lnTo>
                    <a:pt x="212" y="375"/>
                  </a:lnTo>
                  <a:lnTo>
                    <a:pt x="210" y="377"/>
                  </a:lnTo>
                  <a:lnTo>
                    <a:pt x="208" y="379"/>
                  </a:lnTo>
                  <a:lnTo>
                    <a:pt x="205" y="382"/>
                  </a:lnTo>
                  <a:lnTo>
                    <a:pt x="200" y="384"/>
                  </a:lnTo>
                  <a:lnTo>
                    <a:pt x="198" y="386"/>
                  </a:lnTo>
                  <a:lnTo>
                    <a:pt x="198" y="389"/>
                  </a:lnTo>
                  <a:lnTo>
                    <a:pt x="171" y="389"/>
                  </a:lnTo>
                  <a:lnTo>
                    <a:pt x="167" y="391"/>
                  </a:lnTo>
                  <a:lnTo>
                    <a:pt x="166" y="394"/>
                  </a:lnTo>
                  <a:lnTo>
                    <a:pt x="164" y="403"/>
                  </a:lnTo>
                  <a:lnTo>
                    <a:pt x="150" y="403"/>
                  </a:lnTo>
                  <a:lnTo>
                    <a:pt x="145" y="406"/>
                  </a:lnTo>
                  <a:lnTo>
                    <a:pt x="140" y="410"/>
                  </a:lnTo>
                  <a:lnTo>
                    <a:pt x="135" y="415"/>
                  </a:lnTo>
                  <a:lnTo>
                    <a:pt x="130" y="416"/>
                  </a:lnTo>
                  <a:lnTo>
                    <a:pt x="128" y="421"/>
                  </a:lnTo>
                  <a:lnTo>
                    <a:pt x="126" y="423"/>
                  </a:lnTo>
                  <a:lnTo>
                    <a:pt x="123" y="423"/>
                  </a:lnTo>
                  <a:lnTo>
                    <a:pt x="115" y="428"/>
                  </a:lnTo>
                  <a:lnTo>
                    <a:pt x="111" y="432"/>
                  </a:lnTo>
                  <a:lnTo>
                    <a:pt x="109" y="437"/>
                  </a:lnTo>
                  <a:lnTo>
                    <a:pt x="84" y="442"/>
                  </a:lnTo>
                  <a:lnTo>
                    <a:pt x="72" y="445"/>
                  </a:lnTo>
                  <a:lnTo>
                    <a:pt x="62" y="450"/>
                  </a:lnTo>
                  <a:lnTo>
                    <a:pt x="63" y="462"/>
                  </a:lnTo>
                  <a:lnTo>
                    <a:pt x="67" y="473"/>
                  </a:lnTo>
                  <a:lnTo>
                    <a:pt x="69" y="483"/>
                  </a:lnTo>
                  <a:lnTo>
                    <a:pt x="69" y="498"/>
                  </a:lnTo>
                  <a:lnTo>
                    <a:pt x="75" y="498"/>
                  </a:lnTo>
                  <a:lnTo>
                    <a:pt x="80" y="496"/>
                  </a:lnTo>
                  <a:lnTo>
                    <a:pt x="84" y="493"/>
                  </a:lnTo>
                  <a:lnTo>
                    <a:pt x="87" y="490"/>
                  </a:lnTo>
                  <a:lnTo>
                    <a:pt x="94" y="483"/>
                  </a:lnTo>
                  <a:lnTo>
                    <a:pt x="98" y="479"/>
                  </a:lnTo>
                  <a:lnTo>
                    <a:pt x="103" y="478"/>
                  </a:lnTo>
                  <a:lnTo>
                    <a:pt x="109" y="478"/>
                  </a:lnTo>
                  <a:lnTo>
                    <a:pt x="115" y="478"/>
                  </a:lnTo>
                  <a:lnTo>
                    <a:pt x="116" y="481"/>
                  </a:lnTo>
                  <a:lnTo>
                    <a:pt x="120" y="485"/>
                  </a:lnTo>
                  <a:lnTo>
                    <a:pt x="121" y="488"/>
                  </a:lnTo>
                  <a:lnTo>
                    <a:pt x="125" y="491"/>
                  </a:lnTo>
                  <a:lnTo>
                    <a:pt x="130" y="491"/>
                  </a:lnTo>
                  <a:lnTo>
                    <a:pt x="137" y="491"/>
                  </a:lnTo>
                  <a:lnTo>
                    <a:pt x="142" y="488"/>
                  </a:lnTo>
                  <a:lnTo>
                    <a:pt x="147" y="483"/>
                  </a:lnTo>
                  <a:lnTo>
                    <a:pt x="150" y="476"/>
                  </a:lnTo>
                  <a:lnTo>
                    <a:pt x="152" y="469"/>
                  </a:lnTo>
                  <a:lnTo>
                    <a:pt x="154" y="452"/>
                  </a:lnTo>
                  <a:lnTo>
                    <a:pt x="157" y="437"/>
                  </a:lnTo>
                  <a:lnTo>
                    <a:pt x="167" y="430"/>
                  </a:lnTo>
                  <a:lnTo>
                    <a:pt x="176" y="421"/>
                  </a:lnTo>
                  <a:lnTo>
                    <a:pt x="184" y="413"/>
                  </a:lnTo>
                  <a:lnTo>
                    <a:pt x="191" y="403"/>
                  </a:lnTo>
                  <a:lnTo>
                    <a:pt x="195" y="404"/>
                  </a:lnTo>
                  <a:lnTo>
                    <a:pt x="196" y="406"/>
                  </a:lnTo>
                  <a:lnTo>
                    <a:pt x="196" y="410"/>
                  </a:lnTo>
                  <a:lnTo>
                    <a:pt x="196" y="411"/>
                  </a:lnTo>
                  <a:lnTo>
                    <a:pt x="193" y="418"/>
                  </a:lnTo>
                  <a:lnTo>
                    <a:pt x="191" y="423"/>
                  </a:lnTo>
                  <a:lnTo>
                    <a:pt x="188" y="425"/>
                  </a:lnTo>
                  <a:lnTo>
                    <a:pt x="186" y="428"/>
                  </a:lnTo>
                  <a:lnTo>
                    <a:pt x="184" y="437"/>
                  </a:lnTo>
                  <a:lnTo>
                    <a:pt x="171" y="437"/>
                  </a:lnTo>
                  <a:lnTo>
                    <a:pt x="169" y="444"/>
                  </a:lnTo>
                  <a:lnTo>
                    <a:pt x="167" y="450"/>
                  </a:lnTo>
                  <a:lnTo>
                    <a:pt x="164" y="456"/>
                  </a:lnTo>
                  <a:lnTo>
                    <a:pt x="164" y="464"/>
                  </a:lnTo>
                  <a:lnTo>
                    <a:pt x="162" y="469"/>
                  </a:lnTo>
                  <a:lnTo>
                    <a:pt x="161" y="471"/>
                  </a:lnTo>
                  <a:lnTo>
                    <a:pt x="157" y="471"/>
                  </a:lnTo>
                  <a:lnTo>
                    <a:pt x="157" y="483"/>
                  </a:lnTo>
                  <a:lnTo>
                    <a:pt x="154" y="491"/>
                  </a:lnTo>
                  <a:lnTo>
                    <a:pt x="150" y="500"/>
                  </a:lnTo>
                  <a:lnTo>
                    <a:pt x="145" y="507"/>
                  </a:lnTo>
                  <a:lnTo>
                    <a:pt x="133" y="519"/>
                  </a:lnTo>
                  <a:lnTo>
                    <a:pt x="128" y="525"/>
                  </a:lnTo>
                  <a:lnTo>
                    <a:pt x="123" y="532"/>
                  </a:lnTo>
                  <a:lnTo>
                    <a:pt x="126" y="546"/>
                  </a:lnTo>
                  <a:lnTo>
                    <a:pt x="132" y="558"/>
                  </a:lnTo>
                  <a:lnTo>
                    <a:pt x="140" y="566"/>
                  </a:lnTo>
                  <a:lnTo>
                    <a:pt x="150" y="573"/>
                  </a:lnTo>
                  <a:lnTo>
                    <a:pt x="150" y="583"/>
                  </a:lnTo>
                  <a:lnTo>
                    <a:pt x="150" y="594"/>
                  </a:lnTo>
                  <a:lnTo>
                    <a:pt x="154" y="600"/>
                  </a:lnTo>
                  <a:lnTo>
                    <a:pt x="157" y="607"/>
                  </a:lnTo>
                  <a:lnTo>
                    <a:pt x="161" y="612"/>
                  </a:lnTo>
                  <a:lnTo>
                    <a:pt x="162" y="619"/>
                  </a:lnTo>
                  <a:lnTo>
                    <a:pt x="166" y="624"/>
                  </a:lnTo>
                  <a:lnTo>
                    <a:pt x="167" y="626"/>
                  </a:lnTo>
                  <a:lnTo>
                    <a:pt x="171" y="628"/>
                  </a:lnTo>
                  <a:lnTo>
                    <a:pt x="174" y="633"/>
                  </a:lnTo>
                  <a:lnTo>
                    <a:pt x="176" y="641"/>
                  </a:lnTo>
                  <a:lnTo>
                    <a:pt x="178" y="650"/>
                  </a:lnTo>
                  <a:lnTo>
                    <a:pt x="178" y="658"/>
                  </a:lnTo>
                  <a:lnTo>
                    <a:pt x="176" y="665"/>
                  </a:lnTo>
                  <a:lnTo>
                    <a:pt x="173" y="672"/>
                  </a:lnTo>
                  <a:lnTo>
                    <a:pt x="169" y="674"/>
                  </a:lnTo>
                  <a:lnTo>
                    <a:pt x="166" y="676"/>
                  </a:lnTo>
                  <a:lnTo>
                    <a:pt x="162" y="676"/>
                  </a:lnTo>
                  <a:lnTo>
                    <a:pt x="157" y="676"/>
                  </a:lnTo>
                  <a:lnTo>
                    <a:pt x="152" y="667"/>
                  </a:lnTo>
                  <a:lnTo>
                    <a:pt x="150" y="662"/>
                  </a:lnTo>
                  <a:lnTo>
                    <a:pt x="150" y="655"/>
                  </a:lnTo>
                  <a:lnTo>
                    <a:pt x="152" y="655"/>
                  </a:lnTo>
                  <a:lnTo>
                    <a:pt x="154" y="653"/>
                  </a:lnTo>
                  <a:lnTo>
                    <a:pt x="155" y="648"/>
                  </a:lnTo>
                  <a:lnTo>
                    <a:pt x="157" y="635"/>
                  </a:lnTo>
                  <a:lnTo>
                    <a:pt x="155" y="629"/>
                  </a:lnTo>
                  <a:lnTo>
                    <a:pt x="152" y="624"/>
                  </a:lnTo>
                  <a:lnTo>
                    <a:pt x="144" y="618"/>
                  </a:lnTo>
                  <a:lnTo>
                    <a:pt x="140" y="614"/>
                  </a:lnTo>
                  <a:lnTo>
                    <a:pt x="137" y="609"/>
                  </a:lnTo>
                  <a:lnTo>
                    <a:pt x="135" y="602"/>
                  </a:lnTo>
                  <a:lnTo>
                    <a:pt x="137" y="594"/>
                  </a:lnTo>
                  <a:lnTo>
                    <a:pt x="133" y="594"/>
                  </a:lnTo>
                  <a:lnTo>
                    <a:pt x="132" y="592"/>
                  </a:lnTo>
                  <a:lnTo>
                    <a:pt x="132" y="585"/>
                  </a:lnTo>
                  <a:lnTo>
                    <a:pt x="132" y="578"/>
                  </a:lnTo>
                  <a:lnTo>
                    <a:pt x="132" y="575"/>
                  </a:lnTo>
                  <a:lnTo>
                    <a:pt x="130" y="573"/>
                  </a:lnTo>
                  <a:lnTo>
                    <a:pt x="126" y="573"/>
                  </a:lnTo>
                  <a:lnTo>
                    <a:pt x="123" y="573"/>
                  </a:lnTo>
                  <a:lnTo>
                    <a:pt x="123" y="570"/>
                  </a:lnTo>
                  <a:lnTo>
                    <a:pt x="123" y="566"/>
                  </a:lnTo>
                  <a:lnTo>
                    <a:pt x="123" y="563"/>
                  </a:lnTo>
                  <a:lnTo>
                    <a:pt x="123" y="560"/>
                  </a:lnTo>
                  <a:lnTo>
                    <a:pt x="118" y="558"/>
                  </a:lnTo>
                  <a:lnTo>
                    <a:pt x="116" y="556"/>
                  </a:lnTo>
                  <a:lnTo>
                    <a:pt x="116" y="553"/>
                  </a:lnTo>
                  <a:lnTo>
                    <a:pt x="115" y="549"/>
                  </a:lnTo>
                  <a:lnTo>
                    <a:pt x="113" y="544"/>
                  </a:lnTo>
                  <a:lnTo>
                    <a:pt x="101" y="537"/>
                  </a:lnTo>
                  <a:lnTo>
                    <a:pt x="75" y="525"/>
                  </a:lnTo>
                  <a:lnTo>
                    <a:pt x="69" y="522"/>
                  </a:lnTo>
                  <a:lnTo>
                    <a:pt x="57" y="519"/>
                  </a:lnTo>
                  <a:lnTo>
                    <a:pt x="51" y="519"/>
                  </a:lnTo>
                  <a:lnTo>
                    <a:pt x="48" y="522"/>
                  </a:lnTo>
                  <a:lnTo>
                    <a:pt x="43" y="525"/>
                  </a:lnTo>
                  <a:lnTo>
                    <a:pt x="41" y="532"/>
                  </a:lnTo>
                  <a:lnTo>
                    <a:pt x="40" y="539"/>
                  </a:lnTo>
                  <a:lnTo>
                    <a:pt x="40" y="544"/>
                  </a:lnTo>
                  <a:lnTo>
                    <a:pt x="43" y="551"/>
                  </a:lnTo>
                  <a:lnTo>
                    <a:pt x="48" y="556"/>
                  </a:lnTo>
                  <a:lnTo>
                    <a:pt x="48" y="561"/>
                  </a:lnTo>
                  <a:lnTo>
                    <a:pt x="48" y="566"/>
                  </a:lnTo>
                  <a:lnTo>
                    <a:pt x="53" y="566"/>
                  </a:lnTo>
                  <a:lnTo>
                    <a:pt x="58" y="566"/>
                  </a:lnTo>
                  <a:lnTo>
                    <a:pt x="60" y="570"/>
                  </a:lnTo>
                  <a:lnTo>
                    <a:pt x="62" y="573"/>
                  </a:lnTo>
                  <a:lnTo>
                    <a:pt x="65" y="580"/>
                  </a:lnTo>
                  <a:lnTo>
                    <a:pt x="67" y="583"/>
                  </a:lnTo>
                  <a:lnTo>
                    <a:pt x="69" y="587"/>
                  </a:lnTo>
                  <a:lnTo>
                    <a:pt x="69" y="592"/>
                  </a:lnTo>
                  <a:lnTo>
                    <a:pt x="69" y="595"/>
                  </a:lnTo>
                  <a:lnTo>
                    <a:pt x="74" y="604"/>
                  </a:lnTo>
                  <a:lnTo>
                    <a:pt x="79" y="612"/>
                  </a:lnTo>
                  <a:lnTo>
                    <a:pt x="82" y="621"/>
                  </a:lnTo>
                  <a:lnTo>
                    <a:pt x="82" y="628"/>
                  </a:lnTo>
                  <a:lnTo>
                    <a:pt x="82" y="635"/>
                  </a:lnTo>
                  <a:lnTo>
                    <a:pt x="82" y="641"/>
                  </a:lnTo>
                  <a:lnTo>
                    <a:pt x="82" y="648"/>
                  </a:lnTo>
                  <a:lnTo>
                    <a:pt x="89" y="648"/>
                  </a:lnTo>
                  <a:lnTo>
                    <a:pt x="91" y="655"/>
                  </a:lnTo>
                  <a:lnTo>
                    <a:pt x="91" y="669"/>
                  </a:lnTo>
                  <a:lnTo>
                    <a:pt x="89" y="689"/>
                  </a:lnTo>
                  <a:lnTo>
                    <a:pt x="86" y="689"/>
                  </a:lnTo>
                  <a:lnTo>
                    <a:pt x="82" y="689"/>
                  </a:lnTo>
                  <a:lnTo>
                    <a:pt x="82" y="693"/>
                  </a:lnTo>
                  <a:lnTo>
                    <a:pt x="82" y="699"/>
                  </a:lnTo>
                  <a:lnTo>
                    <a:pt x="82" y="710"/>
                  </a:lnTo>
                  <a:lnTo>
                    <a:pt x="80" y="715"/>
                  </a:lnTo>
                  <a:lnTo>
                    <a:pt x="79" y="717"/>
                  </a:lnTo>
                  <a:lnTo>
                    <a:pt x="77" y="720"/>
                  </a:lnTo>
                  <a:lnTo>
                    <a:pt x="75" y="723"/>
                  </a:lnTo>
                  <a:lnTo>
                    <a:pt x="74" y="728"/>
                  </a:lnTo>
                  <a:lnTo>
                    <a:pt x="72" y="730"/>
                  </a:lnTo>
                  <a:lnTo>
                    <a:pt x="70" y="734"/>
                  </a:lnTo>
                  <a:lnTo>
                    <a:pt x="69" y="737"/>
                  </a:lnTo>
                  <a:lnTo>
                    <a:pt x="69" y="758"/>
                  </a:lnTo>
                  <a:lnTo>
                    <a:pt x="65" y="758"/>
                  </a:lnTo>
                  <a:lnTo>
                    <a:pt x="63" y="759"/>
                  </a:lnTo>
                  <a:lnTo>
                    <a:pt x="62" y="764"/>
                  </a:lnTo>
                  <a:lnTo>
                    <a:pt x="62" y="770"/>
                  </a:lnTo>
                  <a:lnTo>
                    <a:pt x="60" y="775"/>
                  </a:lnTo>
                  <a:lnTo>
                    <a:pt x="57" y="783"/>
                  </a:lnTo>
                  <a:lnTo>
                    <a:pt x="53" y="792"/>
                  </a:lnTo>
                  <a:lnTo>
                    <a:pt x="53" y="799"/>
                  </a:lnTo>
                  <a:lnTo>
                    <a:pt x="55" y="805"/>
                  </a:lnTo>
                  <a:lnTo>
                    <a:pt x="51" y="805"/>
                  </a:lnTo>
                  <a:lnTo>
                    <a:pt x="50" y="807"/>
                  </a:lnTo>
                  <a:lnTo>
                    <a:pt x="48" y="812"/>
                  </a:lnTo>
                  <a:lnTo>
                    <a:pt x="48" y="819"/>
                  </a:lnTo>
                  <a:lnTo>
                    <a:pt x="46" y="824"/>
                  </a:lnTo>
                  <a:lnTo>
                    <a:pt x="41" y="833"/>
                  </a:lnTo>
                  <a:lnTo>
                    <a:pt x="38" y="834"/>
                  </a:lnTo>
                  <a:lnTo>
                    <a:pt x="36" y="836"/>
                  </a:lnTo>
                  <a:lnTo>
                    <a:pt x="33" y="841"/>
                  </a:lnTo>
                  <a:lnTo>
                    <a:pt x="31" y="848"/>
                  </a:lnTo>
                  <a:lnTo>
                    <a:pt x="28" y="853"/>
                  </a:lnTo>
                  <a:lnTo>
                    <a:pt x="17" y="860"/>
                  </a:lnTo>
                  <a:lnTo>
                    <a:pt x="9" y="868"/>
                  </a:lnTo>
                  <a:lnTo>
                    <a:pt x="4" y="880"/>
                  </a:lnTo>
                  <a:lnTo>
                    <a:pt x="0" y="894"/>
                  </a:lnTo>
                  <a:lnTo>
                    <a:pt x="4" y="909"/>
                  </a:lnTo>
                  <a:lnTo>
                    <a:pt x="7" y="925"/>
                  </a:lnTo>
                  <a:lnTo>
                    <a:pt x="7" y="943"/>
                  </a:lnTo>
                  <a:lnTo>
                    <a:pt x="7" y="962"/>
                  </a:lnTo>
                  <a:lnTo>
                    <a:pt x="12" y="964"/>
                  </a:lnTo>
                  <a:lnTo>
                    <a:pt x="14" y="966"/>
                  </a:lnTo>
                  <a:lnTo>
                    <a:pt x="14" y="969"/>
                  </a:lnTo>
                  <a:lnTo>
                    <a:pt x="22" y="971"/>
                  </a:lnTo>
                  <a:lnTo>
                    <a:pt x="26" y="972"/>
                  </a:lnTo>
                  <a:lnTo>
                    <a:pt x="28" y="976"/>
                  </a:lnTo>
                  <a:lnTo>
                    <a:pt x="36" y="978"/>
                  </a:lnTo>
                  <a:lnTo>
                    <a:pt x="45" y="979"/>
                  </a:lnTo>
                  <a:lnTo>
                    <a:pt x="50" y="984"/>
                  </a:lnTo>
                  <a:lnTo>
                    <a:pt x="55" y="989"/>
                  </a:lnTo>
                  <a:lnTo>
                    <a:pt x="60" y="991"/>
                  </a:lnTo>
                  <a:lnTo>
                    <a:pt x="62" y="993"/>
                  </a:lnTo>
                  <a:lnTo>
                    <a:pt x="62" y="996"/>
                  </a:lnTo>
                  <a:lnTo>
                    <a:pt x="70" y="998"/>
                  </a:lnTo>
                  <a:lnTo>
                    <a:pt x="74" y="1000"/>
                  </a:lnTo>
                  <a:lnTo>
                    <a:pt x="75" y="1003"/>
                  </a:lnTo>
                  <a:lnTo>
                    <a:pt x="79" y="1005"/>
                  </a:lnTo>
                  <a:lnTo>
                    <a:pt x="80" y="1008"/>
                  </a:lnTo>
                  <a:lnTo>
                    <a:pt x="82" y="1012"/>
                  </a:lnTo>
                  <a:lnTo>
                    <a:pt x="82" y="1017"/>
                  </a:lnTo>
                  <a:lnTo>
                    <a:pt x="91" y="1018"/>
                  </a:lnTo>
                  <a:lnTo>
                    <a:pt x="94" y="1020"/>
                  </a:lnTo>
                  <a:lnTo>
                    <a:pt x="96" y="1024"/>
                  </a:lnTo>
                  <a:lnTo>
                    <a:pt x="103" y="1024"/>
                  </a:lnTo>
                  <a:lnTo>
                    <a:pt x="103" y="1027"/>
                  </a:lnTo>
                  <a:lnTo>
                    <a:pt x="104" y="1029"/>
                  </a:lnTo>
                  <a:lnTo>
                    <a:pt x="109" y="1030"/>
                  </a:lnTo>
                  <a:lnTo>
                    <a:pt x="109" y="1037"/>
                  </a:lnTo>
                  <a:lnTo>
                    <a:pt x="111" y="1042"/>
                  </a:lnTo>
                  <a:lnTo>
                    <a:pt x="115" y="1046"/>
                  </a:lnTo>
                  <a:lnTo>
                    <a:pt x="118" y="1049"/>
                  </a:lnTo>
                  <a:lnTo>
                    <a:pt x="125" y="1056"/>
                  </a:lnTo>
                  <a:lnTo>
                    <a:pt x="128" y="1059"/>
                  </a:lnTo>
                  <a:lnTo>
                    <a:pt x="130" y="1065"/>
                  </a:lnTo>
                  <a:lnTo>
                    <a:pt x="130" y="1075"/>
                  </a:lnTo>
                  <a:lnTo>
                    <a:pt x="130" y="1083"/>
                  </a:lnTo>
                  <a:lnTo>
                    <a:pt x="126" y="1099"/>
                  </a:lnTo>
                  <a:lnTo>
                    <a:pt x="121" y="1112"/>
                  </a:lnTo>
                  <a:lnTo>
                    <a:pt x="116" y="1126"/>
                  </a:lnTo>
                  <a:lnTo>
                    <a:pt x="116" y="1174"/>
                  </a:lnTo>
                  <a:lnTo>
                    <a:pt x="116" y="1180"/>
                  </a:lnTo>
                  <a:lnTo>
                    <a:pt x="118" y="1186"/>
                  </a:lnTo>
                  <a:lnTo>
                    <a:pt x="121" y="1189"/>
                  </a:lnTo>
                  <a:lnTo>
                    <a:pt x="125" y="1192"/>
                  </a:lnTo>
                  <a:lnTo>
                    <a:pt x="132" y="1199"/>
                  </a:lnTo>
                  <a:lnTo>
                    <a:pt x="135" y="1203"/>
                  </a:lnTo>
                  <a:lnTo>
                    <a:pt x="137" y="1208"/>
                  </a:lnTo>
                  <a:lnTo>
                    <a:pt x="137" y="1242"/>
                  </a:lnTo>
                  <a:lnTo>
                    <a:pt x="137" y="1249"/>
                  </a:lnTo>
                  <a:lnTo>
                    <a:pt x="138" y="1254"/>
                  </a:lnTo>
                  <a:lnTo>
                    <a:pt x="144" y="1262"/>
                  </a:lnTo>
                  <a:lnTo>
                    <a:pt x="149" y="1271"/>
                  </a:lnTo>
                  <a:lnTo>
                    <a:pt x="150" y="1276"/>
                  </a:lnTo>
                  <a:lnTo>
                    <a:pt x="150" y="1283"/>
                  </a:lnTo>
                  <a:lnTo>
                    <a:pt x="147" y="1300"/>
                  </a:lnTo>
                  <a:lnTo>
                    <a:pt x="145" y="1315"/>
                  </a:lnTo>
                  <a:lnTo>
                    <a:pt x="142" y="1332"/>
                  </a:lnTo>
                  <a:lnTo>
                    <a:pt x="144" y="1351"/>
                  </a:lnTo>
                  <a:lnTo>
                    <a:pt x="142" y="1358"/>
                  </a:lnTo>
                  <a:lnTo>
                    <a:pt x="140" y="1365"/>
                  </a:lnTo>
                  <a:lnTo>
                    <a:pt x="135" y="1377"/>
                  </a:lnTo>
                  <a:lnTo>
                    <a:pt x="132" y="1390"/>
                  </a:lnTo>
                  <a:lnTo>
                    <a:pt x="130" y="1397"/>
                  </a:lnTo>
                  <a:lnTo>
                    <a:pt x="130" y="1406"/>
                  </a:lnTo>
                  <a:lnTo>
                    <a:pt x="130" y="1409"/>
                  </a:lnTo>
                  <a:lnTo>
                    <a:pt x="130" y="1413"/>
                  </a:lnTo>
                  <a:lnTo>
                    <a:pt x="130" y="1418"/>
                  </a:lnTo>
                  <a:lnTo>
                    <a:pt x="130" y="1419"/>
                  </a:lnTo>
                  <a:lnTo>
                    <a:pt x="133" y="1419"/>
                  </a:lnTo>
                  <a:lnTo>
                    <a:pt x="137" y="1419"/>
                  </a:lnTo>
                  <a:lnTo>
                    <a:pt x="137" y="1426"/>
                  </a:lnTo>
                  <a:lnTo>
                    <a:pt x="137" y="1431"/>
                  </a:lnTo>
                  <a:lnTo>
                    <a:pt x="137" y="1433"/>
                  </a:lnTo>
                  <a:lnTo>
                    <a:pt x="140" y="1433"/>
                  </a:lnTo>
                  <a:lnTo>
                    <a:pt x="144" y="1433"/>
                  </a:lnTo>
                  <a:lnTo>
                    <a:pt x="149" y="1445"/>
                  </a:lnTo>
                  <a:lnTo>
                    <a:pt x="152" y="1450"/>
                  </a:lnTo>
                  <a:lnTo>
                    <a:pt x="157" y="1454"/>
                  </a:lnTo>
                  <a:lnTo>
                    <a:pt x="157" y="1459"/>
                  </a:lnTo>
                  <a:lnTo>
                    <a:pt x="157" y="1460"/>
                  </a:lnTo>
                  <a:lnTo>
                    <a:pt x="155" y="1464"/>
                  </a:lnTo>
                  <a:lnTo>
                    <a:pt x="155" y="1465"/>
                  </a:lnTo>
                  <a:lnTo>
                    <a:pt x="155" y="1469"/>
                  </a:lnTo>
                  <a:lnTo>
                    <a:pt x="157" y="1471"/>
                  </a:lnTo>
                  <a:lnTo>
                    <a:pt x="157" y="1472"/>
                  </a:lnTo>
                  <a:lnTo>
                    <a:pt x="157" y="1474"/>
                  </a:lnTo>
                  <a:lnTo>
                    <a:pt x="157" y="1476"/>
                  </a:lnTo>
                  <a:lnTo>
                    <a:pt x="157" y="1477"/>
                  </a:lnTo>
                  <a:lnTo>
                    <a:pt x="159" y="1479"/>
                  </a:lnTo>
                  <a:lnTo>
                    <a:pt x="159" y="1483"/>
                  </a:lnTo>
                  <a:lnTo>
                    <a:pt x="161" y="1486"/>
                  </a:lnTo>
                  <a:lnTo>
                    <a:pt x="161" y="1491"/>
                  </a:lnTo>
                  <a:lnTo>
                    <a:pt x="162" y="1491"/>
                  </a:lnTo>
                  <a:lnTo>
                    <a:pt x="162" y="1494"/>
                  </a:lnTo>
                  <a:lnTo>
                    <a:pt x="162" y="1496"/>
                  </a:lnTo>
                  <a:lnTo>
                    <a:pt x="164" y="1498"/>
                  </a:lnTo>
                  <a:lnTo>
                    <a:pt x="164" y="1500"/>
                  </a:lnTo>
                  <a:lnTo>
                    <a:pt x="164" y="1501"/>
                  </a:lnTo>
                  <a:lnTo>
                    <a:pt x="164" y="1503"/>
                  </a:lnTo>
                  <a:lnTo>
                    <a:pt x="164" y="1506"/>
                  </a:lnTo>
                  <a:lnTo>
                    <a:pt x="164" y="1508"/>
                  </a:lnTo>
                  <a:lnTo>
                    <a:pt x="164" y="1510"/>
                  </a:lnTo>
                  <a:lnTo>
                    <a:pt x="164" y="1511"/>
                  </a:lnTo>
                  <a:lnTo>
                    <a:pt x="164" y="1515"/>
                  </a:lnTo>
                  <a:lnTo>
                    <a:pt x="164" y="1517"/>
                  </a:lnTo>
                  <a:lnTo>
                    <a:pt x="164" y="1522"/>
                  </a:lnTo>
                  <a:lnTo>
                    <a:pt x="166" y="1530"/>
                  </a:lnTo>
                  <a:lnTo>
                    <a:pt x="167" y="1534"/>
                  </a:lnTo>
                  <a:lnTo>
                    <a:pt x="171" y="1535"/>
                  </a:lnTo>
                  <a:lnTo>
                    <a:pt x="174" y="1537"/>
                  </a:lnTo>
                  <a:lnTo>
                    <a:pt x="178" y="1539"/>
                  </a:lnTo>
                  <a:lnTo>
                    <a:pt x="181" y="1540"/>
                  </a:lnTo>
                  <a:lnTo>
                    <a:pt x="184" y="1542"/>
                  </a:lnTo>
                  <a:lnTo>
                    <a:pt x="188" y="1544"/>
                  </a:lnTo>
                  <a:lnTo>
                    <a:pt x="191" y="1546"/>
                  </a:lnTo>
                  <a:lnTo>
                    <a:pt x="195" y="1547"/>
                  </a:lnTo>
                  <a:lnTo>
                    <a:pt x="198" y="1549"/>
                  </a:lnTo>
                  <a:lnTo>
                    <a:pt x="202" y="1549"/>
                  </a:lnTo>
                  <a:lnTo>
                    <a:pt x="203" y="1551"/>
                  </a:lnTo>
                  <a:lnTo>
                    <a:pt x="208" y="1556"/>
                  </a:lnTo>
                  <a:lnTo>
                    <a:pt x="213" y="1559"/>
                  </a:lnTo>
                  <a:lnTo>
                    <a:pt x="219" y="1563"/>
                  </a:lnTo>
                  <a:lnTo>
                    <a:pt x="217" y="1571"/>
                  </a:lnTo>
                  <a:lnTo>
                    <a:pt x="217" y="1578"/>
                  </a:lnTo>
                  <a:lnTo>
                    <a:pt x="219" y="1583"/>
                  </a:lnTo>
                  <a:lnTo>
                    <a:pt x="220" y="1588"/>
                  </a:lnTo>
                  <a:lnTo>
                    <a:pt x="227" y="1595"/>
                  </a:lnTo>
                  <a:lnTo>
                    <a:pt x="232" y="1604"/>
                  </a:lnTo>
                  <a:lnTo>
                    <a:pt x="232" y="1610"/>
                  </a:lnTo>
                  <a:lnTo>
                    <a:pt x="234" y="1617"/>
                  </a:lnTo>
                  <a:lnTo>
                    <a:pt x="237" y="1629"/>
                  </a:lnTo>
                  <a:lnTo>
                    <a:pt x="239" y="1641"/>
                  </a:lnTo>
                  <a:lnTo>
                    <a:pt x="241" y="1650"/>
                  </a:lnTo>
                  <a:lnTo>
                    <a:pt x="239" y="1658"/>
                  </a:lnTo>
                  <a:lnTo>
                    <a:pt x="224" y="1728"/>
                  </a:lnTo>
                  <a:lnTo>
                    <a:pt x="217" y="1764"/>
                  </a:lnTo>
                  <a:lnTo>
                    <a:pt x="212" y="1801"/>
                  </a:lnTo>
                  <a:lnTo>
                    <a:pt x="219" y="1803"/>
                  </a:lnTo>
                  <a:lnTo>
                    <a:pt x="224" y="1807"/>
                  </a:lnTo>
                  <a:lnTo>
                    <a:pt x="230" y="1808"/>
                  </a:lnTo>
                  <a:lnTo>
                    <a:pt x="239" y="1808"/>
                  </a:lnTo>
                  <a:lnTo>
                    <a:pt x="244" y="1803"/>
                  </a:lnTo>
                  <a:lnTo>
                    <a:pt x="249" y="1798"/>
                  </a:lnTo>
                  <a:lnTo>
                    <a:pt x="251" y="1790"/>
                  </a:lnTo>
                  <a:lnTo>
                    <a:pt x="253" y="1781"/>
                  </a:lnTo>
                  <a:lnTo>
                    <a:pt x="253" y="1769"/>
                  </a:lnTo>
                  <a:lnTo>
                    <a:pt x="253" y="1759"/>
                  </a:lnTo>
                  <a:lnTo>
                    <a:pt x="254" y="1754"/>
                  </a:lnTo>
                  <a:lnTo>
                    <a:pt x="258" y="1750"/>
                  </a:lnTo>
                  <a:lnTo>
                    <a:pt x="261" y="1749"/>
                  </a:lnTo>
                  <a:lnTo>
                    <a:pt x="266" y="1747"/>
                  </a:lnTo>
                  <a:lnTo>
                    <a:pt x="294" y="1750"/>
                  </a:lnTo>
                  <a:lnTo>
                    <a:pt x="319" y="1755"/>
                  </a:lnTo>
                  <a:lnTo>
                    <a:pt x="341" y="1764"/>
                  </a:lnTo>
                  <a:lnTo>
                    <a:pt x="362" y="1774"/>
                  </a:lnTo>
                  <a:lnTo>
                    <a:pt x="362" y="1795"/>
                  </a:lnTo>
                  <a:lnTo>
                    <a:pt x="365" y="1795"/>
                  </a:lnTo>
                  <a:lnTo>
                    <a:pt x="367" y="1796"/>
                  </a:lnTo>
                  <a:lnTo>
                    <a:pt x="369" y="1801"/>
                  </a:lnTo>
                  <a:lnTo>
                    <a:pt x="372" y="1805"/>
                  </a:lnTo>
                  <a:lnTo>
                    <a:pt x="374" y="1807"/>
                  </a:lnTo>
                  <a:lnTo>
                    <a:pt x="375" y="1808"/>
                  </a:lnTo>
                  <a:lnTo>
                    <a:pt x="375" y="1815"/>
                  </a:lnTo>
                  <a:lnTo>
                    <a:pt x="377" y="1820"/>
                  </a:lnTo>
                  <a:lnTo>
                    <a:pt x="381" y="1824"/>
                  </a:lnTo>
                  <a:lnTo>
                    <a:pt x="384" y="1827"/>
                  </a:lnTo>
                  <a:lnTo>
                    <a:pt x="387" y="1831"/>
                  </a:lnTo>
                  <a:lnTo>
                    <a:pt x="389" y="1836"/>
                  </a:lnTo>
                  <a:lnTo>
                    <a:pt x="391" y="1841"/>
                  </a:lnTo>
                  <a:lnTo>
                    <a:pt x="389" y="1849"/>
                  </a:lnTo>
                  <a:lnTo>
                    <a:pt x="398" y="1849"/>
                  </a:lnTo>
                  <a:lnTo>
                    <a:pt x="406" y="1849"/>
                  </a:lnTo>
                  <a:lnTo>
                    <a:pt x="416" y="1849"/>
                  </a:lnTo>
                  <a:lnTo>
                    <a:pt x="420" y="1849"/>
                  </a:lnTo>
                  <a:lnTo>
                    <a:pt x="422" y="1851"/>
                  </a:lnTo>
                  <a:lnTo>
                    <a:pt x="423" y="1853"/>
                  </a:lnTo>
                  <a:lnTo>
                    <a:pt x="423" y="1856"/>
                  </a:lnTo>
                  <a:lnTo>
                    <a:pt x="451" y="1856"/>
                  </a:lnTo>
                  <a:lnTo>
                    <a:pt x="452" y="1853"/>
                  </a:lnTo>
                  <a:lnTo>
                    <a:pt x="456" y="1851"/>
                  </a:lnTo>
                  <a:lnTo>
                    <a:pt x="459" y="1849"/>
                  </a:lnTo>
                  <a:lnTo>
                    <a:pt x="464" y="1849"/>
                  </a:lnTo>
                  <a:lnTo>
                    <a:pt x="464" y="1854"/>
                  </a:lnTo>
                  <a:lnTo>
                    <a:pt x="466" y="1858"/>
                  </a:lnTo>
                  <a:lnTo>
                    <a:pt x="469" y="1860"/>
                  </a:lnTo>
                  <a:lnTo>
                    <a:pt x="473" y="1861"/>
                  </a:lnTo>
                  <a:lnTo>
                    <a:pt x="481" y="1863"/>
                  </a:lnTo>
                  <a:lnTo>
                    <a:pt x="483" y="1866"/>
                  </a:lnTo>
                  <a:lnTo>
                    <a:pt x="485" y="1870"/>
                  </a:lnTo>
                  <a:lnTo>
                    <a:pt x="493" y="1872"/>
                  </a:lnTo>
                  <a:lnTo>
                    <a:pt x="502" y="1873"/>
                  </a:lnTo>
                  <a:lnTo>
                    <a:pt x="507" y="1878"/>
                  </a:lnTo>
                  <a:lnTo>
                    <a:pt x="512" y="1883"/>
                  </a:lnTo>
                  <a:lnTo>
                    <a:pt x="519" y="1882"/>
                  </a:lnTo>
                  <a:lnTo>
                    <a:pt x="522" y="1882"/>
                  </a:lnTo>
                  <a:lnTo>
                    <a:pt x="531" y="1885"/>
                  </a:lnTo>
                  <a:lnTo>
                    <a:pt x="536" y="1890"/>
                  </a:lnTo>
                  <a:lnTo>
                    <a:pt x="541" y="1890"/>
                  </a:lnTo>
                  <a:lnTo>
                    <a:pt x="546" y="1890"/>
                  </a:lnTo>
                  <a:lnTo>
                    <a:pt x="548" y="1894"/>
                  </a:lnTo>
                  <a:lnTo>
                    <a:pt x="550" y="1897"/>
                  </a:lnTo>
                  <a:lnTo>
                    <a:pt x="551" y="1900"/>
                  </a:lnTo>
                  <a:lnTo>
                    <a:pt x="551" y="1904"/>
                  </a:lnTo>
                  <a:lnTo>
                    <a:pt x="553" y="1906"/>
                  </a:lnTo>
                  <a:lnTo>
                    <a:pt x="553" y="1907"/>
                  </a:lnTo>
                  <a:lnTo>
                    <a:pt x="555" y="1909"/>
                  </a:lnTo>
                  <a:lnTo>
                    <a:pt x="556" y="1911"/>
                  </a:lnTo>
                  <a:lnTo>
                    <a:pt x="562" y="1911"/>
                  </a:lnTo>
                  <a:lnTo>
                    <a:pt x="567" y="1911"/>
                  </a:lnTo>
                  <a:lnTo>
                    <a:pt x="589" y="1906"/>
                  </a:lnTo>
                  <a:lnTo>
                    <a:pt x="609" y="1900"/>
                  </a:lnTo>
                  <a:lnTo>
                    <a:pt x="631" y="1894"/>
                  </a:lnTo>
                  <a:lnTo>
                    <a:pt x="655" y="1890"/>
                  </a:lnTo>
                  <a:lnTo>
                    <a:pt x="655" y="1894"/>
                  </a:lnTo>
                  <a:lnTo>
                    <a:pt x="657" y="1895"/>
                  </a:lnTo>
                  <a:lnTo>
                    <a:pt x="662" y="1897"/>
                  </a:lnTo>
                  <a:lnTo>
                    <a:pt x="666" y="1900"/>
                  </a:lnTo>
                  <a:lnTo>
                    <a:pt x="667" y="1902"/>
                  </a:lnTo>
                  <a:lnTo>
                    <a:pt x="669" y="1904"/>
                  </a:lnTo>
                  <a:lnTo>
                    <a:pt x="671" y="1909"/>
                  </a:lnTo>
                  <a:lnTo>
                    <a:pt x="674" y="1912"/>
                  </a:lnTo>
                  <a:lnTo>
                    <a:pt x="683" y="1918"/>
                  </a:lnTo>
                  <a:lnTo>
                    <a:pt x="691" y="1923"/>
                  </a:lnTo>
                  <a:lnTo>
                    <a:pt x="698" y="1929"/>
                  </a:lnTo>
                  <a:lnTo>
                    <a:pt x="705" y="1936"/>
                  </a:lnTo>
                  <a:lnTo>
                    <a:pt x="710" y="1945"/>
                  </a:lnTo>
                  <a:lnTo>
                    <a:pt x="703" y="1955"/>
                  </a:lnTo>
                  <a:lnTo>
                    <a:pt x="695" y="1964"/>
                  </a:lnTo>
                  <a:lnTo>
                    <a:pt x="677" y="1981"/>
                  </a:lnTo>
                  <a:lnTo>
                    <a:pt x="669" y="1989"/>
                  </a:lnTo>
                  <a:lnTo>
                    <a:pt x="662" y="1999"/>
                  </a:lnTo>
                  <a:lnTo>
                    <a:pt x="657" y="2011"/>
                  </a:lnTo>
                  <a:lnTo>
                    <a:pt x="655" y="2027"/>
                  </a:lnTo>
                  <a:lnTo>
                    <a:pt x="657" y="2033"/>
                  </a:lnTo>
                  <a:lnTo>
                    <a:pt x="662" y="2037"/>
                  </a:lnTo>
                  <a:lnTo>
                    <a:pt x="666" y="2042"/>
                  </a:lnTo>
                  <a:lnTo>
                    <a:pt x="669" y="2047"/>
                  </a:lnTo>
                  <a:lnTo>
                    <a:pt x="677" y="2049"/>
                  </a:lnTo>
                  <a:lnTo>
                    <a:pt x="686" y="2051"/>
                  </a:lnTo>
                  <a:lnTo>
                    <a:pt x="691" y="2056"/>
                  </a:lnTo>
                  <a:lnTo>
                    <a:pt x="696" y="2061"/>
                  </a:lnTo>
                  <a:lnTo>
                    <a:pt x="700" y="2069"/>
                  </a:lnTo>
                  <a:lnTo>
                    <a:pt x="703" y="2078"/>
                  </a:lnTo>
                  <a:lnTo>
                    <a:pt x="706" y="2086"/>
                  </a:lnTo>
                  <a:lnTo>
                    <a:pt x="710" y="2095"/>
                  </a:lnTo>
                  <a:lnTo>
                    <a:pt x="715" y="2098"/>
                  </a:lnTo>
                  <a:lnTo>
                    <a:pt x="718" y="2103"/>
                  </a:lnTo>
                  <a:lnTo>
                    <a:pt x="724" y="2115"/>
                  </a:lnTo>
                  <a:lnTo>
                    <a:pt x="724" y="2120"/>
                  </a:lnTo>
                  <a:lnTo>
                    <a:pt x="724" y="2124"/>
                  </a:lnTo>
                  <a:lnTo>
                    <a:pt x="793" y="2148"/>
                  </a:lnTo>
                  <a:lnTo>
                    <a:pt x="795" y="2143"/>
                  </a:lnTo>
                  <a:lnTo>
                    <a:pt x="799" y="2137"/>
                  </a:lnTo>
                  <a:lnTo>
                    <a:pt x="800" y="2136"/>
                  </a:lnTo>
                  <a:lnTo>
                    <a:pt x="804" y="2136"/>
                  </a:lnTo>
                  <a:lnTo>
                    <a:pt x="807" y="2136"/>
                  </a:lnTo>
                  <a:lnTo>
                    <a:pt x="812" y="2136"/>
                  </a:lnTo>
                  <a:lnTo>
                    <a:pt x="814" y="2131"/>
                  </a:lnTo>
                  <a:lnTo>
                    <a:pt x="817" y="2127"/>
                  </a:lnTo>
                  <a:lnTo>
                    <a:pt x="824" y="2122"/>
                  </a:lnTo>
                  <a:lnTo>
                    <a:pt x="834" y="2117"/>
                  </a:lnTo>
                  <a:lnTo>
                    <a:pt x="846" y="2115"/>
                  </a:lnTo>
                  <a:lnTo>
                    <a:pt x="846" y="2107"/>
                  </a:lnTo>
                  <a:lnTo>
                    <a:pt x="848" y="2098"/>
                  </a:lnTo>
                  <a:lnTo>
                    <a:pt x="850" y="2091"/>
                  </a:lnTo>
                  <a:lnTo>
                    <a:pt x="853" y="2085"/>
                  </a:lnTo>
                  <a:lnTo>
                    <a:pt x="860" y="2074"/>
                  </a:lnTo>
                  <a:lnTo>
                    <a:pt x="867" y="2061"/>
                  </a:lnTo>
                  <a:lnTo>
                    <a:pt x="863" y="2061"/>
                  </a:lnTo>
                  <a:lnTo>
                    <a:pt x="862" y="2059"/>
                  </a:lnTo>
                  <a:lnTo>
                    <a:pt x="860" y="2054"/>
                  </a:lnTo>
                  <a:lnTo>
                    <a:pt x="857" y="2051"/>
                  </a:lnTo>
                  <a:lnTo>
                    <a:pt x="855" y="2049"/>
                  </a:lnTo>
                  <a:lnTo>
                    <a:pt x="853" y="2047"/>
                  </a:lnTo>
                  <a:lnTo>
                    <a:pt x="853" y="2040"/>
                  </a:lnTo>
                  <a:lnTo>
                    <a:pt x="851" y="2035"/>
                  </a:lnTo>
                  <a:lnTo>
                    <a:pt x="846" y="2027"/>
                  </a:lnTo>
                  <a:lnTo>
                    <a:pt x="841" y="2025"/>
                  </a:lnTo>
                  <a:lnTo>
                    <a:pt x="838" y="2022"/>
                  </a:lnTo>
                  <a:lnTo>
                    <a:pt x="833" y="2013"/>
                  </a:lnTo>
                  <a:lnTo>
                    <a:pt x="826" y="2013"/>
                  </a:lnTo>
                  <a:lnTo>
                    <a:pt x="822" y="2010"/>
                  </a:lnTo>
                  <a:lnTo>
                    <a:pt x="819" y="2006"/>
                  </a:lnTo>
                  <a:lnTo>
                    <a:pt x="819" y="1999"/>
                  </a:lnTo>
                  <a:lnTo>
                    <a:pt x="834" y="1999"/>
                  </a:lnTo>
                  <a:lnTo>
                    <a:pt x="846" y="2001"/>
                  </a:lnTo>
                  <a:lnTo>
                    <a:pt x="858" y="2005"/>
                  </a:lnTo>
                  <a:lnTo>
                    <a:pt x="867" y="2010"/>
                  </a:lnTo>
                  <a:lnTo>
                    <a:pt x="884" y="2022"/>
                  </a:lnTo>
                  <a:lnTo>
                    <a:pt x="901" y="2033"/>
                  </a:lnTo>
                  <a:lnTo>
                    <a:pt x="906" y="2035"/>
                  </a:lnTo>
                  <a:lnTo>
                    <a:pt x="908" y="2037"/>
                  </a:lnTo>
                  <a:lnTo>
                    <a:pt x="908" y="2040"/>
                  </a:lnTo>
                  <a:lnTo>
                    <a:pt x="913" y="2042"/>
                  </a:lnTo>
                  <a:lnTo>
                    <a:pt x="915" y="2044"/>
                  </a:lnTo>
                  <a:lnTo>
                    <a:pt x="915" y="2047"/>
                  </a:lnTo>
                  <a:lnTo>
                    <a:pt x="915" y="2052"/>
                  </a:lnTo>
                  <a:lnTo>
                    <a:pt x="918" y="2054"/>
                  </a:lnTo>
                  <a:lnTo>
                    <a:pt x="920" y="2057"/>
                  </a:lnTo>
                  <a:lnTo>
                    <a:pt x="921" y="2061"/>
                  </a:lnTo>
                  <a:lnTo>
                    <a:pt x="927" y="2062"/>
                  </a:lnTo>
                  <a:lnTo>
                    <a:pt x="928" y="2064"/>
                  </a:lnTo>
                  <a:lnTo>
                    <a:pt x="928" y="2068"/>
                  </a:lnTo>
                  <a:lnTo>
                    <a:pt x="942" y="2068"/>
                  </a:lnTo>
                  <a:lnTo>
                    <a:pt x="957" y="2061"/>
                  </a:lnTo>
                  <a:lnTo>
                    <a:pt x="974" y="2056"/>
                  </a:lnTo>
                  <a:lnTo>
                    <a:pt x="995" y="2054"/>
                  </a:lnTo>
                  <a:lnTo>
                    <a:pt x="1017" y="2054"/>
                  </a:lnTo>
                  <a:lnTo>
                    <a:pt x="1017" y="2051"/>
                  </a:lnTo>
                  <a:lnTo>
                    <a:pt x="1019" y="2049"/>
                  </a:lnTo>
                  <a:lnTo>
                    <a:pt x="1024" y="2047"/>
                  </a:lnTo>
                  <a:lnTo>
                    <a:pt x="1027" y="2044"/>
                  </a:lnTo>
                  <a:lnTo>
                    <a:pt x="1029" y="2042"/>
                  </a:lnTo>
                  <a:lnTo>
                    <a:pt x="1031" y="2040"/>
                  </a:lnTo>
                  <a:lnTo>
                    <a:pt x="1039" y="2040"/>
                  </a:lnTo>
                  <a:lnTo>
                    <a:pt x="1044" y="2037"/>
                  </a:lnTo>
                  <a:lnTo>
                    <a:pt x="1049" y="2035"/>
                  </a:lnTo>
                  <a:lnTo>
                    <a:pt x="1058" y="2033"/>
                  </a:lnTo>
                  <a:lnTo>
                    <a:pt x="1065" y="2037"/>
                  </a:lnTo>
                  <a:lnTo>
                    <a:pt x="1070" y="2044"/>
                  </a:lnTo>
                  <a:lnTo>
                    <a:pt x="1075" y="2049"/>
                  </a:lnTo>
                  <a:lnTo>
                    <a:pt x="1080" y="2056"/>
                  </a:lnTo>
                  <a:lnTo>
                    <a:pt x="1087" y="2071"/>
                  </a:lnTo>
                  <a:lnTo>
                    <a:pt x="1092" y="2088"/>
                  </a:lnTo>
                  <a:lnTo>
                    <a:pt x="1087" y="2090"/>
                  </a:lnTo>
                  <a:lnTo>
                    <a:pt x="1085" y="2091"/>
                  </a:lnTo>
                  <a:lnTo>
                    <a:pt x="1085" y="2095"/>
                  </a:lnTo>
                  <a:lnTo>
                    <a:pt x="1084" y="2098"/>
                  </a:lnTo>
                  <a:lnTo>
                    <a:pt x="1080" y="2100"/>
                  </a:lnTo>
                  <a:lnTo>
                    <a:pt x="1077" y="2102"/>
                  </a:lnTo>
                  <a:lnTo>
                    <a:pt x="1072" y="2102"/>
                  </a:lnTo>
                  <a:lnTo>
                    <a:pt x="1065" y="2105"/>
                  </a:lnTo>
                  <a:lnTo>
                    <a:pt x="1060" y="2110"/>
                  </a:lnTo>
                  <a:lnTo>
                    <a:pt x="1055" y="2115"/>
                  </a:lnTo>
                  <a:lnTo>
                    <a:pt x="1051" y="2122"/>
                  </a:lnTo>
                  <a:lnTo>
                    <a:pt x="1056" y="2124"/>
                  </a:lnTo>
                  <a:lnTo>
                    <a:pt x="1061" y="2127"/>
                  </a:lnTo>
                  <a:lnTo>
                    <a:pt x="1068" y="2136"/>
                  </a:lnTo>
                  <a:lnTo>
                    <a:pt x="1075" y="2144"/>
                  </a:lnTo>
                  <a:lnTo>
                    <a:pt x="1080" y="2148"/>
                  </a:lnTo>
                  <a:lnTo>
                    <a:pt x="1085" y="2149"/>
                  </a:lnTo>
                  <a:lnTo>
                    <a:pt x="1092" y="2158"/>
                  </a:lnTo>
                  <a:lnTo>
                    <a:pt x="1097" y="2168"/>
                  </a:lnTo>
                  <a:lnTo>
                    <a:pt x="1102" y="2172"/>
                  </a:lnTo>
                  <a:lnTo>
                    <a:pt x="1107" y="2173"/>
                  </a:lnTo>
                  <a:lnTo>
                    <a:pt x="1113" y="2177"/>
                  </a:lnTo>
                  <a:lnTo>
                    <a:pt x="1119" y="2177"/>
                  </a:lnTo>
                  <a:lnTo>
                    <a:pt x="1124" y="2175"/>
                  </a:lnTo>
                  <a:lnTo>
                    <a:pt x="1128" y="2173"/>
                  </a:lnTo>
                  <a:lnTo>
                    <a:pt x="1133" y="2170"/>
                  </a:lnTo>
                  <a:lnTo>
                    <a:pt x="1140" y="2170"/>
                  </a:lnTo>
                  <a:lnTo>
                    <a:pt x="1142" y="2165"/>
                  </a:lnTo>
                  <a:lnTo>
                    <a:pt x="1143" y="2163"/>
                  </a:lnTo>
                  <a:lnTo>
                    <a:pt x="1147" y="2163"/>
                  </a:lnTo>
                  <a:lnTo>
                    <a:pt x="1152" y="2161"/>
                  </a:lnTo>
                  <a:lnTo>
                    <a:pt x="1153" y="2160"/>
                  </a:lnTo>
                  <a:lnTo>
                    <a:pt x="1153" y="2156"/>
                  </a:lnTo>
                  <a:lnTo>
                    <a:pt x="1164" y="2156"/>
                  </a:lnTo>
                  <a:lnTo>
                    <a:pt x="1172" y="2158"/>
                  </a:lnTo>
                  <a:lnTo>
                    <a:pt x="1179" y="2161"/>
                  </a:lnTo>
                  <a:lnTo>
                    <a:pt x="1186" y="2165"/>
                  </a:lnTo>
                  <a:lnTo>
                    <a:pt x="1198" y="2173"/>
                  </a:lnTo>
                  <a:lnTo>
                    <a:pt x="1206" y="2175"/>
                  </a:lnTo>
                  <a:lnTo>
                    <a:pt x="1215" y="2177"/>
                  </a:lnTo>
                  <a:lnTo>
                    <a:pt x="1263" y="2177"/>
                  </a:lnTo>
                  <a:lnTo>
                    <a:pt x="1273" y="2184"/>
                  </a:lnTo>
                  <a:lnTo>
                    <a:pt x="1286" y="2187"/>
                  </a:lnTo>
                  <a:lnTo>
                    <a:pt x="1298" y="2192"/>
                  </a:lnTo>
                  <a:lnTo>
                    <a:pt x="1310" y="2197"/>
                  </a:lnTo>
                  <a:lnTo>
                    <a:pt x="1315" y="2199"/>
                  </a:lnTo>
                  <a:lnTo>
                    <a:pt x="1317" y="2201"/>
                  </a:lnTo>
                  <a:lnTo>
                    <a:pt x="1317" y="2204"/>
                  </a:lnTo>
                  <a:lnTo>
                    <a:pt x="1322" y="2206"/>
                  </a:lnTo>
                  <a:lnTo>
                    <a:pt x="1324" y="2207"/>
                  </a:lnTo>
                  <a:lnTo>
                    <a:pt x="1324" y="2211"/>
                  </a:lnTo>
                  <a:lnTo>
                    <a:pt x="1324" y="2223"/>
                  </a:lnTo>
                  <a:lnTo>
                    <a:pt x="1324" y="2235"/>
                  </a:lnTo>
                  <a:lnTo>
                    <a:pt x="1322" y="2245"/>
                  </a:lnTo>
                  <a:lnTo>
                    <a:pt x="1317" y="2252"/>
                  </a:lnTo>
                  <a:lnTo>
                    <a:pt x="1321" y="2253"/>
                  </a:lnTo>
                  <a:lnTo>
                    <a:pt x="1322" y="2257"/>
                  </a:lnTo>
                  <a:lnTo>
                    <a:pt x="1324" y="2260"/>
                  </a:lnTo>
                  <a:lnTo>
                    <a:pt x="1324" y="2265"/>
                  </a:lnTo>
                  <a:lnTo>
                    <a:pt x="1326" y="2274"/>
                  </a:lnTo>
                  <a:lnTo>
                    <a:pt x="1327" y="2277"/>
                  </a:lnTo>
                  <a:lnTo>
                    <a:pt x="1331" y="2279"/>
                  </a:lnTo>
                  <a:lnTo>
                    <a:pt x="1336" y="2281"/>
                  </a:lnTo>
                  <a:lnTo>
                    <a:pt x="1338" y="2282"/>
                  </a:lnTo>
                  <a:lnTo>
                    <a:pt x="1338" y="2286"/>
                  </a:lnTo>
                  <a:lnTo>
                    <a:pt x="1341" y="2288"/>
                  </a:lnTo>
                  <a:lnTo>
                    <a:pt x="1344" y="2289"/>
                  </a:lnTo>
                  <a:lnTo>
                    <a:pt x="1348" y="2291"/>
                  </a:lnTo>
                  <a:lnTo>
                    <a:pt x="1351" y="2293"/>
                  </a:lnTo>
                  <a:lnTo>
                    <a:pt x="1356" y="2294"/>
                  </a:lnTo>
                  <a:lnTo>
                    <a:pt x="1358" y="2296"/>
                  </a:lnTo>
                  <a:lnTo>
                    <a:pt x="1358" y="2300"/>
                  </a:lnTo>
                  <a:lnTo>
                    <a:pt x="1367" y="2305"/>
                  </a:lnTo>
                  <a:lnTo>
                    <a:pt x="1373" y="2312"/>
                  </a:lnTo>
                  <a:lnTo>
                    <a:pt x="1380" y="2318"/>
                  </a:lnTo>
                  <a:lnTo>
                    <a:pt x="1385" y="2327"/>
                  </a:lnTo>
                  <a:lnTo>
                    <a:pt x="1389" y="2337"/>
                  </a:lnTo>
                  <a:lnTo>
                    <a:pt x="1389" y="2342"/>
                  </a:lnTo>
                  <a:lnTo>
                    <a:pt x="1385" y="2347"/>
                  </a:lnTo>
                  <a:lnTo>
                    <a:pt x="1394" y="2353"/>
                  </a:lnTo>
                  <a:lnTo>
                    <a:pt x="1401" y="2359"/>
                  </a:lnTo>
                  <a:lnTo>
                    <a:pt x="1407" y="2366"/>
                  </a:lnTo>
                  <a:lnTo>
                    <a:pt x="1413" y="2375"/>
                  </a:lnTo>
                  <a:lnTo>
                    <a:pt x="1411" y="2380"/>
                  </a:lnTo>
                  <a:lnTo>
                    <a:pt x="1409" y="2382"/>
                  </a:lnTo>
                  <a:lnTo>
                    <a:pt x="1407" y="2385"/>
                  </a:lnTo>
                  <a:lnTo>
                    <a:pt x="1406" y="2388"/>
                  </a:lnTo>
                  <a:lnTo>
                    <a:pt x="1413" y="2404"/>
                  </a:lnTo>
                  <a:lnTo>
                    <a:pt x="1419" y="2417"/>
                  </a:lnTo>
                  <a:lnTo>
                    <a:pt x="1433" y="2450"/>
                  </a:lnTo>
                  <a:lnTo>
                    <a:pt x="1450" y="2453"/>
                  </a:lnTo>
                  <a:lnTo>
                    <a:pt x="1462" y="2453"/>
                  </a:lnTo>
                  <a:lnTo>
                    <a:pt x="1476" y="2451"/>
                  </a:lnTo>
                  <a:lnTo>
                    <a:pt x="1495" y="2450"/>
                  </a:lnTo>
                  <a:lnTo>
                    <a:pt x="1507" y="2424"/>
                  </a:lnTo>
                  <a:lnTo>
                    <a:pt x="1512" y="2411"/>
                  </a:lnTo>
                  <a:lnTo>
                    <a:pt x="1515" y="2395"/>
                  </a:lnTo>
                  <a:lnTo>
                    <a:pt x="1519" y="2395"/>
                  </a:lnTo>
                  <a:lnTo>
                    <a:pt x="1520" y="2394"/>
                  </a:lnTo>
                  <a:lnTo>
                    <a:pt x="1520" y="2390"/>
                  </a:lnTo>
                  <a:lnTo>
                    <a:pt x="1522" y="2388"/>
                  </a:lnTo>
                  <a:lnTo>
                    <a:pt x="1529" y="2385"/>
                  </a:lnTo>
                  <a:lnTo>
                    <a:pt x="1536" y="2382"/>
                  </a:lnTo>
                  <a:lnTo>
                    <a:pt x="1539" y="2382"/>
                  </a:lnTo>
                  <a:lnTo>
                    <a:pt x="1542" y="2382"/>
                  </a:lnTo>
                  <a:lnTo>
                    <a:pt x="1542" y="2380"/>
                  </a:lnTo>
                  <a:lnTo>
                    <a:pt x="1542" y="2375"/>
                  </a:lnTo>
                  <a:lnTo>
                    <a:pt x="1542" y="2371"/>
                  </a:lnTo>
                  <a:lnTo>
                    <a:pt x="1542" y="2368"/>
                  </a:lnTo>
                  <a:lnTo>
                    <a:pt x="1546" y="2366"/>
                  </a:lnTo>
                  <a:lnTo>
                    <a:pt x="1549" y="2364"/>
                  </a:lnTo>
                  <a:lnTo>
                    <a:pt x="1553" y="2363"/>
                  </a:lnTo>
                  <a:lnTo>
                    <a:pt x="1556" y="2361"/>
                  </a:lnTo>
                  <a:lnTo>
                    <a:pt x="1563" y="2359"/>
                  </a:lnTo>
                  <a:lnTo>
                    <a:pt x="1568" y="2356"/>
                  </a:lnTo>
                  <a:lnTo>
                    <a:pt x="1575" y="2354"/>
                  </a:lnTo>
                  <a:lnTo>
                    <a:pt x="1583" y="2354"/>
                  </a:lnTo>
                  <a:lnTo>
                    <a:pt x="1585" y="2346"/>
                  </a:lnTo>
                  <a:lnTo>
                    <a:pt x="1587" y="2342"/>
                  </a:lnTo>
                  <a:lnTo>
                    <a:pt x="1590" y="2341"/>
                  </a:lnTo>
                  <a:lnTo>
                    <a:pt x="1590" y="2327"/>
                  </a:lnTo>
                  <a:lnTo>
                    <a:pt x="1597" y="2329"/>
                  </a:lnTo>
                  <a:lnTo>
                    <a:pt x="1604" y="2330"/>
                  </a:lnTo>
                  <a:lnTo>
                    <a:pt x="1607" y="2335"/>
                  </a:lnTo>
                  <a:lnTo>
                    <a:pt x="1611" y="2341"/>
                  </a:lnTo>
                  <a:lnTo>
                    <a:pt x="1614" y="2349"/>
                  </a:lnTo>
                  <a:lnTo>
                    <a:pt x="1617" y="2358"/>
                  </a:lnTo>
                  <a:lnTo>
                    <a:pt x="1623" y="2364"/>
                  </a:lnTo>
                  <a:lnTo>
                    <a:pt x="1626" y="2366"/>
                  </a:lnTo>
                  <a:lnTo>
                    <a:pt x="1631" y="2368"/>
                  </a:lnTo>
                  <a:lnTo>
                    <a:pt x="1629" y="2375"/>
                  </a:lnTo>
                  <a:lnTo>
                    <a:pt x="1629" y="2380"/>
                  </a:lnTo>
                  <a:lnTo>
                    <a:pt x="1633" y="2385"/>
                  </a:lnTo>
                  <a:lnTo>
                    <a:pt x="1635" y="2388"/>
                  </a:lnTo>
                  <a:lnTo>
                    <a:pt x="1640" y="2394"/>
                  </a:lnTo>
                  <a:lnTo>
                    <a:pt x="1643" y="2399"/>
                  </a:lnTo>
                  <a:lnTo>
                    <a:pt x="1645" y="2402"/>
                  </a:lnTo>
                  <a:lnTo>
                    <a:pt x="1658" y="2400"/>
                  </a:lnTo>
                  <a:lnTo>
                    <a:pt x="1670" y="2402"/>
                  </a:lnTo>
                  <a:lnTo>
                    <a:pt x="1679" y="2405"/>
                  </a:lnTo>
                  <a:lnTo>
                    <a:pt x="1686" y="2412"/>
                  </a:lnTo>
                  <a:lnTo>
                    <a:pt x="1692" y="2419"/>
                  </a:lnTo>
                  <a:lnTo>
                    <a:pt x="1698" y="2426"/>
                  </a:lnTo>
                  <a:lnTo>
                    <a:pt x="1706" y="2443"/>
                  </a:lnTo>
                  <a:lnTo>
                    <a:pt x="1706" y="2450"/>
                  </a:lnTo>
                  <a:lnTo>
                    <a:pt x="1706" y="2455"/>
                  </a:lnTo>
                  <a:lnTo>
                    <a:pt x="1703" y="2463"/>
                  </a:lnTo>
                  <a:lnTo>
                    <a:pt x="1699" y="2472"/>
                  </a:lnTo>
                  <a:lnTo>
                    <a:pt x="1698" y="2477"/>
                  </a:lnTo>
                  <a:lnTo>
                    <a:pt x="1699" y="2484"/>
                  </a:lnTo>
                  <a:lnTo>
                    <a:pt x="1718" y="2480"/>
                  </a:lnTo>
                  <a:lnTo>
                    <a:pt x="1732" y="2480"/>
                  </a:lnTo>
                  <a:lnTo>
                    <a:pt x="1768" y="2484"/>
                  </a:lnTo>
                  <a:lnTo>
                    <a:pt x="1773" y="2474"/>
                  </a:lnTo>
                  <a:lnTo>
                    <a:pt x="1779" y="2462"/>
                  </a:lnTo>
                  <a:lnTo>
                    <a:pt x="1781" y="2446"/>
                  </a:lnTo>
                  <a:lnTo>
                    <a:pt x="1781" y="2440"/>
                  </a:lnTo>
                  <a:lnTo>
                    <a:pt x="1781" y="2429"/>
                  </a:lnTo>
                  <a:lnTo>
                    <a:pt x="1788" y="2429"/>
                  </a:lnTo>
                  <a:lnTo>
                    <a:pt x="1795" y="2426"/>
                  </a:lnTo>
                  <a:lnTo>
                    <a:pt x="1798" y="2421"/>
                  </a:lnTo>
                  <a:lnTo>
                    <a:pt x="1802" y="2416"/>
                  </a:lnTo>
                  <a:lnTo>
                    <a:pt x="1810" y="2416"/>
                  </a:lnTo>
                  <a:lnTo>
                    <a:pt x="1817" y="2414"/>
                  </a:lnTo>
                  <a:lnTo>
                    <a:pt x="1824" y="2412"/>
                  </a:lnTo>
                  <a:lnTo>
                    <a:pt x="1829" y="2409"/>
                  </a:lnTo>
                  <a:lnTo>
                    <a:pt x="1843" y="2405"/>
                  </a:lnTo>
                  <a:lnTo>
                    <a:pt x="1856" y="2402"/>
                  </a:lnTo>
                  <a:lnTo>
                    <a:pt x="1866" y="2395"/>
                  </a:lnTo>
                  <a:lnTo>
                    <a:pt x="1877" y="2388"/>
                  </a:lnTo>
                  <a:lnTo>
                    <a:pt x="1887" y="2390"/>
                  </a:lnTo>
                  <a:lnTo>
                    <a:pt x="1897" y="2388"/>
                  </a:lnTo>
                  <a:lnTo>
                    <a:pt x="1904" y="2385"/>
                  </a:lnTo>
                  <a:lnTo>
                    <a:pt x="1911" y="2382"/>
                  </a:lnTo>
                  <a:lnTo>
                    <a:pt x="1918" y="2378"/>
                  </a:lnTo>
                  <a:lnTo>
                    <a:pt x="1924" y="2375"/>
                  </a:lnTo>
                  <a:lnTo>
                    <a:pt x="1933" y="2375"/>
                  </a:lnTo>
                  <a:lnTo>
                    <a:pt x="1945" y="2375"/>
                  </a:lnTo>
                  <a:lnTo>
                    <a:pt x="1953" y="2380"/>
                  </a:lnTo>
                  <a:lnTo>
                    <a:pt x="1964" y="2383"/>
                  </a:lnTo>
                  <a:lnTo>
                    <a:pt x="1972" y="2388"/>
                  </a:lnTo>
                  <a:lnTo>
                    <a:pt x="1976" y="2392"/>
                  </a:lnTo>
                  <a:lnTo>
                    <a:pt x="1979" y="2395"/>
                  </a:lnTo>
                  <a:lnTo>
                    <a:pt x="1982" y="2399"/>
                  </a:lnTo>
                  <a:lnTo>
                    <a:pt x="1988" y="2400"/>
                  </a:lnTo>
                  <a:lnTo>
                    <a:pt x="2000" y="2402"/>
                  </a:lnTo>
                  <a:lnTo>
                    <a:pt x="2027" y="2402"/>
                  </a:lnTo>
                  <a:lnTo>
                    <a:pt x="2029" y="2397"/>
                  </a:lnTo>
                  <a:lnTo>
                    <a:pt x="2030" y="2395"/>
                  </a:lnTo>
                  <a:lnTo>
                    <a:pt x="2034" y="2395"/>
                  </a:lnTo>
                  <a:lnTo>
                    <a:pt x="2035" y="2387"/>
                  </a:lnTo>
                  <a:lnTo>
                    <a:pt x="2037" y="2383"/>
                  </a:lnTo>
                  <a:lnTo>
                    <a:pt x="2041" y="2382"/>
                  </a:lnTo>
                  <a:lnTo>
                    <a:pt x="2041" y="2371"/>
                  </a:lnTo>
                  <a:lnTo>
                    <a:pt x="2042" y="2363"/>
                  </a:lnTo>
                  <a:lnTo>
                    <a:pt x="2047" y="2358"/>
                  </a:lnTo>
                  <a:lnTo>
                    <a:pt x="2054" y="2354"/>
                  </a:lnTo>
                  <a:lnTo>
                    <a:pt x="2061" y="2358"/>
                  </a:lnTo>
                  <a:lnTo>
                    <a:pt x="2068" y="2361"/>
                  </a:lnTo>
                  <a:lnTo>
                    <a:pt x="2078" y="2361"/>
                  </a:lnTo>
                  <a:lnTo>
                    <a:pt x="2088" y="2361"/>
                  </a:lnTo>
                  <a:lnTo>
                    <a:pt x="2088" y="2358"/>
                  </a:lnTo>
                  <a:lnTo>
                    <a:pt x="2090" y="2356"/>
                  </a:lnTo>
                  <a:lnTo>
                    <a:pt x="2095" y="2354"/>
                  </a:lnTo>
                  <a:lnTo>
                    <a:pt x="2095" y="2347"/>
                  </a:lnTo>
                  <a:lnTo>
                    <a:pt x="2095" y="2344"/>
                  </a:lnTo>
                  <a:lnTo>
                    <a:pt x="2095" y="2341"/>
                  </a:lnTo>
                  <a:lnTo>
                    <a:pt x="2097" y="2341"/>
                  </a:lnTo>
                  <a:lnTo>
                    <a:pt x="2102" y="2341"/>
                  </a:lnTo>
                  <a:lnTo>
                    <a:pt x="2109" y="2341"/>
                  </a:lnTo>
                  <a:lnTo>
                    <a:pt x="2109" y="2339"/>
                  </a:lnTo>
                  <a:lnTo>
                    <a:pt x="2110" y="2335"/>
                  </a:lnTo>
                  <a:lnTo>
                    <a:pt x="2112" y="2334"/>
                  </a:lnTo>
                  <a:lnTo>
                    <a:pt x="2116" y="2334"/>
                  </a:lnTo>
                  <a:lnTo>
                    <a:pt x="2122" y="2335"/>
                  </a:lnTo>
                  <a:lnTo>
                    <a:pt x="2126" y="2335"/>
                  </a:lnTo>
                  <a:lnTo>
                    <a:pt x="2134" y="2332"/>
                  </a:lnTo>
                  <a:lnTo>
                    <a:pt x="2139" y="2327"/>
                  </a:lnTo>
                  <a:lnTo>
                    <a:pt x="2145" y="2327"/>
                  </a:lnTo>
                  <a:lnTo>
                    <a:pt x="2150" y="2327"/>
                  </a:lnTo>
                  <a:lnTo>
                    <a:pt x="2157" y="2330"/>
                  </a:lnTo>
                  <a:lnTo>
                    <a:pt x="2165" y="2330"/>
                  </a:lnTo>
                  <a:lnTo>
                    <a:pt x="2184" y="2329"/>
                  </a:lnTo>
                  <a:lnTo>
                    <a:pt x="2208" y="2325"/>
                  </a:lnTo>
                  <a:lnTo>
                    <a:pt x="2220" y="2325"/>
                  </a:lnTo>
                  <a:lnTo>
                    <a:pt x="2232" y="2327"/>
                  </a:lnTo>
                  <a:lnTo>
                    <a:pt x="2235" y="2330"/>
                  </a:lnTo>
                  <a:lnTo>
                    <a:pt x="2238" y="2332"/>
                  </a:lnTo>
                  <a:lnTo>
                    <a:pt x="2247" y="2334"/>
                  </a:lnTo>
                  <a:lnTo>
                    <a:pt x="2255" y="2334"/>
                  </a:lnTo>
                  <a:lnTo>
                    <a:pt x="2266" y="2334"/>
                  </a:lnTo>
                  <a:lnTo>
                    <a:pt x="2269" y="2335"/>
                  </a:lnTo>
                  <a:lnTo>
                    <a:pt x="2272" y="2337"/>
                  </a:lnTo>
                  <a:lnTo>
                    <a:pt x="2276" y="2339"/>
                  </a:lnTo>
                  <a:lnTo>
                    <a:pt x="2279" y="2341"/>
                  </a:lnTo>
                  <a:lnTo>
                    <a:pt x="2290" y="2341"/>
                  </a:lnTo>
                  <a:lnTo>
                    <a:pt x="2300" y="2341"/>
                  </a:lnTo>
                  <a:lnTo>
                    <a:pt x="2300" y="2344"/>
                  </a:lnTo>
                  <a:lnTo>
                    <a:pt x="2301" y="2346"/>
                  </a:lnTo>
                  <a:lnTo>
                    <a:pt x="2301" y="2347"/>
                  </a:lnTo>
                  <a:lnTo>
                    <a:pt x="2303" y="2349"/>
                  </a:lnTo>
                  <a:lnTo>
                    <a:pt x="2305" y="2351"/>
                  </a:lnTo>
                  <a:lnTo>
                    <a:pt x="2308" y="2353"/>
                  </a:lnTo>
                  <a:lnTo>
                    <a:pt x="2318" y="2353"/>
                  </a:lnTo>
                  <a:lnTo>
                    <a:pt x="2327" y="2353"/>
                  </a:lnTo>
                  <a:lnTo>
                    <a:pt x="2332" y="2353"/>
                  </a:lnTo>
                  <a:lnTo>
                    <a:pt x="2336" y="2356"/>
                  </a:lnTo>
                  <a:lnTo>
                    <a:pt x="2339" y="2359"/>
                  </a:lnTo>
                  <a:lnTo>
                    <a:pt x="2341" y="2364"/>
                  </a:lnTo>
                  <a:lnTo>
                    <a:pt x="2344" y="2368"/>
                  </a:lnTo>
                  <a:lnTo>
                    <a:pt x="2349" y="2375"/>
                  </a:lnTo>
                  <a:lnTo>
                    <a:pt x="2351" y="2378"/>
                  </a:lnTo>
                  <a:lnTo>
                    <a:pt x="2361" y="2382"/>
                  </a:lnTo>
                  <a:lnTo>
                    <a:pt x="2366" y="2388"/>
                  </a:lnTo>
                  <a:lnTo>
                    <a:pt x="2368" y="2392"/>
                  </a:lnTo>
                  <a:lnTo>
                    <a:pt x="2376" y="2400"/>
                  </a:lnTo>
                  <a:lnTo>
                    <a:pt x="2382" y="2404"/>
                  </a:lnTo>
                  <a:lnTo>
                    <a:pt x="2387" y="2407"/>
                  </a:lnTo>
                  <a:lnTo>
                    <a:pt x="2390" y="2407"/>
                  </a:lnTo>
                  <a:lnTo>
                    <a:pt x="2395" y="2405"/>
                  </a:lnTo>
                  <a:lnTo>
                    <a:pt x="2399" y="2405"/>
                  </a:lnTo>
                  <a:lnTo>
                    <a:pt x="2409" y="2409"/>
                  </a:lnTo>
                  <a:lnTo>
                    <a:pt x="2412" y="2412"/>
                  </a:lnTo>
                  <a:lnTo>
                    <a:pt x="2416" y="2414"/>
                  </a:lnTo>
                  <a:lnTo>
                    <a:pt x="2423" y="2416"/>
                  </a:lnTo>
                  <a:lnTo>
                    <a:pt x="2431" y="2419"/>
                  </a:lnTo>
                  <a:lnTo>
                    <a:pt x="2438" y="2424"/>
                  </a:lnTo>
                  <a:lnTo>
                    <a:pt x="2443" y="2429"/>
                  </a:lnTo>
                  <a:lnTo>
                    <a:pt x="2446" y="2429"/>
                  </a:lnTo>
                  <a:lnTo>
                    <a:pt x="2477" y="2429"/>
                  </a:lnTo>
                  <a:lnTo>
                    <a:pt x="2482" y="2431"/>
                  </a:lnTo>
                  <a:lnTo>
                    <a:pt x="2487" y="2436"/>
                  </a:lnTo>
                  <a:lnTo>
                    <a:pt x="2492" y="2440"/>
                  </a:lnTo>
                  <a:lnTo>
                    <a:pt x="2498" y="2443"/>
                  </a:lnTo>
                  <a:lnTo>
                    <a:pt x="2504" y="2441"/>
                  </a:lnTo>
                  <a:lnTo>
                    <a:pt x="2508" y="2441"/>
                  </a:lnTo>
                  <a:lnTo>
                    <a:pt x="2516" y="2445"/>
                  </a:lnTo>
                  <a:lnTo>
                    <a:pt x="2522" y="2450"/>
                  </a:lnTo>
                  <a:lnTo>
                    <a:pt x="2527" y="2450"/>
                  </a:lnTo>
                  <a:lnTo>
                    <a:pt x="2532" y="2450"/>
                  </a:lnTo>
                  <a:lnTo>
                    <a:pt x="2532" y="2457"/>
                  </a:lnTo>
                  <a:lnTo>
                    <a:pt x="2539" y="2457"/>
                  </a:lnTo>
                  <a:lnTo>
                    <a:pt x="2547" y="2457"/>
                  </a:lnTo>
                  <a:lnTo>
                    <a:pt x="2554" y="2457"/>
                  </a:lnTo>
                  <a:lnTo>
                    <a:pt x="2566" y="2460"/>
                  </a:lnTo>
                  <a:lnTo>
                    <a:pt x="2578" y="2463"/>
                  </a:lnTo>
                  <a:lnTo>
                    <a:pt x="2585" y="2465"/>
                  </a:lnTo>
                  <a:lnTo>
                    <a:pt x="2593" y="2463"/>
                  </a:lnTo>
                  <a:lnTo>
                    <a:pt x="2593" y="2457"/>
                  </a:lnTo>
                  <a:lnTo>
                    <a:pt x="2583" y="2451"/>
                  </a:lnTo>
                  <a:lnTo>
                    <a:pt x="2573" y="2446"/>
                  </a:lnTo>
                  <a:lnTo>
                    <a:pt x="2564" y="2440"/>
                  </a:lnTo>
                  <a:lnTo>
                    <a:pt x="2561" y="2434"/>
                  </a:lnTo>
                  <a:lnTo>
                    <a:pt x="2559" y="2429"/>
                  </a:lnTo>
                  <a:lnTo>
                    <a:pt x="2556" y="2421"/>
                  </a:lnTo>
                  <a:lnTo>
                    <a:pt x="2554" y="2416"/>
                  </a:lnTo>
                  <a:lnTo>
                    <a:pt x="2552" y="2409"/>
                  </a:lnTo>
                  <a:lnTo>
                    <a:pt x="2551" y="2405"/>
                  </a:lnTo>
                  <a:lnTo>
                    <a:pt x="2549" y="2404"/>
                  </a:lnTo>
                  <a:lnTo>
                    <a:pt x="2545" y="2402"/>
                  </a:lnTo>
                  <a:lnTo>
                    <a:pt x="2545" y="2395"/>
                  </a:lnTo>
                  <a:lnTo>
                    <a:pt x="2545" y="2388"/>
                  </a:lnTo>
                  <a:lnTo>
                    <a:pt x="2545" y="2382"/>
                  </a:lnTo>
                  <a:lnTo>
                    <a:pt x="2545" y="2375"/>
                  </a:lnTo>
                  <a:lnTo>
                    <a:pt x="2544" y="2371"/>
                  </a:lnTo>
                  <a:lnTo>
                    <a:pt x="2542" y="2370"/>
                  </a:lnTo>
                  <a:lnTo>
                    <a:pt x="2540" y="2370"/>
                  </a:lnTo>
                  <a:lnTo>
                    <a:pt x="2539" y="2368"/>
                  </a:lnTo>
                  <a:lnTo>
                    <a:pt x="2535" y="2358"/>
                  </a:lnTo>
                  <a:lnTo>
                    <a:pt x="2535" y="2349"/>
                  </a:lnTo>
                  <a:lnTo>
                    <a:pt x="2533" y="2342"/>
                  </a:lnTo>
                  <a:lnTo>
                    <a:pt x="2532" y="2334"/>
                  </a:lnTo>
                  <a:lnTo>
                    <a:pt x="2532" y="2293"/>
                  </a:lnTo>
                  <a:lnTo>
                    <a:pt x="2527" y="2286"/>
                  </a:lnTo>
                  <a:lnTo>
                    <a:pt x="2523" y="2279"/>
                  </a:lnTo>
                  <a:lnTo>
                    <a:pt x="2522" y="2271"/>
                  </a:lnTo>
                  <a:lnTo>
                    <a:pt x="2518" y="2260"/>
                  </a:lnTo>
                  <a:lnTo>
                    <a:pt x="2518" y="2240"/>
                  </a:lnTo>
                  <a:lnTo>
                    <a:pt x="2518" y="2218"/>
                  </a:lnTo>
                  <a:lnTo>
                    <a:pt x="2525" y="2202"/>
                  </a:lnTo>
                  <a:lnTo>
                    <a:pt x="2533" y="2189"/>
                  </a:lnTo>
                  <a:lnTo>
                    <a:pt x="2540" y="2173"/>
                  </a:lnTo>
                  <a:lnTo>
                    <a:pt x="2544" y="2165"/>
                  </a:lnTo>
                  <a:lnTo>
                    <a:pt x="2545" y="2156"/>
                  </a:lnTo>
                  <a:lnTo>
                    <a:pt x="2549" y="2155"/>
                  </a:lnTo>
                  <a:lnTo>
                    <a:pt x="2551" y="2151"/>
                  </a:lnTo>
                  <a:lnTo>
                    <a:pt x="2552" y="2148"/>
                  </a:lnTo>
                  <a:lnTo>
                    <a:pt x="2552" y="2143"/>
                  </a:lnTo>
                  <a:lnTo>
                    <a:pt x="2559" y="2139"/>
                  </a:lnTo>
                  <a:lnTo>
                    <a:pt x="2563" y="2136"/>
                  </a:lnTo>
                  <a:lnTo>
                    <a:pt x="2566" y="2129"/>
                  </a:lnTo>
                  <a:lnTo>
                    <a:pt x="2569" y="2122"/>
                  </a:lnTo>
                  <a:lnTo>
                    <a:pt x="2571" y="2115"/>
                  </a:lnTo>
                  <a:lnTo>
                    <a:pt x="2574" y="2109"/>
                  </a:lnTo>
                  <a:lnTo>
                    <a:pt x="2580" y="2105"/>
                  </a:lnTo>
                  <a:lnTo>
                    <a:pt x="2586" y="2102"/>
                  </a:lnTo>
                  <a:lnTo>
                    <a:pt x="2590" y="2093"/>
                  </a:lnTo>
                  <a:lnTo>
                    <a:pt x="2595" y="2086"/>
                  </a:lnTo>
                  <a:lnTo>
                    <a:pt x="2598" y="2078"/>
                  </a:lnTo>
                  <a:lnTo>
                    <a:pt x="2600" y="2073"/>
                  </a:lnTo>
                  <a:lnTo>
                    <a:pt x="2600" y="2068"/>
                  </a:lnTo>
                  <a:lnTo>
                    <a:pt x="2602" y="2064"/>
                  </a:lnTo>
                  <a:lnTo>
                    <a:pt x="2603" y="2059"/>
                  </a:lnTo>
                  <a:lnTo>
                    <a:pt x="2610" y="2054"/>
                  </a:lnTo>
                  <a:lnTo>
                    <a:pt x="2612" y="2051"/>
                  </a:lnTo>
                  <a:lnTo>
                    <a:pt x="2614" y="2045"/>
                  </a:lnTo>
                  <a:lnTo>
                    <a:pt x="2615" y="2040"/>
                  </a:lnTo>
                  <a:lnTo>
                    <a:pt x="2614" y="2033"/>
                  </a:lnTo>
                  <a:lnTo>
                    <a:pt x="2619" y="2032"/>
                  </a:lnTo>
                  <a:lnTo>
                    <a:pt x="2622" y="2030"/>
                  </a:lnTo>
                  <a:lnTo>
                    <a:pt x="2627" y="2023"/>
                  </a:lnTo>
                  <a:lnTo>
                    <a:pt x="2631" y="2015"/>
                  </a:lnTo>
                  <a:lnTo>
                    <a:pt x="2634" y="2006"/>
                  </a:lnTo>
                  <a:lnTo>
                    <a:pt x="2638" y="1998"/>
                  </a:lnTo>
                  <a:lnTo>
                    <a:pt x="2643" y="1991"/>
                  </a:lnTo>
                  <a:lnTo>
                    <a:pt x="2646" y="1982"/>
                  </a:lnTo>
                  <a:lnTo>
                    <a:pt x="2648" y="1977"/>
                  </a:lnTo>
                  <a:lnTo>
                    <a:pt x="2648" y="1972"/>
                  </a:lnTo>
                  <a:lnTo>
                    <a:pt x="2655" y="1969"/>
                  </a:lnTo>
                  <a:lnTo>
                    <a:pt x="2660" y="1964"/>
                  </a:lnTo>
                  <a:lnTo>
                    <a:pt x="2665" y="1958"/>
                  </a:lnTo>
                  <a:lnTo>
                    <a:pt x="2668" y="1952"/>
                  </a:lnTo>
                  <a:lnTo>
                    <a:pt x="2673" y="1952"/>
                  </a:lnTo>
                  <a:lnTo>
                    <a:pt x="2677" y="1950"/>
                  </a:lnTo>
                  <a:lnTo>
                    <a:pt x="2679" y="1947"/>
                  </a:lnTo>
                  <a:lnTo>
                    <a:pt x="2680" y="1943"/>
                  </a:lnTo>
                  <a:lnTo>
                    <a:pt x="2682" y="1935"/>
                  </a:lnTo>
                  <a:lnTo>
                    <a:pt x="2685" y="1933"/>
                  </a:lnTo>
                  <a:lnTo>
                    <a:pt x="2689" y="1931"/>
                  </a:lnTo>
                  <a:lnTo>
                    <a:pt x="2696" y="1918"/>
                  </a:lnTo>
                  <a:lnTo>
                    <a:pt x="2702" y="1904"/>
                  </a:lnTo>
                  <a:lnTo>
                    <a:pt x="2708" y="1895"/>
                  </a:lnTo>
                  <a:lnTo>
                    <a:pt x="2713" y="1889"/>
                  </a:lnTo>
                  <a:lnTo>
                    <a:pt x="2719" y="1880"/>
                  </a:lnTo>
                  <a:lnTo>
                    <a:pt x="2723" y="1870"/>
                  </a:lnTo>
                  <a:lnTo>
                    <a:pt x="2725" y="1860"/>
                  </a:lnTo>
                  <a:lnTo>
                    <a:pt x="2728" y="1853"/>
                  </a:lnTo>
                  <a:lnTo>
                    <a:pt x="2735" y="1839"/>
                  </a:lnTo>
                  <a:lnTo>
                    <a:pt x="2736" y="1836"/>
                  </a:lnTo>
                  <a:lnTo>
                    <a:pt x="2738" y="1827"/>
                  </a:lnTo>
                  <a:lnTo>
                    <a:pt x="2738" y="1819"/>
                  </a:lnTo>
                  <a:lnTo>
                    <a:pt x="2740" y="1817"/>
                  </a:lnTo>
                  <a:lnTo>
                    <a:pt x="2743" y="1815"/>
                  </a:lnTo>
                  <a:lnTo>
                    <a:pt x="2745" y="1813"/>
                  </a:lnTo>
                  <a:lnTo>
                    <a:pt x="2750" y="1807"/>
                  </a:lnTo>
                  <a:lnTo>
                    <a:pt x="2754" y="1798"/>
                  </a:lnTo>
                  <a:lnTo>
                    <a:pt x="2755" y="1795"/>
                  </a:lnTo>
                  <a:lnTo>
                    <a:pt x="2759" y="1791"/>
                  </a:lnTo>
                  <a:lnTo>
                    <a:pt x="2764" y="1788"/>
                  </a:lnTo>
                  <a:lnTo>
                    <a:pt x="2767" y="1786"/>
                  </a:lnTo>
                  <a:lnTo>
                    <a:pt x="2772" y="1784"/>
                  </a:lnTo>
                  <a:lnTo>
                    <a:pt x="2781" y="1784"/>
                  </a:lnTo>
                  <a:lnTo>
                    <a:pt x="2788" y="1783"/>
                  </a:lnTo>
                  <a:lnTo>
                    <a:pt x="2791" y="1783"/>
                  </a:lnTo>
                  <a:lnTo>
                    <a:pt x="2794" y="1781"/>
                  </a:lnTo>
                  <a:lnTo>
                    <a:pt x="2801" y="1779"/>
                  </a:lnTo>
                  <a:lnTo>
                    <a:pt x="2808" y="1776"/>
                  </a:lnTo>
                  <a:lnTo>
                    <a:pt x="2813" y="1774"/>
                  </a:lnTo>
                  <a:lnTo>
                    <a:pt x="2820" y="1772"/>
                  </a:lnTo>
                  <a:lnTo>
                    <a:pt x="2823" y="1771"/>
                  </a:lnTo>
                  <a:lnTo>
                    <a:pt x="2832" y="1767"/>
                  </a:lnTo>
                  <a:lnTo>
                    <a:pt x="2837" y="1733"/>
                  </a:lnTo>
                  <a:lnTo>
                    <a:pt x="2839" y="1714"/>
                  </a:lnTo>
                  <a:lnTo>
                    <a:pt x="2839" y="1692"/>
                  </a:lnTo>
                  <a:close/>
                  <a:moveTo>
                    <a:pt x="239" y="1605"/>
                  </a:moveTo>
                  <a:lnTo>
                    <a:pt x="237" y="1605"/>
                  </a:lnTo>
                  <a:lnTo>
                    <a:pt x="239" y="1605"/>
                  </a:lnTo>
                  <a:close/>
                  <a:moveTo>
                    <a:pt x="1341" y="246"/>
                  </a:moveTo>
                  <a:lnTo>
                    <a:pt x="1341" y="24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4" name="Freeform 21">
              <a:extLst>
                <a:ext uri="{FF2B5EF4-FFF2-40B4-BE49-F238E27FC236}">
                  <a16:creationId xmlns:a16="http://schemas.microsoft.com/office/drawing/2014/main" id="{EC41C2DE-B60B-4DFB-92CD-67479BE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6716" y="3478547"/>
              <a:ext cx="412750" cy="449263"/>
            </a:xfrm>
            <a:custGeom>
              <a:avLst/>
              <a:gdLst>
                <a:gd name="T0" fmla="*/ 727 w 1147"/>
                <a:gd name="T1" fmla="*/ 26 h 1248"/>
                <a:gd name="T2" fmla="*/ 688 w 1147"/>
                <a:gd name="T3" fmla="*/ 31 h 1248"/>
                <a:gd name="T4" fmla="*/ 587 w 1147"/>
                <a:gd name="T5" fmla="*/ 55 h 1248"/>
                <a:gd name="T6" fmla="*/ 899 w 1147"/>
                <a:gd name="T7" fmla="*/ 12 h 1248"/>
                <a:gd name="T8" fmla="*/ 514 w 1147"/>
                <a:gd name="T9" fmla="*/ 133 h 1248"/>
                <a:gd name="T10" fmla="*/ 539 w 1147"/>
                <a:gd name="T11" fmla="*/ 87 h 1248"/>
                <a:gd name="T12" fmla="*/ 956 w 1147"/>
                <a:gd name="T13" fmla="*/ 19 h 1248"/>
                <a:gd name="T14" fmla="*/ 164 w 1147"/>
                <a:gd name="T15" fmla="*/ 735 h 1248"/>
                <a:gd name="T16" fmla="*/ 294 w 1147"/>
                <a:gd name="T17" fmla="*/ 797 h 1248"/>
                <a:gd name="T18" fmla="*/ 278 w 1147"/>
                <a:gd name="T19" fmla="*/ 771 h 1248"/>
                <a:gd name="T20" fmla="*/ 147 w 1147"/>
                <a:gd name="T21" fmla="*/ 723 h 1248"/>
                <a:gd name="T22" fmla="*/ 471 w 1147"/>
                <a:gd name="T23" fmla="*/ 208 h 1248"/>
                <a:gd name="T24" fmla="*/ 150 w 1147"/>
                <a:gd name="T25" fmla="*/ 923 h 1248"/>
                <a:gd name="T26" fmla="*/ 12 w 1147"/>
                <a:gd name="T27" fmla="*/ 942 h 1248"/>
                <a:gd name="T28" fmla="*/ 123 w 1147"/>
                <a:gd name="T29" fmla="*/ 974 h 1248"/>
                <a:gd name="T30" fmla="*/ 1140 w 1147"/>
                <a:gd name="T31" fmla="*/ 162 h 1248"/>
                <a:gd name="T32" fmla="*/ 1042 w 1147"/>
                <a:gd name="T33" fmla="*/ 60 h 1248"/>
                <a:gd name="T34" fmla="*/ 717 w 1147"/>
                <a:gd name="T35" fmla="*/ 101 h 1248"/>
                <a:gd name="T36" fmla="*/ 626 w 1147"/>
                <a:gd name="T37" fmla="*/ 179 h 1248"/>
                <a:gd name="T38" fmla="*/ 618 w 1147"/>
                <a:gd name="T39" fmla="*/ 283 h 1248"/>
                <a:gd name="T40" fmla="*/ 674 w 1147"/>
                <a:gd name="T41" fmla="*/ 348 h 1248"/>
                <a:gd name="T42" fmla="*/ 599 w 1147"/>
                <a:gd name="T43" fmla="*/ 461 h 1248"/>
                <a:gd name="T44" fmla="*/ 527 w 1147"/>
                <a:gd name="T45" fmla="*/ 478 h 1248"/>
                <a:gd name="T46" fmla="*/ 582 w 1147"/>
                <a:gd name="T47" fmla="*/ 370 h 1248"/>
                <a:gd name="T48" fmla="*/ 558 w 1147"/>
                <a:gd name="T49" fmla="*/ 268 h 1248"/>
                <a:gd name="T50" fmla="*/ 541 w 1147"/>
                <a:gd name="T51" fmla="*/ 232 h 1248"/>
                <a:gd name="T52" fmla="*/ 444 w 1147"/>
                <a:gd name="T53" fmla="*/ 247 h 1248"/>
                <a:gd name="T54" fmla="*/ 396 w 1147"/>
                <a:gd name="T55" fmla="*/ 399 h 1248"/>
                <a:gd name="T56" fmla="*/ 355 w 1147"/>
                <a:gd name="T57" fmla="*/ 502 h 1248"/>
                <a:gd name="T58" fmla="*/ 287 w 1147"/>
                <a:gd name="T59" fmla="*/ 588 h 1248"/>
                <a:gd name="T60" fmla="*/ 212 w 1147"/>
                <a:gd name="T61" fmla="*/ 681 h 1248"/>
                <a:gd name="T62" fmla="*/ 265 w 1147"/>
                <a:gd name="T63" fmla="*/ 737 h 1248"/>
                <a:gd name="T64" fmla="*/ 307 w 1147"/>
                <a:gd name="T65" fmla="*/ 797 h 1248"/>
                <a:gd name="T66" fmla="*/ 231 w 1147"/>
                <a:gd name="T67" fmla="*/ 824 h 1248"/>
                <a:gd name="T68" fmla="*/ 190 w 1147"/>
                <a:gd name="T69" fmla="*/ 838 h 1248"/>
                <a:gd name="T70" fmla="*/ 205 w 1147"/>
                <a:gd name="T71" fmla="*/ 872 h 1248"/>
                <a:gd name="T72" fmla="*/ 121 w 1147"/>
                <a:gd name="T73" fmla="*/ 833 h 1248"/>
                <a:gd name="T74" fmla="*/ 51 w 1147"/>
                <a:gd name="T75" fmla="*/ 809 h 1248"/>
                <a:gd name="T76" fmla="*/ 87 w 1147"/>
                <a:gd name="T77" fmla="*/ 879 h 1248"/>
                <a:gd name="T78" fmla="*/ 171 w 1147"/>
                <a:gd name="T79" fmla="*/ 892 h 1248"/>
                <a:gd name="T80" fmla="*/ 285 w 1147"/>
                <a:gd name="T81" fmla="*/ 911 h 1248"/>
                <a:gd name="T82" fmla="*/ 444 w 1147"/>
                <a:gd name="T83" fmla="*/ 925 h 1248"/>
                <a:gd name="T84" fmla="*/ 502 w 1147"/>
                <a:gd name="T85" fmla="*/ 926 h 1248"/>
                <a:gd name="T86" fmla="*/ 570 w 1147"/>
                <a:gd name="T87" fmla="*/ 988 h 1248"/>
                <a:gd name="T88" fmla="*/ 655 w 1147"/>
                <a:gd name="T89" fmla="*/ 1056 h 1248"/>
                <a:gd name="T90" fmla="*/ 655 w 1147"/>
                <a:gd name="T91" fmla="*/ 1158 h 1248"/>
                <a:gd name="T92" fmla="*/ 732 w 1147"/>
                <a:gd name="T93" fmla="*/ 1218 h 1248"/>
                <a:gd name="T94" fmla="*/ 744 w 1147"/>
                <a:gd name="T95" fmla="*/ 1097 h 1248"/>
                <a:gd name="T96" fmla="*/ 800 w 1147"/>
                <a:gd name="T97" fmla="*/ 1003 h 1248"/>
                <a:gd name="T98" fmla="*/ 778 w 1147"/>
                <a:gd name="T99" fmla="*/ 885 h 1248"/>
                <a:gd name="T100" fmla="*/ 790 w 1147"/>
                <a:gd name="T101" fmla="*/ 759 h 1248"/>
                <a:gd name="T102" fmla="*/ 932 w 1147"/>
                <a:gd name="T103" fmla="*/ 751 h 1248"/>
                <a:gd name="T104" fmla="*/ 1019 w 1147"/>
                <a:gd name="T105" fmla="*/ 628 h 1248"/>
                <a:gd name="T106" fmla="*/ 1071 w 1147"/>
                <a:gd name="T107" fmla="*/ 520 h 1248"/>
                <a:gd name="T108" fmla="*/ 986 w 1147"/>
                <a:gd name="T109" fmla="*/ 464 h 1248"/>
                <a:gd name="T110" fmla="*/ 1095 w 1147"/>
                <a:gd name="T111" fmla="*/ 389 h 1248"/>
                <a:gd name="T112" fmla="*/ 1140 w 1147"/>
                <a:gd name="T113" fmla="*/ 162 h 1248"/>
                <a:gd name="T114" fmla="*/ 725 w 1147"/>
                <a:gd name="T115" fmla="*/ 440 h 1248"/>
                <a:gd name="T116" fmla="*/ 785 w 1147"/>
                <a:gd name="T117" fmla="*/ 418 h 1248"/>
                <a:gd name="T118" fmla="*/ 149 w 1147"/>
                <a:gd name="T119" fmla="*/ 812 h 1248"/>
                <a:gd name="T120" fmla="*/ 123 w 1147"/>
                <a:gd name="T121" fmla="*/ 775 h 1248"/>
                <a:gd name="T122" fmla="*/ 205 w 1147"/>
                <a:gd name="T123" fmla="*/ 802 h 1248"/>
                <a:gd name="T124" fmla="*/ 96 w 1147"/>
                <a:gd name="T125" fmla="*/ 737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1248">
                  <a:moveTo>
                    <a:pt x="758" y="39"/>
                  </a:moveTo>
                  <a:lnTo>
                    <a:pt x="761" y="41"/>
                  </a:lnTo>
                  <a:lnTo>
                    <a:pt x="764" y="43"/>
                  </a:lnTo>
                  <a:lnTo>
                    <a:pt x="768" y="44"/>
                  </a:lnTo>
                  <a:lnTo>
                    <a:pt x="771" y="46"/>
                  </a:lnTo>
                  <a:lnTo>
                    <a:pt x="788" y="48"/>
                  </a:lnTo>
                  <a:lnTo>
                    <a:pt x="795" y="48"/>
                  </a:lnTo>
                  <a:lnTo>
                    <a:pt x="800" y="46"/>
                  </a:lnTo>
                  <a:lnTo>
                    <a:pt x="805" y="44"/>
                  </a:lnTo>
                  <a:lnTo>
                    <a:pt x="809" y="39"/>
                  </a:lnTo>
                  <a:lnTo>
                    <a:pt x="812" y="34"/>
                  </a:lnTo>
                  <a:lnTo>
                    <a:pt x="812" y="26"/>
                  </a:lnTo>
                  <a:lnTo>
                    <a:pt x="792" y="27"/>
                  </a:lnTo>
                  <a:lnTo>
                    <a:pt x="776" y="24"/>
                  </a:lnTo>
                  <a:lnTo>
                    <a:pt x="759" y="20"/>
                  </a:lnTo>
                  <a:lnTo>
                    <a:pt x="744" y="19"/>
                  </a:lnTo>
                  <a:lnTo>
                    <a:pt x="744" y="22"/>
                  </a:lnTo>
                  <a:lnTo>
                    <a:pt x="742" y="24"/>
                  </a:lnTo>
                  <a:lnTo>
                    <a:pt x="739" y="26"/>
                  </a:lnTo>
                  <a:lnTo>
                    <a:pt x="734" y="26"/>
                  </a:lnTo>
                  <a:lnTo>
                    <a:pt x="727" y="26"/>
                  </a:lnTo>
                  <a:lnTo>
                    <a:pt x="722" y="26"/>
                  </a:lnTo>
                  <a:lnTo>
                    <a:pt x="717" y="27"/>
                  </a:lnTo>
                  <a:lnTo>
                    <a:pt x="715" y="29"/>
                  </a:lnTo>
                  <a:lnTo>
                    <a:pt x="715" y="31"/>
                  </a:lnTo>
                  <a:lnTo>
                    <a:pt x="717" y="39"/>
                  </a:lnTo>
                  <a:lnTo>
                    <a:pt x="727" y="39"/>
                  </a:lnTo>
                  <a:lnTo>
                    <a:pt x="737" y="39"/>
                  </a:lnTo>
                  <a:lnTo>
                    <a:pt x="747" y="39"/>
                  </a:lnTo>
                  <a:lnTo>
                    <a:pt x="758" y="39"/>
                  </a:lnTo>
                  <a:close/>
                  <a:moveTo>
                    <a:pt x="621" y="73"/>
                  </a:moveTo>
                  <a:lnTo>
                    <a:pt x="624" y="68"/>
                  </a:lnTo>
                  <a:lnTo>
                    <a:pt x="628" y="63"/>
                  </a:lnTo>
                  <a:lnTo>
                    <a:pt x="633" y="60"/>
                  </a:lnTo>
                  <a:lnTo>
                    <a:pt x="638" y="56"/>
                  </a:lnTo>
                  <a:lnTo>
                    <a:pt x="650" y="53"/>
                  </a:lnTo>
                  <a:lnTo>
                    <a:pt x="662" y="46"/>
                  </a:lnTo>
                  <a:lnTo>
                    <a:pt x="696" y="46"/>
                  </a:lnTo>
                  <a:lnTo>
                    <a:pt x="696" y="39"/>
                  </a:lnTo>
                  <a:lnTo>
                    <a:pt x="694" y="36"/>
                  </a:lnTo>
                  <a:lnTo>
                    <a:pt x="691" y="32"/>
                  </a:lnTo>
                  <a:lnTo>
                    <a:pt x="688" y="31"/>
                  </a:lnTo>
                  <a:lnTo>
                    <a:pt x="682" y="29"/>
                  </a:lnTo>
                  <a:lnTo>
                    <a:pt x="679" y="27"/>
                  </a:lnTo>
                  <a:lnTo>
                    <a:pt x="676" y="24"/>
                  </a:lnTo>
                  <a:lnTo>
                    <a:pt x="676" y="19"/>
                  </a:lnTo>
                  <a:lnTo>
                    <a:pt x="662" y="19"/>
                  </a:lnTo>
                  <a:lnTo>
                    <a:pt x="660" y="22"/>
                  </a:lnTo>
                  <a:lnTo>
                    <a:pt x="659" y="24"/>
                  </a:lnTo>
                  <a:lnTo>
                    <a:pt x="652" y="26"/>
                  </a:lnTo>
                  <a:lnTo>
                    <a:pt x="635" y="26"/>
                  </a:lnTo>
                  <a:lnTo>
                    <a:pt x="635" y="31"/>
                  </a:lnTo>
                  <a:lnTo>
                    <a:pt x="633" y="34"/>
                  </a:lnTo>
                  <a:lnTo>
                    <a:pt x="630" y="36"/>
                  </a:lnTo>
                  <a:lnTo>
                    <a:pt x="626" y="37"/>
                  </a:lnTo>
                  <a:lnTo>
                    <a:pt x="618" y="39"/>
                  </a:lnTo>
                  <a:lnTo>
                    <a:pt x="616" y="43"/>
                  </a:lnTo>
                  <a:lnTo>
                    <a:pt x="614" y="46"/>
                  </a:lnTo>
                  <a:lnTo>
                    <a:pt x="609" y="46"/>
                  </a:lnTo>
                  <a:lnTo>
                    <a:pt x="604" y="46"/>
                  </a:lnTo>
                  <a:lnTo>
                    <a:pt x="599" y="51"/>
                  </a:lnTo>
                  <a:lnTo>
                    <a:pt x="590" y="55"/>
                  </a:lnTo>
                  <a:lnTo>
                    <a:pt x="587" y="55"/>
                  </a:lnTo>
                  <a:lnTo>
                    <a:pt x="580" y="53"/>
                  </a:lnTo>
                  <a:lnTo>
                    <a:pt x="580" y="61"/>
                  </a:lnTo>
                  <a:lnTo>
                    <a:pt x="582" y="66"/>
                  </a:lnTo>
                  <a:lnTo>
                    <a:pt x="585" y="70"/>
                  </a:lnTo>
                  <a:lnTo>
                    <a:pt x="590" y="72"/>
                  </a:lnTo>
                  <a:lnTo>
                    <a:pt x="606" y="73"/>
                  </a:lnTo>
                  <a:lnTo>
                    <a:pt x="621" y="73"/>
                  </a:lnTo>
                  <a:close/>
                  <a:moveTo>
                    <a:pt x="887" y="39"/>
                  </a:moveTo>
                  <a:lnTo>
                    <a:pt x="889" y="34"/>
                  </a:lnTo>
                  <a:lnTo>
                    <a:pt x="891" y="32"/>
                  </a:lnTo>
                  <a:lnTo>
                    <a:pt x="894" y="32"/>
                  </a:lnTo>
                  <a:lnTo>
                    <a:pt x="898" y="31"/>
                  </a:lnTo>
                  <a:lnTo>
                    <a:pt x="901" y="29"/>
                  </a:lnTo>
                  <a:lnTo>
                    <a:pt x="903" y="27"/>
                  </a:lnTo>
                  <a:lnTo>
                    <a:pt x="908" y="26"/>
                  </a:lnTo>
                  <a:lnTo>
                    <a:pt x="909" y="20"/>
                  </a:lnTo>
                  <a:lnTo>
                    <a:pt x="911" y="19"/>
                  </a:lnTo>
                  <a:lnTo>
                    <a:pt x="915" y="19"/>
                  </a:lnTo>
                  <a:lnTo>
                    <a:pt x="915" y="12"/>
                  </a:lnTo>
                  <a:lnTo>
                    <a:pt x="906" y="10"/>
                  </a:lnTo>
                  <a:lnTo>
                    <a:pt x="899" y="12"/>
                  </a:lnTo>
                  <a:lnTo>
                    <a:pt x="889" y="15"/>
                  </a:lnTo>
                  <a:lnTo>
                    <a:pt x="880" y="19"/>
                  </a:lnTo>
                  <a:lnTo>
                    <a:pt x="874" y="19"/>
                  </a:lnTo>
                  <a:lnTo>
                    <a:pt x="867" y="19"/>
                  </a:lnTo>
                  <a:lnTo>
                    <a:pt x="860" y="17"/>
                  </a:lnTo>
                  <a:lnTo>
                    <a:pt x="853" y="17"/>
                  </a:lnTo>
                  <a:lnTo>
                    <a:pt x="850" y="20"/>
                  </a:lnTo>
                  <a:lnTo>
                    <a:pt x="848" y="24"/>
                  </a:lnTo>
                  <a:lnTo>
                    <a:pt x="846" y="27"/>
                  </a:lnTo>
                  <a:lnTo>
                    <a:pt x="845" y="34"/>
                  </a:lnTo>
                  <a:lnTo>
                    <a:pt x="846" y="46"/>
                  </a:lnTo>
                  <a:lnTo>
                    <a:pt x="853" y="48"/>
                  </a:lnTo>
                  <a:lnTo>
                    <a:pt x="860" y="48"/>
                  </a:lnTo>
                  <a:lnTo>
                    <a:pt x="869" y="44"/>
                  </a:lnTo>
                  <a:lnTo>
                    <a:pt x="877" y="41"/>
                  </a:lnTo>
                  <a:lnTo>
                    <a:pt x="882" y="39"/>
                  </a:lnTo>
                  <a:lnTo>
                    <a:pt x="887" y="39"/>
                  </a:lnTo>
                  <a:close/>
                  <a:moveTo>
                    <a:pt x="498" y="128"/>
                  </a:moveTo>
                  <a:lnTo>
                    <a:pt x="512" y="128"/>
                  </a:lnTo>
                  <a:lnTo>
                    <a:pt x="512" y="131"/>
                  </a:lnTo>
                  <a:lnTo>
                    <a:pt x="514" y="133"/>
                  </a:lnTo>
                  <a:lnTo>
                    <a:pt x="519" y="135"/>
                  </a:lnTo>
                  <a:lnTo>
                    <a:pt x="519" y="130"/>
                  </a:lnTo>
                  <a:lnTo>
                    <a:pt x="520" y="124"/>
                  </a:lnTo>
                  <a:lnTo>
                    <a:pt x="522" y="119"/>
                  </a:lnTo>
                  <a:lnTo>
                    <a:pt x="524" y="118"/>
                  </a:lnTo>
                  <a:lnTo>
                    <a:pt x="531" y="113"/>
                  </a:lnTo>
                  <a:lnTo>
                    <a:pt x="539" y="107"/>
                  </a:lnTo>
                  <a:lnTo>
                    <a:pt x="544" y="104"/>
                  </a:lnTo>
                  <a:lnTo>
                    <a:pt x="549" y="101"/>
                  </a:lnTo>
                  <a:lnTo>
                    <a:pt x="553" y="95"/>
                  </a:lnTo>
                  <a:lnTo>
                    <a:pt x="560" y="94"/>
                  </a:lnTo>
                  <a:lnTo>
                    <a:pt x="567" y="94"/>
                  </a:lnTo>
                  <a:lnTo>
                    <a:pt x="573" y="90"/>
                  </a:lnTo>
                  <a:lnTo>
                    <a:pt x="577" y="85"/>
                  </a:lnTo>
                  <a:lnTo>
                    <a:pt x="580" y="80"/>
                  </a:lnTo>
                  <a:lnTo>
                    <a:pt x="573" y="78"/>
                  </a:lnTo>
                  <a:lnTo>
                    <a:pt x="567" y="78"/>
                  </a:lnTo>
                  <a:lnTo>
                    <a:pt x="558" y="82"/>
                  </a:lnTo>
                  <a:lnTo>
                    <a:pt x="549" y="85"/>
                  </a:lnTo>
                  <a:lnTo>
                    <a:pt x="544" y="87"/>
                  </a:lnTo>
                  <a:lnTo>
                    <a:pt x="539" y="87"/>
                  </a:lnTo>
                  <a:lnTo>
                    <a:pt x="538" y="92"/>
                  </a:lnTo>
                  <a:lnTo>
                    <a:pt x="536" y="94"/>
                  </a:lnTo>
                  <a:lnTo>
                    <a:pt x="532" y="94"/>
                  </a:lnTo>
                  <a:lnTo>
                    <a:pt x="529" y="94"/>
                  </a:lnTo>
                  <a:lnTo>
                    <a:pt x="526" y="94"/>
                  </a:lnTo>
                  <a:lnTo>
                    <a:pt x="524" y="97"/>
                  </a:lnTo>
                  <a:lnTo>
                    <a:pt x="522" y="101"/>
                  </a:lnTo>
                  <a:lnTo>
                    <a:pt x="520" y="106"/>
                  </a:lnTo>
                  <a:lnTo>
                    <a:pt x="519" y="107"/>
                  </a:lnTo>
                  <a:lnTo>
                    <a:pt x="515" y="107"/>
                  </a:lnTo>
                  <a:lnTo>
                    <a:pt x="512" y="107"/>
                  </a:lnTo>
                  <a:lnTo>
                    <a:pt x="507" y="107"/>
                  </a:lnTo>
                  <a:lnTo>
                    <a:pt x="505" y="107"/>
                  </a:lnTo>
                  <a:lnTo>
                    <a:pt x="505" y="111"/>
                  </a:lnTo>
                  <a:lnTo>
                    <a:pt x="505" y="114"/>
                  </a:lnTo>
                  <a:lnTo>
                    <a:pt x="502" y="114"/>
                  </a:lnTo>
                  <a:lnTo>
                    <a:pt x="498" y="114"/>
                  </a:lnTo>
                  <a:lnTo>
                    <a:pt x="498" y="118"/>
                  </a:lnTo>
                  <a:lnTo>
                    <a:pt x="498" y="121"/>
                  </a:lnTo>
                  <a:lnTo>
                    <a:pt x="498" y="128"/>
                  </a:lnTo>
                  <a:close/>
                  <a:moveTo>
                    <a:pt x="956" y="19"/>
                  </a:moveTo>
                  <a:lnTo>
                    <a:pt x="954" y="14"/>
                  </a:lnTo>
                  <a:lnTo>
                    <a:pt x="952" y="9"/>
                  </a:lnTo>
                  <a:lnTo>
                    <a:pt x="949" y="5"/>
                  </a:lnTo>
                  <a:lnTo>
                    <a:pt x="942" y="5"/>
                  </a:lnTo>
                  <a:lnTo>
                    <a:pt x="940" y="2"/>
                  </a:lnTo>
                  <a:lnTo>
                    <a:pt x="938" y="0"/>
                  </a:lnTo>
                  <a:lnTo>
                    <a:pt x="937" y="2"/>
                  </a:lnTo>
                  <a:lnTo>
                    <a:pt x="935" y="5"/>
                  </a:lnTo>
                  <a:lnTo>
                    <a:pt x="932" y="7"/>
                  </a:lnTo>
                  <a:lnTo>
                    <a:pt x="930" y="10"/>
                  </a:lnTo>
                  <a:lnTo>
                    <a:pt x="928" y="14"/>
                  </a:lnTo>
                  <a:lnTo>
                    <a:pt x="928" y="19"/>
                  </a:lnTo>
                  <a:lnTo>
                    <a:pt x="956" y="19"/>
                  </a:lnTo>
                  <a:close/>
                  <a:moveTo>
                    <a:pt x="983" y="5"/>
                  </a:moveTo>
                  <a:lnTo>
                    <a:pt x="969" y="5"/>
                  </a:lnTo>
                  <a:lnTo>
                    <a:pt x="969" y="19"/>
                  </a:lnTo>
                  <a:lnTo>
                    <a:pt x="976" y="19"/>
                  </a:lnTo>
                  <a:lnTo>
                    <a:pt x="979" y="15"/>
                  </a:lnTo>
                  <a:lnTo>
                    <a:pt x="981" y="12"/>
                  </a:lnTo>
                  <a:lnTo>
                    <a:pt x="983" y="5"/>
                  </a:lnTo>
                  <a:close/>
                  <a:moveTo>
                    <a:pt x="164" y="735"/>
                  </a:moveTo>
                  <a:lnTo>
                    <a:pt x="172" y="740"/>
                  </a:lnTo>
                  <a:lnTo>
                    <a:pt x="176" y="744"/>
                  </a:lnTo>
                  <a:lnTo>
                    <a:pt x="178" y="749"/>
                  </a:lnTo>
                  <a:lnTo>
                    <a:pt x="184" y="749"/>
                  </a:lnTo>
                  <a:lnTo>
                    <a:pt x="205" y="749"/>
                  </a:lnTo>
                  <a:lnTo>
                    <a:pt x="205" y="756"/>
                  </a:lnTo>
                  <a:lnTo>
                    <a:pt x="207" y="763"/>
                  </a:lnTo>
                  <a:lnTo>
                    <a:pt x="212" y="771"/>
                  </a:lnTo>
                  <a:lnTo>
                    <a:pt x="217" y="778"/>
                  </a:lnTo>
                  <a:lnTo>
                    <a:pt x="220" y="783"/>
                  </a:lnTo>
                  <a:lnTo>
                    <a:pt x="225" y="788"/>
                  </a:lnTo>
                  <a:lnTo>
                    <a:pt x="231" y="792"/>
                  </a:lnTo>
                  <a:lnTo>
                    <a:pt x="237" y="795"/>
                  </a:lnTo>
                  <a:lnTo>
                    <a:pt x="242" y="800"/>
                  </a:lnTo>
                  <a:lnTo>
                    <a:pt x="248" y="804"/>
                  </a:lnTo>
                  <a:lnTo>
                    <a:pt x="254" y="805"/>
                  </a:lnTo>
                  <a:lnTo>
                    <a:pt x="258" y="805"/>
                  </a:lnTo>
                  <a:lnTo>
                    <a:pt x="263" y="807"/>
                  </a:lnTo>
                  <a:lnTo>
                    <a:pt x="268" y="807"/>
                  </a:lnTo>
                  <a:lnTo>
                    <a:pt x="277" y="805"/>
                  </a:lnTo>
                  <a:lnTo>
                    <a:pt x="294" y="797"/>
                  </a:lnTo>
                  <a:lnTo>
                    <a:pt x="295" y="797"/>
                  </a:lnTo>
                  <a:lnTo>
                    <a:pt x="301" y="793"/>
                  </a:lnTo>
                  <a:lnTo>
                    <a:pt x="304" y="792"/>
                  </a:lnTo>
                  <a:lnTo>
                    <a:pt x="312" y="792"/>
                  </a:lnTo>
                  <a:lnTo>
                    <a:pt x="319" y="793"/>
                  </a:lnTo>
                  <a:lnTo>
                    <a:pt x="323" y="793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3" y="792"/>
                  </a:lnTo>
                  <a:lnTo>
                    <a:pt x="331" y="790"/>
                  </a:lnTo>
                  <a:lnTo>
                    <a:pt x="328" y="788"/>
                  </a:lnTo>
                  <a:lnTo>
                    <a:pt x="323" y="788"/>
                  </a:lnTo>
                  <a:lnTo>
                    <a:pt x="318" y="788"/>
                  </a:lnTo>
                  <a:lnTo>
                    <a:pt x="309" y="785"/>
                  </a:lnTo>
                  <a:lnTo>
                    <a:pt x="302" y="780"/>
                  </a:lnTo>
                  <a:lnTo>
                    <a:pt x="299" y="778"/>
                  </a:lnTo>
                  <a:lnTo>
                    <a:pt x="294" y="778"/>
                  </a:lnTo>
                  <a:lnTo>
                    <a:pt x="292" y="776"/>
                  </a:lnTo>
                  <a:lnTo>
                    <a:pt x="289" y="775"/>
                  </a:lnTo>
                  <a:lnTo>
                    <a:pt x="287" y="773"/>
                  </a:lnTo>
                  <a:lnTo>
                    <a:pt x="278" y="771"/>
                  </a:lnTo>
                  <a:lnTo>
                    <a:pt x="277" y="768"/>
                  </a:lnTo>
                  <a:lnTo>
                    <a:pt x="272" y="763"/>
                  </a:lnTo>
                  <a:lnTo>
                    <a:pt x="266" y="757"/>
                  </a:lnTo>
                  <a:lnTo>
                    <a:pt x="261" y="754"/>
                  </a:lnTo>
                  <a:lnTo>
                    <a:pt x="256" y="751"/>
                  </a:lnTo>
                  <a:lnTo>
                    <a:pt x="253" y="749"/>
                  </a:lnTo>
                  <a:lnTo>
                    <a:pt x="248" y="746"/>
                  </a:lnTo>
                  <a:lnTo>
                    <a:pt x="234" y="735"/>
                  </a:lnTo>
                  <a:lnTo>
                    <a:pt x="227" y="732"/>
                  </a:lnTo>
                  <a:lnTo>
                    <a:pt x="219" y="728"/>
                  </a:lnTo>
                  <a:lnTo>
                    <a:pt x="213" y="722"/>
                  </a:lnTo>
                  <a:lnTo>
                    <a:pt x="208" y="715"/>
                  </a:lnTo>
                  <a:lnTo>
                    <a:pt x="205" y="711"/>
                  </a:lnTo>
                  <a:lnTo>
                    <a:pt x="201" y="710"/>
                  </a:lnTo>
                  <a:lnTo>
                    <a:pt x="196" y="708"/>
                  </a:lnTo>
                  <a:lnTo>
                    <a:pt x="191" y="708"/>
                  </a:lnTo>
                  <a:lnTo>
                    <a:pt x="174" y="708"/>
                  </a:lnTo>
                  <a:lnTo>
                    <a:pt x="160" y="711"/>
                  </a:lnTo>
                  <a:lnTo>
                    <a:pt x="155" y="715"/>
                  </a:lnTo>
                  <a:lnTo>
                    <a:pt x="150" y="718"/>
                  </a:lnTo>
                  <a:lnTo>
                    <a:pt x="147" y="723"/>
                  </a:lnTo>
                  <a:lnTo>
                    <a:pt x="143" y="728"/>
                  </a:lnTo>
                  <a:lnTo>
                    <a:pt x="143" y="732"/>
                  </a:lnTo>
                  <a:lnTo>
                    <a:pt x="145" y="734"/>
                  </a:lnTo>
                  <a:lnTo>
                    <a:pt x="150" y="735"/>
                  </a:lnTo>
                  <a:lnTo>
                    <a:pt x="164" y="735"/>
                  </a:lnTo>
                  <a:close/>
                  <a:moveTo>
                    <a:pt x="512" y="169"/>
                  </a:moveTo>
                  <a:lnTo>
                    <a:pt x="512" y="160"/>
                  </a:lnTo>
                  <a:lnTo>
                    <a:pt x="512" y="150"/>
                  </a:lnTo>
                  <a:lnTo>
                    <a:pt x="510" y="145"/>
                  </a:lnTo>
                  <a:lnTo>
                    <a:pt x="509" y="140"/>
                  </a:lnTo>
                  <a:lnTo>
                    <a:pt x="503" y="136"/>
                  </a:lnTo>
                  <a:lnTo>
                    <a:pt x="498" y="135"/>
                  </a:lnTo>
                  <a:lnTo>
                    <a:pt x="491" y="145"/>
                  </a:lnTo>
                  <a:lnTo>
                    <a:pt x="485" y="152"/>
                  </a:lnTo>
                  <a:lnTo>
                    <a:pt x="469" y="167"/>
                  </a:lnTo>
                  <a:lnTo>
                    <a:pt x="461" y="176"/>
                  </a:lnTo>
                  <a:lnTo>
                    <a:pt x="456" y="184"/>
                  </a:lnTo>
                  <a:lnTo>
                    <a:pt x="452" y="196"/>
                  </a:lnTo>
                  <a:lnTo>
                    <a:pt x="451" y="210"/>
                  </a:lnTo>
                  <a:lnTo>
                    <a:pt x="461" y="210"/>
                  </a:lnTo>
                  <a:lnTo>
                    <a:pt x="471" y="208"/>
                  </a:lnTo>
                  <a:lnTo>
                    <a:pt x="481" y="205"/>
                  </a:lnTo>
                  <a:lnTo>
                    <a:pt x="491" y="200"/>
                  </a:lnTo>
                  <a:lnTo>
                    <a:pt x="498" y="194"/>
                  </a:lnTo>
                  <a:lnTo>
                    <a:pt x="505" y="186"/>
                  </a:lnTo>
                  <a:lnTo>
                    <a:pt x="510" y="177"/>
                  </a:lnTo>
                  <a:lnTo>
                    <a:pt x="512" y="169"/>
                  </a:lnTo>
                  <a:close/>
                  <a:moveTo>
                    <a:pt x="205" y="940"/>
                  </a:moveTo>
                  <a:lnTo>
                    <a:pt x="203" y="938"/>
                  </a:lnTo>
                  <a:lnTo>
                    <a:pt x="201" y="935"/>
                  </a:lnTo>
                  <a:lnTo>
                    <a:pt x="201" y="926"/>
                  </a:lnTo>
                  <a:lnTo>
                    <a:pt x="200" y="925"/>
                  </a:lnTo>
                  <a:lnTo>
                    <a:pt x="198" y="921"/>
                  </a:lnTo>
                  <a:lnTo>
                    <a:pt x="195" y="920"/>
                  </a:lnTo>
                  <a:lnTo>
                    <a:pt x="191" y="920"/>
                  </a:lnTo>
                  <a:lnTo>
                    <a:pt x="186" y="918"/>
                  </a:lnTo>
                  <a:lnTo>
                    <a:pt x="183" y="920"/>
                  </a:lnTo>
                  <a:lnTo>
                    <a:pt x="176" y="921"/>
                  </a:lnTo>
                  <a:lnTo>
                    <a:pt x="171" y="925"/>
                  </a:lnTo>
                  <a:lnTo>
                    <a:pt x="164" y="926"/>
                  </a:lnTo>
                  <a:lnTo>
                    <a:pt x="157" y="926"/>
                  </a:lnTo>
                  <a:lnTo>
                    <a:pt x="150" y="923"/>
                  </a:lnTo>
                  <a:lnTo>
                    <a:pt x="143" y="921"/>
                  </a:lnTo>
                  <a:lnTo>
                    <a:pt x="137" y="920"/>
                  </a:lnTo>
                  <a:lnTo>
                    <a:pt x="123" y="920"/>
                  </a:lnTo>
                  <a:lnTo>
                    <a:pt x="109" y="920"/>
                  </a:lnTo>
                  <a:lnTo>
                    <a:pt x="108" y="916"/>
                  </a:lnTo>
                  <a:lnTo>
                    <a:pt x="106" y="913"/>
                  </a:lnTo>
                  <a:lnTo>
                    <a:pt x="97" y="909"/>
                  </a:lnTo>
                  <a:lnTo>
                    <a:pt x="89" y="908"/>
                  </a:lnTo>
                  <a:lnTo>
                    <a:pt x="82" y="906"/>
                  </a:lnTo>
                  <a:lnTo>
                    <a:pt x="68" y="899"/>
                  </a:lnTo>
                  <a:lnTo>
                    <a:pt x="55" y="892"/>
                  </a:lnTo>
                  <a:lnTo>
                    <a:pt x="21" y="892"/>
                  </a:lnTo>
                  <a:lnTo>
                    <a:pt x="16" y="896"/>
                  </a:lnTo>
                  <a:lnTo>
                    <a:pt x="9" y="897"/>
                  </a:lnTo>
                  <a:lnTo>
                    <a:pt x="4" y="901"/>
                  </a:lnTo>
                  <a:lnTo>
                    <a:pt x="2" y="902"/>
                  </a:lnTo>
                  <a:lnTo>
                    <a:pt x="0" y="906"/>
                  </a:lnTo>
                  <a:lnTo>
                    <a:pt x="0" y="926"/>
                  </a:lnTo>
                  <a:lnTo>
                    <a:pt x="0" y="933"/>
                  </a:lnTo>
                  <a:lnTo>
                    <a:pt x="0" y="940"/>
                  </a:lnTo>
                  <a:lnTo>
                    <a:pt x="12" y="942"/>
                  </a:lnTo>
                  <a:lnTo>
                    <a:pt x="17" y="943"/>
                  </a:lnTo>
                  <a:lnTo>
                    <a:pt x="19" y="945"/>
                  </a:lnTo>
                  <a:lnTo>
                    <a:pt x="21" y="947"/>
                  </a:lnTo>
                  <a:lnTo>
                    <a:pt x="24" y="947"/>
                  </a:lnTo>
                  <a:lnTo>
                    <a:pt x="26" y="949"/>
                  </a:lnTo>
                  <a:lnTo>
                    <a:pt x="27" y="954"/>
                  </a:lnTo>
                  <a:lnTo>
                    <a:pt x="31" y="957"/>
                  </a:lnTo>
                  <a:lnTo>
                    <a:pt x="33" y="959"/>
                  </a:lnTo>
                  <a:lnTo>
                    <a:pt x="34" y="960"/>
                  </a:lnTo>
                  <a:lnTo>
                    <a:pt x="34" y="955"/>
                  </a:lnTo>
                  <a:lnTo>
                    <a:pt x="38" y="950"/>
                  </a:lnTo>
                  <a:lnTo>
                    <a:pt x="41" y="947"/>
                  </a:lnTo>
                  <a:lnTo>
                    <a:pt x="48" y="947"/>
                  </a:lnTo>
                  <a:lnTo>
                    <a:pt x="102" y="947"/>
                  </a:lnTo>
                  <a:lnTo>
                    <a:pt x="104" y="950"/>
                  </a:lnTo>
                  <a:lnTo>
                    <a:pt x="108" y="952"/>
                  </a:lnTo>
                  <a:lnTo>
                    <a:pt x="111" y="954"/>
                  </a:lnTo>
                  <a:lnTo>
                    <a:pt x="116" y="954"/>
                  </a:lnTo>
                  <a:lnTo>
                    <a:pt x="116" y="960"/>
                  </a:lnTo>
                  <a:lnTo>
                    <a:pt x="118" y="966"/>
                  </a:lnTo>
                  <a:lnTo>
                    <a:pt x="123" y="974"/>
                  </a:lnTo>
                  <a:lnTo>
                    <a:pt x="130" y="972"/>
                  </a:lnTo>
                  <a:lnTo>
                    <a:pt x="133" y="972"/>
                  </a:lnTo>
                  <a:lnTo>
                    <a:pt x="142" y="976"/>
                  </a:lnTo>
                  <a:lnTo>
                    <a:pt x="147" y="981"/>
                  </a:lnTo>
                  <a:lnTo>
                    <a:pt x="152" y="981"/>
                  </a:lnTo>
                  <a:lnTo>
                    <a:pt x="157" y="981"/>
                  </a:lnTo>
                  <a:lnTo>
                    <a:pt x="167" y="979"/>
                  </a:lnTo>
                  <a:lnTo>
                    <a:pt x="174" y="976"/>
                  </a:lnTo>
                  <a:lnTo>
                    <a:pt x="181" y="972"/>
                  </a:lnTo>
                  <a:lnTo>
                    <a:pt x="188" y="967"/>
                  </a:lnTo>
                  <a:lnTo>
                    <a:pt x="195" y="962"/>
                  </a:lnTo>
                  <a:lnTo>
                    <a:pt x="201" y="959"/>
                  </a:lnTo>
                  <a:lnTo>
                    <a:pt x="208" y="955"/>
                  </a:lnTo>
                  <a:lnTo>
                    <a:pt x="219" y="954"/>
                  </a:lnTo>
                  <a:lnTo>
                    <a:pt x="219" y="947"/>
                  </a:lnTo>
                  <a:lnTo>
                    <a:pt x="219" y="945"/>
                  </a:lnTo>
                  <a:lnTo>
                    <a:pt x="217" y="943"/>
                  </a:lnTo>
                  <a:lnTo>
                    <a:pt x="213" y="942"/>
                  </a:lnTo>
                  <a:lnTo>
                    <a:pt x="208" y="942"/>
                  </a:lnTo>
                  <a:lnTo>
                    <a:pt x="205" y="940"/>
                  </a:lnTo>
                  <a:close/>
                  <a:moveTo>
                    <a:pt x="1140" y="162"/>
                  </a:moveTo>
                  <a:lnTo>
                    <a:pt x="1135" y="160"/>
                  </a:lnTo>
                  <a:lnTo>
                    <a:pt x="1131" y="157"/>
                  </a:lnTo>
                  <a:lnTo>
                    <a:pt x="1126" y="148"/>
                  </a:lnTo>
                  <a:lnTo>
                    <a:pt x="1121" y="148"/>
                  </a:lnTo>
                  <a:lnTo>
                    <a:pt x="1116" y="147"/>
                  </a:lnTo>
                  <a:lnTo>
                    <a:pt x="1111" y="145"/>
                  </a:lnTo>
                  <a:lnTo>
                    <a:pt x="1107" y="142"/>
                  </a:lnTo>
                  <a:lnTo>
                    <a:pt x="1102" y="135"/>
                  </a:lnTo>
                  <a:lnTo>
                    <a:pt x="1099" y="128"/>
                  </a:lnTo>
                  <a:lnTo>
                    <a:pt x="1092" y="128"/>
                  </a:lnTo>
                  <a:lnTo>
                    <a:pt x="1087" y="124"/>
                  </a:lnTo>
                  <a:lnTo>
                    <a:pt x="1082" y="123"/>
                  </a:lnTo>
                  <a:lnTo>
                    <a:pt x="1077" y="119"/>
                  </a:lnTo>
                  <a:lnTo>
                    <a:pt x="1071" y="109"/>
                  </a:lnTo>
                  <a:lnTo>
                    <a:pt x="1065" y="101"/>
                  </a:lnTo>
                  <a:lnTo>
                    <a:pt x="1060" y="92"/>
                  </a:lnTo>
                  <a:lnTo>
                    <a:pt x="1054" y="84"/>
                  </a:lnTo>
                  <a:lnTo>
                    <a:pt x="1051" y="73"/>
                  </a:lnTo>
                  <a:lnTo>
                    <a:pt x="1051" y="66"/>
                  </a:lnTo>
                  <a:lnTo>
                    <a:pt x="1051" y="60"/>
                  </a:lnTo>
                  <a:lnTo>
                    <a:pt x="1042" y="60"/>
                  </a:lnTo>
                  <a:lnTo>
                    <a:pt x="1036" y="58"/>
                  </a:lnTo>
                  <a:lnTo>
                    <a:pt x="1031" y="55"/>
                  </a:lnTo>
                  <a:lnTo>
                    <a:pt x="1031" y="46"/>
                  </a:lnTo>
                  <a:lnTo>
                    <a:pt x="1020" y="49"/>
                  </a:lnTo>
                  <a:lnTo>
                    <a:pt x="1008" y="51"/>
                  </a:lnTo>
                  <a:lnTo>
                    <a:pt x="983" y="53"/>
                  </a:lnTo>
                  <a:lnTo>
                    <a:pt x="928" y="53"/>
                  </a:lnTo>
                  <a:lnTo>
                    <a:pt x="927" y="58"/>
                  </a:lnTo>
                  <a:lnTo>
                    <a:pt x="925" y="60"/>
                  </a:lnTo>
                  <a:lnTo>
                    <a:pt x="921" y="60"/>
                  </a:lnTo>
                  <a:lnTo>
                    <a:pt x="860" y="60"/>
                  </a:lnTo>
                  <a:lnTo>
                    <a:pt x="840" y="60"/>
                  </a:lnTo>
                  <a:lnTo>
                    <a:pt x="819" y="63"/>
                  </a:lnTo>
                  <a:lnTo>
                    <a:pt x="804" y="66"/>
                  </a:lnTo>
                  <a:lnTo>
                    <a:pt x="787" y="72"/>
                  </a:lnTo>
                  <a:lnTo>
                    <a:pt x="756" y="84"/>
                  </a:lnTo>
                  <a:lnTo>
                    <a:pt x="741" y="90"/>
                  </a:lnTo>
                  <a:lnTo>
                    <a:pt x="723" y="94"/>
                  </a:lnTo>
                  <a:lnTo>
                    <a:pt x="722" y="95"/>
                  </a:lnTo>
                  <a:lnTo>
                    <a:pt x="720" y="97"/>
                  </a:lnTo>
                  <a:lnTo>
                    <a:pt x="717" y="101"/>
                  </a:lnTo>
                  <a:lnTo>
                    <a:pt x="711" y="102"/>
                  </a:lnTo>
                  <a:lnTo>
                    <a:pt x="710" y="104"/>
                  </a:lnTo>
                  <a:lnTo>
                    <a:pt x="710" y="107"/>
                  </a:lnTo>
                  <a:lnTo>
                    <a:pt x="701" y="107"/>
                  </a:lnTo>
                  <a:lnTo>
                    <a:pt x="694" y="109"/>
                  </a:lnTo>
                  <a:lnTo>
                    <a:pt x="689" y="113"/>
                  </a:lnTo>
                  <a:lnTo>
                    <a:pt x="682" y="114"/>
                  </a:lnTo>
                  <a:lnTo>
                    <a:pt x="677" y="116"/>
                  </a:lnTo>
                  <a:lnTo>
                    <a:pt x="674" y="119"/>
                  </a:lnTo>
                  <a:lnTo>
                    <a:pt x="667" y="126"/>
                  </a:lnTo>
                  <a:lnTo>
                    <a:pt x="664" y="130"/>
                  </a:lnTo>
                  <a:lnTo>
                    <a:pt x="660" y="133"/>
                  </a:lnTo>
                  <a:lnTo>
                    <a:pt x="655" y="135"/>
                  </a:lnTo>
                  <a:lnTo>
                    <a:pt x="648" y="135"/>
                  </a:lnTo>
                  <a:lnTo>
                    <a:pt x="648" y="142"/>
                  </a:lnTo>
                  <a:lnTo>
                    <a:pt x="647" y="147"/>
                  </a:lnTo>
                  <a:lnTo>
                    <a:pt x="642" y="155"/>
                  </a:lnTo>
                  <a:lnTo>
                    <a:pt x="636" y="164"/>
                  </a:lnTo>
                  <a:lnTo>
                    <a:pt x="635" y="169"/>
                  </a:lnTo>
                  <a:lnTo>
                    <a:pt x="635" y="176"/>
                  </a:lnTo>
                  <a:lnTo>
                    <a:pt x="626" y="179"/>
                  </a:lnTo>
                  <a:lnTo>
                    <a:pt x="618" y="183"/>
                  </a:lnTo>
                  <a:lnTo>
                    <a:pt x="611" y="188"/>
                  </a:lnTo>
                  <a:lnTo>
                    <a:pt x="609" y="191"/>
                  </a:lnTo>
                  <a:lnTo>
                    <a:pt x="607" y="196"/>
                  </a:lnTo>
                  <a:lnTo>
                    <a:pt x="607" y="200"/>
                  </a:lnTo>
                  <a:lnTo>
                    <a:pt x="609" y="201"/>
                  </a:lnTo>
                  <a:lnTo>
                    <a:pt x="614" y="203"/>
                  </a:lnTo>
                  <a:lnTo>
                    <a:pt x="628" y="203"/>
                  </a:lnTo>
                  <a:lnTo>
                    <a:pt x="631" y="205"/>
                  </a:lnTo>
                  <a:lnTo>
                    <a:pt x="635" y="206"/>
                  </a:lnTo>
                  <a:lnTo>
                    <a:pt x="636" y="210"/>
                  </a:lnTo>
                  <a:lnTo>
                    <a:pt x="642" y="210"/>
                  </a:lnTo>
                  <a:lnTo>
                    <a:pt x="642" y="237"/>
                  </a:lnTo>
                  <a:lnTo>
                    <a:pt x="640" y="249"/>
                  </a:lnTo>
                  <a:lnTo>
                    <a:pt x="638" y="254"/>
                  </a:lnTo>
                  <a:lnTo>
                    <a:pt x="635" y="258"/>
                  </a:lnTo>
                  <a:lnTo>
                    <a:pt x="630" y="259"/>
                  </a:lnTo>
                  <a:lnTo>
                    <a:pt x="628" y="263"/>
                  </a:lnTo>
                  <a:lnTo>
                    <a:pt x="624" y="271"/>
                  </a:lnTo>
                  <a:lnTo>
                    <a:pt x="621" y="280"/>
                  </a:lnTo>
                  <a:lnTo>
                    <a:pt x="618" y="283"/>
                  </a:lnTo>
                  <a:lnTo>
                    <a:pt x="614" y="285"/>
                  </a:lnTo>
                  <a:lnTo>
                    <a:pt x="616" y="288"/>
                  </a:lnTo>
                  <a:lnTo>
                    <a:pt x="619" y="292"/>
                  </a:lnTo>
                  <a:lnTo>
                    <a:pt x="630" y="294"/>
                  </a:lnTo>
                  <a:lnTo>
                    <a:pt x="635" y="295"/>
                  </a:lnTo>
                  <a:lnTo>
                    <a:pt x="638" y="297"/>
                  </a:lnTo>
                  <a:lnTo>
                    <a:pt x="642" y="300"/>
                  </a:lnTo>
                  <a:lnTo>
                    <a:pt x="642" y="305"/>
                  </a:lnTo>
                  <a:lnTo>
                    <a:pt x="660" y="305"/>
                  </a:lnTo>
                  <a:lnTo>
                    <a:pt x="679" y="305"/>
                  </a:lnTo>
                  <a:lnTo>
                    <a:pt x="694" y="309"/>
                  </a:lnTo>
                  <a:lnTo>
                    <a:pt x="710" y="312"/>
                  </a:lnTo>
                  <a:lnTo>
                    <a:pt x="708" y="316"/>
                  </a:lnTo>
                  <a:lnTo>
                    <a:pt x="705" y="317"/>
                  </a:lnTo>
                  <a:lnTo>
                    <a:pt x="696" y="319"/>
                  </a:lnTo>
                  <a:lnTo>
                    <a:pt x="689" y="322"/>
                  </a:lnTo>
                  <a:lnTo>
                    <a:pt x="686" y="324"/>
                  </a:lnTo>
                  <a:lnTo>
                    <a:pt x="682" y="326"/>
                  </a:lnTo>
                  <a:lnTo>
                    <a:pt x="681" y="334"/>
                  </a:lnTo>
                  <a:lnTo>
                    <a:pt x="679" y="343"/>
                  </a:lnTo>
                  <a:lnTo>
                    <a:pt x="674" y="348"/>
                  </a:lnTo>
                  <a:lnTo>
                    <a:pt x="669" y="353"/>
                  </a:lnTo>
                  <a:lnTo>
                    <a:pt x="669" y="401"/>
                  </a:lnTo>
                  <a:lnTo>
                    <a:pt x="674" y="403"/>
                  </a:lnTo>
                  <a:lnTo>
                    <a:pt x="676" y="404"/>
                  </a:lnTo>
                  <a:lnTo>
                    <a:pt x="676" y="408"/>
                  </a:lnTo>
                  <a:lnTo>
                    <a:pt x="676" y="411"/>
                  </a:lnTo>
                  <a:lnTo>
                    <a:pt x="674" y="413"/>
                  </a:lnTo>
                  <a:lnTo>
                    <a:pt x="667" y="413"/>
                  </a:lnTo>
                  <a:lnTo>
                    <a:pt x="660" y="413"/>
                  </a:lnTo>
                  <a:lnTo>
                    <a:pt x="655" y="415"/>
                  </a:lnTo>
                  <a:lnTo>
                    <a:pt x="653" y="418"/>
                  </a:lnTo>
                  <a:lnTo>
                    <a:pt x="652" y="421"/>
                  </a:lnTo>
                  <a:lnTo>
                    <a:pt x="650" y="425"/>
                  </a:lnTo>
                  <a:lnTo>
                    <a:pt x="648" y="428"/>
                  </a:lnTo>
                  <a:lnTo>
                    <a:pt x="636" y="437"/>
                  </a:lnTo>
                  <a:lnTo>
                    <a:pt x="631" y="442"/>
                  </a:lnTo>
                  <a:lnTo>
                    <a:pt x="628" y="445"/>
                  </a:lnTo>
                  <a:lnTo>
                    <a:pt x="628" y="449"/>
                  </a:lnTo>
                  <a:lnTo>
                    <a:pt x="619" y="450"/>
                  </a:lnTo>
                  <a:lnTo>
                    <a:pt x="611" y="452"/>
                  </a:lnTo>
                  <a:lnTo>
                    <a:pt x="599" y="461"/>
                  </a:lnTo>
                  <a:lnTo>
                    <a:pt x="587" y="469"/>
                  </a:lnTo>
                  <a:lnTo>
                    <a:pt x="580" y="473"/>
                  </a:lnTo>
                  <a:lnTo>
                    <a:pt x="573" y="476"/>
                  </a:lnTo>
                  <a:lnTo>
                    <a:pt x="567" y="476"/>
                  </a:lnTo>
                  <a:lnTo>
                    <a:pt x="567" y="483"/>
                  </a:lnTo>
                  <a:lnTo>
                    <a:pt x="560" y="483"/>
                  </a:lnTo>
                  <a:lnTo>
                    <a:pt x="553" y="486"/>
                  </a:lnTo>
                  <a:lnTo>
                    <a:pt x="548" y="491"/>
                  </a:lnTo>
                  <a:lnTo>
                    <a:pt x="538" y="502"/>
                  </a:lnTo>
                  <a:lnTo>
                    <a:pt x="534" y="507"/>
                  </a:lnTo>
                  <a:lnTo>
                    <a:pt x="527" y="512"/>
                  </a:lnTo>
                  <a:lnTo>
                    <a:pt x="520" y="515"/>
                  </a:lnTo>
                  <a:lnTo>
                    <a:pt x="514" y="517"/>
                  </a:lnTo>
                  <a:lnTo>
                    <a:pt x="512" y="517"/>
                  </a:lnTo>
                  <a:lnTo>
                    <a:pt x="512" y="515"/>
                  </a:lnTo>
                  <a:lnTo>
                    <a:pt x="514" y="508"/>
                  </a:lnTo>
                  <a:lnTo>
                    <a:pt x="515" y="503"/>
                  </a:lnTo>
                  <a:lnTo>
                    <a:pt x="522" y="495"/>
                  </a:lnTo>
                  <a:lnTo>
                    <a:pt x="524" y="491"/>
                  </a:lnTo>
                  <a:lnTo>
                    <a:pt x="527" y="484"/>
                  </a:lnTo>
                  <a:lnTo>
                    <a:pt x="527" y="478"/>
                  </a:lnTo>
                  <a:lnTo>
                    <a:pt x="526" y="469"/>
                  </a:lnTo>
                  <a:lnTo>
                    <a:pt x="527" y="464"/>
                  </a:lnTo>
                  <a:lnTo>
                    <a:pt x="529" y="462"/>
                  </a:lnTo>
                  <a:lnTo>
                    <a:pt x="532" y="462"/>
                  </a:lnTo>
                  <a:lnTo>
                    <a:pt x="532" y="435"/>
                  </a:lnTo>
                  <a:lnTo>
                    <a:pt x="527" y="433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1"/>
                  </a:lnTo>
                  <a:lnTo>
                    <a:pt x="527" y="404"/>
                  </a:lnTo>
                  <a:lnTo>
                    <a:pt x="529" y="403"/>
                  </a:lnTo>
                  <a:lnTo>
                    <a:pt x="532" y="401"/>
                  </a:lnTo>
                  <a:lnTo>
                    <a:pt x="534" y="396"/>
                  </a:lnTo>
                  <a:lnTo>
                    <a:pt x="536" y="394"/>
                  </a:lnTo>
                  <a:lnTo>
                    <a:pt x="539" y="394"/>
                  </a:lnTo>
                  <a:lnTo>
                    <a:pt x="567" y="394"/>
                  </a:lnTo>
                  <a:lnTo>
                    <a:pt x="572" y="391"/>
                  </a:lnTo>
                  <a:lnTo>
                    <a:pt x="577" y="387"/>
                  </a:lnTo>
                  <a:lnTo>
                    <a:pt x="578" y="382"/>
                  </a:lnTo>
                  <a:lnTo>
                    <a:pt x="580" y="374"/>
                  </a:lnTo>
                  <a:lnTo>
                    <a:pt x="582" y="370"/>
                  </a:lnTo>
                  <a:lnTo>
                    <a:pt x="585" y="370"/>
                  </a:lnTo>
                  <a:lnTo>
                    <a:pt x="589" y="372"/>
                  </a:lnTo>
                  <a:lnTo>
                    <a:pt x="594" y="374"/>
                  </a:lnTo>
                  <a:lnTo>
                    <a:pt x="596" y="362"/>
                  </a:lnTo>
                  <a:lnTo>
                    <a:pt x="594" y="351"/>
                  </a:lnTo>
                  <a:lnTo>
                    <a:pt x="589" y="345"/>
                  </a:lnTo>
                  <a:lnTo>
                    <a:pt x="584" y="340"/>
                  </a:lnTo>
                  <a:lnTo>
                    <a:pt x="577" y="336"/>
                  </a:lnTo>
                  <a:lnTo>
                    <a:pt x="568" y="333"/>
                  </a:lnTo>
                  <a:lnTo>
                    <a:pt x="553" y="326"/>
                  </a:lnTo>
                  <a:lnTo>
                    <a:pt x="551" y="319"/>
                  </a:lnTo>
                  <a:lnTo>
                    <a:pt x="551" y="314"/>
                  </a:lnTo>
                  <a:lnTo>
                    <a:pt x="555" y="309"/>
                  </a:lnTo>
                  <a:lnTo>
                    <a:pt x="556" y="305"/>
                  </a:lnTo>
                  <a:lnTo>
                    <a:pt x="561" y="300"/>
                  </a:lnTo>
                  <a:lnTo>
                    <a:pt x="565" y="297"/>
                  </a:lnTo>
                  <a:lnTo>
                    <a:pt x="567" y="292"/>
                  </a:lnTo>
                  <a:lnTo>
                    <a:pt x="568" y="283"/>
                  </a:lnTo>
                  <a:lnTo>
                    <a:pt x="567" y="278"/>
                  </a:lnTo>
                  <a:lnTo>
                    <a:pt x="563" y="271"/>
                  </a:lnTo>
                  <a:lnTo>
                    <a:pt x="558" y="268"/>
                  </a:lnTo>
                  <a:lnTo>
                    <a:pt x="555" y="263"/>
                  </a:lnTo>
                  <a:lnTo>
                    <a:pt x="553" y="259"/>
                  </a:lnTo>
                  <a:lnTo>
                    <a:pt x="555" y="256"/>
                  </a:lnTo>
                  <a:lnTo>
                    <a:pt x="560" y="251"/>
                  </a:lnTo>
                  <a:lnTo>
                    <a:pt x="561" y="246"/>
                  </a:lnTo>
                  <a:lnTo>
                    <a:pt x="563" y="244"/>
                  </a:lnTo>
                  <a:lnTo>
                    <a:pt x="567" y="244"/>
                  </a:lnTo>
                  <a:lnTo>
                    <a:pt x="577" y="237"/>
                  </a:lnTo>
                  <a:lnTo>
                    <a:pt x="585" y="229"/>
                  </a:lnTo>
                  <a:lnTo>
                    <a:pt x="590" y="217"/>
                  </a:lnTo>
                  <a:lnTo>
                    <a:pt x="594" y="203"/>
                  </a:lnTo>
                  <a:lnTo>
                    <a:pt x="584" y="203"/>
                  </a:lnTo>
                  <a:lnTo>
                    <a:pt x="575" y="205"/>
                  </a:lnTo>
                  <a:lnTo>
                    <a:pt x="570" y="210"/>
                  </a:lnTo>
                  <a:lnTo>
                    <a:pt x="567" y="217"/>
                  </a:lnTo>
                  <a:lnTo>
                    <a:pt x="561" y="220"/>
                  </a:lnTo>
                  <a:lnTo>
                    <a:pt x="555" y="222"/>
                  </a:lnTo>
                  <a:lnTo>
                    <a:pt x="549" y="225"/>
                  </a:lnTo>
                  <a:lnTo>
                    <a:pt x="548" y="227"/>
                  </a:lnTo>
                  <a:lnTo>
                    <a:pt x="546" y="230"/>
                  </a:lnTo>
                  <a:lnTo>
                    <a:pt x="541" y="232"/>
                  </a:lnTo>
                  <a:lnTo>
                    <a:pt x="539" y="234"/>
                  </a:lnTo>
                  <a:lnTo>
                    <a:pt x="534" y="239"/>
                  </a:lnTo>
                  <a:lnTo>
                    <a:pt x="532" y="242"/>
                  </a:lnTo>
                  <a:lnTo>
                    <a:pt x="529" y="244"/>
                  </a:lnTo>
                  <a:lnTo>
                    <a:pt x="524" y="246"/>
                  </a:lnTo>
                  <a:lnTo>
                    <a:pt x="519" y="244"/>
                  </a:lnTo>
                  <a:lnTo>
                    <a:pt x="515" y="249"/>
                  </a:lnTo>
                  <a:lnTo>
                    <a:pt x="512" y="254"/>
                  </a:lnTo>
                  <a:lnTo>
                    <a:pt x="505" y="258"/>
                  </a:lnTo>
                  <a:lnTo>
                    <a:pt x="498" y="258"/>
                  </a:lnTo>
                  <a:lnTo>
                    <a:pt x="488" y="259"/>
                  </a:lnTo>
                  <a:lnTo>
                    <a:pt x="481" y="258"/>
                  </a:lnTo>
                  <a:lnTo>
                    <a:pt x="476" y="254"/>
                  </a:lnTo>
                  <a:lnTo>
                    <a:pt x="473" y="249"/>
                  </a:lnTo>
                  <a:lnTo>
                    <a:pt x="468" y="237"/>
                  </a:lnTo>
                  <a:lnTo>
                    <a:pt x="463" y="232"/>
                  </a:lnTo>
                  <a:lnTo>
                    <a:pt x="457" y="230"/>
                  </a:lnTo>
                  <a:lnTo>
                    <a:pt x="451" y="232"/>
                  </a:lnTo>
                  <a:lnTo>
                    <a:pt x="447" y="236"/>
                  </a:lnTo>
                  <a:lnTo>
                    <a:pt x="445" y="241"/>
                  </a:lnTo>
                  <a:lnTo>
                    <a:pt x="444" y="247"/>
                  </a:lnTo>
                  <a:lnTo>
                    <a:pt x="442" y="254"/>
                  </a:lnTo>
                  <a:lnTo>
                    <a:pt x="440" y="259"/>
                  </a:lnTo>
                  <a:lnTo>
                    <a:pt x="437" y="263"/>
                  </a:lnTo>
                  <a:lnTo>
                    <a:pt x="430" y="265"/>
                  </a:lnTo>
                  <a:lnTo>
                    <a:pt x="430" y="273"/>
                  </a:lnTo>
                  <a:lnTo>
                    <a:pt x="430" y="280"/>
                  </a:lnTo>
                  <a:lnTo>
                    <a:pt x="427" y="292"/>
                  </a:lnTo>
                  <a:lnTo>
                    <a:pt x="423" y="304"/>
                  </a:lnTo>
                  <a:lnTo>
                    <a:pt x="422" y="311"/>
                  </a:lnTo>
                  <a:lnTo>
                    <a:pt x="423" y="319"/>
                  </a:lnTo>
                  <a:lnTo>
                    <a:pt x="418" y="321"/>
                  </a:lnTo>
                  <a:lnTo>
                    <a:pt x="416" y="324"/>
                  </a:lnTo>
                  <a:lnTo>
                    <a:pt x="413" y="333"/>
                  </a:lnTo>
                  <a:lnTo>
                    <a:pt x="410" y="341"/>
                  </a:lnTo>
                  <a:lnTo>
                    <a:pt x="406" y="345"/>
                  </a:lnTo>
                  <a:lnTo>
                    <a:pt x="403" y="346"/>
                  </a:lnTo>
                  <a:lnTo>
                    <a:pt x="405" y="357"/>
                  </a:lnTo>
                  <a:lnTo>
                    <a:pt x="403" y="363"/>
                  </a:lnTo>
                  <a:lnTo>
                    <a:pt x="399" y="377"/>
                  </a:lnTo>
                  <a:lnTo>
                    <a:pt x="396" y="391"/>
                  </a:lnTo>
                  <a:lnTo>
                    <a:pt x="396" y="399"/>
                  </a:lnTo>
                  <a:lnTo>
                    <a:pt x="396" y="408"/>
                  </a:lnTo>
                  <a:lnTo>
                    <a:pt x="394" y="413"/>
                  </a:lnTo>
                  <a:lnTo>
                    <a:pt x="393" y="415"/>
                  </a:lnTo>
                  <a:lnTo>
                    <a:pt x="389" y="415"/>
                  </a:lnTo>
                  <a:lnTo>
                    <a:pt x="386" y="421"/>
                  </a:lnTo>
                  <a:lnTo>
                    <a:pt x="382" y="428"/>
                  </a:lnTo>
                  <a:lnTo>
                    <a:pt x="382" y="438"/>
                  </a:lnTo>
                  <a:lnTo>
                    <a:pt x="382" y="449"/>
                  </a:lnTo>
                  <a:lnTo>
                    <a:pt x="389" y="449"/>
                  </a:lnTo>
                  <a:lnTo>
                    <a:pt x="391" y="455"/>
                  </a:lnTo>
                  <a:lnTo>
                    <a:pt x="389" y="459"/>
                  </a:lnTo>
                  <a:lnTo>
                    <a:pt x="389" y="462"/>
                  </a:lnTo>
                  <a:lnTo>
                    <a:pt x="386" y="462"/>
                  </a:lnTo>
                  <a:lnTo>
                    <a:pt x="379" y="466"/>
                  </a:lnTo>
                  <a:lnTo>
                    <a:pt x="372" y="467"/>
                  </a:lnTo>
                  <a:lnTo>
                    <a:pt x="369" y="473"/>
                  </a:lnTo>
                  <a:lnTo>
                    <a:pt x="365" y="476"/>
                  </a:lnTo>
                  <a:lnTo>
                    <a:pt x="362" y="484"/>
                  </a:lnTo>
                  <a:lnTo>
                    <a:pt x="358" y="493"/>
                  </a:lnTo>
                  <a:lnTo>
                    <a:pt x="358" y="496"/>
                  </a:lnTo>
                  <a:lnTo>
                    <a:pt x="355" y="502"/>
                  </a:lnTo>
                  <a:lnTo>
                    <a:pt x="355" y="510"/>
                  </a:lnTo>
                  <a:lnTo>
                    <a:pt x="353" y="513"/>
                  </a:lnTo>
                  <a:lnTo>
                    <a:pt x="352" y="517"/>
                  </a:lnTo>
                  <a:lnTo>
                    <a:pt x="348" y="520"/>
                  </a:lnTo>
                  <a:lnTo>
                    <a:pt x="348" y="524"/>
                  </a:lnTo>
                  <a:lnTo>
                    <a:pt x="347" y="529"/>
                  </a:lnTo>
                  <a:lnTo>
                    <a:pt x="345" y="531"/>
                  </a:lnTo>
                  <a:lnTo>
                    <a:pt x="341" y="531"/>
                  </a:lnTo>
                  <a:lnTo>
                    <a:pt x="336" y="539"/>
                  </a:lnTo>
                  <a:lnTo>
                    <a:pt x="330" y="548"/>
                  </a:lnTo>
                  <a:lnTo>
                    <a:pt x="324" y="554"/>
                  </a:lnTo>
                  <a:lnTo>
                    <a:pt x="321" y="565"/>
                  </a:lnTo>
                  <a:lnTo>
                    <a:pt x="316" y="568"/>
                  </a:lnTo>
                  <a:lnTo>
                    <a:pt x="311" y="571"/>
                  </a:lnTo>
                  <a:lnTo>
                    <a:pt x="306" y="577"/>
                  </a:lnTo>
                  <a:lnTo>
                    <a:pt x="301" y="578"/>
                  </a:lnTo>
                  <a:lnTo>
                    <a:pt x="299" y="580"/>
                  </a:lnTo>
                  <a:lnTo>
                    <a:pt x="297" y="582"/>
                  </a:lnTo>
                  <a:lnTo>
                    <a:pt x="294" y="585"/>
                  </a:lnTo>
                  <a:lnTo>
                    <a:pt x="289" y="587"/>
                  </a:lnTo>
                  <a:lnTo>
                    <a:pt x="287" y="588"/>
                  </a:lnTo>
                  <a:lnTo>
                    <a:pt x="287" y="592"/>
                  </a:lnTo>
                  <a:lnTo>
                    <a:pt x="283" y="594"/>
                  </a:lnTo>
                  <a:lnTo>
                    <a:pt x="282" y="597"/>
                  </a:lnTo>
                  <a:lnTo>
                    <a:pt x="280" y="606"/>
                  </a:lnTo>
                  <a:lnTo>
                    <a:pt x="277" y="606"/>
                  </a:lnTo>
                  <a:lnTo>
                    <a:pt x="275" y="607"/>
                  </a:lnTo>
                  <a:lnTo>
                    <a:pt x="273" y="612"/>
                  </a:lnTo>
                  <a:lnTo>
                    <a:pt x="265" y="614"/>
                  </a:lnTo>
                  <a:lnTo>
                    <a:pt x="260" y="616"/>
                  </a:lnTo>
                  <a:lnTo>
                    <a:pt x="253" y="621"/>
                  </a:lnTo>
                  <a:lnTo>
                    <a:pt x="249" y="624"/>
                  </a:lnTo>
                  <a:lnTo>
                    <a:pt x="241" y="636"/>
                  </a:lnTo>
                  <a:lnTo>
                    <a:pt x="236" y="648"/>
                  </a:lnTo>
                  <a:lnTo>
                    <a:pt x="231" y="650"/>
                  </a:lnTo>
                  <a:lnTo>
                    <a:pt x="222" y="657"/>
                  </a:lnTo>
                  <a:lnTo>
                    <a:pt x="219" y="660"/>
                  </a:lnTo>
                  <a:lnTo>
                    <a:pt x="217" y="665"/>
                  </a:lnTo>
                  <a:lnTo>
                    <a:pt x="213" y="669"/>
                  </a:lnTo>
                  <a:lnTo>
                    <a:pt x="212" y="674"/>
                  </a:lnTo>
                  <a:lnTo>
                    <a:pt x="213" y="674"/>
                  </a:lnTo>
                  <a:lnTo>
                    <a:pt x="212" y="681"/>
                  </a:lnTo>
                  <a:lnTo>
                    <a:pt x="208" y="681"/>
                  </a:lnTo>
                  <a:lnTo>
                    <a:pt x="207" y="682"/>
                  </a:lnTo>
                  <a:lnTo>
                    <a:pt x="205" y="687"/>
                  </a:lnTo>
                  <a:lnTo>
                    <a:pt x="207" y="699"/>
                  </a:lnTo>
                  <a:lnTo>
                    <a:pt x="212" y="708"/>
                  </a:lnTo>
                  <a:lnTo>
                    <a:pt x="215" y="708"/>
                  </a:lnTo>
                  <a:lnTo>
                    <a:pt x="219" y="708"/>
                  </a:lnTo>
                  <a:lnTo>
                    <a:pt x="219" y="711"/>
                  </a:lnTo>
                  <a:lnTo>
                    <a:pt x="219" y="715"/>
                  </a:lnTo>
                  <a:lnTo>
                    <a:pt x="222" y="715"/>
                  </a:lnTo>
                  <a:lnTo>
                    <a:pt x="225" y="715"/>
                  </a:lnTo>
                  <a:lnTo>
                    <a:pt x="225" y="718"/>
                  </a:lnTo>
                  <a:lnTo>
                    <a:pt x="225" y="722"/>
                  </a:lnTo>
                  <a:lnTo>
                    <a:pt x="234" y="727"/>
                  </a:lnTo>
                  <a:lnTo>
                    <a:pt x="242" y="730"/>
                  </a:lnTo>
                  <a:lnTo>
                    <a:pt x="246" y="732"/>
                  </a:lnTo>
                  <a:lnTo>
                    <a:pt x="249" y="734"/>
                  </a:lnTo>
                  <a:lnTo>
                    <a:pt x="251" y="737"/>
                  </a:lnTo>
                  <a:lnTo>
                    <a:pt x="253" y="742"/>
                  </a:lnTo>
                  <a:lnTo>
                    <a:pt x="258" y="739"/>
                  </a:lnTo>
                  <a:lnTo>
                    <a:pt x="265" y="737"/>
                  </a:lnTo>
                  <a:lnTo>
                    <a:pt x="277" y="742"/>
                  </a:lnTo>
                  <a:lnTo>
                    <a:pt x="273" y="744"/>
                  </a:lnTo>
                  <a:lnTo>
                    <a:pt x="273" y="746"/>
                  </a:lnTo>
                  <a:lnTo>
                    <a:pt x="273" y="749"/>
                  </a:lnTo>
                  <a:lnTo>
                    <a:pt x="277" y="751"/>
                  </a:lnTo>
                  <a:lnTo>
                    <a:pt x="280" y="752"/>
                  </a:lnTo>
                  <a:lnTo>
                    <a:pt x="283" y="754"/>
                  </a:lnTo>
                  <a:lnTo>
                    <a:pt x="287" y="756"/>
                  </a:lnTo>
                  <a:lnTo>
                    <a:pt x="287" y="761"/>
                  </a:lnTo>
                  <a:lnTo>
                    <a:pt x="289" y="764"/>
                  </a:lnTo>
                  <a:lnTo>
                    <a:pt x="292" y="766"/>
                  </a:lnTo>
                  <a:lnTo>
                    <a:pt x="295" y="768"/>
                  </a:lnTo>
                  <a:lnTo>
                    <a:pt x="304" y="769"/>
                  </a:lnTo>
                  <a:lnTo>
                    <a:pt x="306" y="773"/>
                  </a:lnTo>
                  <a:lnTo>
                    <a:pt x="307" y="776"/>
                  </a:lnTo>
                  <a:lnTo>
                    <a:pt x="319" y="776"/>
                  </a:lnTo>
                  <a:lnTo>
                    <a:pt x="330" y="780"/>
                  </a:lnTo>
                  <a:lnTo>
                    <a:pt x="347" y="787"/>
                  </a:lnTo>
                  <a:lnTo>
                    <a:pt x="340" y="795"/>
                  </a:lnTo>
                  <a:lnTo>
                    <a:pt x="338" y="797"/>
                  </a:lnTo>
                  <a:lnTo>
                    <a:pt x="307" y="797"/>
                  </a:lnTo>
                  <a:lnTo>
                    <a:pt x="301" y="797"/>
                  </a:lnTo>
                  <a:lnTo>
                    <a:pt x="295" y="798"/>
                  </a:lnTo>
                  <a:lnTo>
                    <a:pt x="287" y="804"/>
                  </a:lnTo>
                  <a:lnTo>
                    <a:pt x="278" y="809"/>
                  </a:lnTo>
                  <a:lnTo>
                    <a:pt x="273" y="810"/>
                  </a:lnTo>
                  <a:lnTo>
                    <a:pt x="266" y="810"/>
                  </a:lnTo>
                  <a:lnTo>
                    <a:pt x="261" y="810"/>
                  </a:lnTo>
                  <a:lnTo>
                    <a:pt x="258" y="812"/>
                  </a:lnTo>
                  <a:lnTo>
                    <a:pt x="254" y="814"/>
                  </a:lnTo>
                  <a:lnTo>
                    <a:pt x="253" y="817"/>
                  </a:lnTo>
                  <a:lnTo>
                    <a:pt x="253" y="822"/>
                  </a:lnTo>
                  <a:lnTo>
                    <a:pt x="244" y="816"/>
                  </a:lnTo>
                  <a:lnTo>
                    <a:pt x="242" y="814"/>
                  </a:lnTo>
                  <a:lnTo>
                    <a:pt x="239" y="812"/>
                  </a:lnTo>
                  <a:lnTo>
                    <a:pt x="237" y="810"/>
                  </a:lnTo>
                  <a:lnTo>
                    <a:pt x="236" y="810"/>
                  </a:lnTo>
                  <a:lnTo>
                    <a:pt x="232" y="812"/>
                  </a:lnTo>
                  <a:lnTo>
                    <a:pt x="231" y="814"/>
                  </a:lnTo>
                  <a:lnTo>
                    <a:pt x="231" y="816"/>
                  </a:lnTo>
                  <a:lnTo>
                    <a:pt x="231" y="822"/>
                  </a:lnTo>
                  <a:lnTo>
                    <a:pt x="231" y="824"/>
                  </a:lnTo>
                  <a:lnTo>
                    <a:pt x="232" y="824"/>
                  </a:lnTo>
                  <a:lnTo>
                    <a:pt x="234" y="826"/>
                  </a:lnTo>
                  <a:lnTo>
                    <a:pt x="236" y="826"/>
                  </a:lnTo>
                  <a:lnTo>
                    <a:pt x="237" y="827"/>
                  </a:lnTo>
                  <a:lnTo>
                    <a:pt x="237" y="829"/>
                  </a:lnTo>
                  <a:lnTo>
                    <a:pt x="236" y="834"/>
                  </a:lnTo>
                  <a:lnTo>
                    <a:pt x="236" y="838"/>
                  </a:lnTo>
                  <a:lnTo>
                    <a:pt x="237" y="839"/>
                  </a:lnTo>
                  <a:lnTo>
                    <a:pt x="227" y="839"/>
                  </a:lnTo>
                  <a:lnTo>
                    <a:pt x="224" y="839"/>
                  </a:lnTo>
                  <a:lnTo>
                    <a:pt x="217" y="838"/>
                  </a:lnTo>
                  <a:lnTo>
                    <a:pt x="210" y="836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0" y="824"/>
                  </a:lnTo>
                  <a:lnTo>
                    <a:pt x="188" y="826"/>
                  </a:lnTo>
                  <a:lnTo>
                    <a:pt x="184" y="827"/>
                  </a:lnTo>
                  <a:lnTo>
                    <a:pt x="183" y="833"/>
                  </a:lnTo>
                  <a:lnTo>
                    <a:pt x="184" y="834"/>
                  </a:lnTo>
                  <a:lnTo>
                    <a:pt x="186" y="836"/>
                  </a:lnTo>
                  <a:lnTo>
                    <a:pt x="190" y="838"/>
                  </a:lnTo>
                  <a:lnTo>
                    <a:pt x="195" y="839"/>
                  </a:lnTo>
                  <a:lnTo>
                    <a:pt x="200" y="841"/>
                  </a:lnTo>
                  <a:lnTo>
                    <a:pt x="203" y="846"/>
                  </a:lnTo>
                  <a:lnTo>
                    <a:pt x="205" y="853"/>
                  </a:lnTo>
                  <a:lnTo>
                    <a:pt x="207" y="856"/>
                  </a:lnTo>
                  <a:lnTo>
                    <a:pt x="210" y="862"/>
                  </a:lnTo>
                  <a:lnTo>
                    <a:pt x="217" y="867"/>
                  </a:lnTo>
                  <a:lnTo>
                    <a:pt x="224" y="870"/>
                  </a:lnTo>
                  <a:lnTo>
                    <a:pt x="232" y="872"/>
                  </a:lnTo>
                  <a:lnTo>
                    <a:pt x="232" y="877"/>
                  </a:lnTo>
                  <a:lnTo>
                    <a:pt x="234" y="880"/>
                  </a:lnTo>
                  <a:lnTo>
                    <a:pt x="236" y="884"/>
                  </a:lnTo>
                  <a:lnTo>
                    <a:pt x="239" y="885"/>
                  </a:lnTo>
                  <a:lnTo>
                    <a:pt x="236" y="891"/>
                  </a:lnTo>
                  <a:lnTo>
                    <a:pt x="231" y="892"/>
                  </a:lnTo>
                  <a:lnTo>
                    <a:pt x="225" y="892"/>
                  </a:lnTo>
                  <a:lnTo>
                    <a:pt x="219" y="891"/>
                  </a:lnTo>
                  <a:lnTo>
                    <a:pt x="213" y="885"/>
                  </a:lnTo>
                  <a:lnTo>
                    <a:pt x="210" y="880"/>
                  </a:lnTo>
                  <a:lnTo>
                    <a:pt x="207" y="877"/>
                  </a:lnTo>
                  <a:lnTo>
                    <a:pt x="205" y="872"/>
                  </a:lnTo>
                  <a:lnTo>
                    <a:pt x="205" y="868"/>
                  </a:lnTo>
                  <a:lnTo>
                    <a:pt x="203" y="867"/>
                  </a:lnTo>
                  <a:lnTo>
                    <a:pt x="198" y="865"/>
                  </a:lnTo>
                  <a:lnTo>
                    <a:pt x="193" y="863"/>
                  </a:lnTo>
                  <a:lnTo>
                    <a:pt x="190" y="862"/>
                  </a:lnTo>
                  <a:lnTo>
                    <a:pt x="184" y="856"/>
                  </a:lnTo>
                  <a:lnTo>
                    <a:pt x="183" y="853"/>
                  </a:lnTo>
                  <a:lnTo>
                    <a:pt x="181" y="848"/>
                  </a:lnTo>
                  <a:lnTo>
                    <a:pt x="179" y="843"/>
                  </a:lnTo>
                  <a:lnTo>
                    <a:pt x="174" y="839"/>
                  </a:lnTo>
                  <a:lnTo>
                    <a:pt x="171" y="838"/>
                  </a:lnTo>
                  <a:lnTo>
                    <a:pt x="167" y="836"/>
                  </a:lnTo>
                  <a:lnTo>
                    <a:pt x="160" y="831"/>
                  </a:lnTo>
                  <a:lnTo>
                    <a:pt x="159" y="831"/>
                  </a:lnTo>
                  <a:lnTo>
                    <a:pt x="154" y="826"/>
                  </a:lnTo>
                  <a:lnTo>
                    <a:pt x="150" y="824"/>
                  </a:lnTo>
                  <a:lnTo>
                    <a:pt x="142" y="826"/>
                  </a:lnTo>
                  <a:lnTo>
                    <a:pt x="138" y="826"/>
                  </a:lnTo>
                  <a:lnTo>
                    <a:pt x="131" y="827"/>
                  </a:lnTo>
                  <a:lnTo>
                    <a:pt x="125" y="831"/>
                  </a:lnTo>
                  <a:lnTo>
                    <a:pt x="121" y="833"/>
                  </a:lnTo>
                  <a:lnTo>
                    <a:pt x="116" y="834"/>
                  </a:lnTo>
                  <a:lnTo>
                    <a:pt x="113" y="834"/>
                  </a:lnTo>
                  <a:lnTo>
                    <a:pt x="104" y="833"/>
                  </a:lnTo>
                  <a:lnTo>
                    <a:pt x="96" y="829"/>
                  </a:lnTo>
                  <a:lnTo>
                    <a:pt x="92" y="827"/>
                  </a:lnTo>
                  <a:lnTo>
                    <a:pt x="87" y="827"/>
                  </a:lnTo>
                  <a:lnTo>
                    <a:pt x="85" y="826"/>
                  </a:lnTo>
                  <a:lnTo>
                    <a:pt x="82" y="824"/>
                  </a:lnTo>
                  <a:lnTo>
                    <a:pt x="80" y="821"/>
                  </a:lnTo>
                  <a:lnTo>
                    <a:pt x="77" y="814"/>
                  </a:lnTo>
                  <a:lnTo>
                    <a:pt x="75" y="807"/>
                  </a:lnTo>
                  <a:lnTo>
                    <a:pt x="72" y="805"/>
                  </a:lnTo>
                  <a:lnTo>
                    <a:pt x="70" y="804"/>
                  </a:lnTo>
                  <a:lnTo>
                    <a:pt x="68" y="802"/>
                  </a:lnTo>
                  <a:lnTo>
                    <a:pt x="67" y="804"/>
                  </a:lnTo>
                  <a:lnTo>
                    <a:pt x="63" y="805"/>
                  </a:lnTo>
                  <a:lnTo>
                    <a:pt x="60" y="805"/>
                  </a:lnTo>
                  <a:lnTo>
                    <a:pt x="58" y="805"/>
                  </a:lnTo>
                  <a:lnTo>
                    <a:pt x="53" y="805"/>
                  </a:lnTo>
                  <a:lnTo>
                    <a:pt x="53" y="807"/>
                  </a:lnTo>
                  <a:lnTo>
                    <a:pt x="51" y="809"/>
                  </a:lnTo>
                  <a:lnTo>
                    <a:pt x="48" y="810"/>
                  </a:lnTo>
                  <a:lnTo>
                    <a:pt x="41" y="814"/>
                  </a:lnTo>
                  <a:lnTo>
                    <a:pt x="36" y="819"/>
                  </a:lnTo>
                  <a:lnTo>
                    <a:pt x="31" y="824"/>
                  </a:lnTo>
                  <a:lnTo>
                    <a:pt x="27" y="831"/>
                  </a:lnTo>
                  <a:lnTo>
                    <a:pt x="27" y="838"/>
                  </a:lnTo>
                  <a:lnTo>
                    <a:pt x="27" y="843"/>
                  </a:lnTo>
                  <a:lnTo>
                    <a:pt x="33" y="851"/>
                  </a:lnTo>
                  <a:lnTo>
                    <a:pt x="33" y="855"/>
                  </a:lnTo>
                  <a:lnTo>
                    <a:pt x="36" y="863"/>
                  </a:lnTo>
                  <a:lnTo>
                    <a:pt x="39" y="868"/>
                  </a:lnTo>
                  <a:lnTo>
                    <a:pt x="45" y="870"/>
                  </a:lnTo>
                  <a:lnTo>
                    <a:pt x="50" y="870"/>
                  </a:lnTo>
                  <a:lnTo>
                    <a:pt x="56" y="868"/>
                  </a:lnTo>
                  <a:lnTo>
                    <a:pt x="62" y="870"/>
                  </a:lnTo>
                  <a:lnTo>
                    <a:pt x="67" y="872"/>
                  </a:lnTo>
                  <a:lnTo>
                    <a:pt x="70" y="877"/>
                  </a:lnTo>
                  <a:lnTo>
                    <a:pt x="72" y="879"/>
                  </a:lnTo>
                  <a:lnTo>
                    <a:pt x="77" y="880"/>
                  </a:lnTo>
                  <a:lnTo>
                    <a:pt x="84" y="879"/>
                  </a:lnTo>
                  <a:lnTo>
                    <a:pt x="87" y="879"/>
                  </a:lnTo>
                  <a:lnTo>
                    <a:pt x="92" y="877"/>
                  </a:lnTo>
                  <a:lnTo>
                    <a:pt x="97" y="877"/>
                  </a:lnTo>
                  <a:lnTo>
                    <a:pt x="101" y="879"/>
                  </a:lnTo>
                  <a:lnTo>
                    <a:pt x="104" y="882"/>
                  </a:lnTo>
                  <a:lnTo>
                    <a:pt x="109" y="887"/>
                  </a:lnTo>
                  <a:lnTo>
                    <a:pt x="113" y="889"/>
                  </a:lnTo>
                  <a:lnTo>
                    <a:pt x="116" y="889"/>
                  </a:lnTo>
                  <a:lnTo>
                    <a:pt x="120" y="891"/>
                  </a:lnTo>
                  <a:lnTo>
                    <a:pt x="123" y="894"/>
                  </a:lnTo>
                  <a:lnTo>
                    <a:pt x="123" y="899"/>
                  </a:lnTo>
                  <a:lnTo>
                    <a:pt x="128" y="902"/>
                  </a:lnTo>
                  <a:lnTo>
                    <a:pt x="135" y="904"/>
                  </a:lnTo>
                  <a:lnTo>
                    <a:pt x="140" y="908"/>
                  </a:lnTo>
                  <a:lnTo>
                    <a:pt x="142" y="909"/>
                  </a:lnTo>
                  <a:lnTo>
                    <a:pt x="143" y="913"/>
                  </a:lnTo>
                  <a:lnTo>
                    <a:pt x="149" y="911"/>
                  </a:lnTo>
                  <a:lnTo>
                    <a:pt x="152" y="909"/>
                  </a:lnTo>
                  <a:lnTo>
                    <a:pt x="157" y="902"/>
                  </a:lnTo>
                  <a:lnTo>
                    <a:pt x="162" y="896"/>
                  </a:lnTo>
                  <a:lnTo>
                    <a:pt x="166" y="894"/>
                  </a:lnTo>
                  <a:lnTo>
                    <a:pt x="171" y="892"/>
                  </a:lnTo>
                  <a:lnTo>
                    <a:pt x="178" y="892"/>
                  </a:lnTo>
                  <a:lnTo>
                    <a:pt x="183" y="894"/>
                  </a:lnTo>
                  <a:lnTo>
                    <a:pt x="191" y="899"/>
                  </a:lnTo>
                  <a:lnTo>
                    <a:pt x="200" y="904"/>
                  </a:lnTo>
                  <a:lnTo>
                    <a:pt x="205" y="906"/>
                  </a:lnTo>
                  <a:lnTo>
                    <a:pt x="212" y="906"/>
                  </a:lnTo>
                  <a:lnTo>
                    <a:pt x="217" y="908"/>
                  </a:lnTo>
                  <a:lnTo>
                    <a:pt x="220" y="911"/>
                  </a:lnTo>
                  <a:lnTo>
                    <a:pt x="227" y="918"/>
                  </a:lnTo>
                  <a:lnTo>
                    <a:pt x="231" y="921"/>
                  </a:lnTo>
                  <a:lnTo>
                    <a:pt x="234" y="925"/>
                  </a:lnTo>
                  <a:lnTo>
                    <a:pt x="239" y="926"/>
                  </a:lnTo>
                  <a:lnTo>
                    <a:pt x="246" y="926"/>
                  </a:lnTo>
                  <a:lnTo>
                    <a:pt x="254" y="925"/>
                  </a:lnTo>
                  <a:lnTo>
                    <a:pt x="258" y="923"/>
                  </a:lnTo>
                  <a:lnTo>
                    <a:pt x="260" y="920"/>
                  </a:lnTo>
                  <a:lnTo>
                    <a:pt x="272" y="920"/>
                  </a:lnTo>
                  <a:lnTo>
                    <a:pt x="277" y="918"/>
                  </a:lnTo>
                  <a:lnTo>
                    <a:pt x="278" y="916"/>
                  </a:lnTo>
                  <a:lnTo>
                    <a:pt x="280" y="913"/>
                  </a:lnTo>
                  <a:lnTo>
                    <a:pt x="285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9" y="902"/>
                  </a:lnTo>
                  <a:lnTo>
                    <a:pt x="292" y="901"/>
                  </a:lnTo>
                  <a:lnTo>
                    <a:pt x="295" y="899"/>
                  </a:lnTo>
                  <a:lnTo>
                    <a:pt x="301" y="899"/>
                  </a:lnTo>
                  <a:lnTo>
                    <a:pt x="369" y="899"/>
                  </a:lnTo>
                  <a:lnTo>
                    <a:pt x="379" y="894"/>
                  </a:lnTo>
                  <a:lnTo>
                    <a:pt x="387" y="887"/>
                  </a:lnTo>
                  <a:lnTo>
                    <a:pt x="396" y="880"/>
                  </a:lnTo>
                  <a:lnTo>
                    <a:pt x="403" y="879"/>
                  </a:lnTo>
                  <a:lnTo>
                    <a:pt x="410" y="879"/>
                  </a:lnTo>
                  <a:lnTo>
                    <a:pt x="411" y="882"/>
                  </a:lnTo>
                  <a:lnTo>
                    <a:pt x="413" y="884"/>
                  </a:lnTo>
                  <a:lnTo>
                    <a:pt x="418" y="887"/>
                  </a:lnTo>
                  <a:lnTo>
                    <a:pt x="425" y="889"/>
                  </a:lnTo>
                  <a:lnTo>
                    <a:pt x="430" y="892"/>
                  </a:lnTo>
                  <a:lnTo>
                    <a:pt x="430" y="926"/>
                  </a:lnTo>
                  <a:lnTo>
                    <a:pt x="435" y="928"/>
                  </a:lnTo>
                  <a:lnTo>
                    <a:pt x="440" y="926"/>
                  </a:lnTo>
                  <a:lnTo>
                    <a:pt x="444" y="925"/>
                  </a:lnTo>
                  <a:lnTo>
                    <a:pt x="445" y="921"/>
                  </a:lnTo>
                  <a:lnTo>
                    <a:pt x="451" y="916"/>
                  </a:lnTo>
                  <a:lnTo>
                    <a:pt x="452" y="914"/>
                  </a:lnTo>
                  <a:lnTo>
                    <a:pt x="457" y="913"/>
                  </a:lnTo>
                  <a:lnTo>
                    <a:pt x="457" y="908"/>
                  </a:lnTo>
                  <a:lnTo>
                    <a:pt x="457" y="902"/>
                  </a:lnTo>
                  <a:lnTo>
                    <a:pt x="461" y="901"/>
                  </a:lnTo>
                  <a:lnTo>
                    <a:pt x="463" y="899"/>
                  </a:lnTo>
                  <a:lnTo>
                    <a:pt x="471" y="896"/>
                  </a:lnTo>
                  <a:lnTo>
                    <a:pt x="474" y="894"/>
                  </a:lnTo>
                  <a:lnTo>
                    <a:pt x="478" y="892"/>
                  </a:lnTo>
                  <a:lnTo>
                    <a:pt x="480" y="896"/>
                  </a:lnTo>
                  <a:lnTo>
                    <a:pt x="481" y="897"/>
                  </a:lnTo>
                  <a:lnTo>
                    <a:pt x="486" y="901"/>
                  </a:lnTo>
                  <a:lnTo>
                    <a:pt x="493" y="902"/>
                  </a:lnTo>
                  <a:lnTo>
                    <a:pt x="498" y="906"/>
                  </a:lnTo>
                  <a:lnTo>
                    <a:pt x="498" y="911"/>
                  </a:lnTo>
                  <a:lnTo>
                    <a:pt x="502" y="913"/>
                  </a:lnTo>
                  <a:lnTo>
                    <a:pt x="503" y="916"/>
                  </a:lnTo>
                  <a:lnTo>
                    <a:pt x="505" y="920"/>
                  </a:lnTo>
                  <a:lnTo>
                    <a:pt x="502" y="926"/>
                  </a:lnTo>
                  <a:lnTo>
                    <a:pt x="498" y="933"/>
                  </a:lnTo>
                  <a:lnTo>
                    <a:pt x="498" y="943"/>
                  </a:lnTo>
                  <a:lnTo>
                    <a:pt x="498" y="954"/>
                  </a:lnTo>
                  <a:lnTo>
                    <a:pt x="503" y="955"/>
                  </a:lnTo>
                  <a:lnTo>
                    <a:pt x="505" y="960"/>
                  </a:lnTo>
                  <a:lnTo>
                    <a:pt x="505" y="967"/>
                  </a:lnTo>
                  <a:lnTo>
                    <a:pt x="505" y="974"/>
                  </a:lnTo>
                  <a:lnTo>
                    <a:pt x="510" y="976"/>
                  </a:lnTo>
                  <a:lnTo>
                    <a:pt x="514" y="977"/>
                  </a:lnTo>
                  <a:lnTo>
                    <a:pt x="519" y="984"/>
                  </a:lnTo>
                  <a:lnTo>
                    <a:pt x="522" y="993"/>
                  </a:lnTo>
                  <a:lnTo>
                    <a:pt x="526" y="1001"/>
                  </a:lnTo>
                  <a:lnTo>
                    <a:pt x="534" y="1003"/>
                  </a:lnTo>
                  <a:lnTo>
                    <a:pt x="538" y="1005"/>
                  </a:lnTo>
                  <a:lnTo>
                    <a:pt x="539" y="1008"/>
                  </a:lnTo>
                  <a:lnTo>
                    <a:pt x="548" y="1008"/>
                  </a:lnTo>
                  <a:lnTo>
                    <a:pt x="553" y="1005"/>
                  </a:lnTo>
                  <a:lnTo>
                    <a:pt x="558" y="1001"/>
                  </a:lnTo>
                  <a:lnTo>
                    <a:pt x="561" y="996"/>
                  </a:lnTo>
                  <a:lnTo>
                    <a:pt x="565" y="991"/>
                  </a:lnTo>
                  <a:lnTo>
                    <a:pt x="570" y="988"/>
                  </a:lnTo>
                  <a:lnTo>
                    <a:pt x="577" y="986"/>
                  </a:lnTo>
                  <a:lnTo>
                    <a:pt x="587" y="988"/>
                  </a:lnTo>
                  <a:lnTo>
                    <a:pt x="592" y="989"/>
                  </a:lnTo>
                  <a:lnTo>
                    <a:pt x="596" y="993"/>
                  </a:lnTo>
                  <a:lnTo>
                    <a:pt x="601" y="995"/>
                  </a:lnTo>
                  <a:lnTo>
                    <a:pt x="607" y="995"/>
                  </a:lnTo>
                  <a:lnTo>
                    <a:pt x="609" y="1000"/>
                  </a:lnTo>
                  <a:lnTo>
                    <a:pt x="611" y="1001"/>
                  </a:lnTo>
                  <a:lnTo>
                    <a:pt x="614" y="1001"/>
                  </a:lnTo>
                  <a:lnTo>
                    <a:pt x="616" y="1010"/>
                  </a:lnTo>
                  <a:lnTo>
                    <a:pt x="618" y="1013"/>
                  </a:lnTo>
                  <a:lnTo>
                    <a:pt x="621" y="1015"/>
                  </a:lnTo>
                  <a:lnTo>
                    <a:pt x="621" y="1029"/>
                  </a:lnTo>
                  <a:lnTo>
                    <a:pt x="626" y="1030"/>
                  </a:lnTo>
                  <a:lnTo>
                    <a:pt x="631" y="1032"/>
                  </a:lnTo>
                  <a:lnTo>
                    <a:pt x="635" y="1035"/>
                  </a:lnTo>
                  <a:lnTo>
                    <a:pt x="635" y="1042"/>
                  </a:lnTo>
                  <a:lnTo>
                    <a:pt x="642" y="1044"/>
                  </a:lnTo>
                  <a:lnTo>
                    <a:pt x="648" y="1046"/>
                  </a:lnTo>
                  <a:lnTo>
                    <a:pt x="652" y="1051"/>
                  </a:lnTo>
                  <a:lnTo>
                    <a:pt x="655" y="1056"/>
                  </a:lnTo>
                  <a:lnTo>
                    <a:pt x="662" y="1056"/>
                  </a:lnTo>
                  <a:lnTo>
                    <a:pt x="667" y="1058"/>
                  </a:lnTo>
                  <a:lnTo>
                    <a:pt x="676" y="1063"/>
                  </a:lnTo>
                  <a:lnTo>
                    <a:pt x="677" y="1068"/>
                  </a:lnTo>
                  <a:lnTo>
                    <a:pt x="679" y="1070"/>
                  </a:lnTo>
                  <a:lnTo>
                    <a:pt x="682" y="1070"/>
                  </a:lnTo>
                  <a:lnTo>
                    <a:pt x="686" y="1071"/>
                  </a:lnTo>
                  <a:lnTo>
                    <a:pt x="688" y="1075"/>
                  </a:lnTo>
                  <a:lnTo>
                    <a:pt x="689" y="1078"/>
                  </a:lnTo>
                  <a:lnTo>
                    <a:pt x="689" y="1083"/>
                  </a:lnTo>
                  <a:lnTo>
                    <a:pt x="689" y="1090"/>
                  </a:lnTo>
                  <a:lnTo>
                    <a:pt x="688" y="1093"/>
                  </a:lnTo>
                  <a:lnTo>
                    <a:pt x="686" y="1095"/>
                  </a:lnTo>
                  <a:lnTo>
                    <a:pt x="684" y="1095"/>
                  </a:lnTo>
                  <a:lnTo>
                    <a:pt x="682" y="1097"/>
                  </a:lnTo>
                  <a:lnTo>
                    <a:pt x="676" y="1107"/>
                  </a:lnTo>
                  <a:lnTo>
                    <a:pt x="671" y="1117"/>
                  </a:lnTo>
                  <a:lnTo>
                    <a:pt x="665" y="1126"/>
                  </a:lnTo>
                  <a:lnTo>
                    <a:pt x="660" y="1129"/>
                  </a:lnTo>
                  <a:lnTo>
                    <a:pt x="655" y="1131"/>
                  </a:lnTo>
                  <a:lnTo>
                    <a:pt x="655" y="1158"/>
                  </a:lnTo>
                  <a:lnTo>
                    <a:pt x="645" y="1165"/>
                  </a:lnTo>
                  <a:lnTo>
                    <a:pt x="636" y="1174"/>
                  </a:lnTo>
                  <a:lnTo>
                    <a:pt x="631" y="1186"/>
                  </a:lnTo>
                  <a:lnTo>
                    <a:pt x="628" y="1199"/>
                  </a:lnTo>
                  <a:lnTo>
                    <a:pt x="624" y="1201"/>
                  </a:lnTo>
                  <a:lnTo>
                    <a:pt x="623" y="1203"/>
                  </a:lnTo>
                  <a:lnTo>
                    <a:pt x="621" y="1209"/>
                  </a:lnTo>
                  <a:lnTo>
                    <a:pt x="621" y="1226"/>
                  </a:lnTo>
                  <a:lnTo>
                    <a:pt x="628" y="1230"/>
                  </a:lnTo>
                  <a:lnTo>
                    <a:pt x="633" y="1235"/>
                  </a:lnTo>
                  <a:lnTo>
                    <a:pt x="638" y="1240"/>
                  </a:lnTo>
                  <a:lnTo>
                    <a:pt x="642" y="1247"/>
                  </a:lnTo>
                  <a:lnTo>
                    <a:pt x="710" y="1247"/>
                  </a:lnTo>
                  <a:lnTo>
                    <a:pt x="710" y="1233"/>
                  </a:lnTo>
                  <a:lnTo>
                    <a:pt x="713" y="1233"/>
                  </a:lnTo>
                  <a:lnTo>
                    <a:pt x="715" y="1232"/>
                  </a:lnTo>
                  <a:lnTo>
                    <a:pt x="717" y="1226"/>
                  </a:lnTo>
                  <a:lnTo>
                    <a:pt x="718" y="1223"/>
                  </a:lnTo>
                  <a:lnTo>
                    <a:pt x="723" y="1220"/>
                  </a:lnTo>
                  <a:lnTo>
                    <a:pt x="729" y="1218"/>
                  </a:lnTo>
                  <a:lnTo>
                    <a:pt x="732" y="1218"/>
                  </a:lnTo>
                  <a:lnTo>
                    <a:pt x="735" y="1218"/>
                  </a:lnTo>
                  <a:lnTo>
                    <a:pt x="737" y="1216"/>
                  </a:lnTo>
                  <a:lnTo>
                    <a:pt x="737" y="1213"/>
                  </a:lnTo>
                  <a:lnTo>
                    <a:pt x="737" y="1204"/>
                  </a:lnTo>
                  <a:lnTo>
                    <a:pt x="735" y="1197"/>
                  </a:lnTo>
                  <a:lnTo>
                    <a:pt x="732" y="1192"/>
                  </a:lnTo>
                  <a:lnTo>
                    <a:pt x="730" y="1186"/>
                  </a:lnTo>
                  <a:lnTo>
                    <a:pt x="727" y="1184"/>
                  </a:lnTo>
                  <a:lnTo>
                    <a:pt x="725" y="1180"/>
                  </a:lnTo>
                  <a:lnTo>
                    <a:pt x="723" y="1172"/>
                  </a:lnTo>
                  <a:lnTo>
                    <a:pt x="710" y="1172"/>
                  </a:lnTo>
                  <a:lnTo>
                    <a:pt x="703" y="1162"/>
                  </a:lnTo>
                  <a:lnTo>
                    <a:pt x="698" y="1150"/>
                  </a:lnTo>
                  <a:lnTo>
                    <a:pt x="696" y="1134"/>
                  </a:lnTo>
                  <a:lnTo>
                    <a:pt x="694" y="1128"/>
                  </a:lnTo>
                  <a:lnTo>
                    <a:pt x="696" y="1117"/>
                  </a:lnTo>
                  <a:lnTo>
                    <a:pt x="708" y="1112"/>
                  </a:lnTo>
                  <a:lnTo>
                    <a:pt x="718" y="1105"/>
                  </a:lnTo>
                  <a:lnTo>
                    <a:pt x="730" y="1100"/>
                  </a:lnTo>
                  <a:lnTo>
                    <a:pt x="737" y="1099"/>
                  </a:lnTo>
                  <a:lnTo>
                    <a:pt x="744" y="1097"/>
                  </a:lnTo>
                  <a:lnTo>
                    <a:pt x="746" y="1093"/>
                  </a:lnTo>
                  <a:lnTo>
                    <a:pt x="749" y="1092"/>
                  </a:lnTo>
                  <a:lnTo>
                    <a:pt x="758" y="1090"/>
                  </a:lnTo>
                  <a:lnTo>
                    <a:pt x="761" y="1083"/>
                  </a:lnTo>
                  <a:lnTo>
                    <a:pt x="766" y="1078"/>
                  </a:lnTo>
                  <a:lnTo>
                    <a:pt x="775" y="1076"/>
                  </a:lnTo>
                  <a:lnTo>
                    <a:pt x="785" y="1076"/>
                  </a:lnTo>
                  <a:lnTo>
                    <a:pt x="785" y="1071"/>
                  </a:lnTo>
                  <a:lnTo>
                    <a:pt x="783" y="1068"/>
                  </a:lnTo>
                  <a:lnTo>
                    <a:pt x="782" y="1064"/>
                  </a:lnTo>
                  <a:lnTo>
                    <a:pt x="778" y="1063"/>
                  </a:lnTo>
                  <a:lnTo>
                    <a:pt x="773" y="1063"/>
                  </a:lnTo>
                  <a:lnTo>
                    <a:pt x="770" y="1061"/>
                  </a:lnTo>
                  <a:lnTo>
                    <a:pt x="766" y="1059"/>
                  </a:lnTo>
                  <a:lnTo>
                    <a:pt x="764" y="1056"/>
                  </a:lnTo>
                  <a:lnTo>
                    <a:pt x="766" y="1046"/>
                  </a:lnTo>
                  <a:lnTo>
                    <a:pt x="770" y="1035"/>
                  </a:lnTo>
                  <a:lnTo>
                    <a:pt x="775" y="1029"/>
                  </a:lnTo>
                  <a:lnTo>
                    <a:pt x="782" y="1022"/>
                  </a:lnTo>
                  <a:lnTo>
                    <a:pt x="795" y="1010"/>
                  </a:lnTo>
                  <a:lnTo>
                    <a:pt x="800" y="1003"/>
                  </a:lnTo>
                  <a:lnTo>
                    <a:pt x="805" y="995"/>
                  </a:lnTo>
                  <a:lnTo>
                    <a:pt x="805" y="960"/>
                  </a:lnTo>
                  <a:lnTo>
                    <a:pt x="804" y="954"/>
                  </a:lnTo>
                  <a:lnTo>
                    <a:pt x="802" y="947"/>
                  </a:lnTo>
                  <a:lnTo>
                    <a:pt x="797" y="943"/>
                  </a:lnTo>
                  <a:lnTo>
                    <a:pt x="792" y="940"/>
                  </a:lnTo>
                  <a:lnTo>
                    <a:pt x="792" y="933"/>
                  </a:lnTo>
                  <a:lnTo>
                    <a:pt x="792" y="926"/>
                  </a:lnTo>
                  <a:lnTo>
                    <a:pt x="790" y="923"/>
                  </a:lnTo>
                  <a:lnTo>
                    <a:pt x="788" y="921"/>
                  </a:lnTo>
                  <a:lnTo>
                    <a:pt x="787" y="921"/>
                  </a:lnTo>
                  <a:lnTo>
                    <a:pt x="785" y="920"/>
                  </a:lnTo>
                  <a:lnTo>
                    <a:pt x="785" y="913"/>
                  </a:lnTo>
                  <a:lnTo>
                    <a:pt x="785" y="908"/>
                  </a:lnTo>
                  <a:lnTo>
                    <a:pt x="785" y="906"/>
                  </a:lnTo>
                  <a:lnTo>
                    <a:pt x="782" y="906"/>
                  </a:lnTo>
                  <a:lnTo>
                    <a:pt x="778" y="906"/>
                  </a:lnTo>
                  <a:lnTo>
                    <a:pt x="778" y="901"/>
                  </a:lnTo>
                  <a:lnTo>
                    <a:pt x="778" y="896"/>
                  </a:lnTo>
                  <a:lnTo>
                    <a:pt x="778" y="891"/>
                  </a:lnTo>
                  <a:lnTo>
                    <a:pt x="778" y="885"/>
                  </a:lnTo>
                  <a:lnTo>
                    <a:pt x="775" y="885"/>
                  </a:lnTo>
                  <a:lnTo>
                    <a:pt x="771" y="885"/>
                  </a:lnTo>
                  <a:lnTo>
                    <a:pt x="770" y="884"/>
                  </a:lnTo>
                  <a:lnTo>
                    <a:pt x="770" y="880"/>
                  </a:lnTo>
                  <a:lnTo>
                    <a:pt x="768" y="879"/>
                  </a:lnTo>
                  <a:lnTo>
                    <a:pt x="764" y="879"/>
                  </a:lnTo>
                  <a:lnTo>
                    <a:pt x="764" y="851"/>
                  </a:lnTo>
                  <a:lnTo>
                    <a:pt x="758" y="838"/>
                  </a:lnTo>
                  <a:lnTo>
                    <a:pt x="751" y="824"/>
                  </a:lnTo>
                  <a:lnTo>
                    <a:pt x="751" y="814"/>
                  </a:lnTo>
                  <a:lnTo>
                    <a:pt x="749" y="805"/>
                  </a:lnTo>
                  <a:lnTo>
                    <a:pt x="746" y="800"/>
                  </a:lnTo>
                  <a:lnTo>
                    <a:pt x="737" y="797"/>
                  </a:lnTo>
                  <a:lnTo>
                    <a:pt x="742" y="790"/>
                  </a:lnTo>
                  <a:lnTo>
                    <a:pt x="749" y="785"/>
                  </a:lnTo>
                  <a:lnTo>
                    <a:pt x="758" y="780"/>
                  </a:lnTo>
                  <a:lnTo>
                    <a:pt x="766" y="776"/>
                  </a:lnTo>
                  <a:lnTo>
                    <a:pt x="778" y="773"/>
                  </a:lnTo>
                  <a:lnTo>
                    <a:pt x="785" y="769"/>
                  </a:lnTo>
                  <a:lnTo>
                    <a:pt x="788" y="764"/>
                  </a:lnTo>
                  <a:lnTo>
                    <a:pt x="790" y="759"/>
                  </a:lnTo>
                  <a:lnTo>
                    <a:pt x="790" y="756"/>
                  </a:lnTo>
                  <a:lnTo>
                    <a:pt x="794" y="749"/>
                  </a:lnTo>
                  <a:lnTo>
                    <a:pt x="799" y="744"/>
                  </a:lnTo>
                  <a:lnTo>
                    <a:pt x="807" y="737"/>
                  </a:lnTo>
                  <a:lnTo>
                    <a:pt x="812" y="737"/>
                  </a:lnTo>
                  <a:lnTo>
                    <a:pt x="812" y="735"/>
                  </a:lnTo>
                  <a:lnTo>
                    <a:pt x="819" y="735"/>
                  </a:lnTo>
                  <a:lnTo>
                    <a:pt x="823" y="740"/>
                  </a:lnTo>
                  <a:lnTo>
                    <a:pt x="828" y="744"/>
                  </a:lnTo>
                  <a:lnTo>
                    <a:pt x="840" y="749"/>
                  </a:lnTo>
                  <a:lnTo>
                    <a:pt x="845" y="749"/>
                  </a:lnTo>
                  <a:lnTo>
                    <a:pt x="850" y="749"/>
                  </a:lnTo>
                  <a:lnTo>
                    <a:pt x="855" y="749"/>
                  </a:lnTo>
                  <a:lnTo>
                    <a:pt x="860" y="749"/>
                  </a:lnTo>
                  <a:lnTo>
                    <a:pt x="860" y="756"/>
                  </a:lnTo>
                  <a:lnTo>
                    <a:pt x="867" y="756"/>
                  </a:lnTo>
                  <a:lnTo>
                    <a:pt x="874" y="756"/>
                  </a:lnTo>
                  <a:lnTo>
                    <a:pt x="889" y="756"/>
                  </a:lnTo>
                  <a:lnTo>
                    <a:pt x="903" y="756"/>
                  </a:lnTo>
                  <a:lnTo>
                    <a:pt x="918" y="754"/>
                  </a:lnTo>
                  <a:lnTo>
                    <a:pt x="932" y="751"/>
                  </a:lnTo>
                  <a:lnTo>
                    <a:pt x="944" y="746"/>
                  </a:lnTo>
                  <a:lnTo>
                    <a:pt x="956" y="739"/>
                  </a:lnTo>
                  <a:lnTo>
                    <a:pt x="964" y="730"/>
                  </a:lnTo>
                  <a:lnTo>
                    <a:pt x="969" y="722"/>
                  </a:lnTo>
                  <a:lnTo>
                    <a:pt x="961" y="716"/>
                  </a:lnTo>
                  <a:lnTo>
                    <a:pt x="954" y="710"/>
                  </a:lnTo>
                  <a:lnTo>
                    <a:pt x="950" y="706"/>
                  </a:lnTo>
                  <a:lnTo>
                    <a:pt x="949" y="701"/>
                  </a:lnTo>
                  <a:lnTo>
                    <a:pt x="949" y="694"/>
                  </a:lnTo>
                  <a:lnTo>
                    <a:pt x="949" y="687"/>
                  </a:lnTo>
                  <a:lnTo>
                    <a:pt x="950" y="682"/>
                  </a:lnTo>
                  <a:lnTo>
                    <a:pt x="952" y="679"/>
                  </a:lnTo>
                  <a:lnTo>
                    <a:pt x="959" y="674"/>
                  </a:lnTo>
                  <a:lnTo>
                    <a:pt x="966" y="669"/>
                  </a:lnTo>
                  <a:lnTo>
                    <a:pt x="967" y="665"/>
                  </a:lnTo>
                  <a:lnTo>
                    <a:pt x="969" y="660"/>
                  </a:lnTo>
                  <a:lnTo>
                    <a:pt x="985" y="652"/>
                  </a:lnTo>
                  <a:lnTo>
                    <a:pt x="1000" y="645"/>
                  </a:lnTo>
                  <a:lnTo>
                    <a:pt x="1008" y="640"/>
                  </a:lnTo>
                  <a:lnTo>
                    <a:pt x="1013" y="633"/>
                  </a:lnTo>
                  <a:lnTo>
                    <a:pt x="1019" y="628"/>
                  </a:lnTo>
                  <a:lnTo>
                    <a:pt x="1024" y="619"/>
                  </a:lnTo>
                  <a:lnTo>
                    <a:pt x="1031" y="619"/>
                  </a:lnTo>
                  <a:lnTo>
                    <a:pt x="1037" y="616"/>
                  </a:lnTo>
                  <a:lnTo>
                    <a:pt x="1041" y="611"/>
                  </a:lnTo>
                  <a:lnTo>
                    <a:pt x="1044" y="606"/>
                  </a:lnTo>
                  <a:lnTo>
                    <a:pt x="1044" y="602"/>
                  </a:lnTo>
                  <a:lnTo>
                    <a:pt x="1048" y="600"/>
                  </a:lnTo>
                  <a:lnTo>
                    <a:pt x="1049" y="602"/>
                  </a:lnTo>
                  <a:lnTo>
                    <a:pt x="1051" y="606"/>
                  </a:lnTo>
                  <a:lnTo>
                    <a:pt x="1071" y="606"/>
                  </a:lnTo>
                  <a:lnTo>
                    <a:pt x="1071" y="599"/>
                  </a:lnTo>
                  <a:lnTo>
                    <a:pt x="1075" y="594"/>
                  </a:lnTo>
                  <a:lnTo>
                    <a:pt x="1077" y="588"/>
                  </a:lnTo>
                  <a:lnTo>
                    <a:pt x="1078" y="575"/>
                  </a:lnTo>
                  <a:lnTo>
                    <a:pt x="1078" y="544"/>
                  </a:lnTo>
                  <a:lnTo>
                    <a:pt x="1077" y="541"/>
                  </a:lnTo>
                  <a:lnTo>
                    <a:pt x="1075" y="539"/>
                  </a:lnTo>
                  <a:lnTo>
                    <a:pt x="1075" y="537"/>
                  </a:lnTo>
                  <a:lnTo>
                    <a:pt x="1077" y="531"/>
                  </a:lnTo>
                  <a:lnTo>
                    <a:pt x="1075" y="525"/>
                  </a:lnTo>
                  <a:lnTo>
                    <a:pt x="1071" y="520"/>
                  </a:lnTo>
                  <a:lnTo>
                    <a:pt x="1068" y="519"/>
                  </a:lnTo>
                  <a:lnTo>
                    <a:pt x="1060" y="513"/>
                  </a:lnTo>
                  <a:lnTo>
                    <a:pt x="1054" y="510"/>
                  </a:lnTo>
                  <a:lnTo>
                    <a:pt x="1053" y="507"/>
                  </a:lnTo>
                  <a:lnTo>
                    <a:pt x="1048" y="500"/>
                  </a:lnTo>
                  <a:lnTo>
                    <a:pt x="1044" y="498"/>
                  </a:lnTo>
                  <a:lnTo>
                    <a:pt x="1039" y="498"/>
                  </a:lnTo>
                  <a:lnTo>
                    <a:pt x="1036" y="496"/>
                  </a:lnTo>
                  <a:lnTo>
                    <a:pt x="1029" y="493"/>
                  </a:lnTo>
                  <a:lnTo>
                    <a:pt x="1020" y="491"/>
                  </a:lnTo>
                  <a:lnTo>
                    <a:pt x="1017" y="491"/>
                  </a:lnTo>
                  <a:lnTo>
                    <a:pt x="1012" y="493"/>
                  </a:lnTo>
                  <a:lnTo>
                    <a:pt x="1007" y="495"/>
                  </a:lnTo>
                  <a:lnTo>
                    <a:pt x="1002" y="493"/>
                  </a:lnTo>
                  <a:lnTo>
                    <a:pt x="1000" y="490"/>
                  </a:lnTo>
                  <a:lnTo>
                    <a:pt x="995" y="481"/>
                  </a:lnTo>
                  <a:lnTo>
                    <a:pt x="988" y="473"/>
                  </a:lnTo>
                  <a:lnTo>
                    <a:pt x="988" y="469"/>
                  </a:lnTo>
                  <a:lnTo>
                    <a:pt x="988" y="466"/>
                  </a:lnTo>
                  <a:lnTo>
                    <a:pt x="988" y="464"/>
                  </a:lnTo>
                  <a:lnTo>
                    <a:pt x="986" y="464"/>
                  </a:lnTo>
                  <a:lnTo>
                    <a:pt x="986" y="461"/>
                  </a:lnTo>
                  <a:lnTo>
                    <a:pt x="986" y="455"/>
                  </a:lnTo>
                  <a:lnTo>
                    <a:pt x="986" y="454"/>
                  </a:lnTo>
                  <a:lnTo>
                    <a:pt x="988" y="447"/>
                  </a:lnTo>
                  <a:lnTo>
                    <a:pt x="990" y="442"/>
                  </a:lnTo>
                  <a:lnTo>
                    <a:pt x="996" y="445"/>
                  </a:lnTo>
                  <a:lnTo>
                    <a:pt x="1005" y="449"/>
                  </a:lnTo>
                  <a:lnTo>
                    <a:pt x="1015" y="449"/>
                  </a:lnTo>
                  <a:lnTo>
                    <a:pt x="1027" y="449"/>
                  </a:lnTo>
                  <a:lnTo>
                    <a:pt x="1049" y="449"/>
                  </a:lnTo>
                  <a:lnTo>
                    <a:pt x="1071" y="449"/>
                  </a:lnTo>
                  <a:lnTo>
                    <a:pt x="1077" y="449"/>
                  </a:lnTo>
                  <a:lnTo>
                    <a:pt x="1080" y="445"/>
                  </a:lnTo>
                  <a:lnTo>
                    <a:pt x="1082" y="442"/>
                  </a:lnTo>
                  <a:lnTo>
                    <a:pt x="1083" y="437"/>
                  </a:lnTo>
                  <a:lnTo>
                    <a:pt x="1085" y="427"/>
                  </a:lnTo>
                  <a:lnTo>
                    <a:pt x="1089" y="423"/>
                  </a:lnTo>
                  <a:lnTo>
                    <a:pt x="1092" y="421"/>
                  </a:lnTo>
                  <a:lnTo>
                    <a:pt x="1090" y="409"/>
                  </a:lnTo>
                  <a:lnTo>
                    <a:pt x="1092" y="398"/>
                  </a:lnTo>
                  <a:lnTo>
                    <a:pt x="1095" y="389"/>
                  </a:lnTo>
                  <a:lnTo>
                    <a:pt x="1097" y="380"/>
                  </a:lnTo>
                  <a:lnTo>
                    <a:pt x="1104" y="362"/>
                  </a:lnTo>
                  <a:lnTo>
                    <a:pt x="1106" y="351"/>
                  </a:lnTo>
                  <a:lnTo>
                    <a:pt x="1106" y="340"/>
                  </a:lnTo>
                  <a:lnTo>
                    <a:pt x="1111" y="338"/>
                  </a:lnTo>
                  <a:lnTo>
                    <a:pt x="1114" y="336"/>
                  </a:lnTo>
                  <a:lnTo>
                    <a:pt x="1119" y="329"/>
                  </a:lnTo>
                  <a:lnTo>
                    <a:pt x="1123" y="321"/>
                  </a:lnTo>
                  <a:lnTo>
                    <a:pt x="1126" y="312"/>
                  </a:lnTo>
                  <a:lnTo>
                    <a:pt x="1131" y="312"/>
                  </a:lnTo>
                  <a:lnTo>
                    <a:pt x="1135" y="311"/>
                  </a:lnTo>
                  <a:lnTo>
                    <a:pt x="1136" y="307"/>
                  </a:lnTo>
                  <a:lnTo>
                    <a:pt x="1138" y="304"/>
                  </a:lnTo>
                  <a:lnTo>
                    <a:pt x="1140" y="295"/>
                  </a:lnTo>
                  <a:lnTo>
                    <a:pt x="1143" y="294"/>
                  </a:lnTo>
                  <a:lnTo>
                    <a:pt x="1146" y="292"/>
                  </a:lnTo>
                  <a:lnTo>
                    <a:pt x="1146" y="176"/>
                  </a:lnTo>
                  <a:lnTo>
                    <a:pt x="1145" y="172"/>
                  </a:lnTo>
                  <a:lnTo>
                    <a:pt x="1143" y="169"/>
                  </a:lnTo>
                  <a:lnTo>
                    <a:pt x="1140" y="167"/>
                  </a:lnTo>
                  <a:lnTo>
                    <a:pt x="1140" y="162"/>
                  </a:lnTo>
                  <a:close/>
                  <a:moveTo>
                    <a:pt x="722" y="814"/>
                  </a:moveTo>
                  <a:lnTo>
                    <a:pt x="723" y="821"/>
                  </a:lnTo>
                  <a:lnTo>
                    <a:pt x="725" y="827"/>
                  </a:lnTo>
                  <a:lnTo>
                    <a:pt x="729" y="833"/>
                  </a:lnTo>
                  <a:lnTo>
                    <a:pt x="730" y="839"/>
                  </a:lnTo>
                  <a:lnTo>
                    <a:pt x="729" y="833"/>
                  </a:lnTo>
                  <a:lnTo>
                    <a:pt x="725" y="827"/>
                  </a:lnTo>
                  <a:lnTo>
                    <a:pt x="723" y="821"/>
                  </a:lnTo>
                  <a:lnTo>
                    <a:pt x="722" y="814"/>
                  </a:lnTo>
                  <a:close/>
                  <a:moveTo>
                    <a:pt x="785" y="421"/>
                  </a:moveTo>
                  <a:lnTo>
                    <a:pt x="778" y="421"/>
                  </a:lnTo>
                  <a:lnTo>
                    <a:pt x="773" y="423"/>
                  </a:lnTo>
                  <a:lnTo>
                    <a:pt x="768" y="427"/>
                  </a:lnTo>
                  <a:lnTo>
                    <a:pt x="764" y="428"/>
                  </a:lnTo>
                  <a:lnTo>
                    <a:pt x="756" y="428"/>
                  </a:lnTo>
                  <a:lnTo>
                    <a:pt x="747" y="428"/>
                  </a:lnTo>
                  <a:lnTo>
                    <a:pt x="741" y="430"/>
                  </a:lnTo>
                  <a:lnTo>
                    <a:pt x="739" y="432"/>
                  </a:lnTo>
                  <a:lnTo>
                    <a:pt x="737" y="435"/>
                  </a:lnTo>
                  <a:lnTo>
                    <a:pt x="730" y="437"/>
                  </a:lnTo>
                  <a:lnTo>
                    <a:pt x="725" y="440"/>
                  </a:lnTo>
                  <a:lnTo>
                    <a:pt x="718" y="442"/>
                  </a:lnTo>
                  <a:lnTo>
                    <a:pt x="710" y="442"/>
                  </a:lnTo>
                  <a:lnTo>
                    <a:pt x="706" y="440"/>
                  </a:lnTo>
                  <a:lnTo>
                    <a:pt x="703" y="438"/>
                  </a:lnTo>
                  <a:lnTo>
                    <a:pt x="694" y="435"/>
                  </a:lnTo>
                  <a:lnTo>
                    <a:pt x="693" y="433"/>
                  </a:lnTo>
                  <a:lnTo>
                    <a:pt x="689" y="432"/>
                  </a:lnTo>
                  <a:lnTo>
                    <a:pt x="689" y="427"/>
                  </a:lnTo>
                  <a:lnTo>
                    <a:pt x="689" y="421"/>
                  </a:lnTo>
                  <a:lnTo>
                    <a:pt x="710" y="421"/>
                  </a:lnTo>
                  <a:lnTo>
                    <a:pt x="727" y="418"/>
                  </a:lnTo>
                  <a:lnTo>
                    <a:pt x="746" y="416"/>
                  </a:lnTo>
                  <a:lnTo>
                    <a:pt x="763" y="413"/>
                  </a:lnTo>
                  <a:lnTo>
                    <a:pt x="771" y="411"/>
                  </a:lnTo>
                  <a:lnTo>
                    <a:pt x="778" y="408"/>
                  </a:lnTo>
                  <a:lnTo>
                    <a:pt x="778" y="401"/>
                  </a:lnTo>
                  <a:lnTo>
                    <a:pt x="783" y="403"/>
                  </a:lnTo>
                  <a:lnTo>
                    <a:pt x="787" y="406"/>
                  </a:lnTo>
                  <a:lnTo>
                    <a:pt x="792" y="415"/>
                  </a:lnTo>
                  <a:lnTo>
                    <a:pt x="787" y="416"/>
                  </a:lnTo>
                  <a:lnTo>
                    <a:pt x="785" y="418"/>
                  </a:lnTo>
                  <a:lnTo>
                    <a:pt x="785" y="421"/>
                  </a:lnTo>
                  <a:close/>
                  <a:moveTo>
                    <a:pt x="77" y="809"/>
                  </a:moveTo>
                  <a:lnTo>
                    <a:pt x="79" y="810"/>
                  </a:lnTo>
                  <a:lnTo>
                    <a:pt x="82" y="816"/>
                  </a:lnTo>
                  <a:lnTo>
                    <a:pt x="87" y="819"/>
                  </a:lnTo>
                  <a:lnTo>
                    <a:pt x="92" y="822"/>
                  </a:lnTo>
                  <a:lnTo>
                    <a:pt x="97" y="824"/>
                  </a:lnTo>
                  <a:lnTo>
                    <a:pt x="109" y="826"/>
                  </a:lnTo>
                  <a:lnTo>
                    <a:pt x="121" y="826"/>
                  </a:lnTo>
                  <a:lnTo>
                    <a:pt x="123" y="826"/>
                  </a:lnTo>
                  <a:lnTo>
                    <a:pt x="126" y="826"/>
                  </a:lnTo>
                  <a:lnTo>
                    <a:pt x="130" y="826"/>
                  </a:lnTo>
                  <a:lnTo>
                    <a:pt x="137" y="821"/>
                  </a:lnTo>
                  <a:lnTo>
                    <a:pt x="142" y="817"/>
                  </a:lnTo>
                  <a:lnTo>
                    <a:pt x="147" y="817"/>
                  </a:lnTo>
                  <a:lnTo>
                    <a:pt x="150" y="819"/>
                  </a:lnTo>
                  <a:lnTo>
                    <a:pt x="154" y="819"/>
                  </a:lnTo>
                  <a:lnTo>
                    <a:pt x="155" y="819"/>
                  </a:lnTo>
                  <a:lnTo>
                    <a:pt x="152" y="816"/>
                  </a:lnTo>
                  <a:lnTo>
                    <a:pt x="150" y="814"/>
                  </a:lnTo>
                  <a:lnTo>
                    <a:pt x="149" y="812"/>
                  </a:lnTo>
                  <a:lnTo>
                    <a:pt x="147" y="810"/>
                  </a:lnTo>
                  <a:lnTo>
                    <a:pt x="143" y="807"/>
                  </a:lnTo>
                  <a:lnTo>
                    <a:pt x="138" y="804"/>
                  </a:lnTo>
                  <a:lnTo>
                    <a:pt x="131" y="797"/>
                  </a:lnTo>
                  <a:lnTo>
                    <a:pt x="126" y="793"/>
                  </a:lnTo>
                  <a:lnTo>
                    <a:pt x="121" y="792"/>
                  </a:lnTo>
                  <a:lnTo>
                    <a:pt x="116" y="790"/>
                  </a:lnTo>
                  <a:lnTo>
                    <a:pt x="109" y="792"/>
                  </a:lnTo>
                  <a:lnTo>
                    <a:pt x="108" y="792"/>
                  </a:lnTo>
                  <a:lnTo>
                    <a:pt x="102" y="790"/>
                  </a:lnTo>
                  <a:lnTo>
                    <a:pt x="96" y="787"/>
                  </a:lnTo>
                  <a:lnTo>
                    <a:pt x="89" y="785"/>
                  </a:lnTo>
                  <a:lnTo>
                    <a:pt x="85" y="785"/>
                  </a:lnTo>
                  <a:lnTo>
                    <a:pt x="80" y="787"/>
                  </a:lnTo>
                  <a:lnTo>
                    <a:pt x="79" y="790"/>
                  </a:lnTo>
                  <a:lnTo>
                    <a:pt x="77" y="793"/>
                  </a:lnTo>
                  <a:lnTo>
                    <a:pt x="75" y="802"/>
                  </a:lnTo>
                  <a:lnTo>
                    <a:pt x="75" y="805"/>
                  </a:lnTo>
                  <a:lnTo>
                    <a:pt x="77" y="809"/>
                  </a:lnTo>
                  <a:close/>
                  <a:moveTo>
                    <a:pt x="118" y="766"/>
                  </a:moveTo>
                  <a:lnTo>
                    <a:pt x="123" y="775"/>
                  </a:lnTo>
                  <a:lnTo>
                    <a:pt x="128" y="776"/>
                  </a:lnTo>
                  <a:lnTo>
                    <a:pt x="131" y="780"/>
                  </a:lnTo>
                  <a:lnTo>
                    <a:pt x="138" y="780"/>
                  </a:lnTo>
                  <a:lnTo>
                    <a:pt x="138" y="783"/>
                  </a:lnTo>
                  <a:lnTo>
                    <a:pt x="138" y="787"/>
                  </a:lnTo>
                  <a:lnTo>
                    <a:pt x="145" y="787"/>
                  </a:lnTo>
                  <a:lnTo>
                    <a:pt x="147" y="790"/>
                  </a:lnTo>
                  <a:lnTo>
                    <a:pt x="150" y="793"/>
                  </a:lnTo>
                  <a:lnTo>
                    <a:pt x="155" y="800"/>
                  </a:lnTo>
                  <a:lnTo>
                    <a:pt x="162" y="805"/>
                  </a:lnTo>
                  <a:lnTo>
                    <a:pt x="166" y="809"/>
                  </a:lnTo>
                  <a:lnTo>
                    <a:pt x="166" y="814"/>
                  </a:lnTo>
                  <a:lnTo>
                    <a:pt x="167" y="816"/>
                  </a:lnTo>
                  <a:lnTo>
                    <a:pt x="169" y="817"/>
                  </a:lnTo>
                  <a:lnTo>
                    <a:pt x="176" y="822"/>
                  </a:lnTo>
                  <a:lnTo>
                    <a:pt x="183" y="822"/>
                  </a:lnTo>
                  <a:lnTo>
                    <a:pt x="186" y="819"/>
                  </a:lnTo>
                  <a:lnTo>
                    <a:pt x="190" y="814"/>
                  </a:lnTo>
                  <a:lnTo>
                    <a:pt x="191" y="812"/>
                  </a:lnTo>
                  <a:lnTo>
                    <a:pt x="200" y="807"/>
                  </a:lnTo>
                  <a:lnTo>
                    <a:pt x="205" y="802"/>
                  </a:lnTo>
                  <a:lnTo>
                    <a:pt x="208" y="795"/>
                  </a:lnTo>
                  <a:lnTo>
                    <a:pt x="210" y="788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8" y="780"/>
                  </a:lnTo>
                  <a:lnTo>
                    <a:pt x="207" y="780"/>
                  </a:lnTo>
                  <a:lnTo>
                    <a:pt x="198" y="775"/>
                  </a:lnTo>
                  <a:lnTo>
                    <a:pt x="191" y="768"/>
                  </a:lnTo>
                  <a:lnTo>
                    <a:pt x="184" y="761"/>
                  </a:lnTo>
                  <a:lnTo>
                    <a:pt x="179" y="752"/>
                  </a:lnTo>
                  <a:lnTo>
                    <a:pt x="169" y="751"/>
                  </a:lnTo>
                  <a:lnTo>
                    <a:pt x="159" y="749"/>
                  </a:lnTo>
                  <a:lnTo>
                    <a:pt x="150" y="744"/>
                  </a:lnTo>
                  <a:lnTo>
                    <a:pt x="143" y="740"/>
                  </a:lnTo>
                  <a:lnTo>
                    <a:pt x="137" y="735"/>
                  </a:lnTo>
                  <a:lnTo>
                    <a:pt x="128" y="732"/>
                  </a:lnTo>
                  <a:lnTo>
                    <a:pt x="118" y="730"/>
                  </a:lnTo>
                  <a:lnTo>
                    <a:pt x="104" y="732"/>
                  </a:lnTo>
                  <a:lnTo>
                    <a:pt x="101" y="732"/>
                  </a:lnTo>
                  <a:lnTo>
                    <a:pt x="99" y="735"/>
                  </a:lnTo>
                  <a:lnTo>
                    <a:pt x="96" y="737"/>
                  </a:lnTo>
                  <a:lnTo>
                    <a:pt x="91" y="739"/>
                  </a:lnTo>
                  <a:lnTo>
                    <a:pt x="91" y="744"/>
                  </a:lnTo>
                  <a:lnTo>
                    <a:pt x="87" y="746"/>
                  </a:lnTo>
                  <a:lnTo>
                    <a:pt x="84" y="746"/>
                  </a:lnTo>
                  <a:lnTo>
                    <a:pt x="84" y="759"/>
                  </a:lnTo>
                  <a:lnTo>
                    <a:pt x="85" y="763"/>
                  </a:lnTo>
                  <a:lnTo>
                    <a:pt x="87" y="766"/>
                  </a:lnTo>
                  <a:lnTo>
                    <a:pt x="92" y="766"/>
                  </a:lnTo>
                  <a:lnTo>
                    <a:pt x="97" y="766"/>
                  </a:lnTo>
                  <a:lnTo>
                    <a:pt x="109" y="764"/>
                  </a:lnTo>
                  <a:lnTo>
                    <a:pt x="114" y="764"/>
                  </a:lnTo>
                  <a:lnTo>
                    <a:pt x="118" y="76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5" name="Freeform 23">
              <a:extLst>
                <a:ext uri="{FF2B5EF4-FFF2-40B4-BE49-F238E27FC236}">
                  <a16:creationId xmlns:a16="http://schemas.microsoft.com/office/drawing/2014/main" id="{7E9B67C8-DB1B-42B4-A947-4716A5A5F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441" y="5242260"/>
              <a:ext cx="322263" cy="285750"/>
            </a:xfrm>
            <a:custGeom>
              <a:avLst/>
              <a:gdLst>
                <a:gd name="T0" fmla="*/ 887 w 896"/>
                <a:gd name="T1" fmla="*/ 277 h 793"/>
                <a:gd name="T2" fmla="*/ 851 w 896"/>
                <a:gd name="T3" fmla="*/ 212 h 793"/>
                <a:gd name="T4" fmla="*/ 815 w 896"/>
                <a:gd name="T5" fmla="*/ 135 h 793"/>
                <a:gd name="T6" fmla="*/ 774 w 896"/>
                <a:gd name="T7" fmla="*/ 118 h 793"/>
                <a:gd name="T8" fmla="*/ 742 w 896"/>
                <a:gd name="T9" fmla="*/ 111 h 793"/>
                <a:gd name="T10" fmla="*/ 711 w 896"/>
                <a:gd name="T11" fmla="*/ 103 h 793"/>
                <a:gd name="T12" fmla="*/ 677 w 896"/>
                <a:gd name="T13" fmla="*/ 79 h 793"/>
                <a:gd name="T14" fmla="*/ 656 w 896"/>
                <a:gd name="T15" fmla="*/ 55 h 793"/>
                <a:gd name="T16" fmla="*/ 643 w 896"/>
                <a:gd name="T17" fmla="*/ 14 h 793"/>
                <a:gd name="T18" fmla="*/ 595 w 896"/>
                <a:gd name="T19" fmla="*/ 0 h 793"/>
                <a:gd name="T20" fmla="*/ 527 w 896"/>
                <a:gd name="T21" fmla="*/ 26 h 793"/>
                <a:gd name="T22" fmla="*/ 487 w 896"/>
                <a:gd name="T23" fmla="*/ 40 h 793"/>
                <a:gd name="T24" fmla="*/ 436 w 896"/>
                <a:gd name="T25" fmla="*/ 40 h 793"/>
                <a:gd name="T26" fmla="*/ 406 w 896"/>
                <a:gd name="T27" fmla="*/ 59 h 793"/>
                <a:gd name="T28" fmla="*/ 377 w 896"/>
                <a:gd name="T29" fmla="*/ 82 h 793"/>
                <a:gd name="T30" fmla="*/ 298 w 896"/>
                <a:gd name="T31" fmla="*/ 103 h 793"/>
                <a:gd name="T32" fmla="*/ 267 w 896"/>
                <a:gd name="T33" fmla="*/ 141 h 793"/>
                <a:gd name="T34" fmla="*/ 233 w 896"/>
                <a:gd name="T35" fmla="*/ 141 h 793"/>
                <a:gd name="T36" fmla="*/ 231 w 896"/>
                <a:gd name="T37" fmla="*/ 134 h 793"/>
                <a:gd name="T38" fmla="*/ 221 w 896"/>
                <a:gd name="T39" fmla="*/ 130 h 793"/>
                <a:gd name="T40" fmla="*/ 184 w 896"/>
                <a:gd name="T41" fmla="*/ 152 h 793"/>
                <a:gd name="T42" fmla="*/ 165 w 896"/>
                <a:gd name="T43" fmla="*/ 164 h 793"/>
                <a:gd name="T44" fmla="*/ 138 w 896"/>
                <a:gd name="T45" fmla="*/ 178 h 793"/>
                <a:gd name="T46" fmla="*/ 131 w 896"/>
                <a:gd name="T47" fmla="*/ 180 h 793"/>
                <a:gd name="T48" fmla="*/ 93 w 896"/>
                <a:gd name="T49" fmla="*/ 210 h 793"/>
                <a:gd name="T50" fmla="*/ 90 w 896"/>
                <a:gd name="T51" fmla="*/ 221 h 793"/>
                <a:gd name="T52" fmla="*/ 87 w 896"/>
                <a:gd name="T53" fmla="*/ 224 h 793"/>
                <a:gd name="T54" fmla="*/ 71 w 896"/>
                <a:gd name="T55" fmla="*/ 285 h 793"/>
                <a:gd name="T56" fmla="*/ 35 w 896"/>
                <a:gd name="T57" fmla="*/ 294 h 793"/>
                <a:gd name="T58" fmla="*/ 15 w 896"/>
                <a:gd name="T59" fmla="*/ 383 h 793"/>
                <a:gd name="T60" fmla="*/ 27 w 896"/>
                <a:gd name="T61" fmla="*/ 436 h 793"/>
                <a:gd name="T62" fmla="*/ 6 w 896"/>
                <a:gd name="T63" fmla="*/ 488 h 793"/>
                <a:gd name="T64" fmla="*/ 29 w 896"/>
                <a:gd name="T65" fmla="*/ 540 h 793"/>
                <a:gd name="T66" fmla="*/ 29 w 896"/>
                <a:gd name="T67" fmla="*/ 574 h 793"/>
                <a:gd name="T68" fmla="*/ 47 w 896"/>
                <a:gd name="T69" fmla="*/ 633 h 793"/>
                <a:gd name="T70" fmla="*/ 76 w 896"/>
                <a:gd name="T71" fmla="*/ 662 h 793"/>
                <a:gd name="T72" fmla="*/ 80 w 896"/>
                <a:gd name="T73" fmla="*/ 668 h 793"/>
                <a:gd name="T74" fmla="*/ 85 w 896"/>
                <a:gd name="T75" fmla="*/ 668 h 793"/>
                <a:gd name="T76" fmla="*/ 109 w 896"/>
                <a:gd name="T77" fmla="*/ 676 h 793"/>
                <a:gd name="T78" fmla="*/ 172 w 896"/>
                <a:gd name="T79" fmla="*/ 717 h 793"/>
                <a:gd name="T80" fmla="*/ 231 w 896"/>
                <a:gd name="T81" fmla="*/ 748 h 793"/>
                <a:gd name="T82" fmla="*/ 240 w 896"/>
                <a:gd name="T83" fmla="*/ 792 h 793"/>
                <a:gd name="T84" fmla="*/ 260 w 896"/>
                <a:gd name="T85" fmla="*/ 780 h 793"/>
                <a:gd name="T86" fmla="*/ 320 w 896"/>
                <a:gd name="T87" fmla="*/ 753 h 793"/>
                <a:gd name="T88" fmla="*/ 330 w 896"/>
                <a:gd name="T89" fmla="*/ 751 h 793"/>
                <a:gd name="T90" fmla="*/ 342 w 896"/>
                <a:gd name="T91" fmla="*/ 750 h 793"/>
                <a:gd name="T92" fmla="*/ 366 w 896"/>
                <a:gd name="T93" fmla="*/ 741 h 793"/>
                <a:gd name="T94" fmla="*/ 404 w 896"/>
                <a:gd name="T95" fmla="*/ 724 h 793"/>
                <a:gd name="T96" fmla="*/ 433 w 896"/>
                <a:gd name="T97" fmla="*/ 738 h 793"/>
                <a:gd name="T98" fmla="*/ 465 w 896"/>
                <a:gd name="T99" fmla="*/ 724 h 793"/>
                <a:gd name="T100" fmla="*/ 520 w 896"/>
                <a:gd name="T101" fmla="*/ 703 h 793"/>
                <a:gd name="T102" fmla="*/ 533 w 896"/>
                <a:gd name="T103" fmla="*/ 676 h 793"/>
                <a:gd name="T104" fmla="*/ 554 w 896"/>
                <a:gd name="T105" fmla="*/ 635 h 793"/>
                <a:gd name="T106" fmla="*/ 588 w 896"/>
                <a:gd name="T107" fmla="*/ 596 h 793"/>
                <a:gd name="T108" fmla="*/ 639 w 896"/>
                <a:gd name="T109" fmla="*/ 575 h 793"/>
                <a:gd name="T110" fmla="*/ 704 w 896"/>
                <a:gd name="T111" fmla="*/ 589 h 793"/>
                <a:gd name="T112" fmla="*/ 731 w 896"/>
                <a:gd name="T113" fmla="*/ 587 h 793"/>
                <a:gd name="T114" fmla="*/ 779 w 896"/>
                <a:gd name="T115" fmla="*/ 567 h 793"/>
                <a:gd name="T116" fmla="*/ 796 w 896"/>
                <a:gd name="T117" fmla="*/ 551 h 793"/>
                <a:gd name="T118" fmla="*/ 830 w 896"/>
                <a:gd name="T119" fmla="*/ 483 h 793"/>
                <a:gd name="T120" fmla="*/ 856 w 896"/>
                <a:gd name="T121" fmla="*/ 459 h 793"/>
                <a:gd name="T122" fmla="*/ 895 w 896"/>
                <a:gd name="T123" fmla="*/ 44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96" h="793">
                  <a:moveTo>
                    <a:pt x="888" y="349"/>
                  </a:moveTo>
                  <a:lnTo>
                    <a:pt x="888" y="349"/>
                  </a:lnTo>
                  <a:lnTo>
                    <a:pt x="882" y="343"/>
                  </a:lnTo>
                  <a:lnTo>
                    <a:pt x="878" y="338"/>
                  </a:lnTo>
                  <a:lnTo>
                    <a:pt x="876" y="330"/>
                  </a:lnTo>
                  <a:lnTo>
                    <a:pt x="875" y="321"/>
                  </a:lnTo>
                  <a:lnTo>
                    <a:pt x="875" y="321"/>
                  </a:lnTo>
                  <a:lnTo>
                    <a:pt x="878" y="306"/>
                  </a:lnTo>
                  <a:lnTo>
                    <a:pt x="882" y="292"/>
                  </a:lnTo>
                  <a:lnTo>
                    <a:pt x="887" y="277"/>
                  </a:lnTo>
                  <a:lnTo>
                    <a:pt x="888" y="260"/>
                  </a:lnTo>
                  <a:lnTo>
                    <a:pt x="888" y="260"/>
                  </a:lnTo>
                  <a:lnTo>
                    <a:pt x="885" y="251"/>
                  </a:lnTo>
                  <a:lnTo>
                    <a:pt x="880" y="245"/>
                  </a:lnTo>
                  <a:lnTo>
                    <a:pt x="876" y="236"/>
                  </a:lnTo>
                  <a:lnTo>
                    <a:pt x="875" y="231"/>
                  </a:lnTo>
                  <a:lnTo>
                    <a:pt x="875" y="226"/>
                  </a:lnTo>
                  <a:lnTo>
                    <a:pt x="875" y="226"/>
                  </a:lnTo>
                  <a:lnTo>
                    <a:pt x="863" y="219"/>
                  </a:lnTo>
                  <a:lnTo>
                    <a:pt x="851" y="212"/>
                  </a:lnTo>
                  <a:lnTo>
                    <a:pt x="841" y="204"/>
                  </a:lnTo>
                  <a:lnTo>
                    <a:pt x="834" y="192"/>
                  </a:lnTo>
                  <a:lnTo>
                    <a:pt x="834" y="192"/>
                  </a:lnTo>
                  <a:lnTo>
                    <a:pt x="830" y="181"/>
                  </a:lnTo>
                  <a:lnTo>
                    <a:pt x="829" y="170"/>
                  </a:lnTo>
                  <a:lnTo>
                    <a:pt x="825" y="159"/>
                  </a:lnTo>
                  <a:lnTo>
                    <a:pt x="827" y="144"/>
                  </a:lnTo>
                  <a:lnTo>
                    <a:pt x="827" y="144"/>
                  </a:lnTo>
                  <a:lnTo>
                    <a:pt x="820" y="141"/>
                  </a:lnTo>
                  <a:lnTo>
                    <a:pt x="815" y="135"/>
                  </a:lnTo>
                  <a:lnTo>
                    <a:pt x="810" y="130"/>
                  </a:lnTo>
                  <a:lnTo>
                    <a:pt x="806" y="123"/>
                  </a:lnTo>
                  <a:lnTo>
                    <a:pt x="806" y="123"/>
                  </a:lnTo>
                  <a:lnTo>
                    <a:pt x="799" y="123"/>
                  </a:lnTo>
                  <a:lnTo>
                    <a:pt x="793" y="123"/>
                  </a:lnTo>
                  <a:lnTo>
                    <a:pt x="786" y="123"/>
                  </a:lnTo>
                  <a:lnTo>
                    <a:pt x="779" y="123"/>
                  </a:lnTo>
                  <a:lnTo>
                    <a:pt x="779" y="123"/>
                  </a:lnTo>
                  <a:lnTo>
                    <a:pt x="777" y="120"/>
                  </a:lnTo>
                  <a:lnTo>
                    <a:pt x="774" y="118"/>
                  </a:lnTo>
                  <a:lnTo>
                    <a:pt x="772" y="117"/>
                  </a:lnTo>
                  <a:lnTo>
                    <a:pt x="772" y="117"/>
                  </a:lnTo>
                  <a:lnTo>
                    <a:pt x="765" y="117"/>
                  </a:lnTo>
                  <a:lnTo>
                    <a:pt x="759" y="117"/>
                  </a:lnTo>
                  <a:lnTo>
                    <a:pt x="752" y="118"/>
                  </a:lnTo>
                  <a:lnTo>
                    <a:pt x="745" y="117"/>
                  </a:lnTo>
                  <a:lnTo>
                    <a:pt x="745" y="117"/>
                  </a:lnTo>
                  <a:lnTo>
                    <a:pt x="743" y="115"/>
                  </a:lnTo>
                  <a:lnTo>
                    <a:pt x="743" y="113"/>
                  </a:lnTo>
                  <a:lnTo>
                    <a:pt x="742" y="111"/>
                  </a:lnTo>
                  <a:lnTo>
                    <a:pt x="738" y="110"/>
                  </a:lnTo>
                  <a:lnTo>
                    <a:pt x="738" y="110"/>
                  </a:lnTo>
                  <a:lnTo>
                    <a:pt x="728" y="110"/>
                  </a:lnTo>
                  <a:lnTo>
                    <a:pt x="723" y="110"/>
                  </a:lnTo>
                  <a:lnTo>
                    <a:pt x="718" y="110"/>
                  </a:lnTo>
                  <a:lnTo>
                    <a:pt x="718" y="110"/>
                  </a:lnTo>
                  <a:lnTo>
                    <a:pt x="716" y="108"/>
                  </a:lnTo>
                  <a:lnTo>
                    <a:pt x="716" y="106"/>
                  </a:lnTo>
                  <a:lnTo>
                    <a:pt x="714" y="105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6" y="101"/>
                  </a:lnTo>
                  <a:lnTo>
                    <a:pt x="702" y="98"/>
                  </a:lnTo>
                  <a:lnTo>
                    <a:pt x="697" y="96"/>
                  </a:lnTo>
                  <a:lnTo>
                    <a:pt x="690" y="96"/>
                  </a:lnTo>
                  <a:lnTo>
                    <a:pt x="690" y="96"/>
                  </a:lnTo>
                  <a:lnTo>
                    <a:pt x="687" y="91"/>
                  </a:lnTo>
                  <a:lnTo>
                    <a:pt x="684" y="86"/>
                  </a:lnTo>
                  <a:lnTo>
                    <a:pt x="678" y="82"/>
                  </a:lnTo>
                  <a:lnTo>
                    <a:pt x="677" y="79"/>
                  </a:lnTo>
                  <a:lnTo>
                    <a:pt x="677" y="76"/>
                  </a:lnTo>
                  <a:lnTo>
                    <a:pt x="677" y="76"/>
                  </a:lnTo>
                  <a:lnTo>
                    <a:pt x="675" y="70"/>
                  </a:lnTo>
                  <a:lnTo>
                    <a:pt x="672" y="67"/>
                  </a:lnTo>
                  <a:lnTo>
                    <a:pt x="663" y="62"/>
                  </a:lnTo>
                  <a:lnTo>
                    <a:pt x="663" y="62"/>
                  </a:lnTo>
                  <a:lnTo>
                    <a:pt x="661" y="60"/>
                  </a:lnTo>
                  <a:lnTo>
                    <a:pt x="661" y="57"/>
                  </a:lnTo>
                  <a:lnTo>
                    <a:pt x="660" y="55"/>
                  </a:lnTo>
                  <a:lnTo>
                    <a:pt x="656" y="55"/>
                  </a:lnTo>
                  <a:lnTo>
                    <a:pt x="656" y="55"/>
                  </a:lnTo>
                  <a:lnTo>
                    <a:pt x="656" y="38"/>
                  </a:lnTo>
                  <a:lnTo>
                    <a:pt x="658" y="31"/>
                  </a:lnTo>
                  <a:lnTo>
                    <a:pt x="660" y="29"/>
                  </a:lnTo>
                  <a:lnTo>
                    <a:pt x="663" y="28"/>
                  </a:lnTo>
                  <a:lnTo>
                    <a:pt x="663" y="28"/>
                  </a:lnTo>
                  <a:lnTo>
                    <a:pt x="660" y="23"/>
                  </a:lnTo>
                  <a:lnTo>
                    <a:pt x="656" y="18"/>
                  </a:lnTo>
                  <a:lnTo>
                    <a:pt x="649" y="14"/>
                  </a:lnTo>
                  <a:lnTo>
                    <a:pt x="643" y="14"/>
                  </a:lnTo>
                  <a:lnTo>
                    <a:pt x="636" y="14"/>
                  </a:lnTo>
                  <a:lnTo>
                    <a:pt x="636" y="14"/>
                  </a:lnTo>
                  <a:lnTo>
                    <a:pt x="627" y="16"/>
                  </a:lnTo>
                  <a:lnTo>
                    <a:pt x="622" y="14"/>
                  </a:lnTo>
                  <a:lnTo>
                    <a:pt x="617" y="12"/>
                  </a:lnTo>
                  <a:lnTo>
                    <a:pt x="614" y="9"/>
                  </a:lnTo>
                  <a:lnTo>
                    <a:pt x="610" y="6"/>
                  </a:lnTo>
                  <a:lnTo>
                    <a:pt x="607" y="2"/>
                  </a:lnTo>
                  <a:lnTo>
                    <a:pt x="602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86" y="0"/>
                  </a:lnTo>
                  <a:lnTo>
                    <a:pt x="580" y="2"/>
                  </a:lnTo>
                  <a:lnTo>
                    <a:pt x="574" y="6"/>
                  </a:lnTo>
                  <a:lnTo>
                    <a:pt x="568" y="7"/>
                  </a:lnTo>
                  <a:lnTo>
                    <a:pt x="568" y="7"/>
                  </a:lnTo>
                  <a:lnTo>
                    <a:pt x="556" y="12"/>
                  </a:lnTo>
                  <a:lnTo>
                    <a:pt x="545" y="19"/>
                  </a:lnTo>
                  <a:lnTo>
                    <a:pt x="533" y="24"/>
                  </a:lnTo>
                  <a:lnTo>
                    <a:pt x="527" y="26"/>
                  </a:lnTo>
                  <a:lnTo>
                    <a:pt x="520" y="28"/>
                  </a:lnTo>
                  <a:lnTo>
                    <a:pt x="520" y="28"/>
                  </a:lnTo>
                  <a:lnTo>
                    <a:pt x="515" y="31"/>
                  </a:lnTo>
                  <a:lnTo>
                    <a:pt x="508" y="33"/>
                  </a:lnTo>
                  <a:lnTo>
                    <a:pt x="503" y="36"/>
                  </a:lnTo>
                  <a:lnTo>
                    <a:pt x="501" y="38"/>
                  </a:lnTo>
                  <a:lnTo>
                    <a:pt x="499" y="41"/>
                  </a:lnTo>
                  <a:lnTo>
                    <a:pt x="499" y="41"/>
                  </a:lnTo>
                  <a:lnTo>
                    <a:pt x="493" y="41"/>
                  </a:lnTo>
                  <a:lnTo>
                    <a:pt x="487" y="40"/>
                  </a:lnTo>
                  <a:lnTo>
                    <a:pt x="479" y="35"/>
                  </a:lnTo>
                  <a:lnTo>
                    <a:pt x="470" y="29"/>
                  </a:lnTo>
                  <a:lnTo>
                    <a:pt x="465" y="28"/>
                  </a:lnTo>
                  <a:lnTo>
                    <a:pt x="458" y="28"/>
                  </a:lnTo>
                  <a:lnTo>
                    <a:pt x="458" y="28"/>
                  </a:lnTo>
                  <a:lnTo>
                    <a:pt x="450" y="33"/>
                  </a:lnTo>
                  <a:lnTo>
                    <a:pt x="445" y="35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36" y="40"/>
                  </a:lnTo>
                  <a:lnTo>
                    <a:pt x="435" y="41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23" y="47"/>
                  </a:lnTo>
                  <a:lnTo>
                    <a:pt x="419" y="50"/>
                  </a:lnTo>
                  <a:lnTo>
                    <a:pt x="418" y="55"/>
                  </a:lnTo>
                  <a:lnTo>
                    <a:pt x="418" y="55"/>
                  </a:lnTo>
                  <a:lnTo>
                    <a:pt x="412" y="55"/>
                  </a:lnTo>
                  <a:lnTo>
                    <a:pt x="409" y="57"/>
                  </a:lnTo>
                  <a:lnTo>
                    <a:pt x="406" y="59"/>
                  </a:lnTo>
                  <a:lnTo>
                    <a:pt x="404" y="62"/>
                  </a:lnTo>
                  <a:lnTo>
                    <a:pt x="404" y="62"/>
                  </a:lnTo>
                  <a:lnTo>
                    <a:pt x="395" y="67"/>
                  </a:lnTo>
                  <a:lnTo>
                    <a:pt x="392" y="70"/>
                  </a:lnTo>
                  <a:lnTo>
                    <a:pt x="390" y="76"/>
                  </a:lnTo>
                  <a:lnTo>
                    <a:pt x="390" y="76"/>
                  </a:lnTo>
                  <a:lnTo>
                    <a:pt x="385" y="76"/>
                  </a:lnTo>
                  <a:lnTo>
                    <a:pt x="382" y="77"/>
                  </a:lnTo>
                  <a:lnTo>
                    <a:pt x="378" y="79"/>
                  </a:lnTo>
                  <a:lnTo>
                    <a:pt x="377" y="82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58" y="86"/>
                  </a:lnTo>
                  <a:lnTo>
                    <a:pt x="351" y="88"/>
                  </a:lnTo>
                  <a:lnTo>
                    <a:pt x="336" y="91"/>
                  </a:lnTo>
                  <a:lnTo>
                    <a:pt x="322" y="93"/>
                  </a:lnTo>
                  <a:lnTo>
                    <a:pt x="308" y="96"/>
                  </a:lnTo>
                  <a:lnTo>
                    <a:pt x="308" y="96"/>
                  </a:lnTo>
                  <a:lnTo>
                    <a:pt x="303" y="100"/>
                  </a:lnTo>
                  <a:lnTo>
                    <a:pt x="298" y="103"/>
                  </a:lnTo>
                  <a:lnTo>
                    <a:pt x="293" y="108"/>
                  </a:lnTo>
                  <a:lnTo>
                    <a:pt x="288" y="110"/>
                  </a:lnTo>
                  <a:lnTo>
                    <a:pt x="288" y="110"/>
                  </a:lnTo>
                  <a:lnTo>
                    <a:pt x="283" y="113"/>
                  </a:lnTo>
                  <a:lnTo>
                    <a:pt x="278" y="117"/>
                  </a:lnTo>
                  <a:lnTo>
                    <a:pt x="274" y="123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1" y="135"/>
                  </a:lnTo>
                  <a:lnTo>
                    <a:pt x="267" y="141"/>
                  </a:lnTo>
                  <a:lnTo>
                    <a:pt x="262" y="144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2" y="149"/>
                  </a:lnTo>
                  <a:lnTo>
                    <a:pt x="247" y="147"/>
                  </a:lnTo>
                  <a:lnTo>
                    <a:pt x="242" y="144"/>
                  </a:lnTo>
                  <a:lnTo>
                    <a:pt x="233" y="144"/>
                  </a:lnTo>
                  <a:lnTo>
                    <a:pt x="233" y="144"/>
                  </a:lnTo>
                  <a:lnTo>
                    <a:pt x="233" y="141"/>
                  </a:lnTo>
                  <a:lnTo>
                    <a:pt x="233" y="141"/>
                  </a:lnTo>
                  <a:lnTo>
                    <a:pt x="233" y="139"/>
                  </a:lnTo>
                  <a:lnTo>
                    <a:pt x="233" y="139"/>
                  </a:lnTo>
                  <a:lnTo>
                    <a:pt x="233" y="137"/>
                  </a:lnTo>
                  <a:lnTo>
                    <a:pt x="233" y="137"/>
                  </a:lnTo>
                  <a:lnTo>
                    <a:pt x="233" y="135"/>
                  </a:lnTo>
                  <a:lnTo>
                    <a:pt x="233" y="135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16" y="130"/>
                  </a:lnTo>
                  <a:lnTo>
                    <a:pt x="216" y="130"/>
                  </a:lnTo>
                  <a:lnTo>
                    <a:pt x="206" y="132"/>
                  </a:lnTo>
                  <a:lnTo>
                    <a:pt x="196" y="134"/>
                  </a:lnTo>
                  <a:lnTo>
                    <a:pt x="189" y="141"/>
                  </a:lnTo>
                  <a:lnTo>
                    <a:pt x="187" y="144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7" y="161"/>
                  </a:lnTo>
                  <a:lnTo>
                    <a:pt x="177" y="161"/>
                  </a:lnTo>
                  <a:lnTo>
                    <a:pt x="175" y="163"/>
                  </a:lnTo>
                  <a:lnTo>
                    <a:pt x="175" y="163"/>
                  </a:lnTo>
                  <a:lnTo>
                    <a:pt x="165" y="164"/>
                  </a:lnTo>
                  <a:lnTo>
                    <a:pt x="156" y="168"/>
                  </a:lnTo>
                  <a:lnTo>
                    <a:pt x="151" y="173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0"/>
                  </a:lnTo>
                  <a:lnTo>
                    <a:pt x="131" y="180"/>
                  </a:lnTo>
                  <a:lnTo>
                    <a:pt x="129" y="185"/>
                  </a:lnTo>
                  <a:lnTo>
                    <a:pt x="126" y="190"/>
                  </a:lnTo>
                  <a:lnTo>
                    <a:pt x="117" y="197"/>
                  </a:lnTo>
                  <a:lnTo>
                    <a:pt x="109" y="202"/>
                  </a:lnTo>
                  <a:lnTo>
                    <a:pt x="100" y="207"/>
                  </a:lnTo>
                  <a:lnTo>
                    <a:pt x="100" y="207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6"/>
                  </a:lnTo>
                  <a:lnTo>
                    <a:pt x="92" y="216"/>
                  </a:lnTo>
                  <a:lnTo>
                    <a:pt x="92" y="217"/>
                  </a:lnTo>
                  <a:lnTo>
                    <a:pt x="92" y="217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3" y="226"/>
                  </a:lnTo>
                  <a:lnTo>
                    <a:pt x="83" y="226"/>
                  </a:lnTo>
                  <a:lnTo>
                    <a:pt x="83" y="243"/>
                  </a:lnTo>
                  <a:lnTo>
                    <a:pt x="83" y="260"/>
                  </a:lnTo>
                  <a:lnTo>
                    <a:pt x="81" y="275"/>
                  </a:lnTo>
                  <a:lnTo>
                    <a:pt x="80" y="282"/>
                  </a:lnTo>
                  <a:lnTo>
                    <a:pt x="76" y="287"/>
                  </a:lnTo>
                  <a:lnTo>
                    <a:pt x="76" y="287"/>
                  </a:lnTo>
                  <a:lnTo>
                    <a:pt x="71" y="285"/>
                  </a:lnTo>
                  <a:lnTo>
                    <a:pt x="68" y="284"/>
                  </a:lnTo>
                  <a:lnTo>
                    <a:pt x="63" y="277"/>
                  </a:lnTo>
                  <a:lnTo>
                    <a:pt x="59" y="275"/>
                  </a:lnTo>
                  <a:lnTo>
                    <a:pt x="54" y="274"/>
                  </a:lnTo>
                  <a:lnTo>
                    <a:pt x="49" y="272"/>
                  </a:lnTo>
                  <a:lnTo>
                    <a:pt x="42" y="274"/>
                  </a:lnTo>
                  <a:lnTo>
                    <a:pt x="42" y="274"/>
                  </a:lnTo>
                  <a:lnTo>
                    <a:pt x="39" y="277"/>
                  </a:lnTo>
                  <a:lnTo>
                    <a:pt x="37" y="282"/>
                  </a:lnTo>
                  <a:lnTo>
                    <a:pt x="35" y="294"/>
                  </a:lnTo>
                  <a:lnTo>
                    <a:pt x="35" y="321"/>
                  </a:lnTo>
                  <a:lnTo>
                    <a:pt x="35" y="321"/>
                  </a:lnTo>
                  <a:lnTo>
                    <a:pt x="32" y="323"/>
                  </a:lnTo>
                  <a:lnTo>
                    <a:pt x="30" y="326"/>
                  </a:lnTo>
                  <a:lnTo>
                    <a:pt x="29" y="330"/>
                  </a:lnTo>
                  <a:lnTo>
                    <a:pt x="29" y="335"/>
                  </a:lnTo>
                  <a:lnTo>
                    <a:pt x="29" y="335"/>
                  </a:lnTo>
                  <a:lnTo>
                    <a:pt x="23" y="345"/>
                  </a:lnTo>
                  <a:lnTo>
                    <a:pt x="20" y="357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8" y="386"/>
                  </a:lnTo>
                  <a:lnTo>
                    <a:pt x="20" y="391"/>
                  </a:lnTo>
                  <a:lnTo>
                    <a:pt x="22" y="403"/>
                  </a:lnTo>
                  <a:lnTo>
                    <a:pt x="23" y="415"/>
                  </a:lnTo>
                  <a:lnTo>
                    <a:pt x="25" y="420"/>
                  </a:lnTo>
                  <a:lnTo>
                    <a:pt x="29" y="424"/>
                  </a:lnTo>
                  <a:lnTo>
                    <a:pt x="29" y="430"/>
                  </a:lnTo>
                  <a:lnTo>
                    <a:pt x="29" y="430"/>
                  </a:lnTo>
                  <a:lnTo>
                    <a:pt x="27" y="436"/>
                  </a:lnTo>
                  <a:lnTo>
                    <a:pt x="22" y="439"/>
                  </a:lnTo>
                  <a:lnTo>
                    <a:pt x="11" y="441"/>
                  </a:lnTo>
                  <a:lnTo>
                    <a:pt x="6" y="442"/>
                  </a:lnTo>
                  <a:lnTo>
                    <a:pt x="3" y="446"/>
                  </a:lnTo>
                  <a:lnTo>
                    <a:pt x="1" y="451"/>
                  </a:lnTo>
                  <a:lnTo>
                    <a:pt x="1" y="458"/>
                  </a:lnTo>
                  <a:lnTo>
                    <a:pt x="1" y="458"/>
                  </a:lnTo>
                  <a:lnTo>
                    <a:pt x="0" y="471"/>
                  </a:lnTo>
                  <a:lnTo>
                    <a:pt x="3" y="480"/>
                  </a:lnTo>
                  <a:lnTo>
                    <a:pt x="6" y="488"/>
                  </a:lnTo>
                  <a:lnTo>
                    <a:pt x="13" y="493"/>
                  </a:lnTo>
                  <a:lnTo>
                    <a:pt x="25" y="505"/>
                  </a:lnTo>
                  <a:lnTo>
                    <a:pt x="32" y="511"/>
                  </a:lnTo>
                  <a:lnTo>
                    <a:pt x="35" y="519"/>
                  </a:lnTo>
                  <a:lnTo>
                    <a:pt x="35" y="519"/>
                  </a:lnTo>
                  <a:lnTo>
                    <a:pt x="30" y="521"/>
                  </a:lnTo>
                  <a:lnTo>
                    <a:pt x="29" y="526"/>
                  </a:lnTo>
                  <a:lnTo>
                    <a:pt x="29" y="533"/>
                  </a:lnTo>
                  <a:lnTo>
                    <a:pt x="29" y="540"/>
                  </a:lnTo>
                  <a:lnTo>
                    <a:pt x="29" y="540"/>
                  </a:lnTo>
                  <a:lnTo>
                    <a:pt x="27" y="545"/>
                  </a:lnTo>
                  <a:lnTo>
                    <a:pt x="23" y="550"/>
                  </a:lnTo>
                  <a:lnTo>
                    <a:pt x="22" y="553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2" y="565"/>
                  </a:lnTo>
                  <a:lnTo>
                    <a:pt x="25" y="567"/>
                  </a:lnTo>
                  <a:lnTo>
                    <a:pt x="27" y="570"/>
                  </a:lnTo>
                  <a:lnTo>
                    <a:pt x="29" y="574"/>
                  </a:lnTo>
                  <a:lnTo>
                    <a:pt x="29" y="574"/>
                  </a:lnTo>
                  <a:lnTo>
                    <a:pt x="22" y="574"/>
                  </a:lnTo>
                  <a:lnTo>
                    <a:pt x="22" y="574"/>
                  </a:lnTo>
                  <a:lnTo>
                    <a:pt x="22" y="577"/>
                  </a:lnTo>
                  <a:lnTo>
                    <a:pt x="22" y="580"/>
                  </a:lnTo>
                  <a:lnTo>
                    <a:pt x="22" y="584"/>
                  </a:lnTo>
                  <a:lnTo>
                    <a:pt x="22" y="587"/>
                  </a:lnTo>
                  <a:lnTo>
                    <a:pt x="22" y="587"/>
                  </a:lnTo>
                  <a:lnTo>
                    <a:pt x="37" y="613"/>
                  </a:lnTo>
                  <a:lnTo>
                    <a:pt x="44" y="625"/>
                  </a:lnTo>
                  <a:lnTo>
                    <a:pt x="47" y="633"/>
                  </a:lnTo>
                  <a:lnTo>
                    <a:pt x="49" y="642"/>
                  </a:lnTo>
                  <a:lnTo>
                    <a:pt x="49" y="642"/>
                  </a:lnTo>
                  <a:lnTo>
                    <a:pt x="56" y="642"/>
                  </a:lnTo>
                  <a:lnTo>
                    <a:pt x="59" y="644"/>
                  </a:lnTo>
                  <a:lnTo>
                    <a:pt x="63" y="647"/>
                  </a:lnTo>
                  <a:lnTo>
                    <a:pt x="64" y="651"/>
                  </a:lnTo>
                  <a:lnTo>
                    <a:pt x="66" y="656"/>
                  </a:lnTo>
                  <a:lnTo>
                    <a:pt x="68" y="659"/>
                  </a:lnTo>
                  <a:lnTo>
                    <a:pt x="71" y="662"/>
                  </a:lnTo>
                  <a:lnTo>
                    <a:pt x="76" y="662"/>
                  </a:lnTo>
                  <a:lnTo>
                    <a:pt x="76" y="662"/>
                  </a:lnTo>
                  <a:lnTo>
                    <a:pt x="76" y="664"/>
                  </a:lnTo>
                  <a:lnTo>
                    <a:pt x="76" y="664"/>
                  </a:lnTo>
                  <a:lnTo>
                    <a:pt x="76" y="666"/>
                  </a:lnTo>
                  <a:lnTo>
                    <a:pt x="76" y="666"/>
                  </a:lnTo>
                  <a:lnTo>
                    <a:pt x="78" y="666"/>
                  </a:lnTo>
                  <a:lnTo>
                    <a:pt x="78" y="666"/>
                  </a:lnTo>
                  <a:lnTo>
                    <a:pt x="78" y="668"/>
                  </a:lnTo>
                  <a:lnTo>
                    <a:pt x="78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1" y="668"/>
                  </a:lnTo>
                  <a:lnTo>
                    <a:pt x="81" y="668"/>
                  </a:lnTo>
                  <a:lnTo>
                    <a:pt x="83" y="668"/>
                  </a:lnTo>
                  <a:lnTo>
                    <a:pt x="83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90" y="669"/>
                  </a:lnTo>
                  <a:lnTo>
                    <a:pt x="90" y="669"/>
                  </a:lnTo>
                  <a:lnTo>
                    <a:pt x="98" y="673"/>
                  </a:lnTo>
                  <a:lnTo>
                    <a:pt x="102" y="674"/>
                  </a:lnTo>
                  <a:lnTo>
                    <a:pt x="107" y="676"/>
                  </a:lnTo>
                  <a:lnTo>
                    <a:pt x="107" y="676"/>
                  </a:lnTo>
                  <a:lnTo>
                    <a:pt x="109" y="676"/>
                  </a:lnTo>
                  <a:lnTo>
                    <a:pt x="109" y="676"/>
                  </a:lnTo>
                  <a:lnTo>
                    <a:pt x="114" y="676"/>
                  </a:lnTo>
                  <a:lnTo>
                    <a:pt x="121" y="680"/>
                  </a:lnTo>
                  <a:lnTo>
                    <a:pt x="133" y="688"/>
                  </a:lnTo>
                  <a:lnTo>
                    <a:pt x="133" y="688"/>
                  </a:lnTo>
                  <a:lnTo>
                    <a:pt x="156" y="707"/>
                  </a:lnTo>
                  <a:lnTo>
                    <a:pt x="156" y="707"/>
                  </a:lnTo>
                  <a:lnTo>
                    <a:pt x="165" y="712"/>
                  </a:lnTo>
                  <a:lnTo>
                    <a:pt x="165" y="712"/>
                  </a:lnTo>
                  <a:lnTo>
                    <a:pt x="172" y="717"/>
                  </a:lnTo>
                  <a:lnTo>
                    <a:pt x="172" y="717"/>
                  </a:lnTo>
                  <a:lnTo>
                    <a:pt x="180" y="717"/>
                  </a:lnTo>
                  <a:lnTo>
                    <a:pt x="185" y="721"/>
                  </a:lnTo>
                  <a:lnTo>
                    <a:pt x="192" y="724"/>
                  </a:lnTo>
                  <a:lnTo>
                    <a:pt x="199" y="724"/>
                  </a:lnTo>
                  <a:lnTo>
                    <a:pt x="199" y="724"/>
                  </a:lnTo>
                  <a:lnTo>
                    <a:pt x="202" y="729"/>
                  </a:lnTo>
                  <a:lnTo>
                    <a:pt x="204" y="736"/>
                  </a:lnTo>
                  <a:lnTo>
                    <a:pt x="204" y="736"/>
                  </a:lnTo>
                  <a:lnTo>
                    <a:pt x="225" y="743"/>
                  </a:lnTo>
                  <a:lnTo>
                    <a:pt x="231" y="748"/>
                  </a:lnTo>
                  <a:lnTo>
                    <a:pt x="235" y="751"/>
                  </a:lnTo>
                  <a:lnTo>
                    <a:pt x="237" y="756"/>
                  </a:lnTo>
                  <a:lnTo>
                    <a:pt x="237" y="756"/>
                  </a:lnTo>
                  <a:lnTo>
                    <a:pt x="238" y="765"/>
                  </a:lnTo>
                  <a:lnTo>
                    <a:pt x="238" y="775"/>
                  </a:lnTo>
                  <a:lnTo>
                    <a:pt x="238" y="775"/>
                  </a:lnTo>
                  <a:lnTo>
                    <a:pt x="238" y="784"/>
                  </a:lnTo>
                  <a:lnTo>
                    <a:pt x="240" y="790"/>
                  </a:lnTo>
                  <a:lnTo>
                    <a:pt x="240" y="790"/>
                  </a:lnTo>
                  <a:lnTo>
                    <a:pt x="240" y="792"/>
                  </a:lnTo>
                  <a:lnTo>
                    <a:pt x="240" y="792"/>
                  </a:lnTo>
                  <a:lnTo>
                    <a:pt x="243" y="790"/>
                  </a:lnTo>
                  <a:lnTo>
                    <a:pt x="245" y="789"/>
                  </a:lnTo>
                  <a:lnTo>
                    <a:pt x="247" y="782"/>
                  </a:lnTo>
                  <a:lnTo>
                    <a:pt x="248" y="775"/>
                  </a:lnTo>
                  <a:lnTo>
                    <a:pt x="250" y="773"/>
                  </a:lnTo>
                  <a:lnTo>
                    <a:pt x="254" y="772"/>
                  </a:lnTo>
                  <a:lnTo>
                    <a:pt x="254" y="772"/>
                  </a:lnTo>
                  <a:lnTo>
                    <a:pt x="257" y="777"/>
                  </a:lnTo>
                  <a:lnTo>
                    <a:pt x="260" y="780"/>
                  </a:lnTo>
                  <a:lnTo>
                    <a:pt x="266" y="778"/>
                  </a:lnTo>
                  <a:lnTo>
                    <a:pt x="271" y="777"/>
                  </a:lnTo>
                  <a:lnTo>
                    <a:pt x="279" y="770"/>
                  </a:lnTo>
                  <a:lnTo>
                    <a:pt x="288" y="765"/>
                  </a:lnTo>
                  <a:lnTo>
                    <a:pt x="288" y="758"/>
                  </a:lnTo>
                  <a:lnTo>
                    <a:pt x="288" y="758"/>
                  </a:lnTo>
                  <a:lnTo>
                    <a:pt x="298" y="758"/>
                  </a:lnTo>
                  <a:lnTo>
                    <a:pt x="307" y="758"/>
                  </a:lnTo>
                  <a:lnTo>
                    <a:pt x="320" y="753"/>
                  </a:lnTo>
                  <a:lnTo>
                    <a:pt x="320" y="753"/>
                  </a:lnTo>
                  <a:lnTo>
                    <a:pt x="322" y="753"/>
                  </a:lnTo>
                  <a:lnTo>
                    <a:pt x="322" y="753"/>
                  </a:lnTo>
                  <a:lnTo>
                    <a:pt x="325" y="753"/>
                  </a:lnTo>
                  <a:lnTo>
                    <a:pt x="325" y="753"/>
                  </a:lnTo>
                  <a:lnTo>
                    <a:pt x="327" y="751"/>
                  </a:lnTo>
                  <a:lnTo>
                    <a:pt x="327" y="751"/>
                  </a:lnTo>
                  <a:lnTo>
                    <a:pt x="329" y="751"/>
                  </a:lnTo>
                  <a:lnTo>
                    <a:pt x="329" y="751"/>
                  </a:lnTo>
                  <a:lnTo>
                    <a:pt x="330" y="751"/>
                  </a:lnTo>
                  <a:lnTo>
                    <a:pt x="330" y="751"/>
                  </a:lnTo>
                  <a:lnTo>
                    <a:pt x="334" y="751"/>
                  </a:lnTo>
                  <a:lnTo>
                    <a:pt x="334" y="751"/>
                  </a:lnTo>
                  <a:lnTo>
                    <a:pt x="336" y="751"/>
                  </a:lnTo>
                  <a:lnTo>
                    <a:pt x="336" y="751"/>
                  </a:lnTo>
                  <a:lnTo>
                    <a:pt x="337" y="750"/>
                  </a:lnTo>
                  <a:lnTo>
                    <a:pt x="337" y="750"/>
                  </a:lnTo>
                  <a:lnTo>
                    <a:pt x="341" y="750"/>
                  </a:lnTo>
                  <a:lnTo>
                    <a:pt x="341" y="750"/>
                  </a:lnTo>
                  <a:lnTo>
                    <a:pt x="342" y="750"/>
                  </a:lnTo>
                  <a:lnTo>
                    <a:pt x="342" y="750"/>
                  </a:lnTo>
                  <a:lnTo>
                    <a:pt x="344" y="750"/>
                  </a:lnTo>
                  <a:lnTo>
                    <a:pt x="344" y="750"/>
                  </a:lnTo>
                  <a:lnTo>
                    <a:pt x="348" y="750"/>
                  </a:lnTo>
                  <a:lnTo>
                    <a:pt x="348" y="750"/>
                  </a:lnTo>
                  <a:lnTo>
                    <a:pt x="351" y="751"/>
                  </a:lnTo>
                  <a:lnTo>
                    <a:pt x="351" y="751"/>
                  </a:lnTo>
                  <a:lnTo>
                    <a:pt x="356" y="751"/>
                  </a:lnTo>
                  <a:lnTo>
                    <a:pt x="356" y="751"/>
                  </a:lnTo>
                  <a:lnTo>
                    <a:pt x="360" y="746"/>
                  </a:lnTo>
                  <a:lnTo>
                    <a:pt x="366" y="741"/>
                  </a:lnTo>
                  <a:lnTo>
                    <a:pt x="375" y="739"/>
                  </a:lnTo>
                  <a:lnTo>
                    <a:pt x="383" y="738"/>
                  </a:lnTo>
                  <a:lnTo>
                    <a:pt x="383" y="738"/>
                  </a:lnTo>
                  <a:lnTo>
                    <a:pt x="385" y="734"/>
                  </a:lnTo>
                  <a:lnTo>
                    <a:pt x="389" y="732"/>
                  </a:lnTo>
                  <a:lnTo>
                    <a:pt x="392" y="731"/>
                  </a:lnTo>
                  <a:lnTo>
                    <a:pt x="397" y="731"/>
                  </a:lnTo>
                  <a:lnTo>
                    <a:pt x="397" y="731"/>
                  </a:lnTo>
                  <a:lnTo>
                    <a:pt x="399" y="726"/>
                  </a:lnTo>
                  <a:lnTo>
                    <a:pt x="404" y="724"/>
                  </a:lnTo>
                  <a:lnTo>
                    <a:pt x="411" y="724"/>
                  </a:lnTo>
                  <a:lnTo>
                    <a:pt x="418" y="724"/>
                  </a:lnTo>
                  <a:lnTo>
                    <a:pt x="418" y="724"/>
                  </a:lnTo>
                  <a:lnTo>
                    <a:pt x="423" y="726"/>
                  </a:lnTo>
                  <a:lnTo>
                    <a:pt x="424" y="727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6" y="734"/>
                  </a:lnTo>
                  <a:lnTo>
                    <a:pt x="429" y="736"/>
                  </a:lnTo>
                  <a:lnTo>
                    <a:pt x="433" y="738"/>
                  </a:lnTo>
                  <a:lnTo>
                    <a:pt x="438" y="738"/>
                  </a:lnTo>
                  <a:lnTo>
                    <a:pt x="438" y="738"/>
                  </a:lnTo>
                  <a:lnTo>
                    <a:pt x="443" y="739"/>
                  </a:lnTo>
                  <a:lnTo>
                    <a:pt x="448" y="738"/>
                  </a:lnTo>
                  <a:lnTo>
                    <a:pt x="452" y="736"/>
                  </a:lnTo>
                  <a:lnTo>
                    <a:pt x="453" y="732"/>
                  </a:lnTo>
                  <a:lnTo>
                    <a:pt x="458" y="727"/>
                  </a:lnTo>
                  <a:lnTo>
                    <a:pt x="460" y="726"/>
                  </a:lnTo>
                  <a:lnTo>
                    <a:pt x="465" y="724"/>
                  </a:lnTo>
                  <a:lnTo>
                    <a:pt x="465" y="724"/>
                  </a:lnTo>
                  <a:lnTo>
                    <a:pt x="470" y="722"/>
                  </a:lnTo>
                  <a:lnTo>
                    <a:pt x="474" y="721"/>
                  </a:lnTo>
                  <a:lnTo>
                    <a:pt x="479" y="714"/>
                  </a:lnTo>
                  <a:lnTo>
                    <a:pt x="484" y="707"/>
                  </a:lnTo>
                  <a:lnTo>
                    <a:pt x="487" y="705"/>
                  </a:lnTo>
                  <a:lnTo>
                    <a:pt x="493" y="703"/>
                  </a:lnTo>
                  <a:lnTo>
                    <a:pt x="513" y="703"/>
                  </a:lnTo>
                  <a:lnTo>
                    <a:pt x="513" y="703"/>
                  </a:lnTo>
                  <a:lnTo>
                    <a:pt x="516" y="703"/>
                  </a:lnTo>
                  <a:lnTo>
                    <a:pt x="520" y="703"/>
                  </a:lnTo>
                  <a:lnTo>
                    <a:pt x="525" y="703"/>
                  </a:lnTo>
                  <a:lnTo>
                    <a:pt x="527" y="703"/>
                  </a:lnTo>
                  <a:lnTo>
                    <a:pt x="527" y="703"/>
                  </a:lnTo>
                  <a:lnTo>
                    <a:pt x="527" y="700"/>
                  </a:lnTo>
                  <a:lnTo>
                    <a:pt x="527" y="697"/>
                  </a:lnTo>
                  <a:lnTo>
                    <a:pt x="527" y="690"/>
                  </a:lnTo>
                  <a:lnTo>
                    <a:pt x="527" y="690"/>
                  </a:lnTo>
                  <a:lnTo>
                    <a:pt x="530" y="683"/>
                  </a:lnTo>
                  <a:lnTo>
                    <a:pt x="533" y="676"/>
                  </a:lnTo>
                  <a:lnTo>
                    <a:pt x="533" y="676"/>
                  </a:lnTo>
                  <a:lnTo>
                    <a:pt x="539" y="669"/>
                  </a:lnTo>
                  <a:lnTo>
                    <a:pt x="544" y="662"/>
                  </a:lnTo>
                  <a:lnTo>
                    <a:pt x="547" y="657"/>
                  </a:lnTo>
                  <a:lnTo>
                    <a:pt x="547" y="652"/>
                  </a:lnTo>
                  <a:lnTo>
                    <a:pt x="547" y="649"/>
                  </a:lnTo>
                  <a:lnTo>
                    <a:pt x="547" y="649"/>
                  </a:lnTo>
                  <a:lnTo>
                    <a:pt x="551" y="647"/>
                  </a:lnTo>
                  <a:lnTo>
                    <a:pt x="552" y="644"/>
                  </a:lnTo>
                  <a:lnTo>
                    <a:pt x="552" y="640"/>
                  </a:lnTo>
                  <a:lnTo>
                    <a:pt x="554" y="635"/>
                  </a:lnTo>
                  <a:lnTo>
                    <a:pt x="554" y="635"/>
                  </a:lnTo>
                  <a:lnTo>
                    <a:pt x="557" y="628"/>
                  </a:lnTo>
                  <a:lnTo>
                    <a:pt x="561" y="621"/>
                  </a:lnTo>
                  <a:lnTo>
                    <a:pt x="561" y="621"/>
                  </a:lnTo>
                  <a:lnTo>
                    <a:pt x="564" y="615"/>
                  </a:lnTo>
                  <a:lnTo>
                    <a:pt x="569" y="610"/>
                  </a:lnTo>
                  <a:lnTo>
                    <a:pt x="574" y="604"/>
                  </a:lnTo>
                  <a:lnTo>
                    <a:pt x="581" y="601"/>
                  </a:lnTo>
                  <a:lnTo>
                    <a:pt x="581" y="601"/>
                  </a:lnTo>
                  <a:lnTo>
                    <a:pt x="588" y="596"/>
                  </a:lnTo>
                  <a:lnTo>
                    <a:pt x="598" y="594"/>
                  </a:lnTo>
                  <a:lnTo>
                    <a:pt x="610" y="594"/>
                  </a:lnTo>
                  <a:lnTo>
                    <a:pt x="622" y="594"/>
                  </a:lnTo>
                  <a:lnTo>
                    <a:pt x="622" y="594"/>
                  </a:lnTo>
                  <a:lnTo>
                    <a:pt x="627" y="594"/>
                  </a:lnTo>
                  <a:lnTo>
                    <a:pt x="631" y="592"/>
                  </a:lnTo>
                  <a:lnTo>
                    <a:pt x="632" y="589"/>
                  </a:lnTo>
                  <a:lnTo>
                    <a:pt x="634" y="586"/>
                  </a:lnTo>
                  <a:lnTo>
                    <a:pt x="636" y="577"/>
                  </a:lnTo>
                  <a:lnTo>
                    <a:pt x="639" y="575"/>
                  </a:lnTo>
                  <a:lnTo>
                    <a:pt x="643" y="574"/>
                  </a:lnTo>
                  <a:lnTo>
                    <a:pt x="643" y="574"/>
                  </a:lnTo>
                  <a:lnTo>
                    <a:pt x="646" y="580"/>
                  </a:lnTo>
                  <a:lnTo>
                    <a:pt x="651" y="586"/>
                  </a:lnTo>
                  <a:lnTo>
                    <a:pt x="660" y="587"/>
                  </a:lnTo>
                  <a:lnTo>
                    <a:pt x="670" y="587"/>
                  </a:lnTo>
                  <a:lnTo>
                    <a:pt x="670" y="587"/>
                  </a:lnTo>
                  <a:lnTo>
                    <a:pt x="682" y="587"/>
                  </a:lnTo>
                  <a:lnTo>
                    <a:pt x="694" y="587"/>
                  </a:lnTo>
                  <a:lnTo>
                    <a:pt x="704" y="589"/>
                  </a:lnTo>
                  <a:lnTo>
                    <a:pt x="711" y="587"/>
                  </a:lnTo>
                  <a:lnTo>
                    <a:pt x="711" y="587"/>
                  </a:lnTo>
                  <a:lnTo>
                    <a:pt x="713" y="586"/>
                  </a:lnTo>
                  <a:lnTo>
                    <a:pt x="713" y="584"/>
                  </a:lnTo>
                  <a:lnTo>
                    <a:pt x="714" y="580"/>
                  </a:lnTo>
                  <a:lnTo>
                    <a:pt x="718" y="580"/>
                  </a:lnTo>
                  <a:lnTo>
                    <a:pt x="718" y="580"/>
                  </a:lnTo>
                  <a:lnTo>
                    <a:pt x="723" y="582"/>
                  </a:lnTo>
                  <a:lnTo>
                    <a:pt x="726" y="586"/>
                  </a:lnTo>
                  <a:lnTo>
                    <a:pt x="731" y="587"/>
                  </a:lnTo>
                  <a:lnTo>
                    <a:pt x="738" y="587"/>
                  </a:lnTo>
                  <a:lnTo>
                    <a:pt x="738" y="587"/>
                  </a:lnTo>
                  <a:lnTo>
                    <a:pt x="740" y="584"/>
                  </a:lnTo>
                  <a:lnTo>
                    <a:pt x="742" y="582"/>
                  </a:lnTo>
                  <a:lnTo>
                    <a:pt x="748" y="580"/>
                  </a:lnTo>
                  <a:lnTo>
                    <a:pt x="765" y="580"/>
                  </a:lnTo>
                  <a:lnTo>
                    <a:pt x="765" y="580"/>
                  </a:lnTo>
                  <a:lnTo>
                    <a:pt x="767" y="575"/>
                  </a:lnTo>
                  <a:lnTo>
                    <a:pt x="770" y="572"/>
                  </a:lnTo>
                  <a:lnTo>
                    <a:pt x="779" y="567"/>
                  </a:lnTo>
                  <a:lnTo>
                    <a:pt x="779" y="567"/>
                  </a:lnTo>
                  <a:lnTo>
                    <a:pt x="781" y="562"/>
                  </a:lnTo>
                  <a:lnTo>
                    <a:pt x="782" y="560"/>
                  </a:lnTo>
                  <a:lnTo>
                    <a:pt x="786" y="560"/>
                  </a:lnTo>
                  <a:lnTo>
                    <a:pt x="786" y="560"/>
                  </a:lnTo>
                  <a:lnTo>
                    <a:pt x="788" y="551"/>
                  </a:lnTo>
                  <a:lnTo>
                    <a:pt x="789" y="548"/>
                  </a:lnTo>
                  <a:lnTo>
                    <a:pt x="793" y="546"/>
                  </a:lnTo>
                  <a:lnTo>
                    <a:pt x="793" y="546"/>
                  </a:lnTo>
                  <a:lnTo>
                    <a:pt x="796" y="551"/>
                  </a:lnTo>
                  <a:lnTo>
                    <a:pt x="803" y="557"/>
                  </a:lnTo>
                  <a:lnTo>
                    <a:pt x="811" y="558"/>
                  </a:lnTo>
                  <a:lnTo>
                    <a:pt x="820" y="560"/>
                  </a:lnTo>
                  <a:lnTo>
                    <a:pt x="820" y="560"/>
                  </a:lnTo>
                  <a:lnTo>
                    <a:pt x="825" y="545"/>
                  </a:lnTo>
                  <a:lnTo>
                    <a:pt x="827" y="526"/>
                  </a:lnTo>
                  <a:lnTo>
                    <a:pt x="827" y="505"/>
                  </a:lnTo>
                  <a:lnTo>
                    <a:pt x="827" y="485"/>
                  </a:lnTo>
                  <a:lnTo>
                    <a:pt x="827" y="485"/>
                  </a:lnTo>
                  <a:lnTo>
                    <a:pt x="830" y="483"/>
                  </a:lnTo>
                  <a:lnTo>
                    <a:pt x="832" y="480"/>
                  </a:lnTo>
                  <a:lnTo>
                    <a:pt x="834" y="476"/>
                  </a:lnTo>
                  <a:lnTo>
                    <a:pt x="834" y="471"/>
                  </a:lnTo>
                  <a:lnTo>
                    <a:pt x="834" y="471"/>
                  </a:lnTo>
                  <a:lnTo>
                    <a:pt x="839" y="473"/>
                  </a:lnTo>
                  <a:lnTo>
                    <a:pt x="844" y="471"/>
                  </a:lnTo>
                  <a:lnTo>
                    <a:pt x="847" y="470"/>
                  </a:lnTo>
                  <a:lnTo>
                    <a:pt x="849" y="466"/>
                  </a:lnTo>
                  <a:lnTo>
                    <a:pt x="854" y="461"/>
                  </a:lnTo>
                  <a:lnTo>
                    <a:pt x="856" y="459"/>
                  </a:lnTo>
                  <a:lnTo>
                    <a:pt x="861" y="458"/>
                  </a:lnTo>
                  <a:lnTo>
                    <a:pt x="861" y="458"/>
                  </a:lnTo>
                  <a:lnTo>
                    <a:pt x="868" y="458"/>
                  </a:lnTo>
                  <a:lnTo>
                    <a:pt x="873" y="458"/>
                  </a:lnTo>
                  <a:lnTo>
                    <a:pt x="875" y="454"/>
                  </a:lnTo>
                  <a:lnTo>
                    <a:pt x="878" y="451"/>
                  </a:lnTo>
                  <a:lnTo>
                    <a:pt x="880" y="447"/>
                  </a:lnTo>
                  <a:lnTo>
                    <a:pt x="883" y="444"/>
                  </a:lnTo>
                  <a:lnTo>
                    <a:pt x="888" y="444"/>
                  </a:lnTo>
                  <a:lnTo>
                    <a:pt x="895" y="444"/>
                  </a:lnTo>
                  <a:lnTo>
                    <a:pt x="895" y="383"/>
                  </a:lnTo>
                  <a:lnTo>
                    <a:pt x="895" y="383"/>
                  </a:lnTo>
                  <a:lnTo>
                    <a:pt x="892" y="376"/>
                  </a:lnTo>
                  <a:lnTo>
                    <a:pt x="888" y="369"/>
                  </a:lnTo>
                  <a:lnTo>
                    <a:pt x="888" y="359"/>
                  </a:lnTo>
                  <a:lnTo>
                    <a:pt x="888" y="34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6" name="Freeform 24">
              <a:extLst>
                <a:ext uri="{FF2B5EF4-FFF2-40B4-BE49-F238E27FC236}">
                  <a16:creationId xmlns:a16="http://schemas.microsoft.com/office/drawing/2014/main" id="{5B832842-47D8-4F9E-9F5A-91F675DA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1054" y="2956260"/>
              <a:ext cx="544512" cy="417512"/>
            </a:xfrm>
            <a:custGeom>
              <a:avLst/>
              <a:gdLst>
                <a:gd name="T0" fmla="*/ 1460 w 1511"/>
                <a:gd name="T1" fmla="*/ 402 h 1161"/>
                <a:gd name="T2" fmla="*/ 1433 w 1511"/>
                <a:gd name="T3" fmla="*/ 368 h 1161"/>
                <a:gd name="T4" fmla="*/ 1433 w 1511"/>
                <a:gd name="T5" fmla="*/ 300 h 1161"/>
                <a:gd name="T6" fmla="*/ 1404 w 1511"/>
                <a:gd name="T7" fmla="*/ 264 h 1161"/>
                <a:gd name="T8" fmla="*/ 1349 w 1511"/>
                <a:gd name="T9" fmla="*/ 235 h 1161"/>
                <a:gd name="T10" fmla="*/ 1305 w 1511"/>
                <a:gd name="T11" fmla="*/ 196 h 1161"/>
                <a:gd name="T12" fmla="*/ 1256 w 1511"/>
                <a:gd name="T13" fmla="*/ 160 h 1161"/>
                <a:gd name="T14" fmla="*/ 1177 w 1511"/>
                <a:gd name="T15" fmla="*/ 126 h 1161"/>
                <a:gd name="T16" fmla="*/ 1071 w 1511"/>
                <a:gd name="T17" fmla="*/ 102 h 1161"/>
                <a:gd name="T18" fmla="*/ 1010 w 1511"/>
                <a:gd name="T19" fmla="*/ 97 h 1161"/>
                <a:gd name="T20" fmla="*/ 976 w 1511"/>
                <a:gd name="T21" fmla="*/ 55 h 1161"/>
                <a:gd name="T22" fmla="*/ 906 w 1511"/>
                <a:gd name="T23" fmla="*/ 8 h 1161"/>
                <a:gd name="T24" fmla="*/ 879 w 1511"/>
                <a:gd name="T25" fmla="*/ 25 h 1161"/>
                <a:gd name="T26" fmla="*/ 836 w 1511"/>
                <a:gd name="T27" fmla="*/ 73 h 1161"/>
                <a:gd name="T28" fmla="*/ 781 w 1511"/>
                <a:gd name="T29" fmla="*/ 82 h 1161"/>
                <a:gd name="T30" fmla="*/ 747 w 1511"/>
                <a:gd name="T31" fmla="*/ 101 h 1161"/>
                <a:gd name="T32" fmla="*/ 705 w 1511"/>
                <a:gd name="T33" fmla="*/ 80 h 1161"/>
                <a:gd name="T34" fmla="*/ 618 w 1511"/>
                <a:gd name="T35" fmla="*/ 77 h 1161"/>
                <a:gd name="T36" fmla="*/ 539 w 1511"/>
                <a:gd name="T37" fmla="*/ 82 h 1161"/>
                <a:gd name="T38" fmla="*/ 495 w 1511"/>
                <a:gd name="T39" fmla="*/ 99 h 1161"/>
                <a:gd name="T40" fmla="*/ 457 w 1511"/>
                <a:gd name="T41" fmla="*/ 106 h 1161"/>
                <a:gd name="T42" fmla="*/ 348 w 1511"/>
                <a:gd name="T43" fmla="*/ 130 h 1161"/>
                <a:gd name="T44" fmla="*/ 288 w 1511"/>
                <a:gd name="T45" fmla="*/ 126 h 1161"/>
                <a:gd name="T46" fmla="*/ 218 w 1511"/>
                <a:gd name="T47" fmla="*/ 157 h 1161"/>
                <a:gd name="T48" fmla="*/ 126 w 1511"/>
                <a:gd name="T49" fmla="*/ 184 h 1161"/>
                <a:gd name="T50" fmla="*/ 72 w 1511"/>
                <a:gd name="T51" fmla="*/ 246 h 1161"/>
                <a:gd name="T52" fmla="*/ 0 w 1511"/>
                <a:gd name="T53" fmla="*/ 348 h 1161"/>
                <a:gd name="T54" fmla="*/ 0 w 1511"/>
                <a:gd name="T55" fmla="*/ 375 h 1161"/>
                <a:gd name="T56" fmla="*/ 55 w 1511"/>
                <a:gd name="T57" fmla="*/ 512 h 1161"/>
                <a:gd name="T58" fmla="*/ 29 w 1511"/>
                <a:gd name="T59" fmla="*/ 498 h 1161"/>
                <a:gd name="T60" fmla="*/ 19 w 1511"/>
                <a:gd name="T61" fmla="*/ 624 h 1161"/>
                <a:gd name="T62" fmla="*/ 41 w 1511"/>
                <a:gd name="T63" fmla="*/ 641 h 1161"/>
                <a:gd name="T64" fmla="*/ 50 w 1511"/>
                <a:gd name="T65" fmla="*/ 522 h 1161"/>
                <a:gd name="T66" fmla="*/ 75 w 1511"/>
                <a:gd name="T67" fmla="*/ 621 h 1161"/>
                <a:gd name="T68" fmla="*/ 116 w 1511"/>
                <a:gd name="T69" fmla="*/ 641 h 1161"/>
                <a:gd name="T70" fmla="*/ 137 w 1511"/>
                <a:gd name="T71" fmla="*/ 655 h 1161"/>
                <a:gd name="T72" fmla="*/ 220 w 1511"/>
                <a:gd name="T73" fmla="*/ 682 h 1161"/>
                <a:gd name="T74" fmla="*/ 307 w 1511"/>
                <a:gd name="T75" fmla="*/ 705 h 1161"/>
                <a:gd name="T76" fmla="*/ 488 w 1511"/>
                <a:gd name="T77" fmla="*/ 723 h 1161"/>
                <a:gd name="T78" fmla="*/ 526 w 1511"/>
                <a:gd name="T79" fmla="*/ 761 h 1161"/>
                <a:gd name="T80" fmla="*/ 532 w 1511"/>
                <a:gd name="T81" fmla="*/ 827 h 1161"/>
                <a:gd name="T82" fmla="*/ 512 w 1511"/>
                <a:gd name="T83" fmla="*/ 860 h 1161"/>
                <a:gd name="T84" fmla="*/ 539 w 1511"/>
                <a:gd name="T85" fmla="*/ 982 h 1161"/>
                <a:gd name="T86" fmla="*/ 585 w 1511"/>
                <a:gd name="T87" fmla="*/ 993 h 1161"/>
                <a:gd name="T88" fmla="*/ 635 w 1511"/>
                <a:gd name="T89" fmla="*/ 1010 h 1161"/>
                <a:gd name="T90" fmla="*/ 723 w 1511"/>
                <a:gd name="T91" fmla="*/ 1051 h 1161"/>
                <a:gd name="T92" fmla="*/ 771 w 1511"/>
                <a:gd name="T93" fmla="*/ 1160 h 1161"/>
                <a:gd name="T94" fmla="*/ 834 w 1511"/>
                <a:gd name="T95" fmla="*/ 1146 h 1161"/>
                <a:gd name="T96" fmla="*/ 886 w 1511"/>
                <a:gd name="T97" fmla="*/ 1133 h 1161"/>
                <a:gd name="T98" fmla="*/ 945 w 1511"/>
                <a:gd name="T99" fmla="*/ 1128 h 1161"/>
                <a:gd name="T100" fmla="*/ 1012 w 1511"/>
                <a:gd name="T101" fmla="*/ 1110 h 1161"/>
                <a:gd name="T102" fmla="*/ 1037 w 1511"/>
                <a:gd name="T103" fmla="*/ 1085 h 1161"/>
                <a:gd name="T104" fmla="*/ 1071 w 1511"/>
                <a:gd name="T105" fmla="*/ 1044 h 1161"/>
                <a:gd name="T106" fmla="*/ 1181 w 1511"/>
                <a:gd name="T107" fmla="*/ 1003 h 1161"/>
                <a:gd name="T108" fmla="*/ 1233 w 1511"/>
                <a:gd name="T109" fmla="*/ 945 h 1161"/>
                <a:gd name="T110" fmla="*/ 1249 w 1511"/>
                <a:gd name="T111" fmla="*/ 996 h 1161"/>
                <a:gd name="T112" fmla="*/ 1329 w 1511"/>
                <a:gd name="T113" fmla="*/ 965 h 1161"/>
                <a:gd name="T114" fmla="*/ 1310 w 1511"/>
                <a:gd name="T115" fmla="*/ 914 h 1161"/>
                <a:gd name="T116" fmla="*/ 1278 w 1511"/>
                <a:gd name="T117" fmla="*/ 885 h 1161"/>
                <a:gd name="T118" fmla="*/ 1296 w 1511"/>
                <a:gd name="T119" fmla="*/ 764 h 1161"/>
                <a:gd name="T120" fmla="*/ 1324 w 1511"/>
                <a:gd name="T121" fmla="*/ 628 h 1161"/>
                <a:gd name="T122" fmla="*/ 1416 w 1511"/>
                <a:gd name="T123" fmla="*/ 515 h 1161"/>
                <a:gd name="T124" fmla="*/ 1491 w 1511"/>
                <a:gd name="T125" fmla="*/ 47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1" h="1161">
                  <a:moveTo>
                    <a:pt x="1508" y="416"/>
                  </a:moveTo>
                  <a:lnTo>
                    <a:pt x="1508" y="416"/>
                  </a:lnTo>
                  <a:lnTo>
                    <a:pt x="1506" y="413"/>
                  </a:lnTo>
                  <a:lnTo>
                    <a:pt x="1503" y="411"/>
                  </a:lnTo>
                  <a:lnTo>
                    <a:pt x="1495" y="409"/>
                  </a:lnTo>
                  <a:lnTo>
                    <a:pt x="1495" y="409"/>
                  </a:lnTo>
                  <a:lnTo>
                    <a:pt x="1495" y="406"/>
                  </a:lnTo>
                  <a:lnTo>
                    <a:pt x="1493" y="404"/>
                  </a:lnTo>
                  <a:lnTo>
                    <a:pt x="1488" y="402"/>
                  </a:lnTo>
                  <a:lnTo>
                    <a:pt x="1488" y="402"/>
                  </a:lnTo>
                  <a:lnTo>
                    <a:pt x="1460" y="402"/>
                  </a:lnTo>
                  <a:lnTo>
                    <a:pt x="1460" y="402"/>
                  </a:lnTo>
                  <a:lnTo>
                    <a:pt x="1459" y="399"/>
                  </a:lnTo>
                  <a:lnTo>
                    <a:pt x="1455" y="397"/>
                  </a:lnTo>
                  <a:lnTo>
                    <a:pt x="1447" y="396"/>
                  </a:lnTo>
                  <a:lnTo>
                    <a:pt x="1447" y="396"/>
                  </a:lnTo>
                  <a:lnTo>
                    <a:pt x="1445" y="392"/>
                  </a:lnTo>
                  <a:lnTo>
                    <a:pt x="1443" y="389"/>
                  </a:lnTo>
                  <a:lnTo>
                    <a:pt x="1438" y="384"/>
                  </a:lnTo>
                  <a:lnTo>
                    <a:pt x="1435" y="382"/>
                  </a:lnTo>
                  <a:lnTo>
                    <a:pt x="1433" y="379"/>
                  </a:lnTo>
                  <a:lnTo>
                    <a:pt x="1431" y="375"/>
                  </a:lnTo>
                  <a:lnTo>
                    <a:pt x="1433" y="368"/>
                  </a:lnTo>
                  <a:lnTo>
                    <a:pt x="1433" y="368"/>
                  </a:lnTo>
                  <a:lnTo>
                    <a:pt x="1430" y="363"/>
                  </a:lnTo>
                  <a:lnTo>
                    <a:pt x="1426" y="358"/>
                  </a:lnTo>
                  <a:lnTo>
                    <a:pt x="1421" y="355"/>
                  </a:lnTo>
                  <a:lnTo>
                    <a:pt x="1419" y="348"/>
                  </a:lnTo>
                  <a:lnTo>
                    <a:pt x="1419" y="314"/>
                  </a:lnTo>
                  <a:lnTo>
                    <a:pt x="1419" y="314"/>
                  </a:lnTo>
                  <a:lnTo>
                    <a:pt x="1421" y="312"/>
                  </a:lnTo>
                  <a:lnTo>
                    <a:pt x="1423" y="310"/>
                  </a:lnTo>
                  <a:lnTo>
                    <a:pt x="1426" y="307"/>
                  </a:lnTo>
                  <a:lnTo>
                    <a:pt x="1428" y="302"/>
                  </a:lnTo>
                  <a:lnTo>
                    <a:pt x="1430" y="300"/>
                  </a:lnTo>
                  <a:lnTo>
                    <a:pt x="1433" y="300"/>
                  </a:lnTo>
                  <a:lnTo>
                    <a:pt x="1433" y="300"/>
                  </a:lnTo>
                  <a:lnTo>
                    <a:pt x="1433" y="293"/>
                  </a:lnTo>
                  <a:lnTo>
                    <a:pt x="1433" y="288"/>
                  </a:lnTo>
                  <a:lnTo>
                    <a:pt x="1430" y="287"/>
                  </a:lnTo>
                  <a:lnTo>
                    <a:pt x="1426" y="283"/>
                  </a:lnTo>
                  <a:lnTo>
                    <a:pt x="1423" y="281"/>
                  </a:lnTo>
                  <a:lnTo>
                    <a:pt x="1419" y="278"/>
                  </a:lnTo>
                  <a:lnTo>
                    <a:pt x="1419" y="273"/>
                  </a:lnTo>
                  <a:lnTo>
                    <a:pt x="1419" y="266"/>
                  </a:lnTo>
                  <a:lnTo>
                    <a:pt x="1419" y="266"/>
                  </a:lnTo>
                  <a:lnTo>
                    <a:pt x="1411" y="266"/>
                  </a:lnTo>
                  <a:lnTo>
                    <a:pt x="1404" y="264"/>
                  </a:lnTo>
                  <a:lnTo>
                    <a:pt x="1399" y="261"/>
                  </a:lnTo>
                  <a:lnTo>
                    <a:pt x="1392" y="259"/>
                  </a:lnTo>
                  <a:lnTo>
                    <a:pt x="1392" y="259"/>
                  </a:lnTo>
                  <a:lnTo>
                    <a:pt x="1387" y="256"/>
                  </a:lnTo>
                  <a:lnTo>
                    <a:pt x="1380" y="254"/>
                  </a:lnTo>
                  <a:lnTo>
                    <a:pt x="1375" y="251"/>
                  </a:lnTo>
                  <a:lnTo>
                    <a:pt x="1373" y="249"/>
                  </a:lnTo>
                  <a:lnTo>
                    <a:pt x="1372" y="246"/>
                  </a:lnTo>
                  <a:lnTo>
                    <a:pt x="1372" y="246"/>
                  </a:lnTo>
                  <a:lnTo>
                    <a:pt x="1365" y="246"/>
                  </a:lnTo>
                  <a:lnTo>
                    <a:pt x="1360" y="242"/>
                  </a:lnTo>
                  <a:lnTo>
                    <a:pt x="1349" y="235"/>
                  </a:lnTo>
                  <a:lnTo>
                    <a:pt x="1346" y="234"/>
                  </a:lnTo>
                  <a:lnTo>
                    <a:pt x="1341" y="230"/>
                  </a:lnTo>
                  <a:lnTo>
                    <a:pt x="1332" y="230"/>
                  </a:lnTo>
                  <a:lnTo>
                    <a:pt x="1324" y="232"/>
                  </a:lnTo>
                  <a:lnTo>
                    <a:pt x="1324" y="232"/>
                  </a:lnTo>
                  <a:lnTo>
                    <a:pt x="1320" y="227"/>
                  </a:lnTo>
                  <a:lnTo>
                    <a:pt x="1319" y="220"/>
                  </a:lnTo>
                  <a:lnTo>
                    <a:pt x="1317" y="213"/>
                  </a:lnTo>
                  <a:lnTo>
                    <a:pt x="1317" y="205"/>
                  </a:lnTo>
                  <a:lnTo>
                    <a:pt x="1317" y="205"/>
                  </a:lnTo>
                  <a:lnTo>
                    <a:pt x="1308" y="200"/>
                  </a:lnTo>
                  <a:lnTo>
                    <a:pt x="1305" y="196"/>
                  </a:lnTo>
                  <a:lnTo>
                    <a:pt x="1303" y="191"/>
                  </a:lnTo>
                  <a:lnTo>
                    <a:pt x="1303" y="191"/>
                  </a:lnTo>
                  <a:lnTo>
                    <a:pt x="1298" y="191"/>
                  </a:lnTo>
                  <a:lnTo>
                    <a:pt x="1293" y="189"/>
                  </a:lnTo>
                  <a:lnTo>
                    <a:pt x="1285" y="186"/>
                  </a:lnTo>
                  <a:lnTo>
                    <a:pt x="1276" y="183"/>
                  </a:lnTo>
                  <a:lnTo>
                    <a:pt x="1269" y="183"/>
                  </a:lnTo>
                  <a:lnTo>
                    <a:pt x="1262" y="184"/>
                  </a:lnTo>
                  <a:lnTo>
                    <a:pt x="1262" y="184"/>
                  </a:lnTo>
                  <a:lnTo>
                    <a:pt x="1262" y="174"/>
                  </a:lnTo>
                  <a:lnTo>
                    <a:pt x="1261" y="165"/>
                  </a:lnTo>
                  <a:lnTo>
                    <a:pt x="1256" y="160"/>
                  </a:lnTo>
                  <a:lnTo>
                    <a:pt x="1250" y="155"/>
                  </a:lnTo>
                  <a:lnTo>
                    <a:pt x="1235" y="148"/>
                  </a:lnTo>
                  <a:lnTo>
                    <a:pt x="1221" y="143"/>
                  </a:lnTo>
                  <a:lnTo>
                    <a:pt x="1221" y="143"/>
                  </a:lnTo>
                  <a:lnTo>
                    <a:pt x="1204" y="143"/>
                  </a:lnTo>
                  <a:lnTo>
                    <a:pt x="1198" y="142"/>
                  </a:lnTo>
                  <a:lnTo>
                    <a:pt x="1196" y="140"/>
                  </a:lnTo>
                  <a:lnTo>
                    <a:pt x="1194" y="136"/>
                  </a:lnTo>
                  <a:lnTo>
                    <a:pt x="1194" y="123"/>
                  </a:lnTo>
                  <a:lnTo>
                    <a:pt x="1194" y="123"/>
                  </a:lnTo>
                  <a:lnTo>
                    <a:pt x="1186" y="126"/>
                  </a:lnTo>
                  <a:lnTo>
                    <a:pt x="1177" y="126"/>
                  </a:lnTo>
                  <a:lnTo>
                    <a:pt x="1170" y="126"/>
                  </a:lnTo>
                  <a:lnTo>
                    <a:pt x="1165" y="121"/>
                  </a:lnTo>
                  <a:lnTo>
                    <a:pt x="1160" y="116"/>
                  </a:lnTo>
                  <a:lnTo>
                    <a:pt x="1155" y="109"/>
                  </a:lnTo>
                  <a:lnTo>
                    <a:pt x="1153" y="99"/>
                  </a:lnTo>
                  <a:lnTo>
                    <a:pt x="1153" y="89"/>
                  </a:lnTo>
                  <a:lnTo>
                    <a:pt x="1153" y="89"/>
                  </a:lnTo>
                  <a:lnTo>
                    <a:pt x="1129" y="90"/>
                  </a:lnTo>
                  <a:lnTo>
                    <a:pt x="1111" y="94"/>
                  </a:lnTo>
                  <a:lnTo>
                    <a:pt x="1090" y="99"/>
                  </a:lnTo>
                  <a:lnTo>
                    <a:pt x="1071" y="102"/>
                  </a:lnTo>
                  <a:lnTo>
                    <a:pt x="1071" y="102"/>
                  </a:lnTo>
                  <a:lnTo>
                    <a:pt x="1065" y="104"/>
                  </a:lnTo>
                  <a:lnTo>
                    <a:pt x="1058" y="102"/>
                  </a:lnTo>
                  <a:lnTo>
                    <a:pt x="1054" y="101"/>
                  </a:lnTo>
                  <a:lnTo>
                    <a:pt x="1051" y="99"/>
                  </a:lnTo>
                  <a:lnTo>
                    <a:pt x="1044" y="92"/>
                  </a:lnTo>
                  <a:lnTo>
                    <a:pt x="1041" y="90"/>
                  </a:lnTo>
                  <a:lnTo>
                    <a:pt x="1037" y="89"/>
                  </a:lnTo>
                  <a:lnTo>
                    <a:pt x="1037" y="89"/>
                  </a:lnTo>
                  <a:lnTo>
                    <a:pt x="1032" y="89"/>
                  </a:lnTo>
                  <a:lnTo>
                    <a:pt x="1027" y="90"/>
                  </a:lnTo>
                  <a:lnTo>
                    <a:pt x="1019" y="94"/>
                  </a:lnTo>
                  <a:lnTo>
                    <a:pt x="1010" y="97"/>
                  </a:lnTo>
                  <a:lnTo>
                    <a:pt x="1003" y="97"/>
                  </a:lnTo>
                  <a:lnTo>
                    <a:pt x="996" y="96"/>
                  </a:lnTo>
                  <a:lnTo>
                    <a:pt x="996" y="96"/>
                  </a:lnTo>
                  <a:lnTo>
                    <a:pt x="996" y="90"/>
                  </a:lnTo>
                  <a:lnTo>
                    <a:pt x="996" y="85"/>
                  </a:lnTo>
                  <a:lnTo>
                    <a:pt x="995" y="82"/>
                  </a:lnTo>
                  <a:lnTo>
                    <a:pt x="991" y="80"/>
                  </a:lnTo>
                  <a:lnTo>
                    <a:pt x="986" y="75"/>
                  </a:lnTo>
                  <a:lnTo>
                    <a:pt x="983" y="73"/>
                  </a:lnTo>
                  <a:lnTo>
                    <a:pt x="983" y="68"/>
                  </a:lnTo>
                  <a:lnTo>
                    <a:pt x="983" y="68"/>
                  </a:lnTo>
                  <a:lnTo>
                    <a:pt x="976" y="55"/>
                  </a:lnTo>
                  <a:lnTo>
                    <a:pt x="969" y="41"/>
                  </a:lnTo>
                  <a:lnTo>
                    <a:pt x="969" y="41"/>
                  </a:lnTo>
                  <a:lnTo>
                    <a:pt x="961" y="29"/>
                  </a:lnTo>
                  <a:lnTo>
                    <a:pt x="950" y="19"/>
                  </a:lnTo>
                  <a:lnTo>
                    <a:pt x="940" y="8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21" y="0"/>
                  </a:lnTo>
                  <a:lnTo>
                    <a:pt x="916" y="2"/>
                  </a:lnTo>
                  <a:lnTo>
                    <a:pt x="908" y="7"/>
                  </a:lnTo>
                  <a:lnTo>
                    <a:pt x="908" y="7"/>
                  </a:lnTo>
                  <a:lnTo>
                    <a:pt x="906" y="8"/>
                  </a:lnTo>
                  <a:lnTo>
                    <a:pt x="906" y="10"/>
                  </a:lnTo>
                  <a:lnTo>
                    <a:pt x="904" y="12"/>
                  </a:lnTo>
                  <a:lnTo>
                    <a:pt x="901" y="14"/>
                  </a:lnTo>
                  <a:lnTo>
                    <a:pt x="901" y="14"/>
                  </a:lnTo>
                  <a:lnTo>
                    <a:pt x="894" y="14"/>
                  </a:lnTo>
                  <a:lnTo>
                    <a:pt x="891" y="14"/>
                  </a:lnTo>
                  <a:lnTo>
                    <a:pt x="887" y="14"/>
                  </a:lnTo>
                  <a:lnTo>
                    <a:pt x="887" y="14"/>
                  </a:lnTo>
                  <a:lnTo>
                    <a:pt x="882" y="17"/>
                  </a:lnTo>
                  <a:lnTo>
                    <a:pt x="880" y="20"/>
                  </a:lnTo>
                  <a:lnTo>
                    <a:pt x="880" y="20"/>
                  </a:lnTo>
                  <a:lnTo>
                    <a:pt x="879" y="25"/>
                  </a:lnTo>
                  <a:lnTo>
                    <a:pt x="877" y="27"/>
                  </a:lnTo>
                  <a:lnTo>
                    <a:pt x="874" y="27"/>
                  </a:lnTo>
                  <a:lnTo>
                    <a:pt x="874" y="27"/>
                  </a:lnTo>
                  <a:lnTo>
                    <a:pt x="872" y="31"/>
                  </a:lnTo>
                  <a:lnTo>
                    <a:pt x="870" y="32"/>
                  </a:lnTo>
                  <a:lnTo>
                    <a:pt x="865" y="34"/>
                  </a:lnTo>
                  <a:lnTo>
                    <a:pt x="853" y="34"/>
                  </a:lnTo>
                  <a:lnTo>
                    <a:pt x="853" y="34"/>
                  </a:lnTo>
                  <a:lnTo>
                    <a:pt x="851" y="43"/>
                  </a:lnTo>
                  <a:lnTo>
                    <a:pt x="850" y="49"/>
                  </a:lnTo>
                  <a:lnTo>
                    <a:pt x="843" y="61"/>
                  </a:lnTo>
                  <a:lnTo>
                    <a:pt x="836" y="73"/>
                  </a:lnTo>
                  <a:lnTo>
                    <a:pt x="834" y="80"/>
                  </a:lnTo>
                  <a:lnTo>
                    <a:pt x="833" y="89"/>
                  </a:lnTo>
                  <a:lnTo>
                    <a:pt x="833" y="89"/>
                  </a:lnTo>
                  <a:lnTo>
                    <a:pt x="826" y="90"/>
                  </a:lnTo>
                  <a:lnTo>
                    <a:pt x="821" y="89"/>
                  </a:lnTo>
                  <a:lnTo>
                    <a:pt x="812" y="85"/>
                  </a:lnTo>
                  <a:lnTo>
                    <a:pt x="804" y="82"/>
                  </a:lnTo>
                  <a:lnTo>
                    <a:pt x="798" y="80"/>
                  </a:lnTo>
                  <a:lnTo>
                    <a:pt x="792" y="82"/>
                  </a:lnTo>
                  <a:lnTo>
                    <a:pt x="792" y="82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4"/>
                  </a:lnTo>
                  <a:lnTo>
                    <a:pt x="776" y="87"/>
                  </a:lnTo>
                  <a:lnTo>
                    <a:pt x="771" y="92"/>
                  </a:lnTo>
                  <a:lnTo>
                    <a:pt x="768" y="96"/>
                  </a:lnTo>
                  <a:lnTo>
                    <a:pt x="764" y="96"/>
                  </a:lnTo>
                  <a:lnTo>
                    <a:pt x="764" y="96"/>
                  </a:lnTo>
                  <a:lnTo>
                    <a:pt x="759" y="96"/>
                  </a:lnTo>
                  <a:lnTo>
                    <a:pt x="756" y="97"/>
                  </a:lnTo>
                  <a:lnTo>
                    <a:pt x="752" y="99"/>
                  </a:lnTo>
                  <a:lnTo>
                    <a:pt x="751" y="102"/>
                  </a:lnTo>
                  <a:lnTo>
                    <a:pt x="751" y="102"/>
                  </a:lnTo>
                  <a:lnTo>
                    <a:pt x="747" y="101"/>
                  </a:lnTo>
                  <a:lnTo>
                    <a:pt x="744" y="99"/>
                  </a:lnTo>
                  <a:lnTo>
                    <a:pt x="740" y="97"/>
                  </a:lnTo>
                  <a:lnTo>
                    <a:pt x="737" y="96"/>
                  </a:lnTo>
                  <a:lnTo>
                    <a:pt x="737" y="96"/>
                  </a:lnTo>
                  <a:lnTo>
                    <a:pt x="730" y="96"/>
                  </a:lnTo>
                  <a:lnTo>
                    <a:pt x="727" y="92"/>
                  </a:lnTo>
                  <a:lnTo>
                    <a:pt x="723" y="89"/>
                  </a:lnTo>
                  <a:lnTo>
                    <a:pt x="723" y="82"/>
                  </a:lnTo>
                  <a:lnTo>
                    <a:pt x="723" y="82"/>
                  </a:lnTo>
                  <a:lnTo>
                    <a:pt x="717" y="82"/>
                  </a:lnTo>
                  <a:lnTo>
                    <a:pt x="710" y="82"/>
                  </a:lnTo>
                  <a:lnTo>
                    <a:pt x="705" y="80"/>
                  </a:lnTo>
                  <a:lnTo>
                    <a:pt x="703" y="75"/>
                  </a:lnTo>
                  <a:lnTo>
                    <a:pt x="703" y="75"/>
                  </a:lnTo>
                  <a:lnTo>
                    <a:pt x="698" y="75"/>
                  </a:lnTo>
                  <a:lnTo>
                    <a:pt x="694" y="73"/>
                  </a:lnTo>
                  <a:lnTo>
                    <a:pt x="691" y="72"/>
                  </a:lnTo>
                  <a:lnTo>
                    <a:pt x="689" y="68"/>
                  </a:lnTo>
                  <a:lnTo>
                    <a:pt x="689" y="68"/>
                  </a:lnTo>
                  <a:lnTo>
                    <a:pt x="635" y="68"/>
                  </a:lnTo>
                  <a:lnTo>
                    <a:pt x="635" y="68"/>
                  </a:lnTo>
                  <a:lnTo>
                    <a:pt x="626" y="70"/>
                  </a:lnTo>
                  <a:lnTo>
                    <a:pt x="621" y="72"/>
                  </a:lnTo>
                  <a:lnTo>
                    <a:pt x="618" y="77"/>
                  </a:lnTo>
                  <a:lnTo>
                    <a:pt x="614" y="82"/>
                  </a:lnTo>
                  <a:lnTo>
                    <a:pt x="614" y="82"/>
                  </a:lnTo>
                  <a:lnTo>
                    <a:pt x="606" y="84"/>
                  </a:lnTo>
                  <a:lnTo>
                    <a:pt x="601" y="85"/>
                  </a:lnTo>
                  <a:lnTo>
                    <a:pt x="597" y="90"/>
                  </a:lnTo>
                  <a:lnTo>
                    <a:pt x="594" y="96"/>
                  </a:lnTo>
                  <a:lnTo>
                    <a:pt x="594" y="96"/>
                  </a:lnTo>
                  <a:lnTo>
                    <a:pt x="580" y="92"/>
                  </a:lnTo>
                  <a:lnTo>
                    <a:pt x="565" y="90"/>
                  </a:lnTo>
                  <a:lnTo>
                    <a:pt x="551" y="87"/>
                  </a:lnTo>
                  <a:lnTo>
                    <a:pt x="544" y="85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1" y="87"/>
                  </a:lnTo>
                  <a:lnTo>
                    <a:pt x="526" y="89"/>
                  </a:lnTo>
                  <a:lnTo>
                    <a:pt x="519" y="89"/>
                  </a:lnTo>
                  <a:lnTo>
                    <a:pt x="519" y="89"/>
                  </a:lnTo>
                  <a:lnTo>
                    <a:pt x="512" y="89"/>
                  </a:lnTo>
                  <a:lnTo>
                    <a:pt x="507" y="92"/>
                  </a:lnTo>
                  <a:lnTo>
                    <a:pt x="503" y="94"/>
                  </a:lnTo>
                  <a:lnTo>
                    <a:pt x="498" y="96"/>
                  </a:lnTo>
                  <a:lnTo>
                    <a:pt x="498" y="96"/>
                  </a:lnTo>
                  <a:lnTo>
                    <a:pt x="497" y="97"/>
                  </a:lnTo>
                  <a:lnTo>
                    <a:pt x="495" y="99"/>
                  </a:lnTo>
                  <a:lnTo>
                    <a:pt x="491" y="102"/>
                  </a:lnTo>
                  <a:lnTo>
                    <a:pt x="486" y="104"/>
                  </a:lnTo>
                  <a:lnTo>
                    <a:pt x="485" y="106"/>
                  </a:lnTo>
                  <a:lnTo>
                    <a:pt x="485" y="109"/>
                  </a:lnTo>
                  <a:lnTo>
                    <a:pt x="485" y="109"/>
                  </a:lnTo>
                  <a:lnTo>
                    <a:pt x="481" y="107"/>
                  </a:lnTo>
                  <a:lnTo>
                    <a:pt x="480" y="104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64" y="96"/>
                  </a:lnTo>
                  <a:lnTo>
                    <a:pt x="464" y="96"/>
                  </a:lnTo>
                  <a:lnTo>
                    <a:pt x="457" y="106"/>
                  </a:lnTo>
                  <a:lnTo>
                    <a:pt x="449" y="116"/>
                  </a:lnTo>
                  <a:lnTo>
                    <a:pt x="437" y="123"/>
                  </a:lnTo>
                  <a:lnTo>
                    <a:pt x="425" y="128"/>
                  </a:lnTo>
                  <a:lnTo>
                    <a:pt x="411" y="131"/>
                  </a:lnTo>
                  <a:lnTo>
                    <a:pt x="396" y="135"/>
                  </a:lnTo>
                  <a:lnTo>
                    <a:pt x="379" y="136"/>
                  </a:lnTo>
                  <a:lnTo>
                    <a:pt x="362" y="136"/>
                  </a:lnTo>
                  <a:lnTo>
                    <a:pt x="362" y="136"/>
                  </a:lnTo>
                  <a:lnTo>
                    <a:pt x="357" y="136"/>
                  </a:lnTo>
                  <a:lnTo>
                    <a:pt x="353" y="135"/>
                  </a:lnTo>
                  <a:lnTo>
                    <a:pt x="350" y="133"/>
                  </a:lnTo>
                  <a:lnTo>
                    <a:pt x="348" y="130"/>
                  </a:lnTo>
                  <a:lnTo>
                    <a:pt x="348" y="130"/>
                  </a:lnTo>
                  <a:lnTo>
                    <a:pt x="348" y="126"/>
                  </a:lnTo>
                  <a:lnTo>
                    <a:pt x="346" y="125"/>
                  </a:lnTo>
                  <a:lnTo>
                    <a:pt x="341" y="123"/>
                  </a:lnTo>
                  <a:lnTo>
                    <a:pt x="341" y="123"/>
                  </a:lnTo>
                  <a:lnTo>
                    <a:pt x="329" y="123"/>
                  </a:lnTo>
                  <a:lnTo>
                    <a:pt x="317" y="123"/>
                  </a:lnTo>
                  <a:lnTo>
                    <a:pt x="305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0" y="125"/>
                  </a:lnTo>
                  <a:lnTo>
                    <a:pt x="288" y="126"/>
                  </a:lnTo>
                  <a:lnTo>
                    <a:pt x="288" y="128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78" y="131"/>
                  </a:lnTo>
                  <a:lnTo>
                    <a:pt x="270" y="130"/>
                  </a:lnTo>
                  <a:lnTo>
                    <a:pt x="261" y="130"/>
                  </a:lnTo>
                  <a:lnTo>
                    <a:pt x="253" y="130"/>
                  </a:lnTo>
                  <a:lnTo>
                    <a:pt x="253" y="130"/>
                  </a:lnTo>
                  <a:lnTo>
                    <a:pt x="241" y="135"/>
                  </a:lnTo>
                  <a:lnTo>
                    <a:pt x="232" y="140"/>
                  </a:lnTo>
                  <a:lnTo>
                    <a:pt x="223" y="148"/>
                  </a:lnTo>
                  <a:lnTo>
                    <a:pt x="218" y="157"/>
                  </a:lnTo>
                  <a:lnTo>
                    <a:pt x="218" y="157"/>
                  </a:lnTo>
                  <a:lnTo>
                    <a:pt x="205" y="159"/>
                  </a:lnTo>
                  <a:lnTo>
                    <a:pt x="193" y="162"/>
                  </a:lnTo>
                  <a:lnTo>
                    <a:pt x="171" y="171"/>
                  </a:lnTo>
                  <a:lnTo>
                    <a:pt x="171" y="171"/>
                  </a:lnTo>
                  <a:lnTo>
                    <a:pt x="160" y="176"/>
                  </a:lnTo>
                  <a:lnTo>
                    <a:pt x="154" y="181"/>
                  </a:lnTo>
                  <a:lnTo>
                    <a:pt x="143" y="184"/>
                  </a:lnTo>
                  <a:lnTo>
                    <a:pt x="137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6" y="184"/>
                  </a:lnTo>
                  <a:lnTo>
                    <a:pt x="123" y="186"/>
                  </a:lnTo>
                  <a:lnTo>
                    <a:pt x="119" y="191"/>
                  </a:lnTo>
                  <a:lnTo>
                    <a:pt x="116" y="198"/>
                  </a:lnTo>
                  <a:lnTo>
                    <a:pt x="116" y="205"/>
                  </a:lnTo>
                  <a:lnTo>
                    <a:pt x="113" y="210"/>
                  </a:lnTo>
                  <a:lnTo>
                    <a:pt x="109" y="217"/>
                  </a:lnTo>
                  <a:lnTo>
                    <a:pt x="104" y="218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29"/>
                  </a:lnTo>
                  <a:lnTo>
                    <a:pt x="80" y="237"/>
                  </a:lnTo>
                  <a:lnTo>
                    <a:pt x="72" y="246"/>
                  </a:lnTo>
                  <a:lnTo>
                    <a:pt x="62" y="252"/>
                  </a:lnTo>
                  <a:lnTo>
                    <a:pt x="62" y="252"/>
                  </a:lnTo>
                  <a:lnTo>
                    <a:pt x="62" y="268"/>
                  </a:lnTo>
                  <a:lnTo>
                    <a:pt x="60" y="283"/>
                  </a:lnTo>
                  <a:lnTo>
                    <a:pt x="55" y="307"/>
                  </a:lnTo>
                  <a:lnTo>
                    <a:pt x="55" y="307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7" y="319"/>
                  </a:lnTo>
                  <a:lnTo>
                    <a:pt x="7" y="331"/>
                  </a:lnTo>
                  <a:lnTo>
                    <a:pt x="5" y="341"/>
                  </a:lnTo>
                  <a:lnTo>
                    <a:pt x="0" y="348"/>
                  </a:lnTo>
                  <a:lnTo>
                    <a:pt x="0" y="348"/>
                  </a:lnTo>
                  <a:lnTo>
                    <a:pt x="2" y="351"/>
                  </a:lnTo>
                  <a:lnTo>
                    <a:pt x="4" y="355"/>
                  </a:lnTo>
                  <a:lnTo>
                    <a:pt x="5" y="358"/>
                  </a:lnTo>
                  <a:lnTo>
                    <a:pt x="7" y="362"/>
                  </a:lnTo>
                  <a:lnTo>
                    <a:pt x="7" y="362"/>
                  </a:lnTo>
                  <a:lnTo>
                    <a:pt x="4" y="363"/>
                  </a:lnTo>
                  <a:lnTo>
                    <a:pt x="2" y="36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5"/>
                  </a:lnTo>
                  <a:lnTo>
                    <a:pt x="0" y="375"/>
                  </a:lnTo>
                  <a:lnTo>
                    <a:pt x="4" y="391"/>
                  </a:lnTo>
                  <a:lnTo>
                    <a:pt x="7" y="404"/>
                  </a:lnTo>
                  <a:lnTo>
                    <a:pt x="12" y="420"/>
                  </a:lnTo>
                  <a:lnTo>
                    <a:pt x="14" y="437"/>
                  </a:lnTo>
                  <a:lnTo>
                    <a:pt x="14" y="437"/>
                  </a:lnTo>
                  <a:lnTo>
                    <a:pt x="34" y="477"/>
                  </a:lnTo>
                  <a:lnTo>
                    <a:pt x="34" y="477"/>
                  </a:lnTo>
                  <a:lnTo>
                    <a:pt x="39" y="479"/>
                  </a:lnTo>
                  <a:lnTo>
                    <a:pt x="43" y="483"/>
                  </a:lnTo>
                  <a:lnTo>
                    <a:pt x="48" y="491"/>
                  </a:lnTo>
                  <a:lnTo>
                    <a:pt x="53" y="500"/>
                  </a:lnTo>
                  <a:lnTo>
                    <a:pt x="55" y="512"/>
                  </a:lnTo>
                  <a:lnTo>
                    <a:pt x="55" y="512"/>
                  </a:lnTo>
                  <a:lnTo>
                    <a:pt x="50" y="510"/>
                  </a:lnTo>
                  <a:lnTo>
                    <a:pt x="46" y="506"/>
                  </a:lnTo>
                  <a:lnTo>
                    <a:pt x="43" y="503"/>
                  </a:lnTo>
                  <a:lnTo>
                    <a:pt x="41" y="498"/>
                  </a:lnTo>
                  <a:lnTo>
                    <a:pt x="39" y="493"/>
                  </a:lnTo>
                  <a:lnTo>
                    <a:pt x="36" y="489"/>
                  </a:lnTo>
                  <a:lnTo>
                    <a:pt x="33" y="486"/>
                  </a:lnTo>
                  <a:lnTo>
                    <a:pt x="27" y="484"/>
                  </a:lnTo>
                  <a:lnTo>
                    <a:pt x="27" y="484"/>
                  </a:lnTo>
                  <a:lnTo>
                    <a:pt x="27" y="491"/>
                  </a:lnTo>
                  <a:lnTo>
                    <a:pt x="29" y="498"/>
                  </a:lnTo>
                  <a:lnTo>
                    <a:pt x="33" y="510"/>
                  </a:lnTo>
                  <a:lnTo>
                    <a:pt x="34" y="522"/>
                  </a:lnTo>
                  <a:lnTo>
                    <a:pt x="36" y="530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1" y="553"/>
                  </a:lnTo>
                  <a:lnTo>
                    <a:pt x="29" y="566"/>
                  </a:lnTo>
                  <a:lnTo>
                    <a:pt x="29" y="580"/>
                  </a:lnTo>
                  <a:lnTo>
                    <a:pt x="27" y="594"/>
                  </a:lnTo>
                  <a:lnTo>
                    <a:pt x="27" y="594"/>
                  </a:lnTo>
                  <a:lnTo>
                    <a:pt x="24" y="609"/>
                  </a:lnTo>
                  <a:lnTo>
                    <a:pt x="19" y="624"/>
                  </a:lnTo>
                  <a:lnTo>
                    <a:pt x="15" y="640"/>
                  </a:lnTo>
                  <a:lnTo>
                    <a:pt x="14" y="655"/>
                  </a:lnTo>
                  <a:lnTo>
                    <a:pt x="14" y="655"/>
                  </a:lnTo>
                  <a:lnTo>
                    <a:pt x="17" y="657"/>
                  </a:lnTo>
                  <a:lnTo>
                    <a:pt x="21" y="658"/>
                  </a:lnTo>
                  <a:lnTo>
                    <a:pt x="24" y="660"/>
                  </a:lnTo>
                  <a:lnTo>
                    <a:pt x="27" y="662"/>
                  </a:lnTo>
                  <a:lnTo>
                    <a:pt x="27" y="662"/>
                  </a:lnTo>
                  <a:lnTo>
                    <a:pt x="29" y="655"/>
                  </a:lnTo>
                  <a:lnTo>
                    <a:pt x="34" y="652"/>
                  </a:lnTo>
                  <a:lnTo>
                    <a:pt x="38" y="647"/>
                  </a:lnTo>
                  <a:lnTo>
                    <a:pt x="41" y="641"/>
                  </a:lnTo>
                  <a:lnTo>
                    <a:pt x="41" y="641"/>
                  </a:lnTo>
                  <a:lnTo>
                    <a:pt x="44" y="641"/>
                  </a:lnTo>
                  <a:lnTo>
                    <a:pt x="46" y="638"/>
                  </a:lnTo>
                  <a:lnTo>
                    <a:pt x="48" y="631"/>
                  </a:lnTo>
                  <a:lnTo>
                    <a:pt x="50" y="624"/>
                  </a:lnTo>
                  <a:lnTo>
                    <a:pt x="51" y="623"/>
                  </a:lnTo>
                  <a:lnTo>
                    <a:pt x="55" y="621"/>
                  </a:lnTo>
                  <a:lnTo>
                    <a:pt x="55" y="621"/>
                  </a:lnTo>
                  <a:lnTo>
                    <a:pt x="55" y="525"/>
                  </a:lnTo>
                  <a:lnTo>
                    <a:pt x="55" y="525"/>
                  </a:lnTo>
                  <a:lnTo>
                    <a:pt x="51" y="525"/>
                  </a:lnTo>
                  <a:lnTo>
                    <a:pt x="50" y="522"/>
                  </a:lnTo>
                  <a:lnTo>
                    <a:pt x="51" y="520"/>
                  </a:lnTo>
                  <a:lnTo>
                    <a:pt x="55" y="518"/>
                  </a:lnTo>
                  <a:lnTo>
                    <a:pt x="55" y="518"/>
                  </a:lnTo>
                  <a:lnTo>
                    <a:pt x="60" y="520"/>
                  </a:lnTo>
                  <a:lnTo>
                    <a:pt x="62" y="522"/>
                  </a:lnTo>
                  <a:lnTo>
                    <a:pt x="62" y="525"/>
                  </a:lnTo>
                  <a:lnTo>
                    <a:pt x="62" y="525"/>
                  </a:lnTo>
                  <a:lnTo>
                    <a:pt x="72" y="570"/>
                  </a:lnTo>
                  <a:lnTo>
                    <a:pt x="75" y="594"/>
                  </a:lnTo>
                  <a:lnTo>
                    <a:pt x="75" y="607"/>
                  </a:lnTo>
                  <a:lnTo>
                    <a:pt x="75" y="621"/>
                  </a:lnTo>
                  <a:lnTo>
                    <a:pt x="75" y="621"/>
                  </a:lnTo>
                  <a:lnTo>
                    <a:pt x="84" y="623"/>
                  </a:lnTo>
                  <a:lnTo>
                    <a:pt x="87" y="624"/>
                  </a:lnTo>
                  <a:lnTo>
                    <a:pt x="89" y="628"/>
                  </a:lnTo>
                  <a:lnTo>
                    <a:pt x="89" y="628"/>
                  </a:lnTo>
                  <a:lnTo>
                    <a:pt x="89" y="633"/>
                  </a:lnTo>
                  <a:lnTo>
                    <a:pt x="92" y="635"/>
                  </a:lnTo>
                  <a:lnTo>
                    <a:pt x="94" y="638"/>
                  </a:lnTo>
                  <a:lnTo>
                    <a:pt x="96" y="641"/>
                  </a:lnTo>
                  <a:lnTo>
                    <a:pt x="96" y="641"/>
                  </a:lnTo>
                  <a:lnTo>
                    <a:pt x="102" y="641"/>
                  </a:lnTo>
                  <a:lnTo>
                    <a:pt x="109" y="641"/>
                  </a:lnTo>
                  <a:lnTo>
                    <a:pt x="116" y="641"/>
                  </a:lnTo>
                  <a:lnTo>
                    <a:pt x="123" y="641"/>
                  </a:lnTo>
                  <a:lnTo>
                    <a:pt x="123" y="641"/>
                  </a:lnTo>
                  <a:lnTo>
                    <a:pt x="123" y="645"/>
                  </a:lnTo>
                  <a:lnTo>
                    <a:pt x="123" y="648"/>
                  </a:lnTo>
                  <a:lnTo>
                    <a:pt x="123" y="648"/>
                  </a:lnTo>
                  <a:lnTo>
                    <a:pt x="126" y="648"/>
                  </a:lnTo>
                  <a:lnTo>
                    <a:pt x="130" y="648"/>
                  </a:lnTo>
                  <a:lnTo>
                    <a:pt x="133" y="648"/>
                  </a:lnTo>
                  <a:lnTo>
                    <a:pt x="137" y="648"/>
                  </a:lnTo>
                  <a:lnTo>
                    <a:pt x="137" y="648"/>
                  </a:lnTo>
                  <a:lnTo>
                    <a:pt x="137" y="652"/>
                  </a:lnTo>
                  <a:lnTo>
                    <a:pt x="137" y="655"/>
                  </a:lnTo>
                  <a:lnTo>
                    <a:pt x="137" y="655"/>
                  </a:lnTo>
                  <a:lnTo>
                    <a:pt x="147" y="658"/>
                  </a:lnTo>
                  <a:lnTo>
                    <a:pt x="160" y="660"/>
                  </a:lnTo>
                  <a:lnTo>
                    <a:pt x="166" y="662"/>
                  </a:lnTo>
                  <a:lnTo>
                    <a:pt x="171" y="665"/>
                  </a:lnTo>
                  <a:lnTo>
                    <a:pt x="174" y="670"/>
                  </a:lnTo>
                  <a:lnTo>
                    <a:pt x="177" y="676"/>
                  </a:lnTo>
                  <a:lnTo>
                    <a:pt x="177" y="676"/>
                  </a:lnTo>
                  <a:lnTo>
                    <a:pt x="218" y="676"/>
                  </a:lnTo>
                  <a:lnTo>
                    <a:pt x="218" y="676"/>
                  </a:lnTo>
                  <a:lnTo>
                    <a:pt x="218" y="679"/>
                  </a:lnTo>
                  <a:lnTo>
                    <a:pt x="220" y="682"/>
                  </a:lnTo>
                  <a:lnTo>
                    <a:pt x="225" y="686"/>
                  </a:lnTo>
                  <a:lnTo>
                    <a:pt x="232" y="687"/>
                  </a:lnTo>
                  <a:lnTo>
                    <a:pt x="239" y="689"/>
                  </a:lnTo>
                  <a:lnTo>
                    <a:pt x="239" y="689"/>
                  </a:lnTo>
                  <a:lnTo>
                    <a:pt x="251" y="699"/>
                  </a:lnTo>
                  <a:lnTo>
                    <a:pt x="259" y="703"/>
                  </a:lnTo>
                  <a:lnTo>
                    <a:pt x="263" y="703"/>
                  </a:lnTo>
                  <a:lnTo>
                    <a:pt x="266" y="703"/>
                  </a:lnTo>
                  <a:lnTo>
                    <a:pt x="266" y="703"/>
                  </a:lnTo>
                  <a:lnTo>
                    <a:pt x="300" y="703"/>
                  </a:lnTo>
                  <a:lnTo>
                    <a:pt x="300" y="703"/>
                  </a:lnTo>
                  <a:lnTo>
                    <a:pt x="307" y="705"/>
                  </a:lnTo>
                  <a:lnTo>
                    <a:pt x="312" y="708"/>
                  </a:lnTo>
                  <a:lnTo>
                    <a:pt x="324" y="716"/>
                  </a:lnTo>
                  <a:lnTo>
                    <a:pt x="329" y="720"/>
                  </a:lnTo>
                  <a:lnTo>
                    <a:pt x="336" y="723"/>
                  </a:lnTo>
                  <a:lnTo>
                    <a:pt x="345" y="725"/>
                  </a:lnTo>
                  <a:lnTo>
                    <a:pt x="355" y="723"/>
                  </a:lnTo>
                  <a:lnTo>
                    <a:pt x="471" y="723"/>
                  </a:lnTo>
                  <a:lnTo>
                    <a:pt x="471" y="723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83" y="723"/>
                  </a:lnTo>
                  <a:lnTo>
                    <a:pt x="488" y="723"/>
                  </a:lnTo>
                  <a:lnTo>
                    <a:pt x="490" y="727"/>
                  </a:lnTo>
                  <a:lnTo>
                    <a:pt x="491" y="730"/>
                  </a:lnTo>
                  <a:lnTo>
                    <a:pt x="495" y="737"/>
                  </a:lnTo>
                  <a:lnTo>
                    <a:pt x="497" y="740"/>
                  </a:lnTo>
                  <a:lnTo>
                    <a:pt x="498" y="744"/>
                  </a:lnTo>
                  <a:lnTo>
                    <a:pt x="498" y="744"/>
                  </a:lnTo>
                  <a:lnTo>
                    <a:pt x="503" y="747"/>
                  </a:lnTo>
                  <a:lnTo>
                    <a:pt x="508" y="751"/>
                  </a:lnTo>
                  <a:lnTo>
                    <a:pt x="512" y="756"/>
                  </a:lnTo>
                  <a:lnTo>
                    <a:pt x="519" y="757"/>
                  </a:lnTo>
                  <a:lnTo>
                    <a:pt x="519" y="757"/>
                  </a:lnTo>
                  <a:lnTo>
                    <a:pt x="526" y="761"/>
                  </a:lnTo>
                  <a:lnTo>
                    <a:pt x="529" y="766"/>
                  </a:lnTo>
                  <a:lnTo>
                    <a:pt x="532" y="771"/>
                  </a:lnTo>
                  <a:lnTo>
                    <a:pt x="536" y="778"/>
                  </a:lnTo>
                  <a:lnTo>
                    <a:pt x="541" y="791"/>
                  </a:lnTo>
                  <a:lnTo>
                    <a:pt x="543" y="798"/>
                  </a:lnTo>
                  <a:lnTo>
                    <a:pt x="546" y="805"/>
                  </a:lnTo>
                  <a:lnTo>
                    <a:pt x="546" y="805"/>
                  </a:lnTo>
                  <a:lnTo>
                    <a:pt x="546" y="810"/>
                  </a:lnTo>
                  <a:lnTo>
                    <a:pt x="544" y="815"/>
                  </a:lnTo>
                  <a:lnTo>
                    <a:pt x="543" y="820"/>
                  </a:lnTo>
                  <a:lnTo>
                    <a:pt x="539" y="822"/>
                  </a:lnTo>
                  <a:lnTo>
                    <a:pt x="532" y="827"/>
                  </a:lnTo>
                  <a:lnTo>
                    <a:pt x="526" y="832"/>
                  </a:lnTo>
                  <a:lnTo>
                    <a:pt x="526" y="832"/>
                  </a:lnTo>
                  <a:lnTo>
                    <a:pt x="526" y="838"/>
                  </a:lnTo>
                  <a:lnTo>
                    <a:pt x="524" y="841"/>
                  </a:lnTo>
                  <a:lnTo>
                    <a:pt x="522" y="844"/>
                  </a:lnTo>
                  <a:lnTo>
                    <a:pt x="519" y="846"/>
                  </a:lnTo>
                  <a:lnTo>
                    <a:pt x="519" y="846"/>
                  </a:lnTo>
                  <a:lnTo>
                    <a:pt x="519" y="851"/>
                  </a:lnTo>
                  <a:lnTo>
                    <a:pt x="517" y="855"/>
                  </a:lnTo>
                  <a:lnTo>
                    <a:pt x="515" y="858"/>
                  </a:lnTo>
                  <a:lnTo>
                    <a:pt x="512" y="860"/>
                  </a:lnTo>
                  <a:lnTo>
                    <a:pt x="512" y="860"/>
                  </a:lnTo>
                  <a:lnTo>
                    <a:pt x="512" y="948"/>
                  </a:lnTo>
                  <a:lnTo>
                    <a:pt x="512" y="948"/>
                  </a:lnTo>
                  <a:lnTo>
                    <a:pt x="515" y="953"/>
                  </a:lnTo>
                  <a:lnTo>
                    <a:pt x="517" y="960"/>
                  </a:lnTo>
                  <a:lnTo>
                    <a:pt x="520" y="965"/>
                  </a:lnTo>
                  <a:lnTo>
                    <a:pt x="522" y="967"/>
                  </a:lnTo>
                  <a:lnTo>
                    <a:pt x="526" y="969"/>
                  </a:lnTo>
                  <a:lnTo>
                    <a:pt x="526" y="969"/>
                  </a:lnTo>
                  <a:lnTo>
                    <a:pt x="534" y="974"/>
                  </a:lnTo>
                  <a:lnTo>
                    <a:pt x="537" y="977"/>
                  </a:lnTo>
                  <a:lnTo>
                    <a:pt x="539" y="982"/>
                  </a:lnTo>
                  <a:lnTo>
                    <a:pt x="539" y="982"/>
                  </a:lnTo>
                  <a:lnTo>
                    <a:pt x="546" y="982"/>
                  </a:lnTo>
                  <a:lnTo>
                    <a:pt x="553" y="982"/>
                  </a:lnTo>
                  <a:lnTo>
                    <a:pt x="553" y="982"/>
                  </a:lnTo>
                  <a:lnTo>
                    <a:pt x="556" y="984"/>
                  </a:lnTo>
                  <a:lnTo>
                    <a:pt x="558" y="986"/>
                  </a:lnTo>
                  <a:lnTo>
                    <a:pt x="560" y="989"/>
                  </a:lnTo>
                  <a:lnTo>
                    <a:pt x="560" y="989"/>
                  </a:lnTo>
                  <a:lnTo>
                    <a:pt x="570" y="989"/>
                  </a:lnTo>
                  <a:lnTo>
                    <a:pt x="580" y="989"/>
                  </a:lnTo>
                  <a:lnTo>
                    <a:pt x="580" y="989"/>
                  </a:lnTo>
                  <a:lnTo>
                    <a:pt x="584" y="991"/>
                  </a:lnTo>
                  <a:lnTo>
                    <a:pt x="585" y="993"/>
                  </a:lnTo>
                  <a:lnTo>
                    <a:pt x="585" y="994"/>
                  </a:lnTo>
                  <a:lnTo>
                    <a:pt x="587" y="996"/>
                  </a:lnTo>
                  <a:lnTo>
                    <a:pt x="587" y="996"/>
                  </a:lnTo>
                  <a:lnTo>
                    <a:pt x="594" y="996"/>
                  </a:lnTo>
                  <a:lnTo>
                    <a:pt x="601" y="996"/>
                  </a:lnTo>
                  <a:lnTo>
                    <a:pt x="601" y="996"/>
                  </a:lnTo>
                  <a:lnTo>
                    <a:pt x="604" y="998"/>
                  </a:lnTo>
                  <a:lnTo>
                    <a:pt x="606" y="999"/>
                  </a:lnTo>
                  <a:lnTo>
                    <a:pt x="607" y="1003"/>
                  </a:lnTo>
                  <a:lnTo>
                    <a:pt x="607" y="1003"/>
                  </a:lnTo>
                  <a:lnTo>
                    <a:pt x="621" y="1006"/>
                  </a:lnTo>
                  <a:lnTo>
                    <a:pt x="635" y="1010"/>
                  </a:lnTo>
                  <a:lnTo>
                    <a:pt x="635" y="1010"/>
                  </a:lnTo>
                  <a:lnTo>
                    <a:pt x="659" y="1027"/>
                  </a:lnTo>
                  <a:lnTo>
                    <a:pt x="672" y="1034"/>
                  </a:lnTo>
                  <a:lnTo>
                    <a:pt x="681" y="1035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40"/>
                  </a:lnTo>
                  <a:lnTo>
                    <a:pt x="693" y="1044"/>
                  </a:lnTo>
                  <a:lnTo>
                    <a:pt x="703" y="1046"/>
                  </a:lnTo>
                  <a:lnTo>
                    <a:pt x="715" y="1047"/>
                  </a:lnTo>
                  <a:lnTo>
                    <a:pt x="723" y="1051"/>
                  </a:lnTo>
                  <a:lnTo>
                    <a:pt x="723" y="1051"/>
                  </a:lnTo>
                  <a:lnTo>
                    <a:pt x="727" y="1059"/>
                  </a:lnTo>
                  <a:lnTo>
                    <a:pt x="734" y="1064"/>
                  </a:lnTo>
                  <a:lnTo>
                    <a:pt x="745" y="1076"/>
                  </a:lnTo>
                  <a:lnTo>
                    <a:pt x="752" y="1081"/>
                  </a:lnTo>
                  <a:lnTo>
                    <a:pt x="757" y="1088"/>
                  </a:lnTo>
                  <a:lnTo>
                    <a:pt x="763" y="1095"/>
                  </a:lnTo>
                  <a:lnTo>
                    <a:pt x="764" y="1105"/>
                  </a:lnTo>
                  <a:lnTo>
                    <a:pt x="764" y="1105"/>
                  </a:lnTo>
                  <a:lnTo>
                    <a:pt x="764" y="1160"/>
                  </a:lnTo>
                  <a:lnTo>
                    <a:pt x="764" y="1160"/>
                  </a:lnTo>
                  <a:lnTo>
                    <a:pt x="771" y="1160"/>
                  </a:lnTo>
                  <a:lnTo>
                    <a:pt x="771" y="1160"/>
                  </a:lnTo>
                  <a:lnTo>
                    <a:pt x="788" y="1160"/>
                  </a:lnTo>
                  <a:lnTo>
                    <a:pt x="795" y="1158"/>
                  </a:lnTo>
                  <a:lnTo>
                    <a:pt x="797" y="1157"/>
                  </a:lnTo>
                  <a:lnTo>
                    <a:pt x="798" y="1153"/>
                  </a:lnTo>
                  <a:lnTo>
                    <a:pt x="798" y="1153"/>
                  </a:lnTo>
                  <a:lnTo>
                    <a:pt x="805" y="1153"/>
                  </a:lnTo>
                  <a:lnTo>
                    <a:pt x="812" y="1153"/>
                  </a:lnTo>
                  <a:lnTo>
                    <a:pt x="817" y="1151"/>
                  </a:lnTo>
                  <a:lnTo>
                    <a:pt x="819" y="1146"/>
                  </a:lnTo>
                  <a:lnTo>
                    <a:pt x="819" y="1146"/>
                  </a:lnTo>
                  <a:lnTo>
                    <a:pt x="827" y="1148"/>
                  </a:lnTo>
                  <a:lnTo>
                    <a:pt x="834" y="1146"/>
                  </a:lnTo>
                  <a:lnTo>
                    <a:pt x="839" y="1143"/>
                  </a:lnTo>
                  <a:lnTo>
                    <a:pt x="843" y="1139"/>
                  </a:lnTo>
                  <a:lnTo>
                    <a:pt x="850" y="1131"/>
                  </a:lnTo>
                  <a:lnTo>
                    <a:pt x="855" y="1128"/>
                  </a:lnTo>
                  <a:lnTo>
                    <a:pt x="860" y="1126"/>
                  </a:lnTo>
                  <a:lnTo>
                    <a:pt x="860" y="1126"/>
                  </a:lnTo>
                  <a:lnTo>
                    <a:pt x="867" y="1126"/>
                  </a:lnTo>
                  <a:lnTo>
                    <a:pt x="870" y="1129"/>
                  </a:lnTo>
                  <a:lnTo>
                    <a:pt x="875" y="1131"/>
                  </a:lnTo>
                  <a:lnTo>
                    <a:pt x="880" y="1133"/>
                  </a:lnTo>
                  <a:lnTo>
                    <a:pt x="880" y="1133"/>
                  </a:lnTo>
                  <a:lnTo>
                    <a:pt x="886" y="1133"/>
                  </a:lnTo>
                  <a:lnTo>
                    <a:pt x="889" y="1134"/>
                  </a:lnTo>
                  <a:lnTo>
                    <a:pt x="892" y="1136"/>
                  </a:lnTo>
                  <a:lnTo>
                    <a:pt x="894" y="1139"/>
                  </a:lnTo>
                  <a:lnTo>
                    <a:pt x="894" y="1139"/>
                  </a:lnTo>
                  <a:lnTo>
                    <a:pt x="903" y="1134"/>
                  </a:lnTo>
                  <a:lnTo>
                    <a:pt x="909" y="1129"/>
                  </a:lnTo>
                  <a:lnTo>
                    <a:pt x="918" y="1122"/>
                  </a:lnTo>
                  <a:lnTo>
                    <a:pt x="928" y="1119"/>
                  </a:lnTo>
                  <a:lnTo>
                    <a:pt x="928" y="1119"/>
                  </a:lnTo>
                  <a:lnTo>
                    <a:pt x="935" y="1121"/>
                  </a:lnTo>
                  <a:lnTo>
                    <a:pt x="942" y="1122"/>
                  </a:lnTo>
                  <a:lnTo>
                    <a:pt x="945" y="1128"/>
                  </a:lnTo>
                  <a:lnTo>
                    <a:pt x="949" y="1133"/>
                  </a:lnTo>
                  <a:lnTo>
                    <a:pt x="949" y="1133"/>
                  </a:lnTo>
                  <a:lnTo>
                    <a:pt x="983" y="1133"/>
                  </a:lnTo>
                  <a:lnTo>
                    <a:pt x="983" y="1133"/>
                  </a:lnTo>
                  <a:lnTo>
                    <a:pt x="988" y="1133"/>
                  </a:lnTo>
                  <a:lnTo>
                    <a:pt x="993" y="1131"/>
                  </a:lnTo>
                  <a:lnTo>
                    <a:pt x="996" y="1129"/>
                  </a:lnTo>
                  <a:lnTo>
                    <a:pt x="1000" y="1126"/>
                  </a:lnTo>
                  <a:lnTo>
                    <a:pt x="1005" y="1119"/>
                  </a:lnTo>
                  <a:lnTo>
                    <a:pt x="1010" y="1112"/>
                  </a:lnTo>
                  <a:lnTo>
                    <a:pt x="1010" y="1112"/>
                  </a:lnTo>
                  <a:lnTo>
                    <a:pt x="1012" y="1110"/>
                  </a:lnTo>
                  <a:lnTo>
                    <a:pt x="1013" y="1109"/>
                  </a:lnTo>
                  <a:lnTo>
                    <a:pt x="1017" y="1105"/>
                  </a:lnTo>
                  <a:lnTo>
                    <a:pt x="1019" y="1100"/>
                  </a:lnTo>
                  <a:lnTo>
                    <a:pt x="1020" y="1098"/>
                  </a:lnTo>
                  <a:lnTo>
                    <a:pt x="1024" y="1098"/>
                  </a:lnTo>
                  <a:lnTo>
                    <a:pt x="1024" y="1098"/>
                  </a:lnTo>
                  <a:lnTo>
                    <a:pt x="1025" y="1095"/>
                  </a:lnTo>
                  <a:lnTo>
                    <a:pt x="1027" y="1092"/>
                  </a:lnTo>
                  <a:lnTo>
                    <a:pt x="1029" y="1090"/>
                  </a:lnTo>
                  <a:lnTo>
                    <a:pt x="1030" y="1085"/>
                  </a:lnTo>
                  <a:lnTo>
                    <a:pt x="1030" y="1085"/>
                  </a:lnTo>
                  <a:lnTo>
                    <a:pt x="1037" y="1085"/>
                  </a:lnTo>
                  <a:lnTo>
                    <a:pt x="1044" y="1083"/>
                  </a:lnTo>
                  <a:lnTo>
                    <a:pt x="1053" y="1076"/>
                  </a:lnTo>
                  <a:lnTo>
                    <a:pt x="1058" y="1075"/>
                  </a:lnTo>
                  <a:lnTo>
                    <a:pt x="1063" y="1071"/>
                  </a:lnTo>
                  <a:lnTo>
                    <a:pt x="1070" y="1071"/>
                  </a:lnTo>
                  <a:lnTo>
                    <a:pt x="1078" y="1071"/>
                  </a:lnTo>
                  <a:lnTo>
                    <a:pt x="1078" y="1071"/>
                  </a:lnTo>
                  <a:lnTo>
                    <a:pt x="1078" y="1063"/>
                  </a:lnTo>
                  <a:lnTo>
                    <a:pt x="1077" y="1056"/>
                  </a:lnTo>
                  <a:lnTo>
                    <a:pt x="1073" y="1051"/>
                  </a:lnTo>
                  <a:lnTo>
                    <a:pt x="1071" y="1044"/>
                  </a:lnTo>
                  <a:lnTo>
                    <a:pt x="1071" y="1044"/>
                  </a:lnTo>
                  <a:lnTo>
                    <a:pt x="1071" y="1035"/>
                  </a:lnTo>
                  <a:lnTo>
                    <a:pt x="1073" y="1028"/>
                  </a:lnTo>
                  <a:lnTo>
                    <a:pt x="1077" y="1023"/>
                  </a:lnTo>
                  <a:lnTo>
                    <a:pt x="1078" y="1017"/>
                  </a:lnTo>
                  <a:lnTo>
                    <a:pt x="1078" y="1017"/>
                  </a:lnTo>
                  <a:lnTo>
                    <a:pt x="1085" y="1017"/>
                  </a:lnTo>
                  <a:lnTo>
                    <a:pt x="1085" y="1017"/>
                  </a:lnTo>
                  <a:lnTo>
                    <a:pt x="1104" y="1025"/>
                  </a:lnTo>
                  <a:lnTo>
                    <a:pt x="1114" y="1028"/>
                  </a:lnTo>
                  <a:lnTo>
                    <a:pt x="1126" y="1030"/>
                  </a:lnTo>
                  <a:lnTo>
                    <a:pt x="1126" y="1030"/>
                  </a:lnTo>
                  <a:lnTo>
                    <a:pt x="1181" y="1003"/>
                  </a:lnTo>
                  <a:lnTo>
                    <a:pt x="1181" y="1003"/>
                  </a:lnTo>
                  <a:lnTo>
                    <a:pt x="1184" y="999"/>
                  </a:lnTo>
                  <a:lnTo>
                    <a:pt x="1186" y="994"/>
                  </a:lnTo>
                  <a:lnTo>
                    <a:pt x="1187" y="982"/>
                  </a:lnTo>
                  <a:lnTo>
                    <a:pt x="1189" y="970"/>
                  </a:lnTo>
                  <a:lnTo>
                    <a:pt x="1191" y="965"/>
                  </a:lnTo>
                  <a:lnTo>
                    <a:pt x="1194" y="962"/>
                  </a:lnTo>
                  <a:lnTo>
                    <a:pt x="1194" y="962"/>
                  </a:lnTo>
                  <a:lnTo>
                    <a:pt x="1203" y="960"/>
                  </a:lnTo>
                  <a:lnTo>
                    <a:pt x="1210" y="959"/>
                  </a:lnTo>
                  <a:lnTo>
                    <a:pt x="1221" y="952"/>
                  </a:lnTo>
                  <a:lnTo>
                    <a:pt x="1233" y="945"/>
                  </a:lnTo>
                  <a:lnTo>
                    <a:pt x="1240" y="943"/>
                  </a:lnTo>
                  <a:lnTo>
                    <a:pt x="1249" y="942"/>
                  </a:lnTo>
                  <a:lnTo>
                    <a:pt x="1249" y="942"/>
                  </a:lnTo>
                  <a:lnTo>
                    <a:pt x="1249" y="950"/>
                  </a:lnTo>
                  <a:lnTo>
                    <a:pt x="1252" y="955"/>
                  </a:lnTo>
                  <a:lnTo>
                    <a:pt x="1254" y="962"/>
                  </a:lnTo>
                  <a:lnTo>
                    <a:pt x="1256" y="969"/>
                  </a:lnTo>
                  <a:lnTo>
                    <a:pt x="1256" y="969"/>
                  </a:lnTo>
                  <a:lnTo>
                    <a:pt x="1252" y="970"/>
                  </a:lnTo>
                  <a:lnTo>
                    <a:pt x="1250" y="972"/>
                  </a:lnTo>
                  <a:lnTo>
                    <a:pt x="1249" y="979"/>
                  </a:lnTo>
                  <a:lnTo>
                    <a:pt x="1249" y="996"/>
                  </a:lnTo>
                  <a:lnTo>
                    <a:pt x="1249" y="996"/>
                  </a:lnTo>
                  <a:lnTo>
                    <a:pt x="1310" y="996"/>
                  </a:lnTo>
                  <a:lnTo>
                    <a:pt x="1310" y="996"/>
                  </a:lnTo>
                  <a:lnTo>
                    <a:pt x="1310" y="993"/>
                  </a:lnTo>
                  <a:lnTo>
                    <a:pt x="1314" y="989"/>
                  </a:lnTo>
                  <a:lnTo>
                    <a:pt x="1319" y="984"/>
                  </a:lnTo>
                  <a:lnTo>
                    <a:pt x="1322" y="982"/>
                  </a:lnTo>
                  <a:lnTo>
                    <a:pt x="1324" y="979"/>
                  </a:lnTo>
                  <a:lnTo>
                    <a:pt x="1324" y="976"/>
                  </a:lnTo>
                  <a:lnTo>
                    <a:pt x="1324" y="969"/>
                  </a:lnTo>
                  <a:lnTo>
                    <a:pt x="1324" y="969"/>
                  </a:lnTo>
                  <a:lnTo>
                    <a:pt x="1329" y="965"/>
                  </a:lnTo>
                  <a:lnTo>
                    <a:pt x="1334" y="962"/>
                  </a:lnTo>
                  <a:lnTo>
                    <a:pt x="1336" y="957"/>
                  </a:lnTo>
                  <a:lnTo>
                    <a:pt x="1338" y="948"/>
                  </a:lnTo>
                  <a:lnTo>
                    <a:pt x="1338" y="948"/>
                  </a:lnTo>
                  <a:lnTo>
                    <a:pt x="1331" y="938"/>
                  </a:lnTo>
                  <a:lnTo>
                    <a:pt x="1324" y="928"/>
                  </a:lnTo>
                  <a:lnTo>
                    <a:pt x="1324" y="928"/>
                  </a:lnTo>
                  <a:lnTo>
                    <a:pt x="1320" y="921"/>
                  </a:lnTo>
                  <a:lnTo>
                    <a:pt x="1317" y="914"/>
                  </a:lnTo>
                  <a:lnTo>
                    <a:pt x="1317" y="914"/>
                  </a:lnTo>
                  <a:lnTo>
                    <a:pt x="1314" y="914"/>
                  </a:lnTo>
                  <a:lnTo>
                    <a:pt x="1310" y="914"/>
                  </a:lnTo>
                  <a:lnTo>
                    <a:pt x="1310" y="914"/>
                  </a:lnTo>
                  <a:lnTo>
                    <a:pt x="1310" y="913"/>
                  </a:lnTo>
                  <a:lnTo>
                    <a:pt x="1310" y="907"/>
                  </a:lnTo>
                  <a:lnTo>
                    <a:pt x="1310" y="904"/>
                  </a:lnTo>
                  <a:lnTo>
                    <a:pt x="1310" y="901"/>
                  </a:lnTo>
                  <a:lnTo>
                    <a:pt x="1310" y="901"/>
                  </a:lnTo>
                  <a:lnTo>
                    <a:pt x="1305" y="899"/>
                  </a:lnTo>
                  <a:lnTo>
                    <a:pt x="1302" y="895"/>
                  </a:lnTo>
                  <a:lnTo>
                    <a:pt x="1296" y="887"/>
                  </a:lnTo>
                  <a:lnTo>
                    <a:pt x="1296" y="887"/>
                  </a:lnTo>
                  <a:lnTo>
                    <a:pt x="1283" y="887"/>
                  </a:lnTo>
                  <a:lnTo>
                    <a:pt x="1278" y="885"/>
                  </a:lnTo>
                  <a:lnTo>
                    <a:pt x="1276" y="884"/>
                  </a:lnTo>
                  <a:lnTo>
                    <a:pt x="1276" y="880"/>
                  </a:lnTo>
                  <a:lnTo>
                    <a:pt x="1276" y="880"/>
                  </a:lnTo>
                  <a:lnTo>
                    <a:pt x="1278" y="855"/>
                  </a:lnTo>
                  <a:lnTo>
                    <a:pt x="1281" y="831"/>
                  </a:lnTo>
                  <a:lnTo>
                    <a:pt x="1286" y="809"/>
                  </a:lnTo>
                  <a:lnTo>
                    <a:pt x="1290" y="785"/>
                  </a:lnTo>
                  <a:lnTo>
                    <a:pt x="1290" y="785"/>
                  </a:lnTo>
                  <a:lnTo>
                    <a:pt x="1295" y="783"/>
                  </a:lnTo>
                  <a:lnTo>
                    <a:pt x="1296" y="778"/>
                  </a:lnTo>
                  <a:lnTo>
                    <a:pt x="1296" y="771"/>
                  </a:lnTo>
                  <a:lnTo>
                    <a:pt x="1296" y="764"/>
                  </a:lnTo>
                  <a:lnTo>
                    <a:pt x="1296" y="764"/>
                  </a:lnTo>
                  <a:lnTo>
                    <a:pt x="1291" y="756"/>
                  </a:lnTo>
                  <a:lnTo>
                    <a:pt x="1288" y="745"/>
                  </a:lnTo>
                  <a:lnTo>
                    <a:pt x="1285" y="735"/>
                  </a:lnTo>
                  <a:lnTo>
                    <a:pt x="1283" y="723"/>
                  </a:lnTo>
                  <a:lnTo>
                    <a:pt x="1283" y="696"/>
                  </a:lnTo>
                  <a:lnTo>
                    <a:pt x="1283" y="669"/>
                  </a:lnTo>
                  <a:lnTo>
                    <a:pt x="1283" y="669"/>
                  </a:lnTo>
                  <a:lnTo>
                    <a:pt x="1291" y="657"/>
                  </a:lnTo>
                  <a:lnTo>
                    <a:pt x="1302" y="647"/>
                  </a:lnTo>
                  <a:lnTo>
                    <a:pt x="1312" y="636"/>
                  </a:lnTo>
                  <a:lnTo>
                    <a:pt x="1324" y="628"/>
                  </a:lnTo>
                  <a:lnTo>
                    <a:pt x="1324" y="628"/>
                  </a:lnTo>
                  <a:lnTo>
                    <a:pt x="1348" y="612"/>
                  </a:lnTo>
                  <a:lnTo>
                    <a:pt x="1361" y="604"/>
                  </a:lnTo>
                  <a:lnTo>
                    <a:pt x="1370" y="602"/>
                  </a:lnTo>
                  <a:lnTo>
                    <a:pt x="1379" y="600"/>
                  </a:lnTo>
                  <a:lnTo>
                    <a:pt x="1379" y="600"/>
                  </a:lnTo>
                  <a:lnTo>
                    <a:pt x="1379" y="587"/>
                  </a:lnTo>
                  <a:lnTo>
                    <a:pt x="1379" y="587"/>
                  </a:lnTo>
                  <a:lnTo>
                    <a:pt x="1379" y="532"/>
                  </a:lnTo>
                  <a:lnTo>
                    <a:pt x="1379" y="532"/>
                  </a:lnTo>
                  <a:lnTo>
                    <a:pt x="1397" y="524"/>
                  </a:lnTo>
                  <a:lnTo>
                    <a:pt x="1416" y="515"/>
                  </a:lnTo>
                  <a:lnTo>
                    <a:pt x="1437" y="508"/>
                  </a:lnTo>
                  <a:lnTo>
                    <a:pt x="1460" y="505"/>
                  </a:lnTo>
                  <a:lnTo>
                    <a:pt x="1460" y="505"/>
                  </a:lnTo>
                  <a:lnTo>
                    <a:pt x="1466" y="501"/>
                  </a:lnTo>
                  <a:lnTo>
                    <a:pt x="1471" y="498"/>
                  </a:lnTo>
                  <a:lnTo>
                    <a:pt x="1474" y="493"/>
                  </a:lnTo>
                  <a:lnTo>
                    <a:pt x="1481" y="491"/>
                  </a:lnTo>
                  <a:lnTo>
                    <a:pt x="1481" y="491"/>
                  </a:lnTo>
                  <a:lnTo>
                    <a:pt x="1484" y="486"/>
                  </a:lnTo>
                  <a:lnTo>
                    <a:pt x="1486" y="479"/>
                  </a:lnTo>
                  <a:lnTo>
                    <a:pt x="1489" y="474"/>
                  </a:lnTo>
                  <a:lnTo>
                    <a:pt x="1491" y="472"/>
                  </a:lnTo>
                  <a:lnTo>
                    <a:pt x="1495" y="471"/>
                  </a:lnTo>
                  <a:lnTo>
                    <a:pt x="1495" y="471"/>
                  </a:lnTo>
                  <a:lnTo>
                    <a:pt x="1495" y="464"/>
                  </a:lnTo>
                  <a:lnTo>
                    <a:pt x="1498" y="457"/>
                  </a:lnTo>
                  <a:lnTo>
                    <a:pt x="1503" y="445"/>
                  </a:lnTo>
                  <a:lnTo>
                    <a:pt x="1506" y="440"/>
                  </a:lnTo>
                  <a:lnTo>
                    <a:pt x="1508" y="433"/>
                  </a:lnTo>
                  <a:lnTo>
                    <a:pt x="1510" y="426"/>
                  </a:lnTo>
                  <a:lnTo>
                    <a:pt x="1508" y="416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7" name="Freeform 27">
              <a:extLst>
                <a:ext uri="{FF2B5EF4-FFF2-40B4-BE49-F238E27FC236}">
                  <a16:creationId xmlns:a16="http://schemas.microsoft.com/office/drawing/2014/main" id="{0BD2AFBD-77CB-4124-9638-DF6044EBB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1704" y="5126372"/>
              <a:ext cx="209550" cy="219075"/>
            </a:xfrm>
            <a:custGeom>
              <a:avLst/>
              <a:gdLst>
                <a:gd name="T0" fmla="*/ 506 w 583"/>
                <a:gd name="T1" fmla="*/ 211 h 608"/>
                <a:gd name="T2" fmla="*/ 459 w 583"/>
                <a:gd name="T3" fmla="*/ 177 h 608"/>
                <a:gd name="T4" fmla="*/ 452 w 583"/>
                <a:gd name="T5" fmla="*/ 150 h 608"/>
                <a:gd name="T6" fmla="*/ 411 w 583"/>
                <a:gd name="T7" fmla="*/ 119 h 608"/>
                <a:gd name="T8" fmla="*/ 387 w 583"/>
                <a:gd name="T9" fmla="*/ 102 h 608"/>
                <a:gd name="T10" fmla="*/ 380 w 583"/>
                <a:gd name="T11" fmla="*/ 97 h 608"/>
                <a:gd name="T12" fmla="*/ 370 w 583"/>
                <a:gd name="T13" fmla="*/ 85 h 608"/>
                <a:gd name="T14" fmla="*/ 358 w 583"/>
                <a:gd name="T15" fmla="*/ 54 h 608"/>
                <a:gd name="T16" fmla="*/ 341 w 583"/>
                <a:gd name="T17" fmla="*/ 51 h 608"/>
                <a:gd name="T18" fmla="*/ 273 w 583"/>
                <a:gd name="T19" fmla="*/ 43 h 608"/>
                <a:gd name="T20" fmla="*/ 233 w 583"/>
                <a:gd name="T21" fmla="*/ 7 h 608"/>
                <a:gd name="T22" fmla="*/ 222 w 583"/>
                <a:gd name="T23" fmla="*/ 3 h 608"/>
                <a:gd name="T24" fmla="*/ 210 w 583"/>
                <a:gd name="T25" fmla="*/ 3 h 608"/>
                <a:gd name="T26" fmla="*/ 169 w 583"/>
                <a:gd name="T27" fmla="*/ 20 h 608"/>
                <a:gd name="T28" fmla="*/ 158 w 583"/>
                <a:gd name="T29" fmla="*/ 31 h 608"/>
                <a:gd name="T30" fmla="*/ 158 w 583"/>
                <a:gd name="T31" fmla="*/ 36 h 608"/>
                <a:gd name="T32" fmla="*/ 158 w 583"/>
                <a:gd name="T33" fmla="*/ 48 h 608"/>
                <a:gd name="T34" fmla="*/ 157 w 583"/>
                <a:gd name="T35" fmla="*/ 54 h 608"/>
                <a:gd name="T36" fmla="*/ 158 w 583"/>
                <a:gd name="T37" fmla="*/ 60 h 608"/>
                <a:gd name="T38" fmla="*/ 164 w 583"/>
                <a:gd name="T39" fmla="*/ 61 h 608"/>
                <a:gd name="T40" fmla="*/ 179 w 583"/>
                <a:gd name="T41" fmla="*/ 89 h 608"/>
                <a:gd name="T42" fmla="*/ 175 w 583"/>
                <a:gd name="T43" fmla="*/ 102 h 608"/>
                <a:gd name="T44" fmla="*/ 169 w 583"/>
                <a:gd name="T45" fmla="*/ 109 h 608"/>
                <a:gd name="T46" fmla="*/ 153 w 583"/>
                <a:gd name="T47" fmla="*/ 114 h 608"/>
                <a:gd name="T48" fmla="*/ 135 w 583"/>
                <a:gd name="T49" fmla="*/ 131 h 608"/>
                <a:gd name="T50" fmla="*/ 129 w 583"/>
                <a:gd name="T51" fmla="*/ 169 h 608"/>
                <a:gd name="T52" fmla="*/ 118 w 583"/>
                <a:gd name="T53" fmla="*/ 179 h 608"/>
                <a:gd name="T54" fmla="*/ 83 w 583"/>
                <a:gd name="T55" fmla="*/ 222 h 608"/>
                <a:gd name="T56" fmla="*/ 8 w 583"/>
                <a:gd name="T57" fmla="*/ 274 h 608"/>
                <a:gd name="T58" fmla="*/ 29 w 583"/>
                <a:gd name="T59" fmla="*/ 293 h 608"/>
                <a:gd name="T60" fmla="*/ 36 w 583"/>
                <a:gd name="T61" fmla="*/ 379 h 608"/>
                <a:gd name="T62" fmla="*/ 58 w 583"/>
                <a:gd name="T63" fmla="*/ 440 h 608"/>
                <a:gd name="T64" fmla="*/ 145 w 583"/>
                <a:gd name="T65" fmla="*/ 464 h 608"/>
                <a:gd name="T66" fmla="*/ 162 w 583"/>
                <a:gd name="T67" fmla="*/ 486 h 608"/>
                <a:gd name="T68" fmla="*/ 167 w 583"/>
                <a:gd name="T69" fmla="*/ 495 h 608"/>
                <a:gd name="T70" fmla="*/ 181 w 583"/>
                <a:gd name="T71" fmla="*/ 529 h 608"/>
                <a:gd name="T72" fmla="*/ 191 w 583"/>
                <a:gd name="T73" fmla="*/ 541 h 608"/>
                <a:gd name="T74" fmla="*/ 204 w 583"/>
                <a:gd name="T75" fmla="*/ 580 h 608"/>
                <a:gd name="T76" fmla="*/ 240 w 583"/>
                <a:gd name="T77" fmla="*/ 607 h 608"/>
                <a:gd name="T78" fmla="*/ 251 w 583"/>
                <a:gd name="T79" fmla="*/ 544 h 608"/>
                <a:gd name="T80" fmla="*/ 256 w 583"/>
                <a:gd name="T81" fmla="*/ 537 h 608"/>
                <a:gd name="T82" fmla="*/ 257 w 583"/>
                <a:gd name="T83" fmla="*/ 530 h 608"/>
                <a:gd name="T84" fmla="*/ 290 w 583"/>
                <a:gd name="T85" fmla="*/ 510 h 608"/>
                <a:gd name="T86" fmla="*/ 298 w 583"/>
                <a:gd name="T87" fmla="*/ 498 h 608"/>
                <a:gd name="T88" fmla="*/ 305 w 583"/>
                <a:gd name="T89" fmla="*/ 498 h 608"/>
                <a:gd name="T90" fmla="*/ 341 w 583"/>
                <a:gd name="T91" fmla="*/ 481 h 608"/>
                <a:gd name="T92" fmla="*/ 351 w 583"/>
                <a:gd name="T93" fmla="*/ 464 h 608"/>
                <a:gd name="T94" fmla="*/ 389 w 583"/>
                <a:gd name="T95" fmla="*/ 450 h 608"/>
                <a:gd name="T96" fmla="*/ 395 w 583"/>
                <a:gd name="T97" fmla="*/ 454 h 608"/>
                <a:gd name="T98" fmla="*/ 397 w 583"/>
                <a:gd name="T99" fmla="*/ 464 h 608"/>
                <a:gd name="T100" fmla="*/ 438 w 583"/>
                <a:gd name="T101" fmla="*/ 450 h 608"/>
                <a:gd name="T102" fmla="*/ 472 w 583"/>
                <a:gd name="T103" fmla="*/ 416 h 608"/>
                <a:gd name="T104" fmla="*/ 534 w 583"/>
                <a:gd name="T105" fmla="*/ 392 h 608"/>
                <a:gd name="T106" fmla="*/ 524 w 583"/>
                <a:gd name="T107" fmla="*/ 365 h 608"/>
                <a:gd name="T108" fmla="*/ 544 w 583"/>
                <a:gd name="T109" fmla="*/ 341 h 608"/>
                <a:gd name="T110" fmla="*/ 556 w 583"/>
                <a:gd name="T111" fmla="*/ 285 h 608"/>
                <a:gd name="T112" fmla="*/ 575 w 583"/>
                <a:gd name="T113" fmla="*/ 25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3" h="608">
                  <a:moveTo>
                    <a:pt x="582" y="225"/>
                  </a:moveTo>
                  <a:lnTo>
                    <a:pt x="582" y="225"/>
                  </a:lnTo>
                  <a:lnTo>
                    <a:pt x="580" y="222"/>
                  </a:lnTo>
                  <a:lnTo>
                    <a:pt x="578" y="220"/>
                  </a:lnTo>
                  <a:lnTo>
                    <a:pt x="571" y="218"/>
                  </a:lnTo>
                  <a:lnTo>
                    <a:pt x="564" y="216"/>
                  </a:lnTo>
                  <a:lnTo>
                    <a:pt x="561" y="215"/>
                  </a:lnTo>
                  <a:lnTo>
                    <a:pt x="561" y="211"/>
                  </a:lnTo>
                  <a:lnTo>
                    <a:pt x="506" y="211"/>
                  </a:lnTo>
                  <a:lnTo>
                    <a:pt x="506" y="211"/>
                  </a:lnTo>
                  <a:lnTo>
                    <a:pt x="505" y="208"/>
                  </a:lnTo>
                  <a:lnTo>
                    <a:pt x="501" y="206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83" y="201"/>
                  </a:lnTo>
                  <a:lnTo>
                    <a:pt x="474" y="196"/>
                  </a:lnTo>
                  <a:lnTo>
                    <a:pt x="467" y="189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9" y="177"/>
                  </a:lnTo>
                  <a:lnTo>
                    <a:pt x="455" y="174"/>
                  </a:lnTo>
                  <a:lnTo>
                    <a:pt x="453" y="169"/>
                  </a:lnTo>
                  <a:lnTo>
                    <a:pt x="452" y="164"/>
                  </a:lnTo>
                  <a:lnTo>
                    <a:pt x="452" y="164"/>
                  </a:lnTo>
                  <a:lnTo>
                    <a:pt x="455" y="162"/>
                  </a:lnTo>
                  <a:lnTo>
                    <a:pt x="457" y="160"/>
                  </a:lnTo>
                  <a:lnTo>
                    <a:pt x="457" y="157"/>
                  </a:lnTo>
                  <a:lnTo>
                    <a:pt x="455" y="152"/>
                  </a:lnTo>
                  <a:lnTo>
                    <a:pt x="453" y="150"/>
                  </a:lnTo>
                  <a:lnTo>
                    <a:pt x="452" y="150"/>
                  </a:lnTo>
                  <a:lnTo>
                    <a:pt x="452" y="143"/>
                  </a:lnTo>
                  <a:lnTo>
                    <a:pt x="452" y="143"/>
                  </a:lnTo>
                  <a:lnTo>
                    <a:pt x="450" y="140"/>
                  </a:lnTo>
                  <a:lnTo>
                    <a:pt x="448" y="138"/>
                  </a:lnTo>
                  <a:lnTo>
                    <a:pt x="442" y="136"/>
                  </a:lnTo>
                  <a:lnTo>
                    <a:pt x="424" y="136"/>
                  </a:lnTo>
                  <a:lnTo>
                    <a:pt x="424" y="136"/>
                  </a:lnTo>
                  <a:lnTo>
                    <a:pt x="423" y="131"/>
                  </a:lnTo>
                  <a:lnTo>
                    <a:pt x="419" y="126"/>
                  </a:lnTo>
                  <a:lnTo>
                    <a:pt x="411" y="119"/>
                  </a:lnTo>
                  <a:lnTo>
                    <a:pt x="402" y="112"/>
                  </a:lnTo>
                  <a:lnTo>
                    <a:pt x="399" y="107"/>
                  </a:lnTo>
                  <a:lnTo>
                    <a:pt x="397" y="102"/>
                  </a:lnTo>
                  <a:lnTo>
                    <a:pt x="397" y="102"/>
                  </a:lnTo>
                  <a:lnTo>
                    <a:pt x="392" y="102"/>
                  </a:lnTo>
                  <a:lnTo>
                    <a:pt x="392" y="102"/>
                  </a:lnTo>
                  <a:lnTo>
                    <a:pt x="390" y="102"/>
                  </a:lnTo>
                  <a:lnTo>
                    <a:pt x="390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4" y="99"/>
                  </a:lnTo>
                  <a:lnTo>
                    <a:pt x="384" y="99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78" y="94"/>
                  </a:lnTo>
                  <a:lnTo>
                    <a:pt x="378" y="94"/>
                  </a:lnTo>
                  <a:lnTo>
                    <a:pt x="377" y="92"/>
                  </a:lnTo>
                  <a:lnTo>
                    <a:pt x="377" y="92"/>
                  </a:lnTo>
                  <a:lnTo>
                    <a:pt x="375" y="90"/>
                  </a:lnTo>
                  <a:lnTo>
                    <a:pt x="375" y="90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3" y="80"/>
                  </a:lnTo>
                  <a:lnTo>
                    <a:pt x="361" y="77"/>
                  </a:lnTo>
                  <a:lnTo>
                    <a:pt x="360" y="68"/>
                  </a:lnTo>
                  <a:lnTo>
                    <a:pt x="361" y="61"/>
                  </a:lnTo>
                  <a:lnTo>
                    <a:pt x="360" y="58"/>
                  </a:lnTo>
                  <a:lnTo>
                    <a:pt x="358" y="54"/>
                  </a:lnTo>
                  <a:lnTo>
                    <a:pt x="358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5" y="54"/>
                  </a:lnTo>
                  <a:lnTo>
                    <a:pt x="355" y="54"/>
                  </a:lnTo>
                  <a:lnTo>
                    <a:pt x="348" y="51"/>
                  </a:lnTo>
                  <a:lnTo>
                    <a:pt x="341" y="51"/>
                  </a:lnTo>
                  <a:lnTo>
                    <a:pt x="341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20" y="48"/>
                  </a:lnTo>
                  <a:lnTo>
                    <a:pt x="300" y="48"/>
                  </a:lnTo>
                  <a:lnTo>
                    <a:pt x="300" y="48"/>
                  </a:lnTo>
                  <a:lnTo>
                    <a:pt x="297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4"/>
                  </a:lnTo>
                  <a:lnTo>
                    <a:pt x="273" y="43"/>
                  </a:lnTo>
                  <a:lnTo>
                    <a:pt x="268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27"/>
                  </a:lnTo>
                  <a:lnTo>
                    <a:pt x="254" y="20"/>
                  </a:lnTo>
                  <a:lnTo>
                    <a:pt x="252" y="15"/>
                  </a:lnTo>
                  <a:lnTo>
                    <a:pt x="249" y="12"/>
                  </a:lnTo>
                  <a:lnTo>
                    <a:pt x="245" y="8"/>
                  </a:lnTo>
                  <a:lnTo>
                    <a:pt x="240" y="7"/>
                  </a:lnTo>
                  <a:lnTo>
                    <a:pt x="233" y="7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10" y="3"/>
                  </a:lnTo>
                  <a:lnTo>
                    <a:pt x="206" y="5"/>
                  </a:lnTo>
                  <a:lnTo>
                    <a:pt x="201" y="8"/>
                  </a:lnTo>
                  <a:lnTo>
                    <a:pt x="201" y="8"/>
                  </a:lnTo>
                  <a:lnTo>
                    <a:pt x="199" y="10"/>
                  </a:lnTo>
                  <a:lnTo>
                    <a:pt x="199" y="10"/>
                  </a:lnTo>
                  <a:lnTo>
                    <a:pt x="194" y="14"/>
                  </a:lnTo>
                  <a:lnTo>
                    <a:pt x="189" y="15"/>
                  </a:lnTo>
                  <a:lnTo>
                    <a:pt x="181" y="17"/>
                  </a:lnTo>
                  <a:lnTo>
                    <a:pt x="174" y="19"/>
                  </a:lnTo>
                  <a:lnTo>
                    <a:pt x="169" y="20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5" y="24"/>
                  </a:lnTo>
                  <a:lnTo>
                    <a:pt x="165" y="24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2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6"/>
                  </a:lnTo>
                  <a:lnTo>
                    <a:pt x="158" y="36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7" y="49"/>
                  </a:lnTo>
                  <a:lnTo>
                    <a:pt x="157" y="49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3"/>
                  </a:lnTo>
                  <a:lnTo>
                    <a:pt x="157" y="53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60"/>
                  </a:lnTo>
                  <a:lnTo>
                    <a:pt x="158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2" y="61"/>
                  </a:lnTo>
                  <a:lnTo>
                    <a:pt x="162" y="61"/>
                  </a:lnTo>
                  <a:lnTo>
                    <a:pt x="164" y="61"/>
                  </a:lnTo>
                  <a:lnTo>
                    <a:pt x="164" y="61"/>
                  </a:lnTo>
                  <a:lnTo>
                    <a:pt x="165" y="61"/>
                  </a:lnTo>
                  <a:lnTo>
                    <a:pt x="165" y="61"/>
                  </a:lnTo>
                  <a:lnTo>
                    <a:pt x="165" y="66"/>
                  </a:lnTo>
                  <a:lnTo>
                    <a:pt x="169" y="68"/>
                  </a:lnTo>
                  <a:lnTo>
                    <a:pt x="174" y="73"/>
                  </a:lnTo>
                  <a:lnTo>
                    <a:pt x="177" y="75"/>
                  </a:lnTo>
                  <a:lnTo>
                    <a:pt x="179" y="78"/>
                  </a:lnTo>
                  <a:lnTo>
                    <a:pt x="179" y="83"/>
                  </a:lnTo>
                  <a:lnTo>
                    <a:pt x="179" y="89"/>
                  </a:lnTo>
                  <a:lnTo>
                    <a:pt x="179" y="89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9" y="95"/>
                  </a:lnTo>
                  <a:lnTo>
                    <a:pt x="179" y="95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75" y="104"/>
                  </a:lnTo>
                  <a:lnTo>
                    <a:pt x="175" y="104"/>
                  </a:lnTo>
                  <a:lnTo>
                    <a:pt x="174" y="106"/>
                  </a:lnTo>
                  <a:lnTo>
                    <a:pt x="174" y="106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70" y="109"/>
                  </a:lnTo>
                  <a:lnTo>
                    <a:pt x="170" y="109"/>
                  </a:lnTo>
                  <a:lnTo>
                    <a:pt x="169" y="109"/>
                  </a:lnTo>
                  <a:lnTo>
                    <a:pt x="169" y="109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53" y="114"/>
                  </a:lnTo>
                  <a:lnTo>
                    <a:pt x="150" y="116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3" y="121"/>
                  </a:lnTo>
                  <a:lnTo>
                    <a:pt x="143" y="121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3"/>
                  </a:lnTo>
                  <a:lnTo>
                    <a:pt x="131" y="153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29" y="167"/>
                  </a:lnTo>
                  <a:lnTo>
                    <a:pt x="129" y="167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3" y="176"/>
                  </a:lnTo>
                  <a:lnTo>
                    <a:pt x="123" y="176"/>
                  </a:lnTo>
                  <a:lnTo>
                    <a:pt x="121" y="177"/>
                  </a:lnTo>
                  <a:lnTo>
                    <a:pt x="121" y="177"/>
                  </a:lnTo>
                  <a:lnTo>
                    <a:pt x="118" y="179"/>
                  </a:lnTo>
                  <a:lnTo>
                    <a:pt x="118" y="179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1" y="184"/>
                  </a:lnTo>
                  <a:lnTo>
                    <a:pt x="111" y="211"/>
                  </a:lnTo>
                  <a:lnTo>
                    <a:pt x="111" y="211"/>
                  </a:lnTo>
                  <a:lnTo>
                    <a:pt x="102" y="213"/>
                  </a:lnTo>
                  <a:lnTo>
                    <a:pt x="95" y="215"/>
                  </a:lnTo>
                  <a:lnTo>
                    <a:pt x="89" y="218"/>
                  </a:lnTo>
                  <a:lnTo>
                    <a:pt x="83" y="222"/>
                  </a:lnTo>
                  <a:lnTo>
                    <a:pt x="80" y="227"/>
                  </a:lnTo>
                  <a:lnTo>
                    <a:pt x="75" y="232"/>
                  </a:lnTo>
                  <a:lnTo>
                    <a:pt x="70" y="245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0" y="252"/>
                  </a:lnTo>
                  <a:lnTo>
                    <a:pt x="0" y="257"/>
                  </a:lnTo>
                  <a:lnTo>
                    <a:pt x="3" y="264"/>
                  </a:lnTo>
                  <a:lnTo>
                    <a:pt x="8" y="269"/>
                  </a:lnTo>
                  <a:lnTo>
                    <a:pt x="8" y="274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3" y="280"/>
                  </a:lnTo>
                  <a:lnTo>
                    <a:pt x="17" y="281"/>
                  </a:lnTo>
                  <a:lnTo>
                    <a:pt x="20" y="283"/>
                  </a:lnTo>
                  <a:lnTo>
                    <a:pt x="22" y="286"/>
                  </a:lnTo>
                  <a:lnTo>
                    <a:pt x="22" y="286"/>
                  </a:lnTo>
                  <a:lnTo>
                    <a:pt x="22" y="290"/>
                  </a:lnTo>
                  <a:lnTo>
                    <a:pt x="24" y="291"/>
                  </a:lnTo>
                  <a:lnTo>
                    <a:pt x="29" y="293"/>
                  </a:lnTo>
                  <a:lnTo>
                    <a:pt x="29" y="293"/>
                  </a:lnTo>
                  <a:lnTo>
                    <a:pt x="31" y="303"/>
                  </a:lnTo>
                  <a:lnTo>
                    <a:pt x="29" y="310"/>
                  </a:lnTo>
                  <a:lnTo>
                    <a:pt x="25" y="324"/>
                  </a:lnTo>
                  <a:lnTo>
                    <a:pt x="22" y="338"/>
                  </a:lnTo>
                  <a:lnTo>
                    <a:pt x="22" y="346"/>
                  </a:lnTo>
                  <a:lnTo>
                    <a:pt x="22" y="355"/>
                  </a:lnTo>
                  <a:lnTo>
                    <a:pt x="22" y="355"/>
                  </a:lnTo>
                  <a:lnTo>
                    <a:pt x="27" y="367"/>
                  </a:lnTo>
                  <a:lnTo>
                    <a:pt x="36" y="379"/>
                  </a:lnTo>
                  <a:lnTo>
                    <a:pt x="42" y="390"/>
                  </a:lnTo>
                  <a:lnTo>
                    <a:pt x="49" y="402"/>
                  </a:lnTo>
                  <a:lnTo>
                    <a:pt x="49" y="402"/>
                  </a:lnTo>
                  <a:lnTo>
                    <a:pt x="53" y="413"/>
                  </a:lnTo>
                  <a:lnTo>
                    <a:pt x="56" y="423"/>
                  </a:lnTo>
                  <a:lnTo>
                    <a:pt x="56" y="423"/>
                  </a:lnTo>
                  <a:lnTo>
                    <a:pt x="56" y="430"/>
                  </a:lnTo>
                  <a:lnTo>
                    <a:pt x="56" y="437"/>
                  </a:lnTo>
                  <a:lnTo>
                    <a:pt x="56" y="437"/>
                  </a:lnTo>
                  <a:lnTo>
                    <a:pt x="58" y="440"/>
                  </a:lnTo>
                  <a:lnTo>
                    <a:pt x="60" y="443"/>
                  </a:lnTo>
                  <a:lnTo>
                    <a:pt x="63" y="450"/>
                  </a:lnTo>
                  <a:lnTo>
                    <a:pt x="63" y="450"/>
                  </a:lnTo>
                  <a:lnTo>
                    <a:pt x="77" y="449"/>
                  </a:lnTo>
                  <a:lnTo>
                    <a:pt x="87" y="450"/>
                  </a:lnTo>
                  <a:lnTo>
                    <a:pt x="97" y="452"/>
                  </a:lnTo>
                  <a:lnTo>
                    <a:pt x="106" y="455"/>
                  </a:lnTo>
                  <a:lnTo>
                    <a:pt x="124" y="461"/>
                  </a:lnTo>
                  <a:lnTo>
                    <a:pt x="135" y="462"/>
                  </a:lnTo>
                  <a:lnTo>
                    <a:pt x="145" y="464"/>
                  </a:lnTo>
                  <a:lnTo>
                    <a:pt x="145" y="464"/>
                  </a:lnTo>
                  <a:lnTo>
                    <a:pt x="148" y="471"/>
                  </a:lnTo>
                  <a:lnTo>
                    <a:pt x="148" y="471"/>
                  </a:lnTo>
                  <a:lnTo>
                    <a:pt x="150" y="472"/>
                  </a:lnTo>
                  <a:lnTo>
                    <a:pt x="150" y="472"/>
                  </a:lnTo>
                  <a:lnTo>
                    <a:pt x="155" y="478"/>
                  </a:lnTo>
                  <a:lnTo>
                    <a:pt x="155" y="478"/>
                  </a:lnTo>
                  <a:lnTo>
                    <a:pt x="160" y="484"/>
                  </a:lnTo>
                  <a:lnTo>
                    <a:pt x="160" y="484"/>
                  </a:lnTo>
                  <a:lnTo>
                    <a:pt x="162" y="486"/>
                  </a:lnTo>
                  <a:lnTo>
                    <a:pt x="162" y="486"/>
                  </a:lnTo>
                  <a:lnTo>
                    <a:pt x="165" y="490"/>
                  </a:lnTo>
                  <a:lnTo>
                    <a:pt x="165" y="490"/>
                  </a:lnTo>
                  <a:lnTo>
                    <a:pt x="165" y="491"/>
                  </a:lnTo>
                  <a:lnTo>
                    <a:pt x="165" y="491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5"/>
                  </a:lnTo>
                  <a:lnTo>
                    <a:pt x="167" y="495"/>
                  </a:lnTo>
                  <a:lnTo>
                    <a:pt x="169" y="495"/>
                  </a:lnTo>
                  <a:lnTo>
                    <a:pt x="169" y="495"/>
                  </a:lnTo>
                  <a:lnTo>
                    <a:pt x="172" y="503"/>
                  </a:lnTo>
                  <a:lnTo>
                    <a:pt x="172" y="503"/>
                  </a:lnTo>
                  <a:lnTo>
                    <a:pt x="172" y="505"/>
                  </a:lnTo>
                  <a:lnTo>
                    <a:pt x="172" y="505"/>
                  </a:lnTo>
                  <a:lnTo>
                    <a:pt x="177" y="517"/>
                  </a:lnTo>
                  <a:lnTo>
                    <a:pt x="179" y="524"/>
                  </a:lnTo>
                  <a:lnTo>
                    <a:pt x="181" y="529"/>
                  </a:lnTo>
                  <a:lnTo>
                    <a:pt x="181" y="529"/>
                  </a:lnTo>
                  <a:lnTo>
                    <a:pt x="182" y="534"/>
                  </a:lnTo>
                  <a:lnTo>
                    <a:pt x="182" y="534"/>
                  </a:lnTo>
                  <a:lnTo>
                    <a:pt x="184" y="537"/>
                  </a:lnTo>
                  <a:lnTo>
                    <a:pt x="189" y="539"/>
                  </a:lnTo>
                  <a:lnTo>
                    <a:pt x="189" y="539"/>
                  </a:lnTo>
                  <a:lnTo>
                    <a:pt x="189" y="541"/>
                  </a:lnTo>
                  <a:lnTo>
                    <a:pt x="189" y="541"/>
                  </a:lnTo>
                  <a:lnTo>
                    <a:pt x="191" y="541"/>
                  </a:lnTo>
                  <a:lnTo>
                    <a:pt x="191" y="541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4"/>
                  </a:lnTo>
                  <a:lnTo>
                    <a:pt x="191" y="544"/>
                  </a:lnTo>
                  <a:lnTo>
                    <a:pt x="193" y="546"/>
                  </a:lnTo>
                  <a:lnTo>
                    <a:pt x="193" y="546"/>
                  </a:lnTo>
                  <a:lnTo>
                    <a:pt x="201" y="568"/>
                  </a:lnTo>
                  <a:lnTo>
                    <a:pt x="204" y="580"/>
                  </a:lnTo>
                  <a:lnTo>
                    <a:pt x="206" y="594"/>
                  </a:lnTo>
                  <a:lnTo>
                    <a:pt x="206" y="594"/>
                  </a:lnTo>
                  <a:lnTo>
                    <a:pt x="213" y="592"/>
                  </a:lnTo>
                  <a:lnTo>
                    <a:pt x="218" y="594"/>
                  </a:lnTo>
                  <a:lnTo>
                    <a:pt x="223" y="595"/>
                  </a:lnTo>
                  <a:lnTo>
                    <a:pt x="227" y="597"/>
                  </a:lnTo>
                  <a:lnTo>
                    <a:pt x="232" y="604"/>
                  </a:lnTo>
                  <a:lnTo>
                    <a:pt x="235" y="605"/>
                  </a:lnTo>
                  <a:lnTo>
                    <a:pt x="240" y="607"/>
                  </a:lnTo>
                  <a:lnTo>
                    <a:pt x="240" y="607"/>
                  </a:lnTo>
                  <a:lnTo>
                    <a:pt x="244" y="602"/>
                  </a:lnTo>
                  <a:lnTo>
                    <a:pt x="245" y="595"/>
                  </a:lnTo>
                  <a:lnTo>
                    <a:pt x="247" y="580"/>
                  </a:lnTo>
                  <a:lnTo>
                    <a:pt x="247" y="563"/>
                  </a:lnTo>
                  <a:lnTo>
                    <a:pt x="247" y="546"/>
                  </a:lnTo>
                  <a:lnTo>
                    <a:pt x="247" y="546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6" y="537"/>
                  </a:lnTo>
                  <a:lnTo>
                    <a:pt x="256" y="537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61" y="530"/>
                  </a:lnTo>
                  <a:lnTo>
                    <a:pt x="262" y="529"/>
                  </a:lnTo>
                  <a:lnTo>
                    <a:pt x="262" y="529"/>
                  </a:lnTo>
                  <a:lnTo>
                    <a:pt x="264" y="527"/>
                  </a:lnTo>
                  <a:lnTo>
                    <a:pt x="264" y="527"/>
                  </a:lnTo>
                  <a:lnTo>
                    <a:pt x="273" y="522"/>
                  </a:lnTo>
                  <a:lnTo>
                    <a:pt x="281" y="517"/>
                  </a:lnTo>
                  <a:lnTo>
                    <a:pt x="290" y="510"/>
                  </a:lnTo>
                  <a:lnTo>
                    <a:pt x="293" y="505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7" y="500"/>
                  </a:lnTo>
                  <a:lnTo>
                    <a:pt x="297" y="500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300" y="498"/>
                  </a:lnTo>
                  <a:lnTo>
                    <a:pt x="300" y="498"/>
                  </a:lnTo>
                  <a:lnTo>
                    <a:pt x="302" y="498"/>
                  </a:lnTo>
                  <a:lnTo>
                    <a:pt x="302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8" y="498"/>
                  </a:lnTo>
                  <a:lnTo>
                    <a:pt x="308" y="498"/>
                  </a:lnTo>
                  <a:lnTo>
                    <a:pt x="315" y="493"/>
                  </a:lnTo>
                  <a:lnTo>
                    <a:pt x="320" y="488"/>
                  </a:lnTo>
                  <a:lnTo>
                    <a:pt x="329" y="484"/>
                  </a:lnTo>
                  <a:lnTo>
                    <a:pt x="339" y="483"/>
                  </a:lnTo>
                  <a:lnTo>
                    <a:pt x="339" y="483"/>
                  </a:lnTo>
                  <a:lnTo>
                    <a:pt x="341" y="481"/>
                  </a:lnTo>
                  <a:lnTo>
                    <a:pt x="341" y="481"/>
                  </a:lnTo>
                  <a:lnTo>
                    <a:pt x="344" y="479"/>
                  </a:lnTo>
                  <a:lnTo>
                    <a:pt x="344" y="479"/>
                  </a:lnTo>
                  <a:lnTo>
                    <a:pt x="346" y="478"/>
                  </a:lnTo>
                  <a:lnTo>
                    <a:pt x="346" y="478"/>
                  </a:lnTo>
                  <a:lnTo>
                    <a:pt x="348" y="472"/>
                  </a:lnTo>
                  <a:lnTo>
                    <a:pt x="348" y="472"/>
                  </a:lnTo>
                  <a:lnTo>
                    <a:pt x="349" y="467"/>
                  </a:lnTo>
                  <a:lnTo>
                    <a:pt x="349" y="467"/>
                  </a:lnTo>
                  <a:lnTo>
                    <a:pt x="351" y="464"/>
                  </a:lnTo>
                  <a:lnTo>
                    <a:pt x="353" y="461"/>
                  </a:lnTo>
                  <a:lnTo>
                    <a:pt x="360" y="454"/>
                  </a:lnTo>
                  <a:lnTo>
                    <a:pt x="370" y="452"/>
                  </a:lnTo>
                  <a:lnTo>
                    <a:pt x="380" y="450"/>
                  </a:lnTo>
                  <a:lnTo>
                    <a:pt x="380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9" y="450"/>
                  </a:lnTo>
                  <a:lnTo>
                    <a:pt x="389" y="450"/>
                  </a:lnTo>
                  <a:lnTo>
                    <a:pt x="389" y="452"/>
                  </a:lnTo>
                  <a:lnTo>
                    <a:pt x="389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7" y="455"/>
                  </a:lnTo>
                  <a:lnTo>
                    <a:pt x="397" y="455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9"/>
                  </a:lnTo>
                  <a:lnTo>
                    <a:pt x="397" y="459"/>
                  </a:lnTo>
                  <a:lnTo>
                    <a:pt x="397" y="461"/>
                  </a:lnTo>
                  <a:lnTo>
                    <a:pt x="397" y="461"/>
                  </a:lnTo>
                  <a:lnTo>
                    <a:pt x="397" y="464"/>
                  </a:lnTo>
                  <a:lnTo>
                    <a:pt x="397" y="464"/>
                  </a:lnTo>
                  <a:lnTo>
                    <a:pt x="406" y="464"/>
                  </a:lnTo>
                  <a:lnTo>
                    <a:pt x="411" y="467"/>
                  </a:lnTo>
                  <a:lnTo>
                    <a:pt x="416" y="469"/>
                  </a:lnTo>
                  <a:lnTo>
                    <a:pt x="424" y="471"/>
                  </a:lnTo>
                  <a:lnTo>
                    <a:pt x="424" y="471"/>
                  </a:lnTo>
                  <a:lnTo>
                    <a:pt x="426" y="464"/>
                  </a:lnTo>
                  <a:lnTo>
                    <a:pt x="431" y="461"/>
                  </a:lnTo>
                  <a:lnTo>
                    <a:pt x="435" y="455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3"/>
                  </a:lnTo>
                  <a:lnTo>
                    <a:pt x="442" y="437"/>
                  </a:lnTo>
                  <a:lnTo>
                    <a:pt x="447" y="433"/>
                  </a:lnTo>
                  <a:lnTo>
                    <a:pt x="452" y="430"/>
                  </a:lnTo>
                  <a:lnTo>
                    <a:pt x="452" y="430"/>
                  </a:lnTo>
                  <a:lnTo>
                    <a:pt x="457" y="428"/>
                  </a:lnTo>
                  <a:lnTo>
                    <a:pt x="462" y="423"/>
                  </a:lnTo>
                  <a:lnTo>
                    <a:pt x="467" y="42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6" y="413"/>
                  </a:lnTo>
                  <a:lnTo>
                    <a:pt x="500" y="411"/>
                  </a:lnTo>
                  <a:lnTo>
                    <a:pt x="515" y="408"/>
                  </a:lnTo>
                  <a:lnTo>
                    <a:pt x="522" y="406"/>
                  </a:lnTo>
                  <a:lnTo>
                    <a:pt x="527" y="402"/>
                  </a:lnTo>
                  <a:lnTo>
                    <a:pt x="534" y="402"/>
                  </a:lnTo>
                  <a:lnTo>
                    <a:pt x="534" y="396"/>
                  </a:lnTo>
                  <a:lnTo>
                    <a:pt x="534" y="396"/>
                  </a:lnTo>
                  <a:lnTo>
                    <a:pt x="534" y="392"/>
                  </a:lnTo>
                  <a:lnTo>
                    <a:pt x="532" y="390"/>
                  </a:lnTo>
                  <a:lnTo>
                    <a:pt x="527" y="389"/>
                  </a:lnTo>
                  <a:lnTo>
                    <a:pt x="527" y="389"/>
                  </a:lnTo>
                  <a:lnTo>
                    <a:pt x="527" y="382"/>
                  </a:lnTo>
                  <a:lnTo>
                    <a:pt x="527" y="375"/>
                  </a:lnTo>
                  <a:lnTo>
                    <a:pt x="525" y="370"/>
                  </a:lnTo>
                  <a:lnTo>
                    <a:pt x="520" y="368"/>
                  </a:lnTo>
                  <a:lnTo>
                    <a:pt x="520" y="368"/>
                  </a:lnTo>
                  <a:lnTo>
                    <a:pt x="522" y="367"/>
                  </a:lnTo>
                  <a:lnTo>
                    <a:pt x="524" y="365"/>
                  </a:lnTo>
                  <a:lnTo>
                    <a:pt x="527" y="361"/>
                  </a:lnTo>
                  <a:lnTo>
                    <a:pt x="532" y="360"/>
                  </a:lnTo>
                  <a:lnTo>
                    <a:pt x="534" y="358"/>
                  </a:lnTo>
                  <a:lnTo>
                    <a:pt x="534" y="355"/>
                  </a:lnTo>
                  <a:lnTo>
                    <a:pt x="534" y="355"/>
                  </a:lnTo>
                  <a:lnTo>
                    <a:pt x="535" y="353"/>
                  </a:lnTo>
                  <a:lnTo>
                    <a:pt x="537" y="351"/>
                  </a:lnTo>
                  <a:lnTo>
                    <a:pt x="541" y="348"/>
                  </a:lnTo>
                  <a:lnTo>
                    <a:pt x="542" y="343"/>
                  </a:lnTo>
                  <a:lnTo>
                    <a:pt x="544" y="341"/>
                  </a:lnTo>
                  <a:lnTo>
                    <a:pt x="547" y="341"/>
                  </a:lnTo>
                  <a:lnTo>
                    <a:pt x="547" y="341"/>
                  </a:lnTo>
                  <a:lnTo>
                    <a:pt x="547" y="334"/>
                  </a:lnTo>
                  <a:lnTo>
                    <a:pt x="549" y="327"/>
                  </a:lnTo>
                  <a:lnTo>
                    <a:pt x="553" y="315"/>
                  </a:lnTo>
                  <a:lnTo>
                    <a:pt x="554" y="303"/>
                  </a:lnTo>
                  <a:lnTo>
                    <a:pt x="556" y="295"/>
                  </a:lnTo>
                  <a:lnTo>
                    <a:pt x="554" y="286"/>
                  </a:lnTo>
                  <a:lnTo>
                    <a:pt x="554" y="286"/>
                  </a:lnTo>
                  <a:lnTo>
                    <a:pt x="556" y="285"/>
                  </a:lnTo>
                  <a:lnTo>
                    <a:pt x="558" y="283"/>
                  </a:lnTo>
                  <a:lnTo>
                    <a:pt x="561" y="280"/>
                  </a:lnTo>
                  <a:lnTo>
                    <a:pt x="563" y="274"/>
                  </a:lnTo>
                  <a:lnTo>
                    <a:pt x="564" y="273"/>
                  </a:lnTo>
                  <a:lnTo>
                    <a:pt x="568" y="273"/>
                  </a:lnTo>
                  <a:lnTo>
                    <a:pt x="568" y="273"/>
                  </a:lnTo>
                  <a:lnTo>
                    <a:pt x="570" y="269"/>
                  </a:lnTo>
                  <a:lnTo>
                    <a:pt x="571" y="266"/>
                  </a:lnTo>
                  <a:lnTo>
                    <a:pt x="573" y="264"/>
                  </a:lnTo>
                  <a:lnTo>
                    <a:pt x="575" y="259"/>
                  </a:lnTo>
                  <a:lnTo>
                    <a:pt x="575" y="259"/>
                  </a:lnTo>
                  <a:lnTo>
                    <a:pt x="580" y="259"/>
                  </a:lnTo>
                  <a:lnTo>
                    <a:pt x="582" y="256"/>
                  </a:lnTo>
                  <a:lnTo>
                    <a:pt x="582" y="252"/>
                  </a:lnTo>
                  <a:lnTo>
                    <a:pt x="582" y="245"/>
                  </a:lnTo>
                  <a:lnTo>
                    <a:pt x="582" y="235"/>
                  </a:lnTo>
                  <a:lnTo>
                    <a:pt x="580" y="230"/>
                  </a:lnTo>
                  <a:lnTo>
                    <a:pt x="582" y="225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58" name="Freeform 28">
              <a:extLst>
                <a:ext uri="{FF2B5EF4-FFF2-40B4-BE49-F238E27FC236}">
                  <a16:creationId xmlns:a16="http://schemas.microsoft.com/office/drawing/2014/main" id="{C9B019D6-8589-42BA-90DB-1DFA162C2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1191" y="4551697"/>
              <a:ext cx="1416050" cy="1690688"/>
            </a:xfrm>
            <a:custGeom>
              <a:avLst/>
              <a:gdLst>
                <a:gd name="T0" fmla="*/ 827 w 3935"/>
                <a:gd name="T1" fmla="*/ 2675 h 4696"/>
                <a:gd name="T2" fmla="*/ 438 w 3935"/>
                <a:gd name="T3" fmla="*/ 2777 h 4696"/>
                <a:gd name="T4" fmla="*/ 479 w 3935"/>
                <a:gd name="T5" fmla="*/ 3057 h 4696"/>
                <a:gd name="T6" fmla="*/ 465 w 3935"/>
                <a:gd name="T7" fmla="*/ 3262 h 4696"/>
                <a:gd name="T8" fmla="*/ 512 w 3935"/>
                <a:gd name="T9" fmla="*/ 3680 h 4696"/>
                <a:gd name="T10" fmla="*/ 742 w 3935"/>
                <a:gd name="T11" fmla="*/ 3535 h 4696"/>
                <a:gd name="T12" fmla="*/ 906 w 3935"/>
                <a:gd name="T13" fmla="*/ 3171 h 4696"/>
                <a:gd name="T14" fmla="*/ 834 w 3935"/>
                <a:gd name="T15" fmla="*/ 2638 h 4696"/>
                <a:gd name="T16" fmla="*/ 916 w 3935"/>
                <a:gd name="T17" fmla="*/ 2793 h 4696"/>
                <a:gd name="T18" fmla="*/ 989 w 3935"/>
                <a:gd name="T19" fmla="*/ 1820 h 4696"/>
                <a:gd name="T20" fmla="*/ 1189 w 3935"/>
                <a:gd name="T21" fmla="*/ 1945 h 4696"/>
                <a:gd name="T22" fmla="*/ 1380 w 3935"/>
                <a:gd name="T23" fmla="*/ 2197 h 4696"/>
                <a:gd name="T24" fmla="*/ 2308 w 3935"/>
                <a:gd name="T25" fmla="*/ 2873 h 4696"/>
                <a:gd name="T26" fmla="*/ 3900 w 3935"/>
                <a:gd name="T27" fmla="*/ 3008 h 4696"/>
                <a:gd name="T28" fmla="*/ 3529 w 3935"/>
                <a:gd name="T29" fmla="*/ 2764 h 4696"/>
                <a:gd name="T30" fmla="*/ 3157 w 3935"/>
                <a:gd name="T31" fmla="*/ 2586 h 4696"/>
                <a:gd name="T32" fmla="*/ 2852 w 3935"/>
                <a:gd name="T33" fmla="*/ 2334 h 4696"/>
                <a:gd name="T34" fmla="*/ 2473 w 3935"/>
                <a:gd name="T35" fmla="*/ 2119 h 4696"/>
                <a:gd name="T36" fmla="*/ 2274 w 3935"/>
                <a:gd name="T37" fmla="*/ 1704 h 4696"/>
                <a:gd name="T38" fmla="*/ 2014 w 3935"/>
                <a:gd name="T39" fmla="*/ 1460 h 4696"/>
                <a:gd name="T40" fmla="*/ 1760 w 3935"/>
                <a:gd name="T41" fmla="*/ 1095 h 4696"/>
                <a:gd name="T42" fmla="*/ 1788 w 3935"/>
                <a:gd name="T43" fmla="*/ 763 h 4696"/>
                <a:gd name="T44" fmla="*/ 2066 w 3935"/>
                <a:gd name="T45" fmla="*/ 635 h 4696"/>
                <a:gd name="T46" fmla="*/ 2161 w 3935"/>
                <a:gd name="T47" fmla="*/ 416 h 4696"/>
                <a:gd name="T48" fmla="*/ 2067 w 3935"/>
                <a:gd name="T49" fmla="*/ 256 h 4696"/>
                <a:gd name="T50" fmla="*/ 1767 w 3935"/>
                <a:gd name="T51" fmla="*/ 10 h 4696"/>
                <a:gd name="T52" fmla="*/ 1194 w 3935"/>
                <a:gd name="T53" fmla="*/ 128 h 4696"/>
                <a:gd name="T54" fmla="*/ 1074 w 3935"/>
                <a:gd name="T55" fmla="*/ 288 h 4696"/>
                <a:gd name="T56" fmla="*/ 883 w 3935"/>
                <a:gd name="T57" fmla="*/ 239 h 4696"/>
                <a:gd name="T58" fmla="*/ 715 w 3935"/>
                <a:gd name="T59" fmla="*/ 439 h 4696"/>
                <a:gd name="T60" fmla="*/ 467 w 3935"/>
                <a:gd name="T61" fmla="*/ 379 h 4696"/>
                <a:gd name="T62" fmla="*/ 126 w 3935"/>
                <a:gd name="T63" fmla="*/ 490 h 4696"/>
                <a:gd name="T64" fmla="*/ 150 w 3935"/>
                <a:gd name="T65" fmla="*/ 756 h 4696"/>
                <a:gd name="T66" fmla="*/ 49 w 3935"/>
                <a:gd name="T67" fmla="*/ 1092 h 4696"/>
                <a:gd name="T68" fmla="*/ 261 w 3935"/>
                <a:gd name="T69" fmla="*/ 1392 h 4696"/>
                <a:gd name="T70" fmla="*/ 576 w 3935"/>
                <a:gd name="T71" fmla="*/ 1245 h 4696"/>
                <a:gd name="T72" fmla="*/ 950 w 3935"/>
                <a:gd name="T73" fmla="*/ 1331 h 4696"/>
                <a:gd name="T74" fmla="*/ 1179 w 3935"/>
                <a:gd name="T75" fmla="*/ 1698 h 4696"/>
                <a:gd name="T76" fmla="*/ 1407 w 3935"/>
                <a:gd name="T77" fmla="*/ 2071 h 4696"/>
                <a:gd name="T78" fmla="*/ 1608 w 3935"/>
                <a:gd name="T79" fmla="*/ 2252 h 4696"/>
                <a:gd name="T80" fmla="*/ 1885 w 3935"/>
                <a:gd name="T81" fmla="*/ 2545 h 4696"/>
                <a:gd name="T82" fmla="*/ 2313 w 3935"/>
                <a:gd name="T83" fmla="*/ 2704 h 4696"/>
                <a:gd name="T84" fmla="*/ 2472 w 3935"/>
                <a:gd name="T85" fmla="*/ 2852 h 4696"/>
                <a:gd name="T86" fmla="*/ 2639 w 3935"/>
                <a:gd name="T87" fmla="*/ 2907 h 4696"/>
                <a:gd name="T88" fmla="*/ 2844 w 3935"/>
                <a:gd name="T89" fmla="*/ 3212 h 4696"/>
                <a:gd name="T90" fmla="*/ 3072 w 3935"/>
                <a:gd name="T91" fmla="*/ 3453 h 4696"/>
                <a:gd name="T92" fmla="*/ 3048 w 3935"/>
                <a:gd name="T93" fmla="*/ 3859 h 4696"/>
                <a:gd name="T94" fmla="*/ 3188 w 3935"/>
                <a:gd name="T95" fmla="*/ 3975 h 4696"/>
                <a:gd name="T96" fmla="*/ 3468 w 3935"/>
                <a:gd name="T97" fmla="*/ 3664 h 4696"/>
                <a:gd name="T98" fmla="*/ 3374 w 3935"/>
                <a:gd name="T99" fmla="*/ 3371 h 4696"/>
                <a:gd name="T100" fmla="*/ 3340 w 3935"/>
                <a:gd name="T101" fmla="*/ 3042 h 4696"/>
                <a:gd name="T102" fmla="*/ 3700 w 3935"/>
                <a:gd name="T103" fmla="*/ 3037 h 4696"/>
                <a:gd name="T104" fmla="*/ 3906 w 3935"/>
                <a:gd name="T105" fmla="*/ 3148 h 4696"/>
                <a:gd name="T106" fmla="*/ 2671 w 3935"/>
                <a:gd name="T107" fmla="*/ 3820 h 4696"/>
                <a:gd name="T108" fmla="*/ 2714 w 3935"/>
                <a:gd name="T109" fmla="*/ 3896 h 4696"/>
                <a:gd name="T110" fmla="*/ 2755 w 3935"/>
                <a:gd name="T111" fmla="*/ 4007 h 4696"/>
                <a:gd name="T112" fmla="*/ 2374 w 3935"/>
                <a:gd name="T113" fmla="*/ 4072 h 4696"/>
                <a:gd name="T114" fmla="*/ 1951 w 3935"/>
                <a:gd name="T115" fmla="*/ 4007 h 4696"/>
                <a:gd name="T116" fmla="*/ 2037 w 3935"/>
                <a:gd name="T117" fmla="*/ 4321 h 4696"/>
                <a:gd name="T118" fmla="*/ 2533 w 3935"/>
                <a:gd name="T119" fmla="*/ 4584 h 4696"/>
                <a:gd name="T120" fmla="*/ 2835 w 3935"/>
                <a:gd name="T121" fmla="*/ 4546 h 4696"/>
                <a:gd name="T122" fmla="*/ 2801 w 3935"/>
                <a:gd name="T123" fmla="*/ 4277 h 4696"/>
                <a:gd name="T124" fmla="*/ 1813 w 3935"/>
                <a:gd name="T125" fmla="*/ 4094 h 4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35" h="4696">
                  <a:moveTo>
                    <a:pt x="957" y="2951"/>
                  </a:moveTo>
                  <a:lnTo>
                    <a:pt x="957" y="2948"/>
                  </a:lnTo>
                  <a:lnTo>
                    <a:pt x="950" y="2936"/>
                  </a:lnTo>
                  <a:lnTo>
                    <a:pt x="943" y="2924"/>
                  </a:lnTo>
                  <a:lnTo>
                    <a:pt x="935" y="2912"/>
                  </a:lnTo>
                  <a:lnTo>
                    <a:pt x="930" y="2900"/>
                  </a:lnTo>
                  <a:lnTo>
                    <a:pt x="930" y="2892"/>
                  </a:lnTo>
                  <a:lnTo>
                    <a:pt x="931" y="2885"/>
                  </a:lnTo>
                  <a:lnTo>
                    <a:pt x="935" y="2880"/>
                  </a:lnTo>
                  <a:lnTo>
                    <a:pt x="936" y="2873"/>
                  </a:lnTo>
                  <a:lnTo>
                    <a:pt x="933" y="2873"/>
                  </a:lnTo>
                  <a:lnTo>
                    <a:pt x="933" y="2871"/>
                  </a:lnTo>
                  <a:lnTo>
                    <a:pt x="931" y="2868"/>
                  </a:lnTo>
                  <a:lnTo>
                    <a:pt x="931" y="2863"/>
                  </a:lnTo>
                  <a:lnTo>
                    <a:pt x="930" y="2859"/>
                  </a:lnTo>
                  <a:lnTo>
                    <a:pt x="926" y="2857"/>
                  </a:lnTo>
                  <a:lnTo>
                    <a:pt x="924" y="2856"/>
                  </a:lnTo>
                  <a:lnTo>
                    <a:pt x="919" y="2847"/>
                  </a:lnTo>
                  <a:lnTo>
                    <a:pt x="918" y="2840"/>
                  </a:lnTo>
                  <a:lnTo>
                    <a:pt x="916" y="2822"/>
                  </a:lnTo>
                  <a:lnTo>
                    <a:pt x="916" y="2818"/>
                  </a:lnTo>
                  <a:lnTo>
                    <a:pt x="916" y="2811"/>
                  </a:lnTo>
                  <a:lnTo>
                    <a:pt x="911" y="2808"/>
                  </a:lnTo>
                  <a:lnTo>
                    <a:pt x="906" y="2805"/>
                  </a:lnTo>
                  <a:lnTo>
                    <a:pt x="901" y="2800"/>
                  </a:lnTo>
                  <a:lnTo>
                    <a:pt x="895" y="2798"/>
                  </a:lnTo>
                  <a:lnTo>
                    <a:pt x="894" y="2794"/>
                  </a:lnTo>
                  <a:lnTo>
                    <a:pt x="890" y="2793"/>
                  </a:lnTo>
                  <a:lnTo>
                    <a:pt x="882" y="2791"/>
                  </a:lnTo>
                  <a:lnTo>
                    <a:pt x="882" y="2777"/>
                  </a:lnTo>
                  <a:lnTo>
                    <a:pt x="854" y="2777"/>
                  </a:lnTo>
                  <a:lnTo>
                    <a:pt x="858" y="2771"/>
                  </a:lnTo>
                  <a:lnTo>
                    <a:pt x="863" y="2765"/>
                  </a:lnTo>
                  <a:lnTo>
                    <a:pt x="868" y="2760"/>
                  </a:lnTo>
                  <a:lnTo>
                    <a:pt x="875" y="2757"/>
                  </a:lnTo>
                  <a:lnTo>
                    <a:pt x="877" y="2753"/>
                  </a:lnTo>
                  <a:lnTo>
                    <a:pt x="878" y="2750"/>
                  </a:lnTo>
                  <a:lnTo>
                    <a:pt x="887" y="2748"/>
                  </a:lnTo>
                  <a:lnTo>
                    <a:pt x="890" y="2747"/>
                  </a:lnTo>
                  <a:lnTo>
                    <a:pt x="894" y="2745"/>
                  </a:lnTo>
                  <a:lnTo>
                    <a:pt x="895" y="2742"/>
                  </a:lnTo>
                  <a:lnTo>
                    <a:pt x="895" y="2736"/>
                  </a:lnTo>
                  <a:lnTo>
                    <a:pt x="883" y="2733"/>
                  </a:lnTo>
                  <a:lnTo>
                    <a:pt x="870" y="2731"/>
                  </a:lnTo>
                  <a:lnTo>
                    <a:pt x="865" y="2728"/>
                  </a:lnTo>
                  <a:lnTo>
                    <a:pt x="860" y="2726"/>
                  </a:lnTo>
                  <a:lnTo>
                    <a:pt x="856" y="2721"/>
                  </a:lnTo>
                  <a:lnTo>
                    <a:pt x="854" y="2716"/>
                  </a:lnTo>
                  <a:lnTo>
                    <a:pt x="854" y="2709"/>
                  </a:lnTo>
                  <a:lnTo>
                    <a:pt x="854" y="2704"/>
                  </a:lnTo>
                  <a:lnTo>
                    <a:pt x="858" y="2702"/>
                  </a:lnTo>
                  <a:lnTo>
                    <a:pt x="861" y="2699"/>
                  </a:lnTo>
                  <a:lnTo>
                    <a:pt x="865" y="2697"/>
                  </a:lnTo>
                  <a:lnTo>
                    <a:pt x="868" y="2694"/>
                  </a:lnTo>
                  <a:lnTo>
                    <a:pt x="868" y="2689"/>
                  </a:lnTo>
                  <a:lnTo>
                    <a:pt x="868" y="2682"/>
                  </a:lnTo>
                  <a:lnTo>
                    <a:pt x="841" y="2682"/>
                  </a:lnTo>
                  <a:lnTo>
                    <a:pt x="839" y="2684"/>
                  </a:lnTo>
                  <a:lnTo>
                    <a:pt x="837" y="2685"/>
                  </a:lnTo>
                  <a:lnTo>
                    <a:pt x="834" y="2689"/>
                  </a:lnTo>
                  <a:lnTo>
                    <a:pt x="832" y="2694"/>
                  </a:lnTo>
                  <a:lnTo>
                    <a:pt x="831" y="2695"/>
                  </a:lnTo>
                  <a:lnTo>
                    <a:pt x="827" y="2695"/>
                  </a:lnTo>
                  <a:lnTo>
                    <a:pt x="827" y="2685"/>
                  </a:lnTo>
                  <a:lnTo>
                    <a:pt x="827" y="2675"/>
                  </a:lnTo>
                  <a:lnTo>
                    <a:pt x="824" y="2668"/>
                  </a:lnTo>
                  <a:lnTo>
                    <a:pt x="820" y="2661"/>
                  </a:lnTo>
                  <a:lnTo>
                    <a:pt x="812" y="2656"/>
                  </a:lnTo>
                  <a:lnTo>
                    <a:pt x="807" y="2655"/>
                  </a:lnTo>
                  <a:lnTo>
                    <a:pt x="800" y="2655"/>
                  </a:lnTo>
                  <a:lnTo>
                    <a:pt x="793" y="2655"/>
                  </a:lnTo>
                  <a:lnTo>
                    <a:pt x="790" y="2651"/>
                  </a:lnTo>
                  <a:lnTo>
                    <a:pt x="786" y="2648"/>
                  </a:lnTo>
                  <a:lnTo>
                    <a:pt x="786" y="2641"/>
                  </a:lnTo>
                  <a:lnTo>
                    <a:pt x="783" y="2639"/>
                  </a:lnTo>
                  <a:lnTo>
                    <a:pt x="781" y="2636"/>
                  </a:lnTo>
                  <a:lnTo>
                    <a:pt x="779" y="2627"/>
                  </a:lnTo>
                  <a:lnTo>
                    <a:pt x="768" y="2626"/>
                  </a:lnTo>
                  <a:lnTo>
                    <a:pt x="757" y="2622"/>
                  </a:lnTo>
                  <a:lnTo>
                    <a:pt x="745" y="2620"/>
                  </a:lnTo>
                  <a:lnTo>
                    <a:pt x="732" y="2620"/>
                  </a:lnTo>
                  <a:lnTo>
                    <a:pt x="727" y="2629"/>
                  </a:lnTo>
                  <a:lnTo>
                    <a:pt x="725" y="2634"/>
                  </a:lnTo>
                  <a:lnTo>
                    <a:pt x="725" y="2641"/>
                  </a:lnTo>
                  <a:lnTo>
                    <a:pt x="727" y="2643"/>
                  </a:lnTo>
                  <a:lnTo>
                    <a:pt x="728" y="2644"/>
                  </a:lnTo>
                  <a:lnTo>
                    <a:pt x="730" y="2649"/>
                  </a:lnTo>
                  <a:lnTo>
                    <a:pt x="732" y="2661"/>
                  </a:lnTo>
                  <a:lnTo>
                    <a:pt x="725" y="2667"/>
                  </a:lnTo>
                  <a:lnTo>
                    <a:pt x="715" y="2668"/>
                  </a:lnTo>
                  <a:lnTo>
                    <a:pt x="703" y="2668"/>
                  </a:lnTo>
                  <a:lnTo>
                    <a:pt x="691" y="2668"/>
                  </a:lnTo>
                  <a:lnTo>
                    <a:pt x="686" y="2678"/>
                  </a:lnTo>
                  <a:lnTo>
                    <a:pt x="682" y="2680"/>
                  </a:lnTo>
                  <a:lnTo>
                    <a:pt x="677" y="2682"/>
                  </a:lnTo>
                  <a:lnTo>
                    <a:pt x="672" y="2684"/>
                  </a:lnTo>
                  <a:lnTo>
                    <a:pt x="667" y="2685"/>
                  </a:lnTo>
                  <a:lnTo>
                    <a:pt x="664" y="2690"/>
                  </a:lnTo>
                  <a:lnTo>
                    <a:pt x="658" y="2699"/>
                  </a:lnTo>
                  <a:lnTo>
                    <a:pt x="653" y="2711"/>
                  </a:lnTo>
                  <a:lnTo>
                    <a:pt x="652" y="2711"/>
                  </a:lnTo>
                  <a:lnTo>
                    <a:pt x="640" y="2718"/>
                  </a:lnTo>
                  <a:lnTo>
                    <a:pt x="629" y="2723"/>
                  </a:lnTo>
                  <a:lnTo>
                    <a:pt x="626" y="2726"/>
                  </a:lnTo>
                  <a:lnTo>
                    <a:pt x="624" y="2731"/>
                  </a:lnTo>
                  <a:lnTo>
                    <a:pt x="623" y="2743"/>
                  </a:lnTo>
                  <a:lnTo>
                    <a:pt x="621" y="2748"/>
                  </a:lnTo>
                  <a:lnTo>
                    <a:pt x="617" y="2752"/>
                  </a:lnTo>
                  <a:lnTo>
                    <a:pt x="614" y="2755"/>
                  </a:lnTo>
                  <a:lnTo>
                    <a:pt x="609" y="2757"/>
                  </a:lnTo>
                  <a:lnTo>
                    <a:pt x="583" y="2764"/>
                  </a:lnTo>
                  <a:lnTo>
                    <a:pt x="570" y="2764"/>
                  </a:lnTo>
                  <a:lnTo>
                    <a:pt x="554" y="2764"/>
                  </a:lnTo>
                  <a:lnTo>
                    <a:pt x="552" y="2772"/>
                  </a:lnTo>
                  <a:lnTo>
                    <a:pt x="551" y="2781"/>
                  </a:lnTo>
                  <a:lnTo>
                    <a:pt x="546" y="2786"/>
                  </a:lnTo>
                  <a:lnTo>
                    <a:pt x="541" y="2791"/>
                  </a:lnTo>
                  <a:lnTo>
                    <a:pt x="529" y="2793"/>
                  </a:lnTo>
                  <a:lnTo>
                    <a:pt x="518" y="2796"/>
                  </a:lnTo>
                  <a:lnTo>
                    <a:pt x="500" y="2805"/>
                  </a:lnTo>
                  <a:lnTo>
                    <a:pt x="488" y="2798"/>
                  </a:lnTo>
                  <a:lnTo>
                    <a:pt x="476" y="2793"/>
                  </a:lnTo>
                  <a:lnTo>
                    <a:pt x="472" y="2791"/>
                  </a:lnTo>
                  <a:lnTo>
                    <a:pt x="467" y="2789"/>
                  </a:lnTo>
                  <a:lnTo>
                    <a:pt x="464" y="2788"/>
                  </a:lnTo>
                  <a:lnTo>
                    <a:pt x="454" y="2789"/>
                  </a:lnTo>
                  <a:lnTo>
                    <a:pt x="450" y="2788"/>
                  </a:lnTo>
                  <a:lnTo>
                    <a:pt x="445" y="2788"/>
                  </a:lnTo>
                  <a:lnTo>
                    <a:pt x="442" y="2784"/>
                  </a:lnTo>
                  <a:lnTo>
                    <a:pt x="438" y="2777"/>
                  </a:lnTo>
                  <a:lnTo>
                    <a:pt x="438" y="2774"/>
                  </a:lnTo>
                  <a:lnTo>
                    <a:pt x="433" y="2767"/>
                  </a:lnTo>
                  <a:lnTo>
                    <a:pt x="430" y="2765"/>
                  </a:lnTo>
                  <a:lnTo>
                    <a:pt x="425" y="2764"/>
                  </a:lnTo>
                  <a:lnTo>
                    <a:pt x="419" y="2755"/>
                  </a:lnTo>
                  <a:lnTo>
                    <a:pt x="418" y="2750"/>
                  </a:lnTo>
                  <a:lnTo>
                    <a:pt x="418" y="2743"/>
                  </a:lnTo>
                  <a:lnTo>
                    <a:pt x="416" y="2740"/>
                  </a:lnTo>
                  <a:lnTo>
                    <a:pt x="413" y="2738"/>
                  </a:lnTo>
                  <a:lnTo>
                    <a:pt x="404" y="2736"/>
                  </a:lnTo>
                  <a:lnTo>
                    <a:pt x="404" y="2743"/>
                  </a:lnTo>
                  <a:lnTo>
                    <a:pt x="401" y="2748"/>
                  </a:lnTo>
                  <a:lnTo>
                    <a:pt x="399" y="2752"/>
                  </a:lnTo>
                  <a:lnTo>
                    <a:pt x="397" y="2757"/>
                  </a:lnTo>
                  <a:lnTo>
                    <a:pt x="397" y="2764"/>
                  </a:lnTo>
                  <a:lnTo>
                    <a:pt x="399" y="2769"/>
                  </a:lnTo>
                  <a:lnTo>
                    <a:pt x="402" y="2772"/>
                  </a:lnTo>
                  <a:lnTo>
                    <a:pt x="404" y="2777"/>
                  </a:lnTo>
                  <a:lnTo>
                    <a:pt x="401" y="2779"/>
                  </a:lnTo>
                  <a:lnTo>
                    <a:pt x="399" y="2782"/>
                  </a:lnTo>
                  <a:lnTo>
                    <a:pt x="397" y="2791"/>
                  </a:lnTo>
                  <a:lnTo>
                    <a:pt x="394" y="2800"/>
                  </a:lnTo>
                  <a:lnTo>
                    <a:pt x="389" y="2806"/>
                  </a:lnTo>
                  <a:lnTo>
                    <a:pt x="385" y="2815"/>
                  </a:lnTo>
                  <a:lnTo>
                    <a:pt x="384" y="2820"/>
                  </a:lnTo>
                  <a:lnTo>
                    <a:pt x="384" y="2825"/>
                  </a:lnTo>
                  <a:lnTo>
                    <a:pt x="382" y="2834"/>
                  </a:lnTo>
                  <a:lnTo>
                    <a:pt x="382" y="2842"/>
                  </a:lnTo>
                  <a:lnTo>
                    <a:pt x="385" y="2857"/>
                  </a:lnTo>
                  <a:lnTo>
                    <a:pt x="389" y="2869"/>
                  </a:lnTo>
                  <a:lnTo>
                    <a:pt x="389" y="2875"/>
                  </a:lnTo>
                  <a:lnTo>
                    <a:pt x="387" y="2881"/>
                  </a:lnTo>
                  <a:lnTo>
                    <a:pt x="385" y="2883"/>
                  </a:lnTo>
                  <a:lnTo>
                    <a:pt x="387" y="2888"/>
                  </a:lnTo>
                  <a:lnTo>
                    <a:pt x="389" y="2892"/>
                  </a:lnTo>
                  <a:lnTo>
                    <a:pt x="390" y="2902"/>
                  </a:lnTo>
                  <a:lnTo>
                    <a:pt x="392" y="2907"/>
                  </a:lnTo>
                  <a:lnTo>
                    <a:pt x="396" y="2910"/>
                  </a:lnTo>
                  <a:lnTo>
                    <a:pt x="401" y="2912"/>
                  </a:lnTo>
                  <a:lnTo>
                    <a:pt x="408" y="2914"/>
                  </a:lnTo>
                  <a:lnTo>
                    <a:pt x="411" y="2914"/>
                  </a:lnTo>
                  <a:lnTo>
                    <a:pt x="413" y="2915"/>
                  </a:lnTo>
                  <a:lnTo>
                    <a:pt x="416" y="2915"/>
                  </a:lnTo>
                  <a:lnTo>
                    <a:pt x="416" y="2922"/>
                  </a:lnTo>
                  <a:lnTo>
                    <a:pt x="418" y="2926"/>
                  </a:lnTo>
                  <a:lnTo>
                    <a:pt x="419" y="2929"/>
                  </a:lnTo>
                  <a:lnTo>
                    <a:pt x="425" y="2932"/>
                  </a:lnTo>
                  <a:lnTo>
                    <a:pt x="433" y="2936"/>
                  </a:lnTo>
                  <a:lnTo>
                    <a:pt x="442" y="2941"/>
                  </a:lnTo>
                  <a:lnTo>
                    <a:pt x="443" y="2944"/>
                  </a:lnTo>
                  <a:lnTo>
                    <a:pt x="445" y="2948"/>
                  </a:lnTo>
                  <a:lnTo>
                    <a:pt x="445" y="2955"/>
                  </a:lnTo>
                  <a:lnTo>
                    <a:pt x="447" y="2960"/>
                  </a:lnTo>
                  <a:lnTo>
                    <a:pt x="450" y="2963"/>
                  </a:lnTo>
                  <a:lnTo>
                    <a:pt x="452" y="2968"/>
                  </a:lnTo>
                  <a:lnTo>
                    <a:pt x="452" y="2982"/>
                  </a:lnTo>
                  <a:lnTo>
                    <a:pt x="452" y="2997"/>
                  </a:lnTo>
                  <a:lnTo>
                    <a:pt x="452" y="3014"/>
                  </a:lnTo>
                  <a:lnTo>
                    <a:pt x="452" y="3030"/>
                  </a:lnTo>
                  <a:lnTo>
                    <a:pt x="460" y="3035"/>
                  </a:lnTo>
                  <a:lnTo>
                    <a:pt x="471" y="3038"/>
                  </a:lnTo>
                  <a:lnTo>
                    <a:pt x="474" y="3042"/>
                  </a:lnTo>
                  <a:lnTo>
                    <a:pt x="477" y="3045"/>
                  </a:lnTo>
                  <a:lnTo>
                    <a:pt x="479" y="3050"/>
                  </a:lnTo>
                  <a:lnTo>
                    <a:pt x="479" y="3057"/>
                  </a:lnTo>
                  <a:lnTo>
                    <a:pt x="479" y="3066"/>
                  </a:lnTo>
                  <a:lnTo>
                    <a:pt x="477" y="3072"/>
                  </a:lnTo>
                  <a:lnTo>
                    <a:pt x="474" y="3083"/>
                  </a:lnTo>
                  <a:lnTo>
                    <a:pt x="472" y="3091"/>
                  </a:lnTo>
                  <a:lnTo>
                    <a:pt x="472" y="3103"/>
                  </a:lnTo>
                  <a:lnTo>
                    <a:pt x="472" y="3117"/>
                  </a:lnTo>
                  <a:lnTo>
                    <a:pt x="474" y="3129"/>
                  </a:lnTo>
                  <a:lnTo>
                    <a:pt x="472" y="3139"/>
                  </a:lnTo>
                  <a:lnTo>
                    <a:pt x="471" y="3139"/>
                  </a:lnTo>
                  <a:lnTo>
                    <a:pt x="465" y="3139"/>
                  </a:lnTo>
                  <a:lnTo>
                    <a:pt x="459" y="3139"/>
                  </a:lnTo>
                  <a:lnTo>
                    <a:pt x="459" y="3142"/>
                  </a:lnTo>
                  <a:lnTo>
                    <a:pt x="459" y="3146"/>
                  </a:lnTo>
                  <a:lnTo>
                    <a:pt x="459" y="3149"/>
                  </a:lnTo>
                  <a:lnTo>
                    <a:pt x="459" y="3153"/>
                  </a:lnTo>
                  <a:lnTo>
                    <a:pt x="459" y="3158"/>
                  </a:lnTo>
                  <a:lnTo>
                    <a:pt x="460" y="3161"/>
                  </a:lnTo>
                  <a:lnTo>
                    <a:pt x="462" y="3165"/>
                  </a:lnTo>
                  <a:lnTo>
                    <a:pt x="465" y="3166"/>
                  </a:lnTo>
                  <a:lnTo>
                    <a:pt x="469" y="3166"/>
                  </a:lnTo>
                  <a:lnTo>
                    <a:pt x="471" y="3168"/>
                  </a:lnTo>
                  <a:lnTo>
                    <a:pt x="472" y="3173"/>
                  </a:lnTo>
                  <a:lnTo>
                    <a:pt x="469" y="3180"/>
                  </a:lnTo>
                  <a:lnTo>
                    <a:pt x="464" y="3185"/>
                  </a:lnTo>
                  <a:lnTo>
                    <a:pt x="459" y="3190"/>
                  </a:lnTo>
                  <a:lnTo>
                    <a:pt x="452" y="3194"/>
                  </a:lnTo>
                  <a:lnTo>
                    <a:pt x="452" y="3228"/>
                  </a:lnTo>
                  <a:lnTo>
                    <a:pt x="459" y="3233"/>
                  </a:lnTo>
                  <a:lnTo>
                    <a:pt x="465" y="3235"/>
                  </a:lnTo>
                  <a:lnTo>
                    <a:pt x="472" y="3233"/>
                  </a:lnTo>
                  <a:lnTo>
                    <a:pt x="479" y="3228"/>
                  </a:lnTo>
                  <a:lnTo>
                    <a:pt x="481" y="3224"/>
                  </a:lnTo>
                  <a:lnTo>
                    <a:pt x="483" y="3223"/>
                  </a:lnTo>
                  <a:lnTo>
                    <a:pt x="486" y="3223"/>
                  </a:lnTo>
                  <a:lnTo>
                    <a:pt x="488" y="3223"/>
                  </a:lnTo>
                  <a:lnTo>
                    <a:pt x="493" y="3226"/>
                  </a:lnTo>
                  <a:lnTo>
                    <a:pt x="500" y="3228"/>
                  </a:lnTo>
                  <a:lnTo>
                    <a:pt x="500" y="3236"/>
                  </a:lnTo>
                  <a:lnTo>
                    <a:pt x="500" y="3243"/>
                  </a:lnTo>
                  <a:lnTo>
                    <a:pt x="496" y="3248"/>
                  </a:lnTo>
                  <a:lnTo>
                    <a:pt x="494" y="3253"/>
                  </a:lnTo>
                  <a:lnTo>
                    <a:pt x="488" y="3262"/>
                  </a:lnTo>
                  <a:lnTo>
                    <a:pt x="486" y="3269"/>
                  </a:lnTo>
                  <a:lnTo>
                    <a:pt x="486" y="3275"/>
                  </a:lnTo>
                  <a:lnTo>
                    <a:pt x="488" y="3277"/>
                  </a:lnTo>
                  <a:lnTo>
                    <a:pt x="489" y="3279"/>
                  </a:lnTo>
                  <a:lnTo>
                    <a:pt x="491" y="3284"/>
                  </a:lnTo>
                  <a:lnTo>
                    <a:pt x="493" y="3296"/>
                  </a:lnTo>
                  <a:lnTo>
                    <a:pt x="500" y="3296"/>
                  </a:lnTo>
                  <a:lnTo>
                    <a:pt x="503" y="3299"/>
                  </a:lnTo>
                  <a:lnTo>
                    <a:pt x="503" y="3301"/>
                  </a:lnTo>
                  <a:lnTo>
                    <a:pt x="500" y="3303"/>
                  </a:lnTo>
                  <a:lnTo>
                    <a:pt x="494" y="3303"/>
                  </a:lnTo>
                  <a:lnTo>
                    <a:pt x="489" y="3303"/>
                  </a:lnTo>
                  <a:lnTo>
                    <a:pt x="488" y="3299"/>
                  </a:lnTo>
                  <a:lnTo>
                    <a:pt x="484" y="3296"/>
                  </a:lnTo>
                  <a:lnTo>
                    <a:pt x="483" y="3289"/>
                  </a:lnTo>
                  <a:lnTo>
                    <a:pt x="481" y="3286"/>
                  </a:lnTo>
                  <a:lnTo>
                    <a:pt x="479" y="3282"/>
                  </a:lnTo>
                  <a:lnTo>
                    <a:pt x="476" y="3281"/>
                  </a:lnTo>
                  <a:lnTo>
                    <a:pt x="474" y="3279"/>
                  </a:lnTo>
                  <a:lnTo>
                    <a:pt x="472" y="3272"/>
                  </a:lnTo>
                  <a:lnTo>
                    <a:pt x="471" y="3265"/>
                  </a:lnTo>
                  <a:lnTo>
                    <a:pt x="469" y="3264"/>
                  </a:lnTo>
                  <a:lnTo>
                    <a:pt x="465" y="3262"/>
                  </a:lnTo>
                  <a:lnTo>
                    <a:pt x="460" y="3270"/>
                  </a:lnTo>
                  <a:lnTo>
                    <a:pt x="459" y="3279"/>
                  </a:lnTo>
                  <a:lnTo>
                    <a:pt x="459" y="3287"/>
                  </a:lnTo>
                  <a:lnTo>
                    <a:pt x="462" y="3296"/>
                  </a:lnTo>
                  <a:lnTo>
                    <a:pt x="465" y="3315"/>
                  </a:lnTo>
                  <a:lnTo>
                    <a:pt x="467" y="3325"/>
                  </a:lnTo>
                  <a:lnTo>
                    <a:pt x="465" y="3337"/>
                  </a:lnTo>
                  <a:lnTo>
                    <a:pt x="462" y="3342"/>
                  </a:lnTo>
                  <a:lnTo>
                    <a:pt x="460" y="3349"/>
                  </a:lnTo>
                  <a:lnTo>
                    <a:pt x="459" y="3352"/>
                  </a:lnTo>
                  <a:lnTo>
                    <a:pt x="459" y="3359"/>
                  </a:lnTo>
                  <a:lnTo>
                    <a:pt x="455" y="3368"/>
                  </a:lnTo>
                  <a:lnTo>
                    <a:pt x="445" y="3385"/>
                  </a:lnTo>
                  <a:lnTo>
                    <a:pt x="442" y="3386"/>
                  </a:lnTo>
                  <a:lnTo>
                    <a:pt x="440" y="3390"/>
                  </a:lnTo>
                  <a:lnTo>
                    <a:pt x="438" y="3393"/>
                  </a:lnTo>
                  <a:lnTo>
                    <a:pt x="435" y="3397"/>
                  </a:lnTo>
                  <a:lnTo>
                    <a:pt x="431" y="3398"/>
                  </a:lnTo>
                  <a:lnTo>
                    <a:pt x="431" y="3405"/>
                  </a:lnTo>
                  <a:lnTo>
                    <a:pt x="435" y="3412"/>
                  </a:lnTo>
                  <a:lnTo>
                    <a:pt x="438" y="3417"/>
                  </a:lnTo>
                  <a:lnTo>
                    <a:pt x="438" y="3426"/>
                  </a:lnTo>
                  <a:lnTo>
                    <a:pt x="435" y="3427"/>
                  </a:lnTo>
                  <a:lnTo>
                    <a:pt x="433" y="3429"/>
                  </a:lnTo>
                  <a:lnTo>
                    <a:pt x="431" y="3432"/>
                  </a:lnTo>
                  <a:lnTo>
                    <a:pt x="431" y="3434"/>
                  </a:lnTo>
                  <a:lnTo>
                    <a:pt x="430" y="3437"/>
                  </a:lnTo>
                  <a:lnTo>
                    <a:pt x="426" y="3443"/>
                  </a:lnTo>
                  <a:lnTo>
                    <a:pt x="426" y="3448"/>
                  </a:lnTo>
                  <a:lnTo>
                    <a:pt x="426" y="3451"/>
                  </a:lnTo>
                  <a:lnTo>
                    <a:pt x="428" y="3454"/>
                  </a:lnTo>
                  <a:lnTo>
                    <a:pt x="433" y="3463"/>
                  </a:lnTo>
                  <a:lnTo>
                    <a:pt x="438" y="3473"/>
                  </a:lnTo>
                  <a:lnTo>
                    <a:pt x="440" y="3475"/>
                  </a:lnTo>
                  <a:lnTo>
                    <a:pt x="443" y="3480"/>
                  </a:lnTo>
                  <a:lnTo>
                    <a:pt x="445" y="3483"/>
                  </a:lnTo>
                  <a:lnTo>
                    <a:pt x="445" y="3487"/>
                  </a:lnTo>
                  <a:lnTo>
                    <a:pt x="440" y="3489"/>
                  </a:lnTo>
                  <a:lnTo>
                    <a:pt x="437" y="3492"/>
                  </a:lnTo>
                  <a:lnTo>
                    <a:pt x="430" y="3501"/>
                  </a:lnTo>
                  <a:lnTo>
                    <a:pt x="426" y="3509"/>
                  </a:lnTo>
                  <a:lnTo>
                    <a:pt x="425" y="3521"/>
                  </a:lnTo>
                  <a:lnTo>
                    <a:pt x="426" y="3523"/>
                  </a:lnTo>
                  <a:lnTo>
                    <a:pt x="428" y="3524"/>
                  </a:lnTo>
                  <a:lnTo>
                    <a:pt x="430" y="3530"/>
                  </a:lnTo>
                  <a:lnTo>
                    <a:pt x="431" y="3541"/>
                  </a:lnTo>
                  <a:lnTo>
                    <a:pt x="435" y="3543"/>
                  </a:lnTo>
                  <a:lnTo>
                    <a:pt x="437" y="3547"/>
                  </a:lnTo>
                  <a:lnTo>
                    <a:pt x="438" y="3555"/>
                  </a:lnTo>
                  <a:lnTo>
                    <a:pt x="447" y="3557"/>
                  </a:lnTo>
                  <a:lnTo>
                    <a:pt x="455" y="3559"/>
                  </a:lnTo>
                  <a:lnTo>
                    <a:pt x="460" y="3564"/>
                  </a:lnTo>
                  <a:lnTo>
                    <a:pt x="465" y="3569"/>
                  </a:lnTo>
                  <a:lnTo>
                    <a:pt x="467" y="3576"/>
                  </a:lnTo>
                  <a:lnTo>
                    <a:pt x="471" y="3581"/>
                  </a:lnTo>
                  <a:lnTo>
                    <a:pt x="477" y="3591"/>
                  </a:lnTo>
                  <a:lnTo>
                    <a:pt x="486" y="3600"/>
                  </a:lnTo>
                  <a:lnTo>
                    <a:pt x="493" y="3610"/>
                  </a:lnTo>
                  <a:lnTo>
                    <a:pt x="493" y="3618"/>
                  </a:lnTo>
                  <a:lnTo>
                    <a:pt x="494" y="3625"/>
                  </a:lnTo>
                  <a:lnTo>
                    <a:pt x="498" y="3630"/>
                  </a:lnTo>
                  <a:lnTo>
                    <a:pt x="500" y="3637"/>
                  </a:lnTo>
                  <a:lnTo>
                    <a:pt x="500" y="3671"/>
                  </a:lnTo>
                  <a:lnTo>
                    <a:pt x="508" y="3676"/>
                  </a:lnTo>
                  <a:lnTo>
                    <a:pt x="512" y="3680"/>
                  </a:lnTo>
                  <a:lnTo>
                    <a:pt x="513" y="3685"/>
                  </a:lnTo>
                  <a:lnTo>
                    <a:pt x="517" y="3685"/>
                  </a:lnTo>
                  <a:lnTo>
                    <a:pt x="520" y="3685"/>
                  </a:lnTo>
                  <a:lnTo>
                    <a:pt x="525" y="3683"/>
                  </a:lnTo>
                  <a:lnTo>
                    <a:pt x="529" y="3682"/>
                  </a:lnTo>
                  <a:lnTo>
                    <a:pt x="532" y="3680"/>
                  </a:lnTo>
                  <a:lnTo>
                    <a:pt x="534" y="3676"/>
                  </a:lnTo>
                  <a:lnTo>
                    <a:pt x="541" y="3661"/>
                  </a:lnTo>
                  <a:lnTo>
                    <a:pt x="544" y="3659"/>
                  </a:lnTo>
                  <a:lnTo>
                    <a:pt x="547" y="3658"/>
                  </a:lnTo>
                  <a:lnTo>
                    <a:pt x="552" y="3661"/>
                  </a:lnTo>
                  <a:lnTo>
                    <a:pt x="558" y="3664"/>
                  </a:lnTo>
                  <a:lnTo>
                    <a:pt x="563" y="3668"/>
                  </a:lnTo>
                  <a:lnTo>
                    <a:pt x="568" y="3671"/>
                  </a:lnTo>
                  <a:lnTo>
                    <a:pt x="575" y="3673"/>
                  </a:lnTo>
                  <a:lnTo>
                    <a:pt x="582" y="3671"/>
                  </a:lnTo>
                  <a:lnTo>
                    <a:pt x="587" y="3673"/>
                  </a:lnTo>
                  <a:lnTo>
                    <a:pt x="588" y="3675"/>
                  </a:lnTo>
                  <a:lnTo>
                    <a:pt x="588" y="3678"/>
                  </a:lnTo>
                  <a:lnTo>
                    <a:pt x="595" y="3678"/>
                  </a:lnTo>
                  <a:lnTo>
                    <a:pt x="602" y="3676"/>
                  </a:lnTo>
                  <a:lnTo>
                    <a:pt x="605" y="3673"/>
                  </a:lnTo>
                  <a:lnTo>
                    <a:pt x="609" y="3668"/>
                  </a:lnTo>
                  <a:lnTo>
                    <a:pt x="612" y="3663"/>
                  </a:lnTo>
                  <a:lnTo>
                    <a:pt x="616" y="3659"/>
                  </a:lnTo>
                  <a:lnTo>
                    <a:pt x="621" y="3658"/>
                  </a:lnTo>
                  <a:lnTo>
                    <a:pt x="629" y="3658"/>
                  </a:lnTo>
                  <a:lnTo>
                    <a:pt x="636" y="3649"/>
                  </a:lnTo>
                  <a:lnTo>
                    <a:pt x="641" y="3641"/>
                  </a:lnTo>
                  <a:lnTo>
                    <a:pt x="646" y="3635"/>
                  </a:lnTo>
                  <a:lnTo>
                    <a:pt x="652" y="3634"/>
                  </a:lnTo>
                  <a:lnTo>
                    <a:pt x="657" y="3632"/>
                  </a:lnTo>
                  <a:lnTo>
                    <a:pt x="664" y="3630"/>
                  </a:lnTo>
                  <a:lnTo>
                    <a:pt x="662" y="3623"/>
                  </a:lnTo>
                  <a:lnTo>
                    <a:pt x="662" y="3617"/>
                  </a:lnTo>
                  <a:lnTo>
                    <a:pt x="665" y="3608"/>
                  </a:lnTo>
                  <a:lnTo>
                    <a:pt x="669" y="3600"/>
                  </a:lnTo>
                  <a:lnTo>
                    <a:pt x="670" y="3594"/>
                  </a:lnTo>
                  <a:lnTo>
                    <a:pt x="670" y="3589"/>
                  </a:lnTo>
                  <a:lnTo>
                    <a:pt x="669" y="3586"/>
                  </a:lnTo>
                  <a:lnTo>
                    <a:pt x="667" y="3582"/>
                  </a:lnTo>
                  <a:lnTo>
                    <a:pt x="662" y="3577"/>
                  </a:lnTo>
                  <a:lnTo>
                    <a:pt x="658" y="3576"/>
                  </a:lnTo>
                  <a:lnTo>
                    <a:pt x="657" y="3572"/>
                  </a:lnTo>
                  <a:lnTo>
                    <a:pt x="655" y="3569"/>
                  </a:lnTo>
                  <a:lnTo>
                    <a:pt x="657" y="3562"/>
                  </a:lnTo>
                  <a:lnTo>
                    <a:pt x="660" y="3562"/>
                  </a:lnTo>
                  <a:lnTo>
                    <a:pt x="664" y="3560"/>
                  </a:lnTo>
                  <a:lnTo>
                    <a:pt x="667" y="3555"/>
                  </a:lnTo>
                  <a:lnTo>
                    <a:pt x="669" y="3553"/>
                  </a:lnTo>
                  <a:lnTo>
                    <a:pt x="670" y="3547"/>
                  </a:lnTo>
                  <a:lnTo>
                    <a:pt x="674" y="3543"/>
                  </a:lnTo>
                  <a:lnTo>
                    <a:pt x="677" y="3541"/>
                  </a:lnTo>
                  <a:lnTo>
                    <a:pt x="684" y="3540"/>
                  </a:lnTo>
                  <a:lnTo>
                    <a:pt x="694" y="3540"/>
                  </a:lnTo>
                  <a:lnTo>
                    <a:pt x="704" y="3541"/>
                  </a:lnTo>
                  <a:lnTo>
                    <a:pt x="708" y="3541"/>
                  </a:lnTo>
                  <a:lnTo>
                    <a:pt x="711" y="3541"/>
                  </a:lnTo>
                  <a:lnTo>
                    <a:pt x="715" y="3536"/>
                  </a:lnTo>
                  <a:lnTo>
                    <a:pt x="718" y="3531"/>
                  </a:lnTo>
                  <a:lnTo>
                    <a:pt x="723" y="3528"/>
                  </a:lnTo>
                  <a:lnTo>
                    <a:pt x="732" y="3528"/>
                  </a:lnTo>
                  <a:lnTo>
                    <a:pt x="733" y="3531"/>
                  </a:lnTo>
                  <a:lnTo>
                    <a:pt x="735" y="3533"/>
                  </a:lnTo>
                  <a:lnTo>
                    <a:pt x="742" y="3535"/>
                  </a:lnTo>
                  <a:lnTo>
                    <a:pt x="759" y="3535"/>
                  </a:lnTo>
                  <a:lnTo>
                    <a:pt x="769" y="3548"/>
                  </a:lnTo>
                  <a:lnTo>
                    <a:pt x="774" y="3555"/>
                  </a:lnTo>
                  <a:lnTo>
                    <a:pt x="781" y="3560"/>
                  </a:lnTo>
                  <a:lnTo>
                    <a:pt x="788" y="3565"/>
                  </a:lnTo>
                  <a:lnTo>
                    <a:pt x="797" y="3569"/>
                  </a:lnTo>
                  <a:lnTo>
                    <a:pt x="807" y="3570"/>
                  </a:lnTo>
                  <a:lnTo>
                    <a:pt x="820" y="3569"/>
                  </a:lnTo>
                  <a:lnTo>
                    <a:pt x="820" y="3576"/>
                  </a:lnTo>
                  <a:lnTo>
                    <a:pt x="820" y="3582"/>
                  </a:lnTo>
                  <a:lnTo>
                    <a:pt x="822" y="3588"/>
                  </a:lnTo>
                  <a:lnTo>
                    <a:pt x="827" y="3589"/>
                  </a:lnTo>
                  <a:lnTo>
                    <a:pt x="832" y="3581"/>
                  </a:lnTo>
                  <a:lnTo>
                    <a:pt x="839" y="3574"/>
                  </a:lnTo>
                  <a:lnTo>
                    <a:pt x="846" y="3567"/>
                  </a:lnTo>
                  <a:lnTo>
                    <a:pt x="854" y="3562"/>
                  </a:lnTo>
                  <a:lnTo>
                    <a:pt x="854" y="3507"/>
                  </a:lnTo>
                  <a:lnTo>
                    <a:pt x="858" y="3506"/>
                  </a:lnTo>
                  <a:lnTo>
                    <a:pt x="861" y="3504"/>
                  </a:lnTo>
                  <a:lnTo>
                    <a:pt x="868" y="3501"/>
                  </a:lnTo>
                  <a:lnTo>
                    <a:pt x="872" y="3499"/>
                  </a:lnTo>
                  <a:lnTo>
                    <a:pt x="875" y="3497"/>
                  </a:lnTo>
                  <a:lnTo>
                    <a:pt x="875" y="3492"/>
                  </a:lnTo>
                  <a:lnTo>
                    <a:pt x="875" y="3487"/>
                  </a:lnTo>
                  <a:lnTo>
                    <a:pt x="873" y="3483"/>
                  </a:lnTo>
                  <a:lnTo>
                    <a:pt x="870" y="3482"/>
                  </a:lnTo>
                  <a:lnTo>
                    <a:pt x="861" y="3480"/>
                  </a:lnTo>
                  <a:lnTo>
                    <a:pt x="861" y="3466"/>
                  </a:lnTo>
                  <a:lnTo>
                    <a:pt x="861" y="3465"/>
                  </a:lnTo>
                  <a:lnTo>
                    <a:pt x="872" y="3460"/>
                  </a:lnTo>
                  <a:lnTo>
                    <a:pt x="877" y="3451"/>
                  </a:lnTo>
                  <a:lnTo>
                    <a:pt x="880" y="3443"/>
                  </a:lnTo>
                  <a:lnTo>
                    <a:pt x="880" y="3437"/>
                  </a:lnTo>
                  <a:lnTo>
                    <a:pt x="878" y="3432"/>
                  </a:lnTo>
                  <a:lnTo>
                    <a:pt x="882" y="3432"/>
                  </a:lnTo>
                  <a:lnTo>
                    <a:pt x="882" y="3426"/>
                  </a:lnTo>
                  <a:lnTo>
                    <a:pt x="882" y="3419"/>
                  </a:lnTo>
                  <a:lnTo>
                    <a:pt x="882" y="3414"/>
                  </a:lnTo>
                  <a:lnTo>
                    <a:pt x="882" y="3408"/>
                  </a:lnTo>
                  <a:lnTo>
                    <a:pt x="880" y="3405"/>
                  </a:lnTo>
                  <a:lnTo>
                    <a:pt x="877" y="3403"/>
                  </a:lnTo>
                  <a:lnTo>
                    <a:pt x="872" y="3398"/>
                  </a:lnTo>
                  <a:lnTo>
                    <a:pt x="868" y="3397"/>
                  </a:lnTo>
                  <a:lnTo>
                    <a:pt x="868" y="3391"/>
                  </a:lnTo>
                  <a:lnTo>
                    <a:pt x="875" y="3391"/>
                  </a:lnTo>
                  <a:lnTo>
                    <a:pt x="878" y="3388"/>
                  </a:lnTo>
                  <a:lnTo>
                    <a:pt x="880" y="3386"/>
                  </a:lnTo>
                  <a:lnTo>
                    <a:pt x="883" y="3373"/>
                  </a:lnTo>
                  <a:lnTo>
                    <a:pt x="882" y="3361"/>
                  </a:lnTo>
                  <a:lnTo>
                    <a:pt x="882" y="3357"/>
                  </a:lnTo>
                  <a:lnTo>
                    <a:pt x="882" y="3337"/>
                  </a:lnTo>
                  <a:lnTo>
                    <a:pt x="885" y="3328"/>
                  </a:lnTo>
                  <a:lnTo>
                    <a:pt x="890" y="3322"/>
                  </a:lnTo>
                  <a:lnTo>
                    <a:pt x="894" y="3313"/>
                  </a:lnTo>
                  <a:lnTo>
                    <a:pt x="895" y="3308"/>
                  </a:lnTo>
                  <a:lnTo>
                    <a:pt x="895" y="3303"/>
                  </a:lnTo>
                  <a:lnTo>
                    <a:pt x="894" y="3286"/>
                  </a:lnTo>
                  <a:lnTo>
                    <a:pt x="894" y="3270"/>
                  </a:lnTo>
                  <a:lnTo>
                    <a:pt x="897" y="3240"/>
                  </a:lnTo>
                  <a:lnTo>
                    <a:pt x="899" y="3226"/>
                  </a:lnTo>
                  <a:lnTo>
                    <a:pt x="901" y="3212"/>
                  </a:lnTo>
                  <a:lnTo>
                    <a:pt x="899" y="3199"/>
                  </a:lnTo>
                  <a:lnTo>
                    <a:pt x="895" y="3187"/>
                  </a:lnTo>
                  <a:lnTo>
                    <a:pt x="901" y="3178"/>
                  </a:lnTo>
                  <a:lnTo>
                    <a:pt x="906" y="3171"/>
                  </a:lnTo>
                  <a:lnTo>
                    <a:pt x="909" y="3166"/>
                  </a:lnTo>
                  <a:lnTo>
                    <a:pt x="911" y="3161"/>
                  </a:lnTo>
                  <a:lnTo>
                    <a:pt x="911" y="3154"/>
                  </a:lnTo>
                  <a:lnTo>
                    <a:pt x="909" y="3146"/>
                  </a:lnTo>
                  <a:lnTo>
                    <a:pt x="902" y="3136"/>
                  </a:lnTo>
                  <a:lnTo>
                    <a:pt x="894" y="3127"/>
                  </a:lnTo>
                  <a:lnTo>
                    <a:pt x="887" y="3117"/>
                  </a:lnTo>
                  <a:lnTo>
                    <a:pt x="883" y="3112"/>
                  </a:lnTo>
                  <a:lnTo>
                    <a:pt x="882" y="3105"/>
                  </a:lnTo>
                  <a:lnTo>
                    <a:pt x="882" y="3071"/>
                  </a:lnTo>
                  <a:lnTo>
                    <a:pt x="889" y="3060"/>
                  </a:lnTo>
                  <a:lnTo>
                    <a:pt x="897" y="3052"/>
                  </a:lnTo>
                  <a:lnTo>
                    <a:pt x="904" y="3042"/>
                  </a:lnTo>
                  <a:lnTo>
                    <a:pt x="907" y="3037"/>
                  </a:lnTo>
                  <a:lnTo>
                    <a:pt x="909" y="3030"/>
                  </a:lnTo>
                  <a:lnTo>
                    <a:pt x="912" y="3030"/>
                  </a:lnTo>
                  <a:lnTo>
                    <a:pt x="916" y="3026"/>
                  </a:lnTo>
                  <a:lnTo>
                    <a:pt x="921" y="3021"/>
                  </a:lnTo>
                  <a:lnTo>
                    <a:pt x="923" y="3018"/>
                  </a:lnTo>
                  <a:lnTo>
                    <a:pt x="926" y="3016"/>
                  </a:lnTo>
                  <a:lnTo>
                    <a:pt x="930" y="3016"/>
                  </a:lnTo>
                  <a:lnTo>
                    <a:pt x="936" y="3016"/>
                  </a:lnTo>
                  <a:lnTo>
                    <a:pt x="936" y="3009"/>
                  </a:lnTo>
                  <a:lnTo>
                    <a:pt x="938" y="3004"/>
                  </a:lnTo>
                  <a:lnTo>
                    <a:pt x="943" y="2994"/>
                  </a:lnTo>
                  <a:lnTo>
                    <a:pt x="945" y="2992"/>
                  </a:lnTo>
                  <a:lnTo>
                    <a:pt x="950" y="2984"/>
                  </a:lnTo>
                  <a:lnTo>
                    <a:pt x="957" y="2973"/>
                  </a:lnTo>
                  <a:lnTo>
                    <a:pt x="959" y="2970"/>
                  </a:lnTo>
                  <a:lnTo>
                    <a:pt x="959" y="2965"/>
                  </a:lnTo>
                  <a:lnTo>
                    <a:pt x="959" y="2960"/>
                  </a:lnTo>
                  <a:lnTo>
                    <a:pt x="957" y="2955"/>
                  </a:lnTo>
                  <a:lnTo>
                    <a:pt x="957" y="2951"/>
                  </a:lnTo>
                  <a:close/>
                  <a:moveTo>
                    <a:pt x="793" y="2620"/>
                  </a:moveTo>
                  <a:lnTo>
                    <a:pt x="788" y="2629"/>
                  </a:lnTo>
                  <a:lnTo>
                    <a:pt x="786" y="2634"/>
                  </a:lnTo>
                  <a:lnTo>
                    <a:pt x="786" y="2641"/>
                  </a:lnTo>
                  <a:lnTo>
                    <a:pt x="800" y="2641"/>
                  </a:lnTo>
                  <a:lnTo>
                    <a:pt x="800" y="2634"/>
                  </a:lnTo>
                  <a:lnTo>
                    <a:pt x="800" y="2627"/>
                  </a:lnTo>
                  <a:lnTo>
                    <a:pt x="798" y="2622"/>
                  </a:lnTo>
                  <a:lnTo>
                    <a:pt x="793" y="2620"/>
                  </a:lnTo>
                  <a:close/>
                  <a:moveTo>
                    <a:pt x="807" y="2646"/>
                  </a:moveTo>
                  <a:lnTo>
                    <a:pt x="810" y="2646"/>
                  </a:lnTo>
                  <a:lnTo>
                    <a:pt x="819" y="2653"/>
                  </a:lnTo>
                  <a:lnTo>
                    <a:pt x="826" y="2660"/>
                  </a:lnTo>
                  <a:lnTo>
                    <a:pt x="829" y="2663"/>
                  </a:lnTo>
                  <a:lnTo>
                    <a:pt x="829" y="2665"/>
                  </a:lnTo>
                  <a:lnTo>
                    <a:pt x="831" y="2667"/>
                  </a:lnTo>
                  <a:lnTo>
                    <a:pt x="836" y="2667"/>
                  </a:lnTo>
                  <a:lnTo>
                    <a:pt x="843" y="2665"/>
                  </a:lnTo>
                  <a:lnTo>
                    <a:pt x="846" y="2665"/>
                  </a:lnTo>
                  <a:lnTo>
                    <a:pt x="849" y="2667"/>
                  </a:lnTo>
                  <a:lnTo>
                    <a:pt x="848" y="2661"/>
                  </a:lnTo>
                  <a:lnTo>
                    <a:pt x="844" y="2656"/>
                  </a:lnTo>
                  <a:lnTo>
                    <a:pt x="843" y="2651"/>
                  </a:lnTo>
                  <a:lnTo>
                    <a:pt x="843" y="2649"/>
                  </a:lnTo>
                  <a:lnTo>
                    <a:pt x="846" y="2646"/>
                  </a:lnTo>
                  <a:lnTo>
                    <a:pt x="846" y="2644"/>
                  </a:lnTo>
                  <a:lnTo>
                    <a:pt x="848" y="2627"/>
                  </a:lnTo>
                  <a:lnTo>
                    <a:pt x="843" y="2627"/>
                  </a:lnTo>
                  <a:lnTo>
                    <a:pt x="839" y="2629"/>
                  </a:lnTo>
                  <a:lnTo>
                    <a:pt x="836" y="2631"/>
                  </a:lnTo>
                  <a:lnTo>
                    <a:pt x="834" y="2634"/>
                  </a:lnTo>
                  <a:lnTo>
                    <a:pt x="834" y="2638"/>
                  </a:lnTo>
                  <a:lnTo>
                    <a:pt x="832" y="2639"/>
                  </a:lnTo>
                  <a:lnTo>
                    <a:pt x="832" y="2641"/>
                  </a:lnTo>
                  <a:lnTo>
                    <a:pt x="827" y="2641"/>
                  </a:lnTo>
                  <a:lnTo>
                    <a:pt x="827" y="2638"/>
                  </a:lnTo>
                  <a:lnTo>
                    <a:pt x="827" y="2620"/>
                  </a:lnTo>
                  <a:lnTo>
                    <a:pt x="820" y="2620"/>
                  </a:lnTo>
                  <a:lnTo>
                    <a:pt x="815" y="2622"/>
                  </a:lnTo>
                  <a:lnTo>
                    <a:pt x="814" y="2626"/>
                  </a:lnTo>
                  <a:lnTo>
                    <a:pt x="812" y="2629"/>
                  </a:lnTo>
                  <a:lnTo>
                    <a:pt x="810" y="2634"/>
                  </a:lnTo>
                  <a:lnTo>
                    <a:pt x="808" y="2638"/>
                  </a:lnTo>
                  <a:lnTo>
                    <a:pt x="805" y="2641"/>
                  </a:lnTo>
                  <a:lnTo>
                    <a:pt x="800" y="2641"/>
                  </a:lnTo>
                  <a:lnTo>
                    <a:pt x="800" y="2644"/>
                  </a:lnTo>
                  <a:lnTo>
                    <a:pt x="802" y="2646"/>
                  </a:lnTo>
                  <a:lnTo>
                    <a:pt x="807" y="2646"/>
                  </a:lnTo>
                  <a:close/>
                  <a:moveTo>
                    <a:pt x="431" y="2668"/>
                  </a:moveTo>
                  <a:lnTo>
                    <a:pt x="431" y="2689"/>
                  </a:lnTo>
                  <a:lnTo>
                    <a:pt x="430" y="2694"/>
                  </a:lnTo>
                  <a:lnTo>
                    <a:pt x="426" y="2697"/>
                  </a:lnTo>
                  <a:lnTo>
                    <a:pt x="416" y="2706"/>
                  </a:lnTo>
                  <a:lnTo>
                    <a:pt x="413" y="2711"/>
                  </a:lnTo>
                  <a:lnTo>
                    <a:pt x="411" y="2714"/>
                  </a:lnTo>
                  <a:lnTo>
                    <a:pt x="413" y="2719"/>
                  </a:lnTo>
                  <a:lnTo>
                    <a:pt x="418" y="2723"/>
                  </a:lnTo>
                  <a:lnTo>
                    <a:pt x="419" y="2719"/>
                  </a:lnTo>
                  <a:lnTo>
                    <a:pt x="423" y="2718"/>
                  </a:lnTo>
                  <a:lnTo>
                    <a:pt x="426" y="2716"/>
                  </a:lnTo>
                  <a:lnTo>
                    <a:pt x="431" y="2716"/>
                  </a:lnTo>
                  <a:lnTo>
                    <a:pt x="433" y="2707"/>
                  </a:lnTo>
                  <a:lnTo>
                    <a:pt x="435" y="2704"/>
                  </a:lnTo>
                  <a:lnTo>
                    <a:pt x="438" y="2702"/>
                  </a:lnTo>
                  <a:lnTo>
                    <a:pt x="445" y="2702"/>
                  </a:lnTo>
                  <a:lnTo>
                    <a:pt x="450" y="2701"/>
                  </a:lnTo>
                  <a:lnTo>
                    <a:pt x="459" y="2695"/>
                  </a:lnTo>
                  <a:lnTo>
                    <a:pt x="459" y="2687"/>
                  </a:lnTo>
                  <a:lnTo>
                    <a:pt x="462" y="2682"/>
                  </a:lnTo>
                  <a:lnTo>
                    <a:pt x="464" y="2675"/>
                  </a:lnTo>
                  <a:lnTo>
                    <a:pt x="465" y="2668"/>
                  </a:lnTo>
                  <a:lnTo>
                    <a:pt x="431" y="2668"/>
                  </a:lnTo>
                  <a:close/>
                  <a:moveTo>
                    <a:pt x="923" y="2777"/>
                  </a:moveTo>
                  <a:lnTo>
                    <a:pt x="928" y="2776"/>
                  </a:lnTo>
                  <a:lnTo>
                    <a:pt x="930" y="2772"/>
                  </a:lnTo>
                  <a:lnTo>
                    <a:pt x="930" y="2769"/>
                  </a:lnTo>
                  <a:lnTo>
                    <a:pt x="928" y="2767"/>
                  </a:lnTo>
                  <a:lnTo>
                    <a:pt x="924" y="2765"/>
                  </a:lnTo>
                  <a:lnTo>
                    <a:pt x="923" y="2765"/>
                  </a:lnTo>
                  <a:lnTo>
                    <a:pt x="921" y="2769"/>
                  </a:lnTo>
                  <a:lnTo>
                    <a:pt x="923" y="2777"/>
                  </a:lnTo>
                  <a:close/>
                  <a:moveTo>
                    <a:pt x="895" y="2784"/>
                  </a:moveTo>
                  <a:lnTo>
                    <a:pt x="901" y="2788"/>
                  </a:lnTo>
                  <a:lnTo>
                    <a:pt x="906" y="2789"/>
                  </a:lnTo>
                  <a:lnTo>
                    <a:pt x="911" y="2788"/>
                  </a:lnTo>
                  <a:lnTo>
                    <a:pt x="916" y="2784"/>
                  </a:lnTo>
                  <a:lnTo>
                    <a:pt x="921" y="2782"/>
                  </a:lnTo>
                  <a:lnTo>
                    <a:pt x="923" y="2781"/>
                  </a:lnTo>
                  <a:lnTo>
                    <a:pt x="923" y="2777"/>
                  </a:lnTo>
                  <a:lnTo>
                    <a:pt x="906" y="2777"/>
                  </a:lnTo>
                  <a:lnTo>
                    <a:pt x="899" y="2779"/>
                  </a:lnTo>
                  <a:lnTo>
                    <a:pt x="897" y="2781"/>
                  </a:lnTo>
                  <a:lnTo>
                    <a:pt x="895" y="2784"/>
                  </a:lnTo>
                  <a:close/>
                  <a:moveTo>
                    <a:pt x="921" y="2791"/>
                  </a:moveTo>
                  <a:lnTo>
                    <a:pt x="918" y="2791"/>
                  </a:lnTo>
                  <a:lnTo>
                    <a:pt x="916" y="2791"/>
                  </a:lnTo>
                  <a:lnTo>
                    <a:pt x="916" y="2793"/>
                  </a:lnTo>
                  <a:lnTo>
                    <a:pt x="916" y="2796"/>
                  </a:lnTo>
                  <a:lnTo>
                    <a:pt x="914" y="2800"/>
                  </a:lnTo>
                  <a:lnTo>
                    <a:pt x="916" y="2803"/>
                  </a:lnTo>
                  <a:lnTo>
                    <a:pt x="918" y="2803"/>
                  </a:lnTo>
                  <a:lnTo>
                    <a:pt x="921" y="2803"/>
                  </a:lnTo>
                  <a:lnTo>
                    <a:pt x="928" y="2805"/>
                  </a:lnTo>
                  <a:lnTo>
                    <a:pt x="930" y="2806"/>
                  </a:lnTo>
                  <a:lnTo>
                    <a:pt x="931" y="2810"/>
                  </a:lnTo>
                  <a:lnTo>
                    <a:pt x="931" y="2803"/>
                  </a:lnTo>
                  <a:lnTo>
                    <a:pt x="933" y="2796"/>
                  </a:lnTo>
                  <a:lnTo>
                    <a:pt x="931" y="2793"/>
                  </a:lnTo>
                  <a:lnTo>
                    <a:pt x="930" y="2789"/>
                  </a:lnTo>
                  <a:lnTo>
                    <a:pt x="926" y="2789"/>
                  </a:lnTo>
                  <a:lnTo>
                    <a:pt x="921" y="2791"/>
                  </a:lnTo>
                  <a:close/>
                  <a:moveTo>
                    <a:pt x="370" y="3548"/>
                  </a:moveTo>
                  <a:lnTo>
                    <a:pt x="375" y="3552"/>
                  </a:lnTo>
                  <a:lnTo>
                    <a:pt x="377" y="3555"/>
                  </a:lnTo>
                  <a:lnTo>
                    <a:pt x="384" y="3565"/>
                  </a:lnTo>
                  <a:lnTo>
                    <a:pt x="387" y="3570"/>
                  </a:lnTo>
                  <a:lnTo>
                    <a:pt x="390" y="3574"/>
                  </a:lnTo>
                  <a:lnTo>
                    <a:pt x="396" y="3576"/>
                  </a:lnTo>
                  <a:lnTo>
                    <a:pt x="404" y="3576"/>
                  </a:lnTo>
                  <a:lnTo>
                    <a:pt x="409" y="3552"/>
                  </a:lnTo>
                  <a:lnTo>
                    <a:pt x="411" y="3536"/>
                  </a:lnTo>
                  <a:lnTo>
                    <a:pt x="411" y="3521"/>
                  </a:lnTo>
                  <a:lnTo>
                    <a:pt x="402" y="3521"/>
                  </a:lnTo>
                  <a:lnTo>
                    <a:pt x="396" y="3523"/>
                  </a:lnTo>
                  <a:lnTo>
                    <a:pt x="389" y="3524"/>
                  </a:lnTo>
                  <a:lnTo>
                    <a:pt x="384" y="3530"/>
                  </a:lnTo>
                  <a:lnTo>
                    <a:pt x="377" y="3538"/>
                  </a:lnTo>
                  <a:lnTo>
                    <a:pt x="370" y="3548"/>
                  </a:lnTo>
                  <a:close/>
                  <a:moveTo>
                    <a:pt x="465" y="3582"/>
                  </a:moveTo>
                  <a:lnTo>
                    <a:pt x="457" y="3577"/>
                  </a:lnTo>
                  <a:lnTo>
                    <a:pt x="448" y="3572"/>
                  </a:lnTo>
                  <a:lnTo>
                    <a:pt x="445" y="3569"/>
                  </a:lnTo>
                  <a:lnTo>
                    <a:pt x="440" y="3567"/>
                  </a:lnTo>
                  <a:lnTo>
                    <a:pt x="433" y="3567"/>
                  </a:lnTo>
                  <a:lnTo>
                    <a:pt x="425" y="3569"/>
                  </a:lnTo>
                  <a:lnTo>
                    <a:pt x="423" y="3576"/>
                  </a:lnTo>
                  <a:lnTo>
                    <a:pt x="419" y="3581"/>
                  </a:lnTo>
                  <a:lnTo>
                    <a:pt x="418" y="3588"/>
                  </a:lnTo>
                  <a:lnTo>
                    <a:pt x="418" y="3596"/>
                  </a:lnTo>
                  <a:lnTo>
                    <a:pt x="421" y="3601"/>
                  </a:lnTo>
                  <a:lnTo>
                    <a:pt x="423" y="3610"/>
                  </a:lnTo>
                  <a:lnTo>
                    <a:pt x="428" y="3623"/>
                  </a:lnTo>
                  <a:lnTo>
                    <a:pt x="430" y="3630"/>
                  </a:lnTo>
                  <a:lnTo>
                    <a:pt x="435" y="3635"/>
                  </a:lnTo>
                  <a:lnTo>
                    <a:pt x="442" y="3637"/>
                  </a:lnTo>
                  <a:lnTo>
                    <a:pt x="452" y="3637"/>
                  </a:lnTo>
                  <a:lnTo>
                    <a:pt x="455" y="3635"/>
                  </a:lnTo>
                  <a:lnTo>
                    <a:pt x="457" y="3634"/>
                  </a:lnTo>
                  <a:lnTo>
                    <a:pt x="459" y="3627"/>
                  </a:lnTo>
                  <a:lnTo>
                    <a:pt x="459" y="3610"/>
                  </a:lnTo>
                  <a:lnTo>
                    <a:pt x="460" y="3603"/>
                  </a:lnTo>
                  <a:lnTo>
                    <a:pt x="464" y="3598"/>
                  </a:lnTo>
                  <a:lnTo>
                    <a:pt x="465" y="3591"/>
                  </a:lnTo>
                  <a:lnTo>
                    <a:pt x="465" y="3582"/>
                  </a:lnTo>
                  <a:close/>
                  <a:moveTo>
                    <a:pt x="970" y="1849"/>
                  </a:moveTo>
                  <a:lnTo>
                    <a:pt x="979" y="1849"/>
                  </a:lnTo>
                  <a:lnTo>
                    <a:pt x="984" y="1848"/>
                  </a:lnTo>
                  <a:lnTo>
                    <a:pt x="987" y="1844"/>
                  </a:lnTo>
                  <a:lnTo>
                    <a:pt x="987" y="1842"/>
                  </a:lnTo>
                  <a:lnTo>
                    <a:pt x="987" y="1834"/>
                  </a:lnTo>
                  <a:lnTo>
                    <a:pt x="984" y="1822"/>
                  </a:lnTo>
                  <a:lnTo>
                    <a:pt x="989" y="1820"/>
                  </a:lnTo>
                  <a:lnTo>
                    <a:pt x="993" y="1817"/>
                  </a:lnTo>
                  <a:lnTo>
                    <a:pt x="998" y="1808"/>
                  </a:lnTo>
                  <a:lnTo>
                    <a:pt x="987" y="1807"/>
                  </a:lnTo>
                  <a:lnTo>
                    <a:pt x="981" y="1808"/>
                  </a:lnTo>
                  <a:lnTo>
                    <a:pt x="976" y="1812"/>
                  </a:lnTo>
                  <a:lnTo>
                    <a:pt x="972" y="1817"/>
                  </a:lnTo>
                  <a:lnTo>
                    <a:pt x="970" y="1824"/>
                  </a:lnTo>
                  <a:lnTo>
                    <a:pt x="970" y="1832"/>
                  </a:lnTo>
                  <a:lnTo>
                    <a:pt x="970" y="1849"/>
                  </a:lnTo>
                  <a:close/>
                  <a:moveTo>
                    <a:pt x="1182" y="1904"/>
                  </a:moveTo>
                  <a:lnTo>
                    <a:pt x="1175" y="1904"/>
                  </a:lnTo>
                  <a:lnTo>
                    <a:pt x="1170" y="1906"/>
                  </a:lnTo>
                  <a:lnTo>
                    <a:pt x="1167" y="1909"/>
                  </a:lnTo>
                  <a:lnTo>
                    <a:pt x="1163" y="1912"/>
                  </a:lnTo>
                  <a:lnTo>
                    <a:pt x="1156" y="1919"/>
                  </a:lnTo>
                  <a:lnTo>
                    <a:pt x="1153" y="1923"/>
                  </a:lnTo>
                  <a:lnTo>
                    <a:pt x="1148" y="1924"/>
                  </a:lnTo>
                  <a:lnTo>
                    <a:pt x="1143" y="1921"/>
                  </a:lnTo>
                  <a:lnTo>
                    <a:pt x="1136" y="1919"/>
                  </a:lnTo>
                  <a:lnTo>
                    <a:pt x="1129" y="1917"/>
                  </a:lnTo>
                  <a:lnTo>
                    <a:pt x="1121" y="1917"/>
                  </a:lnTo>
                  <a:lnTo>
                    <a:pt x="1121" y="1923"/>
                  </a:lnTo>
                  <a:lnTo>
                    <a:pt x="1119" y="1926"/>
                  </a:lnTo>
                  <a:lnTo>
                    <a:pt x="1117" y="1929"/>
                  </a:lnTo>
                  <a:lnTo>
                    <a:pt x="1114" y="1931"/>
                  </a:lnTo>
                  <a:lnTo>
                    <a:pt x="1112" y="1926"/>
                  </a:lnTo>
                  <a:lnTo>
                    <a:pt x="1109" y="1924"/>
                  </a:lnTo>
                  <a:lnTo>
                    <a:pt x="1104" y="1923"/>
                  </a:lnTo>
                  <a:lnTo>
                    <a:pt x="1097" y="1924"/>
                  </a:lnTo>
                  <a:lnTo>
                    <a:pt x="1085" y="1924"/>
                  </a:lnTo>
                  <a:lnTo>
                    <a:pt x="1078" y="1926"/>
                  </a:lnTo>
                  <a:lnTo>
                    <a:pt x="1073" y="1924"/>
                  </a:lnTo>
                  <a:lnTo>
                    <a:pt x="1066" y="1936"/>
                  </a:lnTo>
                  <a:lnTo>
                    <a:pt x="1063" y="1946"/>
                  </a:lnTo>
                  <a:lnTo>
                    <a:pt x="1063" y="1952"/>
                  </a:lnTo>
                  <a:lnTo>
                    <a:pt x="1063" y="1957"/>
                  </a:lnTo>
                  <a:lnTo>
                    <a:pt x="1066" y="1962"/>
                  </a:lnTo>
                  <a:lnTo>
                    <a:pt x="1073" y="1965"/>
                  </a:lnTo>
                  <a:lnTo>
                    <a:pt x="1078" y="1967"/>
                  </a:lnTo>
                  <a:lnTo>
                    <a:pt x="1080" y="1969"/>
                  </a:lnTo>
                  <a:lnTo>
                    <a:pt x="1080" y="1972"/>
                  </a:lnTo>
                  <a:lnTo>
                    <a:pt x="1085" y="1976"/>
                  </a:lnTo>
                  <a:lnTo>
                    <a:pt x="1092" y="1977"/>
                  </a:lnTo>
                  <a:lnTo>
                    <a:pt x="1097" y="1981"/>
                  </a:lnTo>
                  <a:lnTo>
                    <a:pt x="1098" y="1982"/>
                  </a:lnTo>
                  <a:lnTo>
                    <a:pt x="1100" y="1986"/>
                  </a:lnTo>
                  <a:lnTo>
                    <a:pt x="1107" y="1986"/>
                  </a:lnTo>
                  <a:lnTo>
                    <a:pt x="1112" y="1986"/>
                  </a:lnTo>
                  <a:lnTo>
                    <a:pt x="1114" y="1982"/>
                  </a:lnTo>
                  <a:lnTo>
                    <a:pt x="1117" y="1979"/>
                  </a:lnTo>
                  <a:lnTo>
                    <a:pt x="1119" y="1976"/>
                  </a:lnTo>
                  <a:lnTo>
                    <a:pt x="1122" y="1972"/>
                  </a:lnTo>
                  <a:lnTo>
                    <a:pt x="1127" y="1972"/>
                  </a:lnTo>
                  <a:lnTo>
                    <a:pt x="1134" y="1972"/>
                  </a:lnTo>
                  <a:lnTo>
                    <a:pt x="1139" y="1976"/>
                  </a:lnTo>
                  <a:lnTo>
                    <a:pt x="1146" y="1977"/>
                  </a:lnTo>
                  <a:lnTo>
                    <a:pt x="1151" y="1981"/>
                  </a:lnTo>
                  <a:lnTo>
                    <a:pt x="1153" y="1982"/>
                  </a:lnTo>
                  <a:lnTo>
                    <a:pt x="1155" y="1986"/>
                  </a:lnTo>
                  <a:lnTo>
                    <a:pt x="1163" y="1991"/>
                  </a:lnTo>
                  <a:lnTo>
                    <a:pt x="1168" y="1993"/>
                  </a:lnTo>
                  <a:lnTo>
                    <a:pt x="1175" y="1993"/>
                  </a:lnTo>
                  <a:lnTo>
                    <a:pt x="1180" y="1982"/>
                  </a:lnTo>
                  <a:lnTo>
                    <a:pt x="1184" y="1970"/>
                  </a:lnTo>
                  <a:lnTo>
                    <a:pt x="1189" y="1945"/>
                  </a:lnTo>
                  <a:lnTo>
                    <a:pt x="1189" y="1938"/>
                  </a:lnTo>
                  <a:lnTo>
                    <a:pt x="1192" y="1931"/>
                  </a:lnTo>
                  <a:lnTo>
                    <a:pt x="1196" y="1926"/>
                  </a:lnTo>
                  <a:lnTo>
                    <a:pt x="1196" y="1917"/>
                  </a:lnTo>
                  <a:lnTo>
                    <a:pt x="1187" y="1912"/>
                  </a:lnTo>
                  <a:lnTo>
                    <a:pt x="1184" y="1909"/>
                  </a:lnTo>
                  <a:lnTo>
                    <a:pt x="1182" y="1904"/>
                  </a:lnTo>
                  <a:close/>
                  <a:moveTo>
                    <a:pt x="1059" y="2013"/>
                  </a:moveTo>
                  <a:lnTo>
                    <a:pt x="1059" y="2023"/>
                  </a:lnTo>
                  <a:lnTo>
                    <a:pt x="1059" y="2034"/>
                  </a:lnTo>
                  <a:lnTo>
                    <a:pt x="1059" y="2039"/>
                  </a:lnTo>
                  <a:lnTo>
                    <a:pt x="1063" y="2040"/>
                  </a:lnTo>
                  <a:lnTo>
                    <a:pt x="1066" y="2042"/>
                  </a:lnTo>
                  <a:lnTo>
                    <a:pt x="1073" y="2040"/>
                  </a:lnTo>
                  <a:lnTo>
                    <a:pt x="1073" y="2030"/>
                  </a:lnTo>
                  <a:lnTo>
                    <a:pt x="1071" y="2022"/>
                  </a:lnTo>
                  <a:lnTo>
                    <a:pt x="1066" y="2017"/>
                  </a:lnTo>
                  <a:lnTo>
                    <a:pt x="1059" y="2013"/>
                  </a:lnTo>
                  <a:close/>
                  <a:moveTo>
                    <a:pt x="1121" y="2136"/>
                  </a:moveTo>
                  <a:lnTo>
                    <a:pt x="1126" y="2138"/>
                  </a:lnTo>
                  <a:lnTo>
                    <a:pt x="1127" y="2139"/>
                  </a:lnTo>
                  <a:lnTo>
                    <a:pt x="1127" y="2143"/>
                  </a:lnTo>
                  <a:lnTo>
                    <a:pt x="1127" y="2146"/>
                  </a:lnTo>
                  <a:lnTo>
                    <a:pt x="1127" y="2150"/>
                  </a:lnTo>
                  <a:lnTo>
                    <a:pt x="1127" y="2155"/>
                  </a:lnTo>
                  <a:lnTo>
                    <a:pt x="1127" y="2156"/>
                  </a:lnTo>
                  <a:lnTo>
                    <a:pt x="1133" y="2158"/>
                  </a:lnTo>
                  <a:lnTo>
                    <a:pt x="1138" y="2158"/>
                  </a:lnTo>
                  <a:lnTo>
                    <a:pt x="1141" y="2155"/>
                  </a:lnTo>
                  <a:lnTo>
                    <a:pt x="1143" y="2151"/>
                  </a:lnTo>
                  <a:lnTo>
                    <a:pt x="1145" y="2146"/>
                  </a:lnTo>
                  <a:lnTo>
                    <a:pt x="1145" y="2139"/>
                  </a:lnTo>
                  <a:lnTo>
                    <a:pt x="1143" y="2134"/>
                  </a:lnTo>
                  <a:lnTo>
                    <a:pt x="1141" y="2129"/>
                  </a:lnTo>
                  <a:lnTo>
                    <a:pt x="1134" y="2129"/>
                  </a:lnTo>
                  <a:lnTo>
                    <a:pt x="1127" y="2129"/>
                  </a:lnTo>
                  <a:lnTo>
                    <a:pt x="1122" y="2131"/>
                  </a:lnTo>
                  <a:lnTo>
                    <a:pt x="1121" y="2136"/>
                  </a:lnTo>
                  <a:close/>
                  <a:moveTo>
                    <a:pt x="1339" y="2143"/>
                  </a:moveTo>
                  <a:lnTo>
                    <a:pt x="1336" y="2143"/>
                  </a:lnTo>
                  <a:lnTo>
                    <a:pt x="1334" y="2139"/>
                  </a:lnTo>
                  <a:lnTo>
                    <a:pt x="1336" y="2138"/>
                  </a:lnTo>
                  <a:lnTo>
                    <a:pt x="1339" y="2136"/>
                  </a:lnTo>
                  <a:lnTo>
                    <a:pt x="1339" y="2129"/>
                  </a:lnTo>
                  <a:lnTo>
                    <a:pt x="1327" y="2129"/>
                  </a:lnTo>
                  <a:lnTo>
                    <a:pt x="1315" y="2131"/>
                  </a:lnTo>
                  <a:lnTo>
                    <a:pt x="1312" y="2133"/>
                  </a:lnTo>
                  <a:lnTo>
                    <a:pt x="1308" y="2134"/>
                  </a:lnTo>
                  <a:lnTo>
                    <a:pt x="1307" y="2138"/>
                  </a:lnTo>
                  <a:lnTo>
                    <a:pt x="1305" y="2143"/>
                  </a:lnTo>
                  <a:lnTo>
                    <a:pt x="1310" y="2145"/>
                  </a:lnTo>
                  <a:lnTo>
                    <a:pt x="1313" y="2146"/>
                  </a:lnTo>
                  <a:lnTo>
                    <a:pt x="1319" y="2153"/>
                  </a:lnTo>
                  <a:lnTo>
                    <a:pt x="1324" y="2160"/>
                  </a:lnTo>
                  <a:lnTo>
                    <a:pt x="1327" y="2162"/>
                  </a:lnTo>
                  <a:lnTo>
                    <a:pt x="1332" y="2163"/>
                  </a:lnTo>
                  <a:lnTo>
                    <a:pt x="1334" y="2158"/>
                  </a:lnTo>
                  <a:lnTo>
                    <a:pt x="1336" y="2156"/>
                  </a:lnTo>
                  <a:lnTo>
                    <a:pt x="1339" y="2156"/>
                  </a:lnTo>
                  <a:lnTo>
                    <a:pt x="1342" y="2151"/>
                  </a:lnTo>
                  <a:lnTo>
                    <a:pt x="1344" y="2148"/>
                  </a:lnTo>
                  <a:lnTo>
                    <a:pt x="1342" y="2145"/>
                  </a:lnTo>
                  <a:lnTo>
                    <a:pt x="1339" y="2143"/>
                  </a:lnTo>
                  <a:close/>
                  <a:moveTo>
                    <a:pt x="1380" y="2177"/>
                  </a:moveTo>
                  <a:lnTo>
                    <a:pt x="1380" y="2197"/>
                  </a:lnTo>
                  <a:lnTo>
                    <a:pt x="1394" y="2197"/>
                  </a:lnTo>
                  <a:lnTo>
                    <a:pt x="1395" y="2192"/>
                  </a:lnTo>
                  <a:lnTo>
                    <a:pt x="1397" y="2189"/>
                  </a:lnTo>
                  <a:lnTo>
                    <a:pt x="1400" y="2184"/>
                  </a:lnTo>
                  <a:lnTo>
                    <a:pt x="1400" y="2177"/>
                  </a:lnTo>
                  <a:lnTo>
                    <a:pt x="1380" y="2177"/>
                  </a:lnTo>
                  <a:close/>
                  <a:moveTo>
                    <a:pt x="2062" y="2777"/>
                  </a:moveTo>
                  <a:lnTo>
                    <a:pt x="2057" y="2774"/>
                  </a:lnTo>
                  <a:lnTo>
                    <a:pt x="2050" y="2772"/>
                  </a:lnTo>
                  <a:lnTo>
                    <a:pt x="2047" y="2772"/>
                  </a:lnTo>
                  <a:lnTo>
                    <a:pt x="2045" y="2772"/>
                  </a:lnTo>
                  <a:lnTo>
                    <a:pt x="2043" y="2774"/>
                  </a:lnTo>
                  <a:lnTo>
                    <a:pt x="2042" y="2777"/>
                  </a:lnTo>
                  <a:lnTo>
                    <a:pt x="2042" y="2784"/>
                  </a:lnTo>
                  <a:lnTo>
                    <a:pt x="2049" y="2784"/>
                  </a:lnTo>
                  <a:lnTo>
                    <a:pt x="2055" y="2784"/>
                  </a:lnTo>
                  <a:lnTo>
                    <a:pt x="2060" y="2782"/>
                  </a:lnTo>
                  <a:lnTo>
                    <a:pt x="2062" y="2777"/>
                  </a:lnTo>
                  <a:close/>
                  <a:moveTo>
                    <a:pt x="1987" y="2805"/>
                  </a:moveTo>
                  <a:lnTo>
                    <a:pt x="1987" y="2777"/>
                  </a:lnTo>
                  <a:lnTo>
                    <a:pt x="1979" y="2777"/>
                  </a:lnTo>
                  <a:lnTo>
                    <a:pt x="1972" y="2781"/>
                  </a:lnTo>
                  <a:lnTo>
                    <a:pt x="1968" y="2786"/>
                  </a:lnTo>
                  <a:lnTo>
                    <a:pt x="1967" y="2791"/>
                  </a:lnTo>
                  <a:lnTo>
                    <a:pt x="1968" y="2798"/>
                  </a:lnTo>
                  <a:lnTo>
                    <a:pt x="1972" y="2801"/>
                  </a:lnTo>
                  <a:lnTo>
                    <a:pt x="1979" y="2805"/>
                  </a:lnTo>
                  <a:lnTo>
                    <a:pt x="1987" y="2805"/>
                  </a:lnTo>
                  <a:close/>
                  <a:moveTo>
                    <a:pt x="2042" y="2784"/>
                  </a:moveTo>
                  <a:lnTo>
                    <a:pt x="2035" y="2784"/>
                  </a:lnTo>
                  <a:lnTo>
                    <a:pt x="2031" y="2784"/>
                  </a:lnTo>
                  <a:lnTo>
                    <a:pt x="2030" y="2786"/>
                  </a:lnTo>
                  <a:lnTo>
                    <a:pt x="2028" y="2791"/>
                  </a:lnTo>
                  <a:lnTo>
                    <a:pt x="2033" y="2791"/>
                  </a:lnTo>
                  <a:lnTo>
                    <a:pt x="2037" y="2789"/>
                  </a:lnTo>
                  <a:lnTo>
                    <a:pt x="2040" y="2788"/>
                  </a:lnTo>
                  <a:lnTo>
                    <a:pt x="2042" y="2784"/>
                  </a:lnTo>
                  <a:close/>
                  <a:moveTo>
                    <a:pt x="2028" y="2791"/>
                  </a:moveTo>
                  <a:lnTo>
                    <a:pt x="2021" y="2791"/>
                  </a:lnTo>
                  <a:lnTo>
                    <a:pt x="2014" y="2791"/>
                  </a:lnTo>
                  <a:lnTo>
                    <a:pt x="2009" y="2793"/>
                  </a:lnTo>
                  <a:lnTo>
                    <a:pt x="2008" y="2798"/>
                  </a:lnTo>
                  <a:lnTo>
                    <a:pt x="2006" y="2800"/>
                  </a:lnTo>
                  <a:lnTo>
                    <a:pt x="2004" y="2801"/>
                  </a:lnTo>
                  <a:lnTo>
                    <a:pt x="2001" y="2805"/>
                  </a:lnTo>
                  <a:lnTo>
                    <a:pt x="1996" y="2806"/>
                  </a:lnTo>
                  <a:lnTo>
                    <a:pt x="1994" y="2808"/>
                  </a:lnTo>
                  <a:lnTo>
                    <a:pt x="1994" y="2811"/>
                  </a:lnTo>
                  <a:lnTo>
                    <a:pt x="1997" y="2813"/>
                  </a:lnTo>
                  <a:lnTo>
                    <a:pt x="1999" y="2817"/>
                  </a:lnTo>
                  <a:lnTo>
                    <a:pt x="2001" y="2825"/>
                  </a:lnTo>
                  <a:lnTo>
                    <a:pt x="2008" y="2825"/>
                  </a:lnTo>
                  <a:lnTo>
                    <a:pt x="2013" y="2823"/>
                  </a:lnTo>
                  <a:lnTo>
                    <a:pt x="2018" y="2820"/>
                  </a:lnTo>
                  <a:lnTo>
                    <a:pt x="2021" y="2815"/>
                  </a:lnTo>
                  <a:lnTo>
                    <a:pt x="2025" y="2803"/>
                  </a:lnTo>
                  <a:lnTo>
                    <a:pt x="2028" y="2791"/>
                  </a:lnTo>
                  <a:close/>
                  <a:moveTo>
                    <a:pt x="2322" y="2866"/>
                  </a:moveTo>
                  <a:lnTo>
                    <a:pt x="2320" y="2871"/>
                  </a:lnTo>
                  <a:lnTo>
                    <a:pt x="2318" y="2873"/>
                  </a:lnTo>
                  <a:lnTo>
                    <a:pt x="2315" y="2873"/>
                  </a:lnTo>
                  <a:lnTo>
                    <a:pt x="2313" y="2876"/>
                  </a:lnTo>
                  <a:lnTo>
                    <a:pt x="2311" y="2878"/>
                  </a:lnTo>
                  <a:lnTo>
                    <a:pt x="2310" y="2876"/>
                  </a:lnTo>
                  <a:lnTo>
                    <a:pt x="2308" y="2873"/>
                  </a:lnTo>
                  <a:lnTo>
                    <a:pt x="2301" y="2873"/>
                  </a:lnTo>
                  <a:lnTo>
                    <a:pt x="2299" y="2880"/>
                  </a:lnTo>
                  <a:lnTo>
                    <a:pt x="2301" y="2883"/>
                  </a:lnTo>
                  <a:lnTo>
                    <a:pt x="2303" y="2886"/>
                  </a:lnTo>
                  <a:lnTo>
                    <a:pt x="2306" y="2888"/>
                  </a:lnTo>
                  <a:lnTo>
                    <a:pt x="2311" y="2893"/>
                  </a:lnTo>
                  <a:lnTo>
                    <a:pt x="2313" y="2897"/>
                  </a:lnTo>
                  <a:lnTo>
                    <a:pt x="2315" y="2900"/>
                  </a:lnTo>
                  <a:lnTo>
                    <a:pt x="2322" y="2900"/>
                  </a:lnTo>
                  <a:lnTo>
                    <a:pt x="2327" y="2898"/>
                  </a:lnTo>
                  <a:lnTo>
                    <a:pt x="2330" y="2895"/>
                  </a:lnTo>
                  <a:lnTo>
                    <a:pt x="2334" y="2892"/>
                  </a:lnTo>
                  <a:lnTo>
                    <a:pt x="2337" y="2888"/>
                  </a:lnTo>
                  <a:lnTo>
                    <a:pt x="2342" y="2886"/>
                  </a:lnTo>
                  <a:lnTo>
                    <a:pt x="2347" y="2885"/>
                  </a:lnTo>
                  <a:lnTo>
                    <a:pt x="2356" y="2886"/>
                  </a:lnTo>
                  <a:lnTo>
                    <a:pt x="2359" y="2885"/>
                  </a:lnTo>
                  <a:lnTo>
                    <a:pt x="2359" y="2881"/>
                  </a:lnTo>
                  <a:lnTo>
                    <a:pt x="2357" y="2878"/>
                  </a:lnTo>
                  <a:lnTo>
                    <a:pt x="2356" y="2873"/>
                  </a:lnTo>
                  <a:lnTo>
                    <a:pt x="2352" y="2871"/>
                  </a:lnTo>
                  <a:lnTo>
                    <a:pt x="2347" y="2869"/>
                  </a:lnTo>
                  <a:lnTo>
                    <a:pt x="2337" y="2863"/>
                  </a:lnTo>
                  <a:lnTo>
                    <a:pt x="2332" y="2861"/>
                  </a:lnTo>
                  <a:lnTo>
                    <a:pt x="2328" y="2859"/>
                  </a:lnTo>
                  <a:lnTo>
                    <a:pt x="2325" y="2861"/>
                  </a:lnTo>
                  <a:lnTo>
                    <a:pt x="2322" y="2866"/>
                  </a:lnTo>
                  <a:close/>
                  <a:moveTo>
                    <a:pt x="2417" y="2961"/>
                  </a:moveTo>
                  <a:lnTo>
                    <a:pt x="2434" y="2961"/>
                  </a:lnTo>
                  <a:lnTo>
                    <a:pt x="2441" y="2963"/>
                  </a:lnTo>
                  <a:lnTo>
                    <a:pt x="2443" y="2965"/>
                  </a:lnTo>
                  <a:lnTo>
                    <a:pt x="2444" y="2968"/>
                  </a:lnTo>
                  <a:lnTo>
                    <a:pt x="2443" y="2968"/>
                  </a:lnTo>
                  <a:lnTo>
                    <a:pt x="2441" y="2970"/>
                  </a:lnTo>
                  <a:lnTo>
                    <a:pt x="2439" y="2975"/>
                  </a:lnTo>
                  <a:lnTo>
                    <a:pt x="2439" y="2979"/>
                  </a:lnTo>
                  <a:lnTo>
                    <a:pt x="2441" y="2980"/>
                  </a:lnTo>
                  <a:lnTo>
                    <a:pt x="2444" y="2982"/>
                  </a:lnTo>
                  <a:lnTo>
                    <a:pt x="2446" y="2979"/>
                  </a:lnTo>
                  <a:lnTo>
                    <a:pt x="2448" y="2973"/>
                  </a:lnTo>
                  <a:lnTo>
                    <a:pt x="2455" y="2968"/>
                  </a:lnTo>
                  <a:lnTo>
                    <a:pt x="2456" y="2965"/>
                  </a:lnTo>
                  <a:lnTo>
                    <a:pt x="2458" y="2960"/>
                  </a:lnTo>
                  <a:lnTo>
                    <a:pt x="2460" y="2955"/>
                  </a:lnTo>
                  <a:lnTo>
                    <a:pt x="2458" y="2948"/>
                  </a:lnTo>
                  <a:lnTo>
                    <a:pt x="2451" y="2948"/>
                  </a:lnTo>
                  <a:lnTo>
                    <a:pt x="2446" y="2946"/>
                  </a:lnTo>
                  <a:lnTo>
                    <a:pt x="2438" y="2941"/>
                  </a:lnTo>
                  <a:lnTo>
                    <a:pt x="2438" y="2946"/>
                  </a:lnTo>
                  <a:lnTo>
                    <a:pt x="2434" y="2948"/>
                  </a:lnTo>
                  <a:lnTo>
                    <a:pt x="2424" y="2948"/>
                  </a:lnTo>
                  <a:lnTo>
                    <a:pt x="2419" y="2950"/>
                  </a:lnTo>
                  <a:lnTo>
                    <a:pt x="2415" y="2951"/>
                  </a:lnTo>
                  <a:lnTo>
                    <a:pt x="2415" y="2955"/>
                  </a:lnTo>
                  <a:lnTo>
                    <a:pt x="2417" y="2961"/>
                  </a:lnTo>
                  <a:close/>
                  <a:moveTo>
                    <a:pt x="3920" y="3062"/>
                  </a:moveTo>
                  <a:lnTo>
                    <a:pt x="3918" y="3060"/>
                  </a:lnTo>
                  <a:lnTo>
                    <a:pt x="3915" y="3059"/>
                  </a:lnTo>
                  <a:lnTo>
                    <a:pt x="3911" y="3057"/>
                  </a:lnTo>
                  <a:lnTo>
                    <a:pt x="3911" y="3045"/>
                  </a:lnTo>
                  <a:lnTo>
                    <a:pt x="3911" y="3033"/>
                  </a:lnTo>
                  <a:lnTo>
                    <a:pt x="3910" y="3023"/>
                  </a:lnTo>
                  <a:lnTo>
                    <a:pt x="3905" y="3016"/>
                  </a:lnTo>
                  <a:lnTo>
                    <a:pt x="3903" y="3011"/>
                  </a:lnTo>
                  <a:lnTo>
                    <a:pt x="3900" y="3008"/>
                  </a:lnTo>
                  <a:lnTo>
                    <a:pt x="3893" y="3001"/>
                  </a:lnTo>
                  <a:lnTo>
                    <a:pt x="3889" y="2997"/>
                  </a:lnTo>
                  <a:lnTo>
                    <a:pt x="3886" y="2994"/>
                  </a:lnTo>
                  <a:lnTo>
                    <a:pt x="3884" y="2989"/>
                  </a:lnTo>
                  <a:lnTo>
                    <a:pt x="3884" y="2982"/>
                  </a:lnTo>
                  <a:lnTo>
                    <a:pt x="3876" y="2977"/>
                  </a:lnTo>
                  <a:lnTo>
                    <a:pt x="3867" y="2972"/>
                  </a:lnTo>
                  <a:lnTo>
                    <a:pt x="3860" y="2965"/>
                  </a:lnTo>
                  <a:lnTo>
                    <a:pt x="3850" y="2961"/>
                  </a:lnTo>
                  <a:lnTo>
                    <a:pt x="3848" y="2956"/>
                  </a:lnTo>
                  <a:lnTo>
                    <a:pt x="3847" y="2953"/>
                  </a:lnTo>
                  <a:lnTo>
                    <a:pt x="3840" y="2948"/>
                  </a:lnTo>
                  <a:lnTo>
                    <a:pt x="3831" y="2944"/>
                  </a:lnTo>
                  <a:lnTo>
                    <a:pt x="3823" y="2941"/>
                  </a:lnTo>
                  <a:lnTo>
                    <a:pt x="3821" y="2939"/>
                  </a:lnTo>
                  <a:lnTo>
                    <a:pt x="3819" y="2938"/>
                  </a:lnTo>
                  <a:lnTo>
                    <a:pt x="3816" y="2934"/>
                  </a:lnTo>
                  <a:lnTo>
                    <a:pt x="3811" y="2932"/>
                  </a:lnTo>
                  <a:lnTo>
                    <a:pt x="3809" y="2931"/>
                  </a:lnTo>
                  <a:lnTo>
                    <a:pt x="3809" y="2927"/>
                  </a:lnTo>
                  <a:lnTo>
                    <a:pt x="3806" y="2927"/>
                  </a:lnTo>
                  <a:lnTo>
                    <a:pt x="3802" y="2927"/>
                  </a:lnTo>
                  <a:lnTo>
                    <a:pt x="3801" y="2921"/>
                  </a:lnTo>
                  <a:lnTo>
                    <a:pt x="3795" y="2917"/>
                  </a:lnTo>
                  <a:lnTo>
                    <a:pt x="3787" y="2912"/>
                  </a:lnTo>
                  <a:lnTo>
                    <a:pt x="3784" y="2910"/>
                  </a:lnTo>
                  <a:lnTo>
                    <a:pt x="3775" y="2905"/>
                  </a:lnTo>
                  <a:lnTo>
                    <a:pt x="3768" y="2898"/>
                  </a:lnTo>
                  <a:lnTo>
                    <a:pt x="3758" y="2886"/>
                  </a:lnTo>
                  <a:lnTo>
                    <a:pt x="3756" y="2883"/>
                  </a:lnTo>
                  <a:lnTo>
                    <a:pt x="3753" y="2876"/>
                  </a:lnTo>
                  <a:lnTo>
                    <a:pt x="3749" y="2871"/>
                  </a:lnTo>
                  <a:lnTo>
                    <a:pt x="3748" y="2863"/>
                  </a:lnTo>
                  <a:lnTo>
                    <a:pt x="3748" y="2852"/>
                  </a:lnTo>
                  <a:lnTo>
                    <a:pt x="3739" y="2852"/>
                  </a:lnTo>
                  <a:lnTo>
                    <a:pt x="3734" y="2849"/>
                  </a:lnTo>
                  <a:lnTo>
                    <a:pt x="3731" y="2844"/>
                  </a:lnTo>
                  <a:lnTo>
                    <a:pt x="3727" y="2839"/>
                  </a:lnTo>
                  <a:lnTo>
                    <a:pt x="3686" y="2839"/>
                  </a:lnTo>
                  <a:lnTo>
                    <a:pt x="3684" y="2835"/>
                  </a:lnTo>
                  <a:lnTo>
                    <a:pt x="3683" y="2832"/>
                  </a:lnTo>
                  <a:lnTo>
                    <a:pt x="3674" y="2830"/>
                  </a:lnTo>
                  <a:lnTo>
                    <a:pt x="3671" y="2828"/>
                  </a:lnTo>
                  <a:lnTo>
                    <a:pt x="3667" y="2827"/>
                  </a:lnTo>
                  <a:lnTo>
                    <a:pt x="3666" y="2823"/>
                  </a:lnTo>
                  <a:lnTo>
                    <a:pt x="3666" y="2818"/>
                  </a:lnTo>
                  <a:lnTo>
                    <a:pt x="3649" y="2818"/>
                  </a:lnTo>
                  <a:lnTo>
                    <a:pt x="3645" y="2818"/>
                  </a:lnTo>
                  <a:lnTo>
                    <a:pt x="3635" y="2813"/>
                  </a:lnTo>
                  <a:lnTo>
                    <a:pt x="3626" y="2811"/>
                  </a:lnTo>
                  <a:lnTo>
                    <a:pt x="3616" y="2808"/>
                  </a:lnTo>
                  <a:lnTo>
                    <a:pt x="3608" y="2805"/>
                  </a:lnTo>
                  <a:lnTo>
                    <a:pt x="3604" y="2803"/>
                  </a:lnTo>
                  <a:lnTo>
                    <a:pt x="3601" y="2803"/>
                  </a:lnTo>
                  <a:lnTo>
                    <a:pt x="3586" y="2794"/>
                  </a:lnTo>
                  <a:lnTo>
                    <a:pt x="3577" y="2791"/>
                  </a:lnTo>
                  <a:lnTo>
                    <a:pt x="3568" y="2791"/>
                  </a:lnTo>
                  <a:lnTo>
                    <a:pt x="3565" y="2789"/>
                  </a:lnTo>
                  <a:lnTo>
                    <a:pt x="3560" y="2784"/>
                  </a:lnTo>
                  <a:lnTo>
                    <a:pt x="3555" y="2784"/>
                  </a:lnTo>
                  <a:lnTo>
                    <a:pt x="3550" y="2784"/>
                  </a:lnTo>
                  <a:lnTo>
                    <a:pt x="3548" y="2779"/>
                  </a:lnTo>
                  <a:lnTo>
                    <a:pt x="3545" y="2776"/>
                  </a:lnTo>
                  <a:lnTo>
                    <a:pt x="3538" y="2769"/>
                  </a:lnTo>
                  <a:lnTo>
                    <a:pt x="3529" y="2764"/>
                  </a:lnTo>
                  <a:lnTo>
                    <a:pt x="3526" y="2760"/>
                  </a:lnTo>
                  <a:lnTo>
                    <a:pt x="3522" y="2757"/>
                  </a:lnTo>
                  <a:lnTo>
                    <a:pt x="3511" y="2748"/>
                  </a:lnTo>
                  <a:lnTo>
                    <a:pt x="3500" y="2738"/>
                  </a:lnTo>
                  <a:lnTo>
                    <a:pt x="3499" y="2735"/>
                  </a:lnTo>
                  <a:lnTo>
                    <a:pt x="3495" y="2731"/>
                  </a:lnTo>
                  <a:lnTo>
                    <a:pt x="3490" y="2728"/>
                  </a:lnTo>
                  <a:lnTo>
                    <a:pt x="3480" y="2726"/>
                  </a:lnTo>
                  <a:lnTo>
                    <a:pt x="3471" y="2723"/>
                  </a:lnTo>
                  <a:lnTo>
                    <a:pt x="3466" y="2719"/>
                  </a:lnTo>
                  <a:lnTo>
                    <a:pt x="3464" y="2716"/>
                  </a:lnTo>
                  <a:lnTo>
                    <a:pt x="3463" y="2713"/>
                  </a:lnTo>
                  <a:lnTo>
                    <a:pt x="3458" y="2709"/>
                  </a:lnTo>
                  <a:lnTo>
                    <a:pt x="3454" y="2706"/>
                  </a:lnTo>
                  <a:lnTo>
                    <a:pt x="3449" y="2704"/>
                  </a:lnTo>
                  <a:lnTo>
                    <a:pt x="3444" y="2702"/>
                  </a:lnTo>
                  <a:lnTo>
                    <a:pt x="3441" y="2702"/>
                  </a:lnTo>
                  <a:lnTo>
                    <a:pt x="3425" y="2692"/>
                  </a:lnTo>
                  <a:lnTo>
                    <a:pt x="3418" y="2689"/>
                  </a:lnTo>
                  <a:lnTo>
                    <a:pt x="3410" y="2689"/>
                  </a:lnTo>
                  <a:lnTo>
                    <a:pt x="3408" y="2687"/>
                  </a:lnTo>
                  <a:lnTo>
                    <a:pt x="3405" y="2684"/>
                  </a:lnTo>
                  <a:lnTo>
                    <a:pt x="3403" y="2682"/>
                  </a:lnTo>
                  <a:lnTo>
                    <a:pt x="3400" y="2682"/>
                  </a:lnTo>
                  <a:lnTo>
                    <a:pt x="3398" y="2677"/>
                  </a:lnTo>
                  <a:lnTo>
                    <a:pt x="3395" y="2675"/>
                  </a:lnTo>
                  <a:lnTo>
                    <a:pt x="3386" y="2672"/>
                  </a:lnTo>
                  <a:lnTo>
                    <a:pt x="3378" y="2668"/>
                  </a:lnTo>
                  <a:lnTo>
                    <a:pt x="3374" y="2667"/>
                  </a:lnTo>
                  <a:lnTo>
                    <a:pt x="3372" y="2661"/>
                  </a:lnTo>
                  <a:lnTo>
                    <a:pt x="3364" y="2663"/>
                  </a:lnTo>
                  <a:lnTo>
                    <a:pt x="3357" y="2661"/>
                  </a:lnTo>
                  <a:lnTo>
                    <a:pt x="3345" y="2658"/>
                  </a:lnTo>
                  <a:lnTo>
                    <a:pt x="3333" y="2655"/>
                  </a:lnTo>
                  <a:lnTo>
                    <a:pt x="3326" y="2655"/>
                  </a:lnTo>
                  <a:lnTo>
                    <a:pt x="3318" y="2655"/>
                  </a:lnTo>
                  <a:lnTo>
                    <a:pt x="3311" y="2655"/>
                  </a:lnTo>
                  <a:lnTo>
                    <a:pt x="3306" y="2653"/>
                  </a:lnTo>
                  <a:lnTo>
                    <a:pt x="3303" y="2649"/>
                  </a:lnTo>
                  <a:lnTo>
                    <a:pt x="3297" y="2648"/>
                  </a:lnTo>
                  <a:lnTo>
                    <a:pt x="3296" y="2646"/>
                  </a:lnTo>
                  <a:lnTo>
                    <a:pt x="3294" y="2644"/>
                  </a:lnTo>
                  <a:lnTo>
                    <a:pt x="3291" y="2641"/>
                  </a:lnTo>
                  <a:lnTo>
                    <a:pt x="3285" y="2639"/>
                  </a:lnTo>
                  <a:lnTo>
                    <a:pt x="3284" y="2638"/>
                  </a:lnTo>
                  <a:lnTo>
                    <a:pt x="3284" y="2634"/>
                  </a:lnTo>
                  <a:lnTo>
                    <a:pt x="3273" y="2634"/>
                  </a:lnTo>
                  <a:lnTo>
                    <a:pt x="3265" y="2632"/>
                  </a:lnTo>
                  <a:lnTo>
                    <a:pt x="3250" y="2626"/>
                  </a:lnTo>
                  <a:lnTo>
                    <a:pt x="3243" y="2624"/>
                  </a:lnTo>
                  <a:lnTo>
                    <a:pt x="3236" y="2620"/>
                  </a:lnTo>
                  <a:lnTo>
                    <a:pt x="3226" y="2620"/>
                  </a:lnTo>
                  <a:lnTo>
                    <a:pt x="3215" y="2620"/>
                  </a:lnTo>
                  <a:lnTo>
                    <a:pt x="3214" y="2617"/>
                  </a:lnTo>
                  <a:lnTo>
                    <a:pt x="3212" y="2614"/>
                  </a:lnTo>
                  <a:lnTo>
                    <a:pt x="3203" y="2612"/>
                  </a:lnTo>
                  <a:lnTo>
                    <a:pt x="3200" y="2610"/>
                  </a:lnTo>
                  <a:lnTo>
                    <a:pt x="3197" y="2609"/>
                  </a:lnTo>
                  <a:lnTo>
                    <a:pt x="3195" y="2605"/>
                  </a:lnTo>
                  <a:lnTo>
                    <a:pt x="3195" y="2600"/>
                  </a:lnTo>
                  <a:lnTo>
                    <a:pt x="3186" y="2600"/>
                  </a:lnTo>
                  <a:lnTo>
                    <a:pt x="3181" y="2597"/>
                  </a:lnTo>
                  <a:lnTo>
                    <a:pt x="3178" y="2591"/>
                  </a:lnTo>
                  <a:lnTo>
                    <a:pt x="3174" y="2586"/>
                  </a:lnTo>
                  <a:lnTo>
                    <a:pt x="3157" y="2586"/>
                  </a:lnTo>
                  <a:lnTo>
                    <a:pt x="3144" y="2583"/>
                  </a:lnTo>
                  <a:lnTo>
                    <a:pt x="3132" y="2578"/>
                  </a:lnTo>
                  <a:lnTo>
                    <a:pt x="3120" y="2573"/>
                  </a:lnTo>
                  <a:lnTo>
                    <a:pt x="3098" y="2561"/>
                  </a:lnTo>
                  <a:lnTo>
                    <a:pt x="3086" y="2556"/>
                  </a:lnTo>
                  <a:lnTo>
                    <a:pt x="3072" y="2552"/>
                  </a:lnTo>
                  <a:lnTo>
                    <a:pt x="3067" y="2550"/>
                  </a:lnTo>
                  <a:lnTo>
                    <a:pt x="3065" y="2549"/>
                  </a:lnTo>
                  <a:lnTo>
                    <a:pt x="3065" y="2545"/>
                  </a:lnTo>
                  <a:lnTo>
                    <a:pt x="3052" y="2545"/>
                  </a:lnTo>
                  <a:lnTo>
                    <a:pt x="3046" y="2542"/>
                  </a:lnTo>
                  <a:lnTo>
                    <a:pt x="3040" y="2540"/>
                  </a:lnTo>
                  <a:lnTo>
                    <a:pt x="3033" y="2538"/>
                  </a:lnTo>
                  <a:lnTo>
                    <a:pt x="3024" y="2538"/>
                  </a:lnTo>
                  <a:lnTo>
                    <a:pt x="3012" y="2513"/>
                  </a:lnTo>
                  <a:lnTo>
                    <a:pt x="2997" y="2491"/>
                  </a:lnTo>
                  <a:lnTo>
                    <a:pt x="2997" y="2484"/>
                  </a:lnTo>
                  <a:lnTo>
                    <a:pt x="2999" y="2477"/>
                  </a:lnTo>
                  <a:lnTo>
                    <a:pt x="3006" y="2468"/>
                  </a:lnTo>
                  <a:lnTo>
                    <a:pt x="3012" y="2460"/>
                  </a:lnTo>
                  <a:lnTo>
                    <a:pt x="3018" y="2450"/>
                  </a:lnTo>
                  <a:lnTo>
                    <a:pt x="3021" y="2450"/>
                  </a:lnTo>
                  <a:lnTo>
                    <a:pt x="3023" y="2448"/>
                  </a:lnTo>
                  <a:lnTo>
                    <a:pt x="3023" y="2445"/>
                  </a:lnTo>
                  <a:lnTo>
                    <a:pt x="3024" y="2443"/>
                  </a:lnTo>
                  <a:lnTo>
                    <a:pt x="3028" y="2443"/>
                  </a:lnTo>
                  <a:lnTo>
                    <a:pt x="3031" y="2443"/>
                  </a:lnTo>
                  <a:lnTo>
                    <a:pt x="3038" y="2443"/>
                  </a:lnTo>
                  <a:lnTo>
                    <a:pt x="3038" y="2441"/>
                  </a:lnTo>
                  <a:lnTo>
                    <a:pt x="3040" y="2439"/>
                  </a:lnTo>
                  <a:lnTo>
                    <a:pt x="3041" y="2436"/>
                  </a:lnTo>
                  <a:lnTo>
                    <a:pt x="3045" y="2436"/>
                  </a:lnTo>
                  <a:lnTo>
                    <a:pt x="3046" y="2441"/>
                  </a:lnTo>
                  <a:lnTo>
                    <a:pt x="3048" y="2443"/>
                  </a:lnTo>
                  <a:lnTo>
                    <a:pt x="3057" y="2431"/>
                  </a:lnTo>
                  <a:lnTo>
                    <a:pt x="3069" y="2419"/>
                  </a:lnTo>
                  <a:lnTo>
                    <a:pt x="3072" y="2419"/>
                  </a:lnTo>
                  <a:lnTo>
                    <a:pt x="3074" y="2417"/>
                  </a:lnTo>
                  <a:lnTo>
                    <a:pt x="3075" y="2417"/>
                  </a:lnTo>
                  <a:lnTo>
                    <a:pt x="3084" y="2414"/>
                  </a:lnTo>
                  <a:lnTo>
                    <a:pt x="3089" y="2409"/>
                  </a:lnTo>
                  <a:lnTo>
                    <a:pt x="3093" y="2402"/>
                  </a:lnTo>
                  <a:lnTo>
                    <a:pt x="3093" y="2392"/>
                  </a:lnTo>
                  <a:lnTo>
                    <a:pt x="3093" y="2388"/>
                  </a:lnTo>
                  <a:lnTo>
                    <a:pt x="3093" y="2376"/>
                  </a:lnTo>
                  <a:lnTo>
                    <a:pt x="3091" y="2368"/>
                  </a:lnTo>
                  <a:lnTo>
                    <a:pt x="3087" y="2358"/>
                  </a:lnTo>
                  <a:lnTo>
                    <a:pt x="3084" y="2349"/>
                  </a:lnTo>
                  <a:lnTo>
                    <a:pt x="3075" y="2335"/>
                  </a:lnTo>
                  <a:lnTo>
                    <a:pt x="3065" y="2320"/>
                  </a:lnTo>
                  <a:lnTo>
                    <a:pt x="3060" y="2320"/>
                  </a:lnTo>
                  <a:lnTo>
                    <a:pt x="3057" y="2318"/>
                  </a:lnTo>
                  <a:lnTo>
                    <a:pt x="3053" y="2317"/>
                  </a:lnTo>
                  <a:lnTo>
                    <a:pt x="3052" y="2313"/>
                  </a:lnTo>
                  <a:lnTo>
                    <a:pt x="3011" y="2313"/>
                  </a:lnTo>
                  <a:lnTo>
                    <a:pt x="2989" y="2317"/>
                  </a:lnTo>
                  <a:lnTo>
                    <a:pt x="2966" y="2320"/>
                  </a:lnTo>
                  <a:lnTo>
                    <a:pt x="2946" y="2325"/>
                  </a:lnTo>
                  <a:lnTo>
                    <a:pt x="2922" y="2327"/>
                  </a:lnTo>
                  <a:lnTo>
                    <a:pt x="2915" y="2327"/>
                  </a:lnTo>
                  <a:lnTo>
                    <a:pt x="2910" y="2330"/>
                  </a:lnTo>
                  <a:lnTo>
                    <a:pt x="2907" y="2332"/>
                  </a:lnTo>
                  <a:lnTo>
                    <a:pt x="2902" y="2334"/>
                  </a:lnTo>
                  <a:lnTo>
                    <a:pt x="2876" y="2334"/>
                  </a:lnTo>
                  <a:lnTo>
                    <a:pt x="2852" y="2334"/>
                  </a:lnTo>
                  <a:lnTo>
                    <a:pt x="2828" y="2334"/>
                  </a:lnTo>
                  <a:lnTo>
                    <a:pt x="2806" y="2334"/>
                  </a:lnTo>
                  <a:lnTo>
                    <a:pt x="2796" y="2334"/>
                  </a:lnTo>
                  <a:lnTo>
                    <a:pt x="2791" y="2335"/>
                  </a:lnTo>
                  <a:lnTo>
                    <a:pt x="2786" y="2334"/>
                  </a:lnTo>
                  <a:lnTo>
                    <a:pt x="2784" y="2332"/>
                  </a:lnTo>
                  <a:lnTo>
                    <a:pt x="2784" y="2330"/>
                  </a:lnTo>
                  <a:lnTo>
                    <a:pt x="2782" y="2329"/>
                  </a:lnTo>
                  <a:lnTo>
                    <a:pt x="2779" y="2327"/>
                  </a:lnTo>
                  <a:lnTo>
                    <a:pt x="2770" y="2329"/>
                  </a:lnTo>
                  <a:lnTo>
                    <a:pt x="2765" y="2330"/>
                  </a:lnTo>
                  <a:lnTo>
                    <a:pt x="2760" y="2334"/>
                  </a:lnTo>
                  <a:lnTo>
                    <a:pt x="2751" y="2334"/>
                  </a:lnTo>
                  <a:lnTo>
                    <a:pt x="2741" y="2329"/>
                  </a:lnTo>
                  <a:lnTo>
                    <a:pt x="2733" y="2322"/>
                  </a:lnTo>
                  <a:lnTo>
                    <a:pt x="2724" y="2315"/>
                  </a:lnTo>
                  <a:lnTo>
                    <a:pt x="2717" y="2313"/>
                  </a:lnTo>
                  <a:lnTo>
                    <a:pt x="2710" y="2313"/>
                  </a:lnTo>
                  <a:lnTo>
                    <a:pt x="2707" y="2310"/>
                  </a:lnTo>
                  <a:lnTo>
                    <a:pt x="2704" y="2306"/>
                  </a:lnTo>
                  <a:lnTo>
                    <a:pt x="2695" y="2301"/>
                  </a:lnTo>
                  <a:lnTo>
                    <a:pt x="2687" y="2296"/>
                  </a:lnTo>
                  <a:lnTo>
                    <a:pt x="2685" y="2291"/>
                  </a:lnTo>
                  <a:lnTo>
                    <a:pt x="2683" y="2286"/>
                  </a:lnTo>
                  <a:lnTo>
                    <a:pt x="2656" y="2286"/>
                  </a:lnTo>
                  <a:lnTo>
                    <a:pt x="2644" y="2284"/>
                  </a:lnTo>
                  <a:lnTo>
                    <a:pt x="2639" y="2283"/>
                  </a:lnTo>
                  <a:lnTo>
                    <a:pt x="2635" y="2279"/>
                  </a:lnTo>
                  <a:lnTo>
                    <a:pt x="2630" y="2278"/>
                  </a:lnTo>
                  <a:lnTo>
                    <a:pt x="2629" y="2276"/>
                  </a:lnTo>
                  <a:lnTo>
                    <a:pt x="2629" y="2272"/>
                  </a:lnTo>
                  <a:lnTo>
                    <a:pt x="2622" y="2272"/>
                  </a:lnTo>
                  <a:lnTo>
                    <a:pt x="2620" y="2269"/>
                  </a:lnTo>
                  <a:lnTo>
                    <a:pt x="2618" y="2266"/>
                  </a:lnTo>
                  <a:lnTo>
                    <a:pt x="2613" y="2260"/>
                  </a:lnTo>
                  <a:lnTo>
                    <a:pt x="2610" y="2259"/>
                  </a:lnTo>
                  <a:lnTo>
                    <a:pt x="2608" y="2255"/>
                  </a:lnTo>
                  <a:lnTo>
                    <a:pt x="2606" y="2252"/>
                  </a:lnTo>
                  <a:lnTo>
                    <a:pt x="2608" y="2245"/>
                  </a:lnTo>
                  <a:lnTo>
                    <a:pt x="2603" y="2243"/>
                  </a:lnTo>
                  <a:lnTo>
                    <a:pt x="2601" y="2242"/>
                  </a:lnTo>
                  <a:lnTo>
                    <a:pt x="2601" y="2238"/>
                  </a:lnTo>
                  <a:lnTo>
                    <a:pt x="2601" y="2225"/>
                  </a:lnTo>
                  <a:lnTo>
                    <a:pt x="2593" y="2221"/>
                  </a:lnTo>
                  <a:lnTo>
                    <a:pt x="2584" y="2218"/>
                  </a:lnTo>
                  <a:lnTo>
                    <a:pt x="2576" y="2214"/>
                  </a:lnTo>
                  <a:lnTo>
                    <a:pt x="2567" y="2211"/>
                  </a:lnTo>
                  <a:lnTo>
                    <a:pt x="2562" y="2211"/>
                  </a:lnTo>
                  <a:lnTo>
                    <a:pt x="2560" y="2208"/>
                  </a:lnTo>
                  <a:lnTo>
                    <a:pt x="2555" y="2202"/>
                  </a:lnTo>
                  <a:lnTo>
                    <a:pt x="2553" y="2199"/>
                  </a:lnTo>
                  <a:lnTo>
                    <a:pt x="2550" y="2197"/>
                  </a:lnTo>
                  <a:lnTo>
                    <a:pt x="2545" y="2197"/>
                  </a:lnTo>
                  <a:lnTo>
                    <a:pt x="2540" y="2197"/>
                  </a:lnTo>
                  <a:lnTo>
                    <a:pt x="2526" y="2177"/>
                  </a:lnTo>
                  <a:lnTo>
                    <a:pt x="2513" y="2156"/>
                  </a:lnTo>
                  <a:lnTo>
                    <a:pt x="2507" y="2155"/>
                  </a:lnTo>
                  <a:lnTo>
                    <a:pt x="2502" y="2151"/>
                  </a:lnTo>
                  <a:lnTo>
                    <a:pt x="2496" y="2143"/>
                  </a:lnTo>
                  <a:lnTo>
                    <a:pt x="2489" y="2134"/>
                  </a:lnTo>
                  <a:lnTo>
                    <a:pt x="2484" y="2131"/>
                  </a:lnTo>
                  <a:lnTo>
                    <a:pt x="2478" y="2129"/>
                  </a:lnTo>
                  <a:lnTo>
                    <a:pt x="2477" y="2126"/>
                  </a:lnTo>
                  <a:lnTo>
                    <a:pt x="2475" y="2122"/>
                  </a:lnTo>
                  <a:lnTo>
                    <a:pt x="2473" y="2119"/>
                  </a:lnTo>
                  <a:lnTo>
                    <a:pt x="2472" y="2116"/>
                  </a:lnTo>
                  <a:lnTo>
                    <a:pt x="2468" y="2116"/>
                  </a:lnTo>
                  <a:lnTo>
                    <a:pt x="2461" y="2114"/>
                  </a:lnTo>
                  <a:lnTo>
                    <a:pt x="2456" y="2110"/>
                  </a:lnTo>
                  <a:lnTo>
                    <a:pt x="2455" y="2104"/>
                  </a:lnTo>
                  <a:lnTo>
                    <a:pt x="2453" y="2098"/>
                  </a:lnTo>
                  <a:lnTo>
                    <a:pt x="2451" y="2092"/>
                  </a:lnTo>
                  <a:lnTo>
                    <a:pt x="2449" y="2087"/>
                  </a:lnTo>
                  <a:lnTo>
                    <a:pt x="2446" y="2085"/>
                  </a:lnTo>
                  <a:lnTo>
                    <a:pt x="2441" y="2083"/>
                  </a:lnTo>
                  <a:lnTo>
                    <a:pt x="2439" y="2081"/>
                  </a:lnTo>
                  <a:lnTo>
                    <a:pt x="2424" y="2061"/>
                  </a:lnTo>
                  <a:lnTo>
                    <a:pt x="2422" y="2059"/>
                  </a:lnTo>
                  <a:lnTo>
                    <a:pt x="2415" y="2058"/>
                  </a:lnTo>
                  <a:lnTo>
                    <a:pt x="2414" y="2056"/>
                  </a:lnTo>
                  <a:lnTo>
                    <a:pt x="2407" y="2046"/>
                  </a:lnTo>
                  <a:lnTo>
                    <a:pt x="2398" y="2037"/>
                  </a:lnTo>
                  <a:lnTo>
                    <a:pt x="2392" y="2030"/>
                  </a:lnTo>
                  <a:lnTo>
                    <a:pt x="2388" y="2022"/>
                  </a:lnTo>
                  <a:lnTo>
                    <a:pt x="2386" y="2020"/>
                  </a:lnTo>
                  <a:lnTo>
                    <a:pt x="2383" y="2013"/>
                  </a:lnTo>
                  <a:lnTo>
                    <a:pt x="2378" y="2010"/>
                  </a:lnTo>
                  <a:lnTo>
                    <a:pt x="2371" y="2008"/>
                  </a:lnTo>
                  <a:lnTo>
                    <a:pt x="2369" y="2006"/>
                  </a:lnTo>
                  <a:lnTo>
                    <a:pt x="2369" y="1996"/>
                  </a:lnTo>
                  <a:lnTo>
                    <a:pt x="2366" y="1989"/>
                  </a:lnTo>
                  <a:lnTo>
                    <a:pt x="2356" y="1972"/>
                  </a:lnTo>
                  <a:lnTo>
                    <a:pt x="2354" y="1969"/>
                  </a:lnTo>
                  <a:lnTo>
                    <a:pt x="2349" y="1955"/>
                  </a:lnTo>
                  <a:lnTo>
                    <a:pt x="2342" y="1940"/>
                  </a:lnTo>
                  <a:lnTo>
                    <a:pt x="2339" y="1923"/>
                  </a:lnTo>
                  <a:lnTo>
                    <a:pt x="2335" y="1904"/>
                  </a:lnTo>
                  <a:lnTo>
                    <a:pt x="2328" y="1904"/>
                  </a:lnTo>
                  <a:lnTo>
                    <a:pt x="2328" y="1890"/>
                  </a:lnTo>
                  <a:lnTo>
                    <a:pt x="2328" y="1885"/>
                  </a:lnTo>
                  <a:lnTo>
                    <a:pt x="2327" y="1880"/>
                  </a:lnTo>
                  <a:lnTo>
                    <a:pt x="2323" y="1871"/>
                  </a:lnTo>
                  <a:lnTo>
                    <a:pt x="2320" y="1863"/>
                  </a:lnTo>
                  <a:lnTo>
                    <a:pt x="2320" y="1860"/>
                  </a:lnTo>
                  <a:lnTo>
                    <a:pt x="2322" y="1853"/>
                  </a:lnTo>
                  <a:lnTo>
                    <a:pt x="2322" y="1851"/>
                  </a:lnTo>
                  <a:lnTo>
                    <a:pt x="2315" y="1842"/>
                  </a:lnTo>
                  <a:lnTo>
                    <a:pt x="2311" y="1834"/>
                  </a:lnTo>
                  <a:lnTo>
                    <a:pt x="2310" y="1824"/>
                  </a:lnTo>
                  <a:lnTo>
                    <a:pt x="2308" y="1813"/>
                  </a:lnTo>
                  <a:lnTo>
                    <a:pt x="2308" y="1810"/>
                  </a:lnTo>
                  <a:lnTo>
                    <a:pt x="2308" y="1800"/>
                  </a:lnTo>
                  <a:lnTo>
                    <a:pt x="2308" y="1796"/>
                  </a:lnTo>
                  <a:lnTo>
                    <a:pt x="2303" y="1786"/>
                  </a:lnTo>
                  <a:lnTo>
                    <a:pt x="2296" y="1778"/>
                  </a:lnTo>
                  <a:lnTo>
                    <a:pt x="2293" y="1769"/>
                  </a:lnTo>
                  <a:lnTo>
                    <a:pt x="2291" y="1766"/>
                  </a:lnTo>
                  <a:lnTo>
                    <a:pt x="2291" y="1762"/>
                  </a:lnTo>
                  <a:lnTo>
                    <a:pt x="2291" y="1757"/>
                  </a:lnTo>
                  <a:lnTo>
                    <a:pt x="2291" y="1747"/>
                  </a:lnTo>
                  <a:lnTo>
                    <a:pt x="2289" y="1744"/>
                  </a:lnTo>
                  <a:lnTo>
                    <a:pt x="2287" y="1740"/>
                  </a:lnTo>
                  <a:lnTo>
                    <a:pt x="2284" y="1740"/>
                  </a:lnTo>
                  <a:lnTo>
                    <a:pt x="2281" y="1740"/>
                  </a:lnTo>
                  <a:lnTo>
                    <a:pt x="2279" y="1733"/>
                  </a:lnTo>
                  <a:lnTo>
                    <a:pt x="2279" y="1730"/>
                  </a:lnTo>
                  <a:lnTo>
                    <a:pt x="2281" y="1721"/>
                  </a:lnTo>
                  <a:lnTo>
                    <a:pt x="2279" y="1713"/>
                  </a:lnTo>
                  <a:lnTo>
                    <a:pt x="2277" y="1708"/>
                  </a:lnTo>
                  <a:lnTo>
                    <a:pt x="2274" y="1704"/>
                  </a:lnTo>
                  <a:lnTo>
                    <a:pt x="2270" y="1699"/>
                  </a:lnTo>
                  <a:lnTo>
                    <a:pt x="2264" y="1696"/>
                  </a:lnTo>
                  <a:lnTo>
                    <a:pt x="2264" y="1694"/>
                  </a:lnTo>
                  <a:lnTo>
                    <a:pt x="2259" y="1682"/>
                  </a:lnTo>
                  <a:lnTo>
                    <a:pt x="2252" y="1669"/>
                  </a:lnTo>
                  <a:lnTo>
                    <a:pt x="2252" y="1667"/>
                  </a:lnTo>
                  <a:lnTo>
                    <a:pt x="2247" y="1660"/>
                  </a:lnTo>
                  <a:lnTo>
                    <a:pt x="2247" y="1658"/>
                  </a:lnTo>
                  <a:lnTo>
                    <a:pt x="2247" y="1648"/>
                  </a:lnTo>
                  <a:lnTo>
                    <a:pt x="2247" y="1641"/>
                  </a:lnTo>
                  <a:lnTo>
                    <a:pt x="2241" y="1634"/>
                  </a:lnTo>
                  <a:lnTo>
                    <a:pt x="2235" y="1628"/>
                  </a:lnTo>
                  <a:lnTo>
                    <a:pt x="2235" y="1624"/>
                  </a:lnTo>
                  <a:lnTo>
                    <a:pt x="2233" y="1617"/>
                  </a:lnTo>
                  <a:lnTo>
                    <a:pt x="2230" y="1617"/>
                  </a:lnTo>
                  <a:lnTo>
                    <a:pt x="2226" y="1617"/>
                  </a:lnTo>
                  <a:lnTo>
                    <a:pt x="2226" y="1614"/>
                  </a:lnTo>
                  <a:lnTo>
                    <a:pt x="2226" y="1607"/>
                  </a:lnTo>
                  <a:lnTo>
                    <a:pt x="2226" y="1604"/>
                  </a:lnTo>
                  <a:lnTo>
                    <a:pt x="2214" y="1587"/>
                  </a:lnTo>
                  <a:lnTo>
                    <a:pt x="2212" y="1583"/>
                  </a:lnTo>
                  <a:lnTo>
                    <a:pt x="2207" y="1576"/>
                  </a:lnTo>
                  <a:lnTo>
                    <a:pt x="2199" y="1571"/>
                  </a:lnTo>
                  <a:lnTo>
                    <a:pt x="2194" y="1570"/>
                  </a:lnTo>
                  <a:lnTo>
                    <a:pt x="2188" y="1570"/>
                  </a:lnTo>
                  <a:lnTo>
                    <a:pt x="2183" y="1573"/>
                  </a:lnTo>
                  <a:lnTo>
                    <a:pt x="2178" y="1576"/>
                  </a:lnTo>
                  <a:lnTo>
                    <a:pt x="2177" y="1580"/>
                  </a:lnTo>
                  <a:lnTo>
                    <a:pt x="2175" y="1582"/>
                  </a:lnTo>
                  <a:lnTo>
                    <a:pt x="2171" y="1580"/>
                  </a:lnTo>
                  <a:lnTo>
                    <a:pt x="2171" y="1576"/>
                  </a:lnTo>
                  <a:lnTo>
                    <a:pt x="2163" y="1576"/>
                  </a:lnTo>
                  <a:lnTo>
                    <a:pt x="2158" y="1575"/>
                  </a:lnTo>
                  <a:lnTo>
                    <a:pt x="2154" y="1571"/>
                  </a:lnTo>
                  <a:lnTo>
                    <a:pt x="2151" y="1566"/>
                  </a:lnTo>
                  <a:lnTo>
                    <a:pt x="2147" y="1561"/>
                  </a:lnTo>
                  <a:lnTo>
                    <a:pt x="2144" y="1558"/>
                  </a:lnTo>
                  <a:lnTo>
                    <a:pt x="2137" y="1556"/>
                  </a:lnTo>
                  <a:lnTo>
                    <a:pt x="2130" y="1556"/>
                  </a:lnTo>
                  <a:lnTo>
                    <a:pt x="2130" y="1553"/>
                  </a:lnTo>
                  <a:lnTo>
                    <a:pt x="2129" y="1551"/>
                  </a:lnTo>
                  <a:lnTo>
                    <a:pt x="2125" y="1551"/>
                  </a:lnTo>
                  <a:lnTo>
                    <a:pt x="2122" y="1546"/>
                  </a:lnTo>
                  <a:lnTo>
                    <a:pt x="2118" y="1541"/>
                  </a:lnTo>
                  <a:lnTo>
                    <a:pt x="2112" y="1536"/>
                  </a:lnTo>
                  <a:lnTo>
                    <a:pt x="2103" y="1532"/>
                  </a:lnTo>
                  <a:lnTo>
                    <a:pt x="2096" y="1529"/>
                  </a:lnTo>
                  <a:lnTo>
                    <a:pt x="2093" y="1529"/>
                  </a:lnTo>
                  <a:lnTo>
                    <a:pt x="2089" y="1527"/>
                  </a:lnTo>
                  <a:lnTo>
                    <a:pt x="2089" y="1520"/>
                  </a:lnTo>
                  <a:lnTo>
                    <a:pt x="2088" y="1515"/>
                  </a:lnTo>
                  <a:lnTo>
                    <a:pt x="2083" y="1512"/>
                  </a:lnTo>
                  <a:lnTo>
                    <a:pt x="2079" y="1508"/>
                  </a:lnTo>
                  <a:lnTo>
                    <a:pt x="2067" y="1503"/>
                  </a:lnTo>
                  <a:lnTo>
                    <a:pt x="2055" y="1498"/>
                  </a:lnTo>
                  <a:lnTo>
                    <a:pt x="2054" y="1495"/>
                  </a:lnTo>
                  <a:lnTo>
                    <a:pt x="2047" y="1486"/>
                  </a:lnTo>
                  <a:lnTo>
                    <a:pt x="2042" y="1474"/>
                  </a:lnTo>
                  <a:lnTo>
                    <a:pt x="2035" y="1476"/>
                  </a:lnTo>
                  <a:lnTo>
                    <a:pt x="2031" y="1474"/>
                  </a:lnTo>
                  <a:lnTo>
                    <a:pt x="2028" y="1472"/>
                  </a:lnTo>
                  <a:lnTo>
                    <a:pt x="2026" y="1469"/>
                  </a:lnTo>
                  <a:lnTo>
                    <a:pt x="2021" y="1464"/>
                  </a:lnTo>
                  <a:lnTo>
                    <a:pt x="2018" y="1462"/>
                  </a:lnTo>
                  <a:lnTo>
                    <a:pt x="2014" y="1460"/>
                  </a:lnTo>
                  <a:lnTo>
                    <a:pt x="2008" y="1457"/>
                  </a:lnTo>
                  <a:lnTo>
                    <a:pt x="2002" y="1452"/>
                  </a:lnTo>
                  <a:lnTo>
                    <a:pt x="1997" y="1447"/>
                  </a:lnTo>
                  <a:lnTo>
                    <a:pt x="1994" y="1440"/>
                  </a:lnTo>
                  <a:lnTo>
                    <a:pt x="1985" y="1440"/>
                  </a:lnTo>
                  <a:lnTo>
                    <a:pt x="1977" y="1440"/>
                  </a:lnTo>
                  <a:lnTo>
                    <a:pt x="1972" y="1436"/>
                  </a:lnTo>
                  <a:lnTo>
                    <a:pt x="1967" y="1433"/>
                  </a:lnTo>
                  <a:lnTo>
                    <a:pt x="1962" y="1430"/>
                  </a:lnTo>
                  <a:lnTo>
                    <a:pt x="1955" y="1428"/>
                  </a:lnTo>
                  <a:lnTo>
                    <a:pt x="1948" y="1426"/>
                  </a:lnTo>
                  <a:lnTo>
                    <a:pt x="1939" y="1426"/>
                  </a:lnTo>
                  <a:lnTo>
                    <a:pt x="1939" y="1423"/>
                  </a:lnTo>
                  <a:lnTo>
                    <a:pt x="1938" y="1421"/>
                  </a:lnTo>
                  <a:lnTo>
                    <a:pt x="1933" y="1419"/>
                  </a:lnTo>
                  <a:lnTo>
                    <a:pt x="1933" y="1411"/>
                  </a:lnTo>
                  <a:lnTo>
                    <a:pt x="1931" y="1406"/>
                  </a:lnTo>
                  <a:lnTo>
                    <a:pt x="1926" y="1402"/>
                  </a:lnTo>
                  <a:lnTo>
                    <a:pt x="1921" y="1401"/>
                  </a:lnTo>
                  <a:lnTo>
                    <a:pt x="1909" y="1397"/>
                  </a:lnTo>
                  <a:lnTo>
                    <a:pt x="1904" y="1395"/>
                  </a:lnTo>
                  <a:lnTo>
                    <a:pt x="1898" y="1392"/>
                  </a:lnTo>
                  <a:lnTo>
                    <a:pt x="1890" y="1380"/>
                  </a:lnTo>
                  <a:lnTo>
                    <a:pt x="1880" y="1370"/>
                  </a:lnTo>
                  <a:lnTo>
                    <a:pt x="1870" y="1360"/>
                  </a:lnTo>
                  <a:lnTo>
                    <a:pt x="1858" y="1351"/>
                  </a:lnTo>
                  <a:lnTo>
                    <a:pt x="1858" y="1344"/>
                  </a:lnTo>
                  <a:lnTo>
                    <a:pt x="1854" y="1341"/>
                  </a:lnTo>
                  <a:lnTo>
                    <a:pt x="1849" y="1339"/>
                  </a:lnTo>
                  <a:lnTo>
                    <a:pt x="1844" y="1338"/>
                  </a:lnTo>
                  <a:lnTo>
                    <a:pt x="1842" y="1326"/>
                  </a:lnTo>
                  <a:lnTo>
                    <a:pt x="1837" y="1317"/>
                  </a:lnTo>
                  <a:lnTo>
                    <a:pt x="1834" y="1317"/>
                  </a:lnTo>
                  <a:lnTo>
                    <a:pt x="1830" y="1317"/>
                  </a:lnTo>
                  <a:lnTo>
                    <a:pt x="1829" y="1314"/>
                  </a:lnTo>
                  <a:lnTo>
                    <a:pt x="1829" y="1309"/>
                  </a:lnTo>
                  <a:lnTo>
                    <a:pt x="1827" y="1303"/>
                  </a:lnTo>
                  <a:lnTo>
                    <a:pt x="1823" y="1303"/>
                  </a:lnTo>
                  <a:lnTo>
                    <a:pt x="1823" y="1297"/>
                  </a:lnTo>
                  <a:lnTo>
                    <a:pt x="1822" y="1291"/>
                  </a:lnTo>
                  <a:lnTo>
                    <a:pt x="1818" y="1288"/>
                  </a:lnTo>
                  <a:lnTo>
                    <a:pt x="1815" y="1285"/>
                  </a:lnTo>
                  <a:lnTo>
                    <a:pt x="1808" y="1278"/>
                  </a:lnTo>
                  <a:lnTo>
                    <a:pt x="1805" y="1274"/>
                  </a:lnTo>
                  <a:lnTo>
                    <a:pt x="1803" y="1269"/>
                  </a:lnTo>
                  <a:lnTo>
                    <a:pt x="1803" y="1242"/>
                  </a:lnTo>
                  <a:lnTo>
                    <a:pt x="1800" y="1228"/>
                  </a:lnTo>
                  <a:lnTo>
                    <a:pt x="1796" y="1215"/>
                  </a:lnTo>
                  <a:lnTo>
                    <a:pt x="1794" y="1199"/>
                  </a:lnTo>
                  <a:lnTo>
                    <a:pt x="1793" y="1193"/>
                  </a:lnTo>
                  <a:lnTo>
                    <a:pt x="1789" y="1187"/>
                  </a:lnTo>
                  <a:lnTo>
                    <a:pt x="1793" y="1176"/>
                  </a:lnTo>
                  <a:lnTo>
                    <a:pt x="1793" y="1167"/>
                  </a:lnTo>
                  <a:lnTo>
                    <a:pt x="1789" y="1140"/>
                  </a:lnTo>
                  <a:lnTo>
                    <a:pt x="1788" y="1136"/>
                  </a:lnTo>
                  <a:lnTo>
                    <a:pt x="1784" y="1135"/>
                  </a:lnTo>
                  <a:lnTo>
                    <a:pt x="1776" y="1133"/>
                  </a:lnTo>
                  <a:lnTo>
                    <a:pt x="1772" y="1131"/>
                  </a:lnTo>
                  <a:lnTo>
                    <a:pt x="1769" y="1129"/>
                  </a:lnTo>
                  <a:lnTo>
                    <a:pt x="1765" y="1128"/>
                  </a:lnTo>
                  <a:lnTo>
                    <a:pt x="1762" y="1126"/>
                  </a:lnTo>
                  <a:lnTo>
                    <a:pt x="1762" y="1121"/>
                  </a:lnTo>
                  <a:lnTo>
                    <a:pt x="1762" y="1114"/>
                  </a:lnTo>
                  <a:lnTo>
                    <a:pt x="1760" y="1102"/>
                  </a:lnTo>
                  <a:lnTo>
                    <a:pt x="1760" y="1095"/>
                  </a:lnTo>
                  <a:lnTo>
                    <a:pt x="1762" y="1090"/>
                  </a:lnTo>
                  <a:lnTo>
                    <a:pt x="1764" y="1087"/>
                  </a:lnTo>
                  <a:lnTo>
                    <a:pt x="1769" y="1085"/>
                  </a:lnTo>
                  <a:lnTo>
                    <a:pt x="1769" y="1078"/>
                  </a:lnTo>
                  <a:lnTo>
                    <a:pt x="1771" y="1075"/>
                  </a:lnTo>
                  <a:lnTo>
                    <a:pt x="1774" y="1070"/>
                  </a:lnTo>
                  <a:lnTo>
                    <a:pt x="1776" y="1065"/>
                  </a:lnTo>
                  <a:lnTo>
                    <a:pt x="1776" y="1060"/>
                  </a:lnTo>
                  <a:lnTo>
                    <a:pt x="1777" y="1056"/>
                  </a:lnTo>
                  <a:lnTo>
                    <a:pt x="1779" y="1053"/>
                  </a:lnTo>
                  <a:lnTo>
                    <a:pt x="1783" y="1051"/>
                  </a:lnTo>
                  <a:lnTo>
                    <a:pt x="1791" y="1046"/>
                  </a:lnTo>
                  <a:lnTo>
                    <a:pt x="1796" y="1044"/>
                  </a:lnTo>
                  <a:lnTo>
                    <a:pt x="1803" y="1044"/>
                  </a:lnTo>
                  <a:lnTo>
                    <a:pt x="1808" y="1053"/>
                  </a:lnTo>
                  <a:lnTo>
                    <a:pt x="1812" y="1056"/>
                  </a:lnTo>
                  <a:lnTo>
                    <a:pt x="1817" y="1058"/>
                  </a:lnTo>
                  <a:lnTo>
                    <a:pt x="1817" y="1054"/>
                  </a:lnTo>
                  <a:lnTo>
                    <a:pt x="1820" y="1054"/>
                  </a:lnTo>
                  <a:lnTo>
                    <a:pt x="1823" y="1051"/>
                  </a:lnTo>
                  <a:lnTo>
                    <a:pt x="1830" y="1051"/>
                  </a:lnTo>
                  <a:lnTo>
                    <a:pt x="1835" y="1049"/>
                  </a:lnTo>
                  <a:lnTo>
                    <a:pt x="1839" y="1046"/>
                  </a:lnTo>
                  <a:lnTo>
                    <a:pt x="1842" y="1043"/>
                  </a:lnTo>
                  <a:lnTo>
                    <a:pt x="1849" y="1036"/>
                  </a:lnTo>
                  <a:lnTo>
                    <a:pt x="1852" y="1032"/>
                  </a:lnTo>
                  <a:lnTo>
                    <a:pt x="1858" y="1031"/>
                  </a:lnTo>
                  <a:lnTo>
                    <a:pt x="1856" y="1022"/>
                  </a:lnTo>
                  <a:lnTo>
                    <a:pt x="1858" y="1015"/>
                  </a:lnTo>
                  <a:lnTo>
                    <a:pt x="1861" y="1003"/>
                  </a:lnTo>
                  <a:lnTo>
                    <a:pt x="1866" y="993"/>
                  </a:lnTo>
                  <a:lnTo>
                    <a:pt x="1871" y="983"/>
                  </a:lnTo>
                  <a:lnTo>
                    <a:pt x="1868" y="978"/>
                  </a:lnTo>
                  <a:lnTo>
                    <a:pt x="1866" y="971"/>
                  </a:lnTo>
                  <a:lnTo>
                    <a:pt x="1863" y="966"/>
                  </a:lnTo>
                  <a:lnTo>
                    <a:pt x="1861" y="964"/>
                  </a:lnTo>
                  <a:lnTo>
                    <a:pt x="1858" y="962"/>
                  </a:lnTo>
                  <a:lnTo>
                    <a:pt x="1851" y="959"/>
                  </a:lnTo>
                  <a:lnTo>
                    <a:pt x="1844" y="952"/>
                  </a:lnTo>
                  <a:lnTo>
                    <a:pt x="1837" y="942"/>
                  </a:lnTo>
                  <a:lnTo>
                    <a:pt x="1837" y="937"/>
                  </a:lnTo>
                  <a:lnTo>
                    <a:pt x="1834" y="935"/>
                  </a:lnTo>
                  <a:lnTo>
                    <a:pt x="1829" y="935"/>
                  </a:lnTo>
                  <a:lnTo>
                    <a:pt x="1823" y="935"/>
                  </a:lnTo>
                  <a:lnTo>
                    <a:pt x="1813" y="935"/>
                  </a:lnTo>
                  <a:lnTo>
                    <a:pt x="1806" y="935"/>
                  </a:lnTo>
                  <a:lnTo>
                    <a:pt x="1803" y="935"/>
                  </a:lnTo>
                  <a:lnTo>
                    <a:pt x="1803" y="901"/>
                  </a:lnTo>
                  <a:lnTo>
                    <a:pt x="1803" y="884"/>
                  </a:lnTo>
                  <a:lnTo>
                    <a:pt x="1801" y="877"/>
                  </a:lnTo>
                  <a:lnTo>
                    <a:pt x="1800" y="875"/>
                  </a:lnTo>
                  <a:lnTo>
                    <a:pt x="1796" y="873"/>
                  </a:lnTo>
                  <a:lnTo>
                    <a:pt x="1788" y="873"/>
                  </a:lnTo>
                  <a:lnTo>
                    <a:pt x="1781" y="873"/>
                  </a:lnTo>
                  <a:lnTo>
                    <a:pt x="1774" y="872"/>
                  </a:lnTo>
                  <a:lnTo>
                    <a:pt x="1769" y="870"/>
                  </a:lnTo>
                  <a:lnTo>
                    <a:pt x="1764" y="867"/>
                  </a:lnTo>
                  <a:lnTo>
                    <a:pt x="1760" y="863"/>
                  </a:lnTo>
                  <a:lnTo>
                    <a:pt x="1755" y="853"/>
                  </a:lnTo>
                  <a:lnTo>
                    <a:pt x="1760" y="831"/>
                  </a:lnTo>
                  <a:lnTo>
                    <a:pt x="1765" y="810"/>
                  </a:lnTo>
                  <a:lnTo>
                    <a:pt x="1772" y="788"/>
                  </a:lnTo>
                  <a:lnTo>
                    <a:pt x="1776" y="764"/>
                  </a:lnTo>
                  <a:lnTo>
                    <a:pt x="1783" y="764"/>
                  </a:lnTo>
                  <a:lnTo>
                    <a:pt x="1788" y="763"/>
                  </a:lnTo>
                  <a:lnTo>
                    <a:pt x="1796" y="758"/>
                  </a:lnTo>
                  <a:lnTo>
                    <a:pt x="1796" y="754"/>
                  </a:lnTo>
                  <a:lnTo>
                    <a:pt x="1796" y="751"/>
                  </a:lnTo>
                  <a:lnTo>
                    <a:pt x="1800" y="749"/>
                  </a:lnTo>
                  <a:lnTo>
                    <a:pt x="1805" y="749"/>
                  </a:lnTo>
                  <a:lnTo>
                    <a:pt x="1808" y="747"/>
                  </a:lnTo>
                  <a:lnTo>
                    <a:pt x="1810" y="746"/>
                  </a:lnTo>
                  <a:lnTo>
                    <a:pt x="1810" y="744"/>
                  </a:lnTo>
                  <a:lnTo>
                    <a:pt x="1817" y="744"/>
                  </a:lnTo>
                  <a:lnTo>
                    <a:pt x="1823" y="742"/>
                  </a:lnTo>
                  <a:lnTo>
                    <a:pt x="1827" y="739"/>
                  </a:lnTo>
                  <a:lnTo>
                    <a:pt x="1830" y="734"/>
                  </a:lnTo>
                  <a:lnTo>
                    <a:pt x="1834" y="729"/>
                  </a:lnTo>
                  <a:lnTo>
                    <a:pt x="1837" y="725"/>
                  </a:lnTo>
                  <a:lnTo>
                    <a:pt x="1842" y="723"/>
                  </a:lnTo>
                  <a:lnTo>
                    <a:pt x="1851" y="723"/>
                  </a:lnTo>
                  <a:lnTo>
                    <a:pt x="1885" y="723"/>
                  </a:lnTo>
                  <a:lnTo>
                    <a:pt x="1881" y="730"/>
                  </a:lnTo>
                  <a:lnTo>
                    <a:pt x="1876" y="735"/>
                  </a:lnTo>
                  <a:lnTo>
                    <a:pt x="1866" y="746"/>
                  </a:lnTo>
                  <a:lnTo>
                    <a:pt x="1859" y="751"/>
                  </a:lnTo>
                  <a:lnTo>
                    <a:pt x="1856" y="756"/>
                  </a:lnTo>
                  <a:lnTo>
                    <a:pt x="1852" y="763"/>
                  </a:lnTo>
                  <a:lnTo>
                    <a:pt x="1851" y="771"/>
                  </a:lnTo>
                  <a:lnTo>
                    <a:pt x="1871" y="771"/>
                  </a:lnTo>
                  <a:lnTo>
                    <a:pt x="1880" y="766"/>
                  </a:lnTo>
                  <a:lnTo>
                    <a:pt x="1883" y="766"/>
                  </a:lnTo>
                  <a:lnTo>
                    <a:pt x="1887" y="766"/>
                  </a:lnTo>
                  <a:lnTo>
                    <a:pt x="1890" y="766"/>
                  </a:lnTo>
                  <a:lnTo>
                    <a:pt x="1897" y="763"/>
                  </a:lnTo>
                  <a:lnTo>
                    <a:pt x="1905" y="756"/>
                  </a:lnTo>
                  <a:lnTo>
                    <a:pt x="1914" y="751"/>
                  </a:lnTo>
                  <a:lnTo>
                    <a:pt x="1917" y="749"/>
                  </a:lnTo>
                  <a:lnTo>
                    <a:pt x="1926" y="744"/>
                  </a:lnTo>
                  <a:lnTo>
                    <a:pt x="1927" y="742"/>
                  </a:lnTo>
                  <a:lnTo>
                    <a:pt x="1929" y="740"/>
                  </a:lnTo>
                  <a:lnTo>
                    <a:pt x="1933" y="737"/>
                  </a:lnTo>
                  <a:lnTo>
                    <a:pt x="1938" y="735"/>
                  </a:lnTo>
                  <a:lnTo>
                    <a:pt x="1939" y="734"/>
                  </a:lnTo>
                  <a:lnTo>
                    <a:pt x="1939" y="730"/>
                  </a:lnTo>
                  <a:lnTo>
                    <a:pt x="1945" y="729"/>
                  </a:lnTo>
                  <a:lnTo>
                    <a:pt x="1948" y="727"/>
                  </a:lnTo>
                  <a:lnTo>
                    <a:pt x="1953" y="720"/>
                  </a:lnTo>
                  <a:lnTo>
                    <a:pt x="1955" y="718"/>
                  </a:lnTo>
                  <a:lnTo>
                    <a:pt x="1960" y="718"/>
                  </a:lnTo>
                  <a:lnTo>
                    <a:pt x="1965" y="718"/>
                  </a:lnTo>
                  <a:lnTo>
                    <a:pt x="1970" y="717"/>
                  </a:lnTo>
                  <a:lnTo>
                    <a:pt x="1974" y="713"/>
                  </a:lnTo>
                  <a:lnTo>
                    <a:pt x="1980" y="706"/>
                  </a:lnTo>
                  <a:lnTo>
                    <a:pt x="1985" y="698"/>
                  </a:lnTo>
                  <a:lnTo>
                    <a:pt x="1989" y="696"/>
                  </a:lnTo>
                  <a:lnTo>
                    <a:pt x="2011" y="683"/>
                  </a:lnTo>
                  <a:lnTo>
                    <a:pt x="2014" y="683"/>
                  </a:lnTo>
                  <a:lnTo>
                    <a:pt x="2014" y="679"/>
                  </a:lnTo>
                  <a:lnTo>
                    <a:pt x="2014" y="676"/>
                  </a:lnTo>
                  <a:lnTo>
                    <a:pt x="2021" y="676"/>
                  </a:lnTo>
                  <a:lnTo>
                    <a:pt x="2028" y="676"/>
                  </a:lnTo>
                  <a:lnTo>
                    <a:pt x="2042" y="676"/>
                  </a:lnTo>
                  <a:lnTo>
                    <a:pt x="2047" y="671"/>
                  </a:lnTo>
                  <a:lnTo>
                    <a:pt x="2052" y="665"/>
                  </a:lnTo>
                  <a:lnTo>
                    <a:pt x="2054" y="657"/>
                  </a:lnTo>
                  <a:lnTo>
                    <a:pt x="2055" y="648"/>
                  </a:lnTo>
                  <a:lnTo>
                    <a:pt x="2059" y="643"/>
                  </a:lnTo>
                  <a:lnTo>
                    <a:pt x="2062" y="638"/>
                  </a:lnTo>
                  <a:lnTo>
                    <a:pt x="2066" y="635"/>
                  </a:lnTo>
                  <a:lnTo>
                    <a:pt x="2069" y="628"/>
                  </a:lnTo>
                  <a:lnTo>
                    <a:pt x="2072" y="630"/>
                  </a:lnTo>
                  <a:lnTo>
                    <a:pt x="2074" y="631"/>
                  </a:lnTo>
                  <a:lnTo>
                    <a:pt x="2076" y="638"/>
                  </a:lnTo>
                  <a:lnTo>
                    <a:pt x="2078" y="645"/>
                  </a:lnTo>
                  <a:lnTo>
                    <a:pt x="2079" y="648"/>
                  </a:lnTo>
                  <a:lnTo>
                    <a:pt x="2083" y="648"/>
                  </a:lnTo>
                  <a:lnTo>
                    <a:pt x="2117" y="648"/>
                  </a:lnTo>
                  <a:lnTo>
                    <a:pt x="2124" y="648"/>
                  </a:lnTo>
                  <a:lnTo>
                    <a:pt x="2127" y="647"/>
                  </a:lnTo>
                  <a:lnTo>
                    <a:pt x="2127" y="643"/>
                  </a:lnTo>
                  <a:lnTo>
                    <a:pt x="2124" y="642"/>
                  </a:lnTo>
                  <a:lnTo>
                    <a:pt x="2125" y="638"/>
                  </a:lnTo>
                  <a:lnTo>
                    <a:pt x="2127" y="636"/>
                  </a:lnTo>
                  <a:lnTo>
                    <a:pt x="2130" y="636"/>
                  </a:lnTo>
                  <a:lnTo>
                    <a:pt x="2132" y="636"/>
                  </a:lnTo>
                  <a:lnTo>
                    <a:pt x="2137" y="640"/>
                  </a:lnTo>
                  <a:lnTo>
                    <a:pt x="2144" y="642"/>
                  </a:lnTo>
                  <a:lnTo>
                    <a:pt x="2149" y="650"/>
                  </a:lnTo>
                  <a:lnTo>
                    <a:pt x="2153" y="654"/>
                  </a:lnTo>
                  <a:lnTo>
                    <a:pt x="2158" y="655"/>
                  </a:lnTo>
                  <a:lnTo>
                    <a:pt x="2163" y="654"/>
                  </a:lnTo>
                  <a:lnTo>
                    <a:pt x="2166" y="652"/>
                  </a:lnTo>
                  <a:lnTo>
                    <a:pt x="2171" y="645"/>
                  </a:lnTo>
                  <a:lnTo>
                    <a:pt x="2177" y="638"/>
                  </a:lnTo>
                  <a:lnTo>
                    <a:pt x="2180" y="636"/>
                  </a:lnTo>
                  <a:lnTo>
                    <a:pt x="2185" y="635"/>
                  </a:lnTo>
                  <a:lnTo>
                    <a:pt x="2188" y="630"/>
                  </a:lnTo>
                  <a:lnTo>
                    <a:pt x="2190" y="626"/>
                  </a:lnTo>
                  <a:lnTo>
                    <a:pt x="2188" y="623"/>
                  </a:lnTo>
                  <a:lnTo>
                    <a:pt x="2185" y="621"/>
                  </a:lnTo>
                  <a:lnTo>
                    <a:pt x="2185" y="616"/>
                  </a:lnTo>
                  <a:lnTo>
                    <a:pt x="2187" y="613"/>
                  </a:lnTo>
                  <a:lnTo>
                    <a:pt x="2188" y="609"/>
                  </a:lnTo>
                  <a:lnTo>
                    <a:pt x="2192" y="607"/>
                  </a:lnTo>
                  <a:lnTo>
                    <a:pt x="2192" y="599"/>
                  </a:lnTo>
                  <a:lnTo>
                    <a:pt x="2192" y="592"/>
                  </a:lnTo>
                  <a:lnTo>
                    <a:pt x="2188" y="587"/>
                  </a:lnTo>
                  <a:lnTo>
                    <a:pt x="2187" y="582"/>
                  </a:lnTo>
                  <a:lnTo>
                    <a:pt x="2180" y="573"/>
                  </a:lnTo>
                  <a:lnTo>
                    <a:pt x="2178" y="567"/>
                  </a:lnTo>
                  <a:lnTo>
                    <a:pt x="2178" y="560"/>
                  </a:lnTo>
                  <a:lnTo>
                    <a:pt x="2182" y="551"/>
                  </a:lnTo>
                  <a:lnTo>
                    <a:pt x="2185" y="543"/>
                  </a:lnTo>
                  <a:lnTo>
                    <a:pt x="2188" y="534"/>
                  </a:lnTo>
                  <a:lnTo>
                    <a:pt x="2192" y="526"/>
                  </a:lnTo>
                  <a:lnTo>
                    <a:pt x="2151" y="526"/>
                  </a:lnTo>
                  <a:lnTo>
                    <a:pt x="2151" y="517"/>
                  </a:lnTo>
                  <a:lnTo>
                    <a:pt x="2147" y="512"/>
                  </a:lnTo>
                  <a:lnTo>
                    <a:pt x="2144" y="505"/>
                  </a:lnTo>
                  <a:lnTo>
                    <a:pt x="2144" y="498"/>
                  </a:lnTo>
                  <a:lnTo>
                    <a:pt x="2144" y="493"/>
                  </a:lnTo>
                  <a:lnTo>
                    <a:pt x="2146" y="488"/>
                  </a:lnTo>
                  <a:lnTo>
                    <a:pt x="2147" y="483"/>
                  </a:lnTo>
                  <a:lnTo>
                    <a:pt x="2149" y="481"/>
                  </a:lnTo>
                  <a:lnTo>
                    <a:pt x="2156" y="476"/>
                  </a:lnTo>
                  <a:lnTo>
                    <a:pt x="2165" y="471"/>
                  </a:lnTo>
                  <a:lnTo>
                    <a:pt x="2173" y="452"/>
                  </a:lnTo>
                  <a:lnTo>
                    <a:pt x="2177" y="442"/>
                  </a:lnTo>
                  <a:lnTo>
                    <a:pt x="2178" y="430"/>
                  </a:lnTo>
                  <a:lnTo>
                    <a:pt x="2173" y="430"/>
                  </a:lnTo>
                  <a:lnTo>
                    <a:pt x="2171" y="427"/>
                  </a:lnTo>
                  <a:lnTo>
                    <a:pt x="2166" y="422"/>
                  </a:lnTo>
                  <a:lnTo>
                    <a:pt x="2165" y="418"/>
                  </a:lnTo>
                  <a:lnTo>
                    <a:pt x="2161" y="416"/>
                  </a:lnTo>
                  <a:lnTo>
                    <a:pt x="2156" y="416"/>
                  </a:lnTo>
                  <a:lnTo>
                    <a:pt x="2151" y="416"/>
                  </a:lnTo>
                  <a:lnTo>
                    <a:pt x="2151" y="411"/>
                  </a:lnTo>
                  <a:lnTo>
                    <a:pt x="2147" y="410"/>
                  </a:lnTo>
                  <a:lnTo>
                    <a:pt x="2142" y="410"/>
                  </a:lnTo>
                  <a:lnTo>
                    <a:pt x="2137" y="410"/>
                  </a:lnTo>
                  <a:lnTo>
                    <a:pt x="2127" y="410"/>
                  </a:lnTo>
                  <a:lnTo>
                    <a:pt x="2120" y="410"/>
                  </a:lnTo>
                  <a:lnTo>
                    <a:pt x="2117" y="410"/>
                  </a:lnTo>
                  <a:lnTo>
                    <a:pt x="2110" y="410"/>
                  </a:lnTo>
                  <a:lnTo>
                    <a:pt x="2107" y="411"/>
                  </a:lnTo>
                  <a:lnTo>
                    <a:pt x="2105" y="413"/>
                  </a:lnTo>
                  <a:lnTo>
                    <a:pt x="2103" y="416"/>
                  </a:lnTo>
                  <a:lnTo>
                    <a:pt x="2098" y="416"/>
                  </a:lnTo>
                  <a:lnTo>
                    <a:pt x="2096" y="413"/>
                  </a:lnTo>
                  <a:lnTo>
                    <a:pt x="2093" y="411"/>
                  </a:lnTo>
                  <a:lnTo>
                    <a:pt x="2089" y="410"/>
                  </a:lnTo>
                  <a:lnTo>
                    <a:pt x="2093" y="384"/>
                  </a:lnTo>
                  <a:lnTo>
                    <a:pt x="2095" y="372"/>
                  </a:lnTo>
                  <a:lnTo>
                    <a:pt x="2098" y="360"/>
                  </a:lnTo>
                  <a:lnTo>
                    <a:pt x="2101" y="350"/>
                  </a:lnTo>
                  <a:lnTo>
                    <a:pt x="2108" y="341"/>
                  </a:lnTo>
                  <a:lnTo>
                    <a:pt x="2115" y="333"/>
                  </a:lnTo>
                  <a:lnTo>
                    <a:pt x="2124" y="328"/>
                  </a:lnTo>
                  <a:lnTo>
                    <a:pt x="2129" y="328"/>
                  </a:lnTo>
                  <a:lnTo>
                    <a:pt x="2130" y="328"/>
                  </a:lnTo>
                  <a:lnTo>
                    <a:pt x="2132" y="328"/>
                  </a:lnTo>
                  <a:lnTo>
                    <a:pt x="2134" y="328"/>
                  </a:lnTo>
                  <a:lnTo>
                    <a:pt x="2137" y="328"/>
                  </a:lnTo>
                  <a:lnTo>
                    <a:pt x="2139" y="326"/>
                  </a:lnTo>
                  <a:lnTo>
                    <a:pt x="2141" y="326"/>
                  </a:lnTo>
                  <a:lnTo>
                    <a:pt x="2142" y="326"/>
                  </a:lnTo>
                  <a:lnTo>
                    <a:pt x="2146" y="322"/>
                  </a:lnTo>
                  <a:lnTo>
                    <a:pt x="2147" y="322"/>
                  </a:lnTo>
                  <a:lnTo>
                    <a:pt x="2147" y="321"/>
                  </a:lnTo>
                  <a:lnTo>
                    <a:pt x="2158" y="309"/>
                  </a:lnTo>
                  <a:lnTo>
                    <a:pt x="2165" y="304"/>
                  </a:lnTo>
                  <a:lnTo>
                    <a:pt x="2171" y="300"/>
                  </a:lnTo>
                  <a:lnTo>
                    <a:pt x="2173" y="297"/>
                  </a:lnTo>
                  <a:lnTo>
                    <a:pt x="2177" y="295"/>
                  </a:lnTo>
                  <a:lnTo>
                    <a:pt x="2180" y="294"/>
                  </a:lnTo>
                  <a:lnTo>
                    <a:pt x="2185" y="294"/>
                  </a:lnTo>
                  <a:lnTo>
                    <a:pt x="2187" y="288"/>
                  </a:lnTo>
                  <a:lnTo>
                    <a:pt x="2190" y="285"/>
                  </a:lnTo>
                  <a:lnTo>
                    <a:pt x="2192" y="283"/>
                  </a:lnTo>
                  <a:lnTo>
                    <a:pt x="2192" y="280"/>
                  </a:lnTo>
                  <a:lnTo>
                    <a:pt x="2185" y="280"/>
                  </a:lnTo>
                  <a:lnTo>
                    <a:pt x="2180" y="278"/>
                  </a:lnTo>
                  <a:lnTo>
                    <a:pt x="2171" y="273"/>
                  </a:lnTo>
                  <a:lnTo>
                    <a:pt x="2168" y="273"/>
                  </a:lnTo>
                  <a:lnTo>
                    <a:pt x="2165" y="273"/>
                  </a:lnTo>
                  <a:lnTo>
                    <a:pt x="2165" y="270"/>
                  </a:lnTo>
                  <a:lnTo>
                    <a:pt x="2165" y="266"/>
                  </a:lnTo>
                  <a:lnTo>
                    <a:pt x="2158" y="265"/>
                  </a:lnTo>
                  <a:lnTo>
                    <a:pt x="2151" y="266"/>
                  </a:lnTo>
                  <a:lnTo>
                    <a:pt x="2144" y="266"/>
                  </a:lnTo>
                  <a:lnTo>
                    <a:pt x="2137" y="266"/>
                  </a:lnTo>
                  <a:lnTo>
                    <a:pt x="2134" y="265"/>
                  </a:lnTo>
                  <a:lnTo>
                    <a:pt x="2132" y="263"/>
                  </a:lnTo>
                  <a:lnTo>
                    <a:pt x="2127" y="258"/>
                  </a:lnTo>
                  <a:lnTo>
                    <a:pt x="2120" y="254"/>
                  </a:lnTo>
                  <a:lnTo>
                    <a:pt x="2117" y="253"/>
                  </a:lnTo>
                  <a:lnTo>
                    <a:pt x="2110" y="253"/>
                  </a:lnTo>
                  <a:lnTo>
                    <a:pt x="2069" y="253"/>
                  </a:lnTo>
                  <a:lnTo>
                    <a:pt x="2067" y="256"/>
                  </a:lnTo>
                  <a:lnTo>
                    <a:pt x="2064" y="258"/>
                  </a:lnTo>
                  <a:lnTo>
                    <a:pt x="2055" y="259"/>
                  </a:lnTo>
                  <a:lnTo>
                    <a:pt x="2054" y="263"/>
                  </a:lnTo>
                  <a:lnTo>
                    <a:pt x="2050" y="265"/>
                  </a:lnTo>
                  <a:lnTo>
                    <a:pt x="2042" y="266"/>
                  </a:lnTo>
                  <a:lnTo>
                    <a:pt x="2038" y="263"/>
                  </a:lnTo>
                  <a:lnTo>
                    <a:pt x="2035" y="259"/>
                  </a:lnTo>
                  <a:lnTo>
                    <a:pt x="2026" y="254"/>
                  </a:lnTo>
                  <a:lnTo>
                    <a:pt x="2016" y="251"/>
                  </a:lnTo>
                  <a:lnTo>
                    <a:pt x="2008" y="246"/>
                  </a:lnTo>
                  <a:lnTo>
                    <a:pt x="1984" y="246"/>
                  </a:lnTo>
                  <a:lnTo>
                    <a:pt x="1962" y="244"/>
                  </a:lnTo>
                  <a:lnTo>
                    <a:pt x="1943" y="239"/>
                  </a:lnTo>
                  <a:lnTo>
                    <a:pt x="1926" y="232"/>
                  </a:lnTo>
                  <a:lnTo>
                    <a:pt x="1921" y="229"/>
                  </a:lnTo>
                  <a:lnTo>
                    <a:pt x="1914" y="227"/>
                  </a:lnTo>
                  <a:lnTo>
                    <a:pt x="1909" y="224"/>
                  </a:lnTo>
                  <a:lnTo>
                    <a:pt x="1907" y="222"/>
                  </a:lnTo>
                  <a:lnTo>
                    <a:pt x="1905" y="218"/>
                  </a:lnTo>
                  <a:lnTo>
                    <a:pt x="1878" y="218"/>
                  </a:lnTo>
                  <a:lnTo>
                    <a:pt x="1878" y="215"/>
                  </a:lnTo>
                  <a:lnTo>
                    <a:pt x="1876" y="213"/>
                  </a:lnTo>
                  <a:lnTo>
                    <a:pt x="1871" y="212"/>
                  </a:lnTo>
                  <a:lnTo>
                    <a:pt x="1868" y="208"/>
                  </a:lnTo>
                  <a:lnTo>
                    <a:pt x="1864" y="205"/>
                  </a:lnTo>
                  <a:lnTo>
                    <a:pt x="1856" y="200"/>
                  </a:lnTo>
                  <a:lnTo>
                    <a:pt x="1847" y="195"/>
                  </a:lnTo>
                  <a:lnTo>
                    <a:pt x="1846" y="189"/>
                  </a:lnTo>
                  <a:lnTo>
                    <a:pt x="1844" y="184"/>
                  </a:lnTo>
                  <a:lnTo>
                    <a:pt x="1839" y="184"/>
                  </a:lnTo>
                  <a:lnTo>
                    <a:pt x="1834" y="184"/>
                  </a:lnTo>
                  <a:lnTo>
                    <a:pt x="1829" y="179"/>
                  </a:lnTo>
                  <a:lnTo>
                    <a:pt x="1820" y="176"/>
                  </a:lnTo>
                  <a:lnTo>
                    <a:pt x="1817" y="176"/>
                  </a:lnTo>
                  <a:lnTo>
                    <a:pt x="1810" y="178"/>
                  </a:lnTo>
                  <a:lnTo>
                    <a:pt x="1805" y="169"/>
                  </a:lnTo>
                  <a:lnTo>
                    <a:pt x="1803" y="164"/>
                  </a:lnTo>
                  <a:lnTo>
                    <a:pt x="1803" y="157"/>
                  </a:lnTo>
                  <a:lnTo>
                    <a:pt x="1796" y="157"/>
                  </a:lnTo>
                  <a:lnTo>
                    <a:pt x="1791" y="155"/>
                  </a:lnTo>
                  <a:lnTo>
                    <a:pt x="1788" y="152"/>
                  </a:lnTo>
                  <a:lnTo>
                    <a:pt x="1783" y="150"/>
                  </a:lnTo>
                  <a:lnTo>
                    <a:pt x="1779" y="142"/>
                  </a:lnTo>
                  <a:lnTo>
                    <a:pt x="1776" y="133"/>
                  </a:lnTo>
                  <a:lnTo>
                    <a:pt x="1772" y="125"/>
                  </a:lnTo>
                  <a:lnTo>
                    <a:pt x="1769" y="116"/>
                  </a:lnTo>
                  <a:lnTo>
                    <a:pt x="1765" y="109"/>
                  </a:lnTo>
                  <a:lnTo>
                    <a:pt x="1762" y="104"/>
                  </a:lnTo>
                  <a:lnTo>
                    <a:pt x="1752" y="96"/>
                  </a:lnTo>
                  <a:lnTo>
                    <a:pt x="1747" y="92"/>
                  </a:lnTo>
                  <a:lnTo>
                    <a:pt x="1743" y="85"/>
                  </a:lnTo>
                  <a:lnTo>
                    <a:pt x="1742" y="79"/>
                  </a:lnTo>
                  <a:lnTo>
                    <a:pt x="1742" y="68"/>
                  </a:lnTo>
                  <a:lnTo>
                    <a:pt x="1742" y="58"/>
                  </a:lnTo>
                  <a:lnTo>
                    <a:pt x="1743" y="50"/>
                  </a:lnTo>
                  <a:lnTo>
                    <a:pt x="1748" y="45"/>
                  </a:lnTo>
                  <a:lnTo>
                    <a:pt x="1755" y="41"/>
                  </a:lnTo>
                  <a:lnTo>
                    <a:pt x="1757" y="38"/>
                  </a:lnTo>
                  <a:lnTo>
                    <a:pt x="1760" y="36"/>
                  </a:lnTo>
                  <a:lnTo>
                    <a:pt x="1765" y="31"/>
                  </a:lnTo>
                  <a:lnTo>
                    <a:pt x="1769" y="29"/>
                  </a:lnTo>
                  <a:lnTo>
                    <a:pt x="1771" y="26"/>
                  </a:lnTo>
                  <a:lnTo>
                    <a:pt x="1771" y="21"/>
                  </a:lnTo>
                  <a:lnTo>
                    <a:pt x="1769" y="14"/>
                  </a:lnTo>
                  <a:lnTo>
                    <a:pt x="1767" y="10"/>
                  </a:lnTo>
                  <a:lnTo>
                    <a:pt x="1764" y="9"/>
                  </a:lnTo>
                  <a:lnTo>
                    <a:pt x="1755" y="7"/>
                  </a:lnTo>
                  <a:lnTo>
                    <a:pt x="1755" y="2"/>
                  </a:lnTo>
                  <a:lnTo>
                    <a:pt x="1752" y="0"/>
                  </a:lnTo>
                  <a:lnTo>
                    <a:pt x="1747" y="0"/>
                  </a:lnTo>
                  <a:lnTo>
                    <a:pt x="1742" y="0"/>
                  </a:lnTo>
                  <a:lnTo>
                    <a:pt x="1731" y="0"/>
                  </a:lnTo>
                  <a:lnTo>
                    <a:pt x="1725" y="0"/>
                  </a:lnTo>
                  <a:lnTo>
                    <a:pt x="1721" y="0"/>
                  </a:lnTo>
                  <a:lnTo>
                    <a:pt x="1702" y="9"/>
                  </a:lnTo>
                  <a:lnTo>
                    <a:pt x="1692" y="12"/>
                  </a:lnTo>
                  <a:lnTo>
                    <a:pt x="1680" y="14"/>
                  </a:lnTo>
                  <a:lnTo>
                    <a:pt x="1675" y="17"/>
                  </a:lnTo>
                  <a:lnTo>
                    <a:pt x="1668" y="19"/>
                  </a:lnTo>
                  <a:lnTo>
                    <a:pt x="1663" y="22"/>
                  </a:lnTo>
                  <a:lnTo>
                    <a:pt x="1661" y="24"/>
                  </a:lnTo>
                  <a:lnTo>
                    <a:pt x="1660" y="28"/>
                  </a:lnTo>
                  <a:lnTo>
                    <a:pt x="1655" y="31"/>
                  </a:lnTo>
                  <a:lnTo>
                    <a:pt x="1649" y="34"/>
                  </a:lnTo>
                  <a:lnTo>
                    <a:pt x="1644" y="39"/>
                  </a:lnTo>
                  <a:lnTo>
                    <a:pt x="1639" y="41"/>
                  </a:lnTo>
                  <a:lnTo>
                    <a:pt x="1557" y="41"/>
                  </a:lnTo>
                  <a:lnTo>
                    <a:pt x="1544" y="39"/>
                  </a:lnTo>
                  <a:lnTo>
                    <a:pt x="1533" y="34"/>
                  </a:lnTo>
                  <a:lnTo>
                    <a:pt x="1521" y="29"/>
                  </a:lnTo>
                  <a:lnTo>
                    <a:pt x="1509" y="28"/>
                  </a:lnTo>
                  <a:lnTo>
                    <a:pt x="1501" y="29"/>
                  </a:lnTo>
                  <a:lnTo>
                    <a:pt x="1496" y="31"/>
                  </a:lnTo>
                  <a:lnTo>
                    <a:pt x="1484" y="36"/>
                  </a:lnTo>
                  <a:lnTo>
                    <a:pt x="1470" y="39"/>
                  </a:lnTo>
                  <a:lnTo>
                    <a:pt x="1463" y="41"/>
                  </a:lnTo>
                  <a:lnTo>
                    <a:pt x="1455" y="41"/>
                  </a:lnTo>
                  <a:lnTo>
                    <a:pt x="1443" y="48"/>
                  </a:lnTo>
                  <a:lnTo>
                    <a:pt x="1431" y="51"/>
                  </a:lnTo>
                  <a:lnTo>
                    <a:pt x="1419" y="57"/>
                  </a:lnTo>
                  <a:lnTo>
                    <a:pt x="1407" y="62"/>
                  </a:lnTo>
                  <a:lnTo>
                    <a:pt x="1404" y="63"/>
                  </a:lnTo>
                  <a:lnTo>
                    <a:pt x="1402" y="67"/>
                  </a:lnTo>
                  <a:lnTo>
                    <a:pt x="1400" y="75"/>
                  </a:lnTo>
                  <a:lnTo>
                    <a:pt x="1397" y="75"/>
                  </a:lnTo>
                  <a:lnTo>
                    <a:pt x="1395" y="77"/>
                  </a:lnTo>
                  <a:lnTo>
                    <a:pt x="1394" y="82"/>
                  </a:lnTo>
                  <a:lnTo>
                    <a:pt x="1380" y="103"/>
                  </a:lnTo>
                  <a:lnTo>
                    <a:pt x="1375" y="114"/>
                  </a:lnTo>
                  <a:lnTo>
                    <a:pt x="1371" y="120"/>
                  </a:lnTo>
                  <a:lnTo>
                    <a:pt x="1366" y="123"/>
                  </a:lnTo>
                  <a:lnTo>
                    <a:pt x="1365" y="125"/>
                  </a:lnTo>
                  <a:lnTo>
                    <a:pt x="1363" y="126"/>
                  </a:lnTo>
                  <a:lnTo>
                    <a:pt x="1359" y="130"/>
                  </a:lnTo>
                  <a:lnTo>
                    <a:pt x="1354" y="132"/>
                  </a:lnTo>
                  <a:lnTo>
                    <a:pt x="1353" y="133"/>
                  </a:lnTo>
                  <a:lnTo>
                    <a:pt x="1353" y="137"/>
                  </a:lnTo>
                  <a:lnTo>
                    <a:pt x="1337" y="135"/>
                  </a:lnTo>
                  <a:lnTo>
                    <a:pt x="1325" y="132"/>
                  </a:lnTo>
                  <a:lnTo>
                    <a:pt x="1315" y="126"/>
                  </a:lnTo>
                  <a:lnTo>
                    <a:pt x="1305" y="120"/>
                  </a:lnTo>
                  <a:lnTo>
                    <a:pt x="1288" y="104"/>
                  </a:lnTo>
                  <a:lnTo>
                    <a:pt x="1279" y="96"/>
                  </a:lnTo>
                  <a:lnTo>
                    <a:pt x="1271" y="89"/>
                  </a:lnTo>
                  <a:lnTo>
                    <a:pt x="1261" y="92"/>
                  </a:lnTo>
                  <a:lnTo>
                    <a:pt x="1250" y="96"/>
                  </a:lnTo>
                  <a:lnTo>
                    <a:pt x="1232" y="104"/>
                  </a:lnTo>
                  <a:lnTo>
                    <a:pt x="1215" y="114"/>
                  </a:lnTo>
                  <a:lnTo>
                    <a:pt x="1196" y="123"/>
                  </a:lnTo>
                  <a:lnTo>
                    <a:pt x="1194" y="128"/>
                  </a:lnTo>
                  <a:lnTo>
                    <a:pt x="1192" y="130"/>
                  </a:lnTo>
                  <a:lnTo>
                    <a:pt x="1189" y="130"/>
                  </a:lnTo>
                  <a:lnTo>
                    <a:pt x="1189" y="137"/>
                  </a:lnTo>
                  <a:lnTo>
                    <a:pt x="1189" y="150"/>
                  </a:lnTo>
                  <a:lnTo>
                    <a:pt x="1189" y="178"/>
                  </a:lnTo>
                  <a:lnTo>
                    <a:pt x="1187" y="183"/>
                  </a:lnTo>
                  <a:lnTo>
                    <a:pt x="1186" y="184"/>
                  </a:lnTo>
                  <a:lnTo>
                    <a:pt x="1182" y="184"/>
                  </a:lnTo>
                  <a:lnTo>
                    <a:pt x="1182" y="198"/>
                  </a:lnTo>
                  <a:lnTo>
                    <a:pt x="1180" y="203"/>
                  </a:lnTo>
                  <a:lnTo>
                    <a:pt x="1179" y="205"/>
                  </a:lnTo>
                  <a:lnTo>
                    <a:pt x="1175" y="205"/>
                  </a:lnTo>
                  <a:lnTo>
                    <a:pt x="1175" y="212"/>
                  </a:lnTo>
                  <a:lnTo>
                    <a:pt x="1180" y="213"/>
                  </a:lnTo>
                  <a:lnTo>
                    <a:pt x="1182" y="215"/>
                  </a:lnTo>
                  <a:lnTo>
                    <a:pt x="1182" y="218"/>
                  </a:lnTo>
                  <a:lnTo>
                    <a:pt x="1187" y="220"/>
                  </a:lnTo>
                  <a:lnTo>
                    <a:pt x="1189" y="222"/>
                  </a:lnTo>
                  <a:lnTo>
                    <a:pt x="1189" y="225"/>
                  </a:lnTo>
                  <a:lnTo>
                    <a:pt x="1194" y="227"/>
                  </a:lnTo>
                  <a:lnTo>
                    <a:pt x="1196" y="229"/>
                  </a:lnTo>
                  <a:lnTo>
                    <a:pt x="1196" y="232"/>
                  </a:lnTo>
                  <a:lnTo>
                    <a:pt x="1191" y="230"/>
                  </a:lnTo>
                  <a:lnTo>
                    <a:pt x="1189" y="229"/>
                  </a:lnTo>
                  <a:lnTo>
                    <a:pt x="1189" y="225"/>
                  </a:lnTo>
                  <a:lnTo>
                    <a:pt x="1182" y="225"/>
                  </a:lnTo>
                  <a:lnTo>
                    <a:pt x="1175" y="227"/>
                  </a:lnTo>
                  <a:lnTo>
                    <a:pt x="1168" y="225"/>
                  </a:lnTo>
                  <a:lnTo>
                    <a:pt x="1165" y="224"/>
                  </a:lnTo>
                  <a:lnTo>
                    <a:pt x="1162" y="222"/>
                  </a:lnTo>
                  <a:lnTo>
                    <a:pt x="1155" y="215"/>
                  </a:lnTo>
                  <a:lnTo>
                    <a:pt x="1151" y="213"/>
                  </a:lnTo>
                  <a:lnTo>
                    <a:pt x="1148" y="212"/>
                  </a:lnTo>
                  <a:lnTo>
                    <a:pt x="1148" y="207"/>
                  </a:lnTo>
                  <a:lnTo>
                    <a:pt x="1145" y="205"/>
                  </a:lnTo>
                  <a:lnTo>
                    <a:pt x="1139" y="205"/>
                  </a:lnTo>
                  <a:lnTo>
                    <a:pt x="1134" y="205"/>
                  </a:lnTo>
                  <a:lnTo>
                    <a:pt x="1124" y="205"/>
                  </a:lnTo>
                  <a:lnTo>
                    <a:pt x="1117" y="205"/>
                  </a:lnTo>
                  <a:lnTo>
                    <a:pt x="1114" y="205"/>
                  </a:lnTo>
                  <a:lnTo>
                    <a:pt x="1102" y="207"/>
                  </a:lnTo>
                  <a:lnTo>
                    <a:pt x="1097" y="208"/>
                  </a:lnTo>
                  <a:lnTo>
                    <a:pt x="1093" y="212"/>
                  </a:lnTo>
                  <a:lnTo>
                    <a:pt x="1092" y="215"/>
                  </a:lnTo>
                  <a:lnTo>
                    <a:pt x="1090" y="217"/>
                  </a:lnTo>
                  <a:lnTo>
                    <a:pt x="1090" y="218"/>
                  </a:lnTo>
                  <a:lnTo>
                    <a:pt x="1086" y="222"/>
                  </a:lnTo>
                  <a:lnTo>
                    <a:pt x="1081" y="225"/>
                  </a:lnTo>
                  <a:lnTo>
                    <a:pt x="1080" y="225"/>
                  </a:lnTo>
                  <a:lnTo>
                    <a:pt x="1080" y="227"/>
                  </a:lnTo>
                  <a:lnTo>
                    <a:pt x="1073" y="229"/>
                  </a:lnTo>
                  <a:lnTo>
                    <a:pt x="1068" y="232"/>
                  </a:lnTo>
                  <a:lnTo>
                    <a:pt x="1068" y="236"/>
                  </a:lnTo>
                  <a:lnTo>
                    <a:pt x="1066" y="237"/>
                  </a:lnTo>
                  <a:lnTo>
                    <a:pt x="1068" y="247"/>
                  </a:lnTo>
                  <a:lnTo>
                    <a:pt x="1068" y="249"/>
                  </a:lnTo>
                  <a:lnTo>
                    <a:pt x="1066" y="249"/>
                  </a:lnTo>
                  <a:lnTo>
                    <a:pt x="1066" y="253"/>
                  </a:lnTo>
                  <a:lnTo>
                    <a:pt x="1066" y="259"/>
                  </a:lnTo>
                  <a:lnTo>
                    <a:pt x="1068" y="265"/>
                  </a:lnTo>
                  <a:lnTo>
                    <a:pt x="1068" y="270"/>
                  </a:lnTo>
                  <a:lnTo>
                    <a:pt x="1069" y="275"/>
                  </a:lnTo>
                  <a:lnTo>
                    <a:pt x="1071" y="280"/>
                  </a:lnTo>
                  <a:lnTo>
                    <a:pt x="1071" y="283"/>
                  </a:lnTo>
                  <a:lnTo>
                    <a:pt x="1074" y="288"/>
                  </a:lnTo>
                  <a:lnTo>
                    <a:pt x="1076" y="292"/>
                  </a:lnTo>
                  <a:lnTo>
                    <a:pt x="1078" y="295"/>
                  </a:lnTo>
                  <a:lnTo>
                    <a:pt x="1080" y="299"/>
                  </a:lnTo>
                  <a:lnTo>
                    <a:pt x="1083" y="302"/>
                  </a:lnTo>
                  <a:lnTo>
                    <a:pt x="1086" y="304"/>
                  </a:lnTo>
                  <a:lnTo>
                    <a:pt x="1090" y="307"/>
                  </a:lnTo>
                  <a:lnTo>
                    <a:pt x="1093" y="309"/>
                  </a:lnTo>
                  <a:lnTo>
                    <a:pt x="1100" y="314"/>
                  </a:lnTo>
                  <a:lnTo>
                    <a:pt x="1100" y="341"/>
                  </a:lnTo>
                  <a:lnTo>
                    <a:pt x="1100" y="346"/>
                  </a:lnTo>
                  <a:lnTo>
                    <a:pt x="1100" y="351"/>
                  </a:lnTo>
                  <a:lnTo>
                    <a:pt x="1105" y="357"/>
                  </a:lnTo>
                  <a:lnTo>
                    <a:pt x="1107" y="363"/>
                  </a:lnTo>
                  <a:lnTo>
                    <a:pt x="1109" y="369"/>
                  </a:lnTo>
                  <a:lnTo>
                    <a:pt x="1107" y="375"/>
                  </a:lnTo>
                  <a:lnTo>
                    <a:pt x="1098" y="375"/>
                  </a:lnTo>
                  <a:lnTo>
                    <a:pt x="1093" y="372"/>
                  </a:lnTo>
                  <a:lnTo>
                    <a:pt x="1090" y="367"/>
                  </a:lnTo>
                  <a:lnTo>
                    <a:pt x="1086" y="362"/>
                  </a:lnTo>
                  <a:lnTo>
                    <a:pt x="1078" y="362"/>
                  </a:lnTo>
                  <a:lnTo>
                    <a:pt x="1073" y="358"/>
                  </a:lnTo>
                  <a:lnTo>
                    <a:pt x="1069" y="353"/>
                  </a:lnTo>
                  <a:lnTo>
                    <a:pt x="1066" y="348"/>
                  </a:lnTo>
                  <a:lnTo>
                    <a:pt x="1066" y="334"/>
                  </a:lnTo>
                  <a:lnTo>
                    <a:pt x="1066" y="326"/>
                  </a:lnTo>
                  <a:lnTo>
                    <a:pt x="1064" y="319"/>
                  </a:lnTo>
                  <a:lnTo>
                    <a:pt x="1061" y="314"/>
                  </a:lnTo>
                  <a:lnTo>
                    <a:pt x="1059" y="307"/>
                  </a:lnTo>
                  <a:lnTo>
                    <a:pt x="1045" y="309"/>
                  </a:lnTo>
                  <a:lnTo>
                    <a:pt x="1042" y="309"/>
                  </a:lnTo>
                  <a:lnTo>
                    <a:pt x="1034" y="311"/>
                  </a:lnTo>
                  <a:lnTo>
                    <a:pt x="1030" y="311"/>
                  </a:lnTo>
                  <a:lnTo>
                    <a:pt x="1020" y="312"/>
                  </a:lnTo>
                  <a:lnTo>
                    <a:pt x="1018" y="314"/>
                  </a:lnTo>
                  <a:lnTo>
                    <a:pt x="1008" y="316"/>
                  </a:lnTo>
                  <a:lnTo>
                    <a:pt x="1005" y="317"/>
                  </a:lnTo>
                  <a:lnTo>
                    <a:pt x="996" y="319"/>
                  </a:lnTo>
                  <a:lnTo>
                    <a:pt x="994" y="321"/>
                  </a:lnTo>
                  <a:lnTo>
                    <a:pt x="984" y="324"/>
                  </a:lnTo>
                  <a:lnTo>
                    <a:pt x="982" y="326"/>
                  </a:lnTo>
                  <a:lnTo>
                    <a:pt x="974" y="328"/>
                  </a:lnTo>
                  <a:lnTo>
                    <a:pt x="965" y="328"/>
                  </a:lnTo>
                  <a:lnTo>
                    <a:pt x="962" y="328"/>
                  </a:lnTo>
                  <a:lnTo>
                    <a:pt x="959" y="326"/>
                  </a:lnTo>
                  <a:lnTo>
                    <a:pt x="955" y="322"/>
                  </a:lnTo>
                  <a:lnTo>
                    <a:pt x="952" y="317"/>
                  </a:lnTo>
                  <a:lnTo>
                    <a:pt x="948" y="316"/>
                  </a:lnTo>
                  <a:lnTo>
                    <a:pt x="945" y="316"/>
                  </a:lnTo>
                  <a:lnTo>
                    <a:pt x="941" y="317"/>
                  </a:lnTo>
                  <a:lnTo>
                    <a:pt x="940" y="314"/>
                  </a:lnTo>
                  <a:lnTo>
                    <a:pt x="936" y="309"/>
                  </a:lnTo>
                  <a:lnTo>
                    <a:pt x="935" y="307"/>
                  </a:lnTo>
                  <a:lnTo>
                    <a:pt x="930" y="304"/>
                  </a:lnTo>
                  <a:lnTo>
                    <a:pt x="923" y="300"/>
                  </a:lnTo>
                  <a:lnTo>
                    <a:pt x="923" y="259"/>
                  </a:lnTo>
                  <a:lnTo>
                    <a:pt x="919" y="254"/>
                  </a:lnTo>
                  <a:lnTo>
                    <a:pt x="916" y="249"/>
                  </a:lnTo>
                  <a:lnTo>
                    <a:pt x="909" y="247"/>
                  </a:lnTo>
                  <a:lnTo>
                    <a:pt x="902" y="246"/>
                  </a:lnTo>
                  <a:lnTo>
                    <a:pt x="901" y="246"/>
                  </a:lnTo>
                  <a:lnTo>
                    <a:pt x="899" y="246"/>
                  </a:lnTo>
                  <a:lnTo>
                    <a:pt x="897" y="244"/>
                  </a:lnTo>
                  <a:lnTo>
                    <a:pt x="892" y="239"/>
                  </a:lnTo>
                  <a:lnTo>
                    <a:pt x="887" y="237"/>
                  </a:lnTo>
                  <a:lnTo>
                    <a:pt x="883" y="239"/>
                  </a:lnTo>
                  <a:lnTo>
                    <a:pt x="882" y="239"/>
                  </a:lnTo>
                  <a:lnTo>
                    <a:pt x="880" y="241"/>
                  </a:lnTo>
                  <a:lnTo>
                    <a:pt x="878" y="244"/>
                  </a:lnTo>
                  <a:lnTo>
                    <a:pt x="873" y="246"/>
                  </a:lnTo>
                  <a:lnTo>
                    <a:pt x="868" y="246"/>
                  </a:lnTo>
                  <a:lnTo>
                    <a:pt x="863" y="246"/>
                  </a:lnTo>
                  <a:lnTo>
                    <a:pt x="856" y="247"/>
                  </a:lnTo>
                  <a:lnTo>
                    <a:pt x="851" y="249"/>
                  </a:lnTo>
                  <a:lnTo>
                    <a:pt x="846" y="256"/>
                  </a:lnTo>
                  <a:lnTo>
                    <a:pt x="844" y="258"/>
                  </a:lnTo>
                  <a:lnTo>
                    <a:pt x="841" y="259"/>
                  </a:lnTo>
                  <a:lnTo>
                    <a:pt x="839" y="275"/>
                  </a:lnTo>
                  <a:lnTo>
                    <a:pt x="843" y="285"/>
                  </a:lnTo>
                  <a:lnTo>
                    <a:pt x="844" y="297"/>
                  </a:lnTo>
                  <a:lnTo>
                    <a:pt x="848" y="307"/>
                  </a:lnTo>
                  <a:lnTo>
                    <a:pt x="846" y="312"/>
                  </a:lnTo>
                  <a:lnTo>
                    <a:pt x="846" y="314"/>
                  </a:lnTo>
                  <a:lnTo>
                    <a:pt x="844" y="321"/>
                  </a:lnTo>
                  <a:lnTo>
                    <a:pt x="839" y="329"/>
                  </a:lnTo>
                  <a:lnTo>
                    <a:pt x="836" y="338"/>
                  </a:lnTo>
                  <a:lnTo>
                    <a:pt x="834" y="343"/>
                  </a:lnTo>
                  <a:lnTo>
                    <a:pt x="831" y="348"/>
                  </a:lnTo>
                  <a:lnTo>
                    <a:pt x="826" y="353"/>
                  </a:lnTo>
                  <a:lnTo>
                    <a:pt x="822" y="355"/>
                  </a:lnTo>
                  <a:lnTo>
                    <a:pt x="817" y="358"/>
                  </a:lnTo>
                  <a:lnTo>
                    <a:pt x="814" y="363"/>
                  </a:lnTo>
                  <a:lnTo>
                    <a:pt x="812" y="370"/>
                  </a:lnTo>
                  <a:lnTo>
                    <a:pt x="814" y="379"/>
                  </a:lnTo>
                  <a:lnTo>
                    <a:pt x="810" y="381"/>
                  </a:lnTo>
                  <a:lnTo>
                    <a:pt x="808" y="382"/>
                  </a:lnTo>
                  <a:lnTo>
                    <a:pt x="807" y="384"/>
                  </a:lnTo>
                  <a:lnTo>
                    <a:pt x="803" y="389"/>
                  </a:lnTo>
                  <a:lnTo>
                    <a:pt x="800" y="396"/>
                  </a:lnTo>
                  <a:lnTo>
                    <a:pt x="786" y="403"/>
                  </a:lnTo>
                  <a:lnTo>
                    <a:pt x="773" y="410"/>
                  </a:lnTo>
                  <a:lnTo>
                    <a:pt x="768" y="444"/>
                  </a:lnTo>
                  <a:lnTo>
                    <a:pt x="762" y="478"/>
                  </a:lnTo>
                  <a:lnTo>
                    <a:pt x="762" y="495"/>
                  </a:lnTo>
                  <a:lnTo>
                    <a:pt x="762" y="512"/>
                  </a:lnTo>
                  <a:lnTo>
                    <a:pt x="762" y="529"/>
                  </a:lnTo>
                  <a:lnTo>
                    <a:pt x="766" y="546"/>
                  </a:lnTo>
                  <a:lnTo>
                    <a:pt x="759" y="546"/>
                  </a:lnTo>
                  <a:lnTo>
                    <a:pt x="752" y="546"/>
                  </a:lnTo>
                  <a:lnTo>
                    <a:pt x="747" y="544"/>
                  </a:lnTo>
                  <a:lnTo>
                    <a:pt x="744" y="541"/>
                  </a:lnTo>
                  <a:lnTo>
                    <a:pt x="740" y="538"/>
                  </a:lnTo>
                  <a:lnTo>
                    <a:pt x="739" y="532"/>
                  </a:lnTo>
                  <a:lnTo>
                    <a:pt x="739" y="526"/>
                  </a:lnTo>
                  <a:lnTo>
                    <a:pt x="739" y="519"/>
                  </a:lnTo>
                  <a:lnTo>
                    <a:pt x="737" y="514"/>
                  </a:lnTo>
                  <a:lnTo>
                    <a:pt x="735" y="510"/>
                  </a:lnTo>
                  <a:lnTo>
                    <a:pt x="728" y="505"/>
                  </a:lnTo>
                  <a:lnTo>
                    <a:pt x="721" y="500"/>
                  </a:lnTo>
                  <a:lnTo>
                    <a:pt x="720" y="497"/>
                  </a:lnTo>
                  <a:lnTo>
                    <a:pt x="718" y="492"/>
                  </a:lnTo>
                  <a:lnTo>
                    <a:pt x="718" y="485"/>
                  </a:lnTo>
                  <a:lnTo>
                    <a:pt x="721" y="478"/>
                  </a:lnTo>
                  <a:lnTo>
                    <a:pt x="725" y="473"/>
                  </a:lnTo>
                  <a:lnTo>
                    <a:pt x="725" y="464"/>
                  </a:lnTo>
                  <a:lnTo>
                    <a:pt x="725" y="457"/>
                  </a:lnTo>
                  <a:lnTo>
                    <a:pt x="721" y="454"/>
                  </a:lnTo>
                  <a:lnTo>
                    <a:pt x="720" y="449"/>
                  </a:lnTo>
                  <a:lnTo>
                    <a:pt x="718" y="444"/>
                  </a:lnTo>
                  <a:lnTo>
                    <a:pt x="716" y="440"/>
                  </a:lnTo>
                  <a:lnTo>
                    <a:pt x="715" y="439"/>
                  </a:lnTo>
                  <a:lnTo>
                    <a:pt x="708" y="437"/>
                  </a:lnTo>
                  <a:lnTo>
                    <a:pt x="691" y="437"/>
                  </a:lnTo>
                  <a:lnTo>
                    <a:pt x="689" y="433"/>
                  </a:lnTo>
                  <a:lnTo>
                    <a:pt x="686" y="432"/>
                  </a:lnTo>
                  <a:lnTo>
                    <a:pt x="677" y="430"/>
                  </a:lnTo>
                  <a:lnTo>
                    <a:pt x="667" y="416"/>
                  </a:lnTo>
                  <a:lnTo>
                    <a:pt x="655" y="404"/>
                  </a:lnTo>
                  <a:lnTo>
                    <a:pt x="643" y="392"/>
                  </a:lnTo>
                  <a:lnTo>
                    <a:pt x="629" y="382"/>
                  </a:lnTo>
                  <a:lnTo>
                    <a:pt x="629" y="377"/>
                  </a:lnTo>
                  <a:lnTo>
                    <a:pt x="628" y="374"/>
                  </a:lnTo>
                  <a:lnTo>
                    <a:pt x="626" y="370"/>
                  </a:lnTo>
                  <a:lnTo>
                    <a:pt x="623" y="369"/>
                  </a:lnTo>
                  <a:lnTo>
                    <a:pt x="623" y="358"/>
                  </a:lnTo>
                  <a:lnTo>
                    <a:pt x="623" y="348"/>
                  </a:lnTo>
                  <a:lnTo>
                    <a:pt x="619" y="341"/>
                  </a:lnTo>
                  <a:lnTo>
                    <a:pt x="616" y="334"/>
                  </a:lnTo>
                  <a:lnTo>
                    <a:pt x="616" y="329"/>
                  </a:lnTo>
                  <a:lnTo>
                    <a:pt x="614" y="326"/>
                  </a:lnTo>
                  <a:lnTo>
                    <a:pt x="614" y="322"/>
                  </a:lnTo>
                  <a:lnTo>
                    <a:pt x="616" y="321"/>
                  </a:lnTo>
                  <a:lnTo>
                    <a:pt x="616" y="319"/>
                  </a:lnTo>
                  <a:lnTo>
                    <a:pt x="617" y="311"/>
                  </a:lnTo>
                  <a:lnTo>
                    <a:pt x="621" y="302"/>
                  </a:lnTo>
                  <a:lnTo>
                    <a:pt x="623" y="292"/>
                  </a:lnTo>
                  <a:lnTo>
                    <a:pt x="623" y="280"/>
                  </a:lnTo>
                  <a:lnTo>
                    <a:pt x="616" y="266"/>
                  </a:lnTo>
                  <a:lnTo>
                    <a:pt x="609" y="253"/>
                  </a:lnTo>
                  <a:lnTo>
                    <a:pt x="599" y="251"/>
                  </a:lnTo>
                  <a:lnTo>
                    <a:pt x="592" y="253"/>
                  </a:lnTo>
                  <a:lnTo>
                    <a:pt x="578" y="256"/>
                  </a:lnTo>
                  <a:lnTo>
                    <a:pt x="564" y="259"/>
                  </a:lnTo>
                  <a:lnTo>
                    <a:pt x="556" y="259"/>
                  </a:lnTo>
                  <a:lnTo>
                    <a:pt x="547" y="259"/>
                  </a:lnTo>
                  <a:lnTo>
                    <a:pt x="546" y="265"/>
                  </a:lnTo>
                  <a:lnTo>
                    <a:pt x="544" y="266"/>
                  </a:lnTo>
                  <a:lnTo>
                    <a:pt x="541" y="266"/>
                  </a:lnTo>
                  <a:lnTo>
                    <a:pt x="542" y="275"/>
                  </a:lnTo>
                  <a:lnTo>
                    <a:pt x="541" y="282"/>
                  </a:lnTo>
                  <a:lnTo>
                    <a:pt x="537" y="287"/>
                  </a:lnTo>
                  <a:lnTo>
                    <a:pt x="534" y="290"/>
                  </a:lnTo>
                  <a:lnTo>
                    <a:pt x="525" y="297"/>
                  </a:lnTo>
                  <a:lnTo>
                    <a:pt x="522" y="302"/>
                  </a:lnTo>
                  <a:lnTo>
                    <a:pt x="520" y="307"/>
                  </a:lnTo>
                  <a:lnTo>
                    <a:pt x="515" y="307"/>
                  </a:lnTo>
                  <a:lnTo>
                    <a:pt x="510" y="309"/>
                  </a:lnTo>
                  <a:lnTo>
                    <a:pt x="501" y="312"/>
                  </a:lnTo>
                  <a:lnTo>
                    <a:pt x="494" y="317"/>
                  </a:lnTo>
                  <a:lnTo>
                    <a:pt x="486" y="321"/>
                  </a:lnTo>
                  <a:lnTo>
                    <a:pt x="486" y="324"/>
                  </a:lnTo>
                  <a:lnTo>
                    <a:pt x="484" y="326"/>
                  </a:lnTo>
                  <a:lnTo>
                    <a:pt x="479" y="328"/>
                  </a:lnTo>
                  <a:lnTo>
                    <a:pt x="476" y="331"/>
                  </a:lnTo>
                  <a:lnTo>
                    <a:pt x="474" y="333"/>
                  </a:lnTo>
                  <a:lnTo>
                    <a:pt x="472" y="334"/>
                  </a:lnTo>
                  <a:lnTo>
                    <a:pt x="469" y="334"/>
                  </a:lnTo>
                  <a:lnTo>
                    <a:pt x="467" y="336"/>
                  </a:lnTo>
                  <a:lnTo>
                    <a:pt x="465" y="341"/>
                  </a:lnTo>
                  <a:lnTo>
                    <a:pt x="462" y="345"/>
                  </a:lnTo>
                  <a:lnTo>
                    <a:pt x="460" y="346"/>
                  </a:lnTo>
                  <a:lnTo>
                    <a:pt x="459" y="348"/>
                  </a:lnTo>
                  <a:lnTo>
                    <a:pt x="457" y="360"/>
                  </a:lnTo>
                  <a:lnTo>
                    <a:pt x="459" y="369"/>
                  </a:lnTo>
                  <a:lnTo>
                    <a:pt x="462" y="374"/>
                  </a:lnTo>
                  <a:lnTo>
                    <a:pt x="467" y="379"/>
                  </a:lnTo>
                  <a:lnTo>
                    <a:pt x="469" y="382"/>
                  </a:lnTo>
                  <a:lnTo>
                    <a:pt x="471" y="386"/>
                  </a:lnTo>
                  <a:lnTo>
                    <a:pt x="471" y="387"/>
                  </a:lnTo>
                  <a:lnTo>
                    <a:pt x="472" y="391"/>
                  </a:lnTo>
                  <a:lnTo>
                    <a:pt x="472" y="396"/>
                  </a:lnTo>
                  <a:lnTo>
                    <a:pt x="465" y="394"/>
                  </a:lnTo>
                  <a:lnTo>
                    <a:pt x="460" y="396"/>
                  </a:lnTo>
                  <a:lnTo>
                    <a:pt x="457" y="399"/>
                  </a:lnTo>
                  <a:lnTo>
                    <a:pt x="455" y="403"/>
                  </a:lnTo>
                  <a:lnTo>
                    <a:pt x="452" y="411"/>
                  </a:lnTo>
                  <a:lnTo>
                    <a:pt x="448" y="415"/>
                  </a:lnTo>
                  <a:lnTo>
                    <a:pt x="445" y="416"/>
                  </a:lnTo>
                  <a:lnTo>
                    <a:pt x="442" y="416"/>
                  </a:lnTo>
                  <a:lnTo>
                    <a:pt x="440" y="418"/>
                  </a:lnTo>
                  <a:lnTo>
                    <a:pt x="438" y="423"/>
                  </a:lnTo>
                  <a:lnTo>
                    <a:pt x="435" y="427"/>
                  </a:lnTo>
                  <a:lnTo>
                    <a:pt x="433" y="428"/>
                  </a:lnTo>
                  <a:lnTo>
                    <a:pt x="431" y="430"/>
                  </a:lnTo>
                  <a:lnTo>
                    <a:pt x="431" y="437"/>
                  </a:lnTo>
                  <a:lnTo>
                    <a:pt x="430" y="442"/>
                  </a:lnTo>
                  <a:lnTo>
                    <a:pt x="425" y="451"/>
                  </a:lnTo>
                  <a:lnTo>
                    <a:pt x="408" y="451"/>
                  </a:lnTo>
                  <a:lnTo>
                    <a:pt x="401" y="452"/>
                  </a:lnTo>
                  <a:lnTo>
                    <a:pt x="399" y="454"/>
                  </a:lnTo>
                  <a:lnTo>
                    <a:pt x="397" y="457"/>
                  </a:lnTo>
                  <a:lnTo>
                    <a:pt x="392" y="459"/>
                  </a:lnTo>
                  <a:lnTo>
                    <a:pt x="390" y="461"/>
                  </a:lnTo>
                  <a:lnTo>
                    <a:pt x="385" y="466"/>
                  </a:lnTo>
                  <a:lnTo>
                    <a:pt x="384" y="469"/>
                  </a:lnTo>
                  <a:lnTo>
                    <a:pt x="380" y="471"/>
                  </a:lnTo>
                  <a:lnTo>
                    <a:pt x="375" y="473"/>
                  </a:lnTo>
                  <a:lnTo>
                    <a:pt x="370" y="471"/>
                  </a:lnTo>
                  <a:lnTo>
                    <a:pt x="367" y="466"/>
                  </a:lnTo>
                  <a:lnTo>
                    <a:pt x="363" y="461"/>
                  </a:lnTo>
                  <a:lnTo>
                    <a:pt x="356" y="457"/>
                  </a:lnTo>
                  <a:lnTo>
                    <a:pt x="350" y="457"/>
                  </a:lnTo>
                  <a:lnTo>
                    <a:pt x="344" y="449"/>
                  </a:lnTo>
                  <a:lnTo>
                    <a:pt x="341" y="445"/>
                  </a:lnTo>
                  <a:lnTo>
                    <a:pt x="336" y="444"/>
                  </a:lnTo>
                  <a:lnTo>
                    <a:pt x="324" y="444"/>
                  </a:lnTo>
                  <a:lnTo>
                    <a:pt x="312" y="444"/>
                  </a:lnTo>
                  <a:lnTo>
                    <a:pt x="302" y="442"/>
                  </a:lnTo>
                  <a:lnTo>
                    <a:pt x="295" y="437"/>
                  </a:lnTo>
                  <a:lnTo>
                    <a:pt x="286" y="442"/>
                  </a:lnTo>
                  <a:lnTo>
                    <a:pt x="281" y="444"/>
                  </a:lnTo>
                  <a:lnTo>
                    <a:pt x="275" y="444"/>
                  </a:lnTo>
                  <a:lnTo>
                    <a:pt x="268" y="444"/>
                  </a:lnTo>
                  <a:lnTo>
                    <a:pt x="263" y="447"/>
                  </a:lnTo>
                  <a:lnTo>
                    <a:pt x="259" y="449"/>
                  </a:lnTo>
                  <a:lnTo>
                    <a:pt x="254" y="451"/>
                  </a:lnTo>
                  <a:lnTo>
                    <a:pt x="252" y="452"/>
                  </a:lnTo>
                  <a:lnTo>
                    <a:pt x="251" y="454"/>
                  </a:lnTo>
                  <a:lnTo>
                    <a:pt x="247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4"/>
                  </a:lnTo>
                  <a:lnTo>
                    <a:pt x="227" y="466"/>
                  </a:lnTo>
                  <a:lnTo>
                    <a:pt x="215" y="469"/>
                  </a:lnTo>
                  <a:lnTo>
                    <a:pt x="193" y="478"/>
                  </a:lnTo>
                  <a:lnTo>
                    <a:pt x="186" y="478"/>
                  </a:lnTo>
                  <a:lnTo>
                    <a:pt x="181" y="481"/>
                  </a:lnTo>
                  <a:lnTo>
                    <a:pt x="177" y="483"/>
                  </a:lnTo>
                  <a:lnTo>
                    <a:pt x="172" y="485"/>
                  </a:lnTo>
                  <a:lnTo>
                    <a:pt x="138" y="485"/>
                  </a:lnTo>
                  <a:lnTo>
                    <a:pt x="126" y="490"/>
                  </a:lnTo>
                  <a:lnTo>
                    <a:pt x="116" y="497"/>
                  </a:lnTo>
                  <a:lnTo>
                    <a:pt x="104" y="502"/>
                  </a:lnTo>
                  <a:lnTo>
                    <a:pt x="97" y="503"/>
                  </a:lnTo>
                  <a:lnTo>
                    <a:pt x="90" y="505"/>
                  </a:lnTo>
                  <a:lnTo>
                    <a:pt x="89" y="509"/>
                  </a:lnTo>
                  <a:lnTo>
                    <a:pt x="85" y="510"/>
                  </a:lnTo>
                  <a:lnTo>
                    <a:pt x="77" y="512"/>
                  </a:lnTo>
                  <a:lnTo>
                    <a:pt x="77" y="515"/>
                  </a:lnTo>
                  <a:lnTo>
                    <a:pt x="75" y="517"/>
                  </a:lnTo>
                  <a:lnTo>
                    <a:pt x="70" y="519"/>
                  </a:lnTo>
                  <a:lnTo>
                    <a:pt x="65" y="527"/>
                  </a:lnTo>
                  <a:lnTo>
                    <a:pt x="61" y="531"/>
                  </a:lnTo>
                  <a:lnTo>
                    <a:pt x="56" y="532"/>
                  </a:lnTo>
                  <a:lnTo>
                    <a:pt x="58" y="541"/>
                  </a:lnTo>
                  <a:lnTo>
                    <a:pt x="56" y="546"/>
                  </a:lnTo>
                  <a:lnTo>
                    <a:pt x="53" y="558"/>
                  </a:lnTo>
                  <a:lnTo>
                    <a:pt x="49" y="567"/>
                  </a:lnTo>
                  <a:lnTo>
                    <a:pt x="49" y="573"/>
                  </a:lnTo>
                  <a:lnTo>
                    <a:pt x="49" y="580"/>
                  </a:lnTo>
                  <a:lnTo>
                    <a:pt x="51" y="584"/>
                  </a:lnTo>
                  <a:lnTo>
                    <a:pt x="53" y="585"/>
                  </a:lnTo>
                  <a:lnTo>
                    <a:pt x="56" y="585"/>
                  </a:lnTo>
                  <a:lnTo>
                    <a:pt x="58" y="585"/>
                  </a:lnTo>
                  <a:lnTo>
                    <a:pt x="63" y="582"/>
                  </a:lnTo>
                  <a:lnTo>
                    <a:pt x="70" y="580"/>
                  </a:lnTo>
                  <a:lnTo>
                    <a:pt x="71" y="577"/>
                  </a:lnTo>
                  <a:lnTo>
                    <a:pt x="75" y="577"/>
                  </a:lnTo>
                  <a:lnTo>
                    <a:pt x="78" y="579"/>
                  </a:lnTo>
                  <a:lnTo>
                    <a:pt x="83" y="580"/>
                  </a:lnTo>
                  <a:lnTo>
                    <a:pt x="89" y="590"/>
                  </a:lnTo>
                  <a:lnTo>
                    <a:pt x="94" y="601"/>
                  </a:lnTo>
                  <a:lnTo>
                    <a:pt x="101" y="609"/>
                  </a:lnTo>
                  <a:lnTo>
                    <a:pt x="106" y="613"/>
                  </a:lnTo>
                  <a:lnTo>
                    <a:pt x="111" y="614"/>
                  </a:lnTo>
                  <a:lnTo>
                    <a:pt x="111" y="635"/>
                  </a:lnTo>
                  <a:lnTo>
                    <a:pt x="114" y="642"/>
                  </a:lnTo>
                  <a:lnTo>
                    <a:pt x="119" y="647"/>
                  </a:lnTo>
                  <a:lnTo>
                    <a:pt x="124" y="652"/>
                  </a:lnTo>
                  <a:lnTo>
                    <a:pt x="131" y="655"/>
                  </a:lnTo>
                  <a:lnTo>
                    <a:pt x="131" y="664"/>
                  </a:lnTo>
                  <a:lnTo>
                    <a:pt x="135" y="669"/>
                  </a:lnTo>
                  <a:lnTo>
                    <a:pt x="140" y="672"/>
                  </a:lnTo>
                  <a:lnTo>
                    <a:pt x="145" y="676"/>
                  </a:lnTo>
                  <a:lnTo>
                    <a:pt x="145" y="679"/>
                  </a:lnTo>
                  <a:lnTo>
                    <a:pt x="147" y="681"/>
                  </a:lnTo>
                  <a:lnTo>
                    <a:pt x="152" y="683"/>
                  </a:lnTo>
                  <a:lnTo>
                    <a:pt x="153" y="688"/>
                  </a:lnTo>
                  <a:lnTo>
                    <a:pt x="155" y="691"/>
                  </a:lnTo>
                  <a:lnTo>
                    <a:pt x="162" y="696"/>
                  </a:lnTo>
                  <a:lnTo>
                    <a:pt x="169" y="701"/>
                  </a:lnTo>
                  <a:lnTo>
                    <a:pt x="171" y="705"/>
                  </a:lnTo>
                  <a:lnTo>
                    <a:pt x="172" y="710"/>
                  </a:lnTo>
                  <a:lnTo>
                    <a:pt x="172" y="717"/>
                  </a:lnTo>
                  <a:lnTo>
                    <a:pt x="171" y="718"/>
                  </a:lnTo>
                  <a:lnTo>
                    <a:pt x="169" y="720"/>
                  </a:lnTo>
                  <a:lnTo>
                    <a:pt x="165" y="723"/>
                  </a:lnTo>
                  <a:lnTo>
                    <a:pt x="164" y="729"/>
                  </a:lnTo>
                  <a:lnTo>
                    <a:pt x="162" y="730"/>
                  </a:lnTo>
                  <a:lnTo>
                    <a:pt x="159" y="730"/>
                  </a:lnTo>
                  <a:lnTo>
                    <a:pt x="157" y="734"/>
                  </a:lnTo>
                  <a:lnTo>
                    <a:pt x="155" y="737"/>
                  </a:lnTo>
                  <a:lnTo>
                    <a:pt x="152" y="740"/>
                  </a:lnTo>
                  <a:lnTo>
                    <a:pt x="152" y="744"/>
                  </a:lnTo>
                  <a:lnTo>
                    <a:pt x="150" y="751"/>
                  </a:lnTo>
                  <a:lnTo>
                    <a:pt x="150" y="756"/>
                  </a:lnTo>
                  <a:lnTo>
                    <a:pt x="153" y="763"/>
                  </a:lnTo>
                  <a:lnTo>
                    <a:pt x="159" y="768"/>
                  </a:lnTo>
                  <a:lnTo>
                    <a:pt x="159" y="773"/>
                  </a:lnTo>
                  <a:lnTo>
                    <a:pt x="159" y="778"/>
                  </a:lnTo>
                  <a:lnTo>
                    <a:pt x="152" y="778"/>
                  </a:lnTo>
                  <a:lnTo>
                    <a:pt x="145" y="780"/>
                  </a:lnTo>
                  <a:lnTo>
                    <a:pt x="136" y="787"/>
                  </a:lnTo>
                  <a:lnTo>
                    <a:pt x="131" y="788"/>
                  </a:lnTo>
                  <a:lnTo>
                    <a:pt x="126" y="792"/>
                  </a:lnTo>
                  <a:lnTo>
                    <a:pt x="119" y="792"/>
                  </a:lnTo>
                  <a:lnTo>
                    <a:pt x="111" y="792"/>
                  </a:lnTo>
                  <a:lnTo>
                    <a:pt x="107" y="795"/>
                  </a:lnTo>
                  <a:lnTo>
                    <a:pt x="104" y="798"/>
                  </a:lnTo>
                  <a:lnTo>
                    <a:pt x="92" y="802"/>
                  </a:lnTo>
                  <a:lnTo>
                    <a:pt x="87" y="802"/>
                  </a:lnTo>
                  <a:lnTo>
                    <a:pt x="82" y="804"/>
                  </a:lnTo>
                  <a:lnTo>
                    <a:pt x="78" y="807"/>
                  </a:lnTo>
                  <a:lnTo>
                    <a:pt x="77" y="812"/>
                  </a:lnTo>
                  <a:lnTo>
                    <a:pt x="68" y="810"/>
                  </a:lnTo>
                  <a:lnTo>
                    <a:pt x="63" y="809"/>
                  </a:lnTo>
                  <a:lnTo>
                    <a:pt x="58" y="805"/>
                  </a:lnTo>
                  <a:lnTo>
                    <a:pt x="49" y="805"/>
                  </a:lnTo>
                  <a:lnTo>
                    <a:pt x="36" y="812"/>
                  </a:lnTo>
                  <a:lnTo>
                    <a:pt x="22" y="819"/>
                  </a:lnTo>
                  <a:lnTo>
                    <a:pt x="22" y="824"/>
                  </a:lnTo>
                  <a:lnTo>
                    <a:pt x="19" y="826"/>
                  </a:lnTo>
                  <a:lnTo>
                    <a:pt x="8" y="826"/>
                  </a:lnTo>
                  <a:lnTo>
                    <a:pt x="3" y="827"/>
                  </a:lnTo>
                  <a:lnTo>
                    <a:pt x="0" y="829"/>
                  </a:lnTo>
                  <a:lnTo>
                    <a:pt x="0" y="833"/>
                  </a:lnTo>
                  <a:lnTo>
                    <a:pt x="1" y="839"/>
                  </a:lnTo>
                  <a:lnTo>
                    <a:pt x="1" y="850"/>
                  </a:lnTo>
                  <a:lnTo>
                    <a:pt x="3" y="858"/>
                  </a:lnTo>
                  <a:lnTo>
                    <a:pt x="8" y="863"/>
                  </a:lnTo>
                  <a:lnTo>
                    <a:pt x="15" y="867"/>
                  </a:lnTo>
                  <a:lnTo>
                    <a:pt x="22" y="880"/>
                  </a:lnTo>
                  <a:lnTo>
                    <a:pt x="29" y="894"/>
                  </a:lnTo>
                  <a:lnTo>
                    <a:pt x="29" y="899"/>
                  </a:lnTo>
                  <a:lnTo>
                    <a:pt x="27" y="904"/>
                  </a:lnTo>
                  <a:lnTo>
                    <a:pt x="24" y="913"/>
                  </a:lnTo>
                  <a:lnTo>
                    <a:pt x="20" y="921"/>
                  </a:lnTo>
                  <a:lnTo>
                    <a:pt x="20" y="928"/>
                  </a:lnTo>
                  <a:lnTo>
                    <a:pt x="22" y="935"/>
                  </a:lnTo>
                  <a:lnTo>
                    <a:pt x="44" y="947"/>
                  </a:lnTo>
                  <a:lnTo>
                    <a:pt x="68" y="957"/>
                  </a:lnTo>
                  <a:lnTo>
                    <a:pt x="78" y="964"/>
                  </a:lnTo>
                  <a:lnTo>
                    <a:pt x="89" y="971"/>
                  </a:lnTo>
                  <a:lnTo>
                    <a:pt x="97" y="979"/>
                  </a:lnTo>
                  <a:lnTo>
                    <a:pt x="104" y="990"/>
                  </a:lnTo>
                  <a:lnTo>
                    <a:pt x="104" y="995"/>
                  </a:lnTo>
                  <a:lnTo>
                    <a:pt x="104" y="1000"/>
                  </a:lnTo>
                  <a:lnTo>
                    <a:pt x="109" y="1005"/>
                  </a:lnTo>
                  <a:lnTo>
                    <a:pt x="111" y="1012"/>
                  </a:lnTo>
                  <a:lnTo>
                    <a:pt x="113" y="1017"/>
                  </a:lnTo>
                  <a:lnTo>
                    <a:pt x="111" y="1024"/>
                  </a:lnTo>
                  <a:lnTo>
                    <a:pt x="101" y="1037"/>
                  </a:lnTo>
                  <a:lnTo>
                    <a:pt x="89" y="1049"/>
                  </a:lnTo>
                  <a:lnTo>
                    <a:pt x="77" y="1061"/>
                  </a:lnTo>
                  <a:lnTo>
                    <a:pt x="63" y="1072"/>
                  </a:lnTo>
                  <a:lnTo>
                    <a:pt x="61" y="1077"/>
                  </a:lnTo>
                  <a:lnTo>
                    <a:pt x="60" y="1078"/>
                  </a:lnTo>
                  <a:lnTo>
                    <a:pt x="56" y="1078"/>
                  </a:lnTo>
                  <a:lnTo>
                    <a:pt x="54" y="1087"/>
                  </a:lnTo>
                  <a:lnTo>
                    <a:pt x="53" y="1090"/>
                  </a:lnTo>
                  <a:lnTo>
                    <a:pt x="49" y="1092"/>
                  </a:lnTo>
                  <a:lnTo>
                    <a:pt x="49" y="1099"/>
                  </a:lnTo>
                  <a:lnTo>
                    <a:pt x="53" y="1106"/>
                  </a:lnTo>
                  <a:lnTo>
                    <a:pt x="58" y="1118"/>
                  </a:lnTo>
                  <a:lnTo>
                    <a:pt x="61" y="1131"/>
                  </a:lnTo>
                  <a:lnTo>
                    <a:pt x="63" y="1138"/>
                  </a:lnTo>
                  <a:lnTo>
                    <a:pt x="63" y="1147"/>
                  </a:lnTo>
                  <a:lnTo>
                    <a:pt x="63" y="1152"/>
                  </a:lnTo>
                  <a:lnTo>
                    <a:pt x="61" y="1157"/>
                  </a:lnTo>
                  <a:lnTo>
                    <a:pt x="58" y="1165"/>
                  </a:lnTo>
                  <a:lnTo>
                    <a:pt x="54" y="1174"/>
                  </a:lnTo>
                  <a:lnTo>
                    <a:pt x="54" y="1181"/>
                  </a:lnTo>
                  <a:lnTo>
                    <a:pt x="56" y="1187"/>
                  </a:lnTo>
                  <a:lnTo>
                    <a:pt x="58" y="1194"/>
                  </a:lnTo>
                  <a:lnTo>
                    <a:pt x="61" y="1199"/>
                  </a:lnTo>
                  <a:lnTo>
                    <a:pt x="63" y="1206"/>
                  </a:lnTo>
                  <a:lnTo>
                    <a:pt x="63" y="1215"/>
                  </a:lnTo>
                  <a:lnTo>
                    <a:pt x="66" y="1215"/>
                  </a:lnTo>
                  <a:lnTo>
                    <a:pt x="70" y="1216"/>
                  </a:lnTo>
                  <a:lnTo>
                    <a:pt x="71" y="1220"/>
                  </a:lnTo>
                  <a:lnTo>
                    <a:pt x="73" y="1222"/>
                  </a:lnTo>
                  <a:lnTo>
                    <a:pt x="73" y="1228"/>
                  </a:lnTo>
                  <a:lnTo>
                    <a:pt x="77" y="1235"/>
                  </a:lnTo>
                  <a:lnTo>
                    <a:pt x="80" y="1237"/>
                  </a:lnTo>
                  <a:lnTo>
                    <a:pt x="83" y="1239"/>
                  </a:lnTo>
                  <a:lnTo>
                    <a:pt x="90" y="1242"/>
                  </a:lnTo>
                  <a:lnTo>
                    <a:pt x="92" y="1245"/>
                  </a:lnTo>
                  <a:lnTo>
                    <a:pt x="94" y="1249"/>
                  </a:lnTo>
                  <a:lnTo>
                    <a:pt x="95" y="1252"/>
                  </a:lnTo>
                  <a:lnTo>
                    <a:pt x="97" y="1256"/>
                  </a:lnTo>
                  <a:lnTo>
                    <a:pt x="101" y="1257"/>
                  </a:lnTo>
                  <a:lnTo>
                    <a:pt x="102" y="1259"/>
                  </a:lnTo>
                  <a:lnTo>
                    <a:pt x="106" y="1264"/>
                  </a:lnTo>
                  <a:lnTo>
                    <a:pt x="107" y="1271"/>
                  </a:lnTo>
                  <a:lnTo>
                    <a:pt x="111" y="1276"/>
                  </a:lnTo>
                  <a:lnTo>
                    <a:pt x="118" y="1280"/>
                  </a:lnTo>
                  <a:lnTo>
                    <a:pt x="123" y="1285"/>
                  </a:lnTo>
                  <a:lnTo>
                    <a:pt x="128" y="1290"/>
                  </a:lnTo>
                  <a:lnTo>
                    <a:pt x="131" y="1297"/>
                  </a:lnTo>
                  <a:lnTo>
                    <a:pt x="165" y="1297"/>
                  </a:lnTo>
                  <a:lnTo>
                    <a:pt x="167" y="1300"/>
                  </a:lnTo>
                  <a:lnTo>
                    <a:pt x="169" y="1303"/>
                  </a:lnTo>
                  <a:lnTo>
                    <a:pt x="176" y="1307"/>
                  </a:lnTo>
                  <a:lnTo>
                    <a:pt x="193" y="1310"/>
                  </a:lnTo>
                  <a:lnTo>
                    <a:pt x="211" y="1315"/>
                  </a:lnTo>
                  <a:lnTo>
                    <a:pt x="222" y="1317"/>
                  </a:lnTo>
                  <a:lnTo>
                    <a:pt x="234" y="1317"/>
                  </a:lnTo>
                  <a:lnTo>
                    <a:pt x="246" y="1315"/>
                  </a:lnTo>
                  <a:lnTo>
                    <a:pt x="257" y="1310"/>
                  </a:lnTo>
                  <a:lnTo>
                    <a:pt x="268" y="1305"/>
                  </a:lnTo>
                  <a:lnTo>
                    <a:pt x="281" y="1303"/>
                  </a:lnTo>
                  <a:lnTo>
                    <a:pt x="288" y="1303"/>
                  </a:lnTo>
                  <a:lnTo>
                    <a:pt x="293" y="1305"/>
                  </a:lnTo>
                  <a:lnTo>
                    <a:pt x="302" y="1310"/>
                  </a:lnTo>
                  <a:lnTo>
                    <a:pt x="302" y="1324"/>
                  </a:lnTo>
                  <a:lnTo>
                    <a:pt x="302" y="1338"/>
                  </a:lnTo>
                  <a:lnTo>
                    <a:pt x="300" y="1343"/>
                  </a:lnTo>
                  <a:lnTo>
                    <a:pt x="297" y="1348"/>
                  </a:lnTo>
                  <a:lnTo>
                    <a:pt x="293" y="1349"/>
                  </a:lnTo>
                  <a:lnTo>
                    <a:pt x="288" y="1351"/>
                  </a:lnTo>
                  <a:lnTo>
                    <a:pt x="283" y="1360"/>
                  </a:lnTo>
                  <a:lnTo>
                    <a:pt x="276" y="1366"/>
                  </a:lnTo>
                  <a:lnTo>
                    <a:pt x="269" y="1373"/>
                  </a:lnTo>
                  <a:lnTo>
                    <a:pt x="261" y="1378"/>
                  </a:lnTo>
                  <a:lnTo>
                    <a:pt x="261" y="1385"/>
                  </a:lnTo>
                  <a:lnTo>
                    <a:pt x="261" y="1392"/>
                  </a:lnTo>
                  <a:lnTo>
                    <a:pt x="259" y="1397"/>
                  </a:lnTo>
                  <a:lnTo>
                    <a:pt x="254" y="1399"/>
                  </a:lnTo>
                  <a:lnTo>
                    <a:pt x="254" y="1442"/>
                  </a:lnTo>
                  <a:lnTo>
                    <a:pt x="252" y="1462"/>
                  </a:lnTo>
                  <a:lnTo>
                    <a:pt x="251" y="1472"/>
                  </a:lnTo>
                  <a:lnTo>
                    <a:pt x="247" y="1481"/>
                  </a:lnTo>
                  <a:lnTo>
                    <a:pt x="257" y="1481"/>
                  </a:lnTo>
                  <a:lnTo>
                    <a:pt x="268" y="1481"/>
                  </a:lnTo>
                  <a:lnTo>
                    <a:pt x="273" y="1481"/>
                  </a:lnTo>
                  <a:lnTo>
                    <a:pt x="275" y="1477"/>
                  </a:lnTo>
                  <a:lnTo>
                    <a:pt x="276" y="1474"/>
                  </a:lnTo>
                  <a:lnTo>
                    <a:pt x="275" y="1467"/>
                  </a:lnTo>
                  <a:lnTo>
                    <a:pt x="285" y="1467"/>
                  </a:lnTo>
                  <a:lnTo>
                    <a:pt x="293" y="1467"/>
                  </a:lnTo>
                  <a:lnTo>
                    <a:pt x="310" y="1464"/>
                  </a:lnTo>
                  <a:lnTo>
                    <a:pt x="326" y="1459"/>
                  </a:lnTo>
                  <a:lnTo>
                    <a:pt x="343" y="1454"/>
                  </a:lnTo>
                  <a:lnTo>
                    <a:pt x="372" y="1448"/>
                  </a:lnTo>
                  <a:lnTo>
                    <a:pt x="387" y="1445"/>
                  </a:lnTo>
                  <a:lnTo>
                    <a:pt x="404" y="1440"/>
                  </a:lnTo>
                  <a:lnTo>
                    <a:pt x="408" y="1438"/>
                  </a:lnTo>
                  <a:lnTo>
                    <a:pt x="411" y="1436"/>
                  </a:lnTo>
                  <a:lnTo>
                    <a:pt x="413" y="1435"/>
                  </a:lnTo>
                  <a:lnTo>
                    <a:pt x="418" y="1433"/>
                  </a:lnTo>
                  <a:lnTo>
                    <a:pt x="425" y="1430"/>
                  </a:lnTo>
                  <a:lnTo>
                    <a:pt x="430" y="1424"/>
                  </a:lnTo>
                  <a:lnTo>
                    <a:pt x="435" y="1419"/>
                  </a:lnTo>
                  <a:lnTo>
                    <a:pt x="438" y="1413"/>
                  </a:lnTo>
                  <a:lnTo>
                    <a:pt x="442" y="1411"/>
                  </a:lnTo>
                  <a:lnTo>
                    <a:pt x="445" y="1409"/>
                  </a:lnTo>
                  <a:lnTo>
                    <a:pt x="447" y="1401"/>
                  </a:lnTo>
                  <a:lnTo>
                    <a:pt x="448" y="1397"/>
                  </a:lnTo>
                  <a:lnTo>
                    <a:pt x="450" y="1394"/>
                  </a:lnTo>
                  <a:lnTo>
                    <a:pt x="454" y="1392"/>
                  </a:lnTo>
                  <a:lnTo>
                    <a:pt x="459" y="1392"/>
                  </a:lnTo>
                  <a:lnTo>
                    <a:pt x="459" y="1387"/>
                  </a:lnTo>
                  <a:lnTo>
                    <a:pt x="459" y="1382"/>
                  </a:lnTo>
                  <a:lnTo>
                    <a:pt x="464" y="1377"/>
                  </a:lnTo>
                  <a:lnTo>
                    <a:pt x="465" y="1370"/>
                  </a:lnTo>
                  <a:lnTo>
                    <a:pt x="467" y="1365"/>
                  </a:lnTo>
                  <a:lnTo>
                    <a:pt x="465" y="1358"/>
                  </a:lnTo>
                  <a:lnTo>
                    <a:pt x="472" y="1355"/>
                  </a:lnTo>
                  <a:lnTo>
                    <a:pt x="477" y="1349"/>
                  </a:lnTo>
                  <a:lnTo>
                    <a:pt x="483" y="1344"/>
                  </a:lnTo>
                  <a:lnTo>
                    <a:pt x="486" y="1338"/>
                  </a:lnTo>
                  <a:lnTo>
                    <a:pt x="493" y="1324"/>
                  </a:lnTo>
                  <a:lnTo>
                    <a:pt x="500" y="1310"/>
                  </a:lnTo>
                  <a:lnTo>
                    <a:pt x="503" y="1309"/>
                  </a:lnTo>
                  <a:lnTo>
                    <a:pt x="506" y="1307"/>
                  </a:lnTo>
                  <a:lnTo>
                    <a:pt x="513" y="1300"/>
                  </a:lnTo>
                  <a:lnTo>
                    <a:pt x="517" y="1298"/>
                  </a:lnTo>
                  <a:lnTo>
                    <a:pt x="520" y="1297"/>
                  </a:lnTo>
                  <a:lnTo>
                    <a:pt x="527" y="1295"/>
                  </a:lnTo>
                  <a:lnTo>
                    <a:pt x="534" y="1297"/>
                  </a:lnTo>
                  <a:lnTo>
                    <a:pt x="537" y="1290"/>
                  </a:lnTo>
                  <a:lnTo>
                    <a:pt x="541" y="1285"/>
                  </a:lnTo>
                  <a:lnTo>
                    <a:pt x="551" y="1276"/>
                  </a:lnTo>
                  <a:lnTo>
                    <a:pt x="556" y="1273"/>
                  </a:lnTo>
                  <a:lnTo>
                    <a:pt x="559" y="1266"/>
                  </a:lnTo>
                  <a:lnTo>
                    <a:pt x="561" y="1259"/>
                  </a:lnTo>
                  <a:lnTo>
                    <a:pt x="561" y="1249"/>
                  </a:lnTo>
                  <a:lnTo>
                    <a:pt x="566" y="1251"/>
                  </a:lnTo>
                  <a:lnTo>
                    <a:pt x="571" y="1249"/>
                  </a:lnTo>
                  <a:lnTo>
                    <a:pt x="573" y="1247"/>
                  </a:lnTo>
                  <a:lnTo>
                    <a:pt x="576" y="1245"/>
                  </a:lnTo>
                  <a:lnTo>
                    <a:pt x="580" y="1239"/>
                  </a:lnTo>
                  <a:lnTo>
                    <a:pt x="583" y="1237"/>
                  </a:lnTo>
                  <a:lnTo>
                    <a:pt x="588" y="1235"/>
                  </a:lnTo>
                  <a:lnTo>
                    <a:pt x="592" y="1233"/>
                  </a:lnTo>
                  <a:lnTo>
                    <a:pt x="595" y="1232"/>
                  </a:lnTo>
                  <a:lnTo>
                    <a:pt x="597" y="1230"/>
                  </a:lnTo>
                  <a:lnTo>
                    <a:pt x="602" y="1228"/>
                  </a:lnTo>
                  <a:lnTo>
                    <a:pt x="605" y="1227"/>
                  </a:lnTo>
                  <a:lnTo>
                    <a:pt x="611" y="1223"/>
                  </a:lnTo>
                  <a:lnTo>
                    <a:pt x="616" y="1222"/>
                  </a:lnTo>
                  <a:lnTo>
                    <a:pt x="623" y="1222"/>
                  </a:lnTo>
                  <a:lnTo>
                    <a:pt x="624" y="1216"/>
                  </a:lnTo>
                  <a:lnTo>
                    <a:pt x="626" y="1215"/>
                  </a:lnTo>
                  <a:lnTo>
                    <a:pt x="629" y="1215"/>
                  </a:lnTo>
                  <a:lnTo>
                    <a:pt x="634" y="1211"/>
                  </a:lnTo>
                  <a:lnTo>
                    <a:pt x="641" y="1210"/>
                  </a:lnTo>
                  <a:lnTo>
                    <a:pt x="646" y="1206"/>
                  </a:lnTo>
                  <a:lnTo>
                    <a:pt x="648" y="1205"/>
                  </a:lnTo>
                  <a:lnTo>
                    <a:pt x="650" y="1201"/>
                  </a:lnTo>
                  <a:lnTo>
                    <a:pt x="655" y="1205"/>
                  </a:lnTo>
                  <a:lnTo>
                    <a:pt x="662" y="1206"/>
                  </a:lnTo>
                  <a:lnTo>
                    <a:pt x="669" y="1208"/>
                  </a:lnTo>
                  <a:lnTo>
                    <a:pt x="677" y="1208"/>
                  </a:lnTo>
                  <a:lnTo>
                    <a:pt x="682" y="1208"/>
                  </a:lnTo>
                  <a:lnTo>
                    <a:pt x="686" y="1210"/>
                  </a:lnTo>
                  <a:lnTo>
                    <a:pt x="689" y="1211"/>
                  </a:lnTo>
                  <a:lnTo>
                    <a:pt x="691" y="1215"/>
                  </a:lnTo>
                  <a:lnTo>
                    <a:pt x="696" y="1215"/>
                  </a:lnTo>
                  <a:lnTo>
                    <a:pt x="699" y="1216"/>
                  </a:lnTo>
                  <a:lnTo>
                    <a:pt x="703" y="1218"/>
                  </a:lnTo>
                  <a:lnTo>
                    <a:pt x="704" y="1222"/>
                  </a:lnTo>
                  <a:lnTo>
                    <a:pt x="739" y="1222"/>
                  </a:lnTo>
                  <a:lnTo>
                    <a:pt x="740" y="1223"/>
                  </a:lnTo>
                  <a:lnTo>
                    <a:pt x="742" y="1225"/>
                  </a:lnTo>
                  <a:lnTo>
                    <a:pt x="745" y="1228"/>
                  </a:lnTo>
                  <a:lnTo>
                    <a:pt x="750" y="1230"/>
                  </a:lnTo>
                  <a:lnTo>
                    <a:pt x="752" y="1232"/>
                  </a:lnTo>
                  <a:lnTo>
                    <a:pt x="752" y="1235"/>
                  </a:lnTo>
                  <a:lnTo>
                    <a:pt x="764" y="1233"/>
                  </a:lnTo>
                  <a:lnTo>
                    <a:pt x="774" y="1235"/>
                  </a:lnTo>
                  <a:lnTo>
                    <a:pt x="783" y="1237"/>
                  </a:lnTo>
                  <a:lnTo>
                    <a:pt x="790" y="1240"/>
                  </a:lnTo>
                  <a:lnTo>
                    <a:pt x="798" y="1245"/>
                  </a:lnTo>
                  <a:lnTo>
                    <a:pt x="807" y="1247"/>
                  </a:lnTo>
                  <a:lnTo>
                    <a:pt x="815" y="1249"/>
                  </a:lnTo>
                  <a:lnTo>
                    <a:pt x="827" y="1249"/>
                  </a:lnTo>
                  <a:lnTo>
                    <a:pt x="827" y="1257"/>
                  </a:lnTo>
                  <a:lnTo>
                    <a:pt x="831" y="1264"/>
                  </a:lnTo>
                  <a:lnTo>
                    <a:pt x="836" y="1269"/>
                  </a:lnTo>
                  <a:lnTo>
                    <a:pt x="841" y="1273"/>
                  </a:lnTo>
                  <a:lnTo>
                    <a:pt x="853" y="1280"/>
                  </a:lnTo>
                  <a:lnTo>
                    <a:pt x="858" y="1283"/>
                  </a:lnTo>
                  <a:lnTo>
                    <a:pt x="861" y="1290"/>
                  </a:lnTo>
                  <a:lnTo>
                    <a:pt x="870" y="1291"/>
                  </a:lnTo>
                  <a:lnTo>
                    <a:pt x="878" y="1293"/>
                  </a:lnTo>
                  <a:lnTo>
                    <a:pt x="892" y="1300"/>
                  </a:lnTo>
                  <a:lnTo>
                    <a:pt x="907" y="1305"/>
                  </a:lnTo>
                  <a:lnTo>
                    <a:pt x="914" y="1309"/>
                  </a:lnTo>
                  <a:lnTo>
                    <a:pt x="923" y="1310"/>
                  </a:lnTo>
                  <a:lnTo>
                    <a:pt x="926" y="1317"/>
                  </a:lnTo>
                  <a:lnTo>
                    <a:pt x="931" y="1324"/>
                  </a:lnTo>
                  <a:lnTo>
                    <a:pt x="935" y="1327"/>
                  </a:lnTo>
                  <a:lnTo>
                    <a:pt x="940" y="1329"/>
                  </a:lnTo>
                  <a:lnTo>
                    <a:pt x="945" y="1331"/>
                  </a:lnTo>
                  <a:lnTo>
                    <a:pt x="950" y="1331"/>
                  </a:lnTo>
                  <a:lnTo>
                    <a:pt x="950" y="1339"/>
                  </a:lnTo>
                  <a:lnTo>
                    <a:pt x="953" y="1344"/>
                  </a:lnTo>
                  <a:lnTo>
                    <a:pt x="959" y="1348"/>
                  </a:lnTo>
                  <a:lnTo>
                    <a:pt x="964" y="1351"/>
                  </a:lnTo>
                  <a:lnTo>
                    <a:pt x="964" y="1378"/>
                  </a:lnTo>
                  <a:lnTo>
                    <a:pt x="991" y="1378"/>
                  </a:lnTo>
                  <a:lnTo>
                    <a:pt x="998" y="1378"/>
                  </a:lnTo>
                  <a:lnTo>
                    <a:pt x="1001" y="1375"/>
                  </a:lnTo>
                  <a:lnTo>
                    <a:pt x="1003" y="1372"/>
                  </a:lnTo>
                  <a:lnTo>
                    <a:pt x="1005" y="1365"/>
                  </a:lnTo>
                  <a:lnTo>
                    <a:pt x="1010" y="1368"/>
                  </a:lnTo>
                  <a:lnTo>
                    <a:pt x="1015" y="1372"/>
                  </a:lnTo>
                  <a:lnTo>
                    <a:pt x="1018" y="1377"/>
                  </a:lnTo>
                  <a:lnTo>
                    <a:pt x="1025" y="1378"/>
                  </a:lnTo>
                  <a:lnTo>
                    <a:pt x="1030" y="1382"/>
                  </a:lnTo>
                  <a:lnTo>
                    <a:pt x="1037" y="1384"/>
                  </a:lnTo>
                  <a:lnTo>
                    <a:pt x="1040" y="1384"/>
                  </a:lnTo>
                  <a:lnTo>
                    <a:pt x="1042" y="1384"/>
                  </a:lnTo>
                  <a:lnTo>
                    <a:pt x="1044" y="1382"/>
                  </a:lnTo>
                  <a:lnTo>
                    <a:pt x="1045" y="1378"/>
                  </a:lnTo>
                  <a:lnTo>
                    <a:pt x="1049" y="1380"/>
                  </a:lnTo>
                  <a:lnTo>
                    <a:pt x="1052" y="1382"/>
                  </a:lnTo>
                  <a:lnTo>
                    <a:pt x="1054" y="1385"/>
                  </a:lnTo>
                  <a:lnTo>
                    <a:pt x="1059" y="1385"/>
                  </a:lnTo>
                  <a:lnTo>
                    <a:pt x="1061" y="1390"/>
                  </a:lnTo>
                  <a:lnTo>
                    <a:pt x="1064" y="1394"/>
                  </a:lnTo>
                  <a:lnTo>
                    <a:pt x="1071" y="1401"/>
                  </a:lnTo>
                  <a:lnTo>
                    <a:pt x="1074" y="1404"/>
                  </a:lnTo>
                  <a:lnTo>
                    <a:pt x="1078" y="1407"/>
                  </a:lnTo>
                  <a:lnTo>
                    <a:pt x="1080" y="1413"/>
                  </a:lnTo>
                  <a:lnTo>
                    <a:pt x="1080" y="1419"/>
                  </a:lnTo>
                  <a:lnTo>
                    <a:pt x="1088" y="1424"/>
                  </a:lnTo>
                  <a:lnTo>
                    <a:pt x="1095" y="1431"/>
                  </a:lnTo>
                  <a:lnTo>
                    <a:pt x="1104" y="1436"/>
                  </a:lnTo>
                  <a:lnTo>
                    <a:pt x="1114" y="1440"/>
                  </a:lnTo>
                  <a:lnTo>
                    <a:pt x="1114" y="1445"/>
                  </a:lnTo>
                  <a:lnTo>
                    <a:pt x="1115" y="1448"/>
                  </a:lnTo>
                  <a:lnTo>
                    <a:pt x="1117" y="1452"/>
                  </a:lnTo>
                  <a:lnTo>
                    <a:pt x="1121" y="1454"/>
                  </a:lnTo>
                  <a:lnTo>
                    <a:pt x="1121" y="1459"/>
                  </a:lnTo>
                  <a:lnTo>
                    <a:pt x="1122" y="1462"/>
                  </a:lnTo>
                  <a:lnTo>
                    <a:pt x="1124" y="1465"/>
                  </a:lnTo>
                  <a:lnTo>
                    <a:pt x="1127" y="1467"/>
                  </a:lnTo>
                  <a:lnTo>
                    <a:pt x="1131" y="1503"/>
                  </a:lnTo>
                  <a:lnTo>
                    <a:pt x="1134" y="1539"/>
                  </a:lnTo>
                  <a:lnTo>
                    <a:pt x="1134" y="1578"/>
                  </a:lnTo>
                  <a:lnTo>
                    <a:pt x="1134" y="1617"/>
                  </a:lnTo>
                  <a:lnTo>
                    <a:pt x="1134" y="1624"/>
                  </a:lnTo>
                  <a:lnTo>
                    <a:pt x="1136" y="1628"/>
                  </a:lnTo>
                  <a:lnTo>
                    <a:pt x="1138" y="1631"/>
                  </a:lnTo>
                  <a:lnTo>
                    <a:pt x="1141" y="1634"/>
                  </a:lnTo>
                  <a:lnTo>
                    <a:pt x="1145" y="1640"/>
                  </a:lnTo>
                  <a:lnTo>
                    <a:pt x="1148" y="1650"/>
                  </a:lnTo>
                  <a:lnTo>
                    <a:pt x="1150" y="1653"/>
                  </a:lnTo>
                  <a:lnTo>
                    <a:pt x="1153" y="1655"/>
                  </a:lnTo>
                  <a:lnTo>
                    <a:pt x="1158" y="1657"/>
                  </a:lnTo>
                  <a:lnTo>
                    <a:pt x="1162" y="1660"/>
                  </a:lnTo>
                  <a:lnTo>
                    <a:pt x="1163" y="1663"/>
                  </a:lnTo>
                  <a:lnTo>
                    <a:pt x="1165" y="1669"/>
                  </a:lnTo>
                  <a:lnTo>
                    <a:pt x="1167" y="1677"/>
                  </a:lnTo>
                  <a:lnTo>
                    <a:pt x="1168" y="1680"/>
                  </a:lnTo>
                  <a:lnTo>
                    <a:pt x="1170" y="1682"/>
                  </a:lnTo>
                  <a:lnTo>
                    <a:pt x="1175" y="1687"/>
                  </a:lnTo>
                  <a:lnTo>
                    <a:pt x="1177" y="1694"/>
                  </a:lnTo>
                  <a:lnTo>
                    <a:pt x="1179" y="1698"/>
                  </a:lnTo>
                  <a:lnTo>
                    <a:pt x="1187" y="1709"/>
                  </a:lnTo>
                  <a:lnTo>
                    <a:pt x="1191" y="1716"/>
                  </a:lnTo>
                  <a:lnTo>
                    <a:pt x="1192" y="1727"/>
                  </a:lnTo>
                  <a:lnTo>
                    <a:pt x="1194" y="1730"/>
                  </a:lnTo>
                  <a:lnTo>
                    <a:pt x="1201" y="1737"/>
                  </a:lnTo>
                  <a:lnTo>
                    <a:pt x="1204" y="1742"/>
                  </a:lnTo>
                  <a:lnTo>
                    <a:pt x="1204" y="1747"/>
                  </a:lnTo>
                  <a:lnTo>
                    <a:pt x="1204" y="1750"/>
                  </a:lnTo>
                  <a:lnTo>
                    <a:pt x="1209" y="1781"/>
                  </a:lnTo>
                  <a:lnTo>
                    <a:pt x="1211" y="1796"/>
                  </a:lnTo>
                  <a:lnTo>
                    <a:pt x="1209" y="1815"/>
                  </a:lnTo>
                  <a:lnTo>
                    <a:pt x="1209" y="1822"/>
                  </a:lnTo>
                  <a:lnTo>
                    <a:pt x="1208" y="1829"/>
                  </a:lnTo>
                  <a:lnTo>
                    <a:pt x="1201" y="1837"/>
                  </a:lnTo>
                  <a:lnTo>
                    <a:pt x="1194" y="1846"/>
                  </a:lnTo>
                  <a:lnTo>
                    <a:pt x="1189" y="1856"/>
                  </a:lnTo>
                  <a:lnTo>
                    <a:pt x="1192" y="1863"/>
                  </a:lnTo>
                  <a:lnTo>
                    <a:pt x="1196" y="1870"/>
                  </a:lnTo>
                  <a:lnTo>
                    <a:pt x="1196" y="1880"/>
                  </a:lnTo>
                  <a:lnTo>
                    <a:pt x="1196" y="1890"/>
                  </a:lnTo>
                  <a:lnTo>
                    <a:pt x="1206" y="1890"/>
                  </a:lnTo>
                  <a:lnTo>
                    <a:pt x="1216" y="1890"/>
                  </a:lnTo>
                  <a:lnTo>
                    <a:pt x="1233" y="1887"/>
                  </a:lnTo>
                  <a:lnTo>
                    <a:pt x="1250" y="1883"/>
                  </a:lnTo>
                  <a:lnTo>
                    <a:pt x="1259" y="1882"/>
                  </a:lnTo>
                  <a:lnTo>
                    <a:pt x="1271" y="1883"/>
                  </a:lnTo>
                  <a:lnTo>
                    <a:pt x="1271" y="1892"/>
                  </a:lnTo>
                  <a:lnTo>
                    <a:pt x="1274" y="1897"/>
                  </a:lnTo>
                  <a:lnTo>
                    <a:pt x="1279" y="1900"/>
                  </a:lnTo>
                  <a:lnTo>
                    <a:pt x="1284" y="1904"/>
                  </a:lnTo>
                  <a:lnTo>
                    <a:pt x="1286" y="1911"/>
                  </a:lnTo>
                  <a:lnTo>
                    <a:pt x="1286" y="1917"/>
                  </a:lnTo>
                  <a:lnTo>
                    <a:pt x="1283" y="1926"/>
                  </a:lnTo>
                  <a:lnTo>
                    <a:pt x="1279" y="1935"/>
                  </a:lnTo>
                  <a:lnTo>
                    <a:pt x="1278" y="1940"/>
                  </a:lnTo>
                  <a:lnTo>
                    <a:pt x="1278" y="1945"/>
                  </a:lnTo>
                  <a:lnTo>
                    <a:pt x="1279" y="1948"/>
                  </a:lnTo>
                  <a:lnTo>
                    <a:pt x="1281" y="1950"/>
                  </a:lnTo>
                  <a:lnTo>
                    <a:pt x="1288" y="1952"/>
                  </a:lnTo>
                  <a:lnTo>
                    <a:pt x="1295" y="1953"/>
                  </a:lnTo>
                  <a:lnTo>
                    <a:pt x="1296" y="1955"/>
                  </a:lnTo>
                  <a:lnTo>
                    <a:pt x="1298" y="1958"/>
                  </a:lnTo>
                  <a:lnTo>
                    <a:pt x="1305" y="1960"/>
                  </a:lnTo>
                  <a:lnTo>
                    <a:pt x="1312" y="1962"/>
                  </a:lnTo>
                  <a:lnTo>
                    <a:pt x="1317" y="1965"/>
                  </a:lnTo>
                  <a:lnTo>
                    <a:pt x="1325" y="1965"/>
                  </a:lnTo>
                  <a:lnTo>
                    <a:pt x="1329" y="1972"/>
                  </a:lnTo>
                  <a:lnTo>
                    <a:pt x="1334" y="1979"/>
                  </a:lnTo>
                  <a:lnTo>
                    <a:pt x="1346" y="1989"/>
                  </a:lnTo>
                  <a:lnTo>
                    <a:pt x="1353" y="1994"/>
                  </a:lnTo>
                  <a:lnTo>
                    <a:pt x="1356" y="2001"/>
                  </a:lnTo>
                  <a:lnTo>
                    <a:pt x="1359" y="2010"/>
                  </a:lnTo>
                  <a:lnTo>
                    <a:pt x="1359" y="2020"/>
                  </a:lnTo>
                  <a:lnTo>
                    <a:pt x="1368" y="2023"/>
                  </a:lnTo>
                  <a:lnTo>
                    <a:pt x="1376" y="2027"/>
                  </a:lnTo>
                  <a:lnTo>
                    <a:pt x="1383" y="2032"/>
                  </a:lnTo>
                  <a:lnTo>
                    <a:pt x="1385" y="2035"/>
                  </a:lnTo>
                  <a:lnTo>
                    <a:pt x="1387" y="2040"/>
                  </a:lnTo>
                  <a:lnTo>
                    <a:pt x="1390" y="2040"/>
                  </a:lnTo>
                  <a:lnTo>
                    <a:pt x="1392" y="2051"/>
                  </a:lnTo>
                  <a:lnTo>
                    <a:pt x="1394" y="2059"/>
                  </a:lnTo>
                  <a:lnTo>
                    <a:pt x="1395" y="2063"/>
                  </a:lnTo>
                  <a:lnTo>
                    <a:pt x="1397" y="2066"/>
                  </a:lnTo>
                  <a:lnTo>
                    <a:pt x="1400" y="2069"/>
                  </a:lnTo>
                  <a:lnTo>
                    <a:pt x="1407" y="2071"/>
                  </a:lnTo>
                  <a:lnTo>
                    <a:pt x="1409" y="2073"/>
                  </a:lnTo>
                  <a:lnTo>
                    <a:pt x="1412" y="2076"/>
                  </a:lnTo>
                  <a:lnTo>
                    <a:pt x="1414" y="2078"/>
                  </a:lnTo>
                  <a:lnTo>
                    <a:pt x="1412" y="2080"/>
                  </a:lnTo>
                  <a:lnTo>
                    <a:pt x="1407" y="2081"/>
                  </a:lnTo>
                  <a:lnTo>
                    <a:pt x="1409" y="2088"/>
                  </a:lnTo>
                  <a:lnTo>
                    <a:pt x="1407" y="2093"/>
                  </a:lnTo>
                  <a:lnTo>
                    <a:pt x="1404" y="2095"/>
                  </a:lnTo>
                  <a:lnTo>
                    <a:pt x="1400" y="2095"/>
                  </a:lnTo>
                  <a:lnTo>
                    <a:pt x="1390" y="2095"/>
                  </a:lnTo>
                  <a:lnTo>
                    <a:pt x="1387" y="2097"/>
                  </a:lnTo>
                  <a:lnTo>
                    <a:pt x="1387" y="2102"/>
                  </a:lnTo>
                  <a:lnTo>
                    <a:pt x="1385" y="2112"/>
                  </a:lnTo>
                  <a:lnTo>
                    <a:pt x="1387" y="2119"/>
                  </a:lnTo>
                  <a:lnTo>
                    <a:pt x="1388" y="2126"/>
                  </a:lnTo>
                  <a:lnTo>
                    <a:pt x="1392" y="2131"/>
                  </a:lnTo>
                  <a:lnTo>
                    <a:pt x="1400" y="2139"/>
                  </a:lnTo>
                  <a:lnTo>
                    <a:pt x="1404" y="2145"/>
                  </a:lnTo>
                  <a:lnTo>
                    <a:pt x="1407" y="2150"/>
                  </a:lnTo>
                  <a:lnTo>
                    <a:pt x="1412" y="2150"/>
                  </a:lnTo>
                  <a:lnTo>
                    <a:pt x="1417" y="2148"/>
                  </a:lnTo>
                  <a:lnTo>
                    <a:pt x="1426" y="2143"/>
                  </a:lnTo>
                  <a:lnTo>
                    <a:pt x="1429" y="2143"/>
                  </a:lnTo>
                  <a:lnTo>
                    <a:pt x="1450" y="2141"/>
                  </a:lnTo>
                  <a:lnTo>
                    <a:pt x="1450" y="2121"/>
                  </a:lnTo>
                  <a:lnTo>
                    <a:pt x="1452" y="2126"/>
                  </a:lnTo>
                  <a:lnTo>
                    <a:pt x="1453" y="2127"/>
                  </a:lnTo>
                  <a:lnTo>
                    <a:pt x="1458" y="2127"/>
                  </a:lnTo>
                  <a:lnTo>
                    <a:pt x="1462" y="2127"/>
                  </a:lnTo>
                  <a:lnTo>
                    <a:pt x="1465" y="2129"/>
                  </a:lnTo>
                  <a:lnTo>
                    <a:pt x="1486" y="2134"/>
                  </a:lnTo>
                  <a:lnTo>
                    <a:pt x="1494" y="2138"/>
                  </a:lnTo>
                  <a:lnTo>
                    <a:pt x="1503" y="2143"/>
                  </a:lnTo>
                  <a:lnTo>
                    <a:pt x="1508" y="2143"/>
                  </a:lnTo>
                  <a:lnTo>
                    <a:pt x="1513" y="2143"/>
                  </a:lnTo>
                  <a:lnTo>
                    <a:pt x="1518" y="2148"/>
                  </a:lnTo>
                  <a:lnTo>
                    <a:pt x="1525" y="2151"/>
                  </a:lnTo>
                  <a:lnTo>
                    <a:pt x="1530" y="2151"/>
                  </a:lnTo>
                  <a:lnTo>
                    <a:pt x="1537" y="2150"/>
                  </a:lnTo>
                  <a:lnTo>
                    <a:pt x="1537" y="2156"/>
                  </a:lnTo>
                  <a:lnTo>
                    <a:pt x="1540" y="2160"/>
                  </a:lnTo>
                  <a:lnTo>
                    <a:pt x="1544" y="2163"/>
                  </a:lnTo>
                  <a:lnTo>
                    <a:pt x="1550" y="2163"/>
                  </a:lnTo>
                  <a:lnTo>
                    <a:pt x="1550" y="2168"/>
                  </a:lnTo>
                  <a:lnTo>
                    <a:pt x="1552" y="2172"/>
                  </a:lnTo>
                  <a:lnTo>
                    <a:pt x="1554" y="2175"/>
                  </a:lnTo>
                  <a:lnTo>
                    <a:pt x="1557" y="2177"/>
                  </a:lnTo>
                  <a:lnTo>
                    <a:pt x="1559" y="2182"/>
                  </a:lnTo>
                  <a:lnTo>
                    <a:pt x="1561" y="2185"/>
                  </a:lnTo>
                  <a:lnTo>
                    <a:pt x="1567" y="2191"/>
                  </a:lnTo>
                  <a:lnTo>
                    <a:pt x="1576" y="2194"/>
                  </a:lnTo>
                  <a:lnTo>
                    <a:pt x="1585" y="2197"/>
                  </a:lnTo>
                  <a:lnTo>
                    <a:pt x="1585" y="2202"/>
                  </a:lnTo>
                  <a:lnTo>
                    <a:pt x="1585" y="2208"/>
                  </a:lnTo>
                  <a:lnTo>
                    <a:pt x="1590" y="2213"/>
                  </a:lnTo>
                  <a:lnTo>
                    <a:pt x="1591" y="2220"/>
                  </a:lnTo>
                  <a:lnTo>
                    <a:pt x="1593" y="2225"/>
                  </a:lnTo>
                  <a:lnTo>
                    <a:pt x="1591" y="2231"/>
                  </a:lnTo>
                  <a:lnTo>
                    <a:pt x="1593" y="2235"/>
                  </a:lnTo>
                  <a:lnTo>
                    <a:pt x="1595" y="2238"/>
                  </a:lnTo>
                  <a:lnTo>
                    <a:pt x="1596" y="2242"/>
                  </a:lnTo>
                  <a:lnTo>
                    <a:pt x="1598" y="2245"/>
                  </a:lnTo>
                  <a:lnTo>
                    <a:pt x="1602" y="2245"/>
                  </a:lnTo>
                  <a:lnTo>
                    <a:pt x="1605" y="2245"/>
                  </a:lnTo>
                  <a:lnTo>
                    <a:pt x="1608" y="2252"/>
                  </a:lnTo>
                  <a:lnTo>
                    <a:pt x="1612" y="2259"/>
                  </a:lnTo>
                  <a:lnTo>
                    <a:pt x="1612" y="2262"/>
                  </a:lnTo>
                  <a:lnTo>
                    <a:pt x="1612" y="2266"/>
                  </a:lnTo>
                  <a:lnTo>
                    <a:pt x="1615" y="2266"/>
                  </a:lnTo>
                  <a:lnTo>
                    <a:pt x="1619" y="2266"/>
                  </a:lnTo>
                  <a:lnTo>
                    <a:pt x="1619" y="2269"/>
                  </a:lnTo>
                  <a:lnTo>
                    <a:pt x="1619" y="2272"/>
                  </a:lnTo>
                  <a:lnTo>
                    <a:pt x="1622" y="2276"/>
                  </a:lnTo>
                  <a:lnTo>
                    <a:pt x="1627" y="2278"/>
                  </a:lnTo>
                  <a:lnTo>
                    <a:pt x="1631" y="2281"/>
                  </a:lnTo>
                  <a:lnTo>
                    <a:pt x="1632" y="2286"/>
                  </a:lnTo>
                  <a:lnTo>
                    <a:pt x="1636" y="2289"/>
                  </a:lnTo>
                  <a:lnTo>
                    <a:pt x="1641" y="2291"/>
                  </a:lnTo>
                  <a:lnTo>
                    <a:pt x="1653" y="2293"/>
                  </a:lnTo>
                  <a:lnTo>
                    <a:pt x="1658" y="2295"/>
                  </a:lnTo>
                  <a:lnTo>
                    <a:pt x="1661" y="2298"/>
                  </a:lnTo>
                  <a:lnTo>
                    <a:pt x="1665" y="2301"/>
                  </a:lnTo>
                  <a:lnTo>
                    <a:pt x="1667" y="2306"/>
                  </a:lnTo>
                  <a:lnTo>
                    <a:pt x="1677" y="2310"/>
                  </a:lnTo>
                  <a:lnTo>
                    <a:pt x="1684" y="2317"/>
                  </a:lnTo>
                  <a:lnTo>
                    <a:pt x="1692" y="2322"/>
                  </a:lnTo>
                  <a:lnTo>
                    <a:pt x="1701" y="2327"/>
                  </a:lnTo>
                  <a:lnTo>
                    <a:pt x="1711" y="2342"/>
                  </a:lnTo>
                  <a:lnTo>
                    <a:pt x="1725" y="2354"/>
                  </a:lnTo>
                  <a:lnTo>
                    <a:pt x="1738" y="2366"/>
                  </a:lnTo>
                  <a:lnTo>
                    <a:pt x="1755" y="2375"/>
                  </a:lnTo>
                  <a:lnTo>
                    <a:pt x="1755" y="2382"/>
                  </a:lnTo>
                  <a:lnTo>
                    <a:pt x="1757" y="2387"/>
                  </a:lnTo>
                  <a:lnTo>
                    <a:pt x="1762" y="2395"/>
                  </a:lnTo>
                  <a:lnTo>
                    <a:pt x="1767" y="2404"/>
                  </a:lnTo>
                  <a:lnTo>
                    <a:pt x="1769" y="2409"/>
                  </a:lnTo>
                  <a:lnTo>
                    <a:pt x="1769" y="2416"/>
                  </a:lnTo>
                  <a:lnTo>
                    <a:pt x="1771" y="2419"/>
                  </a:lnTo>
                  <a:lnTo>
                    <a:pt x="1774" y="2421"/>
                  </a:lnTo>
                  <a:lnTo>
                    <a:pt x="1783" y="2422"/>
                  </a:lnTo>
                  <a:lnTo>
                    <a:pt x="1786" y="2424"/>
                  </a:lnTo>
                  <a:lnTo>
                    <a:pt x="1789" y="2426"/>
                  </a:lnTo>
                  <a:lnTo>
                    <a:pt x="1791" y="2429"/>
                  </a:lnTo>
                  <a:lnTo>
                    <a:pt x="1796" y="2429"/>
                  </a:lnTo>
                  <a:lnTo>
                    <a:pt x="1796" y="2434"/>
                  </a:lnTo>
                  <a:lnTo>
                    <a:pt x="1798" y="2438"/>
                  </a:lnTo>
                  <a:lnTo>
                    <a:pt x="1800" y="2441"/>
                  </a:lnTo>
                  <a:lnTo>
                    <a:pt x="1803" y="2443"/>
                  </a:lnTo>
                  <a:lnTo>
                    <a:pt x="1806" y="2445"/>
                  </a:lnTo>
                  <a:lnTo>
                    <a:pt x="1810" y="2446"/>
                  </a:lnTo>
                  <a:lnTo>
                    <a:pt x="1813" y="2448"/>
                  </a:lnTo>
                  <a:lnTo>
                    <a:pt x="1817" y="2450"/>
                  </a:lnTo>
                  <a:lnTo>
                    <a:pt x="1820" y="2457"/>
                  </a:lnTo>
                  <a:lnTo>
                    <a:pt x="1822" y="2460"/>
                  </a:lnTo>
                  <a:lnTo>
                    <a:pt x="1823" y="2463"/>
                  </a:lnTo>
                  <a:lnTo>
                    <a:pt x="1827" y="2463"/>
                  </a:lnTo>
                  <a:lnTo>
                    <a:pt x="1830" y="2463"/>
                  </a:lnTo>
                  <a:lnTo>
                    <a:pt x="1834" y="2463"/>
                  </a:lnTo>
                  <a:lnTo>
                    <a:pt x="1837" y="2463"/>
                  </a:lnTo>
                  <a:lnTo>
                    <a:pt x="1842" y="2472"/>
                  </a:lnTo>
                  <a:lnTo>
                    <a:pt x="1846" y="2475"/>
                  </a:lnTo>
                  <a:lnTo>
                    <a:pt x="1851" y="2477"/>
                  </a:lnTo>
                  <a:lnTo>
                    <a:pt x="1856" y="2499"/>
                  </a:lnTo>
                  <a:lnTo>
                    <a:pt x="1859" y="2509"/>
                  </a:lnTo>
                  <a:lnTo>
                    <a:pt x="1864" y="2518"/>
                  </a:lnTo>
                  <a:lnTo>
                    <a:pt x="1871" y="2528"/>
                  </a:lnTo>
                  <a:lnTo>
                    <a:pt x="1875" y="2533"/>
                  </a:lnTo>
                  <a:lnTo>
                    <a:pt x="1878" y="2538"/>
                  </a:lnTo>
                  <a:lnTo>
                    <a:pt x="1881" y="2542"/>
                  </a:lnTo>
                  <a:lnTo>
                    <a:pt x="1885" y="2545"/>
                  </a:lnTo>
                  <a:lnTo>
                    <a:pt x="1893" y="2550"/>
                  </a:lnTo>
                  <a:lnTo>
                    <a:pt x="1904" y="2554"/>
                  </a:lnTo>
                  <a:lnTo>
                    <a:pt x="1912" y="2559"/>
                  </a:lnTo>
                  <a:lnTo>
                    <a:pt x="1914" y="2564"/>
                  </a:lnTo>
                  <a:lnTo>
                    <a:pt x="1917" y="2568"/>
                  </a:lnTo>
                  <a:lnTo>
                    <a:pt x="1929" y="2569"/>
                  </a:lnTo>
                  <a:lnTo>
                    <a:pt x="1934" y="2571"/>
                  </a:lnTo>
                  <a:lnTo>
                    <a:pt x="1938" y="2574"/>
                  </a:lnTo>
                  <a:lnTo>
                    <a:pt x="1939" y="2579"/>
                  </a:lnTo>
                  <a:lnTo>
                    <a:pt x="1939" y="2586"/>
                  </a:lnTo>
                  <a:lnTo>
                    <a:pt x="1987" y="2586"/>
                  </a:lnTo>
                  <a:lnTo>
                    <a:pt x="1989" y="2591"/>
                  </a:lnTo>
                  <a:lnTo>
                    <a:pt x="1991" y="2595"/>
                  </a:lnTo>
                  <a:lnTo>
                    <a:pt x="1997" y="2600"/>
                  </a:lnTo>
                  <a:lnTo>
                    <a:pt x="2006" y="2603"/>
                  </a:lnTo>
                  <a:lnTo>
                    <a:pt x="2014" y="2607"/>
                  </a:lnTo>
                  <a:lnTo>
                    <a:pt x="2021" y="2634"/>
                  </a:lnTo>
                  <a:lnTo>
                    <a:pt x="2028" y="2661"/>
                  </a:lnTo>
                  <a:lnTo>
                    <a:pt x="2042" y="2661"/>
                  </a:lnTo>
                  <a:lnTo>
                    <a:pt x="2055" y="2661"/>
                  </a:lnTo>
                  <a:lnTo>
                    <a:pt x="2060" y="2660"/>
                  </a:lnTo>
                  <a:lnTo>
                    <a:pt x="2064" y="2658"/>
                  </a:lnTo>
                  <a:lnTo>
                    <a:pt x="2067" y="2653"/>
                  </a:lnTo>
                  <a:lnTo>
                    <a:pt x="2069" y="2648"/>
                  </a:lnTo>
                  <a:lnTo>
                    <a:pt x="2072" y="2649"/>
                  </a:lnTo>
                  <a:lnTo>
                    <a:pt x="2074" y="2653"/>
                  </a:lnTo>
                  <a:lnTo>
                    <a:pt x="2076" y="2661"/>
                  </a:lnTo>
                  <a:lnTo>
                    <a:pt x="2083" y="2661"/>
                  </a:lnTo>
                  <a:lnTo>
                    <a:pt x="2089" y="2660"/>
                  </a:lnTo>
                  <a:lnTo>
                    <a:pt x="2093" y="2656"/>
                  </a:lnTo>
                  <a:lnTo>
                    <a:pt x="2096" y="2651"/>
                  </a:lnTo>
                  <a:lnTo>
                    <a:pt x="2100" y="2646"/>
                  </a:lnTo>
                  <a:lnTo>
                    <a:pt x="2103" y="2643"/>
                  </a:lnTo>
                  <a:lnTo>
                    <a:pt x="2108" y="2641"/>
                  </a:lnTo>
                  <a:lnTo>
                    <a:pt x="2117" y="2641"/>
                  </a:lnTo>
                  <a:lnTo>
                    <a:pt x="2125" y="2641"/>
                  </a:lnTo>
                  <a:lnTo>
                    <a:pt x="2134" y="2641"/>
                  </a:lnTo>
                  <a:lnTo>
                    <a:pt x="2147" y="2644"/>
                  </a:lnTo>
                  <a:lnTo>
                    <a:pt x="2161" y="2648"/>
                  </a:lnTo>
                  <a:lnTo>
                    <a:pt x="2168" y="2649"/>
                  </a:lnTo>
                  <a:lnTo>
                    <a:pt x="2178" y="2648"/>
                  </a:lnTo>
                  <a:lnTo>
                    <a:pt x="2180" y="2651"/>
                  </a:lnTo>
                  <a:lnTo>
                    <a:pt x="2183" y="2653"/>
                  </a:lnTo>
                  <a:lnTo>
                    <a:pt x="2192" y="2655"/>
                  </a:lnTo>
                  <a:lnTo>
                    <a:pt x="2194" y="2658"/>
                  </a:lnTo>
                  <a:lnTo>
                    <a:pt x="2197" y="2660"/>
                  </a:lnTo>
                  <a:lnTo>
                    <a:pt x="2206" y="2661"/>
                  </a:lnTo>
                  <a:lnTo>
                    <a:pt x="2214" y="2661"/>
                  </a:lnTo>
                  <a:lnTo>
                    <a:pt x="2221" y="2660"/>
                  </a:lnTo>
                  <a:lnTo>
                    <a:pt x="2235" y="2656"/>
                  </a:lnTo>
                  <a:lnTo>
                    <a:pt x="2247" y="2651"/>
                  </a:lnTo>
                  <a:lnTo>
                    <a:pt x="2252" y="2649"/>
                  </a:lnTo>
                  <a:lnTo>
                    <a:pt x="2260" y="2648"/>
                  </a:lnTo>
                  <a:lnTo>
                    <a:pt x="2265" y="2656"/>
                  </a:lnTo>
                  <a:lnTo>
                    <a:pt x="2269" y="2660"/>
                  </a:lnTo>
                  <a:lnTo>
                    <a:pt x="2274" y="2661"/>
                  </a:lnTo>
                  <a:lnTo>
                    <a:pt x="2277" y="2663"/>
                  </a:lnTo>
                  <a:lnTo>
                    <a:pt x="2279" y="2667"/>
                  </a:lnTo>
                  <a:lnTo>
                    <a:pt x="2281" y="2670"/>
                  </a:lnTo>
                  <a:lnTo>
                    <a:pt x="2281" y="2675"/>
                  </a:lnTo>
                  <a:lnTo>
                    <a:pt x="2289" y="2680"/>
                  </a:lnTo>
                  <a:lnTo>
                    <a:pt x="2296" y="2687"/>
                  </a:lnTo>
                  <a:lnTo>
                    <a:pt x="2303" y="2694"/>
                  </a:lnTo>
                  <a:lnTo>
                    <a:pt x="2308" y="2702"/>
                  </a:lnTo>
                  <a:lnTo>
                    <a:pt x="2313" y="2704"/>
                  </a:lnTo>
                  <a:lnTo>
                    <a:pt x="2315" y="2706"/>
                  </a:lnTo>
                  <a:lnTo>
                    <a:pt x="2315" y="2709"/>
                  </a:lnTo>
                  <a:lnTo>
                    <a:pt x="2316" y="2713"/>
                  </a:lnTo>
                  <a:lnTo>
                    <a:pt x="2318" y="2716"/>
                  </a:lnTo>
                  <a:lnTo>
                    <a:pt x="2320" y="2719"/>
                  </a:lnTo>
                  <a:lnTo>
                    <a:pt x="2322" y="2723"/>
                  </a:lnTo>
                  <a:lnTo>
                    <a:pt x="2327" y="2724"/>
                  </a:lnTo>
                  <a:lnTo>
                    <a:pt x="2328" y="2726"/>
                  </a:lnTo>
                  <a:lnTo>
                    <a:pt x="2328" y="2730"/>
                  </a:lnTo>
                  <a:lnTo>
                    <a:pt x="2328" y="2742"/>
                  </a:lnTo>
                  <a:lnTo>
                    <a:pt x="2332" y="2752"/>
                  </a:lnTo>
                  <a:lnTo>
                    <a:pt x="2337" y="2762"/>
                  </a:lnTo>
                  <a:lnTo>
                    <a:pt x="2342" y="2771"/>
                  </a:lnTo>
                  <a:lnTo>
                    <a:pt x="2345" y="2771"/>
                  </a:lnTo>
                  <a:lnTo>
                    <a:pt x="2349" y="2771"/>
                  </a:lnTo>
                  <a:lnTo>
                    <a:pt x="2349" y="2774"/>
                  </a:lnTo>
                  <a:lnTo>
                    <a:pt x="2349" y="2777"/>
                  </a:lnTo>
                  <a:lnTo>
                    <a:pt x="2352" y="2777"/>
                  </a:lnTo>
                  <a:lnTo>
                    <a:pt x="2356" y="2777"/>
                  </a:lnTo>
                  <a:lnTo>
                    <a:pt x="2357" y="2781"/>
                  </a:lnTo>
                  <a:lnTo>
                    <a:pt x="2359" y="2782"/>
                  </a:lnTo>
                  <a:lnTo>
                    <a:pt x="2359" y="2791"/>
                  </a:lnTo>
                  <a:lnTo>
                    <a:pt x="2361" y="2794"/>
                  </a:lnTo>
                  <a:lnTo>
                    <a:pt x="2363" y="2796"/>
                  </a:lnTo>
                  <a:lnTo>
                    <a:pt x="2366" y="2798"/>
                  </a:lnTo>
                  <a:lnTo>
                    <a:pt x="2369" y="2798"/>
                  </a:lnTo>
                  <a:lnTo>
                    <a:pt x="2369" y="2805"/>
                  </a:lnTo>
                  <a:lnTo>
                    <a:pt x="2371" y="2811"/>
                  </a:lnTo>
                  <a:lnTo>
                    <a:pt x="2374" y="2823"/>
                  </a:lnTo>
                  <a:lnTo>
                    <a:pt x="2376" y="2835"/>
                  </a:lnTo>
                  <a:lnTo>
                    <a:pt x="2378" y="2844"/>
                  </a:lnTo>
                  <a:lnTo>
                    <a:pt x="2376" y="2852"/>
                  </a:lnTo>
                  <a:lnTo>
                    <a:pt x="2369" y="2852"/>
                  </a:lnTo>
                  <a:lnTo>
                    <a:pt x="2368" y="2857"/>
                  </a:lnTo>
                  <a:lnTo>
                    <a:pt x="2366" y="2859"/>
                  </a:lnTo>
                  <a:lnTo>
                    <a:pt x="2363" y="2859"/>
                  </a:lnTo>
                  <a:lnTo>
                    <a:pt x="2363" y="2866"/>
                  </a:lnTo>
                  <a:lnTo>
                    <a:pt x="2363" y="2873"/>
                  </a:lnTo>
                  <a:lnTo>
                    <a:pt x="2376" y="2873"/>
                  </a:lnTo>
                  <a:lnTo>
                    <a:pt x="2378" y="2868"/>
                  </a:lnTo>
                  <a:lnTo>
                    <a:pt x="2380" y="2866"/>
                  </a:lnTo>
                  <a:lnTo>
                    <a:pt x="2383" y="2866"/>
                  </a:lnTo>
                  <a:lnTo>
                    <a:pt x="2386" y="2861"/>
                  </a:lnTo>
                  <a:lnTo>
                    <a:pt x="2390" y="2856"/>
                  </a:lnTo>
                  <a:lnTo>
                    <a:pt x="2393" y="2852"/>
                  </a:lnTo>
                  <a:lnTo>
                    <a:pt x="2397" y="2846"/>
                  </a:lnTo>
                  <a:lnTo>
                    <a:pt x="2403" y="2847"/>
                  </a:lnTo>
                  <a:lnTo>
                    <a:pt x="2410" y="2849"/>
                  </a:lnTo>
                  <a:lnTo>
                    <a:pt x="2415" y="2852"/>
                  </a:lnTo>
                  <a:lnTo>
                    <a:pt x="2424" y="2852"/>
                  </a:lnTo>
                  <a:lnTo>
                    <a:pt x="2429" y="2852"/>
                  </a:lnTo>
                  <a:lnTo>
                    <a:pt x="2432" y="2849"/>
                  </a:lnTo>
                  <a:lnTo>
                    <a:pt x="2434" y="2846"/>
                  </a:lnTo>
                  <a:lnTo>
                    <a:pt x="2436" y="2840"/>
                  </a:lnTo>
                  <a:lnTo>
                    <a:pt x="2438" y="2837"/>
                  </a:lnTo>
                  <a:lnTo>
                    <a:pt x="2439" y="2834"/>
                  </a:lnTo>
                  <a:lnTo>
                    <a:pt x="2444" y="2832"/>
                  </a:lnTo>
                  <a:lnTo>
                    <a:pt x="2451" y="2832"/>
                  </a:lnTo>
                  <a:lnTo>
                    <a:pt x="2453" y="2835"/>
                  </a:lnTo>
                  <a:lnTo>
                    <a:pt x="2455" y="2839"/>
                  </a:lnTo>
                  <a:lnTo>
                    <a:pt x="2463" y="2840"/>
                  </a:lnTo>
                  <a:lnTo>
                    <a:pt x="2467" y="2842"/>
                  </a:lnTo>
                  <a:lnTo>
                    <a:pt x="2470" y="2844"/>
                  </a:lnTo>
                  <a:lnTo>
                    <a:pt x="2472" y="2847"/>
                  </a:lnTo>
                  <a:lnTo>
                    <a:pt x="2472" y="2852"/>
                  </a:lnTo>
                  <a:lnTo>
                    <a:pt x="2477" y="2856"/>
                  </a:lnTo>
                  <a:lnTo>
                    <a:pt x="2482" y="2859"/>
                  </a:lnTo>
                  <a:lnTo>
                    <a:pt x="2484" y="2866"/>
                  </a:lnTo>
                  <a:lnTo>
                    <a:pt x="2485" y="2873"/>
                  </a:lnTo>
                  <a:lnTo>
                    <a:pt x="2489" y="2873"/>
                  </a:lnTo>
                  <a:lnTo>
                    <a:pt x="2492" y="2873"/>
                  </a:lnTo>
                  <a:lnTo>
                    <a:pt x="2514" y="2871"/>
                  </a:lnTo>
                  <a:lnTo>
                    <a:pt x="2516" y="2876"/>
                  </a:lnTo>
                  <a:lnTo>
                    <a:pt x="2516" y="2881"/>
                  </a:lnTo>
                  <a:lnTo>
                    <a:pt x="2514" y="2885"/>
                  </a:lnTo>
                  <a:lnTo>
                    <a:pt x="2513" y="2888"/>
                  </a:lnTo>
                  <a:lnTo>
                    <a:pt x="2504" y="2895"/>
                  </a:lnTo>
                  <a:lnTo>
                    <a:pt x="2496" y="2900"/>
                  </a:lnTo>
                  <a:lnTo>
                    <a:pt x="2494" y="2902"/>
                  </a:lnTo>
                  <a:lnTo>
                    <a:pt x="2490" y="2905"/>
                  </a:lnTo>
                  <a:lnTo>
                    <a:pt x="2485" y="2907"/>
                  </a:lnTo>
                  <a:lnTo>
                    <a:pt x="2485" y="2912"/>
                  </a:lnTo>
                  <a:lnTo>
                    <a:pt x="2484" y="2917"/>
                  </a:lnTo>
                  <a:lnTo>
                    <a:pt x="2482" y="2919"/>
                  </a:lnTo>
                  <a:lnTo>
                    <a:pt x="2480" y="2919"/>
                  </a:lnTo>
                  <a:lnTo>
                    <a:pt x="2478" y="2914"/>
                  </a:lnTo>
                  <a:lnTo>
                    <a:pt x="2473" y="2914"/>
                  </a:lnTo>
                  <a:lnTo>
                    <a:pt x="2470" y="2915"/>
                  </a:lnTo>
                  <a:lnTo>
                    <a:pt x="2467" y="2917"/>
                  </a:lnTo>
                  <a:lnTo>
                    <a:pt x="2465" y="2921"/>
                  </a:lnTo>
                  <a:lnTo>
                    <a:pt x="2461" y="2932"/>
                  </a:lnTo>
                  <a:lnTo>
                    <a:pt x="2461" y="2943"/>
                  </a:lnTo>
                  <a:lnTo>
                    <a:pt x="2463" y="2948"/>
                  </a:lnTo>
                  <a:lnTo>
                    <a:pt x="2465" y="2951"/>
                  </a:lnTo>
                  <a:lnTo>
                    <a:pt x="2470" y="2953"/>
                  </a:lnTo>
                  <a:lnTo>
                    <a:pt x="2478" y="2955"/>
                  </a:lnTo>
                  <a:lnTo>
                    <a:pt x="2485" y="2955"/>
                  </a:lnTo>
                  <a:lnTo>
                    <a:pt x="2490" y="2946"/>
                  </a:lnTo>
                  <a:lnTo>
                    <a:pt x="2494" y="2943"/>
                  </a:lnTo>
                  <a:lnTo>
                    <a:pt x="2499" y="2941"/>
                  </a:lnTo>
                  <a:lnTo>
                    <a:pt x="2501" y="2939"/>
                  </a:lnTo>
                  <a:lnTo>
                    <a:pt x="2502" y="2938"/>
                  </a:lnTo>
                  <a:lnTo>
                    <a:pt x="2506" y="2934"/>
                  </a:lnTo>
                  <a:lnTo>
                    <a:pt x="2511" y="2932"/>
                  </a:lnTo>
                  <a:lnTo>
                    <a:pt x="2513" y="2931"/>
                  </a:lnTo>
                  <a:lnTo>
                    <a:pt x="2513" y="2927"/>
                  </a:lnTo>
                  <a:lnTo>
                    <a:pt x="2518" y="2927"/>
                  </a:lnTo>
                  <a:lnTo>
                    <a:pt x="2523" y="2927"/>
                  </a:lnTo>
                  <a:lnTo>
                    <a:pt x="2528" y="2932"/>
                  </a:lnTo>
                  <a:lnTo>
                    <a:pt x="2535" y="2936"/>
                  </a:lnTo>
                  <a:lnTo>
                    <a:pt x="2540" y="2936"/>
                  </a:lnTo>
                  <a:lnTo>
                    <a:pt x="2547" y="2934"/>
                  </a:lnTo>
                  <a:lnTo>
                    <a:pt x="2552" y="2934"/>
                  </a:lnTo>
                  <a:lnTo>
                    <a:pt x="2557" y="2934"/>
                  </a:lnTo>
                  <a:lnTo>
                    <a:pt x="2562" y="2929"/>
                  </a:lnTo>
                  <a:lnTo>
                    <a:pt x="2569" y="2926"/>
                  </a:lnTo>
                  <a:lnTo>
                    <a:pt x="2574" y="2926"/>
                  </a:lnTo>
                  <a:lnTo>
                    <a:pt x="2581" y="2927"/>
                  </a:lnTo>
                  <a:lnTo>
                    <a:pt x="2586" y="2929"/>
                  </a:lnTo>
                  <a:lnTo>
                    <a:pt x="2591" y="2927"/>
                  </a:lnTo>
                  <a:lnTo>
                    <a:pt x="2594" y="2926"/>
                  </a:lnTo>
                  <a:lnTo>
                    <a:pt x="2596" y="2922"/>
                  </a:lnTo>
                  <a:lnTo>
                    <a:pt x="2601" y="2917"/>
                  </a:lnTo>
                  <a:lnTo>
                    <a:pt x="2603" y="2915"/>
                  </a:lnTo>
                  <a:lnTo>
                    <a:pt x="2608" y="2914"/>
                  </a:lnTo>
                  <a:lnTo>
                    <a:pt x="2615" y="2910"/>
                  </a:lnTo>
                  <a:lnTo>
                    <a:pt x="2622" y="2907"/>
                  </a:lnTo>
                  <a:lnTo>
                    <a:pt x="2625" y="2907"/>
                  </a:lnTo>
                  <a:lnTo>
                    <a:pt x="2632" y="2907"/>
                  </a:lnTo>
                  <a:lnTo>
                    <a:pt x="2639" y="2907"/>
                  </a:lnTo>
                  <a:lnTo>
                    <a:pt x="2644" y="2910"/>
                  </a:lnTo>
                  <a:lnTo>
                    <a:pt x="2646" y="2917"/>
                  </a:lnTo>
                  <a:lnTo>
                    <a:pt x="2649" y="2921"/>
                  </a:lnTo>
                  <a:lnTo>
                    <a:pt x="2656" y="2927"/>
                  </a:lnTo>
                  <a:lnTo>
                    <a:pt x="2663" y="2934"/>
                  </a:lnTo>
                  <a:lnTo>
                    <a:pt x="2664" y="2938"/>
                  </a:lnTo>
                  <a:lnTo>
                    <a:pt x="2668" y="2944"/>
                  </a:lnTo>
                  <a:lnTo>
                    <a:pt x="2669" y="2950"/>
                  </a:lnTo>
                  <a:lnTo>
                    <a:pt x="2669" y="2955"/>
                  </a:lnTo>
                  <a:lnTo>
                    <a:pt x="2675" y="2958"/>
                  </a:lnTo>
                  <a:lnTo>
                    <a:pt x="2678" y="2965"/>
                  </a:lnTo>
                  <a:lnTo>
                    <a:pt x="2683" y="2979"/>
                  </a:lnTo>
                  <a:lnTo>
                    <a:pt x="2688" y="2992"/>
                  </a:lnTo>
                  <a:lnTo>
                    <a:pt x="2692" y="2999"/>
                  </a:lnTo>
                  <a:lnTo>
                    <a:pt x="2697" y="3002"/>
                  </a:lnTo>
                  <a:lnTo>
                    <a:pt x="2697" y="3009"/>
                  </a:lnTo>
                  <a:lnTo>
                    <a:pt x="2695" y="3014"/>
                  </a:lnTo>
                  <a:lnTo>
                    <a:pt x="2690" y="3023"/>
                  </a:lnTo>
                  <a:lnTo>
                    <a:pt x="2690" y="3026"/>
                  </a:lnTo>
                  <a:lnTo>
                    <a:pt x="2690" y="3030"/>
                  </a:lnTo>
                  <a:lnTo>
                    <a:pt x="2687" y="3030"/>
                  </a:lnTo>
                  <a:lnTo>
                    <a:pt x="2683" y="3030"/>
                  </a:lnTo>
                  <a:lnTo>
                    <a:pt x="2681" y="3037"/>
                  </a:lnTo>
                  <a:lnTo>
                    <a:pt x="2683" y="3043"/>
                  </a:lnTo>
                  <a:lnTo>
                    <a:pt x="2683" y="3050"/>
                  </a:lnTo>
                  <a:lnTo>
                    <a:pt x="2683" y="3057"/>
                  </a:lnTo>
                  <a:lnTo>
                    <a:pt x="2681" y="3060"/>
                  </a:lnTo>
                  <a:lnTo>
                    <a:pt x="2680" y="3062"/>
                  </a:lnTo>
                  <a:lnTo>
                    <a:pt x="2675" y="3067"/>
                  </a:lnTo>
                  <a:lnTo>
                    <a:pt x="2671" y="3072"/>
                  </a:lnTo>
                  <a:lnTo>
                    <a:pt x="2669" y="3078"/>
                  </a:lnTo>
                  <a:lnTo>
                    <a:pt x="2669" y="3084"/>
                  </a:lnTo>
                  <a:lnTo>
                    <a:pt x="2673" y="3090"/>
                  </a:lnTo>
                  <a:lnTo>
                    <a:pt x="2675" y="3096"/>
                  </a:lnTo>
                  <a:lnTo>
                    <a:pt x="2678" y="3101"/>
                  </a:lnTo>
                  <a:lnTo>
                    <a:pt x="2680" y="3105"/>
                  </a:lnTo>
                  <a:lnTo>
                    <a:pt x="2683" y="3105"/>
                  </a:lnTo>
                  <a:lnTo>
                    <a:pt x="2690" y="3107"/>
                  </a:lnTo>
                  <a:lnTo>
                    <a:pt x="2699" y="3110"/>
                  </a:lnTo>
                  <a:lnTo>
                    <a:pt x="2705" y="3117"/>
                  </a:lnTo>
                  <a:lnTo>
                    <a:pt x="2709" y="3120"/>
                  </a:lnTo>
                  <a:lnTo>
                    <a:pt x="2710" y="3125"/>
                  </a:lnTo>
                  <a:lnTo>
                    <a:pt x="2738" y="3125"/>
                  </a:lnTo>
                  <a:lnTo>
                    <a:pt x="2745" y="3125"/>
                  </a:lnTo>
                  <a:lnTo>
                    <a:pt x="2755" y="3125"/>
                  </a:lnTo>
                  <a:lnTo>
                    <a:pt x="2762" y="3131"/>
                  </a:lnTo>
                  <a:lnTo>
                    <a:pt x="2767" y="3136"/>
                  </a:lnTo>
                  <a:lnTo>
                    <a:pt x="2772" y="3146"/>
                  </a:lnTo>
                  <a:lnTo>
                    <a:pt x="2777" y="3149"/>
                  </a:lnTo>
                  <a:lnTo>
                    <a:pt x="2786" y="3156"/>
                  </a:lnTo>
                  <a:lnTo>
                    <a:pt x="2794" y="3163"/>
                  </a:lnTo>
                  <a:lnTo>
                    <a:pt x="2801" y="3171"/>
                  </a:lnTo>
                  <a:lnTo>
                    <a:pt x="2806" y="3180"/>
                  </a:lnTo>
                  <a:lnTo>
                    <a:pt x="2811" y="3182"/>
                  </a:lnTo>
                  <a:lnTo>
                    <a:pt x="2813" y="3183"/>
                  </a:lnTo>
                  <a:lnTo>
                    <a:pt x="2813" y="3187"/>
                  </a:lnTo>
                  <a:lnTo>
                    <a:pt x="2813" y="3194"/>
                  </a:lnTo>
                  <a:lnTo>
                    <a:pt x="2816" y="3197"/>
                  </a:lnTo>
                  <a:lnTo>
                    <a:pt x="2821" y="3199"/>
                  </a:lnTo>
                  <a:lnTo>
                    <a:pt x="2828" y="3199"/>
                  </a:lnTo>
                  <a:lnTo>
                    <a:pt x="2833" y="3200"/>
                  </a:lnTo>
                  <a:lnTo>
                    <a:pt x="2838" y="3202"/>
                  </a:lnTo>
                  <a:lnTo>
                    <a:pt x="2840" y="3207"/>
                  </a:lnTo>
                  <a:lnTo>
                    <a:pt x="2840" y="3214"/>
                  </a:lnTo>
                  <a:lnTo>
                    <a:pt x="2844" y="3212"/>
                  </a:lnTo>
                  <a:lnTo>
                    <a:pt x="2845" y="3209"/>
                  </a:lnTo>
                  <a:lnTo>
                    <a:pt x="2849" y="3202"/>
                  </a:lnTo>
                  <a:lnTo>
                    <a:pt x="2850" y="3199"/>
                  </a:lnTo>
                  <a:lnTo>
                    <a:pt x="2852" y="3195"/>
                  </a:lnTo>
                  <a:lnTo>
                    <a:pt x="2856" y="3192"/>
                  </a:lnTo>
                  <a:lnTo>
                    <a:pt x="2862" y="3189"/>
                  </a:lnTo>
                  <a:lnTo>
                    <a:pt x="2871" y="3185"/>
                  </a:lnTo>
                  <a:lnTo>
                    <a:pt x="2876" y="3182"/>
                  </a:lnTo>
                  <a:lnTo>
                    <a:pt x="2879" y="3177"/>
                  </a:lnTo>
                  <a:lnTo>
                    <a:pt x="2881" y="3175"/>
                  </a:lnTo>
                  <a:lnTo>
                    <a:pt x="2886" y="3171"/>
                  </a:lnTo>
                  <a:lnTo>
                    <a:pt x="2891" y="3168"/>
                  </a:lnTo>
                  <a:lnTo>
                    <a:pt x="2896" y="3166"/>
                  </a:lnTo>
                  <a:lnTo>
                    <a:pt x="2903" y="3166"/>
                  </a:lnTo>
                  <a:lnTo>
                    <a:pt x="2907" y="3166"/>
                  </a:lnTo>
                  <a:lnTo>
                    <a:pt x="2908" y="3166"/>
                  </a:lnTo>
                  <a:lnTo>
                    <a:pt x="2914" y="3166"/>
                  </a:lnTo>
                  <a:lnTo>
                    <a:pt x="2919" y="3166"/>
                  </a:lnTo>
                  <a:lnTo>
                    <a:pt x="2922" y="3168"/>
                  </a:lnTo>
                  <a:lnTo>
                    <a:pt x="2924" y="3171"/>
                  </a:lnTo>
                  <a:lnTo>
                    <a:pt x="2929" y="3177"/>
                  </a:lnTo>
                  <a:lnTo>
                    <a:pt x="2931" y="3180"/>
                  </a:lnTo>
                  <a:lnTo>
                    <a:pt x="2936" y="3180"/>
                  </a:lnTo>
                  <a:lnTo>
                    <a:pt x="2936" y="3187"/>
                  </a:lnTo>
                  <a:lnTo>
                    <a:pt x="2937" y="3192"/>
                  </a:lnTo>
                  <a:lnTo>
                    <a:pt x="2941" y="3195"/>
                  </a:lnTo>
                  <a:lnTo>
                    <a:pt x="2944" y="3199"/>
                  </a:lnTo>
                  <a:lnTo>
                    <a:pt x="2951" y="3206"/>
                  </a:lnTo>
                  <a:lnTo>
                    <a:pt x="2954" y="3209"/>
                  </a:lnTo>
                  <a:lnTo>
                    <a:pt x="2956" y="3214"/>
                  </a:lnTo>
                  <a:lnTo>
                    <a:pt x="2961" y="3216"/>
                  </a:lnTo>
                  <a:lnTo>
                    <a:pt x="2963" y="3217"/>
                  </a:lnTo>
                  <a:lnTo>
                    <a:pt x="2963" y="3221"/>
                  </a:lnTo>
                  <a:lnTo>
                    <a:pt x="2963" y="3224"/>
                  </a:lnTo>
                  <a:lnTo>
                    <a:pt x="2965" y="3226"/>
                  </a:lnTo>
                  <a:lnTo>
                    <a:pt x="2970" y="3228"/>
                  </a:lnTo>
                  <a:lnTo>
                    <a:pt x="2970" y="3233"/>
                  </a:lnTo>
                  <a:lnTo>
                    <a:pt x="2971" y="3236"/>
                  </a:lnTo>
                  <a:lnTo>
                    <a:pt x="2973" y="3240"/>
                  </a:lnTo>
                  <a:lnTo>
                    <a:pt x="2977" y="3241"/>
                  </a:lnTo>
                  <a:lnTo>
                    <a:pt x="2977" y="3269"/>
                  </a:lnTo>
                  <a:lnTo>
                    <a:pt x="2983" y="3282"/>
                  </a:lnTo>
                  <a:lnTo>
                    <a:pt x="2989" y="3298"/>
                  </a:lnTo>
                  <a:lnTo>
                    <a:pt x="2997" y="3330"/>
                  </a:lnTo>
                  <a:lnTo>
                    <a:pt x="3002" y="3332"/>
                  </a:lnTo>
                  <a:lnTo>
                    <a:pt x="3004" y="3333"/>
                  </a:lnTo>
                  <a:lnTo>
                    <a:pt x="3004" y="3337"/>
                  </a:lnTo>
                  <a:lnTo>
                    <a:pt x="3007" y="3344"/>
                  </a:lnTo>
                  <a:lnTo>
                    <a:pt x="3011" y="3350"/>
                  </a:lnTo>
                  <a:lnTo>
                    <a:pt x="3011" y="3361"/>
                  </a:lnTo>
                  <a:lnTo>
                    <a:pt x="3011" y="3371"/>
                  </a:lnTo>
                  <a:lnTo>
                    <a:pt x="3018" y="3383"/>
                  </a:lnTo>
                  <a:lnTo>
                    <a:pt x="3024" y="3395"/>
                  </a:lnTo>
                  <a:lnTo>
                    <a:pt x="3033" y="3405"/>
                  </a:lnTo>
                  <a:lnTo>
                    <a:pt x="3045" y="3412"/>
                  </a:lnTo>
                  <a:lnTo>
                    <a:pt x="3045" y="3414"/>
                  </a:lnTo>
                  <a:lnTo>
                    <a:pt x="3045" y="3417"/>
                  </a:lnTo>
                  <a:lnTo>
                    <a:pt x="3045" y="3422"/>
                  </a:lnTo>
                  <a:lnTo>
                    <a:pt x="3050" y="3429"/>
                  </a:lnTo>
                  <a:lnTo>
                    <a:pt x="3058" y="3436"/>
                  </a:lnTo>
                  <a:lnTo>
                    <a:pt x="3060" y="3441"/>
                  </a:lnTo>
                  <a:lnTo>
                    <a:pt x="3062" y="3446"/>
                  </a:lnTo>
                  <a:lnTo>
                    <a:pt x="3064" y="3448"/>
                  </a:lnTo>
                  <a:lnTo>
                    <a:pt x="3067" y="3451"/>
                  </a:lnTo>
                  <a:lnTo>
                    <a:pt x="3072" y="3453"/>
                  </a:lnTo>
                  <a:lnTo>
                    <a:pt x="3072" y="3460"/>
                  </a:lnTo>
                  <a:lnTo>
                    <a:pt x="3072" y="3466"/>
                  </a:lnTo>
                  <a:lnTo>
                    <a:pt x="3074" y="3472"/>
                  </a:lnTo>
                  <a:lnTo>
                    <a:pt x="3079" y="3473"/>
                  </a:lnTo>
                  <a:lnTo>
                    <a:pt x="3079" y="3514"/>
                  </a:lnTo>
                  <a:lnTo>
                    <a:pt x="3081" y="3523"/>
                  </a:lnTo>
                  <a:lnTo>
                    <a:pt x="3082" y="3530"/>
                  </a:lnTo>
                  <a:lnTo>
                    <a:pt x="3082" y="3538"/>
                  </a:lnTo>
                  <a:lnTo>
                    <a:pt x="3086" y="3548"/>
                  </a:lnTo>
                  <a:lnTo>
                    <a:pt x="3087" y="3550"/>
                  </a:lnTo>
                  <a:lnTo>
                    <a:pt x="3089" y="3550"/>
                  </a:lnTo>
                  <a:lnTo>
                    <a:pt x="3091" y="3552"/>
                  </a:lnTo>
                  <a:lnTo>
                    <a:pt x="3093" y="3555"/>
                  </a:lnTo>
                  <a:lnTo>
                    <a:pt x="3093" y="3564"/>
                  </a:lnTo>
                  <a:lnTo>
                    <a:pt x="3093" y="3572"/>
                  </a:lnTo>
                  <a:lnTo>
                    <a:pt x="3091" y="3581"/>
                  </a:lnTo>
                  <a:lnTo>
                    <a:pt x="3093" y="3589"/>
                  </a:lnTo>
                  <a:lnTo>
                    <a:pt x="3094" y="3596"/>
                  </a:lnTo>
                  <a:lnTo>
                    <a:pt x="3098" y="3601"/>
                  </a:lnTo>
                  <a:lnTo>
                    <a:pt x="3099" y="3603"/>
                  </a:lnTo>
                  <a:lnTo>
                    <a:pt x="3098" y="3608"/>
                  </a:lnTo>
                  <a:lnTo>
                    <a:pt x="3098" y="3611"/>
                  </a:lnTo>
                  <a:lnTo>
                    <a:pt x="3103" y="3618"/>
                  </a:lnTo>
                  <a:lnTo>
                    <a:pt x="3110" y="3627"/>
                  </a:lnTo>
                  <a:lnTo>
                    <a:pt x="3115" y="3635"/>
                  </a:lnTo>
                  <a:lnTo>
                    <a:pt x="3116" y="3637"/>
                  </a:lnTo>
                  <a:lnTo>
                    <a:pt x="3118" y="3641"/>
                  </a:lnTo>
                  <a:lnTo>
                    <a:pt x="3120" y="3644"/>
                  </a:lnTo>
                  <a:lnTo>
                    <a:pt x="3125" y="3646"/>
                  </a:lnTo>
                  <a:lnTo>
                    <a:pt x="3127" y="3647"/>
                  </a:lnTo>
                  <a:lnTo>
                    <a:pt x="3127" y="3651"/>
                  </a:lnTo>
                  <a:lnTo>
                    <a:pt x="3128" y="3656"/>
                  </a:lnTo>
                  <a:lnTo>
                    <a:pt x="3130" y="3659"/>
                  </a:lnTo>
                  <a:lnTo>
                    <a:pt x="3137" y="3664"/>
                  </a:lnTo>
                  <a:lnTo>
                    <a:pt x="3144" y="3670"/>
                  </a:lnTo>
                  <a:lnTo>
                    <a:pt x="3145" y="3673"/>
                  </a:lnTo>
                  <a:lnTo>
                    <a:pt x="3147" y="3678"/>
                  </a:lnTo>
                  <a:lnTo>
                    <a:pt x="3147" y="3719"/>
                  </a:lnTo>
                  <a:lnTo>
                    <a:pt x="3140" y="3722"/>
                  </a:lnTo>
                  <a:lnTo>
                    <a:pt x="3135" y="3728"/>
                  </a:lnTo>
                  <a:lnTo>
                    <a:pt x="3130" y="3733"/>
                  </a:lnTo>
                  <a:lnTo>
                    <a:pt x="3127" y="3739"/>
                  </a:lnTo>
                  <a:lnTo>
                    <a:pt x="3079" y="3739"/>
                  </a:lnTo>
                  <a:lnTo>
                    <a:pt x="3052" y="3753"/>
                  </a:lnTo>
                  <a:lnTo>
                    <a:pt x="3048" y="3755"/>
                  </a:lnTo>
                  <a:lnTo>
                    <a:pt x="3046" y="3758"/>
                  </a:lnTo>
                  <a:lnTo>
                    <a:pt x="3043" y="3760"/>
                  </a:lnTo>
                  <a:lnTo>
                    <a:pt x="3033" y="3763"/>
                  </a:lnTo>
                  <a:lnTo>
                    <a:pt x="3029" y="3765"/>
                  </a:lnTo>
                  <a:lnTo>
                    <a:pt x="3026" y="3768"/>
                  </a:lnTo>
                  <a:lnTo>
                    <a:pt x="3024" y="3774"/>
                  </a:lnTo>
                  <a:lnTo>
                    <a:pt x="3024" y="3780"/>
                  </a:lnTo>
                  <a:lnTo>
                    <a:pt x="3021" y="3780"/>
                  </a:lnTo>
                  <a:lnTo>
                    <a:pt x="3018" y="3784"/>
                  </a:lnTo>
                  <a:lnTo>
                    <a:pt x="3018" y="3787"/>
                  </a:lnTo>
                  <a:lnTo>
                    <a:pt x="3019" y="3796"/>
                  </a:lnTo>
                  <a:lnTo>
                    <a:pt x="3023" y="3803"/>
                  </a:lnTo>
                  <a:lnTo>
                    <a:pt x="3026" y="3808"/>
                  </a:lnTo>
                  <a:lnTo>
                    <a:pt x="3033" y="3813"/>
                  </a:lnTo>
                  <a:lnTo>
                    <a:pt x="3043" y="3823"/>
                  </a:lnTo>
                  <a:lnTo>
                    <a:pt x="3048" y="3828"/>
                  </a:lnTo>
                  <a:lnTo>
                    <a:pt x="3052" y="3835"/>
                  </a:lnTo>
                  <a:lnTo>
                    <a:pt x="3052" y="3842"/>
                  </a:lnTo>
                  <a:lnTo>
                    <a:pt x="3052" y="3849"/>
                  </a:lnTo>
                  <a:lnTo>
                    <a:pt x="3048" y="3859"/>
                  </a:lnTo>
                  <a:lnTo>
                    <a:pt x="3043" y="3867"/>
                  </a:lnTo>
                  <a:lnTo>
                    <a:pt x="3038" y="3876"/>
                  </a:lnTo>
                  <a:lnTo>
                    <a:pt x="3038" y="3879"/>
                  </a:lnTo>
                  <a:lnTo>
                    <a:pt x="3035" y="3883"/>
                  </a:lnTo>
                  <a:lnTo>
                    <a:pt x="3033" y="3886"/>
                  </a:lnTo>
                  <a:lnTo>
                    <a:pt x="3033" y="3895"/>
                  </a:lnTo>
                  <a:lnTo>
                    <a:pt x="3031" y="3903"/>
                  </a:lnTo>
                  <a:lnTo>
                    <a:pt x="3029" y="3908"/>
                  </a:lnTo>
                  <a:lnTo>
                    <a:pt x="3026" y="3912"/>
                  </a:lnTo>
                  <a:lnTo>
                    <a:pt x="3024" y="3913"/>
                  </a:lnTo>
                  <a:lnTo>
                    <a:pt x="3024" y="3917"/>
                  </a:lnTo>
                  <a:lnTo>
                    <a:pt x="3021" y="3922"/>
                  </a:lnTo>
                  <a:lnTo>
                    <a:pt x="3019" y="3925"/>
                  </a:lnTo>
                  <a:lnTo>
                    <a:pt x="3018" y="3932"/>
                  </a:lnTo>
                  <a:lnTo>
                    <a:pt x="3014" y="3939"/>
                  </a:lnTo>
                  <a:lnTo>
                    <a:pt x="3009" y="3946"/>
                  </a:lnTo>
                  <a:lnTo>
                    <a:pt x="3000" y="3951"/>
                  </a:lnTo>
                  <a:lnTo>
                    <a:pt x="2997" y="3953"/>
                  </a:lnTo>
                  <a:lnTo>
                    <a:pt x="2990" y="3954"/>
                  </a:lnTo>
                  <a:lnTo>
                    <a:pt x="2983" y="3958"/>
                  </a:lnTo>
                  <a:lnTo>
                    <a:pt x="2982" y="3963"/>
                  </a:lnTo>
                  <a:lnTo>
                    <a:pt x="2980" y="3966"/>
                  </a:lnTo>
                  <a:lnTo>
                    <a:pt x="2973" y="3971"/>
                  </a:lnTo>
                  <a:lnTo>
                    <a:pt x="2966" y="3976"/>
                  </a:lnTo>
                  <a:lnTo>
                    <a:pt x="2965" y="3980"/>
                  </a:lnTo>
                  <a:lnTo>
                    <a:pt x="2963" y="3985"/>
                  </a:lnTo>
                  <a:lnTo>
                    <a:pt x="2963" y="3999"/>
                  </a:lnTo>
                  <a:lnTo>
                    <a:pt x="2963" y="4005"/>
                  </a:lnTo>
                  <a:lnTo>
                    <a:pt x="2963" y="4053"/>
                  </a:lnTo>
                  <a:lnTo>
                    <a:pt x="2960" y="4062"/>
                  </a:lnTo>
                  <a:lnTo>
                    <a:pt x="2960" y="4069"/>
                  </a:lnTo>
                  <a:lnTo>
                    <a:pt x="2961" y="4077"/>
                  </a:lnTo>
                  <a:lnTo>
                    <a:pt x="2961" y="4081"/>
                  </a:lnTo>
                  <a:lnTo>
                    <a:pt x="2961" y="4089"/>
                  </a:lnTo>
                  <a:lnTo>
                    <a:pt x="2963" y="4096"/>
                  </a:lnTo>
                  <a:lnTo>
                    <a:pt x="2970" y="4103"/>
                  </a:lnTo>
                  <a:lnTo>
                    <a:pt x="2978" y="4110"/>
                  </a:lnTo>
                  <a:lnTo>
                    <a:pt x="2980" y="4113"/>
                  </a:lnTo>
                  <a:lnTo>
                    <a:pt x="2985" y="4115"/>
                  </a:lnTo>
                  <a:lnTo>
                    <a:pt x="2994" y="4115"/>
                  </a:lnTo>
                  <a:lnTo>
                    <a:pt x="2997" y="4115"/>
                  </a:lnTo>
                  <a:lnTo>
                    <a:pt x="3002" y="4116"/>
                  </a:lnTo>
                  <a:lnTo>
                    <a:pt x="3004" y="4121"/>
                  </a:lnTo>
                  <a:lnTo>
                    <a:pt x="3086" y="4121"/>
                  </a:lnTo>
                  <a:lnTo>
                    <a:pt x="3099" y="4115"/>
                  </a:lnTo>
                  <a:lnTo>
                    <a:pt x="3113" y="4108"/>
                  </a:lnTo>
                  <a:lnTo>
                    <a:pt x="3118" y="4110"/>
                  </a:lnTo>
                  <a:lnTo>
                    <a:pt x="3123" y="4108"/>
                  </a:lnTo>
                  <a:lnTo>
                    <a:pt x="3127" y="4106"/>
                  </a:lnTo>
                  <a:lnTo>
                    <a:pt x="3128" y="4103"/>
                  </a:lnTo>
                  <a:lnTo>
                    <a:pt x="3133" y="4098"/>
                  </a:lnTo>
                  <a:lnTo>
                    <a:pt x="3135" y="4096"/>
                  </a:lnTo>
                  <a:lnTo>
                    <a:pt x="3140" y="4094"/>
                  </a:lnTo>
                  <a:lnTo>
                    <a:pt x="3145" y="4072"/>
                  </a:lnTo>
                  <a:lnTo>
                    <a:pt x="3151" y="4050"/>
                  </a:lnTo>
                  <a:lnTo>
                    <a:pt x="3154" y="4026"/>
                  </a:lnTo>
                  <a:lnTo>
                    <a:pt x="3154" y="4014"/>
                  </a:lnTo>
                  <a:lnTo>
                    <a:pt x="3154" y="3999"/>
                  </a:lnTo>
                  <a:lnTo>
                    <a:pt x="3161" y="3995"/>
                  </a:lnTo>
                  <a:lnTo>
                    <a:pt x="3166" y="3990"/>
                  </a:lnTo>
                  <a:lnTo>
                    <a:pt x="3169" y="3988"/>
                  </a:lnTo>
                  <a:lnTo>
                    <a:pt x="3169" y="3985"/>
                  </a:lnTo>
                  <a:lnTo>
                    <a:pt x="3173" y="3982"/>
                  </a:lnTo>
                  <a:lnTo>
                    <a:pt x="3180" y="3978"/>
                  </a:lnTo>
                  <a:lnTo>
                    <a:pt x="3188" y="3975"/>
                  </a:lnTo>
                  <a:lnTo>
                    <a:pt x="3191" y="3971"/>
                  </a:lnTo>
                  <a:lnTo>
                    <a:pt x="3193" y="3970"/>
                  </a:lnTo>
                  <a:lnTo>
                    <a:pt x="3195" y="3966"/>
                  </a:lnTo>
                  <a:lnTo>
                    <a:pt x="3195" y="3958"/>
                  </a:lnTo>
                  <a:lnTo>
                    <a:pt x="3202" y="3956"/>
                  </a:lnTo>
                  <a:lnTo>
                    <a:pt x="3209" y="3954"/>
                  </a:lnTo>
                  <a:lnTo>
                    <a:pt x="3214" y="3951"/>
                  </a:lnTo>
                  <a:lnTo>
                    <a:pt x="3222" y="3951"/>
                  </a:lnTo>
                  <a:lnTo>
                    <a:pt x="3226" y="3948"/>
                  </a:lnTo>
                  <a:lnTo>
                    <a:pt x="3231" y="3946"/>
                  </a:lnTo>
                  <a:lnTo>
                    <a:pt x="3234" y="3946"/>
                  </a:lnTo>
                  <a:lnTo>
                    <a:pt x="3241" y="3942"/>
                  </a:lnTo>
                  <a:lnTo>
                    <a:pt x="3248" y="3936"/>
                  </a:lnTo>
                  <a:lnTo>
                    <a:pt x="3253" y="3930"/>
                  </a:lnTo>
                  <a:lnTo>
                    <a:pt x="3260" y="3925"/>
                  </a:lnTo>
                  <a:lnTo>
                    <a:pt x="3262" y="3922"/>
                  </a:lnTo>
                  <a:lnTo>
                    <a:pt x="3263" y="3920"/>
                  </a:lnTo>
                  <a:lnTo>
                    <a:pt x="3265" y="3919"/>
                  </a:lnTo>
                  <a:lnTo>
                    <a:pt x="3270" y="3917"/>
                  </a:lnTo>
                  <a:lnTo>
                    <a:pt x="3273" y="3913"/>
                  </a:lnTo>
                  <a:lnTo>
                    <a:pt x="3279" y="3907"/>
                  </a:lnTo>
                  <a:lnTo>
                    <a:pt x="3284" y="3900"/>
                  </a:lnTo>
                  <a:lnTo>
                    <a:pt x="3287" y="3896"/>
                  </a:lnTo>
                  <a:lnTo>
                    <a:pt x="3291" y="3896"/>
                  </a:lnTo>
                  <a:lnTo>
                    <a:pt x="3292" y="3895"/>
                  </a:lnTo>
                  <a:lnTo>
                    <a:pt x="3296" y="3883"/>
                  </a:lnTo>
                  <a:lnTo>
                    <a:pt x="3299" y="3879"/>
                  </a:lnTo>
                  <a:lnTo>
                    <a:pt x="3304" y="3876"/>
                  </a:lnTo>
                  <a:lnTo>
                    <a:pt x="3304" y="3864"/>
                  </a:lnTo>
                  <a:lnTo>
                    <a:pt x="3304" y="3854"/>
                  </a:lnTo>
                  <a:lnTo>
                    <a:pt x="3301" y="3835"/>
                  </a:lnTo>
                  <a:lnTo>
                    <a:pt x="3297" y="3816"/>
                  </a:lnTo>
                  <a:lnTo>
                    <a:pt x="3296" y="3806"/>
                  </a:lnTo>
                  <a:lnTo>
                    <a:pt x="3297" y="3794"/>
                  </a:lnTo>
                  <a:lnTo>
                    <a:pt x="3292" y="3792"/>
                  </a:lnTo>
                  <a:lnTo>
                    <a:pt x="3291" y="3791"/>
                  </a:lnTo>
                  <a:lnTo>
                    <a:pt x="3291" y="3787"/>
                  </a:lnTo>
                  <a:lnTo>
                    <a:pt x="3285" y="3775"/>
                  </a:lnTo>
                  <a:lnTo>
                    <a:pt x="3284" y="3763"/>
                  </a:lnTo>
                  <a:lnTo>
                    <a:pt x="3284" y="3750"/>
                  </a:lnTo>
                  <a:lnTo>
                    <a:pt x="3287" y="3738"/>
                  </a:lnTo>
                  <a:lnTo>
                    <a:pt x="3294" y="3728"/>
                  </a:lnTo>
                  <a:lnTo>
                    <a:pt x="3301" y="3717"/>
                  </a:lnTo>
                  <a:lnTo>
                    <a:pt x="3309" y="3711"/>
                  </a:lnTo>
                  <a:lnTo>
                    <a:pt x="3318" y="3705"/>
                  </a:lnTo>
                  <a:lnTo>
                    <a:pt x="3318" y="3700"/>
                  </a:lnTo>
                  <a:lnTo>
                    <a:pt x="3320" y="3697"/>
                  </a:lnTo>
                  <a:lnTo>
                    <a:pt x="3323" y="3695"/>
                  </a:lnTo>
                  <a:lnTo>
                    <a:pt x="3326" y="3693"/>
                  </a:lnTo>
                  <a:lnTo>
                    <a:pt x="3335" y="3692"/>
                  </a:lnTo>
                  <a:lnTo>
                    <a:pt x="3337" y="3688"/>
                  </a:lnTo>
                  <a:lnTo>
                    <a:pt x="3338" y="3685"/>
                  </a:lnTo>
                  <a:lnTo>
                    <a:pt x="3345" y="3682"/>
                  </a:lnTo>
                  <a:lnTo>
                    <a:pt x="3350" y="3676"/>
                  </a:lnTo>
                  <a:lnTo>
                    <a:pt x="3355" y="3671"/>
                  </a:lnTo>
                  <a:lnTo>
                    <a:pt x="3359" y="3664"/>
                  </a:lnTo>
                  <a:lnTo>
                    <a:pt x="3367" y="3666"/>
                  </a:lnTo>
                  <a:lnTo>
                    <a:pt x="3374" y="3664"/>
                  </a:lnTo>
                  <a:lnTo>
                    <a:pt x="3386" y="3661"/>
                  </a:lnTo>
                  <a:lnTo>
                    <a:pt x="3396" y="3656"/>
                  </a:lnTo>
                  <a:lnTo>
                    <a:pt x="3407" y="3651"/>
                  </a:lnTo>
                  <a:lnTo>
                    <a:pt x="3422" y="3654"/>
                  </a:lnTo>
                  <a:lnTo>
                    <a:pt x="3437" y="3658"/>
                  </a:lnTo>
                  <a:lnTo>
                    <a:pt x="3453" y="3661"/>
                  </a:lnTo>
                  <a:lnTo>
                    <a:pt x="3468" y="3664"/>
                  </a:lnTo>
                  <a:lnTo>
                    <a:pt x="3470" y="3659"/>
                  </a:lnTo>
                  <a:lnTo>
                    <a:pt x="3471" y="3658"/>
                  </a:lnTo>
                  <a:lnTo>
                    <a:pt x="3475" y="3658"/>
                  </a:lnTo>
                  <a:lnTo>
                    <a:pt x="3476" y="3656"/>
                  </a:lnTo>
                  <a:lnTo>
                    <a:pt x="3478" y="3654"/>
                  </a:lnTo>
                  <a:lnTo>
                    <a:pt x="3482" y="3651"/>
                  </a:lnTo>
                  <a:lnTo>
                    <a:pt x="3483" y="3646"/>
                  </a:lnTo>
                  <a:lnTo>
                    <a:pt x="3485" y="3644"/>
                  </a:lnTo>
                  <a:lnTo>
                    <a:pt x="3488" y="3644"/>
                  </a:lnTo>
                  <a:lnTo>
                    <a:pt x="3493" y="3632"/>
                  </a:lnTo>
                  <a:lnTo>
                    <a:pt x="3500" y="3622"/>
                  </a:lnTo>
                  <a:lnTo>
                    <a:pt x="3505" y="3610"/>
                  </a:lnTo>
                  <a:lnTo>
                    <a:pt x="3507" y="3603"/>
                  </a:lnTo>
                  <a:lnTo>
                    <a:pt x="3509" y="3596"/>
                  </a:lnTo>
                  <a:lnTo>
                    <a:pt x="3504" y="3594"/>
                  </a:lnTo>
                  <a:lnTo>
                    <a:pt x="3502" y="3593"/>
                  </a:lnTo>
                  <a:lnTo>
                    <a:pt x="3502" y="3589"/>
                  </a:lnTo>
                  <a:lnTo>
                    <a:pt x="3497" y="3586"/>
                  </a:lnTo>
                  <a:lnTo>
                    <a:pt x="3490" y="3584"/>
                  </a:lnTo>
                  <a:lnTo>
                    <a:pt x="3485" y="3581"/>
                  </a:lnTo>
                  <a:lnTo>
                    <a:pt x="3483" y="3579"/>
                  </a:lnTo>
                  <a:lnTo>
                    <a:pt x="3482" y="3576"/>
                  </a:lnTo>
                  <a:lnTo>
                    <a:pt x="3478" y="3562"/>
                  </a:lnTo>
                  <a:lnTo>
                    <a:pt x="3476" y="3552"/>
                  </a:lnTo>
                  <a:lnTo>
                    <a:pt x="3478" y="3541"/>
                  </a:lnTo>
                  <a:lnTo>
                    <a:pt x="3482" y="3528"/>
                  </a:lnTo>
                  <a:lnTo>
                    <a:pt x="3482" y="3521"/>
                  </a:lnTo>
                  <a:lnTo>
                    <a:pt x="3480" y="3514"/>
                  </a:lnTo>
                  <a:lnTo>
                    <a:pt x="3476" y="3511"/>
                  </a:lnTo>
                  <a:lnTo>
                    <a:pt x="3471" y="3507"/>
                  </a:lnTo>
                  <a:lnTo>
                    <a:pt x="3466" y="3504"/>
                  </a:lnTo>
                  <a:lnTo>
                    <a:pt x="3463" y="3501"/>
                  </a:lnTo>
                  <a:lnTo>
                    <a:pt x="3461" y="3495"/>
                  </a:lnTo>
                  <a:lnTo>
                    <a:pt x="3461" y="3487"/>
                  </a:lnTo>
                  <a:lnTo>
                    <a:pt x="3463" y="3487"/>
                  </a:lnTo>
                  <a:lnTo>
                    <a:pt x="3464" y="3485"/>
                  </a:lnTo>
                  <a:lnTo>
                    <a:pt x="3466" y="3480"/>
                  </a:lnTo>
                  <a:lnTo>
                    <a:pt x="3468" y="3466"/>
                  </a:lnTo>
                  <a:lnTo>
                    <a:pt x="3470" y="3461"/>
                  </a:lnTo>
                  <a:lnTo>
                    <a:pt x="3471" y="3460"/>
                  </a:lnTo>
                  <a:lnTo>
                    <a:pt x="3475" y="3460"/>
                  </a:lnTo>
                  <a:lnTo>
                    <a:pt x="3478" y="3454"/>
                  </a:lnTo>
                  <a:lnTo>
                    <a:pt x="3482" y="3449"/>
                  </a:lnTo>
                  <a:lnTo>
                    <a:pt x="3485" y="3446"/>
                  </a:lnTo>
                  <a:lnTo>
                    <a:pt x="3488" y="3439"/>
                  </a:lnTo>
                  <a:lnTo>
                    <a:pt x="3487" y="3436"/>
                  </a:lnTo>
                  <a:lnTo>
                    <a:pt x="3483" y="3434"/>
                  </a:lnTo>
                  <a:lnTo>
                    <a:pt x="3475" y="3432"/>
                  </a:lnTo>
                  <a:lnTo>
                    <a:pt x="3471" y="3431"/>
                  </a:lnTo>
                  <a:lnTo>
                    <a:pt x="3468" y="3429"/>
                  </a:lnTo>
                  <a:lnTo>
                    <a:pt x="3464" y="3427"/>
                  </a:lnTo>
                  <a:lnTo>
                    <a:pt x="3461" y="3426"/>
                  </a:lnTo>
                  <a:lnTo>
                    <a:pt x="3459" y="3420"/>
                  </a:lnTo>
                  <a:lnTo>
                    <a:pt x="3456" y="3417"/>
                  </a:lnTo>
                  <a:lnTo>
                    <a:pt x="3449" y="3410"/>
                  </a:lnTo>
                  <a:lnTo>
                    <a:pt x="3446" y="3407"/>
                  </a:lnTo>
                  <a:lnTo>
                    <a:pt x="3442" y="3403"/>
                  </a:lnTo>
                  <a:lnTo>
                    <a:pt x="3441" y="3398"/>
                  </a:lnTo>
                  <a:lnTo>
                    <a:pt x="3441" y="3391"/>
                  </a:lnTo>
                  <a:lnTo>
                    <a:pt x="3424" y="3391"/>
                  </a:lnTo>
                  <a:lnTo>
                    <a:pt x="3410" y="3391"/>
                  </a:lnTo>
                  <a:lnTo>
                    <a:pt x="3386" y="3385"/>
                  </a:lnTo>
                  <a:lnTo>
                    <a:pt x="3383" y="3379"/>
                  </a:lnTo>
                  <a:lnTo>
                    <a:pt x="3379" y="3374"/>
                  </a:lnTo>
                  <a:lnTo>
                    <a:pt x="3374" y="3371"/>
                  </a:lnTo>
                  <a:lnTo>
                    <a:pt x="3372" y="3364"/>
                  </a:lnTo>
                  <a:lnTo>
                    <a:pt x="3369" y="3359"/>
                  </a:lnTo>
                  <a:lnTo>
                    <a:pt x="3366" y="3354"/>
                  </a:lnTo>
                  <a:lnTo>
                    <a:pt x="3362" y="3352"/>
                  </a:lnTo>
                  <a:lnTo>
                    <a:pt x="3355" y="3344"/>
                  </a:lnTo>
                  <a:lnTo>
                    <a:pt x="3347" y="3339"/>
                  </a:lnTo>
                  <a:lnTo>
                    <a:pt x="3342" y="3335"/>
                  </a:lnTo>
                  <a:lnTo>
                    <a:pt x="3338" y="3335"/>
                  </a:lnTo>
                  <a:lnTo>
                    <a:pt x="3333" y="3335"/>
                  </a:lnTo>
                  <a:lnTo>
                    <a:pt x="3330" y="3337"/>
                  </a:lnTo>
                  <a:lnTo>
                    <a:pt x="3325" y="3337"/>
                  </a:lnTo>
                  <a:lnTo>
                    <a:pt x="3311" y="3340"/>
                  </a:lnTo>
                  <a:lnTo>
                    <a:pt x="3297" y="3344"/>
                  </a:lnTo>
                  <a:lnTo>
                    <a:pt x="3282" y="3345"/>
                  </a:lnTo>
                  <a:lnTo>
                    <a:pt x="3263" y="3344"/>
                  </a:lnTo>
                  <a:lnTo>
                    <a:pt x="3263" y="3335"/>
                  </a:lnTo>
                  <a:lnTo>
                    <a:pt x="3262" y="3328"/>
                  </a:lnTo>
                  <a:lnTo>
                    <a:pt x="3256" y="3325"/>
                  </a:lnTo>
                  <a:lnTo>
                    <a:pt x="3250" y="3323"/>
                  </a:lnTo>
                  <a:lnTo>
                    <a:pt x="3251" y="3315"/>
                  </a:lnTo>
                  <a:lnTo>
                    <a:pt x="3251" y="3306"/>
                  </a:lnTo>
                  <a:lnTo>
                    <a:pt x="3248" y="3301"/>
                  </a:lnTo>
                  <a:lnTo>
                    <a:pt x="3244" y="3296"/>
                  </a:lnTo>
                  <a:lnTo>
                    <a:pt x="3239" y="3287"/>
                  </a:lnTo>
                  <a:lnTo>
                    <a:pt x="3236" y="3282"/>
                  </a:lnTo>
                  <a:lnTo>
                    <a:pt x="3236" y="3275"/>
                  </a:lnTo>
                  <a:lnTo>
                    <a:pt x="3241" y="3272"/>
                  </a:lnTo>
                  <a:lnTo>
                    <a:pt x="3244" y="3269"/>
                  </a:lnTo>
                  <a:lnTo>
                    <a:pt x="3248" y="3257"/>
                  </a:lnTo>
                  <a:lnTo>
                    <a:pt x="3250" y="3252"/>
                  </a:lnTo>
                  <a:lnTo>
                    <a:pt x="3253" y="3246"/>
                  </a:lnTo>
                  <a:lnTo>
                    <a:pt x="3258" y="3243"/>
                  </a:lnTo>
                  <a:lnTo>
                    <a:pt x="3263" y="3241"/>
                  </a:lnTo>
                  <a:lnTo>
                    <a:pt x="3263" y="3235"/>
                  </a:lnTo>
                  <a:lnTo>
                    <a:pt x="3267" y="3228"/>
                  </a:lnTo>
                  <a:lnTo>
                    <a:pt x="3272" y="3224"/>
                  </a:lnTo>
                  <a:lnTo>
                    <a:pt x="3277" y="3221"/>
                  </a:lnTo>
                  <a:lnTo>
                    <a:pt x="3277" y="3214"/>
                  </a:lnTo>
                  <a:lnTo>
                    <a:pt x="3279" y="3211"/>
                  </a:lnTo>
                  <a:lnTo>
                    <a:pt x="3282" y="3206"/>
                  </a:lnTo>
                  <a:lnTo>
                    <a:pt x="3284" y="3200"/>
                  </a:lnTo>
                  <a:lnTo>
                    <a:pt x="3282" y="3190"/>
                  </a:lnTo>
                  <a:lnTo>
                    <a:pt x="3280" y="3182"/>
                  </a:lnTo>
                  <a:lnTo>
                    <a:pt x="3273" y="3166"/>
                  </a:lnTo>
                  <a:lnTo>
                    <a:pt x="3272" y="3158"/>
                  </a:lnTo>
                  <a:lnTo>
                    <a:pt x="3268" y="3149"/>
                  </a:lnTo>
                  <a:lnTo>
                    <a:pt x="3268" y="3137"/>
                  </a:lnTo>
                  <a:lnTo>
                    <a:pt x="3270" y="3125"/>
                  </a:lnTo>
                  <a:lnTo>
                    <a:pt x="3273" y="3125"/>
                  </a:lnTo>
                  <a:lnTo>
                    <a:pt x="3277" y="3125"/>
                  </a:lnTo>
                  <a:lnTo>
                    <a:pt x="3289" y="3113"/>
                  </a:lnTo>
                  <a:lnTo>
                    <a:pt x="3299" y="3101"/>
                  </a:lnTo>
                  <a:lnTo>
                    <a:pt x="3301" y="3100"/>
                  </a:lnTo>
                  <a:lnTo>
                    <a:pt x="3306" y="3084"/>
                  </a:lnTo>
                  <a:lnTo>
                    <a:pt x="3309" y="3078"/>
                  </a:lnTo>
                  <a:lnTo>
                    <a:pt x="3314" y="3072"/>
                  </a:lnTo>
                  <a:lnTo>
                    <a:pt x="3318" y="3071"/>
                  </a:lnTo>
                  <a:lnTo>
                    <a:pt x="3320" y="3066"/>
                  </a:lnTo>
                  <a:lnTo>
                    <a:pt x="3321" y="3064"/>
                  </a:lnTo>
                  <a:lnTo>
                    <a:pt x="3326" y="3059"/>
                  </a:lnTo>
                  <a:lnTo>
                    <a:pt x="3331" y="3055"/>
                  </a:lnTo>
                  <a:lnTo>
                    <a:pt x="3335" y="3054"/>
                  </a:lnTo>
                  <a:lnTo>
                    <a:pt x="3335" y="3049"/>
                  </a:lnTo>
                  <a:lnTo>
                    <a:pt x="3338" y="3045"/>
                  </a:lnTo>
                  <a:lnTo>
                    <a:pt x="3340" y="3042"/>
                  </a:lnTo>
                  <a:lnTo>
                    <a:pt x="3342" y="3038"/>
                  </a:lnTo>
                  <a:lnTo>
                    <a:pt x="3340" y="3035"/>
                  </a:lnTo>
                  <a:lnTo>
                    <a:pt x="3338" y="3030"/>
                  </a:lnTo>
                  <a:lnTo>
                    <a:pt x="3340" y="3026"/>
                  </a:lnTo>
                  <a:lnTo>
                    <a:pt x="3342" y="3019"/>
                  </a:lnTo>
                  <a:lnTo>
                    <a:pt x="3347" y="3013"/>
                  </a:lnTo>
                  <a:lnTo>
                    <a:pt x="3355" y="3002"/>
                  </a:lnTo>
                  <a:lnTo>
                    <a:pt x="3362" y="2990"/>
                  </a:lnTo>
                  <a:lnTo>
                    <a:pt x="3364" y="2984"/>
                  </a:lnTo>
                  <a:lnTo>
                    <a:pt x="3366" y="2975"/>
                  </a:lnTo>
                  <a:lnTo>
                    <a:pt x="3369" y="2973"/>
                  </a:lnTo>
                  <a:lnTo>
                    <a:pt x="3371" y="2970"/>
                  </a:lnTo>
                  <a:lnTo>
                    <a:pt x="3372" y="2961"/>
                  </a:lnTo>
                  <a:lnTo>
                    <a:pt x="3376" y="2961"/>
                  </a:lnTo>
                  <a:lnTo>
                    <a:pt x="3378" y="2960"/>
                  </a:lnTo>
                  <a:lnTo>
                    <a:pt x="3379" y="2955"/>
                  </a:lnTo>
                  <a:lnTo>
                    <a:pt x="3412" y="2950"/>
                  </a:lnTo>
                  <a:lnTo>
                    <a:pt x="3427" y="2946"/>
                  </a:lnTo>
                  <a:lnTo>
                    <a:pt x="3441" y="2941"/>
                  </a:lnTo>
                  <a:lnTo>
                    <a:pt x="3453" y="2944"/>
                  </a:lnTo>
                  <a:lnTo>
                    <a:pt x="3461" y="2946"/>
                  </a:lnTo>
                  <a:lnTo>
                    <a:pt x="3470" y="2944"/>
                  </a:lnTo>
                  <a:lnTo>
                    <a:pt x="3482" y="2941"/>
                  </a:lnTo>
                  <a:lnTo>
                    <a:pt x="3482" y="2946"/>
                  </a:lnTo>
                  <a:lnTo>
                    <a:pt x="3480" y="2950"/>
                  </a:lnTo>
                  <a:lnTo>
                    <a:pt x="3478" y="2953"/>
                  </a:lnTo>
                  <a:lnTo>
                    <a:pt x="3475" y="2955"/>
                  </a:lnTo>
                  <a:lnTo>
                    <a:pt x="3471" y="2955"/>
                  </a:lnTo>
                  <a:lnTo>
                    <a:pt x="3470" y="2956"/>
                  </a:lnTo>
                  <a:lnTo>
                    <a:pt x="3468" y="2961"/>
                  </a:lnTo>
                  <a:lnTo>
                    <a:pt x="3459" y="2967"/>
                  </a:lnTo>
                  <a:lnTo>
                    <a:pt x="3456" y="2970"/>
                  </a:lnTo>
                  <a:lnTo>
                    <a:pt x="3454" y="2975"/>
                  </a:lnTo>
                  <a:lnTo>
                    <a:pt x="3456" y="2980"/>
                  </a:lnTo>
                  <a:lnTo>
                    <a:pt x="3458" y="2985"/>
                  </a:lnTo>
                  <a:lnTo>
                    <a:pt x="3463" y="2987"/>
                  </a:lnTo>
                  <a:lnTo>
                    <a:pt x="3468" y="2989"/>
                  </a:lnTo>
                  <a:lnTo>
                    <a:pt x="3482" y="2989"/>
                  </a:lnTo>
                  <a:lnTo>
                    <a:pt x="3495" y="2989"/>
                  </a:lnTo>
                  <a:lnTo>
                    <a:pt x="3497" y="2994"/>
                  </a:lnTo>
                  <a:lnTo>
                    <a:pt x="3499" y="2997"/>
                  </a:lnTo>
                  <a:lnTo>
                    <a:pt x="3505" y="3002"/>
                  </a:lnTo>
                  <a:lnTo>
                    <a:pt x="3509" y="3004"/>
                  </a:lnTo>
                  <a:lnTo>
                    <a:pt x="3511" y="3009"/>
                  </a:lnTo>
                  <a:lnTo>
                    <a:pt x="3516" y="3011"/>
                  </a:lnTo>
                  <a:lnTo>
                    <a:pt x="3521" y="3011"/>
                  </a:lnTo>
                  <a:lnTo>
                    <a:pt x="3528" y="3009"/>
                  </a:lnTo>
                  <a:lnTo>
                    <a:pt x="3533" y="3008"/>
                  </a:lnTo>
                  <a:lnTo>
                    <a:pt x="3538" y="3009"/>
                  </a:lnTo>
                  <a:lnTo>
                    <a:pt x="3541" y="3013"/>
                  </a:lnTo>
                  <a:lnTo>
                    <a:pt x="3541" y="3019"/>
                  </a:lnTo>
                  <a:lnTo>
                    <a:pt x="3543" y="3021"/>
                  </a:lnTo>
                  <a:lnTo>
                    <a:pt x="3548" y="3026"/>
                  </a:lnTo>
                  <a:lnTo>
                    <a:pt x="3555" y="3030"/>
                  </a:lnTo>
                  <a:lnTo>
                    <a:pt x="3572" y="3035"/>
                  </a:lnTo>
                  <a:lnTo>
                    <a:pt x="3574" y="3037"/>
                  </a:lnTo>
                  <a:lnTo>
                    <a:pt x="3577" y="3037"/>
                  </a:lnTo>
                  <a:lnTo>
                    <a:pt x="3604" y="3035"/>
                  </a:lnTo>
                  <a:lnTo>
                    <a:pt x="3630" y="3031"/>
                  </a:lnTo>
                  <a:lnTo>
                    <a:pt x="3655" y="3030"/>
                  </a:lnTo>
                  <a:lnTo>
                    <a:pt x="3671" y="3028"/>
                  </a:lnTo>
                  <a:lnTo>
                    <a:pt x="3686" y="3030"/>
                  </a:lnTo>
                  <a:lnTo>
                    <a:pt x="3688" y="3033"/>
                  </a:lnTo>
                  <a:lnTo>
                    <a:pt x="3691" y="3035"/>
                  </a:lnTo>
                  <a:lnTo>
                    <a:pt x="3700" y="3037"/>
                  </a:lnTo>
                  <a:lnTo>
                    <a:pt x="3700" y="3050"/>
                  </a:lnTo>
                  <a:lnTo>
                    <a:pt x="3701" y="3052"/>
                  </a:lnTo>
                  <a:lnTo>
                    <a:pt x="3703" y="3054"/>
                  </a:lnTo>
                  <a:lnTo>
                    <a:pt x="3707" y="3057"/>
                  </a:lnTo>
                  <a:lnTo>
                    <a:pt x="3708" y="3062"/>
                  </a:lnTo>
                  <a:lnTo>
                    <a:pt x="3710" y="3064"/>
                  </a:lnTo>
                  <a:lnTo>
                    <a:pt x="3713" y="3064"/>
                  </a:lnTo>
                  <a:lnTo>
                    <a:pt x="3717" y="3069"/>
                  </a:lnTo>
                  <a:lnTo>
                    <a:pt x="3720" y="3074"/>
                  </a:lnTo>
                  <a:lnTo>
                    <a:pt x="3724" y="3078"/>
                  </a:lnTo>
                  <a:lnTo>
                    <a:pt x="3727" y="3084"/>
                  </a:lnTo>
                  <a:lnTo>
                    <a:pt x="3729" y="3086"/>
                  </a:lnTo>
                  <a:lnTo>
                    <a:pt x="3731" y="3088"/>
                  </a:lnTo>
                  <a:lnTo>
                    <a:pt x="3734" y="3091"/>
                  </a:lnTo>
                  <a:lnTo>
                    <a:pt x="3736" y="3096"/>
                  </a:lnTo>
                  <a:lnTo>
                    <a:pt x="3737" y="3098"/>
                  </a:lnTo>
                  <a:lnTo>
                    <a:pt x="3741" y="3098"/>
                  </a:lnTo>
                  <a:lnTo>
                    <a:pt x="3741" y="3122"/>
                  </a:lnTo>
                  <a:lnTo>
                    <a:pt x="3741" y="3134"/>
                  </a:lnTo>
                  <a:lnTo>
                    <a:pt x="3741" y="3144"/>
                  </a:lnTo>
                  <a:lnTo>
                    <a:pt x="3742" y="3148"/>
                  </a:lnTo>
                  <a:lnTo>
                    <a:pt x="3742" y="3153"/>
                  </a:lnTo>
                  <a:lnTo>
                    <a:pt x="3744" y="3156"/>
                  </a:lnTo>
                  <a:lnTo>
                    <a:pt x="3749" y="3163"/>
                  </a:lnTo>
                  <a:lnTo>
                    <a:pt x="3756" y="3170"/>
                  </a:lnTo>
                  <a:lnTo>
                    <a:pt x="3761" y="3180"/>
                  </a:lnTo>
                  <a:lnTo>
                    <a:pt x="3761" y="3183"/>
                  </a:lnTo>
                  <a:lnTo>
                    <a:pt x="3761" y="3187"/>
                  </a:lnTo>
                  <a:lnTo>
                    <a:pt x="3765" y="3189"/>
                  </a:lnTo>
                  <a:lnTo>
                    <a:pt x="3768" y="3190"/>
                  </a:lnTo>
                  <a:lnTo>
                    <a:pt x="3773" y="3195"/>
                  </a:lnTo>
                  <a:lnTo>
                    <a:pt x="3775" y="3199"/>
                  </a:lnTo>
                  <a:lnTo>
                    <a:pt x="3778" y="3200"/>
                  </a:lnTo>
                  <a:lnTo>
                    <a:pt x="3782" y="3202"/>
                  </a:lnTo>
                  <a:lnTo>
                    <a:pt x="3789" y="3200"/>
                  </a:lnTo>
                  <a:lnTo>
                    <a:pt x="3792" y="3206"/>
                  </a:lnTo>
                  <a:lnTo>
                    <a:pt x="3795" y="3211"/>
                  </a:lnTo>
                  <a:lnTo>
                    <a:pt x="3799" y="3214"/>
                  </a:lnTo>
                  <a:lnTo>
                    <a:pt x="3802" y="3221"/>
                  </a:lnTo>
                  <a:lnTo>
                    <a:pt x="3843" y="3221"/>
                  </a:lnTo>
                  <a:lnTo>
                    <a:pt x="3845" y="3224"/>
                  </a:lnTo>
                  <a:lnTo>
                    <a:pt x="3847" y="3224"/>
                  </a:lnTo>
                  <a:lnTo>
                    <a:pt x="3850" y="3224"/>
                  </a:lnTo>
                  <a:lnTo>
                    <a:pt x="3853" y="3223"/>
                  </a:lnTo>
                  <a:lnTo>
                    <a:pt x="3855" y="3224"/>
                  </a:lnTo>
                  <a:lnTo>
                    <a:pt x="3857" y="3228"/>
                  </a:lnTo>
                  <a:lnTo>
                    <a:pt x="3860" y="3231"/>
                  </a:lnTo>
                  <a:lnTo>
                    <a:pt x="3865" y="3233"/>
                  </a:lnTo>
                  <a:lnTo>
                    <a:pt x="3869" y="3233"/>
                  </a:lnTo>
                  <a:lnTo>
                    <a:pt x="3871" y="3231"/>
                  </a:lnTo>
                  <a:lnTo>
                    <a:pt x="3872" y="3233"/>
                  </a:lnTo>
                  <a:lnTo>
                    <a:pt x="3876" y="3236"/>
                  </a:lnTo>
                  <a:lnTo>
                    <a:pt x="3881" y="3241"/>
                  </a:lnTo>
                  <a:lnTo>
                    <a:pt x="3882" y="3241"/>
                  </a:lnTo>
                  <a:lnTo>
                    <a:pt x="3886" y="3240"/>
                  </a:lnTo>
                  <a:lnTo>
                    <a:pt x="3891" y="3235"/>
                  </a:lnTo>
                  <a:lnTo>
                    <a:pt x="3894" y="3229"/>
                  </a:lnTo>
                  <a:lnTo>
                    <a:pt x="3898" y="3223"/>
                  </a:lnTo>
                  <a:lnTo>
                    <a:pt x="3898" y="3214"/>
                  </a:lnTo>
                  <a:lnTo>
                    <a:pt x="3898" y="3209"/>
                  </a:lnTo>
                  <a:lnTo>
                    <a:pt x="3898" y="3168"/>
                  </a:lnTo>
                  <a:lnTo>
                    <a:pt x="3898" y="3165"/>
                  </a:lnTo>
                  <a:lnTo>
                    <a:pt x="3898" y="3160"/>
                  </a:lnTo>
                  <a:lnTo>
                    <a:pt x="3900" y="3156"/>
                  </a:lnTo>
                  <a:lnTo>
                    <a:pt x="3906" y="3148"/>
                  </a:lnTo>
                  <a:lnTo>
                    <a:pt x="3910" y="3144"/>
                  </a:lnTo>
                  <a:lnTo>
                    <a:pt x="3911" y="3141"/>
                  </a:lnTo>
                  <a:lnTo>
                    <a:pt x="3913" y="3136"/>
                  </a:lnTo>
                  <a:lnTo>
                    <a:pt x="3911" y="3131"/>
                  </a:lnTo>
                  <a:lnTo>
                    <a:pt x="3911" y="3127"/>
                  </a:lnTo>
                  <a:lnTo>
                    <a:pt x="3911" y="3119"/>
                  </a:lnTo>
                  <a:lnTo>
                    <a:pt x="3913" y="3113"/>
                  </a:lnTo>
                  <a:lnTo>
                    <a:pt x="3915" y="3112"/>
                  </a:lnTo>
                  <a:lnTo>
                    <a:pt x="3918" y="3112"/>
                  </a:lnTo>
                  <a:lnTo>
                    <a:pt x="3925" y="3101"/>
                  </a:lnTo>
                  <a:lnTo>
                    <a:pt x="3929" y="3096"/>
                  </a:lnTo>
                  <a:lnTo>
                    <a:pt x="3932" y="3090"/>
                  </a:lnTo>
                  <a:lnTo>
                    <a:pt x="3934" y="3086"/>
                  </a:lnTo>
                  <a:lnTo>
                    <a:pt x="3934" y="3076"/>
                  </a:lnTo>
                  <a:lnTo>
                    <a:pt x="3932" y="3069"/>
                  </a:lnTo>
                  <a:lnTo>
                    <a:pt x="3930" y="3066"/>
                  </a:lnTo>
                  <a:lnTo>
                    <a:pt x="3929" y="3064"/>
                  </a:lnTo>
                  <a:lnTo>
                    <a:pt x="3920" y="3062"/>
                  </a:lnTo>
                  <a:close/>
                  <a:moveTo>
                    <a:pt x="2833" y="3712"/>
                  </a:moveTo>
                  <a:lnTo>
                    <a:pt x="2823" y="3712"/>
                  </a:lnTo>
                  <a:lnTo>
                    <a:pt x="2813" y="3712"/>
                  </a:lnTo>
                  <a:lnTo>
                    <a:pt x="2806" y="3716"/>
                  </a:lnTo>
                  <a:lnTo>
                    <a:pt x="2799" y="3719"/>
                  </a:lnTo>
                  <a:lnTo>
                    <a:pt x="2799" y="3728"/>
                  </a:lnTo>
                  <a:lnTo>
                    <a:pt x="2801" y="3734"/>
                  </a:lnTo>
                  <a:lnTo>
                    <a:pt x="2803" y="3741"/>
                  </a:lnTo>
                  <a:lnTo>
                    <a:pt x="2806" y="3746"/>
                  </a:lnTo>
                  <a:lnTo>
                    <a:pt x="2813" y="3746"/>
                  </a:lnTo>
                  <a:lnTo>
                    <a:pt x="2818" y="3745"/>
                  </a:lnTo>
                  <a:lnTo>
                    <a:pt x="2823" y="3741"/>
                  </a:lnTo>
                  <a:lnTo>
                    <a:pt x="2827" y="3736"/>
                  </a:lnTo>
                  <a:lnTo>
                    <a:pt x="2830" y="3724"/>
                  </a:lnTo>
                  <a:lnTo>
                    <a:pt x="2833" y="3712"/>
                  </a:lnTo>
                  <a:close/>
                  <a:moveTo>
                    <a:pt x="2110" y="3774"/>
                  </a:moveTo>
                  <a:lnTo>
                    <a:pt x="2105" y="3772"/>
                  </a:lnTo>
                  <a:lnTo>
                    <a:pt x="2100" y="3770"/>
                  </a:lnTo>
                  <a:lnTo>
                    <a:pt x="2096" y="3767"/>
                  </a:lnTo>
                  <a:lnTo>
                    <a:pt x="2089" y="3767"/>
                  </a:lnTo>
                  <a:lnTo>
                    <a:pt x="2088" y="3774"/>
                  </a:lnTo>
                  <a:lnTo>
                    <a:pt x="2084" y="3779"/>
                  </a:lnTo>
                  <a:lnTo>
                    <a:pt x="2083" y="3786"/>
                  </a:lnTo>
                  <a:lnTo>
                    <a:pt x="2083" y="3794"/>
                  </a:lnTo>
                  <a:lnTo>
                    <a:pt x="2095" y="3794"/>
                  </a:lnTo>
                  <a:lnTo>
                    <a:pt x="2100" y="3794"/>
                  </a:lnTo>
                  <a:lnTo>
                    <a:pt x="2103" y="3791"/>
                  </a:lnTo>
                  <a:lnTo>
                    <a:pt x="2107" y="3789"/>
                  </a:lnTo>
                  <a:lnTo>
                    <a:pt x="2108" y="3786"/>
                  </a:lnTo>
                  <a:lnTo>
                    <a:pt x="2110" y="3780"/>
                  </a:lnTo>
                  <a:lnTo>
                    <a:pt x="2110" y="3774"/>
                  </a:lnTo>
                  <a:close/>
                  <a:moveTo>
                    <a:pt x="2758" y="3787"/>
                  </a:moveTo>
                  <a:lnTo>
                    <a:pt x="2757" y="3794"/>
                  </a:lnTo>
                  <a:lnTo>
                    <a:pt x="2753" y="3799"/>
                  </a:lnTo>
                  <a:lnTo>
                    <a:pt x="2751" y="3806"/>
                  </a:lnTo>
                  <a:lnTo>
                    <a:pt x="2751" y="3815"/>
                  </a:lnTo>
                  <a:lnTo>
                    <a:pt x="2758" y="3815"/>
                  </a:lnTo>
                  <a:lnTo>
                    <a:pt x="2765" y="3813"/>
                  </a:lnTo>
                  <a:lnTo>
                    <a:pt x="2769" y="3808"/>
                  </a:lnTo>
                  <a:lnTo>
                    <a:pt x="2770" y="3803"/>
                  </a:lnTo>
                  <a:lnTo>
                    <a:pt x="2770" y="3797"/>
                  </a:lnTo>
                  <a:lnTo>
                    <a:pt x="2769" y="3792"/>
                  </a:lnTo>
                  <a:lnTo>
                    <a:pt x="2765" y="3789"/>
                  </a:lnTo>
                  <a:lnTo>
                    <a:pt x="2758" y="3787"/>
                  </a:lnTo>
                  <a:close/>
                  <a:moveTo>
                    <a:pt x="2678" y="3816"/>
                  </a:moveTo>
                  <a:lnTo>
                    <a:pt x="2675" y="3818"/>
                  </a:lnTo>
                  <a:lnTo>
                    <a:pt x="2671" y="3820"/>
                  </a:lnTo>
                  <a:lnTo>
                    <a:pt x="2668" y="3821"/>
                  </a:lnTo>
                  <a:lnTo>
                    <a:pt x="2663" y="3828"/>
                  </a:lnTo>
                  <a:lnTo>
                    <a:pt x="2661" y="3833"/>
                  </a:lnTo>
                  <a:lnTo>
                    <a:pt x="2661" y="3838"/>
                  </a:lnTo>
                  <a:lnTo>
                    <a:pt x="2663" y="3842"/>
                  </a:lnTo>
                  <a:lnTo>
                    <a:pt x="2664" y="3847"/>
                  </a:lnTo>
                  <a:lnTo>
                    <a:pt x="2668" y="3845"/>
                  </a:lnTo>
                  <a:lnTo>
                    <a:pt x="2669" y="3845"/>
                  </a:lnTo>
                  <a:lnTo>
                    <a:pt x="2678" y="3844"/>
                  </a:lnTo>
                  <a:lnTo>
                    <a:pt x="2685" y="3842"/>
                  </a:lnTo>
                  <a:lnTo>
                    <a:pt x="2688" y="3838"/>
                  </a:lnTo>
                  <a:lnTo>
                    <a:pt x="2690" y="3835"/>
                  </a:lnTo>
                  <a:lnTo>
                    <a:pt x="2692" y="3833"/>
                  </a:lnTo>
                  <a:lnTo>
                    <a:pt x="2693" y="3826"/>
                  </a:lnTo>
                  <a:lnTo>
                    <a:pt x="2697" y="3821"/>
                  </a:lnTo>
                  <a:lnTo>
                    <a:pt x="2690" y="3818"/>
                  </a:lnTo>
                  <a:lnTo>
                    <a:pt x="2687" y="3815"/>
                  </a:lnTo>
                  <a:lnTo>
                    <a:pt x="2681" y="3815"/>
                  </a:lnTo>
                  <a:lnTo>
                    <a:pt x="2678" y="3816"/>
                  </a:lnTo>
                  <a:close/>
                  <a:moveTo>
                    <a:pt x="2572" y="3826"/>
                  </a:moveTo>
                  <a:lnTo>
                    <a:pt x="2576" y="3833"/>
                  </a:lnTo>
                  <a:lnTo>
                    <a:pt x="2576" y="3840"/>
                  </a:lnTo>
                  <a:lnTo>
                    <a:pt x="2582" y="3842"/>
                  </a:lnTo>
                  <a:lnTo>
                    <a:pt x="2591" y="3842"/>
                  </a:lnTo>
                  <a:lnTo>
                    <a:pt x="2594" y="3840"/>
                  </a:lnTo>
                  <a:lnTo>
                    <a:pt x="2596" y="3837"/>
                  </a:lnTo>
                  <a:lnTo>
                    <a:pt x="2596" y="3832"/>
                  </a:lnTo>
                  <a:lnTo>
                    <a:pt x="2593" y="3825"/>
                  </a:lnTo>
                  <a:lnTo>
                    <a:pt x="2593" y="3821"/>
                  </a:lnTo>
                  <a:lnTo>
                    <a:pt x="2588" y="3816"/>
                  </a:lnTo>
                  <a:lnTo>
                    <a:pt x="2582" y="3815"/>
                  </a:lnTo>
                  <a:lnTo>
                    <a:pt x="2577" y="3815"/>
                  </a:lnTo>
                  <a:lnTo>
                    <a:pt x="2571" y="3816"/>
                  </a:lnTo>
                  <a:lnTo>
                    <a:pt x="2571" y="3820"/>
                  </a:lnTo>
                  <a:lnTo>
                    <a:pt x="2572" y="3823"/>
                  </a:lnTo>
                  <a:lnTo>
                    <a:pt x="2572" y="3826"/>
                  </a:lnTo>
                  <a:close/>
                  <a:moveTo>
                    <a:pt x="2521" y="3847"/>
                  </a:moveTo>
                  <a:lnTo>
                    <a:pt x="2516" y="3845"/>
                  </a:lnTo>
                  <a:lnTo>
                    <a:pt x="2511" y="3842"/>
                  </a:lnTo>
                  <a:lnTo>
                    <a:pt x="2506" y="3840"/>
                  </a:lnTo>
                  <a:lnTo>
                    <a:pt x="2502" y="3840"/>
                  </a:lnTo>
                  <a:lnTo>
                    <a:pt x="2499" y="3842"/>
                  </a:lnTo>
                  <a:lnTo>
                    <a:pt x="2499" y="3845"/>
                  </a:lnTo>
                  <a:lnTo>
                    <a:pt x="2501" y="3855"/>
                  </a:lnTo>
                  <a:lnTo>
                    <a:pt x="2502" y="3859"/>
                  </a:lnTo>
                  <a:lnTo>
                    <a:pt x="2506" y="3861"/>
                  </a:lnTo>
                  <a:lnTo>
                    <a:pt x="2514" y="3861"/>
                  </a:lnTo>
                  <a:lnTo>
                    <a:pt x="2513" y="3859"/>
                  </a:lnTo>
                  <a:lnTo>
                    <a:pt x="2513" y="3857"/>
                  </a:lnTo>
                  <a:lnTo>
                    <a:pt x="2518" y="3854"/>
                  </a:lnTo>
                  <a:lnTo>
                    <a:pt x="2521" y="3852"/>
                  </a:lnTo>
                  <a:lnTo>
                    <a:pt x="2523" y="3850"/>
                  </a:lnTo>
                  <a:lnTo>
                    <a:pt x="2521" y="3847"/>
                  </a:lnTo>
                  <a:close/>
                  <a:moveTo>
                    <a:pt x="2731" y="3849"/>
                  </a:moveTo>
                  <a:lnTo>
                    <a:pt x="2724" y="3847"/>
                  </a:lnTo>
                  <a:lnTo>
                    <a:pt x="2719" y="3844"/>
                  </a:lnTo>
                  <a:lnTo>
                    <a:pt x="2712" y="3842"/>
                  </a:lnTo>
                  <a:lnTo>
                    <a:pt x="2704" y="3842"/>
                  </a:lnTo>
                  <a:lnTo>
                    <a:pt x="2702" y="3849"/>
                  </a:lnTo>
                  <a:lnTo>
                    <a:pt x="2699" y="3854"/>
                  </a:lnTo>
                  <a:lnTo>
                    <a:pt x="2697" y="3861"/>
                  </a:lnTo>
                  <a:lnTo>
                    <a:pt x="2697" y="3869"/>
                  </a:lnTo>
                  <a:lnTo>
                    <a:pt x="2704" y="3879"/>
                  </a:lnTo>
                  <a:lnTo>
                    <a:pt x="2710" y="3890"/>
                  </a:lnTo>
                  <a:lnTo>
                    <a:pt x="2714" y="3896"/>
                  </a:lnTo>
                  <a:lnTo>
                    <a:pt x="2717" y="3905"/>
                  </a:lnTo>
                  <a:lnTo>
                    <a:pt x="2719" y="3908"/>
                  </a:lnTo>
                  <a:lnTo>
                    <a:pt x="2721" y="3910"/>
                  </a:lnTo>
                  <a:lnTo>
                    <a:pt x="2726" y="3910"/>
                  </a:lnTo>
                  <a:lnTo>
                    <a:pt x="2731" y="3910"/>
                  </a:lnTo>
                  <a:lnTo>
                    <a:pt x="2736" y="3908"/>
                  </a:lnTo>
                  <a:lnTo>
                    <a:pt x="2738" y="3905"/>
                  </a:lnTo>
                  <a:lnTo>
                    <a:pt x="2734" y="3903"/>
                  </a:lnTo>
                  <a:lnTo>
                    <a:pt x="2731" y="3900"/>
                  </a:lnTo>
                  <a:lnTo>
                    <a:pt x="2728" y="3898"/>
                  </a:lnTo>
                  <a:lnTo>
                    <a:pt x="2724" y="3893"/>
                  </a:lnTo>
                  <a:lnTo>
                    <a:pt x="2722" y="3888"/>
                  </a:lnTo>
                  <a:lnTo>
                    <a:pt x="2724" y="3883"/>
                  </a:lnTo>
                  <a:lnTo>
                    <a:pt x="2728" y="3876"/>
                  </a:lnTo>
                  <a:lnTo>
                    <a:pt x="2731" y="3869"/>
                  </a:lnTo>
                  <a:lnTo>
                    <a:pt x="2731" y="3859"/>
                  </a:lnTo>
                  <a:lnTo>
                    <a:pt x="2731" y="3849"/>
                  </a:lnTo>
                  <a:close/>
                  <a:moveTo>
                    <a:pt x="2963" y="3965"/>
                  </a:moveTo>
                  <a:lnTo>
                    <a:pt x="2965" y="3963"/>
                  </a:lnTo>
                  <a:lnTo>
                    <a:pt x="2966" y="3961"/>
                  </a:lnTo>
                  <a:lnTo>
                    <a:pt x="2970" y="3958"/>
                  </a:lnTo>
                  <a:lnTo>
                    <a:pt x="2975" y="3956"/>
                  </a:lnTo>
                  <a:lnTo>
                    <a:pt x="2977" y="3954"/>
                  </a:lnTo>
                  <a:lnTo>
                    <a:pt x="2977" y="3951"/>
                  </a:lnTo>
                  <a:lnTo>
                    <a:pt x="2970" y="3951"/>
                  </a:lnTo>
                  <a:lnTo>
                    <a:pt x="2963" y="3949"/>
                  </a:lnTo>
                  <a:lnTo>
                    <a:pt x="2954" y="3942"/>
                  </a:lnTo>
                  <a:lnTo>
                    <a:pt x="2949" y="3941"/>
                  </a:lnTo>
                  <a:lnTo>
                    <a:pt x="2944" y="3937"/>
                  </a:lnTo>
                  <a:lnTo>
                    <a:pt x="2937" y="3937"/>
                  </a:lnTo>
                  <a:lnTo>
                    <a:pt x="2929" y="3937"/>
                  </a:lnTo>
                  <a:lnTo>
                    <a:pt x="2920" y="3939"/>
                  </a:lnTo>
                  <a:lnTo>
                    <a:pt x="2915" y="3941"/>
                  </a:lnTo>
                  <a:lnTo>
                    <a:pt x="2912" y="3946"/>
                  </a:lnTo>
                  <a:lnTo>
                    <a:pt x="2908" y="3951"/>
                  </a:lnTo>
                  <a:lnTo>
                    <a:pt x="2902" y="3951"/>
                  </a:lnTo>
                  <a:lnTo>
                    <a:pt x="2896" y="3954"/>
                  </a:lnTo>
                  <a:lnTo>
                    <a:pt x="2893" y="3956"/>
                  </a:lnTo>
                  <a:lnTo>
                    <a:pt x="2888" y="3958"/>
                  </a:lnTo>
                  <a:lnTo>
                    <a:pt x="2878" y="3963"/>
                  </a:lnTo>
                  <a:lnTo>
                    <a:pt x="2869" y="3970"/>
                  </a:lnTo>
                  <a:lnTo>
                    <a:pt x="2861" y="3976"/>
                  </a:lnTo>
                  <a:lnTo>
                    <a:pt x="2854" y="3978"/>
                  </a:lnTo>
                  <a:lnTo>
                    <a:pt x="2847" y="3978"/>
                  </a:lnTo>
                  <a:lnTo>
                    <a:pt x="2844" y="3975"/>
                  </a:lnTo>
                  <a:lnTo>
                    <a:pt x="2840" y="3971"/>
                  </a:lnTo>
                  <a:lnTo>
                    <a:pt x="2835" y="3963"/>
                  </a:lnTo>
                  <a:lnTo>
                    <a:pt x="2828" y="3956"/>
                  </a:lnTo>
                  <a:lnTo>
                    <a:pt x="2825" y="3953"/>
                  </a:lnTo>
                  <a:lnTo>
                    <a:pt x="2820" y="3951"/>
                  </a:lnTo>
                  <a:lnTo>
                    <a:pt x="2820" y="3958"/>
                  </a:lnTo>
                  <a:lnTo>
                    <a:pt x="2820" y="3965"/>
                  </a:lnTo>
                  <a:lnTo>
                    <a:pt x="2816" y="3975"/>
                  </a:lnTo>
                  <a:lnTo>
                    <a:pt x="2809" y="3983"/>
                  </a:lnTo>
                  <a:lnTo>
                    <a:pt x="2806" y="3992"/>
                  </a:lnTo>
                  <a:lnTo>
                    <a:pt x="2801" y="3999"/>
                  </a:lnTo>
                  <a:lnTo>
                    <a:pt x="2796" y="4005"/>
                  </a:lnTo>
                  <a:lnTo>
                    <a:pt x="2792" y="4009"/>
                  </a:lnTo>
                  <a:lnTo>
                    <a:pt x="2789" y="4011"/>
                  </a:lnTo>
                  <a:lnTo>
                    <a:pt x="2784" y="4012"/>
                  </a:lnTo>
                  <a:lnTo>
                    <a:pt x="2779" y="4012"/>
                  </a:lnTo>
                  <a:lnTo>
                    <a:pt x="2772" y="4012"/>
                  </a:lnTo>
                  <a:lnTo>
                    <a:pt x="2767" y="4012"/>
                  </a:lnTo>
                  <a:lnTo>
                    <a:pt x="2758" y="4007"/>
                  </a:lnTo>
                  <a:lnTo>
                    <a:pt x="2755" y="4007"/>
                  </a:lnTo>
                  <a:lnTo>
                    <a:pt x="2745" y="4004"/>
                  </a:lnTo>
                  <a:lnTo>
                    <a:pt x="2736" y="3999"/>
                  </a:lnTo>
                  <a:lnTo>
                    <a:pt x="2728" y="3997"/>
                  </a:lnTo>
                  <a:lnTo>
                    <a:pt x="2722" y="3997"/>
                  </a:lnTo>
                  <a:lnTo>
                    <a:pt x="2717" y="3999"/>
                  </a:lnTo>
                  <a:lnTo>
                    <a:pt x="2716" y="3997"/>
                  </a:lnTo>
                  <a:lnTo>
                    <a:pt x="2712" y="3995"/>
                  </a:lnTo>
                  <a:lnTo>
                    <a:pt x="2710" y="3992"/>
                  </a:lnTo>
                  <a:lnTo>
                    <a:pt x="2704" y="3992"/>
                  </a:lnTo>
                  <a:lnTo>
                    <a:pt x="2700" y="3992"/>
                  </a:lnTo>
                  <a:lnTo>
                    <a:pt x="2697" y="3994"/>
                  </a:lnTo>
                  <a:lnTo>
                    <a:pt x="2695" y="3997"/>
                  </a:lnTo>
                  <a:lnTo>
                    <a:pt x="2690" y="4002"/>
                  </a:lnTo>
                  <a:lnTo>
                    <a:pt x="2687" y="4005"/>
                  </a:lnTo>
                  <a:lnTo>
                    <a:pt x="2683" y="4005"/>
                  </a:lnTo>
                  <a:lnTo>
                    <a:pt x="2642" y="4005"/>
                  </a:lnTo>
                  <a:lnTo>
                    <a:pt x="2642" y="4011"/>
                  </a:lnTo>
                  <a:lnTo>
                    <a:pt x="2640" y="4014"/>
                  </a:lnTo>
                  <a:lnTo>
                    <a:pt x="2639" y="4017"/>
                  </a:lnTo>
                  <a:lnTo>
                    <a:pt x="2635" y="4019"/>
                  </a:lnTo>
                  <a:lnTo>
                    <a:pt x="2632" y="4021"/>
                  </a:lnTo>
                  <a:lnTo>
                    <a:pt x="2629" y="4023"/>
                  </a:lnTo>
                  <a:lnTo>
                    <a:pt x="2627" y="4031"/>
                  </a:lnTo>
                  <a:lnTo>
                    <a:pt x="2625" y="4034"/>
                  </a:lnTo>
                  <a:lnTo>
                    <a:pt x="2623" y="4038"/>
                  </a:lnTo>
                  <a:lnTo>
                    <a:pt x="2620" y="4040"/>
                  </a:lnTo>
                  <a:lnTo>
                    <a:pt x="2615" y="4040"/>
                  </a:lnTo>
                  <a:lnTo>
                    <a:pt x="2610" y="4043"/>
                  </a:lnTo>
                  <a:lnTo>
                    <a:pt x="2605" y="4046"/>
                  </a:lnTo>
                  <a:lnTo>
                    <a:pt x="2600" y="4052"/>
                  </a:lnTo>
                  <a:lnTo>
                    <a:pt x="2594" y="4053"/>
                  </a:lnTo>
                  <a:lnTo>
                    <a:pt x="2581" y="4055"/>
                  </a:lnTo>
                  <a:lnTo>
                    <a:pt x="2571" y="4058"/>
                  </a:lnTo>
                  <a:lnTo>
                    <a:pt x="2560" y="4062"/>
                  </a:lnTo>
                  <a:lnTo>
                    <a:pt x="2547" y="4067"/>
                  </a:lnTo>
                  <a:lnTo>
                    <a:pt x="2538" y="4067"/>
                  </a:lnTo>
                  <a:lnTo>
                    <a:pt x="2530" y="4067"/>
                  </a:lnTo>
                  <a:lnTo>
                    <a:pt x="2526" y="4067"/>
                  </a:lnTo>
                  <a:lnTo>
                    <a:pt x="2521" y="4065"/>
                  </a:lnTo>
                  <a:lnTo>
                    <a:pt x="2516" y="4065"/>
                  </a:lnTo>
                  <a:lnTo>
                    <a:pt x="2507" y="4067"/>
                  </a:lnTo>
                  <a:lnTo>
                    <a:pt x="2497" y="4070"/>
                  </a:lnTo>
                  <a:lnTo>
                    <a:pt x="2487" y="4074"/>
                  </a:lnTo>
                  <a:lnTo>
                    <a:pt x="2484" y="4075"/>
                  </a:lnTo>
                  <a:lnTo>
                    <a:pt x="2472" y="4081"/>
                  </a:lnTo>
                  <a:lnTo>
                    <a:pt x="2467" y="4082"/>
                  </a:lnTo>
                  <a:lnTo>
                    <a:pt x="2460" y="4082"/>
                  </a:lnTo>
                  <a:lnTo>
                    <a:pt x="2456" y="4082"/>
                  </a:lnTo>
                  <a:lnTo>
                    <a:pt x="2453" y="4079"/>
                  </a:lnTo>
                  <a:lnTo>
                    <a:pt x="2449" y="4077"/>
                  </a:lnTo>
                  <a:lnTo>
                    <a:pt x="2444" y="4070"/>
                  </a:lnTo>
                  <a:lnTo>
                    <a:pt x="2443" y="4069"/>
                  </a:lnTo>
                  <a:lnTo>
                    <a:pt x="2441" y="4067"/>
                  </a:lnTo>
                  <a:lnTo>
                    <a:pt x="2439" y="4069"/>
                  </a:lnTo>
                  <a:lnTo>
                    <a:pt x="2438" y="4074"/>
                  </a:lnTo>
                  <a:lnTo>
                    <a:pt x="2431" y="4075"/>
                  </a:lnTo>
                  <a:lnTo>
                    <a:pt x="2426" y="4074"/>
                  </a:lnTo>
                  <a:lnTo>
                    <a:pt x="2417" y="4070"/>
                  </a:lnTo>
                  <a:lnTo>
                    <a:pt x="2409" y="4067"/>
                  </a:lnTo>
                  <a:lnTo>
                    <a:pt x="2403" y="4065"/>
                  </a:lnTo>
                  <a:lnTo>
                    <a:pt x="2397" y="4067"/>
                  </a:lnTo>
                  <a:lnTo>
                    <a:pt x="2386" y="4072"/>
                  </a:lnTo>
                  <a:lnTo>
                    <a:pt x="2383" y="4074"/>
                  </a:lnTo>
                  <a:lnTo>
                    <a:pt x="2378" y="4072"/>
                  </a:lnTo>
                  <a:lnTo>
                    <a:pt x="2374" y="4072"/>
                  </a:lnTo>
                  <a:lnTo>
                    <a:pt x="2368" y="4074"/>
                  </a:lnTo>
                  <a:lnTo>
                    <a:pt x="2359" y="4079"/>
                  </a:lnTo>
                  <a:lnTo>
                    <a:pt x="2354" y="4081"/>
                  </a:lnTo>
                  <a:lnTo>
                    <a:pt x="2349" y="4081"/>
                  </a:lnTo>
                  <a:lnTo>
                    <a:pt x="2347" y="4082"/>
                  </a:lnTo>
                  <a:lnTo>
                    <a:pt x="2347" y="4084"/>
                  </a:lnTo>
                  <a:lnTo>
                    <a:pt x="2345" y="4086"/>
                  </a:lnTo>
                  <a:lnTo>
                    <a:pt x="2342" y="4087"/>
                  </a:lnTo>
                  <a:lnTo>
                    <a:pt x="2281" y="4087"/>
                  </a:lnTo>
                  <a:lnTo>
                    <a:pt x="2279" y="4086"/>
                  </a:lnTo>
                  <a:lnTo>
                    <a:pt x="2277" y="4084"/>
                  </a:lnTo>
                  <a:lnTo>
                    <a:pt x="2274" y="4081"/>
                  </a:lnTo>
                  <a:lnTo>
                    <a:pt x="2270" y="4079"/>
                  </a:lnTo>
                  <a:lnTo>
                    <a:pt x="2269" y="4074"/>
                  </a:lnTo>
                  <a:lnTo>
                    <a:pt x="2267" y="4067"/>
                  </a:lnTo>
                  <a:lnTo>
                    <a:pt x="2264" y="4063"/>
                  </a:lnTo>
                  <a:lnTo>
                    <a:pt x="2260" y="4060"/>
                  </a:lnTo>
                  <a:lnTo>
                    <a:pt x="2252" y="4055"/>
                  </a:lnTo>
                  <a:lnTo>
                    <a:pt x="2240" y="4050"/>
                  </a:lnTo>
                  <a:lnTo>
                    <a:pt x="2240" y="4046"/>
                  </a:lnTo>
                  <a:lnTo>
                    <a:pt x="2236" y="4040"/>
                  </a:lnTo>
                  <a:lnTo>
                    <a:pt x="2233" y="4033"/>
                  </a:lnTo>
                  <a:lnTo>
                    <a:pt x="2192" y="4033"/>
                  </a:lnTo>
                  <a:lnTo>
                    <a:pt x="2185" y="4031"/>
                  </a:lnTo>
                  <a:lnTo>
                    <a:pt x="2182" y="4028"/>
                  </a:lnTo>
                  <a:lnTo>
                    <a:pt x="2173" y="4017"/>
                  </a:lnTo>
                  <a:lnTo>
                    <a:pt x="2170" y="4014"/>
                  </a:lnTo>
                  <a:lnTo>
                    <a:pt x="2166" y="4009"/>
                  </a:lnTo>
                  <a:lnTo>
                    <a:pt x="2161" y="4007"/>
                  </a:lnTo>
                  <a:lnTo>
                    <a:pt x="2153" y="4005"/>
                  </a:lnTo>
                  <a:lnTo>
                    <a:pt x="2151" y="4005"/>
                  </a:lnTo>
                  <a:lnTo>
                    <a:pt x="2146" y="4007"/>
                  </a:lnTo>
                  <a:lnTo>
                    <a:pt x="2142" y="4005"/>
                  </a:lnTo>
                  <a:lnTo>
                    <a:pt x="2136" y="4000"/>
                  </a:lnTo>
                  <a:lnTo>
                    <a:pt x="2130" y="3997"/>
                  </a:lnTo>
                  <a:lnTo>
                    <a:pt x="2127" y="3997"/>
                  </a:lnTo>
                  <a:lnTo>
                    <a:pt x="2122" y="4000"/>
                  </a:lnTo>
                  <a:lnTo>
                    <a:pt x="2117" y="4005"/>
                  </a:lnTo>
                  <a:lnTo>
                    <a:pt x="2113" y="4005"/>
                  </a:lnTo>
                  <a:lnTo>
                    <a:pt x="2069" y="4005"/>
                  </a:lnTo>
                  <a:lnTo>
                    <a:pt x="2064" y="4016"/>
                  </a:lnTo>
                  <a:lnTo>
                    <a:pt x="2055" y="4023"/>
                  </a:lnTo>
                  <a:lnTo>
                    <a:pt x="2052" y="4024"/>
                  </a:lnTo>
                  <a:lnTo>
                    <a:pt x="2050" y="4034"/>
                  </a:lnTo>
                  <a:lnTo>
                    <a:pt x="2049" y="4045"/>
                  </a:lnTo>
                  <a:lnTo>
                    <a:pt x="2043" y="4052"/>
                  </a:lnTo>
                  <a:lnTo>
                    <a:pt x="2040" y="4053"/>
                  </a:lnTo>
                  <a:lnTo>
                    <a:pt x="2037" y="4055"/>
                  </a:lnTo>
                  <a:lnTo>
                    <a:pt x="2033" y="4057"/>
                  </a:lnTo>
                  <a:lnTo>
                    <a:pt x="2021" y="4063"/>
                  </a:lnTo>
                  <a:lnTo>
                    <a:pt x="2011" y="4069"/>
                  </a:lnTo>
                  <a:lnTo>
                    <a:pt x="2008" y="4070"/>
                  </a:lnTo>
                  <a:lnTo>
                    <a:pt x="1996" y="4063"/>
                  </a:lnTo>
                  <a:lnTo>
                    <a:pt x="1987" y="4060"/>
                  </a:lnTo>
                  <a:lnTo>
                    <a:pt x="1979" y="4057"/>
                  </a:lnTo>
                  <a:lnTo>
                    <a:pt x="1977" y="4055"/>
                  </a:lnTo>
                  <a:lnTo>
                    <a:pt x="1974" y="4050"/>
                  </a:lnTo>
                  <a:lnTo>
                    <a:pt x="1967" y="4046"/>
                  </a:lnTo>
                  <a:lnTo>
                    <a:pt x="1967" y="4038"/>
                  </a:lnTo>
                  <a:lnTo>
                    <a:pt x="1965" y="4031"/>
                  </a:lnTo>
                  <a:lnTo>
                    <a:pt x="1962" y="4026"/>
                  </a:lnTo>
                  <a:lnTo>
                    <a:pt x="1960" y="4019"/>
                  </a:lnTo>
                  <a:lnTo>
                    <a:pt x="1960" y="4012"/>
                  </a:lnTo>
                  <a:lnTo>
                    <a:pt x="1956" y="4009"/>
                  </a:lnTo>
                  <a:lnTo>
                    <a:pt x="1951" y="4007"/>
                  </a:lnTo>
                  <a:lnTo>
                    <a:pt x="1946" y="4005"/>
                  </a:lnTo>
                  <a:lnTo>
                    <a:pt x="1941" y="4005"/>
                  </a:lnTo>
                  <a:lnTo>
                    <a:pt x="1939" y="4009"/>
                  </a:lnTo>
                  <a:lnTo>
                    <a:pt x="1938" y="4014"/>
                  </a:lnTo>
                  <a:lnTo>
                    <a:pt x="1938" y="4019"/>
                  </a:lnTo>
                  <a:lnTo>
                    <a:pt x="1939" y="4029"/>
                  </a:lnTo>
                  <a:lnTo>
                    <a:pt x="1939" y="4034"/>
                  </a:lnTo>
                  <a:lnTo>
                    <a:pt x="1939" y="4040"/>
                  </a:lnTo>
                  <a:lnTo>
                    <a:pt x="1927" y="4038"/>
                  </a:lnTo>
                  <a:lnTo>
                    <a:pt x="1921" y="4040"/>
                  </a:lnTo>
                  <a:lnTo>
                    <a:pt x="1914" y="4043"/>
                  </a:lnTo>
                  <a:lnTo>
                    <a:pt x="1909" y="4046"/>
                  </a:lnTo>
                  <a:lnTo>
                    <a:pt x="1898" y="4057"/>
                  </a:lnTo>
                  <a:lnTo>
                    <a:pt x="1893" y="4058"/>
                  </a:lnTo>
                  <a:lnTo>
                    <a:pt x="1885" y="4060"/>
                  </a:lnTo>
                  <a:lnTo>
                    <a:pt x="1878" y="4070"/>
                  </a:lnTo>
                  <a:lnTo>
                    <a:pt x="1870" y="4079"/>
                  </a:lnTo>
                  <a:lnTo>
                    <a:pt x="1861" y="4087"/>
                  </a:lnTo>
                  <a:lnTo>
                    <a:pt x="1851" y="4094"/>
                  </a:lnTo>
                  <a:lnTo>
                    <a:pt x="1852" y="4104"/>
                  </a:lnTo>
                  <a:lnTo>
                    <a:pt x="1851" y="4111"/>
                  </a:lnTo>
                  <a:lnTo>
                    <a:pt x="1847" y="4116"/>
                  </a:lnTo>
                  <a:lnTo>
                    <a:pt x="1842" y="4120"/>
                  </a:lnTo>
                  <a:lnTo>
                    <a:pt x="1837" y="4123"/>
                  </a:lnTo>
                  <a:lnTo>
                    <a:pt x="1834" y="4128"/>
                  </a:lnTo>
                  <a:lnTo>
                    <a:pt x="1830" y="4133"/>
                  </a:lnTo>
                  <a:lnTo>
                    <a:pt x="1830" y="4142"/>
                  </a:lnTo>
                  <a:lnTo>
                    <a:pt x="1834" y="4151"/>
                  </a:lnTo>
                  <a:lnTo>
                    <a:pt x="1835" y="4159"/>
                  </a:lnTo>
                  <a:lnTo>
                    <a:pt x="1837" y="4180"/>
                  </a:lnTo>
                  <a:lnTo>
                    <a:pt x="1837" y="4231"/>
                  </a:lnTo>
                  <a:lnTo>
                    <a:pt x="1841" y="4233"/>
                  </a:lnTo>
                  <a:lnTo>
                    <a:pt x="1844" y="4236"/>
                  </a:lnTo>
                  <a:lnTo>
                    <a:pt x="1847" y="4244"/>
                  </a:lnTo>
                  <a:lnTo>
                    <a:pt x="1849" y="4248"/>
                  </a:lnTo>
                  <a:lnTo>
                    <a:pt x="1852" y="4251"/>
                  </a:lnTo>
                  <a:lnTo>
                    <a:pt x="1858" y="4253"/>
                  </a:lnTo>
                  <a:lnTo>
                    <a:pt x="1864" y="4251"/>
                  </a:lnTo>
                  <a:lnTo>
                    <a:pt x="1864" y="4256"/>
                  </a:lnTo>
                  <a:lnTo>
                    <a:pt x="1866" y="4260"/>
                  </a:lnTo>
                  <a:lnTo>
                    <a:pt x="1870" y="4261"/>
                  </a:lnTo>
                  <a:lnTo>
                    <a:pt x="1873" y="4263"/>
                  </a:lnTo>
                  <a:lnTo>
                    <a:pt x="1881" y="4265"/>
                  </a:lnTo>
                  <a:lnTo>
                    <a:pt x="1883" y="4268"/>
                  </a:lnTo>
                  <a:lnTo>
                    <a:pt x="1885" y="4272"/>
                  </a:lnTo>
                  <a:lnTo>
                    <a:pt x="1890" y="4273"/>
                  </a:lnTo>
                  <a:lnTo>
                    <a:pt x="1895" y="4279"/>
                  </a:lnTo>
                  <a:lnTo>
                    <a:pt x="1904" y="4287"/>
                  </a:lnTo>
                  <a:lnTo>
                    <a:pt x="1907" y="4292"/>
                  </a:lnTo>
                  <a:lnTo>
                    <a:pt x="1912" y="4296"/>
                  </a:lnTo>
                  <a:lnTo>
                    <a:pt x="1917" y="4299"/>
                  </a:lnTo>
                  <a:lnTo>
                    <a:pt x="1926" y="4299"/>
                  </a:lnTo>
                  <a:lnTo>
                    <a:pt x="1939" y="4296"/>
                  </a:lnTo>
                  <a:lnTo>
                    <a:pt x="1956" y="4292"/>
                  </a:lnTo>
                  <a:lnTo>
                    <a:pt x="1975" y="4292"/>
                  </a:lnTo>
                  <a:lnTo>
                    <a:pt x="1994" y="4292"/>
                  </a:lnTo>
                  <a:lnTo>
                    <a:pt x="2008" y="4299"/>
                  </a:lnTo>
                  <a:lnTo>
                    <a:pt x="2014" y="4302"/>
                  </a:lnTo>
                  <a:lnTo>
                    <a:pt x="2021" y="4306"/>
                  </a:lnTo>
                  <a:lnTo>
                    <a:pt x="2023" y="4309"/>
                  </a:lnTo>
                  <a:lnTo>
                    <a:pt x="2025" y="4313"/>
                  </a:lnTo>
                  <a:lnTo>
                    <a:pt x="2026" y="4316"/>
                  </a:lnTo>
                  <a:lnTo>
                    <a:pt x="2028" y="4319"/>
                  </a:lnTo>
                  <a:lnTo>
                    <a:pt x="2031" y="4321"/>
                  </a:lnTo>
                  <a:lnTo>
                    <a:pt x="2037" y="4321"/>
                  </a:lnTo>
                  <a:lnTo>
                    <a:pt x="2040" y="4321"/>
                  </a:lnTo>
                  <a:lnTo>
                    <a:pt x="2042" y="4323"/>
                  </a:lnTo>
                  <a:lnTo>
                    <a:pt x="2042" y="4326"/>
                  </a:lnTo>
                  <a:lnTo>
                    <a:pt x="2052" y="4326"/>
                  </a:lnTo>
                  <a:lnTo>
                    <a:pt x="2060" y="4328"/>
                  </a:lnTo>
                  <a:lnTo>
                    <a:pt x="2078" y="4331"/>
                  </a:lnTo>
                  <a:lnTo>
                    <a:pt x="2093" y="4337"/>
                  </a:lnTo>
                  <a:lnTo>
                    <a:pt x="2110" y="4340"/>
                  </a:lnTo>
                  <a:lnTo>
                    <a:pt x="2113" y="4350"/>
                  </a:lnTo>
                  <a:lnTo>
                    <a:pt x="2118" y="4359"/>
                  </a:lnTo>
                  <a:lnTo>
                    <a:pt x="2132" y="4372"/>
                  </a:lnTo>
                  <a:lnTo>
                    <a:pt x="2146" y="4386"/>
                  </a:lnTo>
                  <a:lnTo>
                    <a:pt x="2153" y="4393"/>
                  </a:lnTo>
                  <a:lnTo>
                    <a:pt x="2158" y="4401"/>
                  </a:lnTo>
                  <a:lnTo>
                    <a:pt x="2170" y="4403"/>
                  </a:lnTo>
                  <a:lnTo>
                    <a:pt x="2178" y="4408"/>
                  </a:lnTo>
                  <a:lnTo>
                    <a:pt x="2195" y="4418"/>
                  </a:lnTo>
                  <a:lnTo>
                    <a:pt x="2206" y="4422"/>
                  </a:lnTo>
                  <a:lnTo>
                    <a:pt x="2214" y="4427"/>
                  </a:lnTo>
                  <a:lnTo>
                    <a:pt x="2226" y="4429"/>
                  </a:lnTo>
                  <a:lnTo>
                    <a:pt x="2240" y="4429"/>
                  </a:lnTo>
                  <a:lnTo>
                    <a:pt x="2245" y="4437"/>
                  </a:lnTo>
                  <a:lnTo>
                    <a:pt x="2248" y="4441"/>
                  </a:lnTo>
                  <a:lnTo>
                    <a:pt x="2253" y="4442"/>
                  </a:lnTo>
                  <a:lnTo>
                    <a:pt x="2253" y="4449"/>
                  </a:lnTo>
                  <a:lnTo>
                    <a:pt x="2253" y="4456"/>
                  </a:lnTo>
                  <a:lnTo>
                    <a:pt x="2255" y="4461"/>
                  </a:lnTo>
                  <a:lnTo>
                    <a:pt x="2260" y="4463"/>
                  </a:lnTo>
                  <a:lnTo>
                    <a:pt x="2262" y="4459"/>
                  </a:lnTo>
                  <a:lnTo>
                    <a:pt x="2264" y="4458"/>
                  </a:lnTo>
                  <a:lnTo>
                    <a:pt x="2265" y="4459"/>
                  </a:lnTo>
                  <a:lnTo>
                    <a:pt x="2267" y="4463"/>
                  </a:lnTo>
                  <a:lnTo>
                    <a:pt x="2270" y="4464"/>
                  </a:lnTo>
                  <a:lnTo>
                    <a:pt x="2274" y="4466"/>
                  </a:lnTo>
                  <a:lnTo>
                    <a:pt x="2276" y="4470"/>
                  </a:lnTo>
                  <a:lnTo>
                    <a:pt x="2281" y="4470"/>
                  </a:lnTo>
                  <a:lnTo>
                    <a:pt x="2286" y="4473"/>
                  </a:lnTo>
                  <a:lnTo>
                    <a:pt x="2293" y="4475"/>
                  </a:lnTo>
                  <a:lnTo>
                    <a:pt x="2299" y="4476"/>
                  </a:lnTo>
                  <a:lnTo>
                    <a:pt x="2308" y="4476"/>
                  </a:lnTo>
                  <a:lnTo>
                    <a:pt x="2320" y="4481"/>
                  </a:lnTo>
                  <a:lnTo>
                    <a:pt x="2330" y="4488"/>
                  </a:lnTo>
                  <a:lnTo>
                    <a:pt x="2342" y="4493"/>
                  </a:lnTo>
                  <a:lnTo>
                    <a:pt x="2349" y="4495"/>
                  </a:lnTo>
                  <a:lnTo>
                    <a:pt x="2356" y="4497"/>
                  </a:lnTo>
                  <a:lnTo>
                    <a:pt x="2431" y="4497"/>
                  </a:lnTo>
                  <a:lnTo>
                    <a:pt x="2439" y="4502"/>
                  </a:lnTo>
                  <a:lnTo>
                    <a:pt x="2451" y="4504"/>
                  </a:lnTo>
                  <a:lnTo>
                    <a:pt x="2456" y="4504"/>
                  </a:lnTo>
                  <a:lnTo>
                    <a:pt x="2460" y="4505"/>
                  </a:lnTo>
                  <a:lnTo>
                    <a:pt x="2463" y="4507"/>
                  </a:lnTo>
                  <a:lnTo>
                    <a:pt x="2470" y="4514"/>
                  </a:lnTo>
                  <a:lnTo>
                    <a:pt x="2478" y="4521"/>
                  </a:lnTo>
                  <a:lnTo>
                    <a:pt x="2484" y="4522"/>
                  </a:lnTo>
                  <a:lnTo>
                    <a:pt x="2489" y="4524"/>
                  </a:lnTo>
                  <a:lnTo>
                    <a:pt x="2492" y="4524"/>
                  </a:lnTo>
                  <a:lnTo>
                    <a:pt x="2499" y="4527"/>
                  </a:lnTo>
                  <a:lnTo>
                    <a:pt x="2506" y="4531"/>
                  </a:lnTo>
                  <a:lnTo>
                    <a:pt x="2507" y="4538"/>
                  </a:lnTo>
                  <a:lnTo>
                    <a:pt x="2511" y="4545"/>
                  </a:lnTo>
                  <a:lnTo>
                    <a:pt x="2519" y="4555"/>
                  </a:lnTo>
                  <a:lnTo>
                    <a:pt x="2528" y="4567"/>
                  </a:lnTo>
                  <a:lnTo>
                    <a:pt x="2531" y="4574"/>
                  </a:lnTo>
                  <a:lnTo>
                    <a:pt x="2533" y="4580"/>
                  </a:lnTo>
                  <a:lnTo>
                    <a:pt x="2533" y="4584"/>
                  </a:lnTo>
                  <a:lnTo>
                    <a:pt x="2531" y="4589"/>
                  </a:lnTo>
                  <a:lnTo>
                    <a:pt x="2530" y="4594"/>
                  </a:lnTo>
                  <a:lnTo>
                    <a:pt x="2531" y="4597"/>
                  </a:lnTo>
                  <a:lnTo>
                    <a:pt x="2535" y="4601"/>
                  </a:lnTo>
                  <a:lnTo>
                    <a:pt x="2542" y="4606"/>
                  </a:lnTo>
                  <a:lnTo>
                    <a:pt x="2548" y="4609"/>
                  </a:lnTo>
                  <a:lnTo>
                    <a:pt x="2552" y="4611"/>
                  </a:lnTo>
                  <a:lnTo>
                    <a:pt x="2555" y="4613"/>
                  </a:lnTo>
                  <a:lnTo>
                    <a:pt x="2557" y="4616"/>
                  </a:lnTo>
                  <a:lnTo>
                    <a:pt x="2560" y="4625"/>
                  </a:lnTo>
                  <a:lnTo>
                    <a:pt x="2562" y="4630"/>
                  </a:lnTo>
                  <a:lnTo>
                    <a:pt x="2565" y="4633"/>
                  </a:lnTo>
                  <a:lnTo>
                    <a:pt x="2569" y="4635"/>
                  </a:lnTo>
                  <a:lnTo>
                    <a:pt x="2576" y="4633"/>
                  </a:lnTo>
                  <a:lnTo>
                    <a:pt x="2581" y="4633"/>
                  </a:lnTo>
                  <a:lnTo>
                    <a:pt x="2593" y="4638"/>
                  </a:lnTo>
                  <a:lnTo>
                    <a:pt x="2603" y="4642"/>
                  </a:lnTo>
                  <a:lnTo>
                    <a:pt x="2613" y="4647"/>
                  </a:lnTo>
                  <a:lnTo>
                    <a:pt x="2620" y="4647"/>
                  </a:lnTo>
                  <a:lnTo>
                    <a:pt x="2629" y="4647"/>
                  </a:lnTo>
                  <a:lnTo>
                    <a:pt x="2632" y="4654"/>
                  </a:lnTo>
                  <a:lnTo>
                    <a:pt x="2637" y="4661"/>
                  </a:lnTo>
                  <a:lnTo>
                    <a:pt x="2640" y="4664"/>
                  </a:lnTo>
                  <a:lnTo>
                    <a:pt x="2646" y="4666"/>
                  </a:lnTo>
                  <a:lnTo>
                    <a:pt x="2651" y="4667"/>
                  </a:lnTo>
                  <a:lnTo>
                    <a:pt x="2656" y="4667"/>
                  </a:lnTo>
                  <a:lnTo>
                    <a:pt x="2666" y="4669"/>
                  </a:lnTo>
                  <a:lnTo>
                    <a:pt x="2675" y="4669"/>
                  </a:lnTo>
                  <a:lnTo>
                    <a:pt x="2692" y="4666"/>
                  </a:lnTo>
                  <a:lnTo>
                    <a:pt x="2705" y="4662"/>
                  </a:lnTo>
                  <a:lnTo>
                    <a:pt x="2714" y="4661"/>
                  </a:lnTo>
                  <a:lnTo>
                    <a:pt x="2724" y="4661"/>
                  </a:lnTo>
                  <a:lnTo>
                    <a:pt x="2729" y="4664"/>
                  </a:lnTo>
                  <a:lnTo>
                    <a:pt x="2736" y="4666"/>
                  </a:lnTo>
                  <a:lnTo>
                    <a:pt x="2743" y="4667"/>
                  </a:lnTo>
                  <a:lnTo>
                    <a:pt x="2751" y="4667"/>
                  </a:lnTo>
                  <a:lnTo>
                    <a:pt x="2760" y="4673"/>
                  </a:lnTo>
                  <a:lnTo>
                    <a:pt x="2767" y="4679"/>
                  </a:lnTo>
                  <a:lnTo>
                    <a:pt x="2772" y="4684"/>
                  </a:lnTo>
                  <a:lnTo>
                    <a:pt x="2779" y="4688"/>
                  </a:lnTo>
                  <a:lnTo>
                    <a:pt x="2779" y="4690"/>
                  </a:lnTo>
                  <a:lnTo>
                    <a:pt x="2781" y="4691"/>
                  </a:lnTo>
                  <a:lnTo>
                    <a:pt x="2781" y="4693"/>
                  </a:lnTo>
                  <a:lnTo>
                    <a:pt x="2782" y="4695"/>
                  </a:lnTo>
                  <a:lnTo>
                    <a:pt x="2786" y="4695"/>
                  </a:lnTo>
                  <a:lnTo>
                    <a:pt x="2787" y="4690"/>
                  </a:lnTo>
                  <a:lnTo>
                    <a:pt x="2789" y="4688"/>
                  </a:lnTo>
                  <a:lnTo>
                    <a:pt x="2798" y="4683"/>
                  </a:lnTo>
                  <a:lnTo>
                    <a:pt x="2804" y="4679"/>
                  </a:lnTo>
                  <a:lnTo>
                    <a:pt x="2806" y="4678"/>
                  </a:lnTo>
                  <a:lnTo>
                    <a:pt x="2806" y="4673"/>
                  </a:lnTo>
                  <a:lnTo>
                    <a:pt x="2806" y="4669"/>
                  </a:lnTo>
                  <a:lnTo>
                    <a:pt x="2804" y="4654"/>
                  </a:lnTo>
                  <a:lnTo>
                    <a:pt x="2801" y="4638"/>
                  </a:lnTo>
                  <a:lnTo>
                    <a:pt x="2798" y="4625"/>
                  </a:lnTo>
                  <a:lnTo>
                    <a:pt x="2798" y="4616"/>
                  </a:lnTo>
                  <a:lnTo>
                    <a:pt x="2799" y="4606"/>
                  </a:lnTo>
                  <a:lnTo>
                    <a:pt x="2808" y="4587"/>
                  </a:lnTo>
                  <a:lnTo>
                    <a:pt x="2811" y="4577"/>
                  </a:lnTo>
                  <a:lnTo>
                    <a:pt x="2813" y="4565"/>
                  </a:lnTo>
                  <a:lnTo>
                    <a:pt x="2818" y="4563"/>
                  </a:lnTo>
                  <a:lnTo>
                    <a:pt x="2821" y="4560"/>
                  </a:lnTo>
                  <a:lnTo>
                    <a:pt x="2828" y="4553"/>
                  </a:lnTo>
                  <a:lnTo>
                    <a:pt x="2832" y="4550"/>
                  </a:lnTo>
                  <a:lnTo>
                    <a:pt x="2835" y="4546"/>
                  </a:lnTo>
                  <a:lnTo>
                    <a:pt x="2840" y="4545"/>
                  </a:lnTo>
                  <a:lnTo>
                    <a:pt x="2847" y="4545"/>
                  </a:lnTo>
                  <a:lnTo>
                    <a:pt x="2850" y="4543"/>
                  </a:lnTo>
                  <a:lnTo>
                    <a:pt x="2854" y="4539"/>
                  </a:lnTo>
                  <a:lnTo>
                    <a:pt x="2857" y="4531"/>
                  </a:lnTo>
                  <a:lnTo>
                    <a:pt x="2859" y="4527"/>
                  </a:lnTo>
                  <a:lnTo>
                    <a:pt x="2862" y="4524"/>
                  </a:lnTo>
                  <a:lnTo>
                    <a:pt x="2867" y="4522"/>
                  </a:lnTo>
                  <a:lnTo>
                    <a:pt x="2874" y="4524"/>
                  </a:lnTo>
                  <a:lnTo>
                    <a:pt x="2873" y="4516"/>
                  </a:lnTo>
                  <a:lnTo>
                    <a:pt x="2869" y="4507"/>
                  </a:lnTo>
                  <a:lnTo>
                    <a:pt x="2867" y="4500"/>
                  </a:lnTo>
                  <a:lnTo>
                    <a:pt x="2866" y="4490"/>
                  </a:lnTo>
                  <a:lnTo>
                    <a:pt x="2866" y="4488"/>
                  </a:lnTo>
                  <a:lnTo>
                    <a:pt x="2869" y="4485"/>
                  </a:lnTo>
                  <a:lnTo>
                    <a:pt x="2867" y="4483"/>
                  </a:lnTo>
                  <a:lnTo>
                    <a:pt x="2862" y="4481"/>
                  </a:lnTo>
                  <a:lnTo>
                    <a:pt x="2856" y="4481"/>
                  </a:lnTo>
                  <a:lnTo>
                    <a:pt x="2856" y="4480"/>
                  </a:lnTo>
                  <a:lnTo>
                    <a:pt x="2857" y="4476"/>
                  </a:lnTo>
                  <a:lnTo>
                    <a:pt x="2854" y="4475"/>
                  </a:lnTo>
                  <a:lnTo>
                    <a:pt x="2850" y="4476"/>
                  </a:lnTo>
                  <a:lnTo>
                    <a:pt x="2849" y="4475"/>
                  </a:lnTo>
                  <a:lnTo>
                    <a:pt x="2849" y="4468"/>
                  </a:lnTo>
                  <a:lnTo>
                    <a:pt x="2847" y="4464"/>
                  </a:lnTo>
                  <a:lnTo>
                    <a:pt x="2847" y="4463"/>
                  </a:lnTo>
                  <a:lnTo>
                    <a:pt x="2844" y="4461"/>
                  </a:lnTo>
                  <a:lnTo>
                    <a:pt x="2840" y="4463"/>
                  </a:lnTo>
                  <a:lnTo>
                    <a:pt x="2837" y="4461"/>
                  </a:lnTo>
                  <a:lnTo>
                    <a:pt x="2827" y="4458"/>
                  </a:lnTo>
                  <a:lnTo>
                    <a:pt x="2823" y="4454"/>
                  </a:lnTo>
                  <a:lnTo>
                    <a:pt x="2820" y="4449"/>
                  </a:lnTo>
                  <a:lnTo>
                    <a:pt x="2816" y="4441"/>
                  </a:lnTo>
                  <a:lnTo>
                    <a:pt x="2816" y="4437"/>
                  </a:lnTo>
                  <a:lnTo>
                    <a:pt x="2816" y="4434"/>
                  </a:lnTo>
                  <a:lnTo>
                    <a:pt x="2820" y="4430"/>
                  </a:lnTo>
                  <a:lnTo>
                    <a:pt x="2825" y="4427"/>
                  </a:lnTo>
                  <a:lnTo>
                    <a:pt x="2828" y="4425"/>
                  </a:lnTo>
                  <a:lnTo>
                    <a:pt x="2835" y="4422"/>
                  </a:lnTo>
                  <a:lnTo>
                    <a:pt x="2840" y="4415"/>
                  </a:lnTo>
                  <a:lnTo>
                    <a:pt x="2835" y="4413"/>
                  </a:lnTo>
                  <a:lnTo>
                    <a:pt x="2830" y="4412"/>
                  </a:lnTo>
                  <a:lnTo>
                    <a:pt x="2825" y="4403"/>
                  </a:lnTo>
                  <a:lnTo>
                    <a:pt x="2820" y="4394"/>
                  </a:lnTo>
                  <a:lnTo>
                    <a:pt x="2816" y="4391"/>
                  </a:lnTo>
                  <a:lnTo>
                    <a:pt x="2813" y="4388"/>
                  </a:lnTo>
                  <a:lnTo>
                    <a:pt x="2811" y="4384"/>
                  </a:lnTo>
                  <a:lnTo>
                    <a:pt x="2808" y="4381"/>
                  </a:lnTo>
                  <a:lnTo>
                    <a:pt x="2798" y="4379"/>
                  </a:lnTo>
                  <a:lnTo>
                    <a:pt x="2792" y="4379"/>
                  </a:lnTo>
                  <a:lnTo>
                    <a:pt x="2789" y="4376"/>
                  </a:lnTo>
                  <a:lnTo>
                    <a:pt x="2786" y="4372"/>
                  </a:lnTo>
                  <a:lnTo>
                    <a:pt x="2786" y="4367"/>
                  </a:lnTo>
                  <a:lnTo>
                    <a:pt x="2786" y="4362"/>
                  </a:lnTo>
                  <a:lnTo>
                    <a:pt x="2784" y="4357"/>
                  </a:lnTo>
                  <a:lnTo>
                    <a:pt x="2781" y="4348"/>
                  </a:lnTo>
                  <a:lnTo>
                    <a:pt x="2777" y="4340"/>
                  </a:lnTo>
                  <a:lnTo>
                    <a:pt x="2777" y="4333"/>
                  </a:lnTo>
                  <a:lnTo>
                    <a:pt x="2779" y="4326"/>
                  </a:lnTo>
                  <a:lnTo>
                    <a:pt x="2781" y="4314"/>
                  </a:lnTo>
                  <a:lnTo>
                    <a:pt x="2784" y="4306"/>
                  </a:lnTo>
                  <a:lnTo>
                    <a:pt x="2791" y="4297"/>
                  </a:lnTo>
                  <a:lnTo>
                    <a:pt x="2794" y="4294"/>
                  </a:lnTo>
                  <a:lnTo>
                    <a:pt x="2799" y="4292"/>
                  </a:lnTo>
                  <a:lnTo>
                    <a:pt x="2801" y="4277"/>
                  </a:lnTo>
                  <a:lnTo>
                    <a:pt x="2803" y="4263"/>
                  </a:lnTo>
                  <a:lnTo>
                    <a:pt x="2809" y="4238"/>
                  </a:lnTo>
                  <a:lnTo>
                    <a:pt x="2815" y="4212"/>
                  </a:lnTo>
                  <a:lnTo>
                    <a:pt x="2818" y="4198"/>
                  </a:lnTo>
                  <a:lnTo>
                    <a:pt x="2820" y="4183"/>
                  </a:lnTo>
                  <a:lnTo>
                    <a:pt x="2832" y="4174"/>
                  </a:lnTo>
                  <a:lnTo>
                    <a:pt x="2844" y="4166"/>
                  </a:lnTo>
                  <a:lnTo>
                    <a:pt x="2847" y="4166"/>
                  </a:lnTo>
                  <a:lnTo>
                    <a:pt x="2850" y="4163"/>
                  </a:lnTo>
                  <a:lnTo>
                    <a:pt x="2852" y="4159"/>
                  </a:lnTo>
                  <a:lnTo>
                    <a:pt x="2856" y="4152"/>
                  </a:lnTo>
                  <a:lnTo>
                    <a:pt x="2857" y="4149"/>
                  </a:lnTo>
                  <a:lnTo>
                    <a:pt x="2862" y="4147"/>
                  </a:lnTo>
                  <a:lnTo>
                    <a:pt x="2866" y="4145"/>
                  </a:lnTo>
                  <a:lnTo>
                    <a:pt x="2867" y="4140"/>
                  </a:lnTo>
                  <a:lnTo>
                    <a:pt x="2867" y="4137"/>
                  </a:lnTo>
                  <a:lnTo>
                    <a:pt x="2869" y="4127"/>
                  </a:lnTo>
                  <a:lnTo>
                    <a:pt x="2871" y="4121"/>
                  </a:lnTo>
                  <a:lnTo>
                    <a:pt x="2874" y="4118"/>
                  </a:lnTo>
                  <a:lnTo>
                    <a:pt x="2878" y="4116"/>
                  </a:lnTo>
                  <a:lnTo>
                    <a:pt x="2883" y="4115"/>
                  </a:lnTo>
                  <a:lnTo>
                    <a:pt x="2888" y="4111"/>
                  </a:lnTo>
                  <a:lnTo>
                    <a:pt x="2890" y="4106"/>
                  </a:lnTo>
                  <a:lnTo>
                    <a:pt x="2888" y="4098"/>
                  </a:lnTo>
                  <a:lnTo>
                    <a:pt x="2888" y="4094"/>
                  </a:lnTo>
                  <a:lnTo>
                    <a:pt x="2891" y="4094"/>
                  </a:lnTo>
                  <a:lnTo>
                    <a:pt x="2895" y="4094"/>
                  </a:lnTo>
                  <a:lnTo>
                    <a:pt x="2896" y="4089"/>
                  </a:lnTo>
                  <a:lnTo>
                    <a:pt x="2898" y="4087"/>
                  </a:lnTo>
                  <a:lnTo>
                    <a:pt x="2908" y="4079"/>
                  </a:lnTo>
                  <a:lnTo>
                    <a:pt x="2912" y="4075"/>
                  </a:lnTo>
                  <a:lnTo>
                    <a:pt x="2915" y="4070"/>
                  </a:lnTo>
                  <a:lnTo>
                    <a:pt x="2917" y="4067"/>
                  </a:lnTo>
                  <a:lnTo>
                    <a:pt x="2924" y="4060"/>
                  </a:lnTo>
                  <a:lnTo>
                    <a:pt x="2929" y="4052"/>
                  </a:lnTo>
                  <a:lnTo>
                    <a:pt x="2934" y="4041"/>
                  </a:lnTo>
                  <a:lnTo>
                    <a:pt x="2936" y="4036"/>
                  </a:lnTo>
                  <a:lnTo>
                    <a:pt x="2936" y="4031"/>
                  </a:lnTo>
                  <a:lnTo>
                    <a:pt x="2936" y="4028"/>
                  </a:lnTo>
                  <a:lnTo>
                    <a:pt x="2939" y="4016"/>
                  </a:lnTo>
                  <a:lnTo>
                    <a:pt x="2942" y="4007"/>
                  </a:lnTo>
                  <a:lnTo>
                    <a:pt x="2948" y="3997"/>
                  </a:lnTo>
                  <a:lnTo>
                    <a:pt x="2949" y="3985"/>
                  </a:lnTo>
                  <a:lnTo>
                    <a:pt x="2951" y="3985"/>
                  </a:lnTo>
                  <a:lnTo>
                    <a:pt x="2953" y="3983"/>
                  </a:lnTo>
                  <a:lnTo>
                    <a:pt x="2954" y="3980"/>
                  </a:lnTo>
                  <a:lnTo>
                    <a:pt x="2954" y="3975"/>
                  </a:lnTo>
                  <a:lnTo>
                    <a:pt x="2956" y="3971"/>
                  </a:lnTo>
                  <a:lnTo>
                    <a:pt x="2961" y="3970"/>
                  </a:lnTo>
                  <a:lnTo>
                    <a:pt x="2963" y="3968"/>
                  </a:lnTo>
                  <a:lnTo>
                    <a:pt x="2963" y="3965"/>
                  </a:lnTo>
                  <a:close/>
                  <a:moveTo>
                    <a:pt x="1817" y="4087"/>
                  </a:moveTo>
                  <a:lnTo>
                    <a:pt x="1810" y="4082"/>
                  </a:lnTo>
                  <a:lnTo>
                    <a:pt x="1803" y="4082"/>
                  </a:lnTo>
                  <a:lnTo>
                    <a:pt x="1796" y="4082"/>
                  </a:lnTo>
                  <a:lnTo>
                    <a:pt x="1789" y="4087"/>
                  </a:lnTo>
                  <a:lnTo>
                    <a:pt x="1789" y="4101"/>
                  </a:lnTo>
                  <a:lnTo>
                    <a:pt x="1791" y="4106"/>
                  </a:lnTo>
                  <a:lnTo>
                    <a:pt x="1793" y="4108"/>
                  </a:lnTo>
                  <a:lnTo>
                    <a:pt x="1796" y="4108"/>
                  </a:lnTo>
                  <a:lnTo>
                    <a:pt x="1796" y="4103"/>
                  </a:lnTo>
                  <a:lnTo>
                    <a:pt x="1798" y="4099"/>
                  </a:lnTo>
                  <a:lnTo>
                    <a:pt x="1801" y="4098"/>
                  </a:lnTo>
                  <a:lnTo>
                    <a:pt x="1805" y="4096"/>
                  </a:lnTo>
                  <a:lnTo>
                    <a:pt x="1813" y="4094"/>
                  </a:lnTo>
                  <a:lnTo>
                    <a:pt x="1815" y="4091"/>
                  </a:lnTo>
                  <a:lnTo>
                    <a:pt x="1817" y="4087"/>
                  </a:lnTo>
                  <a:close/>
                  <a:moveTo>
                    <a:pt x="1701" y="4094"/>
                  </a:moveTo>
                  <a:lnTo>
                    <a:pt x="1701" y="4103"/>
                  </a:lnTo>
                  <a:lnTo>
                    <a:pt x="1702" y="4110"/>
                  </a:lnTo>
                  <a:lnTo>
                    <a:pt x="1704" y="4116"/>
                  </a:lnTo>
                  <a:lnTo>
                    <a:pt x="1708" y="4121"/>
                  </a:lnTo>
                  <a:lnTo>
                    <a:pt x="1713" y="4125"/>
                  </a:lnTo>
                  <a:lnTo>
                    <a:pt x="1719" y="4127"/>
                  </a:lnTo>
                  <a:lnTo>
                    <a:pt x="1726" y="4128"/>
                  </a:lnTo>
                  <a:lnTo>
                    <a:pt x="1735" y="4128"/>
                  </a:lnTo>
                  <a:lnTo>
                    <a:pt x="1735" y="4120"/>
                  </a:lnTo>
                  <a:lnTo>
                    <a:pt x="1733" y="4113"/>
                  </a:lnTo>
                  <a:lnTo>
                    <a:pt x="1731" y="4106"/>
                  </a:lnTo>
                  <a:lnTo>
                    <a:pt x="1728" y="4101"/>
                  </a:lnTo>
                  <a:lnTo>
                    <a:pt x="1723" y="4098"/>
                  </a:lnTo>
                  <a:lnTo>
                    <a:pt x="1716" y="4096"/>
                  </a:lnTo>
                  <a:lnTo>
                    <a:pt x="1709" y="4094"/>
                  </a:lnTo>
                  <a:lnTo>
                    <a:pt x="1701" y="4094"/>
                  </a:lnTo>
                  <a:close/>
                  <a:moveTo>
                    <a:pt x="1776" y="4108"/>
                  </a:moveTo>
                  <a:lnTo>
                    <a:pt x="1774" y="4116"/>
                  </a:lnTo>
                  <a:lnTo>
                    <a:pt x="1774" y="4121"/>
                  </a:lnTo>
                  <a:lnTo>
                    <a:pt x="1777" y="4125"/>
                  </a:lnTo>
                  <a:lnTo>
                    <a:pt x="1781" y="4127"/>
                  </a:lnTo>
                  <a:lnTo>
                    <a:pt x="1784" y="4128"/>
                  </a:lnTo>
                  <a:lnTo>
                    <a:pt x="1788" y="4132"/>
                  </a:lnTo>
                  <a:lnTo>
                    <a:pt x="1789" y="4135"/>
                  </a:lnTo>
                  <a:lnTo>
                    <a:pt x="1789" y="4142"/>
                  </a:lnTo>
                  <a:lnTo>
                    <a:pt x="1801" y="4142"/>
                  </a:lnTo>
                  <a:lnTo>
                    <a:pt x="1812" y="4142"/>
                  </a:lnTo>
                  <a:lnTo>
                    <a:pt x="1817" y="4140"/>
                  </a:lnTo>
                  <a:lnTo>
                    <a:pt x="1820" y="4137"/>
                  </a:lnTo>
                  <a:lnTo>
                    <a:pt x="1822" y="4133"/>
                  </a:lnTo>
                  <a:lnTo>
                    <a:pt x="1823" y="4128"/>
                  </a:lnTo>
                  <a:lnTo>
                    <a:pt x="1815" y="4128"/>
                  </a:lnTo>
                  <a:lnTo>
                    <a:pt x="1806" y="4127"/>
                  </a:lnTo>
                  <a:lnTo>
                    <a:pt x="1801" y="4125"/>
                  </a:lnTo>
                  <a:lnTo>
                    <a:pt x="1796" y="4121"/>
                  </a:lnTo>
                  <a:lnTo>
                    <a:pt x="1786" y="4115"/>
                  </a:lnTo>
                  <a:lnTo>
                    <a:pt x="1776" y="4108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59" name="Freeform 44">
              <a:extLst>
                <a:ext uri="{FF2B5EF4-FFF2-40B4-BE49-F238E27FC236}">
                  <a16:creationId xmlns:a16="http://schemas.microsoft.com/office/drawing/2014/main" id="{117BEA63-7040-440D-ACD6-6EFDAA1B3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7516" y="4277060"/>
              <a:ext cx="698500" cy="469900"/>
            </a:xfrm>
            <a:custGeom>
              <a:avLst/>
              <a:gdLst>
                <a:gd name="T0" fmla="*/ 1848 w 1939"/>
                <a:gd name="T1" fmla="*/ 135 h 1304"/>
                <a:gd name="T2" fmla="*/ 1740 w 1939"/>
                <a:gd name="T3" fmla="*/ 44 h 1304"/>
                <a:gd name="T4" fmla="*/ 1662 w 1939"/>
                <a:gd name="T5" fmla="*/ 75 h 1304"/>
                <a:gd name="T6" fmla="*/ 1546 w 1939"/>
                <a:gd name="T7" fmla="*/ 27 h 1304"/>
                <a:gd name="T8" fmla="*/ 1365 w 1939"/>
                <a:gd name="T9" fmla="*/ 27 h 1304"/>
                <a:gd name="T10" fmla="*/ 1237 w 1939"/>
                <a:gd name="T11" fmla="*/ 42 h 1304"/>
                <a:gd name="T12" fmla="*/ 1196 w 1939"/>
                <a:gd name="T13" fmla="*/ 145 h 1304"/>
                <a:gd name="T14" fmla="*/ 1123 w 1939"/>
                <a:gd name="T15" fmla="*/ 198 h 1304"/>
                <a:gd name="T16" fmla="*/ 1058 w 1939"/>
                <a:gd name="T17" fmla="*/ 232 h 1304"/>
                <a:gd name="T18" fmla="*/ 1024 w 1939"/>
                <a:gd name="T19" fmla="*/ 218 h 1304"/>
                <a:gd name="T20" fmla="*/ 956 w 1939"/>
                <a:gd name="T21" fmla="*/ 218 h 1304"/>
                <a:gd name="T22" fmla="*/ 887 w 1939"/>
                <a:gd name="T23" fmla="*/ 266 h 1304"/>
                <a:gd name="T24" fmla="*/ 800 w 1939"/>
                <a:gd name="T25" fmla="*/ 278 h 1304"/>
                <a:gd name="T26" fmla="*/ 742 w 1939"/>
                <a:gd name="T27" fmla="*/ 375 h 1304"/>
                <a:gd name="T28" fmla="*/ 703 w 1939"/>
                <a:gd name="T29" fmla="*/ 416 h 1304"/>
                <a:gd name="T30" fmla="*/ 640 w 1939"/>
                <a:gd name="T31" fmla="*/ 430 h 1304"/>
                <a:gd name="T32" fmla="*/ 469 w 1939"/>
                <a:gd name="T33" fmla="*/ 438 h 1304"/>
                <a:gd name="T34" fmla="*/ 362 w 1939"/>
                <a:gd name="T35" fmla="*/ 409 h 1304"/>
                <a:gd name="T36" fmla="*/ 304 w 1939"/>
                <a:gd name="T37" fmla="*/ 368 h 1304"/>
                <a:gd name="T38" fmla="*/ 258 w 1939"/>
                <a:gd name="T39" fmla="*/ 421 h 1304"/>
                <a:gd name="T40" fmla="*/ 159 w 1939"/>
                <a:gd name="T41" fmla="*/ 491 h 1304"/>
                <a:gd name="T42" fmla="*/ 96 w 1939"/>
                <a:gd name="T43" fmla="*/ 491 h 1304"/>
                <a:gd name="T44" fmla="*/ 138 w 1939"/>
                <a:gd name="T45" fmla="*/ 524 h 1304"/>
                <a:gd name="T46" fmla="*/ 123 w 1939"/>
                <a:gd name="T47" fmla="*/ 607 h 1304"/>
                <a:gd name="T48" fmla="*/ 75 w 1939"/>
                <a:gd name="T49" fmla="*/ 716 h 1304"/>
                <a:gd name="T50" fmla="*/ 92 w 1939"/>
                <a:gd name="T51" fmla="*/ 780 h 1304"/>
                <a:gd name="T52" fmla="*/ 2 w 1939"/>
                <a:gd name="T53" fmla="*/ 827 h 1304"/>
                <a:gd name="T54" fmla="*/ 14 w 1939"/>
                <a:gd name="T55" fmla="*/ 873 h 1304"/>
                <a:gd name="T56" fmla="*/ 46 w 1939"/>
                <a:gd name="T57" fmla="*/ 902 h 1304"/>
                <a:gd name="T58" fmla="*/ 96 w 1939"/>
                <a:gd name="T59" fmla="*/ 976 h 1304"/>
                <a:gd name="T60" fmla="*/ 159 w 1939"/>
                <a:gd name="T61" fmla="*/ 1049 h 1304"/>
                <a:gd name="T62" fmla="*/ 225 w 1939"/>
                <a:gd name="T63" fmla="*/ 1105 h 1304"/>
                <a:gd name="T64" fmla="*/ 270 w 1939"/>
                <a:gd name="T65" fmla="*/ 1162 h 1304"/>
                <a:gd name="T66" fmla="*/ 290 w 1939"/>
                <a:gd name="T67" fmla="*/ 1172 h 1304"/>
                <a:gd name="T68" fmla="*/ 323 w 1939"/>
                <a:gd name="T69" fmla="*/ 1192 h 1304"/>
                <a:gd name="T70" fmla="*/ 362 w 1939"/>
                <a:gd name="T71" fmla="*/ 1249 h 1304"/>
                <a:gd name="T72" fmla="*/ 459 w 1939"/>
                <a:gd name="T73" fmla="*/ 1264 h 1304"/>
                <a:gd name="T74" fmla="*/ 469 w 1939"/>
                <a:gd name="T75" fmla="*/ 1269 h 1304"/>
                <a:gd name="T76" fmla="*/ 536 w 1939"/>
                <a:gd name="T77" fmla="*/ 1291 h 1304"/>
                <a:gd name="T78" fmla="*/ 631 w 1939"/>
                <a:gd name="T79" fmla="*/ 1290 h 1304"/>
                <a:gd name="T80" fmla="*/ 713 w 1939"/>
                <a:gd name="T81" fmla="*/ 1286 h 1304"/>
                <a:gd name="T82" fmla="*/ 761 w 1939"/>
                <a:gd name="T83" fmla="*/ 1242 h 1304"/>
                <a:gd name="T84" fmla="*/ 780 w 1939"/>
                <a:gd name="T85" fmla="*/ 1228 h 1304"/>
                <a:gd name="T86" fmla="*/ 805 w 1939"/>
                <a:gd name="T87" fmla="*/ 1221 h 1304"/>
                <a:gd name="T88" fmla="*/ 833 w 1939"/>
                <a:gd name="T89" fmla="*/ 1215 h 1304"/>
                <a:gd name="T90" fmla="*/ 908 w 1939"/>
                <a:gd name="T91" fmla="*/ 1167 h 1304"/>
                <a:gd name="T92" fmla="*/ 1036 w 1939"/>
                <a:gd name="T93" fmla="*/ 1100 h 1304"/>
                <a:gd name="T94" fmla="*/ 1133 w 1939"/>
                <a:gd name="T95" fmla="*/ 1098 h 1304"/>
                <a:gd name="T96" fmla="*/ 1271 w 1939"/>
                <a:gd name="T97" fmla="*/ 1080 h 1304"/>
                <a:gd name="T98" fmla="*/ 1348 w 1939"/>
                <a:gd name="T99" fmla="*/ 1049 h 1304"/>
                <a:gd name="T100" fmla="*/ 1462 w 1939"/>
                <a:gd name="T101" fmla="*/ 1035 h 1304"/>
                <a:gd name="T102" fmla="*/ 1529 w 1939"/>
                <a:gd name="T103" fmla="*/ 1010 h 1304"/>
                <a:gd name="T104" fmla="*/ 1575 w 1939"/>
                <a:gd name="T105" fmla="*/ 878 h 1304"/>
                <a:gd name="T106" fmla="*/ 1631 w 1939"/>
                <a:gd name="T107" fmla="*/ 812 h 1304"/>
                <a:gd name="T108" fmla="*/ 1645 w 1939"/>
                <a:gd name="T109" fmla="*/ 723 h 1304"/>
                <a:gd name="T110" fmla="*/ 1653 w 1939"/>
                <a:gd name="T111" fmla="*/ 643 h 1304"/>
                <a:gd name="T112" fmla="*/ 1682 w 1939"/>
                <a:gd name="T113" fmla="*/ 558 h 1304"/>
                <a:gd name="T114" fmla="*/ 1733 w 1939"/>
                <a:gd name="T115" fmla="*/ 471 h 1304"/>
                <a:gd name="T116" fmla="*/ 1761 w 1939"/>
                <a:gd name="T117" fmla="*/ 375 h 1304"/>
                <a:gd name="T118" fmla="*/ 1819 w 1939"/>
                <a:gd name="T119" fmla="*/ 292 h 1304"/>
                <a:gd name="T120" fmla="*/ 1914 w 1939"/>
                <a:gd name="T121" fmla="*/ 252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9" h="1304">
                  <a:moveTo>
                    <a:pt x="1938" y="191"/>
                  </a:moveTo>
                  <a:lnTo>
                    <a:pt x="1938" y="191"/>
                  </a:lnTo>
                  <a:lnTo>
                    <a:pt x="1936" y="186"/>
                  </a:lnTo>
                  <a:lnTo>
                    <a:pt x="1935" y="183"/>
                  </a:lnTo>
                  <a:lnTo>
                    <a:pt x="1928" y="177"/>
                  </a:lnTo>
                  <a:lnTo>
                    <a:pt x="1921" y="172"/>
                  </a:lnTo>
                  <a:lnTo>
                    <a:pt x="1919" y="169"/>
                  </a:lnTo>
                  <a:lnTo>
                    <a:pt x="1918" y="164"/>
                  </a:lnTo>
                  <a:lnTo>
                    <a:pt x="1918" y="164"/>
                  </a:lnTo>
                  <a:lnTo>
                    <a:pt x="1909" y="166"/>
                  </a:lnTo>
                  <a:lnTo>
                    <a:pt x="1901" y="166"/>
                  </a:lnTo>
                  <a:lnTo>
                    <a:pt x="1889" y="162"/>
                  </a:lnTo>
                  <a:lnTo>
                    <a:pt x="1877" y="159"/>
                  </a:lnTo>
                  <a:lnTo>
                    <a:pt x="1870" y="157"/>
                  </a:lnTo>
                  <a:lnTo>
                    <a:pt x="1863" y="157"/>
                  </a:lnTo>
                  <a:lnTo>
                    <a:pt x="1863" y="157"/>
                  </a:lnTo>
                  <a:lnTo>
                    <a:pt x="1848" y="135"/>
                  </a:lnTo>
                  <a:lnTo>
                    <a:pt x="1836" y="109"/>
                  </a:lnTo>
                  <a:lnTo>
                    <a:pt x="1836" y="109"/>
                  </a:lnTo>
                  <a:lnTo>
                    <a:pt x="1820" y="102"/>
                  </a:lnTo>
                  <a:lnTo>
                    <a:pt x="1807" y="94"/>
                  </a:lnTo>
                  <a:lnTo>
                    <a:pt x="1791" y="87"/>
                  </a:lnTo>
                  <a:lnTo>
                    <a:pt x="1783" y="83"/>
                  </a:lnTo>
                  <a:lnTo>
                    <a:pt x="1774" y="82"/>
                  </a:lnTo>
                  <a:lnTo>
                    <a:pt x="1774" y="82"/>
                  </a:lnTo>
                  <a:lnTo>
                    <a:pt x="1771" y="66"/>
                  </a:lnTo>
                  <a:lnTo>
                    <a:pt x="1767" y="60"/>
                  </a:lnTo>
                  <a:lnTo>
                    <a:pt x="1764" y="54"/>
                  </a:lnTo>
                  <a:lnTo>
                    <a:pt x="1761" y="49"/>
                  </a:lnTo>
                  <a:lnTo>
                    <a:pt x="1754" y="44"/>
                  </a:lnTo>
                  <a:lnTo>
                    <a:pt x="1749" y="42"/>
                  </a:lnTo>
                  <a:lnTo>
                    <a:pt x="1740" y="41"/>
                  </a:lnTo>
                  <a:lnTo>
                    <a:pt x="1740" y="41"/>
                  </a:lnTo>
                  <a:lnTo>
                    <a:pt x="1740" y="44"/>
                  </a:lnTo>
                  <a:lnTo>
                    <a:pt x="1738" y="46"/>
                  </a:lnTo>
                  <a:lnTo>
                    <a:pt x="1733" y="48"/>
                  </a:lnTo>
                  <a:lnTo>
                    <a:pt x="1733" y="48"/>
                  </a:lnTo>
                  <a:lnTo>
                    <a:pt x="1728" y="51"/>
                  </a:lnTo>
                  <a:lnTo>
                    <a:pt x="1721" y="53"/>
                  </a:lnTo>
                  <a:lnTo>
                    <a:pt x="1716" y="56"/>
                  </a:lnTo>
                  <a:lnTo>
                    <a:pt x="1715" y="58"/>
                  </a:lnTo>
                  <a:lnTo>
                    <a:pt x="1713" y="61"/>
                  </a:lnTo>
                  <a:lnTo>
                    <a:pt x="1713" y="61"/>
                  </a:lnTo>
                  <a:lnTo>
                    <a:pt x="1692" y="61"/>
                  </a:lnTo>
                  <a:lnTo>
                    <a:pt x="1692" y="61"/>
                  </a:lnTo>
                  <a:lnTo>
                    <a:pt x="1691" y="66"/>
                  </a:lnTo>
                  <a:lnTo>
                    <a:pt x="1689" y="68"/>
                  </a:lnTo>
                  <a:lnTo>
                    <a:pt x="1686" y="68"/>
                  </a:lnTo>
                  <a:lnTo>
                    <a:pt x="1686" y="68"/>
                  </a:lnTo>
                  <a:lnTo>
                    <a:pt x="1672" y="70"/>
                  </a:lnTo>
                  <a:lnTo>
                    <a:pt x="1662" y="75"/>
                  </a:lnTo>
                  <a:lnTo>
                    <a:pt x="1650" y="80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28" y="80"/>
                  </a:lnTo>
                  <a:lnTo>
                    <a:pt x="1617" y="78"/>
                  </a:lnTo>
                  <a:lnTo>
                    <a:pt x="1599" y="73"/>
                  </a:lnTo>
                  <a:lnTo>
                    <a:pt x="1582" y="66"/>
                  </a:lnTo>
                  <a:lnTo>
                    <a:pt x="1573" y="63"/>
                  </a:lnTo>
                  <a:lnTo>
                    <a:pt x="1563" y="61"/>
                  </a:lnTo>
                  <a:lnTo>
                    <a:pt x="1563" y="61"/>
                  </a:lnTo>
                  <a:lnTo>
                    <a:pt x="1561" y="54"/>
                  </a:lnTo>
                  <a:lnTo>
                    <a:pt x="1559" y="48"/>
                  </a:lnTo>
                  <a:lnTo>
                    <a:pt x="1554" y="44"/>
                  </a:lnTo>
                  <a:lnTo>
                    <a:pt x="1549" y="41"/>
                  </a:lnTo>
                  <a:lnTo>
                    <a:pt x="1549" y="41"/>
                  </a:lnTo>
                  <a:lnTo>
                    <a:pt x="1547" y="34"/>
                  </a:lnTo>
                  <a:lnTo>
                    <a:pt x="1546" y="27"/>
                  </a:lnTo>
                  <a:lnTo>
                    <a:pt x="1542" y="22"/>
                  </a:lnTo>
                  <a:lnTo>
                    <a:pt x="1542" y="14"/>
                  </a:lnTo>
                  <a:lnTo>
                    <a:pt x="1542" y="14"/>
                  </a:lnTo>
                  <a:lnTo>
                    <a:pt x="1534" y="14"/>
                  </a:lnTo>
                  <a:lnTo>
                    <a:pt x="1529" y="10"/>
                  </a:lnTo>
                  <a:lnTo>
                    <a:pt x="1525" y="5"/>
                  </a:lnTo>
                  <a:lnTo>
                    <a:pt x="1522" y="0"/>
                  </a:lnTo>
                  <a:lnTo>
                    <a:pt x="1522" y="0"/>
                  </a:lnTo>
                  <a:lnTo>
                    <a:pt x="1496" y="5"/>
                  </a:lnTo>
                  <a:lnTo>
                    <a:pt x="1471" y="10"/>
                  </a:lnTo>
                  <a:lnTo>
                    <a:pt x="1447" y="17"/>
                  </a:lnTo>
                  <a:lnTo>
                    <a:pt x="1426" y="27"/>
                  </a:lnTo>
                  <a:lnTo>
                    <a:pt x="1426" y="27"/>
                  </a:lnTo>
                  <a:lnTo>
                    <a:pt x="1411" y="27"/>
                  </a:lnTo>
                  <a:lnTo>
                    <a:pt x="1396" y="27"/>
                  </a:lnTo>
                  <a:lnTo>
                    <a:pt x="1380" y="29"/>
                  </a:lnTo>
                  <a:lnTo>
                    <a:pt x="1365" y="27"/>
                  </a:lnTo>
                  <a:lnTo>
                    <a:pt x="1365" y="27"/>
                  </a:lnTo>
                  <a:lnTo>
                    <a:pt x="1355" y="25"/>
                  </a:lnTo>
                  <a:lnTo>
                    <a:pt x="1346" y="22"/>
                  </a:lnTo>
                  <a:lnTo>
                    <a:pt x="1331" y="14"/>
                  </a:lnTo>
                  <a:lnTo>
                    <a:pt x="1331" y="14"/>
                  </a:lnTo>
                  <a:lnTo>
                    <a:pt x="1305" y="19"/>
                  </a:lnTo>
                  <a:lnTo>
                    <a:pt x="1293" y="22"/>
                  </a:lnTo>
                  <a:lnTo>
                    <a:pt x="1283" y="27"/>
                  </a:lnTo>
                  <a:lnTo>
                    <a:pt x="1283" y="27"/>
                  </a:lnTo>
                  <a:lnTo>
                    <a:pt x="1276" y="27"/>
                  </a:lnTo>
                  <a:lnTo>
                    <a:pt x="1271" y="29"/>
                  </a:lnTo>
                  <a:lnTo>
                    <a:pt x="1263" y="34"/>
                  </a:lnTo>
                  <a:lnTo>
                    <a:pt x="1254" y="39"/>
                  </a:lnTo>
                  <a:lnTo>
                    <a:pt x="1249" y="41"/>
                  </a:lnTo>
                  <a:lnTo>
                    <a:pt x="1242" y="41"/>
                  </a:lnTo>
                  <a:lnTo>
                    <a:pt x="1242" y="41"/>
                  </a:lnTo>
                  <a:lnTo>
                    <a:pt x="1237" y="42"/>
                  </a:lnTo>
                  <a:lnTo>
                    <a:pt x="1233" y="44"/>
                  </a:lnTo>
                  <a:lnTo>
                    <a:pt x="1228" y="51"/>
                  </a:lnTo>
                  <a:lnTo>
                    <a:pt x="1225" y="60"/>
                  </a:lnTo>
                  <a:lnTo>
                    <a:pt x="1222" y="68"/>
                  </a:lnTo>
                  <a:lnTo>
                    <a:pt x="1222" y="68"/>
                  </a:lnTo>
                  <a:lnTo>
                    <a:pt x="1222" y="77"/>
                  </a:lnTo>
                  <a:lnTo>
                    <a:pt x="1222" y="83"/>
                  </a:lnTo>
                  <a:lnTo>
                    <a:pt x="1218" y="89"/>
                  </a:lnTo>
                  <a:lnTo>
                    <a:pt x="1216" y="94"/>
                  </a:lnTo>
                  <a:lnTo>
                    <a:pt x="1210" y="102"/>
                  </a:lnTo>
                  <a:lnTo>
                    <a:pt x="1208" y="109"/>
                  </a:lnTo>
                  <a:lnTo>
                    <a:pt x="1208" y="116"/>
                  </a:lnTo>
                  <a:lnTo>
                    <a:pt x="1208" y="116"/>
                  </a:lnTo>
                  <a:lnTo>
                    <a:pt x="1208" y="123"/>
                  </a:lnTo>
                  <a:lnTo>
                    <a:pt x="1206" y="128"/>
                  </a:lnTo>
                  <a:lnTo>
                    <a:pt x="1201" y="136"/>
                  </a:lnTo>
                  <a:lnTo>
                    <a:pt x="1196" y="145"/>
                  </a:lnTo>
                  <a:lnTo>
                    <a:pt x="1194" y="150"/>
                  </a:lnTo>
                  <a:lnTo>
                    <a:pt x="1194" y="157"/>
                  </a:lnTo>
                  <a:lnTo>
                    <a:pt x="1194" y="157"/>
                  </a:lnTo>
                  <a:lnTo>
                    <a:pt x="1182" y="159"/>
                  </a:lnTo>
                  <a:lnTo>
                    <a:pt x="1172" y="162"/>
                  </a:lnTo>
                  <a:lnTo>
                    <a:pt x="1153" y="171"/>
                  </a:lnTo>
                  <a:lnTo>
                    <a:pt x="1153" y="171"/>
                  </a:lnTo>
                  <a:lnTo>
                    <a:pt x="1148" y="174"/>
                  </a:lnTo>
                  <a:lnTo>
                    <a:pt x="1143" y="177"/>
                  </a:lnTo>
                  <a:lnTo>
                    <a:pt x="1138" y="183"/>
                  </a:lnTo>
                  <a:lnTo>
                    <a:pt x="1133" y="184"/>
                  </a:lnTo>
                  <a:lnTo>
                    <a:pt x="1133" y="184"/>
                  </a:lnTo>
                  <a:lnTo>
                    <a:pt x="1129" y="186"/>
                  </a:lnTo>
                  <a:lnTo>
                    <a:pt x="1128" y="189"/>
                  </a:lnTo>
                  <a:lnTo>
                    <a:pt x="1126" y="198"/>
                  </a:lnTo>
                  <a:lnTo>
                    <a:pt x="1126" y="198"/>
                  </a:lnTo>
                  <a:lnTo>
                    <a:pt x="1123" y="198"/>
                  </a:lnTo>
                  <a:lnTo>
                    <a:pt x="1121" y="200"/>
                  </a:lnTo>
                  <a:lnTo>
                    <a:pt x="1119" y="205"/>
                  </a:lnTo>
                  <a:lnTo>
                    <a:pt x="1119" y="205"/>
                  </a:lnTo>
                  <a:lnTo>
                    <a:pt x="1118" y="210"/>
                  </a:lnTo>
                  <a:lnTo>
                    <a:pt x="1114" y="212"/>
                  </a:lnTo>
                  <a:lnTo>
                    <a:pt x="1106" y="215"/>
                  </a:lnTo>
                  <a:lnTo>
                    <a:pt x="1097" y="218"/>
                  </a:lnTo>
                  <a:lnTo>
                    <a:pt x="1094" y="220"/>
                  </a:lnTo>
                  <a:lnTo>
                    <a:pt x="1092" y="225"/>
                  </a:lnTo>
                  <a:lnTo>
                    <a:pt x="1092" y="225"/>
                  </a:lnTo>
                  <a:lnTo>
                    <a:pt x="1089" y="223"/>
                  </a:lnTo>
                  <a:lnTo>
                    <a:pt x="1085" y="223"/>
                  </a:lnTo>
                  <a:lnTo>
                    <a:pt x="1077" y="230"/>
                  </a:lnTo>
                  <a:lnTo>
                    <a:pt x="1072" y="234"/>
                  </a:lnTo>
                  <a:lnTo>
                    <a:pt x="1066" y="235"/>
                  </a:lnTo>
                  <a:lnTo>
                    <a:pt x="1063" y="235"/>
                  </a:lnTo>
                  <a:lnTo>
                    <a:pt x="1058" y="232"/>
                  </a:lnTo>
                  <a:lnTo>
                    <a:pt x="1058" y="232"/>
                  </a:lnTo>
                  <a:lnTo>
                    <a:pt x="1058" y="229"/>
                  </a:lnTo>
                  <a:lnTo>
                    <a:pt x="1058" y="225"/>
                  </a:lnTo>
                  <a:lnTo>
                    <a:pt x="1058" y="225"/>
                  </a:lnTo>
                  <a:lnTo>
                    <a:pt x="1053" y="225"/>
                  </a:lnTo>
                  <a:lnTo>
                    <a:pt x="1048" y="225"/>
                  </a:lnTo>
                  <a:lnTo>
                    <a:pt x="1041" y="227"/>
                  </a:lnTo>
                  <a:lnTo>
                    <a:pt x="1037" y="225"/>
                  </a:lnTo>
                  <a:lnTo>
                    <a:pt x="1037" y="225"/>
                  </a:lnTo>
                  <a:lnTo>
                    <a:pt x="1037" y="222"/>
                  </a:lnTo>
                  <a:lnTo>
                    <a:pt x="1037" y="218"/>
                  </a:lnTo>
                  <a:lnTo>
                    <a:pt x="1037" y="218"/>
                  </a:lnTo>
                  <a:lnTo>
                    <a:pt x="1034" y="218"/>
                  </a:lnTo>
                  <a:lnTo>
                    <a:pt x="1031" y="218"/>
                  </a:lnTo>
                  <a:lnTo>
                    <a:pt x="1027" y="218"/>
                  </a:lnTo>
                  <a:lnTo>
                    <a:pt x="1024" y="218"/>
                  </a:lnTo>
                  <a:lnTo>
                    <a:pt x="1024" y="218"/>
                  </a:lnTo>
                  <a:lnTo>
                    <a:pt x="1015" y="213"/>
                  </a:lnTo>
                  <a:lnTo>
                    <a:pt x="1005" y="208"/>
                  </a:lnTo>
                  <a:lnTo>
                    <a:pt x="995" y="205"/>
                  </a:lnTo>
                  <a:lnTo>
                    <a:pt x="988" y="205"/>
                  </a:lnTo>
                  <a:lnTo>
                    <a:pt x="983" y="205"/>
                  </a:lnTo>
                  <a:lnTo>
                    <a:pt x="983" y="205"/>
                  </a:lnTo>
                  <a:lnTo>
                    <a:pt x="979" y="205"/>
                  </a:lnTo>
                  <a:lnTo>
                    <a:pt x="976" y="205"/>
                  </a:lnTo>
                  <a:lnTo>
                    <a:pt x="971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8"/>
                  </a:lnTo>
                  <a:lnTo>
                    <a:pt x="969" y="212"/>
                  </a:lnTo>
                  <a:lnTo>
                    <a:pt x="969" y="212"/>
                  </a:lnTo>
                  <a:lnTo>
                    <a:pt x="962" y="215"/>
                  </a:lnTo>
                  <a:lnTo>
                    <a:pt x="956" y="218"/>
                  </a:lnTo>
                  <a:lnTo>
                    <a:pt x="956" y="218"/>
                  </a:lnTo>
                  <a:lnTo>
                    <a:pt x="954" y="225"/>
                  </a:lnTo>
                  <a:lnTo>
                    <a:pt x="952" y="234"/>
                  </a:lnTo>
                  <a:lnTo>
                    <a:pt x="950" y="239"/>
                  </a:lnTo>
                  <a:lnTo>
                    <a:pt x="949" y="242"/>
                  </a:lnTo>
                  <a:lnTo>
                    <a:pt x="945" y="244"/>
                  </a:lnTo>
                  <a:lnTo>
                    <a:pt x="942" y="246"/>
                  </a:lnTo>
                  <a:lnTo>
                    <a:pt x="942" y="246"/>
                  </a:lnTo>
                  <a:lnTo>
                    <a:pt x="940" y="249"/>
                  </a:lnTo>
                  <a:lnTo>
                    <a:pt x="939" y="252"/>
                  </a:lnTo>
                  <a:lnTo>
                    <a:pt x="935" y="256"/>
                  </a:lnTo>
                  <a:lnTo>
                    <a:pt x="935" y="259"/>
                  </a:lnTo>
                  <a:lnTo>
                    <a:pt x="935" y="259"/>
                  </a:lnTo>
                  <a:lnTo>
                    <a:pt x="927" y="258"/>
                  </a:lnTo>
                  <a:lnTo>
                    <a:pt x="918" y="258"/>
                  </a:lnTo>
                  <a:lnTo>
                    <a:pt x="906" y="261"/>
                  </a:lnTo>
                  <a:lnTo>
                    <a:pt x="894" y="264"/>
                  </a:lnTo>
                  <a:lnTo>
                    <a:pt x="887" y="266"/>
                  </a:lnTo>
                  <a:lnTo>
                    <a:pt x="881" y="266"/>
                  </a:lnTo>
                  <a:lnTo>
                    <a:pt x="881" y="266"/>
                  </a:lnTo>
                  <a:lnTo>
                    <a:pt x="874" y="266"/>
                  </a:lnTo>
                  <a:lnTo>
                    <a:pt x="869" y="266"/>
                  </a:lnTo>
                  <a:lnTo>
                    <a:pt x="865" y="270"/>
                  </a:lnTo>
                  <a:lnTo>
                    <a:pt x="863" y="273"/>
                  </a:lnTo>
                  <a:lnTo>
                    <a:pt x="860" y="276"/>
                  </a:lnTo>
                  <a:lnTo>
                    <a:pt x="858" y="280"/>
                  </a:lnTo>
                  <a:lnTo>
                    <a:pt x="853" y="280"/>
                  </a:lnTo>
                  <a:lnTo>
                    <a:pt x="846" y="280"/>
                  </a:lnTo>
                  <a:lnTo>
                    <a:pt x="846" y="280"/>
                  </a:lnTo>
                  <a:lnTo>
                    <a:pt x="833" y="280"/>
                  </a:lnTo>
                  <a:lnTo>
                    <a:pt x="833" y="280"/>
                  </a:lnTo>
                  <a:lnTo>
                    <a:pt x="812" y="280"/>
                  </a:lnTo>
                  <a:lnTo>
                    <a:pt x="812" y="280"/>
                  </a:lnTo>
                  <a:lnTo>
                    <a:pt x="805" y="278"/>
                  </a:lnTo>
                  <a:lnTo>
                    <a:pt x="800" y="278"/>
                  </a:lnTo>
                  <a:lnTo>
                    <a:pt x="794" y="281"/>
                  </a:lnTo>
                  <a:lnTo>
                    <a:pt x="788" y="287"/>
                  </a:lnTo>
                  <a:lnTo>
                    <a:pt x="783" y="287"/>
                  </a:lnTo>
                  <a:lnTo>
                    <a:pt x="778" y="287"/>
                  </a:lnTo>
                  <a:lnTo>
                    <a:pt x="778" y="287"/>
                  </a:lnTo>
                  <a:lnTo>
                    <a:pt x="773" y="288"/>
                  </a:lnTo>
                  <a:lnTo>
                    <a:pt x="768" y="292"/>
                  </a:lnTo>
                  <a:lnTo>
                    <a:pt x="761" y="300"/>
                  </a:lnTo>
                  <a:lnTo>
                    <a:pt x="754" y="309"/>
                  </a:lnTo>
                  <a:lnTo>
                    <a:pt x="749" y="312"/>
                  </a:lnTo>
                  <a:lnTo>
                    <a:pt x="744" y="314"/>
                  </a:lnTo>
                  <a:lnTo>
                    <a:pt x="744" y="375"/>
                  </a:lnTo>
                  <a:lnTo>
                    <a:pt x="744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6" y="385"/>
                  </a:lnTo>
                  <a:lnTo>
                    <a:pt x="746" y="385"/>
                  </a:lnTo>
                  <a:lnTo>
                    <a:pt x="746" y="389"/>
                  </a:lnTo>
                  <a:lnTo>
                    <a:pt x="746" y="389"/>
                  </a:lnTo>
                  <a:lnTo>
                    <a:pt x="739" y="392"/>
                  </a:lnTo>
                  <a:lnTo>
                    <a:pt x="732" y="396"/>
                  </a:lnTo>
                  <a:lnTo>
                    <a:pt x="732" y="396"/>
                  </a:lnTo>
                  <a:lnTo>
                    <a:pt x="729" y="396"/>
                  </a:lnTo>
                  <a:lnTo>
                    <a:pt x="723" y="396"/>
                  </a:lnTo>
                  <a:lnTo>
                    <a:pt x="723" y="396"/>
                  </a:lnTo>
                  <a:lnTo>
                    <a:pt x="723" y="401"/>
                  </a:lnTo>
                  <a:lnTo>
                    <a:pt x="722" y="404"/>
                  </a:lnTo>
                  <a:lnTo>
                    <a:pt x="718" y="406"/>
                  </a:lnTo>
                  <a:lnTo>
                    <a:pt x="715" y="408"/>
                  </a:lnTo>
                  <a:lnTo>
                    <a:pt x="706" y="409"/>
                  </a:lnTo>
                  <a:lnTo>
                    <a:pt x="705" y="413"/>
                  </a:lnTo>
                  <a:lnTo>
                    <a:pt x="703" y="416"/>
                  </a:lnTo>
                  <a:lnTo>
                    <a:pt x="703" y="416"/>
                  </a:lnTo>
                  <a:lnTo>
                    <a:pt x="696" y="418"/>
                  </a:lnTo>
                  <a:lnTo>
                    <a:pt x="689" y="416"/>
                  </a:lnTo>
                  <a:lnTo>
                    <a:pt x="681" y="414"/>
                  </a:lnTo>
                  <a:lnTo>
                    <a:pt x="677" y="414"/>
                  </a:lnTo>
                  <a:lnTo>
                    <a:pt x="676" y="416"/>
                  </a:lnTo>
                  <a:lnTo>
                    <a:pt x="676" y="416"/>
                  </a:lnTo>
                  <a:lnTo>
                    <a:pt x="676" y="423"/>
                  </a:lnTo>
                  <a:lnTo>
                    <a:pt x="676" y="423"/>
                  </a:lnTo>
                  <a:lnTo>
                    <a:pt x="669" y="423"/>
                  </a:lnTo>
                  <a:lnTo>
                    <a:pt x="662" y="423"/>
                  </a:lnTo>
                  <a:lnTo>
                    <a:pt x="654" y="421"/>
                  </a:lnTo>
                  <a:lnTo>
                    <a:pt x="648" y="423"/>
                  </a:lnTo>
                  <a:lnTo>
                    <a:pt x="648" y="423"/>
                  </a:lnTo>
                  <a:lnTo>
                    <a:pt x="648" y="430"/>
                  </a:lnTo>
                  <a:lnTo>
                    <a:pt x="648" y="430"/>
                  </a:lnTo>
                  <a:lnTo>
                    <a:pt x="640" y="430"/>
                  </a:lnTo>
                  <a:lnTo>
                    <a:pt x="631" y="430"/>
                  </a:lnTo>
                  <a:lnTo>
                    <a:pt x="623" y="430"/>
                  </a:lnTo>
                  <a:lnTo>
                    <a:pt x="614" y="430"/>
                  </a:lnTo>
                  <a:lnTo>
                    <a:pt x="614" y="430"/>
                  </a:lnTo>
                  <a:lnTo>
                    <a:pt x="607" y="431"/>
                  </a:lnTo>
                  <a:lnTo>
                    <a:pt x="601" y="433"/>
                  </a:lnTo>
                  <a:lnTo>
                    <a:pt x="596" y="435"/>
                  </a:lnTo>
                  <a:lnTo>
                    <a:pt x="587" y="437"/>
                  </a:lnTo>
                  <a:lnTo>
                    <a:pt x="587" y="437"/>
                  </a:lnTo>
                  <a:lnTo>
                    <a:pt x="565" y="437"/>
                  </a:lnTo>
                  <a:lnTo>
                    <a:pt x="541" y="437"/>
                  </a:lnTo>
                  <a:lnTo>
                    <a:pt x="517" y="437"/>
                  </a:lnTo>
                  <a:lnTo>
                    <a:pt x="492" y="437"/>
                  </a:lnTo>
                  <a:lnTo>
                    <a:pt x="492" y="437"/>
                  </a:lnTo>
                  <a:lnTo>
                    <a:pt x="485" y="437"/>
                  </a:lnTo>
                  <a:lnTo>
                    <a:pt x="485" y="437"/>
                  </a:lnTo>
                  <a:lnTo>
                    <a:pt x="469" y="438"/>
                  </a:lnTo>
                  <a:lnTo>
                    <a:pt x="454" y="437"/>
                  </a:lnTo>
                  <a:lnTo>
                    <a:pt x="423" y="430"/>
                  </a:lnTo>
                  <a:lnTo>
                    <a:pt x="423" y="430"/>
                  </a:lnTo>
                  <a:lnTo>
                    <a:pt x="411" y="428"/>
                  </a:lnTo>
                  <a:lnTo>
                    <a:pt x="411" y="428"/>
                  </a:lnTo>
                  <a:lnTo>
                    <a:pt x="403" y="426"/>
                  </a:lnTo>
                  <a:lnTo>
                    <a:pt x="396" y="423"/>
                  </a:lnTo>
                  <a:lnTo>
                    <a:pt x="382" y="423"/>
                  </a:lnTo>
                  <a:lnTo>
                    <a:pt x="382" y="423"/>
                  </a:lnTo>
                  <a:lnTo>
                    <a:pt x="382" y="420"/>
                  </a:lnTo>
                  <a:lnTo>
                    <a:pt x="381" y="418"/>
                  </a:lnTo>
                  <a:lnTo>
                    <a:pt x="376" y="416"/>
                  </a:lnTo>
                  <a:lnTo>
                    <a:pt x="376" y="416"/>
                  </a:lnTo>
                  <a:lnTo>
                    <a:pt x="369" y="413"/>
                  </a:lnTo>
                  <a:lnTo>
                    <a:pt x="365" y="411"/>
                  </a:lnTo>
                  <a:lnTo>
                    <a:pt x="362" y="409"/>
                  </a:lnTo>
                  <a:lnTo>
                    <a:pt x="362" y="409"/>
                  </a:lnTo>
                  <a:lnTo>
                    <a:pt x="353" y="408"/>
                  </a:lnTo>
                  <a:lnTo>
                    <a:pt x="350" y="406"/>
                  </a:lnTo>
                  <a:lnTo>
                    <a:pt x="348" y="403"/>
                  </a:lnTo>
                  <a:lnTo>
                    <a:pt x="348" y="403"/>
                  </a:lnTo>
                  <a:lnTo>
                    <a:pt x="348" y="399"/>
                  </a:lnTo>
                  <a:lnTo>
                    <a:pt x="347" y="397"/>
                  </a:lnTo>
                  <a:lnTo>
                    <a:pt x="341" y="396"/>
                  </a:lnTo>
                  <a:lnTo>
                    <a:pt x="341" y="396"/>
                  </a:lnTo>
                  <a:lnTo>
                    <a:pt x="336" y="396"/>
                  </a:lnTo>
                  <a:lnTo>
                    <a:pt x="335" y="392"/>
                  </a:lnTo>
                  <a:lnTo>
                    <a:pt x="330" y="387"/>
                  </a:lnTo>
                  <a:lnTo>
                    <a:pt x="328" y="384"/>
                  </a:lnTo>
                  <a:lnTo>
                    <a:pt x="324" y="382"/>
                  </a:lnTo>
                  <a:lnTo>
                    <a:pt x="319" y="382"/>
                  </a:lnTo>
                  <a:lnTo>
                    <a:pt x="314" y="382"/>
                  </a:lnTo>
                  <a:lnTo>
                    <a:pt x="314" y="382"/>
                  </a:lnTo>
                  <a:lnTo>
                    <a:pt x="304" y="368"/>
                  </a:lnTo>
                  <a:lnTo>
                    <a:pt x="292" y="356"/>
                  </a:lnTo>
                  <a:lnTo>
                    <a:pt x="280" y="345"/>
                  </a:lnTo>
                  <a:lnTo>
                    <a:pt x="266" y="334"/>
                  </a:lnTo>
                  <a:lnTo>
                    <a:pt x="266" y="334"/>
                  </a:lnTo>
                  <a:lnTo>
                    <a:pt x="263" y="338"/>
                  </a:lnTo>
                  <a:lnTo>
                    <a:pt x="261" y="343"/>
                  </a:lnTo>
                  <a:lnTo>
                    <a:pt x="261" y="343"/>
                  </a:lnTo>
                  <a:lnTo>
                    <a:pt x="260" y="351"/>
                  </a:lnTo>
                  <a:lnTo>
                    <a:pt x="260" y="360"/>
                  </a:lnTo>
                  <a:lnTo>
                    <a:pt x="260" y="382"/>
                  </a:lnTo>
                  <a:lnTo>
                    <a:pt x="260" y="392"/>
                  </a:lnTo>
                  <a:lnTo>
                    <a:pt x="260" y="403"/>
                  </a:lnTo>
                  <a:lnTo>
                    <a:pt x="256" y="409"/>
                  </a:lnTo>
                  <a:lnTo>
                    <a:pt x="253" y="416"/>
                  </a:lnTo>
                  <a:lnTo>
                    <a:pt x="253" y="416"/>
                  </a:lnTo>
                  <a:lnTo>
                    <a:pt x="254" y="420"/>
                  </a:lnTo>
                  <a:lnTo>
                    <a:pt x="258" y="421"/>
                  </a:lnTo>
                  <a:lnTo>
                    <a:pt x="266" y="423"/>
                  </a:lnTo>
                  <a:lnTo>
                    <a:pt x="266" y="437"/>
                  </a:lnTo>
                  <a:lnTo>
                    <a:pt x="266" y="437"/>
                  </a:lnTo>
                  <a:lnTo>
                    <a:pt x="266" y="443"/>
                  </a:lnTo>
                  <a:lnTo>
                    <a:pt x="270" y="450"/>
                  </a:lnTo>
                  <a:lnTo>
                    <a:pt x="273" y="455"/>
                  </a:lnTo>
                  <a:lnTo>
                    <a:pt x="273" y="464"/>
                  </a:lnTo>
                  <a:lnTo>
                    <a:pt x="273" y="464"/>
                  </a:lnTo>
                  <a:lnTo>
                    <a:pt x="270" y="466"/>
                  </a:lnTo>
                  <a:lnTo>
                    <a:pt x="268" y="469"/>
                  </a:lnTo>
                  <a:lnTo>
                    <a:pt x="266" y="478"/>
                  </a:lnTo>
                  <a:lnTo>
                    <a:pt x="266" y="478"/>
                  </a:lnTo>
                  <a:lnTo>
                    <a:pt x="219" y="488"/>
                  </a:lnTo>
                  <a:lnTo>
                    <a:pt x="193" y="491"/>
                  </a:lnTo>
                  <a:lnTo>
                    <a:pt x="164" y="491"/>
                  </a:lnTo>
                  <a:lnTo>
                    <a:pt x="164" y="491"/>
                  </a:lnTo>
                  <a:lnTo>
                    <a:pt x="159" y="491"/>
                  </a:lnTo>
                  <a:lnTo>
                    <a:pt x="154" y="489"/>
                  </a:lnTo>
                  <a:lnTo>
                    <a:pt x="145" y="486"/>
                  </a:lnTo>
                  <a:lnTo>
                    <a:pt x="137" y="483"/>
                  </a:lnTo>
                  <a:lnTo>
                    <a:pt x="130" y="483"/>
                  </a:lnTo>
                  <a:lnTo>
                    <a:pt x="123" y="484"/>
                  </a:lnTo>
                  <a:lnTo>
                    <a:pt x="123" y="484"/>
                  </a:lnTo>
                  <a:lnTo>
                    <a:pt x="114" y="481"/>
                  </a:lnTo>
                  <a:lnTo>
                    <a:pt x="108" y="476"/>
                  </a:lnTo>
                  <a:lnTo>
                    <a:pt x="99" y="472"/>
                  </a:lnTo>
                  <a:lnTo>
                    <a:pt x="94" y="471"/>
                  </a:lnTo>
                  <a:lnTo>
                    <a:pt x="89" y="471"/>
                  </a:lnTo>
                  <a:lnTo>
                    <a:pt x="89" y="471"/>
                  </a:lnTo>
                  <a:lnTo>
                    <a:pt x="89" y="478"/>
                  </a:lnTo>
                  <a:lnTo>
                    <a:pt x="89" y="484"/>
                  </a:lnTo>
                  <a:lnTo>
                    <a:pt x="91" y="489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6" y="495"/>
                  </a:lnTo>
                  <a:lnTo>
                    <a:pt x="97" y="496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08" y="501"/>
                  </a:lnTo>
                  <a:lnTo>
                    <a:pt x="113" y="505"/>
                  </a:lnTo>
                  <a:lnTo>
                    <a:pt x="116" y="510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5"/>
                  </a:lnTo>
                  <a:lnTo>
                    <a:pt x="125" y="517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7" y="518"/>
                  </a:lnTo>
                  <a:lnTo>
                    <a:pt x="137" y="518"/>
                  </a:lnTo>
                  <a:lnTo>
                    <a:pt x="137" y="522"/>
                  </a:lnTo>
                  <a:lnTo>
                    <a:pt x="138" y="524"/>
                  </a:lnTo>
                  <a:lnTo>
                    <a:pt x="143" y="525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42"/>
                  </a:lnTo>
                  <a:lnTo>
                    <a:pt x="150" y="559"/>
                  </a:lnTo>
                  <a:lnTo>
                    <a:pt x="149" y="575"/>
                  </a:lnTo>
                  <a:lnTo>
                    <a:pt x="147" y="582"/>
                  </a:lnTo>
                  <a:lnTo>
                    <a:pt x="143" y="587"/>
                  </a:lnTo>
                  <a:lnTo>
                    <a:pt x="143" y="587"/>
                  </a:lnTo>
                  <a:lnTo>
                    <a:pt x="138" y="587"/>
                  </a:lnTo>
                  <a:lnTo>
                    <a:pt x="135" y="588"/>
                  </a:lnTo>
                  <a:lnTo>
                    <a:pt x="133" y="592"/>
                  </a:lnTo>
                  <a:lnTo>
                    <a:pt x="132" y="595"/>
                  </a:lnTo>
                  <a:lnTo>
                    <a:pt x="130" y="604"/>
                  </a:lnTo>
                  <a:lnTo>
                    <a:pt x="126" y="605"/>
                  </a:lnTo>
                  <a:lnTo>
                    <a:pt x="123" y="607"/>
                  </a:lnTo>
                  <a:lnTo>
                    <a:pt x="123" y="607"/>
                  </a:lnTo>
                  <a:lnTo>
                    <a:pt x="116" y="621"/>
                  </a:lnTo>
                  <a:lnTo>
                    <a:pt x="109" y="635"/>
                  </a:lnTo>
                  <a:lnTo>
                    <a:pt x="75" y="635"/>
                  </a:lnTo>
                  <a:lnTo>
                    <a:pt x="75" y="635"/>
                  </a:lnTo>
                  <a:lnTo>
                    <a:pt x="75" y="640"/>
                  </a:lnTo>
                  <a:lnTo>
                    <a:pt x="77" y="645"/>
                  </a:lnTo>
                  <a:lnTo>
                    <a:pt x="80" y="653"/>
                  </a:lnTo>
                  <a:lnTo>
                    <a:pt x="84" y="662"/>
                  </a:lnTo>
                  <a:lnTo>
                    <a:pt x="84" y="669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82" y="681"/>
                  </a:lnTo>
                  <a:lnTo>
                    <a:pt x="80" y="686"/>
                  </a:lnTo>
                  <a:lnTo>
                    <a:pt x="77" y="694"/>
                  </a:lnTo>
                  <a:lnTo>
                    <a:pt x="74" y="703"/>
                  </a:lnTo>
                  <a:lnTo>
                    <a:pt x="74" y="710"/>
                  </a:lnTo>
                  <a:lnTo>
                    <a:pt x="75" y="716"/>
                  </a:lnTo>
                  <a:lnTo>
                    <a:pt x="75" y="716"/>
                  </a:lnTo>
                  <a:lnTo>
                    <a:pt x="75" y="722"/>
                  </a:lnTo>
                  <a:lnTo>
                    <a:pt x="75" y="727"/>
                  </a:lnTo>
                  <a:lnTo>
                    <a:pt x="80" y="732"/>
                  </a:lnTo>
                  <a:lnTo>
                    <a:pt x="82" y="739"/>
                  </a:lnTo>
                  <a:lnTo>
                    <a:pt x="84" y="744"/>
                  </a:lnTo>
                  <a:lnTo>
                    <a:pt x="82" y="751"/>
                  </a:lnTo>
                  <a:lnTo>
                    <a:pt x="82" y="751"/>
                  </a:lnTo>
                  <a:lnTo>
                    <a:pt x="82" y="756"/>
                  </a:lnTo>
                  <a:lnTo>
                    <a:pt x="85" y="757"/>
                  </a:lnTo>
                  <a:lnTo>
                    <a:pt x="91" y="763"/>
                  </a:lnTo>
                  <a:lnTo>
                    <a:pt x="94" y="764"/>
                  </a:lnTo>
                  <a:lnTo>
                    <a:pt x="96" y="768"/>
                  </a:lnTo>
                  <a:lnTo>
                    <a:pt x="96" y="773"/>
                  </a:lnTo>
                  <a:lnTo>
                    <a:pt x="96" y="778"/>
                  </a:lnTo>
                  <a:lnTo>
                    <a:pt x="96" y="778"/>
                  </a:lnTo>
                  <a:lnTo>
                    <a:pt x="92" y="780"/>
                  </a:lnTo>
                  <a:lnTo>
                    <a:pt x="91" y="781"/>
                  </a:lnTo>
                  <a:lnTo>
                    <a:pt x="89" y="786"/>
                  </a:lnTo>
                  <a:lnTo>
                    <a:pt x="89" y="798"/>
                  </a:lnTo>
                  <a:lnTo>
                    <a:pt x="89" y="798"/>
                  </a:lnTo>
                  <a:lnTo>
                    <a:pt x="79" y="803"/>
                  </a:lnTo>
                  <a:lnTo>
                    <a:pt x="67" y="807"/>
                  </a:lnTo>
                  <a:lnTo>
                    <a:pt x="41" y="812"/>
                  </a:lnTo>
                  <a:lnTo>
                    <a:pt x="41" y="812"/>
                  </a:lnTo>
                  <a:lnTo>
                    <a:pt x="34" y="815"/>
                  </a:lnTo>
                  <a:lnTo>
                    <a:pt x="31" y="817"/>
                  </a:lnTo>
                  <a:lnTo>
                    <a:pt x="28" y="819"/>
                  </a:lnTo>
                  <a:lnTo>
                    <a:pt x="28" y="819"/>
                  </a:lnTo>
                  <a:lnTo>
                    <a:pt x="21" y="819"/>
                  </a:lnTo>
                  <a:lnTo>
                    <a:pt x="10" y="821"/>
                  </a:lnTo>
                  <a:lnTo>
                    <a:pt x="7" y="821"/>
                  </a:lnTo>
                  <a:lnTo>
                    <a:pt x="4" y="824"/>
                  </a:lnTo>
                  <a:lnTo>
                    <a:pt x="2" y="827"/>
                  </a:lnTo>
                  <a:lnTo>
                    <a:pt x="0" y="832"/>
                  </a:lnTo>
                  <a:lnTo>
                    <a:pt x="0" y="832"/>
                  </a:lnTo>
                  <a:lnTo>
                    <a:pt x="2" y="836"/>
                  </a:lnTo>
                  <a:lnTo>
                    <a:pt x="4" y="838"/>
                  </a:lnTo>
                  <a:lnTo>
                    <a:pt x="10" y="839"/>
                  </a:lnTo>
                  <a:lnTo>
                    <a:pt x="28" y="839"/>
                  </a:lnTo>
                  <a:lnTo>
                    <a:pt x="28" y="839"/>
                  </a:lnTo>
                  <a:lnTo>
                    <a:pt x="31" y="844"/>
                  </a:lnTo>
                  <a:lnTo>
                    <a:pt x="33" y="851"/>
                  </a:lnTo>
                  <a:lnTo>
                    <a:pt x="36" y="856"/>
                  </a:lnTo>
                  <a:lnTo>
                    <a:pt x="38" y="858"/>
                  </a:lnTo>
                  <a:lnTo>
                    <a:pt x="41" y="860"/>
                  </a:lnTo>
                  <a:lnTo>
                    <a:pt x="41" y="860"/>
                  </a:lnTo>
                  <a:lnTo>
                    <a:pt x="36" y="865"/>
                  </a:lnTo>
                  <a:lnTo>
                    <a:pt x="31" y="870"/>
                  </a:lnTo>
                  <a:lnTo>
                    <a:pt x="22" y="872"/>
                  </a:lnTo>
                  <a:lnTo>
                    <a:pt x="14" y="873"/>
                  </a:lnTo>
                  <a:lnTo>
                    <a:pt x="14" y="873"/>
                  </a:lnTo>
                  <a:lnTo>
                    <a:pt x="16" y="878"/>
                  </a:lnTo>
                  <a:lnTo>
                    <a:pt x="17" y="880"/>
                  </a:lnTo>
                  <a:lnTo>
                    <a:pt x="21" y="880"/>
                  </a:lnTo>
                  <a:lnTo>
                    <a:pt x="21" y="880"/>
                  </a:lnTo>
                  <a:lnTo>
                    <a:pt x="26" y="882"/>
                  </a:lnTo>
                  <a:lnTo>
                    <a:pt x="26" y="885"/>
                  </a:lnTo>
                  <a:lnTo>
                    <a:pt x="26" y="889"/>
                  </a:lnTo>
                  <a:lnTo>
                    <a:pt x="28" y="894"/>
                  </a:lnTo>
                  <a:lnTo>
                    <a:pt x="28" y="894"/>
                  </a:lnTo>
                  <a:lnTo>
                    <a:pt x="29" y="894"/>
                  </a:lnTo>
                  <a:lnTo>
                    <a:pt x="34" y="894"/>
                  </a:lnTo>
                  <a:lnTo>
                    <a:pt x="38" y="894"/>
                  </a:lnTo>
                  <a:lnTo>
                    <a:pt x="41" y="894"/>
                  </a:lnTo>
                  <a:lnTo>
                    <a:pt x="41" y="894"/>
                  </a:lnTo>
                  <a:lnTo>
                    <a:pt x="43" y="899"/>
                  </a:lnTo>
                  <a:lnTo>
                    <a:pt x="46" y="902"/>
                  </a:lnTo>
                  <a:lnTo>
                    <a:pt x="55" y="907"/>
                  </a:lnTo>
                  <a:lnTo>
                    <a:pt x="55" y="921"/>
                  </a:lnTo>
                  <a:lnTo>
                    <a:pt x="55" y="921"/>
                  </a:lnTo>
                  <a:lnTo>
                    <a:pt x="58" y="925"/>
                  </a:lnTo>
                  <a:lnTo>
                    <a:pt x="62" y="928"/>
                  </a:lnTo>
                  <a:lnTo>
                    <a:pt x="67" y="936"/>
                  </a:lnTo>
                  <a:lnTo>
                    <a:pt x="72" y="945"/>
                  </a:lnTo>
                  <a:lnTo>
                    <a:pt x="77" y="947"/>
                  </a:lnTo>
                  <a:lnTo>
                    <a:pt x="82" y="948"/>
                  </a:lnTo>
                  <a:lnTo>
                    <a:pt x="82" y="948"/>
                  </a:lnTo>
                  <a:lnTo>
                    <a:pt x="82" y="955"/>
                  </a:lnTo>
                  <a:lnTo>
                    <a:pt x="84" y="960"/>
                  </a:lnTo>
                  <a:lnTo>
                    <a:pt x="89" y="969"/>
                  </a:lnTo>
                  <a:lnTo>
                    <a:pt x="89" y="969"/>
                  </a:lnTo>
                  <a:lnTo>
                    <a:pt x="89" y="972"/>
                  </a:lnTo>
                  <a:lnTo>
                    <a:pt x="91" y="974"/>
                  </a:lnTo>
                  <a:lnTo>
                    <a:pt x="96" y="976"/>
                  </a:lnTo>
                  <a:lnTo>
                    <a:pt x="99" y="979"/>
                  </a:lnTo>
                  <a:lnTo>
                    <a:pt x="101" y="981"/>
                  </a:lnTo>
                  <a:lnTo>
                    <a:pt x="103" y="982"/>
                  </a:lnTo>
                  <a:lnTo>
                    <a:pt x="103" y="1017"/>
                  </a:lnTo>
                  <a:lnTo>
                    <a:pt x="103" y="1017"/>
                  </a:lnTo>
                  <a:lnTo>
                    <a:pt x="108" y="1018"/>
                  </a:lnTo>
                  <a:lnTo>
                    <a:pt x="111" y="1022"/>
                  </a:lnTo>
                  <a:lnTo>
                    <a:pt x="116" y="1030"/>
                  </a:lnTo>
                  <a:lnTo>
                    <a:pt x="116" y="1030"/>
                  </a:lnTo>
                  <a:lnTo>
                    <a:pt x="121" y="1032"/>
                  </a:lnTo>
                  <a:lnTo>
                    <a:pt x="126" y="1034"/>
                  </a:lnTo>
                  <a:lnTo>
                    <a:pt x="130" y="1037"/>
                  </a:lnTo>
                  <a:lnTo>
                    <a:pt x="130" y="1044"/>
                  </a:lnTo>
                  <a:lnTo>
                    <a:pt x="157" y="1044"/>
                  </a:lnTo>
                  <a:lnTo>
                    <a:pt x="157" y="1044"/>
                  </a:lnTo>
                  <a:lnTo>
                    <a:pt x="157" y="1047"/>
                  </a:lnTo>
                  <a:lnTo>
                    <a:pt x="159" y="1049"/>
                  </a:lnTo>
                  <a:lnTo>
                    <a:pt x="164" y="1051"/>
                  </a:lnTo>
                  <a:lnTo>
                    <a:pt x="164" y="1051"/>
                  </a:lnTo>
                  <a:lnTo>
                    <a:pt x="174" y="1051"/>
                  </a:lnTo>
                  <a:lnTo>
                    <a:pt x="183" y="1051"/>
                  </a:lnTo>
                  <a:lnTo>
                    <a:pt x="190" y="1054"/>
                  </a:lnTo>
                  <a:lnTo>
                    <a:pt x="195" y="1058"/>
                  </a:lnTo>
                  <a:lnTo>
                    <a:pt x="200" y="1061"/>
                  </a:lnTo>
                  <a:lnTo>
                    <a:pt x="205" y="1066"/>
                  </a:lnTo>
                  <a:lnTo>
                    <a:pt x="212" y="1078"/>
                  </a:lnTo>
                  <a:lnTo>
                    <a:pt x="212" y="1092"/>
                  </a:lnTo>
                  <a:lnTo>
                    <a:pt x="212" y="1092"/>
                  </a:lnTo>
                  <a:lnTo>
                    <a:pt x="212" y="1095"/>
                  </a:lnTo>
                  <a:lnTo>
                    <a:pt x="213" y="1097"/>
                  </a:lnTo>
                  <a:lnTo>
                    <a:pt x="219" y="1098"/>
                  </a:lnTo>
                  <a:lnTo>
                    <a:pt x="222" y="1102"/>
                  </a:lnTo>
                  <a:lnTo>
                    <a:pt x="224" y="1104"/>
                  </a:lnTo>
                  <a:lnTo>
                    <a:pt x="225" y="1105"/>
                  </a:lnTo>
                  <a:lnTo>
                    <a:pt x="225" y="1105"/>
                  </a:lnTo>
                  <a:lnTo>
                    <a:pt x="225" y="1112"/>
                  </a:lnTo>
                  <a:lnTo>
                    <a:pt x="227" y="1117"/>
                  </a:lnTo>
                  <a:lnTo>
                    <a:pt x="232" y="1126"/>
                  </a:lnTo>
                  <a:lnTo>
                    <a:pt x="232" y="1126"/>
                  </a:lnTo>
                  <a:lnTo>
                    <a:pt x="237" y="1127"/>
                  </a:lnTo>
                  <a:lnTo>
                    <a:pt x="241" y="1131"/>
                  </a:lnTo>
                  <a:lnTo>
                    <a:pt x="246" y="1139"/>
                  </a:lnTo>
                  <a:lnTo>
                    <a:pt x="246" y="1139"/>
                  </a:lnTo>
                  <a:lnTo>
                    <a:pt x="260" y="1160"/>
                  </a:lnTo>
                  <a:lnTo>
                    <a:pt x="260" y="1160"/>
                  </a:lnTo>
                  <a:lnTo>
                    <a:pt x="265" y="1160"/>
                  </a:lnTo>
                  <a:lnTo>
                    <a:pt x="265" y="1160"/>
                  </a:lnTo>
                  <a:lnTo>
                    <a:pt x="266" y="1160"/>
                  </a:lnTo>
                  <a:lnTo>
                    <a:pt x="266" y="1160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8" y="1165"/>
                  </a:lnTo>
                  <a:lnTo>
                    <a:pt x="278" y="1165"/>
                  </a:lnTo>
                  <a:lnTo>
                    <a:pt x="278" y="1167"/>
                  </a:lnTo>
                  <a:lnTo>
                    <a:pt x="278" y="1167"/>
                  </a:lnTo>
                  <a:lnTo>
                    <a:pt x="283" y="1168"/>
                  </a:lnTo>
                  <a:lnTo>
                    <a:pt x="283" y="1168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90" y="1172"/>
                  </a:lnTo>
                  <a:lnTo>
                    <a:pt x="290" y="1172"/>
                  </a:lnTo>
                  <a:lnTo>
                    <a:pt x="292" y="1172"/>
                  </a:lnTo>
                  <a:lnTo>
                    <a:pt x="292" y="1172"/>
                  </a:lnTo>
                  <a:lnTo>
                    <a:pt x="295" y="1174"/>
                  </a:lnTo>
                  <a:lnTo>
                    <a:pt x="295" y="1174"/>
                  </a:lnTo>
                  <a:lnTo>
                    <a:pt x="297" y="1174"/>
                  </a:lnTo>
                  <a:lnTo>
                    <a:pt x="297" y="1174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6" y="1175"/>
                  </a:lnTo>
                  <a:lnTo>
                    <a:pt x="306" y="1175"/>
                  </a:lnTo>
                  <a:lnTo>
                    <a:pt x="313" y="1177"/>
                  </a:lnTo>
                  <a:lnTo>
                    <a:pt x="316" y="1182"/>
                  </a:lnTo>
                  <a:lnTo>
                    <a:pt x="319" y="1187"/>
                  </a:lnTo>
                  <a:lnTo>
                    <a:pt x="323" y="1192"/>
                  </a:lnTo>
                  <a:lnTo>
                    <a:pt x="323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4"/>
                  </a:lnTo>
                  <a:lnTo>
                    <a:pt x="324" y="1194"/>
                  </a:lnTo>
                  <a:lnTo>
                    <a:pt x="328" y="1194"/>
                  </a:lnTo>
                  <a:lnTo>
                    <a:pt x="328" y="1194"/>
                  </a:lnTo>
                  <a:lnTo>
                    <a:pt x="335" y="1197"/>
                  </a:lnTo>
                  <a:lnTo>
                    <a:pt x="340" y="1203"/>
                  </a:lnTo>
                  <a:lnTo>
                    <a:pt x="345" y="1208"/>
                  </a:lnTo>
                  <a:lnTo>
                    <a:pt x="348" y="1215"/>
                  </a:lnTo>
                  <a:lnTo>
                    <a:pt x="348" y="1242"/>
                  </a:lnTo>
                  <a:lnTo>
                    <a:pt x="348" y="1242"/>
                  </a:lnTo>
                  <a:lnTo>
                    <a:pt x="355" y="1247"/>
                  </a:lnTo>
                  <a:lnTo>
                    <a:pt x="362" y="1249"/>
                  </a:lnTo>
                  <a:lnTo>
                    <a:pt x="369" y="1247"/>
                  </a:lnTo>
                  <a:lnTo>
                    <a:pt x="376" y="1242"/>
                  </a:lnTo>
                  <a:lnTo>
                    <a:pt x="376" y="1242"/>
                  </a:lnTo>
                  <a:lnTo>
                    <a:pt x="381" y="1240"/>
                  </a:lnTo>
                  <a:lnTo>
                    <a:pt x="382" y="1238"/>
                  </a:lnTo>
                  <a:lnTo>
                    <a:pt x="382" y="1235"/>
                  </a:lnTo>
                  <a:lnTo>
                    <a:pt x="382" y="1235"/>
                  </a:lnTo>
                  <a:lnTo>
                    <a:pt x="434" y="1235"/>
                  </a:lnTo>
                  <a:lnTo>
                    <a:pt x="435" y="1235"/>
                  </a:lnTo>
                  <a:lnTo>
                    <a:pt x="435" y="1235"/>
                  </a:lnTo>
                  <a:lnTo>
                    <a:pt x="442" y="1240"/>
                  </a:lnTo>
                  <a:lnTo>
                    <a:pt x="449" y="1249"/>
                  </a:lnTo>
                  <a:lnTo>
                    <a:pt x="457" y="1262"/>
                  </a:lnTo>
                  <a:lnTo>
                    <a:pt x="457" y="1262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64" y="1266"/>
                  </a:lnTo>
                  <a:lnTo>
                    <a:pt x="464" y="1266"/>
                  </a:lnTo>
                  <a:lnTo>
                    <a:pt x="466" y="1266"/>
                  </a:lnTo>
                  <a:lnTo>
                    <a:pt x="466" y="1266"/>
                  </a:lnTo>
                  <a:lnTo>
                    <a:pt x="466" y="1267"/>
                  </a:lnTo>
                  <a:lnTo>
                    <a:pt x="466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9" y="1267"/>
                  </a:lnTo>
                  <a:lnTo>
                    <a:pt x="469" y="1267"/>
                  </a:lnTo>
                  <a:lnTo>
                    <a:pt x="469" y="1269"/>
                  </a:lnTo>
                  <a:lnTo>
                    <a:pt x="469" y="1269"/>
                  </a:lnTo>
                  <a:lnTo>
                    <a:pt x="471" y="1269"/>
                  </a:lnTo>
                  <a:lnTo>
                    <a:pt x="471" y="1269"/>
                  </a:lnTo>
                  <a:lnTo>
                    <a:pt x="473" y="1273"/>
                  </a:lnTo>
                  <a:lnTo>
                    <a:pt x="474" y="1276"/>
                  </a:lnTo>
                  <a:lnTo>
                    <a:pt x="476" y="1279"/>
                  </a:lnTo>
                  <a:lnTo>
                    <a:pt x="478" y="1283"/>
                  </a:lnTo>
                  <a:lnTo>
                    <a:pt x="478" y="1283"/>
                  </a:lnTo>
                  <a:lnTo>
                    <a:pt x="485" y="1281"/>
                  </a:lnTo>
                  <a:lnTo>
                    <a:pt x="492" y="1281"/>
                  </a:lnTo>
                  <a:lnTo>
                    <a:pt x="505" y="1285"/>
                  </a:lnTo>
                  <a:lnTo>
                    <a:pt x="514" y="1288"/>
                  </a:lnTo>
                  <a:lnTo>
                    <a:pt x="517" y="1286"/>
                  </a:lnTo>
                  <a:lnTo>
                    <a:pt x="519" y="1283"/>
                  </a:lnTo>
                  <a:lnTo>
                    <a:pt x="519" y="1283"/>
                  </a:lnTo>
                  <a:lnTo>
                    <a:pt x="526" y="1283"/>
                  </a:lnTo>
                  <a:lnTo>
                    <a:pt x="532" y="1286"/>
                  </a:lnTo>
                  <a:lnTo>
                    <a:pt x="536" y="1291"/>
                  </a:lnTo>
                  <a:lnTo>
                    <a:pt x="539" y="1296"/>
                  </a:lnTo>
                  <a:lnTo>
                    <a:pt x="539" y="1296"/>
                  </a:lnTo>
                  <a:lnTo>
                    <a:pt x="556" y="1296"/>
                  </a:lnTo>
                  <a:lnTo>
                    <a:pt x="563" y="1298"/>
                  </a:lnTo>
                  <a:lnTo>
                    <a:pt x="565" y="1300"/>
                  </a:lnTo>
                  <a:lnTo>
                    <a:pt x="567" y="1303"/>
                  </a:lnTo>
                  <a:lnTo>
                    <a:pt x="580" y="1303"/>
                  </a:lnTo>
                  <a:lnTo>
                    <a:pt x="580" y="1303"/>
                  </a:lnTo>
                  <a:lnTo>
                    <a:pt x="582" y="1298"/>
                  </a:lnTo>
                  <a:lnTo>
                    <a:pt x="587" y="1296"/>
                  </a:lnTo>
                  <a:lnTo>
                    <a:pt x="594" y="1296"/>
                  </a:lnTo>
                  <a:lnTo>
                    <a:pt x="601" y="1296"/>
                  </a:lnTo>
                  <a:lnTo>
                    <a:pt x="601" y="1296"/>
                  </a:lnTo>
                  <a:lnTo>
                    <a:pt x="606" y="1293"/>
                  </a:lnTo>
                  <a:lnTo>
                    <a:pt x="613" y="1291"/>
                  </a:lnTo>
                  <a:lnTo>
                    <a:pt x="621" y="1290"/>
                  </a:lnTo>
                  <a:lnTo>
                    <a:pt x="631" y="1290"/>
                  </a:lnTo>
                  <a:lnTo>
                    <a:pt x="640" y="1290"/>
                  </a:lnTo>
                  <a:lnTo>
                    <a:pt x="648" y="1291"/>
                  </a:lnTo>
                  <a:lnTo>
                    <a:pt x="657" y="1293"/>
                  </a:lnTo>
                  <a:lnTo>
                    <a:pt x="662" y="1296"/>
                  </a:lnTo>
                  <a:lnTo>
                    <a:pt x="662" y="1296"/>
                  </a:lnTo>
                  <a:lnTo>
                    <a:pt x="665" y="1291"/>
                  </a:lnTo>
                  <a:lnTo>
                    <a:pt x="669" y="1288"/>
                  </a:lnTo>
                  <a:lnTo>
                    <a:pt x="674" y="1288"/>
                  </a:lnTo>
                  <a:lnTo>
                    <a:pt x="681" y="1290"/>
                  </a:lnTo>
                  <a:lnTo>
                    <a:pt x="693" y="1295"/>
                  </a:lnTo>
                  <a:lnTo>
                    <a:pt x="698" y="1296"/>
                  </a:lnTo>
                  <a:lnTo>
                    <a:pt x="703" y="1296"/>
                  </a:lnTo>
                  <a:lnTo>
                    <a:pt x="703" y="1296"/>
                  </a:lnTo>
                  <a:lnTo>
                    <a:pt x="703" y="1293"/>
                  </a:lnTo>
                  <a:lnTo>
                    <a:pt x="705" y="1291"/>
                  </a:lnTo>
                  <a:lnTo>
                    <a:pt x="710" y="1290"/>
                  </a:lnTo>
                  <a:lnTo>
                    <a:pt x="713" y="1286"/>
                  </a:lnTo>
                  <a:lnTo>
                    <a:pt x="715" y="1285"/>
                  </a:lnTo>
                  <a:lnTo>
                    <a:pt x="717" y="1283"/>
                  </a:lnTo>
                  <a:lnTo>
                    <a:pt x="717" y="1283"/>
                  </a:lnTo>
                  <a:lnTo>
                    <a:pt x="722" y="1281"/>
                  </a:lnTo>
                  <a:lnTo>
                    <a:pt x="725" y="1278"/>
                  </a:lnTo>
                  <a:lnTo>
                    <a:pt x="730" y="1269"/>
                  </a:lnTo>
                  <a:lnTo>
                    <a:pt x="730" y="1269"/>
                  </a:lnTo>
                  <a:lnTo>
                    <a:pt x="735" y="1267"/>
                  </a:lnTo>
                  <a:lnTo>
                    <a:pt x="739" y="1264"/>
                  </a:lnTo>
                  <a:lnTo>
                    <a:pt x="742" y="1261"/>
                  </a:lnTo>
                  <a:lnTo>
                    <a:pt x="744" y="1256"/>
                  </a:lnTo>
                  <a:lnTo>
                    <a:pt x="746" y="1250"/>
                  </a:lnTo>
                  <a:lnTo>
                    <a:pt x="749" y="1247"/>
                  </a:lnTo>
                  <a:lnTo>
                    <a:pt x="752" y="1244"/>
                  </a:lnTo>
                  <a:lnTo>
                    <a:pt x="758" y="1242"/>
                  </a:lnTo>
                  <a:lnTo>
                    <a:pt x="758" y="1242"/>
                  </a:lnTo>
                  <a:lnTo>
                    <a:pt x="761" y="1242"/>
                  </a:lnTo>
                  <a:lnTo>
                    <a:pt x="763" y="1240"/>
                  </a:lnTo>
                  <a:lnTo>
                    <a:pt x="763" y="1237"/>
                  </a:lnTo>
                  <a:lnTo>
                    <a:pt x="764" y="1235"/>
                  </a:lnTo>
                  <a:lnTo>
                    <a:pt x="764" y="1235"/>
                  </a:lnTo>
                  <a:lnTo>
                    <a:pt x="768" y="1235"/>
                  </a:lnTo>
                  <a:lnTo>
                    <a:pt x="771" y="1235"/>
                  </a:lnTo>
                  <a:lnTo>
                    <a:pt x="771" y="1235"/>
                  </a:lnTo>
                  <a:lnTo>
                    <a:pt x="771" y="1232"/>
                  </a:lnTo>
                  <a:lnTo>
                    <a:pt x="771" y="1228"/>
                  </a:lnTo>
                  <a:lnTo>
                    <a:pt x="771" y="1228"/>
                  </a:lnTo>
                  <a:lnTo>
                    <a:pt x="775" y="1228"/>
                  </a:lnTo>
                  <a:lnTo>
                    <a:pt x="775" y="1228"/>
                  </a:lnTo>
                  <a:lnTo>
                    <a:pt x="776" y="1227"/>
                  </a:lnTo>
                  <a:lnTo>
                    <a:pt x="776" y="1227"/>
                  </a:lnTo>
                  <a:lnTo>
                    <a:pt x="778" y="1227"/>
                  </a:lnTo>
                  <a:lnTo>
                    <a:pt x="778" y="1227"/>
                  </a:lnTo>
                  <a:lnTo>
                    <a:pt x="780" y="1228"/>
                  </a:lnTo>
                  <a:lnTo>
                    <a:pt x="780" y="1228"/>
                  </a:lnTo>
                  <a:lnTo>
                    <a:pt x="783" y="1228"/>
                  </a:lnTo>
                  <a:lnTo>
                    <a:pt x="783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94" y="1228"/>
                  </a:lnTo>
                  <a:lnTo>
                    <a:pt x="799" y="1228"/>
                  </a:lnTo>
                  <a:lnTo>
                    <a:pt x="799" y="1228"/>
                  </a:lnTo>
                  <a:lnTo>
                    <a:pt x="800" y="1223"/>
                  </a:lnTo>
                  <a:lnTo>
                    <a:pt x="802" y="1221"/>
                  </a:lnTo>
                  <a:lnTo>
                    <a:pt x="804" y="1220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7" y="1221"/>
                  </a:lnTo>
                  <a:lnTo>
                    <a:pt x="807" y="1221"/>
                  </a:lnTo>
                  <a:lnTo>
                    <a:pt x="809" y="1223"/>
                  </a:lnTo>
                  <a:lnTo>
                    <a:pt x="809" y="1223"/>
                  </a:lnTo>
                  <a:lnTo>
                    <a:pt x="814" y="1223"/>
                  </a:lnTo>
                  <a:lnTo>
                    <a:pt x="814" y="1223"/>
                  </a:lnTo>
                  <a:lnTo>
                    <a:pt x="817" y="1223"/>
                  </a:lnTo>
                  <a:lnTo>
                    <a:pt x="817" y="1223"/>
                  </a:lnTo>
                  <a:lnTo>
                    <a:pt x="823" y="1223"/>
                  </a:lnTo>
                  <a:lnTo>
                    <a:pt x="823" y="1223"/>
                  </a:lnTo>
                  <a:lnTo>
                    <a:pt x="828" y="1223"/>
                  </a:lnTo>
                  <a:lnTo>
                    <a:pt x="828" y="1223"/>
                  </a:lnTo>
                  <a:lnTo>
                    <a:pt x="831" y="1221"/>
                  </a:lnTo>
                  <a:lnTo>
                    <a:pt x="831" y="1221"/>
                  </a:lnTo>
                  <a:lnTo>
                    <a:pt x="833" y="1221"/>
                  </a:lnTo>
                  <a:lnTo>
                    <a:pt x="833" y="1215"/>
                  </a:lnTo>
                  <a:lnTo>
                    <a:pt x="833" y="1215"/>
                  </a:lnTo>
                  <a:lnTo>
                    <a:pt x="840" y="1215"/>
                  </a:lnTo>
                  <a:lnTo>
                    <a:pt x="840" y="1215"/>
                  </a:lnTo>
                  <a:lnTo>
                    <a:pt x="852" y="1213"/>
                  </a:lnTo>
                  <a:lnTo>
                    <a:pt x="862" y="1209"/>
                  </a:lnTo>
                  <a:lnTo>
                    <a:pt x="881" y="1201"/>
                  </a:lnTo>
                  <a:lnTo>
                    <a:pt x="881" y="1201"/>
                  </a:lnTo>
                  <a:lnTo>
                    <a:pt x="882" y="1196"/>
                  </a:lnTo>
                  <a:lnTo>
                    <a:pt x="886" y="1192"/>
                  </a:lnTo>
                  <a:lnTo>
                    <a:pt x="894" y="1187"/>
                  </a:lnTo>
                  <a:lnTo>
                    <a:pt x="894" y="1187"/>
                  </a:lnTo>
                  <a:lnTo>
                    <a:pt x="896" y="1182"/>
                  </a:lnTo>
                  <a:lnTo>
                    <a:pt x="898" y="1180"/>
                  </a:lnTo>
                  <a:lnTo>
                    <a:pt x="901" y="1180"/>
                  </a:lnTo>
                  <a:lnTo>
                    <a:pt x="901" y="1180"/>
                  </a:lnTo>
                  <a:lnTo>
                    <a:pt x="903" y="1172"/>
                  </a:lnTo>
                  <a:lnTo>
                    <a:pt x="904" y="1168"/>
                  </a:lnTo>
                  <a:lnTo>
                    <a:pt x="908" y="1167"/>
                  </a:lnTo>
                  <a:lnTo>
                    <a:pt x="956" y="1167"/>
                  </a:lnTo>
                  <a:lnTo>
                    <a:pt x="956" y="1167"/>
                  </a:lnTo>
                  <a:lnTo>
                    <a:pt x="956" y="1163"/>
                  </a:lnTo>
                  <a:lnTo>
                    <a:pt x="957" y="1162"/>
                  </a:lnTo>
                  <a:lnTo>
                    <a:pt x="962" y="1160"/>
                  </a:lnTo>
                  <a:lnTo>
                    <a:pt x="966" y="1156"/>
                  </a:lnTo>
                  <a:lnTo>
                    <a:pt x="968" y="1155"/>
                  </a:lnTo>
                  <a:lnTo>
                    <a:pt x="969" y="1153"/>
                  </a:lnTo>
                  <a:lnTo>
                    <a:pt x="969" y="1153"/>
                  </a:lnTo>
                  <a:lnTo>
                    <a:pt x="978" y="1148"/>
                  </a:lnTo>
                  <a:lnTo>
                    <a:pt x="985" y="1143"/>
                  </a:lnTo>
                  <a:lnTo>
                    <a:pt x="996" y="1129"/>
                  </a:lnTo>
                  <a:lnTo>
                    <a:pt x="1008" y="1115"/>
                  </a:lnTo>
                  <a:lnTo>
                    <a:pt x="1015" y="1110"/>
                  </a:lnTo>
                  <a:lnTo>
                    <a:pt x="1024" y="1105"/>
                  </a:lnTo>
                  <a:lnTo>
                    <a:pt x="1024" y="1105"/>
                  </a:lnTo>
                  <a:lnTo>
                    <a:pt x="1036" y="1100"/>
                  </a:lnTo>
                  <a:lnTo>
                    <a:pt x="1046" y="1093"/>
                  </a:lnTo>
                  <a:lnTo>
                    <a:pt x="1058" y="1088"/>
                  </a:lnTo>
                  <a:lnTo>
                    <a:pt x="1065" y="1086"/>
                  </a:lnTo>
                  <a:lnTo>
                    <a:pt x="1072" y="1085"/>
                  </a:lnTo>
                  <a:lnTo>
                    <a:pt x="1072" y="1085"/>
                  </a:lnTo>
                  <a:lnTo>
                    <a:pt x="1078" y="1085"/>
                  </a:lnTo>
                  <a:lnTo>
                    <a:pt x="1083" y="1086"/>
                  </a:lnTo>
                  <a:lnTo>
                    <a:pt x="1092" y="1092"/>
                  </a:lnTo>
                  <a:lnTo>
                    <a:pt x="1100" y="1097"/>
                  </a:lnTo>
                  <a:lnTo>
                    <a:pt x="1106" y="1098"/>
                  </a:lnTo>
                  <a:lnTo>
                    <a:pt x="1112" y="1098"/>
                  </a:lnTo>
                  <a:lnTo>
                    <a:pt x="1112" y="1098"/>
                  </a:lnTo>
                  <a:lnTo>
                    <a:pt x="1118" y="1098"/>
                  </a:lnTo>
                  <a:lnTo>
                    <a:pt x="1123" y="1098"/>
                  </a:lnTo>
                  <a:lnTo>
                    <a:pt x="1128" y="1098"/>
                  </a:lnTo>
                  <a:lnTo>
                    <a:pt x="1133" y="1098"/>
                  </a:lnTo>
                  <a:lnTo>
                    <a:pt x="1133" y="1098"/>
                  </a:lnTo>
                  <a:lnTo>
                    <a:pt x="1133" y="1092"/>
                  </a:lnTo>
                  <a:lnTo>
                    <a:pt x="1133" y="1092"/>
                  </a:lnTo>
                  <a:lnTo>
                    <a:pt x="1135" y="1092"/>
                  </a:lnTo>
                  <a:lnTo>
                    <a:pt x="1140" y="1092"/>
                  </a:lnTo>
                  <a:lnTo>
                    <a:pt x="1147" y="1092"/>
                  </a:lnTo>
                  <a:lnTo>
                    <a:pt x="1147" y="1092"/>
                  </a:lnTo>
                  <a:lnTo>
                    <a:pt x="1155" y="1088"/>
                  </a:lnTo>
                  <a:lnTo>
                    <a:pt x="1162" y="1083"/>
                  </a:lnTo>
                  <a:lnTo>
                    <a:pt x="1170" y="1080"/>
                  </a:lnTo>
                  <a:lnTo>
                    <a:pt x="1181" y="1078"/>
                  </a:lnTo>
                  <a:lnTo>
                    <a:pt x="1181" y="1078"/>
                  </a:lnTo>
                  <a:lnTo>
                    <a:pt x="1230" y="1078"/>
                  </a:lnTo>
                  <a:lnTo>
                    <a:pt x="1252" y="1080"/>
                  </a:lnTo>
                  <a:lnTo>
                    <a:pt x="1261" y="1081"/>
                  </a:lnTo>
                  <a:lnTo>
                    <a:pt x="1269" y="1085"/>
                  </a:lnTo>
                  <a:lnTo>
                    <a:pt x="1269" y="1085"/>
                  </a:lnTo>
                  <a:lnTo>
                    <a:pt x="1271" y="1080"/>
                  </a:lnTo>
                  <a:lnTo>
                    <a:pt x="1274" y="1078"/>
                  </a:lnTo>
                  <a:lnTo>
                    <a:pt x="1283" y="1075"/>
                  </a:lnTo>
                  <a:lnTo>
                    <a:pt x="1292" y="1071"/>
                  </a:lnTo>
                  <a:lnTo>
                    <a:pt x="1295" y="1069"/>
                  </a:lnTo>
                  <a:lnTo>
                    <a:pt x="1297" y="1064"/>
                  </a:lnTo>
                  <a:lnTo>
                    <a:pt x="1297" y="1064"/>
                  </a:lnTo>
                  <a:lnTo>
                    <a:pt x="1304" y="1064"/>
                  </a:lnTo>
                  <a:lnTo>
                    <a:pt x="1309" y="1064"/>
                  </a:lnTo>
                  <a:lnTo>
                    <a:pt x="1310" y="1061"/>
                  </a:lnTo>
                  <a:lnTo>
                    <a:pt x="1314" y="1058"/>
                  </a:lnTo>
                  <a:lnTo>
                    <a:pt x="1315" y="1054"/>
                  </a:lnTo>
                  <a:lnTo>
                    <a:pt x="1319" y="1051"/>
                  </a:lnTo>
                  <a:lnTo>
                    <a:pt x="1324" y="1051"/>
                  </a:lnTo>
                  <a:lnTo>
                    <a:pt x="1331" y="1051"/>
                  </a:lnTo>
                  <a:lnTo>
                    <a:pt x="1331" y="1051"/>
                  </a:lnTo>
                  <a:lnTo>
                    <a:pt x="1341" y="1049"/>
                  </a:lnTo>
                  <a:lnTo>
                    <a:pt x="1348" y="1049"/>
                  </a:lnTo>
                  <a:lnTo>
                    <a:pt x="1363" y="1052"/>
                  </a:lnTo>
                  <a:lnTo>
                    <a:pt x="1377" y="1056"/>
                  </a:lnTo>
                  <a:lnTo>
                    <a:pt x="1392" y="1058"/>
                  </a:lnTo>
                  <a:lnTo>
                    <a:pt x="1392" y="1058"/>
                  </a:lnTo>
                  <a:lnTo>
                    <a:pt x="1392" y="1051"/>
                  </a:lnTo>
                  <a:lnTo>
                    <a:pt x="1392" y="1044"/>
                  </a:lnTo>
                  <a:lnTo>
                    <a:pt x="1394" y="1039"/>
                  </a:lnTo>
                  <a:lnTo>
                    <a:pt x="1399" y="1037"/>
                  </a:lnTo>
                  <a:lnTo>
                    <a:pt x="1399" y="1037"/>
                  </a:lnTo>
                  <a:lnTo>
                    <a:pt x="1403" y="1039"/>
                  </a:lnTo>
                  <a:lnTo>
                    <a:pt x="1409" y="1040"/>
                  </a:lnTo>
                  <a:lnTo>
                    <a:pt x="1425" y="1039"/>
                  </a:lnTo>
                  <a:lnTo>
                    <a:pt x="1440" y="1035"/>
                  </a:lnTo>
                  <a:lnTo>
                    <a:pt x="1454" y="1030"/>
                  </a:lnTo>
                  <a:lnTo>
                    <a:pt x="1454" y="1030"/>
                  </a:lnTo>
                  <a:lnTo>
                    <a:pt x="1459" y="1032"/>
                  </a:lnTo>
                  <a:lnTo>
                    <a:pt x="1462" y="1035"/>
                  </a:lnTo>
                  <a:lnTo>
                    <a:pt x="1467" y="1037"/>
                  </a:lnTo>
                  <a:lnTo>
                    <a:pt x="1474" y="1037"/>
                  </a:lnTo>
                  <a:lnTo>
                    <a:pt x="1474" y="1037"/>
                  </a:lnTo>
                  <a:lnTo>
                    <a:pt x="1476" y="1034"/>
                  </a:lnTo>
                  <a:lnTo>
                    <a:pt x="1479" y="1032"/>
                  </a:lnTo>
                  <a:lnTo>
                    <a:pt x="1483" y="1030"/>
                  </a:lnTo>
                  <a:lnTo>
                    <a:pt x="1488" y="1030"/>
                  </a:lnTo>
                  <a:lnTo>
                    <a:pt x="1488" y="1030"/>
                  </a:lnTo>
                  <a:lnTo>
                    <a:pt x="1490" y="1025"/>
                  </a:lnTo>
                  <a:lnTo>
                    <a:pt x="1491" y="1023"/>
                  </a:lnTo>
                  <a:lnTo>
                    <a:pt x="1495" y="1023"/>
                  </a:lnTo>
                  <a:lnTo>
                    <a:pt x="1508" y="1023"/>
                  </a:lnTo>
                  <a:lnTo>
                    <a:pt x="1508" y="1023"/>
                  </a:lnTo>
                  <a:lnTo>
                    <a:pt x="1512" y="1018"/>
                  </a:lnTo>
                  <a:lnTo>
                    <a:pt x="1515" y="1013"/>
                  </a:lnTo>
                  <a:lnTo>
                    <a:pt x="1520" y="1011"/>
                  </a:lnTo>
                  <a:lnTo>
                    <a:pt x="1529" y="1010"/>
                  </a:lnTo>
                  <a:lnTo>
                    <a:pt x="1529" y="1010"/>
                  </a:lnTo>
                  <a:lnTo>
                    <a:pt x="1532" y="1003"/>
                  </a:lnTo>
                  <a:lnTo>
                    <a:pt x="1537" y="998"/>
                  </a:lnTo>
                  <a:lnTo>
                    <a:pt x="1542" y="993"/>
                  </a:lnTo>
                  <a:lnTo>
                    <a:pt x="1549" y="989"/>
                  </a:lnTo>
                  <a:lnTo>
                    <a:pt x="1549" y="989"/>
                  </a:lnTo>
                  <a:lnTo>
                    <a:pt x="1551" y="981"/>
                  </a:lnTo>
                  <a:lnTo>
                    <a:pt x="1553" y="972"/>
                  </a:lnTo>
                  <a:lnTo>
                    <a:pt x="1556" y="967"/>
                  </a:lnTo>
                  <a:lnTo>
                    <a:pt x="1563" y="962"/>
                  </a:lnTo>
                  <a:lnTo>
                    <a:pt x="1563" y="962"/>
                  </a:lnTo>
                  <a:lnTo>
                    <a:pt x="1565" y="953"/>
                  </a:lnTo>
                  <a:lnTo>
                    <a:pt x="1566" y="950"/>
                  </a:lnTo>
                  <a:lnTo>
                    <a:pt x="1570" y="948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75" y="878"/>
                  </a:lnTo>
                  <a:lnTo>
                    <a:pt x="1576" y="873"/>
                  </a:lnTo>
                  <a:lnTo>
                    <a:pt x="1576" y="867"/>
                  </a:lnTo>
                  <a:lnTo>
                    <a:pt x="1576" y="860"/>
                  </a:lnTo>
                  <a:lnTo>
                    <a:pt x="1576" y="860"/>
                  </a:lnTo>
                  <a:lnTo>
                    <a:pt x="1582" y="858"/>
                  </a:lnTo>
                  <a:lnTo>
                    <a:pt x="1585" y="856"/>
                  </a:lnTo>
                  <a:lnTo>
                    <a:pt x="1590" y="849"/>
                  </a:lnTo>
                  <a:lnTo>
                    <a:pt x="1595" y="843"/>
                  </a:lnTo>
                  <a:lnTo>
                    <a:pt x="1599" y="841"/>
                  </a:lnTo>
                  <a:lnTo>
                    <a:pt x="1604" y="839"/>
                  </a:lnTo>
                  <a:lnTo>
                    <a:pt x="1604" y="839"/>
                  </a:lnTo>
                  <a:lnTo>
                    <a:pt x="1604" y="832"/>
                  </a:lnTo>
                  <a:lnTo>
                    <a:pt x="1605" y="827"/>
                  </a:lnTo>
                  <a:lnTo>
                    <a:pt x="1609" y="824"/>
                  </a:lnTo>
                  <a:lnTo>
                    <a:pt x="1612" y="821"/>
                  </a:lnTo>
                  <a:lnTo>
                    <a:pt x="1622" y="817"/>
                  </a:lnTo>
                  <a:lnTo>
                    <a:pt x="1631" y="812"/>
                  </a:lnTo>
                  <a:lnTo>
                    <a:pt x="1631" y="778"/>
                  </a:lnTo>
                  <a:lnTo>
                    <a:pt x="1631" y="778"/>
                  </a:lnTo>
                  <a:lnTo>
                    <a:pt x="1631" y="771"/>
                  </a:lnTo>
                  <a:lnTo>
                    <a:pt x="1633" y="766"/>
                  </a:lnTo>
                  <a:lnTo>
                    <a:pt x="1638" y="757"/>
                  </a:lnTo>
                  <a:lnTo>
                    <a:pt x="1638" y="757"/>
                  </a:lnTo>
                  <a:lnTo>
                    <a:pt x="1638" y="754"/>
                  </a:lnTo>
                  <a:lnTo>
                    <a:pt x="1638" y="751"/>
                  </a:lnTo>
                  <a:lnTo>
                    <a:pt x="1638" y="751"/>
                  </a:lnTo>
                  <a:lnTo>
                    <a:pt x="1641" y="751"/>
                  </a:lnTo>
                  <a:lnTo>
                    <a:pt x="1645" y="751"/>
                  </a:lnTo>
                  <a:lnTo>
                    <a:pt x="1645" y="751"/>
                  </a:lnTo>
                  <a:lnTo>
                    <a:pt x="1645" y="744"/>
                  </a:lnTo>
                  <a:lnTo>
                    <a:pt x="1645" y="737"/>
                  </a:lnTo>
                  <a:lnTo>
                    <a:pt x="1643" y="730"/>
                  </a:lnTo>
                  <a:lnTo>
                    <a:pt x="1645" y="723"/>
                  </a:lnTo>
                  <a:lnTo>
                    <a:pt x="1645" y="723"/>
                  </a:lnTo>
                  <a:lnTo>
                    <a:pt x="1648" y="723"/>
                  </a:lnTo>
                  <a:lnTo>
                    <a:pt x="1651" y="723"/>
                  </a:lnTo>
                  <a:lnTo>
                    <a:pt x="1651" y="723"/>
                  </a:lnTo>
                  <a:lnTo>
                    <a:pt x="1651" y="720"/>
                  </a:lnTo>
                  <a:lnTo>
                    <a:pt x="1651" y="716"/>
                  </a:lnTo>
                  <a:lnTo>
                    <a:pt x="1651" y="716"/>
                  </a:lnTo>
                  <a:lnTo>
                    <a:pt x="1655" y="710"/>
                  </a:lnTo>
                  <a:lnTo>
                    <a:pt x="1657" y="706"/>
                  </a:lnTo>
                  <a:lnTo>
                    <a:pt x="1658" y="703"/>
                  </a:lnTo>
                  <a:lnTo>
                    <a:pt x="1658" y="669"/>
                  </a:lnTo>
                  <a:lnTo>
                    <a:pt x="1658" y="669"/>
                  </a:lnTo>
                  <a:lnTo>
                    <a:pt x="1658" y="662"/>
                  </a:lnTo>
                  <a:lnTo>
                    <a:pt x="1658" y="655"/>
                  </a:lnTo>
                  <a:lnTo>
                    <a:pt x="1657" y="650"/>
                  </a:lnTo>
                  <a:lnTo>
                    <a:pt x="1651" y="648"/>
                  </a:lnTo>
                  <a:lnTo>
                    <a:pt x="1651" y="648"/>
                  </a:lnTo>
                  <a:lnTo>
                    <a:pt x="1653" y="643"/>
                  </a:lnTo>
                  <a:lnTo>
                    <a:pt x="1655" y="641"/>
                  </a:lnTo>
                  <a:lnTo>
                    <a:pt x="1658" y="641"/>
                  </a:lnTo>
                  <a:lnTo>
                    <a:pt x="1658" y="641"/>
                  </a:lnTo>
                  <a:lnTo>
                    <a:pt x="1657" y="631"/>
                  </a:lnTo>
                  <a:lnTo>
                    <a:pt x="1657" y="623"/>
                  </a:lnTo>
                  <a:lnTo>
                    <a:pt x="1660" y="614"/>
                  </a:lnTo>
                  <a:lnTo>
                    <a:pt x="1662" y="607"/>
                  </a:lnTo>
                  <a:lnTo>
                    <a:pt x="1669" y="595"/>
                  </a:lnTo>
                  <a:lnTo>
                    <a:pt x="1670" y="588"/>
                  </a:lnTo>
                  <a:lnTo>
                    <a:pt x="1672" y="580"/>
                  </a:lnTo>
                  <a:lnTo>
                    <a:pt x="1672" y="580"/>
                  </a:lnTo>
                  <a:lnTo>
                    <a:pt x="1675" y="580"/>
                  </a:lnTo>
                  <a:lnTo>
                    <a:pt x="1677" y="578"/>
                  </a:lnTo>
                  <a:lnTo>
                    <a:pt x="1679" y="573"/>
                  </a:lnTo>
                  <a:lnTo>
                    <a:pt x="1679" y="573"/>
                  </a:lnTo>
                  <a:lnTo>
                    <a:pt x="1680" y="564"/>
                  </a:lnTo>
                  <a:lnTo>
                    <a:pt x="1682" y="558"/>
                  </a:lnTo>
                  <a:lnTo>
                    <a:pt x="1689" y="546"/>
                  </a:lnTo>
                  <a:lnTo>
                    <a:pt x="1696" y="534"/>
                  </a:lnTo>
                  <a:lnTo>
                    <a:pt x="1698" y="527"/>
                  </a:lnTo>
                  <a:lnTo>
                    <a:pt x="1699" y="518"/>
                  </a:lnTo>
                  <a:lnTo>
                    <a:pt x="1699" y="518"/>
                  </a:lnTo>
                  <a:lnTo>
                    <a:pt x="1704" y="518"/>
                  </a:lnTo>
                  <a:lnTo>
                    <a:pt x="1708" y="517"/>
                  </a:lnTo>
                  <a:lnTo>
                    <a:pt x="1709" y="513"/>
                  </a:lnTo>
                  <a:lnTo>
                    <a:pt x="1711" y="510"/>
                  </a:lnTo>
                  <a:lnTo>
                    <a:pt x="1713" y="501"/>
                  </a:lnTo>
                  <a:lnTo>
                    <a:pt x="1716" y="500"/>
                  </a:lnTo>
                  <a:lnTo>
                    <a:pt x="1720" y="498"/>
                  </a:lnTo>
                  <a:lnTo>
                    <a:pt x="1720" y="498"/>
                  </a:lnTo>
                  <a:lnTo>
                    <a:pt x="1721" y="489"/>
                  </a:lnTo>
                  <a:lnTo>
                    <a:pt x="1723" y="481"/>
                  </a:lnTo>
                  <a:lnTo>
                    <a:pt x="1727" y="476"/>
                  </a:lnTo>
                  <a:lnTo>
                    <a:pt x="1733" y="471"/>
                  </a:lnTo>
                  <a:lnTo>
                    <a:pt x="1733" y="471"/>
                  </a:lnTo>
                  <a:lnTo>
                    <a:pt x="1733" y="440"/>
                  </a:lnTo>
                  <a:lnTo>
                    <a:pt x="1732" y="426"/>
                  </a:lnTo>
                  <a:lnTo>
                    <a:pt x="1730" y="421"/>
                  </a:lnTo>
                  <a:lnTo>
                    <a:pt x="1727" y="416"/>
                  </a:lnTo>
                  <a:lnTo>
                    <a:pt x="1727" y="416"/>
                  </a:lnTo>
                  <a:lnTo>
                    <a:pt x="1733" y="416"/>
                  </a:lnTo>
                  <a:lnTo>
                    <a:pt x="1740" y="414"/>
                  </a:lnTo>
                  <a:lnTo>
                    <a:pt x="1749" y="408"/>
                  </a:lnTo>
                  <a:lnTo>
                    <a:pt x="1757" y="401"/>
                  </a:lnTo>
                  <a:lnTo>
                    <a:pt x="1767" y="396"/>
                  </a:lnTo>
                  <a:lnTo>
                    <a:pt x="1767" y="382"/>
                  </a:lnTo>
                  <a:lnTo>
                    <a:pt x="1767" y="382"/>
                  </a:lnTo>
                  <a:lnTo>
                    <a:pt x="1764" y="382"/>
                  </a:lnTo>
                  <a:lnTo>
                    <a:pt x="1762" y="380"/>
                  </a:lnTo>
                  <a:lnTo>
                    <a:pt x="1761" y="375"/>
                  </a:lnTo>
                  <a:lnTo>
                    <a:pt x="1761" y="375"/>
                  </a:lnTo>
                  <a:lnTo>
                    <a:pt x="1761" y="370"/>
                  </a:lnTo>
                  <a:lnTo>
                    <a:pt x="1762" y="365"/>
                  </a:lnTo>
                  <a:lnTo>
                    <a:pt x="1764" y="360"/>
                  </a:lnTo>
                  <a:lnTo>
                    <a:pt x="1766" y="358"/>
                  </a:lnTo>
                  <a:lnTo>
                    <a:pt x="1773" y="353"/>
                  </a:lnTo>
                  <a:lnTo>
                    <a:pt x="1781" y="348"/>
                  </a:lnTo>
                  <a:lnTo>
                    <a:pt x="1781" y="348"/>
                  </a:lnTo>
                  <a:lnTo>
                    <a:pt x="1781" y="343"/>
                  </a:lnTo>
                  <a:lnTo>
                    <a:pt x="1783" y="338"/>
                  </a:lnTo>
                  <a:lnTo>
                    <a:pt x="1786" y="329"/>
                  </a:lnTo>
                  <a:lnTo>
                    <a:pt x="1791" y="322"/>
                  </a:lnTo>
                  <a:lnTo>
                    <a:pt x="1795" y="314"/>
                  </a:lnTo>
                  <a:lnTo>
                    <a:pt x="1795" y="314"/>
                  </a:lnTo>
                  <a:lnTo>
                    <a:pt x="1800" y="312"/>
                  </a:lnTo>
                  <a:lnTo>
                    <a:pt x="1805" y="309"/>
                  </a:lnTo>
                  <a:lnTo>
                    <a:pt x="1812" y="300"/>
                  </a:lnTo>
                  <a:lnTo>
                    <a:pt x="1819" y="292"/>
                  </a:lnTo>
                  <a:lnTo>
                    <a:pt x="1824" y="288"/>
                  </a:lnTo>
                  <a:lnTo>
                    <a:pt x="1829" y="287"/>
                  </a:lnTo>
                  <a:lnTo>
                    <a:pt x="1829" y="287"/>
                  </a:lnTo>
                  <a:lnTo>
                    <a:pt x="1841" y="281"/>
                  </a:lnTo>
                  <a:lnTo>
                    <a:pt x="1853" y="273"/>
                  </a:lnTo>
                  <a:lnTo>
                    <a:pt x="1860" y="271"/>
                  </a:lnTo>
                  <a:lnTo>
                    <a:pt x="1867" y="268"/>
                  </a:lnTo>
                  <a:lnTo>
                    <a:pt x="1875" y="266"/>
                  </a:lnTo>
                  <a:lnTo>
                    <a:pt x="1884" y="266"/>
                  </a:lnTo>
                  <a:lnTo>
                    <a:pt x="1884" y="266"/>
                  </a:lnTo>
                  <a:lnTo>
                    <a:pt x="1885" y="263"/>
                  </a:lnTo>
                  <a:lnTo>
                    <a:pt x="1889" y="259"/>
                  </a:lnTo>
                  <a:lnTo>
                    <a:pt x="1897" y="256"/>
                  </a:lnTo>
                  <a:lnTo>
                    <a:pt x="1906" y="252"/>
                  </a:lnTo>
                  <a:lnTo>
                    <a:pt x="1911" y="252"/>
                  </a:lnTo>
                  <a:lnTo>
                    <a:pt x="1911" y="252"/>
                  </a:lnTo>
                  <a:lnTo>
                    <a:pt x="1914" y="252"/>
                  </a:lnTo>
                  <a:lnTo>
                    <a:pt x="1916" y="251"/>
                  </a:lnTo>
                  <a:lnTo>
                    <a:pt x="1921" y="246"/>
                  </a:lnTo>
                  <a:lnTo>
                    <a:pt x="1926" y="242"/>
                  </a:lnTo>
                  <a:lnTo>
                    <a:pt x="1931" y="239"/>
                  </a:lnTo>
                  <a:lnTo>
                    <a:pt x="1931" y="239"/>
                  </a:lnTo>
                  <a:lnTo>
                    <a:pt x="1931" y="234"/>
                  </a:lnTo>
                  <a:lnTo>
                    <a:pt x="1931" y="225"/>
                  </a:lnTo>
                  <a:lnTo>
                    <a:pt x="1930" y="212"/>
                  </a:lnTo>
                  <a:lnTo>
                    <a:pt x="1930" y="203"/>
                  </a:lnTo>
                  <a:lnTo>
                    <a:pt x="1931" y="198"/>
                  </a:lnTo>
                  <a:lnTo>
                    <a:pt x="1933" y="193"/>
                  </a:lnTo>
                  <a:lnTo>
                    <a:pt x="1938" y="191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60" name="Freeform 46">
              <a:extLst>
                <a:ext uri="{FF2B5EF4-FFF2-40B4-BE49-F238E27FC236}">
                  <a16:creationId xmlns:a16="http://schemas.microsoft.com/office/drawing/2014/main" id="{2CF95C0E-1AF1-45F2-86A9-8406FD21E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954" y="3267410"/>
              <a:ext cx="908050" cy="1265237"/>
            </a:xfrm>
            <a:custGeom>
              <a:avLst/>
              <a:gdLst>
                <a:gd name="T0" fmla="*/ 1467 w 2523"/>
                <a:gd name="T1" fmla="*/ 299 h 3516"/>
                <a:gd name="T2" fmla="*/ 2075 w 2523"/>
                <a:gd name="T3" fmla="*/ 236 h 3516"/>
                <a:gd name="T4" fmla="*/ 1993 w 2523"/>
                <a:gd name="T5" fmla="*/ 289 h 3516"/>
                <a:gd name="T6" fmla="*/ 2247 w 2523"/>
                <a:gd name="T7" fmla="*/ 499 h 3516"/>
                <a:gd name="T8" fmla="*/ 2283 w 2523"/>
                <a:gd name="T9" fmla="*/ 470 h 3516"/>
                <a:gd name="T10" fmla="*/ 2013 w 2523"/>
                <a:gd name="T11" fmla="*/ 337 h 3516"/>
                <a:gd name="T12" fmla="*/ 2145 w 2523"/>
                <a:gd name="T13" fmla="*/ 219 h 3516"/>
                <a:gd name="T14" fmla="*/ 441 w 2523"/>
                <a:gd name="T15" fmla="*/ 553 h 3516"/>
                <a:gd name="T16" fmla="*/ 2513 w 2523"/>
                <a:gd name="T17" fmla="*/ 1659 h 3516"/>
                <a:gd name="T18" fmla="*/ 2413 w 2523"/>
                <a:gd name="T19" fmla="*/ 1445 h 3516"/>
                <a:gd name="T20" fmla="*/ 2360 w 2523"/>
                <a:gd name="T21" fmla="*/ 1060 h 3516"/>
                <a:gd name="T22" fmla="*/ 2350 w 2523"/>
                <a:gd name="T23" fmla="*/ 813 h 3516"/>
                <a:gd name="T24" fmla="*/ 2252 w 2523"/>
                <a:gd name="T25" fmla="*/ 596 h 3516"/>
                <a:gd name="T26" fmla="*/ 2097 w 2523"/>
                <a:gd name="T27" fmla="*/ 458 h 3516"/>
                <a:gd name="T28" fmla="*/ 1921 w 2523"/>
                <a:gd name="T29" fmla="*/ 333 h 3516"/>
                <a:gd name="T30" fmla="*/ 1824 w 2523"/>
                <a:gd name="T31" fmla="*/ 308 h 3516"/>
                <a:gd name="T32" fmla="*/ 1561 w 2523"/>
                <a:gd name="T33" fmla="*/ 500 h 3516"/>
                <a:gd name="T34" fmla="*/ 1421 w 2523"/>
                <a:gd name="T35" fmla="*/ 471 h 3516"/>
                <a:gd name="T36" fmla="*/ 1462 w 2523"/>
                <a:gd name="T37" fmla="*/ 314 h 3516"/>
                <a:gd name="T38" fmla="*/ 1166 w 2523"/>
                <a:gd name="T39" fmla="*/ 273 h 3516"/>
                <a:gd name="T40" fmla="*/ 1087 w 2523"/>
                <a:gd name="T41" fmla="*/ 96 h 3516"/>
                <a:gd name="T42" fmla="*/ 801 w 2523"/>
                <a:gd name="T43" fmla="*/ 24 h 3516"/>
                <a:gd name="T44" fmla="*/ 818 w 2523"/>
                <a:gd name="T45" fmla="*/ 84 h 3516"/>
                <a:gd name="T46" fmla="*/ 901 w 2523"/>
                <a:gd name="T47" fmla="*/ 181 h 3516"/>
                <a:gd name="T48" fmla="*/ 901 w 2523"/>
                <a:gd name="T49" fmla="*/ 282 h 3516"/>
                <a:gd name="T50" fmla="*/ 915 w 2523"/>
                <a:gd name="T51" fmla="*/ 434 h 3516"/>
                <a:gd name="T52" fmla="*/ 804 w 2523"/>
                <a:gd name="T53" fmla="*/ 533 h 3516"/>
                <a:gd name="T54" fmla="*/ 727 w 2523"/>
                <a:gd name="T55" fmla="*/ 671 h 3516"/>
                <a:gd name="T56" fmla="*/ 422 w 2523"/>
                <a:gd name="T57" fmla="*/ 608 h 3516"/>
                <a:gd name="T58" fmla="*/ 403 w 2523"/>
                <a:gd name="T59" fmla="*/ 969 h 3516"/>
                <a:gd name="T60" fmla="*/ 383 w 2523"/>
                <a:gd name="T61" fmla="*/ 1120 h 3516"/>
                <a:gd name="T62" fmla="*/ 173 w 2523"/>
                <a:gd name="T63" fmla="*/ 1345 h 3516"/>
                <a:gd name="T64" fmla="*/ 91 w 2523"/>
                <a:gd name="T65" fmla="*/ 1497 h 3516"/>
                <a:gd name="T66" fmla="*/ 16 w 2523"/>
                <a:gd name="T67" fmla="*/ 1761 h 3516"/>
                <a:gd name="T68" fmla="*/ 76 w 2523"/>
                <a:gd name="T69" fmla="*/ 1937 h 3516"/>
                <a:gd name="T70" fmla="*/ 36 w 2523"/>
                <a:gd name="T71" fmla="*/ 2123 h 3516"/>
                <a:gd name="T72" fmla="*/ 91 w 2523"/>
                <a:gd name="T73" fmla="*/ 2293 h 3516"/>
                <a:gd name="T74" fmla="*/ 103 w 2523"/>
                <a:gd name="T75" fmla="*/ 2510 h 3516"/>
                <a:gd name="T76" fmla="*/ 381 w 2523"/>
                <a:gd name="T77" fmla="*/ 2628 h 3516"/>
                <a:gd name="T78" fmla="*/ 596 w 2523"/>
                <a:gd name="T79" fmla="*/ 2704 h 3516"/>
                <a:gd name="T80" fmla="*/ 480 w 2523"/>
                <a:gd name="T81" fmla="*/ 2859 h 3516"/>
                <a:gd name="T82" fmla="*/ 372 w 2523"/>
                <a:gd name="T83" fmla="*/ 3080 h 3516"/>
                <a:gd name="T84" fmla="*/ 516 w 2523"/>
                <a:gd name="T85" fmla="*/ 3315 h 3516"/>
                <a:gd name="T86" fmla="*/ 633 w 2523"/>
                <a:gd name="T87" fmla="*/ 3260 h 3516"/>
                <a:gd name="T88" fmla="*/ 739 w 2523"/>
                <a:gd name="T89" fmla="*/ 3293 h 3516"/>
                <a:gd name="T90" fmla="*/ 910 w 2523"/>
                <a:gd name="T91" fmla="*/ 3378 h 3516"/>
                <a:gd name="T92" fmla="*/ 1106 w 2523"/>
                <a:gd name="T93" fmla="*/ 3475 h 3516"/>
                <a:gd name="T94" fmla="*/ 1331 w 2523"/>
                <a:gd name="T95" fmla="*/ 3385 h 3516"/>
                <a:gd name="T96" fmla="*/ 1585 w 2523"/>
                <a:gd name="T97" fmla="*/ 3358 h 3516"/>
                <a:gd name="T98" fmla="*/ 1882 w 2523"/>
                <a:gd name="T99" fmla="*/ 3312 h 3516"/>
                <a:gd name="T100" fmla="*/ 1947 w 2523"/>
                <a:gd name="T101" fmla="*/ 3255 h 3516"/>
                <a:gd name="T102" fmla="*/ 2029 w 2523"/>
                <a:gd name="T103" fmla="*/ 3057 h 3516"/>
                <a:gd name="T104" fmla="*/ 2191 w 2523"/>
                <a:gd name="T105" fmla="*/ 2941 h 3516"/>
                <a:gd name="T106" fmla="*/ 2083 w 2523"/>
                <a:gd name="T107" fmla="*/ 2691 h 3516"/>
                <a:gd name="T108" fmla="*/ 1865 w 2523"/>
                <a:gd name="T109" fmla="*/ 2477 h 3516"/>
                <a:gd name="T110" fmla="*/ 1804 w 2523"/>
                <a:gd name="T111" fmla="*/ 2286 h 3516"/>
                <a:gd name="T112" fmla="*/ 1807 w 2523"/>
                <a:gd name="T113" fmla="*/ 2135 h 3516"/>
                <a:gd name="T114" fmla="*/ 2036 w 2523"/>
                <a:gd name="T115" fmla="*/ 2041 h 3516"/>
                <a:gd name="T116" fmla="*/ 2234 w 2523"/>
                <a:gd name="T117" fmla="*/ 1928 h 3516"/>
                <a:gd name="T118" fmla="*/ 2338 w 2523"/>
                <a:gd name="T119" fmla="*/ 1814 h 3516"/>
                <a:gd name="T120" fmla="*/ 2513 w 2523"/>
                <a:gd name="T121" fmla="*/ 1659 h 3516"/>
                <a:gd name="T122" fmla="*/ 319 w 2523"/>
                <a:gd name="T123" fmla="*/ 615 h 3516"/>
                <a:gd name="T124" fmla="*/ 876 w 2523"/>
                <a:gd name="T125" fmla="*/ 246 h 3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3" h="3516">
                  <a:moveTo>
                    <a:pt x="698" y="574"/>
                  </a:moveTo>
                  <a:lnTo>
                    <a:pt x="710" y="574"/>
                  </a:lnTo>
                  <a:lnTo>
                    <a:pt x="715" y="572"/>
                  </a:lnTo>
                  <a:lnTo>
                    <a:pt x="717" y="570"/>
                  </a:lnTo>
                  <a:lnTo>
                    <a:pt x="719" y="567"/>
                  </a:lnTo>
                  <a:lnTo>
                    <a:pt x="714" y="565"/>
                  </a:lnTo>
                  <a:lnTo>
                    <a:pt x="708" y="563"/>
                  </a:lnTo>
                  <a:lnTo>
                    <a:pt x="705" y="560"/>
                  </a:lnTo>
                  <a:lnTo>
                    <a:pt x="698" y="560"/>
                  </a:lnTo>
                  <a:lnTo>
                    <a:pt x="693" y="562"/>
                  </a:lnTo>
                  <a:lnTo>
                    <a:pt x="690" y="565"/>
                  </a:lnTo>
                  <a:lnTo>
                    <a:pt x="685" y="574"/>
                  </a:lnTo>
                  <a:lnTo>
                    <a:pt x="690" y="575"/>
                  </a:lnTo>
                  <a:lnTo>
                    <a:pt x="693" y="577"/>
                  </a:lnTo>
                  <a:lnTo>
                    <a:pt x="697" y="577"/>
                  </a:lnTo>
                  <a:lnTo>
                    <a:pt x="698" y="574"/>
                  </a:lnTo>
                  <a:close/>
                  <a:moveTo>
                    <a:pt x="1483" y="301"/>
                  </a:moveTo>
                  <a:lnTo>
                    <a:pt x="1486" y="306"/>
                  </a:lnTo>
                  <a:lnTo>
                    <a:pt x="1493" y="311"/>
                  </a:lnTo>
                  <a:lnTo>
                    <a:pt x="1502" y="313"/>
                  </a:lnTo>
                  <a:lnTo>
                    <a:pt x="1510" y="314"/>
                  </a:lnTo>
                  <a:lnTo>
                    <a:pt x="1544" y="314"/>
                  </a:lnTo>
                  <a:lnTo>
                    <a:pt x="1544" y="306"/>
                  </a:lnTo>
                  <a:lnTo>
                    <a:pt x="1544" y="299"/>
                  </a:lnTo>
                  <a:lnTo>
                    <a:pt x="1541" y="294"/>
                  </a:lnTo>
                  <a:lnTo>
                    <a:pt x="1539" y="289"/>
                  </a:lnTo>
                  <a:lnTo>
                    <a:pt x="1532" y="280"/>
                  </a:lnTo>
                  <a:lnTo>
                    <a:pt x="1531" y="273"/>
                  </a:lnTo>
                  <a:lnTo>
                    <a:pt x="1531" y="267"/>
                  </a:lnTo>
                  <a:lnTo>
                    <a:pt x="1510" y="267"/>
                  </a:lnTo>
                  <a:lnTo>
                    <a:pt x="1508" y="262"/>
                  </a:lnTo>
                  <a:lnTo>
                    <a:pt x="1507" y="256"/>
                  </a:lnTo>
                  <a:lnTo>
                    <a:pt x="1503" y="253"/>
                  </a:lnTo>
                  <a:lnTo>
                    <a:pt x="1496" y="253"/>
                  </a:lnTo>
                  <a:lnTo>
                    <a:pt x="1469" y="253"/>
                  </a:lnTo>
                  <a:lnTo>
                    <a:pt x="1471" y="262"/>
                  </a:lnTo>
                  <a:lnTo>
                    <a:pt x="1469" y="267"/>
                  </a:lnTo>
                  <a:lnTo>
                    <a:pt x="1467" y="272"/>
                  </a:lnTo>
                  <a:lnTo>
                    <a:pt x="1464" y="275"/>
                  </a:lnTo>
                  <a:lnTo>
                    <a:pt x="1461" y="279"/>
                  </a:lnTo>
                  <a:lnTo>
                    <a:pt x="1457" y="282"/>
                  </a:lnTo>
                  <a:lnTo>
                    <a:pt x="1456" y="287"/>
                  </a:lnTo>
                  <a:lnTo>
                    <a:pt x="1456" y="294"/>
                  </a:lnTo>
                  <a:lnTo>
                    <a:pt x="1462" y="296"/>
                  </a:lnTo>
                  <a:lnTo>
                    <a:pt x="1467" y="299"/>
                  </a:lnTo>
                  <a:lnTo>
                    <a:pt x="1474" y="301"/>
                  </a:lnTo>
                  <a:lnTo>
                    <a:pt x="1483" y="301"/>
                  </a:lnTo>
                  <a:close/>
                  <a:moveTo>
                    <a:pt x="610" y="553"/>
                  </a:moveTo>
                  <a:lnTo>
                    <a:pt x="611" y="548"/>
                  </a:lnTo>
                  <a:lnTo>
                    <a:pt x="613" y="546"/>
                  </a:lnTo>
                  <a:lnTo>
                    <a:pt x="616" y="546"/>
                  </a:lnTo>
                  <a:lnTo>
                    <a:pt x="616" y="543"/>
                  </a:lnTo>
                  <a:lnTo>
                    <a:pt x="618" y="541"/>
                  </a:lnTo>
                  <a:lnTo>
                    <a:pt x="623" y="540"/>
                  </a:lnTo>
                  <a:lnTo>
                    <a:pt x="632" y="545"/>
                  </a:lnTo>
                  <a:lnTo>
                    <a:pt x="640" y="550"/>
                  </a:lnTo>
                  <a:lnTo>
                    <a:pt x="651" y="553"/>
                  </a:lnTo>
                  <a:lnTo>
                    <a:pt x="657" y="553"/>
                  </a:lnTo>
                  <a:lnTo>
                    <a:pt x="664" y="553"/>
                  </a:lnTo>
                  <a:lnTo>
                    <a:pt x="664" y="546"/>
                  </a:lnTo>
                  <a:lnTo>
                    <a:pt x="664" y="543"/>
                  </a:lnTo>
                  <a:lnTo>
                    <a:pt x="664" y="540"/>
                  </a:lnTo>
                  <a:lnTo>
                    <a:pt x="662" y="540"/>
                  </a:lnTo>
                  <a:lnTo>
                    <a:pt x="659" y="538"/>
                  </a:lnTo>
                  <a:lnTo>
                    <a:pt x="657" y="534"/>
                  </a:lnTo>
                  <a:lnTo>
                    <a:pt x="657" y="533"/>
                  </a:lnTo>
                  <a:lnTo>
                    <a:pt x="654" y="533"/>
                  </a:lnTo>
                  <a:lnTo>
                    <a:pt x="651" y="533"/>
                  </a:lnTo>
                  <a:lnTo>
                    <a:pt x="645" y="534"/>
                  </a:lnTo>
                  <a:lnTo>
                    <a:pt x="642" y="538"/>
                  </a:lnTo>
                  <a:lnTo>
                    <a:pt x="640" y="540"/>
                  </a:lnTo>
                  <a:lnTo>
                    <a:pt x="637" y="540"/>
                  </a:lnTo>
                  <a:lnTo>
                    <a:pt x="637" y="534"/>
                  </a:lnTo>
                  <a:lnTo>
                    <a:pt x="635" y="531"/>
                  </a:lnTo>
                  <a:lnTo>
                    <a:pt x="633" y="528"/>
                  </a:lnTo>
                  <a:lnTo>
                    <a:pt x="630" y="526"/>
                  </a:lnTo>
                  <a:lnTo>
                    <a:pt x="628" y="529"/>
                  </a:lnTo>
                  <a:lnTo>
                    <a:pt x="627" y="531"/>
                  </a:lnTo>
                  <a:lnTo>
                    <a:pt x="620" y="533"/>
                  </a:lnTo>
                  <a:lnTo>
                    <a:pt x="603" y="533"/>
                  </a:lnTo>
                  <a:lnTo>
                    <a:pt x="599" y="538"/>
                  </a:lnTo>
                  <a:lnTo>
                    <a:pt x="596" y="543"/>
                  </a:lnTo>
                  <a:lnTo>
                    <a:pt x="591" y="546"/>
                  </a:lnTo>
                  <a:lnTo>
                    <a:pt x="589" y="553"/>
                  </a:lnTo>
                  <a:lnTo>
                    <a:pt x="596" y="553"/>
                  </a:lnTo>
                  <a:lnTo>
                    <a:pt x="610" y="553"/>
                  </a:lnTo>
                  <a:close/>
                  <a:moveTo>
                    <a:pt x="2070" y="232"/>
                  </a:moveTo>
                  <a:lnTo>
                    <a:pt x="2070" y="236"/>
                  </a:lnTo>
                  <a:lnTo>
                    <a:pt x="2073" y="238"/>
                  </a:lnTo>
                  <a:lnTo>
                    <a:pt x="2075" y="236"/>
                  </a:lnTo>
                  <a:lnTo>
                    <a:pt x="2076" y="232"/>
                  </a:lnTo>
                  <a:lnTo>
                    <a:pt x="2080" y="232"/>
                  </a:lnTo>
                  <a:lnTo>
                    <a:pt x="2083" y="229"/>
                  </a:lnTo>
                  <a:lnTo>
                    <a:pt x="2087" y="227"/>
                  </a:lnTo>
                  <a:lnTo>
                    <a:pt x="2090" y="226"/>
                  </a:lnTo>
                  <a:lnTo>
                    <a:pt x="2090" y="191"/>
                  </a:lnTo>
                  <a:lnTo>
                    <a:pt x="2085" y="191"/>
                  </a:lnTo>
                  <a:lnTo>
                    <a:pt x="2080" y="190"/>
                  </a:lnTo>
                  <a:lnTo>
                    <a:pt x="2071" y="186"/>
                  </a:lnTo>
                  <a:lnTo>
                    <a:pt x="2063" y="183"/>
                  </a:lnTo>
                  <a:lnTo>
                    <a:pt x="2056" y="183"/>
                  </a:lnTo>
                  <a:lnTo>
                    <a:pt x="2049" y="185"/>
                  </a:lnTo>
                  <a:lnTo>
                    <a:pt x="2049" y="190"/>
                  </a:lnTo>
                  <a:lnTo>
                    <a:pt x="2046" y="191"/>
                  </a:lnTo>
                  <a:lnTo>
                    <a:pt x="2044" y="195"/>
                  </a:lnTo>
                  <a:lnTo>
                    <a:pt x="2042" y="198"/>
                  </a:lnTo>
                  <a:lnTo>
                    <a:pt x="2041" y="202"/>
                  </a:lnTo>
                  <a:lnTo>
                    <a:pt x="2039" y="203"/>
                  </a:lnTo>
                  <a:lnTo>
                    <a:pt x="2036" y="205"/>
                  </a:lnTo>
                  <a:lnTo>
                    <a:pt x="2034" y="215"/>
                  </a:lnTo>
                  <a:lnTo>
                    <a:pt x="2036" y="224"/>
                  </a:lnTo>
                  <a:lnTo>
                    <a:pt x="2037" y="231"/>
                  </a:lnTo>
                  <a:lnTo>
                    <a:pt x="2042" y="239"/>
                  </a:lnTo>
                  <a:lnTo>
                    <a:pt x="2051" y="239"/>
                  </a:lnTo>
                  <a:lnTo>
                    <a:pt x="2058" y="238"/>
                  </a:lnTo>
                  <a:lnTo>
                    <a:pt x="2065" y="236"/>
                  </a:lnTo>
                  <a:lnTo>
                    <a:pt x="2070" y="232"/>
                  </a:lnTo>
                  <a:close/>
                  <a:moveTo>
                    <a:pt x="569" y="560"/>
                  </a:moveTo>
                  <a:lnTo>
                    <a:pt x="569" y="553"/>
                  </a:lnTo>
                  <a:lnTo>
                    <a:pt x="565" y="548"/>
                  </a:lnTo>
                  <a:lnTo>
                    <a:pt x="560" y="546"/>
                  </a:lnTo>
                  <a:lnTo>
                    <a:pt x="553" y="545"/>
                  </a:lnTo>
                  <a:lnTo>
                    <a:pt x="539" y="543"/>
                  </a:lnTo>
                  <a:lnTo>
                    <a:pt x="533" y="543"/>
                  </a:lnTo>
                  <a:lnTo>
                    <a:pt x="528" y="540"/>
                  </a:lnTo>
                  <a:lnTo>
                    <a:pt x="519" y="541"/>
                  </a:lnTo>
                  <a:lnTo>
                    <a:pt x="514" y="543"/>
                  </a:lnTo>
                  <a:lnTo>
                    <a:pt x="510" y="548"/>
                  </a:lnTo>
                  <a:lnTo>
                    <a:pt x="507" y="553"/>
                  </a:lnTo>
                  <a:lnTo>
                    <a:pt x="521" y="557"/>
                  </a:lnTo>
                  <a:lnTo>
                    <a:pt x="534" y="560"/>
                  </a:lnTo>
                  <a:lnTo>
                    <a:pt x="551" y="560"/>
                  </a:lnTo>
                  <a:lnTo>
                    <a:pt x="569" y="560"/>
                  </a:lnTo>
                  <a:close/>
                  <a:moveTo>
                    <a:pt x="1988" y="287"/>
                  </a:moveTo>
                  <a:lnTo>
                    <a:pt x="1993" y="289"/>
                  </a:lnTo>
                  <a:lnTo>
                    <a:pt x="1995" y="291"/>
                  </a:lnTo>
                  <a:lnTo>
                    <a:pt x="1995" y="294"/>
                  </a:lnTo>
                  <a:lnTo>
                    <a:pt x="2001" y="296"/>
                  </a:lnTo>
                  <a:lnTo>
                    <a:pt x="2005" y="296"/>
                  </a:lnTo>
                  <a:lnTo>
                    <a:pt x="2007" y="292"/>
                  </a:lnTo>
                  <a:lnTo>
                    <a:pt x="2008" y="287"/>
                  </a:lnTo>
                  <a:lnTo>
                    <a:pt x="2008" y="277"/>
                  </a:lnTo>
                  <a:lnTo>
                    <a:pt x="2010" y="273"/>
                  </a:lnTo>
                  <a:lnTo>
                    <a:pt x="2015" y="273"/>
                  </a:lnTo>
                  <a:lnTo>
                    <a:pt x="2015" y="256"/>
                  </a:lnTo>
                  <a:lnTo>
                    <a:pt x="2015" y="239"/>
                  </a:lnTo>
                  <a:lnTo>
                    <a:pt x="2018" y="238"/>
                  </a:lnTo>
                  <a:lnTo>
                    <a:pt x="2020" y="236"/>
                  </a:lnTo>
                  <a:lnTo>
                    <a:pt x="2022" y="232"/>
                  </a:lnTo>
                  <a:lnTo>
                    <a:pt x="2020" y="229"/>
                  </a:lnTo>
                  <a:lnTo>
                    <a:pt x="2018" y="226"/>
                  </a:lnTo>
                  <a:lnTo>
                    <a:pt x="2015" y="224"/>
                  </a:lnTo>
                  <a:lnTo>
                    <a:pt x="2015" y="219"/>
                  </a:lnTo>
                  <a:lnTo>
                    <a:pt x="2010" y="219"/>
                  </a:lnTo>
                  <a:lnTo>
                    <a:pt x="2007" y="221"/>
                  </a:lnTo>
                  <a:lnTo>
                    <a:pt x="2003" y="222"/>
                  </a:lnTo>
                  <a:lnTo>
                    <a:pt x="2001" y="226"/>
                  </a:lnTo>
                  <a:lnTo>
                    <a:pt x="2001" y="229"/>
                  </a:lnTo>
                  <a:lnTo>
                    <a:pt x="2000" y="231"/>
                  </a:lnTo>
                  <a:lnTo>
                    <a:pt x="1995" y="232"/>
                  </a:lnTo>
                  <a:lnTo>
                    <a:pt x="1993" y="236"/>
                  </a:lnTo>
                  <a:lnTo>
                    <a:pt x="1991" y="239"/>
                  </a:lnTo>
                  <a:lnTo>
                    <a:pt x="1988" y="243"/>
                  </a:lnTo>
                  <a:lnTo>
                    <a:pt x="1988" y="246"/>
                  </a:lnTo>
                  <a:lnTo>
                    <a:pt x="1993" y="250"/>
                  </a:lnTo>
                  <a:lnTo>
                    <a:pt x="1996" y="255"/>
                  </a:lnTo>
                  <a:lnTo>
                    <a:pt x="1996" y="260"/>
                  </a:lnTo>
                  <a:lnTo>
                    <a:pt x="1995" y="265"/>
                  </a:lnTo>
                  <a:lnTo>
                    <a:pt x="1989" y="277"/>
                  </a:lnTo>
                  <a:lnTo>
                    <a:pt x="1988" y="282"/>
                  </a:lnTo>
                  <a:lnTo>
                    <a:pt x="1988" y="287"/>
                  </a:lnTo>
                  <a:close/>
                  <a:moveTo>
                    <a:pt x="2234" y="471"/>
                  </a:moveTo>
                  <a:lnTo>
                    <a:pt x="2234" y="475"/>
                  </a:lnTo>
                  <a:lnTo>
                    <a:pt x="2235" y="476"/>
                  </a:lnTo>
                  <a:lnTo>
                    <a:pt x="2240" y="478"/>
                  </a:lnTo>
                  <a:lnTo>
                    <a:pt x="2246" y="482"/>
                  </a:lnTo>
                  <a:lnTo>
                    <a:pt x="2251" y="485"/>
                  </a:lnTo>
                  <a:lnTo>
                    <a:pt x="2252" y="492"/>
                  </a:lnTo>
                  <a:lnTo>
                    <a:pt x="2254" y="499"/>
                  </a:lnTo>
                  <a:lnTo>
                    <a:pt x="2247" y="499"/>
                  </a:lnTo>
                  <a:lnTo>
                    <a:pt x="2240" y="499"/>
                  </a:lnTo>
                  <a:lnTo>
                    <a:pt x="2227" y="494"/>
                  </a:lnTo>
                  <a:lnTo>
                    <a:pt x="2222" y="492"/>
                  </a:lnTo>
                  <a:lnTo>
                    <a:pt x="2215" y="490"/>
                  </a:lnTo>
                  <a:lnTo>
                    <a:pt x="2210" y="494"/>
                  </a:lnTo>
                  <a:lnTo>
                    <a:pt x="2206" y="499"/>
                  </a:lnTo>
                  <a:lnTo>
                    <a:pt x="2215" y="502"/>
                  </a:lnTo>
                  <a:lnTo>
                    <a:pt x="2218" y="507"/>
                  </a:lnTo>
                  <a:lnTo>
                    <a:pt x="2220" y="514"/>
                  </a:lnTo>
                  <a:lnTo>
                    <a:pt x="2220" y="521"/>
                  </a:lnTo>
                  <a:lnTo>
                    <a:pt x="2215" y="538"/>
                  </a:lnTo>
                  <a:lnTo>
                    <a:pt x="2213" y="545"/>
                  </a:lnTo>
                  <a:lnTo>
                    <a:pt x="2213" y="553"/>
                  </a:lnTo>
                  <a:lnTo>
                    <a:pt x="2223" y="555"/>
                  </a:lnTo>
                  <a:lnTo>
                    <a:pt x="2230" y="553"/>
                  </a:lnTo>
                  <a:lnTo>
                    <a:pt x="2237" y="551"/>
                  </a:lnTo>
                  <a:lnTo>
                    <a:pt x="2242" y="548"/>
                  </a:lnTo>
                  <a:lnTo>
                    <a:pt x="2254" y="543"/>
                  </a:lnTo>
                  <a:lnTo>
                    <a:pt x="2259" y="541"/>
                  </a:lnTo>
                  <a:lnTo>
                    <a:pt x="2268" y="540"/>
                  </a:lnTo>
                  <a:lnTo>
                    <a:pt x="2315" y="540"/>
                  </a:lnTo>
                  <a:lnTo>
                    <a:pt x="2315" y="533"/>
                  </a:lnTo>
                  <a:lnTo>
                    <a:pt x="2315" y="526"/>
                  </a:lnTo>
                  <a:lnTo>
                    <a:pt x="2309" y="526"/>
                  </a:lnTo>
                  <a:lnTo>
                    <a:pt x="2307" y="524"/>
                  </a:lnTo>
                  <a:lnTo>
                    <a:pt x="2307" y="522"/>
                  </a:lnTo>
                  <a:lnTo>
                    <a:pt x="2310" y="521"/>
                  </a:lnTo>
                  <a:lnTo>
                    <a:pt x="2315" y="519"/>
                  </a:lnTo>
                  <a:lnTo>
                    <a:pt x="2319" y="516"/>
                  </a:lnTo>
                  <a:lnTo>
                    <a:pt x="2324" y="514"/>
                  </a:lnTo>
                  <a:lnTo>
                    <a:pt x="2336" y="512"/>
                  </a:lnTo>
                  <a:lnTo>
                    <a:pt x="2336" y="505"/>
                  </a:lnTo>
                  <a:lnTo>
                    <a:pt x="2329" y="505"/>
                  </a:lnTo>
                  <a:lnTo>
                    <a:pt x="2326" y="502"/>
                  </a:lnTo>
                  <a:lnTo>
                    <a:pt x="2322" y="499"/>
                  </a:lnTo>
                  <a:lnTo>
                    <a:pt x="2322" y="492"/>
                  </a:lnTo>
                  <a:lnTo>
                    <a:pt x="2315" y="492"/>
                  </a:lnTo>
                  <a:lnTo>
                    <a:pt x="2310" y="490"/>
                  </a:lnTo>
                  <a:lnTo>
                    <a:pt x="2307" y="487"/>
                  </a:lnTo>
                  <a:lnTo>
                    <a:pt x="2302" y="485"/>
                  </a:lnTo>
                  <a:lnTo>
                    <a:pt x="2300" y="480"/>
                  </a:lnTo>
                  <a:lnTo>
                    <a:pt x="2297" y="476"/>
                  </a:lnTo>
                  <a:lnTo>
                    <a:pt x="2293" y="473"/>
                  </a:lnTo>
                  <a:lnTo>
                    <a:pt x="2288" y="471"/>
                  </a:lnTo>
                  <a:lnTo>
                    <a:pt x="2283" y="470"/>
                  </a:lnTo>
                  <a:lnTo>
                    <a:pt x="2280" y="466"/>
                  </a:lnTo>
                  <a:lnTo>
                    <a:pt x="2276" y="463"/>
                  </a:lnTo>
                  <a:lnTo>
                    <a:pt x="2274" y="458"/>
                  </a:lnTo>
                  <a:lnTo>
                    <a:pt x="2269" y="458"/>
                  </a:lnTo>
                  <a:lnTo>
                    <a:pt x="2264" y="456"/>
                  </a:lnTo>
                  <a:lnTo>
                    <a:pt x="2256" y="453"/>
                  </a:lnTo>
                  <a:lnTo>
                    <a:pt x="2247" y="449"/>
                  </a:lnTo>
                  <a:lnTo>
                    <a:pt x="2240" y="449"/>
                  </a:lnTo>
                  <a:lnTo>
                    <a:pt x="2234" y="451"/>
                  </a:lnTo>
                  <a:lnTo>
                    <a:pt x="2232" y="444"/>
                  </a:lnTo>
                  <a:lnTo>
                    <a:pt x="2227" y="441"/>
                  </a:lnTo>
                  <a:lnTo>
                    <a:pt x="2223" y="436"/>
                  </a:lnTo>
                  <a:lnTo>
                    <a:pt x="2217" y="434"/>
                  </a:lnTo>
                  <a:lnTo>
                    <a:pt x="2205" y="429"/>
                  </a:lnTo>
                  <a:lnTo>
                    <a:pt x="2193" y="424"/>
                  </a:lnTo>
                  <a:lnTo>
                    <a:pt x="2189" y="430"/>
                  </a:lnTo>
                  <a:lnTo>
                    <a:pt x="2186" y="437"/>
                  </a:lnTo>
                  <a:lnTo>
                    <a:pt x="2186" y="446"/>
                  </a:lnTo>
                  <a:lnTo>
                    <a:pt x="2186" y="454"/>
                  </a:lnTo>
                  <a:lnTo>
                    <a:pt x="2189" y="471"/>
                  </a:lnTo>
                  <a:lnTo>
                    <a:pt x="2193" y="485"/>
                  </a:lnTo>
                  <a:lnTo>
                    <a:pt x="2201" y="487"/>
                  </a:lnTo>
                  <a:lnTo>
                    <a:pt x="2206" y="485"/>
                  </a:lnTo>
                  <a:lnTo>
                    <a:pt x="2211" y="483"/>
                  </a:lnTo>
                  <a:lnTo>
                    <a:pt x="2215" y="480"/>
                  </a:lnTo>
                  <a:lnTo>
                    <a:pt x="2218" y="476"/>
                  </a:lnTo>
                  <a:lnTo>
                    <a:pt x="2222" y="473"/>
                  </a:lnTo>
                  <a:lnTo>
                    <a:pt x="2227" y="471"/>
                  </a:lnTo>
                  <a:lnTo>
                    <a:pt x="2234" y="471"/>
                  </a:lnTo>
                  <a:close/>
                  <a:moveTo>
                    <a:pt x="2042" y="273"/>
                  </a:moveTo>
                  <a:lnTo>
                    <a:pt x="2042" y="282"/>
                  </a:lnTo>
                  <a:lnTo>
                    <a:pt x="2039" y="287"/>
                  </a:lnTo>
                  <a:lnTo>
                    <a:pt x="2036" y="294"/>
                  </a:lnTo>
                  <a:lnTo>
                    <a:pt x="2036" y="301"/>
                  </a:lnTo>
                  <a:lnTo>
                    <a:pt x="2037" y="304"/>
                  </a:lnTo>
                  <a:lnTo>
                    <a:pt x="2041" y="306"/>
                  </a:lnTo>
                  <a:lnTo>
                    <a:pt x="2044" y="308"/>
                  </a:lnTo>
                  <a:lnTo>
                    <a:pt x="2049" y="308"/>
                  </a:lnTo>
                  <a:lnTo>
                    <a:pt x="2049" y="328"/>
                  </a:lnTo>
                  <a:lnTo>
                    <a:pt x="2041" y="328"/>
                  </a:lnTo>
                  <a:lnTo>
                    <a:pt x="2036" y="325"/>
                  </a:lnTo>
                  <a:lnTo>
                    <a:pt x="2029" y="323"/>
                  </a:lnTo>
                  <a:lnTo>
                    <a:pt x="2022" y="321"/>
                  </a:lnTo>
                  <a:lnTo>
                    <a:pt x="2022" y="335"/>
                  </a:lnTo>
                  <a:lnTo>
                    <a:pt x="2013" y="337"/>
                  </a:lnTo>
                  <a:lnTo>
                    <a:pt x="2010" y="338"/>
                  </a:lnTo>
                  <a:lnTo>
                    <a:pt x="2008" y="342"/>
                  </a:lnTo>
                  <a:lnTo>
                    <a:pt x="2012" y="343"/>
                  </a:lnTo>
                  <a:lnTo>
                    <a:pt x="2013" y="345"/>
                  </a:lnTo>
                  <a:lnTo>
                    <a:pt x="2017" y="350"/>
                  </a:lnTo>
                  <a:lnTo>
                    <a:pt x="2018" y="357"/>
                  </a:lnTo>
                  <a:lnTo>
                    <a:pt x="2022" y="362"/>
                  </a:lnTo>
                  <a:lnTo>
                    <a:pt x="2027" y="364"/>
                  </a:lnTo>
                  <a:lnTo>
                    <a:pt x="2029" y="366"/>
                  </a:lnTo>
                  <a:lnTo>
                    <a:pt x="2029" y="369"/>
                  </a:lnTo>
                  <a:lnTo>
                    <a:pt x="2039" y="371"/>
                  </a:lnTo>
                  <a:lnTo>
                    <a:pt x="2046" y="371"/>
                  </a:lnTo>
                  <a:lnTo>
                    <a:pt x="2061" y="367"/>
                  </a:lnTo>
                  <a:lnTo>
                    <a:pt x="2075" y="364"/>
                  </a:lnTo>
                  <a:lnTo>
                    <a:pt x="2090" y="362"/>
                  </a:lnTo>
                  <a:lnTo>
                    <a:pt x="2097" y="352"/>
                  </a:lnTo>
                  <a:lnTo>
                    <a:pt x="2105" y="343"/>
                  </a:lnTo>
                  <a:lnTo>
                    <a:pt x="2117" y="338"/>
                  </a:lnTo>
                  <a:lnTo>
                    <a:pt x="2131" y="335"/>
                  </a:lnTo>
                  <a:lnTo>
                    <a:pt x="2138" y="337"/>
                  </a:lnTo>
                  <a:lnTo>
                    <a:pt x="2141" y="342"/>
                  </a:lnTo>
                  <a:lnTo>
                    <a:pt x="2145" y="347"/>
                  </a:lnTo>
                  <a:lnTo>
                    <a:pt x="2146" y="354"/>
                  </a:lnTo>
                  <a:lnTo>
                    <a:pt x="2150" y="367"/>
                  </a:lnTo>
                  <a:lnTo>
                    <a:pt x="2153" y="372"/>
                  </a:lnTo>
                  <a:lnTo>
                    <a:pt x="2158" y="376"/>
                  </a:lnTo>
                  <a:lnTo>
                    <a:pt x="2162" y="371"/>
                  </a:lnTo>
                  <a:lnTo>
                    <a:pt x="2165" y="366"/>
                  </a:lnTo>
                  <a:lnTo>
                    <a:pt x="2170" y="364"/>
                  </a:lnTo>
                  <a:lnTo>
                    <a:pt x="2179" y="362"/>
                  </a:lnTo>
                  <a:lnTo>
                    <a:pt x="2179" y="328"/>
                  </a:lnTo>
                  <a:lnTo>
                    <a:pt x="2175" y="320"/>
                  </a:lnTo>
                  <a:lnTo>
                    <a:pt x="2169" y="314"/>
                  </a:lnTo>
                  <a:lnTo>
                    <a:pt x="2157" y="303"/>
                  </a:lnTo>
                  <a:lnTo>
                    <a:pt x="2150" y="297"/>
                  </a:lnTo>
                  <a:lnTo>
                    <a:pt x="2145" y="291"/>
                  </a:lnTo>
                  <a:lnTo>
                    <a:pt x="2140" y="284"/>
                  </a:lnTo>
                  <a:lnTo>
                    <a:pt x="2138" y="273"/>
                  </a:lnTo>
                  <a:lnTo>
                    <a:pt x="2146" y="262"/>
                  </a:lnTo>
                  <a:lnTo>
                    <a:pt x="2155" y="248"/>
                  </a:lnTo>
                  <a:lnTo>
                    <a:pt x="2157" y="241"/>
                  </a:lnTo>
                  <a:lnTo>
                    <a:pt x="2158" y="234"/>
                  </a:lnTo>
                  <a:lnTo>
                    <a:pt x="2157" y="226"/>
                  </a:lnTo>
                  <a:lnTo>
                    <a:pt x="2152" y="219"/>
                  </a:lnTo>
                  <a:lnTo>
                    <a:pt x="2145" y="219"/>
                  </a:lnTo>
                  <a:lnTo>
                    <a:pt x="2141" y="221"/>
                  </a:lnTo>
                  <a:lnTo>
                    <a:pt x="2138" y="224"/>
                  </a:lnTo>
                  <a:lnTo>
                    <a:pt x="2136" y="227"/>
                  </a:lnTo>
                  <a:lnTo>
                    <a:pt x="2134" y="231"/>
                  </a:lnTo>
                  <a:lnTo>
                    <a:pt x="2131" y="234"/>
                  </a:lnTo>
                  <a:lnTo>
                    <a:pt x="2126" y="234"/>
                  </a:lnTo>
                  <a:lnTo>
                    <a:pt x="2117" y="232"/>
                  </a:lnTo>
                  <a:lnTo>
                    <a:pt x="2112" y="231"/>
                  </a:lnTo>
                  <a:lnTo>
                    <a:pt x="2111" y="229"/>
                  </a:lnTo>
                  <a:lnTo>
                    <a:pt x="2111" y="226"/>
                  </a:lnTo>
                  <a:lnTo>
                    <a:pt x="2109" y="222"/>
                  </a:lnTo>
                  <a:lnTo>
                    <a:pt x="2105" y="221"/>
                  </a:lnTo>
                  <a:lnTo>
                    <a:pt x="2102" y="219"/>
                  </a:lnTo>
                  <a:lnTo>
                    <a:pt x="2097" y="219"/>
                  </a:lnTo>
                  <a:lnTo>
                    <a:pt x="2097" y="246"/>
                  </a:lnTo>
                  <a:lnTo>
                    <a:pt x="2099" y="251"/>
                  </a:lnTo>
                  <a:lnTo>
                    <a:pt x="2102" y="258"/>
                  </a:lnTo>
                  <a:lnTo>
                    <a:pt x="2102" y="260"/>
                  </a:lnTo>
                  <a:lnTo>
                    <a:pt x="2102" y="263"/>
                  </a:lnTo>
                  <a:lnTo>
                    <a:pt x="2100" y="265"/>
                  </a:lnTo>
                  <a:lnTo>
                    <a:pt x="2097" y="267"/>
                  </a:lnTo>
                  <a:lnTo>
                    <a:pt x="2092" y="267"/>
                  </a:lnTo>
                  <a:lnTo>
                    <a:pt x="2088" y="263"/>
                  </a:lnTo>
                  <a:lnTo>
                    <a:pt x="2087" y="260"/>
                  </a:lnTo>
                  <a:lnTo>
                    <a:pt x="2085" y="255"/>
                  </a:lnTo>
                  <a:lnTo>
                    <a:pt x="2083" y="251"/>
                  </a:lnTo>
                  <a:lnTo>
                    <a:pt x="2080" y="248"/>
                  </a:lnTo>
                  <a:lnTo>
                    <a:pt x="2076" y="246"/>
                  </a:lnTo>
                  <a:lnTo>
                    <a:pt x="2070" y="246"/>
                  </a:lnTo>
                  <a:lnTo>
                    <a:pt x="2029" y="246"/>
                  </a:lnTo>
                  <a:lnTo>
                    <a:pt x="2029" y="267"/>
                  </a:lnTo>
                  <a:lnTo>
                    <a:pt x="2037" y="268"/>
                  </a:lnTo>
                  <a:lnTo>
                    <a:pt x="2041" y="270"/>
                  </a:lnTo>
                  <a:lnTo>
                    <a:pt x="2042" y="273"/>
                  </a:lnTo>
                  <a:close/>
                  <a:moveTo>
                    <a:pt x="459" y="567"/>
                  </a:moveTo>
                  <a:lnTo>
                    <a:pt x="464" y="565"/>
                  </a:lnTo>
                  <a:lnTo>
                    <a:pt x="466" y="563"/>
                  </a:lnTo>
                  <a:lnTo>
                    <a:pt x="466" y="560"/>
                  </a:lnTo>
                  <a:lnTo>
                    <a:pt x="475" y="558"/>
                  </a:lnTo>
                  <a:lnTo>
                    <a:pt x="478" y="557"/>
                  </a:lnTo>
                  <a:lnTo>
                    <a:pt x="480" y="553"/>
                  </a:lnTo>
                  <a:lnTo>
                    <a:pt x="473" y="555"/>
                  </a:lnTo>
                  <a:lnTo>
                    <a:pt x="464" y="553"/>
                  </a:lnTo>
                  <a:lnTo>
                    <a:pt x="447" y="551"/>
                  </a:lnTo>
                  <a:lnTo>
                    <a:pt x="441" y="553"/>
                  </a:lnTo>
                  <a:lnTo>
                    <a:pt x="435" y="555"/>
                  </a:lnTo>
                  <a:lnTo>
                    <a:pt x="434" y="557"/>
                  </a:lnTo>
                  <a:lnTo>
                    <a:pt x="432" y="558"/>
                  </a:lnTo>
                  <a:lnTo>
                    <a:pt x="432" y="567"/>
                  </a:lnTo>
                  <a:lnTo>
                    <a:pt x="459" y="567"/>
                  </a:lnTo>
                  <a:close/>
                  <a:moveTo>
                    <a:pt x="384" y="580"/>
                  </a:moveTo>
                  <a:lnTo>
                    <a:pt x="377" y="579"/>
                  </a:lnTo>
                  <a:lnTo>
                    <a:pt x="377" y="577"/>
                  </a:lnTo>
                  <a:lnTo>
                    <a:pt x="383" y="574"/>
                  </a:lnTo>
                  <a:lnTo>
                    <a:pt x="388" y="572"/>
                  </a:lnTo>
                  <a:lnTo>
                    <a:pt x="391" y="570"/>
                  </a:lnTo>
                  <a:lnTo>
                    <a:pt x="393" y="565"/>
                  </a:lnTo>
                  <a:lnTo>
                    <a:pt x="391" y="560"/>
                  </a:lnTo>
                  <a:lnTo>
                    <a:pt x="381" y="558"/>
                  </a:lnTo>
                  <a:lnTo>
                    <a:pt x="374" y="560"/>
                  </a:lnTo>
                  <a:lnTo>
                    <a:pt x="367" y="562"/>
                  </a:lnTo>
                  <a:lnTo>
                    <a:pt x="362" y="565"/>
                  </a:lnTo>
                  <a:lnTo>
                    <a:pt x="359" y="570"/>
                  </a:lnTo>
                  <a:lnTo>
                    <a:pt x="355" y="575"/>
                  </a:lnTo>
                  <a:lnTo>
                    <a:pt x="350" y="587"/>
                  </a:lnTo>
                  <a:lnTo>
                    <a:pt x="354" y="587"/>
                  </a:lnTo>
                  <a:lnTo>
                    <a:pt x="360" y="587"/>
                  </a:lnTo>
                  <a:lnTo>
                    <a:pt x="371" y="587"/>
                  </a:lnTo>
                  <a:lnTo>
                    <a:pt x="376" y="589"/>
                  </a:lnTo>
                  <a:lnTo>
                    <a:pt x="381" y="587"/>
                  </a:lnTo>
                  <a:lnTo>
                    <a:pt x="384" y="586"/>
                  </a:lnTo>
                  <a:lnTo>
                    <a:pt x="384" y="580"/>
                  </a:lnTo>
                  <a:close/>
                  <a:moveTo>
                    <a:pt x="801" y="246"/>
                  </a:moveTo>
                  <a:lnTo>
                    <a:pt x="801" y="253"/>
                  </a:lnTo>
                  <a:lnTo>
                    <a:pt x="801" y="260"/>
                  </a:lnTo>
                  <a:lnTo>
                    <a:pt x="802" y="265"/>
                  </a:lnTo>
                  <a:lnTo>
                    <a:pt x="806" y="268"/>
                  </a:lnTo>
                  <a:lnTo>
                    <a:pt x="809" y="272"/>
                  </a:lnTo>
                  <a:lnTo>
                    <a:pt x="814" y="273"/>
                  </a:lnTo>
                  <a:lnTo>
                    <a:pt x="821" y="273"/>
                  </a:lnTo>
                  <a:lnTo>
                    <a:pt x="828" y="273"/>
                  </a:lnTo>
                  <a:lnTo>
                    <a:pt x="826" y="267"/>
                  </a:lnTo>
                  <a:lnTo>
                    <a:pt x="824" y="260"/>
                  </a:lnTo>
                  <a:lnTo>
                    <a:pt x="819" y="256"/>
                  </a:lnTo>
                  <a:lnTo>
                    <a:pt x="814" y="253"/>
                  </a:lnTo>
                  <a:lnTo>
                    <a:pt x="809" y="251"/>
                  </a:lnTo>
                  <a:lnTo>
                    <a:pt x="807" y="250"/>
                  </a:lnTo>
                  <a:lnTo>
                    <a:pt x="807" y="246"/>
                  </a:lnTo>
                  <a:lnTo>
                    <a:pt x="801" y="246"/>
                  </a:lnTo>
                  <a:close/>
                  <a:moveTo>
                    <a:pt x="2513" y="1659"/>
                  </a:moveTo>
                  <a:lnTo>
                    <a:pt x="2508" y="1650"/>
                  </a:lnTo>
                  <a:lnTo>
                    <a:pt x="2501" y="1643"/>
                  </a:lnTo>
                  <a:lnTo>
                    <a:pt x="2500" y="1638"/>
                  </a:lnTo>
                  <a:lnTo>
                    <a:pt x="2498" y="1633"/>
                  </a:lnTo>
                  <a:lnTo>
                    <a:pt x="2498" y="1626"/>
                  </a:lnTo>
                  <a:lnTo>
                    <a:pt x="2500" y="1618"/>
                  </a:lnTo>
                  <a:lnTo>
                    <a:pt x="2494" y="1614"/>
                  </a:lnTo>
                  <a:lnTo>
                    <a:pt x="2489" y="1611"/>
                  </a:lnTo>
                  <a:lnTo>
                    <a:pt x="2484" y="1606"/>
                  </a:lnTo>
                  <a:lnTo>
                    <a:pt x="2483" y="1604"/>
                  </a:lnTo>
                  <a:lnTo>
                    <a:pt x="2479" y="1604"/>
                  </a:lnTo>
                  <a:lnTo>
                    <a:pt x="2476" y="1602"/>
                  </a:lnTo>
                  <a:lnTo>
                    <a:pt x="2472" y="1601"/>
                  </a:lnTo>
                  <a:lnTo>
                    <a:pt x="2469" y="1599"/>
                  </a:lnTo>
                  <a:lnTo>
                    <a:pt x="2465" y="1597"/>
                  </a:lnTo>
                  <a:lnTo>
                    <a:pt x="2462" y="1595"/>
                  </a:lnTo>
                  <a:lnTo>
                    <a:pt x="2459" y="1594"/>
                  </a:lnTo>
                  <a:lnTo>
                    <a:pt x="2455" y="1592"/>
                  </a:lnTo>
                  <a:lnTo>
                    <a:pt x="2452" y="1590"/>
                  </a:lnTo>
                  <a:lnTo>
                    <a:pt x="2448" y="1589"/>
                  </a:lnTo>
                  <a:lnTo>
                    <a:pt x="2447" y="1585"/>
                  </a:lnTo>
                  <a:lnTo>
                    <a:pt x="2445" y="1577"/>
                  </a:lnTo>
                  <a:lnTo>
                    <a:pt x="2445" y="1566"/>
                  </a:lnTo>
                  <a:lnTo>
                    <a:pt x="2445" y="1558"/>
                  </a:lnTo>
                  <a:lnTo>
                    <a:pt x="2442" y="1544"/>
                  </a:lnTo>
                  <a:lnTo>
                    <a:pt x="2438" y="1531"/>
                  </a:lnTo>
                  <a:lnTo>
                    <a:pt x="2436" y="1522"/>
                  </a:lnTo>
                  <a:lnTo>
                    <a:pt x="2438" y="1514"/>
                  </a:lnTo>
                  <a:lnTo>
                    <a:pt x="2438" y="1509"/>
                  </a:lnTo>
                  <a:lnTo>
                    <a:pt x="2433" y="1505"/>
                  </a:lnTo>
                  <a:lnTo>
                    <a:pt x="2430" y="1500"/>
                  </a:lnTo>
                  <a:lnTo>
                    <a:pt x="2425" y="1488"/>
                  </a:lnTo>
                  <a:lnTo>
                    <a:pt x="2421" y="1488"/>
                  </a:lnTo>
                  <a:lnTo>
                    <a:pt x="2418" y="1488"/>
                  </a:lnTo>
                  <a:lnTo>
                    <a:pt x="2418" y="1486"/>
                  </a:lnTo>
                  <a:lnTo>
                    <a:pt x="2418" y="1481"/>
                  </a:lnTo>
                  <a:lnTo>
                    <a:pt x="2418" y="1474"/>
                  </a:lnTo>
                  <a:lnTo>
                    <a:pt x="2414" y="1474"/>
                  </a:lnTo>
                  <a:lnTo>
                    <a:pt x="2411" y="1474"/>
                  </a:lnTo>
                  <a:lnTo>
                    <a:pt x="2411" y="1473"/>
                  </a:lnTo>
                  <a:lnTo>
                    <a:pt x="2411" y="1468"/>
                  </a:lnTo>
                  <a:lnTo>
                    <a:pt x="2411" y="1464"/>
                  </a:lnTo>
                  <a:lnTo>
                    <a:pt x="2411" y="1461"/>
                  </a:lnTo>
                  <a:lnTo>
                    <a:pt x="2411" y="1452"/>
                  </a:lnTo>
                  <a:lnTo>
                    <a:pt x="2413" y="1445"/>
                  </a:lnTo>
                  <a:lnTo>
                    <a:pt x="2416" y="1432"/>
                  </a:lnTo>
                  <a:lnTo>
                    <a:pt x="2421" y="1420"/>
                  </a:lnTo>
                  <a:lnTo>
                    <a:pt x="2423" y="1413"/>
                  </a:lnTo>
                  <a:lnTo>
                    <a:pt x="2425" y="1406"/>
                  </a:lnTo>
                  <a:lnTo>
                    <a:pt x="2423" y="1387"/>
                  </a:lnTo>
                  <a:lnTo>
                    <a:pt x="2426" y="1370"/>
                  </a:lnTo>
                  <a:lnTo>
                    <a:pt x="2428" y="1355"/>
                  </a:lnTo>
                  <a:lnTo>
                    <a:pt x="2431" y="1338"/>
                  </a:lnTo>
                  <a:lnTo>
                    <a:pt x="2431" y="1331"/>
                  </a:lnTo>
                  <a:lnTo>
                    <a:pt x="2430" y="1326"/>
                  </a:lnTo>
                  <a:lnTo>
                    <a:pt x="2425" y="1317"/>
                  </a:lnTo>
                  <a:lnTo>
                    <a:pt x="2419" y="1309"/>
                  </a:lnTo>
                  <a:lnTo>
                    <a:pt x="2418" y="1304"/>
                  </a:lnTo>
                  <a:lnTo>
                    <a:pt x="2418" y="1297"/>
                  </a:lnTo>
                  <a:lnTo>
                    <a:pt x="2418" y="1263"/>
                  </a:lnTo>
                  <a:lnTo>
                    <a:pt x="2416" y="1258"/>
                  </a:lnTo>
                  <a:lnTo>
                    <a:pt x="2413" y="1254"/>
                  </a:lnTo>
                  <a:lnTo>
                    <a:pt x="2406" y="1247"/>
                  </a:lnTo>
                  <a:lnTo>
                    <a:pt x="2402" y="1244"/>
                  </a:lnTo>
                  <a:lnTo>
                    <a:pt x="2399" y="1241"/>
                  </a:lnTo>
                  <a:lnTo>
                    <a:pt x="2397" y="1235"/>
                  </a:lnTo>
                  <a:lnTo>
                    <a:pt x="2397" y="1229"/>
                  </a:lnTo>
                  <a:lnTo>
                    <a:pt x="2397" y="1181"/>
                  </a:lnTo>
                  <a:lnTo>
                    <a:pt x="2402" y="1167"/>
                  </a:lnTo>
                  <a:lnTo>
                    <a:pt x="2407" y="1154"/>
                  </a:lnTo>
                  <a:lnTo>
                    <a:pt x="2411" y="1138"/>
                  </a:lnTo>
                  <a:lnTo>
                    <a:pt x="2411" y="1130"/>
                  </a:lnTo>
                  <a:lnTo>
                    <a:pt x="2411" y="1120"/>
                  </a:lnTo>
                  <a:lnTo>
                    <a:pt x="2409" y="1114"/>
                  </a:lnTo>
                  <a:lnTo>
                    <a:pt x="2406" y="1111"/>
                  </a:lnTo>
                  <a:lnTo>
                    <a:pt x="2399" y="1104"/>
                  </a:lnTo>
                  <a:lnTo>
                    <a:pt x="2396" y="1101"/>
                  </a:lnTo>
                  <a:lnTo>
                    <a:pt x="2392" y="1097"/>
                  </a:lnTo>
                  <a:lnTo>
                    <a:pt x="2390" y="1092"/>
                  </a:lnTo>
                  <a:lnTo>
                    <a:pt x="2390" y="1085"/>
                  </a:lnTo>
                  <a:lnTo>
                    <a:pt x="2385" y="1084"/>
                  </a:lnTo>
                  <a:lnTo>
                    <a:pt x="2384" y="1082"/>
                  </a:lnTo>
                  <a:lnTo>
                    <a:pt x="2384" y="1079"/>
                  </a:lnTo>
                  <a:lnTo>
                    <a:pt x="2377" y="1079"/>
                  </a:lnTo>
                  <a:lnTo>
                    <a:pt x="2375" y="1075"/>
                  </a:lnTo>
                  <a:lnTo>
                    <a:pt x="2372" y="1073"/>
                  </a:lnTo>
                  <a:lnTo>
                    <a:pt x="2363" y="1072"/>
                  </a:lnTo>
                  <a:lnTo>
                    <a:pt x="2363" y="1067"/>
                  </a:lnTo>
                  <a:lnTo>
                    <a:pt x="2361" y="1063"/>
                  </a:lnTo>
                  <a:lnTo>
                    <a:pt x="2360" y="1060"/>
                  </a:lnTo>
                  <a:lnTo>
                    <a:pt x="2356" y="1058"/>
                  </a:lnTo>
                  <a:lnTo>
                    <a:pt x="2355" y="1055"/>
                  </a:lnTo>
                  <a:lnTo>
                    <a:pt x="2351" y="1053"/>
                  </a:lnTo>
                  <a:lnTo>
                    <a:pt x="2343" y="1051"/>
                  </a:lnTo>
                  <a:lnTo>
                    <a:pt x="2343" y="1048"/>
                  </a:lnTo>
                  <a:lnTo>
                    <a:pt x="2341" y="1046"/>
                  </a:lnTo>
                  <a:lnTo>
                    <a:pt x="2336" y="1044"/>
                  </a:lnTo>
                  <a:lnTo>
                    <a:pt x="2331" y="1039"/>
                  </a:lnTo>
                  <a:lnTo>
                    <a:pt x="2326" y="1034"/>
                  </a:lnTo>
                  <a:lnTo>
                    <a:pt x="2317" y="1033"/>
                  </a:lnTo>
                  <a:lnTo>
                    <a:pt x="2309" y="1031"/>
                  </a:lnTo>
                  <a:lnTo>
                    <a:pt x="2307" y="1027"/>
                  </a:lnTo>
                  <a:lnTo>
                    <a:pt x="2303" y="1026"/>
                  </a:lnTo>
                  <a:lnTo>
                    <a:pt x="2295" y="1024"/>
                  </a:lnTo>
                  <a:lnTo>
                    <a:pt x="2295" y="1021"/>
                  </a:lnTo>
                  <a:lnTo>
                    <a:pt x="2293" y="1019"/>
                  </a:lnTo>
                  <a:lnTo>
                    <a:pt x="2288" y="1017"/>
                  </a:lnTo>
                  <a:lnTo>
                    <a:pt x="2288" y="998"/>
                  </a:lnTo>
                  <a:lnTo>
                    <a:pt x="2288" y="980"/>
                  </a:lnTo>
                  <a:lnTo>
                    <a:pt x="2285" y="964"/>
                  </a:lnTo>
                  <a:lnTo>
                    <a:pt x="2281" y="949"/>
                  </a:lnTo>
                  <a:lnTo>
                    <a:pt x="2285" y="935"/>
                  </a:lnTo>
                  <a:lnTo>
                    <a:pt x="2290" y="923"/>
                  </a:lnTo>
                  <a:lnTo>
                    <a:pt x="2298" y="915"/>
                  </a:lnTo>
                  <a:lnTo>
                    <a:pt x="2309" y="908"/>
                  </a:lnTo>
                  <a:lnTo>
                    <a:pt x="2312" y="903"/>
                  </a:lnTo>
                  <a:lnTo>
                    <a:pt x="2314" y="896"/>
                  </a:lnTo>
                  <a:lnTo>
                    <a:pt x="2317" y="891"/>
                  </a:lnTo>
                  <a:lnTo>
                    <a:pt x="2319" y="889"/>
                  </a:lnTo>
                  <a:lnTo>
                    <a:pt x="2322" y="888"/>
                  </a:lnTo>
                  <a:lnTo>
                    <a:pt x="2327" y="879"/>
                  </a:lnTo>
                  <a:lnTo>
                    <a:pt x="2329" y="874"/>
                  </a:lnTo>
                  <a:lnTo>
                    <a:pt x="2329" y="867"/>
                  </a:lnTo>
                  <a:lnTo>
                    <a:pt x="2331" y="862"/>
                  </a:lnTo>
                  <a:lnTo>
                    <a:pt x="2332" y="860"/>
                  </a:lnTo>
                  <a:lnTo>
                    <a:pt x="2336" y="860"/>
                  </a:lnTo>
                  <a:lnTo>
                    <a:pt x="2334" y="854"/>
                  </a:lnTo>
                  <a:lnTo>
                    <a:pt x="2334" y="847"/>
                  </a:lnTo>
                  <a:lnTo>
                    <a:pt x="2338" y="838"/>
                  </a:lnTo>
                  <a:lnTo>
                    <a:pt x="2341" y="830"/>
                  </a:lnTo>
                  <a:lnTo>
                    <a:pt x="2343" y="825"/>
                  </a:lnTo>
                  <a:lnTo>
                    <a:pt x="2343" y="819"/>
                  </a:lnTo>
                  <a:lnTo>
                    <a:pt x="2344" y="814"/>
                  </a:lnTo>
                  <a:lnTo>
                    <a:pt x="2346" y="813"/>
                  </a:lnTo>
                  <a:lnTo>
                    <a:pt x="2350" y="813"/>
                  </a:lnTo>
                  <a:lnTo>
                    <a:pt x="2350" y="792"/>
                  </a:lnTo>
                  <a:lnTo>
                    <a:pt x="2351" y="789"/>
                  </a:lnTo>
                  <a:lnTo>
                    <a:pt x="2353" y="785"/>
                  </a:lnTo>
                  <a:lnTo>
                    <a:pt x="2355" y="783"/>
                  </a:lnTo>
                  <a:lnTo>
                    <a:pt x="2356" y="778"/>
                  </a:lnTo>
                  <a:lnTo>
                    <a:pt x="2358" y="775"/>
                  </a:lnTo>
                  <a:lnTo>
                    <a:pt x="2360" y="772"/>
                  </a:lnTo>
                  <a:lnTo>
                    <a:pt x="2361" y="770"/>
                  </a:lnTo>
                  <a:lnTo>
                    <a:pt x="2363" y="765"/>
                  </a:lnTo>
                  <a:lnTo>
                    <a:pt x="2363" y="754"/>
                  </a:lnTo>
                  <a:lnTo>
                    <a:pt x="2363" y="748"/>
                  </a:lnTo>
                  <a:lnTo>
                    <a:pt x="2363" y="744"/>
                  </a:lnTo>
                  <a:lnTo>
                    <a:pt x="2367" y="744"/>
                  </a:lnTo>
                  <a:lnTo>
                    <a:pt x="2370" y="744"/>
                  </a:lnTo>
                  <a:lnTo>
                    <a:pt x="2372" y="724"/>
                  </a:lnTo>
                  <a:lnTo>
                    <a:pt x="2372" y="710"/>
                  </a:lnTo>
                  <a:lnTo>
                    <a:pt x="2370" y="703"/>
                  </a:lnTo>
                  <a:lnTo>
                    <a:pt x="2363" y="703"/>
                  </a:lnTo>
                  <a:lnTo>
                    <a:pt x="2363" y="696"/>
                  </a:lnTo>
                  <a:lnTo>
                    <a:pt x="2363" y="690"/>
                  </a:lnTo>
                  <a:lnTo>
                    <a:pt x="2363" y="683"/>
                  </a:lnTo>
                  <a:lnTo>
                    <a:pt x="2363" y="676"/>
                  </a:lnTo>
                  <a:lnTo>
                    <a:pt x="2360" y="667"/>
                  </a:lnTo>
                  <a:lnTo>
                    <a:pt x="2355" y="659"/>
                  </a:lnTo>
                  <a:lnTo>
                    <a:pt x="2350" y="650"/>
                  </a:lnTo>
                  <a:lnTo>
                    <a:pt x="2350" y="647"/>
                  </a:lnTo>
                  <a:lnTo>
                    <a:pt x="2350" y="642"/>
                  </a:lnTo>
                  <a:lnTo>
                    <a:pt x="2348" y="638"/>
                  </a:lnTo>
                  <a:lnTo>
                    <a:pt x="2346" y="635"/>
                  </a:lnTo>
                  <a:lnTo>
                    <a:pt x="2343" y="628"/>
                  </a:lnTo>
                  <a:lnTo>
                    <a:pt x="2341" y="625"/>
                  </a:lnTo>
                  <a:lnTo>
                    <a:pt x="2339" y="621"/>
                  </a:lnTo>
                  <a:lnTo>
                    <a:pt x="2334" y="621"/>
                  </a:lnTo>
                  <a:lnTo>
                    <a:pt x="2329" y="621"/>
                  </a:lnTo>
                  <a:lnTo>
                    <a:pt x="2329" y="616"/>
                  </a:lnTo>
                  <a:lnTo>
                    <a:pt x="2329" y="611"/>
                  </a:lnTo>
                  <a:lnTo>
                    <a:pt x="2324" y="606"/>
                  </a:lnTo>
                  <a:lnTo>
                    <a:pt x="2321" y="599"/>
                  </a:lnTo>
                  <a:lnTo>
                    <a:pt x="2321" y="594"/>
                  </a:lnTo>
                  <a:lnTo>
                    <a:pt x="2322" y="587"/>
                  </a:lnTo>
                  <a:lnTo>
                    <a:pt x="2309" y="594"/>
                  </a:lnTo>
                  <a:lnTo>
                    <a:pt x="2295" y="601"/>
                  </a:lnTo>
                  <a:lnTo>
                    <a:pt x="2281" y="598"/>
                  </a:lnTo>
                  <a:lnTo>
                    <a:pt x="2268" y="598"/>
                  </a:lnTo>
                  <a:lnTo>
                    <a:pt x="2252" y="596"/>
                  </a:lnTo>
                  <a:lnTo>
                    <a:pt x="2240" y="594"/>
                  </a:lnTo>
                  <a:lnTo>
                    <a:pt x="2240" y="591"/>
                  </a:lnTo>
                  <a:lnTo>
                    <a:pt x="2240" y="587"/>
                  </a:lnTo>
                  <a:lnTo>
                    <a:pt x="2237" y="586"/>
                  </a:lnTo>
                  <a:lnTo>
                    <a:pt x="2232" y="586"/>
                  </a:lnTo>
                  <a:lnTo>
                    <a:pt x="2227" y="586"/>
                  </a:lnTo>
                  <a:lnTo>
                    <a:pt x="2227" y="584"/>
                  </a:lnTo>
                  <a:lnTo>
                    <a:pt x="2227" y="580"/>
                  </a:lnTo>
                  <a:lnTo>
                    <a:pt x="2223" y="579"/>
                  </a:lnTo>
                  <a:lnTo>
                    <a:pt x="2220" y="577"/>
                  </a:lnTo>
                  <a:lnTo>
                    <a:pt x="2217" y="575"/>
                  </a:lnTo>
                  <a:lnTo>
                    <a:pt x="2213" y="574"/>
                  </a:lnTo>
                  <a:lnTo>
                    <a:pt x="2210" y="567"/>
                  </a:lnTo>
                  <a:lnTo>
                    <a:pt x="2205" y="562"/>
                  </a:lnTo>
                  <a:lnTo>
                    <a:pt x="2199" y="557"/>
                  </a:lnTo>
                  <a:lnTo>
                    <a:pt x="2193" y="553"/>
                  </a:lnTo>
                  <a:lnTo>
                    <a:pt x="2193" y="546"/>
                  </a:lnTo>
                  <a:lnTo>
                    <a:pt x="2193" y="541"/>
                  </a:lnTo>
                  <a:lnTo>
                    <a:pt x="2196" y="540"/>
                  </a:lnTo>
                  <a:lnTo>
                    <a:pt x="2199" y="536"/>
                  </a:lnTo>
                  <a:lnTo>
                    <a:pt x="2203" y="534"/>
                  </a:lnTo>
                  <a:lnTo>
                    <a:pt x="2206" y="531"/>
                  </a:lnTo>
                  <a:lnTo>
                    <a:pt x="2206" y="526"/>
                  </a:lnTo>
                  <a:lnTo>
                    <a:pt x="2206" y="519"/>
                  </a:lnTo>
                  <a:lnTo>
                    <a:pt x="2205" y="514"/>
                  </a:lnTo>
                  <a:lnTo>
                    <a:pt x="2201" y="511"/>
                  </a:lnTo>
                  <a:lnTo>
                    <a:pt x="2194" y="504"/>
                  </a:lnTo>
                  <a:lnTo>
                    <a:pt x="2186" y="499"/>
                  </a:lnTo>
                  <a:lnTo>
                    <a:pt x="2182" y="495"/>
                  </a:lnTo>
                  <a:lnTo>
                    <a:pt x="2179" y="492"/>
                  </a:lnTo>
                  <a:lnTo>
                    <a:pt x="2179" y="488"/>
                  </a:lnTo>
                  <a:lnTo>
                    <a:pt x="2177" y="487"/>
                  </a:lnTo>
                  <a:lnTo>
                    <a:pt x="2172" y="485"/>
                  </a:lnTo>
                  <a:lnTo>
                    <a:pt x="2172" y="437"/>
                  </a:lnTo>
                  <a:lnTo>
                    <a:pt x="2160" y="434"/>
                  </a:lnTo>
                  <a:lnTo>
                    <a:pt x="2152" y="432"/>
                  </a:lnTo>
                  <a:lnTo>
                    <a:pt x="2143" y="434"/>
                  </a:lnTo>
                  <a:lnTo>
                    <a:pt x="2131" y="437"/>
                  </a:lnTo>
                  <a:lnTo>
                    <a:pt x="2123" y="442"/>
                  </a:lnTo>
                  <a:lnTo>
                    <a:pt x="2117" y="444"/>
                  </a:lnTo>
                  <a:lnTo>
                    <a:pt x="2111" y="444"/>
                  </a:lnTo>
                  <a:lnTo>
                    <a:pt x="2111" y="451"/>
                  </a:lnTo>
                  <a:lnTo>
                    <a:pt x="2107" y="454"/>
                  </a:lnTo>
                  <a:lnTo>
                    <a:pt x="2102" y="458"/>
                  </a:lnTo>
                  <a:lnTo>
                    <a:pt x="2097" y="458"/>
                  </a:lnTo>
                  <a:lnTo>
                    <a:pt x="2097" y="454"/>
                  </a:lnTo>
                  <a:lnTo>
                    <a:pt x="2095" y="453"/>
                  </a:lnTo>
                  <a:lnTo>
                    <a:pt x="2092" y="453"/>
                  </a:lnTo>
                  <a:lnTo>
                    <a:pt x="2090" y="451"/>
                  </a:lnTo>
                  <a:lnTo>
                    <a:pt x="2090" y="447"/>
                  </a:lnTo>
                  <a:lnTo>
                    <a:pt x="2090" y="444"/>
                  </a:lnTo>
                  <a:lnTo>
                    <a:pt x="2090" y="441"/>
                  </a:lnTo>
                  <a:lnTo>
                    <a:pt x="2090" y="437"/>
                  </a:lnTo>
                  <a:lnTo>
                    <a:pt x="2087" y="436"/>
                  </a:lnTo>
                  <a:lnTo>
                    <a:pt x="2083" y="434"/>
                  </a:lnTo>
                  <a:lnTo>
                    <a:pt x="2078" y="432"/>
                  </a:lnTo>
                  <a:lnTo>
                    <a:pt x="2076" y="430"/>
                  </a:lnTo>
                  <a:lnTo>
                    <a:pt x="2076" y="427"/>
                  </a:lnTo>
                  <a:lnTo>
                    <a:pt x="2076" y="424"/>
                  </a:lnTo>
                  <a:lnTo>
                    <a:pt x="2076" y="420"/>
                  </a:lnTo>
                  <a:lnTo>
                    <a:pt x="2076" y="417"/>
                  </a:lnTo>
                  <a:lnTo>
                    <a:pt x="2073" y="417"/>
                  </a:lnTo>
                  <a:lnTo>
                    <a:pt x="2070" y="417"/>
                  </a:lnTo>
                  <a:lnTo>
                    <a:pt x="2070" y="413"/>
                  </a:lnTo>
                  <a:lnTo>
                    <a:pt x="2070" y="410"/>
                  </a:lnTo>
                  <a:lnTo>
                    <a:pt x="2066" y="403"/>
                  </a:lnTo>
                  <a:lnTo>
                    <a:pt x="2065" y="400"/>
                  </a:lnTo>
                  <a:lnTo>
                    <a:pt x="2063" y="396"/>
                  </a:lnTo>
                  <a:lnTo>
                    <a:pt x="2008" y="369"/>
                  </a:lnTo>
                  <a:lnTo>
                    <a:pt x="2008" y="362"/>
                  </a:lnTo>
                  <a:lnTo>
                    <a:pt x="2008" y="355"/>
                  </a:lnTo>
                  <a:lnTo>
                    <a:pt x="2003" y="343"/>
                  </a:lnTo>
                  <a:lnTo>
                    <a:pt x="2000" y="338"/>
                  </a:lnTo>
                  <a:lnTo>
                    <a:pt x="1995" y="335"/>
                  </a:lnTo>
                  <a:lnTo>
                    <a:pt x="1993" y="332"/>
                  </a:lnTo>
                  <a:lnTo>
                    <a:pt x="1989" y="326"/>
                  </a:lnTo>
                  <a:lnTo>
                    <a:pt x="1984" y="321"/>
                  </a:lnTo>
                  <a:lnTo>
                    <a:pt x="1983" y="318"/>
                  </a:lnTo>
                  <a:lnTo>
                    <a:pt x="1979" y="313"/>
                  </a:lnTo>
                  <a:lnTo>
                    <a:pt x="1979" y="308"/>
                  </a:lnTo>
                  <a:lnTo>
                    <a:pt x="1981" y="301"/>
                  </a:lnTo>
                  <a:lnTo>
                    <a:pt x="1971" y="304"/>
                  </a:lnTo>
                  <a:lnTo>
                    <a:pt x="1962" y="311"/>
                  </a:lnTo>
                  <a:lnTo>
                    <a:pt x="1955" y="316"/>
                  </a:lnTo>
                  <a:lnTo>
                    <a:pt x="1947" y="321"/>
                  </a:lnTo>
                  <a:lnTo>
                    <a:pt x="1938" y="326"/>
                  </a:lnTo>
                  <a:lnTo>
                    <a:pt x="1933" y="328"/>
                  </a:lnTo>
                  <a:lnTo>
                    <a:pt x="1926" y="328"/>
                  </a:lnTo>
                  <a:lnTo>
                    <a:pt x="1923" y="330"/>
                  </a:lnTo>
                  <a:lnTo>
                    <a:pt x="1921" y="333"/>
                  </a:lnTo>
                  <a:lnTo>
                    <a:pt x="1920" y="342"/>
                  </a:lnTo>
                  <a:lnTo>
                    <a:pt x="1916" y="340"/>
                  </a:lnTo>
                  <a:lnTo>
                    <a:pt x="1914" y="337"/>
                  </a:lnTo>
                  <a:lnTo>
                    <a:pt x="1913" y="328"/>
                  </a:lnTo>
                  <a:lnTo>
                    <a:pt x="1908" y="328"/>
                  </a:lnTo>
                  <a:lnTo>
                    <a:pt x="1903" y="328"/>
                  </a:lnTo>
                  <a:lnTo>
                    <a:pt x="1897" y="323"/>
                  </a:lnTo>
                  <a:lnTo>
                    <a:pt x="1889" y="320"/>
                  </a:lnTo>
                  <a:lnTo>
                    <a:pt x="1885" y="320"/>
                  </a:lnTo>
                  <a:lnTo>
                    <a:pt x="1879" y="321"/>
                  </a:lnTo>
                  <a:lnTo>
                    <a:pt x="1879" y="316"/>
                  </a:lnTo>
                  <a:lnTo>
                    <a:pt x="1882" y="314"/>
                  </a:lnTo>
                  <a:lnTo>
                    <a:pt x="1885" y="314"/>
                  </a:lnTo>
                  <a:lnTo>
                    <a:pt x="1891" y="314"/>
                  </a:lnTo>
                  <a:lnTo>
                    <a:pt x="1903" y="314"/>
                  </a:lnTo>
                  <a:lnTo>
                    <a:pt x="1908" y="314"/>
                  </a:lnTo>
                  <a:lnTo>
                    <a:pt x="1913" y="314"/>
                  </a:lnTo>
                  <a:lnTo>
                    <a:pt x="1918" y="316"/>
                  </a:lnTo>
                  <a:lnTo>
                    <a:pt x="1923" y="314"/>
                  </a:lnTo>
                  <a:lnTo>
                    <a:pt x="1926" y="313"/>
                  </a:lnTo>
                  <a:lnTo>
                    <a:pt x="1928" y="309"/>
                  </a:lnTo>
                  <a:lnTo>
                    <a:pt x="1933" y="304"/>
                  </a:lnTo>
                  <a:lnTo>
                    <a:pt x="1935" y="303"/>
                  </a:lnTo>
                  <a:lnTo>
                    <a:pt x="1940" y="301"/>
                  </a:lnTo>
                  <a:lnTo>
                    <a:pt x="1938" y="299"/>
                  </a:lnTo>
                  <a:lnTo>
                    <a:pt x="1937" y="297"/>
                  </a:lnTo>
                  <a:lnTo>
                    <a:pt x="1932" y="296"/>
                  </a:lnTo>
                  <a:lnTo>
                    <a:pt x="1920" y="294"/>
                  </a:lnTo>
                  <a:lnTo>
                    <a:pt x="1913" y="294"/>
                  </a:lnTo>
                  <a:lnTo>
                    <a:pt x="1908" y="292"/>
                  </a:lnTo>
                  <a:lnTo>
                    <a:pt x="1904" y="289"/>
                  </a:lnTo>
                  <a:lnTo>
                    <a:pt x="1899" y="287"/>
                  </a:lnTo>
                  <a:lnTo>
                    <a:pt x="1884" y="289"/>
                  </a:lnTo>
                  <a:lnTo>
                    <a:pt x="1874" y="285"/>
                  </a:lnTo>
                  <a:lnTo>
                    <a:pt x="1862" y="284"/>
                  </a:lnTo>
                  <a:lnTo>
                    <a:pt x="1851" y="280"/>
                  </a:lnTo>
                  <a:lnTo>
                    <a:pt x="1848" y="280"/>
                  </a:lnTo>
                  <a:lnTo>
                    <a:pt x="1845" y="282"/>
                  </a:lnTo>
                  <a:lnTo>
                    <a:pt x="1841" y="287"/>
                  </a:lnTo>
                  <a:lnTo>
                    <a:pt x="1839" y="294"/>
                  </a:lnTo>
                  <a:lnTo>
                    <a:pt x="1838" y="301"/>
                  </a:lnTo>
                  <a:lnTo>
                    <a:pt x="1834" y="303"/>
                  </a:lnTo>
                  <a:lnTo>
                    <a:pt x="1831" y="304"/>
                  </a:lnTo>
                  <a:lnTo>
                    <a:pt x="1826" y="306"/>
                  </a:lnTo>
                  <a:lnTo>
                    <a:pt x="1824" y="308"/>
                  </a:lnTo>
                  <a:lnTo>
                    <a:pt x="1824" y="311"/>
                  </a:lnTo>
                  <a:lnTo>
                    <a:pt x="1824" y="314"/>
                  </a:lnTo>
                  <a:lnTo>
                    <a:pt x="1824" y="318"/>
                  </a:lnTo>
                  <a:lnTo>
                    <a:pt x="1824" y="321"/>
                  </a:lnTo>
                  <a:lnTo>
                    <a:pt x="1814" y="328"/>
                  </a:lnTo>
                  <a:lnTo>
                    <a:pt x="1804" y="337"/>
                  </a:lnTo>
                  <a:lnTo>
                    <a:pt x="1800" y="340"/>
                  </a:lnTo>
                  <a:lnTo>
                    <a:pt x="1799" y="347"/>
                  </a:lnTo>
                  <a:lnTo>
                    <a:pt x="1797" y="354"/>
                  </a:lnTo>
                  <a:lnTo>
                    <a:pt x="1797" y="362"/>
                  </a:lnTo>
                  <a:lnTo>
                    <a:pt x="1781" y="369"/>
                  </a:lnTo>
                  <a:lnTo>
                    <a:pt x="1770" y="379"/>
                  </a:lnTo>
                  <a:lnTo>
                    <a:pt x="1758" y="389"/>
                  </a:lnTo>
                  <a:lnTo>
                    <a:pt x="1749" y="403"/>
                  </a:lnTo>
                  <a:lnTo>
                    <a:pt x="1715" y="403"/>
                  </a:lnTo>
                  <a:lnTo>
                    <a:pt x="1710" y="407"/>
                  </a:lnTo>
                  <a:lnTo>
                    <a:pt x="1705" y="410"/>
                  </a:lnTo>
                  <a:lnTo>
                    <a:pt x="1700" y="415"/>
                  </a:lnTo>
                  <a:lnTo>
                    <a:pt x="1695" y="417"/>
                  </a:lnTo>
                  <a:lnTo>
                    <a:pt x="1674" y="417"/>
                  </a:lnTo>
                  <a:lnTo>
                    <a:pt x="1655" y="418"/>
                  </a:lnTo>
                  <a:lnTo>
                    <a:pt x="1640" y="424"/>
                  </a:lnTo>
                  <a:lnTo>
                    <a:pt x="1626" y="430"/>
                  </a:lnTo>
                  <a:lnTo>
                    <a:pt x="1621" y="432"/>
                  </a:lnTo>
                  <a:lnTo>
                    <a:pt x="1618" y="434"/>
                  </a:lnTo>
                  <a:lnTo>
                    <a:pt x="1613" y="441"/>
                  </a:lnTo>
                  <a:lnTo>
                    <a:pt x="1609" y="449"/>
                  </a:lnTo>
                  <a:lnTo>
                    <a:pt x="1606" y="458"/>
                  </a:lnTo>
                  <a:lnTo>
                    <a:pt x="1602" y="459"/>
                  </a:lnTo>
                  <a:lnTo>
                    <a:pt x="1601" y="461"/>
                  </a:lnTo>
                  <a:lnTo>
                    <a:pt x="1602" y="465"/>
                  </a:lnTo>
                  <a:lnTo>
                    <a:pt x="1606" y="465"/>
                  </a:lnTo>
                  <a:lnTo>
                    <a:pt x="1604" y="468"/>
                  </a:lnTo>
                  <a:lnTo>
                    <a:pt x="1602" y="471"/>
                  </a:lnTo>
                  <a:lnTo>
                    <a:pt x="1599" y="475"/>
                  </a:lnTo>
                  <a:lnTo>
                    <a:pt x="1599" y="478"/>
                  </a:lnTo>
                  <a:lnTo>
                    <a:pt x="1592" y="476"/>
                  </a:lnTo>
                  <a:lnTo>
                    <a:pt x="1585" y="476"/>
                  </a:lnTo>
                  <a:lnTo>
                    <a:pt x="1577" y="480"/>
                  </a:lnTo>
                  <a:lnTo>
                    <a:pt x="1568" y="483"/>
                  </a:lnTo>
                  <a:lnTo>
                    <a:pt x="1563" y="485"/>
                  </a:lnTo>
                  <a:lnTo>
                    <a:pt x="1558" y="485"/>
                  </a:lnTo>
                  <a:lnTo>
                    <a:pt x="1556" y="492"/>
                  </a:lnTo>
                  <a:lnTo>
                    <a:pt x="1558" y="497"/>
                  </a:lnTo>
                  <a:lnTo>
                    <a:pt x="1561" y="500"/>
                  </a:lnTo>
                  <a:lnTo>
                    <a:pt x="1565" y="502"/>
                  </a:lnTo>
                  <a:lnTo>
                    <a:pt x="1573" y="505"/>
                  </a:lnTo>
                  <a:lnTo>
                    <a:pt x="1577" y="509"/>
                  </a:lnTo>
                  <a:lnTo>
                    <a:pt x="1578" y="512"/>
                  </a:lnTo>
                  <a:lnTo>
                    <a:pt x="1577" y="517"/>
                  </a:lnTo>
                  <a:lnTo>
                    <a:pt x="1575" y="519"/>
                  </a:lnTo>
                  <a:lnTo>
                    <a:pt x="1572" y="519"/>
                  </a:lnTo>
                  <a:lnTo>
                    <a:pt x="1568" y="519"/>
                  </a:lnTo>
                  <a:lnTo>
                    <a:pt x="1565" y="519"/>
                  </a:lnTo>
                  <a:lnTo>
                    <a:pt x="1560" y="519"/>
                  </a:lnTo>
                  <a:lnTo>
                    <a:pt x="1558" y="519"/>
                  </a:lnTo>
                  <a:lnTo>
                    <a:pt x="1558" y="516"/>
                  </a:lnTo>
                  <a:lnTo>
                    <a:pt x="1558" y="512"/>
                  </a:lnTo>
                  <a:lnTo>
                    <a:pt x="1554" y="512"/>
                  </a:lnTo>
                  <a:lnTo>
                    <a:pt x="1551" y="512"/>
                  </a:lnTo>
                  <a:lnTo>
                    <a:pt x="1551" y="509"/>
                  </a:lnTo>
                  <a:lnTo>
                    <a:pt x="1551" y="505"/>
                  </a:lnTo>
                  <a:lnTo>
                    <a:pt x="1548" y="505"/>
                  </a:lnTo>
                  <a:lnTo>
                    <a:pt x="1544" y="505"/>
                  </a:lnTo>
                  <a:lnTo>
                    <a:pt x="1541" y="505"/>
                  </a:lnTo>
                  <a:lnTo>
                    <a:pt x="1537" y="505"/>
                  </a:lnTo>
                  <a:lnTo>
                    <a:pt x="1536" y="500"/>
                  </a:lnTo>
                  <a:lnTo>
                    <a:pt x="1534" y="499"/>
                  </a:lnTo>
                  <a:lnTo>
                    <a:pt x="1531" y="499"/>
                  </a:lnTo>
                  <a:lnTo>
                    <a:pt x="1529" y="495"/>
                  </a:lnTo>
                  <a:lnTo>
                    <a:pt x="1525" y="494"/>
                  </a:lnTo>
                  <a:lnTo>
                    <a:pt x="1517" y="492"/>
                  </a:lnTo>
                  <a:lnTo>
                    <a:pt x="1517" y="488"/>
                  </a:lnTo>
                  <a:lnTo>
                    <a:pt x="1515" y="487"/>
                  </a:lnTo>
                  <a:lnTo>
                    <a:pt x="1510" y="485"/>
                  </a:lnTo>
                  <a:lnTo>
                    <a:pt x="1502" y="480"/>
                  </a:lnTo>
                  <a:lnTo>
                    <a:pt x="1496" y="478"/>
                  </a:lnTo>
                  <a:lnTo>
                    <a:pt x="1490" y="478"/>
                  </a:lnTo>
                  <a:lnTo>
                    <a:pt x="1478" y="476"/>
                  </a:lnTo>
                  <a:lnTo>
                    <a:pt x="1467" y="480"/>
                  </a:lnTo>
                  <a:lnTo>
                    <a:pt x="1461" y="483"/>
                  </a:lnTo>
                  <a:lnTo>
                    <a:pt x="1454" y="488"/>
                  </a:lnTo>
                  <a:lnTo>
                    <a:pt x="1449" y="492"/>
                  </a:lnTo>
                  <a:lnTo>
                    <a:pt x="1442" y="497"/>
                  </a:lnTo>
                  <a:lnTo>
                    <a:pt x="1433" y="499"/>
                  </a:lnTo>
                  <a:lnTo>
                    <a:pt x="1421" y="499"/>
                  </a:lnTo>
                  <a:lnTo>
                    <a:pt x="1427" y="492"/>
                  </a:lnTo>
                  <a:lnTo>
                    <a:pt x="1427" y="485"/>
                  </a:lnTo>
                  <a:lnTo>
                    <a:pt x="1427" y="478"/>
                  </a:lnTo>
                  <a:lnTo>
                    <a:pt x="1421" y="471"/>
                  </a:lnTo>
                  <a:lnTo>
                    <a:pt x="1416" y="468"/>
                  </a:lnTo>
                  <a:lnTo>
                    <a:pt x="1411" y="465"/>
                  </a:lnTo>
                  <a:lnTo>
                    <a:pt x="1408" y="459"/>
                  </a:lnTo>
                  <a:lnTo>
                    <a:pt x="1408" y="451"/>
                  </a:lnTo>
                  <a:lnTo>
                    <a:pt x="1415" y="451"/>
                  </a:lnTo>
                  <a:lnTo>
                    <a:pt x="1418" y="449"/>
                  </a:lnTo>
                  <a:lnTo>
                    <a:pt x="1423" y="446"/>
                  </a:lnTo>
                  <a:lnTo>
                    <a:pt x="1428" y="444"/>
                  </a:lnTo>
                  <a:lnTo>
                    <a:pt x="1428" y="447"/>
                  </a:lnTo>
                  <a:lnTo>
                    <a:pt x="1430" y="449"/>
                  </a:lnTo>
                  <a:lnTo>
                    <a:pt x="1433" y="451"/>
                  </a:lnTo>
                  <a:lnTo>
                    <a:pt x="1435" y="451"/>
                  </a:lnTo>
                  <a:lnTo>
                    <a:pt x="1435" y="447"/>
                  </a:lnTo>
                  <a:lnTo>
                    <a:pt x="1435" y="444"/>
                  </a:lnTo>
                  <a:lnTo>
                    <a:pt x="1439" y="444"/>
                  </a:lnTo>
                  <a:lnTo>
                    <a:pt x="1442" y="444"/>
                  </a:lnTo>
                  <a:lnTo>
                    <a:pt x="1442" y="441"/>
                  </a:lnTo>
                  <a:lnTo>
                    <a:pt x="1442" y="437"/>
                  </a:lnTo>
                  <a:lnTo>
                    <a:pt x="1450" y="436"/>
                  </a:lnTo>
                  <a:lnTo>
                    <a:pt x="1457" y="436"/>
                  </a:lnTo>
                  <a:lnTo>
                    <a:pt x="1464" y="434"/>
                  </a:lnTo>
                  <a:lnTo>
                    <a:pt x="1466" y="432"/>
                  </a:lnTo>
                  <a:lnTo>
                    <a:pt x="1469" y="430"/>
                  </a:lnTo>
                  <a:lnTo>
                    <a:pt x="1473" y="429"/>
                  </a:lnTo>
                  <a:lnTo>
                    <a:pt x="1474" y="425"/>
                  </a:lnTo>
                  <a:lnTo>
                    <a:pt x="1476" y="417"/>
                  </a:lnTo>
                  <a:lnTo>
                    <a:pt x="1479" y="417"/>
                  </a:lnTo>
                  <a:lnTo>
                    <a:pt x="1481" y="415"/>
                  </a:lnTo>
                  <a:lnTo>
                    <a:pt x="1483" y="410"/>
                  </a:lnTo>
                  <a:lnTo>
                    <a:pt x="1486" y="405"/>
                  </a:lnTo>
                  <a:lnTo>
                    <a:pt x="1490" y="400"/>
                  </a:lnTo>
                  <a:lnTo>
                    <a:pt x="1493" y="396"/>
                  </a:lnTo>
                  <a:lnTo>
                    <a:pt x="1496" y="389"/>
                  </a:lnTo>
                  <a:lnTo>
                    <a:pt x="1498" y="378"/>
                  </a:lnTo>
                  <a:lnTo>
                    <a:pt x="1496" y="364"/>
                  </a:lnTo>
                  <a:lnTo>
                    <a:pt x="1496" y="349"/>
                  </a:lnTo>
                  <a:lnTo>
                    <a:pt x="1496" y="335"/>
                  </a:lnTo>
                  <a:lnTo>
                    <a:pt x="1496" y="330"/>
                  </a:lnTo>
                  <a:lnTo>
                    <a:pt x="1495" y="326"/>
                  </a:lnTo>
                  <a:lnTo>
                    <a:pt x="1491" y="325"/>
                  </a:lnTo>
                  <a:lnTo>
                    <a:pt x="1488" y="323"/>
                  </a:lnTo>
                  <a:lnTo>
                    <a:pt x="1479" y="321"/>
                  </a:lnTo>
                  <a:lnTo>
                    <a:pt x="1478" y="318"/>
                  </a:lnTo>
                  <a:lnTo>
                    <a:pt x="1476" y="314"/>
                  </a:lnTo>
                  <a:lnTo>
                    <a:pt x="1462" y="314"/>
                  </a:lnTo>
                  <a:lnTo>
                    <a:pt x="1452" y="316"/>
                  </a:lnTo>
                  <a:lnTo>
                    <a:pt x="1430" y="320"/>
                  </a:lnTo>
                  <a:lnTo>
                    <a:pt x="1410" y="325"/>
                  </a:lnTo>
                  <a:lnTo>
                    <a:pt x="1399" y="326"/>
                  </a:lnTo>
                  <a:lnTo>
                    <a:pt x="1387" y="328"/>
                  </a:lnTo>
                  <a:lnTo>
                    <a:pt x="1381" y="326"/>
                  </a:lnTo>
                  <a:lnTo>
                    <a:pt x="1374" y="325"/>
                  </a:lnTo>
                  <a:lnTo>
                    <a:pt x="1362" y="320"/>
                  </a:lnTo>
                  <a:lnTo>
                    <a:pt x="1352" y="313"/>
                  </a:lnTo>
                  <a:lnTo>
                    <a:pt x="1340" y="308"/>
                  </a:lnTo>
                  <a:lnTo>
                    <a:pt x="1335" y="304"/>
                  </a:lnTo>
                  <a:lnTo>
                    <a:pt x="1329" y="301"/>
                  </a:lnTo>
                  <a:lnTo>
                    <a:pt x="1324" y="296"/>
                  </a:lnTo>
                  <a:lnTo>
                    <a:pt x="1319" y="294"/>
                  </a:lnTo>
                  <a:lnTo>
                    <a:pt x="1312" y="294"/>
                  </a:lnTo>
                  <a:lnTo>
                    <a:pt x="1307" y="292"/>
                  </a:lnTo>
                  <a:lnTo>
                    <a:pt x="1304" y="289"/>
                  </a:lnTo>
                  <a:lnTo>
                    <a:pt x="1299" y="287"/>
                  </a:lnTo>
                  <a:lnTo>
                    <a:pt x="1271" y="287"/>
                  </a:lnTo>
                  <a:lnTo>
                    <a:pt x="1270" y="289"/>
                  </a:lnTo>
                  <a:lnTo>
                    <a:pt x="1268" y="291"/>
                  </a:lnTo>
                  <a:lnTo>
                    <a:pt x="1265" y="294"/>
                  </a:lnTo>
                  <a:lnTo>
                    <a:pt x="1259" y="296"/>
                  </a:lnTo>
                  <a:lnTo>
                    <a:pt x="1258" y="297"/>
                  </a:lnTo>
                  <a:lnTo>
                    <a:pt x="1258" y="301"/>
                  </a:lnTo>
                  <a:lnTo>
                    <a:pt x="1254" y="299"/>
                  </a:lnTo>
                  <a:lnTo>
                    <a:pt x="1253" y="297"/>
                  </a:lnTo>
                  <a:lnTo>
                    <a:pt x="1253" y="294"/>
                  </a:lnTo>
                  <a:lnTo>
                    <a:pt x="1253" y="292"/>
                  </a:lnTo>
                  <a:lnTo>
                    <a:pt x="1256" y="285"/>
                  </a:lnTo>
                  <a:lnTo>
                    <a:pt x="1258" y="280"/>
                  </a:lnTo>
                  <a:lnTo>
                    <a:pt x="1254" y="279"/>
                  </a:lnTo>
                  <a:lnTo>
                    <a:pt x="1253" y="275"/>
                  </a:lnTo>
                  <a:lnTo>
                    <a:pt x="1251" y="267"/>
                  </a:lnTo>
                  <a:lnTo>
                    <a:pt x="1248" y="267"/>
                  </a:lnTo>
                  <a:lnTo>
                    <a:pt x="1246" y="265"/>
                  </a:lnTo>
                  <a:lnTo>
                    <a:pt x="1244" y="260"/>
                  </a:lnTo>
                  <a:lnTo>
                    <a:pt x="1190" y="260"/>
                  </a:lnTo>
                  <a:lnTo>
                    <a:pt x="1184" y="267"/>
                  </a:lnTo>
                  <a:lnTo>
                    <a:pt x="1179" y="273"/>
                  </a:lnTo>
                  <a:lnTo>
                    <a:pt x="1176" y="277"/>
                  </a:lnTo>
                  <a:lnTo>
                    <a:pt x="1173" y="279"/>
                  </a:lnTo>
                  <a:lnTo>
                    <a:pt x="1167" y="280"/>
                  </a:lnTo>
                  <a:lnTo>
                    <a:pt x="1162" y="280"/>
                  </a:lnTo>
                  <a:lnTo>
                    <a:pt x="1166" y="273"/>
                  </a:lnTo>
                  <a:lnTo>
                    <a:pt x="1171" y="267"/>
                  </a:lnTo>
                  <a:lnTo>
                    <a:pt x="1174" y="263"/>
                  </a:lnTo>
                  <a:lnTo>
                    <a:pt x="1179" y="262"/>
                  </a:lnTo>
                  <a:lnTo>
                    <a:pt x="1184" y="260"/>
                  </a:lnTo>
                  <a:lnTo>
                    <a:pt x="1190" y="260"/>
                  </a:lnTo>
                  <a:lnTo>
                    <a:pt x="1191" y="255"/>
                  </a:lnTo>
                  <a:lnTo>
                    <a:pt x="1193" y="251"/>
                  </a:lnTo>
                  <a:lnTo>
                    <a:pt x="1200" y="246"/>
                  </a:lnTo>
                  <a:lnTo>
                    <a:pt x="1208" y="243"/>
                  </a:lnTo>
                  <a:lnTo>
                    <a:pt x="1217" y="239"/>
                  </a:lnTo>
                  <a:lnTo>
                    <a:pt x="1217" y="212"/>
                  </a:lnTo>
                  <a:lnTo>
                    <a:pt x="1217" y="205"/>
                  </a:lnTo>
                  <a:lnTo>
                    <a:pt x="1217" y="198"/>
                  </a:lnTo>
                  <a:lnTo>
                    <a:pt x="1219" y="193"/>
                  </a:lnTo>
                  <a:lnTo>
                    <a:pt x="1224" y="191"/>
                  </a:lnTo>
                  <a:lnTo>
                    <a:pt x="1219" y="181"/>
                  </a:lnTo>
                  <a:lnTo>
                    <a:pt x="1215" y="169"/>
                  </a:lnTo>
                  <a:lnTo>
                    <a:pt x="1210" y="144"/>
                  </a:lnTo>
                  <a:lnTo>
                    <a:pt x="1208" y="142"/>
                  </a:lnTo>
                  <a:lnTo>
                    <a:pt x="1207" y="140"/>
                  </a:lnTo>
                  <a:lnTo>
                    <a:pt x="1203" y="137"/>
                  </a:lnTo>
                  <a:lnTo>
                    <a:pt x="1198" y="135"/>
                  </a:lnTo>
                  <a:lnTo>
                    <a:pt x="1196" y="133"/>
                  </a:lnTo>
                  <a:lnTo>
                    <a:pt x="1196" y="130"/>
                  </a:lnTo>
                  <a:lnTo>
                    <a:pt x="1188" y="130"/>
                  </a:lnTo>
                  <a:lnTo>
                    <a:pt x="1181" y="128"/>
                  </a:lnTo>
                  <a:lnTo>
                    <a:pt x="1174" y="127"/>
                  </a:lnTo>
                  <a:lnTo>
                    <a:pt x="1171" y="122"/>
                  </a:lnTo>
                  <a:lnTo>
                    <a:pt x="1166" y="118"/>
                  </a:lnTo>
                  <a:lnTo>
                    <a:pt x="1159" y="116"/>
                  </a:lnTo>
                  <a:lnTo>
                    <a:pt x="1152" y="115"/>
                  </a:lnTo>
                  <a:lnTo>
                    <a:pt x="1142" y="116"/>
                  </a:lnTo>
                  <a:lnTo>
                    <a:pt x="1138" y="110"/>
                  </a:lnTo>
                  <a:lnTo>
                    <a:pt x="1133" y="104"/>
                  </a:lnTo>
                  <a:lnTo>
                    <a:pt x="1128" y="99"/>
                  </a:lnTo>
                  <a:lnTo>
                    <a:pt x="1121" y="96"/>
                  </a:lnTo>
                  <a:lnTo>
                    <a:pt x="1121" y="89"/>
                  </a:lnTo>
                  <a:lnTo>
                    <a:pt x="1121" y="82"/>
                  </a:lnTo>
                  <a:lnTo>
                    <a:pt x="1120" y="77"/>
                  </a:lnTo>
                  <a:lnTo>
                    <a:pt x="1114" y="76"/>
                  </a:lnTo>
                  <a:lnTo>
                    <a:pt x="1106" y="79"/>
                  </a:lnTo>
                  <a:lnTo>
                    <a:pt x="1097" y="82"/>
                  </a:lnTo>
                  <a:lnTo>
                    <a:pt x="1091" y="87"/>
                  </a:lnTo>
                  <a:lnTo>
                    <a:pt x="1089" y="91"/>
                  </a:lnTo>
                  <a:lnTo>
                    <a:pt x="1087" y="96"/>
                  </a:lnTo>
                  <a:lnTo>
                    <a:pt x="1073" y="91"/>
                  </a:lnTo>
                  <a:lnTo>
                    <a:pt x="1058" y="87"/>
                  </a:lnTo>
                  <a:lnTo>
                    <a:pt x="1044" y="82"/>
                  </a:lnTo>
                  <a:lnTo>
                    <a:pt x="1038" y="79"/>
                  </a:lnTo>
                  <a:lnTo>
                    <a:pt x="1032" y="76"/>
                  </a:lnTo>
                  <a:lnTo>
                    <a:pt x="985" y="76"/>
                  </a:lnTo>
                  <a:lnTo>
                    <a:pt x="981" y="76"/>
                  </a:lnTo>
                  <a:lnTo>
                    <a:pt x="978" y="76"/>
                  </a:lnTo>
                  <a:lnTo>
                    <a:pt x="973" y="76"/>
                  </a:lnTo>
                  <a:lnTo>
                    <a:pt x="971" y="76"/>
                  </a:lnTo>
                  <a:lnTo>
                    <a:pt x="971" y="72"/>
                  </a:lnTo>
                  <a:lnTo>
                    <a:pt x="971" y="69"/>
                  </a:lnTo>
                  <a:lnTo>
                    <a:pt x="968" y="69"/>
                  </a:lnTo>
                  <a:lnTo>
                    <a:pt x="964" y="69"/>
                  </a:lnTo>
                  <a:lnTo>
                    <a:pt x="964" y="65"/>
                  </a:lnTo>
                  <a:lnTo>
                    <a:pt x="964" y="62"/>
                  </a:lnTo>
                  <a:lnTo>
                    <a:pt x="957" y="60"/>
                  </a:lnTo>
                  <a:lnTo>
                    <a:pt x="951" y="62"/>
                  </a:lnTo>
                  <a:lnTo>
                    <a:pt x="946" y="60"/>
                  </a:lnTo>
                  <a:lnTo>
                    <a:pt x="944" y="58"/>
                  </a:lnTo>
                  <a:lnTo>
                    <a:pt x="944" y="55"/>
                  </a:lnTo>
                  <a:lnTo>
                    <a:pt x="876" y="55"/>
                  </a:lnTo>
                  <a:lnTo>
                    <a:pt x="874" y="60"/>
                  </a:lnTo>
                  <a:lnTo>
                    <a:pt x="872" y="62"/>
                  </a:lnTo>
                  <a:lnTo>
                    <a:pt x="869" y="62"/>
                  </a:lnTo>
                  <a:lnTo>
                    <a:pt x="807" y="62"/>
                  </a:lnTo>
                  <a:lnTo>
                    <a:pt x="807" y="57"/>
                  </a:lnTo>
                  <a:lnTo>
                    <a:pt x="809" y="52"/>
                  </a:lnTo>
                  <a:lnTo>
                    <a:pt x="813" y="43"/>
                  </a:lnTo>
                  <a:lnTo>
                    <a:pt x="818" y="36"/>
                  </a:lnTo>
                  <a:lnTo>
                    <a:pt x="821" y="28"/>
                  </a:lnTo>
                  <a:lnTo>
                    <a:pt x="823" y="24"/>
                  </a:lnTo>
                  <a:lnTo>
                    <a:pt x="824" y="21"/>
                  </a:lnTo>
                  <a:lnTo>
                    <a:pt x="826" y="19"/>
                  </a:lnTo>
                  <a:lnTo>
                    <a:pt x="828" y="14"/>
                  </a:lnTo>
                  <a:lnTo>
                    <a:pt x="824" y="12"/>
                  </a:lnTo>
                  <a:lnTo>
                    <a:pt x="823" y="11"/>
                  </a:lnTo>
                  <a:lnTo>
                    <a:pt x="821" y="7"/>
                  </a:lnTo>
                  <a:lnTo>
                    <a:pt x="821" y="0"/>
                  </a:lnTo>
                  <a:lnTo>
                    <a:pt x="816" y="0"/>
                  </a:lnTo>
                  <a:lnTo>
                    <a:pt x="811" y="2"/>
                  </a:lnTo>
                  <a:lnTo>
                    <a:pt x="807" y="4"/>
                  </a:lnTo>
                  <a:lnTo>
                    <a:pt x="806" y="7"/>
                  </a:lnTo>
                  <a:lnTo>
                    <a:pt x="802" y="16"/>
                  </a:lnTo>
                  <a:lnTo>
                    <a:pt x="801" y="24"/>
                  </a:lnTo>
                  <a:lnTo>
                    <a:pt x="801" y="28"/>
                  </a:lnTo>
                  <a:lnTo>
                    <a:pt x="795" y="31"/>
                  </a:lnTo>
                  <a:lnTo>
                    <a:pt x="794" y="35"/>
                  </a:lnTo>
                  <a:lnTo>
                    <a:pt x="792" y="38"/>
                  </a:lnTo>
                  <a:lnTo>
                    <a:pt x="782" y="45"/>
                  </a:lnTo>
                  <a:lnTo>
                    <a:pt x="780" y="48"/>
                  </a:lnTo>
                  <a:lnTo>
                    <a:pt x="778" y="52"/>
                  </a:lnTo>
                  <a:lnTo>
                    <a:pt x="777" y="60"/>
                  </a:lnTo>
                  <a:lnTo>
                    <a:pt x="780" y="72"/>
                  </a:lnTo>
                  <a:lnTo>
                    <a:pt x="780" y="77"/>
                  </a:lnTo>
                  <a:lnTo>
                    <a:pt x="780" y="79"/>
                  </a:lnTo>
                  <a:lnTo>
                    <a:pt x="780" y="86"/>
                  </a:lnTo>
                  <a:lnTo>
                    <a:pt x="778" y="89"/>
                  </a:lnTo>
                  <a:lnTo>
                    <a:pt x="775" y="98"/>
                  </a:lnTo>
                  <a:lnTo>
                    <a:pt x="773" y="104"/>
                  </a:lnTo>
                  <a:lnTo>
                    <a:pt x="772" y="110"/>
                  </a:lnTo>
                  <a:lnTo>
                    <a:pt x="773" y="113"/>
                  </a:lnTo>
                  <a:lnTo>
                    <a:pt x="773" y="116"/>
                  </a:lnTo>
                  <a:lnTo>
                    <a:pt x="773" y="123"/>
                  </a:lnTo>
                  <a:lnTo>
                    <a:pt x="770" y="125"/>
                  </a:lnTo>
                  <a:lnTo>
                    <a:pt x="768" y="127"/>
                  </a:lnTo>
                  <a:lnTo>
                    <a:pt x="766" y="130"/>
                  </a:lnTo>
                  <a:lnTo>
                    <a:pt x="766" y="137"/>
                  </a:lnTo>
                  <a:lnTo>
                    <a:pt x="766" y="144"/>
                  </a:lnTo>
                  <a:lnTo>
                    <a:pt x="773" y="145"/>
                  </a:lnTo>
                  <a:lnTo>
                    <a:pt x="778" y="144"/>
                  </a:lnTo>
                  <a:lnTo>
                    <a:pt x="784" y="144"/>
                  </a:lnTo>
                  <a:lnTo>
                    <a:pt x="787" y="140"/>
                  </a:lnTo>
                  <a:lnTo>
                    <a:pt x="790" y="137"/>
                  </a:lnTo>
                  <a:lnTo>
                    <a:pt x="792" y="133"/>
                  </a:lnTo>
                  <a:lnTo>
                    <a:pt x="794" y="123"/>
                  </a:lnTo>
                  <a:lnTo>
                    <a:pt x="794" y="122"/>
                  </a:lnTo>
                  <a:lnTo>
                    <a:pt x="794" y="118"/>
                  </a:lnTo>
                  <a:lnTo>
                    <a:pt x="794" y="113"/>
                  </a:lnTo>
                  <a:lnTo>
                    <a:pt x="795" y="111"/>
                  </a:lnTo>
                  <a:lnTo>
                    <a:pt x="797" y="110"/>
                  </a:lnTo>
                  <a:lnTo>
                    <a:pt x="795" y="104"/>
                  </a:lnTo>
                  <a:lnTo>
                    <a:pt x="795" y="99"/>
                  </a:lnTo>
                  <a:lnTo>
                    <a:pt x="795" y="98"/>
                  </a:lnTo>
                  <a:lnTo>
                    <a:pt x="795" y="96"/>
                  </a:lnTo>
                  <a:lnTo>
                    <a:pt x="799" y="96"/>
                  </a:lnTo>
                  <a:lnTo>
                    <a:pt x="804" y="94"/>
                  </a:lnTo>
                  <a:lnTo>
                    <a:pt x="809" y="93"/>
                  </a:lnTo>
                  <a:lnTo>
                    <a:pt x="816" y="86"/>
                  </a:lnTo>
                  <a:lnTo>
                    <a:pt x="818" y="84"/>
                  </a:lnTo>
                  <a:lnTo>
                    <a:pt x="821" y="81"/>
                  </a:lnTo>
                  <a:lnTo>
                    <a:pt x="824" y="81"/>
                  </a:lnTo>
                  <a:lnTo>
                    <a:pt x="830" y="84"/>
                  </a:lnTo>
                  <a:lnTo>
                    <a:pt x="833" y="82"/>
                  </a:lnTo>
                  <a:lnTo>
                    <a:pt x="847" y="79"/>
                  </a:lnTo>
                  <a:lnTo>
                    <a:pt x="850" y="79"/>
                  </a:lnTo>
                  <a:lnTo>
                    <a:pt x="853" y="77"/>
                  </a:lnTo>
                  <a:lnTo>
                    <a:pt x="857" y="77"/>
                  </a:lnTo>
                  <a:lnTo>
                    <a:pt x="860" y="81"/>
                  </a:lnTo>
                  <a:lnTo>
                    <a:pt x="864" y="86"/>
                  </a:lnTo>
                  <a:lnTo>
                    <a:pt x="869" y="94"/>
                  </a:lnTo>
                  <a:lnTo>
                    <a:pt x="872" y="96"/>
                  </a:lnTo>
                  <a:lnTo>
                    <a:pt x="877" y="94"/>
                  </a:lnTo>
                  <a:lnTo>
                    <a:pt x="879" y="96"/>
                  </a:lnTo>
                  <a:lnTo>
                    <a:pt x="882" y="96"/>
                  </a:lnTo>
                  <a:lnTo>
                    <a:pt x="882" y="144"/>
                  </a:lnTo>
                  <a:lnTo>
                    <a:pt x="874" y="157"/>
                  </a:lnTo>
                  <a:lnTo>
                    <a:pt x="867" y="164"/>
                  </a:lnTo>
                  <a:lnTo>
                    <a:pt x="862" y="171"/>
                  </a:lnTo>
                  <a:lnTo>
                    <a:pt x="859" y="173"/>
                  </a:lnTo>
                  <a:lnTo>
                    <a:pt x="850" y="176"/>
                  </a:lnTo>
                  <a:lnTo>
                    <a:pt x="840" y="180"/>
                  </a:lnTo>
                  <a:lnTo>
                    <a:pt x="838" y="183"/>
                  </a:lnTo>
                  <a:lnTo>
                    <a:pt x="835" y="186"/>
                  </a:lnTo>
                  <a:lnTo>
                    <a:pt x="835" y="191"/>
                  </a:lnTo>
                  <a:lnTo>
                    <a:pt x="836" y="197"/>
                  </a:lnTo>
                  <a:lnTo>
                    <a:pt x="838" y="198"/>
                  </a:lnTo>
                  <a:lnTo>
                    <a:pt x="841" y="198"/>
                  </a:lnTo>
                  <a:lnTo>
                    <a:pt x="847" y="195"/>
                  </a:lnTo>
                  <a:lnTo>
                    <a:pt x="850" y="191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4" y="191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7" y="188"/>
                  </a:lnTo>
                  <a:lnTo>
                    <a:pt x="886" y="183"/>
                  </a:lnTo>
                  <a:lnTo>
                    <a:pt x="888" y="181"/>
                  </a:lnTo>
                  <a:lnTo>
                    <a:pt x="889" y="178"/>
                  </a:lnTo>
                  <a:lnTo>
                    <a:pt x="891" y="176"/>
                  </a:lnTo>
                  <a:lnTo>
                    <a:pt x="894" y="178"/>
                  </a:lnTo>
                  <a:lnTo>
                    <a:pt x="899" y="180"/>
                  </a:lnTo>
                  <a:lnTo>
                    <a:pt x="901" y="178"/>
                  </a:lnTo>
                  <a:lnTo>
                    <a:pt x="905" y="176"/>
                  </a:lnTo>
                  <a:lnTo>
                    <a:pt x="901" y="181"/>
                  </a:lnTo>
                  <a:lnTo>
                    <a:pt x="901" y="185"/>
                  </a:lnTo>
                  <a:lnTo>
                    <a:pt x="903" y="188"/>
                  </a:lnTo>
                  <a:lnTo>
                    <a:pt x="905" y="190"/>
                  </a:lnTo>
                  <a:lnTo>
                    <a:pt x="911" y="195"/>
                  </a:lnTo>
                  <a:lnTo>
                    <a:pt x="913" y="198"/>
                  </a:lnTo>
                  <a:lnTo>
                    <a:pt x="911" y="202"/>
                  </a:lnTo>
                  <a:lnTo>
                    <a:pt x="913" y="205"/>
                  </a:lnTo>
                  <a:lnTo>
                    <a:pt x="915" y="209"/>
                  </a:lnTo>
                  <a:lnTo>
                    <a:pt x="913" y="210"/>
                  </a:lnTo>
                  <a:lnTo>
                    <a:pt x="910" y="212"/>
                  </a:lnTo>
                  <a:lnTo>
                    <a:pt x="908" y="217"/>
                  </a:lnTo>
                  <a:lnTo>
                    <a:pt x="906" y="219"/>
                  </a:lnTo>
                  <a:lnTo>
                    <a:pt x="903" y="219"/>
                  </a:lnTo>
                  <a:lnTo>
                    <a:pt x="903" y="226"/>
                  </a:lnTo>
                  <a:lnTo>
                    <a:pt x="906" y="229"/>
                  </a:lnTo>
                  <a:lnTo>
                    <a:pt x="910" y="232"/>
                  </a:lnTo>
                  <a:lnTo>
                    <a:pt x="917" y="232"/>
                  </a:lnTo>
                  <a:lnTo>
                    <a:pt x="917" y="236"/>
                  </a:lnTo>
                  <a:lnTo>
                    <a:pt x="915" y="238"/>
                  </a:lnTo>
                  <a:lnTo>
                    <a:pt x="906" y="241"/>
                  </a:lnTo>
                  <a:lnTo>
                    <a:pt x="903" y="243"/>
                  </a:lnTo>
                  <a:lnTo>
                    <a:pt x="901" y="246"/>
                  </a:lnTo>
                  <a:lnTo>
                    <a:pt x="899" y="253"/>
                  </a:lnTo>
                  <a:lnTo>
                    <a:pt x="903" y="260"/>
                  </a:lnTo>
                  <a:lnTo>
                    <a:pt x="905" y="263"/>
                  </a:lnTo>
                  <a:lnTo>
                    <a:pt x="906" y="265"/>
                  </a:lnTo>
                  <a:lnTo>
                    <a:pt x="927" y="267"/>
                  </a:lnTo>
                  <a:lnTo>
                    <a:pt x="930" y="267"/>
                  </a:lnTo>
                  <a:lnTo>
                    <a:pt x="944" y="267"/>
                  </a:lnTo>
                  <a:lnTo>
                    <a:pt x="944" y="265"/>
                  </a:lnTo>
                  <a:lnTo>
                    <a:pt x="946" y="263"/>
                  </a:lnTo>
                  <a:lnTo>
                    <a:pt x="951" y="262"/>
                  </a:lnTo>
                  <a:lnTo>
                    <a:pt x="954" y="262"/>
                  </a:lnTo>
                  <a:lnTo>
                    <a:pt x="956" y="263"/>
                  </a:lnTo>
                  <a:lnTo>
                    <a:pt x="957" y="267"/>
                  </a:lnTo>
                  <a:lnTo>
                    <a:pt x="944" y="267"/>
                  </a:lnTo>
                  <a:lnTo>
                    <a:pt x="944" y="270"/>
                  </a:lnTo>
                  <a:lnTo>
                    <a:pt x="942" y="272"/>
                  </a:lnTo>
                  <a:lnTo>
                    <a:pt x="937" y="273"/>
                  </a:lnTo>
                  <a:lnTo>
                    <a:pt x="932" y="273"/>
                  </a:lnTo>
                  <a:lnTo>
                    <a:pt x="927" y="272"/>
                  </a:lnTo>
                  <a:lnTo>
                    <a:pt x="923" y="272"/>
                  </a:lnTo>
                  <a:lnTo>
                    <a:pt x="915" y="277"/>
                  </a:lnTo>
                  <a:lnTo>
                    <a:pt x="906" y="280"/>
                  </a:lnTo>
                  <a:lnTo>
                    <a:pt x="901" y="282"/>
                  </a:lnTo>
                  <a:lnTo>
                    <a:pt x="896" y="280"/>
                  </a:lnTo>
                  <a:lnTo>
                    <a:pt x="893" y="282"/>
                  </a:lnTo>
                  <a:lnTo>
                    <a:pt x="889" y="285"/>
                  </a:lnTo>
                  <a:lnTo>
                    <a:pt x="886" y="287"/>
                  </a:lnTo>
                  <a:lnTo>
                    <a:pt x="882" y="287"/>
                  </a:lnTo>
                  <a:lnTo>
                    <a:pt x="848" y="287"/>
                  </a:lnTo>
                  <a:lnTo>
                    <a:pt x="843" y="291"/>
                  </a:lnTo>
                  <a:lnTo>
                    <a:pt x="838" y="294"/>
                  </a:lnTo>
                  <a:lnTo>
                    <a:pt x="835" y="299"/>
                  </a:lnTo>
                  <a:lnTo>
                    <a:pt x="835" y="308"/>
                  </a:lnTo>
                  <a:lnTo>
                    <a:pt x="833" y="313"/>
                  </a:lnTo>
                  <a:lnTo>
                    <a:pt x="831" y="314"/>
                  </a:lnTo>
                  <a:lnTo>
                    <a:pt x="828" y="314"/>
                  </a:lnTo>
                  <a:lnTo>
                    <a:pt x="826" y="325"/>
                  </a:lnTo>
                  <a:lnTo>
                    <a:pt x="828" y="333"/>
                  </a:lnTo>
                  <a:lnTo>
                    <a:pt x="830" y="340"/>
                  </a:lnTo>
                  <a:lnTo>
                    <a:pt x="835" y="345"/>
                  </a:lnTo>
                  <a:lnTo>
                    <a:pt x="841" y="349"/>
                  </a:lnTo>
                  <a:lnTo>
                    <a:pt x="848" y="350"/>
                  </a:lnTo>
                  <a:lnTo>
                    <a:pt x="859" y="350"/>
                  </a:lnTo>
                  <a:lnTo>
                    <a:pt x="869" y="349"/>
                  </a:lnTo>
                  <a:lnTo>
                    <a:pt x="870" y="343"/>
                  </a:lnTo>
                  <a:lnTo>
                    <a:pt x="872" y="342"/>
                  </a:lnTo>
                  <a:lnTo>
                    <a:pt x="876" y="342"/>
                  </a:lnTo>
                  <a:lnTo>
                    <a:pt x="879" y="343"/>
                  </a:lnTo>
                  <a:lnTo>
                    <a:pt x="882" y="345"/>
                  </a:lnTo>
                  <a:lnTo>
                    <a:pt x="884" y="349"/>
                  </a:lnTo>
                  <a:lnTo>
                    <a:pt x="889" y="349"/>
                  </a:lnTo>
                  <a:lnTo>
                    <a:pt x="889" y="355"/>
                  </a:lnTo>
                  <a:lnTo>
                    <a:pt x="889" y="362"/>
                  </a:lnTo>
                  <a:lnTo>
                    <a:pt x="884" y="372"/>
                  </a:lnTo>
                  <a:lnTo>
                    <a:pt x="881" y="383"/>
                  </a:lnTo>
                  <a:lnTo>
                    <a:pt x="881" y="388"/>
                  </a:lnTo>
                  <a:lnTo>
                    <a:pt x="882" y="396"/>
                  </a:lnTo>
                  <a:lnTo>
                    <a:pt x="884" y="403"/>
                  </a:lnTo>
                  <a:lnTo>
                    <a:pt x="888" y="407"/>
                  </a:lnTo>
                  <a:lnTo>
                    <a:pt x="893" y="408"/>
                  </a:lnTo>
                  <a:lnTo>
                    <a:pt x="899" y="410"/>
                  </a:lnTo>
                  <a:lnTo>
                    <a:pt x="906" y="412"/>
                  </a:lnTo>
                  <a:lnTo>
                    <a:pt x="911" y="413"/>
                  </a:lnTo>
                  <a:lnTo>
                    <a:pt x="915" y="417"/>
                  </a:lnTo>
                  <a:lnTo>
                    <a:pt x="917" y="424"/>
                  </a:lnTo>
                  <a:lnTo>
                    <a:pt x="917" y="429"/>
                  </a:lnTo>
                  <a:lnTo>
                    <a:pt x="917" y="432"/>
                  </a:lnTo>
                  <a:lnTo>
                    <a:pt x="915" y="434"/>
                  </a:lnTo>
                  <a:lnTo>
                    <a:pt x="911" y="436"/>
                  </a:lnTo>
                  <a:lnTo>
                    <a:pt x="905" y="437"/>
                  </a:lnTo>
                  <a:lnTo>
                    <a:pt x="896" y="437"/>
                  </a:lnTo>
                  <a:lnTo>
                    <a:pt x="889" y="437"/>
                  </a:lnTo>
                  <a:lnTo>
                    <a:pt x="884" y="441"/>
                  </a:lnTo>
                  <a:lnTo>
                    <a:pt x="881" y="442"/>
                  </a:lnTo>
                  <a:lnTo>
                    <a:pt x="876" y="444"/>
                  </a:lnTo>
                  <a:lnTo>
                    <a:pt x="876" y="451"/>
                  </a:lnTo>
                  <a:lnTo>
                    <a:pt x="877" y="456"/>
                  </a:lnTo>
                  <a:lnTo>
                    <a:pt x="879" y="458"/>
                  </a:lnTo>
                  <a:lnTo>
                    <a:pt x="881" y="459"/>
                  </a:lnTo>
                  <a:lnTo>
                    <a:pt x="881" y="465"/>
                  </a:lnTo>
                  <a:lnTo>
                    <a:pt x="881" y="473"/>
                  </a:lnTo>
                  <a:lnTo>
                    <a:pt x="884" y="483"/>
                  </a:lnTo>
                  <a:lnTo>
                    <a:pt x="886" y="487"/>
                  </a:lnTo>
                  <a:lnTo>
                    <a:pt x="889" y="490"/>
                  </a:lnTo>
                  <a:lnTo>
                    <a:pt x="891" y="492"/>
                  </a:lnTo>
                  <a:lnTo>
                    <a:pt x="901" y="504"/>
                  </a:lnTo>
                  <a:lnTo>
                    <a:pt x="910" y="509"/>
                  </a:lnTo>
                  <a:lnTo>
                    <a:pt x="913" y="511"/>
                  </a:lnTo>
                  <a:lnTo>
                    <a:pt x="918" y="512"/>
                  </a:lnTo>
                  <a:lnTo>
                    <a:pt x="922" y="512"/>
                  </a:lnTo>
                  <a:lnTo>
                    <a:pt x="934" y="514"/>
                  </a:lnTo>
                  <a:lnTo>
                    <a:pt x="944" y="519"/>
                  </a:lnTo>
                  <a:lnTo>
                    <a:pt x="963" y="519"/>
                  </a:lnTo>
                  <a:lnTo>
                    <a:pt x="952" y="526"/>
                  </a:lnTo>
                  <a:lnTo>
                    <a:pt x="944" y="533"/>
                  </a:lnTo>
                  <a:lnTo>
                    <a:pt x="937" y="538"/>
                  </a:lnTo>
                  <a:lnTo>
                    <a:pt x="928" y="540"/>
                  </a:lnTo>
                  <a:lnTo>
                    <a:pt x="920" y="540"/>
                  </a:lnTo>
                  <a:lnTo>
                    <a:pt x="911" y="540"/>
                  </a:lnTo>
                  <a:lnTo>
                    <a:pt x="893" y="536"/>
                  </a:lnTo>
                  <a:lnTo>
                    <a:pt x="876" y="533"/>
                  </a:lnTo>
                  <a:lnTo>
                    <a:pt x="855" y="533"/>
                  </a:lnTo>
                  <a:lnTo>
                    <a:pt x="847" y="531"/>
                  </a:lnTo>
                  <a:lnTo>
                    <a:pt x="838" y="529"/>
                  </a:lnTo>
                  <a:lnTo>
                    <a:pt x="831" y="524"/>
                  </a:lnTo>
                  <a:lnTo>
                    <a:pt x="828" y="519"/>
                  </a:lnTo>
                  <a:lnTo>
                    <a:pt x="826" y="516"/>
                  </a:lnTo>
                  <a:lnTo>
                    <a:pt x="824" y="514"/>
                  </a:lnTo>
                  <a:lnTo>
                    <a:pt x="821" y="516"/>
                  </a:lnTo>
                  <a:lnTo>
                    <a:pt x="821" y="519"/>
                  </a:lnTo>
                  <a:lnTo>
                    <a:pt x="814" y="522"/>
                  </a:lnTo>
                  <a:lnTo>
                    <a:pt x="809" y="528"/>
                  </a:lnTo>
                  <a:lnTo>
                    <a:pt x="804" y="533"/>
                  </a:lnTo>
                  <a:lnTo>
                    <a:pt x="801" y="540"/>
                  </a:lnTo>
                  <a:lnTo>
                    <a:pt x="799" y="541"/>
                  </a:lnTo>
                  <a:lnTo>
                    <a:pt x="797" y="543"/>
                  </a:lnTo>
                  <a:lnTo>
                    <a:pt x="794" y="546"/>
                  </a:lnTo>
                  <a:lnTo>
                    <a:pt x="792" y="551"/>
                  </a:lnTo>
                  <a:lnTo>
                    <a:pt x="790" y="553"/>
                  </a:lnTo>
                  <a:lnTo>
                    <a:pt x="787" y="553"/>
                  </a:lnTo>
                  <a:lnTo>
                    <a:pt x="785" y="557"/>
                  </a:lnTo>
                  <a:lnTo>
                    <a:pt x="784" y="560"/>
                  </a:lnTo>
                  <a:lnTo>
                    <a:pt x="780" y="563"/>
                  </a:lnTo>
                  <a:lnTo>
                    <a:pt x="780" y="567"/>
                  </a:lnTo>
                  <a:lnTo>
                    <a:pt x="785" y="599"/>
                  </a:lnTo>
                  <a:lnTo>
                    <a:pt x="789" y="615"/>
                  </a:lnTo>
                  <a:lnTo>
                    <a:pt x="794" y="628"/>
                  </a:lnTo>
                  <a:lnTo>
                    <a:pt x="794" y="635"/>
                  </a:lnTo>
                  <a:lnTo>
                    <a:pt x="795" y="640"/>
                  </a:lnTo>
                  <a:lnTo>
                    <a:pt x="799" y="644"/>
                  </a:lnTo>
                  <a:lnTo>
                    <a:pt x="801" y="649"/>
                  </a:lnTo>
                  <a:lnTo>
                    <a:pt x="795" y="649"/>
                  </a:lnTo>
                  <a:lnTo>
                    <a:pt x="790" y="647"/>
                  </a:lnTo>
                  <a:lnTo>
                    <a:pt x="782" y="644"/>
                  </a:lnTo>
                  <a:lnTo>
                    <a:pt x="775" y="638"/>
                  </a:lnTo>
                  <a:lnTo>
                    <a:pt x="766" y="635"/>
                  </a:lnTo>
                  <a:lnTo>
                    <a:pt x="765" y="633"/>
                  </a:lnTo>
                  <a:lnTo>
                    <a:pt x="763" y="632"/>
                  </a:lnTo>
                  <a:lnTo>
                    <a:pt x="760" y="628"/>
                  </a:lnTo>
                  <a:lnTo>
                    <a:pt x="758" y="623"/>
                  </a:lnTo>
                  <a:lnTo>
                    <a:pt x="756" y="621"/>
                  </a:lnTo>
                  <a:lnTo>
                    <a:pt x="753" y="621"/>
                  </a:lnTo>
                  <a:lnTo>
                    <a:pt x="732" y="621"/>
                  </a:lnTo>
                  <a:lnTo>
                    <a:pt x="729" y="621"/>
                  </a:lnTo>
                  <a:lnTo>
                    <a:pt x="726" y="621"/>
                  </a:lnTo>
                  <a:lnTo>
                    <a:pt x="722" y="626"/>
                  </a:lnTo>
                  <a:lnTo>
                    <a:pt x="720" y="630"/>
                  </a:lnTo>
                  <a:lnTo>
                    <a:pt x="722" y="633"/>
                  </a:lnTo>
                  <a:lnTo>
                    <a:pt x="720" y="637"/>
                  </a:lnTo>
                  <a:lnTo>
                    <a:pt x="715" y="645"/>
                  </a:lnTo>
                  <a:lnTo>
                    <a:pt x="712" y="649"/>
                  </a:lnTo>
                  <a:lnTo>
                    <a:pt x="712" y="654"/>
                  </a:lnTo>
                  <a:lnTo>
                    <a:pt x="714" y="657"/>
                  </a:lnTo>
                  <a:lnTo>
                    <a:pt x="719" y="664"/>
                  </a:lnTo>
                  <a:lnTo>
                    <a:pt x="720" y="666"/>
                  </a:lnTo>
                  <a:lnTo>
                    <a:pt x="722" y="667"/>
                  </a:lnTo>
                  <a:lnTo>
                    <a:pt x="726" y="669"/>
                  </a:lnTo>
                  <a:lnTo>
                    <a:pt x="727" y="671"/>
                  </a:lnTo>
                  <a:lnTo>
                    <a:pt x="729" y="673"/>
                  </a:lnTo>
                  <a:lnTo>
                    <a:pt x="731" y="678"/>
                  </a:lnTo>
                  <a:lnTo>
                    <a:pt x="732" y="690"/>
                  </a:lnTo>
                  <a:lnTo>
                    <a:pt x="724" y="695"/>
                  </a:lnTo>
                  <a:lnTo>
                    <a:pt x="720" y="698"/>
                  </a:lnTo>
                  <a:lnTo>
                    <a:pt x="719" y="703"/>
                  </a:lnTo>
                  <a:lnTo>
                    <a:pt x="712" y="702"/>
                  </a:lnTo>
                  <a:lnTo>
                    <a:pt x="707" y="700"/>
                  </a:lnTo>
                  <a:lnTo>
                    <a:pt x="702" y="698"/>
                  </a:lnTo>
                  <a:lnTo>
                    <a:pt x="697" y="695"/>
                  </a:lnTo>
                  <a:lnTo>
                    <a:pt x="695" y="690"/>
                  </a:lnTo>
                  <a:lnTo>
                    <a:pt x="691" y="684"/>
                  </a:lnTo>
                  <a:lnTo>
                    <a:pt x="691" y="678"/>
                  </a:lnTo>
                  <a:lnTo>
                    <a:pt x="691" y="669"/>
                  </a:lnTo>
                  <a:lnTo>
                    <a:pt x="691" y="615"/>
                  </a:lnTo>
                  <a:lnTo>
                    <a:pt x="683" y="596"/>
                  </a:lnTo>
                  <a:lnTo>
                    <a:pt x="680" y="586"/>
                  </a:lnTo>
                  <a:lnTo>
                    <a:pt x="678" y="574"/>
                  </a:lnTo>
                  <a:lnTo>
                    <a:pt x="669" y="574"/>
                  </a:lnTo>
                  <a:lnTo>
                    <a:pt x="664" y="570"/>
                  </a:lnTo>
                  <a:lnTo>
                    <a:pt x="661" y="565"/>
                  </a:lnTo>
                  <a:lnTo>
                    <a:pt x="657" y="560"/>
                  </a:lnTo>
                  <a:lnTo>
                    <a:pt x="652" y="563"/>
                  </a:lnTo>
                  <a:lnTo>
                    <a:pt x="644" y="565"/>
                  </a:lnTo>
                  <a:lnTo>
                    <a:pt x="627" y="567"/>
                  </a:lnTo>
                  <a:lnTo>
                    <a:pt x="608" y="567"/>
                  </a:lnTo>
                  <a:lnTo>
                    <a:pt x="589" y="567"/>
                  </a:lnTo>
                  <a:lnTo>
                    <a:pt x="580" y="569"/>
                  </a:lnTo>
                  <a:lnTo>
                    <a:pt x="575" y="570"/>
                  </a:lnTo>
                  <a:lnTo>
                    <a:pt x="570" y="574"/>
                  </a:lnTo>
                  <a:lnTo>
                    <a:pt x="562" y="574"/>
                  </a:lnTo>
                  <a:lnTo>
                    <a:pt x="555" y="574"/>
                  </a:lnTo>
                  <a:lnTo>
                    <a:pt x="548" y="574"/>
                  </a:lnTo>
                  <a:lnTo>
                    <a:pt x="543" y="575"/>
                  </a:lnTo>
                  <a:lnTo>
                    <a:pt x="541" y="580"/>
                  </a:lnTo>
                  <a:lnTo>
                    <a:pt x="528" y="580"/>
                  </a:lnTo>
                  <a:lnTo>
                    <a:pt x="522" y="579"/>
                  </a:lnTo>
                  <a:lnTo>
                    <a:pt x="521" y="577"/>
                  </a:lnTo>
                  <a:lnTo>
                    <a:pt x="521" y="574"/>
                  </a:lnTo>
                  <a:lnTo>
                    <a:pt x="473" y="574"/>
                  </a:lnTo>
                  <a:lnTo>
                    <a:pt x="459" y="580"/>
                  </a:lnTo>
                  <a:lnTo>
                    <a:pt x="449" y="587"/>
                  </a:lnTo>
                  <a:lnTo>
                    <a:pt x="437" y="594"/>
                  </a:lnTo>
                  <a:lnTo>
                    <a:pt x="425" y="601"/>
                  </a:lnTo>
                  <a:lnTo>
                    <a:pt x="422" y="608"/>
                  </a:lnTo>
                  <a:lnTo>
                    <a:pt x="418" y="615"/>
                  </a:lnTo>
                  <a:lnTo>
                    <a:pt x="418" y="625"/>
                  </a:lnTo>
                  <a:lnTo>
                    <a:pt x="418" y="635"/>
                  </a:lnTo>
                  <a:lnTo>
                    <a:pt x="413" y="638"/>
                  </a:lnTo>
                  <a:lnTo>
                    <a:pt x="408" y="642"/>
                  </a:lnTo>
                  <a:lnTo>
                    <a:pt x="403" y="647"/>
                  </a:lnTo>
                  <a:lnTo>
                    <a:pt x="398" y="649"/>
                  </a:lnTo>
                  <a:lnTo>
                    <a:pt x="389" y="654"/>
                  </a:lnTo>
                  <a:lnTo>
                    <a:pt x="386" y="657"/>
                  </a:lnTo>
                  <a:lnTo>
                    <a:pt x="384" y="662"/>
                  </a:lnTo>
                  <a:lnTo>
                    <a:pt x="383" y="676"/>
                  </a:lnTo>
                  <a:lnTo>
                    <a:pt x="384" y="688"/>
                  </a:lnTo>
                  <a:lnTo>
                    <a:pt x="389" y="696"/>
                  </a:lnTo>
                  <a:lnTo>
                    <a:pt x="395" y="703"/>
                  </a:lnTo>
                  <a:lnTo>
                    <a:pt x="396" y="707"/>
                  </a:lnTo>
                  <a:lnTo>
                    <a:pt x="412" y="712"/>
                  </a:lnTo>
                  <a:lnTo>
                    <a:pt x="424" y="720"/>
                  </a:lnTo>
                  <a:lnTo>
                    <a:pt x="427" y="724"/>
                  </a:lnTo>
                  <a:lnTo>
                    <a:pt x="427" y="727"/>
                  </a:lnTo>
                  <a:lnTo>
                    <a:pt x="430" y="731"/>
                  </a:lnTo>
                  <a:lnTo>
                    <a:pt x="439" y="734"/>
                  </a:lnTo>
                  <a:lnTo>
                    <a:pt x="444" y="736"/>
                  </a:lnTo>
                  <a:lnTo>
                    <a:pt x="446" y="739"/>
                  </a:lnTo>
                  <a:lnTo>
                    <a:pt x="447" y="744"/>
                  </a:lnTo>
                  <a:lnTo>
                    <a:pt x="446" y="751"/>
                  </a:lnTo>
                  <a:lnTo>
                    <a:pt x="446" y="754"/>
                  </a:lnTo>
                  <a:lnTo>
                    <a:pt x="449" y="760"/>
                  </a:lnTo>
                  <a:lnTo>
                    <a:pt x="451" y="761"/>
                  </a:lnTo>
                  <a:lnTo>
                    <a:pt x="452" y="765"/>
                  </a:lnTo>
                  <a:lnTo>
                    <a:pt x="452" y="881"/>
                  </a:lnTo>
                  <a:lnTo>
                    <a:pt x="449" y="883"/>
                  </a:lnTo>
                  <a:lnTo>
                    <a:pt x="446" y="884"/>
                  </a:lnTo>
                  <a:lnTo>
                    <a:pt x="444" y="893"/>
                  </a:lnTo>
                  <a:lnTo>
                    <a:pt x="442" y="896"/>
                  </a:lnTo>
                  <a:lnTo>
                    <a:pt x="441" y="900"/>
                  </a:lnTo>
                  <a:lnTo>
                    <a:pt x="437" y="901"/>
                  </a:lnTo>
                  <a:lnTo>
                    <a:pt x="432" y="901"/>
                  </a:lnTo>
                  <a:lnTo>
                    <a:pt x="429" y="910"/>
                  </a:lnTo>
                  <a:lnTo>
                    <a:pt x="425" y="918"/>
                  </a:lnTo>
                  <a:lnTo>
                    <a:pt x="420" y="925"/>
                  </a:lnTo>
                  <a:lnTo>
                    <a:pt x="417" y="927"/>
                  </a:lnTo>
                  <a:lnTo>
                    <a:pt x="412" y="929"/>
                  </a:lnTo>
                  <a:lnTo>
                    <a:pt x="412" y="940"/>
                  </a:lnTo>
                  <a:lnTo>
                    <a:pt x="410" y="951"/>
                  </a:lnTo>
                  <a:lnTo>
                    <a:pt x="403" y="969"/>
                  </a:lnTo>
                  <a:lnTo>
                    <a:pt x="401" y="978"/>
                  </a:lnTo>
                  <a:lnTo>
                    <a:pt x="398" y="987"/>
                  </a:lnTo>
                  <a:lnTo>
                    <a:pt x="396" y="998"/>
                  </a:lnTo>
                  <a:lnTo>
                    <a:pt x="398" y="1010"/>
                  </a:lnTo>
                  <a:lnTo>
                    <a:pt x="395" y="1012"/>
                  </a:lnTo>
                  <a:lnTo>
                    <a:pt x="391" y="1016"/>
                  </a:lnTo>
                  <a:lnTo>
                    <a:pt x="389" y="1026"/>
                  </a:lnTo>
                  <a:lnTo>
                    <a:pt x="388" y="1031"/>
                  </a:lnTo>
                  <a:lnTo>
                    <a:pt x="386" y="1034"/>
                  </a:lnTo>
                  <a:lnTo>
                    <a:pt x="383" y="1038"/>
                  </a:lnTo>
                  <a:lnTo>
                    <a:pt x="377" y="1038"/>
                  </a:lnTo>
                  <a:lnTo>
                    <a:pt x="355" y="1038"/>
                  </a:lnTo>
                  <a:lnTo>
                    <a:pt x="333" y="1038"/>
                  </a:lnTo>
                  <a:lnTo>
                    <a:pt x="321" y="1038"/>
                  </a:lnTo>
                  <a:lnTo>
                    <a:pt x="311" y="1038"/>
                  </a:lnTo>
                  <a:lnTo>
                    <a:pt x="302" y="1034"/>
                  </a:lnTo>
                  <a:lnTo>
                    <a:pt x="296" y="1031"/>
                  </a:lnTo>
                  <a:lnTo>
                    <a:pt x="294" y="1036"/>
                  </a:lnTo>
                  <a:lnTo>
                    <a:pt x="292" y="1043"/>
                  </a:lnTo>
                  <a:lnTo>
                    <a:pt x="292" y="1044"/>
                  </a:lnTo>
                  <a:lnTo>
                    <a:pt x="292" y="1050"/>
                  </a:lnTo>
                  <a:lnTo>
                    <a:pt x="292" y="1053"/>
                  </a:lnTo>
                  <a:lnTo>
                    <a:pt x="294" y="1053"/>
                  </a:lnTo>
                  <a:lnTo>
                    <a:pt x="294" y="1055"/>
                  </a:lnTo>
                  <a:lnTo>
                    <a:pt x="294" y="1058"/>
                  </a:lnTo>
                  <a:lnTo>
                    <a:pt x="294" y="1062"/>
                  </a:lnTo>
                  <a:lnTo>
                    <a:pt x="301" y="1070"/>
                  </a:lnTo>
                  <a:lnTo>
                    <a:pt x="306" y="1079"/>
                  </a:lnTo>
                  <a:lnTo>
                    <a:pt x="308" y="1082"/>
                  </a:lnTo>
                  <a:lnTo>
                    <a:pt x="313" y="1084"/>
                  </a:lnTo>
                  <a:lnTo>
                    <a:pt x="318" y="1082"/>
                  </a:lnTo>
                  <a:lnTo>
                    <a:pt x="323" y="1080"/>
                  </a:lnTo>
                  <a:lnTo>
                    <a:pt x="326" y="1080"/>
                  </a:lnTo>
                  <a:lnTo>
                    <a:pt x="335" y="1082"/>
                  </a:lnTo>
                  <a:lnTo>
                    <a:pt x="342" y="1085"/>
                  </a:lnTo>
                  <a:lnTo>
                    <a:pt x="345" y="1087"/>
                  </a:lnTo>
                  <a:lnTo>
                    <a:pt x="350" y="1087"/>
                  </a:lnTo>
                  <a:lnTo>
                    <a:pt x="354" y="1089"/>
                  </a:lnTo>
                  <a:lnTo>
                    <a:pt x="359" y="1096"/>
                  </a:lnTo>
                  <a:lnTo>
                    <a:pt x="360" y="1099"/>
                  </a:lnTo>
                  <a:lnTo>
                    <a:pt x="366" y="1102"/>
                  </a:lnTo>
                  <a:lnTo>
                    <a:pt x="374" y="1108"/>
                  </a:lnTo>
                  <a:lnTo>
                    <a:pt x="377" y="1109"/>
                  </a:lnTo>
                  <a:lnTo>
                    <a:pt x="381" y="1114"/>
                  </a:lnTo>
                  <a:lnTo>
                    <a:pt x="383" y="1120"/>
                  </a:lnTo>
                  <a:lnTo>
                    <a:pt x="381" y="1126"/>
                  </a:lnTo>
                  <a:lnTo>
                    <a:pt x="381" y="1128"/>
                  </a:lnTo>
                  <a:lnTo>
                    <a:pt x="383" y="1130"/>
                  </a:lnTo>
                  <a:lnTo>
                    <a:pt x="384" y="1133"/>
                  </a:lnTo>
                  <a:lnTo>
                    <a:pt x="384" y="1164"/>
                  </a:lnTo>
                  <a:lnTo>
                    <a:pt x="383" y="1177"/>
                  </a:lnTo>
                  <a:lnTo>
                    <a:pt x="381" y="1183"/>
                  </a:lnTo>
                  <a:lnTo>
                    <a:pt x="377" y="1188"/>
                  </a:lnTo>
                  <a:lnTo>
                    <a:pt x="377" y="1195"/>
                  </a:lnTo>
                  <a:lnTo>
                    <a:pt x="357" y="1195"/>
                  </a:lnTo>
                  <a:lnTo>
                    <a:pt x="355" y="1191"/>
                  </a:lnTo>
                  <a:lnTo>
                    <a:pt x="354" y="1189"/>
                  </a:lnTo>
                  <a:lnTo>
                    <a:pt x="350" y="1191"/>
                  </a:lnTo>
                  <a:lnTo>
                    <a:pt x="350" y="1195"/>
                  </a:lnTo>
                  <a:lnTo>
                    <a:pt x="347" y="1200"/>
                  </a:lnTo>
                  <a:lnTo>
                    <a:pt x="343" y="1205"/>
                  </a:lnTo>
                  <a:lnTo>
                    <a:pt x="337" y="1208"/>
                  </a:lnTo>
                  <a:lnTo>
                    <a:pt x="330" y="1208"/>
                  </a:lnTo>
                  <a:lnTo>
                    <a:pt x="325" y="1217"/>
                  </a:lnTo>
                  <a:lnTo>
                    <a:pt x="319" y="1222"/>
                  </a:lnTo>
                  <a:lnTo>
                    <a:pt x="314" y="1229"/>
                  </a:lnTo>
                  <a:lnTo>
                    <a:pt x="306" y="1234"/>
                  </a:lnTo>
                  <a:lnTo>
                    <a:pt x="291" y="1241"/>
                  </a:lnTo>
                  <a:lnTo>
                    <a:pt x="275" y="1249"/>
                  </a:lnTo>
                  <a:lnTo>
                    <a:pt x="273" y="1254"/>
                  </a:lnTo>
                  <a:lnTo>
                    <a:pt x="272" y="1258"/>
                  </a:lnTo>
                  <a:lnTo>
                    <a:pt x="265" y="1263"/>
                  </a:lnTo>
                  <a:lnTo>
                    <a:pt x="258" y="1268"/>
                  </a:lnTo>
                  <a:lnTo>
                    <a:pt x="256" y="1271"/>
                  </a:lnTo>
                  <a:lnTo>
                    <a:pt x="255" y="1276"/>
                  </a:lnTo>
                  <a:lnTo>
                    <a:pt x="255" y="1283"/>
                  </a:lnTo>
                  <a:lnTo>
                    <a:pt x="255" y="1290"/>
                  </a:lnTo>
                  <a:lnTo>
                    <a:pt x="256" y="1295"/>
                  </a:lnTo>
                  <a:lnTo>
                    <a:pt x="260" y="1299"/>
                  </a:lnTo>
                  <a:lnTo>
                    <a:pt x="267" y="1305"/>
                  </a:lnTo>
                  <a:lnTo>
                    <a:pt x="275" y="1311"/>
                  </a:lnTo>
                  <a:lnTo>
                    <a:pt x="270" y="1319"/>
                  </a:lnTo>
                  <a:lnTo>
                    <a:pt x="262" y="1328"/>
                  </a:lnTo>
                  <a:lnTo>
                    <a:pt x="250" y="1335"/>
                  </a:lnTo>
                  <a:lnTo>
                    <a:pt x="238" y="1340"/>
                  </a:lnTo>
                  <a:lnTo>
                    <a:pt x="224" y="1343"/>
                  </a:lnTo>
                  <a:lnTo>
                    <a:pt x="209" y="1345"/>
                  </a:lnTo>
                  <a:lnTo>
                    <a:pt x="195" y="1345"/>
                  </a:lnTo>
                  <a:lnTo>
                    <a:pt x="180" y="1345"/>
                  </a:lnTo>
                  <a:lnTo>
                    <a:pt x="173" y="1345"/>
                  </a:lnTo>
                  <a:lnTo>
                    <a:pt x="166" y="1345"/>
                  </a:lnTo>
                  <a:lnTo>
                    <a:pt x="166" y="1338"/>
                  </a:lnTo>
                  <a:lnTo>
                    <a:pt x="161" y="1338"/>
                  </a:lnTo>
                  <a:lnTo>
                    <a:pt x="156" y="1338"/>
                  </a:lnTo>
                  <a:lnTo>
                    <a:pt x="151" y="1338"/>
                  </a:lnTo>
                  <a:lnTo>
                    <a:pt x="146" y="1338"/>
                  </a:lnTo>
                  <a:lnTo>
                    <a:pt x="134" y="1333"/>
                  </a:lnTo>
                  <a:lnTo>
                    <a:pt x="129" y="1329"/>
                  </a:lnTo>
                  <a:lnTo>
                    <a:pt x="125" y="1324"/>
                  </a:lnTo>
                  <a:lnTo>
                    <a:pt x="118" y="1324"/>
                  </a:lnTo>
                  <a:lnTo>
                    <a:pt x="118" y="1326"/>
                  </a:lnTo>
                  <a:lnTo>
                    <a:pt x="113" y="1326"/>
                  </a:lnTo>
                  <a:lnTo>
                    <a:pt x="106" y="1333"/>
                  </a:lnTo>
                  <a:lnTo>
                    <a:pt x="105" y="1333"/>
                  </a:lnTo>
                  <a:lnTo>
                    <a:pt x="100" y="1338"/>
                  </a:lnTo>
                  <a:lnTo>
                    <a:pt x="96" y="1345"/>
                  </a:lnTo>
                  <a:lnTo>
                    <a:pt x="96" y="1348"/>
                  </a:lnTo>
                  <a:lnTo>
                    <a:pt x="94" y="1353"/>
                  </a:lnTo>
                  <a:lnTo>
                    <a:pt x="91" y="1358"/>
                  </a:lnTo>
                  <a:lnTo>
                    <a:pt x="84" y="1362"/>
                  </a:lnTo>
                  <a:lnTo>
                    <a:pt x="72" y="1365"/>
                  </a:lnTo>
                  <a:lnTo>
                    <a:pt x="64" y="1369"/>
                  </a:lnTo>
                  <a:lnTo>
                    <a:pt x="55" y="1374"/>
                  </a:lnTo>
                  <a:lnTo>
                    <a:pt x="48" y="1379"/>
                  </a:lnTo>
                  <a:lnTo>
                    <a:pt x="43" y="1386"/>
                  </a:lnTo>
                  <a:lnTo>
                    <a:pt x="50" y="1389"/>
                  </a:lnTo>
                  <a:lnTo>
                    <a:pt x="55" y="1394"/>
                  </a:lnTo>
                  <a:lnTo>
                    <a:pt x="57" y="1403"/>
                  </a:lnTo>
                  <a:lnTo>
                    <a:pt x="57" y="1413"/>
                  </a:lnTo>
                  <a:lnTo>
                    <a:pt x="64" y="1427"/>
                  </a:lnTo>
                  <a:lnTo>
                    <a:pt x="70" y="1440"/>
                  </a:lnTo>
                  <a:lnTo>
                    <a:pt x="70" y="1468"/>
                  </a:lnTo>
                  <a:lnTo>
                    <a:pt x="74" y="1468"/>
                  </a:lnTo>
                  <a:lnTo>
                    <a:pt x="76" y="1469"/>
                  </a:lnTo>
                  <a:lnTo>
                    <a:pt x="76" y="1473"/>
                  </a:lnTo>
                  <a:lnTo>
                    <a:pt x="77" y="1474"/>
                  </a:lnTo>
                  <a:lnTo>
                    <a:pt x="81" y="1474"/>
                  </a:lnTo>
                  <a:lnTo>
                    <a:pt x="84" y="1474"/>
                  </a:lnTo>
                  <a:lnTo>
                    <a:pt x="84" y="1480"/>
                  </a:lnTo>
                  <a:lnTo>
                    <a:pt x="84" y="1485"/>
                  </a:lnTo>
                  <a:lnTo>
                    <a:pt x="84" y="1490"/>
                  </a:lnTo>
                  <a:lnTo>
                    <a:pt x="84" y="1495"/>
                  </a:lnTo>
                  <a:lnTo>
                    <a:pt x="88" y="1495"/>
                  </a:lnTo>
                  <a:lnTo>
                    <a:pt x="91" y="1495"/>
                  </a:lnTo>
                  <a:lnTo>
                    <a:pt x="91" y="1497"/>
                  </a:lnTo>
                  <a:lnTo>
                    <a:pt x="91" y="1502"/>
                  </a:lnTo>
                  <a:lnTo>
                    <a:pt x="91" y="1509"/>
                  </a:lnTo>
                  <a:lnTo>
                    <a:pt x="93" y="1510"/>
                  </a:lnTo>
                  <a:lnTo>
                    <a:pt x="94" y="1510"/>
                  </a:lnTo>
                  <a:lnTo>
                    <a:pt x="96" y="1512"/>
                  </a:lnTo>
                  <a:lnTo>
                    <a:pt x="98" y="1515"/>
                  </a:lnTo>
                  <a:lnTo>
                    <a:pt x="98" y="1522"/>
                  </a:lnTo>
                  <a:lnTo>
                    <a:pt x="98" y="1529"/>
                  </a:lnTo>
                  <a:lnTo>
                    <a:pt x="103" y="1532"/>
                  </a:lnTo>
                  <a:lnTo>
                    <a:pt x="108" y="1536"/>
                  </a:lnTo>
                  <a:lnTo>
                    <a:pt x="110" y="1543"/>
                  </a:lnTo>
                  <a:lnTo>
                    <a:pt x="111" y="1549"/>
                  </a:lnTo>
                  <a:lnTo>
                    <a:pt x="111" y="1584"/>
                  </a:lnTo>
                  <a:lnTo>
                    <a:pt x="106" y="1592"/>
                  </a:lnTo>
                  <a:lnTo>
                    <a:pt x="101" y="1599"/>
                  </a:lnTo>
                  <a:lnTo>
                    <a:pt x="88" y="1611"/>
                  </a:lnTo>
                  <a:lnTo>
                    <a:pt x="81" y="1618"/>
                  </a:lnTo>
                  <a:lnTo>
                    <a:pt x="76" y="1624"/>
                  </a:lnTo>
                  <a:lnTo>
                    <a:pt x="72" y="1635"/>
                  </a:lnTo>
                  <a:lnTo>
                    <a:pt x="70" y="1645"/>
                  </a:lnTo>
                  <a:lnTo>
                    <a:pt x="72" y="1648"/>
                  </a:lnTo>
                  <a:lnTo>
                    <a:pt x="76" y="1650"/>
                  </a:lnTo>
                  <a:lnTo>
                    <a:pt x="79" y="1652"/>
                  </a:lnTo>
                  <a:lnTo>
                    <a:pt x="84" y="1652"/>
                  </a:lnTo>
                  <a:lnTo>
                    <a:pt x="88" y="1653"/>
                  </a:lnTo>
                  <a:lnTo>
                    <a:pt x="89" y="1657"/>
                  </a:lnTo>
                  <a:lnTo>
                    <a:pt x="91" y="1660"/>
                  </a:lnTo>
                  <a:lnTo>
                    <a:pt x="91" y="1665"/>
                  </a:lnTo>
                  <a:lnTo>
                    <a:pt x="81" y="1665"/>
                  </a:lnTo>
                  <a:lnTo>
                    <a:pt x="72" y="1667"/>
                  </a:lnTo>
                  <a:lnTo>
                    <a:pt x="67" y="1672"/>
                  </a:lnTo>
                  <a:lnTo>
                    <a:pt x="64" y="1679"/>
                  </a:lnTo>
                  <a:lnTo>
                    <a:pt x="55" y="1681"/>
                  </a:lnTo>
                  <a:lnTo>
                    <a:pt x="52" y="1682"/>
                  </a:lnTo>
                  <a:lnTo>
                    <a:pt x="50" y="1686"/>
                  </a:lnTo>
                  <a:lnTo>
                    <a:pt x="43" y="1688"/>
                  </a:lnTo>
                  <a:lnTo>
                    <a:pt x="36" y="1689"/>
                  </a:lnTo>
                  <a:lnTo>
                    <a:pt x="24" y="1694"/>
                  </a:lnTo>
                  <a:lnTo>
                    <a:pt x="14" y="1701"/>
                  </a:lnTo>
                  <a:lnTo>
                    <a:pt x="2" y="1706"/>
                  </a:lnTo>
                  <a:lnTo>
                    <a:pt x="0" y="1717"/>
                  </a:lnTo>
                  <a:lnTo>
                    <a:pt x="2" y="1723"/>
                  </a:lnTo>
                  <a:lnTo>
                    <a:pt x="4" y="1739"/>
                  </a:lnTo>
                  <a:lnTo>
                    <a:pt x="9" y="1751"/>
                  </a:lnTo>
                  <a:lnTo>
                    <a:pt x="16" y="1761"/>
                  </a:lnTo>
                  <a:lnTo>
                    <a:pt x="29" y="1761"/>
                  </a:lnTo>
                  <a:lnTo>
                    <a:pt x="31" y="1769"/>
                  </a:lnTo>
                  <a:lnTo>
                    <a:pt x="33" y="1773"/>
                  </a:lnTo>
                  <a:lnTo>
                    <a:pt x="36" y="1775"/>
                  </a:lnTo>
                  <a:lnTo>
                    <a:pt x="38" y="1781"/>
                  </a:lnTo>
                  <a:lnTo>
                    <a:pt x="41" y="1786"/>
                  </a:lnTo>
                  <a:lnTo>
                    <a:pt x="43" y="1793"/>
                  </a:lnTo>
                  <a:lnTo>
                    <a:pt x="43" y="1802"/>
                  </a:lnTo>
                  <a:lnTo>
                    <a:pt x="43" y="1805"/>
                  </a:lnTo>
                  <a:lnTo>
                    <a:pt x="41" y="1807"/>
                  </a:lnTo>
                  <a:lnTo>
                    <a:pt x="38" y="1807"/>
                  </a:lnTo>
                  <a:lnTo>
                    <a:pt x="35" y="1807"/>
                  </a:lnTo>
                  <a:lnTo>
                    <a:pt x="29" y="1809"/>
                  </a:lnTo>
                  <a:lnTo>
                    <a:pt x="24" y="1812"/>
                  </a:lnTo>
                  <a:lnTo>
                    <a:pt x="23" y="1815"/>
                  </a:lnTo>
                  <a:lnTo>
                    <a:pt x="21" y="1821"/>
                  </a:lnTo>
                  <a:lnTo>
                    <a:pt x="19" y="1822"/>
                  </a:lnTo>
                  <a:lnTo>
                    <a:pt x="16" y="1822"/>
                  </a:lnTo>
                  <a:lnTo>
                    <a:pt x="16" y="1836"/>
                  </a:lnTo>
                  <a:lnTo>
                    <a:pt x="19" y="1838"/>
                  </a:lnTo>
                  <a:lnTo>
                    <a:pt x="23" y="1839"/>
                  </a:lnTo>
                  <a:lnTo>
                    <a:pt x="26" y="1841"/>
                  </a:lnTo>
                  <a:lnTo>
                    <a:pt x="29" y="1843"/>
                  </a:lnTo>
                  <a:lnTo>
                    <a:pt x="35" y="1845"/>
                  </a:lnTo>
                  <a:lnTo>
                    <a:pt x="36" y="1846"/>
                  </a:lnTo>
                  <a:lnTo>
                    <a:pt x="36" y="1850"/>
                  </a:lnTo>
                  <a:lnTo>
                    <a:pt x="41" y="1851"/>
                  </a:lnTo>
                  <a:lnTo>
                    <a:pt x="43" y="1853"/>
                  </a:lnTo>
                  <a:lnTo>
                    <a:pt x="43" y="1856"/>
                  </a:lnTo>
                  <a:lnTo>
                    <a:pt x="52" y="1858"/>
                  </a:lnTo>
                  <a:lnTo>
                    <a:pt x="55" y="1860"/>
                  </a:lnTo>
                  <a:lnTo>
                    <a:pt x="57" y="1863"/>
                  </a:lnTo>
                  <a:lnTo>
                    <a:pt x="62" y="1865"/>
                  </a:lnTo>
                  <a:lnTo>
                    <a:pt x="64" y="1867"/>
                  </a:lnTo>
                  <a:lnTo>
                    <a:pt x="64" y="1870"/>
                  </a:lnTo>
                  <a:lnTo>
                    <a:pt x="62" y="1880"/>
                  </a:lnTo>
                  <a:lnTo>
                    <a:pt x="64" y="1889"/>
                  </a:lnTo>
                  <a:lnTo>
                    <a:pt x="67" y="1896"/>
                  </a:lnTo>
                  <a:lnTo>
                    <a:pt x="70" y="1901"/>
                  </a:lnTo>
                  <a:lnTo>
                    <a:pt x="77" y="1911"/>
                  </a:lnTo>
                  <a:lnTo>
                    <a:pt x="82" y="1918"/>
                  </a:lnTo>
                  <a:lnTo>
                    <a:pt x="84" y="1925"/>
                  </a:lnTo>
                  <a:lnTo>
                    <a:pt x="82" y="1930"/>
                  </a:lnTo>
                  <a:lnTo>
                    <a:pt x="81" y="1932"/>
                  </a:lnTo>
                  <a:lnTo>
                    <a:pt x="76" y="1937"/>
                  </a:lnTo>
                  <a:lnTo>
                    <a:pt x="72" y="1938"/>
                  </a:lnTo>
                  <a:lnTo>
                    <a:pt x="70" y="1942"/>
                  </a:lnTo>
                  <a:lnTo>
                    <a:pt x="69" y="1947"/>
                  </a:lnTo>
                  <a:lnTo>
                    <a:pt x="70" y="1952"/>
                  </a:lnTo>
                  <a:lnTo>
                    <a:pt x="72" y="1955"/>
                  </a:lnTo>
                  <a:lnTo>
                    <a:pt x="74" y="1957"/>
                  </a:lnTo>
                  <a:lnTo>
                    <a:pt x="79" y="1961"/>
                  </a:lnTo>
                  <a:lnTo>
                    <a:pt x="86" y="1962"/>
                  </a:lnTo>
                  <a:lnTo>
                    <a:pt x="91" y="1966"/>
                  </a:lnTo>
                  <a:lnTo>
                    <a:pt x="91" y="1971"/>
                  </a:lnTo>
                  <a:lnTo>
                    <a:pt x="94" y="1973"/>
                  </a:lnTo>
                  <a:lnTo>
                    <a:pt x="100" y="1978"/>
                  </a:lnTo>
                  <a:lnTo>
                    <a:pt x="103" y="1979"/>
                  </a:lnTo>
                  <a:lnTo>
                    <a:pt x="105" y="1983"/>
                  </a:lnTo>
                  <a:lnTo>
                    <a:pt x="105" y="1988"/>
                  </a:lnTo>
                  <a:lnTo>
                    <a:pt x="105" y="1993"/>
                  </a:lnTo>
                  <a:lnTo>
                    <a:pt x="105" y="1998"/>
                  </a:lnTo>
                  <a:lnTo>
                    <a:pt x="103" y="2003"/>
                  </a:lnTo>
                  <a:lnTo>
                    <a:pt x="100" y="2012"/>
                  </a:lnTo>
                  <a:lnTo>
                    <a:pt x="96" y="2020"/>
                  </a:lnTo>
                  <a:lnTo>
                    <a:pt x="96" y="2027"/>
                  </a:lnTo>
                  <a:lnTo>
                    <a:pt x="98" y="2034"/>
                  </a:lnTo>
                  <a:lnTo>
                    <a:pt x="103" y="2037"/>
                  </a:lnTo>
                  <a:lnTo>
                    <a:pt x="108" y="2041"/>
                  </a:lnTo>
                  <a:lnTo>
                    <a:pt x="110" y="2048"/>
                  </a:lnTo>
                  <a:lnTo>
                    <a:pt x="111" y="2054"/>
                  </a:lnTo>
                  <a:lnTo>
                    <a:pt x="125" y="2054"/>
                  </a:lnTo>
                  <a:lnTo>
                    <a:pt x="122" y="2061"/>
                  </a:lnTo>
                  <a:lnTo>
                    <a:pt x="117" y="2066"/>
                  </a:lnTo>
                  <a:lnTo>
                    <a:pt x="111" y="2071"/>
                  </a:lnTo>
                  <a:lnTo>
                    <a:pt x="105" y="2075"/>
                  </a:lnTo>
                  <a:lnTo>
                    <a:pt x="91" y="2082"/>
                  </a:lnTo>
                  <a:lnTo>
                    <a:pt x="77" y="2088"/>
                  </a:lnTo>
                  <a:lnTo>
                    <a:pt x="77" y="2094"/>
                  </a:lnTo>
                  <a:lnTo>
                    <a:pt x="76" y="2097"/>
                  </a:lnTo>
                  <a:lnTo>
                    <a:pt x="72" y="2099"/>
                  </a:lnTo>
                  <a:lnTo>
                    <a:pt x="69" y="2100"/>
                  </a:lnTo>
                  <a:lnTo>
                    <a:pt x="60" y="2102"/>
                  </a:lnTo>
                  <a:lnTo>
                    <a:pt x="58" y="2106"/>
                  </a:lnTo>
                  <a:lnTo>
                    <a:pt x="57" y="2109"/>
                  </a:lnTo>
                  <a:lnTo>
                    <a:pt x="52" y="2112"/>
                  </a:lnTo>
                  <a:lnTo>
                    <a:pt x="45" y="2114"/>
                  </a:lnTo>
                  <a:lnTo>
                    <a:pt x="40" y="2117"/>
                  </a:lnTo>
                  <a:lnTo>
                    <a:pt x="36" y="2119"/>
                  </a:lnTo>
                  <a:lnTo>
                    <a:pt x="36" y="2123"/>
                  </a:lnTo>
                  <a:lnTo>
                    <a:pt x="36" y="2126"/>
                  </a:lnTo>
                  <a:lnTo>
                    <a:pt x="35" y="2128"/>
                  </a:lnTo>
                  <a:lnTo>
                    <a:pt x="29" y="2129"/>
                  </a:lnTo>
                  <a:lnTo>
                    <a:pt x="23" y="2129"/>
                  </a:lnTo>
                  <a:lnTo>
                    <a:pt x="21" y="2143"/>
                  </a:lnTo>
                  <a:lnTo>
                    <a:pt x="19" y="2148"/>
                  </a:lnTo>
                  <a:lnTo>
                    <a:pt x="17" y="2150"/>
                  </a:lnTo>
                  <a:lnTo>
                    <a:pt x="16" y="2150"/>
                  </a:lnTo>
                  <a:lnTo>
                    <a:pt x="16" y="2155"/>
                  </a:lnTo>
                  <a:lnTo>
                    <a:pt x="17" y="2160"/>
                  </a:lnTo>
                  <a:lnTo>
                    <a:pt x="21" y="2169"/>
                  </a:lnTo>
                  <a:lnTo>
                    <a:pt x="24" y="2177"/>
                  </a:lnTo>
                  <a:lnTo>
                    <a:pt x="24" y="2184"/>
                  </a:lnTo>
                  <a:lnTo>
                    <a:pt x="23" y="2191"/>
                  </a:lnTo>
                  <a:lnTo>
                    <a:pt x="28" y="2192"/>
                  </a:lnTo>
                  <a:lnTo>
                    <a:pt x="31" y="2194"/>
                  </a:lnTo>
                  <a:lnTo>
                    <a:pt x="35" y="2199"/>
                  </a:lnTo>
                  <a:lnTo>
                    <a:pt x="36" y="2204"/>
                  </a:lnTo>
                  <a:lnTo>
                    <a:pt x="36" y="2218"/>
                  </a:lnTo>
                  <a:lnTo>
                    <a:pt x="36" y="2232"/>
                  </a:lnTo>
                  <a:lnTo>
                    <a:pt x="40" y="2232"/>
                  </a:lnTo>
                  <a:lnTo>
                    <a:pt x="43" y="2233"/>
                  </a:lnTo>
                  <a:lnTo>
                    <a:pt x="47" y="2239"/>
                  </a:lnTo>
                  <a:lnTo>
                    <a:pt x="47" y="2245"/>
                  </a:lnTo>
                  <a:lnTo>
                    <a:pt x="50" y="2252"/>
                  </a:lnTo>
                  <a:lnTo>
                    <a:pt x="53" y="2252"/>
                  </a:lnTo>
                  <a:lnTo>
                    <a:pt x="57" y="2252"/>
                  </a:lnTo>
                  <a:lnTo>
                    <a:pt x="57" y="2256"/>
                  </a:lnTo>
                  <a:lnTo>
                    <a:pt x="57" y="2259"/>
                  </a:lnTo>
                  <a:lnTo>
                    <a:pt x="60" y="2259"/>
                  </a:lnTo>
                  <a:lnTo>
                    <a:pt x="64" y="2259"/>
                  </a:lnTo>
                  <a:lnTo>
                    <a:pt x="64" y="2262"/>
                  </a:lnTo>
                  <a:lnTo>
                    <a:pt x="64" y="2266"/>
                  </a:lnTo>
                  <a:lnTo>
                    <a:pt x="64" y="2269"/>
                  </a:lnTo>
                  <a:lnTo>
                    <a:pt x="64" y="2273"/>
                  </a:lnTo>
                  <a:lnTo>
                    <a:pt x="67" y="2274"/>
                  </a:lnTo>
                  <a:lnTo>
                    <a:pt x="70" y="2276"/>
                  </a:lnTo>
                  <a:lnTo>
                    <a:pt x="74" y="2278"/>
                  </a:lnTo>
                  <a:lnTo>
                    <a:pt x="77" y="2279"/>
                  </a:lnTo>
                  <a:lnTo>
                    <a:pt x="82" y="2281"/>
                  </a:lnTo>
                  <a:lnTo>
                    <a:pt x="84" y="2283"/>
                  </a:lnTo>
                  <a:lnTo>
                    <a:pt x="84" y="2286"/>
                  </a:lnTo>
                  <a:lnTo>
                    <a:pt x="89" y="2288"/>
                  </a:lnTo>
                  <a:lnTo>
                    <a:pt x="91" y="2290"/>
                  </a:lnTo>
                  <a:lnTo>
                    <a:pt x="91" y="2293"/>
                  </a:lnTo>
                  <a:lnTo>
                    <a:pt x="98" y="2291"/>
                  </a:lnTo>
                  <a:lnTo>
                    <a:pt x="101" y="2293"/>
                  </a:lnTo>
                  <a:lnTo>
                    <a:pt x="105" y="2295"/>
                  </a:lnTo>
                  <a:lnTo>
                    <a:pt x="105" y="2300"/>
                  </a:lnTo>
                  <a:lnTo>
                    <a:pt x="105" y="2310"/>
                  </a:lnTo>
                  <a:lnTo>
                    <a:pt x="105" y="2320"/>
                  </a:lnTo>
                  <a:lnTo>
                    <a:pt x="105" y="2327"/>
                  </a:lnTo>
                  <a:lnTo>
                    <a:pt x="103" y="2332"/>
                  </a:lnTo>
                  <a:lnTo>
                    <a:pt x="101" y="2334"/>
                  </a:lnTo>
                  <a:lnTo>
                    <a:pt x="96" y="2339"/>
                  </a:lnTo>
                  <a:lnTo>
                    <a:pt x="93" y="2341"/>
                  </a:lnTo>
                  <a:lnTo>
                    <a:pt x="91" y="2344"/>
                  </a:lnTo>
                  <a:lnTo>
                    <a:pt x="89" y="2349"/>
                  </a:lnTo>
                  <a:lnTo>
                    <a:pt x="91" y="2355"/>
                  </a:lnTo>
                  <a:lnTo>
                    <a:pt x="93" y="2361"/>
                  </a:lnTo>
                  <a:lnTo>
                    <a:pt x="91" y="2365"/>
                  </a:lnTo>
                  <a:lnTo>
                    <a:pt x="88" y="2367"/>
                  </a:lnTo>
                  <a:lnTo>
                    <a:pt x="84" y="2368"/>
                  </a:lnTo>
                  <a:lnTo>
                    <a:pt x="81" y="2370"/>
                  </a:lnTo>
                  <a:lnTo>
                    <a:pt x="77" y="2372"/>
                  </a:lnTo>
                  <a:lnTo>
                    <a:pt x="76" y="2375"/>
                  </a:lnTo>
                  <a:lnTo>
                    <a:pt x="77" y="2382"/>
                  </a:lnTo>
                  <a:lnTo>
                    <a:pt x="69" y="2387"/>
                  </a:lnTo>
                  <a:lnTo>
                    <a:pt x="62" y="2394"/>
                  </a:lnTo>
                  <a:lnTo>
                    <a:pt x="58" y="2397"/>
                  </a:lnTo>
                  <a:lnTo>
                    <a:pt x="57" y="2402"/>
                  </a:lnTo>
                  <a:lnTo>
                    <a:pt x="57" y="2409"/>
                  </a:lnTo>
                  <a:lnTo>
                    <a:pt x="57" y="2416"/>
                  </a:lnTo>
                  <a:lnTo>
                    <a:pt x="50" y="2416"/>
                  </a:lnTo>
                  <a:lnTo>
                    <a:pt x="52" y="2423"/>
                  </a:lnTo>
                  <a:lnTo>
                    <a:pt x="53" y="2430"/>
                  </a:lnTo>
                  <a:lnTo>
                    <a:pt x="58" y="2442"/>
                  </a:lnTo>
                  <a:lnTo>
                    <a:pt x="65" y="2452"/>
                  </a:lnTo>
                  <a:lnTo>
                    <a:pt x="70" y="2464"/>
                  </a:lnTo>
                  <a:lnTo>
                    <a:pt x="72" y="2469"/>
                  </a:lnTo>
                  <a:lnTo>
                    <a:pt x="74" y="2472"/>
                  </a:lnTo>
                  <a:lnTo>
                    <a:pt x="81" y="2477"/>
                  </a:lnTo>
                  <a:lnTo>
                    <a:pt x="88" y="2483"/>
                  </a:lnTo>
                  <a:lnTo>
                    <a:pt x="89" y="2486"/>
                  </a:lnTo>
                  <a:lnTo>
                    <a:pt x="91" y="2491"/>
                  </a:lnTo>
                  <a:lnTo>
                    <a:pt x="94" y="2493"/>
                  </a:lnTo>
                  <a:lnTo>
                    <a:pt x="98" y="2495"/>
                  </a:lnTo>
                  <a:lnTo>
                    <a:pt x="100" y="2503"/>
                  </a:lnTo>
                  <a:lnTo>
                    <a:pt x="101" y="2506"/>
                  </a:lnTo>
                  <a:lnTo>
                    <a:pt x="103" y="2510"/>
                  </a:lnTo>
                  <a:lnTo>
                    <a:pt x="106" y="2512"/>
                  </a:lnTo>
                  <a:lnTo>
                    <a:pt x="111" y="2512"/>
                  </a:lnTo>
                  <a:lnTo>
                    <a:pt x="110" y="2518"/>
                  </a:lnTo>
                  <a:lnTo>
                    <a:pt x="111" y="2524"/>
                  </a:lnTo>
                  <a:lnTo>
                    <a:pt x="115" y="2532"/>
                  </a:lnTo>
                  <a:lnTo>
                    <a:pt x="118" y="2541"/>
                  </a:lnTo>
                  <a:lnTo>
                    <a:pt x="118" y="2546"/>
                  </a:lnTo>
                  <a:lnTo>
                    <a:pt x="118" y="2553"/>
                  </a:lnTo>
                  <a:lnTo>
                    <a:pt x="122" y="2561"/>
                  </a:lnTo>
                  <a:lnTo>
                    <a:pt x="129" y="2566"/>
                  </a:lnTo>
                  <a:lnTo>
                    <a:pt x="134" y="2573"/>
                  </a:lnTo>
                  <a:lnTo>
                    <a:pt x="140" y="2578"/>
                  </a:lnTo>
                  <a:lnTo>
                    <a:pt x="158" y="2585"/>
                  </a:lnTo>
                  <a:lnTo>
                    <a:pt x="173" y="2593"/>
                  </a:lnTo>
                  <a:lnTo>
                    <a:pt x="180" y="2593"/>
                  </a:lnTo>
                  <a:lnTo>
                    <a:pt x="186" y="2592"/>
                  </a:lnTo>
                  <a:lnTo>
                    <a:pt x="198" y="2588"/>
                  </a:lnTo>
                  <a:lnTo>
                    <a:pt x="210" y="2585"/>
                  </a:lnTo>
                  <a:lnTo>
                    <a:pt x="219" y="2585"/>
                  </a:lnTo>
                  <a:lnTo>
                    <a:pt x="227" y="2587"/>
                  </a:lnTo>
                  <a:lnTo>
                    <a:pt x="226" y="2593"/>
                  </a:lnTo>
                  <a:lnTo>
                    <a:pt x="226" y="2599"/>
                  </a:lnTo>
                  <a:lnTo>
                    <a:pt x="229" y="2604"/>
                  </a:lnTo>
                  <a:lnTo>
                    <a:pt x="231" y="2607"/>
                  </a:lnTo>
                  <a:lnTo>
                    <a:pt x="236" y="2612"/>
                  </a:lnTo>
                  <a:lnTo>
                    <a:pt x="239" y="2617"/>
                  </a:lnTo>
                  <a:lnTo>
                    <a:pt x="241" y="2621"/>
                  </a:lnTo>
                  <a:lnTo>
                    <a:pt x="255" y="2621"/>
                  </a:lnTo>
                  <a:lnTo>
                    <a:pt x="265" y="2621"/>
                  </a:lnTo>
                  <a:lnTo>
                    <a:pt x="273" y="2621"/>
                  </a:lnTo>
                  <a:lnTo>
                    <a:pt x="287" y="2626"/>
                  </a:lnTo>
                  <a:lnTo>
                    <a:pt x="301" y="2631"/>
                  </a:lnTo>
                  <a:lnTo>
                    <a:pt x="308" y="2633"/>
                  </a:lnTo>
                  <a:lnTo>
                    <a:pt x="316" y="2634"/>
                  </a:lnTo>
                  <a:lnTo>
                    <a:pt x="337" y="2621"/>
                  </a:lnTo>
                  <a:lnTo>
                    <a:pt x="357" y="2607"/>
                  </a:lnTo>
                  <a:lnTo>
                    <a:pt x="359" y="2612"/>
                  </a:lnTo>
                  <a:lnTo>
                    <a:pt x="362" y="2616"/>
                  </a:lnTo>
                  <a:lnTo>
                    <a:pt x="366" y="2619"/>
                  </a:lnTo>
                  <a:lnTo>
                    <a:pt x="371" y="2621"/>
                  </a:lnTo>
                  <a:lnTo>
                    <a:pt x="374" y="2621"/>
                  </a:lnTo>
                  <a:lnTo>
                    <a:pt x="376" y="2622"/>
                  </a:lnTo>
                  <a:lnTo>
                    <a:pt x="376" y="2626"/>
                  </a:lnTo>
                  <a:lnTo>
                    <a:pt x="377" y="2628"/>
                  </a:lnTo>
                  <a:lnTo>
                    <a:pt x="381" y="2628"/>
                  </a:lnTo>
                  <a:lnTo>
                    <a:pt x="384" y="2628"/>
                  </a:lnTo>
                  <a:lnTo>
                    <a:pt x="384" y="2631"/>
                  </a:lnTo>
                  <a:lnTo>
                    <a:pt x="384" y="2634"/>
                  </a:lnTo>
                  <a:lnTo>
                    <a:pt x="388" y="2634"/>
                  </a:lnTo>
                  <a:lnTo>
                    <a:pt x="391" y="2634"/>
                  </a:lnTo>
                  <a:lnTo>
                    <a:pt x="395" y="2634"/>
                  </a:lnTo>
                  <a:lnTo>
                    <a:pt x="398" y="2634"/>
                  </a:lnTo>
                  <a:lnTo>
                    <a:pt x="400" y="2639"/>
                  </a:lnTo>
                  <a:lnTo>
                    <a:pt x="401" y="2641"/>
                  </a:lnTo>
                  <a:lnTo>
                    <a:pt x="405" y="2641"/>
                  </a:lnTo>
                  <a:lnTo>
                    <a:pt x="412" y="2641"/>
                  </a:lnTo>
                  <a:lnTo>
                    <a:pt x="418" y="2639"/>
                  </a:lnTo>
                  <a:lnTo>
                    <a:pt x="424" y="2636"/>
                  </a:lnTo>
                  <a:lnTo>
                    <a:pt x="430" y="2634"/>
                  </a:lnTo>
                  <a:lnTo>
                    <a:pt x="439" y="2634"/>
                  </a:lnTo>
                  <a:lnTo>
                    <a:pt x="441" y="2638"/>
                  </a:lnTo>
                  <a:lnTo>
                    <a:pt x="444" y="2639"/>
                  </a:lnTo>
                  <a:lnTo>
                    <a:pt x="447" y="2641"/>
                  </a:lnTo>
                  <a:lnTo>
                    <a:pt x="452" y="2641"/>
                  </a:lnTo>
                  <a:lnTo>
                    <a:pt x="458" y="2643"/>
                  </a:lnTo>
                  <a:lnTo>
                    <a:pt x="461" y="2646"/>
                  </a:lnTo>
                  <a:lnTo>
                    <a:pt x="466" y="2648"/>
                  </a:lnTo>
                  <a:lnTo>
                    <a:pt x="473" y="2648"/>
                  </a:lnTo>
                  <a:lnTo>
                    <a:pt x="514" y="2648"/>
                  </a:lnTo>
                  <a:lnTo>
                    <a:pt x="516" y="2655"/>
                  </a:lnTo>
                  <a:lnTo>
                    <a:pt x="519" y="2658"/>
                  </a:lnTo>
                  <a:lnTo>
                    <a:pt x="521" y="2663"/>
                  </a:lnTo>
                  <a:lnTo>
                    <a:pt x="521" y="2668"/>
                  </a:lnTo>
                  <a:lnTo>
                    <a:pt x="528" y="2667"/>
                  </a:lnTo>
                  <a:lnTo>
                    <a:pt x="534" y="2667"/>
                  </a:lnTo>
                  <a:lnTo>
                    <a:pt x="543" y="2670"/>
                  </a:lnTo>
                  <a:lnTo>
                    <a:pt x="551" y="2674"/>
                  </a:lnTo>
                  <a:lnTo>
                    <a:pt x="557" y="2675"/>
                  </a:lnTo>
                  <a:lnTo>
                    <a:pt x="562" y="2675"/>
                  </a:lnTo>
                  <a:lnTo>
                    <a:pt x="562" y="2679"/>
                  </a:lnTo>
                  <a:lnTo>
                    <a:pt x="563" y="2680"/>
                  </a:lnTo>
                  <a:lnTo>
                    <a:pt x="569" y="2682"/>
                  </a:lnTo>
                  <a:lnTo>
                    <a:pt x="572" y="2686"/>
                  </a:lnTo>
                  <a:lnTo>
                    <a:pt x="574" y="2687"/>
                  </a:lnTo>
                  <a:lnTo>
                    <a:pt x="575" y="2689"/>
                  </a:lnTo>
                  <a:lnTo>
                    <a:pt x="580" y="2691"/>
                  </a:lnTo>
                  <a:lnTo>
                    <a:pt x="584" y="2694"/>
                  </a:lnTo>
                  <a:lnTo>
                    <a:pt x="589" y="2696"/>
                  </a:lnTo>
                  <a:lnTo>
                    <a:pt x="596" y="2696"/>
                  </a:lnTo>
                  <a:lnTo>
                    <a:pt x="596" y="2704"/>
                  </a:lnTo>
                  <a:lnTo>
                    <a:pt x="592" y="2711"/>
                  </a:lnTo>
                  <a:lnTo>
                    <a:pt x="587" y="2716"/>
                  </a:lnTo>
                  <a:lnTo>
                    <a:pt x="582" y="2720"/>
                  </a:lnTo>
                  <a:lnTo>
                    <a:pt x="577" y="2723"/>
                  </a:lnTo>
                  <a:lnTo>
                    <a:pt x="572" y="2728"/>
                  </a:lnTo>
                  <a:lnTo>
                    <a:pt x="569" y="2735"/>
                  </a:lnTo>
                  <a:lnTo>
                    <a:pt x="569" y="2743"/>
                  </a:lnTo>
                  <a:lnTo>
                    <a:pt x="563" y="2745"/>
                  </a:lnTo>
                  <a:lnTo>
                    <a:pt x="558" y="2749"/>
                  </a:lnTo>
                  <a:lnTo>
                    <a:pt x="551" y="2757"/>
                  </a:lnTo>
                  <a:lnTo>
                    <a:pt x="546" y="2767"/>
                  </a:lnTo>
                  <a:lnTo>
                    <a:pt x="541" y="2778"/>
                  </a:lnTo>
                  <a:lnTo>
                    <a:pt x="541" y="2781"/>
                  </a:lnTo>
                  <a:lnTo>
                    <a:pt x="541" y="2784"/>
                  </a:lnTo>
                  <a:lnTo>
                    <a:pt x="538" y="2784"/>
                  </a:lnTo>
                  <a:lnTo>
                    <a:pt x="534" y="2784"/>
                  </a:lnTo>
                  <a:lnTo>
                    <a:pt x="534" y="2788"/>
                  </a:lnTo>
                  <a:lnTo>
                    <a:pt x="534" y="2791"/>
                  </a:lnTo>
                  <a:lnTo>
                    <a:pt x="531" y="2791"/>
                  </a:lnTo>
                  <a:lnTo>
                    <a:pt x="528" y="2791"/>
                  </a:lnTo>
                  <a:lnTo>
                    <a:pt x="528" y="2795"/>
                  </a:lnTo>
                  <a:lnTo>
                    <a:pt x="528" y="2798"/>
                  </a:lnTo>
                  <a:lnTo>
                    <a:pt x="524" y="2798"/>
                  </a:lnTo>
                  <a:lnTo>
                    <a:pt x="521" y="2798"/>
                  </a:lnTo>
                  <a:lnTo>
                    <a:pt x="519" y="2801"/>
                  </a:lnTo>
                  <a:lnTo>
                    <a:pt x="519" y="2807"/>
                  </a:lnTo>
                  <a:lnTo>
                    <a:pt x="517" y="2810"/>
                  </a:lnTo>
                  <a:lnTo>
                    <a:pt x="516" y="2812"/>
                  </a:lnTo>
                  <a:lnTo>
                    <a:pt x="514" y="2812"/>
                  </a:lnTo>
                  <a:lnTo>
                    <a:pt x="512" y="2817"/>
                  </a:lnTo>
                  <a:lnTo>
                    <a:pt x="509" y="2820"/>
                  </a:lnTo>
                  <a:lnTo>
                    <a:pt x="504" y="2822"/>
                  </a:lnTo>
                  <a:lnTo>
                    <a:pt x="500" y="2825"/>
                  </a:lnTo>
                  <a:lnTo>
                    <a:pt x="500" y="2829"/>
                  </a:lnTo>
                  <a:lnTo>
                    <a:pt x="500" y="2832"/>
                  </a:lnTo>
                  <a:lnTo>
                    <a:pt x="497" y="2832"/>
                  </a:lnTo>
                  <a:lnTo>
                    <a:pt x="493" y="2832"/>
                  </a:lnTo>
                  <a:lnTo>
                    <a:pt x="490" y="2839"/>
                  </a:lnTo>
                  <a:lnTo>
                    <a:pt x="487" y="2846"/>
                  </a:lnTo>
                  <a:lnTo>
                    <a:pt x="483" y="2846"/>
                  </a:lnTo>
                  <a:lnTo>
                    <a:pt x="480" y="2846"/>
                  </a:lnTo>
                  <a:lnTo>
                    <a:pt x="480" y="2849"/>
                  </a:lnTo>
                  <a:lnTo>
                    <a:pt x="480" y="2853"/>
                  </a:lnTo>
                  <a:lnTo>
                    <a:pt x="480" y="2856"/>
                  </a:lnTo>
                  <a:lnTo>
                    <a:pt x="480" y="2859"/>
                  </a:lnTo>
                  <a:lnTo>
                    <a:pt x="476" y="2859"/>
                  </a:lnTo>
                  <a:lnTo>
                    <a:pt x="473" y="2859"/>
                  </a:lnTo>
                  <a:lnTo>
                    <a:pt x="473" y="2863"/>
                  </a:lnTo>
                  <a:lnTo>
                    <a:pt x="473" y="2866"/>
                  </a:lnTo>
                  <a:lnTo>
                    <a:pt x="470" y="2866"/>
                  </a:lnTo>
                  <a:lnTo>
                    <a:pt x="466" y="2866"/>
                  </a:lnTo>
                  <a:lnTo>
                    <a:pt x="464" y="2870"/>
                  </a:lnTo>
                  <a:lnTo>
                    <a:pt x="464" y="2875"/>
                  </a:lnTo>
                  <a:lnTo>
                    <a:pt x="463" y="2878"/>
                  </a:lnTo>
                  <a:lnTo>
                    <a:pt x="461" y="2880"/>
                  </a:lnTo>
                  <a:lnTo>
                    <a:pt x="459" y="2880"/>
                  </a:lnTo>
                  <a:lnTo>
                    <a:pt x="459" y="2895"/>
                  </a:lnTo>
                  <a:lnTo>
                    <a:pt x="459" y="2911"/>
                  </a:lnTo>
                  <a:lnTo>
                    <a:pt x="454" y="2936"/>
                  </a:lnTo>
                  <a:lnTo>
                    <a:pt x="449" y="2962"/>
                  </a:lnTo>
                  <a:lnTo>
                    <a:pt x="446" y="2989"/>
                  </a:lnTo>
                  <a:lnTo>
                    <a:pt x="441" y="2989"/>
                  </a:lnTo>
                  <a:lnTo>
                    <a:pt x="437" y="2991"/>
                  </a:lnTo>
                  <a:lnTo>
                    <a:pt x="435" y="2994"/>
                  </a:lnTo>
                  <a:lnTo>
                    <a:pt x="434" y="2998"/>
                  </a:lnTo>
                  <a:lnTo>
                    <a:pt x="432" y="3006"/>
                  </a:lnTo>
                  <a:lnTo>
                    <a:pt x="429" y="3008"/>
                  </a:lnTo>
                  <a:lnTo>
                    <a:pt x="425" y="3010"/>
                  </a:lnTo>
                  <a:lnTo>
                    <a:pt x="424" y="3015"/>
                  </a:lnTo>
                  <a:lnTo>
                    <a:pt x="420" y="3018"/>
                  </a:lnTo>
                  <a:lnTo>
                    <a:pt x="412" y="3023"/>
                  </a:lnTo>
                  <a:lnTo>
                    <a:pt x="412" y="3027"/>
                  </a:lnTo>
                  <a:lnTo>
                    <a:pt x="412" y="3030"/>
                  </a:lnTo>
                  <a:lnTo>
                    <a:pt x="412" y="3034"/>
                  </a:lnTo>
                  <a:lnTo>
                    <a:pt x="412" y="3037"/>
                  </a:lnTo>
                  <a:lnTo>
                    <a:pt x="408" y="3037"/>
                  </a:lnTo>
                  <a:lnTo>
                    <a:pt x="405" y="3037"/>
                  </a:lnTo>
                  <a:lnTo>
                    <a:pt x="405" y="3040"/>
                  </a:lnTo>
                  <a:lnTo>
                    <a:pt x="405" y="3044"/>
                  </a:lnTo>
                  <a:lnTo>
                    <a:pt x="405" y="3047"/>
                  </a:lnTo>
                  <a:lnTo>
                    <a:pt x="405" y="3051"/>
                  </a:lnTo>
                  <a:lnTo>
                    <a:pt x="401" y="3052"/>
                  </a:lnTo>
                  <a:lnTo>
                    <a:pt x="398" y="3054"/>
                  </a:lnTo>
                  <a:lnTo>
                    <a:pt x="393" y="3056"/>
                  </a:lnTo>
                  <a:lnTo>
                    <a:pt x="391" y="3057"/>
                  </a:lnTo>
                  <a:lnTo>
                    <a:pt x="389" y="3063"/>
                  </a:lnTo>
                  <a:lnTo>
                    <a:pt x="388" y="3066"/>
                  </a:lnTo>
                  <a:lnTo>
                    <a:pt x="381" y="3071"/>
                  </a:lnTo>
                  <a:lnTo>
                    <a:pt x="374" y="3076"/>
                  </a:lnTo>
                  <a:lnTo>
                    <a:pt x="372" y="3080"/>
                  </a:lnTo>
                  <a:lnTo>
                    <a:pt x="371" y="3085"/>
                  </a:lnTo>
                  <a:lnTo>
                    <a:pt x="372" y="3085"/>
                  </a:lnTo>
                  <a:lnTo>
                    <a:pt x="374" y="3086"/>
                  </a:lnTo>
                  <a:lnTo>
                    <a:pt x="376" y="3092"/>
                  </a:lnTo>
                  <a:lnTo>
                    <a:pt x="376" y="3095"/>
                  </a:lnTo>
                  <a:lnTo>
                    <a:pt x="374" y="3097"/>
                  </a:lnTo>
                  <a:lnTo>
                    <a:pt x="371" y="3098"/>
                  </a:lnTo>
                  <a:lnTo>
                    <a:pt x="369" y="3107"/>
                  </a:lnTo>
                  <a:lnTo>
                    <a:pt x="371" y="3114"/>
                  </a:lnTo>
                  <a:lnTo>
                    <a:pt x="374" y="3126"/>
                  </a:lnTo>
                  <a:lnTo>
                    <a:pt x="377" y="3138"/>
                  </a:lnTo>
                  <a:lnTo>
                    <a:pt x="377" y="3144"/>
                  </a:lnTo>
                  <a:lnTo>
                    <a:pt x="377" y="3153"/>
                  </a:lnTo>
                  <a:lnTo>
                    <a:pt x="371" y="3180"/>
                  </a:lnTo>
                  <a:lnTo>
                    <a:pt x="364" y="3208"/>
                  </a:lnTo>
                  <a:lnTo>
                    <a:pt x="364" y="3231"/>
                  </a:lnTo>
                  <a:lnTo>
                    <a:pt x="364" y="3242"/>
                  </a:lnTo>
                  <a:lnTo>
                    <a:pt x="364" y="3248"/>
                  </a:lnTo>
                  <a:lnTo>
                    <a:pt x="362" y="3255"/>
                  </a:lnTo>
                  <a:lnTo>
                    <a:pt x="359" y="3260"/>
                  </a:lnTo>
                  <a:lnTo>
                    <a:pt x="357" y="3267"/>
                  </a:lnTo>
                  <a:lnTo>
                    <a:pt x="357" y="3276"/>
                  </a:lnTo>
                  <a:lnTo>
                    <a:pt x="360" y="3281"/>
                  </a:lnTo>
                  <a:lnTo>
                    <a:pt x="362" y="3283"/>
                  </a:lnTo>
                  <a:lnTo>
                    <a:pt x="364" y="3283"/>
                  </a:lnTo>
                  <a:lnTo>
                    <a:pt x="362" y="3286"/>
                  </a:lnTo>
                  <a:lnTo>
                    <a:pt x="360" y="3288"/>
                  </a:lnTo>
                  <a:lnTo>
                    <a:pt x="359" y="3288"/>
                  </a:lnTo>
                  <a:lnTo>
                    <a:pt x="357" y="3289"/>
                  </a:lnTo>
                  <a:lnTo>
                    <a:pt x="355" y="3294"/>
                  </a:lnTo>
                  <a:lnTo>
                    <a:pt x="357" y="3300"/>
                  </a:lnTo>
                  <a:lnTo>
                    <a:pt x="357" y="3305"/>
                  </a:lnTo>
                  <a:lnTo>
                    <a:pt x="357" y="3310"/>
                  </a:lnTo>
                  <a:lnTo>
                    <a:pt x="362" y="3313"/>
                  </a:lnTo>
                  <a:lnTo>
                    <a:pt x="369" y="3315"/>
                  </a:lnTo>
                  <a:lnTo>
                    <a:pt x="384" y="3317"/>
                  </a:lnTo>
                  <a:lnTo>
                    <a:pt x="412" y="3323"/>
                  </a:lnTo>
                  <a:lnTo>
                    <a:pt x="425" y="3325"/>
                  </a:lnTo>
                  <a:lnTo>
                    <a:pt x="439" y="3323"/>
                  </a:lnTo>
                  <a:lnTo>
                    <a:pt x="439" y="3320"/>
                  </a:lnTo>
                  <a:lnTo>
                    <a:pt x="441" y="3318"/>
                  </a:lnTo>
                  <a:lnTo>
                    <a:pt x="446" y="3317"/>
                  </a:lnTo>
                  <a:lnTo>
                    <a:pt x="459" y="3317"/>
                  </a:lnTo>
                  <a:lnTo>
                    <a:pt x="488" y="3315"/>
                  </a:lnTo>
                  <a:lnTo>
                    <a:pt x="516" y="3315"/>
                  </a:lnTo>
                  <a:lnTo>
                    <a:pt x="541" y="3313"/>
                  </a:lnTo>
                  <a:lnTo>
                    <a:pt x="562" y="3310"/>
                  </a:lnTo>
                  <a:lnTo>
                    <a:pt x="570" y="3308"/>
                  </a:lnTo>
                  <a:lnTo>
                    <a:pt x="577" y="3310"/>
                  </a:lnTo>
                  <a:lnTo>
                    <a:pt x="582" y="3313"/>
                  </a:lnTo>
                  <a:lnTo>
                    <a:pt x="586" y="3317"/>
                  </a:lnTo>
                  <a:lnTo>
                    <a:pt x="589" y="3320"/>
                  </a:lnTo>
                  <a:lnTo>
                    <a:pt x="594" y="3323"/>
                  </a:lnTo>
                  <a:lnTo>
                    <a:pt x="601" y="3325"/>
                  </a:lnTo>
                  <a:lnTo>
                    <a:pt x="610" y="3323"/>
                  </a:lnTo>
                  <a:lnTo>
                    <a:pt x="611" y="3320"/>
                  </a:lnTo>
                  <a:lnTo>
                    <a:pt x="615" y="3318"/>
                  </a:lnTo>
                  <a:lnTo>
                    <a:pt x="618" y="3317"/>
                  </a:lnTo>
                  <a:lnTo>
                    <a:pt x="623" y="3317"/>
                  </a:lnTo>
                  <a:lnTo>
                    <a:pt x="627" y="3317"/>
                  </a:lnTo>
                  <a:lnTo>
                    <a:pt x="630" y="3313"/>
                  </a:lnTo>
                  <a:lnTo>
                    <a:pt x="633" y="3312"/>
                  </a:lnTo>
                  <a:lnTo>
                    <a:pt x="637" y="3310"/>
                  </a:lnTo>
                  <a:lnTo>
                    <a:pt x="642" y="3308"/>
                  </a:lnTo>
                  <a:lnTo>
                    <a:pt x="645" y="3305"/>
                  </a:lnTo>
                  <a:lnTo>
                    <a:pt x="651" y="3296"/>
                  </a:lnTo>
                  <a:lnTo>
                    <a:pt x="652" y="3296"/>
                  </a:lnTo>
                  <a:lnTo>
                    <a:pt x="657" y="3296"/>
                  </a:lnTo>
                  <a:lnTo>
                    <a:pt x="661" y="3296"/>
                  </a:lnTo>
                  <a:lnTo>
                    <a:pt x="664" y="3296"/>
                  </a:lnTo>
                  <a:lnTo>
                    <a:pt x="664" y="3293"/>
                  </a:lnTo>
                  <a:lnTo>
                    <a:pt x="661" y="3288"/>
                  </a:lnTo>
                  <a:lnTo>
                    <a:pt x="659" y="3283"/>
                  </a:lnTo>
                  <a:lnTo>
                    <a:pt x="664" y="3276"/>
                  </a:lnTo>
                  <a:lnTo>
                    <a:pt x="664" y="3269"/>
                  </a:lnTo>
                  <a:lnTo>
                    <a:pt x="659" y="3269"/>
                  </a:lnTo>
                  <a:lnTo>
                    <a:pt x="656" y="3269"/>
                  </a:lnTo>
                  <a:lnTo>
                    <a:pt x="645" y="3269"/>
                  </a:lnTo>
                  <a:lnTo>
                    <a:pt x="642" y="3269"/>
                  </a:lnTo>
                  <a:lnTo>
                    <a:pt x="642" y="3271"/>
                  </a:lnTo>
                  <a:lnTo>
                    <a:pt x="639" y="3271"/>
                  </a:lnTo>
                  <a:lnTo>
                    <a:pt x="637" y="3271"/>
                  </a:lnTo>
                  <a:lnTo>
                    <a:pt x="635" y="3269"/>
                  </a:lnTo>
                  <a:lnTo>
                    <a:pt x="633" y="3269"/>
                  </a:lnTo>
                  <a:lnTo>
                    <a:pt x="632" y="3269"/>
                  </a:lnTo>
                  <a:lnTo>
                    <a:pt x="632" y="3267"/>
                  </a:lnTo>
                  <a:lnTo>
                    <a:pt x="630" y="3265"/>
                  </a:lnTo>
                  <a:lnTo>
                    <a:pt x="630" y="3262"/>
                  </a:lnTo>
                  <a:lnTo>
                    <a:pt x="633" y="3262"/>
                  </a:lnTo>
                  <a:lnTo>
                    <a:pt x="633" y="3260"/>
                  </a:lnTo>
                  <a:lnTo>
                    <a:pt x="635" y="3257"/>
                  </a:lnTo>
                  <a:lnTo>
                    <a:pt x="635" y="3252"/>
                  </a:lnTo>
                  <a:lnTo>
                    <a:pt x="637" y="3248"/>
                  </a:lnTo>
                  <a:lnTo>
                    <a:pt x="640" y="3248"/>
                  </a:lnTo>
                  <a:lnTo>
                    <a:pt x="644" y="3248"/>
                  </a:lnTo>
                  <a:lnTo>
                    <a:pt x="644" y="3245"/>
                  </a:lnTo>
                  <a:lnTo>
                    <a:pt x="644" y="3242"/>
                  </a:lnTo>
                  <a:lnTo>
                    <a:pt x="647" y="3240"/>
                  </a:lnTo>
                  <a:lnTo>
                    <a:pt x="649" y="3240"/>
                  </a:lnTo>
                  <a:lnTo>
                    <a:pt x="652" y="3240"/>
                  </a:lnTo>
                  <a:lnTo>
                    <a:pt x="652" y="3238"/>
                  </a:lnTo>
                  <a:lnTo>
                    <a:pt x="656" y="3238"/>
                  </a:lnTo>
                  <a:lnTo>
                    <a:pt x="657" y="3238"/>
                  </a:lnTo>
                  <a:lnTo>
                    <a:pt x="659" y="3238"/>
                  </a:lnTo>
                  <a:lnTo>
                    <a:pt x="661" y="3238"/>
                  </a:lnTo>
                  <a:lnTo>
                    <a:pt x="662" y="3238"/>
                  </a:lnTo>
                  <a:lnTo>
                    <a:pt x="664" y="3240"/>
                  </a:lnTo>
                  <a:lnTo>
                    <a:pt x="666" y="3240"/>
                  </a:lnTo>
                  <a:lnTo>
                    <a:pt x="668" y="3240"/>
                  </a:lnTo>
                  <a:lnTo>
                    <a:pt x="669" y="3242"/>
                  </a:lnTo>
                  <a:lnTo>
                    <a:pt x="671" y="3242"/>
                  </a:lnTo>
                  <a:lnTo>
                    <a:pt x="674" y="3243"/>
                  </a:lnTo>
                  <a:lnTo>
                    <a:pt x="676" y="3245"/>
                  </a:lnTo>
                  <a:lnTo>
                    <a:pt x="678" y="3245"/>
                  </a:lnTo>
                  <a:lnTo>
                    <a:pt x="680" y="3247"/>
                  </a:lnTo>
                  <a:lnTo>
                    <a:pt x="681" y="3247"/>
                  </a:lnTo>
                  <a:lnTo>
                    <a:pt x="681" y="3248"/>
                  </a:lnTo>
                  <a:lnTo>
                    <a:pt x="683" y="3250"/>
                  </a:lnTo>
                  <a:lnTo>
                    <a:pt x="685" y="3250"/>
                  </a:lnTo>
                  <a:lnTo>
                    <a:pt x="685" y="3252"/>
                  </a:lnTo>
                  <a:lnTo>
                    <a:pt x="686" y="3254"/>
                  </a:lnTo>
                  <a:lnTo>
                    <a:pt x="688" y="3255"/>
                  </a:lnTo>
                  <a:lnTo>
                    <a:pt x="688" y="3257"/>
                  </a:lnTo>
                  <a:lnTo>
                    <a:pt x="691" y="3262"/>
                  </a:lnTo>
                  <a:lnTo>
                    <a:pt x="700" y="3262"/>
                  </a:lnTo>
                  <a:lnTo>
                    <a:pt x="707" y="3267"/>
                  </a:lnTo>
                  <a:lnTo>
                    <a:pt x="710" y="3269"/>
                  </a:lnTo>
                  <a:lnTo>
                    <a:pt x="714" y="3269"/>
                  </a:lnTo>
                  <a:lnTo>
                    <a:pt x="719" y="3269"/>
                  </a:lnTo>
                  <a:lnTo>
                    <a:pt x="724" y="3271"/>
                  </a:lnTo>
                  <a:lnTo>
                    <a:pt x="729" y="3276"/>
                  </a:lnTo>
                  <a:lnTo>
                    <a:pt x="734" y="3279"/>
                  </a:lnTo>
                  <a:lnTo>
                    <a:pt x="739" y="3283"/>
                  </a:lnTo>
                  <a:lnTo>
                    <a:pt x="739" y="3288"/>
                  </a:lnTo>
                  <a:lnTo>
                    <a:pt x="739" y="3293"/>
                  </a:lnTo>
                  <a:lnTo>
                    <a:pt x="743" y="3294"/>
                  </a:lnTo>
                  <a:lnTo>
                    <a:pt x="744" y="3296"/>
                  </a:lnTo>
                  <a:lnTo>
                    <a:pt x="753" y="3300"/>
                  </a:lnTo>
                  <a:lnTo>
                    <a:pt x="756" y="3301"/>
                  </a:lnTo>
                  <a:lnTo>
                    <a:pt x="760" y="3303"/>
                  </a:lnTo>
                  <a:lnTo>
                    <a:pt x="761" y="3298"/>
                  </a:lnTo>
                  <a:lnTo>
                    <a:pt x="766" y="3296"/>
                  </a:lnTo>
                  <a:lnTo>
                    <a:pt x="772" y="3294"/>
                  </a:lnTo>
                  <a:lnTo>
                    <a:pt x="778" y="3296"/>
                  </a:lnTo>
                  <a:lnTo>
                    <a:pt x="794" y="3296"/>
                  </a:lnTo>
                  <a:lnTo>
                    <a:pt x="801" y="3298"/>
                  </a:lnTo>
                  <a:lnTo>
                    <a:pt x="807" y="3296"/>
                  </a:lnTo>
                  <a:lnTo>
                    <a:pt x="809" y="3300"/>
                  </a:lnTo>
                  <a:lnTo>
                    <a:pt x="813" y="3301"/>
                  </a:lnTo>
                  <a:lnTo>
                    <a:pt x="821" y="3303"/>
                  </a:lnTo>
                  <a:lnTo>
                    <a:pt x="824" y="3305"/>
                  </a:lnTo>
                  <a:lnTo>
                    <a:pt x="826" y="3306"/>
                  </a:lnTo>
                  <a:lnTo>
                    <a:pt x="826" y="3308"/>
                  </a:lnTo>
                  <a:lnTo>
                    <a:pt x="828" y="3310"/>
                  </a:lnTo>
                  <a:lnTo>
                    <a:pt x="835" y="3312"/>
                  </a:lnTo>
                  <a:lnTo>
                    <a:pt x="845" y="3313"/>
                  </a:lnTo>
                  <a:lnTo>
                    <a:pt x="853" y="3315"/>
                  </a:lnTo>
                  <a:lnTo>
                    <a:pt x="862" y="3317"/>
                  </a:lnTo>
                  <a:lnTo>
                    <a:pt x="862" y="3322"/>
                  </a:lnTo>
                  <a:lnTo>
                    <a:pt x="864" y="3325"/>
                  </a:lnTo>
                  <a:lnTo>
                    <a:pt x="864" y="3327"/>
                  </a:lnTo>
                  <a:lnTo>
                    <a:pt x="865" y="3329"/>
                  </a:lnTo>
                  <a:lnTo>
                    <a:pt x="865" y="3330"/>
                  </a:lnTo>
                  <a:lnTo>
                    <a:pt x="867" y="3332"/>
                  </a:lnTo>
                  <a:lnTo>
                    <a:pt x="867" y="3334"/>
                  </a:lnTo>
                  <a:lnTo>
                    <a:pt x="869" y="3335"/>
                  </a:lnTo>
                  <a:lnTo>
                    <a:pt x="870" y="3337"/>
                  </a:lnTo>
                  <a:lnTo>
                    <a:pt x="872" y="3339"/>
                  </a:lnTo>
                  <a:lnTo>
                    <a:pt x="886" y="3351"/>
                  </a:lnTo>
                  <a:lnTo>
                    <a:pt x="888" y="3351"/>
                  </a:lnTo>
                  <a:lnTo>
                    <a:pt x="889" y="3352"/>
                  </a:lnTo>
                  <a:lnTo>
                    <a:pt x="891" y="3356"/>
                  </a:lnTo>
                  <a:lnTo>
                    <a:pt x="893" y="3358"/>
                  </a:lnTo>
                  <a:lnTo>
                    <a:pt x="896" y="3364"/>
                  </a:lnTo>
                  <a:lnTo>
                    <a:pt x="901" y="3366"/>
                  </a:lnTo>
                  <a:lnTo>
                    <a:pt x="903" y="3368"/>
                  </a:lnTo>
                  <a:lnTo>
                    <a:pt x="903" y="3371"/>
                  </a:lnTo>
                  <a:lnTo>
                    <a:pt x="908" y="3373"/>
                  </a:lnTo>
                  <a:lnTo>
                    <a:pt x="910" y="3375"/>
                  </a:lnTo>
                  <a:lnTo>
                    <a:pt x="910" y="3378"/>
                  </a:lnTo>
                  <a:lnTo>
                    <a:pt x="915" y="3380"/>
                  </a:lnTo>
                  <a:lnTo>
                    <a:pt x="917" y="3381"/>
                  </a:lnTo>
                  <a:lnTo>
                    <a:pt x="917" y="3385"/>
                  </a:lnTo>
                  <a:lnTo>
                    <a:pt x="927" y="3385"/>
                  </a:lnTo>
                  <a:lnTo>
                    <a:pt x="935" y="3387"/>
                  </a:lnTo>
                  <a:lnTo>
                    <a:pt x="940" y="3392"/>
                  </a:lnTo>
                  <a:lnTo>
                    <a:pt x="946" y="3397"/>
                  </a:lnTo>
                  <a:lnTo>
                    <a:pt x="951" y="3395"/>
                  </a:lnTo>
                  <a:lnTo>
                    <a:pt x="978" y="3392"/>
                  </a:lnTo>
                  <a:lnTo>
                    <a:pt x="978" y="3385"/>
                  </a:lnTo>
                  <a:lnTo>
                    <a:pt x="985" y="3385"/>
                  </a:lnTo>
                  <a:lnTo>
                    <a:pt x="992" y="3381"/>
                  </a:lnTo>
                  <a:lnTo>
                    <a:pt x="998" y="3378"/>
                  </a:lnTo>
                  <a:lnTo>
                    <a:pt x="998" y="3375"/>
                  </a:lnTo>
                  <a:lnTo>
                    <a:pt x="1000" y="3373"/>
                  </a:lnTo>
                  <a:lnTo>
                    <a:pt x="1005" y="3371"/>
                  </a:lnTo>
                  <a:lnTo>
                    <a:pt x="1009" y="3368"/>
                  </a:lnTo>
                  <a:lnTo>
                    <a:pt x="1010" y="3366"/>
                  </a:lnTo>
                  <a:lnTo>
                    <a:pt x="1012" y="3364"/>
                  </a:lnTo>
                  <a:lnTo>
                    <a:pt x="1015" y="3364"/>
                  </a:lnTo>
                  <a:lnTo>
                    <a:pt x="1017" y="3364"/>
                  </a:lnTo>
                  <a:lnTo>
                    <a:pt x="1022" y="3364"/>
                  </a:lnTo>
                  <a:lnTo>
                    <a:pt x="1026" y="3364"/>
                  </a:lnTo>
                  <a:lnTo>
                    <a:pt x="1027" y="3366"/>
                  </a:lnTo>
                  <a:lnTo>
                    <a:pt x="1029" y="3371"/>
                  </a:lnTo>
                  <a:lnTo>
                    <a:pt x="1031" y="3375"/>
                  </a:lnTo>
                  <a:lnTo>
                    <a:pt x="1032" y="3378"/>
                  </a:lnTo>
                  <a:lnTo>
                    <a:pt x="1039" y="3381"/>
                  </a:lnTo>
                  <a:lnTo>
                    <a:pt x="1046" y="3381"/>
                  </a:lnTo>
                  <a:lnTo>
                    <a:pt x="1051" y="3385"/>
                  </a:lnTo>
                  <a:lnTo>
                    <a:pt x="1053" y="3388"/>
                  </a:lnTo>
                  <a:lnTo>
                    <a:pt x="1053" y="3392"/>
                  </a:lnTo>
                  <a:lnTo>
                    <a:pt x="1061" y="3410"/>
                  </a:lnTo>
                  <a:lnTo>
                    <a:pt x="1065" y="3421"/>
                  </a:lnTo>
                  <a:lnTo>
                    <a:pt x="1067" y="3433"/>
                  </a:lnTo>
                  <a:lnTo>
                    <a:pt x="1072" y="3434"/>
                  </a:lnTo>
                  <a:lnTo>
                    <a:pt x="1075" y="3436"/>
                  </a:lnTo>
                  <a:lnTo>
                    <a:pt x="1080" y="3443"/>
                  </a:lnTo>
                  <a:lnTo>
                    <a:pt x="1084" y="3451"/>
                  </a:lnTo>
                  <a:lnTo>
                    <a:pt x="1087" y="3460"/>
                  </a:lnTo>
                  <a:lnTo>
                    <a:pt x="1094" y="3460"/>
                  </a:lnTo>
                  <a:lnTo>
                    <a:pt x="1099" y="3462"/>
                  </a:lnTo>
                  <a:lnTo>
                    <a:pt x="1101" y="3467"/>
                  </a:lnTo>
                  <a:lnTo>
                    <a:pt x="1102" y="3472"/>
                  </a:lnTo>
                  <a:lnTo>
                    <a:pt x="1106" y="3475"/>
                  </a:lnTo>
                  <a:lnTo>
                    <a:pt x="1108" y="3481"/>
                  </a:lnTo>
                  <a:lnTo>
                    <a:pt x="1113" y="3482"/>
                  </a:lnTo>
                  <a:lnTo>
                    <a:pt x="1121" y="3481"/>
                  </a:lnTo>
                  <a:lnTo>
                    <a:pt x="1120" y="3487"/>
                  </a:lnTo>
                  <a:lnTo>
                    <a:pt x="1120" y="3492"/>
                  </a:lnTo>
                  <a:lnTo>
                    <a:pt x="1123" y="3498"/>
                  </a:lnTo>
                  <a:lnTo>
                    <a:pt x="1125" y="3501"/>
                  </a:lnTo>
                  <a:lnTo>
                    <a:pt x="1130" y="3506"/>
                  </a:lnTo>
                  <a:lnTo>
                    <a:pt x="1133" y="3511"/>
                  </a:lnTo>
                  <a:lnTo>
                    <a:pt x="1135" y="3515"/>
                  </a:lnTo>
                  <a:lnTo>
                    <a:pt x="1140" y="3515"/>
                  </a:lnTo>
                  <a:lnTo>
                    <a:pt x="1142" y="3511"/>
                  </a:lnTo>
                  <a:lnTo>
                    <a:pt x="1142" y="3508"/>
                  </a:lnTo>
                  <a:lnTo>
                    <a:pt x="1142" y="3501"/>
                  </a:lnTo>
                  <a:lnTo>
                    <a:pt x="1142" y="3491"/>
                  </a:lnTo>
                  <a:lnTo>
                    <a:pt x="1140" y="3486"/>
                  </a:lnTo>
                  <a:lnTo>
                    <a:pt x="1142" y="3481"/>
                  </a:lnTo>
                  <a:lnTo>
                    <a:pt x="1162" y="3467"/>
                  </a:lnTo>
                  <a:lnTo>
                    <a:pt x="1183" y="3453"/>
                  </a:lnTo>
                  <a:lnTo>
                    <a:pt x="1184" y="3446"/>
                  </a:lnTo>
                  <a:lnTo>
                    <a:pt x="1190" y="3443"/>
                  </a:lnTo>
                  <a:lnTo>
                    <a:pt x="1198" y="3434"/>
                  </a:lnTo>
                  <a:lnTo>
                    <a:pt x="1203" y="3431"/>
                  </a:lnTo>
                  <a:lnTo>
                    <a:pt x="1207" y="3426"/>
                  </a:lnTo>
                  <a:lnTo>
                    <a:pt x="1210" y="3421"/>
                  </a:lnTo>
                  <a:lnTo>
                    <a:pt x="1210" y="3412"/>
                  </a:lnTo>
                  <a:lnTo>
                    <a:pt x="1210" y="3409"/>
                  </a:lnTo>
                  <a:lnTo>
                    <a:pt x="1207" y="3405"/>
                  </a:lnTo>
                  <a:lnTo>
                    <a:pt x="1205" y="3402"/>
                  </a:lnTo>
                  <a:lnTo>
                    <a:pt x="1203" y="3399"/>
                  </a:lnTo>
                  <a:lnTo>
                    <a:pt x="1202" y="3395"/>
                  </a:lnTo>
                  <a:lnTo>
                    <a:pt x="1200" y="3393"/>
                  </a:lnTo>
                  <a:lnTo>
                    <a:pt x="1196" y="3392"/>
                  </a:lnTo>
                  <a:lnTo>
                    <a:pt x="1196" y="3383"/>
                  </a:lnTo>
                  <a:lnTo>
                    <a:pt x="1198" y="3375"/>
                  </a:lnTo>
                  <a:lnTo>
                    <a:pt x="1202" y="3368"/>
                  </a:lnTo>
                  <a:lnTo>
                    <a:pt x="1203" y="3358"/>
                  </a:lnTo>
                  <a:lnTo>
                    <a:pt x="1230" y="3358"/>
                  </a:lnTo>
                  <a:lnTo>
                    <a:pt x="1256" y="3358"/>
                  </a:lnTo>
                  <a:lnTo>
                    <a:pt x="1306" y="3364"/>
                  </a:lnTo>
                  <a:lnTo>
                    <a:pt x="1309" y="3371"/>
                  </a:lnTo>
                  <a:lnTo>
                    <a:pt x="1314" y="3376"/>
                  </a:lnTo>
                  <a:lnTo>
                    <a:pt x="1323" y="3378"/>
                  </a:lnTo>
                  <a:lnTo>
                    <a:pt x="1333" y="3378"/>
                  </a:lnTo>
                  <a:lnTo>
                    <a:pt x="1331" y="3385"/>
                  </a:lnTo>
                  <a:lnTo>
                    <a:pt x="1331" y="3390"/>
                  </a:lnTo>
                  <a:lnTo>
                    <a:pt x="1335" y="3395"/>
                  </a:lnTo>
                  <a:lnTo>
                    <a:pt x="1336" y="3399"/>
                  </a:lnTo>
                  <a:lnTo>
                    <a:pt x="1341" y="3404"/>
                  </a:lnTo>
                  <a:lnTo>
                    <a:pt x="1345" y="3409"/>
                  </a:lnTo>
                  <a:lnTo>
                    <a:pt x="1346" y="3412"/>
                  </a:lnTo>
                  <a:lnTo>
                    <a:pt x="1352" y="3412"/>
                  </a:lnTo>
                  <a:lnTo>
                    <a:pt x="1355" y="3416"/>
                  </a:lnTo>
                  <a:lnTo>
                    <a:pt x="1357" y="3419"/>
                  </a:lnTo>
                  <a:lnTo>
                    <a:pt x="1358" y="3424"/>
                  </a:lnTo>
                  <a:lnTo>
                    <a:pt x="1360" y="3428"/>
                  </a:lnTo>
                  <a:lnTo>
                    <a:pt x="1362" y="3431"/>
                  </a:lnTo>
                  <a:lnTo>
                    <a:pt x="1367" y="3433"/>
                  </a:lnTo>
                  <a:lnTo>
                    <a:pt x="1374" y="3433"/>
                  </a:lnTo>
                  <a:lnTo>
                    <a:pt x="1379" y="3433"/>
                  </a:lnTo>
                  <a:lnTo>
                    <a:pt x="1384" y="3431"/>
                  </a:lnTo>
                  <a:lnTo>
                    <a:pt x="1392" y="3428"/>
                  </a:lnTo>
                  <a:lnTo>
                    <a:pt x="1401" y="3424"/>
                  </a:lnTo>
                  <a:lnTo>
                    <a:pt x="1408" y="3424"/>
                  </a:lnTo>
                  <a:lnTo>
                    <a:pt x="1415" y="3426"/>
                  </a:lnTo>
                  <a:lnTo>
                    <a:pt x="1416" y="3429"/>
                  </a:lnTo>
                  <a:lnTo>
                    <a:pt x="1418" y="3431"/>
                  </a:lnTo>
                  <a:lnTo>
                    <a:pt x="1428" y="3428"/>
                  </a:lnTo>
                  <a:lnTo>
                    <a:pt x="1442" y="3424"/>
                  </a:lnTo>
                  <a:lnTo>
                    <a:pt x="1449" y="3424"/>
                  </a:lnTo>
                  <a:lnTo>
                    <a:pt x="1456" y="3426"/>
                  </a:lnTo>
                  <a:lnTo>
                    <a:pt x="1459" y="3426"/>
                  </a:lnTo>
                  <a:lnTo>
                    <a:pt x="1462" y="3422"/>
                  </a:lnTo>
                  <a:lnTo>
                    <a:pt x="1466" y="3421"/>
                  </a:lnTo>
                  <a:lnTo>
                    <a:pt x="1469" y="3419"/>
                  </a:lnTo>
                  <a:lnTo>
                    <a:pt x="1471" y="3416"/>
                  </a:lnTo>
                  <a:lnTo>
                    <a:pt x="1474" y="3412"/>
                  </a:lnTo>
                  <a:lnTo>
                    <a:pt x="1481" y="3409"/>
                  </a:lnTo>
                  <a:lnTo>
                    <a:pt x="1490" y="3409"/>
                  </a:lnTo>
                  <a:lnTo>
                    <a:pt x="1496" y="3405"/>
                  </a:lnTo>
                  <a:lnTo>
                    <a:pt x="1498" y="3404"/>
                  </a:lnTo>
                  <a:lnTo>
                    <a:pt x="1500" y="3399"/>
                  </a:lnTo>
                  <a:lnTo>
                    <a:pt x="1503" y="3392"/>
                  </a:lnTo>
                  <a:lnTo>
                    <a:pt x="1507" y="3390"/>
                  </a:lnTo>
                  <a:lnTo>
                    <a:pt x="1510" y="3388"/>
                  </a:lnTo>
                  <a:lnTo>
                    <a:pt x="1514" y="3387"/>
                  </a:lnTo>
                  <a:lnTo>
                    <a:pt x="1517" y="3385"/>
                  </a:lnTo>
                  <a:lnTo>
                    <a:pt x="1536" y="3380"/>
                  </a:lnTo>
                  <a:lnTo>
                    <a:pt x="1553" y="3373"/>
                  </a:lnTo>
                  <a:lnTo>
                    <a:pt x="1585" y="3358"/>
                  </a:lnTo>
                  <a:lnTo>
                    <a:pt x="1618" y="3354"/>
                  </a:lnTo>
                  <a:lnTo>
                    <a:pt x="1650" y="3351"/>
                  </a:lnTo>
                  <a:lnTo>
                    <a:pt x="1686" y="3351"/>
                  </a:lnTo>
                  <a:lnTo>
                    <a:pt x="1722" y="3351"/>
                  </a:lnTo>
                  <a:lnTo>
                    <a:pt x="1725" y="3344"/>
                  </a:lnTo>
                  <a:lnTo>
                    <a:pt x="1727" y="3337"/>
                  </a:lnTo>
                  <a:lnTo>
                    <a:pt x="1730" y="3322"/>
                  </a:lnTo>
                  <a:lnTo>
                    <a:pt x="1734" y="3315"/>
                  </a:lnTo>
                  <a:lnTo>
                    <a:pt x="1737" y="3310"/>
                  </a:lnTo>
                  <a:lnTo>
                    <a:pt x="1742" y="3305"/>
                  </a:lnTo>
                  <a:lnTo>
                    <a:pt x="1749" y="3303"/>
                  </a:lnTo>
                  <a:lnTo>
                    <a:pt x="1749" y="3306"/>
                  </a:lnTo>
                  <a:lnTo>
                    <a:pt x="1749" y="3310"/>
                  </a:lnTo>
                  <a:lnTo>
                    <a:pt x="1751" y="3312"/>
                  </a:lnTo>
                  <a:lnTo>
                    <a:pt x="1752" y="3310"/>
                  </a:lnTo>
                  <a:lnTo>
                    <a:pt x="1754" y="3308"/>
                  </a:lnTo>
                  <a:lnTo>
                    <a:pt x="1756" y="3305"/>
                  </a:lnTo>
                  <a:lnTo>
                    <a:pt x="1756" y="3303"/>
                  </a:lnTo>
                  <a:lnTo>
                    <a:pt x="1761" y="3305"/>
                  </a:lnTo>
                  <a:lnTo>
                    <a:pt x="1764" y="3308"/>
                  </a:lnTo>
                  <a:lnTo>
                    <a:pt x="1770" y="3317"/>
                  </a:lnTo>
                  <a:lnTo>
                    <a:pt x="1771" y="3318"/>
                  </a:lnTo>
                  <a:lnTo>
                    <a:pt x="1776" y="3318"/>
                  </a:lnTo>
                  <a:lnTo>
                    <a:pt x="1787" y="3317"/>
                  </a:lnTo>
                  <a:lnTo>
                    <a:pt x="1797" y="3315"/>
                  </a:lnTo>
                  <a:lnTo>
                    <a:pt x="1800" y="3315"/>
                  </a:lnTo>
                  <a:lnTo>
                    <a:pt x="1804" y="3317"/>
                  </a:lnTo>
                  <a:lnTo>
                    <a:pt x="1804" y="3320"/>
                  </a:lnTo>
                  <a:lnTo>
                    <a:pt x="1805" y="3322"/>
                  </a:lnTo>
                  <a:lnTo>
                    <a:pt x="1810" y="3323"/>
                  </a:lnTo>
                  <a:lnTo>
                    <a:pt x="1814" y="3327"/>
                  </a:lnTo>
                  <a:lnTo>
                    <a:pt x="1816" y="3329"/>
                  </a:lnTo>
                  <a:lnTo>
                    <a:pt x="1817" y="3330"/>
                  </a:lnTo>
                  <a:lnTo>
                    <a:pt x="1824" y="3330"/>
                  </a:lnTo>
                  <a:lnTo>
                    <a:pt x="1828" y="3330"/>
                  </a:lnTo>
                  <a:lnTo>
                    <a:pt x="1831" y="3327"/>
                  </a:lnTo>
                  <a:lnTo>
                    <a:pt x="1836" y="3322"/>
                  </a:lnTo>
                  <a:lnTo>
                    <a:pt x="1838" y="3318"/>
                  </a:lnTo>
                  <a:lnTo>
                    <a:pt x="1841" y="3317"/>
                  </a:lnTo>
                  <a:lnTo>
                    <a:pt x="1845" y="3317"/>
                  </a:lnTo>
                  <a:lnTo>
                    <a:pt x="1851" y="3317"/>
                  </a:lnTo>
                  <a:lnTo>
                    <a:pt x="1858" y="3318"/>
                  </a:lnTo>
                  <a:lnTo>
                    <a:pt x="1865" y="3318"/>
                  </a:lnTo>
                  <a:lnTo>
                    <a:pt x="1874" y="3315"/>
                  </a:lnTo>
                  <a:lnTo>
                    <a:pt x="1882" y="3312"/>
                  </a:lnTo>
                  <a:lnTo>
                    <a:pt x="1887" y="3310"/>
                  </a:lnTo>
                  <a:lnTo>
                    <a:pt x="1892" y="3310"/>
                  </a:lnTo>
                  <a:lnTo>
                    <a:pt x="1894" y="3313"/>
                  </a:lnTo>
                  <a:lnTo>
                    <a:pt x="1896" y="3315"/>
                  </a:lnTo>
                  <a:lnTo>
                    <a:pt x="1903" y="3317"/>
                  </a:lnTo>
                  <a:lnTo>
                    <a:pt x="1920" y="3317"/>
                  </a:lnTo>
                  <a:lnTo>
                    <a:pt x="1920" y="3329"/>
                  </a:lnTo>
                  <a:lnTo>
                    <a:pt x="1920" y="3341"/>
                  </a:lnTo>
                  <a:lnTo>
                    <a:pt x="1921" y="3351"/>
                  </a:lnTo>
                  <a:lnTo>
                    <a:pt x="1926" y="3358"/>
                  </a:lnTo>
                  <a:lnTo>
                    <a:pt x="1930" y="3359"/>
                  </a:lnTo>
                  <a:lnTo>
                    <a:pt x="1932" y="3363"/>
                  </a:lnTo>
                  <a:lnTo>
                    <a:pt x="1933" y="3366"/>
                  </a:lnTo>
                  <a:lnTo>
                    <a:pt x="1933" y="3371"/>
                  </a:lnTo>
                  <a:lnTo>
                    <a:pt x="1938" y="3373"/>
                  </a:lnTo>
                  <a:lnTo>
                    <a:pt x="1940" y="3375"/>
                  </a:lnTo>
                  <a:lnTo>
                    <a:pt x="1940" y="3378"/>
                  </a:lnTo>
                  <a:lnTo>
                    <a:pt x="1949" y="3380"/>
                  </a:lnTo>
                  <a:lnTo>
                    <a:pt x="1952" y="3381"/>
                  </a:lnTo>
                  <a:lnTo>
                    <a:pt x="1954" y="3385"/>
                  </a:lnTo>
                  <a:lnTo>
                    <a:pt x="1957" y="3387"/>
                  </a:lnTo>
                  <a:lnTo>
                    <a:pt x="1959" y="3390"/>
                  </a:lnTo>
                  <a:lnTo>
                    <a:pt x="1961" y="3393"/>
                  </a:lnTo>
                  <a:lnTo>
                    <a:pt x="1961" y="3399"/>
                  </a:lnTo>
                  <a:lnTo>
                    <a:pt x="1981" y="3399"/>
                  </a:lnTo>
                  <a:lnTo>
                    <a:pt x="1981" y="3337"/>
                  </a:lnTo>
                  <a:lnTo>
                    <a:pt x="1976" y="3335"/>
                  </a:lnTo>
                  <a:lnTo>
                    <a:pt x="1974" y="3330"/>
                  </a:lnTo>
                  <a:lnTo>
                    <a:pt x="1974" y="3323"/>
                  </a:lnTo>
                  <a:lnTo>
                    <a:pt x="1974" y="3317"/>
                  </a:lnTo>
                  <a:lnTo>
                    <a:pt x="1971" y="3315"/>
                  </a:lnTo>
                  <a:lnTo>
                    <a:pt x="1967" y="3313"/>
                  </a:lnTo>
                  <a:lnTo>
                    <a:pt x="1966" y="3305"/>
                  </a:lnTo>
                  <a:lnTo>
                    <a:pt x="1964" y="3301"/>
                  </a:lnTo>
                  <a:lnTo>
                    <a:pt x="1962" y="3298"/>
                  </a:lnTo>
                  <a:lnTo>
                    <a:pt x="1959" y="3296"/>
                  </a:lnTo>
                  <a:lnTo>
                    <a:pt x="1954" y="3296"/>
                  </a:lnTo>
                  <a:lnTo>
                    <a:pt x="1954" y="3291"/>
                  </a:lnTo>
                  <a:lnTo>
                    <a:pt x="1952" y="3286"/>
                  </a:lnTo>
                  <a:lnTo>
                    <a:pt x="1949" y="3277"/>
                  </a:lnTo>
                  <a:lnTo>
                    <a:pt x="1943" y="3271"/>
                  </a:lnTo>
                  <a:lnTo>
                    <a:pt x="1940" y="3262"/>
                  </a:lnTo>
                  <a:lnTo>
                    <a:pt x="1943" y="3262"/>
                  </a:lnTo>
                  <a:lnTo>
                    <a:pt x="1945" y="3260"/>
                  </a:lnTo>
                  <a:lnTo>
                    <a:pt x="1947" y="3255"/>
                  </a:lnTo>
                  <a:lnTo>
                    <a:pt x="1950" y="3252"/>
                  </a:lnTo>
                  <a:lnTo>
                    <a:pt x="1952" y="3250"/>
                  </a:lnTo>
                  <a:lnTo>
                    <a:pt x="1954" y="3248"/>
                  </a:lnTo>
                  <a:lnTo>
                    <a:pt x="1954" y="3221"/>
                  </a:lnTo>
                  <a:lnTo>
                    <a:pt x="1952" y="3216"/>
                  </a:lnTo>
                  <a:lnTo>
                    <a:pt x="1949" y="3213"/>
                  </a:lnTo>
                  <a:lnTo>
                    <a:pt x="1947" y="3208"/>
                  </a:lnTo>
                  <a:lnTo>
                    <a:pt x="1947" y="3201"/>
                  </a:lnTo>
                  <a:lnTo>
                    <a:pt x="1943" y="3194"/>
                  </a:lnTo>
                  <a:lnTo>
                    <a:pt x="1940" y="3190"/>
                  </a:lnTo>
                  <a:lnTo>
                    <a:pt x="1937" y="3185"/>
                  </a:lnTo>
                  <a:lnTo>
                    <a:pt x="1933" y="3180"/>
                  </a:lnTo>
                  <a:lnTo>
                    <a:pt x="1935" y="3175"/>
                  </a:lnTo>
                  <a:lnTo>
                    <a:pt x="1937" y="3173"/>
                  </a:lnTo>
                  <a:lnTo>
                    <a:pt x="1940" y="3173"/>
                  </a:lnTo>
                  <a:lnTo>
                    <a:pt x="1938" y="3165"/>
                  </a:lnTo>
                  <a:lnTo>
                    <a:pt x="1937" y="3161"/>
                  </a:lnTo>
                  <a:lnTo>
                    <a:pt x="1933" y="3160"/>
                  </a:lnTo>
                  <a:lnTo>
                    <a:pt x="1928" y="3156"/>
                  </a:lnTo>
                  <a:lnTo>
                    <a:pt x="1925" y="3151"/>
                  </a:lnTo>
                  <a:lnTo>
                    <a:pt x="1925" y="3144"/>
                  </a:lnTo>
                  <a:lnTo>
                    <a:pt x="1928" y="3139"/>
                  </a:lnTo>
                  <a:lnTo>
                    <a:pt x="1933" y="3126"/>
                  </a:lnTo>
                  <a:lnTo>
                    <a:pt x="1933" y="3119"/>
                  </a:lnTo>
                  <a:lnTo>
                    <a:pt x="1933" y="3112"/>
                  </a:lnTo>
                  <a:lnTo>
                    <a:pt x="1937" y="3112"/>
                  </a:lnTo>
                  <a:lnTo>
                    <a:pt x="1940" y="3109"/>
                  </a:lnTo>
                  <a:lnTo>
                    <a:pt x="1943" y="3107"/>
                  </a:lnTo>
                  <a:lnTo>
                    <a:pt x="1947" y="3105"/>
                  </a:lnTo>
                  <a:lnTo>
                    <a:pt x="1947" y="3102"/>
                  </a:lnTo>
                  <a:lnTo>
                    <a:pt x="1949" y="3100"/>
                  </a:lnTo>
                  <a:lnTo>
                    <a:pt x="1954" y="3098"/>
                  </a:lnTo>
                  <a:lnTo>
                    <a:pt x="1957" y="3095"/>
                  </a:lnTo>
                  <a:lnTo>
                    <a:pt x="1959" y="3093"/>
                  </a:lnTo>
                  <a:lnTo>
                    <a:pt x="1961" y="3092"/>
                  </a:lnTo>
                  <a:lnTo>
                    <a:pt x="1972" y="3090"/>
                  </a:lnTo>
                  <a:lnTo>
                    <a:pt x="1981" y="3085"/>
                  </a:lnTo>
                  <a:lnTo>
                    <a:pt x="1989" y="3080"/>
                  </a:lnTo>
                  <a:lnTo>
                    <a:pt x="1993" y="3076"/>
                  </a:lnTo>
                  <a:lnTo>
                    <a:pt x="1995" y="3071"/>
                  </a:lnTo>
                  <a:lnTo>
                    <a:pt x="2000" y="3071"/>
                  </a:lnTo>
                  <a:lnTo>
                    <a:pt x="2005" y="3069"/>
                  </a:lnTo>
                  <a:lnTo>
                    <a:pt x="2013" y="3066"/>
                  </a:lnTo>
                  <a:lnTo>
                    <a:pt x="2020" y="3061"/>
                  </a:lnTo>
                  <a:lnTo>
                    <a:pt x="2029" y="3057"/>
                  </a:lnTo>
                  <a:lnTo>
                    <a:pt x="2036" y="3057"/>
                  </a:lnTo>
                  <a:lnTo>
                    <a:pt x="2041" y="3056"/>
                  </a:lnTo>
                  <a:lnTo>
                    <a:pt x="2049" y="3051"/>
                  </a:lnTo>
                  <a:lnTo>
                    <a:pt x="2058" y="3046"/>
                  </a:lnTo>
                  <a:lnTo>
                    <a:pt x="2063" y="3044"/>
                  </a:lnTo>
                  <a:lnTo>
                    <a:pt x="2070" y="3044"/>
                  </a:lnTo>
                  <a:lnTo>
                    <a:pt x="2070" y="3040"/>
                  </a:lnTo>
                  <a:lnTo>
                    <a:pt x="2073" y="3037"/>
                  </a:lnTo>
                  <a:lnTo>
                    <a:pt x="2075" y="3034"/>
                  </a:lnTo>
                  <a:lnTo>
                    <a:pt x="2076" y="3030"/>
                  </a:lnTo>
                  <a:lnTo>
                    <a:pt x="2080" y="3030"/>
                  </a:lnTo>
                  <a:lnTo>
                    <a:pt x="2082" y="3028"/>
                  </a:lnTo>
                  <a:lnTo>
                    <a:pt x="2083" y="3023"/>
                  </a:lnTo>
                  <a:lnTo>
                    <a:pt x="2087" y="3020"/>
                  </a:lnTo>
                  <a:lnTo>
                    <a:pt x="2088" y="3018"/>
                  </a:lnTo>
                  <a:lnTo>
                    <a:pt x="2090" y="3017"/>
                  </a:lnTo>
                  <a:lnTo>
                    <a:pt x="2092" y="3011"/>
                  </a:lnTo>
                  <a:lnTo>
                    <a:pt x="2095" y="3008"/>
                  </a:lnTo>
                  <a:lnTo>
                    <a:pt x="2102" y="3001"/>
                  </a:lnTo>
                  <a:lnTo>
                    <a:pt x="2105" y="2998"/>
                  </a:lnTo>
                  <a:lnTo>
                    <a:pt x="2109" y="2994"/>
                  </a:lnTo>
                  <a:lnTo>
                    <a:pt x="2111" y="2989"/>
                  </a:lnTo>
                  <a:lnTo>
                    <a:pt x="2111" y="2982"/>
                  </a:lnTo>
                  <a:lnTo>
                    <a:pt x="2111" y="2972"/>
                  </a:lnTo>
                  <a:lnTo>
                    <a:pt x="2111" y="2964"/>
                  </a:lnTo>
                  <a:lnTo>
                    <a:pt x="2111" y="2952"/>
                  </a:lnTo>
                  <a:lnTo>
                    <a:pt x="2111" y="2941"/>
                  </a:lnTo>
                  <a:lnTo>
                    <a:pt x="2111" y="2935"/>
                  </a:lnTo>
                  <a:lnTo>
                    <a:pt x="2112" y="2931"/>
                  </a:lnTo>
                  <a:lnTo>
                    <a:pt x="2112" y="2929"/>
                  </a:lnTo>
                  <a:lnTo>
                    <a:pt x="2114" y="2926"/>
                  </a:lnTo>
                  <a:lnTo>
                    <a:pt x="2114" y="2924"/>
                  </a:lnTo>
                  <a:lnTo>
                    <a:pt x="2117" y="2921"/>
                  </a:lnTo>
                  <a:lnTo>
                    <a:pt x="2138" y="2921"/>
                  </a:lnTo>
                  <a:lnTo>
                    <a:pt x="2138" y="2924"/>
                  </a:lnTo>
                  <a:lnTo>
                    <a:pt x="2140" y="2926"/>
                  </a:lnTo>
                  <a:lnTo>
                    <a:pt x="2141" y="2928"/>
                  </a:lnTo>
                  <a:lnTo>
                    <a:pt x="2148" y="2929"/>
                  </a:lnTo>
                  <a:lnTo>
                    <a:pt x="2150" y="2931"/>
                  </a:lnTo>
                  <a:lnTo>
                    <a:pt x="2152" y="2935"/>
                  </a:lnTo>
                  <a:lnTo>
                    <a:pt x="2157" y="2936"/>
                  </a:lnTo>
                  <a:lnTo>
                    <a:pt x="2160" y="2938"/>
                  </a:lnTo>
                  <a:lnTo>
                    <a:pt x="2175" y="2941"/>
                  </a:lnTo>
                  <a:lnTo>
                    <a:pt x="2182" y="2943"/>
                  </a:lnTo>
                  <a:lnTo>
                    <a:pt x="2191" y="2941"/>
                  </a:lnTo>
                  <a:lnTo>
                    <a:pt x="2193" y="2941"/>
                  </a:lnTo>
                  <a:lnTo>
                    <a:pt x="2198" y="2940"/>
                  </a:lnTo>
                  <a:lnTo>
                    <a:pt x="2201" y="2938"/>
                  </a:lnTo>
                  <a:lnTo>
                    <a:pt x="2206" y="2931"/>
                  </a:lnTo>
                  <a:lnTo>
                    <a:pt x="2210" y="2926"/>
                  </a:lnTo>
                  <a:lnTo>
                    <a:pt x="2211" y="2923"/>
                  </a:lnTo>
                  <a:lnTo>
                    <a:pt x="2211" y="2921"/>
                  </a:lnTo>
                  <a:lnTo>
                    <a:pt x="2215" y="2918"/>
                  </a:lnTo>
                  <a:lnTo>
                    <a:pt x="2220" y="2914"/>
                  </a:lnTo>
                  <a:lnTo>
                    <a:pt x="2218" y="2906"/>
                  </a:lnTo>
                  <a:lnTo>
                    <a:pt x="2218" y="2900"/>
                  </a:lnTo>
                  <a:lnTo>
                    <a:pt x="2222" y="2890"/>
                  </a:lnTo>
                  <a:lnTo>
                    <a:pt x="2227" y="2880"/>
                  </a:lnTo>
                  <a:lnTo>
                    <a:pt x="2227" y="2873"/>
                  </a:lnTo>
                  <a:lnTo>
                    <a:pt x="2227" y="2866"/>
                  </a:lnTo>
                  <a:lnTo>
                    <a:pt x="2227" y="2859"/>
                  </a:lnTo>
                  <a:lnTo>
                    <a:pt x="2220" y="2856"/>
                  </a:lnTo>
                  <a:lnTo>
                    <a:pt x="2213" y="2853"/>
                  </a:lnTo>
                  <a:lnTo>
                    <a:pt x="2210" y="2846"/>
                  </a:lnTo>
                  <a:lnTo>
                    <a:pt x="2208" y="2837"/>
                  </a:lnTo>
                  <a:lnTo>
                    <a:pt x="2206" y="2829"/>
                  </a:lnTo>
                  <a:lnTo>
                    <a:pt x="2206" y="2819"/>
                  </a:lnTo>
                  <a:lnTo>
                    <a:pt x="2206" y="2798"/>
                  </a:lnTo>
                  <a:lnTo>
                    <a:pt x="2198" y="2795"/>
                  </a:lnTo>
                  <a:lnTo>
                    <a:pt x="2189" y="2791"/>
                  </a:lnTo>
                  <a:lnTo>
                    <a:pt x="2187" y="2788"/>
                  </a:lnTo>
                  <a:lnTo>
                    <a:pt x="2186" y="2783"/>
                  </a:lnTo>
                  <a:lnTo>
                    <a:pt x="2184" y="2778"/>
                  </a:lnTo>
                  <a:lnTo>
                    <a:pt x="2186" y="2771"/>
                  </a:lnTo>
                  <a:lnTo>
                    <a:pt x="2179" y="2771"/>
                  </a:lnTo>
                  <a:lnTo>
                    <a:pt x="2174" y="2767"/>
                  </a:lnTo>
                  <a:lnTo>
                    <a:pt x="2169" y="2766"/>
                  </a:lnTo>
                  <a:lnTo>
                    <a:pt x="2164" y="2762"/>
                  </a:lnTo>
                  <a:lnTo>
                    <a:pt x="2158" y="2752"/>
                  </a:lnTo>
                  <a:lnTo>
                    <a:pt x="2152" y="2743"/>
                  </a:lnTo>
                  <a:lnTo>
                    <a:pt x="2146" y="2742"/>
                  </a:lnTo>
                  <a:lnTo>
                    <a:pt x="2145" y="2740"/>
                  </a:lnTo>
                  <a:lnTo>
                    <a:pt x="2145" y="2737"/>
                  </a:lnTo>
                  <a:lnTo>
                    <a:pt x="2140" y="2735"/>
                  </a:lnTo>
                  <a:lnTo>
                    <a:pt x="2138" y="2733"/>
                  </a:lnTo>
                  <a:lnTo>
                    <a:pt x="2138" y="2730"/>
                  </a:lnTo>
                  <a:lnTo>
                    <a:pt x="2111" y="2730"/>
                  </a:lnTo>
                  <a:lnTo>
                    <a:pt x="2102" y="2716"/>
                  </a:lnTo>
                  <a:lnTo>
                    <a:pt x="2092" y="2704"/>
                  </a:lnTo>
                  <a:lnTo>
                    <a:pt x="2083" y="2691"/>
                  </a:lnTo>
                  <a:lnTo>
                    <a:pt x="2076" y="2675"/>
                  </a:lnTo>
                  <a:lnTo>
                    <a:pt x="2042" y="2675"/>
                  </a:lnTo>
                  <a:lnTo>
                    <a:pt x="2041" y="2670"/>
                  </a:lnTo>
                  <a:lnTo>
                    <a:pt x="2037" y="2667"/>
                  </a:lnTo>
                  <a:lnTo>
                    <a:pt x="2029" y="2662"/>
                  </a:lnTo>
                  <a:lnTo>
                    <a:pt x="2029" y="2660"/>
                  </a:lnTo>
                  <a:lnTo>
                    <a:pt x="2029" y="2655"/>
                  </a:lnTo>
                  <a:lnTo>
                    <a:pt x="2029" y="2651"/>
                  </a:lnTo>
                  <a:lnTo>
                    <a:pt x="2029" y="2648"/>
                  </a:lnTo>
                  <a:lnTo>
                    <a:pt x="2025" y="2646"/>
                  </a:lnTo>
                  <a:lnTo>
                    <a:pt x="2022" y="2645"/>
                  </a:lnTo>
                  <a:lnTo>
                    <a:pt x="2018" y="2643"/>
                  </a:lnTo>
                  <a:lnTo>
                    <a:pt x="2015" y="2641"/>
                  </a:lnTo>
                  <a:lnTo>
                    <a:pt x="2015" y="2638"/>
                  </a:lnTo>
                  <a:lnTo>
                    <a:pt x="2015" y="2634"/>
                  </a:lnTo>
                  <a:lnTo>
                    <a:pt x="2015" y="2631"/>
                  </a:lnTo>
                  <a:lnTo>
                    <a:pt x="2015" y="2628"/>
                  </a:lnTo>
                  <a:lnTo>
                    <a:pt x="2012" y="2628"/>
                  </a:lnTo>
                  <a:lnTo>
                    <a:pt x="2008" y="2628"/>
                  </a:lnTo>
                  <a:lnTo>
                    <a:pt x="2005" y="2628"/>
                  </a:lnTo>
                  <a:lnTo>
                    <a:pt x="2001" y="2628"/>
                  </a:lnTo>
                  <a:lnTo>
                    <a:pt x="2000" y="2619"/>
                  </a:lnTo>
                  <a:lnTo>
                    <a:pt x="1998" y="2610"/>
                  </a:lnTo>
                  <a:lnTo>
                    <a:pt x="1993" y="2605"/>
                  </a:lnTo>
                  <a:lnTo>
                    <a:pt x="1988" y="2600"/>
                  </a:lnTo>
                  <a:lnTo>
                    <a:pt x="1986" y="2595"/>
                  </a:lnTo>
                  <a:lnTo>
                    <a:pt x="1984" y="2592"/>
                  </a:lnTo>
                  <a:lnTo>
                    <a:pt x="1978" y="2587"/>
                  </a:lnTo>
                  <a:lnTo>
                    <a:pt x="1971" y="2582"/>
                  </a:lnTo>
                  <a:lnTo>
                    <a:pt x="1969" y="2578"/>
                  </a:lnTo>
                  <a:lnTo>
                    <a:pt x="1967" y="2573"/>
                  </a:lnTo>
                  <a:lnTo>
                    <a:pt x="1920" y="2573"/>
                  </a:lnTo>
                  <a:lnTo>
                    <a:pt x="1914" y="2564"/>
                  </a:lnTo>
                  <a:lnTo>
                    <a:pt x="1909" y="2556"/>
                  </a:lnTo>
                  <a:lnTo>
                    <a:pt x="1903" y="2535"/>
                  </a:lnTo>
                  <a:lnTo>
                    <a:pt x="1897" y="2527"/>
                  </a:lnTo>
                  <a:lnTo>
                    <a:pt x="1892" y="2518"/>
                  </a:lnTo>
                  <a:lnTo>
                    <a:pt x="1885" y="2512"/>
                  </a:lnTo>
                  <a:lnTo>
                    <a:pt x="1879" y="2505"/>
                  </a:lnTo>
                  <a:lnTo>
                    <a:pt x="1879" y="2498"/>
                  </a:lnTo>
                  <a:lnTo>
                    <a:pt x="1877" y="2493"/>
                  </a:lnTo>
                  <a:lnTo>
                    <a:pt x="1874" y="2488"/>
                  </a:lnTo>
                  <a:lnTo>
                    <a:pt x="1868" y="2483"/>
                  </a:lnTo>
                  <a:lnTo>
                    <a:pt x="1867" y="2481"/>
                  </a:lnTo>
                  <a:lnTo>
                    <a:pt x="1865" y="2477"/>
                  </a:lnTo>
                  <a:lnTo>
                    <a:pt x="1865" y="2471"/>
                  </a:lnTo>
                  <a:lnTo>
                    <a:pt x="1865" y="2467"/>
                  </a:lnTo>
                  <a:lnTo>
                    <a:pt x="1865" y="2464"/>
                  </a:lnTo>
                  <a:lnTo>
                    <a:pt x="1862" y="2464"/>
                  </a:lnTo>
                  <a:lnTo>
                    <a:pt x="1858" y="2464"/>
                  </a:lnTo>
                  <a:lnTo>
                    <a:pt x="1858" y="2460"/>
                  </a:lnTo>
                  <a:lnTo>
                    <a:pt x="1858" y="2457"/>
                  </a:lnTo>
                  <a:lnTo>
                    <a:pt x="1855" y="2457"/>
                  </a:lnTo>
                  <a:lnTo>
                    <a:pt x="1851" y="2457"/>
                  </a:lnTo>
                  <a:lnTo>
                    <a:pt x="1851" y="2454"/>
                  </a:lnTo>
                  <a:lnTo>
                    <a:pt x="1851" y="2450"/>
                  </a:lnTo>
                  <a:lnTo>
                    <a:pt x="1846" y="2438"/>
                  </a:lnTo>
                  <a:lnTo>
                    <a:pt x="1845" y="2431"/>
                  </a:lnTo>
                  <a:lnTo>
                    <a:pt x="1845" y="2423"/>
                  </a:lnTo>
                  <a:lnTo>
                    <a:pt x="1838" y="2419"/>
                  </a:lnTo>
                  <a:lnTo>
                    <a:pt x="1833" y="2414"/>
                  </a:lnTo>
                  <a:lnTo>
                    <a:pt x="1828" y="2409"/>
                  </a:lnTo>
                  <a:lnTo>
                    <a:pt x="1824" y="2402"/>
                  </a:lnTo>
                  <a:lnTo>
                    <a:pt x="1812" y="2402"/>
                  </a:lnTo>
                  <a:lnTo>
                    <a:pt x="1807" y="2402"/>
                  </a:lnTo>
                  <a:lnTo>
                    <a:pt x="1804" y="2399"/>
                  </a:lnTo>
                  <a:lnTo>
                    <a:pt x="1800" y="2397"/>
                  </a:lnTo>
                  <a:lnTo>
                    <a:pt x="1797" y="2394"/>
                  </a:lnTo>
                  <a:lnTo>
                    <a:pt x="1797" y="2389"/>
                  </a:lnTo>
                  <a:lnTo>
                    <a:pt x="1797" y="2382"/>
                  </a:lnTo>
                  <a:lnTo>
                    <a:pt x="1799" y="2370"/>
                  </a:lnTo>
                  <a:lnTo>
                    <a:pt x="1802" y="2361"/>
                  </a:lnTo>
                  <a:lnTo>
                    <a:pt x="1809" y="2353"/>
                  </a:lnTo>
                  <a:lnTo>
                    <a:pt x="1812" y="2349"/>
                  </a:lnTo>
                  <a:lnTo>
                    <a:pt x="1817" y="2348"/>
                  </a:lnTo>
                  <a:lnTo>
                    <a:pt x="1817" y="2341"/>
                  </a:lnTo>
                  <a:lnTo>
                    <a:pt x="1819" y="2336"/>
                  </a:lnTo>
                  <a:lnTo>
                    <a:pt x="1824" y="2327"/>
                  </a:lnTo>
                  <a:lnTo>
                    <a:pt x="1828" y="2326"/>
                  </a:lnTo>
                  <a:lnTo>
                    <a:pt x="1829" y="2324"/>
                  </a:lnTo>
                  <a:lnTo>
                    <a:pt x="1833" y="2319"/>
                  </a:lnTo>
                  <a:lnTo>
                    <a:pt x="1834" y="2312"/>
                  </a:lnTo>
                  <a:lnTo>
                    <a:pt x="1838" y="2307"/>
                  </a:lnTo>
                  <a:lnTo>
                    <a:pt x="1829" y="2308"/>
                  </a:lnTo>
                  <a:lnTo>
                    <a:pt x="1824" y="2307"/>
                  </a:lnTo>
                  <a:lnTo>
                    <a:pt x="1819" y="2305"/>
                  </a:lnTo>
                  <a:lnTo>
                    <a:pt x="1817" y="2300"/>
                  </a:lnTo>
                  <a:lnTo>
                    <a:pt x="1812" y="2291"/>
                  </a:lnTo>
                  <a:lnTo>
                    <a:pt x="1809" y="2288"/>
                  </a:lnTo>
                  <a:lnTo>
                    <a:pt x="1804" y="2286"/>
                  </a:lnTo>
                  <a:lnTo>
                    <a:pt x="1799" y="2278"/>
                  </a:lnTo>
                  <a:lnTo>
                    <a:pt x="1792" y="2271"/>
                  </a:lnTo>
                  <a:lnTo>
                    <a:pt x="1787" y="2262"/>
                  </a:lnTo>
                  <a:lnTo>
                    <a:pt x="1783" y="2252"/>
                  </a:lnTo>
                  <a:lnTo>
                    <a:pt x="1773" y="2247"/>
                  </a:lnTo>
                  <a:lnTo>
                    <a:pt x="1763" y="2242"/>
                  </a:lnTo>
                  <a:lnTo>
                    <a:pt x="1756" y="2235"/>
                  </a:lnTo>
                  <a:lnTo>
                    <a:pt x="1747" y="2228"/>
                  </a:lnTo>
                  <a:lnTo>
                    <a:pt x="1746" y="2223"/>
                  </a:lnTo>
                  <a:lnTo>
                    <a:pt x="1742" y="2218"/>
                  </a:lnTo>
                  <a:lnTo>
                    <a:pt x="1732" y="2201"/>
                  </a:lnTo>
                  <a:lnTo>
                    <a:pt x="1725" y="2181"/>
                  </a:lnTo>
                  <a:lnTo>
                    <a:pt x="1717" y="2162"/>
                  </a:lnTo>
                  <a:lnTo>
                    <a:pt x="1708" y="2143"/>
                  </a:lnTo>
                  <a:lnTo>
                    <a:pt x="1712" y="2141"/>
                  </a:lnTo>
                  <a:lnTo>
                    <a:pt x="1713" y="2140"/>
                  </a:lnTo>
                  <a:lnTo>
                    <a:pt x="1715" y="2133"/>
                  </a:lnTo>
                  <a:lnTo>
                    <a:pt x="1715" y="2116"/>
                  </a:lnTo>
                  <a:lnTo>
                    <a:pt x="1718" y="2117"/>
                  </a:lnTo>
                  <a:lnTo>
                    <a:pt x="1720" y="2121"/>
                  </a:lnTo>
                  <a:lnTo>
                    <a:pt x="1722" y="2124"/>
                  </a:lnTo>
                  <a:lnTo>
                    <a:pt x="1722" y="2129"/>
                  </a:lnTo>
                  <a:lnTo>
                    <a:pt x="1727" y="2129"/>
                  </a:lnTo>
                  <a:lnTo>
                    <a:pt x="1732" y="2129"/>
                  </a:lnTo>
                  <a:lnTo>
                    <a:pt x="1737" y="2135"/>
                  </a:lnTo>
                  <a:lnTo>
                    <a:pt x="1744" y="2138"/>
                  </a:lnTo>
                  <a:lnTo>
                    <a:pt x="1749" y="2138"/>
                  </a:lnTo>
                  <a:lnTo>
                    <a:pt x="1756" y="2136"/>
                  </a:lnTo>
                  <a:lnTo>
                    <a:pt x="1756" y="2145"/>
                  </a:lnTo>
                  <a:lnTo>
                    <a:pt x="1759" y="2150"/>
                  </a:lnTo>
                  <a:lnTo>
                    <a:pt x="1764" y="2153"/>
                  </a:lnTo>
                  <a:lnTo>
                    <a:pt x="1770" y="2157"/>
                  </a:lnTo>
                  <a:lnTo>
                    <a:pt x="1770" y="2167"/>
                  </a:lnTo>
                  <a:lnTo>
                    <a:pt x="1771" y="2170"/>
                  </a:lnTo>
                  <a:lnTo>
                    <a:pt x="1773" y="2174"/>
                  </a:lnTo>
                  <a:lnTo>
                    <a:pt x="1776" y="2175"/>
                  </a:lnTo>
                  <a:lnTo>
                    <a:pt x="1780" y="2177"/>
                  </a:lnTo>
                  <a:lnTo>
                    <a:pt x="1790" y="2177"/>
                  </a:lnTo>
                  <a:lnTo>
                    <a:pt x="1790" y="2170"/>
                  </a:lnTo>
                  <a:lnTo>
                    <a:pt x="1793" y="2164"/>
                  </a:lnTo>
                  <a:lnTo>
                    <a:pt x="1799" y="2160"/>
                  </a:lnTo>
                  <a:lnTo>
                    <a:pt x="1804" y="2157"/>
                  </a:lnTo>
                  <a:lnTo>
                    <a:pt x="1804" y="2148"/>
                  </a:lnTo>
                  <a:lnTo>
                    <a:pt x="1805" y="2141"/>
                  </a:lnTo>
                  <a:lnTo>
                    <a:pt x="1807" y="2135"/>
                  </a:lnTo>
                  <a:lnTo>
                    <a:pt x="1810" y="2129"/>
                  </a:lnTo>
                  <a:lnTo>
                    <a:pt x="1814" y="2128"/>
                  </a:lnTo>
                  <a:lnTo>
                    <a:pt x="1817" y="2124"/>
                  </a:lnTo>
                  <a:lnTo>
                    <a:pt x="1821" y="2121"/>
                  </a:lnTo>
                  <a:lnTo>
                    <a:pt x="1822" y="2112"/>
                  </a:lnTo>
                  <a:lnTo>
                    <a:pt x="1826" y="2109"/>
                  </a:lnTo>
                  <a:lnTo>
                    <a:pt x="1828" y="2107"/>
                  </a:lnTo>
                  <a:lnTo>
                    <a:pt x="1833" y="2106"/>
                  </a:lnTo>
                  <a:lnTo>
                    <a:pt x="1838" y="2107"/>
                  </a:lnTo>
                  <a:lnTo>
                    <a:pt x="1841" y="2106"/>
                  </a:lnTo>
                  <a:lnTo>
                    <a:pt x="1845" y="2102"/>
                  </a:lnTo>
                  <a:lnTo>
                    <a:pt x="1846" y="2099"/>
                  </a:lnTo>
                  <a:lnTo>
                    <a:pt x="1848" y="2095"/>
                  </a:lnTo>
                  <a:lnTo>
                    <a:pt x="1851" y="2094"/>
                  </a:lnTo>
                  <a:lnTo>
                    <a:pt x="1855" y="2092"/>
                  </a:lnTo>
                  <a:lnTo>
                    <a:pt x="1858" y="2094"/>
                  </a:lnTo>
                  <a:lnTo>
                    <a:pt x="1862" y="2094"/>
                  </a:lnTo>
                  <a:lnTo>
                    <a:pt x="1865" y="2094"/>
                  </a:lnTo>
                  <a:lnTo>
                    <a:pt x="1868" y="2094"/>
                  </a:lnTo>
                  <a:lnTo>
                    <a:pt x="1879" y="2087"/>
                  </a:lnTo>
                  <a:lnTo>
                    <a:pt x="1887" y="2080"/>
                  </a:lnTo>
                  <a:lnTo>
                    <a:pt x="1891" y="2080"/>
                  </a:lnTo>
                  <a:lnTo>
                    <a:pt x="1897" y="2077"/>
                  </a:lnTo>
                  <a:lnTo>
                    <a:pt x="1904" y="2075"/>
                  </a:lnTo>
                  <a:lnTo>
                    <a:pt x="1913" y="2077"/>
                  </a:lnTo>
                  <a:lnTo>
                    <a:pt x="1923" y="2082"/>
                  </a:lnTo>
                  <a:lnTo>
                    <a:pt x="1923" y="2080"/>
                  </a:lnTo>
                  <a:lnTo>
                    <a:pt x="1925" y="2080"/>
                  </a:lnTo>
                  <a:lnTo>
                    <a:pt x="1926" y="2078"/>
                  </a:lnTo>
                  <a:lnTo>
                    <a:pt x="1928" y="2077"/>
                  </a:lnTo>
                  <a:lnTo>
                    <a:pt x="1930" y="2077"/>
                  </a:lnTo>
                  <a:lnTo>
                    <a:pt x="1932" y="2075"/>
                  </a:lnTo>
                  <a:lnTo>
                    <a:pt x="1933" y="2075"/>
                  </a:lnTo>
                  <a:lnTo>
                    <a:pt x="1942" y="2075"/>
                  </a:lnTo>
                  <a:lnTo>
                    <a:pt x="1950" y="2075"/>
                  </a:lnTo>
                  <a:lnTo>
                    <a:pt x="1959" y="2075"/>
                  </a:lnTo>
                  <a:lnTo>
                    <a:pt x="1967" y="2075"/>
                  </a:lnTo>
                  <a:lnTo>
                    <a:pt x="1974" y="2075"/>
                  </a:lnTo>
                  <a:lnTo>
                    <a:pt x="1974" y="2068"/>
                  </a:lnTo>
                  <a:lnTo>
                    <a:pt x="1978" y="2063"/>
                  </a:lnTo>
                  <a:lnTo>
                    <a:pt x="1979" y="2058"/>
                  </a:lnTo>
                  <a:lnTo>
                    <a:pt x="1983" y="2054"/>
                  </a:lnTo>
                  <a:lnTo>
                    <a:pt x="1993" y="2048"/>
                  </a:lnTo>
                  <a:lnTo>
                    <a:pt x="2001" y="2041"/>
                  </a:lnTo>
                  <a:lnTo>
                    <a:pt x="2036" y="2041"/>
                  </a:lnTo>
                  <a:lnTo>
                    <a:pt x="2039" y="2034"/>
                  </a:lnTo>
                  <a:lnTo>
                    <a:pt x="2044" y="2027"/>
                  </a:lnTo>
                  <a:lnTo>
                    <a:pt x="2047" y="2024"/>
                  </a:lnTo>
                  <a:lnTo>
                    <a:pt x="2053" y="2022"/>
                  </a:lnTo>
                  <a:lnTo>
                    <a:pt x="2058" y="2020"/>
                  </a:lnTo>
                  <a:lnTo>
                    <a:pt x="2063" y="2020"/>
                  </a:lnTo>
                  <a:lnTo>
                    <a:pt x="2068" y="2012"/>
                  </a:lnTo>
                  <a:lnTo>
                    <a:pt x="2075" y="2005"/>
                  </a:lnTo>
                  <a:lnTo>
                    <a:pt x="2082" y="1998"/>
                  </a:lnTo>
                  <a:lnTo>
                    <a:pt x="2090" y="1993"/>
                  </a:lnTo>
                  <a:lnTo>
                    <a:pt x="2099" y="1991"/>
                  </a:lnTo>
                  <a:lnTo>
                    <a:pt x="2107" y="1990"/>
                  </a:lnTo>
                  <a:lnTo>
                    <a:pt x="2112" y="1984"/>
                  </a:lnTo>
                  <a:lnTo>
                    <a:pt x="2117" y="1979"/>
                  </a:lnTo>
                  <a:lnTo>
                    <a:pt x="2117" y="1976"/>
                  </a:lnTo>
                  <a:lnTo>
                    <a:pt x="2121" y="1974"/>
                  </a:lnTo>
                  <a:lnTo>
                    <a:pt x="2123" y="1976"/>
                  </a:lnTo>
                  <a:lnTo>
                    <a:pt x="2124" y="1979"/>
                  </a:lnTo>
                  <a:lnTo>
                    <a:pt x="2131" y="1979"/>
                  </a:lnTo>
                  <a:lnTo>
                    <a:pt x="2136" y="1978"/>
                  </a:lnTo>
                  <a:lnTo>
                    <a:pt x="2145" y="1973"/>
                  </a:lnTo>
                  <a:lnTo>
                    <a:pt x="2146" y="1967"/>
                  </a:lnTo>
                  <a:lnTo>
                    <a:pt x="2148" y="1966"/>
                  </a:lnTo>
                  <a:lnTo>
                    <a:pt x="2152" y="1966"/>
                  </a:lnTo>
                  <a:lnTo>
                    <a:pt x="2155" y="1966"/>
                  </a:lnTo>
                  <a:lnTo>
                    <a:pt x="2158" y="1962"/>
                  </a:lnTo>
                  <a:lnTo>
                    <a:pt x="2162" y="1961"/>
                  </a:lnTo>
                  <a:lnTo>
                    <a:pt x="2165" y="1959"/>
                  </a:lnTo>
                  <a:lnTo>
                    <a:pt x="2169" y="1957"/>
                  </a:lnTo>
                  <a:lnTo>
                    <a:pt x="2172" y="1955"/>
                  </a:lnTo>
                  <a:lnTo>
                    <a:pt x="2175" y="1954"/>
                  </a:lnTo>
                  <a:lnTo>
                    <a:pt x="2179" y="1952"/>
                  </a:lnTo>
                  <a:lnTo>
                    <a:pt x="2182" y="1950"/>
                  </a:lnTo>
                  <a:lnTo>
                    <a:pt x="2186" y="1949"/>
                  </a:lnTo>
                  <a:lnTo>
                    <a:pt x="2189" y="1947"/>
                  </a:lnTo>
                  <a:lnTo>
                    <a:pt x="2193" y="1945"/>
                  </a:lnTo>
                  <a:lnTo>
                    <a:pt x="2196" y="1944"/>
                  </a:lnTo>
                  <a:lnTo>
                    <a:pt x="2198" y="1942"/>
                  </a:lnTo>
                  <a:lnTo>
                    <a:pt x="2198" y="1940"/>
                  </a:lnTo>
                  <a:lnTo>
                    <a:pt x="2199" y="1938"/>
                  </a:lnTo>
                  <a:lnTo>
                    <a:pt x="2208" y="1937"/>
                  </a:lnTo>
                  <a:lnTo>
                    <a:pt x="2217" y="1935"/>
                  </a:lnTo>
                  <a:lnTo>
                    <a:pt x="2225" y="1933"/>
                  </a:lnTo>
                  <a:lnTo>
                    <a:pt x="2234" y="1932"/>
                  </a:lnTo>
                  <a:lnTo>
                    <a:pt x="2234" y="1928"/>
                  </a:lnTo>
                  <a:lnTo>
                    <a:pt x="2234" y="1925"/>
                  </a:lnTo>
                  <a:lnTo>
                    <a:pt x="2235" y="1925"/>
                  </a:lnTo>
                  <a:lnTo>
                    <a:pt x="2240" y="1925"/>
                  </a:lnTo>
                  <a:lnTo>
                    <a:pt x="2247" y="1925"/>
                  </a:lnTo>
                  <a:lnTo>
                    <a:pt x="2254" y="1921"/>
                  </a:lnTo>
                  <a:lnTo>
                    <a:pt x="2261" y="1918"/>
                  </a:lnTo>
                  <a:lnTo>
                    <a:pt x="2266" y="1916"/>
                  </a:lnTo>
                  <a:lnTo>
                    <a:pt x="2268" y="1915"/>
                  </a:lnTo>
                  <a:lnTo>
                    <a:pt x="2268" y="1911"/>
                  </a:lnTo>
                  <a:lnTo>
                    <a:pt x="2276" y="1909"/>
                  </a:lnTo>
                  <a:lnTo>
                    <a:pt x="2280" y="1908"/>
                  </a:lnTo>
                  <a:lnTo>
                    <a:pt x="2281" y="1904"/>
                  </a:lnTo>
                  <a:lnTo>
                    <a:pt x="2285" y="1904"/>
                  </a:lnTo>
                  <a:lnTo>
                    <a:pt x="2288" y="1904"/>
                  </a:lnTo>
                  <a:lnTo>
                    <a:pt x="2292" y="1904"/>
                  </a:lnTo>
                  <a:lnTo>
                    <a:pt x="2295" y="1904"/>
                  </a:lnTo>
                  <a:lnTo>
                    <a:pt x="2297" y="1903"/>
                  </a:lnTo>
                  <a:lnTo>
                    <a:pt x="2298" y="1898"/>
                  </a:lnTo>
                  <a:lnTo>
                    <a:pt x="2300" y="1894"/>
                  </a:lnTo>
                  <a:lnTo>
                    <a:pt x="2302" y="1891"/>
                  </a:lnTo>
                  <a:lnTo>
                    <a:pt x="2305" y="1891"/>
                  </a:lnTo>
                  <a:lnTo>
                    <a:pt x="2309" y="1891"/>
                  </a:lnTo>
                  <a:lnTo>
                    <a:pt x="2312" y="1891"/>
                  </a:lnTo>
                  <a:lnTo>
                    <a:pt x="2315" y="1891"/>
                  </a:lnTo>
                  <a:lnTo>
                    <a:pt x="2315" y="1887"/>
                  </a:lnTo>
                  <a:lnTo>
                    <a:pt x="2315" y="1884"/>
                  </a:lnTo>
                  <a:lnTo>
                    <a:pt x="2317" y="1884"/>
                  </a:lnTo>
                  <a:lnTo>
                    <a:pt x="2322" y="1884"/>
                  </a:lnTo>
                  <a:lnTo>
                    <a:pt x="2326" y="1884"/>
                  </a:lnTo>
                  <a:lnTo>
                    <a:pt x="2329" y="1884"/>
                  </a:lnTo>
                  <a:lnTo>
                    <a:pt x="2336" y="1884"/>
                  </a:lnTo>
                  <a:lnTo>
                    <a:pt x="2343" y="1877"/>
                  </a:lnTo>
                  <a:lnTo>
                    <a:pt x="2356" y="1877"/>
                  </a:lnTo>
                  <a:lnTo>
                    <a:pt x="2360" y="1870"/>
                  </a:lnTo>
                  <a:lnTo>
                    <a:pt x="2361" y="1867"/>
                  </a:lnTo>
                  <a:lnTo>
                    <a:pt x="2360" y="1863"/>
                  </a:lnTo>
                  <a:lnTo>
                    <a:pt x="2356" y="1858"/>
                  </a:lnTo>
                  <a:lnTo>
                    <a:pt x="2350" y="1853"/>
                  </a:lnTo>
                  <a:lnTo>
                    <a:pt x="2343" y="1848"/>
                  </a:lnTo>
                  <a:lnTo>
                    <a:pt x="2338" y="1841"/>
                  </a:lnTo>
                  <a:lnTo>
                    <a:pt x="2334" y="1833"/>
                  </a:lnTo>
                  <a:lnTo>
                    <a:pt x="2334" y="1827"/>
                  </a:lnTo>
                  <a:lnTo>
                    <a:pt x="2336" y="1822"/>
                  </a:lnTo>
                  <a:lnTo>
                    <a:pt x="2336" y="1817"/>
                  </a:lnTo>
                  <a:lnTo>
                    <a:pt x="2338" y="1814"/>
                  </a:lnTo>
                  <a:lnTo>
                    <a:pt x="2341" y="1812"/>
                  </a:lnTo>
                  <a:lnTo>
                    <a:pt x="2344" y="1810"/>
                  </a:lnTo>
                  <a:lnTo>
                    <a:pt x="2353" y="1809"/>
                  </a:lnTo>
                  <a:lnTo>
                    <a:pt x="2355" y="1805"/>
                  </a:lnTo>
                  <a:lnTo>
                    <a:pt x="2356" y="1802"/>
                  </a:lnTo>
                  <a:lnTo>
                    <a:pt x="2361" y="1800"/>
                  </a:lnTo>
                  <a:lnTo>
                    <a:pt x="2365" y="1798"/>
                  </a:lnTo>
                  <a:lnTo>
                    <a:pt x="2370" y="1795"/>
                  </a:lnTo>
                  <a:lnTo>
                    <a:pt x="2377" y="1795"/>
                  </a:lnTo>
                  <a:lnTo>
                    <a:pt x="2384" y="1795"/>
                  </a:lnTo>
                  <a:lnTo>
                    <a:pt x="2389" y="1797"/>
                  </a:lnTo>
                  <a:lnTo>
                    <a:pt x="2397" y="1802"/>
                  </a:lnTo>
                  <a:lnTo>
                    <a:pt x="2397" y="1805"/>
                  </a:lnTo>
                  <a:lnTo>
                    <a:pt x="2401" y="1807"/>
                  </a:lnTo>
                  <a:lnTo>
                    <a:pt x="2407" y="1809"/>
                  </a:lnTo>
                  <a:lnTo>
                    <a:pt x="2414" y="1810"/>
                  </a:lnTo>
                  <a:lnTo>
                    <a:pt x="2416" y="1812"/>
                  </a:lnTo>
                  <a:lnTo>
                    <a:pt x="2418" y="1815"/>
                  </a:lnTo>
                  <a:lnTo>
                    <a:pt x="2425" y="1814"/>
                  </a:lnTo>
                  <a:lnTo>
                    <a:pt x="2428" y="1814"/>
                  </a:lnTo>
                  <a:lnTo>
                    <a:pt x="2436" y="1817"/>
                  </a:lnTo>
                  <a:lnTo>
                    <a:pt x="2442" y="1822"/>
                  </a:lnTo>
                  <a:lnTo>
                    <a:pt x="2447" y="1822"/>
                  </a:lnTo>
                  <a:lnTo>
                    <a:pt x="2452" y="1822"/>
                  </a:lnTo>
                  <a:lnTo>
                    <a:pt x="2450" y="1833"/>
                  </a:lnTo>
                  <a:lnTo>
                    <a:pt x="2452" y="1839"/>
                  </a:lnTo>
                  <a:lnTo>
                    <a:pt x="2455" y="1851"/>
                  </a:lnTo>
                  <a:lnTo>
                    <a:pt x="2459" y="1856"/>
                  </a:lnTo>
                  <a:lnTo>
                    <a:pt x="2459" y="1863"/>
                  </a:lnTo>
                  <a:lnTo>
                    <a:pt x="2464" y="1865"/>
                  </a:lnTo>
                  <a:lnTo>
                    <a:pt x="2465" y="1867"/>
                  </a:lnTo>
                  <a:lnTo>
                    <a:pt x="2465" y="1870"/>
                  </a:lnTo>
                  <a:lnTo>
                    <a:pt x="2476" y="1870"/>
                  </a:lnTo>
                  <a:lnTo>
                    <a:pt x="2484" y="1868"/>
                  </a:lnTo>
                  <a:lnTo>
                    <a:pt x="2489" y="1863"/>
                  </a:lnTo>
                  <a:lnTo>
                    <a:pt x="2493" y="1856"/>
                  </a:lnTo>
                  <a:lnTo>
                    <a:pt x="2498" y="1819"/>
                  </a:lnTo>
                  <a:lnTo>
                    <a:pt x="2505" y="1783"/>
                  </a:lnTo>
                  <a:lnTo>
                    <a:pt x="2520" y="1713"/>
                  </a:lnTo>
                  <a:lnTo>
                    <a:pt x="2522" y="1705"/>
                  </a:lnTo>
                  <a:lnTo>
                    <a:pt x="2520" y="1696"/>
                  </a:lnTo>
                  <a:lnTo>
                    <a:pt x="2518" y="1684"/>
                  </a:lnTo>
                  <a:lnTo>
                    <a:pt x="2515" y="1672"/>
                  </a:lnTo>
                  <a:lnTo>
                    <a:pt x="2513" y="1665"/>
                  </a:lnTo>
                  <a:lnTo>
                    <a:pt x="2513" y="1659"/>
                  </a:lnTo>
                  <a:close/>
                  <a:moveTo>
                    <a:pt x="807" y="130"/>
                  </a:moveTo>
                  <a:lnTo>
                    <a:pt x="806" y="135"/>
                  </a:lnTo>
                  <a:lnTo>
                    <a:pt x="804" y="137"/>
                  </a:lnTo>
                  <a:lnTo>
                    <a:pt x="801" y="137"/>
                  </a:lnTo>
                  <a:lnTo>
                    <a:pt x="801" y="144"/>
                  </a:lnTo>
                  <a:lnTo>
                    <a:pt x="802" y="149"/>
                  </a:lnTo>
                  <a:lnTo>
                    <a:pt x="807" y="151"/>
                  </a:lnTo>
                  <a:lnTo>
                    <a:pt x="813" y="152"/>
                  </a:lnTo>
                  <a:lnTo>
                    <a:pt x="824" y="154"/>
                  </a:lnTo>
                  <a:lnTo>
                    <a:pt x="830" y="156"/>
                  </a:lnTo>
                  <a:lnTo>
                    <a:pt x="835" y="157"/>
                  </a:lnTo>
                  <a:lnTo>
                    <a:pt x="836" y="162"/>
                  </a:lnTo>
                  <a:lnTo>
                    <a:pt x="838" y="164"/>
                  </a:lnTo>
                  <a:lnTo>
                    <a:pt x="843" y="166"/>
                  </a:lnTo>
                  <a:lnTo>
                    <a:pt x="847" y="164"/>
                  </a:lnTo>
                  <a:lnTo>
                    <a:pt x="855" y="161"/>
                  </a:lnTo>
                  <a:lnTo>
                    <a:pt x="862" y="157"/>
                  </a:lnTo>
                  <a:lnTo>
                    <a:pt x="862" y="137"/>
                  </a:lnTo>
                  <a:lnTo>
                    <a:pt x="857" y="135"/>
                  </a:lnTo>
                  <a:lnTo>
                    <a:pt x="855" y="133"/>
                  </a:lnTo>
                  <a:lnTo>
                    <a:pt x="855" y="130"/>
                  </a:lnTo>
                  <a:lnTo>
                    <a:pt x="843" y="130"/>
                  </a:lnTo>
                  <a:lnTo>
                    <a:pt x="831" y="130"/>
                  </a:lnTo>
                  <a:lnTo>
                    <a:pt x="821" y="128"/>
                  </a:lnTo>
                  <a:lnTo>
                    <a:pt x="814" y="123"/>
                  </a:lnTo>
                  <a:lnTo>
                    <a:pt x="814" y="127"/>
                  </a:lnTo>
                  <a:lnTo>
                    <a:pt x="813" y="128"/>
                  </a:lnTo>
                  <a:lnTo>
                    <a:pt x="807" y="130"/>
                  </a:lnTo>
                  <a:close/>
                  <a:moveTo>
                    <a:pt x="330" y="615"/>
                  </a:moveTo>
                  <a:lnTo>
                    <a:pt x="328" y="603"/>
                  </a:lnTo>
                  <a:lnTo>
                    <a:pt x="325" y="599"/>
                  </a:lnTo>
                  <a:lnTo>
                    <a:pt x="323" y="594"/>
                  </a:lnTo>
                  <a:lnTo>
                    <a:pt x="318" y="592"/>
                  </a:lnTo>
                  <a:lnTo>
                    <a:pt x="314" y="589"/>
                  </a:lnTo>
                  <a:lnTo>
                    <a:pt x="302" y="587"/>
                  </a:lnTo>
                  <a:lnTo>
                    <a:pt x="299" y="599"/>
                  </a:lnTo>
                  <a:lnTo>
                    <a:pt x="297" y="608"/>
                  </a:lnTo>
                  <a:lnTo>
                    <a:pt x="299" y="616"/>
                  </a:lnTo>
                  <a:lnTo>
                    <a:pt x="302" y="628"/>
                  </a:lnTo>
                  <a:lnTo>
                    <a:pt x="309" y="630"/>
                  </a:lnTo>
                  <a:lnTo>
                    <a:pt x="313" y="628"/>
                  </a:lnTo>
                  <a:lnTo>
                    <a:pt x="314" y="625"/>
                  </a:lnTo>
                  <a:lnTo>
                    <a:pt x="316" y="621"/>
                  </a:lnTo>
                  <a:lnTo>
                    <a:pt x="318" y="618"/>
                  </a:lnTo>
                  <a:lnTo>
                    <a:pt x="319" y="615"/>
                  </a:lnTo>
                  <a:lnTo>
                    <a:pt x="323" y="613"/>
                  </a:lnTo>
                  <a:lnTo>
                    <a:pt x="330" y="615"/>
                  </a:lnTo>
                  <a:close/>
                  <a:moveTo>
                    <a:pt x="794" y="151"/>
                  </a:moveTo>
                  <a:lnTo>
                    <a:pt x="787" y="151"/>
                  </a:lnTo>
                  <a:lnTo>
                    <a:pt x="782" y="152"/>
                  </a:lnTo>
                  <a:lnTo>
                    <a:pt x="778" y="154"/>
                  </a:lnTo>
                  <a:lnTo>
                    <a:pt x="777" y="157"/>
                  </a:lnTo>
                  <a:lnTo>
                    <a:pt x="773" y="161"/>
                  </a:lnTo>
                  <a:lnTo>
                    <a:pt x="773" y="166"/>
                  </a:lnTo>
                  <a:lnTo>
                    <a:pt x="773" y="178"/>
                  </a:lnTo>
                  <a:lnTo>
                    <a:pt x="778" y="180"/>
                  </a:lnTo>
                  <a:lnTo>
                    <a:pt x="780" y="181"/>
                  </a:lnTo>
                  <a:lnTo>
                    <a:pt x="780" y="185"/>
                  </a:lnTo>
                  <a:lnTo>
                    <a:pt x="785" y="193"/>
                  </a:lnTo>
                  <a:lnTo>
                    <a:pt x="789" y="197"/>
                  </a:lnTo>
                  <a:lnTo>
                    <a:pt x="794" y="198"/>
                  </a:lnTo>
                  <a:lnTo>
                    <a:pt x="797" y="193"/>
                  </a:lnTo>
                  <a:lnTo>
                    <a:pt x="799" y="186"/>
                  </a:lnTo>
                  <a:lnTo>
                    <a:pt x="801" y="180"/>
                  </a:lnTo>
                  <a:lnTo>
                    <a:pt x="801" y="171"/>
                  </a:lnTo>
                  <a:lnTo>
                    <a:pt x="797" y="171"/>
                  </a:lnTo>
                  <a:lnTo>
                    <a:pt x="795" y="169"/>
                  </a:lnTo>
                  <a:lnTo>
                    <a:pt x="794" y="164"/>
                  </a:lnTo>
                  <a:lnTo>
                    <a:pt x="794" y="151"/>
                  </a:lnTo>
                  <a:close/>
                  <a:moveTo>
                    <a:pt x="876" y="246"/>
                  </a:moveTo>
                  <a:lnTo>
                    <a:pt x="877" y="241"/>
                  </a:lnTo>
                  <a:lnTo>
                    <a:pt x="879" y="239"/>
                  </a:lnTo>
                  <a:lnTo>
                    <a:pt x="882" y="239"/>
                  </a:lnTo>
                  <a:lnTo>
                    <a:pt x="882" y="232"/>
                  </a:lnTo>
                  <a:lnTo>
                    <a:pt x="882" y="219"/>
                  </a:lnTo>
                  <a:lnTo>
                    <a:pt x="870" y="219"/>
                  </a:lnTo>
                  <a:lnTo>
                    <a:pt x="859" y="221"/>
                  </a:lnTo>
                  <a:lnTo>
                    <a:pt x="855" y="222"/>
                  </a:lnTo>
                  <a:lnTo>
                    <a:pt x="852" y="224"/>
                  </a:lnTo>
                  <a:lnTo>
                    <a:pt x="850" y="227"/>
                  </a:lnTo>
                  <a:lnTo>
                    <a:pt x="848" y="232"/>
                  </a:lnTo>
                  <a:lnTo>
                    <a:pt x="848" y="246"/>
                  </a:lnTo>
                  <a:lnTo>
                    <a:pt x="855" y="246"/>
                  </a:lnTo>
                  <a:lnTo>
                    <a:pt x="860" y="248"/>
                  </a:lnTo>
                  <a:lnTo>
                    <a:pt x="862" y="250"/>
                  </a:lnTo>
                  <a:lnTo>
                    <a:pt x="862" y="253"/>
                  </a:lnTo>
                  <a:lnTo>
                    <a:pt x="867" y="253"/>
                  </a:lnTo>
                  <a:lnTo>
                    <a:pt x="870" y="251"/>
                  </a:lnTo>
                  <a:lnTo>
                    <a:pt x="874" y="250"/>
                  </a:lnTo>
                  <a:lnTo>
                    <a:pt x="876" y="24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61" name="Freeform 47">
              <a:extLst>
                <a:ext uri="{FF2B5EF4-FFF2-40B4-BE49-F238E27FC236}">
                  <a16:creationId xmlns:a16="http://schemas.microsoft.com/office/drawing/2014/main" id="{5DC9B6DB-E67D-40F2-9BCD-F42A4487F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0FFF5D71-A3FD-4214-923E-23234785E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 49">
              <a:extLst>
                <a:ext uri="{FF2B5EF4-FFF2-40B4-BE49-F238E27FC236}">
                  <a16:creationId xmlns:a16="http://schemas.microsoft.com/office/drawing/2014/main" id="{E8736E66-4FB7-4DAE-AB05-3C9F7AB1F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866" y="3610310"/>
              <a:ext cx="1588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50">
              <a:extLst>
                <a:ext uri="{FF2B5EF4-FFF2-40B4-BE49-F238E27FC236}">
                  <a16:creationId xmlns:a16="http://schemas.microsoft.com/office/drawing/2014/main" id="{673FFF5E-3591-42B7-8E5A-ACF323A75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5391" y="360396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51">
              <a:extLst>
                <a:ext uri="{FF2B5EF4-FFF2-40B4-BE49-F238E27FC236}">
                  <a16:creationId xmlns:a16="http://schemas.microsoft.com/office/drawing/2014/main" id="{D99B1E3E-BE66-4470-8017-63CC1C27C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7454" y="3608722"/>
              <a:ext cx="1587" cy="1588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0 w 3"/>
                <a:gd name="T5" fmla="*/ 2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52">
              <a:extLst>
                <a:ext uri="{FF2B5EF4-FFF2-40B4-BE49-F238E27FC236}">
                  <a16:creationId xmlns:a16="http://schemas.microsoft.com/office/drawing/2014/main" id="{47B107E2-EE80-42F3-9C98-84236FC29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9829" y="3710322"/>
              <a:ext cx="1587" cy="3175"/>
            </a:xfrm>
            <a:custGeom>
              <a:avLst/>
              <a:gdLst>
                <a:gd name="T0" fmla="*/ 0 w 1"/>
                <a:gd name="T1" fmla="*/ 9 h 10"/>
                <a:gd name="T2" fmla="*/ 0 w 1"/>
                <a:gd name="T3" fmla="*/ 9 h 10"/>
                <a:gd name="T4" fmla="*/ 0 w 1"/>
                <a:gd name="T5" fmla="*/ 0 h 10"/>
                <a:gd name="T6" fmla="*/ 0 w 1"/>
                <a:gd name="T7" fmla="*/ 0 h 10"/>
                <a:gd name="T8" fmla="*/ 0 w 1"/>
                <a:gd name="T9" fmla="*/ 0 h 10"/>
                <a:gd name="T10" fmla="*/ 0 w 1"/>
                <a:gd name="T11" fmla="*/ 0 h 10"/>
                <a:gd name="T12" fmla="*/ 0 w 1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0">
                  <a:moveTo>
                    <a:pt x="0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Freeform 53">
              <a:extLst>
                <a:ext uri="{FF2B5EF4-FFF2-40B4-BE49-F238E27FC236}">
                  <a16:creationId xmlns:a16="http://schemas.microsoft.com/office/drawing/2014/main" id="{EF9E04C2-8EC8-4EDD-9E46-F49474150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9041" y="3607135"/>
              <a:ext cx="1588" cy="1587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0 w 3"/>
                <a:gd name="T5" fmla="*/ 3 h 4"/>
                <a:gd name="T6" fmla="*/ 0 w 3"/>
                <a:gd name="T7" fmla="*/ 3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Freeform 54">
              <a:extLst>
                <a:ext uri="{FF2B5EF4-FFF2-40B4-BE49-F238E27FC236}">
                  <a16:creationId xmlns:a16="http://schemas.microsoft.com/office/drawing/2014/main" id="{CD80CE9E-5A93-48DE-BBAC-9DD60D11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1587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Freeform 55">
              <a:extLst>
                <a:ext uri="{FF2B5EF4-FFF2-40B4-BE49-F238E27FC236}">
                  <a16:creationId xmlns:a16="http://schemas.microsoft.com/office/drawing/2014/main" id="{7B59ACF5-8FDF-4989-B595-F28905768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3175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w 7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56">
              <a:extLst>
                <a:ext uri="{FF2B5EF4-FFF2-40B4-BE49-F238E27FC236}">
                  <a16:creationId xmlns:a16="http://schemas.microsoft.com/office/drawing/2014/main" id="{20EFA1F6-F932-4634-A2B2-D49B6843A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9A1B2BB-B375-40B5-9562-FCBD020D8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30985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  <a:gd name="T10" fmla="*/ 0 w 1"/>
                <a:gd name="T11" fmla="*/ 3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D671E479-6313-4A17-8386-89A08776D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5491" y="3975435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Freeform 59">
              <a:extLst>
                <a:ext uri="{FF2B5EF4-FFF2-40B4-BE49-F238E27FC236}">
                  <a16:creationId xmlns:a16="http://schemas.microsoft.com/office/drawing/2014/main" id="{722EB729-0E44-42FC-A023-A5EDE3418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60">
              <a:extLst>
                <a:ext uri="{FF2B5EF4-FFF2-40B4-BE49-F238E27FC236}">
                  <a16:creationId xmlns:a16="http://schemas.microsoft.com/office/drawing/2014/main" id="{783ECAF4-AD6A-4F62-BE53-1C8D680B9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0741" y="4046872"/>
              <a:ext cx="3175" cy="4763"/>
            </a:xfrm>
            <a:custGeom>
              <a:avLst/>
              <a:gdLst>
                <a:gd name="T0" fmla="*/ 0 w 9"/>
                <a:gd name="T1" fmla="*/ 12 h 13"/>
                <a:gd name="T2" fmla="*/ 0 w 9"/>
                <a:gd name="T3" fmla="*/ 12 h 13"/>
                <a:gd name="T4" fmla="*/ 3 w 9"/>
                <a:gd name="T5" fmla="*/ 5 h 13"/>
                <a:gd name="T6" fmla="*/ 8 w 9"/>
                <a:gd name="T7" fmla="*/ 0 h 13"/>
                <a:gd name="T8" fmla="*/ 8 w 9"/>
                <a:gd name="T9" fmla="*/ 0 h 13"/>
                <a:gd name="T10" fmla="*/ 3 w 9"/>
                <a:gd name="T11" fmla="*/ 5 h 13"/>
                <a:gd name="T12" fmla="*/ 0 w 9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lnTo>
                    <a:pt x="0" y="12"/>
                  </a:lnTo>
                  <a:lnTo>
                    <a:pt x="3" y="5"/>
                  </a:lnTo>
                  <a:lnTo>
                    <a:pt x="8" y="0"/>
                  </a:lnTo>
                  <a:lnTo>
                    <a:pt x="8" y="0"/>
                  </a:lnTo>
                  <a:lnTo>
                    <a:pt x="3" y="5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Freeform 61">
              <a:extLst>
                <a:ext uri="{FF2B5EF4-FFF2-40B4-BE49-F238E27FC236}">
                  <a16:creationId xmlns:a16="http://schemas.microsoft.com/office/drawing/2014/main" id="{95D681BF-015B-4603-9C35-23D9E0B49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Freeform 62">
              <a:extLst>
                <a:ext uri="{FF2B5EF4-FFF2-40B4-BE49-F238E27FC236}">
                  <a16:creationId xmlns:a16="http://schemas.microsoft.com/office/drawing/2014/main" id="{FF016C25-60F9-4740-8C7E-AFE587F81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3916" y="40468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63">
              <a:extLst>
                <a:ext uri="{FF2B5EF4-FFF2-40B4-BE49-F238E27FC236}">
                  <a16:creationId xmlns:a16="http://schemas.microsoft.com/office/drawing/2014/main" id="{C52174FC-E301-46CD-A95B-D70CD4B8D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0254" y="397384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64">
              <a:extLst>
                <a:ext uri="{FF2B5EF4-FFF2-40B4-BE49-F238E27FC236}">
                  <a16:creationId xmlns:a16="http://schemas.microsoft.com/office/drawing/2014/main" id="{0BB2EA36-E5E3-43D6-80D3-FD9B78A5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2316" y="3975435"/>
              <a:ext cx="3175" cy="1587"/>
            </a:xfrm>
            <a:custGeom>
              <a:avLst/>
              <a:gdLst>
                <a:gd name="T0" fmla="*/ 8 w 9"/>
                <a:gd name="T1" fmla="*/ 0 h 1"/>
                <a:gd name="T2" fmla="*/ 8 w 9"/>
                <a:gd name="T3" fmla="*/ 0 h 1"/>
                <a:gd name="T4" fmla="*/ 0 w 9"/>
                <a:gd name="T5" fmla="*/ 0 h 1"/>
                <a:gd name="T6" fmla="*/ 0 w 9"/>
                <a:gd name="T7" fmla="*/ 0 h 1"/>
                <a:gd name="T8" fmla="*/ 8 w 9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Freeform 65">
              <a:extLst>
                <a:ext uri="{FF2B5EF4-FFF2-40B4-BE49-F238E27FC236}">
                  <a16:creationId xmlns:a16="http://schemas.microsoft.com/office/drawing/2014/main" id="{EA575DE5-1480-4926-B586-5D0C44645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Freeform 66">
              <a:extLst>
                <a:ext uri="{FF2B5EF4-FFF2-40B4-BE49-F238E27FC236}">
                  <a16:creationId xmlns:a16="http://schemas.microsoft.com/office/drawing/2014/main" id="{05932A06-76FD-45B2-9AD1-F9DEE5E36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Freeform 67">
              <a:extLst>
                <a:ext uri="{FF2B5EF4-FFF2-40B4-BE49-F238E27FC236}">
                  <a16:creationId xmlns:a16="http://schemas.microsoft.com/office/drawing/2014/main" id="{9C23F3CA-AC62-4256-AA6D-517EFB514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Freeform 68">
              <a:extLst>
                <a:ext uri="{FF2B5EF4-FFF2-40B4-BE49-F238E27FC236}">
                  <a16:creationId xmlns:a16="http://schemas.microsoft.com/office/drawing/2014/main" id="{F9CC476E-DB93-4DA4-9E91-5499FCFBE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666" y="4478672"/>
              <a:ext cx="3175" cy="1588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0 h 1"/>
                <a:gd name="T4" fmla="*/ 5 w 10"/>
                <a:gd name="T5" fmla="*/ 0 h 1"/>
                <a:gd name="T6" fmla="*/ 9 w 10"/>
                <a:gd name="T7" fmla="*/ 0 h 1"/>
                <a:gd name="T8" fmla="*/ 9 w 10"/>
                <a:gd name="T9" fmla="*/ 0 h 1"/>
                <a:gd name="T10" fmla="*/ 9 w 10"/>
                <a:gd name="T11" fmla="*/ 0 h 1"/>
                <a:gd name="T12" fmla="*/ 5 w 10"/>
                <a:gd name="T13" fmla="*/ 0 h 1"/>
                <a:gd name="T14" fmla="*/ 0 w 10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Freeform 69">
              <a:extLst>
                <a:ext uri="{FF2B5EF4-FFF2-40B4-BE49-F238E27FC236}">
                  <a16:creationId xmlns:a16="http://schemas.microsoft.com/office/drawing/2014/main" id="{1A01FD4C-9BDA-4CED-8924-9CF625A5E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Freeform 70">
              <a:extLst>
                <a:ext uri="{FF2B5EF4-FFF2-40B4-BE49-F238E27FC236}">
                  <a16:creationId xmlns:a16="http://schemas.microsoft.com/office/drawing/2014/main" id="{D0EBABCA-B693-4D9F-B1B1-251FABDD8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1 w 2"/>
                <a:gd name="T5" fmla="*/ 0 h 2"/>
                <a:gd name="T6" fmla="*/ 1 w 2"/>
                <a:gd name="T7" fmla="*/ 0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Freeform 71">
              <a:extLst>
                <a:ext uri="{FF2B5EF4-FFF2-40B4-BE49-F238E27FC236}">
                  <a16:creationId xmlns:a16="http://schemas.microsoft.com/office/drawing/2014/main" id="{97B0E1D9-95C3-4CD5-B9DD-6CFAFBDDC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991" y="43262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Freeform 72">
              <a:extLst>
                <a:ext uri="{FF2B5EF4-FFF2-40B4-BE49-F238E27FC236}">
                  <a16:creationId xmlns:a16="http://schemas.microsoft.com/office/drawing/2014/main" id="{E9823140-A0C6-4DE7-A4E1-C9BFD6B25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9016" y="4458035"/>
              <a:ext cx="1588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73">
              <a:extLst>
                <a:ext uri="{FF2B5EF4-FFF2-40B4-BE49-F238E27FC236}">
                  <a16:creationId xmlns:a16="http://schemas.microsoft.com/office/drawing/2014/main" id="{B2509068-E468-44AF-A2DC-B94FACE96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8035"/>
              <a:ext cx="1587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Freeform 74">
              <a:extLst>
                <a:ext uri="{FF2B5EF4-FFF2-40B4-BE49-F238E27FC236}">
                  <a16:creationId xmlns:a16="http://schemas.microsoft.com/office/drawing/2014/main" id="{7503ACA1-40FD-423F-BA61-1511A91F5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Freeform 75">
              <a:extLst>
                <a:ext uri="{FF2B5EF4-FFF2-40B4-BE49-F238E27FC236}">
                  <a16:creationId xmlns:a16="http://schemas.microsoft.com/office/drawing/2014/main" id="{855EF95D-8FAF-4440-85A4-5D9C9725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3129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Freeform 76">
              <a:extLst>
                <a:ext uri="{FF2B5EF4-FFF2-40B4-BE49-F238E27FC236}">
                  <a16:creationId xmlns:a16="http://schemas.microsoft.com/office/drawing/2014/main" id="{89779AF5-D588-4662-97DB-81BAF9D52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Freeform 77">
              <a:extLst>
                <a:ext uri="{FF2B5EF4-FFF2-40B4-BE49-F238E27FC236}">
                  <a16:creationId xmlns:a16="http://schemas.microsoft.com/office/drawing/2014/main" id="{A4AD4E6C-95E1-4B98-BE77-07C5E6F75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9954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1A8FF033-BCEA-409E-B946-D8E744C4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00A4EC2C-FFA1-43EA-83F8-BA4098129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2154" y="3844466"/>
              <a:ext cx="1519237" cy="1633537"/>
            </a:xfrm>
            <a:custGeom>
              <a:avLst/>
              <a:gdLst>
                <a:gd name="T0" fmla="*/ 430 w 4218"/>
                <a:gd name="T1" fmla="*/ 1351 h 4539"/>
                <a:gd name="T2" fmla="*/ 48 w 4218"/>
                <a:gd name="T3" fmla="*/ 765 h 4539"/>
                <a:gd name="T4" fmla="*/ 927 w 4218"/>
                <a:gd name="T5" fmla="*/ 2129 h 4539"/>
                <a:gd name="T6" fmla="*/ 4193 w 4218"/>
                <a:gd name="T7" fmla="*/ 3876 h 4539"/>
                <a:gd name="T8" fmla="*/ 3931 w 4218"/>
                <a:gd name="T9" fmla="*/ 4004 h 4539"/>
                <a:gd name="T10" fmla="*/ 3917 w 4218"/>
                <a:gd name="T11" fmla="*/ 4255 h 4539"/>
                <a:gd name="T12" fmla="*/ 3948 w 4218"/>
                <a:gd name="T13" fmla="*/ 4446 h 4539"/>
                <a:gd name="T14" fmla="*/ 4163 w 4218"/>
                <a:gd name="T15" fmla="*/ 4391 h 4539"/>
                <a:gd name="T16" fmla="*/ 916 w 4218"/>
                <a:gd name="T17" fmla="*/ 1971 h 4539"/>
                <a:gd name="T18" fmla="*/ 3890 w 4218"/>
                <a:gd name="T19" fmla="*/ 1089 h 4539"/>
                <a:gd name="T20" fmla="*/ 3567 w 4218"/>
                <a:gd name="T21" fmla="*/ 1027 h 4539"/>
                <a:gd name="T22" fmla="*/ 3282 w 4218"/>
                <a:gd name="T23" fmla="*/ 812 h 4539"/>
                <a:gd name="T24" fmla="*/ 2984 w 4218"/>
                <a:gd name="T25" fmla="*/ 616 h 4539"/>
                <a:gd name="T26" fmla="*/ 2805 w 4218"/>
                <a:gd name="T27" fmla="*/ 550 h 4539"/>
                <a:gd name="T28" fmla="*/ 2655 w 4218"/>
                <a:gd name="T29" fmla="*/ 301 h 4539"/>
                <a:gd name="T30" fmla="*/ 2387 w 4218"/>
                <a:gd name="T31" fmla="*/ 94 h 4539"/>
                <a:gd name="T32" fmla="*/ 2083 w 4218"/>
                <a:gd name="T33" fmla="*/ 74 h 4539"/>
                <a:gd name="T34" fmla="*/ 2024 w 4218"/>
                <a:gd name="T35" fmla="*/ 383 h 4539"/>
                <a:gd name="T36" fmla="*/ 1619 w 4218"/>
                <a:gd name="T37" fmla="*/ 519 h 4539"/>
                <a:gd name="T38" fmla="*/ 1455 w 4218"/>
                <a:gd name="T39" fmla="*/ 657 h 4539"/>
                <a:gd name="T40" fmla="*/ 1228 w 4218"/>
                <a:gd name="T41" fmla="*/ 464 h 4539"/>
                <a:gd name="T42" fmla="*/ 1044 w 4218"/>
                <a:gd name="T43" fmla="*/ 464 h 4539"/>
                <a:gd name="T44" fmla="*/ 1065 w 4218"/>
                <a:gd name="T45" fmla="*/ 870 h 4539"/>
                <a:gd name="T46" fmla="*/ 915 w 4218"/>
                <a:gd name="T47" fmla="*/ 891 h 4539"/>
                <a:gd name="T48" fmla="*/ 688 w 4218"/>
                <a:gd name="T49" fmla="*/ 802 h 4539"/>
                <a:gd name="T50" fmla="*/ 464 w 4218"/>
                <a:gd name="T51" fmla="*/ 758 h 4539"/>
                <a:gd name="T52" fmla="*/ 149 w 4218"/>
                <a:gd name="T53" fmla="*/ 739 h 4539"/>
                <a:gd name="T54" fmla="*/ 226 w 4218"/>
                <a:gd name="T55" fmla="*/ 887 h 4539"/>
                <a:gd name="T56" fmla="*/ 220 w 4218"/>
                <a:gd name="T57" fmla="*/ 961 h 4539"/>
                <a:gd name="T58" fmla="*/ 155 w 4218"/>
                <a:gd name="T59" fmla="*/ 1092 h 4539"/>
                <a:gd name="T60" fmla="*/ 444 w 4218"/>
                <a:gd name="T61" fmla="*/ 1220 h 4539"/>
                <a:gd name="T62" fmla="*/ 579 w 4218"/>
                <a:gd name="T63" fmla="*/ 1321 h 4539"/>
                <a:gd name="T64" fmla="*/ 775 w 4218"/>
                <a:gd name="T65" fmla="*/ 1542 h 4539"/>
                <a:gd name="T66" fmla="*/ 838 w 4218"/>
                <a:gd name="T67" fmla="*/ 1853 h 4539"/>
                <a:gd name="T68" fmla="*/ 964 w 4218"/>
                <a:gd name="T69" fmla="*/ 2165 h 4539"/>
                <a:gd name="T70" fmla="*/ 1043 w 4218"/>
                <a:gd name="T71" fmla="*/ 2436 h 4539"/>
                <a:gd name="T72" fmla="*/ 1005 w 4218"/>
                <a:gd name="T73" fmla="*/ 2373 h 4539"/>
                <a:gd name="T74" fmla="*/ 869 w 4218"/>
                <a:gd name="T75" fmla="*/ 2588 h 4539"/>
                <a:gd name="T76" fmla="*/ 850 w 4218"/>
                <a:gd name="T77" fmla="*/ 2709 h 4539"/>
                <a:gd name="T78" fmla="*/ 730 w 4218"/>
                <a:gd name="T79" fmla="*/ 3047 h 4539"/>
                <a:gd name="T80" fmla="*/ 645 w 4218"/>
                <a:gd name="T81" fmla="*/ 3296 h 4539"/>
                <a:gd name="T82" fmla="*/ 847 w 4218"/>
                <a:gd name="T83" fmla="*/ 3508 h 4539"/>
                <a:gd name="T84" fmla="*/ 1140 w 4218"/>
                <a:gd name="T85" fmla="*/ 3607 h 4539"/>
                <a:gd name="T86" fmla="*/ 1491 w 4218"/>
                <a:gd name="T87" fmla="*/ 3668 h 4539"/>
                <a:gd name="T88" fmla="*/ 1749 w 4218"/>
                <a:gd name="T89" fmla="*/ 3850 h 4539"/>
                <a:gd name="T90" fmla="*/ 2116 w 4218"/>
                <a:gd name="T91" fmla="*/ 3883 h 4539"/>
                <a:gd name="T92" fmla="*/ 2310 w 4218"/>
                <a:gd name="T93" fmla="*/ 3509 h 4539"/>
                <a:gd name="T94" fmla="*/ 2682 w 4218"/>
                <a:gd name="T95" fmla="*/ 3552 h 4539"/>
                <a:gd name="T96" fmla="*/ 2970 w 4218"/>
                <a:gd name="T97" fmla="*/ 3685 h 4539"/>
                <a:gd name="T98" fmla="*/ 3146 w 4218"/>
                <a:gd name="T99" fmla="*/ 3740 h 4539"/>
                <a:gd name="T100" fmla="*/ 3296 w 4218"/>
                <a:gd name="T101" fmla="*/ 3625 h 4539"/>
                <a:gd name="T102" fmla="*/ 3562 w 4218"/>
                <a:gd name="T103" fmla="*/ 3465 h 4539"/>
                <a:gd name="T104" fmla="*/ 3385 w 4218"/>
                <a:gd name="T105" fmla="*/ 3195 h 4539"/>
                <a:gd name="T106" fmla="*/ 3315 w 4218"/>
                <a:gd name="T107" fmla="*/ 2808 h 4539"/>
                <a:gd name="T108" fmla="*/ 3446 w 4218"/>
                <a:gd name="T109" fmla="*/ 2643 h 4539"/>
                <a:gd name="T110" fmla="*/ 3484 w 4218"/>
                <a:gd name="T111" fmla="*/ 2423 h 4539"/>
                <a:gd name="T112" fmla="*/ 3241 w 4218"/>
                <a:gd name="T113" fmla="*/ 2281 h 4539"/>
                <a:gd name="T114" fmla="*/ 3340 w 4218"/>
                <a:gd name="T115" fmla="*/ 1986 h 4539"/>
                <a:gd name="T116" fmla="*/ 3501 w 4218"/>
                <a:gd name="T117" fmla="*/ 1768 h 4539"/>
                <a:gd name="T118" fmla="*/ 3692 w 4218"/>
                <a:gd name="T119" fmla="*/ 1652 h 4539"/>
                <a:gd name="T120" fmla="*/ 3792 w 4218"/>
                <a:gd name="T121" fmla="*/ 1285 h 4539"/>
                <a:gd name="T122" fmla="*/ 660 w 4218"/>
                <a:gd name="T123" fmla="*/ 1703 h 4539"/>
                <a:gd name="T124" fmla="*/ 729 w 4218"/>
                <a:gd name="T125" fmla="*/ 1573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8" h="4539">
                  <a:moveTo>
                    <a:pt x="3207" y="3740"/>
                  </a:moveTo>
                  <a:lnTo>
                    <a:pt x="3201" y="3740"/>
                  </a:lnTo>
                  <a:lnTo>
                    <a:pt x="3194" y="3740"/>
                  </a:lnTo>
                  <a:lnTo>
                    <a:pt x="3189" y="3741"/>
                  </a:lnTo>
                  <a:lnTo>
                    <a:pt x="3187" y="3746"/>
                  </a:lnTo>
                  <a:lnTo>
                    <a:pt x="3180" y="3746"/>
                  </a:lnTo>
                  <a:lnTo>
                    <a:pt x="3177" y="3750"/>
                  </a:lnTo>
                  <a:lnTo>
                    <a:pt x="3173" y="3755"/>
                  </a:lnTo>
                  <a:lnTo>
                    <a:pt x="3173" y="3760"/>
                  </a:lnTo>
                  <a:lnTo>
                    <a:pt x="3178" y="3763"/>
                  </a:lnTo>
                  <a:lnTo>
                    <a:pt x="3183" y="3763"/>
                  </a:lnTo>
                  <a:lnTo>
                    <a:pt x="3194" y="3760"/>
                  </a:lnTo>
                  <a:lnTo>
                    <a:pt x="3194" y="3763"/>
                  </a:lnTo>
                  <a:lnTo>
                    <a:pt x="3195" y="3765"/>
                  </a:lnTo>
                  <a:lnTo>
                    <a:pt x="3201" y="3767"/>
                  </a:lnTo>
                  <a:lnTo>
                    <a:pt x="3214" y="3767"/>
                  </a:lnTo>
                  <a:lnTo>
                    <a:pt x="3216" y="3765"/>
                  </a:lnTo>
                  <a:lnTo>
                    <a:pt x="3218" y="3763"/>
                  </a:lnTo>
                  <a:lnTo>
                    <a:pt x="3221" y="3760"/>
                  </a:lnTo>
                  <a:lnTo>
                    <a:pt x="3226" y="3758"/>
                  </a:lnTo>
                  <a:lnTo>
                    <a:pt x="3228" y="3757"/>
                  </a:lnTo>
                  <a:lnTo>
                    <a:pt x="3228" y="3753"/>
                  </a:lnTo>
                  <a:lnTo>
                    <a:pt x="3230" y="3748"/>
                  </a:lnTo>
                  <a:lnTo>
                    <a:pt x="3231" y="3746"/>
                  </a:lnTo>
                  <a:lnTo>
                    <a:pt x="3235" y="3746"/>
                  </a:lnTo>
                  <a:lnTo>
                    <a:pt x="3240" y="3746"/>
                  </a:lnTo>
                  <a:lnTo>
                    <a:pt x="3243" y="3745"/>
                  </a:lnTo>
                  <a:lnTo>
                    <a:pt x="3247" y="3743"/>
                  </a:lnTo>
                  <a:lnTo>
                    <a:pt x="3248" y="3740"/>
                  </a:lnTo>
                  <a:lnTo>
                    <a:pt x="3245" y="3736"/>
                  </a:lnTo>
                  <a:lnTo>
                    <a:pt x="3240" y="3734"/>
                  </a:lnTo>
                  <a:lnTo>
                    <a:pt x="3228" y="3733"/>
                  </a:lnTo>
                  <a:lnTo>
                    <a:pt x="3216" y="3734"/>
                  </a:lnTo>
                  <a:lnTo>
                    <a:pt x="3211" y="3736"/>
                  </a:lnTo>
                  <a:lnTo>
                    <a:pt x="3207" y="3740"/>
                  </a:lnTo>
                  <a:close/>
                  <a:moveTo>
                    <a:pt x="492" y="1379"/>
                  </a:moveTo>
                  <a:lnTo>
                    <a:pt x="487" y="1377"/>
                  </a:lnTo>
                  <a:lnTo>
                    <a:pt x="485" y="1375"/>
                  </a:lnTo>
                  <a:lnTo>
                    <a:pt x="485" y="1372"/>
                  </a:lnTo>
                  <a:lnTo>
                    <a:pt x="480" y="1370"/>
                  </a:lnTo>
                  <a:lnTo>
                    <a:pt x="478" y="1369"/>
                  </a:lnTo>
                  <a:lnTo>
                    <a:pt x="478" y="1365"/>
                  </a:lnTo>
                  <a:lnTo>
                    <a:pt x="473" y="1363"/>
                  </a:lnTo>
                  <a:lnTo>
                    <a:pt x="471" y="1362"/>
                  </a:lnTo>
                  <a:lnTo>
                    <a:pt x="471" y="1358"/>
                  </a:lnTo>
                  <a:lnTo>
                    <a:pt x="466" y="1348"/>
                  </a:lnTo>
                  <a:lnTo>
                    <a:pt x="463" y="1345"/>
                  </a:lnTo>
                  <a:lnTo>
                    <a:pt x="458" y="1341"/>
                  </a:lnTo>
                  <a:lnTo>
                    <a:pt x="452" y="1339"/>
                  </a:lnTo>
                  <a:lnTo>
                    <a:pt x="446" y="1338"/>
                  </a:lnTo>
                  <a:lnTo>
                    <a:pt x="439" y="1338"/>
                  </a:lnTo>
                  <a:lnTo>
                    <a:pt x="430" y="1338"/>
                  </a:lnTo>
                  <a:lnTo>
                    <a:pt x="430" y="1345"/>
                  </a:lnTo>
                  <a:lnTo>
                    <a:pt x="430" y="1351"/>
                  </a:lnTo>
                  <a:lnTo>
                    <a:pt x="434" y="1357"/>
                  </a:lnTo>
                  <a:lnTo>
                    <a:pt x="435" y="1358"/>
                  </a:lnTo>
                  <a:lnTo>
                    <a:pt x="437" y="1358"/>
                  </a:lnTo>
                  <a:lnTo>
                    <a:pt x="435" y="1362"/>
                  </a:lnTo>
                  <a:lnTo>
                    <a:pt x="434" y="1365"/>
                  </a:lnTo>
                  <a:lnTo>
                    <a:pt x="430" y="1369"/>
                  </a:lnTo>
                  <a:lnTo>
                    <a:pt x="430" y="1372"/>
                  </a:lnTo>
                  <a:lnTo>
                    <a:pt x="435" y="1375"/>
                  </a:lnTo>
                  <a:lnTo>
                    <a:pt x="440" y="1379"/>
                  </a:lnTo>
                  <a:lnTo>
                    <a:pt x="442" y="1384"/>
                  </a:lnTo>
                  <a:lnTo>
                    <a:pt x="444" y="1392"/>
                  </a:lnTo>
                  <a:lnTo>
                    <a:pt x="449" y="1394"/>
                  </a:lnTo>
                  <a:lnTo>
                    <a:pt x="451" y="1396"/>
                  </a:lnTo>
                  <a:lnTo>
                    <a:pt x="451" y="1399"/>
                  </a:lnTo>
                  <a:lnTo>
                    <a:pt x="452" y="1403"/>
                  </a:lnTo>
                  <a:lnTo>
                    <a:pt x="456" y="1404"/>
                  </a:lnTo>
                  <a:lnTo>
                    <a:pt x="464" y="1406"/>
                  </a:lnTo>
                  <a:lnTo>
                    <a:pt x="466" y="1411"/>
                  </a:lnTo>
                  <a:lnTo>
                    <a:pt x="468" y="1413"/>
                  </a:lnTo>
                  <a:lnTo>
                    <a:pt x="471" y="1413"/>
                  </a:lnTo>
                  <a:lnTo>
                    <a:pt x="476" y="1415"/>
                  </a:lnTo>
                  <a:lnTo>
                    <a:pt x="478" y="1416"/>
                  </a:lnTo>
                  <a:lnTo>
                    <a:pt x="478" y="1420"/>
                  </a:lnTo>
                  <a:lnTo>
                    <a:pt x="487" y="1425"/>
                  </a:lnTo>
                  <a:lnTo>
                    <a:pt x="492" y="1427"/>
                  </a:lnTo>
                  <a:lnTo>
                    <a:pt x="498" y="1427"/>
                  </a:lnTo>
                  <a:lnTo>
                    <a:pt x="507" y="1421"/>
                  </a:lnTo>
                  <a:lnTo>
                    <a:pt x="514" y="1415"/>
                  </a:lnTo>
                  <a:lnTo>
                    <a:pt x="521" y="1408"/>
                  </a:lnTo>
                  <a:lnTo>
                    <a:pt x="526" y="1399"/>
                  </a:lnTo>
                  <a:lnTo>
                    <a:pt x="514" y="1398"/>
                  </a:lnTo>
                  <a:lnTo>
                    <a:pt x="504" y="1392"/>
                  </a:lnTo>
                  <a:lnTo>
                    <a:pt x="497" y="1387"/>
                  </a:lnTo>
                  <a:lnTo>
                    <a:pt x="493" y="1384"/>
                  </a:lnTo>
                  <a:lnTo>
                    <a:pt x="492" y="1379"/>
                  </a:lnTo>
                  <a:close/>
                  <a:moveTo>
                    <a:pt x="41" y="758"/>
                  </a:moveTo>
                  <a:lnTo>
                    <a:pt x="41" y="751"/>
                  </a:lnTo>
                  <a:lnTo>
                    <a:pt x="34" y="749"/>
                  </a:lnTo>
                  <a:lnTo>
                    <a:pt x="29" y="751"/>
                  </a:lnTo>
                  <a:lnTo>
                    <a:pt x="21" y="754"/>
                  </a:lnTo>
                  <a:lnTo>
                    <a:pt x="12" y="758"/>
                  </a:lnTo>
                  <a:lnTo>
                    <a:pt x="7" y="759"/>
                  </a:lnTo>
                  <a:lnTo>
                    <a:pt x="0" y="758"/>
                  </a:lnTo>
                  <a:lnTo>
                    <a:pt x="0" y="765"/>
                  </a:lnTo>
                  <a:lnTo>
                    <a:pt x="2" y="770"/>
                  </a:lnTo>
                  <a:lnTo>
                    <a:pt x="5" y="773"/>
                  </a:lnTo>
                  <a:lnTo>
                    <a:pt x="7" y="778"/>
                  </a:lnTo>
                  <a:lnTo>
                    <a:pt x="14" y="778"/>
                  </a:lnTo>
                  <a:lnTo>
                    <a:pt x="26" y="778"/>
                  </a:lnTo>
                  <a:lnTo>
                    <a:pt x="36" y="778"/>
                  </a:lnTo>
                  <a:lnTo>
                    <a:pt x="41" y="777"/>
                  </a:lnTo>
                  <a:lnTo>
                    <a:pt x="45" y="773"/>
                  </a:lnTo>
                  <a:lnTo>
                    <a:pt x="46" y="770"/>
                  </a:lnTo>
                  <a:lnTo>
                    <a:pt x="48" y="765"/>
                  </a:lnTo>
                  <a:lnTo>
                    <a:pt x="43" y="763"/>
                  </a:lnTo>
                  <a:lnTo>
                    <a:pt x="41" y="761"/>
                  </a:lnTo>
                  <a:lnTo>
                    <a:pt x="41" y="758"/>
                  </a:lnTo>
                  <a:close/>
                  <a:moveTo>
                    <a:pt x="437" y="1256"/>
                  </a:moveTo>
                  <a:lnTo>
                    <a:pt x="439" y="1246"/>
                  </a:lnTo>
                  <a:lnTo>
                    <a:pt x="437" y="1237"/>
                  </a:lnTo>
                  <a:lnTo>
                    <a:pt x="435" y="1230"/>
                  </a:lnTo>
                  <a:lnTo>
                    <a:pt x="430" y="1225"/>
                  </a:lnTo>
                  <a:lnTo>
                    <a:pt x="423" y="1222"/>
                  </a:lnTo>
                  <a:lnTo>
                    <a:pt x="415" y="1222"/>
                  </a:lnTo>
                  <a:lnTo>
                    <a:pt x="406" y="1220"/>
                  </a:lnTo>
                  <a:lnTo>
                    <a:pt x="396" y="1222"/>
                  </a:lnTo>
                  <a:lnTo>
                    <a:pt x="396" y="1235"/>
                  </a:lnTo>
                  <a:lnTo>
                    <a:pt x="405" y="1237"/>
                  </a:lnTo>
                  <a:lnTo>
                    <a:pt x="408" y="1239"/>
                  </a:lnTo>
                  <a:lnTo>
                    <a:pt x="410" y="1242"/>
                  </a:lnTo>
                  <a:lnTo>
                    <a:pt x="413" y="1244"/>
                  </a:lnTo>
                  <a:lnTo>
                    <a:pt x="417" y="1246"/>
                  </a:lnTo>
                  <a:lnTo>
                    <a:pt x="422" y="1251"/>
                  </a:lnTo>
                  <a:lnTo>
                    <a:pt x="423" y="1254"/>
                  </a:lnTo>
                  <a:lnTo>
                    <a:pt x="427" y="1256"/>
                  </a:lnTo>
                  <a:lnTo>
                    <a:pt x="430" y="1257"/>
                  </a:lnTo>
                  <a:lnTo>
                    <a:pt x="437" y="1256"/>
                  </a:lnTo>
                  <a:close/>
                  <a:moveTo>
                    <a:pt x="949" y="2088"/>
                  </a:moveTo>
                  <a:lnTo>
                    <a:pt x="947" y="2083"/>
                  </a:lnTo>
                  <a:lnTo>
                    <a:pt x="945" y="2080"/>
                  </a:lnTo>
                  <a:lnTo>
                    <a:pt x="939" y="2075"/>
                  </a:lnTo>
                  <a:lnTo>
                    <a:pt x="932" y="2070"/>
                  </a:lnTo>
                  <a:lnTo>
                    <a:pt x="930" y="2066"/>
                  </a:lnTo>
                  <a:lnTo>
                    <a:pt x="928" y="2061"/>
                  </a:lnTo>
                  <a:lnTo>
                    <a:pt x="923" y="2059"/>
                  </a:lnTo>
                  <a:lnTo>
                    <a:pt x="920" y="2058"/>
                  </a:lnTo>
                  <a:lnTo>
                    <a:pt x="915" y="2051"/>
                  </a:lnTo>
                  <a:lnTo>
                    <a:pt x="911" y="2049"/>
                  </a:lnTo>
                  <a:lnTo>
                    <a:pt x="906" y="2047"/>
                  </a:lnTo>
                  <a:lnTo>
                    <a:pt x="901" y="2046"/>
                  </a:lnTo>
                  <a:lnTo>
                    <a:pt x="894" y="2047"/>
                  </a:lnTo>
                  <a:lnTo>
                    <a:pt x="891" y="2049"/>
                  </a:lnTo>
                  <a:lnTo>
                    <a:pt x="891" y="2051"/>
                  </a:lnTo>
                  <a:lnTo>
                    <a:pt x="891" y="2054"/>
                  </a:lnTo>
                  <a:lnTo>
                    <a:pt x="894" y="2059"/>
                  </a:lnTo>
                  <a:lnTo>
                    <a:pt x="894" y="2064"/>
                  </a:lnTo>
                  <a:lnTo>
                    <a:pt x="894" y="2068"/>
                  </a:lnTo>
                  <a:lnTo>
                    <a:pt x="903" y="2073"/>
                  </a:lnTo>
                  <a:lnTo>
                    <a:pt x="906" y="2076"/>
                  </a:lnTo>
                  <a:lnTo>
                    <a:pt x="908" y="2082"/>
                  </a:lnTo>
                  <a:lnTo>
                    <a:pt x="908" y="2109"/>
                  </a:lnTo>
                  <a:lnTo>
                    <a:pt x="913" y="2111"/>
                  </a:lnTo>
                  <a:lnTo>
                    <a:pt x="915" y="2112"/>
                  </a:lnTo>
                  <a:lnTo>
                    <a:pt x="915" y="2116"/>
                  </a:lnTo>
                  <a:lnTo>
                    <a:pt x="915" y="2121"/>
                  </a:lnTo>
                  <a:lnTo>
                    <a:pt x="918" y="2122"/>
                  </a:lnTo>
                  <a:lnTo>
                    <a:pt x="923" y="2128"/>
                  </a:lnTo>
                  <a:lnTo>
                    <a:pt x="927" y="2129"/>
                  </a:lnTo>
                  <a:lnTo>
                    <a:pt x="928" y="2133"/>
                  </a:lnTo>
                  <a:lnTo>
                    <a:pt x="928" y="2138"/>
                  </a:lnTo>
                  <a:lnTo>
                    <a:pt x="928" y="2143"/>
                  </a:lnTo>
                  <a:lnTo>
                    <a:pt x="933" y="2145"/>
                  </a:lnTo>
                  <a:lnTo>
                    <a:pt x="935" y="2146"/>
                  </a:lnTo>
                  <a:lnTo>
                    <a:pt x="935" y="2150"/>
                  </a:lnTo>
                  <a:lnTo>
                    <a:pt x="939" y="2150"/>
                  </a:lnTo>
                  <a:lnTo>
                    <a:pt x="942" y="2146"/>
                  </a:lnTo>
                  <a:lnTo>
                    <a:pt x="947" y="2141"/>
                  </a:lnTo>
                  <a:lnTo>
                    <a:pt x="949" y="2138"/>
                  </a:lnTo>
                  <a:lnTo>
                    <a:pt x="952" y="2136"/>
                  </a:lnTo>
                  <a:lnTo>
                    <a:pt x="956" y="2136"/>
                  </a:lnTo>
                  <a:lnTo>
                    <a:pt x="962" y="2136"/>
                  </a:lnTo>
                  <a:lnTo>
                    <a:pt x="962" y="2109"/>
                  </a:lnTo>
                  <a:lnTo>
                    <a:pt x="959" y="2104"/>
                  </a:lnTo>
                  <a:lnTo>
                    <a:pt x="956" y="2099"/>
                  </a:lnTo>
                  <a:lnTo>
                    <a:pt x="951" y="2095"/>
                  </a:lnTo>
                  <a:lnTo>
                    <a:pt x="949" y="2088"/>
                  </a:lnTo>
                  <a:close/>
                  <a:moveTo>
                    <a:pt x="4210" y="4115"/>
                  </a:moveTo>
                  <a:lnTo>
                    <a:pt x="4214" y="4098"/>
                  </a:lnTo>
                  <a:lnTo>
                    <a:pt x="4216" y="4089"/>
                  </a:lnTo>
                  <a:lnTo>
                    <a:pt x="4217" y="4081"/>
                  </a:lnTo>
                  <a:lnTo>
                    <a:pt x="4216" y="4066"/>
                  </a:lnTo>
                  <a:lnTo>
                    <a:pt x="4212" y="4048"/>
                  </a:lnTo>
                  <a:lnTo>
                    <a:pt x="4209" y="4028"/>
                  </a:lnTo>
                  <a:lnTo>
                    <a:pt x="4209" y="4018"/>
                  </a:lnTo>
                  <a:lnTo>
                    <a:pt x="4210" y="4006"/>
                  </a:lnTo>
                  <a:lnTo>
                    <a:pt x="4209" y="4004"/>
                  </a:lnTo>
                  <a:lnTo>
                    <a:pt x="4207" y="4002"/>
                  </a:lnTo>
                  <a:lnTo>
                    <a:pt x="4204" y="3999"/>
                  </a:lnTo>
                  <a:lnTo>
                    <a:pt x="4202" y="3994"/>
                  </a:lnTo>
                  <a:lnTo>
                    <a:pt x="4200" y="3992"/>
                  </a:lnTo>
                  <a:lnTo>
                    <a:pt x="4197" y="3992"/>
                  </a:lnTo>
                  <a:lnTo>
                    <a:pt x="4195" y="3989"/>
                  </a:lnTo>
                  <a:lnTo>
                    <a:pt x="4193" y="3985"/>
                  </a:lnTo>
                  <a:lnTo>
                    <a:pt x="4190" y="3984"/>
                  </a:lnTo>
                  <a:lnTo>
                    <a:pt x="4190" y="3978"/>
                  </a:lnTo>
                  <a:lnTo>
                    <a:pt x="4185" y="3977"/>
                  </a:lnTo>
                  <a:lnTo>
                    <a:pt x="4183" y="3975"/>
                  </a:lnTo>
                  <a:lnTo>
                    <a:pt x="4183" y="3972"/>
                  </a:lnTo>
                  <a:lnTo>
                    <a:pt x="4181" y="3965"/>
                  </a:lnTo>
                  <a:lnTo>
                    <a:pt x="4180" y="3958"/>
                  </a:lnTo>
                  <a:lnTo>
                    <a:pt x="4176" y="3953"/>
                  </a:lnTo>
                  <a:lnTo>
                    <a:pt x="4176" y="3944"/>
                  </a:lnTo>
                  <a:lnTo>
                    <a:pt x="4178" y="3941"/>
                  </a:lnTo>
                  <a:lnTo>
                    <a:pt x="4181" y="3939"/>
                  </a:lnTo>
                  <a:lnTo>
                    <a:pt x="4190" y="3937"/>
                  </a:lnTo>
                  <a:lnTo>
                    <a:pt x="4190" y="3932"/>
                  </a:lnTo>
                  <a:lnTo>
                    <a:pt x="4192" y="3929"/>
                  </a:lnTo>
                  <a:lnTo>
                    <a:pt x="4193" y="3925"/>
                  </a:lnTo>
                  <a:lnTo>
                    <a:pt x="4197" y="3924"/>
                  </a:lnTo>
                  <a:lnTo>
                    <a:pt x="4197" y="3883"/>
                  </a:lnTo>
                  <a:lnTo>
                    <a:pt x="4195" y="3879"/>
                  </a:lnTo>
                  <a:lnTo>
                    <a:pt x="4193" y="3876"/>
                  </a:lnTo>
                  <a:lnTo>
                    <a:pt x="4188" y="3871"/>
                  </a:lnTo>
                  <a:lnTo>
                    <a:pt x="4185" y="3869"/>
                  </a:lnTo>
                  <a:lnTo>
                    <a:pt x="4183" y="3866"/>
                  </a:lnTo>
                  <a:lnTo>
                    <a:pt x="4181" y="3862"/>
                  </a:lnTo>
                  <a:lnTo>
                    <a:pt x="4183" y="3856"/>
                  </a:lnTo>
                  <a:lnTo>
                    <a:pt x="4181" y="3849"/>
                  </a:lnTo>
                  <a:lnTo>
                    <a:pt x="4181" y="3844"/>
                  </a:lnTo>
                  <a:lnTo>
                    <a:pt x="4185" y="3837"/>
                  </a:lnTo>
                  <a:lnTo>
                    <a:pt x="4190" y="3832"/>
                  </a:lnTo>
                  <a:lnTo>
                    <a:pt x="4190" y="3827"/>
                  </a:lnTo>
                  <a:lnTo>
                    <a:pt x="4190" y="3821"/>
                  </a:lnTo>
                  <a:lnTo>
                    <a:pt x="4185" y="3820"/>
                  </a:lnTo>
                  <a:lnTo>
                    <a:pt x="4181" y="3818"/>
                  </a:lnTo>
                  <a:lnTo>
                    <a:pt x="4176" y="3811"/>
                  </a:lnTo>
                  <a:lnTo>
                    <a:pt x="4173" y="3810"/>
                  </a:lnTo>
                  <a:lnTo>
                    <a:pt x="4168" y="3808"/>
                  </a:lnTo>
                  <a:lnTo>
                    <a:pt x="4163" y="3806"/>
                  </a:lnTo>
                  <a:lnTo>
                    <a:pt x="4156" y="3808"/>
                  </a:lnTo>
                  <a:lnTo>
                    <a:pt x="4149" y="3813"/>
                  </a:lnTo>
                  <a:lnTo>
                    <a:pt x="4142" y="3821"/>
                  </a:lnTo>
                  <a:lnTo>
                    <a:pt x="4137" y="3830"/>
                  </a:lnTo>
                  <a:lnTo>
                    <a:pt x="4134" y="3840"/>
                  </a:lnTo>
                  <a:lnTo>
                    <a:pt x="4130" y="3850"/>
                  </a:lnTo>
                  <a:lnTo>
                    <a:pt x="4130" y="3862"/>
                  </a:lnTo>
                  <a:lnTo>
                    <a:pt x="4132" y="3873"/>
                  </a:lnTo>
                  <a:lnTo>
                    <a:pt x="4135" y="3883"/>
                  </a:lnTo>
                  <a:lnTo>
                    <a:pt x="4135" y="3917"/>
                  </a:lnTo>
                  <a:lnTo>
                    <a:pt x="4135" y="3934"/>
                  </a:lnTo>
                  <a:lnTo>
                    <a:pt x="4134" y="3941"/>
                  </a:lnTo>
                  <a:lnTo>
                    <a:pt x="4132" y="3943"/>
                  </a:lnTo>
                  <a:lnTo>
                    <a:pt x="4129" y="3944"/>
                  </a:lnTo>
                  <a:lnTo>
                    <a:pt x="4106" y="3936"/>
                  </a:lnTo>
                  <a:lnTo>
                    <a:pt x="4094" y="3932"/>
                  </a:lnTo>
                  <a:lnTo>
                    <a:pt x="4081" y="3931"/>
                  </a:lnTo>
                  <a:lnTo>
                    <a:pt x="4072" y="3936"/>
                  </a:lnTo>
                  <a:lnTo>
                    <a:pt x="4064" y="3943"/>
                  </a:lnTo>
                  <a:lnTo>
                    <a:pt x="4057" y="3948"/>
                  </a:lnTo>
                  <a:lnTo>
                    <a:pt x="4047" y="3951"/>
                  </a:lnTo>
                  <a:lnTo>
                    <a:pt x="4042" y="3960"/>
                  </a:lnTo>
                  <a:lnTo>
                    <a:pt x="4035" y="3966"/>
                  </a:lnTo>
                  <a:lnTo>
                    <a:pt x="4028" y="3973"/>
                  </a:lnTo>
                  <a:lnTo>
                    <a:pt x="4019" y="3978"/>
                  </a:lnTo>
                  <a:lnTo>
                    <a:pt x="4008" y="3978"/>
                  </a:lnTo>
                  <a:lnTo>
                    <a:pt x="3997" y="3980"/>
                  </a:lnTo>
                  <a:lnTo>
                    <a:pt x="3989" y="3984"/>
                  </a:lnTo>
                  <a:lnTo>
                    <a:pt x="3980" y="3987"/>
                  </a:lnTo>
                  <a:lnTo>
                    <a:pt x="3965" y="3997"/>
                  </a:lnTo>
                  <a:lnTo>
                    <a:pt x="3951" y="4006"/>
                  </a:lnTo>
                  <a:lnTo>
                    <a:pt x="3946" y="4004"/>
                  </a:lnTo>
                  <a:lnTo>
                    <a:pt x="3944" y="4002"/>
                  </a:lnTo>
                  <a:lnTo>
                    <a:pt x="3944" y="3999"/>
                  </a:lnTo>
                  <a:lnTo>
                    <a:pt x="3938" y="3997"/>
                  </a:lnTo>
                  <a:lnTo>
                    <a:pt x="3932" y="3999"/>
                  </a:lnTo>
                  <a:lnTo>
                    <a:pt x="3931" y="4004"/>
                  </a:lnTo>
                  <a:lnTo>
                    <a:pt x="3931" y="4009"/>
                  </a:lnTo>
                  <a:lnTo>
                    <a:pt x="3931" y="4021"/>
                  </a:lnTo>
                  <a:lnTo>
                    <a:pt x="3931" y="4028"/>
                  </a:lnTo>
                  <a:lnTo>
                    <a:pt x="3931" y="4033"/>
                  </a:lnTo>
                  <a:lnTo>
                    <a:pt x="3924" y="4033"/>
                  </a:lnTo>
                  <a:lnTo>
                    <a:pt x="3919" y="4037"/>
                  </a:lnTo>
                  <a:lnTo>
                    <a:pt x="3915" y="4038"/>
                  </a:lnTo>
                  <a:lnTo>
                    <a:pt x="3910" y="4040"/>
                  </a:lnTo>
                  <a:lnTo>
                    <a:pt x="3910" y="4048"/>
                  </a:lnTo>
                  <a:lnTo>
                    <a:pt x="3912" y="4055"/>
                  </a:lnTo>
                  <a:lnTo>
                    <a:pt x="3915" y="4060"/>
                  </a:lnTo>
                  <a:lnTo>
                    <a:pt x="3917" y="4067"/>
                  </a:lnTo>
                  <a:lnTo>
                    <a:pt x="3910" y="4071"/>
                  </a:lnTo>
                  <a:lnTo>
                    <a:pt x="3905" y="4076"/>
                  </a:lnTo>
                  <a:lnTo>
                    <a:pt x="3900" y="4081"/>
                  </a:lnTo>
                  <a:lnTo>
                    <a:pt x="3897" y="4088"/>
                  </a:lnTo>
                  <a:lnTo>
                    <a:pt x="3895" y="4091"/>
                  </a:lnTo>
                  <a:lnTo>
                    <a:pt x="3893" y="4095"/>
                  </a:lnTo>
                  <a:lnTo>
                    <a:pt x="3885" y="4096"/>
                  </a:lnTo>
                  <a:lnTo>
                    <a:pt x="3881" y="4098"/>
                  </a:lnTo>
                  <a:lnTo>
                    <a:pt x="3878" y="4100"/>
                  </a:lnTo>
                  <a:lnTo>
                    <a:pt x="3876" y="4103"/>
                  </a:lnTo>
                  <a:lnTo>
                    <a:pt x="3876" y="4108"/>
                  </a:lnTo>
                  <a:lnTo>
                    <a:pt x="3903" y="4122"/>
                  </a:lnTo>
                  <a:lnTo>
                    <a:pt x="3905" y="4124"/>
                  </a:lnTo>
                  <a:lnTo>
                    <a:pt x="3905" y="4125"/>
                  </a:lnTo>
                  <a:lnTo>
                    <a:pt x="3907" y="4127"/>
                  </a:lnTo>
                  <a:lnTo>
                    <a:pt x="3910" y="4129"/>
                  </a:lnTo>
                  <a:lnTo>
                    <a:pt x="3919" y="4130"/>
                  </a:lnTo>
                  <a:lnTo>
                    <a:pt x="3922" y="4132"/>
                  </a:lnTo>
                  <a:lnTo>
                    <a:pt x="3924" y="4135"/>
                  </a:lnTo>
                  <a:lnTo>
                    <a:pt x="3919" y="4139"/>
                  </a:lnTo>
                  <a:lnTo>
                    <a:pt x="3912" y="4141"/>
                  </a:lnTo>
                  <a:lnTo>
                    <a:pt x="3905" y="4142"/>
                  </a:lnTo>
                  <a:lnTo>
                    <a:pt x="3897" y="4142"/>
                  </a:lnTo>
                  <a:lnTo>
                    <a:pt x="3891" y="4146"/>
                  </a:lnTo>
                  <a:lnTo>
                    <a:pt x="3886" y="4149"/>
                  </a:lnTo>
                  <a:lnTo>
                    <a:pt x="3881" y="4154"/>
                  </a:lnTo>
                  <a:lnTo>
                    <a:pt x="3876" y="4156"/>
                  </a:lnTo>
                  <a:lnTo>
                    <a:pt x="3881" y="4180"/>
                  </a:lnTo>
                  <a:lnTo>
                    <a:pt x="3883" y="4195"/>
                  </a:lnTo>
                  <a:lnTo>
                    <a:pt x="3883" y="4210"/>
                  </a:lnTo>
                  <a:lnTo>
                    <a:pt x="3890" y="4212"/>
                  </a:lnTo>
                  <a:lnTo>
                    <a:pt x="3897" y="4214"/>
                  </a:lnTo>
                  <a:lnTo>
                    <a:pt x="3902" y="4217"/>
                  </a:lnTo>
                  <a:lnTo>
                    <a:pt x="3910" y="4217"/>
                  </a:lnTo>
                  <a:lnTo>
                    <a:pt x="3915" y="4219"/>
                  </a:lnTo>
                  <a:lnTo>
                    <a:pt x="3917" y="4221"/>
                  </a:lnTo>
                  <a:lnTo>
                    <a:pt x="3917" y="4224"/>
                  </a:lnTo>
                  <a:lnTo>
                    <a:pt x="3926" y="4229"/>
                  </a:lnTo>
                  <a:lnTo>
                    <a:pt x="3929" y="4233"/>
                  </a:lnTo>
                  <a:lnTo>
                    <a:pt x="3931" y="4238"/>
                  </a:lnTo>
                  <a:lnTo>
                    <a:pt x="3924" y="4246"/>
                  </a:lnTo>
                  <a:lnTo>
                    <a:pt x="3917" y="4255"/>
                  </a:lnTo>
                  <a:lnTo>
                    <a:pt x="3900" y="4272"/>
                  </a:lnTo>
                  <a:lnTo>
                    <a:pt x="3893" y="4280"/>
                  </a:lnTo>
                  <a:lnTo>
                    <a:pt x="3886" y="4289"/>
                  </a:lnTo>
                  <a:lnTo>
                    <a:pt x="3883" y="4301"/>
                  </a:lnTo>
                  <a:lnTo>
                    <a:pt x="3883" y="4313"/>
                  </a:lnTo>
                  <a:lnTo>
                    <a:pt x="3890" y="4313"/>
                  </a:lnTo>
                  <a:lnTo>
                    <a:pt x="3897" y="4313"/>
                  </a:lnTo>
                  <a:lnTo>
                    <a:pt x="3907" y="4308"/>
                  </a:lnTo>
                  <a:lnTo>
                    <a:pt x="3917" y="4303"/>
                  </a:lnTo>
                  <a:lnTo>
                    <a:pt x="3929" y="4299"/>
                  </a:lnTo>
                  <a:lnTo>
                    <a:pt x="3936" y="4299"/>
                  </a:lnTo>
                  <a:lnTo>
                    <a:pt x="3944" y="4299"/>
                  </a:lnTo>
                  <a:lnTo>
                    <a:pt x="3946" y="4303"/>
                  </a:lnTo>
                  <a:lnTo>
                    <a:pt x="3948" y="4306"/>
                  </a:lnTo>
                  <a:lnTo>
                    <a:pt x="3949" y="4309"/>
                  </a:lnTo>
                  <a:lnTo>
                    <a:pt x="3951" y="4313"/>
                  </a:lnTo>
                  <a:lnTo>
                    <a:pt x="3951" y="4320"/>
                  </a:lnTo>
                  <a:lnTo>
                    <a:pt x="3951" y="4326"/>
                  </a:lnTo>
                  <a:lnTo>
                    <a:pt x="3948" y="4337"/>
                  </a:lnTo>
                  <a:lnTo>
                    <a:pt x="3941" y="4345"/>
                  </a:lnTo>
                  <a:lnTo>
                    <a:pt x="3938" y="4354"/>
                  </a:lnTo>
                  <a:lnTo>
                    <a:pt x="3932" y="4355"/>
                  </a:lnTo>
                  <a:lnTo>
                    <a:pt x="3929" y="4359"/>
                  </a:lnTo>
                  <a:lnTo>
                    <a:pt x="3924" y="4367"/>
                  </a:lnTo>
                  <a:lnTo>
                    <a:pt x="3922" y="4369"/>
                  </a:lnTo>
                  <a:lnTo>
                    <a:pt x="3919" y="4369"/>
                  </a:lnTo>
                  <a:lnTo>
                    <a:pt x="3917" y="4371"/>
                  </a:lnTo>
                  <a:lnTo>
                    <a:pt x="3917" y="4374"/>
                  </a:lnTo>
                  <a:lnTo>
                    <a:pt x="3922" y="4376"/>
                  </a:lnTo>
                  <a:lnTo>
                    <a:pt x="3924" y="4378"/>
                  </a:lnTo>
                  <a:lnTo>
                    <a:pt x="3924" y="4379"/>
                  </a:lnTo>
                  <a:lnTo>
                    <a:pt x="3924" y="4381"/>
                  </a:lnTo>
                  <a:lnTo>
                    <a:pt x="3938" y="4381"/>
                  </a:lnTo>
                  <a:lnTo>
                    <a:pt x="3949" y="4383"/>
                  </a:lnTo>
                  <a:lnTo>
                    <a:pt x="3960" y="4386"/>
                  </a:lnTo>
                  <a:lnTo>
                    <a:pt x="3972" y="4388"/>
                  </a:lnTo>
                  <a:lnTo>
                    <a:pt x="3982" y="4389"/>
                  </a:lnTo>
                  <a:lnTo>
                    <a:pt x="3990" y="4393"/>
                  </a:lnTo>
                  <a:lnTo>
                    <a:pt x="3994" y="4395"/>
                  </a:lnTo>
                  <a:lnTo>
                    <a:pt x="3997" y="4398"/>
                  </a:lnTo>
                  <a:lnTo>
                    <a:pt x="3999" y="4403"/>
                  </a:lnTo>
                  <a:lnTo>
                    <a:pt x="3999" y="4408"/>
                  </a:lnTo>
                  <a:lnTo>
                    <a:pt x="3990" y="4407"/>
                  </a:lnTo>
                  <a:lnTo>
                    <a:pt x="3984" y="4408"/>
                  </a:lnTo>
                  <a:lnTo>
                    <a:pt x="3973" y="4412"/>
                  </a:lnTo>
                  <a:lnTo>
                    <a:pt x="3965" y="4415"/>
                  </a:lnTo>
                  <a:lnTo>
                    <a:pt x="3958" y="4415"/>
                  </a:lnTo>
                  <a:lnTo>
                    <a:pt x="3951" y="4415"/>
                  </a:lnTo>
                  <a:lnTo>
                    <a:pt x="3951" y="4424"/>
                  </a:lnTo>
                  <a:lnTo>
                    <a:pt x="3949" y="4430"/>
                  </a:lnTo>
                  <a:lnTo>
                    <a:pt x="3946" y="4436"/>
                  </a:lnTo>
                  <a:lnTo>
                    <a:pt x="3944" y="4442"/>
                  </a:lnTo>
                  <a:lnTo>
                    <a:pt x="3946" y="4444"/>
                  </a:lnTo>
                  <a:lnTo>
                    <a:pt x="3948" y="4446"/>
                  </a:lnTo>
                  <a:lnTo>
                    <a:pt x="3951" y="4449"/>
                  </a:lnTo>
                  <a:lnTo>
                    <a:pt x="3953" y="4454"/>
                  </a:lnTo>
                  <a:lnTo>
                    <a:pt x="3955" y="4456"/>
                  </a:lnTo>
                  <a:lnTo>
                    <a:pt x="3958" y="4456"/>
                  </a:lnTo>
                  <a:lnTo>
                    <a:pt x="3961" y="4459"/>
                  </a:lnTo>
                  <a:lnTo>
                    <a:pt x="3965" y="4463"/>
                  </a:lnTo>
                  <a:lnTo>
                    <a:pt x="3973" y="4468"/>
                  </a:lnTo>
                  <a:lnTo>
                    <a:pt x="3984" y="4471"/>
                  </a:lnTo>
                  <a:lnTo>
                    <a:pt x="3992" y="4476"/>
                  </a:lnTo>
                  <a:lnTo>
                    <a:pt x="3997" y="4476"/>
                  </a:lnTo>
                  <a:lnTo>
                    <a:pt x="4001" y="4478"/>
                  </a:lnTo>
                  <a:lnTo>
                    <a:pt x="4004" y="4480"/>
                  </a:lnTo>
                  <a:lnTo>
                    <a:pt x="4006" y="4483"/>
                  </a:lnTo>
                  <a:lnTo>
                    <a:pt x="4014" y="4483"/>
                  </a:lnTo>
                  <a:lnTo>
                    <a:pt x="4021" y="4483"/>
                  </a:lnTo>
                  <a:lnTo>
                    <a:pt x="4026" y="4487"/>
                  </a:lnTo>
                  <a:lnTo>
                    <a:pt x="4031" y="4488"/>
                  </a:lnTo>
                  <a:lnTo>
                    <a:pt x="4040" y="4495"/>
                  </a:lnTo>
                  <a:lnTo>
                    <a:pt x="4047" y="4497"/>
                  </a:lnTo>
                  <a:lnTo>
                    <a:pt x="4054" y="4497"/>
                  </a:lnTo>
                  <a:lnTo>
                    <a:pt x="4052" y="4506"/>
                  </a:lnTo>
                  <a:lnTo>
                    <a:pt x="4054" y="4512"/>
                  </a:lnTo>
                  <a:lnTo>
                    <a:pt x="4055" y="4519"/>
                  </a:lnTo>
                  <a:lnTo>
                    <a:pt x="4057" y="4524"/>
                  </a:lnTo>
                  <a:lnTo>
                    <a:pt x="4060" y="4529"/>
                  </a:lnTo>
                  <a:lnTo>
                    <a:pt x="4064" y="4533"/>
                  </a:lnTo>
                  <a:lnTo>
                    <a:pt x="4074" y="4538"/>
                  </a:lnTo>
                  <a:lnTo>
                    <a:pt x="4074" y="4529"/>
                  </a:lnTo>
                  <a:lnTo>
                    <a:pt x="4076" y="4528"/>
                  </a:lnTo>
                  <a:lnTo>
                    <a:pt x="4077" y="4528"/>
                  </a:lnTo>
                  <a:lnTo>
                    <a:pt x="4083" y="4529"/>
                  </a:lnTo>
                  <a:lnTo>
                    <a:pt x="4088" y="4531"/>
                  </a:lnTo>
                  <a:lnTo>
                    <a:pt x="4096" y="4517"/>
                  </a:lnTo>
                  <a:lnTo>
                    <a:pt x="4105" y="4504"/>
                  </a:lnTo>
                  <a:lnTo>
                    <a:pt x="4110" y="4497"/>
                  </a:lnTo>
                  <a:lnTo>
                    <a:pt x="4112" y="4488"/>
                  </a:lnTo>
                  <a:lnTo>
                    <a:pt x="4115" y="4480"/>
                  </a:lnTo>
                  <a:lnTo>
                    <a:pt x="4115" y="4470"/>
                  </a:lnTo>
                  <a:lnTo>
                    <a:pt x="4122" y="4465"/>
                  </a:lnTo>
                  <a:lnTo>
                    <a:pt x="4129" y="4459"/>
                  </a:lnTo>
                  <a:lnTo>
                    <a:pt x="4132" y="4458"/>
                  </a:lnTo>
                  <a:lnTo>
                    <a:pt x="4134" y="4453"/>
                  </a:lnTo>
                  <a:lnTo>
                    <a:pt x="4135" y="4447"/>
                  </a:lnTo>
                  <a:lnTo>
                    <a:pt x="4135" y="4442"/>
                  </a:lnTo>
                  <a:lnTo>
                    <a:pt x="4134" y="4439"/>
                  </a:lnTo>
                  <a:lnTo>
                    <a:pt x="4132" y="4437"/>
                  </a:lnTo>
                  <a:lnTo>
                    <a:pt x="4125" y="4436"/>
                  </a:lnTo>
                  <a:lnTo>
                    <a:pt x="4118" y="4434"/>
                  </a:lnTo>
                  <a:lnTo>
                    <a:pt x="4115" y="4432"/>
                  </a:lnTo>
                  <a:lnTo>
                    <a:pt x="4115" y="4429"/>
                  </a:lnTo>
                  <a:lnTo>
                    <a:pt x="4141" y="4424"/>
                  </a:lnTo>
                  <a:lnTo>
                    <a:pt x="4152" y="4420"/>
                  </a:lnTo>
                  <a:lnTo>
                    <a:pt x="4163" y="4415"/>
                  </a:lnTo>
                  <a:lnTo>
                    <a:pt x="4163" y="4391"/>
                  </a:lnTo>
                  <a:lnTo>
                    <a:pt x="4163" y="4367"/>
                  </a:lnTo>
                  <a:lnTo>
                    <a:pt x="4159" y="4347"/>
                  </a:lnTo>
                  <a:lnTo>
                    <a:pt x="4156" y="4326"/>
                  </a:lnTo>
                  <a:lnTo>
                    <a:pt x="4159" y="4323"/>
                  </a:lnTo>
                  <a:lnTo>
                    <a:pt x="4161" y="4318"/>
                  </a:lnTo>
                  <a:lnTo>
                    <a:pt x="4161" y="4314"/>
                  </a:lnTo>
                  <a:lnTo>
                    <a:pt x="4166" y="4311"/>
                  </a:lnTo>
                  <a:lnTo>
                    <a:pt x="4169" y="4308"/>
                  </a:lnTo>
                  <a:lnTo>
                    <a:pt x="4171" y="4303"/>
                  </a:lnTo>
                  <a:lnTo>
                    <a:pt x="4173" y="4299"/>
                  </a:lnTo>
                  <a:lnTo>
                    <a:pt x="4175" y="4291"/>
                  </a:lnTo>
                  <a:lnTo>
                    <a:pt x="4176" y="4282"/>
                  </a:lnTo>
                  <a:lnTo>
                    <a:pt x="4176" y="4279"/>
                  </a:lnTo>
                  <a:lnTo>
                    <a:pt x="4176" y="4265"/>
                  </a:lnTo>
                  <a:lnTo>
                    <a:pt x="4176" y="4251"/>
                  </a:lnTo>
                  <a:lnTo>
                    <a:pt x="4180" y="4248"/>
                  </a:lnTo>
                  <a:lnTo>
                    <a:pt x="4183" y="4245"/>
                  </a:lnTo>
                  <a:lnTo>
                    <a:pt x="4188" y="4236"/>
                  </a:lnTo>
                  <a:lnTo>
                    <a:pt x="4193" y="4229"/>
                  </a:lnTo>
                  <a:lnTo>
                    <a:pt x="4198" y="4226"/>
                  </a:lnTo>
                  <a:lnTo>
                    <a:pt x="4204" y="4224"/>
                  </a:lnTo>
                  <a:lnTo>
                    <a:pt x="4202" y="4214"/>
                  </a:lnTo>
                  <a:lnTo>
                    <a:pt x="4204" y="4207"/>
                  </a:lnTo>
                  <a:lnTo>
                    <a:pt x="4205" y="4200"/>
                  </a:lnTo>
                  <a:lnTo>
                    <a:pt x="4209" y="4195"/>
                  </a:lnTo>
                  <a:lnTo>
                    <a:pt x="4214" y="4183"/>
                  </a:lnTo>
                  <a:lnTo>
                    <a:pt x="4216" y="4176"/>
                  </a:lnTo>
                  <a:lnTo>
                    <a:pt x="4217" y="4170"/>
                  </a:lnTo>
                  <a:lnTo>
                    <a:pt x="4210" y="4146"/>
                  </a:lnTo>
                  <a:lnTo>
                    <a:pt x="4209" y="4130"/>
                  </a:lnTo>
                  <a:lnTo>
                    <a:pt x="4210" y="4115"/>
                  </a:lnTo>
                  <a:close/>
                  <a:moveTo>
                    <a:pt x="898" y="1986"/>
                  </a:moveTo>
                  <a:lnTo>
                    <a:pt x="903" y="1995"/>
                  </a:lnTo>
                  <a:lnTo>
                    <a:pt x="906" y="1998"/>
                  </a:lnTo>
                  <a:lnTo>
                    <a:pt x="910" y="2000"/>
                  </a:lnTo>
                  <a:lnTo>
                    <a:pt x="913" y="2001"/>
                  </a:lnTo>
                  <a:lnTo>
                    <a:pt x="922" y="2007"/>
                  </a:lnTo>
                  <a:lnTo>
                    <a:pt x="923" y="2003"/>
                  </a:lnTo>
                  <a:lnTo>
                    <a:pt x="925" y="2001"/>
                  </a:lnTo>
                  <a:lnTo>
                    <a:pt x="928" y="2003"/>
                  </a:lnTo>
                  <a:lnTo>
                    <a:pt x="933" y="2005"/>
                  </a:lnTo>
                  <a:lnTo>
                    <a:pt x="939" y="2007"/>
                  </a:lnTo>
                  <a:lnTo>
                    <a:pt x="942" y="2007"/>
                  </a:lnTo>
                  <a:lnTo>
                    <a:pt x="947" y="2003"/>
                  </a:lnTo>
                  <a:lnTo>
                    <a:pt x="952" y="2000"/>
                  </a:lnTo>
                  <a:lnTo>
                    <a:pt x="954" y="1995"/>
                  </a:lnTo>
                  <a:lnTo>
                    <a:pt x="956" y="1986"/>
                  </a:lnTo>
                  <a:lnTo>
                    <a:pt x="954" y="1983"/>
                  </a:lnTo>
                  <a:lnTo>
                    <a:pt x="952" y="1981"/>
                  </a:lnTo>
                  <a:lnTo>
                    <a:pt x="945" y="1976"/>
                  </a:lnTo>
                  <a:lnTo>
                    <a:pt x="939" y="1972"/>
                  </a:lnTo>
                  <a:lnTo>
                    <a:pt x="932" y="1971"/>
                  </a:lnTo>
                  <a:lnTo>
                    <a:pt x="920" y="1971"/>
                  </a:lnTo>
                  <a:lnTo>
                    <a:pt x="916" y="1971"/>
                  </a:lnTo>
                  <a:lnTo>
                    <a:pt x="910" y="1967"/>
                  </a:lnTo>
                  <a:lnTo>
                    <a:pt x="906" y="1964"/>
                  </a:lnTo>
                  <a:lnTo>
                    <a:pt x="903" y="1960"/>
                  </a:lnTo>
                  <a:lnTo>
                    <a:pt x="901" y="1959"/>
                  </a:lnTo>
                  <a:lnTo>
                    <a:pt x="894" y="1959"/>
                  </a:lnTo>
                  <a:lnTo>
                    <a:pt x="891" y="1954"/>
                  </a:lnTo>
                  <a:lnTo>
                    <a:pt x="887" y="1949"/>
                  </a:lnTo>
                  <a:lnTo>
                    <a:pt x="881" y="1947"/>
                  </a:lnTo>
                  <a:lnTo>
                    <a:pt x="874" y="1945"/>
                  </a:lnTo>
                  <a:lnTo>
                    <a:pt x="872" y="1947"/>
                  </a:lnTo>
                  <a:lnTo>
                    <a:pt x="870" y="1950"/>
                  </a:lnTo>
                  <a:lnTo>
                    <a:pt x="869" y="1952"/>
                  </a:lnTo>
                  <a:lnTo>
                    <a:pt x="869" y="1954"/>
                  </a:lnTo>
                  <a:lnTo>
                    <a:pt x="867" y="1957"/>
                  </a:lnTo>
                  <a:lnTo>
                    <a:pt x="865" y="1962"/>
                  </a:lnTo>
                  <a:lnTo>
                    <a:pt x="858" y="1966"/>
                  </a:lnTo>
                  <a:lnTo>
                    <a:pt x="857" y="1967"/>
                  </a:lnTo>
                  <a:lnTo>
                    <a:pt x="855" y="1969"/>
                  </a:lnTo>
                  <a:lnTo>
                    <a:pt x="855" y="1971"/>
                  </a:lnTo>
                  <a:lnTo>
                    <a:pt x="857" y="1976"/>
                  </a:lnTo>
                  <a:lnTo>
                    <a:pt x="865" y="1981"/>
                  </a:lnTo>
                  <a:lnTo>
                    <a:pt x="872" y="1986"/>
                  </a:lnTo>
                  <a:lnTo>
                    <a:pt x="877" y="1986"/>
                  </a:lnTo>
                  <a:lnTo>
                    <a:pt x="881" y="1984"/>
                  </a:lnTo>
                  <a:lnTo>
                    <a:pt x="886" y="1981"/>
                  </a:lnTo>
                  <a:lnTo>
                    <a:pt x="891" y="1976"/>
                  </a:lnTo>
                  <a:lnTo>
                    <a:pt x="894" y="1976"/>
                  </a:lnTo>
                  <a:lnTo>
                    <a:pt x="896" y="1976"/>
                  </a:lnTo>
                  <a:lnTo>
                    <a:pt x="898" y="1978"/>
                  </a:lnTo>
                  <a:lnTo>
                    <a:pt x="896" y="1983"/>
                  </a:lnTo>
                  <a:lnTo>
                    <a:pt x="898" y="1986"/>
                  </a:lnTo>
                  <a:close/>
                  <a:moveTo>
                    <a:pt x="3869" y="1188"/>
                  </a:moveTo>
                  <a:lnTo>
                    <a:pt x="3874" y="1177"/>
                  </a:lnTo>
                  <a:lnTo>
                    <a:pt x="3879" y="1167"/>
                  </a:lnTo>
                  <a:lnTo>
                    <a:pt x="3886" y="1159"/>
                  </a:lnTo>
                  <a:lnTo>
                    <a:pt x="3891" y="1155"/>
                  </a:lnTo>
                  <a:lnTo>
                    <a:pt x="3897" y="1153"/>
                  </a:lnTo>
                  <a:lnTo>
                    <a:pt x="3897" y="1145"/>
                  </a:lnTo>
                  <a:lnTo>
                    <a:pt x="3900" y="1138"/>
                  </a:lnTo>
                  <a:lnTo>
                    <a:pt x="3905" y="1133"/>
                  </a:lnTo>
                  <a:lnTo>
                    <a:pt x="3910" y="1130"/>
                  </a:lnTo>
                  <a:lnTo>
                    <a:pt x="3915" y="1126"/>
                  </a:lnTo>
                  <a:lnTo>
                    <a:pt x="3920" y="1121"/>
                  </a:lnTo>
                  <a:lnTo>
                    <a:pt x="3924" y="1114"/>
                  </a:lnTo>
                  <a:lnTo>
                    <a:pt x="3924" y="1106"/>
                  </a:lnTo>
                  <a:lnTo>
                    <a:pt x="3917" y="1106"/>
                  </a:lnTo>
                  <a:lnTo>
                    <a:pt x="3912" y="1104"/>
                  </a:lnTo>
                  <a:lnTo>
                    <a:pt x="3908" y="1101"/>
                  </a:lnTo>
                  <a:lnTo>
                    <a:pt x="3903" y="1099"/>
                  </a:lnTo>
                  <a:lnTo>
                    <a:pt x="3902" y="1097"/>
                  </a:lnTo>
                  <a:lnTo>
                    <a:pt x="3900" y="1096"/>
                  </a:lnTo>
                  <a:lnTo>
                    <a:pt x="3897" y="1092"/>
                  </a:lnTo>
                  <a:lnTo>
                    <a:pt x="3891" y="1090"/>
                  </a:lnTo>
                  <a:lnTo>
                    <a:pt x="3890" y="1089"/>
                  </a:lnTo>
                  <a:lnTo>
                    <a:pt x="3890" y="1085"/>
                  </a:lnTo>
                  <a:lnTo>
                    <a:pt x="3885" y="1085"/>
                  </a:lnTo>
                  <a:lnTo>
                    <a:pt x="3879" y="1084"/>
                  </a:lnTo>
                  <a:lnTo>
                    <a:pt x="3871" y="1080"/>
                  </a:lnTo>
                  <a:lnTo>
                    <a:pt x="3862" y="1077"/>
                  </a:lnTo>
                  <a:lnTo>
                    <a:pt x="3856" y="1077"/>
                  </a:lnTo>
                  <a:lnTo>
                    <a:pt x="3849" y="1078"/>
                  </a:lnTo>
                  <a:lnTo>
                    <a:pt x="3849" y="1073"/>
                  </a:lnTo>
                  <a:lnTo>
                    <a:pt x="3847" y="1068"/>
                  </a:lnTo>
                  <a:lnTo>
                    <a:pt x="3844" y="1065"/>
                  </a:lnTo>
                  <a:lnTo>
                    <a:pt x="3842" y="1058"/>
                  </a:lnTo>
                  <a:lnTo>
                    <a:pt x="3801" y="1058"/>
                  </a:lnTo>
                  <a:lnTo>
                    <a:pt x="3794" y="1058"/>
                  </a:lnTo>
                  <a:lnTo>
                    <a:pt x="3789" y="1056"/>
                  </a:lnTo>
                  <a:lnTo>
                    <a:pt x="3786" y="1053"/>
                  </a:lnTo>
                  <a:lnTo>
                    <a:pt x="3780" y="1051"/>
                  </a:lnTo>
                  <a:lnTo>
                    <a:pt x="3775" y="1051"/>
                  </a:lnTo>
                  <a:lnTo>
                    <a:pt x="3772" y="1049"/>
                  </a:lnTo>
                  <a:lnTo>
                    <a:pt x="3769" y="1048"/>
                  </a:lnTo>
                  <a:lnTo>
                    <a:pt x="3767" y="1044"/>
                  </a:lnTo>
                  <a:lnTo>
                    <a:pt x="3758" y="1044"/>
                  </a:lnTo>
                  <a:lnTo>
                    <a:pt x="3752" y="1046"/>
                  </a:lnTo>
                  <a:lnTo>
                    <a:pt x="3746" y="1049"/>
                  </a:lnTo>
                  <a:lnTo>
                    <a:pt x="3740" y="1051"/>
                  </a:lnTo>
                  <a:lnTo>
                    <a:pt x="3733" y="1051"/>
                  </a:lnTo>
                  <a:lnTo>
                    <a:pt x="3729" y="1051"/>
                  </a:lnTo>
                  <a:lnTo>
                    <a:pt x="3728" y="1049"/>
                  </a:lnTo>
                  <a:lnTo>
                    <a:pt x="3726" y="1044"/>
                  </a:lnTo>
                  <a:lnTo>
                    <a:pt x="3723" y="1044"/>
                  </a:lnTo>
                  <a:lnTo>
                    <a:pt x="3719" y="1044"/>
                  </a:lnTo>
                  <a:lnTo>
                    <a:pt x="3716" y="1044"/>
                  </a:lnTo>
                  <a:lnTo>
                    <a:pt x="3712" y="1044"/>
                  </a:lnTo>
                  <a:lnTo>
                    <a:pt x="3712" y="1041"/>
                  </a:lnTo>
                  <a:lnTo>
                    <a:pt x="3712" y="1038"/>
                  </a:lnTo>
                  <a:lnTo>
                    <a:pt x="3709" y="1038"/>
                  </a:lnTo>
                  <a:lnTo>
                    <a:pt x="3705" y="1038"/>
                  </a:lnTo>
                  <a:lnTo>
                    <a:pt x="3704" y="1036"/>
                  </a:lnTo>
                  <a:lnTo>
                    <a:pt x="3704" y="1032"/>
                  </a:lnTo>
                  <a:lnTo>
                    <a:pt x="3702" y="1031"/>
                  </a:lnTo>
                  <a:lnTo>
                    <a:pt x="3699" y="1031"/>
                  </a:lnTo>
                  <a:lnTo>
                    <a:pt x="3694" y="1029"/>
                  </a:lnTo>
                  <a:lnTo>
                    <a:pt x="3690" y="1026"/>
                  </a:lnTo>
                  <a:lnTo>
                    <a:pt x="3687" y="1022"/>
                  </a:lnTo>
                  <a:lnTo>
                    <a:pt x="3685" y="1017"/>
                  </a:lnTo>
                  <a:lnTo>
                    <a:pt x="3665" y="1031"/>
                  </a:lnTo>
                  <a:lnTo>
                    <a:pt x="3644" y="1044"/>
                  </a:lnTo>
                  <a:lnTo>
                    <a:pt x="3636" y="1043"/>
                  </a:lnTo>
                  <a:lnTo>
                    <a:pt x="3629" y="1041"/>
                  </a:lnTo>
                  <a:lnTo>
                    <a:pt x="3615" y="1036"/>
                  </a:lnTo>
                  <a:lnTo>
                    <a:pt x="3601" y="1031"/>
                  </a:lnTo>
                  <a:lnTo>
                    <a:pt x="3593" y="1031"/>
                  </a:lnTo>
                  <a:lnTo>
                    <a:pt x="3583" y="1031"/>
                  </a:lnTo>
                  <a:lnTo>
                    <a:pt x="3569" y="1031"/>
                  </a:lnTo>
                  <a:lnTo>
                    <a:pt x="3567" y="1027"/>
                  </a:lnTo>
                  <a:lnTo>
                    <a:pt x="3564" y="1022"/>
                  </a:lnTo>
                  <a:lnTo>
                    <a:pt x="3559" y="1017"/>
                  </a:lnTo>
                  <a:lnTo>
                    <a:pt x="3557" y="1014"/>
                  </a:lnTo>
                  <a:lnTo>
                    <a:pt x="3554" y="1009"/>
                  </a:lnTo>
                  <a:lnTo>
                    <a:pt x="3554" y="1003"/>
                  </a:lnTo>
                  <a:lnTo>
                    <a:pt x="3555" y="997"/>
                  </a:lnTo>
                  <a:lnTo>
                    <a:pt x="3547" y="995"/>
                  </a:lnTo>
                  <a:lnTo>
                    <a:pt x="3538" y="995"/>
                  </a:lnTo>
                  <a:lnTo>
                    <a:pt x="3526" y="998"/>
                  </a:lnTo>
                  <a:lnTo>
                    <a:pt x="3514" y="1002"/>
                  </a:lnTo>
                  <a:lnTo>
                    <a:pt x="3508" y="1003"/>
                  </a:lnTo>
                  <a:lnTo>
                    <a:pt x="3501" y="1003"/>
                  </a:lnTo>
                  <a:lnTo>
                    <a:pt x="3486" y="995"/>
                  </a:lnTo>
                  <a:lnTo>
                    <a:pt x="3468" y="988"/>
                  </a:lnTo>
                  <a:lnTo>
                    <a:pt x="3462" y="983"/>
                  </a:lnTo>
                  <a:lnTo>
                    <a:pt x="3457" y="976"/>
                  </a:lnTo>
                  <a:lnTo>
                    <a:pt x="3450" y="971"/>
                  </a:lnTo>
                  <a:lnTo>
                    <a:pt x="3446" y="963"/>
                  </a:lnTo>
                  <a:lnTo>
                    <a:pt x="3446" y="956"/>
                  </a:lnTo>
                  <a:lnTo>
                    <a:pt x="3446" y="951"/>
                  </a:lnTo>
                  <a:lnTo>
                    <a:pt x="3443" y="942"/>
                  </a:lnTo>
                  <a:lnTo>
                    <a:pt x="3439" y="934"/>
                  </a:lnTo>
                  <a:lnTo>
                    <a:pt x="3438" y="928"/>
                  </a:lnTo>
                  <a:lnTo>
                    <a:pt x="3439" y="922"/>
                  </a:lnTo>
                  <a:lnTo>
                    <a:pt x="3434" y="922"/>
                  </a:lnTo>
                  <a:lnTo>
                    <a:pt x="3431" y="920"/>
                  </a:lnTo>
                  <a:lnTo>
                    <a:pt x="3429" y="916"/>
                  </a:lnTo>
                  <a:lnTo>
                    <a:pt x="3428" y="913"/>
                  </a:lnTo>
                  <a:lnTo>
                    <a:pt x="3426" y="905"/>
                  </a:lnTo>
                  <a:lnTo>
                    <a:pt x="3422" y="903"/>
                  </a:lnTo>
                  <a:lnTo>
                    <a:pt x="3419" y="901"/>
                  </a:lnTo>
                  <a:lnTo>
                    <a:pt x="3417" y="896"/>
                  </a:lnTo>
                  <a:lnTo>
                    <a:pt x="3416" y="893"/>
                  </a:lnTo>
                  <a:lnTo>
                    <a:pt x="3409" y="887"/>
                  </a:lnTo>
                  <a:lnTo>
                    <a:pt x="3402" y="882"/>
                  </a:lnTo>
                  <a:lnTo>
                    <a:pt x="3400" y="879"/>
                  </a:lnTo>
                  <a:lnTo>
                    <a:pt x="3398" y="874"/>
                  </a:lnTo>
                  <a:lnTo>
                    <a:pt x="3393" y="862"/>
                  </a:lnTo>
                  <a:lnTo>
                    <a:pt x="3386" y="852"/>
                  </a:lnTo>
                  <a:lnTo>
                    <a:pt x="3381" y="840"/>
                  </a:lnTo>
                  <a:lnTo>
                    <a:pt x="3380" y="833"/>
                  </a:lnTo>
                  <a:lnTo>
                    <a:pt x="3378" y="826"/>
                  </a:lnTo>
                  <a:lnTo>
                    <a:pt x="3375" y="821"/>
                  </a:lnTo>
                  <a:lnTo>
                    <a:pt x="3371" y="818"/>
                  </a:lnTo>
                  <a:lnTo>
                    <a:pt x="3368" y="814"/>
                  </a:lnTo>
                  <a:lnTo>
                    <a:pt x="3363" y="812"/>
                  </a:lnTo>
                  <a:lnTo>
                    <a:pt x="3351" y="811"/>
                  </a:lnTo>
                  <a:lnTo>
                    <a:pt x="3339" y="812"/>
                  </a:lnTo>
                  <a:lnTo>
                    <a:pt x="3313" y="818"/>
                  </a:lnTo>
                  <a:lnTo>
                    <a:pt x="3299" y="819"/>
                  </a:lnTo>
                  <a:lnTo>
                    <a:pt x="3289" y="819"/>
                  </a:lnTo>
                  <a:lnTo>
                    <a:pt x="3284" y="818"/>
                  </a:lnTo>
                  <a:lnTo>
                    <a:pt x="3282" y="816"/>
                  </a:lnTo>
                  <a:lnTo>
                    <a:pt x="3282" y="812"/>
                  </a:lnTo>
                  <a:lnTo>
                    <a:pt x="3269" y="812"/>
                  </a:lnTo>
                  <a:lnTo>
                    <a:pt x="3262" y="812"/>
                  </a:lnTo>
                  <a:lnTo>
                    <a:pt x="3255" y="812"/>
                  </a:lnTo>
                  <a:lnTo>
                    <a:pt x="3248" y="812"/>
                  </a:lnTo>
                  <a:lnTo>
                    <a:pt x="3243" y="811"/>
                  </a:lnTo>
                  <a:lnTo>
                    <a:pt x="3241" y="806"/>
                  </a:lnTo>
                  <a:lnTo>
                    <a:pt x="3238" y="807"/>
                  </a:lnTo>
                  <a:lnTo>
                    <a:pt x="3235" y="809"/>
                  </a:lnTo>
                  <a:lnTo>
                    <a:pt x="3231" y="812"/>
                  </a:lnTo>
                  <a:lnTo>
                    <a:pt x="3228" y="812"/>
                  </a:lnTo>
                  <a:lnTo>
                    <a:pt x="3223" y="811"/>
                  </a:lnTo>
                  <a:lnTo>
                    <a:pt x="3221" y="809"/>
                  </a:lnTo>
                  <a:lnTo>
                    <a:pt x="3221" y="806"/>
                  </a:lnTo>
                  <a:lnTo>
                    <a:pt x="3211" y="804"/>
                  </a:lnTo>
                  <a:lnTo>
                    <a:pt x="3201" y="804"/>
                  </a:lnTo>
                  <a:lnTo>
                    <a:pt x="3178" y="806"/>
                  </a:lnTo>
                  <a:lnTo>
                    <a:pt x="3158" y="807"/>
                  </a:lnTo>
                  <a:lnTo>
                    <a:pt x="3148" y="807"/>
                  </a:lnTo>
                  <a:lnTo>
                    <a:pt x="3139" y="806"/>
                  </a:lnTo>
                  <a:lnTo>
                    <a:pt x="3139" y="799"/>
                  </a:lnTo>
                  <a:lnTo>
                    <a:pt x="3132" y="799"/>
                  </a:lnTo>
                  <a:lnTo>
                    <a:pt x="3127" y="797"/>
                  </a:lnTo>
                  <a:lnTo>
                    <a:pt x="3124" y="794"/>
                  </a:lnTo>
                  <a:lnTo>
                    <a:pt x="3119" y="792"/>
                  </a:lnTo>
                  <a:lnTo>
                    <a:pt x="3114" y="790"/>
                  </a:lnTo>
                  <a:lnTo>
                    <a:pt x="3112" y="788"/>
                  </a:lnTo>
                  <a:lnTo>
                    <a:pt x="3112" y="785"/>
                  </a:lnTo>
                  <a:lnTo>
                    <a:pt x="3112" y="765"/>
                  </a:lnTo>
                  <a:lnTo>
                    <a:pt x="3107" y="763"/>
                  </a:lnTo>
                  <a:lnTo>
                    <a:pt x="3105" y="761"/>
                  </a:lnTo>
                  <a:lnTo>
                    <a:pt x="3105" y="758"/>
                  </a:lnTo>
                  <a:lnTo>
                    <a:pt x="3105" y="751"/>
                  </a:lnTo>
                  <a:lnTo>
                    <a:pt x="3102" y="744"/>
                  </a:lnTo>
                  <a:lnTo>
                    <a:pt x="3098" y="739"/>
                  </a:lnTo>
                  <a:lnTo>
                    <a:pt x="3088" y="730"/>
                  </a:lnTo>
                  <a:lnTo>
                    <a:pt x="3078" y="722"/>
                  </a:lnTo>
                  <a:lnTo>
                    <a:pt x="3074" y="717"/>
                  </a:lnTo>
                  <a:lnTo>
                    <a:pt x="3071" y="710"/>
                  </a:lnTo>
                  <a:lnTo>
                    <a:pt x="3064" y="708"/>
                  </a:lnTo>
                  <a:lnTo>
                    <a:pt x="3059" y="705"/>
                  </a:lnTo>
                  <a:lnTo>
                    <a:pt x="3049" y="698"/>
                  </a:lnTo>
                  <a:lnTo>
                    <a:pt x="3040" y="689"/>
                  </a:lnTo>
                  <a:lnTo>
                    <a:pt x="3030" y="683"/>
                  </a:lnTo>
                  <a:lnTo>
                    <a:pt x="3030" y="672"/>
                  </a:lnTo>
                  <a:lnTo>
                    <a:pt x="3030" y="664"/>
                  </a:lnTo>
                  <a:lnTo>
                    <a:pt x="3028" y="659"/>
                  </a:lnTo>
                  <a:lnTo>
                    <a:pt x="3027" y="655"/>
                  </a:lnTo>
                  <a:lnTo>
                    <a:pt x="3021" y="652"/>
                  </a:lnTo>
                  <a:lnTo>
                    <a:pt x="3016" y="650"/>
                  </a:lnTo>
                  <a:lnTo>
                    <a:pt x="3003" y="649"/>
                  </a:lnTo>
                  <a:lnTo>
                    <a:pt x="3003" y="642"/>
                  </a:lnTo>
                  <a:lnTo>
                    <a:pt x="2982" y="642"/>
                  </a:lnTo>
                  <a:lnTo>
                    <a:pt x="2982" y="621"/>
                  </a:lnTo>
                  <a:lnTo>
                    <a:pt x="2984" y="616"/>
                  </a:lnTo>
                  <a:lnTo>
                    <a:pt x="2986" y="614"/>
                  </a:lnTo>
                  <a:lnTo>
                    <a:pt x="2989" y="614"/>
                  </a:lnTo>
                  <a:lnTo>
                    <a:pt x="2989" y="594"/>
                  </a:lnTo>
                  <a:lnTo>
                    <a:pt x="2989" y="584"/>
                  </a:lnTo>
                  <a:lnTo>
                    <a:pt x="2986" y="575"/>
                  </a:lnTo>
                  <a:lnTo>
                    <a:pt x="2982" y="568"/>
                  </a:lnTo>
                  <a:lnTo>
                    <a:pt x="2977" y="563"/>
                  </a:lnTo>
                  <a:lnTo>
                    <a:pt x="2970" y="562"/>
                  </a:lnTo>
                  <a:lnTo>
                    <a:pt x="2962" y="560"/>
                  </a:lnTo>
                  <a:lnTo>
                    <a:pt x="2964" y="551"/>
                  </a:lnTo>
                  <a:lnTo>
                    <a:pt x="2965" y="543"/>
                  </a:lnTo>
                  <a:lnTo>
                    <a:pt x="2969" y="538"/>
                  </a:lnTo>
                  <a:lnTo>
                    <a:pt x="2975" y="533"/>
                  </a:lnTo>
                  <a:lnTo>
                    <a:pt x="2979" y="527"/>
                  </a:lnTo>
                  <a:lnTo>
                    <a:pt x="2982" y="522"/>
                  </a:lnTo>
                  <a:lnTo>
                    <a:pt x="2986" y="519"/>
                  </a:lnTo>
                  <a:lnTo>
                    <a:pt x="2989" y="512"/>
                  </a:lnTo>
                  <a:lnTo>
                    <a:pt x="2987" y="505"/>
                  </a:lnTo>
                  <a:lnTo>
                    <a:pt x="2982" y="502"/>
                  </a:lnTo>
                  <a:lnTo>
                    <a:pt x="2975" y="498"/>
                  </a:lnTo>
                  <a:lnTo>
                    <a:pt x="2969" y="498"/>
                  </a:lnTo>
                  <a:lnTo>
                    <a:pt x="2960" y="498"/>
                  </a:lnTo>
                  <a:lnTo>
                    <a:pt x="2953" y="500"/>
                  </a:lnTo>
                  <a:lnTo>
                    <a:pt x="2946" y="502"/>
                  </a:lnTo>
                  <a:lnTo>
                    <a:pt x="2941" y="505"/>
                  </a:lnTo>
                  <a:lnTo>
                    <a:pt x="2941" y="510"/>
                  </a:lnTo>
                  <a:lnTo>
                    <a:pt x="2940" y="514"/>
                  </a:lnTo>
                  <a:lnTo>
                    <a:pt x="2938" y="517"/>
                  </a:lnTo>
                  <a:lnTo>
                    <a:pt x="2935" y="519"/>
                  </a:lnTo>
                  <a:lnTo>
                    <a:pt x="2931" y="519"/>
                  </a:lnTo>
                  <a:lnTo>
                    <a:pt x="2929" y="521"/>
                  </a:lnTo>
                  <a:lnTo>
                    <a:pt x="2928" y="526"/>
                  </a:lnTo>
                  <a:lnTo>
                    <a:pt x="2924" y="531"/>
                  </a:lnTo>
                  <a:lnTo>
                    <a:pt x="2921" y="536"/>
                  </a:lnTo>
                  <a:lnTo>
                    <a:pt x="2916" y="539"/>
                  </a:lnTo>
                  <a:lnTo>
                    <a:pt x="2914" y="546"/>
                  </a:lnTo>
                  <a:lnTo>
                    <a:pt x="2906" y="548"/>
                  </a:lnTo>
                  <a:lnTo>
                    <a:pt x="2897" y="550"/>
                  </a:lnTo>
                  <a:lnTo>
                    <a:pt x="2890" y="555"/>
                  </a:lnTo>
                  <a:lnTo>
                    <a:pt x="2887" y="560"/>
                  </a:lnTo>
                  <a:lnTo>
                    <a:pt x="2883" y="558"/>
                  </a:lnTo>
                  <a:lnTo>
                    <a:pt x="2880" y="556"/>
                  </a:lnTo>
                  <a:lnTo>
                    <a:pt x="2876" y="555"/>
                  </a:lnTo>
                  <a:lnTo>
                    <a:pt x="2873" y="553"/>
                  </a:lnTo>
                  <a:lnTo>
                    <a:pt x="2866" y="553"/>
                  </a:lnTo>
                  <a:lnTo>
                    <a:pt x="2859" y="558"/>
                  </a:lnTo>
                  <a:lnTo>
                    <a:pt x="2849" y="560"/>
                  </a:lnTo>
                  <a:lnTo>
                    <a:pt x="2837" y="560"/>
                  </a:lnTo>
                  <a:lnTo>
                    <a:pt x="2825" y="560"/>
                  </a:lnTo>
                  <a:lnTo>
                    <a:pt x="2820" y="558"/>
                  </a:lnTo>
                  <a:lnTo>
                    <a:pt x="2818" y="556"/>
                  </a:lnTo>
                  <a:lnTo>
                    <a:pt x="2818" y="553"/>
                  </a:lnTo>
                  <a:lnTo>
                    <a:pt x="2810" y="553"/>
                  </a:lnTo>
                  <a:lnTo>
                    <a:pt x="2805" y="550"/>
                  </a:lnTo>
                  <a:lnTo>
                    <a:pt x="2801" y="545"/>
                  </a:lnTo>
                  <a:lnTo>
                    <a:pt x="2798" y="539"/>
                  </a:lnTo>
                  <a:lnTo>
                    <a:pt x="2791" y="539"/>
                  </a:lnTo>
                  <a:lnTo>
                    <a:pt x="2786" y="543"/>
                  </a:lnTo>
                  <a:lnTo>
                    <a:pt x="2783" y="545"/>
                  </a:lnTo>
                  <a:lnTo>
                    <a:pt x="2777" y="546"/>
                  </a:lnTo>
                  <a:lnTo>
                    <a:pt x="2774" y="546"/>
                  </a:lnTo>
                  <a:lnTo>
                    <a:pt x="2772" y="545"/>
                  </a:lnTo>
                  <a:lnTo>
                    <a:pt x="2771" y="539"/>
                  </a:lnTo>
                  <a:lnTo>
                    <a:pt x="2774" y="536"/>
                  </a:lnTo>
                  <a:lnTo>
                    <a:pt x="2777" y="533"/>
                  </a:lnTo>
                  <a:lnTo>
                    <a:pt x="2783" y="524"/>
                  </a:lnTo>
                  <a:lnTo>
                    <a:pt x="2786" y="514"/>
                  </a:lnTo>
                  <a:lnTo>
                    <a:pt x="2791" y="505"/>
                  </a:lnTo>
                  <a:lnTo>
                    <a:pt x="2791" y="498"/>
                  </a:lnTo>
                  <a:lnTo>
                    <a:pt x="2786" y="488"/>
                  </a:lnTo>
                  <a:lnTo>
                    <a:pt x="2779" y="480"/>
                  </a:lnTo>
                  <a:lnTo>
                    <a:pt x="2772" y="471"/>
                  </a:lnTo>
                  <a:lnTo>
                    <a:pt x="2771" y="464"/>
                  </a:lnTo>
                  <a:lnTo>
                    <a:pt x="2771" y="458"/>
                  </a:lnTo>
                  <a:lnTo>
                    <a:pt x="2774" y="456"/>
                  </a:lnTo>
                  <a:lnTo>
                    <a:pt x="2776" y="452"/>
                  </a:lnTo>
                  <a:lnTo>
                    <a:pt x="2777" y="449"/>
                  </a:lnTo>
                  <a:lnTo>
                    <a:pt x="2777" y="444"/>
                  </a:lnTo>
                  <a:lnTo>
                    <a:pt x="2786" y="442"/>
                  </a:lnTo>
                  <a:lnTo>
                    <a:pt x="2789" y="441"/>
                  </a:lnTo>
                  <a:lnTo>
                    <a:pt x="2791" y="437"/>
                  </a:lnTo>
                  <a:lnTo>
                    <a:pt x="2793" y="432"/>
                  </a:lnTo>
                  <a:lnTo>
                    <a:pt x="2794" y="430"/>
                  </a:lnTo>
                  <a:lnTo>
                    <a:pt x="2798" y="430"/>
                  </a:lnTo>
                  <a:lnTo>
                    <a:pt x="2798" y="423"/>
                  </a:lnTo>
                  <a:lnTo>
                    <a:pt x="2800" y="418"/>
                  </a:lnTo>
                  <a:lnTo>
                    <a:pt x="2805" y="410"/>
                  </a:lnTo>
                  <a:lnTo>
                    <a:pt x="2800" y="408"/>
                  </a:lnTo>
                  <a:lnTo>
                    <a:pt x="2796" y="406"/>
                  </a:lnTo>
                  <a:lnTo>
                    <a:pt x="2791" y="400"/>
                  </a:lnTo>
                  <a:lnTo>
                    <a:pt x="2786" y="393"/>
                  </a:lnTo>
                  <a:lnTo>
                    <a:pt x="2783" y="391"/>
                  </a:lnTo>
                  <a:lnTo>
                    <a:pt x="2777" y="389"/>
                  </a:lnTo>
                  <a:lnTo>
                    <a:pt x="2774" y="386"/>
                  </a:lnTo>
                  <a:lnTo>
                    <a:pt x="2769" y="384"/>
                  </a:lnTo>
                  <a:lnTo>
                    <a:pt x="2757" y="383"/>
                  </a:lnTo>
                  <a:lnTo>
                    <a:pt x="2745" y="381"/>
                  </a:lnTo>
                  <a:lnTo>
                    <a:pt x="2740" y="379"/>
                  </a:lnTo>
                  <a:lnTo>
                    <a:pt x="2736" y="376"/>
                  </a:lnTo>
                  <a:lnTo>
                    <a:pt x="2675" y="376"/>
                  </a:lnTo>
                  <a:lnTo>
                    <a:pt x="2670" y="374"/>
                  </a:lnTo>
                  <a:lnTo>
                    <a:pt x="2668" y="372"/>
                  </a:lnTo>
                  <a:lnTo>
                    <a:pt x="2668" y="369"/>
                  </a:lnTo>
                  <a:lnTo>
                    <a:pt x="2661" y="364"/>
                  </a:lnTo>
                  <a:lnTo>
                    <a:pt x="2658" y="359"/>
                  </a:lnTo>
                  <a:lnTo>
                    <a:pt x="2656" y="350"/>
                  </a:lnTo>
                  <a:lnTo>
                    <a:pt x="2655" y="342"/>
                  </a:lnTo>
                  <a:lnTo>
                    <a:pt x="2655" y="301"/>
                  </a:lnTo>
                  <a:lnTo>
                    <a:pt x="2638" y="294"/>
                  </a:lnTo>
                  <a:lnTo>
                    <a:pt x="2619" y="289"/>
                  </a:lnTo>
                  <a:lnTo>
                    <a:pt x="2597" y="287"/>
                  </a:lnTo>
                  <a:lnTo>
                    <a:pt x="2573" y="287"/>
                  </a:lnTo>
                  <a:lnTo>
                    <a:pt x="2571" y="282"/>
                  </a:lnTo>
                  <a:lnTo>
                    <a:pt x="2569" y="278"/>
                  </a:lnTo>
                  <a:lnTo>
                    <a:pt x="2563" y="273"/>
                  </a:lnTo>
                  <a:lnTo>
                    <a:pt x="2556" y="268"/>
                  </a:lnTo>
                  <a:lnTo>
                    <a:pt x="2554" y="265"/>
                  </a:lnTo>
                  <a:lnTo>
                    <a:pt x="2552" y="260"/>
                  </a:lnTo>
                  <a:lnTo>
                    <a:pt x="2556" y="253"/>
                  </a:lnTo>
                  <a:lnTo>
                    <a:pt x="2559" y="246"/>
                  </a:lnTo>
                  <a:lnTo>
                    <a:pt x="2559" y="236"/>
                  </a:lnTo>
                  <a:lnTo>
                    <a:pt x="2559" y="225"/>
                  </a:lnTo>
                  <a:lnTo>
                    <a:pt x="2556" y="222"/>
                  </a:lnTo>
                  <a:lnTo>
                    <a:pt x="2552" y="219"/>
                  </a:lnTo>
                  <a:lnTo>
                    <a:pt x="2547" y="210"/>
                  </a:lnTo>
                  <a:lnTo>
                    <a:pt x="2544" y="200"/>
                  </a:lnTo>
                  <a:lnTo>
                    <a:pt x="2539" y="191"/>
                  </a:lnTo>
                  <a:lnTo>
                    <a:pt x="2535" y="191"/>
                  </a:lnTo>
                  <a:lnTo>
                    <a:pt x="2534" y="190"/>
                  </a:lnTo>
                  <a:lnTo>
                    <a:pt x="2532" y="185"/>
                  </a:lnTo>
                  <a:lnTo>
                    <a:pt x="2528" y="181"/>
                  </a:lnTo>
                  <a:lnTo>
                    <a:pt x="2527" y="179"/>
                  </a:lnTo>
                  <a:lnTo>
                    <a:pt x="2525" y="178"/>
                  </a:lnTo>
                  <a:lnTo>
                    <a:pt x="2522" y="176"/>
                  </a:lnTo>
                  <a:lnTo>
                    <a:pt x="2520" y="173"/>
                  </a:lnTo>
                  <a:lnTo>
                    <a:pt x="2522" y="169"/>
                  </a:lnTo>
                  <a:lnTo>
                    <a:pt x="2525" y="164"/>
                  </a:lnTo>
                  <a:lnTo>
                    <a:pt x="2505" y="164"/>
                  </a:lnTo>
                  <a:lnTo>
                    <a:pt x="2498" y="164"/>
                  </a:lnTo>
                  <a:lnTo>
                    <a:pt x="2493" y="164"/>
                  </a:lnTo>
                  <a:lnTo>
                    <a:pt x="2489" y="167"/>
                  </a:lnTo>
                  <a:lnTo>
                    <a:pt x="2488" y="171"/>
                  </a:lnTo>
                  <a:lnTo>
                    <a:pt x="2484" y="174"/>
                  </a:lnTo>
                  <a:lnTo>
                    <a:pt x="2482" y="178"/>
                  </a:lnTo>
                  <a:lnTo>
                    <a:pt x="2477" y="178"/>
                  </a:lnTo>
                  <a:lnTo>
                    <a:pt x="2470" y="178"/>
                  </a:lnTo>
                  <a:lnTo>
                    <a:pt x="2460" y="178"/>
                  </a:lnTo>
                  <a:lnTo>
                    <a:pt x="2452" y="176"/>
                  </a:lnTo>
                  <a:lnTo>
                    <a:pt x="2445" y="173"/>
                  </a:lnTo>
                  <a:lnTo>
                    <a:pt x="2438" y="169"/>
                  </a:lnTo>
                  <a:lnTo>
                    <a:pt x="2426" y="161"/>
                  </a:lnTo>
                  <a:lnTo>
                    <a:pt x="2418" y="159"/>
                  </a:lnTo>
                  <a:lnTo>
                    <a:pt x="2409" y="157"/>
                  </a:lnTo>
                  <a:lnTo>
                    <a:pt x="2407" y="149"/>
                  </a:lnTo>
                  <a:lnTo>
                    <a:pt x="2406" y="140"/>
                  </a:lnTo>
                  <a:lnTo>
                    <a:pt x="2401" y="135"/>
                  </a:lnTo>
                  <a:lnTo>
                    <a:pt x="2395" y="130"/>
                  </a:lnTo>
                  <a:lnTo>
                    <a:pt x="2394" y="121"/>
                  </a:lnTo>
                  <a:lnTo>
                    <a:pt x="2392" y="113"/>
                  </a:lnTo>
                  <a:lnTo>
                    <a:pt x="2387" y="108"/>
                  </a:lnTo>
                  <a:lnTo>
                    <a:pt x="2382" y="103"/>
                  </a:lnTo>
                  <a:lnTo>
                    <a:pt x="2387" y="94"/>
                  </a:lnTo>
                  <a:lnTo>
                    <a:pt x="2389" y="89"/>
                  </a:lnTo>
                  <a:lnTo>
                    <a:pt x="2389" y="82"/>
                  </a:lnTo>
                  <a:lnTo>
                    <a:pt x="2387" y="77"/>
                  </a:lnTo>
                  <a:lnTo>
                    <a:pt x="2384" y="70"/>
                  </a:lnTo>
                  <a:lnTo>
                    <a:pt x="2380" y="62"/>
                  </a:lnTo>
                  <a:lnTo>
                    <a:pt x="2380" y="55"/>
                  </a:lnTo>
                  <a:lnTo>
                    <a:pt x="2382" y="48"/>
                  </a:lnTo>
                  <a:lnTo>
                    <a:pt x="2382" y="45"/>
                  </a:lnTo>
                  <a:lnTo>
                    <a:pt x="2380" y="43"/>
                  </a:lnTo>
                  <a:lnTo>
                    <a:pt x="2375" y="41"/>
                  </a:lnTo>
                  <a:lnTo>
                    <a:pt x="2375" y="29"/>
                  </a:lnTo>
                  <a:lnTo>
                    <a:pt x="2375" y="17"/>
                  </a:lnTo>
                  <a:lnTo>
                    <a:pt x="2377" y="7"/>
                  </a:lnTo>
                  <a:lnTo>
                    <a:pt x="2382" y="0"/>
                  </a:lnTo>
                  <a:lnTo>
                    <a:pt x="2368" y="4"/>
                  </a:lnTo>
                  <a:lnTo>
                    <a:pt x="2354" y="7"/>
                  </a:lnTo>
                  <a:lnTo>
                    <a:pt x="2353" y="11"/>
                  </a:lnTo>
                  <a:lnTo>
                    <a:pt x="2346" y="7"/>
                  </a:lnTo>
                  <a:lnTo>
                    <a:pt x="2341" y="7"/>
                  </a:lnTo>
                  <a:lnTo>
                    <a:pt x="2337" y="9"/>
                  </a:lnTo>
                  <a:lnTo>
                    <a:pt x="2332" y="11"/>
                  </a:lnTo>
                  <a:lnTo>
                    <a:pt x="2325" y="17"/>
                  </a:lnTo>
                  <a:lnTo>
                    <a:pt x="2322" y="19"/>
                  </a:lnTo>
                  <a:lnTo>
                    <a:pt x="2317" y="21"/>
                  </a:lnTo>
                  <a:lnTo>
                    <a:pt x="2313" y="21"/>
                  </a:lnTo>
                  <a:lnTo>
                    <a:pt x="2313" y="28"/>
                  </a:lnTo>
                  <a:lnTo>
                    <a:pt x="2307" y="28"/>
                  </a:lnTo>
                  <a:lnTo>
                    <a:pt x="2300" y="28"/>
                  </a:lnTo>
                  <a:lnTo>
                    <a:pt x="2293" y="28"/>
                  </a:lnTo>
                  <a:lnTo>
                    <a:pt x="2286" y="28"/>
                  </a:lnTo>
                  <a:lnTo>
                    <a:pt x="2278" y="31"/>
                  </a:lnTo>
                  <a:lnTo>
                    <a:pt x="2271" y="36"/>
                  </a:lnTo>
                  <a:lnTo>
                    <a:pt x="2262" y="40"/>
                  </a:lnTo>
                  <a:lnTo>
                    <a:pt x="2257" y="41"/>
                  </a:lnTo>
                  <a:lnTo>
                    <a:pt x="2252" y="41"/>
                  </a:lnTo>
                  <a:lnTo>
                    <a:pt x="2232" y="40"/>
                  </a:lnTo>
                  <a:lnTo>
                    <a:pt x="2213" y="36"/>
                  </a:lnTo>
                  <a:lnTo>
                    <a:pt x="2192" y="33"/>
                  </a:lnTo>
                  <a:lnTo>
                    <a:pt x="2182" y="33"/>
                  </a:lnTo>
                  <a:lnTo>
                    <a:pt x="2170" y="34"/>
                  </a:lnTo>
                  <a:lnTo>
                    <a:pt x="2163" y="34"/>
                  </a:lnTo>
                  <a:lnTo>
                    <a:pt x="2157" y="36"/>
                  </a:lnTo>
                  <a:lnTo>
                    <a:pt x="2148" y="43"/>
                  </a:lnTo>
                  <a:lnTo>
                    <a:pt x="2143" y="45"/>
                  </a:lnTo>
                  <a:lnTo>
                    <a:pt x="2138" y="48"/>
                  </a:lnTo>
                  <a:lnTo>
                    <a:pt x="2131" y="48"/>
                  </a:lnTo>
                  <a:lnTo>
                    <a:pt x="2122" y="48"/>
                  </a:lnTo>
                  <a:lnTo>
                    <a:pt x="2117" y="50"/>
                  </a:lnTo>
                  <a:lnTo>
                    <a:pt x="2114" y="53"/>
                  </a:lnTo>
                  <a:lnTo>
                    <a:pt x="2112" y="55"/>
                  </a:lnTo>
                  <a:lnTo>
                    <a:pt x="2102" y="60"/>
                  </a:lnTo>
                  <a:lnTo>
                    <a:pt x="2093" y="67"/>
                  </a:lnTo>
                  <a:lnTo>
                    <a:pt x="2087" y="72"/>
                  </a:lnTo>
                  <a:lnTo>
                    <a:pt x="2083" y="74"/>
                  </a:lnTo>
                  <a:lnTo>
                    <a:pt x="2080" y="75"/>
                  </a:lnTo>
                  <a:lnTo>
                    <a:pt x="2075" y="75"/>
                  </a:lnTo>
                  <a:lnTo>
                    <a:pt x="2076" y="79"/>
                  </a:lnTo>
                  <a:lnTo>
                    <a:pt x="2080" y="82"/>
                  </a:lnTo>
                  <a:lnTo>
                    <a:pt x="2081" y="92"/>
                  </a:lnTo>
                  <a:lnTo>
                    <a:pt x="2081" y="115"/>
                  </a:lnTo>
                  <a:lnTo>
                    <a:pt x="2081" y="120"/>
                  </a:lnTo>
                  <a:lnTo>
                    <a:pt x="2081" y="125"/>
                  </a:lnTo>
                  <a:lnTo>
                    <a:pt x="2080" y="128"/>
                  </a:lnTo>
                  <a:lnTo>
                    <a:pt x="2073" y="135"/>
                  </a:lnTo>
                  <a:lnTo>
                    <a:pt x="2068" y="140"/>
                  </a:lnTo>
                  <a:lnTo>
                    <a:pt x="2066" y="144"/>
                  </a:lnTo>
                  <a:lnTo>
                    <a:pt x="2066" y="147"/>
                  </a:lnTo>
                  <a:lnTo>
                    <a:pt x="2066" y="152"/>
                  </a:lnTo>
                  <a:lnTo>
                    <a:pt x="2066" y="162"/>
                  </a:lnTo>
                  <a:lnTo>
                    <a:pt x="2064" y="167"/>
                  </a:lnTo>
                  <a:lnTo>
                    <a:pt x="2061" y="171"/>
                  </a:lnTo>
                  <a:lnTo>
                    <a:pt x="2061" y="193"/>
                  </a:lnTo>
                  <a:lnTo>
                    <a:pt x="2061" y="215"/>
                  </a:lnTo>
                  <a:lnTo>
                    <a:pt x="2068" y="253"/>
                  </a:lnTo>
                  <a:lnTo>
                    <a:pt x="2066" y="260"/>
                  </a:lnTo>
                  <a:lnTo>
                    <a:pt x="2064" y="266"/>
                  </a:lnTo>
                  <a:lnTo>
                    <a:pt x="2059" y="278"/>
                  </a:lnTo>
                  <a:lnTo>
                    <a:pt x="2056" y="284"/>
                  </a:lnTo>
                  <a:lnTo>
                    <a:pt x="2054" y="290"/>
                  </a:lnTo>
                  <a:lnTo>
                    <a:pt x="2053" y="297"/>
                  </a:lnTo>
                  <a:lnTo>
                    <a:pt x="2054" y="308"/>
                  </a:lnTo>
                  <a:lnTo>
                    <a:pt x="2047" y="309"/>
                  </a:lnTo>
                  <a:lnTo>
                    <a:pt x="2044" y="314"/>
                  </a:lnTo>
                  <a:lnTo>
                    <a:pt x="2041" y="321"/>
                  </a:lnTo>
                  <a:lnTo>
                    <a:pt x="2041" y="328"/>
                  </a:lnTo>
                  <a:lnTo>
                    <a:pt x="2041" y="337"/>
                  </a:lnTo>
                  <a:lnTo>
                    <a:pt x="2042" y="343"/>
                  </a:lnTo>
                  <a:lnTo>
                    <a:pt x="2044" y="350"/>
                  </a:lnTo>
                  <a:lnTo>
                    <a:pt x="2047" y="355"/>
                  </a:lnTo>
                  <a:lnTo>
                    <a:pt x="2053" y="357"/>
                  </a:lnTo>
                  <a:lnTo>
                    <a:pt x="2054" y="359"/>
                  </a:lnTo>
                  <a:lnTo>
                    <a:pt x="2054" y="362"/>
                  </a:lnTo>
                  <a:lnTo>
                    <a:pt x="2058" y="364"/>
                  </a:lnTo>
                  <a:lnTo>
                    <a:pt x="2061" y="365"/>
                  </a:lnTo>
                  <a:lnTo>
                    <a:pt x="2063" y="369"/>
                  </a:lnTo>
                  <a:lnTo>
                    <a:pt x="2068" y="369"/>
                  </a:lnTo>
                  <a:lnTo>
                    <a:pt x="2066" y="372"/>
                  </a:lnTo>
                  <a:lnTo>
                    <a:pt x="2063" y="374"/>
                  </a:lnTo>
                  <a:lnTo>
                    <a:pt x="2061" y="374"/>
                  </a:lnTo>
                  <a:lnTo>
                    <a:pt x="2059" y="374"/>
                  </a:lnTo>
                  <a:lnTo>
                    <a:pt x="2053" y="371"/>
                  </a:lnTo>
                  <a:lnTo>
                    <a:pt x="2047" y="369"/>
                  </a:lnTo>
                  <a:lnTo>
                    <a:pt x="2041" y="369"/>
                  </a:lnTo>
                  <a:lnTo>
                    <a:pt x="2037" y="369"/>
                  </a:lnTo>
                  <a:lnTo>
                    <a:pt x="2034" y="371"/>
                  </a:lnTo>
                  <a:lnTo>
                    <a:pt x="2032" y="374"/>
                  </a:lnTo>
                  <a:lnTo>
                    <a:pt x="2027" y="379"/>
                  </a:lnTo>
                  <a:lnTo>
                    <a:pt x="2024" y="383"/>
                  </a:lnTo>
                  <a:lnTo>
                    <a:pt x="2020" y="383"/>
                  </a:lnTo>
                  <a:lnTo>
                    <a:pt x="2012" y="388"/>
                  </a:lnTo>
                  <a:lnTo>
                    <a:pt x="2005" y="393"/>
                  </a:lnTo>
                  <a:lnTo>
                    <a:pt x="2003" y="394"/>
                  </a:lnTo>
                  <a:lnTo>
                    <a:pt x="2001" y="400"/>
                  </a:lnTo>
                  <a:lnTo>
                    <a:pt x="2000" y="405"/>
                  </a:lnTo>
                  <a:lnTo>
                    <a:pt x="2000" y="410"/>
                  </a:lnTo>
                  <a:lnTo>
                    <a:pt x="1988" y="415"/>
                  </a:lnTo>
                  <a:lnTo>
                    <a:pt x="1977" y="422"/>
                  </a:lnTo>
                  <a:lnTo>
                    <a:pt x="1967" y="430"/>
                  </a:lnTo>
                  <a:lnTo>
                    <a:pt x="1960" y="441"/>
                  </a:lnTo>
                  <a:lnTo>
                    <a:pt x="1959" y="444"/>
                  </a:lnTo>
                  <a:lnTo>
                    <a:pt x="1952" y="441"/>
                  </a:lnTo>
                  <a:lnTo>
                    <a:pt x="1947" y="437"/>
                  </a:lnTo>
                  <a:lnTo>
                    <a:pt x="1942" y="439"/>
                  </a:lnTo>
                  <a:lnTo>
                    <a:pt x="1938" y="441"/>
                  </a:lnTo>
                  <a:lnTo>
                    <a:pt x="1935" y="444"/>
                  </a:lnTo>
                  <a:lnTo>
                    <a:pt x="1931" y="447"/>
                  </a:lnTo>
                  <a:lnTo>
                    <a:pt x="1928" y="459"/>
                  </a:lnTo>
                  <a:lnTo>
                    <a:pt x="1925" y="459"/>
                  </a:lnTo>
                  <a:lnTo>
                    <a:pt x="1914" y="463"/>
                  </a:lnTo>
                  <a:lnTo>
                    <a:pt x="1904" y="464"/>
                  </a:lnTo>
                  <a:lnTo>
                    <a:pt x="1897" y="468"/>
                  </a:lnTo>
                  <a:lnTo>
                    <a:pt x="1894" y="470"/>
                  </a:lnTo>
                  <a:lnTo>
                    <a:pt x="1891" y="471"/>
                  </a:lnTo>
                  <a:lnTo>
                    <a:pt x="1884" y="471"/>
                  </a:lnTo>
                  <a:lnTo>
                    <a:pt x="1877" y="471"/>
                  </a:lnTo>
                  <a:lnTo>
                    <a:pt x="1856" y="476"/>
                  </a:lnTo>
                  <a:lnTo>
                    <a:pt x="1844" y="478"/>
                  </a:lnTo>
                  <a:lnTo>
                    <a:pt x="1829" y="478"/>
                  </a:lnTo>
                  <a:lnTo>
                    <a:pt x="1807" y="475"/>
                  </a:lnTo>
                  <a:lnTo>
                    <a:pt x="1785" y="471"/>
                  </a:lnTo>
                  <a:lnTo>
                    <a:pt x="1759" y="471"/>
                  </a:lnTo>
                  <a:lnTo>
                    <a:pt x="1733" y="471"/>
                  </a:lnTo>
                  <a:lnTo>
                    <a:pt x="1732" y="476"/>
                  </a:lnTo>
                  <a:lnTo>
                    <a:pt x="1730" y="478"/>
                  </a:lnTo>
                  <a:lnTo>
                    <a:pt x="1727" y="478"/>
                  </a:lnTo>
                  <a:lnTo>
                    <a:pt x="1713" y="478"/>
                  </a:lnTo>
                  <a:lnTo>
                    <a:pt x="1708" y="481"/>
                  </a:lnTo>
                  <a:lnTo>
                    <a:pt x="1701" y="483"/>
                  </a:lnTo>
                  <a:lnTo>
                    <a:pt x="1696" y="487"/>
                  </a:lnTo>
                  <a:lnTo>
                    <a:pt x="1694" y="488"/>
                  </a:lnTo>
                  <a:lnTo>
                    <a:pt x="1692" y="492"/>
                  </a:lnTo>
                  <a:lnTo>
                    <a:pt x="1687" y="495"/>
                  </a:lnTo>
                  <a:lnTo>
                    <a:pt x="1681" y="497"/>
                  </a:lnTo>
                  <a:lnTo>
                    <a:pt x="1675" y="500"/>
                  </a:lnTo>
                  <a:lnTo>
                    <a:pt x="1674" y="502"/>
                  </a:lnTo>
                  <a:lnTo>
                    <a:pt x="1672" y="505"/>
                  </a:lnTo>
                  <a:lnTo>
                    <a:pt x="1660" y="505"/>
                  </a:lnTo>
                  <a:lnTo>
                    <a:pt x="1648" y="505"/>
                  </a:lnTo>
                  <a:lnTo>
                    <a:pt x="1638" y="507"/>
                  </a:lnTo>
                  <a:lnTo>
                    <a:pt x="1631" y="512"/>
                  </a:lnTo>
                  <a:lnTo>
                    <a:pt x="1624" y="516"/>
                  </a:lnTo>
                  <a:lnTo>
                    <a:pt x="1619" y="519"/>
                  </a:lnTo>
                  <a:lnTo>
                    <a:pt x="1616" y="524"/>
                  </a:lnTo>
                  <a:lnTo>
                    <a:pt x="1612" y="531"/>
                  </a:lnTo>
                  <a:lnTo>
                    <a:pt x="1607" y="545"/>
                  </a:lnTo>
                  <a:lnTo>
                    <a:pt x="1604" y="560"/>
                  </a:lnTo>
                  <a:lnTo>
                    <a:pt x="1595" y="565"/>
                  </a:lnTo>
                  <a:lnTo>
                    <a:pt x="1592" y="568"/>
                  </a:lnTo>
                  <a:lnTo>
                    <a:pt x="1590" y="574"/>
                  </a:lnTo>
                  <a:lnTo>
                    <a:pt x="1588" y="579"/>
                  </a:lnTo>
                  <a:lnTo>
                    <a:pt x="1587" y="580"/>
                  </a:lnTo>
                  <a:lnTo>
                    <a:pt x="1583" y="580"/>
                  </a:lnTo>
                  <a:lnTo>
                    <a:pt x="1578" y="580"/>
                  </a:lnTo>
                  <a:lnTo>
                    <a:pt x="1577" y="584"/>
                  </a:lnTo>
                  <a:lnTo>
                    <a:pt x="1575" y="589"/>
                  </a:lnTo>
                  <a:lnTo>
                    <a:pt x="1575" y="594"/>
                  </a:lnTo>
                  <a:lnTo>
                    <a:pt x="1577" y="604"/>
                  </a:lnTo>
                  <a:lnTo>
                    <a:pt x="1577" y="609"/>
                  </a:lnTo>
                  <a:lnTo>
                    <a:pt x="1577" y="614"/>
                  </a:lnTo>
                  <a:lnTo>
                    <a:pt x="1582" y="621"/>
                  </a:lnTo>
                  <a:lnTo>
                    <a:pt x="1587" y="628"/>
                  </a:lnTo>
                  <a:lnTo>
                    <a:pt x="1595" y="631"/>
                  </a:lnTo>
                  <a:lnTo>
                    <a:pt x="1604" y="635"/>
                  </a:lnTo>
                  <a:lnTo>
                    <a:pt x="1624" y="638"/>
                  </a:lnTo>
                  <a:lnTo>
                    <a:pt x="1645" y="642"/>
                  </a:lnTo>
                  <a:lnTo>
                    <a:pt x="1645" y="649"/>
                  </a:lnTo>
                  <a:lnTo>
                    <a:pt x="1636" y="650"/>
                  </a:lnTo>
                  <a:lnTo>
                    <a:pt x="1629" y="649"/>
                  </a:lnTo>
                  <a:lnTo>
                    <a:pt x="1619" y="647"/>
                  </a:lnTo>
                  <a:lnTo>
                    <a:pt x="1611" y="642"/>
                  </a:lnTo>
                  <a:lnTo>
                    <a:pt x="1604" y="642"/>
                  </a:lnTo>
                  <a:lnTo>
                    <a:pt x="1597" y="642"/>
                  </a:lnTo>
                  <a:lnTo>
                    <a:pt x="1590" y="642"/>
                  </a:lnTo>
                  <a:lnTo>
                    <a:pt x="1585" y="645"/>
                  </a:lnTo>
                  <a:lnTo>
                    <a:pt x="1582" y="647"/>
                  </a:lnTo>
                  <a:lnTo>
                    <a:pt x="1577" y="649"/>
                  </a:lnTo>
                  <a:lnTo>
                    <a:pt x="1573" y="649"/>
                  </a:lnTo>
                  <a:lnTo>
                    <a:pt x="1570" y="649"/>
                  </a:lnTo>
                  <a:lnTo>
                    <a:pt x="1565" y="649"/>
                  </a:lnTo>
                  <a:lnTo>
                    <a:pt x="1563" y="649"/>
                  </a:lnTo>
                  <a:lnTo>
                    <a:pt x="1563" y="652"/>
                  </a:lnTo>
                  <a:lnTo>
                    <a:pt x="1563" y="655"/>
                  </a:lnTo>
                  <a:lnTo>
                    <a:pt x="1556" y="659"/>
                  </a:lnTo>
                  <a:lnTo>
                    <a:pt x="1549" y="662"/>
                  </a:lnTo>
                  <a:lnTo>
                    <a:pt x="1539" y="669"/>
                  </a:lnTo>
                  <a:lnTo>
                    <a:pt x="1529" y="676"/>
                  </a:lnTo>
                  <a:lnTo>
                    <a:pt x="1522" y="676"/>
                  </a:lnTo>
                  <a:lnTo>
                    <a:pt x="1515" y="676"/>
                  </a:lnTo>
                  <a:lnTo>
                    <a:pt x="1510" y="678"/>
                  </a:lnTo>
                  <a:lnTo>
                    <a:pt x="1508" y="683"/>
                  </a:lnTo>
                  <a:lnTo>
                    <a:pt x="1496" y="678"/>
                  </a:lnTo>
                  <a:lnTo>
                    <a:pt x="1484" y="672"/>
                  </a:lnTo>
                  <a:lnTo>
                    <a:pt x="1471" y="669"/>
                  </a:lnTo>
                  <a:lnTo>
                    <a:pt x="1461" y="662"/>
                  </a:lnTo>
                  <a:lnTo>
                    <a:pt x="1459" y="659"/>
                  </a:lnTo>
                  <a:lnTo>
                    <a:pt x="1455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5" y="650"/>
                  </a:lnTo>
                  <a:lnTo>
                    <a:pt x="1440" y="649"/>
                  </a:lnTo>
                  <a:lnTo>
                    <a:pt x="1435" y="645"/>
                  </a:lnTo>
                  <a:lnTo>
                    <a:pt x="1428" y="643"/>
                  </a:lnTo>
                  <a:lnTo>
                    <a:pt x="1423" y="640"/>
                  </a:lnTo>
                  <a:lnTo>
                    <a:pt x="1421" y="638"/>
                  </a:lnTo>
                  <a:lnTo>
                    <a:pt x="1420" y="635"/>
                  </a:lnTo>
                  <a:lnTo>
                    <a:pt x="1411" y="635"/>
                  </a:lnTo>
                  <a:lnTo>
                    <a:pt x="1404" y="633"/>
                  </a:lnTo>
                  <a:lnTo>
                    <a:pt x="1399" y="630"/>
                  </a:lnTo>
                  <a:lnTo>
                    <a:pt x="1392" y="628"/>
                  </a:lnTo>
                  <a:lnTo>
                    <a:pt x="1387" y="628"/>
                  </a:lnTo>
                  <a:lnTo>
                    <a:pt x="1382" y="628"/>
                  </a:lnTo>
                  <a:lnTo>
                    <a:pt x="1377" y="630"/>
                  </a:lnTo>
                  <a:lnTo>
                    <a:pt x="1372" y="628"/>
                  </a:lnTo>
                  <a:lnTo>
                    <a:pt x="1370" y="626"/>
                  </a:lnTo>
                  <a:lnTo>
                    <a:pt x="1370" y="625"/>
                  </a:lnTo>
                  <a:lnTo>
                    <a:pt x="1369" y="623"/>
                  </a:lnTo>
                  <a:lnTo>
                    <a:pt x="1365" y="621"/>
                  </a:lnTo>
                  <a:lnTo>
                    <a:pt x="1351" y="620"/>
                  </a:lnTo>
                  <a:lnTo>
                    <a:pt x="1336" y="618"/>
                  </a:lnTo>
                  <a:lnTo>
                    <a:pt x="1324" y="616"/>
                  </a:lnTo>
                  <a:lnTo>
                    <a:pt x="1311" y="614"/>
                  </a:lnTo>
                  <a:lnTo>
                    <a:pt x="1311" y="608"/>
                  </a:lnTo>
                  <a:lnTo>
                    <a:pt x="1305" y="606"/>
                  </a:lnTo>
                  <a:lnTo>
                    <a:pt x="1304" y="604"/>
                  </a:lnTo>
                  <a:lnTo>
                    <a:pt x="1304" y="601"/>
                  </a:lnTo>
                  <a:lnTo>
                    <a:pt x="1299" y="599"/>
                  </a:lnTo>
                  <a:lnTo>
                    <a:pt x="1297" y="597"/>
                  </a:lnTo>
                  <a:lnTo>
                    <a:pt x="1297" y="594"/>
                  </a:lnTo>
                  <a:lnTo>
                    <a:pt x="1297" y="591"/>
                  </a:lnTo>
                  <a:lnTo>
                    <a:pt x="1295" y="589"/>
                  </a:lnTo>
                  <a:lnTo>
                    <a:pt x="1290" y="587"/>
                  </a:lnTo>
                  <a:lnTo>
                    <a:pt x="1249" y="587"/>
                  </a:lnTo>
                  <a:lnTo>
                    <a:pt x="1246" y="592"/>
                  </a:lnTo>
                  <a:lnTo>
                    <a:pt x="1242" y="597"/>
                  </a:lnTo>
                  <a:lnTo>
                    <a:pt x="1235" y="601"/>
                  </a:lnTo>
                  <a:lnTo>
                    <a:pt x="1228" y="601"/>
                  </a:lnTo>
                  <a:lnTo>
                    <a:pt x="1228" y="589"/>
                  </a:lnTo>
                  <a:lnTo>
                    <a:pt x="1228" y="577"/>
                  </a:lnTo>
                  <a:lnTo>
                    <a:pt x="1225" y="556"/>
                  </a:lnTo>
                  <a:lnTo>
                    <a:pt x="1220" y="538"/>
                  </a:lnTo>
                  <a:lnTo>
                    <a:pt x="1215" y="519"/>
                  </a:lnTo>
                  <a:lnTo>
                    <a:pt x="1211" y="519"/>
                  </a:lnTo>
                  <a:lnTo>
                    <a:pt x="1210" y="516"/>
                  </a:lnTo>
                  <a:lnTo>
                    <a:pt x="1211" y="514"/>
                  </a:lnTo>
                  <a:lnTo>
                    <a:pt x="1215" y="512"/>
                  </a:lnTo>
                  <a:lnTo>
                    <a:pt x="1222" y="512"/>
                  </a:lnTo>
                  <a:lnTo>
                    <a:pt x="1223" y="502"/>
                  </a:lnTo>
                  <a:lnTo>
                    <a:pt x="1227" y="490"/>
                  </a:lnTo>
                  <a:lnTo>
                    <a:pt x="1228" y="480"/>
                  </a:lnTo>
                  <a:lnTo>
                    <a:pt x="1228" y="464"/>
                  </a:lnTo>
                  <a:lnTo>
                    <a:pt x="1228" y="461"/>
                  </a:lnTo>
                  <a:lnTo>
                    <a:pt x="1227" y="459"/>
                  </a:lnTo>
                  <a:lnTo>
                    <a:pt x="1225" y="458"/>
                  </a:lnTo>
                  <a:lnTo>
                    <a:pt x="1220" y="456"/>
                  </a:lnTo>
                  <a:lnTo>
                    <a:pt x="1217" y="452"/>
                  </a:lnTo>
                  <a:lnTo>
                    <a:pt x="1211" y="444"/>
                  </a:lnTo>
                  <a:lnTo>
                    <a:pt x="1210" y="441"/>
                  </a:lnTo>
                  <a:lnTo>
                    <a:pt x="1206" y="437"/>
                  </a:lnTo>
                  <a:lnTo>
                    <a:pt x="1201" y="437"/>
                  </a:lnTo>
                  <a:lnTo>
                    <a:pt x="1194" y="439"/>
                  </a:lnTo>
                  <a:lnTo>
                    <a:pt x="1191" y="439"/>
                  </a:lnTo>
                  <a:lnTo>
                    <a:pt x="1182" y="437"/>
                  </a:lnTo>
                  <a:lnTo>
                    <a:pt x="1172" y="435"/>
                  </a:lnTo>
                  <a:lnTo>
                    <a:pt x="1164" y="435"/>
                  </a:lnTo>
                  <a:lnTo>
                    <a:pt x="1153" y="437"/>
                  </a:lnTo>
                  <a:lnTo>
                    <a:pt x="1152" y="439"/>
                  </a:lnTo>
                  <a:lnTo>
                    <a:pt x="1150" y="442"/>
                  </a:lnTo>
                  <a:lnTo>
                    <a:pt x="1147" y="444"/>
                  </a:lnTo>
                  <a:lnTo>
                    <a:pt x="1142" y="442"/>
                  </a:lnTo>
                  <a:lnTo>
                    <a:pt x="1138" y="442"/>
                  </a:lnTo>
                  <a:lnTo>
                    <a:pt x="1131" y="444"/>
                  </a:lnTo>
                  <a:lnTo>
                    <a:pt x="1124" y="449"/>
                  </a:lnTo>
                  <a:lnTo>
                    <a:pt x="1116" y="451"/>
                  </a:lnTo>
                  <a:lnTo>
                    <a:pt x="1113" y="451"/>
                  </a:lnTo>
                  <a:lnTo>
                    <a:pt x="1107" y="449"/>
                  </a:lnTo>
                  <a:lnTo>
                    <a:pt x="1106" y="444"/>
                  </a:lnTo>
                  <a:lnTo>
                    <a:pt x="1097" y="444"/>
                  </a:lnTo>
                  <a:lnTo>
                    <a:pt x="1094" y="442"/>
                  </a:lnTo>
                  <a:lnTo>
                    <a:pt x="1094" y="441"/>
                  </a:lnTo>
                  <a:lnTo>
                    <a:pt x="1095" y="437"/>
                  </a:lnTo>
                  <a:lnTo>
                    <a:pt x="1102" y="430"/>
                  </a:lnTo>
                  <a:lnTo>
                    <a:pt x="1104" y="427"/>
                  </a:lnTo>
                  <a:lnTo>
                    <a:pt x="1106" y="423"/>
                  </a:lnTo>
                  <a:lnTo>
                    <a:pt x="1094" y="422"/>
                  </a:lnTo>
                  <a:lnTo>
                    <a:pt x="1084" y="418"/>
                  </a:lnTo>
                  <a:lnTo>
                    <a:pt x="1065" y="410"/>
                  </a:lnTo>
                  <a:lnTo>
                    <a:pt x="1055" y="406"/>
                  </a:lnTo>
                  <a:lnTo>
                    <a:pt x="1044" y="403"/>
                  </a:lnTo>
                  <a:lnTo>
                    <a:pt x="1032" y="401"/>
                  </a:lnTo>
                  <a:lnTo>
                    <a:pt x="1017" y="403"/>
                  </a:lnTo>
                  <a:lnTo>
                    <a:pt x="1017" y="410"/>
                  </a:lnTo>
                  <a:lnTo>
                    <a:pt x="1019" y="415"/>
                  </a:lnTo>
                  <a:lnTo>
                    <a:pt x="1024" y="423"/>
                  </a:lnTo>
                  <a:lnTo>
                    <a:pt x="1024" y="429"/>
                  </a:lnTo>
                  <a:lnTo>
                    <a:pt x="1026" y="432"/>
                  </a:lnTo>
                  <a:lnTo>
                    <a:pt x="1026" y="435"/>
                  </a:lnTo>
                  <a:lnTo>
                    <a:pt x="1031" y="437"/>
                  </a:lnTo>
                  <a:lnTo>
                    <a:pt x="1031" y="442"/>
                  </a:lnTo>
                  <a:lnTo>
                    <a:pt x="1034" y="444"/>
                  </a:lnTo>
                  <a:lnTo>
                    <a:pt x="1039" y="449"/>
                  </a:lnTo>
                  <a:lnTo>
                    <a:pt x="1043" y="451"/>
                  </a:lnTo>
                  <a:lnTo>
                    <a:pt x="1044" y="454"/>
                  </a:lnTo>
                  <a:lnTo>
                    <a:pt x="1044" y="459"/>
                  </a:lnTo>
                  <a:lnTo>
                    <a:pt x="1044" y="464"/>
                  </a:lnTo>
                  <a:lnTo>
                    <a:pt x="1043" y="470"/>
                  </a:lnTo>
                  <a:lnTo>
                    <a:pt x="1041" y="471"/>
                  </a:lnTo>
                  <a:lnTo>
                    <a:pt x="1037" y="471"/>
                  </a:lnTo>
                  <a:lnTo>
                    <a:pt x="1036" y="475"/>
                  </a:lnTo>
                  <a:lnTo>
                    <a:pt x="1034" y="478"/>
                  </a:lnTo>
                  <a:lnTo>
                    <a:pt x="1031" y="485"/>
                  </a:lnTo>
                  <a:lnTo>
                    <a:pt x="1029" y="488"/>
                  </a:lnTo>
                  <a:lnTo>
                    <a:pt x="1027" y="492"/>
                  </a:lnTo>
                  <a:lnTo>
                    <a:pt x="1022" y="492"/>
                  </a:lnTo>
                  <a:lnTo>
                    <a:pt x="1017" y="492"/>
                  </a:lnTo>
                  <a:lnTo>
                    <a:pt x="1022" y="500"/>
                  </a:lnTo>
                  <a:lnTo>
                    <a:pt x="1024" y="505"/>
                  </a:lnTo>
                  <a:lnTo>
                    <a:pt x="1024" y="512"/>
                  </a:lnTo>
                  <a:lnTo>
                    <a:pt x="1026" y="514"/>
                  </a:lnTo>
                  <a:lnTo>
                    <a:pt x="1027" y="516"/>
                  </a:lnTo>
                  <a:lnTo>
                    <a:pt x="1031" y="519"/>
                  </a:lnTo>
                  <a:lnTo>
                    <a:pt x="1032" y="524"/>
                  </a:lnTo>
                  <a:lnTo>
                    <a:pt x="1034" y="526"/>
                  </a:lnTo>
                  <a:lnTo>
                    <a:pt x="1037" y="526"/>
                  </a:lnTo>
                  <a:lnTo>
                    <a:pt x="1034" y="533"/>
                  </a:lnTo>
                  <a:lnTo>
                    <a:pt x="1031" y="539"/>
                  </a:lnTo>
                  <a:lnTo>
                    <a:pt x="1031" y="550"/>
                  </a:lnTo>
                  <a:lnTo>
                    <a:pt x="1031" y="560"/>
                  </a:lnTo>
                  <a:lnTo>
                    <a:pt x="1034" y="565"/>
                  </a:lnTo>
                  <a:lnTo>
                    <a:pt x="1036" y="572"/>
                  </a:lnTo>
                  <a:lnTo>
                    <a:pt x="1039" y="577"/>
                  </a:lnTo>
                  <a:lnTo>
                    <a:pt x="1041" y="579"/>
                  </a:lnTo>
                  <a:lnTo>
                    <a:pt x="1044" y="580"/>
                  </a:lnTo>
                  <a:lnTo>
                    <a:pt x="1048" y="585"/>
                  </a:lnTo>
                  <a:lnTo>
                    <a:pt x="1049" y="592"/>
                  </a:lnTo>
                  <a:lnTo>
                    <a:pt x="1053" y="597"/>
                  </a:lnTo>
                  <a:lnTo>
                    <a:pt x="1055" y="599"/>
                  </a:lnTo>
                  <a:lnTo>
                    <a:pt x="1058" y="601"/>
                  </a:lnTo>
                  <a:lnTo>
                    <a:pt x="1055" y="606"/>
                  </a:lnTo>
                  <a:lnTo>
                    <a:pt x="1053" y="609"/>
                  </a:lnTo>
                  <a:lnTo>
                    <a:pt x="1055" y="614"/>
                  </a:lnTo>
                  <a:lnTo>
                    <a:pt x="1055" y="620"/>
                  </a:lnTo>
                  <a:lnTo>
                    <a:pt x="1060" y="631"/>
                  </a:lnTo>
                  <a:lnTo>
                    <a:pt x="1065" y="642"/>
                  </a:lnTo>
                  <a:lnTo>
                    <a:pt x="1070" y="643"/>
                  </a:lnTo>
                  <a:lnTo>
                    <a:pt x="1072" y="645"/>
                  </a:lnTo>
                  <a:lnTo>
                    <a:pt x="1072" y="649"/>
                  </a:lnTo>
                  <a:lnTo>
                    <a:pt x="1072" y="696"/>
                  </a:lnTo>
                  <a:lnTo>
                    <a:pt x="1070" y="701"/>
                  </a:lnTo>
                  <a:lnTo>
                    <a:pt x="1068" y="703"/>
                  </a:lnTo>
                  <a:lnTo>
                    <a:pt x="1065" y="703"/>
                  </a:lnTo>
                  <a:lnTo>
                    <a:pt x="1065" y="725"/>
                  </a:lnTo>
                  <a:lnTo>
                    <a:pt x="1065" y="746"/>
                  </a:lnTo>
                  <a:lnTo>
                    <a:pt x="1061" y="785"/>
                  </a:lnTo>
                  <a:lnTo>
                    <a:pt x="1058" y="824"/>
                  </a:lnTo>
                  <a:lnTo>
                    <a:pt x="1056" y="845"/>
                  </a:lnTo>
                  <a:lnTo>
                    <a:pt x="1058" y="867"/>
                  </a:lnTo>
                  <a:lnTo>
                    <a:pt x="1063" y="869"/>
                  </a:lnTo>
                  <a:lnTo>
                    <a:pt x="1065" y="870"/>
                  </a:lnTo>
                  <a:lnTo>
                    <a:pt x="1065" y="874"/>
                  </a:lnTo>
                  <a:lnTo>
                    <a:pt x="1065" y="881"/>
                  </a:lnTo>
                  <a:lnTo>
                    <a:pt x="1070" y="882"/>
                  </a:lnTo>
                  <a:lnTo>
                    <a:pt x="1072" y="884"/>
                  </a:lnTo>
                  <a:lnTo>
                    <a:pt x="1072" y="887"/>
                  </a:lnTo>
                  <a:lnTo>
                    <a:pt x="1075" y="889"/>
                  </a:lnTo>
                  <a:lnTo>
                    <a:pt x="1078" y="891"/>
                  </a:lnTo>
                  <a:lnTo>
                    <a:pt x="1080" y="894"/>
                  </a:lnTo>
                  <a:lnTo>
                    <a:pt x="1085" y="894"/>
                  </a:lnTo>
                  <a:lnTo>
                    <a:pt x="1085" y="899"/>
                  </a:lnTo>
                  <a:lnTo>
                    <a:pt x="1082" y="901"/>
                  </a:lnTo>
                  <a:lnTo>
                    <a:pt x="1077" y="903"/>
                  </a:lnTo>
                  <a:lnTo>
                    <a:pt x="1072" y="901"/>
                  </a:lnTo>
                  <a:lnTo>
                    <a:pt x="1061" y="901"/>
                  </a:lnTo>
                  <a:lnTo>
                    <a:pt x="1055" y="901"/>
                  </a:lnTo>
                  <a:lnTo>
                    <a:pt x="1051" y="901"/>
                  </a:lnTo>
                  <a:lnTo>
                    <a:pt x="1039" y="903"/>
                  </a:lnTo>
                  <a:lnTo>
                    <a:pt x="1029" y="903"/>
                  </a:lnTo>
                  <a:lnTo>
                    <a:pt x="1012" y="899"/>
                  </a:lnTo>
                  <a:lnTo>
                    <a:pt x="995" y="896"/>
                  </a:lnTo>
                  <a:lnTo>
                    <a:pt x="986" y="894"/>
                  </a:lnTo>
                  <a:lnTo>
                    <a:pt x="976" y="894"/>
                  </a:lnTo>
                  <a:lnTo>
                    <a:pt x="974" y="889"/>
                  </a:lnTo>
                  <a:lnTo>
                    <a:pt x="976" y="884"/>
                  </a:lnTo>
                  <a:lnTo>
                    <a:pt x="976" y="874"/>
                  </a:lnTo>
                  <a:lnTo>
                    <a:pt x="976" y="869"/>
                  </a:lnTo>
                  <a:lnTo>
                    <a:pt x="976" y="864"/>
                  </a:lnTo>
                  <a:lnTo>
                    <a:pt x="974" y="860"/>
                  </a:lnTo>
                  <a:lnTo>
                    <a:pt x="969" y="860"/>
                  </a:lnTo>
                  <a:lnTo>
                    <a:pt x="968" y="859"/>
                  </a:lnTo>
                  <a:lnTo>
                    <a:pt x="966" y="857"/>
                  </a:lnTo>
                  <a:lnTo>
                    <a:pt x="962" y="853"/>
                  </a:lnTo>
                  <a:lnTo>
                    <a:pt x="961" y="848"/>
                  </a:lnTo>
                  <a:lnTo>
                    <a:pt x="959" y="847"/>
                  </a:lnTo>
                  <a:lnTo>
                    <a:pt x="956" y="847"/>
                  </a:lnTo>
                  <a:lnTo>
                    <a:pt x="935" y="847"/>
                  </a:lnTo>
                  <a:lnTo>
                    <a:pt x="930" y="847"/>
                  </a:lnTo>
                  <a:lnTo>
                    <a:pt x="928" y="850"/>
                  </a:lnTo>
                  <a:lnTo>
                    <a:pt x="927" y="855"/>
                  </a:lnTo>
                  <a:lnTo>
                    <a:pt x="927" y="860"/>
                  </a:lnTo>
                  <a:lnTo>
                    <a:pt x="928" y="870"/>
                  </a:lnTo>
                  <a:lnTo>
                    <a:pt x="928" y="876"/>
                  </a:lnTo>
                  <a:lnTo>
                    <a:pt x="928" y="881"/>
                  </a:lnTo>
                  <a:lnTo>
                    <a:pt x="930" y="887"/>
                  </a:lnTo>
                  <a:lnTo>
                    <a:pt x="928" y="893"/>
                  </a:lnTo>
                  <a:lnTo>
                    <a:pt x="927" y="899"/>
                  </a:lnTo>
                  <a:lnTo>
                    <a:pt x="922" y="905"/>
                  </a:lnTo>
                  <a:lnTo>
                    <a:pt x="922" y="910"/>
                  </a:lnTo>
                  <a:lnTo>
                    <a:pt x="922" y="915"/>
                  </a:lnTo>
                  <a:lnTo>
                    <a:pt x="916" y="915"/>
                  </a:lnTo>
                  <a:lnTo>
                    <a:pt x="915" y="911"/>
                  </a:lnTo>
                  <a:lnTo>
                    <a:pt x="913" y="908"/>
                  </a:lnTo>
                  <a:lnTo>
                    <a:pt x="913" y="901"/>
                  </a:lnTo>
                  <a:lnTo>
                    <a:pt x="915" y="891"/>
                  </a:lnTo>
                  <a:lnTo>
                    <a:pt x="915" y="886"/>
                  </a:lnTo>
                  <a:lnTo>
                    <a:pt x="915" y="881"/>
                  </a:lnTo>
                  <a:lnTo>
                    <a:pt x="911" y="876"/>
                  </a:lnTo>
                  <a:lnTo>
                    <a:pt x="908" y="870"/>
                  </a:lnTo>
                  <a:lnTo>
                    <a:pt x="903" y="867"/>
                  </a:lnTo>
                  <a:lnTo>
                    <a:pt x="901" y="860"/>
                  </a:lnTo>
                  <a:lnTo>
                    <a:pt x="893" y="862"/>
                  </a:lnTo>
                  <a:lnTo>
                    <a:pt x="887" y="864"/>
                  </a:lnTo>
                  <a:lnTo>
                    <a:pt x="882" y="867"/>
                  </a:lnTo>
                  <a:lnTo>
                    <a:pt x="874" y="867"/>
                  </a:lnTo>
                  <a:lnTo>
                    <a:pt x="872" y="870"/>
                  </a:lnTo>
                  <a:lnTo>
                    <a:pt x="869" y="872"/>
                  </a:lnTo>
                  <a:lnTo>
                    <a:pt x="865" y="874"/>
                  </a:lnTo>
                  <a:lnTo>
                    <a:pt x="860" y="874"/>
                  </a:lnTo>
                  <a:lnTo>
                    <a:pt x="860" y="867"/>
                  </a:lnTo>
                  <a:lnTo>
                    <a:pt x="858" y="864"/>
                  </a:lnTo>
                  <a:lnTo>
                    <a:pt x="855" y="859"/>
                  </a:lnTo>
                  <a:lnTo>
                    <a:pt x="850" y="853"/>
                  </a:lnTo>
                  <a:lnTo>
                    <a:pt x="848" y="850"/>
                  </a:lnTo>
                  <a:lnTo>
                    <a:pt x="845" y="845"/>
                  </a:lnTo>
                  <a:lnTo>
                    <a:pt x="845" y="840"/>
                  </a:lnTo>
                  <a:lnTo>
                    <a:pt x="847" y="833"/>
                  </a:lnTo>
                  <a:lnTo>
                    <a:pt x="841" y="831"/>
                  </a:lnTo>
                  <a:lnTo>
                    <a:pt x="840" y="829"/>
                  </a:lnTo>
                  <a:lnTo>
                    <a:pt x="840" y="826"/>
                  </a:lnTo>
                  <a:lnTo>
                    <a:pt x="833" y="826"/>
                  </a:lnTo>
                  <a:lnTo>
                    <a:pt x="826" y="826"/>
                  </a:lnTo>
                  <a:lnTo>
                    <a:pt x="816" y="831"/>
                  </a:lnTo>
                  <a:lnTo>
                    <a:pt x="806" y="833"/>
                  </a:lnTo>
                  <a:lnTo>
                    <a:pt x="800" y="835"/>
                  </a:lnTo>
                  <a:lnTo>
                    <a:pt x="792" y="833"/>
                  </a:lnTo>
                  <a:lnTo>
                    <a:pt x="785" y="835"/>
                  </a:lnTo>
                  <a:lnTo>
                    <a:pt x="782" y="840"/>
                  </a:lnTo>
                  <a:lnTo>
                    <a:pt x="773" y="848"/>
                  </a:lnTo>
                  <a:lnTo>
                    <a:pt x="770" y="853"/>
                  </a:lnTo>
                  <a:lnTo>
                    <a:pt x="765" y="857"/>
                  </a:lnTo>
                  <a:lnTo>
                    <a:pt x="759" y="860"/>
                  </a:lnTo>
                  <a:lnTo>
                    <a:pt x="751" y="860"/>
                  </a:lnTo>
                  <a:lnTo>
                    <a:pt x="749" y="865"/>
                  </a:lnTo>
                  <a:lnTo>
                    <a:pt x="748" y="867"/>
                  </a:lnTo>
                  <a:lnTo>
                    <a:pt x="744" y="867"/>
                  </a:lnTo>
                  <a:lnTo>
                    <a:pt x="739" y="870"/>
                  </a:lnTo>
                  <a:lnTo>
                    <a:pt x="732" y="872"/>
                  </a:lnTo>
                  <a:lnTo>
                    <a:pt x="725" y="874"/>
                  </a:lnTo>
                  <a:lnTo>
                    <a:pt x="717" y="874"/>
                  </a:lnTo>
                  <a:lnTo>
                    <a:pt x="715" y="862"/>
                  </a:lnTo>
                  <a:lnTo>
                    <a:pt x="710" y="853"/>
                  </a:lnTo>
                  <a:lnTo>
                    <a:pt x="705" y="845"/>
                  </a:lnTo>
                  <a:lnTo>
                    <a:pt x="701" y="841"/>
                  </a:lnTo>
                  <a:lnTo>
                    <a:pt x="696" y="840"/>
                  </a:lnTo>
                  <a:lnTo>
                    <a:pt x="698" y="828"/>
                  </a:lnTo>
                  <a:lnTo>
                    <a:pt x="695" y="818"/>
                  </a:lnTo>
                  <a:lnTo>
                    <a:pt x="691" y="809"/>
                  </a:lnTo>
                  <a:lnTo>
                    <a:pt x="688" y="802"/>
                  </a:lnTo>
                  <a:lnTo>
                    <a:pt x="686" y="799"/>
                  </a:lnTo>
                  <a:lnTo>
                    <a:pt x="686" y="795"/>
                  </a:lnTo>
                  <a:lnTo>
                    <a:pt x="686" y="794"/>
                  </a:lnTo>
                  <a:lnTo>
                    <a:pt x="684" y="788"/>
                  </a:lnTo>
                  <a:lnTo>
                    <a:pt x="679" y="783"/>
                  </a:lnTo>
                  <a:lnTo>
                    <a:pt x="677" y="778"/>
                  </a:lnTo>
                  <a:lnTo>
                    <a:pt x="677" y="773"/>
                  </a:lnTo>
                  <a:lnTo>
                    <a:pt x="677" y="768"/>
                  </a:lnTo>
                  <a:lnTo>
                    <a:pt x="676" y="765"/>
                  </a:lnTo>
                  <a:lnTo>
                    <a:pt x="674" y="765"/>
                  </a:lnTo>
                  <a:lnTo>
                    <a:pt x="671" y="761"/>
                  </a:lnTo>
                  <a:lnTo>
                    <a:pt x="669" y="759"/>
                  </a:lnTo>
                  <a:lnTo>
                    <a:pt x="666" y="758"/>
                  </a:lnTo>
                  <a:lnTo>
                    <a:pt x="655" y="758"/>
                  </a:lnTo>
                  <a:lnTo>
                    <a:pt x="655" y="751"/>
                  </a:lnTo>
                  <a:lnTo>
                    <a:pt x="654" y="744"/>
                  </a:lnTo>
                  <a:lnTo>
                    <a:pt x="647" y="736"/>
                  </a:lnTo>
                  <a:lnTo>
                    <a:pt x="643" y="730"/>
                  </a:lnTo>
                  <a:lnTo>
                    <a:pt x="642" y="725"/>
                  </a:lnTo>
                  <a:lnTo>
                    <a:pt x="642" y="718"/>
                  </a:lnTo>
                  <a:lnTo>
                    <a:pt x="642" y="710"/>
                  </a:lnTo>
                  <a:lnTo>
                    <a:pt x="638" y="708"/>
                  </a:lnTo>
                  <a:lnTo>
                    <a:pt x="635" y="707"/>
                  </a:lnTo>
                  <a:lnTo>
                    <a:pt x="631" y="703"/>
                  </a:lnTo>
                  <a:lnTo>
                    <a:pt x="628" y="703"/>
                  </a:lnTo>
                  <a:lnTo>
                    <a:pt x="626" y="707"/>
                  </a:lnTo>
                  <a:lnTo>
                    <a:pt x="625" y="708"/>
                  </a:lnTo>
                  <a:lnTo>
                    <a:pt x="621" y="710"/>
                  </a:lnTo>
                  <a:lnTo>
                    <a:pt x="614" y="710"/>
                  </a:lnTo>
                  <a:lnTo>
                    <a:pt x="609" y="705"/>
                  </a:lnTo>
                  <a:lnTo>
                    <a:pt x="604" y="700"/>
                  </a:lnTo>
                  <a:lnTo>
                    <a:pt x="596" y="698"/>
                  </a:lnTo>
                  <a:lnTo>
                    <a:pt x="587" y="696"/>
                  </a:lnTo>
                  <a:lnTo>
                    <a:pt x="575" y="698"/>
                  </a:lnTo>
                  <a:lnTo>
                    <a:pt x="565" y="703"/>
                  </a:lnTo>
                  <a:lnTo>
                    <a:pt x="558" y="708"/>
                  </a:lnTo>
                  <a:lnTo>
                    <a:pt x="555" y="712"/>
                  </a:lnTo>
                  <a:lnTo>
                    <a:pt x="553" y="717"/>
                  </a:lnTo>
                  <a:lnTo>
                    <a:pt x="548" y="713"/>
                  </a:lnTo>
                  <a:lnTo>
                    <a:pt x="541" y="712"/>
                  </a:lnTo>
                  <a:lnTo>
                    <a:pt x="536" y="708"/>
                  </a:lnTo>
                  <a:lnTo>
                    <a:pt x="534" y="707"/>
                  </a:lnTo>
                  <a:lnTo>
                    <a:pt x="533" y="703"/>
                  </a:lnTo>
                  <a:lnTo>
                    <a:pt x="524" y="698"/>
                  </a:lnTo>
                  <a:lnTo>
                    <a:pt x="519" y="696"/>
                  </a:lnTo>
                  <a:lnTo>
                    <a:pt x="512" y="696"/>
                  </a:lnTo>
                  <a:lnTo>
                    <a:pt x="502" y="698"/>
                  </a:lnTo>
                  <a:lnTo>
                    <a:pt x="493" y="703"/>
                  </a:lnTo>
                  <a:lnTo>
                    <a:pt x="488" y="710"/>
                  </a:lnTo>
                  <a:lnTo>
                    <a:pt x="483" y="718"/>
                  </a:lnTo>
                  <a:lnTo>
                    <a:pt x="478" y="739"/>
                  </a:lnTo>
                  <a:lnTo>
                    <a:pt x="475" y="749"/>
                  </a:lnTo>
                  <a:lnTo>
                    <a:pt x="471" y="758"/>
                  </a:lnTo>
                  <a:lnTo>
                    <a:pt x="464" y="758"/>
                  </a:lnTo>
                  <a:lnTo>
                    <a:pt x="459" y="756"/>
                  </a:lnTo>
                  <a:lnTo>
                    <a:pt x="456" y="753"/>
                  </a:lnTo>
                  <a:lnTo>
                    <a:pt x="451" y="751"/>
                  </a:lnTo>
                  <a:lnTo>
                    <a:pt x="447" y="751"/>
                  </a:lnTo>
                  <a:lnTo>
                    <a:pt x="446" y="749"/>
                  </a:lnTo>
                  <a:lnTo>
                    <a:pt x="444" y="744"/>
                  </a:lnTo>
                  <a:lnTo>
                    <a:pt x="444" y="730"/>
                  </a:lnTo>
                  <a:lnTo>
                    <a:pt x="403" y="730"/>
                  </a:lnTo>
                  <a:lnTo>
                    <a:pt x="396" y="730"/>
                  </a:lnTo>
                  <a:lnTo>
                    <a:pt x="391" y="732"/>
                  </a:lnTo>
                  <a:lnTo>
                    <a:pt x="389" y="737"/>
                  </a:lnTo>
                  <a:lnTo>
                    <a:pt x="386" y="742"/>
                  </a:lnTo>
                  <a:lnTo>
                    <a:pt x="384" y="746"/>
                  </a:lnTo>
                  <a:lnTo>
                    <a:pt x="381" y="751"/>
                  </a:lnTo>
                  <a:lnTo>
                    <a:pt x="377" y="753"/>
                  </a:lnTo>
                  <a:lnTo>
                    <a:pt x="369" y="751"/>
                  </a:lnTo>
                  <a:lnTo>
                    <a:pt x="369" y="703"/>
                  </a:lnTo>
                  <a:lnTo>
                    <a:pt x="362" y="703"/>
                  </a:lnTo>
                  <a:lnTo>
                    <a:pt x="359" y="703"/>
                  </a:lnTo>
                  <a:lnTo>
                    <a:pt x="355" y="705"/>
                  </a:lnTo>
                  <a:lnTo>
                    <a:pt x="354" y="708"/>
                  </a:lnTo>
                  <a:lnTo>
                    <a:pt x="348" y="713"/>
                  </a:lnTo>
                  <a:lnTo>
                    <a:pt x="345" y="717"/>
                  </a:lnTo>
                  <a:lnTo>
                    <a:pt x="342" y="717"/>
                  </a:lnTo>
                  <a:lnTo>
                    <a:pt x="333" y="715"/>
                  </a:lnTo>
                  <a:lnTo>
                    <a:pt x="328" y="713"/>
                  </a:lnTo>
                  <a:lnTo>
                    <a:pt x="323" y="710"/>
                  </a:lnTo>
                  <a:lnTo>
                    <a:pt x="314" y="710"/>
                  </a:lnTo>
                  <a:lnTo>
                    <a:pt x="309" y="710"/>
                  </a:lnTo>
                  <a:lnTo>
                    <a:pt x="306" y="712"/>
                  </a:lnTo>
                  <a:lnTo>
                    <a:pt x="302" y="713"/>
                  </a:lnTo>
                  <a:lnTo>
                    <a:pt x="301" y="717"/>
                  </a:lnTo>
                  <a:lnTo>
                    <a:pt x="301" y="720"/>
                  </a:lnTo>
                  <a:lnTo>
                    <a:pt x="299" y="722"/>
                  </a:lnTo>
                  <a:lnTo>
                    <a:pt x="294" y="724"/>
                  </a:lnTo>
                  <a:lnTo>
                    <a:pt x="292" y="729"/>
                  </a:lnTo>
                  <a:lnTo>
                    <a:pt x="290" y="730"/>
                  </a:lnTo>
                  <a:lnTo>
                    <a:pt x="287" y="730"/>
                  </a:lnTo>
                  <a:lnTo>
                    <a:pt x="275" y="729"/>
                  </a:lnTo>
                  <a:lnTo>
                    <a:pt x="265" y="725"/>
                  </a:lnTo>
                  <a:lnTo>
                    <a:pt x="246" y="717"/>
                  </a:lnTo>
                  <a:lnTo>
                    <a:pt x="231" y="718"/>
                  </a:lnTo>
                  <a:lnTo>
                    <a:pt x="217" y="722"/>
                  </a:lnTo>
                  <a:lnTo>
                    <a:pt x="202" y="725"/>
                  </a:lnTo>
                  <a:lnTo>
                    <a:pt x="195" y="725"/>
                  </a:lnTo>
                  <a:lnTo>
                    <a:pt x="185" y="724"/>
                  </a:lnTo>
                  <a:lnTo>
                    <a:pt x="178" y="724"/>
                  </a:lnTo>
                  <a:lnTo>
                    <a:pt x="174" y="724"/>
                  </a:lnTo>
                  <a:lnTo>
                    <a:pt x="171" y="725"/>
                  </a:lnTo>
                  <a:lnTo>
                    <a:pt x="169" y="729"/>
                  </a:lnTo>
                  <a:lnTo>
                    <a:pt x="164" y="734"/>
                  </a:lnTo>
                  <a:lnTo>
                    <a:pt x="161" y="737"/>
                  </a:lnTo>
                  <a:lnTo>
                    <a:pt x="157" y="737"/>
                  </a:lnTo>
                  <a:lnTo>
                    <a:pt x="149" y="739"/>
                  </a:lnTo>
                  <a:lnTo>
                    <a:pt x="144" y="741"/>
                  </a:lnTo>
                  <a:lnTo>
                    <a:pt x="138" y="744"/>
                  </a:lnTo>
                  <a:lnTo>
                    <a:pt x="130" y="744"/>
                  </a:lnTo>
                  <a:lnTo>
                    <a:pt x="128" y="749"/>
                  </a:lnTo>
                  <a:lnTo>
                    <a:pt x="126" y="751"/>
                  </a:lnTo>
                  <a:lnTo>
                    <a:pt x="123" y="751"/>
                  </a:lnTo>
                  <a:lnTo>
                    <a:pt x="116" y="754"/>
                  </a:lnTo>
                  <a:lnTo>
                    <a:pt x="109" y="761"/>
                  </a:lnTo>
                  <a:lnTo>
                    <a:pt x="104" y="766"/>
                  </a:lnTo>
                  <a:lnTo>
                    <a:pt x="101" y="773"/>
                  </a:lnTo>
                  <a:lnTo>
                    <a:pt x="94" y="788"/>
                  </a:lnTo>
                  <a:lnTo>
                    <a:pt x="89" y="806"/>
                  </a:lnTo>
                  <a:lnTo>
                    <a:pt x="92" y="811"/>
                  </a:lnTo>
                  <a:lnTo>
                    <a:pt x="94" y="814"/>
                  </a:lnTo>
                  <a:lnTo>
                    <a:pt x="92" y="818"/>
                  </a:lnTo>
                  <a:lnTo>
                    <a:pt x="89" y="819"/>
                  </a:lnTo>
                  <a:lnTo>
                    <a:pt x="92" y="824"/>
                  </a:lnTo>
                  <a:lnTo>
                    <a:pt x="96" y="829"/>
                  </a:lnTo>
                  <a:lnTo>
                    <a:pt x="99" y="833"/>
                  </a:lnTo>
                  <a:lnTo>
                    <a:pt x="103" y="840"/>
                  </a:lnTo>
                  <a:lnTo>
                    <a:pt x="109" y="840"/>
                  </a:lnTo>
                  <a:lnTo>
                    <a:pt x="116" y="840"/>
                  </a:lnTo>
                  <a:lnTo>
                    <a:pt x="121" y="841"/>
                  </a:lnTo>
                  <a:lnTo>
                    <a:pt x="123" y="847"/>
                  </a:lnTo>
                  <a:lnTo>
                    <a:pt x="137" y="848"/>
                  </a:lnTo>
                  <a:lnTo>
                    <a:pt x="149" y="845"/>
                  </a:lnTo>
                  <a:lnTo>
                    <a:pt x="159" y="843"/>
                  </a:lnTo>
                  <a:lnTo>
                    <a:pt x="171" y="840"/>
                  </a:lnTo>
                  <a:lnTo>
                    <a:pt x="173" y="843"/>
                  </a:lnTo>
                  <a:lnTo>
                    <a:pt x="176" y="845"/>
                  </a:lnTo>
                  <a:lnTo>
                    <a:pt x="185" y="847"/>
                  </a:lnTo>
                  <a:lnTo>
                    <a:pt x="190" y="848"/>
                  </a:lnTo>
                  <a:lnTo>
                    <a:pt x="191" y="850"/>
                  </a:lnTo>
                  <a:lnTo>
                    <a:pt x="191" y="853"/>
                  </a:lnTo>
                  <a:lnTo>
                    <a:pt x="193" y="859"/>
                  </a:lnTo>
                  <a:lnTo>
                    <a:pt x="196" y="862"/>
                  </a:lnTo>
                  <a:lnTo>
                    <a:pt x="202" y="864"/>
                  </a:lnTo>
                  <a:lnTo>
                    <a:pt x="207" y="865"/>
                  </a:lnTo>
                  <a:lnTo>
                    <a:pt x="219" y="867"/>
                  </a:lnTo>
                  <a:lnTo>
                    <a:pt x="222" y="870"/>
                  </a:lnTo>
                  <a:lnTo>
                    <a:pt x="226" y="874"/>
                  </a:lnTo>
                  <a:lnTo>
                    <a:pt x="231" y="876"/>
                  </a:lnTo>
                  <a:lnTo>
                    <a:pt x="234" y="877"/>
                  </a:lnTo>
                  <a:lnTo>
                    <a:pt x="239" y="884"/>
                  </a:lnTo>
                  <a:lnTo>
                    <a:pt x="244" y="891"/>
                  </a:lnTo>
                  <a:lnTo>
                    <a:pt x="248" y="893"/>
                  </a:lnTo>
                  <a:lnTo>
                    <a:pt x="253" y="894"/>
                  </a:lnTo>
                  <a:lnTo>
                    <a:pt x="249" y="899"/>
                  </a:lnTo>
                  <a:lnTo>
                    <a:pt x="248" y="901"/>
                  </a:lnTo>
                  <a:lnTo>
                    <a:pt x="244" y="901"/>
                  </a:lnTo>
                  <a:lnTo>
                    <a:pt x="239" y="898"/>
                  </a:lnTo>
                  <a:lnTo>
                    <a:pt x="232" y="891"/>
                  </a:lnTo>
                  <a:lnTo>
                    <a:pt x="229" y="889"/>
                  </a:lnTo>
                  <a:lnTo>
                    <a:pt x="226" y="887"/>
                  </a:lnTo>
                  <a:lnTo>
                    <a:pt x="214" y="891"/>
                  </a:lnTo>
                  <a:lnTo>
                    <a:pt x="203" y="893"/>
                  </a:lnTo>
                  <a:lnTo>
                    <a:pt x="191" y="896"/>
                  </a:lnTo>
                  <a:lnTo>
                    <a:pt x="178" y="894"/>
                  </a:lnTo>
                  <a:lnTo>
                    <a:pt x="176" y="882"/>
                  </a:lnTo>
                  <a:lnTo>
                    <a:pt x="173" y="872"/>
                  </a:lnTo>
                  <a:lnTo>
                    <a:pt x="164" y="853"/>
                  </a:lnTo>
                  <a:lnTo>
                    <a:pt x="157" y="853"/>
                  </a:lnTo>
                  <a:lnTo>
                    <a:pt x="152" y="857"/>
                  </a:lnTo>
                  <a:lnTo>
                    <a:pt x="149" y="859"/>
                  </a:lnTo>
                  <a:lnTo>
                    <a:pt x="144" y="860"/>
                  </a:lnTo>
                  <a:lnTo>
                    <a:pt x="142" y="862"/>
                  </a:lnTo>
                  <a:lnTo>
                    <a:pt x="140" y="864"/>
                  </a:lnTo>
                  <a:lnTo>
                    <a:pt x="137" y="867"/>
                  </a:lnTo>
                  <a:lnTo>
                    <a:pt x="132" y="869"/>
                  </a:lnTo>
                  <a:lnTo>
                    <a:pt x="130" y="870"/>
                  </a:lnTo>
                  <a:lnTo>
                    <a:pt x="130" y="874"/>
                  </a:lnTo>
                  <a:lnTo>
                    <a:pt x="130" y="881"/>
                  </a:lnTo>
                  <a:lnTo>
                    <a:pt x="130" y="886"/>
                  </a:lnTo>
                  <a:lnTo>
                    <a:pt x="132" y="889"/>
                  </a:lnTo>
                  <a:lnTo>
                    <a:pt x="133" y="893"/>
                  </a:lnTo>
                  <a:lnTo>
                    <a:pt x="137" y="894"/>
                  </a:lnTo>
                  <a:lnTo>
                    <a:pt x="142" y="896"/>
                  </a:lnTo>
                  <a:lnTo>
                    <a:pt x="144" y="898"/>
                  </a:lnTo>
                  <a:lnTo>
                    <a:pt x="144" y="901"/>
                  </a:lnTo>
                  <a:lnTo>
                    <a:pt x="144" y="922"/>
                  </a:lnTo>
                  <a:lnTo>
                    <a:pt x="152" y="923"/>
                  </a:lnTo>
                  <a:lnTo>
                    <a:pt x="159" y="922"/>
                  </a:lnTo>
                  <a:lnTo>
                    <a:pt x="164" y="918"/>
                  </a:lnTo>
                  <a:lnTo>
                    <a:pt x="166" y="915"/>
                  </a:lnTo>
                  <a:lnTo>
                    <a:pt x="169" y="910"/>
                  </a:lnTo>
                  <a:lnTo>
                    <a:pt x="173" y="905"/>
                  </a:lnTo>
                  <a:lnTo>
                    <a:pt x="178" y="901"/>
                  </a:lnTo>
                  <a:lnTo>
                    <a:pt x="185" y="901"/>
                  </a:lnTo>
                  <a:lnTo>
                    <a:pt x="185" y="906"/>
                  </a:lnTo>
                  <a:lnTo>
                    <a:pt x="185" y="910"/>
                  </a:lnTo>
                  <a:lnTo>
                    <a:pt x="186" y="911"/>
                  </a:lnTo>
                  <a:lnTo>
                    <a:pt x="190" y="913"/>
                  </a:lnTo>
                  <a:lnTo>
                    <a:pt x="196" y="915"/>
                  </a:lnTo>
                  <a:lnTo>
                    <a:pt x="205" y="915"/>
                  </a:lnTo>
                  <a:lnTo>
                    <a:pt x="210" y="923"/>
                  </a:lnTo>
                  <a:lnTo>
                    <a:pt x="212" y="928"/>
                  </a:lnTo>
                  <a:lnTo>
                    <a:pt x="212" y="935"/>
                  </a:lnTo>
                  <a:lnTo>
                    <a:pt x="219" y="935"/>
                  </a:lnTo>
                  <a:lnTo>
                    <a:pt x="222" y="939"/>
                  </a:lnTo>
                  <a:lnTo>
                    <a:pt x="224" y="944"/>
                  </a:lnTo>
                  <a:lnTo>
                    <a:pt x="226" y="949"/>
                  </a:lnTo>
                  <a:lnTo>
                    <a:pt x="226" y="952"/>
                  </a:lnTo>
                  <a:lnTo>
                    <a:pt x="226" y="956"/>
                  </a:lnTo>
                  <a:lnTo>
                    <a:pt x="226" y="959"/>
                  </a:lnTo>
                  <a:lnTo>
                    <a:pt x="226" y="963"/>
                  </a:lnTo>
                  <a:lnTo>
                    <a:pt x="224" y="964"/>
                  </a:lnTo>
                  <a:lnTo>
                    <a:pt x="222" y="964"/>
                  </a:lnTo>
                  <a:lnTo>
                    <a:pt x="220" y="961"/>
                  </a:lnTo>
                  <a:lnTo>
                    <a:pt x="219" y="956"/>
                  </a:lnTo>
                  <a:lnTo>
                    <a:pt x="212" y="956"/>
                  </a:lnTo>
                  <a:lnTo>
                    <a:pt x="205" y="956"/>
                  </a:lnTo>
                  <a:lnTo>
                    <a:pt x="200" y="959"/>
                  </a:lnTo>
                  <a:lnTo>
                    <a:pt x="198" y="961"/>
                  </a:lnTo>
                  <a:lnTo>
                    <a:pt x="198" y="963"/>
                  </a:lnTo>
                  <a:lnTo>
                    <a:pt x="188" y="961"/>
                  </a:lnTo>
                  <a:lnTo>
                    <a:pt x="181" y="959"/>
                  </a:lnTo>
                  <a:lnTo>
                    <a:pt x="173" y="956"/>
                  </a:lnTo>
                  <a:lnTo>
                    <a:pt x="157" y="956"/>
                  </a:lnTo>
                  <a:lnTo>
                    <a:pt x="149" y="957"/>
                  </a:lnTo>
                  <a:lnTo>
                    <a:pt x="140" y="959"/>
                  </a:lnTo>
                  <a:lnTo>
                    <a:pt x="123" y="963"/>
                  </a:lnTo>
                  <a:lnTo>
                    <a:pt x="116" y="964"/>
                  </a:lnTo>
                  <a:lnTo>
                    <a:pt x="109" y="964"/>
                  </a:lnTo>
                  <a:lnTo>
                    <a:pt x="101" y="961"/>
                  </a:lnTo>
                  <a:lnTo>
                    <a:pt x="92" y="957"/>
                  </a:lnTo>
                  <a:lnTo>
                    <a:pt x="87" y="956"/>
                  </a:lnTo>
                  <a:lnTo>
                    <a:pt x="82" y="956"/>
                  </a:lnTo>
                  <a:lnTo>
                    <a:pt x="77" y="956"/>
                  </a:lnTo>
                  <a:lnTo>
                    <a:pt x="75" y="959"/>
                  </a:lnTo>
                  <a:lnTo>
                    <a:pt x="75" y="969"/>
                  </a:lnTo>
                  <a:lnTo>
                    <a:pt x="74" y="974"/>
                  </a:lnTo>
                  <a:lnTo>
                    <a:pt x="72" y="978"/>
                  </a:lnTo>
                  <a:lnTo>
                    <a:pt x="69" y="978"/>
                  </a:lnTo>
                  <a:lnTo>
                    <a:pt x="62" y="976"/>
                  </a:lnTo>
                  <a:lnTo>
                    <a:pt x="62" y="980"/>
                  </a:lnTo>
                  <a:lnTo>
                    <a:pt x="63" y="981"/>
                  </a:lnTo>
                  <a:lnTo>
                    <a:pt x="69" y="983"/>
                  </a:lnTo>
                  <a:lnTo>
                    <a:pt x="82" y="983"/>
                  </a:lnTo>
                  <a:lnTo>
                    <a:pt x="86" y="985"/>
                  </a:lnTo>
                  <a:lnTo>
                    <a:pt x="89" y="986"/>
                  </a:lnTo>
                  <a:lnTo>
                    <a:pt x="91" y="990"/>
                  </a:lnTo>
                  <a:lnTo>
                    <a:pt x="96" y="990"/>
                  </a:lnTo>
                  <a:lnTo>
                    <a:pt x="101" y="990"/>
                  </a:lnTo>
                  <a:lnTo>
                    <a:pt x="106" y="990"/>
                  </a:lnTo>
                  <a:lnTo>
                    <a:pt x="111" y="995"/>
                  </a:lnTo>
                  <a:lnTo>
                    <a:pt x="118" y="998"/>
                  </a:lnTo>
                  <a:lnTo>
                    <a:pt x="123" y="998"/>
                  </a:lnTo>
                  <a:lnTo>
                    <a:pt x="130" y="997"/>
                  </a:lnTo>
                  <a:lnTo>
                    <a:pt x="133" y="1005"/>
                  </a:lnTo>
                  <a:lnTo>
                    <a:pt x="137" y="1014"/>
                  </a:lnTo>
                  <a:lnTo>
                    <a:pt x="140" y="1022"/>
                  </a:lnTo>
                  <a:lnTo>
                    <a:pt x="144" y="1031"/>
                  </a:lnTo>
                  <a:lnTo>
                    <a:pt x="149" y="1032"/>
                  </a:lnTo>
                  <a:lnTo>
                    <a:pt x="152" y="1034"/>
                  </a:lnTo>
                  <a:lnTo>
                    <a:pt x="157" y="1041"/>
                  </a:lnTo>
                  <a:lnTo>
                    <a:pt x="161" y="1049"/>
                  </a:lnTo>
                  <a:lnTo>
                    <a:pt x="164" y="1058"/>
                  </a:lnTo>
                  <a:lnTo>
                    <a:pt x="164" y="1065"/>
                  </a:lnTo>
                  <a:lnTo>
                    <a:pt x="164" y="1070"/>
                  </a:lnTo>
                  <a:lnTo>
                    <a:pt x="161" y="1078"/>
                  </a:lnTo>
                  <a:lnTo>
                    <a:pt x="157" y="1087"/>
                  </a:lnTo>
                  <a:lnTo>
                    <a:pt x="155" y="1092"/>
                  </a:lnTo>
                  <a:lnTo>
                    <a:pt x="157" y="1099"/>
                  </a:lnTo>
                  <a:lnTo>
                    <a:pt x="159" y="1102"/>
                  </a:lnTo>
                  <a:lnTo>
                    <a:pt x="161" y="1104"/>
                  </a:lnTo>
                  <a:lnTo>
                    <a:pt x="167" y="1106"/>
                  </a:lnTo>
                  <a:lnTo>
                    <a:pt x="185" y="1106"/>
                  </a:lnTo>
                  <a:lnTo>
                    <a:pt x="193" y="1111"/>
                  </a:lnTo>
                  <a:lnTo>
                    <a:pt x="198" y="1113"/>
                  </a:lnTo>
                  <a:lnTo>
                    <a:pt x="205" y="1113"/>
                  </a:lnTo>
                  <a:lnTo>
                    <a:pt x="212" y="1111"/>
                  </a:lnTo>
                  <a:lnTo>
                    <a:pt x="219" y="1109"/>
                  </a:lnTo>
                  <a:lnTo>
                    <a:pt x="224" y="1106"/>
                  </a:lnTo>
                  <a:lnTo>
                    <a:pt x="232" y="1106"/>
                  </a:lnTo>
                  <a:lnTo>
                    <a:pt x="234" y="1104"/>
                  </a:lnTo>
                  <a:lnTo>
                    <a:pt x="236" y="1102"/>
                  </a:lnTo>
                  <a:lnTo>
                    <a:pt x="239" y="1099"/>
                  </a:lnTo>
                  <a:lnTo>
                    <a:pt x="244" y="1097"/>
                  </a:lnTo>
                  <a:lnTo>
                    <a:pt x="246" y="1096"/>
                  </a:lnTo>
                  <a:lnTo>
                    <a:pt x="246" y="1092"/>
                  </a:lnTo>
                  <a:lnTo>
                    <a:pt x="251" y="1096"/>
                  </a:lnTo>
                  <a:lnTo>
                    <a:pt x="256" y="1099"/>
                  </a:lnTo>
                  <a:lnTo>
                    <a:pt x="260" y="1104"/>
                  </a:lnTo>
                  <a:lnTo>
                    <a:pt x="267" y="1106"/>
                  </a:lnTo>
                  <a:lnTo>
                    <a:pt x="277" y="1106"/>
                  </a:lnTo>
                  <a:lnTo>
                    <a:pt x="285" y="1106"/>
                  </a:lnTo>
                  <a:lnTo>
                    <a:pt x="292" y="1109"/>
                  </a:lnTo>
                  <a:lnTo>
                    <a:pt x="297" y="1116"/>
                  </a:lnTo>
                  <a:lnTo>
                    <a:pt x="302" y="1123"/>
                  </a:lnTo>
                  <a:lnTo>
                    <a:pt x="304" y="1126"/>
                  </a:lnTo>
                  <a:lnTo>
                    <a:pt x="306" y="1131"/>
                  </a:lnTo>
                  <a:lnTo>
                    <a:pt x="307" y="1133"/>
                  </a:lnTo>
                  <a:lnTo>
                    <a:pt x="309" y="1140"/>
                  </a:lnTo>
                  <a:lnTo>
                    <a:pt x="313" y="1143"/>
                  </a:lnTo>
                  <a:lnTo>
                    <a:pt x="316" y="1147"/>
                  </a:lnTo>
                  <a:lnTo>
                    <a:pt x="319" y="1147"/>
                  </a:lnTo>
                  <a:lnTo>
                    <a:pt x="330" y="1147"/>
                  </a:lnTo>
                  <a:lnTo>
                    <a:pt x="338" y="1147"/>
                  </a:lnTo>
                  <a:lnTo>
                    <a:pt x="340" y="1148"/>
                  </a:lnTo>
                  <a:lnTo>
                    <a:pt x="345" y="1150"/>
                  </a:lnTo>
                  <a:lnTo>
                    <a:pt x="350" y="1153"/>
                  </a:lnTo>
                  <a:lnTo>
                    <a:pt x="359" y="1160"/>
                  </a:lnTo>
                  <a:lnTo>
                    <a:pt x="360" y="1164"/>
                  </a:lnTo>
                  <a:lnTo>
                    <a:pt x="365" y="1169"/>
                  </a:lnTo>
                  <a:lnTo>
                    <a:pt x="372" y="1172"/>
                  </a:lnTo>
                  <a:lnTo>
                    <a:pt x="379" y="1174"/>
                  </a:lnTo>
                  <a:lnTo>
                    <a:pt x="389" y="1174"/>
                  </a:lnTo>
                  <a:lnTo>
                    <a:pt x="394" y="1182"/>
                  </a:lnTo>
                  <a:lnTo>
                    <a:pt x="400" y="1191"/>
                  </a:lnTo>
                  <a:lnTo>
                    <a:pt x="406" y="1198"/>
                  </a:lnTo>
                  <a:lnTo>
                    <a:pt x="410" y="1208"/>
                  </a:lnTo>
                  <a:lnTo>
                    <a:pt x="418" y="1208"/>
                  </a:lnTo>
                  <a:lnTo>
                    <a:pt x="425" y="1208"/>
                  </a:lnTo>
                  <a:lnTo>
                    <a:pt x="430" y="1211"/>
                  </a:lnTo>
                  <a:lnTo>
                    <a:pt x="435" y="1213"/>
                  </a:lnTo>
                  <a:lnTo>
                    <a:pt x="444" y="1220"/>
                  </a:lnTo>
                  <a:lnTo>
                    <a:pt x="451" y="1222"/>
                  </a:lnTo>
                  <a:lnTo>
                    <a:pt x="458" y="1222"/>
                  </a:lnTo>
                  <a:lnTo>
                    <a:pt x="459" y="1229"/>
                  </a:lnTo>
                  <a:lnTo>
                    <a:pt x="463" y="1234"/>
                  </a:lnTo>
                  <a:lnTo>
                    <a:pt x="468" y="1237"/>
                  </a:lnTo>
                  <a:lnTo>
                    <a:pt x="475" y="1239"/>
                  </a:lnTo>
                  <a:lnTo>
                    <a:pt x="485" y="1246"/>
                  </a:lnTo>
                  <a:lnTo>
                    <a:pt x="488" y="1251"/>
                  </a:lnTo>
                  <a:lnTo>
                    <a:pt x="492" y="1256"/>
                  </a:lnTo>
                  <a:lnTo>
                    <a:pt x="497" y="1257"/>
                  </a:lnTo>
                  <a:lnTo>
                    <a:pt x="498" y="1259"/>
                  </a:lnTo>
                  <a:lnTo>
                    <a:pt x="498" y="1263"/>
                  </a:lnTo>
                  <a:lnTo>
                    <a:pt x="498" y="1273"/>
                  </a:lnTo>
                  <a:lnTo>
                    <a:pt x="498" y="1285"/>
                  </a:lnTo>
                  <a:lnTo>
                    <a:pt x="498" y="1307"/>
                  </a:lnTo>
                  <a:lnTo>
                    <a:pt x="498" y="1317"/>
                  </a:lnTo>
                  <a:lnTo>
                    <a:pt x="502" y="1326"/>
                  </a:lnTo>
                  <a:lnTo>
                    <a:pt x="505" y="1328"/>
                  </a:lnTo>
                  <a:lnTo>
                    <a:pt x="509" y="1331"/>
                  </a:lnTo>
                  <a:lnTo>
                    <a:pt x="514" y="1331"/>
                  </a:lnTo>
                  <a:lnTo>
                    <a:pt x="519" y="1331"/>
                  </a:lnTo>
                  <a:lnTo>
                    <a:pt x="522" y="1329"/>
                  </a:lnTo>
                  <a:lnTo>
                    <a:pt x="524" y="1326"/>
                  </a:lnTo>
                  <a:lnTo>
                    <a:pt x="526" y="1317"/>
                  </a:lnTo>
                  <a:lnTo>
                    <a:pt x="521" y="1316"/>
                  </a:lnTo>
                  <a:lnTo>
                    <a:pt x="519" y="1314"/>
                  </a:lnTo>
                  <a:lnTo>
                    <a:pt x="519" y="1310"/>
                  </a:lnTo>
                  <a:lnTo>
                    <a:pt x="519" y="1290"/>
                  </a:lnTo>
                  <a:lnTo>
                    <a:pt x="526" y="1295"/>
                  </a:lnTo>
                  <a:lnTo>
                    <a:pt x="533" y="1297"/>
                  </a:lnTo>
                  <a:lnTo>
                    <a:pt x="539" y="1295"/>
                  </a:lnTo>
                  <a:lnTo>
                    <a:pt x="546" y="1290"/>
                  </a:lnTo>
                  <a:lnTo>
                    <a:pt x="560" y="1287"/>
                  </a:lnTo>
                  <a:lnTo>
                    <a:pt x="573" y="1283"/>
                  </a:lnTo>
                  <a:lnTo>
                    <a:pt x="591" y="1283"/>
                  </a:lnTo>
                  <a:lnTo>
                    <a:pt x="608" y="1283"/>
                  </a:lnTo>
                  <a:lnTo>
                    <a:pt x="613" y="1287"/>
                  </a:lnTo>
                  <a:lnTo>
                    <a:pt x="618" y="1290"/>
                  </a:lnTo>
                  <a:lnTo>
                    <a:pt x="621" y="1295"/>
                  </a:lnTo>
                  <a:lnTo>
                    <a:pt x="628" y="1297"/>
                  </a:lnTo>
                  <a:lnTo>
                    <a:pt x="628" y="1300"/>
                  </a:lnTo>
                  <a:lnTo>
                    <a:pt x="625" y="1304"/>
                  </a:lnTo>
                  <a:lnTo>
                    <a:pt x="620" y="1305"/>
                  </a:lnTo>
                  <a:lnTo>
                    <a:pt x="614" y="1305"/>
                  </a:lnTo>
                  <a:lnTo>
                    <a:pt x="608" y="1305"/>
                  </a:lnTo>
                  <a:lnTo>
                    <a:pt x="604" y="1304"/>
                  </a:lnTo>
                  <a:lnTo>
                    <a:pt x="601" y="1300"/>
                  </a:lnTo>
                  <a:lnTo>
                    <a:pt x="601" y="1297"/>
                  </a:lnTo>
                  <a:lnTo>
                    <a:pt x="592" y="1297"/>
                  </a:lnTo>
                  <a:lnTo>
                    <a:pt x="585" y="1298"/>
                  </a:lnTo>
                  <a:lnTo>
                    <a:pt x="580" y="1302"/>
                  </a:lnTo>
                  <a:lnTo>
                    <a:pt x="573" y="1304"/>
                  </a:lnTo>
                  <a:lnTo>
                    <a:pt x="575" y="1314"/>
                  </a:lnTo>
                  <a:lnTo>
                    <a:pt x="579" y="1321"/>
                  </a:lnTo>
                  <a:lnTo>
                    <a:pt x="585" y="1328"/>
                  </a:lnTo>
                  <a:lnTo>
                    <a:pt x="594" y="1331"/>
                  </a:lnTo>
                  <a:lnTo>
                    <a:pt x="604" y="1331"/>
                  </a:lnTo>
                  <a:lnTo>
                    <a:pt x="614" y="1329"/>
                  </a:lnTo>
                  <a:lnTo>
                    <a:pt x="625" y="1326"/>
                  </a:lnTo>
                  <a:lnTo>
                    <a:pt x="635" y="1324"/>
                  </a:lnTo>
                  <a:lnTo>
                    <a:pt x="637" y="1328"/>
                  </a:lnTo>
                  <a:lnTo>
                    <a:pt x="640" y="1329"/>
                  </a:lnTo>
                  <a:lnTo>
                    <a:pt x="648" y="1331"/>
                  </a:lnTo>
                  <a:lnTo>
                    <a:pt x="648" y="1345"/>
                  </a:lnTo>
                  <a:lnTo>
                    <a:pt x="689" y="1345"/>
                  </a:lnTo>
                  <a:lnTo>
                    <a:pt x="691" y="1351"/>
                  </a:lnTo>
                  <a:lnTo>
                    <a:pt x="689" y="1357"/>
                  </a:lnTo>
                  <a:lnTo>
                    <a:pt x="688" y="1363"/>
                  </a:lnTo>
                  <a:lnTo>
                    <a:pt x="683" y="1369"/>
                  </a:lnTo>
                  <a:lnTo>
                    <a:pt x="683" y="1374"/>
                  </a:lnTo>
                  <a:lnTo>
                    <a:pt x="683" y="1379"/>
                  </a:lnTo>
                  <a:lnTo>
                    <a:pt x="677" y="1379"/>
                  </a:lnTo>
                  <a:lnTo>
                    <a:pt x="672" y="1381"/>
                  </a:lnTo>
                  <a:lnTo>
                    <a:pt x="664" y="1384"/>
                  </a:lnTo>
                  <a:lnTo>
                    <a:pt x="657" y="1389"/>
                  </a:lnTo>
                  <a:lnTo>
                    <a:pt x="648" y="1392"/>
                  </a:lnTo>
                  <a:lnTo>
                    <a:pt x="650" y="1406"/>
                  </a:lnTo>
                  <a:lnTo>
                    <a:pt x="655" y="1416"/>
                  </a:lnTo>
                  <a:lnTo>
                    <a:pt x="659" y="1427"/>
                  </a:lnTo>
                  <a:lnTo>
                    <a:pt x="662" y="1440"/>
                  </a:lnTo>
                  <a:lnTo>
                    <a:pt x="664" y="1445"/>
                  </a:lnTo>
                  <a:lnTo>
                    <a:pt x="666" y="1449"/>
                  </a:lnTo>
                  <a:lnTo>
                    <a:pt x="672" y="1454"/>
                  </a:lnTo>
                  <a:lnTo>
                    <a:pt x="681" y="1457"/>
                  </a:lnTo>
                  <a:lnTo>
                    <a:pt x="689" y="1461"/>
                  </a:lnTo>
                  <a:lnTo>
                    <a:pt x="691" y="1462"/>
                  </a:lnTo>
                  <a:lnTo>
                    <a:pt x="693" y="1464"/>
                  </a:lnTo>
                  <a:lnTo>
                    <a:pt x="696" y="1467"/>
                  </a:lnTo>
                  <a:lnTo>
                    <a:pt x="701" y="1469"/>
                  </a:lnTo>
                  <a:lnTo>
                    <a:pt x="703" y="1471"/>
                  </a:lnTo>
                  <a:lnTo>
                    <a:pt x="703" y="1474"/>
                  </a:lnTo>
                  <a:lnTo>
                    <a:pt x="707" y="1476"/>
                  </a:lnTo>
                  <a:lnTo>
                    <a:pt x="710" y="1478"/>
                  </a:lnTo>
                  <a:lnTo>
                    <a:pt x="712" y="1481"/>
                  </a:lnTo>
                  <a:lnTo>
                    <a:pt x="717" y="1481"/>
                  </a:lnTo>
                  <a:lnTo>
                    <a:pt x="718" y="1478"/>
                  </a:lnTo>
                  <a:lnTo>
                    <a:pt x="720" y="1476"/>
                  </a:lnTo>
                  <a:lnTo>
                    <a:pt x="722" y="1478"/>
                  </a:lnTo>
                  <a:lnTo>
                    <a:pt x="736" y="1490"/>
                  </a:lnTo>
                  <a:lnTo>
                    <a:pt x="742" y="1496"/>
                  </a:lnTo>
                  <a:lnTo>
                    <a:pt x="748" y="1505"/>
                  </a:lnTo>
                  <a:lnTo>
                    <a:pt x="749" y="1514"/>
                  </a:lnTo>
                  <a:lnTo>
                    <a:pt x="753" y="1522"/>
                  </a:lnTo>
                  <a:lnTo>
                    <a:pt x="756" y="1525"/>
                  </a:lnTo>
                  <a:lnTo>
                    <a:pt x="759" y="1527"/>
                  </a:lnTo>
                  <a:lnTo>
                    <a:pt x="763" y="1532"/>
                  </a:lnTo>
                  <a:lnTo>
                    <a:pt x="770" y="1537"/>
                  </a:lnTo>
                  <a:lnTo>
                    <a:pt x="775" y="1542"/>
                  </a:lnTo>
                  <a:lnTo>
                    <a:pt x="777" y="1546"/>
                  </a:lnTo>
                  <a:lnTo>
                    <a:pt x="778" y="1549"/>
                  </a:lnTo>
                  <a:lnTo>
                    <a:pt x="782" y="1556"/>
                  </a:lnTo>
                  <a:lnTo>
                    <a:pt x="785" y="1563"/>
                  </a:lnTo>
                  <a:lnTo>
                    <a:pt x="787" y="1568"/>
                  </a:lnTo>
                  <a:lnTo>
                    <a:pt x="787" y="1571"/>
                  </a:lnTo>
                  <a:lnTo>
                    <a:pt x="787" y="1575"/>
                  </a:lnTo>
                  <a:lnTo>
                    <a:pt x="792" y="1577"/>
                  </a:lnTo>
                  <a:lnTo>
                    <a:pt x="790" y="1585"/>
                  </a:lnTo>
                  <a:lnTo>
                    <a:pt x="789" y="1590"/>
                  </a:lnTo>
                  <a:lnTo>
                    <a:pt x="783" y="1594"/>
                  </a:lnTo>
                  <a:lnTo>
                    <a:pt x="778" y="1597"/>
                  </a:lnTo>
                  <a:lnTo>
                    <a:pt x="778" y="1604"/>
                  </a:lnTo>
                  <a:lnTo>
                    <a:pt x="775" y="1609"/>
                  </a:lnTo>
                  <a:lnTo>
                    <a:pt x="773" y="1612"/>
                  </a:lnTo>
                  <a:lnTo>
                    <a:pt x="771" y="1618"/>
                  </a:lnTo>
                  <a:lnTo>
                    <a:pt x="770" y="1623"/>
                  </a:lnTo>
                  <a:lnTo>
                    <a:pt x="766" y="1628"/>
                  </a:lnTo>
                  <a:lnTo>
                    <a:pt x="758" y="1635"/>
                  </a:lnTo>
                  <a:lnTo>
                    <a:pt x="749" y="1641"/>
                  </a:lnTo>
                  <a:lnTo>
                    <a:pt x="746" y="1646"/>
                  </a:lnTo>
                  <a:lnTo>
                    <a:pt x="744" y="1652"/>
                  </a:lnTo>
                  <a:lnTo>
                    <a:pt x="749" y="1660"/>
                  </a:lnTo>
                  <a:lnTo>
                    <a:pt x="751" y="1665"/>
                  </a:lnTo>
                  <a:lnTo>
                    <a:pt x="751" y="1672"/>
                  </a:lnTo>
                  <a:lnTo>
                    <a:pt x="753" y="1674"/>
                  </a:lnTo>
                  <a:lnTo>
                    <a:pt x="754" y="1675"/>
                  </a:lnTo>
                  <a:lnTo>
                    <a:pt x="758" y="1679"/>
                  </a:lnTo>
                  <a:lnTo>
                    <a:pt x="763" y="1681"/>
                  </a:lnTo>
                  <a:lnTo>
                    <a:pt x="765" y="1682"/>
                  </a:lnTo>
                  <a:lnTo>
                    <a:pt x="765" y="1686"/>
                  </a:lnTo>
                  <a:lnTo>
                    <a:pt x="768" y="1689"/>
                  </a:lnTo>
                  <a:lnTo>
                    <a:pt x="770" y="1694"/>
                  </a:lnTo>
                  <a:lnTo>
                    <a:pt x="771" y="1706"/>
                  </a:lnTo>
                  <a:lnTo>
                    <a:pt x="773" y="1711"/>
                  </a:lnTo>
                  <a:lnTo>
                    <a:pt x="777" y="1715"/>
                  </a:lnTo>
                  <a:lnTo>
                    <a:pt x="780" y="1718"/>
                  </a:lnTo>
                  <a:lnTo>
                    <a:pt x="785" y="1720"/>
                  </a:lnTo>
                  <a:lnTo>
                    <a:pt x="785" y="1727"/>
                  </a:lnTo>
                  <a:lnTo>
                    <a:pt x="787" y="1732"/>
                  </a:lnTo>
                  <a:lnTo>
                    <a:pt x="790" y="1735"/>
                  </a:lnTo>
                  <a:lnTo>
                    <a:pt x="794" y="1739"/>
                  </a:lnTo>
                  <a:lnTo>
                    <a:pt x="800" y="1745"/>
                  </a:lnTo>
                  <a:lnTo>
                    <a:pt x="804" y="1749"/>
                  </a:lnTo>
                  <a:lnTo>
                    <a:pt x="806" y="1754"/>
                  </a:lnTo>
                  <a:lnTo>
                    <a:pt x="806" y="1809"/>
                  </a:lnTo>
                  <a:lnTo>
                    <a:pt x="806" y="1815"/>
                  </a:lnTo>
                  <a:lnTo>
                    <a:pt x="809" y="1820"/>
                  </a:lnTo>
                  <a:lnTo>
                    <a:pt x="811" y="1826"/>
                  </a:lnTo>
                  <a:lnTo>
                    <a:pt x="814" y="1831"/>
                  </a:lnTo>
                  <a:lnTo>
                    <a:pt x="824" y="1836"/>
                  </a:lnTo>
                  <a:lnTo>
                    <a:pt x="833" y="1843"/>
                  </a:lnTo>
                  <a:lnTo>
                    <a:pt x="835" y="1848"/>
                  </a:lnTo>
                  <a:lnTo>
                    <a:pt x="838" y="1853"/>
                  </a:lnTo>
                  <a:lnTo>
                    <a:pt x="847" y="1860"/>
                  </a:lnTo>
                  <a:lnTo>
                    <a:pt x="855" y="1867"/>
                  </a:lnTo>
                  <a:lnTo>
                    <a:pt x="858" y="1872"/>
                  </a:lnTo>
                  <a:lnTo>
                    <a:pt x="860" y="1877"/>
                  </a:lnTo>
                  <a:lnTo>
                    <a:pt x="865" y="1877"/>
                  </a:lnTo>
                  <a:lnTo>
                    <a:pt x="870" y="1877"/>
                  </a:lnTo>
                  <a:lnTo>
                    <a:pt x="876" y="1882"/>
                  </a:lnTo>
                  <a:lnTo>
                    <a:pt x="882" y="1885"/>
                  </a:lnTo>
                  <a:lnTo>
                    <a:pt x="887" y="1885"/>
                  </a:lnTo>
                  <a:lnTo>
                    <a:pt x="894" y="1884"/>
                  </a:lnTo>
                  <a:lnTo>
                    <a:pt x="901" y="1894"/>
                  </a:lnTo>
                  <a:lnTo>
                    <a:pt x="910" y="1902"/>
                  </a:lnTo>
                  <a:lnTo>
                    <a:pt x="922" y="1908"/>
                  </a:lnTo>
                  <a:lnTo>
                    <a:pt x="935" y="1911"/>
                  </a:lnTo>
                  <a:lnTo>
                    <a:pt x="940" y="1920"/>
                  </a:lnTo>
                  <a:lnTo>
                    <a:pt x="945" y="1928"/>
                  </a:lnTo>
                  <a:lnTo>
                    <a:pt x="952" y="1935"/>
                  </a:lnTo>
                  <a:lnTo>
                    <a:pt x="956" y="1945"/>
                  </a:lnTo>
                  <a:lnTo>
                    <a:pt x="961" y="1945"/>
                  </a:lnTo>
                  <a:lnTo>
                    <a:pt x="966" y="1945"/>
                  </a:lnTo>
                  <a:lnTo>
                    <a:pt x="971" y="1945"/>
                  </a:lnTo>
                  <a:lnTo>
                    <a:pt x="976" y="1945"/>
                  </a:lnTo>
                  <a:lnTo>
                    <a:pt x="978" y="1943"/>
                  </a:lnTo>
                  <a:lnTo>
                    <a:pt x="978" y="1942"/>
                  </a:lnTo>
                  <a:lnTo>
                    <a:pt x="980" y="1940"/>
                  </a:lnTo>
                  <a:lnTo>
                    <a:pt x="983" y="1938"/>
                  </a:lnTo>
                  <a:lnTo>
                    <a:pt x="990" y="1938"/>
                  </a:lnTo>
                  <a:lnTo>
                    <a:pt x="993" y="1942"/>
                  </a:lnTo>
                  <a:lnTo>
                    <a:pt x="998" y="1943"/>
                  </a:lnTo>
                  <a:lnTo>
                    <a:pt x="1003" y="1945"/>
                  </a:lnTo>
                  <a:lnTo>
                    <a:pt x="1003" y="1955"/>
                  </a:lnTo>
                  <a:lnTo>
                    <a:pt x="1000" y="1964"/>
                  </a:lnTo>
                  <a:lnTo>
                    <a:pt x="997" y="1971"/>
                  </a:lnTo>
                  <a:lnTo>
                    <a:pt x="990" y="1976"/>
                  </a:lnTo>
                  <a:lnTo>
                    <a:pt x="978" y="1986"/>
                  </a:lnTo>
                  <a:lnTo>
                    <a:pt x="973" y="1993"/>
                  </a:lnTo>
                  <a:lnTo>
                    <a:pt x="969" y="2000"/>
                  </a:lnTo>
                  <a:lnTo>
                    <a:pt x="969" y="2007"/>
                  </a:lnTo>
                  <a:lnTo>
                    <a:pt x="971" y="2013"/>
                  </a:lnTo>
                  <a:lnTo>
                    <a:pt x="978" y="2022"/>
                  </a:lnTo>
                  <a:lnTo>
                    <a:pt x="985" y="2030"/>
                  </a:lnTo>
                  <a:lnTo>
                    <a:pt x="990" y="2041"/>
                  </a:lnTo>
                  <a:lnTo>
                    <a:pt x="988" y="2058"/>
                  </a:lnTo>
                  <a:lnTo>
                    <a:pt x="990" y="2075"/>
                  </a:lnTo>
                  <a:lnTo>
                    <a:pt x="995" y="2105"/>
                  </a:lnTo>
                  <a:lnTo>
                    <a:pt x="995" y="2117"/>
                  </a:lnTo>
                  <a:lnTo>
                    <a:pt x="993" y="2122"/>
                  </a:lnTo>
                  <a:lnTo>
                    <a:pt x="990" y="2128"/>
                  </a:lnTo>
                  <a:lnTo>
                    <a:pt x="985" y="2131"/>
                  </a:lnTo>
                  <a:lnTo>
                    <a:pt x="980" y="2134"/>
                  </a:lnTo>
                  <a:lnTo>
                    <a:pt x="973" y="2136"/>
                  </a:lnTo>
                  <a:lnTo>
                    <a:pt x="962" y="2136"/>
                  </a:lnTo>
                  <a:lnTo>
                    <a:pt x="962" y="2163"/>
                  </a:lnTo>
                  <a:lnTo>
                    <a:pt x="964" y="2165"/>
                  </a:lnTo>
                  <a:lnTo>
                    <a:pt x="966" y="2167"/>
                  </a:lnTo>
                  <a:lnTo>
                    <a:pt x="969" y="2170"/>
                  </a:lnTo>
                  <a:lnTo>
                    <a:pt x="974" y="2172"/>
                  </a:lnTo>
                  <a:lnTo>
                    <a:pt x="976" y="2174"/>
                  </a:lnTo>
                  <a:lnTo>
                    <a:pt x="976" y="2177"/>
                  </a:lnTo>
                  <a:lnTo>
                    <a:pt x="976" y="2197"/>
                  </a:lnTo>
                  <a:lnTo>
                    <a:pt x="973" y="2196"/>
                  </a:lnTo>
                  <a:lnTo>
                    <a:pt x="971" y="2192"/>
                  </a:lnTo>
                  <a:lnTo>
                    <a:pt x="969" y="2184"/>
                  </a:lnTo>
                  <a:lnTo>
                    <a:pt x="964" y="2182"/>
                  </a:lnTo>
                  <a:lnTo>
                    <a:pt x="961" y="2180"/>
                  </a:lnTo>
                  <a:lnTo>
                    <a:pt x="956" y="2174"/>
                  </a:lnTo>
                  <a:lnTo>
                    <a:pt x="951" y="2167"/>
                  </a:lnTo>
                  <a:lnTo>
                    <a:pt x="947" y="2165"/>
                  </a:lnTo>
                  <a:lnTo>
                    <a:pt x="942" y="2163"/>
                  </a:lnTo>
                  <a:lnTo>
                    <a:pt x="933" y="2168"/>
                  </a:lnTo>
                  <a:lnTo>
                    <a:pt x="930" y="2172"/>
                  </a:lnTo>
                  <a:lnTo>
                    <a:pt x="928" y="2177"/>
                  </a:lnTo>
                  <a:lnTo>
                    <a:pt x="925" y="2182"/>
                  </a:lnTo>
                  <a:lnTo>
                    <a:pt x="922" y="2187"/>
                  </a:lnTo>
                  <a:lnTo>
                    <a:pt x="916" y="2191"/>
                  </a:lnTo>
                  <a:lnTo>
                    <a:pt x="915" y="2197"/>
                  </a:lnTo>
                  <a:lnTo>
                    <a:pt x="920" y="2208"/>
                  </a:lnTo>
                  <a:lnTo>
                    <a:pt x="925" y="2218"/>
                  </a:lnTo>
                  <a:lnTo>
                    <a:pt x="932" y="2226"/>
                  </a:lnTo>
                  <a:lnTo>
                    <a:pt x="940" y="2233"/>
                  </a:lnTo>
                  <a:lnTo>
                    <a:pt x="956" y="2249"/>
                  </a:lnTo>
                  <a:lnTo>
                    <a:pt x="962" y="2257"/>
                  </a:lnTo>
                  <a:lnTo>
                    <a:pt x="969" y="2266"/>
                  </a:lnTo>
                  <a:lnTo>
                    <a:pt x="974" y="2267"/>
                  </a:lnTo>
                  <a:lnTo>
                    <a:pt x="976" y="2269"/>
                  </a:lnTo>
                  <a:lnTo>
                    <a:pt x="976" y="2273"/>
                  </a:lnTo>
                  <a:lnTo>
                    <a:pt x="978" y="2278"/>
                  </a:lnTo>
                  <a:lnTo>
                    <a:pt x="980" y="2281"/>
                  </a:lnTo>
                  <a:lnTo>
                    <a:pt x="986" y="2286"/>
                  </a:lnTo>
                  <a:lnTo>
                    <a:pt x="993" y="2291"/>
                  </a:lnTo>
                  <a:lnTo>
                    <a:pt x="995" y="2295"/>
                  </a:lnTo>
                  <a:lnTo>
                    <a:pt x="997" y="2300"/>
                  </a:lnTo>
                  <a:lnTo>
                    <a:pt x="1002" y="2301"/>
                  </a:lnTo>
                  <a:lnTo>
                    <a:pt x="1003" y="2303"/>
                  </a:lnTo>
                  <a:lnTo>
                    <a:pt x="1003" y="2307"/>
                  </a:lnTo>
                  <a:lnTo>
                    <a:pt x="1007" y="2312"/>
                  </a:lnTo>
                  <a:lnTo>
                    <a:pt x="1010" y="2317"/>
                  </a:lnTo>
                  <a:lnTo>
                    <a:pt x="1014" y="2320"/>
                  </a:lnTo>
                  <a:lnTo>
                    <a:pt x="1017" y="2327"/>
                  </a:lnTo>
                  <a:lnTo>
                    <a:pt x="1022" y="2329"/>
                  </a:lnTo>
                  <a:lnTo>
                    <a:pt x="1024" y="2330"/>
                  </a:lnTo>
                  <a:lnTo>
                    <a:pt x="1024" y="2334"/>
                  </a:lnTo>
                  <a:lnTo>
                    <a:pt x="1032" y="2353"/>
                  </a:lnTo>
                  <a:lnTo>
                    <a:pt x="1039" y="2373"/>
                  </a:lnTo>
                  <a:lnTo>
                    <a:pt x="1044" y="2395"/>
                  </a:lnTo>
                  <a:lnTo>
                    <a:pt x="1044" y="2409"/>
                  </a:lnTo>
                  <a:lnTo>
                    <a:pt x="1044" y="2423"/>
                  </a:lnTo>
                  <a:lnTo>
                    <a:pt x="1043" y="2436"/>
                  </a:lnTo>
                  <a:lnTo>
                    <a:pt x="1044" y="2448"/>
                  </a:lnTo>
                  <a:lnTo>
                    <a:pt x="1048" y="2471"/>
                  </a:lnTo>
                  <a:lnTo>
                    <a:pt x="1051" y="2493"/>
                  </a:lnTo>
                  <a:lnTo>
                    <a:pt x="1051" y="2505"/>
                  </a:lnTo>
                  <a:lnTo>
                    <a:pt x="1051" y="2518"/>
                  </a:lnTo>
                  <a:lnTo>
                    <a:pt x="1051" y="2522"/>
                  </a:lnTo>
                  <a:lnTo>
                    <a:pt x="1051" y="2525"/>
                  </a:lnTo>
                  <a:lnTo>
                    <a:pt x="1051" y="2529"/>
                  </a:lnTo>
                  <a:lnTo>
                    <a:pt x="1053" y="2532"/>
                  </a:lnTo>
                  <a:lnTo>
                    <a:pt x="1055" y="2532"/>
                  </a:lnTo>
                  <a:lnTo>
                    <a:pt x="1058" y="2532"/>
                  </a:lnTo>
                  <a:lnTo>
                    <a:pt x="1058" y="2535"/>
                  </a:lnTo>
                  <a:lnTo>
                    <a:pt x="1058" y="2539"/>
                  </a:lnTo>
                  <a:lnTo>
                    <a:pt x="1061" y="2539"/>
                  </a:lnTo>
                  <a:lnTo>
                    <a:pt x="1065" y="2539"/>
                  </a:lnTo>
                  <a:lnTo>
                    <a:pt x="1068" y="2544"/>
                  </a:lnTo>
                  <a:lnTo>
                    <a:pt x="1070" y="2551"/>
                  </a:lnTo>
                  <a:lnTo>
                    <a:pt x="1073" y="2556"/>
                  </a:lnTo>
                  <a:lnTo>
                    <a:pt x="1078" y="2559"/>
                  </a:lnTo>
                  <a:lnTo>
                    <a:pt x="1077" y="2564"/>
                  </a:lnTo>
                  <a:lnTo>
                    <a:pt x="1075" y="2566"/>
                  </a:lnTo>
                  <a:lnTo>
                    <a:pt x="1072" y="2566"/>
                  </a:lnTo>
                  <a:lnTo>
                    <a:pt x="1066" y="2566"/>
                  </a:lnTo>
                  <a:lnTo>
                    <a:pt x="1060" y="2559"/>
                  </a:lnTo>
                  <a:lnTo>
                    <a:pt x="1058" y="2556"/>
                  </a:lnTo>
                  <a:lnTo>
                    <a:pt x="1058" y="2552"/>
                  </a:lnTo>
                  <a:lnTo>
                    <a:pt x="1055" y="2546"/>
                  </a:lnTo>
                  <a:lnTo>
                    <a:pt x="1053" y="2542"/>
                  </a:lnTo>
                  <a:lnTo>
                    <a:pt x="1046" y="2539"/>
                  </a:lnTo>
                  <a:lnTo>
                    <a:pt x="1041" y="2534"/>
                  </a:lnTo>
                  <a:lnTo>
                    <a:pt x="1037" y="2530"/>
                  </a:lnTo>
                  <a:lnTo>
                    <a:pt x="1036" y="2525"/>
                  </a:lnTo>
                  <a:lnTo>
                    <a:pt x="1036" y="2520"/>
                  </a:lnTo>
                  <a:lnTo>
                    <a:pt x="1037" y="2515"/>
                  </a:lnTo>
                  <a:lnTo>
                    <a:pt x="1036" y="2513"/>
                  </a:lnTo>
                  <a:lnTo>
                    <a:pt x="1031" y="2501"/>
                  </a:lnTo>
                  <a:lnTo>
                    <a:pt x="1029" y="2494"/>
                  </a:lnTo>
                  <a:lnTo>
                    <a:pt x="1031" y="2488"/>
                  </a:lnTo>
                  <a:lnTo>
                    <a:pt x="1031" y="2484"/>
                  </a:lnTo>
                  <a:lnTo>
                    <a:pt x="1029" y="2481"/>
                  </a:lnTo>
                  <a:lnTo>
                    <a:pt x="1027" y="2477"/>
                  </a:lnTo>
                  <a:lnTo>
                    <a:pt x="1026" y="2476"/>
                  </a:lnTo>
                  <a:lnTo>
                    <a:pt x="1024" y="2471"/>
                  </a:lnTo>
                  <a:lnTo>
                    <a:pt x="1024" y="2460"/>
                  </a:lnTo>
                  <a:lnTo>
                    <a:pt x="1024" y="2450"/>
                  </a:lnTo>
                  <a:lnTo>
                    <a:pt x="1024" y="2440"/>
                  </a:lnTo>
                  <a:lnTo>
                    <a:pt x="1024" y="2430"/>
                  </a:lnTo>
                  <a:lnTo>
                    <a:pt x="1022" y="2421"/>
                  </a:lnTo>
                  <a:lnTo>
                    <a:pt x="1019" y="2412"/>
                  </a:lnTo>
                  <a:lnTo>
                    <a:pt x="1017" y="2409"/>
                  </a:lnTo>
                  <a:lnTo>
                    <a:pt x="1017" y="2399"/>
                  </a:lnTo>
                  <a:lnTo>
                    <a:pt x="1014" y="2389"/>
                  </a:lnTo>
                  <a:lnTo>
                    <a:pt x="1010" y="2380"/>
                  </a:lnTo>
                  <a:lnTo>
                    <a:pt x="1005" y="2373"/>
                  </a:lnTo>
                  <a:lnTo>
                    <a:pt x="1005" y="2371"/>
                  </a:lnTo>
                  <a:lnTo>
                    <a:pt x="1003" y="2368"/>
                  </a:lnTo>
                  <a:lnTo>
                    <a:pt x="1003" y="2365"/>
                  </a:lnTo>
                  <a:lnTo>
                    <a:pt x="1002" y="2361"/>
                  </a:lnTo>
                  <a:lnTo>
                    <a:pt x="997" y="2358"/>
                  </a:lnTo>
                  <a:lnTo>
                    <a:pt x="995" y="2356"/>
                  </a:lnTo>
                  <a:lnTo>
                    <a:pt x="995" y="2351"/>
                  </a:lnTo>
                  <a:lnTo>
                    <a:pt x="993" y="2346"/>
                  </a:lnTo>
                  <a:lnTo>
                    <a:pt x="991" y="2342"/>
                  </a:lnTo>
                  <a:lnTo>
                    <a:pt x="988" y="2341"/>
                  </a:lnTo>
                  <a:lnTo>
                    <a:pt x="981" y="2336"/>
                  </a:lnTo>
                  <a:lnTo>
                    <a:pt x="978" y="2332"/>
                  </a:lnTo>
                  <a:lnTo>
                    <a:pt x="978" y="2329"/>
                  </a:lnTo>
                  <a:lnTo>
                    <a:pt x="976" y="2325"/>
                  </a:lnTo>
                  <a:lnTo>
                    <a:pt x="974" y="2322"/>
                  </a:lnTo>
                  <a:lnTo>
                    <a:pt x="969" y="2320"/>
                  </a:lnTo>
                  <a:lnTo>
                    <a:pt x="966" y="2315"/>
                  </a:lnTo>
                  <a:lnTo>
                    <a:pt x="964" y="2308"/>
                  </a:lnTo>
                  <a:lnTo>
                    <a:pt x="961" y="2303"/>
                  </a:lnTo>
                  <a:lnTo>
                    <a:pt x="959" y="2301"/>
                  </a:lnTo>
                  <a:lnTo>
                    <a:pt x="956" y="2300"/>
                  </a:lnTo>
                  <a:lnTo>
                    <a:pt x="954" y="2301"/>
                  </a:lnTo>
                  <a:lnTo>
                    <a:pt x="952" y="2303"/>
                  </a:lnTo>
                  <a:lnTo>
                    <a:pt x="949" y="2307"/>
                  </a:lnTo>
                  <a:lnTo>
                    <a:pt x="947" y="2312"/>
                  </a:lnTo>
                  <a:lnTo>
                    <a:pt x="945" y="2313"/>
                  </a:lnTo>
                  <a:lnTo>
                    <a:pt x="942" y="2313"/>
                  </a:lnTo>
                  <a:lnTo>
                    <a:pt x="942" y="2317"/>
                  </a:lnTo>
                  <a:lnTo>
                    <a:pt x="942" y="2320"/>
                  </a:lnTo>
                  <a:lnTo>
                    <a:pt x="944" y="2325"/>
                  </a:lnTo>
                  <a:lnTo>
                    <a:pt x="945" y="2330"/>
                  </a:lnTo>
                  <a:lnTo>
                    <a:pt x="944" y="2336"/>
                  </a:lnTo>
                  <a:lnTo>
                    <a:pt x="940" y="2339"/>
                  </a:lnTo>
                  <a:lnTo>
                    <a:pt x="937" y="2342"/>
                  </a:lnTo>
                  <a:lnTo>
                    <a:pt x="935" y="2346"/>
                  </a:lnTo>
                  <a:lnTo>
                    <a:pt x="935" y="2356"/>
                  </a:lnTo>
                  <a:lnTo>
                    <a:pt x="935" y="2368"/>
                  </a:lnTo>
                  <a:lnTo>
                    <a:pt x="928" y="2387"/>
                  </a:lnTo>
                  <a:lnTo>
                    <a:pt x="922" y="2406"/>
                  </a:lnTo>
                  <a:lnTo>
                    <a:pt x="916" y="2426"/>
                  </a:lnTo>
                  <a:lnTo>
                    <a:pt x="915" y="2450"/>
                  </a:lnTo>
                  <a:lnTo>
                    <a:pt x="910" y="2453"/>
                  </a:lnTo>
                  <a:lnTo>
                    <a:pt x="906" y="2460"/>
                  </a:lnTo>
                  <a:lnTo>
                    <a:pt x="901" y="2474"/>
                  </a:lnTo>
                  <a:lnTo>
                    <a:pt x="896" y="2488"/>
                  </a:lnTo>
                  <a:lnTo>
                    <a:pt x="893" y="2494"/>
                  </a:lnTo>
                  <a:lnTo>
                    <a:pt x="887" y="2498"/>
                  </a:lnTo>
                  <a:lnTo>
                    <a:pt x="887" y="2510"/>
                  </a:lnTo>
                  <a:lnTo>
                    <a:pt x="886" y="2522"/>
                  </a:lnTo>
                  <a:lnTo>
                    <a:pt x="879" y="2542"/>
                  </a:lnTo>
                  <a:lnTo>
                    <a:pt x="874" y="2561"/>
                  </a:lnTo>
                  <a:lnTo>
                    <a:pt x="874" y="2573"/>
                  </a:lnTo>
                  <a:lnTo>
                    <a:pt x="874" y="2586"/>
                  </a:lnTo>
                  <a:lnTo>
                    <a:pt x="869" y="2588"/>
                  </a:lnTo>
                  <a:lnTo>
                    <a:pt x="865" y="2592"/>
                  </a:lnTo>
                  <a:lnTo>
                    <a:pt x="864" y="2597"/>
                  </a:lnTo>
                  <a:lnTo>
                    <a:pt x="862" y="2604"/>
                  </a:lnTo>
                  <a:lnTo>
                    <a:pt x="860" y="2614"/>
                  </a:lnTo>
                  <a:lnTo>
                    <a:pt x="857" y="2617"/>
                  </a:lnTo>
                  <a:lnTo>
                    <a:pt x="853" y="2621"/>
                  </a:lnTo>
                  <a:lnTo>
                    <a:pt x="853" y="2627"/>
                  </a:lnTo>
                  <a:lnTo>
                    <a:pt x="853" y="2634"/>
                  </a:lnTo>
                  <a:lnTo>
                    <a:pt x="848" y="2644"/>
                  </a:lnTo>
                  <a:lnTo>
                    <a:pt x="845" y="2655"/>
                  </a:lnTo>
                  <a:lnTo>
                    <a:pt x="845" y="2660"/>
                  </a:lnTo>
                  <a:lnTo>
                    <a:pt x="847" y="2668"/>
                  </a:lnTo>
                  <a:lnTo>
                    <a:pt x="850" y="2667"/>
                  </a:lnTo>
                  <a:lnTo>
                    <a:pt x="852" y="2665"/>
                  </a:lnTo>
                  <a:lnTo>
                    <a:pt x="853" y="2658"/>
                  </a:lnTo>
                  <a:lnTo>
                    <a:pt x="855" y="2651"/>
                  </a:lnTo>
                  <a:lnTo>
                    <a:pt x="857" y="2650"/>
                  </a:lnTo>
                  <a:lnTo>
                    <a:pt x="860" y="2648"/>
                  </a:lnTo>
                  <a:lnTo>
                    <a:pt x="862" y="2644"/>
                  </a:lnTo>
                  <a:lnTo>
                    <a:pt x="865" y="2643"/>
                  </a:lnTo>
                  <a:lnTo>
                    <a:pt x="874" y="2641"/>
                  </a:lnTo>
                  <a:lnTo>
                    <a:pt x="874" y="2638"/>
                  </a:lnTo>
                  <a:lnTo>
                    <a:pt x="876" y="2636"/>
                  </a:lnTo>
                  <a:lnTo>
                    <a:pt x="881" y="2634"/>
                  </a:lnTo>
                  <a:lnTo>
                    <a:pt x="887" y="2634"/>
                  </a:lnTo>
                  <a:lnTo>
                    <a:pt x="891" y="2638"/>
                  </a:lnTo>
                  <a:lnTo>
                    <a:pt x="893" y="2643"/>
                  </a:lnTo>
                  <a:lnTo>
                    <a:pt x="894" y="2648"/>
                  </a:lnTo>
                  <a:lnTo>
                    <a:pt x="896" y="2648"/>
                  </a:lnTo>
                  <a:lnTo>
                    <a:pt x="898" y="2650"/>
                  </a:lnTo>
                  <a:lnTo>
                    <a:pt x="899" y="2653"/>
                  </a:lnTo>
                  <a:lnTo>
                    <a:pt x="899" y="2658"/>
                  </a:lnTo>
                  <a:lnTo>
                    <a:pt x="901" y="2662"/>
                  </a:lnTo>
                  <a:lnTo>
                    <a:pt x="904" y="2662"/>
                  </a:lnTo>
                  <a:lnTo>
                    <a:pt x="908" y="2662"/>
                  </a:lnTo>
                  <a:lnTo>
                    <a:pt x="910" y="2667"/>
                  </a:lnTo>
                  <a:lnTo>
                    <a:pt x="911" y="2670"/>
                  </a:lnTo>
                  <a:lnTo>
                    <a:pt x="908" y="2672"/>
                  </a:lnTo>
                  <a:lnTo>
                    <a:pt x="908" y="2675"/>
                  </a:lnTo>
                  <a:lnTo>
                    <a:pt x="908" y="2682"/>
                  </a:lnTo>
                  <a:lnTo>
                    <a:pt x="908" y="2685"/>
                  </a:lnTo>
                  <a:lnTo>
                    <a:pt x="906" y="2689"/>
                  </a:lnTo>
                  <a:lnTo>
                    <a:pt x="904" y="2692"/>
                  </a:lnTo>
                  <a:lnTo>
                    <a:pt x="899" y="2696"/>
                  </a:lnTo>
                  <a:lnTo>
                    <a:pt x="896" y="2696"/>
                  </a:lnTo>
                  <a:lnTo>
                    <a:pt x="884" y="2696"/>
                  </a:lnTo>
                  <a:lnTo>
                    <a:pt x="876" y="2696"/>
                  </a:lnTo>
                  <a:lnTo>
                    <a:pt x="867" y="2694"/>
                  </a:lnTo>
                  <a:lnTo>
                    <a:pt x="860" y="2689"/>
                  </a:lnTo>
                  <a:lnTo>
                    <a:pt x="855" y="2692"/>
                  </a:lnTo>
                  <a:lnTo>
                    <a:pt x="852" y="2697"/>
                  </a:lnTo>
                  <a:lnTo>
                    <a:pt x="850" y="2699"/>
                  </a:lnTo>
                  <a:lnTo>
                    <a:pt x="852" y="2704"/>
                  </a:lnTo>
                  <a:lnTo>
                    <a:pt x="850" y="2709"/>
                  </a:lnTo>
                  <a:lnTo>
                    <a:pt x="848" y="2713"/>
                  </a:lnTo>
                  <a:lnTo>
                    <a:pt x="845" y="2714"/>
                  </a:lnTo>
                  <a:lnTo>
                    <a:pt x="840" y="2719"/>
                  </a:lnTo>
                  <a:lnTo>
                    <a:pt x="838" y="2723"/>
                  </a:lnTo>
                  <a:lnTo>
                    <a:pt x="838" y="2726"/>
                  </a:lnTo>
                  <a:lnTo>
                    <a:pt x="836" y="2728"/>
                  </a:lnTo>
                  <a:lnTo>
                    <a:pt x="833" y="2731"/>
                  </a:lnTo>
                  <a:lnTo>
                    <a:pt x="828" y="2738"/>
                  </a:lnTo>
                  <a:lnTo>
                    <a:pt x="823" y="2747"/>
                  </a:lnTo>
                  <a:lnTo>
                    <a:pt x="821" y="2750"/>
                  </a:lnTo>
                  <a:lnTo>
                    <a:pt x="821" y="2754"/>
                  </a:lnTo>
                  <a:lnTo>
                    <a:pt x="823" y="2759"/>
                  </a:lnTo>
                  <a:lnTo>
                    <a:pt x="826" y="2764"/>
                  </a:lnTo>
                  <a:lnTo>
                    <a:pt x="826" y="2767"/>
                  </a:lnTo>
                  <a:lnTo>
                    <a:pt x="826" y="2769"/>
                  </a:lnTo>
                  <a:lnTo>
                    <a:pt x="824" y="2772"/>
                  </a:lnTo>
                  <a:lnTo>
                    <a:pt x="821" y="2774"/>
                  </a:lnTo>
                  <a:lnTo>
                    <a:pt x="819" y="2777"/>
                  </a:lnTo>
                  <a:lnTo>
                    <a:pt x="818" y="2781"/>
                  </a:lnTo>
                  <a:lnTo>
                    <a:pt x="816" y="2784"/>
                  </a:lnTo>
                  <a:lnTo>
                    <a:pt x="816" y="2795"/>
                  </a:lnTo>
                  <a:lnTo>
                    <a:pt x="819" y="2806"/>
                  </a:lnTo>
                  <a:lnTo>
                    <a:pt x="819" y="2808"/>
                  </a:lnTo>
                  <a:lnTo>
                    <a:pt x="819" y="2813"/>
                  </a:lnTo>
                  <a:lnTo>
                    <a:pt x="818" y="2815"/>
                  </a:lnTo>
                  <a:lnTo>
                    <a:pt x="812" y="2822"/>
                  </a:lnTo>
                  <a:lnTo>
                    <a:pt x="809" y="2829"/>
                  </a:lnTo>
                  <a:lnTo>
                    <a:pt x="807" y="2835"/>
                  </a:lnTo>
                  <a:lnTo>
                    <a:pt x="806" y="2846"/>
                  </a:lnTo>
                  <a:lnTo>
                    <a:pt x="804" y="2847"/>
                  </a:lnTo>
                  <a:lnTo>
                    <a:pt x="800" y="2852"/>
                  </a:lnTo>
                  <a:lnTo>
                    <a:pt x="799" y="2856"/>
                  </a:lnTo>
                  <a:lnTo>
                    <a:pt x="799" y="2859"/>
                  </a:lnTo>
                  <a:lnTo>
                    <a:pt x="794" y="2885"/>
                  </a:lnTo>
                  <a:lnTo>
                    <a:pt x="790" y="2897"/>
                  </a:lnTo>
                  <a:lnTo>
                    <a:pt x="785" y="2907"/>
                  </a:lnTo>
                  <a:lnTo>
                    <a:pt x="783" y="2916"/>
                  </a:lnTo>
                  <a:lnTo>
                    <a:pt x="782" y="2924"/>
                  </a:lnTo>
                  <a:lnTo>
                    <a:pt x="777" y="2929"/>
                  </a:lnTo>
                  <a:lnTo>
                    <a:pt x="771" y="2934"/>
                  </a:lnTo>
                  <a:lnTo>
                    <a:pt x="771" y="2945"/>
                  </a:lnTo>
                  <a:lnTo>
                    <a:pt x="770" y="2955"/>
                  </a:lnTo>
                  <a:lnTo>
                    <a:pt x="766" y="2972"/>
                  </a:lnTo>
                  <a:lnTo>
                    <a:pt x="759" y="2986"/>
                  </a:lnTo>
                  <a:lnTo>
                    <a:pt x="753" y="3001"/>
                  </a:lnTo>
                  <a:lnTo>
                    <a:pt x="751" y="3004"/>
                  </a:lnTo>
                  <a:lnTo>
                    <a:pt x="748" y="3006"/>
                  </a:lnTo>
                  <a:lnTo>
                    <a:pt x="746" y="3010"/>
                  </a:lnTo>
                  <a:lnTo>
                    <a:pt x="746" y="3016"/>
                  </a:lnTo>
                  <a:lnTo>
                    <a:pt x="744" y="3025"/>
                  </a:lnTo>
                  <a:lnTo>
                    <a:pt x="742" y="3028"/>
                  </a:lnTo>
                  <a:lnTo>
                    <a:pt x="739" y="3032"/>
                  </a:lnTo>
                  <a:lnTo>
                    <a:pt x="736" y="3035"/>
                  </a:lnTo>
                  <a:lnTo>
                    <a:pt x="730" y="3047"/>
                  </a:lnTo>
                  <a:lnTo>
                    <a:pt x="725" y="3057"/>
                  </a:lnTo>
                  <a:lnTo>
                    <a:pt x="725" y="3061"/>
                  </a:lnTo>
                  <a:lnTo>
                    <a:pt x="724" y="3071"/>
                  </a:lnTo>
                  <a:lnTo>
                    <a:pt x="722" y="3076"/>
                  </a:lnTo>
                  <a:lnTo>
                    <a:pt x="718" y="3080"/>
                  </a:lnTo>
                  <a:lnTo>
                    <a:pt x="717" y="3081"/>
                  </a:lnTo>
                  <a:lnTo>
                    <a:pt x="710" y="3081"/>
                  </a:lnTo>
                  <a:lnTo>
                    <a:pt x="707" y="3085"/>
                  </a:lnTo>
                  <a:lnTo>
                    <a:pt x="705" y="3090"/>
                  </a:lnTo>
                  <a:lnTo>
                    <a:pt x="705" y="3095"/>
                  </a:lnTo>
                  <a:lnTo>
                    <a:pt x="707" y="3100"/>
                  </a:lnTo>
                  <a:lnTo>
                    <a:pt x="707" y="3107"/>
                  </a:lnTo>
                  <a:lnTo>
                    <a:pt x="705" y="3110"/>
                  </a:lnTo>
                  <a:lnTo>
                    <a:pt x="700" y="3112"/>
                  </a:lnTo>
                  <a:lnTo>
                    <a:pt x="700" y="3115"/>
                  </a:lnTo>
                  <a:lnTo>
                    <a:pt x="698" y="3127"/>
                  </a:lnTo>
                  <a:lnTo>
                    <a:pt x="696" y="3131"/>
                  </a:lnTo>
                  <a:lnTo>
                    <a:pt x="695" y="3132"/>
                  </a:lnTo>
                  <a:lnTo>
                    <a:pt x="693" y="3134"/>
                  </a:lnTo>
                  <a:lnTo>
                    <a:pt x="689" y="3136"/>
                  </a:lnTo>
                  <a:lnTo>
                    <a:pt x="683" y="3141"/>
                  </a:lnTo>
                  <a:lnTo>
                    <a:pt x="677" y="3148"/>
                  </a:lnTo>
                  <a:lnTo>
                    <a:pt x="666" y="3160"/>
                  </a:lnTo>
                  <a:lnTo>
                    <a:pt x="662" y="3163"/>
                  </a:lnTo>
                  <a:lnTo>
                    <a:pt x="654" y="3166"/>
                  </a:lnTo>
                  <a:lnTo>
                    <a:pt x="647" y="3170"/>
                  </a:lnTo>
                  <a:lnTo>
                    <a:pt x="642" y="3177"/>
                  </a:lnTo>
                  <a:lnTo>
                    <a:pt x="635" y="3184"/>
                  </a:lnTo>
                  <a:lnTo>
                    <a:pt x="635" y="3187"/>
                  </a:lnTo>
                  <a:lnTo>
                    <a:pt x="631" y="3192"/>
                  </a:lnTo>
                  <a:lnTo>
                    <a:pt x="628" y="3197"/>
                  </a:lnTo>
                  <a:lnTo>
                    <a:pt x="623" y="3201"/>
                  </a:lnTo>
                  <a:lnTo>
                    <a:pt x="621" y="3207"/>
                  </a:lnTo>
                  <a:lnTo>
                    <a:pt x="616" y="3207"/>
                  </a:lnTo>
                  <a:lnTo>
                    <a:pt x="611" y="3209"/>
                  </a:lnTo>
                  <a:lnTo>
                    <a:pt x="602" y="3212"/>
                  </a:lnTo>
                  <a:lnTo>
                    <a:pt x="596" y="3218"/>
                  </a:lnTo>
                  <a:lnTo>
                    <a:pt x="587" y="3221"/>
                  </a:lnTo>
                  <a:lnTo>
                    <a:pt x="579" y="3219"/>
                  </a:lnTo>
                  <a:lnTo>
                    <a:pt x="573" y="3218"/>
                  </a:lnTo>
                  <a:lnTo>
                    <a:pt x="568" y="3214"/>
                  </a:lnTo>
                  <a:lnTo>
                    <a:pt x="560" y="3214"/>
                  </a:lnTo>
                  <a:lnTo>
                    <a:pt x="567" y="3226"/>
                  </a:lnTo>
                  <a:lnTo>
                    <a:pt x="570" y="3236"/>
                  </a:lnTo>
                  <a:lnTo>
                    <a:pt x="568" y="3247"/>
                  </a:lnTo>
                  <a:lnTo>
                    <a:pt x="567" y="3262"/>
                  </a:lnTo>
                  <a:lnTo>
                    <a:pt x="575" y="3269"/>
                  </a:lnTo>
                  <a:lnTo>
                    <a:pt x="584" y="3276"/>
                  </a:lnTo>
                  <a:lnTo>
                    <a:pt x="589" y="3279"/>
                  </a:lnTo>
                  <a:lnTo>
                    <a:pt x="591" y="3284"/>
                  </a:lnTo>
                  <a:lnTo>
                    <a:pt x="592" y="3289"/>
                  </a:lnTo>
                  <a:lnTo>
                    <a:pt x="594" y="3296"/>
                  </a:lnTo>
                  <a:lnTo>
                    <a:pt x="628" y="3296"/>
                  </a:lnTo>
                  <a:lnTo>
                    <a:pt x="645" y="3296"/>
                  </a:lnTo>
                  <a:lnTo>
                    <a:pt x="652" y="3298"/>
                  </a:lnTo>
                  <a:lnTo>
                    <a:pt x="654" y="3299"/>
                  </a:lnTo>
                  <a:lnTo>
                    <a:pt x="655" y="3303"/>
                  </a:lnTo>
                  <a:lnTo>
                    <a:pt x="657" y="3311"/>
                  </a:lnTo>
                  <a:lnTo>
                    <a:pt x="657" y="3318"/>
                  </a:lnTo>
                  <a:lnTo>
                    <a:pt x="657" y="3325"/>
                  </a:lnTo>
                  <a:lnTo>
                    <a:pt x="655" y="3330"/>
                  </a:lnTo>
                  <a:lnTo>
                    <a:pt x="650" y="3339"/>
                  </a:lnTo>
                  <a:lnTo>
                    <a:pt x="643" y="3345"/>
                  </a:lnTo>
                  <a:lnTo>
                    <a:pt x="637" y="3352"/>
                  </a:lnTo>
                  <a:lnTo>
                    <a:pt x="630" y="3361"/>
                  </a:lnTo>
                  <a:lnTo>
                    <a:pt x="628" y="3364"/>
                  </a:lnTo>
                  <a:lnTo>
                    <a:pt x="628" y="3371"/>
                  </a:lnTo>
                  <a:lnTo>
                    <a:pt x="626" y="3378"/>
                  </a:lnTo>
                  <a:lnTo>
                    <a:pt x="628" y="3385"/>
                  </a:lnTo>
                  <a:lnTo>
                    <a:pt x="642" y="3392"/>
                  </a:lnTo>
                  <a:lnTo>
                    <a:pt x="655" y="3398"/>
                  </a:lnTo>
                  <a:lnTo>
                    <a:pt x="660" y="3400"/>
                  </a:lnTo>
                  <a:lnTo>
                    <a:pt x="666" y="3398"/>
                  </a:lnTo>
                  <a:lnTo>
                    <a:pt x="669" y="3397"/>
                  </a:lnTo>
                  <a:lnTo>
                    <a:pt x="671" y="3393"/>
                  </a:lnTo>
                  <a:lnTo>
                    <a:pt x="676" y="3388"/>
                  </a:lnTo>
                  <a:lnTo>
                    <a:pt x="677" y="3386"/>
                  </a:lnTo>
                  <a:lnTo>
                    <a:pt x="683" y="3385"/>
                  </a:lnTo>
                  <a:lnTo>
                    <a:pt x="684" y="3390"/>
                  </a:lnTo>
                  <a:lnTo>
                    <a:pt x="688" y="3393"/>
                  </a:lnTo>
                  <a:lnTo>
                    <a:pt x="696" y="3398"/>
                  </a:lnTo>
                  <a:lnTo>
                    <a:pt x="696" y="3402"/>
                  </a:lnTo>
                  <a:lnTo>
                    <a:pt x="696" y="3405"/>
                  </a:lnTo>
                  <a:lnTo>
                    <a:pt x="698" y="3407"/>
                  </a:lnTo>
                  <a:lnTo>
                    <a:pt x="701" y="3407"/>
                  </a:lnTo>
                  <a:lnTo>
                    <a:pt x="710" y="3405"/>
                  </a:lnTo>
                  <a:lnTo>
                    <a:pt x="717" y="3405"/>
                  </a:lnTo>
                  <a:lnTo>
                    <a:pt x="724" y="3405"/>
                  </a:lnTo>
                  <a:lnTo>
                    <a:pt x="724" y="3409"/>
                  </a:lnTo>
                  <a:lnTo>
                    <a:pt x="724" y="3412"/>
                  </a:lnTo>
                  <a:lnTo>
                    <a:pt x="730" y="3415"/>
                  </a:lnTo>
                  <a:lnTo>
                    <a:pt x="737" y="3419"/>
                  </a:lnTo>
                  <a:lnTo>
                    <a:pt x="741" y="3419"/>
                  </a:lnTo>
                  <a:lnTo>
                    <a:pt x="744" y="3419"/>
                  </a:lnTo>
                  <a:lnTo>
                    <a:pt x="748" y="3419"/>
                  </a:lnTo>
                  <a:lnTo>
                    <a:pt x="751" y="3419"/>
                  </a:lnTo>
                  <a:lnTo>
                    <a:pt x="751" y="3422"/>
                  </a:lnTo>
                  <a:lnTo>
                    <a:pt x="751" y="3426"/>
                  </a:lnTo>
                  <a:lnTo>
                    <a:pt x="753" y="3426"/>
                  </a:lnTo>
                  <a:lnTo>
                    <a:pt x="758" y="3426"/>
                  </a:lnTo>
                  <a:lnTo>
                    <a:pt x="761" y="3426"/>
                  </a:lnTo>
                  <a:lnTo>
                    <a:pt x="765" y="3426"/>
                  </a:lnTo>
                  <a:lnTo>
                    <a:pt x="785" y="3467"/>
                  </a:lnTo>
                  <a:lnTo>
                    <a:pt x="802" y="3468"/>
                  </a:lnTo>
                  <a:lnTo>
                    <a:pt x="819" y="3470"/>
                  </a:lnTo>
                  <a:lnTo>
                    <a:pt x="833" y="3475"/>
                  </a:lnTo>
                  <a:lnTo>
                    <a:pt x="847" y="3480"/>
                  </a:lnTo>
                  <a:lnTo>
                    <a:pt x="847" y="3508"/>
                  </a:lnTo>
                  <a:lnTo>
                    <a:pt x="855" y="3509"/>
                  </a:lnTo>
                  <a:lnTo>
                    <a:pt x="858" y="3511"/>
                  </a:lnTo>
                  <a:lnTo>
                    <a:pt x="860" y="3515"/>
                  </a:lnTo>
                  <a:lnTo>
                    <a:pt x="860" y="3518"/>
                  </a:lnTo>
                  <a:lnTo>
                    <a:pt x="862" y="3520"/>
                  </a:lnTo>
                  <a:lnTo>
                    <a:pt x="865" y="3520"/>
                  </a:lnTo>
                  <a:lnTo>
                    <a:pt x="867" y="3521"/>
                  </a:lnTo>
                  <a:lnTo>
                    <a:pt x="867" y="3525"/>
                  </a:lnTo>
                  <a:lnTo>
                    <a:pt x="867" y="3528"/>
                  </a:lnTo>
                  <a:lnTo>
                    <a:pt x="874" y="3530"/>
                  </a:lnTo>
                  <a:lnTo>
                    <a:pt x="882" y="3532"/>
                  </a:lnTo>
                  <a:lnTo>
                    <a:pt x="891" y="3533"/>
                  </a:lnTo>
                  <a:lnTo>
                    <a:pt x="901" y="3535"/>
                  </a:lnTo>
                  <a:lnTo>
                    <a:pt x="901" y="3538"/>
                  </a:lnTo>
                  <a:lnTo>
                    <a:pt x="901" y="3542"/>
                  </a:lnTo>
                  <a:lnTo>
                    <a:pt x="903" y="3542"/>
                  </a:lnTo>
                  <a:lnTo>
                    <a:pt x="908" y="3542"/>
                  </a:lnTo>
                  <a:lnTo>
                    <a:pt x="915" y="3542"/>
                  </a:lnTo>
                  <a:lnTo>
                    <a:pt x="915" y="3545"/>
                  </a:lnTo>
                  <a:lnTo>
                    <a:pt x="915" y="3549"/>
                  </a:lnTo>
                  <a:lnTo>
                    <a:pt x="920" y="3552"/>
                  </a:lnTo>
                  <a:lnTo>
                    <a:pt x="927" y="3552"/>
                  </a:lnTo>
                  <a:lnTo>
                    <a:pt x="947" y="3550"/>
                  </a:lnTo>
                  <a:lnTo>
                    <a:pt x="968" y="3547"/>
                  </a:lnTo>
                  <a:lnTo>
                    <a:pt x="976" y="3547"/>
                  </a:lnTo>
                  <a:lnTo>
                    <a:pt x="983" y="3549"/>
                  </a:lnTo>
                  <a:lnTo>
                    <a:pt x="985" y="3544"/>
                  </a:lnTo>
                  <a:lnTo>
                    <a:pt x="988" y="3540"/>
                  </a:lnTo>
                  <a:lnTo>
                    <a:pt x="997" y="3535"/>
                  </a:lnTo>
                  <a:lnTo>
                    <a:pt x="1002" y="3538"/>
                  </a:lnTo>
                  <a:lnTo>
                    <a:pt x="1007" y="3542"/>
                  </a:lnTo>
                  <a:lnTo>
                    <a:pt x="1009" y="3549"/>
                  </a:lnTo>
                  <a:lnTo>
                    <a:pt x="1010" y="3555"/>
                  </a:lnTo>
                  <a:lnTo>
                    <a:pt x="1019" y="3561"/>
                  </a:lnTo>
                  <a:lnTo>
                    <a:pt x="1026" y="3567"/>
                  </a:lnTo>
                  <a:lnTo>
                    <a:pt x="1032" y="3574"/>
                  </a:lnTo>
                  <a:lnTo>
                    <a:pt x="1037" y="3583"/>
                  </a:lnTo>
                  <a:lnTo>
                    <a:pt x="1044" y="3583"/>
                  </a:lnTo>
                  <a:lnTo>
                    <a:pt x="1049" y="3584"/>
                  </a:lnTo>
                  <a:lnTo>
                    <a:pt x="1058" y="3590"/>
                  </a:lnTo>
                  <a:lnTo>
                    <a:pt x="1060" y="3593"/>
                  </a:lnTo>
                  <a:lnTo>
                    <a:pt x="1061" y="3595"/>
                  </a:lnTo>
                  <a:lnTo>
                    <a:pt x="1066" y="3598"/>
                  </a:lnTo>
                  <a:lnTo>
                    <a:pt x="1073" y="3600"/>
                  </a:lnTo>
                  <a:lnTo>
                    <a:pt x="1078" y="3603"/>
                  </a:lnTo>
                  <a:lnTo>
                    <a:pt x="1080" y="3598"/>
                  </a:lnTo>
                  <a:lnTo>
                    <a:pt x="1084" y="3595"/>
                  </a:lnTo>
                  <a:lnTo>
                    <a:pt x="1092" y="3590"/>
                  </a:lnTo>
                  <a:lnTo>
                    <a:pt x="1092" y="3596"/>
                  </a:lnTo>
                  <a:lnTo>
                    <a:pt x="1095" y="3600"/>
                  </a:lnTo>
                  <a:lnTo>
                    <a:pt x="1099" y="3603"/>
                  </a:lnTo>
                  <a:lnTo>
                    <a:pt x="1106" y="3603"/>
                  </a:lnTo>
                  <a:lnTo>
                    <a:pt x="1140" y="3603"/>
                  </a:lnTo>
                  <a:lnTo>
                    <a:pt x="1140" y="3607"/>
                  </a:lnTo>
                  <a:lnTo>
                    <a:pt x="1143" y="3608"/>
                  </a:lnTo>
                  <a:lnTo>
                    <a:pt x="1150" y="3610"/>
                  </a:lnTo>
                  <a:lnTo>
                    <a:pt x="1157" y="3612"/>
                  </a:lnTo>
                  <a:lnTo>
                    <a:pt x="1159" y="3613"/>
                  </a:lnTo>
                  <a:lnTo>
                    <a:pt x="1160" y="3617"/>
                  </a:lnTo>
                  <a:lnTo>
                    <a:pt x="1165" y="3619"/>
                  </a:lnTo>
                  <a:lnTo>
                    <a:pt x="1170" y="3624"/>
                  </a:lnTo>
                  <a:lnTo>
                    <a:pt x="1176" y="3627"/>
                  </a:lnTo>
                  <a:lnTo>
                    <a:pt x="1181" y="3630"/>
                  </a:lnTo>
                  <a:lnTo>
                    <a:pt x="1182" y="3627"/>
                  </a:lnTo>
                  <a:lnTo>
                    <a:pt x="1184" y="3625"/>
                  </a:lnTo>
                  <a:lnTo>
                    <a:pt x="1191" y="3624"/>
                  </a:lnTo>
                  <a:lnTo>
                    <a:pt x="1208" y="3624"/>
                  </a:lnTo>
                  <a:lnTo>
                    <a:pt x="1210" y="3627"/>
                  </a:lnTo>
                  <a:lnTo>
                    <a:pt x="1213" y="3629"/>
                  </a:lnTo>
                  <a:lnTo>
                    <a:pt x="1217" y="3630"/>
                  </a:lnTo>
                  <a:lnTo>
                    <a:pt x="1222" y="3630"/>
                  </a:lnTo>
                  <a:lnTo>
                    <a:pt x="1223" y="3636"/>
                  </a:lnTo>
                  <a:lnTo>
                    <a:pt x="1228" y="3637"/>
                  </a:lnTo>
                  <a:lnTo>
                    <a:pt x="1235" y="3637"/>
                  </a:lnTo>
                  <a:lnTo>
                    <a:pt x="1242" y="3637"/>
                  </a:lnTo>
                  <a:lnTo>
                    <a:pt x="1246" y="3641"/>
                  </a:lnTo>
                  <a:lnTo>
                    <a:pt x="1251" y="3642"/>
                  </a:lnTo>
                  <a:lnTo>
                    <a:pt x="1263" y="3644"/>
                  </a:lnTo>
                  <a:lnTo>
                    <a:pt x="1290" y="3644"/>
                  </a:lnTo>
                  <a:lnTo>
                    <a:pt x="1290" y="3637"/>
                  </a:lnTo>
                  <a:lnTo>
                    <a:pt x="1290" y="3629"/>
                  </a:lnTo>
                  <a:lnTo>
                    <a:pt x="1288" y="3613"/>
                  </a:lnTo>
                  <a:lnTo>
                    <a:pt x="1288" y="3605"/>
                  </a:lnTo>
                  <a:lnTo>
                    <a:pt x="1290" y="3598"/>
                  </a:lnTo>
                  <a:lnTo>
                    <a:pt x="1292" y="3593"/>
                  </a:lnTo>
                  <a:lnTo>
                    <a:pt x="1297" y="3590"/>
                  </a:lnTo>
                  <a:lnTo>
                    <a:pt x="1309" y="3588"/>
                  </a:lnTo>
                  <a:lnTo>
                    <a:pt x="1317" y="3588"/>
                  </a:lnTo>
                  <a:lnTo>
                    <a:pt x="1336" y="3591"/>
                  </a:lnTo>
                  <a:lnTo>
                    <a:pt x="1353" y="3595"/>
                  </a:lnTo>
                  <a:lnTo>
                    <a:pt x="1362" y="3596"/>
                  </a:lnTo>
                  <a:lnTo>
                    <a:pt x="1372" y="3596"/>
                  </a:lnTo>
                  <a:lnTo>
                    <a:pt x="1374" y="3602"/>
                  </a:lnTo>
                  <a:lnTo>
                    <a:pt x="1377" y="3605"/>
                  </a:lnTo>
                  <a:lnTo>
                    <a:pt x="1382" y="3608"/>
                  </a:lnTo>
                  <a:lnTo>
                    <a:pt x="1386" y="3610"/>
                  </a:lnTo>
                  <a:lnTo>
                    <a:pt x="1398" y="3613"/>
                  </a:lnTo>
                  <a:lnTo>
                    <a:pt x="1406" y="3617"/>
                  </a:lnTo>
                  <a:lnTo>
                    <a:pt x="1416" y="3624"/>
                  </a:lnTo>
                  <a:lnTo>
                    <a:pt x="1425" y="3630"/>
                  </a:lnTo>
                  <a:lnTo>
                    <a:pt x="1435" y="3636"/>
                  </a:lnTo>
                  <a:lnTo>
                    <a:pt x="1440" y="3637"/>
                  </a:lnTo>
                  <a:lnTo>
                    <a:pt x="1447" y="3637"/>
                  </a:lnTo>
                  <a:lnTo>
                    <a:pt x="1454" y="3651"/>
                  </a:lnTo>
                  <a:lnTo>
                    <a:pt x="1461" y="3665"/>
                  </a:lnTo>
                  <a:lnTo>
                    <a:pt x="1471" y="3663"/>
                  </a:lnTo>
                  <a:lnTo>
                    <a:pt x="1478" y="3665"/>
                  </a:lnTo>
                  <a:lnTo>
                    <a:pt x="1491" y="3668"/>
                  </a:lnTo>
                  <a:lnTo>
                    <a:pt x="1505" y="3671"/>
                  </a:lnTo>
                  <a:lnTo>
                    <a:pt x="1513" y="3671"/>
                  </a:lnTo>
                  <a:lnTo>
                    <a:pt x="1522" y="3671"/>
                  </a:lnTo>
                  <a:lnTo>
                    <a:pt x="1522" y="3677"/>
                  </a:lnTo>
                  <a:lnTo>
                    <a:pt x="1522" y="3682"/>
                  </a:lnTo>
                  <a:lnTo>
                    <a:pt x="1527" y="3687"/>
                  </a:lnTo>
                  <a:lnTo>
                    <a:pt x="1529" y="3694"/>
                  </a:lnTo>
                  <a:lnTo>
                    <a:pt x="1531" y="3699"/>
                  </a:lnTo>
                  <a:lnTo>
                    <a:pt x="1529" y="3706"/>
                  </a:lnTo>
                  <a:lnTo>
                    <a:pt x="1583" y="3706"/>
                  </a:lnTo>
                  <a:lnTo>
                    <a:pt x="1583" y="3709"/>
                  </a:lnTo>
                  <a:lnTo>
                    <a:pt x="1585" y="3711"/>
                  </a:lnTo>
                  <a:lnTo>
                    <a:pt x="1590" y="3712"/>
                  </a:lnTo>
                  <a:lnTo>
                    <a:pt x="1604" y="3712"/>
                  </a:lnTo>
                  <a:lnTo>
                    <a:pt x="1604" y="3716"/>
                  </a:lnTo>
                  <a:lnTo>
                    <a:pt x="1606" y="3717"/>
                  </a:lnTo>
                  <a:lnTo>
                    <a:pt x="1611" y="3719"/>
                  </a:lnTo>
                  <a:lnTo>
                    <a:pt x="1616" y="3719"/>
                  </a:lnTo>
                  <a:lnTo>
                    <a:pt x="1621" y="3721"/>
                  </a:lnTo>
                  <a:lnTo>
                    <a:pt x="1629" y="3724"/>
                  </a:lnTo>
                  <a:lnTo>
                    <a:pt x="1638" y="3728"/>
                  </a:lnTo>
                  <a:lnTo>
                    <a:pt x="1645" y="3728"/>
                  </a:lnTo>
                  <a:lnTo>
                    <a:pt x="1652" y="3726"/>
                  </a:lnTo>
                  <a:lnTo>
                    <a:pt x="1652" y="3753"/>
                  </a:lnTo>
                  <a:lnTo>
                    <a:pt x="1653" y="3760"/>
                  </a:lnTo>
                  <a:lnTo>
                    <a:pt x="1652" y="3765"/>
                  </a:lnTo>
                  <a:lnTo>
                    <a:pt x="1650" y="3770"/>
                  </a:lnTo>
                  <a:lnTo>
                    <a:pt x="1648" y="3774"/>
                  </a:lnTo>
                  <a:lnTo>
                    <a:pt x="1641" y="3779"/>
                  </a:lnTo>
                  <a:lnTo>
                    <a:pt x="1640" y="3784"/>
                  </a:lnTo>
                  <a:lnTo>
                    <a:pt x="1638" y="3787"/>
                  </a:lnTo>
                  <a:lnTo>
                    <a:pt x="1640" y="3792"/>
                  </a:lnTo>
                  <a:lnTo>
                    <a:pt x="1641" y="3798"/>
                  </a:lnTo>
                  <a:lnTo>
                    <a:pt x="1645" y="3801"/>
                  </a:lnTo>
                  <a:lnTo>
                    <a:pt x="1645" y="3808"/>
                  </a:lnTo>
                  <a:lnTo>
                    <a:pt x="1655" y="3808"/>
                  </a:lnTo>
                  <a:lnTo>
                    <a:pt x="1664" y="3810"/>
                  </a:lnTo>
                  <a:lnTo>
                    <a:pt x="1669" y="3815"/>
                  </a:lnTo>
                  <a:lnTo>
                    <a:pt x="1672" y="3821"/>
                  </a:lnTo>
                  <a:lnTo>
                    <a:pt x="1679" y="3821"/>
                  </a:lnTo>
                  <a:lnTo>
                    <a:pt x="1686" y="3820"/>
                  </a:lnTo>
                  <a:lnTo>
                    <a:pt x="1698" y="3816"/>
                  </a:lnTo>
                  <a:lnTo>
                    <a:pt x="1710" y="3813"/>
                  </a:lnTo>
                  <a:lnTo>
                    <a:pt x="1718" y="3813"/>
                  </a:lnTo>
                  <a:lnTo>
                    <a:pt x="1727" y="3815"/>
                  </a:lnTo>
                  <a:lnTo>
                    <a:pt x="1728" y="3820"/>
                  </a:lnTo>
                  <a:lnTo>
                    <a:pt x="1730" y="3825"/>
                  </a:lnTo>
                  <a:lnTo>
                    <a:pt x="1733" y="3828"/>
                  </a:lnTo>
                  <a:lnTo>
                    <a:pt x="1733" y="3835"/>
                  </a:lnTo>
                  <a:lnTo>
                    <a:pt x="1733" y="3844"/>
                  </a:lnTo>
                  <a:lnTo>
                    <a:pt x="1737" y="3849"/>
                  </a:lnTo>
                  <a:lnTo>
                    <a:pt x="1742" y="3852"/>
                  </a:lnTo>
                  <a:lnTo>
                    <a:pt x="1747" y="3856"/>
                  </a:lnTo>
                  <a:lnTo>
                    <a:pt x="1749" y="3850"/>
                  </a:lnTo>
                  <a:lnTo>
                    <a:pt x="1754" y="3849"/>
                  </a:lnTo>
                  <a:lnTo>
                    <a:pt x="1761" y="3849"/>
                  </a:lnTo>
                  <a:lnTo>
                    <a:pt x="1768" y="3849"/>
                  </a:lnTo>
                  <a:lnTo>
                    <a:pt x="1769" y="3844"/>
                  </a:lnTo>
                  <a:lnTo>
                    <a:pt x="1774" y="3842"/>
                  </a:lnTo>
                  <a:lnTo>
                    <a:pt x="1781" y="3842"/>
                  </a:lnTo>
                  <a:lnTo>
                    <a:pt x="1788" y="3842"/>
                  </a:lnTo>
                  <a:lnTo>
                    <a:pt x="1790" y="3845"/>
                  </a:lnTo>
                  <a:lnTo>
                    <a:pt x="1791" y="3845"/>
                  </a:lnTo>
                  <a:lnTo>
                    <a:pt x="1803" y="3850"/>
                  </a:lnTo>
                  <a:lnTo>
                    <a:pt x="1817" y="3854"/>
                  </a:lnTo>
                  <a:lnTo>
                    <a:pt x="1822" y="3856"/>
                  </a:lnTo>
                  <a:lnTo>
                    <a:pt x="1831" y="3859"/>
                  </a:lnTo>
                  <a:lnTo>
                    <a:pt x="1838" y="3862"/>
                  </a:lnTo>
                  <a:lnTo>
                    <a:pt x="1851" y="3873"/>
                  </a:lnTo>
                  <a:lnTo>
                    <a:pt x="1863" y="3885"/>
                  </a:lnTo>
                  <a:lnTo>
                    <a:pt x="1877" y="3896"/>
                  </a:lnTo>
                  <a:lnTo>
                    <a:pt x="1884" y="3896"/>
                  </a:lnTo>
                  <a:lnTo>
                    <a:pt x="1885" y="3898"/>
                  </a:lnTo>
                  <a:lnTo>
                    <a:pt x="1885" y="3900"/>
                  </a:lnTo>
                  <a:lnTo>
                    <a:pt x="1887" y="3902"/>
                  </a:lnTo>
                  <a:lnTo>
                    <a:pt x="1891" y="3903"/>
                  </a:lnTo>
                  <a:lnTo>
                    <a:pt x="1897" y="3903"/>
                  </a:lnTo>
                  <a:lnTo>
                    <a:pt x="1904" y="3903"/>
                  </a:lnTo>
                  <a:lnTo>
                    <a:pt x="1911" y="3903"/>
                  </a:lnTo>
                  <a:lnTo>
                    <a:pt x="1916" y="3902"/>
                  </a:lnTo>
                  <a:lnTo>
                    <a:pt x="1920" y="3898"/>
                  </a:lnTo>
                  <a:lnTo>
                    <a:pt x="1923" y="3895"/>
                  </a:lnTo>
                  <a:lnTo>
                    <a:pt x="1930" y="3888"/>
                  </a:lnTo>
                  <a:lnTo>
                    <a:pt x="1933" y="3885"/>
                  </a:lnTo>
                  <a:lnTo>
                    <a:pt x="1938" y="3883"/>
                  </a:lnTo>
                  <a:lnTo>
                    <a:pt x="1947" y="3885"/>
                  </a:lnTo>
                  <a:lnTo>
                    <a:pt x="1954" y="3883"/>
                  </a:lnTo>
                  <a:lnTo>
                    <a:pt x="1966" y="3879"/>
                  </a:lnTo>
                  <a:lnTo>
                    <a:pt x="1976" y="3874"/>
                  </a:lnTo>
                  <a:lnTo>
                    <a:pt x="1986" y="3869"/>
                  </a:lnTo>
                  <a:lnTo>
                    <a:pt x="2000" y="3871"/>
                  </a:lnTo>
                  <a:lnTo>
                    <a:pt x="2012" y="3867"/>
                  </a:lnTo>
                  <a:lnTo>
                    <a:pt x="2022" y="3866"/>
                  </a:lnTo>
                  <a:lnTo>
                    <a:pt x="2034" y="3862"/>
                  </a:lnTo>
                  <a:lnTo>
                    <a:pt x="2035" y="3867"/>
                  </a:lnTo>
                  <a:lnTo>
                    <a:pt x="2041" y="3869"/>
                  </a:lnTo>
                  <a:lnTo>
                    <a:pt x="2047" y="3869"/>
                  </a:lnTo>
                  <a:lnTo>
                    <a:pt x="2054" y="3869"/>
                  </a:lnTo>
                  <a:lnTo>
                    <a:pt x="2061" y="3871"/>
                  </a:lnTo>
                  <a:lnTo>
                    <a:pt x="2066" y="3874"/>
                  </a:lnTo>
                  <a:lnTo>
                    <a:pt x="2078" y="3883"/>
                  </a:lnTo>
                  <a:lnTo>
                    <a:pt x="2083" y="3886"/>
                  </a:lnTo>
                  <a:lnTo>
                    <a:pt x="2090" y="3890"/>
                  </a:lnTo>
                  <a:lnTo>
                    <a:pt x="2099" y="3891"/>
                  </a:lnTo>
                  <a:lnTo>
                    <a:pt x="2109" y="3890"/>
                  </a:lnTo>
                  <a:lnTo>
                    <a:pt x="2112" y="3890"/>
                  </a:lnTo>
                  <a:lnTo>
                    <a:pt x="2114" y="3888"/>
                  </a:lnTo>
                  <a:lnTo>
                    <a:pt x="2116" y="3883"/>
                  </a:lnTo>
                  <a:lnTo>
                    <a:pt x="2116" y="3876"/>
                  </a:lnTo>
                  <a:lnTo>
                    <a:pt x="2112" y="3866"/>
                  </a:lnTo>
                  <a:lnTo>
                    <a:pt x="2105" y="3859"/>
                  </a:lnTo>
                  <a:lnTo>
                    <a:pt x="2100" y="3850"/>
                  </a:lnTo>
                  <a:lnTo>
                    <a:pt x="2095" y="3842"/>
                  </a:lnTo>
                  <a:lnTo>
                    <a:pt x="2092" y="3833"/>
                  </a:lnTo>
                  <a:lnTo>
                    <a:pt x="2088" y="3825"/>
                  </a:lnTo>
                  <a:lnTo>
                    <a:pt x="2085" y="3816"/>
                  </a:lnTo>
                  <a:lnTo>
                    <a:pt x="2081" y="3808"/>
                  </a:lnTo>
                  <a:lnTo>
                    <a:pt x="2081" y="3801"/>
                  </a:lnTo>
                  <a:lnTo>
                    <a:pt x="2083" y="3794"/>
                  </a:lnTo>
                  <a:lnTo>
                    <a:pt x="2090" y="3786"/>
                  </a:lnTo>
                  <a:lnTo>
                    <a:pt x="2092" y="3781"/>
                  </a:lnTo>
                  <a:lnTo>
                    <a:pt x="2095" y="3775"/>
                  </a:lnTo>
                  <a:lnTo>
                    <a:pt x="2095" y="3769"/>
                  </a:lnTo>
                  <a:lnTo>
                    <a:pt x="2095" y="3760"/>
                  </a:lnTo>
                  <a:lnTo>
                    <a:pt x="2099" y="3753"/>
                  </a:lnTo>
                  <a:lnTo>
                    <a:pt x="2100" y="3750"/>
                  </a:lnTo>
                  <a:lnTo>
                    <a:pt x="2102" y="3746"/>
                  </a:lnTo>
                  <a:lnTo>
                    <a:pt x="2102" y="3740"/>
                  </a:lnTo>
                  <a:lnTo>
                    <a:pt x="2102" y="3733"/>
                  </a:lnTo>
                  <a:lnTo>
                    <a:pt x="2105" y="3723"/>
                  </a:lnTo>
                  <a:lnTo>
                    <a:pt x="2109" y="3712"/>
                  </a:lnTo>
                  <a:lnTo>
                    <a:pt x="2109" y="3624"/>
                  </a:lnTo>
                  <a:lnTo>
                    <a:pt x="2112" y="3622"/>
                  </a:lnTo>
                  <a:lnTo>
                    <a:pt x="2116" y="3620"/>
                  </a:lnTo>
                  <a:lnTo>
                    <a:pt x="2117" y="3612"/>
                  </a:lnTo>
                  <a:lnTo>
                    <a:pt x="2119" y="3608"/>
                  </a:lnTo>
                  <a:lnTo>
                    <a:pt x="2121" y="3605"/>
                  </a:lnTo>
                  <a:lnTo>
                    <a:pt x="2124" y="3603"/>
                  </a:lnTo>
                  <a:lnTo>
                    <a:pt x="2129" y="3603"/>
                  </a:lnTo>
                  <a:lnTo>
                    <a:pt x="2136" y="3600"/>
                  </a:lnTo>
                  <a:lnTo>
                    <a:pt x="2141" y="3595"/>
                  </a:lnTo>
                  <a:lnTo>
                    <a:pt x="2146" y="3590"/>
                  </a:lnTo>
                  <a:lnTo>
                    <a:pt x="2150" y="3583"/>
                  </a:lnTo>
                  <a:lnTo>
                    <a:pt x="2162" y="3574"/>
                  </a:lnTo>
                  <a:lnTo>
                    <a:pt x="2172" y="3564"/>
                  </a:lnTo>
                  <a:lnTo>
                    <a:pt x="2182" y="3554"/>
                  </a:lnTo>
                  <a:lnTo>
                    <a:pt x="2191" y="3542"/>
                  </a:lnTo>
                  <a:lnTo>
                    <a:pt x="2201" y="3542"/>
                  </a:lnTo>
                  <a:lnTo>
                    <a:pt x="2211" y="3542"/>
                  </a:lnTo>
                  <a:lnTo>
                    <a:pt x="2228" y="3538"/>
                  </a:lnTo>
                  <a:lnTo>
                    <a:pt x="2245" y="3535"/>
                  </a:lnTo>
                  <a:lnTo>
                    <a:pt x="2255" y="3533"/>
                  </a:lnTo>
                  <a:lnTo>
                    <a:pt x="2266" y="3535"/>
                  </a:lnTo>
                  <a:lnTo>
                    <a:pt x="2267" y="3535"/>
                  </a:lnTo>
                  <a:lnTo>
                    <a:pt x="2276" y="3535"/>
                  </a:lnTo>
                  <a:lnTo>
                    <a:pt x="2283" y="3535"/>
                  </a:lnTo>
                  <a:lnTo>
                    <a:pt x="2286" y="3532"/>
                  </a:lnTo>
                  <a:lnTo>
                    <a:pt x="2290" y="3528"/>
                  </a:lnTo>
                  <a:lnTo>
                    <a:pt x="2296" y="3520"/>
                  </a:lnTo>
                  <a:lnTo>
                    <a:pt x="2300" y="3515"/>
                  </a:lnTo>
                  <a:lnTo>
                    <a:pt x="2307" y="3511"/>
                  </a:lnTo>
                  <a:lnTo>
                    <a:pt x="2310" y="3509"/>
                  </a:lnTo>
                  <a:lnTo>
                    <a:pt x="2315" y="3508"/>
                  </a:lnTo>
                  <a:lnTo>
                    <a:pt x="2320" y="3504"/>
                  </a:lnTo>
                  <a:lnTo>
                    <a:pt x="2325" y="3501"/>
                  </a:lnTo>
                  <a:lnTo>
                    <a:pt x="2327" y="3494"/>
                  </a:lnTo>
                  <a:lnTo>
                    <a:pt x="2334" y="3494"/>
                  </a:lnTo>
                  <a:lnTo>
                    <a:pt x="2341" y="3494"/>
                  </a:lnTo>
                  <a:lnTo>
                    <a:pt x="2353" y="3489"/>
                  </a:lnTo>
                  <a:lnTo>
                    <a:pt x="2358" y="3485"/>
                  </a:lnTo>
                  <a:lnTo>
                    <a:pt x="2361" y="3480"/>
                  </a:lnTo>
                  <a:lnTo>
                    <a:pt x="2368" y="3482"/>
                  </a:lnTo>
                  <a:lnTo>
                    <a:pt x="2372" y="3482"/>
                  </a:lnTo>
                  <a:lnTo>
                    <a:pt x="2380" y="3479"/>
                  </a:lnTo>
                  <a:lnTo>
                    <a:pt x="2385" y="3474"/>
                  </a:lnTo>
                  <a:lnTo>
                    <a:pt x="2390" y="3474"/>
                  </a:lnTo>
                  <a:lnTo>
                    <a:pt x="2395" y="3474"/>
                  </a:lnTo>
                  <a:lnTo>
                    <a:pt x="2402" y="3463"/>
                  </a:lnTo>
                  <a:lnTo>
                    <a:pt x="2406" y="3458"/>
                  </a:lnTo>
                  <a:lnTo>
                    <a:pt x="2411" y="3455"/>
                  </a:lnTo>
                  <a:lnTo>
                    <a:pt x="2414" y="3453"/>
                  </a:lnTo>
                  <a:lnTo>
                    <a:pt x="2418" y="3455"/>
                  </a:lnTo>
                  <a:lnTo>
                    <a:pt x="2423" y="3455"/>
                  </a:lnTo>
                  <a:lnTo>
                    <a:pt x="2431" y="3451"/>
                  </a:lnTo>
                  <a:lnTo>
                    <a:pt x="2447" y="3439"/>
                  </a:lnTo>
                  <a:lnTo>
                    <a:pt x="2450" y="3439"/>
                  </a:lnTo>
                  <a:lnTo>
                    <a:pt x="2459" y="3441"/>
                  </a:lnTo>
                  <a:lnTo>
                    <a:pt x="2465" y="3444"/>
                  </a:lnTo>
                  <a:lnTo>
                    <a:pt x="2469" y="3450"/>
                  </a:lnTo>
                  <a:lnTo>
                    <a:pt x="2472" y="3456"/>
                  </a:lnTo>
                  <a:lnTo>
                    <a:pt x="2474" y="3460"/>
                  </a:lnTo>
                  <a:lnTo>
                    <a:pt x="2479" y="3468"/>
                  </a:lnTo>
                  <a:lnTo>
                    <a:pt x="2482" y="3475"/>
                  </a:lnTo>
                  <a:lnTo>
                    <a:pt x="2489" y="3482"/>
                  </a:lnTo>
                  <a:lnTo>
                    <a:pt x="2498" y="3487"/>
                  </a:lnTo>
                  <a:lnTo>
                    <a:pt x="2499" y="3487"/>
                  </a:lnTo>
                  <a:lnTo>
                    <a:pt x="2511" y="3487"/>
                  </a:lnTo>
                  <a:lnTo>
                    <a:pt x="2513" y="3491"/>
                  </a:lnTo>
                  <a:lnTo>
                    <a:pt x="2517" y="3492"/>
                  </a:lnTo>
                  <a:lnTo>
                    <a:pt x="2525" y="3494"/>
                  </a:lnTo>
                  <a:lnTo>
                    <a:pt x="2528" y="3496"/>
                  </a:lnTo>
                  <a:lnTo>
                    <a:pt x="2532" y="3497"/>
                  </a:lnTo>
                  <a:lnTo>
                    <a:pt x="2534" y="3501"/>
                  </a:lnTo>
                  <a:lnTo>
                    <a:pt x="2539" y="3501"/>
                  </a:lnTo>
                  <a:lnTo>
                    <a:pt x="2551" y="3499"/>
                  </a:lnTo>
                  <a:lnTo>
                    <a:pt x="2559" y="3499"/>
                  </a:lnTo>
                  <a:lnTo>
                    <a:pt x="2578" y="3503"/>
                  </a:lnTo>
                  <a:lnTo>
                    <a:pt x="2595" y="3506"/>
                  </a:lnTo>
                  <a:lnTo>
                    <a:pt x="2603" y="3508"/>
                  </a:lnTo>
                  <a:lnTo>
                    <a:pt x="2614" y="3508"/>
                  </a:lnTo>
                  <a:lnTo>
                    <a:pt x="2614" y="3549"/>
                  </a:lnTo>
                  <a:lnTo>
                    <a:pt x="2629" y="3554"/>
                  </a:lnTo>
                  <a:lnTo>
                    <a:pt x="2644" y="3559"/>
                  </a:lnTo>
                  <a:lnTo>
                    <a:pt x="2661" y="3562"/>
                  </a:lnTo>
                  <a:lnTo>
                    <a:pt x="2682" y="3562"/>
                  </a:lnTo>
                  <a:lnTo>
                    <a:pt x="2682" y="3552"/>
                  </a:lnTo>
                  <a:lnTo>
                    <a:pt x="2687" y="3554"/>
                  </a:lnTo>
                  <a:lnTo>
                    <a:pt x="2692" y="3555"/>
                  </a:lnTo>
                  <a:lnTo>
                    <a:pt x="2696" y="3555"/>
                  </a:lnTo>
                  <a:lnTo>
                    <a:pt x="2697" y="3561"/>
                  </a:lnTo>
                  <a:lnTo>
                    <a:pt x="2699" y="3562"/>
                  </a:lnTo>
                  <a:lnTo>
                    <a:pt x="2702" y="3562"/>
                  </a:lnTo>
                  <a:lnTo>
                    <a:pt x="2708" y="3562"/>
                  </a:lnTo>
                  <a:lnTo>
                    <a:pt x="2711" y="3562"/>
                  </a:lnTo>
                  <a:lnTo>
                    <a:pt x="2713" y="3561"/>
                  </a:lnTo>
                  <a:lnTo>
                    <a:pt x="2714" y="3557"/>
                  </a:lnTo>
                  <a:lnTo>
                    <a:pt x="2716" y="3550"/>
                  </a:lnTo>
                  <a:lnTo>
                    <a:pt x="2718" y="3544"/>
                  </a:lnTo>
                  <a:lnTo>
                    <a:pt x="2718" y="3537"/>
                  </a:lnTo>
                  <a:lnTo>
                    <a:pt x="2721" y="3530"/>
                  </a:lnTo>
                  <a:lnTo>
                    <a:pt x="2723" y="3528"/>
                  </a:lnTo>
                  <a:lnTo>
                    <a:pt x="2726" y="3526"/>
                  </a:lnTo>
                  <a:lnTo>
                    <a:pt x="2731" y="3526"/>
                  </a:lnTo>
                  <a:lnTo>
                    <a:pt x="2736" y="3528"/>
                  </a:lnTo>
                  <a:lnTo>
                    <a:pt x="2740" y="3532"/>
                  </a:lnTo>
                  <a:lnTo>
                    <a:pt x="2742" y="3537"/>
                  </a:lnTo>
                  <a:lnTo>
                    <a:pt x="2743" y="3549"/>
                  </a:lnTo>
                  <a:lnTo>
                    <a:pt x="2745" y="3561"/>
                  </a:lnTo>
                  <a:lnTo>
                    <a:pt x="2747" y="3566"/>
                  </a:lnTo>
                  <a:lnTo>
                    <a:pt x="2750" y="3569"/>
                  </a:lnTo>
                  <a:lnTo>
                    <a:pt x="2762" y="3571"/>
                  </a:lnTo>
                  <a:lnTo>
                    <a:pt x="2772" y="3574"/>
                  </a:lnTo>
                  <a:lnTo>
                    <a:pt x="2791" y="3583"/>
                  </a:lnTo>
                  <a:lnTo>
                    <a:pt x="2798" y="3583"/>
                  </a:lnTo>
                  <a:lnTo>
                    <a:pt x="2805" y="3581"/>
                  </a:lnTo>
                  <a:lnTo>
                    <a:pt x="2817" y="3578"/>
                  </a:lnTo>
                  <a:lnTo>
                    <a:pt x="2829" y="3574"/>
                  </a:lnTo>
                  <a:lnTo>
                    <a:pt x="2837" y="3574"/>
                  </a:lnTo>
                  <a:lnTo>
                    <a:pt x="2846" y="3576"/>
                  </a:lnTo>
                  <a:lnTo>
                    <a:pt x="2846" y="3593"/>
                  </a:lnTo>
                  <a:lnTo>
                    <a:pt x="2847" y="3603"/>
                  </a:lnTo>
                  <a:lnTo>
                    <a:pt x="2849" y="3612"/>
                  </a:lnTo>
                  <a:lnTo>
                    <a:pt x="2847" y="3617"/>
                  </a:lnTo>
                  <a:lnTo>
                    <a:pt x="2846" y="3624"/>
                  </a:lnTo>
                  <a:lnTo>
                    <a:pt x="2847" y="3630"/>
                  </a:lnTo>
                  <a:lnTo>
                    <a:pt x="2853" y="3634"/>
                  </a:lnTo>
                  <a:lnTo>
                    <a:pt x="2858" y="3637"/>
                  </a:lnTo>
                  <a:lnTo>
                    <a:pt x="2865" y="3639"/>
                  </a:lnTo>
                  <a:lnTo>
                    <a:pt x="2880" y="3641"/>
                  </a:lnTo>
                  <a:lnTo>
                    <a:pt x="2887" y="3642"/>
                  </a:lnTo>
                  <a:lnTo>
                    <a:pt x="2894" y="3644"/>
                  </a:lnTo>
                  <a:lnTo>
                    <a:pt x="2914" y="3644"/>
                  </a:lnTo>
                  <a:lnTo>
                    <a:pt x="2919" y="3653"/>
                  </a:lnTo>
                  <a:lnTo>
                    <a:pt x="2929" y="3659"/>
                  </a:lnTo>
                  <a:lnTo>
                    <a:pt x="2941" y="3663"/>
                  </a:lnTo>
                  <a:lnTo>
                    <a:pt x="2955" y="3665"/>
                  </a:lnTo>
                  <a:lnTo>
                    <a:pt x="2958" y="3673"/>
                  </a:lnTo>
                  <a:lnTo>
                    <a:pt x="2962" y="3682"/>
                  </a:lnTo>
                  <a:lnTo>
                    <a:pt x="2965" y="3683"/>
                  </a:lnTo>
                  <a:lnTo>
                    <a:pt x="2970" y="3685"/>
                  </a:lnTo>
                  <a:lnTo>
                    <a:pt x="2975" y="3687"/>
                  </a:lnTo>
                  <a:lnTo>
                    <a:pt x="2982" y="3685"/>
                  </a:lnTo>
                  <a:lnTo>
                    <a:pt x="2986" y="3688"/>
                  </a:lnTo>
                  <a:lnTo>
                    <a:pt x="2987" y="3694"/>
                  </a:lnTo>
                  <a:lnTo>
                    <a:pt x="2989" y="3706"/>
                  </a:lnTo>
                  <a:lnTo>
                    <a:pt x="2991" y="3711"/>
                  </a:lnTo>
                  <a:lnTo>
                    <a:pt x="2994" y="3714"/>
                  </a:lnTo>
                  <a:lnTo>
                    <a:pt x="2998" y="3717"/>
                  </a:lnTo>
                  <a:lnTo>
                    <a:pt x="3003" y="3719"/>
                  </a:lnTo>
                  <a:lnTo>
                    <a:pt x="3008" y="3721"/>
                  </a:lnTo>
                  <a:lnTo>
                    <a:pt x="3010" y="3723"/>
                  </a:lnTo>
                  <a:lnTo>
                    <a:pt x="3010" y="3726"/>
                  </a:lnTo>
                  <a:lnTo>
                    <a:pt x="3023" y="3726"/>
                  </a:lnTo>
                  <a:lnTo>
                    <a:pt x="3025" y="3721"/>
                  </a:lnTo>
                  <a:lnTo>
                    <a:pt x="3027" y="3719"/>
                  </a:lnTo>
                  <a:lnTo>
                    <a:pt x="3030" y="3719"/>
                  </a:lnTo>
                  <a:lnTo>
                    <a:pt x="3032" y="3714"/>
                  </a:lnTo>
                  <a:lnTo>
                    <a:pt x="3033" y="3712"/>
                  </a:lnTo>
                  <a:lnTo>
                    <a:pt x="3037" y="3712"/>
                  </a:lnTo>
                  <a:lnTo>
                    <a:pt x="3044" y="3711"/>
                  </a:lnTo>
                  <a:lnTo>
                    <a:pt x="3050" y="3709"/>
                  </a:lnTo>
                  <a:lnTo>
                    <a:pt x="3056" y="3706"/>
                  </a:lnTo>
                  <a:lnTo>
                    <a:pt x="3064" y="3706"/>
                  </a:lnTo>
                  <a:lnTo>
                    <a:pt x="3064" y="3711"/>
                  </a:lnTo>
                  <a:lnTo>
                    <a:pt x="3068" y="3714"/>
                  </a:lnTo>
                  <a:lnTo>
                    <a:pt x="3071" y="3716"/>
                  </a:lnTo>
                  <a:lnTo>
                    <a:pt x="3076" y="3717"/>
                  </a:lnTo>
                  <a:lnTo>
                    <a:pt x="3079" y="3719"/>
                  </a:lnTo>
                  <a:lnTo>
                    <a:pt x="3083" y="3723"/>
                  </a:lnTo>
                  <a:lnTo>
                    <a:pt x="3085" y="3726"/>
                  </a:lnTo>
                  <a:lnTo>
                    <a:pt x="3085" y="3733"/>
                  </a:lnTo>
                  <a:lnTo>
                    <a:pt x="3090" y="3734"/>
                  </a:lnTo>
                  <a:lnTo>
                    <a:pt x="3091" y="3736"/>
                  </a:lnTo>
                  <a:lnTo>
                    <a:pt x="3091" y="3740"/>
                  </a:lnTo>
                  <a:lnTo>
                    <a:pt x="3095" y="3741"/>
                  </a:lnTo>
                  <a:lnTo>
                    <a:pt x="3098" y="3743"/>
                  </a:lnTo>
                  <a:lnTo>
                    <a:pt x="3100" y="3746"/>
                  </a:lnTo>
                  <a:lnTo>
                    <a:pt x="3105" y="3746"/>
                  </a:lnTo>
                  <a:lnTo>
                    <a:pt x="3110" y="3748"/>
                  </a:lnTo>
                  <a:lnTo>
                    <a:pt x="3112" y="3750"/>
                  </a:lnTo>
                  <a:lnTo>
                    <a:pt x="3112" y="3753"/>
                  </a:lnTo>
                  <a:lnTo>
                    <a:pt x="3117" y="3757"/>
                  </a:lnTo>
                  <a:lnTo>
                    <a:pt x="3124" y="3758"/>
                  </a:lnTo>
                  <a:lnTo>
                    <a:pt x="3131" y="3760"/>
                  </a:lnTo>
                  <a:lnTo>
                    <a:pt x="3139" y="3760"/>
                  </a:lnTo>
                  <a:lnTo>
                    <a:pt x="3141" y="3755"/>
                  </a:lnTo>
                  <a:lnTo>
                    <a:pt x="3143" y="3753"/>
                  </a:lnTo>
                  <a:lnTo>
                    <a:pt x="3146" y="3753"/>
                  </a:lnTo>
                  <a:lnTo>
                    <a:pt x="3153" y="3753"/>
                  </a:lnTo>
                  <a:lnTo>
                    <a:pt x="3154" y="3748"/>
                  </a:lnTo>
                  <a:lnTo>
                    <a:pt x="3154" y="3745"/>
                  </a:lnTo>
                  <a:lnTo>
                    <a:pt x="3153" y="3743"/>
                  </a:lnTo>
                  <a:lnTo>
                    <a:pt x="3151" y="3741"/>
                  </a:lnTo>
                  <a:lnTo>
                    <a:pt x="3146" y="3740"/>
                  </a:lnTo>
                  <a:lnTo>
                    <a:pt x="3139" y="3740"/>
                  </a:lnTo>
                  <a:lnTo>
                    <a:pt x="3132" y="3740"/>
                  </a:lnTo>
                  <a:lnTo>
                    <a:pt x="3127" y="3738"/>
                  </a:lnTo>
                  <a:lnTo>
                    <a:pt x="3125" y="3736"/>
                  </a:lnTo>
                  <a:lnTo>
                    <a:pt x="3124" y="3734"/>
                  </a:lnTo>
                  <a:lnTo>
                    <a:pt x="3124" y="3731"/>
                  </a:lnTo>
                  <a:lnTo>
                    <a:pt x="3125" y="3726"/>
                  </a:lnTo>
                  <a:lnTo>
                    <a:pt x="3124" y="3719"/>
                  </a:lnTo>
                  <a:lnTo>
                    <a:pt x="3125" y="3716"/>
                  </a:lnTo>
                  <a:lnTo>
                    <a:pt x="3127" y="3712"/>
                  </a:lnTo>
                  <a:lnTo>
                    <a:pt x="3132" y="3712"/>
                  </a:lnTo>
                  <a:lnTo>
                    <a:pt x="3143" y="3712"/>
                  </a:lnTo>
                  <a:lnTo>
                    <a:pt x="3153" y="3712"/>
                  </a:lnTo>
                  <a:lnTo>
                    <a:pt x="3156" y="3714"/>
                  </a:lnTo>
                  <a:lnTo>
                    <a:pt x="3160" y="3716"/>
                  </a:lnTo>
                  <a:lnTo>
                    <a:pt x="3165" y="3721"/>
                  </a:lnTo>
                  <a:lnTo>
                    <a:pt x="3166" y="3724"/>
                  </a:lnTo>
                  <a:lnTo>
                    <a:pt x="3170" y="3726"/>
                  </a:lnTo>
                  <a:lnTo>
                    <a:pt x="3173" y="3728"/>
                  </a:lnTo>
                  <a:lnTo>
                    <a:pt x="3180" y="3726"/>
                  </a:lnTo>
                  <a:lnTo>
                    <a:pt x="3185" y="3726"/>
                  </a:lnTo>
                  <a:lnTo>
                    <a:pt x="3187" y="3723"/>
                  </a:lnTo>
                  <a:lnTo>
                    <a:pt x="3187" y="3712"/>
                  </a:lnTo>
                  <a:lnTo>
                    <a:pt x="3187" y="3709"/>
                  </a:lnTo>
                  <a:lnTo>
                    <a:pt x="3189" y="3706"/>
                  </a:lnTo>
                  <a:lnTo>
                    <a:pt x="3194" y="3704"/>
                  </a:lnTo>
                  <a:lnTo>
                    <a:pt x="3201" y="3706"/>
                  </a:lnTo>
                  <a:lnTo>
                    <a:pt x="3202" y="3700"/>
                  </a:lnTo>
                  <a:lnTo>
                    <a:pt x="3204" y="3699"/>
                  </a:lnTo>
                  <a:lnTo>
                    <a:pt x="3207" y="3699"/>
                  </a:lnTo>
                  <a:lnTo>
                    <a:pt x="3235" y="3699"/>
                  </a:lnTo>
                  <a:lnTo>
                    <a:pt x="3247" y="3697"/>
                  </a:lnTo>
                  <a:lnTo>
                    <a:pt x="3252" y="3695"/>
                  </a:lnTo>
                  <a:lnTo>
                    <a:pt x="3255" y="3692"/>
                  </a:lnTo>
                  <a:lnTo>
                    <a:pt x="3267" y="3692"/>
                  </a:lnTo>
                  <a:lnTo>
                    <a:pt x="3279" y="3692"/>
                  </a:lnTo>
                  <a:lnTo>
                    <a:pt x="3289" y="3690"/>
                  </a:lnTo>
                  <a:lnTo>
                    <a:pt x="3296" y="3685"/>
                  </a:lnTo>
                  <a:lnTo>
                    <a:pt x="3298" y="3680"/>
                  </a:lnTo>
                  <a:lnTo>
                    <a:pt x="3299" y="3678"/>
                  </a:lnTo>
                  <a:lnTo>
                    <a:pt x="3303" y="3678"/>
                  </a:lnTo>
                  <a:lnTo>
                    <a:pt x="3298" y="3670"/>
                  </a:lnTo>
                  <a:lnTo>
                    <a:pt x="3296" y="3665"/>
                  </a:lnTo>
                  <a:lnTo>
                    <a:pt x="3296" y="3658"/>
                  </a:lnTo>
                  <a:lnTo>
                    <a:pt x="3303" y="3654"/>
                  </a:lnTo>
                  <a:lnTo>
                    <a:pt x="3310" y="3651"/>
                  </a:lnTo>
                  <a:lnTo>
                    <a:pt x="3308" y="3648"/>
                  </a:lnTo>
                  <a:lnTo>
                    <a:pt x="3306" y="3644"/>
                  </a:lnTo>
                  <a:lnTo>
                    <a:pt x="3303" y="3641"/>
                  </a:lnTo>
                  <a:lnTo>
                    <a:pt x="3303" y="3637"/>
                  </a:lnTo>
                  <a:lnTo>
                    <a:pt x="3298" y="3636"/>
                  </a:lnTo>
                  <a:lnTo>
                    <a:pt x="3296" y="3634"/>
                  </a:lnTo>
                  <a:lnTo>
                    <a:pt x="3296" y="3630"/>
                  </a:lnTo>
                  <a:lnTo>
                    <a:pt x="3296" y="3625"/>
                  </a:lnTo>
                  <a:lnTo>
                    <a:pt x="3298" y="3622"/>
                  </a:lnTo>
                  <a:lnTo>
                    <a:pt x="3301" y="3620"/>
                  </a:lnTo>
                  <a:lnTo>
                    <a:pt x="3305" y="3619"/>
                  </a:lnTo>
                  <a:lnTo>
                    <a:pt x="3313" y="3617"/>
                  </a:lnTo>
                  <a:lnTo>
                    <a:pt x="3315" y="3613"/>
                  </a:lnTo>
                  <a:lnTo>
                    <a:pt x="3316" y="3610"/>
                  </a:lnTo>
                  <a:lnTo>
                    <a:pt x="3318" y="3605"/>
                  </a:lnTo>
                  <a:lnTo>
                    <a:pt x="3320" y="3603"/>
                  </a:lnTo>
                  <a:lnTo>
                    <a:pt x="3323" y="3603"/>
                  </a:lnTo>
                  <a:lnTo>
                    <a:pt x="3323" y="3596"/>
                  </a:lnTo>
                  <a:lnTo>
                    <a:pt x="3323" y="3593"/>
                  </a:lnTo>
                  <a:lnTo>
                    <a:pt x="3327" y="3591"/>
                  </a:lnTo>
                  <a:lnTo>
                    <a:pt x="3328" y="3593"/>
                  </a:lnTo>
                  <a:lnTo>
                    <a:pt x="3330" y="3596"/>
                  </a:lnTo>
                  <a:lnTo>
                    <a:pt x="3347" y="3596"/>
                  </a:lnTo>
                  <a:lnTo>
                    <a:pt x="3361" y="3595"/>
                  </a:lnTo>
                  <a:lnTo>
                    <a:pt x="3373" y="3590"/>
                  </a:lnTo>
                  <a:lnTo>
                    <a:pt x="3381" y="3583"/>
                  </a:lnTo>
                  <a:lnTo>
                    <a:pt x="3388" y="3574"/>
                  </a:lnTo>
                  <a:lnTo>
                    <a:pt x="3395" y="3564"/>
                  </a:lnTo>
                  <a:lnTo>
                    <a:pt x="3405" y="3542"/>
                  </a:lnTo>
                  <a:lnTo>
                    <a:pt x="3439" y="3542"/>
                  </a:lnTo>
                  <a:lnTo>
                    <a:pt x="3441" y="3542"/>
                  </a:lnTo>
                  <a:lnTo>
                    <a:pt x="3443" y="3540"/>
                  </a:lnTo>
                  <a:lnTo>
                    <a:pt x="3445" y="3537"/>
                  </a:lnTo>
                  <a:lnTo>
                    <a:pt x="3445" y="3532"/>
                  </a:lnTo>
                  <a:lnTo>
                    <a:pt x="3446" y="3528"/>
                  </a:lnTo>
                  <a:lnTo>
                    <a:pt x="3450" y="3528"/>
                  </a:lnTo>
                  <a:lnTo>
                    <a:pt x="3453" y="3528"/>
                  </a:lnTo>
                  <a:lnTo>
                    <a:pt x="3453" y="3525"/>
                  </a:lnTo>
                  <a:lnTo>
                    <a:pt x="3453" y="3521"/>
                  </a:lnTo>
                  <a:lnTo>
                    <a:pt x="3458" y="3513"/>
                  </a:lnTo>
                  <a:lnTo>
                    <a:pt x="3460" y="3508"/>
                  </a:lnTo>
                  <a:lnTo>
                    <a:pt x="3460" y="3501"/>
                  </a:lnTo>
                  <a:lnTo>
                    <a:pt x="3463" y="3501"/>
                  </a:lnTo>
                  <a:lnTo>
                    <a:pt x="3465" y="3499"/>
                  </a:lnTo>
                  <a:lnTo>
                    <a:pt x="3467" y="3494"/>
                  </a:lnTo>
                  <a:lnTo>
                    <a:pt x="3474" y="3496"/>
                  </a:lnTo>
                  <a:lnTo>
                    <a:pt x="3479" y="3494"/>
                  </a:lnTo>
                  <a:lnTo>
                    <a:pt x="3484" y="3492"/>
                  </a:lnTo>
                  <a:lnTo>
                    <a:pt x="3487" y="3491"/>
                  </a:lnTo>
                  <a:lnTo>
                    <a:pt x="3492" y="3484"/>
                  </a:lnTo>
                  <a:lnTo>
                    <a:pt x="3496" y="3482"/>
                  </a:lnTo>
                  <a:lnTo>
                    <a:pt x="3501" y="3480"/>
                  </a:lnTo>
                  <a:lnTo>
                    <a:pt x="3509" y="3479"/>
                  </a:lnTo>
                  <a:lnTo>
                    <a:pt x="3518" y="3477"/>
                  </a:lnTo>
                  <a:lnTo>
                    <a:pt x="3523" y="3472"/>
                  </a:lnTo>
                  <a:lnTo>
                    <a:pt x="3528" y="3467"/>
                  </a:lnTo>
                  <a:lnTo>
                    <a:pt x="3532" y="3467"/>
                  </a:lnTo>
                  <a:lnTo>
                    <a:pt x="3538" y="3467"/>
                  </a:lnTo>
                  <a:lnTo>
                    <a:pt x="3549" y="3467"/>
                  </a:lnTo>
                  <a:lnTo>
                    <a:pt x="3554" y="3468"/>
                  </a:lnTo>
                  <a:lnTo>
                    <a:pt x="3559" y="3467"/>
                  </a:lnTo>
                  <a:lnTo>
                    <a:pt x="3562" y="3465"/>
                  </a:lnTo>
                  <a:lnTo>
                    <a:pt x="3562" y="3460"/>
                  </a:lnTo>
                  <a:lnTo>
                    <a:pt x="3566" y="3451"/>
                  </a:lnTo>
                  <a:lnTo>
                    <a:pt x="3567" y="3441"/>
                  </a:lnTo>
                  <a:lnTo>
                    <a:pt x="3569" y="3421"/>
                  </a:lnTo>
                  <a:lnTo>
                    <a:pt x="3569" y="3378"/>
                  </a:lnTo>
                  <a:lnTo>
                    <a:pt x="3574" y="3376"/>
                  </a:lnTo>
                  <a:lnTo>
                    <a:pt x="3576" y="3371"/>
                  </a:lnTo>
                  <a:lnTo>
                    <a:pt x="3576" y="3364"/>
                  </a:lnTo>
                  <a:lnTo>
                    <a:pt x="3576" y="3357"/>
                  </a:lnTo>
                  <a:lnTo>
                    <a:pt x="3584" y="3352"/>
                  </a:lnTo>
                  <a:lnTo>
                    <a:pt x="3591" y="3345"/>
                  </a:lnTo>
                  <a:lnTo>
                    <a:pt x="3598" y="3339"/>
                  </a:lnTo>
                  <a:lnTo>
                    <a:pt x="3603" y="3330"/>
                  </a:lnTo>
                  <a:lnTo>
                    <a:pt x="3608" y="3328"/>
                  </a:lnTo>
                  <a:lnTo>
                    <a:pt x="3612" y="3327"/>
                  </a:lnTo>
                  <a:lnTo>
                    <a:pt x="3615" y="3322"/>
                  </a:lnTo>
                  <a:lnTo>
                    <a:pt x="3617" y="3317"/>
                  </a:lnTo>
                  <a:lnTo>
                    <a:pt x="3617" y="3303"/>
                  </a:lnTo>
                  <a:lnTo>
                    <a:pt x="3617" y="3289"/>
                  </a:lnTo>
                  <a:lnTo>
                    <a:pt x="3608" y="3284"/>
                  </a:lnTo>
                  <a:lnTo>
                    <a:pt x="3603" y="3282"/>
                  </a:lnTo>
                  <a:lnTo>
                    <a:pt x="3596" y="3282"/>
                  </a:lnTo>
                  <a:lnTo>
                    <a:pt x="3583" y="3284"/>
                  </a:lnTo>
                  <a:lnTo>
                    <a:pt x="3572" y="3289"/>
                  </a:lnTo>
                  <a:lnTo>
                    <a:pt x="3561" y="3294"/>
                  </a:lnTo>
                  <a:lnTo>
                    <a:pt x="3549" y="3296"/>
                  </a:lnTo>
                  <a:lnTo>
                    <a:pt x="3537" y="3296"/>
                  </a:lnTo>
                  <a:lnTo>
                    <a:pt x="3526" y="3294"/>
                  </a:lnTo>
                  <a:lnTo>
                    <a:pt x="3508" y="3289"/>
                  </a:lnTo>
                  <a:lnTo>
                    <a:pt x="3491" y="3286"/>
                  </a:lnTo>
                  <a:lnTo>
                    <a:pt x="3484" y="3282"/>
                  </a:lnTo>
                  <a:lnTo>
                    <a:pt x="3482" y="3279"/>
                  </a:lnTo>
                  <a:lnTo>
                    <a:pt x="3480" y="3276"/>
                  </a:lnTo>
                  <a:lnTo>
                    <a:pt x="3446" y="3276"/>
                  </a:lnTo>
                  <a:lnTo>
                    <a:pt x="3443" y="3269"/>
                  </a:lnTo>
                  <a:lnTo>
                    <a:pt x="3438" y="3264"/>
                  </a:lnTo>
                  <a:lnTo>
                    <a:pt x="3433" y="3259"/>
                  </a:lnTo>
                  <a:lnTo>
                    <a:pt x="3426" y="3255"/>
                  </a:lnTo>
                  <a:lnTo>
                    <a:pt x="3422" y="3250"/>
                  </a:lnTo>
                  <a:lnTo>
                    <a:pt x="3421" y="3243"/>
                  </a:lnTo>
                  <a:lnTo>
                    <a:pt x="3417" y="3238"/>
                  </a:lnTo>
                  <a:lnTo>
                    <a:pt x="3416" y="3236"/>
                  </a:lnTo>
                  <a:lnTo>
                    <a:pt x="3412" y="3235"/>
                  </a:lnTo>
                  <a:lnTo>
                    <a:pt x="3410" y="3231"/>
                  </a:lnTo>
                  <a:lnTo>
                    <a:pt x="3409" y="3228"/>
                  </a:lnTo>
                  <a:lnTo>
                    <a:pt x="3407" y="3224"/>
                  </a:lnTo>
                  <a:lnTo>
                    <a:pt x="3405" y="3221"/>
                  </a:lnTo>
                  <a:lnTo>
                    <a:pt x="3398" y="3218"/>
                  </a:lnTo>
                  <a:lnTo>
                    <a:pt x="3395" y="3216"/>
                  </a:lnTo>
                  <a:lnTo>
                    <a:pt x="3392" y="3214"/>
                  </a:lnTo>
                  <a:lnTo>
                    <a:pt x="3388" y="3207"/>
                  </a:lnTo>
                  <a:lnTo>
                    <a:pt x="3388" y="3201"/>
                  </a:lnTo>
                  <a:lnTo>
                    <a:pt x="3386" y="3199"/>
                  </a:lnTo>
                  <a:lnTo>
                    <a:pt x="3385" y="3195"/>
                  </a:lnTo>
                  <a:lnTo>
                    <a:pt x="3381" y="3194"/>
                  </a:lnTo>
                  <a:lnTo>
                    <a:pt x="3378" y="3194"/>
                  </a:lnTo>
                  <a:lnTo>
                    <a:pt x="3378" y="3185"/>
                  </a:lnTo>
                  <a:lnTo>
                    <a:pt x="3376" y="3178"/>
                  </a:lnTo>
                  <a:lnTo>
                    <a:pt x="3373" y="3173"/>
                  </a:lnTo>
                  <a:lnTo>
                    <a:pt x="3371" y="3166"/>
                  </a:lnTo>
                  <a:lnTo>
                    <a:pt x="3369" y="3160"/>
                  </a:lnTo>
                  <a:lnTo>
                    <a:pt x="3369" y="3153"/>
                  </a:lnTo>
                  <a:lnTo>
                    <a:pt x="3373" y="3144"/>
                  </a:lnTo>
                  <a:lnTo>
                    <a:pt x="3376" y="3136"/>
                  </a:lnTo>
                  <a:lnTo>
                    <a:pt x="3378" y="3131"/>
                  </a:lnTo>
                  <a:lnTo>
                    <a:pt x="3378" y="3126"/>
                  </a:lnTo>
                  <a:lnTo>
                    <a:pt x="3378" y="3117"/>
                  </a:lnTo>
                  <a:lnTo>
                    <a:pt x="3376" y="3110"/>
                  </a:lnTo>
                  <a:lnTo>
                    <a:pt x="3373" y="3097"/>
                  </a:lnTo>
                  <a:lnTo>
                    <a:pt x="3368" y="3085"/>
                  </a:lnTo>
                  <a:lnTo>
                    <a:pt x="3364" y="3078"/>
                  </a:lnTo>
                  <a:lnTo>
                    <a:pt x="3364" y="3071"/>
                  </a:lnTo>
                  <a:lnTo>
                    <a:pt x="3368" y="3069"/>
                  </a:lnTo>
                  <a:lnTo>
                    <a:pt x="3369" y="3066"/>
                  </a:lnTo>
                  <a:lnTo>
                    <a:pt x="3371" y="3057"/>
                  </a:lnTo>
                  <a:lnTo>
                    <a:pt x="3375" y="3057"/>
                  </a:lnTo>
                  <a:lnTo>
                    <a:pt x="3376" y="3056"/>
                  </a:lnTo>
                  <a:lnTo>
                    <a:pt x="3378" y="3051"/>
                  </a:lnTo>
                  <a:lnTo>
                    <a:pt x="3392" y="3040"/>
                  </a:lnTo>
                  <a:lnTo>
                    <a:pt x="3404" y="3028"/>
                  </a:lnTo>
                  <a:lnTo>
                    <a:pt x="3416" y="3016"/>
                  </a:lnTo>
                  <a:lnTo>
                    <a:pt x="3426" y="3003"/>
                  </a:lnTo>
                  <a:lnTo>
                    <a:pt x="3428" y="2996"/>
                  </a:lnTo>
                  <a:lnTo>
                    <a:pt x="3426" y="2991"/>
                  </a:lnTo>
                  <a:lnTo>
                    <a:pt x="3424" y="2984"/>
                  </a:lnTo>
                  <a:lnTo>
                    <a:pt x="3419" y="2979"/>
                  </a:lnTo>
                  <a:lnTo>
                    <a:pt x="3419" y="2974"/>
                  </a:lnTo>
                  <a:lnTo>
                    <a:pt x="3419" y="2969"/>
                  </a:lnTo>
                  <a:lnTo>
                    <a:pt x="3412" y="2958"/>
                  </a:lnTo>
                  <a:lnTo>
                    <a:pt x="3404" y="2950"/>
                  </a:lnTo>
                  <a:lnTo>
                    <a:pt x="3393" y="2943"/>
                  </a:lnTo>
                  <a:lnTo>
                    <a:pt x="3383" y="2936"/>
                  </a:lnTo>
                  <a:lnTo>
                    <a:pt x="3359" y="2926"/>
                  </a:lnTo>
                  <a:lnTo>
                    <a:pt x="3337" y="2914"/>
                  </a:lnTo>
                  <a:lnTo>
                    <a:pt x="3335" y="2907"/>
                  </a:lnTo>
                  <a:lnTo>
                    <a:pt x="3335" y="2900"/>
                  </a:lnTo>
                  <a:lnTo>
                    <a:pt x="3339" y="2892"/>
                  </a:lnTo>
                  <a:lnTo>
                    <a:pt x="3342" y="2883"/>
                  </a:lnTo>
                  <a:lnTo>
                    <a:pt x="3344" y="2878"/>
                  </a:lnTo>
                  <a:lnTo>
                    <a:pt x="3344" y="2873"/>
                  </a:lnTo>
                  <a:lnTo>
                    <a:pt x="3337" y="2859"/>
                  </a:lnTo>
                  <a:lnTo>
                    <a:pt x="3330" y="2846"/>
                  </a:lnTo>
                  <a:lnTo>
                    <a:pt x="3323" y="2842"/>
                  </a:lnTo>
                  <a:lnTo>
                    <a:pt x="3318" y="2837"/>
                  </a:lnTo>
                  <a:lnTo>
                    <a:pt x="3316" y="2829"/>
                  </a:lnTo>
                  <a:lnTo>
                    <a:pt x="3316" y="2818"/>
                  </a:lnTo>
                  <a:lnTo>
                    <a:pt x="3315" y="2812"/>
                  </a:lnTo>
                  <a:lnTo>
                    <a:pt x="3315" y="2808"/>
                  </a:lnTo>
                  <a:lnTo>
                    <a:pt x="3318" y="2806"/>
                  </a:lnTo>
                  <a:lnTo>
                    <a:pt x="3323" y="2805"/>
                  </a:lnTo>
                  <a:lnTo>
                    <a:pt x="3334" y="2805"/>
                  </a:lnTo>
                  <a:lnTo>
                    <a:pt x="3337" y="2803"/>
                  </a:lnTo>
                  <a:lnTo>
                    <a:pt x="3337" y="2798"/>
                  </a:lnTo>
                  <a:lnTo>
                    <a:pt x="3351" y="2791"/>
                  </a:lnTo>
                  <a:lnTo>
                    <a:pt x="3364" y="2784"/>
                  </a:lnTo>
                  <a:lnTo>
                    <a:pt x="3373" y="2784"/>
                  </a:lnTo>
                  <a:lnTo>
                    <a:pt x="3378" y="2788"/>
                  </a:lnTo>
                  <a:lnTo>
                    <a:pt x="3383" y="2789"/>
                  </a:lnTo>
                  <a:lnTo>
                    <a:pt x="3392" y="2791"/>
                  </a:lnTo>
                  <a:lnTo>
                    <a:pt x="3393" y="2786"/>
                  </a:lnTo>
                  <a:lnTo>
                    <a:pt x="3397" y="2783"/>
                  </a:lnTo>
                  <a:lnTo>
                    <a:pt x="3402" y="2781"/>
                  </a:lnTo>
                  <a:lnTo>
                    <a:pt x="3407" y="2781"/>
                  </a:lnTo>
                  <a:lnTo>
                    <a:pt x="3419" y="2777"/>
                  </a:lnTo>
                  <a:lnTo>
                    <a:pt x="3422" y="2774"/>
                  </a:lnTo>
                  <a:lnTo>
                    <a:pt x="3426" y="2771"/>
                  </a:lnTo>
                  <a:lnTo>
                    <a:pt x="3434" y="2771"/>
                  </a:lnTo>
                  <a:lnTo>
                    <a:pt x="3441" y="2771"/>
                  </a:lnTo>
                  <a:lnTo>
                    <a:pt x="3446" y="2767"/>
                  </a:lnTo>
                  <a:lnTo>
                    <a:pt x="3451" y="2766"/>
                  </a:lnTo>
                  <a:lnTo>
                    <a:pt x="3460" y="2759"/>
                  </a:lnTo>
                  <a:lnTo>
                    <a:pt x="3467" y="2757"/>
                  </a:lnTo>
                  <a:lnTo>
                    <a:pt x="3474" y="2757"/>
                  </a:lnTo>
                  <a:lnTo>
                    <a:pt x="3474" y="2752"/>
                  </a:lnTo>
                  <a:lnTo>
                    <a:pt x="3474" y="2747"/>
                  </a:lnTo>
                  <a:lnTo>
                    <a:pt x="3468" y="2742"/>
                  </a:lnTo>
                  <a:lnTo>
                    <a:pt x="3465" y="2735"/>
                  </a:lnTo>
                  <a:lnTo>
                    <a:pt x="3465" y="2730"/>
                  </a:lnTo>
                  <a:lnTo>
                    <a:pt x="3467" y="2723"/>
                  </a:lnTo>
                  <a:lnTo>
                    <a:pt x="3467" y="2719"/>
                  </a:lnTo>
                  <a:lnTo>
                    <a:pt x="3470" y="2716"/>
                  </a:lnTo>
                  <a:lnTo>
                    <a:pt x="3472" y="2713"/>
                  </a:lnTo>
                  <a:lnTo>
                    <a:pt x="3474" y="2709"/>
                  </a:lnTo>
                  <a:lnTo>
                    <a:pt x="3477" y="2709"/>
                  </a:lnTo>
                  <a:lnTo>
                    <a:pt x="3479" y="2708"/>
                  </a:lnTo>
                  <a:lnTo>
                    <a:pt x="3480" y="2702"/>
                  </a:lnTo>
                  <a:lnTo>
                    <a:pt x="3484" y="2699"/>
                  </a:lnTo>
                  <a:lnTo>
                    <a:pt x="3486" y="2697"/>
                  </a:lnTo>
                  <a:lnTo>
                    <a:pt x="3487" y="2696"/>
                  </a:lnTo>
                  <a:lnTo>
                    <a:pt x="3487" y="2689"/>
                  </a:lnTo>
                  <a:lnTo>
                    <a:pt x="3486" y="2684"/>
                  </a:lnTo>
                  <a:lnTo>
                    <a:pt x="3484" y="2680"/>
                  </a:lnTo>
                  <a:lnTo>
                    <a:pt x="3477" y="2675"/>
                  </a:lnTo>
                  <a:lnTo>
                    <a:pt x="3470" y="2670"/>
                  </a:lnTo>
                  <a:lnTo>
                    <a:pt x="3468" y="2667"/>
                  </a:lnTo>
                  <a:lnTo>
                    <a:pt x="3467" y="2662"/>
                  </a:lnTo>
                  <a:lnTo>
                    <a:pt x="3462" y="2660"/>
                  </a:lnTo>
                  <a:lnTo>
                    <a:pt x="3460" y="2658"/>
                  </a:lnTo>
                  <a:lnTo>
                    <a:pt x="3460" y="2655"/>
                  </a:lnTo>
                  <a:lnTo>
                    <a:pt x="3455" y="2651"/>
                  </a:lnTo>
                  <a:lnTo>
                    <a:pt x="3450" y="2648"/>
                  </a:lnTo>
                  <a:lnTo>
                    <a:pt x="3446" y="2643"/>
                  </a:lnTo>
                  <a:lnTo>
                    <a:pt x="3446" y="2634"/>
                  </a:lnTo>
                  <a:lnTo>
                    <a:pt x="3439" y="2631"/>
                  </a:lnTo>
                  <a:lnTo>
                    <a:pt x="3434" y="2626"/>
                  </a:lnTo>
                  <a:lnTo>
                    <a:pt x="3429" y="2621"/>
                  </a:lnTo>
                  <a:lnTo>
                    <a:pt x="3426" y="2614"/>
                  </a:lnTo>
                  <a:lnTo>
                    <a:pt x="3426" y="2593"/>
                  </a:lnTo>
                  <a:lnTo>
                    <a:pt x="3421" y="2592"/>
                  </a:lnTo>
                  <a:lnTo>
                    <a:pt x="3416" y="2588"/>
                  </a:lnTo>
                  <a:lnTo>
                    <a:pt x="3409" y="2580"/>
                  </a:lnTo>
                  <a:lnTo>
                    <a:pt x="3404" y="2569"/>
                  </a:lnTo>
                  <a:lnTo>
                    <a:pt x="3398" y="2559"/>
                  </a:lnTo>
                  <a:lnTo>
                    <a:pt x="3393" y="2558"/>
                  </a:lnTo>
                  <a:lnTo>
                    <a:pt x="3390" y="2556"/>
                  </a:lnTo>
                  <a:lnTo>
                    <a:pt x="3386" y="2556"/>
                  </a:lnTo>
                  <a:lnTo>
                    <a:pt x="3385" y="2559"/>
                  </a:lnTo>
                  <a:lnTo>
                    <a:pt x="3378" y="2561"/>
                  </a:lnTo>
                  <a:lnTo>
                    <a:pt x="3373" y="2564"/>
                  </a:lnTo>
                  <a:lnTo>
                    <a:pt x="3371" y="2564"/>
                  </a:lnTo>
                  <a:lnTo>
                    <a:pt x="3368" y="2564"/>
                  </a:lnTo>
                  <a:lnTo>
                    <a:pt x="3366" y="2563"/>
                  </a:lnTo>
                  <a:lnTo>
                    <a:pt x="3364" y="2559"/>
                  </a:lnTo>
                  <a:lnTo>
                    <a:pt x="3364" y="2552"/>
                  </a:lnTo>
                  <a:lnTo>
                    <a:pt x="3364" y="2546"/>
                  </a:lnTo>
                  <a:lnTo>
                    <a:pt x="3368" y="2537"/>
                  </a:lnTo>
                  <a:lnTo>
                    <a:pt x="3371" y="2525"/>
                  </a:lnTo>
                  <a:lnTo>
                    <a:pt x="3373" y="2520"/>
                  </a:lnTo>
                  <a:lnTo>
                    <a:pt x="3371" y="2511"/>
                  </a:lnTo>
                  <a:lnTo>
                    <a:pt x="3376" y="2510"/>
                  </a:lnTo>
                  <a:lnTo>
                    <a:pt x="3380" y="2506"/>
                  </a:lnTo>
                  <a:lnTo>
                    <a:pt x="3385" y="2498"/>
                  </a:lnTo>
                  <a:lnTo>
                    <a:pt x="3390" y="2496"/>
                  </a:lnTo>
                  <a:lnTo>
                    <a:pt x="3392" y="2494"/>
                  </a:lnTo>
                  <a:lnTo>
                    <a:pt x="3392" y="2491"/>
                  </a:lnTo>
                  <a:lnTo>
                    <a:pt x="3400" y="2489"/>
                  </a:lnTo>
                  <a:lnTo>
                    <a:pt x="3404" y="2488"/>
                  </a:lnTo>
                  <a:lnTo>
                    <a:pt x="3405" y="2484"/>
                  </a:lnTo>
                  <a:lnTo>
                    <a:pt x="3412" y="2482"/>
                  </a:lnTo>
                  <a:lnTo>
                    <a:pt x="3419" y="2481"/>
                  </a:lnTo>
                  <a:lnTo>
                    <a:pt x="3431" y="2476"/>
                  </a:lnTo>
                  <a:lnTo>
                    <a:pt x="3441" y="2469"/>
                  </a:lnTo>
                  <a:lnTo>
                    <a:pt x="3453" y="2464"/>
                  </a:lnTo>
                  <a:lnTo>
                    <a:pt x="3487" y="2464"/>
                  </a:lnTo>
                  <a:lnTo>
                    <a:pt x="3487" y="2457"/>
                  </a:lnTo>
                  <a:lnTo>
                    <a:pt x="3487" y="2453"/>
                  </a:lnTo>
                  <a:lnTo>
                    <a:pt x="3489" y="2448"/>
                  </a:lnTo>
                  <a:lnTo>
                    <a:pt x="3489" y="2447"/>
                  </a:lnTo>
                  <a:lnTo>
                    <a:pt x="3487" y="2443"/>
                  </a:lnTo>
                  <a:lnTo>
                    <a:pt x="3487" y="2440"/>
                  </a:lnTo>
                  <a:lnTo>
                    <a:pt x="3487" y="2436"/>
                  </a:lnTo>
                  <a:lnTo>
                    <a:pt x="3487" y="2435"/>
                  </a:lnTo>
                  <a:lnTo>
                    <a:pt x="3486" y="2430"/>
                  </a:lnTo>
                  <a:lnTo>
                    <a:pt x="3486" y="2428"/>
                  </a:lnTo>
                  <a:lnTo>
                    <a:pt x="3484" y="2424"/>
                  </a:lnTo>
                  <a:lnTo>
                    <a:pt x="3484" y="2423"/>
                  </a:lnTo>
                  <a:lnTo>
                    <a:pt x="3482" y="2419"/>
                  </a:lnTo>
                  <a:lnTo>
                    <a:pt x="3482" y="2418"/>
                  </a:lnTo>
                  <a:lnTo>
                    <a:pt x="3479" y="2412"/>
                  </a:lnTo>
                  <a:lnTo>
                    <a:pt x="3467" y="2389"/>
                  </a:lnTo>
                  <a:lnTo>
                    <a:pt x="3463" y="2387"/>
                  </a:lnTo>
                  <a:lnTo>
                    <a:pt x="3462" y="2383"/>
                  </a:lnTo>
                  <a:lnTo>
                    <a:pt x="3460" y="2380"/>
                  </a:lnTo>
                  <a:lnTo>
                    <a:pt x="3460" y="2375"/>
                  </a:lnTo>
                  <a:lnTo>
                    <a:pt x="3455" y="2373"/>
                  </a:lnTo>
                  <a:lnTo>
                    <a:pt x="3451" y="2370"/>
                  </a:lnTo>
                  <a:lnTo>
                    <a:pt x="3446" y="2361"/>
                  </a:lnTo>
                  <a:lnTo>
                    <a:pt x="3443" y="2361"/>
                  </a:lnTo>
                  <a:lnTo>
                    <a:pt x="3441" y="2360"/>
                  </a:lnTo>
                  <a:lnTo>
                    <a:pt x="3439" y="2354"/>
                  </a:lnTo>
                  <a:lnTo>
                    <a:pt x="3436" y="2351"/>
                  </a:lnTo>
                  <a:lnTo>
                    <a:pt x="3434" y="2349"/>
                  </a:lnTo>
                  <a:lnTo>
                    <a:pt x="3433" y="2348"/>
                  </a:lnTo>
                  <a:lnTo>
                    <a:pt x="3428" y="2346"/>
                  </a:lnTo>
                  <a:lnTo>
                    <a:pt x="3424" y="2342"/>
                  </a:lnTo>
                  <a:lnTo>
                    <a:pt x="3419" y="2334"/>
                  </a:lnTo>
                  <a:lnTo>
                    <a:pt x="3424" y="2324"/>
                  </a:lnTo>
                  <a:lnTo>
                    <a:pt x="3426" y="2313"/>
                  </a:lnTo>
                  <a:lnTo>
                    <a:pt x="3426" y="2303"/>
                  </a:lnTo>
                  <a:lnTo>
                    <a:pt x="3424" y="2291"/>
                  </a:lnTo>
                  <a:lnTo>
                    <a:pt x="3421" y="2269"/>
                  </a:lnTo>
                  <a:lnTo>
                    <a:pt x="3419" y="2257"/>
                  </a:lnTo>
                  <a:lnTo>
                    <a:pt x="3419" y="2245"/>
                  </a:lnTo>
                  <a:lnTo>
                    <a:pt x="3412" y="2245"/>
                  </a:lnTo>
                  <a:lnTo>
                    <a:pt x="3409" y="2242"/>
                  </a:lnTo>
                  <a:lnTo>
                    <a:pt x="3405" y="2238"/>
                  </a:lnTo>
                  <a:lnTo>
                    <a:pt x="3405" y="2232"/>
                  </a:lnTo>
                  <a:lnTo>
                    <a:pt x="3330" y="2232"/>
                  </a:lnTo>
                  <a:lnTo>
                    <a:pt x="3323" y="2232"/>
                  </a:lnTo>
                  <a:lnTo>
                    <a:pt x="3318" y="2235"/>
                  </a:lnTo>
                  <a:lnTo>
                    <a:pt x="3315" y="2237"/>
                  </a:lnTo>
                  <a:lnTo>
                    <a:pt x="3310" y="2238"/>
                  </a:lnTo>
                  <a:lnTo>
                    <a:pt x="3308" y="2240"/>
                  </a:lnTo>
                  <a:lnTo>
                    <a:pt x="3306" y="2242"/>
                  </a:lnTo>
                  <a:lnTo>
                    <a:pt x="3303" y="2245"/>
                  </a:lnTo>
                  <a:lnTo>
                    <a:pt x="3298" y="2247"/>
                  </a:lnTo>
                  <a:lnTo>
                    <a:pt x="3296" y="2249"/>
                  </a:lnTo>
                  <a:lnTo>
                    <a:pt x="3296" y="2252"/>
                  </a:lnTo>
                  <a:lnTo>
                    <a:pt x="3289" y="2254"/>
                  </a:lnTo>
                  <a:lnTo>
                    <a:pt x="3284" y="2254"/>
                  </a:lnTo>
                  <a:lnTo>
                    <a:pt x="3277" y="2250"/>
                  </a:lnTo>
                  <a:lnTo>
                    <a:pt x="3272" y="2245"/>
                  </a:lnTo>
                  <a:lnTo>
                    <a:pt x="3267" y="2245"/>
                  </a:lnTo>
                  <a:lnTo>
                    <a:pt x="3262" y="2245"/>
                  </a:lnTo>
                  <a:lnTo>
                    <a:pt x="3255" y="2249"/>
                  </a:lnTo>
                  <a:lnTo>
                    <a:pt x="3250" y="2252"/>
                  </a:lnTo>
                  <a:lnTo>
                    <a:pt x="3247" y="2257"/>
                  </a:lnTo>
                  <a:lnTo>
                    <a:pt x="3243" y="2264"/>
                  </a:lnTo>
                  <a:lnTo>
                    <a:pt x="3241" y="2273"/>
                  </a:lnTo>
                  <a:lnTo>
                    <a:pt x="3241" y="2281"/>
                  </a:lnTo>
                  <a:lnTo>
                    <a:pt x="3241" y="2300"/>
                  </a:lnTo>
                  <a:lnTo>
                    <a:pt x="3235" y="2300"/>
                  </a:lnTo>
                  <a:lnTo>
                    <a:pt x="3231" y="2303"/>
                  </a:lnTo>
                  <a:lnTo>
                    <a:pt x="3228" y="2307"/>
                  </a:lnTo>
                  <a:lnTo>
                    <a:pt x="3219" y="2312"/>
                  </a:lnTo>
                  <a:lnTo>
                    <a:pt x="3209" y="2315"/>
                  </a:lnTo>
                  <a:lnTo>
                    <a:pt x="3201" y="2320"/>
                  </a:lnTo>
                  <a:lnTo>
                    <a:pt x="3195" y="2322"/>
                  </a:lnTo>
                  <a:lnTo>
                    <a:pt x="3192" y="2324"/>
                  </a:lnTo>
                  <a:lnTo>
                    <a:pt x="3189" y="2324"/>
                  </a:lnTo>
                  <a:lnTo>
                    <a:pt x="3187" y="2320"/>
                  </a:lnTo>
                  <a:lnTo>
                    <a:pt x="3166" y="2320"/>
                  </a:lnTo>
                  <a:lnTo>
                    <a:pt x="3163" y="2317"/>
                  </a:lnTo>
                  <a:lnTo>
                    <a:pt x="3160" y="2313"/>
                  </a:lnTo>
                  <a:lnTo>
                    <a:pt x="3158" y="2308"/>
                  </a:lnTo>
                  <a:lnTo>
                    <a:pt x="3160" y="2303"/>
                  </a:lnTo>
                  <a:lnTo>
                    <a:pt x="3161" y="2300"/>
                  </a:lnTo>
                  <a:lnTo>
                    <a:pt x="3165" y="2298"/>
                  </a:lnTo>
                  <a:lnTo>
                    <a:pt x="3170" y="2293"/>
                  </a:lnTo>
                  <a:lnTo>
                    <a:pt x="3172" y="2291"/>
                  </a:lnTo>
                  <a:lnTo>
                    <a:pt x="3173" y="2286"/>
                  </a:lnTo>
                  <a:lnTo>
                    <a:pt x="3178" y="2288"/>
                  </a:lnTo>
                  <a:lnTo>
                    <a:pt x="3183" y="2286"/>
                  </a:lnTo>
                  <a:lnTo>
                    <a:pt x="3187" y="2284"/>
                  </a:lnTo>
                  <a:lnTo>
                    <a:pt x="3189" y="2281"/>
                  </a:lnTo>
                  <a:lnTo>
                    <a:pt x="3194" y="2276"/>
                  </a:lnTo>
                  <a:lnTo>
                    <a:pt x="3195" y="2274"/>
                  </a:lnTo>
                  <a:lnTo>
                    <a:pt x="3201" y="2273"/>
                  </a:lnTo>
                  <a:lnTo>
                    <a:pt x="3202" y="2257"/>
                  </a:lnTo>
                  <a:lnTo>
                    <a:pt x="3206" y="2244"/>
                  </a:lnTo>
                  <a:lnTo>
                    <a:pt x="3209" y="2230"/>
                  </a:lnTo>
                  <a:lnTo>
                    <a:pt x="3214" y="2218"/>
                  </a:lnTo>
                  <a:lnTo>
                    <a:pt x="3214" y="2213"/>
                  </a:lnTo>
                  <a:lnTo>
                    <a:pt x="3214" y="2208"/>
                  </a:lnTo>
                  <a:lnTo>
                    <a:pt x="3214" y="2203"/>
                  </a:lnTo>
                  <a:lnTo>
                    <a:pt x="3214" y="2197"/>
                  </a:lnTo>
                  <a:lnTo>
                    <a:pt x="3218" y="2197"/>
                  </a:lnTo>
                  <a:lnTo>
                    <a:pt x="3221" y="2197"/>
                  </a:lnTo>
                  <a:lnTo>
                    <a:pt x="3223" y="2194"/>
                  </a:lnTo>
                  <a:lnTo>
                    <a:pt x="3223" y="2189"/>
                  </a:lnTo>
                  <a:lnTo>
                    <a:pt x="3224" y="2186"/>
                  </a:lnTo>
                  <a:lnTo>
                    <a:pt x="3224" y="2184"/>
                  </a:lnTo>
                  <a:lnTo>
                    <a:pt x="3228" y="2184"/>
                  </a:lnTo>
                  <a:lnTo>
                    <a:pt x="3228" y="2143"/>
                  </a:lnTo>
                  <a:lnTo>
                    <a:pt x="3238" y="2136"/>
                  </a:lnTo>
                  <a:lnTo>
                    <a:pt x="3247" y="2129"/>
                  </a:lnTo>
                  <a:lnTo>
                    <a:pt x="3262" y="2112"/>
                  </a:lnTo>
                  <a:lnTo>
                    <a:pt x="3277" y="2095"/>
                  </a:lnTo>
                  <a:lnTo>
                    <a:pt x="3286" y="2088"/>
                  </a:lnTo>
                  <a:lnTo>
                    <a:pt x="3296" y="2082"/>
                  </a:lnTo>
                  <a:lnTo>
                    <a:pt x="3316" y="2068"/>
                  </a:lnTo>
                  <a:lnTo>
                    <a:pt x="3337" y="2054"/>
                  </a:lnTo>
                  <a:lnTo>
                    <a:pt x="3337" y="1986"/>
                  </a:lnTo>
                  <a:lnTo>
                    <a:pt x="3340" y="1986"/>
                  </a:lnTo>
                  <a:lnTo>
                    <a:pt x="3344" y="1983"/>
                  </a:lnTo>
                  <a:lnTo>
                    <a:pt x="3347" y="1981"/>
                  </a:lnTo>
                  <a:lnTo>
                    <a:pt x="3351" y="1979"/>
                  </a:lnTo>
                  <a:lnTo>
                    <a:pt x="3351" y="1976"/>
                  </a:lnTo>
                  <a:lnTo>
                    <a:pt x="3352" y="1974"/>
                  </a:lnTo>
                  <a:lnTo>
                    <a:pt x="3357" y="1972"/>
                  </a:lnTo>
                  <a:lnTo>
                    <a:pt x="3361" y="1969"/>
                  </a:lnTo>
                  <a:lnTo>
                    <a:pt x="3363" y="1967"/>
                  </a:lnTo>
                  <a:lnTo>
                    <a:pt x="3364" y="1966"/>
                  </a:lnTo>
                  <a:lnTo>
                    <a:pt x="3371" y="1966"/>
                  </a:lnTo>
                  <a:lnTo>
                    <a:pt x="3376" y="1964"/>
                  </a:lnTo>
                  <a:lnTo>
                    <a:pt x="3380" y="1960"/>
                  </a:lnTo>
                  <a:lnTo>
                    <a:pt x="3383" y="1957"/>
                  </a:lnTo>
                  <a:lnTo>
                    <a:pt x="3386" y="1954"/>
                  </a:lnTo>
                  <a:lnTo>
                    <a:pt x="3392" y="1952"/>
                  </a:lnTo>
                  <a:lnTo>
                    <a:pt x="3397" y="1950"/>
                  </a:lnTo>
                  <a:lnTo>
                    <a:pt x="3405" y="1952"/>
                  </a:lnTo>
                  <a:lnTo>
                    <a:pt x="3407" y="1947"/>
                  </a:lnTo>
                  <a:lnTo>
                    <a:pt x="3409" y="1943"/>
                  </a:lnTo>
                  <a:lnTo>
                    <a:pt x="3412" y="1938"/>
                  </a:lnTo>
                  <a:lnTo>
                    <a:pt x="3412" y="1931"/>
                  </a:lnTo>
                  <a:lnTo>
                    <a:pt x="3417" y="1928"/>
                  </a:lnTo>
                  <a:lnTo>
                    <a:pt x="3422" y="1925"/>
                  </a:lnTo>
                  <a:lnTo>
                    <a:pt x="3424" y="1920"/>
                  </a:lnTo>
                  <a:lnTo>
                    <a:pt x="3426" y="1911"/>
                  </a:lnTo>
                  <a:lnTo>
                    <a:pt x="3439" y="1901"/>
                  </a:lnTo>
                  <a:lnTo>
                    <a:pt x="3453" y="1887"/>
                  </a:lnTo>
                  <a:lnTo>
                    <a:pt x="3477" y="1861"/>
                  </a:lnTo>
                  <a:lnTo>
                    <a:pt x="3486" y="1855"/>
                  </a:lnTo>
                  <a:lnTo>
                    <a:pt x="3489" y="1851"/>
                  </a:lnTo>
                  <a:lnTo>
                    <a:pt x="3494" y="1846"/>
                  </a:lnTo>
                  <a:lnTo>
                    <a:pt x="3497" y="1843"/>
                  </a:lnTo>
                  <a:lnTo>
                    <a:pt x="3508" y="1836"/>
                  </a:lnTo>
                  <a:lnTo>
                    <a:pt x="3511" y="1836"/>
                  </a:lnTo>
                  <a:lnTo>
                    <a:pt x="3513" y="1834"/>
                  </a:lnTo>
                  <a:lnTo>
                    <a:pt x="3514" y="1829"/>
                  </a:lnTo>
                  <a:lnTo>
                    <a:pt x="3518" y="1829"/>
                  </a:lnTo>
                  <a:lnTo>
                    <a:pt x="3520" y="1827"/>
                  </a:lnTo>
                  <a:lnTo>
                    <a:pt x="3521" y="1822"/>
                  </a:lnTo>
                  <a:lnTo>
                    <a:pt x="3521" y="1817"/>
                  </a:lnTo>
                  <a:lnTo>
                    <a:pt x="3521" y="1812"/>
                  </a:lnTo>
                  <a:lnTo>
                    <a:pt x="3521" y="1807"/>
                  </a:lnTo>
                  <a:lnTo>
                    <a:pt x="3521" y="1802"/>
                  </a:lnTo>
                  <a:lnTo>
                    <a:pt x="3518" y="1797"/>
                  </a:lnTo>
                  <a:lnTo>
                    <a:pt x="3514" y="1791"/>
                  </a:lnTo>
                  <a:lnTo>
                    <a:pt x="3509" y="1788"/>
                  </a:lnTo>
                  <a:lnTo>
                    <a:pt x="3504" y="1786"/>
                  </a:lnTo>
                  <a:lnTo>
                    <a:pt x="3494" y="1783"/>
                  </a:lnTo>
                  <a:lnTo>
                    <a:pt x="3491" y="1779"/>
                  </a:lnTo>
                  <a:lnTo>
                    <a:pt x="3487" y="1774"/>
                  </a:lnTo>
                  <a:lnTo>
                    <a:pt x="3494" y="1774"/>
                  </a:lnTo>
                  <a:lnTo>
                    <a:pt x="3497" y="1774"/>
                  </a:lnTo>
                  <a:lnTo>
                    <a:pt x="3499" y="1773"/>
                  </a:lnTo>
                  <a:lnTo>
                    <a:pt x="3501" y="1768"/>
                  </a:lnTo>
                  <a:lnTo>
                    <a:pt x="3503" y="1762"/>
                  </a:lnTo>
                  <a:lnTo>
                    <a:pt x="3504" y="1761"/>
                  </a:lnTo>
                  <a:lnTo>
                    <a:pt x="3508" y="1761"/>
                  </a:lnTo>
                  <a:lnTo>
                    <a:pt x="3511" y="1761"/>
                  </a:lnTo>
                  <a:lnTo>
                    <a:pt x="3513" y="1759"/>
                  </a:lnTo>
                  <a:lnTo>
                    <a:pt x="3514" y="1754"/>
                  </a:lnTo>
                  <a:lnTo>
                    <a:pt x="3523" y="1759"/>
                  </a:lnTo>
                  <a:lnTo>
                    <a:pt x="3530" y="1766"/>
                  </a:lnTo>
                  <a:lnTo>
                    <a:pt x="3538" y="1771"/>
                  </a:lnTo>
                  <a:lnTo>
                    <a:pt x="3549" y="1774"/>
                  </a:lnTo>
                  <a:lnTo>
                    <a:pt x="3550" y="1779"/>
                  </a:lnTo>
                  <a:lnTo>
                    <a:pt x="3554" y="1783"/>
                  </a:lnTo>
                  <a:lnTo>
                    <a:pt x="3561" y="1788"/>
                  </a:lnTo>
                  <a:lnTo>
                    <a:pt x="3571" y="1793"/>
                  </a:lnTo>
                  <a:lnTo>
                    <a:pt x="3583" y="1795"/>
                  </a:lnTo>
                  <a:lnTo>
                    <a:pt x="3590" y="1795"/>
                  </a:lnTo>
                  <a:lnTo>
                    <a:pt x="3595" y="1793"/>
                  </a:lnTo>
                  <a:lnTo>
                    <a:pt x="3598" y="1790"/>
                  </a:lnTo>
                  <a:lnTo>
                    <a:pt x="3601" y="1786"/>
                  </a:lnTo>
                  <a:lnTo>
                    <a:pt x="3605" y="1783"/>
                  </a:lnTo>
                  <a:lnTo>
                    <a:pt x="3610" y="1781"/>
                  </a:lnTo>
                  <a:lnTo>
                    <a:pt x="3615" y="1779"/>
                  </a:lnTo>
                  <a:lnTo>
                    <a:pt x="3624" y="1781"/>
                  </a:lnTo>
                  <a:lnTo>
                    <a:pt x="3624" y="1778"/>
                  </a:lnTo>
                  <a:lnTo>
                    <a:pt x="3625" y="1776"/>
                  </a:lnTo>
                  <a:lnTo>
                    <a:pt x="3630" y="1774"/>
                  </a:lnTo>
                  <a:lnTo>
                    <a:pt x="3634" y="1771"/>
                  </a:lnTo>
                  <a:lnTo>
                    <a:pt x="3636" y="1769"/>
                  </a:lnTo>
                  <a:lnTo>
                    <a:pt x="3637" y="1768"/>
                  </a:lnTo>
                  <a:lnTo>
                    <a:pt x="3642" y="1766"/>
                  </a:lnTo>
                  <a:lnTo>
                    <a:pt x="3646" y="1764"/>
                  </a:lnTo>
                  <a:lnTo>
                    <a:pt x="3651" y="1761"/>
                  </a:lnTo>
                  <a:lnTo>
                    <a:pt x="3658" y="1761"/>
                  </a:lnTo>
                  <a:lnTo>
                    <a:pt x="3659" y="1751"/>
                  </a:lnTo>
                  <a:lnTo>
                    <a:pt x="3663" y="1740"/>
                  </a:lnTo>
                  <a:lnTo>
                    <a:pt x="3668" y="1732"/>
                  </a:lnTo>
                  <a:lnTo>
                    <a:pt x="3675" y="1725"/>
                  </a:lnTo>
                  <a:lnTo>
                    <a:pt x="3685" y="1720"/>
                  </a:lnTo>
                  <a:lnTo>
                    <a:pt x="3685" y="1715"/>
                  </a:lnTo>
                  <a:lnTo>
                    <a:pt x="3685" y="1710"/>
                  </a:lnTo>
                  <a:lnTo>
                    <a:pt x="3683" y="1704"/>
                  </a:lnTo>
                  <a:lnTo>
                    <a:pt x="3685" y="1699"/>
                  </a:lnTo>
                  <a:lnTo>
                    <a:pt x="3687" y="1698"/>
                  </a:lnTo>
                  <a:lnTo>
                    <a:pt x="3688" y="1698"/>
                  </a:lnTo>
                  <a:lnTo>
                    <a:pt x="3690" y="1696"/>
                  </a:lnTo>
                  <a:lnTo>
                    <a:pt x="3692" y="1693"/>
                  </a:lnTo>
                  <a:lnTo>
                    <a:pt x="3690" y="1693"/>
                  </a:lnTo>
                  <a:lnTo>
                    <a:pt x="3688" y="1691"/>
                  </a:lnTo>
                  <a:lnTo>
                    <a:pt x="3685" y="1686"/>
                  </a:lnTo>
                  <a:lnTo>
                    <a:pt x="3685" y="1677"/>
                  </a:lnTo>
                  <a:lnTo>
                    <a:pt x="3687" y="1670"/>
                  </a:lnTo>
                  <a:lnTo>
                    <a:pt x="3690" y="1665"/>
                  </a:lnTo>
                  <a:lnTo>
                    <a:pt x="3692" y="1658"/>
                  </a:lnTo>
                  <a:lnTo>
                    <a:pt x="3692" y="1652"/>
                  </a:lnTo>
                  <a:lnTo>
                    <a:pt x="3692" y="1641"/>
                  </a:lnTo>
                  <a:lnTo>
                    <a:pt x="3692" y="1618"/>
                  </a:lnTo>
                  <a:lnTo>
                    <a:pt x="3699" y="1590"/>
                  </a:lnTo>
                  <a:lnTo>
                    <a:pt x="3705" y="1563"/>
                  </a:lnTo>
                  <a:lnTo>
                    <a:pt x="3705" y="1554"/>
                  </a:lnTo>
                  <a:lnTo>
                    <a:pt x="3705" y="1548"/>
                  </a:lnTo>
                  <a:lnTo>
                    <a:pt x="3702" y="1536"/>
                  </a:lnTo>
                  <a:lnTo>
                    <a:pt x="3699" y="1524"/>
                  </a:lnTo>
                  <a:lnTo>
                    <a:pt x="3697" y="1517"/>
                  </a:lnTo>
                  <a:lnTo>
                    <a:pt x="3699" y="1508"/>
                  </a:lnTo>
                  <a:lnTo>
                    <a:pt x="3702" y="1507"/>
                  </a:lnTo>
                  <a:lnTo>
                    <a:pt x="3704" y="1505"/>
                  </a:lnTo>
                  <a:lnTo>
                    <a:pt x="3704" y="1502"/>
                  </a:lnTo>
                  <a:lnTo>
                    <a:pt x="3702" y="1496"/>
                  </a:lnTo>
                  <a:lnTo>
                    <a:pt x="3700" y="1495"/>
                  </a:lnTo>
                  <a:lnTo>
                    <a:pt x="3699" y="1495"/>
                  </a:lnTo>
                  <a:lnTo>
                    <a:pt x="3700" y="1490"/>
                  </a:lnTo>
                  <a:lnTo>
                    <a:pt x="3702" y="1486"/>
                  </a:lnTo>
                  <a:lnTo>
                    <a:pt x="3709" y="1481"/>
                  </a:lnTo>
                  <a:lnTo>
                    <a:pt x="3716" y="1476"/>
                  </a:lnTo>
                  <a:lnTo>
                    <a:pt x="3717" y="1473"/>
                  </a:lnTo>
                  <a:lnTo>
                    <a:pt x="3719" y="1467"/>
                  </a:lnTo>
                  <a:lnTo>
                    <a:pt x="3721" y="1466"/>
                  </a:lnTo>
                  <a:lnTo>
                    <a:pt x="3726" y="1464"/>
                  </a:lnTo>
                  <a:lnTo>
                    <a:pt x="3729" y="1462"/>
                  </a:lnTo>
                  <a:lnTo>
                    <a:pt x="3733" y="1461"/>
                  </a:lnTo>
                  <a:lnTo>
                    <a:pt x="3733" y="1457"/>
                  </a:lnTo>
                  <a:lnTo>
                    <a:pt x="3733" y="1454"/>
                  </a:lnTo>
                  <a:lnTo>
                    <a:pt x="3733" y="1450"/>
                  </a:lnTo>
                  <a:lnTo>
                    <a:pt x="3733" y="1447"/>
                  </a:lnTo>
                  <a:lnTo>
                    <a:pt x="3736" y="1447"/>
                  </a:lnTo>
                  <a:lnTo>
                    <a:pt x="3740" y="1447"/>
                  </a:lnTo>
                  <a:lnTo>
                    <a:pt x="3740" y="1444"/>
                  </a:lnTo>
                  <a:lnTo>
                    <a:pt x="3740" y="1440"/>
                  </a:lnTo>
                  <a:lnTo>
                    <a:pt x="3740" y="1437"/>
                  </a:lnTo>
                  <a:lnTo>
                    <a:pt x="3740" y="1433"/>
                  </a:lnTo>
                  <a:lnTo>
                    <a:pt x="3748" y="1428"/>
                  </a:lnTo>
                  <a:lnTo>
                    <a:pt x="3752" y="1425"/>
                  </a:lnTo>
                  <a:lnTo>
                    <a:pt x="3753" y="1420"/>
                  </a:lnTo>
                  <a:lnTo>
                    <a:pt x="3757" y="1418"/>
                  </a:lnTo>
                  <a:lnTo>
                    <a:pt x="3760" y="1416"/>
                  </a:lnTo>
                  <a:lnTo>
                    <a:pt x="3762" y="1408"/>
                  </a:lnTo>
                  <a:lnTo>
                    <a:pt x="3763" y="1404"/>
                  </a:lnTo>
                  <a:lnTo>
                    <a:pt x="3765" y="1401"/>
                  </a:lnTo>
                  <a:lnTo>
                    <a:pt x="3769" y="1399"/>
                  </a:lnTo>
                  <a:lnTo>
                    <a:pt x="3774" y="1399"/>
                  </a:lnTo>
                  <a:lnTo>
                    <a:pt x="3777" y="1372"/>
                  </a:lnTo>
                  <a:lnTo>
                    <a:pt x="3782" y="1346"/>
                  </a:lnTo>
                  <a:lnTo>
                    <a:pt x="3787" y="1321"/>
                  </a:lnTo>
                  <a:lnTo>
                    <a:pt x="3787" y="1305"/>
                  </a:lnTo>
                  <a:lnTo>
                    <a:pt x="3787" y="1290"/>
                  </a:lnTo>
                  <a:lnTo>
                    <a:pt x="3789" y="1290"/>
                  </a:lnTo>
                  <a:lnTo>
                    <a:pt x="3791" y="1288"/>
                  </a:lnTo>
                  <a:lnTo>
                    <a:pt x="3792" y="1285"/>
                  </a:lnTo>
                  <a:lnTo>
                    <a:pt x="3792" y="1280"/>
                  </a:lnTo>
                  <a:lnTo>
                    <a:pt x="3794" y="1276"/>
                  </a:lnTo>
                  <a:lnTo>
                    <a:pt x="3798" y="1276"/>
                  </a:lnTo>
                  <a:lnTo>
                    <a:pt x="3801" y="1276"/>
                  </a:lnTo>
                  <a:lnTo>
                    <a:pt x="3801" y="1273"/>
                  </a:lnTo>
                  <a:lnTo>
                    <a:pt x="3801" y="1269"/>
                  </a:lnTo>
                  <a:lnTo>
                    <a:pt x="3804" y="1269"/>
                  </a:lnTo>
                  <a:lnTo>
                    <a:pt x="3808" y="1269"/>
                  </a:lnTo>
                  <a:lnTo>
                    <a:pt x="3808" y="1266"/>
                  </a:lnTo>
                  <a:lnTo>
                    <a:pt x="3808" y="1263"/>
                  </a:lnTo>
                  <a:lnTo>
                    <a:pt x="3808" y="1259"/>
                  </a:lnTo>
                  <a:lnTo>
                    <a:pt x="3808" y="1256"/>
                  </a:lnTo>
                  <a:lnTo>
                    <a:pt x="3811" y="1256"/>
                  </a:lnTo>
                  <a:lnTo>
                    <a:pt x="3815" y="1256"/>
                  </a:lnTo>
                  <a:lnTo>
                    <a:pt x="3818" y="1249"/>
                  </a:lnTo>
                  <a:lnTo>
                    <a:pt x="3821" y="1242"/>
                  </a:lnTo>
                  <a:lnTo>
                    <a:pt x="3825" y="1242"/>
                  </a:lnTo>
                  <a:lnTo>
                    <a:pt x="3828" y="1242"/>
                  </a:lnTo>
                  <a:lnTo>
                    <a:pt x="3828" y="1239"/>
                  </a:lnTo>
                  <a:lnTo>
                    <a:pt x="3828" y="1235"/>
                  </a:lnTo>
                  <a:lnTo>
                    <a:pt x="3832" y="1232"/>
                  </a:lnTo>
                  <a:lnTo>
                    <a:pt x="3837" y="1230"/>
                  </a:lnTo>
                  <a:lnTo>
                    <a:pt x="3840" y="1227"/>
                  </a:lnTo>
                  <a:lnTo>
                    <a:pt x="3842" y="1222"/>
                  </a:lnTo>
                  <a:lnTo>
                    <a:pt x="3844" y="1222"/>
                  </a:lnTo>
                  <a:lnTo>
                    <a:pt x="3845" y="1220"/>
                  </a:lnTo>
                  <a:lnTo>
                    <a:pt x="3847" y="1217"/>
                  </a:lnTo>
                  <a:lnTo>
                    <a:pt x="3847" y="1211"/>
                  </a:lnTo>
                  <a:lnTo>
                    <a:pt x="3849" y="1208"/>
                  </a:lnTo>
                  <a:lnTo>
                    <a:pt x="3852" y="1208"/>
                  </a:lnTo>
                  <a:lnTo>
                    <a:pt x="3856" y="1208"/>
                  </a:lnTo>
                  <a:lnTo>
                    <a:pt x="3856" y="1205"/>
                  </a:lnTo>
                  <a:lnTo>
                    <a:pt x="3856" y="1201"/>
                  </a:lnTo>
                  <a:lnTo>
                    <a:pt x="3859" y="1201"/>
                  </a:lnTo>
                  <a:lnTo>
                    <a:pt x="3862" y="1201"/>
                  </a:lnTo>
                  <a:lnTo>
                    <a:pt x="3862" y="1198"/>
                  </a:lnTo>
                  <a:lnTo>
                    <a:pt x="3862" y="1194"/>
                  </a:lnTo>
                  <a:lnTo>
                    <a:pt x="3866" y="1194"/>
                  </a:lnTo>
                  <a:lnTo>
                    <a:pt x="3869" y="1194"/>
                  </a:lnTo>
                  <a:lnTo>
                    <a:pt x="3869" y="1191"/>
                  </a:lnTo>
                  <a:lnTo>
                    <a:pt x="3869" y="1188"/>
                  </a:lnTo>
                  <a:close/>
                  <a:moveTo>
                    <a:pt x="683" y="1686"/>
                  </a:moveTo>
                  <a:lnTo>
                    <a:pt x="676" y="1687"/>
                  </a:lnTo>
                  <a:lnTo>
                    <a:pt x="671" y="1687"/>
                  </a:lnTo>
                  <a:lnTo>
                    <a:pt x="664" y="1684"/>
                  </a:lnTo>
                  <a:lnTo>
                    <a:pt x="659" y="1679"/>
                  </a:lnTo>
                  <a:lnTo>
                    <a:pt x="654" y="1679"/>
                  </a:lnTo>
                  <a:lnTo>
                    <a:pt x="648" y="1679"/>
                  </a:lnTo>
                  <a:lnTo>
                    <a:pt x="647" y="1687"/>
                  </a:lnTo>
                  <a:lnTo>
                    <a:pt x="647" y="1693"/>
                  </a:lnTo>
                  <a:lnTo>
                    <a:pt x="650" y="1696"/>
                  </a:lnTo>
                  <a:lnTo>
                    <a:pt x="654" y="1698"/>
                  </a:lnTo>
                  <a:lnTo>
                    <a:pt x="657" y="1699"/>
                  </a:lnTo>
                  <a:lnTo>
                    <a:pt x="660" y="1703"/>
                  </a:lnTo>
                  <a:lnTo>
                    <a:pt x="662" y="1706"/>
                  </a:lnTo>
                  <a:lnTo>
                    <a:pt x="662" y="1713"/>
                  </a:lnTo>
                  <a:lnTo>
                    <a:pt x="667" y="1713"/>
                  </a:lnTo>
                  <a:lnTo>
                    <a:pt x="671" y="1715"/>
                  </a:lnTo>
                  <a:lnTo>
                    <a:pt x="674" y="1716"/>
                  </a:lnTo>
                  <a:lnTo>
                    <a:pt x="676" y="1720"/>
                  </a:lnTo>
                  <a:lnTo>
                    <a:pt x="681" y="1720"/>
                  </a:lnTo>
                  <a:lnTo>
                    <a:pt x="686" y="1718"/>
                  </a:lnTo>
                  <a:lnTo>
                    <a:pt x="689" y="1716"/>
                  </a:lnTo>
                  <a:lnTo>
                    <a:pt x="693" y="1713"/>
                  </a:lnTo>
                  <a:lnTo>
                    <a:pt x="698" y="1706"/>
                  </a:lnTo>
                  <a:lnTo>
                    <a:pt x="703" y="1699"/>
                  </a:lnTo>
                  <a:lnTo>
                    <a:pt x="696" y="1699"/>
                  </a:lnTo>
                  <a:lnTo>
                    <a:pt x="689" y="1699"/>
                  </a:lnTo>
                  <a:lnTo>
                    <a:pt x="686" y="1696"/>
                  </a:lnTo>
                  <a:lnTo>
                    <a:pt x="683" y="1693"/>
                  </a:lnTo>
                  <a:lnTo>
                    <a:pt x="683" y="1686"/>
                  </a:lnTo>
                  <a:close/>
                  <a:moveTo>
                    <a:pt x="710" y="1563"/>
                  </a:moveTo>
                  <a:lnTo>
                    <a:pt x="707" y="1565"/>
                  </a:lnTo>
                  <a:lnTo>
                    <a:pt x="703" y="1566"/>
                  </a:lnTo>
                  <a:lnTo>
                    <a:pt x="700" y="1570"/>
                  </a:lnTo>
                  <a:lnTo>
                    <a:pt x="696" y="1570"/>
                  </a:lnTo>
                  <a:lnTo>
                    <a:pt x="695" y="1577"/>
                  </a:lnTo>
                  <a:lnTo>
                    <a:pt x="695" y="1582"/>
                  </a:lnTo>
                  <a:lnTo>
                    <a:pt x="698" y="1589"/>
                  </a:lnTo>
                  <a:lnTo>
                    <a:pt x="703" y="1594"/>
                  </a:lnTo>
                  <a:lnTo>
                    <a:pt x="703" y="1599"/>
                  </a:lnTo>
                  <a:lnTo>
                    <a:pt x="703" y="1604"/>
                  </a:lnTo>
                  <a:lnTo>
                    <a:pt x="713" y="1602"/>
                  </a:lnTo>
                  <a:lnTo>
                    <a:pt x="720" y="1604"/>
                  </a:lnTo>
                  <a:lnTo>
                    <a:pt x="725" y="1607"/>
                  </a:lnTo>
                  <a:lnTo>
                    <a:pt x="729" y="1612"/>
                  </a:lnTo>
                  <a:lnTo>
                    <a:pt x="734" y="1624"/>
                  </a:lnTo>
                  <a:lnTo>
                    <a:pt x="737" y="1629"/>
                  </a:lnTo>
                  <a:lnTo>
                    <a:pt x="744" y="1631"/>
                  </a:lnTo>
                  <a:lnTo>
                    <a:pt x="744" y="1624"/>
                  </a:lnTo>
                  <a:lnTo>
                    <a:pt x="744" y="1619"/>
                  </a:lnTo>
                  <a:lnTo>
                    <a:pt x="744" y="1616"/>
                  </a:lnTo>
                  <a:lnTo>
                    <a:pt x="748" y="1611"/>
                  </a:lnTo>
                  <a:lnTo>
                    <a:pt x="749" y="1609"/>
                  </a:lnTo>
                  <a:lnTo>
                    <a:pt x="749" y="1604"/>
                  </a:lnTo>
                  <a:lnTo>
                    <a:pt x="748" y="1600"/>
                  </a:lnTo>
                  <a:lnTo>
                    <a:pt x="746" y="1600"/>
                  </a:lnTo>
                  <a:lnTo>
                    <a:pt x="748" y="1599"/>
                  </a:lnTo>
                  <a:lnTo>
                    <a:pt x="746" y="1597"/>
                  </a:lnTo>
                  <a:lnTo>
                    <a:pt x="742" y="1595"/>
                  </a:lnTo>
                  <a:lnTo>
                    <a:pt x="739" y="1594"/>
                  </a:lnTo>
                  <a:lnTo>
                    <a:pt x="739" y="1592"/>
                  </a:lnTo>
                  <a:lnTo>
                    <a:pt x="741" y="1590"/>
                  </a:lnTo>
                  <a:lnTo>
                    <a:pt x="739" y="1590"/>
                  </a:lnTo>
                  <a:lnTo>
                    <a:pt x="737" y="1587"/>
                  </a:lnTo>
                  <a:lnTo>
                    <a:pt x="737" y="1585"/>
                  </a:lnTo>
                  <a:lnTo>
                    <a:pt x="732" y="1578"/>
                  </a:lnTo>
                  <a:lnTo>
                    <a:pt x="729" y="1573"/>
                  </a:lnTo>
                  <a:lnTo>
                    <a:pt x="729" y="1571"/>
                  </a:lnTo>
                  <a:lnTo>
                    <a:pt x="730" y="1568"/>
                  </a:lnTo>
                  <a:lnTo>
                    <a:pt x="729" y="1565"/>
                  </a:lnTo>
                  <a:lnTo>
                    <a:pt x="727" y="1561"/>
                  </a:lnTo>
                  <a:lnTo>
                    <a:pt x="724" y="1560"/>
                  </a:lnTo>
                  <a:lnTo>
                    <a:pt x="720" y="1558"/>
                  </a:lnTo>
                  <a:lnTo>
                    <a:pt x="717" y="1556"/>
                  </a:lnTo>
                  <a:lnTo>
                    <a:pt x="717" y="1560"/>
                  </a:lnTo>
                  <a:lnTo>
                    <a:pt x="715" y="1561"/>
                  </a:lnTo>
                  <a:lnTo>
                    <a:pt x="710" y="1563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94" name="Freeform 80">
              <a:extLst>
                <a:ext uri="{FF2B5EF4-FFF2-40B4-BE49-F238E27FC236}">
                  <a16:creationId xmlns:a16="http://schemas.microsoft.com/office/drawing/2014/main" id="{092AC2ED-8204-462E-8345-799EB7430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6279" y="5078747"/>
              <a:ext cx="17462" cy="12700"/>
            </a:xfrm>
            <a:custGeom>
              <a:avLst/>
              <a:gdLst>
                <a:gd name="T0" fmla="*/ 0 w 47"/>
                <a:gd name="T1" fmla="*/ 26 h 34"/>
                <a:gd name="T2" fmla="*/ 0 w 47"/>
                <a:gd name="T3" fmla="*/ 26 h 34"/>
                <a:gd name="T4" fmla="*/ 5 w 47"/>
                <a:gd name="T5" fmla="*/ 18 h 34"/>
                <a:gd name="T6" fmla="*/ 9 w 47"/>
                <a:gd name="T7" fmla="*/ 11 h 34"/>
                <a:gd name="T8" fmla="*/ 14 w 47"/>
                <a:gd name="T9" fmla="*/ 6 h 34"/>
                <a:gd name="T10" fmla="*/ 22 w 47"/>
                <a:gd name="T11" fmla="*/ 4 h 34"/>
                <a:gd name="T12" fmla="*/ 22 w 47"/>
                <a:gd name="T13" fmla="*/ 4 h 34"/>
                <a:gd name="T14" fmla="*/ 38 w 47"/>
                <a:gd name="T15" fmla="*/ 0 h 34"/>
                <a:gd name="T16" fmla="*/ 43 w 47"/>
                <a:gd name="T17" fmla="*/ 2 h 34"/>
                <a:gd name="T18" fmla="*/ 44 w 47"/>
                <a:gd name="T19" fmla="*/ 4 h 34"/>
                <a:gd name="T20" fmla="*/ 46 w 47"/>
                <a:gd name="T21" fmla="*/ 7 h 34"/>
                <a:gd name="T22" fmla="*/ 46 w 47"/>
                <a:gd name="T23" fmla="*/ 7 h 34"/>
                <a:gd name="T24" fmla="*/ 46 w 47"/>
                <a:gd name="T25" fmla="*/ 14 h 34"/>
                <a:gd name="T26" fmla="*/ 44 w 47"/>
                <a:gd name="T27" fmla="*/ 21 h 34"/>
                <a:gd name="T28" fmla="*/ 39 w 47"/>
                <a:gd name="T29" fmla="*/ 26 h 34"/>
                <a:gd name="T30" fmla="*/ 31 w 47"/>
                <a:gd name="T31" fmla="*/ 31 h 34"/>
                <a:gd name="T32" fmla="*/ 31 w 47"/>
                <a:gd name="T33" fmla="*/ 31 h 34"/>
                <a:gd name="T34" fmla="*/ 26 w 47"/>
                <a:gd name="T35" fmla="*/ 33 h 34"/>
                <a:gd name="T36" fmla="*/ 20 w 47"/>
                <a:gd name="T37" fmla="*/ 33 h 34"/>
                <a:gd name="T38" fmla="*/ 12 w 47"/>
                <a:gd name="T39" fmla="*/ 31 h 34"/>
                <a:gd name="T40" fmla="*/ 0 w 47"/>
                <a:gd name="T41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34">
                  <a:moveTo>
                    <a:pt x="0" y="26"/>
                  </a:moveTo>
                  <a:lnTo>
                    <a:pt x="0" y="26"/>
                  </a:lnTo>
                  <a:lnTo>
                    <a:pt x="5" y="18"/>
                  </a:lnTo>
                  <a:lnTo>
                    <a:pt x="9" y="11"/>
                  </a:lnTo>
                  <a:lnTo>
                    <a:pt x="14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8" y="0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14"/>
                  </a:lnTo>
                  <a:lnTo>
                    <a:pt x="44" y="21"/>
                  </a:lnTo>
                  <a:lnTo>
                    <a:pt x="39" y="26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6" y="33"/>
                  </a:lnTo>
                  <a:lnTo>
                    <a:pt x="20" y="33"/>
                  </a:lnTo>
                  <a:lnTo>
                    <a:pt x="12" y="31"/>
                  </a:lnTo>
                  <a:lnTo>
                    <a:pt x="0" y="26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Freeform 202">
              <a:extLst>
                <a:ext uri="{FF2B5EF4-FFF2-40B4-BE49-F238E27FC236}">
                  <a16:creationId xmlns:a16="http://schemas.microsoft.com/office/drawing/2014/main" id="{2BC69BC9-7438-4A20-8B03-F068D0394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Freeform 203">
              <a:extLst>
                <a:ext uri="{FF2B5EF4-FFF2-40B4-BE49-F238E27FC236}">
                  <a16:creationId xmlns:a16="http://schemas.microsoft.com/office/drawing/2014/main" id="{0D547B45-6119-4FF8-979C-2B4F7EB3E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Freeform 204">
              <a:extLst>
                <a:ext uri="{FF2B5EF4-FFF2-40B4-BE49-F238E27FC236}">
                  <a16:creationId xmlns:a16="http://schemas.microsoft.com/office/drawing/2014/main" id="{2D266065-8A90-47E5-8CDD-F8CFF6B0B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Freeform 205">
              <a:extLst>
                <a:ext uri="{FF2B5EF4-FFF2-40B4-BE49-F238E27FC236}">
                  <a16:creationId xmlns:a16="http://schemas.microsoft.com/office/drawing/2014/main" id="{68866C77-92CE-4B97-A3B6-DBD4A1FCB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Freeform 206">
              <a:extLst>
                <a:ext uri="{FF2B5EF4-FFF2-40B4-BE49-F238E27FC236}">
                  <a16:creationId xmlns:a16="http://schemas.microsoft.com/office/drawing/2014/main" id="{14CEFE70-758C-402D-B7A3-1C3C25A19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Freeform 207">
              <a:extLst>
                <a:ext uri="{FF2B5EF4-FFF2-40B4-BE49-F238E27FC236}">
                  <a16:creationId xmlns:a16="http://schemas.microsoft.com/office/drawing/2014/main" id="{650489CE-467F-45B6-9844-D8A18861D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29" y="1043322"/>
              <a:ext cx="1587" cy="158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Freeform 208">
              <a:extLst>
                <a:ext uri="{FF2B5EF4-FFF2-40B4-BE49-F238E27FC236}">
                  <a16:creationId xmlns:a16="http://schemas.microsoft.com/office/drawing/2014/main" id="{E134943D-A5BD-415E-8472-464212286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Freeform 209">
              <a:extLst>
                <a:ext uri="{FF2B5EF4-FFF2-40B4-BE49-F238E27FC236}">
                  <a16:creationId xmlns:a16="http://schemas.microsoft.com/office/drawing/2014/main" id="{A75C399E-2FE5-4F00-930C-D8E7B07C0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4204" y="1062372"/>
              <a:ext cx="1587" cy="1588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3 h 4"/>
                <a:gd name="T4" fmla="*/ 5 w 6"/>
                <a:gd name="T5" fmla="*/ 3 h 4"/>
                <a:gd name="T6" fmla="*/ 0 w 6"/>
                <a:gd name="T7" fmla="*/ 0 h 4"/>
                <a:gd name="T8" fmla="*/ 0 w 6"/>
                <a:gd name="T9" fmla="*/ 0 h 4"/>
                <a:gd name="T10" fmla="*/ 2 w 6"/>
                <a:gd name="T11" fmla="*/ 2 h 4"/>
                <a:gd name="T12" fmla="*/ 2 w 6"/>
                <a:gd name="T13" fmla="*/ 2 h 4"/>
                <a:gd name="T14" fmla="*/ 5 w 6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lnTo>
                    <a:pt x="5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5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Freeform 210">
              <a:extLst>
                <a:ext uri="{FF2B5EF4-FFF2-40B4-BE49-F238E27FC236}">
                  <a16:creationId xmlns:a16="http://schemas.microsoft.com/office/drawing/2014/main" id="{7312C567-A79F-4844-BED1-946E5B7B2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4991" y="1032210"/>
              <a:ext cx="4763" cy="1587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0 h 4"/>
                <a:gd name="T4" fmla="*/ 12 w 13"/>
                <a:gd name="T5" fmla="*/ 3 h 4"/>
                <a:gd name="T6" fmla="*/ 12 w 13"/>
                <a:gd name="T7" fmla="*/ 3 h 4"/>
                <a:gd name="T8" fmla="*/ 0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4" name="Freeform 211">
              <a:extLst>
                <a:ext uri="{FF2B5EF4-FFF2-40B4-BE49-F238E27FC236}">
                  <a16:creationId xmlns:a16="http://schemas.microsoft.com/office/drawing/2014/main" id="{87A4D2CC-EDCB-4E5F-969F-0FF59750D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1816" y="1032210"/>
              <a:ext cx="3175" cy="1587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Freeform 212">
              <a:extLst>
                <a:ext uri="{FF2B5EF4-FFF2-40B4-BE49-F238E27FC236}">
                  <a16:creationId xmlns:a16="http://schemas.microsoft.com/office/drawing/2014/main" id="{DE829CD9-0E7F-4326-822C-67E4B7620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6104" y="10369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Freeform 213">
              <a:extLst>
                <a:ext uri="{FF2B5EF4-FFF2-40B4-BE49-F238E27FC236}">
                  <a16:creationId xmlns:a16="http://schemas.microsoft.com/office/drawing/2014/main" id="{F9DE4B33-D1BF-4FAE-81FC-083608C09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454" y="1040147"/>
              <a:ext cx="3175" cy="1588"/>
            </a:xfrm>
            <a:custGeom>
              <a:avLst/>
              <a:gdLst>
                <a:gd name="T0" fmla="*/ 8 w 11"/>
                <a:gd name="T1" fmla="*/ 0 h 4"/>
                <a:gd name="T2" fmla="*/ 8 w 11"/>
                <a:gd name="T3" fmla="*/ 0 h 4"/>
                <a:gd name="T4" fmla="*/ 0 w 11"/>
                <a:gd name="T5" fmla="*/ 0 h 4"/>
                <a:gd name="T6" fmla="*/ 0 w 11"/>
                <a:gd name="T7" fmla="*/ 0 h 4"/>
                <a:gd name="T8" fmla="*/ 10 w 11"/>
                <a:gd name="T9" fmla="*/ 3 h 4"/>
                <a:gd name="T10" fmla="*/ 10 w 11"/>
                <a:gd name="T11" fmla="*/ 3 h 4"/>
                <a:gd name="T12" fmla="*/ 8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Freeform 214">
              <a:extLst>
                <a:ext uri="{FF2B5EF4-FFF2-40B4-BE49-F238E27FC236}">
                  <a16:creationId xmlns:a16="http://schemas.microsoft.com/office/drawing/2014/main" id="{F491F19A-7FCC-40D0-B9A0-DCC3A083A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854" y="1056022"/>
              <a:ext cx="6350" cy="4763"/>
            </a:xfrm>
            <a:custGeom>
              <a:avLst/>
              <a:gdLst>
                <a:gd name="T0" fmla="*/ 9 w 16"/>
                <a:gd name="T1" fmla="*/ 0 h 13"/>
                <a:gd name="T2" fmla="*/ 9 w 16"/>
                <a:gd name="T3" fmla="*/ 0 h 13"/>
                <a:gd name="T4" fmla="*/ 5 w 16"/>
                <a:gd name="T5" fmla="*/ 0 h 13"/>
                <a:gd name="T6" fmla="*/ 0 w 16"/>
                <a:gd name="T7" fmla="*/ 0 h 13"/>
                <a:gd name="T8" fmla="*/ 0 w 16"/>
                <a:gd name="T9" fmla="*/ 0 h 13"/>
                <a:gd name="T10" fmla="*/ 9 w 16"/>
                <a:gd name="T11" fmla="*/ 6 h 13"/>
                <a:gd name="T12" fmla="*/ 15 w 16"/>
                <a:gd name="T13" fmla="*/ 12 h 13"/>
                <a:gd name="T14" fmla="*/ 15 w 16"/>
                <a:gd name="T15" fmla="*/ 12 h 13"/>
                <a:gd name="T16" fmla="*/ 12 w 16"/>
                <a:gd name="T17" fmla="*/ 7 h 13"/>
                <a:gd name="T18" fmla="*/ 9 w 16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6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Freeform 215">
              <a:extLst>
                <a:ext uri="{FF2B5EF4-FFF2-40B4-BE49-F238E27FC236}">
                  <a16:creationId xmlns:a16="http://schemas.microsoft.com/office/drawing/2014/main" id="{C3749BE1-7028-4611-88D9-C5A48CABC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9279" y="1038560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0 w 4"/>
                <a:gd name="T13" fmla="*/ 0 h 1"/>
                <a:gd name="T14" fmla="*/ 0 w 4"/>
                <a:gd name="T15" fmla="*/ 0 h 1"/>
                <a:gd name="T16" fmla="*/ 3 w 4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Freeform 216">
              <a:extLst>
                <a:ext uri="{FF2B5EF4-FFF2-40B4-BE49-F238E27FC236}">
                  <a16:creationId xmlns:a16="http://schemas.microsoft.com/office/drawing/2014/main" id="{A64459E6-B594-47F7-AEC3-6E3C3A99B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1341" y="1033797"/>
              <a:ext cx="3175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6 w 7"/>
                <a:gd name="T5" fmla="*/ 2 h 3"/>
                <a:gd name="T6" fmla="*/ 6 w 7"/>
                <a:gd name="T7" fmla="*/ 2 h 3"/>
                <a:gd name="T8" fmla="*/ 0 w 7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Freeform 217">
              <a:extLst>
                <a:ext uri="{FF2B5EF4-FFF2-40B4-BE49-F238E27FC236}">
                  <a16:creationId xmlns:a16="http://schemas.microsoft.com/office/drawing/2014/main" id="{6D99E838-9EE2-4A4D-897E-04B8CF50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9754" y="1033797"/>
              <a:ext cx="1587" cy="1588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5 w 6"/>
                <a:gd name="T7" fmla="*/ 4 h 5"/>
                <a:gd name="T8" fmla="*/ 0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Freeform 218">
              <a:extLst>
                <a:ext uri="{FF2B5EF4-FFF2-40B4-BE49-F238E27FC236}">
                  <a16:creationId xmlns:a16="http://schemas.microsoft.com/office/drawing/2014/main" id="{C2C380BC-5807-456D-8345-FBCA7C166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0391" y="1043322"/>
              <a:ext cx="1588" cy="1588"/>
            </a:xfrm>
            <a:custGeom>
              <a:avLst/>
              <a:gdLst>
                <a:gd name="T0" fmla="*/ 4 w 5"/>
                <a:gd name="T1" fmla="*/ 5 h 6"/>
                <a:gd name="T2" fmla="*/ 4 w 5"/>
                <a:gd name="T3" fmla="*/ 5 h 6"/>
                <a:gd name="T4" fmla="*/ 2 w 5"/>
                <a:gd name="T5" fmla="*/ 1 h 6"/>
                <a:gd name="T6" fmla="*/ 2 w 5"/>
                <a:gd name="T7" fmla="*/ 1 h 6"/>
                <a:gd name="T8" fmla="*/ 0 w 5"/>
                <a:gd name="T9" fmla="*/ 0 h 6"/>
                <a:gd name="T10" fmla="*/ 0 w 5"/>
                <a:gd name="T11" fmla="*/ 0 h 6"/>
                <a:gd name="T12" fmla="*/ 2 w 5"/>
                <a:gd name="T13" fmla="*/ 5 h 6"/>
                <a:gd name="T14" fmla="*/ 2 w 5"/>
                <a:gd name="T15" fmla="*/ 5 h 6"/>
                <a:gd name="T16" fmla="*/ 4 w 5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lnTo>
                    <a:pt x="4" y="5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Freeform 219">
              <a:extLst>
                <a:ext uri="{FF2B5EF4-FFF2-40B4-BE49-F238E27FC236}">
                  <a16:creationId xmlns:a16="http://schemas.microsoft.com/office/drawing/2014/main" id="{292924CD-89B2-411B-B1AB-CEAD326C6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6497"/>
              <a:ext cx="1588" cy="1588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0 w 3"/>
                <a:gd name="T5" fmla="*/ 0 h 4"/>
                <a:gd name="T6" fmla="*/ 0 w 3"/>
                <a:gd name="T7" fmla="*/ 0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" name="Freeform 221">
              <a:extLst>
                <a:ext uri="{FF2B5EF4-FFF2-40B4-BE49-F238E27FC236}">
                  <a16:creationId xmlns:a16="http://schemas.microsoft.com/office/drawing/2014/main" id="{2DABBD9E-655C-4AF4-8B03-328D4F1AE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1566" y="1881522"/>
              <a:ext cx="1727200" cy="1466850"/>
            </a:xfrm>
            <a:custGeom>
              <a:avLst/>
              <a:gdLst>
                <a:gd name="T0" fmla="*/ 3391 w 4798"/>
                <a:gd name="T1" fmla="*/ 3712 h 4075"/>
                <a:gd name="T2" fmla="*/ 3507 w 4798"/>
                <a:gd name="T3" fmla="*/ 3569 h 4075"/>
                <a:gd name="T4" fmla="*/ 3562 w 4798"/>
                <a:gd name="T5" fmla="*/ 3487 h 4075"/>
                <a:gd name="T6" fmla="*/ 3616 w 4798"/>
                <a:gd name="T7" fmla="*/ 3378 h 4075"/>
                <a:gd name="T8" fmla="*/ 3742 w 4798"/>
                <a:gd name="T9" fmla="*/ 3303 h 4075"/>
                <a:gd name="T10" fmla="*/ 3574 w 4798"/>
                <a:gd name="T11" fmla="*/ 3228 h 4075"/>
                <a:gd name="T12" fmla="*/ 3637 w 4798"/>
                <a:gd name="T13" fmla="*/ 2941 h 4075"/>
                <a:gd name="T14" fmla="*/ 3691 w 4798"/>
                <a:gd name="T15" fmla="*/ 2695 h 4075"/>
                <a:gd name="T16" fmla="*/ 3451 w 4798"/>
                <a:gd name="T17" fmla="*/ 2804 h 4075"/>
                <a:gd name="T18" fmla="*/ 3222 w 4798"/>
                <a:gd name="T19" fmla="*/ 2922 h 4075"/>
                <a:gd name="T20" fmla="*/ 3104 w 4798"/>
                <a:gd name="T21" fmla="*/ 3117 h 4075"/>
                <a:gd name="T22" fmla="*/ 3191 w 4798"/>
                <a:gd name="T23" fmla="*/ 3023 h 4075"/>
                <a:gd name="T24" fmla="*/ 3528 w 4798"/>
                <a:gd name="T25" fmla="*/ 2968 h 4075"/>
                <a:gd name="T26" fmla="*/ 3422 w 4798"/>
                <a:gd name="T27" fmla="*/ 2996 h 4075"/>
                <a:gd name="T28" fmla="*/ 3330 w 4798"/>
                <a:gd name="T29" fmla="*/ 3173 h 4075"/>
                <a:gd name="T30" fmla="*/ 3198 w 4798"/>
                <a:gd name="T31" fmla="*/ 3154 h 4075"/>
                <a:gd name="T32" fmla="*/ 3055 w 4798"/>
                <a:gd name="T33" fmla="*/ 3141 h 4075"/>
                <a:gd name="T34" fmla="*/ 3036 w 4798"/>
                <a:gd name="T35" fmla="*/ 3241 h 4075"/>
                <a:gd name="T36" fmla="*/ 3091 w 4798"/>
                <a:gd name="T37" fmla="*/ 3449 h 4075"/>
                <a:gd name="T38" fmla="*/ 3098 w 4798"/>
                <a:gd name="T39" fmla="*/ 3630 h 4075"/>
                <a:gd name="T40" fmla="*/ 3147 w 4798"/>
                <a:gd name="T41" fmla="*/ 3893 h 4075"/>
                <a:gd name="T42" fmla="*/ 3412 w 4798"/>
                <a:gd name="T43" fmla="*/ 3896 h 4075"/>
                <a:gd name="T44" fmla="*/ 3497 w 4798"/>
                <a:gd name="T45" fmla="*/ 3146 h 4075"/>
                <a:gd name="T46" fmla="*/ 3633 w 4798"/>
                <a:gd name="T47" fmla="*/ 3480 h 4075"/>
                <a:gd name="T48" fmla="*/ 3176 w 4798"/>
                <a:gd name="T49" fmla="*/ 3107 h 4075"/>
                <a:gd name="T50" fmla="*/ 3297 w 4798"/>
                <a:gd name="T51" fmla="*/ 3066 h 4075"/>
                <a:gd name="T52" fmla="*/ 3998 w 4798"/>
                <a:gd name="T53" fmla="*/ 3514 h 4075"/>
                <a:gd name="T54" fmla="*/ 3773 w 4798"/>
                <a:gd name="T55" fmla="*/ 2866 h 4075"/>
                <a:gd name="T56" fmla="*/ 3603 w 4798"/>
                <a:gd name="T57" fmla="*/ 3470 h 4075"/>
                <a:gd name="T58" fmla="*/ 3139 w 4798"/>
                <a:gd name="T59" fmla="*/ 3785 h 4075"/>
                <a:gd name="T60" fmla="*/ 3867 w 4798"/>
                <a:gd name="T61" fmla="*/ 3893 h 4075"/>
                <a:gd name="T62" fmla="*/ 3744 w 4798"/>
                <a:gd name="T63" fmla="*/ 3952 h 4075"/>
                <a:gd name="T64" fmla="*/ 3848 w 4798"/>
                <a:gd name="T65" fmla="*/ 4060 h 4075"/>
                <a:gd name="T66" fmla="*/ 3951 w 4798"/>
                <a:gd name="T67" fmla="*/ 4019 h 4075"/>
                <a:gd name="T68" fmla="*/ 3787 w 4798"/>
                <a:gd name="T69" fmla="*/ 3808 h 4075"/>
                <a:gd name="T70" fmla="*/ 4684 w 4798"/>
                <a:gd name="T71" fmla="*/ 3857 h 4075"/>
                <a:gd name="T72" fmla="*/ 4148 w 4798"/>
                <a:gd name="T73" fmla="*/ 3451 h 4075"/>
                <a:gd name="T74" fmla="*/ 4009 w 4798"/>
                <a:gd name="T75" fmla="*/ 3494 h 4075"/>
                <a:gd name="T76" fmla="*/ 3934 w 4798"/>
                <a:gd name="T77" fmla="*/ 3562 h 4075"/>
                <a:gd name="T78" fmla="*/ 3821 w 4798"/>
                <a:gd name="T79" fmla="*/ 3463 h 4075"/>
                <a:gd name="T80" fmla="*/ 3729 w 4798"/>
                <a:gd name="T81" fmla="*/ 3567 h 4075"/>
                <a:gd name="T82" fmla="*/ 3819 w 4798"/>
                <a:gd name="T83" fmla="*/ 3808 h 4075"/>
                <a:gd name="T84" fmla="*/ 3998 w 4798"/>
                <a:gd name="T85" fmla="*/ 3915 h 4075"/>
                <a:gd name="T86" fmla="*/ 4055 w 4798"/>
                <a:gd name="T87" fmla="*/ 3683 h 4075"/>
                <a:gd name="T88" fmla="*/ 3572 w 4798"/>
                <a:gd name="T89" fmla="*/ 3548 h 4075"/>
                <a:gd name="T90" fmla="*/ 4029 w 4798"/>
                <a:gd name="T91" fmla="*/ 3956 h 4075"/>
                <a:gd name="T92" fmla="*/ 3679 w 4798"/>
                <a:gd name="T93" fmla="*/ 3900 h 4075"/>
                <a:gd name="T94" fmla="*/ 3705 w 4798"/>
                <a:gd name="T95" fmla="*/ 3903 h 4075"/>
                <a:gd name="T96" fmla="*/ 3574 w 4798"/>
                <a:gd name="T97" fmla="*/ 3867 h 4075"/>
                <a:gd name="T98" fmla="*/ 3676 w 4798"/>
                <a:gd name="T99" fmla="*/ 3675 h 4075"/>
                <a:gd name="T100" fmla="*/ 3582 w 4798"/>
                <a:gd name="T101" fmla="*/ 3617 h 4075"/>
                <a:gd name="T102" fmla="*/ 3437 w 4798"/>
                <a:gd name="T103" fmla="*/ 3676 h 4075"/>
                <a:gd name="T104" fmla="*/ 3511 w 4798"/>
                <a:gd name="T105" fmla="*/ 3833 h 4075"/>
                <a:gd name="T106" fmla="*/ 3453 w 4798"/>
                <a:gd name="T107" fmla="*/ 3929 h 4075"/>
                <a:gd name="T108" fmla="*/ 3545 w 4798"/>
                <a:gd name="T109" fmla="*/ 3917 h 4075"/>
                <a:gd name="T110" fmla="*/ 133 w 4798"/>
                <a:gd name="T111" fmla="*/ 283 h 4075"/>
                <a:gd name="T112" fmla="*/ 88 w 4798"/>
                <a:gd name="T113" fmla="*/ 423 h 4075"/>
                <a:gd name="T114" fmla="*/ 223 w 4798"/>
                <a:gd name="T115" fmla="*/ 38 h 4075"/>
                <a:gd name="T116" fmla="*/ 48 w 4798"/>
                <a:gd name="T117" fmla="*/ 92 h 4075"/>
                <a:gd name="T118" fmla="*/ 158 w 4798"/>
                <a:gd name="T119" fmla="*/ 135 h 4075"/>
                <a:gd name="T120" fmla="*/ 218 w 4798"/>
                <a:gd name="T121" fmla="*/ 102 h 4075"/>
                <a:gd name="T122" fmla="*/ 225 w 4798"/>
                <a:gd name="T123" fmla="*/ 68 h 4075"/>
                <a:gd name="T124" fmla="*/ 136 w 4798"/>
                <a:gd name="T125" fmla="*/ 287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98" h="4075">
                  <a:moveTo>
                    <a:pt x="3412" y="3896"/>
                  </a:moveTo>
                  <a:lnTo>
                    <a:pt x="3405" y="3886"/>
                  </a:lnTo>
                  <a:lnTo>
                    <a:pt x="3396" y="3877"/>
                  </a:lnTo>
                  <a:lnTo>
                    <a:pt x="3388" y="3869"/>
                  </a:lnTo>
                  <a:lnTo>
                    <a:pt x="3377" y="3862"/>
                  </a:lnTo>
                  <a:lnTo>
                    <a:pt x="3379" y="3859"/>
                  </a:lnTo>
                  <a:lnTo>
                    <a:pt x="3381" y="3855"/>
                  </a:lnTo>
                  <a:lnTo>
                    <a:pt x="3384" y="3852"/>
                  </a:lnTo>
                  <a:lnTo>
                    <a:pt x="3384" y="3848"/>
                  </a:lnTo>
                  <a:lnTo>
                    <a:pt x="3383" y="3843"/>
                  </a:lnTo>
                  <a:lnTo>
                    <a:pt x="3379" y="3840"/>
                  </a:lnTo>
                  <a:lnTo>
                    <a:pt x="3371" y="3835"/>
                  </a:lnTo>
                  <a:lnTo>
                    <a:pt x="3367" y="3833"/>
                  </a:lnTo>
                  <a:lnTo>
                    <a:pt x="3364" y="3828"/>
                  </a:lnTo>
                  <a:lnTo>
                    <a:pt x="3362" y="3823"/>
                  </a:lnTo>
                  <a:lnTo>
                    <a:pt x="3364" y="3814"/>
                  </a:lnTo>
                  <a:lnTo>
                    <a:pt x="3365" y="3813"/>
                  </a:lnTo>
                  <a:lnTo>
                    <a:pt x="3367" y="3811"/>
                  </a:lnTo>
                  <a:lnTo>
                    <a:pt x="3371" y="3808"/>
                  </a:lnTo>
                  <a:lnTo>
                    <a:pt x="3372" y="3802"/>
                  </a:lnTo>
                  <a:lnTo>
                    <a:pt x="3374" y="3801"/>
                  </a:lnTo>
                  <a:lnTo>
                    <a:pt x="3377" y="3801"/>
                  </a:lnTo>
                  <a:lnTo>
                    <a:pt x="3377" y="3804"/>
                  </a:lnTo>
                  <a:lnTo>
                    <a:pt x="3379" y="3806"/>
                  </a:lnTo>
                  <a:lnTo>
                    <a:pt x="3384" y="3808"/>
                  </a:lnTo>
                  <a:lnTo>
                    <a:pt x="3398" y="3808"/>
                  </a:lnTo>
                  <a:lnTo>
                    <a:pt x="3400" y="3804"/>
                  </a:lnTo>
                  <a:lnTo>
                    <a:pt x="3401" y="3801"/>
                  </a:lnTo>
                  <a:lnTo>
                    <a:pt x="3403" y="3799"/>
                  </a:lnTo>
                  <a:lnTo>
                    <a:pt x="3405" y="3794"/>
                  </a:lnTo>
                  <a:lnTo>
                    <a:pt x="3408" y="3789"/>
                  </a:lnTo>
                  <a:lnTo>
                    <a:pt x="3410" y="3782"/>
                  </a:lnTo>
                  <a:lnTo>
                    <a:pt x="3413" y="3777"/>
                  </a:lnTo>
                  <a:lnTo>
                    <a:pt x="3415" y="3775"/>
                  </a:lnTo>
                  <a:lnTo>
                    <a:pt x="3418" y="3773"/>
                  </a:lnTo>
                  <a:lnTo>
                    <a:pt x="3415" y="3767"/>
                  </a:lnTo>
                  <a:lnTo>
                    <a:pt x="3410" y="3762"/>
                  </a:lnTo>
                  <a:lnTo>
                    <a:pt x="3405" y="3756"/>
                  </a:lnTo>
                  <a:lnTo>
                    <a:pt x="3398" y="3753"/>
                  </a:lnTo>
                  <a:lnTo>
                    <a:pt x="3398" y="3744"/>
                  </a:lnTo>
                  <a:lnTo>
                    <a:pt x="3396" y="3738"/>
                  </a:lnTo>
                  <a:lnTo>
                    <a:pt x="3393" y="3733"/>
                  </a:lnTo>
                  <a:lnTo>
                    <a:pt x="3391" y="3726"/>
                  </a:lnTo>
                  <a:lnTo>
                    <a:pt x="3389" y="3717"/>
                  </a:lnTo>
                  <a:lnTo>
                    <a:pt x="3391" y="3712"/>
                  </a:lnTo>
                  <a:lnTo>
                    <a:pt x="3393" y="3707"/>
                  </a:lnTo>
                  <a:lnTo>
                    <a:pt x="3396" y="3704"/>
                  </a:lnTo>
                  <a:lnTo>
                    <a:pt x="3400" y="3700"/>
                  </a:lnTo>
                  <a:lnTo>
                    <a:pt x="3403" y="3697"/>
                  </a:lnTo>
                  <a:lnTo>
                    <a:pt x="3405" y="3692"/>
                  </a:lnTo>
                  <a:lnTo>
                    <a:pt x="3405" y="3685"/>
                  </a:lnTo>
                  <a:lnTo>
                    <a:pt x="3406" y="3676"/>
                  </a:lnTo>
                  <a:lnTo>
                    <a:pt x="3403" y="3673"/>
                  </a:lnTo>
                  <a:lnTo>
                    <a:pt x="3400" y="3669"/>
                  </a:lnTo>
                  <a:lnTo>
                    <a:pt x="3395" y="3668"/>
                  </a:lnTo>
                  <a:lnTo>
                    <a:pt x="3391" y="3664"/>
                  </a:lnTo>
                  <a:lnTo>
                    <a:pt x="3386" y="3663"/>
                  </a:lnTo>
                  <a:lnTo>
                    <a:pt x="3384" y="3658"/>
                  </a:lnTo>
                  <a:lnTo>
                    <a:pt x="3384" y="3651"/>
                  </a:lnTo>
                  <a:lnTo>
                    <a:pt x="3391" y="3651"/>
                  </a:lnTo>
                  <a:lnTo>
                    <a:pt x="3395" y="3649"/>
                  </a:lnTo>
                  <a:lnTo>
                    <a:pt x="3400" y="3646"/>
                  </a:lnTo>
                  <a:lnTo>
                    <a:pt x="3405" y="3644"/>
                  </a:lnTo>
                  <a:lnTo>
                    <a:pt x="3406" y="3642"/>
                  </a:lnTo>
                  <a:lnTo>
                    <a:pt x="3408" y="3640"/>
                  </a:lnTo>
                  <a:lnTo>
                    <a:pt x="3412" y="3637"/>
                  </a:lnTo>
                  <a:lnTo>
                    <a:pt x="3417" y="3635"/>
                  </a:lnTo>
                  <a:lnTo>
                    <a:pt x="3418" y="3634"/>
                  </a:lnTo>
                  <a:lnTo>
                    <a:pt x="3418" y="3630"/>
                  </a:lnTo>
                  <a:lnTo>
                    <a:pt x="3427" y="3632"/>
                  </a:lnTo>
                  <a:lnTo>
                    <a:pt x="3434" y="3632"/>
                  </a:lnTo>
                  <a:lnTo>
                    <a:pt x="3439" y="3630"/>
                  </a:lnTo>
                  <a:lnTo>
                    <a:pt x="3442" y="3629"/>
                  </a:lnTo>
                  <a:lnTo>
                    <a:pt x="3451" y="3622"/>
                  </a:lnTo>
                  <a:lnTo>
                    <a:pt x="3459" y="3617"/>
                  </a:lnTo>
                  <a:lnTo>
                    <a:pt x="3459" y="3608"/>
                  </a:lnTo>
                  <a:lnTo>
                    <a:pt x="3456" y="3605"/>
                  </a:lnTo>
                  <a:lnTo>
                    <a:pt x="3451" y="3601"/>
                  </a:lnTo>
                  <a:lnTo>
                    <a:pt x="3446" y="3600"/>
                  </a:lnTo>
                  <a:lnTo>
                    <a:pt x="3439" y="3598"/>
                  </a:lnTo>
                  <a:lnTo>
                    <a:pt x="3436" y="3594"/>
                  </a:lnTo>
                  <a:lnTo>
                    <a:pt x="3432" y="3591"/>
                  </a:lnTo>
                  <a:lnTo>
                    <a:pt x="3432" y="3582"/>
                  </a:lnTo>
                  <a:lnTo>
                    <a:pt x="3493" y="3582"/>
                  </a:lnTo>
                  <a:lnTo>
                    <a:pt x="3495" y="3581"/>
                  </a:lnTo>
                  <a:lnTo>
                    <a:pt x="3497" y="3579"/>
                  </a:lnTo>
                  <a:lnTo>
                    <a:pt x="3500" y="3576"/>
                  </a:lnTo>
                  <a:lnTo>
                    <a:pt x="3505" y="3574"/>
                  </a:lnTo>
                  <a:lnTo>
                    <a:pt x="3507" y="3572"/>
                  </a:lnTo>
                  <a:lnTo>
                    <a:pt x="3507" y="3569"/>
                  </a:lnTo>
                  <a:lnTo>
                    <a:pt x="3509" y="3567"/>
                  </a:lnTo>
                  <a:lnTo>
                    <a:pt x="3511" y="3565"/>
                  </a:lnTo>
                  <a:lnTo>
                    <a:pt x="3514" y="3562"/>
                  </a:lnTo>
                  <a:lnTo>
                    <a:pt x="3516" y="3557"/>
                  </a:lnTo>
                  <a:lnTo>
                    <a:pt x="3517" y="3555"/>
                  </a:lnTo>
                  <a:lnTo>
                    <a:pt x="3521" y="3555"/>
                  </a:lnTo>
                  <a:lnTo>
                    <a:pt x="3519" y="3543"/>
                  </a:lnTo>
                  <a:lnTo>
                    <a:pt x="3517" y="3538"/>
                  </a:lnTo>
                  <a:lnTo>
                    <a:pt x="3514" y="3535"/>
                  </a:lnTo>
                  <a:lnTo>
                    <a:pt x="3509" y="3531"/>
                  </a:lnTo>
                  <a:lnTo>
                    <a:pt x="3502" y="3529"/>
                  </a:lnTo>
                  <a:lnTo>
                    <a:pt x="3497" y="3526"/>
                  </a:lnTo>
                  <a:lnTo>
                    <a:pt x="3493" y="3524"/>
                  </a:lnTo>
                  <a:lnTo>
                    <a:pt x="3493" y="3521"/>
                  </a:lnTo>
                  <a:lnTo>
                    <a:pt x="3492" y="3516"/>
                  </a:lnTo>
                  <a:lnTo>
                    <a:pt x="3488" y="3512"/>
                  </a:lnTo>
                  <a:lnTo>
                    <a:pt x="3485" y="3509"/>
                  </a:lnTo>
                  <a:lnTo>
                    <a:pt x="3480" y="3507"/>
                  </a:lnTo>
                  <a:lnTo>
                    <a:pt x="3482" y="3502"/>
                  </a:lnTo>
                  <a:lnTo>
                    <a:pt x="3485" y="3500"/>
                  </a:lnTo>
                  <a:lnTo>
                    <a:pt x="3490" y="3499"/>
                  </a:lnTo>
                  <a:lnTo>
                    <a:pt x="3495" y="3500"/>
                  </a:lnTo>
                  <a:lnTo>
                    <a:pt x="3500" y="3502"/>
                  </a:lnTo>
                  <a:lnTo>
                    <a:pt x="3504" y="3506"/>
                  </a:lnTo>
                  <a:lnTo>
                    <a:pt x="3507" y="3511"/>
                  </a:lnTo>
                  <a:lnTo>
                    <a:pt x="3507" y="3514"/>
                  </a:lnTo>
                  <a:lnTo>
                    <a:pt x="3514" y="3514"/>
                  </a:lnTo>
                  <a:lnTo>
                    <a:pt x="3521" y="3511"/>
                  </a:lnTo>
                  <a:lnTo>
                    <a:pt x="3524" y="3506"/>
                  </a:lnTo>
                  <a:lnTo>
                    <a:pt x="3528" y="3500"/>
                  </a:lnTo>
                  <a:lnTo>
                    <a:pt x="3531" y="3502"/>
                  </a:lnTo>
                  <a:lnTo>
                    <a:pt x="3534" y="3504"/>
                  </a:lnTo>
                  <a:lnTo>
                    <a:pt x="3536" y="3512"/>
                  </a:lnTo>
                  <a:lnTo>
                    <a:pt x="3538" y="3516"/>
                  </a:lnTo>
                  <a:lnTo>
                    <a:pt x="3540" y="3519"/>
                  </a:lnTo>
                  <a:lnTo>
                    <a:pt x="3543" y="3521"/>
                  </a:lnTo>
                  <a:lnTo>
                    <a:pt x="3548" y="3521"/>
                  </a:lnTo>
                  <a:lnTo>
                    <a:pt x="3550" y="3521"/>
                  </a:lnTo>
                  <a:lnTo>
                    <a:pt x="3551" y="3519"/>
                  </a:lnTo>
                  <a:lnTo>
                    <a:pt x="3553" y="3514"/>
                  </a:lnTo>
                  <a:lnTo>
                    <a:pt x="3555" y="3500"/>
                  </a:lnTo>
                  <a:lnTo>
                    <a:pt x="3557" y="3497"/>
                  </a:lnTo>
                  <a:lnTo>
                    <a:pt x="3558" y="3494"/>
                  </a:lnTo>
                  <a:lnTo>
                    <a:pt x="3560" y="3492"/>
                  </a:lnTo>
                  <a:lnTo>
                    <a:pt x="3562" y="3487"/>
                  </a:lnTo>
                  <a:lnTo>
                    <a:pt x="3563" y="3482"/>
                  </a:lnTo>
                  <a:lnTo>
                    <a:pt x="3565" y="3480"/>
                  </a:lnTo>
                  <a:lnTo>
                    <a:pt x="3569" y="3480"/>
                  </a:lnTo>
                  <a:lnTo>
                    <a:pt x="3572" y="3458"/>
                  </a:lnTo>
                  <a:lnTo>
                    <a:pt x="3574" y="3446"/>
                  </a:lnTo>
                  <a:lnTo>
                    <a:pt x="3575" y="3436"/>
                  </a:lnTo>
                  <a:lnTo>
                    <a:pt x="3574" y="3425"/>
                  </a:lnTo>
                  <a:lnTo>
                    <a:pt x="3570" y="3415"/>
                  </a:lnTo>
                  <a:lnTo>
                    <a:pt x="3569" y="3412"/>
                  </a:lnTo>
                  <a:lnTo>
                    <a:pt x="3565" y="3408"/>
                  </a:lnTo>
                  <a:lnTo>
                    <a:pt x="3560" y="3407"/>
                  </a:lnTo>
                  <a:lnTo>
                    <a:pt x="3555" y="3405"/>
                  </a:lnTo>
                  <a:lnTo>
                    <a:pt x="3557" y="3402"/>
                  </a:lnTo>
                  <a:lnTo>
                    <a:pt x="3558" y="3398"/>
                  </a:lnTo>
                  <a:lnTo>
                    <a:pt x="3560" y="3396"/>
                  </a:lnTo>
                  <a:lnTo>
                    <a:pt x="3562" y="3391"/>
                  </a:lnTo>
                  <a:lnTo>
                    <a:pt x="3562" y="3386"/>
                  </a:lnTo>
                  <a:lnTo>
                    <a:pt x="3563" y="3383"/>
                  </a:lnTo>
                  <a:lnTo>
                    <a:pt x="3565" y="3379"/>
                  </a:lnTo>
                  <a:lnTo>
                    <a:pt x="3569" y="3378"/>
                  </a:lnTo>
                  <a:lnTo>
                    <a:pt x="3572" y="3373"/>
                  </a:lnTo>
                  <a:lnTo>
                    <a:pt x="3574" y="3366"/>
                  </a:lnTo>
                  <a:lnTo>
                    <a:pt x="3577" y="3361"/>
                  </a:lnTo>
                  <a:lnTo>
                    <a:pt x="3579" y="3359"/>
                  </a:lnTo>
                  <a:lnTo>
                    <a:pt x="3582" y="3357"/>
                  </a:lnTo>
                  <a:lnTo>
                    <a:pt x="3586" y="3352"/>
                  </a:lnTo>
                  <a:lnTo>
                    <a:pt x="3589" y="3347"/>
                  </a:lnTo>
                  <a:lnTo>
                    <a:pt x="3592" y="3344"/>
                  </a:lnTo>
                  <a:lnTo>
                    <a:pt x="3596" y="3337"/>
                  </a:lnTo>
                  <a:lnTo>
                    <a:pt x="3598" y="3333"/>
                  </a:lnTo>
                  <a:lnTo>
                    <a:pt x="3599" y="3332"/>
                  </a:lnTo>
                  <a:lnTo>
                    <a:pt x="3606" y="3330"/>
                  </a:lnTo>
                  <a:lnTo>
                    <a:pt x="3623" y="3330"/>
                  </a:lnTo>
                  <a:lnTo>
                    <a:pt x="3625" y="3340"/>
                  </a:lnTo>
                  <a:lnTo>
                    <a:pt x="3623" y="3347"/>
                  </a:lnTo>
                  <a:lnTo>
                    <a:pt x="3620" y="3352"/>
                  </a:lnTo>
                  <a:lnTo>
                    <a:pt x="3615" y="3355"/>
                  </a:lnTo>
                  <a:lnTo>
                    <a:pt x="3601" y="3359"/>
                  </a:lnTo>
                  <a:lnTo>
                    <a:pt x="3594" y="3361"/>
                  </a:lnTo>
                  <a:lnTo>
                    <a:pt x="3589" y="3364"/>
                  </a:lnTo>
                  <a:lnTo>
                    <a:pt x="3592" y="3369"/>
                  </a:lnTo>
                  <a:lnTo>
                    <a:pt x="3596" y="3374"/>
                  </a:lnTo>
                  <a:lnTo>
                    <a:pt x="3601" y="3378"/>
                  </a:lnTo>
                  <a:lnTo>
                    <a:pt x="3609" y="3378"/>
                  </a:lnTo>
                  <a:lnTo>
                    <a:pt x="3616" y="3378"/>
                  </a:lnTo>
                  <a:lnTo>
                    <a:pt x="3621" y="3379"/>
                  </a:lnTo>
                  <a:lnTo>
                    <a:pt x="3625" y="3381"/>
                  </a:lnTo>
                  <a:lnTo>
                    <a:pt x="3630" y="3388"/>
                  </a:lnTo>
                  <a:lnTo>
                    <a:pt x="3633" y="3396"/>
                  </a:lnTo>
                  <a:lnTo>
                    <a:pt x="3637" y="3405"/>
                  </a:lnTo>
                  <a:lnTo>
                    <a:pt x="3638" y="3405"/>
                  </a:lnTo>
                  <a:lnTo>
                    <a:pt x="3640" y="3403"/>
                  </a:lnTo>
                  <a:lnTo>
                    <a:pt x="3642" y="3398"/>
                  </a:lnTo>
                  <a:lnTo>
                    <a:pt x="3644" y="3384"/>
                  </a:lnTo>
                  <a:lnTo>
                    <a:pt x="3649" y="3376"/>
                  </a:lnTo>
                  <a:lnTo>
                    <a:pt x="3650" y="3371"/>
                  </a:lnTo>
                  <a:lnTo>
                    <a:pt x="3650" y="3364"/>
                  </a:lnTo>
                  <a:lnTo>
                    <a:pt x="3657" y="3364"/>
                  </a:lnTo>
                  <a:lnTo>
                    <a:pt x="3662" y="3366"/>
                  </a:lnTo>
                  <a:lnTo>
                    <a:pt x="3666" y="3369"/>
                  </a:lnTo>
                  <a:lnTo>
                    <a:pt x="3667" y="3374"/>
                  </a:lnTo>
                  <a:lnTo>
                    <a:pt x="3669" y="3386"/>
                  </a:lnTo>
                  <a:lnTo>
                    <a:pt x="3673" y="3390"/>
                  </a:lnTo>
                  <a:lnTo>
                    <a:pt x="3678" y="3391"/>
                  </a:lnTo>
                  <a:lnTo>
                    <a:pt x="3679" y="3391"/>
                  </a:lnTo>
                  <a:lnTo>
                    <a:pt x="3681" y="3390"/>
                  </a:lnTo>
                  <a:lnTo>
                    <a:pt x="3683" y="3386"/>
                  </a:lnTo>
                  <a:lnTo>
                    <a:pt x="3683" y="3381"/>
                  </a:lnTo>
                  <a:lnTo>
                    <a:pt x="3684" y="3378"/>
                  </a:lnTo>
                  <a:lnTo>
                    <a:pt x="3688" y="3378"/>
                  </a:lnTo>
                  <a:lnTo>
                    <a:pt x="3691" y="3378"/>
                  </a:lnTo>
                  <a:lnTo>
                    <a:pt x="3691" y="3371"/>
                  </a:lnTo>
                  <a:lnTo>
                    <a:pt x="3691" y="3364"/>
                  </a:lnTo>
                  <a:lnTo>
                    <a:pt x="3691" y="3357"/>
                  </a:lnTo>
                  <a:lnTo>
                    <a:pt x="3691" y="3350"/>
                  </a:lnTo>
                  <a:lnTo>
                    <a:pt x="3700" y="3350"/>
                  </a:lnTo>
                  <a:lnTo>
                    <a:pt x="3707" y="3349"/>
                  </a:lnTo>
                  <a:lnTo>
                    <a:pt x="3710" y="3345"/>
                  </a:lnTo>
                  <a:lnTo>
                    <a:pt x="3712" y="3337"/>
                  </a:lnTo>
                  <a:lnTo>
                    <a:pt x="3713" y="3332"/>
                  </a:lnTo>
                  <a:lnTo>
                    <a:pt x="3715" y="3330"/>
                  </a:lnTo>
                  <a:lnTo>
                    <a:pt x="3719" y="3330"/>
                  </a:lnTo>
                  <a:lnTo>
                    <a:pt x="3724" y="3321"/>
                  </a:lnTo>
                  <a:lnTo>
                    <a:pt x="3727" y="3318"/>
                  </a:lnTo>
                  <a:lnTo>
                    <a:pt x="3732" y="3316"/>
                  </a:lnTo>
                  <a:lnTo>
                    <a:pt x="3734" y="3315"/>
                  </a:lnTo>
                  <a:lnTo>
                    <a:pt x="3736" y="3313"/>
                  </a:lnTo>
                  <a:lnTo>
                    <a:pt x="3739" y="3309"/>
                  </a:lnTo>
                  <a:lnTo>
                    <a:pt x="3741" y="3304"/>
                  </a:lnTo>
                  <a:lnTo>
                    <a:pt x="3742" y="3303"/>
                  </a:lnTo>
                  <a:lnTo>
                    <a:pt x="3746" y="3303"/>
                  </a:lnTo>
                  <a:lnTo>
                    <a:pt x="3744" y="3289"/>
                  </a:lnTo>
                  <a:lnTo>
                    <a:pt x="3741" y="3277"/>
                  </a:lnTo>
                  <a:lnTo>
                    <a:pt x="3737" y="3265"/>
                  </a:lnTo>
                  <a:lnTo>
                    <a:pt x="3732" y="3255"/>
                  </a:lnTo>
                  <a:lnTo>
                    <a:pt x="3727" y="3248"/>
                  </a:lnTo>
                  <a:lnTo>
                    <a:pt x="3722" y="3241"/>
                  </a:lnTo>
                  <a:lnTo>
                    <a:pt x="3717" y="3234"/>
                  </a:lnTo>
                  <a:lnTo>
                    <a:pt x="3712" y="3228"/>
                  </a:lnTo>
                  <a:lnTo>
                    <a:pt x="3707" y="3228"/>
                  </a:lnTo>
                  <a:lnTo>
                    <a:pt x="3703" y="3226"/>
                  </a:lnTo>
                  <a:lnTo>
                    <a:pt x="3700" y="3224"/>
                  </a:lnTo>
                  <a:lnTo>
                    <a:pt x="3698" y="3221"/>
                  </a:lnTo>
                  <a:lnTo>
                    <a:pt x="3671" y="3221"/>
                  </a:lnTo>
                  <a:lnTo>
                    <a:pt x="3666" y="3221"/>
                  </a:lnTo>
                  <a:lnTo>
                    <a:pt x="3662" y="3219"/>
                  </a:lnTo>
                  <a:lnTo>
                    <a:pt x="3659" y="3217"/>
                  </a:lnTo>
                  <a:lnTo>
                    <a:pt x="3657" y="3214"/>
                  </a:lnTo>
                  <a:lnTo>
                    <a:pt x="3650" y="3212"/>
                  </a:lnTo>
                  <a:lnTo>
                    <a:pt x="3645" y="3212"/>
                  </a:lnTo>
                  <a:lnTo>
                    <a:pt x="3638" y="3216"/>
                  </a:lnTo>
                  <a:lnTo>
                    <a:pt x="3633" y="3221"/>
                  </a:lnTo>
                  <a:lnTo>
                    <a:pt x="3628" y="3221"/>
                  </a:lnTo>
                  <a:lnTo>
                    <a:pt x="3623" y="3221"/>
                  </a:lnTo>
                  <a:lnTo>
                    <a:pt x="3621" y="3217"/>
                  </a:lnTo>
                  <a:lnTo>
                    <a:pt x="3618" y="3216"/>
                  </a:lnTo>
                  <a:lnTo>
                    <a:pt x="3609" y="3214"/>
                  </a:lnTo>
                  <a:lnTo>
                    <a:pt x="3609" y="3209"/>
                  </a:lnTo>
                  <a:lnTo>
                    <a:pt x="3608" y="3205"/>
                  </a:lnTo>
                  <a:lnTo>
                    <a:pt x="3606" y="3202"/>
                  </a:lnTo>
                  <a:lnTo>
                    <a:pt x="3603" y="3200"/>
                  </a:lnTo>
                  <a:lnTo>
                    <a:pt x="3603" y="3195"/>
                  </a:lnTo>
                  <a:lnTo>
                    <a:pt x="3603" y="3192"/>
                  </a:lnTo>
                  <a:lnTo>
                    <a:pt x="3601" y="3190"/>
                  </a:lnTo>
                  <a:lnTo>
                    <a:pt x="3598" y="3188"/>
                  </a:lnTo>
                  <a:lnTo>
                    <a:pt x="3591" y="3187"/>
                  </a:lnTo>
                  <a:lnTo>
                    <a:pt x="3582" y="3187"/>
                  </a:lnTo>
                  <a:lnTo>
                    <a:pt x="3580" y="3192"/>
                  </a:lnTo>
                  <a:lnTo>
                    <a:pt x="3579" y="3193"/>
                  </a:lnTo>
                  <a:lnTo>
                    <a:pt x="3575" y="3193"/>
                  </a:lnTo>
                  <a:lnTo>
                    <a:pt x="3575" y="3199"/>
                  </a:lnTo>
                  <a:lnTo>
                    <a:pt x="3575" y="3205"/>
                  </a:lnTo>
                  <a:lnTo>
                    <a:pt x="3575" y="3217"/>
                  </a:lnTo>
                  <a:lnTo>
                    <a:pt x="3575" y="3224"/>
                  </a:lnTo>
                  <a:lnTo>
                    <a:pt x="3574" y="3228"/>
                  </a:lnTo>
                  <a:lnTo>
                    <a:pt x="3569" y="3229"/>
                  </a:lnTo>
                  <a:lnTo>
                    <a:pt x="3562" y="3228"/>
                  </a:lnTo>
                  <a:lnTo>
                    <a:pt x="3563" y="3219"/>
                  </a:lnTo>
                  <a:lnTo>
                    <a:pt x="3565" y="3216"/>
                  </a:lnTo>
                  <a:lnTo>
                    <a:pt x="3569" y="3214"/>
                  </a:lnTo>
                  <a:lnTo>
                    <a:pt x="3569" y="3202"/>
                  </a:lnTo>
                  <a:lnTo>
                    <a:pt x="3570" y="3197"/>
                  </a:lnTo>
                  <a:lnTo>
                    <a:pt x="3572" y="3195"/>
                  </a:lnTo>
                  <a:lnTo>
                    <a:pt x="3575" y="3193"/>
                  </a:lnTo>
                  <a:lnTo>
                    <a:pt x="3577" y="3188"/>
                  </a:lnTo>
                  <a:lnTo>
                    <a:pt x="3579" y="3187"/>
                  </a:lnTo>
                  <a:lnTo>
                    <a:pt x="3582" y="3187"/>
                  </a:lnTo>
                  <a:lnTo>
                    <a:pt x="3580" y="3183"/>
                  </a:lnTo>
                  <a:lnTo>
                    <a:pt x="3580" y="3180"/>
                  </a:lnTo>
                  <a:lnTo>
                    <a:pt x="3587" y="3171"/>
                  </a:lnTo>
                  <a:lnTo>
                    <a:pt x="3591" y="3166"/>
                  </a:lnTo>
                  <a:lnTo>
                    <a:pt x="3592" y="3161"/>
                  </a:lnTo>
                  <a:lnTo>
                    <a:pt x="3592" y="3158"/>
                  </a:lnTo>
                  <a:lnTo>
                    <a:pt x="3589" y="3153"/>
                  </a:lnTo>
                  <a:lnTo>
                    <a:pt x="3584" y="3151"/>
                  </a:lnTo>
                  <a:lnTo>
                    <a:pt x="3582" y="3149"/>
                  </a:lnTo>
                  <a:lnTo>
                    <a:pt x="3582" y="3146"/>
                  </a:lnTo>
                  <a:lnTo>
                    <a:pt x="3587" y="3142"/>
                  </a:lnTo>
                  <a:lnTo>
                    <a:pt x="3592" y="3139"/>
                  </a:lnTo>
                  <a:lnTo>
                    <a:pt x="3594" y="3134"/>
                  </a:lnTo>
                  <a:lnTo>
                    <a:pt x="3596" y="3125"/>
                  </a:lnTo>
                  <a:lnTo>
                    <a:pt x="3594" y="3100"/>
                  </a:lnTo>
                  <a:lnTo>
                    <a:pt x="3591" y="3076"/>
                  </a:lnTo>
                  <a:lnTo>
                    <a:pt x="3587" y="3052"/>
                  </a:lnTo>
                  <a:lnTo>
                    <a:pt x="3587" y="3038"/>
                  </a:lnTo>
                  <a:lnTo>
                    <a:pt x="3589" y="3023"/>
                  </a:lnTo>
                  <a:lnTo>
                    <a:pt x="3589" y="3019"/>
                  </a:lnTo>
                  <a:lnTo>
                    <a:pt x="3591" y="3018"/>
                  </a:lnTo>
                  <a:lnTo>
                    <a:pt x="3594" y="3009"/>
                  </a:lnTo>
                  <a:lnTo>
                    <a:pt x="3598" y="3002"/>
                  </a:lnTo>
                  <a:lnTo>
                    <a:pt x="3601" y="2996"/>
                  </a:lnTo>
                  <a:lnTo>
                    <a:pt x="3604" y="2992"/>
                  </a:lnTo>
                  <a:lnTo>
                    <a:pt x="3608" y="2990"/>
                  </a:lnTo>
                  <a:lnTo>
                    <a:pt x="3611" y="2989"/>
                  </a:lnTo>
                  <a:lnTo>
                    <a:pt x="3620" y="2982"/>
                  </a:lnTo>
                  <a:lnTo>
                    <a:pt x="3630" y="2975"/>
                  </a:lnTo>
                  <a:lnTo>
                    <a:pt x="3630" y="2968"/>
                  </a:lnTo>
                  <a:lnTo>
                    <a:pt x="3630" y="2961"/>
                  </a:lnTo>
                  <a:lnTo>
                    <a:pt x="3633" y="2953"/>
                  </a:lnTo>
                  <a:lnTo>
                    <a:pt x="3637" y="2941"/>
                  </a:lnTo>
                  <a:lnTo>
                    <a:pt x="3638" y="2936"/>
                  </a:lnTo>
                  <a:lnTo>
                    <a:pt x="3637" y="2927"/>
                  </a:lnTo>
                  <a:lnTo>
                    <a:pt x="3645" y="2922"/>
                  </a:lnTo>
                  <a:lnTo>
                    <a:pt x="3649" y="2919"/>
                  </a:lnTo>
                  <a:lnTo>
                    <a:pt x="3650" y="2914"/>
                  </a:lnTo>
                  <a:lnTo>
                    <a:pt x="3652" y="2908"/>
                  </a:lnTo>
                  <a:lnTo>
                    <a:pt x="3654" y="2907"/>
                  </a:lnTo>
                  <a:lnTo>
                    <a:pt x="3657" y="2907"/>
                  </a:lnTo>
                  <a:lnTo>
                    <a:pt x="3657" y="2883"/>
                  </a:lnTo>
                  <a:lnTo>
                    <a:pt x="3657" y="2859"/>
                  </a:lnTo>
                  <a:lnTo>
                    <a:pt x="3661" y="2839"/>
                  </a:lnTo>
                  <a:lnTo>
                    <a:pt x="3664" y="2818"/>
                  </a:lnTo>
                  <a:lnTo>
                    <a:pt x="3662" y="2811"/>
                  </a:lnTo>
                  <a:lnTo>
                    <a:pt x="3661" y="2804"/>
                  </a:lnTo>
                  <a:lnTo>
                    <a:pt x="3657" y="2799"/>
                  </a:lnTo>
                  <a:lnTo>
                    <a:pt x="3657" y="2791"/>
                  </a:lnTo>
                  <a:lnTo>
                    <a:pt x="3652" y="2789"/>
                  </a:lnTo>
                  <a:lnTo>
                    <a:pt x="3650" y="2787"/>
                  </a:lnTo>
                  <a:lnTo>
                    <a:pt x="3650" y="2784"/>
                  </a:lnTo>
                  <a:lnTo>
                    <a:pt x="3650" y="2779"/>
                  </a:lnTo>
                  <a:lnTo>
                    <a:pt x="3649" y="2774"/>
                  </a:lnTo>
                  <a:lnTo>
                    <a:pt x="3645" y="2765"/>
                  </a:lnTo>
                  <a:lnTo>
                    <a:pt x="3642" y="2757"/>
                  </a:lnTo>
                  <a:lnTo>
                    <a:pt x="3642" y="2750"/>
                  </a:lnTo>
                  <a:lnTo>
                    <a:pt x="3644" y="2743"/>
                  </a:lnTo>
                  <a:lnTo>
                    <a:pt x="3644" y="2740"/>
                  </a:lnTo>
                  <a:lnTo>
                    <a:pt x="3644" y="2736"/>
                  </a:lnTo>
                  <a:lnTo>
                    <a:pt x="3644" y="2733"/>
                  </a:lnTo>
                  <a:lnTo>
                    <a:pt x="3644" y="2729"/>
                  </a:lnTo>
                  <a:lnTo>
                    <a:pt x="3647" y="2729"/>
                  </a:lnTo>
                  <a:lnTo>
                    <a:pt x="3650" y="2729"/>
                  </a:lnTo>
                  <a:lnTo>
                    <a:pt x="3654" y="2723"/>
                  </a:lnTo>
                  <a:lnTo>
                    <a:pt x="3657" y="2716"/>
                  </a:lnTo>
                  <a:lnTo>
                    <a:pt x="3661" y="2714"/>
                  </a:lnTo>
                  <a:lnTo>
                    <a:pt x="3664" y="2712"/>
                  </a:lnTo>
                  <a:lnTo>
                    <a:pt x="3667" y="2711"/>
                  </a:lnTo>
                  <a:lnTo>
                    <a:pt x="3671" y="2709"/>
                  </a:lnTo>
                  <a:lnTo>
                    <a:pt x="3673" y="2707"/>
                  </a:lnTo>
                  <a:lnTo>
                    <a:pt x="3673" y="2704"/>
                  </a:lnTo>
                  <a:lnTo>
                    <a:pt x="3674" y="2702"/>
                  </a:lnTo>
                  <a:lnTo>
                    <a:pt x="3678" y="2702"/>
                  </a:lnTo>
                  <a:lnTo>
                    <a:pt x="3679" y="2697"/>
                  </a:lnTo>
                  <a:lnTo>
                    <a:pt x="3681" y="2695"/>
                  </a:lnTo>
                  <a:lnTo>
                    <a:pt x="3684" y="2695"/>
                  </a:lnTo>
                  <a:lnTo>
                    <a:pt x="3691" y="2695"/>
                  </a:lnTo>
                  <a:lnTo>
                    <a:pt x="3691" y="2682"/>
                  </a:lnTo>
                  <a:lnTo>
                    <a:pt x="3688" y="2677"/>
                  </a:lnTo>
                  <a:lnTo>
                    <a:pt x="3683" y="2675"/>
                  </a:lnTo>
                  <a:lnTo>
                    <a:pt x="3676" y="2673"/>
                  </a:lnTo>
                  <a:lnTo>
                    <a:pt x="3667" y="2673"/>
                  </a:lnTo>
                  <a:lnTo>
                    <a:pt x="3652" y="2677"/>
                  </a:lnTo>
                  <a:lnTo>
                    <a:pt x="3647" y="2680"/>
                  </a:lnTo>
                  <a:lnTo>
                    <a:pt x="3644" y="2682"/>
                  </a:lnTo>
                  <a:lnTo>
                    <a:pt x="3642" y="2687"/>
                  </a:lnTo>
                  <a:lnTo>
                    <a:pt x="3640" y="2689"/>
                  </a:lnTo>
                  <a:lnTo>
                    <a:pt x="3637" y="2689"/>
                  </a:lnTo>
                  <a:lnTo>
                    <a:pt x="3632" y="2690"/>
                  </a:lnTo>
                  <a:lnTo>
                    <a:pt x="3628" y="2692"/>
                  </a:lnTo>
                  <a:lnTo>
                    <a:pt x="3623" y="2699"/>
                  </a:lnTo>
                  <a:lnTo>
                    <a:pt x="3618" y="2706"/>
                  </a:lnTo>
                  <a:lnTo>
                    <a:pt x="3615" y="2707"/>
                  </a:lnTo>
                  <a:lnTo>
                    <a:pt x="3609" y="2709"/>
                  </a:lnTo>
                  <a:lnTo>
                    <a:pt x="3608" y="2714"/>
                  </a:lnTo>
                  <a:lnTo>
                    <a:pt x="3606" y="2716"/>
                  </a:lnTo>
                  <a:lnTo>
                    <a:pt x="3603" y="2716"/>
                  </a:lnTo>
                  <a:lnTo>
                    <a:pt x="3601" y="2718"/>
                  </a:lnTo>
                  <a:lnTo>
                    <a:pt x="3598" y="2719"/>
                  </a:lnTo>
                  <a:lnTo>
                    <a:pt x="3589" y="2723"/>
                  </a:lnTo>
                  <a:lnTo>
                    <a:pt x="3580" y="2728"/>
                  </a:lnTo>
                  <a:lnTo>
                    <a:pt x="3574" y="2731"/>
                  </a:lnTo>
                  <a:lnTo>
                    <a:pt x="3569" y="2731"/>
                  </a:lnTo>
                  <a:lnTo>
                    <a:pt x="3565" y="2731"/>
                  </a:lnTo>
                  <a:lnTo>
                    <a:pt x="3560" y="2731"/>
                  </a:lnTo>
                  <a:lnTo>
                    <a:pt x="3538" y="2729"/>
                  </a:lnTo>
                  <a:lnTo>
                    <a:pt x="3526" y="2728"/>
                  </a:lnTo>
                  <a:lnTo>
                    <a:pt x="3514" y="2729"/>
                  </a:lnTo>
                  <a:lnTo>
                    <a:pt x="3505" y="2729"/>
                  </a:lnTo>
                  <a:lnTo>
                    <a:pt x="3500" y="2733"/>
                  </a:lnTo>
                  <a:lnTo>
                    <a:pt x="3495" y="2736"/>
                  </a:lnTo>
                  <a:lnTo>
                    <a:pt x="3492" y="2741"/>
                  </a:lnTo>
                  <a:lnTo>
                    <a:pt x="3483" y="2750"/>
                  </a:lnTo>
                  <a:lnTo>
                    <a:pt x="3478" y="2755"/>
                  </a:lnTo>
                  <a:lnTo>
                    <a:pt x="3473" y="2757"/>
                  </a:lnTo>
                  <a:lnTo>
                    <a:pt x="3473" y="2760"/>
                  </a:lnTo>
                  <a:lnTo>
                    <a:pt x="3470" y="2769"/>
                  </a:lnTo>
                  <a:lnTo>
                    <a:pt x="3468" y="2777"/>
                  </a:lnTo>
                  <a:lnTo>
                    <a:pt x="3465" y="2786"/>
                  </a:lnTo>
                  <a:lnTo>
                    <a:pt x="3459" y="2793"/>
                  </a:lnTo>
                  <a:lnTo>
                    <a:pt x="3458" y="2796"/>
                  </a:lnTo>
                  <a:lnTo>
                    <a:pt x="3451" y="2804"/>
                  </a:lnTo>
                  <a:lnTo>
                    <a:pt x="3446" y="2811"/>
                  </a:lnTo>
                  <a:lnTo>
                    <a:pt x="3444" y="2813"/>
                  </a:lnTo>
                  <a:lnTo>
                    <a:pt x="3442" y="2815"/>
                  </a:lnTo>
                  <a:lnTo>
                    <a:pt x="3442" y="2818"/>
                  </a:lnTo>
                  <a:lnTo>
                    <a:pt x="3441" y="2827"/>
                  </a:lnTo>
                  <a:lnTo>
                    <a:pt x="3436" y="2833"/>
                  </a:lnTo>
                  <a:lnTo>
                    <a:pt x="3425" y="2849"/>
                  </a:lnTo>
                  <a:lnTo>
                    <a:pt x="3425" y="2852"/>
                  </a:lnTo>
                  <a:lnTo>
                    <a:pt x="3420" y="2861"/>
                  </a:lnTo>
                  <a:lnTo>
                    <a:pt x="3418" y="2866"/>
                  </a:lnTo>
                  <a:lnTo>
                    <a:pt x="3418" y="2873"/>
                  </a:lnTo>
                  <a:lnTo>
                    <a:pt x="3412" y="2873"/>
                  </a:lnTo>
                  <a:lnTo>
                    <a:pt x="3406" y="2874"/>
                  </a:lnTo>
                  <a:lnTo>
                    <a:pt x="3405" y="2878"/>
                  </a:lnTo>
                  <a:lnTo>
                    <a:pt x="3403" y="2881"/>
                  </a:lnTo>
                  <a:lnTo>
                    <a:pt x="3401" y="2886"/>
                  </a:lnTo>
                  <a:lnTo>
                    <a:pt x="3400" y="2890"/>
                  </a:lnTo>
                  <a:lnTo>
                    <a:pt x="3396" y="2893"/>
                  </a:lnTo>
                  <a:lnTo>
                    <a:pt x="3391" y="2893"/>
                  </a:lnTo>
                  <a:lnTo>
                    <a:pt x="3391" y="2897"/>
                  </a:lnTo>
                  <a:lnTo>
                    <a:pt x="3384" y="2897"/>
                  </a:lnTo>
                  <a:lnTo>
                    <a:pt x="3377" y="2897"/>
                  </a:lnTo>
                  <a:lnTo>
                    <a:pt x="3371" y="2898"/>
                  </a:lnTo>
                  <a:lnTo>
                    <a:pt x="3364" y="2900"/>
                  </a:lnTo>
                  <a:lnTo>
                    <a:pt x="3362" y="2903"/>
                  </a:lnTo>
                  <a:lnTo>
                    <a:pt x="3357" y="2908"/>
                  </a:lnTo>
                  <a:lnTo>
                    <a:pt x="3354" y="2912"/>
                  </a:lnTo>
                  <a:lnTo>
                    <a:pt x="3348" y="2914"/>
                  </a:lnTo>
                  <a:lnTo>
                    <a:pt x="3345" y="2915"/>
                  </a:lnTo>
                  <a:lnTo>
                    <a:pt x="3336" y="2915"/>
                  </a:lnTo>
                  <a:lnTo>
                    <a:pt x="3328" y="2917"/>
                  </a:lnTo>
                  <a:lnTo>
                    <a:pt x="3324" y="2917"/>
                  </a:lnTo>
                  <a:lnTo>
                    <a:pt x="3297" y="2910"/>
                  </a:lnTo>
                  <a:lnTo>
                    <a:pt x="3284" y="2908"/>
                  </a:lnTo>
                  <a:lnTo>
                    <a:pt x="3268" y="2907"/>
                  </a:lnTo>
                  <a:lnTo>
                    <a:pt x="3266" y="2912"/>
                  </a:lnTo>
                  <a:lnTo>
                    <a:pt x="3265" y="2914"/>
                  </a:lnTo>
                  <a:lnTo>
                    <a:pt x="3261" y="2914"/>
                  </a:lnTo>
                  <a:lnTo>
                    <a:pt x="3255" y="2914"/>
                  </a:lnTo>
                  <a:lnTo>
                    <a:pt x="3249" y="2915"/>
                  </a:lnTo>
                  <a:lnTo>
                    <a:pt x="3246" y="2919"/>
                  </a:lnTo>
                  <a:lnTo>
                    <a:pt x="3241" y="2920"/>
                  </a:lnTo>
                  <a:lnTo>
                    <a:pt x="3234" y="2920"/>
                  </a:lnTo>
                  <a:lnTo>
                    <a:pt x="3227" y="2920"/>
                  </a:lnTo>
                  <a:lnTo>
                    <a:pt x="3222" y="2922"/>
                  </a:lnTo>
                  <a:lnTo>
                    <a:pt x="3220" y="2924"/>
                  </a:lnTo>
                  <a:lnTo>
                    <a:pt x="3220" y="2927"/>
                  </a:lnTo>
                  <a:lnTo>
                    <a:pt x="3214" y="2922"/>
                  </a:lnTo>
                  <a:lnTo>
                    <a:pt x="3203" y="2920"/>
                  </a:lnTo>
                  <a:lnTo>
                    <a:pt x="3191" y="2920"/>
                  </a:lnTo>
                  <a:lnTo>
                    <a:pt x="3180" y="2920"/>
                  </a:lnTo>
                  <a:lnTo>
                    <a:pt x="3168" y="2922"/>
                  </a:lnTo>
                  <a:lnTo>
                    <a:pt x="3162" y="2924"/>
                  </a:lnTo>
                  <a:lnTo>
                    <a:pt x="3159" y="2927"/>
                  </a:lnTo>
                  <a:lnTo>
                    <a:pt x="3157" y="2929"/>
                  </a:lnTo>
                  <a:lnTo>
                    <a:pt x="3156" y="2932"/>
                  </a:lnTo>
                  <a:lnTo>
                    <a:pt x="3144" y="2949"/>
                  </a:lnTo>
                  <a:lnTo>
                    <a:pt x="3135" y="2961"/>
                  </a:lnTo>
                  <a:lnTo>
                    <a:pt x="3133" y="2963"/>
                  </a:lnTo>
                  <a:lnTo>
                    <a:pt x="3132" y="2968"/>
                  </a:lnTo>
                  <a:lnTo>
                    <a:pt x="3130" y="2973"/>
                  </a:lnTo>
                  <a:lnTo>
                    <a:pt x="3128" y="2975"/>
                  </a:lnTo>
                  <a:lnTo>
                    <a:pt x="3125" y="2975"/>
                  </a:lnTo>
                  <a:lnTo>
                    <a:pt x="3123" y="2980"/>
                  </a:lnTo>
                  <a:lnTo>
                    <a:pt x="3120" y="2984"/>
                  </a:lnTo>
                  <a:lnTo>
                    <a:pt x="3113" y="2990"/>
                  </a:lnTo>
                  <a:lnTo>
                    <a:pt x="3110" y="2994"/>
                  </a:lnTo>
                  <a:lnTo>
                    <a:pt x="3106" y="2997"/>
                  </a:lnTo>
                  <a:lnTo>
                    <a:pt x="3104" y="3002"/>
                  </a:lnTo>
                  <a:lnTo>
                    <a:pt x="3104" y="3009"/>
                  </a:lnTo>
                  <a:lnTo>
                    <a:pt x="3099" y="3011"/>
                  </a:lnTo>
                  <a:lnTo>
                    <a:pt x="3094" y="3014"/>
                  </a:lnTo>
                  <a:lnTo>
                    <a:pt x="3089" y="3021"/>
                  </a:lnTo>
                  <a:lnTo>
                    <a:pt x="3084" y="3030"/>
                  </a:lnTo>
                  <a:lnTo>
                    <a:pt x="3081" y="3033"/>
                  </a:lnTo>
                  <a:lnTo>
                    <a:pt x="3077" y="3037"/>
                  </a:lnTo>
                  <a:lnTo>
                    <a:pt x="3077" y="3057"/>
                  </a:lnTo>
                  <a:lnTo>
                    <a:pt x="3076" y="3062"/>
                  </a:lnTo>
                  <a:lnTo>
                    <a:pt x="3074" y="3064"/>
                  </a:lnTo>
                  <a:lnTo>
                    <a:pt x="3070" y="3064"/>
                  </a:lnTo>
                  <a:lnTo>
                    <a:pt x="3070" y="3084"/>
                  </a:lnTo>
                  <a:lnTo>
                    <a:pt x="3072" y="3088"/>
                  </a:lnTo>
                  <a:lnTo>
                    <a:pt x="3076" y="3089"/>
                  </a:lnTo>
                  <a:lnTo>
                    <a:pt x="3084" y="3091"/>
                  </a:lnTo>
                  <a:lnTo>
                    <a:pt x="3087" y="3093"/>
                  </a:lnTo>
                  <a:lnTo>
                    <a:pt x="3091" y="3095"/>
                  </a:lnTo>
                  <a:lnTo>
                    <a:pt x="3093" y="3098"/>
                  </a:lnTo>
                  <a:lnTo>
                    <a:pt x="3098" y="3098"/>
                  </a:lnTo>
                  <a:lnTo>
                    <a:pt x="3101" y="3112"/>
                  </a:lnTo>
                  <a:lnTo>
                    <a:pt x="3104" y="3117"/>
                  </a:lnTo>
                  <a:lnTo>
                    <a:pt x="3108" y="3122"/>
                  </a:lnTo>
                  <a:lnTo>
                    <a:pt x="3113" y="3125"/>
                  </a:lnTo>
                  <a:lnTo>
                    <a:pt x="3118" y="3129"/>
                  </a:lnTo>
                  <a:lnTo>
                    <a:pt x="3132" y="3132"/>
                  </a:lnTo>
                  <a:lnTo>
                    <a:pt x="3132" y="3136"/>
                  </a:lnTo>
                  <a:lnTo>
                    <a:pt x="3133" y="3137"/>
                  </a:lnTo>
                  <a:lnTo>
                    <a:pt x="3139" y="3139"/>
                  </a:lnTo>
                  <a:lnTo>
                    <a:pt x="3142" y="3144"/>
                  </a:lnTo>
                  <a:lnTo>
                    <a:pt x="3144" y="3151"/>
                  </a:lnTo>
                  <a:lnTo>
                    <a:pt x="3145" y="3158"/>
                  </a:lnTo>
                  <a:lnTo>
                    <a:pt x="3145" y="3166"/>
                  </a:lnTo>
                  <a:lnTo>
                    <a:pt x="3151" y="3166"/>
                  </a:lnTo>
                  <a:lnTo>
                    <a:pt x="3154" y="3165"/>
                  </a:lnTo>
                  <a:lnTo>
                    <a:pt x="3157" y="3163"/>
                  </a:lnTo>
                  <a:lnTo>
                    <a:pt x="3159" y="3159"/>
                  </a:lnTo>
                  <a:lnTo>
                    <a:pt x="3162" y="3153"/>
                  </a:lnTo>
                  <a:lnTo>
                    <a:pt x="3168" y="3147"/>
                  </a:lnTo>
                  <a:lnTo>
                    <a:pt x="3173" y="3142"/>
                  </a:lnTo>
                  <a:lnTo>
                    <a:pt x="3180" y="3139"/>
                  </a:lnTo>
                  <a:lnTo>
                    <a:pt x="3176" y="3136"/>
                  </a:lnTo>
                  <a:lnTo>
                    <a:pt x="3173" y="3132"/>
                  </a:lnTo>
                  <a:lnTo>
                    <a:pt x="3164" y="3127"/>
                  </a:lnTo>
                  <a:lnTo>
                    <a:pt x="3154" y="3124"/>
                  </a:lnTo>
                  <a:lnTo>
                    <a:pt x="3145" y="3118"/>
                  </a:lnTo>
                  <a:lnTo>
                    <a:pt x="3142" y="3113"/>
                  </a:lnTo>
                  <a:lnTo>
                    <a:pt x="3140" y="3108"/>
                  </a:lnTo>
                  <a:lnTo>
                    <a:pt x="3139" y="3096"/>
                  </a:lnTo>
                  <a:lnTo>
                    <a:pt x="3140" y="3083"/>
                  </a:lnTo>
                  <a:lnTo>
                    <a:pt x="3142" y="3078"/>
                  </a:lnTo>
                  <a:lnTo>
                    <a:pt x="3145" y="3072"/>
                  </a:lnTo>
                  <a:lnTo>
                    <a:pt x="3147" y="3069"/>
                  </a:lnTo>
                  <a:lnTo>
                    <a:pt x="3151" y="3067"/>
                  </a:lnTo>
                  <a:lnTo>
                    <a:pt x="3154" y="3067"/>
                  </a:lnTo>
                  <a:lnTo>
                    <a:pt x="3162" y="3064"/>
                  </a:lnTo>
                  <a:lnTo>
                    <a:pt x="3166" y="3064"/>
                  </a:lnTo>
                  <a:lnTo>
                    <a:pt x="3168" y="3060"/>
                  </a:lnTo>
                  <a:lnTo>
                    <a:pt x="3169" y="3057"/>
                  </a:lnTo>
                  <a:lnTo>
                    <a:pt x="3169" y="3050"/>
                  </a:lnTo>
                  <a:lnTo>
                    <a:pt x="3169" y="3047"/>
                  </a:lnTo>
                  <a:lnTo>
                    <a:pt x="3171" y="3043"/>
                  </a:lnTo>
                  <a:lnTo>
                    <a:pt x="3174" y="3040"/>
                  </a:lnTo>
                  <a:lnTo>
                    <a:pt x="3181" y="3035"/>
                  </a:lnTo>
                  <a:lnTo>
                    <a:pt x="3188" y="3030"/>
                  </a:lnTo>
                  <a:lnTo>
                    <a:pt x="3190" y="3026"/>
                  </a:lnTo>
                  <a:lnTo>
                    <a:pt x="3191" y="3023"/>
                  </a:lnTo>
                  <a:lnTo>
                    <a:pt x="3195" y="3021"/>
                  </a:lnTo>
                  <a:lnTo>
                    <a:pt x="3202" y="3019"/>
                  </a:lnTo>
                  <a:lnTo>
                    <a:pt x="3207" y="3016"/>
                  </a:lnTo>
                  <a:lnTo>
                    <a:pt x="3210" y="3011"/>
                  </a:lnTo>
                  <a:lnTo>
                    <a:pt x="3214" y="3006"/>
                  </a:lnTo>
                  <a:lnTo>
                    <a:pt x="3217" y="3002"/>
                  </a:lnTo>
                  <a:lnTo>
                    <a:pt x="3220" y="2996"/>
                  </a:lnTo>
                  <a:lnTo>
                    <a:pt x="3239" y="2992"/>
                  </a:lnTo>
                  <a:lnTo>
                    <a:pt x="3258" y="2989"/>
                  </a:lnTo>
                  <a:lnTo>
                    <a:pt x="3273" y="2982"/>
                  </a:lnTo>
                  <a:lnTo>
                    <a:pt x="3289" y="2975"/>
                  </a:lnTo>
                  <a:lnTo>
                    <a:pt x="3295" y="2975"/>
                  </a:lnTo>
                  <a:lnTo>
                    <a:pt x="3301" y="2977"/>
                  </a:lnTo>
                  <a:lnTo>
                    <a:pt x="3304" y="2980"/>
                  </a:lnTo>
                  <a:lnTo>
                    <a:pt x="3307" y="2984"/>
                  </a:lnTo>
                  <a:lnTo>
                    <a:pt x="3311" y="2987"/>
                  </a:lnTo>
                  <a:lnTo>
                    <a:pt x="3316" y="2989"/>
                  </a:lnTo>
                  <a:lnTo>
                    <a:pt x="3321" y="2990"/>
                  </a:lnTo>
                  <a:lnTo>
                    <a:pt x="3330" y="2989"/>
                  </a:lnTo>
                  <a:lnTo>
                    <a:pt x="3336" y="2989"/>
                  </a:lnTo>
                  <a:lnTo>
                    <a:pt x="3343" y="2989"/>
                  </a:lnTo>
                  <a:lnTo>
                    <a:pt x="3348" y="2987"/>
                  </a:lnTo>
                  <a:lnTo>
                    <a:pt x="3350" y="2982"/>
                  </a:lnTo>
                  <a:lnTo>
                    <a:pt x="3355" y="2982"/>
                  </a:lnTo>
                  <a:lnTo>
                    <a:pt x="3359" y="2980"/>
                  </a:lnTo>
                  <a:lnTo>
                    <a:pt x="3362" y="2978"/>
                  </a:lnTo>
                  <a:lnTo>
                    <a:pt x="3364" y="2975"/>
                  </a:lnTo>
                  <a:lnTo>
                    <a:pt x="3374" y="2977"/>
                  </a:lnTo>
                  <a:lnTo>
                    <a:pt x="3383" y="2975"/>
                  </a:lnTo>
                  <a:lnTo>
                    <a:pt x="3398" y="2972"/>
                  </a:lnTo>
                  <a:lnTo>
                    <a:pt x="3413" y="2968"/>
                  </a:lnTo>
                  <a:lnTo>
                    <a:pt x="3422" y="2968"/>
                  </a:lnTo>
                  <a:lnTo>
                    <a:pt x="3432" y="2968"/>
                  </a:lnTo>
                  <a:lnTo>
                    <a:pt x="3439" y="2966"/>
                  </a:lnTo>
                  <a:lnTo>
                    <a:pt x="3446" y="2965"/>
                  </a:lnTo>
                  <a:lnTo>
                    <a:pt x="3451" y="2961"/>
                  </a:lnTo>
                  <a:lnTo>
                    <a:pt x="3459" y="2961"/>
                  </a:lnTo>
                  <a:lnTo>
                    <a:pt x="3466" y="2961"/>
                  </a:lnTo>
                  <a:lnTo>
                    <a:pt x="3473" y="2961"/>
                  </a:lnTo>
                  <a:lnTo>
                    <a:pt x="3478" y="2960"/>
                  </a:lnTo>
                  <a:lnTo>
                    <a:pt x="3480" y="2955"/>
                  </a:lnTo>
                  <a:lnTo>
                    <a:pt x="3499" y="2961"/>
                  </a:lnTo>
                  <a:lnTo>
                    <a:pt x="3519" y="2966"/>
                  </a:lnTo>
                  <a:lnTo>
                    <a:pt x="3522" y="2966"/>
                  </a:lnTo>
                  <a:lnTo>
                    <a:pt x="3528" y="2968"/>
                  </a:lnTo>
                  <a:lnTo>
                    <a:pt x="3531" y="2970"/>
                  </a:lnTo>
                  <a:lnTo>
                    <a:pt x="3538" y="2975"/>
                  </a:lnTo>
                  <a:lnTo>
                    <a:pt x="3550" y="2985"/>
                  </a:lnTo>
                  <a:lnTo>
                    <a:pt x="3551" y="2987"/>
                  </a:lnTo>
                  <a:lnTo>
                    <a:pt x="3555" y="2989"/>
                  </a:lnTo>
                  <a:lnTo>
                    <a:pt x="3555" y="2994"/>
                  </a:lnTo>
                  <a:lnTo>
                    <a:pt x="3558" y="2996"/>
                  </a:lnTo>
                  <a:lnTo>
                    <a:pt x="3563" y="3001"/>
                  </a:lnTo>
                  <a:lnTo>
                    <a:pt x="3567" y="3002"/>
                  </a:lnTo>
                  <a:lnTo>
                    <a:pt x="3569" y="3006"/>
                  </a:lnTo>
                  <a:lnTo>
                    <a:pt x="3569" y="3011"/>
                  </a:lnTo>
                  <a:lnTo>
                    <a:pt x="3569" y="3016"/>
                  </a:lnTo>
                  <a:lnTo>
                    <a:pt x="3565" y="3016"/>
                  </a:lnTo>
                  <a:lnTo>
                    <a:pt x="3563" y="3014"/>
                  </a:lnTo>
                  <a:lnTo>
                    <a:pt x="3563" y="3011"/>
                  </a:lnTo>
                  <a:lnTo>
                    <a:pt x="3562" y="3009"/>
                  </a:lnTo>
                  <a:lnTo>
                    <a:pt x="3558" y="3007"/>
                  </a:lnTo>
                  <a:lnTo>
                    <a:pt x="3555" y="3006"/>
                  </a:lnTo>
                  <a:lnTo>
                    <a:pt x="3551" y="3004"/>
                  </a:lnTo>
                  <a:lnTo>
                    <a:pt x="3548" y="3002"/>
                  </a:lnTo>
                  <a:lnTo>
                    <a:pt x="3545" y="2996"/>
                  </a:lnTo>
                  <a:lnTo>
                    <a:pt x="3543" y="2994"/>
                  </a:lnTo>
                  <a:lnTo>
                    <a:pt x="3540" y="2989"/>
                  </a:lnTo>
                  <a:lnTo>
                    <a:pt x="3536" y="2984"/>
                  </a:lnTo>
                  <a:lnTo>
                    <a:pt x="3531" y="2977"/>
                  </a:lnTo>
                  <a:lnTo>
                    <a:pt x="3529" y="2973"/>
                  </a:lnTo>
                  <a:lnTo>
                    <a:pt x="3528" y="2972"/>
                  </a:lnTo>
                  <a:lnTo>
                    <a:pt x="3522" y="2972"/>
                  </a:lnTo>
                  <a:lnTo>
                    <a:pt x="3517" y="2973"/>
                  </a:lnTo>
                  <a:lnTo>
                    <a:pt x="3512" y="2973"/>
                  </a:lnTo>
                  <a:lnTo>
                    <a:pt x="3485" y="2968"/>
                  </a:lnTo>
                  <a:lnTo>
                    <a:pt x="3471" y="2968"/>
                  </a:lnTo>
                  <a:lnTo>
                    <a:pt x="3459" y="2968"/>
                  </a:lnTo>
                  <a:lnTo>
                    <a:pt x="3456" y="2970"/>
                  </a:lnTo>
                  <a:lnTo>
                    <a:pt x="3454" y="2972"/>
                  </a:lnTo>
                  <a:lnTo>
                    <a:pt x="3454" y="2973"/>
                  </a:lnTo>
                  <a:lnTo>
                    <a:pt x="3453" y="2975"/>
                  </a:lnTo>
                  <a:lnTo>
                    <a:pt x="3446" y="2977"/>
                  </a:lnTo>
                  <a:lnTo>
                    <a:pt x="3436" y="2977"/>
                  </a:lnTo>
                  <a:lnTo>
                    <a:pt x="3432" y="2977"/>
                  </a:lnTo>
                  <a:lnTo>
                    <a:pt x="3429" y="2980"/>
                  </a:lnTo>
                  <a:lnTo>
                    <a:pt x="3425" y="2984"/>
                  </a:lnTo>
                  <a:lnTo>
                    <a:pt x="3425" y="2989"/>
                  </a:lnTo>
                  <a:lnTo>
                    <a:pt x="3424" y="2994"/>
                  </a:lnTo>
                  <a:lnTo>
                    <a:pt x="3422" y="2996"/>
                  </a:lnTo>
                  <a:lnTo>
                    <a:pt x="3418" y="2996"/>
                  </a:lnTo>
                  <a:lnTo>
                    <a:pt x="3418" y="3002"/>
                  </a:lnTo>
                  <a:lnTo>
                    <a:pt x="3406" y="2997"/>
                  </a:lnTo>
                  <a:lnTo>
                    <a:pt x="3396" y="2990"/>
                  </a:lnTo>
                  <a:lnTo>
                    <a:pt x="3381" y="2989"/>
                  </a:lnTo>
                  <a:lnTo>
                    <a:pt x="3372" y="2989"/>
                  </a:lnTo>
                  <a:lnTo>
                    <a:pt x="3364" y="2989"/>
                  </a:lnTo>
                  <a:lnTo>
                    <a:pt x="3360" y="2990"/>
                  </a:lnTo>
                  <a:lnTo>
                    <a:pt x="3357" y="2992"/>
                  </a:lnTo>
                  <a:lnTo>
                    <a:pt x="3354" y="2996"/>
                  </a:lnTo>
                  <a:lnTo>
                    <a:pt x="3350" y="2996"/>
                  </a:lnTo>
                  <a:lnTo>
                    <a:pt x="3347" y="2999"/>
                  </a:lnTo>
                  <a:lnTo>
                    <a:pt x="3343" y="3002"/>
                  </a:lnTo>
                  <a:lnTo>
                    <a:pt x="3338" y="3011"/>
                  </a:lnTo>
                  <a:lnTo>
                    <a:pt x="3331" y="3019"/>
                  </a:lnTo>
                  <a:lnTo>
                    <a:pt x="3328" y="3021"/>
                  </a:lnTo>
                  <a:lnTo>
                    <a:pt x="3323" y="3023"/>
                  </a:lnTo>
                  <a:lnTo>
                    <a:pt x="3328" y="3030"/>
                  </a:lnTo>
                  <a:lnTo>
                    <a:pt x="3328" y="3037"/>
                  </a:lnTo>
                  <a:lnTo>
                    <a:pt x="3328" y="3043"/>
                  </a:lnTo>
                  <a:lnTo>
                    <a:pt x="3323" y="3050"/>
                  </a:lnTo>
                  <a:lnTo>
                    <a:pt x="3323" y="3057"/>
                  </a:lnTo>
                  <a:lnTo>
                    <a:pt x="3326" y="3064"/>
                  </a:lnTo>
                  <a:lnTo>
                    <a:pt x="3330" y="3069"/>
                  </a:lnTo>
                  <a:lnTo>
                    <a:pt x="3330" y="3078"/>
                  </a:lnTo>
                  <a:lnTo>
                    <a:pt x="3331" y="3084"/>
                  </a:lnTo>
                  <a:lnTo>
                    <a:pt x="3331" y="3091"/>
                  </a:lnTo>
                  <a:lnTo>
                    <a:pt x="3328" y="3100"/>
                  </a:lnTo>
                  <a:lnTo>
                    <a:pt x="3324" y="3108"/>
                  </a:lnTo>
                  <a:lnTo>
                    <a:pt x="3323" y="3113"/>
                  </a:lnTo>
                  <a:lnTo>
                    <a:pt x="3323" y="3118"/>
                  </a:lnTo>
                  <a:lnTo>
                    <a:pt x="3323" y="3125"/>
                  </a:lnTo>
                  <a:lnTo>
                    <a:pt x="3326" y="3129"/>
                  </a:lnTo>
                  <a:lnTo>
                    <a:pt x="3330" y="3132"/>
                  </a:lnTo>
                  <a:lnTo>
                    <a:pt x="3336" y="3132"/>
                  </a:lnTo>
                  <a:lnTo>
                    <a:pt x="3335" y="3141"/>
                  </a:lnTo>
                  <a:lnTo>
                    <a:pt x="3335" y="3149"/>
                  </a:lnTo>
                  <a:lnTo>
                    <a:pt x="3338" y="3161"/>
                  </a:lnTo>
                  <a:lnTo>
                    <a:pt x="3342" y="3173"/>
                  </a:lnTo>
                  <a:lnTo>
                    <a:pt x="3343" y="3180"/>
                  </a:lnTo>
                  <a:lnTo>
                    <a:pt x="3343" y="3187"/>
                  </a:lnTo>
                  <a:lnTo>
                    <a:pt x="3338" y="3185"/>
                  </a:lnTo>
                  <a:lnTo>
                    <a:pt x="3335" y="3182"/>
                  </a:lnTo>
                  <a:lnTo>
                    <a:pt x="3331" y="3178"/>
                  </a:lnTo>
                  <a:lnTo>
                    <a:pt x="3330" y="3173"/>
                  </a:lnTo>
                  <a:lnTo>
                    <a:pt x="3328" y="3161"/>
                  </a:lnTo>
                  <a:lnTo>
                    <a:pt x="3326" y="3156"/>
                  </a:lnTo>
                  <a:lnTo>
                    <a:pt x="3323" y="3153"/>
                  </a:lnTo>
                  <a:lnTo>
                    <a:pt x="3313" y="3153"/>
                  </a:lnTo>
                  <a:lnTo>
                    <a:pt x="3304" y="3154"/>
                  </a:lnTo>
                  <a:lnTo>
                    <a:pt x="3299" y="3159"/>
                  </a:lnTo>
                  <a:lnTo>
                    <a:pt x="3295" y="3166"/>
                  </a:lnTo>
                  <a:lnTo>
                    <a:pt x="3290" y="3163"/>
                  </a:lnTo>
                  <a:lnTo>
                    <a:pt x="3287" y="3161"/>
                  </a:lnTo>
                  <a:lnTo>
                    <a:pt x="3289" y="3158"/>
                  </a:lnTo>
                  <a:lnTo>
                    <a:pt x="3292" y="3154"/>
                  </a:lnTo>
                  <a:lnTo>
                    <a:pt x="3299" y="3146"/>
                  </a:lnTo>
                  <a:lnTo>
                    <a:pt x="3301" y="3142"/>
                  </a:lnTo>
                  <a:lnTo>
                    <a:pt x="3302" y="3139"/>
                  </a:lnTo>
                  <a:lnTo>
                    <a:pt x="3306" y="3132"/>
                  </a:lnTo>
                  <a:lnTo>
                    <a:pt x="3309" y="3125"/>
                  </a:lnTo>
                  <a:lnTo>
                    <a:pt x="3309" y="3115"/>
                  </a:lnTo>
                  <a:lnTo>
                    <a:pt x="3309" y="3105"/>
                  </a:lnTo>
                  <a:lnTo>
                    <a:pt x="3307" y="3101"/>
                  </a:lnTo>
                  <a:lnTo>
                    <a:pt x="3306" y="3098"/>
                  </a:lnTo>
                  <a:lnTo>
                    <a:pt x="3302" y="3096"/>
                  </a:lnTo>
                  <a:lnTo>
                    <a:pt x="3302" y="3091"/>
                  </a:lnTo>
                  <a:lnTo>
                    <a:pt x="3301" y="3089"/>
                  </a:lnTo>
                  <a:lnTo>
                    <a:pt x="3299" y="3088"/>
                  </a:lnTo>
                  <a:lnTo>
                    <a:pt x="3295" y="3084"/>
                  </a:lnTo>
                  <a:lnTo>
                    <a:pt x="3290" y="3083"/>
                  </a:lnTo>
                  <a:lnTo>
                    <a:pt x="3289" y="3081"/>
                  </a:lnTo>
                  <a:lnTo>
                    <a:pt x="3289" y="3078"/>
                  </a:lnTo>
                  <a:lnTo>
                    <a:pt x="3255" y="3078"/>
                  </a:lnTo>
                  <a:lnTo>
                    <a:pt x="3249" y="3079"/>
                  </a:lnTo>
                  <a:lnTo>
                    <a:pt x="3244" y="3083"/>
                  </a:lnTo>
                  <a:lnTo>
                    <a:pt x="3241" y="3088"/>
                  </a:lnTo>
                  <a:lnTo>
                    <a:pt x="3239" y="3093"/>
                  </a:lnTo>
                  <a:lnTo>
                    <a:pt x="3236" y="3105"/>
                  </a:lnTo>
                  <a:lnTo>
                    <a:pt x="3232" y="3108"/>
                  </a:lnTo>
                  <a:lnTo>
                    <a:pt x="3227" y="3112"/>
                  </a:lnTo>
                  <a:lnTo>
                    <a:pt x="3214" y="3132"/>
                  </a:lnTo>
                  <a:lnTo>
                    <a:pt x="3210" y="3132"/>
                  </a:lnTo>
                  <a:lnTo>
                    <a:pt x="3207" y="3132"/>
                  </a:lnTo>
                  <a:lnTo>
                    <a:pt x="3205" y="3136"/>
                  </a:lnTo>
                  <a:lnTo>
                    <a:pt x="3205" y="3141"/>
                  </a:lnTo>
                  <a:lnTo>
                    <a:pt x="3203" y="3146"/>
                  </a:lnTo>
                  <a:lnTo>
                    <a:pt x="3200" y="3146"/>
                  </a:lnTo>
                  <a:lnTo>
                    <a:pt x="3200" y="3151"/>
                  </a:lnTo>
                  <a:lnTo>
                    <a:pt x="3198" y="3154"/>
                  </a:lnTo>
                  <a:lnTo>
                    <a:pt x="3197" y="3158"/>
                  </a:lnTo>
                  <a:lnTo>
                    <a:pt x="3193" y="3159"/>
                  </a:lnTo>
                  <a:lnTo>
                    <a:pt x="3193" y="3200"/>
                  </a:lnTo>
                  <a:lnTo>
                    <a:pt x="3188" y="3204"/>
                  </a:lnTo>
                  <a:lnTo>
                    <a:pt x="3181" y="3205"/>
                  </a:lnTo>
                  <a:lnTo>
                    <a:pt x="3176" y="3209"/>
                  </a:lnTo>
                  <a:lnTo>
                    <a:pt x="3174" y="3211"/>
                  </a:lnTo>
                  <a:lnTo>
                    <a:pt x="3173" y="3214"/>
                  </a:lnTo>
                  <a:lnTo>
                    <a:pt x="3168" y="3212"/>
                  </a:lnTo>
                  <a:lnTo>
                    <a:pt x="3164" y="3209"/>
                  </a:lnTo>
                  <a:lnTo>
                    <a:pt x="3157" y="3200"/>
                  </a:lnTo>
                  <a:lnTo>
                    <a:pt x="3154" y="3192"/>
                  </a:lnTo>
                  <a:lnTo>
                    <a:pt x="3152" y="3180"/>
                  </a:lnTo>
                  <a:lnTo>
                    <a:pt x="3144" y="3180"/>
                  </a:lnTo>
                  <a:lnTo>
                    <a:pt x="3139" y="3176"/>
                  </a:lnTo>
                  <a:lnTo>
                    <a:pt x="3135" y="3171"/>
                  </a:lnTo>
                  <a:lnTo>
                    <a:pt x="3132" y="3166"/>
                  </a:lnTo>
                  <a:lnTo>
                    <a:pt x="3125" y="3168"/>
                  </a:lnTo>
                  <a:lnTo>
                    <a:pt x="3120" y="3168"/>
                  </a:lnTo>
                  <a:lnTo>
                    <a:pt x="3113" y="3165"/>
                  </a:lnTo>
                  <a:lnTo>
                    <a:pt x="3108" y="3159"/>
                  </a:lnTo>
                  <a:lnTo>
                    <a:pt x="3103" y="3159"/>
                  </a:lnTo>
                  <a:lnTo>
                    <a:pt x="3098" y="3159"/>
                  </a:lnTo>
                  <a:lnTo>
                    <a:pt x="3096" y="3156"/>
                  </a:lnTo>
                  <a:lnTo>
                    <a:pt x="3093" y="3154"/>
                  </a:lnTo>
                  <a:lnTo>
                    <a:pt x="3084" y="3153"/>
                  </a:lnTo>
                  <a:lnTo>
                    <a:pt x="3081" y="3151"/>
                  </a:lnTo>
                  <a:lnTo>
                    <a:pt x="3077" y="3149"/>
                  </a:lnTo>
                  <a:lnTo>
                    <a:pt x="3074" y="3147"/>
                  </a:lnTo>
                  <a:lnTo>
                    <a:pt x="3070" y="3146"/>
                  </a:lnTo>
                  <a:lnTo>
                    <a:pt x="3069" y="3139"/>
                  </a:lnTo>
                  <a:lnTo>
                    <a:pt x="3069" y="3132"/>
                  </a:lnTo>
                  <a:lnTo>
                    <a:pt x="3072" y="3124"/>
                  </a:lnTo>
                  <a:lnTo>
                    <a:pt x="3076" y="3115"/>
                  </a:lnTo>
                  <a:lnTo>
                    <a:pt x="3077" y="3110"/>
                  </a:lnTo>
                  <a:lnTo>
                    <a:pt x="3077" y="3105"/>
                  </a:lnTo>
                  <a:lnTo>
                    <a:pt x="3070" y="3103"/>
                  </a:lnTo>
                  <a:lnTo>
                    <a:pt x="3067" y="3105"/>
                  </a:lnTo>
                  <a:lnTo>
                    <a:pt x="3064" y="3107"/>
                  </a:lnTo>
                  <a:lnTo>
                    <a:pt x="3064" y="3112"/>
                  </a:lnTo>
                  <a:lnTo>
                    <a:pt x="3064" y="3122"/>
                  </a:lnTo>
                  <a:lnTo>
                    <a:pt x="3064" y="3132"/>
                  </a:lnTo>
                  <a:lnTo>
                    <a:pt x="3058" y="3132"/>
                  </a:lnTo>
                  <a:lnTo>
                    <a:pt x="3057" y="3136"/>
                  </a:lnTo>
                  <a:lnTo>
                    <a:pt x="3055" y="3141"/>
                  </a:lnTo>
                  <a:lnTo>
                    <a:pt x="3055" y="3146"/>
                  </a:lnTo>
                  <a:lnTo>
                    <a:pt x="3057" y="3156"/>
                  </a:lnTo>
                  <a:lnTo>
                    <a:pt x="3057" y="3161"/>
                  </a:lnTo>
                  <a:lnTo>
                    <a:pt x="3057" y="3166"/>
                  </a:lnTo>
                  <a:lnTo>
                    <a:pt x="3053" y="3168"/>
                  </a:lnTo>
                  <a:lnTo>
                    <a:pt x="3052" y="3170"/>
                  </a:lnTo>
                  <a:lnTo>
                    <a:pt x="3050" y="3175"/>
                  </a:lnTo>
                  <a:lnTo>
                    <a:pt x="3050" y="3187"/>
                  </a:lnTo>
                  <a:lnTo>
                    <a:pt x="3047" y="3188"/>
                  </a:lnTo>
                  <a:lnTo>
                    <a:pt x="3045" y="3190"/>
                  </a:lnTo>
                  <a:lnTo>
                    <a:pt x="3043" y="3195"/>
                  </a:lnTo>
                  <a:lnTo>
                    <a:pt x="3043" y="3207"/>
                  </a:lnTo>
                  <a:lnTo>
                    <a:pt x="3047" y="3209"/>
                  </a:lnTo>
                  <a:lnTo>
                    <a:pt x="3048" y="3212"/>
                  </a:lnTo>
                  <a:lnTo>
                    <a:pt x="3050" y="3221"/>
                  </a:lnTo>
                  <a:lnTo>
                    <a:pt x="3053" y="3228"/>
                  </a:lnTo>
                  <a:lnTo>
                    <a:pt x="3055" y="3231"/>
                  </a:lnTo>
                  <a:lnTo>
                    <a:pt x="3057" y="3234"/>
                  </a:lnTo>
                  <a:lnTo>
                    <a:pt x="3060" y="3236"/>
                  </a:lnTo>
                  <a:lnTo>
                    <a:pt x="3062" y="3238"/>
                  </a:lnTo>
                  <a:lnTo>
                    <a:pt x="3064" y="3245"/>
                  </a:lnTo>
                  <a:lnTo>
                    <a:pt x="3065" y="3251"/>
                  </a:lnTo>
                  <a:lnTo>
                    <a:pt x="3067" y="3255"/>
                  </a:lnTo>
                  <a:lnTo>
                    <a:pt x="3070" y="3255"/>
                  </a:lnTo>
                  <a:lnTo>
                    <a:pt x="3074" y="3257"/>
                  </a:lnTo>
                  <a:lnTo>
                    <a:pt x="3076" y="3258"/>
                  </a:lnTo>
                  <a:lnTo>
                    <a:pt x="3076" y="3262"/>
                  </a:lnTo>
                  <a:lnTo>
                    <a:pt x="3074" y="3267"/>
                  </a:lnTo>
                  <a:lnTo>
                    <a:pt x="3072" y="3269"/>
                  </a:lnTo>
                  <a:lnTo>
                    <a:pt x="3070" y="3269"/>
                  </a:lnTo>
                  <a:lnTo>
                    <a:pt x="3070" y="3272"/>
                  </a:lnTo>
                  <a:lnTo>
                    <a:pt x="3070" y="3275"/>
                  </a:lnTo>
                  <a:lnTo>
                    <a:pt x="3070" y="3279"/>
                  </a:lnTo>
                  <a:lnTo>
                    <a:pt x="3070" y="3282"/>
                  </a:lnTo>
                  <a:lnTo>
                    <a:pt x="3069" y="3282"/>
                  </a:lnTo>
                  <a:lnTo>
                    <a:pt x="3067" y="3282"/>
                  </a:lnTo>
                  <a:lnTo>
                    <a:pt x="3062" y="3277"/>
                  </a:lnTo>
                  <a:lnTo>
                    <a:pt x="3058" y="3272"/>
                  </a:lnTo>
                  <a:lnTo>
                    <a:pt x="3057" y="3269"/>
                  </a:lnTo>
                  <a:lnTo>
                    <a:pt x="3057" y="3265"/>
                  </a:lnTo>
                  <a:lnTo>
                    <a:pt x="3057" y="3262"/>
                  </a:lnTo>
                  <a:lnTo>
                    <a:pt x="3047" y="3248"/>
                  </a:lnTo>
                  <a:lnTo>
                    <a:pt x="3041" y="3243"/>
                  </a:lnTo>
                  <a:lnTo>
                    <a:pt x="3040" y="3241"/>
                  </a:lnTo>
                  <a:lnTo>
                    <a:pt x="3036" y="3241"/>
                  </a:lnTo>
                  <a:lnTo>
                    <a:pt x="3036" y="3289"/>
                  </a:lnTo>
                  <a:lnTo>
                    <a:pt x="3036" y="3296"/>
                  </a:lnTo>
                  <a:lnTo>
                    <a:pt x="3033" y="3301"/>
                  </a:lnTo>
                  <a:lnTo>
                    <a:pt x="3031" y="3304"/>
                  </a:lnTo>
                  <a:lnTo>
                    <a:pt x="3029" y="3309"/>
                  </a:lnTo>
                  <a:lnTo>
                    <a:pt x="3029" y="3316"/>
                  </a:lnTo>
                  <a:lnTo>
                    <a:pt x="3029" y="3323"/>
                  </a:lnTo>
                  <a:lnTo>
                    <a:pt x="3028" y="3328"/>
                  </a:lnTo>
                  <a:lnTo>
                    <a:pt x="3023" y="3330"/>
                  </a:lnTo>
                  <a:lnTo>
                    <a:pt x="3028" y="3338"/>
                  </a:lnTo>
                  <a:lnTo>
                    <a:pt x="3029" y="3350"/>
                  </a:lnTo>
                  <a:lnTo>
                    <a:pt x="3028" y="3359"/>
                  </a:lnTo>
                  <a:lnTo>
                    <a:pt x="3024" y="3366"/>
                  </a:lnTo>
                  <a:lnTo>
                    <a:pt x="3023" y="3374"/>
                  </a:lnTo>
                  <a:lnTo>
                    <a:pt x="3023" y="3379"/>
                  </a:lnTo>
                  <a:lnTo>
                    <a:pt x="3023" y="3384"/>
                  </a:lnTo>
                  <a:lnTo>
                    <a:pt x="3023" y="3391"/>
                  </a:lnTo>
                  <a:lnTo>
                    <a:pt x="3024" y="3398"/>
                  </a:lnTo>
                  <a:lnTo>
                    <a:pt x="3028" y="3410"/>
                  </a:lnTo>
                  <a:lnTo>
                    <a:pt x="3029" y="3422"/>
                  </a:lnTo>
                  <a:lnTo>
                    <a:pt x="3031" y="3430"/>
                  </a:lnTo>
                  <a:lnTo>
                    <a:pt x="3029" y="3439"/>
                  </a:lnTo>
                  <a:lnTo>
                    <a:pt x="3036" y="3436"/>
                  </a:lnTo>
                  <a:lnTo>
                    <a:pt x="3041" y="3430"/>
                  </a:lnTo>
                  <a:lnTo>
                    <a:pt x="3043" y="3422"/>
                  </a:lnTo>
                  <a:lnTo>
                    <a:pt x="3043" y="3412"/>
                  </a:lnTo>
                  <a:lnTo>
                    <a:pt x="3043" y="3402"/>
                  </a:lnTo>
                  <a:lnTo>
                    <a:pt x="3043" y="3391"/>
                  </a:lnTo>
                  <a:lnTo>
                    <a:pt x="3047" y="3384"/>
                  </a:lnTo>
                  <a:lnTo>
                    <a:pt x="3050" y="3378"/>
                  </a:lnTo>
                  <a:lnTo>
                    <a:pt x="3057" y="3378"/>
                  </a:lnTo>
                  <a:lnTo>
                    <a:pt x="3062" y="3379"/>
                  </a:lnTo>
                  <a:lnTo>
                    <a:pt x="3064" y="3381"/>
                  </a:lnTo>
                  <a:lnTo>
                    <a:pt x="3064" y="3384"/>
                  </a:lnTo>
                  <a:lnTo>
                    <a:pt x="3064" y="3390"/>
                  </a:lnTo>
                  <a:lnTo>
                    <a:pt x="3064" y="3395"/>
                  </a:lnTo>
                  <a:lnTo>
                    <a:pt x="3069" y="3400"/>
                  </a:lnTo>
                  <a:lnTo>
                    <a:pt x="3070" y="3407"/>
                  </a:lnTo>
                  <a:lnTo>
                    <a:pt x="3072" y="3412"/>
                  </a:lnTo>
                  <a:lnTo>
                    <a:pt x="3070" y="3419"/>
                  </a:lnTo>
                  <a:lnTo>
                    <a:pt x="3074" y="3424"/>
                  </a:lnTo>
                  <a:lnTo>
                    <a:pt x="3077" y="3429"/>
                  </a:lnTo>
                  <a:lnTo>
                    <a:pt x="3086" y="3437"/>
                  </a:lnTo>
                  <a:lnTo>
                    <a:pt x="3089" y="3442"/>
                  </a:lnTo>
                  <a:lnTo>
                    <a:pt x="3091" y="3449"/>
                  </a:lnTo>
                  <a:lnTo>
                    <a:pt x="3093" y="3456"/>
                  </a:lnTo>
                  <a:lnTo>
                    <a:pt x="3091" y="3466"/>
                  </a:lnTo>
                  <a:lnTo>
                    <a:pt x="3081" y="3483"/>
                  </a:lnTo>
                  <a:lnTo>
                    <a:pt x="3070" y="3500"/>
                  </a:lnTo>
                  <a:lnTo>
                    <a:pt x="3060" y="3514"/>
                  </a:lnTo>
                  <a:lnTo>
                    <a:pt x="3057" y="3524"/>
                  </a:lnTo>
                  <a:lnTo>
                    <a:pt x="3055" y="3529"/>
                  </a:lnTo>
                  <a:lnTo>
                    <a:pt x="3057" y="3535"/>
                  </a:lnTo>
                  <a:lnTo>
                    <a:pt x="3052" y="3536"/>
                  </a:lnTo>
                  <a:lnTo>
                    <a:pt x="3048" y="3540"/>
                  </a:lnTo>
                  <a:lnTo>
                    <a:pt x="3045" y="3543"/>
                  </a:lnTo>
                  <a:lnTo>
                    <a:pt x="3043" y="3548"/>
                  </a:lnTo>
                  <a:lnTo>
                    <a:pt x="3041" y="3560"/>
                  </a:lnTo>
                  <a:lnTo>
                    <a:pt x="3040" y="3565"/>
                  </a:lnTo>
                  <a:lnTo>
                    <a:pt x="3036" y="3569"/>
                  </a:lnTo>
                  <a:lnTo>
                    <a:pt x="3031" y="3570"/>
                  </a:lnTo>
                  <a:lnTo>
                    <a:pt x="3028" y="3572"/>
                  </a:lnTo>
                  <a:lnTo>
                    <a:pt x="3024" y="3576"/>
                  </a:lnTo>
                  <a:lnTo>
                    <a:pt x="3023" y="3581"/>
                  </a:lnTo>
                  <a:lnTo>
                    <a:pt x="3023" y="3591"/>
                  </a:lnTo>
                  <a:lnTo>
                    <a:pt x="3023" y="3603"/>
                  </a:lnTo>
                  <a:lnTo>
                    <a:pt x="3023" y="3608"/>
                  </a:lnTo>
                  <a:lnTo>
                    <a:pt x="3024" y="3611"/>
                  </a:lnTo>
                  <a:lnTo>
                    <a:pt x="3028" y="3613"/>
                  </a:lnTo>
                  <a:lnTo>
                    <a:pt x="3031" y="3615"/>
                  </a:lnTo>
                  <a:lnTo>
                    <a:pt x="3040" y="3617"/>
                  </a:lnTo>
                  <a:lnTo>
                    <a:pt x="3041" y="3620"/>
                  </a:lnTo>
                  <a:lnTo>
                    <a:pt x="3043" y="3623"/>
                  </a:lnTo>
                  <a:lnTo>
                    <a:pt x="3052" y="3625"/>
                  </a:lnTo>
                  <a:lnTo>
                    <a:pt x="3055" y="3623"/>
                  </a:lnTo>
                  <a:lnTo>
                    <a:pt x="3055" y="3622"/>
                  </a:lnTo>
                  <a:lnTo>
                    <a:pt x="3053" y="3618"/>
                  </a:lnTo>
                  <a:lnTo>
                    <a:pt x="3050" y="3613"/>
                  </a:lnTo>
                  <a:lnTo>
                    <a:pt x="3052" y="3611"/>
                  </a:lnTo>
                  <a:lnTo>
                    <a:pt x="3057" y="3610"/>
                  </a:lnTo>
                  <a:lnTo>
                    <a:pt x="3058" y="3610"/>
                  </a:lnTo>
                  <a:lnTo>
                    <a:pt x="3060" y="3610"/>
                  </a:lnTo>
                  <a:lnTo>
                    <a:pt x="3065" y="3611"/>
                  </a:lnTo>
                  <a:lnTo>
                    <a:pt x="3067" y="3613"/>
                  </a:lnTo>
                  <a:lnTo>
                    <a:pt x="3074" y="3622"/>
                  </a:lnTo>
                  <a:lnTo>
                    <a:pt x="3077" y="3627"/>
                  </a:lnTo>
                  <a:lnTo>
                    <a:pt x="3081" y="3629"/>
                  </a:lnTo>
                  <a:lnTo>
                    <a:pt x="3086" y="3630"/>
                  </a:lnTo>
                  <a:lnTo>
                    <a:pt x="3094" y="3630"/>
                  </a:lnTo>
                  <a:lnTo>
                    <a:pt x="3098" y="3630"/>
                  </a:lnTo>
                  <a:lnTo>
                    <a:pt x="3101" y="3635"/>
                  </a:lnTo>
                  <a:lnTo>
                    <a:pt x="3103" y="3642"/>
                  </a:lnTo>
                  <a:lnTo>
                    <a:pt x="3106" y="3647"/>
                  </a:lnTo>
                  <a:lnTo>
                    <a:pt x="3108" y="3649"/>
                  </a:lnTo>
                  <a:lnTo>
                    <a:pt x="3111" y="3651"/>
                  </a:lnTo>
                  <a:lnTo>
                    <a:pt x="3113" y="3647"/>
                  </a:lnTo>
                  <a:lnTo>
                    <a:pt x="3115" y="3646"/>
                  </a:lnTo>
                  <a:lnTo>
                    <a:pt x="3118" y="3646"/>
                  </a:lnTo>
                  <a:lnTo>
                    <a:pt x="3123" y="3647"/>
                  </a:lnTo>
                  <a:lnTo>
                    <a:pt x="3125" y="3649"/>
                  </a:lnTo>
                  <a:lnTo>
                    <a:pt x="3125" y="3651"/>
                  </a:lnTo>
                  <a:lnTo>
                    <a:pt x="3128" y="3652"/>
                  </a:lnTo>
                  <a:lnTo>
                    <a:pt x="3132" y="3654"/>
                  </a:lnTo>
                  <a:lnTo>
                    <a:pt x="3133" y="3658"/>
                  </a:lnTo>
                  <a:lnTo>
                    <a:pt x="3139" y="3658"/>
                  </a:lnTo>
                  <a:lnTo>
                    <a:pt x="3139" y="3661"/>
                  </a:lnTo>
                  <a:lnTo>
                    <a:pt x="3140" y="3663"/>
                  </a:lnTo>
                  <a:lnTo>
                    <a:pt x="3144" y="3664"/>
                  </a:lnTo>
                  <a:lnTo>
                    <a:pt x="3145" y="3664"/>
                  </a:lnTo>
                  <a:lnTo>
                    <a:pt x="3145" y="3669"/>
                  </a:lnTo>
                  <a:lnTo>
                    <a:pt x="3145" y="3678"/>
                  </a:lnTo>
                  <a:lnTo>
                    <a:pt x="3144" y="3687"/>
                  </a:lnTo>
                  <a:lnTo>
                    <a:pt x="3144" y="3690"/>
                  </a:lnTo>
                  <a:lnTo>
                    <a:pt x="3145" y="3692"/>
                  </a:lnTo>
                  <a:lnTo>
                    <a:pt x="3152" y="3692"/>
                  </a:lnTo>
                  <a:lnTo>
                    <a:pt x="3154" y="3710"/>
                  </a:lnTo>
                  <a:lnTo>
                    <a:pt x="3156" y="3736"/>
                  </a:lnTo>
                  <a:lnTo>
                    <a:pt x="3156" y="3762"/>
                  </a:lnTo>
                  <a:lnTo>
                    <a:pt x="3154" y="3772"/>
                  </a:lnTo>
                  <a:lnTo>
                    <a:pt x="3152" y="3780"/>
                  </a:lnTo>
                  <a:lnTo>
                    <a:pt x="3151" y="3782"/>
                  </a:lnTo>
                  <a:lnTo>
                    <a:pt x="3149" y="3782"/>
                  </a:lnTo>
                  <a:lnTo>
                    <a:pt x="3147" y="3784"/>
                  </a:lnTo>
                  <a:lnTo>
                    <a:pt x="3145" y="3787"/>
                  </a:lnTo>
                  <a:lnTo>
                    <a:pt x="3145" y="3797"/>
                  </a:lnTo>
                  <a:lnTo>
                    <a:pt x="3145" y="3802"/>
                  </a:lnTo>
                  <a:lnTo>
                    <a:pt x="3145" y="3808"/>
                  </a:lnTo>
                  <a:lnTo>
                    <a:pt x="3139" y="3830"/>
                  </a:lnTo>
                  <a:lnTo>
                    <a:pt x="3132" y="3848"/>
                  </a:lnTo>
                  <a:lnTo>
                    <a:pt x="3132" y="3855"/>
                  </a:lnTo>
                  <a:lnTo>
                    <a:pt x="3135" y="3862"/>
                  </a:lnTo>
                  <a:lnTo>
                    <a:pt x="3140" y="3874"/>
                  </a:lnTo>
                  <a:lnTo>
                    <a:pt x="3144" y="3879"/>
                  </a:lnTo>
                  <a:lnTo>
                    <a:pt x="3145" y="3886"/>
                  </a:lnTo>
                  <a:lnTo>
                    <a:pt x="3147" y="3893"/>
                  </a:lnTo>
                  <a:lnTo>
                    <a:pt x="3145" y="3903"/>
                  </a:lnTo>
                  <a:lnTo>
                    <a:pt x="3207" y="3903"/>
                  </a:lnTo>
                  <a:lnTo>
                    <a:pt x="3207" y="3906"/>
                  </a:lnTo>
                  <a:lnTo>
                    <a:pt x="3209" y="3908"/>
                  </a:lnTo>
                  <a:lnTo>
                    <a:pt x="3214" y="3910"/>
                  </a:lnTo>
                  <a:lnTo>
                    <a:pt x="3220" y="3908"/>
                  </a:lnTo>
                  <a:lnTo>
                    <a:pt x="3227" y="3910"/>
                  </a:lnTo>
                  <a:lnTo>
                    <a:pt x="3227" y="3913"/>
                  </a:lnTo>
                  <a:lnTo>
                    <a:pt x="3227" y="3917"/>
                  </a:lnTo>
                  <a:lnTo>
                    <a:pt x="3231" y="3917"/>
                  </a:lnTo>
                  <a:lnTo>
                    <a:pt x="3234" y="3917"/>
                  </a:lnTo>
                  <a:lnTo>
                    <a:pt x="3234" y="3920"/>
                  </a:lnTo>
                  <a:lnTo>
                    <a:pt x="3234" y="3924"/>
                  </a:lnTo>
                  <a:lnTo>
                    <a:pt x="3236" y="3924"/>
                  </a:lnTo>
                  <a:lnTo>
                    <a:pt x="3241" y="3924"/>
                  </a:lnTo>
                  <a:lnTo>
                    <a:pt x="3244" y="3924"/>
                  </a:lnTo>
                  <a:lnTo>
                    <a:pt x="3248" y="3924"/>
                  </a:lnTo>
                  <a:lnTo>
                    <a:pt x="3295" y="3924"/>
                  </a:lnTo>
                  <a:lnTo>
                    <a:pt x="3301" y="3927"/>
                  </a:lnTo>
                  <a:lnTo>
                    <a:pt x="3307" y="3930"/>
                  </a:lnTo>
                  <a:lnTo>
                    <a:pt x="3321" y="3935"/>
                  </a:lnTo>
                  <a:lnTo>
                    <a:pt x="3336" y="3939"/>
                  </a:lnTo>
                  <a:lnTo>
                    <a:pt x="3350" y="3944"/>
                  </a:lnTo>
                  <a:lnTo>
                    <a:pt x="3352" y="3939"/>
                  </a:lnTo>
                  <a:lnTo>
                    <a:pt x="3354" y="3935"/>
                  </a:lnTo>
                  <a:lnTo>
                    <a:pt x="3360" y="3930"/>
                  </a:lnTo>
                  <a:lnTo>
                    <a:pt x="3369" y="3927"/>
                  </a:lnTo>
                  <a:lnTo>
                    <a:pt x="3377" y="3924"/>
                  </a:lnTo>
                  <a:lnTo>
                    <a:pt x="3377" y="3910"/>
                  </a:lnTo>
                  <a:lnTo>
                    <a:pt x="3388" y="3910"/>
                  </a:lnTo>
                  <a:lnTo>
                    <a:pt x="3395" y="3912"/>
                  </a:lnTo>
                  <a:lnTo>
                    <a:pt x="3398" y="3917"/>
                  </a:lnTo>
                  <a:lnTo>
                    <a:pt x="3401" y="3924"/>
                  </a:lnTo>
                  <a:lnTo>
                    <a:pt x="3405" y="3930"/>
                  </a:lnTo>
                  <a:lnTo>
                    <a:pt x="3406" y="3937"/>
                  </a:lnTo>
                  <a:lnTo>
                    <a:pt x="3412" y="3942"/>
                  </a:lnTo>
                  <a:lnTo>
                    <a:pt x="3418" y="3944"/>
                  </a:lnTo>
                  <a:lnTo>
                    <a:pt x="3422" y="3942"/>
                  </a:lnTo>
                  <a:lnTo>
                    <a:pt x="3424" y="3941"/>
                  </a:lnTo>
                  <a:lnTo>
                    <a:pt x="3425" y="3934"/>
                  </a:lnTo>
                  <a:lnTo>
                    <a:pt x="3425" y="3917"/>
                  </a:lnTo>
                  <a:lnTo>
                    <a:pt x="3424" y="3910"/>
                  </a:lnTo>
                  <a:lnTo>
                    <a:pt x="3422" y="3903"/>
                  </a:lnTo>
                  <a:lnTo>
                    <a:pt x="3417" y="3900"/>
                  </a:lnTo>
                  <a:lnTo>
                    <a:pt x="3412" y="3896"/>
                  </a:lnTo>
                  <a:close/>
                  <a:moveTo>
                    <a:pt x="3500" y="3139"/>
                  </a:moveTo>
                  <a:lnTo>
                    <a:pt x="3505" y="3139"/>
                  </a:lnTo>
                  <a:lnTo>
                    <a:pt x="3509" y="3137"/>
                  </a:lnTo>
                  <a:lnTo>
                    <a:pt x="3511" y="3134"/>
                  </a:lnTo>
                  <a:lnTo>
                    <a:pt x="3512" y="3130"/>
                  </a:lnTo>
                  <a:lnTo>
                    <a:pt x="3514" y="3122"/>
                  </a:lnTo>
                  <a:lnTo>
                    <a:pt x="3517" y="3120"/>
                  </a:lnTo>
                  <a:lnTo>
                    <a:pt x="3521" y="3118"/>
                  </a:lnTo>
                  <a:lnTo>
                    <a:pt x="3522" y="3122"/>
                  </a:lnTo>
                  <a:lnTo>
                    <a:pt x="3524" y="3124"/>
                  </a:lnTo>
                  <a:lnTo>
                    <a:pt x="3526" y="3124"/>
                  </a:lnTo>
                  <a:lnTo>
                    <a:pt x="3529" y="3124"/>
                  </a:lnTo>
                  <a:lnTo>
                    <a:pt x="3536" y="3122"/>
                  </a:lnTo>
                  <a:lnTo>
                    <a:pt x="3541" y="3118"/>
                  </a:lnTo>
                  <a:lnTo>
                    <a:pt x="3553" y="3122"/>
                  </a:lnTo>
                  <a:lnTo>
                    <a:pt x="3562" y="3124"/>
                  </a:lnTo>
                  <a:lnTo>
                    <a:pt x="3570" y="3122"/>
                  </a:lnTo>
                  <a:lnTo>
                    <a:pt x="3582" y="3118"/>
                  </a:lnTo>
                  <a:lnTo>
                    <a:pt x="3580" y="3125"/>
                  </a:lnTo>
                  <a:lnTo>
                    <a:pt x="3577" y="3130"/>
                  </a:lnTo>
                  <a:lnTo>
                    <a:pt x="3575" y="3137"/>
                  </a:lnTo>
                  <a:lnTo>
                    <a:pt x="3575" y="3146"/>
                  </a:lnTo>
                  <a:lnTo>
                    <a:pt x="3562" y="3146"/>
                  </a:lnTo>
                  <a:lnTo>
                    <a:pt x="3555" y="3146"/>
                  </a:lnTo>
                  <a:lnTo>
                    <a:pt x="3555" y="3139"/>
                  </a:lnTo>
                  <a:lnTo>
                    <a:pt x="3553" y="3136"/>
                  </a:lnTo>
                  <a:lnTo>
                    <a:pt x="3550" y="3134"/>
                  </a:lnTo>
                  <a:lnTo>
                    <a:pt x="3546" y="3136"/>
                  </a:lnTo>
                  <a:lnTo>
                    <a:pt x="3541" y="3139"/>
                  </a:lnTo>
                  <a:lnTo>
                    <a:pt x="3533" y="3139"/>
                  </a:lnTo>
                  <a:lnTo>
                    <a:pt x="3526" y="3141"/>
                  </a:lnTo>
                  <a:lnTo>
                    <a:pt x="3522" y="3142"/>
                  </a:lnTo>
                  <a:lnTo>
                    <a:pt x="3521" y="3144"/>
                  </a:lnTo>
                  <a:lnTo>
                    <a:pt x="3521" y="3147"/>
                  </a:lnTo>
                  <a:lnTo>
                    <a:pt x="3521" y="3153"/>
                  </a:lnTo>
                  <a:lnTo>
                    <a:pt x="3514" y="3153"/>
                  </a:lnTo>
                  <a:lnTo>
                    <a:pt x="3509" y="3154"/>
                  </a:lnTo>
                  <a:lnTo>
                    <a:pt x="3500" y="3159"/>
                  </a:lnTo>
                  <a:lnTo>
                    <a:pt x="3483" y="3159"/>
                  </a:lnTo>
                  <a:lnTo>
                    <a:pt x="3476" y="3158"/>
                  </a:lnTo>
                  <a:lnTo>
                    <a:pt x="3475" y="3156"/>
                  </a:lnTo>
                  <a:lnTo>
                    <a:pt x="3473" y="3153"/>
                  </a:lnTo>
                  <a:lnTo>
                    <a:pt x="3483" y="3153"/>
                  </a:lnTo>
                  <a:lnTo>
                    <a:pt x="3492" y="3151"/>
                  </a:lnTo>
                  <a:lnTo>
                    <a:pt x="3497" y="3146"/>
                  </a:lnTo>
                  <a:lnTo>
                    <a:pt x="3500" y="3139"/>
                  </a:lnTo>
                  <a:close/>
                  <a:moveTo>
                    <a:pt x="3050" y="3603"/>
                  </a:moveTo>
                  <a:lnTo>
                    <a:pt x="3050" y="3600"/>
                  </a:lnTo>
                  <a:lnTo>
                    <a:pt x="3052" y="3598"/>
                  </a:lnTo>
                  <a:lnTo>
                    <a:pt x="3055" y="3596"/>
                  </a:lnTo>
                  <a:lnTo>
                    <a:pt x="3057" y="3596"/>
                  </a:lnTo>
                  <a:lnTo>
                    <a:pt x="3057" y="3600"/>
                  </a:lnTo>
                  <a:lnTo>
                    <a:pt x="3055" y="3601"/>
                  </a:lnTo>
                  <a:lnTo>
                    <a:pt x="3052" y="3603"/>
                  </a:lnTo>
                  <a:lnTo>
                    <a:pt x="3050" y="3603"/>
                  </a:lnTo>
                  <a:close/>
                  <a:moveTo>
                    <a:pt x="3650" y="3555"/>
                  </a:moveTo>
                  <a:lnTo>
                    <a:pt x="3652" y="3550"/>
                  </a:lnTo>
                  <a:lnTo>
                    <a:pt x="3654" y="3548"/>
                  </a:lnTo>
                  <a:lnTo>
                    <a:pt x="3657" y="3548"/>
                  </a:lnTo>
                  <a:lnTo>
                    <a:pt x="3657" y="3541"/>
                  </a:lnTo>
                  <a:lnTo>
                    <a:pt x="3661" y="3535"/>
                  </a:lnTo>
                  <a:lnTo>
                    <a:pt x="3666" y="3531"/>
                  </a:lnTo>
                  <a:lnTo>
                    <a:pt x="3671" y="3528"/>
                  </a:lnTo>
                  <a:lnTo>
                    <a:pt x="3671" y="3521"/>
                  </a:lnTo>
                  <a:lnTo>
                    <a:pt x="3674" y="3514"/>
                  </a:lnTo>
                  <a:lnTo>
                    <a:pt x="3678" y="3509"/>
                  </a:lnTo>
                  <a:lnTo>
                    <a:pt x="3678" y="3500"/>
                  </a:lnTo>
                  <a:lnTo>
                    <a:pt x="3674" y="3499"/>
                  </a:lnTo>
                  <a:lnTo>
                    <a:pt x="3673" y="3495"/>
                  </a:lnTo>
                  <a:lnTo>
                    <a:pt x="3671" y="3487"/>
                  </a:lnTo>
                  <a:lnTo>
                    <a:pt x="3667" y="3487"/>
                  </a:lnTo>
                  <a:lnTo>
                    <a:pt x="3666" y="3485"/>
                  </a:lnTo>
                  <a:lnTo>
                    <a:pt x="3664" y="3480"/>
                  </a:lnTo>
                  <a:lnTo>
                    <a:pt x="3659" y="3478"/>
                  </a:lnTo>
                  <a:lnTo>
                    <a:pt x="3657" y="3477"/>
                  </a:lnTo>
                  <a:lnTo>
                    <a:pt x="3657" y="3473"/>
                  </a:lnTo>
                  <a:lnTo>
                    <a:pt x="3652" y="3471"/>
                  </a:lnTo>
                  <a:lnTo>
                    <a:pt x="3650" y="3470"/>
                  </a:lnTo>
                  <a:lnTo>
                    <a:pt x="3650" y="3466"/>
                  </a:lnTo>
                  <a:lnTo>
                    <a:pt x="3652" y="3454"/>
                  </a:lnTo>
                  <a:lnTo>
                    <a:pt x="3650" y="3451"/>
                  </a:lnTo>
                  <a:lnTo>
                    <a:pt x="3649" y="3448"/>
                  </a:lnTo>
                  <a:lnTo>
                    <a:pt x="3645" y="3446"/>
                  </a:lnTo>
                  <a:lnTo>
                    <a:pt x="3642" y="3444"/>
                  </a:lnTo>
                  <a:lnTo>
                    <a:pt x="3630" y="3446"/>
                  </a:lnTo>
                  <a:lnTo>
                    <a:pt x="3626" y="3451"/>
                  </a:lnTo>
                  <a:lnTo>
                    <a:pt x="3625" y="3456"/>
                  </a:lnTo>
                  <a:lnTo>
                    <a:pt x="3626" y="3461"/>
                  </a:lnTo>
                  <a:lnTo>
                    <a:pt x="3628" y="3466"/>
                  </a:lnTo>
                  <a:lnTo>
                    <a:pt x="3633" y="3480"/>
                  </a:lnTo>
                  <a:lnTo>
                    <a:pt x="3635" y="3487"/>
                  </a:lnTo>
                  <a:lnTo>
                    <a:pt x="3637" y="3494"/>
                  </a:lnTo>
                  <a:lnTo>
                    <a:pt x="3635" y="3499"/>
                  </a:lnTo>
                  <a:lnTo>
                    <a:pt x="3633" y="3500"/>
                  </a:lnTo>
                  <a:lnTo>
                    <a:pt x="3628" y="3506"/>
                  </a:lnTo>
                  <a:lnTo>
                    <a:pt x="3625" y="3507"/>
                  </a:lnTo>
                  <a:lnTo>
                    <a:pt x="3623" y="3511"/>
                  </a:lnTo>
                  <a:lnTo>
                    <a:pt x="3621" y="3516"/>
                  </a:lnTo>
                  <a:lnTo>
                    <a:pt x="3623" y="3521"/>
                  </a:lnTo>
                  <a:lnTo>
                    <a:pt x="3623" y="3548"/>
                  </a:lnTo>
                  <a:lnTo>
                    <a:pt x="3628" y="3547"/>
                  </a:lnTo>
                  <a:lnTo>
                    <a:pt x="3633" y="3548"/>
                  </a:lnTo>
                  <a:lnTo>
                    <a:pt x="3637" y="3552"/>
                  </a:lnTo>
                  <a:lnTo>
                    <a:pt x="3640" y="3555"/>
                  </a:lnTo>
                  <a:lnTo>
                    <a:pt x="3644" y="3560"/>
                  </a:lnTo>
                  <a:lnTo>
                    <a:pt x="3645" y="3562"/>
                  </a:lnTo>
                  <a:lnTo>
                    <a:pt x="3649" y="3560"/>
                  </a:lnTo>
                  <a:lnTo>
                    <a:pt x="3650" y="3555"/>
                  </a:lnTo>
                  <a:close/>
                  <a:moveTo>
                    <a:pt x="3202" y="3028"/>
                  </a:moveTo>
                  <a:lnTo>
                    <a:pt x="3195" y="3030"/>
                  </a:lnTo>
                  <a:lnTo>
                    <a:pt x="3191" y="3031"/>
                  </a:lnTo>
                  <a:lnTo>
                    <a:pt x="3190" y="3035"/>
                  </a:lnTo>
                  <a:lnTo>
                    <a:pt x="3188" y="3038"/>
                  </a:lnTo>
                  <a:lnTo>
                    <a:pt x="3186" y="3047"/>
                  </a:lnTo>
                  <a:lnTo>
                    <a:pt x="3185" y="3050"/>
                  </a:lnTo>
                  <a:lnTo>
                    <a:pt x="3181" y="3055"/>
                  </a:lnTo>
                  <a:lnTo>
                    <a:pt x="3178" y="3057"/>
                  </a:lnTo>
                  <a:lnTo>
                    <a:pt x="3171" y="3062"/>
                  </a:lnTo>
                  <a:lnTo>
                    <a:pt x="3168" y="3069"/>
                  </a:lnTo>
                  <a:lnTo>
                    <a:pt x="3162" y="3076"/>
                  </a:lnTo>
                  <a:lnTo>
                    <a:pt x="3157" y="3079"/>
                  </a:lnTo>
                  <a:lnTo>
                    <a:pt x="3154" y="3081"/>
                  </a:lnTo>
                  <a:lnTo>
                    <a:pt x="3151" y="3081"/>
                  </a:lnTo>
                  <a:lnTo>
                    <a:pt x="3145" y="3084"/>
                  </a:lnTo>
                  <a:lnTo>
                    <a:pt x="3145" y="3088"/>
                  </a:lnTo>
                  <a:lnTo>
                    <a:pt x="3145" y="3091"/>
                  </a:lnTo>
                  <a:lnTo>
                    <a:pt x="3147" y="3095"/>
                  </a:lnTo>
                  <a:lnTo>
                    <a:pt x="3149" y="3096"/>
                  </a:lnTo>
                  <a:lnTo>
                    <a:pt x="3156" y="3098"/>
                  </a:lnTo>
                  <a:lnTo>
                    <a:pt x="3162" y="3100"/>
                  </a:lnTo>
                  <a:lnTo>
                    <a:pt x="3164" y="3101"/>
                  </a:lnTo>
                  <a:lnTo>
                    <a:pt x="3166" y="3105"/>
                  </a:lnTo>
                  <a:lnTo>
                    <a:pt x="3171" y="3105"/>
                  </a:lnTo>
                  <a:lnTo>
                    <a:pt x="3174" y="3105"/>
                  </a:lnTo>
                  <a:lnTo>
                    <a:pt x="3176" y="3107"/>
                  </a:lnTo>
                  <a:lnTo>
                    <a:pt x="3178" y="3110"/>
                  </a:lnTo>
                  <a:lnTo>
                    <a:pt x="3180" y="3117"/>
                  </a:lnTo>
                  <a:lnTo>
                    <a:pt x="3180" y="3125"/>
                  </a:lnTo>
                  <a:lnTo>
                    <a:pt x="3188" y="3120"/>
                  </a:lnTo>
                  <a:lnTo>
                    <a:pt x="3198" y="3117"/>
                  </a:lnTo>
                  <a:lnTo>
                    <a:pt x="3202" y="3113"/>
                  </a:lnTo>
                  <a:lnTo>
                    <a:pt x="3205" y="3110"/>
                  </a:lnTo>
                  <a:lnTo>
                    <a:pt x="3207" y="3105"/>
                  </a:lnTo>
                  <a:lnTo>
                    <a:pt x="3207" y="3098"/>
                  </a:lnTo>
                  <a:lnTo>
                    <a:pt x="3212" y="3096"/>
                  </a:lnTo>
                  <a:lnTo>
                    <a:pt x="3215" y="3095"/>
                  </a:lnTo>
                  <a:lnTo>
                    <a:pt x="3220" y="3088"/>
                  </a:lnTo>
                  <a:lnTo>
                    <a:pt x="3226" y="3081"/>
                  </a:lnTo>
                  <a:lnTo>
                    <a:pt x="3229" y="3079"/>
                  </a:lnTo>
                  <a:lnTo>
                    <a:pt x="3234" y="3078"/>
                  </a:lnTo>
                  <a:lnTo>
                    <a:pt x="3236" y="3071"/>
                  </a:lnTo>
                  <a:lnTo>
                    <a:pt x="3234" y="3066"/>
                  </a:lnTo>
                  <a:lnTo>
                    <a:pt x="3229" y="3054"/>
                  </a:lnTo>
                  <a:lnTo>
                    <a:pt x="3227" y="3048"/>
                  </a:lnTo>
                  <a:lnTo>
                    <a:pt x="3226" y="3043"/>
                  </a:lnTo>
                  <a:lnTo>
                    <a:pt x="3229" y="3040"/>
                  </a:lnTo>
                  <a:lnTo>
                    <a:pt x="3234" y="3037"/>
                  </a:lnTo>
                  <a:lnTo>
                    <a:pt x="3237" y="3037"/>
                  </a:lnTo>
                  <a:lnTo>
                    <a:pt x="3239" y="3035"/>
                  </a:lnTo>
                  <a:lnTo>
                    <a:pt x="3241" y="3030"/>
                  </a:lnTo>
                  <a:lnTo>
                    <a:pt x="3244" y="3028"/>
                  </a:lnTo>
                  <a:lnTo>
                    <a:pt x="3246" y="3025"/>
                  </a:lnTo>
                  <a:lnTo>
                    <a:pt x="3248" y="3016"/>
                  </a:lnTo>
                  <a:lnTo>
                    <a:pt x="3246" y="3011"/>
                  </a:lnTo>
                  <a:lnTo>
                    <a:pt x="3243" y="3009"/>
                  </a:lnTo>
                  <a:lnTo>
                    <a:pt x="3237" y="3007"/>
                  </a:lnTo>
                  <a:lnTo>
                    <a:pt x="3232" y="3009"/>
                  </a:lnTo>
                  <a:lnTo>
                    <a:pt x="3227" y="3011"/>
                  </a:lnTo>
                  <a:lnTo>
                    <a:pt x="3224" y="3014"/>
                  </a:lnTo>
                  <a:lnTo>
                    <a:pt x="3220" y="3019"/>
                  </a:lnTo>
                  <a:lnTo>
                    <a:pt x="3220" y="3023"/>
                  </a:lnTo>
                  <a:lnTo>
                    <a:pt x="3212" y="3025"/>
                  </a:lnTo>
                  <a:lnTo>
                    <a:pt x="3203" y="3026"/>
                  </a:lnTo>
                  <a:lnTo>
                    <a:pt x="3202" y="3028"/>
                  </a:lnTo>
                  <a:close/>
                  <a:moveTo>
                    <a:pt x="3282" y="3064"/>
                  </a:moveTo>
                  <a:lnTo>
                    <a:pt x="3284" y="3067"/>
                  </a:lnTo>
                  <a:lnTo>
                    <a:pt x="3287" y="3069"/>
                  </a:lnTo>
                  <a:lnTo>
                    <a:pt x="3290" y="3071"/>
                  </a:lnTo>
                  <a:lnTo>
                    <a:pt x="3295" y="3071"/>
                  </a:lnTo>
                  <a:lnTo>
                    <a:pt x="3297" y="3066"/>
                  </a:lnTo>
                  <a:lnTo>
                    <a:pt x="3299" y="3062"/>
                  </a:lnTo>
                  <a:lnTo>
                    <a:pt x="3302" y="3057"/>
                  </a:lnTo>
                  <a:lnTo>
                    <a:pt x="3302" y="3050"/>
                  </a:lnTo>
                  <a:lnTo>
                    <a:pt x="3295" y="3052"/>
                  </a:lnTo>
                  <a:lnTo>
                    <a:pt x="3290" y="3052"/>
                  </a:lnTo>
                  <a:lnTo>
                    <a:pt x="3284" y="3048"/>
                  </a:lnTo>
                  <a:lnTo>
                    <a:pt x="3278" y="3043"/>
                  </a:lnTo>
                  <a:lnTo>
                    <a:pt x="3273" y="3043"/>
                  </a:lnTo>
                  <a:lnTo>
                    <a:pt x="3268" y="3043"/>
                  </a:lnTo>
                  <a:lnTo>
                    <a:pt x="3266" y="3047"/>
                  </a:lnTo>
                  <a:lnTo>
                    <a:pt x="3263" y="3048"/>
                  </a:lnTo>
                  <a:lnTo>
                    <a:pt x="3260" y="3050"/>
                  </a:lnTo>
                  <a:lnTo>
                    <a:pt x="3255" y="3050"/>
                  </a:lnTo>
                  <a:lnTo>
                    <a:pt x="3253" y="3057"/>
                  </a:lnTo>
                  <a:lnTo>
                    <a:pt x="3255" y="3060"/>
                  </a:lnTo>
                  <a:lnTo>
                    <a:pt x="3256" y="3064"/>
                  </a:lnTo>
                  <a:lnTo>
                    <a:pt x="3261" y="3064"/>
                  </a:lnTo>
                  <a:lnTo>
                    <a:pt x="3272" y="3064"/>
                  </a:lnTo>
                  <a:lnTo>
                    <a:pt x="3282" y="3064"/>
                  </a:lnTo>
                  <a:close/>
                  <a:moveTo>
                    <a:pt x="3951" y="3548"/>
                  </a:moveTo>
                  <a:lnTo>
                    <a:pt x="3944" y="3548"/>
                  </a:lnTo>
                  <a:lnTo>
                    <a:pt x="3942" y="3553"/>
                  </a:lnTo>
                  <a:lnTo>
                    <a:pt x="3944" y="3557"/>
                  </a:lnTo>
                  <a:lnTo>
                    <a:pt x="3946" y="3559"/>
                  </a:lnTo>
                  <a:lnTo>
                    <a:pt x="3949" y="3560"/>
                  </a:lnTo>
                  <a:lnTo>
                    <a:pt x="3958" y="3560"/>
                  </a:lnTo>
                  <a:lnTo>
                    <a:pt x="3961" y="3560"/>
                  </a:lnTo>
                  <a:lnTo>
                    <a:pt x="3964" y="3562"/>
                  </a:lnTo>
                  <a:lnTo>
                    <a:pt x="3964" y="3569"/>
                  </a:lnTo>
                  <a:lnTo>
                    <a:pt x="3971" y="3569"/>
                  </a:lnTo>
                  <a:lnTo>
                    <a:pt x="3975" y="3565"/>
                  </a:lnTo>
                  <a:lnTo>
                    <a:pt x="3980" y="3564"/>
                  </a:lnTo>
                  <a:lnTo>
                    <a:pt x="3985" y="3562"/>
                  </a:lnTo>
                  <a:lnTo>
                    <a:pt x="3985" y="3565"/>
                  </a:lnTo>
                  <a:lnTo>
                    <a:pt x="3987" y="3567"/>
                  </a:lnTo>
                  <a:lnTo>
                    <a:pt x="3992" y="3569"/>
                  </a:lnTo>
                  <a:lnTo>
                    <a:pt x="4005" y="3569"/>
                  </a:lnTo>
                  <a:lnTo>
                    <a:pt x="4007" y="3562"/>
                  </a:lnTo>
                  <a:lnTo>
                    <a:pt x="4007" y="3555"/>
                  </a:lnTo>
                  <a:lnTo>
                    <a:pt x="4004" y="3547"/>
                  </a:lnTo>
                  <a:lnTo>
                    <a:pt x="4000" y="3538"/>
                  </a:lnTo>
                  <a:lnTo>
                    <a:pt x="3998" y="3533"/>
                  </a:lnTo>
                  <a:lnTo>
                    <a:pt x="3998" y="3528"/>
                  </a:lnTo>
                  <a:lnTo>
                    <a:pt x="3998" y="3521"/>
                  </a:lnTo>
                  <a:lnTo>
                    <a:pt x="3998" y="3514"/>
                  </a:lnTo>
                  <a:lnTo>
                    <a:pt x="3998" y="3507"/>
                  </a:lnTo>
                  <a:lnTo>
                    <a:pt x="3998" y="3500"/>
                  </a:lnTo>
                  <a:lnTo>
                    <a:pt x="3995" y="3500"/>
                  </a:lnTo>
                  <a:lnTo>
                    <a:pt x="3992" y="3500"/>
                  </a:lnTo>
                  <a:lnTo>
                    <a:pt x="3990" y="3497"/>
                  </a:lnTo>
                  <a:lnTo>
                    <a:pt x="3990" y="3492"/>
                  </a:lnTo>
                  <a:lnTo>
                    <a:pt x="3988" y="3487"/>
                  </a:lnTo>
                  <a:lnTo>
                    <a:pt x="3985" y="3487"/>
                  </a:lnTo>
                  <a:lnTo>
                    <a:pt x="3981" y="3490"/>
                  </a:lnTo>
                  <a:lnTo>
                    <a:pt x="3980" y="3495"/>
                  </a:lnTo>
                  <a:lnTo>
                    <a:pt x="3978" y="3507"/>
                  </a:lnTo>
                  <a:lnTo>
                    <a:pt x="3978" y="3535"/>
                  </a:lnTo>
                  <a:lnTo>
                    <a:pt x="3973" y="3536"/>
                  </a:lnTo>
                  <a:lnTo>
                    <a:pt x="3971" y="3538"/>
                  </a:lnTo>
                  <a:lnTo>
                    <a:pt x="3966" y="3543"/>
                  </a:lnTo>
                  <a:lnTo>
                    <a:pt x="3964" y="3547"/>
                  </a:lnTo>
                  <a:lnTo>
                    <a:pt x="3961" y="3548"/>
                  </a:lnTo>
                  <a:lnTo>
                    <a:pt x="3956" y="3550"/>
                  </a:lnTo>
                  <a:lnTo>
                    <a:pt x="3951" y="3548"/>
                  </a:lnTo>
                  <a:close/>
                  <a:moveTo>
                    <a:pt x="3746" y="2914"/>
                  </a:moveTo>
                  <a:lnTo>
                    <a:pt x="3753" y="2912"/>
                  </a:lnTo>
                  <a:lnTo>
                    <a:pt x="3756" y="2912"/>
                  </a:lnTo>
                  <a:lnTo>
                    <a:pt x="3765" y="2915"/>
                  </a:lnTo>
                  <a:lnTo>
                    <a:pt x="3770" y="2920"/>
                  </a:lnTo>
                  <a:lnTo>
                    <a:pt x="3775" y="2920"/>
                  </a:lnTo>
                  <a:lnTo>
                    <a:pt x="3780" y="2920"/>
                  </a:lnTo>
                  <a:lnTo>
                    <a:pt x="3782" y="2917"/>
                  </a:lnTo>
                  <a:lnTo>
                    <a:pt x="3783" y="2912"/>
                  </a:lnTo>
                  <a:lnTo>
                    <a:pt x="3790" y="2907"/>
                  </a:lnTo>
                  <a:lnTo>
                    <a:pt x="3792" y="2903"/>
                  </a:lnTo>
                  <a:lnTo>
                    <a:pt x="3794" y="2898"/>
                  </a:lnTo>
                  <a:lnTo>
                    <a:pt x="3795" y="2893"/>
                  </a:lnTo>
                  <a:lnTo>
                    <a:pt x="3794" y="2886"/>
                  </a:lnTo>
                  <a:lnTo>
                    <a:pt x="3800" y="2886"/>
                  </a:lnTo>
                  <a:lnTo>
                    <a:pt x="3804" y="2885"/>
                  </a:lnTo>
                  <a:lnTo>
                    <a:pt x="3809" y="2881"/>
                  </a:lnTo>
                  <a:lnTo>
                    <a:pt x="3814" y="2880"/>
                  </a:lnTo>
                  <a:lnTo>
                    <a:pt x="3817" y="2878"/>
                  </a:lnTo>
                  <a:lnTo>
                    <a:pt x="3819" y="2874"/>
                  </a:lnTo>
                  <a:lnTo>
                    <a:pt x="3821" y="2866"/>
                  </a:lnTo>
                  <a:lnTo>
                    <a:pt x="3804" y="2866"/>
                  </a:lnTo>
                  <a:lnTo>
                    <a:pt x="3794" y="2862"/>
                  </a:lnTo>
                  <a:lnTo>
                    <a:pt x="3785" y="2862"/>
                  </a:lnTo>
                  <a:lnTo>
                    <a:pt x="3780" y="2864"/>
                  </a:lnTo>
                  <a:lnTo>
                    <a:pt x="3773" y="2866"/>
                  </a:lnTo>
                  <a:lnTo>
                    <a:pt x="3771" y="2871"/>
                  </a:lnTo>
                  <a:lnTo>
                    <a:pt x="3770" y="2873"/>
                  </a:lnTo>
                  <a:lnTo>
                    <a:pt x="3766" y="2873"/>
                  </a:lnTo>
                  <a:lnTo>
                    <a:pt x="3754" y="2874"/>
                  </a:lnTo>
                  <a:lnTo>
                    <a:pt x="3751" y="2878"/>
                  </a:lnTo>
                  <a:lnTo>
                    <a:pt x="3746" y="2880"/>
                  </a:lnTo>
                  <a:lnTo>
                    <a:pt x="3744" y="2885"/>
                  </a:lnTo>
                  <a:lnTo>
                    <a:pt x="3741" y="2888"/>
                  </a:lnTo>
                  <a:lnTo>
                    <a:pt x="3739" y="2900"/>
                  </a:lnTo>
                  <a:lnTo>
                    <a:pt x="3742" y="2902"/>
                  </a:lnTo>
                  <a:lnTo>
                    <a:pt x="3744" y="2905"/>
                  </a:lnTo>
                  <a:lnTo>
                    <a:pt x="3746" y="2914"/>
                  </a:lnTo>
                  <a:close/>
                  <a:moveTo>
                    <a:pt x="3773" y="3480"/>
                  </a:moveTo>
                  <a:lnTo>
                    <a:pt x="3771" y="3487"/>
                  </a:lnTo>
                  <a:lnTo>
                    <a:pt x="3773" y="3490"/>
                  </a:lnTo>
                  <a:lnTo>
                    <a:pt x="3775" y="3494"/>
                  </a:lnTo>
                  <a:lnTo>
                    <a:pt x="3778" y="3495"/>
                  </a:lnTo>
                  <a:lnTo>
                    <a:pt x="3783" y="3500"/>
                  </a:lnTo>
                  <a:lnTo>
                    <a:pt x="3785" y="3504"/>
                  </a:lnTo>
                  <a:lnTo>
                    <a:pt x="3787" y="3507"/>
                  </a:lnTo>
                  <a:lnTo>
                    <a:pt x="3795" y="3511"/>
                  </a:lnTo>
                  <a:lnTo>
                    <a:pt x="3804" y="3514"/>
                  </a:lnTo>
                  <a:lnTo>
                    <a:pt x="3812" y="3517"/>
                  </a:lnTo>
                  <a:lnTo>
                    <a:pt x="3821" y="3521"/>
                  </a:lnTo>
                  <a:lnTo>
                    <a:pt x="3821" y="3516"/>
                  </a:lnTo>
                  <a:lnTo>
                    <a:pt x="3821" y="3511"/>
                  </a:lnTo>
                  <a:lnTo>
                    <a:pt x="3819" y="3507"/>
                  </a:lnTo>
                  <a:lnTo>
                    <a:pt x="3816" y="3506"/>
                  </a:lnTo>
                  <a:lnTo>
                    <a:pt x="3811" y="3500"/>
                  </a:lnTo>
                  <a:lnTo>
                    <a:pt x="3807" y="3499"/>
                  </a:lnTo>
                  <a:lnTo>
                    <a:pt x="3807" y="3494"/>
                  </a:lnTo>
                  <a:lnTo>
                    <a:pt x="3800" y="3494"/>
                  </a:lnTo>
                  <a:lnTo>
                    <a:pt x="3795" y="3494"/>
                  </a:lnTo>
                  <a:lnTo>
                    <a:pt x="3792" y="3490"/>
                  </a:lnTo>
                  <a:lnTo>
                    <a:pt x="3790" y="3487"/>
                  </a:lnTo>
                  <a:lnTo>
                    <a:pt x="3787" y="3483"/>
                  </a:lnTo>
                  <a:lnTo>
                    <a:pt x="3785" y="3480"/>
                  </a:lnTo>
                  <a:lnTo>
                    <a:pt x="3780" y="3480"/>
                  </a:lnTo>
                  <a:lnTo>
                    <a:pt x="3773" y="3480"/>
                  </a:lnTo>
                  <a:close/>
                  <a:moveTo>
                    <a:pt x="3616" y="3459"/>
                  </a:moveTo>
                  <a:lnTo>
                    <a:pt x="3611" y="3461"/>
                  </a:lnTo>
                  <a:lnTo>
                    <a:pt x="3609" y="3463"/>
                  </a:lnTo>
                  <a:lnTo>
                    <a:pt x="3609" y="3466"/>
                  </a:lnTo>
                  <a:lnTo>
                    <a:pt x="3603" y="3468"/>
                  </a:lnTo>
                  <a:lnTo>
                    <a:pt x="3603" y="3470"/>
                  </a:lnTo>
                  <a:lnTo>
                    <a:pt x="3604" y="3471"/>
                  </a:lnTo>
                  <a:lnTo>
                    <a:pt x="3608" y="3473"/>
                  </a:lnTo>
                  <a:lnTo>
                    <a:pt x="3613" y="3473"/>
                  </a:lnTo>
                  <a:lnTo>
                    <a:pt x="3616" y="3471"/>
                  </a:lnTo>
                  <a:lnTo>
                    <a:pt x="3618" y="3466"/>
                  </a:lnTo>
                  <a:lnTo>
                    <a:pt x="3616" y="3459"/>
                  </a:lnTo>
                  <a:close/>
                  <a:moveTo>
                    <a:pt x="3132" y="3678"/>
                  </a:moveTo>
                  <a:lnTo>
                    <a:pt x="3132" y="3673"/>
                  </a:lnTo>
                  <a:lnTo>
                    <a:pt x="3130" y="3668"/>
                  </a:lnTo>
                  <a:lnTo>
                    <a:pt x="3128" y="3663"/>
                  </a:lnTo>
                  <a:lnTo>
                    <a:pt x="3125" y="3661"/>
                  </a:lnTo>
                  <a:lnTo>
                    <a:pt x="3118" y="3656"/>
                  </a:lnTo>
                  <a:lnTo>
                    <a:pt x="3111" y="3651"/>
                  </a:lnTo>
                  <a:lnTo>
                    <a:pt x="3111" y="3656"/>
                  </a:lnTo>
                  <a:lnTo>
                    <a:pt x="3113" y="3661"/>
                  </a:lnTo>
                  <a:lnTo>
                    <a:pt x="3115" y="3666"/>
                  </a:lnTo>
                  <a:lnTo>
                    <a:pt x="3116" y="3668"/>
                  </a:lnTo>
                  <a:lnTo>
                    <a:pt x="3123" y="3673"/>
                  </a:lnTo>
                  <a:lnTo>
                    <a:pt x="3132" y="3678"/>
                  </a:lnTo>
                  <a:close/>
                  <a:moveTo>
                    <a:pt x="3132" y="3780"/>
                  </a:moveTo>
                  <a:lnTo>
                    <a:pt x="3127" y="3779"/>
                  </a:lnTo>
                  <a:lnTo>
                    <a:pt x="3125" y="3777"/>
                  </a:lnTo>
                  <a:lnTo>
                    <a:pt x="3125" y="3773"/>
                  </a:lnTo>
                  <a:lnTo>
                    <a:pt x="3098" y="3773"/>
                  </a:lnTo>
                  <a:lnTo>
                    <a:pt x="3098" y="3780"/>
                  </a:lnTo>
                  <a:lnTo>
                    <a:pt x="3094" y="3784"/>
                  </a:lnTo>
                  <a:lnTo>
                    <a:pt x="3089" y="3787"/>
                  </a:lnTo>
                  <a:lnTo>
                    <a:pt x="3084" y="3787"/>
                  </a:lnTo>
                  <a:lnTo>
                    <a:pt x="3087" y="3802"/>
                  </a:lnTo>
                  <a:lnTo>
                    <a:pt x="3091" y="3818"/>
                  </a:lnTo>
                  <a:lnTo>
                    <a:pt x="3094" y="3833"/>
                  </a:lnTo>
                  <a:lnTo>
                    <a:pt x="3098" y="3848"/>
                  </a:lnTo>
                  <a:lnTo>
                    <a:pt x="3106" y="3848"/>
                  </a:lnTo>
                  <a:lnTo>
                    <a:pt x="3111" y="3845"/>
                  </a:lnTo>
                  <a:lnTo>
                    <a:pt x="3113" y="3840"/>
                  </a:lnTo>
                  <a:lnTo>
                    <a:pt x="3116" y="3833"/>
                  </a:lnTo>
                  <a:lnTo>
                    <a:pt x="3118" y="3826"/>
                  </a:lnTo>
                  <a:lnTo>
                    <a:pt x="3122" y="3821"/>
                  </a:lnTo>
                  <a:lnTo>
                    <a:pt x="3125" y="3816"/>
                  </a:lnTo>
                  <a:lnTo>
                    <a:pt x="3132" y="3814"/>
                  </a:lnTo>
                  <a:lnTo>
                    <a:pt x="3130" y="3808"/>
                  </a:lnTo>
                  <a:lnTo>
                    <a:pt x="3130" y="3802"/>
                  </a:lnTo>
                  <a:lnTo>
                    <a:pt x="3135" y="3794"/>
                  </a:lnTo>
                  <a:lnTo>
                    <a:pt x="3139" y="3789"/>
                  </a:lnTo>
                  <a:lnTo>
                    <a:pt x="3139" y="3785"/>
                  </a:lnTo>
                  <a:lnTo>
                    <a:pt x="3137" y="3782"/>
                  </a:lnTo>
                  <a:lnTo>
                    <a:pt x="3132" y="3780"/>
                  </a:lnTo>
                  <a:close/>
                  <a:moveTo>
                    <a:pt x="3118" y="3746"/>
                  </a:moveTo>
                  <a:lnTo>
                    <a:pt x="3125" y="3746"/>
                  </a:lnTo>
                  <a:lnTo>
                    <a:pt x="3130" y="3744"/>
                  </a:lnTo>
                  <a:lnTo>
                    <a:pt x="3132" y="3743"/>
                  </a:lnTo>
                  <a:lnTo>
                    <a:pt x="3130" y="3741"/>
                  </a:lnTo>
                  <a:lnTo>
                    <a:pt x="3127" y="3739"/>
                  </a:lnTo>
                  <a:lnTo>
                    <a:pt x="3116" y="3736"/>
                  </a:lnTo>
                  <a:lnTo>
                    <a:pt x="3111" y="3733"/>
                  </a:lnTo>
                  <a:lnTo>
                    <a:pt x="3111" y="3738"/>
                  </a:lnTo>
                  <a:lnTo>
                    <a:pt x="3113" y="3741"/>
                  </a:lnTo>
                  <a:lnTo>
                    <a:pt x="3115" y="3744"/>
                  </a:lnTo>
                  <a:lnTo>
                    <a:pt x="3118" y="3746"/>
                  </a:lnTo>
                  <a:close/>
                  <a:moveTo>
                    <a:pt x="3111" y="3712"/>
                  </a:moveTo>
                  <a:lnTo>
                    <a:pt x="3111" y="3671"/>
                  </a:lnTo>
                  <a:lnTo>
                    <a:pt x="3106" y="3669"/>
                  </a:lnTo>
                  <a:lnTo>
                    <a:pt x="3103" y="3666"/>
                  </a:lnTo>
                  <a:lnTo>
                    <a:pt x="3096" y="3659"/>
                  </a:lnTo>
                  <a:lnTo>
                    <a:pt x="3093" y="3656"/>
                  </a:lnTo>
                  <a:lnTo>
                    <a:pt x="3089" y="3652"/>
                  </a:lnTo>
                  <a:lnTo>
                    <a:pt x="3084" y="3651"/>
                  </a:lnTo>
                  <a:lnTo>
                    <a:pt x="3077" y="3651"/>
                  </a:lnTo>
                  <a:lnTo>
                    <a:pt x="3077" y="3656"/>
                  </a:lnTo>
                  <a:lnTo>
                    <a:pt x="3077" y="3663"/>
                  </a:lnTo>
                  <a:lnTo>
                    <a:pt x="3076" y="3675"/>
                  </a:lnTo>
                  <a:lnTo>
                    <a:pt x="3076" y="3681"/>
                  </a:lnTo>
                  <a:lnTo>
                    <a:pt x="3077" y="3687"/>
                  </a:lnTo>
                  <a:lnTo>
                    <a:pt x="3079" y="3690"/>
                  </a:lnTo>
                  <a:lnTo>
                    <a:pt x="3084" y="3692"/>
                  </a:lnTo>
                  <a:lnTo>
                    <a:pt x="3084" y="3698"/>
                  </a:lnTo>
                  <a:lnTo>
                    <a:pt x="3086" y="3702"/>
                  </a:lnTo>
                  <a:lnTo>
                    <a:pt x="3087" y="3705"/>
                  </a:lnTo>
                  <a:lnTo>
                    <a:pt x="3093" y="3707"/>
                  </a:lnTo>
                  <a:lnTo>
                    <a:pt x="3101" y="3710"/>
                  </a:lnTo>
                  <a:lnTo>
                    <a:pt x="3111" y="3712"/>
                  </a:lnTo>
                  <a:close/>
                  <a:moveTo>
                    <a:pt x="3869" y="3917"/>
                  </a:moveTo>
                  <a:lnTo>
                    <a:pt x="3872" y="3910"/>
                  </a:lnTo>
                  <a:lnTo>
                    <a:pt x="3876" y="3900"/>
                  </a:lnTo>
                  <a:lnTo>
                    <a:pt x="3877" y="3893"/>
                  </a:lnTo>
                  <a:lnTo>
                    <a:pt x="3876" y="3888"/>
                  </a:lnTo>
                  <a:lnTo>
                    <a:pt x="3874" y="3884"/>
                  </a:lnTo>
                  <a:lnTo>
                    <a:pt x="3869" y="3883"/>
                  </a:lnTo>
                  <a:lnTo>
                    <a:pt x="3869" y="3888"/>
                  </a:lnTo>
                  <a:lnTo>
                    <a:pt x="3867" y="3893"/>
                  </a:lnTo>
                  <a:lnTo>
                    <a:pt x="3862" y="3901"/>
                  </a:lnTo>
                  <a:lnTo>
                    <a:pt x="3860" y="3906"/>
                  </a:lnTo>
                  <a:lnTo>
                    <a:pt x="3860" y="3910"/>
                  </a:lnTo>
                  <a:lnTo>
                    <a:pt x="3864" y="3913"/>
                  </a:lnTo>
                  <a:lnTo>
                    <a:pt x="3869" y="3917"/>
                  </a:lnTo>
                  <a:close/>
                  <a:moveTo>
                    <a:pt x="3910" y="3958"/>
                  </a:moveTo>
                  <a:lnTo>
                    <a:pt x="3908" y="3946"/>
                  </a:lnTo>
                  <a:lnTo>
                    <a:pt x="3905" y="3942"/>
                  </a:lnTo>
                  <a:lnTo>
                    <a:pt x="3903" y="3937"/>
                  </a:lnTo>
                  <a:lnTo>
                    <a:pt x="3898" y="3935"/>
                  </a:lnTo>
                  <a:lnTo>
                    <a:pt x="3894" y="3932"/>
                  </a:lnTo>
                  <a:lnTo>
                    <a:pt x="3882" y="3930"/>
                  </a:lnTo>
                  <a:lnTo>
                    <a:pt x="3882" y="3937"/>
                  </a:lnTo>
                  <a:lnTo>
                    <a:pt x="3882" y="3944"/>
                  </a:lnTo>
                  <a:lnTo>
                    <a:pt x="3881" y="3949"/>
                  </a:lnTo>
                  <a:lnTo>
                    <a:pt x="3877" y="3952"/>
                  </a:lnTo>
                  <a:lnTo>
                    <a:pt x="3870" y="3959"/>
                  </a:lnTo>
                  <a:lnTo>
                    <a:pt x="3862" y="3964"/>
                  </a:lnTo>
                  <a:lnTo>
                    <a:pt x="3857" y="3958"/>
                  </a:lnTo>
                  <a:lnTo>
                    <a:pt x="3853" y="3956"/>
                  </a:lnTo>
                  <a:lnTo>
                    <a:pt x="3848" y="3956"/>
                  </a:lnTo>
                  <a:lnTo>
                    <a:pt x="3843" y="3952"/>
                  </a:lnTo>
                  <a:lnTo>
                    <a:pt x="3836" y="3946"/>
                  </a:lnTo>
                  <a:lnTo>
                    <a:pt x="3829" y="3941"/>
                  </a:lnTo>
                  <a:lnTo>
                    <a:pt x="3826" y="3937"/>
                  </a:lnTo>
                  <a:lnTo>
                    <a:pt x="3821" y="3937"/>
                  </a:lnTo>
                  <a:lnTo>
                    <a:pt x="3819" y="3934"/>
                  </a:lnTo>
                  <a:lnTo>
                    <a:pt x="3817" y="3929"/>
                  </a:lnTo>
                  <a:lnTo>
                    <a:pt x="3812" y="3925"/>
                  </a:lnTo>
                  <a:lnTo>
                    <a:pt x="3809" y="3922"/>
                  </a:lnTo>
                  <a:lnTo>
                    <a:pt x="3807" y="3917"/>
                  </a:lnTo>
                  <a:lnTo>
                    <a:pt x="3800" y="3917"/>
                  </a:lnTo>
                  <a:lnTo>
                    <a:pt x="3794" y="3917"/>
                  </a:lnTo>
                  <a:lnTo>
                    <a:pt x="3783" y="3913"/>
                  </a:lnTo>
                  <a:lnTo>
                    <a:pt x="3773" y="3910"/>
                  </a:lnTo>
                  <a:lnTo>
                    <a:pt x="3768" y="3908"/>
                  </a:lnTo>
                  <a:lnTo>
                    <a:pt x="3759" y="3910"/>
                  </a:lnTo>
                  <a:lnTo>
                    <a:pt x="3756" y="3917"/>
                  </a:lnTo>
                  <a:lnTo>
                    <a:pt x="3751" y="3922"/>
                  </a:lnTo>
                  <a:lnTo>
                    <a:pt x="3746" y="3927"/>
                  </a:lnTo>
                  <a:lnTo>
                    <a:pt x="3739" y="3930"/>
                  </a:lnTo>
                  <a:lnTo>
                    <a:pt x="3737" y="3939"/>
                  </a:lnTo>
                  <a:lnTo>
                    <a:pt x="3739" y="3944"/>
                  </a:lnTo>
                  <a:lnTo>
                    <a:pt x="3741" y="3949"/>
                  </a:lnTo>
                  <a:lnTo>
                    <a:pt x="3744" y="3952"/>
                  </a:lnTo>
                  <a:lnTo>
                    <a:pt x="3748" y="3956"/>
                  </a:lnTo>
                  <a:lnTo>
                    <a:pt x="3751" y="3959"/>
                  </a:lnTo>
                  <a:lnTo>
                    <a:pt x="3753" y="3964"/>
                  </a:lnTo>
                  <a:lnTo>
                    <a:pt x="3753" y="3971"/>
                  </a:lnTo>
                  <a:lnTo>
                    <a:pt x="3748" y="3971"/>
                  </a:lnTo>
                  <a:lnTo>
                    <a:pt x="3742" y="3970"/>
                  </a:lnTo>
                  <a:lnTo>
                    <a:pt x="3730" y="3964"/>
                  </a:lnTo>
                  <a:lnTo>
                    <a:pt x="3724" y="3963"/>
                  </a:lnTo>
                  <a:lnTo>
                    <a:pt x="3719" y="3963"/>
                  </a:lnTo>
                  <a:lnTo>
                    <a:pt x="3715" y="3966"/>
                  </a:lnTo>
                  <a:lnTo>
                    <a:pt x="3712" y="3971"/>
                  </a:lnTo>
                  <a:lnTo>
                    <a:pt x="3717" y="3973"/>
                  </a:lnTo>
                  <a:lnTo>
                    <a:pt x="3720" y="3976"/>
                  </a:lnTo>
                  <a:lnTo>
                    <a:pt x="3722" y="3980"/>
                  </a:lnTo>
                  <a:lnTo>
                    <a:pt x="3724" y="3985"/>
                  </a:lnTo>
                  <a:lnTo>
                    <a:pt x="3725" y="3988"/>
                  </a:lnTo>
                  <a:lnTo>
                    <a:pt x="3727" y="3995"/>
                  </a:lnTo>
                  <a:lnTo>
                    <a:pt x="3730" y="4000"/>
                  </a:lnTo>
                  <a:lnTo>
                    <a:pt x="3736" y="4002"/>
                  </a:lnTo>
                  <a:lnTo>
                    <a:pt x="3741" y="4004"/>
                  </a:lnTo>
                  <a:lnTo>
                    <a:pt x="3751" y="4005"/>
                  </a:lnTo>
                  <a:lnTo>
                    <a:pt x="3754" y="4009"/>
                  </a:lnTo>
                  <a:lnTo>
                    <a:pt x="3758" y="4012"/>
                  </a:lnTo>
                  <a:lnTo>
                    <a:pt x="3759" y="4016"/>
                  </a:lnTo>
                  <a:lnTo>
                    <a:pt x="3768" y="4022"/>
                  </a:lnTo>
                  <a:lnTo>
                    <a:pt x="3777" y="4026"/>
                  </a:lnTo>
                  <a:lnTo>
                    <a:pt x="3780" y="4026"/>
                  </a:lnTo>
                  <a:lnTo>
                    <a:pt x="3787" y="4034"/>
                  </a:lnTo>
                  <a:lnTo>
                    <a:pt x="3795" y="4039"/>
                  </a:lnTo>
                  <a:lnTo>
                    <a:pt x="3802" y="4045"/>
                  </a:lnTo>
                  <a:lnTo>
                    <a:pt x="3807" y="4048"/>
                  </a:lnTo>
                  <a:lnTo>
                    <a:pt x="3809" y="4051"/>
                  </a:lnTo>
                  <a:lnTo>
                    <a:pt x="3812" y="4053"/>
                  </a:lnTo>
                  <a:lnTo>
                    <a:pt x="3816" y="4053"/>
                  </a:lnTo>
                  <a:lnTo>
                    <a:pt x="3821" y="4053"/>
                  </a:lnTo>
                  <a:lnTo>
                    <a:pt x="3821" y="4063"/>
                  </a:lnTo>
                  <a:lnTo>
                    <a:pt x="3823" y="4067"/>
                  </a:lnTo>
                  <a:lnTo>
                    <a:pt x="3824" y="4070"/>
                  </a:lnTo>
                  <a:lnTo>
                    <a:pt x="3828" y="4072"/>
                  </a:lnTo>
                  <a:lnTo>
                    <a:pt x="3831" y="4074"/>
                  </a:lnTo>
                  <a:lnTo>
                    <a:pt x="3841" y="4074"/>
                  </a:lnTo>
                  <a:lnTo>
                    <a:pt x="3845" y="4072"/>
                  </a:lnTo>
                  <a:lnTo>
                    <a:pt x="3846" y="4069"/>
                  </a:lnTo>
                  <a:lnTo>
                    <a:pt x="3848" y="4065"/>
                  </a:lnTo>
                  <a:lnTo>
                    <a:pt x="3848" y="4060"/>
                  </a:lnTo>
                  <a:lnTo>
                    <a:pt x="3855" y="4060"/>
                  </a:lnTo>
                  <a:lnTo>
                    <a:pt x="3860" y="4058"/>
                  </a:lnTo>
                  <a:lnTo>
                    <a:pt x="3869" y="4053"/>
                  </a:lnTo>
                  <a:lnTo>
                    <a:pt x="3886" y="4053"/>
                  </a:lnTo>
                  <a:lnTo>
                    <a:pt x="3903" y="4053"/>
                  </a:lnTo>
                  <a:lnTo>
                    <a:pt x="3918" y="4055"/>
                  </a:lnTo>
                  <a:lnTo>
                    <a:pt x="3925" y="4057"/>
                  </a:lnTo>
                  <a:lnTo>
                    <a:pt x="3930" y="4060"/>
                  </a:lnTo>
                  <a:lnTo>
                    <a:pt x="3930" y="3999"/>
                  </a:lnTo>
                  <a:lnTo>
                    <a:pt x="3927" y="3997"/>
                  </a:lnTo>
                  <a:lnTo>
                    <a:pt x="3925" y="3993"/>
                  </a:lnTo>
                  <a:lnTo>
                    <a:pt x="3927" y="3990"/>
                  </a:lnTo>
                  <a:lnTo>
                    <a:pt x="3930" y="3985"/>
                  </a:lnTo>
                  <a:lnTo>
                    <a:pt x="3925" y="3983"/>
                  </a:lnTo>
                  <a:lnTo>
                    <a:pt x="3923" y="3980"/>
                  </a:lnTo>
                  <a:lnTo>
                    <a:pt x="3920" y="3971"/>
                  </a:lnTo>
                  <a:lnTo>
                    <a:pt x="3917" y="3963"/>
                  </a:lnTo>
                  <a:lnTo>
                    <a:pt x="3913" y="3959"/>
                  </a:lnTo>
                  <a:lnTo>
                    <a:pt x="3910" y="3958"/>
                  </a:lnTo>
                  <a:close/>
                  <a:moveTo>
                    <a:pt x="3998" y="3944"/>
                  </a:moveTo>
                  <a:lnTo>
                    <a:pt x="3997" y="3935"/>
                  </a:lnTo>
                  <a:lnTo>
                    <a:pt x="3995" y="3932"/>
                  </a:lnTo>
                  <a:lnTo>
                    <a:pt x="3992" y="3930"/>
                  </a:lnTo>
                  <a:lnTo>
                    <a:pt x="3988" y="3935"/>
                  </a:lnTo>
                  <a:lnTo>
                    <a:pt x="3985" y="3939"/>
                  </a:lnTo>
                  <a:lnTo>
                    <a:pt x="3983" y="3937"/>
                  </a:lnTo>
                  <a:lnTo>
                    <a:pt x="3980" y="3935"/>
                  </a:lnTo>
                  <a:lnTo>
                    <a:pt x="3975" y="3929"/>
                  </a:lnTo>
                  <a:lnTo>
                    <a:pt x="3971" y="3924"/>
                  </a:lnTo>
                  <a:lnTo>
                    <a:pt x="3966" y="3920"/>
                  </a:lnTo>
                  <a:lnTo>
                    <a:pt x="3959" y="3918"/>
                  </a:lnTo>
                  <a:lnTo>
                    <a:pt x="3946" y="3917"/>
                  </a:lnTo>
                  <a:lnTo>
                    <a:pt x="3930" y="3917"/>
                  </a:lnTo>
                  <a:lnTo>
                    <a:pt x="3917" y="3917"/>
                  </a:lnTo>
                  <a:lnTo>
                    <a:pt x="3917" y="3944"/>
                  </a:lnTo>
                  <a:lnTo>
                    <a:pt x="3922" y="3947"/>
                  </a:lnTo>
                  <a:lnTo>
                    <a:pt x="3925" y="3954"/>
                  </a:lnTo>
                  <a:lnTo>
                    <a:pt x="3930" y="3968"/>
                  </a:lnTo>
                  <a:lnTo>
                    <a:pt x="3935" y="3981"/>
                  </a:lnTo>
                  <a:lnTo>
                    <a:pt x="3939" y="3988"/>
                  </a:lnTo>
                  <a:lnTo>
                    <a:pt x="3944" y="3992"/>
                  </a:lnTo>
                  <a:lnTo>
                    <a:pt x="3944" y="3999"/>
                  </a:lnTo>
                  <a:lnTo>
                    <a:pt x="3946" y="4004"/>
                  </a:lnTo>
                  <a:lnTo>
                    <a:pt x="3951" y="4012"/>
                  </a:lnTo>
                  <a:lnTo>
                    <a:pt x="3951" y="4019"/>
                  </a:lnTo>
                  <a:lnTo>
                    <a:pt x="3951" y="4022"/>
                  </a:lnTo>
                  <a:lnTo>
                    <a:pt x="3949" y="4026"/>
                  </a:lnTo>
                  <a:lnTo>
                    <a:pt x="3946" y="4028"/>
                  </a:lnTo>
                  <a:lnTo>
                    <a:pt x="3940" y="4033"/>
                  </a:lnTo>
                  <a:lnTo>
                    <a:pt x="3937" y="4036"/>
                  </a:lnTo>
                  <a:lnTo>
                    <a:pt x="3937" y="4039"/>
                  </a:lnTo>
                  <a:lnTo>
                    <a:pt x="3940" y="4041"/>
                  </a:lnTo>
                  <a:lnTo>
                    <a:pt x="3942" y="4045"/>
                  </a:lnTo>
                  <a:lnTo>
                    <a:pt x="3944" y="4048"/>
                  </a:lnTo>
                  <a:lnTo>
                    <a:pt x="3944" y="4053"/>
                  </a:lnTo>
                  <a:lnTo>
                    <a:pt x="3949" y="4053"/>
                  </a:lnTo>
                  <a:lnTo>
                    <a:pt x="3952" y="4055"/>
                  </a:lnTo>
                  <a:lnTo>
                    <a:pt x="3954" y="4058"/>
                  </a:lnTo>
                  <a:lnTo>
                    <a:pt x="3956" y="4062"/>
                  </a:lnTo>
                  <a:lnTo>
                    <a:pt x="3958" y="4070"/>
                  </a:lnTo>
                  <a:lnTo>
                    <a:pt x="3961" y="4072"/>
                  </a:lnTo>
                  <a:lnTo>
                    <a:pt x="3964" y="4074"/>
                  </a:lnTo>
                  <a:lnTo>
                    <a:pt x="3973" y="4051"/>
                  </a:lnTo>
                  <a:lnTo>
                    <a:pt x="3976" y="4039"/>
                  </a:lnTo>
                  <a:lnTo>
                    <a:pt x="3978" y="4026"/>
                  </a:lnTo>
                  <a:lnTo>
                    <a:pt x="3981" y="4024"/>
                  </a:lnTo>
                  <a:lnTo>
                    <a:pt x="3983" y="4021"/>
                  </a:lnTo>
                  <a:lnTo>
                    <a:pt x="3985" y="4017"/>
                  </a:lnTo>
                  <a:lnTo>
                    <a:pt x="3985" y="4012"/>
                  </a:lnTo>
                  <a:lnTo>
                    <a:pt x="3995" y="4005"/>
                  </a:lnTo>
                  <a:lnTo>
                    <a:pt x="4004" y="3997"/>
                  </a:lnTo>
                  <a:lnTo>
                    <a:pt x="4009" y="3985"/>
                  </a:lnTo>
                  <a:lnTo>
                    <a:pt x="4012" y="3971"/>
                  </a:lnTo>
                  <a:lnTo>
                    <a:pt x="4012" y="3964"/>
                  </a:lnTo>
                  <a:lnTo>
                    <a:pt x="4010" y="3959"/>
                  </a:lnTo>
                  <a:lnTo>
                    <a:pt x="4005" y="3951"/>
                  </a:lnTo>
                  <a:lnTo>
                    <a:pt x="4004" y="3946"/>
                  </a:lnTo>
                  <a:lnTo>
                    <a:pt x="4002" y="3944"/>
                  </a:lnTo>
                  <a:lnTo>
                    <a:pt x="3998" y="3944"/>
                  </a:lnTo>
                  <a:close/>
                  <a:moveTo>
                    <a:pt x="3759" y="3821"/>
                  </a:moveTo>
                  <a:lnTo>
                    <a:pt x="3763" y="3823"/>
                  </a:lnTo>
                  <a:lnTo>
                    <a:pt x="3765" y="3826"/>
                  </a:lnTo>
                  <a:lnTo>
                    <a:pt x="3766" y="3835"/>
                  </a:lnTo>
                  <a:lnTo>
                    <a:pt x="3777" y="3835"/>
                  </a:lnTo>
                  <a:lnTo>
                    <a:pt x="3780" y="3833"/>
                  </a:lnTo>
                  <a:lnTo>
                    <a:pt x="3782" y="3831"/>
                  </a:lnTo>
                  <a:lnTo>
                    <a:pt x="3785" y="3828"/>
                  </a:lnTo>
                  <a:lnTo>
                    <a:pt x="3787" y="3825"/>
                  </a:lnTo>
                  <a:lnTo>
                    <a:pt x="3787" y="3814"/>
                  </a:lnTo>
                  <a:lnTo>
                    <a:pt x="3787" y="3808"/>
                  </a:lnTo>
                  <a:lnTo>
                    <a:pt x="3788" y="3802"/>
                  </a:lnTo>
                  <a:lnTo>
                    <a:pt x="3788" y="3797"/>
                  </a:lnTo>
                  <a:lnTo>
                    <a:pt x="3787" y="3792"/>
                  </a:lnTo>
                  <a:lnTo>
                    <a:pt x="3783" y="3789"/>
                  </a:lnTo>
                  <a:lnTo>
                    <a:pt x="3780" y="3787"/>
                  </a:lnTo>
                  <a:lnTo>
                    <a:pt x="3778" y="3785"/>
                  </a:lnTo>
                  <a:lnTo>
                    <a:pt x="3775" y="3789"/>
                  </a:lnTo>
                  <a:lnTo>
                    <a:pt x="3773" y="3794"/>
                  </a:lnTo>
                  <a:lnTo>
                    <a:pt x="3777" y="3794"/>
                  </a:lnTo>
                  <a:lnTo>
                    <a:pt x="3778" y="3796"/>
                  </a:lnTo>
                  <a:lnTo>
                    <a:pt x="3780" y="3801"/>
                  </a:lnTo>
                  <a:lnTo>
                    <a:pt x="3780" y="3806"/>
                  </a:lnTo>
                  <a:lnTo>
                    <a:pt x="3778" y="3809"/>
                  </a:lnTo>
                  <a:lnTo>
                    <a:pt x="3775" y="3811"/>
                  </a:lnTo>
                  <a:lnTo>
                    <a:pt x="3771" y="3813"/>
                  </a:lnTo>
                  <a:lnTo>
                    <a:pt x="3763" y="3814"/>
                  </a:lnTo>
                  <a:lnTo>
                    <a:pt x="3761" y="3818"/>
                  </a:lnTo>
                  <a:lnTo>
                    <a:pt x="3759" y="3821"/>
                  </a:lnTo>
                  <a:close/>
                  <a:moveTo>
                    <a:pt x="4790" y="3828"/>
                  </a:moveTo>
                  <a:lnTo>
                    <a:pt x="4783" y="3825"/>
                  </a:lnTo>
                  <a:lnTo>
                    <a:pt x="4778" y="3820"/>
                  </a:lnTo>
                  <a:lnTo>
                    <a:pt x="4773" y="3814"/>
                  </a:lnTo>
                  <a:lnTo>
                    <a:pt x="4769" y="3808"/>
                  </a:lnTo>
                  <a:lnTo>
                    <a:pt x="4756" y="3801"/>
                  </a:lnTo>
                  <a:lnTo>
                    <a:pt x="4742" y="3794"/>
                  </a:lnTo>
                  <a:lnTo>
                    <a:pt x="4737" y="3792"/>
                  </a:lnTo>
                  <a:lnTo>
                    <a:pt x="4735" y="3791"/>
                  </a:lnTo>
                  <a:lnTo>
                    <a:pt x="4735" y="3787"/>
                  </a:lnTo>
                  <a:lnTo>
                    <a:pt x="4730" y="3785"/>
                  </a:lnTo>
                  <a:lnTo>
                    <a:pt x="4727" y="3782"/>
                  </a:lnTo>
                  <a:lnTo>
                    <a:pt x="4720" y="3775"/>
                  </a:lnTo>
                  <a:lnTo>
                    <a:pt x="4717" y="3772"/>
                  </a:lnTo>
                  <a:lnTo>
                    <a:pt x="4713" y="3768"/>
                  </a:lnTo>
                  <a:lnTo>
                    <a:pt x="4708" y="3767"/>
                  </a:lnTo>
                  <a:lnTo>
                    <a:pt x="4701" y="3767"/>
                  </a:lnTo>
                  <a:lnTo>
                    <a:pt x="4701" y="3773"/>
                  </a:lnTo>
                  <a:lnTo>
                    <a:pt x="4701" y="3780"/>
                  </a:lnTo>
                  <a:lnTo>
                    <a:pt x="4698" y="3791"/>
                  </a:lnTo>
                  <a:lnTo>
                    <a:pt x="4691" y="3799"/>
                  </a:lnTo>
                  <a:lnTo>
                    <a:pt x="4688" y="3808"/>
                  </a:lnTo>
                  <a:lnTo>
                    <a:pt x="4684" y="3820"/>
                  </a:lnTo>
                  <a:lnTo>
                    <a:pt x="4682" y="3830"/>
                  </a:lnTo>
                  <a:lnTo>
                    <a:pt x="4679" y="3840"/>
                  </a:lnTo>
                  <a:lnTo>
                    <a:pt x="4681" y="3855"/>
                  </a:lnTo>
                  <a:lnTo>
                    <a:pt x="4684" y="3857"/>
                  </a:lnTo>
                  <a:lnTo>
                    <a:pt x="4686" y="3860"/>
                  </a:lnTo>
                  <a:lnTo>
                    <a:pt x="4688" y="3869"/>
                  </a:lnTo>
                  <a:lnTo>
                    <a:pt x="4699" y="3874"/>
                  </a:lnTo>
                  <a:lnTo>
                    <a:pt x="4713" y="3877"/>
                  </a:lnTo>
                  <a:lnTo>
                    <a:pt x="4727" y="3881"/>
                  </a:lnTo>
                  <a:lnTo>
                    <a:pt x="4742" y="3883"/>
                  </a:lnTo>
                  <a:lnTo>
                    <a:pt x="4744" y="3888"/>
                  </a:lnTo>
                  <a:lnTo>
                    <a:pt x="4747" y="3891"/>
                  </a:lnTo>
                  <a:lnTo>
                    <a:pt x="4754" y="3896"/>
                  </a:lnTo>
                  <a:lnTo>
                    <a:pt x="4764" y="3901"/>
                  </a:lnTo>
                  <a:lnTo>
                    <a:pt x="4776" y="3903"/>
                  </a:lnTo>
                  <a:lnTo>
                    <a:pt x="4778" y="3900"/>
                  </a:lnTo>
                  <a:lnTo>
                    <a:pt x="4781" y="3898"/>
                  </a:lnTo>
                  <a:lnTo>
                    <a:pt x="4790" y="3896"/>
                  </a:lnTo>
                  <a:lnTo>
                    <a:pt x="4795" y="3879"/>
                  </a:lnTo>
                  <a:lnTo>
                    <a:pt x="4797" y="3871"/>
                  </a:lnTo>
                  <a:lnTo>
                    <a:pt x="4797" y="3862"/>
                  </a:lnTo>
                  <a:lnTo>
                    <a:pt x="4795" y="3857"/>
                  </a:lnTo>
                  <a:lnTo>
                    <a:pt x="4792" y="3850"/>
                  </a:lnTo>
                  <a:lnTo>
                    <a:pt x="4788" y="3842"/>
                  </a:lnTo>
                  <a:lnTo>
                    <a:pt x="4788" y="3835"/>
                  </a:lnTo>
                  <a:lnTo>
                    <a:pt x="4790" y="3828"/>
                  </a:lnTo>
                  <a:close/>
                  <a:moveTo>
                    <a:pt x="3855" y="3910"/>
                  </a:moveTo>
                  <a:lnTo>
                    <a:pt x="3848" y="3910"/>
                  </a:lnTo>
                  <a:lnTo>
                    <a:pt x="3840" y="3910"/>
                  </a:lnTo>
                  <a:lnTo>
                    <a:pt x="3833" y="3912"/>
                  </a:lnTo>
                  <a:lnTo>
                    <a:pt x="3828" y="3917"/>
                  </a:lnTo>
                  <a:lnTo>
                    <a:pt x="3828" y="3924"/>
                  </a:lnTo>
                  <a:lnTo>
                    <a:pt x="3836" y="3922"/>
                  </a:lnTo>
                  <a:lnTo>
                    <a:pt x="3845" y="3920"/>
                  </a:lnTo>
                  <a:lnTo>
                    <a:pt x="3850" y="3915"/>
                  </a:lnTo>
                  <a:lnTo>
                    <a:pt x="3855" y="3910"/>
                  </a:lnTo>
                  <a:close/>
                  <a:moveTo>
                    <a:pt x="4155" y="3589"/>
                  </a:moveTo>
                  <a:lnTo>
                    <a:pt x="4154" y="3586"/>
                  </a:lnTo>
                  <a:lnTo>
                    <a:pt x="4152" y="3582"/>
                  </a:lnTo>
                  <a:lnTo>
                    <a:pt x="4148" y="3581"/>
                  </a:lnTo>
                  <a:lnTo>
                    <a:pt x="4148" y="3576"/>
                  </a:lnTo>
                  <a:lnTo>
                    <a:pt x="4148" y="3541"/>
                  </a:lnTo>
                  <a:lnTo>
                    <a:pt x="4140" y="3519"/>
                  </a:lnTo>
                  <a:lnTo>
                    <a:pt x="4137" y="3507"/>
                  </a:lnTo>
                  <a:lnTo>
                    <a:pt x="4135" y="3494"/>
                  </a:lnTo>
                  <a:lnTo>
                    <a:pt x="4137" y="3485"/>
                  </a:lnTo>
                  <a:lnTo>
                    <a:pt x="4138" y="3477"/>
                  </a:lnTo>
                  <a:lnTo>
                    <a:pt x="4145" y="3459"/>
                  </a:lnTo>
                  <a:lnTo>
                    <a:pt x="4148" y="3451"/>
                  </a:lnTo>
                  <a:lnTo>
                    <a:pt x="4148" y="3442"/>
                  </a:lnTo>
                  <a:lnTo>
                    <a:pt x="4147" y="3434"/>
                  </a:lnTo>
                  <a:lnTo>
                    <a:pt x="4142" y="3425"/>
                  </a:lnTo>
                  <a:lnTo>
                    <a:pt x="4137" y="3424"/>
                  </a:lnTo>
                  <a:lnTo>
                    <a:pt x="4135" y="3422"/>
                  </a:lnTo>
                  <a:lnTo>
                    <a:pt x="4135" y="3419"/>
                  </a:lnTo>
                  <a:lnTo>
                    <a:pt x="4128" y="3419"/>
                  </a:lnTo>
                  <a:lnTo>
                    <a:pt x="4128" y="3413"/>
                  </a:lnTo>
                  <a:lnTo>
                    <a:pt x="4125" y="3412"/>
                  </a:lnTo>
                  <a:lnTo>
                    <a:pt x="4120" y="3412"/>
                  </a:lnTo>
                  <a:lnTo>
                    <a:pt x="4114" y="3412"/>
                  </a:lnTo>
                  <a:lnTo>
                    <a:pt x="4104" y="3412"/>
                  </a:lnTo>
                  <a:lnTo>
                    <a:pt x="4097" y="3412"/>
                  </a:lnTo>
                  <a:lnTo>
                    <a:pt x="4094" y="3412"/>
                  </a:lnTo>
                  <a:lnTo>
                    <a:pt x="4089" y="3412"/>
                  </a:lnTo>
                  <a:lnTo>
                    <a:pt x="4087" y="3408"/>
                  </a:lnTo>
                  <a:lnTo>
                    <a:pt x="4082" y="3403"/>
                  </a:lnTo>
                  <a:lnTo>
                    <a:pt x="4080" y="3400"/>
                  </a:lnTo>
                  <a:lnTo>
                    <a:pt x="4077" y="3398"/>
                  </a:lnTo>
                  <a:lnTo>
                    <a:pt x="4072" y="3398"/>
                  </a:lnTo>
                  <a:lnTo>
                    <a:pt x="4067" y="3398"/>
                  </a:lnTo>
                  <a:lnTo>
                    <a:pt x="4055" y="3403"/>
                  </a:lnTo>
                  <a:lnTo>
                    <a:pt x="4041" y="3407"/>
                  </a:lnTo>
                  <a:lnTo>
                    <a:pt x="4027" y="3410"/>
                  </a:lnTo>
                  <a:lnTo>
                    <a:pt x="4012" y="3412"/>
                  </a:lnTo>
                  <a:lnTo>
                    <a:pt x="4005" y="3422"/>
                  </a:lnTo>
                  <a:lnTo>
                    <a:pt x="3997" y="3430"/>
                  </a:lnTo>
                  <a:lnTo>
                    <a:pt x="3988" y="3439"/>
                  </a:lnTo>
                  <a:lnTo>
                    <a:pt x="3978" y="3446"/>
                  </a:lnTo>
                  <a:lnTo>
                    <a:pt x="3976" y="3451"/>
                  </a:lnTo>
                  <a:lnTo>
                    <a:pt x="3975" y="3453"/>
                  </a:lnTo>
                  <a:lnTo>
                    <a:pt x="3971" y="3453"/>
                  </a:lnTo>
                  <a:lnTo>
                    <a:pt x="3968" y="3454"/>
                  </a:lnTo>
                  <a:lnTo>
                    <a:pt x="3966" y="3458"/>
                  </a:lnTo>
                  <a:lnTo>
                    <a:pt x="3964" y="3466"/>
                  </a:lnTo>
                  <a:lnTo>
                    <a:pt x="3966" y="3471"/>
                  </a:lnTo>
                  <a:lnTo>
                    <a:pt x="3969" y="3473"/>
                  </a:lnTo>
                  <a:lnTo>
                    <a:pt x="3975" y="3475"/>
                  </a:lnTo>
                  <a:lnTo>
                    <a:pt x="3980" y="3473"/>
                  </a:lnTo>
                  <a:lnTo>
                    <a:pt x="3993" y="3473"/>
                  </a:lnTo>
                  <a:lnTo>
                    <a:pt x="4000" y="3473"/>
                  </a:lnTo>
                  <a:lnTo>
                    <a:pt x="4005" y="3473"/>
                  </a:lnTo>
                  <a:lnTo>
                    <a:pt x="4005" y="3487"/>
                  </a:lnTo>
                  <a:lnTo>
                    <a:pt x="4005" y="3494"/>
                  </a:lnTo>
                  <a:lnTo>
                    <a:pt x="4009" y="3494"/>
                  </a:lnTo>
                  <a:lnTo>
                    <a:pt x="4010" y="3495"/>
                  </a:lnTo>
                  <a:lnTo>
                    <a:pt x="4010" y="3502"/>
                  </a:lnTo>
                  <a:lnTo>
                    <a:pt x="4010" y="3507"/>
                  </a:lnTo>
                  <a:lnTo>
                    <a:pt x="4012" y="3514"/>
                  </a:lnTo>
                  <a:lnTo>
                    <a:pt x="4014" y="3516"/>
                  </a:lnTo>
                  <a:lnTo>
                    <a:pt x="4015" y="3516"/>
                  </a:lnTo>
                  <a:lnTo>
                    <a:pt x="4017" y="3517"/>
                  </a:lnTo>
                  <a:lnTo>
                    <a:pt x="4019" y="3521"/>
                  </a:lnTo>
                  <a:lnTo>
                    <a:pt x="4019" y="3528"/>
                  </a:lnTo>
                  <a:lnTo>
                    <a:pt x="4019" y="3545"/>
                  </a:lnTo>
                  <a:lnTo>
                    <a:pt x="4019" y="3562"/>
                  </a:lnTo>
                  <a:lnTo>
                    <a:pt x="4017" y="3565"/>
                  </a:lnTo>
                  <a:lnTo>
                    <a:pt x="4015" y="3567"/>
                  </a:lnTo>
                  <a:lnTo>
                    <a:pt x="4014" y="3567"/>
                  </a:lnTo>
                  <a:lnTo>
                    <a:pt x="4012" y="3569"/>
                  </a:lnTo>
                  <a:lnTo>
                    <a:pt x="4012" y="3576"/>
                  </a:lnTo>
                  <a:lnTo>
                    <a:pt x="4012" y="3588"/>
                  </a:lnTo>
                  <a:lnTo>
                    <a:pt x="4012" y="3593"/>
                  </a:lnTo>
                  <a:lnTo>
                    <a:pt x="4012" y="3598"/>
                  </a:lnTo>
                  <a:lnTo>
                    <a:pt x="4009" y="3601"/>
                  </a:lnTo>
                  <a:lnTo>
                    <a:pt x="4005" y="3603"/>
                  </a:lnTo>
                  <a:lnTo>
                    <a:pt x="3985" y="3603"/>
                  </a:lnTo>
                  <a:lnTo>
                    <a:pt x="3981" y="3598"/>
                  </a:lnTo>
                  <a:lnTo>
                    <a:pt x="3980" y="3591"/>
                  </a:lnTo>
                  <a:lnTo>
                    <a:pt x="3976" y="3586"/>
                  </a:lnTo>
                  <a:lnTo>
                    <a:pt x="3975" y="3584"/>
                  </a:lnTo>
                  <a:lnTo>
                    <a:pt x="3971" y="3582"/>
                  </a:lnTo>
                  <a:lnTo>
                    <a:pt x="3971" y="3588"/>
                  </a:lnTo>
                  <a:lnTo>
                    <a:pt x="3968" y="3589"/>
                  </a:lnTo>
                  <a:lnTo>
                    <a:pt x="3963" y="3591"/>
                  </a:lnTo>
                  <a:lnTo>
                    <a:pt x="3958" y="3589"/>
                  </a:lnTo>
                  <a:lnTo>
                    <a:pt x="3947" y="3589"/>
                  </a:lnTo>
                  <a:lnTo>
                    <a:pt x="3940" y="3589"/>
                  </a:lnTo>
                  <a:lnTo>
                    <a:pt x="3937" y="3589"/>
                  </a:lnTo>
                  <a:lnTo>
                    <a:pt x="3937" y="3584"/>
                  </a:lnTo>
                  <a:lnTo>
                    <a:pt x="3934" y="3582"/>
                  </a:lnTo>
                  <a:lnTo>
                    <a:pt x="3923" y="3582"/>
                  </a:lnTo>
                  <a:lnTo>
                    <a:pt x="3918" y="3582"/>
                  </a:lnTo>
                  <a:lnTo>
                    <a:pt x="3915" y="3581"/>
                  </a:lnTo>
                  <a:lnTo>
                    <a:pt x="3915" y="3576"/>
                  </a:lnTo>
                  <a:lnTo>
                    <a:pt x="3917" y="3569"/>
                  </a:lnTo>
                  <a:lnTo>
                    <a:pt x="3917" y="3564"/>
                  </a:lnTo>
                  <a:lnTo>
                    <a:pt x="3920" y="3562"/>
                  </a:lnTo>
                  <a:lnTo>
                    <a:pt x="3930" y="3562"/>
                  </a:lnTo>
                  <a:lnTo>
                    <a:pt x="3934" y="3562"/>
                  </a:lnTo>
                  <a:lnTo>
                    <a:pt x="3937" y="3560"/>
                  </a:lnTo>
                  <a:lnTo>
                    <a:pt x="3939" y="3555"/>
                  </a:lnTo>
                  <a:lnTo>
                    <a:pt x="3937" y="3548"/>
                  </a:lnTo>
                  <a:lnTo>
                    <a:pt x="3937" y="3541"/>
                  </a:lnTo>
                  <a:lnTo>
                    <a:pt x="3934" y="3541"/>
                  </a:lnTo>
                  <a:lnTo>
                    <a:pt x="3932" y="3538"/>
                  </a:lnTo>
                  <a:lnTo>
                    <a:pt x="3934" y="3536"/>
                  </a:lnTo>
                  <a:lnTo>
                    <a:pt x="3937" y="3535"/>
                  </a:lnTo>
                  <a:lnTo>
                    <a:pt x="3937" y="3524"/>
                  </a:lnTo>
                  <a:lnTo>
                    <a:pt x="3937" y="3514"/>
                  </a:lnTo>
                  <a:lnTo>
                    <a:pt x="3934" y="3507"/>
                  </a:lnTo>
                  <a:lnTo>
                    <a:pt x="3930" y="3500"/>
                  </a:lnTo>
                  <a:lnTo>
                    <a:pt x="3927" y="3500"/>
                  </a:lnTo>
                  <a:lnTo>
                    <a:pt x="3925" y="3497"/>
                  </a:lnTo>
                  <a:lnTo>
                    <a:pt x="3927" y="3495"/>
                  </a:lnTo>
                  <a:lnTo>
                    <a:pt x="3930" y="3494"/>
                  </a:lnTo>
                  <a:lnTo>
                    <a:pt x="3935" y="3490"/>
                  </a:lnTo>
                  <a:lnTo>
                    <a:pt x="3940" y="3487"/>
                  </a:lnTo>
                  <a:lnTo>
                    <a:pt x="3944" y="3482"/>
                  </a:lnTo>
                  <a:lnTo>
                    <a:pt x="3951" y="3480"/>
                  </a:lnTo>
                  <a:lnTo>
                    <a:pt x="3952" y="3475"/>
                  </a:lnTo>
                  <a:lnTo>
                    <a:pt x="3954" y="3473"/>
                  </a:lnTo>
                  <a:lnTo>
                    <a:pt x="3958" y="3473"/>
                  </a:lnTo>
                  <a:lnTo>
                    <a:pt x="3956" y="3470"/>
                  </a:lnTo>
                  <a:lnTo>
                    <a:pt x="3954" y="3466"/>
                  </a:lnTo>
                  <a:lnTo>
                    <a:pt x="3951" y="3465"/>
                  </a:lnTo>
                  <a:lnTo>
                    <a:pt x="3951" y="3459"/>
                  </a:lnTo>
                  <a:lnTo>
                    <a:pt x="3949" y="3456"/>
                  </a:lnTo>
                  <a:lnTo>
                    <a:pt x="3947" y="3456"/>
                  </a:lnTo>
                  <a:lnTo>
                    <a:pt x="3944" y="3456"/>
                  </a:lnTo>
                  <a:lnTo>
                    <a:pt x="3937" y="3459"/>
                  </a:lnTo>
                  <a:lnTo>
                    <a:pt x="3934" y="3459"/>
                  </a:lnTo>
                  <a:lnTo>
                    <a:pt x="3930" y="3459"/>
                  </a:lnTo>
                  <a:lnTo>
                    <a:pt x="3922" y="3465"/>
                  </a:lnTo>
                  <a:lnTo>
                    <a:pt x="3917" y="3466"/>
                  </a:lnTo>
                  <a:lnTo>
                    <a:pt x="3910" y="3466"/>
                  </a:lnTo>
                  <a:lnTo>
                    <a:pt x="3882" y="3466"/>
                  </a:lnTo>
                  <a:lnTo>
                    <a:pt x="3876" y="3461"/>
                  </a:lnTo>
                  <a:lnTo>
                    <a:pt x="3869" y="3458"/>
                  </a:lnTo>
                  <a:lnTo>
                    <a:pt x="3850" y="3454"/>
                  </a:lnTo>
                  <a:lnTo>
                    <a:pt x="3831" y="3451"/>
                  </a:lnTo>
                  <a:lnTo>
                    <a:pt x="3814" y="3446"/>
                  </a:lnTo>
                  <a:lnTo>
                    <a:pt x="3814" y="3459"/>
                  </a:lnTo>
                  <a:lnTo>
                    <a:pt x="3819" y="3461"/>
                  </a:lnTo>
                  <a:lnTo>
                    <a:pt x="3821" y="3463"/>
                  </a:lnTo>
                  <a:lnTo>
                    <a:pt x="3821" y="3466"/>
                  </a:lnTo>
                  <a:lnTo>
                    <a:pt x="3826" y="3470"/>
                  </a:lnTo>
                  <a:lnTo>
                    <a:pt x="3833" y="3471"/>
                  </a:lnTo>
                  <a:lnTo>
                    <a:pt x="3838" y="3475"/>
                  </a:lnTo>
                  <a:lnTo>
                    <a:pt x="3840" y="3477"/>
                  </a:lnTo>
                  <a:lnTo>
                    <a:pt x="3841" y="3480"/>
                  </a:lnTo>
                  <a:lnTo>
                    <a:pt x="3855" y="3480"/>
                  </a:lnTo>
                  <a:lnTo>
                    <a:pt x="3862" y="3480"/>
                  </a:lnTo>
                  <a:lnTo>
                    <a:pt x="3867" y="3482"/>
                  </a:lnTo>
                  <a:lnTo>
                    <a:pt x="3870" y="3485"/>
                  </a:lnTo>
                  <a:lnTo>
                    <a:pt x="3874" y="3488"/>
                  </a:lnTo>
                  <a:lnTo>
                    <a:pt x="3876" y="3494"/>
                  </a:lnTo>
                  <a:lnTo>
                    <a:pt x="3876" y="3500"/>
                  </a:lnTo>
                  <a:lnTo>
                    <a:pt x="3869" y="3500"/>
                  </a:lnTo>
                  <a:lnTo>
                    <a:pt x="3865" y="3504"/>
                  </a:lnTo>
                  <a:lnTo>
                    <a:pt x="3862" y="3509"/>
                  </a:lnTo>
                  <a:lnTo>
                    <a:pt x="3862" y="3514"/>
                  </a:lnTo>
                  <a:lnTo>
                    <a:pt x="3853" y="3516"/>
                  </a:lnTo>
                  <a:lnTo>
                    <a:pt x="3848" y="3517"/>
                  </a:lnTo>
                  <a:lnTo>
                    <a:pt x="3843" y="3521"/>
                  </a:lnTo>
                  <a:lnTo>
                    <a:pt x="3835" y="3521"/>
                  </a:lnTo>
                  <a:lnTo>
                    <a:pt x="3835" y="3526"/>
                  </a:lnTo>
                  <a:lnTo>
                    <a:pt x="3835" y="3531"/>
                  </a:lnTo>
                  <a:lnTo>
                    <a:pt x="3835" y="3536"/>
                  </a:lnTo>
                  <a:lnTo>
                    <a:pt x="3835" y="3541"/>
                  </a:lnTo>
                  <a:lnTo>
                    <a:pt x="3831" y="3541"/>
                  </a:lnTo>
                  <a:lnTo>
                    <a:pt x="3828" y="3541"/>
                  </a:lnTo>
                  <a:lnTo>
                    <a:pt x="3817" y="3553"/>
                  </a:lnTo>
                  <a:lnTo>
                    <a:pt x="3811" y="3559"/>
                  </a:lnTo>
                  <a:lnTo>
                    <a:pt x="3806" y="3560"/>
                  </a:lnTo>
                  <a:lnTo>
                    <a:pt x="3800" y="3562"/>
                  </a:lnTo>
                  <a:lnTo>
                    <a:pt x="3797" y="3562"/>
                  </a:lnTo>
                  <a:lnTo>
                    <a:pt x="3794" y="3562"/>
                  </a:lnTo>
                  <a:lnTo>
                    <a:pt x="3792" y="3562"/>
                  </a:lnTo>
                  <a:lnTo>
                    <a:pt x="3790" y="3555"/>
                  </a:lnTo>
                  <a:lnTo>
                    <a:pt x="3787" y="3552"/>
                  </a:lnTo>
                  <a:lnTo>
                    <a:pt x="3782" y="3550"/>
                  </a:lnTo>
                  <a:lnTo>
                    <a:pt x="3777" y="3550"/>
                  </a:lnTo>
                  <a:lnTo>
                    <a:pt x="3766" y="3553"/>
                  </a:lnTo>
                  <a:lnTo>
                    <a:pt x="3756" y="3555"/>
                  </a:lnTo>
                  <a:lnTo>
                    <a:pt x="3753" y="3555"/>
                  </a:lnTo>
                  <a:lnTo>
                    <a:pt x="3725" y="3555"/>
                  </a:lnTo>
                  <a:lnTo>
                    <a:pt x="3725" y="3560"/>
                  </a:lnTo>
                  <a:lnTo>
                    <a:pt x="3727" y="3564"/>
                  </a:lnTo>
                  <a:lnTo>
                    <a:pt x="3729" y="3567"/>
                  </a:lnTo>
                  <a:lnTo>
                    <a:pt x="3732" y="3569"/>
                  </a:lnTo>
                  <a:lnTo>
                    <a:pt x="3736" y="3569"/>
                  </a:lnTo>
                  <a:lnTo>
                    <a:pt x="3737" y="3570"/>
                  </a:lnTo>
                  <a:lnTo>
                    <a:pt x="3739" y="3576"/>
                  </a:lnTo>
                  <a:lnTo>
                    <a:pt x="3739" y="3582"/>
                  </a:lnTo>
                  <a:lnTo>
                    <a:pt x="3741" y="3588"/>
                  </a:lnTo>
                  <a:lnTo>
                    <a:pt x="3744" y="3591"/>
                  </a:lnTo>
                  <a:lnTo>
                    <a:pt x="3746" y="3596"/>
                  </a:lnTo>
                  <a:lnTo>
                    <a:pt x="3741" y="3596"/>
                  </a:lnTo>
                  <a:lnTo>
                    <a:pt x="3737" y="3598"/>
                  </a:lnTo>
                  <a:lnTo>
                    <a:pt x="3734" y="3600"/>
                  </a:lnTo>
                  <a:lnTo>
                    <a:pt x="3732" y="3603"/>
                  </a:lnTo>
                  <a:lnTo>
                    <a:pt x="3737" y="3606"/>
                  </a:lnTo>
                  <a:lnTo>
                    <a:pt x="3742" y="3610"/>
                  </a:lnTo>
                  <a:lnTo>
                    <a:pt x="3746" y="3615"/>
                  </a:lnTo>
                  <a:lnTo>
                    <a:pt x="3753" y="3617"/>
                  </a:lnTo>
                  <a:lnTo>
                    <a:pt x="3754" y="3620"/>
                  </a:lnTo>
                  <a:lnTo>
                    <a:pt x="3756" y="3620"/>
                  </a:lnTo>
                  <a:lnTo>
                    <a:pt x="3759" y="3620"/>
                  </a:lnTo>
                  <a:lnTo>
                    <a:pt x="3763" y="3618"/>
                  </a:lnTo>
                  <a:lnTo>
                    <a:pt x="3765" y="3620"/>
                  </a:lnTo>
                  <a:lnTo>
                    <a:pt x="3766" y="3623"/>
                  </a:lnTo>
                  <a:lnTo>
                    <a:pt x="3768" y="3646"/>
                  </a:lnTo>
                  <a:lnTo>
                    <a:pt x="3771" y="3666"/>
                  </a:lnTo>
                  <a:lnTo>
                    <a:pt x="3777" y="3685"/>
                  </a:lnTo>
                  <a:lnTo>
                    <a:pt x="3783" y="3702"/>
                  </a:lnTo>
                  <a:lnTo>
                    <a:pt x="3783" y="3705"/>
                  </a:lnTo>
                  <a:lnTo>
                    <a:pt x="3783" y="3712"/>
                  </a:lnTo>
                  <a:lnTo>
                    <a:pt x="3782" y="3715"/>
                  </a:lnTo>
                  <a:lnTo>
                    <a:pt x="3777" y="3719"/>
                  </a:lnTo>
                  <a:lnTo>
                    <a:pt x="3771" y="3721"/>
                  </a:lnTo>
                  <a:lnTo>
                    <a:pt x="3766" y="3724"/>
                  </a:lnTo>
                  <a:lnTo>
                    <a:pt x="3761" y="3727"/>
                  </a:lnTo>
                  <a:lnTo>
                    <a:pt x="3759" y="3731"/>
                  </a:lnTo>
                  <a:lnTo>
                    <a:pt x="3759" y="3736"/>
                  </a:lnTo>
                  <a:lnTo>
                    <a:pt x="3759" y="3739"/>
                  </a:lnTo>
                  <a:lnTo>
                    <a:pt x="3770" y="3743"/>
                  </a:lnTo>
                  <a:lnTo>
                    <a:pt x="3778" y="3748"/>
                  </a:lnTo>
                  <a:lnTo>
                    <a:pt x="3785" y="3755"/>
                  </a:lnTo>
                  <a:lnTo>
                    <a:pt x="3790" y="3763"/>
                  </a:lnTo>
                  <a:lnTo>
                    <a:pt x="3794" y="3773"/>
                  </a:lnTo>
                  <a:lnTo>
                    <a:pt x="3795" y="3785"/>
                  </a:lnTo>
                  <a:lnTo>
                    <a:pt x="3800" y="3808"/>
                  </a:lnTo>
                  <a:lnTo>
                    <a:pt x="3811" y="3809"/>
                  </a:lnTo>
                  <a:lnTo>
                    <a:pt x="3819" y="3808"/>
                  </a:lnTo>
                  <a:lnTo>
                    <a:pt x="3826" y="3804"/>
                  </a:lnTo>
                  <a:lnTo>
                    <a:pt x="3835" y="3801"/>
                  </a:lnTo>
                  <a:lnTo>
                    <a:pt x="3838" y="3801"/>
                  </a:lnTo>
                  <a:lnTo>
                    <a:pt x="3840" y="3804"/>
                  </a:lnTo>
                  <a:lnTo>
                    <a:pt x="3843" y="3806"/>
                  </a:lnTo>
                  <a:lnTo>
                    <a:pt x="3850" y="3808"/>
                  </a:lnTo>
                  <a:lnTo>
                    <a:pt x="3858" y="3808"/>
                  </a:lnTo>
                  <a:lnTo>
                    <a:pt x="3862" y="3809"/>
                  </a:lnTo>
                  <a:lnTo>
                    <a:pt x="3865" y="3814"/>
                  </a:lnTo>
                  <a:lnTo>
                    <a:pt x="3867" y="3816"/>
                  </a:lnTo>
                  <a:lnTo>
                    <a:pt x="3869" y="3821"/>
                  </a:lnTo>
                  <a:lnTo>
                    <a:pt x="3869" y="3828"/>
                  </a:lnTo>
                  <a:lnTo>
                    <a:pt x="3876" y="3826"/>
                  </a:lnTo>
                  <a:lnTo>
                    <a:pt x="3882" y="3825"/>
                  </a:lnTo>
                  <a:lnTo>
                    <a:pt x="3887" y="3821"/>
                  </a:lnTo>
                  <a:lnTo>
                    <a:pt x="3896" y="3821"/>
                  </a:lnTo>
                  <a:lnTo>
                    <a:pt x="3896" y="3826"/>
                  </a:lnTo>
                  <a:lnTo>
                    <a:pt x="3898" y="3830"/>
                  </a:lnTo>
                  <a:lnTo>
                    <a:pt x="3901" y="3831"/>
                  </a:lnTo>
                  <a:lnTo>
                    <a:pt x="3905" y="3833"/>
                  </a:lnTo>
                  <a:lnTo>
                    <a:pt x="3913" y="3835"/>
                  </a:lnTo>
                  <a:lnTo>
                    <a:pt x="3915" y="3838"/>
                  </a:lnTo>
                  <a:lnTo>
                    <a:pt x="3917" y="3842"/>
                  </a:lnTo>
                  <a:lnTo>
                    <a:pt x="3915" y="3847"/>
                  </a:lnTo>
                  <a:lnTo>
                    <a:pt x="3911" y="3850"/>
                  </a:lnTo>
                  <a:lnTo>
                    <a:pt x="3906" y="3852"/>
                  </a:lnTo>
                  <a:lnTo>
                    <a:pt x="3899" y="3854"/>
                  </a:lnTo>
                  <a:lnTo>
                    <a:pt x="3889" y="3855"/>
                  </a:lnTo>
                  <a:lnTo>
                    <a:pt x="3884" y="3859"/>
                  </a:lnTo>
                  <a:lnTo>
                    <a:pt x="3882" y="3862"/>
                  </a:lnTo>
                  <a:lnTo>
                    <a:pt x="3887" y="3866"/>
                  </a:lnTo>
                  <a:lnTo>
                    <a:pt x="3893" y="3869"/>
                  </a:lnTo>
                  <a:lnTo>
                    <a:pt x="3896" y="3874"/>
                  </a:lnTo>
                  <a:lnTo>
                    <a:pt x="3903" y="3876"/>
                  </a:lnTo>
                  <a:lnTo>
                    <a:pt x="3930" y="3876"/>
                  </a:lnTo>
                  <a:lnTo>
                    <a:pt x="3932" y="3879"/>
                  </a:lnTo>
                  <a:lnTo>
                    <a:pt x="3935" y="3881"/>
                  </a:lnTo>
                  <a:lnTo>
                    <a:pt x="3944" y="3883"/>
                  </a:lnTo>
                  <a:lnTo>
                    <a:pt x="3947" y="3889"/>
                  </a:lnTo>
                  <a:lnTo>
                    <a:pt x="3952" y="3896"/>
                  </a:lnTo>
                  <a:lnTo>
                    <a:pt x="3959" y="3901"/>
                  </a:lnTo>
                  <a:lnTo>
                    <a:pt x="3966" y="3905"/>
                  </a:lnTo>
                  <a:lnTo>
                    <a:pt x="3981" y="3912"/>
                  </a:lnTo>
                  <a:lnTo>
                    <a:pt x="3998" y="3917"/>
                  </a:lnTo>
                  <a:lnTo>
                    <a:pt x="3998" y="3915"/>
                  </a:lnTo>
                  <a:lnTo>
                    <a:pt x="4000" y="3913"/>
                  </a:lnTo>
                  <a:lnTo>
                    <a:pt x="4005" y="3912"/>
                  </a:lnTo>
                  <a:lnTo>
                    <a:pt x="4019" y="3910"/>
                  </a:lnTo>
                  <a:lnTo>
                    <a:pt x="4026" y="3877"/>
                  </a:lnTo>
                  <a:lnTo>
                    <a:pt x="4029" y="3860"/>
                  </a:lnTo>
                  <a:lnTo>
                    <a:pt x="4033" y="3842"/>
                  </a:lnTo>
                  <a:lnTo>
                    <a:pt x="4022" y="3842"/>
                  </a:lnTo>
                  <a:lnTo>
                    <a:pt x="4012" y="3842"/>
                  </a:lnTo>
                  <a:lnTo>
                    <a:pt x="4007" y="3842"/>
                  </a:lnTo>
                  <a:lnTo>
                    <a:pt x="4005" y="3838"/>
                  </a:lnTo>
                  <a:lnTo>
                    <a:pt x="4004" y="3835"/>
                  </a:lnTo>
                  <a:lnTo>
                    <a:pt x="4005" y="3828"/>
                  </a:lnTo>
                  <a:lnTo>
                    <a:pt x="4039" y="3828"/>
                  </a:lnTo>
                  <a:lnTo>
                    <a:pt x="4039" y="3825"/>
                  </a:lnTo>
                  <a:lnTo>
                    <a:pt x="4041" y="3823"/>
                  </a:lnTo>
                  <a:lnTo>
                    <a:pt x="4050" y="3825"/>
                  </a:lnTo>
                  <a:lnTo>
                    <a:pt x="4056" y="3823"/>
                  </a:lnTo>
                  <a:lnTo>
                    <a:pt x="4068" y="3816"/>
                  </a:lnTo>
                  <a:lnTo>
                    <a:pt x="4075" y="3813"/>
                  </a:lnTo>
                  <a:lnTo>
                    <a:pt x="4084" y="3806"/>
                  </a:lnTo>
                  <a:lnTo>
                    <a:pt x="4087" y="3804"/>
                  </a:lnTo>
                  <a:lnTo>
                    <a:pt x="4092" y="3799"/>
                  </a:lnTo>
                  <a:lnTo>
                    <a:pt x="4099" y="3792"/>
                  </a:lnTo>
                  <a:lnTo>
                    <a:pt x="4108" y="3777"/>
                  </a:lnTo>
                  <a:lnTo>
                    <a:pt x="4109" y="3775"/>
                  </a:lnTo>
                  <a:lnTo>
                    <a:pt x="4113" y="3772"/>
                  </a:lnTo>
                  <a:lnTo>
                    <a:pt x="4114" y="3767"/>
                  </a:lnTo>
                  <a:lnTo>
                    <a:pt x="4111" y="3765"/>
                  </a:lnTo>
                  <a:lnTo>
                    <a:pt x="4109" y="3763"/>
                  </a:lnTo>
                  <a:lnTo>
                    <a:pt x="4108" y="3758"/>
                  </a:lnTo>
                  <a:lnTo>
                    <a:pt x="4108" y="3743"/>
                  </a:lnTo>
                  <a:lnTo>
                    <a:pt x="4108" y="3739"/>
                  </a:lnTo>
                  <a:lnTo>
                    <a:pt x="4097" y="3726"/>
                  </a:lnTo>
                  <a:lnTo>
                    <a:pt x="4091" y="3719"/>
                  </a:lnTo>
                  <a:lnTo>
                    <a:pt x="4087" y="3717"/>
                  </a:lnTo>
                  <a:lnTo>
                    <a:pt x="4082" y="3715"/>
                  </a:lnTo>
                  <a:lnTo>
                    <a:pt x="4080" y="3714"/>
                  </a:lnTo>
                  <a:lnTo>
                    <a:pt x="4077" y="3712"/>
                  </a:lnTo>
                  <a:lnTo>
                    <a:pt x="4073" y="3712"/>
                  </a:lnTo>
                  <a:lnTo>
                    <a:pt x="4065" y="3712"/>
                  </a:lnTo>
                  <a:lnTo>
                    <a:pt x="4060" y="3709"/>
                  </a:lnTo>
                  <a:lnTo>
                    <a:pt x="4056" y="3704"/>
                  </a:lnTo>
                  <a:lnTo>
                    <a:pt x="4053" y="3698"/>
                  </a:lnTo>
                  <a:lnTo>
                    <a:pt x="4053" y="3690"/>
                  </a:lnTo>
                  <a:lnTo>
                    <a:pt x="4055" y="3683"/>
                  </a:lnTo>
                  <a:lnTo>
                    <a:pt x="4058" y="3678"/>
                  </a:lnTo>
                  <a:lnTo>
                    <a:pt x="4060" y="3671"/>
                  </a:lnTo>
                  <a:lnTo>
                    <a:pt x="4060" y="3664"/>
                  </a:lnTo>
                  <a:lnTo>
                    <a:pt x="4065" y="3666"/>
                  </a:lnTo>
                  <a:lnTo>
                    <a:pt x="4067" y="3668"/>
                  </a:lnTo>
                  <a:lnTo>
                    <a:pt x="4067" y="3671"/>
                  </a:lnTo>
                  <a:lnTo>
                    <a:pt x="4073" y="3671"/>
                  </a:lnTo>
                  <a:lnTo>
                    <a:pt x="4077" y="3669"/>
                  </a:lnTo>
                  <a:lnTo>
                    <a:pt x="4079" y="3666"/>
                  </a:lnTo>
                  <a:lnTo>
                    <a:pt x="4080" y="3658"/>
                  </a:lnTo>
                  <a:lnTo>
                    <a:pt x="4084" y="3658"/>
                  </a:lnTo>
                  <a:lnTo>
                    <a:pt x="4085" y="3656"/>
                  </a:lnTo>
                  <a:lnTo>
                    <a:pt x="4087" y="3651"/>
                  </a:lnTo>
                  <a:lnTo>
                    <a:pt x="4092" y="3647"/>
                  </a:lnTo>
                  <a:lnTo>
                    <a:pt x="4097" y="3644"/>
                  </a:lnTo>
                  <a:lnTo>
                    <a:pt x="4101" y="3639"/>
                  </a:lnTo>
                  <a:lnTo>
                    <a:pt x="4108" y="3637"/>
                  </a:lnTo>
                  <a:lnTo>
                    <a:pt x="4113" y="3639"/>
                  </a:lnTo>
                  <a:lnTo>
                    <a:pt x="4114" y="3640"/>
                  </a:lnTo>
                  <a:lnTo>
                    <a:pt x="4114" y="3644"/>
                  </a:lnTo>
                  <a:lnTo>
                    <a:pt x="4118" y="3646"/>
                  </a:lnTo>
                  <a:lnTo>
                    <a:pt x="4121" y="3647"/>
                  </a:lnTo>
                  <a:lnTo>
                    <a:pt x="4128" y="3654"/>
                  </a:lnTo>
                  <a:lnTo>
                    <a:pt x="4131" y="3656"/>
                  </a:lnTo>
                  <a:lnTo>
                    <a:pt x="4135" y="3658"/>
                  </a:lnTo>
                  <a:lnTo>
                    <a:pt x="4142" y="3659"/>
                  </a:lnTo>
                  <a:lnTo>
                    <a:pt x="4148" y="3658"/>
                  </a:lnTo>
                  <a:lnTo>
                    <a:pt x="4150" y="3652"/>
                  </a:lnTo>
                  <a:lnTo>
                    <a:pt x="4152" y="3651"/>
                  </a:lnTo>
                  <a:lnTo>
                    <a:pt x="4155" y="3651"/>
                  </a:lnTo>
                  <a:lnTo>
                    <a:pt x="4159" y="3649"/>
                  </a:lnTo>
                  <a:lnTo>
                    <a:pt x="4162" y="3647"/>
                  </a:lnTo>
                  <a:lnTo>
                    <a:pt x="4164" y="3646"/>
                  </a:lnTo>
                  <a:lnTo>
                    <a:pt x="4169" y="3644"/>
                  </a:lnTo>
                  <a:lnTo>
                    <a:pt x="4171" y="3637"/>
                  </a:lnTo>
                  <a:lnTo>
                    <a:pt x="4171" y="3630"/>
                  </a:lnTo>
                  <a:lnTo>
                    <a:pt x="4167" y="3622"/>
                  </a:lnTo>
                  <a:lnTo>
                    <a:pt x="4164" y="3613"/>
                  </a:lnTo>
                  <a:lnTo>
                    <a:pt x="4162" y="3608"/>
                  </a:lnTo>
                  <a:lnTo>
                    <a:pt x="4162" y="3603"/>
                  </a:lnTo>
                  <a:lnTo>
                    <a:pt x="4159" y="3601"/>
                  </a:lnTo>
                  <a:lnTo>
                    <a:pt x="4157" y="3598"/>
                  </a:lnTo>
                  <a:lnTo>
                    <a:pt x="4155" y="3589"/>
                  </a:lnTo>
                  <a:close/>
                  <a:moveTo>
                    <a:pt x="3575" y="3541"/>
                  </a:moveTo>
                  <a:lnTo>
                    <a:pt x="3572" y="3548"/>
                  </a:lnTo>
                  <a:lnTo>
                    <a:pt x="3569" y="3552"/>
                  </a:lnTo>
                  <a:lnTo>
                    <a:pt x="3565" y="3553"/>
                  </a:lnTo>
                  <a:lnTo>
                    <a:pt x="3560" y="3552"/>
                  </a:lnTo>
                  <a:lnTo>
                    <a:pt x="3555" y="3552"/>
                  </a:lnTo>
                  <a:lnTo>
                    <a:pt x="3550" y="3552"/>
                  </a:lnTo>
                  <a:lnTo>
                    <a:pt x="3545" y="3555"/>
                  </a:lnTo>
                  <a:lnTo>
                    <a:pt x="3541" y="3562"/>
                  </a:lnTo>
                  <a:lnTo>
                    <a:pt x="3548" y="3567"/>
                  </a:lnTo>
                  <a:lnTo>
                    <a:pt x="3558" y="3569"/>
                  </a:lnTo>
                  <a:lnTo>
                    <a:pt x="3570" y="3569"/>
                  </a:lnTo>
                  <a:lnTo>
                    <a:pt x="3582" y="3569"/>
                  </a:lnTo>
                  <a:lnTo>
                    <a:pt x="3582" y="3552"/>
                  </a:lnTo>
                  <a:lnTo>
                    <a:pt x="3580" y="3545"/>
                  </a:lnTo>
                  <a:lnTo>
                    <a:pt x="3579" y="3543"/>
                  </a:lnTo>
                  <a:lnTo>
                    <a:pt x="3575" y="3541"/>
                  </a:lnTo>
                  <a:close/>
                  <a:moveTo>
                    <a:pt x="4114" y="3889"/>
                  </a:moveTo>
                  <a:lnTo>
                    <a:pt x="4080" y="3889"/>
                  </a:lnTo>
                  <a:lnTo>
                    <a:pt x="4079" y="3886"/>
                  </a:lnTo>
                  <a:lnTo>
                    <a:pt x="4075" y="3884"/>
                  </a:lnTo>
                  <a:lnTo>
                    <a:pt x="4067" y="3883"/>
                  </a:lnTo>
                  <a:lnTo>
                    <a:pt x="4067" y="3879"/>
                  </a:lnTo>
                  <a:lnTo>
                    <a:pt x="4065" y="3877"/>
                  </a:lnTo>
                  <a:lnTo>
                    <a:pt x="4060" y="3876"/>
                  </a:lnTo>
                  <a:lnTo>
                    <a:pt x="4058" y="3872"/>
                  </a:lnTo>
                  <a:lnTo>
                    <a:pt x="4056" y="3871"/>
                  </a:lnTo>
                  <a:lnTo>
                    <a:pt x="4050" y="3869"/>
                  </a:lnTo>
                  <a:lnTo>
                    <a:pt x="4033" y="3869"/>
                  </a:lnTo>
                  <a:lnTo>
                    <a:pt x="4033" y="3889"/>
                  </a:lnTo>
                  <a:lnTo>
                    <a:pt x="4038" y="3889"/>
                  </a:lnTo>
                  <a:lnTo>
                    <a:pt x="4041" y="3891"/>
                  </a:lnTo>
                  <a:lnTo>
                    <a:pt x="4044" y="3893"/>
                  </a:lnTo>
                  <a:lnTo>
                    <a:pt x="4046" y="3896"/>
                  </a:lnTo>
                  <a:lnTo>
                    <a:pt x="4038" y="3901"/>
                  </a:lnTo>
                  <a:lnTo>
                    <a:pt x="4031" y="3908"/>
                  </a:lnTo>
                  <a:lnTo>
                    <a:pt x="4024" y="3915"/>
                  </a:lnTo>
                  <a:lnTo>
                    <a:pt x="4019" y="3924"/>
                  </a:lnTo>
                  <a:lnTo>
                    <a:pt x="4014" y="3927"/>
                  </a:lnTo>
                  <a:lnTo>
                    <a:pt x="4010" y="3930"/>
                  </a:lnTo>
                  <a:lnTo>
                    <a:pt x="4010" y="3934"/>
                  </a:lnTo>
                  <a:lnTo>
                    <a:pt x="4012" y="3939"/>
                  </a:lnTo>
                  <a:lnTo>
                    <a:pt x="4017" y="3947"/>
                  </a:lnTo>
                  <a:lnTo>
                    <a:pt x="4019" y="3952"/>
                  </a:lnTo>
                  <a:lnTo>
                    <a:pt x="4019" y="3958"/>
                  </a:lnTo>
                  <a:lnTo>
                    <a:pt x="4026" y="3958"/>
                  </a:lnTo>
                  <a:lnTo>
                    <a:pt x="4029" y="3956"/>
                  </a:lnTo>
                  <a:lnTo>
                    <a:pt x="4034" y="3952"/>
                  </a:lnTo>
                  <a:lnTo>
                    <a:pt x="4039" y="3951"/>
                  </a:lnTo>
                  <a:lnTo>
                    <a:pt x="4041" y="3949"/>
                  </a:lnTo>
                  <a:lnTo>
                    <a:pt x="4043" y="3947"/>
                  </a:lnTo>
                  <a:lnTo>
                    <a:pt x="4046" y="3944"/>
                  </a:lnTo>
                  <a:lnTo>
                    <a:pt x="4048" y="3939"/>
                  </a:lnTo>
                  <a:lnTo>
                    <a:pt x="4050" y="3937"/>
                  </a:lnTo>
                  <a:lnTo>
                    <a:pt x="4053" y="3937"/>
                  </a:lnTo>
                  <a:lnTo>
                    <a:pt x="4056" y="3930"/>
                  </a:lnTo>
                  <a:lnTo>
                    <a:pt x="4062" y="3924"/>
                  </a:lnTo>
                  <a:lnTo>
                    <a:pt x="4065" y="3920"/>
                  </a:lnTo>
                  <a:lnTo>
                    <a:pt x="4070" y="3918"/>
                  </a:lnTo>
                  <a:lnTo>
                    <a:pt x="4075" y="3917"/>
                  </a:lnTo>
                  <a:lnTo>
                    <a:pt x="4080" y="3917"/>
                  </a:lnTo>
                  <a:lnTo>
                    <a:pt x="4087" y="3917"/>
                  </a:lnTo>
                  <a:lnTo>
                    <a:pt x="4091" y="3920"/>
                  </a:lnTo>
                  <a:lnTo>
                    <a:pt x="4096" y="3922"/>
                  </a:lnTo>
                  <a:lnTo>
                    <a:pt x="4101" y="3924"/>
                  </a:lnTo>
                  <a:lnTo>
                    <a:pt x="4108" y="3924"/>
                  </a:lnTo>
                  <a:lnTo>
                    <a:pt x="4111" y="3920"/>
                  </a:lnTo>
                  <a:lnTo>
                    <a:pt x="4116" y="3918"/>
                  </a:lnTo>
                  <a:lnTo>
                    <a:pt x="4121" y="3917"/>
                  </a:lnTo>
                  <a:lnTo>
                    <a:pt x="4121" y="3896"/>
                  </a:lnTo>
                  <a:lnTo>
                    <a:pt x="4121" y="3893"/>
                  </a:lnTo>
                  <a:lnTo>
                    <a:pt x="4120" y="3891"/>
                  </a:lnTo>
                  <a:lnTo>
                    <a:pt x="4114" y="3889"/>
                  </a:lnTo>
                  <a:close/>
                  <a:moveTo>
                    <a:pt x="3725" y="3859"/>
                  </a:moveTo>
                  <a:lnTo>
                    <a:pt x="3725" y="3855"/>
                  </a:lnTo>
                  <a:lnTo>
                    <a:pt x="3725" y="3828"/>
                  </a:lnTo>
                  <a:lnTo>
                    <a:pt x="3724" y="3825"/>
                  </a:lnTo>
                  <a:lnTo>
                    <a:pt x="3720" y="3823"/>
                  </a:lnTo>
                  <a:lnTo>
                    <a:pt x="3712" y="3821"/>
                  </a:lnTo>
                  <a:lnTo>
                    <a:pt x="3712" y="3825"/>
                  </a:lnTo>
                  <a:lnTo>
                    <a:pt x="3710" y="3826"/>
                  </a:lnTo>
                  <a:lnTo>
                    <a:pt x="3705" y="3828"/>
                  </a:lnTo>
                  <a:lnTo>
                    <a:pt x="3705" y="3842"/>
                  </a:lnTo>
                  <a:lnTo>
                    <a:pt x="3700" y="3850"/>
                  </a:lnTo>
                  <a:lnTo>
                    <a:pt x="3696" y="3854"/>
                  </a:lnTo>
                  <a:lnTo>
                    <a:pt x="3691" y="3855"/>
                  </a:lnTo>
                  <a:lnTo>
                    <a:pt x="3691" y="3866"/>
                  </a:lnTo>
                  <a:lnTo>
                    <a:pt x="3691" y="3869"/>
                  </a:lnTo>
                  <a:lnTo>
                    <a:pt x="3686" y="3874"/>
                  </a:lnTo>
                  <a:lnTo>
                    <a:pt x="3683" y="3883"/>
                  </a:lnTo>
                  <a:lnTo>
                    <a:pt x="3679" y="3891"/>
                  </a:lnTo>
                  <a:lnTo>
                    <a:pt x="3679" y="3900"/>
                  </a:lnTo>
                  <a:lnTo>
                    <a:pt x="3678" y="3903"/>
                  </a:lnTo>
                  <a:lnTo>
                    <a:pt x="3673" y="3908"/>
                  </a:lnTo>
                  <a:lnTo>
                    <a:pt x="3666" y="3912"/>
                  </a:lnTo>
                  <a:lnTo>
                    <a:pt x="3661" y="3915"/>
                  </a:lnTo>
                  <a:lnTo>
                    <a:pt x="3659" y="3917"/>
                  </a:lnTo>
                  <a:lnTo>
                    <a:pt x="3657" y="3920"/>
                  </a:lnTo>
                  <a:lnTo>
                    <a:pt x="3657" y="3924"/>
                  </a:lnTo>
                  <a:lnTo>
                    <a:pt x="3655" y="3927"/>
                  </a:lnTo>
                  <a:lnTo>
                    <a:pt x="3654" y="3930"/>
                  </a:lnTo>
                  <a:lnTo>
                    <a:pt x="3652" y="3934"/>
                  </a:lnTo>
                  <a:lnTo>
                    <a:pt x="3650" y="3937"/>
                  </a:lnTo>
                  <a:lnTo>
                    <a:pt x="3649" y="3941"/>
                  </a:lnTo>
                  <a:lnTo>
                    <a:pt x="3647" y="3944"/>
                  </a:lnTo>
                  <a:lnTo>
                    <a:pt x="3645" y="3947"/>
                  </a:lnTo>
                  <a:lnTo>
                    <a:pt x="3644" y="3951"/>
                  </a:lnTo>
                  <a:lnTo>
                    <a:pt x="3642" y="3954"/>
                  </a:lnTo>
                  <a:lnTo>
                    <a:pt x="3640" y="3958"/>
                  </a:lnTo>
                  <a:lnTo>
                    <a:pt x="3638" y="3961"/>
                  </a:lnTo>
                  <a:lnTo>
                    <a:pt x="3637" y="3964"/>
                  </a:lnTo>
                  <a:lnTo>
                    <a:pt x="3637" y="3992"/>
                  </a:lnTo>
                  <a:lnTo>
                    <a:pt x="3644" y="3992"/>
                  </a:lnTo>
                  <a:lnTo>
                    <a:pt x="3647" y="3993"/>
                  </a:lnTo>
                  <a:lnTo>
                    <a:pt x="3650" y="3997"/>
                  </a:lnTo>
                  <a:lnTo>
                    <a:pt x="3652" y="4000"/>
                  </a:lnTo>
                  <a:lnTo>
                    <a:pt x="3654" y="4005"/>
                  </a:lnTo>
                  <a:lnTo>
                    <a:pt x="3655" y="4009"/>
                  </a:lnTo>
                  <a:lnTo>
                    <a:pt x="3659" y="4012"/>
                  </a:lnTo>
                  <a:lnTo>
                    <a:pt x="3664" y="4012"/>
                  </a:lnTo>
                  <a:lnTo>
                    <a:pt x="3667" y="4009"/>
                  </a:lnTo>
                  <a:lnTo>
                    <a:pt x="3669" y="4004"/>
                  </a:lnTo>
                  <a:lnTo>
                    <a:pt x="3671" y="3992"/>
                  </a:lnTo>
                  <a:lnTo>
                    <a:pt x="3673" y="3980"/>
                  </a:lnTo>
                  <a:lnTo>
                    <a:pt x="3674" y="3975"/>
                  </a:lnTo>
                  <a:lnTo>
                    <a:pt x="3678" y="3971"/>
                  </a:lnTo>
                  <a:lnTo>
                    <a:pt x="3676" y="3964"/>
                  </a:lnTo>
                  <a:lnTo>
                    <a:pt x="3678" y="3959"/>
                  </a:lnTo>
                  <a:lnTo>
                    <a:pt x="3681" y="3951"/>
                  </a:lnTo>
                  <a:lnTo>
                    <a:pt x="3684" y="3942"/>
                  </a:lnTo>
                  <a:lnTo>
                    <a:pt x="3684" y="3937"/>
                  </a:lnTo>
                  <a:lnTo>
                    <a:pt x="3684" y="3930"/>
                  </a:lnTo>
                  <a:lnTo>
                    <a:pt x="3690" y="3929"/>
                  </a:lnTo>
                  <a:lnTo>
                    <a:pt x="3693" y="3927"/>
                  </a:lnTo>
                  <a:lnTo>
                    <a:pt x="3698" y="3920"/>
                  </a:lnTo>
                  <a:lnTo>
                    <a:pt x="3702" y="3912"/>
                  </a:lnTo>
                  <a:lnTo>
                    <a:pt x="3705" y="3903"/>
                  </a:lnTo>
                  <a:lnTo>
                    <a:pt x="3710" y="3895"/>
                  </a:lnTo>
                  <a:lnTo>
                    <a:pt x="3712" y="3893"/>
                  </a:lnTo>
                  <a:lnTo>
                    <a:pt x="3719" y="3884"/>
                  </a:lnTo>
                  <a:lnTo>
                    <a:pt x="3725" y="3877"/>
                  </a:lnTo>
                  <a:lnTo>
                    <a:pt x="3727" y="3874"/>
                  </a:lnTo>
                  <a:lnTo>
                    <a:pt x="3727" y="3869"/>
                  </a:lnTo>
                  <a:lnTo>
                    <a:pt x="3727" y="3864"/>
                  </a:lnTo>
                  <a:lnTo>
                    <a:pt x="3725" y="3859"/>
                  </a:lnTo>
                  <a:close/>
                  <a:moveTo>
                    <a:pt x="3536" y="3860"/>
                  </a:moveTo>
                  <a:lnTo>
                    <a:pt x="3514" y="3862"/>
                  </a:lnTo>
                  <a:lnTo>
                    <a:pt x="3512" y="3864"/>
                  </a:lnTo>
                  <a:lnTo>
                    <a:pt x="3514" y="3869"/>
                  </a:lnTo>
                  <a:lnTo>
                    <a:pt x="3514" y="3877"/>
                  </a:lnTo>
                  <a:lnTo>
                    <a:pt x="3516" y="3881"/>
                  </a:lnTo>
                  <a:lnTo>
                    <a:pt x="3519" y="3883"/>
                  </a:lnTo>
                  <a:lnTo>
                    <a:pt x="3522" y="3883"/>
                  </a:lnTo>
                  <a:lnTo>
                    <a:pt x="3529" y="3881"/>
                  </a:lnTo>
                  <a:lnTo>
                    <a:pt x="3528" y="3879"/>
                  </a:lnTo>
                  <a:lnTo>
                    <a:pt x="3528" y="3876"/>
                  </a:lnTo>
                  <a:lnTo>
                    <a:pt x="3533" y="3871"/>
                  </a:lnTo>
                  <a:lnTo>
                    <a:pt x="3536" y="3866"/>
                  </a:lnTo>
                  <a:lnTo>
                    <a:pt x="3538" y="3864"/>
                  </a:lnTo>
                  <a:lnTo>
                    <a:pt x="3536" y="3860"/>
                  </a:lnTo>
                  <a:close/>
                  <a:moveTo>
                    <a:pt x="3575" y="3889"/>
                  </a:moveTo>
                  <a:lnTo>
                    <a:pt x="3575" y="3883"/>
                  </a:lnTo>
                  <a:lnTo>
                    <a:pt x="3572" y="3879"/>
                  </a:lnTo>
                  <a:lnTo>
                    <a:pt x="3569" y="3876"/>
                  </a:lnTo>
                  <a:lnTo>
                    <a:pt x="3563" y="3874"/>
                  </a:lnTo>
                  <a:lnTo>
                    <a:pt x="3551" y="3872"/>
                  </a:lnTo>
                  <a:lnTo>
                    <a:pt x="3546" y="3871"/>
                  </a:lnTo>
                  <a:lnTo>
                    <a:pt x="3541" y="3869"/>
                  </a:lnTo>
                  <a:lnTo>
                    <a:pt x="3541" y="3879"/>
                  </a:lnTo>
                  <a:lnTo>
                    <a:pt x="3543" y="3886"/>
                  </a:lnTo>
                  <a:lnTo>
                    <a:pt x="3545" y="3891"/>
                  </a:lnTo>
                  <a:lnTo>
                    <a:pt x="3548" y="3893"/>
                  </a:lnTo>
                  <a:lnTo>
                    <a:pt x="3553" y="3893"/>
                  </a:lnTo>
                  <a:lnTo>
                    <a:pt x="3560" y="3891"/>
                  </a:lnTo>
                  <a:lnTo>
                    <a:pt x="3575" y="3889"/>
                  </a:lnTo>
                  <a:close/>
                  <a:moveTo>
                    <a:pt x="3541" y="3855"/>
                  </a:moveTo>
                  <a:lnTo>
                    <a:pt x="3543" y="3859"/>
                  </a:lnTo>
                  <a:lnTo>
                    <a:pt x="3545" y="3860"/>
                  </a:lnTo>
                  <a:lnTo>
                    <a:pt x="3551" y="3862"/>
                  </a:lnTo>
                  <a:lnTo>
                    <a:pt x="3569" y="3862"/>
                  </a:lnTo>
                  <a:lnTo>
                    <a:pt x="3570" y="3866"/>
                  </a:lnTo>
                  <a:lnTo>
                    <a:pt x="3574" y="3867"/>
                  </a:lnTo>
                  <a:lnTo>
                    <a:pt x="3582" y="3869"/>
                  </a:lnTo>
                  <a:lnTo>
                    <a:pt x="3582" y="3872"/>
                  </a:lnTo>
                  <a:lnTo>
                    <a:pt x="3584" y="3874"/>
                  </a:lnTo>
                  <a:lnTo>
                    <a:pt x="3589" y="3876"/>
                  </a:lnTo>
                  <a:lnTo>
                    <a:pt x="3592" y="3871"/>
                  </a:lnTo>
                  <a:lnTo>
                    <a:pt x="3599" y="3866"/>
                  </a:lnTo>
                  <a:lnTo>
                    <a:pt x="3608" y="3864"/>
                  </a:lnTo>
                  <a:lnTo>
                    <a:pt x="3616" y="3862"/>
                  </a:lnTo>
                  <a:lnTo>
                    <a:pt x="3657" y="3862"/>
                  </a:lnTo>
                  <a:lnTo>
                    <a:pt x="3657" y="3859"/>
                  </a:lnTo>
                  <a:lnTo>
                    <a:pt x="3659" y="3857"/>
                  </a:lnTo>
                  <a:lnTo>
                    <a:pt x="3664" y="3855"/>
                  </a:lnTo>
                  <a:lnTo>
                    <a:pt x="3667" y="3854"/>
                  </a:lnTo>
                  <a:lnTo>
                    <a:pt x="3671" y="3852"/>
                  </a:lnTo>
                  <a:lnTo>
                    <a:pt x="3673" y="3850"/>
                  </a:lnTo>
                  <a:lnTo>
                    <a:pt x="3678" y="3848"/>
                  </a:lnTo>
                  <a:lnTo>
                    <a:pt x="3678" y="3843"/>
                  </a:lnTo>
                  <a:lnTo>
                    <a:pt x="3679" y="3840"/>
                  </a:lnTo>
                  <a:lnTo>
                    <a:pt x="3681" y="3837"/>
                  </a:lnTo>
                  <a:lnTo>
                    <a:pt x="3684" y="3835"/>
                  </a:lnTo>
                  <a:lnTo>
                    <a:pt x="3684" y="3828"/>
                  </a:lnTo>
                  <a:lnTo>
                    <a:pt x="3681" y="3825"/>
                  </a:lnTo>
                  <a:lnTo>
                    <a:pt x="3679" y="3820"/>
                  </a:lnTo>
                  <a:lnTo>
                    <a:pt x="3678" y="3814"/>
                  </a:lnTo>
                  <a:lnTo>
                    <a:pt x="3683" y="3809"/>
                  </a:lnTo>
                  <a:lnTo>
                    <a:pt x="3688" y="3804"/>
                  </a:lnTo>
                  <a:lnTo>
                    <a:pt x="3690" y="3796"/>
                  </a:lnTo>
                  <a:lnTo>
                    <a:pt x="3691" y="3787"/>
                  </a:lnTo>
                  <a:lnTo>
                    <a:pt x="3691" y="3780"/>
                  </a:lnTo>
                  <a:lnTo>
                    <a:pt x="3688" y="3777"/>
                  </a:lnTo>
                  <a:lnTo>
                    <a:pt x="3686" y="3772"/>
                  </a:lnTo>
                  <a:lnTo>
                    <a:pt x="3684" y="3767"/>
                  </a:lnTo>
                  <a:lnTo>
                    <a:pt x="3691" y="3763"/>
                  </a:lnTo>
                  <a:lnTo>
                    <a:pt x="3696" y="3758"/>
                  </a:lnTo>
                  <a:lnTo>
                    <a:pt x="3698" y="3750"/>
                  </a:lnTo>
                  <a:lnTo>
                    <a:pt x="3698" y="3739"/>
                  </a:lnTo>
                  <a:lnTo>
                    <a:pt x="3696" y="3733"/>
                  </a:lnTo>
                  <a:lnTo>
                    <a:pt x="3693" y="3727"/>
                  </a:lnTo>
                  <a:lnTo>
                    <a:pt x="3686" y="3717"/>
                  </a:lnTo>
                  <a:lnTo>
                    <a:pt x="3678" y="3709"/>
                  </a:lnTo>
                  <a:lnTo>
                    <a:pt x="3671" y="3698"/>
                  </a:lnTo>
                  <a:lnTo>
                    <a:pt x="3673" y="3693"/>
                  </a:lnTo>
                  <a:lnTo>
                    <a:pt x="3674" y="3692"/>
                  </a:lnTo>
                  <a:lnTo>
                    <a:pt x="3678" y="3692"/>
                  </a:lnTo>
                  <a:lnTo>
                    <a:pt x="3676" y="3675"/>
                  </a:lnTo>
                  <a:lnTo>
                    <a:pt x="3671" y="3659"/>
                  </a:lnTo>
                  <a:lnTo>
                    <a:pt x="3667" y="3646"/>
                  </a:lnTo>
                  <a:lnTo>
                    <a:pt x="3664" y="3630"/>
                  </a:lnTo>
                  <a:lnTo>
                    <a:pt x="3659" y="3629"/>
                  </a:lnTo>
                  <a:lnTo>
                    <a:pt x="3657" y="3627"/>
                  </a:lnTo>
                  <a:lnTo>
                    <a:pt x="3657" y="3623"/>
                  </a:lnTo>
                  <a:lnTo>
                    <a:pt x="3657" y="3617"/>
                  </a:lnTo>
                  <a:lnTo>
                    <a:pt x="3650" y="3617"/>
                  </a:lnTo>
                  <a:lnTo>
                    <a:pt x="3645" y="3620"/>
                  </a:lnTo>
                  <a:lnTo>
                    <a:pt x="3644" y="3623"/>
                  </a:lnTo>
                  <a:lnTo>
                    <a:pt x="3642" y="3630"/>
                  </a:lnTo>
                  <a:lnTo>
                    <a:pt x="3644" y="3646"/>
                  </a:lnTo>
                  <a:lnTo>
                    <a:pt x="3644" y="3658"/>
                  </a:lnTo>
                  <a:lnTo>
                    <a:pt x="3640" y="3659"/>
                  </a:lnTo>
                  <a:lnTo>
                    <a:pt x="3638" y="3661"/>
                  </a:lnTo>
                  <a:lnTo>
                    <a:pt x="3637" y="3664"/>
                  </a:lnTo>
                  <a:lnTo>
                    <a:pt x="3637" y="3685"/>
                  </a:lnTo>
                  <a:lnTo>
                    <a:pt x="3628" y="3687"/>
                  </a:lnTo>
                  <a:lnTo>
                    <a:pt x="3623" y="3688"/>
                  </a:lnTo>
                  <a:lnTo>
                    <a:pt x="3618" y="3692"/>
                  </a:lnTo>
                  <a:lnTo>
                    <a:pt x="3609" y="3692"/>
                  </a:lnTo>
                  <a:lnTo>
                    <a:pt x="3608" y="3695"/>
                  </a:lnTo>
                  <a:lnTo>
                    <a:pt x="3606" y="3697"/>
                  </a:lnTo>
                  <a:lnTo>
                    <a:pt x="3599" y="3698"/>
                  </a:lnTo>
                  <a:lnTo>
                    <a:pt x="3592" y="3697"/>
                  </a:lnTo>
                  <a:lnTo>
                    <a:pt x="3589" y="3695"/>
                  </a:lnTo>
                  <a:lnTo>
                    <a:pt x="3589" y="3692"/>
                  </a:lnTo>
                  <a:lnTo>
                    <a:pt x="3603" y="3688"/>
                  </a:lnTo>
                  <a:lnTo>
                    <a:pt x="3608" y="3685"/>
                  </a:lnTo>
                  <a:lnTo>
                    <a:pt x="3613" y="3681"/>
                  </a:lnTo>
                  <a:lnTo>
                    <a:pt x="3616" y="3676"/>
                  </a:lnTo>
                  <a:lnTo>
                    <a:pt x="3620" y="3671"/>
                  </a:lnTo>
                  <a:lnTo>
                    <a:pt x="3623" y="3658"/>
                  </a:lnTo>
                  <a:lnTo>
                    <a:pt x="3618" y="3656"/>
                  </a:lnTo>
                  <a:lnTo>
                    <a:pt x="3615" y="3652"/>
                  </a:lnTo>
                  <a:lnTo>
                    <a:pt x="3611" y="3649"/>
                  </a:lnTo>
                  <a:lnTo>
                    <a:pt x="3609" y="3644"/>
                  </a:lnTo>
                  <a:lnTo>
                    <a:pt x="3608" y="3639"/>
                  </a:lnTo>
                  <a:lnTo>
                    <a:pt x="3604" y="3635"/>
                  </a:lnTo>
                  <a:lnTo>
                    <a:pt x="3601" y="3632"/>
                  </a:lnTo>
                  <a:lnTo>
                    <a:pt x="3596" y="3630"/>
                  </a:lnTo>
                  <a:lnTo>
                    <a:pt x="3594" y="3625"/>
                  </a:lnTo>
                  <a:lnTo>
                    <a:pt x="3591" y="3622"/>
                  </a:lnTo>
                  <a:lnTo>
                    <a:pt x="3587" y="3618"/>
                  </a:lnTo>
                  <a:lnTo>
                    <a:pt x="3582" y="3617"/>
                  </a:lnTo>
                  <a:lnTo>
                    <a:pt x="3570" y="3615"/>
                  </a:lnTo>
                  <a:lnTo>
                    <a:pt x="3565" y="3613"/>
                  </a:lnTo>
                  <a:lnTo>
                    <a:pt x="3562" y="3610"/>
                  </a:lnTo>
                  <a:lnTo>
                    <a:pt x="3562" y="3617"/>
                  </a:lnTo>
                  <a:lnTo>
                    <a:pt x="3562" y="3623"/>
                  </a:lnTo>
                  <a:lnTo>
                    <a:pt x="3560" y="3629"/>
                  </a:lnTo>
                  <a:lnTo>
                    <a:pt x="3555" y="3630"/>
                  </a:lnTo>
                  <a:lnTo>
                    <a:pt x="3553" y="3629"/>
                  </a:lnTo>
                  <a:lnTo>
                    <a:pt x="3551" y="3627"/>
                  </a:lnTo>
                  <a:lnTo>
                    <a:pt x="3548" y="3623"/>
                  </a:lnTo>
                  <a:lnTo>
                    <a:pt x="3546" y="3618"/>
                  </a:lnTo>
                  <a:lnTo>
                    <a:pt x="3545" y="3617"/>
                  </a:lnTo>
                  <a:lnTo>
                    <a:pt x="3541" y="3617"/>
                  </a:lnTo>
                  <a:lnTo>
                    <a:pt x="3541" y="3618"/>
                  </a:lnTo>
                  <a:lnTo>
                    <a:pt x="3540" y="3620"/>
                  </a:lnTo>
                  <a:lnTo>
                    <a:pt x="3536" y="3622"/>
                  </a:lnTo>
                  <a:lnTo>
                    <a:pt x="3531" y="3622"/>
                  </a:lnTo>
                  <a:lnTo>
                    <a:pt x="3528" y="3623"/>
                  </a:lnTo>
                  <a:lnTo>
                    <a:pt x="3526" y="3625"/>
                  </a:lnTo>
                  <a:lnTo>
                    <a:pt x="3526" y="3627"/>
                  </a:lnTo>
                  <a:lnTo>
                    <a:pt x="3524" y="3629"/>
                  </a:lnTo>
                  <a:lnTo>
                    <a:pt x="3521" y="3630"/>
                  </a:lnTo>
                  <a:lnTo>
                    <a:pt x="3514" y="3630"/>
                  </a:lnTo>
                  <a:lnTo>
                    <a:pt x="3507" y="3630"/>
                  </a:lnTo>
                  <a:lnTo>
                    <a:pt x="3500" y="3630"/>
                  </a:lnTo>
                  <a:lnTo>
                    <a:pt x="3493" y="3630"/>
                  </a:lnTo>
                  <a:lnTo>
                    <a:pt x="3492" y="3635"/>
                  </a:lnTo>
                  <a:lnTo>
                    <a:pt x="3490" y="3637"/>
                  </a:lnTo>
                  <a:lnTo>
                    <a:pt x="3488" y="3639"/>
                  </a:lnTo>
                  <a:lnTo>
                    <a:pt x="3487" y="3637"/>
                  </a:lnTo>
                  <a:lnTo>
                    <a:pt x="3485" y="3642"/>
                  </a:lnTo>
                  <a:lnTo>
                    <a:pt x="3483" y="3644"/>
                  </a:lnTo>
                  <a:lnTo>
                    <a:pt x="3480" y="3644"/>
                  </a:lnTo>
                  <a:lnTo>
                    <a:pt x="3473" y="3644"/>
                  </a:lnTo>
                  <a:lnTo>
                    <a:pt x="3466" y="3640"/>
                  </a:lnTo>
                  <a:lnTo>
                    <a:pt x="3459" y="3637"/>
                  </a:lnTo>
                  <a:lnTo>
                    <a:pt x="3453" y="3639"/>
                  </a:lnTo>
                  <a:lnTo>
                    <a:pt x="3446" y="3640"/>
                  </a:lnTo>
                  <a:lnTo>
                    <a:pt x="3432" y="3646"/>
                  </a:lnTo>
                  <a:lnTo>
                    <a:pt x="3418" y="3651"/>
                  </a:lnTo>
                  <a:lnTo>
                    <a:pt x="3418" y="3658"/>
                  </a:lnTo>
                  <a:lnTo>
                    <a:pt x="3420" y="3664"/>
                  </a:lnTo>
                  <a:lnTo>
                    <a:pt x="3424" y="3668"/>
                  </a:lnTo>
                  <a:lnTo>
                    <a:pt x="3429" y="3671"/>
                  </a:lnTo>
                  <a:lnTo>
                    <a:pt x="3437" y="3676"/>
                  </a:lnTo>
                  <a:lnTo>
                    <a:pt x="3442" y="3680"/>
                  </a:lnTo>
                  <a:lnTo>
                    <a:pt x="3446" y="3685"/>
                  </a:lnTo>
                  <a:lnTo>
                    <a:pt x="3441" y="3685"/>
                  </a:lnTo>
                  <a:lnTo>
                    <a:pt x="3436" y="3685"/>
                  </a:lnTo>
                  <a:lnTo>
                    <a:pt x="3434" y="3688"/>
                  </a:lnTo>
                  <a:lnTo>
                    <a:pt x="3430" y="3692"/>
                  </a:lnTo>
                  <a:lnTo>
                    <a:pt x="3429" y="3698"/>
                  </a:lnTo>
                  <a:lnTo>
                    <a:pt x="3427" y="3702"/>
                  </a:lnTo>
                  <a:lnTo>
                    <a:pt x="3425" y="3705"/>
                  </a:lnTo>
                  <a:lnTo>
                    <a:pt x="3429" y="3707"/>
                  </a:lnTo>
                  <a:lnTo>
                    <a:pt x="3430" y="3709"/>
                  </a:lnTo>
                  <a:lnTo>
                    <a:pt x="3432" y="3715"/>
                  </a:lnTo>
                  <a:lnTo>
                    <a:pt x="3432" y="3733"/>
                  </a:lnTo>
                  <a:lnTo>
                    <a:pt x="3442" y="3733"/>
                  </a:lnTo>
                  <a:lnTo>
                    <a:pt x="3446" y="3734"/>
                  </a:lnTo>
                  <a:lnTo>
                    <a:pt x="3447" y="3736"/>
                  </a:lnTo>
                  <a:lnTo>
                    <a:pt x="3451" y="3739"/>
                  </a:lnTo>
                  <a:lnTo>
                    <a:pt x="3453" y="3743"/>
                  </a:lnTo>
                  <a:lnTo>
                    <a:pt x="3453" y="3753"/>
                  </a:lnTo>
                  <a:lnTo>
                    <a:pt x="3453" y="3758"/>
                  </a:lnTo>
                  <a:lnTo>
                    <a:pt x="3453" y="3763"/>
                  </a:lnTo>
                  <a:lnTo>
                    <a:pt x="3447" y="3768"/>
                  </a:lnTo>
                  <a:lnTo>
                    <a:pt x="3444" y="3775"/>
                  </a:lnTo>
                  <a:lnTo>
                    <a:pt x="3444" y="3780"/>
                  </a:lnTo>
                  <a:lnTo>
                    <a:pt x="3446" y="3787"/>
                  </a:lnTo>
                  <a:lnTo>
                    <a:pt x="3453" y="3787"/>
                  </a:lnTo>
                  <a:lnTo>
                    <a:pt x="3456" y="3791"/>
                  </a:lnTo>
                  <a:lnTo>
                    <a:pt x="3461" y="3792"/>
                  </a:lnTo>
                  <a:lnTo>
                    <a:pt x="3466" y="3794"/>
                  </a:lnTo>
                  <a:lnTo>
                    <a:pt x="3471" y="3796"/>
                  </a:lnTo>
                  <a:lnTo>
                    <a:pt x="3473" y="3797"/>
                  </a:lnTo>
                  <a:lnTo>
                    <a:pt x="3473" y="3801"/>
                  </a:lnTo>
                  <a:lnTo>
                    <a:pt x="3475" y="3804"/>
                  </a:lnTo>
                  <a:lnTo>
                    <a:pt x="3476" y="3808"/>
                  </a:lnTo>
                  <a:lnTo>
                    <a:pt x="3478" y="3811"/>
                  </a:lnTo>
                  <a:lnTo>
                    <a:pt x="3480" y="3814"/>
                  </a:lnTo>
                  <a:lnTo>
                    <a:pt x="3485" y="3814"/>
                  </a:lnTo>
                  <a:lnTo>
                    <a:pt x="3492" y="3814"/>
                  </a:lnTo>
                  <a:lnTo>
                    <a:pt x="3504" y="3814"/>
                  </a:lnTo>
                  <a:lnTo>
                    <a:pt x="3509" y="3814"/>
                  </a:lnTo>
                  <a:lnTo>
                    <a:pt x="3514" y="3816"/>
                  </a:lnTo>
                  <a:lnTo>
                    <a:pt x="3516" y="3821"/>
                  </a:lnTo>
                  <a:lnTo>
                    <a:pt x="3514" y="3828"/>
                  </a:lnTo>
                  <a:lnTo>
                    <a:pt x="3512" y="3831"/>
                  </a:lnTo>
                  <a:lnTo>
                    <a:pt x="3511" y="3833"/>
                  </a:lnTo>
                  <a:lnTo>
                    <a:pt x="3504" y="3835"/>
                  </a:lnTo>
                  <a:lnTo>
                    <a:pt x="3487" y="3835"/>
                  </a:lnTo>
                  <a:lnTo>
                    <a:pt x="3487" y="3843"/>
                  </a:lnTo>
                  <a:lnTo>
                    <a:pt x="3490" y="3850"/>
                  </a:lnTo>
                  <a:lnTo>
                    <a:pt x="3495" y="3854"/>
                  </a:lnTo>
                  <a:lnTo>
                    <a:pt x="3504" y="3855"/>
                  </a:lnTo>
                  <a:lnTo>
                    <a:pt x="3522" y="3855"/>
                  </a:lnTo>
                  <a:lnTo>
                    <a:pt x="3541" y="3855"/>
                  </a:lnTo>
                  <a:close/>
                  <a:moveTo>
                    <a:pt x="3487" y="3883"/>
                  </a:moveTo>
                  <a:lnTo>
                    <a:pt x="3482" y="3881"/>
                  </a:lnTo>
                  <a:lnTo>
                    <a:pt x="3478" y="3877"/>
                  </a:lnTo>
                  <a:lnTo>
                    <a:pt x="3473" y="3869"/>
                  </a:lnTo>
                  <a:lnTo>
                    <a:pt x="3470" y="3869"/>
                  </a:lnTo>
                  <a:lnTo>
                    <a:pt x="3466" y="3869"/>
                  </a:lnTo>
                  <a:lnTo>
                    <a:pt x="3463" y="3869"/>
                  </a:lnTo>
                  <a:lnTo>
                    <a:pt x="3459" y="3869"/>
                  </a:lnTo>
                  <a:lnTo>
                    <a:pt x="3459" y="3866"/>
                  </a:lnTo>
                  <a:lnTo>
                    <a:pt x="3459" y="3862"/>
                  </a:lnTo>
                  <a:lnTo>
                    <a:pt x="3459" y="3859"/>
                  </a:lnTo>
                  <a:lnTo>
                    <a:pt x="3458" y="3855"/>
                  </a:lnTo>
                  <a:lnTo>
                    <a:pt x="3454" y="3852"/>
                  </a:lnTo>
                  <a:lnTo>
                    <a:pt x="3446" y="3848"/>
                  </a:lnTo>
                  <a:lnTo>
                    <a:pt x="3427" y="3845"/>
                  </a:lnTo>
                  <a:lnTo>
                    <a:pt x="3425" y="3843"/>
                  </a:lnTo>
                  <a:lnTo>
                    <a:pt x="3425" y="3842"/>
                  </a:lnTo>
                  <a:lnTo>
                    <a:pt x="3418" y="3842"/>
                  </a:lnTo>
                  <a:lnTo>
                    <a:pt x="3413" y="3843"/>
                  </a:lnTo>
                  <a:lnTo>
                    <a:pt x="3405" y="3848"/>
                  </a:lnTo>
                  <a:lnTo>
                    <a:pt x="3405" y="3855"/>
                  </a:lnTo>
                  <a:lnTo>
                    <a:pt x="3406" y="3860"/>
                  </a:lnTo>
                  <a:lnTo>
                    <a:pt x="3412" y="3869"/>
                  </a:lnTo>
                  <a:lnTo>
                    <a:pt x="3413" y="3876"/>
                  </a:lnTo>
                  <a:lnTo>
                    <a:pt x="3418" y="3879"/>
                  </a:lnTo>
                  <a:lnTo>
                    <a:pt x="3420" y="3881"/>
                  </a:lnTo>
                  <a:lnTo>
                    <a:pt x="3424" y="3886"/>
                  </a:lnTo>
                  <a:lnTo>
                    <a:pt x="3427" y="3889"/>
                  </a:lnTo>
                  <a:lnTo>
                    <a:pt x="3436" y="3893"/>
                  </a:lnTo>
                  <a:lnTo>
                    <a:pt x="3439" y="3895"/>
                  </a:lnTo>
                  <a:lnTo>
                    <a:pt x="3442" y="3898"/>
                  </a:lnTo>
                  <a:lnTo>
                    <a:pt x="3444" y="3901"/>
                  </a:lnTo>
                  <a:lnTo>
                    <a:pt x="3444" y="3908"/>
                  </a:lnTo>
                  <a:lnTo>
                    <a:pt x="3444" y="3913"/>
                  </a:lnTo>
                  <a:lnTo>
                    <a:pt x="3446" y="3918"/>
                  </a:lnTo>
                  <a:lnTo>
                    <a:pt x="3449" y="3924"/>
                  </a:lnTo>
                  <a:lnTo>
                    <a:pt x="3453" y="3929"/>
                  </a:lnTo>
                  <a:lnTo>
                    <a:pt x="3453" y="3937"/>
                  </a:lnTo>
                  <a:lnTo>
                    <a:pt x="3465" y="3939"/>
                  </a:lnTo>
                  <a:lnTo>
                    <a:pt x="3476" y="3944"/>
                  </a:lnTo>
                  <a:lnTo>
                    <a:pt x="3487" y="3949"/>
                  </a:lnTo>
                  <a:lnTo>
                    <a:pt x="3500" y="3951"/>
                  </a:lnTo>
                  <a:lnTo>
                    <a:pt x="3500" y="3910"/>
                  </a:lnTo>
                  <a:lnTo>
                    <a:pt x="3499" y="3906"/>
                  </a:lnTo>
                  <a:lnTo>
                    <a:pt x="3497" y="3903"/>
                  </a:lnTo>
                  <a:lnTo>
                    <a:pt x="3492" y="3898"/>
                  </a:lnTo>
                  <a:lnTo>
                    <a:pt x="3488" y="3896"/>
                  </a:lnTo>
                  <a:lnTo>
                    <a:pt x="3487" y="3893"/>
                  </a:lnTo>
                  <a:lnTo>
                    <a:pt x="3485" y="3889"/>
                  </a:lnTo>
                  <a:lnTo>
                    <a:pt x="3487" y="3883"/>
                  </a:lnTo>
                  <a:close/>
                  <a:moveTo>
                    <a:pt x="3650" y="3883"/>
                  </a:moveTo>
                  <a:lnTo>
                    <a:pt x="3659" y="3881"/>
                  </a:lnTo>
                  <a:lnTo>
                    <a:pt x="3662" y="3879"/>
                  </a:lnTo>
                  <a:lnTo>
                    <a:pt x="3664" y="3876"/>
                  </a:lnTo>
                  <a:lnTo>
                    <a:pt x="3644" y="3876"/>
                  </a:lnTo>
                  <a:lnTo>
                    <a:pt x="3633" y="3876"/>
                  </a:lnTo>
                  <a:lnTo>
                    <a:pt x="3625" y="3877"/>
                  </a:lnTo>
                  <a:lnTo>
                    <a:pt x="3618" y="3881"/>
                  </a:lnTo>
                  <a:lnTo>
                    <a:pt x="3613" y="3886"/>
                  </a:lnTo>
                  <a:lnTo>
                    <a:pt x="3611" y="3895"/>
                  </a:lnTo>
                  <a:lnTo>
                    <a:pt x="3609" y="3903"/>
                  </a:lnTo>
                  <a:lnTo>
                    <a:pt x="3613" y="3905"/>
                  </a:lnTo>
                  <a:lnTo>
                    <a:pt x="3616" y="3906"/>
                  </a:lnTo>
                  <a:lnTo>
                    <a:pt x="3621" y="3912"/>
                  </a:lnTo>
                  <a:lnTo>
                    <a:pt x="3623" y="3915"/>
                  </a:lnTo>
                  <a:lnTo>
                    <a:pt x="3626" y="3917"/>
                  </a:lnTo>
                  <a:lnTo>
                    <a:pt x="3630" y="3918"/>
                  </a:lnTo>
                  <a:lnTo>
                    <a:pt x="3637" y="3917"/>
                  </a:lnTo>
                  <a:lnTo>
                    <a:pt x="3637" y="3910"/>
                  </a:lnTo>
                  <a:lnTo>
                    <a:pt x="3637" y="3905"/>
                  </a:lnTo>
                  <a:lnTo>
                    <a:pt x="3640" y="3903"/>
                  </a:lnTo>
                  <a:lnTo>
                    <a:pt x="3644" y="3900"/>
                  </a:lnTo>
                  <a:lnTo>
                    <a:pt x="3647" y="3898"/>
                  </a:lnTo>
                  <a:lnTo>
                    <a:pt x="3650" y="3895"/>
                  </a:lnTo>
                  <a:lnTo>
                    <a:pt x="3650" y="3889"/>
                  </a:lnTo>
                  <a:lnTo>
                    <a:pt x="3650" y="3883"/>
                  </a:lnTo>
                  <a:close/>
                  <a:moveTo>
                    <a:pt x="3582" y="3937"/>
                  </a:moveTo>
                  <a:lnTo>
                    <a:pt x="3582" y="3934"/>
                  </a:lnTo>
                  <a:lnTo>
                    <a:pt x="3580" y="3932"/>
                  </a:lnTo>
                  <a:lnTo>
                    <a:pt x="3560" y="3920"/>
                  </a:lnTo>
                  <a:lnTo>
                    <a:pt x="3553" y="3917"/>
                  </a:lnTo>
                  <a:lnTo>
                    <a:pt x="3545" y="3917"/>
                  </a:lnTo>
                  <a:lnTo>
                    <a:pt x="3543" y="3917"/>
                  </a:lnTo>
                  <a:lnTo>
                    <a:pt x="3541" y="3917"/>
                  </a:lnTo>
                  <a:lnTo>
                    <a:pt x="3541" y="3922"/>
                  </a:lnTo>
                  <a:lnTo>
                    <a:pt x="3541" y="3925"/>
                  </a:lnTo>
                  <a:lnTo>
                    <a:pt x="3541" y="3927"/>
                  </a:lnTo>
                  <a:lnTo>
                    <a:pt x="3541" y="3929"/>
                  </a:lnTo>
                  <a:lnTo>
                    <a:pt x="3546" y="3934"/>
                  </a:lnTo>
                  <a:lnTo>
                    <a:pt x="3551" y="3939"/>
                  </a:lnTo>
                  <a:lnTo>
                    <a:pt x="3553" y="3941"/>
                  </a:lnTo>
                  <a:lnTo>
                    <a:pt x="3551" y="3944"/>
                  </a:lnTo>
                  <a:lnTo>
                    <a:pt x="3553" y="3947"/>
                  </a:lnTo>
                  <a:lnTo>
                    <a:pt x="3555" y="3951"/>
                  </a:lnTo>
                  <a:lnTo>
                    <a:pt x="3560" y="3952"/>
                  </a:lnTo>
                  <a:lnTo>
                    <a:pt x="3563" y="3956"/>
                  </a:lnTo>
                  <a:lnTo>
                    <a:pt x="3570" y="3963"/>
                  </a:lnTo>
                  <a:lnTo>
                    <a:pt x="3574" y="3966"/>
                  </a:lnTo>
                  <a:lnTo>
                    <a:pt x="3577" y="3970"/>
                  </a:lnTo>
                  <a:lnTo>
                    <a:pt x="3582" y="3971"/>
                  </a:lnTo>
                  <a:lnTo>
                    <a:pt x="3589" y="3971"/>
                  </a:lnTo>
                  <a:lnTo>
                    <a:pt x="3596" y="3970"/>
                  </a:lnTo>
                  <a:lnTo>
                    <a:pt x="3601" y="3966"/>
                  </a:lnTo>
                  <a:lnTo>
                    <a:pt x="3608" y="3964"/>
                  </a:lnTo>
                  <a:lnTo>
                    <a:pt x="3616" y="3964"/>
                  </a:lnTo>
                  <a:lnTo>
                    <a:pt x="3616" y="3956"/>
                  </a:lnTo>
                  <a:lnTo>
                    <a:pt x="3615" y="3951"/>
                  </a:lnTo>
                  <a:lnTo>
                    <a:pt x="3609" y="3947"/>
                  </a:lnTo>
                  <a:lnTo>
                    <a:pt x="3604" y="3946"/>
                  </a:lnTo>
                  <a:lnTo>
                    <a:pt x="3592" y="3942"/>
                  </a:lnTo>
                  <a:lnTo>
                    <a:pt x="3587" y="3941"/>
                  </a:lnTo>
                  <a:lnTo>
                    <a:pt x="3582" y="3937"/>
                  </a:lnTo>
                  <a:close/>
                  <a:moveTo>
                    <a:pt x="109" y="259"/>
                  </a:moveTo>
                  <a:lnTo>
                    <a:pt x="109" y="266"/>
                  </a:lnTo>
                  <a:lnTo>
                    <a:pt x="109" y="273"/>
                  </a:lnTo>
                  <a:lnTo>
                    <a:pt x="111" y="278"/>
                  </a:lnTo>
                  <a:lnTo>
                    <a:pt x="116" y="280"/>
                  </a:lnTo>
                  <a:lnTo>
                    <a:pt x="121" y="281"/>
                  </a:lnTo>
                  <a:lnTo>
                    <a:pt x="123" y="283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6" y="292"/>
                  </a:lnTo>
                  <a:lnTo>
                    <a:pt x="129" y="292"/>
                  </a:lnTo>
                  <a:lnTo>
                    <a:pt x="134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3" y="283"/>
                  </a:lnTo>
                  <a:lnTo>
                    <a:pt x="129" y="280"/>
                  </a:lnTo>
                  <a:lnTo>
                    <a:pt x="126" y="270"/>
                  </a:lnTo>
                  <a:lnTo>
                    <a:pt x="124" y="264"/>
                  </a:lnTo>
                  <a:lnTo>
                    <a:pt x="123" y="259"/>
                  </a:lnTo>
                  <a:lnTo>
                    <a:pt x="117" y="258"/>
                  </a:lnTo>
                  <a:lnTo>
                    <a:pt x="109" y="259"/>
                  </a:lnTo>
                  <a:close/>
                  <a:moveTo>
                    <a:pt x="100" y="410"/>
                  </a:moveTo>
                  <a:lnTo>
                    <a:pt x="102" y="403"/>
                  </a:lnTo>
                  <a:lnTo>
                    <a:pt x="105" y="396"/>
                  </a:lnTo>
                  <a:lnTo>
                    <a:pt x="109" y="387"/>
                  </a:lnTo>
                  <a:lnTo>
                    <a:pt x="109" y="379"/>
                  </a:lnTo>
                  <a:lnTo>
                    <a:pt x="109" y="367"/>
                  </a:lnTo>
                  <a:lnTo>
                    <a:pt x="109" y="363"/>
                  </a:lnTo>
                  <a:lnTo>
                    <a:pt x="109" y="353"/>
                  </a:lnTo>
                  <a:lnTo>
                    <a:pt x="109" y="345"/>
                  </a:lnTo>
                  <a:lnTo>
                    <a:pt x="107" y="341"/>
                  </a:lnTo>
                  <a:lnTo>
                    <a:pt x="105" y="338"/>
                  </a:lnTo>
                  <a:lnTo>
                    <a:pt x="100" y="334"/>
                  </a:lnTo>
                  <a:lnTo>
                    <a:pt x="95" y="334"/>
                  </a:lnTo>
                  <a:lnTo>
                    <a:pt x="95" y="331"/>
                  </a:lnTo>
                  <a:lnTo>
                    <a:pt x="95" y="324"/>
                  </a:lnTo>
                  <a:lnTo>
                    <a:pt x="95" y="314"/>
                  </a:lnTo>
                  <a:lnTo>
                    <a:pt x="87" y="312"/>
                  </a:lnTo>
                  <a:lnTo>
                    <a:pt x="82" y="310"/>
                  </a:lnTo>
                  <a:lnTo>
                    <a:pt x="77" y="307"/>
                  </a:lnTo>
                  <a:lnTo>
                    <a:pt x="68" y="307"/>
                  </a:lnTo>
                  <a:lnTo>
                    <a:pt x="66" y="316"/>
                  </a:lnTo>
                  <a:lnTo>
                    <a:pt x="66" y="321"/>
                  </a:lnTo>
                  <a:lnTo>
                    <a:pt x="70" y="333"/>
                  </a:lnTo>
                  <a:lnTo>
                    <a:pt x="75" y="341"/>
                  </a:lnTo>
                  <a:lnTo>
                    <a:pt x="75" y="348"/>
                  </a:lnTo>
                  <a:lnTo>
                    <a:pt x="75" y="355"/>
                  </a:lnTo>
                  <a:lnTo>
                    <a:pt x="77" y="362"/>
                  </a:lnTo>
                  <a:lnTo>
                    <a:pt x="77" y="369"/>
                  </a:lnTo>
                  <a:lnTo>
                    <a:pt x="73" y="377"/>
                  </a:lnTo>
                  <a:lnTo>
                    <a:pt x="70" y="386"/>
                  </a:lnTo>
                  <a:lnTo>
                    <a:pt x="68" y="391"/>
                  </a:lnTo>
                  <a:lnTo>
                    <a:pt x="68" y="396"/>
                  </a:lnTo>
                  <a:lnTo>
                    <a:pt x="73" y="398"/>
                  </a:lnTo>
                  <a:lnTo>
                    <a:pt x="77" y="401"/>
                  </a:lnTo>
                  <a:lnTo>
                    <a:pt x="80" y="406"/>
                  </a:lnTo>
                  <a:lnTo>
                    <a:pt x="82" y="413"/>
                  </a:lnTo>
                  <a:lnTo>
                    <a:pt x="82" y="416"/>
                  </a:lnTo>
                  <a:lnTo>
                    <a:pt x="85" y="418"/>
                  </a:lnTo>
                  <a:lnTo>
                    <a:pt x="88" y="423"/>
                  </a:lnTo>
                  <a:lnTo>
                    <a:pt x="92" y="433"/>
                  </a:lnTo>
                  <a:lnTo>
                    <a:pt x="94" y="439"/>
                  </a:lnTo>
                  <a:lnTo>
                    <a:pt x="97" y="440"/>
                  </a:lnTo>
                  <a:lnTo>
                    <a:pt x="100" y="442"/>
                  </a:lnTo>
                  <a:lnTo>
                    <a:pt x="107" y="439"/>
                  </a:lnTo>
                  <a:lnTo>
                    <a:pt x="109" y="435"/>
                  </a:lnTo>
                  <a:lnTo>
                    <a:pt x="111" y="432"/>
                  </a:lnTo>
                  <a:lnTo>
                    <a:pt x="109" y="425"/>
                  </a:lnTo>
                  <a:lnTo>
                    <a:pt x="105" y="418"/>
                  </a:lnTo>
                  <a:lnTo>
                    <a:pt x="100" y="411"/>
                  </a:lnTo>
                  <a:lnTo>
                    <a:pt x="100" y="410"/>
                  </a:lnTo>
                  <a:close/>
                  <a:moveTo>
                    <a:pt x="0" y="61"/>
                  </a:moveTo>
                  <a:lnTo>
                    <a:pt x="0" y="75"/>
                  </a:lnTo>
                  <a:lnTo>
                    <a:pt x="5" y="77"/>
                  </a:lnTo>
                  <a:lnTo>
                    <a:pt x="7" y="79"/>
                  </a:lnTo>
                  <a:lnTo>
                    <a:pt x="7" y="82"/>
                  </a:lnTo>
                  <a:lnTo>
                    <a:pt x="12" y="85"/>
                  </a:lnTo>
                  <a:lnTo>
                    <a:pt x="19" y="87"/>
                  </a:lnTo>
                  <a:lnTo>
                    <a:pt x="25" y="89"/>
                  </a:lnTo>
                  <a:lnTo>
                    <a:pt x="34" y="89"/>
                  </a:lnTo>
                  <a:lnTo>
                    <a:pt x="36" y="80"/>
                  </a:lnTo>
                  <a:lnTo>
                    <a:pt x="34" y="73"/>
                  </a:lnTo>
                  <a:lnTo>
                    <a:pt x="30" y="70"/>
                  </a:lnTo>
                  <a:lnTo>
                    <a:pt x="25" y="67"/>
                  </a:lnTo>
                  <a:lnTo>
                    <a:pt x="12" y="65"/>
                  </a:lnTo>
                  <a:lnTo>
                    <a:pt x="0" y="61"/>
                  </a:lnTo>
                  <a:close/>
                  <a:moveTo>
                    <a:pt x="191" y="212"/>
                  </a:moveTo>
                  <a:lnTo>
                    <a:pt x="191" y="164"/>
                  </a:lnTo>
                  <a:lnTo>
                    <a:pt x="182" y="162"/>
                  </a:lnTo>
                  <a:lnTo>
                    <a:pt x="181" y="162"/>
                  </a:lnTo>
                  <a:lnTo>
                    <a:pt x="179" y="164"/>
                  </a:lnTo>
                  <a:lnTo>
                    <a:pt x="177" y="169"/>
                  </a:lnTo>
                  <a:lnTo>
                    <a:pt x="177" y="174"/>
                  </a:lnTo>
                  <a:lnTo>
                    <a:pt x="177" y="181"/>
                  </a:lnTo>
                  <a:lnTo>
                    <a:pt x="177" y="186"/>
                  </a:lnTo>
                  <a:lnTo>
                    <a:pt x="175" y="189"/>
                  </a:lnTo>
                  <a:lnTo>
                    <a:pt x="174" y="191"/>
                  </a:lnTo>
                  <a:lnTo>
                    <a:pt x="170" y="191"/>
                  </a:lnTo>
                  <a:lnTo>
                    <a:pt x="170" y="205"/>
                  </a:lnTo>
                  <a:lnTo>
                    <a:pt x="177" y="205"/>
                  </a:lnTo>
                  <a:lnTo>
                    <a:pt x="181" y="208"/>
                  </a:lnTo>
                  <a:lnTo>
                    <a:pt x="186" y="210"/>
                  </a:lnTo>
                  <a:lnTo>
                    <a:pt x="191" y="212"/>
                  </a:lnTo>
                  <a:close/>
                  <a:moveTo>
                    <a:pt x="225" y="41"/>
                  </a:moveTo>
                  <a:lnTo>
                    <a:pt x="223" y="38"/>
                  </a:lnTo>
                  <a:lnTo>
                    <a:pt x="222" y="34"/>
                  </a:lnTo>
                  <a:lnTo>
                    <a:pt x="213" y="33"/>
                  </a:lnTo>
                  <a:lnTo>
                    <a:pt x="210" y="31"/>
                  </a:lnTo>
                  <a:lnTo>
                    <a:pt x="206" y="29"/>
                  </a:lnTo>
                  <a:lnTo>
                    <a:pt x="205" y="26"/>
                  </a:lnTo>
                  <a:lnTo>
                    <a:pt x="205" y="21"/>
                  </a:lnTo>
                  <a:lnTo>
                    <a:pt x="205" y="14"/>
                  </a:lnTo>
                  <a:lnTo>
                    <a:pt x="205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4" y="5"/>
                  </a:lnTo>
                  <a:lnTo>
                    <a:pt x="193" y="12"/>
                  </a:lnTo>
                  <a:lnTo>
                    <a:pt x="191" y="19"/>
                  </a:lnTo>
                  <a:lnTo>
                    <a:pt x="191" y="27"/>
                  </a:lnTo>
                  <a:lnTo>
                    <a:pt x="191" y="34"/>
                  </a:lnTo>
                  <a:lnTo>
                    <a:pt x="191" y="41"/>
                  </a:lnTo>
                  <a:lnTo>
                    <a:pt x="189" y="46"/>
                  </a:lnTo>
                  <a:lnTo>
                    <a:pt x="184" y="48"/>
                  </a:lnTo>
                  <a:lnTo>
                    <a:pt x="175" y="29"/>
                  </a:lnTo>
                  <a:lnTo>
                    <a:pt x="172" y="19"/>
                  </a:lnTo>
                  <a:lnTo>
                    <a:pt x="170" y="7"/>
                  </a:lnTo>
                  <a:lnTo>
                    <a:pt x="158" y="9"/>
                  </a:lnTo>
                  <a:lnTo>
                    <a:pt x="148" y="12"/>
                  </a:lnTo>
                  <a:lnTo>
                    <a:pt x="129" y="21"/>
                  </a:lnTo>
                  <a:lnTo>
                    <a:pt x="121" y="15"/>
                  </a:lnTo>
                  <a:lnTo>
                    <a:pt x="116" y="14"/>
                  </a:lnTo>
                  <a:lnTo>
                    <a:pt x="109" y="14"/>
                  </a:lnTo>
                  <a:lnTo>
                    <a:pt x="109" y="21"/>
                  </a:lnTo>
                  <a:lnTo>
                    <a:pt x="109" y="27"/>
                  </a:lnTo>
                  <a:lnTo>
                    <a:pt x="104" y="39"/>
                  </a:lnTo>
                  <a:lnTo>
                    <a:pt x="100" y="44"/>
                  </a:lnTo>
                  <a:lnTo>
                    <a:pt x="95" y="48"/>
                  </a:lnTo>
                  <a:lnTo>
                    <a:pt x="94" y="56"/>
                  </a:lnTo>
                  <a:lnTo>
                    <a:pt x="92" y="65"/>
                  </a:lnTo>
                  <a:lnTo>
                    <a:pt x="87" y="70"/>
                  </a:lnTo>
                  <a:lnTo>
                    <a:pt x="82" y="75"/>
                  </a:lnTo>
                  <a:lnTo>
                    <a:pt x="75" y="77"/>
                  </a:lnTo>
                  <a:lnTo>
                    <a:pt x="68" y="77"/>
                  </a:lnTo>
                  <a:lnTo>
                    <a:pt x="59" y="73"/>
                  </a:lnTo>
                  <a:lnTo>
                    <a:pt x="51" y="70"/>
                  </a:lnTo>
                  <a:lnTo>
                    <a:pt x="46" y="68"/>
                  </a:lnTo>
                  <a:lnTo>
                    <a:pt x="41" y="68"/>
                  </a:lnTo>
                  <a:lnTo>
                    <a:pt x="41" y="89"/>
                  </a:lnTo>
                  <a:lnTo>
                    <a:pt x="46" y="90"/>
                  </a:lnTo>
                  <a:lnTo>
                    <a:pt x="48" y="92"/>
                  </a:lnTo>
                  <a:lnTo>
                    <a:pt x="48" y="96"/>
                  </a:lnTo>
                  <a:lnTo>
                    <a:pt x="51" y="97"/>
                  </a:lnTo>
                  <a:lnTo>
                    <a:pt x="51" y="99"/>
                  </a:lnTo>
                  <a:lnTo>
                    <a:pt x="51" y="101"/>
                  </a:lnTo>
                  <a:lnTo>
                    <a:pt x="48" y="102"/>
                  </a:lnTo>
                  <a:lnTo>
                    <a:pt x="48" y="108"/>
                  </a:lnTo>
                  <a:lnTo>
                    <a:pt x="49" y="113"/>
                  </a:lnTo>
                  <a:lnTo>
                    <a:pt x="51" y="118"/>
                  </a:lnTo>
                  <a:lnTo>
                    <a:pt x="53" y="119"/>
                  </a:lnTo>
                  <a:lnTo>
                    <a:pt x="56" y="123"/>
                  </a:lnTo>
                  <a:lnTo>
                    <a:pt x="59" y="125"/>
                  </a:lnTo>
                  <a:lnTo>
                    <a:pt x="63" y="126"/>
                  </a:lnTo>
                  <a:lnTo>
                    <a:pt x="70" y="133"/>
                  </a:lnTo>
                  <a:lnTo>
                    <a:pt x="75" y="137"/>
                  </a:lnTo>
                  <a:lnTo>
                    <a:pt x="78" y="140"/>
                  </a:lnTo>
                  <a:lnTo>
                    <a:pt x="83" y="142"/>
                  </a:lnTo>
                  <a:lnTo>
                    <a:pt x="88" y="140"/>
                  </a:lnTo>
                  <a:lnTo>
                    <a:pt x="90" y="142"/>
                  </a:lnTo>
                  <a:lnTo>
                    <a:pt x="95" y="143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7" y="138"/>
                  </a:lnTo>
                  <a:lnTo>
                    <a:pt x="116" y="137"/>
                  </a:lnTo>
                  <a:lnTo>
                    <a:pt x="116" y="130"/>
                  </a:lnTo>
                  <a:lnTo>
                    <a:pt x="116" y="123"/>
                  </a:lnTo>
                  <a:lnTo>
                    <a:pt x="117" y="118"/>
                  </a:lnTo>
                  <a:lnTo>
                    <a:pt x="123" y="116"/>
                  </a:lnTo>
                  <a:lnTo>
                    <a:pt x="123" y="150"/>
                  </a:lnTo>
                  <a:lnTo>
                    <a:pt x="128" y="154"/>
                  </a:lnTo>
                  <a:lnTo>
                    <a:pt x="133" y="157"/>
                  </a:lnTo>
                  <a:lnTo>
                    <a:pt x="134" y="164"/>
                  </a:lnTo>
                  <a:lnTo>
                    <a:pt x="136" y="171"/>
                  </a:lnTo>
                  <a:lnTo>
                    <a:pt x="145" y="176"/>
                  </a:lnTo>
                  <a:lnTo>
                    <a:pt x="148" y="179"/>
                  </a:lnTo>
                  <a:lnTo>
                    <a:pt x="150" y="184"/>
                  </a:lnTo>
                  <a:lnTo>
                    <a:pt x="146" y="186"/>
                  </a:lnTo>
                  <a:lnTo>
                    <a:pt x="145" y="189"/>
                  </a:lnTo>
                  <a:lnTo>
                    <a:pt x="143" y="198"/>
                  </a:lnTo>
                  <a:lnTo>
                    <a:pt x="152" y="198"/>
                  </a:lnTo>
                  <a:lnTo>
                    <a:pt x="158" y="196"/>
                  </a:lnTo>
                  <a:lnTo>
                    <a:pt x="163" y="193"/>
                  </a:lnTo>
                  <a:lnTo>
                    <a:pt x="170" y="191"/>
                  </a:lnTo>
                  <a:lnTo>
                    <a:pt x="170" y="150"/>
                  </a:lnTo>
                  <a:lnTo>
                    <a:pt x="165" y="142"/>
                  </a:lnTo>
                  <a:lnTo>
                    <a:pt x="158" y="135"/>
                  </a:lnTo>
                  <a:lnTo>
                    <a:pt x="157" y="130"/>
                  </a:lnTo>
                  <a:lnTo>
                    <a:pt x="155" y="125"/>
                  </a:lnTo>
                  <a:lnTo>
                    <a:pt x="155" y="118"/>
                  </a:lnTo>
                  <a:lnTo>
                    <a:pt x="157" y="109"/>
                  </a:lnTo>
                  <a:lnTo>
                    <a:pt x="150" y="106"/>
                  </a:lnTo>
                  <a:lnTo>
                    <a:pt x="143" y="101"/>
                  </a:lnTo>
                  <a:lnTo>
                    <a:pt x="140" y="97"/>
                  </a:lnTo>
                  <a:lnTo>
                    <a:pt x="140" y="92"/>
                  </a:lnTo>
                  <a:lnTo>
                    <a:pt x="140" y="87"/>
                  </a:lnTo>
                  <a:lnTo>
                    <a:pt x="136" y="77"/>
                  </a:lnTo>
                  <a:lnTo>
                    <a:pt x="136" y="73"/>
                  </a:lnTo>
                  <a:lnTo>
                    <a:pt x="138" y="70"/>
                  </a:lnTo>
                  <a:lnTo>
                    <a:pt x="141" y="67"/>
                  </a:lnTo>
                  <a:lnTo>
                    <a:pt x="148" y="63"/>
                  </a:lnTo>
                  <a:lnTo>
                    <a:pt x="146" y="67"/>
                  </a:lnTo>
                  <a:lnTo>
                    <a:pt x="146" y="70"/>
                  </a:lnTo>
                  <a:lnTo>
                    <a:pt x="148" y="77"/>
                  </a:lnTo>
                  <a:lnTo>
                    <a:pt x="148" y="82"/>
                  </a:lnTo>
                  <a:lnTo>
                    <a:pt x="146" y="84"/>
                  </a:lnTo>
                  <a:lnTo>
                    <a:pt x="141" y="85"/>
                  </a:lnTo>
                  <a:lnTo>
                    <a:pt x="141" y="87"/>
                  </a:lnTo>
                  <a:lnTo>
                    <a:pt x="143" y="89"/>
                  </a:lnTo>
                  <a:lnTo>
                    <a:pt x="145" y="90"/>
                  </a:lnTo>
                  <a:lnTo>
                    <a:pt x="150" y="92"/>
                  </a:lnTo>
                  <a:lnTo>
                    <a:pt x="153" y="94"/>
                  </a:lnTo>
                  <a:lnTo>
                    <a:pt x="158" y="101"/>
                  </a:lnTo>
                  <a:lnTo>
                    <a:pt x="163" y="109"/>
                  </a:lnTo>
                  <a:lnTo>
                    <a:pt x="163" y="116"/>
                  </a:lnTo>
                  <a:lnTo>
                    <a:pt x="165" y="121"/>
                  </a:lnTo>
                  <a:lnTo>
                    <a:pt x="170" y="130"/>
                  </a:lnTo>
                  <a:lnTo>
                    <a:pt x="175" y="138"/>
                  </a:lnTo>
                  <a:lnTo>
                    <a:pt x="177" y="143"/>
                  </a:lnTo>
                  <a:lnTo>
                    <a:pt x="177" y="150"/>
                  </a:lnTo>
                  <a:lnTo>
                    <a:pt x="184" y="150"/>
                  </a:lnTo>
                  <a:lnTo>
                    <a:pt x="189" y="150"/>
                  </a:lnTo>
                  <a:lnTo>
                    <a:pt x="191" y="147"/>
                  </a:lnTo>
                  <a:lnTo>
                    <a:pt x="194" y="143"/>
                  </a:lnTo>
                  <a:lnTo>
                    <a:pt x="196" y="140"/>
                  </a:lnTo>
                  <a:lnTo>
                    <a:pt x="199" y="137"/>
                  </a:lnTo>
                  <a:lnTo>
                    <a:pt x="205" y="137"/>
                  </a:lnTo>
                  <a:lnTo>
                    <a:pt x="211" y="137"/>
                  </a:lnTo>
                  <a:lnTo>
                    <a:pt x="211" y="126"/>
                  </a:lnTo>
                  <a:lnTo>
                    <a:pt x="211" y="116"/>
                  </a:lnTo>
                  <a:lnTo>
                    <a:pt x="215" y="109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1"/>
                  </a:lnTo>
                  <a:lnTo>
                    <a:pt x="211" y="96"/>
                  </a:lnTo>
                  <a:lnTo>
                    <a:pt x="211" y="82"/>
                  </a:lnTo>
                  <a:lnTo>
                    <a:pt x="211" y="55"/>
                  </a:lnTo>
                  <a:lnTo>
                    <a:pt x="218" y="55"/>
                  </a:lnTo>
                  <a:lnTo>
                    <a:pt x="222" y="51"/>
                  </a:lnTo>
                  <a:lnTo>
                    <a:pt x="223" y="48"/>
                  </a:lnTo>
                  <a:lnTo>
                    <a:pt x="225" y="41"/>
                  </a:lnTo>
                  <a:close/>
                  <a:moveTo>
                    <a:pt x="293" y="41"/>
                  </a:moveTo>
                  <a:lnTo>
                    <a:pt x="292" y="50"/>
                  </a:lnTo>
                  <a:lnTo>
                    <a:pt x="290" y="55"/>
                  </a:lnTo>
                  <a:lnTo>
                    <a:pt x="285" y="58"/>
                  </a:lnTo>
                  <a:lnTo>
                    <a:pt x="280" y="61"/>
                  </a:lnTo>
                  <a:lnTo>
                    <a:pt x="278" y="58"/>
                  </a:lnTo>
                  <a:lnTo>
                    <a:pt x="275" y="56"/>
                  </a:lnTo>
                  <a:lnTo>
                    <a:pt x="271" y="55"/>
                  </a:lnTo>
                  <a:lnTo>
                    <a:pt x="266" y="55"/>
                  </a:lnTo>
                  <a:lnTo>
                    <a:pt x="266" y="48"/>
                  </a:lnTo>
                  <a:lnTo>
                    <a:pt x="268" y="43"/>
                  </a:lnTo>
                  <a:lnTo>
                    <a:pt x="273" y="34"/>
                  </a:lnTo>
                  <a:lnTo>
                    <a:pt x="269" y="34"/>
                  </a:lnTo>
                  <a:lnTo>
                    <a:pt x="268" y="34"/>
                  </a:lnTo>
                  <a:lnTo>
                    <a:pt x="266" y="29"/>
                  </a:lnTo>
                  <a:lnTo>
                    <a:pt x="264" y="24"/>
                  </a:lnTo>
                  <a:lnTo>
                    <a:pt x="266" y="17"/>
                  </a:lnTo>
                  <a:lnTo>
                    <a:pt x="266" y="10"/>
                  </a:lnTo>
                  <a:lnTo>
                    <a:pt x="266" y="5"/>
                  </a:lnTo>
                  <a:lnTo>
                    <a:pt x="264" y="0"/>
                  </a:lnTo>
                  <a:lnTo>
                    <a:pt x="263" y="0"/>
                  </a:lnTo>
                  <a:lnTo>
                    <a:pt x="259" y="0"/>
                  </a:lnTo>
                  <a:lnTo>
                    <a:pt x="257" y="4"/>
                  </a:lnTo>
                  <a:lnTo>
                    <a:pt x="254" y="5"/>
                  </a:lnTo>
                  <a:lnTo>
                    <a:pt x="251" y="7"/>
                  </a:lnTo>
                  <a:lnTo>
                    <a:pt x="246" y="7"/>
                  </a:lnTo>
                  <a:lnTo>
                    <a:pt x="246" y="15"/>
                  </a:lnTo>
                  <a:lnTo>
                    <a:pt x="246" y="22"/>
                  </a:lnTo>
                  <a:lnTo>
                    <a:pt x="242" y="34"/>
                  </a:lnTo>
                  <a:lnTo>
                    <a:pt x="239" y="46"/>
                  </a:lnTo>
                  <a:lnTo>
                    <a:pt x="237" y="53"/>
                  </a:lnTo>
                  <a:lnTo>
                    <a:pt x="239" y="61"/>
                  </a:lnTo>
                  <a:lnTo>
                    <a:pt x="234" y="63"/>
                  </a:lnTo>
                  <a:lnTo>
                    <a:pt x="232" y="65"/>
                  </a:lnTo>
                  <a:lnTo>
                    <a:pt x="228" y="67"/>
                  </a:lnTo>
                  <a:lnTo>
                    <a:pt x="225" y="68"/>
                  </a:lnTo>
                  <a:lnTo>
                    <a:pt x="225" y="116"/>
                  </a:lnTo>
                  <a:lnTo>
                    <a:pt x="234" y="116"/>
                  </a:lnTo>
                  <a:lnTo>
                    <a:pt x="239" y="119"/>
                  </a:lnTo>
                  <a:lnTo>
                    <a:pt x="244" y="121"/>
                  </a:lnTo>
                  <a:lnTo>
                    <a:pt x="252" y="123"/>
                  </a:lnTo>
                  <a:lnTo>
                    <a:pt x="252" y="106"/>
                  </a:lnTo>
                  <a:lnTo>
                    <a:pt x="254" y="99"/>
                  </a:lnTo>
                  <a:lnTo>
                    <a:pt x="256" y="97"/>
                  </a:lnTo>
                  <a:lnTo>
                    <a:pt x="259" y="96"/>
                  </a:lnTo>
                  <a:lnTo>
                    <a:pt x="269" y="97"/>
                  </a:lnTo>
                  <a:lnTo>
                    <a:pt x="278" y="96"/>
                  </a:lnTo>
                  <a:lnTo>
                    <a:pt x="286" y="92"/>
                  </a:lnTo>
                  <a:lnTo>
                    <a:pt x="293" y="87"/>
                  </a:lnTo>
                  <a:lnTo>
                    <a:pt x="297" y="82"/>
                  </a:lnTo>
                  <a:lnTo>
                    <a:pt x="298" y="75"/>
                  </a:lnTo>
                  <a:lnTo>
                    <a:pt x="297" y="68"/>
                  </a:lnTo>
                  <a:lnTo>
                    <a:pt x="293" y="61"/>
                  </a:lnTo>
                  <a:lnTo>
                    <a:pt x="302" y="61"/>
                  </a:lnTo>
                  <a:lnTo>
                    <a:pt x="309" y="60"/>
                  </a:lnTo>
                  <a:lnTo>
                    <a:pt x="312" y="58"/>
                  </a:lnTo>
                  <a:lnTo>
                    <a:pt x="314" y="56"/>
                  </a:lnTo>
                  <a:lnTo>
                    <a:pt x="314" y="53"/>
                  </a:lnTo>
                  <a:lnTo>
                    <a:pt x="314" y="48"/>
                  </a:lnTo>
                  <a:lnTo>
                    <a:pt x="309" y="46"/>
                  </a:lnTo>
                  <a:lnTo>
                    <a:pt x="304" y="44"/>
                  </a:lnTo>
                  <a:lnTo>
                    <a:pt x="300" y="41"/>
                  </a:lnTo>
                  <a:lnTo>
                    <a:pt x="293" y="41"/>
                  </a:lnTo>
                  <a:close/>
                  <a:moveTo>
                    <a:pt x="157" y="218"/>
                  </a:moveTo>
                  <a:lnTo>
                    <a:pt x="116" y="198"/>
                  </a:lnTo>
                  <a:lnTo>
                    <a:pt x="116" y="205"/>
                  </a:lnTo>
                  <a:lnTo>
                    <a:pt x="112" y="210"/>
                  </a:lnTo>
                  <a:lnTo>
                    <a:pt x="111" y="213"/>
                  </a:lnTo>
                  <a:lnTo>
                    <a:pt x="109" y="218"/>
                  </a:lnTo>
                  <a:lnTo>
                    <a:pt x="109" y="225"/>
                  </a:lnTo>
                  <a:lnTo>
                    <a:pt x="111" y="230"/>
                  </a:lnTo>
                  <a:lnTo>
                    <a:pt x="114" y="234"/>
                  </a:lnTo>
                  <a:lnTo>
                    <a:pt x="116" y="239"/>
                  </a:lnTo>
                  <a:lnTo>
                    <a:pt x="112" y="239"/>
                  </a:lnTo>
                  <a:lnTo>
                    <a:pt x="111" y="241"/>
                  </a:lnTo>
                  <a:lnTo>
                    <a:pt x="109" y="246"/>
                  </a:lnTo>
                  <a:lnTo>
                    <a:pt x="119" y="246"/>
                  </a:lnTo>
                  <a:lnTo>
                    <a:pt x="128" y="247"/>
                  </a:lnTo>
                  <a:lnTo>
                    <a:pt x="133" y="252"/>
                  </a:lnTo>
                  <a:lnTo>
                    <a:pt x="136" y="259"/>
                  </a:lnTo>
                  <a:lnTo>
                    <a:pt x="136" y="287"/>
                  </a:lnTo>
                  <a:lnTo>
                    <a:pt x="145" y="287"/>
                  </a:lnTo>
                  <a:lnTo>
                    <a:pt x="152" y="285"/>
                  </a:lnTo>
                  <a:lnTo>
                    <a:pt x="157" y="281"/>
                  </a:lnTo>
                  <a:lnTo>
                    <a:pt x="163" y="280"/>
                  </a:lnTo>
                  <a:lnTo>
                    <a:pt x="163" y="232"/>
                  </a:lnTo>
                  <a:lnTo>
                    <a:pt x="160" y="230"/>
                  </a:lnTo>
                  <a:lnTo>
                    <a:pt x="158" y="227"/>
                  </a:lnTo>
                  <a:lnTo>
                    <a:pt x="157" y="218"/>
                  </a:lnTo>
                  <a:close/>
                  <a:moveTo>
                    <a:pt x="136" y="177"/>
                  </a:moveTo>
                  <a:lnTo>
                    <a:pt x="128" y="172"/>
                  </a:lnTo>
                  <a:lnTo>
                    <a:pt x="123" y="171"/>
                  </a:lnTo>
                  <a:lnTo>
                    <a:pt x="116" y="171"/>
                  </a:lnTo>
                  <a:lnTo>
                    <a:pt x="116" y="177"/>
                  </a:lnTo>
                  <a:lnTo>
                    <a:pt x="121" y="181"/>
                  </a:lnTo>
                  <a:lnTo>
                    <a:pt x="128" y="183"/>
                  </a:lnTo>
                  <a:lnTo>
                    <a:pt x="131" y="184"/>
                  </a:lnTo>
                  <a:lnTo>
                    <a:pt x="133" y="183"/>
                  </a:lnTo>
                  <a:lnTo>
                    <a:pt x="134" y="181"/>
                  </a:lnTo>
                  <a:lnTo>
                    <a:pt x="136" y="177"/>
                  </a:lnTo>
                  <a:close/>
                  <a:moveTo>
                    <a:pt x="109" y="157"/>
                  </a:moveTo>
                  <a:lnTo>
                    <a:pt x="109" y="162"/>
                  </a:lnTo>
                  <a:lnTo>
                    <a:pt x="111" y="165"/>
                  </a:lnTo>
                  <a:lnTo>
                    <a:pt x="112" y="169"/>
                  </a:lnTo>
                  <a:lnTo>
                    <a:pt x="116" y="171"/>
                  </a:lnTo>
                  <a:lnTo>
                    <a:pt x="116" y="157"/>
                  </a:lnTo>
                  <a:lnTo>
                    <a:pt x="109" y="157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4" name="Freeform 222">
              <a:extLst>
                <a:ext uri="{FF2B5EF4-FFF2-40B4-BE49-F238E27FC236}">
                  <a16:creationId xmlns:a16="http://schemas.microsoft.com/office/drawing/2014/main" id="{E570562F-5DF3-40FD-B1F2-3338088B9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1904" y="3913522"/>
              <a:ext cx="715962" cy="407988"/>
            </a:xfrm>
            <a:custGeom>
              <a:avLst/>
              <a:gdLst>
                <a:gd name="T0" fmla="*/ 1914 w 1987"/>
                <a:gd name="T1" fmla="*/ 548 h 1134"/>
                <a:gd name="T2" fmla="*/ 1897 w 1987"/>
                <a:gd name="T3" fmla="*/ 483 h 1134"/>
                <a:gd name="T4" fmla="*/ 1771 w 1987"/>
                <a:gd name="T5" fmla="*/ 433 h 1134"/>
                <a:gd name="T6" fmla="*/ 1697 w 1987"/>
                <a:gd name="T7" fmla="*/ 435 h 1134"/>
                <a:gd name="T8" fmla="*/ 1628 w 1987"/>
                <a:gd name="T9" fmla="*/ 375 h 1134"/>
                <a:gd name="T10" fmla="*/ 1643 w 1987"/>
                <a:gd name="T11" fmla="*/ 304 h 1134"/>
                <a:gd name="T12" fmla="*/ 1547 w 1987"/>
                <a:gd name="T13" fmla="*/ 316 h 1134"/>
                <a:gd name="T14" fmla="*/ 1481 w 1987"/>
                <a:gd name="T15" fmla="*/ 297 h 1134"/>
                <a:gd name="T16" fmla="*/ 1414 w 1987"/>
                <a:gd name="T17" fmla="*/ 285 h 1134"/>
                <a:gd name="T18" fmla="*/ 1421 w 1987"/>
                <a:gd name="T19" fmla="*/ 358 h 1134"/>
                <a:gd name="T20" fmla="*/ 1297 w 1987"/>
                <a:gd name="T21" fmla="*/ 384 h 1134"/>
                <a:gd name="T22" fmla="*/ 1239 w 1987"/>
                <a:gd name="T23" fmla="*/ 302 h 1134"/>
                <a:gd name="T24" fmla="*/ 1256 w 1987"/>
                <a:gd name="T25" fmla="*/ 178 h 1134"/>
                <a:gd name="T26" fmla="*/ 1135 w 1987"/>
                <a:gd name="T27" fmla="*/ 171 h 1134"/>
                <a:gd name="T28" fmla="*/ 1095 w 1987"/>
                <a:gd name="T29" fmla="*/ 142 h 1134"/>
                <a:gd name="T30" fmla="*/ 1032 w 1987"/>
                <a:gd name="T31" fmla="*/ 109 h 1134"/>
                <a:gd name="T32" fmla="*/ 960 w 1987"/>
                <a:gd name="T33" fmla="*/ 91 h 1134"/>
                <a:gd name="T34" fmla="*/ 892 w 1987"/>
                <a:gd name="T35" fmla="*/ 17 h 1134"/>
                <a:gd name="T36" fmla="*/ 803 w 1987"/>
                <a:gd name="T37" fmla="*/ 68 h 1134"/>
                <a:gd name="T38" fmla="*/ 744 w 1987"/>
                <a:gd name="T39" fmla="*/ 43 h 1134"/>
                <a:gd name="T40" fmla="*/ 699 w 1987"/>
                <a:gd name="T41" fmla="*/ 14 h 1134"/>
                <a:gd name="T42" fmla="*/ 633 w 1987"/>
                <a:gd name="T43" fmla="*/ 17 h 1134"/>
                <a:gd name="T44" fmla="*/ 635 w 1987"/>
                <a:gd name="T45" fmla="*/ 82 h 1134"/>
                <a:gd name="T46" fmla="*/ 590 w 1987"/>
                <a:gd name="T47" fmla="*/ 103 h 1134"/>
                <a:gd name="T48" fmla="*/ 539 w 1987"/>
                <a:gd name="T49" fmla="*/ 130 h 1134"/>
                <a:gd name="T50" fmla="*/ 481 w 1987"/>
                <a:gd name="T51" fmla="*/ 152 h 1134"/>
                <a:gd name="T52" fmla="*/ 437 w 1987"/>
                <a:gd name="T53" fmla="*/ 178 h 1134"/>
                <a:gd name="T54" fmla="*/ 360 w 1987"/>
                <a:gd name="T55" fmla="*/ 217 h 1134"/>
                <a:gd name="T56" fmla="*/ 266 w 1987"/>
                <a:gd name="T57" fmla="*/ 280 h 1134"/>
                <a:gd name="T58" fmla="*/ 196 w 1987"/>
                <a:gd name="T59" fmla="*/ 280 h 1134"/>
                <a:gd name="T60" fmla="*/ 133 w 1987"/>
                <a:gd name="T61" fmla="*/ 311 h 1134"/>
                <a:gd name="T62" fmla="*/ 91 w 1987"/>
                <a:gd name="T63" fmla="*/ 365 h 1134"/>
                <a:gd name="T64" fmla="*/ 41 w 1987"/>
                <a:gd name="T65" fmla="*/ 343 h 1134"/>
                <a:gd name="T66" fmla="*/ 9 w 1987"/>
                <a:gd name="T67" fmla="*/ 367 h 1134"/>
                <a:gd name="T68" fmla="*/ 104 w 1987"/>
                <a:gd name="T69" fmla="*/ 496 h 1134"/>
                <a:gd name="T70" fmla="*/ 104 w 1987"/>
                <a:gd name="T71" fmla="*/ 554 h 1134"/>
                <a:gd name="T72" fmla="*/ 130 w 1987"/>
                <a:gd name="T73" fmla="*/ 624 h 1134"/>
                <a:gd name="T74" fmla="*/ 157 w 1987"/>
                <a:gd name="T75" fmla="*/ 676 h 1134"/>
                <a:gd name="T76" fmla="*/ 212 w 1987"/>
                <a:gd name="T77" fmla="*/ 778 h 1134"/>
                <a:gd name="T78" fmla="*/ 304 w 1987"/>
                <a:gd name="T79" fmla="*/ 833 h 1134"/>
                <a:gd name="T80" fmla="*/ 329 w 1987"/>
                <a:gd name="T81" fmla="*/ 872 h 1134"/>
                <a:gd name="T82" fmla="*/ 444 w 1987"/>
                <a:gd name="T83" fmla="*/ 948 h 1134"/>
                <a:gd name="T84" fmla="*/ 498 w 1987"/>
                <a:gd name="T85" fmla="*/ 1034 h 1134"/>
                <a:gd name="T86" fmla="*/ 560 w 1987"/>
                <a:gd name="T87" fmla="*/ 1102 h 1134"/>
                <a:gd name="T88" fmla="*/ 604 w 1987"/>
                <a:gd name="T89" fmla="*/ 1117 h 1134"/>
                <a:gd name="T90" fmla="*/ 730 w 1987"/>
                <a:gd name="T91" fmla="*/ 1112 h 1134"/>
                <a:gd name="T92" fmla="*/ 803 w 1987"/>
                <a:gd name="T93" fmla="*/ 1047 h 1134"/>
                <a:gd name="T94" fmla="*/ 873 w 1987"/>
                <a:gd name="T95" fmla="*/ 935 h 1134"/>
                <a:gd name="T96" fmla="*/ 908 w 1987"/>
                <a:gd name="T97" fmla="*/ 955 h 1134"/>
                <a:gd name="T98" fmla="*/ 1007 w 1987"/>
                <a:gd name="T99" fmla="*/ 972 h 1134"/>
                <a:gd name="T100" fmla="*/ 1099 w 1987"/>
                <a:gd name="T101" fmla="*/ 996 h 1134"/>
                <a:gd name="T102" fmla="*/ 1153 w 1987"/>
                <a:gd name="T103" fmla="*/ 1027 h 1134"/>
                <a:gd name="T104" fmla="*/ 1307 w 1987"/>
                <a:gd name="T105" fmla="*/ 1017 h 1134"/>
                <a:gd name="T106" fmla="*/ 1465 w 1987"/>
                <a:gd name="T107" fmla="*/ 1029 h 1134"/>
                <a:gd name="T108" fmla="*/ 1546 w 1987"/>
                <a:gd name="T109" fmla="*/ 981 h 1134"/>
                <a:gd name="T110" fmla="*/ 1672 w 1987"/>
                <a:gd name="T111" fmla="*/ 955 h 1134"/>
                <a:gd name="T112" fmla="*/ 1743 w 1987"/>
                <a:gd name="T113" fmla="*/ 880 h 1134"/>
                <a:gd name="T114" fmla="*/ 1795 w 1987"/>
                <a:gd name="T115" fmla="*/ 764 h 1134"/>
                <a:gd name="T116" fmla="*/ 1844 w 1987"/>
                <a:gd name="T117" fmla="*/ 735 h 1134"/>
                <a:gd name="T118" fmla="*/ 1888 w 1987"/>
                <a:gd name="T119" fmla="*/ 681 h 1134"/>
                <a:gd name="T120" fmla="*/ 1948 w 1987"/>
                <a:gd name="T121" fmla="*/ 655 h 1134"/>
                <a:gd name="T122" fmla="*/ 1361 w 1987"/>
                <a:gd name="T123" fmla="*/ 415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87" h="1134">
                  <a:moveTo>
                    <a:pt x="1958" y="607"/>
                  </a:moveTo>
                  <a:lnTo>
                    <a:pt x="1962" y="602"/>
                  </a:lnTo>
                  <a:lnTo>
                    <a:pt x="1962" y="597"/>
                  </a:lnTo>
                  <a:lnTo>
                    <a:pt x="1958" y="587"/>
                  </a:lnTo>
                  <a:lnTo>
                    <a:pt x="1953" y="578"/>
                  </a:lnTo>
                  <a:lnTo>
                    <a:pt x="1946" y="572"/>
                  </a:lnTo>
                  <a:lnTo>
                    <a:pt x="1940" y="565"/>
                  </a:lnTo>
                  <a:lnTo>
                    <a:pt x="1931" y="560"/>
                  </a:lnTo>
                  <a:lnTo>
                    <a:pt x="1931" y="556"/>
                  </a:lnTo>
                  <a:lnTo>
                    <a:pt x="1929" y="554"/>
                  </a:lnTo>
                  <a:lnTo>
                    <a:pt x="1924" y="553"/>
                  </a:lnTo>
                  <a:lnTo>
                    <a:pt x="1921" y="551"/>
                  </a:lnTo>
                  <a:lnTo>
                    <a:pt x="1917" y="549"/>
                  </a:lnTo>
                  <a:lnTo>
                    <a:pt x="1914" y="548"/>
                  </a:lnTo>
                  <a:lnTo>
                    <a:pt x="1911" y="546"/>
                  </a:lnTo>
                  <a:lnTo>
                    <a:pt x="1911" y="542"/>
                  </a:lnTo>
                  <a:lnTo>
                    <a:pt x="1909" y="541"/>
                  </a:lnTo>
                  <a:lnTo>
                    <a:pt x="1904" y="539"/>
                  </a:lnTo>
                  <a:lnTo>
                    <a:pt x="1900" y="537"/>
                  </a:lnTo>
                  <a:lnTo>
                    <a:pt x="1899" y="534"/>
                  </a:lnTo>
                  <a:lnTo>
                    <a:pt x="1897" y="525"/>
                  </a:lnTo>
                  <a:lnTo>
                    <a:pt x="1897" y="520"/>
                  </a:lnTo>
                  <a:lnTo>
                    <a:pt x="1895" y="517"/>
                  </a:lnTo>
                  <a:lnTo>
                    <a:pt x="1894" y="513"/>
                  </a:lnTo>
                  <a:lnTo>
                    <a:pt x="1890" y="512"/>
                  </a:lnTo>
                  <a:lnTo>
                    <a:pt x="1895" y="505"/>
                  </a:lnTo>
                  <a:lnTo>
                    <a:pt x="1897" y="495"/>
                  </a:lnTo>
                  <a:lnTo>
                    <a:pt x="1897" y="483"/>
                  </a:lnTo>
                  <a:lnTo>
                    <a:pt x="1897" y="471"/>
                  </a:lnTo>
                  <a:lnTo>
                    <a:pt x="1897" y="467"/>
                  </a:lnTo>
                  <a:lnTo>
                    <a:pt x="1895" y="466"/>
                  </a:lnTo>
                  <a:lnTo>
                    <a:pt x="1890" y="464"/>
                  </a:lnTo>
                  <a:lnTo>
                    <a:pt x="1890" y="461"/>
                  </a:lnTo>
                  <a:lnTo>
                    <a:pt x="1888" y="459"/>
                  </a:lnTo>
                  <a:lnTo>
                    <a:pt x="1883" y="457"/>
                  </a:lnTo>
                  <a:lnTo>
                    <a:pt x="1871" y="452"/>
                  </a:lnTo>
                  <a:lnTo>
                    <a:pt x="1859" y="447"/>
                  </a:lnTo>
                  <a:lnTo>
                    <a:pt x="1846" y="444"/>
                  </a:lnTo>
                  <a:lnTo>
                    <a:pt x="1836" y="437"/>
                  </a:lnTo>
                  <a:lnTo>
                    <a:pt x="1788" y="437"/>
                  </a:lnTo>
                  <a:lnTo>
                    <a:pt x="1779" y="435"/>
                  </a:lnTo>
                  <a:lnTo>
                    <a:pt x="1771" y="433"/>
                  </a:lnTo>
                  <a:lnTo>
                    <a:pt x="1759" y="425"/>
                  </a:lnTo>
                  <a:lnTo>
                    <a:pt x="1752" y="421"/>
                  </a:lnTo>
                  <a:lnTo>
                    <a:pt x="1745" y="418"/>
                  </a:lnTo>
                  <a:lnTo>
                    <a:pt x="1737" y="416"/>
                  </a:lnTo>
                  <a:lnTo>
                    <a:pt x="1726" y="416"/>
                  </a:lnTo>
                  <a:lnTo>
                    <a:pt x="1726" y="420"/>
                  </a:lnTo>
                  <a:lnTo>
                    <a:pt x="1725" y="421"/>
                  </a:lnTo>
                  <a:lnTo>
                    <a:pt x="1720" y="423"/>
                  </a:lnTo>
                  <a:lnTo>
                    <a:pt x="1716" y="423"/>
                  </a:lnTo>
                  <a:lnTo>
                    <a:pt x="1715" y="425"/>
                  </a:lnTo>
                  <a:lnTo>
                    <a:pt x="1713" y="430"/>
                  </a:lnTo>
                  <a:lnTo>
                    <a:pt x="1706" y="430"/>
                  </a:lnTo>
                  <a:lnTo>
                    <a:pt x="1701" y="433"/>
                  </a:lnTo>
                  <a:lnTo>
                    <a:pt x="1697" y="435"/>
                  </a:lnTo>
                  <a:lnTo>
                    <a:pt x="1692" y="437"/>
                  </a:lnTo>
                  <a:lnTo>
                    <a:pt x="1686" y="437"/>
                  </a:lnTo>
                  <a:lnTo>
                    <a:pt x="1680" y="433"/>
                  </a:lnTo>
                  <a:lnTo>
                    <a:pt x="1675" y="432"/>
                  </a:lnTo>
                  <a:lnTo>
                    <a:pt x="1670" y="428"/>
                  </a:lnTo>
                  <a:lnTo>
                    <a:pt x="1665" y="418"/>
                  </a:lnTo>
                  <a:lnTo>
                    <a:pt x="1658" y="409"/>
                  </a:lnTo>
                  <a:lnTo>
                    <a:pt x="1653" y="408"/>
                  </a:lnTo>
                  <a:lnTo>
                    <a:pt x="1648" y="404"/>
                  </a:lnTo>
                  <a:lnTo>
                    <a:pt x="1641" y="396"/>
                  </a:lnTo>
                  <a:lnTo>
                    <a:pt x="1634" y="387"/>
                  </a:lnTo>
                  <a:lnTo>
                    <a:pt x="1629" y="384"/>
                  </a:lnTo>
                  <a:lnTo>
                    <a:pt x="1624" y="382"/>
                  </a:lnTo>
                  <a:lnTo>
                    <a:pt x="1628" y="375"/>
                  </a:lnTo>
                  <a:lnTo>
                    <a:pt x="1633" y="370"/>
                  </a:lnTo>
                  <a:lnTo>
                    <a:pt x="1638" y="365"/>
                  </a:lnTo>
                  <a:lnTo>
                    <a:pt x="1645" y="362"/>
                  </a:lnTo>
                  <a:lnTo>
                    <a:pt x="1650" y="362"/>
                  </a:lnTo>
                  <a:lnTo>
                    <a:pt x="1653" y="360"/>
                  </a:lnTo>
                  <a:lnTo>
                    <a:pt x="1657" y="358"/>
                  </a:lnTo>
                  <a:lnTo>
                    <a:pt x="1658" y="355"/>
                  </a:lnTo>
                  <a:lnTo>
                    <a:pt x="1658" y="351"/>
                  </a:lnTo>
                  <a:lnTo>
                    <a:pt x="1660" y="350"/>
                  </a:lnTo>
                  <a:lnTo>
                    <a:pt x="1665" y="348"/>
                  </a:lnTo>
                  <a:lnTo>
                    <a:pt x="1660" y="331"/>
                  </a:lnTo>
                  <a:lnTo>
                    <a:pt x="1653" y="316"/>
                  </a:lnTo>
                  <a:lnTo>
                    <a:pt x="1648" y="309"/>
                  </a:lnTo>
                  <a:lnTo>
                    <a:pt x="1643" y="304"/>
                  </a:lnTo>
                  <a:lnTo>
                    <a:pt x="1638" y="297"/>
                  </a:lnTo>
                  <a:lnTo>
                    <a:pt x="1631" y="293"/>
                  </a:lnTo>
                  <a:lnTo>
                    <a:pt x="1622" y="295"/>
                  </a:lnTo>
                  <a:lnTo>
                    <a:pt x="1617" y="297"/>
                  </a:lnTo>
                  <a:lnTo>
                    <a:pt x="1612" y="300"/>
                  </a:lnTo>
                  <a:lnTo>
                    <a:pt x="1604" y="300"/>
                  </a:lnTo>
                  <a:lnTo>
                    <a:pt x="1602" y="302"/>
                  </a:lnTo>
                  <a:lnTo>
                    <a:pt x="1600" y="304"/>
                  </a:lnTo>
                  <a:lnTo>
                    <a:pt x="1597" y="307"/>
                  </a:lnTo>
                  <a:lnTo>
                    <a:pt x="1592" y="309"/>
                  </a:lnTo>
                  <a:lnTo>
                    <a:pt x="1590" y="311"/>
                  </a:lnTo>
                  <a:lnTo>
                    <a:pt x="1590" y="314"/>
                  </a:lnTo>
                  <a:lnTo>
                    <a:pt x="1568" y="314"/>
                  </a:lnTo>
                  <a:lnTo>
                    <a:pt x="1547" y="316"/>
                  </a:lnTo>
                  <a:lnTo>
                    <a:pt x="1530" y="321"/>
                  </a:lnTo>
                  <a:lnTo>
                    <a:pt x="1515" y="328"/>
                  </a:lnTo>
                  <a:lnTo>
                    <a:pt x="1501" y="328"/>
                  </a:lnTo>
                  <a:lnTo>
                    <a:pt x="1501" y="324"/>
                  </a:lnTo>
                  <a:lnTo>
                    <a:pt x="1500" y="322"/>
                  </a:lnTo>
                  <a:lnTo>
                    <a:pt x="1494" y="321"/>
                  </a:lnTo>
                  <a:lnTo>
                    <a:pt x="1493" y="317"/>
                  </a:lnTo>
                  <a:lnTo>
                    <a:pt x="1491" y="314"/>
                  </a:lnTo>
                  <a:lnTo>
                    <a:pt x="1488" y="312"/>
                  </a:lnTo>
                  <a:lnTo>
                    <a:pt x="1488" y="307"/>
                  </a:lnTo>
                  <a:lnTo>
                    <a:pt x="1488" y="304"/>
                  </a:lnTo>
                  <a:lnTo>
                    <a:pt x="1486" y="302"/>
                  </a:lnTo>
                  <a:lnTo>
                    <a:pt x="1481" y="300"/>
                  </a:lnTo>
                  <a:lnTo>
                    <a:pt x="1481" y="297"/>
                  </a:lnTo>
                  <a:lnTo>
                    <a:pt x="1479" y="295"/>
                  </a:lnTo>
                  <a:lnTo>
                    <a:pt x="1474" y="293"/>
                  </a:lnTo>
                  <a:lnTo>
                    <a:pt x="1457" y="282"/>
                  </a:lnTo>
                  <a:lnTo>
                    <a:pt x="1440" y="270"/>
                  </a:lnTo>
                  <a:lnTo>
                    <a:pt x="1431" y="265"/>
                  </a:lnTo>
                  <a:lnTo>
                    <a:pt x="1419" y="261"/>
                  </a:lnTo>
                  <a:lnTo>
                    <a:pt x="1407" y="259"/>
                  </a:lnTo>
                  <a:lnTo>
                    <a:pt x="1392" y="259"/>
                  </a:lnTo>
                  <a:lnTo>
                    <a:pt x="1392" y="266"/>
                  </a:lnTo>
                  <a:lnTo>
                    <a:pt x="1395" y="270"/>
                  </a:lnTo>
                  <a:lnTo>
                    <a:pt x="1399" y="273"/>
                  </a:lnTo>
                  <a:lnTo>
                    <a:pt x="1406" y="273"/>
                  </a:lnTo>
                  <a:lnTo>
                    <a:pt x="1411" y="282"/>
                  </a:lnTo>
                  <a:lnTo>
                    <a:pt x="1414" y="285"/>
                  </a:lnTo>
                  <a:lnTo>
                    <a:pt x="1419" y="287"/>
                  </a:lnTo>
                  <a:lnTo>
                    <a:pt x="1424" y="295"/>
                  </a:lnTo>
                  <a:lnTo>
                    <a:pt x="1426" y="300"/>
                  </a:lnTo>
                  <a:lnTo>
                    <a:pt x="1426" y="307"/>
                  </a:lnTo>
                  <a:lnTo>
                    <a:pt x="1428" y="309"/>
                  </a:lnTo>
                  <a:lnTo>
                    <a:pt x="1430" y="311"/>
                  </a:lnTo>
                  <a:lnTo>
                    <a:pt x="1433" y="314"/>
                  </a:lnTo>
                  <a:lnTo>
                    <a:pt x="1435" y="319"/>
                  </a:lnTo>
                  <a:lnTo>
                    <a:pt x="1436" y="321"/>
                  </a:lnTo>
                  <a:lnTo>
                    <a:pt x="1440" y="321"/>
                  </a:lnTo>
                  <a:lnTo>
                    <a:pt x="1433" y="334"/>
                  </a:lnTo>
                  <a:lnTo>
                    <a:pt x="1426" y="345"/>
                  </a:lnTo>
                  <a:lnTo>
                    <a:pt x="1423" y="351"/>
                  </a:lnTo>
                  <a:lnTo>
                    <a:pt x="1421" y="358"/>
                  </a:lnTo>
                  <a:lnTo>
                    <a:pt x="1419" y="367"/>
                  </a:lnTo>
                  <a:lnTo>
                    <a:pt x="1419" y="375"/>
                  </a:lnTo>
                  <a:lnTo>
                    <a:pt x="1407" y="377"/>
                  </a:lnTo>
                  <a:lnTo>
                    <a:pt x="1397" y="382"/>
                  </a:lnTo>
                  <a:lnTo>
                    <a:pt x="1390" y="387"/>
                  </a:lnTo>
                  <a:lnTo>
                    <a:pt x="1387" y="391"/>
                  </a:lnTo>
                  <a:lnTo>
                    <a:pt x="1385" y="396"/>
                  </a:lnTo>
                  <a:lnTo>
                    <a:pt x="1380" y="396"/>
                  </a:lnTo>
                  <a:lnTo>
                    <a:pt x="1377" y="396"/>
                  </a:lnTo>
                  <a:lnTo>
                    <a:pt x="1373" y="396"/>
                  </a:lnTo>
                  <a:lnTo>
                    <a:pt x="1372" y="397"/>
                  </a:lnTo>
                  <a:lnTo>
                    <a:pt x="1368" y="403"/>
                  </a:lnTo>
                  <a:lnTo>
                    <a:pt x="1366" y="408"/>
                  </a:lnTo>
                  <a:lnTo>
                    <a:pt x="1297" y="384"/>
                  </a:lnTo>
                  <a:lnTo>
                    <a:pt x="1297" y="380"/>
                  </a:lnTo>
                  <a:lnTo>
                    <a:pt x="1297" y="375"/>
                  </a:lnTo>
                  <a:lnTo>
                    <a:pt x="1291" y="363"/>
                  </a:lnTo>
                  <a:lnTo>
                    <a:pt x="1288" y="358"/>
                  </a:lnTo>
                  <a:lnTo>
                    <a:pt x="1283" y="355"/>
                  </a:lnTo>
                  <a:lnTo>
                    <a:pt x="1279" y="346"/>
                  </a:lnTo>
                  <a:lnTo>
                    <a:pt x="1276" y="338"/>
                  </a:lnTo>
                  <a:lnTo>
                    <a:pt x="1273" y="329"/>
                  </a:lnTo>
                  <a:lnTo>
                    <a:pt x="1269" y="321"/>
                  </a:lnTo>
                  <a:lnTo>
                    <a:pt x="1264" y="316"/>
                  </a:lnTo>
                  <a:lnTo>
                    <a:pt x="1259" y="311"/>
                  </a:lnTo>
                  <a:lnTo>
                    <a:pt x="1250" y="309"/>
                  </a:lnTo>
                  <a:lnTo>
                    <a:pt x="1242" y="307"/>
                  </a:lnTo>
                  <a:lnTo>
                    <a:pt x="1239" y="302"/>
                  </a:lnTo>
                  <a:lnTo>
                    <a:pt x="1235" y="297"/>
                  </a:lnTo>
                  <a:lnTo>
                    <a:pt x="1230" y="293"/>
                  </a:lnTo>
                  <a:lnTo>
                    <a:pt x="1228" y="287"/>
                  </a:lnTo>
                  <a:lnTo>
                    <a:pt x="1230" y="271"/>
                  </a:lnTo>
                  <a:lnTo>
                    <a:pt x="1235" y="259"/>
                  </a:lnTo>
                  <a:lnTo>
                    <a:pt x="1242" y="249"/>
                  </a:lnTo>
                  <a:lnTo>
                    <a:pt x="1250" y="241"/>
                  </a:lnTo>
                  <a:lnTo>
                    <a:pt x="1268" y="224"/>
                  </a:lnTo>
                  <a:lnTo>
                    <a:pt x="1276" y="215"/>
                  </a:lnTo>
                  <a:lnTo>
                    <a:pt x="1283" y="205"/>
                  </a:lnTo>
                  <a:lnTo>
                    <a:pt x="1278" y="196"/>
                  </a:lnTo>
                  <a:lnTo>
                    <a:pt x="1271" y="189"/>
                  </a:lnTo>
                  <a:lnTo>
                    <a:pt x="1264" y="183"/>
                  </a:lnTo>
                  <a:lnTo>
                    <a:pt x="1256" y="178"/>
                  </a:lnTo>
                  <a:lnTo>
                    <a:pt x="1247" y="172"/>
                  </a:lnTo>
                  <a:lnTo>
                    <a:pt x="1244" y="169"/>
                  </a:lnTo>
                  <a:lnTo>
                    <a:pt x="1242" y="164"/>
                  </a:lnTo>
                  <a:lnTo>
                    <a:pt x="1240" y="162"/>
                  </a:lnTo>
                  <a:lnTo>
                    <a:pt x="1239" y="160"/>
                  </a:lnTo>
                  <a:lnTo>
                    <a:pt x="1235" y="157"/>
                  </a:lnTo>
                  <a:lnTo>
                    <a:pt x="1230" y="155"/>
                  </a:lnTo>
                  <a:lnTo>
                    <a:pt x="1228" y="154"/>
                  </a:lnTo>
                  <a:lnTo>
                    <a:pt x="1228" y="150"/>
                  </a:lnTo>
                  <a:lnTo>
                    <a:pt x="1204" y="154"/>
                  </a:lnTo>
                  <a:lnTo>
                    <a:pt x="1182" y="160"/>
                  </a:lnTo>
                  <a:lnTo>
                    <a:pt x="1162" y="166"/>
                  </a:lnTo>
                  <a:lnTo>
                    <a:pt x="1140" y="171"/>
                  </a:lnTo>
                  <a:lnTo>
                    <a:pt x="1135" y="171"/>
                  </a:lnTo>
                  <a:lnTo>
                    <a:pt x="1129" y="171"/>
                  </a:lnTo>
                  <a:lnTo>
                    <a:pt x="1128" y="169"/>
                  </a:lnTo>
                  <a:lnTo>
                    <a:pt x="1126" y="167"/>
                  </a:lnTo>
                  <a:lnTo>
                    <a:pt x="1126" y="166"/>
                  </a:lnTo>
                  <a:lnTo>
                    <a:pt x="1126" y="164"/>
                  </a:lnTo>
                  <a:lnTo>
                    <a:pt x="1124" y="164"/>
                  </a:lnTo>
                  <a:lnTo>
                    <a:pt x="1124" y="160"/>
                  </a:lnTo>
                  <a:lnTo>
                    <a:pt x="1123" y="157"/>
                  </a:lnTo>
                  <a:lnTo>
                    <a:pt x="1121" y="154"/>
                  </a:lnTo>
                  <a:lnTo>
                    <a:pt x="1119" y="150"/>
                  </a:lnTo>
                  <a:lnTo>
                    <a:pt x="1114" y="150"/>
                  </a:lnTo>
                  <a:lnTo>
                    <a:pt x="1109" y="150"/>
                  </a:lnTo>
                  <a:lnTo>
                    <a:pt x="1104" y="145"/>
                  </a:lnTo>
                  <a:lnTo>
                    <a:pt x="1095" y="142"/>
                  </a:lnTo>
                  <a:lnTo>
                    <a:pt x="1092" y="142"/>
                  </a:lnTo>
                  <a:lnTo>
                    <a:pt x="1085" y="143"/>
                  </a:lnTo>
                  <a:lnTo>
                    <a:pt x="1080" y="138"/>
                  </a:lnTo>
                  <a:lnTo>
                    <a:pt x="1075" y="133"/>
                  </a:lnTo>
                  <a:lnTo>
                    <a:pt x="1066" y="132"/>
                  </a:lnTo>
                  <a:lnTo>
                    <a:pt x="1058" y="130"/>
                  </a:lnTo>
                  <a:lnTo>
                    <a:pt x="1056" y="126"/>
                  </a:lnTo>
                  <a:lnTo>
                    <a:pt x="1054" y="123"/>
                  </a:lnTo>
                  <a:lnTo>
                    <a:pt x="1046" y="121"/>
                  </a:lnTo>
                  <a:lnTo>
                    <a:pt x="1042" y="120"/>
                  </a:lnTo>
                  <a:lnTo>
                    <a:pt x="1039" y="118"/>
                  </a:lnTo>
                  <a:lnTo>
                    <a:pt x="1037" y="114"/>
                  </a:lnTo>
                  <a:lnTo>
                    <a:pt x="1037" y="109"/>
                  </a:lnTo>
                  <a:lnTo>
                    <a:pt x="1032" y="109"/>
                  </a:lnTo>
                  <a:lnTo>
                    <a:pt x="1029" y="111"/>
                  </a:lnTo>
                  <a:lnTo>
                    <a:pt x="1025" y="113"/>
                  </a:lnTo>
                  <a:lnTo>
                    <a:pt x="1024" y="116"/>
                  </a:lnTo>
                  <a:lnTo>
                    <a:pt x="996" y="116"/>
                  </a:lnTo>
                  <a:lnTo>
                    <a:pt x="996" y="113"/>
                  </a:lnTo>
                  <a:lnTo>
                    <a:pt x="995" y="111"/>
                  </a:lnTo>
                  <a:lnTo>
                    <a:pt x="993" y="109"/>
                  </a:lnTo>
                  <a:lnTo>
                    <a:pt x="989" y="109"/>
                  </a:lnTo>
                  <a:lnTo>
                    <a:pt x="979" y="109"/>
                  </a:lnTo>
                  <a:lnTo>
                    <a:pt x="971" y="109"/>
                  </a:lnTo>
                  <a:lnTo>
                    <a:pt x="962" y="109"/>
                  </a:lnTo>
                  <a:lnTo>
                    <a:pt x="964" y="101"/>
                  </a:lnTo>
                  <a:lnTo>
                    <a:pt x="962" y="96"/>
                  </a:lnTo>
                  <a:lnTo>
                    <a:pt x="960" y="91"/>
                  </a:lnTo>
                  <a:lnTo>
                    <a:pt x="957" y="87"/>
                  </a:lnTo>
                  <a:lnTo>
                    <a:pt x="954" y="84"/>
                  </a:lnTo>
                  <a:lnTo>
                    <a:pt x="950" y="80"/>
                  </a:lnTo>
                  <a:lnTo>
                    <a:pt x="948" y="75"/>
                  </a:lnTo>
                  <a:lnTo>
                    <a:pt x="948" y="68"/>
                  </a:lnTo>
                  <a:lnTo>
                    <a:pt x="947" y="67"/>
                  </a:lnTo>
                  <a:lnTo>
                    <a:pt x="945" y="65"/>
                  </a:lnTo>
                  <a:lnTo>
                    <a:pt x="942" y="61"/>
                  </a:lnTo>
                  <a:lnTo>
                    <a:pt x="940" y="56"/>
                  </a:lnTo>
                  <a:lnTo>
                    <a:pt x="938" y="55"/>
                  </a:lnTo>
                  <a:lnTo>
                    <a:pt x="935" y="55"/>
                  </a:lnTo>
                  <a:lnTo>
                    <a:pt x="935" y="34"/>
                  </a:lnTo>
                  <a:lnTo>
                    <a:pt x="914" y="24"/>
                  </a:lnTo>
                  <a:lnTo>
                    <a:pt x="892" y="17"/>
                  </a:lnTo>
                  <a:lnTo>
                    <a:pt x="870" y="10"/>
                  </a:lnTo>
                  <a:lnTo>
                    <a:pt x="843" y="7"/>
                  </a:lnTo>
                  <a:lnTo>
                    <a:pt x="839" y="7"/>
                  </a:lnTo>
                  <a:lnTo>
                    <a:pt x="834" y="9"/>
                  </a:lnTo>
                  <a:lnTo>
                    <a:pt x="831" y="10"/>
                  </a:lnTo>
                  <a:lnTo>
                    <a:pt x="827" y="14"/>
                  </a:lnTo>
                  <a:lnTo>
                    <a:pt x="826" y="19"/>
                  </a:lnTo>
                  <a:lnTo>
                    <a:pt x="826" y="29"/>
                  </a:lnTo>
                  <a:lnTo>
                    <a:pt x="826" y="41"/>
                  </a:lnTo>
                  <a:lnTo>
                    <a:pt x="824" y="50"/>
                  </a:lnTo>
                  <a:lnTo>
                    <a:pt x="822" y="58"/>
                  </a:lnTo>
                  <a:lnTo>
                    <a:pt x="817" y="63"/>
                  </a:lnTo>
                  <a:lnTo>
                    <a:pt x="812" y="68"/>
                  </a:lnTo>
                  <a:lnTo>
                    <a:pt x="803" y="68"/>
                  </a:lnTo>
                  <a:lnTo>
                    <a:pt x="797" y="67"/>
                  </a:lnTo>
                  <a:lnTo>
                    <a:pt x="792" y="63"/>
                  </a:lnTo>
                  <a:lnTo>
                    <a:pt x="785" y="61"/>
                  </a:lnTo>
                  <a:lnTo>
                    <a:pt x="781" y="68"/>
                  </a:lnTo>
                  <a:lnTo>
                    <a:pt x="776" y="73"/>
                  </a:lnTo>
                  <a:lnTo>
                    <a:pt x="768" y="75"/>
                  </a:lnTo>
                  <a:lnTo>
                    <a:pt x="757" y="75"/>
                  </a:lnTo>
                  <a:lnTo>
                    <a:pt x="757" y="72"/>
                  </a:lnTo>
                  <a:lnTo>
                    <a:pt x="756" y="70"/>
                  </a:lnTo>
                  <a:lnTo>
                    <a:pt x="751" y="68"/>
                  </a:lnTo>
                  <a:lnTo>
                    <a:pt x="751" y="61"/>
                  </a:lnTo>
                  <a:lnTo>
                    <a:pt x="747" y="56"/>
                  </a:lnTo>
                  <a:lnTo>
                    <a:pt x="744" y="44"/>
                  </a:lnTo>
                  <a:lnTo>
                    <a:pt x="744" y="43"/>
                  </a:lnTo>
                  <a:lnTo>
                    <a:pt x="742" y="41"/>
                  </a:lnTo>
                  <a:lnTo>
                    <a:pt x="742" y="38"/>
                  </a:lnTo>
                  <a:lnTo>
                    <a:pt x="742" y="34"/>
                  </a:lnTo>
                  <a:lnTo>
                    <a:pt x="742" y="32"/>
                  </a:lnTo>
                  <a:lnTo>
                    <a:pt x="744" y="27"/>
                  </a:lnTo>
                  <a:lnTo>
                    <a:pt x="739" y="27"/>
                  </a:lnTo>
                  <a:lnTo>
                    <a:pt x="734" y="27"/>
                  </a:lnTo>
                  <a:lnTo>
                    <a:pt x="728" y="22"/>
                  </a:lnTo>
                  <a:lnTo>
                    <a:pt x="720" y="19"/>
                  </a:lnTo>
                  <a:lnTo>
                    <a:pt x="717" y="19"/>
                  </a:lnTo>
                  <a:lnTo>
                    <a:pt x="710" y="20"/>
                  </a:lnTo>
                  <a:lnTo>
                    <a:pt x="708" y="17"/>
                  </a:lnTo>
                  <a:lnTo>
                    <a:pt x="706" y="15"/>
                  </a:lnTo>
                  <a:lnTo>
                    <a:pt x="699" y="14"/>
                  </a:lnTo>
                  <a:lnTo>
                    <a:pt x="693" y="12"/>
                  </a:lnTo>
                  <a:lnTo>
                    <a:pt x="689" y="10"/>
                  </a:lnTo>
                  <a:lnTo>
                    <a:pt x="689" y="7"/>
                  </a:lnTo>
                  <a:lnTo>
                    <a:pt x="681" y="2"/>
                  </a:lnTo>
                  <a:lnTo>
                    <a:pt x="676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7" y="3"/>
                  </a:lnTo>
                  <a:lnTo>
                    <a:pt x="653" y="5"/>
                  </a:lnTo>
                  <a:lnTo>
                    <a:pt x="648" y="7"/>
                  </a:lnTo>
                  <a:lnTo>
                    <a:pt x="647" y="10"/>
                  </a:lnTo>
                  <a:lnTo>
                    <a:pt x="645" y="14"/>
                  </a:lnTo>
                  <a:lnTo>
                    <a:pt x="636" y="15"/>
                  </a:lnTo>
                  <a:lnTo>
                    <a:pt x="633" y="17"/>
                  </a:lnTo>
                  <a:lnTo>
                    <a:pt x="630" y="19"/>
                  </a:lnTo>
                  <a:lnTo>
                    <a:pt x="628" y="22"/>
                  </a:lnTo>
                  <a:lnTo>
                    <a:pt x="628" y="27"/>
                  </a:lnTo>
                  <a:lnTo>
                    <a:pt x="626" y="32"/>
                  </a:lnTo>
                  <a:lnTo>
                    <a:pt x="626" y="38"/>
                  </a:lnTo>
                  <a:lnTo>
                    <a:pt x="630" y="46"/>
                  </a:lnTo>
                  <a:lnTo>
                    <a:pt x="635" y="53"/>
                  </a:lnTo>
                  <a:lnTo>
                    <a:pt x="642" y="58"/>
                  </a:lnTo>
                  <a:lnTo>
                    <a:pt x="648" y="63"/>
                  </a:lnTo>
                  <a:lnTo>
                    <a:pt x="652" y="68"/>
                  </a:lnTo>
                  <a:lnTo>
                    <a:pt x="653" y="72"/>
                  </a:lnTo>
                  <a:lnTo>
                    <a:pt x="652" y="75"/>
                  </a:lnTo>
                  <a:lnTo>
                    <a:pt x="648" y="82"/>
                  </a:lnTo>
                  <a:lnTo>
                    <a:pt x="635" y="82"/>
                  </a:lnTo>
                  <a:lnTo>
                    <a:pt x="628" y="89"/>
                  </a:lnTo>
                  <a:lnTo>
                    <a:pt x="621" y="89"/>
                  </a:lnTo>
                  <a:lnTo>
                    <a:pt x="618" y="89"/>
                  </a:lnTo>
                  <a:lnTo>
                    <a:pt x="614" y="89"/>
                  </a:lnTo>
                  <a:lnTo>
                    <a:pt x="609" y="89"/>
                  </a:lnTo>
                  <a:lnTo>
                    <a:pt x="607" y="89"/>
                  </a:lnTo>
                  <a:lnTo>
                    <a:pt x="607" y="92"/>
                  </a:lnTo>
                  <a:lnTo>
                    <a:pt x="607" y="96"/>
                  </a:lnTo>
                  <a:lnTo>
                    <a:pt x="604" y="96"/>
                  </a:lnTo>
                  <a:lnTo>
                    <a:pt x="601" y="96"/>
                  </a:lnTo>
                  <a:lnTo>
                    <a:pt x="597" y="96"/>
                  </a:lnTo>
                  <a:lnTo>
                    <a:pt x="594" y="96"/>
                  </a:lnTo>
                  <a:lnTo>
                    <a:pt x="592" y="99"/>
                  </a:lnTo>
                  <a:lnTo>
                    <a:pt x="590" y="103"/>
                  </a:lnTo>
                  <a:lnTo>
                    <a:pt x="589" y="108"/>
                  </a:lnTo>
                  <a:lnTo>
                    <a:pt x="587" y="109"/>
                  </a:lnTo>
                  <a:lnTo>
                    <a:pt x="584" y="109"/>
                  </a:lnTo>
                  <a:lnTo>
                    <a:pt x="580" y="109"/>
                  </a:lnTo>
                  <a:lnTo>
                    <a:pt x="577" y="109"/>
                  </a:lnTo>
                  <a:lnTo>
                    <a:pt x="573" y="109"/>
                  </a:lnTo>
                  <a:lnTo>
                    <a:pt x="572" y="113"/>
                  </a:lnTo>
                  <a:lnTo>
                    <a:pt x="568" y="114"/>
                  </a:lnTo>
                  <a:lnTo>
                    <a:pt x="560" y="116"/>
                  </a:lnTo>
                  <a:lnTo>
                    <a:pt x="560" y="120"/>
                  </a:lnTo>
                  <a:lnTo>
                    <a:pt x="558" y="121"/>
                  </a:lnTo>
                  <a:lnTo>
                    <a:pt x="553" y="123"/>
                  </a:lnTo>
                  <a:lnTo>
                    <a:pt x="546" y="126"/>
                  </a:lnTo>
                  <a:lnTo>
                    <a:pt x="539" y="130"/>
                  </a:lnTo>
                  <a:lnTo>
                    <a:pt x="532" y="130"/>
                  </a:lnTo>
                  <a:lnTo>
                    <a:pt x="527" y="130"/>
                  </a:lnTo>
                  <a:lnTo>
                    <a:pt x="526" y="130"/>
                  </a:lnTo>
                  <a:lnTo>
                    <a:pt x="526" y="133"/>
                  </a:lnTo>
                  <a:lnTo>
                    <a:pt x="526" y="137"/>
                  </a:lnTo>
                  <a:lnTo>
                    <a:pt x="517" y="138"/>
                  </a:lnTo>
                  <a:lnTo>
                    <a:pt x="509" y="140"/>
                  </a:lnTo>
                  <a:lnTo>
                    <a:pt x="500" y="142"/>
                  </a:lnTo>
                  <a:lnTo>
                    <a:pt x="491" y="143"/>
                  </a:lnTo>
                  <a:lnTo>
                    <a:pt x="490" y="145"/>
                  </a:lnTo>
                  <a:lnTo>
                    <a:pt x="490" y="147"/>
                  </a:lnTo>
                  <a:lnTo>
                    <a:pt x="488" y="149"/>
                  </a:lnTo>
                  <a:lnTo>
                    <a:pt x="485" y="150"/>
                  </a:lnTo>
                  <a:lnTo>
                    <a:pt x="481" y="152"/>
                  </a:lnTo>
                  <a:lnTo>
                    <a:pt x="478" y="154"/>
                  </a:lnTo>
                  <a:lnTo>
                    <a:pt x="474" y="155"/>
                  </a:lnTo>
                  <a:lnTo>
                    <a:pt x="471" y="157"/>
                  </a:lnTo>
                  <a:lnTo>
                    <a:pt x="467" y="159"/>
                  </a:lnTo>
                  <a:lnTo>
                    <a:pt x="464" y="160"/>
                  </a:lnTo>
                  <a:lnTo>
                    <a:pt x="461" y="162"/>
                  </a:lnTo>
                  <a:lnTo>
                    <a:pt x="457" y="164"/>
                  </a:lnTo>
                  <a:lnTo>
                    <a:pt x="454" y="166"/>
                  </a:lnTo>
                  <a:lnTo>
                    <a:pt x="450" y="167"/>
                  </a:lnTo>
                  <a:lnTo>
                    <a:pt x="447" y="171"/>
                  </a:lnTo>
                  <a:lnTo>
                    <a:pt x="444" y="171"/>
                  </a:lnTo>
                  <a:lnTo>
                    <a:pt x="440" y="171"/>
                  </a:lnTo>
                  <a:lnTo>
                    <a:pt x="438" y="172"/>
                  </a:lnTo>
                  <a:lnTo>
                    <a:pt x="437" y="178"/>
                  </a:lnTo>
                  <a:lnTo>
                    <a:pt x="428" y="183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5" y="181"/>
                  </a:lnTo>
                  <a:lnTo>
                    <a:pt x="413" y="179"/>
                  </a:lnTo>
                  <a:lnTo>
                    <a:pt x="409" y="181"/>
                  </a:lnTo>
                  <a:lnTo>
                    <a:pt x="409" y="184"/>
                  </a:lnTo>
                  <a:lnTo>
                    <a:pt x="404" y="189"/>
                  </a:lnTo>
                  <a:lnTo>
                    <a:pt x="399" y="195"/>
                  </a:lnTo>
                  <a:lnTo>
                    <a:pt x="391" y="196"/>
                  </a:lnTo>
                  <a:lnTo>
                    <a:pt x="382" y="198"/>
                  </a:lnTo>
                  <a:lnTo>
                    <a:pt x="374" y="203"/>
                  </a:lnTo>
                  <a:lnTo>
                    <a:pt x="367" y="210"/>
                  </a:lnTo>
                  <a:lnTo>
                    <a:pt x="360" y="217"/>
                  </a:lnTo>
                  <a:lnTo>
                    <a:pt x="355" y="225"/>
                  </a:lnTo>
                  <a:lnTo>
                    <a:pt x="350" y="225"/>
                  </a:lnTo>
                  <a:lnTo>
                    <a:pt x="345" y="227"/>
                  </a:lnTo>
                  <a:lnTo>
                    <a:pt x="339" y="229"/>
                  </a:lnTo>
                  <a:lnTo>
                    <a:pt x="336" y="232"/>
                  </a:lnTo>
                  <a:lnTo>
                    <a:pt x="331" y="239"/>
                  </a:lnTo>
                  <a:lnTo>
                    <a:pt x="328" y="246"/>
                  </a:lnTo>
                  <a:lnTo>
                    <a:pt x="293" y="246"/>
                  </a:lnTo>
                  <a:lnTo>
                    <a:pt x="285" y="253"/>
                  </a:lnTo>
                  <a:lnTo>
                    <a:pt x="275" y="259"/>
                  </a:lnTo>
                  <a:lnTo>
                    <a:pt x="271" y="263"/>
                  </a:lnTo>
                  <a:lnTo>
                    <a:pt x="270" y="268"/>
                  </a:lnTo>
                  <a:lnTo>
                    <a:pt x="266" y="273"/>
                  </a:lnTo>
                  <a:lnTo>
                    <a:pt x="266" y="280"/>
                  </a:lnTo>
                  <a:lnTo>
                    <a:pt x="259" y="280"/>
                  </a:lnTo>
                  <a:lnTo>
                    <a:pt x="251" y="280"/>
                  </a:lnTo>
                  <a:lnTo>
                    <a:pt x="242" y="280"/>
                  </a:lnTo>
                  <a:lnTo>
                    <a:pt x="234" y="280"/>
                  </a:lnTo>
                  <a:lnTo>
                    <a:pt x="225" y="280"/>
                  </a:lnTo>
                  <a:lnTo>
                    <a:pt x="224" y="280"/>
                  </a:lnTo>
                  <a:lnTo>
                    <a:pt x="222" y="282"/>
                  </a:lnTo>
                  <a:lnTo>
                    <a:pt x="220" y="282"/>
                  </a:lnTo>
                  <a:lnTo>
                    <a:pt x="218" y="283"/>
                  </a:lnTo>
                  <a:lnTo>
                    <a:pt x="217" y="285"/>
                  </a:lnTo>
                  <a:lnTo>
                    <a:pt x="215" y="285"/>
                  </a:lnTo>
                  <a:lnTo>
                    <a:pt x="215" y="287"/>
                  </a:lnTo>
                  <a:lnTo>
                    <a:pt x="205" y="282"/>
                  </a:lnTo>
                  <a:lnTo>
                    <a:pt x="196" y="280"/>
                  </a:lnTo>
                  <a:lnTo>
                    <a:pt x="189" y="282"/>
                  </a:lnTo>
                  <a:lnTo>
                    <a:pt x="183" y="285"/>
                  </a:lnTo>
                  <a:lnTo>
                    <a:pt x="179" y="285"/>
                  </a:lnTo>
                  <a:lnTo>
                    <a:pt x="171" y="292"/>
                  </a:lnTo>
                  <a:lnTo>
                    <a:pt x="160" y="299"/>
                  </a:lnTo>
                  <a:lnTo>
                    <a:pt x="157" y="299"/>
                  </a:lnTo>
                  <a:lnTo>
                    <a:pt x="154" y="299"/>
                  </a:lnTo>
                  <a:lnTo>
                    <a:pt x="150" y="299"/>
                  </a:lnTo>
                  <a:lnTo>
                    <a:pt x="147" y="297"/>
                  </a:lnTo>
                  <a:lnTo>
                    <a:pt x="143" y="299"/>
                  </a:lnTo>
                  <a:lnTo>
                    <a:pt x="140" y="300"/>
                  </a:lnTo>
                  <a:lnTo>
                    <a:pt x="138" y="304"/>
                  </a:lnTo>
                  <a:lnTo>
                    <a:pt x="137" y="307"/>
                  </a:lnTo>
                  <a:lnTo>
                    <a:pt x="133" y="311"/>
                  </a:lnTo>
                  <a:lnTo>
                    <a:pt x="130" y="312"/>
                  </a:lnTo>
                  <a:lnTo>
                    <a:pt x="125" y="311"/>
                  </a:lnTo>
                  <a:lnTo>
                    <a:pt x="120" y="312"/>
                  </a:lnTo>
                  <a:lnTo>
                    <a:pt x="118" y="314"/>
                  </a:lnTo>
                  <a:lnTo>
                    <a:pt x="114" y="317"/>
                  </a:lnTo>
                  <a:lnTo>
                    <a:pt x="113" y="326"/>
                  </a:lnTo>
                  <a:lnTo>
                    <a:pt x="109" y="329"/>
                  </a:lnTo>
                  <a:lnTo>
                    <a:pt x="106" y="333"/>
                  </a:lnTo>
                  <a:lnTo>
                    <a:pt x="102" y="334"/>
                  </a:lnTo>
                  <a:lnTo>
                    <a:pt x="99" y="340"/>
                  </a:lnTo>
                  <a:lnTo>
                    <a:pt x="97" y="346"/>
                  </a:lnTo>
                  <a:lnTo>
                    <a:pt x="96" y="353"/>
                  </a:lnTo>
                  <a:lnTo>
                    <a:pt x="96" y="362"/>
                  </a:lnTo>
                  <a:lnTo>
                    <a:pt x="91" y="365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2"/>
                  </a:lnTo>
                  <a:lnTo>
                    <a:pt x="72" y="382"/>
                  </a:lnTo>
                  <a:lnTo>
                    <a:pt x="68" y="380"/>
                  </a:lnTo>
                  <a:lnTo>
                    <a:pt x="65" y="379"/>
                  </a:lnTo>
                  <a:lnTo>
                    <a:pt x="63" y="375"/>
                  </a:lnTo>
                  <a:lnTo>
                    <a:pt x="62" y="372"/>
                  </a:lnTo>
                  <a:lnTo>
                    <a:pt x="62" y="362"/>
                  </a:lnTo>
                  <a:lnTo>
                    <a:pt x="56" y="358"/>
                  </a:lnTo>
                  <a:lnTo>
                    <a:pt x="51" y="355"/>
                  </a:lnTo>
                  <a:lnTo>
                    <a:pt x="48" y="350"/>
                  </a:lnTo>
                  <a:lnTo>
                    <a:pt x="48" y="341"/>
                  </a:lnTo>
                  <a:lnTo>
                    <a:pt x="41" y="343"/>
                  </a:lnTo>
                  <a:lnTo>
                    <a:pt x="36" y="343"/>
                  </a:lnTo>
                  <a:lnTo>
                    <a:pt x="29" y="340"/>
                  </a:lnTo>
                  <a:lnTo>
                    <a:pt x="24" y="334"/>
                  </a:lnTo>
                  <a:lnTo>
                    <a:pt x="19" y="334"/>
                  </a:lnTo>
                  <a:lnTo>
                    <a:pt x="14" y="334"/>
                  </a:lnTo>
                  <a:lnTo>
                    <a:pt x="14" y="329"/>
                  </a:lnTo>
                  <a:lnTo>
                    <a:pt x="12" y="326"/>
                  </a:lnTo>
                  <a:lnTo>
                    <a:pt x="10" y="322"/>
                  </a:lnTo>
                  <a:lnTo>
                    <a:pt x="7" y="321"/>
                  </a:lnTo>
                  <a:lnTo>
                    <a:pt x="7" y="338"/>
                  </a:lnTo>
                  <a:lnTo>
                    <a:pt x="5" y="345"/>
                  </a:lnTo>
                  <a:lnTo>
                    <a:pt x="4" y="346"/>
                  </a:lnTo>
                  <a:lnTo>
                    <a:pt x="0" y="348"/>
                  </a:lnTo>
                  <a:lnTo>
                    <a:pt x="9" y="367"/>
                  </a:lnTo>
                  <a:lnTo>
                    <a:pt x="17" y="386"/>
                  </a:lnTo>
                  <a:lnTo>
                    <a:pt x="24" y="406"/>
                  </a:lnTo>
                  <a:lnTo>
                    <a:pt x="34" y="423"/>
                  </a:lnTo>
                  <a:lnTo>
                    <a:pt x="39" y="433"/>
                  </a:lnTo>
                  <a:lnTo>
                    <a:pt x="48" y="440"/>
                  </a:lnTo>
                  <a:lnTo>
                    <a:pt x="56" y="447"/>
                  </a:lnTo>
                  <a:lnTo>
                    <a:pt x="65" y="452"/>
                  </a:lnTo>
                  <a:lnTo>
                    <a:pt x="75" y="457"/>
                  </a:lnTo>
                  <a:lnTo>
                    <a:pt x="79" y="467"/>
                  </a:lnTo>
                  <a:lnTo>
                    <a:pt x="84" y="476"/>
                  </a:lnTo>
                  <a:lnTo>
                    <a:pt x="91" y="483"/>
                  </a:lnTo>
                  <a:lnTo>
                    <a:pt x="96" y="491"/>
                  </a:lnTo>
                  <a:lnTo>
                    <a:pt x="101" y="493"/>
                  </a:lnTo>
                  <a:lnTo>
                    <a:pt x="104" y="496"/>
                  </a:lnTo>
                  <a:lnTo>
                    <a:pt x="109" y="505"/>
                  </a:lnTo>
                  <a:lnTo>
                    <a:pt x="111" y="510"/>
                  </a:lnTo>
                  <a:lnTo>
                    <a:pt x="116" y="512"/>
                  </a:lnTo>
                  <a:lnTo>
                    <a:pt x="121" y="513"/>
                  </a:lnTo>
                  <a:lnTo>
                    <a:pt x="130" y="512"/>
                  </a:lnTo>
                  <a:lnTo>
                    <a:pt x="126" y="517"/>
                  </a:lnTo>
                  <a:lnTo>
                    <a:pt x="125" y="524"/>
                  </a:lnTo>
                  <a:lnTo>
                    <a:pt x="121" y="529"/>
                  </a:lnTo>
                  <a:lnTo>
                    <a:pt x="120" y="531"/>
                  </a:lnTo>
                  <a:lnTo>
                    <a:pt x="116" y="532"/>
                  </a:lnTo>
                  <a:lnTo>
                    <a:pt x="111" y="541"/>
                  </a:lnTo>
                  <a:lnTo>
                    <a:pt x="109" y="546"/>
                  </a:lnTo>
                  <a:lnTo>
                    <a:pt x="109" y="553"/>
                  </a:lnTo>
                  <a:lnTo>
                    <a:pt x="104" y="554"/>
                  </a:lnTo>
                  <a:lnTo>
                    <a:pt x="101" y="558"/>
                  </a:lnTo>
                  <a:lnTo>
                    <a:pt x="94" y="566"/>
                  </a:lnTo>
                  <a:lnTo>
                    <a:pt x="91" y="575"/>
                  </a:lnTo>
                  <a:lnTo>
                    <a:pt x="89" y="587"/>
                  </a:lnTo>
                  <a:lnTo>
                    <a:pt x="89" y="594"/>
                  </a:lnTo>
                  <a:lnTo>
                    <a:pt x="89" y="599"/>
                  </a:lnTo>
                  <a:lnTo>
                    <a:pt x="92" y="602"/>
                  </a:lnTo>
                  <a:lnTo>
                    <a:pt x="96" y="604"/>
                  </a:lnTo>
                  <a:lnTo>
                    <a:pt x="99" y="607"/>
                  </a:lnTo>
                  <a:lnTo>
                    <a:pt x="104" y="607"/>
                  </a:lnTo>
                  <a:lnTo>
                    <a:pt x="116" y="607"/>
                  </a:lnTo>
                  <a:lnTo>
                    <a:pt x="120" y="614"/>
                  </a:lnTo>
                  <a:lnTo>
                    <a:pt x="125" y="619"/>
                  </a:lnTo>
                  <a:lnTo>
                    <a:pt x="130" y="624"/>
                  </a:lnTo>
                  <a:lnTo>
                    <a:pt x="137" y="628"/>
                  </a:lnTo>
                  <a:lnTo>
                    <a:pt x="137" y="636"/>
                  </a:lnTo>
                  <a:lnTo>
                    <a:pt x="138" y="643"/>
                  </a:lnTo>
                  <a:lnTo>
                    <a:pt x="143" y="655"/>
                  </a:lnTo>
                  <a:lnTo>
                    <a:pt x="143" y="659"/>
                  </a:lnTo>
                  <a:lnTo>
                    <a:pt x="143" y="662"/>
                  </a:lnTo>
                  <a:lnTo>
                    <a:pt x="147" y="662"/>
                  </a:lnTo>
                  <a:lnTo>
                    <a:pt x="150" y="662"/>
                  </a:lnTo>
                  <a:lnTo>
                    <a:pt x="150" y="665"/>
                  </a:lnTo>
                  <a:lnTo>
                    <a:pt x="150" y="669"/>
                  </a:lnTo>
                  <a:lnTo>
                    <a:pt x="154" y="669"/>
                  </a:lnTo>
                  <a:lnTo>
                    <a:pt x="157" y="669"/>
                  </a:lnTo>
                  <a:lnTo>
                    <a:pt x="157" y="672"/>
                  </a:lnTo>
                  <a:lnTo>
                    <a:pt x="157" y="676"/>
                  </a:lnTo>
                  <a:lnTo>
                    <a:pt x="157" y="682"/>
                  </a:lnTo>
                  <a:lnTo>
                    <a:pt x="159" y="686"/>
                  </a:lnTo>
                  <a:lnTo>
                    <a:pt x="160" y="688"/>
                  </a:lnTo>
                  <a:lnTo>
                    <a:pt x="166" y="693"/>
                  </a:lnTo>
                  <a:lnTo>
                    <a:pt x="169" y="698"/>
                  </a:lnTo>
                  <a:lnTo>
                    <a:pt x="171" y="703"/>
                  </a:lnTo>
                  <a:lnTo>
                    <a:pt x="171" y="710"/>
                  </a:lnTo>
                  <a:lnTo>
                    <a:pt x="177" y="717"/>
                  </a:lnTo>
                  <a:lnTo>
                    <a:pt x="184" y="723"/>
                  </a:lnTo>
                  <a:lnTo>
                    <a:pt x="189" y="732"/>
                  </a:lnTo>
                  <a:lnTo>
                    <a:pt x="195" y="740"/>
                  </a:lnTo>
                  <a:lnTo>
                    <a:pt x="201" y="761"/>
                  </a:lnTo>
                  <a:lnTo>
                    <a:pt x="206" y="769"/>
                  </a:lnTo>
                  <a:lnTo>
                    <a:pt x="212" y="778"/>
                  </a:lnTo>
                  <a:lnTo>
                    <a:pt x="259" y="778"/>
                  </a:lnTo>
                  <a:lnTo>
                    <a:pt x="261" y="783"/>
                  </a:lnTo>
                  <a:lnTo>
                    <a:pt x="263" y="787"/>
                  </a:lnTo>
                  <a:lnTo>
                    <a:pt x="270" y="792"/>
                  </a:lnTo>
                  <a:lnTo>
                    <a:pt x="276" y="797"/>
                  </a:lnTo>
                  <a:lnTo>
                    <a:pt x="278" y="800"/>
                  </a:lnTo>
                  <a:lnTo>
                    <a:pt x="280" y="805"/>
                  </a:lnTo>
                  <a:lnTo>
                    <a:pt x="285" y="810"/>
                  </a:lnTo>
                  <a:lnTo>
                    <a:pt x="290" y="815"/>
                  </a:lnTo>
                  <a:lnTo>
                    <a:pt x="292" y="824"/>
                  </a:lnTo>
                  <a:lnTo>
                    <a:pt x="293" y="833"/>
                  </a:lnTo>
                  <a:lnTo>
                    <a:pt x="297" y="833"/>
                  </a:lnTo>
                  <a:lnTo>
                    <a:pt x="300" y="833"/>
                  </a:lnTo>
                  <a:lnTo>
                    <a:pt x="304" y="833"/>
                  </a:lnTo>
                  <a:lnTo>
                    <a:pt x="307" y="833"/>
                  </a:lnTo>
                  <a:lnTo>
                    <a:pt x="307" y="836"/>
                  </a:lnTo>
                  <a:lnTo>
                    <a:pt x="307" y="839"/>
                  </a:lnTo>
                  <a:lnTo>
                    <a:pt x="307" y="843"/>
                  </a:lnTo>
                  <a:lnTo>
                    <a:pt x="307" y="846"/>
                  </a:lnTo>
                  <a:lnTo>
                    <a:pt x="310" y="848"/>
                  </a:lnTo>
                  <a:lnTo>
                    <a:pt x="314" y="850"/>
                  </a:lnTo>
                  <a:lnTo>
                    <a:pt x="317" y="851"/>
                  </a:lnTo>
                  <a:lnTo>
                    <a:pt x="321" y="853"/>
                  </a:lnTo>
                  <a:lnTo>
                    <a:pt x="321" y="856"/>
                  </a:lnTo>
                  <a:lnTo>
                    <a:pt x="321" y="860"/>
                  </a:lnTo>
                  <a:lnTo>
                    <a:pt x="321" y="865"/>
                  </a:lnTo>
                  <a:lnTo>
                    <a:pt x="321" y="867"/>
                  </a:lnTo>
                  <a:lnTo>
                    <a:pt x="329" y="872"/>
                  </a:lnTo>
                  <a:lnTo>
                    <a:pt x="333" y="875"/>
                  </a:lnTo>
                  <a:lnTo>
                    <a:pt x="334" y="880"/>
                  </a:lnTo>
                  <a:lnTo>
                    <a:pt x="368" y="880"/>
                  </a:lnTo>
                  <a:lnTo>
                    <a:pt x="375" y="896"/>
                  </a:lnTo>
                  <a:lnTo>
                    <a:pt x="384" y="909"/>
                  </a:lnTo>
                  <a:lnTo>
                    <a:pt x="394" y="921"/>
                  </a:lnTo>
                  <a:lnTo>
                    <a:pt x="403" y="935"/>
                  </a:lnTo>
                  <a:lnTo>
                    <a:pt x="430" y="935"/>
                  </a:lnTo>
                  <a:lnTo>
                    <a:pt x="430" y="938"/>
                  </a:lnTo>
                  <a:lnTo>
                    <a:pt x="432" y="940"/>
                  </a:lnTo>
                  <a:lnTo>
                    <a:pt x="437" y="942"/>
                  </a:lnTo>
                  <a:lnTo>
                    <a:pt x="437" y="945"/>
                  </a:lnTo>
                  <a:lnTo>
                    <a:pt x="438" y="947"/>
                  </a:lnTo>
                  <a:lnTo>
                    <a:pt x="444" y="948"/>
                  </a:lnTo>
                  <a:lnTo>
                    <a:pt x="450" y="957"/>
                  </a:lnTo>
                  <a:lnTo>
                    <a:pt x="456" y="967"/>
                  </a:lnTo>
                  <a:lnTo>
                    <a:pt x="461" y="971"/>
                  </a:lnTo>
                  <a:lnTo>
                    <a:pt x="466" y="972"/>
                  </a:lnTo>
                  <a:lnTo>
                    <a:pt x="471" y="976"/>
                  </a:lnTo>
                  <a:lnTo>
                    <a:pt x="478" y="976"/>
                  </a:lnTo>
                  <a:lnTo>
                    <a:pt x="476" y="983"/>
                  </a:lnTo>
                  <a:lnTo>
                    <a:pt x="478" y="988"/>
                  </a:lnTo>
                  <a:lnTo>
                    <a:pt x="479" y="993"/>
                  </a:lnTo>
                  <a:lnTo>
                    <a:pt x="481" y="996"/>
                  </a:lnTo>
                  <a:lnTo>
                    <a:pt x="490" y="1000"/>
                  </a:lnTo>
                  <a:lnTo>
                    <a:pt x="498" y="1003"/>
                  </a:lnTo>
                  <a:lnTo>
                    <a:pt x="498" y="1024"/>
                  </a:lnTo>
                  <a:lnTo>
                    <a:pt x="498" y="1034"/>
                  </a:lnTo>
                  <a:lnTo>
                    <a:pt x="500" y="1042"/>
                  </a:lnTo>
                  <a:lnTo>
                    <a:pt x="502" y="1051"/>
                  </a:lnTo>
                  <a:lnTo>
                    <a:pt x="505" y="1058"/>
                  </a:lnTo>
                  <a:lnTo>
                    <a:pt x="512" y="1061"/>
                  </a:lnTo>
                  <a:lnTo>
                    <a:pt x="519" y="1064"/>
                  </a:lnTo>
                  <a:lnTo>
                    <a:pt x="527" y="1070"/>
                  </a:lnTo>
                  <a:lnTo>
                    <a:pt x="534" y="1076"/>
                  </a:lnTo>
                  <a:lnTo>
                    <a:pt x="543" y="1082"/>
                  </a:lnTo>
                  <a:lnTo>
                    <a:pt x="553" y="1085"/>
                  </a:lnTo>
                  <a:lnTo>
                    <a:pt x="553" y="1092"/>
                  </a:lnTo>
                  <a:lnTo>
                    <a:pt x="553" y="1095"/>
                  </a:lnTo>
                  <a:lnTo>
                    <a:pt x="555" y="1097"/>
                  </a:lnTo>
                  <a:lnTo>
                    <a:pt x="560" y="1099"/>
                  </a:lnTo>
                  <a:lnTo>
                    <a:pt x="560" y="1102"/>
                  </a:lnTo>
                  <a:lnTo>
                    <a:pt x="560" y="1105"/>
                  </a:lnTo>
                  <a:lnTo>
                    <a:pt x="560" y="1109"/>
                  </a:lnTo>
                  <a:lnTo>
                    <a:pt x="560" y="1112"/>
                  </a:lnTo>
                  <a:lnTo>
                    <a:pt x="561" y="1112"/>
                  </a:lnTo>
                  <a:lnTo>
                    <a:pt x="566" y="1112"/>
                  </a:lnTo>
                  <a:lnTo>
                    <a:pt x="570" y="1112"/>
                  </a:lnTo>
                  <a:lnTo>
                    <a:pt x="573" y="1112"/>
                  </a:lnTo>
                  <a:lnTo>
                    <a:pt x="573" y="1116"/>
                  </a:lnTo>
                  <a:lnTo>
                    <a:pt x="573" y="1119"/>
                  </a:lnTo>
                  <a:lnTo>
                    <a:pt x="575" y="1121"/>
                  </a:lnTo>
                  <a:lnTo>
                    <a:pt x="580" y="1121"/>
                  </a:lnTo>
                  <a:lnTo>
                    <a:pt x="590" y="1119"/>
                  </a:lnTo>
                  <a:lnTo>
                    <a:pt x="601" y="1117"/>
                  </a:lnTo>
                  <a:lnTo>
                    <a:pt x="604" y="1117"/>
                  </a:lnTo>
                  <a:lnTo>
                    <a:pt x="607" y="1119"/>
                  </a:lnTo>
                  <a:lnTo>
                    <a:pt x="607" y="1123"/>
                  </a:lnTo>
                  <a:lnTo>
                    <a:pt x="611" y="1124"/>
                  </a:lnTo>
                  <a:lnTo>
                    <a:pt x="618" y="1126"/>
                  </a:lnTo>
                  <a:lnTo>
                    <a:pt x="624" y="1128"/>
                  </a:lnTo>
                  <a:lnTo>
                    <a:pt x="626" y="1129"/>
                  </a:lnTo>
                  <a:lnTo>
                    <a:pt x="628" y="1133"/>
                  </a:lnTo>
                  <a:lnTo>
                    <a:pt x="662" y="1133"/>
                  </a:lnTo>
                  <a:lnTo>
                    <a:pt x="682" y="1119"/>
                  </a:lnTo>
                  <a:lnTo>
                    <a:pt x="703" y="1105"/>
                  </a:lnTo>
                  <a:lnTo>
                    <a:pt x="705" y="1109"/>
                  </a:lnTo>
                  <a:lnTo>
                    <a:pt x="706" y="1111"/>
                  </a:lnTo>
                  <a:lnTo>
                    <a:pt x="713" y="1112"/>
                  </a:lnTo>
                  <a:lnTo>
                    <a:pt x="730" y="1112"/>
                  </a:lnTo>
                  <a:lnTo>
                    <a:pt x="737" y="1116"/>
                  </a:lnTo>
                  <a:lnTo>
                    <a:pt x="744" y="1119"/>
                  </a:lnTo>
                  <a:lnTo>
                    <a:pt x="754" y="1119"/>
                  </a:lnTo>
                  <a:lnTo>
                    <a:pt x="764" y="1119"/>
                  </a:lnTo>
                  <a:lnTo>
                    <a:pt x="766" y="1114"/>
                  </a:lnTo>
                  <a:lnTo>
                    <a:pt x="771" y="1112"/>
                  </a:lnTo>
                  <a:lnTo>
                    <a:pt x="778" y="1112"/>
                  </a:lnTo>
                  <a:lnTo>
                    <a:pt x="785" y="1112"/>
                  </a:lnTo>
                  <a:lnTo>
                    <a:pt x="788" y="1104"/>
                  </a:lnTo>
                  <a:lnTo>
                    <a:pt x="790" y="1093"/>
                  </a:lnTo>
                  <a:lnTo>
                    <a:pt x="792" y="1071"/>
                  </a:lnTo>
                  <a:lnTo>
                    <a:pt x="793" y="1061"/>
                  </a:lnTo>
                  <a:lnTo>
                    <a:pt x="797" y="1054"/>
                  </a:lnTo>
                  <a:lnTo>
                    <a:pt x="803" y="1047"/>
                  </a:lnTo>
                  <a:lnTo>
                    <a:pt x="807" y="1046"/>
                  </a:lnTo>
                  <a:lnTo>
                    <a:pt x="812" y="1044"/>
                  </a:lnTo>
                  <a:lnTo>
                    <a:pt x="853" y="1044"/>
                  </a:lnTo>
                  <a:lnTo>
                    <a:pt x="853" y="989"/>
                  </a:lnTo>
                  <a:lnTo>
                    <a:pt x="855" y="983"/>
                  </a:lnTo>
                  <a:lnTo>
                    <a:pt x="858" y="977"/>
                  </a:lnTo>
                  <a:lnTo>
                    <a:pt x="860" y="971"/>
                  </a:lnTo>
                  <a:lnTo>
                    <a:pt x="860" y="962"/>
                  </a:lnTo>
                  <a:lnTo>
                    <a:pt x="860" y="945"/>
                  </a:lnTo>
                  <a:lnTo>
                    <a:pt x="861" y="938"/>
                  </a:lnTo>
                  <a:lnTo>
                    <a:pt x="863" y="937"/>
                  </a:lnTo>
                  <a:lnTo>
                    <a:pt x="867" y="935"/>
                  </a:lnTo>
                  <a:lnTo>
                    <a:pt x="870" y="935"/>
                  </a:lnTo>
                  <a:lnTo>
                    <a:pt x="873" y="935"/>
                  </a:lnTo>
                  <a:lnTo>
                    <a:pt x="877" y="935"/>
                  </a:lnTo>
                  <a:lnTo>
                    <a:pt x="880" y="935"/>
                  </a:lnTo>
                  <a:lnTo>
                    <a:pt x="882" y="937"/>
                  </a:lnTo>
                  <a:lnTo>
                    <a:pt x="884" y="942"/>
                  </a:lnTo>
                  <a:lnTo>
                    <a:pt x="885" y="945"/>
                  </a:lnTo>
                  <a:lnTo>
                    <a:pt x="887" y="948"/>
                  </a:lnTo>
                  <a:lnTo>
                    <a:pt x="890" y="948"/>
                  </a:lnTo>
                  <a:lnTo>
                    <a:pt x="894" y="948"/>
                  </a:lnTo>
                  <a:lnTo>
                    <a:pt x="897" y="948"/>
                  </a:lnTo>
                  <a:lnTo>
                    <a:pt x="901" y="948"/>
                  </a:lnTo>
                  <a:lnTo>
                    <a:pt x="901" y="952"/>
                  </a:lnTo>
                  <a:lnTo>
                    <a:pt x="901" y="955"/>
                  </a:lnTo>
                  <a:lnTo>
                    <a:pt x="902" y="955"/>
                  </a:lnTo>
                  <a:lnTo>
                    <a:pt x="908" y="955"/>
                  </a:lnTo>
                  <a:lnTo>
                    <a:pt x="911" y="955"/>
                  </a:lnTo>
                  <a:lnTo>
                    <a:pt x="914" y="955"/>
                  </a:lnTo>
                  <a:lnTo>
                    <a:pt x="933" y="947"/>
                  </a:lnTo>
                  <a:lnTo>
                    <a:pt x="943" y="943"/>
                  </a:lnTo>
                  <a:lnTo>
                    <a:pt x="955" y="942"/>
                  </a:lnTo>
                  <a:lnTo>
                    <a:pt x="957" y="947"/>
                  </a:lnTo>
                  <a:lnTo>
                    <a:pt x="960" y="950"/>
                  </a:lnTo>
                  <a:lnTo>
                    <a:pt x="966" y="952"/>
                  </a:lnTo>
                  <a:lnTo>
                    <a:pt x="971" y="954"/>
                  </a:lnTo>
                  <a:lnTo>
                    <a:pt x="983" y="955"/>
                  </a:lnTo>
                  <a:lnTo>
                    <a:pt x="986" y="959"/>
                  </a:lnTo>
                  <a:lnTo>
                    <a:pt x="989" y="962"/>
                  </a:lnTo>
                  <a:lnTo>
                    <a:pt x="998" y="967"/>
                  </a:lnTo>
                  <a:lnTo>
                    <a:pt x="1007" y="972"/>
                  </a:lnTo>
                  <a:lnTo>
                    <a:pt x="1017" y="976"/>
                  </a:lnTo>
                  <a:lnTo>
                    <a:pt x="1024" y="976"/>
                  </a:lnTo>
                  <a:lnTo>
                    <a:pt x="1030" y="976"/>
                  </a:lnTo>
                  <a:lnTo>
                    <a:pt x="1032" y="981"/>
                  </a:lnTo>
                  <a:lnTo>
                    <a:pt x="1036" y="983"/>
                  </a:lnTo>
                  <a:lnTo>
                    <a:pt x="1039" y="986"/>
                  </a:lnTo>
                  <a:lnTo>
                    <a:pt x="1044" y="986"/>
                  </a:lnTo>
                  <a:lnTo>
                    <a:pt x="1065" y="989"/>
                  </a:lnTo>
                  <a:lnTo>
                    <a:pt x="1065" y="996"/>
                  </a:lnTo>
                  <a:lnTo>
                    <a:pt x="1066" y="998"/>
                  </a:lnTo>
                  <a:lnTo>
                    <a:pt x="1070" y="998"/>
                  </a:lnTo>
                  <a:lnTo>
                    <a:pt x="1080" y="998"/>
                  </a:lnTo>
                  <a:lnTo>
                    <a:pt x="1092" y="996"/>
                  </a:lnTo>
                  <a:lnTo>
                    <a:pt x="1099" y="996"/>
                  </a:lnTo>
                  <a:lnTo>
                    <a:pt x="1099" y="1003"/>
                  </a:lnTo>
                  <a:lnTo>
                    <a:pt x="1100" y="1003"/>
                  </a:lnTo>
                  <a:lnTo>
                    <a:pt x="1106" y="1003"/>
                  </a:lnTo>
                  <a:lnTo>
                    <a:pt x="1109" y="1003"/>
                  </a:lnTo>
                  <a:lnTo>
                    <a:pt x="1112" y="1003"/>
                  </a:lnTo>
                  <a:lnTo>
                    <a:pt x="1117" y="1005"/>
                  </a:lnTo>
                  <a:lnTo>
                    <a:pt x="1121" y="1008"/>
                  </a:lnTo>
                  <a:lnTo>
                    <a:pt x="1128" y="1015"/>
                  </a:lnTo>
                  <a:lnTo>
                    <a:pt x="1131" y="1018"/>
                  </a:lnTo>
                  <a:lnTo>
                    <a:pt x="1135" y="1022"/>
                  </a:lnTo>
                  <a:lnTo>
                    <a:pt x="1140" y="1024"/>
                  </a:lnTo>
                  <a:lnTo>
                    <a:pt x="1146" y="1024"/>
                  </a:lnTo>
                  <a:lnTo>
                    <a:pt x="1152" y="1025"/>
                  </a:lnTo>
                  <a:lnTo>
                    <a:pt x="1153" y="1027"/>
                  </a:lnTo>
                  <a:lnTo>
                    <a:pt x="1153" y="1030"/>
                  </a:lnTo>
                  <a:lnTo>
                    <a:pt x="1169" y="1030"/>
                  </a:lnTo>
                  <a:lnTo>
                    <a:pt x="1182" y="1030"/>
                  </a:lnTo>
                  <a:lnTo>
                    <a:pt x="1208" y="1034"/>
                  </a:lnTo>
                  <a:lnTo>
                    <a:pt x="1233" y="1037"/>
                  </a:lnTo>
                  <a:lnTo>
                    <a:pt x="1247" y="1039"/>
                  </a:lnTo>
                  <a:lnTo>
                    <a:pt x="1262" y="1037"/>
                  </a:lnTo>
                  <a:lnTo>
                    <a:pt x="1269" y="1035"/>
                  </a:lnTo>
                  <a:lnTo>
                    <a:pt x="1274" y="1032"/>
                  </a:lnTo>
                  <a:lnTo>
                    <a:pt x="1281" y="1030"/>
                  </a:lnTo>
                  <a:lnTo>
                    <a:pt x="1290" y="1030"/>
                  </a:lnTo>
                  <a:lnTo>
                    <a:pt x="1293" y="1024"/>
                  </a:lnTo>
                  <a:lnTo>
                    <a:pt x="1298" y="1018"/>
                  </a:lnTo>
                  <a:lnTo>
                    <a:pt x="1307" y="1017"/>
                  </a:lnTo>
                  <a:lnTo>
                    <a:pt x="1317" y="1017"/>
                  </a:lnTo>
                  <a:lnTo>
                    <a:pt x="1370" y="1032"/>
                  </a:lnTo>
                  <a:lnTo>
                    <a:pt x="1419" y="1051"/>
                  </a:lnTo>
                  <a:lnTo>
                    <a:pt x="1419" y="1047"/>
                  </a:lnTo>
                  <a:lnTo>
                    <a:pt x="1423" y="1044"/>
                  </a:lnTo>
                  <a:lnTo>
                    <a:pt x="1424" y="1044"/>
                  </a:lnTo>
                  <a:lnTo>
                    <a:pt x="1428" y="1046"/>
                  </a:lnTo>
                  <a:lnTo>
                    <a:pt x="1435" y="1049"/>
                  </a:lnTo>
                  <a:lnTo>
                    <a:pt x="1440" y="1051"/>
                  </a:lnTo>
                  <a:lnTo>
                    <a:pt x="1440" y="1044"/>
                  </a:lnTo>
                  <a:lnTo>
                    <a:pt x="1453" y="1037"/>
                  </a:lnTo>
                  <a:lnTo>
                    <a:pt x="1460" y="1037"/>
                  </a:lnTo>
                  <a:lnTo>
                    <a:pt x="1462" y="1032"/>
                  </a:lnTo>
                  <a:lnTo>
                    <a:pt x="1465" y="1029"/>
                  </a:lnTo>
                  <a:lnTo>
                    <a:pt x="1474" y="1024"/>
                  </a:lnTo>
                  <a:lnTo>
                    <a:pt x="1476" y="1018"/>
                  </a:lnTo>
                  <a:lnTo>
                    <a:pt x="1477" y="1017"/>
                  </a:lnTo>
                  <a:lnTo>
                    <a:pt x="1481" y="1017"/>
                  </a:lnTo>
                  <a:lnTo>
                    <a:pt x="1482" y="1006"/>
                  </a:lnTo>
                  <a:lnTo>
                    <a:pt x="1486" y="1000"/>
                  </a:lnTo>
                  <a:lnTo>
                    <a:pt x="1489" y="993"/>
                  </a:lnTo>
                  <a:lnTo>
                    <a:pt x="1494" y="986"/>
                  </a:lnTo>
                  <a:lnTo>
                    <a:pt x="1500" y="981"/>
                  </a:lnTo>
                  <a:lnTo>
                    <a:pt x="1506" y="976"/>
                  </a:lnTo>
                  <a:lnTo>
                    <a:pt x="1522" y="969"/>
                  </a:lnTo>
                  <a:lnTo>
                    <a:pt x="1530" y="972"/>
                  </a:lnTo>
                  <a:lnTo>
                    <a:pt x="1539" y="976"/>
                  </a:lnTo>
                  <a:lnTo>
                    <a:pt x="1546" y="981"/>
                  </a:lnTo>
                  <a:lnTo>
                    <a:pt x="1547" y="984"/>
                  </a:lnTo>
                  <a:lnTo>
                    <a:pt x="1549" y="989"/>
                  </a:lnTo>
                  <a:lnTo>
                    <a:pt x="1556" y="989"/>
                  </a:lnTo>
                  <a:lnTo>
                    <a:pt x="1563" y="989"/>
                  </a:lnTo>
                  <a:lnTo>
                    <a:pt x="1605" y="981"/>
                  </a:lnTo>
                  <a:lnTo>
                    <a:pt x="1626" y="976"/>
                  </a:lnTo>
                  <a:lnTo>
                    <a:pt x="1645" y="969"/>
                  </a:lnTo>
                  <a:lnTo>
                    <a:pt x="1658" y="969"/>
                  </a:lnTo>
                  <a:lnTo>
                    <a:pt x="1658" y="966"/>
                  </a:lnTo>
                  <a:lnTo>
                    <a:pt x="1660" y="964"/>
                  </a:lnTo>
                  <a:lnTo>
                    <a:pt x="1665" y="962"/>
                  </a:lnTo>
                  <a:lnTo>
                    <a:pt x="1668" y="959"/>
                  </a:lnTo>
                  <a:lnTo>
                    <a:pt x="1670" y="957"/>
                  </a:lnTo>
                  <a:lnTo>
                    <a:pt x="1672" y="955"/>
                  </a:lnTo>
                  <a:lnTo>
                    <a:pt x="1674" y="950"/>
                  </a:lnTo>
                  <a:lnTo>
                    <a:pt x="1677" y="947"/>
                  </a:lnTo>
                  <a:lnTo>
                    <a:pt x="1686" y="942"/>
                  </a:lnTo>
                  <a:lnTo>
                    <a:pt x="1694" y="938"/>
                  </a:lnTo>
                  <a:lnTo>
                    <a:pt x="1703" y="931"/>
                  </a:lnTo>
                  <a:lnTo>
                    <a:pt x="1713" y="928"/>
                  </a:lnTo>
                  <a:lnTo>
                    <a:pt x="1720" y="928"/>
                  </a:lnTo>
                  <a:lnTo>
                    <a:pt x="1726" y="928"/>
                  </a:lnTo>
                  <a:lnTo>
                    <a:pt x="1726" y="894"/>
                  </a:lnTo>
                  <a:lnTo>
                    <a:pt x="1730" y="894"/>
                  </a:lnTo>
                  <a:lnTo>
                    <a:pt x="1733" y="891"/>
                  </a:lnTo>
                  <a:lnTo>
                    <a:pt x="1738" y="885"/>
                  </a:lnTo>
                  <a:lnTo>
                    <a:pt x="1740" y="882"/>
                  </a:lnTo>
                  <a:lnTo>
                    <a:pt x="1743" y="880"/>
                  </a:lnTo>
                  <a:lnTo>
                    <a:pt x="1747" y="880"/>
                  </a:lnTo>
                  <a:lnTo>
                    <a:pt x="1754" y="880"/>
                  </a:lnTo>
                  <a:lnTo>
                    <a:pt x="1759" y="882"/>
                  </a:lnTo>
                  <a:lnTo>
                    <a:pt x="1764" y="880"/>
                  </a:lnTo>
                  <a:lnTo>
                    <a:pt x="1767" y="879"/>
                  </a:lnTo>
                  <a:lnTo>
                    <a:pt x="1769" y="875"/>
                  </a:lnTo>
                  <a:lnTo>
                    <a:pt x="1774" y="870"/>
                  </a:lnTo>
                  <a:lnTo>
                    <a:pt x="1776" y="868"/>
                  </a:lnTo>
                  <a:lnTo>
                    <a:pt x="1781" y="867"/>
                  </a:lnTo>
                  <a:lnTo>
                    <a:pt x="1788" y="844"/>
                  </a:lnTo>
                  <a:lnTo>
                    <a:pt x="1793" y="821"/>
                  </a:lnTo>
                  <a:lnTo>
                    <a:pt x="1795" y="793"/>
                  </a:lnTo>
                  <a:lnTo>
                    <a:pt x="1795" y="780"/>
                  </a:lnTo>
                  <a:lnTo>
                    <a:pt x="1795" y="764"/>
                  </a:lnTo>
                  <a:lnTo>
                    <a:pt x="1798" y="763"/>
                  </a:lnTo>
                  <a:lnTo>
                    <a:pt x="1800" y="759"/>
                  </a:lnTo>
                  <a:lnTo>
                    <a:pt x="1801" y="756"/>
                  </a:lnTo>
                  <a:lnTo>
                    <a:pt x="1801" y="751"/>
                  </a:lnTo>
                  <a:lnTo>
                    <a:pt x="1807" y="749"/>
                  </a:lnTo>
                  <a:lnTo>
                    <a:pt x="1810" y="747"/>
                  </a:lnTo>
                  <a:lnTo>
                    <a:pt x="1815" y="744"/>
                  </a:lnTo>
                  <a:lnTo>
                    <a:pt x="1822" y="744"/>
                  </a:lnTo>
                  <a:lnTo>
                    <a:pt x="1825" y="742"/>
                  </a:lnTo>
                  <a:lnTo>
                    <a:pt x="1829" y="740"/>
                  </a:lnTo>
                  <a:lnTo>
                    <a:pt x="1830" y="739"/>
                  </a:lnTo>
                  <a:lnTo>
                    <a:pt x="1836" y="737"/>
                  </a:lnTo>
                  <a:lnTo>
                    <a:pt x="1841" y="737"/>
                  </a:lnTo>
                  <a:lnTo>
                    <a:pt x="1844" y="735"/>
                  </a:lnTo>
                  <a:lnTo>
                    <a:pt x="1847" y="734"/>
                  </a:lnTo>
                  <a:lnTo>
                    <a:pt x="1849" y="730"/>
                  </a:lnTo>
                  <a:lnTo>
                    <a:pt x="1853" y="730"/>
                  </a:lnTo>
                  <a:lnTo>
                    <a:pt x="1854" y="729"/>
                  </a:lnTo>
                  <a:lnTo>
                    <a:pt x="1856" y="723"/>
                  </a:lnTo>
                  <a:lnTo>
                    <a:pt x="1865" y="718"/>
                  </a:lnTo>
                  <a:lnTo>
                    <a:pt x="1871" y="711"/>
                  </a:lnTo>
                  <a:lnTo>
                    <a:pt x="1875" y="708"/>
                  </a:lnTo>
                  <a:lnTo>
                    <a:pt x="1876" y="703"/>
                  </a:lnTo>
                  <a:lnTo>
                    <a:pt x="1876" y="696"/>
                  </a:lnTo>
                  <a:lnTo>
                    <a:pt x="1876" y="689"/>
                  </a:lnTo>
                  <a:lnTo>
                    <a:pt x="1882" y="688"/>
                  </a:lnTo>
                  <a:lnTo>
                    <a:pt x="1885" y="684"/>
                  </a:lnTo>
                  <a:lnTo>
                    <a:pt x="1888" y="681"/>
                  </a:lnTo>
                  <a:lnTo>
                    <a:pt x="1890" y="676"/>
                  </a:lnTo>
                  <a:lnTo>
                    <a:pt x="1892" y="671"/>
                  </a:lnTo>
                  <a:lnTo>
                    <a:pt x="1895" y="667"/>
                  </a:lnTo>
                  <a:lnTo>
                    <a:pt x="1899" y="664"/>
                  </a:lnTo>
                  <a:lnTo>
                    <a:pt x="1904" y="662"/>
                  </a:lnTo>
                  <a:lnTo>
                    <a:pt x="1905" y="667"/>
                  </a:lnTo>
                  <a:lnTo>
                    <a:pt x="1911" y="669"/>
                  </a:lnTo>
                  <a:lnTo>
                    <a:pt x="1917" y="669"/>
                  </a:lnTo>
                  <a:lnTo>
                    <a:pt x="1924" y="669"/>
                  </a:lnTo>
                  <a:lnTo>
                    <a:pt x="1924" y="662"/>
                  </a:lnTo>
                  <a:lnTo>
                    <a:pt x="1929" y="657"/>
                  </a:lnTo>
                  <a:lnTo>
                    <a:pt x="1936" y="655"/>
                  </a:lnTo>
                  <a:lnTo>
                    <a:pt x="1945" y="655"/>
                  </a:lnTo>
                  <a:lnTo>
                    <a:pt x="1948" y="655"/>
                  </a:lnTo>
                  <a:lnTo>
                    <a:pt x="1950" y="654"/>
                  </a:lnTo>
                  <a:lnTo>
                    <a:pt x="1952" y="648"/>
                  </a:lnTo>
                  <a:lnTo>
                    <a:pt x="1979" y="648"/>
                  </a:lnTo>
                  <a:lnTo>
                    <a:pt x="1980" y="645"/>
                  </a:lnTo>
                  <a:lnTo>
                    <a:pt x="1982" y="642"/>
                  </a:lnTo>
                  <a:lnTo>
                    <a:pt x="1984" y="640"/>
                  </a:lnTo>
                  <a:lnTo>
                    <a:pt x="1986" y="635"/>
                  </a:lnTo>
                  <a:lnTo>
                    <a:pt x="1980" y="626"/>
                  </a:lnTo>
                  <a:lnTo>
                    <a:pt x="1974" y="619"/>
                  </a:lnTo>
                  <a:lnTo>
                    <a:pt x="1967" y="613"/>
                  </a:lnTo>
                  <a:lnTo>
                    <a:pt x="1958" y="607"/>
                  </a:lnTo>
                  <a:close/>
                  <a:moveTo>
                    <a:pt x="1361" y="415"/>
                  </a:moveTo>
                  <a:lnTo>
                    <a:pt x="1363" y="415"/>
                  </a:lnTo>
                  <a:lnTo>
                    <a:pt x="1361" y="415"/>
                  </a:lnTo>
                  <a:close/>
                  <a:moveTo>
                    <a:pt x="1365" y="411"/>
                  </a:moveTo>
                  <a:lnTo>
                    <a:pt x="1366" y="409"/>
                  </a:lnTo>
                  <a:lnTo>
                    <a:pt x="1365" y="411"/>
                  </a:lnTo>
                  <a:close/>
                  <a:moveTo>
                    <a:pt x="1363" y="413"/>
                  </a:moveTo>
                  <a:lnTo>
                    <a:pt x="1365" y="411"/>
                  </a:lnTo>
                  <a:lnTo>
                    <a:pt x="1363" y="413"/>
                  </a:lnTo>
                  <a:close/>
                  <a:moveTo>
                    <a:pt x="1360" y="415"/>
                  </a:moveTo>
                  <a:lnTo>
                    <a:pt x="1358" y="416"/>
                  </a:lnTo>
                  <a:lnTo>
                    <a:pt x="1360" y="415"/>
                  </a:lnTo>
                  <a:close/>
                  <a:moveTo>
                    <a:pt x="1297" y="386"/>
                  </a:moveTo>
                  <a:lnTo>
                    <a:pt x="1297" y="38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5" name="Freeform 223">
              <a:extLst>
                <a:ext uri="{FF2B5EF4-FFF2-40B4-BE49-F238E27FC236}">
                  <a16:creationId xmlns:a16="http://schemas.microsoft.com/office/drawing/2014/main" id="{CC1A40B2-AEBF-4D1C-97CB-4D45E87CC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5904" y="4005597"/>
              <a:ext cx="1587" cy="1588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1 h 2"/>
                <a:gd name="T6" fmla="*/ 2 w 3"/>
                <a:gd name="T7" fmla="*/ 1 h 2"/>
                <a:gd name="T8" fmla="*/ 0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" name="Freeform 224">
              <a:extLst>
                <a:ext uri="{FF2B5EF4-FFF2-40B4-BE49-F238E27FC236}">
                  <a16:creationId xmlns:a16="http://schemas.microsoft.com/office/drawing/2014/main" id="{76427175-3C8A-4213-AB0D-82898F755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0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" name="Freeform 225">
              <a:extLst>
                <a:ext uri="{FF2B5EF4-FFF2-40B4-BE49-F238E27FC236}">
                  <a16:creationId xmlns:a16="http://schemas.microsoft.com/office/drawing/2014/main" id="{01E326BE-49FD-4EFA-9498-EBD388457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" name="Freeform 226">
              <a:extLst>
                <a:ext uri="{FF2B5EF4-FFF2-40B4-BE49-F238E27FC236}">
                  <a16:creationId xmlns:a16="http://schemas.microsoft.com/office/drawing/2014/main" id="{9659FAE5-29CF-4F21-A916-5017E7558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2729" y="4005597"/>
              <a:ext cx="1587" cy="158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1 h 2"/>
                <a:gd name="T4" fmla="*/ 3 w 4"/>
                <a:gd name="T5" fmla="*/ 0 h 2"/>
                <a:gd name="T6" fmla="*/ 3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" name="Freeform 227">
              <a:extLst>
                <a:ext uri="{FF2B5EF4-FFF2-40B4-BE49-F238E27FC236}">
                  <a16:creationId xmlns:a16="http://schemas.microsoft.com/office/drawing/2014/main" id="{A8F1B0CB-9F64-4439-AC11-E4CE36DE0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254" y="4007185"/>
              <a:ext cx="1587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" name="Freeform 228">
              <a:extLst>
                <a:ext uri="{FF2B5EF4-FFF2-40B4-BE49-F238E27FC236}">
                  <a16:creationId xmlns:a16="http://schemas.microsoft.com/office/drawing/2014/main" id="{8611E60F-C315-4014-8C67-FEE5EE147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29" y="4007185"/>
              <a:ext cx="3175" cy="1587"/>
            </a:xfrm>
            <a:custGeom>
              <a:avLst/>
              <a:gdLst>
                <a:gd name="T0" fmla="*/ 8 w 9"/>
                <a:gd name="T1" fmla="*/ 2 h 3"/>
                <a:gd name="T2" fmla="*/ 8 w 9"/>
                <a:gd name="T3" fmla="*/ 2 h 3"/>
                <a:gd name="T4" fmla="*/ 0 w 9"/>
                <a:gd name="T5" fmla="*/ 0 h 3"/>
                <a:gd name="T6" fmla="*/ 0 w 9"/>
                <a:gd name="T7" fmla="*/ 0 h 3"/>
                <a:gd name="T8" fmla="*/ 8 w 9"/>
                <a:gd name="T9" fmla="*/ 0 h 3"/>
                <a:gd name="T10" fmla="*/ 8 w 9"/>
                <a:gd name="T11" fmla="*/ 0 h 3"/>
                <a:gd name="T12" fmla="*/ 8 w 9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" name="Freeform 229">
              <a:extLst>
                <a:ext uri="{FF2B5EF4-FFF2-40B4-BE49-F238E27FC236}">
                  <a16:creationId xmlns:a16="http://schemas.microsoft.com/office/drawing/2014/main" id="{2E14D7CB-A567-4FF3-AA01-B34A1A558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9079" y="4005597"/>
              <a:ext cx="1587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" name="Freeform 230">
              <a:extLst>
                <a:ext uri="{FF2B5EF4-FFF2-40B4-BE49-F238E27FC236}">
                  <a16:creationId xmlns:a16="http://schemas.microsoft.com/office/drawing/2014/main" id="{7929964F-25E0-4766-BCD2-D39F50DF2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Freeform 231">
              <a:extLst>
                <a:ext uri="{FF2B5EF4-FFF2-40B4-BE49-F238E27FC236}">
                  <a16:creationId xmlns:a16="http://schemas.microsoft.com/office/drawing/2014/main" id="{AAC3E7D0-72FE-4340-A52C-3BFFD417A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7810"/>
              <a:ext cx="1587" cy="158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" name="Freeform 232">
              <a:extLst>
                <a:ext uri="{FF2B5EF4-FFF2-40B4-BE49-F238E27FC236}">
                  <a16:creationId xmlns:a16="http://schemas.microsoft.com/office/drawing/2014/main" id="{49806C9C-585F-4B06-98E1-1D713F9CB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" name="Freeform 233">
              <a:extLst>
                <a:ext uri="{FF2B5EF4-FFF2-40B4-BE49-F238E27FC236}">
                  <a16:creationId xmlns:a16="http://schemas.microsoft.com/office/drawing/2014/main" id="{F9BE4DAF-A36A-456A-AB74-5F08D0E45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4 h 5"/>
                <a:gd name="T8" fmla="*/ 0 w 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" name="Freeform 234">
              <a:extLst>
                <a:ext uri="{FF2B5EF4-FFF2-40B4-BE49-F238E27FC236}">
                  <a16:creationId xmlns:a16="http://schemas.microsoft.com/office/drawing/2014/main" id="{52803B3C-5282-4128-90AE-105E496E8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3047"/>
              <a:ext cx="1587" cy="1588"/>
            </a:xfrm>
            <a:custGeom>
              <a:avLst/>
              <a:gdLst>
                <a:gd name="T0" fmla="*/ 2 w 3"/>
                <a:gd name="T1" fmla="*/ 0 h 6"/>
                <a:gd name="T2" fmla="*/ 2 w 3"/>
                <a:gd name="T3" fmla="*/ 0 h 6"/>
                <a:gd name="T4" fmla="*/ 0 w 3"/>
                <a:gd name="T5" fmla="*/ 5 h 6"/>
                <a:gd name="T6" fmla="*/ 0 w 3"/>
                <a:gd name="T7" fmla="*/ 5 h 6"/>
                <a:gd name="T8" fmla="*/ 2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" name="Freeform 235">
              <a:extLst>
                <a:ext uri="{FF2B5EF4-FFF2-40B4-BE49-F238E27FC236}">
                  <a16:creationId xmlns:a16="http://schemas.microsoft.com/office/drawing/2014/main" id="{3085BCCE-F325-4B03-96AE-3A6696FFA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" name="Freeform 236">
              <a:extLst>
                <a:ext uri="{FF2B5EF4-FFF2-40B4-BE49-F238E27FC236}">
                  <a16:creationId xmlns:a16="http://schemas.microsoft.com/office/drawing/2014/main" id="{4FE9D5B6-20D3-4B00-87F8-8A95BCA58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9397"/>
              <a:ext cx="1587" cy="158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" name="Freeform 237">
              <a:extLst>
                <a:ext uri="{FF2B5EF4-FFF2-40B4-BE49-F238E27FC236}">
                  <a16:creationId xmlns:a16="http://schemas.microsoft.com/office/drawing/2014/main" id="{ECB0BD6B-C601-43F5-8CF0-F6880C7D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0" name="Freeform 238">
              <a:extLst>
                <a:ext uri="{FF2B5EF4-FFF2-40B4-BE49-F238E27FC236}">
                  <a16:creationId xmlns:a16="http://schemas.microsoft.com/office/drawing/2014/main" id="{AFFBCE2F-9338-4190-BE36-842E6A832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991" y="400242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" name="Freeform 239">
              <a:extLst>
                <a:ext uri="{FF2B5EF4-FFF2-40B4-BE49-F238E27FC236}">
                  <a16:creationId xmlns:a16="http://schemas.microsoft.com/office/drawing/2014/main" id="{10CFC942-C21B-40BF-9485-DB0A549E3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" name="Freeform 240">
              <a:extLst>
                <a:ext uri="{FF2B5EF4-FFF2-40B4-BE49-F238E27FC236}">
                  <a16:creationId xmlns:a16="http://schemas.microsoft.com/office/drawing/2014/main" id="{328211E5-D8A8-4959-A982-D4DF845D6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3847"/>
              <a:ext cx="1588" cy="1588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" name="Freeform 241">
              <a:extLst>
                <a:ext uri="{FF2B5EF4-FFF2-40B4-BE49-F238E27FC236}">
                  <a16:creationId xmlns:a16="http://schemas.microsoft.com/office/drawing/2014/main" id="{A20CE0D4-F8A7-4049-A435-5BEA9AB1A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226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2 w 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" name="Freeform 242">
              <a:extLst>
                <a:ext uri="{FF2B5EF4-FFF2-40B4-BE49-F238E27FC236}">
                  <a16:creationId xmlns:a16="http://schemas.microsoft.com/office/drawing/2014/main" id="{CD1D9D6C-7179-4EE6-B207-1C7E473DB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" name="Freeform 243">
              <a:extLst>
                <a:ext uri="{FF2B5EF4-FFF2-40B4-BE49-F238E27FC236}">
                  <a16:creationId xmlns:a16="http://schemas.microsoft.com/office/drawing/2014/main" id="{F2AB5927-836B-4BC1-971D-BB409B54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2429" y="4057985"/>
              <a:ext cx="7937" cy="1587"/>
            </a:xfrm>
            <a:custGeom>
              <a:avLst/>
              <a:gdLst>
                <a:gd name="T0" fmla="*/ 21 w 22"/>
                <a:gd name="T1" fmla="*/ 0 h 2"/>
                <a:gd name="T2" fmla="*/ 0 w 22"/>
                <a:gd name="T3" fmla="*/ 0 h 2"/>
                <a:gd name="T4" fmla="*/ 0 w 22"/>
                <a:gd name="T5" fmla="*/ 1 h 2"/>
                <a:gd name="T6" fmla="*/ 0 w 22"/>
                <a:gd name="T7" fmla="*/ 1 h 2"/>
                <a:gd name="T8" fmla="*/ 10 w 22"/>
                <a:gd name="T9" fmla="*/ 0 h 2"/>
                <a:gd name="T10" fmla="*/ 10 w 22"/>
                <a:gd name="T11" fmla="*/ 0 h 2"/>
                <a:gd name="T12" fmla="*/ 21 w 2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">
                  <a:moveTo>
                    <a:pt x="2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" name="Freeform 244">
              <a:extLst>
                <a:ext uri="{FF2B5EF4-FFF2-40B4-BE49-F238E27FC236}">
                  <a16:creationId xmlns:a16="http://schemas.microsoft.com/office/drawing/2014/main" id="{CF4443CB-A7F2-4501-9ABA-E3FAC7072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0672"/>
              <a:ext cx="1588" cy="4763"/>
            </a:xfrm>
            <a:custGeom>
              <a:avLst/>
              <a:gdLst>
                <a:gd name="T0" fmla="*/ 5 w 6"/>
                <a:gd name="T1" fmla="*/ 11 h 12"/>
                <a:gd name="T2" fmla="*/ 5 w 6"/>
                <a:gd name="T3" fmla="*/ 11 h 12"/>
                <a:gd name="T4" fmla="*/ 4 w 6"/>
                <a:gd name="T5" fmla="*/ 7 h 12"/>
                <a:gd name="T6" fmla="*/ 2 w 6"/>
                <a:gd name="T7" fmla="*/ 4 h 12"/>
                <a:gd name="T8" fmla="*/ 2 w 6"/>
                <a:gd name="T9" fmla="*/ 4 h 12"/>
                <a:gd name="T10" fmla="*/ 0 w 6"/>
                <a:gd name="T11" fmla="*/ 0 h 12"/>
                <a:gd name="T12" fmla="*/ 0 w 6"/>
                <a:gd name="T13" fmla="*/ 0 h 12"/>
                <a:gd name="T14" fmla="*/ 2 w 6"/>
                <a:gd name="T15" fmla="*/ 6 h 12"/>
                <a:gd name="T16" fmla="*/ 5 w 6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5" y="11"/>
                  </a:moveTo>
                  <a:lnTo>
                    <a:pt x="5" y="11"/>
                  </a:lnTo>
                  <a:lnTo>
                    <a:pt x="4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5" y="1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" name="Freeform 245">
              <a:extLst>
                <a:ext uri="{FF2B5EF4-FFF2-40B4-BE49-F238E27FC236}">
                  <a16:creationId xmlns:a16="http://schemas.microsoft.com/office/drawing/2014/main" id="{83B1F7E9-63AE-4237-84B7-918A09823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" name="Freeform 246">
              <a:extLst>
                <a:ext uri="{FF2B5EF4-FFF2-40B4-BE49-F238E27FC236}">
                  <a16:creationId xmlns:a16="http://schemas.microsoft.com/office/drawing/2014/main" id="{13571D8C-FCC7-4779-AF78-7E96016CF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2241" y="4640597"/>
              <a:ext cx="674688" cy="644525"/>
            </a:xfrm>
            <a:custGeom>
              <a:avLst/>
              <a:gdLst>
                <a:gd name="T0" fmla="*/ 546 w 1872"/>
                <a:gd name="T1" fmla="*/ 1127 h 1789"/>
                <a:gd name="T2" fmla="*/ 385 w 1872"/>
                <a:gd name="T3" fmla="*/ 962 h 1789"/>
                <a:gd name="T4" fmla="*/ 440 w 1872"/>
                <a:gd name="T5" fmla="*/ 800 h 1789"/>
                <a:gd name="T6" fmla="*/ 360 w 1872"/>
                <a:gd name="T7" fmla="*/ 709 h 1789"/>
                <a:gd name="T8" fmla="*/ 320 w 1872"/>
                <a:gd name="T9" fmla="*/ 636 h 1789"/>
                <a:gd name="T10" fmla="*/ 264 w 1872"/>
                <a:gd name="T11" fmla="*/ 742 h 1789"/>
                <a:gd name="T12" fmla="*/ 336 w 1872"/>
                <a:gd name="T13" fmla="*/ 832 h 1789"/>
                <a:gd name="T14" fmla="*/ 291 w 1872"/>
                <a:gd name="T15" fmla="*/ 682 h 1789"/>
                <a:gd name="T16" fmla="*/ 349 w 1872"/>
                <a:gd name="T17" fmla="*/ 921 h 1789"/>
                <a:gd name="T18" fmla="*/ 341 w 1872"/>
                <a:gd name="T19" fmla="*/ 940 h 1789"/>
                <a:gd name="T20" fmla="*/ 1126 w 1872"/>
                <a:gd name="T21" fmla="*/ 1687 h 1789"/>
                <a:gd name="T22" fmla="*/ 1039 w 1872"/>
                <a:gd name="T23" fmla="*/ 1508 h 1789"/>
                <a:gd name="T24" fmla="*/ 1061 w 1872"/>
                <a:gd name="T25" fmla="*/ 1481 h 1789"/>
                <a:gd name="T26" fmla="*/ 1028 w 1872"/>
                <a:gd name="T27" fmla="*/ 1508 h 1789"/>
                <a:gd name="T28" fmla="*/ 1762 w 1872"/>
                <a:gd name="T29" fmla="*/ 498 h 1789"/>
                <a:gd name="T30" fmla="*/ 1719 w 1872"/>
                <a:gd name="T31" fmla="*/ 324 h 1789"/>
                <a:gd name="T32" fmla="*/ 1595 w 1872"/>
                <a:gd name="T33" fmla="*/ 218 h 1789"/>
                <a:gd name="T34" fmla="*/ 1414 w 1872"/>
                <a:gd name="T35" fmla="*/ 286 h 1789"/>
                <a:gd name="T36" fmla="*/ 1168 w 1872"/>
                <a:gd name="T37" fmla="*/ 232 h 1789"/>
                <a:gd name="T38" fmla="*/ 1020 w 1872"/>
                <a:gd name="T39" fmla="*/ 51 h 1789"/>
                <a:gd name="T40" fmla="*/ 858 w 1872"/>
                <a:gd name="T41" fmla="*/ 76 h 1789"/>
                <a:gd name="T42" fmla="*/ 677 w 1872"/>
                <a:gd name="T43" fmla="*/ 152 h 1789"/>
                <a:gd name="T44" fmla="*/ 604 w 1872"/>
                <a:gd name="T45" fmla="*/ 344 h 1789"/>
                <a:gd name="T46" fmla="*/ 535 w 1872"/>
                <a:gd name="T47" fmla="*/ 481 h 1789"/>
                <a:gd name="T48" fmla="*/ 329 w 1872"/>
                <a:gd name="T49" fmla="*/ 396 h 1789"/>
                <a:gd name="T50" fmla="*/ 131 w 1872"/>
                <a:gd name="T51" fmla="*/ 532 h 1789"/>
                <a:gd name="T52" fmla="*/ 13 w 1872"/>
                <a:gd name="T53" fmla="*/ 571 h 1789"/>
                <a:gd name="T54" fmla="*/ 107 w 1872"/>
                <a:gd name="T55" fmla="*/ 778 h 1789"/>
                <a:gd name="T56" fmla="*/ 257 w 1872"/>
                <a:gd name="T57" fmla="*/ 616 h 1789"/>
                <a:gd name="T58" fmla="*/ 394 w 1872"/>
                <a:gd name="T59" fmla="*/ 636 h 1789"/>
                <a:gd name="T60" fmla="*/ 476 w 1872"/>
                <a:gd name="T61" fmla="*/ 865 h 1789"/>
                <a:gd name="T62" fmla="*/ 580 w 1872"/>
                <a:gd name="T63" fmla="*/ 1013 h 1789"/>
                <a:gd name="T64" fmla="*/ 481 w 1872"/>
                <a:gd name="T65" fmla="*/ 887 h 1789"/>
                <a:gd name="T66" fmla="*/ 489 w 1872"/>
                <a:gd name="T67" fmla="*/ 957 h 1789"/>
                <a:gd name="T68" fmla="*/ 549 w 1872"/>
                <a:gd name="T69" fmla="*/ 1078 h 1789"/>
                <a:gd name="T70" fmla="*/ 605 w 1872"/>
                <a:gd name="T71" fmla="*/ 1139 h 1789"/>
                <a:gd name="T72" fmla="*/ 761 w 1872"/>
                <a:gd name="T73" fmla="*/ 1247 h 1789"/>
                <a:gd name="T74" fmla="*/ 894 w 1872"/>
                <a:gd name="T75" fmla="*/ 1339 h 1789"/>
                <a:gd name="T76" fmla="*/ 1172 w 1872"/>
                <a:gd name="T77" fmla="*/ 1448 h 1789"/>
                <a:gd name="T78" fmla="*/ 1366 w 1872"/>
                <a:gd name="T79" fmla="*/ 1591 h 1789"/>
                <a:gd name="T80" fmla="*/ 1182 w 1872"/>
                <a:gd name="T81" fmla="*/ 1562 h 1789"/>
                <a:gd name="T82" fmla="*/ 1503 w 1872"/>
                <a:gd name="T83" fmla="*/ 1690 h 1789"/>
                <a:gd name="T84" fmla="*/ 1508 w 1872"/>
                <a:gd name="T85" fmla="*/ 1668 h 1789"/>
                <a:gd name="T86" fmla="*/ 1318 w 1872"/>
                <a:gd name="T87" fmla="*/ 1492 h 1789"/>
                <a:gd name="T88" fmla="*/ 1163 w 1872"/>
                <a:gd name="T89" fmla="*/ 1330 h 1789"/>
                <a:gd name="T90" fmla="*/ 970 w 1872"/>
                <a:gd name="T91" fmla="*/ 1112 h 1789"/>
                <a:gd name="T92" fmla="*/ 844 w 1872"/>
                <a:gd name="T93" fmla="*/ 897 h 1789"/>
                <a:gd name="T94" fmla="*/ 723 w 1872"/>
                <a:gd name="T95" fmla="*/ 747 h 1789"/>
                <a:gd name="T96" fmla="*/ 829 w 1872"/>
                <a:gd name="T97" fmla="*/ 677 h 1789"/>
                <a:gd name="T98" fmla="*/ 1028 w 1872"/>
                <a:gd name="T99" fmla="*/ 612 h 1789"/>
                <a:gd name="T100" fmla="*/ 1363 w 1872"/>
                <a:gd name="T101" fmla="*/ 650 h 1789"/>
                <a:gd name="T102" fmla="*/ 1619 w 1872"/>
                <a:gd name="T103" fmla="*/ 624 h 1789"/>
                <a:gd name="T104" fmla="*/ 1793 w 1872"/>
                <a:gd name="T105" fmla="*/ 684 h 1789"/>
                <a:gd name="T106" fmla="*/ 774 w 1872"/>
                <a:gd name="T107" fmla="*/ 443 h 1789"/>
                <a:gd name="T108" fmla="*/ 1163 w 1872"/>
                <a:gd name="T109" fmla="*/ 1585 h 1789"/>
                <a:gd name="T110" fmla="*/ 1100 w 1872"/>
                <a:gd name="T111" fmla="*/ 1622 h 1789"/>
                <a:gd name="T112" fmla="*/ 1291 w 1872"/>
                <a:gd name="T113" fmla="*/ 1665 h 1789"/>
                <a:gd name="T114" fmla="*/ 501 w 1872"/>
                <a:gd name="T115" fmla="*/ 1117 h 1789"/>
                <a:gd name="T116" fmla="*/ 517 w 1872"/>
                <a:gd name="T117" fmla="*/ 1167 h 1789"/>
                <a:gd name="T118" fmla="*/ 634 w 1872"/>
                <a:gd name="T119" fmla="*/ 1237 h 1789"/>
                <a:gd name="T120" fmla="*/ 868 w 1872"/>
                <a:gd name="T121" fmla="*/ 1383 h 1789"/>
                <a:gd name="T122" fmla="*/ 849 w 1872"/>
                <a:gd name="T123" fmla="*/ 1571 h 1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2" h="1789">
                  <a:moveTo>
                    <a:pt x="418" y="955"/>
                  </a:moveTo>
                  <a:lnTo>
                    <a:pt x="418" y="969"/>
                  </a:lnTo>
                  <a:lnTo>
                    <a:pt x="418" y="982"/>
                  </a:lnTo>
                  <a:lnTo>
                    <a:pt x="419" y="987"/>
                  </a:lnTo>
                  <a:lnTo>
                    <a:pt x="421" y="993"/>
                  </a:lnTo>
                  <a:lnTo>
                    <a:pt x="426" y="994"/>
                  </a:lnTo>
                  <a:lnTo>
                    <a:pt x="431" y="996"/>
                  </a:lnTo>
                  <a:lnTo>
                    <a:pt x="435" y="991"/>
                  </a:lnTo>
                  <a:lnTo>
                    <a:pt x="436" y="984"/>
                  </a:lnTo>
                  <a:lnTo>
                    <a:pt x="438" y="977"/>
                  </a:lnTo>
                  <a:lnTo>
                    <a:pt x="438" y="969"/>
                  </a:lnTo>
                  <a:lnTo>
                    <a:pt x="436" y="964"/>
                  </a:lnTo>
                  <a:lnTo>
                    <a:pt x="431" y="957"/>
                  </a:lnTo>
                  <a:lnTo>
                    <a:pt x="426" y="955"/>
                  </a:lnTo>
                  <a:lnTo>
                    <a:pt x="418" y="955"/>
                  </a:lnTo>
                  <a:close/>
                  <a:moveTo>
                    <a:pt x="438" y="1016"/>
                  </a:moveTo>
                  <a:lnTo>
                    <a:pt x="431" y="1015"/>
                  </a:lnTo>
                  <a:lnTo>
                    <a:pt x="426" y="1011"/>
                  </a:lnTo>
                  <a:lnTo>
                    <a:pt x="419" y="1010"/>
                  </a:lnTo>
                  <a:lnTo>
                    <a:pt x="411" y="1010"/>
                  </a:lnTo>
                  <a:lnTo>
                    <a:pt x="411" y="1027"/>
                  </a:lnTo>
                  <a:lnTo>
                    <a:pt x="412" y="1034"/>
                  </a:lnTo>
                  <a:lnTo>
                    <a:pt x="414" y="1035"/>
                  </a:lnTo>
                  <a:lnTo>
                    <a:pt x="418" y="1037"/>
                  </a:lnTo>
                  <a:lnTo>
                    <a:pt x="418" y="1032"/>
                  </a:lnTo>
                  <a:lnTo>
                    <a:pt x="419" y="1028"/>
                  </a:lnTo>
                  <a:lnTo>
                    <a:pt x="423" y="1027"/>
                  </a:lnTo>
                  <a:lnTo>
                    <a:pt x="426" y="1025"/>
                  </a:lnTo>
                  <a:lnTo>
                    <a:pt x="435" y="1023"/>
                  </a:lnTo>
                  <a:lnTo>
                    <a:pt x="436" y="1020"/>
                  </a:lnTo>
                  <a:lnTo>
                    <a:pt x="438" y="1016"/>
                  </a:lnTo>
                  <a:close/>
                  <a:moveTo>
                    <a:pt x="527" y="1139"/>
                  </a:moveTo>
                  <a:lnTo>
                    <a:pt x="530" y="1139"/>
                  </a:lnTo>
                  <a:lnTo>
                    <a:pt x="534" y="1139"/>
                  </a:lnTo>
                  <a:lnTo>
                    <a:pt x="537" y="1139"/>
                  </a:lnTo>
                  <a:lnTo>
                    <a:pt x="540" y="1139"/>
                  </a:lnTo>
                  <a:lnTo>
                    <a:pt x="544" y="1134"/>
                  </a:lnTo>
                  <a:lnTo>
                    <a:pt x="546" y="1132"/>
                  </a:lnTo>
                  <a:lnTo>
                    <a:pt x="547" y="1131"/>
                  </a:lnTo>
                  <a:lnTo>
                    <a:pt x="547" y="1132"/>
                  </a:lnTo>
                  <a:lnTo>
                    <a:pt x="547" y="1129"/>
                  </a:lnTo>
                  <a:lnTo>
                    <a:pt x="546" y="1127"/>
                  </a:lnTo>
                  <a:lnTo>
                    <a:pt x="542" y="1127"/>
                  </a:lnTo>
                  <a:lnTo>
                    <a:pt x="540" y="1126"/>
                  </a:lnTo>
                  <a:lnTo>
                    <a:pt x="537" y="1119"/>
                  </a:lnTo>
                  <a:lnTo>
                    <a:pt x="532" y="1112"/>
                  </a:lnTo>
                  <a:lnTo>
                    <a:pt x="529" y="1110"/>
                  </a:lnTo>
                  <a:lnTo>
                    <a:pt x="525" y="1107"/>
                  </a:lnTo>
                  <a:lnTo>
                    <a:pt x="520" y="1105"/>
                  </a:lnTo>
                  <a:lnTo>
                    <a:pt x="513" y="1105"/>
                  </a:lnTo>
                  <a:lnTo>
                    <a:pt x="513" y="1112"/>
                  </a:lnTo>
                  <a:lnTo>
                    <a:pt x="517" y="1119"/>
                  </a:lnTo>
                  <a:lnTo>
                    <a:pt x="520" y="1124"/>
                  </a:lnTo>
                  <a:lnTo>
                    <a:pt x="520" y="1132"/>
                  </a:lnTo>
                  <a:lnTo>
                    <a:pt x="525" y="1134"/>
                  </a:lnTo>
                  <a:lnTo>
                    <a:pt x="527" y="1136"/>
                  </a:lnTo>
                  <a:lnTo>
                    <a:pt x="527" y="1139"/>
                  </a:lnTo>
                  <a:close/>
                  <a:moveTo>
                    <a:pt x="452" y="941"/>
                  </a:moveTo>
                  <a:lnTo>
                    <a:pt x="453" y="947"/>
                  </a:lnTo>
                  <a:lnTo>
                    <a:pt x="457" y="950"/>
                  </a:lnTo>
                  <a:lnTo>
                    <a:pt x="460" y="955"/>
                  </a:lnTo>
                  <a:lnTo>
                    <a:pt x="467" y="960"/>
                  </a:lnTo>
                  <a:lnTo>
                    <a:pt x="470" y="962"/>
                  </a:lnTo>
                  <a:lnTo>
                    <a:pt x="476" y="962"/>
                  </a:lnTo>
                  <a:lnTo>
                    <a:pt x="479" y="957"/>
                  </a:lnTo>
                  <a:lnTo>
                    <a:pt x="479" y="948"/>
                  </a:lnTo>
                  <a:lnTo>
                    <a:pt x="474" y="947"/>
                  </a:lnTo>
                  <a:lnTo>
                    <a:pt x="472" y="945"/>
                  </a:lnTo>
                  <a:lnTo>
                    <a:pt x="472" y="941"/>
                  </a:lnTo>
                  <a:lnTo>
                    <a:pt x="452" y="941"/>
                  </a:lnTo>
                  <a:close/>
                  <a:moveTo>
                    <a:pt x="377" y="969"/>
                  </a:moveTo>
                  <a:lnTo>
                    <a:pt x="380" y="970"/>
                  </a:lnTo>
                  <a:lnTo>
                    <a:pt x="383" y="974"/>
                  </a:lnTo>
                  <a:lnTo>
                    <a:pt x="387" y="982"/>
                  </a:lnTo>
                  <a:lnTo>
                    <a:pt x="389" y="986"/>
                  </a:lnTo>
                  <a:lnTo>
                    <a:pt x="392" y="989"/>
                  </a:lnTo>
                  <a:lnTo>
                    <a:pt x="397" y="991"/>
                  </a:lnTo>
                  <a:lnTo>
                    <a:pt x="404" y="989"/>
                  </a:lnTo>
                  <a:lnTo>
                    <a:pt x="406" y="982"/>
                  </a:lnTo>
                  <a:lnTo>
                    <a:pt x="404" y="974"/>
                  </a:lnTo>
                  <a:lnTo>
                    <a:pt x="401" y="969"/>
                  </a:lnTo>
                  <a:lnTo>
                    <a:pt x="397" y="964"/>
                  </a:lnTo>
                  <a:lnTo>
                    <a:pt x="390" y="962"/>
                  </a:lnTo>
                  <a:lnTo>
                    <a:pt x="385" y="962"/>
                  </a:lnTo>
                  <a:lnTo>
                    <a:pt x="380" y="964"/>
                  </a:lnTo>
                  <a:lnTo>
                    <a:pt x="377" y="969"/>
                  </a:lnTo>
                  <a:close/>
                  <a:moveTo>
                    <a:pt x="459" y="1057"/>
                  </a:moveTo>
                  <a:lnTo>
                    <a:pt x="459" y="1045"/>
                  </a:lnTo>
                  <a:lnTo>
                    <a:pt x="457" y="1035"/>
                  </a:lnTo>
                  <a:lnTo>
                    <a:pt x="455" y="1030"/>
                  </a:lnTo>
                  <a:lnTo>
                    <a:pt x="453" y="1027"/>
                  </a:lnTo>
                  <a:lnTo>
                    <a:pt x="450" y="1025"/>
                  </a:lnTo>
                  <a:lnTo>
                    <a:pt x="445" y="1023"/>
                  </a:lnTo>
                  <a:lnTo>
                    <a:pt x="443" y="1027"/>
                  </a:lnTo>
                  <a:lnTo>
                    <a:pt x="440" y="1028"/>
                  </a:lnTo>
                  <a:lnTo>
                    <a:pt x="436" y="1030"/>
                  </a:lnTo>
                  <a:lnTo>
                    <a:pt x="431" y="1030"/>
                  </a:lnTo>
                  <a:lnTo>
                    <a:pt x="431" y="1047"/>
                  </a:lnTo>
                  <a:lnTo>
                    <a:pt x="433" y="1054"/>
                  </a:lnTo>
                  <a:lnTo>
                    <a:pt x="435" y="1056"/>
                  </a:lnTo>
                  <a:lnTo>
                    <a:pt x="438" y="1057"/>
                  </a:lnTo>
                  <a:lnTo>
                    <a:pt x="440" y="1054"/>
                  </a:lnTo>
                  <a:lnTo>
                    <a:pt x="441" y="1052"/>
                  </a:lnTo>
                  <a:lnTo>
                    <a:pt x="443" y="1052"/>
                  </a:lnTo>
                  <a:lnTo>
                    <a:pt x="447" y="1052"/>
                  </a:lnTo>
                  <a:lnTo>
                    <a:pt x="453" y="1054"/>
                  </a:lnTo>
                  <a:lnTo>
                    <a:pt x="459" y="1057"/>
                  </a:lnTo>
                  <a:close/>
                  <a:moveTo>
                    <a:pt x="506" y="1078"/>
                  </a:moveTo>
                  <a:lnTo>
                    <a:pt x="505" y="1066"/>
                  </a:lnTo>
                  <a:lnTo>
                    <a:pt x="501" y="1063"/>
                  </a:lnTo>
                  <a:lnTo>
                    <a:pt x="499" y="1057"/>
                  </a:lnTo>
                  <a:lnTo>
                    <a:pt x="494" y="1056"/>
                  </a:lnTo>
                  <a:lnTo>
                    <a:pt x="491" y="1052"/>
                  </a:lnTo>
                  <a:lnTo>
                    <a:pt x="479" y="1051"/>
                  </a:lnTo>
                  <a:lnTo>
                    <a:pt x="479" y="1057"/>
                  </a:lnTo>
                  <a:lnTo>
                    <a:pt x="481" y="1063"/>
                  </a:lnTo>
                  <a:lnTo>
                    <a:pt x="486" y="1071"/>
                  </a:lnTo>
                  <a:lnTo>
                    <a:pt x="488" y="1076"/>
                  </a:lnTo>
                  <a:lnTo>
                    <a:pt x="493" y="1078"/>
                  </a:lnTo>
                  <a:lnTo>
                    <a:pt x="499" y="1078"/>
                  </a:lnTo>
                  <a:lnTo>
                    <a:pt x="506" y="1078"/>
                  </a:lnTo>
                  <a:close/>
                  <a:moveTo>
                    <a:pt x="445" y="839"/>
                  </a:moveTo>
                  <a:lnTo>
                    <a:pt x="445" y="812"/>
                  </a:lnTo>
                  <a:lnTo>
                    <a:pt x="445" y="805"/>
                  </a:lnTo>
                  <a:lnTo>
                    <a:pt x="441" y="803"/>
                  </a:lnTo>
                  <a:lnTo>
                    <a:pt x="440" y="800"/>
                  </a:lnTo>
                  <a:lnTo>
                    <a:pt x="438" y="797"/>
                  </a:lnTo>
                  <a:lnTo>
                    <a:pt x="438" y="791"/>
                  </a:lnTo>
                  <a:lnTo>
                    <a:pt x="433" y="790"/>
                  </a:lnTo>
                  <a:lnTo>
                    <a:pt x="431" y="788"/>
                  </a:lnTo>
                  <a:lnTo>
                    <a:pt x="431" y="785"/>
                  </a:lnTo>
                  <a:lnTo>
                    <a:pt x="424" y="785"/>
                  </a:lnTo>
                  <a:lnTo>
                    <a:pt x="419" y="783"/>
                  </a:lnTo>
                  <a:lnTo>
                    <a:pt x="418" y="779"/>
                  </a:lnTo>
                  <a:lnTo>
                    <a:pt x="416" y="776"/>
                  </a:lnTo>
                  <a:lnTo>
                    <a:pt x="414" y="771"/>
                  </a:lnTo>
                  <a:lnTo>
                    <a:pt x="412" y="768"/>
                  </a:lnTo>
                  <a:lnTo>
                    <a:pt x="409" y="764"/>
                  </a:lnTo>
                  <a:lnTo>
                    <a:pt x="404" y="764"/>
                  </a:lnTo>
                  <a:lnTo>
                    <a:pt x="399" y="766"/>
                  </a:lnTo>
                  <a:lnTo>
                    <a:pt x="395" y="768"/>
                  </a:lnTo>
                  <a:lnTo>
                    <a:pt x="390" y="774"/>
                  </a:lnTo>
                  <a:lnTo>
                    <a:pt x="387" y="783"/>
                  </a:lnTo>
                  <a:lnTo>
                    <a:pt x="383" y="791"/>
                  </a:lnTo>
                  <a:lnTo>
                    <a:pt x="383" y="798"/>
                  </a:lnTo>
                  <a:lnTo>
                    <a:pt x="385" y="803"/>
                  </a:lnTo>
                  <a:lnTo>
                    <a:pt x="389" y="807"/>
                  </a:lnTo>
                  <a:lnTo>
                    <a:pt x="390" y="812"/>
                  </a:lnTo>
                  <a:lnTo>
                    <a:pt x="397" y="812"/>
                  </a:lnTo>
                  <a:lnTo>
                    <a:pt x="404" y="812"/>
                  </a:lnTo>
                  <a:lnTo>
                    <a:pt x="409" y="814"/>
                  </a:lnTo>
                  <a:lnTo>
                    <a:pt x="411" y="819"/>
                  </a:lnTo>
                  <a:lnTo>
                    <a:pt x="421" y="822"/>
                  </a:lnTo>
                  <a:lnTo>
                    <a:pt x="428" y="829"/>
                  </a:lnTo>
                  <a:lnTo>
                    <a:pt x="436" y="834"/>
                  </a:lnTo>
                  <a:lnTo>
                    <a:pt x="445" y="839"/>
                  </a:lnTo>
                  <a:close/>
                  <a:moveTo>
                    <a:pt x="308" y="689"/>
                  </a:moveTo>
                  <a:lnTo>
                    <a:pt x="315" y="687"/>
                  </a:lnTo>
                  <a:lnTo>
                    <a:pt x="322" y="687"/>
                  </a:lnTo>
                  <a:lnTo>
                    <a:pt x="331" y="691"/>
                  </a:lnTo>
                  <a:lnTo>
                    <a:pt x="339" y="694"/>
                  </a:lnTo>
                  <a:lnTo>
                    <a:pt x="344" y="696"/>
                  </a:lnTo>
                  <a:lnTo>
                    <a:pt x="349" y="696"/>
                  </a:lnTo>
                  <a:lnTo>
                    <a:pt x="349" y="701"/>
                  </a:lnTo>
                  <a:lnTo>
                    <a:pt x="353" y="703"/>
                  </a:lnTo>
                  <a:lnTo>
                    <a:pt x="354" y="706"/>
                  </a:lnTo>
                  <a:lnTo>
                    <a:pt x="356" y="709"/>
                  </a:lnTo>
                  <a:lnTo>
                    <a:pt x="360" y="709"/>
                  </a:lnTo>
                  <a:lnTo>
                    <a:pt x="361" y="711"/>
                  </a:lnTo>
                  <a:lnTo>
                    <a:pt x="363" y="716"/>
                  </a:lnTo>
                  <a:lnTo>
                    <a:pt x="366" y="720"/>
                  </a:lnTo>
                  <a:lnTo>
                    <a:pt x="368" y="721"/>
                  </a:lnTo>
                  <a:lnTo>
                    <a:pt x="370" y="723"/>
                  </a:lnTo>
                  <a:lnTo>
                    <a:pt x="373" y="730"/>
                  </a:lnTo>
                  <a:lnTo>
                    <a:pt x="378" y="737"/>
                  </a:lnTo>
                  <a:lnTo>
                    <a:pt x="382" y="740"/>
                  </a:lnTo>
                  <a:lnTo>
                    <a:pt x="387" y="742"/>
                  </a:lnTo>
                  <a:lnTo>
                    <a:pt x="392" y="744"/>
                  </a:lnTo>
                  <a:lnTo>
                    <a:pt x="397" y="744"/>
                  </a:lnTo>
                  <a:lnTo>
                    <a:pt x="406" y="737"/>
                  </a:lnTo>
                  <a:lnTo>
                    <a:pt x="414" y="732"/>
                  </a:lnTo>
                  <a:lnTo>
                    <a:pt x="419" y="727"/>
                  </a:lnTo>
                  <a:lnTo>
                    <a:pt x="421" y="721"/>
                  </a:lnTo>
                  <a:lnTo>
                    <a:pt x="423" y="716"/>
                  </a:lnTo>
                  <a:lnTo>
                    <a:pt x="424" y="709"/>
                  </a:lnTo>
                  <a:lnTo>
                    <a:pt x="423" y="698"/>
                  </a:lnTo>
                  <a:lnTo>
                    <a:pt x="418" y="689"/>
                  </a:lnTo>
                  <a:lnTo>
                    <a:pt x="412" y="680"/>
                  </a:lnTo>
                  <a:lnTo>
                    <a:pt x="409" y="677"/>
                  </a:lnTo>
                  <a:lnTo>
                    <a:pt x="404" y="675"/>
                  </a:lnTo>
                  <a:lnTo>
                    <a:pt x="404" y="668"/>
                  </a:lnTo>
                  <a:lnTo>
                    <a:pt x="402" y="663"/>
                  </a:lnTo>
                  <a:lnTo>
                    <a:pt x="397" y="655"/>
                  </a:lnTo>
                  <a:lnTo>
                    <a:pt x="394" y="653"/>
                  </a:lnTo>
                  <a:lnTo>
                    <a:pt x="392" y="651"/>
                  </a:lnTo>
                  <a:lnTo>
                    <a:pt x="389" y="646"/>
                  </a:lnTo>
                  <a:lnTo>
                    <a:pt x="387" y="639"/>
                  </a:lnTo>
                  <a:lnTo>
                    <a:pt x="383" y="634"/>
                  </a:lnTo>
                  <a:lnTo>
                    <a:pt x="370" y="627"/>
                  </a:lnTo>
                  <a:lnTo>
                    <a:pt x="360" y="621"/>
                  </a:lnTo>
                  <a:lnTo>
                    <a:pt x="348" y="614"/>
                  </a:lnTo>
                  <a:lnTo>
                    <a:pt x="336" y="607"/>
                  </a:lnTo>
                  <a:lnTo>
                    <a:pt x="334" y="616"/>
                  </a:lnTo>
                  <a:lnTo>
                    <a:pt x="331" y="619"/>
                  </a:lnTo>
                  <a:lnTo>
                    <a:pt x="324" y="621"/>
                  </a:lnTo>
                  <a:lnTo>
                    <a:pt x="315" y="621"/>
                  </a:lnTo>
                  <a:lnTo>
                    <a:pt x="314" y="627"/>
                  </a:lnTo>
                  <a:lnTo>
                    <a:pt x="315" y="631"/>
                  </a:lnTo>
                  <a:lnTo>
                    <a:pt x="317" y="634"/>
                  </a:lnTo>
                  <a:lnTo>
                    <a:pt x="320" y="636"/>
                  </a:lnTo>
                  <a:lnTo>
                    <a:pt x="326" y="641"/>
                  </a:lnTo>
                  <a:lnTo>
                    <a:pt x="327" y="645"/>
                  </a:lnTo>
                  <a:lnTo>
                    <a:pt x="329" y="648"/>
                  </a:lnTo>
                  <a:lnTo>
                    <a:pt x="319" y="655"/>
                  </a:lnTo>
                  <a:lnTo>
                    <a:pt x="314" y="663"/>
                  </a:lnTo>
                  <a:lnTo>
                    <a:pt x="310" y="675"/>
                  </a:lnTo>
                  <a:lnTo>
                    <a:pt x="308" y="689"/>
                  </a:lnTo>
                  <a:close/>
                  <a:moveTo>
                    <a:pt x="254" y="894"/>
                  </a:moveTo>
                  <a:lnTo>
                    <a:pt x="271" y="894"/>
                  </a:lnTo>
                  <a:lnTo>
                    <a:pt x="278" y="892"/>
                  </a:lnTo>
                  <a:lnTo>
                    <a:pt x="279" y="890"/>
                  </a:lnTo>
                  <a:lnTo>
                    <a:pt x="281" y="887"/>
                  </a:lnTo>
                  <a:lnTo>
                    <a:pt x="276" y="885"/>
                  </a:lnTo>
                  <a:lnTo>
                    <a:pt x="273" y="882"/>
                  </a:lnTo>
                  <a:lnTo>
                    <a:pt x="268" y="873"/>
                  </a:lnTo>
                  <a:lnTo>
                    <a:pt x="268" y="846"/>
                  </a:lnTo>
                  <a:lnTo>
                    <a:pt x="264" y="846"/>
                  </a:lnTo>
                  <a:lnTo>
                    <a:pt x="262" y="844"/>
                  </a:lnTo>
                  <a:lnTo>
                    <a:pt x="261" y="839"/>
                  </a:lnTo>
                  <a:lnTo>
                    <a:pt x="257" y="836"/>
                  </a:lnTo>
                  <a:lnTo>
                    <a:pt x="256" y="834"/>
                  </a:lnTo>
                  <a:lnTo>
                    <a:pt x="254" y="832"/>
                  </a:lnTo>
                  <a:lnTo>
                    <a:pt x="254" y="837"/>
                  </a:lnTo>
                  <a:lnTo>
                    <a:pt x="254" y="843"/>
                  </a:lnTo>
                  <a:lnTo>
                    <a:pt x="250" y="844"/>
                  </a:lnTo>
                  <a:lnTo>
                    <a:pt x="247" y="846"/>
                  </a:lnTo>
                  <a:lnTo>
                    <a:pt x="240" y="849"/>
                  </a:lnTo>
                  <a:lnTo>
                    <a:pt x="237" y="851"/>
                  </a:lnTo>
                  <a:lnTo>
                    <a:pt x="233" y="853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39" y="873"/>
                  </a:lnTo>
                  <a:lnTo>
                    <a:pt x="240" y="880"/>
                  </a:lnTo>
                  <a:lnTo>
                    <a:pt x="245" y="882"/>
                  </a:lnTo>
                  <a:lnTo>
                    <a:pt x="250" y="883"/>
                  </a:lnTo>
                  <a:lnTo>
                    <a:pt x="254" y="887"/>
                  </a:lnTo>
                  <a:lnTo>
                    <a:pt x="254" y="894"/>
                  </a:lnTo>
                  <a:close/>
                  <a:moveTo>
                    <a:pt x="281" y="723"/>
                  </a:moveTo>
                  <a:lnTo>
                    <a:pt x="279" y="728"/>
                  </a:lnTo>
                  <a:lnTo>
                    <a:pt x="278" y="732"/>
                  </a:lnTo>
                  <a:lnTo>
                    <a:pt x="271" y="737"/>
                  </a:lnTo>
                  <a:lnTo>
                    <a:pt x="264" y="742"/>
                  </a:lnTo>
                  <a:lnTo>
                    <a:pt x="262" y="745"/>
                  </a:lnTo>
                  <a:lnTo>
                    <a:pt x="261" y="750"/>
                  </a:lnTo>
                  <a:lnTo>
                    <a:pt x="262" y="752"/>
                  </a:lnTo>
                  <a:lnTo>
                    <a:pt x="264" y="754"/>
                  </a:lnTo>
                  <a:lnTo>
                    <a:pt x="266" y="759"/>
                  </a:lnTo>
                  <a:lnTo>
                    <a:pt x="268" y="771"/>
                  </a:lnTo>
                  <a:lnTo>
                    <a:pt x="269" y="774"/>
                  </a:lnTo>
                  <a:lnTo>
                    <a:pt x="271" y="778"/>
                  </a:lnTo>
                  <a:lnTo>
                    <a:pt x="273" y="781"/>
                  </a:lnTo>
                  <a:lnTo>
                    <a:pt x="274" y="785"/>
                  </a:lnTo>
                  <a:lnTo>
                    <a:pt x="274" y="790"/>
                  </a:lnTo>
                  <a:lnTo>
                    <a:pt x="274" y="795"/>
                  </a:lnTo>
                  <a:lnTo>
                    <a:pt x="279" y="800"/>
                  </a:lnTo>
                  <a:lnTo>
                    <a:pt x="281" y="807"/>
                  </a:lnTo>
                  <a:lnTo>
                    <a:pt x="283" y="812"/>
                  </a:lnTo>
                  <a:lnTo>
                    <a:pt x="281" y="819"/>
                  </a:lnTo>
                  <a:lnTo>
                    <a:pt x="290" y="824"/>
                  </a:lnTo>
                  <a:lnTo>
                    <a:pt x="293" y="827"/>
                  </a:lnTo>
                  <a:lnTo>
                    <a:pt x="295" y="832"/>
                  </a:lnTo>
                  <a:lnTo>
                    <a:pt x="300" y="834"/>
                  </a:lnTo>
                  <a:lnTo>
                    <a:pt x="302" y="836"/>
                  </a:lnTo>
                  <a:lnTo>
                    <a:pt x="302" y="839"/>
                  </a:lnTo>
                  <a:lnTo>
                    <a:pt x="305" y="841"/>
                  </a:lnTo>
                  <a:lnTo>
                    <a:pt x="307" y="844"/>
                  </a:lnTo>
                  <a:lnTo>
                    <a:pt x="308" y="853"/>
                  </a:lnTo>
                  <a:lnTo>
                    <a:pt x="312" y="853"/>
                  </a:lnTo>
                  <a:lnTo>
                    <a:pt x="314" y="855"/>
                  </a:lnTo>
                  <a:lnTo>
                    <a:pt x="315" y="860"/>
                  </a:lnTo>
                  <a:lnTo>
                    <a:pt x="317" y="865"/>
                  </a:lnTo>
                  <a:lnTo>
                    <a:pt x="319" y="868"/>
                  </a:lnTo>
                  <a:lnTo>
                    <a:pt x="322" y="872"/>
                  </a:lnTo>
                  <a:lnTo>
                    <a:pt x="326" y="873"/>
                  </a:lnTo>
                  <a:lnTo>
                    <a:pt x="337" y="873"/>
                  </a:lnTo>
                  <a:lnTo>
                    <a:pt x="349" y="873"/>
                  </a:lnTo>
                  <a:lnTo>
                    <a:pt x="349" y="866"/>
                  </a:lnTo>
                  <a:lnTo>
                    <a:pt x="348" y="861"/>
                  </a:lnTo>
                  <a:lnTo>
                    <a:pt x="344" y="858"/>
                  </a:lnTo>
                  <a:lnTo>
                    <a:pt x="341" y="855"/>
                  </a:lnTo>
                  <a:lnTo>
                    <a:pt x="337" y="851"/>
                  </a:lnTo>
                  <a:lnTo>
                    <a:pt x="336" y="846"/>
                  </a:lnTo>
                  <a:lnTo>
                    <a:pt x="334" y="841"/>
                  </a:lnTo>
                  <a:lnTo>
                    <a:pt x="336" y="832"/>
                  </a:lnTo>
                  <a:lnTo>
                    <a:pt x="327" y="814"/>
                  </a:lnTo>
                  <a:lnTo>
                    <a:pt x="324" y="803"/>
                  </a:lnTo>
                  <a:lnTo>
                    <a:pt x="322" y="791"/>
                  </a:lnTo>
                  <a:lnTo>
                    <a:pt x="322" y="745"/>
                  </a:lnTo>
                  <a:lnTo>
                    <a:pt x="320" y="723"/>
                  </a:lnTo>
                  <a:lnTo>
                    <a:pt x="319" y="713"/>
                  </a:lnTo>
                  <a:lnTo>
                    <a:pt x="315" y="703"/>
                  </a:lnTo>
                  <a:lnTo>
                    <a:pt x="308" y="703"/>
                  </a:lnTo>
                  <a:lnTo>
                    <a:pt x="303" y="704"/>
                  </a:lnTo>
                  <a:lnTo>
                    <a:pt x="302" y="709"/>
                  </a:lnTo>
                  <a:lnTo>
                    <a:pt x="298" y="715"/>
                  </a:lnTo>
                  <a:lnTo>
                    <a:pt x="297" y="718"/>
                  </a:lnTo>
                  <a:lnTo>
                    <a:pt x="293" y="723"/>
                  </a:lnTo>
                  <a:lnTo>
                    <a:pt x="290" y="725"/>
                  </a:lnTo>
                  <a:lnTo>
                    <a:pt x="281" y="723"/>
                  </a:lnTo>
                  <a:close/>
                  <a:moveTo>
                    <a:pt x="288" y="621"/>
                  </a:moveTo>
                  <a:lnTo>
                    <a:pt x="268" y="621"/>
                  </a:lnTo>
                  <a:lnTo>
                    <a:pt x="268" y="626"/>
                  </a:lnTo>
                  <a:lnTo>
                    <a:pt x="264" y="627"/>
                  </a:lnTo>
                  <a:lnTo>
                    <a:pt x="262" y="631"/>
                  </a:lnTo>
                  <a:lnTo>
                    <a:pt x="261" y="634"/>
                  </a:lnTo>
                  <a:lnTo>
                    <a:pt x="259" y="639"/>
                  </a:lnTo>
                  <a:lnTo>
                    <a:pt x="257" y="643"/>
                  </a:lnTo>
                  <a:lnTo>
                    <a:pt x="250" y="650"/>
                  </a:lnTo>
                  <a:lnTo>
                    <a:pt x="247" y="653"/>
                  </a:lnTo>
                  <a:lnTo>
                    <a:pt x="245" y="657"/>
                  </a:lnTo>
                  <a:lnTo>
                    <a:pt x="245" y="662"/>
                  </a:lnTo>
                  <a:lnTo>
                    <a:pt x="247" y="668"/>
                  </a:lnTo>
                  <a:lnTo>
                    <a:pt x="249" y="675"/>
                  </a:lnTo>
                  <a:lnTo>
                    <a:pt x="254" y="679"/>
                  </a:lnTo>
                  <a:lnTo>
                    <a:pt x="257" y="684"/>
                  </a:lnTo>
                  <a:lnTo>
                    <a:pt x="261" y="689"/>
                  </a:lnTo>
                  <a:lnTo>
                    <a:pt x="264" y="691"/>
                  </a:lnTo>
                  <a:lnTo>
                    <a:pt x="268" y="692"/>
                  </a:lnTo>
                  <a:lnTo>
                    <a:pt x="273" y="698"/>
                  </a:lnTo>
                  <a:lnTo>
                    <a:pt x="274" y="701"/>
                  </a:lnTo>
                  <a:lnTo>
                    <a:pt x="278" y="703"/>
                  </a:lnTo>
                  <a:lnTo>
                    <a:pt x="281" y="704"/>
                  </a:lnTo>
                  <a:lnTo>
                    <a:pt x="288" y="703"/>
                  </a:lnTo>
                  <a:lnTo>
                    <a:pt x="286" y="696"/>
                  </a:lnTo>
                  <a:lnTo>
                    <a:pt x="288" y="691"/>
                  </a:lnTo>
                  <a:lnTo>
                    <a:pt x="291" y="682"/>
                  </a:lnTo>
                  <a:lnTo>
                    <a:pt x="295" y="674"/>
                  </a:lnTo>
                  <a:lnTo>
                    <a:pt x="295" y="668"/>
                  </a:lnTo>
                  <a:lnTo>
                    <a:pt x="295" y="662"/>
                  </a:lnTo>
                  <a:lnTo>
                    <a:pt x="297" y="655"/>
                  </a:lnTo>
                  <a:lnTo>
                    <a:pt x="297" y="648"/>
                  </a:lnTo>
                  <a:lnTo>
                    <a:pt x="293" y="639"/>
                  </a:lnTo>
                  <a:lnTo>
                    <a:pt x="290" y="631"/>
                  </a:lnTo>
                  <a:lnTo>
                    <a:pt x="288" y="626"/>
                  </a:lnTo>
                  <a:lnTo>
                    <a:pt x="288" y="621"/>
                  </a:lnTo>
                  <a:close/>
                  <a:moveTo>
                    <a:pt x="377" y="996"/>
                  </a:moveTo>
                  <a:lnTo>
                    <a:pt x="375" y="993"/>
                  </a:lnTo>
                  <a:lnTo>
                    <a:pt x="373" y="991"/>
                  </a:lnTo>
                  <a:lnTo>
                    <a:pt x="372" y="991"/>
                  </a:lnTo>
                  <a:lnTo>
                    <a:pt x="370" y="993"/>
                  </a:lnTo>
                  <a:lnTo>
                    <a:pt x="366" y="998"/>
                  </a:lnTo>
                  <a:lnTo>
                    <a:pt x="363" y="1003"/>
                  </a:lnTo>
                  <a:lnTo>
                    <a:pt x="368" y="1005"/>
                  </a:lnTo>
                  <a:lnTo>
                    <a:pt x="370" y="1006"/>
                  </a:lnTo>
                  <a:lnTo>
                    <a:pt x="370" y="1010"/>
                  </a:lnTo>
                  <a:lnTo>
                    <a:pt x="380" y="1013"/>
                  </a:lnTo>
                  <a:lnTo>
                    <a:pt x="385" y="1013"/>
                  </a:lnTo>
                  <a:lnTo>
                    <a:pt x="390" y="1010"/>
                  </a:lnTo>
                  <a:lnTo>
                    <a:pt x="389" y="1005"/>
                  </a:lnTo>
                  <a:lnTo>
                    <a:pt x="387" y="999"/>
                  </a:lnTo>
                  <a:lnTo>
                    <a:pt x="383" y="996"/>
                  </a:lnTo>
                  <a:lnTo>
                    <a:pt x="377" y="996"/>
                  </a:lnTo>
                  <a:close/>
                  <a:moveTo>
                    <a:pt x="377" y="948"/>
                  </a:moveTo>
                  <a:lnTo>
                    <a:pt x="372" y="945"/>
                  </a:lnTo>
                  <a:lnTo>
                    <a:pt x="365" y="943"/>
                  </a:lnTo>
                  <a:lnTo>
                    <a:pt x="358" y="941"/>
                  </a:lnTo>
                  <a:lnTo>
                    <a:pt x="349" y="941"/>
                  </a:lnTo>
                  <a:lnTo>
                    <a:pt x="344" y="950"/>
                  </a:lnTo>
                  <a:lnTo>
                    <a:pt x="343" y="955"/>
                  </a:lnTo>
                  <a:lnTo>
                    <a:pt x="343" y="962"/>
                  </a:lnTo>
                  <a:lnTo>
                    <a:pt x="354" y="962"/>
                  </a:lnTo>
                  <a:lnTo>
                    <a:pt x="365" y="962"/>
                  </a:lnTo>
                  <a:lnTo>
                    <a:pt x="370" y="960"/>
                  </a:lnTo>
                  <a:lnTo>
                    <a:pt x="373" y="957"/>
                  </a:lnTo>
                  <a:lnTo>
                    <a:pt x="375" y="953"/>
                  </a:lnTo>
                  <a:lnTo>
                    <a:pt x="377" y="948"/>
                  </a:lnTo>
                  <a:close/>
                  <a:moveTo>
                    <a:pt x="351" y="924"/>
                  </a:moveTo>
                  <a:lnTo>
                    <a:pt x="349" y="921"/>
                  </a:lnTo>
                  <a:lnTo>
                    <a:pt x="344" y="916"/>
                  </a:lnTo>
                  <a:lnTo>
                    <a:pt x="337" y="909"/>
                  </a:lnTo>
                  <a:lnTo>
                    <a:pt x="331" y="902"/>
                  </a:lnTo>
                  <a:lnTo>
                    <a:pt x="327" y="895"/>
                  </a:lnTo>
                  <a:lnTo>
                    <a:pt x="326" y="892"/>
                  </a:lnTo>
                  <a:lnTo>
                    <a:pt x="315" y="885"/>
                  </a:lnTo>
                  <a:lnTo>
                    <a:pt x="312" y="880"/>
                  </a:lnTo>
                  <a:lnTo>
                    <a:pt x="308" y="873"/>
                  </a:lnTo>
                  <a:lnTo>
                    <a:pt x="308" y="868"/>
                  </a:lnTo>
                  <a:lnTo>
                    <a:pt x="308" y="863"/>
                  </a:lnTo>
                  <a:lnTo>
                    <a:pt x="303" y="858"/>
                  </a:lnTo>
                  <a:lnTo>
                    <a:pt x="302" y="855"/>
                  </a:lnTo>
                  <a:lnTo>
                    <a:pt x="303" y="851"/>
                  </a:lnTo>
                  <a:lnTo>
                    <a:pt x="302" y="844"/>
                  </a:lnTo>
                  <a:lnTo>
                    <a:pt x="298" y="839"/>
                  </a:lnTo>
                  <a:lnTo>
                    <a:pt x="295" y="837"/>
                  </a:lnTo>
                  <a:lnTo>
                    <a:pt x="291" y="836"/>
                  </a:lnTo>
                  <a:lnTo>
                    <a:pt x="290" y="836"/>
                  </a:lnTo>
                  <a:lnTo>
                    <a:pt x="290" y="832"/>
                  </a:lnTo>
                  <a:lnTo>
                    <a:pt x="288" y="831"/>
                  </a:lnTo>
                  <a:lnTo>
                    <a:pt x="285" y="832"/>
                  </a:lnTo>
                  <a:lnTo>
                    <a:pt x="281" y="834"/>
                  </a:lnTo>
                  <a:lnTo>
                    <a:pt x="278" y="832"/>
                  </a:lnTo>
                  <a:lnTo>
                    <a:pt x="276" y="831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83" y="872"/>
                  </a:lnTo>
                  <a:lnTo>
                    <a:pt x="288" y="883"/>
                  </a:lnTo>
                  <a:lnTo>
                    <a:pt x="290" y="887"/>
                  </a:lnTo>
                  <a:lnTo>
                    <a:pt x="288" y="894"/>
                  </a:lnTo>
                  <a:lnTo>
                    <a:pt x="290" y="897"/>
                  </a:lnTo>
                  <a:lnTo>
                    <a:pt x="291" y="901"/>
                  </a:lnTo>
                  <a:lnTo>
                    <a:pt x="295" y="902"/>
                  </a:lnTo>
                  <a:lnTo>
                    <a:pt x="303" y="906"/>
                  </a:lnTo>
                  <a:lnTo>
                    <a:pt x="307" y="907"/>
                  </a:lnTo>
                  <a:lnTo>
                    <a:pt x="310" y="911"/>
                  </a:lnTo>
                  <a:lnTo>
                    <a:pt x="312" y="914"/>
                  </a:lnTo>
                  <a:lnTo>
                    <a:pt x="317" y="921"/>
                  </a:lnTo>
                  <a:lnTo>
                    <a:pt x="322" y="928"/>
                  </a:lnTo>
                  <a:lnTo>
                    <a:pt x="326" y="933"/>
                  </a:lnTo>
                  <a:lnTo>
                    <a:pt x="332" y="938"/>
                  </a:lnTo>
                  <a:lnTo>
                    <a:pt x="341" y="940"/>
                  </a:lnTo>
                  <a:lnTo>
                    <a:pt x="349" y="941"/>
                  </a:lnTo>
                  <a:lnTo>
                    <a:pt x="353" y="936"/>
                  </a:lnTo>
                  <a:lnTo>
                    <a:pt x="353" y="933"/>
                  </a:lnTo>
                  <a:lnTo>
                    <a:pt x="353" y="928"/>
                  </a:lnTo>
                  <a:lnTo>
                    <a:pt x="351" y="924"/>
                  </a:lnTo>
                  <a:close/>
                  <a:moveTo>
                    <a:pt x="281" y="921"/>
                  </a:moveTo>
                  <a:lnTo>
                    <a:pt x="279" y="918"/>
                  </a:lnTo>
                  <a:lnTo>
                    <a:pt x="278" y="916"/>
                  </a:lnTo>
                  <a:lnTo>
                    <a:pt x="273" y="912"/>
                  </a:lnTo>
                  <a:lnTo>
                    <a:pt x="266" y="911"/>
                  </a:lnTo>
                  <a:lnTo>
                    <a:pt x="261" y="907"/>
                  </a:lnTo>
                  <a:lnTo>
                    <a:pt x="259" y="912"/>
                  </a:lnTo>
                  <a:lnTo>
                    <a:pt x="257" y="914"/>
                  </a:lnTo>
                  <a:lnTo>
                    <a:pt x="256" y="918"/>
                  </a:lnTo>
                  <a:lnTo>
                    <a:pt x="254" y="921"/>
                  </a:lnTo>
                  <a:lnTo>
                    <a:pt x="257" y="923"/>
                  </a:lnTo>
                  <a:lnTo>
                    <a:pt x="261" y="926"/>
                  </a:lnTo>
                  <a:lnTo>
                    <a:pt x="264" y="935"/>
                  </a:lnTo>
                  <a:lnTo>
                    <a:pt x="266" y="938"/>
                  </a:lnTo>
                  <a:lnTo>
                    <a:pt x="269" y="941"/>
                  </a:lnTo>
                  <a:lnTo>
                    <a:pt x="274" y="943"/>
                  </a:lnTo>
                  <a:lnTo>
                    <a:pt x="281" y="941"/>
                  </a:lnTo>
                  <a:lnTo>
                    <a:pt x="283" y="936"/>
                  </a:lnTo>
                  <a:lnTo>
                    <a:pt x="286" y="930"/>
                  </a:lnTo>
                  <a:lnTo>
                    <a:pt x="286" y="928"/>
                  </a:lnTo>
                  <a:lnTo>
                    <a:pt x="286" y="924"/>
                  </a:lnTo>
                  <a:lnTo>
                    <a:pt x="285" y="923"/>
                  </a:lnTo>
                  <a:lnTo>
                    <a:pt x="281" y="921"/>
                  </a:lnTo>
                  <a:close/>
                  <a:moveTo>
                    <a:pt x="1127" y="1658"/>
                  </a:moveTo>
                  <a:lnTo>
                    <a:pt x="1126" y="1654"/>
                  </a:lnTo>
                  <a:lnTo>
                    <a:pt x="1124" y="1653"/>
                  </a:lnTo>
                  <a:lnTo>
                    <a:pt x="1117" y="1651"/>
                  </a:lnTo>
                  <a:lnTo>
                    <a:pt x="1100" y="1651"/>
                  </a:lnTo>
                  <a:lnTo>
                    <a:pt x="1100" y="1658"/>
                  </a:lnTo>
                  <a:lnTo>
                    <a:pt x="1097" y="1663"/>
                  </a:lnTo>
                  <a:lnTo>
                    <a:pt x="1095" y="1666"/>
                  </a:lnTo>
                  <a:lnTo>
                    <a:pt x="1093" y="1671"/>
                  </a:lnTo>
                  <a:lnTo>
                    <a:pt x="1102" y="1677"/>
                  </a:lnTo>
                  <a:lnTo>
                    <a:pt x="1109" y="1683"/>
                  </a:lnTo>
                  <a:lnTo>
                    <a:pt x="1114" y="1685"/>
                  </a:lnTo>
                  <a:lnTo>
                    <a:pt x="1119" y="1687"/>
                  </a:lnTo>
                  <a:lnTo>
                    <a:pt x="1126" y="1687"/>
                  </a:lnTo>
                  <a:lnTo>
                    <a:pt x="1134" y="1685"/>
                  </a:lnTo>
                  <a:lnTo>
                    <a:pt x="1136" y="1680"/>
                  </a:lnTo>
                  <a:lnTo>
                    <a:pt x="1138" y="1678"/>
                  </a:lnTo>
                  <a:lnTo>
                    <a:pt x="1141" y="1678"/>
                  </a:lnTo>
                  <a:lnTo>
                    <a:pt x="1143" y="1675"/>
                  </a:lnTo>
                  <a:lnTo>
                    <a:pt x="1146" y="1673"/>
                  </a:lnTo>
                  <a:lnTo>
                    <a:pt x="1155" y="1671"/>
                  </a:lnTo>
                  <a:lnTo>
                    <a:pt x="1156" y="1665"/>
                  </a:lnTo>
                  <a:lnTo>
                    <a:pt x="1155" y="1661"/>
                  </a:lnTo>
                  <a:lnTo>
                    <a:pt x="1153" y="1658"/>
                  </a:lnTo>
                  <a:lnTo>
                    <a:pt x="1148" y="1658"/>
                  </a:lnTo>
                  <a:lnTo>
                    <a:pt x="1138" y="1658"/>
                  </a:lnTo>
                  <a:lnTo>
                    <a:pt x="1127" y="1658"/>
                  </a:lnTo>
                  <a:close/>
                  <a:moveTo>
                    <a:pt x="1086" y="1453"/>
                  </a:moveTo>
                  <a:lnTo>
                    <a:pt x="1088" y="1448"/>
                  </a:lnTo>
                  <a:lnTo>
                    <a:pt x="1093" y="1446"/>
                  </a:lnTo>
                  <a:lnTo>
                    <a:pt x="1100" y="1446"/>
                  </a:lnTo>
                  <a:lnTo>
                    <a:pt x="1107" y="1446"/>
                  </a:lnTo>
                  <a:lnTo>
                    <a:pt x="1109" y="1441"/>
                  </a:lnTo>
                  <a:lnTo>
                    <a:pt x="1112" y="1438"/>
                  </a:lnTo>
                  <a:lnTo>
                    <a:pt x="1121" y="1433"/>
                  </a:lnTo>
                  <a:lnTo>
                    <a:pt x="1119" y="1426"/>
                  </a:lnTo>
                  <a:lnTo>
                    <a:pt x="1117" y="1419"/>
                  </a:lnTo>
                  <a:lnTo>
                    <a:pt x="1114" y="1414"/>
                  </a:lnTo>
                  <a:lnTo>
                    <a:pt x="1110" y="1411"/>
                  </a:lnTo>
                  <a:lnTo>
                    <a:pt x="1100" y="1405"/>
                  </a:lnTo>
                  <a:lnTo>
                    <a:pt x="1088" y="1400"/>
                  </a:lnTo>
                  <a:lnTo>
                    <a:pt x="1059" y="1397"/>
                  </a:lnTo>
                  <a:lnTo>
                    <a:pt x="1044" y="1395"/>
                  </a:lnTo>
                  <a:lnTo>
                    <a:pt x="1032" y="1392"/>
                  </a:lnTo>
                  <a:lnTo>
                    <a:pt x="963" y="1392"/>
                  </a:lnTo>
                  <a:lnTo>
                    <a:pt x="967" y="1404"/>
                  </a:lnTo>
                  <a:lnTo>
                    <a:pt x="969" y="1412"/>
                  </a:lnTo>
                  <a:lnTo>
                    <a:pt x="967" y="1421"/>
                  </a:lnTo>
                  <a:lnTo>
                    <a:pt x="963" y="1433"/>
                  </a:lnTo>
                  <a:lnTo>
                    <a:pt x="975" y="1440"/>
                  </a:lnTo>
                  <a:lnTo>
                    <a:pt x="987" y="1445"/>
                  </a:lnTo>
                  <a:lnTo>
                    <a:pt x="1001" y="1448"/>
                  </a:lnTo>
                  <a:lnTo>
                    <a:pt x="1016" y="1452"/>
                  </a:lnTo>
                  <a:lnTo>
                    <a:pt x="1051" y="1453"/>
                  </a:lnTo>
                  <a:lnTo>
                    <a:pt x="1086" y="1453"/>
                  </a:lnTo>
                  <a:close/>
                  <a:moveTo>
                    <a:pt x="1039" y="1508"/>
                  </a:moveTo>
                  <a:lnTo>
                    <a:pt x="1044" y="1509"/>
                  </a:lnTo>
                  <a:lnTo>
                    <a:pt x="1047" y="1511"/>
                  </a:lnTo>
                  <a:lnTo>
                    <a:pt x="1052" y="1515"/>
                  </a:lnTo>
                  <a:lnTo>
                    <a:pt x="1059" y="1515"/>
                  </a:lnTo>
                  <a:lnTo>
                    <a:pt x="1066" y="1513"/>
                  </a:lnTo>
                  <a:lnTo>
                    <a:pt x="1071" y="1509"/>
                  </a:lnTo>
                  <a:lnTo>
                    <a:pt x="1078" y="1508"/>
                  </a:lnTo>
                  <a:lnTo>
                    <a:pt x="1081" y="1506"/>
                  </a:lnTo>
                  <a:lnTo>
                    <a:pt x="1086" y="1508"/>
                  </a:lnTo>
                  <a:lnTo>
                    <a:pt x="1095" y="1511"/>
                  </a:lnTo>
                  <a:lnTo>
                    <a:pt x="1102" y="1516"/>
                  </a:lnTo>
                  <a:lnTo>
                    <a:pt x="1110" y="1520"/>
                  </a:lnTo>
                  <a:lnTo>
                    <a:pt x="1115" y="1521"/>
                  </a:lnTo>
                  <a:lnTo>
                    <a:pt x="1121" y="1521"/>
                  </a:lnTo>
                  <a:lnTo>
                    <a:pt x="1133" y="1521"/>
                  </a:lnTo>
                  <a:lnTo>
                    <a:pt x="1144" y="1521"/>
                  </a:lnTo>
                  <a:lnTo>
                    <a:pt x="1155" y="1523"/>
                  </a:lnTo>
                  <a:lnTo>
                    <a:pt x="1161" y="1521"/>
                  </a:lnTo>
                  <a:lnTo>
                    <a:pt x="1163" y="1520"/>
                  </a:lnTo>
                  <a:lnTo>
                    <a:pt x="1163" y="1518"/>
                  </a:lnTo>
                  <a:lnTo>
                    <a:pt x="1165" y="1516"/>
                  </a:lnTo>
                  <a:lnTo>
                    <a:pt x="1168" y="1515"/>
                  </a:lnTo>
                  <a:lnTo>
                    <a:pt x="1182" y="1515"/>
                  </a:lnTo>
                  <a:lnTo>
                    <a:pt x="1197" y="1515"/>
                  </a:lnTo>
                  <a:lnTo>
                    <a:pt x="1204" y="1515"/>
                  </a:lnTo>
                  <a:lnTo>
                    <a:pt x="1209" y="1511"/>
                  </a:lnTo>
                  <a:lnTo>
                    <a:pt x="1214" y="1508"/>
                  </a:lnTo>
                  <a:lnTo>
                    <a:pt x="1216" y="1501"/>
                  </a:lnTo>
                  <a:lnTo>
                    <a:pt x="1211" y="1498"/>
                  </a:lnTo>
                  <a:lnTo>
                    <a:pt x="1204" y="1496"/>
                  </a:lnTo>
                  <a:lnTo>
                    <a:pt x="1189" y="1494"/>
                  </a:lnTo>
                  <a:lnTo>
                    <a:pt x="1172" y="1494"/>
                  </a:lnTo>
                  <a:lnTo>
                    <a:pt x="1155" y="1494"/>
                  </a:lnTo>
                  <a:lnTo>
                    <a:pt x="1148" y="1492"/>
                  </a:lnTo>
                  <a:lnTo>
                    <a:pt x="1143" y="1489"/>
                  </a:lnTo>
                  <a:lnTo>
                    <a:pt x="1136" y="1487"/>
                  </a:lnTo>
                  <a:lnTo>
                    <a:pt x="1127" y="1487"/>
                  </a:lnTo>
                  <a:lnTo>
                    <a:pt x="1092" y="1487"/>
                  </a:lnTo>
                  <a:lnTo>
                    <a:pt x="1088" y="1487"/>
                  </a:lnTo>
                  <a:lnTo>
                    <a:pt x="1078" y="1487"/>
                  </a:lnTo>
                  <a:lnTo>
                    <a:pt x="1068" y="1486"/>
                  </a:lnTo>
                  <a:lnTo>
                    <a:pt x="1061" y="1481"/>
                  </a:lnTo>
                  <a:lnTo>
                    <a:pt x="1057" y="1477"/>
                  </a:lnTo>
                  <a:lnTo>
                    <a:pt x="1054" y="1474"/>
                  </a:lnTo>
                  <a:lnTo>
                    <a:pt x="1052" y="1470"/>
                  </a:lnTo>
                  <a:lnTo>
                    <a:pt x="1049" y="1467"/>
                  </a:lnTo>
                  <a:lnTo>
                    <a:pt x="1047" y="1467"/>
                  </a:lnTo>
                  <a:lnTo>
                    <a:pt x="1044" y="1465"/>
                  </a:lnTo>
                  <a:lnTo>
                    <a:pt x="1040" y="1467"/>
                  </a:lnTo>
                  <a:lnTo>
                    <a:pt x="1037" y="1467"/>
                  </a:lnTo>
                  <a:lnTo>
                    <a:pt x="1032" y="1465"/>
                  </a:lnTo>
                  <a:lnTo>
                    <a:pt x="1032" y="1463"/>
                  </a:lnTo>
                  <a:lnTo>
                    <a:pt x="1032" y="1460"/>
                  </a:lnTo>
                  <a:lnTo>
                    <a:pt x="1016" y="1460"/>
                  </a:lnTo>
                  <a:lnTo>
                    <a:pt x="1006" y="1462"/>
                  </a:lnTo>
                  <a:lnTo>
                    <a:pt x="994" y="1465"/>
                  </a:lnTo>
                  <a:lnTo>
                    <a:pt x="984" y="1467"/>
                  </a:lnTo>
                  <a:lnTo>
                    <a:pt x="979" y="1469"/>
                  </a:lnTo>
                  <a:lnTo>
                    <a:pt x="974" y="1472"/>
                  </a:lnTo>
                  <a:lnTo>
                    <a:pt x="970" y="1474"/>
                  </a:lnTo>
                  <a:lnTo>
                    <a:pt x="963" y="1474"/>
                  </a:lnTo>
                  <a:lnTo>
                    <a:pt x="957" y="1475"/>
                  </a:lnTo>
                  <a:lnTo>
                    <a:pt x="953" y="1477"/>
                  </a:lnTo>
                  <a:lnTo>
                    <a:pt x="950" y="1481"/>
                  </a:lnTo>
                  <a:lnTo>
                    <a:pt x="950" y="1487"/>
                  </a:lnTo>
                  <a:lnTo>
                    <a:pt x="943" y="1489"/>
                  </a:lnTo>
                  <a:lnTo>
                    <a:pt x="940" y="1491"/>
                  </a:lnTo>
                  <a:lnTo>
                    <a:pt x="936" y="1494"/>
                  </a:lnTo>
                  <a:lnTo>
                    <a:pt x="936" y="1501"/>
                  </a:lnTo>
                  <a:lnTo>
                    <a:pt x="941" y="1503"/>
                  </a:lnTo>
                  <a:lnTo>
                    <a:pt x="945" y="1506"/>
                  </a:lnTo>
                  <a:lnTo>
                    <a:pt x="950" y="1508"/>
                  </a:lnTo>
                  <a:lnTo>
                    <a:pt x="957" y="1508"/>
                  </a:lnTo>
                  <a:lnTo>
                    <a:pt x="963" y="1506"/>
                  </a:lnTo>
                  <a:lnTo>
                    <a:pt x="969" y="1503"/>
                  </a:lnTo>
                  <a:lnTo>
                    <a:pt x="975" y="1501"/>
                  </a:lnTo>
                  <a:lnTo>
                    <a:pt x="984" y="1501"/>
                  </a:lnTo>
                  <a:lnTo>
                    <a:pt x="986" y="1504"/>
                  </a:lnTo>
                  <a:lnTo>
                    <a:pt x="989" y="1508"/>
                  </a:lnTo>
                  <a:lnTo>
                    <a:pt x="994" y="1509"/>
                  </a:lnTo>
                  <a:lnTo>
                    <a:pt x="998" y="1509"/>
                  </a:lnTo>
                  <a:lnTo>
                    <a:pt x="1008" y="1508"/>
                  </a:lnTo>
                  <a:lnTo>
                    <a:pt x="1018" y="1508"/>
                  </a:lnTo>
                  <a:lnTo>
                    <a:pt x="1028" y="1508"/>
                  </a:lnTo>
                  <a:lnTo>
                    <a:pt x="1039" y="1508"/>
                  </a:lnTo>
                  <a:close/>
                  <a:moveTo>
                    <a:pt x="909" y="1351"/>
                  </a:moveTo>
                  <a:lnTo>
                    <a:pt x="900" y="1353"/>
                  </a:lnTo>
                  <a:lnTo>
                    <a:pt x="897" y="1354"/>
                  </a:lnTo>
                  <a:lnTo>
                    <a:pt x="895" y="1358"/>
                  </a:lnTo>
                  <a:lnTo>
                    <a:pt x="902" y="1358"/>
                  </a:lnTo>
                  <a:lnTo>
                    <a:pt x="911" y="1358"/>
                  </a:lnTo>
                  <a:lnTo>
                    <a:pt x="926" y="1359"/>
                  </a:lnTo>
                  <a:lnTo>
                    <a:pt x="934" y="1359"/>
                  </a:lnTo>
                  <a:lnTo>
                    <a:pt x="941" y="1358"/>
                  </a:lnTo>
                  <a:lnTo>
                    <a:pt x="946" y="1356"/>
                  </a:lnTo>
                  <a:lnTo>
                    <a:pt x="950" y="1351"/>
                  </a:lnTo>
                  <a:lnTo>
                    <a:pt x="945" y="1349"/>
                  </a:lnTo>
                  <a:lnTo>
                    <a:pt x="940" y="1346"/>
                  </a:lnTo>
                  <a:lnTo>
                    <a:pt x="929" y="1339"/>
                  </a:lnTo>
                  <a:lnTo>
                    <a:pt x="923" y="1337"/>
                  </a:lnTo>
                  <a:lnTo>
                    <a:pt x="917" y="1337"/>
                  </a:lnTo>
                  <a:lnTo>
                    <a:pt x="912" y="1339"/>
                  </a:lnTo>
                  <a:lnTo>
                    <a:pt x="909" y="1344"/>
                  </a:lnTo>
                  <a:lnTo>
                    <a:pt x="912" y="1346"/>
                  </a:lnTo>
                  <a:lnTo>
                    <a:pt x="912" y="1348"/>
                  </a:lnTo>
                  <a:lnTo>
                    <a:pt x="912" y="1349"/>
                  </a:lnTo>
                  <a:lnTo>
                    <a:pt x="909" y="1351"/>
                  </a:lnTo>
                  <a:close/>
                  <a:moveTo>
                    <a:pt x="1871" y="559"/>
                  </a:moveTo>
                  <a:lnTo>
                    <a:pt x="1868" y="558"/>
                  </a:lnTo>
                  <a:lnTo>
                    <a:pt x="1866" y="556"/>
                  </a:lnTo>
                  <a:lnTo>
                    <a:pt x="1864" y="549"/>
                  </a:lnTo>
                  <a:lnTo>
                    <a:pt x="1864" y="532"/>
                  </a:lnTo>
                  <a:lnTo>
                    <a:pt x="1851" y="532"/>
                  </a:lnTo>
                  <a:lnTo>
                    <a:pt x="1842" y="532"/>
                  </a:lnTo>
                  <a:lnTo>
                    <a:pt x="1837" y="529"/>
                  </a:lnTo>
                  <a:lnTo>
                    <a:pt x="1834" y="523"/>
                  </a:lnTo>
                  <a:lnTo>
                    <a:pt x="1830" y="518"/>
                  </a:lnTo>
                  <a:lnTo>
                    <a:pt x="1825" y="515"/>
                  </a:lnTo>
                  <a:lnTo>
                    <a:pt x="1818" y="513"/>
                  </a:lnTo>
                  <a:lnTo>
                    <a:pt x="1813" y="510"/>
                  </a:lnTo>
                  <a:lnTo>
                    <a:pt x="1811" y="508"/>
                  </a:lnTo>
                  <a:lnTo>
                    <a:pt x="1810" y="505"/>
                  </a:lnTo>
                  <a:lnTo>
                    <a:pt x="1769" y="505"/>
                  </a:lnTo>
                  <a:lnTo>
                    <a:pt x="1769" y="501"/>
                  </a:lnTo>
                  <a:lnTo>
                    <a:pt x="1767" y="500"/>
                  </a:lnTo>
                  <a:lnTo>
                    <a:pt x="1762" y="498"/>
                  </a:lnTo>
                  <a:lnTo>
                    <a:pt x="1760" y="494"/>
                  </a:lnTo>
                  <a:lnTo>
                    <a:pt x="1757" y="493"/>
                  </a:lnTo>
                  <a:lnTo>
                    <a:pt x="1748" y="491"/>
                  </a:lnTo>
                  <a:lnTo>
                    <a:pt x="1748" y="488"/>
                  </a:lnTo>
                  <a:lnTo>
                    <a:pt x="1747" y="486"/>
                  </a:lnTo>
                  <a:lnTo>
                    <a:pt x="1741" y="484"/>
                  </a:lnTo>
                  <a:lnTo>
                    <a:pt x="1741" y="477"/>
                  </a:lnTo>
                  <a:lnTo>
                    <a:pt x="1738" y="474"/>
                  </a:lnTo>
                  <a:lnTo>
                    <a:pt x="1736" y="469"/>
                  </a:lnTo>
                  <a:lnTo>
                    <a:pt x="1735" y="464"/>
                  </a:lnTo>
                  <a:lnTo>
                    <a:pt x="1735" y="454"/>
                  </a:lnTo>
                  <a:lnTo>
                    <a:pt x="1735" y="443"/>
                  </a:lnTo>
                  <a:lnTo>
                    <a:pt x="1738" y="437"/>
                  </a:lnTo>
                  <a:lnTo>
                    <a:pt x="1741" y="430"/>
                  </a:lnTo>
                  <a:lnTo>
                    <a:pt x="1745" y="430"/>
                  </a:lnTo>
                  <a:lnTo>
                    <a:pt x="1752" y="435"/>
                  </a:lnTo>
                  <a:lnTo>
                    <a:pt x="1753" y="438"/>
                  </a:lnTo>
                  <a:lnTo>
                    <a:pt x="1760" y="437"/>
                  </a:lnTo>
                  <a:lnTo>
                    <a:pt x="1767" y="433"/>
                  </a:lnTo>
                  <a:lnTo>
                    <a:pt x="1769" y="431"/>
                  </a:lnTo>
                  <a:lnTo>
                    <a:pt x="1770" y="428"/>
                  </a:lnTo>
                  <a:lnTo>
                    <a:pt x="1770" y="423"/>
                  </a:lnTo>
                  <a:lnTo>
                    <a:pt x="1769" y="418"/>
                  </a:lnTo>
                  <a:lnTo>
                    <a:pt x="1769" y="416"/>
                  </a:lnTo>
                  <a:lnTo>
                    <a:pt x="1765" y="409"/>
                  </a:lnTo>
                  <a:lnTo>
                    <a:pt x="1760" y="404"/>
                  </a:lnTo>
                  <a:lnTo>
                    <a:pt x="1752" y="402"/>
                  </a:lnTo>
                  <a:lnTo>
                    <a:pt x="1741" y="402"/>
                  </a:lnTo>
                  <a:lnTo>
                    <a:pt x="1736" y="402"/>
                  </a:lnTo>
                  <a:lnTo>
                    <a:pt x="1731" y="401"/>
                  </a:lnTo>
                  <a:lnTo>
                    <a:pt x="1726" y="399"/>
                  </a:lnTo>
                  <a:lnTo>
                    <a:pt x="1723" y="396"/>
                  </a:lnTo>
                  <a:lnTo>
                    <a:pt x="1718" y="389"/>
                  </a:lnTo>
                  <a:lnTo>
                    <a:pt x="1714" y="382"/>
                  </a:lnTo>
                  <a:lnTo>
                    <a:pt x="1714" y="373"/>
                  </a:lnTo>
                  <a:lnTo>
                    <a:pt x="1716" y="367"/>
                  </a:lnTo>
                  <a:lnTo>
                    <a:pt x="1719" y="353"/>
                  </a:lnTo>
                  <a:lnTo>
                    <a:pt x="1724" y="341"/>
                  </a:lnTo>
                  <a:lnTo>
                    <a:pt x="1726" y="334"/>
                  </a:lnTo>
                  <a:lnTo>
                    <a:pt x="1728" y="327"/>
                  </a:lnTo>
                  <a:lnTo>
                    <a:pt x="1723" y="327"/>
                  </a:lnTo>
                  <a:lnTo>
                    <a:pt x="1719" y="324"/>
                  </a:lnTo>
                  <a:lnTo>
                    <a:pt x="1718" y="321"/>
                  </a:lnTo>
                  <a:lnTo>
                    <a:pt x="1716" y="315"/>
                  </a:lnTo>
                  <a:lnTo>
                    <a:pt x="1714" y="312"/>
                  </a:lnTo>
                  <a:lnTo>
                    <a:pt x="1711" y="309"/>
                  </a:lnTo>
                  <a:lnTo>
                    <a:pt x="1707" y="307"/>
                  </a:lnTo>
                  <a:lnTo>
                    <a:pt x="1701" y="307"/>
                  </a:lnTo>
                  <a:lnTo>
                    <a:pt x="1701" y="300"/>
                  </a:lnTo>
                  <a:lnTo>
                    <a:pt x="1699" y="295"/>
                  </a:lnTo>
                  <a:lnTo>
                    <a:pt x="1695" y="292"/>
                  </a:lnTo>
                  <a:lnTo>
                    <a:pt x="1692" y="288"/>
                  </a:lnTo>
                  <a:lnTo>
                    <a:pt x="1685" y="281"/>
                  </a:lnTo>
                  <a:lnTo>
                    <a:pt x="1682" y="278"/>
                  </a:lnTo>
                  <a:lnTo>
                    <a:pt x="1680" y="273"/>
                  </a:lnTo>
                  <a:lnTo>
                    <a:pt x="1680" y="266"/>
                  </a:lnTo>
                  <a:lnTo>
                    <a:pt x="1678" y="261"/>
                  </a:lnTo>
                  <a:lnTo>
                    <a:pt x="1673" y="252"/>
                  </a:lnTo>
                  <a:lnTo>
                    <a:pt x="1668" y="244"/>
                  </a:lnTo>
                  <a:lnTo>
                    <a:pt x="1666" y="239"/>
                  </a:lnTo>
                  <a:lnTo>
                    <a:pt x="1666" y="232"/>
                  </a:lnTo>
                  <a:lnTo>
                    <a:pt x="1661" y="228"/>
                  </a:lnTo>
                  <a:lnTo>
                    <a:pt x="1656" y="225"/>
                  </a:lnTo>
                  <a:lnTo>
                    <a:pt x="1653" y="220"/>
                  </a:lnTo>
                  <a:lnTo>
                    <a:pt x="1653" y="211"/>
                  </a:lnTo>
                  <a:lnTo>
                    <a:pt x="1651" y="211"/>
                  </a:lnTo>
                  <a:lnTo>
                    <a:pt x="1648" y="213"/>
                  </a:lnTo>
                  <a:lnTo>
                    <a:pt x="1643" y="213"/>
                  </a:lnTo>
                  <a:lnTo>
                    <a:pt x="1637" y="213"/>
                  </a:lnTo>
                  <a:lnTo>
                    <a:pt x="1634" y="213"/>
                  </a:lnTo>
                  <a:lnTo>
                    <a:pt x="1629" y="213"/>
                  </a:lnTo>
                  <a:lnTo>
                    <a:pt x="1627" y="211"/>
                  </a:lnTo>
                  <a:lnTo>
                    <a:pt x="1625" y="211"/>
                  </a:lnTo>
                  <a:lnTo>
                    <a:pt x="1624" y="210"/>
                  </a:lnTo>
                  <a:lnTo>
                    <a:pt x="1622" y="211"/>
                  </a:lnTo>
                  <a:lnTo>
                    <a:pt x="1620" y="213"/>
                  </a:lnTo>
                  <a:lnTo>
                    <a:pt x="1619" y="218"/>
                  </a:lnTo>
                  <a:lnTo>
                    <a:pt x="1614" y="218"/>
                  </a:lnTo>
                  <a:lnTo>
                    <a:pt x="1608" y="218"/>
                  </a:lnTo>
                  <a:lnTo>
                    <a:pt x="1603" y="218"/>
                  </a:lnTo>
                  <a:lnTo>
                    <a:pt x="1600" y="218"/>
                  </a:lnTo>
                  <a:lnTo>
                    <a:pt x="1598" y="217"/>
                  </a:lnTo>
                  <a:lnTo>
                    <a:pt x="1596" y="217"/>
                  </a:lnTo>
                  <a:lnTo>
                    <a:pt x="1595" y="218"/>
                  </a:lnTo>
                  <a:lnTo>
                    <a:pt x="1591" y="218"/>
                  </a:lnTo>
                  <a:lnTo>
                    <a:pt x="1591" y="222"/>
                  </a:lnTo>
                  <a:lnTo>
                    <a:pt x="1591" y="225"/>
                  </a:lnTo>
                  <a:lnTo>
                    <a:pt x="1588" y="225"/>
                  </a:lnTo>
                  <a:lnTo>
                    <a:pt x="1584" y="225"/>
                  </a:lnTo>
                  <a:lnTo>
                    <a:pt x="1583" y="227"/>
                  </a:lnTo>
                  <a:lnTo>
                    <a:pt x="1583" y="230"/>
                  </a:lnTo>
                  <a:lnTo>
                    <a:pt x="1581" y="232"/>
                  </a:lnTo>
                  <a:lnTo>
                    <a:pt x="1578" y="232"/>
                  </a:lnTo>
                  <a:lnTo>
                    <a:pt x="1572" y="234"/>
                  </a:lnTo>
                  <a:lnTo>
                    <a:pt x="1569" y="237"/>
                  </a:lnTo>
                  <a:lnTo>
                    <a:pt x="1566" y="240"/>
                  </a:lnTo>
                  <a:lnTo>
                    <a:pt x="1564" y="246"/>
                  </a:lnTo>
                  <a:lnTo>
                    <a:pt x="1562" y="251"/>
                  </a:lnTo>
                  <a:lnTo>
                    <a:pt x="1559" y="254"/>
                  </a:lnTo>
                  <a:lnTo>
                    <a:pt x="1555" y="257"/>
                  </a:lnTo>
                  <a:lnTo>
                    <a:pt x="1550" y="259"/>
                  </a:lnTo>
                  <a:lnTo>
                    <a:pt x="1545" y="268"/>
                  </a:lnTo>
                  <a:lnTo>
                    <a:pt x="1542" y="271"/>
                  </a:lnTo>
                  <a:lnTo>
                    <a:pt x="1537" y="273"/>
                  </a:lnTo>
                  <a:lnTo>
                    <a:pt x="1535" y="275"/>
                  </a:lnTo>
                  <a:lnTo>
                    <a:pt x="1533" y="276"/>
                  </a:lnTo>
                  <a:lnTo>
                    <a:pt x="1530" y="280"/>
                  </a:lnTo>
                  <a:lnTo>
                    <a:pt x="1525" y="281"/>
                  </a:lnTo>
                  <a:lnTo>
                    <a:pt x="1523" y="283"/>
                  </a:lnTo>
                  <a:lnTo>
                    <a:pt x="1523" y="286"/>
                  </a:lnTo>
                  <a:lnTo>
                    <a:pt x="1518" y="286"/>
                  </a:lnTo>
                  <a:lnTo>
                    <a:pt x="1513" y="285"/>
                  </a:lnTo>
                  <a:lnTo>
                    <a:pt x="1501" y="280"/>
                  </a:lnTo>
                  <a:lnTo>
                    <a:pt x="1494" y="278"/>
                  </a:lnTo>
                  <a:lnTo>
                    <a:pt x="1489" y="278"/>
                  </a:lnTo>
                  <a:lnTo>
                    <a:pt x="1485" y="281"/>
                  </a:lnTo>
                  <a:lnTo>
                    <a:pt x="1482" y="286"/>
                  </a:lnTo>
                  <a:lnTo>
                    <a:pt x="1477" y="283"/>
                  </a:lnTo>
                  <a:lnTo>
                    <a:pt x="1468" y="281"/>
                  </a:lnTo>
                  <a:lnTo>
                    <a:pt x="1460" y="280"/>
                  </a:lnTo>
                  <a:lnTo>
                    <a:pt x="1451" y="280"/>
                  </a:lnTo>
                  <a:lnTo>
                    <a:pt x="1441" y="280"/>
                  </a:lnTo>
                  <a:lnTo>
                    <a:pt x="1433" y="281"/>
                  </a:lnTo>
                  <a:lnTo>
                    <a:pt x="1426" y="283"/>
                  </a:lnTo>
                  <a:lnTo>
                    <a:pt x="1421" y="286"/>
                  </a:lnTo>
                  <a:lnTo>
                    <a:pt x="1414" y="286"/>
                  </a:lnTo>
                  <a:lnTo>
                    <a:pt x="1407" y="286"/>
                  </a:lnTo>
                  <a:lnTo>
                    <a:pt x="1402" y="288"/>
                  </a:lnTo>
                  <a:lnTo>
                    <a:pt x="1400" y="293"/>
                  </a:lnTo>
                  <a:lnTo>
                    <a:pt x="1387" y="293"/>
                  </a:lnTo>
                  <a:lnTo>
                    <a:pt x="1385" y="290"/>
                  </a:lnTo>
                  <a:lnTo>
                    <a:pt x="1383" y="288"/>
                  </a:lnTo>
                  <a:lnTo>
                    <a:pt x="1376" y="286"/>
                  </a:lnTo>
                  <a:lnTo>
                    <a:pt x="1359" y="286"/>
                  </a:lnTo>
                  <a:lnTo>
                    <a:pt x="1356" y="281"/>
                  </a:lnTo>
                  <a:lnTo>
                    <a:pt x="1352" y="276"/>
                  </a:lnTo>
                  <a:lnTo>
                    <a:pt x="1346" y="273"/>
                  </a:lnTo>
                  <a:lnTo>
                    <a:pt x="1339" y="273"/>
                  </a:lnTo>
                  <a:lnTo>
                    <a:pt x="1337" y="276"/>
                  </a:lnTo>
                  <a:lnTo>
                    <a:pt x="1334" y="278"/>
                  </a:lnTo>
                  <a:lnTo>
                    <a:pt x="1325" y="275"/>
                  </a:lnTo>
                  <a:lnTo>
                    <a:pt x="1312" y="271"/>
                  </a:lnTo>
                  <a:lnTo>
                    <a:pt x="1305" y="271"/>
                  </a:lnTo>
                  <a:lnTo>
                    <a:pt x="1298" y="273"/>
                  </a:lnTo>
                  <a:lnTo>
                    <a:pt x="1296" y="269"/>
                  </a:lnTo>
                  <a:lnTo>
                    <a:pt x="1294" y="266"/>
                  </a:lnTo>
                  <a:lnTo>
                    <a:pt x="1293" y="263"/>
                  </a:lnTo>
                  <a:lnTo>
                    <a:pt x="1291" y="259"/>
                  </a:lnTo>
                  <a:lnTo>
                    <a:pt x="1289" y="259"/>
                  </a:lnTo>
                  <a:lnTo>
                    <a:pt x="1289" y="257"/>
                  </a:lnTo>
                  <a:lnTo>
                    <a:pt x="1288" y="257"/>
                  </a:lnTo>
                  <a:lnTo>
                    <a:pt x="1286" y="257"/>
                  </a:lnTo>
                  <a:lnTo>
                    <a:pt x="1286" y="256"/>
                  </a:lnTo>
                  <a:lnTo>
                    <a:pt x="1284" y="256"/>
                  </a:lnTo>
                  <a:lnTo>
                    <a:pt x="1279" y="254"/>
                  </a:lnTo>
                  <a:lnTo>
                    <a:pt x="1277" y="252"/>
                  </a:lnTo>
                  <a:lnTo>
                    <a:pt x="1269" y="239"/>
                  </a:lnTo>
                  <a:lnTo>
                    <a:pt x="1262" y="230"/>
                  </a:lnTo>
                  <a:lnTo>
                    <a:pt x="1255" y="225"/>
                  </a:lnTo>
                  <a:lnTo>
                    <a:pt x="1254" y="225"/>
                  </a:lnTo>
                  <a:lnTo>
                    <a:pt x="1202" y="225"/>
                  </a:lnTo>
                  <a:lnTo>
                    <a:pt x="1202" y="228"/>
                  </a:lnTo>
                  <a:lnTo>
                    <a:pt x="1201" y="230"/>
                  </a:lnTo>
                  <a:lnTo>
                    <a:pt x="1196" y="232"/>
                  </a:lnTo>
                  <a:lnTo>
                    <a:pt x="1189" y="237"/>
                  </a:lnTo>
                  <a:lnTo>
                    <a:pt x="1182" y="239"/>
                  </a:lnTo>
                  <a:lnTo>
                    <a:pt x="1175" y="237"/>
                  </a:lnTo>
                  <a:lnTo>
                    <a:pt x="1168" y="232"/>
                  </a:lnTo>
                  <a:lnTo>
                    <a:pt x="1168" y="205"/>
                  </a:lnTo>
                  <a:lnTo>
                    <a:pt x="1165" y="198"/>
                  </a:lnTo>
                  <a:lnTo>
                    <a:pt x="1160" y="193"/>
                  </a:lnTo>
                  <a:lnTo>
                    <a:pt x="1155" y="187"/>
                  </a:lnTo>
                  <a:lnTo>
                    <a:pt x="1148" y="184"/>
                  </a:lnTo>
                  <a:lnTo>
                    <a:pt x="1144" y="184"/>
                  </a:lnTo>
                  <a:lnTo>
                    <a:pt x="1144" y="182"/>
                  </a:lnTo>
                  <a:lnTo>
                    <a:pt x="1143" y="182"/>
                  </a:lnTo>
                  <a:lnTo>
                    <a:pt x="1139" y="177"/>
                  </a:lnTo>
                  <a:lnTo>
                    <a:pt x="1136" y="172"/>
                  </a:lnTo>
                  <a:lnTo>
                    <a:pt x="1133" y="167"/>
                  </a:lnTo>
                  <a:lnTo>
                    <a:pt x="1126" y="165"/>
                  </a:lnTo>
                  <a:lnTo>
                    <a:pt x="1121" y="165"/>
                  </a:lnTo>
                  <a:lnTo>
                    <a:pt x="1117" y="164"/>
                  </a:lnTo>
                  <a:lnTo>
                    <a:pt x="1115" y="164"/>
                  </a:lnTo>
                  <a:lnTo>
                    <a:pt x="1112" y="162"/>
                  </a:lnTo>
                  <a:lnTo>
                    <a:pt x="1110" y="162"/>
                  </a:lnTo>
                  <a:lnTo>
                    <a:pt x="1107" y="160"/>
                  </a:lnTo>
                  <a:lnTo>
                    <a:pt x="1103" y="158"/>
                  </a:lnTo>
                  <a:lnTo>
                    <a:pt x="1098" y="157"/>
                  </a:lnTo>
                  <a:lnTo>
                    <a:pt x="1098" y="155"/>
                  </a:lnTo>
                  <a:lnTo>
                    <a:pt x="1095" y="153"/>
                  </a:lnTo>
                  <a:lnTo>
                    <a:pt x="1090" y="152"/>
                  </a:lnTo>
                  <a:lnTo>
                    <a:pt x="1086" y="150"/>
                  </a:lnTo>
                  <a:lnTo>
                    <a:pt x="1085" y="150"/>
                  </a:lnTo>
                  <a:lnTo>
                    <a:pt x="1080" y="150"/>
                  </a:lnTo>
                  <a:lnTo>
                    <a:pt x="1066" y="129"/>
                  </a:lnTo>
                  <a:lnTo>
                    <a:pt x="1061" y="121"/>
                  </a:lnTo>
                  <a:lnTo>
                    <a:pt x="1057" y="117"/>
                  </a:lnTo>
                  <a:lnTo>
                    <a:pt x="1052" y="116"/>
                  </a:lnTo>
                  <a:lnTo>
                    <a:pt x="1047" y="107"/>
                  </a:lnTo>
                  <a:lnTo>
                    <a:pt x="1045" y="102"/>
                  </a:lnTo>
                  <a:lnTo>
                    <a:pt x="1045" y="95"/>
                  </a:lnTo>
                  <a:lnTo>
                    <a:pt x="1044" y="94"/>
                  </a:lnTo>
                  <a:lnTo>
                    <a:pt x="1042" y="92"/>
                  </a:lnTo>
                  <a:lnTo>
                    <a:pt x="1039" y="88"/>
                  </a:lnTo>
                  <a:lnTo>
                    <a:pt x="1033" y="87"/>
                  </a:lnTo>
                  <a:lnTo>
                    <a:pt x="1032" y="85"/>
                  </a:lnTo>
                  <a:lnTo>
                    <a:pt x="1032" y="82"/>
                  </a:lnTo>
                  <a:lnTo>
                    <a:pt x="1032" y="68"/>
                  </a:lnTo>
                  <a:lnTo>
                    <a:pt x="1025" y="56"/>
                  </a:lnTo>
                  <a:lnTo>
                    <a:pt x="1020" y="51"/>
                  </a:lnTo>
                  <a:lnTo>
                    <a:pt x="1015" y="48"/>
                  </a:lnTo>
                  <a:lnTo>
                    <a:pt x="1010" y="44"/>
                  </a:lnTo>
                  <a:lnTo>
                    <a:pt x="1003" y="41"/>
                  </a:lnTo>
                  <a:lnTo>
                    <a:pt x="994" y="41"/>
                  </a:lnTo>
                  <a:lnTo>
                    <a:pt x="984" y="41"/>
                  </a:lnTo>
                  <a:lnTo>
                    <a:pt x="979" y="39"/>
                  </a:lnTo>
                  <a:lnTo>
                    <a:pt x="977" y="37"/>
                  </a:lnTo>
                  <a:lnTo>
                    <a:pt x="977" y="34"/>
                  </a:lnTo>
                  <a:lnTo>
                    <a:pt x="950" y="34"/>
                  </a:lnTo>
                  <a:lnTo>
                    <a:pt x="950" y="27"/>
                  </a:lnTo>
                  <a:lnTo>
                    <a:pt x="946" y="24"/>
                  </a:lnTo>
                  <a:lnTo>
                    <a:pt x="941" y="22"/>
                  </a:lnTo>
                  <a:lnTo>
                    <a:pt x="936" y="20"/>
                  </a:lnTo>
                  <a:lnTo>
                    <a:pt x="931" y="12"/>
                  </a:lnTo>
                  <a:lnTo>
                    <a:pt x="928" y="8"/>
                  </a:lnTo>
                  <a:lnTo>
                    <a:pt x="923" y="7"/>
                  </a:lnTo>
                  <a:lnTo>
                    <a:pt x="914" y="8"/>
                  </a:lnTo>
                  <a:lnTo>
                    <a:pt x="907" y="7"/>
                  </a:lnTo>
                  <a:lnTo>
                    <a:pt x="897" y="5"/>
                  </a:lnTo>
                  <a:lnTo>
                    <a:pt x="888" y="0"/>
                  </a:lnTo>
                  <a:lnTo>
                    <a:pt x="882" y="0"/>
                  </a:lnTo>
                  <a:lnTo>
                    <a:pt x="875" y="0"/>
                  </a:lnTo>
                  <a:lnTo>
                    <a:pt x="870" y="1"/>
                  </a:lnTo>
                  <a:lnTo>
                    <a:pt x="866" y="3"/>
                  </a:lnTo>
                  <a:lnTo>
                    <a:pt x="861" y="10"/>
                  </a:lnTo>
                  <a:lnTo>
                    <a:pt x="858" y="12"/>
                  </a:lnTo>
                  <a:lnTo>
                    <a:pt x="853" y="13"/>
                  </a:lnTo>
                  <a:lnTo>
                    <a:pt x="848" y="15"/>
                  </a:lnTo>
                  <a:lnTo>
                    <a:pt x="841" y="13"/>
                  </a:lnTo>
                  <a:lnTo>
                    <a:pt x="841" y="19"/>
                  </a:lnTo>
                  <a:lnTo>
                    <a:pt x="842" y="24"/>
                  </a:lnTo>
                  <a:lnTo>
                    <a:pt x="846" y="32"/>
                  </a:lnTo>
                  <a:lnTo>
                    <a:pt x="849" y="41"/>
                  </a:lnTo>
                  <a:lnTo>
                    <a:pt x="849" y="48"/>
                  </a:lnTo>
                  <a:lnTo>
                    <a:pt x="848" y="54"/>
                  </a:lnTo>
                  <a:lnTo>
                    <a:pt x="853" y="56"/>
                  </a:lnTo>
                  <a:lnTo>
                    <a:pt x="856" y="58"/>
                  </a:lnTo>
                  <a:lnTo>
                    <a:pt x="858" y="61"/>
                  </a:lnTo>
                  <a:lnTo>
                    <a:pt x="859" y="65"/>
                  </a:lnTo>
                  <a:lnTo>
                    <a:pt x="861" y="68"/>
                  </a:lnTo>
                  <a:lnTo>
                    <a:pt x="859" y="73"/>
                  </a:lnTo>
                  <a:lnTo>
                    <a:pt x="858" y="76"/>
                  </a:lnTo>
                  <a:lnTo>
                    <a:pt x="854" y="82"/>
                  </a:lnTo>
                  <a:lnTo>
                    <a:pt x="849" y="82"/>
                  </a:lnTo>
                  <a:lnTo>
                    <a:pt x="844" y="82"/>
                  </a:lnTo>
                  <a:lnTo>
                    <a:pt x="832" y="82"/>
                  </a:lnTo>
                  <a:lnTo>
                    <a:pt x="827" y="83"/>
                  </a:lnTo>
                  <a:lnTo>
                    <a:pt x="824" y="82"/>
                  </a:lnTo>
                  <a:lnTo>
                    <a:pt x="820" y="80"/>
                  </a:lnTo>
                  <a:lnTo>
                    <a:pt x="820" y="75"/>
                  </a:lnTo>
                  <a:lnTo>
                    <a:pt x="815" y="71"/>
                  </a:lnTo>
                  <a:lnTo>
                    <a:pt x="808" y="70"/>
                  </a:lnTo>
                  <a:lnTo>
                    <a:pt x="801" y="68"/>
                  </a:lnTo>
                  <a:lnTo>
                    <a:pt x="793" y="68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82"/>
                  </a:lnTo>
                  <a:lnTo>
                    <a:pt x="781" y="82"/>
                  </a:lnTo>
                  <a:lnTo>
                    <a:pt x="778" y="83"/>
                  </a:lnTo>
                  <a:lnTo>
                    <a:pt x="774" y="85"/>
                  </a:lnTo>
                  <a:lnTo>
                    <a:pt x="772" y="88"/>
                  </a:lnTo>
                  <a:lnTo>
                    <a:pt x="769" y="90"/>
                  </a:lnTo>
                  <a:lnTo>
                    <a:pt x="767" y="94"/>
                  </a:lnTo>
                  <a:lnTo>
                    <a:pt x="766" y="102"/>
                  </a:lnTo>
                  <a:lnTo>
                    <a:pt x="762" y="102"/>
                  </a:lnTo>
                  <a:lnTo>
                    <a:pt x="761" y="104"/>
                  </a:lnTo>
                  <a:lnTo>
                    <a:pt x="759" y="109"/>
                  </a:lnTo>
                  <a:lnTo>
                    <a:pt x="752" y="107"/>
                  </a:lnTo>
                  <a:lnTo>
                    <a:pt x="745" y="109"/>
                  </a:lnTo>
                  <a:lnTo>
                    <a:pt x="742" y="111"/>
                  </a:lnTo>
                  <a:lnTo>
                    <a:pt x="738" y="112"/>
                  </a:lnTo>
                  <a:lnTo>
                    <a:pt x="732" y="119"/>
                  </a:lnTo>
                  <a:lnTo>
                    <a:pt x="728" y="121"/>
                  </a:lnTo>
                  <a:lnTo>
                    <a:pt x="725" y="123"/>
                  </a:lnTo>
                  <a:lnTo>
                    <a:pt x="720" y="128"/>
                  </a:lnTo>
                  <a:lnTo>
                    <a:pt x="715" y="133"/>
                  </a:lnTo>
                  <a:lnTo>
                    <a:pt x="706" y="135"/>
                  </a:lnTo>
                  <a:lnTo>
                    <a:pt x="697" y="136"/>
                  </a:lnTo>
                  <a:lnTo>
                    <a:pt x="696" y="140"/>
                  </a:lnTo>
                  <a:lnTo>
                    <a:pt x="694" y="143"/>
                  </a:lnTo>
                  <a:lnTo>
                    <a:pt x="686" y="145"/>
                  </a:lnTo>
                  <a:lnTo>
                    <a:pt x="682" y="146"/>
                  </a:lnTo>
                  <a:lnTo>
                    <a:pt x="679" y="148"/>
                  </a:lnTo>
                  <a:lnTo>
                    <a:pt x="677" y="152"/>
                  </a:lnTo>
                  <a:lnTo>
                    <a:pt x="677" y="157"/>
                  </a:lnTo>
                  <a:lnTo>
                    <a:pt x="670" y="160"/>
                  </a:lnTo>
                  <a:lnTo>
                    <a:pt x="665" y="165"/>
                  </a:lnTo>
                  <a:lnTo>
                    <a:pt x="660" y="170"/>
                  </a:lnTo>
                  <a:lnTo>
                    <a:pt x="657" y="177"/>
                  </a:lnTo>
                  <a:lnTo>
                    <a:pt x="657" y="187"/>
                  </a:lnTo>
                  <a:lnTo>
                    <a:pt x="658" y="191"/>
                  </a:lnTo>
                  <a:lnTo>
                    <a:pt x="660" y="194"/>
                  </a:lnTo>
                  <a:lnTo>
                    <a:pt x="663" y="196"/>
                  </a:lnTo>
                  <a:lnTo>
                    <a:pt x="667" y="198"/>
                  </a:lnTo>
                  <a:lnTo>
                    <a:pt x="677" y="198"/>
                  </a:lnTo>
                  <a:lnTo>
                    <a:pt x="677" y="206"/>
                  </a:lnTo>
                  <a:lnTo>
                    <a:pt x="680" y="211"/>
                  </a:lnTo>
                  <a:lnTo>
                    <a:pt x="686" y="215"/>
                  </a:lnTo>
                  <a:lnTo>
                    <a:pt x="691" y="218"/>
                  </a:lnTo>
                  <a:lnTo>
                    <a:pt x="691" y="266"/>
                  </a:lnTo>
                  <a:lnTo>
                    <a:pt x="689" y="271"/>
                  </a:lnTo>
                  <a:lnTo>
                    <a:pt x="687" y="273"/>
                  </a:lnTo>
                  <a:lnTo>
                    <a:pt x="686" y="276"/>
                  </a:lnTo>
                  <a:lnTo>
                    <a:pt x="682" y="283"/>
                  </a:lnTo>
                  <a:lnTo>
                    <a:pt x="680" y="285"/>
                  </a:lnTo>
                  <a:lnTo>
                    <a:pt x="679" y="290"/>
                  </a:lnTo>
                  <a:lnTo>
                    <a:pt x="677" y="297"/>
                  </a:lnTo>
                  <a:lnTo>
                    <a:pt x="677" y="298"/>
                  </a:lnTo>
                  <a:lnTo>
                    <a:pt x="677" y="304"/>
                  </a:lnTo>
                  <a:lnTo>
                    <a:pt x="679" y="307"/>
                  </a:lnTo>
                  <a:lnTo>
                    <a:pt x="677" y="310"/>
                  </a:lnTo>
                  <a:lnTo>
                    <a:pt x="675" y="314"/>
                  </a:lnTo>
                  <a:lnTo>
                    <a:pt x="677" y="314"/>
                  </a:lnTo>
                  <a:lnTo>
                    <a:pt x="675" y="315"/>
                  </a:lnTo>
                  <a:lnTo>
                    <a:pt x="674" y="317"/>
                  </a:lnTo>
                  <a:lnTo>
                    <a:pt x="670" y="321"/>
                  </a:lnTo>
                  <a:lnTo>
                    <a:pt x="665" y="322"/>
                  </a:lnTo>
                  <a:lnTo>
                    <a:pt x="663" y="324"/>
                  </a:lnTo>
                  <a:lnTo>
                    <a:pt x="663" y="327"/>
                  </a:lnTo>
                  <a:lnTo>
                    <a:pt x="643" y="327"/>
                  </a:lnTo>
                  <a:lnTo>
                    <a:pt x="634" y="331"/>
                  </a:lnTo>
                  <a:lnTo>
                    <a:pt x="626" y="334"/>
                  </a:lnTo>
                  <a:lnTo>
                    <a:pt x="617" y="338"/>
                  </a:lnTo>
                  <a:lnTo>
                    <a:pt x="609" y="341"/>
                  </a:lnTo>
                  <a:lnTo>
                    <a:pt x="605" y="343"/>
                  </a:lnTo>
                  <a:lnTo>
                    <a:pt x="604" y="344"/>
                  </a:lnTo>
                  <a:lnTo>
                    <a:pt x="602" y="350"/>
                  </a:lnTo>
                  <a:lnTo>
                    <a:pt x="602" y="361"/>
                  </a:lnTo>
                  <a:lnTo>
                    <a:pt x="593" y="367"/>
                  </a:lnTo>
                  <a:lnTo>
                    <a:pt x="590" y="370"/>
                  </a:lnTo>
                  <a:lnTo>
                    <a:pt x="588" y="375"/>
                  </a:lnTo>
                  <a:lnTo>
                    <a:pt x="588" y="384"/>
                  </a:lnTo>
                  <a:lnTo>
                    <a:pt x="592" y="389"/>
                  </a:lnTo>
                  <a:lnTo>
                    <a:pt x="595" y="394"/>
                  </a:lnTo>
                  <a:lnTo>
                    <a:pt x="600" y="397"/>
                  </a:lnTo>
                  <a:lnTo>
                    <a:pt x="605" y="401"/>
                  </a:lnTo>
                  <a:lnTo>
                    <a:pt x="609" y="406"/>
                  </a:lnTo>
                  <a:lnTo>
                    <a:pt x="611" y="413"/>
                  </a:lnTo>
                  <a:lnTo>
                    <a:pt x="609" y="423"/>
                  </a:lnTo>
                  <a:lnTo>
                    <a:pt x="602" y="421"/>
                  </a:lnTo>
                  <a:lnTo>
                    <a:pt x="597" y="421"/>
                  </a:lnTo>
                  <a:lnTo>
                    <a:pt x="590" y="425"/>
                  </a:lnTo>
                  <a:lnTo>
                    <a:pt x="585" y="430"/>
                  </a:lnTo>
                  <a:lnTo>
                    <a:pt x="580" y="430"/>
                  </a:lnTo>
                  <a:lnTo>
                    <a:pt x="575" y="430"/>
                  </a:lnTo>
                  <a:lnTo>
                    <a:pt x="573" y="440"/>
                  </a:lnTo>
                  <a:lnTo>
                    <a:pt x="575" y="447"/>
                  </a:lnTo>
                  <a:lnTo>
                    <a:pt x="576" y="454"/>
                  </a:lnTo>
                  <a:lnTo>
                    <a:pt x="580" y="459"/>
                  </a:lnTo>
                  <a:lnTo>
                    <a:pt x="588" y="467"/>
                  </a:lnTo>
                  <a:lnTo>
                    <a:pt x="592" y="472"/>
                  </a:lnTo>
                  <a:lnTo>
                    <a:pt x="595" y="477"/>
                  </a:lnTo>
                  <a:lnTo>
                    <a:pt x="600" y="479"/>
                  </a:lnTo>
                  <a:lnTo>
                    <a:pt x="602" y="481"/>
                  </a:lnTo>
                  <a:lnTo>
                    <a:pt x="602" y="484"/>
                  </a:lnTo>
                  <a:lnTo>
                    <a:pt x="595" y="484"/>
                  </a:lnTo>
                  <a:lnTo>
                    <a:pt x="588" y="481"/>
                  </a:lnTo>
                  <a:lnTo>
                    <a:pt x="581" y="477"/>
                  </a:lnTo>
                  <a:lnTo>
                    <a:pt x="571" y="477"/>
                  </a:lnTo>
                  <a:lnTo>
                    <a:pt x="561" y="477"/>
                  </a:lnTo>
                  <a:lnTo>
                    <a:pt x="559" y="481"/>
                  </a:lnTo>
                  <a:lnTo>
                    <a:pt x="558" y="481"/>
                  </a:lnTo>
                  <a:lnTo>
                    <a:pt x="554" y="481"/>
                  </a:lnTo>
                  <a:lnTo>
                    <a:pt x="547" y="477"/>
                  </a:lnTo>
                  <a:lnTo>
                    <a:pt x="544" y="477"/>
                  </a:lnTo>
                  <a:lnTo>
                    <a:pt x="540" y="477"/>
                  </a:lnTo>
                  <a:lnTo>
                    <a:pt x="537" y="479"/>
                  </a:lnTo>
                  <a:lnTo>
                    <a:pt x="535" y="481"/>
                  </a:lnTo>
                  <a:lnTo>
                    <a:pt x="534" y="488"/>
                  </a:lnTo>
                  <a:lnTo>
                    <a:pt x="532" y="494"/>
                  </a:lnTo>
                  <a:lnTo>
                    <a:pt x="530" y="498"/>
                  </a:lnTo>
                  <a:lnTo>
                    <a:pt x="527" y="498"/>
                  </a:lnTo>
                  <a:lnTo>
                    <a:pt x="522" y="498"/>
                  </a:lnTo>
                  <a:lnTo>
                    <a:pt x="517" y="496"/>
                  </a:lnTo>
                  <a:lnTo>
                    <a:pt x="511" y="494"/>
                  </a:lnTo>
                  <a:lnTo>
                    <a:pt x="508" y="491"/>
                  </a:lnTo>
                  <a:lnTo>
                    <a:pt x="503" y="484"/>
                  </a:lnTo>
                  <a:lnTo>
                    <a:pt x="499" y="477"/>
                  </a:lnTo>
                  <a:lnTo>
                    <a:pt x="486" y="471"/>
                  </a:lnTo>
                  <a:lnTo>
                    <a:pt x="472" y="464"/>
                  </a:lnTo>
                  <a:lnTo>
                    <a:pt x="438" y="464"/>
                  </a:lnTo>
                  <a:lnTo>
                    <a:pt x="433" y="467"/>
                  </a:lnTo>
                  <a:lnTo>
                    <a:pt x="428" y="471"/>
                  </a:lnTo>
                  <a:lnTo>
                    <a:pt x="423" y="476"/>
                  </a:lnTo>
                  <a:lnTo>
                    <a:pt x="418" y="477"/>
                  </a:lnTo>
                  <a:lnTo>
                    <a:pt x="411" y="477"/>
                  </a:lnTo>
                  <a:lnTo>
                    <a:pt x="406" y="477"/>
                  </a:lnTo>
                  <a:lnTo>
                    <a:pt x="402" y="474"/>
                  </a:lnTo>
                  <a:lnTo>
                    <a:pt x="401" y="471"/>
                  </a:lnTo>
                  <a:lnTo>
                    <a:pt x="397" y="467"/>
                  </a:lnTo>
                  <a:lnTo>
                    <a:pt x="395" y="464"/>
                  </a:lnTo>
                  <a:lnTo>
                    <a:pt x="390" y="464"/>
                  </a:lnTo>
                  <a:lnTo>
                    <a:pt x="383" y="464"/>
                  </a:lnTo>
                  <a:lnTo>
                    <a:pt x="380" y="457"/>
                  </a:lnTo>
                  <a:lnTo>
                    <a:pt x="377" y="450"/>
                  </a:lnTo>
                  <a:lnTo>
                    <a:pt x="377" y="447"/>
                  </a:lnTo>
                  <a:lnTo>
                    <a:pt x="377" y="443"/>
                  </a:lnTo>
                  <a:lnTo>
                    <a:pt x="373" y="443"/>
                  </a:lnTo>
                  <a:lnTo>
                    <a:pt x="370" y="443"/>
                  </a:lnTo>
                  <a:lnTo>
                    <a:pt x="366" y="443"/>
                  </a:lnTo>
                  <a:lnTo>
                    <a:pt x="363" y="443"/>
                  </a:lnTo>
                  <a:lnTo>
                    <a:pt x="361" y="440"/>
                  </a:lnTo>
                  <a:lnTo>
                    <a:pt x="361" y="435"/>
                  </a:lnTo>
                  <a:lnTo>
                    <a:pt x="360" y="430"/>
                  </a:lnTo>
                  <a:lnTo>
                    <a:pt x="356" y="430"/>
                  </a:lnTo>
                  <a:lnTo>
                    <a:pt x="353" y="419"/>
                  </a:lnTo>
                  <a:lnTo>
                    <a:pt x="346" y="413"/>
                  </a:lnTo>
                  <a:lnTo>
                    <a:pt x="341" y="404"/>
                  </a:lnTo>
                  <a:lnTo>
                    <a:pt x="336" y="396"/>
                  </a:lnTo>
                  <a:lnTo>
                    <a:pt x="329" y="396"/>
                  </a:lnTo>
                  <a:lnTo>
                    <a:pt x="324" y="399"/>
                  </a:lnTo>
                  <a:lnTo>
                    <a:pt x="320" y="401"/>
                  </a:lnTo>
                  <a:lnTo>
                    <a:pt x="315" y="402"/>
                  </a:lnTo>
                  <a:lnTo>
                    <a:pt x="314" y="404"/>
                  </a:lnTo>
                  <a:lnTo>
                    <a:pt x="312" y="406"/>
                  </a:lnTo>
                  <a:lnTo>
                    <a:pt x="308" y="409"/>
                  </a:lnTo>
                  <a:lnTo>
                    <a:pt x="303" y="411"/>
                  </a:lnTo>
                  <a:lnTo>
                    <a:pt x="302" y="413"/>
                  </a:lnTo>
                  <a:lnTo>
                    <a:pt x="302" y="416"/>
                  </a:lnTo>
                  <a:lnTo>
                    <a:pt x="298" y="418"/>
                  </a:lnTo>
                  <a:lnTo>
                    <a:pt x="295" y="419"/>
                  </a:lnTo>
                  <a:lnTo>
                    <a:pt x="291" y="423"/>
                  </a:lnTo>
                  <a:lnTo>
                    <a:pt x="288" y="423"/>
                  </a:lnTo>
                  <a:lnTo>
                    <a:pt x="288" y="464"/>
                  </a:lnTo>
                  <a:lnTo>
                    <a:pt x="283" y="464"/>
                  </a:lnTo>
                  <a:lnTo>
                    <a:pt x="278" y="465"/>
                  </a:lnTo>
                  <a:lnTo>
                    <a:pt x="273" y="467"/>
                  </a:lnTo>
                  <a:lnTo>
                    <a:pt x="269" y="471"/>
                  </a:lnTo>
                  <a:lnTo>
                    <a:pt x="264" y="477"/>
                  </a:lnTo>
                  <a:lnTo>
                    <a:pt x="261" y="484"/>
                  </a:lnTo>
                  <a:lnTo>
                    <a:pt x="252" y="483"/>
                  </a:lnTo>
                  <a:lnTo>
                    <a:pt x="247" y="481"/>
                  </a:lnTo>
                  <a:lnTo>
                    <a:pt x="242" y="477"/>
                  </a:lnTo>
                  <a:lnTo>
                    <a:pt x="233" y="477"/>
                  </a:lnTo>
                  <a:lnTo>
                    <a:pt x="230" y="479"/>
                  </a:lnTo>
                  <a:lnTo>
                    <a:pt x="228" y="483"/>
                  </a:lnTo>
                  <a:lnTo>
                    <a:pt x="227" y="491"/>
                  </a:lnTo>
                  <a:lnTo>
                    <a:pt x="225" y="494"/>
                  </a:lnTo>
                  <a:lnTo>
                    <a:pt x="223" y="498"/>
                  </a:lnTo>
                  <a:lnTo>
                    <a:pt x="220" y="501"/>
                  </a:lnTo>
                  <a:lnTo>
                    <a:pt x="220" y="505"/>
                  </a:lnTo>
                  <a:lnTo>
                    <a:pt x="179" y="505"/>
                  </a:lnTo>
                  <a:lnTo>
                    <a:pt x="174" y="505"/>
                  </a:lnTo>
                  <a:lnTo>
                    <a:pt x="169" y="506"/>
                  </a:lnTo>
                  <a:lnTo>
                    <a:pt x="164" y="508"/>
                  </a:lnTo>
                  <a:lnTo>
                    <a:pt x="160" y="512"/>
                  </a:lnTo>
                  <a:lnTo>
                    <a:pt x="155" y="518"/>
                  </a:lnTo>
                  <a:lnTo>
                    <a:pt x="152" y="525"/>
                  </a:lnTo>
                  <a:lnTo>
                    <a:pt x="145" y="525"/>
                  </a:lnTo>
                  <a:lnTo>
                    <a:pt x="138" y="525"/>
                  </a:lnTo>
                  <a:lnTo>
                    <a:pt x="133" y="527"/>
                  </a:lnTo>
                  <a:lnTo>
                    <a:pt x="131" y="532"/>
                  </a:lnTo>
                  <a:lnTo>
                    <a:pt x="124" y="532"/>
                  </a:lnTo>
                  <a:lnTo>
                    <a:pt x="117" y="532"/>
                  </a:lnTo>
                  <a:lnTo>
                    <a:pt x="112" y="534"/>
                  </a:lnTo>
                  <a:lnTo>
                    <a:pt x="111" y="539"/>
                  </a:lnTo>
                  <a:lnTo>
                    <a:pt x="104" y="539"/>
                  </a:lnTo>
                  <a:lnTo>
                    <a:pt x="99" y="537"/>
                  </a:lnTo>
                  <a:lnTo>
                    <a:pt x="95" y="534"/>
                  </a:lnTo>
                  <a:lnTo>
                    <a:pt x="90" y="532"/>
                  </a:lnTo>
                  <a:lnTo>
                    <a:pt x="89" y="530"/>
                  </a:lnTo>
                  <a:lnTo>
                    <a:pt x="87" y="529"/>
                  </a:lnTo>
                  <a:lnTo>
                    <a:pt x="83" y="525"/>
                  </a:lnTo>
                  <a:lnTo>
                    <a:pt x="78" y="523"/>
                  </a:lnTo>
                  <a:lnTo>
                    <a:pt x="77" y="522"/>
                  </a:lnTo>
                  <a:lnTo>
                    <a:pt x="77" y="518"/>
                  </a:lnTo>
                  <a:lnTo>
                    <a:pt x="29" y="518"/>
                  </a:lnTo>
                  <a:lnTo>
                    <a:pt x="29" y="515"/>
                  </a:lnTo>
                  <a:lnTo>
                    <a:pt x="27" y="513"/>
                  </a:lnTo>
                  <a:lnTo>
                    <a:pt x="22" y="512"/>
                  </a:lnTo>
                  <a:lnTo>
                    <a:pt x="20" y="508"/>
                  </a:lnTo>
                  <a:lnTo>
                    <a:pt x="18" y="505"/>
                  </a:lnTo>
                  <a:lnTo>
                    <a:pt x="15" y="503"/>
                  </a:lnTo>
                  <a:lnTo>
                    <a:pt x="15" y="498"/>
                  </a:lnTo>
                  <a:lnTo>
                    <a:pt x="15" y="493"/>
                  </a:lnTo>
                  <a:lnTo>
                    <a:pt x="13" y="489"/>
                  </a:lnTo>
                  <a:lnTo>
                    <a:pt x="12" y="486"/>
                  </a:lnTo>
                  <a:lnTo>
                    <a:pt x="8" y="484"/>
                  </a:lnTo>
                  <a:lnTo>
                    <a:pt x="1" y="484"/>
                  </a:lnTo>
                  <a:lnTo>
                    <a:pt x="1" y="491"/>
                  </a:lnTo>
                  <a:lnTo>
                    <a:pt x="1" y="498"/>
                  </a:lnTo>
                  <a:lnTo>
                    <a:pt x="0" y="506"/>
                  </a:lnTo>
                  <a:lnTo>
                    <a:pt x="0" y="510"/>
                  </a:lnTo>
                  <a:lnTo>
                    <a:pt x="1" y="512"/>
                  </a:lnTo>
                  <a:lnTo>
                    <a:pt x="8" y="512"/>
                  </a:lnTo>
                  <a:lnTo>
                    <a:pt x="8" y="518"/>
                  </a:lnTo>
                  <a:lnTo>
                    <a:pt x="8" y="525"/>
                  </a:lnTo>
                  <a:lnTo>
                    <a:pt x="10" y="530"/>
                  </a:lnTo>
                  <a:lnTo>
                    <a:pt x="12" y="532"/>
                  </a:lnTo>
                  <a:lnTo>
                    <a:pt x="15" y="532"/>
                  </a:lnTo>
                  <a:lnTo>
                    <a:pt x="10" y="541"/>
                  </a:lnTo>
                  <a:lnTo>
                    <a:pt x="8" y="552"/>
                  </a:lnTo>
                  <a:lnTo>
                    <a:pt x="10" y="561"/>
                  </a:lnTo>
                  <a:lnTo>
                    <a:pt x="13" y="571"/>
                  </a:lnTo>
                  <a:lnTo>
                    <a:pt x="15" y="581"/>
                  </a:lnTo>
                  <a:lnTo>
                    <a:pt x="17" y="587"/>
                  </a:lnTo>
                  <a:lnTo>
                    <a:pt x="15" y="593"/>
                  </a:lnTo>
                  <a:lnTo>
                    <a:pt x="20" y="602"/>
                  </a:lnTo>
                  <a:lnTo>
                    <a:pt x="24" y="605"/>
                  </a:lnTo>
                  <a:lnTo>
                    <a:pt x="29" y="607"/>
                  </a:lnTo>
                  <a:lnTo>
                    <a:pt x="29" y="614"/>
                  </a:lnTo>
                  <a:lnTo>
                    <a:pt x="29" y="621"/>
                  </a:lnTo>
                  <a:lnTo>
                    <a:pt x="30" y="626"/>
                  </a:lnTo>
                  <a:lnTo>
                    <a:pt x="36" y="627"/>
                  </a:lnTo>
                  <a:lnTo>
                    <a:pt x="34" y="634"/>
                  </a:lnTo>
                  <a:lnTo>
                    <a:pt x="34" y="641"/>
                  </a:lnTo>
                  <a:lnTo>
                    <a:pt x="37" y="650"/>
                  </a:lnTo>
                  <a:lnTo>
                    <a:pt x="41" y="658"/>
                  </a:lnTo>
                  <a:lnTo>
                    <a:pt x="42" y="663"/>
                  </a:lnTo>
                  <a:lnTo>
                    <a:pt x="42" y="668"/>
                  </a:lnTo>
                  <a:lnTo>
                    <a:pt x="44" y="672"/>
                  </a:lnTo>
                  <a:lnTo>
                    <a:pt x="46" y="675"/>
                  </a:lnTo>
                  <a:lnTo>
                    <a:pt x="48" y="679"/>
                  </a:lnTo>
                  <a:lnTo>
                    <a:pt x="49" y="682"/>
                  </a:lnTo>
                  <a:lnTo>
                    <a:pt x="51" y="686"/>
                  </a:lnTo>
                  <a:lnTo>
                    <a:pt x="54" y="687"/>
                  </a:lnTo>
                  <a:lnTo>
                    <a:pt x="63" y="689"/>
                  </a:lnTo>
                  <a:lnTo>
                    <a:pt x="63" y="692"/>
                  </a:lnTo>
                  <a:lnTo>
                    <a:pt x="65" y="694"/>
                  </a:lnTo>
                  <a:lnTo>
                    <a:pt x="70" y="696"/>
                  </a:lnTo>
                  <a:lnTo>
                    <a:pt x="70" y="703"/>
                  </a:lnTo>
                  <a:lnTo>
                    <a:pt x="70" y="709"/>
                  </a:lnTo>
                  <a:lnTo>
                    <a:pt x="71" y="715"/>
                  </a:lnTo>
                  <a:lnTo>
                    <a:pt x="75" y="718"/>
                  </a:lnTo>
                  <a:lnTo>
                    <a:pt x="82" y="725"/>
                  </a:lnTo>
                  <a:lnTo>
                    <a:pt x="90" y="730"/>
                  </a:lnTo>
                  <a:lnTo>
                    <a:pt x="90" y="737"/>
                  </a:lnTo>
                  <a:lnTo>
                    <a:pt x="87" y="742"/>
                  </a:lnTo>
                  <a:lnTo>
                    <a:pt x="85" y="745"/>
                  </a:lnTo>
                  <a:lnTo>
                    <a:pt x="83" y="750"/>
                  </a:lnTo>
                  <a:lnTo>
                    <a:pt x="87" y="756"/>
                  </a:lnTo>
                  <a:lnTo>
                    <a:pt x="90" y="761"/>
                  </a:lnTo>
                  <a:lnTo>
                    <a:pt x="95" y="764"/>
                  </a:lnTo>
                  <a:lnTo>
                    <a:pt x="104" y="764"/>
                  </a:lnTo>
                  <a:lnTo>
                    <a:pt x="104" y="771"/>
                  </a:lnTo>
                  <a:lnTo>
                    <a:pt x="107" y="778"/>
                  </a:lnTo>
                  <a:lnTo>
                    <a:pt x="111" y="783"/>
                  </a:lnTo>
                  <a:lnTo>
                    <a:pt x="111" y="791"/>
                  </a:lnTo>
                  <a:lnTo>
                    <a:pt x="114" y="795"/>
                  </a:lnTo>
                  <a:lnTo>
                    <a:pt x="119" y="797"/>
                  </a:lnTo>
                  <a:lnTo>
                    <a:pt x="131" y="798"/>
                  </a:lnTo>
                  <a:lnTo>
                    <a:pt x="136" y="800"/>
                  </a:lnTo>
                  <a:lnTo>
                    <a:pt x="140" y="803"/>
                  </a:lnTo>
                  <a:lnTo>
                    <a:pt x="143" y="807"/>
                  </a:lnTo>
                  <a:lnTo>
                    <a:pt x="145" y="812"/>
                  </a:lnTo>
                  <a:lnTo>
                    <a:pt x="146" y="815"/>
                  </a:lnTo>
                  <a:lnTo>
                    <a:pt x="148" y="817"/>
                  </a:lnTo>
                  <a:lnTo>
                    <a:pt x="150" y="815"/>
                  </a:lnTo>
                  <a:lnTo>
                    <a:pt x="152" y="812"/>
                  </a:lnTo>
                  <a:lnTo>
                    <a:pt x="155" y="807"/>
                  </a:lnTo>
                  <a:lnTo>
                    <a:pt x="158" y="802"/>
                  </a:lnTo>
                  <a:lnTo>
                    <a:pt x="164" y="798"/>
                  </a:lnTo>
                  <a:lnTo>
                    <a:pt x="172" y="798"/>
                  </a:lnTo>
                  <a:lnTo>
                    <a:pt x="172" y="781"/>
                  </a:lnTo>
                  <a:lnTo>
                    <a:pt x="174" y="774"/>
                  </a:lnTo>
                  <a:lnTo>
                    <a:pt x="175" y="773"/>
                  </a:lnTo>
                  <a:lnTo>
                    <a:pt x="179" y="771"/>
                  </a:lnTo>
                  <a:lnTo>
                    <a:pt x="179" y="764"/>
                  </a:lnTo>
                  <a:lnTo>
                    <a:pt x="179" y="757"/>
                  </a:lnTo>
                  <a:lnTo>
                    <a:pt x="181" y="752"/>
                  </a:lnTo>
                  <a:lnTo>
                    <a:pt x="186" y="750"/>
                  </a:lnTo>
                  <a:lnTo>
                    <a:pt x="186" y="739"/>
                  </a:lnTo>
                  <a:lnTo>
                    <a:pt x="187" y="739"/>
                  </a:lnTo>
                  <a:lnTo>
                    <a:pt x="189" y="739"/>
                  </a:lnTo>
                  <a:lnTo>
                    <a:pt x="196" y="744"/>
                  </a:lnTo>
                  <a:lnTo>
                    <a:pt x="201" y="744"/>
                  </a:lnTo>
                  <a:lnTo>
                    <a:pt x="206" y="744"/>
                  </a:lnTo>
                  <a:lnTo>
                    <a:pt x="210" y="737"/>
                  </a:lnTo>
                  <a:lnTo>
                    <a:pt x="215" y="732"/>
                  </a:lnTo>
                  <a:lnTo>
                    <a:pt x="220" y="727"/>
                  </a:lnTo>
                  <a:lnTo>
                    <a:pt x="227" y="723"/>
                  </a:lnTo>
                  <a:lnTo>
                    <a:pt x="227" y="698"/>
                  </a:lnTo>
                  <a:lnTo>
                    <a:pt x="230" y="674"/>
                  </a:lnTo>
                  <a:lnTo>
                    <a:pt x="240" y="627"/>
                  </a:lnTo>
                  <a:lnTo>
                    <a:pt x="254" y="627"/>
                  </a:lnTo>
                  <a:lnTo>
                    <a:pt x="254" y="622"/>
                  </a:lnTo>
                  <a:lnTo>
                    <a:pt x="256" y="619"/>
                  </a:lnTo>
                  <a:lnTo>
                    <a:pt x="257" y="616"/>
                  </a:lnTo>
                  <a:lnTo>
                    <a:pt x="261" y="614"/>
                  </a:lnTo>
                  <a:lnTo>
                    <a:pt x="261" y="597"/>
                  </a:lnTo>
                  <a:lnTo>
                    <a:pt x="264" y="583"/>
                  </a:lnTo>
                  <a:lnTo>
                    <a:pt x="268" y="578"/>
                  </a:lnTo>
                  <a:lnTo>
                    <a:pt x="271" y="573"/>
                  </a:lnTo>
                  <a:lnTo>
                    <a:pt x="276" y="570"/>
                  </a:lnTo>
                  <a:lnTo>
                    <a:pt x="281" y="566"/>
                  </a:lnTo>
                  <a:lnTo>
                    <a:pt x="281" y="563"/>
                  </a:lnTo>
                  <a:lnTo>
                    <a:pt x="285" y="561"/>
                  </a:lnTo>
                  <a:lnTo>
                    <a:pt x="286" y="563"/>
                  </a:lnTo>
                  <a:lnTo>
                    <a:pt x="288" y="566"/>
                  </a:lnTo>
                  <a:lnTo>
                    <a:pt x="291" y="568"/>
                  </a:lnTo>
                  <a:lnTo>
                    <a:pt x="295" y="570"/>
                  </a:lnTo>
                  <a:lnTo>
                    <a:pt x="300" y="575"/>
                  </a:lnTo>
                  <a:lnTo>
                    <a:pt x="302" y="578"/>
                  </a:lnTo>
                  <a:lnTo>
                    <a:pt x="305" y="580"/>
                  </a:lnTo>
                  <a:lnTo>
                    <a:pt x="308" y="581"/>
                  </a:lnTo>
                  <a:lnTo>
                    <a:pt x="315" y="580"/>
                  </a:lnTo>
                  <a:lnTo>
                    <a:pt x="320" y="581"/>
                  </a:lnTo>
                  <a:lnTo>
                    <a:pt x="322" y="583"/>
                  </a:lnTo>
                  <a:lnTo>
                    <a:pt x="322" y="587"/>
                  </a:lnTo>
                  <a:lnTo>
                    <a:pt x="329" y="587"/>
                  </a:lnTo>
                  <a:lnTo>
                    <a:pt x="334" y="588"/>
                  </a:lnTo>
                  <a:lnTo>
                    <a:pt x="336" y="590"/>
                  </a:lnTo>
                  <a:lnTo>
                    <a:pt x="336" y="593"/>
                  </a:lnTo>
                  <a:lnTo>
                    <a:pt x="341" y="597"/>
                  </a:lnTo>
                  <a:lnTo>
                    <a:pt x="346" y="600"/>
                  </a:lnTo>
                  <a:lnTo>
                    <a:pt x="349" y="605"/>
                  </a:lnTo>
                  <a:lnTo>
                    <a:pt x="353" y="607"/>
                  </a:lnTo>
                  <a:lnTo>
                    <a:pt x="356" y="607"/>
                  </a:lnTo>
                  <a:lnTo>
                    <a:pt x="360" y="607"/>
                  </a:lnTo>
                  <a:lnTo>
                    <a:pt x="363" y="607"/>
                  </a:lnTo>
                  <a:lnTo>
                    <a:pt x="365" y="610"/>
                  </a:lnTo>
                  <a:lnTo>
                    <a:pt x="366" y="614"/>
                  </a:lnTo>
                  <a:lnTo>
                    <a:pt x="368" y="619"/>
                  </a:lnTo>
                  <a:lnTo>
                    <a:pt x="370" y="621"/>
                  </a:lnTo>
                  <a:lnTo>
                    <a:pt x="373" y="621"/>
                  </a:lnTo>
                  <a:lnTo>
                    <a:pt x="377" y="621"/>
                  </a:lnTo>
                  <a:lnTo>
                    <a:pt x="380" y="621"/>
                  </a:lnTo>
                  <a:lnTo>
                    <a:pt x="383" y="621"/>
                  </a:lnTo>
                  <a:lnTo>
                    <a:pt x="389" y="629"/>
                  </a:lnTo>
                  <a:lnTo>
                    <a:pt x="394" y="636"/>
                  </a:lnTo>
                  <a:lnTo>
                    <a:pt x="407" y="648"/>
                  </a:lnTo>
                  <a:lnTo>
                    <a:pt x="421" y="660"/>
                  </a:lnTo>
                  <a:lnTo>
                    <a:pt x="426" y="667"/>
                  </a:lnTo>
                  <a:lnTo>
                    <a:pt x="431" y="675"/>
                  </a:lnTo>
                  <a:lnTo>
                    <a:pt x="436" y="677"/>
                  </a:lnTo>
                  <a:lnTo>
                    <a:pt x="438" y="679"/>
                  </a:lnTo>
                  <a:lnTo>
                    <a:pt x="438" y="682"/>
                  </a:lnTo>
                  <a:lnTo>
                    <a:pt x="443" y="691"/>
                  </a:lnTo>
                  <a:lnTo>
                    <a:pt x="447" y="694"/>
                  </a:lnTo>
                  <a:lnTo>
                    <a:pt x="452" y="696"/>
                  </a:lnTo>
                  <a:lnTo>
                    <a:pt x="453" y="699"/>
                  </a:lnTo>
                  <a:lnTo>
                    <a:pt x="455" y="703"/>
                  </a:lnTo>
                  <a:lnTo>
                    <a:pt x="457" y="706"/>
                  </a:lnTo>
                  <a:lnTo>
                    <a:pt x="459" y="709"/>
                  </a:lnTo>
                  <a:lnTo>
                    <a:pt x="459" y="715"/>
                  </a:lnTo>
                  <a:lnTo>
                    <a:pt x="457" y="718"/>
                  </a:lnTo>
                  <a:lnTo>
                    <a:pt x="455" y="721"/>
                  </a:lnTo>
                  <a:lnTo>
                    <a:pt x="452" y="723"/>
                  </a:lnTo>
                  <a:lnTo>
                    <a:pt x="448" y="723"/>
                  </a:lnTo>
                  <a:lnTo>
                    <a:pt x="447" y="725"/>
                  </a:lnTo>
                  <a:lnTo>
                    <a:pt x="445" y="730"/>
                  </a:lnTo>
                  <a:lnTo>
                    <a:pt x="445" y="764"/>
                  </a:lnTo>
                  <a:lnTo>
                    <a:pt x="445" y="768"/>
                  </a:lnTo>
                  <a:lnTo>
                    <a:pt x="433" y="771"/>
                  </a:lnTo>
                  <a:lnTo>
                    <a:pt x="431" y="773"/>
                  </a:lnTo>
                  <a:lnTo>
                    <a:pt x="430" y="774"/>
                  </a:lnTo>
                  <a:lnTo>
                    <a:pt x="431" y="779"/>
                  </a:lnTo>
                  <a:lnTo>
                    <a:pt x="436" y="783"/>
                  </a:lnTo>
                  <a:lnTo>
                    <a:pt x="447" y="790"/>
                  </a:lnTo>
                  <a:lnTo>
                    <a:pt x="448" y="793"/>
                  </a:lnTo>
                  <a:lnTo>
                    <a:pt x="447" y="793"/>
                  </a:lnTo>
                  <a:lnTo>
                    <a:pt x="445" y="795"/>
                  </a:lnTo>
                  <a:lnTo>
                    <a:pt x="447" y="798"/>
                  </a:lnTo>
                  <a:lnTo>
                    <a:pt x="450" y="805"/>
                  </a:lnTo>
                  <a:lnTo>
                    <a:pt x="452" y="812"/>
                  </a:lnTo>
                  <a:lnTo>
                    <a:pt x="452" y="815"/>
                  </a:lnTo>
                  <a:lnTo>
                    <a:pt x="452" y="827"/>
                  </a:lnTo>
                  <a:lnTo>
                    <a:pt x="450" y="834"/>
                  </a:lnTo>
                  <a:lnTo>
                    <a:pt x="452" y="839"/>
                  </a:lnTo>
                  <a:lnTo>
                    <a:pt x="455" y="839"/>
                  </a:lnTo>
                  <a:lnTo>
                    <a:pt x="464" y="849"/>
                  </a:lnTo>
                  <a:lnTo>
                    <a:pt x="476" y="865"/>
                  </a:lnTo>
                  <a:lnTo>
                    <a:pt x="477" y="868"/>
                  </a:lnTo>
                  <a:lnTo>
                    <a:pt x="486" y="880"/>
                  </a:lnTo>
                  <a:lnTo>
                    <a:pt x="489" y="882"/>
                  </a:lnTo>
                  <a:lnTo>
                    <a:pt x="496" y="885"/>
                  </a:lnTo>
                  <a:lnTo>
                    <a:pt x="499" y="887"/>
                  </a:lnTo>
                  <a:lnTo>
                    <a:pt x="498" y="890"/>
                  </a:lnTo>
                  <a:lnTo>
                    <a:pt x="499" y="894"/>
                  </a:lnTo>
                  <a:lnTo>
                    <a:pt x="505" y="901"/>
                  </a:lnTo>
                  <a:lnTo>
                    <a:pt x="511" y="906"/>
                  </a:lnTo>
                  <a:lnTo>
                    <a:pt x="515" y="911"/>
                  </a:lnTo>
                  <a:lnTo>
                    <a:pt x="517" y="916"/>
                  </a:lnTo>
                  <a:lnTo>
                    <a:pt x="520" y="918"/>
                  </a:lnTo>
                  <a:lnTo>
                    <a:pt x="532" y="928"/>
                  </a:lnTo>
                  <a:lnTo>
                    <a:pt x="542" y="940"/>
                  </a:lnTo>
                  <a:lnTo>
                    <a:pt x="544" y="943"/>
                  </a:lnTo>
                  <a:lnTo>
                    <a:pt x="556" y="952"/>
                  </a:lnTo>
                  <a:lnTo>
                    <a:pt x="559" y="953"/>
                  </a:lnTo>
                  <a:lnTo>
                    <a:pt x="566" y="959"/>
                  </a:lnTo>
                  <a:lnTo>
                    <a:pt x="571" y="965"/>
                  </a:lnTo>
                  <a:lnTo>
                    <a:pt x="575" y="974"/>
                  </a:lnTo>
                  <a:lnTo>
                    <a:pt x="578" y="982"/>
                  </a:lnTo>
                  <a:lnTo>
                    <a:pt x="580" y="984"/>
                  </a:lnTo>
                  <a:lnTo>
                    <a:pt x="587" y="987"/>
                  </a:lnTo>
                  <a:lnTo>
                    <a:pt x="590" y="989"/>
                  </a:lnTo>
                  <a:lnTo>
                    <a:pt x="595" y="989"/>
                  </a:lnTo>
                  <a:lnTo>
                    <a:pt x="599" y="996"/>
                  </a:lnTo>
                  <a:lnTo>
                    <a:pt x="604" y="999"/>
                  </a:lnTo>
                  <a:lnTo>
                    <a:pt x="616" y="1006"/>
                  </a:lnTo>
                  <a:lnTo>
                    <a:pt x="621" y="1010"/>
                  </a:lnTo>
                  <a:lnTo>
                    <a:pt x="626" y="1015"/>
                  </a:lnTo>
                  <a:lnTo>
                    <a:pt x="629" y="1022"/>
                  </a:lnTo>
                  <a:lnTo>
                    <a:pt x="629" y="1030"/>
                  </a:lnTo>
                  <a:lnTo>
                    <a:pt x="622" y="1028"/>
                  </a:lnTo>
                  <a:lnTo>
                    <a:pt x="619" y="1023"/>
                  </a:lnTo>
                  <a:lnTo>
                    <a:pt x="614" y="1020"/>
                  </a:lnTo>
                  <a:lnTo>
                    <a:pt x="609" y="1016"/>
                  </a:lnTo>
                  <a:lnTo>
                    <a:pt x="604" y="1011"/>
                  </a:lnTo>
                  <a:lnTo>
                    <a:pt x="599" y="1006"/>
                  </a:lnTo>
                  <a:lnTo>
                    <a:pt x="590" y="1005"/>
                  </a:lnTo>
                  <a:lnTo>
                    <a:pt x="581" y="1003"/>
                  </a:lnTo>
                  <a:lnTo>
                    <a:pt x="581" y="1010"/>
                  </a:lnTo>
                  <a:lnTo>
                    <a:pt x="580" y="1013"/>
                  </a:lnTo>
                  <a:lnTo>
                    <a:pt x="578" y="1015"/>
                  </a:lnTo>
                  <a:lnTo>
                    <a:pt x="576" y="1013"/>
                  </a:lnTo>
                  <a:lnTo>
                    <a:pt x="575" y="1010"/>
                  </a:lnTo>
                  <a:lnTo>
                    <a:pt x="561" y="1010"/>
                  </a:lnTo>
                  <a:lnTo>
                    <a:pt x="561" y="1006"/>
                  </a:lnTo>
                  <a:lnTo>
                    <a:pt x="564" y="1003"/>
                  </a:lnTo>
                  <a:lnTo>
                    <a:pt x="570" y="999"/>
                  </a:lnTo>
                  <a:lnTo>
                    <a:pt x="571" y="996"/>
                  </a:lnTo>
                  <a:lnTo>
                    <a:pt x="573" y="994"/>
                  </a:lnTo>
                  <a:lnTo>
                    <a:pt x="575" y="989"/>
                  </a:lnTo>
                  <a:lnTo>
                    <a:pt x="573" y="984"/>
                  </a:lnTo>
                  <a:lnTo>
                    <a:pt x="566" y="981"/>
                  </a:lnTo>
                  <a:lnTo>
                    <a:pt x="563" y="981"/>
                  </a:lnTo>
                  <a:lnTo>
                    <a:pt x="563" y="976"/>
                  </a:lnTo>
                  <a:lnTo>
                    <a:pt x="561" y="972"/>
                  </a:lnTo>
                  <a:lnTo>
                    <a:pt x="554" y="965"/>
                  </a:lnTo>
                  <a:lnTo>
                    <a:pt x="552" y="962"/>
                  </a:lnTo>
                  <a:lnTo>
                    <a:pt x="551" y="959"/>
                  </a:lnTo>
                  <a:lnTo>
                    <a:pt x="547" y="955"/>
                  </a:lnTo>
                  <a:lnTo>
                    <a:pt x="539" y="952"/>
                  </a:lnTo>
                  <a:lnTo>
                    <a:pt x="530" y="948"/>
                  </a:lnTo>
                  <a:lnTo>
                    <a:pt x="527" y="945"/>
                  </a:lnTo>
                  <a:lnTo>
                    <a:pt x="525" y="941"/>
                  </a:lnTo>
                  <a:lnTo>
                    <a:pt x="522" y="941"/>
                  </a:lnTo>
                  <a:lnTo>
                    <a:pt x="513" y="941"/>
                  </a:lnTo>
                  <a:lnTo>
                    <a:pt x="506" y="941"/>
                  </a:lnTo>
                  <a:lnTo>
                    <a:pt x="503" y="941"/>
                  </a:lnTo>
                  <a:lnTo>
                    <a:pt x="499" y="940"/>
                  </a:lnTo>
                  <a:lnTo>
                    <a:pt x="493" y="935"/>
                  </a:lnTo>
                  <a:lnTo>
                    <a:pt x="493" y="933"/>
                  </a:lnTo>
                  <a:lnTo>
                    <a:pt x="498" y="930"/>
                  </a:lnTo>
                  <a:lnTo>
                    <a:pt x="499" y="931"/>
                  </a:lnTo>
                  <a:lnTo>
                    <a:pt x="506" y="935"/>
                  </a:lnTo>
                  <a:lnTo>
                    <a:pt x="513" y="935"/>
                  </a:lnTo>
                  <a:lnTo>
                    <a:pt x="513" y="914"/>
                  </a:lnTo>
                  <a:lnTo>
                    <a:pt x="510" y="914"/>
                  </a:lnTo>
                  <a:lnTo>
                    <a:pt x="506" y="914"/>
                  </a:lnTo>
                  <a:lnTo>
                    <a:pt x="499" y="909"/>
                  </a:lnTo>
                  <a:lnTo>
                    <a:pt x="494" y="902"/>
                  </a:lnTo>
                  <a:lnTo>
                    <a:pt x="491" y="901"/>
                  </a:lnTo>
                  <a:lnTo>
                    <a:pt x="488" y="894"/>
                  </a:lnTo>
                  <a:lnTo>
                    <a:pt x="481" y="887"/>
                  </a:lnTo>
                  <a:lnTo>
                    <a:pt x="477" y="883"/>
                  </a:lnTo>
                  <a:lnTo>
                    <a:pt x="472" y="878"/>
                  </a:lnTo>
                  <a:lnTo>
                    <a:pt x="470" y="877"/>
                  </a:lnTo>
                  <a:lnTo>
                    <a:pt x="467" y="877"/>
                  </a:lnTo>
                  <a:lnTo>
                    <a:pt x="465" y="875"/>
                  </a:lnTo>
                  <a:lnTo>
                    <a:pt x="464" y="872"/>
                  </a:lnTo>
                  <a:lnTo>
                    <a:pt x="460" y="866"/>
                  </a:lnTo>
                  <a:lnTo>
                    <a:pt x="457" y="865"/>
                  </a:lnTo>
                  <a:lnTo>
                    <a:pt x="453" y="863"/>
                  </a:lnTo>
                  <a:lnTo>
                    <a:pt x="450" y="861"/>
                  </a:lnTo>
                  <a:lnTo>
                    <a:pt x="441" y="858"/>
                  </a:lnTo>
                  <a:lnTo>
                    <a:pt x="438" y="855"/>
                  </a:lnTo>
                  <a:lnTo>
                    <a:pt x="436" y="849"/>
                  </a:lnTo>
                  <a:lnTo>
                    <a:pt x="435" y="848"/>
                  </a:lnTo>
                  <a:lnTo>
                    <a:pt x="431" y="846"/>
                  </a:lnTo>
                  <a:lnTo>
                    <a:pt x="411" y="846"/>
                  </a:lnTo>
                  <a:lnTo>
                    <a:pt x="411" y="848"/>
                  </a:lnTo>
                  <a:lnTo>
                    <a:pt x="411" y="851"/>
                  </a:lnTo>
                  <a:lnTo>
                    <a:pt x="412" y="861"/>
                  </a:lnTo>
                  <a:lnTo>
                    <a:pt x="414" y="866"/>
                  </a:lnTo>
                  <a:lnTo>
                    <a:pt x="416" y="870"/>
                  </a:lnTo>
                  <a:lnTo>
                    <a:pt x="418" y="873"/>
                  </a:lnTo>
                  <a:lnTo>
                    <a:pt x="423" y="875"/>
                  </a:lnTo>
                  <a:lnTo>
                    <a:pt x="426" y="878"/>
                  </a:lnTo>
                  <a:lnTo>
                    <a:pt x="430" y="887"/>
                  </a:lnTo>
                  <a:lnTo>
                    <a:pt x="433" y="895"/>
                  </a:lnTo>
                  <a:lnTo>
                    <a:pt x="436" y="899"/>
                  </a:lnTo>
                  <a:lnTo>
                    <a:pt x="441" y="902"/>
                  </a:lnTo>
                  <a:lnTo>
                    <a:pt x="443" y="904"/>
                  </a:lnTo>
                  <a:lnTo>
                    <a:pt x="452" y="911"/>
                  </a:lnTo>
                  <a:lnTo>
                    <a:pt x="457" y="914"/>
                  </a:lnTo>
                  <a:lnTo>
                    <a:pt x="460" y="918"/>
                  </a:lnTo>
                  <a:lnTo>
                    <a:pt x="462" y="921"/>
                  </a:lnTo>
                  <a:lnTo>
                    <a:pt x="467" y="926"/>
                  </a:lnTo>
                  <a:lnTo>
                    <a:pt x="469" y="930"/>
                  </a:lnTo>
                  <a:lnTo>
                    <a:pt x="469" y="933"/>
                  </a:lnTo>
                  <a:lnTo>
                    <a:pt x="470" y="936"/>
                  </a:lnTo>
                  <a:lnTo>
                    <a:pt x="477" y="941"/>
                  </a:lnTo>
                  <a:lnTo>
                    <a:pt x="484" y="947"/>
                  </a:lnTo>
                  <a:lnTo>
                    <a:pt x="486" y="950"/>
                  </a:lnTo>
                  <a:lnTo>
                    <a:pt x="488" y="955"/>
                  </a:lnTo>
                  <a:lnTo>
                    <a:pt x="489" y="957"/>
                  </a:lnTo>
                  <a:lnTo>
                    <a:pt x="493" y="960"/>
                  </a:lnTo>
                  <a:lnTo>
                    <a:pt x="499" y="962"/>
                  </a:lnTo>
                  <a:lnTo>
                    <a:pt x="505" y="962"/>
                  </a:lnTo>
                  <a:lnTo>
                    <a:pt x="513" y="962"/>
                  </a:lnTo>
                  <a:lnTo>
                    <a:pt x="517" y="967"/>
                  </a:lnTo>
                  <a:lnTo>
                    <a:pt x="520" y="972"/>
                  </a:lnTo>
                  <a:lnTo>
                    <a:pt x="522" y="974"/>
                  </a:lnTo>
                  <a:lnTo>
                    <a:pt x="527" y="977"/>
                  </a:lnTo>
                  <a:lnTo>
                    <a:pt x="529" y="982"/>
                  </a:lnTo>
                  <a:lnTo>
                    <a:pt x="529" y="991"/>
                  </a:lnTo>
                  <a:lnTo>
                    <a:pt x="530" y="996"/>
                  </a:lnTo>
                  <a:lnTo>
                    <a:pt x="530" y="999"/>
                  </a:lnTo>
                  <a:lnTo>
                    <a:pt x="534" y="1003"/>
                  </a:lnTo>
                  <a:lnTo>
                    <a:pt x="539" y="1005"/>
                  </a:lnTo>
                  <a:lnTo>
                    <a:pt x="540" y="1006"/>
                  </a:lnTo>
                  <a:lnTo>
                    <a:pt x="540" y="1010"/>
                  </a:lnTo>
                  <a:lnTo>
                    <a:pt x="554" y="1010"/>
                  </a:lnTo>
                  <a:lnTo>
                    <a:pt x="554" y="1016"/>
                  </a:lnTo>
                  <a:lnTo>
                    <a:pt x="552" y="1020"/>
                  </a:lnTo>
                  <a:lnTo>
                    <a:pt x="551" y="1022"/>
                  </a:lnTo>
                  <a:lnTo>
                    <a:pt x="549" y="1020"/>
                  </a:lnTo>
                  <a:lnTo>
                    <a:pt x="547" y="1016"/>
                  </a:lnTo>
                  <a:lnTo>
                    <a:pt x="539" y="1015"/>
                  </a:lnTo>
                  <a:lnTo>
                    <a:pt x="535" y="1013"/>
                  </a:lnTo>
                  <a:lnTo>
                    <a:pt x="534" y="1010"/>
                  </a:lnTo>
                  <a:lnTo>
                    <a:pt x="525" y="1006"/>
                  </a:lnTo>
                  <a:lnTo>
                    <a:pt x="518" y="1001"/>
                  </a:lnTo>
                  <a:lnTo>
                    <a:pt x="510" y="998"/>
                  </a:lnTo>
                  <a:lnTo>
                    <a:pt x="505" y="996"/>
                  </a:lnTo>
                  <a:lnTo>
                    <a:pt x="499" y="996"/>
                  </a:lnTo>
                  <a:lnTo>
                    <a:pt x="501" y="1006"/>
                  </a:lnTo>
                  <a:lnTo>
                    <a:pt x="506" y="1013"/>
                  </a:lnTo>
                  <a:lnTo>
                    <a:pt x="511" y="1020"/>
                  </a:lnTo>
                  <a:lnTo>
                    <a:pt x="518" y="1025"/>
                  </a:lnTo>
                  <a:lnTo>
                    <a:pt x="530" y="1037"/>
                  </a:lnTo>
                  <a:lnTo>
                    <a:pt x="537" y="1042"/>
                  </a:lnTo>
                  <a:lnTo>
                    <a:pt x="540" y="1051"/>
                  </a:lnTo>
                  <a:lnTo>
                    <a:pt x="540" y="1056"/>
                  </a:lnTo>
                  <a:lnTo>
                    <a:pt x="540" y="1061"/>
                  </a:lnTo>
                  <a:lnTo>
                    <a:pt x="546" y="1066"/>
                  </a:lnTo>
                  <a:lnTo>
                    <a:pt x="547" y="1073"/>
                  </a:lnTo>
                  <a:lnTo>
                    <a:pt x="549" y="1078"/>
                  </a:lnTo>
                  <a:lnTo>
                    <a:pt x="547" y="1085"/>
                  </a:lnTo>
                  <a:lnTo>
                    <a:pt x="534" y="1078"/>
                  </a:lnTo>
                  <a:lnTo>
                    <a:pt x="520" y="1071"/>
                  </a:lnTo>
                  <a:lnTo>
                    <a:pt x="518" y="1080"/>
                  </a:lnTo>
                  <a:lnTo>
                    <a:pt x="520" y="1086"/>
                  </a:lnTo>
                  <a:lnTo>
                    <a:pt x="523" y="1092"/>
                  </a:lnTo>
                  <a:lnTo>
                    <a:pt x="527" y="1095"/>
                  </a:lnTo>
                  <a:lnTo>
                    <a:pt x="537" y="1100"/>
                  </a:lnTo>
                  <a:lnTo>
                    <a:pt x="547" y="1105"/>
                  </a:lnTo>
                  <a:lnTo>
                    <a:pt x="547" y="1112"/>
                  </a:lnTo>
                  <a:lnTo>
                    <a:pt x="549" y="1117"/>
                  </a:lnTo>
                  <a:lnTo>
                    <a:pt x="552" y="1120"/>
                  </a:lnTo>
                  <a:lnTo>
                    <a:pt x="556" y="1124"/>
                  </a:lnTo>
                  <a:lnTo>
                    <a:pt x="563" y="1131"/>
                  </a:lnTo>
                  <a:lnTo>
                    <a:pt x="566" y="1134"/>
                  </a:lnTo>
                  <a:lnTo>
                    <a:pt x="568" y="1139"/>
                  </a:lnTo>
                  <a:lnTo>
                    <a:pt x="575" y="1139"/>
                  </a:lnTo>
                  <a:lnTo>
                    <a:pt x="580" y="1141"/>
                  </a:lnTo>
                  <a:lnTo>
                    <a:pt x="583" y="1144"/>
                  </a:lnTo>
                  <a:lnTo>
                    <a:pt x="587" y="1148"/>
                  </a:lnTo>
                  <a:lnTo>
                    <a:pt x="593" y="1155"/>
                  </a:lnTo>
                  <a:lnTo>
                    <a:pt x="597" y="1158"/>
                  </a:lnTo>
                  <a:lnTo>
                    <a:pt x="602" y="1160"/>
                  </a:lnTo>
                  <a:lnTo>
                    <a:pt x="602" y="1167"/>
                  </a:lnTo>
                  <a:lnTo>
                    <a:pt x="605" y="1170"/>
                  </a:lnTo>
                  <a:lnTo>
                    <a:pt x="609" y="1173"/>
                  </a:lnTo>
                  <a:lnTo>
                    <a:pt x="616" y="1173"/>
                  </a:lnTo>
                  <a:lnTo>
                    <a:pt x="621" y="1182"/>
                  </a:lnTo>
                  <a:lnTo>
                    <a:pt x="624" y="1185"/>
                  </a:lnTo>
                  <a:lnTo>
                    <a:pt x="629" y="1187"/>
                  </a:lnTo>
                  <a:lnTo>
                    <a:pt x="629" y="1184"/>
                  </a:lnTo>
                  <a:lnTo>
                    <a:pt x="631" y="1180"/>
                  </a:lnTo>
                  <a:lnTo>
                    <a:pt x="633" y="1173"/>
                  </a:lnTo>
                  <a:lnTo>
                    <a:pt x="634" y="1170"/>
                  </a:lnTo>
                  <a:lnTo>
                    <a:pt x="633" y="1168"/>
                  </a:lnTo>
                  <a:lnTo>
                    <a:pt x="629" y="1167"/>
                  </a:lnTo>
                  <a:lnTo>
                    <a:pt x="626" y="1161"/>
                  </a:lnTo>
                  <a:lnTo>
                    <a:pt x="622" y="1156"/>
                  </a:lnTo>
                  <a:lnTo>
                    <a:pt x="617" y="1153"/>
                  </a:lnTo>
                  <a:lnTo>
                    <a:pt x="616" y="1146"/>
                  </a:lnTo>
                  <a:lnTo>
                    <a:pt x="611" y="1143"/>
                  </a:lnTo>
                  <a:lnTo>
                    <a:pt x="605" y="1139"/>
                  </a:lnTo>
                  <a:lnTo>
                    <a:pt x="600" y="1134"/>
                  </a:lnTo>
                  <a:lnTo>
                    <a:pt x="595" y="1132"/>
                  </a:lnTo>
                  <a:lnTo>
                    <a:pt x="595" y="1131"/>
                  </a:lnTo>
                  <a:lnTo>
                    <a:pt x="593" y="1129"/>
                  </a:lnTo>
                  <a:lnTo>
                    <a:pt x="590" y="1127"/>
                  </a:lnTo>
                  <a:lnTo>
                    <a:pt x="585" y="1127"/>
                  </a:lnTo>
                  <a:lnTo>
                    <a:pt x="581" y="1126"/>
                  </a:lnTo>
                  <a:lnTo>
                    <a:pt x="581" y="1122"/>
                  </a:lnTo>
                  <a:lnTo>
                    <a:pt x="581" y="1119"/>
                  </a:lnTo>
                  <a:lnTo>
                    <a:pt x="581" y="1115"/>
                  </a:lnTo>
                  <a:lnTo>
                    <a:pt x="581" y="1112"/>
                  </a:lnTo>
                  <a:lnTo>
                    <a:pt x="595" y="1115"/>
                  </a:lnTo>
                  <a:lnTo>
                    <a:pt x="607" y="1120"/>
                  </a:lnTo>
                  <a:lnTo>
                    <a:pt x="616" y="1129"/>
                  </a:lnTo>
                  <a:lnTo>
                    <a:pt x="622" y="1139"/>
                  </a:lnTo>
                  <a:lnTo>
                    <a:pt x="631" y="1146"/>
                  </a:lnTo>
                  <a:lnTo>
                    <a:pt x="639" y="1153"/>
                  </a:lnTo>
                  <a:lnTo>
                    <a:pt x="645" y="1156"/>
                  </a:lnTo>
                  <a:lnTo>
                    <a:pt x="646" y="1161"/>
                  </a:lnTo>
                  <a:lnTo>
                    <a:pt x="648" y="1167"/>
                  </a:lnTo>
                  <a:lnTo>
                    <a:pt x="650" y="1173"/>
                  </a:lnTo>
                  <a:lnTo>
                    <a:pt x="655" y="1172"/>
                  </a:lnTo>
                  <a:lnTo>
                    <a:pt x="660" y="1173"/>
                  </a:lnTo>
                  <a:lnTo>
                    <a:pt x="662" y="1175"/>
                  </a:lnTo>
                  <a:lnTo>
                    <a:pt x="665" y="1178"/>
                  </a:lnTo>
                  <a:lnTo>
                    <a:pt x="668" y="1184"/>
                  </a:lnTo>
                  <a:lnTo>
                    <a:pt x="672" y="1185"/>
                  </a:lnTo>
                  <a:lnTo>
                    <a:pt x="677" y="1187"/>
                  </a:lnTo>
                  <a:lnTo>
                    <a:pt x="682" y="1189"/>
                  </a:lnTo>
                  <a:lnTo>
                    <a:pt x="686" y="1192"/>
                  </a:lnTo>
                  <a:lnTo>
                    <a:pt x="689" y="1196"/>
                  </a:lnTo>
                  <a:lnTo>
                    <a:pt x="691" y="1201"/>
                  </a:lnTo>
                  <a:lnTo>
                    <a:pt x="692" y="1206"/>
                  </a:lnTo>
                  <a:lnTo>
                    <a:pt x="696" y="1211"/>
                  </a:lnTo>
                  <a:lnTo>
                    <a:pt x="704" y="1218"/>
                  </a:lnTo>
                  <a:lnTo>
                    <a:pt x="713" y="1225"/>
                  </a:lnTo>
                  <a:lnTo>
                    <a:pt x="716" y="1230"/>
                  </a:lnTo>
                  <a:lnTo>
                    <a:pt x="718" y="1235"/>
                  </a:lnTo>
                  <a:lnTo>
                    <a:pt x="732" y="1238"/>
                  </a:lnTo>
                  <a:lnTo>
                    <a:pt x="747" y="1242"/>
                  </a:lnTo>
                  <a:lnTo>
                    <a:pt x="754" y="1243"/>
                  </a:lnTo>
                  <a:lnTo>
                    <a:pt x="761" y="1247"/>
                  </a:lnTo>
                  <a:lnTo>
                    <a:pt x="766" y="1250"/>
                  </a:lnTo>
                  <a:lnTo>
                    <a:pt x="769" y="1255"/>
                  </a:lnTo>
                  <a:lnTo>
                    <a:pt x="771" y="1259"/>
                  </a:lnTo>
                  <a:lnTo>
                    <a:pt x="786" y="1271"/>
                  </a:lnTo>
                  <a:lnTo>
                    <a:pt x="795" y="1278"/>
                  </a:lnTo>
                  <a:lnTo>
                    <a:pt x="798" y="1284"/>
                  </a:lnTo>
                  <a:lnTo>
                    <a:pt x="800" y="1286"/>
                  </a:lnTo>
                  <a:lnTo>
                    <a:pt x="800" y="1290"/>
                  </a:lnTo>
                  <a:lnTo>
                    <a:pt x="798" y="1295"/>
                  </a:lnTo>
                  <a:lnTo>
                    <a:pt x="796" y="1296"/>
                  </a:lnTo>
                  <a:lnTo>
                    <a:pt x="793" y="1296"/>
                  </a:lnTo>
                  <a:lnTo>
                    <a:pt x="793" y="1300"/>
                  </a:lnTo>
                  <a:lnTo>
                    <a:pt x="793" y="1303"/>
                  </a:lnTo>
                  <a:lnTo>
                    <a:pt x="791" y="1308"/>
                  </a:lnTo>
                  <a:lnTo>
                    <a:pt x="791" y="1312"/>
                  </a:lnTo>
                  <a:lnTo>
                    <a:pt x="795" y="1320"/>
                  </a:lnTo>
                  <a:lnTo>
                    <a:pt x="800" y="1327"/>
                  </a:lnTo>
                  <a:lnTo>
                    <a:pt x="803" y="1337"/>
                  </a:lnTo>
                  <a:lnTo>
                    <a:pt x="805" y="1339"/>
                  </a:lnTo>
                  <a:lnTo>
                    <a:pt x="807" y="1341"/>
                  </a:lnTo>
                  <a:lnTo>
                    <a:pt x="807" y="1344"/>
                  </a:lnTo>
                  <a:lnTo>
                    <a:pt x="810" y="1348"/>
                  </a:lnTo>
                  <a:lnTo>
                    <a:pt x="813" y="1349"/>
                  </a:lnTo>
                  <a:lnTo>
                    <a:pt x="822" y="1351"/>
                  </a:lnTo>
                  <a:lnTo>
                    <a:pt x="830" y="1351"/>
                  </a:lnTo>
                  <a:lnTo>
                    <a:pt x="834" y="1354"/>
                  </a:lnTo>
                  <a:lnTo>
                    <a:pt x="839" y="1358"/>
                  </a:lnTo>
                  <a:lnTo>
                    <a:pt x="841" y="1358"/>
                  </a:lnTo>
                  <a:lnTo>
                    <a:pt x="848" y="1358"/>
                  </a:lnTo>
                  <a:lnTo>
                    <a:pt x="854" y="1358"/>
                  </a:lnTo>
                  <a:lnTo>
                    <a:pt x="858" y="1358"/>
                  </a:lnTo>
                  <a:lnTo>
                    <a:pt x="861" y="1358"/>
                  </a:lnTo>
                  <a:lnTo>
                    <a:pt x="865" y="1358"/>
                  </a:lnTo>
                  <a:lnTo>
                    <a:pt x="868" y="1358"/>
                  </a:lnTo>
                  <a:lnTo>
                    <a:pt x="868" y="1354"/>
                  </a:lnTo>
                  <a:lnTo>
                    <a:pt x="868" y="1351"/>
                  </a:lnTo>
                  <a:lnTo>
                    <a:pt x="875" y="1351"/>
                  </a:lnTo>
                  <a:lnTo>
                    <a:pt x="878" y="1351"/>
                  </a:lnTo>
                  <a:lnTo>
                    <a:pt x="882" y="1351"/>
                  </a:lnTo>
                  <a:lnTo>
                    <a:pt x="882" y="1348"/>
                  </a:lnTo>
                  <a:lnTo>
                    <a:pt x="882" y="1344"/>
                  </a:lnTo>
                  <a:lnTo>
                    <a:pt x="894" y="1339"/>
                  </a:lnTo>
                  <a:lnTo>
                    <a:pt x="899" y="1336"/>
                  </a:lnTo>
                  <a:lnTo>
                    <a:pt x="902" y="1330"/>
                  </a:lnTo>
                  <a:lnTo>
                    <a:pt x="916" y="1332"/>
                  </a:lnTo>
                  <a:lnTo>
                    <a:pt x="928" y="1329"/>
                  </a:lnTo>
                  <a:lnTo>
                    <a:pt x="938" y="1327"/>
                  </a:lnTo>
                  <a:lnTo>
                    <a:pt x="950" y="1324"/>
                  </a:lnTo>
                  <a:lnTo>
                    <a:pt x="950" y="1344"/>
                  </a:lnTo>
                  <a:lnTo>
                    <a:pt x="960" y="1344"/>
                  </a:lnTo>
                  <a:lnTo>
                    <a:pt x="970" y="1344"/>
                  </a:lnTo>
                  <a:lnTo>
                    <a:pt x="977" y="1348"/>
                  </a:lnTo>
                  <a:lnTo>
                    <a:pt x="984" y="1351"/>
                  </a:lnTo>
                  <a:lnTo>
                    <a:pt x="992" y="1353"/>
                  </a:lnTo>
                  <a:lnTo>
                    <a:pt x="1001" y="1354"/>
                  </a:lnTo>
                  <a:lnTo>
                    <a:pt x="1006" y="1359"/>
                  </a:lnTo>
                  <a:lnTo>
                    <a:pt x="1011" y="1365"/>
                  </a:lnTo>
                  <a:lnTo>
                    <a:pt x="1020" y="1368"/>
                  </a:lnTo>
                  <a:lnTo>
                    <a:pt x="1028" y="1368"/>
                  </a:lnTo>
                  <a:lnTo>
                    <a:pt x="1039" y="1370"/>
                  </a:lnTo>
                  <a:lnTo>
                    <a:pt x="1045" y="1371"/>
                  </a:lnTo>
                  <a:lnTo>
                    <a:pt x="1051" y="1375"/>
                  </a:lnTo>
                  <a:lnTo>
                    <a:pt x="1056" y="1378"/>
                  </a:lnTo>
                  <a:lnTo>
                    <a:pt x="1059" y="1382"/>
                  </a:lnTo>
                  <a:lnTo>
                    <a:pt x="1066" y="1385"/>
                  </a:lnTo>
                  <a:lnTo>
                    <a:pt x="1083" y="1385"/>
                  </a:lnTo>
                  <a:lnTo>
                    <a:pt x="1086" y="1385"/>
                  </a:lnTo>
                  <a:lnTo>
                    <a:pt x="1097" y="1383"/>
                  </a:lnTo>
                  <a:lnTo>
                    <a:pt x="1107" y="1383"/>
                  </a:lnTo>
                  <a:lnTo>
                    <a:pt x="1110" y="1385"/>
                  </a:lnTo>
                  <a:lnTo>
                    <a:pt x="1114" y="1387"/>
                  </a:lnTo>
                  <a:lnTo>
                    <a:pt x="1117" y="1392"/>
                  </a:lnTo>
                  <a:lnTo>
                    <a:pt x="1119" y="1397"/>
                  </a:lnTo>
                  <a:lnTo>
                    <a:pt x="1121" y="1400"/>
                  </a:lnTo>
                  <a:lnTo>
                    <a:pt x="1133" y="1411"/>
                  </a:lnTo>
                  <a:lnTo>
                    <a:pt x="1144" y="1419"/>
                  </a:lnTo>
                  <a:lnTo>
                    <a:pt x="1148" y="1421"/>
                  </a:lnTo>
                  <a:lnTo>
                    <a:pt x="1150" y="1424"/>
                  </a:lnTo>
                  <a:lnTo>
                    <a:pt x="1151" y="1426"/>
                  </a:lnTo>
                  <a:lnTo>
                    <a:pt x="1156" y="1429"/>
                  </a:lnTo>
                  <a:lnTo>
                    <a:pt x="1163" y="1433"/>
                  </a:lnTo>
                  <a:lnTo>
                    <a:pt x="1168" y="1440"/>
                  </a:lnTo>
                  <a:lnTo>
                    <a:pt x="1170" y="1443"/>
                  </a:lnTo>
                  <a:lnTo>
                    <a:pt x="1172" y="1448"/>
                  </a:lnTo>
                  <a:lnTo>
                    <a:pt x="1173" y="1452"/>
                  </a:lnTo>
                  <a:lnTo>
                    <a:pt x="1177" y="1453"/>
                  </a:lnTo>
                  <a:lnTo>
                    <a:pt x="1182" y="1453"/>
                  </a:lnTo>
                  <a:lnTo>
                    <a:pt x="1184" y="1458"/>
                  </a:lnTo>
                  <a:lnTo>
                    <a:pt x="1185" y="1462"/>
                  </a:lnTo>
                  <a:lnTo>
                    <a:pt x="1192" y="1467"/>
                  </a:lnTo>
                  <a:lnTo>
                    <a:pt x="1199" y="1472"/>
                  </a:lnTo>
                  <a:lnTo>
                    <a:pt x="1201" y="1475"/>
                  </a:lnTo>
                  <a:lnTo>
                    <a:pt x="1202" y="1481"/>
                  </a:lnTo>
                  <a:lnTo>
                    <a:pt x="1208" y="1481"/>
                  </a:lnTo>
                  <a:lnTo>
                    <a:pt x="1213" y="1482"/>
                  </a:lnTo>
                  <a:lnTo>
                    <a:pt x="1221" y="1486"/>
                  </a:lnTo>
                  <a:lnTo>
                    <a:pt x="1228" y="1491"/>
                  </a:lnTo>
                  <a:lnTo>
                    <a:pt x="1237" y="1494"/>
                  </a:lnTo>
                  <a:lnTo>
                    <a:pt x="1240" y="1496"/>
                  </a:lnTo>
                  <a:lnTo>
                    <a:pt x="1243" y="1498"/>
                  </a:lnTo>
                  <a:lnTo>
                    <a:pt x="1248" y="1503"/>
                  </a:lnTo>
                  <a:lnTo>
                    <a:pt x="1250" y="1506"/>
                  </a:lnTo>
                  <a:lnTo>
                    <a:pt x="1254" y="1508"/>
                  </a:lnTo>
                  <a:lnTo>
                    <a:pt x="1257" y="1509"/>
                  </a:lnTo>
                  <a:lnTo>
                    <a:pt x="1264" y="1508"/>
                  </a:lnTo>
                  <a:lnTo>
                    <a:pt x="1267" y="1516"/>
                  </a:lnTo>
                  <a:lnTo>
                    <a:pt x="1271" y="1525"/>
                  </a:lnTo>
                  <a:lnTo>
                    <a:pt x="1276" y="1532"/>
                  </a:lnTo>
                  <a:lnTo>
                    <a:pt x="1279" y="1533"/>
                  </a:lnTo>
                  <a:lnTo>
                    <a:pt x="1284" y="1535"/>
                  </a:lnTo>
                  <a:lnTo>
                    <a:pt x="1284" y="1532"/>
                  </a:lnTo>
                  <a:lnTo>
                    <a:pt x="1288" y="1530"/>
                  </a:lnTo>
                  <a:lnTo>
                    <a:pt x="1289" y="1532"/>
                  </a:lnTo>
                  <a:lnTo>
                    <a:pt x="1291" y="1535"/>
                  </a:lnTo>
                  <a:lnTo>
                    <a:pt x="1294" y="1540"/>
                  </a:lnTo>
                  <a:lnTo>
                    <a:pt x="1300" y="1545"/>
                  </a:lnTo>
                  <a:lnTo>
                    <a:pt x="1310" y="1552"/>
                  </a:lnTo>
                  <a:lnTo>
                    <a:pt x="1335" y="1564"/>
                  </a:lnTo>
                  <a:lnTo>
                    <a:pt x="1337" y="1566"/>
                  </a:lnTo>
                  <a:lnTo>
                    <a:pt x="1342" y="1571"/>
                  </a:lnTo>
                  <a:lnTo>
                    <a:pt x="1347" y="1574"/>
                  </a:lnTo>
                  <a:lnTo>
                    <a:pt x="1351" y="1576"/>
                  </a:lnTo>
                  <a:lnTo>
                    <a:pt x="1358" y="1578"/>
                  </a:lnTo>
                  <a:lnTo>
                    <a:pt x="1361" y="1585"/>
                  </a:lnTo>
                  <a:lnTo>
                    <a:pt x="1363" y="1588"/>
                  </a:lnTo>
                  <a:lnTo>
                    <a:pt x="1366" y="1591"/>
                  </a:lnTo>
                  <a:lnTo>
                    <a:pt x="1378" y="1603"/>
                  </a:lnTo>
                  <a:lnTo>
                    <a:pt x="1364" y="1600"/>
                  </a:lnTo>
                  <a:lnTo>
                    <a:pt x="1354" y="1596"/>
                  </a:lnTo>
                  <a:lnTo>
                    <a:pt x="1349" y="1595"/>
                  </a:lnTo>
                  <a:lnTo>
                    <a:pt x="1342" y="1586"/>
                  </a:lnTo>
                  <a:lnTo>
                    <a:pt x="1334" y="1583"/>
                  </a:lnTo>
                  <a:lnTo>
                    <a:pt x="1327" y="1579"/>
                  </a:lnTo>
                  <a:lnTo>
                    <a:pt x="1322" y="1576"/>
                  </a:lnTo>
                  <a:lnTo>
                    <a:pt x="1318" y="1573"/>
                  </a:lnTo>
                  <a:lnTo>
                    <a:pt x="1305" y="1566"/>
                  </a:lnTo>
                  <a:lnTo>
                    <a:pt x="1301" y="1564"/>
                  </a:lnTo>
                  <a:lnTo>
                    <a:pt x="1298" y="1561"/>
                  </a:lnTo>
                  <a:lnTo>
                    <a:pt x="1293" y="1559"/>
                  </a:lnTo>
                  <a:lnTo>
                    <a:pt x="1289" y="1559"/>
                  </a:lnTo>
                  <a:lnTo>
                    <a:pt x="1288" y="1559"/>
                  </a:lnTo>
                  <a:lnTo>
                    <a:pt x="1286" y="1557"/>
                  </a:lnTo>
                  <a:lnTo>
                    <a:pt x="1283" y="1554"/>
                  </a:lnTo>
                  <a:lnTo>
                    <a:pt x="1277" y="1549"/>
                  </a:lnTo>
                  <a:lnTo>
                    <a:pt x="1274" y="1547"/>
                  </a:lnTo>
                  <a:lnTo>
                    <a:pt x="1271" y="1547"/>
                  </a:lnTo>
                  <a:lnTo>
                    <a:pt x="1271" y="1544"/>
                  </a:lnTo>
                  <a:lnTo>
                    <a:pt x="1269" y="1542"/>
                  </a:lnTo>
                  <a:lnTo>
                    <a:pt x="1264" y="1542"/>
                  </a:lnTo>
                  <a:lnTo>
                    <a:pt x="1259" y="1544"/>
                  </a:lnTo>
                  <a:lnTo>
                    <a:pt x="1255" y="1544"/>
                  </a:lnTo>
                  <a:lnTo>
                    <a:pt x="1254" y="1542"/>
                  </a:lnTo>
                  <a:lnTo>
                    <a:pt x="1248" y="1542"/>
                  </a:lnTo>
                  <a:lnTo>
                    <a:pt x="1237" y="1542"/>
                  </a:lnTo>
                  <a:lnTo>
                    <a:pt x="1231" y="1542"/>
                  </a:lnTo>
                  <a:lnTo>
                    <a:pt x="1223" y="1540"/>
                  </a:lnTo>
                  <a:lnTo>
                    <a:pt x="1214" y="1538"/>
                  </a:lnTo>
                  <a:lnTo>
                    <a:pt x="1208" y="1538"/>
                  </a:lnTo>
                  <a:lnTo>
                    <a:pt x="1199" y="1540"/>
                  </a:lnTo>
                  <a:lnTo>
                    <a:pt x="1196" y="1540"/>
                  </a:lnTo>
                  <a:lnTo>
                    <a:pt x="1161" y="1535"/>
                  </a:lnTo>
                  <a:lnTo>
                    <a:pt x="1161" y="1542"/>
                  </a:lnTo>
                  <a:lnTo>
                    <a:pt x="1161" y="1549"/>
                  </a:lnTo>
                  <a:lnTo>
                    <a:pt x="1163" y="1554"/>
                  </a:lnTo>
                  <a:lnTo>
                    <a:pt x="1167" y="1557"/>
                  </a:lnTo>
                  <a:lnTo>
                    <a:pt x="1170" y="1561"/>
                  </a:lnTo>
                  <a:lnTo>
                    <a:pt x="1175" y="1562"/>
                  </a:lnTo>
                  <a:lnTo>
                    <a:pt x="1182" y="1562"/>
                  </a:lnTo>
                  <a:lnTo>
                    <a:pt x="1189" y="1562"/>
                  </a:lnTo>
                  <a:lnTo>
                    <a:pt x="1189" y="1569"/>
                  </a:lnTo>
                  <a:lnTo>
                    <a:pt x="1216" y="1569"/>
                  </a:lnTo>
                  <a:lnTo>
                    <a:pt x="1223" y="1569"/>
                  </a:lnTo>
                  <a:lnTo>
                    <a:pt x="1228" y="1571"/>
                  </a:lnTo>
                  <a:lnTo>
                    <a:pt x="1237" y="1576"/>
                  </a:lnTo>
                  <a:lnTo>
                    <a:pt x="1245" y="1581"/>
                  </a:lnTo>
                  <a:lnTo>
                    <a:pt x="1250" y="1583"/>
                  </a:lnTo>
                  <a:lnTo>
                    <a:pt x="1257" y="1583"/>
                  </a:lnTo>
                  <a:lnTo>
                    <a:pt x="1259" y="1588"/>
                  </a:lnTo>
                  <a:lnTo>
                    <a:pt x="1262" y="1590"/>
                  </a:lnTo>
                  <a:lnTo>
                    <a:pt x="1271" y="1593"/>
                  </a:lnTo>
                  <a:lnTo>
                    <a:pt x="1279" y="1596"/>
                  </a:lnTo>
                  <a:lnTo>
                    <a:pt x="1283" y="1598"/>
                  </a:lnTo>
                  <a:lnTo>
                    <a:pt x="1284" y="1603"/>
                  </a:lnTo>
                  <a:lnTo>
                    <a:pt x="1294" y="1605"/>
                  </a:lnTo>
                  <a:lnTo>
                    <a:pt x="1303" y="1608"/>
                  </a:lnTo>
                  <a:lnTo>
                    <a:pt x="1306" y="1608"/>
                  </a:lnTo>
                  <a:lnTo>
                    <a:pt x="1313" y="1614"/>
                  </a:lnTo>
                  <a:lnTo>
                    <a:pt x="1320" y="1615"/>
                  </a:lnTo>
                  <a:lnTo>
                    <a:pt x="1329" y="1619"/>
                  </a:lnTo>
                  <a:lnTo>
                    <a:pt x="1337" y="1620"/>
                  </a:lnTo>
                  <a:lnTo>
                    <a:pt x="1341" y="1622"/>
                  </a:lnTo>
                  <a:lnTo>
                    <a:pt x="1352" y="1624"/>
                  </a:lnTo>
                  <a:lnTo>
                    <a:pt x="1366" y="1624"/>
                  </a:lnTo>
                  <a:lnTo>
                    <a:pt x="1371" y="1625"/>
                  </a:lnTo>
                  <a:lnTo>
                    <a:pt x="1373" y="1627"/>
                  </a:lnTo>
                  <a:lnTo>
                    <a:pt x="1373" y="1631"/>
                  </a:lnTo>
                  <a:lnTo>
                    <a:pt x="1380" y="1629"/>
                  </a:lnTo>
                  <a:lnTo>
                    <a:pt x="1387" y="1629"/>
                  </a:lnTo>
                  <a:lnTo>
                    <a:pt x="1390" y="1632"/>
                  </a:lnTo>
                  <a:lnTo>
                    <a:pt x="1397" y="1642"/>
                  </a:lnTo>
                  <a:lnTo>
                    <a:pt x="1407" y="1651"/>
                  </a:lnTo>
                  <a:lnTo>
                    <a:pt x="1417" y="1658"/>
                  </a:lnTo>
                  <a:lnTo>
                    <a:pt x="1431" y="1665"/>
                  </a:lnTo>
                  <a:lnTo>
                    <a:pt x="1446" y="1670"/>
                  </a:lnTo>
                  <a:lnTo>
                    <a:pt x="1460" y="1673"/>
                  </a:lnTo>
                  <a:lnTo>
                    <a:pt x="1475" y="1677"/>
                  </a:lnTo>
                  <a:lnTo>
                    <a:pt x="1479" y="1678"/>
                  </a:lnTo>
                  <a:lnTo>
                    <a:pt x="1480" y="1680"/>
                  </a:lnTo>
                  <a:lnTo>
                    <a:pt x="1492" y="1685"/>
                  </a:lnTo>
                  <a:lnTo>
                    <a:pt x="1503" y="1690"/>
                  </a:lnTo>
                  <a:lnTo>
                    <a:pt x="1513" y="1692"/>
                  </a:lnTo>
                  <a:lnTo>
                    <a:pt x="1521" y="1697"/>
                  </a:lnTo>
                  <a:lnTo>
                    <a:pt x="1526" y="1699"/>
                  </a:lnTo>
                  <a:lnTo>
                    <a:pt x="1530" y="1699"/>
                  </a:lnTo>
                  <a:lnTo>
                    <a:pt x="1537" y="1702"/>
                  </a:lnTo>
                  <a:lnTo>
                    <a:pt x="1545" y="1706"/>
                  </a:lnTo>
                  <a:lnTo>
                    <a:pt x="1550" y="1709"/>
                  </a:lnTo>
                  <a:lnTo>
                    <a:pt x="1559" y="1712"/>
                  </a:lnTo>
                  <a:lnTo>
                    <a:pt x="1562" y="1719"/>
                  </a:lnTo>
                  <a:lnTo>
                    <a:pt x="1569" y="1723"/>
                  </a:lnTo>
                  <a:lnTo>
                    <a:pt x="1578" y="1730"/>
                  </a:lnTo>
                  <a:lnTo>
                    <a:pt x="1581" y="1731"/>
                  </a:lnTo>
                  <a:lnTo>
                    <a:pt x="1581" y="1733"/>
                  </a:lnTo>
                  <a:lnTo>
                    <a:pt x="1583" y="1735"/>
                  </a:lnTo>
                  <a:lnTo>
                    <a:pt x="1584" y="1740"/>
                  </a:lnTo>
                  <a:lnTo>
                    <a:pt x="1588" y="1745"/>
                  </a:lnTo>
                  <a:lnTo>
                    <a:pt x="1593" y="1748"/>
                  </a:lnTo>
                  <a:lnTo>
                    <a:pt x="1598" y="1752"/>
                  </a:lnTo>
                  <a:lnTo>
                    <a:pt x="1605" y="1757"/>
                  </a:lnTo>
                  <a:lnTo>
                    <a:pt x="1619" y="1764"/>
                  </a:lnTo>
                  <a:lnTo>
                    <a:pt x="1625" y="1774"/>
                  </a:lnTo>
                  <a:lnTo>
                    <a:pt x="1634" y="1774"/>
                  </a:lnTo>
                  <a:lnTo>
                    <a:pt x="1641" y="1774"/>
                  </a:lnTo>
                  <a:lnTo>
                    <a:pt x="1653" y="1781"/>
                  </a:lnTo>
                  <a:lnTo>
                    <a:pt x="1661" y="1786"/>
                  </a:lnTo>
                  <a:lnTo>
                    <a:pt x="1666" y="1788"/>
                  </a:lnTo>
                  <a:lnTo>
                    <a:pt x="1665" y="1784"/>
                  </a:lnTo>
                  <a:lnTo>
                    <a:pt x="1663" y="1782"/>
                  </a:lnTo>
                  <a:lnTo>
                    <a:pt x="1655" y="1772"/>
                  </a:lnTo>
                  <a:lnTo>
                    <a:pt x="1646" y="1762"/>
                  </a:lnTo>
                  <a:lnTo>
                    <a:pt x="1637" y="1752"/>
                  </a:lnTo>
                  <a:lnTo>
                    <a:pt x="1631" y="1741"/>
                  </a:lnTo>
                  <a:lnTo>
                    <a:pt x="1625" y="1736"/>
                  </a:lnTo>
                  <a:lnTo>
                    <a:pt x="1622" y="1731"/>
                  </a:lnTo>
                  <a:lnTo>
                    <a:pt x="1608" y="1723"/>
                  </a:lnTo>
                  <a:lnTo>
                    <a:pt x="1596" y="1716"/>
                  </a:lnTo>
                  <a:lnTo>
                    <a:pt x="1581" y="1707"/>
                  </a:lnTo>
                  <a:lnTo>
                    <a:pt x="1566" y="1700"/>
                  </a:lnTo>
                  <a:lnTo>
                    <a:pt x="1552" y="1695"/>
                  </a:lnTo>
                  <a:lnTo>
                    <a:pt x="1540" y="1687"/>
                  </a:lnTo>
                  <a:lnTo>
                    <a:pt x="1537" y="1685"/>
                  </a:lnTo>
                  <a:lnTo>
                    <a:pt x="1508" y="1668"/>
                  </a:lnTo>
                  <a:lnTo>
                    <a:pt x="1492" y="1661"/>
                  </a:lnTo>
                  <a:lnTo>
                    <a:pt x="1484" y="1656"/>
                  </a:lnTo>
                  <a:lnTo>
                    <a:pt x="1477" y="1651"/>
                  </a:lnTo>
                  <a:lnTo>
                    <a:pt x="1465" y="1641"/>
                  </a:lnTo>
                  <a:lnTo>
                    <a:pt x="1455" y="1629"/>
                  </a:lnTo>
                  <a:lnTo>
                    <a:pt x="1445" y="1619"/>
                  </a:lnTo>
                  <a:lnTo>
                    <a:pt x="1433" y="1608"/>
                  </a:lnTo>
                  <a:lnTo>
                    <a:pt x="1429" y="1608"/>
                  </a:lnTo>
                  <a:lnTo>
                    <a:pt x="1426" y="1605"/>
                  </a:lnTo>
                  <a:lnTo>
                    <a:pt x="1421" y="1602"/>
                  </a:lnTo>
                  <a:lnTo>
                    <a:pt x="1409" y="1600"/>
                  </a:lnTo>
                  <a:lnTo>
                    <a:pt x="1398" y="1598"/>
                  </a:lnTo>
                  <a:lnTo>
                    <a:pt x="1393" y="1596"/>
                  </a:lnTo>
                  <a:lnTo>
                    <a:pt x="1390" y="1593"/>
                  </a:lnTo>
                  <a:lnTo>
                    <a:pt x="1383" y="1585"/>
                  </a:lnTo>
                  <a:lnTo>
                    <a:pt x="1381" y="1583"/>
                  </a:lnTo>
                  <a:lnTo>
                    <a:pt x="1378" y="1581"/>
                  </a:lnTo>
                  <a:lnTo>
                    <a:pt x="1373" y="1573"/>
                  </a:lnTo>
                  <a:lnTo>
                    <a:pt x="1370" y="1569"/>
                  </a:lnTo>
                  <a:lnTo>
                    <a:pt x="1368" y="1562"/>
                  </a:lnTo>
                  <a:lnTo>
                    <a:pt x="1366" y="1559"/>
                  </a:lnTo>
                  <a:lnTo>
                    <a:pt x="1364" y="1554"/>
                  </a:lnTo>
                  <a:lnTo>
                    <a:pt x="1363" y="1549"/>
                  </a:lnTo>
                  <a:lnTo>
                    <a:pt x="1364" y="1545"/>
                  </a:lnTo>
                  <a:lnTo>
                    <a:pt x="1366" y="1540"/>
                  </a:lnTo>
                  <a:lnTo>
                    <a:pt x="1370" y="1533"/>
                  </a:lnTo>
                  <a:lnTo>
                    <a:pt x="1373" y="1525"/>
                  </a:lnTo>
                  <a:lnTo>
                    <a:pt x="1373" y="1523"/>
                  </a:lnTo>
                  <a:lnTo>
                    <a:pt x="1368" y="1520"/>
                  </a:lnTo>
                  <a:lnTo>
                    <a:pt x="1359" y="1516"/>
                  </a:lnTo>
                  <a:lnTo>
                    <a:pt x="1359" y="1515"/>
                  </a:lnTo>
                  <a:lnTo>
                    <a:pt x="1358" y="1515"/>
                  </a:lnTo>
                  <a:lnTo>
                    <a:pt x="1358" y="1513"/>
                  </a:lnTo>
                  <a:lnTo>
                    <a:pt x="1352" y="1511"/>
                  </a:lnTo>
                  <a:lnTo>
                    <a:pt x="1349" y="1509"/>
                  </a:lnTo>
                  <a:lnTo>
                    <a:pt x="1346" y="1509"/>
                  </a:lnTo>
                  <a:lnTo>
                    <a:pt x="1341" y="1508"/>
                  </a:lnTo>
                  <a:lnTo>
                    <a:pt x="1335" y="1504"/>
                  </a:lnTo>
                  <a:lnTo>
                    <a:pt x="1330" y="1501"/>
                  </a:lnTo>
                  <a:lnTo>
                    <a:pt x="1327" y="1498"/>
                  </a:lnTo>
                  <a:lnTo>
                    <a:pt x="1322" y="1492"/>
                  </a:lnTo>
                  <a:lnTo>
                    <a:pt x="1318" y="1492"/>
                  </a:lnTo>
                  <a:lnTo>
                    <a:pt x="1315" y="1492"/>
                  </a:lnTo>
                  <a:lnTo>
                    <a:pt x="1313" y="1491"/>
                  </a:lnTo>
                  <a:lnTo>
                    <a:pt x="1310" y="1491"/>
                  </a:lnTo>
                  <a:lnTo>
                    <a:pt x="1308" y="1489"/>
                  </a:lnTo>
                  <a:lnTo>
                    <a:pt x="1306" y="1489"/>
                  </a:lnTo>
                  <a:lnTo>
                    <a:pt x="1303" y="1487"/>
                  </a:lnTo>
                  <a:lnTo>
                    <a:pt x="1300" y="1487"/>
                  </a:lnTo>
                  <a:lnTo>
                    <a:pt x="1296" y="1487"/>
                  </a:lnTo>
                  <a:lnTo>
                    <a:pt x="1294" y="1487"/>
                  </a:lnTo>
                  <a:lnTo>
                    <a:pt x="1291" y="1487"/>
                  </a:lnTo>
                  <a:lnTo>
                    <a:pt x="1288" y="1482"/>
                  </a:lnTo>
                  <a:lnTo>
                    <a:pt x="1288" y="1477"/>
                  </a:lnTo>
                  <a:lnTo>
                    <a:pt x="1291" y="1467"/>
                  </a:lnTo>
                  <a:lnTo>
                    <a:pt x="1286" y="1467"/>
                  </a:lnTo>
                  <a:lnTo>
                    <a:pt x="1281" y="1465"/>
                  </a:lnTo>
                  <a:lnTo>
                    <a:pt x="1272" y="1462"/>
                  </a:lnTo>
                  <a:lnTo>
                    <a:pt x="1264" y="1458"/>
                  </a:lnTo>
                  <a:lnTo>
                    <a:pt x="1257" y="1458"/>
                  </a:lnTo>
                  <a:lnTo>
                    <a:pt x="1250" y="1460"/>
                  </a:lnTo>
                  <a:lnTo>
                    <a:pt x="1250" y="1453"/>
                  </a:lnTo>
                  <a:lnTo>
                    <a:pt x="1250" y="1446"/>
                  </a:lnTo>
                  <a:lnTo>
                    <a:pt x="1248" y="1441"/>
                  </a:lnTo>
                  <a:lnTo>
                    <a:pt x="1243" y="1440"/>
                  </a:lnTo>
                  <a:lnTo>
                    <a:pt x="1243" y="1434"/>
                  </a:lnTo>
                  <a:lnTo>
                    <a:pt x="1242" y="1431"/>
                  </a:lnTo>
                  <a:lnTo>
                    <a:pt x="1240" y="1428"/>
                  </a:lnTo>
                  <a:lnTo>
                    <a:pt x="1237" y="1426"/>
                  </a:lnTo>
                  <a:lnTo>
                    <a:pt x="1237" y="1417"/>
                  </a:lnTo>
                  <a:lnTo>
                    <a:pt x="1237" y="1411"/>
                  </a:lnTo>
                  <a:lnTo>
                    <a:pt x="1233" y="1399"/>
                  </a:lnTo>
                  <a:lnTo>
                    <a:pt x="1230" y="1387"/>
                  </a:lnTo>
                  <a:lnTo>
                    <a:pt x="1228" y="1380"/>
                  </a:lnTo>
                  <a:lnTo>
                    <a:pt x="1230" y="1371"/>
                  </a:lnTo>
                  <a:lnTo>
                    <a:pt x="1225" y="1365"/>
                  </a:lnTo>
                  <a:lnTo>
                    <a:pt x="1218" y="1359"/>
                  </a:lnTo>
                  <a:lnTo>
                    <a:pt x="1211" y="1354"/>
                  </a:lnTo>
                  <a:lnTo>
                    <a:pt x="1202" y="1351"/>
                  </a:lnTo>
                  <a:lnTo>
                    <a:pt x="1184" y="1346"/>
                  </a:lnTo>
                  <a:lnTo>
                    <a:pt x="1175" y="1342"/>
                  </a:lnTo>
                  <a:lnTo>
                    <a:pt x="1168" y="1337"/>
                  </a:lnTo>
                  <a:lnTo>
                    <a:pt x="1167" y="1332"/>
                  </a:lnTo>
                  <a:lnTo>
                    <a:pt x="1163" y="1330"/>
                  </a:lnTo>
                  <a:lnTo>
                    <a:pt x="1155" y="1327"/>
                  </a:lnTo>
                  <a:lnTo>
                    <a:pt x="1146" y="1324"/>
                  </a:lnTo>
                  <a:lnTo>
                    <a:pt x="1143" y="1322"/>
                  </a:lnTo>
                  <a:lnTo>
                    <a:pt x="1141" y="1317"/>
                  </a:lnTo>
                  <a:lnTo>
                    <a:pt x="1136" y="1317"/>
                  </a:lnTo>
                  <a:lnTo>
                    <a:pt x="1134" y="1313"/>
                  </a:lnTo>
                  <a:lnTo>
                    <a:pt x="1129" y="1308"/>
                  </a:lnTo>
                  <a:lnTo>
                    <a:pt x="1127" y="1305"/>
                  </a:lnTo>
                  <a:lnTo>
                    <a:pt x="1124" y="1303"/>
                  </a:lnTo>
                  <a:lnTo>
                    <a:pt x="1119" y="1303"/>
                  </a:lnTo>
                  <a:lnTo>
                    <a:pt x="1114" y="1303"/>
                  </a:lnTo>
                  <a:lnTo>
                    <a:pt x="1114" y="1296"/>
                  </a:lnTo>
                  <a:lnTo>
                    <a:pt x="1112" y="1291"/>
                  </a:lnTo>
                  <a:lnTo>
                    <a:pt x="1107" y="1283"/>
                  </a:lnTo>
                  <a:lnTo>
                    <a:pt x="1102" y="1274"/>
                  </a:lnTo>
                  <a:lnTo>
                    <a:pt x="1100" y="1269"/>
                  </a:lnTo>
                  <a:lnTo>
                    <a:pt x="1100" y="1262"/>
                  </a:lnTo>
                  <a:lnTo>
                    <a:pt x="1085" y="1255"/>
                  </a:lnTo>
                  <a:lnTo>
                    <a:pt x="1071" y="1247"/>
                  </a:lnTo>
                  <a:lnTo>
                    <a:pt x="1056" y="1240"/>
                  </a:lnTo>
                  <a:lnTo>
                    <a:pt x="1047" y="1237"/>
                  </a:lnTo>
                  <a:lnTo>
                    <a:pt x="1039" y="1235"/>
                  </a:lnTo>
                  <a:lnTo>
                    <a:pt x="1039" y="1201"/>
                  </a:lnTo>
                  <a:lnTo>
                    <a:pt x="1030" y="1189"/>
                  </a:lnTo>
                  <a:lnTo>
                    <a:pt x="1020" y="1178"/>
                  </a:lnTo>
                  <a:lnTo>
                    <a:pt x="1013" y="1173"/>
                  </a:lnTo>
                  <a:lnTo>
                    <a:pt x="1006" y="1170"/>
                  </a:lnTo>
                  <a:lnTo>
                    <a:pt x="999" y="1168"/>
                  </a:lnTo>
                  <a:lnTo>
                    <a:pt x="991" y="1167"/>
                  </a:lnTo>
                  <a:lnTo>
                    <a:pt x="987" y="1153"/>
                  </a:lnTo>
                  <a:lnTo>
                    <a:pt x="984" y="1148"/>
                  </a:lnTo>
                  <a:lnTo>
                    <a:pt x="981" y="1143"/>
                  </a:lnTo>
                  <a:lnTo>
                    <a:pt x="975" y="1139"/>
                  </a:lnTo>
                  <a:lnTo>
                    <a:pt x="970" y="1136"/>
                  </a:lnTo>
                  <a:lnTo>
                    <a:pt x="957" y="1132"/>
                  </a:lnTo>
                  <a:lnTo>
                    <a:pt x="957" y="1126"/>
                  </a:lnTo>
                  <a:lnTo>
                    <a:pt x="958" y="1124"/>
                  </a:lnTo>
                  <a:lnTo>
                    <a:pt x="960" y="1122"/>
                  </a:lnTo>
                  <a:lnTo>
                    <a:pt x="963" y="1119"/>
                  </a:lnTo>
                  <a:lnTo>
                    <a:pt x="969" y="1117"/>
                  </a:lnTo>
                  <a:lnTo>
                    <a:pt x="970" y="1115"/>
                  </a:lnTo>
                  <a:lnTo>
                    <a:pt x="970" y="1112"/>
                  </a:lnTo>
                  <a:lnTo>
                    <a:pt x="970" y="1107"/>
                  </a:lnTo>
                  <a:lnTo>
                    <a:pt x="972" y="1103"/>
                  </a:lnTo>
                  <a:lnTo>
                    <a:pt x="974" y="1100"/>
                  </a:lnTo>
                  <a:lnTo>
                    <a:pt x="977" y="1098"/>
                  </a:lnTo>
                  <a:lnTo>
                    <a:pt x="975" y="1095"/>
                  </a:lnTo>
                  <a:lnTo>
                    <a:pt x="972" y="1093"/>
                  </a:lnTo>
                  <a:lnTo>
                    <a:pt x="963" y="1092"/>
                  </a:lnTo>
                  <a:lnTo>
                    <a:pt x="963" y="1088"/>
                  </a:lnTo>
                  <a:lnTo>
                    <a:pt x="962" y="1086"/>
                  </a:lnTo>
                  <a:lnTo>
                    <a:pt x="957" y="1085"/>
                  </a:lnTo>
                  <a:lnTo>
                    <a:pt x="955" y="1083"/>
                  </a:lnTo>
                  <a:lnTo>
                    <a:pt x="953" y="1081"/>
                  </a:lnTo>
                  <a:lnTo>
                    <a:pt x="948" y="1080"/>
                  </a:lnTo>
                  <a:lnTo>
                    <a:pt x="936" y="1078"/>
                  </a:lnTo>
                  <a:lnTo>
                    <a:pt x="926" y="1064"/>
                  </a:lnTo>
                  <a:lnTo>
                    <a:pt x="914" y="1052"/>
                  </a:lnTo>
                  <a:lnTo>
                    <a:pt x="902" y="1040"/>
                  </a:lnTo>
                  <a:lnTo>
                    <a:pt x="888" y="1030"/>
                  </a:lnTo>
                  <a:lnTo>
                    <a:pt x="888" y="1023"/>
                  </a:lnTo>
                  <a:lnTo>
                    <a:pt x="885" y="1020"/>
                  </a:lnTo>
                  <a:lnTo>
                    <a:pt x="880" y="1018"/>
                  </a:lnTo>
                  <a:lnTo>
                    <a:pt x="875" y="1016"/>
                  </a:lnTo>
                  <a:lnTo>
                    <a:pt x="875" y="1010"/>
                  </a:lnTo>
                  <a:lnTo>
                    <a:pt x="875" y="989"/>
                  </a:lnTo>
                  <a:lnTo>
                    <a:pt x="875" y="981"/>
                  </a:lnTo>
                  <a:lnTo>
                    <a:pt x="873" y="972"/>
                  </a:lnTo>
                  <a:lnTo>
                    <a:pt x="868" y="967"/>
                  </a:lnTo>
                  <a:lnTo>
                    <a:pt x="861" y="962"/>
                  </a:lnTo>
                  <a:lnTo>
                    <a:pt x="854" y="953"/>
                  </a:lnTo>
                  <a:lnTo>
                    <a:pt x="851" y="952"/>
                  </a:lnTo>
                  <a:lnTo>
                    <a:pt x="849" y="948"/>
                  </a:lnTo>
                  <a:lnTo>
                    <a:pt x="849" y="945"/>
                  </a:lnTo>
                  <a:lnTo>
                    <a:pt x="849" y="941"/>
                  </a:lnTo>
                  <a:lnTo>
                    <a:pt x="851" y="936"/>
                  </a:lnTo>
                  <a:lnTo>
                    <a:pt x="849" y="933"/>
                  </a:lnTo>
                  <a:lnTo>
                    <a:pt x="849" y="921"/>
                  </a:lnTo>
                  <a:lnTo>
                    <a:pt x="848" y="921"/>
                  </a:lnTo>
                  <a:lnTo>
                    <a:pt x="848" y="909"/>
                  </a:lnTo>
                  <a:lnTo>
                    <a:pt x="846" y="904"/>
                  </a:lnTo>
                  <a:lnTo>
                    <a:pt x="846" y="902"/>
                  </a:lnTo>
                  <a:lnTo>
                    <a:pt x="844" y="899"/>
                  </a:lnTo>
                  <a:lnTo>
                    <a:pt x="844" y="897"/>
                  </a:lnTo>
                  <a:lnTo>
                    <a:pt x="841" y="894"/>
                  </a:lnTo>
                  <a:lnTo>
                    <a:pt x="839" y="890"/>
                  </a:lnTo>
                  <a:lnTo>
                    <a:pt x="837" y="889"/>
                  </a:lnTo>
                  <a:lnTo>
                    <a:pt x="836" y="887"/>
                  </a:lnTo>
                  <a:lnTo>
                    <a:pt x="836" y="885"/>
                  </a:lnTo>
                  <a:lnTo>
                    <a:pt x="832" y="882"/>
                  </a:lnTo>
                  <a:lnTo>
                    <a:pt x="829" y="878"/>
                  </a:lnTo>
                  <a:lnTo>
                    <a:pt x="829" y="877"/>
                  </a:lnTo>
                  <a:lnTo>
                    <a:pt x="827" y="873"/>
                  </a:lnTo>
                  <a:lnTo>
                    <a:pt x="829" y="870"/>
                  </a:lnTo>
                  <a:lnTo>
                    <a:pt x="832" y="868"/>
                  </a:lnTo>
                  <a:lnTo>
                    <a:pt x="841" y="866"/>
                  </a:lnTo>
                  <a:lnTo>
                    <a:pt x="839" y="860"/>
                  </a:lnTo>
                  <a:lnTo>
                    <a:pt x="837" y="855"/>
                  </a:lnTo>
                  <a:lnTo>
                    <a:pt x="836" y="849"/>
                  </a:lnTo>
                  <a:lnTo>
                    <a:pt x="830" y="846"/>
                  </a:lnTo>
                  <a:lnTo>
                    <a:pt x="822" y="839"/>
                  </a:lnTo>
                  <a:lnTo>
                    <a:pt x="813" y="832"/>
                  </a:lnTo>
                  <a:lnTo>
                    <a:pt x="813" y="826"/>
                  </a:lnTo>
                  <a:lnTo>
                    <a:pt x="812" y="820"/>
                  </a:lnTo>
                  <a:lnTo>
                    <a:pt x="808" y="817"/>
                  </a:lnTo>
                  <a:lnTo>
                    <a:pt x="805" y="814"/>
                  </a:lnTo>
                  <a:lnTo>
                    <a:pt x="798" y="807"/>
                  </a:lnTo>
                  <a:lnTo>
                    <a:pt x="795" y="803"/>
                  </a:lnTo>
                  <a:lnTo>
                    <a:pt x="793" y="798"/>
                  </a:lnTo>
                  <a:lnTo>
                    <a:pt x="774" y="802"/>
                  </a:lnTo>
                  <a:lnTo>
                    <a:pt x="759" y="803"/>
                  </a:lnTo>
                  <a:lnTo>
                    <a:pt x="752" y="802"/>
                  </a:lnTo>
                  <a:lnTo>
                    <a:pt x="745" y="800"/>
                  </a:lnTo>
                  <a:lnTo>
                    <a:pt x="738" y="797"/>
                  </a:lnTo>
                  <a:lnTo>
                    <a:pt x="732" y="791"/>
                  </a:lnTo>
                  <a:lnTo>
                    <a:pt x="730" y="788"/>
                  </a:lnTo>
                  <a:lnTo>
                    <a:pt x="728" y="785"/>
                  </a:lnTo>
                  <a:lnTo>
                    <a:pt x="725" y="783"/>
                  </a:lnTo>
                  <a:lnTo>
                    <a:pt x="725" y="778"/>
                  </a:lnTo>
                  <a:lnTo>
                    <a:pt x="728" y="776"/>
                  </a:lnTo>
                  <a:lnTo>
                    <a:pt x="730" y="774"/>
                  </a:lnTo>
                  <a:lnTo>
                    <a:pt x="732" y="771"/>
                  </a:lnTo>
                  <a:lnTo>
                    <a:pt x="732" y="764"/>
                  </a:lnTo>
                  <a:lnTo>
                    <a:pt x="728" y="759"/>
                  </a:lnTo>
                  <a:lnTo>
                    <a:pt x="726" y="752"/>
                  </a:lnTo>
                  <a:lnTo>
                    <a:pt x="723" y="747"/>
                  </a:lnTo>
                  <a:lnTo>
                    <a:pt x="721" y="745"/>
                  </a:lnTo>
                  <a:lnTo>
                    <a:pt x="718" y="744"/>
                  </a:lnTo>
                  <a:lnTo>
                    <a:pt x="709" y="739"/>
                  </a:lnTo>
                  <a:lnTo>
                    <a:pt x="706" y="735"/>
                  </a:lnTo>
                  <a:lnTo>
                    <a:pt x="704" y="730"/>
                  </a:lnTo>
                  <a:lnTo>
                    <a:pt x="704" y="723"/>
                  </a:lnTo>
                  <a:lnTo>
                    <a:pt x="706" y="720"/>
                  </a:lnTo>
                  <a:lnTo>
                    <a:pt x="708" y="718"/>
                  </a:lnTo>
                  <a:lnTo>
                    <a:pt x="713" y="715"/>
                  </a:lnTo>
                  <a:lnTo>
                    <a:pt x="720" y="713"/>
                  </a:lnTo>
                  <a:lnTo>
                    <a:pt x="725" y="709"/>
                  </a:lnTo>
                  <a:lnTo>
                    <a:pt x="726" y="701"/>
                  </a:lnTo>
                  <a:lnTo>
                    <a:pt x="725" y="696"/>
                  </a:lnTo>
                  <a:lnTo>
                    <a:pt x="723" y="691"/>
                  </a:lnTo>
                  <a:lnTo>
                    <a:pt x="720" y="687"/>
                  </a:lnTo>
                  <a:lnTo>
                    <a:pt x="716" y="684"/>
                  </a:lnTo>
                  <a:lnTo>
                    <a:pt x="713" y="680"/>
                  </a:lnTo>
                  <a:lnTo>
                    <a:pt x="711" y="675"/>
                  </a:lnTo>
                  <a:lnTo>
                    <a:pt x="711" y="668"/>
                  </a:lnTo>
                  <a:lnTo>
                    <a:pt x="711" y="607"/>
                  </a:lnTo>
                  <a:lnTo>
                    <a:pt x="725" y="607"/>
                  </a:lnTo>
                  <a:lnTo>
                    <a:pt x="732" y="610"/>
                  </a:lnTo>
                  <a:lnTo>
                    <a:pt x="735" y="610"/>
                  </a:lnTo>
                  <a:lnTo>
                    <a:pt x="745" y="607"/>
                  </a:lnTo>
                  <a:lnTo>
                    <a:pt x="745" y="600"/>
                  </a:lnTo>
                  <a:lnTo>
                    <a:pt x="747" y="598"/>
                  </a:lnTo>
                  <a:lnTo>
                    <a:pt x="750" y="598"/>
                  </a:lnTo>
                  <a:lnTo>
                    <a:pt x="759" y="600"/>
                  </a:lnTo>
                  <a:lnTo>
                    <a:pt x="766" y="602"/>
                  </a:lnTo>
                  <a:lnTo>
                    <a:pt x="772" y="600"/>
                  </a:lnTo>
                  <a:lnTo>
                    <a:pt x="779" y="604"/>
                  </a:lnTo>
                  <a:lnTo>
                    <a:pt x="786" y="609"/>
                  </a:lnTo>
                  <a:lnTo>
                    <a:pt x="791" y="616"/>
                  </a:lnTo>
                  <a:lnTo>
                    <a:pt x="796" y="621"/>
                  </a:lnTo>
                  <a:lnTo>
                    <a:pt x="803" y="636"/>
                  </a:lnTo>
                  <a:lnTo>
                    <a:pt x="807" y="655"/>
                  </a:lnTo>
                  <a:lnTo>
                    <a:pt x="812" y="657"/>
                  </a:lnTo>
                  <a:lnTo>
                    <a:pt x="817" y="662"/>
                  </a:lnTo>
                  <a:lnTo>
                    <a:pt x="822" y="665"/>
                  </a:lnTo>
                  <a:lnTo>
                    <a:pt x="827" y="668"/>
                  </a:lnTo>
                  <a:lnTo>
                    <a:pt x="827" y="674"/>
                  </a:lnTo>
                  <a:lnTo>
                    <a:pt x="829" y="677"/>
                  </a:lnTo>
                  <a:lnTo>
                    <a:pt x="832" y="679"/>
                  </a:lnTo>
                  <a:lnTo>
                    <a:pt x="836" y="680"/>
                  </a:lnTo>
                  <a:lnTo>
                    <a:pt x="844" y="682"/>
                  </a:lnTo>
                  <a:lnTo>
                    <a:pt x="846" y="686"/>
                  </a:lnTo>
                  <a:lnTo>
                    <a:pt x="848" y="689"/>
                  </a:lnTo>
                  <a:lnTo>
                    <a:pt x="848" y="694"/>
                  </a:lnTo>
                  <a:lnTo>
                    <a:pt x="851" y="696"/>
                  </a:lnTo>
                  <a:lnTo>
                    <a:pt x="856" y="701"/>
                  </a:lnTo>
                  <a:lnTo>
                    <a:pt x="859" y="703"/>
                  </a:lnTo>
                  <a:lnTo>
                    <a:pt x="861" y="706"/>
                  </a:lnTo>
                  <a:lnTo>
                    <a:pt x="861" y="711"/>
                  </a:lnTo>
                  <a:lnTo>
                    <a:pt x="861" y="716"/>
                  </a:lnTo>
                  <a:lnTo>
                    <a:pt x="875" y="716"/>
                  </a:lnTo>
                  <a:lnTo>
                    <a:pt x="882" y="711"/>
                  </a:lnTo>
                  <a:lnTo>
                    <a:pt x="892" y="709"/>
                  </a:lnTo>
                  <a:lnTo>
                    <a:pt x="904" y="709"/>
                  </a:lnTo>
                  <a:lnTo>
                    <a:pt x="916" y="709"/>
                  </a:lnTo>
                  <a:lnTo>
                    <a:pt x="916" y="704"/>
                  </a:lnTo>
                  <a:lnTo>
                    <a:pt x="919" y="699"/>
                  </a:lnTo>
                  <a:lnTo>
                    <a:pt x="923" y="696"/>
                  </a:lnTo>
                  <a:lnTo>
                    <a:pt x="929" y="696"/>
                  </a:lnTo>
                  <a:lnTo>
                    <a:pt x="929" y="689"/>
                  </a:lnTo>
                  <a:lnTo>
                    <a:pt x="931" y="684"/>
                  </a:lnTo>
                  <a:lnTo>
                    <a:pt x="936" y="675"/>
                  </a:lnTo>
                  <a:lnTo>
                    <a:pt x="941" y="667"/>
                  </a:lnTo>
                  <a:lnTo>
                    <a:pt x="943" y="662"/>
                  </a:lnTo>
                  <a:lnTo>
                    <a:pt x="943" y="655"/>
                  </a:lnTo>
                  <a:lnTo>
                    <a:pt x="950" y="651"/>
                  </a:lnTo>
                  <a:lnTo>
                    <a:pt x="955" y="646"/>
                  </a:lnTo>
                  <a:lnTo>
                    <a:pt x="963" y="634"/>
                  </a:lnTo>
                  <a:lnTo>
                    <a:pt x="972" y="622"/>
                  </a:lnTo>
                  <a:lnTo>
                    <a:pt x="977" y="617"/>
                  </a:lnTo>
                  <a:lnTo>
                    <a:pt x="984" y="614"/>
                  </a:lnTo>
                  <a:lnTo>
                    <a:pt x="991" y="614"/>
                  </a:lnTo>
                  <a:lnTo>
                    <a:pt x="996" y="612"/>
                  </a:lnTo>
                  <a:lnTo>
                    <a:pt x="1004" y="607"/>
                  </a:lnTo>
                  <a:lnTo>
                    <a:pt x="1011" y="609"/>
                  </a:lnTo>
                  <a:lnTo>
                    <a:pt x="1013" y="610"/>
                  </a:lnTo>
                  <a:lnTo>
                    <a:pt x="1018" y="610"/>
                  </a:lnTo>
                  <a:lnTo>
                    <a:pt x="1020" y="612"/>
                  </a:lnTo>
                  <a:lnTo>
                    <a:pt x="1027" y="612"/>
                  </a:lnTo>
                  <a:lnTo>
                    <a:pt x="1028" y="612"/>
                  </a:lnTo>
                  <a:lnTo>
                    <a:pt x="1033" y="612"/>
                  </a:lnTo>
                  <a:lnTo>
                    <a:pt x="1037" y="612"/>
                  </a:lnTo>
                  <a:lnTo>
                    <a:pt x="1042" y="610"/>
                  </a:lnTo>
                  <a:lnTo>
                    <a:pt x="1044" y="610"/>
                  </a:lnTo>
                  <a:lnTo>
                    <a:pt x="1051" y="609"/>
                  </a:lnTo>
                  <a:lnTo>
                    <a:pt x="1052" y="609"/>
                  </a:lnTo>
                  <a:lnTo>
                    <a:pt x="1059" y="607"/>
                  </a:lnTo>
                  <a:lnTo>
                    <a:pt x="1062" y="607"/>
                  </a:lnTo>
                  <a:lnTo>
                    <a:pt x="1068" y="605"/>
                  </a:lnTo>
                  <a:lnTo>
                    <a:pt x="1085" y="602"/>
                  </a:lnTo>
                  <a:lnTo>
                    <a:pt x="1100" y="600"/>
                  </a:lnTo>
                  <a:lnTo>
                    <a:pt x="1134" y="600"/>
                  </a:lnTo>
                  <a:lnTo>
                    <a:pt x="1134" y="607"/>
                  </a:lnTo>
                  <a:lnTo>
                    <a:pt x="1134" y="610"/>
                  </a:lnTo>
                  <a:lnTo>
                    <a:pt x="1136" y="612"/>
                  </a:lnTo>
                  <a:lnTo>
                    <a:pt x="1141" y="614"/>
                  </a:lnTo>
                  <a:lnTo>
                    <a:pt x="1175" y="621"/>
                  </a:lnTo>
                  <a:lnTo>
                    <a:pt x="1194" y="622"/>
                  </a:lnTo>
                  <a:lnTo>
                    <a:pt x="1216" y="621"/>
                  </a:lnTo>
                  <a:lnTo>
                    <a:pt x="1221" y="624"/>
                  </a:lnTo>
                  <a:lnTo>
                    <a:pt x="1228" y="626"/>
                  </a:lnTo>
                  <a:lnTo>
                    <a:pt x="1235" y="626"/>
                  </a:lnTo>
                  <a:lnTo>
                    <a:pt x="1243" y="627"/>
                  </a:lnTo>
                  <a:lnTo>
                    <a:pt x="1243" y="631"/>
                  </a:lnTo>
                  <a:lnTo>
                    <a:pt x="1243" y="634"/>
                  </a:lnTo>
                  <a:lnTo>
                    <a:pt x="1245" y="634"/>
                  </a:lnTo>
                  <a:lnTo>
                    <a:pt x="1250" y="634"/>
                  </a:lnTo>
                  <a:lnTo>
                    <a:pt x="1257" y="634"/>
                  </a:lnTo>
                  <a:lnTo>
                    <a:pt x="1257" y="638"/>
                  </a:lnTo>
                  <a:lnTo>
                    <a:pt x="1257" y="641"/>
                  </a:lnTo>
                  <a:lnTo>
                    <a:pt x="1259" y="641"/>
                  </a:lnTo>
                  <a:lnTo>
                    <a:pt x="1264" y="641"/>
                  </a:lnTo>
                  <a:lnTo>
                    <a:pt x="1267" y="641"/>
                  </a:lnTo>
                  <a:lnTo>
                    <a:pt x="1271" y="641"/>
                  </a:lnTo>
                  <a:lnTo>
                    <a:pt x="1286" y="638"/>
                  </a:lnTo>
                  <a:lnTo>
                    <a:pt x="1301" y="634"/>
                  </a:lnTo>
                  <a:lnTo>
                    <a:pt x="1317" y="631"/>
                  </a:lnTo>
                  <a:lnTo>
                    <a:pt x="1332" y="627"/>
                  </a:lnTo>
                  <a:lnTo>
                    <a:pt x="1359" y="641"/>
                  </a:lnTo>
                  <a:lnTo>
                    <a:pt x="1359" y="645"/>
                  </a:lnTo>
                  <a:lnTo>
                    <a:pt x="1359" y="648"/>
                  </a:lnTo>
                  <a:lnTo>
                    <a:pt x="1363" y="650"/>
                  </a:lnTo>
                  <a:lnTo>
                    <a:pt x="1368" y="651"/>
                  </a:lnTo>
                  <a:lnTo>
                    <a:pt x="1378" y="651"/>
                  </a:lnTo>
                  <a:lnTo>
                    <a:pt x="1383" y="651"/>
                  </a:lnTo>
                  <a:lnTo>
                    <a:pt x="1387" y="653"/>
                  </a:lnTo>
                  <a:lnTo>
                    <a:pt x="1388" y="657"/>
                  </a:lnTo>
                  <a:lnTo>
                    <a:pt x="1387" y="662"/>
                  </a:lnTo>
                  <a:lnTo>
                    <a:pt x="1393" y="662"/>
                  </a:lnTo>
                  <a:lnTo>
                    <a:pt x="1400" y="658"/>
                  </a:lnTo>
                  <a:lnTo>
                    <a:pt x="1404" y="653"/>
                  </a:lnTo>
                  <a:lnTo>
                    <a:pt x="1407" y="648"/>
                  </a:lnTo>
                  <a:lnTo>
                    <a:pt x="1421" y="641"/>
                  </a:lnTo>
                  <a:lnTo>
                    <a:pt x="1434" y="634"/>
                  </a:lnTo>
                  <a:lnTo>
                    <a:pt x="1438" y="638"/>
                  </a:lnTo>
                  <a:lnTo>
                    <a:pt x="1443" y="639"/>
                  </a:lnTo>
                  <a:lnTo>
                    <a:pt x="1455" y="641"/>
                  </a:lnTo>
                  <a:lnTo>
                    <a:pt x="1482" y="641"/>
                  </a:lnTo>
                  <a:lnTo>
                    <a:pt x="1484" y="638"/>
                  </a:lnTo>
                  <a:lnTo>
                    <a:pt x="1487" y="636"/>
                  </a:lnTo>
                  <a:lnTo>
                    <a:pt x="1491" y="634"/>
                  </a:lnTo>
                  <a:lnTo>
                    <a:pt x="1496" y="634"/>
                  </a:lnTo>
                  <a:lnTo>
                    <a:pt x="1497" y="631"/>
                  </a:lnTo>
                  <a:lnTo>
                    <a:pt x="1501" y="629"/>
                  </a:lnTo>
                  <a:lnTo>
                    <a:pt x="1504" y="627"/>
                  </a:lnTo>
                  <a:lnTo>
                    <a:pt x="1509" y="627"/>
                  </a:lnTo>
                  <a:lnTo>
                    <a:pt x="1511" y="624"/>
                  </a:lnTo>
                  <a:lnTo>
                    <a:pt x="1513" y="621"/>
                  </a:lnTo>
                  <a:lnTo>
                    <a:pt x="1514" y="614"/>
                  </a:lnTo>
                  <a:lnTo>
                    <a:pt x="1518" y="610"/>
                  </a:lnTo>
                  <a:lnTo>
                    <a:pt x="1520" y="607"/>
                  </a:lnTo>
                  <a:lnTo>
                    <a:pt x="1525" y="607"/>
                  </a:lnTo>
                  <a:lnTo>
                    <a:pt x="1530" y="607"/>
                  </a:lnTo>
                  <a:lnTo>
                    <a:pt x="1542" y="614"/>
                  </a:lnTo>
                  <a:lnTo>
                    <a:pt x="1554" y="621"/>
                  </a:lnTo>
                  <a:lnTo>
                    <a:pt x="1564" y="629"/>
                  </a:lnTo>
                  <a:lnTo>
                    <a:pt x="1571" y="641"/>
                  </a:lnTo>
                  <a:lnTo>
                    <a:pt x="1591" y="641"/>
                  </a:lnTo>
                  <a:lnTo>
                    <a:pt x="1591" y="636"/>
                  </a:lnTo>
                  <a:lnTo>
                    <a:pt x="1595" y="631"/>
                  </a:lnTo>
                  <a:lnTo>
                    <a:pt x="1598" y="627"/>
                  </a:lnTo>
                  <a:lnTo>
                    <a:pt x="1605" y="627"/>
                  </a:lnTo>
                  <a:lnTo>
                    <a:pt x="1612" y="627"/>
                  </a:lnTo>
                  <a:lnTo>
                    <a:pt x="1619" y="624"/>
                  </a:lnTo>
                  <a:lnTo>
                    <a:pt x="1622" y="619"/>
                  </a:lnTo>
                  <a:lnTo>
                    <a:pt x="1625" y="614"/>
                  </a:lnTo>
                  <a:lnTo>
                    <a:pt x="1660" y="614"/>
                  </a:lnTo>
                  <a:lnTo>
                    <a:pt x="1660" y="624"/>
                  </a:lnTo>
                  <a:lnTo>
                    <a:pt x="1660" y="634"/>
                  </a:lnTo>
                  <a:lnTo>
                    <a:pt x="1663" y="641"/>
                  </a:lnTo>
                  <a:lnTo>
                    <a:pt x="1666" y="648"/>
                  </a:lnTo>
                  <a:lnTo>
                    <a:pt x="1670" y="648"/>
                  </a:lnTo>
                  <a:lnTo>
                    <a:pt x="1672" y="650"/>
                  </a:lnTo>
                  <a:lnTo>
                    <a:pt x="1672" y="653"/>
                  </a:lnTo>
                  <a:lnTo>
                    <a:pt x="1673" y="655"/>
                  </a:lnTo>
                  <a:lnTo>
                    <a:pt x="1677" y="655"/>
                  </a:lnTo>
                  <a:lnTo>
                    <a:pt x="1680" y="655"/>
                  </a:lnTo>
                  <a:lnTo>
                    <a:pt x="1680" y="658"/>
                  </a:lnTo>
                  <a:lnTo>
                    <a:pt x="1680" y="662"/>
                  </a:lnTo>
                  <a:lnTo>
                    <a:pt x="1680" y="665"/>
                  </a:lnTo>
                  <a:lnTo>
                    <a:pt x="1680" y="668"/>
                  </a:lnTo>
                  <a:lnTo>
                    <a:pt x="1682" y="670"/>
                  </a:lnTo>
                  <a:lnTo>
                    <a:pt x="1683" y="670"/>
                  </a:lnTo>
                  <a:lnTo>
                    <a:pt x="1685" y="672"/>
                  </a:lnTo>
                  <a:lnTo>
                    <a:pt x="1687" y="675"/>
                  </a:lnTo>
                  <a:lnTo>
                    <a:pt x="1685" y="680"/>
                  </a:lnTo>
                  <a:lnTo>
                    <a:pt x="1683" y="682"/>
                  </a:lnTo>
                  <a:lnTo>
                    <a:pt x="1680" y="682"/>
                  </a:lnTo>
                  <a:lnTo>
                    <a:pt x="1687" y="696"/>
                  </a:lnTo>
                  <a:lnTo>
                    <a:pt x="1694" y="709"/>
                  </a:lnTo>
                  <a:lnTo>
                    <a:pt x="1714" y="709"/>
                  </a:lnTo>
                  <a:lnTo>
                    <a:pt x="1719" y="711"/>
                  </a:lnTo>
                  <a:lnTo>
                    <a:pt x="1721" y="713"/>
                  </a:lnTo>
                  <a:lnTo>
                    <a:pt x="1721" y="716"/>
                  </a:lnTo>
                  <a:lnTo>
                    <a:pt x="1726" y="713"/>
                  </a:lnTo>
                  <a:lnTo>
                    <a:pt x="1733" y="711"/>
                  </a:lnTo>
                  <a:lnTo>
                    <a:pt x="1747" y="709"/>
                  </a:lnTo>
                  <a:lnTo>
                    <a:pt x="1762" y="706"/>
                  </a:lnTo>
                  <a:lnTo>
                    <a:pt x="1776" y="703"/>
                  </a:lnTo>
                  <a:lnTo>
                    <a:pt x="1777" y="699"/>
                  </a:lnTo>
                  <a:lnTo>
                    <a:pt x="1779" y="698"/>
                  </a:lnTo>
                  <a:lnTo>
                    <a:pt x="1782" y="696"/>
                  </a:lnTo>
                  <a:lnTo>
                    <a:pt x="1786" y="696"/>
                  </a:lnTo>
                  <a:lnTo>
                    <a:pt x="1789" y="696"/>
                  </a:lnTo>
                  <a:lnTo>
                    <a:pt x="1791" y="687"/>
                  </a:lnTo>
                  <a:lnTo>
                    <a:pt x="1793" y="684"/>
                  </a:lnTo>
                  <a:lnTo>
                    <a:pt x="1796" y="682"/>
                  </a:lnTo>
                  <a:lnTo>
                    <a:pt x="1799" y="677"/>
                  </a:lnTo>
                  <a:lnTo>
                    <a:pt x="1801" y="670"/>
                  </a:lnTo>
                  <a:lnTo>
                    <a:pt x="1803" y="663"/>
                  </a:lnTo>
                  <a:lnTo>
                    <a:pt x="1803" y="655"/>
                  </a:lnTo>
                  <a:lnTo>
                    <a:pt x="1803" y="646"/>
                  </a:lnTo>
                  <a:lnTo>
                    <a:pt x="1801" y="639"/>
                  </a:lnTo>
                  <a:lnTo>
                    <a:pt x="1799" y="633"/>
                  </a:lnTo>
                  <a:lnTo>
                    <a:pt x="1796" y="627"/>
                  </a:lnTo>
                  <a:lnTo>
                    <a:pt x="1796" y="621"/>
                  </a:lnTo>
                  <a:lnTo>
                    <a:pt x="1794" y="614"/>
                  </a:lnTo>
                  <a:lnTo>
                    <a:pt x="1791" y="610"/>
                  </a:lnTo>
                  <a:lnTo>
                    <a:pt x="1786" y="607"/>
                  </a:lnTo>
                  <a:lnTo>
                    <a:pt x="1781" y="604"/>
                  </a:lnTo>
                  <a:lnTo>
                    <a:pt x="1777" y="600"/>
                  </a:lnTo>
                  <a:lnTo>
                    <a:pt x="1776" y="595"/>
                  </a:lnTo>
                  <a:lnTo>
                    <a:pt x="1776" y="587"/>
                  </a:lnTo>
                  <a:lnTo>
                    <a:pt x="1781" y="585"/>
                  </a:lnTo>
                  <a:lnTo>
                    <a:pt x="1786" y="580"/>
                  </a:lnTo>
                  <a:lnTo>
                    <a:pt x="1791" y="576"/>
                  </a:lnTo>
                  <a:lnTo>
                    <a:pt x="1796" y="573"/>
                  </a:lnTo>
                  <a:lnTo>
                    <a:pt x="1799" y="573"/>
                  </a:lnTo>
                  <a:lnTo>
                    <a:pt x="1803" y="573"/>
                  </a:lnTo>
                  <a:lnTo>
                    <a:pt x="1810" y="570"/>
                  </a:lnTo>
                  <a:lnTo>
                    <a:pt x="1813" y="570"/>
                  </a:lnTo>
                  <a:lnTo>
                    <a:pt x="1815" y="570"/>
                  </a:lnTo>
                  <a:lnTo>
                    <a:pt x="1816" y="573"/>
                  </a:lnTo>
                  <a:lnTo>
                    <a:pt x="1851" y="573"/>
                  </a:lnTo>
                  <a:lnTo>
                    <a:pt x="1856" y="571"/>
                  </a:lnTo>
                  <a:lnTo>
                    <a:pt x="1857" y="570"/>
                  </a:lnTo>
                  <a:lnTo>
                    <a:pt x="1857" y="566"/>
                  </a:lnTo>
                  <a:lnTo>
                    <a:pt x="1866" y="564"/>
                  </a:lnTo>
                  <a:lnTo>
                    <a:pt x="1869" y="563"/>
                  </a:lnTo>
                  <a:lnTo>
                    <a:pt x="1871" y="559"/>
                  </a:lnTo>
                  <a:close/>
                  <a:moveTo>
                    <a:pt x="628" y="713"/>
                  </a:moveTo>
                  <a:lnTo>
                    <a:pt x="629" y="713"/>
                  </a:lnTo>
                  <a:lnTo>
                    <a:pt x="629" y="715"/>
                  </a:lnTo>
                  <a:lnTo>
                    <a:pt x="628" y="713"/>
                  </a:lnTo>
                  <a:close/>
                  <a:moveTo>
                    <a:pt x="745" y="440"/>
                  </a:moveTo>
                  <a:lnTo>
                    <a:pt x="745" y="440"/>
                  </a:lnTo>
                  <a:close/>
                  <a:moveTo>
                    <a:pt x="772" y="443"/>
                  </a:moveTo>
                  <a:lnTo>
                    <a:pt x="774" y="443"/>
                  </a:lnTo>
                  <a:lnTo>
                    <a:pt x="772" y="443"/>
                  </a:lnTo>
                  <a:close/>
                  <a:moveTo>
                    <a:pt x="815" y="392"/>
                  </a:moveTo>
                  <a:lnTo>
                    <a:pt x="817" y="390"/>
                  </a:lnTo>
                  <a:lnTo>
                    <a:pt x="820" y="389"/>
                  </a:lnTo>
                  <a:lnTo>
                    <a:pt x="824" y="389"/>
                  </a:lnTo>
                  <a:lnTo>
                    <a:pt x="819" y="390"/>
                  </a:lnTo>
                  <a:lnTo>
                    <a:pt x="815" y="392"/>
                  </a:lnTo>
                  <a:close/>
                  <a:moveTo>
                    <a:pt x="876" y="339"/>
                  </a:moveTo>
                  <a:lnTo>
                    <a:pt x="871" y="343"/>
                  </a:lnTo>
                  <a:lnTo>
                    <a:pt x="876" y="339"/>
                  </a:lnTo>
                  <a:lnTo>
                    <a:pt x="883" y="338"/>
                  </a:lnTo>
                  <a:lnTo>
                    <a:pt x="876" y="339"/>
                  </a:lnTo>
                  <a:close/>
                  <a:moveTo>
                    <a:pt x="979" y="351"/>
                  </a:moveTo>
                  <a:lnTo>
                    <a:pt x="979" y="353"/>
                  </a:lnTo>
                  <a:lnTo>
                    <a:pt x="979" y="351"/>
                  </a:lnTo>
                  <a:close/>
                  <a:moveTo>
                    <a:pt x="979" y="251"/>
                  </a:moveTo>
                  <a:lnTo>
                    <a:pt x="981" y="251"/>
                  </a:lnTo>
                  <a:lnTo>
                    <a:pt x="979" y="251"/>
                  </a:lnTo>
                  <a:close/>
                  <a:moveTo>
                    <a:pt x="1081" y="431"/>
                  </a:moveTo>
                  <a:lnTo>
                    <a:pt x="1080" y="430"/>
                  </a:lnTo>
                  <a:lnTo>
                    <a:pt x="1081" y="431"/>
                  </a:lnTo>
                  <a:lnTo>
                    <a:pt x="1085" y="433"/>
                  </a:lnTo>
                  <a:lnTo>
                    <a:pt x="1086" y="435"/>
                  </a:lnTo>
                  <a:lnTo>
                    <a:pt x="1081" y="431"/>
                  </a:lnTo>
                  <a:close/>
                  <a:moveTo>
                    <a:pt x="1393" y="430"/>
                  </a:moveTo>
                  <a:lnTo>
                    <a:pt x="1397" y="425"/>
                  </a:lnTo>
                  <a:lnTo>
                    <a:pt x="1400" y="418"/>
                  </a:lnTo>
                  <a:lnTo>
                    <a:pt x="1397" y="425"/>
                  </a:lnTo>
                  <a:lnTo>
                    <a:pt x="1393" y="430"/>
                  </a:lnTo>
                  <a:close/>
                  <a:moveTo>
                    <a:pt x="1690" y="430"/>
                  </a:moveTo>
                  <a:lnTo>
                    <a:pt x="1694" y="430"/>
                  </a:lnTo>
                  <a:lnTo>
                    <a:pt x="1690" y="430"/>
                  </a:lnTo>
                  <a:close/>
                  <a:moveTo>
                    <a:pt x="1211" y="1591"/>
                  </a:moveTo>
                  <a:lnTo>
                    <a:pt x="1206" y="1588"/>
                  </a:lnTo>
                  <a:lnTo>
                    <a:pt x="1199" y="1586"/>
                  </a:lnTo>
                  <a:lnTo>
                    <a:pt x="1190" y="1585"/>
                  </a:lnTo>
                  <a:lnTo>
                    <a:pt x="1184" y="1585"/>
                  </a:lnTo>
                  <a:lnTo>
                    <a:pt x="1184" y="1578"/>
                  </a:lnTo>
                  <a:lnTo>
                    <a:pt x="1173" y="1583"/>
                  </a:lnTo>
                  <a:lnTo>
                    <a:pt x="1167" y="1586"/>
                  </a:lnTo>
                  <a:lnTo>
                    <a:pt x="1165" y="1586"/>
                  </a:lnTo>
                  <a:lnTo>
                    <a:pt x="1163" y="1585"/>
                  </a:lnTo>
                  <a:lnTo>
                    <a:pt x="1163" y="1578"/>
                  </a:lnTo>
                  <a:lnTo>
                    <a:pt x="1148" y="1576"/>
                  </a:lnTo>
                  <a:lnTo>
                    <a:pt x="1141" y="1574"/>
                  </a:lnTo>
                  <a:lnTo>
                    <a:pt x="1136" y="1571"/>
                  </a:lnTo>
                  <a:lnTo>
                    <a:pt x="1129" y="1571"/>
                  </a:lnTo>
                  <a:lnTo>
                    <a:pt x="1124" y="1573"/>
                  </a:lnTo>
                  <a:lnTo>
                    <a:pt x="1117" y="1576"/>
                  </a:lnTo>
                  <a:lnTo>
                    <a:pt x="1109" y="1581"/>
                  </a:lnTo>
                  <a:lnTo>
                    <a:pt x="1102" y="1585"/>
                  </a:lnTo>
                  <a:lnTo>
                    <a:pt x="1095" y="1585"/>
                  </a:lnTo>
                  <a:lnTo>
                    <a:pt x="1090" y="1585"/>
                  </a:lnTo>
                  <a:lnTo>
                    <a:pt x="1086" y="1581"/>
                  </a:lnTo>
                  <a:lnTo>
                    <a:pt x="1085" y="1578"/>
                  </a:lnTo>
                  <a:lnTo>
                    <a:pt x="1081" y="1574"/>
                  </a:lnTo>
                  <a:lnTo>
                    <a:pt x="1078" y="1571"/>
                  </a:lnTo>
                  <a:lnTo>
                    <a:pt x="1073" y="1571"/>
                  </a:lnTo>
                  <a:lnTo>
                    <a:pt x="1068" y="1571"/>
                  </a:lnTo>
                  <a:lnTo>
                    <a:pt x="1062" y="1573"/>
                  </a:lnTo>
                  <a:lnTo>
                    <a:pt x="1057" y="1571"/>
                  </a:lnTo>
                  <a:lnTo>
                    <a:pt x="1045" y="1571"/>
                  </a:lnTo>
                  <a:lnTo>
                    <a:pt x="1040" y="1571"/>
                  </a:lnTo>
                  <a:lnTo>
                    <a:pt x="1037" y="1571"/>
                  </a:lnTo>
                  <a:lnTo>
                    <a:pt x="1033" y="1574"/>
                  </a:lnTo>
                  <a:lnTo>
                    <a:pt x="1033" y="1578"/>
                  </a:lnTo>
                  <a:lnTo>
                    <a:pt x="1033" y="1585"/>
                  </a:lnTo>
                  <a:lnTo>
                    <a:pt x="1054" y="1585"/>
                  </a:lnTo>
                  <a:lnTo>
                    <a:pt x="1052" y="1588"/>
                  </a:lnTo>
                  <a:lnTo>
                    <a:pt x="1051" y="1590"/>
                  </a:lnTo>
                  <a:lnTo>
                    <a:pt x="1045" y="1591"/>
                  </a:lnTo>
                  <a:lnTo>
                    <a:pt x="1033" y="1591"/>
                  </a:lnTo>
                  <a:lnTo>
                    <a:pt x="1035" y="1596"/>
                  </a:lnTo>
                  <a:lnTo>
                    <a:pt x="1040" y="1602"/>
                  </a:lnTo>
                  <a:lnTo>
                    <a:pt x="1044" y="1607"/>
                  </a:lnTo>
                  <a:lnTo>
                    <a:pt x="1047" y="1612"/>
                  </a:lnTo>
                  <a:lnTo>
                    <a:pt x="1054" y="1612"/>
                  </a:lnTo>
                  <a:lnTo>
                    <a:pt x="1059" y="1612"/>
                  </a:lnTo>
                  <a:lnTo>
                    <a:pt x="1064" y="1614"/>
                  </a:lnTo>
                  <a:lnTo>
                    <a:pt x="1068" y="1619"/>
                  </a:lnTo>
                  <a:lnTo>
                    <a:pt x="1088" y="1619"/>
                  </a:lnTo>
                  <a:lnTo>
                    <a:pt x="1093" y="1619"/>
                  </a:lnTo>
                  <a:lnTo>
                    <a:pt x="1097" y="1620"/>
                  </a:lnTo>
                  <a:lnTo>
                    <a:pt x="1100" y="1622"/>
                  </a:lnTo>
                  <a:lnTo>
                    <a:pt x="1102" y="1625"/>
                  </a:lnTo>
                  <a:lnTo>
                    <a:pt x="1107" y="1622"/>
                  </a:lnTo>
                  <a:lnTo>
                    <a:pt x="1112" y="1620"/>
                  </a:lnTo>
                  <a:lnTo>
                    <a:pt x="1121" y="1619"/>
                  </a:lnTo>
                  <a:lnTo>
                    <a:pt x="1129" y="1619"/>
                  </a:lnTo>
                  <a:lnTo>
                    <a:pt x="1134" y="1620"/>
                  </a:lnTo>
                  <a:lnTo>
                    <a:pt x="1139" y="1619"/>
                  </a:lnTo>
                  <a:lnTo>
                    <a:pt x="1141" y="1617"/>
                  </a:lnTo>
                  <a:lnTo>
                    <a:pt x="1144" y="1614"/>
                  </a:lnTo>
                  <a:lnTo>
                    <a:pt x="1148" y="1608"/>
                  </a:lnTo>
                  <a:lnTo>
                    <a:pt x="1151" y="1607"/>
                  </a:lnTo>
                  <a:lnTo>
                    <a:pt x="1156" y="1605"/>
                  </a:lnTo>
                  <a:lnTo>
                    <a:pt x="1218" y="1605"/>
                  </a:lnTo>
                  <a:lnTo>
                    <a:pt x="1219" y="1603"/>
                  </a:lnTo>
                  <a:lnTo>
                    <a:pt x="1221" y="1602"/>
                  </a:lnTo>
                  <a:lnTo>
                    <a:pt x="1221" y="1600"/>
                  </a:lnTo>
                  <a:lnTo>
                    <a:pt x="1219" y="1598"/>
                  </a:lnTo>
                  <a:lnTo>
                    <a:pt x="1216" y="1595"/>
                  </a:lnTo>
                  <a:lnTo>
                    <a:pt x="1211" y="1591"/>
                  </a:lnTo>
                  <a:close/>
                  <a:moveTo>
                    <a:pt x="1414" y="1665"/>
                  </a:moveTo>
                  <a:lnTo>
                    <a:pt x="1400" y="1661"/>
                  </a:lnTo>
                  <a:lnTo>
                    <a:pt x="1387" y="1658"/>
                  </a:lnTo>
                  <a:lnTo>
                    <a:pt x="1375" y="1653"/>
                  </a:lnTo>
                  <a:lnTo>
                    <a:pt x="1370" y="1649"/>
                  </a:lnTo>
                  <a:lnTo>
                    <a:pt x="1366" y="1644"/>
                  </a:lnTo>
                  <a:lnTo>
                    <a:pt x="1351" y="1646"/>
                  </a:lnTo>
                  <a:lnTo>
                    <a:pt x="1337" y="1644"/>
                  </a:lnTo>
                  <a:lnTo>
                    <a:pt x="1323" y="1641"/>
                  </a:lnTo>
                  <a:lnTo>
                    <a:pt x="1312" y="1636"/>
                  </a:lnTo>
                  <a:lnTo>
                    <a:pt x="1300" y="1632"/>
                  </a:lnTo>
                  <a:lnTo>
                    <a:pt x="1288" y="1631"/>
                  </a:lnTo>
                  <a:lnTo>
                    <a:pt x="1276" y="1632"/>
                  </a:lnTo>
                  <a:lnTo>
                    <a:pt x="1271" y="1634"/>
                  </a:lnTo>
                  <a:lnTo>
                    <a:pt x="1264" y="1637"/>
                  </a:lnTo>
                  <a:lnTo>
                    <a:pt x="1264" y="1644"/>
                  </a:lnTo>
                  <a:lnTo>
                    <a:pt x="1266" y="1649"/>
                  </a:lnTo>
                  <a:lnTo>
                    <a:pt x="1269" y="1653"/>
                  </a:lnTo>
                  <a:lnTo>
                    <a:pt x="1271" y="1658"/>
                  </a:lnTo>
                  <a:lnTo>
                    <a:pt x="1277" y="1658"/>
                  </a:lnTo>
                  <a:lnTo>
                    <a:pt x="1284" y="1658"/>
                  </a:lnTo>
                  <a:lnTo>
                    <a:pt x="1289" y="1660"/>
                  </a:lnTo>
                  <a:lnTo>
                    <a:pt x="1291" y="1665"/>
                  </a:lnTo>
                  <a:lnTo>
                    <a:pt x="1298" y="1665"/>
                  </a:lnTo>
                  <a:lnTo>
                    <a:pt x="1305" y="1665"/>
                  </a:lnTo>
                  <a:lnTo>
                    <a:pt x="1312" y="1663"/>
                  </a:lnTo>
                  <a:lnTo>
                    <a:pt x="1318" y="1665"/>
                  </a:lnTo>
                  <a:lnTo>
                    <a:pt x="1318" y="1668"/>
                  </a:lnTo>
                  <a:lnTo>
                    <a:pt x="1318" y="1671"/>
                  </a:lnTo>
                  <a:lnTo>
                    <a:pt x="1322" y="1671"/>
                  </a:lnTo>
                  <a:lnTo>
                    <a:pt x="1325" y="1671"/>
                  </a:lnTo>
                  <a:lnTo>
                    <a:pt x="1327" y="1675"/>
                  </a:lnTo>
                  <a:lnTo>
                    <a:pt x="1327" y="1677"/>
                  </a:lnTo>
                  <a:lnTo>
                    <a:pt x="1329" y="1677"/>
                  </a:lnTo>
                  <a:lnTo>
                    <a:pt x="1332" y="1678"/>
                  </a:lnTo>
                  <a:lnTo>
                    <a:pt x="1351" y="1682"/>
                  </a:lnTo>
                  <a:lnTo>
                    <a:pt x="1371" y="1682"/>
                  </a:lnTo>
                  <a:lnTo>
                    <a:pt x="1392" y="1682"/>
                  </a:lnTo>
                  <a:lnTo>
                    <a:pt x="1414" y="1685"/>
                  </a:lnTo>
                  <a:lnTo>
                    <a:pt x="1417" y="1683"/>
                  </a:lnTo>
                  <a:lnTo>
                    <a:pt x="1419" y="1680"/>
                  </a:lnTo>
                  <a:lnTo>
                    <a:pt x="1421" y="1671"/>
                  </a:lnTo>
                  <a:lnTo>
                    <a:pt x="1416" y="1670"/>
                  </a:lnTo>
                  <a:lnTo>
                    <a:pt x="1414" y="1668"/>
                  </a:lnTo>
                  <a:lnTo>
                    <a:pt x="1414" y="1665"/>
                  </a:lnTo>
                  <a:close/>
                  <a:moveTo>
                    <a:pt x="677" y="1214"/>
                  </a:moveTo>
                  <a:lnTo>
                    <a:pt x="679" y="1226"/>
                  </a:lnTo>
                  <a:lnTo>
                    <a:pt x="682" y="1230"/>
                  </a:lnTo>
                  <a:lnTo>
                    <a:pt x="684" y="1235"/>
                  </a:lnTo>
                  <a:lnTo>
                    <a:pt x="689" y="1237"/>
                  </a:lnTo>
                  <a:lnTo>
                    <a:pt x="692" y="1240"/>
                  </a:lnTo>
                  <a:lnTo>
                    <a:pt x="704" y="1242"/>
                  </a:lnTo>
                  <a:lnTo>
                    <a:pt x="703" y="1230"/>
                  </a:lnTo>
                  <a:lnTo>
                    <a:pt x="699" y="1226"/>
                  </a:lnTo>
                  <a:lnTo>
                    <a:pt x="697" y="1221"/>
                  </a:lnTo>
                  <a:lnTo>
                    <a:pt x="692" y="1219"/>
                  </a:lnTo>
                  <a:lnTo>
                    <a:pt x="689" y="1216"/>
                  </a:lnTo>
                  <a:lnTo>
                    <a:pt x="677" y="1214"/>
                  </a:lnTo>
                  <a:close/>
                  <a:moveTo>
                    <a:pt x="527" y="1139"/>
                  </a:moveTo>
                  <a:lnTo>
                    <a:pt x="522" y="1138"/>
                  </a:lnTo>
                  <a:lnTo>
                    <a:pt x="520" y="1136"/>
                  </a:lnTo>
                  <a:lnTo>
                    <a:pt x="520" y="1132"/>
                  </a:lnTo>
                  <a:lnTo>
                    <a:pt x="511" y="1127"/>
                  </a:lnTo>
                  <a:lnTo>
                    <a:pt x="505" y="1120"/>
                  </a:lnTo>
                  <a:lnTo>
                    <a:pt x="501" y="1117"/>
                  </a:lnTo>
                  <a:lnTo>
                    <a:pt x="499" y="1112"/>
                  </a:lnTo>
                  <a:lnTo>
                    <a:pt x="499" y="1105"/>
                  </a:lnTo>
                  <a:lnTo>
                    <a:pt x="499" y="1098"/>
                  </a:lnTo>
                  <a:lnTo>
                    <a:pt x="493" y="1100"/>
                  </a:lnTo>
                  <a:lnTo>
                    <a:pt x="488" y="1098"/>
                  </a:lnTo>
                  <a:lnTo>
                    <a:pt x="484" y="1095"/>
                  </a:lnTo>
                  <a:lnTo>
                    <a:pt x="482" y="1092"/>
                  </a:lnTo>
                  <a:lnTo>
                    <a:pt x="479" y="1083"/>
                  </a:lnTo>
                  <a:lnTo>
                    <a:pt x="476" y="1080"/>
                  </a:lnTo>
                  <a:lnTo>
                    <a:pt x="472" y="1078"/>
                  </a:lnTo>
                  <a:lnTo>
                    <a:pt x="470" y="1073"/>
                  </a:lnTo>
                  <a:lnTo>
                    <a:pt x="469" y="1069"/>
                  </a:lnTo>
                  <a:lnTo>
                    <a:pt x="465" y="1068"/>
                  </a:lnTo>
                  <a:lnTo>
                    <a:pt x="460" y="1066"/>
                  </a:lnTo>
                  <a:lnTo>
                    <a:pt x="450" y="1064"/>
                  </a:lnTo>
                  <a:lnTo>
                    <a:pt x="438" y="1064"/>
                  </a:lnTo>
                  <a:lnTo>
                    <a:pt x="438" y="1071"/>
                  </a:lnTo>
                  <a:lnTo>
                    <a:pt x="440" y="1076"/>
                  </a:lnTo>
                  <a:lnTo>
                    <a:pt x="443" y="1080"/>
                  </a:lnTo>
                  <a:lnTo>
                    <a:pt x="445" y="1085"/>
                  </a:lnTo>
                  <a:lnTo>
                    <a:pt x="447" y="1086"/>
                  </a:lnTo>
                  <a:lnTo>
                    <a:pt x="448" y="1088"/>
                  </a:lnTo>
                  <a:lnTo>
                    <a:pt x="452" y="1092"/>
                  </a:lnTo>
                  <a:lnTo>
                    <a:pt x="457" y="1093"/>
                  </a:lnTo>
                  <a:lnTo>
                    <a:pt x="459" y="1095"/>
                  </a:lnTo>
                  <a:lnTo>
                    <a:pt x="459" y="1098"/>
                  </a:lnTo>
                  <a:lnTo>
                    <a:pt x="460" y="1103"/>
                  </a:lnTo>
                  <a:lnTo>
                    <a:pt x="464" y="1107"/>
                  </a:lnTo>
                  <a:lnTo>
                    <a:pt x="470" y="1114"/>
                  </a:lnTo>
                  <a:lnTo>
                    <a:pt x="474" y="1117"/>
                  </a:lnTo>
                  <a:lnTo>
                    <a:pt x="477" y="1120"/>
                  </a:lnTo>
                  <a:lnTo>
                    <a:pt x="479" y="1126"/>
                  </a:lnTo>
                  <a:lnTo>
                    <a:pt x="479" y="1132"/>
                  </a:lnTo>
                  <a:lnTo>
                    <a:pt x="484" y="1132"/>
                  </a:lnTo>
                  <a:lnTo>
                    <a:pt x="489" y="1132"/>
                  </a:lnTo>
                  <a:lnTo>
                    <a:pt x="493" y="1134"/>
                  </a:lnTo>
                  <a:lnTo>
                    <a:pt x="494" y="1138"/>
                  </a:lnTo>
                  <a:lnTo>
                    <a:pt x="499" y="1143"/>
                  </a:lnTo>
                  <a:lnTo>
                    <a:pt x="501" y="1146"/>
                  </a:lnTo>
                  <a:lnTo>
                    <a:pt x="506" y="1146"/>
                  </a:lnTo>
                  <a:lnTo>
                    <a:pt x="506" y="1167"/>
                  </a:lnTo>
                  <a:lnTo>
                    <a:pt x="517" y="1167"/>
                  </a:lnTo>
                  <a:lnTo>
                    <a:pt x="523" y="1168"/>
                  </a:lnTo>
                  <a:lnTo>
                    <a:pt x="530" y="1170"/>
                  </a:lnTo>
                  <a:lnTo>
                    <a:pt x="535" y="1175"/>
                  </a:lnTo>
                  <a:lnTo>
                    <a:pt x="546" y="1184"/>
                  </a:lnTo>
                  <a:lnTo>
                    <a:pt x="552" y="1185"/>
                  </a:lnTo>
                  <a:lnTo>
                    <a:pt x="561" y="1187"/>
                  </a:lnTo>
                  <a:lnTo>
                    <a:pt x="559" y="1178"/>
                  </a:lnTo>
                  <a:lnTo>
                    <a:pt x="556" y="1172"/>
                  </a:lnTo>
                  <a:lnTo>
                    <a:pt x="551" y="1167"/>
                  </a:lnTo>
                  <a:lnTo>
                    <a:pt x="546" y="1161"/>
                  </a:lnTo>
                  <a:lnTo>
                    <a:pt x="535" y="1151"/>
                  </a:lnTo>
                  <a:lnTo>
                    <a:pt x="530" y="1146"/>
                  </a:lnTo>
                  <a:lnTo>
                    <a:pt x="527" y="1139"/>
                  </a:lnTo>
                  <a:close/>
                  <a:moveTo>
                    <a:pt x="622" y="1208"/>
                  </a:moveTo>
                  <a:lnTo>
                    <a:pt x="617" y="1206"/>
                  </a:lnTo>
                  <a:lnTo>
                    <a:pt x="614" y="1202"/>
                  </a:lnTo>
                  <a:lnTo>
                    <a:pt x="607" y="1196"/>
                  </a:lnTo>
                  <a:lnTo>
                    <a:pt x="604" y="1192"/>
                  </a:lnTo>
                  <a:lnTo>
                    <a:pt x="600" y="1189"/>
                  </a:lnTo>
                  <a:lnTo>
                    <a:pt x="595" y="1187"/>
                  </a:lnTo>
                  <a:lnTo>
                    <a:pt x="588" y="1187"/>
                  </a:lnTo>
                  <a:lnTo>
                    <a:pt x="587" y="1194"/>
                  </a:lnTo>
                  <a:lnTo>
                    <a:pt x="585" y="1197"/>
                  </a:lnTo>
                  <a:lnTo>
                    <a:pt x="581" y="1201"/>
                  </a:lnTo>
                  <a:lnTo>
                    <a:pt x="575" y="1201"/>
                  </a:lnTo>
                  <a:lnTo>
                    <a:pt x="575" y="1208"/>
                  </a:lnTo>
                  <a:lnTo>
                    <a:pt x="576" y="1213"/>
                  </a:lnTo>
                  <a:lnTo>
                    <a:pt x="580" y="1216"/>
                  </a:lnTo>
                  <a:lnTo>
                    <a:pt x="583" y="1219"/>
                  </a:lnTo>
                  <a:lnTo>
                    <a:pt x="590" y="1226"/>
                  </a:lnTo>
                  <a:lnTo>
                    <a:pt x="593" y="1230"/>
                  </a:lnTo>
                  <a:lnTo>
                    <a:pt x="595" y="1235"/>
                  </a:lnTo>
                  <a:lnTo>
                    <a:pt x="604" y="1233"/>
                  </a:lnTo>
                  <a:lnTo>
                    <a:pt x="609" y="1235"/>
                  </a:lnTo>
                  <a:lnTo>
                    <a:pt x="614" y="1237"/>
                  </a:lnTo>
                  <a:lnTo>
                    <a:pt x="617" y="1240"/>
                  </a:lnTo>
                  <a:lnTo>
                    <a:pt x="621" y="1243"/>
                  </a:lnTo>
                  <a:lnTo>
                    <a:pt x="624" y="1247"/>
                  </a:lnTo>
                  <a:lnTo>
                    <a:pt x="629" y="1249"/>
                  </a:lnTo>
                  <a:lnTo>
                    <a:pt x="636" y="1249"/>
                  </a:lnTo>
                  <a:lnTo>
                    <a:pt x="636" y="1242"/>
                  </a:lnTo>
                  <a:lnTo>
                    <a:pt x="634" y="1237"/>
                  </a:lnTo>
                  <a:lnTo>
                    <a:pt x="631" y="1233"/>
                  </a:lnTo>
                  <a:lnTo>
                    <a:pt x="628" y="1230"/>
                  </a:lnTo>
                  <a:lnTo>
                    <a:pt x="624" y="1226"/>
                  </a:lnTo>
                  <a:lnTo>
                    <a:pt x="622" y="1221"/>
                  </a:lnTo>
                  <a:lnTo>
                    <a:pt x="621" y="1216"/>
                  </a:lnTo>
                  <a:lnTo>
                    <a:pt x="622" y="1208"/>
                  </a:lnTo>
                  <a:close/>
                  <a:moveTo>
                    <a:pt x="718" y="1276"/>
                  </a:moveTo>
                  <a:lnTo>
                    <a:pt x="709" y="1276"/>
                  </a:lnTo>
                  <a:lnTo>
                    <a:pt x="704" y="1272"/>
                  </a:lnTo>
                  <a:lnTo>
                    <a:pt x="697" y="1271"/>
                  </a:lnTo>
                  <a:lnTo>
                    <a:pt x="691" y="1269"/>
                  </a:lnTo>
                  <a:lnTo>
                    <a:pt x="691" y="1278"/>
                  </a:lnTo>
                  <a:lnTo>
                    <a:pt x="692" y="1284"/>
                  </a:lnTo>
                  <a:lnTo>
                    <a:pt x="694" y="1288"/>
                  </a:lnTo>
                  <a:lnTo>
                    <a:pt x="696" y="1290"/>
                  </a:lnTo>
                  <a:lnTo>
                    <a:pt x="699" y="1290"/>
                  </a:lnTo>
                  <a:lnTo>
                    <a:pt x="704" y="1290"/>
                  </a:lnTo>
                  <a:lnTo>
                    <a:pt x="711" y="1291"/>
                  </a:lnTo>
                  <a:lnTo>
                    <a:pt x="716" y="1295"/>
                  </a:lnTo>
                  <a:lnTo>
                    <a:pt x="723" y="1296"/>
                  </a:lnTo>
                  <a:lnTo>
                    <a:pt x="732" y="1296"/>
                  </a:lnTo>
                  <a:lnTo>
                    <a:pt x="732" y="1283"/>
                  </a:lnTo>
                  <a:lnTo>
                    <a:pt x="723" y="1281"/>
                  </a:lnTo>
                  <a:lnTo>
                    <a:pt x="720" y="1279"/>
                  </a:lnTo>
                  <a:lnTo>
                    <a:pt x="718" y="1276"/>
                  </a:lnTo>
                  <a:close/>
                  <a:moveTo>
                    <a:pt x="711" y="1249"/>
                  </a:moveTo>
                  <a:lnTo>
                    <a:pt x="713" y="1260"/>
                  </a:lnTo>
                  <a:lnTo>
                    <a:pt x="716" y="1264"/>
                  </a:lnTo>
                  <a:lnTo>
                    <a:pt x="718" y="1269"/>
                  </a:lnTo>
                  <a:lnTo>
                    <a:pt x="723" y="1271"/>
                  </a:lnTo>
                  <a:lnTo>
                    <a:pt x="726" y="1274"/>
                  </a:lnTo>
                  <a:lnTo>
                    <a:pt x="738" y="1276"/>
                  </a:lnTo>
                  <a:lnTo>
                    <a:pt x="738" y="1269"/>
                  </a:lnTo>
                  <a:lnTo>
                    <a:pt x="738" y="1262"/>
                  </a:lnTo>
                  <a:lnTo>
                    <a:pt x="737" y="1257"/>
                  </a:lnTo>
                  <a:lnTo>
                    <a:pt x="733" y="1254"/>
                  </a:lnTo>
                  <a:lnTo>
                    <a:pt x="730" y="1250"/>
                  </a:lnTo>
                  <a:lnTo>
                    <a:pt x="725" y="1249"/>
                  </a:lnTo>
                  <a:lnTo>
                    <a:pt x="718" y="1249"/>
                  </a:lnTo>
                  <a:lnTo>
                    <a:pt x="711" y="1249"/>
                  </a:lnTo>
                  <a:close/>
                  <a:moveTo>
                    <a:pt x="861" y="1385"/>
                  </a:moveTo>
                  <a:lnTo>
                    <a:pt x="868" y="1383"/>
                  </a:lnTo>
                  <a:lnTo>
                    <a:pt x="875" y="1382"/>
                  </a:lnTo>
                  <a:lnTo>
                    <a:pt x="880" y="1378"/>
                  </a:lnTo>
                  <a:lnTo>
                    <a:pt x="888" y="1378"/>
                  </a:lnTo>
                  <a:lnTo>
                    <a:pt x="888" y="1375"/>
                  </a:lnTo>
                  <a:lnTo>
                    <a:pt x="888" y="1371"/>
                  </a:lnTo>
                  <a:lnTo>
                    <a:pt x="887" y="1368"/>
                  </a:lnTo>
                  <a:lnTo>
                    <a:pt x="885" y="1366"/>
                  </a:lnTo>
                  <a:lnTo>
                    <a:pt x="880" y="1363"/>
                  </a:lnTo>
                  <a:lnTo>
                    <a:pt x="871" y="1363"/>
                  </a:lnTo>
                  <a:lnTo>
                    <a:pt x="865" y="1366"/>
                  </a:lnTo>
                  <a:lnTo>
                    <a:pt x="859" y="1370"/>
                  </a:lnTo>
                  <a:lnTo>
                    <a:pt x="859" y="1373"/>
                  </a:lnTo>
                  <a:lnTo>
                    <a:pt x="858" y="1377"/>
                  </a:lnTo>
                  <a:lnTo>
                    <a:pt x="859" y="1380"/>
                  </a:lnTo>
                  <a:lnTo>
                    <a:pt x="861" y="1385"/>
                  </a:lnTo>
                  <a:close/>
                  <a:moveTo>
                    <a:pt x="950" y="1426"/>
                  </a:moveTo>
                  <a:lnTo>
                    <a:pt x="950" y="1419"/>
                  </a:lnTo>
                  <a:lnTo>
                    <a:pt x="952" y="1416"/>
                  </a:lnTo>
                  <a:lnTo>
                    <a:pt x="955" y="1411"/>
                  </a:lnTo>
                  <a:lnTo>
                    <a:pt x="957" y="1405"/>
                  </a:lnTo>
                  <a:lnTo>
                    <a:pt x="948" y="1400"/>
                  </a:lnTo>
                  <a:lnTo>
                    <a:pt x="945" y="1397"/>
                  </a:lnTo>
                  <a:lnTo>
                    <a:pt x="943" y="1392"/>
                  </a:lnTo>
                  <a:lnTo>
                    <a:pt x="934" y="1390"/>
                  </a:lnTo>
                  <a:lnTo>
                    <a:pt x="929" y="1388"/>
                  </a:lnTo>
                  <a:lnTo>
                    <a:pt x="917" y="1383"/>
                  </a:lnTo>
                  <a:lnTo>
                    <a:pt x="912" y="1380"/>
                  </a:lnTo>
                  <a:lnTo>
                    <a:pt x="905" y="1378"/>
                  </a:lnTo>
                  <a:lnTo>
                    <a:pt x="899" y="1377"/>
                  </a:lnTo>
                  <a:lnTo>
                    <a:pt x="888" y="1378"/>
                  </a:lnTo>
                  <a:lnTo>
                    <a:pt x="888" y="1390"/>
                  </a:lnTo>
                  <a:lnTo>
                    <a:pt x="894" y="1400"/>
                  </a:lnTo>
                  <a:lnTo>
                    <a:pt x="900" y="1407"/>
                  </a:lnTo>
                  <a:lnTo>
                    <a:pt x="909" y="1412"/>
                  </a:lnTo>
                  <a:lnTo>
                    <a:pt x="917" y="1417"/>
                  </a:lnTo>
                  <a:lnTo>
                    <a:pt x="928" y="1421"/>
                  </a:lnTo>
                  <a:lnTo>
                    <a:pt x="950" y="1426"/>
                  </a:lnTo>
                  <a:close/>
                  <a:moveTo>
                    <a:pt x="848" y="1542"/>
                  </a:moveTo>
                  <a:lnTo>
                    <a:pt x="844" y="1552"/>
                  </a:lnTo>
                  <a:lnTo>
                    <a:pt x="844" y="1557"/>
                  </a:lnTo>
                  <a:lnTo>
                    <a:pt x="848" y="1562"/>
                  </a:lnTo>
                  <a:lnTo>
                    <a:pt x="849" y="1571"/>
                  </a:lnTo>
                  <a:lnTo>
                    <a:pt x="851" y="1574"/>
                  </a:lnTo>
                  <a:lnTo>
                    <a:pt x="854" y="1576"/>
                  </a:lnTo>
                  <a:lnTo>
                    <a:pt x="856" y="1571"/>
                  </a:lnTo>
                  <a:lnTo>
                    <a:pt x="859" y="1569"/>
                  </a:lnTo>
                  <a:lnTo>
                    <a:pt x="865" y="1567"/>
                  </a:lnTo>
                  <a:lnTo>
                    <a:pt x="868" y="1567"/>
                  </a:lnTo>
                  <a:lnTo>
                    <a:pt x="880" y="1569"/>
                  </a:lnTo>
                  <a:lnTo>
                    <a:pt x="888" y="1569"/>
                  </a:lnTo>
                  <a:lnTo>
                    <a:pt x="888" y="1562"/>
                  </a:lnTo>
                  <a:lnTo>
                    <a:pt x="892" y="1561"/>
                  </a:lnTo>
                  <a:lnTo>
                    <a:pt x="899" y="1562"/>
                  </a:lnTo>
                  <a:lnTo>
                    <a:pt x="904" y="1562"/>
                  </a:lnTo>
                  <a:lnTo>
                    <a:pt x="909" y="1562"/>
                  </a:lnTo>
                  <a:lnTo>
                    <a:pt x="911" y="1556"/>
                  </a:lnTo>
                  <a:lnTo>
                    <a:pt x="916" y="1552"/>
                  </a:lnTo>
                  <a:lnTo>
                    <a:pt x="919" y="1547"/>
                  </a:lnTo>
                  <a:lnTo>
                    <a:pt x="923" y="1542"/>
                  </a:lnTo>
                  <a:lnTo>
                    <a:pt x="916" y="1538"/>
                  </a:lnTo>
                  <a:lnTo>
                    <a:pt x="907" y="1537"/>
                  </a:lnTo>
                  <a:lnTo>
                    <a:pt x="897" y="1535"/>
                  </a:lnTo>
                  <a:lnTo>
                    <a:pt x="885" y="1533"/>
                  </a:lnTo>
                  <a:lnTo>
                    <a:pt x="873" y="1535"/>
                  </a:lnTo>
                  <a:lnTo>
                    <a:pt x="863" y="1537"/>
                  </a:lnTo>
                  <a:lnTo>
                    <a:pt x="854" y="1538"/>
                  </a:lnTo>
                  <a:lnTo>
                    <a:pt x="848" y="1542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39" name="Freeform 247">
              <a:extLst>
                <a:ext uri="{FF2B5EF4-FFF2-40B4-BE49-F238E27FC236}">
                  <a16:creationId xmlns:a16="http://schemas.microsoft.com/office/drawing/2014/main" id="{4CCCA528-6A6C-4908-BD54-A29C3B4EA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3054" y="3796047"/>
              <a:ext cx="388937" cy="336550"/>
            </a:xfrm>
            <a:custGeom>
              <a:avLst/>
              <a:gdLst>
                <a:gd name="T0" fmla="*/ 1053 w 1079"/>
                <a:gd name="T1" fmla="*/ 544 h 935"/>
                <a:gd name="T2" fmla="*/ 1044 w 1079"/>
                <a:gd name="T3" fmla="*/ 498 h 935"/>
                <a:gd name="T4" fmla="*/ 1029 w 1079"/>
                <a:gd name="T5" fmla="*/ 469 h 935"/>
                <a:gd name="T6" fmla="*/ 1017 w 1079"/>
                <a:gd name="T7" fmla="*/ 402 h 935"/>
                <a:gd name="T8" fmla="*/ 994 w 1079"/>
                <a:gd name="T9" fmla="*/ 383 h 935"/>
                <a:gd name="T10" fmla="*/ 901 w 1079"/>
                <a:gd name="T11" fmla="*/ 368 h 935"/>
                <a:gd name="T12" fmla="*/ 887 w 1079"/>
                <a:gd name="T13" fmla="*/ 320 h 935"/>
                <a:gd name="T14" fmla="*/ 935 w 1079"/>
                <a:gd name="T15" fmla="*/ 228 h 935"/>
                <a:gd name="T16" fmla="*/ 947 w 1079"/>
                <a:gd name="T17" fmla="*/ 196 h 935"/>
                <a:gd name="T18" fmla="*/ 914 w 1079"/>
                <a:gd name="T19" fmla="*/ 177 h 935"/>
                <a:gd name="T20" fmla="*/ 880 w 1079"/>
                <a:gd name="T21" fmla="*/ 136 h 935"/>
                <a:gd name="T22" fmla="*/ 855 w 1079"/>
                <a:gd name="T23" fmla="*/ 114 h 935"/>
                <a:gd name="T24" fmla="*/ 798 w 1079"/>
                <a:gd name="T25" fmla="*/ 129 h 935"/>
                <a:gd name="T26" fmla="*/ 764 w 1079"/>
                <a:gd name="T27" fmla="*/ 95 h 935"/>
                <a:gd name="T28" fmla="*/ 762 w 1079"/>
                <a:gd name="T29" fmla="*/ 37 h 935"/>
                <a:gd name="T30" fmla="*/ 733 w 1079"/>
                <a:gd name="T31" fmla="*/ 15 h 935"/>
                <a:gd name="T32" fmla="*/ 703 w 1079"/>
                <a:gd name="T33" fmla="*/ 46 h 935"/>
                <a:gd name="T34" fmla="*/ 669 w 1079"/>
                <a:gd name="T35" fmla="*/ 0 h 935"/>
                <a:gd name="T36" fmla="*/ 546 w 1079"/>
                <a:gd name="T37" fmla="*/ 27 h 935"/>
                <a:gd name="T38" fmla="*/ 517 w 1079"/>
                <a:gd name="T39" fmla="*/ 44 h 935"/>
                <a:gd name="T40" fmla="*/ 478 w 1079"/>
                <a:gd name="T41" fmla="*/ 75 h 935"/>
                <a:gd name="T42" fmla="*/ 406 w 1079"/>
                <a:gd name="T43" fmla="*/ 102 h 935"/>
                <a:gd name="T44" fmla="*/ 367 w 1079"/>
                <a:gd name="T45" fmla="*/ 73 h 935"/>
                <a:gd name="T46" fmla="*/ 292 w 1079"/>
                <a:gd name="T47" fmla="*/ 80 h 935"/>
                <a:gd name="T48" fmla="*/ 259 w 1079"/>
                <a:gd name="T49" fmla="*/ 61 h 935"/>
                <a:gd name="T50" fmla="*/ 218 w 1079"/>
                <a:gd name="T51" fmla="*/ 34 h 935"/>
                <a:gd name="T52" fmla="*/ 155 w 1079"/>
                <a:gd name="T53" fmla="*/ 52 h 935"/>
                <a:gd name="T54" fmla="*/ 104 w 1079"/>
                <a:gd name="T55" fmla="*/ 76 h 935"/>
                <a:gd name="T56" fmla="*/ 61 w 1079"/>
                <a:gd name="T57" fmla="*/ 98 h 935"/>
                <a:gd name="T58" fmla="*/ 7 w 1079"/>
                <a:gd name="T59" fmla="*/ 122 h 935"/>
                <a:gd name="T60" fmla="*/ 5 w 1079"/>
                <a:gd name="T61" fmla="*/ 177 h 935"/>
                <a:gd name="T62" fmla="*/ 17 w 1079"/>
                <a:gd name="T63" fmla="*/ 235 h 935"/>
                <a:gd name="T64" fmla="*/ 63 w 1079"/>
                <a:gd name="T65" fmla="*/ 291 h 935"/>
                <a:gd name="T66" fmla="*/ 118 w 1079"/>
                <a:gd name="T67" fmla="*/ 286 h 935"/>
                <a:gd name="T68" fmla="*/ 153 w 1079"/>
                <a:gd name="T69" fmla="*/ 303 h 935"/>
                <a:gd name="T70" fmla="*/ 184 w 1079"/>
                <a:gd name="T71" fmla="*/ 347 h 935"/>
                <a:gd name="T72" fmla="*/ 198 w 1079"/>
                <a:gd name="T73" fmla="*/ 409 h 935"/>
                <a:gd name="T74" fmla="*/ 293 w 1079"/>
                <a:gd name="T75" fmla="*/ 491 h 935"/>
                <a:gd name="T76" fmla="*/ 399 w 1079"/>
                <a:gd name="T77" fmla="*/ 508 h 935"/>
                <a:gd name="T78" fmla="*/ 423 w 1079"/>
                <a:gd name="T79" fmla="*/ 545 h 935"/>
                <a:gd name="T80" fmla="*/ 402 w 1079"/>
                <a:gd name="T81" fmla="*/ 571 h 935"/>
                <a:gd name="T82" fmla="*/ 416 w 1079"/>
                <a:gd name="T83" fmla="*/ 627 h 935"/>
                <a:gd name="T84" fmla="*/ 408 w 1079"/>
                <a:gd name="T85" fmla="*/ 667 h 935"/>
                <a:gd name="T86" fmla="*/ 445 w 1079"/>
                <a:gd name="T87" fmla="*/ 680 h 935"/>
                <a:gd name="T88" fmla="*/ 508 w 1079"/>
                <a:gd name="T89" fmla="*/ 680 h 935"/>
                <a:gd name="T90" fmla="*/ 553 w 1079"/>
                <a:gd name="T91" fmla="*/ 648 h 935"/>
                <a:gd name="T92" fmla="*/ 571 w 1079"/>
                <a:gd name="T93" fmla="*/ 624 h 935"/>
                <a:gd name="T94" fmla="*/ 604 w 1079"/>
                <a:gd name="T95" fmla="*/ 649 h 935"/>
                <a:gd name="T96" fmla="*/ 611 w 1079"/>
                <a:gd name="T97" fmla="*/ 697 h 935"/>
                <a:gd name="T98" fmla="*/ 628 w 1079"/>
                <a:gd name="T99" fmla="*/ 771 h 935"/>
                <a:gd name="T100" fmla="*/ 674 w 1079"/>
                <a:gd name="T101" fmla="*/ 820 h 935"/>
                <a:gd name="T102" fmla="*/ 730 w 1079"/>
                <a:gd name="T103" fmla="*/ 880 h 935"/>
                <a:gd name="T104" fmla="*/ 749 w 1079"/>
                <a:gd name="T105" fmla="*/ 916 h 935"/>
                <a:gd name="T106" fmla="*/ 836 w 1079"/>
                <a:gd name="T107" fmla="*/ 926 h 935"/>
                <a:gd name="T108" fmla="*/ 866 w 1079"/>
                <a:gd name="T109" fmla="*/ 928 h 935"/>
                <a:gd name="T110" fmla="*/ 889 w 1079"/>
                <a:gd name="T111" fmla="*/ 924 h 935"/>
                <a:gd name="T112" fmla="*/ 914 w 1079"/>
                <a:gd name="T113" fmla="*/ 852 h 935"/>
                <a:gd name="T114" fmla="*/ 895 w 1079"/>
                <a:gd name="T115" fmla="*/ 820 h 935"/>
                <a:gd name="T116" fmla="*/ 889 w 1079"/>
                <a:gd name="T117" fmla="*/ 755 h 935"/>
                <a:gd name="T118" fmla="*/ 933 w 1079"/>
                <a:gd name="T119" fmla="*/ 682 h 935"/>
                <a:gd name="T120" fmla="*/ 976 w 1079"/>
                <a:gd name="T121" fmla="*/ 661 h 935"/>
                <a:gd name="T122" fmla="*/ 1010 w 1079"/>
                <a:gd name="T123" fmla="*/ 641 h 935"/>
                <a:gd name="T124" fmla="*/ 1058 w 1079"/>
                <a:gd name="T125" fmla="*/ 60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9" h="935">
                  <a:moveTo>
                    <a:pt x="1078" y="586"/>
                  </a:moveTo>
                  <a:lnTo>
                    <a:pt x="1064" y="586"/>
                  </a:lnTo>
                  <a:lnTo>
                    <a:pt x="1064" y="586"/>
                  </a:lnTo>
                  <a:lnTo>
                    <a:pt x="1063" y="580"/>
                  </a:lnTo>
                  <a:lnTo>
                    <a:pt x="1061" y="573"/>
                  </a:lnTo>
                  <a:lnTo>
                    <a:pt x="1056" y="569"/>
                  </a:lnTo>
                  <a:lnTo>
                    <a:pt x="1051" y="566"/>
                  </a:lnTo>
                  <a:lnTo>
                    <a:pt x="1051" y="566"/>
                  </a:lnTo>
                  <a:lnTo>
                    <a:pt x="1049" y="559"/>
                  </a:lnTo>
                  <a:lnTo>
                    <a:pt x="1049" y="552"/>
                  </a:lnTo>
                  <a:lnTo>
                    <a:pt x="1053" y="544"/>
                  </a:lnTo>
                  <a:lnTo>
                    <a:pt x="1056" y="535"/>
                  </a:lnTo>
                  <a:lnTo>
                    <a:pt x="1058" y="530"/>
                  </a:lnTo>
                  <a:lnTo>
                    <a:pt x="1058" y="525"/>
                  </a:lnTo>
                  <a:lnTo>
                    <a:pt x="1058" y="525"/>
                  </a:lnTo>
                  <a:lnTo>
                    <a:pt x="1058" y="520"/>
                  </a:lnTo>
                  <a:lnTo>
                    <a:pt x="1058" y="515"/>
                  </a:lnTo>
                  <a:lnTo>
                    <a:pt x="1056" y="511"/>
                  </a:lnTo>
                  <a:lnTo>
                    <a:pt x="1053" y="510"/>
                  </a:lnTo>
                  <a:lnTo>
                    <a:pt x="1047" y="505"/>
                  </a:lnTo>
                  <a:lnTo>
                    <a:pt x="1044" y="503"/>
                  </a:lnTo>
                  <a:lnTo>
                    <a:pt x="1044" y="498"/>
                  </a:lnTo>
                  <a:lnTo>
                    <a:pt x="1044" y="498"/>
                  </a:lnTo>
                  <a:lnTo>
                    <a:pt x="1039" y="494"/>
                  </a:lnTo>
                  <a:lnTo>
                    <a:pt x="1032" y="493"/>
                  </a:lnTo>
                  <a:lnTo>
                    <a:pt x="1027" y="489"/>
                  </a:lnTo>
                  <a:lnTo>
                    <a:pt x="1025" y="487"/>
                  </a:lnTo>
                  <a:lnTo>
                    <a:pt x="1023" y="484"/>
                  </a:lnTo>
                  <a:lnTo>
                    <a:pt x="1023" y="484"/>
                  </a:lnTo>
                  <a:lnTo>
                    <a:pt x="1022" y="479"/>
                  </a:lnTo>
                  <a:lnTo>
                    <a:pt x="1023" y="474"/>
                  </a:lnTo>
                  <a:lnTo>
                    <a:pt x="1025" y="470"/>
                  </a:lnTo>
                  <a:lnTo>
                    <a:pt x="1029" y="469"/>
                  </a:lnTo>
                  <a:lnTo>
                    <a:pt x="1034" y="464"/>
                  </a:lnTo>
                  <a:lnTo>
                    <a:pt x="1035" y="462"/>
                  </a:lnTo>
                  <a:lnTo>
                    <a:pt x="1037" y="457"/>
                  </a:lnTo>
                  <a:lnTo>
                    <a:pt x="1037" y="457"/>
                  </a:lnTo>
                  <a:lnTo>
                    <a:pt x="1035" y="450"/>
                  </a:lnTo>
                  <a:lnTo>
                    <a:pt x="1030" y="443"/>
                  </a:lnTo>
                  <a:lnTo>
                    <a:pt x="1023" y="433"/>
                  </a:lnTo>
                  <a:lnTo>
                    <a:pt x="1020" y="428"/>
                  </a:lnTo>
                  <a:lnTo>
                    <a:pt x="1017" y="421"/>
                  </a:lnTo>
                  <a:lnTo>
                    <a:pt x="1015" y="412"/>
                  </a:lnTo>
                  <a:lnTo>
                    <a:pt x="1017" y="402"/>
                  </a:lnTo>
                  <a:lnTo>
                    <a:pt x="1017" y="402"/>
                  </a:lnTo>
                  <a:lnTo>
                    <a:pt x="1017" y="399"/>
                  </a:lnTo>
                  <a:lnTo>
                    <a:pt x="1015" y="397"/>
                  </a:lnTo>
                  <a:lnTo>
                    <a:pt x="1010" y="395"/>
                  </a:lnTo>
                  <a:lnTo>
                    <a:pt x="1010" y="395"/>
                  </a:lnTo>
                  <a:lnTo>
                    <a:pt x="1008" y="392"/>
                  </a:lnTo>
                  <a:lnTo>
                    <a:pt x="1005" y="390"/>
                  </a:lnTo>
                  <a:lnTo>
                    <a:pt x="996" y="388"/>
                  </a:lnTo>
                  <a:lnTo>
                    <a:pt x="996" y="388"/>
                  </a:lnTo>
                  <a:lnTo>
                    <a:pt x="996" y="385"/>
                  </a:lnTo>
                  <a:lnTo>
                    <a:pt x="994" y="383"/>
                  </a:lnTo>
                  <a:lnTo>
                    <a:pt x="989" y="382"/>
                  </a:lnTo>
                  <a:lnTo>
                    <a:pt x="989" y="382"/>
                  </a:lnTo>
                  <a:lnTo>
                    <a:pt x="989" y="378"/>
                  </a:lnTo>
                  <a:lnTo>
                    <a:pt x="988" y="377"/>
                  </a:lnTo>
                  <a:lnTo>
                    <a:pt x="982" y="375"/>
                  </a:lnTo>
                  <a:lnTo>
                    <a:pt x="982" y="375"/>
                  </a:lnTo>
                  <a:lnTo>
                    <a:pt x="979" y="373"/>
                  </a:lnTo>
                  <a:lnTo>
                    <a:pt x="976" y="371"/>
                  </a:lnTo>
                  <a:lnTo>
                    <a:pt x="972" y="370"/>
                  </a:lnTo>
                  <a:lnTo>
                    <a:pt x="969" y="368"/>
                  </a:lnTo>
                  <a:lnTo>
                    <a:pt x="901" y="368"/>
                  </a:lnTo>
                  <a:lnTo>
                    <a:pt x="901" y="368"/>
                  </a:lnTo>
                  <a:lnTo>
                    <a:pt x="897" y="361"/>
                  </a:lnTo>
                  <a:lnTo>
                    <a:pt x="892" y="356"/>
                  </a:lnTo>
                  <a:lnTo>
                    <a:pt x="887" y="351"/>
                  </a:lnTo>
                  <a:lnTo>
                    <a:pt x="880" y="347"/>
                  </a:lnTo>
                  <a:lnTo>
                    <a:pt x="880" y="347"/>
                  </a:lnTo>
                  <a:lnTo>
                    <a:pt x="880" y="330"/>
                  </a:lnTo>
                  <a:lnTo>
                    <a:pt x="882" y="324"/>
                  </a:lnTo>
                  <a:lnTo>
                    <a:pt x="883" y="322"/>
                  </a:lnTo>
                  <a:lnTo>
                    <a:pt x="887" y="320"/>
                  </a:lnTo>
                  <a:lnTo>
                    <a:pt x="887" y="320"/>
                  </a:lnTo>
                  <a:lnTo>
                    <a:pt x="890" y="307"/>
                  </a:lnTo>
                  <a:lnTo>
                    <a:pt x="895" y="295"/>
                  </a:lnTo>
                  <a:lnTo>
                    <a:pt x="904" y="286"/>
                  </a:lnTo>
                  <a:lnTo>
                    <a:pt x="914" y="279"/>
                  </a:lnTo>
                  <a:lnTo>
                    <a:pt x="914" y="279"/>
                  </a:lnTo>
                  <a:lnTo>
                    <a:pt x="914" y="252"/>
                  </a:lnTo>
                  <a:lnTo>
                    <a:pt x="914" y="252"/>
                  </a:lnTo>
                  <a:lnTo>
                    <a:pt x="919" y="250"/>
                  </a:lnTo>
                  <a:lnTo>
                    <a:pt x="924" y="247"/>
                  </a:lnTo>
                  <a:lnTo>
                    <a:pt x="930" y="238"/>
                  </a:lnTo>
                  <a:lnTo>
                    <a:pt x="935" y="228"/>
                  </a:lnTo>
                  <a:lnTo>
                    <a:pt x="941" y="218"/>
                  </a:lnTo>
                  <a:lnTo>
                    <a:pt x="941" y="218"/>
                  </a:lnTo>
                  <a:lnTo>
                    <a:pt x="943" y="216"/>
                  </a:lnTo>
                  <a:lnTo>
                    <a:pt x="945" y="216"/>
                  </a:lnTo>
                  <a:lnTo>
                    <a:pt x="947" y="214"/>
                  </a:lnTo>
                  <a:lnTo>
                    <a:pt x="948" y="211"/>
                  </a:lnTo>
                  <a:lnTo>
                    <a:pt x="948" y="211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199"/>
                  </a:lnTo>
                  <a:lnTo>
                    <a:pt x="947" y="196"/>
                  </a:lnTo>
                  <a:lnTo>
                    <a:pt x="945" y="192"/>
                  </a:lnTo>
                  <a:lnTo>
                    <a:pt x="941" y="191"/>
                  </a:lnTo>
                  <a:lnTo>
                    <a:pt x="941" y="191"/>
                  </a:lnTo>
                  <a:lnTo>
                    <a:pt x="938" y="191"/>
                  </a:lnTo>
                  <a:lnTo>
                    <a:pt x="936" y="189"/>
                  </a:lnTo>
                  <a:lnTo>
                    <a:pt x="935" y="184"/>
                  </a:lnTo>
                  <a:lnTo>
                    <a:pt x="935" y="184"/>
                  </a:lnTo>
                  <a:lnTo>
                    <a:pt x="926" y="179"/>
                  </a:lnTo>
                  <a:lnTo>
                    <a:pt x="921" y="177"/>
                  </a:lnTo>
                  <a:lnTo>
                    <a:pt x="914" y="177"/>
                  </a:lnTo>
                  <a:lnTo>
                    <a:pt x="914" y="177"/>
                  </a:lnTo>
                  <a:lnTo>
                    <a:pt x="911" y="172"/>
                  </a:lnTo>
                  <a:lnTo>
                    <a:pt x="907" y="167"/>
                  </a:lnTo>
                  <a:lnTo>
                    <a:pt x="901" y="165"/>
                  </a:lnTo>
                  <a:lnTo>
                    <a:pt x="894" y="163"/>
                  </a:lnTo>
                  <a:lnTo>
                    <a:pt x="894" y="163"/>
                  </a:lnTo>
                  <a:lnTo>
                    <a:pt x="894" y="156"/>
                  </a:lnTo>
                  <a:lnTo>
                    <a:pt x="890" y="153"/>
                  </a:lnTo>
                  <a:lnTo>
                    <a:pt x="885" y="151"/>
                  </a:lnTo>
                  <a:lnTo>
                    <a:pt x="880" y="150"/>
                  </a:lnTo>
                  <a:lnTo>
                    <a:pt x="880" y="150"/>
                  </a:lnTo>
                  <a:lnTo>
                    <a:pt x="880" y="136"/>
                  </a:lnTo>
                  <a:lnTo>
                    <a:pt x="880" y="136"/>
                  </a:lnTo>
                  <a:lnTo>
                    <a:pt x="877" y="134"/>
                  </a:lnTo>
                  <a:lnTo>
                    <a:pt x="875" y="131"/>
                  </a:lnTo>
                  <a:lnTo>
                    <a:pt x="873" y="122"/>
                  </a:lnTo>
                  <a:lnTo>
                    <a:pt x="873" y="122"/>
                  </a:lnTo>
                  <a:lnTo>
                    <a:pt x="870" y="122"/>
                  </a:lnTo>
                  <a:lnTo>
                    <a:pt x="868" y="121"/>
                  </a:lnTo>
                  <a:lnTo>
                    <a:pt x="866" y="116"/>
                  </a:lnTo>
                  <a:lnTo>
                    <a:pt x="866" y="116"/>
                  </a:lnTo>
                  <a:lnTo>
                    <a:pt x="860" y="116"/>
                  </a:lnTo>
                  <a:lnTo>
                    <a:pt x="855" y="114"/>
                  </a:lnTo>
                  <a:lnTo>
                    <a:pt x="851" y="110"/>
                  </a:lnTo>
                  <a:lnTo>
                    <a:pt x="846" y="109"/>
                  </a:lnTo>
                  <a:lnTo>
                    <a:pt x="846" y="109"/>
                  </a:lnTo>
                  <a:lnTo>
                    <a:pt x="836" y="107"/>
                  </a:lnTo>
                  <a:lnTo>
                    <a:pt x="829" y="109"/>
                  </a:lnTo>
                  <a:lnTo>
                    <a:pt x="824" y="112"/>
                  </a:lnTo>
                  <a:lnTo>
                    <a:pt x="820" y="117"/>
                  </a:lnTo>
                  <a:lnTo>
                    <a:pt x="817" y="122"/>
                  </a:lnTo>
                  <a:lnTo>
                    <a:pt x="812" y="126"/>
                  </a:lnTo>
                  <a:lnTo>
                    <a:pt x="807" y="129"/>
                  </a:lnTo>
                  <a:lnTo>
                    <a:pt x="798" y="129"/>
                  </a:lnTo>
                  <a:lnTo>
                    <a:pt x="798" y="129"/>
                  </a:lnTo>
                  <a:lnTo>
                    <a:pt x="797" y="126"/>
                  </a:lnTo>
                  <a:lnTo>
                    <a:pt x="793" y="124"/>
                  </a:lnTo>
                  <a:lnTo>
                    <a:pt x="785" y="122"/>
                  </a:lnTo>
                  <a:lnTo>
                    <a:pt x="785" y="122"/>
                  </a:lnTo>
                  <a:lnTo>
                    <a:pt x="781" y="114"/>
                  </a:lnTo>
                  <a:lnTo>
                    <a:pt x="778" y="105"/>
                  </a:lnTo>
                  <a:lnTo>
                    <a:pt x="773" y="98"/>
                  </a:lnTo>
                  <a:lnTo>
                    <a:pt x="769" y="97"/>
                  </a:lnTo>
                  <a:lnTo>
                    <a:pt x="764" y="95"/>
                  </a:lnTo>
                  <a:lnTo>
                    <a:pt x="764" y="95"/>
                  </a:lnTo>
                  <a:lnTo>
                    <a:pt x="764" y="88"/>
                  </a:lnTo>
                  <a:lnTo>
                    <a:pt x="764" y="81"/>
                  </a:lnTo>
                  <a:lnTo>
                    <a:pt x="762" y="76"/>
                  </a:lnTo>
                  <a:lnTo>
                    <a:pt x="757" y="75"/>
                  </a:lnTo>
                  <a:lnTo>
                    <a:pt x="757" y="75"/>
                  </a:lnTo>
                  <a:lnTo>
                    <a:pt x="757" y="64"/>
                  </a:lnTo>
                  <a:lnTo>
                    <a:pt x="757" y="54"/>
                  </a:lnTo>
                  <a:lnTo>
                    <a:pt x="761" y="47"/>
                  </a:lnTo>
                  <a:lnTo>
                    <a:pt x="764" y="41"/>
                  </a:lnTo>
                  <a:lnTo>
                    <a:pt x="764" y="41"/>
                  </a:lnTo>
                  <a:lnTo>
                    <a:pt x="762" y="37"/>
                  </a:lnTo>
                  <a:lnTo>
                    <a:pt x="761" y="34"/>
                  </a:lnTo>
                  <a:lnTo>
                    <a:pt x="757" y="32"/>
                  </a:lnTo>
                  <a:lnTo>
                    <a:pt x="757" y="27"/>
                  </a:lnTo>
                  <a:lnTo>
                    <a:pt x="757" y="27"/>
                  </a:lnTo>
                  <a:lnTo>
                    <a:pt x="752" y="23"/>
                  </a:lnTo>
                  <a:lnTo>
                    <a:pt x="745" y="22"/>
                  </a:lnTo>
                  <a:lnTo>
                    <a:pt x="740" y="18"/>
                  </a:lnTo>
                  <a:lnTo>
                    <a:pt x="739" y="17"/>
                  </a:lnTo>
                  <a:lnTo>
                    <a:pt x="737" y="13"/>
                  </a:lnTo>
                  <a:lnTo>
                    <a:pt x="737" y="13"/>
                  </a:lnTo>
                  <a:lnTo>
                    <a:pt x="733" y="15"/>
                  </a:lnTo>
                  <a:lnTo>
                    <a:pt x="730" y="17"/>
                  </a:lnTo>
                  <a:lnTo>
                    <a:pt x="722" y="20"/>
                  </a:lnTo>
                  <a:lnTo>
                    <a:pt x="720" y="22"/>
                  </a:lnTo>
                  <a:lnTo>
                    <a:pt x="716" y="23"/>
                  </a:lnTo>
                  <a:lnTo>
                    <a:pt x="716" y="29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11" y="35"/>
                  </a:lnTo>
                  <a:lnTo>
                    <a:pt x="710" y="37"/>
                  </a:lnTo>
                  <a:lnTo>
                    <a:pt x="704" y="42"/>
                  </a:lnTo>
                  <a:lnTo>
                    <a:pt x="703" y="46"/>
                  </a:lnTo>
                  <a:lnTo>
                    <a:pt x="699" y="47"/>
                  </a:lnTo>
                  <a:lnTo>
                    <a:pt x="694" y="49"/>
                  </a:lnTo>
                  <a:lnTo>
                    <a:pt x="689" y="47"/>
                  </a:lnTo>
                  <a:lnTo>
                    <a:pt x="689" y="13"/>
                  </a:lnTo>
                  <a:lnTo>
                    <a:pt x="689" y="13"/>
                  </a:lnTo>
                  <a:lnTo>
                    <a:pt x="684" y="10"/>
                  </a:lnTo>
                  <a:lnTo>
                    <a:pt x="677" y="8"/>
                  </a:lnTo>
                  <a:lnTo>
                    <a:pt x="672" y="5"/>
                  </a:lnTo>
                  <a:lnTo>
                    <a:pt x="670" y="3"/>
                  </a:lnTo>
                  <a:lnTo>
                    <a:pt x="669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5" y="1"/>
                  </a:lnTo>
                  <a:lnTo>
                    <a:pt x="646" y="8"/>
                  </a:lnTo>
                  <a:lnTo>
                    <a:pt x="638" y="15"/>
                  </a:lnTo>
                  <a:lnTo>
                    <a:pt x="628" y="20"/>
                  </a:lnTo>
                  <a:lnTo>
                    <a:pt x="560" y="20"/>
                  </a:lnTo>
                  <a:lnTo>
                    <a:pt x="560" y="20"/>
                  </a:lnTo>
                  <a:lnTo>
                    <a:pt x="554" y="20"/>
                  </a:lnTo>
                  <a:lnTo>
                    <a:pt x="551" y="22"/>
                  </a:lnTo>
                  <a:lnTo>
                    <a:pt x="548" y="23"/>
                  </a:lnTo>
                  <a:lnTo>
                    <a:pt x="546" y="27"/>
                  </a:lnTo>
                  <a:lnTo>
                    <a:pt x="546" y="27"/>
                  </a:lnTo>
                  <a:lnTo>
                    <a:pt x="546" y="30"/>
                  </a:lnTo>
                  <a:lnTo>
                    <a:pt x="544" y="32"/>
                  </a:lnTo>
                  <a:lnTo>
                    <a:pt x="539" y="34"/>
                  </a:lnTo>
                  <a:lnTo>
                    <a:pt x="539" y="34"/>
                  </a:lnTo>
                  <a:lnTo>
                    <a:pt x="537" y="37"/>
                  </a:lnTo>
                  <a:lnTo>
                    <a:pt x="536" y="39"/>
                  </a:lnTo>
                  <a:lnTo>
                    <a:pt x="531" y="41"/>
                  </a:lnTo>
                  <a:lnTo>
                    <a:pt x="519" y="41"/>
                  </a:lnTo>
                  <a:lnTo>
                    <a:pt x="519" y="41"/>
                  </a:lnTo>
                  <a:lnTo>
                    <a:pt x="517" y="44"/>
                  </a:lnTo>
                  <a:lnTo>
                    <a:pt x="513" y="46"/>
                  </a:lnTo>
                  <a:lnTo>
                    <a:pt x="505" y="47"/>
                  </a:lnTo>
                  <a:lnTo>
                    <a:pt x="505" y="61"/>
                  </a:lnTo>
                  <a:lnTo>
                    <a:pt x="505" y="61"/>
                  </a:lnTo>
                  <a:lnTo>
                    <a:pt x="496" y="63"/>
                  </a:lnTo>
                  <a:lnTo>
                    <a:pt x="491" y="64"/>
                  </a:lnTo>
                  <a:lnTo>
                    <a:pt x="486" y="68"/>
                  </a:lnTo>
                  <a:lnTo>
                    <a:pt x="478" y="68"/>
                  </a:lnTo>
                  <a:lnTo>
                    <a:pt x="478" y="68"/>
                  </a:lnTo>
                  <a:lnTo>
                    <a:pt x="478" y="75"/>
                  </a:lnTo>
                  <a:lnTo>
                    <a:pt x="478" y="75"/>
                  </a:lnTo>
                  <a:lnTo>
                    <a:pt x="467" y="76"/>
                  </a:lnTo>
                  <a:lnTo>
                    <a:pt x="460" y="80"/>
                  </a:lnTo>
                  <a:lnTo>
                    <a:pt x="454" y="83"/>
                  </a:lnTo>
                  <a:lnTo>
                    <a:pt x="447" y="88"/>
                  </a:lnTo>
                  <a:lnTo>
                    <a:pt x="440" y="93"/>
                  </a:lnTo>
                  <a:lnTo>
                    <a:pt x="433" y="97"/>
                  </a:lnTo>
                  <a:lnTo>
                    <a:pt x="426" y="100"/>
                  </a:lnTo>
                  <a:lnTo>
                    <a:pt x="416" y="102"/>
                  </a:lnTo>
                  <a:lnTo>
                    <a:pt x="416" y="102"/>
                  </a:lnTo>
                  <a:lnTo>
                    <a:pt x="411" y="102"/>
                  </a:lnTo>
                  <a:lnTo>
                    <a:pt x="406" y="102"/>
                  </a:lnTo>
                  <a:lnTo>
                    <a:pt x="401" y="97"/>
                  </a:lnTo>
                  <a:lnTo>
                    <a:pt x="392" y="93"/>
                  </a:lnTo>
                  <a:lnTo>
                    <a:pt x="389" y="93"/>
                  </a:lnTo>
                  <a:lnTo>
                    <a:pt x="382" y="95"/>
                  </a:lnTo>
                  <a:lnTo>
                    <a:pt x="382" y="95"/>
                  </a:lnTo>
                  <a:lnTo>
                    <a:pt x="377" y="87"/>
                  </a:lnTo>
                  <a:lnTo>
                    <a:pt x="375" y="81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70" y="75"/>
                  </a:lnTo>
                  <a:lnTo>
                    <a:pt x="367" y="73"/>
                  </a:lnTo>
                  <a:lnTo>
                    <a:pt x="363" y="71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07" y="68"/>
                  </a:lnTo>
                  <a:lnTo>
                    <a:pt x="307" y="68"/>
                  </a:lnTo>
                  <a:lnTo>
                    <a:pt x="300" y="68"/>
                  </a:lnTo>
                  <a:lnTo>
                    <a:pt x="297" y="71"/>
                  </a:lnTo>
                  <a:lnTo>
                    <a:pt x="293" y="76"/>
                  </a:lnTo>
                  <a:lnTo>
                    <a:pt x="293" y="81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0" y="78"/>
                  </a:lnTo>
                  <a:lnTo>
                    <a:pt x="286" y="75"/>
                  </a:lnTo>
                  <a:lnTo>
                    <a:pt x="285" y="70"/>
                  </a:lnTo>
                  <a:lnTo>
                    <a:pt x="283" y="68"/>
                  </a:lnTo>
                  <a:lnTo>
                    <a:pt x="280" y="68"/>
                  </a:lnTo>
                  <a:lnTo>
                    <a:pt x="280" y="68"/>
                  </a:lnTo>
                  <a:lnTo>
                    <a:pt x="278" y="66"/>
                  </a:lnTo>
                  <a:lnTo>
                    <a:pt x="276" y="64"/>
                  </a:lnTo>
                  <a:lnTo>
                    <a:pt x="271" y="63"/>
                  </a:lnTo>
                  <a:lnTo>
                    <a:pt x="259" y="61"/>
                  </a:lnTo>
                  <a:lnTo>
                    <a:pt x="259" y="61"/>
                  </a:lnTo>
                  <a:lnTo>
                    <a:pt x="259" y="54"/>
                  </a:lnTo>
                  <a:lnTo>
                    <a:pt x="259" y="27"/>
                  </a:lnTo>
                  <a:lnTo>
                    <a:pt x="259" y="27"/>
                  </a:lnTo>
                  <a:lnTo>
                    <a:pt x="251" y="27"/>
                  </a:lnTo>
                  <a:lnTo>
                    <a:pt x="242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25" y="27"/>
                  </a:lnTo>
                  <a:lnTo>
                    <a:pt x="223" y="30"/>
                  </a:lnTo>
                  <a:lnTo>
                    <a:pt x="220" y="32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1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194" y="39"/>
                  </a:lnTo>
                  <a:lnTo>
                    <a:pt x="186" y="44"/>
                  </a:lnTo>
                  <a:lnTo>
                    <a:pt x="176" y="47"/>
                  </a:lnTo>
                  <a:lnTo>
                    <a:pt x="171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5" y="52"/>
                  </a:lnTo>
                  <a:lnTo>
                    <a:pt x="148" y="58"/>
                  </a:lnTo>
                  <a:lnTo>
                    <a:pt x="142" y="63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126" y="71"/>
                  </a:lnTo>
                  <a:lnTo>
                    <a:pt x="123" y="73"/>
                  </a:lnTo>
                  <a:lnTo>
                    <a:pt x="114" y="75"/>
                  </a:lnTo>
                  <a:lnTo>
                    <a:pt x="109" y="75"/>
                  </a:lnTo>
                  <a:lnTo>
                    <a:pt x="104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5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82" y="87"/>
                  </a:lnTo>
                  <a:lnTo>
                    <a:pt x="72" y="87"/>
                  </a:lnTo>
                  <a:lnTo>
                    <a:pt x="68" y="87"/>
                  </a:lnTo>
                  <a:lnTo>
                    <a:pt x="65" y="88"/>
                  </a:lnTo>
                  <a:lnTo>
                    <a:pt x="63" y="93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55" y="100"/>
                  </a:lnTo>
                  <a:lnTo>
                    <a:pt x="55" y="100"/>
                  </a:lnTo>
                  <a:lnTo>
                    <a:pt x="44" y="104"/>
                  </a:lnTo>
                  <a:lnTo>
                    <a:pt x="34" y="107"/>
                  </a:lnTo>
                  <a:lnTo>
                    <a:pt x="26" y="114"/>
                  </a:lnTo>
                  <a:lnTo>
                    <a:pt x="22" y="117"/>
                  </a:lnTo>
                  <a:lnTo>
                    <a:pt x="20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" y="129"/>
                  </a:lnTo>
                  <a:lnTo>
                    <a:pt x="0" y="139"/>
                  </a:lnTo>
                  <a:lnTo>
                    <a:pt x="0" y="151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5" y="165"/>
                  </a:lnTo>
                  <a:lnTo>
                    <a:pt x="7" y="167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5" y="177"/>
                  </a:lnTo>
                  <a:lnTo>
                    <a:pt x="5" y="184"/>
                  </a:lnTo>
                  <a:lnTo>
                    <a:pt x="9" y="192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11"/>
                  </a:lnTo>
                  <a:lnTo>
                    <a:pt x="12" y="216"/>
                  </a:lnTo>
                  <a:lnTo>
                    <a:pt x="7" y="225"/>
                  </a:lnTo>
                  <a:lnTo>
                    <a:pt x="7" y="225"/>
                  </a:lnTo>
                  <a:lnTo>
                    <a:pt x="12" y="230"/>
                  </a:lnTo>
                  <a:lnTo>
                    <a:pt x="17" y="235"/>
                  </a:lnTo>
                  <a:lnTo>
                    <a:pt x="19" y="243"/>
                  </a:lnTo>
                  <a:lnTo>
                    <a:pt x="20" y="252"/>
                  </a:lnTo>
                  <a:lnTo>
                    <a:pt x="20" y="252"/>
                  </a:lnTo>
                  <a:lnTo>
                    <a:pt x="26" y="257"/>
                  </a:lnTo>
                  <a:lnTo>
                    <a:pt x="31" y="262"/>
                  </a:lnTo>
                  <a:lnTo>
                    <a:pt x="32" y="271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43" y="281"/>
                  </a:lnTo>
                  <a:lnTo>
                    <a:pt x="51" y="283"/>
                  </a:lnTo>
                  <a:lnTo>
                    <a:pt x="63" y="291"/>
                  </a:lnTo>
                  <a:lnTo>
                    <a:pt x="70" y="295"/>
                  </a:lnTo>
                  <a:lnTo>
                    <a:pt x="77" y="298"/>
                  </a:lnTo>
                  <a:lnTo>
                    <a:pt x="85" y="300"/>
                  </a:lnTo>
                  <a:lnTo>
                    <a:pt x="95" y="300"/>
                  </a:lnTo>
                  <a:lnTo>
                    <a:pt x="95" y="300"/>
                  </a:lnTo>
                  <a:lnTo>
                    <a:pt x="102" y="300"/>
                  </a:lnTo>
                  <a:lnTo>
                    <a:pt x="107" y="300"/>
                  </a:lnTo>
                  <a:lnTo>
                    <a:pt x="109" y="296"/>
                  </a:lnTo>
                  <a:lnTo>
                    <a:pt x="113" y="293"/>
                  </a:lnTo>
                  <a:lnTo>
                    <a:pt x="114" y="289"/>
                  </a:lnTo>
                  <a:lnTo>
                    <a:pt x="118" y="286"/>
                  </a:lnTo>
                  <a:lnTo>
                    <a:pt x="123" y="286"/>
                  </a:lnTo>
                  <a:lnTo>
                    <a:pt x="130" y="286"/>
                  </a:lnTo>
                  <a:lnTo>
                    <a:pt x="150" y="286"/>
                  </a:lnTo>
                  <a:lnTo>
                    <a:pt x="150" y="286"/>
                  </a:lnTo>
                  <a:lnTo>
                    <a:pt x="147" y="291"/>
                  </a:lnTo>
                  <a:lnTo>
                    <a:pt x="145" y="295"/>
                  </a:lnTo>
                  <a:lnTo>
                    <a:pt x="147" y="298"/>
                  </a:lnTo>
                  <a:lnTo>
                    <a:pt x="150" y="300"/>
                  </a:lnTo>
                  <a:lnTo>
                    <a:pt x="150" y="300"/>
                  </a:lnTo>
                  <a:lnTo>
                    <a:pt x="152" y="301"/>
                  </a:lnTo>
                  <a:lnTo>
                    <a:pt x="153" y="303"/>
                  </a:lnTo>
                  <a:lnTo>
                    <a:pt x="157" y="307"/>
                  </a:lnTo>
                  <a:lnTo>
                    <a:pt x="159" y="312"/>
                  </a:lnTo>
                  <a:lnTo>
                    <a:pt x="160" y="313"/>
                  </a:lnTo>
                  <a:lnTo>
                    <a:pt x="164" y="313"/>
                  </a:lnTo>
                  <a:lnTo>
                    <a:pt x="164" y="313"/>
                  </a:lnTo>
                  <a:lnTo>
                    <a:pt x="169" y="322"/>
                  </a:lnTo>
                  <a:lnTo>
                    <a:pt x="172" y="332"/>
                  </a:lnTo>
                  <a:lnTo>
                    <a:pt x="177" y="341"/>
                  </a:lnTo>
                  <a:lnTo>
                    <a:pt x="181" y="344"/>
                  </a:lnTo>
                  <a:lnTo>
                    <a:pt x="184" y="347"/>
                  </a:lnTo>
                  <a:lnTo>
                    <a:pt x="184" y="347"/>
                  </a:lnTo>
                  <a:lnTo>
                    <a:pt x="184" y="358"/>
                  </a:lnTo>
                  <a:lnTo>
                    <a:pt x="184" y="368"/>
                  </a:lnTo>
                  <a:lnTo>
                    <a:pt x="181" y="375"/>
                  </a:lnTo>
                  <a:lnTo>
                    <a:pt x="177" y="382"/>
                  </a:lnTo>
                  <a:lnTo>
                    <a:pt x="177" y="382"/>
                  </a:lnTo>
                  <a:lnTo>
                    <a:pt x="179" y="387"/>
                  </a:lnTo>
                  <a:lnTo>
                    <a:pt x="181" y="390"/>
                  </a:lnTo>
                  <a:lnTo>
                    <a:pt x="188" y="395"/>
                  </a:lnTo>
                  <a:lnTo>
                    <a:pt x="194" y="400"/>
                  </a:lnTo>
                  <a:lnTo>
                    <a:pt x="196" y="404"/>
                  </a:lnTo>
                  <a:lnTo>
                    <a:pt x="198" y="409"/>
                  </a:lnTo>
                  <a:lnTo>
                    <a:pt x="198" y="409"/>
                  </a:lnTo>
                  <a:lnTo>
                    <a:pt x="222" y="409"/>
                  </a:lnTo>
                  <a:lnTo>
                    <a:pt x="244" y="411"/>
                  </a:lnTo>
                  <a:lnTo>
                    <a:pt x="263" y="416"/>
                  </a:lnTo>
                  <a:lnTo>
                    <a:pt x="280" y="423"/>
                  </a:lnTo>
                  <a:lnTo>
                    <a:pt x="280" y="464"/>
                  </a:lnTo>
                  <a:lnTo>
                    <a:pt x="280" y="464"/>
                  </a:lnTo>
                  <a:lnTo>
                    <a:pt x="281" y="472"/>
                  </a:lnTo>
                  <a:lnTo>
                    <a:pt x="283" y="481"/>
                  </a:lnTo>
                  <a:lnTo>
                    <a:pt x="286" y="4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93" y="494"/>
                  </a:lnTo>
                  <a:lnTo>
                    <a:pt x="295" y="496"/>
                  </a:lnTo>
                  <a:lnTo>
                    <a:pt x="300" y="498"/>
                  </a:lnTo>
                  <a:lnTo>
                    <a:pt x="361" y="498"/>
                  </a:lnTo>
                  <a:lnTo>
                    <a:pt x="361" y="498"/>
                  </a:lnTo>
                  <a:lnTo>
                    <a:pt x="365" y="501"/>
                  </a:lnTo>
                  <a:lnTo>
                    <a:pt x="370" y="503"/>
                  </a:lnTo>
                  <a:lnTo>
                    <a:pt x="382" y="505"/>
                  </a:lnTo>
                  <a:lnTo>
                    <a:pt x="394" y="506"/>
                  </a:lnTo>
                  <a:lnTo>
                    <a:pt x="399" y="508"/>
                  </a:lnTo>
                  <a:lnTo>
                    <a:pt x="402" y="511"/>
                  </a:lnTo>
                  <a:lnTo>
                    <a:pt x="402" y="511"/>
                  </a:lnTo>
                  <a:lnTo>
                    <a:pt x="408" y="513"/>
                  </a:lnTo>
                  <a:lnTo>
                    <a:pt x="411" y="515"/>
                  </a:lnTo>
                  <a:lnTo>
                    <a:pt x="416" y="522"/>
                  </a:lnTo>
                  <a:lnTo>
                    <a:pt x="421" y="528"/>
                  </a:lnTo>
                  <a:lnTo>
                    <a:pt x="425" y="530"/>
                  </a:lnTo>
                  <a:lnTo>
                    <a:pt x="430" y="532"/>
                  </a:lnTo>
                  <a:lnTo>
                    <a:pt x="430" y="532"/>
                  </a:lnTo>
                  <a:lnTo>
                    <a:pt x="425" y="540"/>
                  </a:lnTo>
                  <a:lnTo>
                    <a:pt x="423" y="545"/>
                  </a:lnTo>
                  <a:lnTo>
                    <a:pt x="423" y="552"/>
                  </a:lnTo>
                  <a:lnTo>
                    <a:pt x="423" y="552"/>
                  </a:lnTo>
                  <a:lnTo>
                    <a:pt x="419" y="552"/>
                  </a:lnTo>
                  <a:lnTo>
                    <a:pt x="418" y="554"/>
                  </a:lnTo>
                  <a:lnTo>
                    <a:pt x="416" y="559"/>
                  </a:lnTo>
                  <a:lnTo>
                    <a:pt x="416" y="559"/>
                  </a:lnTo>
                  <a:lnTo>
                    <a:pt x="414" y="563"/>
                  </a:lnTo>
                  <a:lnTo>
                    <a:pt x="411" y="564"/>
                  </a:lnTo>
                  <a:lnTo>
                    <a:pt x="402" y="566"/>
                  </a:lnTo>
                  <a:lnTo>
                    <a:pt x="402" y="566"/>
                  </a:lnTo>
                  <a:lnTo>
                    <a:pt x="402" y="571"/>
                  </a:lnTo>
                  <a:lnTo>
                    <a:pt x="401" y="574"/>
                  </a:lnTo>
                  <a:lnTo>
                    <a:pt x="399" y="578"/>
                  </a:lnTo>
                  <a:lnTo>
                    <a:pt x="396" y="580"/>
                  </a:lnTo>
                  <a:lnTo>
                    <a:pt x="396" y="580"/>
                  </a:lnTo>
                  <a:lnTo>
                    <a:pt x="396" y="586"/>
                  </a:lnTo>
                  <a:lnTo>
                    <a:pt x="397" y="593"/>
                  </a:lnTo>
                  <a:lnTo>
                    <a:pt x="404" y="602"/>
                  </a:lnTo>
                  <a:lnTo>
                    <a:pt x="411" y="610"/>
                  </a:lnTo>
                  <a:lnTo>
                    <a:pt x="416" y="620"/>
                  </a:lnTo>
                  <a:lnTo>
                    <a:pt x="416" y="627"/>
                  </a:lnTo>
                  <a:lnTo>
                    <a:pt x="416" y="627"/>
                  </a:lnTo>
                  <a:lnTo>
                    <a:pt x="411" y="636"/>
                  </a:lnTo>
                  <a:lnTo>
                    <a:pt x="408" y="646"/>
                  </a:lnTo>
                  <a:lnTo>
                    <a:pt x="402" y="655"/>
                  </a:lnTo>
                  <a:lnTo>
                    <a:pt x="399" y="658"/>
                  </a:lnTo>
                  <a:lnTo>
                    <a:pt x="396" y="661"/>
                  </a:lnTo>
                  <a:lnTo>
                    <a:pt x="396" y="661"/>
                  </a:lnTo>
                  <a:lnTo>
                    <a:pt x="397" y="667"/>
                  </a:lnTo>
                  <a:lnTo>
                    <a:pt x="399" y="668"/>
                  </a:lnTo>
                  <a:lnTo>
                    <a:pt x="402" y="668"/>
                  </a:lnTo>
                  <a:lnTo>
                    <a:pt x="402" y="668"/>
                  </a:lnTo>
                  <a:lnTo>
                    <a:pt x="408" y="667"/>
                  </a:lnTo>
                  <a:lnTo>
                    <a:pt x="411" y="665"/>
                  </a:lnTo>
                  <a:lnTo>
                    <a:pt x="416" y="661"/>
                  </a:lnTo>
                  <a:lnTo>
                    <a:pt x="423" y="661"/>
                  </a:lnTo>
                  <a:lnTo>
                    <a:pt x="423" y="661"/>
                  </a:lnTo>
                  <a:lnTo>
                    <a:pt x="426" y="667"/>
                  </a:lnTo>
                  <a:lnTo>
                    <a:pt x="430" y="672"/>
                  </a:lnTo>
                  <a:lnTo>
                    <a:pt x="435" y="675"/>
                  </a:lnTo>
                  <a:lnTo>
                    <a:pt x="443" y="675"/>
                  </a:lnTo>
                  <a:lnTo>
                    <a:pt x="443" y="675"/>
                  </a:lnTo>
                  <a:lnTo>
                    <a:pt x="443" y="678"/>
                  </a:lnTo>
                  <a:lnTo>
                    <a:pt x="445" y="680"/>
                  </a:lnTo>
                  <a:lnTo>
                    <a:pt x="450" y="682"/>
                  </a:lnTo>
                  <a:lnTo>
                    <a:pt x="450" y="682"/>
                  </a:lnTo>
                  <a:lnTo>
                    <a:pt x="462" y="682"/>
                  </a:lnTo>
                  <a:lnTo>
                    <a:pt x="474" y="682"/>
                  </a:lnTo>
                  <a:lnTo>
                    <a:pt x="484" y="680"/>
                  </a:lnTo>
                  <a:lnTo>
                    <a:pt x="491" y="675"/>
                  </a:lnTo>
                  <a:lnTo>
                    <a:pt x="498" y="675"/>
                  </a:lnTo>
                  <a:lnTo>
                    <a:pt x="498" y="675"/>
                  </a:lnTo>
                  <a:lnTo>
                    <a:pt x="501" y="677"/>
                  </a:lnTo>
                  <a:lnTo>
                    <a:pt x="505" y="678"/>
                  </a:lnTo>
                  <a:lnTo>
                    <a:pt x="508" y="680"/>
                  </a:lnTo>
                  <a:lnTo>
                    <a:pt x="512" y="682"/>
                  </a:lnTo>
                  <a:lnTo>
                    <a:pt x="512" y="682"/>
                  </a:lnTo>
                  <a:lnTo>
                    <a:pt x="515" y="677"/>
                  </a:lnTo>
                  <a:lnTo>
                    <a:pt x="522" y="672"/>
                  </a:lnTo>
                  <a:lnTo>
                    <a:pt x="531" y="670"/>
                  </a:lnTo>
                  <a:lnTo>
                    <a:pt x="539" y="668"/>
                  </a:lnTo>
                  <a:lnTo>
                    <a:pt x="539" y="668"/>
                  </a:lnTo>
                  <a:lnTo>
                    <a:pt x="541" y="661"/>
                  </a:lnTo>
                  <a:lnTo>
                    <a:pt x="546" y="658"/>
                  </a:lnTo>
                  <a:lnTo>
                    <a:pt x="549" y="653"/>
                  </a:lnTo>
                  <a:lnTo>
                    <a:pt x="553" y="648"/>
                  </a:lnTo>
                  <a:lnTo>
                    <a:pt x="553" y="648"/>
                  </a:lnTo>
                  <a:lnTo>
                    <a:pt x="554" y="643"/>
                  </a:lnTo>
                  <a:lnTo>
                    <a:pt x="556" y="641"/>
                  </a:lnTo>
                  <a:lnTo>
                    <a:pt x="560" y="641"/>
                  </a:lnTo>
                  <a:lnTo>
                    <a:pt x="560" y="641"/>
                  </a:lnTo>
                  <a:lnTo>
                    <a:pt x="563" y="639"/>
                  </a:lnTo>
                  <a:lnTo>
                    <a:pt x="565" y="636"/>
                  </a:lnTo>
                  <a:lnTo>
                    <a:pt x="566" y="632"/>
                  </a:lnTo>
                  <a:lnTo>
                    <a:pt x="566" y="627"/>
                  </a:lnTo>
                  <a:lnTo>
                    <a:pt x="566" y="627"/>
                  </a:lnTo>
                  <a:lnTo>
                    <a:pt x="571" y="624"/>
                  </a:lnTo>
                  <a:lnTo>
                    <a:pt x="578" y="622"/>
                  </a:lnTo>
                  <a:lnTo>
                    <a:pt x="585" y="620"/>
                  </a:lnTo>
                  <a:lnTo>
                    <a:pt x="594" y="620"/>
                  </a:lnTo>
                  <a:lnTo>
                    <a:pt x="600" y="620"/>
                  </a:lnTo>
                  <a:lnTo>
                    <a:pt x="607" y="624"/>
                  </a:lnTo>
                  <a:lnTo>
                    <a:pt x="612" y="627"/>
                  </a:lnTo>
                  <a:lnTo>
                    <a:pt x="614" y="634"/>
                  </a:lnTo>
                  <a:lnTo>
                    <a:pt x="614" y="634"/>
                  </a:lnTo>
                  <a:lnTo>
                    <a:pt x="611" y="641"/>
                  </a:lnTo>
                  <a:lnTo>
                    <a:pt x="607" y="644"/>
                  </a:lnTo>
                  <a:lnTo>
                    <a:pt x="604" y="649"/>
                  </a:lnTo>
                  <a:lnTo>
                    <a:pt x="600" y="655"/>
                  </a:lnTo>
                  <a:lnTo>
                    <a:pt x="600" y="655"/>
                  </a:lnTo>
                  <a:lnTo>
                    <a:pt x="594" y="660"/>
                  </a:lnTo>
                  <a:lnTo>
                    <a:pt x="590" y="665"/>
                  </a:lnTo>
                  <a:lnTo>
                    <a:pt x="589" y="673"/>
                  </a:lnTo>
                  <a:lnTo>
                    <a:pt x="587" y="682"/>
                  </a:lnTo>
                  <a:lnTo>
                    <a:pt x="587" y="682"/>
                  </a:lnTo>
                  <a:lnTo>
                    <a:pt x="595" y="684"/>
                  </a:lnTo>
                  <a:lnTo>
                    <a:pt x="602" y="685"/>
                  </a:lnTo>
                  <a:lnTo>
                    <a:pt x="607" y="690"/>
                  </a:lnTo>
                  <a:lnTo>
                    <a:pt x="611" y="697"/>
                  </a:lnTo>
                  <a:lnTo>
                    <a:pt x="614" y="706"/>
                  </a:lnTo>
                  <a:lnTo>
                    <a:pt x="614" y="716"/>
                  </a:lnTo>
                  <a:lnTo>
                    <a:pt x="614" y="736"/>
                  </a:lnTo>
                  <a:lnTo>
                    <a:pt x="614" y="736"/>
                  </a:lnTo>
                  <a:lnTo>
                    <a:pt x="611" y="736"/>
                  </a:lnTo>
                  <a:lnTo>
                    <a:pt x="609" y="738"/>
                  </a:lnTo>
                  <a:lnTo>
                    <a:pt x="607" y="743"/>
                  </a:lnTo>
                  <a:lnTo>
                    <a:pt x="607" y="764"/>
                  </a:lnTo>
                  <a:lnTo>
                    <a:pt x="628" y="764"/>
                  </a:lnTo>
                  <a:lnTo>
                    <a:pt x="628" y="764"/>
                  </a:lnTo>
                  <a:lnTo>
                    <a:pt x="628" y="771"/>
                  </a:lnTo>
                  <a:lnTo>
                    <a:pt x="628" y="771"/>
                  </a:lnTo>
                  <a:lnTo>
                    <a:pt x="641" y="772"/>
                  </a:lnTo>
                  <a:lnTo>
                    <a:pt x="646" y="774"/>
                  </a:lnTo>
                  <a:lnTo>
                    <a:pt x="652" y="777"/>
                  </a:lnTo>
                  <a:lnTo>
                    <a:pt x="653" y="781"/>
                  </a:lnTo>
                  <a:lnTo>
                    <a:pt x="655" y="786"/>
                  </a:lnTo>
                  <a:lnTo>
                    <a:pt x="655" y="794"/>
                  </a:lnTo>
                  <a:lnTo>
                    <a:pt x="655" y="805"/>
                  </a:lnTo>
                  <a:lnTo>
                    <a:pt x="655" y="805"/>
                  </a:lnTo>
                  <a:lnTo>
                    <a:pt x="665" y="811"/>
                  </a:lnTo>
                  <a:lnTo>
                    <a:pt x="674" y="820"/>
                  </a:lnTo>
                  <a:lnTo>
                    <a:pt x="684" y="827"/>
                  </a:lnTo>
                  <a:lnTo>
                    <a:pt x="689" y="830"/>
                  </a:lnTo>
                  <a:lnTo>
                    <a:pt x="696" y="832"/>
                  </a:lnTo>
                  <a:lnTo>
                    <a:pt x="696" y="832"/>
                  </a:lnTo>
                  <a:lnTo>
                    <a:pt x="699" y="839"/>
                  </a:lnTo>
                  <a:lnTo>
                    <a:pt x="703" y="844"/>
                  </a:lnTo>
                  <a:lnTo>
                    <a:pt x="713" y="852"/>
                  </a:lnTo>
                  <a:lnTo>
                    <a:pt x="723" y="861"/>
                  </a:lnTo>
                  <a:lnTo>
                    <a:pt x="727" y="866"/>
                  </a:lnTo>
                  <a:lnTo>
                    <a:pt x="730" y="873"/>
                  </a:lnTo>
                  <a:lnTo>
                    <a:pt x="730" y="880"/>
                  </a:lnTo>
                  <a:lnTo>
                    <a:pt x="730" y="880"/>
                  </a:lnTo>
                  <a:lnTo>
                    <a:pt x="730" y="883"/>
                  </a:lnTo>
                  <a:lnTo>
                    <a:pt x="732" y="885"/>
                  </a:lnTo>
                  <a:lnTo>
                    <a:pt x="737" y="887"/>
                  </a:lnTo>
                  <a:lnTo>
                    <a:pt x="737" y="907"/>
                  </a:lnTo>
                  <a:lnTo>
                    <a:pt x="737" y="907"/>
                  </a:lnTo>
                  <a:lnTo>
                    <a:pt x="737" y="910"/>
                  </a:lnTo>
                  <a:lnTo>
                    <a:pt x="739" y="912"/>
                  </a:lnTo>
                  <a:lnTo>
                    <a:pt x="744" y="914"/>
                  </a:lnTo>
                  <a:lnTo>
                    <a:pt x="744" y="914"/>
                  </a:lnTo>
                  <a:lnTo>
                    <a:pt x="749" y="916"/>
                  </a:lnTo>
                  <a:lnTo>
                    <a:pt x="752" y="919"/>
                  </a:lnTo>
                  <a:lnTo>
                    <a:pt x="757" y="921"/>
                  </a:lnTo>
                  <a:lnTo>
                    <a:pt x="764" y="921"/>
                  </a:lnTo>
                  <a:lnTo>
                    <a:pt x="764" y="921"/>
                  </a:lnTo>
                  <a:lnTo>
                    <a:pt x="764" y="928"/>
                  </a:lnTo>
                  <a:lnTo>
                    <a:pt x="764" y="928"/>
                  </a:lnTo>
                  <a:lnTo>
                    <a:pt x="773" y="929"/>
                  </a:lnTo>
                  <a:lnTo>
                    <a:pt x="783" y="929"/>
                  </a:lnTo>
                  <a:lnTo>
                    <a:pt x="803" y="928"/>
                  </a:lnTo>
                  <a:lnTo>
                    <a:pt x="826" y="926"/>
                  </a:lnTo>
                  <a:lnTo>
                    <a:pt x="836" y="926"/>
                  </a:lnTo>
                  <a:lnTo>
                    <a:pt x="846" y="928"/>
                  </a:lnTo>
                  <a:lnTo>
                    <a:pt x="846" y="928"/>
                  </a:lnTo>
                  <a:lnTo>
                    <a:pt x="846" y="931"/>
                  </a:lnTo>
                  <a:lnTo>
                    <a:pt x="848" y="933"/>
                  </a:lnTo>
                  <a:lnTo>
                    <a:pt x="853" y="934"/>
                  </a:lnTo>
                  <a:lnTo>
                    <a:pt x="853" y="934"/>
                  </a:lnTo>
                  <a:lnTo>
                    <a:pt x="856" y="934"/>
                  </a:lnTo>
                  <a:lnTo>
                    <a:pt x="860" y="931"/>
                  </a:lnTo>
                  <a:lnTo>
                    <a:pt x="863" y="929"/>
                  </a:lnTo>
                  <a:lnTo>
                    <a:pt x="866" y="928"/>
                  </a:lnTo>
                  <a:lnTo>
                    <a:pt x="866" y="928"/>
                  </a:lnTo>
                  <a:lnTo>
                    <a:pt x="868" y="933"/>
                  </a:lnTo>
                  <a:lnTo>
                    <a:pt x="873" y="934"/>
                  </a:lnTo>
                  <a:lnTo>
                    <a:pt x="880" y="934"/>
                  </a:lnTo>
                  <a:lnTo>
                    <a:pt x="887" y="934"/>
                  </a:lnTo>
                  <a:lnTo>
                    <a:pt x="894" y="934"/>
                  </a:lnTo>
                  <a:lnTo>
                    <a:pt x="894" y="934"/>
                  </a:lnTo>
                  <a:lnTo>
                    <a:pt x="894" y="931"/>
                  </a:lnTo>
                  <a:lnTo>
                    <a:pt x="892" y="929"/>
                  </a:lnTo>
                  <a:lnTo>
                    <a:pt x="887" y="928"/>
                  </a:lnTo>
                  <a:lnTo>
                    <a:pt x="887" y="928"/>
                  </a:lnTo>
                  <a:lnTo>
                    <a:pt x="889" y="924"/>
                  </a:lnTo>
                  <a:lnTo>
                    <a:pt x="890" y="919"/>
                  </a:lnTo>
                  <a:lnTo>
                    <a:pt x="897" y="914"/>
                  </a:lnTo>
                  <a:lnTo>
                    <a:pt x="899" y="910"/>
                  </a:lnTo>
                  <a:lnTo>
                    <a:pt x="901" y="905"/>
                  </a:lnTo>
                  <a:lnTo>
                    <a:pt x="902" y="900"/>
                  </a:lnTo>
                  <a:lnTo>
                    <a:pt x="901" y="893"/>
                  </a:lnTo>
                  <a:lnTo>
                    <a:pt x="901" y="893"/>
                  </a:lnTo>
                  <a:lnTo>
                    <a:pt x="909" y="875"/>
                  </a:lnTo>
                  <a:lnTo>
                    <a:pt x="912" y="864"/>
                  </a:lnTo>
                  <a:lnTo>
                    <a:pt x="914" y="852"/>
                  </a:lnTo>
                  <a:lnTo>
                    <a:pt x="914" y="852"/>
                  </a:lnTo>
                  <a:lnTo>
                    <a:pt x="911" y="851"/>
                  </a:lnTo>
                  <a:lnTo>
                    <a:pt x="909" y="847"/>
                  </a:lnTo>
                  <a:lnTo>
                    <a:pt x="907" y="844"/>
                  </a:lnTo>
                  <a:lnTo>
                    <a:pt x="907" y="839"/>
                  </a:lnTo>
                  <a:lnTo>
                    <a:pt x="907" y="839"/>
                  </a:lnTo>
                  <a:lnTo>
                    <a:pt x="907" y="835"/>
                  </a:lnTo>
                  <a:lnTo>
                    <a:pt x="906" y="834"/>
                  </a:lnTo>
                  <a:lnTo>
                    <a:pt x="901" y="832"/>
                  </a:lnTo>
                  <a:lnTo>
                    <a:pt x="901" y="832"/>
                  </a:lnTo>
                  <a:lnTo>
                    <a:pt x="899" y="825"/>
                  </a:lnTo>
                  <a:lnTo>
                    <a:pt x="895" y="820"/>
                  </a:lnTo>
                  <a:lnTo>
                    <a:pt x="894" y="813"/>
                  </a:lnTo>
                  <a:lnTo>
                    <a:pt x="894" y="805"/>
                  </a:lnTo>
                  <a:lnTo>
                    <a:pt x="894" y="805"/>
                  </a:lnTo>
                  <a:lnTo>
                    <a:pt x="887" y="801"/>
                  </a:lnTo>
                  <a:lnTo>
                    <a:pt x="882" y="796"/>
                  </a:lnTo>
                  <a:lnTo>
                    <a:pt x="880" y="788"/>
                  </a:lnTo>
                  <a:lnTo>
                    <a:pt x="880" y="777"/>
                  </a:lnTo>
                  <a:lnTo>
                    <a:pt x="880" y="777"/>
                  </a:lnTo>
                  <a:lnTo>
                    <a:pt x="880" y="771"/>
                  </a:lnTo>
                  <a:lnTo>
                    <a:pt x="882" y="764"/>
                  </a:lnTo>
                  <a:lnTo>
                    <a:pt x="889" y="755"/>
                  </a:lnTo>
                  <a:lnTo>
                    <a:pt x="895" y="747"/>
                  </a:lnTo>
                  <a:lnTo>
                    <a:pt x="901" y="736"/>
                  </a:lnTo>
                  <a:lnTo>
                    <a:pt x="901" y="736"/>
                  </a:lnTo>
                  <a:lnTo>
                    <a:pt x="906" y="724"/>
                  </a:lnTo>
                  <a:lnTo>
                    <a:pt x="912" y="714"/>
                  </a:lnTo>
                  <a:lnTo>
                    <a:pt x="918" y="702"/>
                  </a:lnTo>
                  <a:lnTo>
                    <a:pt x="919" y="696"/>
                  </a:lnTo>
                  <a:lnTo>
                    <a:pt x="921" y="689"/>
                  </a:lnTo>
                  <a:lnTo>
                    <a:pt x="921" y="689"/>
                  </a:lnTo>
                  <a:lnTo>
                    <a:pt x="928" y="687"/>
                  </a:lnTo>
                  <a:lnTo>
                    <a:pt x="933" y="682"/>
                  </a:lnTo>
                  <a:lnTo>
                    <a:pt x="936" y="677"/>
                  </a:lnTo>
                  <a:lnTo>
                    <a:pt x="940" y="670"/>
                  </a:lnTo>
                  <a:lnTo>
                    <a:pt x="943" y="663"/>
                  </a:lnTo>
                  <a:lnTo>
                    <a:pt x="947" y="658"/>
                  </a:lnTo>
                  <a:lnTo>
                    <a:pt x="953" y="655"/>
                  </a:lnTo>
                  <a:lnTo>
                    <a:pt x="962" y="655"/>
                  </a:lnTo>
                  <a:lnTo>
                    <a:pt x="969" y="655"/>
                  </a:lnTo>
                  <a:lnTo>
                    <a:pt x="969" y="655"/>
                  </a:lnTo>
                  <a:lnTo>
                    <a:pt x="974" y="656"/>
                  </a:lnTo>
                  <a:lnTo>
                    <a:pt x="976" y="658"/>
                  </a:lnTo>
                  <a:lnTo>
                    <a:pt x="976" y="661"/>
                  </a:lnTo>
                  <a:lnTo>
                    <a:pt x="982" y="661"/>
                  </a:lnTo>
                  <a:lnTo>
                    <a:pt x="982" y="661"/>
                  </a:lnTo>
                  <a:lnTo>
                    <a:pt x="988" y="660"/>
                  </a:lnTo>
                  <a:lnTo>
                    <a:pt x="989" y="658"/>
                  </a:lnTo>
                  <a:lnTo>
                    <a:pt x="989" y="655"/>
                  </a:lnTo>
                  <a:lnTo>
                    <a:pt x="989" y="655"/>
                  </a:lnTo>
                  <a:lnTo>
                    <a:pt x="989" y="651"/>
                  </a:lnTo>
                  <a:lnTo>
                    <a:pt x="993" y="649"/>
                  </a:lnTo>
                  <a:lnTo>
                    <a:pt x="998" y="646"/>
                  </a:lnTo>
                  <a:lnTo>
                    <a:pt x="1005" y="644"/>
                  </a:lnTo>
                  <a:lnTo>
                    <a:pt x="1010" y="641"/>
                  </a:lnTo>
                  <a:lnTo>
                    <a:pt x="1010" y="641"/>
                  </a:lnTo>
                  <a:lnTo>
                    <a:pt x="1011" y="638"/>
                  </a:lnTo>
                  <a:lnTo>
                    <a:pt x="1013" y="634"/>
                  </a:lnTo>
                  <a:lnTo>
                    <a:pt x="1022" y="632"/>
                  </a:lnTo>
                  <a:lnTo>
                    <a:pt x="1025" y="631"/>
                  </a:lnTo>
                  <a:lnTo>
                    <a:pt x="1029" y="629"/>
                  </a:lnTo>
                  <a:lnTo>
                    <a:pt x="1030" y="626"/>
                  </a:lnTo>
                  <a:lnTo>
                    <a:pt x="1030" y="620"/>
                  </a:lnTo>
                  <a:lnTo>
                    <a:pt x="1030" y="620"/>
                  </a:lnTo>
                  <a:lnTo>
                    <a:pt x="1044" y="614"/>
                  </a:lnTo>
                  <a:lnTo>
                    <a:pt x="1058" y="607"/>
                  </a:lnTo>
                  <a:lnTo>
                    <a:pt x="1064" y="603"/>
                  </a:lnTo>
                  <a:lnTo>
                    <a:pt x="1070" y="598"/>
                  </a:lnTo>
                  <a:lnTo>
                    <a:pt x="1075" y="593"/>
                  </a:lnTo>
                  <a:lnTo>
                    <a:pt x="1078" y="586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0" name="Freeform 248">
              <a:extLst>
                <a:ext uri="{FF2B5EF4-FFF2-40B4-BE49-F238E27FC236}">
                  <a16:creationId xmlns:a16="http://schemas.microsoft.com/office/drawing/2014/main" id="{E218C4D8-2CE7-45EA-AAF6-91379AB63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0554" y="4030997"/>
              <a:ext cx="65087" cy="106363"/>
            </a:xfrm>
            <a:custGeom>
              <a:avLst/>
              <a:gdLst>
                <a:gd name="T0" fmla="*/ 164 w 179"/>
                <a:gd name="T1" fmla="*/ 167 h 294"/>
                <a:gd name="T2" fmla="*/ 157 w 179"/>
                <a:gd name="T3" fmla="*/ 163 h 294"/>
                <a:gd name="T4" fmla="*/ 150 w 179"/>
                <a:gd name="T5" fmla="*/ 156 h 294"/>
                <a:gd name="T6" fmla="*/ 143 w 179"/>
                <a:gd name="T7" fmla="*/ 153 h 294"/>
                <a:gd name="T8" fmla="*/ 137 w 179"/>
                <a:gd name="T9" fmla="*/ 150 h 294"/>
                <a:gd name="T10" fmla="*/ 137 w 179"/>
                <a:gd name="T11" fmla="*/ 139 h 294"/>
                <a:gd name="T12" fmla="*/ 133 w 179"/>
                <a:gd name="T13" fmla="*/ 136 h 294"/>
                <a:gd name="T14" fmla="*/ 130 w 179"/>
                <a:gd name="T15" fmla="*/ 133 h 294"/>
                <a:gd name="T16" fmla="*/ 126 w 179"/>
                <a:gd name="T17" fmla="*/ 129 h 294"/>
                <a:gd name="T18" fmla="*/ 120 w 179"/>
                <a:gd name="T19" fmla="*/ 122 h 294"/>
                <a:gd name="T20" fmla="*/ 113 w 179"/>
                <a:gd name="T21" fmla="*/ 109 h 294"/>
                <a:gd name="T22" fmla="*/ 109 w 179"/>
                <a:gd name="T23" fmla="*/ 95 h 294"/>
                <a:gd name="T24" fmla="*/ 104 w 179"/>
                <a:gd name="T25" fmla="*/ 71 h 294"/>
                <a:gd name="T26" fmla="*/ 96 w 179"/>
                <a:gd name="T27" fmla="*/ 68 h 294"/>
                <a:gd name="T28" fmla="*/ 94 w 179"/>
                <a:gd name="T29" fmla="*/ 46 h 294"/>
                <a:gd name="T30" fmla="*/ 89 w 179"/>
                <a:gd name="T31" fmla="*/ 27 h 294"/>
                <a:gd name="T32" fmla="*/ 92 w 179"/>
                <a:gd name="T33" fmla="*/ 25 h 294"/>
                <a:gd name="T34" fmla="*/ 96 w 179"/>
                <a:gd name="T35" fmla="*/ 6 h 294"/>
                <a:gd name="T36" fmla="*/ 89 w 179"/>
                <a:gd name="T37" fmla="*/ 0 h 294"/>
                <a:gd name="T38" fmla="*/ 73 w 179"/>
                <a:gd name="T39" fmla="*/ 0 h 294"/>
                <a:gd name="T40" fmla="*/ 60 w 179"/>
                <a:gd name="T41" fmla="*/ 15 h 294"/>
                <a:gd name="T42" fmla="*/ 48 w 179"/>
                <a:gd name="T43" fmla="*/ 32 h 294"/>
                <a:gd name="T44" fmla="*/ 39 w 179"/>
                <a:gd name="T45" fmla="*/ 41 h 294"/>
                <a:gd name="T46" fmla="*/ 26 w 179"/>
                <a:gd name="T47" fmla="*/ 69 h 294"/>
                <a:gd name="T48" fmla="*/ 15 w 179"/>
                <a:gd name="T49" fmla="*/ 92 h 294"/>
                <a:gd name="T50" fmla="*/ 0 w 179"/>
                <a:gd name="T51" fmla="*/ 116 h 294"/>
                <a:gd name="T52" fmla="*/ 0 w 179"/>
                <a:gd name="T53" fmla="*/ 133 h 294"/>
                <a:gd name="T54" fmla="*/ 14 w 179"/>
                <a:gd name="T55" fmla="*/ 150 h 294"/>
                <a:gd name="T56" fmla="*/ 15 w 179"/>
                <a:gd name="T57" fmla="*/ 165 h 294"/>
                <a:gd name="T58" fmla="*/ 21 w 179"/>
                <a:gd name="T59" fmla="*/ 177 h 294"/>
                <a:gd name="T60" fmla="*/ 27 w 179"/>
                <a:gd name="T61" fmla="*/ 184 h 294"/>
                <a:gd name="T62" fmla="*/ 29 w 179"/>
                <a:gd name="T63" fmla="*/ 192 h 294"/>
                <a:gd name="T64" fmla="*/ 34 w 179"/>
                <a:gd name="T65" fmla="*/ 197 h 294"/>
                <a:gd name="T66" fmla="*/ 21 w 179"/>
                <a:gd name="T67" fmla="*/ 238 h 294"/>
                <a:gd name="T68" fmla="*/ 21 w 179"/>
                <a:gd name="T69" fmla="*/ 250 h 294"/>
                <a:gd name="T70" fmla="*/ 10 w 179"/>
                <a:gd name="T71" fmla="*/ 264 h 294"/>
                <a:gd name="T72" fmla="*/ 7 w 179"/>
                <a:gd name="T73" fmla="*/ 273 h 294"/>
                <a:gd name="T74" fmla="*/ 14 w 179"/>
                <a:gd name="T75" fmla="*/ 279 h 294"/>
                <a:gd name="T76" fmla="*/ 27 w 179"/>
                <a:gd name="T77" fmla="*/ 283 h 294"/>
                <a:gd name="T78" fmla="*/ 34 w 179"/>
                <a:gd name="T79" fmla="*/ 286 h 294"/>
                <a:gd name="T80" fmla="*/ 84 w 179"/>
                <a:gd name="T81" fmla="*/ 279 h 294"/>
                <a:gd name="T82" fmla="*/ 113 w 179"/>
                <a:gd name="T83" fmla="*/ 281 h 294"/>
                <a:gd name="T84" fmla="*/ 123 w 179"/>
                <a:gd name="T85" fmla="*/ 293 h 294"/>
                <a:gd name="T86" fmla="*/ 130 w 179"/>
                <a:gd name="T87" fmla="*/ 286 h 294"/>
                <a:gd name="T88" fmla="*/ 135 w 179"/>
                <a:gd name="T89" fmla="*/ 271 h 294"/>
                <a:gd name="T90" fmla="*/ 150 w 179"/>
                <a:gd name="T91" fmla="*/ 259 h 294"/>
                <a:gd name="T92" fmla="*/ 154 w 179"/>
                <a:gd name="T93" fmla="*/ 247 h 294"/>
                <a:gd name="T94" fmla="*/ 164 w 179"/>
                <a:gd name="T95" fmla="*/ 242 h 294"/>
                <a:gd name="T96" fmla="*/ 164 w 179"/>
                <a:gd name="T97" fmla="*/ 232 h 294"/>
                <a:gd name="T98" fmla="*/ 166 w 179"/>
                <a:gd name="T99" fmla="*/ 218 h 294"/>
                <a:gd name="T100" fmla="*/ 176 w 179"/>
                <a:gd name="T101" fmla="*/ 209 h 294"/>
                <a:gd name="T102" fmla="*/ 178 w 179"/>
                <a:gd name="T103" fmla="*/ 197 h 294"/>
                <a:gd name="T104" fmla="*/ 178 w 179"/>
                <a:gd name="T105" fmla="*/ 172 h 294"/>
                <a:gd name="T106" fmla="*/ 164 w 179"/>
                <a:gd name="T107" fmla="*/ 17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" h="294">
                  <a:moveTo>
                    <a:pt x="164" y="170"/>
                  </a:moveTo>
                  <a:lnTo>
                    <a:pt x="164" y="170"/>
                  </a:lnTo>
                  <a:lnTo>
                    <a:pt x="164" y="167"/>
                  </a:lnTo>
                  <a:lnTo>
                    <a:pt x="162" y="165"/>
                  </a:lnTo>
                  <a:lnTo>
                    <a:pt x="157" y="163"/>
                  </a:lnTo>
                  <a:lnTo>
                    <a:pt x="157" y="163"/>
                  </a:lnTo>
                  <a:lnTo>
                    <a:pt x="157" y="160"/>
                  </a:lnTo>
                  <a:lnTo>
                    <a:pt x="155" y="158"/>
                  </a:lnTo>
                  <a:lnTo>
                    <a:pt x="150" y="156"/>
                  </a:lnTo>
                  <a:lnTo>
                    <a:pt x="150" y="156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1"/>
                  </a:lnTo>
                  <a:lnTo>
                    <a:pt x="137" y="150"/>
                  </a:lnTo>
                  <a:lnTo>
                    <a:pt x="137" y="150"/>
                  </a:lnTo>
                  <a:lnTo>
                    <a:pt x="137" y="146"/>
                  </a:lnTo>
                  <a:lnTo>
                    <a:pt x="137" y="143"/>
                  </a:lnTo>
                  <a:lnTo>
                    <a:pt x="137" y="139"/>
                  </a:lnTo>
                  <a:lnTo>
                    <a:pt x="137" y="136"/>
                  </a:lnTo>
                  <a:lnTo>
                    <a:pt x="137" y="136"/>
                  </a:lnTo>
                  <a:lnTo>
                    <a:pt x="133" y="136"/>
                  </a:lnTo>
                  <a:lnTo>
                    <a:pt x="130" y="136"/>
                  </a:lnTo>
                  <a:lnTo>
                    <a:pt x="130" y="136"/>
                  </a:lnTo>
                  <a:lnTo>
                    <a:pt x="130" y="133"/>
                  </a:lnTo>
                  <a:lnTo>
                    <a:pt x="130" y="129"/>
                  </a:lnTo>
                  <a:lnTo>
                    <a:pt x="130" y="129"/>
                  </a:lnTo>
                  <a:lnTo>
                    <a:pt x="126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0" y="122"/>
                  </a:lnTo>
                  <a:lnTo>
                    <a:pt x="120" y="116"/>
                  </a:lnTo>
                  <a:lnTo>
                    <a:pt x="116" y="110"/>
                  </a:lnTo>
                  <a:lnTo>
                    <a:pt x="113" y="109"/>
                  </a:lnTo>
                  <a:lnTo>
                    <a:pt x="109" y="109"/>
                  </a:lnTo>
                  <a:lnTo>
                    <a:pt x="109" y="109"/>
                  </a:lnTo>
                  <a:lnTo>
                    <a:pt x="109" y="95"/>
                  </a:lnTo>
                  <a:lnTo>
                    <a:pt x="109" y="81"/>
                  </a:lnTo>
                  <a:lnTo>
                    <a:pt x="108" y="76"/>
                  </a:lnTo>
                  <a:lnTo>
                    <a:pt x="104" y="71"/>
                  </a:lnTo>
                  <a:lnTo>
                    <a:pt x="101" y="69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7" y="61"/>
                  </a:lnTo>
                  <a:lnTo>
                    <a:pt x="97" y="54"/>
                  </a:lnTo>
                  <a:lnTo>
                    <a:pt x="94" y="46"/>
                  </a:lnTo>
                  <a:lnTo>
                    <a:pt x="90" y="37"/>
                  </a:lnTo>
                  <a:lnTo>
                    <a:pt x="89" y="32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90" y="27"/>
                  </a:lnTo>
                  <a:lnTo>
                    <a:pt x="92" y="25"/>
                  </a:lnTo>
                  <a:lnTo>
                    <a:pt x="94" y="20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3"/>
                  </a:lnTo>
                  <a:lnTo>
                    <a:pt x="94" y="1"/>
                  </a:lnTo>
                  <a:lnTo>
                    <a:pt x="89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7" y="3"/>
                  </a:lnTo>
                  <a:lnTo>
                    <a:pt x="63" y="8"/>
                  </a:lnTo>
                  <a:lnTo>
                    <a:pt x="60" y="15"/>
                  </a:lnTo>
                  <a:lnTo>
                    <a:pt x="56" y="22"/>
                  </a:lnTo>
                  <a:lnTo>
                    <a:pt x="53" y="27"/>
                  </a:lnTo>
                  <a:lnTo>
                    <a:pt x="48" y="32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9" y="41"/>
                  </a:lnTo>
                  <a:lnTo>
                    <a:pt x="38" y="47"/>
                  </a:lnTo>
                  <a:lnTo>
                    <a:pt x="32" y="59"/>
                  </a:lnTo>
                  <a:lnTo>
                    <a:pt x="26" y="69"/>
                  </a:lnTo>
                  <a:lnTo>
                    <a:pt x="21" y="81"/>
                  </a:lnTo>
                  <a:lnTo>
                    <a:pt x="21" y="81"/>
                  </a:lnTo>
                  <a:lnTo>
                    <a:pt x="15" y="92"/>
                  </a:lnTo>
                  <a:lnTo>
                    <a:pt x="9" y="100"/>
                  </a:lnTo>
                  <a:lnTo>
                    <a:pt x="2" y="109"/>
                  </a:lnTo>
                  <a:lnTo>
                    <a:pt x="0" y="116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3"/>
                  </a:lnTo>
                  <a:lnTo>
                    <a:pt x="2" y="141"/>
                  </a:lnTo>
                  <a:lnTo>
                    <a:pt x="7" y="14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8"/>
                  </a:lnTo>
                  <a:lnTo>
                    <a:pt x="15" y="165"/>
                  </a:lnTo>
                  <a:lnTo>
                    <a:pt x="19" y="170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6" y="179"/>
                  </a:lnTo>
                  <a:lnTo>
                    <a:pt x="27" y="180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9"/>
                  </a:lnTo>
                  <a:lnTo>
                    <a:pt x="29" y="192"/>
                  </a:lnTo>
                  <a:lnTo>
                    <a:pt x="31" y="196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2" y="209"/>
                  </a:lnTo>
                  <a:lnTo>
                    <a:pt x="29" y="220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22" y="245"/>
                  </a:lnTo>
                  <a:lnTo>
                    <a:pt x="21" y="250"/>
                  </a:lnTo>
                  <a:lnTo>
                    <a:pt x="19" y="255"/>
                  </a:lnTo>
                  <a:lnTo>
                    <a:pt x="17" y="259"/>
                  </a:lnTo>
                  <a:lnTo>
                    <a:pt x="10" y="264"/>
                  </a:lnTo>
                  <a:lnTo>
                    <a:pt x="9" y="269"/>
                  </a:lnTo>
                  <a:lnTo>
                    <a:pt x="7" y="273"/>
                  </a:lnTo>
                  <a:lnTo>
                    <a:pt x="7" y="273"/>
                  </a:lnTo>
                  <a:lnTo>
                    <a:pt x="12" y="274"/>
                  </a:lnTo>
                  <a:lnTo>
                    <a:pt x="14" y="276"/>
                  </a:lnTo>
                  <a:lnTo>
                    <a:pt x="14" y="279"/>
                  </a:lnTo>
                  <a:lnTo>
                    <a:pt x="27" y="279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34" y="286"/>
                  </a:lnTo>
                  <a:lnTo>
                    <a:pt x="34" y="286"/>
                  </a:lnTo>
                  <a:lnTo>
                    <a:pt x="44" y="286"/>
                  </a:lnTo>
                  <a:lnTo>
                    <a:pt x="58" y="285"/>
                  </a:lnTo>
                  <a:lnTo>
                    <a:pt x="84" y="279"/>
                  </a:lnTo>
                  <a:lnTo>
                    <a:pt x="96" y="278"/>
                  </a:lnTo>
                  <a:lnTo>
                    <a:pt x="108" y="279"/>
                  </a:lnTo>
                  <a:lnTo>
                    <a:pt x="113" y="281"/>
                  </a:lnTo>
                  <a:lnTo>
                    <a:pt x="116" y="285"/>
                  </a:lnTo>
                  <a:lnTo>
                    <a:pt x="120" y="288"/>
                  </a:lnTo>
                  <a:lnTo>
                    <a:pt x="123" y="293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30" y="286"/>
                  </a:lnTo>
                  <a:lnTo>
                    <a:pt x="130" y="279"/>
                  </a:lnTo>
                  <a:lnTo>
                    <a:pt x="131" y="274"/>
                  </a:lnTo>
                  <a:lnTo>
                    <a:pt x="135" y="271"/>
                  </a:lnTo>
                  <a:lnTo>
                    <a:pt x="142" y="264"/>
                  </a:lnTo>
                  <a:lnTo>
                    <a:pt x="150" y="259"/>
                  </a:lnTo>
                  <a:lnTo>
                    <a:pt x="150" y="259"/>
                  </a:lnTo>
                  <a:lnTo>
                    <a:pt x="149" y="252"/>
                  </a:lnTo>
                  <a:lnTo>
                    <a:pt x="150" y="249"/>
                  </a:lnTo>
                  <a:lnTo>
                    <a:pt x="154" y="247"/>
                  </a:lnTo>
                  <a:lnTo>
                    <a:pt x="157" y="245"/>
                  </a:lnTo>
                  <a:lnTo>
                    <a:pt x="161" y="244"/>
                  </a:lnTo>
                  <a:lnTo>
                    <a:pt x="164" y="242"/>
                  </a:lnTo>
                  <a:lnTo>
                    <a:pt x="166" y="238"/>
                  </a:lnTo>
                  <a:lnTo>
                    <a:pt x="164" y="232"/>
                  </a:lnTo>
                  <a:lnTo>
                    <a:pt x="164" y="232"/>
                  </a:lnTo>
                  <a:lnTo>
                    <a:pt x="162" y="226"/>
                  </a:lnTo>
                  <a:lnTo>
                    <a:pt x="164" y="221"/>
                  </a:lnTo>
                  <a:lnTo>
                    <a:pt x="166" y="218"/>
                  </a:lnTo>
                  <a:lnTo>
                    <a:pt x="169" y="216"/>
                  </a:lnTo>
                  <a:lnTo>
                    <a:pt x="174" y="211"/>
                  </a:lnTo>
                  <a:lnTo>
                    <a:pt x="176" y="209"/>
                  </a:lnTo>
                  <a:lnTo>
                    <a:pt x="178" y="204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87"/>
                  </a:lnTo>
                  <a:lnTo>
                    <a:pt x="178" y="177"/>
                  </a:lnTo>
                  <a:lnTo>
                    <a:pt x="178" y="172"/>
                  </a:lnTo>
                  <a:lnTo>
                    <a:pt x="174" y="170"/>
                  </a:lnTo>
                  <a:lnTo>
                    <a:pt x="171" y="168"/>
                  </a:lnTo>
                  <a:lnTo>
                    <a:pt x="164" y="170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1" name="Freeform 249">
              <a:extLst>
                <a:ext uri="{FF2B5EF4-FFF2-40B4-BE49-F238E27FC236}">
                  <a16:creationId xmlns:a16="http://schemas.microsoft.com/office/drawing/2014/main" id="{E7531DEB-BF95-43FD-B6FA-6E7D89D6D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2529" y="4886660"/>
              <a:ext cx="727075" cy="515937"/>
            </a:xfrm>
            <a:custGeom>
              <a:avLst/>
              <a:gdLst>
                <a:gd name="T0" fmla="*/ 1979 w 2021"/>
                <a:gd name="T1" fmla="*/ 68 h 1434"/>
                <a:gd name="T2" fmla="*/ 1795 w 2021"/>
                <a:gd name="T3" fmla="*/ 62 h 1434"/>
                <a:gd name="T4" fmla="*/ 1672 w 2021"/>
                <a:gd name="T5" fmla="*/ 0 h 1434"/>
                <a:gd name="T6" fmla="*/ 1636 w 2021"/>
                <a:gd name="T7" fmla="*/ 77 h 1434"/>
                <a:gd name="T8" fmla="*/ 1522 w 2021"/>
                <a:gd name="T9" fmla="*/ 184 h 1434"/>
                <a:gd name="T10" fmla="*/ 1456 w 2021"/>
                <a:gd name="T11" fmla="*/ 171 h 1434"/>
                <a:gd name="T12" fmla="*/ 1331 w 2021"/>
                <a:gd name="T13" fmla="*/ 123 h 1434"/>
                <a:gd name="T14" fmla="*/ 1242 w 2021"/>
                <a:gd name="T15" fmla="*/ 96 h 1434"/>
                <a:gd name="T16" fmla="*/ 1191 w 2021"/>
                <a:gd name="T17" fmla="*/ 104 h 1434"/>
                <a:gd name="T18" fmla="*/ 1140 w 2021"/>
                <a:gd name="T19" fmla="*/ 144 h 1434"/>
                <a:gd name="T20" fmla="*/ 1085 w 2021"/>
                <a:gd name="T21" fmla="*/ 236 h 1434"/>
                <a:gd name="T22" fmla="*/ 1024 w 2021"/>
                <a:gd name="T23" fmla="*/ 273 h 1434"/>
                <a:gd name="T24" fmla="*/ 917 w 2021"/>
                <a:gd name="T25" fmla="*/ 275 h 1434"/>
                <a:gd name="T26" fmla="*/ 770 w 2021"/>
                <a:gd name="T27" fmla="*/ 292 h 1434"/>
                <a:gd name="T28" fmla="*/ 574 w 2021"/>
                <a:gd name="T29" fmla="*/ 341 h 1434"/>
                <a:gd name="T30" fmla="*/ 410 w 2021"/>
                <a:gd name="T31" fmla="*/ 321 h 1434"/>
                <a:gd name="T32" fmla="*/ 198 w 2021"/>
                <a:gd name="T33" fmla="*/ 341 h 1434"/>
                <a:gd name="T34" fmla="*/ 168 w 2021"/>
                <a:gd name="T35" fmla="*/ 312 h 1434"/>
                <a:gd name="T36" fmla="*/ 178 w 2021"/>
                <a:gd name="T37" fmla="*/ 201 h 1434"/>
                <a:gd name="T38" fmla="*/ 93 w 2021"/>
                <a:gd name="T39" fmla="*/ 144 h 1434"/>
                <a:gd name="T40" fmla="*/ 65 w 2021"/>
                <a:gd name="T41" fmla="*/ 219 h 1434"/>
                <a:gd name="T42" fmla="*/ 24 w 2021"/>
                <a:gd name="T43" fmla="*/ 259 h 1434"/>
                <a:gd name="T44" fmla="*/ 38 w 2021"/>
                <a:gd name="T45" fmla="*/ 430 h 1434"/>
                <a:gd name="T46" fmla="*/ 81 w 2021"/>
                <a:gd name="T47" fmla="*/ 510 h 1434"/>
                <a:gd name="T48" fmla="*/ 164 w 2021"/>
                <a:gd name="T49" fmla="*/ 565 h 1434"/>
                <a:gd name="T50" fmla="*/ 205 w 2021"/>
                <a:gd name="T51" fmla="*/ 655 h 1434"/>
                <a:gd name="T52" fmla="*/ 169 w 2021"/>
                <a:gd name="T53" fmla="*/ 708 h 1434"/>
                <a:gd name="T54" fmla="*/ 99 w 2021"/>
                <a:gd name="T55" fmla="*/ 848 h 1434"/>
                <a:gd name="T56" fmla="*/ 127 w 2021"/>
                <a:gd name="T57" fmla="*/ 933 h 1434"/>
                <a:gd name="T58" fmla="*/ 108 w 2021"/>
                <a:gd name="T59" fmla="*/ 998 h 1434"/>
                <a:gd name="T60" fmla="*/ 142 w 2021"/>
                <a:gd name="T61" fmla="*/ 1059 h 1434"/>
                <a:gd name="T62" fmla="*/ 190 w 2021"/>
                <a:gd name="T63" fmla="*/ 1099 h 1434"/>
                <a:gd name="T64" fmla="*/ 260 w 2021"/>
                <a:gd name="T65" fmla="*/ 1112 h 1434"/>
                <a:gd name="T66" fmla="*/ 342 w 2021"/>
                <a:gd name="T67" fmla="*/ 1220 h 1434"/>
                <a:gd name="T68" fmla="*/ 362 w 2021"/>
                <a:gd name="T69" fmla="*/ 1372 h 1434"/>
                <a:gd name="T70" fmla="*/ 495 w 2021"/>
                <a:gd name="T71" fmla="*/ 1392 h 1434"/>
                <a:gd name="T72" fmla="*/ 637 w 2021"/>
                <a:gd name="T73" fmla="*/ 1351 h 1434"/>
                <a:gd name="T74" fmla="*/ 715 w 2021"/>
                <a:gd name="T75" fmla="*/ 1315 h 1434"/>
                <a:gd name="T76" fmla="*/ 905 w 2021"/>
                <a:gd name="T77" fmla="*/ 1348 h 1434"/>
                <a:gd name="T78" fmla="*/ 1065 w 2021"/>
                <a:gd name="T79" fmla="*/ 1338 h 1434"/>
                <a:gd name="T80" fmla="*/ 1166 w 2021"/>
                <a:gd name="T81" fmla="*/ 1338 h 1434"/>
                <a:gd name="T82" fmla="*/ 1227 w 2021"/>
                <a:gd name="T83" fmla="*/ 1312 h 1434"/>
                <a:gd name="T84" fmla="*/ 1276 w 2021"/>
                <a:gd name="T85" fmla="*/ 1297 h 1434"/>
                <a:gd name="T86" fmla="*/ 1310 w 2021"/>
                <a:gd name="T87" fmla="*/ 1297 h 1434"/>
                <a:gd name="T88" fmla="*/ 1389 w 2021"/>
                <a:gd name="T89" fmla="*/ 1276 h 1434"/>
                <a:gd name="T90" fmla="*/ 1392 w 2021"/>
                <a:gd name="T91" fmla="*/ 1174 h 1434"/>
                <a:gd name="T92" fmla="*/ 1391 w 2021"/>
                <a:gd name="T93" fmla="*/ 1109 h 1434"/>
                <a:gd name="T94" fmla="*/ 1488 w 2021"/>
                <a:gd name="T95" fmla="*/ 1058 h 1434"/>
                <a:gd name="T96" fmla="*/ 1520 w 2021"/>
                <a:gd name="T97" fmla="*/ 986 h 1434"/>
                <a:gd name="T98" fmla="*/ 1624 w 2021"/>
                <a:gd name="T99" fmla="*/ 937 h 1434"/>
                <a:gd name="T100" fmla="*/ 1734 w 2021"/>
                <a:gd name="T101" fmla="*/ 921 h 1434"/>
                <a:gd name="T102" fmla="*/ 1877 w 2021"/>
                <a:gd name="T103" fmla="*/ 914 h 1434"/>
                <a:gd name="T104" fmla="*/ 1973 w 2021"/>
                <a:gd name="T105" fmla="*/ 880 h 1434"/>
                <a:gd name="T106" fmla="*/ 1889 w 2021"/>
                <a:gd name="T107" fmla="*/ 800 h 1434"/>
                <a:gd name="T108" fmla="*/ 1856 w 2021"/>
                <a:gd name="T109" fmla="*/ 758 h 1434"/>
                <a:gd name="T110" fmla="*/ 1807 w 2021"/>
                <a:gd name="T111" fmla="*/ 708 h 1434"/>
                <a:gd name="T112" fmla="*/ 1739 w 2021"/>
                <a:gd name="T113" fmla="*/ 677 h 1434"/>
                <a:gd name="T114" fmla="*/ 1781 w 2021"/>
                <a:gd name="T115" fmla="*/ 638 h 1434"/>
                <a:gd name="T116" fmla="*/ 1856 w 2021"/>
                <a:gd name="T117" fmla="*/ 587 h 1434"/>
                <a:gd name="T118" fmla="*/ 1856 w 2021"/>
                <a:gd name="T119" fmla="*/ 334 h 1434"/>
                <a:gd name="T120" fmla="*/ 1938 w 2021"/>
                <a:gd name="T121" fmla="*/ 246 h 1434"/>
                <a:gd name="T122" fmla="*/ 1993 w 2021"/>
                <a:gd name="T123" fmla="*/ 219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1" h="1434">
                  <a:moveTo>
                    <a:pt x="2007" y="144"/>
                  </a:moveTo>
                  <a:lnTo>
                    <a:pt x="2007" y="144"/>
                  </a:lnTo>
                  <a:lnTo>
                    <a:pt x="2005" y="142"/>
                  </a:lnTo>
                  <a:lnTo>
                    <a:pt x="2003" y="138"/>
                  </a:lnTo>
                  <a:lnTo>
                    <a:pt x="2003" y="130"/>
                  </a:lnTo>
                  <a:lnTo>
                    <a:pt x="2002" y="128"/>
                  </a:lnTo>
                  <a:lnTo>
                    <a:pt x="2000" y="125"/>
                  </a:lnTo>
                  <a:lnTo>
                    <a:pt x="1996" y="123"/>
                  </a:lnTo>
                  <a:lnTo>
                    <a:pt x="1993" y="123"/>
                  </a:lnTo>
                  <a:lnTo>
                    <a:pt x="1993" y="123"/>
                  </a:lnTo>
                  <a:lnTo>
                    <a:pt x="1993" y="106"/>
                  </a:lnTo>
                  <a:lnTo>
                    <a:pt x="1993" y="89"/>
                  </a:lnTo>
                  <a:lnTo>
                    <a:pt x="1990" y="75"/>
                  </a:lnTo>
                  <a:lnTo>
                    <a:pt x="1986" y="62"/>
                  </a:lnTo>
                  <a:lnTo>
                    <a:pt x="1986" y="62"/>
                  </a:lnTo>
                  <a:lnTo>
                    <a:pt x="1983" y="62"/>
                  </a:lnTo>
                  <a:lnTo>
                    <a:pt x="1979" y="62"/>
                  </a:lnTo>
                  <a:lnTo>
                    <a:pt x="1979" y="62"/>
                  </a:lnTo>
                  <a:lnTo>
                    <a:pt x="1979" y="68"/>
                  </a:lnTo>
                  <a:lnTo>
                    <a:pt x="1979" y="68"/>
                  </a:lnTo>
                  <a:lnTo>
                    <a:pt x="1976" y="67"/>
                  </a:lnTo>
                  <a:lnTo>
                    <a:pt x="1973" y="65"/>
                  </a:lnTo>
                  <a:lnTo>
                    <a:pt x="1969" y="63"/>
                  </a:lnTo>
                  <a:lnTo>
                    <a:pt x="1966" y="62"/>
                  </a:lnTo>
                  <a:lnTo>
                    <a:pt x="1966" y="62"/>
                  </a:lnTo>
                  <a:lnTo>
                    <a:pt x="1947" y="60"/>
                  </a:lnTo>
                  <a:lnTo>
                    <a:pt x="1921" y="62"/>
                  </a:lnTo>
                  <a:lnTo>
                    <a:pt x="1896" y="62"/>
                  </a:lnTo>
                  <a:lnTo>
                    <a:pt x="1870" y="62"/>
                  </a:lnTo>
                  <a:lnTo>
                    <a:pt x="1870" y="62"/>
                  </a:lnTo>
                  <a:lnTo>
                    <a:pt x="1856" y="65"/>
                  </a:lnTo>
                  <a:lnTo>
                    <a:pt x="1843" y="68"/>
                  </a:lnTo>
                  <a:lnTo>
                    <a:pt x="1826" y="68"/>
                  </a:lnTo>
                  <a:lnTo>
                    <a:pt x="1809" y="68"/>
                  </a:lnTo>
                  <a:lnTo>
                    <a:pt x="1809" y="68"/>
                  </a:lnTo>
                  <a:lnTo>
                    <a:pt x="1807" y="65"/>
                  </a:lnTo>
                  <a:lnTo>
                    <a:pt x="1803" y="63"/>
                  </a:lnTo>
                  <a:lnTo>
                    <a:pt x="1795" y="62"/>
                  </a:lnTo>
                  <a:lnTo>
                    <a:pt x="1795" y="62"/>
                  </a:lnTo>
                  <a:lnTo>
                    <a:pt x="1793" y="58"/>
                  </a:lnTo>
                  <a:lnTo>
                    <a:pt x="1790" y="57"/>
                  </a:lnTo>
                  <a:lnTo>
                    <a:pt x="1781" y="55"/>
                  </a:lnTo>
                  <a:lnTo>
                    <a:pt x="1781" y="55"/>
                  </a:lnTo>
                  <a:lnTo>
                    <a:pt x="1754" y="0"/>
                  </a:lnTo>
                  <a:lnTo>
                    <a:pt x="1754" y="0"/>
                  </a:lnTo>
                  <a:lnTo>
                    <a:pt x="1720" y="0"/>
                  </a:lnTo>
                  <a:lnTo>
                    <a:pt x="1720" y="0"/>
                  </a:lnTo>
                  <a:lnTo>
                    <a:pt x="1713" y="0"/>
                  </a:lnTo>
                  <a:lnTo>
                    <a:pt x="1706" y="0"/>
                  </a:lnTo>
                  <a:lnTo>
                    <a:pt x="1701" y="2"/>
                  </a:lnTo>
                  <a:lnTo>
                    <a:pt x="1699" y="7"/>
                  </a:lnTo>
                  <a:lnTo>
                    <a:pt x="1699" y="7"/>
                  </a:lnTo>
                  <a:lnTo>
                    <a:pt x="1694" y="4"/>
                  </a:lnTo>
                  <a:lnTo>
                    <a:pt x="1688" y="2"/>
                  </a:lnTo>
                  <a:lnTo>
                    <a:pt x="1681" y="0"/>
                  </a:lnTo>
                  <a:lnTo>
                    <a:pt x="1672" y="0"/>
                  </a:lnTo>
                  <a:lnTo>
                    <a:pt x="1672" y="0"/>
                  </a:lnTo>
                  <a:lnTo>
                    <a:pt x="1676" y="5"/>
                  </a:lnTo>
                  <a:lnTo>
                    <a:pt x="1679" y="10"/>
                  </a:lnTo>
                  <a:lnTo>
                    <a:pt x="1682" y="14"/>
                  </a:lnTo>
                  <a:lnTo>
                    <a:pt x="1686" y="21"/>
                  </a:lnTo>
                  <a:lnTo>
                    <a:pt x="1686" y="21"/>
                  </a:lnTo>
                  <a:lnTo>
                    <a:pt x="1686" y="29"/>
                  </a:lnTo>
                  <a:lnTo>
                    <a:pt x="1682" y="34"/>
                  </a:lnTo>
                  <a:lnTo>
                    <a:pt x="1679" y="39"/>
                  </a:lnTo>
                  <a:lnTo>
                    <a:pt x="1674" y="43"/>
                  </a:lnTo>
                  <a:lnTo>
                    <a:pt x="1665" y="51"/>
                  </a:lnTo>
                  <a:lnTo>
                    <a:pt x="1660" y="55"/>
                  </a:lnTo>
                  <a:lnTo>
                    <a:pt x="1659" y="62"/>
                  </a:lnTo>
                  <a:lnTo>
                    <a:pt x="1659" y="62"/>
                  </a:lnTo>
                  <a:lnTo>
                    <a:pt x="1653" y="65"/>
                  </a:lnTo>
                  <a:lnTo>
                    <a:pt x="1648" y="68"/>
                  </a:lnTo>
                  <a:lnTo>
                    <a:pt x="1643" y="74"/>
                  </a:lnTo>
                  <a:lnTo>
                    <a:pt x="1638" y="75"/>
                  </a:lnTo>
                  <a:lnTo>
                    <a:pt x="1638" y="75"/>
                  </a:lnTo>
                  <a:lnTo>
                    <a:pt x="1636" y="77"/>
                  </a:lnTo>
                  <a:lnTo>
                    <a:pt x="1635" y="79"/>
                  </a:lnTo>
                  <a:lnTo>
                    <a:pt x="1631" y="82"/>
                  </a:lnTo>
                  <a:lnTo>
                    <a:pt x="1626" y="84"/>
                  </a:lnTo>
                  <a:lnTo>
                    <a:pt x="1624" y="86"/>
                  </a:lnTo>
                  <a:lnTo>
                    <a:pt x="1624" y="89"/>
                  </a:lnTo>
                  <a:lnTo>
                    <a:pt x="1624" y="89"/>
                  </a:lnTo>
                  <a:lnTo>
                    <a:pt x="1604" y="103"/>
                  </a:lnTo>
                  <a:lnTo>
                    <a:pt x="1584" y="116"/>
                  </a:lnTo>
                  <a:lnTo>
                    <a:pt x="1584" y="116"/>
                  </a:lnTo>
                  <a:lnTo>
                    <a:pt x="1582" y="121"/>
                  </a:lnTo>
                  <a:lnTo>
                    <a:pt x="1578" y="126"/>
                  </a:lnTo>
                  <a:lnTo>
                    <a:pt x="1570" y="133"/>
                  </a:lnTo>
                  <a:lnTo>
                    <a:pt x="1560" y="138"/>
                  </a:lnTo>
                  <a:lnTo>
                    <a:pt x="1549" y="144"/>
                  </a:lnTo>
                  <a:lnTo>
                    <a:pt x="1549" y="144"/>
                  </a:lnTo>
                  <a:lnTo>
                    <a:pt x="1549" y="184"/>
                  </a:lnTo>
                  <a:lnTo>
                    <a:pt x="1549" y="184"/>
                  </a:lnTo>
                  <a:lnTo>
                    <a:pt x="1522" y="184"/>
                  </a:lnTo>
                  <a:lnTo>
                    <a:pt x="1522" y="184"/>
                  </a:lnTo>
                  <a:lnTo>
                    <a:pt x="1520" y="183"/>
                  </a:lnTo>
                  <a:lnTo>
                    <a:pt x="1519" y="181"/>
                  </a:lnTo>
                  <a:lnTo>
                    <a:pt x="1515" y="178"/>
                  </a:lnTo>
                  <a:lnTo>
                    <a:pt x="1510" y="176"/>
                  </a:lnTo>
                  <a:lnTo>
                    <a:pt x="1509" y="174"/>
                  </a:lnTo>
                  <a:lnTo>
                    <a:pt x="1509" y="171"/>
                  </a:lnTo>
                  <a:lnTo>
                    <a:pt x="1509" y="171"/>
                  </a:lnTo>
                  <a:lnTo>
                    <a:pt x="1502" y="171"/>
                  </a:lnTo>
                  <a:lnTo>
                    <a:pt x="1497" y="173"/>
                  </a:lnTo>
                  <a:lnTo>
                    <a:pt x="1493" y="176"/>
                  </a:lnTo>
                  <a:lnTo>
                    <a:pt x="1490" y="179"/>
                  </a:lnTo>
                  <a:lnTo>
                    <a:pt x="1486" y="183"/>
                  </a:lnTo>
                  <a:lnTo>
                    <a:pt x="1481" y="184"/>
                  </a:lnTo>
                  <a:lnTo>
                    <a:pt x="1476" y="186"/>
                  </a:lnTo>
                  <a:lnTo>
                    <a:pt x="1468" y="184"/>
                  </a:lnTo>
                  <a:lnTo>
                    <a:pt x="1468" y="184"/>
                  </a:lnTo>
                  <a:lnTo>
                    <a:pt x="1464" y="179"/>
                  </a:lnTo>
                  <a:lnTo>
                    <a:pt x="1461" y="174"/>
                  </a:lnTo>
                  <a:lnTo>
                    <a:pt x="1456" y="171"/>
                  </a:lnTo>
                  <a:lnTo>
                    <a:pt x="1454" y="164"/>
                  </a:lnTo>
                  <a:lnTo>
                    <a:pt x="1454" y="164"/>
                  </a:lnTo>
                  <a:lnTo>
                    <a:pt x="1445" y="164"/>
                  </a:lnTo>
                  <a:lnTo>
                    <a:pt x="1439" y="162"/>
                  </a:lnTo>
                  <a:lnTo>
                    <a:pt x="1433" y="159"/>
                  </a:lnTo>
                  <a:lnTo>
                    <a:pt x="1433" y="150"/>
                  </a:lnTo>
                  <a:lnTo>
                    <a:pt x="1433" y="150"/>
                  </a:lnTo>
                  <a:lnTo>
                    <a:pt x="1418" y="149"/>
                  </a:lnTo>
                  <a:lnTo>
                    <a:pt x="1404" y="145"/>
                  </a:lnTo>
                  <a:lnTo>
                    <a:pt x="1389" y="142"/>
                  </a:lnTo>
                  <a:lnTo>
                    <a:pt x="1382" y="142"/>
                  </a:lnTo>
                  <a:lnTo>
                    <a:pt x="1372" y="144"/>
                  </a:lnTo>
                  <a:lnTo>
                    <a:pt x="1372" y="144"/>
                  </a:lnTo>
                  <a:lnTo>
                    <a:pt x="1365" y="144"/>
                  </a:lnTo>
                  <a:lnTo>
                    <a:pt x="1358" y="142"/>
                  </a:lnTo>
                  <a:lnTo>
                    <a:pt x="1350" y="135"/>
                  </a:lnTo>
                  <a:lnTo>
                    <a:pt x="1341" y="128"/>
                  </a:lnTo>
                  <a:lnTo>
                    <a:pt x="1331" y="123"/>
                  </a:lnTo>
                  <a:lnTo>
                    <a:pt x="1331" y="123"/>
                  </a:lnTo>
                  <a:lnTo>
                    <a:pt x="1309" y="123"/>
                  </a:lnTo>
                  <a:lnTo>
                    <a:pt x="1287" y="123"/>
                  </a:lnTo>
                  <a:lnTo>
                    <a:pt x="1249" y="116"/>
                  </a:lnTo>
                  <a:lnTo>
                    <a:pt x="1249" y="116"/>
                  </a:lnTo>
                  <a:lnTo>
                    <a:pt x="1249" y="113"/>
                  </a:lnTo>
                  <a:lnTo>
                    <a:pt x="1249" y="113"/>
                  </a:lnTo>
                  <a:lnTo>
                    <a:pt x="1249" y="111"/>
                  </a:lnTo>
                  <a:lnTo>
                    <a:pt x="1249" y="111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6" y="103"/>
                  </a:lnTo>
                  <a:lnTo>
                    <a:pt x="1246" y="103"/>
                  </a:lnTo>
                  <a:lnTo>
                    <a:pt x="1242" y="96"/>
                  </a:lnTo>
                  <a:lnTo>
                    <a:pt x="1241" y="89"/>
                  </a:lnTo>
                  <a:lnTo>
                    <a:pt x="1242" y="82"/>
                  </a:lnTo>
                  <a:lnTo>
                    <a:pt x="1242" y="82"/>
                  </a:lnTo>
                  <a:lnTo>
                    <a:pt x="1244" y="82"/>
                  </a:lnTo>
                  <a:lnTo>
                    <a:pt x="1244" y="82"/>
                  </a:lnTo>
                  <a:lnTo>
                    <a:pt x="1244" y="79"/>
                  </a:lnTo>
                  <a:lnTo>
                    <a:pt x="1244" y="79"/>
                  </a:lnTo>
                  <a:lnTo>
                    <a:pt x="1244" y="75"/>
                  </a:lnTo>
                  <a:lnTo>
                    <a:pt x="1247" y="72"/>
                  </a:lnTo>
                  <a:lnTo>
                    <a:pt x="1254" y="65"/>
                  </a:lnTo>
                  <a:lnTo>
                    <a:pt x="1254" y="65"/>
                  </a:lnTo>
                  <a:lnTo>
                    <a:pt x="1254" y="63"/>
                  </a:lnTo>
                  <a:lnTo>
                    <a:pt x="1254" y="63"/>
                  </a:lnTo>
                  <a:lnTo>
                    <a:pt x="1237" y="70"/>
                  </a:lnTo>
                  <a:lnTo>
                    <a:pt x="1224" y="79"/>
                  </a:lnTo>
                  <a:lnTo>
                    <a:pt x="1195" y="96"/>
                  </a:lnTo>
                  <a:lnTo>
                    <a:pt x="1195" y="96"/>
                  </a:lnTo>
                  <a:lnTo>
                    <a:pt x="1193" y="101"/>
                  </a:lnTo>
                  <a:lnTo>
                    <a:pt x="1191" y="104"/>
                  </a:lnTo>
                  <a:lnTo>
                    <a:pt x="1183" y="109"/>
                  </a:lnTo>
                  <a:lnTo>
                    <a:pt x="1174" y="113"/>
                  </a:lnTo>
                  <a:lnTo>
                    <a:pt x="1167" y="116"/>
                  </a:lnTo>
                  <a:lnTo>
                    <a:pt x="1167" y="116"/>
                  </a:lnTo>
                  <a:lnTo>
                    <a:pt x="1167" y="120"/>
                  </a:lnTo>
                  <a:lnTo>
                    <a:pt x="1167" y="123"/>
                  </a:lnTo>
                  <a:lnTo>
                    <a:pt x="1167" y="123"/>
                  </a:lnTo>
                  <a:lnTo>
                    <a:pt x="1164" y="123"/>
                  </a:lnTo>
                  <a:lnTo>
                    <a:pt x="1160" y="123"/>
                  </a:lnTo>
                  <a:lnTo>
                    <a:pt x="1160" y="123"/>
                  </a:lnTo>
                  <a:lnTo>
                    <a:pt x="1160" y="126"/>
                  </a:lnTo>
                  <a:lnTo>
                    <a:pt x="1160" y="130"/>
                  </a:lnTo>
                  <a:lnTo>
                    <a:pt x="1160" y="130"/>
                  </a:lnTo>
                  <a:lnTo>
                    <a:pt x="1157" y="130"/>
                  </a:lnTo>
                  <a:lnTo>
                    <a:pt x="1154" y="130"/>
                  </a:lnTo>
                  <a:lnTo>
                    <a:pt x="1154" y="130"/>
                  </a:lnTo>
                  <a:lnTo>
                    <a:pt x="1148" y="138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0" y="144"/>
                  </a:lnTo>
                  <a:lnTo>
                    <a:pt x="1138" y="152"/>
                  </a:lnTo>
                  <a:lnTo>
                    <a:pt x="1137" y="161"/>
                  </a:lnTo>
                  <a:lnTo>
                    <a:pt x="1128" y="173"/>
                  </a:lnTo>
                  <a:lnTo>
                    <a:pt x="1125" y="179"/>
                  </a:lnTo>
                  <a:lnTo>
                    <a:pt x="1121" y="186"/>
                  </a:lnTo>
                  <a:lnTo>
                    <a:pt x="1120" y="195"/>
                  </a:lnTo>
                  <a:lnTo>
                    <a:pt x="1120" y="205"/>
                  </a:lnTo>
                  <a:lnTo>
                    <a:pt x="1120" y="205"/>
                  </a:lnTo>
                  <a:lnTo>
                    <a:pt x="1111" y="207"/>
                  </a:lnTo>
                  <a:lnTo>
                    <a:pt x="1108" y="210"/>
                  </a:lnTo>
                  <a:lnTo>
                    <a:pt x="1106" y="217"/>
                  </a:lnTo>
                  <a:lnTo>
                    <a:pt x="1106" y="225"/>
                  </a:lnTo>
                  <a:lnTo>
                    <a:pt x="1106" y="225"/>
                  </a:lnTo>
                  <a:lnTo>
                    <a:pt x="1099" y="225"/>
                  </a:lnTo>
                  <a:lnTo>
                    <a:pt x="1094" y="227"/>
                  </a:lnTo>
                  <a:lnTo>
                    <a:pt x="1085" y="232"/>
                  </a:lnTo>
                  <a:lnTo>
                    <a:pt x="1085" y="232"/>
                  </a:lnTo>
                  <a:lnTo>
                    <a:pt x="1085" y="236"/>
                  </a:lnTo>
                  <a:lnTo>
                    <a:pt x="1085" y="239"/>
                  </a:lnTo>
                  <a:lnTo>
                    <a:pt x="1085" y="239"/>
                  </a:lnTo>
                  <a:lnTo>
                    <a:pt x="1082" y="239"/>
                  </a:lnTo>
                  <a:lnTo>
                    <a:pt x="1079" y="239"/>
                  </a:lnTo>
                  <a:lnTo>
                    <a:pt x="1079" y="239"/>
                  </a:lnTo>
                  <a:lnTo>
                    <a:pt x="1072" y="242"/>
                  </a:lnTo>
                  <a:lnTo>
                    <a:pt x="1065" y="246"/>
                  </a:lnTo>
                  <a:lnTo>
                    <a:pt x="1065" y="246"/>
                  </a:lnTo>
                  <a:lnTo>
                    <a:pt x="1063" y="251"/>
                  </a:lnTo>
                  <a:lnTo>
                    <a:pt x="1058" y="254"/>
                  </a:lnTo>
                  <a:lnTo>
                    <a:pt x="1055" y="256"/>
                  </a:lnTo>
                  <a:lnTo>
                    <a:pt x="1050" y="258"/>
                  </a:lnTo>
                  <a:lnTo>
                    <a:pt x="1039" y="258"/>
                  </a:lnTo>
                  <a:lnTo>
                    <a:pt x="1031" y="259"/>
                  </a:lnTo>
                  <a:lnTo>
                    <a:pt x="1031" y="259"/>
                  </a:lnTo>
                  <a:lnTo>
                    <a:pt x="1029" y="261"/>
                  </a:lnTo>
                  <a:lnTo>
                    <a:pt x="1027" y="266"/>
                  </a:lnTo>
                  <a:lnTo>
                    <a:pt x="1026" y="271"/>
                  </a:lnTo>
                  <a:lnTo>
                    <a:pt x="1024" y="273"/>
                  </a:lnTo>
                  <a:lnTo>
                    <a:pt x="1024" y="273"/>
                  </a:lnTo>
                  <a:lnTo>
                    <a:pt x="1021" y="273"/>
                  </a:lnTo>
                  <a:lnTo>
                    <a:pt x="1016" y="273"/>
                  </a:lnTo>
                  <a:lnTo>
                    <a:pt x="1016" y="273"/>
                  </a:lnTo>
                  <a:lnTo>
                    <a:pt x="1010" y="273"/>
                  </a:lnTo>
                  <a:lnTo>
                    <a:pt x="1010" y="273"/>
                  </a:lnTo>
                  <a:lnTo>
                    <a:pt x="1010" y="277"/>
                  </a:lnTo>
                  <a:lnTo>
                    <a:pt x="1010" y="280"/>
                  </a:lnTo>
                  <a:lnTo>
                    <a:pt x="1010" y="280"/>
                  </a:lnTo>
                  <a:lnTo>
                    <a:pt x="1005" y="280"/>
                  </a:lnTo>
                  <a:lnTo>
                    <a:pt x="1005" y="280"/>
                  </a:lnTo>
                  <a:lnTo>
                    <a:pt x="997" y="280"/>
                  </a:lnTo>
                  <a:lnTo>
                    <a:pt x="997" y="280"/>
                  </a:lnTo>
                  <a:lnTo>
                    <a:pt x="983" y="287"/>
                  </a:lnTo>
                  <a:lnTo>
                    <a:pt x="969" y="294"/>
                  </a:lnTo>
                  <a:lnTo>
                    <a:pt x="969" y="294"/>
                  </a:lnTo>
                  <a:lnTo>
                    <a:pt x="939" y="282"/>
                  </a:lnTo>
                  <a:lnTo>
                    <a:pt x="939" y="282"/>
                  </a:lnTo>
                  <a:lnTo>
                    <a:pt x="917" y="275"/>
                  </a:lnTo>
                  <a:lnTo>
                    <a:pt x="917" y="275"/>
                  </a:lnTo>
                  <a:lnTo>
                    <a:pt x="908" y="273"/>
                  </a:lnTo>
                  <a:lnTo>
                    <a:pt x="908" y="273"/>
                  </a:lnTo>
                  <a:lnTo>
                    <a:pt x="886" y="273"/>
                  </a:lnTo>
                  <a:lnTo>
                    <a:pt x="862" y="273"/>
                  </a:lnTo>
                  <a:lnTo>
                    <a:pt x="840" y="271"/>
                  </a:lnTo>
                  <a:lnTo>
                    <a:pt x="819" y="273"/>
                  </a:lnTo>
                  <a:lnTo>
                    <a:pt x="819" y="273"/>
                  </a:lnTo>
                  <a:lnTo>
                    <a:pt x="812" y="275"/>
                  </a:lnTo>
                  <a:lnTo>
                    <a:pt x="807" y="278"/>
                  </a:lnTo>
                  <a:lnTo>
                    <a:pt x="800" y="280"/>
                  </a:lnTo>
                  <a:lnTo>
                    <a:pt x="792" y="280"/>
                  </a:lnTo>
                  <a:lnTo>
                    <a:pt x="792" y="280"/>
                  </a:lnTo>
                  <a:lnTo>
                    <a:pt x="788" y="280"/>
                  </a:lnTo>
                  <a:lnTo>
                    <a:pt x="787" y="282"/>
                  </a:lnTo>
                  <a:lnTo>
                    <a:pt x="785" y="287"/>
                  </a:lnTo>
                  <a:lnTo>
                    <a:pt x="771" y="287"/>
                  </a:lnTo>
                  <a:lnTo>
                    <a:pt x="771" y="287"/>
                  </a:lnTo>
                  <a:lnTo>
                    <a:pt x="770" y="292"/>
                  </a:lnTo>
                  <a:lnTo>
                    <a:pt x="768" y="294"/>
                  </a:lnTo>
                  <a:lnTo>
                    <a:pt x="765" y="294"/>
                  </a:lnTo>
                  <a:lnTo>
                    <a:pt x="765" y="294"/>
                  </a:lnTo>
                  <a:lnTo>
                    <a:pt x="753" y="288"/>
                  </a:lnTo>
                  <a:lnTo>
                    <a:pt x="739" y="285"/>
                  </a:lnTo>
                  <a:lnTo>
                    <a:pt x="725" y="282"/>
                  </a:lnTo>
                  <a:lnTo>
                    <a:pt x="710" y="280"/>
                  </a:lnTo>
                  <a:lnTo>
                    <a:pt x="710" y="280"/>
                  </a:lnTo>
                  <a:lnTo>
                    <a:pt x="700" y="285"/>
                  </a:lnTo>
                  <a:lnTo>
                    <a:pt x="691" y="290"/>
                  </a:lnTo>
                  <a:lnTo>
                    <a:pt x="676" y="304"/>
                  </a:lnTo>
                  <a:lnTo>
                    <a:pt x="661" y="317"/>
                  </a:lnTo>
                  <a:lnTo>
                    <a:pt x="652" y="324"/>
                  </a:lnTo>
                  <a:lnTo>
                    <a:pt x="642" y="328"/>
                  </a:lnTo>
                  <a:lnTo>
                    <a:pt x="584" y="328"/>
                  </a:lnTo>
                  <a:lnTo>
                    <a:pt x="584" y="328"/>
                  </a:lnTo>
                  <a:lnTo>
                    <a:pt x="589" y="334"/>
                  </a:lnTo>
                  <a:lnTo>
                    <a:pt x="592" y="341"/>
                  </a:lnTo>
                  <a:lnTo>
                    <a:pt x="574" y="341"/>
                  </a:lnTo>
                  <a:lnTo>
                    <a:pt x="574" y="341"/>
                  </a:lnTo>
                  <a:lnTo>
                    <a:pt x="565" y="340"/>
                  </a:lnTo>
                  <a:lnTo>
                    <a:pt x="565" y="340"/>
                  </a:lnTo>
                  <a:lnTo>
                    <a:pt x="529" y="329"/>
                  </a:lnTo>
                  <a:lnTo>
                    <a:pt x="509" y="328"/>
                  </a:lnTo>
                  <a:lnTo>
                    <a:pt x="497" y="328"/>
                  </a:lnTo>
                  <a:lnTo>
                    <a:pt x="485" y="328"/>
                  </a:lnTo>
                  <a:lnTo>
                    <a:pt x="485" y="328"/>
                  </a:lnTo>
                  <a:lnTo>
                    <a:pt x="473" y="326"/>
                  </a:lnTo>
                  <a:lnTo>
                    <a:pt x="463" y="323"/>
                  </a:lnTo>
                  <a:lnTo>
                    <a:pt x="444" y="314"/>
                  </a:lnTo>
                  <a:lnTo>
                    <a:pt x="444" y="314"/>
                  </a:lnTo>
                  <a:lnTo>
                    <a:pt x="437" y="312"/>
                  </a:lnTo>
                  <a:lnTo>
                    <a:pt x="432" y="312"/>
                  </a:lnTo>
                  <a:lnTo>
                    <a:pt x="425" y="316"/>
                  </a:lnTo>
                  <a:lnTo>
                    <a:pt x="420" y="321"/>
                  </a:lnTo>
                  <a:lnTo>
                    <a:pt x="415" y="321"/>
                  </a:lnTo>
                  <a:lnTo>
                    <a:pt x="410" y="321"/>
                  </a:lnTo>
                  <a:lnTo>
                    <a:pt x="410" y="321"/>
                  </a:lnTo>
                  <a:lnTo>
                    <a:pt x="403" y="316"/>
                  </a:lnTo>
                  <a:lnTo>
                    <a:pt x="395" y="312"/>
                  </a:lnTo>
                  <a:lnTo>
                    <a:pt x="386" y="309"/>
                  </a:lnTo>
                  <a:lnTo>
                    <a:pt x="378" y="307"/>
                  </a:lnTo>
                  <a:lnTo>
                    <a:pt x="360" y="307"/>
                  </a:lnTo>
                  <a:lnTo>
                    <a:pt x="343" y="311"/>
                  </a:lnTo>
                  <a:lnTo>
                    <a:pt x="306" y="317"/>
                  </a:lnTo>
                  <a:lnTo>
                    <a:pt x="285" y="321"/>
                  </a:lnTo>
                  <a:lnTo>
                    <a:pt x="266" y="321"/>
                  </a:lnTo>
                  <a:lnTo>
                    <a:pt x="266" y="321"/>
                  </a:lnTo>
                  <a:lnTo>
                    <a:pt x="256" y="323"/>
                  </a:lnTo>
                  <a:lnTo>
                    <a:pt x="249" y="326"/>
                  </a:lnTo>
                  <a:lnTo>
                    <a:pt x="241" y="331"/>
                  </a:lnTo>
                  <a:lnTo>
                    <a:pt x="232" y="334"/>
                  </a:lnTo>
                  <a:lnTo>
                    <a:pt x="232" y="334"/>
                  </a:lnTo>
                  <a:lnTo>
                    <a:pt x="224" y="336"/>
                  </a:lnTo>
                  <a:lnTo>
                    <a:pt x="215" y="338"/>
                  </a:lnTo>
                  <a:lnTo>
                    <a:pt x="207" y="340"/>
                  </a:lnTo>
                  <a:lnTo>
                    <a:pt x="198" y="341"/>
                  </a:lnTo>
                  <a:lnTo>
                    <a:pt x="198" y="341"/>
                  </a:lnTo>
                  <a:lnTo>
                    <a:pt x="197" y="340"/>
                  </a:lnTo>
                  <a:lnTo>
                    <a:pt x="197" y="338"/>
                  </a:lnTo>
                  <a:lnTo>
                    <a:pt x="191" y="336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3"/>
                  </a:lnTo>
                  <a:lnTo>
                    <a:pt x="178" y="333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1" y="324"/>
                  </a:lnTo>
                  <a:lnTo>
                    <a:pt x="186" y="321"/>
                  </a:lnTo>
                  <a:lnTo>
                    <a:pt x="186" y="321"/>
                  </a:lnTo>
                  <a:lnTo>
                    <a:pt x="178" y="317"/>
                  </a:lnTo>
                  <a:lnTo>
                    <a:pt x="174" y="316"/>
                  </a:lnTo>
                  <a:lnTo>
                    <a:pt x="171" y="314"/>
                  </a:lnTo>
                  <a:lnTo>
                    <a:pt x="171" y="314"/>
                  </a:lnTo>
                  <a:lnTo>
                    <a:pt x="168" y="312"/>
                  </a:lnTo>
                  <a:lnTo>
                    <a:pt x="166" y="311"/>
                  </a:lnTo>
                  <a:lnTo>
                    <a:pt x="162" y="305"/>
                  </a:lnTo>
                  <a:lnTo>
                    <a:pt x="161" y="299"/>
                  </a:lnTo>
                  <a:lnTo>
                    <a:pt x="157" y="294"/>
                  </a:lnTo>
                  <a:lnTo>
                    <a:pt x="157" y="294"/>
                  </a:lnTo>
                  <a:lnTo>
                    <a:pt x="159" y="287"/>
                  </a:lnTo>
                  <a:lnTo>
                    <a:pt x="161" y="282"/>
                  </a:lnTo>
                  <a:lnTo>
                    <a:pt x="168" y="271"/>
                  </a:lnTo>
                  <a:lnTo>
                    <a:pt x="176" y="263"/>
                  </a:lnTo>
                  <a:lnTo>
                    <a:pt x="185" y="256"/>
                  </a:lnTo>
                  <a:lnTo>
                    <a:pt x="193" y="249"/>
                  </a:lnTo>
                  <a:lnTo>
                    <a:pt x="200" y="239"/>
                  </a:lnTo>
                  <a:lnTo>
                    <a:pt x="203" y="234"/>
                  </a:lnTo>
                  <a:lnTo>
                    <a:pt x="205" y="227"/>
                  </a:lnTo>
                  <a:lnTo>
                    <a:pt x="205" y="220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191" y="207"/>
                  </a:lnTo>
                  <a:lnTo>
                    <a:pt x="178" y="201"/>
                  </a:lnTo>
                  <a:lnTo>
                    <a:pt x="164" y="196"/>
                  </a:lnTo>
                  <a:lnTo>
                    <a:pt x="151" y="191"/>
                  </a:lnTo>
                  <a:lnTo>
                    <a:pt x="151" y="191"/>
                  </a:lnTo>
                  <a:lnTo>
                    <a:pt x="133" y="191"/>
                  </a:lnTo>
                  <a:lnTo>
                    <a:pt x="127" y="190"/>
                  </a:lnTo>
                  <a:lnTo>
                    <a:pt x="125" y="188"/>
                  </a:lnTo>
                  <a:lnTo>
                    <a:pt x="123" y="184"/>
                  </a:lnTo>
                  <a:lnTo>
                    <a:pt x="123" y="184"/>
                  </a:lnTo>
                  <a:lnTo>
                    <a:pt x="115" y="183"/>
                  </a:lnTo>
                  <a:lnTo>
                    <a:pt x="106" y="181"/>
                  </a:lnTo>
                  <a:lnTo>
                    <a:pt x="99" y="176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8" y="164"/>
                  </a:lnTo>
                  <a:lnTo>
                    <a:pt x="101" y="159"/>
                  </a:lnTo>
                  <a:lnTo>
                    <a:pt x="103" y="152"/>
                  </a:lnTo>
                  <a:lnTo>
                    <a:pt x="103" y="144"/>
                  </a:lnTo>
                  <a:lnTo>
                    <a:pt x="103" y="144"/>
                  </a:lnTo>
                  <a:lnTo>
                    <a:pt x="93" y="144"/>
                  </a:lnTo>
                  <a:lnTo>
                    <a:pt x="84" y="142"/>
                  </a:lnTo>
                  <a:lnTo>
                    <a:pt x="84" y="142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79" y="150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6" y="157"/>
                  </a:lnTo>
                  <a:lnTo>
                    <a:pt x="76" y="198"/>
                  </a:lnTo>
                  <a:lnTo>
                    <a:pt x="76" y="198"/>
                  </a:lnTo>
                  <a:lnTo>
                    <a:pt x="76" y="201"/>
                  </a:lnTo>
                  <a:lnTo>
                    <a:pt x="76" y="205"/>
                  </a:lnTo>
                  <a:lnTo>
                    <a:pt x="76" y="210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9" y="212"/>
                  </a:lnTo>
                  <a:lnTo>
                    <a:pt x="65" y="219"/>
                  </a:lnTo>
                  <a:lnTo>
                    <a:pt x="62" y="225"/>
                  </a:lnTo>
                  <a:lnTo>
                    <a:pt x="62" y="225"/>
                  </a:lnTo>
                  <a:lnTo>
                    <a:pt x="58" y="227"/>
                  </a:lnTo>
                  <a:lnTo>
                    <a:pt x="55" y="229"/>
                  </a:lnTo>
                  <a:lnTo>
                    <a:pt x="52" y="230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7" y="237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6"/>
                  </a:lnTo>
                  <a:lnTo>
                    <a:pt x="41" y="246"/>
                  </a:lnTo>
                  <a:lnTo>
                    <a:pt x="41" y="246"/>
                  </a:lnTo>
                  <a:lnTo>
                    <a:pt x="40" y="249"/>
                  </a:lnTo>
                  <a:lnTo>
                    <a:pt x="38" y="253"/>
                  </a:lnTo>
                  <a:lnTo>
                    <a:pt x="35" y="256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24" y="259"/>
                  </a:lnTo>
                  <a:lnTo>
                    <a:pt x="14" y="259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4" y="282"/>
                  </a:lnTo>
                  <a:lnTo>
                    <a:pt x="4" y="294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0" y="365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7" y="396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6" y="415"/>
                  </a:lnTo>
                  <a:lnTo>
                    <a:pt x="19" y="420"/>
                  </a:lnTo>
                  <a:lnTo>
                    <a:pt x="23" y="423"/>
                  </a:lnTo>
                  <a:lnTo>
                    <a:pt x="28" y="425"/>
                  </a:lnTo>
                  <a:lnTo>
                    <a:pt x="38" y="430"/>
                  </a:lnTo>
                  <a:lnTo>
                    <a:pt x="48" y="437"/>
                  </a:lnTo>
                  <a:lnTo>
                    <a:pt x="48" y="437"/>
                  </a:lnTo>
                  <a:lnTo>
                    <a:pt x="50" y="438"/>
                  </a:lnTo>
                  <a:lnTo>
                    <a:pt x="50" y="442"/>
                  </a:lnTo>
                  <a:lnTo>
                    <a:pt x="52" y="444"/>
                  </a:lnTo>
                  <a:lnTo>
                    <a:pt x="55" y="444"/>
                  </a:lnTo>
                  <a:lnTo>
                    <a:pt x="55" y="444"/>
                  </a:lnTo>
                  <a:lnTo>
                    <a:pt x="53" y="454"/>
                  </a:lnTo>
                  <a:lnTo>
                    <a:pt x="55" y="461"/>
                  </a:lnTo>
                  <a:lnTo>
                    <a:pt x="57" y="467"/>
                  </a:lnTo>
                  <a:lnTo>
                    <a:pt x="60" y="473"/>
                  </a:lnTo>
                  <a:lnTo>
                    <a:pt x="65" y="485"/>
                  </a:lnTo>
                  <a:lnTo>
                    <a:pt x="67" y="491"/>
                  </a:lnTo>
                  <a:lnTo>
                    <a:pt x="69" y="498"/>
                  </a:lnTo>
                  <a:lnTo>
                    <a:pt x="69" y="498"/>
                  </a:lnTo>
                  <a:lnTo>
                    <a:pt x="69" y="503"/>
                  </a:lnTo>
                  <a:lnTo>
                    <a:pt x="72" y="507"/>
                  </a:lnTo>
                  <a:lnTo>
                    <a:pt x="76" y="510"/>
                  </a:lnTo>
                  <a:lnTo>
                    <a:pt x="81" y="510"/>
                  </a:lnTo>
                  <a:lnTo>
                    <a:pt x="91" y="512"/>
                  </a:lnTo>
                  <a:lnTo>
                    <a:pt x="94" y="515"/>
                  </a:lnTo>
                  <a:lnTo>
                    <a:pt x="96" y="519"/>
                  </a:lnTo>
                  <a:lnTo>
                    <a:pt x="96" y="519"/>
                  </a:lnTo>
                  <a:lnTo>
                    <a:pt x="99" y="520"/>
                  </a:lnTo>
                  <a:lnTo>
                    <a:pt x="103" y="522"/>
                  </a:lnTo>
                  <a:lnTo>
                    <a:pt x="110" y="526"/>
                  </a:lnTo>
                  <a:lnTo>
                    <a:pt x="113" y="527"/>
                  </a:lnTo>
                  <a:lnTo>
                    <a:pt x="116" y="529"/>
                  </a:lnTo>
                  <a:lnTo>
                    <a:pt x="116" y="534"/>
                  </a:lnTo>
                  <a:lnTo>
                    <a:pt x="116" y="539"/>
                  </a:lnTo>
                  <a:lnTo>
                    <a:pt x="137" y="539"/>
                  </a:lnTo>
                  <a:lnTo>
                    <a:pt x="137" y="539"/>
                  </a:lnTo>
                  <a:lnTo>
                    <a:pt x="139" y="543"/>
                  </a:lnTo>
                  <a:lnTo>
                    <a:pt x="142" y="544"/>
                  </a:lnTo>
                  <a:lnTo>
                    <a:pt x="151" y="546"/>
                  </a:lnTo>
                  <a:lnTo>
                    <a:pt x="151" y="546"/>
                  </a:lnTo>
                  <a:lnTo>
                    <a:pt x="157" y="556"/>
                  </a:lnTo>
                  <a:lnTo>
                    <a:pt x="164" y="565"/>
                  </a:lnTo>
                  <a:lnTo>
                    <a:pt x="181" y="580"/>
                  </a:lnTo>
                  <a:lnTo>
                    <a:pt x="198" y="596"/>
                  </a:lnTo>
                  <a:lnTo>
                    <a:pt x="205" y="604"/>
                  </a:lnTo>
                  <a:lnTo>
                    <a:pt x="212" y="614"/>
                  </a:lnTo>
                  <a:lnTo>
                    <a:pt x="212" y="614"/>
                  </a:lnTo>
                  <a:lnTo>
                    <a:pt x="222" y="614"/>
                  </a:lnTo>
                  <a:lnTo>
                    <a:pt x="232" y="614"/>
                  </a:lnTo>
                  <a:lnTo>
                    <a:pt x="239" y="618"/>
                  </a:lnTo>
                  <a:lnTo>
                    <a:pt x="246" y="621"/>
                  </a:lnTo>
                  <a:lnTo>
                    <a:pt x="246" y="621"/>
                  </a:lnTo>
                  <a:lnTo>
                    <a:pt x="243" y="628"/>
                  </a:lnTo>
                  <a:lnTo>
                    <a:pt x="237" y="633"/>
                  </a:lnTo>
                  <a:lnTo>
                    <a:pt x="232" y="638"/>
                  </a:lnTo>
                  <a:lnTo>
                    <a:pt x="226" y="642"/>
                  </a:lnTo>
                  <a:lnTo>
                    <a:pt x="226" y="642"/>
                  </a:lnTo>
                  <a:lnTo>
                    <a:pt x="220" y="645"/>
                  </a:lnTo>
                  <a:lnTo>
                    <a:pt x="215" y="648"/>
                  </a:lnTo>
                  <a:lnTo>
                    <a:pt x="210" y="654"/>
                  </a:lnTo>
                  <a:lnTo>
                    <a:pt x="205" y="655"/>
                  </a:lnTo>
                  <a:lnTo>
                    <a:pt x="205" y="655"/>
                  </a:lnTo>
                  <a:lnTo>
                    <a:pt x="202" y="660"/>
                  </a:lnTo>
                  <a:lnTo>
                    <a:pt x="198" y="666"/>
                  </a:lnTo>
                  <a:lnTo>
                    <a:pt x="193" y="669"/>
                  </a:lnTo>
                  <a:lnTo>
                    <a:pt x="191" y="676"/>
                  </a:lnTo>
                  <a:lnTo>
                    <a:pt x="191" y="676"/>
                  </a:lnTo>
                  <a:lnTo>
                    <a:pt x="191" y="677"/>
                  </a:lnTo>
                  <a:lnTo>
                    <a:pt x="190" y="679"/>
                  </a:lnTo>
                  <a:lnTo>
                    <a:pt x="186" y="681"/>
                  </a:lnTo>
                  <a:lnTo>
                    <a:pt x="181" y="681"/>
                  </a:lnTo>
                  <a:lnTo>
                    <a:pt x="178" y="683"/>
                  </a:lnTo>
                  <a:lnTo>
                    <a:pt x="178" y="683"/>
                  </a:lnTo>
                  <a:lnTo>
                    <a:pt x="176" y="688"/>
                  </a:lnTo>
                  <a:lnTo>
                    <a:pt x="174" y="689"/>
                  </a:lnTo>
                  <a:lnTo>
                    <a:pt x="171" y="689"/>
                  </a:lnTo>
                  <a:lnTo>
                    <a:pt x="171" y="689"/>
                  </a:lnTo>
                  <a:lnTo>
                    <a:pt x="173" y="696"/>
                  </a:lnTo>
                  <a:lnTo>
                    <a:pt x="171" y="701"/>
                  </a:lnTo>
                  <a:lnTo>
                    <a:pt x="169" y="708"/>
                  </a:lnTo>
                  <a:lnTo>
                    <a:pt x="164" y="713"/>
                  </a:lnTo>
                  <a:lnTo>
                    <a:pt x="164" y="718"/>
                  </a:lnTo>
                  <a:lnTo>
                    <a:pt x="164" y="723"/>
                  </a:lnTo>
                  <a:lnTo>
                    <a:pt x="164" y="744"/>
                  </a:lnTo>
                  <a:lnTo>
                    <a:pt x="164" y="744"/>
                  </a:lnTo>
                  <a:lnTo>
                    <a:pt x="157" y="744"/>
                  </a:lnTo>
                  <a:lnTo>
                    <a:pt x="157" y="744"/>
                  </a:lnTo>
                  <a:lnTo>
                    <a:pt x="147" y="746"/>
                  </a:lnTo>
                  <a:lnTo>
                    <a:pt x="137" y="747"/>
                  </a:lnTo>
                  <a:lnTo>
                    <a:pt x="128" y="751"/>
                  </a:lnTo>
                  <a:lnTo>
                    <a:pt x="120" y="754"/>
                  </a:lnTo>
                  <a:lnTo>
                    <a:pt x="106" y="764"/>
                  </a:lnTo>
                  <a:lnTo>
                    <a:pt x="98" y="768"/>
                  </a:lnTo>
                  <a:lnTo>
                    <a:pt x="89" y="771"/>
                  </a:lnTo>
                  <a:lnTo>
                    <a:pt x="89" y="771"/>
                  </a:lnTo>
                  <a:lnTo>
                    <a:pt x="89" y="785"/>
                  </a:lnTo>
                  <a:lnTo>
                    <a:pt x="91" y="799"/>
                  </a:lnTo>
                  <a:lnTo>
                    <a:pt x="96" y="822"/>
                  </a:lnTo>
                  <a:lnTo>
                    <a:pt x="99" y="848"/>
                  </a:lnTo>
                  <a:lnTo>
                    <a:pt x="101" y="860"/>
                  </a:lnTo>
                  <a:lnTo>
                    <a:pt x="103" y="874"/>
                  </a:lnTo>
                  <a:lnTo>
                    <a:pt x="103" y="874"/>
                  </a:lnTo>
                  <a:lnTo>
                    <a:pt x="103" y="901"/>
                  </a:lnTo>
                  <a:lnTo>
                    <a:pt x="103" y="901"/>
                  </a:lnTo>
                  <a:lnTo>
                    <a:pt x="103" y="904"/>
                  </a:lnTo>
                  <a:lnTo>
                    <a:pt x="103" y="908"/>
                  </a:lnTo>
                  <a:lnTo>
                    <a:pt x="103" y="913"/>
                  </a:lnTo>
                  <a:lnTo>
                    <a:pt x="103" y="914"/>
                  </a:lnTo>
                  <a:lnTo>
                    <a:pt x="103" y="914"/>
                  </a:lnTo>
                  <a:lnTo>
                    <a:pt x="106" y="914"/>
                  </a:lnTo>
                  <a:lnTo>
                    <a:pt x="110" y="914"/>
                  </a:lnTo>
                  <a:lnTo>
                    <a:pt x="110" y="914"/>
                  </a:lnTo>
                  <a:lnTo>
                    <a:pt x="113" y="921"/>
                  </a:lnTo>
                  <a:lnTo>
                    <a:pt x="116" y="928"/>
                  </a:lnTo>
                  <a:lnTo>
                    <a:pt x="116" y="928"/>
                  </a:lnTo>
                  <a:lnTo>
                    <a:pt x="120" y="930"/>
                  </a:lnTo>
                  <a:lnTo>
                    <a:pt x="123" y="932"/>
                  </a:lnTo>
                  <a:lnTo>
                    <a:pt x="127" y="933"/>
                  </a:lnTo>
                  <a:lnTo>
                    <a:pt x="130" y="935"/>
                  </a:lnTo>
                  <a:lnTo>
                    <a:pt x="130" y="935"/>
                  </a:lnTo>
                  <a:lnTo>
                    <a:pt x="132" y="940"/>
                  </a:lnTo>
                  <a:lnTo>
                    <a:pt x="132" y="943"/>
                  </a:lnTo>
                  <a:lnTo>
                    <a:pt x="132" y="947"/>
                  </a:lnTo>
                  <a:lnTo>
                    <a:pt x="133" y="949"/>
                  </a:lnTo>
                  <a:lnTo>
                    <a:pt x="137" y="949"/>
                  </a:lnTo>
                  <a:lnTo>
                    <a:pt x="137" y="949"/>
                  </a:lnTo>
                  <a:lnTo>
                    <a:pt x="135" y="957"/>
                  </a:lnTo>
                  <a:lnTo>
                    <a:pt x="133" y="966"/>
                  </a:lnTo>
                  <a:lnTo>
                    <a:pt x="128" y="971"/>
                  </a:lnTo>
                  <a:lnTo>
                    <a:pt x="123" y="976"/>
                  </a:lnTo>
                  <a:lnTo>
                    <a:pt x="123" y="976"/>
                  </a:lnTo>
                  <a:lnTo>
                    <a:pt x="122" y="981"/>
                  </a:lnTo>
                  <a:lnTo>
                    <a:pt x="120" y="983"/>
                  </a:lnTo>
                  <a:lnTo>
                    <a:pt x="115" y="988"/>
                  </a:lnTo>
                  <a:lnTo>
                    <a:pt x="111" y="989"/>
                  </a:lnTo>
                  <a:lnTo>
                    <a:pt x="110" y="993"/>
                  </a:lnTo>
                  <a:lnTo>
                    <a:pt x="108" y="998"/>
                  </a:lnTo>
                  <a:lnTo>
                    <a:pt x="110" y="1003"/>
                  </a:lnTo>
                  <a:lnTo>
                    <a:pt x="110" y="1003"/>
                  </a:lnTo>
                  <a:lnTo>
                    <a:pt x="116" y="1003"/>
                  </a:lnTo>
                  <a:lnTo>
                    <a:pt x="123" y="1007"/>
                  </a:lnTo>
                  <a:lnTo>
                    <a:pt x="127" y="1012"/>
                  </a:lnTo>
                  <a:lnTo>
                    <a:pt x="130" y="1017"/>
                  </a:lnTo>
                  <a:lnTo>
                    <a:pt x="130" y="1017"/>
                  </a:lnTo>
                  <a:lnTo>
                    <a:pt x="127" y="1018"/>
                  </a:lnTo>
                  <a:lnTo>
                    <a:pt x="125" y="1020"/>
                  </a:lnTo>
                  <a:lnTo>
                    <a:pt x="123" y="1027"/>
                  </a:lnTo>
                  <a:lnTo>
                    <a:pt x="123" y="1044"/>
                  </a:lnTo>
                  <a:lnTo>
                    <a:pt x="123" y="1044"/>
                  </a:lnTo>
                  <a:lnTo>
                    <a:pt x="127" y="1044"/>
                  </a:lnTo>
                  <a:lnTo>
                    <a:pt x="128" y="1046"/>
                  </a:lnTo>
                  <a:lnTo>
                    <a:pt x="128" y="1049"/>
                  </a:lnTo>
                  <a:lnTo>
                    <a:pt x="130" y="1051"/>
                  </a:lnTo>
                  <a:lnTo>
                    <a:pt x="130" y="1051"/>
                  </a:lnTo>
                  <a:lnTo>
                    <a:pt x="139" y="1056"/>
                  </a:lnTo>
                  <a:lnTo>
                    <a:pt x="142" y="1059"/>
                  </a:lnTo>
                  <a:lnTo>
                    <a:pt x="144" y="1065"/>
                  </a:lnTo>
                  <a:lnTo>
                    <a:pt x="144" y="1065"/>
                  </a:lnTo>
                  <a:lnTo>
                    <a:pt x="144" y="1068"/>
                  </a:lnTo>
                  <a:lnTo>
                    <a:pt x="145" y="1071"/>
                  </a:lnTo>
                  <a:lnTo>
                    <a:pt x="151" y="1075"/>
                  </a:lnTo>
                  <a:lnTo>
                    <a:pt x="154" y="1080"/>
                  </a:lnTo>
                  <a:lnTo>
                    <a:pt x="157" y="1085"/>
                  </a:lnTo>
                  <a:lnTo>
                    <a:pt x="157" y="1085"/>
                  </a:lnTo>
                  <a:lnTo>
                    <a:pt x="164" y="1085"/>
                  </a:lnTo>
                  <a:lnTo>
                    <a:pt x="169" y="1087"/>
                  </a:lnTo>
                  <a:lnTo>
                    <a:pt x="173" y="1090"/>
                  </a:lnTo>
                  <a:lnTo>
                    <a:pt x="178" y="1092"/>
                  </a:lnTo>
                  <a:lnTo>
                    <a:pt x="178" y="1092"/>
                  </a:lnTo>
                  <a:lnTo>
                    <a:pt x="181" y="1094"/>
                  </a:lnTo>
                  <a:lnTo>
                    <a:pt x="183" y="1095"/>
                  </a:lnTo>
                  <a:lnTo>
                    <a:pt x="183" y="1097"/>
                  </a:lnTo>
                  <a:lnTo>
                    <a:pt x="185" y="1099"/>
                  </a:lnTo>
                  <a:lnTo>
                    <a:pt x="185" y="1099"/>
                  </a:lnTo>
                  <a:lnTo>
                    <a:pt x="190" y="1099"/>
                  </a:lnTo>
                  <a:lnTo>
                    <a:pt x="195" y="1099"/>
                  </a:lnTo>
                  <a:lnTo>
                    <a:pt x="205" y="1099"/>
                  </a:lnTo>
                  <a:lnTo>
                    <a:pt x="205" y="1099"/>
                  </a:lnTo>
                  <a:lnTo>
                    <a:pt x="209" y="1100"/>
                  </a:lnTo>
                  <a:lnTo>
                    <a:pt x="210" y="1102"/>
                  </a:lnTo>
                  <a:lnTo>
                    <a:pt x="210" y="1104"/>
                  </a:lnTo>
                  <a:lnTo>
                    <a:pt x="212" y="1106"/>
                  </a:lnTo>
                  <a:lnTo>
                    <a:pt x="212" y="1106"/>
                  </a:lnTo>
                  <a:lnTo>
                    <a:pt x="219" y="1107"/>
                  </a:lnTo>
                  <a:lnTo>
                    <a:pt x="226" y="1106"/>
                  </a:lnTo>
                  <a:lnTo>
                    <a:pt x="232" y="1106"/>
                  </a:lnTo>
                  <a:lnTo>
                    <a:pt x="239" y="1106"/>
                  </a:lnTo>
                  <a:lnTo>
                    <a:pt x="239" y="1106"/>
                  </a:lnTo>
                  <a:lnTo>
                    <a:pt x="241" y="1107"/>
                  </a:lnTo>
                  <a:lnTo>
                    <a:pt x="244" y="1109"/>
                  </a:lnTo>
                  <a:lnTo>
                    <a:pt x="246" y="1112"/>
                  </a:lnTo>
                  <a:lnTo>
                    <a:pt x="246" y="1112"/>
                  </a:lnTo>
                  <a:lnTo>
                    <a:pt x="253" y="1112"/>
                  </a:lnTo>
                  <a:lnTo>
                    <a:pt x="260" y="1112"/>
                  </a:lnTo>
                  <a:lnTo>
                    <a:pt x="266" y="1112"/>
                  </a:lnTo>
                  <a:lnTo>
                    <a:pt x="273" y="1112"/>
                  </a:lnTo>
                  <a:lnTo>
                    <a:pt x="273" y="1112"/>
                  </a:lnTo>
                  <a:lnTo>
                    <a:pt x="277" y="1119"/>
                  </a:lnTo>
                  <a:lnTo>
                    <a:pt x="282" y="1124"/>
                  </a:lnTo>
                  <a:lnTo>
                    <a:pt x="287" y="1130"/>
                  </a:lnTo>
                  <a:lnTo>
                    <a:pt x="294" y="1133"/>
                  </a:lnTo>
                  <a:lnTo>
                    <a:pt x="294" y="1133"/>
                  </a:lnTo>
                  <a:lnTo>
                    <a:pt x="292" y="1148"/>
                  </a:lnTo>
                  <a:lnTo>
                    <a:pt x="296" y="1159"/>
                  </a:lnTo>
                  <a:lnTo>
                    <a:pt x="297" y="1170"/>
                  </a:lnTo>
                  <a:lnTo>
                    <a:pt x="301" y="1181"/>
                  </a:lnTo>
                  <a:lnTo>
                    <a:pt x="301" y="1181"/>
                  </a:lnTo>
                  <a:lnTo>
                    <a:pt x="308" y="1193"/>
                  </a:lnTo>
                  <a:lnTo>
                    <a:pt x="318" y="1201"/>
                  </a:lnTo>
                  <a:lnTo>
                    <a:pt x="330" y="1208"/>
                  </a:lnTo>
                  <a:lnTo>
                    <a:pt x="342" y="1215"/>
                  </a:lnTo>
                  <a:lnTo>
                    <a:pt x="342" y="1215"/>
                  </a:lnTo>
                  <a:lnTo>
                    <a:pt x="342" y="1220"/>
                  </a:lnTo>
                  <a:lnTo>
                    <a:pt x="343" y="1225"/>
                  </a:lnTo>
                  <a:lnTo>
                    <a:pt x="347" y="1234"/>
                  </a:lnTo>
                  <a:lnTo>
                    <a:pt x="352" y="1240"/>
                  </a:lnTo>
                  <a:lnTo>
                    <a:pt x="355" y="1249"/>
                  </a:lnTo>
                  <a:lnTo>
                    <a:pt x="355" y="1249"/>
                  </a:lnTo>
                  <a:lnTo>
                    <a:pt x="354" y="1266"/>
                  </a:lnTo>
                  <a:lnTo>
                    <a:pt x="349" y="1281"/>
                  </a:lnTo>
                  <a:lnTo>
                    <a:pt x="345" y="1295"/>
                  </a:lnTo>
                  <a:lnTo>
                    <a:pt x="342" y="1310"/>
                  </a:lnTo>
                  <a:lnTo>
                    <a:pt x="342" y="1310"/>
                  </a:lnTo>
                  <a:lnTo>
                    <a:pt x="343" y="1319"/>
                  </a:lnTo>
                  <a:lnTo>
                    <a:pt x="345" y="1327"/>
                  </a:lnTo>
                  <a:lnTo>
                    <a:pt x="349" y="1332"/>
                  </a:lnTo>
                  <a:lnTo>
                    <a:pt x="355" y="1338"/>
                  </a:lnTo>
                  <a:lnTo>
                    <a:pt x="355" y="1338"/>
                  </a:lnTo>
                  <a:lnTo>
                    <a:pt x="355" y="1348"/>
                  </a:lnTo>
                  <a:lnTo>
                    <a:pt x="355" y="1358"/>
                  </a:lnTo>
                  <a:lnTo>
                    <a:pt x="359" y="1365"/>
                  </a:lnTo>
                  <a:lnTo>
                    <a:pt x="362" y="1372"/>
                  </a:lnTo>
                  <a:lnTo>
                    <a:pt x="362" y="1433"/>
                  </a:lnTo>
                  <a:lnTo>
                    <a:pt x="389" y="1433"/>
                  </a:lnTo>
                  <a:lnTo>
                    <a:pt x="389" y="1433"/>
                  </a:lnTo>
                  <a:lnTo>
                    <a:pt x="401" y="1433"/>
                  </a:lnTo>
                  <a:lnTo>
                    <a:pt x="407" y="1431"/>
                  </a:lnTo>
                  <a:lnTo>
                    <a:pt x="408" y="1430"/>
                  </a:lnTo>
                  <a:lnTo>
                    <a:pt x="410" y="1426"/>
                  </a:lnTo>
                  <a:lnTo>
                    <a:pt x="410" y="1426"/>
                  </a:lnTo>
                  <a:lnTo>
                    <a:pt x="415" y="1425"/>
                  </a:lnTo>
                  <a:lnTo>
                    <a:pt x="418" y="1421"/>
                  </a:lnTo>
                  <a:lnTo>
                    <a:pt x="425" y="1414"/>
                  </a:lnTo>
                  <a:lnTo>
                    <a:pt x="429" y="1411"/>
                  </a:lnTo>
                  <a:lnTo>
                    <a:pt x="432" y="1407"/>
                  </a:lnTo>
                  <a:lnTo>
                    <a:pt x="437" y="1406"/>
                  </a:lnTo>
                  <a:lnTo>
                    <a:pt x="444" y="1406"/>
                  </a:lnTo>
                  <a:lnTo>
                    <a:pt x="444" y="1406"/>
                  </a:lnTo>
                  <a:lnTo>
                    <a:pt x="458" y="1404"/>
                  </a:lnTo>
                  <a:lnTo>
                    <a:pt x="471" y="1401"/>
                  </a:lnTo>
                  <a:lnTo>
                    <a:pt x="495" y="1392"/>
                  </a:lnTo>
                  <a:lnTo>
                    <a:pt x="507" y="1389"/>
                  </a:lnTo>
                  <a:lnTo>
                    <a:pt x="521" y="1385"/>
                  </a:lnTo>
                  <a:lnTo>
                    <a:pt x="536" y="1384"/>
                  </a:lnTo>
                  <a:lnTo>
                    <a:pt x="553" y="1385"/>
                  </a:lnTo>
                  <a:lnTo>
                    <a:pt x="553" y="1385"/>
                  </a:lnTo>
                  <a:lnTo>
                    <a:pt x="562" y="1382"/>
                  </a:lnTo>
                  <a:lnTo>
                    <a:pt x="569" y="1377"/>
                  </a:lnTo>
                  <a:lnTo>
                    <a:pt x="577" y="1373"/>
                  </a:lnTo>
                  <a:lnTo>
                    <a:pt x="582" y="1372"/>
                  </a:lnTo>
                  <a:lnTo>
                    <a:pt x="587" y="1372"/>
                  </a:lnTo>
                  <a:lnTo>
                    <a:pt x="587" y="1372"/>
                  </a:lnTo>
                  <a:lnTo>
                    <a:pt x="589" y="1367"/>
                  </a:lnTo>
                  <a:lnTo>
                    <a:pt x="591" y="1365"/>
                  </a:lnTo>
                  <a:lnTo>
                    <a:pt x="594" y="1365"/>
                  </a:lnTo>
                  <a:lnTo>
                    <a:pt x="594" y="1365"/>
                  </a:lnTo>
                  <a:lnTo>
                    <a:pt x="603" y="1363"/>
                  </a:lnTo>
                  <a:lnTo>
                    <a:pt x="609" y="1361"/>
                  </a:lnTo>
                  <a:lnTo>
                    <a:pt x="623" y="1356"/>
                  </a:lnTo>
                  <a:lnTo>
                    <a:pt x="637" y="1351"/>
                  </a:lnTo>
                  <a:lnTo>
                    <a:pt x="645" y="1351"/>
                  </a:lnTo>
                  <a:lnTo>
                    <a:pt x="655" y="1351"/>
                  </a:lnTo>
                  <a:lnTo>
                    <a:pt x="662" y="1351"/>
                  </a:lnTo>
                  <a:lnTo>
                    <a:pt x="676" y="1351"/>
                  </a:lnTo>
                  <a:lnTo>
                    <a:pt x="676" y="1351"/>
                  </a:lnTo>
                  <a:lnTo>
                    <a:pt x="679" y="1351"/>
                  </a:lnTo>
                  <a:lnTo>
                    <a:pt x="681" y="1350"/>
                  </a:lnTo>
                  <a:lnTo>
                    <a:pt x="683" y="1344"/>
                  </a:lnTo>
                  <a:lnTo>
                    <a:pt x="683" y="1344"/>
                  </a:lnTo>
                  <a:lnTo>
                    <a:pt x="686" y="1344"/>
                  </a:lnTo>
                  <a:lnTo>
                    <a:pt x="688" y="1343"/>
                  </a:lnTo>
                  <a:lnTo>
                    <a:pt x="690" y="1338"/>
                  </a:lnTo>
                  <a:lnTo>
                    <a:pt x="690" y="1338"/>
                  </a:lnTo>
                  <a:lnTo>
                    <a:pt x="693" y="1338"/>
                  </a:lnTo>
                  <a:lnTo>
                    <a:pt x="695" y="1336"/>
                  </a:lnTo>
                  <a:lnTo>
                    <a:pt x="696" y="1331"/>
                  </a:lnTo>
                  <a:lnTo>
                    <a:pt x="696" y="1331"/>
                  </a:lnTo>
                  <a:lnTo>
                    <a:pt x="707" y="1324"/>
                  </a:lnTo>
                  <a:lnTo>
                    <a:pt x="715" y="1315"/>
                  </a:lnTo>
                  <a:lnTo>
                    <a:pt x="725" y="1309"/>
                  </a:lnTo>
                  <a:lnTo>
                    <a:pt x="731" y="1305"/>
                  </a:lnTo>
                  <a:lnTo>
                    <a:pt x="737" y="1303"/>
                  </a:lnTo>
                  <a:lnTo>
                    <a:pt x="737" y="1303"/>
                  </a:lnTo>
                  <a:lnTo>
                    <a:pt x="761" y="1298"/>
                  </a:lnTo>
                  <a:lnTo>
                    <a:pt x="788" y="1297"/>
                  </a:lnTo>
                  <a:lnTo>
                    <a:pt x="818" y="1297"/>
                  </a:lnTo>
                  <a:lnTo>
                    <a:pt x="847" y="1297"/>
                  </a:lnTo>
                  <a:lnTo>
                    <a:pt x="847" y="1297"/>
                  </a:lnTo>
                  <a:lnTo>
                    <a:pt x="847" y="1305"/>
                  </a:lnTo>
                  <a:lnTo>
                    <a:pt x="850" y="1310"/>
                  </a:lnTo>
                  <a:lnTo>
                    <a:pt x="853" y="1315"/>
                  </a:lnTo>
                  <a:lnTo>
                    <a:pt x="859" y="1319"/>
                  </a:lnTo>
                  <a:lnTo>
                    <a:pt x="867" y="1327"/>
                  </a:lnTo>
                  <a:lnTo>
                    <a:pt x="871" y="1331"/>
                  </a:lnTo>
                  <a:lnTo>
                    <a:pt x="874" y="1338"/>
                  </a:lnTo>
                  <a:lnTo>
                    <a:pt x="874" y="1338"/>
                  </a:lnTo>
                  <a:lnTo>
                    <a:pt x="889" y="1343"/>
                  </a:lnTo>
                  <a:lnTo>
                    <a:pt x="905" y="1348"/>
                  </a:lnTo>
                  <a:lnTo>
                    <a:pt x="911" y="1351"/>
                  </a:lnTo>
                  <a:lnTo>
                    <a:pt x="920" y="1353"/>
                  </a:lnTo>
                  <a:lnTo>
                    <a:pt x="930" y="1353"/>
                  </a:lnTo>
                  <a:lnTo>
                    <a:pt x="942" y="1351"/>
                  </a:lnTo>
                  <a:lnTo>
                    <a:pt x="942" y="1351"/>
                  </a:lnTo>
                  <a:lnTo>
                    <a:pt x="947" y="1350"/>
                  </a:lnTo>
                  <a:lnTo>
                    <a:pt x="952" y="1344"/>
                  </a:lnTo>
                  <a:lnTo>
                    <a:pt x="961" y="1336"/>
                  </a:lnTo>
                  <a:lnTo>
                    <a:pt x="964" y="1331"/>
                  </a:lnTo>
                  <a:lnTo>
                    <a:pt x="969" y="1327"/>
                  </a:lnTo>
                  <a:lnTo>
                    <a:pt x="975" y="1324"/>
                  </a:lnTo>
                  <a:lnTo>
                    <a:pt x="983" y="1324"/>
                  </a:lnTo>
                  <a:lnTo>
                    <a:pt x="983" y="1324"/>
                  </a:lnTo>
                  <a:lnTo>
                    <a:pt x="995" y="1324"/>
                  </a:lnTo>
                  <a:lnTo>
                    <a:pt x="1005" y="1326"/>
                  </a:lnTo>
                  <a:lnTo>
                    <a:pt x="1024" y="1331"/>
                  </a:lnTo>
                  <a:lnTo>
                    <a:pt x="1043" y="1336"/>
                  </a:lnTo>
                  <a:lnTo>
                    <a:pt x="1053" y="1338"/>
                  </a:lnTo>
                  <a:lnTo>
                    <a:pt x="1065" y="1338"/>
                  </a:lnTo>
                  <a:lnTo>
                    <a:pt x="1065" y="1338"/>
                  </a:lnTo>
                  <a:lnTo>
                    <a:pt x="1080" y="1346"/>
                  </a:lnTo>
                  <a:lnTo>
                    <a:pt x="1097" y="1353"/>
                  </a:lnTo>
                  <a:lnTo>
                    <a:pt x="1106" y="1356"/>
                  </a:lnTo>
                  <a:lnTo>
                    <a:pt x="1116" y="1358"/>
                  </a:lnTo>
                  <a:lnTo>
                    <a:pt x="1126" y="1360"/>
                  </a:lnTo>
                  <a:lnTo>
                    <a:pt x="1140" y="1358"/>
                  </a:lnTo>
                  <a:lnTo>
                    <a:pt x="1140" y="1358"/>
                  </a:lnTo>
                  <a:lnTo>
                    <a:pt x="1143" y="1356"/>
                  </a:lnTo>
                  <a:lnTo>
                    <a:pt x="1143" y="1356"/>
                  </a:lnTo>
                  <a:lnTo>
                    <a:pt x="1145" y="1356"/>
                  </a:lnTo>
                  <a:lnTo>
                    <a:pt x="1145" y="1356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54" y="1348"/>
                  </a:lnTo>
                  <a:lnTo>
                    <a:pt x="1159" y="1341"/>
                  </a:lnTo>
                  <a:lnTo>
                    <a:pt x="1166" y="1338"/>
                  </a:lnTo>
                  <a:lnTo>
                    <a:pt x="1176" y="1336"/>
                  </a:lnTo>
                  <a:lnTo>
                    <a:pt x="1176" y="1336"/>
                  </a:lnTo>
                  <a:lnTo>
                    <a:pt x="1177" y="1334"/>
                  </a:lnTo>
                  <a:lnTo>
                    <a:pt x="1177" y="1334"/>
                  </a:lnTo>
                  <a:lnTo>
                    <a:pt x="1179" y="1331"/>
                  </a:lnTo>
                  <a:lnTo>
                    <a:pt x="1183" y="1329"/>
                  </a:lnTo>
                  <a:lnTo>
                    <a:pt x="1183" y="1329"/>
                  </a:lnTo>
                  <a:lnTo>
                    <a:pt x="1186" y="1327"/>
                  </a:lnTo>
                  <a:lnTo>
                    <a:pt x="1186" y="1327"/>
                  </a:lnTo>
                  <a:lnTo>
                    <a:pt x="1193" y="1322"/>
                  </a:lnTo>
                  <a:lnTo>
                    <a:pt x="1200" y="1321"/>
                  </a:lnTo>
                  <a:lnTo>
                    <a:pt x="1212" y="1319"/>
                  </a:lnTo>
                  <a:lnTo>
                    <a:pt x="1212" y="1319"/>
                  </a:lnTo>
                  <a:lnTo>
                    <a:pt x="1218" y="1315"/>
                  </a:lnTo>
                  <a:lnTo>
                    <a:pt x="1218" y="1315"/>
                  </a:lnTo>
                  <a:lnTo>
                    <a:pt x="1220" y="1314"/>
                  </a:lnTo>
                  <a:lnTo>
                    <a:pt x="1220" y="1314"/>
                  </a:lnTo>
                  <a:lnTo>
                    <a:pt x="1227" y="1312"/>
                  </a:lnTo>
                  <a:lnTo>
                    <a:pt x="1227" y="1312"/>
                  </a:lnTo>
                  <a:lnTo>
                    <a:pt x="1227" y="1310"/>
                  </a:lnTo>
                  <a:lnTo>
                    <a:pt x="1227" y="1310"/>
                  </a:lnTo>
                  <a:lnTo>
                    <a:pt x="1234" y="1307"/>
                  </a:lnTo>
                  <a:lnTo>
                    <a:pt x="1234" y="1307"/>
                  </a:lnTo>
                  <a:lnTo>
                    <a:pt x="1237" y="1307"/>
                  </a:lnTo>
                  <a:lnTo>
                    <a:pt x="1237" y="1307"/>
                  </a:lnTo>
                  <a:lnTo>
                    <a:pt x="1242" y="1303"/>
                  </a:lnTo>
                  <a:lnTo>
                    <a:pt x="1242" y="1303"/>
                  </a:lnTo>
                  <a:lnTo>
                    <a:pt x="1244" y="1303"/>
                  </a:lnTo>
                  <a:lnTo>
                    <a:pt x="1244" y="1303"/>
                  </a:lnTo>
                  <a:lnTo>
                    <a:pt x="1254" y="1300"/>
                  </a:lnTo>
                  <a:lnTo>
                    <a:pt x="1254" y="1300"/>
                  </a:lnTo>
                  <a:lnTo>
                    <a:pt x="1256" y="1300"/>
                  </a:lnTo>
                  <a:lnTo>
                    <a:pt x="1256" y="1300"/>
                  </a:lnTo>
                  <a:lnTo>
                    <a:pt x="1263" y="1298"/>
                  </a:lnTo>
                  <a:lnTo>
                    <a:pt x="1263" y="1298"/>
                  </a:lnTo>
                  <a:lnTo>
                    <a:pt x="1266" y="1298"/>
                  </a:lnTo>
                  <a:lnTo>
                    <a:pt x="1266" y="1298"/>
                  </a:lnTo>
                  <a:lnTo>
                    <a:pt x="1276" y="1297"/>
                  </a:lnTo>
                  <a:lnTo>
                    <a:pt x="1276" y="1297"/>
                  </a:lnTo>
                  <a:lnTo>
                    <a:pt x="1278" y="1292"/>
                  </a:lnTo>
                  <a:lnTo>
                    <a:pt x="1280" y="1290"/>
                  </a:lnTo>
                  <a:lnTo>
                    <a:pt x="1283" y="1290"/>
                  </a:lnTo>
                  <a:lnTo>
                    <a:pt x="1283" y="1290"/>
                  </a:lnTo>
                  <a:lnTo>
                    <a:pt x="1285" y="1281"/>
                  </a:lnTo>
                  <a:lnTo>
                    <a:pt x="1287" y="1278"/>
                  </a:lnTo>
                  <a:lnTo>
                    <a:pt x="1290" y="1276"/>
                  </a:lnTo>
                  <a:lnTo>
                    <a:pt x="1290" y="1276"/>
                  </a:lnTo>
                  <a:lnTo>
                    <a:pt x="1297" y="1276"/>
                  </a:lnTo>
                  <a:lnTo>
                    <a:pt x="1297" y="1276"/>
                  </a:lnTo>
                  <a:lnTo>
                    <a:pt x="1297" y="1283"/>
                  </a:lnTo>
                  <a:lnTo>
                    <a:pt x="1297" y="1283"/>
                  </a:lnTo>
                  <a:lnTo>
                    <a:pt x="1304" y="1283"/>
                  </a:lnTo>
                  <a:lnTo>
                    <a:pt x="1304" y="1283"/>
                  </a:lnTo>
                  <a:lnTo>
                    <a:pt x="1309" y="1285"/>
                  </a:lnTo>
                  <a:lnTo>
                    <a:pt x="1309" y="1288"/>
                  </a:lnTo>
                  <a:lnTo>
                    <a:pt x="1309" y="1292"/>
                  </a:lnTo>
                  <a:lnTo>
                    <a:pt x="1310" y="1297"/>
                  </a:lnTo>
                  <a:lnTo>
                    <a:pt x="1310" y="1297"/>
                  </a:lnTo>
                  <a:lnTo>
                    <a:pt x="1314" y="1298"/>
                  </a:lnTo>
                  <a:lnTo>
                    <a:pt x="1319" y="1298"/>
                  </a:lnTo>
                  <a:lnTo>
                    <a:pt x="1322" y="1300"/>
                  </a:lnTo>
                  <a:lnTo>
                    <a:pt x="1324" y="1302"/>
                  </a:lnTo>
                  <a:lnTo>
                    <a:pt x="1324" y="1303"/>
                  </a:lnTo>
                  <a:lnTo>
                    <a:pt x="1324" y="1303"/>
                  </a:lnTo>
                  <a:lnTo>
                    <a:pt x="1338" y="1302"/>
                  </a:lnTo>
                  <a:lnTo>
                    <a:pt x="1350" y="1298"/>
                  </a:lnTo>
                  <a:lnTo>
                    <a:pt x="1372" y="1290"/>
                  </a:lnTo>
                  <a:lnTo>
                    <a:pt x="1372" y="1290"/>
                  </a:lnTo>
                  <a:lnTo>
                    <a:pt x="1374" y="1285"/>
                  </a:lnTo>
                  <a:lnTo>
                    <a:pt x="1375" y="1283"/>
                  </a:lnTo>
                  <a:lnTo>
                    <a:pt x="1379" y="1283"/>
                  </a:lnTo>
                  <a:lnTo>
                    <a:pt x="1379" y="1283"/>
                  </a:lnTo>
                  <a:lnTo>
                    <a:pt x="1386" y="1283"/>
                  </a:lnTo>
                  <a:lnTo>
                    <a:pt x="1386" y="1283"/>
                  </a:lnTo>
                  <a:lnTo>
                    <a:pt x="1387" y="1278"/>
                  </a:lnTo>
                  <a:lnTo>
                    <a:pt x="1389" y="1276"/>
                  </a:lnTo>
                  <a:lnTo>
                    <a:pt x="1392" y="1276"/>
                  </a:lnTo>
                  <a:lnTo>
                    <a:pt x="1392" y="1276"/>
                  </a:lnTo>
                  <a:lnTo>
                    <a:pt x="1398" y="1274"/>
                  </a:lnTo>
                  <a:lnTo>
                    <a:pt x="1403" y="1269"/>
                  </a:lnTo>
                  <a:lnTo>
                    <a:pt x="1408" y="1266"/>
                  </a:lnTo>
                  <a:lnTo>
                    <a:pt x="1413" y="1263"/>
                  </a:lnTo>
                  <a:lnTo>
                    <a:pt x="1413" y="1263"/>
                  </a:lnTo>
                  <a:lnTo>
                    <a:pt x="1413" y="1208"/>
                  </a:lnTo>
                  <a:lnTo>
                    <a:pt x="1413" y="1208"/>
                  </a:lnTo>
                  <a:lnTo>
                    <a:pt x="1410" y="1201"/>
                  </a:lnTo>
                  <a:lnTo>
                    <a:pt x="1406" y="1198"/>
                  </a:lnTo>
                  <a:lnTo>
                    <a:pt x="1403" y="1193"/>
                  </a:lnTo>
                  <a:lnTo>
                    <a:pt x="1399" y="1188"/>
                  </a:lnTo>
                  <a:lnTo>
                    <a:pt x="1399" y="1188"/>
                  </a:lnTo>
                  <a:lnTo>
                    <a:pt x="1394" y="1186"/>
                  </a:lnTo>
                  <a:lnTo>
                    <a:pt x="1392" y="1184"/>
                  </a:lnTo>
                  <a:lnTo>
                    <a:pt x="1392" y="1181"/>
                  </a:lnTo>
                  <a:lnTo>
                    <a:pt x="1392" y="1181"/>
                  </a:lnTo>
                  <a:lnTo>
                    <a:pt x="1392" y="1174"/>
                  </a:lnTo>
                  <a:lnTo>
                    <a:pt x="1392" y="1174"/>
                  </a:lnTo>
                  <a:lnTo>
                    <a:pt x="1387" y="1172"/>
                  </a:lnTo>
                  <a:lnTo>
                    <a:pt x="1386" y="1170"/>
                  </a:lnTo>
                  <a:lnTo>
                    <a:pt x="1386" y="1167"/>
                  </a:lnTo>
                  <a:lnTo>
                    <a:pt x="1386" y="1167"/>
                  </a:lnTo>
                  <a:lnTo>
                    <a:pt x="1386" y="1153"/>
                  </a:lnTo>
                  <a:lnTo>
                    <a:pt x="1386" y="1153"/>
                  </a:lnTo>
                  <a:lnTo>
                    <a:pt x="1381" y="1152"/>
                  </a:lnTo>
                  <a:lnTo>
                    <a:pt x="1379" y="1150"/>
                  </a:lnTo>
                  <a:lnTo>
                    <a:pt x="1379" y="1147"/>
                  </a:lnTo>
                  <a:lnTo>
                    <a:pt x="1379" y="1147"/>
                  </a:lnTo>
                  <a:lnTo>
                    <a:pt x="1379" y="1138"/>
                  </a:lnTo>
                  <a:lnTo>
                    <a:pt x="1375" y="1133"/>
                  </a:lnTo>
                  <a:lnTo>
                    <a:pt x="1372" y="1126"/>
                  </a:lnTo>
                  <a:lnTo>
                    <a:pt x="1372" y="1119"/>
                  </a:lnTo>
                  <a:lnTo>
                    <a:pt x="1372" y="1119"/>
                  </a:lnTo>
                  <a:lnTo>
                    <a:pt x="1379" y="1118"/>
                  </a:lnTo>
                  <a:lnTo>
                    <a:pt x="1384" y="1112"/>
                  </a:lnTo>
                  <a:lnTo>
                    <a:pt x="1391" y="1109"/>
                  </a:lnTo>
                  <a:lnTo>
                    <a:pt x="1399" y="1106"/>
                  </a:lnTo>
                  <a:lnTo>
                    <a:pt x="1399" y="1106"/>
                  </a:lnTo>
                  <a:lnTo>
                    <a:pt x="1413" y="1104"/>
                  </a:lnTo>
                  <a:lnTo>
                    <a:pt x="1428" y="1106"/>
                  </a:lnTo>
                  <a:lnTo>
                    <a:pt x="1445" y="1106"/>
                  </a:lnTo>
                  <a:lnTo>
                    <a:pt x="1461" y="1106"/>
                  </a:lnTo>
                  <a:lnTo>
                    <a:pt x="1461" y="1106"/>
                  </a:lnTo>
                  <a:lnTo>
                    <a:pt x="1459" y="1097"/>
                  </a:lnTo>
                  <a:lnTo>
                    <a:pt x="1461" y="1090"/>
                  </a:lnTo>
                  <a:lnTo>
                    <a:pt x="1462" y="1083"/>
                  </a:lnTo>
                  <a:lnTo>
                    <a:pt x="1464" y="1078"/>
                  </a:lnTo>
                  <a:lnTo>
                    <a:pt x="1468" y="1073"/>
                  </a:lnTo>
                  <a:lnTo>
                    <a:pt x="1471" y="1070"/>
                  </a:lnTo>
                  <a:lnTo>
                    <a:pt x="1481" y="1065"/>
                  </a:lnTo>
                  <a:lnTo>
                    <a:pt x="1481" y="1065"/>
                  </a:lnTo>
                  <a:lnTo>
                    <a:pt x="1483" y="1059"/>
                  </a:lnTo>
                  <a:lnTo>
                    <a:pt x="1485" y="1058"/>
                  </a:lnTo>
                  <a:lnTo>
                    <a:pt x="1488" y="1058"/>
                  </a:lnTo>
                  <a:lnTo>
                    <a:pt x="1488" y="1058"/>
                  </a:lnTo>
                  <a:lnTo>
                    <a:pt x="1490" y="1053"/>
                  </a:lnTo>
                  <a:lnTo>
                    <a:pt x="1491" y="1051"/>
                  </a:lnTo>
                  <a:lnTo>
                    <a:pt x="1495" y="1051"/>
                  </a:lnTo>
                  <a:lnTo>
                    <a:pt x="1495" y="1051"/>
                  </a:lnTo>
                  <a:lnTo>
                    <a:pt x="1500" y="1049"/>
                  </a:lnTo>
                  <a:lnTo>
                    <a:pt x="1502" y="1044"/>
                  </a:lnTo>
                  <a:lnTo>
                    <a:pt x="1503" y="1039"/>
                  </a:lnTo>
                  <a:lnTo>
                    <a:pt x="1502" y="1030"/>
                  </a:lnTo>
                  <a:lnTo>
                    <a:pt x="1502" y="1017"/>
                  </a:lnTo>
                  <a:lnTo>
                    <a:pt x="1500" y="1010"/>
                  </a:lnTo>
                  <a:lnTo>
                    <a:pt x="1502" y="1003"/>
                  </a:lnTo>
                  <a:lnTo>
                    <a:pt x="1502" y="1003"/>
                  </a:lnTo>
                  <a:lnTo>
                    <a:pt x="1505" y="1001"/>
                  </a:lnTo>
                  <a:lnTo>
                    <a:pt x="1507" y="998"/>
                  </a:lnTo>
                  <a:lnTo>
                    <a:pt x="1509" y="995"/>
                  </a:lnTo>
                  <a:lnTo>
                    <a:pt x="1509" y="989"/>
                  </a:lnTo>
                  <a:lnTo>
                    <a:pt x="1509" y="989"/>
                  </a:lnTo>
                  <a:lnTo>
                    <a:pt x="1517" y="988"/>
                  </a:lnTo>
                  <a:lnTo>
                    <a:pt x="1520" y="986"/>
                  </a:lnTo>
                  <a:lnTo>
                    <a:pt x="1522" y="983"/>
                  </a:lnTo>
                  <a:lnTo>
                    <a:pt x="1522" y="983"/>
                  </a:lnTo>
                  <a:lnTo>
                    <a:pt x="1524" y="978"/>
                  </a:lnTo>
                  <a:lnTo>
                    <a:pt x="1526" y="976"/>
                  </a:lnTo>
                  <a:lnTo>
                    <a:pt x="1529" y="976"/>
                  </a:lnTo>
                  <a:lnTo>
                    <a:pt x="1529" y="983"/>
                  </a:lnTo>
                  <a:lnTo>
                    <a:pt x="1529" y="983"/>
                  </a:lnTo>
                  <a:lnTo>
                    <a:pt x="1541" y="983"/>
                  </a:lnTo>
                  <a:lnTo>
                    <a:pt x="1551" y="979"/>
                  </a:lnTo>
                  <a:lnTo>
                    <a:pt x="1560" y="974"/>
                  </a:lnTo>
                  <a:lnTo>
                    <a:pt x="1568" y="971"/>
                  </a:lnTo>
                  <a:lnTo>
                    <a:pt x="1577" y="966"/>
                  </a:lnTo>
                  <a:lnTo>
                    <a:pt x="1585" y="962"/>
                  </a:lnTo>
                  <a:lnTo>
                    <a:pt x="1597" y="960"/>
                  </a:lnTo>
                  <a:lnTo>
                    <a:pt x="1611" y="962"/>
                  </a:lnTo>
                  <a:lnTo>
                    <a:pt x="1611" y="962"/>
                  </a:lnTo>
                  <a:lnTo>
                    <a:pt x="1613" y="952"/>
                  </a:lnTo>
                  <a:lnTo>
                    <a:pt x="1618" y="943"/>
                  </a:lnTo>
                  <a:lnTo>
                    <a:pt x="1624" y="937"/>
                  </a:lnTo>
                  <a:lnTo>
                    <a:pt x="1631" y="932"/>
                  </a:lnTo>
                  <a:lnTo>
                    <a:pt x="1638" y="926"/>
                  </a:lnTo>
                  <a:lnTo>
                    <a:pt x="1645" y="920"/>
                  </a:lnTo>
                  <a:lnTo>
                    <a:pt x="1650" y="911"/>
                  </a:lnTo>
                  <a:lnTo>
                    <a:pt x="1652" y="901"/>
                  </a:lnTo>
                  <a:lnTo>
                    <a:pt x="1652" y="901"/>
                  </a:lnTo>
                  <a:lnTo>
                    <a:pt x="1657" y="897"/>
                  </a:lnTo>
                  <a:lnTo>
                    <a:pt x="1664" y="896"/>
                  </a:lnTo>
                  <a:lnTo>
                    <a:pt x="1677" y="894"/>
                  </a:lnTo>
                  <a:lnTo>
                    <a:pt x="1693" y="891"/>
                  </a:lnTo>
                  <a:lnTo>
                    <a:pt x="1706" y="887"/>
                  </a:lnTo>
                  <a:lnTo>
                    <a:pt x="1706" y="887"/>
                  </a:lnTo>
                  <a:lnTo>
                    <a:pt x="1710" y="892"/>
                  </a:lnTo>
                  <a:lnTo>
                    <a:pt x="1713" y="896"/>
                  </a:lnTo>
                  <a:lnTo>
                    <a:pt x="1723" y="901"/>
                  </a:lnTo>
                  <a:lnTo>
                    <a:pt x="1728" y="904"/>
                  </a:lnTo>
                  <a:lnTo>
                    <a:pt x="1732" y="908"/>
                  </a:lnTo>
                  <a:lnTo>
                    <a:pt x="1734" y="914"/>
                  </a:lnTo>
                  <a:lnTo>
                    <a:pt x="1734" y="921"/>
                  </a:lnTo>
                  <a:lnTo>
                    <a:pt x="1734" y="921"/>
                  </a:lnTo>
                  <a:lnTo>
                    <a:pt x="1742" y="923"/>
                  </a:lnTo>
                  <a:lnTo>
                    <a:pt x="1746" y="925"/>
                  </a:lnTo>
                  <a:lnTo>
                    <a:pt x="1747" y="928"/>
                  </a:lnTo>
                  <a:lnTo>
                    <a:pt x="1747" y="928"/>
                  </a:lnTo>
                  <a:lnTo>
                    <a:pt x="1757" y="930"/>
                  </a:lnTo>
                  <a:lnTo>
                    <a:pt x="1768" y="933"/>
                  </a:lnTo>
                  <a:lnTo>
                    <a:pt x="1786" y="940"/>
                  </a:lnTo>
                  <a:lnTo>
                    <a:pt x="1805" y="947"/>
                  </a:lnTo>
                  <a:lnTo>
                    <a:pt x="1817" y="949"/>
                  </a:lnTo>
                  <a:lnTo>
                    <a:pt x="1829" y="949"/>
                  </a:lnTo>
                  <a:lnTo>
                    <a:pt x="1829" y="949"/>
                  </a:lnTo>
                  <a:lnTo>
                    <a:pt x="1836" y="945"/>
                  </a:lnTo>
                  <a:lnTo>
                    <a:pt x="1841" y="940"/>
                  </a:lnTo>
                  <a:lnTo>
                    <a:pt x="1846" y="935"/>
                  </a:lnTo>
                  <a:lnTo>
                    <a:pt x="1850" y="928"/>
                  </a:lnTo>
                  <a:lnTo>
                    <a:pt x="1850" y="928"/>
                  </a:lnTo>
                  <a:lnTo>
                    <a:pt x="1863" y="921"/>
                  </a:lnTo>
                  <a:lnTo>
                    <a:pt x="1877" y="914"/>
                  </a:lnTo>
                  <a:lnTo>
                    <a:pt x="1911" y="914"/>
                  </a:lnTo>
                  <a:lnTo>
                    <a:pt x="1911" y="914"/>
                  </a:lnTo>
                  <a:lnTo>
                    <a:pt x="1913" y="909"/>
                  </a:lnTo>
                  <a:lnTo>
                    <a:pt x="1918" y="908"/>
                  </a:lnTo>
                  <a:lnTo>
                    <a:pt x="1925" y="908"/>
                  </a:lnTo>
                  <a:lnTo>
                    <a:pt x="1932" y="908"/>
                  </a:lnTo>
                  <a:lnTo>
                    <a:pt x="1932" y="908"/>
                  </a:lnTo>
                  <a:lnTo>
                    <a:pt x="1933" y="904"/>
                  </a:lnTo>
                  <a:lnTo>
                    <a:pt x="1935" y="903"/>
                  </a:lnTo>
                  <a:lnTo>
                    <a:pt x="1940" y="899"/>
                  </a:lnTo>
                  <a:lnTo>
                    <a:pt x="1947" y="897"/>
                  </a:lnTo>
                  <a:lnTo>
                    <a:pt x="1952" y="894"/>
                  </a:lnTo>
                  <a:lnTo>
                    <a:pt x="1952" y="894"/>
                  </a:lnTo>
                  <a:lnTo>
                    <a:pt x="1954" y="891"/>
                  </a:lnTo>
                  <a:lnTo>
                    <a:pt x="1955" y="889"/>
                  </a:lnTo>
                  <a:lnTo>
                    <a:pt x="1961" y="885"/>
                  </a:lnTo>
                  <a:lnTo>
                    <a:pt x="1967" y="884"/>
                  </a:lnTo>
                  <a:lnTo>
                    <a:pt x="1973" y="880"/>
                  </a:lnTo>
                  <a:lnTo>
                    <a:pt x="1973" y="880"/>
                  </a:lnTo>
                  <a:lnTo>
                    <a:pt x="1967" y="872"/>
                  </a:lnTo>
                  <a:lnTo>
                    <a:pt x="1964" y="868"/>
                  </a:lnTo>
                  <a:lnTo>
                    <a:pt x="1959" y="867"/>
                  </a:lnTo>
                  <a:lnTo>
                    <a:pt x="1959" y="867"/>
                  </a:lnTo>
                  <a:lnTo>
                    <a:pt x="1954" y="865"/>
                  </a:lnTo>
                  <a:lnTo>
                    <a:pt x="1952" y="863"/>
                  </a:lnTo>
                  <a:lnTo>
                    <a:pt x="1952" y="860"/>
                  </a:lnTo>
                  <a:lnTo>
                    <a:pt x="1952" y="860"/>
                  </a:lnTo>
                  <a:lnTo>
                    <a:pt x="1947" y="851"/>
                  </a:lnTo>
                  <a:lnTo>
                    <a:pt x="1942" y="845"/>
                  </a:lnTo>
                  <a:lnTo>
                    <a:pt x="1928" y="833"/>
                  </a:lnTo>
                  <a:lnTo>
                    <a:pt x="1914" y="821"/>
                  </a:lnTo>
                  <a:lnTo>
                    <a:pt x="1909" y="814"/>
                  </a:lnTo>
                  <a:lnTo>
                    <a:pt x="1904" y="805"/>
                  </a:lnTo>
                  <a:lnTo>
                    <a:pt x="1904" y="805"/>
                  </a:lnTo>
                  <a:lnTo>
                    <a:pt x="1897" y="807"/>
                  </a:lnTo>
                  <a:lnTo>
                    <a:pt x="1894" y="805"/>
                  </a:lnTo>
                  <a:lnTo>
                    <a:pt x="1891" y="804"/>
                  </a:lnTo>
                  <a:lnTo>
                    <a:pt x="1889" y="800"/>
                  </a:lnTo>
                  <a:lnTo>
                    <a:pt x="1884" y="795"/>
                  </a:lnTo>
                  <a:lnTo>
                    <a:pt x="1880" y="793"/>
                  </a:lnTo>
                  <a:lnTo>
                    <a:pt x="1877" y="792"/>
                  </a:lnTo>
                  <a:lnTo>
                    <a:pt x="1877" y="792"/>
                  </a:lnTo>
                  <a:lnTo>
                    <a:pt x="1872" y="788"/>
                  </a:lnTo>
                  <a:lnTo>
                    <a:pt x="1865" y="787"/>
                  </a:lnTo>
                  <a:lnTo>
                    <a:pt x="1858" y="785"/>
                  </a:lnTo>
                  <a:lnTo>
                    <a:pt x="1850" y="785"/>
                  </a:lnTo>
                  <a:lnTo>
                    <a:pt x="1850" y="785"/>
                  </a:lnTo>
                  <a:lnTo>
                    <a:pt x="1850" y="780"/>
                  </a:lnTo>
                  <a:lnTo>
                    <a:pt x="1850" y="775"/>
                  </a:lnTo>
                  <a:lnTo>
                    <a:pt x="1848" y="770"/>
                  </a:lnTo>
                  <a:lnTo>
                    <a:pt x="1850" y="764"/>
                  </a:lnTo>
                  <a:lnTo>
                    <a:pt x="1850" y="764"/>
                  </a:lnTo>
                  <a:lnTo>
                    <a:pt x="1851" y="763"/>
                  </a:lnTo>
                  <a:lnTo>
                    <a:pt x="1853" y="763"/>
                  </a:lnTo>
                  <a:lnTo>
                    <a:pt x="1855" y="761"/>
                  </a:lnTo>
                  <a:lnTo>
                    <a:pt x="1856" y="758"/>
                  </a:lnTo>
                  <a:lnTo>
                    <a:pt x="1856" y="758"/>
                  </a:lnTo>
                  <a:lnTo>
                    <a:pt x="1855" y="754"/>
                  </a:lnTo>
                  <a:lnTo>
                    <a:pt x="1851" y="749"/>
                  </a:lnTo>
                  <a:lnTo>
                    <a:pt x="1850" y="744"/>
                  </a:lnTo>
                  <a:lnTo>
                    <a:pt x="1850" y="737"/>
                  </a:lnTo>
                  <a:lnTo>
                    <a:pt x="1850" y="737"/>
                  </a:lnTo>
                  <a:lnTo>
                    <a:pt x="1844" y="735"/>
                  </a:lnTo>
                  <a:lnTo>
                    <a:pt x="1843" y="734"/>
                  </a:lnTo>
                  <a:lnTo>
                    <a:pt x="1843" y="730"/>
                  </a:lnTo>
                  <a:lnTo>
                    <a:pt x="1843" y="730"/>
                  </a:lnTo>
                  <a:lnTo>
                    <a:pt x="1834" y="725"/>
                  </a:lnTo>
                  <a:lnTo>
                    <a:pt x="1829" y="723"/>
                  </a:lnTo>
                  <a:lnTo>
                    <a:pt x="1822" y="723"/>
                  </a:lnTo>
                  <a:lnTo>
                    <a:pt x="1822" y="723"/>
                  </a:lnTo>
                  <a:lnTo>
                    <a:pt x="1821" y="717"/>
                  </a:lnTo>
                  <a:lnTo>
                    <a:pt x="1819" y="710"/>
                  </a:lnTo>
                  <a:lnTo>
                    <a:pt x="1814" y="706"/>
                  </a:lnTo>
                  <a:lnTo>
                    <a:pt x="1809" y="703"/>
                  </a:lnTo>
                  <a:lnTo>
                    <a:pt x="1809" y="703"/>
                  </a:lnTo>
                  <a:lnTo>
                    <a:pt x="1807" y="708"/>
                  </a:lnTo>
                  <a:lnTo>
                    <a:pt x="1805" y="710"/>
                  </a:lnTo>
                  <a:lnTo>
                    <a:pt x="1802" y="710"/>
                  </a:lnTo>
                  <a:lnTo>
                    <a:pt x="1802" y="710"/>
                  </a:lnTo>
                  <a:lnTo>
                    <a:pt x="1793" y="705"/>
                  </a:lnTo>
                  <a:lnTo>
                    <a:pt x="1790" y="701"/>
                  </a:lnTo>
                  <a:lnTo>
                    <a:pt x="1788" y="696"/>
                  </a:lnTo>
                  <a:lnTo>
                    <a:pt x="1788" y="696"/>
                  </a:lnTo>
                  <a:lnTo>
                    <a:pt x="1780" y="696"/>
                  </a:lnTo>
                  <a:lnTo>
                    <a:pt x="1773" y="698"/>
                  </a:lnTo>
                  <a:lnTo>
                    <a:pt x="1768" y="701"/>
                  </a:lnTo>
                  <a:lnTo>
                    <a:pt x="1761" y="703"/>
                  </a:lnTo>
                  <a:lnTo>
                    <a:pt x="1761" y="703"/>
                  </a:lnTo>
                  <a:lnTo>
                    <a:pt x="1752" y="703"/>
                  </a:lnTo>
                  <a:lnTo>
                    <a:pt x="1746" y="701"/>
                  </a:lnTo>
                  <a:lnTo>
                    <a:pt x="1740" y="698"/>
                  </a:lnTo>
                  <a:lnTo>
                    <a:pt x="1734" y="696"/>
                  </a:lnTo>
                  <a:lnTo>
                    <a:pt x="1734" y="696"/>
                  </a:lnTo>
                  <a:lnTo>
                    <a:pt x="1735" y="686"/>
                  </a:lnTo>
                  <a:lnTo>
                    <a:pt x="1739" y="677"/>
                  </a:lnTo>
                  <a:lnTo>
                    <a:pt x="1740" y="674"/>
                  </a:lnTo>
                  <a:lnTo>
                    <a:pt x="1744" y="671"/>
                  </a:lnTo>
                  <a:lnTo>
                    <a:pt x="1747" y="669"/>
                  </a:lnTo>
                  <a:lnTo>
                    <a:pt x="1754" y="669"/>
                  </a:lnTo>
                  <a:lnTo>
                    <a:pt x="1754" y="669"/>
                  </a:lnTo>
                  <a:lnTo>
                    <a:pt x="1756" y="667"/>
                  </a:lnTo>
                  <a:lnTo>
                    <a:pt x="1757" y="666"/>
                  </a:lnTo>
                  <a:lnTo>
                    <a:pt x="1761" y="662"/>
                  </a:lnTo>
                  <a:lnTo>
                    <a:pt x="1766" y="660"/>
                  </a:lnTo>
                  <a:lnTo>
                    <a:pt x="1768" y="659"/>
                  </a:lnTo>
                  <a:lnTo>
                    <a:pt x="1768" y="655"/>
                  </a:lnTo>
                  <a:lnTo>
                    <a:pt x="1768" y="655"/>
                  </a:lnTo>
                  <a:lnTo>
                    <a:pt x="1771" y="654"/>
                  </a:lnTo>
                  <a:lnTo>
                    <a:pt x="1775" y="652"/>
                  </a:lnTo>
                  <a:lnTo>
                    <a:pt x="1776" y="650"/>
                  </a:lnTo>
                  <a:lnTo>
                    <a:pt x="1781" y="648"/>
                  </a:lnTo>
                  <a:lnTo>
                    <a:pt x="1781" y="648"/>
                  </a:lnTo>
                  <a:lnTo>
                    <a:pt x="1781" y="643"/>
                  </a:lnTo>
                  <a:lnTo>
                    <a:pt x="1781" y="638"/>
                  </a:lnTo>
                  <a:lnTo>
                    <a:pt x="1780" y="631"/>
                  </a:lnTo>
                  <a:lnTo>
                    <a:pt x="1781" y="628"/>
                  </a:lnTo>
                  <a:lnTo>
                    <a:pt x="1781" y="628"/>
                  </a:lnTo>
                  <a:lnTo>
                    <a:pt x="1788" y="628"/>
                  </a:lnTo>
                  <a:lnTo>
                    <a:pt x="1788" y="628"/>
                  </a:lnTo>
                  <a:lnTo>
                    <a:pt x="1788" y="621"/>
                  </a:lnTo>
                  <a:lnTo>
                    <a:pt x="1788" y="614"/>
                  </a:lnTo>
                  <a:lnTo>
                    <a:pt x="1790" y="609"/>
                  </a:lnTo>
                  <a:lnTo>
                    <a:pt x="1792" y="608"/>
                  </a:lnTo>
                  <a:lnTo>
                    <a:pt x="1795" y="608"/>
                  </a:lnTo>
                  <a:lnTo>
                    <a:pt x="1795" y="608"/>
                  </a:lnTo>
                  <a:lnTo>
                    <a:pt x="1797" y="602"/>
                  </a:lnTo>
                  <a:lnTo>
                    <a:pt x="1798" y="601"/>
                  </a:lnTo>
                  <a:lnTo>
                    <a:pt x="1802" y="601"/>
                  </a:lnTo>
                  <a:lnTo>
                    <a:pt x="1802" y="594"/>
                  </a:lnTo>
                  <a:lnTo>
                    <a:pt x="1802" y="594"/>
                  </a:lnTo>
                  <a:lnTo>
                    <a:pt x="1826" y="587"/>
                  </a:lnTo>
                  <a:lnTo>
                    <a:pt x="1839" y="587"/>
                  </a:lnTo>
                  <a:lnTo>
                    <a:pt x="1856" y="587"/>
                  </a:lnTo>
                  <a:lnTo>
                    <a:pt x="1856" y="587"/>
                  </a:lnTo>
                  <a:lnTo>
                    <a:pt x="1856" y="567"/>
                  </a:lnTo>
                  <a:lnTo>
                    <a:pt x="1856" y="546"/>
                  </a:lnTo>
                  <a:lnTo>
                    <a:pt x="1855" y="527"/>
                  </a:lnTo>
                  <a:lnTo>
                    <a:pt x="1850" y="512"/>
                  </a:lnTo>
                  <a:lnTo>
                    <a:pt x="1850" y="512"/>
                  </a:lnTo>
                  <a:lnTo>
                    <a:pt x="1844" y="496"/>
                  </a:lnTo>
                  <a:lnTo>
                    <a:pt x="1841" y="479"/>
                  </a:lnTo>
                  <a:lnTo>
                    <a:pt x="1838" y="442"/>
                  </a:lnTo>
                  <a:lnTo>
                    <a:pt x="1836" y="403"/>
                  </a:lnTo>
                  <a:lnTo>
                    <a:pt x="1836" y="362"/>
                  </a:lnTo>
                  <a:lnTo>
                    <a:pt x="1836" y="362"/>
                  </a:lnTo>
                  <a:lnTo>
                    <a:pt x="1836" y="357"/>
                  </a:lnTo>
                  <a:lnTo>
                    <a:pt x="1838" y="352"/>
                  </a:lnTo>
                  <a:lnTo>
                    <a:pt x="1839" y="346"/>
                  </a:lnTo>
                  <a:lnTo>
                    <a:pt x="1841" y="345"/>
                  </a:lnTo>
                  <a:lnTo>
                    <a:pt x="1848" y="340"/>
                  </a:lnTo>
                  <a:lnTo>
                    <a:pt x="1856" y="334"/>
                  </a:lnTo>
                  <a:lnTo>
                    <a:pt x="1856" y="334"/>
                  </a:lnTo>
                  <a:lnTo>
                    <a:pt x="1855" y="326"/>
                  </a:lnTo>
                  <a:lnTo>
                    <a:pt x="1856" y="319"/>
                  </a:lnTo>
                  <a:lnTo>
                    <a:pt x="1860" y="307"/>
                  </a:lnTo>
                  <a:lnTo>
                    <a:pt x="1863" y="295"/>
                  </a:lnTo>
                  <a:lnTo>
                    <a:pt x="1863" y="288"/>
                  </a:lnTo>
                  <a:lnTo>
                    <a:pt x="1863" y="280"/>
                  </a:lnTo>
                  <a:lnTo>
                    <a:pt x="1863" y="280"/>
                  </a:lnTo>
                  <a:lnTo>
                    <a:pt x="1867" y="278"/>
                  </a:lnTo>
                  <a:lnTo>
                    <a:pt x="1868" y="275"/>
                  </a:lnTo>
                  <a:lnTo>
                    <a:pt x="1870" y="266"/>
                  </a:lnTo>
                  <a:lnTo>
                    <a:pt x="1870" y="266"/>
                  </a:lnTo>
                  <a:lnTo>
                    <a:pt x="1880" y="265"/>
                  </a:lnTo>
                  <a:lnTo>
                    <a:pt x="1887" y="261"/>
                  </a:lnTo>
                  <a:lnTo>
                    <a:pt x="1901" y="254"/>
                  </a:lnTo>
                  <a:lnTo>
                    <a:pt x="1909" y="249"/>
                  </a:lnTo>
                  <a:lnTo>
                    <a:pt x="1916" y="248"/>
                  </a:lnTo>
                  <a:lnTo>
                    <a:pt x="1926" y="246"/>
                  </a:lnTo>
                  <a:lnTo>
                    <a:pt x="1938" y="246"/>
                  </a:lnTo>
                  <a:lnTo>
                    <a:pt x="1938" y="246"/>
                  </a:lnTo>
                  <a:lnTo>
                    <a:pt x="1940" y="241"/>
                  </a:lnTo>
                  <a:lnTo>
                    <a:pt x="1942" y="239"/>
                  </a:lnTo>
                  <a:lnTo>
                    <a:pt x="1945" y="239"/>
                  </a:lnTo>
                  <a:lnTo>
                    <a:pt x="1945" y="239"/>
                  </a:lnTo>
                  <a:lnTo>
                    <a:pt x="1954" y="237"/>
                  </a:lnTo>
                  <a:lnTo>
                    <a:pt x="1961" y="239"/>
                  </a:lnTo>
                  <a:lnTo>
                    <a:pt x="1966" y="242"/>
                  </a:lnTo>
                  <a:lnTo>
                    <a:pt x="1969" y="246"/>
                  </a:lnTo>
                  <a:lnTo>
                    <a:pt x="1976" y="254"/>
                  </a:lnTo>
                  <a:lnTo>
                    <a:pt x="1981" y="258"/>
                  </a:lnTo>
                  <a:lnTo>
                    <a:pt x="1986" y="259"/>
                  </a:lnTo>
                  <a:lnTo>
                    <a:pt x="1986" y="259"/>
                  </a:lnTo>
                  <a:lnTo>
                    <a:pt x="1988" y="259"/>
                  </a:lnTo>
                  <a:lnTo>
                    <a:pt x="1990" y="258"/>
                  </a:lnTo>
                  <a:lnTo>
                    <a:pt x="1991" y="253"/>
                  </a:lnTo>
                  <a:lnTo>
                    <a:pt x="1993" y="239"/>
                  </a:lnTo>
                  <a:lnTo>
                    <a:pt x="1993" y="239"/>
                  </a:lnTo>
                  <a:lnTo>
                    <a:pt x="1993" y="219"/>
                  </a:lnTo>
                  <a:lnTo>
                    <a:pt x="1993" y="219"/>
                  </a:lnTo>
                  <a:lnTo>
                    <a:pt x="1998" y="217"/>
                  </a:lnTo>
                  <a:lnTo>
                    <a:pt x="2002" y="215"/>
                  </a:lnTo>
                  <a:lnTo>
                    <a:pt x="2007" y="210"/>
                  </a:lnTo>
                  <a:lnTo>
                    <a:pt x="2010" y="201"/>
                  </a:lnTo>
                  <a:lnTo>
                    <a:pt x="2013" y="191"/>
                  </a:lnTo>
                  <a:lnTo>
                    <a:pt x="2015" y="169"/>
                  </a:lnTo>
                  <a:lnTo>
                    <a:pt x="2017" y="159"/>
                  </a:lnTo>
                  <a:lnTo>
                    <a:pt x="2020" y="150"/>
                  </a:lnTo>
                  <a:lnTo>
                    <a:pt x="2020" y="150"/>
                  </a:lnTo>
                  <a:lnTo>
                    <a:pt x="2020" y="149"/>
                  </a:lnTo>
                  <a:lnTo>
                    <a:pt x="2019" y="147"/>
                  </a:lnTo>
                  <a:lnTo>
                    <a:pt x="2015" y="145"/>
                  </a:lnTo>
                  <a:lnTo>
                    <a:pt x="2010" y="145"/>
                  </a:lnTo>
                  <a:lnTo>
                    <a:pt x="2007" y="144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2" name="Freeform 250">
              <a:extLst>
                <a:ext uri="{FF2B5EF4-FFF2-40B4-BE49-F238E27FC236}">
                  <a16:creationId xmlns:a16="http://schemas.microsoft.com/office/drawing/2014/main" id="{228E7341-70A2-4A9E-9ACC-1E7630ED5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8616" y="4878722"/>
              <a:ext cx="160338" cy="74613"/>
            </a:xfrm>
            <a:custGeom>
              <a:avLst/>
              <a:gdLst>
                <a:gd name="T0" fmla="*/ 419 w 446"/>
                <a:gd name="T1" fmla="*/ 12 h 207"/>
                <a:gd name="T2" fmla="*/ 404 w 446"/>
                <a:gd name="T3" fmla="*/ 6 h 207"/>
                <a:gd name="T4" fmla="*/ 356 w 446"/>
                <a:gd name="T5" fmla="*/ 13 h 207"/>
                <a:gd name="T6" fmla="*/ 331 w 446"/>
                <a:gd name="T7" fmla="*/ 12 h 207"/>
                <a:gd name="T8" fmla="*/ 308 w 446"/>
                <a:gd name="T9" fmla="*/ 6 h 207"/>
                <a:gd name="T10" fmla="*/ 290 w 446"/>
                <a:gd name="T11" fmla="*/ 5 h 207"/>
                <a:gd name="T12" fmla="*/ 240 w 446"/>
                <a:gd name="T13" fmla="*/ 0 h 207"/>
                <a:gd name="T14" fmla="*/ 227 w 446"/>
                <a:gd name="T15" fmla="*/ 3 h 207"/>
                <a:gd name="T16" fmla="*/ 213 w 446"/>
                <a:gd name="T17" fmla="*/ 6 h 207"/>
                <a:gd name="T18" fmla="*/ 192 w 446"/>
                <a:gd name="T19" fmla="*/ 17 h 207"/>
                <a:gd name="T20" fmla="*/ 126 w 446"/>
                <a:gd name="T21" fmla="*/ 47 h 207"/>
                <a:gd name="T22" fmla="*/ 66 w 446"/>
                <a:gd name="T23" fmla="*/ 78 h 207"/>
                <a:gd name="T24" fmla="*/ 56 w 446"/>
                <a:gd name="T25" fmla="*/ 82 h 207"/>
                <a:gd name="T26" fmla="*/ 25 w 446"/>
                <a:gd name="T27" fmla="*/ 90 h 207"/>
                <a:gd name="T28" fmla="*/ 1 w 446"/>
                <a:gd name="T29" fmla="*/ 102 h 207"/>
                <a:gd name="T30" fmla="*/ 1 w 446"/>
                <a:gd name="T31" fmla="*/ 116 h 207"/>
                <a:gd name="T32" fmla="*/ 6 w 446"/>
                <a:gd name="T33" fmla="*/ 126 h 207"/>
                <a:gd name="T34" fmla="*/ 6 w 446"/>
                <a:gd name="T35" fmla="*/ 126 h 207"/>
                <a:gd name="T36" fmla="*/ 8 w 446"/>
                <a:gd name="T37" fmla="*/ 128 h 207"/>
                <a:gd name="T38" fmla="*/ 8 w 446"/>
                <a:gd name="T39" fmla="*/ 131 h 207"/>
                <a:gd name="T40" fmla="*/ 8 w 446"/>
                <a:gd name="T41" fmla="*/ 136 h 207"/>
                <a:gd name="T42" fmla="*/ 68 w 446"/>
                <a:gd name="T43" fmla="*/ 143 h 207"/>
                <a:gd name="T44" fmla="*/ 100 w 446"/>
                <a:gd name="T45" fmla="*/ 148 h 207"/>
                <a:gd name="T46" fmla="*/ 124 w 446"/>
                <a:gd name="T47" fmla="*/ 164 h 207"/>
                <a:gd name="T48" fmla="*/ 141 w 446"/>
                <a:gd name="T49" fmla="*/ 162 h 207"/>
                <a:gd name="T50" fmla="*/ 177 w 446"/>
                <a:gd name="T51" fmla="*/ 169 h 207"/>
                <a:gd name="T52" fmla="*/ 192 w 446"/>
                <a:gd name="T53" fmla="*/ 179 h 207"/>
                <a:gd name="T54" fmla="*/ 213 w 446"/>
                <a:gd name="T55" fmla="*/ 184 h 207"/>
                <a:gd name="T56" fmla="*/ 220 w 446"/>
                <a:gd name="T57" fmla="*/ 194 h 207"/>
                <a:gd name="T58" fmla="*/ 227 w 446"/>
                <a:gd name="T59" fmla="*/ 204 h 207"/>
                <a:gd name="T60" fmla="*/ 245 w 446"/>
                <a:gd name="T61" fmla="*/ 203 h 207"/>
                <a:gd name="T62" fmla="*/ 256 w 446"/>
                <a:gd name="T63" fmla="*/ 193 h 207"/>
                <a:gd name="T64" fmla="*/ 268 w 446"/>
                <a:gd name="T65" fmla="*/ 191 h 207"/>
                <a:gd name="T66" fmla="*/ 274 w 446"/>
                <a:gd name="T67" fmla="*/ 198 h 207"/>
                <a:gd name="T68" fmla="*/ 281 w 446"/>
                <a:gd name="T69" fmla="*/ 204 h 207"/>
                <a:gd name="T70" fmla="*/ 308 w 446"/>
                <a:gd name="T71" fmla="*/ 164 h 207"/>
                <a:gd name="T72" fmla="*/ 337 w 446"/>
                <a:gd name="T73" fmla="*/ 146 h 207"/>
                <a:gd name="T74" fmla="*/ 343 w 446"/>
                <a:gd name="T75" fmla="*/ 136 h 207"/>
                <a:gd name="T76" fmla="*/ 383 w 446"/>
                <a:gd name="T77" fmla="*/ 109 h 207"/>
                <a:gd name="T78" fmla="*/ 390 w 446"/>
                <a:gd name="T79" fmla="*/ 102 h 207"/>
                <a:gd name="T80" fmla="*/ 397 w 446"/>
                <a:gd name="T81" fmla="*/ 95 h 207"/>
                <a:gd name="T82" fmla="*/ 407 w 446"/>
                <a:gd name="T83" fmla="*/ 88 h 207"/>
                <a:gd name="T84" fmla="*/ 418 w 446"/>
                <a:gd name="T85" fmla="*/ 82 h 207"/>
                <a:gd name="T86" fmla="*/ 433 w 446"/>
                <a:gd name="T87" fmla="*/ 63 h 207"/>
                <a:gd name="T88" fmla="*/ 445 w 446"/>
                <a:gd name="T89" fmla="*/ 49 h 207"/>
                <a:gd name="T90" fmla="*/ 441 w 446"/>
                <a:gd name="T91" fmla="*/ 34 h 207"/>
                <a:gd name="T92" fmla="*/ 431 w 446"/>
                <a:gd name="T93" fmla="*/ 2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6" h="207">
                  <a:moveTo>
                    <a:pt x="431" y="20"/>
                  </a:moveTo>
                  <a:lnTo>
                    <a:pt x="431" y="20"/>
                  </a:lnTo>
                  <a:lnTo>
                    <a:pt x="419" y="12"/>
                  </a:lnTo>
                  <a:lnTo>
                    <a:pt x="412" y="8"/>
                  </a:lnTo>
                  <a:lnTo>
                    <a:pt x="404" y="6"/>
                  </a:lnTo>
                  <a:lnTo>
                    <a:pt x="404" y="6"/>
                  </a:lnTo>
                  <a:lnTo>
                    <a:pt x="390" y="6"/>
                  </a:lnTo>
                  <a:lnTo>
                    <a:pt x="378" y="8"/>
                  </a:lnTo>
                  <a:lnTo>
                    <a:pt x="356" y="13"/>
                  </a:lnTo>
                  <a:lnTo>
                    <a:pt x="356" y="13"/>
                  </a:lnTo>
                  <a:lnTo>
                    <a:pt x="343" y="13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02" y="6"/>
                  </a:lnTo>
                  <a:lnTo>
                    <a:pt x="295" y="6"/>
                  </a:lnTo>
                  <a:lnTo>
                    <a:pt x="290" y="5"/>
                  </a:lnTo>
                  <a:lnTo>
                    <a:pt x="288" y="3"/>
                  </a:lnTo>
                  <a:lnTo>
                    <a:pt x="288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2" y="1"/>
                  </a:lnTo>
                  <a:lnTo>
                    <a:pt x="227" y="3"/>
                  </a:lnTo>
                  <a:lnTo>
                    <a:pt x="221" y="6"/>
                  </a:lnTo>
                  <a:lnTo>
                    <a:pt x="213" y="6"/>
                  </a:lnTo>
                  <a:lnTo>
                    <a:pt x="213" y="6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192" y="17"/>
                  </a:lnTo>
                  <a:lnTo>
                    <a:pt x="192" y="17"/>
                  </a:lnTo>
                  <a:lnTo>
                    <a:pt x="158" y="30"/>
                  </a:lnTo>
                  <a:lnTo>
                    <a:pt x="126" y="47"/>
                  </a:lnTo>
                  <a:lnTo>
                    <a:pt x="95" y="63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61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39" y="85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9"/>
                  </a:lnTo>
                  <a:lnTo>
                    <a:pt x="1" y="116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46" y="143"/>
                  </a:lnTo>
                  <a:lnTo>
                    <a:pt x="68" y="143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100" y="148"/>
                  </a:lnTo>
                  <a:lnTo>
                    <a:pt x="109" y="155"/>
                  </a:lnTo>
                  <a:lnTo>
                    <a:pt x="117" y="162"/>
                  </a:lnTo>
                  <a:lnTo>
                    <a:pt x="124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41" y="162"/>
                  </a:lnTo>
                  <a:lnTo>
                    <a:pt x="148" y="162"/>
                  </a:lnTo>
                  <a:lnTo>
                    <a:pt x="163" y="165"/>
                  </a:lnTo>
                  <a:lnTo>
                    <a:pt x="177" y="169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9"/>
                  </a:lnTo>
                  <a:lnTo>
                    <a:pt x="198" y="182"/>
                  </a:lnTo>
                  <a:lnTo>
                    <a:pt x="204" y="184"/>
                  </a:lnTo>
                  <a:lnTo>
                    <a:pt x="213" y="184"/>
                  </a:lnTo>
                  <a:lnTo>
                    <a:pt x="213" y="184"/>
                  </a:lnTo>
                  <a:lnTo>
                    <a:pt x="215" y="191"/>
                  </a:lnTo>
                  <a:lnTo>
                    <a:pt x="220" y="194"/>
                  </a:lnTo>
                  <a:lnTo>
                    <a:pt x="223" y="199"/>
                  </a:lnTo>
                  <a:lnTo>
                    <a:pt x="227" y="204"/>
                  </a:lnTo>
                  <a:lnTo>
                    <a:pt x="227" y="204"/>
                  </a:lnTo>
                  <a:lnTo>
                    <a:pt x="235" y="206"/>
                  </a:lnTo>
                  <a:lnTo>
                    <a:pt x="240" y="204"/>
                  </a:lnTo>
                  <a:lnTo>
                    <a:pt x="245" y="203"/>
                  </a:lnTo>
                  <a:lnTo>
                    <a:pt x="249" y="199"/>
                  </a:lnTo>
                  <a:lnTo>
                    <a:pt x="252" y="196"/>
                  </a:lnTo>
                  <a:lnTo>
                    <a:pt x="256" y="193"/>
                  </a:lnTo>
                  <a:lnTo>
                    <a:pt x="261" y="191"/>
                  </a:lnTo>
                  <a:lnTo>
                    <a:pt x="268" y="191"/>
                  </a:lnTo>
                  <a:lnTo>
                    <a:pt x="268" y="191"/>
                  </a:lnTo>
                  <a:lnTo>
                    <a:pt x="268" y="194"/>
                  </a:lnTo>
                  <a:lnTo>
                    <a:pt x="269" y="196"/>
                  </a:lnTo>
                  <a:lnTo>
                    <a:pt x="274" y="198"/>
                  </a:lnTo>
                  <a:lnTo>
                    <a:pt x="278" y="201"/>
                  </a:lnTo>
                  <a:lnTo>
                    <a:pt x="279" y="203"/>
                  </a:lnTo>
                  <a:lnTo>
                    <a:pt x="281" y="204"/>
                  </a:lnTo>
                  <a:lnTo>
                    <a:pt x="308" y="204"/>
                  </a:lnTo>
                  <a:lnTo>
                    <a:pt x="308" y="164"/>
                  </a:lnTo>
                  <a:lnTo>
                    <a:pt x="308" y="164"/>
                  </a:lnTo>
                  <a:lnTo>
                    <a:pt x="319" y="158"/>
                  </a:lnTo>
                  <a:lnTo>
                    <a:pt x="329" y="153"/>
                  </a:lnTo>
                  <a:lnTo>
                    <a:pt x="337" y="146"/>
                  </a:lnTo>
                  <a:lnTo>
                    <a:pt x="341" y="141"/>
                  </a:lnTo>
                  <a:lnTo>
                    <a:pt x="343" y="136"/>
                  </a:lnTo>
                  <a:lnTo>
                    <a:pt x="343" y="136"/>
                  </a:lnTo>
                  <a:lnTo>
                    <a:pt x="363" y="123"/>
                  </a:lnTo>
                  <a:lnTo>
                    <a:pt x="383" y="109"/>
                  </a:lnTo>
                  <a:lnTo>
                    <a:pt x="383" y="109"/>
                  </a:lnTo>
                  <a:lnTo>
                    <a:pt x="383" y="106"/>
                  </a:lnTo>
                  <a:lnTo>
                    <a:pt x="385" y="104"/>
                  </a:lnTo>
                  <a:lnTo>
                    <a:pt x="390" y="102"/>
                  </a:lnTo>
                  <a:lnTo>
                    <a:pt x="394" y="99"/>
                  </a:lnTo>
                  <a:lnTo>
                    <a:pt x="395" y="97"/>
                  </a:lnTo>
                  <a:lnTo>
                    <a:pt x="397" y="95"/>
                  </a:lnTo>
                  <a:lnTo>
                    <a:pt x="397" y="95"/>
                  </a:lnTo>
                  <a:lnTo>
                    <a:pt x="402" y="94"/>
                  </a:lnTo>
                  <a:lnTo>
                    <a:pt x="407" y="88"/>
                  </a:lnTo>
                  <a:lnTo>
                    <a:pt x="412" y="85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9" y="75"/>
                  </a:lnTo>
                  <a:lnTo>
                    <a:pt x="424" y="71"/>
                  </a:lnTo>
                  <a:lnTo>
                    <a:pt x="433" y="63"/>
                  </a:lnTo>
                  <a:lnTo>
                    <a:pt x="438" y="59"/>
                  </a:lnTo>
                  <a:lnTo>
                    <a:pt x="441" y="54"/>
                  </a:lnTo>
                  <a:lnTo>
                    <a:pt x="445" y="49"/>
                  </a:lnTo>
                  <a:lnTo>
                    <a:pt x="445" y="41"/>
                  </a:lnTo>
                  <a:lnTo>
                    <a:pt x="445" y="41"/>
                  </a:lnTo>
                  <a:lnTo>
                    <a:pt x="441" y="34"/>
                  </a:lnTo>
                  <a:lnTo>
                    <a:pt x="438" y="30"/>
                  </a:lnTo>
                  <a:lnTo>
                    <a:pt x="435" y="25"/>
                  </a:lnTo>
                  <a:lnTo>
                    <a:pt x="431" y="20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3" name="Freeform 252">
              <a:extLst>
                <a:ext uri="{FF2B5EF4-FFF2-40B4-BE49-F238E27FC236}">
                  <a16:creationId xmlns:a16="http://schemas.microsoft.com/office/drawing/2014/main" id="{71D7D50D-056D-4D2C-95CF-4D64CC1BE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241" y="4854910"/>
              <a:ext cx="465138" cy="398462"/>
            </a:xfrm>
            <a:custGeom>
              <a:avLst/>
              <a:gdLst>
                <a:gd name="T0" fmla="*/ 1222 w 1291"/>
                <a:gd name="T1" fmla="*/ 412 h 1109"/>
                <a:gd name="T2" fmla="*/ 1184 w 1291"/>
                <a:gd name="T3" fmla="*/ 362 h 1109"/>
                <a:gd name="T4" fmla="*/ 1119 w 1291"/>
                <a:gd name="T5" fmla="*/ 330 h 1109"/>
                <a:gd name="T6" fmla="*/ 1140 w 1291"/>
                <a:gd name="T7" fmla="*/ 262 h 1109"/>
                <a:gd name="T8" fmla="*/ 1174 w 1291"/>
                <a:gd name="T9" fmla="*/ 118 h 1109"/>
                <a:gd name="T10" fmla="*/ 1130 w 1291"/>
                <a:gd name="T11" fmla="*/ 91 h 1109"/>
                <a:gd name="T12" fmla="*/ 1082 w 1291"/>
                <a:gd name="T13" fmla="*/ 98 h 1109"/>
                <a:gd name="T14" fmla="*/ 1010 w 1291"/>
                <a:gd name="T15" fmla="*/ 111 h 1109"/>
                <a:gd name="T16" fmla="*/ 976 w 1291"/>
                <a:gd name="T17" fmla="*/ 70 h 1109"/>
                <a:gd name="T18" fmla="*/ 959 w 1291"/>
                <a:gd name="T19" fmla="*/ 43 h 1109"/>
                <a:gd name="T20" fmla="*/ 887 w 1291"/>
                <a:gd name="T21" fmla="*/ 43 h 1109"/>
                <a:gd name="T22" fmla="*/ 805 w 1291"/>
                <a:gd name="T23" fmla="*/ 29 h 1109"/>
                <a:gd name="T24" fmla="*/ 734 w 1291"/>
                <a:gd name="T25" fmla="*/ 40 h 1109"/>
                <a:gd name="T26" fmla="*/ 674 w 1291"/>
                <a:gd name="T27" fmla="*/ 53 h 1109"/>
                <a:gd name="T28" fmla="*/ 567 w 1291"/>
                <a:gd name="T29" fmla="*/ 43 h 1109"/>
                <a:gd name="T30" fmla="*/ 539 w 1291"/>
                <a:gd name="T31" fmla="*/ 29 h 1109"/>
                <a:gd name="T32" fmla="*/ 430 w 1291"/>
                <a:gd name="T33" fmla="*/ 2 h 1109"/>
                <a:gd name="T34" fmla="*/ 340 w 1291"/>
                <a:gd name="T35" fmla="*/ 12 h 1109"/>
                <a:gd name="T36" fmla="*/ 314 w 1291"/>
                <a:gd name="T37" fmla="*/ 12 h 1109"/>
                <a:gd name="T38" fmla="*/ 259 w 1291"/>
                <a:gd name="T39" fmla="*/ 36 h 1109"/>
                <a:gd name="T40" fmla="*/ 212 w 1291"/>
                <a:gd name="T41" fmla="*/ 106 h 1109"/>
                <a:gd name="T42" fmla="*/ 144 w 1291"/>
                <a:gd name="T43" fmla="*/ 96 h 1109"/>
                <a:gd name="T44" fmla="*/ 103 w 1291"/>
                <a:gd name="T45" fmla="*/ 57 h 1109"/>
                <a:gd name="T46" fmla="*/ 41 w 1291"/>
                <a:gd name="T47" fmla="*/ 2 h 1109"/>
                <a:gd name="T48" fmla="*/ 21 w 1291"/>
                <a:gd name="T49" fmla="*/ 98 h 1109"/>
                <a:gd name="T50" fmla="*/ 14 w 1291"/>
                <a:gd name="T51" fmla="*/ 146 h 1109"/>
                <a:gd name="T52" fmla="*/ 24 w 1291"/>
                <a:gd name="T53" fmla="*/ 187 h 1109"/>
                <a:gd name="T54" fmla="*/ 104 w 1291"/>
                <a:gd name="T55" fmla="*/ 219 h 1109"/>
                <a:gd name="T56" fmla="*/ 123 w 1291"/>
                <a:gd name="T57" fmla="*/ 275 h 1109"/>
                <a:gd name="T58" fmla="*/ 132 w 1291"/>
                <a:gd name="T59" fmla="*/ 289 h 1109"/>
                <a:gd name="T60" fmla="*/ 142 w 1291"/>
                <a:gd name="T61" fmla="*/ 304 h 1109"/>
                <a:gd name="T62" fmla="*/ 147 w 1291"/>
                <a:gd name="T63" fmla="*/ 338 h 1109"/>
                <a:gd name="T64" fmla="*/ 169 w 1291"/>
                <a:gd name="T65" fmla="*/ 374 h 1109"/>
                <a:gd name="T66" fmla="*/ 184 w 1291"/>
                <a:gd name="T67" fmla="*/ 425 h 1109"/>
                <a:gd name="T68" fmla="*/ 259 w 1291"/>
                <a:gd name="T69" fmla="*/ 490 h 1109"/>
                <a:gd name="T70" fmla="*/ 259 w 1291"/>
                <a:gd name="T71" fmla="*/ 521 h 1109"/>
                <a:gd name="T72" fmla="*/ 302 w 1291"/>
                <a:gd name="T73" fmla="*/ 572 h 1109"/>
                <a:gd name="T74" fmla="*/ 398 w 1291"/>
                <a:gd name="T75" fmla="*/ 676 h 1109"/>
                <a:gd name="T76" fmla="*/ 439 w 1291"/>
                <a:gd name="T77" fmla="*/ 724 h 1109"/>
                <a:gd name="T78" fmla="*/ 526 w 1291"/>
                <a:gd name="T79" fmla="*/ 773 h 1109"/>
                <a:gd name="T80" fmla="*/ 546 w 1291"/>
                <a:gd name="T81" fmla="*/ 848 h 1109"/>
                <a:gd name="T82" fmla="*/ 587 w 1291"/>
                <a:gd name="T83" fmla="*/ 889 h 1109"/>
                <a:gd name="T84" fmla="*/ 602 w 1291"/>
                <a:gd name="T85" fmla="*/ 891 h 1109"/>
                <a:gd name="T86" fmla="*/ 623 w 1291"/>
                <a:gd name="T87" fmla="*/ 900 h 1109"/>
                <a:gd name="T88" fmla="*/ 654 w 1291"/>
                <a:gd name="T89" fmla="*/ 915 h 1109"/>
                <a:gd name="T90" fmla="*/ 669 w 1291"/>
                <a:gd name="T91" fmla="*/ 927 h 1109"/>
                <a:gd name="T92" fmla="*/ 674 w 1291"/>
                <a:gd name="T93" fmla="*/ 983 h 1109"/>
                <a:gd name="T94" fmla="*/ 725 w 1291"/>
                <a:gd name="T95" fmla="*/ 1010 h 1109"/>
                <a:gd name="T96" fmla="*/ 838 w 1291"/>
                <a:gd name="T97" fmla="*/ 1087 h 1109"/>
                <a:gd name="T98" fmla="*/ 908 w 1291"/>
                <a:gd name="T99" fmla="*/ 1091 h 1109"/>
                <a:gd name="T100" fmla="*/ 976 w 1291"/>
                <a:gd name="T101" fmla="*/ 1089 h 1109"/>
                <a:gd name="T102" fmla="*/ 940 w 1291"/>
                <a:gd name="T103" fmla="*/ 1010 h 1109"/>
                <a:gd name="T104" fmla="*/ 991 w 1291"/>
                <a:gd name="T105" fmla="*/ 864 h 1109"/>
                <a:gd name="T106" fmla="*/ 1046 w 1291"/>
                <a:gd name="T107" fmla="*/ 777 h 1109"/>
                <a:gd name="T108" fmla="*/ 1101 w 1291"/>
                <a:gd name="T109" fmla="*/ 779 h 1109"/>
                <a:gd name="T110" fmla="*/ 1072 w 1291"/>
                <a:gd name="T111" fmla="*/ 719 h 1109"/>
                <a:gd name="T112" fmla="*/ 1114 w 1291"/>
                <a:gd name="T113" fmla="*/ 668 h 1109"/>
                <a:gd name="T114" fmla="*/ 1232 w 1291"/>
                <a:gd name="T115" fmla="*/ 680 h 1109"/>
                <a:gd name="T116" fmla="*/ 1247 w 1291"/>
                <a:gd name="T117" fmla="*/ 570 h 1109"/>
                <a:gd name="T118" fmla="*/ 1201 w 1291"/>
                <a:gd name="T119" fmla="*/ 521 h 1109"/>
                <a:gd name="T120" fmla="*/ 1210 w 1291"/>
                <a:gd name="T121" fmla="*/ 509 h 1109"/>
                <a:gd name="T122" fmla="*/ 1285 w 1291"/>
                <a:gd name="T123" fmla="*/ 475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91" h="1109">
                  <a:moveTo>
                    <a:pt x="1290" y="459"/>
                  </a:moveTo>
                  <a:lnTo>
                    <a:pt x="1290" y="459"/>
                  </a:lnTo>
                  <a:lnTo>
                    <a:pt x="1290" y="453"/>
                  </a:lnTo>
                  <a:lnTo>
                    <a:pt x="1286" y="447"/>
                  </a:lnTo>
                  <a:lnTo>
                    <a:pt x="1283" y="442"/>
                  </a:lnTo>
                  <a:lnTo>
                    <a:pt x="1280" y="439"/>
                  </a:lnTo>
                  <a:lnTo>
                    <a:pt x="1268" y="436"/>
                  </a:lnTo>
                  <a:lnTo>
                    <a:pt x="1256" y="432"/>
                  </a:lnTo>
                  <a:lnTo>
                    <a:pt x="1256" y="432"/>
                  </a:lnTo>
                  <a:lnTo>
                    <a:pt x="1254" y="427"/>
                  </a:lnTo>
                  <a:lnTo>
                    <a:pt x="1251" y="424"/>
                  </a:lnTo>
                  <a:lnTo>
                    <a:pt x="1242" y="418"/>
                  </a:lnTo>
                  <a:lnTo>
                    <a:pt x="1234" y="413"/>
                  </a:lnTo>
                  <a:lnTo>
                    <a:pt x="1222" y="412"/>
                  </a:lnTo>
                  <a:lnTo>
                    <a:pt x="1222" y="412"/>
                  </a:lnTo>
                  <a:lnTo>
                    <a:pt x="1218" y="407"/>
                  </a:lnTo>
                  <a:lnTo>
                    <a:pt x="1216" y="400"/>
                  </a:lnTo>
                  <a:lnTo>
                    <a:pt x="1213" y="395"/>
                  </a:lnTo>
                  <a:lnTo>
                    <a:pt x="1211" y="393"/>
                  </a:lnTo>
                  <a:lnTo>
                    <a:pt x="1208" y="391"/>
                  </a:lnTo>
                  <a:lnTo>
                    <a:pt x="1208" y="391"/>
                  </a:lnTo>
                  <a:lnTo>
                    <a:pt x="1203" y="383"/>
                  </a:lnTo>
                  <a:lnTo>
                    <a:pt x="1201" y="378"/>
                  </a:lnTo>
                  <a:lnTo>
                    <a:pt x="1201" y="371"/>
                  </a:lnTo>
                  <a:lnTo>
                    <a:pt x="1201" y="371"/>
                  </a:lnTo>
                  <a:lnTo>
                    <a:pt x="1193" y="371"/>
                  </a:lnTo>
                  <a:lnTo>
                    <a:pt x="1188" y="367"/>
                  </a:lnTo>
                  <a:lnTo>
                    <a:pt x="1184" y="362"/>
                  </a:lnTo>
                  <a:lnTo>
                    <a:pt x="1181" y="357"/>
                  </a:lnTo>
                  <a:lnTo>
                    <a:pt x="1181" y="357"/>
                  </a:lnTo>
                  <a:lnTo>
                    <a:pt x="1176" y="357"/>
                  </a:lnTo>
                  <a:lnTo>
                    <a:pt x="1170" y="355"/>
                  </a:lnTo>
                  <a:lnTo>
                    <a:pt x="1162" y="352"/>
                  </a:lnTo>
                  <a:lnTo>
                    <a:pt x="1153" y="349"/>
                  </a:lnTo>
                  <a:lnTo>
                    <a:pt x="1147" y="349"/>
                  </a:lnTo>
                  <a:lnTo>
                    <a:pt x="1140" y="350"/>
                  </a:lnTo>
                  <a:lnTo>
                    <a:pt x="1140" y="350"/>
                  </a:lnTo>
                  <a:lnTo>
                    <a:pt x="1136" y="343"/>
                  </a:lnTo>
                  <a:lnTo>
                    <a:pt x="1131" y="338"/>
                  </a:lnTo>
                  <a:lnTo>
                    <a:pt x="1126" y="333"/>
                  </a:lnTo>
                  <a:lnTo>
                    <a:pt x="1119" y="330"/>
                  </a:lnTo>
                  <a:lnTo>
                    <a:pt x="1119" y="330"/>
                  </a:lnTo>
                  <a:lnTo>
                    <a:pt x="1119" y="323"/>
                  </a:lnTo>
                  <a:lnTo>
                    <a:pt x="1119" y="316"/>
                  </a:lnTo>
                  <a:lnTo>
                    <a:pt x="1121" y="311"/>
                  </a:lnTo>
                  <a:lnTo>
                    <a:pt x="1126" y="309"/>
                  </a:lnTo>
                  <a:lnTo>
                    <a:pt x="1126" y="309"/>
                  </a:lnTo>
                  <a:lnTo>
                    <a:pt x="1126" y="304"/>
                  </a:lnTo>
                  <a:lnTo>
                    <a:pt x="1128" y="301"/>
                  </a:lnTo>
                  <a:lnTo>
                    <a:pt x="1130" y="297"/>
                  </a:lnTo>
                  <a:lnTo>
                    <a:pt x="1133" y="296"/>
                  </a:lnTo>
                  <a:lnTo>
                    <a:pt x="1133" y="296"/>
                  </a:lnTo>
                  <a:lnTo>
                    <a:pt x="1131" y="285"/>
                  </a:lnTo>
                  <a:lnTo>
                    <a:pt x="1133" y="277"/>
                  </a:lnTo>
                  <a:lnTo>
                    <a:pt x="1140" y="262"/>
                  </a:lnTo>
                  <a:lnTo>
                    <a:pt x="1140" y="262"/>
                  </a:lnTo>
                  <a:lnTo>
                    <a:pt x="1143" y="246"/>
                  </a:lnTo>
                  <a:lnTo>
                    <a:pt x="1147" y="238"/>
                  </a:lnTo>
                  <a:lnTo>
                    <a:pt x="1150" y="236"/>
                  </a:lnTo>
                  <a:lnTo>
                    <a:pt x="1153" y="234"/>
                  </a:lnTo>
                  <a:lnTo>
                    <a:pt x="1153" y="234"/>
                  </a:lnTo>
                  <a:lnTo>
                    <a:pt x="1155" y="226"/>
                  </a:lnTo>
                  <a:lnTo>
                    <a:pt x="1157" y="217"/>
                  </a:lnTo>
                  <a:lnTo>
                    <a:pt x="1160" y="212"/>
                  </a:lnTo>
                  <a:lnTo>
                    <a:pt x="1167" y="207"/>
                  </a:lnTo>
                  <a:lnTo>
                    <a:pt x="1167" y="207"/>
                  </a:lnTo>
                  <a:lnTo>
                    <a:pt x="1165" y="181"/>
                  </a:lnTo>
                  <a:lnTo>
                    <a:pt x="1169" y="161"/>
                  </a:lnTo>
                  <a:lnTo>
                    <a:pt x="1172" y="139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91"/>
                  </a:lnTo>
                  <a:lnTo>
                    <a:pt x="1147" y="91"/>
                  </a:lnTo>
                  <a:lnTo>
                    <a:pt x="1147" y="91"/>
                  </a:lnTo>
                  <a:lnTo>
                    <a:pt x="1143" y="89"/>
                  </a:lnTo>
                  <a:lnTo>
                    <a:pt x="1140" y="89"/>
                  </a:lnTo>
                  <a:lnTo>
                    <a:pt x="1130" y="91"/>
                  </a:lnTo>
                  <a:lnTo>
                    <a:pt x="1111" y="98"/>
                  </a:lnTo>
                  <a:lnTo>
                    <a:pt x="1102" y="100"/>
                  </a:lnTo>
                  <a:lnTo>
                    <a:pt x="1095" y="98"/>
                  </a:lnTo>
                  <a:lnTo>
                    <a:pt x="1094" y="96"/>
                  </a:lnTo>
                  <a:lnTo>
                    <a:pt x="1092" y="94"/>
                  </a:lnTo>
                  <a:lnTo>
                    <a:pt x="1092" y="89"/>
                  </a:lnTo>
                  <a:lnTo>
                    <a:pt x="1092" y="84"/>
                  </a:lnTo>
                  <a:lnTo>
                    <a:pt x="1092" y="84"/>
                  </a:lnTo>
                  <a:lnTo>
                    <a:pt x="1089" y="86"/>
                  </a:lnTo>
                  <a:lnTo>
                    <a:pt x="1087" y="89"/>
                  </a:lnTo>
                  <a:lnTo>
                    <a:pt x="1085" y="98"/>
                  </a:lnTo>
                  <a:lnTo>
                    <a:pt x="1085" y="98"/>
                  </a:lnTo>
                  <a:lnTo>
                    <a:pt x="1082" y="98"/>
                  </a:lnTo>
                  <a:lnTo>
                    <a:pt x="1082" y="98"/>
                  </a:lnTo>
                  <a:lnTo>
                    <a:pt x="1078" y="98"/>
                  </a:lnTo>
                  <a:lnTo>
                    <a:pt x="1075" y="100"/>
                  </a:lnTo>
                  <a:lnTo>
                    <a:pt x="1073" y="101"/>
                  </a:lnTo>
                  <a:lnTo>
                    <a:pt x="1072" y="105"/>
                  </a:lnTo>
                  <a:lnTo>
                    <a:pt x="1072" y="105"/>
                  </a:lnTo>
                  <a:lnTo>
                    <a:pt x="1058" y="108"/>
                  </a:lnTo>
                  <a:lnTo>
                    <a:pt x="1043" y="111"/>
                  </a:lnTo>
                  <a:lnTo>
                    <a:pt x="1029" y="113"/>
                  </a:lnTo>
                  <a:lnTo>
                    <a:pt x="1022" y="115"/>
                  </a:lnTo>
                  <a:lnTo>
                    <a:pt x="1017" y="118"/>
                  </a:lnTo>
                  <a:lnTo>
                    <a:pt x="1017" y="118"/>
                  </a:lnTo>
                  <a:lnTo>
                    <a:pt x="1017" y="115"/>
                  </a:lnTo>
                  <a:lnTo>
                    <a:pt x="1015" y="113"/>
                  </a:lnTo>
                  <a:lnTo>
                    <a:pt x="1010" y="111"/>
                  </a:lnTo>
                  <a:lnTo>
                    <a:pt x="990" y="111"/>
                  </a:lnTo>
                  <a:lnTo>
                    <a:pt x="990" y="111"/>
                  </a:lnTo>
                  <a:lnTo>
                    <a:pt x="983" y="98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9" y="84"/>
                  </a:lnTo>
                  <a:lnTo>
                    <a:pt x="981" y="82"/>
                  </a:lnTo>
                  <a:lnTo>
                    <a:pt x="983" y="77"/>
                  </a:lnTo>
                  <a:lnTo>
                    <a:pt x="983" y="77"/>
                  </a:lnTo>
                  <a:lnTo>
                    <a:pt x="981" y="74"/>
                  </a:lnTo>
                  <a:lnTo>
                    <a:pt x="979" y="72"/>
                  </a:lnTo>
                  <a:lnTo>
                    <a:pt x="978" y="72"/>
                  </a:lnTo>
                  <a:lnTo>
                    <a:pt x="976" y="70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76" y="64"/>
                  </a:lnTo>
                  <a:lnTo>
                    <a:pt x="976" y="60"/>
                  </a:lnTo>
                  <a:lnTo>
                    <a:pt x="976" y="57"/>
                  </a:lnTo>
                  <a:lnTo>
                    <a:pt x="976" y="57"/>
                  </a:lnTo>
                  <a:lnTo>
                    <a:pt x="973" y="57"/>
                  </a:lnTo>
                  <a:lnTo>
                    <a:pt x="969" y="57"/>
                  </a:lnTo>
                  <a:lnTo>
                    <a:pt x="969" y="57"/>
                  </a:lnTo>
                  <a:lnTo>
                    <a:pt x="968" y="55"/>
                  </a:lnTo>
                  <a:lnTo>
                    <a:pt x="968" y="52"/>
                  </a:lnTo>
                  <a:lnTo>
                    <a:pt x="966" y="50"/>
                  </a:lnTo>
                  <a:lnTo>
                    <a:pt x="962" y="50"/>
                  </a:lnTo>
                  <a:lnTo>
                    <a:pt x="962" y="50"/>
                  </a:lnTo>
                  <a:lnTo>
                    <a:pt x="959" y="43"/>
                  </a:lnTo>
                  <a:lnTo>
                    <a:pt x="956" y="36"/>
                  </a:lnTo>
                  <a:lnTo>
                    <a:pt x="956" y="26"/>
                  </a:lnTo>
                  <a:lnTo>
                    <a:pt x="956" y="16"/>
                  </a:lnTo>
                  <a:lnTo>
                    <a:pt x="921" y="16"/>
                  </a:lnTo>
                  <a:lnTo>
                    <a:pt x="921" y="16"/>
                  </a:lnTo>
                  <a:lnTo>
                    <a:pt x="918" y="21"/>
                  </a:lnTo>
                  <a:lnTo>
                    <a:pt x="915" y="26"/>
                  </a:lnTo>
                  <a:lnTo>
                    <a:pt x="908" y="29"/>
                  </a:lnTo>
                  <a:lnTo>
                    <a:pt x="901" y="29"/>
                  </a:lnTo>
                  <a:lnTo>
                    <a:pt x="901" y="29"/>
                  </a:lnTo>
                  <a:lnTo>
                    <a:pt x="894" y="29"/>
                  </a:lnTo>
                  <a:lnTo>
                    <a:pt x="891" y="33"/>
                  </a:lnTo>
                  <a:lnTo>
                    <a:pt x="887" y="38"/>
                  </a:lnTo>
                  <a:lnTo>
                    <a:pt x="887" y="43"/>
                  </a:lnTo>
                  <a:lnTo>
                    <a:pt x="867" y="43"/>
                  </a:lnTo>
                  <a:lnTo>
                    <a:pt x="867" y="43"/>
                  </a:lnTo>
                  <a:lnTo>
                    <a:pt x="860" y="31"/>
                  </a:lnTo>
                  <a:lnTo>
                    <a:pt x="850" y="23"/>
                  </a:lnTo>
                  <a:lnTo>
                    <a:pt x="838" y="16"/>
                  </a:lnTo>
                  <a:lnTo>
                    <a:pt x="826" y="9"/>
                  </a:lnTo>
                  <a:lnTo>
                    <a:pt x="826" y="9"/>
                  </a:lnTo>
                  <a:lnTo>
                    <a:pt x="821" y="9"/>
                  </a:lnTo>
                  <a:lnTo>
                    <a:pt x="816" y="9"/>
                  </a:lnTo>
                  <a:lnTo>
                    <a:pt x="814" y="12"/>
                  </a:lnTo>
                  <a:lnTo>
                    <a:pt x="810" y="16"/>
                  </a:lnTo>
                  <a:lnTo>
                    <a:pt x="809" y="23"/>
                  </a:lnTo>
                  <a:lnTo>
                    <a:pt x="807" y="26"/>
                  </a:lnTo>
                  <a:lnTo>
                    <a:pt x="805" y="29"/>
                  </a:lnTo>
                  <a:lnTo>
                    <a:pt x="805" y="29"/>
                  </a:lnTo>
                  <a:lnTo>
                    <a:pt x="800" y="29"/>
                  </a:lnTo>
                  <a:lnTo>
                    <a:pt x="797" y="31"/>
                  </a:lnTo>
                  <a:lnTo>
                    <a:pt x="793" y="33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7" y="36"/>
                  </a:lnTo>
                  <a:lnTo>
                    <a:pt x="783" y="38"/>
                  </a:lnTo>
                  <a:lnTo>
                    <a:pt x="780" y="40"/>
                  </a:lnTo>
                  <a:lnTo>
                    <a:pt x="778" y="43"/>
                  </a:lnTo>
                  <a:lnTo>
                    <a:pt x="778" y="43"/>
                  </a:lnTo>
                  <a:lnTo>
                    <a:pt x="751" y="43"/>
                  </a:lnTo>
                  <a:lnTo>
                    <a:pt x="739" y="41"/>
                  </a:lnTo>
                  <a:lnTo>
                    <a:pt x="734" y="40"/>
                  </a:lnTo>
                  <a:lnTo>
                    <a:pt x="730" y="36"/>
                  </a:lnTo>
                  <a:lnTo>
                    <a:pt x="730" y="36"/>
                  </a:lnTo>
                  <a:lnTo>
                    <a:pt x="717" y="43"/>
                  </a:lnTo>
                  <a:lnTo>
                    <a:pt x="703" y="50"/>
                  </a:lnTo>
                  <a:lnTo>
                    <a:pt x="703" y="50"/>
                  </a:lnTo>
                  <a:lnTo>
                    <a:pt x="700" y="55"/>
                  </a:lnTo>
                  <a:lnTo>
                    <a:pt x="696" y="60"/>
                  </a:lnTo>
                  <a:lnTo>
                    <a:pt x="689" y="64"/>
                  </a:lnTo>
                  <a:lnTo>
                    <a:pt x="683" y="64"/>
                  </a:lnTo>
                  <a:lnTo>
                    <a:pt x="683" y="64"/>
                  </a:lnTo>
                  <a:lnTo>
                    <a:pt x="684" y="59"/>
                  </a:lnTo>
                  <a:lnTo>
                    <a:pt x="683" y="55"/>
                  </a:lnTo>
                  <a:lnTo>
                    <a:pt x="679" y="53"/>
                  </a:lnTo>
                  <a:lnTo>
                    <a:pt x="674" y="53"/>
                  </a:lnTo>
                  <a:lnTo>
                    <a:pt x="664" y="53"/>
                  </a:lnTo>
                  <a:lnTo>
                    <a:pt x="659" y="52"/>
                  </a:lnTo>
                  <a:lnTo>
                    <a:pt x="655" y="50"/>
                  </a:lnTo>
                  <a:lnTo>
                    <a:pt x="655" y="50"/>
                  </a:lnTo>
                  <a:lnTo>
                    <a:pt x="655" y="47"/>
                  </a:lnTo>
                  <a:lnTo>
                    <a:pt x="655" y="43"/>
                  </a:lnTo>
                  <a:lnTo>
                    <a:pt x="655" y="43"/>
                  </a:lnTo>
                  <a:lnTo>
                    <a:pt x="628" y="29"/>
                  </a:lnTo>
                  <a:lnTo>
                    <a:pt x="628" y="29"/>
                  </a:lnTo>
                  <a:lnTo>
                    <a:pt x="613" y="33"/>
                  </a:lnTo>
                  <a:lnTo>
                    <a:pt x="597" y="36"/>
                  </a:lnTo>
                  <a:lnTo>
                    <a:pt x="582" y="40"/>
                  </a:lnTo>
                  <a:lnTo>
                    <a:pt x="567" y="43"/>
                  </a:lnTo>
                  <a:lnTo>
                    <a:pt x="567" y="43"/>
                  </a:lnTo>
                  <a:lnTo>
                    <a:pt x="563" y="43"/>
                  </a:lnTo>
                  <a:lnTo>
                    <a:pt x="560" y="43"/>
                  </a:lnTo>
                  <a:lnTo>
                    <a:pt x="555" y="43"/>
                  </a:lnTo>
                  <a:lnTo>
                    <a:pt x="553" y="43"/>
                  </a:lnTo>
                  <a:lnTo>
                    <a:pt x="553" y="43"/>
                  </a:lnTo>
                  <a:lnTo>
                    <a:pt x="553" y="40"/>
                  </a:lnTo>
                  <a:lnTo>
                    <a:pt x="553" y="36"/>
                  </a:lnTo>
                  <a:lnTo>
                    <a:pt x="553" y="36"/>
                  </a:lnTo>
                  <a:lnTo>
                    <a:pt x="546" y="36"/>
                  </a:lnTo>
                  <a:lnTo>
                    <a:pt x="541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9" y="33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31" y="28"/>
                  </a:lnTo>
                  <a:lnTo>
                    <a:pt x="524" y="28"/>
                  </a:lnTo>
                  <a:lnTo>
                    <a:pt x="517" y="26"/>
                  </a:lnTo>
                  <a:lnTo>
                    <a:pt x="512" y="23"/>
                  </a:lnTo>
                  <a:lnTo>
                    <a:pt x="512" y="23"/>
                  </a:lnTo>
                  <a:lnTo>
                    <a:pt x="490" y="24"/>
                  </a:lnTo>
                  <a:lnTo>
                    <a:pt x="471" y="23"/>
                  </a:lnTo>
                  <a:lnTo>
                    <a:pt x="437" y="16"/>
                  </a:lnTo>
                  <a:lnTo>
                    <a:pt x="437" y="16"/>
                  </a:lnTo>
                  <a:lnTo>
                    <a:pt x="432" y="14"/>
                  </a:lnTo>
                  <a:lnTo>
                    <a:pt x="430" y="12"/>
                  </a:lnTo>
                  <a:lnTo>
                    <a:pt x="430" y="9"/>
                  </a:lnTo>
                  <a:lnTo>
                    <a:pt x="430" y="2"/>
                  </a:lnTo>
                  <a:lnTo>
                    <a:pt x="396" y="2"/>
                  </a:lnTo>
                  <a:lnTo>
                    <a:pt x="396" y="2"/>
                  </a:lnTo>
                  <a:lnTo>
                    <a:pt x="381" y="4"/>
                  </a:lnTo>
                  <a:lnTo>
                    <a:pt x="364" y="7"/>
                  </a:lnTo>
                  <a:lnTo>
                    <a:pt x="364" y="7"/>
                  </a:lnTo>
                  <a:lnTo>
                    <a:pt x="358" y="9"/>
                  </a:lnTo>
                  <a:lnTo>
                    <a:pt x="358" y="9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7" y="11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3" y="14"/>
                  </a:lnTo>
                  <a:lnTo>
                    <a:pt x="333" y="14"/>
                  </a:lnTo>
                  <a:lnTo>
                    <a:pt x="329" y="14"/>
                  </a:lnTo>
                  <a:lnTo>
                    <a:pt x="329" y="14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3" y="14"/>
                  </a:lnTo>
                  <a:lnTo>
                    <a:pt x="323" y="14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14" y="12"/>
                  </a:lnTo>
                  <a:lnTo>
                    <a:pt x="314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7" y="11"/>
                  </a:lnTo>
                  <a:lnTo>
                    <a:pt x="307" y="11"/>
                  </a:lnTo>
                  <a:lnTo>
                    <a:pt x="300" y="9"/>
                  </a:lnTo>
                  <a:lnTo>
                    <a:pt x="300" y="9"/>
                  </a:lnTo>
                  <a:lnTo>
                    <a:pt x="292" y="14"/>
                  </a:lnTo>
                  <a:lnTo>
                    <a:pt x="287" y="16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73" y="19"/>
                  </a:lnTo>
                  <a:lnTo>
                    <a:pt x="268" y="24"/>
                  </a:lnTo>
                  <a:lnTo>
                    <a:pt x="259" y="36"/>
                  </a:lnTo>
                  <a:lnTo>
                    <a:pt x="251" y="48"/>
                  </a:lnTo>
                  <a:lnTo>
                    <a:pt x="246" y="53"/>
                  </a:lnTo>
                  <a:lnTo>
                    <a:pt x="239" y="57"/>
                  </a:lnTo>
                  <a:lnTo>
                    <a:pt x="239" y="57"/>
                  </a:lnTo>
                  <a:lnTo>
                    <a:pt x="239" y="64"/>
                  </a:lnTo>
                  <a:lnTo>
                    <a:pt x="237" y="69"/>
                  </a:lnTo>
                  <a:lnTo>
                    <a:pt x="232" y="77"/>
                  </a:lnTo>
                  <a:lnTo>
                    <a:pt x="227" y="86"/>
                  </a:lnTo>
                  <a:lnTo>
                    <a:pt x="225" y="91"/>
                  </a:lnTo>
                  <a:lnTo>
                    <a:pt x="225" y="98"/>
                  </a:lnTo>
                  <a:lnTo>
                    <a:pt x="225" y="98"/>
                  </a:lnTo>
                  <a:lnTo>
                    <a:pt x="219" y="98"/>
                  </a:lnTo>
                  <a:lnTo>
                    <a:pt x="215" y="101"/>
                  </a:lnTo>
                  <a:lnTo>
                    <a:pt x="212" y="106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00" y="111"/>
                  </a:lnTo>
                  <a:lnTo>
                    <a:pt x="188" y="111"/>
                  </a:lnTo>
                  <a:lnTo>
                    <a:pt x="178" y="113"/>
                  </a:lnTo>
                  <a:lnTo>
                    <a:pt x="171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7" y="113"/>
                  </a:lnTo>
                  <a:lnTo>
                    <a:pt x="157" y="108"/>
                  </a:lnTo>
                  <a:lnTo>
                    <a:pt x="155" y="105"/>
                  </a:lnTo>
                  <a:lnTo>
                    <a:pt x="152" y="103"/>
                  </a:lnTo>
                  <a:lnTo>
                    <a:pt x="147" y="98"/>
                  </a:lnTo>
                  <a:lnTo>
                    <a:pt x="144" y="96"/>
                  </a:lnTo>
                  <a:lnTo>
                    <a:pt x="144" y="91"/>
                  </a:lnTo>
                  <a:lnTo>
                    <a:pt x="144" y="91"/>
                  </a:lnTo>
                  <a:lnTo>
                    <a:pt x="142" y="88"/>
                  </a:lnTo>
                  <a:lnTo>
                    <a:pt x="140" y="84"/>
                  </a:lnTo>
                  <a:lnTo>
                    <a:pt x="132" y="82"/>
                  </a:lnTo>
                  <a:lnTo>
                    <a:pt x="128" y="81"/>
                  </a:lnTo>
                  <a:lnTo>
                    <a:pt x="125" y="79"/>
                  </a:lnTo>
                  <a:lnTo>
                    <a:pt x="123" y="76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118" y="67"/>
                  </a:lnTo>
                  <a:lnTo>
                    <a:pt x="113" y="64"/>
                  </a:lnTo>
                  <a:lnTo>
                    <a:pt x="108" y="59"/>
                  </a:lnTo>
                  <a:lnTo>
                    <a:pt x="103" y="57"/>
                  </a:lnTo>
                  <a:lnTo>
                    <a:pt x="103" y="57"/>
                  </a:lnTo>
                  <a:lnTo>
                    <a:pt x="99" y="38"/>
                  </a:lnTo>
                  <a:lnTo>
                    <a:pt x="92" y="23"/>
                  </a:lnTo>
                  <a:lnTo>
                    <a:pt x="87" y="18"/>
                  </a:lnTo>
                  <a:lnTo>
                    <a:pt x="82" y="11"/>
                  </a:lnTo>
                  <a:lnTo>
                    <a:pt x="75" y="6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2" y="4"/>
                  </a:lnTo>
                  <a:lnTo>
                    <a:pt x="55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1" y="12"/>
                  </a:lnTo>
                  <a:lnTo>
                    <a:pt x="28" y="12"/>
                  </a:lnTo>
                  <a:lnTo>
                    <a:pt x="21" y="9"/>
                  </a:lnTo>
                  <a:lnTo>
                    <a:pt x="7" y="9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77"/>
                  </a:lnTo>
                  <a:lnTo>
                    <a:pt x="9" y="82"/>
                  </a:lnTo>
                  <a:lnTo>
                    <a:pt x="12" y="86"/>
                  </a:lnTo>
                  <a:lnTo>
                    <a:pt x="16" y="89"/>
                  </a:lnTo>
                  <a:lnTo>
                    <a:pt x="19" y="93"/>
                  </a:lnTo>
                  <a:lnTo>
                    <a:pt x="21" y="98"/>
                  </a:lnTo>
                  <a:lnTo>
                    <a:pt x="22" y="103"/>
                  </a:lnTo>
                  <a:lnTo>
                    <a:pt x="21" y="111"/>
                  </a:lnTo>
                  <a:lnTo>
                    <a:pt x="21" y="111"/>
                  </a:lnTo>
                  <a:lnTo>
                    <a:pt x="16" y="115"/>
                  </a:lnTo>
                  <a:lnTo>
                    <a:pt x="9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0" y="12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7"/>
                  </a:lnTo>
                  <a:lnTo>
                    <a:pt x="5" y="141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7" y="147"/>
                  </a:lnTo>
                  <a:lnTo>
                    <a:pt x="19" y="149"/>
                  </a:lnTo>
                  <a:lnTo>
                    <a:pt x="22" y="154"/>
                  </a:lnTo>
                  <a:lnTo>
                    <a:pt x="24" y="161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5"/>
                  </a:lnTo>
                  <a:lnTo>
                    <a:pt x="24" y="187"/>
                  </a:lnTo>
                  <a:lnTo>
                    <a:pt x="26" y="190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34" y="199"/>
                  </a:lnTo>
                  <a:lnTo>
                    <a:pt x="41" y="202"/>
                  </a:lnTo>
                  <a:lnTo>
                    <a:pt x="48" y="204"/>
                  </a:lnTo>
                  <a:lnTo>
                    <a:pt x="55" y="205"/>
                  </a:lnTo>
                  <a:lnTo>
                    <a:pt x="70" y="204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91" y="205"/>
                  </a:lnTo>
                  <a:lnTo>
                    <a:pt x="94" y="209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08" y="222"/>
                  </a:lnTo>
                  <a:lnTo>
                    <a:pt x="109" y="228"/>
                  </a:lnTo>
                  <a:lnTo>
                    <a:pt x="109" y="234"/>
                  </a:lnTo>
                  <a:lnTo>
                    <a:pt x="109" y="234"/>
                  </a:lnTo>
                  <a:lnTo>
                    <a:pt x="118" y="241"/>
                  </a:lnTo>
                  <a:lnTo>
                    <a:pt x="126" y="248"/>
                  </a:lnTo>
                  <a:lnTo>
                    <a:pt x="132" y="251"/>
                  </a:lnTo>
                  <a:lnTo>
                    <a:pt x="133" y="257"/>
                  </a:lnTo>
                  <a:lnTo>
                    <a:pt x="135" y="262"/>
                  </a:lnTo>
                  <a:lnTo>
                    <a:pt x="137" y="268"/>
                  </a:lnTo>
                  <a:lnTo>
                    <a:pt x="137" y="268"/>
                  </a:lnTo>
                  <a:lnTo>
                    <a:pt x="128" y="270"/>
                  </a:lnTo>
                  <a:lnTo>
                    <a:pt x="125" y="272"/>
                  </a:lnTo>
                  <a:lnTo>
                    <a:pt x="123" y="275"/>
                  </a:lnTo>
                  <a:lnTo>
                    <a:pt x="123" y="275"/>
                  </a:lnTo>
                  <a:lnTo>
                    <a:pt x="125" y="279"/>
                  </a:lnTo>
                  <a:lnTo>
                    <a:pt x="125" y="279"/>
                  </a:lnTo>
                  <a:lnTo>
                    <a:pt x="125" y="280"/>
                  </a:lnTo>
                  <a:lnTo>
                    <a:pt x="125" y="280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3" y="291"/>
                  </a:lnTo>
                  <a:lnTo>
                    <a:pt x="133" y="291"/>
                  </a:lnTo>
                  <a:lnTo>
                    <a:pt x="135" y="292"/>
                  </a:lnTo>
                  <a:lnTo>
                    <a:pt x="135" y="292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40" y="299"/>
                  </a:lnTo>
                  <a:lnTo>
                    <a:pt x="140" y="299"/>
                  </a:lnTo>
                  <a:lnTo>
                    <a:pt x="140" y="301"/>
                  </a:lnTo>
                  <a:lnTo>
                    <a:pt x="140" y="301"/>
                  </a:lnTo>
                  <a:lnTo>
                    <a:pt x="142" y="304"/>
                  </a:lnTo>
                  <a:lnTo>
                    <a:pt x="142" y="304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3"/>
                  </a:lnTo>
                  <a:lnTo>
                    <a:pt x="144" y="313"/>
                  </a:lnTo>
                  <a:lnTo>
                    <a:pt x="145" y="323"/>
                  </a:lnTo>
                  <a:lnTo>
                    <a:pt x="145" y="323"/>
                  </a:lnTo>
                  <a:lnTo>
                    <a:pt x="145" y="335"/>
                  </a:lnTo>
                  <a:lnTo>
                    <a:pt x="145" y="335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145" y="343"/>
                  </a:lnTo>
                  <a:lnTo>
                    <a:pt x="145" y="347"/>
                  </a:lnTo>
                  <a:lnTo>
                    <a:pt x="145" y="350"/>
                  </a:lnTo>
                  <a:lnTo>
                    <a:pt x="147" y="354"/>
                  </a:lnTo>
                  <a:lnTo>
                    <a:pt x="147" y="354"/>
                  </a:lnTo>
                  <a:lnTo>
                    <a:pt x="150" y="355"/>
                  </a:lnTo>
                  <a:lnTo>
                    <a:pt x="150" y="355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64" y="369"/>
                  </a:lnTo>
                  <a:lnTo>
                    <a:pt x="169" y="374"/>
                  </a:lnTo>
                  <a:lnTo>
                    <a:pt x="169" y="374"/>
                  </a:lnTo>
                  <a:lnTo>
                    <a:pt x="171" y="378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6"/>
                  </a:lnTo>
                  <a:lnTo>
                    <a:pt x="171" y="386"/>
                  </a:lnTo>
                  <a:lnTo>
                    <a:pt x="171" y="391"/>
                  </a:lnTo>
                  <a:lnTo>
                    <a:pt x="171" y="391"/>
                  </a:lnTo>
                  <a:lnTo>
                    <a:pt x="171" y="412"/>
                  </a:lnTo>
                  <a:lnTo>
                    <a:pt x="171" y="418"/>
                  </a:lnTo>
                  <a:lnTo>
                    <a:pt x="171" y="418"/>
                  </a:lnTo>
                  <a:lnTo>
                    <a:pt x="176" y="420"/>
                  </a:lnTo>
                  <a:lnTo>
                    <a:pt x="181" y="422"/>
                  </a:lnTo>
                  <a:lnTo>
                    <a:pt x="184" y="425"/>
                  </a:lnTo>
                  <a:lnTo>
                    <a:pt x="184" y="432"/>
                  </a:lnTo>
                  <a:lnTo>
                    <a:pt x="184" y="432"/>
                  </a:lnTo>
                  <a:lnTo>
                    <a:pt x="198" y="442"/>
                  </a:lnTo>
                  <a:lnTo>
                    <a:pt x="210" y="454"/>
                  </a:lnTo>
                  <a:lnTo>
                    <a:pt x="222" y="466"/>
                  </a:lnTo>
                  <a:lnTo>
                    <a:pt x="232" y="480"/>
                  </a:lnTo>
                  <a:lnTo>
                    <a:pt x="232" y="480"/>
                  </a:lnTo>
                  <a:lnTo>
                    <a:pt x="244" y="482"/>
                  </a:lnTo>
                  <a:lnTo>
                    <a:pt x="249" y="483"/>
                  </a:lnTo>
                  <a:lnTo>
                    <a:pt x="251" y="485"/>
                  </a:lnTo>
                  <a:lnTo>
                    <a:pt x="253" y="487"/>
                  </a:lnTo>
                  <a:lnTo>
                    <a:pt x="253" y="487"/>
                  </a:lnTo>
                  <a:lnTo>
                    <a:pt x="258" y="488"/>
                  </a:lnTo>
                  <a:lnTo>
                    <a:pt x="259" y="490"/>
                  </a:lnTo>
                  <a:lnTo>
                    <a:pt x="259" y="494"/>
                  </a:lnTo>
                  <a:lnTo>
                    <a:pt x="259" y="494"/>
                  </a:lnTo>
                  <a:lnTo>
                    <a:pt x="268" y="495"/>
                  </a:lnTo>
                  <a:lnTo>
                    <a:pt x="271" y="497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0" y="502"/>
                  </a:lnTo>
                  <a:lnTo>
                    <a:pt x="268" y="505"/>
                  </a:lnTo>
                  <a:lnTo>
                    <a:pt x="266" y="509"/>
                  </a:lnTo>
                  <a:lnTo>
                    <a:pt x="266" y="514"/>
                  </a:lnTo>
                  <a:lnTo>
                    <a:pt x="266" y="514"/>
                  </a:lnTo>
                  <a:lnTo>
                    <a:pt x="266" y="517"/>
                  </a:lnTo>
                  <a:lnTo>
                    <a:pt x="265" y="519"/>
                  </a:lnTo>
                  <a:lnTo>
                    <a:pt x="259" y="521"/>
                  </a:lnTo>
                  <a:lnTo>
                    <a:pt x="256" y="524"/>
                  </a:lnTo>
                  <a:lnTo>
                    <a:pt x="254" y="526"/>
                  </a:lnTo>
                  <a:lnTo>
                    <a:pt x="253" y="528"/>
                  </a:lnTo>
                  <a:lnTo>
                    <a:pt x="253" y="534"/>
                  </a:lnTo>
                  <a:lnTo>
                    <a:pt x="253" y="534"/>
                  </a:lnTo>
                  <a:lnTo>
                    <a:pt x="266" y="538"/>
                  </a:lnTo>
                  <a:lnTo>
                    <a:pt x="271" y="541"/>
                  </a:lnTo>
                  <a:lnTo>
                    <a:pt x="277" y="545"/>
                  </a:lnTo>
                  <a:lnTo>
                    <a:pt x="280" y="550"/>
                  </a:lnTo>
                  <a:lnTo>
                    <a:pt x="283" y="555"/>
                  </a:lnTo>
                  <a:lnTo>
                    <a:pt x="287" y="569"/>
                  </a:lnTo>
                  <a:lnTo>
                    <a:pt x="287" y="569"/>
                  </a:lnTo>
                  <a:lnTo>
                    <a:pt x="295" y="570"/>
                  </a:lnTo>
                  <a:lnTo>
                    <a:pt x="302" y="572"/>
                  </a:lnTo>
                  <a:lnTo>
                    <a:pt x="309" y="575"/>
                  </a:lnTo>
                  <a:lnTo>
                    <a:pt x="316" y="580"/>
                  </a:lnTo>
                  <a:lnTo>
                    <a:pt x="326" y="591"/>
                  </a:lnTo>
                  <a:lnTo>
                    <a:pt x="335" y="603"/>
                  </a:lnTo>
                  <a:lnTo>
                    <a:pt x="335" y="637"/>
                  </a:lnTo>
                  <a:lnTo>
                    <a:pt x="335" y="637"/>
                  </a:lnTo>
                  <a:lnTo>
                    <a:pt x="343" y="639"/>
                  </a:lnTo>
                  <a:lnTo>
                    <a:pt x="352" y="642"/>
                  </a:lnTo>
                  <a:lnTo>
                    <a:pt x="367" y="649"/>
                  </a:lnTo>
                  <a:lnTo>
                    <a:pt x="381" y="657"/>
                  </a:lnTo>
                  <a:lnTo>
                    <a:pt x="396" y="664"/>
                  </a:lnTo>
                  <a:lnTo>
                    <a:pt x="396" y="664"/>
                  </a:lnTo>
                  <a:lnTo>
                    <a:pt x="396" y="671"/>
                  </a:lnTo>
                  <a:lnTo>
                    <a:pt x="398" y="676"/>
                  </a:lnTo>
                  <a:lnTo>
                    <a:pt x="403" y="685"/>
                  </a:lnTo>
                  <a:lnTo>
                    <a:pt x="408" y="693"/>
                  </a:lnTo>
                  <a:lnTo>
                    <a:pt x="410" y="698"/>
                  </a:lnTo>
                  <a:lnTo>
                    <a:pt x="410" y="705"/>
                  </a:lnTo>
                  <a:lnTo>
                    <a:pt x="410" y="705"/>
                  </a:lnTo>
                  <a:lnTo>
                    <a:pt x="415" y="705"/>
                  </a:lnTo>
                  <a:lnTo>
                    <a:pt x="420" y="705"/>
                  </a:lnTo>
                  <a:lnTo>
                    <a:pt x="423" y="707"/>
                  </a:lnTo>
                  <a:lnTo>
                    <a:pt x="425" y="710"/>
                  </a:lnTo>
                  <a:lnTo>
                    <a:pt x="430" y="715"/>
                  </a:lnTo>
                  <a:lnTo>
                    <a:pt x="432" y="719"/>
                  </a:lnTo>
                  <a:lnTo>
                    <a:pt x="437" y="719"/>
                  </a:lnTo>
                  <a:lnTo>
                    <a:pt x="437" y="719"/>
                  </a:lnTo>
                  <a:lnTo>
                    <a:pt x="439" y="724"/>
                  </a:lnTo>
                  <a:lnTo>
                    <a:pt x="442" y="726"/>
                  </a:lnTo>
                  <a:lnTo>
                    <a:pt x="451" y="729"/>
                  </a:lnTo>
                  <a:lnTo>
                    <a:pt x="459" y="732"/>
                  </a:lnTo>
                  <a:lnTo>
                    <a:pt x="463" y="734"/>
                  </a:lnTo>
                  <a:lnTo>
                    <a:pt x="464" y="739"/>
                  </a:lnTo>
                  <a:lnTo>
                    <a:pt x="464" y="739"/>
                  </a:lnTo>
                  <a:lnTo>
                    <a:pt x="471" y="744"/>
                  </a:lnTo>
                  <a:lnTo>
                    <a:pt x="480" y="748"/>
                  </a:lnTo>
                  <a:lnTo>
                    <a:pt x="498" y="753"/>
                  </a:lnTo>
                  <a:lnTo>
                    <a:pt x="507" y="756"/>
                  </a:lnTo>
                  <a:lnTo>
                    <a:pt x="514" y="761"/>
                  </a:lnTo>
                  <a:lnTo>
                    <a:pt x="521" y="767"/>
                  </a:lnTo>
                  <a:lnTo>
                    <a:pt x="526" y="773"/>
                  </a:lnTo>
                  <a:lnTo>
                    <a:pt x="526" y="773"/>
                  </a:lnTo>
                  <a:lnTo>
                    <a:pt x="524" y="782"/>
                  </a:lnTo>
                  <a:lnTo>
                    <a:pt x="526" y="789"/>
                  </a:lnTo>
                  <a:lnTo>
                    <a:pt x="529" y="801"/>
                  </a:lnTo>
                  <a:lnTo>
                    <a:pt x="533" y="813"/>
                  </a:lnTo>
                  <a:lnTo>
                    <a:pt x="533" y="819"/>
                  </a:lnTo>
                  <a:lnTo>
                    <a:pt x="533" y="828"/>
                  </a:lnTo>
                  <a:lnTo>
                    <a:pt x="533" y="828"/>
                  </a:lnTo>
                  <a:lnTo>
                    <a:pt x="536" y="830"/>
                  </a:lnTo>
                  <a:lnTo>
                    <a:pt x="538" y="833"/>
                  </a:lnTo>
                  <a:lnTo>
                    <a:pt x="539" y="836"/>
                  </a:lnTo>
                  <a:lnTo>
                    <a:pt x="539" y="842"/>
                  </a:lnTo>
                  <a:lnTo>
                    <a:pt x="539" y="842"/>
                  </a:lnTo>
                  <a:lnTo>
                    <a:pt x="544" y="843"/>
                  </a:lnTo>
                  <a:lnTo>
                    <a:pt x="546" y="848"/>
                  </a:lnTo>
                  <a:lnTo>
                    <a:pt x="546" y="855"/>
                  </a:lnTo>
                  <a:lnTo>
                    <a:pt x="546" y="862"/>
                  </a:lnTo>
                  <a:lnTo>
                    <a:pt x="546" y="862"/>
                  </a:lnTo>
                  <a:lnTo>
                    <a:pt x="553" y="860"/>
                  </a:lnTo>
                  <a:lnTo>
                    <a:pt x="560" y="860"/>
                  </a:lnTo>
                  <a:lnTo>
                    <a:pt x="568" y="864"/>
                  </a:lnTo>
                  <a:lnTo>
                    <a:pt x="577" y="867"/>
                  </a:lnTo>
                  <a:lnTo>
                    <a:pt x="582" y="869"/>
                  </a:lnTo>
                  <a:lnTo>
                    <a:pt x="587" y="869"/>
                  </a:lnTo>
                  <a:lnTo>
                    <a:pt x="587" y="869"/>
                  </a:lnTo>
                  <a:lnTo>
                    <a:pt x="584" y="879"/>
                  </a:lnTo>
                  <a:lnTo>
                    <a:pt x="584" y="884"/>
                  </a:lnTo>
                  <a:lnTo>
                    <a:pt x="587" y="889"/>
                  </a:lnTo>
                  <a:lnTo>
                    <a:pt x="587" y="889"/>
                  </a:lnTo>
                  <a:lnTo>
                    <a:pt x="590" y="889"/>
                  </a:lnTo>
                  <a:lnTo>
                    <a:pt x="590" y="889"/>
                  </a:lnTo>
                  <a:lnTo>
                    <a:pt x="592" y="889"/>
                  </a:lnTo>
                  <a:lnTo>
                    <a:pt x="592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602" y="891"/>
                  </a:lnTo>
                  <a:lnTo>
                    <a:pt x="602" y="891"/>
                  </a:lnTo>
                  <a:lnTo>
                    <a:pt x="604" y="891"/>
                  </a:lnTo>
                  <a:lnTo>
                    <a:pt x="604" y="891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9" y="893"/>
                  </a:lnTo>
                  <a:lnTo>
                    <a:pt x="609" y="893"/>
                  </a:lnTo>
                  <a:lnTo>
                    <a:pt x="611" y="894"/>
                  </a:lnTo>
                  <a:lnTo>
                    <a:pt x="611" y="894"/>
                  </a:lnTo>
                  <a:lnTo>
                    <a:pt x="614" y="894"/>
                  </a:lnTo>
                  <a:lnTo>
                    <a:pt x="618" y="894"/>
                  </a:lnTo>
                  <a:lnTo>
                    <a:pt x="623" y="900"/>
                  </a:lnTo>
                  <a:lnTo>
                    <a:pt x="623" y="900"/>
                  </a:lnTo>
                  <a:lnTo>
                    <a:pt x="626" y="903"/>
                  </a:lnTo>
                  <a:lnTo>
                    <a:pt x="626" y="903"/>
                  </a:lnTo>
                  <a:lnTo>
                    <a:pt x="631" y="906"/>
                  </a:lnTo>
                  <a:lnTo>
                    <a:pt x="637" y="910"/>
                  </a:lnTo>
                  <a:lnTo>
                    <a:pt x="637" y="910"/>
                  </a:lnTo>
                  <a:lnTo>
                    <a:pt x="642" y="911"/>
                  </a:lnTo>
                  <a:lnTo>
                    <a:pt x="642" y="911"/>
                  </a:lnTo>
                  <a:lnTo>
                    <a:pt x="645" y="911"/>
                  </a:lnTo>
                  <a:lnTo>
                    <a:pt x="645" y="911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7"/>
                  </a:lnTo>
                  <a:lnTo>
                    <a:pt x="654" y="917"/>
                  </a:lnTo>
                  <a:lnTo>
                    <a:pt x="655" y="917"/>
                  </a:lnTo>
                  <a:lnTo>
                    <a:pt x="655" y="917"/>
                  </a:lnTo>
                  <a:lnTo>
                    <a:pt x="655" y="918"/>
                  </a:lnTo>
                  <a:lnTo>
                    <a:pt x="655" y="918"/>
                  </a:lnTo>
                  <a:lnTo>
                    <a:pt x="664" y="922"/>
                  </a:lnTo>
                  <a:lnTo>
                    <a:pt x="669" y="925"/>
                  </a:lnTo>
                  <a:lnTo>
                    <a:pt x="669" y="925"/>
                  </a:lnTo>
                  <a:lnTo>
                    <a:pt x="669" y="927"/>
                  </a:lnTo>
                  <a:lnTo>
                    <a:pt x="669" y="927"/>
                  </a:lnTo>
                  <a:lnTo>
                    <a:pt x="666" y="935"/>
                  </a:lnTo>
                  <a:lnTo>
                    <a:pt x="662" y="942"/>
                  </a:lnTo>
                  <a:lnTo>
                    <a:pt x="660" y="947"/>
                  </a:lnTo>
                  <a:lnTo>
                    <a:pt x="659" y="951"/>
                  </a:lnTo>
                  <a:lnTo>
                    <a:pt x="660" y="956"/>
                  </a:lnTo>
                  <a:lnTo>
                    <a:pt x="662" y="961"/>
                  </a:lnTo>
                  <a:lnTo>
                    <a:pt x="662" y="961"/>
                  </a:lnTo>
                  <a:lnTo>
                    <a:pt x="664" y="964"/>
                  </a:lnTo>
                  <a:lnTo>
                    <a:pt x="664" y="964"/>
                  </a:lnTo>
                  <a:lnTo>
                    <a:pt x="666" y="971"/>
                  </a:lnTo>
                  <a:lnTo>
                    <a:pt x="666" y="971"/>
                  </a:lnTo>
                  <a:lnTo>
                    <a:pt x="669" y="975"/>
                  </a:lnTo>
                  <a:lnTo>
                    <a:pt x="669" y="975"/>
                  </a:lnTo>
                  <a:lnTo>
                    <a:pt x="674" y="983"/>
                  </a:lnTo>
                  <a:lnTo>
                    <a:pt x="674" y="983"/>
                  </a:lnTo>
                  <a:lnTo>
                    <a:pt x="677" y="985"/>
                  </a:lnTo>
                  <a:lnTo>
                    <a:pt x="677" y="985"/>
                  </a:lnTo>
                  <a:lnTo>
                    <a:pt x="679" y="987"/>
                  </a:lnTo>
                  <a:lnTo>
                    <a:pt x="679" y="987"/>
                  </a:lnTo>
                  <a:lnTo>
                    <a:pt x="686" y="995"/>
                  </a:lnTo>
                  <a:lnTo>
                    <a:pt x="686" y="995"/>
                  </a:lnTo>
                  <a:lnTo>
                    <a:pt x="689" y="998"/>
                  </a:lnTo>
                  <a:lnTo>
                    <a:pt x="694" y="1000"/>
                  </a:lnTo>
                  <a:lnTo>
                    <a:pt x="705" y="1002"/>
                  </a:lnTo>
                  <a:lnTo>
                    <a:pt x="717" y="1004"/>
                  </a:lnTo>
                  <a:lnTo>
                    <a:pt x="722" y="1007"/>
                  </a:lnTo>
                  <a:lnTo>
                    <a:pt x="725" y="1010"/>
                  </a:lnTo>
                  <a:lnTo>
                    <a:pt x="725" y="1010"/>
                  </a:lnTo>
                  <a:lnTo>
                    <a:pt x="729" y="1010"/>
                  </a:lnTo>
                  <a:lnTo>
                    <a:pt x="729" y="1010"/>
                  </a:lnTo>
                  <a:lnTo>
                    <a:pt x="741" y="1021"/>
                  </a:lnTo>
                  <a:lnTo>
                    <a:pt x="751" y="1031"/>
                  </a:lnTo>
                  <a:lnTo>
                    <a:pt x="761" y="1043"/>
                  </a:lnTo>
                  <a:lnTo>
                    <a:pt x="773" y="1053"/>
                  </a:lnTo>
                  <a:lnTo>
                    <a:pt x="773" y="1053"/>
                  </a:lnTo>
                  <a:lnTo>
                    <a:pt x="780" y="1058"/>
                  </a:lnTo>
                  <a:lnTo>
                    <a:pt x="788" y="1063"/>
                  </a:lnTo>
                  <a:lnTo>
                    <a:pt x="804" y="1070"/>
                  </a:lnTo>
                  <a:lnTo>
                    <a:pt x="804" y="1070"/>
                  </a:lnTo>
                  <a:lnTo>
                    <a:pt x="833" y="1087"/>
                  </a:lnTo>
                  <a:lnTo>
                    <a:pt x="833" y="1087"/>
                  </a:lnTo>
                  <a:lnTo>
                    <a:pt x="838" y="1087"/>
                  </a:lnTo>
                  <a:lnTo>
                    <a:pt x="846" y="1087"/>
                  </a:lnTo>
                  <a:lnTo>
                    <a:pt x="846" y="1087"/>
                  </a:lnTo>
                  <a:lnTo>
                    <a:pt x="848" y="1084"/>
                  </a:lnTo>
                  <a:lnTo>
                    <a:pt x="850" y="1082"/>
                  </a:lnTo>
                  <a:lnTo>
                    <a:pt x="857" y="1080"/>
                  </a:lnTo>
                  <a:lnTo>
                    <a:pt x="874" y="1080"/>
                  </a:lnTo>
                  <a:lnTo>
                    <a:pt x="874" y="1080"/>
                  </a:lnTo>
                  <a:lnTo>
                    <a:pt x="879" y="1082"/>
                  </a:lnTo>
                  <a:lnTo>
                    <a:pt x="880" y="1084"/>
                  </a:lnTo>
                  <a:lnTo>
                    <a:pt x="880" y="1087"/>
                  </a:lnTo>
                  <a:lnTo>
                    <a:pt x="880" y="1087"/>
                  </a:lnTo>
                  <a:lnTo>
                    <a:pt x="889" y="1087"/>
                  </a:lnTo>
                  <a:lnTo>
                    <a:pt x="896" y="1087"/>
                  </a:lnTo>
                  <a:lnTo>
                    <a:pt x="908" y="1091"/>
                  </a:lnTo>
                  <a:lnTo>
                    <a:pt x="918" y="1096"/>
                  </a:lnTo>
                  <a:lnTo>
                    <a:pt x="928" y="1101"/>
                  </a:lnTo>
                  <a:lnTo>
                    <a:pt x="928" y="1101"/>
                  </a:lnTo>
                  <a:lnTo>
                    <a:pt x="930" y="1104"/>
                  </a:lnTo>
                  <a:lnTo>
                    <a:pt x="932" y="1106"/>
                  </a:lnTo>
                  <a:lnTo>
                    <a:pt x="939" y="1108"/>
                  </a:lnTo>
                  <a:lnTo>
                    <a:pt x="956" y="1108"/>
                  </a:lnTo>
                  <a:lnTo>
                    <a:pt x="956" y="1108"/>
                  </a:lnTo>
                  <a:lnTo>
                    <a:pt x="961" y="1106"/>
                  </a:lnTo>
                  <a:lnTo>
                    <a:pt x="966" y="1101"/>
                  </a:lnTo>
                  <a:lnTo>
                    <a:pt x="971" y="1097"/>
                  </a:lnTo>
                  <a:lnTo>
                    <a:pt x="976" y="1094"/>
                  </a:lnTo>
                  <a:lnTo>
                    <a:pt x="976" y="1094"/>
                  </a:lnTo>
                  <a:lnTo>
                    <a:pt x="976" y="1089"/>
                  </a:lnTo>
                  <a:lnTo>
                    <a:pt x="974" y="1084"/>
                  </a:lnTo>
                  <a:lnTo>
                    <a:pt x="971" y="1075"/>
                  </a:lnTo>
                  <a:lnTo>
                    <a:pt x="966" y="1068"/>
                  </a:lnTo>
                  <a:lnTo>
                    <a:pt x="962" y="1060"/>
                  </a:lnTo>
                  <a:lnTo>
                    <a:pt x="962" y="1060"/>
                  </a:lnTo>
                  <a:lnTo>
                    <a:pt x="961" y="1055"/>
                  </a:lnTo>
                  <a:lnTo>
                    <a:pt x="957" y="1051"/>
                  </a:lnTo>
                  <a:lnTo>
                    <a:pt x="951" y="1044"/>
                  </a:lnTo>
                  <a:lnTo>
                    <a:pt x="947" y="1041"/>
                  </a:lnTo>
                  <a:lnTo>
                    <a:pt x="944" y="1038"/>
                  </a:lnTo>
                  <a:lnTo>
                    <a:pt x="942" y="1033"/>
                  </a:lnTo>
                  <a:lnTo>
                    <a:pt x="942" y="1026"/>
                  </a:lnTo>
                  <a:lnTo>
                    <a:pt x="942" y="1026"/>
                  </a:lnTo>
                  <a:lnTo>
                    <a:pt x="940" y="1010"/>
                  </a:lnTo>
                  <a:lnTo>
                    <a:pt x="942" y="995"/>
                  </a:lnTo>
                  <a:lnTo>
                    <a:pt x="945" y="968"/>
                  </a:lnTo>
                  <a:lnTo>
                    <a:pt x="951" y="942"/>
                  </a:lnTo>
                  <a:lnTo>
                    <a:pt x="956" y="917"/>
                  </a:lnTo>
                  <a:lnTo>
                    <a:pt x="956" y="917"/>
                  </a:lnTo>
                  <a:lnTo>
                    <a:pt x="964" y="913"/>
                  </a:lnTo>
                  <a:lnTo>
                    <a:pt x="971" y="908"/>
                  </a:lnTo>
                  <a:lnTo>
                    <a:pt x="979" y="905"/>
                  </a:lnTo>
                  <a:lnTo>
                    <a:pt x="985" y="903"/>
                  </a:lnTo>
                  <a:lnTo>
                    <a:pt x="990" y="903"/>
                  </a:lnTo>
                  <a:lnTo>
                    <a:pt x="990" y="903"/>
                  </a:lnTo>
                  <a:lnTo>
                    <a:pt x="988" y="888"/>
                  </a:lnTo>
                  <a:lnTo>
                    <a:pt x="990" y="876"/>
                  </a:lnTo>
                  <a:lnTo>
                    <a:pt x="991" y="864"/>
                  </a:lnTo>
                  <a:lnTo>
                    <a:pt x="995" y="854"/>
                  </a:lnTo>
                  <a:lnTo>
                    <a:pt x="1000" y="831"/>
                  </a:lnTo>
                  <a:lnTo>
                    <a:pt x="1003" y="821"/>
                  </a:lnTo>
                  <a:lnTo>
                    <a:pt x="1003" y="807"/>
                  </a:lnTo>
                  <a:lnTo>
                    <a:pt x="1003" y="807"/>
                  </a:lnTo>
                  <a:lnTo>
                    <a:pt x="1008" y="806"/>
                  </a:lnTo>
                  <a:lnTo>
                    <a:pt x="1014" y="802"/>
                  </a:lnTo>
                  <a:lnTo>
                    <a:pt x="1020" y="794"/>
                  </a:lnTo>
                  <a:lnTo>
                    <a:pt x="1027" y="785"/>
                  </a:lnTo>
                  <a:lnTo>
                    <a:pt x="1032" y="782"/>
                  </a:lnTo>
                  <a:lnTo>
                    <a:pt x="1037" y="780"/>
                  </a:lnTo>
                  <a:lnTo>
                    <a:pt x="1037" y="780"/>
                  </a:lnTo>
                  <a:lnTo>
                    <a:pt x="1043" y="779"/>
                  </a:lnTo>
                  <a:lnTo>
                    <a:pt x="1046" y="777"/>
                  </a:lnTo>
                  <a:lnTo>
                    <a:pt x="1051" y="773"/>
                  </a:lnTo>
                  <a:lnTo>
                    <a:pt x="1058" y="773"/>
                  </a:lnTo>
                  <a:lnTo>
                    <a:pt x="1058" y="773"/>
                  </a:lnTo>
                  <a:lnTo>
                    <a:pt x="1061" y="768"/>
                  </a:lnTo>
                  <a:lnTo>
                    <a:pt x="1065" y="763"/>
                  </a:lnTo>
                  <a:lnTo>
                    <a:pt x="1070" y="761"/>
                  </a:lnTo>
                  <a:lnTo>
                    <a:pt x="1078" y="760"/>
                  </a:lnTo>
                  <a:lnTo>
                    <a:pt x="1078" y="760"/>
                  </a:lnTo>
                  <a:lnTo>
                    <a:pt x="1087" y="758"/>
                  </a:lnTo>
                  <a:lnTo>
                    <a:pt x="1090" y="761"/>
                  </a:lnTo>
                  <a:lnTo>
                    <a:pt x="1094" y="765"/>
                  </a:lnTo>
                  <a:lnTo>
                    <a:pt x="1095" y="770"/>
                  </a:lnTo>
                  <a:lnTo>
                    <a:pt x="1099" y="773"/>
                  </a:lnTo>
                  <a:lnTo>
                    <a:pt x="1101" y="779"/>
                  </a:lnTo>
                  <a:lnTo>
                    <a:pt x="1106" y="780"/>
                  </a:lnTo>
                  <a:lnTo>
                    <a:pt x="1112" y="780"/>
                  </a:lnTo>
                  <a:lnTo>
                    <a:pt x="1112" y="780"/>
                  </a:lnTo>
                  <a:lnTo>
                    <a:pt x="1112" y="772"/>
                  </a:lnTo>
                  <a:lnTo>
                    <a:pt x="1111" y="765"/>
                  </a:lnTo>
                  <a:lnTo>
                    <a:pt x="1109" y="758"/>
                  </a:lnTo>
                  <a:lnTo>
                    <a:pt x="1106" y="753"/>
                  </a:lnTo>
                  <a:lnTo>
                    <a:pt x="1099" y="743"/>
                  </a:lnTo>
                  <a:lnTo>
                    <a:pt x="1092" y="732"/>
                  </a:lnTo>
                  <a:lnTo>
                    <a:pt x="1078" y="732"/>
                  </a:lnTo>
                  <a:lnTo>
                    <a:pt x="1078" y="732"/>
                  </a:lnTo>
                  <a:lnTo>
                    <a:pt x="1077" y="724"/>
                  </a:lnTo>
                  <a:lnTo>
                    <a:pt x="1075" y="721"/>
                  </a:lnTo>
                  <a:lnTo>
                    <a:pt x="1072" y="719"/>
                  </a:lnTo>
                  <a:lnTo>
                    <a:pt x="1072" y="719"/>
                  </a:lnTo>
                  <a:lnTo>
                    <a:pt x="1073" y="712"/>
                  </a:lnTo>
                  <a:lnTo>
                    <a:pt x="1072" y="707"/>
                  </a:lnTo>
                  <a:lnTo>
                    <a:pt x="1070" y="700"/>
                  </a:lnTo>
                  <a:lnTo>
                    <a:pt x="1065" y="695"/>
                  </a:lnTo>
                  <a:lnTo>
                    <a:pt x="1065" y="690"/>
                  </a:lnTo>
                  <a:lnTo>
                    <a:pt x="1065" y="685"/>
                  </a:lnTo>
                  <a:lnTo>
                    <a:pt x="1065" y="685"/>
                  </a:lnTo>
                  <a:lnTo>
                    <a:pt x="1075" y="680"/>
                  </a:lnTo>
                  <a:lnTo>
                    <a:pt x="1089" y="674"/>
                  </a:lnTo>
                  <a:lnTo>
                    <a:pt x="1101" y="669"/>
                  </a:lnTo>
                  <a:lnTo>
                    <a:pt x="1112" y="664"/>
                  </a:lnTo>
                  <a:lnTo>
                    <a:pt x="1112" y="664"/>
                  </a:lnTo>
                  <a:lnTo>
                    <a:pt x="1114" y="668"/>
                  </a:lnTo>
                  <a:lnTo>
                    <a:pt x="1116" y="671"/>
                  </a:lnTo>
                  <a:lnTo>
                    <a:pt x="1118" y="678"/>
                  </a:lnTo>
                  <a:lnTo>
                    <a:pt x="1121" y="681"/>
                  </a:lnTo>
                  <a:lnTo>
                    <a:pt x="1123" y="685"/>
                  </a:lnTo>
                  <a:lnTo>
                    <a:pt x="1128" y="685"/>
                  </a:lnTo>
                  <a:lnTo>
                    <a:pt x="1133" y="685"/>
                  </a:lnTo>
                  <a:lnTo>
                    <a:pt x="1133" y="685"/>
                  </a:lnTo>
                  <a:lnTo>
                    <a:pt x="1148" y="681"/>
                  </a:lnTo>
                  <a:lnTo>
                    <a:pt x="1160" y="681"/>
                  </a:lnTo>
                  <a:lnTo>
                    <a:pt x="1170" y="681"/>
                  </a:lnTo>
                  <a:lnTo>
                    <a:pt x="1188" y="685"/>
                  </a:lnTo>
                  <a:lnTo>
                    <a:pt x="1222" y="685"/>
                  </a:lnTo>
                  <a:lnTo>
                    <a:pt x="1222" y="685"/>
                  </a:lnTo>
                  <a:lnTo>
                    <a:pt x="1232" y="680"/>
                  </a:lnTo>
                  <a:lnTo>
                    <a:pt x="1245" y="674"/>
                  </a:lnTo>
                  <a:lnTo>
                    <a:pt x="1257" y="669"/>
                  </a:lnTo>
                  <a:lnTo>
                    <a:pt x="1269" y="664"/>
                  </a:lnTo>
                  <a:lnTo>
                    <a:pt x="1269" y="664"/>
                  </a:lnTo>
                  <a:lnTo>
                    <a:pt x="1266" y="647"/>
                  </a:lnTo>
                  <a:lnTo>
                    <a:pt x="1263" y="630"/>
                  </a:lnTo>
                  <a:lnTo>
                    <a:pt x="1263" y="630"/>
                  </a:lnTo>
                  <a:lnTo>
                    <a:pt x="1263" y="613"/>
                  </a:lnTo>
                  <a:lnTo>
                    <a:pt x="1264" y="604"/>
                  </a:lnTo>
                  <a:lnTo>
                    <a:pt x="1263" y="596"/>
                  </a:lnTo>
                  <a:lnTo>
                    <a:pt x="1263" y="596"/>
                  </a:lnTo>
                  <a:lnTo>
                    <a:pt x="1257" y="586"/>
                  </a:lnTo>
                  <a:lnTo>
                    <a:pt x="1252" y="577"/>
                  </a:lnTo>
                  <a:lnTo>
                    <a:pt x="1247" y="570"/>
                  </a:lnTo>
                  <a:lnTo>
                    <a:pt x="1242" y="562"/>
                  </a:lnTo>
                  <a:lnTo>
                    <a:pt x="1242" y="562"/>
                  </a:lnTo>
                  <a:lnTo>
                    <a:pt x="1240" y="557"/>
                  </a:lnTo>
                  <a:lnTo>
                    <a:pt x="1237" y="553"/>
                  </a:lnTo>
                  <a:lnTo>
                    <a:pt x="1234" y="550"/>
                  </a:lnTo>
                  <a:lnTo>
                    <a:pt x="1228" y="548"/>
                  </a:lnTo>
                  <a:lnTo>
                    <a:pt x="1223" y="546"/>
                  </a:lnTo>
                  <a:lnTo>
                    <a:pt x="1220" y="543"/>
                  </a:lnTo>
                  <a:lnTo>
                    <a:pt x="1216" y="540"/>
                  </a:lnTo>
                  <a:lnTo>
                    <a:pt x="1215" y="534"/>
                  </a:lnTo>
                  <a:lnTo>
                    <a:pt x="1215" y="534"/>
                  </a:lnTo>
                  <a:lnTo>
                    <a:pt x="1206" y="529"/>
                  </a:lnTo>
                  <a:lnTo>
                    <a:pt x="1203" y="526"/>
                  </a:lnTo>
                  <a:lnTo>
                    <a:pt x="1201" y="521"/>
                  </a:lnTo>
                  <a:lnTo>
                    <a:pt x="1201" y="521"/>
                  </a:lnTo>
                  <a:lnTo>
                    <a:pt x="1199" y="519"/>
                  </a:lnTo>
                  <a:lnTo>
                    <a:pt x="1198" y="517"/>
                  </a:lnTo>
                  <a:lnTo>
                    <a:pt x="1194" y="514"/>
                  </a:lnTo>
                  <a:lnTo>
                    <a:pt x="1193" y="509"/>
                  </a:lnTo>
                  <a:lnTo>
                    <a:pt x="1191" y="507"/>
                  </a:lnTo>
                  <a:lnTo>
                    <a:pt x="1188" y="507"/>
                  </a:lnTo>
                  <a:lnTo>
                    <a:pt x="1188" y="507"/>
                  </a:lnTo>
                  <a:lnTo>
                    <a:pt x="1189" y="502"/>
                  </a:lnTo>
                  <a:lnTo>
                    <a:pt x="1191" y="500"/>
                  </a:lnTo>
                  <a:lnTo>
                    <a:pt x="1194" y="500"/>
                  </a:lnTo>
                  <a:lnTo>
                    <a:pt x="1198" y="502"/>
                  </a:lnTo>
                  <a:lnTo>
                    <a:pt x="1206" y="507"/>
                  </a:lnTo>
                  <a:lnTo>
                    <a:pt x="1210" y="509"/>
                  </a:lnTo>
                  <a:lnTo>
                    <a:pt x="1215" y="507"/>
                  </a:lnTo>
                  <a:lnTo>
                    <a:pt x="1256" y="507"/>
                  </a:lnTo>
                  <a:lnTo>
                    <a:pt x="1256" y="507"/>
                  </a:lnTo>
                  <a:lnTo>
                    <a:pt x="1261" y="507"/>
                  </a:lnTo>
                  <a:lnTo>
                    <a:pt x="1264" y="505"/>
                  </a:lnTo>
                  <a:lnTo>
                    <a:pt x="1266" y="502"/>
                  </a:lnTo>
                  <a:lnTo>
                    <a:pt x="1268" y="499"/>
                  </a:lnTo>
                  <a:lnTo>
                    <a:pt x="1269" y="490"/>
                  </a:lnTo>
                  <a:lnTo>
                    <a:pt x="1273" y="488"/>
                  </a:lnTo>
                  <a:lnTo>
                    <a:pt x="1276" y="487"/>
                  </a:lnTo>
                  <a:lnTo>
                    <a:pt x="1276" y="487"/>
                  </a:lnTo>
                  <a:lnTo>
                    <a:pt x="1276" y="483"/>
                  </a:lnTo>
                  <a:lnTo>
                    <a:pt x="1280" y="480"/>
                  </a:lnTo>
                  <a:lnTo>
                    <a:pt x="1285" y="475"/>
                  </a:lnTo>
                  <a:lnTo>
                    <a:pt x="1288" y="473"/>
                  </a:lnTo>
                  <a:lnTo>
                    <a:pt x="1290" y="470"/>
                  </a:lnTo>
                  <a:lnTo>
                    <a:pt x="1290" y="466"/>
                  </a:lnTo>
                  <a:lnTo>
                    <a:pt x="1290" y="4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4" name="Freeform 253">
              <a:extLst>
                <a:ext uri="{FF2B5EF4-FFF2-40B4-BE49-F238E27FC236}">
                  <a16:creationId xmlns:a16="http://schemas.microsoft.com/office/drawing/2014/main" id="{67192BCA-E7A4-4CE9-A489-4D5FE3FDB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3104" y="5251785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0 w 5"/>
                <a:gd name="T7" fmla="*/ 0 h 1"/>
                <a:gd name="T8" fmla="*/ 4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" name="Freeform 254">
              <a:extLst>
                <a:ext uri="{FF2B5EF4-FFF2-40B4-BE49-F238E27FC236}">
                  <a16:creationId xmlns:a16="http://schemas.microsoft.com/office/drawing/2014/main" id="{08B4E138-7F3F-4706-A79C-B961224E6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54" y="5243847"/>
              <a:ext cx="1587" cy="1588"/>
            </a:xfrm>
            <a:custGeom>
              <a:avLst/>
              <a:gdLst>
                <a:gd name="T0" fmla="*/ 0 w 5"/>
                <a:gd name="T1" fmla="*/ 1 h 2"/>
                <a:gd name="T2" fmla="*/ 0 w 5"/>
                <a:gd name="T3" fmla="*/ 1 h 2"/>
                <a:gd name="T4" fmla="*/ 4 w 5"/>
                <a:gd name="T5" fmla="*/ 1 h 2"/>
                <a:gd name="T6" fmla="*/ 4 w 5"/>
                <a:gd name="T7" fmla="*/ 1 h 2"/>
                <a:gd name="T8" fmla="*/ 0 w 5"/>
                <a:gd name="T9" fmla="*/ 0 h 2"/>
                <a:gd name="T10" fmla="*/ 0 w 5"/>
                <a:gd name="T11" fmla="*/ 0 h 2"/>
                <a:gd name="T12" fmla="*/ 0 w 5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" name="Freeform 255">
              <a:extLst>
                <a:ext uri="{FF2B5EF4-FFF2-40B4-BE49-F238E27FC236}">
                  <a16:creationId xmlns:a16="http://schemas.microsoft.com/office/drawing/2014/main" id="{DCD38D30-9FD0-4EB3-89E4-5300B1F8C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0554" y="5175585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3 w 4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7" name="Freeform 256">
              <a:extLst>
                <a:ext uri="{FF2B5EF4-FFF2-40B4-BE49-F238E27FC236}">
                  <a16:creationId xmlns:a16="http://schemas.microsoft.com/office/drawing/2014/main" id="{F6E002E2-1991-4979-A70B-B2875C86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9604" y="51835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Freeform 257">
              <a:extLst>
                <a:ext uri="{FF2B5EF4-FFF2-40B4-BE49-F238E27FC236}">
                  <a16:creationId xmlns:a16="http://schemas.microsoft.com/office/drawing/2014/main" id="{5A1DB59A-E0EC-4CD9-BD8E-0C6C590E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5183522"/>
              <a:ext cx="1588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" name="Freeform 258">
              <a:extLst>
                <a:ext uri="{FF2B5EF4-FFF2-40B4-BE49-F238E27FC236}">
                  <a16:creationId xmlns:a16="http://schemas.microsoft.com/office/drawing/2014/main" id="{52DE594E-8735-4BB5-AF92-B26A00BFE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191" y="5185110"/>
              <a:ext cx="1588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" name="Freeform 259">
              <a:extLst>
                <a:ext uri="{FF2B5EF4-FFF2-40B4-BE49-F238E27FC236}">
                  <a16:creationId xmlns:a16="http://schemas.microsoft.com/office/drawing/2014/main" id="{9AD58C8B-2AA1-4DA4-BF5E-233E31B93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  <a:gd name="T92" fmla="*/ 27 w 63"/>
                <a:gd name="T93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1" name="Freeform 260">
              <a:extLst>
                <a:ext uri="{FF2B5EF4-FFF2-40B4-BE49-F238E27FC236}">
                  <a16:creationId xmlns:a16="http://schemas.microsoft.com/office/drawing/2014/main" id="{14443ED6-53AF-4F2D-A43B-567DC1449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2" name="Freeform 261">
              <a:extLst>
                <a:ext uri="{FF2B5EF4-FFF2-40B4-BE49-F238E27FC236}">
                  <a16:creationId xmlns:a16="http://schemas.microsoft.com/office/drawing/2014/main" id="{DAAE30CE-D908-42B0-B8ED-CFC4BA34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1379" y="5280360"/>
              <a:ext cx="1587" cy="1587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3" name="Freeform 262">
              <a:extLst>
                <a:ext uri="{FF2B5EF4-FFF2-40B4-BE49-F238E27FC236}">
                  <a16:creationId xmlns:a16="http://schemas.microsoft.com/office/drawing/2014/main" id="{9FF7A4EA-BBF0-4C19-8DCA-C7F9C52FC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2966" y="5278772"/>
              <a:ext cx="1588" cy="1588"/>
            </a:xfrm>
            <a:custGeom>
              <a:avLst/>
              <a:gdLst>
                <a:gd name="T0" fmla="*/ 2 w 3"/>
                <a:gd name="T1" fmla="*/ 0 h 5"/>
                <a:gd name="T2" fmla="*/ 2 w 3"/>
                <a:gd name="T3" fmla="*/ 0 h 5"/>
                <a:gd name="T4" fmla="*/ 0 w 3"/>
                <a:gd name="T5" fmla="*/ 4 h 5"/>
                <a:gd name="T6" fmla="*/ 0 w 3"/>
                <a:gd name="T7" fmla="*/ 4 h 5"/>
                <a:gd name="T8" fmla="*/ 2 w 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263">
              <a:extLst>
                <a:ext uri="{FF2B5EF4-FFF2-40B4-BE49-F238E27FC236}">
                  <a16:creationId xmlns:a16="http://schemas.microsoft.com/office/drawing/2014/main" id="{4EFC97E7-A732-4DD0-9A3F-5A6A8DF15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Freeform 264">
              <a:extLst>
                <a:ext uri="{FF2B5EF4-FFF2-40B4-BE49-F238E27FC236}">
                  <a16:creationId xmlns:a16="http://schemas.microsoft.com/office/drawing/2014/main" id="{CF4CDAE4-CB48-4D5E-8375-3B3364954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Freeform 265">
              <a:extLst>
                <a:ext uri="{FF2B5EF4-FFF2-40B4-BE49-F238E27FC236}">
                  <a16:creationId xmlns:a16="http://schemas.microsoft.com/office/drawing/2014/main" id="{D8AD18D9-DE3B-4C59-9016-D2DE3F6B9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3441" y="5334335"/>
              <a:ext cx="1588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Freeform 266">
              <a:extLst>
                <a:ext uri="{FF2B5EF4-FFF2-40B4-BE49-F238E27FC236}">
                  <a16:creationId xmlns:a16="http://schemas.microsoft.com/office/drawing/2014/main" id="{AF2EEAFD-0BDD-4B18-AD10-7DCB3D54E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9791" y="5281947"/>
              <a:ext cx="1588" cy="1588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Freeform 20">
              <a:extLst>
                <a:ext uri="{FF2B5EF4-FFF2-40B4-BE49-F238E27FC236}">
                  <a16:creationId xmlns:a16="http://schemas.microsoft.com/office/drawing/2014/main" id="{7AE2B497-EBEF-48CE-B5AA-9A51A01A1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1141" y="502785"/>
              <a:ext cx="2174875" cy="2270125"/>
            </a:xfrm>
            <a:custGeom>
              <a:avLst/>
              <a:gdLst>
                <a:gd name="T0" fmla="*/ 3724 w 6040"/>
                <a:gd name="T1" fmla="*/ 1469 h 6306"/>
                <a:gd name="T2" fmla="*/ 3200 w 6040"/>
                <a:gd name="T3" fmla="*/ 1938 h 6306"/>
                <a:gd name="T4" fmla="*/ 3263 w 6040"/>
                <a:gd name="T5" fmla="*/ 1837 h 6306"/>
                <a:gd name="T6" fmla="*/ 3466 w 6040"/>
                <a:gd name="T7" fmla="*/ 1576 h 6306"/>
                <a:gd name="T8" fmla="*/ 3050 w 6040"/>
                <a:gd name="T9" fmla="*/ 2120 h 6306"/>
                <a:gd name="T10" fmla="*/ 3050 w 6040"/>
                <a:gd name="T11" fmla="*/ 2859 h 6306"/>
                <a:gd name="T12" fmla="*/ 4394 w 6040"/>
                <a:gd name="T13" fmla="*/ 955 h 6306"/>
                <a:gd name="T14" fmla="*/ 4722 w 6040"/>
                <a:gd name="T15" fmla="*/ 539 h 6306"/>
                <a:gd name="T16" fmla="*/ 5051 w 6040"/>
                <a:gd name="T17" fmla="*/ 433 h 6306"/>
                <a:gd name="T18" fmla="*/ 4822 w 6040"/>
                <a:gd name="T19" fmla="*/ 479 h 6306"/>
                <a:gd name="T20" fmla="*/ 3917 w 6040"/>
                <a:gd name="T21" fmla="*/ 1290 h 6306"/>
                <a:gd name="T22" fmla="*/ 4043 w 6040"/>
                <a:gd name="T23" fmla="*/ 1099 h 6306"/>
                <a:gd name="T24" fmla="*/ 4094 w 6040"/>
                <a:gd name="T25" fmla="*/ 907 h 6306"/>
                <a:gd name="T26" fmla="*/ 3057 w 6040"/>
                <a:gd name="T27" fmla="*/ 2736 h 6306"/>
                <a:gd name="T28" fmla="*/ 2794 w 6040"/>
                <a:gd name="T29" fmla="*/ 3274 h 6306"/>
                <a:gd name="T30" fmla="*/ 1418 w 6040"/>
                <a:gd name="T31" fmla="*/ 5767 h 6306"/>
                <a:gd name="T32" fmla="*/ 3715 w 6040"/>
                <a:gd name="T33" fmla="*/ 1735 h 6306"/>
                <a:gd name="T34" fmla="*/ 5936 w 6040"/>
                <a:gd name="T35" fmla="*/ 505 h 6306"/>
                <a:gd name="T36" fmla="*/ 5464 w 6040"/>
                <a:gd name="T37" fmla="*/ 322 h 6306"/>
                <a:gd name="T38" fmla="*/ 5116 w 6040"/>
                <a:gd name="T39" fmla="*/ 640 h 6306"/>
                <a:gd name="T40" fmla="*/ 4918 w 6040"/>
                <a:gd name="T41" fmla="*/ 496 h 6306"/>
                <a:gd name="T42" fmla="*/ 4631 w 6040"/>
                <a:gd name="T43" fmla="*/ 865 h 6306"/>
                <a:gd name="T44" fmla="*/ 4423 w 6040"/>
                <a:gd name="T45" fmla="*/ 1056 h 6306"/>
                <a:gd name="T46" fmla="*/ 4231 w 6040"/>
                <a:gd name="T47" fmla="*/ 1160 h 6306"/>
                <a:gd name="T48" fmla="*/ 4012 w 6040"/>
                <a:gd name="T49" fmla="*/ 1296 h 6306"/>
                <a:gd name="T50" fmla="*/ 3700 w 6040"/>
                <a:gd name="T51" fmla="*/ 1532 h 6306"/>
                <a:gd name="T52" fmla="*/ 3657 w 6040"/>
                <a:gd name="T53" fmla="*/ 1740 h 6306"/>
                <a:gd name="T54" fmla="*/ 3651 w 6040"/>
                <a:gd name="T55" fmla="*/ 1870 h 6306"/>
                <a:gd name="T56" fmla="*/ 3536 w 6040"/>
                <a:gd name="T57" fmla="*/ 2057 h 6306"/>
                <a:gd name="T58" fmla="*/ 3506 w 6040"/>
                <a:gd name="T59" fmla="*/ 2238 h 6306"/>
                <a:gd name="T60" fmla="*/ 3221 w 6040"/>
                <a:gd name="T61" fmla="*/ 2477 h 6306"/>
                <a:gd name="T62" fmla="*/ 3166 w 6040"/>
                <a:gd name="T63" fmla="*/ 2825 h 6306"/>
                <a:gd name="T64" fmla="*/ 2943 w 6040"/>
                <a:gd name="T65" fmla="*/ 3187 h 6306"/>
                <a:gd name="T66" fmla="*/ 2834 w 6040"/>
                <a:gd name="T67" fmla="*/ 3500 h 6306"/>
                <a:gd name="T68" fmla="*/ 2467 w 6040"/>
                <a:gd name="T69" fmla="*/ 3796 h 6306"/>
                <a:gd name="T70" fmla="*/ 2134 w 6040"/>
                <a:gd name="T71" fmla="*/ 3997 h 6306"/>
                <a:gd name="T72" fmla="*/ 2061 w 6040"/>
                <a:gd name="T73" fmla="*/ 4026 h 6306"/>
                <a:gd name="T74" fmla="*/ 1982 w 6040"/>
                <a:gd name="T75" fmla="*/ 4251 h 6306"/>
                <a:gd name="T76" fmla="*/ 1675 w 6040"/>
                <a:gd name="T77" fmla="*/ 4416 h 6306"/>
                <a:gd name="T78" fmla="*/ 1588 w 6040"/>
                <a:gd name="T79" fmla="*/ 4520 h 6306"/>
                <a:gd name="T80" fmla="*/ 1443 w 6040"/>
                <a:gd name="T81" fmla="*/ 4838 h 6306"/>
                <a:gd name="T82" fmla="*/ 1372 w 6040"/>
                <a:gd name="T83" fmla="*/ 4998 h 6306"/>
                <a:gd name="T84" fmla="*/ 1419 w 6040"/>
                <a:gd name="T85" fmla="*/ 5146 h 6306"/>
                <a:gd name="T86" fmla="*/ 1462 w 6040"/>
                <a:gd name="T87" fmla="*/ 5486 h 6306"/>
                <a:gd name="T88" fmla="*/ 1394 w 6040"/>
                <a:gd name="T89" fmla="*/ 5668 h 6306"/>
                <a:gd name="T90" fmla="*/ 1455 w 6040"/>
                <a:gd name="T91" fmla="*/ 6035 h 6306"/>
                <a:gd name="T92" fmla="*/ 2197 w 6040"/>
                <a:gd name="T93" fmla="*/ 6066 h 6306"/>
                <a:gd name="T94" fmla="*/ 2559 w 6040"/>
                <a:gd name="T95" fmla="*/ 5672 h 6306"/>
                <a:gd name="T96" fmla="*/ 2871 w 6040"/>
                <a:gd name="T97" fmla="*/ 5633 h 6306"/>
                <a:gd name="T98" fmla="*/ 3122 w 6040"/>
                <a:gd name="T99" fmla="*/ 4845 h 6306"/>
                <a:gd name="T100" fmla="*/ 3098 w 6040"/>
                <a:gd name="T101" fmla="*/ 3731 h 6306"/>
                <a:gd name="T102" fmla="*/ 3466 w 6040"/>
                <a:gd name="T103" fmla="*/ 2856 h 6306"/>
                <a:gd name="T104" fmla="*/ 3903 w 6040"/>
                <a:gd name="T105" fmla="*/ 1897 h 6306"/>
                <a:gd name="T106" fmla="*/ 4649 w 6040"/>
                <a:gd name="T107" fmla="*/ 1356 h 6306"/>
                <a:gd name="T108" fmla="*/ 5307 w 6040"/>
                <a:gd name="T109" fmla="*/ 858 h 6306"/>
                <a:gd name="T110" fmla="*/ 1515 w 6040"/>
                <a:gd name="T111" fmla="*/ 5500 h 6306"/>
                <a:gd name="T112" fmla="*/ 2682 w 6040"/>
                <a:gd name="T113" fmla="*/ 3862 h 6306"/>
                <a:gd name="T114" fmla="*/ 2806 w 6040"/>
                <a:gd name="T115" fmla="*/ 3758 h 6306"/>
                <a:gd name="T116" fmla="*/ 2436 w 6040"/>
                <a:gd name="T117" fmla="*/ 3732 h 6306"/>
                <a:gd name="T118" fmla="*/ 2317 w 6040"/>
                <a:gd name="T119" fmla="*/ 3802 h 6306"/>
                <a:gd name="T120" fmla="*/ 2226 w 6040"/>
                <a:gd name="T121" fmla="*/ 3946 h 6306"/>
                <a:gd name="T122" fmla="*/ 1382 w 6040"/>
                <a:gd name="T123" fmla="*/ 5697 h 6306"/>
                <a:gd name="T124" fmla="*/ 1406 w 6040"/>
                <a:gd name="T125" fmla="*/ 4758 h 6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40" h="6306">
                  <a:moveTo>
                    <a:pt x="3256" y="2434"/>
                  </a:moveTo>
                  <a:lnTo>
                    <a:pt x="3256" y="2438"/>
                  </a:lnTo>
                  <a:lnTo>
                    <a:pt x="3258" y="2439"/>
                  </a:lnTo>
                  <a:lnTo>
                    <a:pt x="3263" y="2441"/>
                  </a:lnTo>
                  <a:lnTo>
                    <a:pt x="3277" y="2441"/>
                  </a:lnTo>
                  <a:lnTo>
                    <a:pt x="3279" y="2439"/>
                  </a:lnTo>
                  <a:lnTo>
                    <a:pt x="3279" y="2436"/>
                  </a:lnTo>
                  <a:lnTo>
                    <a:pt x="3275" y="2431"/>
                  </a:lnTo>
                  <a:lnTo>
                    <a:pt x="3270" y="2427"/>
                  </a:lnTo>
                  <a:lnTo>
                    <a:pt x="3267" y="2422"/>
                  </a:lnTo>
                  <a:lnTo>
                    <a:pt x="3263" y="2422"/>
                  </a:lnTo>
                  <a:lnTo>
                    <a:pt x="3256" y="2422"/>
                  </a:lnTo>
                  <a:lnTo>
                    <a:pt x="3255" y="2424"/>
                  </a:lnTo>
                  <a:lnTo>
                    <a:pt x="3255" y="2426"/>
                  </a:lnTo>
                  <a:lnTo>
                    <a:pt x="3256" y="2434"/>
                  </a:lnTo>
                  <a:close/>
                  <a:moveTo>
                    <a:pt x="3337" y="2327"/>
                  </a:moveTo>
                  <a:lnTo>
                    <a:pt x="3337" y="2320"/>
                  </a:lnTo>
                  <a:lnTo>
                    <a:pt x="3328" y="2320"/>
                  </a:lnTo>
                  <a:lnTo>
                    <a:pt x="3321" y="2322"/>
                  </a:lnTo>
                  <a:lnTo>
                    <a:pt x="3316" y="2327"/>
                  </a:lnTo>
                  <a:lnTo>
                    <a:pt x="3316" y="2334"/>
                  </a:lnTo>
                  <a:lnTo>
                    <a:pt x="3323" y="2334"/>
                  </a:lnTo>
                  <a:lnTo>
                    <a:pt x="3328" y="2334"/>
                  </a:lnTo>
                  <a:lnTo>
                    <a:pt x="3332" y="2332"/>
                  </a:lnTo>
                  <a:lnTo>
                    <a:pt x="3335" y="2330"/>
                  </a:lnTo>
                  <a:lnTo>
                    <a:pt x="3337" y="2327"/>
                  </a:lnTo>
                  <a:close/>
                  <a:moveTo>
                    <a:pt x="3357" y="2218"/>
                  </a:moveTo>
                  <a:lnTo>
                    <a:pt x="3356" y="2223"/>
                  </a:lnTo>
                  <a:lnTo>
                    <a:pt x="3352" y="2226"/>
                  </a:lnTo>
                  <a:lnTo>
                    <a:pt x="3345" y="2233"/>
                  </a:lnTo>
                  <a:lnTo>
                    <a:pt x="3342" y="2236"/>
                  </a:lnTo>
                  <a:lnTo>
                    <a:pt x="3338" y="2240"/>
                  </a:lnTo>
                  <a:lnTo>
                    <a:pt x="3337" y="2245"/>
                  </a:lnTo>
                  <a:lnTo>
                    <a:pt x="3337" y="2252"/>
                  </a:lnTo>
                  <a:lnTo>
                    <a:pt x="3345" y="2252"/>
                  </a:lnTo>
                  <a:lnTo>
                    <a:pt x="3350" y="2248"/>
                  </a:lnTo>
                  <a:lnTo>
                    <a:pt x="3356" y="2247"/>
                  </a:lnTo>
                  <a:lnTo>
                    <a:pt x="3364" y="2245"/>
                  </a:lnTo>
                  <a:lnTo>
                    <a:pt x="3364" y="2228"/>
                  </a:lnTo>
                  <a:lnTo>
                    <a:pt x="3362" y="2221"/>
                  </a:lnTo>
                  <a:lnTo>
                    <a:pt x="3361" y="2219"/>
                  </a:lnTo>
                  <a:lnTo>
                    <a:pt x="3357" y="2218"/>
                  </a:lnTo>
                  <a:close/>
                  <a:moveTo>
                    <a:pt x="3187" y="2559"/>
                  </a:moveTo>
                  <a:lnTo>
                    <a:pt x="3192" y="2557"/>
                  </a:lnTo>
                  <a:lnTo>
                    <a:pt x="3195" y="2555"/>
                  </a:lnTo>
                  <a:lnTo>
                    <a:pt x="3197" y="2552"/>
                  </a:lnTo>
                  <a:lnTo>
                    <a:pt x="3198" y="2548"/>
                  </a:lnTo>
                  <a:lnTo>
                    <a:pt x="3200" y="2536"/>
                  </a:lnTo>
                  <a:lnTo>
                    <a:pt x="3200" y="2525"/>
                  </a:lnTo>
                  <a:lnTo>
                    <a:pt x="3197" y="2526"/>
                  </a:lnTo>
                  <a:lnTo>
                    <a:pt x="3195" y="2528"/>
                  </a:lnTo>
                  <a:lnTo>
                    <a:pt x="3193" y="2535"/>
                  </a:lnTo>
                  <a:lnTo>
                    <a:pt x="3192" y="2542"/>
                  </a:lnTo>
                  <a:lnTo>
                    <a:pt x="3190" y="2545"/>
                  </a:lnTo>
                  <a:lnTo>
                    <a:pt x="3187" y="2545"/>
                  </a:lnTo>
                  <a:lnTo>
                    <a:pt x="3185" y="2547"/>
                  </a:lnTo>
                  <a:lnTo>
                    <a:pt x="3183" y="2548"/>
                  </a:lnTo>
                  <a:lnTo>
                    <a:pt x="3180" y="2552"/>
                  </a:lnTo>
                  <a:lnTo>
                    <a:pt x="3175" y="2554"/>
                  </a:lnTo>
                  <a:lnTo>
                    <a:pt x="3173" y="2555"/>
                  </a:lnTo>
                  <a:lnTo>
                    <a:pt x="3173" y="2559"/>
                  </a:lnTo>
                  <a:lnTo>
                    <a:pt x="3187" y="2559"/>
                  </a:lnTo>
                  <a:close/>
                  <a:moveTo>
                    <a:pt x="2545" y="3657"/>
                  </a:moveTo>
                  <a:lnTo>
                    <a:pt x="2540" y="3659"/>
                  </a:lnTo>
                  <a:lnTo>
                    <a:pt x="2537" y="3662"/>
                  </a:lnTo>
                  <a:lnTo>
                    <a:pt x="2538" y="3666"/>
                  </a:lnTo>
                  <a:lnTo>
                    <a:pt x="2540" y="3669"/>
                  </a:lnTo>
                  <a:lnTo>
                    <a:pt x="2542" y="3671"/>
                  </a:lnTo>
                  <a:lnTo>
                    <a:pt x="2545" y="3669"/>
                  </a:lnTo>
                  <a:lnTo>
                    <a:pt x="2547" y="3666"/>
                  </a:lnTo>
                  <a:lnTo>
                    <a:pt x="2545" y="3657"/>
                  </a:lnTo>
                  <a:close/>
                  <a:moveTo>
                    <a:pt x="3166" y="2620"/>
                  </a:moveTo>
                  <a:lnTo>
                    <a:pt x="3168" y="2615"/>
                  </a:lnTo>
                  <a:lnTo>
                    <a:pt x="3169" y="2613"/>
                  </a:lnTo>
                  <a:lnTo>
                    <a:pt x="3173" y="2613"/>
                  </a:lnTo>
                  <a:lnTo>
                    <a:pt x="3173" y="2607"/>
                  </a:lnTo>
                  <a:lnTo>
                    <a:pt x="3173" y="2600"/>
                  </a:lnTo>
                  <a:lnTo>
                    <a:pt x="3166" y="2600"/>
                  </a:lnTo>
                  <a:lnTo>
                    <a:pt x="3163" y="2600"/>
                  </a:lnTo>
                  <a:lnTo>
                    <a:pt x="3159" y="2601"/>
                  </a:lnTo>
                  <a:lnTo>
                    <a:pt x="3158" y="2605"/>
                  </a:lnTo>
                  <a:lnTo>
                    <a:pt x="3152" y="2610"/>
                  </a:lnTo>
                  <a:lnTo>
                    <a:pt x="3149" y="2613"/>
                  </a:lnTo>
                  <a:lnTo>
                    <a:pt x="3146" y="2613"/>
                  </a:lnTo>
                  <a:lnTo>
                    <a:pt x="3142" y="2618"/>
                  </a:lnTo>
                  <a:lnTo>
                    <a:pt x="3140" y="2625"/>
                  </a:lnTo>
                  <a:lnTo>
                    <a:pt x="3139" y="2632"/>
                  </a:lnTo>
                  <a:lnTo>
                    <a:pt x="3139" y="2641"/>
                  </a:lnTo>
                  <a:lnTo>
                    <a:pt x="3144" y="2642"/>
                  </a:lnTo>
                  <a:lnTo>
                    <a:pt x="3146" y="2644"/>
                  </a:lnTo>
                  <a:lnTo>
                    <a:pt x="3146" y="2648"/>
                  </a:lnTo>
                  <a:lnTo>
                    <a:pt x="3154" y="2649"/>
                  </a:lnTo>
                  <a:lnTo>
                    <a:pt x="3156" y="2649"/>
                  </a:lnTo>
                  <a:lnTo>
                    <a:pt x="3158" y="2648"/>
                  </a:lnTo>
                  <a:lnTo>
                    <a:pt x="3159" y="2642"/>
                  </a:lnTo>
                  <a:lnTo>
                    <a:pt x="3159" y="2637"/>
                  </a:lnTo>
                  <a:lnTo>
                    <a:pt x="3159" y="2630"/>
                  </a:lnTo>
                  <a:lnTo>
                    <a:pt x="3159" y="2625"/>
                  </a:lnTo>
                  <a:lnTo>
                    <a:pt x="3161" y="2622"/>
                  </a:lnTo>
                  <a:lnTo>
                    <a:pt x="3163" y="2620"/>
                  </a:lnTo>
                  <a:lnTo>
                    <a:pt x="3166" y="2620"/>
                  </a:lnTo>
                  <a:close/>
                  <a:moveTo>
                    <a:pt x="3180" y="2538"/>
                  </a:moveTo>
                  <a:lnTo>
                    <a:pt x="3181" y="2533"/>
                  </a:lnTo>
                  <a:lnTo>
                    <a:pt x="3183" y="2531"/>
                  </a:lnTo>
                  <a:lnTo>
                    <a:pt x="3187" y="2531"/>
                  </a:lnTo>
                  <a:lnTo>
                    <a:pt x="3187" y="2530"/>
                  </a:lnTo>
                  <a:lnTo>
                    <a:pt x="3185" y="2528"/>
                  </a:lnTo>
                  <a:lnTo>
                    <a:pt x="3180" y="2526"/>
                  </a:lnTo>
                  <a:lnTo>
                    <a:pt x="3176" y="2526"/>
                  </a:lnTo>
                  <a:lnTo>
                    <a:pt x="3175" y="2528"/>
                  </a:lnTo>
                  <a:lnTo>
                    <a:pt x="3173" y="2531"/>
                  </a:lnTo>
                  <a:lnTo>
                    <a:pt x="3175" y="2536"/>
                  </a:lnTo>
                  <a:lnTo>
                    <a:pt x="3176" y="2538"/>
                  </a:lnTo>
                  <a:lnTo>
                    <a:pt x="3180" y="2538"/>
                  </a:lnTo>
                  <a:close/>
                  <a:moveTo>
                    <a:pt x="3780" y="1453"/>
                  </a:moveTo>
                  <a:lnTo>
                    <a:pt x="3772" y="1452"/>
                  </a:lnTo>
                  <a:lnTo>
                    <a:pt x="3767" y="1450"/>
                  </a:lnTo>
                  <a:lnTo>
                    <a:pt x="3761" y="1446"/>
                  </a:lnTo>
                  <a:lnTo>
                    <a:pt x="3753" y="1446"/>
                  </a:lnTo>
                  <a:lnTo>
                    <a:pt x="3753" y="1450"/>
                  </a:lnTo>
                  <a:lnTo>
                    <a:pt x="3751" y="1452"/>
                  </a:lnTo>
                  <a:lnTo>
                    <a:pt x="3746" y="1453"/>
                  </a:lnTo>
                  <a:lnTo>
                    <a:pt x="3746" y="1460"/>
                  </a:lnTo>
                  <a:lnTo>
                    <a:pt x="3755" y="1465"/>
                  </a:lnTo>
                  <a:lnTo>
                    <a:pt x="3760" y="1467"/>
                  </a:lnTo>
                  <a:lnTo>
                    <a:pt x="3767" y="1467"/>
                  </a:lnTo>
                  <a:lnTo>
                    <a:pt x="3775" y="1462"/>
                  </a:lnTo>
                  <a:lnTo>
                    <a:pt x="3778" y="1458"/>
                  </a:lnTo>
                  <a:lnTo>
                    <a:pt x="3780" y="1453"/>
                  </a:lnTo>
                  <a:close/>
                  <a:moveTo>
                    <a:pt x="3432" y="2190"/>
                  </a:moveTo>
                  <a:lnTo>
                    <a:pt x="3432" y="2185"/>
                  </a:lnTo>
                  <a:lnTo>
                    <a:pt x="3434" y="2180"/>
                  </a:lnTo>
                  <a:lnTo>
                    <a:pt x="3437" y="2172"/>
                  </a:lnTo>
                  <a:lnTo>
                    <a:pt x="3441" y="2163"/>
                  </a:lnTo>
                  <a:lnTo>
                    <a:pt x="3441" y="2156"/>
                  </a:lnTo>
                  <a:lnTo>
                    <a:pt x="3439" y="2149"/>
                  </a:lnTo>
                  <a:lnTo>
                    <a:pt x="3431" y="2149"/>
                  </a:lnTo>
                  <a:lnTo>
                    <a:pt x="3425" y="2153"/>
                  </a:lnTo>
                  <a:lnTo>
                    <a:pt x="3419" y="2155"/>
                  </a:lnTo>
                  <a:lnTo>
                    <a:pt x="3412" y="2156"/>
                  </a:lnTo>
                  <a:lnTo>
                    <a:pt x="3412" y="2163"/>
                  </a:lnTo>
                  <a:lnTo>
                    <a:pt x="3410" y="2166"/>
                  </a:lnTo>
                  <a:lnTo>
                    <a:pt x="3407" y="2170"/>
                  </a:lnTo>
                  <a:lnTo>
                    <a:pt x="3403" y="2172"/>
                  </a:lnTo>
                  <a:lnTo>
                    <a:pt x="3398" y="2173"/>
                  </a:lnTo>
                  <a:lnTo>
                    <a:pt x="3395" y="2175"/>
                  </a:lnTo>
                  <a:lnTo>
                    <a:pt x="3391" y="2178"/>
                  </a:lnTo>
                  <a:lnTo>
                    <a:pt x="3391" y="2183"/>
                  </a:lnTo>
                  <a:lnTo>
                    <a:pt x="3395" y="2185"/>
                  </a:lnTo>
                  <a:lnTo>
                    <a:pt x="3397" y="2189"/>
                  </a:lnTo>
                  <a:lnTo>
                    <a:pt x="3398" y="2192"/>
                  </a:lnTo>
                  <a:lnTo>
                    <a:pt x="3398" y="2197"/>
                  </a:lnTo>
                  <a:lnTo>
                    <a:pt x="3403" y="2197"/>
                  </a:lnTo>
                  <a:lnTo>
                    <a:pt x="3408" y="2197"/>
                  </a:lnTo>
                  <a:lnTo>
                    <a:pt x="3414" y="2192"/>
                  </a:lnTo>
                  <a:lnTo>
                    <a:pt x="3420" y="2189"/>
                  </a:lnTo>
                  <a:lnTo>
                    <a:pt x="3425" y="2189"/>
                  </a:lnTo>
                  <a:lnTo>
                    <a:pt x="3432" y="2190"/>
                  </a:lnTo>
                  <a:close/>
                  <a:moveTo>
                    <a:pt x="3732" y="1501"/>
                  </a:moveTo>
                  <a:lnTo>
                    <a:pt x="3739" y="1503"/>
                  </a:lnTo>
                  <a:lnTo>
                    <a:pt x="3746" y="1504"/>
                  </a:lnTo>
                  <a:lnTo>
                    <a:pt x="3758" y="1510"/>
                  </a:lnTo>
                  <a:lnTo>
                    <a:pt x="3763" y="1513"/>
                  </a:lnTo>
                  <a:lnTo>
                    <a:pt x="3770" y="1515"/>
                  </a:lnTo>
                  <a:lnTo>
                    <a:pt x="3777" y="1516"/>
                  </a:lnTo>
                  <a:lnTo>
                    <a:pt x="3787" y="1515"/>
                  </a:lnTo>
                  <a:lnTo>
                    <a:pt x="3789" y="1508"/>
                  </a:lnTo>
                  <a:lnTo>
                    <a:pt x="3787" y="1503"/>
                  </a:lnTo>
                  <a:lnTo>
                    <a:pt x="3785" y="1496"/>
                  </a:lnTo>
                  <a:lnTo>
                    <a:pt x="3780" y="1491"/>
                  </a:lnTo>
                  <a:lnTo>
                    <a:pt x="3780" y="1486"/>
                  </a:lnTo>
                  <a:lnTo>
                    <a:pt x="3780" y="1481"/>
                  </a:lnTo>
                  <a:lnTo>
                    <a:pt x="3770" y="1482"/>
                  </a:lnTo>
                  <a:lnTo>
                    <a:pt x="3763" y="1482"/>
                  </a:lnTo>
                  <a:lnTo>
                    <a:pt x="3758" y="1479"/>
                  </a:lnTo>
                  <a:lnTo>
                    <a:pt x="3753" y="1477"/>
                  </a:lnTo>
                  <a:lnTo>
                    <a:pt x="3744" y="1470"/>
                  </a:lnTo>
                  <a:lnTo>
                    <a:pt x="3739" y="1467"/>
                  </a:lnTo>
                  <a:lnTo>
                    <a:pt x="3732" y="1467"/>
                  </a:lnTo>
                  <a:lnTo>
                    <a:pt x="3724" y="1469"/>
                  </a:lnTo>
                  <a:lnTo>
                    <a:pt x="3720" y="1470"/>
                  </a:lnTo>
                  <a:lnTo>
                    <a:pt x="3719" y="1474"/>
                  </a:lnTo>
                  <a:lnTo>
                    <a:pt x="3724" y="1479"/>
                  </a:lnTo>
                  <a:lnTo>
                    <a:pt x="3729" y="1484"/>
                  </a:lnTo>
                  <a:lnTo>
                    <a:pt x="3731" y="1493"/>
                  </a:lnTo>
                  <a:lnTo>
                    <a:pt x="3732" y="1501"/>
                  </a:lnTo>
                  <a:close/>
                  <a:moveTo>
                    <a:pt x="3807" y="1501"/>
                  </a:moveTo>
                  <a:lnTo>
                    <a:pt x="3807" y="1474"/>
                  </a:lnTo>
                  <a:lnTo>
                    <a:pt x="3801" y="1474"/>
                  </a:lnTo>
                  <a:lnTo>
                    <a:pt x="3796" y="1472"/>
                  </a:lnTo>
                  <a:lnTo>
                    <a:pt x="3787" y="1467"/>
                  </a:lnTo>
                  <a:lnTo>
                    <a:pt x="3787" y="1474"/>
                  </a:lnTo>
                  <a:lnTo>
                    <a:pt x="3787" y="1481"/>
                  </a:lnTo>
                  <a:lnTo>
                    <a:pt x="3789" y="1486"/>
                  </a:lnTo>
                  <a:lnTo>
                    <a:pt x="3792" y="1489"/>
                  </a:lnTo>
                  <a:lnTo>
                    <a:pt x="3799" y="1496"/>
                  </a:lnTo>
                  <a:lnTo>
                    <a:pt x="3807" y="1501"/>
                  </a:lnTo>
                  <a:close/>
                  <a:moveTo>
                    <a:pt x="3603" y="1522"/>
                  </a:moveTo>
                  <a:lnTo>
                    <a:pt x="3601" y="1513"/>
                  </a:lnTo>
                  <a:lnTo>
                    <a:pt x="3603" y="1506"/>
                  </a:lnTo>
                  <a:lnTo>
                    <a:pt x="3610" y="1496"/>
                  </a:lnTo>
                  <a:lnTo>
                    <a:pt x="3610" y="1493"/>
                  </a:lnTo>
                  <a:lnTo>
                    <a:pt x="3611" y="1484"/>
                  </a:lnTo>
                  <a:lnTo>
                    <a:pt x="3613" y="1479"/>
                  </a:lnTo>
                  <a:lnTo>
                    <a:pt x="3616" y="1475"/>
                  </a:lnTo>
                  <a:lnTo>
                    <a:pt x="3623" y="1474"/>
                  </a:lnTo>
                  <a:lnTo>
                    <a:pt x="3627" y="1474"/>
                  </a:lnTo>
                  <a:lnTo>
                    <a:pt x="3628" y="1472"/>
                  </a:lnTo>
                  <a:lnTo>
                    <a:pt x="3630" y="1470"/>
                  </a:lnTo>
                  <a:lnTo>
                    <a:pt x="3635" y="1465"/>
                  </a:lnTo>
                  <a:lnTo>
                    <a:pt x="3640" y="1462"/>
                  </a:lnTo>
                  <a:lnTo>
                    <a:pt x="3647" y="1458"/>
                  </a:lnTo>
                  <a:lnTo>
                    <a:pt x="3657" y="1460"/>
                  </a:lnTo>
                  <a:lnTo>
                    <a:pt x="3657" y="1453"/>
                  </a:lnTo>
                  <a:lnTo>
                    <a:pt x="3661" y="1450"/>
                  </a:lnTo>
                  <a:lnTo>
                    <a:pt x="3664" y="1448"/>
                  </a:lnTo>
                  <a:lnTo>
                    <a:pt x="3671" y="1446"/>
                  </a:lnTo>
                  <a:lnTo>
                    <a:pt x="3671" y="1419"/>
                  </a:lnTo>
                  <a:lnTo>
                    <a:pt x="3676" y="1417"/>
                  </a:lnTo>
                  <a:lnTo>
                    <a:pt x="3680" y="1414"/>
                  </a:lnTo>
                  <a:lnTo>
                    <a:pt x="3683" y="1411"/>
                  </a:lnTo>
                  <a:lnTo>
                    <a:pt x="3685" y="1405"/>
                  </a:lnTo>
                  <a:lnTo>
                    <a:pt x="3686" y="1400"/>
                  </a:lnTo>
                  <a:lnTo>
                    <a:pt x="3690" y="1397"/>
                  </a:lnTo>
                  <a:lnTo>
                    <a:pt x="3693" y="1394"/>
                  </a:lnTo>
                  <a:lnTo>
                    <a:pt x="3698" y="1392"/>
                  </a:lnTo>
                  <a:lnTo>
                    <a:pt x="3698" y="1375"/>
                  </a:lnTo>
                  <a:lnTo>
                    <a:pt x="3698" y="1358"/>
                  </a:lnTo>
                  <a:lnTo>
                    <a:pt x="3700" y="1342"/>
                  </a:lnTo>
                  <a:lnTo>
                    <a:pt x="3702" y="1336"/>
                  </a:lnTo>
                  <a:lnTo>
                    <a:pt x="3705" y="1330"/>
                  </a:lnTo>
                  <a:lnTo>
                    <a:pt x="3698" y="1330"/>
                  </a:lnTo>
                  <a:lnTo>
                    <a:pt x="3693" y="1329"/>
                  </a:lnTo>
                  <a:lnTo>
                    <a:pt x="3690" y="1325"/>
                  </a:lnTo>
                  <a:lnTo>
                    <a:pt x="3685" y="1324"/>
                  </a:lnTo>
                  <a:lnTo>
                    <a:pt x="3678" y="1324"/>
                  </a:lnTo>
                  <a:lnTo>
                    <a:pt x="3673" y="1327"/>
                  </a:lnTo>
                  <a:lnTo>
                    <a:pt x="3671" y="1327"/>
                  </a:lnTo>
                  <a:lnTo>
                    <a:pt x="3662" y="1330"/>
                  </a:lnTo>
                  <a:lnTo>
                    <a:pt x="3656" y="1334"/>
                  </a:lnTo>
                  <a:lnTo>
                    <a:pt x="3649" y="1342"/>
                  </a:lnTo>
                  <a:lnTo>
                    <a:pt x="3642" y="1353"/>
                  </a:lnTo>
                  <a:lnTo>
                    <a:pt x="3642" y="1356"/>
                  </a:lnTo>
                  <a:lnTo>
                    <a:pt x="3642" y="1370"/>
                  </a:lnTo>
                  <a:lnTo>
                    <a:pt x="3639" y="1383"/>
                  </a:lnTo>
                  <a:lnTo>
                    <a:pt x="3637" y="1388"/>
                  </a:lnTo>
                  <a:lnTo>
                    <a:pt x="3634" y="1394"/>
                  </a:lnTo>
                  <a:lnTo>
                    <a:pt x="3628" y="1397"/>
                  </a:lnTo>
                  <a:lnTo>
                    <a:pt x="3623" y="1399"/>
                  </a:lnTo>
                  <a:lnTo>
                    <a:pt x="3622" y="1404"/>
                  </a:lnTo>
                  <a:lnTo>
                    <a:pt x="3620" y="1405"/>
                  </a:lnTo>
                  <a:lnTo>
                    <a:pt x="3616" y="1405"/>
                  </a:lnTo>
                  <a:lnTo>
                    <a:pt x="3603" y="1405"/>
                  </a:lnTo>
                  <a:lnTo>
                    <a:pt x="3603" y="1412"/>
                  </a:lnTo>
                  <a:lnTo>
                    <a:pt x="3601" y="1417"/>
                  </a:lnTo>
                  <a:lnTo>
                    <a:pt x="3598" y="1423"/>
                  </a:lnTo>
                  <a:lnTo>
                    <a:pt x="3596" y="1428"/>
                  </a:lnTo>
                  <a:lnTo>
                    <a:pt x="3594" y="1431"/>
                  </a:lnTo>
                  <a:lnTo>
                    <a:pt x="3591" y="1434"/>
                  </a:lnTo>
                  <a:lnTo>
                    <a:pt x="3591" y="1438"/>
                  </a:lnTo>
                  <a:lnTo>
                    <a:pt x="3591" y="1445"/>
                  </a:lnTo>
                  <a:lnTo>
                    <a:pt x="3589" y="1450"/>
                  </a:lnTo>
                  <a:lnTo>
                    <a:pt x="3589" y="1453"/>
                  </a:lnTo>
                  <a:lnTo>
                    <a:pt x="3587" y="1457"/>
                  </a:lnTo>
                  <a:lnTo>
                    <a:pt x="3582" y="1460"/>
                  </a:lnTo>
                  <a:lnTo>
                    <a:pt x="3582" y="1462"/>
                  </a:lnTo>
                  <a:lnTo>
                    <a:pt x="3582" y="1482"/>
                  </a:lnTo>
                  <a:lnTo>
                    <a:pt x="3582" y="1493"/>
                  </a:lnTo>
                  <a:lnTo>
                    <a:pt x="3584" y="1501"/>
                  </a:lnTo>
                  <a:lnTo>
                    <a:pt x="3586" y="1508"/>
                  </a:lnTo>
                  <a:lnTo>
                    <a:pt x="3589" y="1515"/>
                  </a:lnTo>
                  <a:lnTo>
                    <a:pt x="3596" y="1520"/>
                  </a:lnTo>
                  <a:lnTo>
                    <a:pt x="3603" y="1522"/>
                  </a:lnTo>
                  <a:close/>
                  <a:moveTo>
                    <a:pt x="3152" y="2675"/>
                  </a:moveTo>
                  <a:lnTo>
                    <a:pt x="3147" y="2673"/>
                  </a:lnTo>
                  <a:lnTo>
                    <a:pt x="3146" y="2671"/>
                  </a:lnTo>
                  <a:lnTo>
                    <a:pt x="3146" y="2668"/>
                  </a:lnTo>
                  <a:lnTo>
                    <a:pt x="3140" y="2668"/>
                  </a:lnTo>
                  <a:lnTo>
                    <a:pt x="3135" y="2668"/>
                  </a:lnTo>
                  <a:lnTo>
                    <a:pt x="3132" y="2668"/>
                  </a:lnTo>
                  <a:lnTo>
                    <a:pt x="3132" y="2673"/>
                  </a:lnTo>
                  <a:lnTo>
                    <a:pt x="3129" y="2677"/>
                  </a:lnTo>
                  <a:lnTo>
                    <a:pt x="3122" y="2685"/>
                  </a:lnTo>
                  <a:lnTo>
                    <a:pt x="3120" y="2690"/>
                  </a:lnTo>
                  <a:lnTo>
                    <a:pt x="3118" y="2695"/>
                  </a:lnTo>
                  <a:lnTo>
                    <a:pt x="3122" y="2702"/>
                  </a:lnTo>
                  <a:lnTo>
                    <a:pt x="3127" y="2709"/>
                  </a:lnTo>
                  <a:lnTo>
                    <a:pt x="3130" y="2711"/>
                  </a:lnTo>
                  <a:lnTo>
                    <a:pt x="3139" y="2716"/>
                  </a:lnTo>
                  <a:lnTo>
                    <a:pt x="3139" y="2711"/>
                  </a:lnTo>
                  <a:lnTo>
                    <a:pt x="3139" y="2707"/>
                  </a:lnTo>
                  <a:lnTo>
                    <a:pt x="3139" y="2705"/>
                  </a:lnTo>
                  <a:lnTo>
                    <a:pt x="3139" y="2704"/>
                  </a:lnTo>
                  <a:lnTo>
                    <a:pt x="3144" y="2702"/>
                  </a:lnTo>
                  <a:lnTo>
                    <a:pt x="3147" y="2699"/>
                  </a:lnTo>
                  <a:lnTo>
                    <a:pt x="3149" y="2699"/>
                  </a:lnTo>
                  <a:lnTo>
                    <a:pt x="3147" y="2697"/>
                  </a:lnTo>
                  <a:lnTo>
                    <a:pt x="3149" y="2695"/>
                  </a:lnTo>
                  <a:lnTo>
                    <a:pt x="3152" y="2692"/>
                  </a:lnTo>
                  <a:lnTo>
                    <a:pt x="3154" y="2687"/>
                  </a:lnTo>
                  <a:lnTo>
                    <a:pt x="3154" y="2682"/>
                  </a:lnTo>
                  <a:lnTo>
                    <a:pt x="3152" y="2675"/>
                  </a:lnTo>
                  <a:close/>
                  <a:moveTo>
                    <a:pt x="3507" y="1487"/>
                  </a:moveTo>
                  <a:lnTo>
                    <a:pt x="3501" y="1487"/>
                  </a:lnTo>
                  <a:lnTo>
                    <a:pt x="3497" y="1489"/>
                  </a:lnTo>
                  <a:lnTo>
                    <a:pt x="3494" y="1493"/>
                  </a:lnTo>
                  <a:lnTo>
                    <a:pt x="3492" y="1496"/>
                  </a:lnTo>
                  <a:lnTo>
                    <a:pt x="3489" y="1504"/>
                  </a:lnTo>
                  <a:lnTo>
                    <a:pt x="3487" y="1515"/>
                  </a:lnTo>
                  <a:lnTo>
                    <a:pt x="3494" y="1515"/>
                  </a:lnTo>
                  <a:lnTo>
                    <a:pt x="3497" y="1515"/>
                  </a:lnTo>
                  <a:lnTo>
                    <a:pt x="3502" y="1511"/>
                  </a:lnTo>
                  <a:lnTo>
                    <a:pt x="3504" y="1508"/>
                  </a:lnTo>
                  <a:lnTo>
                    <a:pt x="3506" y="1504"/>
                  </a:lnTo>
                  <a:lnTo>
                    <a:pt x="3507" y="1499"/>
                  </a:lnTo>
                  <a:lnTo>
                    <a:pt x="3507" y="1487"/>
                  </a:lnTo>
                  <a:close/>
                  <a:moveTo>
                    <a:pt x="3501" y="1788"/>
                  </a:moveTo>
                  <a:lnTo>
                    <a:pt x="3499" y="1793"/>
                  </a:lnTo>
                  <a:lnTo>
                    <a:pt x="3497" y="1796"/>
                  </a:lnTo>
                  <a:lnTo>
                    <a:pt x="3490" y="1801"/>
                  </a:lnTo>
                  <a:lnTo>
                    <a:pt x="3483" y="1806"/>
                  </a:lnTo>
                  <a:lnTo>
                    <a:pt x="3482" y="1810"/>
                  </a:lnTo>
                  <a:lnTo>
                    <a:pt x="3480" y="1815"/>
                  </a:lnTo>
                  <a:lnTo>
                    <a:pt x="3478" y="1820"/>
                  </a:lnTo>
                  <a:lnTo>
                    <a:pt x="3477" y="1822"/>
                  </a:lnTo>
                  <a:lnTo>
                    <a:pt x="3473" y="1822"/>
                  </a:lnTo>
                  <a:lnTo>
                    <a:pt x="3473" y="1827"/>
                  </a:lnTo>
                  <a:lnTo>
                    <a:pt x="3475" y="1830"/>
                  </a:lnTo>
                  <a:lnTo>
                    <a:pt x="3477" y="1834"/>
                  </a:lnTo>
                  <a:lnTo>
                    <a:pt x="3480" y="1835"/>
                  </a:lnTo>
                  <a:lnTo>
                    <a:pt x="3482" y="1830"/>
                  </a:lnTo>
                  <a:lnTo>
                    <a:pt x="3483" y="1829"/>
                  </a:lnTo>
                  <a:lnTo>
                    <a:pt x="3487" y="1829"/>
                  </a:lnTo>
                  <a:lnTo>
                    <a:pt x="3492" y="1820"/>
                  </a:lnTo>
                  <a:lnTo>
                    <a:pt x="3495" y="1817"/>
                  </a:lnTo>
                  <a:lnTo>
                    <a:pt x="3501" y="1815"/>
                  </a:lnTo>
                  <a:lnTo>
                    <a:pt x="3499" y="1810"/>
                  </a:lnTo>
                  <a:lnTo>
                    <a:pt x="3501" y="1806"/>
                  </a:lnTo>
                  <a:lnTo>
                    <a:pt x="3506" y="1798"/>
                  </a:lnTo>
                  <a:lnTo>
                    <a:pt x="3507" y="1794"/>
                  </a:lnTo>
                  <a:lnTo>
                    <a:pt x="3507" y="1793"/>
                  </a:lnTo>
                  <a:lnTo>
                    <a:pt x="3506" y="1789"/>
                  </a:lnTo>
                  <a:lnTo>
                    <a:pt x="3501" y="1788"/>
                  </a:lnTo>
                  <a:close/>
                  <a:moveTo>
                    <a:pt x="3166" y="1985"/>
                  </a:moveTo>
                  <a:lnTo>
                    <a:pt x="3168" y="1980"/>
                  </a:lnTo>
                  <a:lnTo>
                    <a:pt x="3169" y="1979"/>
                  </a:lnTo>
                  <a:lnTo>
                    <a:pt x="3173" y="1979"/>
                  </a:lnTo>
                  <a:lnTo>
                    <a:pt x="3175" y="1974"/>
                  </a:lnTo>
                  <a:lnTo>
                    <a:pt x="3176" y="1972"/>
                  </a:lnTo>
                  <a:lnTo>
                    <a:pt x="3180" y="1972"/>
                  </a:lnTo>
                  <a:lnTo>
                    <a:pt x="3181" y="1967"/>
                  </a:lnTo>
                  <a:lnTo>
                    <a:pt x="3183" y="1965"/>
                  </a:lnTo>
                  <a:lnTo>
                    <a:pt x="3187" y="1965"/>
                  </a:lnTo>
                  <a:lnTo>
                    <a:pt x="3193" y="1965"/>
                  </a:lnTo>
                  <a:lnTo>
                    <a:pt x="3200" y="1962"/>
                  </a:lnTo>
                  <a:lnTo>
                    <a:pt x="3204" y="1956"/>
                  </a:lnTo>
                  <a:lnTo>
                    <a:pt x="3207" y="1951"/>
                  </a:lnTo>
                  <a:lnTo>
                    <a:pt x="3204" y="1950"/>
                  </a:lnTo>
                  <a:lnTo>
                    <a:pt x="3202" y="1946"/>
                  </a:lnTo>
                  <a:lnTo>
                    <a:pt x="3200" y="1938"/>
                  </a:lnTo>
                  <a:lnTo>
                    <a:pt x="3197" y="1938"/>
                  </a:lnTo>
                  <a:lnTo>
                    <a:pt x="3195" y="1934"/>
                  </a:lnTo>
                  <a:lnTo>
                    <a:pt x="3197" y="1933"/>
                  </a:lnTo>
                  <a:lnTo>
                    <a:pt x="3200" y="1931"/>
                  </a:lnTo>
                  <a:lnTo>
                    <a:pt x="3204" y="1929"/>
                  </a:lnTo>
                  <a:lnTo>
                    <a:pt x="3207" y="1927"/>
                  </a:lnTo>
                  <a:lnTo>
                    <a:pt x="3209" y="1926"/>
                  </a:lnTo>
                  <a:lnTo>
                    <a:pt x="3214" y="1924"/>
                  </a:lnTo>
                  <a:lnTo>
                    <a:pt x="3214" y="1907"/>
                  </a:lnTo>
                  <a:lnTo>
                    <a:pt x="3216" y="1900"/>
                  </a:lnTo>
                  <a:lnTo>
                    <a:pt x="3217" y="1898"/>
                  </a:lnTo>
                  <a:lnTo>
                    <a:pt x="3221" y="1897"/>
                  </a:lnTo>
                  <a:lnTo>
                    <a:pt x="3226" y="1905"/>
                  </a:lnTo>
                  <a:lnTo>
                    <a:pt x="3229" y="1916"/>
                  </a:lnTo>
                  <a:lnTo>
                    <a:pt x="3233" y="1919"/>
                  </a:lnTo>
                  <a:lnTo>
                    <a:pt x="3236" y="1922"/>
                  </a:lnTo>
                  <a:lnTo>
                    <a:pt x="3241" y="1924"/>
                  </a:lnTo>
                  <a:lnTo>
                    <a:pt x="3248" y="1924"/>
                  </a:lnTo>
                  <a:lnTo>
                    <a:pt x="3248" y="1917"/>
                  </a:lnTo>
                  <a:lnTo>
                    <a:pt x="3250" y="1914"/>
                  </a:lnTo>
                  <a:lnTo>
                    <a:pt x="3253" y="1909"/>
                  </a:lnTo>
                  <a:lnTo>
                    <a:pt x="3255" y="1904"/>
                  </a:lnTo>
                  <a:lnTo>
                    <a:pt x="3256" y="1902"/>
                  </a:lnTo>
                  <a:lnTo>
                    <a:pt x="3258" y="1900"/>
                  </a:lnTo>
                  <a:lnTo>
                    <a:pt x="3262" y="1897"/>
                  </a:lnTo>
                  <a:lnTo>
                    <a:pt x="3263" y="1892"/>
                  </a:lnTo>
                  <a:lnTo>
                    <a:pt x="3265" y="1890"/>
                  </a:lnTo>
                  <a:lnTo>
                    <a:pt x="3268" y="1890"/>
                  </a:lnTo>
                  <a:lnTo>
                    <a:pt x="3303" y="1890"/>
                  </a:lnTo>
                  <a:lnTo>
                    <a:pt x="3306" y="1885"/>
                  </a:lnTo>
                  <a:lnTo>
                    <a:pt x="3309" y="1880"/>
                  </a:lnTo>
                  <a:lnTo>
                    <a:pt x="3315" y="1876"/>
                  </a:lnTo>
                  <a:lnTo>
                    <a:pt x="3323" y="1876"/>
                  </a:lnTo>
                  <a:lnTo>
                    <a:pt x="3326" y="1870"/>
                  </a:lnTo>
                  <a:lnTo>
                    <a:pt x="3332" y="1864"/>
                  </a:lnTo>
                  <a:lnTo>
                    <a:pt x="3337" y="1859"/>
                  </a:lnTo>
                  <a:lnTo>
                    <a:pt x="3344" y="1856"/>
                  </a:lnTo>
                  <a:lnTo>
                    <a:pt x="3344" y="1849"/>
                  </a:lnTo>
                  <a:lnTo>
                    <a:pt x="3347" y="1842"/>
                  </a:lnTo>
                  <a:lnTo>
                    <a:pt x="3352" y="1839"/>
                  </a:lnTo>
                  <a:lnTo>
                    <a:pt x="3357" y="1835"/>
                  </a:lnTo>
                  <a:lnTo>
                    <a:pt x="3361" y="1834"/>
                  </a:lnTo>
                  <a:lnTo>
                    <a:pt x="3364" y="1832"/>
                  </a:lnTo>
                  <a:lnTo>
                    <a:pt x="3366" y="1830"/>
                  </a:lnTo>
                  <a:lnTo>
                    <a:pt x="3371" y="1829"/>
                  </a:lnTo>
                  <a:lnTo>
                    <a:pt x="3376" y="1832"/>
                  </a:lnTo>
                  <a:lnTo>
                    <a:pt x="3381" y="1834"/>
                  </a:lnTo>
                  <a:lnTo>
                    <a:pt x="3395" y="1835"/>
                  </a:lnTo>
                  <a:lnTo>
                    <a:pt x="3425" y="1835"/>
                  </a:lnTo>
                  <a:lnTo>
                    <a:pt x="3427" y="1830"/>
                  </a:lnTo>
                  <a:lnTo>
                    <a:pt x="3429" y="1829"/>
                  </a:lnTo>
                  <a:lnTo>
                    <a:pt x="3432" y="1829"/>
                  </a:lnTo>
                  <a:lnTo>
                    <a:pt x="3436" y="1827"/>
                  </a:lnTo>
                  <a:lnTo>
                    <a:pt x="3439" y="1825"/>
                  </a:lnTo>
                  <a:lnTo>
                    <a:pt x="3441" y="1823"/>
                  </a:lnTo>
                  <a:lnTo>
                    <a:pt x="3446" y="1822"/>
                  </a:lnTo>
                  <a:lnTo>
                    <a:pt x="3448" y="1817"/>
                  </a:lnTo>
                  <a:lnTo>
                    <a:pt x="3449" y="1815"/>
                  </a:lnTo>
                  <a:lnTo>
                    <a:pt x="3453" y="1815"/>
                  </a:lnTo>
                  <a:lnTo>
                    <a:pt x="3460" y="1812"/>
                  </a:lnTo>
                  <a:lnTo>
                    <a:pt x="3465" y="1806"/>
                  </a:lnTo>
                  <a:lnTo>
                    <a:pt x="3466" y="1798"/>
                  </a:lnTo>
                  <a:lnTo>
                    <a:pt x="3466" y="1788"/>
                  </a:lnTo>
                  <a:lnTo>
                    <a:pt x="3470" y="1789"/>
                  </a:lnTo>
                  <a:lnTo>
                    <a:pt x="3473" y="1791"/>
                  </a:lnTo>
                  <a:lnTo>
                    <a:pt x="3475" y="1794"/>
                  </a:lnTo>
                  <a:lnTo>
                    <a:pt x="3480" y="1794"/>
                  </a:lnTo>
                  <a:lnTo>
                    <a:pt x="3487" y="1783"/>
                  </a:lnTo>
                  <a:lnTo>
                    <a:pt x="3497" y="1774"/>
                  </a:lnTo>
                  <a:lnTo>
                    <a:pt x="3509" y="1767"/>
                  </a:lnTo>
                  <a:lnTo>
                    <a:pt x="3521" y="1760"/>
                  </a:lnTo>
                  <a:lnTo>
                    <a:pt x="3523" y="1752"/>
                  </a:lnTo>
                  <a:lnTo>
                    <a:pt x="3524" y="1745"/>
                  </a:lnTo>
                  <a:lnTo>
                    <a:pt x="3533" y="1735"/>
                  </a:lnTo>
                  <a:lnTo>
                    <a:pt x="3536" y="1730"/>
                  </a:lnTo>
                  <a:lnTo>
                    <a:pt x="3540" y="1723"/>
                  </a:lnTo>
                  <a:lnTo>
                    <a:pt x="3541" y="1716"/>
                  </a:lnTo>
                  <a:lnTo>
                    <a:pt x="3541" y="1706"/>
                  </a:lnTo>
                  <a:lnTo>
                    <a:pt x="3535" y="1706"/>
                  </a:lnTo>
                  <a:lnTo>
                    <a:pt x="3528" y="1706"/>
                  </a:lnTo>
                  <a:lnTo>
                    <a:pt x="3528" y="1709"/>
                  </a:lnTo>
                  <a:lnTo>
                    <a:pt x="3526" y="1711"/>
                  </a:lnTo>
                  <a:lnTo>
                    <a:pt x="3521" y="1713"/>
                  </a:lnTo>
                  <a:lnTo>
                    <a:pt x="3501" y="1713"/>
                  </a:lnTo>
                  <a:lnTo>
                    <a:pt x="3495" y="1721"/>
                  </a:lnTo>
                  <a:lnTo>
                    <a:pt x="3494" y="1726"/>
                  </a:lnTo>
                  <a:lnTo>
                    <a:pt x="3494" y="1733"/>
                  </a:lnTo>
                  <a:lnTo>
                    <a:pt x="3494" y="1738"/>
                  </a:lnTo>
                  <a:lnTo>
                    <a:pt x="3492" y="1742"/>
                  </a:lnTo>
                  <a:lnTo>
                    <a:pt x="3490" y="1745"/>
                  </a:lnTo>
                  <a:lnTo>
                    <a:pt x="3487" y="1747"/>
                  </a:lnTo>
                  <a:lnTo>
                    <a:pt x="3487" y="1740"/>
                  </a:lnTo>
                  <a:lnTo>
                    <a:pt x="3487" y="1733"/>
                  </a:lnTo>
                  <a:lnTo>
                    <a:pt x="3485" y="1728"/>
                  </a:lnTo>
                  <a:lnTo>
                    <a:pt x="3480" y="1726"/>
                  </a:lnTo>
                  <a:lnTo>
                    <a:pt x="3477" y="1731"/>
                  </a:lnTo>
                  <a:lnTo>
                    <a:pt x="3473" y="1737"/>
                  </a:lnTo>
                  <a:lnTo>
                    <a:pt x="3466" y="1740"/>
                  </a:lnTo>
                  <a:lnTo>
                    <a:pt x="3460" y="1740"/>
                  </a:lnTo>
                  <a:lnTo>
                    <a:pt x="3461" y="1737"/>
                  </a:lnTo>
                  <a:lnTo>
                    <a:pt x="3463" y="1733"/>
                  </a:lnTo>
                  <a:lnTo>
                    <a:pt x="3465" y="1731"/>
                  </a:lnTo>
                  <a:lnTo>
                    <a:pt x="3466" y="1726"/>
                  </a:lnTo>
                  <a:lnTo>
                    <a:pt x="3461" y="1725"/>
                  </a:lnTo>
                  <a:lnTo>
                    <a:pt x="3460" y="1723"/>
                  </a:lnTo>
                  <a:lnTo>
                    <a:pt x="3460" y="1719"/>
                  </a:lnTo>
                  <a:lnTo>
                    <a:pt x="3453" y="1719"/>
                  </a:lnTo>
                  <a:lnTo>
                    <a:pt x="3451" y="1725"/>
                  </a:lnTo>
                  <a:lnTo>
                    <a:pt x="3449" y="1726"/>
                  </a:lnTo>
                  <a:lnTo>
                    <a:pt x="3446" y="1726"/>
                  </a:lnTo>
                  <a:lnTo>
                    <a:pt x="3441" y="1728"/>
                  </a:lnTo>
                  <a:lnTo>
                    <a:pt x="3437" y="1731"/>
                  </a:lnTo>
                  <a:lnTo>
                    <a:pt x="3434" y="1735"/>
                  </a:lnTo>
                  <a:lnTo>
                    <a:pt x="3432" y="1740"/>
                  </a:lnTo>
                  <a:lnTo>
                    <a:pt x="3431" y="1745"/>
                  </a:lnTo>
                  <a:lnTo>
                    <a:pt x="3427" y="1748"/>
                  </a:lnTo>
                  <a:lnTo>
                    <a:pt x="3424" y="1752"/>
                  </a:lnTo>
                  <a:lnTo>
                    <a:pt x="3419" y="1754"/>
                  </a:lnTo>
                  <a:lnTo>
                    <a:pt x="3417" y="1764"/>
                  </a:lnTo>
                  <a:lnTo>
                    <a:pt x="3415" y="1776"/>
                  </a:lnTo>
                  <a:lnTo>
                    <a:pt x="3414" y="1786"/>
                  </a:lnTo>
                  <a:lnTo>
                    <a:pt x="3412" y="1794"/>
                  </a:lnTo>
                  <a:lnTo>
                    <a:pt x="3408" y="1794"/>
                  </a:lnTo>
                  <a:lnTo>
                    <a:pt x="3405" y="1794"/>
                  </a:lnTo>
                  <a:lnTo>
                    <a:pt x="3403" y="1798"/>
                  </a:lnTo>
                  <a:lnTo>
                    <a:pt x="3403" y="1803"/>
                  </a:lnTo>
                  <a:lnTo>
                    <a:pt x="3403" y="1806"/>
                  </a:lnTo>
                  <a:lnTo>
                    <a:pt x="3402" y="1808"/>
                  </a:lnTo>
                  <a:lnTo>
                    <a:pt x="3398" y="1808"/>
                  </a:lnTo>
                  <a:lnTo>
                    <a:pt x="3391" y="1808"/>
                  </a:lnTo>
                  <a:lnTo>
                    <a:pt x="3391" y="1801"/>
                  </a:lnTo>
                  <a:lnTo>
                    <a:pt x="3393" y="1796"/>
                  </a:lnTo>
                  <a:lnTo>
                    <a:pt x="3398" y="1788"/>
                  </a:lnTo>
                  <a:lnTo>
                    <a:pt x="3403" y="1779"/>
                  </a:lnTo>
                  <a:lnTo>
                    <a:pt x="3405" y="1774"/>
                  </a:lnTo>
                  <a:lnTo>
                    <a:pt x="3405" y="1767"/>
                  </a:lnTo>
                  <a:lnTo>
                    <a:pt x="3385" y="1767"/>
                  </a:lnTo>
                  <a:lnTo>
                    <a:pt x="3385" y="1772"/>
                  </a:lnTo>
                  <a:lnTo>
                    <a:pt x="3383" y="1776"/>
                  </a:lnTo>
                  <a:lnTo>
                    <a:pt x="3381" y="1779"/>
                  </a:lnTo>
                  <a:lnTo>
                    <a:pt x="3378" y="1781"/>
                  </a:lnTo>
                  <a:lnTo>
                    <a:pt x="3374" y="1783"/>
                  </a:lnTo>
                  <a:lnTo>
                    <a:pt x="3371" y="1784"/>
                  </a:lnTo>
                  <a:lnTo>
                    <a:pt x="3369" y="1793"/>
                  </a:lnTo>
                  <a:lnTo>
                    <a:pt x="3368" y="1796"/>
                  </a:lnTo>
                  <a:lnTo>
                    <a:pt x="3366" y="1800"/>
                  </a:lnTo>
                  <a:lnTo>
                    <a:pt x="3362" y="1801"/>
                  </a:lnTo>
                  <a:lnTo>
                    <a:pt x="3357" y="1801"/>
                  </a:lnTo>
                  <a:lnTo>
                    <a:pt x="3357" y="1767"/>
                  </a:lnTo>
                  <a:lnTo>
                    <a:pt x="3323" y="1767"/>
                  </a:lnTo>
                  <a:lnTo>
                    <a:pt x="3321" y="1776"/>
                  </a:lnTo>
                  <a:lnTo>
                    <a:pt x="3323" y="1784"/>
                  </a:lnTo>
                  <a:lnTo>
                    <a:pt x="3326" y="1800"/>
                  </a:lnTo>
                  <a:lnTo>
                    <a:pt x="3326" y="1805"/>
                  </a:lnTo>
                  <a:lnTo>
                    <a:pt x="3326" y="1810"/>
                  </a:lnTo>
                  <a:lnTo>
                    <a:pt x="3323" y="1813"/>
                  </a:lnTo>
                  <a:lnTo>
                    <a:pt x="3316" y="1815"/>
                  </a:lnTo>
                  <a:lnTo>
                    <a:pt x="3313" y="1806"/>
                  </a:lnTo>
                  <a:lnTo>
                    <a:pt x="3308" y="1800"/>
                  </a:lnTo>
                  <a:lnTo>
                    <a:pt x="3304" y="1791"/>
                  </a:lnTo>
                  <a:lnTo>
                    <a:pt x="3303" y="1786"/>
                  </a:lnTo>
                  <a:lnTo>
                    <a:pt x="3303" y="1781"/>
                  </a:lnTo>
                  <a:lnTo>
                    <a:pt x="3296" y="1779"/>
                  </a:lnTo>
                  <a:lnTo>
                    <a:pt x="3289" y="1781"/>
                  </a:lnTo>
                  <a:lnTo>
                    <a:pt x="3285" y="1783"/>
                  </a:lnTo>
                  <a:lnTo>
                    <a:pt x="3282" y="1784"/>
                  </a:lnTo>
                  <a:lnTo>
                    <a:pt x="3275" y="1791"/>
                  </a:lnTo>
                  <a:lnTo>
                    <a:pt x="3272" y="1793"/>
                  </a:lnTo>
                  <a:lnTo>
                    <a:pt x="3268" y="1794"/>
                  </a:lnTo>
                  <a:lnTo>
                    <a:pt x="3268" y="1800"/>
                  </a:lnTo>
                  <a:lnTo>
                    <a:pt x="3270" y="1803"/>
                  </a:lnTo>
                  <a:lnTo>
                    <a:pt x="3272" y="1806"/>
                  </a:lnTo>
                  <a:lnTo>
                    <a:pt x="3275" y="1808"/>
                  </a:lnTo>
                  <a:lnTo>
                    <a:pt x="3279" y="1808"/>
                  </a:lnTo>
                  <a:lnTo>
                    <a:pt x="3280" y="1810"/>
                  </a:lnTo>
                  <a:lnTo>
                    <a:pt x="3282" y="1815"/>
                  </a:lnTo>
                  <a:lnTo>
                    <a:pt x="3277" y="1817"/>
                  </a:lnTo>
                  <a:lnTo>
                    <a:pt x="3274" y="1820"/>
                  </a:lnTo>
                  <a:lnTo>
                    <a:pt x="3267" y="1829"/>
                  </a:lnTo>
                  <a:lnTo>
                    <a:pt x="3263" y="1837"/>
                  </a:lnTo>
                  <a:lnTo>
                    <a:pt x="3262" y="1849"/>
                  </a:lnTo>
                  <a:lnTo>
                    <a:pt x="3255" y="1849"/>
                  </a:lnTo>
                  <a:lnTo>
                    <a:pt x="3250" y="1849"/>
                  </a:lnTo>
                  <a:lnTo>
                    <a:pt x="3246" y="1852"/>
                  </a:lnTo>
                  <a:lnTo>
                    <a:pt x="3245" y="1856"/>
                  </a:lnTo>
                  <a:lnTo>
                    <a:pt x="3241" y="1859"/>
                  </a:lnTo>
                  <a:lnTo>
                    <a:pt x="3239" y="1863"/>
                  </a:lnTo>
                  <a:lnTo>
                    <a:pt x="3234" y="1863"/>
                  </a:lnTo>
                  <a:lnTo>
                    <a:pt x="3227" y="1863"/>
                  </a:lnTo>
                  <a:lnTo>
                    <a:pt x="3224" y="1868"/>
                  </a:lnTo>
                  <a:lnTo>
                    <a:pt x="3222" y="1875"/>
                  </a:lnTo>
                  <a:lnTo>
                    <a:pt x="3219" y="1880"/>
                  </a:lnTo>
                  <a:lnTo>
                    <a:pt x="3217" y="1881"/>
                  </a:lnTo>
                  <a:lnTo>
                    <a:pt x="3214" y="1883"/>
                  </a:lnTo>
                  <a:lnTo>
                    <a:pt x="3214" y="1856"/>
                  </a:lnTo>
                  <a:lnTo>
                    <a:pt x="3209" y="1856"/>
                  </a:lnTo>
                  <a:lnTo>
                    <a:pt x="3205" y="1858"/>
                  </a:lnTo>
                  <a:lnTo>
                    <a:pt x="3202" y="1859"/>
                  </a:lnTo>
                  <a:lnTo>
                    <a:pt x="3200" y="1863"/>
                  </a:lnTo>
                  <a:lnTo>
                    <a:pt x="3200" y="1866"/>
                  </a:lnTo>
                  <a:lnTo>
                    <a:pt x="3198" y="1868"/>
                  </a:lnTo>
                  <a:lnTo>
                    <a:pt x="3193" y="1870"/>
                  </a:lnTo>
                  <a:lnTo>
                    <a:pt x="3190" y="1875"/>
                  </a:lnTo>
                  <a:lnTo>
                    <a:pt x="3187" y="1880"/>
                  </a:lnTo>
                  <a:lnTo>
                    <a:pt x="3181" y="1883"/>
                  </a:lnTo>
                  <a:lnTo>
                    <a:pt x="3180" y="1890"/>
                  </a:lnTo>
                  <a:lnTo>
                    <a:pt x="3178" y="1895"/>
                  </a:lnTo>
                  <a:lnTo>
                    <a:pt x="3176" y="1897"/>
                  </a:lnTo>
                  <a:lnTo>
                    <a:pt x="3173" y="1897"/>
                  </a:lnTo>
                  <a:lnTo>
                    <a:pt x="3173" y="1924"/>
                  </a:lnTo>
                  <a:lnTo>
                    <a:pt x="3171" y="1929"/>
                  </a:lnTo>
                  <a:lnTo>
                    <a:pt x="3169" y="1931"/>
                  </a:lnTo>
                  <a:lnTo>
                    <a:pt x="3166" y="1931"/>
                  </a:lnTo>
                  <a:lnTo>
                    <a:pt x="3164" y="1939"/>
                  </a:lnTo>
                  <a:lnTo>
                    <a:pt x="3163" y="1948"/>
                  </a:lnTo>
                  <a:lnTo>
                    <a:pt x="3154" y="1960"/>
                  </a:lnTo>
                  <a:lnTo>
                    <a:pt x="3151" y="1967"/>
                  </a:lnTo>
                  <a:lnTo>
                    <a:pt x="3147" y="1974"/>
                  </a:lnTo>
                  <a:lnTo>
                    <a:pt x="3146" y="1982"/>
                  </a:lnTo>
                  <a:lnTo>
                    <a:pt x="3146" y="1992"/>
                  </a:lnTo>
                  <a:lnTo>
                    <a:pt x="3152" y="1992"/>
                  </a:lnTo>
                  <a:lnTo>
                    <a:pt x="3156" y="1991"/>
                  </a:lnTo>
                  <a:lnTo>
                    <a:pt x="3161" y="1987"/>
                  </a:lnTo>
                  <a:lnTo>
                    <a:pt x="3166" y="1985"/>
                  </a:lnTo>
                  <a:close/>
                  <a:moveTo>
                    <a:pt x="3425" y="1624"/>
                  </a:moveTo>
                  <a:lnTo>
                    <a:pt x="3431" y="1633"/>
                  </a:lnTo>
                  <a:lnTo>
                    <a:pt x="3432" y="1638"/>
                  </a:lnTo>
                  <a:lnTo>
                    <a:pt x="3432" y="1644"/>
                  </a:lnTo>
                  <a:lnTo>
                    <a:pt x="3439" y="1646"/>
                  </a:lnTo>
                  <a:lnTo>
                    <a:pt x="3443" y="1646"/>
                  </a:lnTo>
                  <a:lnTo>
                    <a:pt x="3451" y="1643"/>
                  </a:lnTo>
                  <a:lnTo>
                    <a:pt x="3456" y="1638"/>
                  </a:lnTo>
                  <a:lnTo>
                    <a:pt x="3461" y="1638"/>
                  </a:lnTo>
                  <a:lnTo>
                    <a:pt x="3466" y="1638"/>
                  </a:lnTo>
                  <a:lnTo>
                    <a:pt x="3466" y="1624"/>
                  </a:lnTo>
                  <a:lnTo>
                    <a:pt x="3468" y="1619"/>
                  </a:lnTo>
                  <a:lnTo>
                    <a:pt x="3470" y="1617"/>
                  </a:lnTo>
                  <a:lnTo>
                    <a:pt x="3473" y="1617"/>
                  </a:lnTo>
                  <a:lnTo>
                    <a:pt x="3478" y="1614"/>
                  </a:lnTo>
                  <a:lnTo>
                    <a:pt x="3485" y="1612"/>
                  </a:lnTo>
                  <a:lnTo>
                    <a:pt x="3492" y="1610"/>
                  </a:lnTo>
                  <a:lnTo>
                    <a:pt x="3501" y="1610"/>
                  </a:lnTo>
                  <a:lnTo>
                    <a:pt x="3504" y="1605"/>
                  </a:lnTo>
                  <a:lnTo>
                    <a:pt x="3507" y="1600"/>
                  </a:lnTo>
                  <a:lnTo>
                    <a:pt x="3511" y="1597"/>
                  </a:lnTo>
                  <a:lnTo>
                    <a:pt x="3514" y="1590"/>
                  </a:lnTo>
                  <a:lnTo>
                    <a:pt x="3519" y="1586"/>
                  </a:lnTo>
                  <a:lnTo>
                    <a:pt x="3523" y="1585"/>
                  </a:lnTo>
                  <a:lnTo>
                    <a:pt x="3526" y="1586"/>
                  </a:lnTo>
                  <a:lnTo>
                    <a:pt x="3528" y="1590"/>
                  </a:lnTo>
                  <a:lnTo>
                    <a:pt x="3526" y="1597"/>
                  </a:lnTo>
                  <a:lnTo>
                    <a:pt x="3524" y="1602"/>
                  </a:lnTo>
                  <a:lnTo>
                    <a:pt x="3523" y="1607"/>
                  </a:lnTo>
                  <a:lnTo>
                    <a:pt x="3519" y="1612"/>
                  </a:lnTo>
                  <a:lnTo>
                    <a:pt x="3514" y="1614"/>
                  </a:lnTo>
                  <a:lnTo>
                    <a:pt x="3507" y="1617"/>
                  </a:lnTo>
                  <a:lnTo>
                    <a:pt x="3502" y="1617"/>
                  </a:lnTo>
                  <a:lnTo>
                    <a:pt x="3494" y="1617"/>
                  </a:lnTo>
                  <a:lnTo>
                    <a:pt x="3494" y="1624"/>
                  </a:lnTo>
                  <a:lnTo>
                    <a:pt x="3490" y="1629"/>
                  </a:lnTo>
                  <a:lnTo>
                    <a:pt x="3489" y="1633"/>
                  </a:lnTo>
                  <a:lnTo>
                    <a:pt x="3487" y="1638"/>
                  </a:lnTo>
                  <a:lnTo>
                    <a:pt x="3487" y="1644"/>
                  </a:lnTo>
                  <a:lnTo>
                    <a:pt x="3490" y="1646"/>
                  </a:lnTo>
                  <a:lnTo>
                    <a:pt x="3492" y="1648"/>
                  </a:lnTo>
                  <a:lnTo>
                    <a:pt x="3492" y="1651"/>
                  </a:lnTo>
                  <a:lnTo>
                    <a:pt x="3490" y="1656"/>
                  </a:lnTo>
                  <a:lnTo>
                    <a:pt x="3489" y="1658"/>
                  </a:lnTo>
                  <a:lnTo>
                    <a:pt x="3487" y="1658"/>
                  </a:lnTo>
                  <a:lnTo>
                    <a:pt x="3482" y="1655"/>
                  </a:lnTo>
                  <a:lnTo>
                    <a:pt x="3475" y="1653"/>
                  </a:lnTo>
                  <a:lnTo>
                    <a:pt x="3468" y="1651"/>
                  </a:lnTo>
                  <a:lnTo>
                    <a:pt x="3460" y="1651"/>
                  </a:lnTo>
                  <a:lnTo>
                    <a:pt x="3460" y="1665"/>
                  </a:lnTo>
                  <a:lnTo>
                    <a:pt x="3456" y="1665"/>
                  </a:lnTo>
                  <a:lnTo>
                    <a:pt x="3454" y="1667"/>
                  </a:lnTo>
                  <a:lnTo>
                    <a:pt x="3453" y="1672"/>
                  </a:lnTo>
                  <a:lnTo>
                    <a:pt x="3460" y="1673"/>
                  </a:lnTo>
                  <a:lnTo>
                    <a:pt x="3466" y="1675"/>
                  </a:lnTo>
                  <a:lnTo>
                    <a:pt x="3470" y="1680"/>
                  </a:lnTo>
                  <a:lnTo>
                    <a:pt x="3473" y="1685"/>
                  </a:lnTo>
                  <a:lnTo>
                    <a:pt x="3480" y="1685"/>
                  </a:lnTo>
                  <a:lnTo>
                    <a:pt x="3483" y="1689"/>
                  </a:lnTo>
                  <a:lnTo>
                    <a:pt x="3485" y="1694"/>
                  </a:lnTo>
                  <a:lnTo>
                    <a:pt x="3487" y="1699"/>
                  </a:lnTo>
                  <a:lnTo>
                    <a:pt x="3494" y="1699"/>
                  </a:lnTo>
                  <a:lnTo>
                    <a:pt x="3495" y="1697"/>
                  </a:lnTo>
                  <a:lnTo>
                    <a:pt x="3504" y="1692"/>
                  </a:lnTo>
                  <a:lnTo>
                    <a:pt x="3511" y="1687"/>
                  </a:lnTo>
                  <a:lnTo>
                    <a:pt x="3514" y="1680"/>
                  </a:lnTo>
                  <a:lnTo>
                    <a:pt x="3514" y="1673"/>
                  </a:lnTo>
                  <a:lnTo>
                    <a:pt x="3512" y="1670"/>
                  </a:lnTo>
                  <a:lnTo>
                    <a:pt x="3507" y="1661"/>
                  </a:lnTo>
                  <a:lnTo>
                    <a:pt x="3509" y="1660"/>
                  </a:lnTo>
                  <a:lnTo>
                    <a:pt x="3514" y="1658"/>
                  </a:lnTo>
                  <a:lnTo>
                    <a:pt x="3526" y="1656"/>
                  </a:lnTo>
                  <a:lnTo>
                    <a:pt x="3536" y="1651"/>
                  </a:lnTo>
                  <a:lnTo>
                    <a:pt x="3545" y="1644"/>
                  </a:lnTo>
                  <a:lnTo>
                    <a:pt x="3552" y="1638"/>
                  </a:lnTo>
                  <a:lnTo>
                    <a:pt x="3565" y="1622"/>
                  </a:lnTo>
                  <a:lnTo>
                    <a:pt x="3574" y="1615"/>
                  </a:lnTo>
                  <a:lnTo>
                    <a:pt x="3582" y="1610"/>
                  </a:lnTo>
                  <a:lnTo>
                    <a:pt x="3582" y="1604"/>
                  </a:lnTo>
                  <a:lnTo>
                    <a:pt x="3582" y="1597"/>
                  </a:lnTo>
                  <a:lnTo>
                    <a:pt x="3582" y="1590"/>
                  </a:lnTo>
                  <a:lnTo>
                    <a:pt x="3582" y="1583"/>
                  </a:lnTo>
                  <a:lnTo>
                    <a:pt x="3581" y="1580"/>
                  </a:lnTo>
                  <a:lnTo>
                    <a:pt x="3579" y="1576"/>
                  </a:lnTo>
                  <a:lnTo>
                    <a:pt x="3576" y="1575"/>
                  </a:lnTo>
                  <a:lnTo>
                    <a:pt x="3576" y="1569"/>
                  </a:lnTo>
                  <a:lnTo>
                    <a:pt x="3577" y="1566"/>
                  </a:lnTo>
                  <a:lnTo>
                    <a:pt x="3581" y="1561"/>
                  </a:lnTo>
                  <a:lnTo>
                    <a:pt x="3582" y="1556"/>
                  </a:lnTo>
                  <a:lnTo>
                    <a:pt x="3582" y="1549"/>
                  </a:lnTo>
                  <a:lnTo>
                    <a:pt x="3579" y="1549"/>
                  </a:lnTo>
                  <a:lnTo>
                    <a:pt x="3581" y="1544"/>
                  </a:lnTo>
                  <a:lnTo>
                    <a:pt x="3579" y="1540"/>
                  </a:lnTo>
                  <a:lnTo>
                    <a:pt x="3574" y="1534"/>
                  </a:lnTo>
                  <a:lnTo>
                    <a:pt x="3570" y="1532"/>
                  </a:lnTo>
                  <a:lnTo>
                    <a:pt x="3569" y="1528"/>
                  </a:lnTo>
                  <a:lnTo>
                    <a:pt x="3569" y="1523"/>
                  </a:lnTo>
                  <a:lnTo>
                    <a:pt x="3569" y="1518"/>
                  </a:lnTo>
                  <a:lnTo>
                    <a:pt x="3569" y="1515"/>
                  </a:lnTo>
                  <a:lnTo>
                    <a:pt x="3569" y="1510"/>
                  </a:lnTo>
                  <a:lnTo>
                    <a:pt x="3567" y="1504"/>
                  </a:lnTo>
                  <a:lnTo>
                    <a:pt x="3562" y="1498"/>
                  </a:lnTo>
                  <a:lnTo>
                    <a:pt x="3555" y="1493"/>
                  </a:lnTo>
                  <a:lnTo>
                    <a:pt x="3548" y="1487"/>
                  </a:lnTo>
                  <a:lnTo>
                    <a:pt x="3548" y="1484"/>
                  </a:lnTo>
                  <a:lnTo>
                    <a:pt x="3548" y="1453"/>
                  </a:lnTo>
                  <a:lnTo>
                    <a:pt x="3541" y="1453"/>
                  </a:lnTo>
                  <a:lnTo>
                    <a:pt x="3535" y="1453"/>
                  </a:lnTo>
                  <a:lnTo>
                    <a:pt x="3530" y="1455"/>
                  </a:lnTo>
                  <a:lnTo>
                    <a:pt x="3528" y="1460"/>
                  </a:lnTo>
                  <a:lnTo>
                    <a:pt x="3526" y="1465"/>
                  </a:lnTo>
                  <a:lnTo>
                    <a:pt x="3524" y="1467"/>
                  </a:lnTo>
                  <a:lnTo>
                    <a:pt x="3521" y="1467"/>
                  </a:lnTo>
                  <a:lnTo>
                    <a:pt x="3521" y="1477"/>
                  </a:lnTo>
                  <a:lnTo>
                    <a:pt x="3521" y="1487"/>
                  </a:lnTo>
                  <a:lnTo>
                    <a:pt x="3524" y="1494"/>
                  </a:lnTo>
                  <a:lnTo>
                    <a:pt x="3526" y="1503"/>
                  </a:lnTo>
                  <a:lnTo>
                    <a:pt x="3533" y="1516"/>
                  </a:lnTo>
                  <a:lnTo>
                    <a:pt x="3535" y="1525"/>
                  </a:lnTo>
                  <a:lnTo>
                    <a:pt x="3535" y="1535"/>
                  </a:lnTo>
                  <a:lnTo>
                    <a:pt x="3531" y="1537"/>
                  </a:lnTo>
                  <a:lnTo>
                    <a:pt x="3528" y="1539"/>
                  </a:lnTo>
                  <a:lnTo>
                    <a:pt x="3524" y="1542"/>
                  </a:lnTo>
                  <a:lnTo>
                    <a:pt x="3521" y="1542"/>
                  </a:lnTo>
                  <a:lnTo>
                    <a:pt x="3516" y="1534"/>
                  </a:lnTo>
                  <a:lnTo>
                    <a:pt x="3512" y="1530"/>
                  </a:lnTo>
                  <a:lnTo>
                    <a:pt x="3507" y="1528"/>
                  </a:lnTo>
                  <a:lnTo>
                    <a:pt x="3507" y="1556"/>
                  </a:lnTo>
                  <a:lnTo>
                    <a:pt x="3497" y="1554"/>
                  </a:lnTo>
                  <a:lnTo>
                    <a:pt x="3490" y="1556"/>
                  </a:lnTo>
                  <a:lnTo>
                    <a:pt x="3485" y="1559"/>
                  </a:lnTo>
                  <a:lnTo>
                    <a:pt x="3482" y="1564"/>
                  </a:lnTo>
                  <a:lnTo>
                    <a:pt x="3477" y="1576"/>
                  </a:lnTo>
                  <a:lnTo>
                    <a:pt x="3472" y="1581"/>
                  </a:lnTo>
                  <a:lnTo>
                    <a:pt x="3466" y="1583"/>
                  </a:lnTo>
                  <a:lnTo>
                    <a:pt x="3466" y="1576"/>
                  </a:lnTo>
                  <a:lnTo>
                    <a:pt x="3468" y="1568"/>
                  </a:lnTo>
                  <a:lnTo>
                    <a:pt x="3472" y="1554"/>
                  </a:lnTo>
                  <a:lnTo>
                    <a:pt x="3473" y="1547"/>
                  </a:lnTo>
                  <a:lnTo>
                    <a:pt x="3472" y="1542"/>
                  </a:lnTo>
                  <a:lnTo>
                    <a:pt x="3466" y="1539"/>
                  </a:lnTo>
                  <a:lnTo>
                    <a:pt x="3460" y="1535"/>
                  </a:lnTo>
                  <a:lnTo>
                    <a:pt x="3454" y="1544"/>
                  </a:lnTo>
                  <a:lnTo>
                    <a:pt x="3453" y="1549"/>
                  </a:lnTo>
                  <a:lnTo>
                    <a:pt x="3453" y="1556"/>
                  </a:lnTo>
                  <a:lnTo>
                    <a:pt x="3456" y="1557"/>
                  </a:lnTo>
                  <a:lnTo>
                    <a:pt x="3456" y="1559"/>
                  </a:lnTo>
                  <a:lnTo>
                    <a:pt x="3456" y="1563"/>
                  </a:lnTo>
                  <a:lnTo>
                    <a:pt x="3453" y="1563"/>
                  </a:lnTo>
                  <a:lnTo>
                    <a:pt x="3448" y="1563"/>
                  </a:lnTo>
                  <a:lnTo>
                    <a:pt x="3446" y="1559"/>
                  </a:lnTo>
                  <a:lnTo>
                    <a:pt x="3446" y="1549"/>
                  </a:lnTo>
                  <a:lnTo>
                    <a:pt x="3444" y="1545"/>
                  </a:lnTo>
                  <a:lnTo>
                    <a:pt x="3443" y="1542"/>
                  </a:lnTo>
                  <a:lnTo>
                    <a:pt x="3439" y="1540"/>
                  </a:lnTo>
                  <a:lnTo>
                    <a:pt x="3432" y="1542"/>
                  </a:lnTo>
                  <a:lnTo>
                    <a:pt x="3429" y="1549"/>
                  </a:lnTo>
                  <a:lnTo>
                    <a:pt x="3425" y="1556"/>
                  </a:lnTo>
                  <a:lnTo>
                    <a:pt x="3425" y="1566"/>
                  </a:lnTo>
                  <a:lnTo>
                    <a:pt x="3425" y="1576"/>
                  </a:lnTo>
                  <a:lnTo>
                    <a:pt x="3429" y="1578"/>
                  </a:lnTo>
                  <a:lnTo>
                    <a:pt x="3429" y="1580"/>
                  </a:lnTo>
                  <a:lnTo>
                    <a:pt x="3429" y="1581"/>
                  </a:lnTo>
                  <a:lnTo>
                    <a:pt x="3425" y="1583"/>
                  </a:lnTo>
                  <a:lnTo>
                    <a:pt x="3424" y="1588"/>
                  </a:lnTo>
                  <a:lnTo>
                    <a:pt x="3422" y="1590"/>
                  </a:lnTo>
                  <a:lnTo>
                    <a:pt x="3417" y="1595"/>
                  </a:lnTo>
                  <a:lnTo>
                    <a:pt x="3414" y="1597"/>
                  </a:lnTo>
                  <a:lnTo>
                    <a:pt x="3412" y="1600"/>
                  </a:lnTo>
                  <a:lnTo>
                    <a:pt x="3410" y="1605"/>
                  </a:lnTo>
                  <a:lnTo>
                    <a:pt x="3412" y="1610"/>
                  </a:lnTo>
                  <a:lnTo>
                    <a:pt x="3414" y="1612"/>
                  </a:lnTo>
                  <a:lnTo>
                    <a:pt x="3415" y="1614"/>
                  </a:lnTo>
                  <a:lnTo>
                    <a:pt x="3419" y="1617"/>
                  </a:lnTo>
                  <a:lnTo>
                    <a:pt x="3420" y="1622"/>
                  </a:lnTo>
                  <a:lnTo>
                    <a:pt x="3422" y="1624"/>
                  </a:lnTo>
                  <a:lnTo>
                    <a:pt x="3425" y="1624"/>
                  </a:lnTo>
                  <a:close/>
                  <a:moveTo>
                    <a:pt x="3139" y="2579"/>
                  </a:moveTo>
                  <a:lnTo>
                    <a:pt x="3139" y="2583"/>
                  </a:lnTo>
                  <a:lnTo>
                    <a:pt x="3142" y="2584"/>
                  </a:lnTo>
                  <a:lnTo>
                    <a:pt x="3149" y="2586"/>
                  </a:lnTo>
                  <a:lnTo>
                    <a:pt x="3156" y="2584"/>
                  </a:lnTo>
                  <a:lnTo>
                    <a:pt x="3158" y="2583"/>
                  </a:lnTo>
                  <a:lnTo>
                    <a:pt x="3159" y="2579"/>
                  </a:lnTo>
                  <a:lnTo>
                    <a:pt x="3156" y="2577"/>
                  </a:lnTo>
                  <a:lnTo>
                    <a:pt x="3152" y="2576"/>
                  </a:lnTo>
                  <a:lnTo>
                    <a:pt x="3151" y="2567"/>
                  </a:lnTo>
                  <a:lnTo>
                    <a:pt x="3149" y="2564"/>
                  </a:lnTo>
                  <a:lnTo>
                    <a:pt x="3147" y="2560"/>
                  </a:lnTo>
                  <a:lnTo>
                    <a:pt x="3144" y="2559"/>
                  </a:lnTo>
                  <a:lnTo>
                    <a:pt x="3139" y="2559"/>
                  </a:lnTo>
                  <a:lnTo>
                    <a:pt x="3139" y="2579"/>
                  </a:lnTo>
                  <a:close/>
                  <a:moveTo>
                    <a:pt x="3009" y="2586"/>
                  </a:moveTo>
                  <a:lnTo>
                    <a:pt x="3011" y="2591"/>
                  </a:lnTo>
                  <a:lnTo>
                    <a:pt x="3013" y="2593"/>
                  </a:lnTo>
                  <a:lnTo>
                    <a:pt x="3016" y="2593"/>
                  </a:lnTo>
                  <a:lnTo>
                    <a:pt x="3016" y="2572"/>
                  </a:lnTo>
                  <a:lnTo>
                    <a:pt x="3011" y="2571"/>
                  </a:lnTo>
                  <a:lnTo>
                    <a:pt x="3009" y="2569"/>
                  </a:lnTo>
                  <a:lnTo>
                    <a:pt x="3009" y="2566"/>
                  </a:lnTo>
                  <a:lnTo>
                    <a:pt x="3006" y="2564"/>
                  </a:lnTo>
                  <a:lnTo>
                    <a:pt x="3002" y="2566"/>
                  </a:lnTo>
                  <a:lnTo>
                    <a:pt x="2999" y="2567"/>
                  </a:lnTo>
                  <a:lnTo>
                    <a:pt x="2997" y="2571"/>
                  </a:lnTo>
                  <a:lnTo>
                    <a:pt x="2994" y="2579"/>
                  </a:lnTo>
                  <a:lnTo>
                    <a:pt x="2994" y="2584"/>
                  </a:lnTo>
                  <a:lnTo>
                    <a:pt x="2996" y="2586"/>
                  </a:lnTo>
                  <a:lnTo>
                    <a:pt x="2999" y="2586"/>
                  </a:lnTo>
                  <a:lnTo>
                    <a:pt x="3002" y="2586"/>
                  </a:lnTo>
                  <a:lnTo>
                    <a:pt x="3006" y="2586"/>
                  </a:lnTo>
                  <a:lnTo>
                    <a:pt x="3009" y="2586"/>
                  </a:lnTo>
                  <a:close/>
                  <a:moveTo>
                    <a:pt x="3023" y="2975"/>
                  </a:moveTo>
                  <a:lnTo>
                    <a:pt x="3023" y="2968"/>
                  </a:lnTo>
                  <a:lnTo>
                    <a:pt x="3023" y="2961"/>
                  </a:lnTo>
                  <a:lnTo>
                    <a:pt x="3016" y="2961"/>
                  </a:lnTo>
                  <a:lnTo>
                    <a:pt x="3011" y="2963"/>
                  </a:lnTo>
                  <a:lnTo>
                    <a:pt x="3008" y="2965"/>
                  </a:lnTo>
                  <a:lnTo>
                    <a:pt x="3006" y="2968"/>
                  </a:lnTo>
                  <a:lnTo>
                    <a:pt x="3002" y="2971"/>
                  </a:lnTo>
                  <a:lnTo>
                    <a:pt x="3002" y="2977"/>
                  </a:lnTo>
                  <a:lnTo>
                    <a:pt x="3002" y="2989"/>
                  </a:lnTo>
                  <a:lnTo>
                    <a:pt x="3008" y="2989"/>
                  </a:lnTo>
                  <a:lnTo>
                    <a:pt x="3011" y="2987"/>
                  </a:lnTo>
                  <a:lnTo>
                    <a:pt x="3014" y="2985"/>
                  </a:lnTo>
                  <a:lnTo>
                    <a:pt x="3016" y="2982"/>
                  </a:lnTo>
                  <a:lnTo>
                    <a:pt x="3018" y="2977"/>
                  </a:lnTo>
                  <a:lnTo>
                    <a:pt x="3019" y="2975"/>
                  </a:lnTo>
                  <a:lnTo>
                    <a:pt x="3023" y="2975"/>
                  </a:lnTo>
                  <a:close/>
                  <a:moveTo>
                    <a:pt x="2886" y="3221"/>
                  </a:moveTo>
                  <a:lnTo>
                    <a:pt x="2881" y="3222"/>
                  </a:lnTo>
                  <a:lnTo>
                    <a:pt x="2880" y="3224"/>
                  </a:lnTo>
                  <a:lnTo>
                    <a:pt x="2880" y="3227"/>
                  </a:lnTo>
                  <a:lnTo>
                    <a:pt x="2890" y="3229"/>
                  </a:lnTo>
                  <a:lnTo>
                    <a:pt x="2897" y="3227"/>
                  </a:lnTo>
                  <a:lnTo>
                    <a:pt x="2902" y="3224"/>
                  </a:lnTo>
                  <a:lnTo>
                    <a:pt x="2905" y="3219"/>
                  </a:lnTo>
                  <a:lnTo>
                    <a:pt x="2907" y="3212"/>
                  </a:lnTo>
                  <a:lnTo>
                    <a:pt x="2907" y="3204"/>
                  </a:lnTo>
                  <a:lnTo>
                    <a:pt x="2907" y="3187"/>
                  </a:lnTo>
                  <a:lnTo>
                    <a:pt x="2900" y="3187"/>
                  </a:lnTo>
                  <a:lnTo>
                    <a:pt x="2895" y="3185"/>
                  </a:lnTo>
                  <a:lnTo>
                    <a:pt x="2886" y="3180"/>
                  </a:lnTo>
                  <a:lnTo>
                    <a:pt x="2883" y="3190"/>
                  </a:lnTo>
                  <a:lnTo>
                    <a:pt x="2876" y="3199"/>
                  </a:lnTo>
                  <a:lnTo>
                    <a:pt x="2871" y="3205"/>
                  </a:lnTo>
                  <a:lnTo>
                    <a:pt x="2866" y="3214"/>
                  </a:lnTo>
                  <a:lnTo>
                    <a:pt x="2878" y="3216"/>
                  </a:lnTo>
                  <a:lnTo>
                    <a:pt x="2883" y="3217"/>
                  </a:lnTo>
                  <a:lnTo>
                    <a:pt x="2885" y="3219"/>
                  </a:lnTo>
                  <a:lnTo>
                    <a:pt x="2886" y="3221"/>
                  </a:lnTo>
                  <a:close/>
                  <a:moveTo>
                    <a:pt x="2955" y="2982"/>
                  </a:moveTo>
                  <a:lnTo>
                    <a:pt x="2956" y="2985"/>
                  </a:lnTo>
                  <a:lnTo>
                    <a:pt x="2956" y="2990"/>
                  </a:lnTo>
                  <a:lnTo>
                    <a:pt x="2956" y="2995"/>
                  </a:lnTo>
                  <a:lnTo>
                    <a:pt x="2958" y="2995"/>
                  </a:lnTo>
                  <a:lnTo>
                    <a:pt x="2961" y="2995"/>
                  </a:lnTo>
                  <a:lnTo>
                    <a:pt x="2963" y="2989"/>
                  </a:lnTo>
                  <a:lnTo>
                    <a:pt x="2968" y="2985"/>
                  </a:lnTo>
                  <a:lnTo>
                    <a:pt x="2977" y="2977"/>
                  </a:lnTo>
                  <a:lnTo>
                    <a:pt x="2982" y="2973"/>
                  </a:lnTo>
                  <a:lnTo>
                    <a:pt x="2985" y="2968"/>
                  </a:lnTo>
                  <a:lnTo>
                    <a:pt x="2989" y="2963"/>
                  </a:lnTo>
                  <a:lnTo>
                    <a:pt x="2989" y="2954"/>
                  </a:lnTo>
                  <a:lnTo>
                    <a:pt x="2996" y="2954"/>
                  </a:lnTo>
                  <a:lnTo>
                    <a:pt x="2999" y="2951"/>
                  </a:lnTo>
                  <a:lnTo>
                    <a:pt x="3001" y="2948"/>
                  </a:lnTo>
                  <a:lnTo>
                    <a:pt x="3002" y="2941"/>
                  </a:lnTo>
                  <a:lnTo>
                    <a:pt x="2992" y="2939"/>
                  </a:lnTo>
                  <a:lnTo>
                    <a:pt x="2984" y="2936"/>
                  </a:lnTo>
                  <a:lnTo>
                    <a:pt x="2979" y="2934"/>
                  </a:lnTo>
                  <a:lnTo>
                    <a:pt x="2977" y="2931"/>
                  </a:lnTo>
                  <a:lnTo>
                    <a:pt x="2975" y="2927"/>
                  </a:lnTo>
                  <a:lnTo>
                    <a:pt x="2975" y="2920"/>
                  </a:lnTo>
                  <a:lnTo>
                    <a:pt x="2967" y="2922"/>
                  </a:lnTo>
                  <a:lnTo>
                    <a:pt x="2958" y="2924"/>
                  </a:lnTo>
                  <a:lnTo>
                    <a:pt x="2951" y="2929"/>
                  </a:lnTo>
                  <a:lnTo>
                    <a:pt x="2948" y="2934"/>
                  </a:lnTo>
                  <a:lnTo>
                    <a:pt x="2946" y="2939"/>
                  </a:lnTo>
                  <a:lnTo>
                    <a:pt x="2944" y="2941"/>
                  </a:lnTo>
                  <a:lnTo>
                    <a:pt x="2941" y="2941"/>
                  </a:lnTo>
                  <a:lnTo>
                    <a:pt x="2938" y="2944"/>
                  </a:lnTo>
                  <a:lnTo>
                    <a:pt x="2936" y="2949"/>
                  </a:lnTo>
                  <a:lnTo>
                    <a:pt x="2934" y="2961"/>
                  </a:lnTo>
                  <a:lnTo>
                    <a:pt x="2932" y="2973"/>
                  </a:lnTo>
                  <a:lnTo>
                    <a:pt x="2931" y="2978"/>
                  </a:lnTo>
                  <a:lnTo>
                    <a:pt x="2927" y="2982"/>
                  </a:lnTo>
                  <a:lnTo>
                    <a:pt x="2934" y="2982"/>
                  </a:lnTo>
                  <a:lnTo>
                    <a:pt x="2941" y="2982"/>
                  </a:lnTo>
                  <a:lnTo>
                    <a:pt x="2948" y="2980"/>
                  </a:lnTo>
                  <a:lnTo>
                    <a:pt x="2951" y="2980"/>
                  </a:lnTo>
                  <a:lnTo>
                    <a:pt x="2955" y="2982"/>
                  </a:lnTo>
                  <a:close/>
                  <a:moveTo>
                    <a:pt x="2996" y="3057"/>
                  </a:moveTo>
                  <a:lnTo>
                    <a:pt x="2994" y="3062"/>
                  </a:lnTo>
                  <a:lnTo>
                    <a:pt x="2992" y="3064"/>
                  </a:lnTo>
                  <a:lnTo>
                    <a:pt x="2989" y="3064"/>
                  </a:lnTo>
                  <a:lnTo>
                    <a:pt x="2989" y="3070"/>
                  </a:lnTo>
                  <a:lnTo>
                    <a:pt x="2996" y="3070"/>
                  </a:lnTo>
                  <a:lnTo>
                    <a:pt x="3001" y="3069"/>
                  </a:lnTo>
                  <a:lnTo>
                    <a:pt x="3006" y="3065"/>
                  </a:lnTo>
                  <a:lnTo>
                    <a:pt x="3009" y="3060"/>
                  </a:lnTo>
                  <a:lnTo>
                    <a:pt x="3013" y="3048"/>
                  </a:lnTo>
                  <a:lnTo>
                    <a:pt x="3016" y="3036"/>
                  </a:lnTo>
                  <a:lnTo>
                    <a:pt x="3011" y="3036"/>
                  </a:lnTo>
                  <a:lnTo>
                    <a:pt x="3006" y="3036"/>
                  </a:lnTo>
                  <a:lnTo>
                    <a:pt x="3004" y="3040"/>
                  </a:lnTo>
                  <a:lnTo>
                    <a:pt x="3001" y="3043"/>
                  </a:lnTo>
                  <a:lnTo>
                    <a:pt x="2999" y="3050"/>
                  </a:lnTo>
                  <a:lnTo>
                    <a:pt x="2997" y="3053"/>
                  </a:lnTo>
                  <a:lnTo>
                    <a:pt x="2996" y="3057"/>
                  </a:lnTo>
                  <a:close/>
                  <a:moveTo>
                    <a:pt x="3023" y="2136"/>
                  </a:moveTo>
                  <a:lnTo>
                    <a:pt x="3025" y="2132"/>
                  </a:lnTo>
                  <a:lnTo>
                    <a:pt x="3028" y="2129"/>
                  </a:lnTo>
                  <a:lnTo>
                    <a:pt x="3038" y="2127"/>
                  </a:lnTo>
                  <a:lnTo>
                    <a:pt x="3043" y="2127"/>
                  </a:lnTo>
                  <a:lnTo>
                    <a:pt x="3047" y="2124"/>
                  </a:lnTo>
                  <a:lnTo>
                    <a:pt x="3050" y="2120"/>
                  </a:lnTo>
                  <a:lnTo>
                    <a:pt x="3050" y="2115"/>
                  </a:lnTo>
                  <a:lnTo>
                    <a:pt x="3038" y="2112"/>
                  </a:lnTo>
                  <a:lnTo>
                    <a:pt x="3025" y="2108"/>
                  </a:lnTo>
                  <a:lnTo>
                    <a:pt x="3019" y="2110"/>
                  </a:lnTo>
                  <a:lnTo>
                    <a:pt x="3014" y="2112"/>
                  </a:lnTo>
                  <a:lnTo>
                    <a:pt x="3011" y="2115"/>
                  </a:lnTo>
                  <a:lnTo>
                    <a:pt x="3009" y="2122"/>
                  </a:lnTo>
                  <a:lnTo>
                    <a:pt x="3013" y="2122"/>
                  </a:lnTo>
                  <a:lnTo>
                    <a:pt x="3014" y="2124"/>
                  </a:lnTo>
                  <a:lnTo>
                    <a:pt x="3016" y="2129"/>
                  </a:lnTo>
                  <a:lnTo>
                    <a:pt x="3019" y="2132"/>
                  </a:lnTo>
                  <a:lnTo>
                    <a:pt x="3021" y="2134"/>
                  </a:lnTo>
                  <a:lnTo>
                    <a:pt x="3023" y="2136"/>
                  </a:lnTo>
                  <a:close/>
                  <a:moveTo>
                    <a:pt x="3057" y="2661"/>
                  </a:moveTo>
                  <a:lnTo>
                    <a:pt x="3060" y="2654"/>
                  </a:lnTo>
                  <a:lnTo>
                    <a:pt x="3064" y="2644"/>
                  </a:lnTo>
                  <a:lnTo>
                    <a:pt x="3064" y="2639"/>
                  </a:lnTo>
                  <a:lnTo>
                    <a:pt x="3062" y="2636"/>
                  </a:lnTo>
                  <a:lnTo>
                    <a:pt x="3057" y="2634"/>
                  </a:lnTo>
                  <a:lnTo>
                    <a:pt x="3050" y="2634"/>
                  </a:lnTo>
                  <a:lnTo>
                    <a:pt x="3050" y="2651"/>
                  </a:lnTo>
                  <a:lnTo>
                    <a:pt x="3052" y="2658"/>
                  </a:lnTo>
                  <a:lnTo>
                    <a:pt x="3054" y="2659"/>
                  </a:lnTo>
                  <a:lnTo>
                    <a:pt x="3057" y="2661"/>
                  </a:lnTo>
                  <a:close/>
                  <a:moveTo>
                    <a:pt x="3084" y="2545"/>
                  </a:moveTo>
                  <a:lnTo>
                    <a:pt x="3071" y="2545"/>
                  </a:lnTo>
                  <a:lnTo>
                    <a:pt x="3060" y="2545"/>
                  </a:lnTo>
                  <a:lnTo>
                    <a:pt x="3057" y="2547"/>
                  </a:lnTo>
                  <a:lnTo>
                    <a:pt x="3059" y="2550"/>
                  </a:lnTo>
                  <a:lnTo>
                    <a:pt x="3064" y="2552"/>
                  </a:lnTo>
                  <a:lnTo>
                    <a:pt x="3071" y="2554"/>
                  </a:lnTo>
                  <a:lnTo>
                    <a:pt x="3077" y="2554"/>
                  </a:lnTo>
                  <a:lnTo>
                    <a:pt x="3083" y="2550"/>
                  </a:lnTo>
                  <a:lnTo>
                    <a:pt x="3084" y="2548"/>
                  </a:lnTo>
                  <a:lnTo>
                    <a:pt x="3084" y="2545"/>
                  </a:lnTo>
                  <a:close/>
                  <a:moveTo>
                    <a:pt x="3050" y="2920"/>
                  </a:moveTo>
                  <a:lnTo>
                    <a:pt x="3057" y="2922"/>
                  </a:lnTo>
                  <a:lnTo>
                    <a:pt x="3062" y="2920"/>
                  </a:lnTo>
                  <a:lnTo>
                    <a:pt x="3067" y="2919"/>
                  </a:lnTo>
                  <a:lnTo>
                    <a:pt x="3071" y="2917"/>
                  </a:lnTo>
                  <a:lnTo>
                    <a:pt x="3076" y="2910"/>
                  </a:lnTo>
                  <a:lnTo>
                    <a:pt x="3079" y="2908"/>
                  </a:lnTo>
                  <a:lnTo>
                    <a:pt x="3084" y="2907"/>
                  </a:lnTo>
                  <a:lnTo>
                    <a:pt x="3086" y="2902"/>
                  </a:lnTo>
                  <a:lnTo>
                    <a:pt x="3089" y="2895"/>
                  </a:lnTo>
                  <a:lnTo>
                    <a:pt x="3089" y="2893"/>
                  </a:lnTo>
                  <a:lnTo>
                    <a:pt x="3089" y="2890"/>
                  </a:lnTo>
                  <a:lnTo>
                    <a:pt x="3088" y="2888"/>
                  </a:lnTo>
                  <a:lnTo>
                    <a:pt x="3084" y="2886"/>
                  </a:lnTo>
                  <a:lnTo>
                    <a:pt x="3083" y="2893"/>
                  </a:lnTo>
                  <a:lnTo>
                    <a:pt x="3077" y="2898"/>
                  </a:lnTo>
                  <a:lnTo>
                    <a:pt x="3074" y="2902"/>
                  </a:lnTo>
                  <a:lnTo>
                    <a:pt x="3067" y="2903"/>
                  </a:lnTo>
                  <a:lnTo>
                    <a:pt x="3057" y="2910"/>
                  </a:lnTo>
                  <a:lnTo>
                    <a:pt x="3054" y="2915"/>
                  </a:lnTo>
                  <a:lnTo>
                    <a:pt x="3050" y="2920"/>
                  </a:lnTo>
                  <a:close/>
                  <a:moveTo>
                    <a:pt x="3125" y="2641"/>
                  </a:moveTo>
                  <a:lnTo>
                    <a:pt x="3112" y="2641"/>
                  </a:lnTo>
                  <a:lnTo>
                    <a:pt x="3112" y="2644"/>
                  </a:lnTo>
                  <a:lnTo>
                    <a:pt x="3110" y="2646"/>
                  </a:lnTo>
                  <a:lnTo>
                    <a:pt x="3105" y="2648"/>
                  </a:lnTo>
                  <a:lnTo>
                    <a:pt x="3096" y="2653"/>
                  </a:lnTo>
                  <a:lnTo>
                    <a:pt x="3093" y="2656"/>
                  </a:lnTo>
                  <a:lnTo>
                    <a:pt x="3091" y="2661"/>
                  </a:lnTo>
                  <a:lnTo>
                    <a:pt x="3091" y="2668"/>
                  </a:lnTo>
                  <a:lnTo>
                    <a:pt x="3103" y="2665"/>
                  </a:lnTo>
                  <a:lnTo>
                    <a:pt x="3115" y="2661"/>
                  </a:lnTo>
                  <a:lnTo>
                    <a:pt x="3118" y="2658"/>
                  </a:lnTo>
                  <a:lnTo>
                    <a:pt x="3122" y="2654"/>
                  </a:lnTo>
                  <a:lnTo>
                    <a:pt x="3125" y="2648"/>
                  </a:lnTo>
                  <a:lnTo>
                    <a:pt x="3125" y="2641"/>
                  </a:lnTo>
                  <a:close/>
                  <a:moveTo>
                    <a:pt x="3118" y="2538"/>
                  </a:moveTo>
                  <a:lnTo>
                    <a:pt x="3105" y="2538"/>
                  </a:lnTo>
                  <a:lnTo>
                    <a:pt x="3100" y="2540"/>
                  </a:lnTo>
                  <a:lnTo>
                    <a:pt x="3098" y="2542"/>
                  </a:lnTo>
                  <a:lnTo>
                    <a:pt x="3098" y="2545"/>
                  </a:lnTo>
                  <a:lnTo>
                    <a:pt x="3110" y="2545"/>
                  </a:lnTo>
                  <a:lnTo>
                    <a:pt x="3115" y="2543"/>
                  </a:lnTo>
                  <a:lnTo>
                    <a:pt x="3117" y="2542"/>
                  </a:lnTo>
                  <a:lnTo>
                    <a:pt x="3118" y="2538"/>
                  </a:lnTo>
                  <a:close/>
                  <a:moveTo>
                    <a:pt x="3113" y="2571"/>
                  </a:moveTo>
                  <a:lnTo>
                    <a:pt x="3115" y="2566"/>
                  </a:lnTo>
                  <a:lnTo>
                    <a:pt x="3118" y="2560"/>
                  </a:lnTo>
                  <a:lnTo>
                    <a:pt x="3122" y="2555"/>
                  </a:lnTo>
                  <a:lnTo>
                    <a:pt x="3122" y="2554"/>
                  </a:lnTo>
                  <a:lnTo>
                    <a:pt x="3120" y="2550"/>
                  </a:lnTo>
                  <a:lnTo>
                    <a:pt x="3105" y="2552"/>
                  </a:lnTo>
                  <a:lnTo>
                    <a:pt x="3105" y="2555"/>
                  </a:lnTo>
                  <a:lnTo>
                    <a:pt x="3106" y="2559"/>
                  </a:lnTo>
                  <a:lnTo>
                    <a:pt x="3108" y="2562"/>
                  </a:lnTo>
                  <a:lnTo>
                    <a:pt x="3106" y="2569"/>
                  </a:lnTo>
                  <a:lnTo>
                    <a:pt x="3106" y="2572"/>
                  </a:lnTo>
                  <a:lnTo>
                    <a:pt x="3110" y="2572"/>
                  </a:lnTo>
                  <a:lnTo>
                    <a:pt x="3113" y="2571"/>
                  </a:lnTo>
                  <a:close/>
                  <a:moveTo>
                    <a:pt x="3139" y="2067"/>
                  </a:moveTo>
                  <a:lnTo>
                    <a:pt x="3139" y="2040"/>
                  </a:lnTo>
                  <a:lnTo>
                    <a:pt x="3130" y="2042"/>
                  </a:lnTo>
                  <a:lnTo>
                    <a:pt x="3125" y="2044"/>
                  </a:lnTo>
                  <a:lnTo>
                    <a:pt x="3120" y="2047"/>
                  </a:lnTo>
                  <a:lnTo>
                    <a:pt x="3112" y="2047"/>
                  </a:lnTo>
                  <a:lnTo>
                    <a:pt x="3110" y="2050"/>
                  </a:lnTo>
                  <a:lnTo>
                    <a:pt x="3106" y="2052"/>
                  </a:lnTo>
                  <a:lnTo>
                    <a:pt x="3098" y="2054"/>
                  </a:lnTo>
                  <a:lnTo>
                    <a:pt x="3098" y="2067"/>
                  </a:lnTo>
                  <a:lnTo>
                    <a:pt x="3106" y="2073"/>
                  </a:lnTo>
                  <a:lnTo>
                    <a:pt x="3112" y="2074"/>
                  </a:lnTo>
                  <a:lnTo>
                    <a:pt x="3118" y="2074"/>
                  </a:lnTo>
                  <a:lnTo>
                    <a:pt x="3120" y="2069"/>
                  </a:lnTo>
                  <a:lnTo>
                    <a:pt x="3125" y="2067"/>
                  </a:lnTo>
                  <a:lnTo>
                    <a:pt x="3132" y="2067"/>
                  </a:lnTo>
                  <a:lnTo>
                    <a:pt x="3139" y="2067"/>
                  </a:lnTo>
                  <a:close/>
                  <a:moveTo>
                    <a:pt x="3917" y="1412"/>
                  </a:moveTo>
                  <a:lnTo>
                    <a:pt x="3896" y="1412"/>
                  </a:lnTo>
                  <a:lnTo>
                    <a:pt x="3896" y="1417"/>
                  </a:lnTo>
                  <a:lnTo>
                    <a:pt x="3896" y="1424"/>
                  </a:lnTo>
                  <a:lnTo>
                    <a:pt x="3895" y="1436"/>
                  </a:lnTo>
                  <a:lnTo>
                    <a:pt x="3895" y="1443"/>
                  </a:lnTo>
                  <a:lnTo>
                    <a:pt x="3896" y="1448"/>
                  </a:lnTo>
                  <a:lnTo>
                    <a:pt x="3898" y="1452"/>
                  </a:lnTo>
                  <a:lnTo>
                    <a:pt x="3903" y="1453"/>
                  </a:lnTo>
                  <a:lnTo>
                    <a:pt x="3908" y="1445"/>
                  </a:lnTo>
                  <a:lnTo>
                    <a:pt x="3913" y="1438"/>
                  </a:lnTo>
                  <a:lnTo>
                    <a:pt x="3917" y="1433"/>
                  </a:lnTo>
                  <a:lnTo>
                    <a:pt x="3919" y="1428"/>
                  </a:lnTo>
                  <a:lnTo>
                    <a:pt x="3919" y="1421"/>
                  </a:lnTo>
                  <a:lnTo>
                    <a:pt x="3917" y="1412"/>
                  </a:lnTo>
                  <a:close/>
                  <a:moveTo>
                    <a:pt x="3084" y="2716"/>
                  </a:moveTo>
                  <a:lnTo>
                    <a:pt x="3081" y="2717"/>
                  </a:lnTo>
                  <a:lnTo>
                    <a:pt x="3079" y="2721"/>
                  </a:lnTo>
                  <a:lnTo>
                    <a:pt x="3077" y="2729"/>
                  </a:lnTo>
                  <a:lnTo>
                    <a:pt x="3072" y="2731"/>
                  </a:lnTo>
                  <a:lnTo>
                    <a:pt x="3071" y="2733"/>
                  </a:lnTo>
                  <a:lnTo>
                    <a:pt x="3071" y="2736"/>
                  </a:lnTo>
                  <a:lnTo>
                    <a:pt x="3077" y="2736"/>
                  </a:lnTo>
                  <a:lnTo>
                    <a:pt x="3083" y="2738"/>
                  </a:lnTo>
                  <a:lnTo>
                    <a:pt x="3084" y="2740"/>
                  </a:lnTo>
                  <a:lnTo>
                    <a:pt x="3084" y="2743"/>
                  </a:lnTo>
                  <a:lnTo>
                    <a:pt x="3084" y="2750"/>
                  </a:lnTo>
                  <a:lnTo>
                    <a:pt x="3077" y="2748"/>
                  </a:lnTo>
                  <a:lnTo>
                    <a:pt x="3072" y="2750"/>
                  </a:lnTo>
                  <a:lnTo>
                    <a:pt x="3069" y="2753"/>
                  </a:lnTo>
                  <a:lnTo>
                    <a:pt x="3067" y="2757"/>
                  </a:lnTo>
                  <a:lnTo>
                    <a:pt x="3064" y="2765"/>
                  </a:lnTo>
                  <a:lnTo>
                    <a:pt x="3060" y="2769"/>
                  </a:lnTo>
                  <a:lnTo>
                    <a:pt x="3057" y="2770"/>
                  </a:lnTo>
                  <a:lnTo>
                    <a:pt x="3055" y="2775"/>
                  </a:lnTo>
                  <a:lnTo>
                    <a:pt x="3054" y="2777"/>
                  </a:lnTo>
                  <a:lnTo>
                    <a:pt x="3048" y="2782"/>
                  </a:lnTo>
                  <a:lnTo>
                    <a:pt x="3045" y="2784"/>
                  </a:lnTo>
                  <a:lnTo>
                    <a:pt x="3043" y="2787"/>
                  </a:lnTo>
                  <a:lnTo>
                    <a:pt x="3042" y="2792"/>
                  </a:lnTo>
                  <a:lnTo>
                    <a:pt x="3043" y="2798"/>
                  </a:lnTo>
                  <a:lnTo>
                    <a:pt x="3057" y="2798"/>
                  </a:lnTo>
                  <a:lnTo>
                    <a:pt x="3059" y="2794"/>
                  </a:lnTo>
                  <a:lnTo>
                    <a:pt x="3060" y="2792"/>
                  </a:lnTo>
                  <a:lnTo>
                    <a:pt x="3067" y="2791"/>
                  </a:lnTo>
                  <a:lnTo>
                    <a:pt x="3084" y="2791"/>
                  </a:lnTo>
                  <a:lnTo>
                    <a:pt x="3088" y="2784"/>
                  </a:lnTo>
                  <a:lnTo>
                    <a:pt x="3093" y="2779"/>
                  </a:lnTo>
                  <a:lnTo>
                    <a:pt x="3098" y="2774"/>
                  </a:lnTo>
                  <a:lnTo>
                    <a:pt x="3105" y="2770"/>
                  </a:lnTo>
                  <a:lnTo>
                    <a:pt x="3105" y="2752"/>
                  </a:lnTo>
                  <a:lnTo>
                    <a:pt x="3105" y="2733"/>
                  </a:lnTo>
                  <a:lnTo>
                    <a:pt x="3105" y="2724"/>
                  </a:lnTo>
                  <a:lnTo>
                    <a:pt x="3103" y="2716"/>
                  </a:lnTo>
                  <a:lnTo>
                    <a:pt x="3098" y="2711"/>
                  </a:lnTo>
                  <a:lnTo>
                    <a:pt x="3091" y="2709"/>
                  </a:lnTo>
                  <a:lnTo>
                    <a:pt x="3091" y="2712"/>
                  </a:lnTo>
                  <a:lnTo>
                    <a:pt x="3089" y="2714"/>
                  </a:lnTo>
                  <a:lnTo>
                    <a:pt x="3084" y="2716"/>
                  </a:lnTo>
                  <a:close/>
                  <a:moveTo>
                    <a:pt x="3071" y="2811"/>
                  </a:moveTo>
                  <a:lnTo>
                    <a:pt x="3071" y="2816"/>
                  </a:lnTo>
                  <a:lnTo>
                    <a:pt x="3071" y="2821"/>
                  </a:lnTo>
                  <a:lnTo>
                    <a:pt x="3065" y="2827"/>
                  </a:lnTo>
                  <a:lnTo>
                    <a:pt x="3062" y="2833"/>
                  </a:lnTo>
                  <a:lnTo>
                    <a:pt x="3062" y="2838"/>
                  </a:lnTo>
                  <a:lnTo>
                    <a:pt x="3064" y="2845"/>
                  </a:lnTo>
                  <a:lnTo>
                    <a:pt x="3059" y="2849"/>
                  </a:lnTo>
                  <a:lnTo>
                    <a:pt x="3054" y="2852"/>
                  </a:lnTo>
                  <a:lnTo>
                    <a:pt x="3050" y="2859"/>
                  </a:lnTo>
                  <a:lnTo>
                    <a:pt x="3050" y="2866"/>
                  </a:lnTo>
                  <a:lnTo>
                    <a:pt x="3054" y="2866"/>
                  </a:lnTo>
                  <a:lnTo>
                    <a:pt x="3057" y="2864"/>
                  </a:lnTo>
                  <a:lnTo>
                    <a:pt x="3064" y="2862"/>
                  </a:lnTo>
                  <a:lnTo>
                    <a:pt x="3067" y="2861"/>
                  </a:lnTo>
                  <a:lnTo>
                    <a:pt x="3069" y="2862"/>
                  </a:lnTo>
                  <a:lnTo>
                    <a:pt x="3071" y="2866"/>
                  </a:lnTo>
                  <a:lnTo>
                    <a:pt x="3069" y="2869"/>
                  </a:lnTo>
                  <a:lnTo>
                    <a:pt x="3067" y="2873"/>
                  </a:lnTo>
                  <a:lnTo>
                    <a:pt x="3060" y="2879"/>
                  </a:lnTo>
                  <a:lnTo>
                    <a:pt x="3059" y="2883"/>
                  </a:lnTo>
                  <a:lnTo>
                    <a:pt x="3059" y="2885"/>
                  </a:lnTo>
                  <a:lnTo>
                    <a:pt x="3062" y="2886"/>
                  </a:lnTo>
                  <a:lnTo>
                    <a:pt x="3071" y="2886"/>
                  </a:lnTo>
                  <a:lnTo>
                    <a:pt x="3074" y="2886"/>
                  </a:lnTo>
                  <a:lnTo>
                    <a:pt x="3076" y="2885"/>
                  </a:lnTo>
                  <a:lnTo>
                    <a:pt x="3077" y="2879"/>
                  </a:lnTo>
                  <a:lnTo>
                    <a:pt x="3079" y="2874"/>
                  </a:lnTo>
                  <a:lnTo>
                    <a:pt x="3081" y="2873"/>
                  </a:lnTo>
                  <a:lnTo>
                    <a:pt x="3084" y="2873"/>
                  </a:lnTo>
                  <a:lnTo>
                    <a:pt x="3084" y="2871"/>
                  </a:lnTo>
                  <a:lnTo>
                    <a:pt x="3086" y="2867"/>
                  </a:lnTo>
                  <a:lnTo>
                    <a:pt x="3091" y="2866"/>
                  </a:lnTo>
                  <a:lnTo>
                    <a:pt x="3093" y="2862"/>
                  </a:lnTo>
                  <a:lnTo>
                    <a:pt x="3096" y="2856"/>
                  </a:lnTo>
                  <a:lnTo>
                    <a:pt x="3098" y="2849"/>
                  </a:lnTo>
                  <a:lnTo>
                    <a:pt x="3101" y="2847"/>
                  </a:lnTo>
                  <a:lnTo>
                    <a:pt x="3105" y="2845"/>
                  </a:lnTo>
                  <a:lnTo>
                    <a:pt x="3106" y="2842"/>
                  </a:lnTo>
                  <a:lnTo>
                    <a:pt x="3108" y="2840"/>
                  </a:lnTo>
                  <a:lnTo>
                    <a:pt x="3110" y="2837"/>
                  </a:lnTo>
                  <a:lnTo>
                    <a:pt x="3113" y="2833"/>
                  </a:lnTo>
                  <a:lnTo>
                    <a:pt x="3118" y="2832"/>
                  </a:lnTo>
                  <a:lnTo>
                    <a:pt x="3123" y="2828"/>
                  </a:lnTo>
                  <a:lnTo>
                    <a:pt x="3129" y="2825"/>
                  </a:lnTo>
                  <a:lnTo>
                    <a:pt x="3132" y="2820"/>
                  </a:lnTo>
                  <a:lnTo>
                    <a:pt x="3139" y="2818"/>
                  </a:lnTo>
                  <a:lnTo>
                    <a:pt x="3144" y="2818"/>
                  </a:lnTo>
                  <a:lnTo>
                    <a:pt x="3147" y="2816"/>
                  </a:lnTo>
                  <a:lnTo>
                    <a:pt x="3151" y="2815"/>
                  </a:lnTo>
                  <a:lnTo>
                    <a:pt x="3152" y="2811"/>
                  </a:lnTo>
                  <a:lnTo>
                    <a:pt x="3147" y="2808"/>
                  </a:lnTo>
                  <a:lnTo>
                    <a:pt x="3142" y="2804"/>
                  </a:lnTo>
                  <a:lnTo>
                    <a:pt x="3137" y="2799"/>
                  </a:lnTo>
                  <a:lnTo>
                    <a:pt x="3132" y="2798"/>
                  </a:lnTo>
                  <a:lnTo>
                    <a:pt x="3130" y="2801"/>
                  </a:lnTo>
                  <a:lnTo>
                    <a:pt x="3129" y="2803"/>
                  </a:lnTo>
                  <a:lnTo>
                    <a:pt x="3123" y="2804"/>
                  </a:lnTo>
                  <a:lnTo>
                    <a:pt x="3112" y="2804"/>
                  </a:lnTo>
                  <a:lnTo>
                    <a:pt x="3112" y="2791"/>
                  </a:lnTo>
                  <a:lnTo>
                    <a:pt x="3103" y="2791"/>
                  </a:lnTo>
                  <a:lnTo>
                    <a:pt x="3098" y="2792"/>
                  </a:lnTo>
                  <a:lnTo>
                    <a:pt x="3094" y="2796"/>
                  </a:lnTo>
                  <a:lnTo>
                    <a:pt x="3091" y="2801"/>
                  </a:lnTo>
                  <a:lnTo>
                    <a:pt x="3088" y="2806"/>
                  </a:lnTo>
                  <a:lnTo>
                    <a:pt x="3084" y="2810"/>
                  </a:lnTo>
                  <a:lnTo>
                    <a:pt x="3077" y="2811"/>
                  </a:lnTo>
                  <a:lnTo>
                    <a:pt x="3071" y="2811"/>
                  </a:lnTo>
                  <a:close/>
                  <a:moveTo>
                    <a:pt x="2572" y="3650"/>
                  </a:moveTo>
                  <a:lnTo>
                    <a:pt x="2572" y="3644"/>
                  </a:lnTo>
                  <a:lnTo>
                    <a:pt x="2574" y="3640"/>
                  </a:lnTo>
                  <a:lnTo>
                    <a:pt x="2578" y="3635"/>
                  </a:lnTo>
                  <a:lnTo>
                    <a:pt x="2579" y="3630"/>
                  </a:lnTo>
                  <a:lnTo>
                    <a:pt x="2572" y="3632"/>
                  </a:lnTo>
                  <a:lnTo>
                    <a:pt x="2567" y="3633"/>
                  </a:lnTo>
                  <a:lnTo>
                    <a:pt x="2562" y="3635"/>
                  </a:lnTo>
                  <a:lnTo>
                    <a:pt x="2557" y="3640"/>
                  </a:lnTo>
                  <a:lnTo>
                    <a:pt x="2552" y="3649"/>
                  </a:lnTo>
                  <a:lnTo>
                    <a:pt x="2545" y="3657"/>
                  </a:lnTo>
                  <a:lnTo>
                    <a:pt x="2552" y="3656"/>
                  </a:lnTo>
                  <a:lnTo>
                    <a:pt x="2559" y="3654"/>
                  </a:lnTo>
                  <a:lnTo>
                    <a:pt x="2564" y="3650"/>
                  </a:lnTo>
                  <a:lnTo>
                    <a:pt x="2572" y="3650"/>
                  </a:lnTo>
                  <a:close/>
                  <a:moveTo>
                    <a:pt x="3185" y="2497"/>
                  </a:moveTo>
                  <a:lnTo>
                    <a:pt x="3185" y="2499"/>
                  </a:lnTo>
                  <a:lnTo>
                    <a:pt x="3181" y="2504"/>
                  </a:lnTo>
                  <a:lnTo>
                    <a:pt x="3181" y="2507"/>
                  </a:lnTo>
                  <a:lnTo>
                    <a:pt x="3183" y="2511"/>
                  </a:lnTo>
                  <a:lnTo>
                    <a:pt x="3187" y="2511"/>
                  </a:lnTo>
                  <a:lnTo>
                    <a:pt x="3195" y="2511"/>
                  </a:lnTo>
                  <a:lnTo>
                    <a:pt x="3202" y="2509"/>
                  </a:lnTo>
                  <a:lnTo>
                    <a:pt x="3200" y="2506"/>
                  </a:lnTo>
                  <a:lnTo>
                    <a:pt x="3197" y="2501"/>
                  </a:lnTo>
                  <a:lnTo>
                    <a:pt x="3192" y="2497"/>
                  </a:lnTo>
                  <a:lnTo>
                    <a:pt x="3185" y="2497"/>
                  </a:lnTo>
                  <a:close/>
                  <a:moveTo>
                    <a:pt x="4790" y="669"/>
                  </a:moveTo>
                  <a:lnTo>
                    <a:pt x="4790" y="641"/>
                  </a:lnTo>
                  <a:lnTo>
                    <a:pt x="4782" y="641"/>
                  </a:lnTo>
                  <a:lnTo>
                    <a:pt x="4776" y="638"/>
                  </a:lnTo>
                  <a:lnTo>
                    <a:pt x="4770" y="636"/>
                  </a:lnTo>
                  <a:lnTo>
                    <a:pt x="4763" y="635"/>
                  </a:lnTo>
                  <a:lnTo>
                    <a:pt x="4761" y="643"/>
                  </a:lnTo>
                  <a:lnTo>
                    <a:pt x="4763" y="650"/>
                  </a:lnTo>
                  <a:lnTo>
                    <a:pt x="4766" y="655"/>
                  </a:lnTo>
                  <a:lnTo>
                    <a:pt x="4770" y="658"/>
                  </a:lnTo>
                  <a:lnTo>
                    <a:pt x="4780" y="664"/>
                  </a:lnTo>
                  <a:lnTo>
                    <a:pt x="4790" y="669"/>
                  </a:lnTo>
                  <a:close/>
                  <a:moveTo>
                    <a:pt x="4517" y="798"/>
                  </a:moveTo>
                  <a:lnTo>
                    <a:pt x="4517" y="808"/>
                  </a:lnTo>
                  <a:lnTo>
                    <a:pt x="4517" y="819"/>
                  </a:lnTo>
                  <a:lnTo>
                    <a:pt x="4517" y="824"/>
                  </a:lnTo>
                  <a:lnTo>
                    <a:pt x="4521" y="826"/>
                  </a:lnTo>
                  <a:lnTo>
                    <a:pt x="4524" y="827"/>
                  </a:lnTo>
                  <a:lnTo>
                    <a:pt x="4531" y="826"/>
                  </a:lnTo>
                  <a:lnTo>
                    <a:pt x="4536" y="824"/>
                  </a:lnTo>
                  <a:lnTo>
                    <a:pt x="4538" y="819"/>
                  </a:lnTo>
                  <a:lnTo>
                    <a:pt x="4538" y="812"/>
                  </a:lnTo>
                  <a:lnTo>
                    <a:pt x="4538" y="805"/>
                  </a:lnTo>
                  <a:lnTo>
                    <a:pt x="4538" y="798"/>
                  </a:lnTo>
                  <a:lnTo>
                    <a:pt x="4536" y="793"/>
                  </a:lnTo>
                  <a:lnTo>
                    <a:pt x="4531" y="785"/>
                  </a:lnTo>
                  <a:lnTo>
                    <a:pt x="4526" y="783"/>
                  </a:lnTo>
                  <a:lnTo>
                    <a:pt x="4524" y="781"/>
                  </a:lnTo>
                  <a:lnTo>
                    <a:pt x="4524" y="778"/>
                  </a:lnTo>
                  <a:lnTo>
                    <a:pt x="4519" y="776"/>
                  </a:lnTo>
                  <a:lnTo>
                    <a:pt x="4514" y="774"/>
                  </a:lnTo>
                  <a:lnTo>
                    <a:pt x="4510" y="771"/>
                  </a:lnTo>
                  <a:lnTo>
                    <a:pt x="4504" y="771"/>
                  </a:lnTo>
                  <a:lnTo>
                    <a:pt x="4504" y="781"/>
                  </a:lnTo>
                  <a:lnTo>
                    <a:pt x="4505" y="790"/>
                  </a:lnTo>
                  <a:lnTo>
                    <a:pt x="4510" y="795"/>
                  </a:lnTo>
                  <a:lnTo>
                    <a:pt x="4517" y="798"/>
                  </a:lnTo>
                  <a:close/>
                  <a:moveTo>
                    <a:pt x="4381" y="996"/>
                  </a:moveTo>
                  <a:lnTo>
                    <a:pt x="4381" y="986"/>
                  </a:lnTo>
                  <a:lnTo>
                    <a:pt x="4379" y="977"/>
                  </a:lnTo>
                  <a:lnTo>
                    <a:pt x="4374" y="972"/>
                  </a:lnTo>
                  <a:lnTo>
                    <a:pt x="4367" y="969"/>
                  </a:lnTo>
                  <a:lnTo>
                    <a:pt x="4367" y="989"/>
                  </a:lnTo>
                  <a:lnTo>
                    <a:pt x="4372" y="991"/>
                  </a:lnTo>
                  <a:lnTo>
                    <a:pt x="4374" y="993"/>
                  </a:lnTo>
                  <a:lnTo>
                    <a:pt x="4374" y="996"/>
                  </a:lnTo>
                  <a:lnTo>
                    <a:pt x="4381" y="996"/>
                  </a:lnTo>
                  <a:close/>
                  <a:moveTo>
                    <a:pt x="4633" y="771"/>
                  </a:moveTo>
                  <a:lnTo>
                    <a:pt x="4631" y="778"/>
                  </a:lnTo>
                  <a:lnTo>
                    <a:pt x="4631" y="785"/>
                  </a:lnTo>
                  <a:lnTo>
                    <a:pt x="4635" y="793"/>
                  </a:lnTo>
                  <a:lnTo>
                    <a:pt x="4638" y="802"/>
                  </a:lnTo>
                  <a:lnTo>
                    <a:pt x="4640" y="807"/>
                  </a:lnTo>
                  <a:lnTo>
                    <a:pt x="4640" y="812"/>
                  </a:lnTo>
                  <a:lnTo>
                    <a:pt x="4652" y="810"/>
                  </a:lnTo>
                  <a:lnTo>
                    <a:pt x="4664" y="810"/>
                  </a:lnTo>
                  <a:lnTo>
                    <a:pt x="4686" y="815"/>
                  </a:lnTo>
                  <a:lnTo>
                    <a:pt x="4695" y="817"/>
                  </a:lnTo>
                  <a:lnTo>
                    <a:pt x="4705" y="819"/>
                  </a:lnTo>
                  <a:lnTo>
                    <a:pt x="4713" y="817"/>
                  </a:lnTo>
                  <a:lnTo>
                    <a:pt x="4722" y="812"/>
                  </a:lnTo>
                  <a:lnTo>
                    <a:pt x="4724" y="805"/>
                  </a:lnTo>
                  <a:lnTo>
                    <a:pt x="4722" y="800"/>
                  </a:lnTo>
                  <a:lnTo>
                    <a:pt x="4720" y="793"/>
                  </a:lnTo>
                  <a:lnTo>
                    <a:pt x="4715" y="788"/>
                  </a:lnTo>
                  <a:lnTo>
                    <a:pt x="4715" y="783"/>
                  </a:lnTo>
                  <a:lnTo>
                    <a:pt x="4715" y="778"/>
                  </a:lnTo>
                  <a:lnTo>
                    <a:pt x="4706" y="778"/>
                  </a:lnTo>
                  <a:lnTo>
                    <a:pt x="4701" y="774"/>
                  </a:lnTo>
                  <a:lnTo>
                    <a:pt x="4696" y="771"/>
                  </a:lnTo>
                  <a:lnTo>
                    <a:pt x="4695" y="764"/>
                  </a:lnTo>
                  <a:lnTo>
                    <a:pt x="4691" y="759"/>
                  </a:lnTo>
                  <a:lnTo>
                    <a:pt x="4688" y="754"/>
                  </a:lnTo>
                  <a:lnTo>
                    <a:pt x="4683" y="750"/>
                  </a:lnTo>
                  <a:lnTo>
                    <a:pt x="4674" y="750"/>
                  </a:lnTo>
                  <a:lnTo>
                    <a:pt x="4672" y="756"/>
                  </a:lnTo>
                  <a:lnTo>
                    <a:pt x="4674" y="759"/>
                  </a:lnTo>
                  <a:lnTo>
                    <a:pt x="4679" y="768"/>
                  </a:lnTo>
                  <a:lnTo>
                    <a:pt x="4681" y="771"/>
                  </a:lnTo>
                  <a:lnTo>
                    <a:pt x="4681" y="773"/>
                  </a:lnTo>
                  <a:lnTo>
                    <a:pt x="4679" y="776"/>
                  </a:lnTo>
                  <a:lnTo>
                    <a:pt x="4674" y="778"/>
                  </a:lnTo>
                  <a:lnTo>
                    <a:pt x="4672" y="774"/>
                  </a:lnTo>
                  <a:lnTo>
                    <a:pt x="4669" y="773"/>
                  </a:lnTo>
                  <a:lnTo>
                    <a:pt x="4660" y="771"/>
                  </a:lnTo>
                  <a:lnTo>
                    <a:pt x="4660" y="757"/>
                  </a:lnTo>
                  <a:lnTo>
                    <a:pt x="4643" y="757"/>
                  </a:lnTo>
                  <a:lnTo>
                    <a:pt x="4637" y="759"/>
                  </a:lnTo>
                  <a:lnTo>
                    <a:pt x="4635" y="761"/>
                  </a:lnTo>
                  <a:lnTo>
                    <a:pt x="4633" y="764"/>
                  </a:lnTo>
                  <a:lnTo>
                    <a:pt x="4637" y="766"/>
                  </a:lnTo>
                  <a:lnTo>
                    <a:pt x="4637" y="768"/>
                  </a:lnTo>
                  <a:lnTo>
                    <a:pt x="4637" y="769"/>
                  </a:lnTo>
                  <a:lnTo>
                    <a:pt x="4633" y="771"/>
                  </a:lnTo>
                  <a:close/>
                  <a:moveTo>
                    <a:pt x="4394" y="955"/>
                  </a:moveTo>
                  <a:lnTo>
                    <a:pt x="4394" y="996"/>
                  </a:lnTo>
                  <a:lnTo>
                    <a:pt x="4400" y="998"/>
                  </a:lnTo>
                  <a:lnTo>
                    <a:pt x="4405" y="996"/>
                  </a:lnTo>
                  <a:lnTo>
                    <a:pt x="4408" y="994"/>
                  </a:lnTo>
                  <a:lnTo>
                    <a:pt x="4410" y="991"/>
                  </a:lnTo>
                  <a:lnTo>
                    <a:pt x="4415" y="986"/>
                  </a:lnTo>
                  <a:lnTo>
                    <a:pt x="4417" y="984"/>
                  </a:lnTo>
                  <a:lnTo>
                    <a:pt x="4422" y="983"/>
                  </a:lnTo>
                  <a:lnTo>
                    <a:pt x="4423" y="977"/>
                  </a:lnTo>
                  <a:lnTo>
                    <a:pt x="4425" y="974"/>
                  </a:lnTo>
                  <a:lnTo>
                    <a:pt x="4432" y="969"/>
                  </a:lnTo>
                  <a:lnTo>
                    <a:pt x="4439" y="964"/>
                  </a:lnTo>
                  <a:lnTo>
                    <a:pt x="4441" y="960"/>
                  </a:lnTo>
                  <a:lnTo>
                    <a:pt x="4442" y="955"/>
                  </a:lnTo>
                  <a:lnTo>
                    <a:pt x="4435" y="957"/>
                  </a:lnTo>
                  <a:lnTo>
                    <a:pt x="4432" y="955"/>
                  </a:lnTo>
                  <a:lnTo>
                    <a:pt x="4430" y="952"/>
                  </a:lnTo>
                  <a:lnTo>
                    <a:pt x="4429" y="948"/>
                  </a:lnTo>
                  <a:lnTo>
                    <a:pt x="4427" y="945"/>
                  </a:lnTo>
                  <a:lnTo>
                    <a:pt x="4425" y="942"/>
                  </a:lnTo>
                  <a:lnTo>
                    <a:pt x="4422" y="940"/>
                  </a:lnTo>
                  <a:lnTo>
                    <a:pt x="4415" y="942"/>
                  </a:lnTo>
                  <a:lnTo>
                    <a:pt x="4413" y="950"/>
                  </a:lnTo>
                  <a:lnTo>
                    <a:pt x="4410" y="953"/>
                  </a:lnTo>
                  <a:lnTo>
                    <a:pt x="4403" y="955"/>
                  </a:lnTo>
                  <a:lnTo>
                    <a:pt x="4394" y="955"/>
                  </a:lnTo>
                  <a:close/>
                  <a:moveTo>
                    <a:pt x="4476" y="812"/>
                  </a:moveTo>
                  <a:lnTo>
                    <a:pt x="4481" y="814"/>
                  </a:lnTo>
                  <a:lnTo>
                    <a:pt x="4483" y="815"/>
                  </a:lnTo>
                  <a:lnTo>
                    <a:pt x="4483" y="819"/>
                  </a:lnTo>
                  <a:lnTo>
                    <a:pt x="4487" y="817"/>
                  </a:lnTo>
                  <a:lnTo>
                    <a:pt x="4488" y="815"/>
                  </a:lnTo>
                  <a:lnTo>
                    <a:pt x="4490" y="808"/>
                  </a:lnTo>
                  <a:lnTo>
                    <a:pt x="4490" y="791"/>
                  </a:lnTo>
                  <a:lnTo>
                    <a:pt x="4485" y="790"/>
                  </a:lnTo>
                  <a:lnTo>
                    <a:pt x="4483" y="788"/>
                  </a:lnTo>
                  <a:lnTo>
                    <a:pt x="4483" y="785"/>
                  </a:lnTo>
                  <a:lnTo>
                    <a:pt x="4483" y="778"/>
                  </a:lnTo>
                  <a:lnTo>
                    <a:pt x="4476" y="778"/>
                  </a:lnTo>
                  <a:lnTo>
                    <a:pt x="4471" y="781"/>
                  </a:lnTo>
                  <a:lnTo>
                    <a:pt x="4464" y="783"/>
                  </a:lnTo>
                  <a:lnTo>
                    <a:pt x="4459" y="786"/>
                  </a:lnTo>
                  <a:lnTo>
                    <a:pt x="4458" y="788"/>
                  </a:lnTo>
                  <a:lnTo>
                    <a:pt x="4456" y="791"/>
                  </a:lnTo>
                  <a:lnTo>
                    <a:pt x="4461" y="791"/>
                  </a:lnTo>
                  <a:lnTo>
                    <a:pt x="4464" y="793"/>
                  </a:lnTo>
                  <a:lnTo>
                    <a:pt x="4466" y="797"/>
                  </a:lnTo>
                  <a:lnTo>
                    <a:pt x="4468" y="800"/>
                  </a:lnTo>
                  <a:lnTo>
                    <a:pt x="4469" y="808"/>
                  </a:lnTo>
                  <a:lnTo>
                    <a:pt x="4473" y="810"/>
                  </a:lnTo>
                  <a:lnTo>
                    <a:pt x="4476" y="812"/>
                  </a:lnTo>
                  <a:close/>
                  <a:moveTo>
                    <a:pt x="4408" y="928"/>
                  </a:moveTo>
                  <a:lnTo>
                    <a:pt x="4408" y="921"/>
                  </a:lnTo>
                  <a:lnTo>
                    <a:pt x="4406" y="914"/>
                  </a:lnTo>
                  <a:lnTo>
                    <a:pt x="4405" y="907"/>
                  </a:lnTo>
                  <a:lnTo>
                    <a:pt x="4400" y="904"/>
                  </a:lnTo>
                  <a:lnTo>
                    <a:pt x="4394" y="901"/>
                  </a:lnTo>
                  <a:lnTo>
                    <a:pt x="4389" y="909"/>
                  </a:lnTo>
                  <a:lnTo>
                    <a:pt x="4388" y="914"/>
                  </a:lnTo>
                  <a:lnTo>
                    <a:pt x="4388" y="921"/>
                  </a:lnTo>
                  <a:lnTo>
                    <a:pt x="4388" y="924"/>
                  </a:lnTo>
                  <a:lnTo>
                    <a:pt x="4389" y="928"/>
                  </a:lnTo>
                  <a:lnTo>
                    <a:pt x="4396" y="935"/>
                  </a:lnTo>
                  <a:lnTo>
                    <a:pt x="4401" y="935"/>
                  </a:lnTo>
                  <a:lnTo>
                    <a:pt x="4405" y="935"/>
                  </a:lnTo>
                  <a:lnTo>
                    <a:pt x="4406" y="933"/>
                  </a:lnTo>
                  <a:lnTo>
                    <a:pt x="4408" y="928"/>
                  </a:lnTo>
                  <a:close/>
                  <a:moveTo>
                    <a:pt x="4347" y="948"/>
                  </a:moveTo>
                  <a:lnTo>
                    <a:pt x="4350" y="950"/>
                  </a:lnTo>
                  <a:lnTo>
                    <a:pt x="4352" y="953"/>
                  </a:lnTo>
                  <a:lnTo>
                    <a:pt x="4353" y="962"/>
                  </a:lnTo>
                  <a:lnTo>
                    <a:pt x="4367" y="962"/>
                  </a:lnTo>
                  <a:lnTo>
                    <a:pt x="4367" y="955"/>
                  </a:lnTo>
                  <a:lnTo>
                    <a:pt x="4370" y="948"/>
                  </a:lnTo>
                  <a:lnTo>
                    <a:pt x="4376" y="945"/>
                  </a:lnTo>
                  <a:lnTo>
                    <a:pt x="4381" y="942"/>
                  </a:lnTo>
                  <a:lnTo>
                    <a:pt x="4382" y="935"/>
                  </a:lnTo>
                  <a:lnTo>
                    <a:pt x="4381" y="930"/>
                  </a:lnTo>
                  <a:lnTo>
                    <a:pt x="4379" y="923"/>
                  </a:lnTo>
                  <a:lnTo>
                    <a:pt x="4374" y="918"/>
                  </a:lnTo>
                  <a:lnTo>
                    <a:pt x="4374" y="912"/>
                  </a:lnTo>
                  <a:lnTo>
                    <a:pt x="4374" y="907"/>
                  </a:lnTo>
                  <a:lnTo>
                    <a:pt x="4377" y="899"/>
                  </a:lnTo>
                  <a:lnTo>
                    <a:pt x="4384" y="890"/>
                  </a:lnTo>
                  <a:lnTo>
                    <a:pt x="4388" y="880"/>
                  </a:lnTo>
                  <a:lnTo>
                    <a:pt x="4388" y="873"/>
                  </a:lnTo>
                  <a:lnTo>
                    <a:pt x="4388" y="866"/>
                  </a:lnTo>
                  <a:lnTo>
                    <a:pt x="4381" y="866"/>
                  </a:lnTo>
                  <a:lnTo>
                    <a:pt x="4376" y="865"/>
                  </a:lnTo>
                  <a:lnTo>
                    <a:pt x="4374" y="863"/>
                  </a:lnTo>
                  <a:lnTo>
                    <a:pt x="4374" y="860"/>
                  </a:lnTo>
                  <a:lnTo>
                    <a:pt x="4347" y="860"/>
                  </a:lnTo>
                  <a:lnTo>
                    <a:pt x="4347" y="863"/>
                  </a:lnTo>
                  <a:lnTo>
                    <a:pt x="4345" y="865"/>
                  </a:lnTo>
                  <a:lnTo>
                    <a:pt x="4340" y="866"/>
                  </a:lnTo>
                  <a:lnTo>
                    <a:pt x="4333" y="882"/>
                  </a:lnTo>
                  <a:lnTo>
                    <a:pt x="4324" y="895"/>
                  </a:lnTo>
                  <a:lnTo>
                    <a:pt x="4321" y="904"/>
                  </a:lnTo>
                  <a:lnTo>
                    <a:pt x="4319" y="912"/>
                  </a:lnTo>
                  <a:lnTo>
                    <a:pt x="4318" y="923"/>
                  </a:lnTo>
                  <a:lnTo>
                    <a:pt x="4319" y="935"/>
                  </a:lnTo>
                  <a:lnTo>
                    <a:pt x="4328" y="936"/>
                  </a:lnTo>
                  <a:lnTo>
                    <a:pt x="4336" y="938"/>
                  </a:lnTo>
                  <a:lnTo>
                    <a:pt x="4341" y="943"/>
                  </a:lnTo>
                  <a:lnTo>
                    <a:pt x="4347" y="948"/>
                  </a:lnTo>
                  <a:close/>
                  <a:moveTo>
                    <a:pt x="4771" y="858"/>
                  </a:moveTo>
                  <a:lnTo>
                    <a:pt x="4773" y="853"/>
                  </a:lnTo>
                  <a:lnTo>
                    <a:pt x="4771" y="848"/>
                  </a:lnTo>
                  <a:lnTo>
                    <a:pt x="4770" y="846"/>
                  </a:lnTo>
                  <a:lnTo>
                    <a:pt x="4766" y="844"/>
                  </a:lnTo>
                  <a:lnTo>
                    <a:pt x="4759" y="844"/>
                  </a:lnTo>
                  <a:lnTo>
                    <a:pt x="4754" y="844"/>
                  </a:lnTo>
                  <a:lnTo>
                    <a:pt x="4753" y="848"/>
                  </a:lnTo>
                  <a:lnTo>
                    <a:pt x="4753" y="851"/>
                  </a:lnTo>
                  <a:lnTo>
                    <a:pt x="4754" y="854"/>
                  </a:lnTo>
                  <a:lnTo>
                    <a:pt x="4756" y="856"/>
                  </a:lnTo>
                  <a:lnTo>
                    <a:pt x="4759" y="858"/>
                  </a:lnTo>
                  <a:lnTo>
                    <a:pt x="4764" y="858"/>
                  </a:lnTo>
                  <a:lnTo>
                    <a:pt x="4771" y="858"/>
                  </a:lnTo>
                  <a:close/>
                  <a:moveTo>
                    <a:pt x="4551" y="682"/>
                  </a:moveTo>
                  <a:lnTo>
                    <a:pt x="4551" y="679"/>
                  </a:lnTo>
                  <a:lnTo>
                    <a:pt x="4560" y="675"/>
                  </a:lnTo>
                  <a:lnTo>
                    <a:pt x="4567" y="672"/>
                  </a:lnTo>
                  <a:lnTo>
                    <a:pt x="4574" y="667"/>
                  </a:lnTo>
                  <a:lnTo>
                    <a:pt x="4582" y="664"/>
                  </a:lnTo>
                  <a:lnTo>
                    <a:pt x="4584" y="665"/>
                  </a:lnTo>
                  <a:lnTo>
                    <a:pt x="4585" y="669"/>
                  </a:lnTo>
                  <a:lnTo>
                    <a:pt x="4584" y="672"/>
                  </a:lnTo>
                  <a:lnTo>
                    <a:pt x="4580" y="684"/>
                  </a:lnTo>
                  <a:lnTo>
                    <a:pt x="4579" y="687"/>
                  </a:lnTo>
                  <a:lnTo>
                    <a:pt x="4575" y="687"/>
                  </a:lnTo>
                  <a:lnTo>
                    <a:pt x="4575" y="691"/>
                  </a:lnTo>
                  <a:lnTo>
                    <a:pt x="4570" y="708"/>
                  </a:lnTo>
                  <a:lnTo>
                    <a:pt x="4565" y="723"/>
                  </a:lnTo>
                  <a:lnTo>
                    <a:pt x="4577" y="723"/>
                  </a:lnTo>
                  <a:lnTo>
                    <a:pt x="4589" y="723"/>
                  </a:lnTo>
                  <a:lnTo>
                    <a:pt x="4601" y="725"/>
                  </a:lnTo>
                  <a:lnTo>
                    <a:pt x="4613" y="725"/>
                  </a:lnTo>
                  <a:lnTo>
                    <a:pt x="4616" y="723"/>
                  </a:lnTo>
                  <a:lnTo>
                    <a:pt x="4620" y="721"/>
                  </a:lnTo>
                  <a:lnTo>
                    <a:pt x="4623" y="720"/>
                  </a:lnTo>
                  <a:lnTo>
                    <a:pt x="4631" y="716"/>
                  </a:lnTo>
                  <a:lnTo>
                    <a:pt x="4640" y="713"/>
                  </a:lnTo>
                  <a:lnTo>
                    <a:pt x="4645" y="710"/>
                  </a:lnTo>
                  <a:lnTo>
                    <a:pt x="4649" y="710"/>
                  </a:lnTo>
                  <a:lnTo>
                    <a:pt x="4655" y="704"/>
                  </a:lnTo>
                  <a:lnTo>
                    <a:pt x="4660" y="703"/>
                  </a:lnTo>
                  <a:lnTo>
                    <a:pt x="4667" y="703"/>
                  </a:lnTo>
                  <a:lnTo>
                    <a:pt x="4674" y="693"/>
                  </a:lnTo>
                  <a:lnTo>
                    <a:pt x="4683" y="684"/>
                  </a:lnTo>
                  <a:lnTo>
                    <a:pt x="4691" y="675"/>
                  </a:lnTo>
                  <a:lnTo>
                    <a:pt x="4701" y="669"/>
                  </a:lnTo>
                  <a:lnTo>
                    <a:pt x="4701" y="662"/>
                  </a:lnTo>
                  <a:lnTo>
                    <a:pt x="4705" y="657"/>
                  </a:lnTo>
                  <a:lnTo>
                    <a:pt x="4706" y="652"/>
                  </a:lnTo>
                  <a:lnTo>
                    <a:pt x="4710" y="648"/>
                  </a:lnTo>
                  <a:lnTo>
                    <a:pt x="4720" y="641"/>
                  </a:lnTo>
                  <a:lnTo>
                    <a:pt x="4729" y="635"/>
                  </a:lnTo>
                  <a:lnTo>
                    <a:pt x="4729" y="614"/>
                  </a:lnTo>
                  <a:lnTo>
                    <a:pt x="4734" y="612"/>
                  </a:lnTo>
                  <a:lnTo>
                    <a:pt x="4737" y="611"/>
                  </a:lnTo>
                  <a:lnTo>
                    <a:pt x="4742" y="604"/>
                  </a:lnTo>
                  <a:lnTo>
                    <a:pt x="4746" y="595"/>
                  </a:lnTo>
                  <a:lnTo>
                    <a:pt x="4749" y="587"/>
                  </a:lnTo>
                  <a:lnTo>
                    <a:pt x="4749" y="583"/>
                  </a:lnTo>
                  <a:lnTo>
                    <a:pt x="4753" y="580"/>
                  </a:lnTo>
                  <a:lnTo>
                    <a:pt x="4758" y="575"/>
                  </a:lnTo>
                  <a:lnTo>
                    <a:pt x="4761" y="573"/>
                  </a:lnTo>
                  <a:lnTo>
                    <a:pt x="4763" y="570"/>
                  </a:lnTo>
                  <a:lnTo>
                    <a:pt x="4763" y="566"/>
                  </a:lnTo>
                  <a:lnTo>
                    <a:pt x="4763" y="560"/>
                  </a:lnTo>
                  <a:lnTo>
                    <a:pt x="4759" y="560"/>
                  </a:lnTo>
                  <a:lnTo>
                    <a:pt x="4758" y="558"/>
                  </a:lnTo>
                  <a:lnTo>
                    <a:pt x="4756" y="553"/>
                  </a:lnTo>
                  <a:lnTo>
                    <a:pt x="4754" y="548"/>
                  </a:lnTo>
                  <a:lnTo>
                    <a:pt x="4753" y="544"/>
                  </a:lnTo>
                  <a:lnTo>
                    <a:pt x="4749" y="542"/>
                  </a:lnTo>
                  <a:lnTo>
                    <a:pt x="4744" y="541"/>
                  </a:lnTo>
                  <a:lnTo>
                    <a:pt x="4734" y="539"/>
                  </a:lnTo>
                  <a:lnTo>
                    <a:pt x="4722" y="539"/>
                  </a:lnTo>
                  <a:lnTo>
                    <a:pt x="4720" y="544"/>
                  </a:lnTo>
                  <a:lnTo>
                    <a:pt x="4722" y="549"/>
                  </a:lnTo>
                  <a:lnTo>
                    <a:pt x="4725" y="554"/>
                  </a:lnTo>
                  <a:lnTo>
                    <a:pt x="4729" y="556"/>
                  </a:lnTo>
                  <a:lnTo>
                    <a:pt x="4732" y="560"/>
                  </a:lnTo>
                  <a:lnTo>
                    <a:pt x="4735" y="561"/>
                  </a:lnTo>
                  <a:lnTo>
                    <a:pt x="4734" y="565"/>
                  </a:lnTo>
                  <a:lnTo>
                    <a:pt x="4729" y="566"/>
                  </a:lnTo>
                  <a:lnTo>
                    <a:pt x="4715" y="560"/>
                  </a:lnTo>
                  <a:lnTo>
                    <a:pt x="4701" y="553"/>
                  </a:lnTo>
                  <a:lnTo>
                    <a:pt x="4701" y="561"/>
                  </a:lnTo>
                  <a:lnTo>
                    <a:pt x="4705" y="566"/>
                  </a:lnTo>
                  <a:lnTo>
                    <a:pt x="4715" y="578"/>
                  </a:lnTo>
                  <a:lnTo>
                    <a:pt x="4718" y="582"/>
                  </a:lnTo>
                  <a:lnTo>
                    <a:pt x="4720" y="585"/>
                  </a:lnTo>
                  <a:lnTo>
                    <a:pt x="4717" y="590"/>
                  </a:lnTo>
                  <a:lnTo>
                    <a:pt x="4708" y="594"/>
                  </a:lnTo>
                  <a:lnTo>
                    <a:pt x="4706" y="582"/>
                  </a:lnTo>
                  <a:lnTo>
                    <a:pt x="4703" y="578"/>
                  </a:lnTo>
                  <a:lnTo>
                    <a:pt x="4701" y="573"/>
                  </a:lnTo>
                  <a:lnTo>
                    <a:pt x="4696" y="571"/>
                  </a:lnTo>
                  <a:lnTo>
                    <a:pt x="4693" y="568"/>
                  </a:lnTo>
                  <a:lnTo>
                    <a:pt x="4681" y="566"/>
                  </a:lnTo>
                  <a:lnTo>
                    <a:pt x="4681" y="570"/>
                  </a:lnTo>
                  <a:lnTo>
                    <a:pt x="4683" y="580"/>
                  </a:lnTo>
                  <a:lnTo>
                    <a:pt x="4684" y="589"/>
                  </a:lnTo>
                  <a:lnTo>
                    <a:pt x="4686" y="595"/>
                  </a:lnTo>
                  <a:lnTo>
                    <a:pt x="4686" y="604"/>
                  </a:lnTo>
                  <a:lnTo>
                    <a:pt x="4686" y="607"/>
                  </a:lnTo>
                  <a:lnTo>
                    <a:pt x="4691" y="614"/>
                  </a:lnTo>
                  <a:lnTo>
                    <a:pt x="4698" y="619"/>
                  </a:lnTo>
                  <a:lnTo>
                    <a:pt x="4700" y="623"/>
                  </a:lnTo>
                  <a:lnTo>
                    <a:pt x="4700" y="624"/>
                  </a:lnTo>
                  <a:lnTo>
                    <a:pt x="4698" y="626"/>
                  </a:lnTo>
                  <a:lnTo>
                    <a:pt x="4695" y="628"/>
                  </a:lnTo>
                  <a:lnTo>
                    <a:pt x="4689" y="624"/>
                  </a:lnTo>
                  <a:lnTo>
                    <a:pt x="4684" y="621"/>
                  </a:lnTo>
                  <a:lnTo>
                    <a:pt x="4679" y="616"/>
                  </a:lnTo>
                  <a:lnTo>
                    <a:pt x="4674" y="614"/>
                  </a:lnTo>
                  <a:lnTo>
                    <a:pt x="4674" y="607"/>
                  </a:lnTo>
                  <a:lnTo>
                    <a:pt x="4671" y="604"/>
                  </a:lnTo>
                  <a:lnTo>
                    <a:pt x="4666" y="602"/>
                  </a:lnTo>
                  <a:lnTo>
                    <a:pt x="4660" y="600"/>
                  </a:lnTo>
                  <a:lnTo>
                    <a:pt x="4660" y="606"/>
                  </a:lnTo>
                  <a:lnTo>
                    <a:pt x="4662" y="611"/>
                  </a:lnTo>
                  <a:lnTo>
                    <a:pt x="4666" y="619"/>
                  </a:lnTo>
                  <a:lnTo>
                    <a:pt x="4669" y="628"/>
                  </a:lnTo>
                  <a:lnTo>
                    <a:pt x="4669" y="635"/>
                  </a:lnTo>
                  <a:lnTo>
                    <a:pt x="4667" y="641"/>
                  </a:lnTo>
                  <a:lnTo>
                    <a:pt x="4664" y="641"/>
                  </a:lnTo>
                  <a:lnTo>
                    <a:pt x="4659" y="643"/>
                  </a:lnTo>
                  <a:lnTo>
                    <a:pt x="4654" y="645"/>
                  </a:lnTo>
                  <a:lnTo>
                    <a:pt x="4650" y="646"/>
                  </a:lnTo>
                  <a:lnTo>
                    <a:pt x="4649" y="645"/>
                  </a:lnTo>
                  <a:lnTo>
                    <a:pt x="4647" y="641"/>
                  </a:lnTo>
                  <a:lnTo>
                    <a:pt x="4649" y="638"/>
                  </a:lnTo>
                  <a:lnTo>
                    <a:pt x="4652" y="636"/>
                  </a:lnTo>
                  <a:lnTo>
                    <a:pt x="4660" y="635"/>
                  </a:lnTo>
                  <a:lnTo>
                    <a:pt x="4660" y="621"/>
                  </a:lnTo>
                  <a:lnTo>
                    <a:pt x="4654" y="616"/>
                  </a:lnTo>
                  <a:lnTo>
                    <a:pt x="4643" y="614"/>
                  </a:lnTo>
                  <a:lnTo>
                    <a:pt x="4631" y="614"/>
                  </a:lnTo>
                  <a:lnTo>
                    <a:pt x="4620" y="614"/>
                  </a:lnTo>
                  <a:lnTo>
                    <a:pt x="4614" y="626"/>
                  </a:lnTo>
                  <a:lnTo>
                    <a:pt x="4611" y="631"/>
                  </a:lnTo>
                  <a:lnTo>
                    <a:pt x="4608" y="636"/>
                  </a:lnTo>
                  <a:lnTo>
                    <a:pt x="4602" y="640"/>
                  </a:lnTo>
                  <a:lnTo>
                    <a:pt x="4596" y="641"/>
                  </a:lnTo>
                  <a:lnTo>
                    <a:pt x="4589" y="643"/>
                  </a:lnTo>
                  <a:lnTo>
                    <a:pt x="4579" y="641"/>
                  </a:lnTo>
                  <a:lnTo>
                    <a:pt x="4558" y="641"/>
                  </a:lnTo>
                  <a:lnTo>
                    <a:pt x="4555" y="648"/>
                  </a:lnTo>
                  <a:lnTo>
                    <a:pt x="4551" y="657"/>
                  </a:lnTo>
                  <a:lnTo>
                    <a:pt x="4551" y="660"/>
                  </a:lnTo>
                  <a:lnTo>
                    <a:pt x="4553" y="665"/>
                  </a:lnTo>
                  <a:lnTo>
                    <a:pt x="4551" y="669"/>
                  </a:lnTo>
                  <a:lnTo>
                    <a:pt x="4548" y="670"/>
                  </a:lnTo>
                  <a:lnTo>
                    <a:pt x="4546" y="674"/>
                  </a:lnTo>
                  <a:lnTo>
                    <a:pt x="4546" y="677"/>
                  </a:lnTo>
                  <a:lnTo>
                    <a:pt x="4548" y="681"/>
                  </a:lnTo>
                  <a:lnTo>
                    <a:pt x="4551" y="682"/>
                  </a:lnTo>
                  <a:close/>
                  <a:moveTo>
                    <a:pt x="4974" y="430"/>
                  </a:moveTo>
                  <a:lnTo>
                    <a:pt x="4974" y="402"/>
                  </a:lnTo>
                  <a:lnTo>
                    <a:pt x="4954" y="402"/>
                  </a:lnTo>
                  <a:lnTo>
                    <a:pt x="4954" y="414"/>
                  </a:lnTo>
                  <a:lnTo>
                    <a:pt x="4954" y="420"/>
                  </a:lnTo>
                  <a:lnTo>
                    <a:pt x="4957" y="423"/>
                  </a:lnTo>
                  <a:lnTo>
                    <a:pt x="4959" y="426"/>
                  </a:lnTo>
                  <a:lnTo>
                    <a:pt x="4963" y="430"/>
                  </a:lnTo>
                  <a:lnTo>
                    <a:pt x="4968" y="430"/>
                  </a:lnTo>
                  <a:lnTo>
                    <a:pt x="4974" y="430"/>
                  </a:lnTo>
                  <a:close/>
                  <a:moveTo>
                    <a:pt x="4770" y="791"/>
                  </a:moveTo>
                  <a:lnTo>
                    <a:pt x="4771" y="785"/>
                  </a:lnTo>
                  <a:lnTo>
                    <a:pt x="4773" y="778"/>
                  </a:lnTo>
                  <a:lnTo>
                    <a:pt x="4778" y="766"/>
                  </a:lnTo>
                  <a:lnTo>
                    <a:pt x="4785" y="756"/>
                  </a:lnTo>
                  <a:lnTo>
                    <a:pt x="4790" y="744"/>
                  </a:lnTo>
                  <a:lnTo>
                    <a:pt x="4790" y="737"/>
                  </a:lnTo>
                  <a:lnTo>
                    <a:pt x="4793" y="730"/>
                  </a:lnTo>
                  <a:lnTo>
                    <a:pt x="4799" y="727"/>
                  </a:lnTo>
                  <a:lnTo>
                    <a:pt x="4804" y="723"/>
                  </a:lnTo>
                  <a:lnTo>
                    <a:pt x="4804" y="713"/>
                  </a:lnTo>
                  <a:lnTo>
                    <a:pt x="4804" y="710"/>
                  </a:lnTo>
                  <a:lnTo>
                    <a:pt x="4805" y="704"/>
                  </a:lnTo>
                  <a:lnTo>
                    <a:pt x="4805" y="699"/>
                  </a:lnTo>
                  <a:lnTo>
                    <a:pt x="4805" y="696"/>
                  </a:lnTo>
                  <a:lnTo>
                    <a:pt x="4804" y="693"/>
                  </a:lnTo>
                  <a:lnTo>
                    <a:pt x="4797" y="687"/>
                  </a:lnTo>
                  <a:lnTo>
                    <a:pt x="4788" y="682"/>
                  </a:lnTo>
                  <a:lnTo>
                    <a:pt x="4785" y="681"/>
                  </a:lnTo>
                  <a:lnTo>
                    <a:pt x="4778" y="674"/>
                  </a:lnTo>
                  <a:lnTo>
                    <a:pt x="4770" y="669"/>
                  </a:lnTo>
                  <a:lnTo>
                    <a:pt x="4768" y="674"/>
                  </a:lnTo>
                  <a:lnTo>
                    <a:pt x="4764" y="679"/>
                  </a:lnTo>
                  <a:lnTo>
                    <a:pt x="4763" y="682"/>
                  </a:lnTo>
                  <a:lnTo>
                    <a:pt x="4763" y="689"/>
                  </a:lnTo>
                  <a:lnTo>
                    <a:pt x="4759" y="691"/>
                  </a:lnTo>
                  <a:lnTo>
                    <a:pt x="4758" y="693"/>
                  </a:lnTo>
                  <a:lnTo>
                    <a:pt x="4756" y="699"/>
                  </a:lnTo>
                  <a:lnTo>
                    <a:pt x="4754" y="706"/>
                  </a:lnTo>
                  <a:lnTo>
                    <a:pt x="4753" y="708"/>
                  </a:lnTo>
                  <a:lnTo>
                    <a:pt x="4749" y="710"/>
                  </a:lnTo>
                  <a:lnTo>
                    <a:pt x="4747" y="699"/>
                  </a:lnTo>
                  <a:lnTo>
                    <a:pt x="4744" y="691"/>
                  </a:lnTo>
                  <a:lnTo>
                    <a:pt x="4742" y="687"/>
                  </a:lnTo>
                  <a:lnTo>
                    <a:pt x="4739" y="684"/>
                  </a:lnTo>
                  <a:lnTo>
                    <a:pt x="4734" y="682"/>
                  </a:lnTo>
                  <a:lnTo>
                    <a:pt x="4729" y="682"/>
                  </a:lnTo>
                  <a:lnTo>
                    <a:pt x="4724" y="684"/>
                  </a:lnTo>
                  <a:lnTo>
                    <a:pt x="4720" y="686"/>
                  </a:lnTo>
                  <a:lnTo>
                    <a:pt x="4715" y="693"/>
                  </a:lnTo>
                  <a:lnTo>
                    <a:pt x="4710" y="699"/>
                  </a:lnTo>
                  <a:lnTo>
                    <a:pt x="4706" y="701"/>
                  </a:lnTo>
                  <a:lnTo>
                    <a:pt x="4701" y="703"/>
                  </a:lnTo>
                  <a:lnTo>
                    <a:pt x="4701" y="730"/>
                  </a:lnTo>
                  <a:lnTo>
                    <a:pt x="4700" y="742"/>
                  </a:lnTo>
                  <a:lnTo>
                    <a:pt x="4698" y="747"/>
                  </a:lnTo>
                  <a:lnTo>
                    <a:pt x="4695" y="750"/>
                  </a:lnTo>
                  <a:lnTo>
                    <a:pt x="4701" y="752"/>
                  </a:lnTo>
                  <a:lnTo>
                    <a:pt x="4706" y="754"/>
                  </a:lnTo>
                  <a:lnTo>
                    <a:pt x="4712" y="756"/>
                  </a:lnTo>
                  <a:lnTo>
                    <a:pt x="4715" y="761"/>
                  </a:lnTo>
                  <a:lnTo>
                    <a:pt x="4722" y="769"/>
                  </a:lnTo>
                  <a:lnTo>
                    <a:pt x="4729" y="778"/>
                  </a:lnTo>
                  <a:lnTo>
                    <a:pt x="4730" y="781"/>
                  </a:lnTo>
                  <a:lnTo>
                    <a:pt x="4732" y="785"/>
                  </a:lnTo>
                  <a:lnTo>
                    <a:pt x="4734" y="791"/>
                  </a:lnTo>
                  <a:lnTo>
                    <a:pt x="4737" y="795"/>
                  </a:lnTo>
                  <a:lnTo>
                    <a:pt x="4739" y="798"/>
                  </a:lnTo>
                  <a:lnTo>
                    <a:pt x="4744" y="798"/>
                  </a:lnTo>
                  <a:lnTo>
                    <a:pt x="4749" y="798"/>
                  </a:lnTo>
                  <a:lnTo>
                    <a:pt x="4754" y="797"/>
                  </a:lnTo>
                  <a:lnTo>
                    <a:pt x="4758" y="795"/>
                  </a:lnTo>
                  <a:lnTo>
                    <a:pt x="4763" y="791"/>
                  </a:lnTo>
                  <a:lnTo>
                    <a:pt x="4770" y="791"/>
                  </a:lnTo>
                  <a:close/>
                  <a:moveTo>
                    <a:pt x="5111" y="519"/>
                  </a:moveTo>
                  <a:lnTo>
                    <a:pt x="5107" y="529"/>
                  </a:lnTo>
                  <a:lnTo>
                    <a:pt x="5107" y="534"/>
                  </a:lnTo>
                  <a:lnTo>
                    <a:pt x="5111" y="539"/>
                  </a:lnTo>
                  <a:lnTo>
                    <a:pt x="5113" y="544"/>
                  </a:lnTo>
                  <a:lnTo>
                    <a:pt x="5118" y="546"/>
                  </a:lnTo>
                  <a:lnTo>
                    <a:pt x="5124" y="546"/>
                  </a:lnTo>
                  <a:lnTo>
                    <a:pt x="5131" y="546"/>
                  </a:lnTo>
                  <a:lnTo>
                    <a:pt x="5131" y="534"/>
                  </a:lnTo>
                  <a:lnTo>
                    <a:pt x="5130" y="529"/>
                  </a:lnTo>
                  <a:lnTo>
                    <a:pt x="5128" y="525"/>
                  </a:lnTo>
                  <a:lnTo>
                    <a:pt x="5126" y="522"/>
                  </a:lnTo>
                  <a:lnTo>
                    <a:pt x="5121" y="520"/>
                  </a:lnTo>
                  <a:lnTo>
                    <a:pt x="5118" y="519"/>
                  </a:lnTo>
                  <a:lnTo>
                    <a:pt x="5111" y="519"/>
                  </a:lnTo>
                  <a:close/>
                  <a:moveTo>
                    <a:pt x="5029" y="409"/>
                  </a:moveTo>
                  <a:lnTo>
                    <a:pt x="5032" y="408"/>
                  </a:lnTo>
                  <a:lnTo>
                    <a:pt x="5036" y="406"/>
                  </a:lnTo>
                  <a:lnTo>
                    <a:pt x="5038" y="397"/>
                  </a:lnTo>
                  <a:lnTo>
                    <a:pt x="5039" y="394"/>
                  </a:lnTo>
                  <a:lnTo>
                    <a:pt x="5041" y="390"/>
                  </a:lnTo>
                  <a:lnTo>
                    <a:pt x="5044" y="389"/>
                  </a:lnTo>
                  <a:lnTo>
                    <a:pt x="5049" y="389"/>
                  </a:lnTo>
                  <a:lnTo>
                    <a:pt x="5049" y="420"/>
                  </a:lnTo>
                  <a:lnTo>
                    <a:pt x="5051" y="433"/>
                  </a:lnTo>
                  <a:lnTo>
                    <a:pt x="5053" y="438"/>
                  </a:lnTo>
                  <a:lnTo>
                    <a:pt x="5056" y="443"/>
                  </a:lnTo>
                  <a:lnTo>
                    <a:pt x="5084" y="443"/>
                  </a:lnTo>
                  <a:lnTo>
                    <a:pt x="5084" y="437"/>
                  </a:lnTo>
                  <a:lnTo>
                    <a:pt x="5084" y="430"/>
                  </a:lnTo>
                  <a:lnTo>
                    <a:pt x="5085" y="425"/>
                  </a:lnTo>
                  <a:lnTo>
                    <a:pt x="5090" y="423"/>
                  </a:lnTo>
                  <a:lnTo>
                    <a:pt x="5111" y="423"/>
                  </a:lnTo>
                  <a:lnTo>
                    <a:pt x="5113" y="418"/>
                  </a:lnTo>
                  <a:lnTo>
                    <a:pt x="5114" y="414"/>
                  </a:lnTo>
                  <a:lnTo>
                    <a:pt x="5121" y="409"/>
                  </a:lnTo>
                  <a:lnTo>
                    <a:pt x="5130" y="406"/>
                  </a:lnTo>
                  <a:lnTo>
                    <a:pt x="5138" y="402"/>
                  </a:lnTo>
                  <a:lnTo>
                    <a:pt x="5142" y="401"/>
                  </a:lnTo>
                  <a:lnTo>
                    <a:pt x="5145" y="399"/>
                  </a:lnTo>
                  <a:lnTo>
                    <a:pt x="5152" y="396"/>
                  </a:lnTo>
                  <a:lnTo>
                    <a:pt x="5155" y="394"/>
                  </a:lnTo>
                  <a:lnTo>
                    <a:pt x="5159" y="392"/>
                  </a:lnTo>
                  <a:lnTo>
                    <a:pt x="5159" y="387"/>
                  </a:lnTo>
                  <a:lnTo>
                    <a:pt x="5159" y="382"/>
                  </a:lnTo>
                  <a:lnTo>
                    <a:pt x="5159" y="379"/>
                  </a:lnTo>
                  <a:lnTo>
                    <a:pt x="5155" y="373"/>
                  </a:lnTo>
                  <a:lnTo>
                    <a:pt x="5152" y="370"/>
                  </a:lnTo>
                  <a:lnTo>
                    <a:pt x="5147" y="368"/>
                  </a:lnTo>
                  <a:lnTo>
                    <a:pt x="5142" y="367"/>
                  </a:lnTo>
                  <a:lnTo>
                    <a:pt x="5136" y="368"/>
                  </a:lnTo>
                  <a:lnTo>
                    <a:pt x="5133" y="370"/>
                  </a:lnTo>
                  <a:lnTo>
                    <a:pt x="5131" y="375"/>
                  </a:lnTo>
                  <a:lnTo>
                    <a:pt x="5126" y="377"/>
                  </a:lnTo>
                  <a:lnTo>
                    <a:pt x="5124" y="379"/>
                  </a:lnTo>
                  <a:lnTo>
                    <a:pt x="5119" y="384"/>
                  </a:lnTo>
                  <a:lnTo>
                    <a:pt x="5118" y="387"/>
                  </a:lnTo>
                  <a:lnTo>
                    <a:pt x="5114" y="389"/>
                  </a:lnTo>
                  <a:lnTo>
                    <a:pt x="5109" y="390"/>
                  </a:lnTo>
                  <a:lnTo>
                    <a:pt x="5104" y="389"/>
                  </a:lnTo>
                  <a:lnTo>
                    <a:pt x="5102" y="382"/>
                  </a:lnTo>
                  <a:lnTo>
                    <a:pt x="5102" y="377"/>
                  </a:lnTo>
                  <a:lnTo>
                    <a:pt x="5106" y="370"/>
                  </a:lnTo>
                  <a:lnTo>
                    <a:pt x="5111" y="365"/>
                  </a:lnTo>
                  <a:lnTo>
                    <a:pt x="5111" y="360"/>
                  </a:lnTo>
                  <a:lnTo>
                    <a:pt x="5111" y="355"/>
                  </a:lnTo>
                  <a:lnTo>
                    <a:pt x="5104" y="351"/>
                  </a:lnTo>
                  <a:lnTo>
                    <a:pt x="5097" y="348"/>
                  </a:lnTo>
                  <a:lnTo>
                    <a:pt x="5087" y="348"/>
                  </a:lnTo>
                  <a:lnTo>
                    <a:pt x="5077" y="348"/>
                  </a:lnTo>
                  <a:lnTo>
                    <a:pt x="5077" y="341"/>
                  </a:lnTo>
                  <a:lnTo>
                    <a:pt x="5075" y="336"/>
                  </a:lnTo>
                  <a:lnTo>
                    <a:pt x="5070" y="334"/>
                  </a:lnTo>
                  <a:lnTo>
                    <a:pt x="5063" y="332"/>
                  </a:lnTo>
                  <a:lnTo>
                    <a:pt x="5056" y="334"/>
                  </a:lnTo>
                  <a:lnTo>
                    <a:pt x="5051" y="336"/>
                  </a:lnTo>
                  <a:lnTo>
                    <a:pt x="5043" y="341"/>
                  </a:lnTo>
                  <a:lnTo>
                    <a:pt x="5041" y="350"/>
                  </a:lnTo>
                  <a:lnTo>
                    <a:pt x="5043" y="355"/>
                  </a:lnTo>
                  <a:lnTo>
                    <a:pt x="5048" y="356"/>
                  </a:lnTo>
                  <a:lnTo>
                    <a:pt x="5051" y="360"/>
                  </a:lnTo>
                  <a:lnTo>
                    <a:pt x="5056" y="361"/>
                  </a:lnTo>
                  <a:lnTo>
                    <a:pt x="5061" y="363"/>
                  </a:lnTo>
                  <a:lnTo>
                    <a:pt x="5063" y="368"/>
                  </a:lnTo>
                  <a:lnTo>
                    <a:pt x="5063" y="375"/>
                  </a:lnTo>
                  <a:lnTo>
                    <a:pt x="5072" y="377"/>
                  </a:lnTo>
                  <a:lnTo>
                    <a:pt x="5075" y="379"/>
                  </a:lnTo>
                  <a:lnTo>
                    <a:pt x="5077" y="382"/>
                  </a:lnTo>
                  <a:lnTo>
                    <a:pt x="5068" y="380"/>
                  </a:lnTo>
                  <a:lnTo>
                    <a:pt x="5065" y="379"/>
                  </a:lnTo>
                  <a:lnTo>
                    <a:pt x="5063" y="375"/>
                  </a:lnTo>
                  <a:lnTo>
                    <a:pt x="5056" y="375"/>
                  </a:lnTo>
                  <a:lnTo>
                    <a:pt x="5051" y="372"/>
                  </a:lnTo>
                  <a:lnTo>
                    <a:pt x="5041" y="365"/>
                  </a:lnTo>
                  <a:lnTo>
                    <a:pt x="5038" y="363"/>
                  </a:lnTo>
                  <a:lnTo>
                    <a:pt x="5032" y="360"/>
                  </a:lnTo>
                  <a:lnTo>
                    <a:pt x="5024" y="360"/>
                  </a:lnTo>
                  <a:lnTo>
                    <a:pt x="5015" y="361"/>
                  </a:lnTo>
                  <a:lnTo>
                    <a:pt x="5012" y="367"/>
                  </a:lnTo>
                  <a:lnTo>
                    <a:pt x="5009" y="375"/>
                  </a:lnTo>
                  <a:lnTo>
                    <a:pt x="5009" y="384"/>
                  </a:lnTo>
                  <a:lnTo>
                    <a:pt x="5009" y="392"/>
                  </a:lnTo>
                  <a:lnTo>
                    <a:pt x="5010" y="399"/>
                  </a:lnTo>
                  <a:lnTo>
                    <a:pt x="5014" y="406"/>
                  </a:lnTo>
                  <a:lnTo>
                    <a:pt x="5017" y="408"/>
                  </a:lnTo>
                  <a:lnTo>
                    <a:pt x="5020" y="409"/>
                  </a:lnTo>
                  <a:lnTo>
                    <a:pt x="5024" y="409"/>
                  </a:lnTo>
                  <a:lnTo>
                    <a:pt x="5029" y="409"/>
                  </a:lnTo>
                  <a:close/>
                  <a:moveTo>
                    <a:pt x="4940" y="423"/>
                  </a:moveTo>
                  <a:lnTo>
                    <a:pt x="4940" y="416"/>
                  </a:lnTo>
                  <a:lnTo>
                    <a:pt x="4939" y="409"/>
                  </a:lnTo>
                  <a:lnTo>
                    <a:pt x="4933" y="404"/>
                  </a:lnTo>
                  <a:lnTo>
                    <a:pt x="4928" y="399"/>
                  </a:lnTo>
                  <a:lnTo>
                    <a:pt x="4922" y="397"/>
                  </a:lnTo>
                  <a:lnTo>
                    <a:pt x="4913" y="396"/>
                  </a:lnTo>
                  <a:lnTo>
                    <a:pt x="4908" y="397"/>
                  </a:lnTo>
                  <a:lnTo>
                    <a:pt x="4903" y="402"/>
                  </a:lnTo>
                  <a:lnTo>
                    <a:pt x="4899" y="409"/>
                  </a:lnTo>
                  <a:lnTo>
                    <a:pt x="4906" y="409"/>
                  </a:lnTo>
                  <a:lnTo>
                    <a:pt x="4911" y="411"/>
                  </a:lnTo>
                  <a:lnTo>
                    <a:pt x="4915" y="414"/>
                  </a:lnTo>
                  <a:lnTo>
                    <a:pt x="4918" y="418"/>
                  </a:lnTo>
                  <a:lnTo>
                    <a:pt x="4922" y="421"/>
                  </a:lnTo>
                  <a:lnTo>
                    <a:pt x="4927" y="423"/>
                  </a:lnTo>
                  <a:lnTo>
                    <a:pt x="4932" y="425"/>
                  </a:lnTo>
                  <a:lnTo>
                    <a:pt x="4940" y="423"/>
                  </a:lnTo>
                  <a:close/>
                  <a:moveTo>
                    <a:pt x="4838" y="675"/>
                  </a:moveTo>
                  <a:lnTo>
                    <a:pt x="4838" y="674"/>
                  </a:lnTo>
                  <a:lnTo>
                    <a:pt x="4839" y="672"/>
                  </a:lnTo>
                  <a:lnTo>
                    <a:pt x="4845" y="670"/>
                  </a:lnTo>
                  <a:lnTo>
                    <a:pt x="4858" y="669"/>
                  </a:lnTo>
                  <a:lnTo>
                    <a:pt x="4863" y="658"/>
                  </a:lnTo>
                  <a:lnTo>
                    <a:pt x="4869" y="648"/>
                  </a:lnTo>
                  <a:lnTo>
                    <a:pt x="4872" y="636"/>
                  </a:lnTo>
                  <a:lnTo>
                    <a:pt x="4872" y="629"/>
                  </a:lnTo>
                  <a:lnTo>
                    <a:pt x="4872" y="621"/>
                  </a:lnTo>
                  <a:lnTo>
                    <a:pt x="4869" y="619"/>
                  </a:lnTo>
                  <a:lnTo>
                    <a:pt x="4867" y="616"/>
                  </a:lnTo>
                  <a:lnTo>
                    <a:pt x="4867" y="612"/>
                  </a:lnTo>
                  <a:lnTo>
                    <a:pt x="4855" y="600"/>
                  </a:lnTo>
                  <a:lnTo>
                    <a:pt x="4848" y="595"/>
                  </a:lnTo>
                  <a:lnTo>
                    <a:pt x="4845" y="594"/>
                  </a:lnTo>
                  <a:lnTo>
                    <a:pt x="4839" y="594"/>
                  </a:lnTo>
                  <a:lnTo>
                    <a:pt x="4836" y="594"/>
                  </a:lnTo>
                  <a:lnTo>
                    <a:pt x="4833" y="592"/>
                  </a:lnTo>
                  <a:lnTo>
                    <a:pt x="4829" y="590"/>
                  </a:lnTo>
                  <a:lnTo>
                    <a:pt x="4828" y="590"/>
                  </a:lnTo>
                  <a:lnTo>
                    <a:pt x="4826" y="589"/>
                  </a:lnTo>
                  <a:lnTo>
                    <a:pt x="4826" y="582"/>
                  </a:lnTo>
                  <a:lnTo>
                    <a:pt x="4824" y="575"/>
                  </a:lnTo>
                  <a:lnTo>
                    <a:pt x="4822" y="571"/>
                  </a:lnTo>
                  <a:lnTo>
                    <a:pt x="4819" y="571"/>
                  </a:lnTo>
                  <a:lnTo>
                    <a:pt x="4816" y="571"/>
                  </a:lnTo>
                  <a:lnTo>
                    <a:pt x="4809" y="573"/>
                  </a:lnTo>
                  <a:lnTo>
                    <a:pt x="4805" y="577"/>
                  </a:lnTo>
                  <a:lnTo>
                    <a:pt x="4802" y="589"/>
                  </a:lnTo>
                  <a:lnTo>
                    <a:pt x="4800" y="592"/>
                  </a:lnTo>
                  <a:lnTo>
                    <a:pt x="4797" y="599"/>
                  </a:lnTo>
                  <a:lnTo>
                    <a:pt x="4793" y="607"/>
                  </a:lnTo>
                  <a:lnTo>
                    <a:pt x="4790" y="616"/>
                  </a:lnTo>
                  <a:lnTo>
                    <a:pt x="4790" y="628"/>
                  </a:lnTo>
                  <a:lnTo>
                    <a:pt x="4800" y="641"/>
                  </a:lnTo>
                  <a:lnTo>
                    <a:pt x="4812" y="653"/>
                  </a:lnTo>
                  <a:lnTo>
                    <a:pt x="4824" y="665"/>
                  </a:lnTo>
                  <a:lnTo>
                    <a:pt x="4838" y="675"/>
                  </a:lnTo>
                  <a:close/>
                  <a:moveTo>
                    <a:pt x="4831" y="430"/>
                  </a:moveTo>
                  <a:lnTo>
                    <a:pt x="4836" y="428"/>
                  </a:lnTo>
                  <a:lnTo>
                    <a:pt x="4836" y="425"/>
                  </a:lnTo>
                  <a:lnTo>
                    <a:pt x="4836" y="420"/>
                  </a:lnTo>
                  <a:lnTo>
                    <a:pt x="4838" y="416"/>
                  </a:lnTo>
                  <a:lnTo>
                    <a:pt x="4841" y="414"/>
                  </a:lnTo>
                  <a:lnTo>
                    <a:pt x="4846" y="414"/>
                  </a:lnTo>
                  <a:lnTo>
                    <a:pt x="4850" y="413"/>
                  </a:lnTo>
                  <a:lnTo>
                    <a:pt x="4851" y="411"/>
                  </a:lnTo>
                  <a:lnTo>
                    <a:pt x="4851" y="409"/>
                  </a:lnTo>
                  <a:lnTo>
                    <a:pt x="4838" y="409"/>
                  </a:lnTo>
                  <a:lnTo>
                    <a:pt x="4831" y="409"/>
                  </a:lnTo>
                  <a:lnTo>
                    <a:pt x="4826" y="411"/>
                  </a:lnTo>
                  <a:lnTo>
                    <a:pt x="4821" y="414"/>
                  </a:lnTo>
                  <a:lnTo>
                    <a:pt x="4819" y="418"/>
                  </a:lnTo>
                  <a:lnTo>
                    <a:pt x="4817" y="423"/>
                  </a:lnTo>
                  <a:lnTo>
                    <a:pt x="4817" y="430"/>
                  </a:lnTo>
                  <a:lnTo>
                    <a:pt x="4824" y="430"/>
                  </a:lnTo>
                  <a:lnTo>
                    <a:pt x="4831" y="430"/>
                  </a:lnTo>
                  <a:close/>
                  <a:moveTo>
                    <a:pt x="4824" y="491"/>
                  </a:moveTo>
                  <a:lnTo>
                    <a:pt x="4833" y="491"/>
                  </a:lnTo>
                  <a:lnTo>
                    <a:pt x="4839" y="490"/>
                  </a:lnTo>
                  <a:lnTo>
                    <a:pt x="4846" y="488"/>
                  </a:lnTo>
                  <a:lnTo>
                    <a:pt x="4850" y="484"/>
                  </a:lnTo>
                  <a:lnTo>
                    <a:pt x="4858" y="474"/>
                  </a:lnTo>
                  <a:lnTo>
                    <a:pt x="4865" y="464"/>
                  </a:lnTo>
                  <a:lnTo>
                    <a:pt x="4860" y="464"/>
                  </a:lnTo>
                  <a:lnTo>
                    <a:pt x="4855" y="462"/>
                  </a:lnTo>
                  <a:lnTo>
                    <a:pt x="4850" y="461"/>
                  </a:lnTo>
                  <a:lnTo>
                    <a:pt x="4846" y="457"/>
                  </a:lnTo>
                  <a:lnTo>
                    <a:pt x="4841" y="450"/>
                  </a:lnTo>
                  <a:lnTo>
                    <a:pt x="4838" y="443"/>
                  </a:lnTo>
                  <a:lnTo>
                    <a:pt x="4829" y="443"/>
                  </a:lnTo>
                  <a:lnTo>
                    <a:pt x="4822" y="445"/>
                  </a:lnTo>
                  <a:lnTo>
                    <a:pt x="4816" y="447"/>
                  </a:lnTo>
                  <a:lnTo>
                    <a:pt x="4811" y="450"/>
                  </a:lnTo>
                  <a:lnTo>
                    <a:pt x="4811" y="457"/>
                  </a:lnTo>
                  <a:lnTo>
                    <a:pt x="4812" y="462"/>
                  </a:lnTo>
                  <a:lnTo>
                    <a:pt x="4817" y="471"/>
                  </a:lnTo>
                  <a:lnTo>
                    <a:pt x="4822" y="479"/>
                  </a:lnTo>
                  <a:lnTo>
                    <a:pt x="4824" y="484"/>
                  </a:lnTo>
                  <a:lnTo>
                    <a:pt x="4824" y="491"/>
                  </a:lnTo>
                  <a:close/>
                  <a:moveTo>
                    <a:pt x="3801" y="1440"/>
                  </a:moveTo>
                  <a:lnTo>
                    <a:pt x="3804" y="1440"/>
                  </a:lnTo>
                  <a:lnTo>
                    <a:pt x="3813" y="1445"/>
                  </a:lnTo>
                  <a:lnTo>
                    <a:pt x="3819" y="1446"/>
                  </a:lnTo>
                  <a:lnTo>
                    <a:pt x="3823" y="1446"/>
                  </a:lnTo>
                  <a:lnTo>
                    <a:pt x="3828" y="1446"/>
                  </a:lnTo>
                  <a:lnTo>
                    <a:pt x="3833" y="1443"/>
                  </a:lnTo>
                  <a:lnTo>
                    <a:pt x="3838" y="1440"/>
                  </a:lnTo>
                  <a:lnTo>
                    <a:pt x="3842" y="1440"/>
                  </a:lnTo>
                  <a:lnTo>
                    <a:pt x="3840" y="1434"/>
                  </a:lnTo>
                  <a:lnTo>
                    <a:pt x="3842" y="1426"/>
                  </a:lnTo>
                  <a:lnTo>
                    <a:pt x="3843" y="1423"/>
                  </a:lnTo>
                  <a:lnTo>
                    <a:pt x="3847" y="1419"/>
                  </a:lnTo>
                  <a:lnTo>
                    <a:pt x="3854" y="1417"/>
                  </a:lnTo>
                  <a:lnTo>
                    <a:pt x="3862" y="1419"/>
                  </a:lnTo>
                  <a:lnTo>
                    <a:pt x="3860" y="1423"/>
                  </a:lnTo>
                  <a:lnTo>
                    <a:pt x="3857" y="1424"/>
                  </a:lnTo>
                  <a:lnTo>
                    <a:pt x="3852" y="1429"/>
                  </a:lnTo>
                  <a:lnTo>
                    <a:pt x="3848" y="1431"/>
                  </a:lnTo>
                  <a:lnTo>
                    <a:pt x="3847" y="1434"/>
                  </a:lnTo>
                  <a:lnTo>
                    <a:pt x="3847" y="1440"/>
                  </a:lnTo>
                  <a:lnTo>
                    <a:pt x="3848" y="1446"/>
                  </a:lnTo>
                  <a:lnTo>
                    <a:pt x="3852" y="1446"/>
                  </a:lnTo>
                  <a:lnTo>
                    <a:pt x="3855" y="1446"/>
                  </a:lnTo>
                  <a:lnTo>
                    <a:pt x="3859" y="1445"/>
                  </a:lnTo>
                  <a:lnTo>
                    <a:pt x="3860" y="1445"/>
                  </a:lnTo>
                  <a:lnTo>
                    <a:pt x="3867" y="1450"/>
                  </a:lnTo>
                  <a:lnTo>
                    <a:pt x="3872" y="1453"/>
                  </a:lnTo>
                  <a:lnTo>
                    <a:pt x="3874" y="1453"/>
                  </a:lnTo>
                  <a:lnTo>
                    <a:pt x="3878" y="1452"/>
                  </a:lnTo>
                  <a:lnTo>
                    <a:pt x="3879" y="1446"/>
                  </a:lnTo>
                  <a:lnTo>
                    <a:pt x="3883" y="1441"/>
                  </a:lnTo>
                  <a:lnTo>
                    <a:pt x="3884" y="1436"/>
                  </a:lnTo>
                  <a:lnTo>
                    <a:pt x="3884" y="1433"/>
                  </a:lnTo>
                  <a:lnTo>
                    <a:pt x="3883" y="1429"/>
                  </a:lnTo>
                  <a:lnTo>
                    <a:pt x="3883" y="1424"/>
                  </a:lnTo>
                  <a:lnTo>
                    <a:pt x="3884" y="1416"/>
                  </a:lnTo>
                  <a:lnTo>
                    <a:pt x="3888" y="1407"/>
                  </a:lnTo>
                  <a:lnTo>
                    <a:pt x="3896" y="1392"/>
                  </a:lnTo>
                  <a:lnTo>
                    <a:pt x="3896" y="1388"/>
                  </a:lnTo>
                  <a:lnTo>
                    <a:pt x="3898" y="1387"/>
                  </a:lnTo>
                  <a:lnTo>
                    <a:pt x="3900" y="1387"/>
                  </a:lnTo>
                  <a:lnTo>
                    <a:pt x="3903" y="1387"/>
                  </a:lnTo>
                  <a:lnTo>
                    <a:pt x="3912" y="1385"/>
                  </a:lnTo>
                  <a:lnTo>
                    <a:pt x="3915" y="1385"/>
                  </a:lnTo>
                  <a:lnTo>
                    <a:pt x="3919" y="1385"/>
                  </a:lnTo>
                  <a:lnTo>
                    <a:pt x="3924" y="1388"/>
                  </a:lnTo>
                  <a:lnTo>
                    <a:pt x="3925" y="1392"/>
                  </a:lnTo>
                  <a:lnTo>
                    <a:pt x="3929" y="1392"/>
                  </a:lnTo>
                  <a:lnTo>
                    <a:pt x="3937" y="1392"/>
                  </a:lnTo>
                  <a:lnTo>
                    <a:pt x="3944" y="1388"/>
                  </a:lnTo>
                  <a:lnTo>
                    <a:pt x="3958" y="1382"/>
                  </a:lnTo>
                  <a:lnTo>
                    <a:pt x="3970" y="1375"/>
                  </a:lnTo>
                  <a:lnTo>
                    <a:pt x="3976" y="1373"/>
                  </a:lnTo>
                  <a:lnTo>
                    <a:pt x="3985" y="1371"/>
                  </a:lnTo>
                  <a:lnTo>
                    <a:pt x="3987" y="1361"/>
                  </a:lnTo>
                  <a:lnTo>
                    <a:pt x="3985" y="1354"/>
                  </a:lnTo>
                  <a:lnTo>
                    <a:pt x="3982" y="1341"/>
                  </a:lnTo>
                  <a:lnTo>
                    <a:pt x="3978" y="1327"/>
                  </a:lnTo>
                  <a:lnTo>
                    <a:pt x="3978" y="1319"/>
                  </a:lnTo>
                  <a:lnTo>
                    <a:pt x="3978" y="1310"/>
                  </a:lnTo>
                  <a:lnTo>
                    <a:pt x="3982" y="1303"/>
                  </a:lnTo>
                  <a:lnTo>
                    <a:pt x="3987" y="1298"/>
                  </a:lnTo>
                  <a:lnTo>
                    <a:pt x="3992" y="1293"/>
                  </a:lnTo>
                  <a:lnTo>
                    <a:pt x="3999" y="1290"/>
                  </a:lnTo>
                  <a:lnTo>
                    <a:pt x="3999" y="1272"/>
                  </a:lnTo>
                  <a:lnTo>
                    <a:pt x="3997" y="1266"/>
                  </a:lnTo>
                  <a:lnTo>
                    <a:pt x="3995" y="1264"/>
                  </a:lnTo>
                  <a:lnTo>
                    <a:pt x="3992" y="1262"/>
                  </a:lnTo>
                  <a:lnTo>
                    <a:pt x="3990" y="1266"/>
                  </a:lnTo>
                  <a:lnTo>
                    <a:pt x="3987" y="1267"/>
                  </a:lnTo>
                  <a:lnTo>
                    <a:pt x="3978" y="1269"/>
                  </a:lnTo>
                  <a:lnTo>
                    <a:pt x="3978" y="1274"/>
                  </a:lnTo>
                  <a:lnTo>
                    <a:pt x="3976" y="1278"/>
                  </a:lnTo>
                  <a:lnTo>
                    <a:pt x="3975" y="1281"/>
                  </a:lnTo>
                  <a:lnTo>
                    <a:pt x="3971" y="1283"/>
                  </a:lnTo>
                  <a:lnTo>
                    <a:pt x="3970" y="1274"/>
                  </a:lnTo>
                  <a:lnTo>
                    <a:pt x="3971" y="1267"/>
                  </a:lnTo>
                  <a:lnTo>
                    <a:pt x="3975" y="1262"/>
                  </a:lnTo>
                  <a:lnTo>
                    <a:pt x="3978" y="1259"/>
                  </a:lnTo>
                  <a:lnTo>
                    <a:pt x="3982" y="1255"/>
                  </a:lnTo>
                  <a:lnTo>
                    <a:pt x="3985" y="1250"/>
                  </a:lnTo>
                  <a:lnTo>
                    <a:pt x="3987" y="1243"/>
                  </a:lnTo>
                  <a:lnTo>
                    <a:pt x="3985" y="1235"/>
                  </a:lnTo>
                  <a:lnTo>
                    <a:pt x="3988" y="1233"/>
                  </a:lnTo>
                  <a:lnTo>
                    <a:pt x="3990" y="1232"/>
                  </a:lnTo>
                  <a:lnTo>
                    <a:pt x="3990" y="1228"/>
                  </a:lnTo>
                  <a:lnTo>
                    <a:pt x="3988" y="1223"/>
                  </a:lnTo>
                  <a:lnTo>
                    <a:pt x="3987" y="1221"/>
                  </a:lnTo>
                  <a:lnTo>
                    <a:pt x="3985" y="1221"/>
                  </a:lnTo>
                  <a:lnTo>
                    <a:pt x="3980" y="1213"/>
                  </a:lnTo>
                  <a:lnTo>
                    <a:pt x="3976" y="1209"/>
                  </a:lnTo>
                  <a:lnTo>
                    <a:pt x="3971" y="1208"/>
                  </a:lnTo>
                  <a:lnTo>
                    <a:pt x="3971" y="1216"/>
                  </a:lnTo>
                  <a:lnTo>
                    <a:pt x="3971" y="1225"/>
                  </a:lnTo>
                  <a:lnTo>
                    <a:pt x="3971" y="1233"/>
                  </a:lnTo>
                  <a:lnTo>
                    <a:pt x="3968" y="1235"/>
                  </a:lnTo>
                  <a:lnTo>
                    <a:pt x="3966" y="1237"/>
                  </a:lnTo>
                  <a:lnTo>
                    <a:pt x="3963" y="1237"/>
                  </a:lnTo>
                  <a:lnTo>
                    <a:pt x="3959" y="1233"/>
                  </a:lnTo>
                  <a:lnTo>
                    <a:pt x="3959" y="1232"/>
                  </a:lnTo>
                  <a:lnTo>
                    <a:pt x="3963" y="1228"/>
                  </a:lnTo>
                  <a:lnTo>
                    <a:pt x="3966" y="1225"/>
                  </a:lnTo>
                  <a:lnTo>
                    <a:pt x="3963" y="1223"/>
                  </a:lnTo>
                  <a:lnTo>
                    <a:pt x="3965" y="1221"/>
                  </a:lnTo>
                  <a:lnTo>
                    <a:pt x="3966" y="1213"/>
                  </a:lnTo>
                  <a:lnTo>
                    <a:pt x="3966" y="1204"/>
                  </a:lnTo>
                  <a:lnTo>
                    <a:pt x="3963" y="1197"/>
                  </a:lnTo>
                  <a:lnTo>
                    <a:pt x="3961" y="1196"/>
                  </a:lnTo>
                  <a:lnTo>
                    <a:pt x="3958" y="1194"/>
                  </a:lnTo>
                  <a:lnTo>
                    <a:pt x="3956" y="1197"/>
                  </a:lnTo>
                  <a:lnTo>
                    <a:pt x="3953" y="1199"/>
                  </a:lnTo>
                  <a:lnTo>
                    <a:pt x="3944" y="1201"/>
                  </a:lnTo>
                  <a:lnTo>
                    <a:pt x="3944" y="1203"/>
                  </a:lnTo>
                  <a:lnTo>
                    <a:pt x="3944" y="1206"/>
                  </a:lnTo>
                  <a:lnTo>
                    <a:pt x="3944" y="1211"/>
                  </a:lnTo>
                  <a:lnTo>
                    <a:pt x="3941" y="1213"/>
                  </a:lnTo>
                  <a:lnTo>
                    <a:pt x="3937" y="1213"/>
                  </a:lnTo>
                  <a:lnTo>
                    <a:pt x="3932" y="1215"/>
                  </a:lnTo>
                  <a:lnTo>
                    <a:pt x="3924" y="1215"/>
                  </a:lnTo>
                  <a:lnTo>
                    <a:pt x="3920" y="1213"/>
                  </a:lnTo>
                  <a:lnTo>
                    <a:pt x="3917" y="1211"/>
                  </a:lnTo>
                  <a:lnTo>
                    <a:pt x="3915" y="1206"/>
                  </a:lnTo>
                  <a:lnTo>
                    <a:pt x="3917" y="1199"/>
                  </a:lnTo>
                  <a:lnTo>
                    <a:pt x="3915" y="1196"/>
                  </a:lnTo>
                  <a:lnTo>
                    <a:pt x="3913" y="1192"/>
                  </a:lnTo>
                  <a:lnTo>
                    <a:pt x="3908" y="1189"/>
                  </a:lnTo>
                  <a:lnTo>
                    <a:pt x="3903" y="1187"/>
                  </a:lnTo>
                  <a:lnTo>
                    <a:pt x="3896" y="1187"/>
                  </a:lnTo>
                  <a:lnTo>
                    <a:pt x="3896" y="1194"/>
                  </a:lnTo>
                  <a:lnTo>
                    <a:pt x="3896" y="1201"/>
                  </a:lnTo>
                  <a:lnTo>
                    <a:pt x="3896" y="1208"/>
                  </a:lnTo>
                  <a:lnTo>
                    <a:pt x="3898" y="1211"/>
                  </a:lnTo>
                  <a:lnTo>
                    <a:pt x="3900" y="1215"/>
                  </a:lnTo>
                  <a:lnTo>
                    <a:pt x="3903" y="1215"/>
                  </a:lnTo>
                  <a:lnTo>
                    <a:pt x="3903" y="1218"/>
                  </a:lnTo>
                  <a:lnTo>
                    <a:pt x="3903" y="1223"/>
                  </a:lnTo>
                  <a:lnTo>
                    <a:pt x="3903" y="1226"/>
                  </a:lnTo>
                  <a:lnTo>
                    <a:pt x="3903" y="1228"/>
                  </a:lnTo>
                  <a:lnTo>
                    <a:pt x="3907" y="1230"/>
                  </a:lnTo>
                  <a:lnTo>
                    <a:pt x="3910" y="1232"/>
                  </a:lnTo>
                  <a:lnTo>
                    <a:pt x="3917" y="1235"/>
                  </a:lnTo>
                  <a:lnTo>
                    <a:pt x="3920" y="1237"/>
                  </a:lnTo>
                  <a:lnTo>
                    <a:pt x="3924" y="1238"/>
                  </a:lnTo>
                  <a:lnTo>
                    <a:pt x="3924" y="1243"/>
                  </a:lnTo>
                  <a:lnTo>
                    <a:pt x="3924" y="1249"/>
                  </a:lnTo>
                  <a:lnTo>
                    <a:pt x="3915" y="1245"/>
                  </a:lnTo>
                  <a:lnTo>
                    <a:pt x="3907" y="1242"/>
                  </a:lnTo>
                  <a:lnTo>
                    <a:pt x="3900" y="1237"/>
                  </a:lnTo>
                  <a:lnTo>
                    <a:pt x="3898" y="1233"/>
                  </a:lnTo>
                  <a:lnTo>
                    <a:pt x="3896" y="1228"/>
                  </a:lnTo>
                  <a:lnTo>
                    <a:pt x="3893" y="1221"/>
                  </a:lnTo>
                  <a:lnTo>
                    <a:pt x="3888" y="1216"/>
                  </a:lnTo>
                  <a:lnTo>
                    <a:pt x="3879" y="1215"/>
                  </a:lnTo>
                  <a:lnTo>
                    <a:pt x="3869" y="1215"/>
                  </a:lnTo>
                  <a:lnTo>
                    <a:pt x="3869" y="1228"/>
                  </a:lnTo>
                  <a:lnTo>
                    <a:pt x="3874" y="1230"/>
                  </a:lnTo>
                  <a:lnTo>
                    <a:pt x="3876" y="1232"/>
                  </a:lnTo>
                  <a:lnTo>
                    <a:pt x="3876" y="1235"/>
                  </a:lnTo>
                  <a:lnTo>
                    <a:pt x="3874" y="1240"/>
                  </a:lnTo>
                  <a:lnTo>
                    <a:pt x="3871" y="1242"/>
                  </a:lnTo>
                  <a:lnTo>
                    <a:pt x="3866" y="1242"/>
                  </a:lnTo>
                  <a:lnTo>
                    <a:pt x="3862" y="1238"/>
                  </a:lnTo>
                  <a:lnTo>
                    <a:pt x="3859" y="1237"/>
                  </a:lnTo>
                  <a:lnTo>
                    <a:pt x="3855" y="1237"/>
                  </a:lnTo>
                  <a:lnTo>
                    <a:pt x="3854" y="1240"/>
                  </a:lnTo>
                  <a:lnTo>
                    <a:pt x="3855" y="1249"/>
                  </a:lnTo>
                  <a:lnTo>
                    <a:pt x="3857" y="1254"/>
                  </a:lnTo>
                  <a:lnTo>
                    <a:pt x="3860" y="1257"/>
                  </a:lnTo>
                  <a:lnTo>
                    <a:pt x="3867" y="1262"/>
                  </a:lnTo>
                  <a:lnTo>
                    <a:pt x="3878" y="1267"/>
                  </a:lnTo>
                  <a:lnTo>
                    <a:pt x="3889" y="1269"/>
                  </a:lnTo>
                  <a:lnTo>
                    <a:pt x="3891" y="1274"/>
                  </a:lnTo>
                  <a:lnTo>
                    <a:pt x="3895" y="1276"/>
                  </a:lnTo>
                  <a:lnTo>
                    <a:pt x="3903" y="1279"/>
                  </a:lnTo>
                  <a:lnTo>
                    <a:pt x="3912" y="1283"/>
                  </a:lnTo>
                  <a:lnTo>
                    <a:pt x="3915" y="1284"/>
                  </a:lnTo>
                  <a:lnTo>
                    <a:pt x="3917" y="1290"/>
                  </a:lnTo>
                  <a:lnTo>
                    <a:pt x="3908" y="1291"/>
                  </a:lnTo>
                  <a:lnTo>
                    <a:pt x="3901" y="1290"/>
                  </a:lnTo>
                  <a:lnTo>
                    <a:pt x="3891" y="1288"/>
                  </a:lnTo>
                  <a:lnTo>
                    <a:pt x="3883" y="1283"/>
                  </a:lnTo>
                  <a:lnTo>
                    <a:pt x="3876" y="1283"/>
                  </a:lnTo>
                  <a:lnTo>
                    <a:pt x="3869" y="1283"/>
                  </a:lnTo>
                  <a:lnTo>
                    <a:pt x="3869" y="1269"/>
                  </a:lnTo>
                  <a:lnTo>
                    <a:pt x="3864" y="1269"/>
                  </a:lnTo>
                  <a:lnTo>
                    <a:pt x="3859" y="1269"/>
                  </a:lnTo>
                  <a:lnTo>
                    <a:pt x="3854" y="1274"/>
                  </a:lnTo>
                  <a:lnTo>
                    <a:pt x="3845" y="1278"/>
                  </a:lnTo>
                  <a:lnTo>
                    <a:pt x="3842" y="1278"/>
                  </a:lnTo>
                  <a:lnTo>
                    <a:pt x="3835" y="1276"/>
                  </a:lnTo>
                  <a:lnTo>
                    <a:pt x="3825" y="1276"/>
                  </a:lnTo>
                  <a:lnTo>
                    <a:pt x="3821" y="1278"/>
                  </a:lnTo>
                  <a:lnTo>
                    <a:pt x="3818" y="1279"/>
                  </a:lnTo>
                  <a:lnTo>
                    <a:pt x="3816" y="1283"/>
                  </a:lnTo>
                  <a:lnTo>
                    <a:pt x="3814" y="1286"/>
                  </a:lnTo>
                  <a:lnTo>
                    <a:pt x="3814" y="1296"/>
                  </a:lnTo>
                  <a:lnTo>
                    <a:pt x="3828" y="1300"/>
                  </a:lnTo>
                  <a:lnTo>
                    <a:pt x="3842" y="1303"/>
                  </a:lnTo>
                  <a:lnTo>
                    <a:pt x="3847" y="1307"/>
                  </a:lnTo>
                  <a:lnTo>
                    <a:pt x="3852" y="1310"/>
                  </a:lnTo>
                  <a:lnTo>
                    <a:pt x="3855" y="1315"/>
                  </a:lnTo>
                  <a:lnTo>
                    <a:pt x="3855" y="1324"/>
                  </a:lnTo>
                  <a:lnTo>
                    <a:pt x="3845" y="1320"/>
                  </a:lnTo>
                  <a:lnTo>
                    <a:pt x="3838" y="1313"/>
                  </a:lnTo>
                  <a:lnTo>
                    <a:pt x="3828" y="1310"/>
                  </a:lnTo>
                  <a:lnTo>
                    <a:pt x="3821" y="1310"/>
                  </a:lnTo>
                  <a:lnTo>
                    <a:pt x="3814" y="1310"/>
                  </a:lnTo>
                  <a:lnTo>
                    <a:pt x="3814" y="1317"/>
                  </a:lnTo>
                  <a:lnTo>
                    <a:pt x="3814" y="1324"/>
                  </a:lnTo>
                  <a:lnTo>
                    <a:pt x="3816" y="1327"/>
                  </a:lnTo>
                  <a:lnTo>
                    <a:pt x="3818" y="1329"/>
                  </a:lnTo>
                  <a:lnTo>
                    <a:pt x="3825" y="1330"/>
                  </a:lnTo>
                  <a:lnTo>
                    <a:pt x="3842" y="1330"/>
                  </a:lnTo>
                  <a:lnTo>
                    <a:pt x="3842" y="1334"/>
                  </a:lnTo>
                  <a:lnTo>
                    <a:pt x="3843" y="1336"/>
                  </a:lnTo>
                  <a:lnTo>
                    <a:pt x="3847" y="1336"/>
                  </a:lnTo>
                  <a:lnTo>
                    <a:pt x="3857" y="1336"/>
                  </a:lnTo>
                  <a:lnTo>
                    <a:pt x="3859" y="1342"/>
                  </a:lnTo>
                  <a:lnTo>
                    <a:pt x="3857" y="1348"/>
                  </a:lnTo>
                  <a:lnTo>
                    <a:pt x="3855" y="1349"/>
                  </a:lnTo>
                  <a:lnTo>
                    <a:pt x="3852" y="1351"/>
                  </a:lnTo>
                  <a:lnTo>
                    <a:pt x="3843" y="1351"/>
                  </a:lnTo>
                  <a:lnTo>
                    <a:pt x="3838" y="1351"/>
                  </a:lnTo>
                  <a:lnTo>
                    <a:pt x="3835" y="1351"/>
                  </a:lnTo>
                  <a:lnTo>
                    <a:pt x="3821" y="1351"/>
                  </a:lnTo>
                  <a:lnTo>
                    <a:pt x="3819" y="1354"/>
                  </a:lnTo>
                  <a:lnTo>
                    <a:pt x="3816" y="1356"/>
                  </a:lnTo>
                  <a:lnTo>
                    <a:pt x="3807" y="1358"/>
                  </a:lnTo>
                  <a:lnTo>
                    <a:pt x="3807" y="1371"/>
                  </a:lnTo>
                  <a:lnTo>
                    <a:pt x="3813" y="1375"/>
                  </a:lnTo>
                  <a:lnTo>
                    <a:pt x="3818" y="1375"/>
                  </a:lnTo>
                  <a:lnTo>
                    <a:pt x="3828" y="1371"/>
                  </a:lnTo>
                  <a:lnTo>
                    <a:pt x="3835" y="1371"/>
                  </a:lnTo>
                  <a:lnTo>
                    <a:pt x="3842" y="1371"/>
                  </a:lnTo>
                  <a:lnTo>
                    <a:pt x="3847" y="1373"/>
                  </a:lnTo>
                  <a:lnTo>
                    <a:pt x="3848" y="1378"/>
                  </a:lnTo>
                  <a:lnTo>
                    <a:pt x="3845" y="1380"/>
                  </a:lnTo>
                  <a:lnTo>
                    <a:pt x="3842" y="1382"/>
                  </a:lnTo>
                  <a:lnTo>
                    <a:pt x="3838" y="1383"/>
                  </a:lnTo>
                  <a:lnTo>
                    <a:pt x="3835" y="1385"/>
                  </a:lnTo>
                  <a:lnTo>
                    <a:pt x="3835" y="1388"/>
                  </a:lnTo>
                  <a:lnTo>
                    <a:pt x="3835" y="1392"/>
                  </a:lnTo>
                  <a:lnTo>
                    <a:pt x="3826" y="1397"/>
                  </a:lnTo>
                  <a:lnTo>
                    <a:pt x="3816" y="1400"/>
                  </a:lnTo>
                  <a:lnTo>
                    <a:pt x="3811" y="1404"/>
                  </a:lnTo>
                  <a:lnTo>
                    <a:pt x="3807" y="1409"/>
                  </a:lnTo>
                  <a:lnTo>
                    <a:pt x="3802" y="1412"/>
                  </a:lnTo>
                  <a:lnTo>
                    <a:pt x="3801" y="1419"/>
                  </a:lnTo>
                  <a:lnTo>
                    <a:pt x="3804" y="1421"/>
                  </a:lnTo>
                  <a:lnTo>
                    <a:pt x="3804" y="1423"/>
                  </a:lnTo>
                  <a:lnTo>
                    <a:pt x="3804" y="1426"/>
                  </a:lnTo>
                  <a:lnTo>
                    <a:pt x="3801" y="1433"/>
                  </a:lnTo>
                  <a:lnTo>
                    <a:pt x="3801" y="1436"/>
                  </a:lnTo>
                  <a:lnTo>
                    <a:pt x="3801" y="1440"/>
                  </a:lnTo>
                  <a:close/>
                  <a:moveTo>
                    <a:pt x="3999" y="1194"/>
                  </a:moveTo>
                  <a:lnTo>
                    <a:pt x="4002" y="1201"/>
                  </a:lnTo>
                  <a:lnTo>
                    <a:pt x="4007" y="1206"/>
                  </a:lnTo>
                  <a:lnTo>
                    <a:pt x="4012" y="1211"/>
                  </a:lnTo>
                  <a:lnTo>
                    <a:pt x="4019" y="1215"/>
                  </a:lnTo>
                  <a:lnTo>
                    <a:pt x="4021" y="1211"/>
                  </a:lnTo>
                  <a:lnTo>
                    <a:pt x="4023" y="1209"/>
                  </a:lnTo>
                  <a:lnTo>
                    <a:pt x="4029" y="1208"/>
                  </a:lnTo>
                  <a:lnTo>
                    <a:pt x="4036" y="1206"/>
                  </a:lnTo>
                  <a:lnTo>
                    <a:pt x="4038" y="1204"/>
                  </a:lnTo>
                  <a:lnTo>
                    <a:pt x="4040" y="1201"/>
                  </a:lnTo>
                  <a:lnTo>
                    <a:pt x="4067" y="1201"/>
                  </a:lnTo>
                  <a:lnTo>
                    <a:pt x="4069" y="1197"/>
                  </a:lnTo>
                  <a:lnTo>
                    <a:pt x="4072" y="1196"/>
                  </a:lnTo>
                  <a:lnTo>
                    <a:pt x="4080" y="1194"/>
                  </a:lnTo>
                  <a:lnTo>
                    <a:pt x="4084" y="1187"/>
                  </a:lnTo>
                  <a:lnTo>
                    <a:pt x="4089" y="1182"/>
                  </a:lnTo>
                  <a:lnTo>
                    <a:pt x="4094" y="1177"/>
                  </a:lnTo>
                  <a:lnTo>
                    <a:pt x="4101" y="1174"/>
                  </a:lnTo>
                  <a:lnTo>
                    <a:pt x="4101" y="1139"/>
                  </a:lnTo>
                  <a:lnTo>
                    <a:pt x="4108" y="1136"/>
                  </a:lnTo>
                  <a:lnTo>
                    <a:pt x="4115" y="1131"/>
                  </a:lnTo>
                  <a:lnTo>
                    <a:pt x="4125" y="1119"/>
                  </a:lnTo>
                  <a:lnTo>
                    <a:pt x="4142" y="1092"/>
                  </a:lnTo>
                  <a:lnTo>
                    <a:pt x="4140" y="1090"/>
                  </a:lnTo>
                  <a:lnTo>
                    <a:pt x="4138" y="1088"/>
                  </a:lnTo>
                  <a:lnTo>
                    <a:pt x="4135" y="1085"/>
                  </a:lnTo>
                  <a:lnTo>
                    <a:pt x="4133" y="1080"/>
                  </a:lnTo>
                  <a:lnTo>
                    <a:pt x="4132" y="1078"/>
                  </a:lnTo>
                  <a:lnTo>
                    <a:pt x="4128" y="1078"/>
                  </a:lnTo>
                  <a:lnTo>
                    <a:pt x="4123" y="1070"/>
                  </a:lnTo>
                  <a:lnTo>
                    <a:pt x="4120" y="1066"/>
                  </a:lnTo>
                  <a:lnTo>
                    <a:pt x="4115" y="1064"/>
                  </a:lnTo>
                  <a:lnTo>
                    <a:pt x="4108" y="1059"/>
                  </a:lnTo>
                  <a:lnTo>
                    <a:pt x="4098" y="1058"/>
                  </a:lnTo>
                  <a:lnTo>
                    <a:pt x="4086" y="1058"/>
                  </a:lnTo>
                  <a:lnTo>
                    <a:pt x="4074" y="1058"/>
                  </a:lnTo>
                  <a:lnTo>
                    <a:pt x="4072" y="1068"/>
                  </a:lnTo>
                  <a:lnTo>
                    <a:pt x="4075" y="1075"/>
                  </a:lnTo>
                  <a:lnTo>
                    <a:pt x="4079" y="1080"/>
                  </a:lnTo>
                  <a:lnTo>
                    <a:pt x="4084" y="1085"/>
                  </a:lnTo>
                  <a:lnTo>
                    <a:pt x="4089" y="1090"/>
                  </a:lnTo>
                  <a:lnTo>
                    <a:pt x="4092" y="1095"/>
                  </a:lnTo>
                  <a:lnTo>
                    <a:pt x="4094" y="1102"/>
                  </a:lnTo>
                  <a:lnTo>
                    <a:pt x="4094" y="1112"/>
                  </a:lnTo>
                  <a:lnTo>
                    <a:pt x="4092" y="1116"/>
                  </a:lnTo>
                  <a:lnTo>
                    <a:pt x="4089" y="1117"/>
                  </a:lnTo>
                  <a:lnTo>
                    <a:pt x="4080" y="1119"/>
                  </a:lnTo>
                  <a:lnTo>
                    <a:pt x="4080" y="1122"/>
                  </a:lnTo>
                  <a:lnTo>
                    <a:pt x="4079" y="1124"/>
                  </a:lnTo>
                  <a:lnTo>
                    <a:pt x="4074" y="1126"/>
                  </a:lnTo>
                  <a:lnTo>
                    <a:pt x="4070" y="1131"/>
                  </a:lnTo>
                  <a:lnTo>
                    <a:pt x="4067" y="1136"/>
                  </a:lnTo>
                  <a:lnTo>
                    <a:pt x="4060" y="1139"/>
                  </a:lnTo>
                  <a:lnTo>
                    <a:pt x="4053" y="1139"/>
                  </a:lnTo>
                  <a:lnTo>
                    <a:pt x="4041" y="1139"/>
                  </a:lnTo>
                  <a:lnTo>
                    <a:pt x="4029" y="1139"/>
                  </a:lnTo>
                  <a:lnTo>
                    <a:pt x="4019" y="1138"/>
                  </a:lnTo>
                  <a:lnTo>
                    <a:pt x="4012" y="1133"/>
                  </a:lnTo>
                  <a:lnTo>
                    <a:pt x="4012" y="1141"/>
                  </a:lnTo>
                  <a:lnTo>
                    <a:pt x="4014" y="1148"/>
                  </a:lnTo>
                  <a:lnTo>
                    <a:pt x="4017" y="1153"/>
                  </a:lnTo>
                  <a:lnTo>
                    <a:pt x="4019" y="1160"/>
                  </a:lnTo>
                  <a:lnTo>
                    <a:pt x="4026" y="1160"/>
                  </a:lnTo>
                  <a:lnTo>
                    <a:pt x="4028" y="1162"/>
                  </a:lnTo>
                  <a:lnTo>
                    <a:pt x="4029" y="1163"/>
                  </a:lnTo>
                  <a:lnTo>
                    <a:pt x="4031" y="1168"/>
                  </a:lnTo>
                  <a:lnTo>
                    <a:pt x="4033" y="1180"/>
                  </a:lnTo>
                  <a:lnTo>
                    <a:pt x="4028" y="1180"/>
                  </a:lnTo>
                  <a:lnTo>
                    <a:pt x="4023" y="1179"/>
                  </a:lnTo>
                  <a:lnTo>
                    <a:pt x="4014" y="1175"/>
                  </a:lnTo>
                  <a:lnTo>
                    <a:pt x="4007" y="1170"/>
                  </a:lnTo>
                  <a:lnTo>
                    <a:pt x="3999" y="1167"/>
                  </a:lnTo>
                  <a:lnTo>
                    <a:pt x="3997" y="1162"/>
                  </a:lnTo>
                  <a:lnTo>
                    <a:pt x="3995" y="1160"/>
                  </a:lnTo>
                  <a:lnTo>
                    <a:pt x="3994" y="1162"/>
                  </a:lnTo>
                  <a:lnTo>
                    <a:pt x="3990" y="1163"/>
                  </a:lnTo>
                  <a:lnTo>
                    <a:pt x="3985" y="1172"/>
                  </a:lnTo>
                  <a:lnTo>
                    <a:pt x="3982" y="1174"/>
                  </a:lnTo>
                  <a:lnTo>
                    <a:pt x="3978" y="1174"/>
                  </a:lnTo>
                  <a:lnTo>
                    <a:pt x="3978" y="1179"/>
                  </a:lnTo>
                  <a:lnTo>
                    <a:pt x="3978" y="1184"/>
                  </a:lnTo>
                  <a:lnTo>
                    <a:pt x="3982" y="1186"/>
                  </a:lnTo>
                  <a:lnTo>
                    <a:pt x="3983" y="1187"/>
                  </a:lnTo>
                  <a:lnTo>
                    <a:pt x="3992" y="1191"/>
                  </a:lnTo>
                  <a:lnTo>
                    <a:pt x="3995" y="1192"/>
                  </a:lnTo>
                  <a:lnTo>
                    <a:pt x="3999" y="1194"/>
                  </a:lnTo>
                  <a:close/>
                  <a:moveTo>
                    <a:pt x="4033" y="1133"/>
                  </a:moveTo>
                  <a:lnTo>
                    <a:pt x="4060" y="1133"/>
                  </a:lnTo>
                  <a:lnTo>
                    <a:pt x="4062" y="1129"/>
                  </a:lnTo>
                  <a:lnTo>
                    <a:pt x="4065" y="1124"/>
                  </a:lnTo>
                  <a:lnTo>
                    <a:pt x="4069" y="1109"/>
                  </a:lnTo>
                  <a:lnTo>
                    <a:pt x="4069" y="1100"/>
                  </a:lnTo>
                  <a:lnTo>
                    <a:pt x="4067" y="1093"/>
                  </a:lnTo>
                  <a:lnTo>
                    <a:pt x="4065" y="1088"/>
                  </a:lnTo>
                  <a:lnTo>
                    <a:pt x="4060" y="1085"/>
                  </a:lnTo>
                  <a:lnTo>
                    <a:pt x="4057" y="1090"/>
                  </a:lnTo>
                  <a:lnTo>
                    <a:pt x="4055" y="1097"/>
                  </a:lnTo>
                  <a:lnTo>
                    <a:pt x="4052" y="1102"/>
                  </a:lnTo>
                  <a:lnTo>
                    <a:pt x="4050" y="1104"/>
                  </a:lnTo>
                  <a:lnTo>
                    <a:pt x="4046" y="1105"/>
                  </a:lnTo>
                  <a:lnTo>
                    <a:pt x="4045" y="1102"/>
                  </a:lnTo>
                  <a:lnTo>
                    <a:pt x="4043" y="1099"/>
                  </a:lnTo>
                  <a:lnTo>
                    <a:pt x="4040" y="1097"/>
                  </a:lnTo>
                  <a:lnTo>
                    <a:pt x="4040" y="1092"/>
                  </a:lnTo>
                  <a:lnTo>
                    <a:pt x="4033" y="1092"/>
                  </a:lnTo>
                  <a:lnTo>
                    <a:pt x="4026" y="1092"/>
                  </a:lnTo>
                  <a:lnTo>
                    <a:pt x="4024" y="1099"/>
                  </a:lnTo>
                  <a:lnTo>
                    <a:pt x="4026" y="1104"/>
                  </a:lnTo>
                  <a:lnTo>
                    <a:pt x="4029" y="1112"/>
                  </a:lnTo>
                  <a:lnTo>
                    <a:pt x="4033" y="1121"/>
                  </a:lnTo>
                  <a:lnTo>
                    <a:pt x="4033" y="1126"/>
                  </a:lnTo>
                  <a:lnTo>
                    <a:pt x="4033" y="1133"/>
                  </a:lnTo>
                  <a:close/>
                  <a:moveTo>
                    <a:pt x="4005" y="1153"/>
                  </a:moveTo>
                  <a:lnTo>
                    <a:pt x="4004" y="1145"/>
                  </a:lnTo>
                  <a:lnTo>
                    <a:pt x="4002" y="1136"/>
                  </a:lnTo>
                  <a:lnTo>
                    <a:pt x="3997" y="1131"/>
                  </a:lnTo>
                  <a:lnTo>
                    <a:pt x="3992" y="1126"/>
                  </a:lnTo>
                  <a:lnTo>
                    <a:pt x="3992" y="1136"/>
                  </a:lnTo>
                  <a:lnTo>
                    <a:pt x="3992" y="1146"/>
                  </a:lnTo>
                  <a:lnTo>
                    <a:pt x="3992" y="1151"/>
                  </a:lnTo>
                  <a:lnTo>
                    <a:pt x="3995" y="1153"/>
                  </a:lnTo>
                  <a:lnTo>
                    <a:pt x="3999" y="1155"/>
                  </a:lnTo>
                  <a:lnTo>
                    <a:pt x="4005" y="1153"/>
                  </a:lnTo>
                  <a:close/>
                  <a:moveTo>
                    <a:pt x="4080" y="989"/>
                  </a:moveTo>
                  <a:lnTo>
                    <a:pt x="4080" y="986"/>
                  </a:lnTo>
                  <a:lnTo>
                    <a:pt x="4084" y="983"/>
                  </a:lnTo>
                  <a:lnTo>
                    <a:pt x="4089" y="977"/>
                  </a:lnTo>
                  <a:lnTo>
                    <a:pt x="4092" y="976"/>
                  </a:lnTo>
                  <a:lnTo>
                    <a:pt x="4094" y="972"/>
                  </a:lnTo>
                  <a:lnTo>
                    <a:pt x="4094" y="969"/>
                  </a:lnTo>
                  <a:lnTo>
                    <a:pt x="4094" y="962"/>
                  </a:lnTo>
                  <a:lnTo>
                    <a:pt x="4104" y="962"/>
                  </a:lnTo>
                  <a:lnTo>
                    <a:pt x="4108" y="960"/>
                  </a:lnTo>
                  <a:lnTo>
                    <a:pt x="4109" y="959"/>
                  </a:lnTo>
                  <a:lnTo>
                    <a:pt x="4113" y="955"/>
                  </a:lnTo>
                  <a:lnTo>
                    <a:pt x="4115" y="952"/>
                  </a:lnTo>
                  <a:lnTo>
                    <a:pt x="4115" y="942"/>
                  </a:lnTo>
                  <a:lnTo>
                    <a:pt x="4108" y="943"/>
                  </a:lnTo>
                  <a:lnTo>
                    <a:pt x="4104" y="942"/>
                  </a:lnTo>
                  <a:lnTo>
                    <a:pt x="4103" y="938"/>
                  </a:lnTo>
                  <a:lnTo>
                    <a:pt x="4101" y="935"/>
                  </a:lnTo>
                  <a:lnTo>
                    <a:pt x="4099" y="931"/>
                  </a:lnTo>
                  <a:lnTo>
                    <a:pt x="4098" y="928"/>
                  </a:lnTo>
                  <a:lnTo>
                    <a:pt x="4094" y="926"/>
                  </a:lnTo>
                  <a:lnTo>
                    <a:pt x="4087" y="928"/>
                  </a:lnTo>
                  <a:lnTo>
                    <a:pt x="4087" y="933"/>
                  </a:lnTo>
                  <a:lnTo>
                    <a:pt x="4086" y="938"/>
                  </a:lnTo>
                  <a:lnTo>
                    <a:pt x="4082" y="947"/>
                  </a:lnTo>
                  <a:lnTo>
                    <a:pt x="4077" y="953"/>
                  </a:lnTo>
                  <a:lnTo>
                    <a:pt x="4074" y="962"/>
                  </a:lnTo>
                  <a:lnTo>
                    <a:pt x="4069" y="964"/>
                  </a:lnTo>
                  <a:lnTo>
                    <a:pt x="4067" y="967"/>
                  </a:lnTo>
                  <a:lnTo>
                    <a:pt x="4065" y="972"/>
                  </a:lnTo>
                  <a:lnTo>
                    <a:pt x="4067" y="977"/>
                  </a:lnTo>
                  <a:lnTo>
                    <a:pt x="4069" y="983"/>
                  </a:lnTo>
                  <a:lnTo>
                    <a:pt x="4072" y="986"/>
                  </a:lnTo>
                  <a:lnTo>
                    <a:pt x="4077" y="989"/>
                  </a:lnTo>
                  <a:lnTo>
                    <a:pt x="4080" y="989"/>
                  </a:lnTo>
                  <a:close/>
                  <a:moveTo>
                    <a:pt x="4067" y="1078"/>
                  </a:moveTo>
                  <a:lnTo>
                    <a:pt x="4069" y="1071"/>
                  </a:lnTo>
                  <a:lnTo>
                    <a:pt x="4067" y="1066"/>
                  </a:lnTo>
                  <a:lnTo>
                    <a:pt x="4065" y="1061"/>
                  </a:lnTo>
                  <a:lnTo>
                    <a:pt x="4062" y="1059"/>
                  </a:lnTo>
                  <a:lnTo>
                    <a:pt x="4055" y="1054"/>
                  </a:lnTo>
                  <a:lnTo>
                    <a:pt x="4046" y="1051"/>
                  </a:lnTo>
                  <a:lnTo>
                    <a:pt x="4045" y="1058"/>
                  </a:lnTo>
                  <a:lnTo>
                    <a:pt x="4041" y="1063"/>
                  </a:lnTo>
                  <a:lnTo>
                    <a:pt x="4040" y="1070"/>
                  </a:lnTo>
                  <a:lnTo>
                    <a:pt x="4040" y="1078"/>
                  </a:lnTo>
                  <a:lnTo>
                    <a:pt x="4067" y="1078"/>
                  </a:lnTo>
                  <a:close/>
                  <a:moveTo>
                    <a:pt x="3930" y="1201"/>
                  </a:moveTo>
                  <a:lnTo>
                    <a:pt x="3929" y="1201"/>
                  </a:lnTo>
                  <a:lnTo>
                    <a:pt x="3930" y="1199"/>
                  </a:lnTo>
                  <a:lnTo>
                    <a:pt x="3932" y="1197"/>
                  </a:lnTo>
                  <a:lnTo>
                    <a:pt x="3937" y="1194"/>
                  </a:lnTo>
                  <a:lnTo>
                    <a:pt x="3942" y="1192"/>
                  </a:lnTo>
                  <a:lnTo>
                    <a:pt x="3946" y="1191"/>
                  </a:lnTo>
                  <a:lnTo>
                    <a:pt x="3946" y="1189"/>
                  </a:lnTo>
                  <a:lnTo>
                    <a:pt x="3944" y="1187"/>
                  </a:lnTo>
                  <a:lnTo>
                    <a:pt x="3937" y="1187"/>
                  </a:lnTo>
                  <a:lnTo>
                    <a:pt x="3930" y="1187"/>
                  </a:lnTo>
                  <a:lnTo>
                    <a:pt x="3925" y="1189"/>
                  </a:lnTo>
                  <a:lnTo>
                    <a:pt x="3924" y="1194"/>
                  </a:lnTo>
                  <a:lnTo>
                    <a:pt x="3924" y="1197"/>
                  </a:lnTo>
                  <a:lnTo>
                    <a:pt x="3925" y="1199"/>
                  </a:lnTo>
                  <a:lnTo>
                    <a:pt x="3927" y="1201"/>
                  </a:lnTo>
                  <a:lnTo>
                    <a:pt x="3930" y="1201"/>
                  </a:lnTo>
                  <a:close/>
                  <a:moveTo>
                    <a:pt x="3835" y="1522"/>
                  </a:moveTo>
                  <a:lnTo>
                    <a:pt x="3826" y="1544"/>
                  </a:lnTo>
                  <a:lnTo>
                    <a:pt x="3823" y="1556"/>
                  </a:lnTo>
                  <a:lnTo>
                    <a:pt x="3821" y="1569"/>
                  </a:lnTo>
                  <a:lnTo>
                    <a:pt x="3828" y="1568"/>
                  </a:lnTo>
                  <a:lnTo>
                    <a:pt x="3833" y="1569"/>
                  </a:lnTo>
                  <a:lnTo>
                    <a:pt x="3842" y="1573"/>
                  </a:lnTo>
                  <a:lnTo>
                    <a:pt x="3850" y="1576"/>
                  </a:lnTo>
                  <a:lnTo>
                    <a:pt x="3855" y="1578"/>
                  </a:lnTo>
                  <a:lnTo>
                    <a:pt x="3862" y="1576"/>
                  </a:lnTo>
                  <a:lnTo>
                    <a:pt x="3864" y="1568"/>
                  </a:lnTo>
                  <a:lnTo>
                    <a:pt x="3866" y="1564"/>
                  </a:lnTo>
                  <a:lnTo>
                    <a:pt x="3869" y="1563"/>
                  </a:lnTo>
                  <a:lnTo>
                    <a:pt x="3869" y="1549"/>
                  </a:lnTo>
                  <a:lnTo>
                    <a:pt x="3860" y="1547"/>
                  </a:lnTo>
                  <a:lnTo>
                    <a:pt x="3857" y="1545"/>
                  </a:lnTo>
                  <a:lnTo>
                    <a:pt x="3855" y="1542"/>
                  </a:lnTo>
                  <a:lnTo>
                    <a:pt x="3855" y="1532"/>
                  </a:lnTo>
                  <a:lnTo>
                    <a:pt x="3854" y="1528"/>
                  </a:lnTo>
                  <a:lnTo>
                    <a:pt x="3850" y="1525"/>
                  </a:lnTo>
                  <a:lnTo>
                    <a:pt x="3848" y="1523"/>
                  </a:lnTo>
                  <a:lnTo>
                    <a:pt x="3845" y="1522"/>
                  </a:lnTo>
                  <a:lnTo>
                    <a:pt x="3835" y="1522"/>
                  </a:lnTo>
                  <a:close/>
                  <a:moveTo>
                    <a:pt x="3889" y="1535"/>
                  </a:moveTo>
                  <a:lnTo>
                    <a:pt x="3895" y="1525"/>
                  </a:lnTo>
                  <a:lnTo>
                    <a:pt x="3901" y="1516"/>
                  </a:lnTo>
                  <a:lnTo>
                    <a:pt x="3908" y="1508"/>
                  </a:lnTo>
                  <a:lnTo>
                    <a:pt x="3910" y="1501"/>
                  </a:lnTo>
                  <a:lnTo>
                    <a:pt x="3910" y="1494"/>
                  </a:lnTo>
                  <a:lnTo>
                    <a:pt x="3905" y="1491"/>
                  </a:lnTo>
                  <a:lnTo>
                    <a:pt x="3898" y="1489"/>
                  </a:lnTo>
                  <a:lnTo>
                    <a:pt x="3891" y="1487"/>
                  </a:lnTo>
                  <a:lnTo>
                    <a:pt x="3883" y="1487"/>
                  </a:lnTo>
                  <a:lnTo>
                    <a:pt x="3874" y="1489"/>
                  </a:lnTo>
                  <a:lnTo>
                    <a:pt x="3869" y="1491"/>
                  </a:lnTo>
                  <a:lnTo>
                    <a:pt x="3864" y="1494"/>
                  </a:lnTo>
                  <a:lnTo>
                    <a:pt x="3855" y="1494"/>
                  </a:lnTo>
                  <a:lnTo>
                    <a:pt x="3859" y="1510"/>
                  </a:lnTo>
                  <a:lnTo>
                    <a:pt x="3862" y="1516"/>
                  </a:lnTo>
                  <a:lnTo>
                    <a:pt x="3866" y="1522"/>
                  </a:lnTo>
                  <a:lnTo>
                    <a:pt x="3869" y="1527"/>
                  </a:lnTo>
                  <a:lnTo>
                    <a:pt x="3874" y="1532"/>
                  </a:lnTo>
                  <a:lnTo>
                    <a:pt x="3881" y="1534"/>
                  </a:lnTo>
                  <a:lnTo>
                    <a:pt x="3889" y="1535"/>
                  </a:lnTo>
                  <a:close/>
                  <a:moveTo>
                    <a:pt x="4203" y="901"/>
                  </a:moveTo>
                  <a:lnTo>
                    <a:pt x="4207" y="902"/>
                  </a:lnTo>
                  <a:lnTo>
                    <a:pt x="4208" y="906"/>
                  </a:lnTo>
                  <a:lnTo>
                    <a:pt x="4210" y="914"/>
                  </a:lnTo>
                  <a:lnTo>
                    <a:pt x="4213" y="914"/>
                  </a:lnTo>
                  <a:lnTo>
                    <a:pt x="4215" y="916"/>
                  </a:lnTo>
                  <a:lnTo>
                    <a:pt x="4217" y="921"/>
                  </a:lnTo>
                  <a:lnTo>
                    <a:pt x="4220" y="926"/>
                  </a:lnTo>
                  <a:lnTo>
                    <a:pt x="4222" y="933"/>
                  </a:lnTo>
                  <a:lnTo>
                    <a:pt x="4224" y="940"/>
                  </a:lnTo>
                  <a:lnTo>
                    <a:pt x="4224" y="948"/>
                  </a:lnTo>
                  <a:lnTo>
                    <a:pt x="4265" y="948"/>
                  </a:lnTo>
                  <a:lnTo>
                    <a:pt x="4265" y="943"/>
                  </a:lnTo>
                  <a:lnTo>
                    <a:pt x="4268" y="940"/>
                  </a:lnTo>
                  <a:lnTo>
                    <a:pt x="4278" y="935"/>
                  </a:lnTo>
                  <a:lnTo>
                    <a:pt x="4283" y="931"/>
                  </a:lnTo>
                  <a:lnTo>
                    <a:pt x="4285" y="928"/>
                  </a:lnTo>
                  <a:lnTo>
                    <a:pt x="4285" y="924"/>
                  </a:lnTo>
                  <a:lnTo>
                    <a:pt x="4278" y="921"/>
                  </a:lnTo>
                  <a:lnTo>
                    <a:pt x="4277" y="924"/>
                  </a:lnTo>
                  <a:lnTo>
                    <a:pt x="4273" y="924"/>
                  </a:lnTo>
                  <a:lnTo>
                    <a:pt x="4270" y="923"/>
                  </a:lnTo>
                  <a:lnTo>
                    <a:pt x="4265" y="921"/>
                  </a:lnTo>
                  <a:lnTo>
                    <a:pt x="4258" y="906"/>
                  </a:lnTo>
                  <a:lnTo>
                    <a:pt x="4248" y="894"/>
                  </a:lnTo>
                  <a:lnTo>
                    <a:pt x="4237" y="882"/>
                  </a:lnTo>
                  <a:lnTo>
                    <a:pt x="4224" y="873"/>
                  </a:lnTo>
                  <a:lnTo>
                    <a:pt x="4219" y="872"/>
                  </a:lnTo>
                  <a:lnTo>
                    <a:pt x="4217" y="870"/>
                  </a:lnTo>
                  <a:lnTo>
                    <a:pt x="4217" y="866"/>
                  </a:lnTo>
                  <a:lnTo>
                    <a:pt x="4217" y="860"/>
                  </a:lnTo>
                  <a:lnTo>
                    <a:pt x="4212" y="858"/>
                  </a:lnTo>
                  <a:lnTo>
                    <a:pt x="4210" y="856"/>
                  </a:lnTo>
                  <a:lnTo>
                    <a:pt x="4210" y="853"/>
                  </a:lnTo>
                  <a:lnTo>
                    <a:pt x="4203" y="853"/>
                  </a:lnTo>
                  <a:lnTo>
                    <a:pt x="4202" y="858"/>
                  </a:lnTo>
                  <a:lnTo>
                    <a:pt x="4200" y="860"/>
                  </a:lnTo>
                  <a:lnTo>
                    <a:pt x="4195" y="865"/>
                  </a:lnTo>
                  <a:lnTo>
                    <a:pt x="4191" y="866"/>
                  </a:lnTo>
                  <a:lnTo>
                    <a:pt x="4190" y="870"/>
                  </a:lnTo>
                  <a:lnTo>
                    <a:pt x="4188" y="875"/>
                  </a:lnTo>
                  <a:lnTo>
                    <a:pt x="4190" y="880"/>
                  </a:lnTo>
                  <a:lnTo>
                    <a:pt x="4195" y="883"/>
                  </a:lnTo>
                  <a:lnTo>
                    <a:pt x="4200" y="887"/>
                  </a:lnTo>
                  <a:lnTo>
                    <a:pt x="4202" y="894"/>
                  </a:lnTo>
                  <a:lnTo>
                    <a:pt x="4203" y="901"/>
                  </a:lnTo>
                  <a:close/>
                  <a:moveTo>
                    <a:pt x="4094" y="907"/>
                  </a:moveTo>
                  <a:lnTo>
                    <a:pt x="4080" y="907"/>
                  </a:lnTo>
                  <a:lnTo>
                    <a:pt x="4080" y="921"/>
                  </a:lnTo>
                  <a:lnTo>
                    <a:pt x="4094" y="921"/>
                  </a:lnTo>
                  <a:lnTo>
                    <a:pt x="4094" y="907"/>
                  </a:lnTo>
                  <a:close/>
                  <a:moveTo>
                    <a:pt x="4258" y="976"/>
                  </a:moveTo>
                  <a:lnTo>
                    <a:pt x="4266" y="977"/>
                  </a:lnTo>
                  <a:lnTo>
                    <a:pt x="4270" y="976"/>
                  </a:lnTo>
                  <a:lnTo>
                    <a:pt x="4270" y="974"/>
                  </a:lnTo>
                  <a:lnTo>
                    <a:pt x="4270" y="971"/>
                  </a:lnTo>
                  <a:lnTo>
                    <a:pt x="4266" y="967"/>
                  </a:lnTo>
                  <a:lnTo>
                    <a:pt x="4263" y="964"/>
                  </a:lnTo>
                  <a:lnTo>
                    <a:pt x="4260" y="964"/>
                  </a:lnTo>
                  <a:lnTo>
                    <a:pt x="4258" y="964"/>
                  </a:lnTo>
                  <a:lnTo>
                    <a:pt x="4256" y="967"/>
                  </a:lnTo>
                  <a:lnTo>
                    <a:pt x="4258" y="976"/>
                  </a:lnTo>
                  <a:close/>
                  <a:moveTo>
                    <a:pt x="4299" y="887"/>
                  </a:moveTo>
                  <a:lnTo>
                    <a:pt x="4302" y="883"/>
                  </a:lnTo>
                  <a:lnTo>
                    <a:pt x="4304" y="878"/>
                  </a:lnTo>
                  <a:lnTo>
                    <a:pt x="4306" y="866"/>
                  </a:lnTo>
                  <a:lnTo>
                    <a:pt x="4306" y="839"/>
                  </a:lnTo>
                  <a:lnTo>
                    <a:pt x="4292" y="832"/>
                  </a:lnTo>
                  <a:lnTo>
                    <a:pt x="4278" y="826"/>
                  </a:lnTo>
                  <a:lnTo>
                    <a:pt x="4273" y="834"/>
                  </a:lnTo>
                  <a:lnTo>
                    <a:pt x="4271" y="844"/>
                  </a:lnTo>
                  <a:lnTo>
                    <a:pt x="4271" y="853"/>
                  </a:lnTo>
                  <a:lnTo>
                    <a:pt x="4273" y="863"/>
                  </a:lnTo>
                  <a:lnTo>
                    <a:pt x="4278" y="872"/>
                  </a:lnTo>
                  <a:lnTo>
                    <a:pt x="4283" y="878"/>
                  </a:lnTo>
                  <a:lnTo>
                    <a:pt x="4292" y="883"/>
                  </a:lnTo>
                  <a:lnTo>
                    <a:pt x="4299" y="887"/>
                  </a:lnTo>
                  <a:close/>
                  <a:moveTo>
                    <a:pt x="4285" y="907"/>
                  </a:moveTo>
                  <a:lnTo>
                    <a:pt x="4285" y="901"/>
                  </a:lnTo>
                  <a:lnTo>
                    <a:pt x="4285" y="894"/>
                  </a:lnTo>
                  <a:lnTo>
                    <a:pt x="4275" y="894"/>
                  </a:lnTo>
                  <a:lnTo>
                    <a:pt x="4265" y="894"/>
                  </a:lnTo>
                  <a:lnTo>
                    <a:pt x="4265" y="897"/>
                  </a:lnTo>
                  <a:lnTo>
                    <a:pt x="4265" y="901"/>
                  </a:lnTo>
                  <a:lnTo>
                    <a:pt x="4263" y="906"/>
                  </a:lnTo>
                  <a:lnTo>
                    <a:pt x="4265" y="909"/>
                  </a:lnTo>
                  <a:lnTo>
                    <a:pt x="4268" y="911"/>
                  </a:lnTo>
                  <a:lnTo>
                    <a:pt x="4271" y="911"/>
                  </a:lnTo>
                  <a:lnTo>
                    <a:pt x="4280" y="911"/>
                  </a:lnTo>
                  <a:lnTo>
                    <a:pt x="4283" y="909"/>
                  </a:lnTo>
                  <a:lnTo>
                    <a:pt x="4285" y="907"/>
                  </a:lnTo>
                  <a:close/>
                  <a:moveTo>
                    <a:pt x="4231" y="989"/>
                  </a:moveTo>
                  <a:lnTo>
                    <a:pt x="4231" y="996"/>
                  </a:lnTo>
                  <a:lnTo>
                    <a:pt x="4231" y="1001"/>
                  </a:lnTo>
                  <a:lnTo>
                    <a:pt x="4227" y="1010"/>
                  </a:lnTo>
                  <a:lnTo>
                    <a:pt x="4222" y="1017"/>
                  </a:lnTo>
                  <a:lnTo>
                    <a:pt x="4217" y="1024"/>
                  </a:lnTo>
                  <a:lnTo>
                    <a:pt x="4203" y="1051"/>
                  </a:lnTo>
                  <a:lnTo>
                    <a:pt x="4213" y="1053"/>
                  </a:lnTo>
                  <a:lnTo>
                    <a:pt x="4220" y="1051"/>
                  </a:lnTo>
                  <a:lnTo>
                    <a:pt x="4227" y="1049"/>
                  </a:lnTo>
                  <a:lnTo>
                    <a:pt x="4232" y="1046"/>
                  </a:lnTo>
                  <a:lnTo>
                    <a:pt x="4241" y="1037"/>
                  </a:lnTo>
                  <a:lnTo>
                    <a:pt x="4246" y="1034"/>
                  </a:lnTo>
                  <a:lnTo>
                    <a:pt x="4251" y="1030"/>
                  </a:lnTo>
                  <a:lnTo>
                    <a:pt x="4249" y="1022"/>
                  </a:lnTo>
                  <a:lnTo>
                    <a:pt x="4249" y="1013"/>
                  </a:lnTo>
                  <a:lnTo>
                    <a:pt x="4253" y="1001"/>
                  </a:lnTo>
                  <a:lnTo>
                    <a:pt x="4256" y="989"/>
                  </a:lnTo>
                  <a:lnTo>
                    <a:pt x="4258" y="983"/>
                  </a:lnTo>
                  <a:lnTo>
                    <a:pt x="4258" y="976"/>
                  </a:lnTo>
                  <a:lnTo>
                    <a:pt x="4251" y="976"/>
                  </a:lnTo>
                  <a:lnTo>
                    <a:pt x="4248" y="976"/>
                  </a:lnTo>
                  <a:lnTo>
                    <a:pt x="4244" y="977"/>
                  </a:lnTo>
                  <a:lnTo>
                    <a:pt x="4242" y="981"/>
                  </a:lnTo>
                  <a:lnTo>
                    <a:pt x="4237" y="986"/>
                  </a:lnTo>
                  <a:lnTo>
                    <a:pt x="4234" y="989"/>
                  </a:lnTo>
                  <a:lnTo>
                    <a:pt x="4231" y="989"/>
                  </a:lnTo>
                  <a:close/>
                  <a:moveTo>
                    <a:pt x="4190" y="907"/>
                  </a:moveTo>
                  <a:lnTo>
                    <a:pt x="4183" y="907"/>
                  </a:lnTo>
                  <a:lnTo>
                    <a:pt x="4179" y="912"/>
                  </a:lnTo>
                  <a:lnTo>
                    <a:pt x="4178" y="919"/>
                  </a:lnTo>
                  <a:lnTo>
                    <a:pt x="4176" y="926"/>
                  </a:lnTo>
                  <a:lnTo>
                    <a:pt x="4176" y="935"/>
                  </a:lnTo>
                  <a:lnTo>
                    <a:pt x="4203" y="935"/>
                  </a:lnTo>
                  <a:lnTo>
                    <a:pt x="4203" y="924"/>
                  </a:lnTo>
                  <a:lnTo>
                    <a:pt x="4202" y="916"/>
                  </a:lnTo>
                  <a:lnTo>
                    <a:pt x="4196" y="911"/>
                  </a:lnTo>
                  <a:lnTo>
                    <a:pt x="4190" y="907"/>
                  </a:lnTo>
                  <a:close/>
                  <a:moveTo>
                    <a:pt x="4101" y="996"/>
                  </a:moveTo>
                  <a:lnTo>
                    <a:pt x="4106" y="1005"/>
                  </a:lnTo>
                  <a:lnTo>
                    <a:pt x="4109" y="1008"/>
                  </a:lnTo>
                  <a:lnTo>
                    <a:pt x="4115" y="1010"/>
                  </a:lnTo>
                  <a:lnTo>
                    <a:pt x="4118" y="1015"/>
                  </a:lnTo>
                  <a:lnTo>
                    <a:pt x="4120" y="1018"/>
                  </a:lnTo>
                  <a:lnTo>
                    <a:pt x="4118" y="1022"/>
                  </a:lnTo>
                  <a:lnTo>
                    <a:pt x="4115" y="1024"/>
                  </a:lnTo>
                  <a:lnTo>
                    <a:pt x="4106" y="1018"/>
                  </a:lnTo>
                  <a:lnTo>
                    <a:pt x="4103" y="1015"/>
                  </a:lnTo>
                  <a:lnTo>
                    <a:pt x="4101" y="1010"/>
                  </a:lnTo>
                  <a:lnTo>
                    <a:pt x="4094" y="1010"/>
                  </a:lnTo>
                  <a:lnTo>
                    <a:pt x="4089" y="1013"/>
                  </a:lnTo>
                  <a:lnTo>
                    <a:pt x="4086" y="1015"/>
                  </a:lnTo>
                  <a:lnTo>
                    <a:pt x="4080" y="1017"/>
                  </a:lnTo>
                  <a:lnTo>
                    <a:pt x="4079" y="1025"/>
                  </a:lnTo>
                  <a:lnTo>
                    <a:pt x="4080" y="1030"/>
                  </a:lnTo>
                  <a:lnTo>
                    <a:pt x="4082" y="1035"/>
                  </a:lnTo>
                  <a:lnTo>
                    <a:pt x="4087" y="1037"/>
                  </a:lnTo>
                  <a:lnTo>
                    <a:pt x="4096" y="1042"/>
                  </a:lnTo>
                  <a:lnTo>
                    <a:pt x="4099" y="1046"/>
                  </a:lnTo>
                  <a:lnTo>
                    <a:pt x="4101" y="1051"/>
                  </a:lnTo>
                  <a:lnTo>
                    <a:pt x="4115" y="1051"/>
                  </a:lnTo>
                  <a:lnTo>
                    <a:pt x="4120" y="1053"/>
                  </a:lnTo>
                  <a:lnTo>
                    <a:pt x="4121" y="1054"/>
                  </a:lnTo>
                  <a:lnTo>
                    <a:pt x="4121" y="1058"/>
                  </a:lnTo>
                  <a:lnTo>
                    <a:pt x="4127" y="1059"/>
                  </a:lnTo>
                  <a:lnTo>
                    <a:pt x="4132" y="1063"/>
                  </a:lnTo>
                  <a:lnTo>
                    <a:pt x="4138" y="1071"/>
                  </a:lnTo>
                  <a:lnTo>
                    <a:pt x="4142" y="1075"/>
                  </a:lnTo>
                  <a:lnTo>
                    <a:pt x="4147" y="1078"/>
                  </a:lnTo>
                  <a:lnTo>
                    <a:pt x="4154" y="1080"/>
                  </a:lnTo>
                  <a:lnTo>
                    <a:pt x="4162" y="1078"/>
                  </a:lnTo>
                  <a:lnTo>
                    <a:pt x="4167" y="1076"/>
                  </a:lnTo>
                  <a:lnTo>
                    <a:pt x="4171" y="1075"/>
                  </a:lnTo>
                  <a:lnTo>
                    <a:pt x="4176" y="1068"/>
                  </a:lnTo>
                  <a:lnTo>
                    <a:pt x="4181" y="1061"/>
                  </a:lnTo>
                  <a:lnTo>
                    <a:pt x="4184" y="1059"/>
                  </a:lnTo>
                  <a:lnTo>
                    <a:pt x="4190" y="1058"/>
                  </a:lnTo>
                  <a:lnTo>
                    <a:pt x="4193" y="1042"/>
                  </a:lnTo>
                  <a:lnTo>
                    <a:pt x="4198" y="1025"/>
                  </a:lnTo>
                  <a:lnTo>
                    <a:pt x="4202" y="1018"/>
                  </a:lnTo>
                  <a:lnTo>
                    <a:pt x="4205" y="1012"/>
                  </a:lnTo>
                  <a:lnTo>
                    <a:pt x="4210" y="1006"/>
                  </a:lnTo>
                  <a:lnTo>
                    <a:pt x="4217" y="1003"/>
                  </a:lnTo>
                  <a:lnTo>
                    <a:pt x="4215" y="996"/>
                  </a:lnTo>
                  <a:lnTo>
                    <a:pt x="4217" y="991"/>
                  </a:lnTo>
                  <a:lnTo>
                    <a:pt x="4220" y="983"/>
                  </a:lnTo>
                  <a:lnTo>
                    <a:pt x="4224" y="974"/>
                  </a:lnTo>
                  <a:lnTo>
                    <a:pt x="4224" y="969"/>
                  </a:lnTo>
                  <a:lnTo>
                    <a:pt x="4224" y="962"/>
                  </a:lnTo>
                  <a:lnTo>
                    <a:pt x="4215" y="959"/>
                  </a:lnTo>
                  <a:lnTo>
                    <a:pt x="4205" y="952"/>
                  </a:lnTo>
                  <a:lnTo>
                    <a:pt x="4193" y="948"/>
                  </a:lnTo>
                  <a:lnTo>
                    <a:pt x="4188" y="947"/>
                  </a:lnTo>
                  <a:lnTo>
                    <a:pt x="4183" y="948"/>
                  </a:lnTo>
                  <a:lnTo>
                    <a:pt x="4178" y="950"/>
                  </a:lnTo>
                  <a:lnTo>
                    <a:pt x="4176" y="955"/>
                  </a:lnTo>
                  <a:lnTo>
                    <a:pt x="4174" y="960"/>
                  </a:lnTo>
                  <a:lnTo>
                    <a:pt x="4173" y="962"/>
                  </a:lnTo>
                  <a:lnTo>
                    <a:pt x="4169" y="962"/>
                  </a:lnTo>
                  <a:lnTo>
                    <a:pt x="4169" y="942"/>
                  </a:lnTo>
                  <a:lnTo>
                    <a:pt x="4135" y="942"/>
                  </a:lnTo>
                  <a:lnTo>
                    <a:pt x="4130" y="950"/>
                  </a:lnTo>
                  <a:lnTo>
                    <a:pt x="4127" y="953"/>
                  </a:lnTo>
                  <a:lnTo>
                    <a:pt x="4121" y="955"/>
                  </a:lnTo>
                  <a:lnTo>
                    <a:pt x="4121" y="964"/>
                  </a:lnTo>
                  <a:lnTo>
                    <a:pt x="4120" y="969"/>
                  </a:lnTo>
                  <a:lnTo>
                    <a:pt x="4116" y="972"/>
                  </a:lnTo>
                  <a:lnTo>
                    <a:pt x="4111" y="976"/>
                  </a:lnTo>
                  <a:lnTo>
                    <a:pt x="4106" y="979"/>
                  </a:lnTo>
                  <a:lnTo>
                    <a:pt x="4103" y="983"/>
                  </a:lnTo>
                  <a:lnTo>
                    <a:pt x="4101" y="989"/>
                  </a:lnTo>
                  <a:lnTo>
                    <a:pt x="4101" y="996"/>
                  </a:lnTo>
                  <a:close/>
                  <a:moveTo>
                    <a:pt x="4156" y="873"/>
                  </a:moveTo>
                  <a:lnTo>
                    <a:pt x="4145" y="875"/>
                  </a:lnTo>
                  <a:lnTo>
                    <a:pt x="4138" y="878"/>
                  </a:lnTo>
                  <a:lnTo>
                    <a:pt x="4133" y="885"/>
                  </a:lnTo>
                  <a:lnTo>
                    <a:pt x="4130" y="892"/>
                  </a:lnTo>
                  <a:lnTo>
                    <a:pt x="4127" y="899"/>
                  </a:lnTo>
                  <a:lnTo>
                    <a:pt x="4125" y="909"/>
                  </a:lnTo>
                  <a:lnTo>
                    <a:pt x="4121" y="928"/>
                  </a:lnTo>
                  <a:lnTo>
                    <a:pt x="4121" y="935"/>
                  </a:lnTo>
                  <a:lnTo>
                    <a:pt x="4149" y="935"/>
                  </a:lnTo>
                  <a:lnTo>
                    <a:pt x="4150" y="926"/>
                  </a:lnTo>
                  <a:lnTo>
                    <a:pt x="4152" y="919"/>
                  </a:lnTo>
                  <a:lnTo>
                    <a:pt x="4159" y="902"/>
                  </a:lnTo>
                  <a:lnTo>
                    <a:pt x="4161" y="895"/>
                  </a:lnTo>
                  <a:lnTo>
                    <a:pt x="4162" y="889"/>
                  </a:lnTo>
                  <a:lnTo>
                    <a:pt x="4161" y="880"/>
                  </a:lnTo>
                  <a:lnTo>
                    <a:pt x="4156" y="873"/>
                  </a:lnTo>
                  <a:close/>
                  <a:moveTo>
                    <a:pt x="3043" y="2729"/>
                  </a:moveTo>
                  <a:lnTo>
                    <a:pt x="3038" y="2738"/>
                  </a:lnTo>
                  <a:lnTo>
                    <a:pt x="3036" y="2743"/>
                  </a:lnTo>
                  <a:lnTo>
                    <a:pt x="3036" y="2750"/>
                  </a:lnTo>
                  <a:lnTo>
                    <a:pt x="3040" y="2752"/>
                  </a:lnTo>
                  <a:lnTo>
                    <a:pt x="3043" y="2753"/>
                  </a:lnTo>
                  <a:lnTo>
                    <a:pt x="3045" y="2757"/>
                  </a:lnTo>
                  <a:lnTo>
                    <a:pt x="3050" y="2757"/>
                  </a:lnTo>
                  <a:lnTo>
                    <a:pt x="3055" y="2748"/>
                  </a:lnTo>
                  <a:lnTo>
                    <a:pt x="3057" y="2743"/>
                  </a:lnTo>
                  <a:lnTo>
                    <a:pt x="3057" y="2736"/>
                  </a:lnTo>
                  <a:lnTo>
                    <a:pt x="3052" y="2734"/>
                  </a:lnTo>
                  <a:lnTo>
                    <a:pt x="3050" y="2733"/>
                  </a:lnTo>
                  <a:lnTo>
                    <a:pt x="3050" y="2729"/>
                  </a:lnTo>
                  <a:lnTo>
                    <a:pt x="3043" y="2729"/>
                  </a:lnTo>
                  <a:close/>
                  <a:moveTo>
                    <a:pt x="1447" y="4688"/>
                  </a:moveTo>
                  <a:lnTo>
                    <a:pt x="1448" y="4691"/>
                  </a:lnTo>
                  <a:lnTo>
                    <a:pt x="1450" y="4693"/>
                  </a:lnTo>
                  <a:lnTo>
                    <a:pt x="1453" y="4693"/>
                  </a:lnTo>
                  <a:lnTo>
                    <a:pt x="1455" y="4693"/>
                  </a:lnTo>
                  <a:lnTo>
                    <a:pt x="1460" y="4688"/>
                  </a:lnTo>
                  <a:lnTo>
                    <a:pt x="1460" y="4684"/>
                  </a:lnTo>
                  <a:lnTo>
                    <a:pt x="1460" y="4681"/>
                  </a:lnTo>
                  <a:lnTo>
                    <a:pt x="1455" y="4681"/>
                  </a:lnTo>
                  <a:lnTo>
                    <a:pt x="1452" y="4682"/>
                  </a:lnTo>
                  <a:lnTo>
                    <a:pt x="1448" y="4684"/>
                  </a:lnTo>
                  <a:lnTo>
                    <a:pt x="1447" y="4688"/>
                  </a:lnTo>
                  <a:close/>
                  <a:moveTo>
                    <a:pt x="1474" y="4640"/>
                  </a:moveTo>
                  <a:lnTo>
                    <a:pt x="1474" y="4635"/>
                  </a:lnTo>
                  <a:lnTo>
                    <a:pt x="1470" y="4633"/>
                  </a:lnTo>
                  <a:lnTo>
                    <a:pt x="1465" y="4633"/>
                  </a:lnTo>
                  <a:lnTo>
                    <a:pt x="1460" y="4633"/>
                  </a:lnTo>
                  <a:lnTo>
                    <a:pt x="1450" y="4633"/>
                  </a:lnTo>
                  <a:lnTo>
                    <a:pt x="1443" y="4633"/>
                  </a:lnTo>
                  <a:lnTo>
                    <a:pt x="1440" y="4633"/>
                  </a:lnTo>
                  <a:lnTo>
                    <a:pt x="1440" y="4638"/>
                  </a:lnTo>
                  <a:lnTo>
                    <a:pt x="1443" y="4640"/>
                  </a:lnTo>
                  <a:lnTo>
                    <a:pt x="1447" y="4641"/>
                  </a:lnTo>
                  <a:lnTo>
                    <a:pt x="1452" y="4640"/>
                  </a:lnTo>
                  <a:lnTo>
                    <a:pt x="1464" y="4640"/>
                  </a:lnTo>
                  <a:lnTo>
                    <a:pt x="1469" y="4640"/>
                  </a:lnTo>
                  <a:lnTo>
                    <a:pt x="1474" y="4640"/>
                  </a:lnTo>
                  <a:close/>
                  <a:moveTo>
                    <a:pt x="1385" y="5145"/>
                  </a:moveTo>
                  <a:lnTo>
                    <a:pt x="1387" y="5148"/>
                  </a:lnTo>
                  <a:lnTo>
                    <a:pt x="1389" y="5152"/>
                  </a:lnTo>
                  <a:lnTo>
                    <a:pt x="1390" y="5155"/>
                  </a:lnTo>
                  <a:lnTo>
                    <a:pt x="1392" y="5158"/>
                  </a:lnTo>
                  <a:lnTo>
                    <a:pt x="1392" y="5163"/>
                  </a:lnTo>
                  <a:lnTo>
                    <a:pt x="1394" y="5167"/>
                  </a:lnTo>
                  <a:lnTo>
                    <a:pt x="1395" y="5170"/>
                  </a:lnTo>
                  <a:lnTo>
                    <a:pt x="1399" y="5172"/>
                  </a:lnTo>
                  <a:lnTo>
                    <a:pt x="1406" y="5174"/>
                  </a:lnTo>
                  <a:lnTo>
                    <a:pt x="1411" y="5172"/>
                  </a:lnTo>
                  <a:lnTo>
                    <a:pt x="1413" y="5169"/>
                  </a:lnTo>
                  <a:lnTo>
                    <a:pt x="1413" y="5162"/>
                  </a:lnTo>
                  <a:lnTo>
                    <a:pt x="1413" y="5150"/>
                  </a:lnTo>
                  <a:lnTo>
                    <a:pt x="1413" y="5143"/>
                  </a:lnTo>
                  <a:lnTo>
                    <a:pt x="1413" y="5138"/>
                  </a:lnTo>
                  <a:lnTo>
                    <a:pt x="1402" y="5133"/>
                  </a:lnTo>
                  <a:lnTo>
                    <a:pt x="1394" y="5126"/>
                  </a:lnTo>
                  <a:lnTo>
                    <a:pt x="1385" y="5119"/>
                  </a:lnTo>
                  <a:lnTo>
                    <a:pt x="1378" y="5117"/>
                  </a:lnTo>
                  <a:lnTo>
                    <a:pt x="1372" y="5117"/>
                  </a:lnTo>
                  <a:lnTo>
                    <a:pt x="1370" y="5124"/>
                  </a:lnTo>
                  <a:lnTo>
                    <a:pt x="1372" y="5128"/>
                  </a:lnTo>
                  <a:lnTo>
                    <a:pt x="1373" y="5131"/>
                  </a:lnTo>
                  <a:lnTo>
                    <a:pt x="1377" y="5133"/>
                  </a:lnTo>
                  <a:lnTo>
                    <a:pt x="1382" y="5138"/>
                  </a:lnTo>
                  <a:lnTo>
                    <a:pt x="1384" y="5141"/>
                  </a:lnTo>
                  <a:lnTo>
                    <a:pt x="1385" y="5145"/>
                  </a:lnTo>
                  <a:close/>
                  <a:moveTo>
                    <a:pt x="2463" y="5895"/>
                  </a:moveTo>
                  <a:lnTo>
                    <a:pt x="2467" y="5895"/>
                  </a:lnTo>
                  <a:lnTo>
                    <a:pt x="2468" y="5897"/>
                  </a:lnTo>
                  <a:lnTo>
                    <a:pt x="2470" y="5902"/>
                  </a:lnTo>
                  <a:lnTo>
                    <a:pt x="2472" y="5907"/>
                  </a:lnTo>
                  <a:lnTo>
                    <a:pt x="2477" y="5909"/>
                  </a:lnTo>
                  <a:lnTo>
                    <a:pt x="2480" y="5909"/>
                  </a:lnTo>
                  <a:lnTo>
                    <a:pt x="2484" y="5909"/>
                  </a:lnTo>
                  <a:lnTo>
                    <a:pt x="2484" y="5902"/>
                  </a:lnTo>
                  <a:lnTo>
                    <a:pt x="2487" y="5899"/>
                  </a:lnTo>
                  <a:lnTo>
                    <a:pt x="2491" y="5897"/>
                  </a:lnTo>
                  <a:lnTo>
                    <a:pt x="2497" y="5895"/>
                  </a:lnTo>
                  <a:lnTo>
                    <a:pt x="2496" y="5890"/>
                  </a:lnTo>
                  <a:lnTo>
                    <a:pt x="2492" y="5889"/>
                  </a:lnTo>
                  <a:lnTo>
                    <a:pt x="2487" y="5887"/>
                  </a:lnTo>
                  <a:lnTo>
                    <a:pt x="2480" y="5889"/>
                  </a:lnTo>
                  <a:lnTo>
                    <a:pt x="2468" y="5889"/>
                  </a:lnTo>
                  <a:lnTo>
                    <a:pt x="2462" y="5890"/>
                  </a:lnTo>
                  <a:lnTo>
                    <a:pt x="2457" y="5889"/>
                  </a:lnTo>
                  <a:lnTo>
                    <a:pt x="2457" y="5895"/>
                  </a:lnTo>
                  <a:lnTo>
                    <a:pt x="2458" y="5899"/>
                  </a:lnTo>
                  <a:lnTo>
                    <a:pt x="2462" y="5899"/>
                  </a:lnTo>
                  <a:lnTo>
                    <a:pt x="2463" y="5895"/>
                  </a:lnTo>
                  <a:close/>
                  <a:moveTo>
                    <a:pt x="3461" y="2852"/>
                  </a:moveTo>
                  <a:lnTo>
                    <a:pt x="3463" y="2852"/>
                  </a:lnTo>
                  <a:lnTo>
                    <a:pt x="3461" y="2852"/>
                  </a:lnTo>
                  <a:close/>
                  <a:moveTo>
                    <a:pt x="2825" y="3384"/>
                  </a:moveTo>
                  <a:lnTo>
                    <a:pt x="2816" y="3383"/>
                  </a:lnTo>
                  <a:lnTo>
                    <a:pt x="2811" y="3381"/>
                  </a:lnTo>
                  <a:lnTo>
                    <a:pt x="2806" y="3378"/>
                  </a:lnTo>
                  <a:lnTo>
                    <a:pt x="2798" y="3378"/>
                  </a:lnTo>
                  <a:lnTo>
                    <a:pt x="2798" y="3388"/>
                  </a:lnTo>
                  <a:lnTo>
                    <a:pt x="2799" y="3395"/>
                  </a:lnTo>
                  <a:lnTo>
                    <a:pt x="2803" y="3401"/>
                  </a:lnTo>
                  <a:lnTo>
                    <a:pt x="2806" y="3405"/>
                  </a:lnTo>
                  <a:lnTo>
                    <a:pt x="2811" y="3408"/>
                  </a:lnTo>
                  <a:lnTo>
                    <a:pt x="2818" y="3408"/>
                  </a:lnTo>
                  <a:lnTo>
                    <a:pt x="2825" y="3408"/>
                  </a:lnTo>
                  <a:lnTo>
                    <a:pt x="2832" y="3405"/>
                  </a:lnTo>
                  <a:lnTo>
                    <a:pt x="2835" y="3398"/>
                  </a:lnTo>
                  <a:lnTo>
                    <a:pt x="2837" y="3393"/>
                  </a:lnTo>
                  <a:lnTo>
                    <a:pt x="2835" y="3389"/>
                  </a:lnTo>
                  <a:lnTo>
                    <a:pt x="2834" y="3388"/>
                  </a:lnTo>
                  <a:lnTo>
                    <a:pt x="2825" y="3384"/>
                  </a:lnTo>
                  <a:close/>
                  <a:moveTo>
                    <a:pt x="2805" y="3418"/>
                  </a:moveTo>
                  <a:lnTo>
                    <a:pt x="2801" y="3412"/>
                  </a:lnTo>
                  <a:lnTo>
                    <a:pt x="2796" y="3407"/>
                  </a:lnTo>
                  <a:lnTo>
                    <a:pt x="2791" y="3401"/>
                  </a:lnTo>
                  <a:lnTo>
                    <a:pt x="2784" y="3398"/>
                  </a:lnTo>
                  <a:lnTo>
                    <a:pt x="2779" y="3401"/>
                  </a:lnTo>
                  <a:lnTo>
                    <a:pt x="2775" y="3405"/>
                  </a:lnTo>
                  <a:lnTo>
                    <a:pt x="2775" y="3408"/>
                  </a:lnTo>
                  <a:lnTo>
                    <a:pt x="2777" y="3413"/>
                  </a:lnTo>
                  <a:lnTo>
                    <a:pt x="2782" y="3422"/>
                  </a:lnTo>
                  <a:lnTo>
                    <a:pt x="2784" y="3427"/>
                  </a:lnTo>
                  <a:lnTo>
                    <a:pt x="2784" y="3432"/>
                  </a:lnTo>
                  <a:lnTo>
                    <a:pt x="2789" y="3429"/>
                  </a:lnTo>
                  <a:lnTo>
                    <a:pt x="2796" y="3427"/>
                  </a:lnTo>
                  <a:lnTo>
                    <a:pt x="2801" y="3424"/>
                  </a:lnTo>
                  <a:lnTo>
                    <a:pt x="2803" y="3422"/>
                  </a:lnTo>
                  <a:lnTo>
                    <a:pt x="2805" y="3418"/>
                  </a:lnTo>
                  <a:close/>
                  <a:moveTo>
                    <a:pt x="1938" y="4244"/>
                  </a:moveTo>
                  <a:lnTo>
                    <a:pt x="1935" y="4241"/>
                  </a:lnTo>
                  <a:lnTo>
                    <a:pt x="1933" y="4241"/>
                  </a:lnTo>
                  <a:lnTo>
                    <a:pt x="1935" y="4243"/>
                  </a:lnTo>
                  <a:lnTo>
                    <a:pt x="1935" y="4244"/>
                  </a:lnTo>
                  <a:lnTo>
                    <a:pt x="1938" y="4244"/>
                  </a:lnTo>
                  <a:close/>
                  <a:moveTo>
                    <a:pt x="1952" y="4217"/>
                  </a:moveTo>
                  <a:lnTo>
                    <a:pt x="1952" y="4222"/>
                  </a:lnTo>
                  <a:lnTo>
                    <a:pt x="1952" y="4225"/>
                  </a:lnTo>
                  <a:lnTo>
                    <a:pt x="1953" y="4227"/>
                  </a:lnTo>
                  <a:lnTo>
                    <a:pt x="1957" y="4229"/>
                  </a:lnTo>
                  <a:lnTo>
                    <a:pt x="1964" y="4231"/>
                  </a:lnTo>
                  <a:lnTo>
                    <a:pt x="1972" y="4231"/>
                  </a:lnTo>
                  <a:lnTo>
                    <a:pt x="1974" y="4234"/>
                  </a:lnTo>
                  <a:lnTo>
                    <a:pt x="1975" y="4234"/>
                  </a:lnTo>
                  <a:lnTo>
                    <a:pt x="1979" y="4234"/>
                  </a:lnTo>
                  <a:lnTo>
                    <a:pt x="1984" y="4231"/>
                  </a:lnTo>
                  <a:lnTo>
                    <a:pt x="1989" y="4231"/>
                  </a:lnTo>
                  <a:lnTo>
                    <a:pt x="1992" y="4231"/>
                  </a:lnTo>
                  <a:lnTo>
                    <a:pt x="1991" y="4227"/>
                  </a:lnTo>
                  <a:lnTo>
                    <a:pt x="1989" y="4224"/>
                  </a:lnTo>
                  <a:lnTo>
                    <a:pt x="1987" y="4220"/>
                  </a:lnTo>
                  <a:lnTo>
                    <a:pt x="1986" y="4217"/>
                  </a:lnTo>
                  <a:lnTo>
                    <a:pt x="1981" y="4217"/>
                  </a:lnTo>
                  <a:lnTo>
                    <a:pt x="1975" y="4215"/>
                  </a:lnTo>
                  <a:lnTo>
                    <a:pt x="1967" y="4212"/>
                  </a:lnTo>
                  <a:lnTo>
                    <a:pt x="1962" y="4210"/>
                  </a:lnTo>
                  <a:lnTo>
                    <a:pt x="1957" y="4208"/>
                  </a:lnTo>
                  <a:lnTo>
                    <a:pt x="1953" y="4212"/>
                  </a:lnTo>
                  <a:lnTo>
                    <a:pt x="1952" y="4217"/>
                  </a:lnTo>
                  <a:close/>
                  <a:moveTo>
                    <a:pt x="3548" y="2717"/>
                  </a:moveTo>
                  <a:lnTo>
                    <a:pt x="3550" y="2716"/>
                  </a:lnTo>
                  <a:lnTo>
                    <a:pt x="3548" y="2716"/>
                  </a:lnTo>
                  <a:lnTo>
                    <a:pt x="3548" y="2717"/>
                  </a:lnTo>
                  <a:close/>
                  <a:moveTo>
                    <a:pt x="3543" y="2723"/>
                  </a:moveTo>
                  <a:lnTo>
                    <a:pt x="3543" y="2723"/>
                  </a:lnTo>
                  <a:close/>
                  <a:moveTo>
                    <a:pt x="2716" y="5957"/>
                  </a:moveTo>
                  <a:lnTo>
                    <a:pt x="2716" y="5960"/>
                  </a:lnTo>
                  <a:lnTo>
                    <a:pt x="2717" y="5962"/>
                  </a:lnTo>
                  <a:lnTo>
                    <a:pt x="2723" y="5964"/>
                  </a:lnTo>
                  <a:lnTo>
                    <a:pt x="2723" y="5960"/>
                  </a:lnTo>
                  <a:lnTo>
                    <a:pt x="2721" y="5959"/>
                  </a:lnTo>
                  <a:lnTo>
                    <a:pt x="2716" y="5957"/>
                  </a:lnTo>
                  <a:close/>
                  <a:moveTo>
                    <a:pt x="2709" y="5977"/>
                  </a:moveTo>
                  <a:lnTo>
                    <a:pt x="2712" y="5974"/>
                  </a:lnTo>
                  <a:lnTo>
                    <a:pt x="2712" y="5972"/>
                  </a:lnTo>
                  <a:lnTo>
                    <a:pt x="2711" y="5974"/>
                  </a:lnTo>
                  <a:lnTo>
                    <a:pt x="2709" y="5976"/>
                  </a:lnTo>
                  <a:lnTo>
                    <a:pt x="2709" y="5977"/>
                  </a:lnTo>
                  <a:close/>
                  <a:moveTo>
                    <a:pt x="3541" y="2723"/>
                  </a:moveTo>
                  <a:lnTo>
                    <a:pt x="3543" y="2723"/>
                  </a:lnTo>
                  <a:lnTo>
                    <a:pt x="3541" y="2723"/>
                  </a:lnTo>
                  <a:close/>
                  <a:moveTo>
                    <a:pt x="3569" y="2709"/>
                  </a:moveTo>
                  <a:lnTo>
                    <a:pt x="3570" y="2709"/>
                  </a:lnTo>
                  <a:lnTo>
                    <a:pt x="3569" y="2709"/>
                  </a:lnTo>
                  <a:close/>
                  <a:moveTo>
                    <a:pt x="3726" y="2675"/>
                  </a:moveTo>
                  <a:lnTo>
                    <a:pt x="3726" y="2675"/>
                  </a:lnTo>
                  <a:close/>
                  <a:moveTo>
                    <a:pt x="2839" y="3268"/>
                  </a:moveTo>
                  <a:lnTo>
                    <a:pt x="2798" y="3268"/>
                  </a:lnTo>
                  <a:lnTo>
                    <a:pt x="2794" y="3274"/>
                  </a:lnTo>
                  <a:lnTo>
                    <a:pt x="2791" y="3279"/>
                  </a:lnTo>
                  <a:lnTo>
                    <a:pt x="2784" y="3282"/>
                  </a:lnTo>
                  <a:lnTo>
                    <a:pt x="2777" y="3282"/>
                  </a:lnTo>
                  <a:lnTo>
                    <a:pt x="2777" y="3279"/>
                  </a:lnTo>
                  <a:lnTo>
                    <a:pt x="2781" y="3275"/>
                  </a:lnTo>
                  <a:lnTo>
                    <a:pt x="2786" y="3270"/>
                  </a:lnTo>
                  <a:lnTo>
                    <a:pt x="2789" y="3268"/>
                  </a:lnTo>
                  <a:lnTo>
                    <a:pt x="2791" y="3265"/>
                  </a:lnTo>
                  <a:lnTo>
                    <a:pt x="2791" y="3262"/>
                  </a:lnTo>
                  <a:lnTo>
                    <a:pt x="2791" y="3255"/>
                  </a:lnTo>
                  <a:lnTo>
                    <a:pt x="2798" y="3251"/>
                  </a:lnTo>
                  <a:lnTo>
                    <a:pt x="2803" y="3246"/>
                  </a:lnTo>
                  <a:lnTo>
                    <a:pt x="2805" y="3238"/>
                  </a:lnTo>
                  <a:lnTo>
                    <a:pt x="2805" y="3227"/>
                  </a:lnTo>
                  <a:lnTo>
                    <a:pt x="2796" y="3227"/>
                  </a:lnTo>
                  <a:lnTo>
                    <a:pt x="2789" y="3229"/>
                  </a:lnTo>
                  <a:lnTo>
                    <a:pt x="2784" y="3234"/>
                  </a:lnTo>
                  <a:lnTo>
                    <a:pt x="2784" y="3241"/>
                  </a:lnTo>
                  <a:lnTo>
                    <a:pt x="2782" y="3243"/>
                  </a:lnTo>
                  <a:lnTo>
                    <a:pt x="2781" y="3245"/>
                  </a:lnTo>
                  <a:lnTo>
                    <a:pt x="2777" y="3248"/>
                  </a:lnTo>
                  <a:lnTo>
                    <a:pt x="2772" y="3250"/>
                  </a:lnTo>
                  <a:lnTo>
                    <a:pt x="2770" y="3251"/>
                  </a:lnTo>
                  <a:lnTo>
                    <a:pt x="2770" y="3255"/>
                  </a:lnTo>
                  <a:lnTo>
                    <a:pt x="2767" y="3253"/>
                  </a:lnTo>
                  <a:lnTo>
                    <a:pt x="2765" y="3250"/>
                  </a:lnTo>
                  <a:lnTo>
                    <a:pt x="2764" y="3241"/>
                  </a:lnTo>
                  <a:lnTo>
                    <a:pt x="2750" y="3241"/>
                  </a:lnTo>
                  <a:lnTo>
                    <a:pt x="2748" y="3243"/>
                  </a:lnTo>
                  <a:lnTo>
                    <a:pt x="2746" y="3245"/>
                  </a:lnTo>
                  <a:lnTo>
                    <a:pt x="2743" y="3248"/>
                  </a:lnTo>
                  <a:lnTo>
                    <a:pt x="2741" y="3253"/>
                  </a:lnTo>
                  <a:lnTo>
                    <a:pt x="2740" y="3255"/>
                  </a:lnTo>
                  <a:lnTo>
                    <a:pt x="2736" y="3255"/>
                  </a:lnTo>
                  <a:lnTo>
                    <a:pt x="2740" y="3260"/>
                  </a:lnTo>
                  <a:lnTo>
                    <a:pt x="2741" y="3263"/>
                  </a:lnTo>
                  <a:lnTo>
                    <a:pt x="2740" y="3267"/>
                  </a:lnTo>
                  <a:lnTo>
                    <a:pt x="2736" y="3268"/>
                  </a:lnTo>
                  <a:lnTo>
                    <a:pt x="2733" y="3280"/>
                  </a:lnTo>
                  <a:lnTo>
                    <a:pt x="2731" y="3291"/>
                  </a:lnTo>
                  <a:lnTo>
                    <a:pt x="2728" y="3303"/>
                  </a:lnTo>
                  <a:lnTo>
                    <a:pt x="2729" y="3316"/>
                  </a:lnTo>
                  <a:lnTo>
                    <a:pt x="2738" y="3316"/>
                  </a:lnTo>
                  <a:lnTo>
                    <a:pt x="2745" y="3314"/>
                  </a:lnTo>
                  <a:lnTo>
                    <a:pt x="2752" y="3313"/>
                  </a:lnTo>
                  <a:lnTo>
                    <a:pt x="2755" y="3309"/>
                  </a:lnTo>
                  <a:lnTo>
                    <a:pt x="2764" y="3299"/>
                  </a:lnTo>
                  <a:lnTo>
                    <a:pt x="2770" y="3289"/>
                  </a:lnTo>
                  <a:lnTo>
                    <a:pt x="2772" y="3291"/>
                  </a:lnTo>
                  <a:lnTo>
                    <a:pt x="2774" y="3292"/>
                  </a:lnTo>
                  <a:lnTo>
                    <a:pt x="2775" y="3297"/>
                  </a:lnTo>
                  <a:lnTo>
                    <a:pt x="2777" y="3309"/>
                  </a:lnTo>
                  <a:lnTo>
                    <a:pt x="2779" y="3313"/>
                  </a:lnTo>
                  <a:lnTo>
                    <a:pt x="2781" y="3316"/>
                  </a:lnTo>
                  <a:lnTo>
                    <a:pt x="2782" y="3320"/>
                  </a:lnTo>
                  <a:lnTo>
                    <a:pt x="2784" y="3323"/>
                  </a:lnTo>
                  <a:lnTo>
                    <a:pt x="2798" y="3316"/>
                  </a:lnTo>
                  <a:lnTo>
                    <a:pt x="2811" y="3309"/>
                  </a:lnTo>
                  <a:lnTo>
                    <a:pt x="2811" y="3301"/>
                  </a:lnTo>
                  <a:lnTo>
                    <a:pt x="2815" y="3296"/>
                  </a:lnTo>
                  <a:lnTo>
                    <a:pt x="2818" y="3291"/>
                  </a:lnTo>
                  <a:lnTo>
                    <a:pt x="2823" y="3287"/>
                  </a:lnTo>
                  <a:lnTo>
                    <a:pt x="2832" y="3279"/>
                  </a:lnTo>
                  <a:lnTo>
                    <a:pt x="2835" y="3275"/>
                  </a:lnTo>
                  <a:lnTo>
                    <a:pt x="2839" y="3268"/>
                  </a:lnTo>
                  <a:close/>
                  <a:moveTo>
                    <a:pt x="3466" y="2856"/>
                  </a:moveTo>
                  <a:lnTo>
                    <a:pt x="3463" y="2852"/>
                  </a:lnTo>
                  <a:lnTo>
                    <a:pt x="3466" y="2856"/>
                  </a:lnTo>
                  <a:close/>
                  <a:moveTo>
                    <a:pt x="4531" y="976"/>
                  </a:moveTo>
                  <a:lnTo>
                    <a:pt x="4533" y="979"/>
                  </a:lnTo>
                  <a:lnTo>
                    <a:pt x="4536" y="981"/>
                  </a:lnTo>
                  <a:lnTo>
                    <a:pt x="4545" y="983"/>
                  </a:lnTo>
                  <a:lnTo>
                    <a:pt x="4545" y="976"/>
                  </a:lnTo>
                  <a:lnTo>
                    <a:pt x="4531" y="976"/>
                  </a:lnTo>
                  <a:close/>
                  <a:moveTo>
                    <a:pt x="1440" y="4858"/>
                  </a:moveTo>
                  <a:lnTo>
                    <a:pt x="1436" y="4857"/>
                  </a:lnTo>
                  <a:lnTo>
                    <a:pt x="1433" y="4853"/>
                  </a:lnTo>
                  <a:lnTo>
                    <a:pt x="1430" y="4845"/>
                  </a:lnTo>
                  <a:lnTo>
                    <a:pt x="1428" y="4841"/>
                  </a:lnTo>
                  <a:lnTo>
                    <a:pt x="1424" y="4838"/>
                  </a:lnTo>
                  <a:lnTo>
                    <a:pt x="1419" y="4836"/>
                  </a:lnTo>
                  <a:lnTo>
                    <a:pt x="1413" y="4838"/>
                  </a:lnTo>
                  <a:lnTo>
                    <a:pt x="1413" y="4865"/>
                  </a:lnTo>
                  <a:lnTo>
                    <a:pt x="1430" y="4865"/>
                  </a:lnTo>
                  <a:lnTo>
                    <a:pt x="1436" y="4863"/>
                  </a:lnTo>
                  <a:lnTo>
                    <a:pt x="1438" y="4862"/>
                  </a:lnTo>
                  <a:lnTo>
                    <a:pt x="1440" y="4858"/>
                  </a:lnTo>
                  <a:close/>
                  <a:moveTo>
                    <a:pt x="1563" y="5343"/>
                  </a:moveTo>
                  <a:lnTo>
                    <a:pt x="1564" y="5339"/>
                  </a:lnTo>
                  <a:lnTo>
                    <a:pt x="1566" y="5338"/>
                  </a:lnTo>
                  <a:lnTo>
                    <a:pt x="1571" y="5334"/>
                  </a:lnTo>
                  <a:lnTo>
                    <a:pt x="1578" y="5333"/>
                  </a:lnTo>
                  <a:lnTo>
                    <a:pt x="1583" y="5329"/>
                  </a:lnTo>
                  <a:lnTo>
                    <a:pt x="1583" y="5302"/>
                  </a:lnTo>
                  <a:lnTo>
                    <a:pt x="1563" y="5302"/>
                  </a:lnTo>
                  <a:lnTo>
                    <a:pt x="1564" y="5309"/>
                  </a:lnTo>
                  <a:lnTo>
                    <a:pt x="1563" y="5314"/>
                  </a:lnTo>
                  <a:lnTo>
                    <a:pt x="1557" y="5326"/>
                  </a:lnTo>
                  <a:lnTo>
                    <a:pt x="1556" y="5331"/>
                  </a:lnTo>
                  <a:lnTo>
                    <a:pt x="1554" y="5336"/>
                  </a:lnTo>
                  <a:lnTo>
                    <a:pt x="1557" y="5339"/>
                  </a:lnTo>
                  <a:lnTo>
                    <a:pt x="1563" y="5343"/>
                  </a:lnTo>
                  <a:close/>
                  <a:moveTo>
                    <a:pt x="1419" y="5322"/>
                  </a:moveTo>
                  <a:lnTo>
                    <a:pt x="1414" y="5329"/>
                  </a:lnTo>
                  <a:lnTo>
                    <a:pt x="1413" y="5339"/>
                  </a:lnTo>
                  <a:lnTo>
                    <a:pt x="1413" y="5351"/>
                  </a:lnTo>
                  <a:lnTo>
                    <a:pt x="1413" y="5363"/>
                  </a:lnTo>
                  <a:lnTo>
                    <a:pt x="1419" y="5363"/>
                  </a:lnTo>
                  <a:lnTo>
                    <a:pt x="1424" y="5365"/>
                  </a:lnTo>
                  <a:lnTo>
                    <a:pt x="1428" y="5368"/>
                  </a:lnTo>
                  <a:lnTo>
                    <a:pt x="1431" y="5372"/>
                  </a:lnTo>
                  <a:lnTo>
                    <a:pt x="1438" y="5379"/>
                  </a:lnTo>
                  <a:lnTo>
                    <a:pt x="1442" y="5382"/>
                  </a:lnTo>
                  <a:lnTo>
                    <a:pt x="1447" y="5384"/>
                  </a:lnTo>
                  <a:lnTo>
                    <a:pt x="1447" y="5391"/>
                  </a:lnTo>
                  <a:lnTo>
                    <a:pt x="1448" y="5396"/>
                  </a:lnTo>
                  <a:lnTo>
                    <a:pt x="1450" y="5401"/>
                  </a:lnTo>
                  <a:lnTo>
                    <a:pt x="1455" y="5402"/>
                  </a:lnTo>
                  <a:lnTo>
                    <a:pt x="1460" y="5404"/>
                  </a:lnTo>
                  <a:lnTo>
                    <a:pt x="1467" y="5404"/>
                  </a:lnTo>
                  <a:lnTo>
                    <a:pt x="1481" y="5404"/>
                  </a:lnTo>
                  <a:lnTo>
                    <a:pt x="1482" y="5389"/>
                  </a:lnTo>
                  <a:lnTo>
                    <a:pt x="1486" y="5375"/>
                  </a:lnTo>
                  <a:lnTo>
                    <a:pt x="1488" y="5362"/>
                  </a:lnTo>
                  <a:lnTo>
                    <a:pt x="1489" y="5353"/>
                  </a:lnTo>
                  <a:lnTo>
                    <a:pt x="1488" y="5343"/>
                  </a:lnTo>
                  <a:lnTo>
                    <a:pt x="1482" y="5343"/>
                  </a:lnTo>
                  <a:lnTo>
                    <a:pt x="1477" y="5343"/>
                  </a:lnTo>
                  <a:lnTo>
                    <a:pt x="1472" y="5338"/>
                  </a:lnTo>
                  <a:lnTo>
                    <a:pt x="1464" y="5334"/>
                  </a:lnTo>
                  <a:lnTo>
                    <a:pt x="1460" y="5334"/>
                  </a:lnTo>
                  <a:lnTo>
                    <a:pt x="1453" y="5336"/>
                  </a:lnTo>
                  <a:lnTo>
                    <a:pt x="1450" y="5338"/>
                  </a:lnTo>
                  <a:lnTo>
                    <a:pt x="1447" y="5339"/>
                  </a:lnTo>
                  <a:lnTo>
                    <a:pt x="1445" y="5348"/>
                  </a:lnTo>
                  <a:lnTo>
                    <a:pt x="1443" y="5351"/>
                  </a:lnTo>
                  <a:lnTo>
                    <a:pt x="1442" y="5355"/>
                  </a:lnTo>
                  <a:lnTo>
                    <a:pt x="1438" y="5356"/>
                  </a:lnTo>
                  <a:lnTo>
                    <a:pt x="1433" y="5356"/>
                  </a:lnTo>
                  <a:lnTo>
                    <a:pt x="1433" y="5351"/>
                  </a:lnTo>
                  <a:lnTo>
                    <a:pt x="1433" y="5344"/>
                  </a:lnTo>
                  <a:lnTo>
                    <a:pt x="1433" y="5333"/>
                  </a:lnTo>
                  <a:lnTo>
                    <a:pt x="1433" y="5327"/>
                  </a:lnTo>
                  <a:lnTo>
                    <a:pt x="1431" y="5322"/>
                  </a:lnTo>
                  <a:lnTo>
                    <a:pt x="1426" y="5321"/>
                  </a:lnTo>
                  <a:lnTo>
                    <a:pt x="1419" y="5322"/>
                  </a:lnTo>
                  <a:close/>
                  <a:moveTo>
                    <a:pt x="1447" y="4660"/>
                  </a:moveTo>
                  <a:lnTo>
                    <a:pt x="1447" y="4664"/>
                  </a:lnTo>
                  <a:lnTo>
                    <a:pt x="1448" y="4665"/>
                  </a:lnTo>
                  <a:lnTo>
                    <a:pt x="1452" y="4665"/>
                  </a:lnTo>
                  <a:lnTo>
                    <a:pt x="1453" y="4664"/>
                  </a:lnTo>
                  <a:lnTo>
                    <a:pt x="1457" y="4659"/>
                  </a:lnTo>
                  <a:lnTo>
                    <a:pt x="1460" y="4653"/>
                  </a:lnTo>
                  <a:lnTo>
                    <a:pt x="1452" y="4653"/>
                  </a:lnTo>
                  <a:lnTo>
                    <a:pt x="1447" y="4650"/>
                  </a:lnTo>
                  <a:lnTo>
                    <a:pt x="1440" y="4648"/>
                  </a:lnTo>
                  <a:lnTo>
                    <a:pt x="1433" y="4647"/>
                  </a:lnTo>
                  <a:lnTo>
                    <a:pt x="1433" y="4653"/>
                  </a:lnTo>
                  <a:lnTo>
                    <a:pt x="1436" y="4657"/>
                  </a:lnTo>
                  <a:lnTo>
                    <a:pt x="1440" y="4660"/>
                  </a:lnTo>
                  <a:lnTo>
                    <a:pt x="1447" y="4660"/>
                  </a:lnTo>
                  <a:close/>
                  <a:moveTo>
                    <a:pt x="2074" y="4053"/>
                  </a:moveTo>
                  <a:lnTo>
                    <a:pt x="2074" y="4062"/>
                  </a:lnTo>
                  <a:lnTo>
                    <a:pt x="2078" y="4067"/>
                  </a:lnTo>
                  <a:lnTo>
                    <a:pt x="2079" y="4073"/>
                  </a:lnTo>
                  <a:lnTo>
                    <a:pt x="2081" y="4080"/>
                  </a:lnTo>
                  <a:lnTo>
                    <a:pt x="2090" y="4080"/>
                  </a:lnTo>
                  <a:lnTo>
                    <a:pt x="2097" y="4079"/>
                  </a:lnTo>
                  <a:lnTo>
                    <a:pt x="2103" y="4077"/>
                  </a:lnTo>
                  <a:lnTo>
                    <a:pt x="2107" y="4072"/>
                  </a:lnTo>
                  <a:lnTo>
                    <a:pt x="2110" y="4067"/>
                  </a:lnTo>
                  <a:lnTo>
                    <a:pt x="2112" y="4060"/>
                  </a:lnTo>
                  <a:lnTo>
                    <a:pt x="2115" y="4046"/>
                  </a:lnTo>
                  <a:lnTo>
                    <a:pt x="2103" y="4046"/>
                  </a:lnTo>
                  <a:lnTo>
                    <a:pt x="2091" y="4046"/>
                  </a:lnTo>
                  <a:lnTo>
                    <a:pt x="2081" y="4048"/>
                  </a:lnTo>
                  <a:lnTo>
                    <a:pt x="2074" y="4053"/>
                  </a:lnTo>
                  <a:close/>
                  <a:moveTo>
                    <a:pt x="1419" y="5752"/>
                  </a:moveTo>
                  <a:lnTo>
                    <a:pt x="1418" y="5761"/>
                  </a:lnTo>
                  <a:lnTo>
                    <a:pt x="1418" y="5767"/>
                  </a:lnTo>
                  <a:lnTo>
                    <a:pt x="1419" y="5773"/>
                  </a:lnTo>
                  <a:lnTo>
                    <a:pt x="1421" y="5778"/>
                  </a:lnTo>
                  <a:lnTo>
                    <a:pt x="1428" y="5785"/>
                  </a:lnTo>
                  <a:lnTo>
                    <a:pt x="1433" y="5793"/>
                  </a:lnTo>
                  <a:lnTo>
                    <a:pt x="1438" y="5793"/>
                  </a:lnTo>
                  <a:lnTo>
                    <a:pt x="1443" y="5793"/>
                  </a:lnTo>
                  <a:lnTo>
                    <a:pt x="1448" y="5788"/>
                  </a:lnTo>
                  <a:lnTo>
                    <a:pt x="1455" y="5785"/>
                  </a:lnTo>
                  <a:lnTo>
                    <a:pt x="1460" y="5785"/>
                  </a:lnTo>
                  <a:lnTo>
                    <a:pt x="1467" y="5786"/>
                  </a:lnTo>
                  <a:lnTo>
                    <a:pt x="1470" y="5779"/>
                  </a:lnTo>
                  <a:lnTo>
                    <a:pt x="1476" y="5774"/>
                  </a:lnTo>
                  <a:lnTo>
                    <a:pt x="1486" y="5764"/>
                  </a:lnTo>
                  <a:lnTo>
                    <a:pt x="1491" y="5759"/>
                  </a:lnTo>
                  <a:lnTo>
                    <a:pt x="1494" y="5752"/>
                  </a:lnTo>
                  <a:lnTo>
                    <a:pt x="1496" y="5744"/>
                  </a:lnTo>
                  <a:lnTo>
                    <a:pt x="1494" y="5732"/>
                  </a:lnTo>
                  <a:lnTo>
                    <a:pt x="1486" y="5730"/>
                  </a:lnTo>
                  <a:lnTo>
                    <a:pt x="1481" y="5732"/>
                  </a:lnTo>
                  <a:lnTo>
                    <a:pt x="1476" y="5733"/>
                  </a:lnTo>
                  <a:lnTo>
                    <a:pt x="1474" y="5738"/>
                  </a:lnTo>
                  <a:lnTo>
                    <a:pt x="1469" y="5747"/>
                  </a:lnTo>
                  <a:lnTo>
                    <a:pt x="1465" y="5750"/>
                  </a:lnTo>
                  <a:lnTo>
                    <a:pt x="1460" y="5752"/>
                  </a:lnTo>
                  <a:lnTo>
                    <a:pt x="1453" y="5752"/>
                  </a:lnTo>
                  <a:lnTo>
                    <a:pt x="1447" y="5752"/>
                  </a:lnTo>
                  <a:lnTo>
                    <a:pt x="1442" y="5749"/>
                  </a:lnTo>
                  <a:lnTo>
                    <a:pt x="1440" y="5747"/>
                  </a:lnTo>
                  <a:lnTo>
                    <a:pt x="1440" y="5745"/>
                  </a:lnTo>
                  <a:lnTo>
                    <a:pt x="1433" y="5745"/>
                  </a:lnTo>
                  <a:lnTo>
                    <a:pt x="1428" y="5747"/>
                  </a:lnTo>
                  <a:lnTo>
                    <a:pt x="1419" y="5752"/>
                  </a:lnTo>
                  <a:close/>
                  <a:moveTo>
                    <a:pt x="4463" y="901"/>
                  </a:moveTo>
                  <a:lnTo>
                    <a:pt x="4463" y="921"/>
                  </a:lnTo>
                  <a:lnTo>
                    <a:pt x="4469" y="923"/>
                  </a:lnTo>
                  <a:lnTo>
                    <a:pt x="4473" y="921"/>
                  </a:lnTo>
                  <a:lnTo>
                    <a:pt x="4476" y="916"/>
                  </a:lnTo>
                  <a:lnTo>
                    <a:pt x="4478" y="911"/>
                  </a:lnTo>
                  <a:lnTo>
                    <a:pt x="4476" y="906"/>
                  </a:lnTo>
                  <a:lnTo>
                    <a:pt x="4473" y="901"/>
                  </a:lnTo>
                  <a:lnTo>
                    <a:pt x="4469" y="899"/>
                  </a:lnTo>
                  <a:lnTo>
                    <a:pt x="4463" y="901"/>
                  </a:lnTo>
                  <a:close/>
                  <a:moveTo>
                    <a:pt x="5070" y="744"/>
                  </a:moveTo>
                  <a:lnTo>
                    <a:pt x="5070" y="757"/>
                  </a:lnTo>
                  <a:lnTo>
                    <a:pt x="5077" y="757"/>
                  </a:lnTo>
                  <a:lnTo>
                    <a:pt x="5080" y="750"/>
                  </a:lnTo>
                  <a:lnTo>
                    <a:pt x="5084" y="744"/>
                  </a:lnTo>
                  <a:lnTo>
                    <a:pt x="5084" y="733"/>
                  </a:lnTo>
                  <a:lnTo>
                    <a:pt x="5084" y="723"/>
                  </a:lnTo>
                  <a:lnTo>
                    <a:pt x="5078" y="723"/>
                  </a:lnTo>
                  <a:lnTo>
                    <a:pt x="5075" y="723"/>
                  </a:lnTo>
                  <a:lnTo>
                    <a:pt x="5073" y="725"/>
                  </a:lnTo>
                  <a:lnTo>
                    <a:pt x="5072" y="728"/>
                  </a:lnTo>
                  <a:lnTo>
                    <a:pt x="5070" y="735"/>
                  </a:lnTo>
                  <a:lnTo>
                    <a:pt x="5070" y="744"/>
                  </a:lnTo>
                  <a:close/>
                  <a:moveTo>
                    <a:pt x="2805" y="3364"/>
                  </a:moveTo>
                  <a:lnTo>
                    <a:pt x="2803" y="3360"/>
                  </a:lnTo>
                  <a:lnTo>
                    <a:pt x="2801" y="3359"/>
                  </a:lnTo>
                  <a:lnTo>
                    <a:pt x="2799" y="3360"/>
                  </a:lnTo>
                  <a:lnTo>
                    <a:pt x="2798" y="3364"/>
                  </a:lnTo>
                  <a:lnTo>
                    <a:pt x="2798" y="3367"/>
                  </a:lnTo>
                  <a:lnTo>
                    <a:pt x="2801" y="3369"/>
                  </a:lnTo>
                  <a:lnTo>
                    <a:pt x="2803" y="3367"/>
                  </a:lnTo>
                  <a:lnTo>
                    <a:pt x="2805" y="3364"/>
                  </a:lnTo>
                  <a:close/>
                  <a:moveTo>
                    <a:pt x="3303" y="2443"/>
                  </a:moveTo>
                  <a:lnTo>
                    <a:pt x="3303" y="2422"/>
                  </a:lnTo>
                  <a:lnTo>
                    <a:pt x="3297" y="2424"/>
                  </a:lnTo>
                  <a:lnTo>
                    <a:pt x="3294" y="2426"/>
                  </a:lnTo>
                  <a:lnTo>
                    <a:pt x="3291" y="2429"/>
                  </a:lnTo>
                  <a:lnTo>
                    <a:pt x="3291" y="2432"/>
                  </a:lnTo>
                  <a:lnTo>
                    <a:pt x="3291" y="2436"/>
                  </a:lnTo>
                  <a:lnTo>
                    <a:pt x="3294" y="2439"/>
                  </a:lnTo>
                  <a:lnTo>
                    <a:pt x="3297" y="2441"/>
                  </a:lnTo>
                  <a:lnTo>
                    <a:pt x="3303" y="2443"/>
                  </a:lnTo>
                  <a:close/>
                  <a:moveTo>
                    <a:pt x="3323" y="2306"/>
                  </a:moveTo>
                  <a:lnTo>
                    <a:pt x="3323" y="2310"/>
                  </a:lnTo>
                  <a:lnTo>
                    <a:pt x="3326" y="2313"/>
                  </a:lnTo>
                  <a:lnTo>
                    <a:pt x="3332" y="2315"/>
                  </a:lnTo>
                  <a:lnTo>
                    <a:pt x="3337" y="2315"/>
                  </a:lnTo>
                  <a:lnTo>
                    <a:pt x="3340" y="2313"/>
                  </a:lnTo>
                  <a:lnTo>
                    <a:pt x="3344" y="2310"/>
                  </a:lnTo>
                  <a:lnTo>
                    <a:pt x="3345" y="2305"/>
                  </a:lnTo>
                  <a:lnTo>
                    <a:pt x="3344" y="2299"/>
                  </a:lnTo>
                  <a:lnTo>
                    <a:pt x="3337" y="2299"/>
                  </a:lnTo>
                  <a:lnTo>
                    <a:pt x="3330" y="2299"/>
                  </a:lnTo>
                  <a:lnTo>
                    <a:pt x="3325" y="2301"/>
                  </a:lnTo>
                  <a:lnTo>
                    <a:pt x="3323" y="2306"/>
                  </a:lnTo>
                  <a:close/>
                  <a:moveTo>
                    <a:pt x="3535" y="2074"/>
                  </a:moveTo>
                  <a:lnTo>
                    <a:pt x="3555" y="2074"/>
                  </a:lnTo>
                  <a:lnTo>
                    <a:pt x="3555" y="2069"/>
                  </a:lnTo>
                  <a:lnTo>
                    <a:pt x="3555" y="2066"/>
                  </a:lnTo>
                  <a:lnTo>
                    <a:pt x="3553" y="2064"/>
                  </a:lnTo>
                  <a:lnTo>
                    <a:pt x="3550" y="2062"/>
                  </a:lnTo>
                  <a:lnTo>
                    <a:pt x="3543" y="2061"/>
                  </a:lnTo>
                  <a:lnTo>
                    <a:pt x="3535" y="2061"/>
                  </a:lnTo>
                  <a:lnTo>
                    <a:pt x="3531" y="2066"/>
                  </a:lnTo>
                  <a:lnTo>
                    <a:pt x="3530" y="2069"/>
                  </a:lnTo>
                  <a:lnTo>
                    <a:pt x="3531" y="2073"/>
                  </a:lnTo>
                  <a:lnTo>
                    <a:pt x="3535" y="2074"/>
                  </a:lnTo>
                  <a:close/>
                  <a:moveTo>
                    <a:pt x="3036" y="2982"/>
                  </a:moveTo>
                  <a:lnTo>
                    <a:pt x="3033" y="2982"/>
                  </a:lnTo>
                  <a:lnTo>
                    <a:pt x="3031" y="2983"/>
                  </a:lnTo>
                  <a:lnTo>
                    <a:pt x="3030" y="2989"/>
                  </a:lnTo>
                  <a:lnTo>
                    <a:pt x="3028" y="2994"/>
                  </a:lnTo>
                  <a:lnTo>
                    <a:pt x="3026" y="2995"/>
                  </a:lnTo>
                  <a:lnTo>
                    <a:pt x="3023" y="2995"/>
                  </a:lnTo>
                  <a:lnTo>
                    <a:pt x="3023" y="3004"/>
                  </a:lnTo>
                  <a:lnTo>
                    <a:pt x="3023" y="3014"/>
                  </a:lnTo>
                  <a:lnTo>
                    <a:pt x="3021" y="3026"/>
                  </a:lnTo>
                  <a:lnTo>
                    <a:pt x="3023" y="3035"/>
                  </a:lnTo>
                  <a:lnTo>
                    <a:pt x="3023" y="3038"/>
                  </a:lnTo>
                  <a:lnTo>
                    <a:pt x="3023" y="3041"/>
                  </a:lnTo>
                  <a:lnTo>
                    <a:pt x="3026" y="3043"/>
                  </a:lnTo>
                  <a:lnTo>
                    <a:pt x="3035" y="3045"/>
                  </a:lnTo>
                  <a:lnTo>
                    <a:pt x="3035" y="3050"/>
                  </a:lnTo>
                  <a:lnTo>
                    <a:pt x="3033" y="3053"/>
                  </a:lnTo>
                  <a:lnTo>
                    <a:pt x="3026" y="3062"/>
                  </a:lnTo>
                  <a:lnTo>
                    <a:pt x="3011" y="3072"/>
                  </a:lnTo>
                  <a:lnTo>
                    <a:pt x="3011" y="3076"/>
                  </a:lnTo>
                  <a:lnTo>
                    <a:pt x="3011" y="3077"/>
                  </a:lnTo>
                  <a:lnTo>
                    <a:pt x="3004" y="3084"/>
                  </a:lnTo>
                  <a:lnTo>
                    <a:pt x="2999" y="3093"/>
                  </a:lnTo>
                  <a:lnTo>
                    <a:pt x="2994" y="3101"/>
                  </a:lnTo>
                  <a:lnTo>
                    <a:pt x="2992" y="3108"/>
                  </a:lnTo>
                  <a:lnTo>
                    <a:pt x="2992" y="3111"/>
                  </a:lnTo>
                  <a:lnTo>
                    <a:pt x="2989" y="3130"/>
                  </a:lnTo>
                  <a:lnTo>
                    <a:pt x="2987" y="3140"/>
                  </a:lnTo>
                  <a:lnTo>
                    <a:pt x="2989" y="3152"/>
                  </a:lnTo>
                  <a:lnTo>
                    <a:pt x="3001" y="3149"/>
                  </a:lnTo>
                  <a:lnTo>
                    <a:pt x="3011" y="3146"/>
                  </a:lnTo>
                  <a:lnTo>
                    <a:pt x="3019" y="3140"/>
                  </a:lnTo>
                  <a:lnTo>
                    <a:pt x="3025" y="3134"/>
                  </a:lnTo>
                  <a:lnTo>
                    <a:pt x="3026" y="3130"/>
                  </a:lnTo>
                  <a:lnTo>
                    <a:pt x="3030" y="3118"/>
                  </a:lnTo>
                  <a:lnTo>
                    <a:pt x="3031" y="3113"/>
                  </a:lnTo>
                  <a:lnTo>
                    <a:pt x="3035" y="3108"/>
                  </a:lnTo>
                  <a:lnTo>
                    <a:pt x="3038" y="3106"/>
                  </a:lnTo>
                  <a:lnTo>
                    <a:pt x="3042" y="3105"/>
                  </a:lnTo>
                  <a:lnTo>
                    <a:pt x="3043" y="3103"/>
                  </a:lnTo>
                  <a:lnTo>
                    <a:pt x="3048" y="3096"/>
                  </a:lnTo>
                  <a:lnTo>
                    <a:pt x="3050" y="3086"/>
                  </a:lnTo>
                  <a:lnTo>
                    <a:pt x="3055" y="3079"/>
                  </a:lnTo>
                  <a:lnTo>
                    <a:pt x="3057" y="3077"/>
                  </a:lnTo>
                  <a:lnTo>
                    <a:pt x="3059" y="3074"/>
                  </a:lnTo>
                  <a:lnTo>
                    <a:pt x="3064" y="3070"/>
                  </a:lnTo>
                  <a:lnTo>
                    <a:pt x="3065" y="3055"/>
                  </a:lnTo>
                  <a:lnTo>
                    <a:pt x="3064" y="3041"/>
                  </a:lnTo>
                  <a:lnTo>
                    <a:pt x="3062" y="3029"/>
                  </a:lnTo>
                  <a:lnTo>
                    <a:pt x="3059" y="3018"/>
                  </a:lnTo>
                  <a:lnTo>
                    <a:pt x="3054" y="3007"/>
                  </a:lnTo>
                  <a:lnTo>
                    <a:pt x="3048" y="2999"/>
                  </a:lnTo>
                  <a:lnTo>
                    <a:pt x="3036" y="2982"/>
                  </a:lnTo>
                  <a:close/>
                  <a:moveTo>
                    <a:pt x="3043" y="2941"/>
                  </a:moveTo>
                  <a:lnTo>
                    <a:pt x="3042" y="2946"/>
                  </a:lnTo>
                  <a:lnTo>
                    <a:pt x="3040" y="2948"/>
                  </a:lnTo>
                  <a:lnTo>
                    <a:pt x="3036" y="2948"/>
                  </a:lnTo>
                  <a:lnTo>
                    <a:pt x="3036" y="2954"/>
                  </a:lnTo>
                  <a:lnTo>
                    <a:pt x="3038" y="2960"/>
                  </a:lnTo>
                  <a:lnTo>
                    <a:pt x="3040" y="2961"/>
                  </a:lnTo>
                  <a:lnTo>
                    <a:pt x="3042" y="2960"/>
                  </a:lnTo>
                  <a:lnTo>
                    <a:pt x="3045" y="2958"/>
                  </a:lnTo>
                  <a:lnTo>
                    <a:pt x="3050" y="2949"/>
                  </a:lnTo>
                  <a:lnTo>
                    <a:pt x="3054" y="2948"/>
                  </a:lnTo>
                  <a:lnTo>
                    <a:pt x="3057" y="2948"/>
                  </a:lnTo>
                  <a:lnTo>
                    <a:pt x="3055" y="2939"/>
                  </a:lnTo>
                  <a:lnTo>
                    <a:pt x="3055" y="2937"/>
                  </a:lnTo>
                  <a:lnTo>
                    <a:pt x="3054" y="2937"/>
                  </a:lnTo>
                  <a:lnTo>
                    <a:pt x="3048" y="2939"/>
                  </a:lnTo>
                  <a:lnTo>
                    <a:pt x="3043" y="2941"/>
                  </a:lnTo>
                  <a:close/>
                  <a:moveTo>
                    <a:pt x="3732" y="1679"/>
                  </a:moveTo>
                  <a:lnTo>
                    <a:pt x="3724" y="1684"/>
                  </a:lnTo>
                  <a:lnTo>
                    <a:pt x="3720" y="1687"/>
                  </a:lnTo>
                  <a:lnTo>
                    <a:pt x="3719" y="1692"/>
                  </a:lnTo>
                  <a:lnTo>
                    <a:pt x="3714" y="1694"/>
                  </a:lnTo>
                  <a:lnTo>
                    <a:pt x="3709" y="1696"/>
                  </a:lnTo>
                  <a:lnTo>
                    <a:pt x="3707" y="1701"/>
                  </a:lnTo>
                  <a:lnTo>
                    <a:pt x="3705" y="1706"/>
                  </a:lnTo>
                  <a:lnTo>
                    <a:pt x="3705" y="1719"/>
                  </a:lnTo>
                  <a:lnTo>
                    <a:pt x="3705" y="1733"/>
                  </a:lnTo>
                  <a:lnTo>
                    <a:pt x="3715" y="1735"/>
                  </a:lnTo>
                  <a:lnTo>
                    <a:pt x="3722" y="1731"/>
                  </a:lnTo>
                  <a:lnTo>
                    <a:pt x="3727" y="1728"/>
                  </a:lnTo>
                  <a:lnTo>
                    <a:pt x="3732" y="1723"/>
                  </a:lnTo>
                  <a:lnTo>
                    <a:pt x="3738" y="1718"/>
                  </a:lnTo>
                  <a:lnTo>
                    <a:pt x="3743" y="1714"/>
                  </a:lnTo>
                  <a:lnTo>
                    <a:pt x="3749" y="1713"/>
                  </a:lnTo>
                  <a:lnTo>
                    <a:pt x="3760" y="1713"/>
                  </a:lnTo>
                  <a:lnTo>
                    <a:pt x="3761" y="1704"/>
                  </a:lnTo>
                  <a:lnTo>
                    <a:pt x="3760" y="1697"/>
                  </a:lnTo>
                  <a:lnTo>
                    <a:pt x="3756" y="1692"/>
                  </a:lnTo>
                  <a:lnTo>
                    <a:pt x="3753" y="1689"/>
                  </a:lnTo>
                  <a:lnTo>
                    <a:pt x="3749" y="1685"/>
                  </a:lnTo>
                  <a:lnTo>
                    <a:pt x="3746" y="1680"/>
                  </a:lnTo>
                  <a:lnTo>
                    <a:pt x="3744" y="1673"/>
                  </a:lnTo>
                  <a:lnTo>
                    <a:pt x="3746" y="1665"/>
                  </a:lnTo>
                  <a:lnTo>
                    <a:pt x="3739" y="1665"/>
                  </a:lnTo>
                  <a:lnTo>
                    <a:pt x="3736" y="1668"/>
                  </a:lnTo>
                  <a:lnTo>
                    <a:pt x="3732" y="1673"/>
                  </a:lnTo>
                  <a:lnTo>
                    <a:pt x="3732" y="1679"/>
                  </a:lnTo>
                  <a:close/>
                  <a:moveTo>
                    <a:pt x="6032" y="812"/>
                  </a:moveTo>
                  <a:lnTo>
                    <a:pt x="6024" y="807"/>
                  </a:lnTo>
                  <a:lnTo>
                    <a:pt x="6017" y="802"/>
                  </a:lnTo>
                  <a:lnTo>
                    <a:pt x="6015" y="800"/>
                  </a:lnTo>
                  <a:lnTo>
                    <a:pt x="6013" y="795"/>
                  </a:lnTo>
                  <a:lnTo>
                    <a:pt x="6012" y="790"/>
                  </a:lnTo>
                  <a:lnTo>
                    <a:pt x="6012" y="785"/>
                  </a:lnTo>
                  <a:lnTo>
                    <a:pt x="6003" y="779"/>
                  </a:lnTo>
                  <a:lnTo>
                    <a:pt x="5996" y="774"/>
                  </a:lnTo>
                  <a:lnTo>
                    <a:pt x="5995" y="773"/>
                  </a:lnTo>
                  <a:lnTo>
                    <a:pt x="5993" y="768"/>
                  </a:lnTo>
                  <a:lnTo>
                    <a:pt x="5991" y="762"/>
                  </a:lnTo>
                  <a:lnTo>
                    <a:pt x="5991" y="757"/>
                  </a:lnTo>
                  <a:lnTo>
                    <a:pt x="5977" y="757"/>
                  </a:lnTo>
                  <a:lnTo>
                    <a:pt x="5964" y="757"/>
                  </a:lnTo>
                  <a:lnTo>
                    <a:pt x="5960" y="757"/>
                  </a:lnTo>
                  <a:lnTo>
                    <a:pt x="5948" y="750"/>
                  </a:lnTo>
                  <a:lnTo>
                    <a:pt x="5943" y="749"/>
                  </a:lnTo>
                  <a:lnTo>
                    <a:pt x="5940" y="749"/>
                  </a:lnTo>
                  <a:lnTo>
                    <a:pt x="5936" y="749"/>
                  </a:lnTo>
                  <a:lnTo>
                    <a:pt x="5933" y="750"/>
                  </a:lnTo>
                  <a:lnTo>
                    <a:pt x="5928" y="752"/>
                  </a:lnTo>
                  <a:lnTo>
                    <a:pt x="5921" y="756"/>
                  </a:lnTo>
                  <a:lnTo>
                    <a:pt x="5914" y="757"/>
                  </a:lnTo>
                  <a:lnTo>
                    <a:pt x="5909" y="757"/>
                  </a:lnTo>
                  <a:lnTo>
                    <a:pt x="5906" y="756"/>
                  </a:lnTo>
                  <a:lnTo>
                    <a:pt x="5902" y="756"/>
                  </a:lnTo>
                  <a:lnTo>
                    <a:pt x="5894" y="750"/>
                  </a:lnTo>
                  <a:lnTo>
                    <a:pt x="5887" y="744"/>
                  </a:lnTo>
                  <a:lnTo>
                    <a:pt x="5878" y="739"/>
                  </a:lnTo>
                  <a:lnTo>
                    <a:pt x="5873" y="737"/>
                  </a:lnTo>
                  <a:lnTo>
                    <a:pt x="5868" y="737"/>
                  </a:lnTo>
                  <a:lnTo>
                    <a:pt x="5860" y="742"/>
                  </a:lnTo>
                  <a:lnTo>
                    <a:pt x="5856" y="745"/>
                  </a:lnTo>
                  <a:lnTo>
                    <a:pt x="5855" y="750"/>
                  </a:lnTo>
                  <a:lnTo>
                    <a:pt x="5855" y="757"/>
                  </a:lnTo>
                  <a:lnTo>
                    <a:pt x="5855" y="764"/>
                  </a:lnTo>
                  <a:lnTo>
                    <a:pt x="5855" y="768"/>
                  </a:lnTo>
                  <a:lnTo>
                    <a:pt x="5855" y="771"/>
                  </a:lnTo>
                  <a:lnTo>
                    <a:pt x="5855" y="778"/>
                  </a:lnTo>
                  <a:lnTo>
                    <a:pt x="5855" y="785"/>
                  </a:lnTo>
                  <a:lnTo>
                    <a:pt x="5855" y="797"/>
                  </a:lnTo>
                  <a:lnTo>
                    <a:pt x="5855" y="802"/>
                  </a:lnTo>
                  <a:lnTo>
                    <a:pt x="5853" y="803"/>
                  </a:lnTo>
                  <a:lnTo>
                    <a:pt x="5848" y="805"/>
                  </a:lnTo>
                  <a:lnTo>
                    <a:pt x="5841" y="805"/>
                  </a:lnTo>
                  <a:lnTo>
                    <a:pt x="5829" y="803"/>
                  </a:lnTo>
                  <a:lnTo>
                    <a:pt x="5827" y="803"/>
                  </a:lnTo>
                  <a:lnTo>
                    <a:pt x="5829" y="802"/>
                  </a:lnTo>
                  <a:lnTo>
                    <a:pt x="5836" y="797"/>
                  </a:lnTo>
                  <a:lnTo>
                    <a:pt x="5839" y="795"/>
                  </a:lnTo>
                  <a:lnTo>
                    <a:pt x="5841" y="791"/>
                  </a:lnTo>
                  <a:lnTo>
                    <a:pt x="5841" y="788"/>
                  </a:lnTo>
                  <a:lnTo>
                    <a:pt x="5843" y="786"/>
                  </a:lnTo>
                  <a:lnTo>
                    <a:pt x="5848" y="781"/>
                  </a:lnTo>
                  <a:lnTo>
                    <a:pt x="5848" y="776"/>
                  </a:lnTo>
                  <a:lnTo>
                    <a:pt x="5846" y="771"/>
                  </a:lnTo>
                  <a:lnTo>
                    <a:pt x="5841" y="766"/>
                  </a:lnTo>
                  <a:lnTo>
                    <a:pt x="5837" y="762"/>
                  </a:lnTo>
                  <a:lnTo>
                    <a:pt x="5834" y="757"/>
                  </a:lnTo>
                  <a:lnTo>
                    <a:pt x="5832" y="752"/>
                  </a:lnTo>
                  <a:lnTo>
                    <a:pt x="5834" y="747"/>
                  </a:lnTo>
                  <a:lnTo>
                    <a:pt x="5834" y="744"/>
                  </a:lnTo>
                  <a:lnTo>
                    <a:pt x="5831" y="744"/>
                  </a:lnTo>
                  <a:lnTo>
                    <a:pt x="5827" y="744"/>
                  </a:lnTo>
                  <a:lnTo>
                    <a:pt x="5820" y="735"/>
                  </a:lnTo>
                  <a:lnTo>
                    <a:pt x="5819" y="733"/>
                  </a:lnTo>
                  <a:lnTo>
                    <a:pt x="5817" y="733"/>
                  </a:lnTo>
                  <a:lnTo>
                    <a:pt x="5810" y="737"/>
                  </a:lnTo>
                  <a:lnTo>
                    <a:pt x="5800" y="744"/>
                  </a:lnTo>
                  <a:lnTo>
                    <a:pt x="5800" y="752"/>
                  </a:lnTo>
                  <a:lnTo>
                    <a:pt x="5798" y="759"/>
                  </a:lnTo>
                  <a:lnTo>
                    <a:pt x="5793" y="764"/>
                  </a:lnTo>
                  <a:lnTo>
                    <a:pt x="5786" y="764"/>
                  </a:lnTo>
                  <a:lnTo>
                    <a:pt x="5788" y="757"/>
                  </a:lnTo>
                  <a:lnTo>
                    <a:pt x="5786" y="754"/>
                  </a:lnTo>
                  <a:lnTo>
                    <a:pt x="5785" y="750"/>
                  </a:lnTo>
                  <a:lnTo>
                    <a:pt x="5779" y="750"/>
                  </a:lnTo>
                  <a:lnTo>
                    <a:pt x="5769" y="750"/>
                  </a:lnTo>
                  <a:lnTo>
                    <a:pt x="5759" y="750"/>
                  </a:lnTo>
                  <a:lnTo>
                    <a:pt x="5761" y="747"/>
                  </a:lnTo>
                  <a:lnTo>
                    <a:pt x="5762" y="744"/>
                  </a:lnTo>
                  <a:lnTo>
                    <a:pt x="5764" y="742"/>
                  </a:lnTo>
                  <a:lnTo>
                    <a:pt x="5766" y="737"/>
                  </a:lnTo>
                  <a:lnTo>
                    <a:pt x="5766" y="730"/>
                  </a:lnTo>
                  <a:lnTo>
                    <a:pt x="5757" y="727"/>
                  </a:lnTo>
                  <a:lnTo>
                    <a:pt x="5749" y="723"/>
                  </a:lnTo>
                  <a:lnTo>
                    <a:pt x="5742" y="718"/>
                  </a:lnTo>
                  <a:lnTo>
                    <a:pt x="5740" y="715"/>
                  </a:lnTo>
                  <a:lnTo>
                    <a:pt x="5739" y="710"/>
                  </a:lnTo>
                  <a:lnTo>
                    <a:pt x="5716" y="710"/>
                  </a:lnTo>
                  <a:lnTo>
                    <a:pt x="5694" y="708"/>
                  </a:lnTo>
                  <a:lnTo>
                    <a:pt x="5686" y="706"/>
                  </a:lnTo>
                  <a:lnTo>
                    <a:pt x="5677" y="704"/>
                  </a:lnTo>
                  <a:lnTo>
                    <a:pt x="5670" y="701"/>
                  </a:lnTo>
                  <a:lnTo>
                    <a:pt x="5664" y="696"/>
                  </a:lnTo>
                  <a:lnTo>
                    <a:pt x="5609" y="696"/>
                  </a:lnTo>
                  <a:lnTo>
                    <a:pt x="5609" y="689"/>
                  </a:lnTo>
                  <a:lnTo>
                    <a:pt x="5611" y="684"/>
                  </a:lnTo>
                  <a:lnTo>
                    <a:pt x="5616" y="682"/>
                  </a:lnTo>
                  <a:lnTo>
                    <a:pt x="5623" y="681"/>
                  </a:lnTo>
                  <a:lnTo>
                    <a:pt x="5636" y="682"/>
                  </a:lnTo>
                  <a:lnTo>
                    <a:pt x="5650" y="682"/>
                  </a:lnTo>
                  <a:lnTo>
                    <a:pt x="5679" y="682"/>
                  </a:lnTo>
                  <a:lnTo>
                    <a:pt x="5704" y="682"/>
                  </a:lnTo>
                  <a:lnTo>
                    <a:pt x="5710" y="684"/>
                  </a:lnTo>
                  <a:lnTo>
                    <a:pt x="5715" y="682"/>
                  </a:lnTo>
                  <a:lnTo>
                    <a:pt x="5718" y="681"/>
                  </a:lnTo>
                  <a:lnTo>
                    <a:pt x="5720" y="677"/>
                  </a:lnTo>
                  <a:lnTo>
                    <a:pt x="5725" y="672"/>
                  </a:lnTo>
                  <a:lnTo>
                    <a:pt x="5727" y="670"/>
                  </a:lnTo>
                  <a:lnTo>
                    <a:pt x="5732" y="669"/>
                  </a:lnTo>
                  <a:lnTo>
                    <a:pt x="5752" y="669"/>
                  </a:lnTo>
                  <a:lnTo>
                    <a:pt x="5761" y="669"/>
                  </a:lnTo>
                  <a:lnTo>
                    <a:pt x="5769" y="667"/>
                  </a:lnTo>
                  <a:lnTo>
                    <a:pt x="5773" y="667"/>
                  </a:lnTo>
                  <a:lnTo>
                    <a:pt x="5778" y="662"/>
                  </a:lnTo>
                  <a:lnTo>
                    <a:pt x="5781" y="662"/>
                  </a:lnTo>
                  <a:lnTo>
                    <a:pt x="5785" y="664"/>
                  </a:lnTo>
                  <a:lnTo>
                    <a:pt x="5788" y="669"/>
                  </a:lnTo>
                  <a:lnTo>
                    <a:pt x="5791" y="674"/>
                  </a:lnTo>
                  <a:lnTo>
                    <a:pt x="5795" y="677"/>
                  </a:lnTo>
                  <a:lnTo>
                    <a:pt x="5798" y="677"/>
                  </a:lnTo>
                  <a:lnTo>
                    <a:pt x="5803" y="675"/>
                  </a:lnTo>
                  <a:lnTo>
                    <a:pt x="5807" y="675"/>
                  </a:lnTo>
                  <a:lnTo>
                    <a:pt x="5814" y="675"/>
                  </a:lnTo>
                  <a:lnTo>
                    <a:pt x="5819" y="672"/>
                  </a:lnTo>
                  <a:lnTo>
                    <a:pt x="5826" y="670"/>
                  </a:lnTo>
                  <a:lnTo>
                    <a:pt x="5831" y="667"/>
                  </a:lnTo>
                  <a:lnTo>
                    <a:pt x="5832" y="665"/>
                  </a:lnTo>
                  <a:lnTo>
                    <a:pt x="5834" y="662"/>
                  </a:lnTo>
                  <a:lnTo>
                    <a:pt x="5836" y="650"/>
                  </a:lnTo>
                  <a:lnTo>
                    <a:pt x="5837" y="645"/>
                  </a:lnTo>
                  <a:lnTo>
                    <a:pt x="5841" y="641"/>
                  </a:lnTo>
                  <a:lnTo>
                    <a:pt x="5848" y="638"/>
                  </a:lnTo>
                  <a:lnTo>
                    <a:pt x="5853" y="636"/>
                  </a:lnTo>
                  <a:lnTo>
                    <a:pt x="5855" y="635"/>
                  </a:lnTo>
                  <a:lnTo>
                    <a:pt x="5855" y="633"/>
                  </a:lnTo>
                  <a:lnTo>
                    <a:pt x="5856" y="624"/>
                  </a:lnTo>
                  <a:lnTo>
                    <a:pt x="5860" y="616"/>
                  </a:lnTo>
                  <a:lnTo>
                    <a:pt x="5863" y="607"/>
                  </a:lnTo>
                  <a:lnTo>
                    <a:pt x="5868" y="597"/>
                  </a:lnTo>
                  <a:lnTo>
                    <a:pt x="5868" y="594"/>
                  </a:lnTo>
                  <a:lnTo>
                    <a:pt x="5872" y="594"/>
                  </a:lnTo>
                  <a:lnTo>
                    <a:pt x="5878" y="582"/>
                  </a:lnTo>
                  <a:lnTo>
                    <a:pt x="5887" y="571"/>
                  </a:lnTo>
                  <a:lnTo>
                    <a:pt x="5892" y="566"/>
                  </a:lnTo>
                  <a:lnTo>
                    <a:pt x="5899" y="563"/>
                  </a:lnTo>
                  <a:lnTo>
                    <a:pt x="5907" y="560"/>
                  </a:lnTo>
                  <a:lnTo>
                    <a:pt x="5916" y="558"/>
                  </a:lnTo>
                  <a:lnTo>
                    <a:pt x="5924" y="554"/>
                  </a:lnTo>
                  <a:lnTo>
                    <a:pt x="5926" y="553"/>
                  </a:lnTo>
                  <a:lnTo>
                    <a:pt x="5930" y="549"/>
                  </a:lnTo>
                  <a:lnTo>
                    <a:pt x="5933" y="548"/>
                  </a:lnTo>
                  <a:lnTo>
                    <a:pt x="5940" y="542"/>
                  </a:lnTo>
                  <a:lnTo>
                    <a:pt x="5942" y="539"/>
                  </a:lnTo>
                  <a:lnTo>
                    <a:pt x="5943" y="536"/>
                  </a:lnTo>
                  <a:lnTo>
                    <a:pt x="5942" y="529"/>
                  </a:lnTo>
                  <a:lnTo>
                    <a:pt x="5940" y="522"/>
                  </a:lnTo>
                  <a:lnTo>
                    <a:pt x="5938" y="519"/>
                  </a:lnTo>
                  <a:lnTo>
                    <a:pt x="5936" y="505"/>
                  </a:lnTo>
                  <a:lnTo>
                    <a:pt x="5931" y="495"/>
                  </a:lnTo>
                  <a:lnTo>
                    <a:pt x="5926" y="486"/>
                  </a:lnTo>
                  <a:lnTo>
                    <a:pt x="5916" y="471"/>
                  </a:lnTo>
                  <a:lnTo>
                    <a:pt x="5875" y="471"/>
                  </a:lnTo>
                  <a:lnTo>
                    <a:pt x="5873" y="467"/>
                  </a:lnTo>
                  <a:lnTo>
                    <a:pt x="5870" y="466"/>
                  </a:lnTo>
                  <a:lnTo>
                    <a:pt x="5861" y="464"/>
                  </a:lnTo>
                  <a:lnTo>
                    <a:pt x="5861" y="454"/>
                  </a:lnTo>
                  <a:lnTo>
                    <a:pt x="5860" y="450"/>
                  </a:lnTo>
                  <a:lnTo>
                    <a:pt x="5856" y="447"/>
                  </a:lnTo>
                  <a:lnTo>
                    <a:pt x="5855" y="445"/>
                  </a:lnTo>
                  <a:lnTo>
                    <a:pt x="5851" y="443"/>
                  </a:lnTo>
                  <a:lnTo>
                    <a:pt x="5841" y="443"/>
                  </a:lnTo>
                  <a:lnTo>
                    <a:pt x="5841" y="440"/>
                  </a:lnTo>
                  <a:lnTo>
                    <a:pt x="5839" y="438"/>
                  </a:lnTo>
                  <a:lnTo>
                    <a:pt x="5834" y="437"/>
                  </a:lnTo>
                  <a:lnTo>
                    <a:pt x="5826" y="437"/>
                  </a:lnTo>
                  <a:lnTo>
                    <a:pt x="5817" y="438"/>
                  </a:lnTo>
                  <a:lnTo>
                    <a:pt x="5810" y="440"/>
                  </a:lnTo>
                  <a:lnTo>
                    <a:pt x="5803" y="443"/>
                  </a:lnTo>
                  <a:lnTo>
                    <a:pt x="5798" y="449"/>
                  </a:lnTo>
                  <a:lnTo>
                    <a:pt x="5793" y="452"/>
                  </a:lnTo>
                  <a:lnTo>
                    <a:pt x="5786" y="464"/>
                  </a:lnTo>
                  <a:lnTo>
                    <a:pt x="5781" y="461"/>
                  </a:lnTo>
                  <a:lnTo>
                    <a:pt x="5779" y="455"/>
                  </a:lnTo>
                  <a:lnTo>
                    <a:pt x="5781" y="452"/>
                  </a:lnTo>
                  <a:lnTo>
                    <a:pt x="5785" y="449"/>
                  </a:lnTo>
                  <a:lnTo>
                    <a:pt x="5790" y="443"/>
                  </a:lnTo>
                  <a:lnTo>
                    <a:pt x="5793" y="438"/>
                  </a:lnTo>
                  <a:lnTo>
                    <a:pt x="5795" y="431"/>
                  </a:lnTo>
                  <a:lnTo>
                    <a:pt x="5793" y="423"/>
                  </a:lnTo>
                  <a:lnTo>
                    <a:pt x="5791" y="420"/>
                  </a:lnTo>
                  <a:lnTo>
                    <a:pt x="5788" y="420"/>
                  </a:lnTo>
                  <a:lnTo>
                    <a:pt x="5785" y="421"/>
                  </a:lnTo>
                  <a:lnTo>
                    <a:pt x="5779" y="423"/>
                  </a:lnTo>
                  <a:lnTo>
                    <a:pt x="5771" y="418"/>
                  </a:lnTo>
                  <a:lnTo>
                    <a:pt x="5766" y="416"/>
                  </a:lnTo>
                  <a:lnTo>
                    <a:pt x="5759" y="416"/>
                  </a:lnTo>
                  <a:lnTo>
                    <a:pt x="5759" y="411"/>
                  </a:lnTo>
                  <a:lnTo>
                    <a:pt x="5759" y="406"/>
                  </a:lnTo>
                  <a:lnTo>
                    <a:pt x="5756" y="404"/>
                  </a:lnTo>
                  <a:lnTo>
                    <a:pt x="5752" y="402"/>
                  </a:lnTo>
                  <a:lnTo>
                    <a:pt x="5745" y="399"/>
                  </a:lnTo>
                  <a:lnTo>
                    <a:pt x="5742" y="397"/>
                  </a:lnTo>
                  <a:lnTo>
                    <a:pt x="5739" y="396"/>
                  </a:lnTo>
                  <a:lnTo>
                    <a:pt x="5732" y="396"/>
                  </a:lnTo>
                  <a:lnTo>
                    <a:pt x="5725" y="399"/>
                  </a:lnTo>
                  <a:lnTo>
                    <a:pt x="5722" y="402"/>
                  </a:lnTo>
                  <a:lnTo>
                    <a:pt x="5718" y="406"/>
                  </a:lnTo>
                  <a:lnTo>
                    <a:pt x="5715" y="418"/>
                  </a:lnTo>
                  <a:lnTo>
                    <a:pt x="5711" y="430"/>
                  </a:lnTo>
                  <a:lnTo>
                    <a:pt x="5708" y="430"/>
                  </a:lnTo>
                  <a:lnTo>
                    <a:pt x="5706" y="428"/>
                  </a:lnTo>
                  <a:lnTo>
                    <a:pt x="5704" y="423"/>
                  </a:lnTo>
                  <a:lnTo>
                    <a:pt x="5704" y="409"/>
                  </a:lnTo>
                  <a:lnTo>
                    <a:pt x="5701" y="408"/>
                  </a:lnTo>
                  <a:lnTo>
                    <a:pt x="5699" y="404"/>
                  </a:lnTo>
                  <a:lnTo>
                    <a:pt x="5698" y="396"/>
                  </a:lnTo>
                  <a:lnTo>
                    <a:pt x="5672" y="401"/>
                  </a:lnTo>
                  <a:lnTo>
                    <a:pt x="5660" y="404"/>
                  </a:lnTo>
                  <a:lnTo>
                    <a:pt x="5650" y="409"/>
                  </a:lnTo>
                  <a:lnTo>
                    <a:pt x="5645" y="408"/>
                  </a:lnTo>
                  <a:lnTo>
                    <a:pt x="5643" y="406"/>
                  </a:lnTo>
                  <a:lnTo>
                    <a:pt x="5643" y="402"/>
                  </a:lnTo>
                  <a:lnTo>
                    <a:pt x="5643" y="394"/>
                  </a:lnTo>
                  <a:lnTo>
                    <a:pt x="5640" y="389"/>
                  </a:lnTo>
                  <a:lnTo>
                    <a:pt x="5636" y="384"/>
                  </a:lnTo>
                  <a:lnTo>
                    <a:pt x="5631" y="380"/>
                  </a:lnTo>
                  <a:lnTo>
                    <a:pt x="5623" y="372"/>
                  </a:lnTo>
                  <a:lnTo>
                    <a:pt x="5618" y="368"/>
                  </a:lnTo>
                  <a:lnTo>
                    <a:pt x="5616" y="361"/>
                  </a:lnTo>
                  <a:lnTo>
                    <a:pt x="5600" y="360"/>
                  </a:lnTo>
                  <a:lnTo>
                    <a:pt x="5587" y="356"/>
                  </a:lnTo>
                  <a:lnTo>
                    <a:pt x="5575" y="355"/>
                  </a:lnTo>
                  <a:lnTo>
                    <a:pt x="5561" y="355"/>
                  </a:lnTo>
                  <a:lnTo>
                    <a:pt x="5554" y="355"/>
                  </a:lnTo>
                  <a:lnTo>
                    <a:pt x="5551" y="355"/>
                  </a:lnTo>
                  <a:lnTo>
                    <a:pt x="5548" y="358"/>
                  </a:lnTo>
                  <a:lnTo>
                    <a:pt x="5542" y="361"/>
                  </a:lnTo>
                  <a:lnTo>
                    <a:pt x="5534" y="365"/>
                  </a:lnTo>
                  <a:lnTo>
                    <a:pt x="5531" y="367"/>
                  </a:lnTo>
                  <a:lnTo>
                    <a:pt x="5525" y="370"/>
                  </a:lnTo>
                  <a:lnTo>
                    <a:pt x="5524" y="373"/>
                  </a:lnTo>
                  <a:lnTo>
                    <a:pt x="5522" y="382"/>
                  </a:lnTo>
                  <a:lnTo>
                    <a:pt x="5520" y="390"/>
                  </a:lnTo>
                  <a:lnTo>
                    <a:pt x="5519" y="394"/>
                  </a:lnTo>
                  <a:lnTo>
                    <a:pt x="5513" y="397"/>
                  </a:lnTo>
                  <a:lnTo>
                    <a:pt x="5513" y="401"/>
                  </a:lnTo>
                  <a:lnTo>
                    <a:pt x="5512" y="421"/>
                  </a:lnTo>
                  <a:lnTo>
                    <a:pt x="5508" y="440"/>
                  </a:lnTo>
                  <a:lnTo>
                    <a:pt x="5505" y="461"/>
                  </a:lnTo>
                  <a:lnTo>
                    <a:pt x="5505" y="472"/>
                  </a:lnTo>
                  <a:lnTo>
                    <a:pt x="5507" y="484"/>
                  </a:lnTo>
                  <a:lnTo>
                    <a:pt x="5508" y="493"/>
                  </a:lnTo>
                  <a:lnTo>
                    <a:pt x="5512" y="500"/>
                  </a:lnTo>
                  <a:lnTo>
                    <a:pt x="5517" y="515"/>
                  </a:lnTo>
                  <a:lnTo>
                    <a:pt x="5524" y="529"/>
                  </a:lnTo>
                  <a:lnTo>
                    <a:pt x="5525" y="537"/>
                  </a:lnTo>
                  <a:lnTo>
                    <a:pt x="5527" y="546"/>
                  </a:lnTo>
                  <a:lnTo>
                    <a:pt x="5520" y="546"/>
                  </a:lnTo>
                  <a:lnTo>
                    <a:pt x="5515" y="544"/>
                  </a:lnTo>
                  <a:lnTo>
                    <a:pt x="5513" y="542"/>
                  </a:lnTo>
                  <a:lnTo>
                    <a:pt x="5513" y="539"/>
                  </a:lnTo>
                  <a:lnTo>
                    <a:pt x="5508" y="539"/>
                  </a:lnTo>
                  <a:lnTo>
                    <a:pt x="5503" y="541"/>
                  </a:lnTo>
                  <a:lnTo>
                    <a:pt x="5495" y="544"/>
                  </a:lnTo>
                  <a:lnTo>
                    <a:pt x="5486" y="548"/>
                  </a:lnTo>
                  <a:lnTo>
                    <a:pt x="5479" y="548"/>
                  </a:lnTo>
                  <a:lnTo>
                    <a:pt x="5473" y="546"/>
                  </a:lnTo>
                  <a:lnTo>
                    <a:pt x="5474" y="534"/>
                  </a:lnTo>
                  <a:lnTo>
                    <a:pt x="5478" y="524"/>
                  </a:lnTo>
                  <a:lnTo>
                    <a:pt x="5486" y="505"/>
                  </a:lnTo>
                  <a:lnTo>
                    <a:pt x="5490" y="495"/>
                  </a:lnTo>
                  <a:lnTo>
                    <a:pt x="5493" y="484"/>
                  </a:lnTo>
                  <a:lnTo>
                    <a:pt x="5495" y="472"/>
                  </a:lnTo>
                  <a:lnTo>
                    <a:pt x="5493" y="457"/>
                  </a:lnTo>
                  <a:lnTo>
                    <a:pt x="5483" y="457"/>
                  </a:lnTo>
                  <a:lnTo>
                    <a:pt x="5476" y="459"/>
                  </a:lnTo>
                  <a:lnTo>
                    <a:pt x="5469" y="462"/>
                  </a:lnTo>
                  <a:lnTo>
                    <a:pt x="5466" y="467"/>
                  </a:lnTo>
                  <a:lnTo>
                    <a:pt x="5457" y="478"/>
                  </a:lnTo>
                  <a:lnTo>
                    <a:pt x="5452" y="481"/>
                  </a:lnTo>
                  <a:lnTo>
                    <a:pt x="5445" y="484"/>
                  </a:lnTo>
                  <a:lnTo>
                    <a:pt x="5445" y="488"/>
                  </a:lnTo>
                  <a:lnTo>
                    <a:pt x="5443" y="488"/>
                  </a:lnTo>
                  <a:lnTo>
                    <a:pt x="5442" y="490"/>
                  </a:lnTo>
                  <a:lnTo>
                    <a:pt x="5442" y="488"/>
                  </a:lnTo>
                  <a:lnTo>
                    <a:pt x="5445" y="484"/>
                  </a:lnTo>
                  <a:lnTo>
                    <a:pt x="5443" y="478"/>
                  </a:lnTo>
                  <a:lnTo>
                    <a:pt x="5443" y="472"/>
                  </a:lnTo>
                  <a:lnTo>
                    <a:pt x="5447" y="466"/>
                  </a:lnTo>
                  <a:lnTo>
                    <a:pt x="5452" y="461"/>
                  </a:lnTo>
                  <a:lnTo>
                    <a:pt x="5452" y="455"/>
                  </a:lnTo>
                  <a:lnTo>
                    <a:pt x="5452" y="450"/>
                  </a:lnTo>
                  <a:lnTo>
                    <a:pt x="5443" y="449"/>
                  </a:lnTo>
                  <a:lnTo>
                    <a:pt x="5435" y="449"/>
                  </a:lnTo>
                  <a:lnTo>
                    <a:pt x="5423" y="452"/>
                  </a:lnTo>
                  <a:lnTo>
                    <a:pt x="5411" y="455"/>
                  </a:lnTo>
                  <a:lnTo>
                    <a:pt x="5404" y="457"/>
                  </a:lnTo>
                  <a:lnTo>
                    <a:pt x="5397" y="457"/>
                  </a:lnTo>
                  <a:lnTo>
                    <a:pt x="5397" y="454"/>
                  </a:lnTo>
                  <a:lnTo>
                    <a:pt x="5397" y="450"/>
                  </a:lnTo>
                  <a:lnTo>
                    <a:pt x="5397" y="447"/>
                  </a:lnTo>
                  <a:lnTo>
                    <a:pt x="5397" y="443"/>
                  </a:lnTo>
                  <a:lnTo>
                    <a:pt x="5401" y="443"/>
                  </a:lnTo>
                  <a:lnTo>
                    <a:pt x="5404" y="443"/>
                  </a:lnTo>
                  <a:lnTo>
                    <a:pt x="5411" y="433"/>
                  </a:lnTo>
                  <a:lnTo>
                    <a:pt x="5425" y="423"/>
                  </a:lnTo>
                  <a:lnTo>
                    <a:pt x="5428" y="423"/>
                  </a:lnTo>
                  <a:lnTo>
                    <a:pt x="5432" y="423"/>
                  </a:lnTo>
                  <a:lnTo>
                    <a:pt x="5432" y="416"/>
                  </a:lnTo>
                  <a:lnTo>
                    <a:pt x="5438" y="416"/>
                  </a:lnTo>
                  <a:lnTo>
                    <a:pt x="5445" y="416"/>
                  </a:lnTo>
                  <a:lnTo>
                    <a:pt x="5452" y="416"/>
                  </a:lnTo>
                  <a:lnTo>
                    <a:pt x="5459" y="416"/>
                  </a:lnTo>
                  <a:lnTo>
                    <a:pt x="5462" y="416"/>
                  </a:lnTo>
                  <a:lnTo>
                    <a:pt x="5466" y="414"/>
                  </a:lnTo>
                  <a:lnTo>
                    <a:pt x="5469" y="409"/>
                  </a:lnTo>
                  <a:lnTo>
                    <a:pt x="5471" y="408"/>
                  </a:lnTo>
                  <a:lnTo>
                    <a:pt x="5478" y="404"/>
                  </a:lnTo>
                  <a:lnTo>
                    <a:pt x="5484" y="399"/>
                  </a:lnTo>
                  <a:lnTo>
                    <a:pt x="5488" y="396"/>
                  </a:lnTo>
                  <a:lnTo>
                    <a:pt x="5488" y="392"/>
                  </a:lnTo>
                  <a:lnTo>
                    <a:pt x="5488" y="385"/>
                  </a:lnTo>
                  <a:lnTo>
                    <a:pt x="5484" y="379"/>
                  </a:lnTo>
                  <a:lnTo>
                    <a:pt x="5486" y="375"/>
                  </a:lnTo>
                  <a:lnTo>
                    <a:pt x="5488" y="370"/>
                  </a:lnTo>
                  <a:lnTo>
                    <a:pt x="5490" y="363"/>
                  </a:lnTo>
                  <a:lnTo>
                    <a:pt x="5490" y="360"/>
                  </a:lnTo>
                  <a:lnTo>
                    <a:pt x="5488" y="355"/>
                  </a:lnTo>
                  <a:lnTo>
                    <a:pt x="5488" y="350"/>
                  </a:lnTo>
                  <a:lnTo>
                    <a:pt x="5491" y="338"/>
                  </a:lnTo>
                  <a:lnTo>
                    <a:pt x="5491" y="332"/>
                  </a:lnTo>
                  <a:lnTo>
                    <a:pt x="5490" y="327"/>
                  </a:lnTo>
                  <a:lnTo>
                    <a:pt x="5484" y="324"/>
                  </a:lnTo>
                  <a:lnTo>
                    <a:pt x="5474" y="321"/>
                  </a:lnTo>
                  <a:lnTo>
                    <a:pt x="5473" y="321"/>
                  </a:lnTo>
                  <a:lnTo>
                    <a:pt x="5471" y="322"/>
                  </a:lnTo>
                  <a:lnTo>
                    <a:pt x="5467" y="322"/>
                  </a:lnTo>
                  <a:lnTo>
                    <a:pt x="5464" y="322"/>
                  </a:lnTo>
                  <a:lnTo>
                    <a:pt x="5461" y="326"/>
                  </a:lnTo>
                  <a:lnTo>
                    <a:pt x="5454" y="331"/>
                  </a:lnTo>
                  <a:lnTo>
                    <a:pt x="5449" y="332"/>
                  </a:lnTo>
                  <a:lnTo>
                    <a:pt x="5445" y="331"/>
                  </a:lnTo>
                  <a:lnTo>
                    <a:pt x="5442" y="327"/>
                  </a:lnTo>
                  <a:lnTo>
                    <a:pt x="5438" y="321"/>
                  </a:lnTo>
                  <a:lnTo>
                    <a:pt x="5438" y="317"/>
                  </a:lnTo>
                  <a:lnTo>
                    <a:pt x="5438" y="293"/>
                  </a:lnTo>
                  <a:lnTo>
                    <a:pt x="5430" y="298"/>
                  </a:lnTo>
                  <a:lnTo>
                    <a:pt x="5420" y="302"/>
                  </a:lnTo>
                  <a:lnTo>
                    <a:pt x="5416" y="305"/>
                  </a:lnTo>
                  <a:lnTo>
                    <a:pt x="5413" y="309"/>
                  </a:lnTo>
                  <a:lnTo>
                    <a:pt x="5411" y="314"/>
                  </a:lnTo>
                  <a:lnTo>
                    <a:pt x="5411" y="321"/>
                  </a:lnTo>
                  <a:lnTo>
                    <a:pt x="5402" y="324"/>
                  </a:lnTo>
                  <a:lnTo>
                    <a:pt x="5396" y="329"/>
                  </a:lnTo>
                  <a:lnTo>
                    <a:pt x="5387" y="332"/>
                  </a:lnTo>
                  <a:lnTo>
                    <a:pt x="5382" y="334"/>
                  </a:lnTo>
                  <a:lnTo>
                    <a:pt x="5377" y="334"/>
                  </a:lnTo>
                  <a:lnTo>
                    <a:pt x="5368" y="336"/>
                  </a:lnTo>
                  <a:lnTo>
                    <a:pt x="5367" y="336"/>
                  </a:lnTo>
                  <a:lnTo>
                    <a:pt x="5365" y="334"/>
                  </a:lnTo>
                  <a:lnTo>
                    <a:pt x="5363" y="329"/>
                  </a:lnTo>
                  <a:lnTo>
                    <a:pt x="5363" y="324"/>
                  </a:lnTo>
                  <a:lnTo>
                    <a:pt x="5363" y="317"/>
                  </a:lnTo>
                  <a:lnTo>
                    <a:pt x="5363" y="312"/>
                  </a:lnTo>
                  <a:lnTo>
                    <a:pt x="5361" y="309"/>
                  </a:lnTo>
                  <a:lnTo>
                    <a:pt x="5360" y="307"/>
                  </a:lnTo>
                  <a:lnTo>
                    <a:pt x="5356" y="307"/>
                  </a:lnTo>
                  <a:lnTo>
                    <a:pt x="5348" y="307"/>
                  </a:lnTo>
                  <a:lnTo>
                    <a:pt x="5341" y="309"/>
                  </a:lnTo>
                  <a:lnTo>
                    <a:pt x="5336" y="312"/>
                  </a:lnTo>
                  <a:lnTo>
                    <a:pt x="5329" y="314"/>
                  </a:lnTo>
                  <a:lnTo>
                    <a:pt x="5327" y="324"/>
                  </a:lnTo>
                  <a:lnTo>
                    <a:pt x="5329" y="331"/>
                  </a:lnTo>
                  <a:lnTo>
                    <a:pt x="5333" y="336"/>
                  </a:lnTo>
                  <a:lnTo>
                    <a:pt x="5338" y="339"/>
                  </a:lnTo>
                  <a:lnTo>
                    <a:pt x="5343" y="343"/>
                  </a:lnTo>
                  <a:lnTo>
                    <a:pt x="5346" y="348"/>
                  </a:lnTo>
                  <a:lnTo>
                    <a:pt x="5350" y="353"/>
                  </a:lnTo>
                  <a:lnTo>
                    <a:pt x="5350" y="361"/>
                  </a:lnTo>
                  <a:lnTo>
                    <a:pt x="5343" y="361"/>
                  </a:lnTo>
                  <a:lnTo>
                    <a:pt x="5338" y="360"/>
                  </a:lnTo>
                  <a:lnTo>
                    <a:pt x="5334" y="356"/>
                  </a:lnTo>
                  <a:lnTo>
                    <a:pt x="5329" y="355"/>
                  </a:lnTo>
                  <a:lnTo>
                    <a:pt x="5327" y="353"/>
                  </a:lnTo>
                  <a:lnTo>
                    <a:pt x="5326" y="351"/>
                  </a:lnTo>
                  <a:lnTo>
                    <a:pt x="5322" y="348"/>
                  </a:lnTo>
                  <a:lnTo>
                    <a:pt x="5321" y="343"/>
                  </a:lnTo>
                  <a:lnTo>
                    <a:pt x="5319" y="341"/>
                  </a:lnTo>
                  <a:lnTo>
                    <a:pt x="5315" y="341"/>
                  </a:lnTo>
                  <a:lnTo>
                    <a:pt x="5312" y="343"/>
                  </a:lnTo>
                  <a:lnTo>
                    <a:pt x="5309" y="344"/>
                  </a:lnTo>
                  <a:lnTo>
                    <a:pt x="5305" y="351"/>
                  </a:lnTo>
                  <a:lnTo>
                    <a:pt x="5304" y="360"/>
                  </a:lnTo>
                  <a:lnTo>
                    <a:pt x="5302" y="368"/>
                  </a:lnTo>
                  <a:lnTo>
                    <a:pt x="5302" y="382"/>
                  </a:lnTo>
                  <a:lnTo>
                    <a:pt x="5302" y="396"/>
                  </a:lnTo>
                  <a:lnTo>
                    <a:pt x="5305" y="401"/>
                  </a:lnTo>
                  <a:lnTo>
                    <a:pt x="5309" y="406"/>
                  </a:lnTo>
                  <a:lnTo>
                    <a:pt x="5314" y="409"/>
                  </a:lnTo>
                  <a:lnTo>
                    <a:pt x="5319" y="413"/>
                  </a:lnTo>
                  <a:lnTo>
                    <a:pt x="5333" y="416"/>
                  </a:lnTo>
                  <a:lnTo>
                    <a:pt x="5350" y="416"/>
                  </a:lnTo>
                  <a:lnTo>
                    <a:pt x="5350" y="423"/>
                  </a:lnTo>
                  <a:lnTo>
                    <a:pt x="5346" y="426"/>
                  </a:lnTo>
                  <a:lnTo>
                    <a:pt x="5344" y="428"/>
                  </a:lnTo>
                  <a:lnTo>
                    <a:pt x="5339" y="430"/>
                  </a:lnTo>
                  <a:lnTo>
                    <a:pt x="5338" y="431"/>
                  </a:lnTo>
                  <a:lnTo>
                    <a:pt x="5334" y="440"/>
                  </a:lnTo>
                  <a:lnTo>
                    <a:pt x="5331" y="447"/>
                  </a:lnTo>
                  <a:lnTo>
                    <a:pt x="5329" y="450"/>
                  </a:lnTo>
                  <a:lnTo>
                    <a:pt x="5324" y="452"/>
                  </a:lnTo>
                  <a:lnTo>
                    <a:pt x="5321" y="454"/>
                  </a:lnTo>
                  <a:lnTo>
                    <a:pt x="5314" y="457"/>
                  </a:lnTo>
                  <a:lnTo>
                    <a:pt x="5310" y="461"/>
                  </a:lnTo>
                  <a:lnTo>
                    <a:pt x="5307" y="467"/>
                  </a:lnTo>
                  <a:lnTo>
                    <a:pt x="5309" y="478"/>
                  </a:lnTo>
                  <a:lnTo>
                    <a:pt x="5309" y="481"/>
                  </a:lnTo>
                  <a:lnTo>
                    <a:pt x="5309" y="512"/>
                  </a:lnTo>
                  <a:lnTo>
                    <a:pt x="5310" y="515"/>
                  </a:lnTo>
                  <a:lnTo>
                    <a:pt x="5312" y="520"/>
                  </a:lnTo>
                  <a:lnTo>
                    <a:pt x="5314" y="524"/>
                  </a:lnTo>
                  <a:lnTo>
                    <a:pt x="5317" y="529"/>
                  </a:lnTo>
                  <a:lnTo>
                    <a:pt x="5317" y="532"/>
                  </a:lnTo>
                  <a:lnTo>
                    <a:pt x="5315" y="536"/>
                  </a:lnTo>
                  <a:lnTo>
                    <a:pt x="5314" y="537"/>
                  </a:lnTo>
                  <a:lnTo>
                    <a:pt x="5309" y="544"/>
                  </a:lnTo>
                  <a:lnTo>
                    <a:pt x="5309" y="548"/>
                  </a:lnTo>
                  <a:lnTo>
                    <a:pt x="5309" y="553"/>
                  </a:lnTo>
                  <a:lnTo>
                    <a:pt x="5309" y="556"/>
                  </a:lnTo>
                  <a:lnTo>
                    <a:pt x="5309" y="565"/>
                  </a:lnTo>
                  <a:lnTo>
                    <a:pt x="5307" y="573"/>
                  </a:lnTo>
                  <a:lnTo>
                    <a:pt x="5309" y="575"/>
                  </a:lnTo>
                  <a:lnTo>
                    <a:pt x="5310" y="578"/>
                  </a:lnTo>
                  <a:lnTo>
                    <a:pt x="5312" y="580"/>
                  </a:lnTo>
                  <a:lnTo>
                    <a:pt x="5315" y="580"/>
                  </a:lnTo>
                  <a:lnTo>
                    <a:pt x="5310" y="590"/>
                  </a:lnTo>
                  <a:lnTo>
                    <a:pt x="5307" y="594"/>
                  </a:lnTo>
                  <a:lnTo>
                    <a:pt x="5302" y="597"/>
                  </a:lnTo>
                  <a:lnTo>
                    <a:pt x="5297" y="599"/>
                  </a:lnTo>
                  <a:lnTo>
                    <a:pt x="5290" y="600"/>
                  </a:lnTo>
                  <a:lnTo>
                    <a:pt x="5283" y="600"/>
                  </a:lnTo>
                  <a:lnTo>
                    <a:pt x="5275" y="600"/>
                  </a:lnTo>
                  <a:lnTo>
                    <a:pt x="5273" y="609"/>
                  </a:lnTo>
                  <a:lnTo>
                    <a:pt x="5271" y="616"/>
                  </a:lnTo>
                  <a:lnTo>
                    <a:pt x="5264" y="628"/>
                  </a:lnTo>
                  <a:lnTo>
                    <a:pt x="5257" y="640"/>
                  </a:lnTo>
                  <a:lnTo>
                    <a:pt x="5256" y="646"/>
                  </a:lnTo>
                  <a:lnTo>
                    <a:pt x="5254" y="655"/>
                  </a:lnTo>
                  <a:lnTo>
                    <a:pt x="5251" y="653"/>
                  </a:lnTo>
                  <a:lnTo>
                    <a:pt x="5247" y="652"/>
                  </a:lnTo>
                  <a:lnTo>
                    <a:pt x="5247" y="646"/>
                  </a:lnTo>
                  <a:lnTo>
                    <a:pt x="5246" y="641"/>
                  </a:lnTo>
                  <a:lnTo>
                    <a:pt x="5247" y="614"/>
                  </a:lnTo>
                  <a:lnTo>
                    <a:pt x="5247" y="594"/>
                  </a:lnTo>
                  <a:lnTo>
                    <a:pt x="5247" y="583"/>
                  </a:lnTo>
                  <a:lnTo>
                    <a:pt x="5247" y="573"/>
                  </a:lnTo>
                  <a:lnTo>
                    <a:pt x="5244" y="561"/>
                  </a:lnTo>
                  <a:lnTo>
                    <a:pt x="5240" y="553"/>
                  </a:lnTo>
                  <a:lnTo>
                    <a:pt x="5235" y="544"/>
                  </a:lnTo>
                  <a:lnTo>
                    <a:pt x="5234" y="536"/>
                  </a:lnTo>
                  <a:lnTo>
                    <a:pt x="5234" y="532"/>
                  </a:lnTo>
                  <a:lnTo>
                    <a:pt x="5227" y="527"/>
                  </a:lnTo>
                  <a:lnTo>
                    <a:pt x="5223" y="522"/>
                  </a:lnTo>
                  <a:lnTo>
                    <a:pt x="5225" y="519"/>
                  </a:lnTo>
                  <a:lnTo>
                    <a:pt x="5228" y="515"/>
                  </a:lnTo>
                  <a:lnTo>
                    <a:pt x="5237" y="510"/>
                  </a:lnTo>
                  <a:lnTo>
                    <a:pt x="5240" y="507"/>
                  </a:lnTo>
                  <a:lnTo>
                    <a:pt x="5242" y="505"/>
                  </a:lnTo>
                  <a:lnTo>
                    <a:pt x="5244" y="502"/>
                  </a:lnTo>
                  <a:lnTo>
                    <a:pt x="5247" y="493"/>
                  </a:lnTo>
                  <a:lnTo>
                    <a:pt x="5249" y="483"/>
                  </a:lnTo>
                  <a:lnTo>
                    <a:pt x="5249" y="479"/>
                  </a:lnTo>
                  <a:lnTo>
                    <a:pt x="5247" y="467"/>
                  </a:lnTo>
                  <a:lnTo>
                    <a:pt x="5244" y="459"/>
                  </a:lnTo>
                  <a:lnTo>
                    <a:pt x="5240" y="449"/>
                  </a:lnTo>
                  <a:lnTo>
                    <a:pt x="5240" y="437"/>
                  </a:lnTo>
                  <a:lnTo>
                    <a:pt x="5239" y="431"/>
                  </a:lnTo>
                  <a:lnTo>
                    <a:pt x="5235" y="426"/>
                  </a:lnTo>
                  <a:lnTo>
                    <a:pt x="5228" y="416"/>
                  </a:lnTo>
                  <a:lnTo>
                    <a:pt x="5228" y="413"/>
                  </a:lnTo>
                  <a:lnTo>
                    <a:pt x="5228" y="394"/>
                  </a:lnTo>
                  <a:lnTo>
                    <a:pt x="5225" y="392"/>
                  </a:lnTo>
                  <a:lnTo>
                    <a:pt x="5222" y="392"/>
                  </a:lnTo>
                  <a:lnTo>
                    <a:pt x="5215" y="394"/>
                  </a:lnTo>
                  <a:lnTo>
                    <a:pt x="5210" y="397"/>
                  </a:lnTo>
                  <a:lnTo>
                    <a:pt x="5208" y="401"/>
                  </a:lnTo>
                  <a:lnTo>
                    <a:pt x="5208" y="406"/>
                  </a:lnTo>
                  <a:lnTo>
                    <a:pt x="5206" y="406"/>
                  </a:lnTo>
                  <a:lnTo>
                    <a:pt x="5200" y="411"/>
                  </a:lnTo>
                  <a:lnTo>
                    <a:pt x="5196" y="416"/>
                  </a:lnTo>
                  <a:lnTo>
                    <a:pt x="5193" y="425"/>
                  </a:lnTo>
                  <a:lnTo>
                    <a:pt x="5193" y="437"/>
                  </a:lnTo>
                  <a:lnTo>
                    <a:pt x="5181" y="443"/>
                  </a:lnTo>
                  <a:lnTo>
                    <a:pt x="5177" y="449"/>
                  </a:lnTo>
                  <a:lnTo>
                    <a:pt x="5172" y="454"/>
                  </a:lnTo>
                  <a:lnTo>
                    <a:pt x="5169" y="461"/>
                  </a:lnTo>
                  <a:lnTo>
                    <a:pt x="5167" y="467"/>
                  </a:lnTo>
                  <a:lnTo>
                    <a:pt x="5165" y="476"/>
                  </a:lnTo>
                  <a:lnTo>
                    <a:pt x="5165" y="484"/>
                  </a:lnTo>
                  <a:lnTo>
                    <a:pt x="5164" y="490"/>
                  </a:lnTo>
                  <a:lnTo>
                    <a:pt x="5162" y="491"/>
                  </a:lnTo>
                  <a:lnTo>
                    <a:pt x="5159" y="491"/>
                  </a:lnTo>
                  <a:lnTo>
                    <a:pt x="5155" y="496"/>
                  </a:lnTo>
                  <a:lnTo>
                    <a:pt x="5152" y="502"/>
                  </a:lnTo>
                  <a:lnTo>
                    <a:pt x="5147" y="505"/>
                  </a:lnTo>
                  <a:lnTo>
                    <a:pt x="5145" y="512"/>
                  </a:lnTo>
                  <a:lnTo>
                    <a:pt x="5145" y="573"/>
                  </a:lnTo>
                  <a:lnTo>
                    <a:pt x="5145" y="578"/>
                  </a:lnTo>
                  <a:lnTo>
                    <a:pt x="5143" y="583"/>
                  </a:lnTo>
                  <a:lnTo>
                    <a:pt x="5142" y="589"/>
                  </a:lnTo>
                  <a:lnTo>
                    <a:pt x="5138" y="590"/>
                  </a:lnTo>
                  <a:lnTo>
                    <a:pt x="5131" y="595"/>
                  </a:lnTo>
                  <a:lnTo>
                    <a:pt x="5124" y="600"/>
                  </a:lnTo>
                  <a:lnTo>
                    <a:pt x="5124" y="607"/>
                  </a:lnTo>
                  <a:lnTo>
                    <a:pt x="5124" y="614"/>
                  </a:lnTo>
                  <a:lnTo>
                    <a:pt x="5119" y="624"/>
                  </a:lnTo>
                  <a:lnTo>
                    <a:pt x="5116" y="635"/>
                  </a:lnTo>
                  <a:lnTo>
                    <a:pt x="5116" y="640"/>
                  </a:lnTo>
                  <a:lnTo>
                    <a:pt x="5118" y="648"/>
                  </a:lnTo>
                  <a:lnTo>
                    <a:pt x="5113" y="650"/>
                  </a:lnTo>
                  <a:lnTo>
                    <a:pt x="5111" y="653"/>
                  </a:lnTo>
                  <a:lnTo>
                    <a:pt x="5107" y="662"/>
                  </a:lnTo>
                  <a:lnTo>
                    <a:pt x="5104" y="670"/>
                  </a:lnTo>
                  <a:lnTo>
                    <a:pt x="5101" y="674"/>
                  </a:lnTo>
                  <a:lnTo>
                    <a:pt x="5097" y="675"/>
                  </a:lnTo>
                  <a:lnTo>
                    <a:pt x="5097" y="693"/>
                  </a:lnTo>
                  <a:lnTo>
                    <a:pt x="5097" y="710"/>
                  </a:lnTo>
                  <a:lnTo>
                    <a:pt x="5096" y="725"/>
                  </a:lnTo>
                  <a:lnTo>
                    <a:pt x="5094" y="732"/>
                  </a:lnTo>
                  <a:lnTo>
                    <a:pt x="5090" y="737"/>
                  </a:lnTo>
                  <a:lnTo>
                    <a:pt x="5094" y="739"/>
                  </a:lnTo>
                  <a:lnTo>
                    <a:pt x="5094" y="740"/>
                  </a:lnTo>
                  <a:lnTo>
                    <a:pt x="5094" y="742"/>
                  </a:lnTo>
                  <a:lnTo>
                    <a:pt x="5090" y="744"/>
                  </a:lnTo>
                  <a:lnTo>
                    <a:pt x="5090" y="756"/>
                  </a:lnTo>
                  <a:lnTo>
                    <a:pt x="5089" y="764"/>
                  </a:lnTo>
                  <a:lnTo>
                    <a:pt x="5084" y="783"/>
                  </a:lnTo>
                  <a:lnTo>
                    <a:pt x="5078" y="798"/>
                  </a:lnTo>
                  <a:lnTo>
                    <a:pt x="5077" y="808"/>
                  </a:lnTo>
                  <a:lnTo>
                    <a:pt x="5077" y="819"/>
                  </a:lnTo>
                  <a:lnTo>
                    <a:pt x="5068" y="824"/>
                  </a:lnTo>
                  <a:lnTo>
                    <a:pt x="5065" y="827"/>
                  </a:lnTo>
                  <a:lnTo>
                    <a:pt x="5063" y="832"/>
                  </a:lnTo>
                  <a:lnTo>
                    <a:pt x="5060" y="831"/>
                  </a:lnTo>
                  <a:lnTo>
                    <a:pt x="5058" y="829"/>
                  </a:lnTo>
                  <a:lnTo>
                    <a:pt x="5056" y="822"/>
                  </a:lnTo>
                  <a:lnTo>
                    <a:pt x="5056" y="805"/>
                  </a:lnTo>
                  <a:lnTo>
                    <a:pt x="5051" y="807"/>
                  </a:lnTo>
                  <a:lnTo>
                    <a:pt x="5048" y="812"/>
                  </a:lnTo>
                  <a:lnTo>
                    <a:pt x="5046" y="817"/>
                  </a:lnTo>
                  <a:lnTo>
                    <a:pt x="5044" y="824"/>
                  </a:lnTo>
                  <a:lnTo>
                    <a:pt x="5043" y="831"/>
                  </a:lnTo>
                  <a:lnTo>
                    <a:pt x="5041" y="836"/>
                  </a:lnTo>
                  <a:lnTo>
                    <a:pt x="5036" y="839"/>
                  </a:lnTo>
                  <a:lnTo>
                    <a:pt x="5029" y="839"/>
                  </a:lnTo>
                  <a:lnTo>
                    <a:pt x="5029" y="771"/>
                  </a:lnTo>
                  <a:lnTo>
                    <a:pt x="5029" y="764"/>
                  </a:lnTo>
                  <a:lnTo>
                    <a:pt x="5031" y="759"/>
                  </a:lnTo>
                  <a:lnTo>
                    <a:pt x="5034" y="756"/>
                  </a:lnTo>
                  <a:lnTo>
                    <a:pt x="5038" y="752"/>
                  </a:lnTo>
                  <a:lnTo>
                    <a:pt x="5044" y="745"/>
                  </a:lnTo>
                  <a:lnTo>
                    <a:pt x="5048" y="742"/>
                  </a:lnTo>
                  <a:lnTo>
                    <a:pt x="5049" y="737"/>
                  </a:lnTo>
                  <a:lnTo>
                    <a:pt x="5051" y="730"/>
                  </a:lnTo>
                  <a:lnTo>
                    <a:pt x="5049" y="725"/>
                  </a:lnTo>
                  <a:lnTo>
                    <a:pt x="5048" y="718"/>
                  </a:lnTo>
                  <a:lnTo>
                    <a:pt x="5043" y="713"/>
                  </a:lnTo>
                  <a:lnTo>
                    <a:pt x="5043" y="708"/>
                  </a:lnTo>
                  <a:lnTo>
                    <a:pt x="5043" y="703"/>
                  </a:lnTo>
                  <a:lnTo>
                    <a:pt x="5041" y="698"/>
                  </a:lnTo>
                  <a:lnTo>
                    <a:pt x="5043" y="693"/>
                  </a:lnTo>
                  <a:lnTo>
                    <a:pt x="5044" y="689"/>
                  </a:lnTo>
                  <a:lnTo>
                    <a:pt x="5048" y="687"/>
                  </a:lnTo>
                  <a:lnTo>
                    <a:pt x="5053" y="682"/>
                  </a:lnTo>
                  <a:lnTo>
                    <a:pt x="5055" y="681"/>
                  </a:lnTo>
                  <a:lnTo>
                    <a:pt x="5056" y="675"/>
                  </a:lnTo>
                  <a:lnTo>
                    <a:pt x="5056" y="669"/>
                  </a:lnTo>
                  <a:lnTo>
                    <a:pt x="5056" y="664"/>
                  </a:lnTo>
                  <a:lnTo>
                    <a:pt x="5053" y="662"/>
                  </a:lnTo>
                  <a:lnTo>
                    <a:pt x="5049" y="658"/>
                  </a:lnTo>
                  <a:lnTo>
                    <a:pt x="5046" y="657"/>
                  </a:lnTo>
                  <a:lnTo>
                    <a:pt x="5043" y="653"/>
                  </a:lnTo>
                  <a:lnTo>
                    <a:pt x="5043" y="648"/>
                  </a:lnTo>
                  <a:lnTo>
                    <a:pt x="5043" y="641"/>
                  </a:lnTo>
                  <a:lnTo>
                    <a:pt x="5043" y="614"/>
                  </a:lnTo>
                  <a:lnTo>
                    <a:pt x="5044" y="602"/>
                  </a:lnTo>
                  <a:lnTo>
                    <a:pt x="5048" y="592"/>
                  </a:lnTo>
                  <a:lnTo>
                    <a:pt x="5056" y="573"/>
                  </a:lnTo>
                  <a:lnTo>
                    <a:pt x="5060" y="573"/>
                  </a:lnTo>
                  <a:lnTo>
                    <a:pt x="5061" y="571"/>
                  </a:lnTo>
                  <a:lnTo>
                    <a:pt x="5061" y="566"/>
                  </a:lnTo>
                  <a:lnTo>
                    <a:pt x="5061" y="560"/>
                  </a:lnTo>
                  <a:lnTo>
                    <a:pt x="5063" y="553"/>
                  </a:lnTo>
                  <a:lnTo>
                    <a:pt x="5067" y="551"/>
                  </a:lnTo>
                  <a:lnTo>
                    <a:pt x="5068" y="549"/>
                  </a:lnTo>
                  <a:lnTo>
                    <a:pt x="5070" y="546"/>
                  </a:lnTo>
                  <a:lnTo>
                    <a:pt x="5070" y="539"/>
                  </a:lnTo>
                  <a:lnTo>
                    <a:pt x="5070" y="532"/>
                  </a:lnTo>
                  <a:lnTo>
                    <a:pt x="5078" y="527"/>
                  </a:lnTo>
                  <a:lnTo>
                    <a:pt x="5084" y="525"/>
                  </a:lnTo>
                  <a:lnTo>
                    <a:pt x="5090" y="525"/>
                  </a:lnTo>
                  <a:lnTo>
                    <a:pt x="5090" y="491"/>
                  </a:lnTo>
                  <a:lnTo>
                    <a:pt x="5099" y="484"/>
                  </a:lnTo>
                  <a:lnTo>
                    <a:pt x="5107" y="479"/>
                  </a:lnTo>
                  <a:lnTo>
                    <a:pt x="5113" y="474"/>
                  </a:lnTo>
                  <a:lnTo>
                    <a:pt x="5114" y="469"/>
                  </a:lnTo>
                  <a:lnTo>
                    <a:pt x="5116" y="464"/>
                  </a:lnTo>
                  <a:lnTo>
                    <a:pt x="5118" y="457"/>
                  </a:lnTo>
                  <a:lnTo>
                    <a:pt x="5107" y="457"/>
                  </a:lnTo>
                  <a:lnTo>
                    <a:pt x="5097" y="459"/>
                  </a:lnTo>
                  <a:lnTo>
                    <a:pt x="5090" y="461"/>
                  </a:lnTo>
                  <a:lnTo>
                    <a:pt x="5084" y="464"/>
                  </a:lnTo>
                  <a:lnTo>
                    <a:pt x="5077" y="467"/>
                  </a:lnTo>
                  <a:lnTo>
                    <a:pt x="5072" y="472"/>
                  </a:lnTo>
                  <a:lnTo>
                    <a:pt x="5063" y="484"/>
                  </a:lnTo>
                  <a:lnTo>
                    <a:pt x="5060" y="484"/>
                  </a:lnTo>
                  <a:lnTo>
                    <a:pt x="5058" y="484"/>
                  </a:lnTo>
                  <a:lnTo>
                    <a:pt x="5056" y="479"/>
                  </a:lnTo>
                  <a:lnTo>
                    <a:pt x="5055" y="474"/>
                  </a:lnTo>
                  <a:lnTo>
                    <a:pt x="5056" y="467"/>
                  </a:lnTo>
                  <a:lnTo>
                    <a:pt x="5056" y="461"/>
                  </a:lnTo>
                  <a:lnTo>
                    <a:pt x="5056" y="455"/>
                  </a:lnTo>
                  <a:lnTo>
                    <a:pt x="5055" y="450"/>
                  </a:lnTo>
                  <a:lnTo>
                    <a:pt x="5053" y="450"/>
                  </a:lnTo>
                  <a:lnTo>
                    <a:pt x="5049" y="450"/>
                  </a:lnTo>
                  <a:lnTo>
                    <a:pt x="5048" y="445"/>
                  </a:lnTo>
                  <a:lnTo>
                    <a:pt x="5046" y="442"/>
                  </a:lnTo>
                  <a:lnTo>
                    <a:pt x="5039" y="437"/>
                  </a:lnTo>
                  <a:lnTo>
                    <a:pt x="5031" y="433"/>
                  </a:lnTo>
                  <a:lnTo>
                    <a:pt x="5022" y="430"/>
                  </a:lnTo>
                  <a:lnTo>
                    <a:pt x="5019" y="431"/>
                  </a:lnTo>
                  <a:lnTo>
                    <a:pt x="5017" y="433"/>
                  </a:lnTo>
                  <a:lnTo>
                    <a:pt x="5017" y="437"/>
                  </a:lnTo>
                  <a:lnTo>
                    <a:pt x="5017" y="438"/>
                  </a:lnTo>
                  <a:lnTo>
                    <a:pt x="5020" y="445"/>
                  </a:lnTo>
                  <a:lnTo>
                    <a:pt x="5022" y="450"/>
                  </a:lnTo>
                  <a:lnTo>
                    <a:pt x="5026" y="452"/>
                  </a:lnTo>
                  <a:lnTo>
                    <a:pt x="5027" y="455"/>
                  </a:lnTo>
                  <a:lnTo>
                    <a:pt x="5029" y="464"/>
                  </a:lnTo>
                  <a:lnTo>
                    <a:pt x="5032" y="464"/>
                  </a:lnTo>
                  <a:lnTo>
                    <a:pt x="5034" y="466"/>
                  </a:lnTo>
                  <a:lnTo>
                    <a:pt x="5036" y="471"/>
                  </a:lnTo>
                  <a:lnTo>
                    <a:pt x="5034" y="478"/>
                  </a:lnTo>
                  <a:lnTo>
                    <a:pt x="5034" y="484"/>
                  </a:lnTo>
                  <a:lnTo>
                    <a:pt x="5038" y="493"/>
                  </a:lnTo>
                  <a:lnTo>
                    <a:pt x="5041" y="502"/>
                  </a:lnTo>
                  <a:lnTo>
                    <a:pt x="5043" y="507"/>
                  </a:lnTo>
                  <a:lnTo>
                    <a:pt x="5043" y="512"/>
                  </a:lnTo>
                  <a:lnTo>
                    <a:pt x="5034" y="508"/>
                  </a:lnTo>
                  <a:lnTo>
                    <a:pt x="5026" y="505"/>
                  </a:lnTo>
                  <a:lnTo>
                    <a:pt x="5019" y="500"/>
                  </a:lnTo>
                  <a:lnTo>
                    <a:pt x="5017" y="496"/>
                  </a:lnTo>
                  <a:lnTo>
                    <a:pt x="5015" y="491"/>
                  </a:lnTo>
                  <a:lnTo>
                    <a:pt x="5012" y="484"/>
                  </a:lnTo>
                  <a:lnTo>
                    <a:pt x="5007" y="479"/>
                  </a:lnTo>
                  <a:lnTo>
                    <a:pt x="5002" y="474"/>
                  </a:lnTo>
                  <a:lnTo>
                    <a:pt x="4995" y="471"/>
                  </a:lnTo>
                  <a:lnTo>
                    <a:pt x="4988" y="476"/>
                  </a:lnTo>
                  <a:lnTo>
                    <a:pt x="4985" y="481"/>
                  </a:lnTo>
                  <a:lnTo>
                    <a:pt x="4983" y="490"/>
                  </a:lnTo>
                  <a:lnTo>
                    <a:pt x="4981" y="498"/>
                  </a:lnTo>
                  <a:lnTo>
                    <a:pt x="4978" y="496"/>
                  </a:lnTo>
                  <a:lnTo>
                    <a:pt x="4976" y="495"/>
                  </a:lnTo>
                  <a:lnTo>
                    <a:pt x="4974" y="488"/>
                  </a:lnTo>
                  <a:lnTo>
                    <a:pt x="4974" y="471"/>
                  </a:lnTo>
                  <a:lnTo>
                    <a:pt x="4974" y="464"/>
                  </a:lnTo>
                  <a:lnTo>
                    <a:pt x="4978" y="457"/>
                  </a:lnTo>
                  <a:lnTo>
                    <a:pt x="4981" y="452"/>
                  </a:lnTo>
                  <a:lnTo>
                    <a:pt x="4981" y="443"/>
                  </a:lnTo>
                  <a:lnTo>
                    <a:pt x="4974" y="443"/>
                  </a:lnTo>
                  <a:lnTo>
                    <a:pt x="4971" y="447"/>
                  </a:lnTo>
                  <a:lnTo>
                    <a:pt x="4968" y="452"/>
                  </a:lnTo>
                  <a:lnTo>
                    <a:pt x="4968" y="457"/>
                  </a:lnTo>
                  <a:lnTo>
                    <a:pt x="4964" y="459"/>
                  </a:lnTo>
                  <a:lnTo>
                    <a:pt x="4963" y="461"/>
                  </a:lnTo>
                  <a:lnTo>
                    <a:pt x="4961" y="466"/>
                  </a:lnTo>
                  <a:lnTo>
                    <a:pt x="4961" y="478"/>
                  </a:lnTo>
                  <a:lnTo>
                    <a:pt x="4956" y="478"/>
                  </a:lnTo>
                  <a:lnTo>
                    <a:pt x="4951" y="478"/>
                  </a:lnTo>
                  <a:lnTo>
                    <a:pt x="4947" y="476"/>
                  </a:lnTo>
                  <a:lnTo>
                    <a:pt x="4945" y="472"/>
                  </a:lnTo>
                  <a:lnTo>
                    <a:pt x="4942" y="466"/>
                  </a:lnTo>
                  <a:lnTo>
                    <a:pt x="4939" y="459"/>
                  </a:lnTo>
                  <a:lnTo>
                    <a:pt x="4937" y="450"/>
                  </a:lnTo>
                  <a:lnTo>
                    <a:pt x="4932" y="445"/>
                  </a:lnTo>
                  <a:lnTo>
                    <a:pt x="4928" y="443"/>
                  </a:lnTo>
                  <a:lnTo>
                    <a:pt x="4925" y="442"/>
                  </a:lnTo>
                  <a:lnTo>
                    <a:pt x="4920" y="442"/>
                  </a:lnTo>
                  <a:lnTo>
                    <a:pt x="4913" y="443"/>
                  </a:lnTo>
                  <a:lnTo>
                    <a:pt x="4908" y="445"/>
                  </a:lnTo>
                  <a:lnTo>
                    <a:pt x="4906" y="449"/>
                  </a:lnTo>
                  <a:lnTo>
                    <a:pt x="4904" y="454"/>
                  </a:lnTo>
                  <a:lnTo>
                    <a:pt x="4906" y="461"/>
                  </a:lnTo>
                  <a:lnTo>
                    <a:pt x="4910" y="471"/>
                  </a:lnTo>
                  <a:lnTo>
                    <a:pt x="4913" y="478"/>
                  </a:lnTo>
                  <a:lnTo>
                    <a:pt x="4913" y="483"/>
                  </a:lnTo>
                  <a:lnTo>
                    <a:pt x="4915" y="488"/>
                  </a:lnTo>
                  <a:lnTo>
                    <a:pt x="4918" y="496"/>
                  </a:lnTo>
                  <a:lnTo>
                    <a:pt x="4922" y="505"/>
                  </a:lnTo>
                  <a:lnTo>
                    <a:pt x="4922" y="512"/>
                  </a:lnTo>
                  <a:lnTo>
                    <a:pt x="4920" y="519"/>
                  </a:lnTo>
                  <a:lnTo>
                    <a:pt x="4911" y="519"/>
                  </a:lnTo>
                  <a:lnTo>
                    <a:pt x="4906" y="515"/>
                  </a:lnTo>
                  <a:lnTo>
                    <a:pt x="4903" y="510"/>
                  </a:lnTo>
                  <a:lnTo>
                    <a:pt x="4899" y="505"/>
                  </a:lnTo>
                  <a:lnTo>
                    <a:pt x="4894" y="503"/>
                  </a:lnTo>
                  <a:lnTo>
                    <a:pt x="4892" y="502"/>
                  </a:lnTo>
                  <a:lnTo>
                    <a:pt x="4892" y="498"/>
                  </a:lnTo>
                  <a:lnTo>
                    <a:pt x="4886" y="498"/>
                  </a:lnTo>
                  <a:lnTo>
                    <a:pt x="4884" y="498"/>
                  </a:lnTo>
                  <a:lnTo>
                    <a:pt x="4882" y="500"/>
                  </a:lnTo>
                  <a:lnTo>
                    <a:pt x="4880" y="503"/>
                  </a:lnTo>
                  <a:lnTo>
                    <a:pt x="4880" y="508"/>
                  </a:lnTo>
                  <a:lnTo>
                    <a:pt x="4879" y="512"/>
                  </a:lnTo>
                  <a:lnTo>
                    <a:pt x="4874" y="513"/>
                  </a:lnTo>
                  <a:lnTo>
                    <a:pt x="4872" y="515"/>
                  </a:lnTo>
                  <a:lnTo>
                    <a:pt x="4872" y="519"/>
                  </a:lnTo>
                  <a:lnTo>
                    <a:pt x="4872" y="539"/>
                  </a:lnTo>
                  <a:lnTo>
                    <a:pt x="4874" y="542"/>
                  </a:lnTo>
                  <a:lnTo>
                    <a:pt x="4877" y="544"/>
                  </a:lnTo>
                  <a:lnTo>
                    <a:pt x="4886" y="546"/>
                  </a:lnTo>
                  <a:lnTo>
                    <a:pt x="4886" y="549"/>
                  </a:lnTo>
                  <a:lnTo>
                    <a:pt x="4887" y="551"/>
                  </a:lnTo>
                  <a:lnTo>
                    <a:pt x="4892" y="553"/>
                  </a:lnTo>
                  <a:lnTo>
                    <a:pt x="4894" y="554"/>
                  </a:lnTo>
                  <a:lnTo>
                    <a:pt x="4896" y="556"/>
                  </a:lnTo>
                  <a:lnTo>
                    <a:pt x="4899" y="560"/>
                  </a:lnTo>
                  <a:lnTo>
                    <a:pt x="4901" y="565"/>
                  </a:lnTo>
                  <a:lnTo>
                    <a:pt x="4903" y="566"/>
                  </a:lnTo>
                  <a:lnTo>
                    <a:pt x="4906" y="566"/>
                  </a:lnTo>
                  <a:lnTo>
                    <a:pt x="4918" y="573"/>
                  </a:lnTo>
                  <a:lnTo>
                    <a:pt x="4930" y="580"/>
                  </a:lnTo>
                  <a:lnTo>
                    <a:pt x="4935" y="583"/>
                  </a:lnTo>
                  <a:lnTo>
                    <a:pt x="4939" y="590"/>
                  </a:lnTo>
                  <a:lnTo>
                    <a:pt x="4940" y="597"/>
                  </a:lnTo>
                  <a:lnTo>
                    <a:pt x="4940" y="607"/>
                  </a:lnTo>
                  <a:lnTo>
                    <a:pt x="4930" y="600"/>
                  </a:lnTo>
                  <a:lnTo>
                    <a:pt x="4922" y="592"/>
                  </a:lnTo>
                  <a:lnTo>
                    <a:pt x="4911" y="585"/>
                  </a:lnTo>
                  <a:lnTo>
                    <a:pt x="4906" y="582"/>
                  </a:lnTo>
                  <a:lnTo>
                    <a:pt x="4899" y="580"/>
                  </a:lnTo>
                  <a:lnTo>
                    <a:pt x="4894" y="580"/>
                  </a:lnTo>
                  <a:lnTo>
                    <a:pt x="4892" y="583"/>
                  </a:lnTo>
                  <a:lnTo>
                    <a:pt x="4891" y="589"/>
                  </a:lnTo>
                  <a:lnTo>
                    <a:pt x="4891" y="594"/>
                  </a:lnTo>
                  <a:lnTo>
                    <a:pt x="4892" y="604"/>
                  </a:lnTo>
                  <a:lnTo>
                    <a:pt x="4892" y="609"/>
                  </a:lnTo>
                  <a:lnTo>
                    <a:pt x="4892" y="614"/>
                  </a:lnTo>
                  <a:lnTo>
                    <a:pt x="4892" y="623"/>
                  </a:lnTo>
                  <a:lnTo>
                    <a:pt x="4891" y="629"/>
                  </a:lnTo>
                  <a:lnTo>
                    <a:pt x="4887" y="635"/>
                  </a:lnTo>
                  <a:lnTo>
                    <a:pt x="4886" y="641"/>
                  </a:lnTo>
                  <a:lnTo>
                    <a:pt x="4889" y="650"/>
                  </a:lnTo>
                  <a:lnTo>
                    <a:pt x="4892" y="658"/>
                  </a:lnTo>
                  <a:lnTo>
                    <a:pt x="4898" y="665"/>
                  </a:lnTo>
                  <a:lnTo>
                    <a:pt x="4901" y="667"/>
                  </a:lnTo>
                  <a:lnTo>
                    <a:pt x="4906" y="669"/>
                  </a:lnTo>
                  <a:lnTo>
                    <a:pt x="4906" y="674"/>
                  </a:lnTo>
                  <a:lnTo>
                    <a:pt x="4910" y="675"/>
                  </a:lnTo>
                  <a:lnTo>
                    <a:pt x="4915" y="681"/>
                  </a:lnTo>
                  <a:lnTo>
                    <a:pt x="4918" y="682"/>
                  </a:lnTo>
                  <a:lnTo>
                    <a:pt x="4920" y="686"/>
                  </a:lnTo>
                  <a:lnTo>
                    <a:pt x="4920" y="691"/>
                  </a:lnTo>
                  <a:lnTo>
                    <a:pt x="4920" y="696"/>
                  </a:lnTo>
                  <a:lnTo>
                    <a:pt x="4913" y="696"/>
                  </a:lnTo>
                  <a:lnTo>
                    <a:pt x="4908" y="694"/>
                  </a:lnTo>
                  <a:lnTo>
                    <a:pt x="4904" y="691"/>
                  </a:lnTo>
                  <a:lnTo>
                    <a:pt x="4901" y="687"/>
                  </a:lnTo>
                  <a:lnTo>
                    <a:pt x="4894" y="681"/>
                  </a:lnTo>
                  <a:lnTo>
                    <a:pt x="4891" y="677"/>
                  </a:lnTo>
                  <a:lnTo>
                    <a:pt x="4886" y="675"/>
                  </a:lnTo>
                  <a:lnTo>
                    <a:pt x="4880" y="674"/>
                  </a:lnTo>
                  <a:lnTo>
                    <a:pt x="4879" y="672"/>
                  </a:lnTo>
                  <a:lnTo>
                    <a:pt x="4879" y="669"/>
                  </a:lnTo>
                  <a:lnTo>
                    <a:pt x="4865" y="675"/>
                  </a:lnTo>
                  <a:lnTo>
                    <a:pt x="4853" y="684"/>
                  </a:lnTo>
                  <a:lnTo>
                    <a:pt x="4845" y="696"/>
                  </a:lnTo>
                  <a:lnTo>
                    <a:pt x="4838" y="710"/>
                  </a:lnTo>
                  <a:lnTo>
                    <a:pt x="4828" y="713"/>
                  </a:lnTo>
                  <a:lnTo>
                    <a:pt x="4819" y="720"/>
                  </a:lnTo>
                  <a:lnTo>
                    <a:pt x="4812" y="725"/>
                  </a:lnTo>
                  <a:lnTo>
                    <a:pt x="4804" y="730"/>
                  </a:lnTo>
                  <a:lnTo>
                    <a:pt x="4802" y="739"/>
                  </a:lnTo>
                  <a:lnTo>
                    <a:pt x="4800" y="747"/>
                  </a:lnTo>
                  <a:lnTo>
                    <a:pt x="4795" y="752"/>
                  </a:lnTo>
                  <a:lnTo>
                    <a:pt x="4790" y="757"/>
                  </a:lnTo>
                  <a:lnTo>
                    <a:pt x="4790" y="764"/>
                  </a:lnTo>
                  <a:lnTo>
                    <a:pt x="4790" y="771"/>
                  </a:lnTo>
                  <a:lnTo>
                    <a:pt x="4792" y="776"/>
                  </a:lnTo>
                  <a:lnTo>
                    <a:pt x="4797" y="778"/>
                  </a:lnTo>
                  <a:lnTo>
                    <a:pt x="4795" y="781"/>
                  </a:lnTo>
                  <a:lnTo>
                    <a:pt x="4792" y="783"/>
                  </a:lnTo>
                  <a:lnTo>
                    <a:pt x="4783" y="785"/>
                  </a:lnTo>
                  <a:lnTo>
                    <a:pt x="4783" y="788"/>
                  </a:lnTo>
                  <a:lnTo>
                    <a:pt x="4782" y="790"/>
                  </a:lnTo>
                  <a:lnTo>
                    <a:pt x="4776" y="791"/>
                  </a:lnTo>
                  <a:lnTo>
                    <a:pt x="4776" y="798"/>
                  </a:lnTo>
                  <a:lnTo>
                    <a:pt x="4780" y="802"/>
                  </a:lnTo>
                  <a:lnTo>
                    <a:pt x="4783" y="805"/>
                  </a:lnTo>
                  <a:lnTo>
                    <a:pt x="4790" y="805"/>
                  </a:lnTo>
                  <a:lnTo>
                    <a:pt x="4788" y="808"/>
                  </a:lnTo>
                  <a:lnTo>
                    <a:pt x="4787" y="810"/>
                  </a:lnTo>
                  <a:lnTo>
                    <a:pt x="4782" y="812"/>
                  </a:lnTo>
                  <a:lnTo>
                    <a:pt x="4770" y="812"/>
                  </a:lnTo>
                  <a:lnTo>
                    <a:pt x="4764" y="820"/>
                  </a:lnTo>
                  <a:lnTo>
                    <a:pt x="4761" y="824"/>
                  </a:lnTo>
                  <a:lnTo>
                    <a:pt x="4756" y="826"/>
                  </a:lnTo>
                  <a:lnTo>
                    <a:pt x="4759" y="829"/>
                  </a:lnTo>
                  <a:lnTo>
                    <a:pt x="4763" y="832"/>
                  </a:lnTo>
                  <a:lnTo>
                    <a:pt x="4771" y="837"/>
                  </a:lnTo>
                  <a:lnTo>
                    <a:pt x="4778" y="844"/>
                  </a:lnTo>
                  <a:lnTo>
                    <a:pt x="4782" y="848"/>
                  </a:lnTo>
                  <a:lnTo>
                    <a:pt x="4783" y="853"/>
                  </a:lnTo>
                  <a:lnTo>
                    <a:pt x="4783" y="860"/>
                  </a:lnTo>
                  <a:lnTo>
                    <a:pt x="4782" y="865"/>
                  </a:lnTo>
                  <a:lnTo>
                    <a:pt x="4778" y="868"/>
                  </a:lnTo>
                  <a:lnTo>
                    <a:pt x="4773" y="870"/>
                  </a:lnTo>
                  <a:lnTo>
                    <a:pt x="4761" y="872"/>
                  </a:lnTo>
                  <a:lnTo>
                    <a:pt x="4758" y="875"/>
                  </a:lnTo>
                  <a:lnTo>
                    <a:pt x="4756" y="880"/>
                  </a:lnTo>
                  <a:lnTo>
                    <a:pt x="4758" y="882"/>
                  </a:lnTo>
                  <a:lnTo>
                    <a:pt x="4759" y="883"/>
                  </a:lnTo>
                  <a:lnTo>
                    <a:pt x="4763" y="887"/>
                  </a:lnTo>
                  <a:lnTo>
                    <a:pt x="4768" y="889"/>
                  </a:lnTo>
                  <a:lnTo>
                    <a:pt x="4770" y="890"/>
                  </a:lnTo>
                  <a:lnTo>
                    <a:pt x="4770" y="894"/>
                  </a:lnTo>
                  <a:lnTo>
                    <a:pt x="4773" y="895"/>
                  </a:lnTo>
                  <a:lnTo>
                    <a:pt x="4776" y="897"/>
                  </a:lnTo>
                  <a:lnTo>
                    <a:pt x="4778" y="901"/>
                  </a:lnTo>
                  <a:lnTo>
                    <a:pt x="4783" y="901"/>
                  </a:lnTo>
                  <a:lnTo>
                    <a:pt x="4790" y="904"/>
                  </a:lnTo>
                  <a:lnTo>
                    <a:pt x="4797" y="907"/>
                  </a:lnTo>
                  <a:lnTo>
                    <a:pt x="4807" y="907"/>
                  </a:lnTo>
                  <a:lnTo>
                    <a:pt x="4817" y="907"/>
                  </a:lnTo>
                  <a:lnTo>
                    <a:pt x="4812" y="916"/>
                  </a:lnTo>
                  <a:lnTo>
                    <a:pt x="4809" y="919"/>
                  </a:lnTo>
                  <a:lnTo>
                    <a:pt x="4804" y="921"/>
                  </a:lnTo>
                  <a:lnTo>
                    <a:pt x="4795" y="916"/>
                  </a:lnTo>
                  <a:lnTo>
                    <a:pt x="4790" y="914"/>
                  </a:lnTo>
                  <a:lnTo>
                    <a:pt x="4783" y="914"/>
                  </a:lnTo>
                  <a:lnTo>
                    <a:pt x="4778" y="916"/>
                  </a:lnTo>
                  <a:lnTo>
                    <a:pt x="4775" y="919"/>
                  </a:lnTo>
                  <a:lnTo>
                    <a:pt x="4768" y="928"/>
                  </a:lnTo>
                  <a:lnTo>
                    <a:pt x="4764" y="936"/>
                  </a:lnTo>
                  <a:lnTo>
                    <a:pt x="4763" y="948"/>
                  </a:lnTo>
                  <a:lnTo>
                    <a:pt x="4759" y="947"/>
                  </a:lnTo>
                  <a:lnTo>
                    <a:pt x="4758" y="945"/>
                  </a:lnTo>
                  <a:lnTo>
                    <a:pt x="4756" y="938"/>
                  </a:lnTo>
                  <a:lnTo>
                    <a:pt x="4756" y="921"/>
                  </a:lnTo>
                  <a:lnTo>
                    <a:pt x="4751" y="912"/>
                  </a:lnTo>
                  <a:lnTo>
                    <a:pt x="4747" y="909"/>
                  </a:lnTo>
                  <a:lnTo>
                    <a:pt x="4742" y="907"/>
                  </a:lnTo>
                  <a:lnTo>
                    <a:pt x="4742" y="901"/>
                  </a:lnTo>
                  <a:lnTo>
                    <a:pt x="4742" y="894"/>
                  </a:lnTo>
                  <a:lnTo>
                    <a:pt x="4741" y="889"/>
                  </a:lnTo>
                  <a:lnTo>
                    <a:pt x="4735" y="887"/>
                  </a:lnTo>
                  <a:lnTo>
                    <a:pt x="4735" y="875"/>
                  </a:lnTo>
                  <a:lnTo>
                    <a:pt x="4734" y="870"/>
                  </a:lnTo>
                  <a:lnTo>
                    <a:pt x="4732" y="866"/>
                  </a:lnTo>
                  <a:lnTo>
                    <a:pt x="4730" y="863"/>
                  </a:lnTo>
                  <a:lnTo>
                    <a:pt x="4725" y="861"/>
                  </a:lnTo>
                  <a:lnTo>
                    <a:pt x="4722" y="860"/>
                  </a:lnTo>
                  <a:lnTo>
                    <a:pt x="4715" y="860"/>
                  </a:lnTo>
                  <a:lnTo>
                    <a:pt x="4720" y="851"/>
                  </a:lnTo>
                  <a:lnTo>
                    <a:pt x="4722" y="846"/>
                  </a:lnTo>
                  <a:lnTo>
                    <a:pt x="4722" y="839"/>
                  </a:lnTo>
                  <a:lnTo>
                    <a:pt x="4722" y="832"/>
                  </a:lnTo>
                  <a:lnTo>
                    <a:pt x="4708" y="834"/>
                  </a:lnTo>
                  <a:lnTo>
                    <a:pt x="4696" y="834"/>
                  </a:lnTo>
                  <a:lnTo>
                    <a:pt x="4676" y="831"/>
                  </a:lnTo>
                  <a:lnTo>
                    <a:pt x="4655" y="827"/>
                  </a:lnTo>
                  <a:lnTo>
                    <a:pt x="4633" y="826"/>
                  </a:lnTo>
                  <a:lnTo>
                    <a:pt x="4630" y="827"/>
                  </a:lnTo>
                  <a:lnTo>
                    <a:pt x="4628" y="829"/>
                  </a:lnTo>
                  <a:lnTo>
                    <a:pt x="4626" y="836"/>
                  </a:lnTo>
                  <a:lnTo>
                    <a:pt x="4626" y="853"/>
                  </a:lnTo>
                  <a:lnTo>
                    <a:pt x="4630" y="858"/>
                  </a:lnTo>
                  <a:lnTo>
                    <a:pt x="4631" y="865"/>
                  </a:lnTo>
                  <a:lnTo>
                    <a:pt x="4633" y="872"/>
                  </a:lnTo>
                  <a:lnTo>
                    <a:pt x="4633" y="880"/>
                  </a:lnTo>
                  <a:lnTo>
                    <a:pt x="4626" y="875"/>
                  </a:lnTo>
                  <a:lnTo>
                    <a:pt x="4623" y="870"/>
                  </a:lnTo>
                  <a:lnTo>
                    <a:pt x="4621" y="861"/>
                  </a:lnTo>
                  <a:lnTo>
                    <a:pt x="4620" y="853"/>
                  </a:lnTo>
                  <a:lnTo>
                    <a:pt x="4616" y="851"/>
                  </a:lnTo>
                  <a:lnTo>
                    <a:pt x="4614" y="849"/>
                  </a:lnTo>
                  <a:lnTo>
                    <a:pt x="4613" y="843"/>
                  </a:lnTo>
                  <a:lnTo>
                    <a:pt x="4613" y="826"/>
                  </a:lnTo>
                  <a:lnTo>
                    <a:pt x="4608" y="826"/>
                  </a:lnTo>
                  <a:lnTo>
                    <a:pt x="4606" y="822"/>
                  </a:lnTo>
                  <a:lnTo>
                    <a:pt x="4601" y="817"/>
                  </a:lnTo>
                  <a:lnTo>
                    <a:pt x="4599" y="814"/>
                  </a:lnTo>
                  <a:lnTo>
                    <a:pt x="4596" y="812"/>
                  </a:lnTo>
                  <a:lnTo>
                    <a:pt x="4591" y="812"/>
                  </a:lnTo>
                  <a:lnTo>
                    <a:pt x="4585" y="812"/>
                  </a:lnTo>
                  <a:lnTo>
                    <a:pt x="4579" y="814"/>
                  </a:lnTo>
                  <a:lnTo>
                    <a:pt x="4575" y="812"/>
                  </a:lnTo>
                  <a:lnTo>
                    <a:pt x="4574" y="808"/>
                  </a:lnTo>
                  <a:lnTo>
                    <a:pt x="4572" y="805"/>
                  </a:lnTo>
                  <a:lnTo>
                    <a:pt x="4570" y="802"/>
                  </a:lnTo>
                  <a:lnTo>
                    <a:pt x="4568" y="798"/>
                  </a:lnTo>
                  <a:lnTo>
                    <a:pt x="4565" y="797"/>
                  </a:lnTo>
                  <a:lnTo>
                    <a:pt x="4558" y="798"/>
                  </a:lnTo>
                  <a:lnTo>
                    <a:pt x="4555" y="800"/>
                  </a:lnTo>
                  <a:lnTo>
                    <a:pt x="4553" y="802"/>
                  </a:lnTo>
                  <a:lnTo>
                    <a:pt x="4555" y="805"/>
                  </a:lnTo>
                  <a:lnTo>
                    <a:pt x="4558" y="805"/>
                  </a:lnTo>
                  <a:lnTo>
                    <a:pt x="4555" y="808"/>
                  </a:lnTo>
                  <a:lnTo>
                    <a:pt x="4553" y="814"/>
                  </a:lnTo>
                  <a:lnTo>
                    <a:pt x="4551" y="826"/>
                  </a:lnTo>
                  <a:lnTo>
                    <a:pt x="4550" y="837"/>
                  </a:lnTo>
                  <a:lnTo>
                    <a:pt x="4548" y="843"/>
                  </a:lnTo>
                  <a:lnTo>
                    <a:pt x="4545" y="846"/>
                  </a:lnTo>
                  <a:lnTo>
                    <a:pt x="4543" y="851"/>
                  </a:lnTo>
                  <a:lnTo>
                    <a:pt x="4541" y="853"/>
                  </a:lnTo>
                  <a:lnTo>
                    <a:pt x="4538" y="853"/>
                  </a:lnTo>
                  <a:lnTo>
                    <a:pt x="4531" y="849"/>
                  </a:lnTo>
                  <a:lnTo>
                    <a:pt x="4526" y="844"/>
                  </a:lnTo>
                  <a:lnTo>
                    <a:pt x="4521" y="839"/>
                  </a:lnTo>
                  <a:lnTo>
                    <a:pt x="4517" y="832"/>
                  </a:lnTo>
                  <a:lnTo>
                    <a:pt x="4509" y="832"/>
                  </a:lnTo>
                  <a:lnTo>
                    <a:pt x="4502" y="831"/>
                  </a:lnTo>
                  <a:lnTo>
                    <a:pt x="4497" y="827"/>
                  </a:lnTo>
                  <a:lnTo>
                    <a:pt x="4490" y="826"/>
                  </a:lnTo>
                  <a:lnTo>
                    <a:pt x="4488" y="832"/>
                  </a:lnTo>
                  <a:lnTo>
                    <a:pt x="4488" y="837"/>
                  </a:lnTo>
                  <a:lnTo>
                    <a:pt x="4492" y="844"/>
                  </a:lnTo>
                  <a:lnTo>
                    <a:pt x="4497" y="849"/>
                  </a:lnTo>
                  <a:lnTo>
                    <a:pt x="4497" y="854"/>
                  </a:lnTo>
                  <a:lnTo>
                    <a:pt x="4497" y="860"/>
                  </a:lnTo>
                  <a:lnTo>
                    <a:pt x="4488" y="854"/>
                  </a:lnTo>
                  <a:lnTo>
                    <a:pt x="4481" y="849"/>
                  </a:lnTo>
                  <a:lnTo>
                    <a:pt x="4480" y="848"/>
                  </a:lnTo>
                  <a:lnTo>
                    <a:pt x="4478" y="843"/>
                  </a:lnTo>
                  <a:lnTo>
                    <a:pt x="4476" y="837"/>
                  </a:lnTo>
                  <a:lnTo>
                    <a:pt x="4476" y="832"/>
                  </a:lnTo>
                  <a:lnTo>
                    <a:pt x="4468" y="837"/>
                  </a:lnTo>
                  <a:lnTo>
                    <a:pt x="4463" y="839"/>
                  </a:lnTo>
                  <a:lnTo>
                    <a:pt x="4456" y="839"/>
                  </a:lnTo>
                  <a:lnTo>
                    <a:pt x="4454" y="844"/>
                  </a:lnTo>
                  <a:lnTo>
                    <a:pt x="4452" y="846"/>
                  </a:lnTo>
                  <a:lnTo>
                    <a:pt x="4449" y="846"/>
                  </a:lnTo>
                  <a:lnTo>
                    <a:pt x="4449" y="851"/>
                  </a:lnTo>
                  <a:lnTo>
                    <a:pt x="4447" y="854"/>
                  </a:lnTo>
                  <a:lnTo>
                    <a:pt x="4446" y="858"/>
                  </a:lnTo>
                  <a:lnTo>
                    <a:pt x="4442" y="860"/>
                  </a:lnTo>
                  <a:lnTo>
                    <a:pt x="4444" y="863"/>
                  </a:lnTo>
                  <a:lnTo>
                    <a:pt x="4446" y="866"/>
                  </a:lnTo>
                  <a:lnTo>
                    <a:pt x="4447" y="870"/>
                  </a:lnTo>
                  <a:lnTo>
                    <a:pt x="4449" y="873"/>
                  </a:lnTo>
                  <a:lnTo>
                    <a:pt x="4456" y="873"/>
                  </a:lnTo>
                  <a:lnTo>
                    <a:pt x="4456" y="880"/>
                  </a:lnTo>
                  <a:lnTo>
                    <a:pt x="4456" y="883"/>
                  </a:lnTo>
                  <a:lnTo>
                    <a:pt x="4458" y="885"/>
                  </a:lnTo>
                  <a:lnTo>
                    <a:pt x="4463" y="887"/>
                  </a:lnTo>
                  <a:lnTo>
                    <a:pt x="4464" y="890"/>
                  </a:lnTo>
                  <a:lnTo>
                    <a:pt x="4468" y="892"/>
                  </a:lnTo>
                  <a:lnTo>
                    <a:pt x="4476" y="894"/>
                  </a:lnTo>
                  <a:lnTo>
                    <a:pt x="4480" y="895"/>
                  </a:lnTo>
                  <a:lnTo>
                    <a:pt x="4483" y="897"/>
                  </a:lnTo>
                  <a:lnTo>
                    <a:pt x="4485" y="901"/>
                  </a:lnTo>
                  <a:lnTo>
                    <a:pt x="4490" y="901"/>
                  </a:lnTo>
                  <a:lnTo>
                    <a:pt x="4493" y="907"/>
                  </a:lnTo>
                  <a:lnTo>
                    <a:pt x="4498" y="912"/>
                  </a:lnTo>
                  <a:lnTo>
                    <a:pt x="4504" y="918"/>
                  </a:lnTo>
                  <a:lnTo>
                    <a:pt x="4510" y="921"/>
                  </a:lnTo>
                  <a:lnTo>
                    <a:pt x="4516" y="921"/>
                  </a:lnTo>
                  <a:lnTo>
                    <a:pt x="4519" y="923"/>
                  </a:lnTo>
                  <a:lnTo>
                    <a:pt x="4522" y="924"/>
                  </a:lnTo>
                  <a:lnTo>
                    <a:pt x="4524" y="928"/>
                  </a:lnTo>
                  <a:lnTo>
                    <a:pt x="4531" y="930"/>
                  </a:lnTo>
                  <a:lnTo>
                    <a:pt x="4536" y="928"/>
                  </a:lnTo>
                  <a:lnTo>
                    <a:pt x="4545" y="924"/>
                  </a:lnTo>
                  <a:lnTo>
                    <a:pt x="4553" y="921"/>
                  </a:lnTo>
                  <a:lnTo>
                    <a:pt x="4558" y="919"/>
                  </a:lnTo>
                  <a:lnTo>
                    <a:pt x="4565" y="921"/>
                  </a:lnTo>
                  <a:lnTo>
                    <a:pt x="4562" y="926"/>
                  </a:lnTo>
                  <a:lnTo>
                    <a:pt x="4560" y="933"/>
                  </a:lnTo>
                  <a:lnTo>
                    <a:pt x="4558" y="940"/>
                  </a:lnTo>
                  <a:lnTo>
                    <a:pt x="4558" y="948"/>
                  </a:lnTo>
                  <a:lnTo>
                    <a:pt x="4560" y="950"/>
                  </a:lnTo>
                  <a:lnTo>
                    <a:pt x="4562" y="952"/>
                  </a:lnTo>
                  <a:lnTo>
                    <a:pt x="4565" y="955"/>
                  </a:lnTo>
                  <a:lnTo>
                    <a:pt x="4567" y="960"/>
                  </a:lnTo>
                  <a:lnTo>
                    <a:pt x="4568" y="962"/>
                  </a:lnTo>
                  <a:lnTo>
                    <a:pt x="4572" y="962"/>
                  </a:lnTo>
                  <a:lnTo>
                    <a:pt x="4572" y="989"/>
                  </a:lnTo>
                  <a:lnTo>
                    <a:pt x="4565" y="989"/>
                  </a:lnTo>
                  <a:lnTo>
                    <a:pt x="4560" y="988"/>
                  </a:lnTo>
                  <a:lnTo>
                    <a:pt x="4556" y="984"/>
                  </a:lnTo>
                  <a:lnTo>
                    <a:pt x="4551" y="983"/>
                  </a:lnTo>
                  <a:lnTo>
                    <a:pt x="4545" y="983"/>
                  </a:lnTo>
                  <a:lnTo>
                    <a:pt x="4545" y="989"/>
                  </a:lnTo>
                  <a:lnTo>
                    <a:pt x="4546" y="994"/>
                  </a:lnTo>
                  <a:lnTo>
                    <a:pt x="4550" y="998"/>
                  </a:lnTo>
                  <a:lnTo>
                    <a:pt x="4555" y="1000"/>
                  </a:lnTo>
                  <a:lnTo>
                    <a:pt x="4565" y="1001"/>
                  </a:lnTo>
                  <a:lnTo>
                    <a:pt x="4570" y="1005"/>
                  </a:lnTo>
                  <a:lnTo>
                    <a:pt x="4572" y="1010"/>
                  </a:lnTo>
                  <a:lnTo>
                    <a:pt x="4577" y="1012"/>
                  </a:lnTo>
                  <a:lnTo>
                    <a:pt x="4579" y="1013"/>
                  </a:lnTo>
                  <a:lnTo>
                    <a:pt x="4579" y="1017"/>
                  </a:lnTo>
                  <a:lnTo>
                    <a:pt x="4579" y="1024"/>
                  </a:lnTo>
                  <a:lnTo>
                    <a:pt x="4579" y="1029"/>
                  </a:lnTo>
                  <a:lnTo>
                    <a:pt x="4579" y="1030"/>
                  </a:lnTo>
                  <a:lnTo>
                    <a:pt x="4572" y="1027"/>
                  </a:lnTo>
                  <a:lnTo>
                    <a:pt x="4567" y="1022"/>
                  </a:lnTo>
                  <a:lnTo>
                    <a:pt x="4555" y="1010"/>
                  </a:lnTo>
                  <a:lnTo>
                    <a:pt x="4548" y="1005"/>
                  </a:lnTo>
                  <a:lnTo>
                    <a:pt x="4541" y="1000"/>
                  </a:lnTo>
                  <a:lnTo>
                    <a:pt x="4533" y="998"/>
                  </a:lnTo>
                  <a:lnTo>
                    <a:pt x="4524" y="996"/>
                  </a:lnTo>
                  <a:lnTo>
                    <a:pt x="4522" y="993"/>
                  </a:lnTo>
                  <a:lnTo>
                    <a:pt x="4521" y="989"/>
                  </a:lnTo>
                  <a:lnTo>
                    <a:pt x="4517" y="988"/>
                  </a:lnTo>
                  <a:lnTo>
                    <a:pt x="4517" y="983"/>
                  </a:lnTo>
                  <a:lnTo>
                    <a:pt x="4517" y="977"/>
                  </a:lnTo>
                  <a:lnTo>
                    <a:pt x="4516" y="974"/>
                  </a:lnTo>
                  <a:lnTo>
                    <a:pt x="4514" y="971"/>
                  </a:lnTo>
                  <a:lnTo>
                    <a:pt x="4510" y="969"/>
                  </a:lnTo>
                  <a:lnTo>
                    <a:pt x="4507" y="964"/>
                  </a:lnTo>
                  <a:lnTo>
                    <a:pt x="4504" y="959"/>
                  </a:lnTo>
                  <a:lnTo>
                    <a:pt x="4498" y="955"/>
                  </a:lnTo>
                  <a:lnTo>
                    <a:pt x="4497" y="948"/>
                  </a:lnTo>
                  <a:lnTo>
                    <a:pt x="4493" y="948"/>
                  </a:lnTo>
                  <a:lnTo>
                    <a:pt x="4490" y="948"/>
                  </a:lnTo>
                  <a:lnTo>
                    <a:pt x="4485" y="948"/>
                  </a:lnTo>
                  <a:lnTo>
                    <a:pt x="4483" y="948"/>
                  </a:lnTo>
                  <a:lnTo>
                    <a:pt x="4483" y="942"/>
                  </a:lnTo>
                  <a:lnTo>
                    <a:pt x="4480" y="942"/>
                  </a:lnTo>
                  <a:lnTo>
                    <a:pt x="4478" y="945"/>
                  </a:lnTo>
                  <a:lnTo>
                    <a:pt x="4475" y="947"/>
                  </a:lnTo>
                  <a:lnTo>
                    <a:pt x="4476" y="948"/>
                  </a:lnTo>
                  <a:lnTo>
                    <a:pt x="4471" y="947"/>
                  </a:lnTo>
                  <a:lnTo>
                    <a:pt x="4469" y="942"/>
                  </a:lnTo>
                  <a:lnTo>
                    <a:pt x="4468" y="936"/>
                  </a:lnTo>
                  <a:lnTo>
                    <a:pt x="4466" y="935"/>
                  </a:lnTo>
                  <a:lnTo>
                    <a:pt x="4463" y="935"/>
                  </a:lnTo>
                  <a:lnTo>
                    <a:pt x="4458" y="938"/>
                  </a:lnTo>
                  <a:lnTo>
                    <a:pt x="4454" y="942"/>
                  </a:lnTo>
                  <a:lnTo>
                    <a:pt x="4454" y="945"/>
                  </a:lnTo>
                  <a:lnTo>
                    <a:pt x="4456" y="950"/>
                  </a:lnTo>
                  <a:lnTo>
                    <a:pt x="4461" y="959"/>
                  </a:lnTo>
                  <a:lnTo>
                    <a:pt x="4463" y="964"/>
                  </a:lnTo>
                  <a:lnTo>
                    <a:pt x="4463" y="969"/>
                  </a:lnTo>
                  <a:lnTo>
                    <a:pt x="4463" y="1010"/>
                  </a:lnTo>
                  <a:lnTo>
                    <a:pt x="4454" y="1015"/>
                  </a:lnTo>
                  <a:lnTo>
                    <a:pt x="4449" y="1017"/>
                  </a:lnTo>
                  <a:lnTo>
                    <a:pt x="4442" y="1017"/>
                  </a:lnTo>
                  <a:lnTo>
                    <a:pt x="4441" y="1022"/>
                  </a:lnTo>
                  <a:lnTo>
                    <a:pt x="4439" y="1024"/>
                  </a:lnTo>
                  <a:lnTo>
                    <a:pt x="4435" y="1024"/>
                  </a:lnTo>
                  <a:lnTo>
                    <a:pt x="4435" y="1034"/>
                  </a:lnTo>
                  <a:lnTo>
                    <a:pt x="4435" y="1044"/>
                  </a:lnTo>
                  <a:lnTo>
                    <a:pt x="4432" y="1051"/>
                  </a:lnTo>
                  <a:lnTo>
                    <a:pt x="4429" y="1058"/>
                  </a:lnTo>
                  <a:lnTo>
                    <a:pt x="4425" y="1058"/>
                  </a:lnTo>
                  <a:lnTo>
                    <a:pt x="4423" y="1056"/>
                  </a:lnTo>
                  <a:lnTo>
                    <a:pt x="4422" y="1051"/>
                  </a:lnTo>
                  <a:lnTo>
                    <a:pt x="4422" y="1037"/>
                  </a:lnTo>
                  <a:lnTo>
                    <a:pt x="4422" y="1017"/>
                  </a:lnTo>
                  <a:lnTo>
                    <a:pt x="4429" y="1012"/>
                  </a:lnTo>
                  <a:lnTo>
                    <a:pt x="4435" y="1006"/>
                  </a:lnTo>
                  <a:lnTo>
                    <a:pt x="4439" y="1005"/>
                  </a:lnTo>
                  <a:lnTo>
                    <a:pt x="4441" y="1000"/>
                  </a:lnTo>
                  <a:lnTo>
                    <a:pt x="4442" y="994"/>
                  </a:lnTo>
                  <a:lnTo>
                    <a:pt x="4442" y="989"/>
                  </a:lnTo>
                  <a:lnTo>
                    <a:pt x="4437" y="989"/>
                  </a:lnTo>
                  <a:lnTo>
                    <a:pt x="4434" y="991"/>
                  </a:lnTo>
                  <a:lnTo>
                    <a:pt x="4430" y="993"/>
                  </a:lnTo>
                  <a:lnTo>
                    <a:pt x="4429" y="996"/>
                  </a:lnTo>
                  <a:lnTo>
                    <a:pt x="4429" y="1000"/>
                  </a:lnTo>
                  <a:lnTo>
                    <a:pt x="4427" y="1001"/>
                  </a:lnTo>
                  <a:lnTo>
                    <a:pt x="4422" y="1003"/>
                  </a:lnTo>
                  <a:lnTo>
                    <a:pt x="4417" y="1006"/>
                  </a:lnTo>
                  <a:lnTo>
                    <a:pt x="4410" y="1008"/>
                  </a:lnTo>
                  <a:lnTo>
                    <a:pt x="4405" y="1012"/>
                  </a:lnTo>
                  <a:lnTo>
                    <a:pt x="4403" y="1013"/>
                  </a:lnTo>
                  <a:lnTo>
                    <a:pt x="4401" y="1017"/>
                  </a:lnTo>
                  <a:lnTo>
                    <a:pt x="4388" y="1010"/>
                  </a:lnTo>
                  <a:lnTo>
                    <a:pt x="4374" y="1003"/>
                  </a:lnTo>
                  <a:lnTo>
                    <a:pt x="4369" y="1003"/>
                  </a:lnTo>
                  <a:lnTo>
                    <a:pt x="4365" y="1005"/>
                  </a:lnTo>
                  <a:lnTo>
                    <a:pt x="4365" y="1010"/>
                  </a:lnTo>
                  <a:lnTo>
                    <a:pt x="4367" y="1015"/>
                  </a:lnTo>
                  <a:lnTo>
                    <a:pt x="4370" y="1025"/>
                  </a:lnTo>
                  <a:lnTo>
                    <a:pt x="4374" y="1030"/>
                  </a:lnTo>
                  <a:lnTo>
                    <a:pt x="4365" y="1035"/>
                  </a:lnTo>
                  <a:lnTo>
                    <a:pt x="4362" y="1039"/>
                  </a:lnTo>
                  <a:lnTo>
                    <a:pt x="4360" y="1044"/>
                  </a:lnTo>
                  <a:lnTo>
                    <a:pt x="4362" y="1047"/>
                  </a:lnTo>
                  <a:lnTo>
                    <a:pt x="4364" y="1051"/>
                  </a:lnTo>
                  <a:lnTo>
                    <a:pt x="4367" y="1054"/>
                  </a:lnTo>
                  <a:lnTo>
                    <a:pt x="4367" y="1058"/>
                  </a:lnTo>
                  <a:lnTo>
                    <a:pt x="4374" y="1058"/>
                  </a:lnTo>
                  <a:lnTo>
                    <a:pt x="4379" y="1056"/>
                  </a:lnTo>
                  <a:lnTo>
                    <a:pt x="4384" y="1053"/>
                  </a:lnTo>
                  <a:lnTo>
                    <a:pt x="4388" y="1047"/>
                  </a:lnTo>
                  <a:lnTo>
                    <a:pt x="4391" y="1035"/>
                  </a:lnTo>
                  <a:lnTo>
                    <a:pt x="4394" y="1024"/>
                  </a:lnTo>
                  <a:lnTo>
                    <a:pt x="4400" y="1027"/>
                  </a:lnTo>
                  <a:lnTo>
                    <a:pt x="4403" y="1030"/>
                  </a:lnTo>
                  <a:lnTo>
                    <a:pt x="4401" y="1034"/>
                  </a:lnTo>
                  <a:lnTo>
                    <a:pt x="4400" y="1039"/>
                  </a:lnTo>
                  <a:lnTo>
                    <a:pt x="4396" y="1047"/>
                  </a:lnTo>
                  <a:lnTo>
                    <a:pt x="4394" y="1053"/>
                  </a:lnTo>
                  <a:lnTo>
                    <a:pt x="4394" y="1058"/>
                  </a:lnTo>
                  <a:lnTo>
                    <a:pt x="4389" y="1061"/>
                  </a:lnTo>
                  <a:lnTo>
                    <a:pt x="4382" y="1063"/>
                  </a:lnTo>
                  <a:lnTo>
                    <a:pt x="4377" y="1066"/>
                  </a:lnTo>
                  <a:lnTo>
                    <a:pt x="4376" y="1068"/>
                  </a:lnTo>
                  <a:lnTo>
                    <a:pt x="4374" y="1071"/>
                  </a:lnTo>
                  <a:lnTo>
                    <a:pt x="4370" y="1076"/>
                  </a:lnTo>
                  <a:lnTo>
                    <a:pt x="4367" y="1082"/>
                  </a:lnTo>
                  <a:lnTo>
                    <a:pt x="4362" y="1085"/>
                  </a:lnTo>
                  <a:lnTo>
                    <a:pt x="4360" y="1092"/>
                  </a:lnTo>
                  <a:lnTo>
                    <a:pt x="4360" y="1100"/>
                  </a:lnTo>
                  <a:lnTo>
                    <a:pt x="4360" y="1109"/>
                  </a:lnTo>
                  <a:lnTo>
                    <a:pt x="4359" y="1117"/>
                  </a:lnTo>
                  <a:lnTo>
                    <a:pt x="4360" y="1126"/>
                  </a:lnTo>
                  <a:lnTo>
                    <a:pt x="4364" y="1131"/>
                  </a:lnTo>
                  <a:lnTo>
                    <a:pt x="4367" y="1136"/>
                  </a:lnTo>
                  <a:lnTo>
                    <a:pt x="4370" y="1139"/>
                  </a:lnTo>
                  <a:lnTo>
                    <a:pt x="4374" y="1146"/>
                  </a:lnTo>
                  <a:lnTo>
                    <a:pt x="4379" y="1148"/>
                  </a:lnTo>
                  <a:lnTo>
                    <a:pt x="4381" y="1150"/>
                  </a:lnTo>
                  <a:lnTo>
                    <a:pt x="4381" y="1153"/>
                  </a:lnTo>
                  <a:lnTo>
                    <a:pt x="4381" y="1160"/>
                  </a:lnTo>
                  <a:lnTo>
                    <a:pt x="4393" y="1160"/>
                  </a:lnTo>
                  <a:lnTo>
                    <a:pt x="4398" y="1162"/>
                  </a:lnTo>
                  <a:lnTo>
                    <a:pt x="4401" y="1163"/>
                  </a:lnTo>
                  <a:lnTo>
                    <a:pt x="4405" y="1165"/>
                  </a:lnTo>
                  <a:lnTo>
                    <a:pt x="4406" y="1170"/>
                  </a:lnTo>
                  <a:lnTo>
                    <a:pt x="4408" y="1174"/>
                  </a:lnTo>
                  <a:lnTo>
                    <a:pt x="4408" y="1180"/>
                  </a:lnTo>
                  <a:lnTo>
                    <a:pt x="4403" y="1180"/>
                  </a:lnTo>
                  <a:lnTo>
                    <a:pt x="4401" y="1177"/>
                  </a:lnTo>
                  <a:lnTo>
                    <a:pt x="4396" y="1172"/>
                  </a:lnTo>
                  <a:lnTo>
                    <a:pt x="4394" y="1168"/>
                  </a:lnTo>
                  <a:lnTo>
                    <a:pt x="4391" y="1167"/>
                  </a:lnTo>
                  <a:lnTo>
                    <a:pt x="4386" y="1167"/>
                  </a:lnTo>
                  <a:lnTo>
                    <a:pt x="4381" y="1167"/>
                  </a:lnTo>
                  <a:lnTo>
                    <a:pt x="4376" y="1165"/>
                  </a:lnTo>
                  <a:lnTo>
                    <a:pt x="4374" y="1163"/>
                  </a:lnTo>
                  <a:lnTo>
                    <a:pt x="4374" y="1160"/>
                  </a:lnTo>
                  <a:lnTo>
                    <a:pt x="4369" y="1160"/>
                  </a:lnTo>
                  <a:lnTo>
                    <a:pt x="4365" y="1162"/>
                  </a:lnTo>
                  <a:lnTo>
                    <a:pt x="4360" y="1167"/>
                  </a:lnTo>
                  <a:lnTo>
                    <a:pt x="4360" y="1170"/>
                  </a:lnTo>
                  <a:lnTo>
                    <a:pt x="4360" y="1174"/>
                  </a:lnTo>
                  <a:lnTo>
                    <a:pt x="4357" y="1174"/>
                  </a:lnTo>
                  <a:lnTo>
                    <a:pt x="4353" y="1174"/>
                  </a:lnTo>
                  <a:lnTo>
                    <a:pt x="4352" y="1177"/>
                  </a:lnTo>
                  <a:lnTo>
                    <a:pt x="4352" y="1182"/>
                  </a:lnTo>
                  <a:lnTo>
                    <a:pt x="4353" y="1191"/>
                  </a:lnTo>
                  <a:lnTo>
                    <a:pt x="4353" y="1194"/>
                  </a:lnTo>
                  <a:lnTo>
                    <a:pt x="4352" y="1197"/>
                  </a:lnTo>
                  <a:lnTo>
                    <a:pt x="4350" y="1201"/>
                  </a:lnTo>
                  <a:lnTo>
                    <a:pt x="4347" y="1201"/>
                  </a:lnTo>
                  <a:lnTo>
                    <a:pt x="4347" y="1218"/>
                  </a:lnTo>
                  <a:lnTo>
                    <a:pt x="4345" y="1225"/>
                  </a:lnTo>
                  <a:lnTo>
                    <a:pt x="4343" y="1226"/>
                  </a:lnTo>
                  <a:lnTo>
                    <a:pt x="4340" y="1228"/>
                  </a:lnTo>
                  <a:lnTo>
                    <a:pt x="4338" y="1232"/>
                  </a:lnTo>
                  <a:lnTo>
                    <a:pt x="4336" y="1233"/>
                  </a:lnTo>
                  <a:lnTo>
                    <a:pt x="4335" y="1232"/>
                  </a:lnTo>
                  <a:lnTo>
                    <a:pt x="4333" y="1228"/>
                  </a:lnTo>
                  <a:lnTo>
                    <a:pt x="4331" y="1220"/>
                  </a:lnTo>
                  <a:lnTo>
                    <a:pt x="4331" y="1215"/>
                  </a:lnTo>
                  <a:lnTo>
                    <a:pt x="4335" y="1204"/>
                  </a:lnTo>
                  <a:lnTo>
                    <a:pt x="4340" y="1194"/>
                  </a:lnTo>
                  <a:lnTo>
                    <a:pt x="4340" y="1187"/>
                  </a:lnTo>
                  <a:lnTo>
                    <a:pt x="4340" y="1180"/>
                  </a:lnTo>
                  <a:lnTo>
                    <a:pt x="4340" y="1174"/>
                  </a:lnTo>
                  <a:lnTo>
                    <a:pt x="4341" y="1168"/>
                  </a:lnTo>
                  <a:lnTo>
                    <a:pt x="4345" y="1165"/>
                  </a:lnTo>
                  <a:lnTo>
                    <a:pt x="4348" y="1162"/>
                  </a:lnTo>
                  <a:lnTo>
                    <a:pt x="4355" y="1155"/>
                  </a:lnTo>
                  <a:lnTo>
                    <a:pt x="4359" y="1151"/>
                  </a:lnTo>
                  <a:lnTo>
                    <a:pt x="4360" y="1146"/>
                  </a:lnTo>
                  <a:lnTo>
                    <a:pt x="4357" y="1139"/>
                  </a:lnTo>
                  <a:lnTo>
                    <a:pt x="4353" y="1134"/>
                  </a:lnTo>
                  <a:lnTo>
                    <a:pt x="4350" y="1128"/>
                  </a:lnTo>
                  <a:lnTo>
                    <a:pt x="4347" y="1119"/>
                  </a:lnTo>
                  <a:lnTo>
                    <a:pt x="4345" y="1111"/>
                  </a:lnTo>
                  <a:lnTo>
                    <a:pt x="4345" y="1100"/>
                  </a:lnTo>
                  <a:lnTo>
                    <a:pt x="4347" y="1080"/>
                  </a:lnTo>
                  <a:lnTo>
                    <a:pt x="4347" y="1058"/>
                  </a:lnTo>
                  <a:lnTo>
                    <a:pt x="4347" y="1037"/>
                  </a:lnTo>
                  <a:lnTo>
                    <a:pt x="4347" y="1030"/>
                  </a:lnTo>
                  <a:lnTo>
                    <a:pt x="4345" y="1024"/>
                  </a:lnTo>
                  <a:lnTo>
                    <a:pt x="4343" y="1017"/>
                  </a:lnTo>
                  <a:lnTo>
                    <a:pt x="4338" y="1013"/>
                  </a:lnTo>
                  <a:lnTo>
                    <a:pt x="4333" y="1010"/>
                  </a:lnTo>
                  <a:lnTo>
                    <a:pt x="4331" y="1003"/>
                  </a:lnTo>
                  <a:lnTo>
                    <a:pt x="4329" y="996"/>
                  </a:lnTo>
                  <a:lnTo>
                    <a:pt x="4324" y="993"/>
                  </a:lnTo>
                  <a:lnTo>
                    <a:pt x="4319" y="989"/>
                  </a:lnTo>
                  <a:lnTo>
                    <a:pt x="4316" y="991"/>
                  </a:lnTo>
                  <a:lnTo>
                    <a:pt x="4314" y="993"/>
                  </a:lnTo>
                  <a:lnTo>
                    <a:pt x="4312" y="1000"/>
                  </a:lnTo>
                  <a:lnTo>
                    <a:pt x="4312" y="1017"/>
                  </a:lnTo>
                  <a:lnTo>
                    <a:pt x="4304" y="1012"/>
                  </a:lnTo>
                  <a:lnTo>
                    <a:pt x="4299" y="1010"/>
                  </a:lnTo>
                  <a:lnTo>
                    <a:pt x="4292" y="1010"/>
                  </a:lnTo>
                  <a:lnTo>
                    <a:pt x="4292" y="1024"/>
                  </a:lnTo>
                  <a:lnTo>
                    <a:pt x="4292" y="1030"/>
                  </a:lnTo>
                  <a:lnTo>
                    <a:pt x="4292" y="1035"/>
                  </a:lnTo>
                  <a:lnTo>
                    <a:pt x="4294" y="1041"/>
                  </a:lnTo>
                  <a:lnTo>
                    <a:pt x="4297" y="1049"/>
                  </a:lnTo>
                  <a:lnTo>
                    <a:pt x="4300" y="1058"/>
                  </a:lnTo>
                  <a:lnTo>
                    <a:pt x="4300" y="1064"/>
                  </a:lnTo>
                  <a:lnTo>
                    <a:pt x="4299" y="1071"/>
                  </a:lnTo>
                  <a:lnTo>
                    <a:pt x="4295" y="1071"/>
                  </a:lnTo>
                  <a:lnTo>
                    <a:pt x="4294" y="1070"/>
                  </a:lnTo>
                  <a:lnTo>
                    <a:pt x="4294" y="1063"/>
                  </a:lnTo>
                  <a:lnTo>
                    <a:pt x="4294" y="1056"/>
                  </a:lnTo>
                  <a:lnTo>
                    <a:pt x="4294" y="1053"/>
                  </a:lnTo>
                  <a:lnTo>
                    <a:pt x="4292" y="1051"/>
                  </a:lnTo>
                  <a:lnTo>
                    <a:pt x="4285" y="1049"/>
                  </a:lnTo>
                  <a:lnTo>
                    <a:pt x="4282" y="1049"/>
                  </a:lnTo>
                  <a:lnTo>
                    <a:pt x="4278" y="1054"/>
                  </a:lnTo>
                  <a:lnTo>
                    <a:pt x="4275" y="1059"/>
                  </a:lnTo>
                  <a:lnTo>
                    <a:pt x="4268" y="1071"/>
                  </a:lnTo>
                  <a:lnTo>
                    <a:pt x="4263" y="1076"/>
                  </a:lnTo>
                  <a:lnTo>
                    <a:pt x="4258" y="1078"/>
                  </a:lnTo>
                  <a:lnTo>
                    <a:pt x="4254" y="1117"/>
                  </a:lnTo>
                  <a:lnTo>
                    <a:pt x="4249" y="1155"/>
                  </a:lnTo>
                  <a:lnTo>
                    <a:pt x="4246" y="1194"/>
                  </a:lnTo>
                  <a:lnTo>
                    <a:pt x="4244" y="1235"/>
                  </a:lnTo>
                  <a:lnTo>
                    <a:pt x="4242" y="1233"/>
                  </a:lnTo>
                  <a:lnTo>
                    <a:pt x="4241" y="1232"/>
                  </a:lnTo>
                  <a:lnTo>
                    <a:pt x="4237" y="1228"/>
                  </a:lnTo>
                  <a:lnTo>
                    <a:pt x="4236" y="1223"/>
                  </a:lnTo>
                  <a:lnTo>
                    <a:pt x="4234" y="1221"/>
                  </a:lnTo>
                  <a:lnTo>
                    <a:pt x="4231" y="1221"/>
                  </a:lnTo>
                  <a:lnTo>
                    <a:pt x="4231" y="1201"/>
                  </a:lnTo>
                  <a:lnTo>
                    <a:pt x="4231" y="1160"/>
                  </a:lnTo>
                  <a:lnTo>
                    <a:pt x="4241" y="1116"/>
                  </a:lnTo>
                  <a:lnTo>
                    <a:pt x="4244" y="1092"/>
                  </a:lnTo>
                  <a:lnTo>
                    <a:pt x="4244" y="1078"/>
                  </a:lnTo>
                  <a:lnTo>
                    <a:pt x="4244" y="1064"/>
                  </a:lnTo>
                  <a:lnTo>
                    <a:pt x="4231" y="1066"/>
                  </a:lnTo>
                  <a:lnTo>
                    <a:pt x="4219" y="1070"/>
                  </a:lnTo>
                  <a:lnTo>
                    <a:pt x="4196" y="1078"/>
                  </a:lnTo>
                  <a:lnTo>
                    <a:pt x="4191" y="1078"/>
                  </a:lnTo>
                  <a:lnTo>
                    <a:pt x="4188" y="1080"/>
                  </a:lnTo>
                  <a:lnTo>
                    <a:pt x="4184" y="1082"/>
                  </a:lnTo>
                  <a:lnTo>
                    <a:pt x="4183" y="1085"/>
                  </a:lnTo>
                  <a:lnTo>
                    <a:pt x="4176" y="1085"/>
                  </a:lnTo>
                  <a:lnTo>
                    <a:pt x="4173" y="1085"/>
                  </a:lnTo>
                  <a:lnTo>
                    <a:pt x="4169" y="1087"/>
                  </a:lnTo>
                  <a:lnTo>
                    <a:pt x="4167" y="1090"/>
                  </a:lnTo>
                  <a:lnTo>
                    <a:pt x="4162" y="1095"/>
                  </a:lnTo>
                  <a:lnTo>
                    <a:pt x="4159" y="1099"/>
                  </a:lnTo>
                  <a:lnTo>
                    <a:pt x="4156" y="1099"/>
                  </a:lnTo>
                  <a:lnTo>
                    <a:pt x="4150" y="1102"/>
                  </a:lnTo>
                  <a:lnTo>
                    <a:pt x="4145" y="1105"/>
                  </a:lnTo>
                  <a:lnTo>
                    <a:pt x="4140" y="1111"/>
                  </a:lnTo>
                  <a:lnTo>
                    <a:pt x="4135" y="1112"/>
                  </a:lnTo>
                  <a:lnTo>
                    <a:pt x="4135" y="1119"/>
                  </a:lnTo>
                  <a:lnTo>
                    <a:pt x="4135" y="1122"/>
                  </a:lnTo>
                  <a:lnTo>
                    <a:pt x="4133" y="1126"/>
                  </a:lnTo>
                  <a:lnTo>
                    <a:pt x="4130" y="1128"/>
                  </a:lnTo>
                  <a:lnTo>
                    <a:pt x="4125" y="1133"/>
                  </a:lnTo>
                  <a:lnTo>
                    <a:pt x="4121" y="1136"/>
                  </a:lnTo>
                  <a:lnTo>
                    <a:pt x="4121" y="1139"/>
                  </a:lnTo>
                  <a:lnTo>
                    <a:pt x="4120" y="1146"/>
                  </a:lnTo>
                  <a:lnTo>
                    <a:pt x="4120" y="1150"/>
                  </a:lnTo>
                  <a:lnTo>
                    <a:pt x="4123" y="1157"/>
                  </a:lnTo>
                  <a:lnTo>
                    <a:pt x="4128" y="1163"/>
                  </a:lnTo>
                  <a:lnTo>
                    <a:pt x="4128" y="1168"/>
                  </a:lnTo>
                  <a:lnTo>
                    <a:pt x="4128" y="1174"/>
                  </a:lnTo>
                  <a:lnTo>
                    <a:pt x="4133" y="1175"/>
                  </a:lnTo>
                  <a:lnTo>
                    <a:pt x="4135" y="1177"/>
                  </a:lnTo>
                  <a:lnTo>
                    <a:pt x="4135" y="1180"/>
                  </a:lnTo>
                  <a:lnTo>
                    <a:pt x="4135" y="1194"/>
                  </a:lnTo>
                  <a:lnTo>
                    <a:pt x="4142" y="1194"/>
                  </a:lnTo>
                  <a:lnTo>
                    <a:pt x="4149" y="1191"/>
                  </a:lnTo>
                  <a:lnTo>
                    <a:pt x="4152" y="1186"/>
                  </a:lnTo>
                  <a:lnTo>
                    <a:pt x="4156" y="1180"/>
                  </a:lnTo>
                  <a:lnTo>
                    <a:pt x="4161" y="1177"/>
                  </a:lnTo>
                  <a:lnTo>
                    <a:pt x="4166" y="1177"/>
                  </a:lnTo>
                  <a:lnTo>
                    <a:pt x="4176" y="1180"/>
                  </a:lnTo>
                  <a:lnTo>
                    <a:pt x="4171" y="1187"/>
                  </a:lnTo>
                  <a:lnTo>
                    <a:pt x="4166" y="1194"/>
                  </a:lnTo>
                  <a:lnTo>
                    <a:pt x="4162" y="1197"/>
                  </a:lnTo>
                  <a:lnTo>
                    <a:pt x="4159" y="1199"/>
                  </a:lnTo>
                  <a:lnTo>
                    <a:pt x="4154" y="1201"/>
                  </a:lnTo>
                  <a:lnTo>
                    <a:pt x="4149" y="1201"/>
                  </a:lnTo>
                  <a:lnTo>
                    <a:pt x="4149" y="1211"/>
                  </a:lnTo>
                  <a:lnTo>
                    <a:pt x="4150" y="1220"/>
                  </a:lnTo>
                  <a:lnTo>
                    <a:pt x="4154" y="1228"/>
                  </a:lnTo>
                  <a:lnTo>
                    <a:pt x="4157" y="1237"/>
                  </a:lnTo>
                  <a:lnTo>
                    <a:pt x="4157" y="1240"/>
                  </a:lnTo>
                  <a:lnTo>
                    <a:pt x="4156" y="1242"/>
                  </a:lnTo>
                  <a:lnTo>
                    <a:pt x="4156" y="1245"/>
                  </a:lnTo>
                  <a:lnTo>
                    <a:pt x="4161" y="1247"/>
                  </a:lnTo>
                  <a:lnTo>
                    <a:pt x="4164" y="1250"/>
                  </a:lnTo>
                  <a:lnTo>
                    <a:pt x="4164" y="1254"/>
                  </a:lnTo>
                  <a:lnTo>
                    <a:pt x="4162" y="1255"/>
                  </a:lnTo>
                  <a:lnTo>
                    <a:pt x="4166" y="1255"/>
                  </a:lnTo>
                  <a:lnTo>
                    <a:pt x="4196" y="1255"/>
                  </a:lnTo>
                  <a:lnTo>
                    <a:pt x="4198" y="1261"/>
                  </a:lnTo>
                  <a:lnTo>
                    <a:pt x="4200" y="1266"/>
                  </a:lnTo>
                  <a:lnTo>
                    <a:pt x="4203" y="1269"/>
                  </a:lnTo>
                  <a:lnTo>
                    <a:pt x="4203" y="1276"/>
                  </a:lnTo>
                  <a:lnTo>
                    <a:pt x="4207" y="1278"/>
                  </a:lnTo>
                  <a:lnTo>
                    <a:pt x="4208" y="1279"/>
                  </a:lnTo>
                  <a:lnTo>
                    <a:pt x="4212" y="1284"/>
                  </a:lnTo>
                  <a:lnTo>
                    <a:pt x="4213" y="1291"/>
                  </a:lnTo>
                  <a:lnTo>
                    <a:pt x="4217" y="1296"/>
                  </a:lnTo>
                  <a:lnTo>
                    <a:pt x="4217" y="1300"/>
                  </a:lnTo>
                  <a:lnTo>
                    <a:pt x="4219" y="1303"/>
                  </a:lnTo>
                  <a:lnTo>
                    <a:pt x="4225" y="1308"/>
                  </a:lnTo>
                  <a:lnTo>
                    <a:pt x="4229" y="1312"/>
                  </a:lnTo>
                  <a:lnTo>
                    <a:pt x="4231" y="1313"/>
                  </a:lnTo>
                  <a:lnTo>
                    <a:pt x="4229" y="1315"/>
                  </a:lnTo>
                  <a:lnTo>
                    <a:pt x="4224" y="1317"/>
                  </a:lnTo>
                  <a:lnTo>
                    <a:pt x="4203" y="1317"/>
                  </a:lnTo>
                  <a:lnTo>
                    <a:pt x="4203" y="1276"/>
                  </a:lnTo>
                  <a:lnTo>
                    <a:pt x="4198" y="1274"/>
                  </a:lnTo>
                  <a:lnTo>
                    <a:pt x="4193" y="1272"/>
                  </a:lnTo>
                  <a:lnTo>
                    <a:pt x="4190" y="1269"/>
                  </a:lnTo>
                  <a:lnTo>
                    <a:pt x="4183" y="1269"/>
                  </a:lnTo>
                  <a:lnTo>
                    <a:pt x="4178" y="1267"/>
                  </a:lnTo>
                  <a:lnTo>
                    <a:pt x="4176" y="1266"/>
                  </a:lnTo>
                  <a:lnTo>
                    <a:pt x="4176" y="1262"/>
                  </a:lnTo>
                  <a:lnTo>
                    <a:pt x="4166" y="1262"/>
                  </a:lnTo>
                  <a:lnTo>
                    <a:pt x="4162" y="1262"/>
                  </a:lnTo>
                  <a:lnTo>
                    <a:pt x="4154" y="1250"/>
                  </a:lnTo>
                  <a:lnTo>
                    <a:pt x="4150" y="1245"/>
                  </a:lnTo>
                  <a:lnTo>
                    <a:pt x="4147" y="1237"/>
                  </a:lnTo>
                  <a:lnTo>
                    <a:pt x="4147" y="1233"/>
                  </a:lnTo>
                  <a:lnTo>
                    <a:pt x="4145" y="1228"/>
                  </a:lnTo>
                  <a:lnTo>
                    <a:pt x="4144" y="1225"/>
                  </a:lnTo>
                  <a:lnTo>
                    <a:pt x="4140" y="1221"/>
                  </a:lnTo>
                  <a:lnTo>
                    <a:pt x="4135" y="1221"/>
                  </a:lnTo>
                  <a:lnTo>
                    <a:pt x="4137" y="1215"/>
                  </a:lnTo>
                  <a:lnTo>
                    <a:pt x="4135" y="1209"/>
                  </a:lnTo>
                  <a:lnTo>
                    <a:pt x="4133" y="1203"/>
                  </a:lnTo>
                  <a:lnTo>
                    <a:pt x="4128" y="1197"/>
                  </a:lnTo>
                  <a:lnTo>
                    <a:pt x="4128" y="1192"/>
                  </a:lnTo>
                  <a:lnTo>
                    <a:pt x="4128" y="1187"/>
                  </a:lnTo>
                  <a:lnTo>
                    <a:pt x="4121" y="1186"/>
                  </a:lnTo>
                  <a:lnTo>
                    <a:pt x="4116" y="1187"/>
                  </a:lnTo>
                  <a:lnTo>
                    <a:pt x="4108" y="1191"/>
                  </a:lnTo>
                  <a:lnTo>
                    <a:pt x="4099" y="1194"/>
                  </a:lnTo>
                  <a:lnTo>
                    <a:pt x="4094" y="1196"/>
                  </a:lnTo>
                  <a:lnTo>
                    <a:pt x="4087" y="1194"/>
                  </a:lnTo>
                  <a:lnTo>
                    <a:pt x="4087" y="1196"/>
                  </a:lnTo>
                  <a:lnTo>
                    <a:pt x="4086" y="1197"/>
                  </a:lnTo>
                  <a:lnTo>
                    <a:pt x="4082" y="1199"/>
                  </a:lnTo>
                  <a:lnTo>
                    <a:pt x="4077" y="1199"/>
                  </a:lnTo>
                  <a:lnTo>
                    <a:pt x="4074" y="1201"/>
                  </a:lnTo>
                  <a:lnTo>
                    <a:pt x="4074" y="1208"/>
                  </a:lnTo>
                  <a:lnTo>
                    <a:pt x="4069" y="1208"/>
                  </a:lnTo>
                  <a:lnTo>
                    <a:pt x="4063" y="1208"/>
                  </a:lnTo>
                  <a:lnTo>
                    <a:pt x="4058" y="1208"/>
                  </a:lnTo>
                  <a:lnTo>
                    <a:pt x="4053" y="1208"/>
                  </a:lnTo>
                  <a:lnTo>
                    <a:pt x="4052" y="1221"/>
                  </a:lnTo>
                  <a:lnTo>
                    <a:pt x="4055" y="1230"/>
                  </a:lnTo>
                  <a:lnTo>
                    <a:pt x="4058" y="1238"/>
                  </a:lnTo>
                  <a:lnTo>
                    <a:pt x="4065" y="1243"/>
                  </a:lnTo>
                  <a:lnTo>
                    <a:pt x="4077" y="1255"/>
                  </a:lnTo>
                  <a:lnTo>
                    <a:pt x="4084" y="1261"/>
                  </a:lnTo>
                  <a:lnTo>
                    <a:pt x="4087" y="1269"/>
                  </a:lnTo>
                  <a:lnTo>
                    <a:pt x="4089" y="1269"/>
                  </a:lnTo>
                  <a:lnTo>
                    <a:pt x="4091" y="1269"/>
                  </a:lnTo>
                  <a:lnTo>
                    <a:pt x="4096" y="1269"/>
                  </a:lnTo>
                  <a:lnTo>
                    <a:pt x="4099" y="1271"/>
                  </a:lnTo>
                  <a:lnTo>
                    <a:pt x="4106" y="1276"/>
                  </a:lnTo>
                  <a:lnTo>
                    <a:pt x="4113" y="1283"/>
                  </a:lnTo>
                  <a:lnTo>
                    <a:pt x="4121" y="1290"/>
                  </a:lnTo>
                  <a:lnTo>
                    <a:pt x="4123" y="1290"/>
                  </a:lnTo>
                  <a:lnTo>
                    <a:pt x="4130" y="1290"/>
                  </a:lnTo>
                  <a:lnTo>
                    <a:pt x="4135" y="1290"/>
                  </a:lnTo>
                  <a:lnTo>
                    <a:pt x="4133" y="1293"/>
                  </a:lnTo>
                  <a:lnTo>
                    <a:pt x="4132" y="1295"/>
                  </a:lnTo>
                  <a:lnTo>
                    <a:pt x="4125" y="1296"/>
                  </a:lnTo>
                  <a:lnTo>
                    <a:pt x="4108" y="1296"/>
                  </a:lnTo>
                  <a:lnTo>
                    <a:pt x="4108" y="1303"/>
                  </a:lnTo>
                  <a:lnTo>
                    <a:pt x="4104" y="1307"/>
                  </a:lnTo>
                  <a:lnTo>
                    <a:pt x="4099" y="1310"/>
                  </a:lnTo>
                  <a:lnTo>
                    <a:pt x="4094" y="1310"/>
                  </a:lnTo>
                  <a:lnTo>
                    <a:pt x="4094" y="1303"/>
                  </a:lnTo>
                  <a:lnTo>
                    <a:pt x="4091" y="1300"/>
                  </a:lnTo>
                  <a:lnTo>
                    <a:pt x="4089" y="1295"/>
                  </a:lnTo>
                  <a:lnTo>
                    <a:pt x="4087" y="1290"/>
                  </a:lnTo>
                  <a:lnTo>
                    <a:pt x="4087" y="1283"/>
                  </a:lnTo>
                  <a:lnTo>
                    <a:pt x="4086" y="1279"/>
                  </a:lnTo>
                  <a:lnTo>
                    <a:pt x="4082" y="1278"/>
                  </a:lnTo>
                  <a:lnTo>
                    <a:pt x="4074" y="1276"/>
                  </a:lnTo>
                  <a:lnTo>
                    <a:pt x="4072" y="1283"/>
                  </a:lnTo>
                  <a:lnTo>
                    <a:pt x="4072" y="1290"/>
                  </a:lnTo>
                  <a:lnTo>
                    <a:pt x="4077" y="1301"/>
                  </a:lnTo>
                  <a:lnTo>
                    <a:pt x="4079" y="1307"/>
                  </a:lnTo>
                  <a:lnTo>
                    <a:pt x="4079" y="1308"/>
                  </a:lnTo>
                  <a:lnTo>
                    <a:pt x="4075" y="1310"/>
                  </a:lnTo>
                  <a:lnTo>
                    <a:pt x="4067" y="1310"/>
                  </a:lnTo>
                  <a:lnTo>
                    <a:pt x="4067" y="1303"/>
                  </a:lnTo>
                  <a:lnTo>
                    <a:pt x="4065" y="1296"/>
                  </a:lnTo>
                  <a:lnTo>
                    <a:pt x="4062" y="1284"/>
                  </a:lnTo>
                  <a:lnTo>
                    <a:pt x="4060" y="1281"/>
                  </a:lnTo>
                  <a:lnTo>
                    <a:pt x="4053" y="1271"/>
                  </a:lnTo>
                  <a:lnTo>
                    <a:pt x="4048" y="1262"/>
                  </a:lnTo>
                  <a:lnTo>
                    <a:pt x="4043" y="1252"/>
                  </a:lnTo>
                  <a:lnTo>
                    <a:pt x="4038" y="1243"/>
                  </a:lnTo>
                  <a:lnTo>
                    <a:pt x="4036" y="1242"/>
                  </a:lnTo>
                  <a:lnTo>
                    <a:pt x="4033" y="1242"/>
                  </a:lnTo>
                  <a:lnTo>
                    <a:pt x="4026" y="1240"/>
                  </a:lnTo>
                  <a:lnTo>
                    <a:pt x="4021" y="1242"/>
                  </a:lnTo>
                  <a:lnTo>
                    <a:pt x="4019" y="1245"/>
                  </a:lnTo>
                  <a:lnTo>
                    <a:pt x="4019" y="1249"/>
                  </a:lnTo>
                  <a:lnTo>
                    <a:pt x="4019" y="1259"/>
                  </a:lnTo>
                  <a:lnTo>
                    <a:pt x="4017" y="1262"/>
                  </a:lnTo>
                  <a:lnTo>
                    <a:pt x="4012" y="1262"/>
                  </a:lnTo>
                  <a:lnTo>
                    <a:pt x="4012" y="1296"/>
                  </a:lnTo>
                  <a:lnTo>
                    <a:pt x="4009" y="1298"/>
                  </a:lnTo>
                  <a:lnTo>
                    <a:pt x="4007" y="1301"/>
                  </a:lnTo>
                  <a:lnTo>
                    <a:pt x="4005" y="1310"/>
                  </a:lnTo>
                  <a:lnTo>
                    <a:pt x="4002" y="1310"/>
                  </a:lnTo>
                  <a:lnTo>
                    <a:pt x="4000" y="1312"/>
                  </a:lnTo>
                  <a:lnTo>
                    <a:pt x="3999" y="1317"/>
                  </a:lnTo>
                  <a:lnTo>
                    <a:pt x="3999" y="1322"/>
                  </a:lnTo>
                  <a:lnTo>
                    <a:pt x="4000" y="1325"/>
                  </a:lnTo>
                  <a:lnTo>
                    <a:pt x="4002" y="1329"/>
                  </a:lnTo>
                  <a:lnTo>
                    <a:pt x="4005" y="1330"/>
                  </a:lnTo>
                  <a:lnTo>
                    <a:pt x="4009" y="1330"/>
                  </a:lnTo>
                  <a:lnTo>
                    <a:pt x="4011" y="1332"/>
                  </a:lnTo>
                  <a:lnTo>
                    <a:pt x="4012" y="1337"/>
                  </a:lnTo>
                  <a:lnTo>
                    <a:pt x="4011" y="1344"/>
                  </a:lnTo>
                  <a:lnTo>
                    <a:pt x="4011" y="1351"/>
                  </a:lnTo>
                  <a:lnTo>
                    <a:pt x="4014" y="1359"/>
                  </a:lnTo>
                  <a:lnTo>
                    <a:pt x="4017" y="1368"/>
                  </a:lnTo>
                  <a:lnTo>
                    <a:pt x="4019" y="1373"/>
                  </a:lnTo>
                  <a:lnTo>
                    <a:pt x="4019" y="1378"/>
                  </a:lnTo>
                  <a:lnTo>
                    <a:pt x="4012" y="1376"/>
                  </a:lnTo>
                  <a:lnTo>
                    <a:pt x="4007" y="1378"/>
                  </a:lnTo>
                  <a:lnTo>
                    <a:pt x="3999" y="1382"/>
                  </a:lnTo>
                  <a:lnTo>
                    <a:pt x="3990" y="1385"/>
                  </a:lnTo>
                  <a:lnTo>
                    <a:pt x="3985" y="1387"/>
                  </a:lnTo>
                  <a:lnTo>
                    <a:pt x="3978" y="1385"/>
                  </a:lnTo>
                  <a:lnTo>
                    <a:pt x="3975" y="1392"/>
                  </a:lnTo>
                  <a:lnTo>
                    <a:pt x="3970" y="1397"/>
                  </a:lnTo>
                  <a:lnTo>
                    <a:pt x="3961" y="1399"/>
                  </a:lnTo>
                  <a:lnTo>
                    <a:pt x="3951" y="1399"/>
                  </a:lnTo>
                  <a:lnTo>
                    <a:pt x="3949" y="1411"/>
                  </a:lnTo>
                  <a:lnTo>
                    <a:pt x="3946" y="1421"/>
                  </a:lnTo>
                  <a:lnTo>
                    <a:pt x="3937" y="1440"/>
                  </a:lnTo>
                  <a:lnTo>
                    <a:pt x="3934" y="1443"/>
                  </a:lnTo>
                  <a:lnTo>
                    <a:pt x="3932" y="1448"/>
                  </a:lnTo>
                  <a:lnTo>
                    <a:pt x="3930" y="1460"/>
                  </a:lnTo>
                  <a:lnTo>
                    <a:pt x="3929" y="1472"/>
                  </a:lnTo>
                  <a:lnTo>
                    <a:pt x="3927" y="1477"/>
                  </a:lnTo>
                  <a:lnTo>
                    <a:pt x="3924" y="1481"/>
                  </a:lnTo>
                  <a:lnTo>
                    <a:pt x="3927" y="1486"/>
                  </a:lnTo>
                  <a:lnTo>
                    <a:pt x="3932" y="1487"/>
                  </a:lnTo>
                  <a:lnTo>
                    <a:pt x="3936" y="1486"/>
                  </a:lnTo>
                  <a:lnTo>
                    <a:pt x="3939" y="1482"/>
                  </a:lnTo>
                  <a:lnTo>
                    <a:pt x="3944" y="1477"/>
                  </a:lnTo>
                  <a:lnTo>
                    <a:pt x="3949" y="1474"/>
                  </a:lnTo>
                  <a:lnTo>
                    <a:pt x="3956" y="1472"/>
                  </a:lnTo>
                  <a:lnTo>
                    <a:pt x="3965" y="1474"/>
                  </a:lnTo>
                  <a:lnTo>
                    <a:pt x="3965" y="1481"/>
                  </a:lnTo>
                  <a:lnTo>
                    <a:pt x="3965" y="1486"/>
                  </a:lnTo>
                  <a:lnTo>
                    <a:pt x="3968" y="1489"/>
                  </a:lnTo>
                  <a:lnTo>
                    <a:pt x="3971" y="1491"/>
                  </a:lnTo>
                  <a:lnTo>
                    <a:pt x="3975" y="1494"/>
                  </a:lnTo>
                  <a:lnTo>
                    <a:pt x="3978" y="1496"/>
                  </a:lnTo>
                  <a:lnTo>
                    <a:pt x="3978" y="1501"/>
                  </a:lnTo>
                  <a:lnTo>
                    <a:pt x="3978" y="1508"/>
                  </a:lnTo>
                  <a:lnTo>
                    <a:pt x="3959" y="1504"/>
                  </a:lnTo>
                  <a:lnTo>
                    <a:pt x="3951" y="1503"/>
                  </a:lnTo>
                  <a:lnTo>
                    <a:pt x="3944" y="1503"/>
                  </a:lnTo>
                  <a:lnTo>
                    <a:pt x="3937" y="1504"/>
                  </a:lnTo>
                  <a:lnTo>
                    <a:pt x="3932" y="1508"/>
                  </a:lnTo>
                  <a:lnTo>
                    <a:pt x="3927" y="1513"/>
                  </a:lnTo>
                  <a:lnTo>
                    <a:pt x="3924" y="1522"/>
                  </a:lnTo>
                  <a:lnTo>
                    <a:pt x="3925" y="1525"/>
                  </a:lnTo>
                  <a:lnTo>
                    <a:pt x="3929" y="1527"/>
                  </a:lnTo>
                  <a:lnTo>
                    <a:pt x="3937" y="1528"/>
                  </a:lnTo>
                  <a:lnTo>
                    <a:pt x="3937" y="1532"/>
                  </a:lnTo>
                  <a:lnTo>
                    <a:pt x="3939" y="1534"/>
                  </a:lnTo>
                  <a:lnTo>
                    <a:pt x="3944" y="1535"/>
                  </a:lnTo>
                  <a:lnTo>
                    <a:pt x="3951" y="1537"/>
                  </a:lnTo>
                  <a:lnTo>
                    <a:pt x="3958" y="1539"/>
                  </a:lnTo>
                  <a:lnTo>
                    <a:pt x="3963" y="1542"/>
                  </a:lnTo>
                  <a:lnTo>
                    <a:pt x="3971" y="1542"/>
                  </a:lnTo>
                  <a:lnTo>
                    <a:pt x="3970" y="1545"/>
                  </a:lnTo>
                  <a:lnTo>
                    <a:pt x="3966" y="1549"/>
                  </a:lnTo>
                  <a:lnTo>
                    <a:pt x="3963" y="1551"/>
                  </a:lnTo>
                  <a:lnTo>
                    <a:pt x="3958" y="1551"/>
                  </a:lnTo>
                  <a:lnTo>
                    <a:pt x="3947" y="1551"/>
                  </a:lnTo>
                  <a:lnTo>
                    <a:pt x="3937" y="1549"/>
                  </a:lnTo>
                  <a:lnTo>
                    <a:pt x="3932" y="1547"/>
                  </a:lnTo>
                  <a:lnTo>
                    <a:pt x="3925" y="1544"/>
                  </a:lnTo>
                  <a:lnTo>
                    <a:pt x="3919" y="1542"/>
                  </a:lnTo>
                  <a:lnTo>
                    <a:pt x="3915" y="1542"/>
                  </a:lnTo>
                  <a:lnTo>
                    <a:pt x="3910" y="1542"/>
                  </a:lnTo>
                  <a:lnTo>
                    <a:pt x="3889" y="1542"/>
                  </a:lnTo>
                  <a:lnTo>
                    <a:pt x="3888" y="1552"/>
                  </a:lnTo>
                  <a:lnTo>
                    <a:pt x="3889" y="1561"/>
                  </a:lnTo>
                  <a:lnTo>
                    <a:pt x="3891" y="1568"/>
                  </a:lnTo>
                  <a:lnTo>
                    <a:pt x="3893" y="1569"/>
                  </a:lnTo>
                  <a:lnTo>
                    <a:pt x="3896" y="1571"/>
                  </a:lnTo>
                  <a:lnTo>
                    <a:pt x="3900" y="1571"/>
                  </a:lnTo>
                  <a:lnTo>
                    <a:pt x="3908" y="1569"/>
                  </a:lnTo>
                  <a:lnTo>
                    <a:pt x="3915" y="1571"/>
                  </a:lnTo>
                  <a:lnTo>
                    <a:pt x="3922" y="1575"/>
                  </a:lnTo>
                  <a:lnTo>
                    <a:pt x="3929" y="1581"/>
                  </a:lnTo>
                  <a:lnTo>
                    <a:pt x="3932" y="1581"/>
                  </a:lnTo>
                  <a:lnTo>
                    <a:pt x="3937" y="1583"/>
                  </a:lnTo>
                  <a:lnTo>
                    <a:pt x="3934" y="1586"/>
                  </a:lnTo>
                  <a:lnTo>
                    <a:pt x="3930" y="1590"/>
                  </a:lnTo>
                  <a:lnTo>
                    <a:pt x="3925" y="1590"/>
                  </a:lnTo>
                  <a:lnTo>
                    <a:pt x="3920" y="1588"/>
                  </a:lnTo>
                  <a:lnTo>
                    <a:pt x="3917" y="1586"/>
                  </a:lnTo>
                  <a:lnTo>
                    <a:pt x="3917" y="1583"/>
                  </a:lnTo>
                  <a:lnTo>
                    <a:pt x="3915" y="1581"/>
                  </a:lnTo>
                  <a:lnTo>
                    <a:pt x="3908" y="1581"/>
                  </a:lnTo>
                  <a:lnTo>
                    <a:pt x="3901" y="1583"/>
                  </a:lnTo>
                  <a:lnTo>
                    <a:pt x="3900" y="1581"/>
                  </a:lnTo>
                  <a:lnTo>
                    <a:pt x="3900" y="1578"/>
                  </a:lnTo>
                  <a:lnTo>
                    <a:pt x="3898" y="1576"/>
                  </a:lnTo>
                  <a:lnTo>
                    <a:pt x="3889" y="1576"/>
                  </a:lnTo>
                  <a:lnTo>
                    <a:pt x="3884" y="1576"/>
                  </a:lnTo>
                  <a:lnTo>
                    <a:pt x="3881" y="1578"/>
                  </a:lnTo>
                  <a:lnTo>
                    <a:pt x="3878" y="1580"/>
                  </a:lnTo>
                  <a:lnTo>
                    <a:pt x="3876" y="1583"/>
                  </a:lnTo>
                  <a:lnTo>
                    <a:pt x="3872" y="1585"/>
                  </a:lnTo>
                  <a:lnTo>
                    <a:pt x="3871" y="1588"/>
                  </a:lnTo>
                  <a:lnTo>
                    <a:pt x="3869" y="1597"/>
                  </a:lnTo>
                  <a:lnTo>
                    <a:pt x="3864" y="1595"/>
                  </a:lnTo>
                  <a:lnTo>
                    <a:pt x="3860" y="1593"/>
                  </a:lnTo>
                  <a:lnTo>
                    <a:pt x="3855" y="1586"/>
                  </a:lnTo>
                  <a:lnTo>
                    <a:pt x="3852" y="1585"/>
                  </a:lnTo>
                  <a:lnTo>
                    <a:pt x="3847" y="1583"/>
                  </a:lnTo>
                  <a:lnTo>
                    <a:pt x="3842" y="1581"/>
                  </a:lnTo>
                  <a:lnTo>
                    <a:pt x="3835" y="1583"/>
                  </a:lnTo>
                  <a:lnTo>
                    <a:pt x="3833" y="1588"/>
                  </a:lnTo>
                  <a:lnTo>
                    <a:pt x="3831" y="1590"/>
                  </a:lnTo>
                  <a:lnTo>
                    <a:pt x="3828" y="1590"/>
                  </a:lnTo>
                  <a:lnTo>
                    <a:pt x="3828" y="1595"/>
                  </a:lnTo>
                  <a:lnTo>
                    <a:pt x="3826" y="1598"/>
                  </a:lnTo>
                  <a:lnTo>
                    <a:pt x="3823" y="1600"/>
                  </a:lnTo>
                  <a:lnTo>
                    <a:pt x="3819" y="1602"/>
                  </a:lnTo>
                  <a:lnTo>
                    <a:pt x="3811" y="1604"/>
                  </a:lnTo>
                  <a:lnTo>
                    <a:pt x="3809" y="1607"/>
                  </a:lnTo>
                  <a:lnTo>
                    <a:pt x="3807" y="1610"/>
                  </a:lnTo>
                  <a:lnTo>
                    <a:pt x="3802" y="1612"/>
                  </a:lnTo>
                  <a:lnTo>
                    <a:pt x="3801" y="1614"/>
                  </a:lnTo>
                  <a:lnTo>
                    <a:pt x="3796" y="1619"/>
                  </a:lnTo>
                  <a:lnTo>
                    <a:pt x="3794" y="1622"/>
                  </a:lnTo>
                  <a:lnTo>
                    <a:pt x="3790" y="1624"/>
                  </a:lnTo>
                  <a:lnTo>
                    <a:pt x="3785" y="1626"/>
                  </a:lnTo>
                  <a:lnTo>
                    <a:pt x="3780" y="1624"/>
                  </a:lnTo>
                  <a:lnTo>
                    <a:pt x="3780" y="1644"/>
                  </a:lnTo>
                  <a:lnTo>
                    <a:pt x="3767" y="1644"/>
                  </a:lnTo>
                  <a:lnTo>
                    <a:pt x="3765" y="1638"/>
                  </a:lnTo>
                  <a:lnTo>
                    <a:pt x="3765" y="1633"/>
                  </a:lnTo>
                  <a:lnTo>
                    <a:pt x="3768" y="1627"/>
                  </a:lnTo>
                  <a:lnTo>
                    <a:pt x="3770" y="1624"/>
                  </a:lnTo>
                  <a:lnTo>
                    <a:pt x="3775" y="1619"/>
                  </a:lnTo>
                  <a:lnTo>
                    <a:pt x="3778" y="1615"/>
                  </a:lnTo>
                  <a:lnTo>
                    <a:pt x="3780" y="1610"/>
                  </a:lnTo>
                  <a:lnTo>
                    <a:pt x="3777" y="1605"/>
                  </a:lnTo>
                  <a:lnTo>
                    <a:pt x="3777" y="1600"/>
                  </a:lnTo>
                  <a:lnTo>
                    <a:pt x="3780" y="1590"/>
                  </a:lnTo>
                  <a:lnTo>
                    <a:pt x="3780" y="1585"/>
                  </a:lnTo>
                  <a:lnTo>
                    <a:pt x="3778" y="1580"/>
                  </a:lnTo>
                  <a:lnTo>
                    <a:pt x="3775" y="1571"/>
                  </a:lnTo>
                  <a:lnTo>
                    <a:pt x="3772" y="1563"/>
                  </a:lnTo>
                  <a:lnTo>
                    <a:pt x="3772" y="1556"/>
                  </a:lnTo>
                  <a:lnTo>
                    <a:pt x="3773" y="1549"/>
                  </a:lnTo>
                  <a:lnTo>
                    <a:pt x="3772" y="1544"/>
                  </a:lnTo>
                  <a:lnTo>
                    <a:pt x="3768" y="1539"/>
                  </a:lnTo>
                  <a:lnTo>
                    <a:pt x="3760" y="1532"/>
                  </a:lnTo>
                  <a:lnTo>
                    <a:pt x="3751" y="1525"/>
                  </a:lnTo>
                  <a:lnTo>
                    <a:pt x="3748" y="1520"/>
                  </a:lnTo>
                  <a:lnTo>
                    <a:pt x="3746" y="1515"/>
                  </a:lnTo>
                  <a:lnTo>
                    <a:pt x="3736" y="1511"/>
                  </a:lnTo>
                  <a:lnTo>
                    <a:pt x="3727" y="1506"/>
                  </a:lnTo>
                  <a:lnTo>
                    <a:pt x="3720" y="1499"/>
                  </a:lnTo>
                  <a:lnTo>
                    <a:pt x="3712" y="1494"/>
                  </a:lnTo>
                  <a:lnTo>
                    <a:pt x="3710" y="1503"/>
                  </a:lnTo>
                  <a:lnTo>
                    <a:pt x="3712" y="1510"/>
                  </a:lnTo>
                  <a:lnTo>
                    <a:pt x="3715" y="1515"/>
                  </a:lnTo>
                  <a:lnTo>
                    <a:pt x="3719" y="1518"/>
                  </a:lnTo>
                  <a:lnTo>
                    <a:pt x="3722" y="1522"/>
                  </a:lnTo>
                  <a:lnTo>
                    <a:pt x="3726" y="1527"/>
                  </a:lnTo>
                  <a:lnTo>
                    <a:pt x="3727" y="1534"/>
                  </a:lnTo>
                  <a:lnTo>
                    <a:pt x="3726" y="1542"/>
                  </a:lnTo>
                  <a:lnTo>
                    <a:pt x="3717" y="1537"/>
                  </a:lnTo>
                  <a:lnTo>
                    <a:pt x="3712" y="1535"/>
                  </a:lnTo>
                  <a:lnTo>
                    <a:pt x="3705" y="1535"/>
                  </a:lnTo>
                  <a:lnTo>
                    <a:pt x="3703" y="1532"/>
                  </a:lnTo>
                  <a:lnTo>
                    <a:pt x="3700" y="1532"/>
                  </a:lnTo>
                  <a:lnTo>
                    <a:pt x="3697" y="1534"/>
                  </a:lnTo>
                  <a:lnTo>
                    <a:pt x="3691" y="1535"/>
                  </a:lnTo>
                  <a:lnTo>
                    <a:pt x="3691" y="1556"/>
                  </a:lnTo>
                  <a:lnTo>
                    <a:pt x="3697" y="1557"/>
                  </a:lnTo>
                  <a:lnTo>
                    <a:pt x="3698" y="1559"/>
                  </a:lnTo>
                  <a:lnTo>
                    <a:pt x="3698" y="1563"/>
                  </a:lnTo>
                  <a:lnTo>
                    <a:pt x="3703" y="1564"/>
                  </a:lnTo>
                  <a:lnTo>
                    <a:pt x="3705" y="1566"/>
                  </a:lnTo>
                  <a:lnTo>
                    <a:pt x="3705" y="1569"/>
                  </a:lnTo>
                  <a:lnTo>
                    <a:pt x="3714" y="1575"/>
                  </a:lnTo>
                  <a:lnTo>
                    <a:pt x="3719" y="1576"/>
                  </a:lnTo>
                  <a:lnTo>
                    <a:pt x="3726" y="1576"/>
                  </a:lnTo>
                  <a:lnTo>
                    <a:pt x="3722" y="1583"/>
                  </a:lnTo>
                  <a:lnTo>
                    <a:pt x="3720" y="1586"/>
                  </a:lnTo>
                  <a:lnTo>
                    <a:pt x="3717" y="1588"/>
                  </a:lnTo>
                  <a:lnTo>
                    <a:pt x="3714" y="1586"/>
                  </a:lnTo>
                  <a:lnTo>
                    <a:pt x="3707" y="1581"/>
                  </a:lnTo>
                  <a:lnTo>
                    <a:pt x="3698" y="1576"/>
                  </a:lnTo>
                  <a:lnTo>
                    <a:pt x="3695" y="1578"/>
                  </a:lnTo>
                  <a:lnTo>
                    <a:pt x="3693" y="1581"/>
                  </a:lnTo>
                  <a:lnTo>
                    <a:pt x="3691" y="1590"/>
                  </a:lnTo>
                  <a:lnTo>
                    <a:pt x="3690" y="1593"/>
                  </a:lnTo>
                  <a:lnTo>
                    <a:pt x="3688" y="1597"/>
                  </a:lnTo>
                  <a:lnTo>
                    <a:pt x="3685" y="1600"/>
                  </a:lnTo>
                  <a:lnTo>
                    <a:pt x="3685" y="1604"/>
                  </a:lnTo>
                  <a:lnTo>
                    <a:pt x="3680" y="1607"/>
                  </a:lnTo>
                  <a:lnTo>
                    <a:pt x="3674" y="1610"/>
                  </a:lnTo>
                  <a:lnTo>
                    <a:pt x="3669" y="1615"/>
                  </a:lnTo>
                  <a:lnTo>
                    <a:pt x="3664" y="1617"/>
                  </a:lnTo>
                  <a:lnTo>
                    <a:pt x="3662" y="1631"/>
                  </a:lnTo>
                  <a:lnTo>
                    <a:pt x="3659" y="1643"/>
                  </a:lnTo>
                  <a:lnTo>
                    <a:pt x="3651" y="1665"/>
                  </a:lnTo>
                  <a:lnTo>
                    <a:pt x="3647" y="1665"/>
                  </a:lnTo>
                  <a:lnTo>
                    <a:pt x="3644" y="1661"/>
                  </a:lnTo>
                  <a:lnTo>
                    <a:pt x="3642" y="1656"/>
                  </a:lnTo>
                  <a:lnTo>
                    <a:pt x="3642" y="1651"/>
                  </a:lnTo>
                  <a:lnTo>
                    <a:pt x="3642" y="1646"/>
                  </a:lnTo>
                  <a:lnTo>
                    <a:pt x="3644" y="1641"/>
                  </a:lnTo>
                  <a:lnTo>
                    <a:pt x="3647" y="1638"/>
                  </a:lnTo>
                  <a:lnTo>
                    <a:pt x="3651" y="1638"/>
                  </a:lnTo>
                  <a:lnTo>
                    <a:pt x="3651" y="1633"/>
                  </a:lnTo>
                  <a:lnTo>
                    <a:pt x="3651" y="1627"/>
                  </a:lnTo>
                  <a:lnTo>
                    <a:pt x="3656" y="1622"/>
                  </a:lnTo>
                  <a:lnTo>
                    <a:pt x="3657" y="1615"/>
                  </a:lnTo>
                  <a:lnTo>
                    <a:pt x="3659" y="1610"/>
                  </a:lnTo>
                  <a:lnTo>
                    <a:pt x="3657" y="1604"/>
                  </a:lnTo>
                  <a:lnTo>
                    <a:pt x="3669" y="1597"/>
                  </a:lnTo>
                  <a:lnTo>
                    <a:pt x="3673" y="1592"/>
                  </a:lnTo>
                  <a:lnTo>
                    <a:pt x="3678" y="1586"/>
                  </a:lnTo>
                  <a:lnTo>
                    <a:pt x="3681" y="1580"/>
                  </a:lnTo>
                  <a:lnTo>
                    <a:pt x="3683" y="1573"/>
                  </a:lnTo>
                  <a:lnTo>
                    <a:pt x="3685" y="1564"/>
                  </a:lnTo>
                  <a:lnTo>
                    <a:pt x="3685" y="1556"/>
                  </a:lnTo>
                  <a:lnTo>
                    <a:pt x="3680" y="1552"/>
                  </a:lnTo>
                  <a:lnTo>
                    <a:pt x="3676" y="1551"/>
                  </a:lnTo>
                  <a:lnTo>
                    <a:pt x="3673" y="1552"/>
                  </a:lnTo>
                  <a:lnTo>
                    <a:pt x="3671" y="1556"/>
                  </a:lnTo>
                  <a:lnTo>
                    <a:pt x="3668" y="1557"/>
                  </a:lnTo>
                  <a:lnTo>
                    <a:pt x="3666" y="1559"/>
                  </a:lnTo>
                  <a:lnTo>
                    <a:pt x="3664" y="1564"/>
                  </a:lnTo>
                  <a:lnTo>
                    <a:pt x="3664" y="1576"/>
                  </a:lnTo>
                  <a:lnTo>
                    <a:pt x="3657" y="1576"/>
                  </a:lnTo>
                  <a:lnTo>
                    <a:pt x="3657" y="1566"/>
                  </a:lnTo>
                  <a:lnTo>
                    <a:pt x="3657" y="1556"/>
                  </a:lnTo>
                  <a:lnTo>
                    <a:pt x="3661" y="1549"/>
                  </a:lnTo>
                  <a:lnTo>
                    <a:pt x="3664" y="1542"/>
                  </a:lnTo>
                  <a:lnTo>
                    <a:pt x="3671" y="1539"/>
                  </a:lnTo>
                  <a:lnTo>
                    <a:pt x="3676" y="1534"/>
                  </a:lnTo>
                  <a:lnTo>
                    <a:pt x="3678" y="1525"/>
                  </a:lnTo>
                  <a:lnTo>
                    <a:pt x="3678" y="1515"/>
                  </a:lnTo>
                  <a:lnTo>
                    <a:pt x="3674" y="1501"/>
                  </a:lnTo>
                  <a:lnTo>
                    <a:pt x="3673" y="1494"/>
                  </a:lnTo>
                  <a:lnTo>
                    <a:pt x="3669" y="1489"/>
                  </a:lnTo>
                  <a:lnTo>
                    <a:pt x="3666" y="1484"/>
                  </a:lnTo>
                  <a:lnTo>
                    <a:pt x="3659" y="1482"/>
                  </a:lnTo>
                  <a:lnTo>
                    <a:pt x="3652" y="1481"/>
                  </a:lnTo>
                  <a:lnTo>
                    <a:pt x="3644" y="1481"/>
                  </a:lnTo>
                  <a:lnTo>
                    <a:pt x="3644" y="1474"/>
                  </a:lnTo>
                  <a:lnTo>
                    <a:pt x="3634" y="1481"/>
                  </a:lnTo>
                  <a:lnTo>
                    <a:pt x="3623" y="1489"/>
                  </a:lnTo>
                  <a:lnTo>
                    <a:pt x="3620" y="1493"/>
                  </a:lnTo>
                  <a:lnTo>
                    <a:pt x="3618" y="1499"/>
                  </a:lnTo>
                  <a:lnTo>
                    <a:pt x="3616" y="1506"/>
                  </a:lnTo>
                  <a:lnTo>
                    <a:pt x="3616" y="1515"/>
                  </a:lnTo>
                  <a:lnTo>
                    <a:pt x="3596" y="1556"/>
                  </a:lnTo>
                  <a:lnTo>
                    <a:pt x="3596" y="1563"/>
                  </a:lnTo>
                  <a:lnTo>
                    <a:pt x="3598" y="1568"/>
                  </a:lnTo>
                  <a:lnTo>
                    <a:pt x="3603" y="1576"/>
                  </a:lnTo>
                  <a:lnTo>
                    <a:pt x="3608" y="1585"/>
                  </a:lnTo>
                  <a:lnTo>
                    <a:pt x="3610" y="1590"/>
                  </a:lnTo>
                  <a:lnTo>
                    <a:pt x="3610" y="1597"/>
                  </a:lnTo>
                  <a:lnTo>
                    <a:pt x="3603" y="1598"/>
                  </a:lnTo>
                  <a:lnTo>
                    <a:pt x="3599" y="1602"/>
                  </a:lnTo>
                  <a:lnTo>
                    <a:pt x="3598" y="1605"/>
                  </a:lnTo>
                  <a:lnTo>
                    <a:pt x="3599" y="1609"/>
                  </a:lnTo>
                  <a:lnTo>
                    <a:pt x="3603" y="1617"/>
                  </a:lnTo>
                  <a:lnTo>
                    <a:pt x="3603" y="1624"/>
                  </a:lnTo>
                  <a:lnTo>
                    <a:pt x="3603" y="1631"/>
                  </a:lnTo>
                  <a:lnTo>
                    <a:pt x="3596" y="1631"/>
                  </a:lnTo>
                  <a:lnTo>
                    <a:pt x="3593" y="1631"/>
                  </a:lnTo>
                  <a:lnTo>
                    <a:pt x="3589" y="1633"/>
                  </a:lnTo>
                  <a:lnTo>
                    <a:pt x="3587" y="1636"/>
                  </a:lnTo>
                  <a:lnTo>
                    <a:pt x="3582" y="1641"/>
                  </a:lnTo>
                  <a:lnTo>
                    <a:pt x="3579" y="1644"/>
                  </a:lnTo>
                  <a:lnTo>
                    <a:pt x="3576" y="1644"/>
                  </a:lnTo>
                  <a:lnTo>
                    <a:pt x="3570" y="1650"/>
                  </a:lnTo>
                  <a:lnTo>
                    <a:pt x="3565" y="1655"/>
                  </a:lnTo>
                  <a:lnTo>
                    <a:pt x="3557" y="1656"/>
                  </a:lnTo>
                  <a:lnTo>
                    <a:pt x="3548" y="1658"/>
                  </a:lnTo>
                  <a:lnTo>
                    <a:pt x="3548" y="1667"/>
                  </a:lnTo>
                  <a:lnTo>
                    <a:pt x="3552" y="1672"/>
                  </a:lnTo>
                  <a:lnTo>
                    <a:pt x="3557" y="1675"/>
                  </a:lnTo>
                  <a:lnTo>
                    <a:pt x="3562" y="1679"/>
                  </a:lnTo>
                  <a:lnTo>
                    <a:pt x="3562" y="1706"/>
                  </a:lnTo>
                  <a:lnTo>
                    <a:pt x="3562" y="1713"/>
                  </a:lnTo>
                  <a:lnTo>
                    <a:pt x="3560" y="1718"/>
                  </a:lnTo>
                  <a:lnTo>
                    <a:pt x="3555" y="1728"/>
                  </a:lnTo>
                  <a:lnTo>
                    <a:pt x="3548" y="1735"/>
                  </a:lnTo>
                  <a:lnTo>
                    <a:pt x="3543" y="1743"/>
                  </a:lnTo>
                  <a:lnTo>
                    <a:pt x="3541" y="1747"/>
                  </a:lnTo>
                  <a:lnTo>
                    <a:pt x="3533" y="1760"/>
                  </a:lnTo>
                  <a:lnTo>
                    <a:pt x="3521" y="1776"/>
                  </a:lnTo>
                  <a:lnTo>
                    <a:pt x="3521" y="1777"/>
                  </a:lnTo>
                  <a:lnTo>
                    <a:pt x="3521" y="1788"/>
                  </a:lnTo>
                  <a:lnTo>
                    <a:pt x="3523" y="1791"/>
                  </a:lnTo>
                  <a:lnTo>
                    <a:pt x="3526" y="1791"/>
                  </a:lnTo>
                  <a:lnTo>
                    <a:pt x="3530" y="1789"/>
                  </a:lnTo>
                  <a:lnTo>
                    <a:pt x="3535" y="1788"/>
                  </a:lnTo>
                  <a:lnTo>
                    <a:pt x="3538" y="1786"/>
                  </a:lnTo>
                  <a:lnTo>
                    <a:pt x="3540" y="1784"/>
                  </a:lnTo>
                  <a:lnTo>
                    <a:pt x="3545" y="1781"/>
                  </a:lnTo>
                  <a:lnTo>
                    <a:pt x="3548" y="1781"/>
                  </a:lnTo>
                  <a:lnTo>
                    <a:pt x="3550" y="1771"/>
                  </a:lnTo>
                  <a:lnTo>
                    <a:pt x="3552" y="1760"/>
                  </a:lnTo>
                  <a:lnTo>
                    <a:pt x="3553" y="1757"/>
                  </a:lnTo>
                  <a:lnTo>
                    <a:pt x="3555" y="1754"/>
                  </a:lnTo>
                  <a:lnTo>
                    <a:pt x="3555" y="1747"/>
                  </a:lnTo>
                  <a:lnTo>
                    <a:pt x="3560" y="1745"/>
                  </a:lnTo>
                  <a:lnTo>
                    <a:pt x="3564" y="1743"/>
                  </a:lnTo>
                  <a:lnTo>
                    <a:pt x="3570" y="1735"/>
                  </a:lnTo>
                  <a:lnTo>
                    <a:pt x="3576" y="1726"/>
                  </a:lnTo>
                  <a:lnTo>
                    <a:pt x="3579" y="1723"/>
                  </a:lnTo>
                  <a:lnTo>
                    <a:pt x="3582" y="1719"/>
                  </a:lnTo>
                  <a:lnTo>
                    <a:pt x="3586" y="1713"/>
                  </a:lnTo>
                  <a:lnTo>
                    <a:pt x="3591" y="1706"/>
                  </a:lnTo>
                  <a:lnTo>
                    <a:pt x="3594" y="1702"/>
                  </a:lnTo>
                  <a:lnTo>
                    <a:pt x="3599" y="1701"/>
                  </a:lnTo>
                  <a:lnTo>
                    <a:pt x="3605" y="1699"/>
                  </a:lnTo>
                  <a:lnTo>
                    <a:pt x="3610" y="1699"/>
                  </a:lnTo>
                  <a:lnTo>
                    <a:pt x="3598" y="1725"/>
                  </a:lnTo>
                  <a:lnTo>
                    <a:pt x="3582" y="1747"/>
                  </a:lnTo>
                  <a:lnTo>
                    <a:pt x="3582" y="1752"/>
                  </a:lnTo>
                  <a:lnTo>
                    <a:pt x="3584" y="1755"/>
                  </a:lnTo>
                  <a:lnTo>
                    <a:pt x="3587" y="1757"/>
                  </a:lnTo>
                  <a:lnTo>
                    <a:pt x="3591" y="1759"/>
                  </a:lnTo>
                  <a:lnTo>
                    <a:pt x="3599" y="1760"/>
                  </a:lnTo>
                  <a:lnTo>
                    <a:pt x="3601" y="1764"/>
                  </a:lnTo>
                  <a:lnTo>
                    <a:pt x="3603" y="1767"/>
                  </a:lnTo>
                  <a:lnTo>
                    <a:pt x="3606" y="1769"/>
                  </a:lnTo>
                  <a:lnTo>
                    <a:pt x="3610" y="1771"/>
                  </a:lnTo>
                  <a:lnTo>
                    <a:pt x="3615" y="1776"/>
                  </a:lnTo>
                  <a:lnTo>
                    <a:pt x="3616" y="1779"/>
                  </a:lnTo>
                  <a:lnTo>
                    <a:pt x="3620" y="1781"/>
                  </a:lnTo>
                  <a:lnTo>
                    <a:pt x="3623" y="1783"/>
                  </a:lnTo>
                  <a:lnTo>
                    <a:pt x="3630" y="1781"/>
                  </a:lnTo>
                  <a:lnTo>
                    <a:pt x="3634" y="1781"/>
                  </a:lnTo>
                  <a:lnTo>
                    <a:pt x="3635" y="1779"/>
                  </a:lnTo>
                  <a:lnTo>
                    <a:pt x="3637" y="1774"/>
                  </a:lnTo>
                  <a:lnTo>
                    <a:pt x="3639" y="1769"/>
                  </a:lnTo>
                  <a:lnTo>
                    <a:pt x="3640" y="1767"/>
                  </a:lnTo>
                  <a:lnTo>
                    <a:pt x="3644" y="1767"/>
                  </a:lnTo>
                  <a:lnTo>
                    <a:pt x="3644" y="1762"/>
                  </a:lnTo>
                  <a:lnTo>
                    <a:pt x="3644" y="1757"/>
                  </a:lnTo>
                  <a:lnTo>
                    <a:pt x="3649" y="1752"/>
                  </a:lnTo>
                  <a:lnTo>
                    <a:pt x="3651" y="1745"/>
                  </a:lnTo>
                  <a:lnTo>
                    <a:pt x="3652" y="1740"/>
                  </a:lnTo>
                  <a:lnTo>
                    <a:pt x="3651" y="1733"/>
                  </a:lnTo>
                  <a:lnTo>
                    <a:pt x="3654" y="1733"/>
                  </a:lnTo>
                  <a:lnTo>
                    <a:pt x="3656" y="1735"/>
                  </a:lnTo>
                  <a:lnTo>
                    <a:pt x="3657" y="1740"/>
                  </a:lnTo>
                  <a:lnTo>
                    <a:pt x="3659" y="1745"/>
                  </a:lnTo>
                  <a:lnTo>
                    <a:pt x="3661" y="1747"/>
                  </a:lnTo>
                  <a:lnTo>
                    <a:pt x="3664" y="1747"/>
                  </a:lnTo>
                  <a:lnTo>
                    <a:pt x="3668" y="1745"/>
                  </a:lnTo>
                  <a:lnTo>
                    <a:pt x="3671" y="1743"/>
                  </a:lnTo>
                  <a:lnTo>
                    <a:pt x="3673" y="1740"/>
                  </a:lnTo>
                  <a:lnTo>
                    <a:pt x="3678" y="1740"/>
                  </a:lnTo>
                  <a:lnTo>
                    <a:pt x="3680" y="1735"/>
                  </a:lnTo>
                  <a:lnTo>
                    <a:pt x="3681" y="1733"/>
                  </a:lnTo>
                  <a:lnTo>
                    <a:pt x="3685" y="1733"/>
                  </a:lnTo>
                  <a:lnTo>
                    <a:pt x="3688" y="1731"/>
                  </a:lnTo>
                  <a:lnTo>
                    <a:pt x="3690" y="1728"/>
                  </a:lnTo>
                  <a:lnTo>
                    <a:pt x="3691" y="1719"/>
                  </a:lnTo>
                  <a:lnTo>
                    <a:pt x="3695" y="1719"/>
                  </a:lnTo>
                  <a:lnTo>
                    <a:pt x="3697" y="1718"/>
                  </a:lnTo>
                  <a:lnTo>
                    <a:pt x="3698" y="1713"/>
                  </a:lnTo>
                  <a:lnTo>
                    <a:pt x="3698" y="1685"/>
                  </a:lnTo>
                  <a:lnTo>
                    <a:pt x="3703" y="1682"/>
                  </a:lnTo>
                  <a:lnTo>
                    <a:pt x="3710" y="1680"/>
                  </a:lnTo>
                  <a:lnTo>
                    <a:pt x="3715" y="1677"/>
                  </a:lnTo>
                  <a:lnTo>
                    <a:pt x="3717" y="1675"/>
                  </a:lnTo>
                  <a:lnTo>
                    <a:pt x="3719" y="1672"/>
                  </a:lnTo>
                  <a:lnTo>
                    <a:pt x="3724" y="1663"/>
                  </a:lnTo>
                  <a:lnTo>
                    <a:pt x="3726" y="1658"/>
                  </a:lnTo>
                  <a:lnTo>
                    <a:pt x="3726" y="1651"/>
                  </a:lnTo>
                  <a:lnTo>
                    <a:pt x="3753" y="1651"/>
                  </a:lnTo>
                  <a:lnTo>
                    <a:pt x="3751" y="1655"/>
                  </a:lnTo>
                  <a:lnTo>
                    <a:pt x="3749" y="1658"/>
                  </a:lnTo>
                  <a:lnTo>
                    <a:pt x="3746" y="1661"/>
                  </a:lnTo>
                  <a:lnTo>
                    <a:pt x="3746" y="1665"/>
                  </a:lnTo>
                  <a:lnTo>
                    <a:pt x="3748" y="1667"/>
                  </a:lnTo>
                  <a:lnTo>
                    <a:pt x="3749" y="1668"/>
                  </a:lnTo>
                  <a:lnTo>
                    <a:pt x="3753" y="1672"/>
                  </a:lnTo>
                  <a:lnTo>
                    <a:pt x="3755" y="1677"/>
                  </a:lnTo>
                  <a:lnTo>
                    <a:pt x="3756" y="1679"/>
                  </a:lnTo>
                  <a:lnTo>
                    <a:pt x="3760" y="1679"/>
                  </a:lnTo>
                  <a:lnTo>
                    <a:pt x="3761" y="1679"/>
                  </a:lnTo>
                  <a:lnTo>
                    <a:pt x="3763" y="1677"/>
                  </a:lnTo>
                  <a:lnTo>
                    <a:pt x="3765" y="1672"/>
                  </a:lnTo>
                  <a:lnTo>
                    <a:pt x="3767" y="1658"/>
                  </a:lnTo>
                  <a:lnTo>
                    <a:pt x="3770" y="1660"/>
                  </a:lnTo>
                  <a:lnTo>
                    <a:pt x="3772" y="1661"/>
                  </a:lnTo>
                  <a:lnTo>
                    <a:pt x="3773" y="1668"/>
                  </a:lnTo>
                  <a:lnTo>
                    <a:pt x="3773" y="1685"/>
                  </a:lnTo>
                  <a:lnTo>
                    <a:pt x="3773" y="1692"/>
                  </a:lnTo>
                  <a:lnTo>
                    <a:pt x="3775" y="1697"/>
                  </a:lnTo>
                  <a:lnTo>
                    <a:pt x="3778" y="1701"/>
                  </a:lnTo>
                  <a:lnTo>
                    <a:pt x="3780" y="1706"/>
                  </a:lnTo>
                  <a:lnTo>
                    <a:pt x="3828" y="1706"/>
                  </a:lnTo>
                  <a:lnTo>
                    <a:pt x="3830" y="1701"/>
                  </a:lnTo>
                  <a:lnTo>
                    <a:pt x="3833" y="1699"/>
                  </a:lnTo>
                  <a:lnTo>
                    <a:pt x="3842" y="1696"/>
                  </a:lnTo>
                  <a:lnTo>
                    <a:pt x="3850" y="1692"/>
                  </a:lnTo>
                  <a:lnTo>
                    <a:pt x="3854" y="1690"/>
                  </a:lnTo>
                  <a:lnTo>
                    <a:pt x="3855" y="1685"/>
                  </a:lnTo>
                  <a:lnTo>
                    <a:pt x="3859" y="1687"/>
                  </a:lnTo>
                  <a:lnTo>
                    <a:pt x="3860" y="1690"/>
                  </a:lnTo>
                  <a:lnTo>
                    <a:pt x="3862" y="1699"/>
                  </a:lnTo>
                  <a:lnTo>
                    <a:pt x="3866" y="1699"/>
                  </a:lnTo>
                  <a:lnTo>
                    <a:pt x="3867" y="1701"/>
                  </a:lnTo>
                  <a:lnTo>
                    <a:pt x="3869" y="1706"/>
                  </a:lnTo>
                  <a:lnTo>
                    <a:pt x="3872" y="1706"/>
                  </a:lnTo>
                  <a:lnTo>
                    <a:pt x="3874" y="1704"/>
                  </a:lnTo>
                  <a:lnTo>
                    <a:pt x="3874" y="1701"/>
                  </a:lnTo>
                  <a:lnTo>
                    <a:pt x="3876" y="1699"/>
                  </a:lnTo>
                  <a:lnTo>
                    <a:pt x="3879" y="1699"/>
                  </a:lnTo>
                  <a:lnTo>
                    <a:pt x="3883" y="1699"/>
                  </a:lnTo>
                  <a:lnTo>
                    <a:pt x="3886" y="1699"/>
                  </a:lnTo>
                  <a:lnTo>
                    <a:pt x="3889" y="1699"/>
                  </a:lnTo>
                  <a:lnTo>
                    <a:pt x="3896" y="1696"/>
                  </a:lnTo>
                  <a:lnTo>
                    <a:pt x="3903" y="1692"/>
                  </a:lnTo>
                  <a:lnTo>
                    <a:pt x="3903" y="1689"/>
                  </a:lnTo>
                  <a:lnTo>
                    <a:pt x="3903" y="1685"/>
                  </a:lnTo>
                  <a:lnTo>
                    <a:pt x="3907" y="1685"/>
                  </a:lnTo>
                  <a:lnTo>
                    <a:pt x="3910" y="1685"/>
                  </a:lnTo>
                  <a:lnTo>
                    <a:pt x="3910" y="1682"/>
                  </a:lnTo>
                  <a:lnTo>
                    <a:pt x="3910" y="1679"/>
                  </a:lnTo>
                  <a:lnTo>
                    <a:pt x="3913" y="1679"/>
                  </a:lnTo>
                  <a:lnTo>
                    <a:pt x="3917" y="1679"/>
                  </a:lnTo>
                  <a:lnTo>
                    <a:pt x="3917" y="1675"/>
                  </a:lnTo>
                  <a:lnTo>
                    <a:pt x="3917" y="1672"/>
                  </a:lnTo>
                  <a:lnTo>
                    <a:pt x="3925" y="1667"/>
                  </a:lnTo>
                  <a:lnTo>
                    <a:pt x="3930" y="1665"/>
                  </a:lnTo>
                  <a:lnTo>
                    <a:pt x="3937" y="1665"/>
                  </a:lnTo>
                  <a:lnTo>
                    <a:pt x="3937" y="1672"/>
                  </a:lnTo>
                  <a:lnTo>
                    <a:pt x="3936" y="1679"/>
                  </a:lnTo>
                  <a:lnTo>
                    <a:pt x="3929" y="1687"/>
                  </a:lnTo>
                  <a:lnTo>
                    <a:pt x="3925" y="1692"/>
                  </a:lnTo>
                  <a:lnTo>
                    <a:pt x="3924" y="1697"/>
                  </a:lnTo>
                  <a:lnTo>
                    <a:pt x="3924" y="1704"/>
                  </a:lnTo>
                  <a:lnTo>
                    <a:pt x="3924" y="1713"/>
                  </a:lnTo>
                  <a:lnTo>
                    <a:pt x="3917" y="1713"/>
                  </a:lnTo>
                  <a:lnTo>
                    <a:pt x="3910" y="1713"/>
                  </a:lnTo>
                  <a:lnTo>
                    <a:pt x="3905" y="1714"/>
                  </a:lnTo>
                  <a:lnTo>
                    <a:pt x="3903" y="1719"/>
                  </a:lnTo>
                  <a:lnTo>
                    <a:pt x="3901" y="1721"/>
                  </a:lnTo>
                  <a:lnTo>
                    <a:pt x="3900" y="1723"/>
                  </a:lnTo>
                  <a:lnTo>
                    <a:pt x="3896" y="1726"/>
                  </a:lnTo>
                  <a:lnTo>
                    <a:pt x="3895" y="1731"/>
                  </a:lnTo>
                  <a:lnTo>
                    <a:pt x="3893" y="1733"/>
                  </a:lnTo>
                  <a:lnTo>
                    <a:pt x="3889" y="1733"/>
                  </a:lnTo>
                  <a:lnTo>
                    <a:pt x="3848" y="1733"/>
                  </a:lnTo>
                  <a:lnTo>
                    <a:pt x="3842" y="1735"/>
                  </a:lnTo>
                  <a:lnTo>
                    <a:pt x="3838" y="1733"/>
                  </a:lnTo>
                  <a:lnTo>
                    <a:pt x="3835" y="1731"/>
                  </a:lnTo>
                  <a:lnTo>
                    <a:pt x="3833" y="1728"/>
                  </a:lnTo>
                  <a:lnTo>
                    <a:pt x="3828" y="1723"/>
                  </a:lnTo>
                  <a:lnTo>
                    <a:pt x="3825" y="1721"/>
                  </a:lnTo>
                  <a:lnTo>
                    <a:pt x="3821" y="1719"/>
                  </a:lnTo>
                  <a:lnTo>
                    <a:pt x="3767" y="1719"/>
                  </a:lnTo>
                  <a:lnTo>
                    <a:pt x="3756" y="1726"/>
                  </a:lnTo>
                  <a:lnTo>
                    <a:pt x="3746" y="1735"/>
                  </a:lnTo>
                  <a:lnTo>
                    <a:pt x="3743" y="1738"/>
                  </a:lnTo>
                  <a:lnTo>
                    <a:pt x="3741" y="1745"/>
                  </a:lnTo>
                  <a:lnTo>
                    <a:pt x="3739" y="1752"/>
                  </a:lnTo>
                  <a:lnTo>
                    <a:pt x="3739" y="1760"/>
                  </a:lnTo>
                  <a:lnTo>
                    <a:pt x="3727" y="1759"/>
                  </a:lnTo>
                  <a:lnTo>
                    <a:pt x="3717" y="1755"/>
                  </a:lnTo>
                  <a:lnTo>
                    <a:pt x="3705" y="1754"/>
                  </a:lnTo>
                  <a:lnTo>
                    <a:pt x="3691" y="1754"/>
                  </a:lnTo>
                  <a:lnTo>
                    <a:pt x="3690" y="1762"/>
                  </a:lnTo>
                  <a:lnTo>
                    <a:pt x="3691" y="1767"/>
                  </a:lnTo>
                  <a:lnTo>
                    <a:pt x="3697" y="1769"/>
                  </a:lnTo>
                  <a:lnTo>
                    <a:pt x="3700" y="1772"/>
                  </a:lnTo>
                  <a:lnTo>
                    <a:pt x="3705" y="1774"/>
                  </a:lnTo>
                  <a:lnTo>
                    <a:pt x="3710" y="1776"/>
                  </a:lnTo>
                  <a:lnTo>
                    <a:pt x="3712" y="1781"/>
                  </a:lnTo>
                  <a:lnTo>
                    <a:pt x="3712" y="1788"/>
                  </a:lnTo>
                  <a:lnTo>
                    <a:pt x="3719" y="1793"/>
                  </a:lnTo>
                  <a:lnTo>
                    <a:pt x="3726" y="1798"/>
                  </a:lnTo>
                  <a:lnTo>
                    <a:pt x="3729" y="1800"/>
                  </a:lnTo>
                  <a:lnTo>
                    <a:pt x="3731" y="1805"/>
                  </a:lnTo>
                  <a:lnTo>
                    <a:pt x="3732" y="1810"/>
                  </a:lnTo>
                  <a:lnTo>
                    <a:pt x="3732" y="1815"/>
                  </a:lnTo>
                  <a:lnTo>
                    <a:pt x="3738" y="1818"/>
                  </a:lnTo>
                  <a:lnTo>
                    <a:pt x="3744" y="1820"/>
                  </a:lnTo>
                  <a:lnTo>
                    <a:pt x="3751" y="1822"/>
                  </a:lnTo>
                  <a:lnTo>
                    <a:pt x="3760" y="1822"/>
                  </a:lnTo>
                  <a:lnTo>
                    <a:pt x="3758" y="1823"/>
                  </a:lnTo>
                  <a:lnTo>
                    <a:pt x="3756" y="1825"/>
                  </a:lnTo>
                  <a:lnTo>
                    <a:pt x="3753" y="1829"/>
                  </a:lnTo>
                  <a:lnTo>
                    <a:pt x="3748" y="1830"/>
                  </a:lnTo>
                  <a:lnTo>
                    <a:pt x="3746" y="1832"/>
                  </a:lnTo>
                  <a:lnTo>
                    <a:pt x="3746" y="1835"/>
                  </a:lnTo>
                  <a:lnTo>
                    <a:pt x="3744" y="1839"/>
                  </a:lnTo>
                  <a:lnTo>
                    <a:pt x="3743" y="1842"/>
                  </a:lnTo>
                  <a:lnTo>
                    <a:pt x="3739" y="1846"/>
                  </a:lnTo>
                  <a:lnTo>
                    <a:pt x="3739" y="1849"/>
                  </a:lnTo>
                  <a:lnTo>
                    <a:pt x="3736" y="1858"/>
                  </a:lnTo>
                  <a:lnTo>
                    <a:pt x="3731" y="1864"/>
                  </a:lnTo>
                  <a:lnTo>
                    <a:pt x="3727" y="1873"/>
                  </a:lnTo>
                  <a:lnTo>
                    <a:pt x="3726" y="1878"/>
                  </a:lnTo>
                  <a:lnTo>
                    <a:pt x="3726" y="1883"/>
                  </a:lnTo>
                  <a:lnTo>
                    <a:pt x="3722" y="1883"/>
                  </a:lnTo>
                  <a:lnTo>
                    <a:pt x="3720" y="1881"/>
                  </a:lnTo>
                  <a:lnTo>
                    <a:pt x="3719" y="1876"/>
                  </a:lnTo>
                  <a:lnTo>
                    <a:pt x="3719" y="1863"/>
                  </a:lnTo>
                  <a:lnTo>
                    <a:pt x="3719" y="1835"/>
                  </a:lnTo>
                  <a:lnTo>
                    <a:pt x="3710" y="1817"/>
                  </a:lnTo>
                  <a:lnTo>
                    <a:pt x="3707" y="1806"/>
                  </a:lnTo>
                  <a:lnTo>
                    <a:pt x="3705" y="1794"/>
                  </a:lnTo>
                  <a:lnTo>
                    <a:pt x="3697" y="1794"/>
                  </a:lnTo>
                  <a:lnTo>
                    <a:pt x="3690" y="1796"/>
                  </a:lnTo>
                  <a:lnTo>
                    <a:pt x="3683" y="1798"/>
                  </a:lnTo>
                  <a:lnTo>
                    <a:pt x="3678" y="1801"/>
                  </a:lnTo>
                  <a:lnTo>
                    <a:pt x="3674" y="1803"/>
                  </a:lnTo>
                  <a:lnTo>
                    <a:pt x="3673" y="1803"/>
                  </a:lnTo>
                  <a:lnTo>
                    <a:pt x="3671" y="1805"/>
                  </a:lnTo>
                  <a:lnTo>
                    <a:pt x="3671" y="1808"/>
                  </a:lnTo>
                  <a:lnTo>
                    <a:pt x="3669" y="1812"/>
                  </a:lnTo>
                  <a:lnTo>
                    <a:pt x="3668" y="1815"/>
                  </a:lnTo>
                  <a:lnTo>
                    <a:pt x="3664" y="1818"/>
                  </a:lnTo>
                  <a:lnTo>
                    <a:pt x="3664" y="1822"/>
                  </a:lnTo>
                  <a:lnTo>
                    <a:pt x="3664" y="1839"/>
                  </a:lnTo>
                  <a:lnTo>
                    <a:pt x="3662" y="1846"/>
                  </a:lnTo>
                  <a:lnTo>
                    <a:pt x="3661" y="1847"/>
                  </a:lnTo>
                  <a:lnTo>
                    <a:pt x="3657" y="1849"/>
                  </a:lnTo>
                  <a:lnTo>
                    <a:pt x="3652" y="1858"/>
                  </a:lnTo>
                  <a:lnTo>
                    <a:pt x="3651" y="1863"/>
                  </a:lnTo>
                  <a:lnTo>
                    <a:pt x="3651" y="1870"/>
                  </a:lnTo>
                  <a:lnTo>
                    <a:pt x="3647" y="1870"/>
                  </a:lnTo>
                  <a:lnTo>
                    <a:pt x="3645" y="1868"/>
                  </a:lnTo>
                  <a:lnTo>
                    <a:pt x="3642" y="1863"/>
                  </a:lnTo>
                  <a:lnTo>
                    <a:pt x="3642" y="1858"/>
                  </a:lnTo>
                  <a:lnTo>
                    <a:pt x="3644" y="1849"/>
                  </a:lnTo>
                  <a:lnTo>
                    <a:pt x="3644" y="1842"/>
                  </a:lnTo>
                  <a:lnTo>
                    <a:pt x="3644" y="1835"/>
                  </a:lnTo>
                  <a:lnTo>
                    <a:pt x="3642" y="1830"/>
                  </a:lnTo>
                  <a:lnTo>
                    <a:pt x="3640" y="1829"/>
                  </a:lnTo>
                  <a:lnTo>
                    <a:pt x="3637" y="1829"/>
                  </a:lnTo>
                  <a:lnTo>
                    <a:pt x="3627" y="1829"/>
                  </a:lnTo>
                  <a:lnTo>
                    <a:pt x="3625" y="1830"/>
                  </a:lnTo>
                  <a:lnTo>
                    <a:pt x="3623" y="1832"/>
                  </a:lnTo>
                  <a:lnTo>
                    <a:pt x="3623" y="1837"/>
                  </a:lnTo>
                  <a:lnTo>
                    <a:pt x="3625" y="1844"/>
                  </a:lnTo>
                  <a:lnTo>
                    <a:pt x="3628" y="1851"/>
                  </a:lnTo>
                  <a:lnTo>
                    <a:pt x="3630" y="1856"/>
                  </a:lnTo>
                  <a:lnTo>
                    <a:pt x="3630" y="1859"/>
                  </a:lnTo>
                  <a:lnTo>
                    <a:pt x="3628" y="1861"/>
                  </a:lnTo>
                  <a:lnTo>
                    <a:pt x="3627" y="1863"/>
                  </a:lnTo>
                  <a:lnTo>
                    <a:pt x="3623" y="1863"/>
                  </a:lnTo>
                  <a:lnTo>
                    <a:pt x="3616" y="1864"/>
                  </a:lnTo>
                  <a:lnTo>
                    <a:pt x="3611" y="1864"/>
                  </a:lnTo>
                  <a:lnTo>
                    <a:pt x="3610" y="1861"/>
                  </a:lnTo>
                  <a:lnTo>
                    <a:pt x="3610" y="1856"/>
                  </a:lnTo>
                  <a:lnTo>
                    <a:pt x="3610" y="1846"/>
                  </a:lnTo>
                  <a:lnTo>
                    <a:pt x="3608" y="1842"/>
                  </a:lnTo>
                  <a:lnTo>
                    <a:pt x="3603" y="1842"/>
                  </a:lnTo>
                  <a:lnTo>
                    <a:pt x="3599" y="1842"/>
                  </a:lnTo>
                  <a:lnTo>
                    <a:pt x="3596" y="1844"/>
                  </a:lnTo>
                  <a:lnTo>
                    <a:pt x="3589" y="1854"/>
                  </a:lnTo>
                  <a:lnTo>
                    <a:pt x="3584" y="1864"/>
                  </a:lnTo>
                  <a:lnTo>
                    <a:pt x="3582" y="1870"/>
                  </a:lnTo>
                  <a:lnTo>
                    <a:pt x="3589" y="1870"/>
                  </a:lnTo>
                  <a:lnTo>
                    <a:pt x="3589" y="1873"/>
                  </a:lnTo>
                  <a:lnTo>
                    <a:pt x="3589" y="1876"/>
                  </a:lnTo>
                  <a:lnTo>
                    <a:pt x="3586" y="1880"/>
                  </a:lnTo>
                  <a:lnTo>
                    <a:pt x="3581" y="1883"/>
                  </a:lnTo>
                  <a:lnTo>
                    <a:pt x="3576" y="1883"/>
                  </a:lnTo>
                  <a:lnTo>
                    <a:pt x="3576" y="1890"/>
                  </a:lnTo>
                  <a:lnTo>
                    <a:pt x="3576" y="1902"/>
                  </a:lnTo>
                  <a:lnTo>
                    <a:pt x="3574" y="1902"/>
                  </a:lnTo>
                  <a:lnTo>
                    <a:pt x="3570" y="1902"/>
                  </a:lnTo>
                  <a:lnTo>
                    <a:pt x="3565" y="1897"/>
                  </a:lnTo>
                  <a:lnTo>
                    <a:pt x="3560" y="1897"/>
                  </a:lnTo>
                  <a:lnTo>
                    <a:pt x="3555" y="1897"/>
                  </a:lnTo>
                  <a:lnTo>
                    <a:pt x="3555" y="1914"/>
                  </a:lnTo>
                  <a:lnTo>
                    <a:pt x="3557" y="1921"/>
                  </a:lnTo>
                  <a:lnTo>
                    <a:pt x="3558" y="1922"/>
                  </a:lnTo>
                  <a:lnTo>
                    <a:pt x="3562" y="1924"/>
                  </a:lnTo>
                  <a:lnTo>
                    <a:pt x="3560" y="1927"/>
                  </a:lnTo>
                  <a:lnTo>
                    <a:pt x="3557" y="1929"/>
                  </a:lnTo>
                  <a:lnTo>
                    <a:pt x="3555" y="1929"/>
                  </a:lnTo>
                  <a:lnTo>
                    <a:pt x="3553" y="1929"/>
                  </a:lnTo>
                  <a:lnTo>
                    <a:pt x="3547" y="1926"/>
                  </a:lnTo>
                  <a:lnTo>
                    <a:pt x="3541" y="1924"/>
                  </a:lnTo>
                  <a:lnTo>
                    <a:pt x="3535" y="1924"/>
                  </a:lnTo>
                  <a:lnTo>
                    <a:pt x="3530" y="1927"/>
                  </a:lnTo>
                  <a:lnTo>
                    <a:pt x="3526" y="1929"/>
                  </a:lnTo>
                  <a:lnTo>
                    <a:pt x="3521" y="1931"/>
                  </a:lnTo>
                  <a:lnTo>
                    <a:pt x="3514" y="1931"/>
                  </a:lnTo>
                  <a:lnTo>
                    <a:pt x="3514" y="1938"/>
                  </a:lnTo>
                  <a:lnTo>
                    <a:pt x="3516" y="1943"/>
                  </a:lnTo>
                  <a:lnTo>
                    <a:pt x="3521" y="1945"/>
                  </a:lnTo>
                  <a:lnTo>
                    <a:pt x="3526" y="1946"/>
                  </a:lnTo>
                  <a:lnTo>
                    <a:pt x="3538" y="1948"/>
                  </a:lnTo>
                  <a:lnTo>
                    <a:pt x="3543" y="1950"/>
                  </a:lnTo>
                  <a:lnTo>
                    <a:pt x="3548" y="1951"/>
                  </a:lnTo>
                  <a:lnTo>
                    <a:pt x="3557" y="1946"/>
                  </a:lnTo>
                  <a:lnTo>
                    <a:pt x="3562" y="1945"/>
                  </a:lnTo>
                  <a:lnTo>
                    <a:pt x="3569" y="1945"/>
                  </a:lnTo>
                  <a:lnTo>
                    <a:pt x="3574" y="1945"/>
                  </a:lnTo>
                  <a:lnTo>
                    <a:pt x="3576" y="1941"/>
                  </a:lnTo>
                  <a:lnTo>
                    <a:pt x="3576" y="1938"/>
                  </a:lnTo>
                  <a:lnTo>
                    <a:pt x="3576" y="1931"/>
                  </a:lnTo>
                  <a:lnTo>
                    <a:pt x="3576" y="1921"/>
                  </a:lnTo>
                  <a:lnTo>
                    <a:pt x="3574" y="1916"/>
                  </a:lnTo>
                  <a:lnTo>
                    <a:pt x="3576" y="1910"/>
                  </a:lnTo>
                  <a:lnTo>
                    <a:pt x="3579" y="1910"/>
                  </a:lnTo>
                  <a:lnTo>
                    <a:pt x="3582" y="1912"/>
                  </a:lnTo>
                  <a:lnTo>
                    <a:pt x="3589" y="1914"/>
                  </a:lnTo>
                  <a:lnTo>
                    <a:pt x="3593" y="1916"/>
                  </a:lnTo>
                  <a:lnTo>
                    <a:pt x="3594" y="1914"/>
                  </a:lnTo>
                  <a:lnTo>
                    <a:pt x="3596" y="1910"/>
                  </a:lnTo>
                  <a:lnTo>
                    <a:pt x="3599" y="1909"/>
                  </a:lnTo>
                  <a:lnTo>
                    <a:pt x="3603" y="1907"/>
                  </a:lnTo>
                  <a:lnTo>
                    <a:pt x="3606" y="1905"/>
                  </a:lnTo>
                  <a:lnTo>
                    <a:pt x="3610" y="1904"/>
                  </a:lnTo>
                  <a:lnTo>
                    <a:pt x="3610" y="1900"/>
                  </a:lnTo>
                  <a:lnTo>
                    <a:pt x="3610" y="1897"/>
                  </a:lnTo>
                  <a:lnTo>
                    <a:pt x="3613" y="1897"/>
                  </a:lnTo>
                  <a:lnTo>
                    <a:pt x="3616" y="1897"/>
                  </a:lnTo>
                  <a:lnTo>
                    <a:pt x="3620" y="1897"/>
                  </a:lnTo>
                  <a:lnTo>
                    <a:pt x="3623" y="1897"/>
                  </a:lnTo>
                  <a:lnTo>
                    <a:pt x="3623" y="1890"/>
                  </a:lnTo>
                  <a:lnTo>
                    <a:pt x="3634" y="1888"/>
                  </a:lnTo>
                  <a:lnTo>
                    <a:pt x="3642" y="1890"/>
                  </a:lnTo>
                  <a:lnTo>
                    <a:pt x="3652" y="1890"/>
                  </a:lnTo>
                  <a:lnTo>
                    <a:pt x="3664" y="1890"/>
                  </a:lnTo>
                  <a:lnTo>
                    <a:pt x="3664" y="1895"/>
                  </a:lnTo>
                  <a:lnTo>
                    <a:pt x="3662" y="1898"/>
                  </a:lnTo>
                  <a:lnTo>
                    <a:pt x="3659" y="1900"/>
                  </a:lnTo>
                  <a:lnTo>
                    <a:pt x="3656" y="1902"/>
                  </a:lnTo>
                  <a:lnTo>
                    <a:pt x="3647" y="1904"/>
                  </a:lnTo>
                  <a:lnTo>
                    <a:pt x="3637" y="1904"/>
                  </a:lnTo>
                  <a:lnTo>
                    <a:pt x="3627" y="1904"/>
                  </a:lnTo>
                  <a:lnTo>
                    <a:pt x="3618" y="1905"/>
                  </a:lnTo>
                  <a:lnTo>
                    <a:pt x="3615" y="1907"/>
                  </a:lnTo>
                  <a:lnTo>
                    <a:pt x="3611" y="1909"/>
                  </a:lnTo>
                  <a:lnTo>
                    <a:pt x="3610" y="1912"/>
                  </a:lnTo>
                  <a:lnTo>
                    <a:pt x="3610" y="1917"/>
                  </a:lnTo>
                  <a:lnTo>
                    <a:pt x="3610" y="1921"/>
                  </a:lnTo>
                  <a:lnTo>
                    <a:pt x="3611" y="1922"/>
                  </a:lnTo>
                  <a:lnTo>
                    <a:pt x="3616" y="1924"/>
                  </a:lnTo>
                  <a:lnTo>
                    <a:pt x="3630" y="1924"/>
                  </a:lnTo>
                  <a:lnTo>
                    <a:pt x="3637" y="1924"/>
                  </a:lnTo>
                  <a:lnTo>
                    <a:pt x="3640" y="1922"/>
                  </a:lnTo>
                  <a:lnTo>
                    <a:pt x="3645" y="1919"/>
                  </a:lnTo>
                  <a:lnTo>
                    <a:pt x="3651" y="1917"/>
                  </a:lnTo>
                  <a:lnTo>
                    <a:pt x="3657" y="1917"/>
                  </a:lnTo>
                  <a:lnTo>
                    <a:pt x="3664" y="1917"/>
                  </a:lnTo>
                  <a:lnTo>
                    <a:pt x="3669" y="1916"/>
                  </a:lnTo>
                  <a:lnTo>
                    <a:pt x="3671" y="1910"/>
                  </a:lnTo>
                  <a:lnTo>
                    <a:pt x="3673" y="1907"/>
                  </a:lnTo>
                  <a:lnTo>
                    <a:pt x="3676" y="1907"/>
                  </a:lnTo>
                  <a:lnTo>
                    <a:pt x="3680" y="1909"/>
                  </a:lnTo>
                  <a:lnTo>
                    <a:pt x="3685" y="1910"/>
                  </a:lnTo>
                  <a:lnTo>
                    <a:pt x="3685" y="1916"/>
                  </a:lnTo>
                  <a:lnTo>
                    <a:pt x="3683" y="1921"/>
                  </a:lnTo>
                  <a:lnTo>
                    <a:pt x="3681" y="1926"/>
                  </a:lnTo>
                  <a:lnTo>
                    <a:pt x="3678" y="1927"/>
                  </a:lnTo>
                  <a:lnTo>
                    <a:pt x="3671" y="1933"/>
                  </a:lnTo>
                  <a:lnTo>
                    <a:pt x="3664" y="1938"/>
                  </a:lnTo>
                  <a:lnTo>
                    <a:pt x="3664" y="1933"/>
                  </a:lnTo>
                  <a:lnTo>
                    <a:pt x="3661" y="1931"/>
                  </a:lnTo>
                  <a:lnTo>
                    <a:pt x="3656" y="1931"/>
                  </a:lnTo>
                  <a:lnTo>
                    <a:pt x="3651" y="1931"/>
                  </a:lnTo>
                  <a:lnTo>
                    <a:pt x="3640" y="1931"/>
                  </a:lnTo>
                  <a:lnTo>
                    <a:pt x="3634" y="1931"/>
                  </a:lnTo>
                  <a:lnTo>
                    <a:pt x="3630" y="1931"/>
                  </a:lnTo>
                  <a:lnTo>
                    <a:pt x="3627" y="1933"/>
                  </a:lnTo>
                  <a:lnTo>
                    <a:pt x="3623" y="1934"/>
                  </a:lnTo>
                  <a:lnTo>
                    <a:pt x="3620" y="1938"/>
                  </a:lnTo>
                  <a:lnTo>
                    <a:pt x="3616" y="1938"/>
                  </a:lnTo>
                  <a:lnTo>
                    <a:pt x="3615" y="1943"/>
                  </a:lnTo>
                  <a:lnTo>
                    <a:pt x="3613" y="1945"/>
                  </a:lnTo>
                  <a:lnTo>
                    <a:pt x="3610" y="1945"/>
                  </a:lnTo>
                  <a:lnTo>
                    <a:pt x="3596" y="1948"/>
                  </a:lnTo>
                  <a:lnTo>
                    <a:pt x="3582" y="1953"/>
                  </a:lnTo>
                  <a:lnTo>
                    <a:pt x="3555" y="1962"/>
                  </a:lnTo>
                  <a:lnTo>
                    <a:pt x="3541" y="1965"/>
                  </a:lnTo>
                  <a:lnTo>
                    <a:pt x="3526" y="1968"/>
                  </a:lnTo>
                  <a:lnTo>
                    <a:pt x="3511" y="1972"/>
                  </a:lnTo>
                  <a:lnTo>
                    <a:pt x="3494" y="1972"/>
                  </a:lnTo>
                  <a:lnTo>
                    <a:pt x="3490" y="1989"/>
                  </a:lnTo>
                  <a:lnTo>
                    <a:pt x="3489" y="1996"/>
                  </a:lnTo>
                  <a:lnTo>
                    <a:pt x="3489" y="2003"/>
                  </a:lnTo>
                  <a:lnTo>
                    <a:pt x="3490" y="2008"/>
                  </a:lnTo>
                  <a:lnTo>
                    <a:pt x="3495" y="2011"/>
                  </a:lnTo>
                  <a:lnTo>
                    <a:pt x="3502" y="2013"/>
                  </a:lnTo>
                  <a:lnTo>
                    <a:pt x="3514" y="2013"/>
                  </a:lnTo>
                  <a:lnTo>
                    <a:pt x="3521" y="2013"/>
                  </a:lnTo>
                  <a:lnTo>
                    <a:pt x="3521" y="2020"/>
                  </a:lnTo>
                  <a:lnTo>
                    <a:pt x="3514" y="2020"/>
                  </a:lnTo>
                  <a:lnTo>
                    <a:pt x="3509" y="2021"/>
                  </a:lnTo>
                  <a:lnTo>
                    <a:pt x="3504" y="2025"/>
                  </a:lnTo>
                  <a:lnTo>
                    <a:pt x="3499" y="2032"/>
                  </a:lnTo>
                  <a:lnTo>
                    <a:pt x="3494" y="2040"/>
                  </a:lnTo>
                  <a:lnTo>
                    <a:pt x="3490" y="2044"/>
                  </a:lnTo>
                  <a:lnTo>
                    <a:pt x="3487" y="2047"/>
                  </a:lnTo>
                  <a:lnTo>
                    <a:pt x="3483" y="2047"/>
                  </a:lnTo>
                  <a:lnTo>
                    <a:pt x="3482" y="2049"/>
                  </a:lnTo>
                  <a:lnTo>
                    <a:pt x="3480" y="2054"/>
                  </a:lnTo>
                  <a:lnTo>
                    <a:pt x="3483" y="2061"/>
                  </a:lnTo>
                  <a:lnTo>
                    <a:pt x="3489" y="2066"/>
                  </a:lnTo>
                  <a:lnTo>
                    <a:pt x="3495" y="2067"/>
                  </a:lnTo>
                  <a:lnTo>
                    <a:pt x="3502" y="2067"/>
                  </a:lnTo>
                  <a:lnTo>
                    <a:pt x="3521" y="2064"/>
                  </a:lnTo>
                  <a:lnTo>
                    <a:pt x="3535" y="2061"/>
                  </a:lnTo>
                  <a:lnTo>
                    <a:pt x="3536" y="2057"/>
                  </a:lnTo>
                  <a:lnTo>
                    <a:pt x="3538" y="2056"/>
                  </a:lnTo>
                  <a:lnTo>
                    <a:pt x="3545" y="2054"/>
                  </a:lnTo>
                  <a:lnTo>
                    <a:pt x="3548" y="2054"/>
                  </a:lnTo>
                  <a:lnTo>
                    <a:pt x="3560" y="2042"/>
                  </a:lnTo>
                  <a:lnTo>
                    <a:pt x="3570" y="2030"/>
                  </a:lnTo>
                  <a:lnTo>
                    <a:pt x="3572" y="2028"/>
                  </a:lnTo>
                  <a:lnTo>
                    <a:pt x="3576" y="2026"/>
                  </a:lnTo>
                  <a:lnTo>
                    <a:pt x="3576" y="2023"/>
                  </a:lnTo>
                  <a:lnTo>
                    <a:pt x="3576" y="2020"/>
                  </a:lnTo>
                  <a:lnTo>
                    <a:pt x="3579" y="2018"/>
                  </a:lnTo>
                  <a:lnTo>
                    <a:pt x="3582" y="2016"/>
                  </a:lnTo>
                  <a:lnTo>
                    <a:pt x="3589" y="2013"/>
                  </a:lnTo>
                  <a:lnTo>
                    <a:pt x="3591" y="2011"/>
                  </a:lnTo>
                  <a:lnTo>
                    <a:pt x="3591" y="2009"/>
                  </a:lnTo>
                  <a:lnTo>
                    <a:pt x="3593" y="2008"/>
                  </a:lnTo>
                  <a:lnTo>
                    <a:pt x="3596" y="2006"/>
                  </a:lnTo>
                  <a:lnTo>
                    <a:pt x="3601" y="2006"/>
                  </a:lnTo>
                  <a:lnTo>
                    <a:pt x="3606" y="2006"/>
                  </a:lnTo>
                  <a:lnTo>
                    <a:pt x="3611" y="2006"/>
                  </a:lnTo>
                  <a:lnTo>
                    <a:pt x="3616" y="2006"/>
                  </a:lnTo>
                  <a:lnTo>
                    <a:pt x="3625" y="2006"/>
                  </a:lnTo>
                  <a:lnTo>
                    <a:pt x="3632" y="2008"/>
                  </a:lnTo>
                  <a:lnTo>
                    <a:pt x="3639" y="2009"/>
                  </a:lnTo>
                  <a:lnTo>
                    <a:pt x="3642" y="2015"/>
                  </a:lnTo>
                  <a:lnTo>
                    <a:pt x="3651" y="2023"/>
                  </a:lnTo>
                  <a:lnTo>
                    <a:pt x="3657" y="2033"/>
                  </a:lnTo>
                  <a:lnTo>
                    <a:pt x="3649" y="2033"/>
                  </a:lnTo>
                  <a:lnTo>
                    <a:pt x="3644" y="2032"/>
                  </a:lnTo>
                  <a:lnTo>
                    <a:pt x="3640" y="2028"/>
                  </a:lnTo>
                  <a:lnTo>
                    <a:pt x="3637" y="2023"/>
                  </a:lnTo>
                  <a:lnTo>
                    <a:pt x="3634" y="2018"/>
                  </a:lnTo>
                  <a:lnTo>
                    <a:pt x="3630" y="2015"/>
                  </a:lnTo>
                  <a:lnTo>
                    <a:pt x="3623" y="2013"/>
                  </a:lnTo>
                  <a:lnTo>
                    <a:pt x="3616" y="2013"/>
                  </a:lnTo>
                  <a:lnTo>
                    <a:pt x="3611" y="2013"/>
                  </a:lnTo>
                  <a:lnTo>
                    <a:pt x="3608" y="2015"/>
                  </a:lnTo>
                  <a:lnTo>
                    <a:pt x="3605" y="2016"/>
                  </a:lnTo>
                  <a:lnTo>
                    <a:pt x="3603" y="2020"/>
                  </a:lnTo>
                  <a:lnTo>
                    <a:pt x="3603" y="2026"/>
                  </a:lnTo>
                  <a:lnTo>
                    <a:pt x="3601" y="2030"/>
                  </a:lnTo>
                  <a:lnTo>
                    <a:pt x="3599" y="2032"/>
                  </a:lnTo>
                  <a:lnTo>
                    <a:pt x="3598" y="2030"/>
                  </a:lnTo>
                  <a:lnTo>
                    <a:pt x="3596" y="2026"/>
                  </a:lnTo>
                  <a:lnTo>
                    <a:pt x="3591" y="2026"/>
                  </a:lnTo>
                  <a:lnTo>
                    <a:pt x="3586" y="2028"/>
                  </a:lnTo>
                  <a:lnTo>
                    <a:pt x="3577" y="2033"/>
                  </a:lnTo>
                  <a:lnTo>
                    <a:pt x="3576" y="2035"/>
                  </a:lnTo>
                  <a:lnTo>
                    <a:pt x="3572" y="2040"/>
                  </a:lnTo>
                  <a:lnTo>
                    <a:pt x="3570" y="2047"/>
                  </a:lnTo>
                  <a:lnTo>
                    <a:pt x="3567" y="2052"/>
                  </a:lnTo>
                  <a:lnTo>
                    <a:pt x="3564" y="2057"/>
                  </a:lnTo>
                  <a:lnTo>
                    <a:pt x="3562" y="2061"/>
                  </a:lnTo>
                  <a:lnTo>
                    <a:pt x="3562" y="2069"/>
                  </a:lnTo>
                  <a:lnTo>
                    <a:pt x="3564" y="2076"/>
                  </a:lnTo>
                  <a:lnTo>
                    <a:pt x="3567" y="2081"/>
                  </a:lnTo>
                  <a:lnTo>
                    <a:pt x="3576" y="2081"/>
                  </a:lnTo>
                  <a:lnTo>
                    <a:pt x="3576" y="2088"/>
                  </a:lnTo>
                  <a:lnTo>
                    <a:pt x="3576" y="2091"/>
                  </a:lnTo>
                  <a:lnTo>
                    <a:pt x="3574" y="2095"/>
                  </a:lnTo>
                  <a:lnTo>
                    <a:pt x="3570" y="2097"/>
                  </a:lnTo>
                  <a:lnTo>
                    <a:pt x="3565" y="2102"/>
                  </a:lnTo>
                  <a:lnTo>
                    <a:pt x="3562" y="2105"/>
                  </a:lnTo>
                  <a:lnTo>
                    <a:pt x="3562" y="2108"/>
                  </a:lnTo>
                  <a:lnTo>
                    <a:pt x="3564" y="2112"/>
                  </a:lnTo>
                  <a:lnTo>
                    <a:pt x="3567" y="2114"/>
                  </a:lnTo>
                  <a:lnTo>
                    <a:pt x="3576" y="2115"/>
                  </a:lnTo>
                  <a:lnTo>
                    <a:pt x="3577" y="2119"/>
                  </a:lnTo>
                  <a:lnTo>
                    <a:pt x="3581" y="2120"/>
                  </a:lnTo>
                  <a:lnTo>
                    <a:pt x="3589" y="2122"/>
                  </a:lnTo>
                  <a:lnTo>
                    <a:pt x="3606" y="2122"/>
                  </a:lnTo>
                  <a:lnTo>
                    <a:pt x="3613" y="2120"/>
                  </a:lnTo>
                  <a:lnTo>
                    <a:pt x="3615" y="2119"/>
                  </a:lnTo>
                  <a:lnTo>
                    <a:pt x="3616" y="2115"/>
                  </a:lnTo>
                  <a:lnTo>
                    <a:pt x="3620" y="2115"/>
                  </a:lnTo>
                  <a:lnTo>
                    <a:pt x="3623" y="2115"/>
                  </a:lnTo>
                  <a:lnTo>
                    <a:pt x="3627" y="2115"/>
                  </a:lnTo>
                  <a:lnTo>
                    <a:pt x="3630" y="2115"/>
                  </a:lnTo>
                  <a:lnTo>
                    <a:pt x="3630" y="2112"/>
                  </a:lnTo>
                  <a:lnTo>
                    <a:pt x="3630" y="2108"/>
                  </a:lnTo>
                  <a:lnTo>
                    <a:pt x="3637" y="2108"/>
                  </a:lnTo>
                  <a:lnTo>
                    <a:pt x="3640" y="2108"/>
                  </a:lnTo>
                  <a:lnTo>
                    <a:pt x="3644" y="2108"/>
                  </a:lnTo>
                  <a:lnTo>
                    <a:pt x="3645" y="2105"/>
                  </a:lnTo>
                  <a:lnTo>
                    <a:pt x="3651" y="2098"/>
                  </a:lnTo>
                  <a:lnTo>
                    <a:pt x="3654" y="2097"/>
                  </a:lnTo>
                  <a:lnTo>
                    <a:pt x="3659" y="2095"/>
                  </a:lnTo>
                  <a:lnTo>
                    <a:pt x="3664" y="2093"/>
                  </a:lnTo>
                  <a:lnTo>
                    <a:pt x="3671" y="2095"/>
                  </a:lnTo>
                  <a:lnTo>
                    <a:pt x="3669" y="2103"/>
                  </a:lnTo>
                  <a:lnTo>
                    <a:pt x="3666" y="2110"/>
                  </a:lnTo>
                  <a:lnTo>
                    <a:pt x="3662" y="2115"/>
                  </a:lnTo>
                  <a:lnTo>
                    <a:pt x="3657" y="2119"/>
                  </a:lnTo>
                  <a:lnTo>
                    <a:pt x="3652" y="2122"/>
                  </a:lnTo>
                  <a:lnTo>
                    <a:pt x="3645" y="2126"/>
                  </a:lnTo>
                  <a:lnTo>
                    <a:pt x="3630" y="2129"/>
                  </a:lnTo>
                  <a:lnTo>
                    <a:pt x="3630" y="2156"/>
                  </a:lnTo>
                  <a:lnTo>
                    <a:pt x="3630" y="2160"/>
                  </a:lnTo>
                  <a:lnTo>
                    <a:pt x="3632" y="2161"/>
                  </a:lnTo>
                  <a:lnTo>
                    <a:pt x="3637" y="2163"/>
                  </a:lnTo>
                  <a:lnTo>
                    <a:pt x="3637" y="2166"/>
                  </a:lnTo>
                  <a:lnTo>
                    <a:pt x="3637" y="2170"/>
                  </a:lnTo>
                  <a:lnTo>
                    <a:pt x="3637" y="2175"/>
                  </a:lnTo>
                  <a:lnTo>
                    <a:pt x="3637" y="2177"/>
                  </a:lnTo>
                  <a:lnTo>
                    <a:pt x="3634" y="2178"/>
                  </a:lnTo>
                  <a:lnTo>
                    <a:pt x="3630" y="2177"/>
                  </a:lnTo>
                  <a:lnTo>
                    <a:pt x="3627" y="2168"/>
                  </a:lnTo>
                  <a:lnTo>
                    <a:pt x="3622" y="2160"/>
                  </a:lnTo>
                  <a:lnTo>
                    <a:pt x="3620" y="2156"/>
                  </a:lnTo>
                  <a:lnTo>
                    <a:pt x="3616" y="2156"/>
                  </a:lnTo>
                  <a:lnTo>
                    <a:pt x="3615" y="2149"/>
                  </a:lnTo>
                  <a:lnTo>
                    <a:pt x="3613" y="2143"/>
                  </a:lnTo>
                  <a:lnTo>
                    <a:pt x="3610" y="2137"/>
                  </a:lnTo>
                  <a:lnTo>
                    <a:pt x="3610" y="2129"/>
                  </a:lnTo>
                  <a:lnTo>
                    <a:pt x="3601" y="2127"/>
                  </a:lnTo>
                  <a:lnTo>
                    <a:pt x="3594" y="2129"/>
                  </a:lnTo>
                  <a:lnTo>
                    <a:pt x="3582" y="2132"/>
                  </a:lnTo>
                  <a:lnTo>
                    <a:pt x="3577" y="2134"/>
                  </a:lnTo>
                  <a:lnTo>
                    <a:pt x="3574" y="2132"/>
                  </a:lnTo>
                  <a:lnTo>
                    <a:pt x="3570" y="2129"/>
                  </a:lnTo>
                  <a:lnTo>
                    <a:pt x="3569" y="2122"/>
                  </a:lnTo>
                  <a:lnTo>
                    <a:pt x="3562" y="2122"/>
                  </a:lnTo>
                  <a:lnTo>
                    <a:pt x="3558" y="2119"/>
                  </a:lnTo>
                  <a:lnTo>
                    <a:pt x="3555" y="2115"/>
                  </a:lnTo>
                  <a:lnTo>
                    <a:pt x="3555" y="2108"/>
                  </a:lnTo>
                  <a:lnTo>
                    <a:pt x="3555" y="2102"/>
                  </a:lnTo>
                  <a:lnTo>
                    <a:pt x="3552" y="2098"/>
                  </a:lnTo>
                  <a:lnTo>
                    <a:pt x="3550" y="2093"/>
                  </a:lnTo>
                  <a:lnTo>
                    <a:pt x="3548" y="2088"/>
                  </a:lnTo>
                  <a:lnTo>
                    <a:pt x="3540" y="2088"/>
                  </a:lnTo>
                  <a:lnTo>
                    <a:pt x="3538" y="2088"/>
                  </a:lnTo>
                  <a:lnTo>
                    <a:pt x="3531" y="2091"/>
                  </a:lnTo>
                  <a:lnTo>
                    <a:pt x="3523" y="2093"/>
                  </a:lnTo>
                  <a:lnTo>
                    <a:pt x="3514" y="2097"/>
                  </a:lnTo>
                  <a:lnTo>
                    <a:pt x="3506" y="2100"/>
                  </a:lnTo>
                  <a:lnTo>
                    <a:pt x="3502" y="2102"/>
                  </a:lnTo>
                  <a:lnTo>
                    <a:pt x="3495" y="2108"/>
                  </a:lnTo>
                  <a:lnTo>
                    <a:pt x="3490" y="2115"/>
                  </a:lnTo>
                  <a:lnTo>
                    <a:pt x="3489" y="2119"/>
                  </a:lnTo>
                  <a:lnTo>
                    <a:pt x="3482" y="2124"/>
                  </a:lnTo>
                  <a:lnTo>
                    <a:pt x="3473" y="2129"/>
                  </a:lnTo>
                  <a:lnTo>
                    <a:pt x="3473" y="2136"/>
                  </a:lnTo>
                  <a:lnTo>
                    <a:pt x="3477" y="2143"/>
                  </a:lnTo>
                  <a:lnTo>
                    <a:pt x="3480" y="2148"/>
                  </a:lnTo>
                  <a:lnTo>
                    <a:pt x="3480" y="2156"/>
                  </a:lnTo>
                  <a:lnTo>
                    <a:pt x="3453" y="2156"/>
                  </a:lnTo>
                  <a:lnTo>
                    <a:pt x="3453" y="2163"/>
                  </a:lnTo>
                  <a:lnTo>
                    <a:pt x="3456" y="2170"/>
                  </a:lnTo>
                  <a:lnTo>
                    <a:pt x="3460" y="2175"/>
                  </a:lnTo>
                  <a:lnTo>
                    <a:pt x="3460" y="2183"/>
                  </a:lnTo>
                  <a:lnTo>
                    <a:pt x="3456" y="2185"/>
                  </a:lnTo>
                  <a:lnTo>
                    <a:pt x="3453" y="2187"/>
                  </a:lnTo>
                  <a:lnTo>
                    <a:pt x="3451" y="2195"/>
                  </a:lnTo>
                  <a:lnTo>
                    <a:pt x="3449" y="2199"/>
                  </a:lnTo>
                  <a:lnTo>
                    <a:pt x="3448" y="2202"/>
                  </a:lnTo>
                  <a:lnTo>
                    <a:pt x="3444" y="2204"/>
                  </a:lnTo>
                  <a:lnTo>
                    <a:pt x="3439" y="2204"/>
                  </a:lnTo>
                  <a:lnTo>
                    <a:pt x="3437" y="2209"/>
                  </a:lnTo>
                  <a:lnTo>
                    <a:pt x="3436" y="2211"/>
                  </a:lnTo>
                  <a:lnTo>
                    <a:pt x="3431" y="2216"/>
                  </a:lnTo>
                  <a:lnTo>
                    <a:pt x="3427" y="2218"/>
                  </a:lnTo>
                  <a:lnTo>
                    <a:pt x="3425" y="2221"/>
                  </a:lnTo>
                  <a:lnTo>
                    <a:pt x="3424" y="2226"/>
                  </a:lnTo>
                  <a:lnTo>
                    <a:pt x="3425" y="2231"/>
                  </a:lnTo>
                  <a:lnTo>
                    <a:pt x="3427" y="2235"/>
                  </a:lnTo>
                  <a:lnTo>
                    <a:pt x="3431" y="2238"/>
                  </a:lnTo>
                  <a:lnTo>
                    <a:pt x="3437" y="2240"/>
                  </a:lnTo>
                  <a:lnTo>
                    <a:pt x="3446" y="2240"/>
                  </a:lnTo>
                  <a:lnTo>
                    <a:pt x="3453" y="2240"/>
                  </a:lnTo>
                  <a:lnTo>
                    <a:pt x="3460" y="2238"/>
                  </a:lnTo>
                  <a:lnTo>
                    <a:pt x="3465" y="2235"/>
                  </a:lnTo>
                  <a:lnTo>
                    <a:pt x="3466" y="2231"/>
                  </a:lnTo>
                  <a:lnTo>
                    <a:pt x="3472" y="2235"/>
                  </a:lnTo>
                  <a:lnTo>
                    <a:pt x="3477" y="2238"/>
                  </a:lnTo>
                  <a:lnTo>
                    <a:pt x="3480" y="2243"/>
                  </a:lnTo>
                  <a:lnTo>
                    <a:pt x="3487" y="2245"/>
                  </a:lnTo>
                  <a:lnTo>
                    <a:pt x="3490" y="2243"/>
                  </a:lnTo>
                  <a:lnTo>
                    <a:pt x="3494" y="2241"/>
                  </a:lnTo>
                  <a:lnTo>
                    <a:pt x="3495" y="2240"/>
                  </a:lnTo>
                  <a:lnTo>
                    <a:pt x="3501" y="2238"/>
                  </a:lnTo>
                  <a:lnTo>
                    <a:pt x="3506" y="2238"/>
                  </a:lnTo>
                  <a:lnTo>
                    <a:pt x="3509" y="2236"/>
                  </a:lnTo>
                  <a:lnTo>
                    <a:pt x="3512" y="2235"/>
                  </a:lnTo>
                  <a:lnTo>
                    <a:pt x="3514" y="2231"/>
                  </a:lnTo>
                  <a:lnTo>
                    <a:pt x="3519" y="2235"/>
                  </a:lnTo>
                  <a:lnTo>
                    <a:pt x="3523" y="2236"/>
                  </a:lnTo>
                  <a:lnTo>
                    <a:pt x="3531" y="2238"/>
                  </a:lnTo>
                  <a:lnTo>
                    <a:pt x="3535" y="2238"/>
                  </a:lnTo>
                  <a:lnTo>
                    <a:pt x="3535" y="2241"/>
                  </a:lnTo>
                  <a:lnTo>
                    <a:pt x="3536" y="2243"/>
                  </a:lnTo>
                  <a:lnTo>
                    <a:pt x="3552" y="2245"/>
                  </a:lnTo>
                  <a:lnTo>
                    <a:pt x="3558" y="2247"/>
                  </a:lnTo>
                  <a:lnTo>
                    <a:pt x="3569" y="2245"/>
                  </a:lnTo>
                  <a:lnTo>
                    <a:pt x="3570" y="2250"/>
                  </a:lnTo>
                  <a:lnTo>
                    <a:pt x="3574" y="2252"/>
                  </a:lnTo>
                  <a:lnTo>
                    <a:pt x="3582" y="2255"/>
                  </a:lnTo>
                  <a:lnTo>
                    <a:pt x="3591" y="2259"/>
                  </a:lnTo>
                  <a:lnTo>
                    <a:pt x="3594" y="2260"/>
                  </a:lnTo>
                  <a:lnTo>
                    <a:pt x="3596" y="2265"/>
                  </a:lnTo>
                  <a:lnTo>
                    <a:pt x="3601" y="2270"/>
                  </a:lnTo>
                  <a:lnTo>
                    <a:pt x="3606" y="2276"/>
                  </a:lnTo>
                  <a:lnTo>
                    <a:pt x="3608" y="2284"/>
                  </a:lnTo>
                  <a:lnTo>
                    <a:pt x="3610" y="2293"/>
                  </a:lnTo>
                  <a:lnTo>
                    <a:pt x="3605" y="2293"/>
                  </a:lnTo>
                  <a:lnTo>
                    <a:pt x="3601" y="2289"/>
                  </a:lnTo>
                  <a:lnTo>
                    <a:pt x="3599" y="2286"/>
                  </a:lnTo>
                  <a:lnTo>
                    <a:pt x="3598" y="2281"/>
                  </a:lnTo>
                  <a:lnTo>
                    <a:pt x="3596" y="2277"/>
                  </a:lnTo>
                  <a:lnTo>
                    <a:pt x="3593" y="2274"/>
                  </a:lnTo>
                  <a:lnTo>
                    <a:pt x="3589" y="2272"/>
                  </a:lnTo>
                  <a:lnTo>
                    <a:pt x="3582" y="2272"/>
                  </a:lnTo>
                  <a:lnTo>
                    <a:pt x="3582" y="2267"/>
                  </a:lnTo>
                  <a:lnTo>
                    <a:pt x="3581" y="2264"/>
                  </a:lnTo>
                  <a:lnTo>
                    <a:pt x="3577" y="2262"/>
                  </a:lnTo>
                  <a:lnTo>
                    <a:pt x="3574" y="2260"/>
                  </a:lnTo>
                  <a:lnTo>
                    <a:pt x="3565" y="2259"/>
                  </a:lnTo>
                  <a:lnTo>
                    <a:pt x="3564" y="2255"/>
                  </a:lnTo>
                  <a:lnTo>
                    <a:pt x="3562" y="2252"/>
                  </a:lnTo>
                  <a:lnTo>
                    <a:pt x="3557" y="2252"/>
                  </a:lnTo>
                  <a:lnTo>
                    <a:pt x="3552" y="2252"/>
                  </a:lnTo>
                  <a:lnTo>
                    <a:pt x="3540" y="2252"/>
                  </a:lnTo>
                  <a:lnTo>
                    <a:pt x="3536" y="2252"/>
                  </a:lnTo>
                  <a:lnTo>
                    <a:pt x="3528" y="2250"/>
                  </a:lnTo>
                  <a:lnTo>
                    <a:pt x="3519" y="2248"/>
                  </a:lnTo>
                  <a:lnTo>
                    <a:pt x="3512" y="2247"/>
                  </a:lnTo>
                  <a:lnTo>
                    <a:pt x="3504" y="2250"/>
                  </a:lnTo>
                  <a:lnTo>
                    <a:pt x="3501" y="2250"/>
                  </a:lnTo>
                  <a:lnTo>
                    <a:pt x="3485" y="2252"/>
                  </a:lnTo>
                  <a:lnTo>
                    <a:pt x="3466" y="2252"/>
                  </a:lnTo>
                  <a:lnTo>
                    <a:pt x="3461" y="2252"/>
                  </a:lnTo>
                  <a:lnTo>
                    <a:pt x="3456" y="2252"/>
                  </a:lnTo>
                  <a:lnTo>
                    <a:pt x="3451" y="2257"/>
                  </a:lnTo>
                  <a:lnTo>
                    <a:pt x="3443" y="2260"/>
                  </a:lnTo>
                  <a:lnTo>
                    <a:pt x="3439" y="2260"/>
                  </a:lnTo>
                  <a:lnTo>
                    <a:pt x="3432" y="2259"/>
                  </a:lnTo>
                  <a:lnTo>
                    <a:pt x="3424" y="2264"/>
                  </a:lnTo>
                  <a:lnTo>
                    <a:pt x="3419" y="2265"/>
                  </a:lnTo>
                  <a:lnTo>
                    <a:pt x="3412" y="2265"/>
                  </a:lnTo>
                  <a:lnTo>
                    <a:pt x="3407" y="2267"/>
                  </a:lnTo>
                  <a:lnTo>
                    <a:pt x="3403" y="2269"/>
                  </a:lnTo>
                  <a:lnTo>
                    <a:pt x="3398" y="2276"/>
                  </a:lnTo>
                  <a:lnTo>
                    <a:pt x="3393" y="2282"/>
                  </a:lnTo>
                  <a:lnTo>
                    <a:pt x="3390" y="2284"/>
                  </a:lnTo>
                  <a:lnTo>
                    <a:pt x="3385" y="2286"/>
                  </a:lnTo>
                  <a:lnTo>
                    <a:pt x="3350" y="2286"/>
                  </a:lnTo>
                  <a:lnTo>
                    <a:pt x="3347" y="2288"/>
                  </a:lnTo>
                  <a:lnTo>
                    <a:pt x="3345" y="2291"/>
                  </a:lnTo>
                  <a:lnTo>
                    <a:pt x="3344" y="2299"/>
                  </a:lnTo>
                  <a:lnTo>
                    <a:pt x="3364" y="2299"/>
                  </a:lnTo>
                  <a:lnTo>
                    <a:pt x="3362" y="2303"/>
                  </a:lnTo>
                  <a:lnTo>
                    <a:pt x="3361" y="2306"/>
                  </a:lnTo>
                  <a:lnTo>
                    <a:pt x="3357" y="2310"/>
                  </a:lnTo>
                  <a:lnTo>
                    <a:pt x="3357" y="2313"/>
                  </a:lnTo>
                  <a:lnTo>
                    <a:pt x="3359" y="2316"/>
                  </a:lnTo>
                  <a:lnTo>
                    <a:pt x="3362" y="2318"/>
                  </a:lnTo>
                  <a:lnTo>
                    <a:pt x="3371" y="2320"/>
                  </a:lnTo>
                  <a:lnTo>
                    <a:pt x="3378" y="2323"/>
                  </a:lnTo>
                  <a:lnTo>
                    <a:pt x="3383" y="2327"/>
                  </a:lnTo>
                  <a:lnTo>
                    <a:pt x="3385" y="2335"/>
                  </a:lnTo>
                  <a:lnTo>
                    <a:pt x="3385" y="2347"/>
                  </a:lnTo>
                  <a:lnTo>
                    <a:pt x="3390" y="2345"/>
                  </a:lnTo>
                  <a:lnTo>
                    <a:pt x="3393" y="2344"/>
                  </a:lnTo>
                  <a:lnTo>
                    <a:pt x="3395" y="2340"/>
                  </a:lnTo>
                  <a:lnTo>
                    <a:pt x="3397" y="2337"/>
                  </a:lnTo>
                  <a:lnTo>
                    <a:pt x="3398" y="2325"/>
                  </a:lnTo>
                  <a:lnTo>
                    <a:pt x="3398" y="2313"/>
                  </a:lnTo>
                  <a:lnTo>
                    <a:pt x="3397" y="2308"/>
                  </a:lnTo>
                  <a:lnTo>
                    <a:pt x="3398" y="2303"/>
                  </a:lnTo>
                  <a:lnTo>
                    <a:pt x="3400" y="2299"/>
                  </a:lnTo>
                  <a:lnTo>
                    <a:pt x="3403" y="2298"/>
                  </a:lnTo>
                  <a:lnTo>
                    <a:pt x="3408" y="2293"/>
                  </a:lnTo>
                  <a:lnTo>
                    <a:pt x="3410" y="2291"/>
                  </a:lnTo>
                  <a:lnTo>
                    <a:pt x="3412" y="2286"/>
                  </a:lnTo>
                  <a:lnTo>
                    <a:pt x="3415" y="2288"/>
                  </a:lnTo>
                  <a:lnTo>
                    <a:pt x="3417" y="2289"/>
                  </a:lnTo>
                  <a:lnTo>
                    <a:pt x="3417" y="2293"/>
                  </a:lnTo>
                  <a:lnTo>
                    <a:pt x="3415" y="2298"/>
                  </a:lnTo>
                  <a:lnTo>
                    <a:pt x="3414" y="2299"/>
                  </a:lnTo>
                  <a:lnTo>
                    <a:pt x="3412" y="2299"/>
                  </a:lnTo>
                  <a:lnTo>
                    <a:pt x="3412" y="2306"/>
                  </a:lnTo>
                  <a:lnTo>
                    <a:pt x="3408" y="2311"/>
                  </a:lnTo>
                  <a:lnTo>
                    <a:pt x="3407" y="2315"/>
                  </a:lnTo>
                  <a:lnTo>
                    <a:pt x="3405" y="2320"/>
                  </a:lnTo>
                  <a:lnTo>
                    <a:pt x="3407" y="2322"/>
                  </a:lnTo>
                  <a:lnTo>
                    <a:pt x="3408" y="2323"/>
                  </a:lnTo>
                  <a:lnTo>
                    <a:pt x="3410" y="2328"/>
                  </a:lnTo>
                  <a:lnTo>
                    <a:pt x="3412" y="2340"/>
                  </a:lnTo>
                  <a:lnTo>
                    <a:pt x="3408" y="2342"/>
                  </a:lnTo>
                  <a:lnTo>
                    <a:pt x="3407" y="2344"/>
                  </a:lnTo>
                  <a:lnTo>
                    <a:pt x="3405" y="2349"/>
                  </a:lnTo>
                  <a:lnTo>
                    <a:pt x="3405" y="2361"/>
                  </a:lnTo>
                  <a:lnTo>
                    <a:pt x="3397" y="2361"/>
                  </a:lnTo>
                  <a:lnTo>
                    <a:pt x="3388" y="2359"/>
                  </a:lnTo>
                  <a:lnTo>
                    <a:pt x="3383" y="2357"/>
                  </a:lnTo>
                  <a:lnTo>
                    <a:pt x="3379" y="2352"/>
                  </a:lnTo>
                  <a:lnTo>
                    <a:pt x="3376" y="2347"/>
                  </a:lnTo>
                  <a:lnTo>
                    <a:pt x="3374" y="2340"/>
                  </a:lnTo>
                  <a:lnTo>
                    <a:pt x="3371" y="2327"/>
                  </a:lnTo>
                  <a:lnTo>
                    <a:pt x="3366" y="2330"/>
                  </a:lnTo>
                  <a:lnTo>
                    <a:pt x="3361" y="2334"/>
                  </a:lnTo>
                  <a:lnTo>
                    <a:pt x="3359" y="2335"/>
                  </a:lnTo>
                  <a:lnTo>
                    <a:pt x="3359" y="2339"/>
                  </a:lnTo>
                  <a:lnTo>
                    <a:pt x="3361" y="2339"/>
                  </a:lnTo>
                  <a:lnTo>
                    <a:pt x="3364" y="2340"/>
                  </a:lnTo>
                  <a:lnTo>
                    <a:pt x="3364" y="2347"/>
                  </a:lnTo>
                  <a:lnTo>
                    <a:pt x="3361" y="2352"/>
                  </a:lnTo>
                  <a:lnTo>
                    <a:pt x="3359" y="2356"/>
                  </a:lnTo>
                  <a:lnTo>
                    <a:pt x="3357" y="2361"/>
                  </a:lnTo>
                  <a:lnTo>
                    <a:pt x="3337" y="2361"/>
                  </a:lnTo>
                  <a:lnTo>
                    <a:pt x="3328" y="2361"/>
                  </a:lnTo>
                  <a:lnTo>
                    <a:pt x="3321" y="2363"/>
                  </a:lnTo>
                  <a:lnTo>
                    <a:pt x="3316" y="2368"/>
                  </a:lnTo>
                  <a:lnTo>
                    <a:pt x="3316" y="2374"/>
                  </a:lnTo>
                  <a:lnTo>
                    <a:pt x="3308" y="2374"/>
                  </a:lnTo>
                  <a:lnTo>
                    <a:pt x="3299" y="2374"/>
                  </a:lnTo>
                  <a:lnTo>
                    <a:pt x="3285" y="2378"/>
                  </a:lnTo>
                  <a:lnTo>
                    <a:pt x="3262" y="2388"/>
                  </a:lnTo>
                  <a:lnTo>
                    <a:pt x="3263" y="2393"/>
                  </a:lnTo>
                  <a:lnTo>
                    <a:pt x="3267" y="2397"/>
                  </a:lnTo>
                  <a:lnTo>
                    <a:pt x="3274" y="2402"/>
                  </a:lnTo>
                  <a:lnTo>
                    <a:pt x="3282" y="2405"/>
                  </a:lnTo>
                  <a:lnTo>
                    <a:pt x="3292" y="2409"/>
                  </a:lnTo>
                  <a:lnTo>
                    <a:pt x="3301" y="2412"/>
                  </a:lnTo>
                  <a:lnTo>
                    <a:pt x="3304" y="2415"/>
                  </a:lnTo>
                  <a:lnTo>
                    <a:pt x="3308" y="2419"/>
                  </a:lnTo>
                  <a:lnTo>
                    <a:pt x="3309" y="2422"/>
                  </a:lnTo>
                  <a:lnTo>
                    <a:pt x="3311" y="2427"/>
                  </a:lnTo>
                  <a:lnTo>
                    <a:pt x="3311" y="2434"/>
                  </a:lnTo>
                  <a:lnTo>
                    <a:pt x="3309" y="2443"/>
                  </a:lnTo>
                  <a:lnTo>
                    <a:pt x="3303" y="2443"/>
                  </a:lnTo>
                  <a:lnTo>
                    <a:pt x="3301" y="2446"/>
                  </a:lnTo>
                  <a:lnTo>
                    <a:pt x="3299" y="2448"/>
                  </a:lnTo>
                  <a:lnTo>
                    <a:pt x="3292" y="2449"/>
                  </a:lnTo>
                  <a:lnTo>
                    <a:pt x="3284" y="2449"/>
                  </a:lnTo>
                  <a:lnTo>
                    <a:pt x="3275" y="2449"/>
                  </a:lnTo>
                  <a:lnTo>
                    <a:pt x="3270" y="2451"/>
                  </a:lnTo>
                  <a:lnTo>
                    <a:pt x="3263" y="2455"/>
                  </a:lnTo>
                  <a:lnTo>
                    <a:pt x="3256" y="2456"/>
                  </a:lnTo>
                  <a:lnTo>
                    <a:pt x="3248" y="2456"/>
                  </a:lnTo>
                  <a:lnTo>
                    <a:pt x="3251" y="2461"/>
                  </a:lnTo>
                  <a:lnTo>
                    <a:pt x="3255" y="2465"/>
                  </a:lnTo>
                  <a:lnTo>
                    <a:pt x="3267" y="2468"/>
                  </a:lnTo>
                  <a:lnTo>
                    <a:pt x="3272" y="2472"/>
                  </a:lnTo>
                  <a:lnTo>
                    <a:pt x="3275" y="2475"/>
                  </a:lnTo>
                  <a:lnTo>
                    <a:pt x="3277" y="2482"/>
                  </a:lnTo>
                  <a:lnTo>
                    <a:pt x="3275" y="2490"/>
                  </a:lnTo>
                  <a:lnTo>
                    <a:pt x="3268" y="2490"/>
                  </a:lnTo>
                  <a:lnTo>
                    <a:pt x="3263" y="2490"/>
                  </a:lnTo>
                  <a:lnTo>
                    <a:pt x="3260" y="2487"/>
                  </a:lnTo>
                  <a:lnTo>
                    <a:pt x="3258" y="2484"/>
                  </a:lnTo>
                  <a:lnTo>
                    <a:pt x="3255" y="2480"/>
                  </a:lnTo>
                  <a:lnTo>
                    <a:pt x="3253" y="2477"/>
                  </a:lnTo>
                  <a:lnTo>
                    <a:pt x="3248" y="2477"/>
                  </a:lnTo>
                  <a:lnTo>
                    <a:pt x="3241" y="2477"/>
                  </a:lnTo>
                  <a:lnTo>
                    <a:pt x="3238" y="2475"/>
                  </a:lnTo>
                  <a:lnTo>
                    <a:pt x="3234" y="2473"/>
                  </a:lnTo>
                  <a:lnTo>
                    <a:pt x="3231" y="2470"/>
                  </a:lnTo>
                  <a:lnTo>
                    <a:pt x="3227" y="2470"/>
                  </a:lnTo>
                  <a:lnTo>
                    <a:pt x="3226" y="2473"/>
                  </a:lnTo>
                  <a:lnTo>
                    <a:pt x="3224" y="2475"/>
                  </a:lnTo>
                  <a:lnTo>
                    <a:pt x="3221" y="2477"/>
                  </a:lnTo>
                  <a:lnTo>
                    <a:pt x="3214" y="2477"/>
                  </a:lnTo>
                  <a:lnTo>
                    <a:pt x="3214" y="2487"/>
                  </a:lnTo>
                  <a:lnTo>
                    <a:pt x="3216" y="2490"/>
                  </a:lnTo>
                  <a:lnTo>
                    <a:pt x="3217" y="2494"/>
                  </a:lnTo>
                  <a:lnTo>
                    <a:pt x="3221" y="2496"/>
                  </a:lnTo>
                  <a:lnTo>
                    <a:pt x="3224" y="2497"/>
                  </a:lnTo>
                  <a:lnTo>
                    <a:pt x="3234" y="2497"/>
                  </a:lnTo>
                  <a:lnTo>
                    <a:pt x="3239" y="2497"/>
                  </a:lnTo>
                  <a:lnTo>
                    <a:pt x="3245" y="2497"/>
                  </a:lnTo>
                  <a:lnTo>
                    <a:pt x="3248" y="2499"/>
                  </a:lnTo>
                  <a:lnTo>
                    <a:pt x="3250" y="2502"/>
                  </a:lnTo>
                  <a:lnTo>
                    <a:pt x="3255" y="2507"/>
                  </a:lnTo>
                  <a:lnTo>
                    <a:pt x="3256" y="2511"/>
                  </a:lnTo>
                  <a:lnTo>
                    <a:pt x="3262" y="2511"/>
                  </a:lnTo>
                  <a:lnTo>
                    <a:pt x="3260" y="2514"/>
                  </a:lnTo>
                  <a:lnTo>
                    <a:pt x="3256" y="2516"/>
                  </a:lnTo>
                  <a:lnTo>
                    <a:pt x="3255" y="2516"/>
                  </a:lnTo>
                  <a:lnTo>
                    <a:pt x="3253" y="2516"/>
                  </a:lnTo>
                  <a:lnTo>
                    <a:pt x="3246" y="2513"/>
                  </a:lnTo>
                  <a:lnTo>
                    <a:pt x="3241" y="2511"/>
                  </a:lnTo>
                  <a:lnTo>
                    <a:pt x="3214" y="2511"/>
                  </a:lnTo>
                  <a:lnTo>
                    <a:pt x="3214" y="2525"/>
                  </a:lnTo>
                  <a:lnTo>
                    <a:pt x="3217" y="2526"/>
                  </a:lnTo>
                  <a:lnTo>
                    <a:pt x="3217" y="2528"/>
                  </a:lnTo>
                  <a:lnTo>
                    <a:pt x="3217" y="2530"/>
                  </a:lnTo>
                  <a:lnTo>
                    <a:pt x="3214" y="2531"/>
                  </a:lnTo>
                  <a:lnTo>
                    <a:pt x="3214" y="2542"/>
                  </a:lnTo>
                  <a:lnTo>
                    <a:pt x="3214" y="2552"/>
                  </a:lnTo>
                  <a:lnTo>
                    <a:pt x="3217" y="2559"/>
                  </a:lnTo>
                  <a:lnTo>
                    <a:pt x="3221" y="2566"/>
                  </a:lnTo>
                  <a:lnTo>
                    <a:pt x="3229" y="2560"/>
                  </a:lnTo>
                  <a:lnTo>
                    <a:pt x="3239" y="2557"/>
                  </a:lnTo>
                  <a:lnTo>
                    <a:pt x="3248" y="2552"/>
                  </a:lnTo>
                  <a:lnTo>
                    <a:pt x="3251" y="2548"/>
                  </a:lnTo>
                  <a:lnTo>
                    <a:pt x="3255" y="2545"/>
                  </a:lnTo>
                  <a:lnTo>
                    <a:pt x="3263" y="2542"/>
                  </a:lnTo>
                  <a:lnTo>
                    <a:pt x="3270" y="2536"/>
                  </a:lnTo>
                  <a:lnTo>
                    <a:pt x="3279" y="2533"/>
                  </a:lnTo>
                  <a:lnTo>
                    <a:pt x="3284" y="2531"/>
                  </a:lnTo>
                  <a:lnTo>
                    <a:pt x="3289" y="2531"/>
                  </a:lnTo>
                  <a:lnTo>
                    <a:pt x="3291" y="2540"/>
                  </a:lnTo>
                  <a:lnTo>
                    <a:pt x="3291" y="2545"/>
                  </a:lnTo>
                  <a:lnTo>
                    <a:pt x="3287" y="2548"/>
                  </a:lnTo>
                  <a:lnTo>
                    <a:pt x="3284" y="2550"/>
                  </a:lnTo>
                  <a:lnTo>
                    <a:pt x="3280" y="2552"/>
                  </a:lnTo>
                  <a:lnTo>
                    <a:pt x="3277" y="2555"/>
                  </a:lnTo>
                  <a:lnTo>
                    <a:pt x="3275" y="2559"/>
                  </a:lnTo>
                  <a:lnTo>
                    <a:pt x="3275" y="2566"/>
                  </a:lnTo>
                  <a:lnTo>
                    <a:pt x="3272" y="2566"/>
                  </a:lnTo>
                  <a:lnTo>
                    <a:pt x="3268" y="2566"/>
                  </a:lnTo>
                  <a:lnTo>
                    <a:pt x="3263" y="2566"/>
                  </a:lnTo>
                  <a:lnTo>
                    <a:pt x="3262" y="2566"/>
                  </a:lnTo>
                  <a:lnTo>
                    <a:pt x="3262" y="2572"/>
                  </a:lnTo>
                  <a:lnTo>
                    <a:pt x="3258" y="2571"/>
                  </a:lnTo>
                  <a:lnTo>
                    <a:pt x="3255" y="2569"/>
                  </a:lnTo>
                  <a:lnTo>
                    <a:pt x="3251" y="2566"/>
                  </a:lnTo>
                  <a:lnTo>
                    <a:pt x="3248" y="2566"/>
                  </a:lnTo>
                  <a:lnTo>
                    <a:pt x="3245" y="2567"/>
                  </a:lnTo>
                  <a:lnTo>
                    <a:pt x="3241" y="2569"/>
                  </a:lnTo>
                  <a:lnTo>
                    <a:pt x="3233" y="2572"/>
                  </a:lnTo>
                  <a:lnTo>
                    <a:pt x="3231" y="2574"/>
                  </a:lnTo>
                  <a:lnTo>
                    <a:pt x="3227" y="2576"/>
                  </a:lnTo>
                  <a:lnTo>
                    <a:pt x="3227" y="2581"/>
                  </a:lnTo>
                  <a:lnTo>
                    <a:pt x="3227" y="2586"/>
                  </a:lnTo>
                  <a:lnTo>
                    <a:pt x="3217" y="2581"/>
                  </a:lnTo>
                  <a:lnTo>
                    <a:pt x="3209" y="2574"/>
                  </a:lnTo>
                  <a:lnTo>
                    <a:pt x="3200" y="2567"/>
                  </a:lnTo>
                  <a:lnTo>
                    <a:pt x="3193" y="2566"/>
                  </a:lnTo>
                  <a:lnTo>
                    <a:pt x="3187" y="2566"/>
                  </a:lnTo>
                  <a:lnTo>
                    <a:pt x="3173" y="2566"/>
                  </a:lnTo>
                  <a:lnTo>
                    <a:pt x="3176" y="2572"/>
                  </a:lnTo>
                  <a:lnTo>
                    <a:pt x="3181" y="2577"/>
                  </a:lnTo>
                  <a:lnTo>
                    <a:pt x="3192" y="2588"/>
                  </a:lnTo>
                  <a:lnTo>
                    <a:pt x="3195" y="2595"/>
                  </a:lnTo>
                  <a:lnTo>
                    <a:pt x="3198" y="2601"/>
                  </a:lnTo>
                  <a:lnTo>
                    <a:pt x="3200" y="2610"/>
                  </a:lnTo>
                  <a:lnTo>
                    <a:pt x="3200" y="2620"/>
                  </a:lnTo>
                  <a:lnTo>
                    <a:pt x="3192" y="2615"/>
                  </a:lnTo>
                  <a:lnTo>
                    <a:pt x="3187" y="2613"/>
                  </a:lnTo>
                  <a:lnTo>
                    <a:pt x="3180" y="2613"/>
                  </a:lnTo>
                  <a:lnTo>
                    <a:pt x="3180" y="2661"/>
                  </a:lnTo>
                  <a:lnTo>
                    <a:pt x="3185" y="2663"/>
                  </a:lnTo>
                  <a:lnTo>
                    <a:pt x="3187" y="2665"/>
                  </a:lnTo>
                  <a:lnTo>
                    <a:pt x="3187" y="2668"/>
                  </a:lnTo>
                  <a:lnTo>
                    <a:pt x="3234" y="2668"/>
                  </a:lnTo>
                  <a:lnTo>
                    <a:pt x="3226" y="2680"/>
                  </a:lnTo>
                  <a:lnTo>
                    <a:pt x="3216" y="2690"/>
                  </a:lnTo>
                  <a:lnTo>
                    <a:pt x="3209" y="2695"/>
                  </a:lnTo>
                  <a:lnTo>
                    <a:pt x="3202" y="2699"/>
                  </a:lnTo>
                  <a:lnTo>
                    <a:pt x="3195" y="2700"/>
                  </a:lnTo>
                  <a:lnTo>
                    <a:pt x="3187" y="2702"/>
                  </a:lnTo>
                  <a:lnTo>
                    <a:pt x="3190" y="2697"/>
                  </a:lnTo>
                  <a:lnTo>
                    <a:pt x="3192" y="2690"/>
                  </a:lnTo>
                  <a:lnTo>
                    <a:pt x="3193" y="2683"/>
                  </a:lnTo>
                  <a:lnTo>
                    <a:pt x="3193" y="2675"/>
                  </a:lnTo>
                  <a:lnTo>
                    <a:pt x="3187" y="2675"/>
                  </a:lnTo>
                  <a:lnTo>
                    <a:pt x="3181" y="2678"/>
                  </a:lnTo>
                  <a:lnTo>
                    <a:pt x="3178" y="2680"/>
                  </a:lnTo>
                  <a:lnTo>
                    <a:pt x="3173" y="2682"/>
                  </a:lnTo>
                  <a:lnTo>
                    <a:pt x="3171" y="2687"/>
                  </a:lnTo>
                  <a:lnTo>
                    <a:pt x="3169" y="2688"/>
                  </a:lnTo>
                  <a:lnTo>
                    <a:pt x="3166" y="2688"/>
                  </a:lnTo>
                  <a:lnTo>
                    <a:pt x="3164" y="2692"/>
                  </a:lnTo>
                  <a:lnTo>
                    <a:pt x="3163" y="2695"/>
                  </a:lnTo>
                  <a:lnTo>
                    <a:pt x="3159" y="2699"/>
                  </a:lnTo>
                  <a:lnTo>
                    <a:pt x="3159" y="2702"/>
                  </a:lnTo>
                  <a:lnTo>
                    <a:pt x="3161" y="2707"/>
                  </a:lnTo>
                  <a:lnTo>
                    <a:pt x="3164" y="2711"/>
                  </a:lnTo>
                  <a:lnTo>
                    <a:pt x="3173" y="2716"/>
                  </a:lnTo>
                  <a:lnTo>
                    <a:pt x="3175" y="2717"/>
                  </a:lnTo>
                  <a:lnTo>
                    <a:pt x="3175" y="2721"/>
                  </a:lnTo>
                  <a:lnTo>
                    <a:pt x="3176" y="2723"/>
                  </a:lnTo>
                  <a:lnTo>
                    <a:pt x="3180" y="2723"/>
                  </a:lnTo>
                  <a:lnTo>
                    <a:pt x="3181" y="2717"/>
                  </a:lnTo>
                  <a:lnTo>
                    <a:pt x="3183" y="2716"/>
                  </a:lnTo>
                  <a:lnTo>
                    <a:pt x="3185" y="2716"/>
                  </a:lnTo>
                  <a:lnTo>
                    <a:pt x="3187" y="2716"/>
                  </a:lnTo>
                  <a:lnTo>
                    <a:pt x="3195" y="2717"/>
                  </a:lnTo>
                  <a:lnTo>
                    <a:pt x="3200" y="2716"/>
                  </a:lnTo>
                  <a:lnTo>
                    <a:pt x="3210" y="2714"/>
                  </a:lnTo>
                  <a:lnTo>
                    <a:pt x="3221" y="2709"/>
                  </a:lnTo>
                  <a:lnTo>
                    <a:pt x="3227" y="2709"/>
                  </a:lnTo>
                  <a:lnTo>
                    <a:pt x="3234" y="2709"/>
                  </a:lnTo>
                  <a:lnTo>
                    <a:pt x="3233" y="2714"/>
                  </a:lnTo>
                  <a:lnTo>
                    <a:pt x="3229" y="2717"/>
                  </a:lnTo>
                  <a:lnTo>
                    <a:pt x="3224" y="2719"/>
                  </a:lnTo>
                  <a:lnTo>
                    <a:pt x="3217" y="2721"/>
                  </a:lnTo>
                  <a:lnTo>
                    <a:pt x="3207" y="2723"/>
                  </a:lnTo>
                  <a:lnTo>
                    <a:pt x="3202" y="2726"/>
                  </a:lnTo>
                  <a:lnTo>
                    <a:pt x="3200" y="2729"/>
                  </a:lnTo>
                  <a:lnTo>
                    <a:pt x="3192" y="2733"/>
                  </a:lnTo>
                  <a:lnTo>
                    <a:pt x="3185" y="2738"/>
                  </a:lnTo>
                  <a:lnTo>
                    <a:pt x="3176" y="2741"/>
                  </a:lnTo>
                  <a:lnTo>
                    <a:pt x="3171" y="2743"/>
                  </a:lnTo>
                  <a:lnTo>
                    <a:pt x="3166" y="2743"/>
                  </a:lnTo>
                  <a:lnTo>
                    <a:pt x="3166" y="2736"/>
                  </a:lnTo>
                  <a:lnTo>
                    <a:pt x="3166" y="2729"/>
                  </a:lnTo>
                  <a:lnTo>
                    <a:pt x="3164" y="2724"/>
                  </a:lnTo>
                  <a:lnTo>
                    <a:pt x="3159" y="2723"/>
                  </a:lnTo>
                  <a:lnTo>
                    <a:pt x="3154" y="2723"/>
                  </a:lnTo>
                  <a:lnTo>
                    <a:pt x="3151" y="2723"/>
                  </a:lnTo>
                  <a:lnTo>
                    <a:pt x="3149" y="2724"/>
                  </a:lnTo>
                  <a:lnTo>
                    <a:pt x="3147" y="2728"/>
                  </a:lnTo>
                  <a:lnTo>
                    <a:pt x="3146" y="2734"/>
                  </a:lnTo>
                  <a:lnTo>
                    <a:pt x="3146" y="2743"/>
                  </a:lnTo>
                  <a:lnTo>
                    <a:pt x="3142" y="2741"/>
                  </a:lnTo>
                  <a:lnTo>
                    <a:pt x="3139" y="2738"/>
                  </a:lnTo>
                  <a:lnTo>
                    <a:pt x="3135" y="2729"/>
                  </a:lnTo>
                  <a:lnTo>
                    <a:pt x="3134" y="2726"/>
                  </a:lnTo>
                  <a:lnTo>
                    <a:pt x="3130" y="2723"/>
                  </a:lnTo>
                  <a:lnTo>
                    <a:pt x="3125" y="2721"/>
                  </a:lnTo>
                  <a:lnTo>
                    <a:pt x="3118" y="2723"/>
                  </a:lnTo>
                  <a:lnTo>
                    <a:pt x="3115" y="2724"/>
                  </a:lnTo>
                  <a:lnTo>
                    <a:pt x="3113" y="2726"/>
                  </a:lnTo>
                  <a:lnTo>
                    <a:pt x="3113" y="2729"/>
                  </a:lnTo>
                  <a:lnTo>
                    <a:pt x="3115" y="2734"/>
                  </a:lnTo>
                  <a:lnTo>
                    <a:pt x="3117" y="2736"/>
                  </a:lnTo>
                  <a:lnTo>
                    <a:pt x="3118" y="2736"/>
                  </a:lnTo>
                  <a:lnTo>
                    <a:pt x="3120" y="2740"/>
                  </a:lnTo>
                  <a:lnTo>
                    <a:pt x="3123" y="2741"/>
                  </a:lnTo>
                  <a:lnTo>
                    <a:pt x="3132" y="2743"/>
                  </a:lnTo>
                  <a:lnTo>
                    <a:pt x="3132" y="2750"/>
                  </a:lnTo>
                  <a:lnTo>
                    <a:pt x="3130" y="2755"/>
                  </a:lnTo>
                  <a:lnTo>
                    <a:pt x="3127" y="2758"/>
                  </a:lnTo>
                  <a:lnTo>
                    <a:pt x="3123" y="2762"/>
                  </a:lnTo>
                  <a:lnTo>
                    <a:pt x="3117" y="2769"/>
                  </a:lnTo>
                  <a:lnTo>
                    <a:pt x="3113" y="2772"/>
                  </a:lnTo>
                  <a:lnTo>
                    <a:pt x="3112" y="2777"/>
                  </a:lnTo>
                  <a:lnTo>
                    <a:pt x="3115" y="2779"/>
                  </a:lnTo>
                  <a:lnTo>
                    <a:pt x="3118" y="2781"/>
                  </a:lnTo>
                  <a:lnTo>
                    <a:pt x="3123" y="2786"/>
                  </a:lnTo>
                  <a:lnTo>
                    <a:pt x="3125" y="2789"/>
                  </a:lnTo>
                  <a:lnTo>
                    <a:pt x="3129" y="2791"/>
                  </a:lnTo>
                  <a:lnTo>
                    <a:pt x="3132" y="2792"/>
                  </a:lnTo>
                  <a:lnTo>
                    <a:pt x="3139" y="2791"/>
                  </a:lnTo>
                  <a:lnTo>
                    <a:pt x="3147" y="2791"/>
                  </a:lnTo>
                  <a:lnTo>
                    <a:pt x="3154" y="2792"/>
                  </a:lnTo>
                  <a:lnTo>
                    <a:pt x="3159" y="2796"/>
                  </a:lnTo>
                  <a:lnTo>
                    <a:pt x="3166" y="2798"/>
                  </a:lnTo>
                  <a:lnTo>
                    <a:pt x="3166" y="2825"/>
                  </a:lnTo>
                  <a:lnTo>
                    <a:pt x="3166" y="2828"/>
                  </a:lnTo>
                  <a:lnTo>
                    <a:pt x="3168" y="2830"/>
                  </a:lnTo>
                  <a:lnTo>
                    <a:pt x="3173" y="2832"/>
                  </a:lnTo>
                  <a:lnTo>
                    <a:pt x="3187" y="2832"/>
                  </a:lnTo>
                  <a:lnTo>
                    <a:pt x="3195" y="2837"/>
                  </a:lnTo>
                  <a:lnTo>
                    <a:pt x="3198" y="2840"/>
                  </a:lnTo>
                  <a:lnTo>
                    <a:pt x="3200" y="2845"/>
                  </a:lnTo>
                  <a:lnTo>
                    <a:pt x="3202" y="2847"/>
                  </a:lnTo>
                  <a:lnTo>
                    <a:pt x="3204" y="2849"/>
                  </a:lnTo>
                  <a:lnTo>
                    <a:pt x="3207" y="2852"/>
                  </a:lnTo>
                  <a:lnTo>
                    <a:pt x="3209" y="2857"/>
                  </a:lnTo>
                  <a:lnTo>
                    <a:pt x="3210" y="2859"/>
                  </a:lnTo>
                  <a:lnTo>
                    <a:pt x="3214" y="2859"/>
                  </a:lnTo>
                  <a:lnTo>
                    <a:pt x="3214" y="2866"/>
                  </a:lnTo>
                  <a:lnTo>
                    <a:pt x="3210" y="2871"/>
                  </a:lnTo>
                  <a:lnTo>
                    <a:pt x="3209" y="2874"/>
                  </a:lnTo>
                  <a:lnTo>
                    <a:pt x="3207" y="2879"/>
                  </a:lnTo>
                  <a:lnTo>
                    <a:pt x="3195" y="2876"/>
                  </a:lnTo>
                  <a:lnTo>
                    <a:pt x="3183" y="2873"/>
                  </a:lnTo>
                  <a:lnTo>
                    <a:pt x="3178" y="2869"/>
                  </a:lnTo>
                  <a:lnTo>
                    <a:pt x="3175" y="2866"/>
                  </a:lnTo>
                  <a:lnTo>
                    <a:pt x="3173" y="2859"/>
                  </a:lnTo>
                  <a:lnTo>
                    <a:pt x="3173" y="2852"/>
                  </a:lnTo>
                  <a:lnTo>
                    <a:pt x="3163" y="2849"/>
                  </a:lnTo>
                  <a:lnTo>
                    <a:pt x="3154" y="2844"/>
                  </a:lnTo>
                  <a:lnTo>
                    <a:pt x="3147" y="2837"/>
                  </a:lnTo>
                  <a:lnTo>
                    <a:pt x="3139" y="2832"/>
                  </a:lnTo>
                  <a:lnTo>
                    <a:pt x="3135" y="2833"/>
                  </a:lnTo>
                  <a:lnTo>
                    <a:pt x="3134" y="2837"/>
                  </a:lnTo>
                  <a:lnTo>
                    <a:pt x="3132" y="2845"/>
                  </a:lnTo>
                  <a:lnTo>
                    <a:pt x="3118" y="2845"/>
                  </a:lnTo>
                  <a:lnTo>
                    <a:pt x="3118" y="2849"/>
                  </a:lnTo>
                  <a:lnTo>
                    <a:pt x="3117" y="2850"/>
                  </a:lnTo>
                  <a:lnTo>
                    <a:pt x="3112" y="2852"/>
                  </a:lnTo>
                  <a:lnTo>
                    <a:pt x="3112" y="2864"/>
                  </a:lnTo>
                  <a:lnTo>
                    <a:pt x="3112" y="2874"/>
                  </a:lnTo>
                  <a:lnTo>
                    <a:pt x="3110" y="2883"/>
                  </a:lnTo>
                  <a:lnTo>
                    <a:pt x="3106" y="2891"/>
                  </a:lnTo>
                  <a:lnTo>
                    <a:pt x="3098" y="2905"/>
                  </a:lnTo>
                  <a:lnTo>
                    <a:pt x="3091" y="2920"/>
                  </a:lnTo>
                  <a:lnTo>
                    <a:pt x="3091" y="2927"/>
                  </a:lnTo>
                  <a:lnTo>
                    <a:pt x="3094" y="2934"/>
                  </a:lnTo>
                  <a:lnTo>
                    <a:pt x="3098" y="2939"/>
                  </a:lnTo>
                  <a:lnTo>
                    <a:pt x="3098" y="2948"/>
                  </a:lnTo>
                  <a:lnTo>
                    <a:pt x="3093" y="2944"/>
                  </a:lnTo>
                  <a:lnTo>
                    <a:pt x="3088" y="2941"/>
                  </a:lnTo>
                  <a:lnTo>
                    <a:pt x="3084" y="2936"/>
                  </a:lnTo>
                  <a:lnTo>
                    <a:pt x="3084" y="2927"/>
                  </a:lnTo>
                  <a:lnTo>
                    <a:pt x="3077" y="2927"/>
                  </a:lnTo>
                  <a:lnTo>
                    <a:pt x="3072" y="2929"/>
                  </a:lnTo>
                  <a:lnTo>
                    <a:pt x="3071" y="2932"/>
                  </a:lnTo>
                  <a:lnTo>
                    <a:pt x="3069" y="2936"/>
                  </a:lnTo>
                  <a:lnTo>
                    <a:pt x="3067" y="2941"/>
                  </a:lnTo>
                  <a:lnTo>
                    <a:pt x="3065" y="2944"/>
                  </a:lnTo>
                  <a:lnTo>
                    <a:pt x="3062" y="2948"/>
                  </a:lnTo>
                  <a:lnTo>
                    <a:pt x="3057" y="2948"/>
                  </a:lnTo>
                  <a:lnTo>
                    <a:pt x="3055" y="2963"/>
                  </a:lnTo>
                  <a:lnTo>
                    <a:pt x="3059" y="2973"/>
                  </a:lnTo>
                  <a:lnTo>
                    <a:pt x="3060" y="2985"/>
                  </a:lnTo>
                  <a:lnTo>
                    <a:pt x="3064" y="2995"/>
                  </a:lnTo>
                  <a:lnTo>
                    <a:pt x="3067" y="3004"/>
                  </a:lnTo>
                  <a:lnTo>
                    <a:pt x="3071" y="3012"/>
                  </a:lnTo>
                  <a:lnTo>
                    <a:pt x="3076" y="3019"/>
                  </a:lnTo>
                  <a:lnTo>
                    <a:pt x="3079" y="3021"/>
                  </a:lnTo>
                  <a:lnTo>
                    <a:pt x="3084" y="3023"/>
                  </a:lnTo>
                  <a:lnTo>
                    <a:pt x="3084" y="3028"/>
                  </a:lnTo>
                  <a:lnTo>
                    <a:pt x="3086" y="3033"/>
                  </a:lnTo>
                  <a:lnTo>
                    <a:pt x="3088" y="3038"/>
                  </a:lnTo>
                  <a:lnTo>
                    <a:pt x="3089" y="3040"/>
                  </a:lnTo>
                  <a:lnTo>
                    <a:pt x="3096" y="3045"/>
                  </a:lnTo>
                  <a:lnTo>
                    <a:pt x="3105" y="3050"/>
                  </a:lnTo>
                  <a:lnTo>
                    <a:pt x="3103" y="3053"/>
                  </a:lnTo>
                  <a:lnTo>
                    <a:pt x="3100" y="3055"/>
                  </a:lnTo>
                  <a:lnTo>
                    <a:pt x="3098" y="3055"/>
                  </a:lnTo>
                  <a:lnTo>
                    <a:pt x="3096" y="3055"/>
                  </a:lnTo>
                  <a:lnTo>
                    <a:pt x="3089" y="3052"/>
                  </a:lnTo>
                  <a:lnTo>
                    <a:pt x="3084" y="3050"/>
                  </a:lnTo>
                  <a:lnTo>
                    <a:pt x="3081" y="3052"/>
                  </a:lnTo>
                  <a:lnTo>
                    <a:pt x="3079" y="3055"/>
                  </a:lnTo>
                  <a:lnTo>
                    <a:pt x="3077" y="3064"/>
                  </a:lnTo>
                  <a:lnTo>
                    <a:pt x="3074" y="3064"/>
                  </a:lnTo>
                  <a:lnTo>
                    <a:pt x="3072" y="3065"/>
                  </a:lnTo>
                  <a:lnTo>
                    <a:pt x="3071" y="3070"/>
                  </a:lnTo>
                  <a:lnTo>
                    <a:pt x="3064" y="3070"/>
                  </a:lnTo>
                  <a:lnTo>
                    <a:pt x="3065" y="3077"/>
                  </a:lnTo>
                  <a:lnTo>
                    <a:pt x="3064" y="3082"/>
                  </a:lnTo>
                  <a:lnTo>
                    <a:pt x="3062" y="3089"/>
                  </a:lnTo>
                  <a:lnTo>
                    <a:pt x="3057" y="3094"/>
                  </a:lnTo>
                  <a:lnTo>
                    <a:pt x="3057" y="3099"/>
                  </a:lnTo>
                  <a:lnTo>
                    <a:pt x="3057" y="3105"/>
                  </a:lnTo>
                  <a:lnTo>
                    <a:pt x="3055" y="3110"/>
                  </a:lnTo>
                  <a:lnTo>
                    <a:pt x="3054" y="3111"/>
                  </a:lnTo>
                  <a:lnTo>
                    <a:pt x="3050" y="3111"/>
                  </a:lnTo>
                  <a:lnTo>
                    <a:pt x="3045" y="3113"/>
                  </a:lnTo>
                  <a:lnTo>
                    <a:pt x="3043" y="3115"/>
                  </a:lnTo>
                  <a:lnTo>
                    <a:pt x="3040" y="3117"/>
                  </a:lnTo>
                  <a:lnTo>
                    <a:pt x="3036" y="3118"/>
                  </a:lnTo>
                  <a:lnTo>
                    <a:pt x="3036" y="3125"/>
                  </a:lnTo>
                  <a:lnTo>
                    <a:pt x="3036" y="3132"/>
                  </a:lnTo>
                  <a:lnTo>
                    <a:pt x="3035" y="3137"/>
                  </a:lnTo>
                  <a:lnTo>
                    <a:pt x="3030" y="3139"/>
                  </a:lnTo>
                  <a:lnTo>
                    <a:pt x="3030" y="3142"/>
                  </a:lnTo>
                  <a:lnTo>
                    <a:pt x="3031" y="3144"/>
                  </a:lnTo>
                  <a:lnTo>
                    <a:pt x="3036" y="3146"/>
                  </a:lnTo>
                  <a:lnTo>
                    <a:pt x="3040" y="3144"/>
                  </a:lnTo>
                  <a:lnTo>
                    <a:pt x="3042" y="3142"/>
                  </a:lnTo>
                  <a:lnTo>
                    <a:pt x="3043" y="3139"/>
                  </a:lnTo>
                  <a:lnTo>
                    <a:pt x="3047" y="3140"/>
                  </a:lnTo>
                  <a:lnTo>
                    <a:pt x="3050" y="3142"/>
                  </a:lnTo>
                  <a:lnTo>
                    <a:pt x="3052" y="3146"/>
                  </a:lnTo>
                  <a:lnTo>
                    <a:pt x="3057" y="3146"/>
                  </a:lnTo>
                  <a:lnTo>
                    <a:pt x="3055" y="3154"/>
                  </a:lnTo>
                  <a:lnTo>
                    <a:pt x="3054" y="3159"/>
                  </a:lnTo>
                  <a:lnTo>
                    <a:pt x="3048" y="3163"/>
                  </a:lnTo>
                  <a:lnTo>
                    <a:pt x="3043" y="3166"/>
                  </a:lnTo>
                  <a:lnTo>
                    <a:pt x="3043" y="3173"/>
                  </a:lnTo>
                  <a:lnTo>
                    <a:pt x="3045" y="3178"/>
                  </a:lnTo>
                  <a:lnTo>
                    <a:pt x="3048" y="3181"/>
                  </a:lnTo>
                  <a:lnTo>
                    <a:pt x="3050" y="3187"/>
                  </a:lnTo>
                  <a:lnTo>
                    <a:pt x="3055" y="3187"/>
                  </a:lnTo>
                  <a:lnTo>
                    <a:pt x="3060" y="3187"/>
                  </a:lnTo>
                  <a:lnTo>
                    <a:pt x="3065" y="3188"/>
                  </a:lnTo>
                  <a:lnTo>
                    <a:pt x="3071" y="3187"/>
                  </a:lnTo>
                  <a:lnTo>
                    <a:pt x="3072" y="3185"/>
                  </a:lnTo>
                  <a:lnTo>
                    <a:pt x="3074" y="3180"/>
                  </a:lnTo>
                  <a:lnTo>
                    <a:pt x="3076" y="3176"/>
                  </a:lnTo>
                  <a:lnTo>
                    <a:pt x="3077" y="3173"/>
                  </a:lnTo>
                  <a:lnTo>
                    <a:pt x="3086" y="3170"/>
                  </a:lnTo>
                  <a:lnTo>
                    <a:pt x="3089" y="3170"/>
                  </a:lnTo>
                  <a:lnTo>
                    <a:pt x="3098" y="3168"/>
                  </a:lnTo>
                  <a:lnTo>
                    <a:pt x="3103" y="3164"/>
                  </a:lnTo>
                  <a:lnTo>
                    <a:pt x="3108" y="3159"/>
                  </a:lnTo>
                  <a:lnTo>
                    <a:pt x="3112" y="3154"/>
                  </a:lnTo>
                  <a:lnTo>
                    <a:pt x="3113" y="3151"/>
                  </a:lnTo>
                  <a:lnTo>
                    <a:pt x="3112" y="3154"/>
                  </a:lnTo>
                  <a:lnTo>
                    <a:pt x="3112" y="3159"/>
                  </a:lnTo>
                  <a:lnTo>
                    <a:pt x="3117" y="3158"/>
                  </a:lnTo>
                  <a:lnTo>
                    <a:pt x="3120" y="3154"/>
                  </a:lnTo>
                  <a:lnTo>
                    <a:pt x="3118" y="3158"/>
                  </a:lnTo>
                  <a:lnTo>
                    <a:pt x="3112" y="3168"/>
                  </a:lnTo>
                  <a:lnTo>
                    <a:pt x="3105" y="3178"/>
                  </a:lnTo>
                  <a:lnTo>
                    <a:pt x="3103" y="3181"/>
                  </a:lnTo>
                  <a:lnTo>
                    <a:pt x="3098" y="3183"/>
                  </a:lnTo>
                  <a:lnTo>
                    <a:pt x="3091" y="3187"/>
                  </a:lnTo>
                  <a:lnTo>
                    <a:pt x="3086" y="3187"/>
                  </a:lnTo>
                  <a:lnTo>
                    <a:pt x="3077" y="3187"/>
                  </a:lnTo>
                  <a:lnTo>
                    <a:pt x="3071" y="3195"/>
                  </a:lnTo>
                  <a:lnTo>
                    <a:pt x="3064" y="3205"/>
                  </a:lnTo>
                  <a:lnTo>
                    <a:pt x="3060" y="3209"/>
                  </a:lnTo>
                  <a:lnTo>
                    <a:pt x="3055" y="3210"/>
                  </a:lnTo>
                  <a:lnTo>
                    <a:pt x="3050" y="3214"/>
                  </a:lnTo>
                  <a:lnTo>
                    <a:pt x="3043" y="3214"/>
                  </a:lnTo>
                  <a:lnTo>
                    <a:pt x="3040" y="3207"/>
                  </a:lnTo>
                  <a:lnTo>
                    <a:pt x="3036" y="3200"/>
                  </a:lnTo>
                  <a:lnTo>
                    <a:pt x="3036" y="3190"/>
                  </a:lnTo>
                  <a:lnTo>
                    <a:pt x="3036" y="3180"/>
                  </a:lnTo>
                  <a:lnTo>
                    <a:pt x="3033" y="3178"/>
                  </a:lnTo>
                  <a:lnTo>
                    <a:pt x="3031" y="3175"/>
                  </a:lnTo>
                  <a:lnTo>
                    <a:pt x="3030" y="3166"/>
                  </a:lnTo>
                  <a:lnTo>
                    <a:pt x="3025" y="3166"/>
                  </a:lnTo>
                  <a:lnTo>
                    <a:pt x="3021" y="3164"/>
                  </a:lnTo>
                  <a:lnTo>
                    <a:pt x="3018" y="3163"/>
                  </a:lnTo>
                  <a:lnTo>
                    <a:pt x="3016" y="3159"/>
                  </a:lnTo>
                  <a:lnTo>
                    <a:pt x="3009" y="3159"/>
                  </a:lnTo>
                  <a:lnTo>
                    <a:pt x="3004" y="3161"/>
                  </a:lnTo>
                  <a:lnTo>
                    <a:pt x="2999" y="3164"/>
                  </a:lnTo>
                  <a:lnTo>
                    <a:pt x="2997" y="3168"/>
                  </a:lnTo>
                  <a:lnTo>
                    <a:pt x="2996" y="3173"/>
                  </a:lnTo>
                  <a:lnTo>
                    <a:pt x="2996" y="3180"/>
                  </a:lnTo>
                  <a:lnTo>
                    <a:pt x="2996" y="3193"/>
                  </a:lnTo>
                  <a:lnTo>
                    <a:pt x="2992" y="3190"/>
                  </a:lnTo>
                  <a:lnTo>
                    <a:pt x="2989" y="3187"/>
                  </a:lnTo>
                  <a:lnTo>
                    <a:pt x="2984" y="3178"/>
                  </a:lnTo>
                  <a:lnTo>
                    <a:pt x="2977" y="3171"/>
                  </a:lnTo>
                  <a:lnTo>
                    <a:pt x="2973" y="3168"/>
                  </a:lnTo>
                  <a:lnTo>
                    <a:pt x="2968" y="3166"/>
                  </a:lnTo>
                  <a:lnTo>
                    <a:pt x="2960" y="3171"/>
                  </a:lnTo>
                  <a:lnTo>
                    <a:pt x="2953" y="3176"/>
                  </a:lnTo>
                  <a:lnTo>
                    <a:pt x="2951" y="3180"/>
                  </a:lnTo>
                  <a:lnTo>
                    <a:pt x="2943" y="3187"/>
                  </a:lnTo>
                  <a:lnTo>
                    <a:pt x="2938" y="3192"/>
                  </a:lnTo>
                  <a:lnTo>
                    <a:pt x="2932" y="3199"/>
                  </a:lnTo>
                  <a:lnTo>
                    <a:pt x="2931" y="3207"/>
                  </a:lnTo>
                  <a:lnTo>
                    <a:pt x="2929" y="3209"/>
                  </a:lnTo>
                  <a:lnTo>
                    <a:pt x="2927" y="3214"/>
                  </a:lnTo>
                  <a:lnTo>
                    <a:pt x="2926" y="3216"/>
                  </a:lnTo>
                  <a:lnTo>
                    <a:pt x="2924" y="3217"/>
                  </a:lnTo>
                  <a:lnTo>
                    <a:pt x="2921" y="3221"/>
                  </a:lnTo>
                  <a:lnTo>
                    <a:pt x="2919" y="3226"/>
                  </a:lnTo>
                  <a:lnTo>
                    <a:pt x="2917" y="3227"/>
                  </a:lnTo>
                  <a:lnTo>
                    <a:pt x="2914" y="3227"/>
                  </a:lnTo>
                  <a:lnTo>
                    <a:pt x="2915" y="3231"/>
                  </a:lnTo>
                  <a:lnTo>
                    <a:pt x="2919" y="3233"/>
                  </a:lnTo>
                  <a:lnTo>
                    <a:pt x="2927" y="3234"/>
                  </a:lnTo>
                  <a:lnTo>
                    <a:pt x="2927" y="3248"/>
                  </a:lnTo>
                  <a:lnTo>
                    <a:pt x="2919" y="3243"/>
                  </a:lnTo>
                  <a:lnTo>
                    <a:pt x="2917" y="3243"/>
                  </a:lnTo>
                  <a:lnTo>
                    <a:pt x="2915" y="3245"/>
                  </a:lnTo>
                  <a:lnTo>
                    <a:pt x="2912" y="3243"/>
                  </a:lnTo>
                  <a:lnTo>
                    <a:pt x="2909" y="3241"/>
                  </a:lnTo>
                  <a:lnTo>
                    <a:pt x="2903" y="3239"/>
                  </a:lnTo>
                  <a:lnTo>
                    <a:pt x="2900" y="3239"/>
                  </a:lnTo>
                  <a:lnTo>
                    <a:pt x="2897" y="3239"/>
                  </a:lnTo>
                  <a:lnTo>
                    <a:pt x="2893" y="3245"/>
                  </a:lnTo>
                  <a:lnTo>
                    <a:pt x="2890" y="3251"/>
                  </a:lnTo>
                  <a:lnTo>
                    <a:pt x="2886" y="3258"/>
                  </a:lnTo>
                  <a:lnTo>
                    <a:pt x="2883" y="3265"/>
                  </a:lnTo>
                  <a:lnTo>
                    <a:pt x="2878" y="3267"/>
                  </a:lnTo>
                  <a:lnTo>
                    <a:pt x="2876" y="3267"/>
                  </a:lnTo>
                  <a:lnTo>
                    <a:pt x="2873" y="3267"/>
                  </a:lnTo>
                  <a:lnTo>
                    <a:pt x="2871" y="3268"/>
                  </a:lnTo>
                  <a:lnTo>
                    <a:pt x="2868" y="3270"/>
                  </a:lnTo>
                  <a:lnTo>
                    <a:pt x="2866" y="3274"/>
                  </a:lnTo>
                  <a:lnTo>
                    <a:pt x="2863" y="3277"/>
                  </a:lnTo>
                  <a:lnTo>
                    <a:pt x="2859" y="3279"/>
                  </a:lnTo>
                  <a:lnTo>
                    <a:pt x="2856" y="3279"/>
                  </a:lnTo>
                  <a:lnTo>
                    <a:pt x="2852" y="3275"/>
                  </a:lnTo>
                  <a:lnTo>
                    <a:pt x="2846" y="3279"/>
                  </a:lnTo>
                  <a:lnTo>
                    <a:pt x="2839" y="3285"/>
                  </a:lnTo>
                  <a:lnTo>
                    <a:pt x="2830" y="3292"/>
                  </a:lnTo>
                  <a:lnTo>
                    <a:pt x="2823" y="3301"/>
                  </a:lnTo>
                  <a:lnTo>
                    <a:pt x="2818" y="3309"/>
                  </a:lnTo>
                  <a:lnTo>
                    <a:pt x="2811" y="3309"/>
                  </a:lnTo>
                  <a:lnTo>
                    <a:pt x="2811" y="3316"/>
                  </a:lnTo>
                  <a:lnTo>
                    <a:pt x="2808" y="3320"/>
                  </a:lnTo>
                  <a:lnTo>
                    <a:pt x="2803" y="3323"/>
                  </a:lnTo>
                  <a:lnTo>
                    <a:pt x="2798" y="3323"/>
                  </a:lnTo>
                  <a:lnTo>
                    <a:pt x="2799" y="3330"/>
                  </a:lnTo>
                  <a:lnTo>
                    <a:pt x="2803" y="3333"/>
                  </a:lnTo>
                  <a:lnTo>
                    <a:pt x="2806" y="3335"/>
                  </a:lnTo>
                  <a:lnTo>
                    <a:pt x="2810" y="3333"/>
                  </a:lnTo>
                  <a:lnTo>
                    <a:pt x="2818" y="3330"/>
                  </a:lnTo>
                  <a:lnTo>
                    <a:pt x="2825" y="3330"/>
                  </a:lnTo>
                  <a:lnTo>
                    <a:pt x="2832" y="3330"/>
                  </a:lnTo>
                  <a:lnTo>
                    <a:pt x="2832" y="3337"/>
                  </a:lnTo>
                  <a:lnTo>
                    <a:pt x="2828" y="3340"/>
                  </a:lnTo>
                  <a:lnTo>
                    <a:pt x="2823" y="3343"/>
                  </a:lnTo>
                  <a:lnTo>
                    <a:pt x="2818" y="3343"/>
                  </a:lnTo>
                  <a:lnTo>
                    <a:pt x="2818" y="3350"/>
                  </a:lnTo>
                  <a:lnTo>
                    <a:pt x="2815" y="3355"/>
                  </a:lnTo>
                  <a:lnTo>
                    <a:pt x="2813" y="3359"/>
                  </a:lnTo>
                  <a:lnTo>
                    <a:pt x="2811" y="3364"/>
                  </a:lnTo>
                  <a:lnTo>
                    <a:pt x="2813" y="3367"/>
                  </a:lnTo>
                  <a:lnTo>
                    <a:pt x="2816" y="3367"/>
                  </a:lnTo>
                  <a:lnTo>
                    <a:pt x="2820" y="3366"/>
                  </a:lnTo>
                  <a:lnTo>
                    <a:pt x="2825" y="3364"/>
                  </a:lnTo>
                  <a:lnTo>
                    <a:pt x="2827" y="3362"/>
                  </a:lnTo>
                  <a:lnTo>
                    <a:pt x="2828" y="3359"/>
                  </a:lnTo>
                  <a:lnTo>
                    <a:pt x="2832" y="3357"/>
                  </a:lnTo>
                  <a:lnTo>
                    <a:pt x="2840" y="3355"/>
                  </a:lnTo>
                  <a:lnTo>
                    <a:pt x="2844" y="3354"/>
                  </a:lnTo>
                  <a:lnTo>
                    <a:pt x="2847" y="3352"/>
                  </a:lnTo>
                  <a:lnTo>
                    <a:pt x="2849" y="3349"/>
                  </a:lnTo>
                  <a:lnTo>
                    <a:pt x="2851" y="3343"/>
                  </a:lnTo>
                  <a:lnTo>
                    <a:pt x="2852" y="3342"/>
                  </a:lnTo>
                  <a:lnTo>
                    <a:pt x="2856" y="3342"/>
                  </a:lnTo>
                  <a:lnTo>
                    <a:pt x="2859" y="3340"/>
                  </a:lnTo>
                  <a:lnTo>
                    <a:pt x="2864" y="3332"/>
                  </a:lnTo>
                  <a:lnTo>
                    <a:pt x="2868" y="3328"/>
                  </a:lnTo>
                  <a:lnTo>
                    <a:pt x="2871" y="3325"/>
                  </a:lnTo>
                  <a:lnTo>
                    <a:pt x="2875" y="3323"/>
                  </a:lnTo>
                  <a:lnTo>
                    <a:pt x="2881" y="3323"/>
                  </a:lnTo>
                  <a:lnTo>
                    <a:pt x="2883" y="3321"/>
                  </a:lnTo>
                  <a:lnTo>
                    <a:pt x="2885" y="3320"/>
                  </a:lnTo>
                  <a:lnTo>
                    <a:pt x="2886" y="3316"/>
                  </a:lnTo>
                  <a:lnTo>
                    <a:pt x="2885" y="3311"/>
                  </a:lnTo>
                  <a:lnTo>
                    <a:pt x="2890" y="3313"/>
                  </a:lnTo>
                  <a:lnTo>
                    <a:pt x="2895" y="3314"/>
                  </a:lnTo>
                  <a:lnTo>
                    <a:pt x="2902" y="3321"/>
                  </a:lnTo>
                  <a:lnTo>
                    <a:pt x="2902" y="3325"/>
                  </a:lnTo>
                  <a:lnTo>
                    <a:pt x="2902" y="3330"/>
                  </a:lnTo>
                  <a:lnTo>
                    <a:pt x="2898" y="3333"/>
                  </a:lnTo>
                  <a:lnTo>
                    <a:pt x="2897" y="3335"/>
                  </a:lnTo>
                  <a:lnTo>
                    <a:pt x="2893" y="3337"/>
                  </a:lnTo>
                  <a:lnTo>
                    <a:pt x="2885" y="3340"/>
                  </a:lnTo>
                  <a:lnTo>
                    <a:pt x="2883" y="3343"/>
                  </a:lnTo>
                  <a:lnTo>
                    <a:pt x="2880" y="3347"/>
                  </a:lnTo>
                  <a:lnTo>
                    <a:pt x="2880" y="3350"/>
                  </a:lnTo>
                  <a:lnTo>
                    <a:pt x="2876" y="3352"/>
                  </a:lnTo>
                  <a:lnTo>
                    <a:pt x="2875" y="3354"/>
                  </a:lnTo>
                  <a:lnTo>
                    <a:pt x="2869" y="3354"/>
                  </a:lnTo>
                  <a:lnTo>
                    <a:pt x="2866" y="3354"/>
                  </a:lnTo>
                  <a:lnTo>
                    <a:pt x="2864" y="3354"/>
                  </a:lnTo>
                  <a:lnTo>
                    <a:pt x="2863" y="3355"/>
                  </a:lnTo>
                  <a:lnTo>
                    <a:pt x="2863" y="3359"/>
                  </a:lnTo>
                  <a:lnTo>
                    <a:pt x="2854" y="3371"/>
                  </a:lnTo>
                  <a:lnTo>
                    <a:pt x="2852" y="3378"/>
                  </a:lnTo>
                  <a:lnTo>
                    <a:pt x="2852" y="3389"/>
                  </a:lnTo>
                  <a:lnTo>
                    <a:pt x="2852" y="3393"/>
                  </a:lnTo>
                  <a:lnTo>
                    <a:pt x="2857" y="3400"/>
                  </a:lnTo>
                  <a:lnTo>
                    <a:pt x="2861" y="3408"/>
                  </a:lnTo>
                  <a:lnTo>
                    <a:pt x="2864" y="3415"/>
                  </a:lnTo>
                  <a:lnTo>
                    <a:pt x="2866" y="3425"/>
                  </a:lnTo>
                  <a:lnTo>
                    <a:pt x="2857" y="3420"/>
                  </a:lnTo>
                  <a:lnTo>
                    <a:pt x="2849" y="3415"/>
                  </a:lnTo>
                  <a:lnTo>
                    <a:pt x="2842" y="3408"/>
                  </a:lnTo>
                  <a:lnTo>
                    <a:pt x="2832" y="3405"/>
                  </a:lnTo>
                  <a:lnTo>
                    <a:pt x="2827" y="3413"/>
                  </a:lnTo>
                  <a:lnTo>
                    <a:pt x="2827" y="3417"/>
                  </a:lnTo>
                  <a:lnTo>
                    <a:pt x="2823" y="3422"/>
                  </a:lnTo>
                  <a:lnTo>
                    <a:pt x="2823" y="3427"/>
                  </a:lnTo>
                  <a:lnTo>
                    <a:pt x="2825" y="3432"/>
                  </a:lnTo>
                  <a:lnTo>
                    <a:pt x="2828" y="3436"/>
                  </a:lnTo>
                  <a:lnTo>
                    <a:pt x="2835" y="3441"/>
                  </a:lnTo>
                  <a:lnTo>
                    <a:pt x="2842" y="3446"/>
                  </a:lnTo>
                  <a:lnTo>
                    <a:pt x="2844" y="3449"/>
                  </a:lnTo>
                  <a:lnTo>
                    <a:pt x="2851" y="3454"/>
                  </a:lnTo>
                  <a:lnTo>
                    <a:pt x="2859" y="3459"/>
                  </a:lnTo>
                  <a:lnTo>
                    <a:pt x="2861" y="3447"/>
                  </a:lnTo>
                  <a:lnTo>
                    <a:pt x="2864" y="3444"/>
                  </a:lnTo>
                  <a:lnTo>
                    <a:pt x="2866" y="3439"/>
                  </a:lnTo>
                  <a:lnTo>
                    <a:pt x="2871" y="3437"/>
                  </a:lnTo>
                  <a:lnTo>
                    <a:pt x="2875" y="3434"/>
                  </a:lnTo>
                  <a:lnTo>
                    <a:pt x="2886" y="3432"/>
                  </a:lnTo>
                  <a:lnTo>
                    <a:pt x="2883" y="3439"/>
                  </a:lnTo>
                  <a:lnTo>
                    <a:pt x="2880" y="3442"/>
                  </a:lnTo>
                  <a:lnTo>
                    <a:pt x="2876" y="3447"/>
                  </a:lnTo>
                  <a:lnTo>
                    <a:pt x="2873" y="3453"/>
                  </a:lnTo>
                  <a:lnTo>
                    <a:pt x="2868" y="3454"/>
                  </a:lnTo>
                  <a:lnTo>
                    <a:pt x="2866" y="3456"/>
                  </a:lnTo>
                  <a:lnTo>
                    <a:pt x="2866" y="3459"/>
                  </a:lnTo>
                  <a:lnTo>
                    <a:pt x="2864" y="3463"/>
                  </a:lnTo>
                  <a:lnTo>
                    <a:pt x="2861" y="3464"/>
                  </a:lnTo>
                  <a:lnTo>
                    <a:pt x="2857" y="3466"/>
                  </a:lnTo>
                  <a:lnTo>
                    <a:pt x="2852" y="3466"/>
                  </a:lnTo>
                  <a:lnTo>
                    <a:pt x="2837" y="3456"/>
                  </a:lnTo>
                  <a:lnTo>
                    <a:pt x="2834" y="3454"/>
                  </a:lnTo>
                  <a:lnTo>
                    <a:pt x="2830" y="3453"/>
                  </a:lnTo>
                  <a:lnTo>
                    <a:pt x="2828" y="3449"/>
                  </a:lnTo>
                  <a:lnTo>
                    <a:pt x="2825" y="3441"/>
                  </a:lnTo>
                  <a:lnTo>
                    <a:pt x="2823" y="3436"/>
                  </a:lnTo>
                  <a:lnTo>
                    <a:pt x="2822" y="3432"/>
                  </a:lnTo>
                  <a:lnTo>
                    <a:pt x="2816" y="3429"/>
                  </a:lnTo>
                  <a:lnTo>
                    <a:pt x="2810" y="3429"/>
                  </a:lnTo>
                  <a:lnTo>
                    <a:pt x="2806" y="3429"/>
                  </a:lnTo>
                  <a:lnTo>
                    <a:pt x="2801" y="3432"/>
                  </a:lnTo>
                  <a:lnTo>
                    <a:pt x="2796" y="3437"/>
                  </a:lnTo>
                  <a:lnTo>
                    <a:pt x="2793" y="3444"/>
                  </a:lnTo>
                  <a:lnTo>
                    <a:pt x="2791" y="3453"/>
                  </a:lnTo>
                  <a:lnTo>
                    <a:pt x="2796" y="3454"/>
                  </a:lnTo>
                  <a:lnTo>
                    <a:pt x="2798" y="3456"/>
                  </a:lnTo>
                  <a:lnTo>
                    <a:pt x="2798" y="3459"/>
                  </a:lnTo>
                  <a:lnTo>
                    <a:pt x="2805" y="3459"/>
                  </a:lnTo>
                  <a:lnTo>
                    <a:pt x="2811" y="3463"/>
                  </a:lnTo>
                  <a:lnTo>
                    <a:pt x="2815" y="3468"/>
                  </a:lnTo>
                  <a:lnTo>
                    <a:pt x="2818" y="3473"/>
                  </a:lnTo>
                  <a:lnTo>
                    <a:pt x="2846" y="3473"/>
                  </a:lnTo>
                  <a:lnTo>
                    <a:pt x="2846" y="3476"/>
                  </a:lnTo>
                  <a:lnTo>
                    <a:pt x="2847" y="3478"/>
                  </a:lnTo>
                  <a:lnTo>
                    <a:pt x="2852" y="3480"/>
                  </a:lnTo>
                  <a:lnTo>
                    <a:pt x="2856" y="3483"/>
                  </a:lnTo>
                  <a:lnTo>
                    <a:pt x="2857" y="3485"/>
                  </a:lnTo>
                  <a:lnTo>
                    <a:pt x="2859" y="3487"/>
                  </a:lnTo>
                  <a:lnTo>
                    <a:pt x="2854" y="3488"/>
                  </a:lnTo>
                  <a:lnTo>
                    <a:pt x="2852" y="3490"/>
                  </a:lnTo>
                  <a:lnTo>
                    <a:pt x="2852" y="3493"/>
                  </a:lnTo>
                  <a:lnTo>
                    <a:pt x="2844" y="3495"/>
                  </a:lnTo>
                  <a:lnTo>
                    <a:pt x="2840" y="3497"/>
                  </a:lnTo>
                  <a:lnTo>
                    <a:pt x="2839" y="3500"/>
                  </a:lnTo>
                  <a:lnTo>
                    <a:pt x="2834" y="3500"/>
                  </a:lnTo>
                  <a:lnTo>
                    <a:pt x="2830" y="3502"/>
                  </a:lnTo>
                  <a:lnTo>
                    <a:pt x="2828" y="3505"/>
                  </a:lnTo>
                  <a:lnTo>
                    <a:pt x="2827" y="3509"/>
                  </a:lnTo>
                  <a:lnTo>
                    <a:pt x="2825" y="3517"/>
                  </a:lnTo>
                  <a:lnTo>
                    <a:pt x="2822" y="3519"/>
                  </a:lnTo>
                  <a:lnTo>
                    <a:pt x="2818" y="3521"/>
                  </a:lnTo>
                  <a:lnTo>
                    <a:pt x="2822" y="3511"/>
                  </a:lnTo>
                  <a:lnTo>
                    <a:pt x="2822" y="3500"/>
                  </a:lnTo>
                  <a:lnTo>
                    <a:pt x="2820" y="3493"/>
                  </a:lnTo>
                  <a:lnTo>
                    <a:pt x="2818" y="3487"/>
                  </a:lnTo>
                  <a:lnTo>
                    <a:pt x="2808" y="3473"/>
                  </a:lnTo>
                  <a:lnTo>
                    <a:pt x="2798" y="3459"/>
                  </a:lnTo>
                  <a:lnTo>
                    <a:pt x="2793" y="3458"/>
                  </a:lnTo>
                  <a:lnTo>
                    <a:pt x="2791" y="3456"/>
                  </a:lnTo>
                  <a:lnTo>
                    <a:pt x="2791" y="3453"/>
                  </a:lnTo>
                  <a:lnTo>
                    <a:pt x="2787" y="3453"/>
                  </a:lnTo>
                  <a:lnTo>
                    <a:pt x="2786" y="3451"/>
                  </a:lnTo>
                  <a:lnTo>
                    <a:pt x="2784" y="3446"/>
                  </a:lnTo>
                  <a:lnTo>
                    <a:pt x="2784" y="3432"/>
                  </a:lnTo>
                  <a:lnTo>
                    <a:pt x="2777" y="3432"/>
                  </a:lnTo>
                  <a:lnTo>
                    <a:pt x="2772" y="3430"/>
                  </a:lnTo>
                  <a:lnTo>
                    <a:pt x="2770" y="3427"/>
                  </a:lnTo>
                  <a:lnTo>
                    <a:pt x="2769" y="3424"/>
                  </a:lnTo>
                  <a:lnTo>
                    <a:pt x="2767" y="3418"/>
                  </a:lnTo>
                  <a:lnTo>
                    <a:pt x="2765" y="3415"/>
                  </a:lnTo>
                  <a:lnTo>
                    <a:pt x="2762" y="3412"/>
                  </a:lnTo>
                  <a:lnTo>
                    <a:pt x="2757" y="3412"/>
                  </a:lnTo>
                  <a:lnTo>
                    <a:pt x="2748" y="3415"/>
                  </a:lnTo>
                  <a:lnTo>
                    <a:pt x="2745" y="3418"/>
                  </a:lnTo>
                  <a:lnTo>
                    <a:pt x="2743" y="3424"/>
                  </a:lnTo>
                  <a:lnTo>
                    <a:pt x="2745" y="3430"/>
                  </a:lnTo>
                  <a:lnTo>
                    <a:pt x="2748" y="3444"/>
                  </a:lnTo>
                  <a:lnTo>
                    <a:pt x="2750" y="3453"/>
                  </a:lnTo>
                  <a:lnTo>
                    <a:pt x="2750" y="3459"/>
                  </a:lnTo>
                  <a:lnTo>
                    <a:pt x="2733" y="3459"/>
                  </a:lnTo>
                  <a:lnTo>
                    <a:pt x="2726" y="3461"/>
                  </a:lnTo>
                  <a:lnTo>
                    <a:pt x="2724" y="3463"/>
                  </a:lnTo>
                  <a:lnTo>
                    <a:pt x="2723" y="3466"/>
                  </a:lnTo>
                  <a:lnTo>
                    <a:pt x="2721" y="3470"/>
                  </a:lnTo>
                  <a:lnTo>
                    <a:pt x="2719" y="3471"/>
                  </a:lnTo>
                  <a:lnTo>
                    <a:pt x="2712" y="3473"/>
                  </a:lnTo>
                  <a:lnTo>
                    <a:pt x="2695" y="3473"/>
                  </a:lnTo>
                  <a:lnTo>
                    <a:pt x="2695" y="3478"/>
                  </a:lnTo>
                  <a:lnTo>
                    <a:pt x="2695" y="3483"/>
                  </a:lnTo>
                  <a:lnTo>
                    <a:pt x="2699" y="3485"/>
                  </a:lnTo>
                  <a:lnTo>
                    <a:pt x="2700" y="3487"/>
                  </a:lnTo>
                  <a:lnTo>
                    <a:pt x="2709" y="3490"/>
                  </a:lnTo>
                  <a:lnTo>
                    <a:pt x="2712" y="3492"/>
                  </a:lnTo>
                  <a:lnTo>
                    <a:pt x="2716" y="3493"/>
                  </a:lnTo>
                  <a:lnTo>
                    <a:pt x="2719" y="3499"/>
                  </a:lnTo>
                  <a:lnTo>
                    <a:pt x="2721" y="3505"/>
                  </a:lnTo>
                  <a:lnTo>
                    <a:pt x="2723" y="3512"/>
                  </a:lnTo>
                  <a:lnTo>
                    <a:pt x="2723" y="3521"/>
                  </a:lnTo>
                  <a:lnTo>
                    <a:pt x="2717" y="3517"/>
                  </a:lnTo>
                  <a:lnTo>
                    <a:pt x="2714" y="3514"/>
                  </a:lnTo>
                  <a:lnTo>
                    <a:pt x="2709" y="3504"/>
                  </a:lnTo>
                  <a:lnTo>
                    <a:pt x="2705" y="3499"/>
                  </a:lnTo>
                  <a:lnTo>
                    <a:pt x="2702" y="3495"/>
                  </a:lnTo>
                  <a:lnTo>
                    <a:pt x="2695" y="3493"/>
                  </a:lnTo>
                  <a:lnTo>
                    <a:pt x="2688" y="3493"/>
                  </a:lnTo>
                  <a:lnTo>
                    <a:pt x="2688" y="3488"/>
                  </a:lnTo>
                  <a:lnTo>
                    <a:pt x="2687" y="3485"/>
                  </a:lnTo>
                  <a:lnTo>
                    <a:pt x="2685" y="3482"/>
                  </a:lnTo>
                  <a:lnTo>
                    <a:pt x="2682" y="3480"/>
                  </a:lnTo>
                  <a:lnTo>
                    <a:pt x="2673" y="3483"/>
                  </a:lnTo>
                  <a:lnTo>
                    <a:pt x="2665" y="3487"/>
                  </a:lnTo>
                  <a:lnTo>
                    <a:pt x="2658" y="3492"/>
                  </a:lnTo>
                  <a:lnTo>
                    <a:pt x="2656" y="3495"/>
                  </a:lnTo>
                  <a:lnTo>
                    <a:pt x="2654" y="3500"/>
                  </a:lnTo>
                  <a:lnTo>
                    <a:pt x="2654" y="3505"/>
                  </a:lnTo>
                  <a:lnTo>
                    <a:pt x="2658" y="3507"/>
                  </a:lnTo>
                  <a:lnTo>
                    <a:pt x="2668" y="3507"/>
                  </a:lnTo>
                  <a:lnTo>
                    <a:pt x="2671" y="3509"/>
                  </a:lnTo>
                  <a:lnTo>
                    <a:pt x="2675" y="3511"/>
                  </a:lnTo>
                  <a:lnTo>
                    <a:pt x="2676" y="3514"/>
                  </a:lnTo>
                  <a:lnTo>
                    <a:pt x="2675" y="3521"/>
                  </a:lnTo>
                  <a:lnTo>
                    <a:pt x="2654" y="3521"/>
                  </a:lnTo>
                  <a:lnTo>
                    <a:pt x="2653" y="3524"/>
                  </a:lnTo>
                  <a:lnTo>
                    <a:pt x="2651" y="3528"/>
                  </a:lnTo>
                  <a:lnTo>
                    <a:pt x="2647" y="3531"/>
                  </a:lnTo>
                  <a:lnTo>
                    <a:pt x="2647" y="3534"/>
                  </a:lnTo>
                  <a:lnTo>
                    <a:pt x="2647" y="3540"/>
                  </a:lnTo>
                  <a:lnTo>
                    <a:pt x="2646" y="3543"/>
                  </a:lnTo>
                  <a:lnTo>
                    <a:pt x="2644" y="3546"/>
                  </a:lnTo>
                  <a:lnTo>
                    <a:pt x="2641" y="3548"/>
                  </a:lnTo>
                  <a:lnTo>
                    <a:pt x="2636" y="3551"/>
                  </a:lnTo>
                  <a:lnTo>
                    <a:pt x="2630" y="3555"/>
                  </a:lnTo>
                  <a:lnTo>
                    <a:pt x="2625" y="3560"/>
                  </a:lnTo>
                  <a:lnTo>
                    <a:pt x="2620" y="3562"/>
                  </a:lnTo>
                  <a:lnTo>
                    <a:pt x="2620" y="3589"/>
                  </a:lnTo>
                  <a:lnTo>
                    <a:pt x="2613" y="3589"/>
                  </a:lnTo>
                  <a:lnTo>
                    <a:pt x="2608" y="3587"/>
                  </a:lnTo>
                  <a:lnTo>
                    <a:pt x="2605" y="3584"/>
                  </a:lnTo>
                  <a:lnTo>
                    <a:pt x="2600" y="3582"/>
                  </a:lnTo>
                  <a:lnTo>
                    <a:pt x="2600" y="3589"/>
                  </a:lnTo>
                  <a:lnTo>
                    <a:pt x="2600" y="3596"/>
                  </a:lnTo>
                  <a:lnTo>
                    <a:pt x="2598" y="3601"/>
                  </a:lnTo>
                  <a:lnTo>
                    <a:pt x="2595" y="3604"/>
                  </a:lnTo>
                  <a:lnTo>
                    <a:pt x="2588" y="3611"/>
                  </a:lnTo>
                  <a:lnTo>
                    <a:pt x="2579" y="3616"/>
                  </a:lnTo>
                  <a:lnTo>
                    <a:pt x="2581" y="3620"/>
                  </a:lnTo>
                  <a:lnTo>
                    <a:pt x="2584" y="3621"/>
                  </a:lnTo>
                  <a:lnTo>
                    <a:pt x="2593" y="3623"/>
                  </a:lnTo>
                  <a:lnTo>
                    <a:pt x="2593" y="3637"/>
                  </a:lnTo>
                  <a:lnTo>
                    <a:pt x="2588" y="3640"/>
                  </a:lnTo>
                  <a:lnTo>
                    <a:pt x="2583" y="3644"/>
                  </a:lnTo>
                  <a:lnTo>
                    <a:pt x="2579" y="3650"/>
                  </a:lnTo>
                  <a:lnTo>
                    <a:pt x="2579" y="3657"/>
                  </a:lnTo>
                  <a:lnTo>
                    <a:pt x="2571" y="3659"/>
                  </a:lnTo>
                  <a:lnTo>
                    <a:pt x="2566" y="3661"/>
                  </a:lnTo>
                  <a:lnTo>
                    <a:pt x="2561" y="3664"/>
                  </a:lnTo>
                  <a:lnTo>
                    <a:pt x="2552" y="3664"/>
                  </a:lnTo>
                  <a:lnTo>
                    <a:pt x="2555" y="3671"/>
                  </a:lnTo>
                  <a:lnTo>
                    <a:pt x="2559" y="3678"/>
                  </a:lnTo>
                  <a:lnTo>
                    <a:pt x="2561" y="3683"/>
                  </a:lnTo>
                  <a:lnTo>
                    <a:pt x="2561" y="3686"/>
                  </a:lnTo>
                  <a:lnTo>
                    <a:pt x="2561" y="3690"/>
                  </a:lnTo>
                  <a:lnTo>
                    <a:pt x="2566" y="3691"/>
                  </a:lnTo>
                  <a:lnTo>
                    <a:pt x="2576" y="3691"/>
                  </a:lnTo>
                  <a:lnTo>
                    <a:pt x="2586" y="3691"/>
                  </a:lnTo>
                  <a:lnTo>
                    <a:pt x="2591" y="3691"/>
                  </a:lnTo>
                  <a:lnTo>
                    <a:pt x="2593" y="3695"/>
                  </a:lnTo>
                  <a:lnTo>
                    <a:pt x="2595" y="3698"/>
                  </a:lnTo>
                  <a:lnTo>
                    <a:pt x="2593" y="3705"/>
                  </a:lnTo>
                  <a:lnTo>
                    <a:pt x="2569" y="3705"/>
                  </a:lnTo>
                  <a:lnTo>
                    <a:pt x="2566" y="3705"/>
                  </a:lnTo>
                  <a:lnTo>
                    <a:pt x="2561" y="3707"/>
                  </a:lnTo>
                  <a:lnTo>
                    <a:pt x="2555" y="3709"/>
                  </a:lnTo>
                  <a:lnTo>
                    <a:pt x="2549" y="3714"/>
                  </a:lnTo>
                  <a:lnTo>
                    <a:pt x="2545" y="3717"/>
                  </a:lnTo>
                  <a:lnTo>
                    <a:pt x="2545" y="3719"/>
                  </a:lnTo>
                  <a:lnTo>
                    <a:pt x="2542" y="3722"/>
                  </a:lnTo>
                  <a:lnTo>
                    <a:pt x="2537" y="3726"/>
                  </a:lnTo>
                  <a:lnTo>
                    <a:pt x="2532" y="3726"/>
                  </a:lnTo>
                  <a:lnTo>
                    <a:pt x="2528" y="3727"/>
                  </a:lnTo>
                  <a:lnTo>
                    <a:pt x="2523" y="3734"/>
                  </a:lnTo>
                  <a:lnTo>
                    <a:pt x="2518" y="3743"/>
                  </a:lnTo>
                  <a:lnTo>
                    <a:pt x="2514" y="3744"/>
                  </a:lnTo>
                  <a:lnTo>
                    <a:pt x="2509" y="3744"/>
                  </a:lnTo>
                  <a:lnTo>
                    <a:pt x="2504" y="3746"/>
                  </a:lnTo>
                  <a:lnTo>
                    <a:pt x="2497" y="3746"/>
                  </a:lnTo>
                  <a:lnTo>
                    <a:pt x="2497" y="3741"/>
                  </a:lnTo>
                  <a:lnTo>
                    <a:pt x="2497" y="3738"/>
                  </a:lnTo>
                  <a:lnTo>
                    <a:pt x="2499" y="3736"/>
                  </a:lnTo>
                  <a:lnTo>
                    <a:pt x="2503" y="3734"/>
                  </a:lnTo>
                  <a:lnTo>
                    <a:pt x="2509" y="3732"/>
                  </a:lnTo>
                  <a:lnTo>
                    <a:pt x="2514" y="3732"/>
                  </a:lnTo>
                  <a:lnTo>
                    <a:pt x="2516" y="3732"/>
                  </a:lnTo>
                  <a:lnTo>
                    <a:pt x="2514" y="3729"/>
                  </a:lnTo>
                  <a:lnTo>
                    <a:pt x="2509" y="3727"/>
                  </a:lnTo>
                  <a:lnTo>
                    <a:pt x="2497" y="3726"/>
                  </a:lnTo>
                  <a:lnTo>
                    <a:pt x="2494" y="3727"/>
                  </a:lnTo>
                  <a:lnTo>
                    <a:pt x="2491" y="3729"/>
                  </a:lnTo>
                  <a:lnTo>
                    <a:pt x="2487" y="3732"/>
                  </a:lnTo>
                  <a:lnTo>
                    <a:pt x="2484" y="3732"/>
                  </a:lnTo>
                  <a:lnTo>
                    <a:pt x="2482" y="3736"/>
                  </a:lnTo>
                  <a:lnTo>
                    <a:pt x="2480" y="3739"/>
                  </a:lnTo>
                  <a:lnTo>
                    <a:pt x="2477" y="3743"/>
                  </a:lnTo>
                  <a:lnTo>
                    <a:pt x="2477" y="3746"/>
                  </a:lnTo>
                  <a:lnTo>
                    <a:pt x="2477" y="3751"/>
                  </a:lnTo>
                  <a:lnTo>
                    <a:pt x="2475" y="3755"/>
                  </a:lnTo>
                  <a:lnTo>
                    <a:pt x="2474" y="3758"/>
                  </a:lnTo>
                  <a:lnTo>
                    <a:pt x="2470" y="3760"/>
                  </a:lnTo>
                  <a:lnTo>
                    <a:pt x="2470" y="3765"/>
                  </a:lnTo>
                  <a:lnTo>
                    <a:pt x="2474" y="3767"/>
                  </a:lnTo>
                  <a:lnTo>
                    <a:pt x="2477" y="3767"/>
                  </a:lnTo>
                  <a:lnTo>
                    <a:pt x="2484" y="3767"/>
                  </a:lnTo>
                  <a:lnTo>
                    <a:pt x="2489" y="3767"/>
                  </a:lnTo>
                  <a:lnTo>
                    <a:pt x="2494" y="3767"/>
                  </a:lnTo>
                  <a:lnTo>
                    <a:pt x="2497" y="3768"/>
                  </a:lnTo>
                  <a:lnTo>
                    <a:pt x="2497" y="3773"/>
                  </a:lnTo>
                  <a:lnTo>
                    <a:pt x="2497" y="3780"/>
                  </a:lnTo>
                  <a:lnTo>
                    <a:pt x="2494" y="3784"/>
                  </a:lnTo>
                  <a:lnTo>
                    <a:pt x="2489" y="3787"/>
                  </a:lnTo>
                  <a:lnTo>
                    <a:pt x="2484" y="3787"/>
                  </a:lnTo>
                  <a:lnTo>
                    <a:pt x="2482" y="3784"/>
                  </a:lnTo>
                  <a:lnTo>
                    <a:pt x="2479" y="3784"/>
                  </a:lnTo>
                  <a:lnTo>
                    <a:pt x="2475" y="3785"/>
                  </a:lnTo>
                  <a:lnTo>
                    <a:pt x="2470" y="3787"/>
                  </a:lnTo>
                  <a:lnTo>
                    <a:pt x="2467" y="3796"/>
                  </a:lnTo>
                  <a:lnTo>
                    <a:pt x="2462" y="3802"/>
                  </a:lnTo>
                  <a:lnTo>
                    <a:pt x="2458" y="3811"/>
                  </a:lnTo>
                  <a:lnTo>
                    <a:pt x="2457" y="3816"/>
                  </a:lnTo>
                  <a:lnTo>
                    <a:pt x="2457" y="3821"/>
                  </a:lnTo>
                  <a:lnTo>
                    <a:pt x="2474" y="3821"/>
                  </a:lnTo>
                  <a:lnTo>
                    <a:pt x="2480" y="3819"/>
                  </a:lnTo>
                  <a:lnTo>
                    <a:pt x="2482" y="3818"/>
                  </a:lnTo>
                  <a:lnTo>
                    <a:pt x="2484" y="3814"/>
                  </a:lnTo>
                  <a:lnTo>
                    <a:pt x="2486" y="3811"/>
                  </a:lnTo>
                  <a:lnTo>
                    <a:pt x="2489" y="3809"/>
                  </a:lnTo>
                  <a:lnTo>
                    <a:pt x="2497" y="3807"/>
                  </a:lnTo>
                  <a:lnTo>
                    <a:pt x="2499" y="3804"/>
                  </a:lnTo>
                  <a:lnTo>
                    <a:pt x="2501" y="3802"/>
                  </a:lnTo>
                  <a:lnTo>
                    <a:pt x="2508" y="3801"/>
                  </a:lnTo>
                  <a:lnTo>
                    <a:pt x="2511" y="3801"/>
                  </a:lnTo>
                  <a:lnTo>
                    <a:pt x="2530" y="3792"/>
                  </a:lnTo>
                  <a:lnTo>
                    <a:pt x="2538" y="3790"/>
                  </a:lnTo>
                  <a:lnTo>
                    <a:pt x="2547" y="3789"/>
                  </a:lnTo>
                  <a:lnTo>
                    <a:pt x="2550" y="3790"/>
                  </a:lnTo>
                  <a:lnTo>
                    <a:pt x="2552" y="3794"/>
                  </a:lnTo>
                  <a:lnTo>
                    <a:pt x="2549" y="3796"/>
                  </a:lnTo>
                  <a:lnTo>
                    <a:pt x="2547" y="3799"/>
                  </a:lnTo>
                  <a:lnTo>
                    <a:pt x="2543" y="3801"/>
                  </a:lnTo>
                  <a:lnTo>
                    <a:pt x="2533" y="3802"/>
                  </a:lnTo>
                  <a:lnTo>
                    <a:pt x="2523" y="3802"/>
                  </a:lnTo>
                  <a:lnTo>
                    <a:pt x="2518" y="3804"/>
                  </a:lnTo>
                  <a:lnTo>
                    <a:pt x="2514" y="3807"/>
                  </a:lnTo>
                  <a:lnTo>
                    <a:pt x="2513" y="3809"/>
                  </a:lnTo>
                  <a:lnTo>
                    <a:pt x="2511" y="3814"/>
                  </a:lnTo>
                  <a:lnTo>
                    <a:pt x="2508" y="3816"/>
                  </a:lnTo>
                  <a:lnTo>
                    <a:pt x="2506" y="3818"/>
                  </a:lnTo>
                  <a:lnTo>
                    <a:pt x="2508" y="3821"/>
                  </a:lnTo>
                  <a:lnTo>
                    <a:pt x="2511" y="3821"/>
                  </a:lnTo>
                  <a:lnTo>
                    <a:pt x="2511" y="3838"/>
                  </a:lnTo>
                  <a:lnTo>
                    <a:pt x="2511" y="3842"/>
                  </a:lnTo>
                  <a:lnTo>
                    <a:pt x="2511" y="3847"/>
                  </a:lnTo>
                  <a:lnTo>
                    <a:pt x="2513" y="3850"/>
                  </a:lnTo>
                  <a:lnTo>
                    <a:pt x="2516" y="3854"/>
                  </a:lnTo>
                  <a:lnTo>
                    <a:pt x="2521" y="3855"/>
                  </a:lnTo>
                  <a:lnTo>
                    <a:pt x="2523" y="3857"/>
                  </a:lnTo>
                  <a:lnTo>
                    <a:pt x="2525" y="3860"/>
                  </a:lnTo>
                  <a:lnTo>
                    <a:pt x="2526" y="3865"/>
                  </a:lnTo>
                  <a:lnTo>
                    <a:pt x="2526" y="3874"/>
                  </a:lnTo>
                  <a:lnTo>
                    <a:pt x="2525" y="3881"/>
                  </a:lnTo>
                  <a:lnTo>
                    <a:pt x="2521" y="3888"/>
                  </a:lnTo>
                  <a:lnTo>
                    <a:pt x="2520" y="3889"/>
                  </a:lnTo>
                  <a:lnTo>
                    <a:pt x="2518" y="3889"/>
                  </a:lnTo>
                  <a:lnTo>
                    <a:pt x="2520" y="3882"/>
                  </a:lnTo>
                  <a:lnTo>
                    <a:pt x="2518" y="3877"/>
                  </a:lnTo>
                  <a:lnTo>
                    <a:pt x="2516" y="3874"/>
                  </a:lnTo>
                  <a:lnTo>
                    <a:pt x="2513" y="3865"/>
                  </a:lnTo>
                  <a:lnTo>
                    <a:pt x="2509" y="3857"/>
                  </a:lnTo>
                  <a:lnTo>
                    <a:pt x="2508" y="3848"/>
                  </a:lnTo>
                  <a:lnTo>
                    <a:pt x="2504" y="3842"/>
                  </a:lnTo>
                  <a:lnTo>
                    <a:pt x="2504" y="3838"/>
                  </a:lnTo>
                  <a:lnTo>
                    <a:pt x="2504" y="3835"/>
                  </a:lnTo>
                  <a:lnTo>
                    <a:pt x="2503" y="3831"/>
                  </a:lnTo>
                  <a:lnTo>
                    <a:pt x="2501" y="3828"/>
                  </a:lnTo>
                  <a:lnTo>
                    <a:pt x="2497" y="3826"/>
                  </a:lnTo>
                  <a:lnTo>
                    <a:pt x="2497" y="3821"/>
                  </a:lnTo>
                  <a:lnTo>
                    <a:pt x="2487" y="3825"/>
                  </a:lnTo>
                  <a:lnTo>
                    <a:pt x="2479" y="3831"/>
                  </a:lnTo>
                  <a:lnTo>
                    <a:pt x="2472" y="3836"/>
                  </a:lnTo>
                  <a:lnTo>
                    <a:pt x="2463" y="3842"/>
                  </a:lnTo>
                  <a:lnTo>
                    <a:pt x="2455" y="3847"/>
                  </a:lnTo>
                  <a:lnTo>
                    <a:pt x="2445" y="3850"/>
                  </a:lnTo>
                  <a:lnTo>
                    <a:pt x="2441" y="3854"/>
                  </a:lnTo>
                  <a:lnTo>
                    <a:pt x="2438" y="3857"/>
                  </a:lnTo>
                  <a:lnTo>
                    <a:pt x="2436" y="3862"/>
                  </a:lnTo>
                  <a:lnTo>
                    <a:pt x="2436" y="3869"/>
                  </a:lnTo>
                  <a:lnTo>
                    <a:pt x="2433" y="3867"/>
                  </a:lnTo>
                  <a:lnTo>
                    <a:pt x="2431" y="3864"/>
                  </a:lnTo>
                  <a:lnTo>
                    <a:pt x="2429" y="3855"/>
                  </a:lnTo>
                  <a:lnTo>
                    <a:pt x="2421" y="3859"/>
                  </a:lnTo>
                  <a:lnTo>
                    <a:pt x="2414" y="3862"/>
                  </a:lnTo>
                  <a:lnTo>
                    <a:pt x="2402" y="3872"/>
                  </a:lnTo>
                  <a:lnTo>
                    <a:pt x="2390" y="3882"/>
                  </a:lnTo>
                  <a:lnTo>
                    <a:pt x="2383" y="3886"/>
                  </a:lnTo>
                  <a:lnTo>
                    <a:pt x="2375" y="3889"/>
                  </a:lnTo>
                  <a:lnTo>
                    <a:pt x="2375" y="3893"/>
                  </a:lnTo>
                  <a:lnTo>
                    <a:pt x="2376" y="3894"/>
                  </a:lnTo>
                  <a:lnTo>
                    <a:pt x="2380" y="3896"/>
                  </a:lnTo>
                  <a:lnTo>
                    <a:pt x="2381" y="3896"/>
                  </a:lnTo>
                  <a:lnTo>
                    <a:pt x="2381" y="3900"/>
                  </a:lnTo>
                  <a:lnTo>
                    <a:pt x="2381" y="3903"/>
                  </a:lnTo>
                  <a:lnTo>
                    <a:pt x="2381" y="3910"/>
                  </a:lnTo>
                  <a:lnTo>
                    <a:pt x="2383" y="3911"/>
                  </a:lnTo>
                  <a:lnTo>
                    <a:pt x="2385" y="3911"/>
                  </a:lnTo>
                  <a:lnTo>
                    <a:pt x="2388" y="3913"/>
                  </a:lnTo>
                  <a:lnTo>
                    <a:pt x="2388" y="3917"/>
                  </a:lnTo>
                  <a:lnTo>
                    <a:pt x="2383" y="3918"/>
                  </a:lnTo>
                  <a:lnTo>
                    <a:pt x="2381" y="3920"/>
                  </a:lnTo>
                  <a:lnTo>
                    <a:pt x="2380" y="3922"/>
                  </a:lnTo>
                  <a:lnTo>
                    <a:pt x="2381" y="3923"/>
                  </a:lnTo>
                  <a:lnTo>
                    <a:pt x="2381" y="3930"/>
                  </a:lnTo>
                  <a:lnTo>
                    <a:pt x="2383" y="3935"/>
                  </a:lnTo>
                  <a:lnTo>
                    <a:pt x="2387" y="3939"/>
                  </a:lnTo>
                  <a:lnTo>
                    <a:pt x="2388" y="3944"/>
                  </a:lnTo>
                  <a:lnTo>
                    <a:pt x="2395" y="3944"/>
                  </a:lnTo>
                  <a:lnTo>
                    <a:pt x="2399" y="3947"/>
                  </a:lnTo>
                  <a:lnTo>
                    <a:pt x="2400" y="3952"/>
                  </a:lnTo>
                  <a:lnTo>
                    <a:pt x="2402" y="3958"/>
                  </a:lnTo>
                  <a:lnTo>
                    <a:pt x="2388" y="3958"/>
                  </a:lnTo>
                  <a:lnTo>
                    <a:pt x="2383" y="3961"/>
                  </a:lnTo>
                  <a:lnTo>
                    <a:pt x="2376" y="3963"/>
                  </a:lnTo>
                  <a:lnTo>
                    <a:pt x="2371" y="3966"/>
                  </a:lnTo>
                  <a:lnTo>
                    <a:pt x="2370" y="3968"/>
                  </a:lnTo>
                  <a:lnTo>
                    <a:pt x="2368" y="3971"/>
                  </a:lnTo>
                  <a:lnTo>
                    <a:pt x="2363" y="3968"/>
                  </a:lnTo>
                  <a:lnTo>
                    <a:pt x="2361" y="3963"/>
                  </a:lnTo>
                  <a:lnTo>
                    <a:pt x="2363" y="3959"/>
                  </a:lnTo>
                  <a:lnTo>
                    <a:pt x="2366" y="3956"/>
                  </a:lnTo>
                  <a:lnTo>
                    <a:pt x="2371" y="3951"/>
                  </a:lnTo>
                  <a:lnTo>
                    <a:pt x="2375" y="3946"/>
                  </a:lnTo>
                  <a:lnTo>
                    <a:pt x="2376" y="3939"/>
                  </a:lnTo>
                  <a:lnTo>
                    <a:pt x="2375" y="3930"/>
                  </a:lnTo>
                  <a:lnTo>
                    <a:pt x="2371" y="3920"/>
                  </a:lnTo>
                  <a:lnTo>
                    <a:pt x="2364" y="3913"/>
                  </a:lnTo>
                  <a:lnTo>
                    <a:pt x="2359" y="3905"/>
                  </a:lnTo>
                  <a:lnTo>
                    <a:pt x="2354" y="3896"/>
                  </a:lnTo>
                  <a:lnTo>
                    <a:pt x="2347" y="3894"/>
                  </a:lnTo>
                  <a:lnTo>
                    <a:pt x="2344" y="3896"/>
                  </a:lnTo>
                  <a:lnTo>
                    <a:pt x="2342" y="3900"/>
                  </a:lnTo>
                  <a:lnTo>
                    <a:pt x="2341" y="3903"/>
                  </a:lnTo>
                  <a:lnTo>
                    <a:pt x="2339" y="3906"/>
                  </a:lnTo>
                  <a:lnTo>
                    <a:pt x="2337" y="3910"/>
                  </a:lnTo>
                  <a:lnTo>
                    <a:pt x="2334" y="3911"/>
                  </a:lnTo>
                  <a:lnTo>
                    <a:pt x="2327" y="3910"/>
                  </a:lnTo>
                  <a:lnTo>
                    <a:pt x="2325" y="3906"/>
                  </a:lnTo>
                  <a:lnTo>
                    <a:pt x="2322" y="3905"/>
                  </a:lnTo>
                  <a:lnTo>
                    <a:pt x="2313" y="3903"/>
                  </a:lnTo>
                  <a:lnTo>
                    <a:pt x="2293" y="3903"/>
                  </a:lnTo>
                  <a:lnTo>
                    <a:pt x="2293" y="3910"/>
                  </a:lnTo>
                  <a:lnTo>
                    <a:pt x="2288" y="3913"/>
                  </a:lnTo>
                  <a:lnTo>
                    <a:pt x="2284" y="3918"/>
                  </a:lnTo>
                  <a:lnTo>
                    <a:pt x="2284" y="3923"/>
                  </a:lnTo>
                  <a:lnTo>
                    <a:pt x="2286" y="3929"/>
                  </a:lnTo>
                  <a:lnTo>
                    <a:pt x="2291" y="3940"/>
                  </a:lnTo>
                  <a:lnTo>
                    <a:pt x="2293" y="3946"/>
                  </a:lnTo>
                  <a:lnTo>
                    <a:pt x="2293" y="3951"/>
                  </a:lnTo>
                  <a:lnTo>
                    <a:pt x="2288" y="3954"/>
                  </a:lnTo>
                  <a:lnTo>
                    <a:pt x="2281" y="3956"/>
                  </a:lnTo>
                  <a:lnTo>
                    <a:pt x="2265" y="3959"/>
                  </a:lnTo>
                  <a:lnTo>
                    <a:pt x="2252" y="3961"/>
                  </a:lnTo>
                  <a:lnTo>
                    <a:pt x="2238" y="3964"/>
                  </a:lnTo>
                  <a:lnTo>
                    <a:pt x="2242" y="3971"/>
                  </a:lnTo>
                  <a:lnTo>
                    <a:pt x="2245" y="3978"/>
                  </a:lnTo>
                  <a:lnTo>
                    <a:pt x="2245" y="3988"/>
                  </a:lnTo>
                  <a:lnTo>
                    <a:pt x="2245" y="3998"/>
                  </a:lnTo>
                  <a:lnTo>
                    <a:pt x="2248" y="4000"/>
                  </a:lnTo>
                  <a:lnTo>
                    <a:pt x="2250" y="4004"/>
                  </a:lnTo>
                  <a:lnTo>
                    <a:pt x="2252" y="4012"/>
                  </a:lnTo>
                  <a:lnTo>
                    <a:pt x="2255" y="4014"/>
                  </a:lnTo>
                  <a:lnTo>
                    <a:pt x="2257" y="4017"/>
                  </a:lnTo>
                  <a:lnTo>
                    <a:pt x="2259" y="4026"/>
                  </a:lnTo>
                  <a:lnTo>
                    <a:pt x="2255" y="4026"/>
                  </a:lnTo>
                  <a:lnTo>
                    <a:pt x="2253" y="4027"/>
                  </a:lnTo>
                  <a:lnTo>
                    <a:pt x="2252" y="4033"/>
                  </a:lnTo>
                  <a:lnTo>
                    <a:pt x="2247" y="4036"/>
                  </a:lnTo>
                  <a:lnTo>
                    <a:pt x="2245" y="4038"/>
                  </a:lnTo>
                  <a:lnTo>
                    <a:pt x="2245" y="4039"/>
                  </a:lnTo>
                  <a:lnTo>
                    <a:pt x="2242" y="4038"/>
                  </a:lnTo>
                  <a:lnTo>
                    <a:pt x="2238" y="4036"/>
                  </a:lnTo>
                  <a:lnTo>
                    <a:pt x="2235" y="4033"/>
                  </a:lnTo>
                  <a:lnTo>
                    <a:pt x="2231" y="4033"/>
                  </a:lnTo>
                  <a:lnTo>
                    <a:pt x="2190" y="4033"/>
                  </a:lnTo>
                  <a:lnTo>
                    <a:pt x="2190" y="4024"/>
                  </a:lnTo>
                  <a:lnTo>
                    <a:pt x="2189" y="4017"/>
                  </a:lnTo>
                  <a:lnTo>
                    <a:pt x="2185" y="4012"/>
                  </a:lnTo>
                  <a:lnTo>
                    <a:pt x="2183" y="4005"/>
                  </a:lnTo>
                  <a:lnTo>
                    <a:pt x="2180" y="4000"/>
                  </a:lnTo>
                  <a:lnTo>
                    <a:pt x="2178" y="3993"/>
                  </a:lnTo>
                  <a:lnTo>
                    <a:pt x="2175" y="3988"/>
                  </a:lnTo>
                  <a:lnTo>
                    <a:pt x="2173" y="3986"/>
                  </a:lnTo>
                  <a:lnTo>
                    <a:pt x="2170" y="3985"/>
                  </a:lnTo>
                  <a:lnTo>
                    <a:pt x="2160" y="3985"/>
                  </a:lnTo>
                  <a:lnTo>
                    <a:pt x="2149" y="3985"/>
                  </a:lnTo>
                  <a:lnTo>
                    <a:pt x="2143" y="3988"/>
                  </a:lnTo>
                  <a:lnTo>
                    <a:pt x="2136" y="3992"/>
                  </a:lnTo>
                  <a:lnTo>
                    <a:pt x="2134" y="3997"/>
                  </a:lnTo>
                  <a:lnTo>
                    <a:pt x="2132" y="3998"/>
                  </a:lnTo>
                  <a:lnTo>
                    <a:pt x="2127" y="4004"/>
                  </a:lnTo>
                  <a:lnTo>
                    <a:pt x="2124" y="4005"/>
                  </a:lnTo>
                  <a:lnTo>
                    <a:pt x="2122" y="4009"/>
                  </a:lnTo>
                  <a:lnTo>
                    <a:pt x="2120" y="4014"/>
                  </a:lnTo>
                  <a:lnTo>
                    <a:pt x="2122" y="4019"/>
                  </a:lnTo>
                  <a:lnTo>
                    <a:pt x="2124" y="4024"/>
                  </a:lnTo>
                  <a:lnTo>
                    <a:pt x="2129" y="4026"/>
                  </a:lnTo>
                  <a:lnTo>
                    <a:pt x="2134" y="4027"/>
                  </a:lnTo>
                  <a:lnTo>
                    <a:pt x="2141" y="4026"/>
                  </a:lnTo>
                  <a:lnTo>
                    <a:pt x="2156" y="4026"/>
                  </a:lnTo>
                  <a:lnTo>
                    <a:pt x="2163" y="4026"/>
                  </a:lnTo>
                  <a:lnTo>
                    <a:pt x="2170" y="4026"/>
                  </a:lnTo>
                  <a:lnTo>
                    <a:pt x="2170" y="4029"/>
                  </a:lnTo>
                  <a:lnTo>
                    <a:pt x="2166" y="4031"/>
                  </a:lnTo>
                  <a:lnTo>
                    <a:pt x="2165" y="4031"/>
                  </a:lnTo>
                  <a:lnTo>
                    <a:pt x="2161" y="4034"/>
                  </a:lnTo>
                  <a:lnTo>
                    <a:pt x="2154" y="4034"/>
                  </a:lnTo>
                  <a:lnTo>
                    <a:pt x="2156" y="4044"/>
                  </a:lnTo>
                  <a:lnTo>
                    <a:pt x="2158" y="4053"/>
                  </a:lnTo>
                  <a:lnTo>
                    <a:pt x="2161" y="4062"/>
                  </a:lnTo>
                  <a:lnTo>
                    <a:pt x="2165" y="4065"/>
                  </a:lnTo>
                  <a:lnTo>
                    <a:pt x="2166" y="4068"/>
                  </a:lnTo>
                  <a:lnTo>
                    <a:pt x="2173" y="4082"/>
                  </a:lnTo>
                  <a:lnTo>
                    <a:pt x="2175" y="4085"/>
                  </a:lnTo>
                  <a:lnTo>
                    <a:pt x="2177" y="4089"/>
                  </a:lnTo>
                  <a:lnTo>
                    <a:pt x="2177" y="4092"/>
                  </a:lnTo>
                  <a:lnTo>
                    <a:pt x="2183" y="4099"/>
                  </a:lnTo>
                  <a:lnTo>
                    <a:pt x="2190" y="4108"/>
                  </a:lnTo>
                  <a:lnTo>
                    <a:pt x="2197" y="4118"/>
                  </a:lnTo>
                  <a:lnTo>
                    <a:pt x="2201" y="4119"/>
                  </a:lnTo>
                  <a:lnTo>
                    <a:pt x="2206" y="4123"/>
                  </a:lnTo>
                  <a:lnTo>
                    <a:pt x="2209" y="4125"/>
                  </a:lnTo>
                  <a:lnTo>
                    <a:pt x="2211" y="4128"/>
                  </a:lnTo>
                  <a:lnTo>
                    <a:pt x="2211" y="4133"/>
                  </a:lnTo>
                  <a:lnTo>
                    <a:pt x="2212" y="4138"/>
                  </a:lnTo>
                  <a:lnTo>
                    <a:pt x="2216" y="4147"/>
                  </a:lnTo>
                  <a:lnTo>
                    <a:pt x="2218" y="4152"/>
                  </a:lnTo>
                  <a:lnTo>
                    <a:pt x="2219" y="4155"/>
                  </a:lnTo>
                  <a:lnTo>
                    <a:pt x="2216" y="4159"/>
                  </a:lnTo>
                  <a:lnTo>
                    <a:pt x="2211" y="4162"/>
                  </a:lnTo>
                  <a:lnTo>
                    <a:pt x="2212" y="4155"/>
                  </a:lnTo>
                  <a:lnTo>
                    <a:pt x="2211" y="4152"/>
                  </a:lnTo>
                  <a:lnTo>
                    <a:pt x="2207" y="4150"/>
                  </a:lnTo>
                  <a:lnTo>
                    <a:pt x="2204" y="4149"/>
                  </a:lnTo>
                  <a:lnTo>
                    <a:pt x="2201" y="4147"/>
                  </a:lnTo>
                  <a:lnTo>
                    <a:pt x="2197" y="4145"/>
                  </a:lnTo>
                  <a:lnTo>
                    <a:pt x="2195" y="4142"/>
                  </a:lnTo>
                  <a:lnTo>
                    <a:pt x="2197" y="4135"/>
                  </a:lnTo>
                  <a:lnTo>
                    <a:pt x="2194" y="4133"/>
                  </a:lnTo>
                  <a:lnTo>
                    <a:pt x="2192" y="4131"/>
                  </a:lnTo>
                  <a:lnTo>
                    <a:pt x="2190" y="4128"/>
                  </a:lnTo>
                  <a:lnTo>
                    <a:pt x="2190" y="4125"/>
                  </a:lnTo>
                  <a:lnTo>
                    <a:pt x="2190" y="4121"/>
                  </a:lnTo>
                  <a:lnTo>
                    <a:pt x="2189" y="4118"/>
                  </a:lnTo>
                  <a:lnTo>
                    <a:pt x="2187" y="4113"/>
                  </a:lnTo>
                  <a:lnTo>
                    <a:pt x="2178" y="4106"/>
                  </a:lnTo>
                  <a:lnTo>
                    <a:pt x="2172" y="4099"/>
                  </a:lnTo>
                  <a:lnTo>
                    <a:pt x="2168" y="4096"/>
                  </a:lnTo>
                  <a:lnTo>
                    <a:pt x="2168" y="4092"/>
                  </a:lnTo>
                  <a:lnTo>
                    <a:pt x="2166" y="4089"/>
                  </a:lnTo>
                  <a:lnTo>
                    <a:pt x="2165" y="4084"/>
                  </a:lnTo>
                  <a:lnTo>
                    <a:pt x="2163" y="4080"/>
                  </a:lnTo>
                  <a:lnTo>
                    <a:pt x="2158" y="4072"/>
                  </a:lnTo>
                  <a:lnTo>
                    <a:pt x="2158" y="4070"/>
                  </a:lnTo>
                  <a:lnTo>
                    <a:pt x="2156" y="4062"/>
                  </a:lnTo>
                  <a:lnTo>
                    <a:pt x="2156" y="4053"/>
                  </a:lnTo>
                  <a:lnTo>
                    <a:pt x="2154" y="4050"/>
                  </a:lnTo>
                  <a:lnTo>
                    <a:pt x="2151" y="4046"/>
                  </a:lnTo>
                  <a:lnTo>
                    <a:pt x="2148" y="4044"/>
                  </a:lnTo>
                  <a:lnTo>
                    <a:pt x="2141" y="4044"/>
                  </a:lnTo>
                  <a:lnTo>
                    <a:pt x="2136" y="4046"/>
                  </a:lnTo>
                  <a:lnTo>
                    <a:pt x="2131" y="4050"/>
                  </a:lnTo>
                  <a:lnTo>
                    <a:pt x="2125" y="4053"/>
                  </a:lnTo>
                  <a:lnTo>
                    <a:pt x="2122" y="4058"/>
                  </a:lnTo>
                  <a:lnTo>
                    <a:pt x="2119" y="4063"/>
                  </a:lnTo>
                  <a:lnTo>
                    <a:pt x="2114" y="4075"/>
                  </a:lnTo>
                  <a:lnTo>
                    <a:pt x="2108" y="4087"/>
                  </a:lnTo>
                  <a:lnTo>
                    <a:pt x="2108" y="4091"/>
                  </a:lnTo>
                  <a:lnTo>
                    <a:pt x="2110" y="4092"/>
                  </a:lnTo>
                  <a:lnTo>
                    <a:pt x="2115" y="4094"/>
                  </a:lnTo>
                  <a:lnTo>
                    <a:pt x="2129" y="4094"/>
                  </a:lnTo>
                  <a:lnTo>
                    <a:pt x="2131" y="4097"/>
                  </a:lnTo>
                  <a:lnTo>
                    <a:pt x="2134" y="4099"/>
                  </a:lnTo>
                  <a:lnTo>
                    <a:pt x="2143" y="4101"/>
                  </a:lnTo>
                  <a:lnTo>
                    <a:pt x="2149" y="4128"/>
                  </a:lnTo>
                  <a:lnTo>
                    <a:pt x="2153" y="4135"/>
                  </a:lnTo>
                  <a:lnTo>
                    <a:pt x="2154" y="4138"/>
                  </a:lnTo>
                  <a:lnTo>
                    <a:pt x="2156" y="4142"/>
                  </a:lnTo>
                  <a:lnTo>
                    <a:pt x="2158" y="4157"/>
                  </a:lnTo>
                  <a:lnTo>
                    <a:pt x="2160" y="4164"/>
                  </a:lnTo>
                  <a:lnTo>
                    <a:pt x="2163" y="4169"/>
                  </a:lnTo>
                  <a:lnTo>
                    <a:pt x="2165" y="4172"/>
                  </a:lnTo>
                  <a:lnTo>
                    <a:pt x="2166" y="4176"/>
                  </a:lnTo>
                  <a:lnTo>
                    <a:pt x="2168" y="4179"/>
                  </a:lnTo>
                  <a:lnTo>
                    <a:pt x="2170" y="4183"/>
                  </a:lnTo>
                  <a:lnTo>
                    <a:pt x="2173" y="4183"/>
                  </a:lnTo>
                  <a:lnTo>
                    <a:pt x="2177" y="4183"/>
                  </a:lnTo>
                  <a:lnTo>
                    <a:pt x="2180" y="4190"/>
                  </a:lnTo>
                  <a:lnTo>
                    <a:pt x="2182" y="4193"/>
                  </a:lnTo>
                  <a:lnTo>
                    <a:pt x="2183" y="4196"/>
                  </a:lnTo>
                  <a:lnTo>
                    <a:pt x="2190" y="4200"/>
                  </a:lnTo>
                  <a:lnTo>
                    <a:pt x="2197" y="4203"/>
                  </a:lnTo>
                  <a:lnTo>
                    <a:pt x="2199" y="4205"/>
                  </a:lnTo>
                  <a:lnTo>
                    <a:pt x="2199" y="4207"/>
                  </a:lnTo>
                  <a:lnTo>
                    <a:pt x="2201" y="4210"/>
                  </a:lnTo>
                  <a:lnTo>
                    <a:pt x="2204" y="4210"/>
                  </a:lnTo>
                  <a:lnTo>
                    <a:pt x="2211" y="4210"/>
                  </a:lnTo>
                  <a:lnTo>
                    <a:pt x="2211" y="4213"/>
                  </a:lnTo>
                  <a:lnTo>
                    <a:pt x="2212" y="4215"/>
                  </a:lnTo>
                  <a:lnTo>
                    <a:pt x="2218" y="4217"/>
                  </a:lnTo>
                  <a:lnTo>
                    <a:pt x="2223" y="4225"/>
                  </a:lnTo>
                  <a:lnTo>
                    <a:pt x="2224" y="4231"/>
                  </a:lnTo>
                  <a:lnTo>
                    <a:pt x="2224" y="4237"/>
                  </a:lnTo>
                  <a:lnTo>
                    <a:pt x="2214" y="4231"/>
                  </a:lnTo>
                  <a:lnTo>
                    <a:pt x="2206" y="4222"/>
                  </a:lnTo>
                  <a:lnTo>
                    <a:pt x="2195" y="4215"/>
                  </a:lnTo>
                  <a:lnTo>
                    <a:pt x="2190" y="4212"/>
                  </a:lnTo>
                  <a:lnTo>
                    <a:pt x="2183" y="4210"/>
                  </a:lnTo>
                  <a:lnTo>
                    <a:pt x="2177" y="4200"/>
                  </a:lnTo>
                  <a:lnTo>
                    <a:pt x="2168" y="4191"/>
                  </a:lnTo>
                  <a:lnTo>
                    <a:pt x="2160" y="4183"/>
                  </a:lnTo>
                  <a:lnTo>
                    <a:pt x="2149" y="4176"/>
                  </a:lnTo>
                  <a:lnTo>
                    <a:pt x="2151" y="4167"/>
                  </a:lnTo>
                  <a:lnTo>
                    <a:pt x="2149" y="4162"/>
                  </a:lnTo>
                  <a:lnTo>
                    <a:pt x="2146" y="4152"/>
                  </a:lnTo>
                  <a:lnTo>
                    <a:pt x="2143" y="4142"/>
                  </a:lnTo>
                  <a:lnTo>
                    <a:pt x="2143" y="4135"/>
                  </a:lnTo>
                  <a:lnTo>
                    <a:pt x="2143" y="4128"/>
                  </a:lnTo>
                  <a:lnTo>
                    <a:pt x="2139" y="4119"/>
                  </a:lnTo>
                  <a:lnTo>
                    <a:pt x="2134" y="4114"/>
                  </a:lnTo>
                  <a:lnTo>
                    <a:pt x="2127" y="4111"/>
                  </a:lnTo>
                  <a:lnTo>
                    <a:pt x="2119" y="4106"/>
                  </a:lnTo>
                  <a:lnTo>
                    <a:pt x="2105" y="4099"/>
                  </a:lnTo>
                  <a:lnTo>
                    <a:pt x="2098" y="4094"/>
                  </a:lnTo>
                  <a:lnTo>
                    <a:pt x="2095" y="4087"/>
                  </a:lnTo>
                  <a:lnTo>
                    <a:pt x="2090" y="4087"/>
                  </a:lnTo>
                  <a:lnTo>
                    <a:pt x="2086" y="4089"/>
                  </a:lnTo>
                  <a:lnTo>
                    <a:pt x="2085" y="4092"/>
                  </a:lnTo>
                  <a:lnTo>
                    <a:pt x="2083" y="4096"/>
                  </a:lnTo>
                  <a:lnTo>
                    <a:pt x="2081" y="4104"/>
                  </a:lnTo>
                  <a:lnTo>
                    <a:pt x="2078" y="4106"/>
                  </a:lnTo>
                  <a:lnTo>
                    <a:pt x="2074" y="4108"/>
                  </a:lnTo>
                  <a:lnTo>
                    <a:pt x="2068" y="4108"/>
                  </a:lnTo>
                  <a:lnTo>
                    <a:pt x="2061" y="4108"/>
                  </a:lnTo>
                  <a:lnTo>
                    <a:pt x="2056" y="4109"/>
                  </a:lnTo>
                  <a:lnTo>
                    <a:pt x="2054" y="4114"/>
                  </a:lnTo>
                  <a:lnTo>
                    <a:pt x="2050" y="4113"/>
                  </a:lnTo>
                  <a:lnTo>
                    <a:pt x="2049" y="4111"/>
                  </a:lnTo>
                  <a:lnTo>
                    <a:pt x="2049" y="4108"/>
                  </a:lnTo>
                  <a:lnTo>
                    <a:pt x="2050" y="4102"/>
                  </a:lnTo>
                  <a:lnTo>
                    <a:pt x="2052" y="4101"/>
                  </a:lnTo>
                  <a:lnTo>
                    <a:pt x="2054" y="4101"/>
                  </a:lnTo>
                  <a:lnTo>
                    <a:pt x="2061" y="4101"/>
                  </a:lnTo>
                  <a:lnTo>
                    <a:pt x="2064" y="4099"/>
                  </a:lnTo>
                  <a:lnTo>
                    <a:pt x="2069" y="4096"/>
                  </a:lnTo>
                  <a:lnTo>
                    <a:pt x="2074" y="4094"/>
                  </a:lnTo>
                  <a:lnTo>
                    <a:pt x="2074" y="4087"/>
                  </a:lnTo>
                  <a:lnTo>
                    <a:pt x="2073" y="4080"/>
                  </a:lnTo>
                  <a:lnTo>
                    <a:pt x="2069" y="4068"/>
                  </a:lnTo>
                  <a:lnTo>
                    <a:pt x="2066" y="4056"/>
                  </a:lnTo>
                  <a:lnTo>
                    <a:pt x="2066" y="4048"/>
                  </a:lnTo>
                  <a:lnTo>
                    <a:pt x="2068" y="4039"/>
                  </a:lnTo>
                  <a:lnTo>
                    <a:pt x="2073" y="4039"/>
                  </a:lnTo>
                  <a:lnTo>
                    <a:pt x="2081" y="4039"/>
                  </a:lnTo>
                  <a:lnTo>
                    <a:pt x="2095" y="4039"/>
                  </a:lnTo>
                  <a:lnTo>
                    <a:pt x="2103" y="4041"/>
                  </a:lnTo>
                  <a:lnTo>
                    <a:pt x="2108" y="4039"/>
                  </a:lnTo>
                  <a:lnTo>
                    <a:pt x="2114" y="4038"/>
                  </a:lnTo>
                  <a:lnTo>
                    <a:pt x="2115" y="4033"/>
                  </a:lnTo>
                  <a:lnTo>
                    <a:pt x="2114" y="4029"/>
                  </a:lnTo>
                  <a:lnTo>
                    <a:pt x="2110" y="4027"/>
                  </a:lnTo>
                  <a:lnTo>
                    <a:pt x="2102" y="4026"/>
                  </a:lnTo>
                  <a:lnTo>
                    <a:pt x="2081" y="4026"/>
                  </a:lnTo>
                  <a:lnTo>
                    <a:pt x="2078" y="4026"/>
                  </a:lnTo>
                  <a:lnTo>
                    <a:pt x="2073" y="4027"/>
                  </a:lnTo>
                  <a:lnTo>
                    <a:pt x="2068" y="4029"/>
                  </a:lnTo>
                  <a:lnTo>
                    <a:pt x="2064" y="4031"/>
                  </a:lnTo>
                  <a:lnTo>
                    <a:pt x="2062" y="4029"/>
                  </a:lnTo>
                  <a:lnTo>
                    <a:pt x="2061" y="4026"/>
                  </a:lnTo>
                  <a:lnTo>
                    <a:pt x="2057" y="4027"/>
                  </a:lnTo>
                  <a:lnTo>
                    <a:pt x="2056" y="4031"/>
                  </a:lnTo>
                  <a:lnTo>
                    <a:pt x="2054" y="4039"/>
                  </a:lnTo>
                  <a:lnTo>
                    <a:pt x="2050" y="4041"/>
                  </a:lnTo>
                  <a:lnTo>
                    <a:pt x="2049" y="4044"/>
                  </a:lnTo>
                  <a:lnTo>
                    <a:pt x="2047" y="4053"/>
                  </a:lnTo>
                  <a:lnTo>
                    <a:pt x="2037" y="4051"/>
                  </a:lnTo>
                  <a:lnTo>
                    <a:pt x="2030" y="4053"/>
                  </a:lnTo>
                  <a:lnTo>
                    <a:pt x="2023" y="4055"/>
                  </a:lnTo>
                  <a:lnTo>
                    <a:pt x="2018" y="4058"/>
                  </a:lnTo>
                  <a:lnTo>
                    <a:pt x="2010" y="4067"/>
                  </a:lnTo>
                  <a:lnTo>
                    <a:pt x="2004" y="4070"/>
                  </a:lnTo>
                  <a:lnTo>
                    <a:pt x="1999" y="4073"/>
                  </a:lnTo>
                  <a:lnTo>
                    <a:pt x="1998" y="4080"/>
                  </a:lnTo>
                  <a:lnTo>
                    <a:pt x="1999" y="4084"/>
                  </a:lnTo>
                  <a:lnTo>
                    <a:pt x="2001" y="4087"/>
                  </a:lnTo>
                  <a:lnTo>
                    <a:pt x="2004" y="4089"/>
                  </a:lnTo>
                  <a:lnTo>
                    <a:pt x="2010" y="4094"/>
                  </a:lnTo>
                  <a:lnTo>
                    <a:pt x="2011" y="4097"/>
                  </a:lnTo>
                  <a:lnTo>
                    <a:pt x="2013" y="4101"/>
                  </a:lnTo>
                  <a:lnTo>
                    <a:pt x="2018" y="4104"/>
                  </a:lnTo>
                  <a:lnTo>
                    <a:pt x="2023" y="4108"/>
                  </a:lnTo>
                  <a:lnTo>
                    <a:pt x="2027" y="4113"/>
                  </a:lnTo>
                  <a:lnTo>
                    <a:pt x="2033" y="4114"/>
                  </a:lnTo>
                  <a:lnTo>
                    <a:pt x="2030" y="4119"/>
                  </a:lnTo>
                  <a:lnTo>
                    <a:pt x="2028" y="4121"/>
                  </a:lnTo>
                  <a:lnTo>
                    <a:pt x="2025" y="4121"/>
                  </a:lnTo>
                  <a:lnTo>
                    <a:pt x="2020" y="4118"/>
                  </a:lnTo>
                  <a:lnTo>
                    <a:pt x="2013" y="4111"/>
                  </a:lnTo>
                  <a:lnTo>
                    <a:pt x="2010" y="4109"/>
                  </a:lnTo>
                  <a:lnTo>
                    <a:pt x="2006" y="4108"/>
                  </a:lnTo>
                  <a:lnTo>
                    <a:pt x="2004" y="4104"/>
                  </a:lnTo>
                  <a:lnTo>
                    <a:pt x="2001" y="4099"/>
                  </a:lnTo>
                  <a:lnTo>
                    <a:pt x="1996" y="4094"/>
                  </a:lnTo>
                  <a:lnTo>
                    <a:pt x="1994" y="4091"/>
                  </a:lnTo>
                  <a:lnTo>
                    <a:pt x="1991" y="4085"/>
                  </a:lnTo>
                  <a:lnTo>
                    <a:pt x="1991" y="4080"/>
                  </a:lnTo>
                  <a:lnTo>
                    <a:pt x="1992" y="4073"/>
                  </a:lnTo>
                  <a:lnTo>
                    <a:pt x="1986" y="4075"/>
                  </a:lnTo>
                  <a:lnTo>
                    <a:pt x="1979" y="4075"/>
                  </a:lnTo>
                  <a:lnTo>
                    <a:pt x="1964" y="4072"/>
                  </a:lnTo>
                  <a:lnTo>
                    <a:pt x="1948" y="4070"/>
                  </a:lnTo>
                  <a:lnTo>
                    <a:pt x="1941" y="4070"/>
                  </a:lnTo>
                  <a:lnTo>
                    <a:pt x="1938" y="4073"/>
                  </a:lnTo>
                  <a:lnTo>
                    <a:pt x="1936" y="4079"/>
                  </a:lnTo>
                  <a:lnTo>
                    <a:pt x="1936" y="4082"/>
                  </a:lnTo>
                  <a:lnTo>
                    <a:pt x="1936" y="4085"/>
                  </a:lnTo>
                  <a:lnTo>
                    <a:pt x="1931" y="4087"/>
                  </a:lnTo>
                  <a:lnTo>
                    <a:pt x="1924" y="4087"/>
                  </a:lnTo>
                  <a:lnTo>
                    <a:pt x="1919" y="4089"/>
                  </a:lnTo>
                  <a:lnTo>
                    <a:pt x="1917" y="4091"/>
                  </a:lnTo>
                  <a:lnTo>
                    <a:pt x="1912" y="4096"/>
                  </a:lnTo>
                  <a:lnTo>
                    <a:pt x="1911" y="4099"/>
                  </a:lnTo>
                  <a:lnTo>
                    <a:pt x="1907" y="4101"/>
                  </a:lnTo>
                  <a:lnTo>
                    <a:pt x="1902" y="4102"/>
                  </a:lnTo>
                  <a:lnTo>
                    <a:pt x="1897" y="4101"/>
                  </a:lnTo>
                  <a:lnTo>
                    <a:pt x="1900" y="4111"/>
                  </a:lnTo>
                  <a:lnTo>
                    <a:pt x="1906" y="4119"/>
                  </a:lnTo>
                  <a:lnTo>
                    <a:pt x="1912" y="4126"/>
                  </a:lnTo>
                  <a:lnTo>
                    <a:pt x="1917" y="4135"/>
                  </a:lnTo>
                  <a:lnTo>
                    <a:pt x="1923" y="4135"/>
                  </a:lnTo>
                  <a:lnTo>
                    <a:pt x="1928" y="4137"/>
                  </a:lnTo>
                  <a:lnTo>
                    <a:pt x="1936" y="4140"/>
                  </a:lnTo>
                  <a:lnTo>
                    <a:pt x="1943" y="4145"/>
                  </a:lnTo>
                  <a:lnTo>
                    <a:pt x="1952" y="4149"/>
                  </a:lnTo>
                  <a:lnTo>
                    <a:pt x="1950" y="4154"/>
                  </a:lnTo>
                  <a:lnTo>
                    <a:pt x="1946" y="4155"/>
                  </a:lnTo>
                  <a:lnTo>
                    <a:pt x="1941" y="4157"/>
                  </a:lnTo>
                  <a:lnTo>
                    <a:pt x="1935" y="4155"/>
                  </a:lnTo>
                  <a:lnTo>
                    <a:pt x="1923" y="4155"/>
                  </a:lnTo>
                  <a:lnTo>
                    <a:pt x="1916" y="4155"/>
                  </a:lnTo>
                  <a:lnTo>
                    <a:pt x="1911" y="4155"/>
                  </a:lnTo>
                  <a:lnTo>
                    <a:pt x="1906" y="4162"/>
                  </a:lnTo>
                  <a:lnTo>
                    <a:pt x="1904" y="4172"/>
                  </a:lnTo>
                  <a:lnTo>
                    <a:pt x="1904" y="4184"/>
                  </a:lnTo>
                  <a:lnTo>
                    <a:pt x="1904" y="4196"/>
                  </a:lnTo>
                  <a:lnTo>
                    <a:pt x="1931" y="4196"/>
                  </a:lnTo>
                  <a:lnTo>
                    <a:pt x="1931" y="4190"/>
                  </a:lnTo>
                  <a:lnTo>
                    <a:pt x="1935" y="4186"/>
                  </a:lnTo>
                  <a:lnTo>
                    <a:pt x="1938" y="4184"/>
                  </a:lnTo>
                  <a:lnTo>
                    <a:pt x="1945" y="4183"/>
                  </a:lnTo>
                  <a:lnTo>
                    <a:pt x="1946" y="4186"/>
                  </a:lnTo>
                  <a:lnTo>
                    <a:pt x="1950" y="4188"/>
                  </a:lnTo>
                  <a:lnTo>
                    <a:pt x="1958" y="4190"/>
                  </a:lnTo>
                  <a:lnTo>
                    <a:pt x="1958" y="4193"/>
                  </a:lnTo>
                  <a:lnTo>
                    <a:pt x="1960" y="4195"/>
                  </a:lnTo>
                  <a:lnTo>
                    <a:pt x="1965" y="4196"/>
                  </a:lnTo>
                  <a:lnTo>
                    <a:pt x="1975" y="4195"/>
                  </a:lnTo>
                  <a:lnTo>
                    <a:pt x="1984" y="4191"/>
                  </a:lnTo>
                  <a:lnTo>
                    <a:pt x="2001" y="4184"/>
                  </a:lnTo>
                  <a:lnTo>
                    <a:pt x="2020" y="4179"/>
                  </a:lnTo>
                  <a:lnTo>
                    <a:pt x="2030" y="4178"/>
                  </a:lnTo>
                  <a:lnTo>
                    <a:pt x="2040" y="4176"/>
                  </a:lnTo>
                  <a:lnTo>
                    <a:pt x="2039" y="4181"/>
                  </a:lnTo>
                  <a:lnTo>
                    <a:pt x="2035" y="4184"/>
                  </a:lnTo>
                  <a:lnTo>
                    <a:pt x="2032" y="4188"/>
                  </a:lnTo>
                  <a:lnTo>
                    <a:pt x="2027" y="4190"/>
                  </a:lnTo>
                  <a:lnTo>
                    <a:pt x="2021" y="4191"/>
                  </a:lnTo>
                  <a:lnTo>
                    <a:pt x="2018" y="4195"/>
                  </a:lnTo>
                  <a:lnTo>
                    <a:pt x="2015" y="4198"/>
                  </a:lnTo>
                  <a:lnTo>
                    <a:pt x="2013" y="4203"/>
                  </a:lnTo>
                  <a:lnTo>
                    <a:pt x="2003" y="4203"/>
                  </a:lnTo>
                  <a:lnTo>
                    <a:pt x="1992" y="4203"/>
                  </a:lnTo>
                  <a:lnTo>
                    <a:pt x="1987" y="4203"/>
                  </a:lnTo>
                  <a:lnTo>
                    <a:pt x="1986" y="4207"/>
                  </a:lnTo>
                  <a:lnTo>
                    <a:pt x="1984" y="4210"/>
                  </a:lnTo>
                  <a:lnTo>
                    <a:pt x="1986" y="4217"/>
                  </a:lnTo>
                  <a:lnTo>
                    <a:pt x="1994" y="4220"/>
                  </a:lnTo>
                  <a:lnTo>
                    <a:pt x="2003" y="4220"/>
                  </a:lnTo>
                  <a:lnTo>
                    <a:pt x="2015" y="4217"/>
                  </a:lnTo>
                  <a:lnTo>
                    <a:pt x="2018" y="4217"/>
                  </a:lnTo>
                  <a:lnTo>
                    <a:pt x="2023" y="4219"/>
                  </a:lnTo>
                  <a:lnTo>
                    <a:pt x="2027" y="4219"/>
                  </a:lnTo>
                  <a:lnTo>
                    <a:pt x="2032" y="4215"/>
                  </a:lnTo>
                  <a:lnTo>
                    <a:pt x="2039" y="4210"/>
                  </a:lnTo>
                  <a:lnTo>
                    <a:pt x="2042" y="4208"/>
                  </a:lnTo>
                  <a:lnTo>
                    <a:pt x="2047" y="4210"/>
                  </a:lnTo>
                  <a:lnTo>
                    <a:pt x="2050" y="4210"/>
                  </a:lnTo>
                  <a:lnTo>
                    <a:pt x="2054" y="4210"/>
                  </a:lnTo>
                  <a:lnTo>
                    <a:pt x="2056" y="4205"/>
                  </a:lnTo>
                  <a:lnTo>
                    <a:pt x="2061" y="4203"/>
                  </a:lnTo>
                  <a:lnTo>
                    <a:pt x="2068" y="4203"/>
                  </a:lnTo>
                  <a:lnTo>
                    <a:pt x="2074" y="4203"/>
                  </a:lnTo>
                  <a:lnTo>
                    <a:pt x="2079" y="4202"/>
                  </a:lnTo>
                  <a:lnTo>
                    <a:pt x="2083" y="4200"/>
                  </a:lnTo>
                  <a:lnTo>
                    <a:pt x="2088" y="4196"/>
                  </a:lnTo>
                  <a:lnTo>
                    <a:pt x="2095" y="4196"/>
                  </a:lnTo>
                  <a:lnTo>
                    <a:pt x="2112" y="4196"/>
                  </a:lnTo>
                  <a:lnTo>
                    <a:pt x="2119" y="4198"/>
                  </a:lnTo>
                  <a:lnTo>
                    <a:pt x="2120" y="4200"/>
                  </a:lnTo>
                  <a:lnTo>
                    <a:pt x="2122" y="4203"/>
                  </a:lnTo>
                  <a:lnTo>
                    <a:pt x="2112" y="4203"/>
                  </a:lnTo>
                  <a:lnTo>
                    <a:pt x="2102" y="4203"/>
                  </a:lnTo>
                  <a:lnTo>
                    <a:pt x="2085" y="4207"/>
                  </a:lnTo>
                  <a:lnTo>
                    <a:pt x="2071" y="4213"/>
                  </a:lnTo>
                  <a:lnTo>
                    <a:pt x="2054" y="4217"/>
                  </a:lnTo>
                  <a:lnTo>
                    <a:pt x="2050" y="4217"/>
                  </a:lnTo>
                  <a:lnTo>
                    <a:pt x="2047" y="4217"/>
                  </a:lnTo>
                  <a:lnTo>
                    <a:pt x="2042" y="4217"/>
                  </a:lnTo>
                  <a:lnTo>
                    <a:pt x="2035" y="4222"/>
                  </a:lnTo>
                  <a:lnTo>
                    <a:pt x="2027" y="4225"/>
                  </a:lnTo>
                  <a:lnTo>
                    <a:pt x="2021" y="4227"/>
                  </a:lnTo>
                  <a:lnTo>
                    <a:pt x="2016" y="4225"/>
                  </a:lnTo>
                  <a:lnTo>
                    <a:pt x="2013" y="4225"/>
                  </a:lnTo>
                  <a:lnTo>
                    <a:pt x="2004" y="4231"/>
                  </a:lnTo>
                  <a:lnTo>
                    <a:pt x="1999" y="4231"/>
                  </a:lnTo>
                  <a:lnTo>
                    <a:pt x="1992" y="4231"/>
                  </a:lnTo>
                  <a:lnTo>
                    <a:pt x="1991" y="4234"/>
                  </a:lnTo>
                  <a:lnTo>
                    <a:pt x="1989" y="4237"/>
                  </a:lnTo>
                  <a:lnTo>
                    <a:pt x="1986" y="4241"/>
                  </a:lnTo>
                  <a:lnTo>
                    <a:pt x="1986" y="4244"/>
                  </a:lnTo>
                  <a:lnTo>
                    <a:pt x="1989" y="4246"/>
                  </a:lnTo>
                  <a:lnTo>
                    <a:pt x="1991" y="4248"/>
                  </a:lnTo>
                  <a:lnTo>
                    <a:pt x="1992" y="4251"/>
                  </a:lnTo>
                  <a:lnTo>
                    <a:pt x="1992" y="4258"/>
                  </a:lnTo>
                  <a:lnTo>
                    <a:pt x="1994" y="4261"/>
                  </a:lnTo>
                  <a:lnTo>
                    <a:pt x="1998" y="4261"/>
                  </a:lnTo>
                  <a:lnTo>
                    <a:pt x="1999" y="4263"/>
                  </a:lnTo>
                  <a:lnTo>
                    <a:pt x="2001" y="4270"/>
                  </a:lnTo>
                  <a:lnTo>
                    <a:pt x="2003" y="4277"/>
                  </a:lnTo>
                  <a:lnTo>
                    <a:pt x="2006" y="4278"/>
                  </a:lnTo>
                  <a:lnTo>
                    <a:pt x="2010" y="4278"/>
                  </a:lnTo>
                  <a:lnTo>
                    <a:pt x="2013" y="4278"/>
                  </a:lnTo>
                  <a:lnTo>
                    <a:pt x="2047" y="4278"/>
                  </a:lnTo>
                  <a:lnTo>
                    <a:pt x="2042" y="4283"/>
                  </a:lnTo>
                  <a:lnTo>
                    <a:pt x="2037" y="4289"/>
                  </a:lnTo>
                  <a:lnTo>
                    <a:pt x="2028" y="4290"/>
                  </a:lnTo>
                  <a:lnTo>
                    <a:pt x="2020" y="4292"/>
                  </a:lnTo>
                  <a:lnTo>
                    <a:pt x="2015" y="4292"/>
                  </a:lnTo>
                  <a:lnTo>
                    <a:pt x="2010" y="4292"/>
                  </a:lnTo>
                  <a:lnTo>
                    <a:pt x="2006" y="4292"/>
                  </a:lnTo>
                  <a:lnTo>
                    <a:pt x="2004" y="4289"/>
                  </a:lnTo>
                  <a:lnTo>
                    <a:pt x="2003" y="4283"/>
                  </a:lnTo>
                  <a:lnTo>
                    <a:pt x="1994" y="4277"/>
                  </a:lnTo>
                  <a:lnTo>
                    <a:pt x="1987" y="4268"/>
                  </a:lnTo>
                  <a:lnTo>
                    <a:pt x="1986" y="4263"/>
                  </a:lnTo>
                  <a:lnTo>
                    <a:pt x="1986" y="4258"/>
                  </a:lnTo>
                  <a:lnTo>
                    <a:pt x="1986" y="4254"/>
                  </a:lnTo>
                  <a:lnTo>
                    <a:pt x="1986" y="4251"/>
                  </a:lnTo>
                  <a:lnTo>
                    <a:pt x="1982" y="4251"/>
                  </a:lnTo>
                  <a:lnTo>
                    <a:pt x="1979" y="4251"/>
                  </a:lnTo>
                  <a:lnTo>
                    <a:pt x="1979" y="4248"/>
                  </a:lnTo>
                  <a:lnTo>
                    <a:pt x="1979" y="4244"/>
                  </a:lnTo>
                  <a:lnTo>
                    <a:pt x="1975" y="4244"/>
                  </a:lnTo>
                  <a:lnTo>
                    <a:pt x="1972" y="4244"/>
                  </a:lnTo>
                  <a:lnTo>
                    <a:pt x="1969" y="4244"/>
                  </a:lnTo>
                  <a:lnTo>
                    <a:pt x="1965" y="4244"/>
                  </a:lnTo>
                  <a:lnTo>
                    <a:pt x="1964" y="4239"/>
                  </a:lnTo>
                  <a:lnTo>
                    <a:pt x="1962" y="4237"/>
                  </a:lnTo>
                  <a:lnTo>
                    <a:pt x="1958" y="4237"/>
                  </a:lnTo>
                  <a:lnTo>
                    <a:pt x="1952" y="4237"/>
                  </a:lnTo>
                  <a:lnTo>
                    <a:pt x="1946" y="4241"/>
                  </a:lnTo>
                  <a:lnTo>
                    <a:pt x="1943" y="4243"/>
                  </a:lnTo>
                  <a:lnTo>
                    <a:pt x="1938" y="4244"/>
                  </a:lnTo>
                  <a:lnTo>
                    <a:pt x="1940" y="4249"/>
                  </a:lnTo>
                  <a:lnTo>
                    <a:pt x="1938" y="4253"/>
                  </a:lnTo>
                  <a:lnTo>
                    <a:pt x="1936" y="4254"/>
                  </a:lnTo>
                  <a:lnTo>
                    <a:pt x="1935" y="4254"/>
                  </a:lnTo>
                  <a:lnTo>
                    <a:pt x="1928" y="4254"/>
                  </a:lnTo>
                  <a:lnTo>
                    <a:pt x="1924" y="4251"/>
                  </a:lnTo>
                  <a:lnTo>
                    <a:pt x="1923" y="4246"/>
                  </a:lnTo>
                  <a:lnTo>
                    <a:pt x="1923" y="4241"/>
                  </a:lnTo>
                  <a:lnTo>
                    <a:pt x="1923" y="4229"/>
                  </a:lnTo>
                  <a:lnTo>
                    <a:pt x="1921" y="4224"/>
                  </a:lnTo>
                  <a:lnTo>
                    <a:pt x="1917" y="4219"/>
                  </a:lnTo>
                  <a:lnTo>
                    <a:pt x="1912" y="4217"/>
                  </a:lnTo>
                  <a:lnTo>
                    <a:pt x="1904" y="4217"/>
                  </a:lnTo>
                  <a:lnTo>
                    <a:pt x="1897" y="4217"/>
                  </a:lnTo>
                  <a:lnTo>
                    <a:pt x="1892" y="4219"/>
                  </a:lnTo>
                  <a:lnTo>
                    <a:pt x="1890" y="4224"/>
                  </a:lnTo>
                  <a:lnTo>
                    <a:pt x="1888" y="4231"/>
                  </a:lnTo>
                  <a:lnTo>
                    <a:pt x="1890" y="4244"/>
                  </a:lnTo>
                  <a:lnTo>
                    <a:pt x="1890" y="4251"/>
                  </a:lnTo>
                  <a:lnTo>
                    <a:pt x="1890" y="4258"/>
                  </a:lnTo>
                  <a:lnTo>
                    <a:pt x="1885" y="4256"/>
                  </a:lnTo>
                  <a:lnTo>
                    <a:pt x="1880" y="4253"/>
                  </a:lnTo>
                  <a:lnTo>
                    <a:pt x="1878" y="4248"/>
                  </a:lnTo>
                  <a:lnTo>
                    <a:pt x="1875" y="4243"/>
                  </a:lnTo>
                  <a:lnTo>
                    <a:pt x="1873" y="4229"/>
                  </a:lnTo>
                  <a:lnTo>
                    <a:pt x="1870" y="4217"/>
                  </a:lnTo>
                  <a:lnTo>
                    <a:pt x="1865" y="4220"/>
                  </a:lnTo>
                  <a:lnTo>
                    <a:pt x="1858" y="4222"/>
                  </a:lnTo>
                  <a:lnTo>
                    <a:pt x="1842" y="4225"/>
                  </a:lnTo>
                  <a:lnTo>
                    <a:pt x="1829" y="4227"/>
                  </a:lnTo>
                  <a:lnTo>
                    <a:pt x="1815" y="4231"/>
                  </a:lnTo>
                  <a:lnTo>
                    <a:pt x="1815" y="4224"/>
                  </a:lnTo>
                  <a:lnTo>
                    <a:pt x="1812" y="4220"/>
                  </a:lnTo>
                  <a:lnTo>
                    <a:pt x="1810" y="4215"/>
                  </a:lnTo>
                  <a:lnTo>
                    <a:pt x="1808" y="4210"/>
                  </a:lnTo>
                  <a:lnTo>
                    <a:pt x="1800" y="4215"/>
                  </a:lnTo>
                  <a:lnTo>
                    <a:pt x="1796" y="4219"/>
                  </a:lnTo>
                  <a:lnTo>
                    <a:pt x="1795" y="4224"/>
                  </a:lnTo>
                  <a:lnTo>
                    <a:pt x="1790" y="4220"/>
                  </a:lnTo>
                  <a:lnTo>
                    <a:pt x="1786" y="4219"/>
                  </a:lnTo>
                  <a:lnTo>
                    <a:pt x="1783" y="4220"/>
                  </a:lnTo>
                  <a:lnTo>
                    <a:pt x="1781" y="4224"/>
                  </a:lnTo>
                  <a:lnTo>
                    <a:pt x="1774" y="4224"/>
                  </a:lnTo>
                  <a:lnTo>
                    <a:pt x="1769" y="4227"/>
                  </a:lnTo>
                  <a:lnTo>
                    <a:pt x="1766" y="4229"/>
                  </a:lnTo>
                  <a:lnTo>
                    <a:pt x="1761" y="4231"/>
                  </a:lnTo>
                  <a:lnTo>
                    <a:pt x="1755" y="4231"/>
                  </a:lnTo>
                  <a:lnTo>
                    <a:pt x="1752" y="4232"/>
                  </a:lnTo>
                  <a:lnTo>
                    <a:pt x="1749" y="4234"/>
                  </a:lnTo>
                  <a:lnTo>
                    <a:pt x="1747" y="4237"/>
                  </a:lnTo>
                  <a:lnTo>
                    <a:pt x="1747" y="4244"/>
                  </a:lnTo>
                  <a:lnTo>
                    <a:pt x="1747" y="4251"/>
                  </a:lnTo>
                  <a:lnTo>
                    <a:pt x="1750" y="4256"/>
                  </a:lnTo>
                  <a:lnTo>
                    <a:pt x="1755" y="4260"/>
                  </a:lnTo>
                  <a:lnTo>
                    <a:pt x="1764" y="4263"/>
                  </a:lnTo>
                  <a:lnTo>
                    <a:pt x="1774" y="4265"/>
                  </a:lnTo>
                  <a:lnTo>
                    <a:pt x="1781" y="4263"/>
                  </a:lnTo>
                  <a:lnTo>
                    <a:pt x="1786" y="4265"/>
                  </a:lnTo>
                  <a:lnTo>
                    <a:pt x="1795" y="4268"/>
                  </a:lnTo>
                  <a:lnTo>
                    <a:pt x="1803" y="4271"/>
                  </a:lnTo>
                  <a:lnTo>
                    <a:pt x="1808" y="4273"/>
                  </a:lnTo>
                  <a:lnTo>
                    <a:pt x="1815" y="4271"/>
                  </a:lnTo>
                  <a:lnTo>
                    <a:pt x="1817" y="4275"/>
                  </a:lnTo>
                  <a:lnTo>
                    <a:pt x="1820" y="4277"/>
                  </a:lnTo>
                  <a:lnTo>
                    <a:pt x="1829" y="4278"/>
                  </a:lnTo>
                  <a:lnTo>
                    <a:pt x="1829" y="4292"/>
                  </a:lnTo>
                  <a:lnTo>
                    <a:pt x="1836" y="4290"/>
                  </a:lnTo>
                  <a:lnTo>
                    <a:pt x="1842" y="4290"/>
                  </a:lnTo>
                  <a:lnTo>
                    <a:pt x="1851" y="4294"/>
                  </a:lnTo>
                  <a:lnTo>
                    <a:pt x="1859" y="4297"/>
                  </a:lnTo>
                  <a:lnTo>
                    <a:pt x="1865" y="4299"/>
                  </a:lnTo>
                  <a:lnTo>
                    <a:pt x="1870" y="4299"/>
                  </a:lnTo>
                  <a:lnTo>
                    <a:pt x="1870" y="4311"/>
                  </a:lnTo>
                  <a:lnTo>
                    <a:pt x="1871" y="4321"/>
                  </a:lnTo>
                  <a:lnTo>
                    <a:pt x="1875" y="4329"/>
                  </a:lnTo>
                  <a:lnTo>
                    <a:pt x="1878" y="4338"/>
                  </a:lnTo>
                  <a:lnTo>
                    <a:pt x="1883" y="4345"/>
                  </a:lnTo>
                  <a:lnTo>
                    <a:pt x="1887" y="4353"/>
                  </a:lnTo>
                  <a:lnTo>
                    <a:pt x="1890" y="4362"/>
                  </a:lnTo>
                  <a:lnTo>
                    <a:pt x="1890" y="4374"/>
                  </a:lnTo>
                  <a:lnTo>
                    <a:pt x="1917" y="4387"/>
                  </a:lnTo>
                  <a:lnTo>
                    <a:pt x="1926" y="4389"/>
                  </a:lnTo>
                  <a:lnTo>
                    <a:pt x="1933" y="4389"/>
                  </a:lnTo>
                  <a:lnTo>
                    <a:pt x="1936" y="4391"/>
                  </a:lnTo>
                  <a:lnTo>
                    <a:pt x="1938" y="4393"/>
                  </a:lnTo>
                  <a:lnTo>
                    <a:pt x="1938" y="4396"/>
                  </a:lnTo>
                  <a:lnTo>
                    <a:pt x="1938" y="4401"/>
                  </a:lnTo>
                  <a:lnTo>
                    <a:pt x="1923" y="4398"/>
                  </a:lnTo>
                  <a:lnTo>
                    <a:pt x="1909" y="4393"/>
                  </a:lnTo>
                  <a:lnTo>
                    <a:pt x="1883" y="4381"/>
                  </a:lnTo>
                  <a:lnTo>
                    <a:pt x="1883" y="4370"/>
                  </a:lnTo>
                  <a:lnTo>
                    <a:pt x="1882" y="4360"/>
                  </a:lnTo>
                  <a:lnTo>
                    <a:pt x="1877" y="4353"/>
                  </a:lnTo>
                  <a:lnTo>
                    <a:pt x="1873" y="4347"/>
                  </a:lnTo>
                  <a:lnTo>
                    <a:pt x="1868" y="4340"/>
                  </a:lnTo>
                  <a:lnTo>
                    <a:pt x="1865" y="4333"/>
                  </a:lnTo>
                  <a:lnTo>
                    <a:pt x="1863" y="4323"/>
                  </a:lnTo>
                  <a:lnTo>
                    <a:pt x="1863" y="4312"/>
                  </a:lnTo>
                  <a:lnTo>
                    <a:pt x="1849" y="4309"/>
                  </a:lnTo>
                  <a:lnTo>
                    <a:pt x="1839" y="4309"/>
                  </a:lnTo>
                  <a:lnTo>
                    <a:pt x="1827" y="4311"/>
                  </a:lnTo>
                  <a:lnTo>
                    <a:pt x="1817" y="4314"/>
                  </a:lnTo>
                  <a:lnTo>
                    <a:pt x="1795" y="4323"/>
                  </a:lnTo>
                  <a:lnTo>
                    <a:pt x="1783" y="4326"/>
                  </a:lnTo>
                  <a:lnTo>
                    <a:pt x="1767" y="4326"/>
                  </a:lnTo>
                  <a:lnTo>
                    <a:pt x="1769" y="4343"/>
                  </a:lnTo>
                  <a:lnTo>
                    <a:pt x="1771" y="4358"/>
                  </a:lnTo>
                  <a:lnTo>
                    <a:pt x="1776" y="4372"/>
                  </a:lnTo>
                  <a:lnTo>
                    <a:pt x="1781" y="4384"/>
                  </a:lnTo>
                  <a:lnTo>
                    <a:pt x="1786" y="4398"/>
                  </a:lnTo>
                  <a:lnTo>
                    <a:pt x="1790" y="4410"/>
                  </a:lnTo>
                  <a:lnTo>
                    <a:pt x="1793" y="4425"/>
                  </a:lnTo>
                  <a:lnTo>
                    <a:pt x="1795" y="4442"/>
                  </a:lnTo>
                  <a:lnTo>
                    <a:pt x="1791" y="4440"/>
                  </a:lnTo>
                  <a:lnTo>
                    <a:pt x="1790" y="4437"/>
                  </a:lnTo>
                  <a:lnTo>
                    <a:pt x="1788" y="4428"/>
                  </a:lnTo>
                  <a:lnTo>
                    <a:pt x="1786" y="4425"/>
                  </a:lnTo>
                  <a:lnTo>
                    <a:pt x="1784" y="4422"/>
                  </a:lnTo>
                  <a:lnTo>
                    <a:pt x="1781" y="4420"/>
                  </a:lnTo>
                  <a:lnTo>
                    <a:pt x="1781" y="4415"/>
                  </a:lnTo>
                  <a:lnTo>
                    <a:pt x="1779" y="4408"/>
                  </a:lnTo>
                  <a:lnTo>
                    <a:pt x="1778" y="4401"/>
                  </a:lnTo>
                  <a:lnTo>
                    <a:pt x="1774" y="4396"/>
                  </a:lnTo>
                  <a:lnTo>
                    <a:pt x="1774" y="4387"/>
                  </a:lnTo>
                  <a:lnTo>
                    <a:pt x="1764" y="4364"/>
                  </a:lnTo>
                  <a:lnTo>
                    <a:pt x="1761" y="4350"/>
                  </a:lnTo>
                  <a:lnTo>
                    <a:pt x="1761" y="4341"/>
                  </a:lnTo>
                  <a:lnTo>
                    <a:pt x="1761" y="4333"/>
                  </a:lnTo>
                  <a:lnTo>
                    <a:pt x="1750" y="4335"/>
                  </a:lnTo>
                  <a:lnTo>
                    <a:pt x="1743" y="4338"/>
                  </a:lnTo>
                  <a:lnTo>
                    <a:pt x="1735" y="4343"/>
                  </a:lnTo>
                  <a:lnTo>
                    <a:pt x="1726" y="4347"/>
                  </a:lnTo>
                  <a:lnTo>
                    <a:pt x="1718" y="4348"/>
                  </a:lnTo>
                  <a:lnTo>
                    <a:pt x="1709" y="4350"/>
                  </a:lnTo>
                  <a:lnTo>
                    <a:pt x="1701" y="4352"/>
                  </a:lnTo>
                  <a:lnTo>
                    <a:pt x="1692" y="4353"/>
                  </a:lnTo>
                  <a:lnTo>
                    <a:pt x="1697" y="4345"/>
                  </a:lnTo>
                  <a:lnTo>
                    <a:pt x="1701" y="4341"/>
                  </a:lnTo>
                  <a:lnTo>
                    <a:pt x="1706" y="4340"/>
                  </a:lnTo>
                  <a:lnTo>
                    <a:pt x="1702" y="4335"/>
                  </a:lnTo>
                  <a:lnTo>
                    <a:pt x="1699" y="4329"/>
                  </a:lnTo>
                  <a:lnTo>
                    <a:pt x="1694" y="4326"/>
                  </a:lnTo>
                  <a:lnTo>
                    <a:pt x="1692" y="4319"/>
                  </a:lnTo>
                  <a:lnTo>
                    <a:pt x="1689" y="4314"/>
                  </a:lnTo>
                  <a:lnTo>
                    <a:pt x="1687" y="4307"/>
                  </a:lnTo>
                  <a:lnTo>
                    <a:pt x="1684" y="4302"/>
                  </a:lnTo>
                  <a:lnTo>
                    <a:pt x="1682" y="4300"/>
                  </a:lnTo>
                  <a:lnTo>
                    <a:pt x="1679" y="4299"/>
                  </a:lnTo>
                  <a:lnTo>
                    <a:pt x="1665" y="4299"/>
                  </a:lnTo>
                  <a:lnTo>
                    <a:pt x="1660" y="4300"/>
                  </a:lnTo>
                  <a:lnTo>
                    <a:pt x="1656" y="4302"/>
                  </a:lnTo>
                  <a:lnTo>
                    <a:pt x="1650" y="4309"/>
                  </a:lnTo>
                  <a:lnTo>
                    <a:pt x="1646" y="4318"/>
                  </a:lnTo>
                  <a:lnTo>
                    <a:pt x="1644" y="4329"/>
                  </a:lnTo>
                  <a:lnTo>
                    <a:pt x="1644" y="4341"/>
                  </a:lnTo>
                  <a:lnTo>
                    <a:pt x="1644" y="4367"/>
                  </a:lnTo>
                  <a:lnTo>
                    <a:pt x="1648" y="4374"/>
                  </a:lnTo>
                  <a:lnTo>
                    <a:pt x="1653" y="4379"/>
                  </a:lnTo>
                  <a:lnTo>
                    <a:pt x="1661" y="4381"/>
                  </a:lnTo>
                  <a:lnTo>
                    <a:pt x="1672" y="4381"/>
                  </a:lnTo>
                  <a:lnTo>
                    <a:pt x="1667" y="4387"/>
                  </a:lnTo>
                  <a:lnTo>
                    <a:pt x="1665" y="4394"/>
                  </a:lnTo>
                  <a:lnTo>
                    <a:pt x="1667" y="4401"/>
                  </a:lnTo>
                  <a:lnTo>
                    <a:pt x="1672" y="4408"/>
                  </a:lnTo>
                  <a:lnTo>
                    <a:pt x="1673" y="4413"/>
                  </a:lnTo>
                  <a:lnTo>
                    <a:pt x="1675" y="4416"/>
                  </a:lnTo>
                  <a:lnTo>
                    <a:pt x="1682" y="4422"/>
                  </a:lnTo>
                  <a:lnTo>
                    <a:pt x="1689" y="4427"/>
                  </a:lnTo>
                  <a:lnTo>
                    <a:pt x="1690" y="4430"/>
                  </a:lnTo>
                  <a:lnTo>
                    <a:pt x="1692" y="4435"/>
                  </a:lnTo>
                  <a:lnTo>
                    <a:pt x="1694" y="4437"/>
                  </a:lnTo>
                  <a:lnTo>
                    <a:pt x="1696" y="4439"/>
                  </a:lnTo>
                  <a:lnTo>
                    <a:pt x="1699" y="4442"/>
                  </a:lnTo>
                  <a:lnTo>
                    <a:pt x="1701" y="4447"/>
                  </a:lnTo>
                  <a:lnTo>
                    <a:pt x="1702" y="4449"/>
                  </a:lnTo>
                  <a:lnTo>
                    <a:pt x="1706" y="4449"/>
                  </a:lnTo>
                  <a:lnTo>
                    <a:pt x="1709" y="4451"/>
                  </a:lnTo>
                  <a:lnTo>
                    <a:pt x="1711" y="4454"/>
                  </a:lnTo>
                  <a:lnTo>
                    <a:pt x="1713" y="4462"/>
                  </a:lnTo>
                  <a:lnTo>
                    <a:pt x="1708" y="4459"/>
                  </a:lnTo>
                  <a:lnTo>
                    <a:pt x="1701" y="4457"/>
                  </a:lnTo>
                  <a:lnTo>
                    <a:pt x="1696" y="4454"/>
                  </a:lnTo>
                  <a:lnTo>
                    <a:pt x="1694" y="4452"/>
                  </a:lnTo>
                  <a:lnTo>
                    <a:pt x="1692" y="4449"/>
                  </a:lnTo>
                  <a:lnTo>
                    <a:pt x="1689" y="4444"/>
                  </a:lnTo>
                  <a:lnTo>
                    <a:pt x="1685" y="4439"/>
                  </a:lnTo>
                  <a:lnTo>
                    <a:pt x="1680" y="4435"/>
                  </a:lnTo>
                  <a:lnTo>
                    <a:pt x="1679" y="4428"/>
                  </a:lnTo>
                  <a:lnTo>
                    <a:pt x="1675" y="4430"/>
                  </a:lnTo>
                  <a:lnTo>
                    <a:pt x="1673" y="4433"/>
                  </a:lnTo>
                  <a:lnTo>
                    <a:pt x="1672" y="4442"/>
                  </a:lnTo>
                  <a:lnTo>
                    <a:pt x="1668" y="4442"/>
                  </a:lnTo>
                  <a:lnTo>
                    <a:pt x="1667" y="4444"/>
                  </a:lnTo>
                  <a:lnTo>
                    <a:pt x="1665" y="4449"/>
                  </a:lnTo>
                  <a:lnTo>
                    <a:pt x="1660" y="4447"/>
                  </a:lnTo>
                  <a:lnTo>
                    <a:pt x="1658" y="4444"/>
                  </a:lnTo>
                  <a:lnTo>
                    <a:pt x="1658" y="4440"/>
                  </a:lnTo>
                  <a:lnTo>
                    <a:pt x="1660" y="4435"/>
                  </a:lnTo>
                  <a:lnTo>
                    <a:pt x="1665" y="4427"/>
                  </a:lnTo>
                  <a:lnTo>
                    <a:pt x="1667" y="4422"/>
                  </a:lnTo>
                  <a:lnTo>
                    <a:pt x="1665" y="4415"/>
                  </a:lnTo>
                  <a:lnTo>
                    <a:pt x="1661" y="4408"/>
                  </a:lnTo>
                  <a:lnTo>
                    <a:pt x="1656" y="4403"/>
                  </a:lnTo>
                  <a:lnTo>
                    <a:pt x="1651" y="4398"/>
                  </a:lnTo>
                  <a:lnTo>
                    <a:pt x="1644" y="4394"/>
                  </a:lnTo>
                  <a:lnTo>
                    <a:pt x="1636" y="4394"/>
                  </a:lnTo>
                  <a:lnTo>
                    <a:pt x="1629" y="4396"/>
                  </a:lnTo>
                  <a:lnTo>
                    <a:pt x="1624" y="4399"/>
                  </a:lnTo>
                  <a:lnTo>
                    <a:pt x="1617" y="4401"/>
                  </a:lnTo>
                  <a:lnTo>
                    <a:pt x="1614" y="4403"/>
                  </a:lnTo>
                  <a:lnTo>
                    <a:pt x="1612" y="4404"/>
                  </a:lnTo>
                  <a:lnTo>
                    <a:pt x="1610" y="4411"/>
                  </a:lnTo>
                  <a:lnTo>
                    <a:pt x="1610" y="4428"/>
                  </a:lnTo>
                  <a:lnTo>
                    <a:pt x="1607" y="4428"/>
                  </a:lnTo>
                  <a:lnTo>
                    <a:pt x="1605" y="4427"/>
                  </a:lnTo>
                  <a:lnTo>
                    <a:pt x="1603" y="4422"/>
                  </a:lnTo>
                  <a:lnTo>
                    <a:pt x="1603" y="4408"/>
                  </a:lnTo>
                  <a:lnTo>
                    <a:pt x="1595" y="4408"/>
                  </a:lnTo>
                  <a:lnTo>
                    <a:pt x="1590" y="4406"/>
                  </a:lnTo>
                  <a:lnTo>
                    <a:pt x="1586" y="4403"/>
                  </a:lnTo>
                  <a:lnTo>
                    <a:pt x="1583" y="4398"/>
                  </a:lnTo>
                  <a:lnTo>
                    <a:pt x="1580" y="4393"/>
                  </a:lnTo>
                  <a:lnTo>
                    <a:pt x="1576" y="4389"/>
                  </a:lnTo>
                  <a:lnTo>
                    <a:pt x="1569" y="4387"/>
                  </a:lnTo>
                  <a:lnTo>
                    <a:pt x="1563" y="4387"/>
                  </a:lnTo>
                  <a:lnTo>
                    <a:pt x="1557" y="4389"/>
                  </a:lnTo>
                  <a:lnTo>
                    <a:pt x="1554" y="4391"/>
                  </a:lnTo>
                  <a:lnTo>
                    <a:pt x="1551" y="4394"/>
                  </a:lnTo>
                  <a:lnTo>
                    <a:pt x="1549" y="4399"/>
                  </a:lnTo>
                  <a:lnTo>
                    <a:pt x="1549" y="4410"/>
                  </a:lnTo>
                  <a:lnTo>
                    <a:pt x="1549" y="4422"/>
                  </a:lnTo>
                  <a:lnTo>
                    <a:pt x="1551" y="4427"/>
                  </a:lnTo>
                  <a:lnTo>
                    <a:pt x="1552" y="4430"/>
                  </a:lnTo>
                  <a:lnTo>
                    <a:pt x="1559" y="4435"/>
                  </a:lnTo>
                  <a:lnTo>
                    <a:pt x="1561" y="4439"/>
                  </a:lnTo>
                  <a:lnTo>
                    <a:pt x="1563" y="4444"/>
                  </a:lnTo>
                  <a:lnTo>
                    <a:pt x="1564" y="4449"/>
                  </a:lnTo>
                  <a:lnTo>
                    <a:pt x="1563" y="4456"/>
                  </a:lnTo>
                  <a:lnTo>
                    <a:pt x="1556" y="4456"/>
                  </a:lnTo>
                  <a:lnTo>
                    <a:pt x="1551" y="4456"/>
                  </a:lnTo>
                  <a:lnTo>
                    <a:pt x="1549" y="4452"/>
                  </a:lnTo>
                  <a:lnTo>
                    <a:pt x="1544" y="4447"/>
                  </a:lnTo>
                  <a:lnTo>
                    <a:pt x="1542" y="4444"/>
                  </a:lnTo>
                  <a:lnTo>
                    <a:pt x="1539" y="4442"/>
                  </a:lnTo>
                  <a:lnTo>
                    <a:pt x="1534" y="4442"/>
                  </a:lnTo>
                  <a:lnTo>
                    <a:pt x="1528" y="4442"/>
                  </a:lnTo>
                  <a:lnTo>
                    <a:pt x="1530" y="4439"/>
                  </a:lnTo>
                  <a:lnTo>
                    <a:pt x="1534" y="4437"/>
                  </a:lnTo>
                  <a:lnTo>
                    <a:pt x="1539" y="4432"/>
                  </a:lnTo>
                  <a:lnTo>
                    <a:pt x="1542" y="4430"/>
                  </a:lnTo>
                  <a:lnTo>
                    <a:pt x="1544" y="4427"/>
                  </a:lnTo>
                  <a:lnTo>
                    <a:pt x="1544" y="4422"/>
                  </a:lnTo>
                  <a:lnTo>
                    <a:pt x="1542" y="4415"/>
                  </a:lnTo>
                  <a:lnTo>
                    <a:pt x="1542" y="4381"/>
                  </a:lnTo>
                  <a:lnTo>
                    <a:pt x="1547" y="4381"/>
                  </a:lnTo>
                  <a:lnTo>
                    <a:pt x="1552" y="4379"/>
                  </a:lnTo>
                  <a:lnTo>
                    <a:pt x="1561" y="4376"/>
                  </a:lnTo>
                  <a:lnTo>
                    <a:pt x="1566" y="4374"/>
                  </a:lnTo>
                  <a:lnTo>
                    <a:pt x="1569" y="4372"/>
                  </a:lnTo>
                  <a:lnTo>
                    <a:pt x="1573" y="4376"/>
                  </a:lnTo>
                  <a:lnTo>
                    <a:pt x="1576" y="4381"/>
                  </a:lnTo>
                  <a:lnTo>
                    <a:pt x="1583" y="4384"/>
                  </a:lnTo>
                  <a:lnTo>
                    <a:pt x="1588" y="4389"/>
                  </a:lnTo>
                  <a:lnTo>
                    <a:pt x="1593" y="4394"/>
                  </a:lnTo>
                  <a:lnTo>
                    <a:pt x="1597" y="4401"/>
                  </a:lnTo>
                  <a:lnTo>
                    <a:pt x="1605" y="4398"/>
                  </a:lnTo>
                  <a:lnTo>
                    <a:pt x="1614" y="4391"/>
                  </a:lnTo>
                  <a:lnTo>
                    <a:pt x="1624" y="4387"/>
                  </a:lnTo>
                  <a:lnTo>
                    <a:pt x="1631" y="4387"/>
                  </a:lnTo>
                  <a:lnTo>
                    <a:pt x="1638" y="4387"/>
                  </a:lnTo>
                  <a:lnTo>
                    <a:pt x="1638" y="4360"/>
                  </a:lnTo>
                  <a:lnTo>
                    <a:pt x="1634" y="4353"/>
                  </a:lnTo>
                  <a:lnTo>
                    <a:pt x="1629" y="4348"/>
                  </a:lnTo>
                  <a:lnTo>
                    <a:pt x="1621" y="4347"/>
                  </a:lnTo>
                  <a:lnTo>
                    <a:pt x="1610" y="4347"/>
                  </a:lnTo>
                  <a:lnTo>
                    <a:pt x="1600" y="4347"/>
                  </a:lnTo>
                  <a:lnTo>
                    <a:pt x="1590" y="4347"/>
                  </a:lnTo>
                  <a:lnTo>
                    <a:pt x="1585" y="4347"/>
                  </a:lnTo>
                  <a:lnTo>
                    <a:pt x="1583" y="4350"/>
                  </a:lnTo>
                  <a:lnTo>
                    <a:pt x="1581" y="4353"/>
                  </a:lnTo>
                  <a:lnTo>
                    <a:pt x="1583" y="4360"/>
                  </a:lnTo>
                  <a:lnTo>
                    <a:pt x="1575" y="4355"/>
                  </a:lnTo>
                  <a:lnTo>
                    <a:pt x="1569" y="4353"/>
                  </a:lnTo>
                  <a:lnTo>
                    <a:pt x="1563" y="4353"/>
                  </a:lnTo>
                  <a:lnTo>
                    <a:pt x="1554" y="4358"/>
                  </a:lnTo>
                  <a:lnTo>
                    <a:pt x="1551" y="4362"/>
                  </a:lnTo>
                  <a:lnTo>
                    <a:pt x="1549" y="4367"/>
                  </a:lnTo>
                  <a:lnTo>
                    <a:pt x="1542" y="4367"/>
                  </a:lnTo>
                  <a:lnTo>
                    <a:pt x="1539" y="4370"/>
                  </a:lnTo>
                  <a:lnTo>
                    <a:pt x="1535" y="4376"/>
                  </a:lnTo>
                  <a:lnTo>
                    <a:pt x="1535" y="4381"/>
                  </a:lnTo>
                  <a:lnTo>
                    <a:pt x="1535" y="4387"/>
                  </a:lnTo>
                  <a:lnTo>
                    <a:pt x="1530" y="4386"/>
                  </a:lnTo>
                  <a:lnTo>
                    <a:pt x="1527" y="4382"/>
                  </a:lnTo>
                  <a:lnTo>
                    <a:pt x="1520" y="4376"/>
                  </a:lnTo>
                  <a:lnTo>
                    <a:pt x="1517" y="4372"/>
                  </a:lnTo>
                  <a:lnTo>
                    <a:pt x="1513" y="4369"/>
                  </a:lnTo>
                  <a:lnTo>
                    <a:pt x="1508" y="4367"/>
                  </a:lnTo>
                  <a:lnTo>
                    <a:pt x="1501" y="4367"/>
                  </a:lnTo>
                  <a:lnTo>
                    <a:pt x="1496" y="4370"/>
                  </a:lnTo>
                  <a:lnTo>
                    <a:pt x="1489" y="4372"/>
                  </a:lnTo>
                  <a:lnTo>
                    <a:pt x="1482" y="4374"/>
                  </a:lnTo>
                  <a:lnTo>
                    <a:pt x="1474" y="4374"/>
                  </a:lnTo>
                  <a:lnTo>
                    <a:pt x="1472" y="4384"/>
                  </a:lnTo>
                  <a:lnTo>
                    <a:pt x="1474" y="4393"/>
                  </a:lnTo>
                  <a:lnTo>
                    <a:pt x="1476" y="4399"/>
                  </a:lnTo>
                  <a:lnTo>
                    <a:pt x="1479" y="4406"/>
                  </a:lnTo>
                  <a:lnTo>
                    <a:pt x="1488" y="4416"/>
                  </a:lnTo>
                  <a:lnTo>
                    <a:pt x="1494" y="4428"/>
                  </a:lnTo>
                  <a:lnTo>
                    <a:pt x="1505" y="4430"/>
                  </a:lnTo>
                  <a:lnTo>
                    <a:pt x="1510" y="4432"/>
                  </a:lnTo>
                  <a:lnTo>
                    <a:pt x="1513" y="4435"/>
                  </a:lnTo>
                  <a:lnTo>
                    <a:pt x="1513" y="4440"/>
                  </a:lnTo>
                  <a:lnTo>
                    <a:pt x="1510" y="4454"/>
                  </a:lnTo>
                  <a:lnTo>
                    <a:pt x="1508" y="4461"/>
                  </a:lnTo>
                  <a:lnTo>
                    <a:pt x="1508" y="4469"/>
                  </a:lnTo>
                  <a:lnTo>
                    <a:pt x="1498" y="4469"/>
                  </a:lnTo>
                  <a:lnTo>
                    <a:pt x="1494" y="4468"/>
                  </a:lnTo>
                  <a:lnTo>
                    <a:pt x="1491" y="4466"/>
                  </a:lnTo>
                  <a:lnTo>
                    <a:pt x="1489" y="4462"/>
                  </a:lnTo>
                  <a:lnTo>
                    <a:pt x="1488" y="4459"/>
                  </a:lnTo>
                  <a:lnTo>
                    <a:pt x="1488" y="4449"/>
                  </a:lnTo>
                  <a:lnTo>
                    <a:pt x="1447" y="4449"/>
                  </a:lnTo>
                  <a:lnTo>
                    <a:pt x="1447" y="4457"/>
                  </a:lnTo>
                  <a:lnTo>
                    <a:pt x="1447" y="4464"/>
                  </a:lnTo>
                  <a:lnTo>
                    <a:pt x="1448" y="4471"/>
                  </a:lnTo>
                  <a:lnTo>
                    <a:pt x="1450" y="4476"/>
                  </a:lnTo>
                  <a:lnTo>
                    <a:pt x="1457" y="4485"/>
                  </a:lnTo>
                  <a:lnTo>
                    <a:pt x="1467" y="4490"/>
                  </a:lnTo>
                  <a:lnTo>
                    <a:pt x="1477" y="4495"/>
                  </a:lnTo>
                  <a:lnTo>
                    <a:pt x="1488" y="4500"/>
                  </a:lnTo>
                  <a:lnTo>
                    <a:pt x="1498" y="4505"/>
                  </a:lnTo>
                  <a:lnTo>
                    <a:pt x="1508" y="4510"/>
                  </a:lnTo>
                  <a:lnTo>
                    <a:pt x="1515" y="4512"/>
                  </a:lnTo>
                  <a:lnTo>
                    <a:pt x="1522" y="4512"/>
                  </a:lnTo>
                  <a:lnTo>
                    <a:pt x="1530" y="4508"/>
                  </a:lnTo>
                  <a:lnTo>
                    <a:pt x="1539" y="4505"/>
                  </a:lnTo>
                  <a:lnTo>
                    <a:pt x="1544" y="4503"/>
                  </a:lnTo>
                  <a:lnTo>
                    <a:pt x="1549" y="4503"/>
                  </a:lnTo>
                  <a:lnTo>
                    <a:pt x="1551" y="4507"/>
                  </a:lnTo>
                  <a:lnTo>
                    <a:pt x="1554" y="4508"/>
                  </a:lnTo>
                  <a:lnTo>
                    <a:pt x="1563" y="4510"/>
                  </a:lnTo>
                  <a:lnTo>
                    <a:pt x="1568" y="4510"/>
                  </a:lnTo>
                  <a:lnTo>
                    <a:pt x="1573" y="4512"/>
                  </a:lnTo>
                  <a:lnTo>
                    <a:pt x="1581" y="4515"/>
                  </a:lnTo>
                  <a:lnTo>
                    <a:pt x="1588" y="4520"/>
                  </a:lnTo>
                  <a:lnTo>
                    <a:pt x="1597" y="4524"/>
                  </a:lnTo>
                  <a:lnTo>
                    <a:pt x="1644" y="4524"/>
                  </a:lnTo>
                  <a:lnTo>
                    <a:pt x="1641" y="4531"/>
                  </a:lnTo>
                  <a:lnTo>
                    <a:pt x="1636" y="4536"/>
                  </a:lnTo>
                  <a:lnTo>
                    <a:pt x="1627" y="4537"/>
                  </a:lnTo>
                  <a:lnTo>
                    <a:pt x="1617" y="4537"/>
                  </a:lnTo>
                  <a:lnTo>
                    <a:pt x="1619" y="4543"/>
                  </a:lnTo>
                  <a:lnTo>
                    <a:pt x="1622" y="4544"/>
                  </a:lnTo>
                  <a:lnTo>
                    <a:pt x="1627" y="4546"/>
                  </a:lnTo>
                  <a:lnTo>
                    <a:pt x="1632" y="4544"/>
                  </a:lnTo>
                  <a:lnTo>
                    <a:pt x="1646" y="4544"/>
                  </a:lnTo>
                  <a:lnTo>
                    <a:pt x="1653" y="4544"/>
                  </a:lnTo>
                  <a:lnTo>
                    <a:pt x="1658" y="4544"/>
                  </a:lnTo>
                  <a:lnTo>
                    <a:pt x="1663" y="4553"/>
                  </a:lnTo>
                  <a:lnTo>
                    <a:pt x="1667" y="4556"/>
                  </a:lnTo>
                  <a:lnTo>
                    <a:pt x="1672" y="4558"/>
                  </a:lnTo>
                  <a:lnTo>
                    <a:pt x="1720" y="4558"/>
                  </a:lnTo>
                  <a:lnTo>
                    <a:pt x="1720" y="4565"/>
                  </a:lnTo>
                  <a:lnTo>
                    <a:pt x="1679" y="4565"/>
                  </a:lnTo>
                  <a:lnTo>
                    <a:pt x="1682" y="4570"/>
                  </a:lnTo>
                  <a:lnTo>
                    <a:pt x="1684" y="4577"/>
                  </a:lnTo>
                  <a:lnTo>
                    <a:pt x="1687" y="4582"/>
                  </a:lnTo>
                  <a:lnTo>
                    <a:pt x="1689" y="4584"/>
                  </a:lnTo>
                  <a:lnTo>
                    <a:pt x="1692" y="4585"/>
                  </a:lnTo>
                  <a:lnTo>
                    <a:pt x="1689" y="4592"/>
                  </a:lnTo>
                  <a:lnTo>
                    <a:pt x="1687" y="4594"/>
                  </a:lnTo>
                  <a:lnTo>
                    <a:pt x="1684" y="4592"/>
                  </a:lnTo>
                  <a:lnTo>
                    <a:pt x="1682" y="4590"/>
                  </a:lnTo>
                  <a:lnTo>
                    <a:pt x="1677" y="4582"/>
                  </a:lnTo>
                  <a:lnTo>
                    <a:pt x="1673" y="4580"/>
                  </a:lnTo>
                  <a:lnTo>
                    <a:pt x="1672" y="4578"/>
                  </a:lnTo>
                  <a:lnTo>
                    <a:pt x="1668" y="4572"/>
                  </a:lnTo>
                  <a:lnTo>
                    <a:pt x="1663" y="4566"/>
                  </a:lnTo>
                  <a:lnTo>
                    <a:pt x="1658" y="4561"/>
                  </a:lnTo>
                  <a:lnTo>
                    <a:pt x="1651" y="4558"/>
                  </a:lnTo>
                  <a:lnTo>
                    <a:pt x="1651" y="4563"/>
                  </a:lnTo>
                  <a:lnTo>
                    <a:pt x="1653" y="4566"/>
                  </a:lnTo>
                  <a:lnTo>
                    <a:pt x="1655" y="4570"/>
                  </a:lnTo>
                  <a:lnTo>
                    <a:pt x="1658" y="4572"/>
                  </a:lnTo>
                  <a:lnTo>
                    <a:pt x="1656" y="4575"/>
                  </a:lnTo>
                  <a:lnTo>
                    <a:pt x="1653" y="4577"/>
                  </a:lnTo>
                  <a:lnTo>
                    <a:pt x="1644" y="4578"/>
                  </a:lnTo>
                  <a:lnTo>
                    <a:pt x="1644" y="4558"/>
                  </a:lnTo>
                  <a:lnTo>
                    <a:pt x="1643" y="4556"/>
                  </a:lnTo>
                  <a:lnTo>
                    <a:pt x="1641" y="4555"/>
                  </a:lnTo>
                  <a:lnTo>
                    <a:pt x="1638" y="4555"/>
                  </a:lnTo>
                  <a:lnTo>
                    <a:pt x="1631" y="4558"/>
                  </a:lnTo>
                  <a:lnTo>
                    <a:pt x="1624" y="4558"/>
                  </a:lnTo>
                  <a:lnTo>
                    <a:pt x="1624" y="4551"/>
                  </a:lnTo>
                  <a:lnTo>
                    <a:pt x="1621" y="4549"/>
                  </a:lnTo>
                  <a:lnTo>
                    <a:pt x="1614" y="4551"/>
                  </a:lnTo>
                  <a:lnTo>
                    <a:pt x="1609" y="4551"/>
                  </a:lnTo>
                  <a:lnTo>
                    <a:pt x="1603" y="4551"/>
                  </a:lnTo>
                  <a:lnTo>
                    <a:pt x="1598" y="4543"/>
                  </a:lnTo>
                  <a:lnTo>
                    <a:pt x="1592" y="4536"/>
                  </a:lnTo>
                  <a:lnTo>
                    <a:pt x="1585" y="4529"/>
                  </a:lnTo>
                  <a:lnTo>
                    <a:pt x="1576" y="4524"/>
                  </a:lnTo>
                  <a:lnTo>
                    <a:pt x="1549" y="4524"/>
                  </a:lnTo>
                  <a:lnTo>
                    <a:pt x="1542" y="4524"/>
                  </a:lnTo>
                  <a:lnTo>
                    <a:pt x="1535" y="4524"/>
                  </a:lnTo>
                  <a:lnTo>
                    <a:pt x="1530" y="4522"/>
                  </a:lnTo>
                  <a:lnTo>
                    <a:pt x="1528" y="4517"/>
                  </a:lnTo>
                  <a:lnTo>
                    <a:pt x="1523" y="4520"/>
                  </a:lnTo>
                  <a:lnTo>
                    <a:pt x="1517" y="4522"/>
                  </a:lnTo>
                  <a:lnTo>
                    <a:pt x="1511" y="4526"/>
                  </a:lnTo>
                  <a:lnTo>
                    <a:pt x="1510" y="4527"/>
                  </a:lnTo>
                  <a:lnTo>
                    <a:pt x="1508" y="4531"/>
                  </a:lnTo>
                  <a:lnTo>
                    <a:pt x="1499" y="4536"/>
                  </a:lnTo>
                  <a:lnTo>
                    <a:pt x="1494" y="4537"/>
                  </a:lnTo>
                  <a:lnTo>
                    <a:pt x="1488" y="4537"/>
                  </a:lnTo>
                  <a:lnTo>
                    <a:pt x="1484" y="4543"/>
                  </a:lnTo>
                  <a:lnTo>
                    <a:pt x="1481" y="4548"/>
                  </a:lnTo>
                  <a:lnTo>
                    <a:pt x="1476" y="4551"/>
                  </a:lnTo>
                  <a:lnTo>
                    <a:pt x="1474" y="4558"/>
                  </a:lnTo>
                  <a:lnTo>
                    <a:pt x="1467" y="4558"/>
                  </a:lnTo>
                  <a:lnTo>
                    <a:pt x="1464" y="4561"/>
                  </a:lnTo>
                  <a:lnTo>
                    <a:pt x="1460" y="4566"/>
                  </a:lnTo>
                  <a:lnTo>
                    <a:pt x="1460" y="4572"/>
                  </a:lnTo>
                  <a:lnTo>
                    <a:pt x="1452" y="4566"/>
                  </a:lnTo>
                  <a:lnTo>
                    <a:pt x="1447" y="4565"/>
                  </a:lnTo>
                  <a:lnTo>
                    <a:pt x="1440" y="4565"/>
                  </a:lnTo>
                  <a:lnTo>
                    <a:pt x="1435" y="4573"/>
                  </a:lnTo>
                  <a:lnTo>
                    <a:pt x="1431" y="4577"/>
                  </a:lnTo>
                  <a:lnTo>
                    <a:pt x="1426" y="4578"/>
                  </a:lnTo>
                  <a:lnTo>
                    <a:pt x="1426" y="4613"/>
                  </a:lnTo>
                  <a:lnTo>
                    <a:pt x="1430" y="4618"/>
                  </a:lnTo>
                  <a:lnTo>
                    <a:pt x="1431" y="4624"/>
                  </a:lnTo>
                  <a:lnTo>
                    <a:pt x="1435" y="4630"/>
                  </a:lnTo>
                  <a:lnTo>
                    <a:pt x="1436" y="4631"/>
                  </a:lnTo>
                  <a:lnTo>
                    <a:pt x="1440" y="4633"/>
                  </a:lnTo>
                  <a:lnTo>
                    <a:pt x="1442" y="4630"/>
                  </a:lnTo>
                  <a:lnTo>
                    <a:pt x="1443" y="4628"/>
                  </a:lnTo>
                  <a:lnTo>
                    <a:pt x="1450" y="4626"/>
                  </a:lnTo>
                  <a:lnTo>
                    <a:pt x="1467" y="4626"/>
                  </a:lnTo>
                  <a:lnTo>
                    <a:pt x="1501" y="4626"/>
                  </a:lnTo>
                  <a:lnTo>
                    <a:pt x="1498" y="4631"/>
                  </a:lnTo>
                  <a:lnTo>
                    <a:pt x="1494" y="4636"/>
                  </a:lnTo>
                  <a:lnTo>
                    <a:pt x="1488" y="4640"/>
                  </a:lnTo>
                  <a:lnTo>
                    <a:pt x="1481" y="4640"/>
                  </a:lnTo>
                  <a:lnTo>
                    <a:pt x="1477" y="4645"/>
                  </a:lnTo>
                  <a:lnTo>
                    <a:pt x="1476" y="4648"/>
                  </a:lnTo>
                  <a:lnTo>
                    <a:pt x="1477" y="4652"/>
                  </a:lnTo>
                  <a:lnTo>
                    <a:pt x="1481" y="4653"/>
                  </a:lnTo>
                  <a:lnTo>
                    <a:pt x="1481" y="4659"/>
                  </a:lnTo>
                  <a:lnTo>
                    <a:pt x="1477" y="4662"/>
                  </a:lnTo>
                  <a:lnTo>
                    <a:pt x="1474" y="4664"/>
                  </a:lnTo>
                  <a:lnTo>
                    <a:pt x="1469" y="4665"/>
                  </a:lnTo>
                  <a:lnTo>
                    <a:pt x="1464" y="4667"/>
                  </a:lnTo>
                  <a:lnTo>
                    <a:pt x="1460" y="4671"/>
                  </a:lnTo>
                  <a:lnTo>
                    <a:pt x="1459" y="4674"/>
                  </a:lnTo>
                  <a:lnTo>
                    <a:pt x="1460" y="4681"/>
                  </a:lnTo>
                  <a:lnTo>
                    <a:pt x="1467" y="4684"/>
                  </a:lnTo>
                  <a:lnTo>
                    <a:pt x="1476" y="4686"/>
                  </a:lnTo>
                  <a:lnTo>
                    <a:pt x="1496" y="4689"/>
                  </a:lnTo>
                  <a:lnTo>
                    <a:pt x="1505" y="4693"/>
                  </a:lnTo>
                  <a:lnTo>
                    <a:pt x="1513" y="4694"/>
                  </a:lnTo>
                  <a:lnTo>
                    <a:pt x="1518" y="4701"/>
                  </a:lnTo>
                  <a:lnTo>
                    <a:pt x="1522" y="4708"/>
                  </a:lnTo>
                  <a:lnTo>
                    <a:pt x="1522" y="4717"/>
                  </a:lnTo>
                  <a:lnTo>
                    <a:pt x="1520" y="4720"/>
                  </a:lnTo>
                  <a:lnTo>
                    <a:pt x="1518" y="4720"/>
                  </a:lnTo>
                  <a:lnTo>
                    <a:pt x="1515" y="4718"/>
                  </a:lnTo>
                  <a:lnTo>
                    <a:pt x="1508" y="4712"/>
                  </a:lnTo>
                  <a:lnTo>
                    <a:pt x="1505" y="4710"/>
                  </a:lnTo>
                  <a:lnTo>
                    <a:pt x="1501" y="4708"/>
                  </a:lnTo>
                  <a:lnTo>
                    <a:pt x="1494" y="4706"/>
                  </a:lnTo>
                  <a:lnTo>
                    <a:pt x="1489" y="4706"/>
                  </a:lnTo>
                  <a:lnTo>
                    <a:pt x="1482" y="4710"/>
                  </a:lnTo>
                  <a:lnTo>
                    <a:pt x="1477" y="4715"/>
                  </a:lnTo>
                  <a:lnTo>
                    <a:pt x="1472" y="4715"/>
                  </a:lnTo>
                  <a:lnTo>
                    <a:pt x="1467" y="4715"/>
                  </a:lnTo>
                  <a:lnTo>
                    <a:pt x="1465" y="4712"/>
                  </a:lnTo>
                  <a:lnTo>
                    <a:pt x="1464" y="4710"/>
                  </a:lnTo>
                  <a:lnTo>
                    <a:pt x="1457" y="4708"/>
                  </a:lnTo>
                  <a:lnTo>
                    <a:pt x="1440" y="4708"/>
                  </a:lnTo>
                  <a:lnTo>
                    <a:pt x="1440" y="4718"/>
                  </a:lnTo>
                  <a:lnTo>
                    <a:pt x="1440" y="4729"/>
                  </a:lnTo>
                  <a:lnTo>
                    <a:pt x="1443" y="4735"/>
                  </a:lnTo>
                  <a:lnTo>
                    <a:pt x="1447" y="4742"/>
                  </a:lnTo>
                  <a:lnTo>
                    <a:pt x="1447" y="4747"/>
                  </a:lnTo>
                  <a:lnTo>
                    <a:pt x="1450" y="4749"/>
                  </a:lnTo>
                  <a:lnTo>
                    <a:pt x="1455" y="4746"/>
                  </a:lnTo>
                  <a:lnTo>
                    <a:pt x="1459" y="4744"/>
                  </a:lnTo>
                  <a:lnTo>
                    <a:pt x="1460" y="4744"/>
                  </a:lnTo>
                  <a:lnTo>
                    <a:pt x="1460" y="4747"/>
                  </a:lnTo>
                  <a:lnTo>
                    <a:pt x="1460" y="4756"/>
                  </a:lnTo>
                  <a:lnTo>
                    <a:pt x="1436" y="4766"/>
                  </a:lnTo>
                  <a:lnTo>
                    <a:pt x="1423" y="4770"/>
                  </a:lnTo>
                  <a:lnTo>
                    <a:pt x="1414" y="4770"/>
                  </a:lnTo>
                  <a:lnTo>
                    <a:pt x="1406" y="4770"/>
                  </a:lnTo>
                  <a:lnTo>
                    <a:pt x="1406" y="4797"/>
                  </a:lnTo>
                  <a:lnTo>
                    <a:pt x="1407" y="4799"/>
                  </a:lnTo>
                  <a:lnTo>
                    <a:pt x="1409" y="4800"/>
                  </a:lnTo>
                  <a:lnTo>
                    <a:pt x="1413" y="4804"/>
                  </a:lnTo>
                  <a:lnTo>
                    <a:pt x="1414" y="4809"/>
                  </a:lnTo>
                  <a:lnTo>
                    <a:pt x="1416" y="4811"/>
                  </a:lnTo>
                  <a:lnTo>
                    <a:pt x="1419" y="4811"/>
                  </a:lnTo>
                  <a:lnTo>
                    <a:pt x="1423" y="4812"/>
                  </a:lnTo>
                  <a:lnTo>
                    <a:pt x="1424" y="4816"/>
                  </a:lnTo>
                  <a:lnTo>
                    <a:pt x="1426" y="4824"/>
                  </a:lnTo>
                  <a:lnTo>
                    <a:pt x="1433" y="4822"/>
                  </a:lnTo>
                  <a:lnTo>
                    <a:pt x="1440" y="4821"/>
                  </a:lnTo>
                  <a:lnTo>
                    <a:pt x="1445" y="4817"/>
                  </a:lnTo>
                  <a:lnTo>
                    <a:pt x="1453" y="4817"/>
                  </a:lnTo>
                  <a:lnTo>
                    <a:pt x="1455" y="4814"/>
                  </a:lnTo>
                  <a:lnTo>
                    <a:pt x="1457" y="4812"/>
                  </a:lnTo>
                  <a:lnTo>
                    <a:pt x="1460" y="4812"/>
                  </a:lnTo>
                  <a:lnTo>
                    <a:pt x="1462" y="4812"/>
                  </a:lnTo>
                  <a:lnTo>
                    <a:pt x="1467" y="4816"/>
                  </a:lnTo>
                  <a:lnTo>
                    <a:pt x="1474" y="4817"/>
                  </a:lnTo>
                  <a:lnTo>
                    <a:pt x="1472" y="4821"/>
                  </a:lnTo>
                  <a:lnTo>
                    <a:pt x="1470" y="4822"/>
                  </a:lnTo>
                  <a:lnTo>
                    <a:pt x="1465" y="4824"/>
                  </a:lnTo>
                  <a:lnTo>
                    <a:pt x="1453" y="4824"/>
                  </a:lnTo>
                  <a:lnTo>
                    <a:pt x="1450" y="4826"/>
                  </a:lnTo>
                  <a:lnTo>
                    <a:pt x="1447" y="4828"/>
                  </a:lnTo>
                  <a:lnTo>
                    <a:pt x="1443" y="4831"/>
                  </a:lnTo>
                  <a:lnTo>
                    <a:pt x="1440" y="4831"/>
                  </a:lnTo>
                  <a:lnTo>
                    <a:pt x="1440" y="4836"/>
                  </a:lnTo>
                  <a:lnTo>
                    <a:pt x="1443" y="4838"/>
                  </a:lnTo>
                  <a:lnTo>
                    <a:pt x="1448" y="4843"/>
                  </a:lnTo>
                  <a:lnTo>
                    <a:pt x="1452" y="4845"/>
                  </a:lnTo>
                  <a:lnTo>
                    <a:pt x="1453" y="4848"/>
                  </a:lnTo>
                  <a:lnTo>
                    <a:pt x="1453" y="4853"/>
                  </a:lnTo>
                  <a:lnTo>
                    <a:pt x="1453" y="4858"/>
                  </a:lnTo>
                  <a:lnTo>
                    <a:pt x="1455" y="4862"/>
                  </a:lnTo>
                  <a:lnTo>
                    <a:pt x="1459" y="4863"/>
                  </a:lnTo>
                  <a:lnTo>
                    <a:pt x="1467" y="4865"/>
                  </a:lnTo>
                  <a:lnTo>
                    <a:pt x="1467" y="4869"/>
                  </a:lnTo>
                  <a:lnTo>
                    <a:pt x="1469" y="4870"/>
                  </a:lnTo>
                  <a:lnTo>
                    <a:pt x="1474" y="4872"/>
                  </a:lnTo>
                  <a:lnTo>
                    <a:pt x="1479" y="4880"/>
                  </a:lnTo>
                  <a:lnTo>
                    <a:pt x="1482" y="4884"/>
                  </a:lnTo>
                  <a:lnTo>
                    <a:pt x="1488" y="4886"/>
                  </a:lnTo>
                  <a:lnTo>
                    <a:pt x="1494" y="4884"/>
                  </a:lnTo>
                  <a:lnTo>
                    <a:pt x="1501" y="4882"/>
                  </a:lnTo>
                  <a:lnTo>
                    <a:pt x="1506" y="4879"/>
                  </a:lnTo>
                  <a:lnTo>
                    <a:pt x="1515" y="4879"/>
                  </a:lnTo>
                  <a:lnTo>
                    <a:pt x="1517" y="4877"/>
                  </a:lnTo>
                  <a:lnTo>
                    <a:pt x="1518" y="4875"/>
                  </a:lnTo>
                  <a:lnTo>
                    <a:pt x="1522" y="4872"/>
                  </a:lnTo>
                  <a:lnTo>
                    <a:pt x="1527" y="4870"/>
                  </a:lnTo>
                  <a:lnTo>
                    <a:pt x="1528" y="4869"/>
                  </a:lnTo>
                  <a:lnTo>
                    <a:pt x="1528" y="4865"/>
                  </a:lnTo>
                  <a:lnTo>
                    <a:pt x="1544" y="4863"/>
                  </a:lnTo>
                  <a:lnTo>
                    <a:pt x="1557" y="4860"/>
                  </a:lnTo>
                  <a:lnTo>
                    <a:pt x="1571" y="4857"/>
                  </a:lnTo>
                  <a:lnTo>
                    <a:pt x="1583" y="4851"/>
                  </a:lnTo>
                  <a:lnTo>
                    <a:pt x="1644" y="4851"/>
                  </a:lnTo>
                  <a:lnTo>
                    <a:pt x="1646" y="4855"/>
                  </a:lnTo>
                  <a:lnTo>
                    <a:pt x="1650" y="4857"/>
                  </a:lnTo>
                  <a:lnTo>
                    <a:pt x="1658" y="4858"/>
                  </a:lnTo>
                  <a:lnTo>
                    <a:pt x="1658" y="4862"/>
                  </a:lnTo>
                  <a:lnTo>
                    <a:pt x="1660" y="4863"/>
                  </a:lnTo>
                  <a:lnTo>
                    <a:pt x="1665" y="4865"/>
                  </a:lnTo>
                  <a:lnTo>
                    <a:pt x="1667" y="4867"/>
                  </a:lnTo>
                  <a:lnTo>
                    <a:pt x="1668" y="4869"/>
                  </a:lnTo>
                  <a:lnTo>
                    <a:pt x="1672" y="4872"/>
                  </a:lnTo>
                  <a:lnTo>
                    <a:pt x="1677" y="4874"/>
                  </a:lnTo>
                  <a:lnTo>
                    <a:pt x="1679" y="4875"/>
                  </a:lnTo>
                  <a:lnTo>
                    <a:pt x="1679" y="4879"/>
                  </a:lnTo>
                  <a:lnTo>
                    <a:pt x="1680" y="4884"/>
                  </a:lnTo>
                  <a:lnTo>
                    <a:pt x="1684" y="4887"/>
                  </a:lnTo>
                  <a:lnTo>
                    <a:pt x="1690" y="4892"/>
                  </a:lnTo>
                  <a:lnTo>
                    <a:pt x="1701" y="4898"/>
                  </a:lnTo>
                  <a:lnTo>
                    <a:pt x="1713" y="4899"/>
                  </a:lnTo>
                  <a:lnTo>
                    <a:pt x="1711" y="4906"/>
                  </a:lnTo>
                  <a:lnTo>
                    <a:pt x="1708" y="4909"/>
                  </a:lnTo>
                  <a:lnTo>
                    <a:pt x="1704" y="4911"/>
                  </a:lnTo>
                  <a:lnTo>
                    <a:pt x="1701" y="4909"/>
                  </a:lnTo>
                  <a:lnTo>
                    <a:pt x="1694" y="4904"/>
                  </a:lnTo>
                  <a:lnTo>
                    <a:pt x="1689" y="4901"/>
                  </a:lnTo>
                  <a:lnTo>
                    <a:pt x="1685" y="4899"/>
                  </a:lnTo>
                  <a:lnTo>
                    <a:pt x="1665" y="4894"/>
                  </a:lnTo>
                  <a:lnTo>
                    <a:pt x="1656" y="4892"/>
                  </a:lnTo>
                  <a:lnTo>
                    <a:pt x="1644" y="4892"/>
                  </a:lnTo>
                  <a:lnTo>
                    <a:pt x="1641" y="4889"/>
                  </a:lnTo>
                  <a:lnTo>
                    <a:pt x="1638" y="4886"/>
                  </a:lnTo>
                  <a:lnTo>
                    <a:pt x="1629" y="4880"/>
                  </a:lnTo>
                  <a:lnTo>
                    <a:pt x="1619" y="4877"/>
                  </a:lnTo>
                  <a:lnTo>
                    <a:pt x="1610" y="4872"/>
                  </a:lnTo>
                  <a:lnTo>
                    <a:pt x="1600" y="4872"/>
                  </a:lnTo>
                  <a:lnTo>
                    <a:pt x="1590" y="4872"/>
                  </a:lnTo>
                  <a:lnTo>
                    <a:pt x="1586" y="4874"/>
                  </a:lnTo>
                  <a:lnTo>
                    <a:pt x="1583" y="4875"/>
                  </a:lnTo>
                  <a:lnTo>
                    <a:pt x="1580" y="4877"/>
                  </a:lnTo>
                  <a:lnTo>
                    <a:pt x="1576" y="4879"/>
                  </a:lnTo>
                  <a:lnTo>
                    <a:pt x="1563" y="4879"/>
                  </a:lnTo>
                  <a:lnTo>
                    <a:pt x="1554" y="4877"/>
                  </a:lnTo>
                  <a:lnTo>
                    <a:pt x="1549" y="4879"/>
                  </a:lnTo>
                  <a:lnTo>
                    <a:pt x="1549" y="4886"/>
                  </a:lnTo>
                  <a:lnTo>
                    <a:pt x="1534" y="4887"/>
                  </a:lnTo>
                  <a:lnTo>
                    <a:pt x="1518" y="4891"/>
                  </a:lnTo>
                  <a:lnTo>
                    <a:pt x="1501" y="4892"/>
                  </a:lnTo>
                  <a:lnTo>
                    <a:pt x="1494" y="4896"/>
                  </a:lnTo>
                  <a:lnTo>
                    <a:pt x="1488" y="4899"/>
                  </a:lnTo>
                  <a:lnTo>
                    <a:pt x="1481" y="4899"/>
                  </a:lnTo>
                  <a:lnTo>
                    <a:pt x="1476" y="4898"/>
                  </a:lnTo>
                  <a:lnTo>
                    <a:pt x="1472" y="4894"/>
                  </a:lnTo>
                  <a:lnTo>
                    <a:pt x="1469" y="4891"/>
                  </a:lnTo>
                  <a:lnTo>
                    <a:pt x="1465" y="4887"/>
                  </a:lnTo>
                  <a:lnTo>
                    <a:pt x="1460" y="4886"/>
                  </a:lnTo>
                  <a:lnTo>
                    <a:pt x="1455" y="4884"/>
                  </a:lnTo>
                  <a:lnTo>
                    <a:pt x="1447" y="4886"/>
                  </a:lnTo>
                  <a:lnTo>
                    <a:pt x="1445" y="4880"/>
                  </a:lnTo>
                  <a:lnTo>
                    <a:pt x="1442" y="4879"/>
                  </a:lnTo>
                  <a:lnTo>
                    <a:pt x="1436" y="4877"/>
                  </a:lnTo>
                  <a:lnTo>
                    <a:pt x="1430" y="4879"/>
                  </a:lnTo>
                  <a:lnTo>
                    <a:pt x="1418" y="4879"/>
                  </a:lnTo>
                  <a:lnTo>
                    <a:pt x="1411" y="4880"/>
                  </a:lnTo>
                  <a:lnTo>
                    <a:pt x="1406" y="4879"/>
                  </a:lnTo>
                  <a:lnTo>
                    <a:pt x="1402" y="4880"/>
                  </a:lnTo>
                  <a:lnTo>
                    <a:pt x="1401" y="4882"/>
                  </a:lnTo>
                  <a:lnTo>
                    <a:pt x="1399" y="4887"/>
                  </a:lnTo>
                  <a:lnTo>
                    <a:pt x="1399" y="4899"/>
                  </a:lnTo>
                  <a:lnTo>
                    <a:pt x="1392" y="4899"/>
                  </a:lnTo>
                  <a:lnTo>
                    <a:pt x="1387" y="4903"/>
                  </a:lnTo>
                  <a:lnTo>
                    <a:pt x="1384" y="4904"/>
                  </a:lnTo>
                  <a:lnTo>
                    <a:pt x="1378" y="4906"/>
                  </a:lnTo>
                  <a:lnTo>
                    <a:pt x="1382" y="4909"/>
                  </a:lnTo>
                  <a:lnTo>
                    <a:pt x="1385" y="4913"/>
                  </a:lnTo>
                  <a:lnTo>
                    <a:pt x="1394" y="4918"/>
                  </a:lnTo>
                  <a:lnTo>
                    <a:pt x="1401" y="4925"/>
                  </a:lnTo>
                  <a:lnTo>
                    <a:pt x="1404" y="4928"/>
                  </a:lnTo>
                  <a:lnTo>
                    <a:pt x="1406" y="4933"/>
                  </a:lnTo>
                  <a:lnTo>
                    <a:pt x="1399" y="4935"/>
                  </a:lnTo>
                  <a:lnTo>
                    <a:pt x="1394" y="4935"/>
                  </a:lnTo>
                  <a:lnTo>
                    <a:pt x="1387" y="4932"/>
                  </a:lnTo>
                  <a:lnTo>
                    <a:pt x="1382" y="4926"/>
                  </a:lnTo>
                  <a:lnTo>
                    <a:pt x="1377" y="4926"/>
                  </a:lnTo>
                  <a:lnTo>
                    <a:pt x="1372" y="4926"/>
                  </a:lnTo>
                  <a:lnTo>
                    <a:pt x="1363" y="4932"/>
                  </a:lnTo>
                  <a:lnTo>
                    <a:pt x="1356" y="4938"/>
                  </a:lnTo>
                  <a:lnTo>
                    <a:pt x="1349" y="4945"/>
                  </a:lnTo>
                  <a:lnTo>
                    <a:pt x="1344" y="4954"/>
                  </a:lnTo>
                  <a:lnTo>
                    <a:pt x="1346" y="4957"/>
                  </a:lnTo>
                  <a:lnTo>
                    <a:pt x="1349" y="4959"/>
                  </a:lnTo>
                  <a:lnTo>
                    <a:pt x="1358" y="4961"/>
                  </a:lnTo>
                  <a:lnTo>
                    <a:pt x="1358" y="4964"/>
                  </a:lnTo>
                  <a:lnTo>
                    <a:pt x="1360" y="4966"/>
                  </a:lnTo>
                  <a:lnTo>
                    <a:pt x="1365" y="4967"/>
                  </a:lnTo>
                  <a:lnTo>
                    <a:pt x="1392" y="4967"/>
                  </a:lnTo>
                  <a:lnTo>
                    <a:pt x="1392" y="4973"/>
                  </a:lnTo>
                  <a:lnTo>
                    <a:pt x="1394" y="4976"/>
                  </a:lnTo>
                  <a:lnTo>
                    <a:pt x="1395" y="4979"/>
                  </a:lnTo>
                  <a:lnTo>
                    <a:pt x="1399" y="4981"/>
                  </a:lnTo>
                  <a:lnTo>
                    <a:pt x="1402" y="4981"/>
                  </a:lnTo>
                  <a:lnTo>
                    <a:pt x="1404" y="4983"/>
                  </a:lnTo>
                  <a:lnTo>
                    <a:pt x="1406" y="4988"/>
                  </a:lnTo>
                  <a:lnTo>
                    <a:pt x="1433" y="4988"/>
                  </a:lnTo>
                  <a:lnTo>
                    <a:pt x="1445" y="4990"/>
                  </a:lnTo>
                  <a:lnTo>
                    <a:pt x="1450" y="4991"/>
                  </a:lnTo>
                  <a:lnTo>
                    <a:pt x="1453" y="4995"/>
                  </a:lnTo>
                  <a:lnTo>
                    <a:pt x="1453" y="5002"/>
                  </a:lnTo>
                  <a:lnTo>
                    <a:pt x="1450" y="5005"/>
                  </a:lnTo>
                  <a:lnTo>
                    <a:pt x="1445" y="5008"/>
                  </a:lnTo>
                  <a:lnTo>
                    <a:pt x="1440" y="5008"/>
                  </a:lnTo>
                  <a:lnTo>
                    <a:pt x="1442" y="5015"/>
                  </a:lnTo>
                  <a:lnTo>
                    <a:pt x="1447" y="5019"/>
                  </a:lnTo>
                  <a:lnTo>
                    <a:pt x="1455" y="5027"/>
                  </a:lnTo>
                  <a:lnTo>
                    <a:pt x="1460" y="5030"/>
                  </a:lnTo>
                  <a:lnTo>
                    <a:pt x="1464" y="5036"/>
                  </a:lnTo>
                  <a:lnTo>
                    <a:pt x="1467" y="5041"/>
                  </a:lnTo>
                  <a:lnTo>
                    <a:pt x="1467" y="5049"/>
                  </a:lnTo>
                  <a:lnTo>
                    <a:pt x="1459" y="5044"/>
                  </a:lnTo>
                  <a:lnTo>
                    <a:pt x="1452" y="5039"/>
                  </a:lnTo>
                  <a:lnTo>
                    <a:pt x="1440" y="5025"/>
                  </a:lnTo>
                  <a:lnTo>
                    <a:pt x="1433" y="5019"/>
                  </a:lnTo>
                  <a:lnTo>
                    <a:pt x="1426" y="5013"/>
                  </a:lnTo>
                  <a:lnTo>
                    <a:pt x="1416" y="5010"/>
                  </a:lnTo>
                  <a:lnTo>
                    <a:pt x="1406" y="5008"/>
                  </a:lnTo>
                  <a:lnTo>
                    <a:pt x="1402" y="5003"/>
                  </a:lnTo>
                  <a:lnTo>
                    <a:pt x="1401" y="4996"/>
                  </a:lnTo>
                  <a:lnTo>
                    <a:pt x="1397" y="4991"/>
                  </a:lnTo>
                  <a:lnTo>
                    <a:pt x="1395" y="4990"/>
                  </a:lnTo>
                  <a:lnTo>
                    <a:pt x="1392" y="4988"/>
                  </a:lnTo>
                  <a:lnTo>
                    <a:pt x="1384" y="4983"/>
                  </a:lnTo>
                  <a:lnTo>
                    <a:pt x="1380" y="4979"/>
                  </a:lnTo>
                  <a:lnTo>
                    <a:pt x="1378" y="4974"/>
                  </a:lnTo>
                  <a:lnTo>
                    <a:pt x="1375" y="4974"/>
                  </a:lnTo>
                  <a:lnTo>
                    <a:pt x="1373" y="4976"/>
                  </a:lnTo>
                  <a:lnTo>
                    <a:pt x="1372" y="4981"/>
                  </a:lnTo>
                  <a:lnTo>
                    <a:pt x="1370" y="4984"/>
                  </a:lnTo>
                  <a:lnTo>
                    <a:pt x="1366" y="4986"/>
                  </a:lnTo>
                  <a:lnTo>
                    <a:pt x="1358" y="4988"/>
                  </a:lnTo>
                  <a:lnTo>
                    <a:pt x="1355" y="4990"/>
                  </a:lnTo>
                  <a:lnTo>
                    <a:pt x="1351" y="4991"/>
                  </a:lnTo>
                  <a:lnTo>
                    <a:pt x="1348" y="4995"/>
                  </a:lnTo>
                  <a:lnTo>
                    <a:pt x="1344" y="4995"/>
                  </a:lnTo>
                  <a:lnTo>
                    <a:pt x="1348" y="5002"/>
                  </a:lnTo>
                  <a:lnTo>
                    <a:pt x="1353" y="5008"/>
                  </a:lnTo>
                  <a:lnTo>
                    <a:pt x="1356" y="5012"/>
                  </a:lnTo>
                  <a:lnTo>
                    <a:pt x="1361" y="5013"/>
                  </a:lnTo>
                  <a:lnTo>
                    <a:pt x="1366" y="5015"/>
                  </a:lnTo>
                  <a:lnTo>
                    <a:pt x="1372" y="5015"/>
                  </a:lnTo>
                  <a:lnTo>
                    <a:pt x="1375" y="5013"/>
                  </a:lnTo>
                  <a:lnTo>
                    <a:pt x="1375" y="5012"/>
                  </a:lnTo>
                  <a:lnTo>
                    <a:pt x="1375" y="5008"/>
                  </a:lnTo>
                  <a:lnTo>
                    <a:pt x="1372" y="5003"/>
                  </a:lnTo>
                  <a:lnTo>
                    <a:pt x="1372" y="4998"/>
                  </a:lnTo>
                  <a:lnTo>
                    <a:pt x="1372" y="4995"/>
                  </a:lnTo>
                  <a:lnTo>
                    <a:pt x="1377" y="4995"/>
                  </a:lnTo>
                  <a:lnTo>
                    <a:pt x="1380" y="4996"/>
                  </a:lnTo>
                  <a:lnTo>
                    <a:pt x="1384" y="4998"/>
                  </a:lnTo>
                  <a:lnTo>
                    <a:pt x="1385" y="5002"/>
                  </a:lnTo>
                  <a:lnTo>
                    <a:pt x="1385" y="5005"/>
                  </a:lnTo>
                  <a:lnTo>
                    <a:pt x="1387" y="5007"/>
                  </a:lnTo>
                  <a:lnTo>
                    <a:pt x="1392" y="5008"/>
                  </a:lnTo>
                  <a:lnTo>
                    <a:pt x="1392" y="5015"/>
                  </a:lnTo>
                  <a:lnTo>
                    <a:pt x="1395" y="5022"/>
                  </a:lnTo>
                  <a:lnTo>
                    <a:pt x="1399" y="5027"/>
                  </a:lnTo>
                  <a:lnTo>
                    <a:pt x="1399" y="5036"/>
                  </a:lnTo>
                  <a:lnTo>
                    <a:pt x="1401" y="5041"/>
                  </a:lnTo>
                  <a:lnTo>
                    <a:pt x="1404" y="5044"/>
                  </a:lnTo>
                  <a:lnTo>
                    <a:pt x="1407" y="5048"/>
                  </a:lnTo>
                  <a:lnTo>
                    <a:pt x="1413" y="5049"/>
                  </a:lnTo>
                  <a:lnTo>
                    <a:pt x="1424" y="5051"/>
                  </a:lnTo>
                  <a:lnTo>
                    <a:pt x="1430" y="5053"/>
                  </a:lnTo>
                  <a:lnTo>
                    <a:pt x="1433" y="5056"/>
                  </a:lnTo>
                  <a:lnTo>
                    <a:pt x="1431" y="5059"/>
                  </a:lnTo>
                  <a:lnTo>
                    <a:pt x="1428" y="5061"/>
                  </a:lnTo>
                  <a:lnTo>
                    <a:pt x="1419" y="5063"/>
                  </a:lnTo>
                  <a:lnTo>
                    <a:pt x="1414" y="5063"/>
                  </a:lnTo>
                  <a:lnTo>
                    <a:pt x="1411" y="5061"/>
                  </a:lnTo>
                  <a:lnTo>
                    <a:pt x="1407" y="5059"/>
                  </a:lnTo>
                  <a:lnTo>
                    <a:pt x="1406" y="5056"/>
                  </a:lnTo>
                  <a:lnTo>
                    <a:pt x="1401" y="5053"/>
                  </a:lnTo>
                  <a:lnTo>
                    <a:pt x="1395" y="5049"/>
                  </a:lnTo>
                  <a:lnTo>
                    <a:pt x="1390" y="5044"/>
                  </a:lnTo>
                  <a:lnTo>
                    <a:pt x="1385" y="5042"/>
                  </a:lnTo>
                  <a:lnTo>
                    <a:pt x="1384" y="5036"/>
                  </a:lnTo>
                  <a:lnTo>
                    <a:pt x="1378" y="5032"/>
                  </a:lnTo>
                  <a:lnTo>
                    <a:pt x="1375" y="5027"/>
                  </a:lnTo>
                  <a:lnTo>
                    <a:pt x="1368" y="5025"/>
                  </a:lnTo>
                  <a:lnTo>
                    <a:pt x="1356" y="5020"/>
                  </a:lnTo>
                  <a:lnTo>
                    <a:pt x="1344" y="5015"/>
                  </a:lnTo>
                  <a:lnTo>
                    <a:pt x="1343" y="5022"/>
                  </a:lnTo>
                  <a:lnTo>
                    <a:pt x="1343" y="5027"/>
                  </a:lnTo>
                  <a:lnTo>
                    <a:pt x="1346" y="5032"/>
                  </a:lnTo>
                  <a:lnTo>
                    <a:pt x="1348" y="5036"/>
                  </a:lnTo>
                  <a:lnTo>
                    <a:pt x="1353" y="5041"/>
                  </a:lnTo>
                  <a:lnTo>
                    <a:pt x="1356" y="5046"/>
                  </a:lnTo>
                  <a:lnTo>
                    <a:pt x="1358" y="5049"/>
                  </a:lnTo>
                  <a:lnTo>
                    <a:pt x="1360" y="5053"/>
                  </a:lnTo>
                  <a:lnTo>
                    <a:pt x="1363" y="5054"/>
                  </a:lnTo>
                  <a:lnTo>
                    <a:pt x="1372" y="5056"/>
                  </a:lnTo>
                  <a:lnTo>
                    <a:pt x="1372" y="5070"/>
                  </a:lnTo>
                  <a:lnTo>
                    <a:pt x="1385" y="5077"/>
                  </a:lnTo>
                  <a:lnTo>
                    <a:pt x="1399" y="5083"/>
                  </a:lnTo>
                  <a:lnTo>
                    <a:pt x="1399" y="5088"/>
                  </a:lnTo>
                  <a:lnTo>
                    <a:pt x="1401" y="5092"/>
                  </a:lnTo>
                  <a:lnTo>
                    <a:pt x="1404" y="5094"/>
                  </a:lnTo>
                  <a:lnTo>
                    <a:pt x="1407" y="5095"/>
                  </a:lnTo>
                  <a:lnTo>
                    <a:pt x="1416" y="5097"/>
                  </a:lnTo>
                  <a:lnTo>
                    <a:pt x="1418" y="5100"/>
                  </a:lnTo>
                  <a:lnTo>
                    <a:pt x="1419" y="5104"/>
                  </a:lnTo>
                  <a:lnTo>
                    <a:pt x="1435" y="5104"/>
                  </a:lnTo>
                  <a:lnTo>
                    <a:pt x="1448" y="5104"/>
                  </a:lnTo>
                  <a:lnTo>
                    <a:pt x="1474" y="5097"/>
                  </a:lnTo>
                  <a:lnTo>
                    <a:pt x="1479" y="5088"/>
                  </a:lnTo>
                  <a:lnTo>
                    <a:pt x="1481" y="5087"/>
                  </a:lnTo>
                  <a:lnTo>
                    <a:pt x="1486" y="5083"/>
                  </a:lnTo>
                  <a:lnTo>
                    <a:pt x="1491" y="5080"/>
                  </a:lnTo>
                  <a:lnTo>
                    <a:pt x="1493" y="5077"/>
                  </a:lnTo>
                  <a:lnTo>
                    <a:pt x="1494" y="5073"/>
                  </a:lnTo>
                  <a:lnTo>
                    <a:pt x="1498" y="5070"/>
                  </a:lnTo>
                  <a:lnTo>
                    <a:pt x="1506" y="5066"/>
                  </a:lnTo>
                  <a:lnTo>
                    <a:pt x="1510" y="5061"/>
                  </a:lnTo>
                  <a:lnTo>
                    <a:pt x="1515" y="5056"/>
                  </a:lnTo>
                  <a:lnTo>
                    <a:pt x="1513" y="5051"/>
                  </a:lnTo>
                  <a:lnTo>
                    <a:pt x="1513" y="5048"/>
                  </a:lnTo>
                  <a:lnTo>
                    <a:pt x="1513" y="5044"/>
                  </a:lnTo>
                  <a:lnTo>
                    <a:pt x="1520" y="5049"/>
                  </a:lnTo>
                  <a:lnTo>
                    <a:pt x="1523" y="5053"/>
                  </a:lnTo>
                  <a:lnTo>
                    <a:pt x="1525" y="5054"/>
                  </a:lnTo>
                  <a:lnTo>
                    <a:pt x="1518" y="5054"/>
                  </a:lnTo>
                  <a:lnTo>
                    <a:pt x="1515" y="5056"/>
                  </a:lnTo>
                  <a:lnTo>
                    <a:pt x="1513" y="5059"/>
                  </a:lnTo>
                  <a:lnTo>
                    <a:pt x="1511" y="5063"/>
                  </a:lnTo>
                  <a:lnTo>
                    <a:pt x="1506" y="5066"/>
                  </a:lnTo>
                  <a:lnTo>
                    <a:pt x="1501" y="5075"/>
                  </a:lnTo>
                  <a:lnTo>
                    <a:pt x="1499" y="5080"/>
                  </a:lnTo>
                  <a:lnTo>
                    <a:pt x="1494" y="5082"/>
                  </a:lnTo>
                  <a:lnTo>
                    <a:pt x="1494" y="5083"/>
                  </a:lnTo>
                  <a:lnTo>
                    <a:pt x="1491" y="5092"/>
                  </a:lnTo>
                  <a:lnTo>
                    <a:pt x="1488" y="5094"/>
                  </a:lnTo>
                  <a:lnTo>
                    <a:pt x="1482" y="5095"/>
                  </a:lnTo>
                  <a:lnTo>
                    <a:pt x="1474" y="5097"/>
                  </a:lnTo>
                  <a:lnTo>
                    <a:pt x="1472" y="5102"/>
                  </a:lnTo>
                  <a:lnTo>
                    <a:pt x="1469" y="5107"/>
                  </a:lnTo>
                  <a:lnTo>
                    <a:pt x="1465" y="5109"/>
                  </a:lnTo>
                  <a:lnTo>
                    <a:pt x="1460" y="5111"/>
                  </a:lnTo>
                  <a:lnTo>
                    <a:pt x="1447" y="5111"/>
                  </a:lnTo>
                  <a:lnTo>
                    <a:pt x="1433" y="5111"/>
                  </a:lnTo>
                  <a:lnTo>
                    <a:pt x="1435" y="5116"/>
                  </a:lnTo>
                  <a:lnTo>
                    <a:pt x="1438" y="5119"/>
                  </a:lnTo>
                  <a:lnTo>
                    <a:pt x="1450" y="5121"/>
                  </a:lnTo>
                  <a:lnTo>
                    <a:pt x="1455" y="5123"/>
                  </a:lnTo>
                  <a:lnTo>
                    <a:pt x="1459" y="5126"/>
                  </a:lnTo>
                  <a:lnTo>
                    <a:pt x="1460" y="5131"/>
                  </a:lnTo>
                  <a:lnTo>
                    <a:pt x="1460" y="5138"/>
                  </a:lnTo>
                  <a:lnTo>
                    <a:pt x="1465" y="5141"/>
                  </a:lnTo>
                  <a:lnTo>
                    <a:pt x="1470" y="5145"/>
                  </a:lnTo>
                  <a:lnTo>
                    <a:pt x="1472" y="5152"/>
                  </a:lnTo>
                  <a:lnTo>
                    <a:pt x="1474" y="5158"/>
                  </a:lnTo>
                  <a:lnTo>
                    <a:pt x="1482" y="5158"/>
                  </a:lnTo>
                  <a:lnTo>
                    <a:pt x="1488" y="5162"/>
                  </a:lnTo>
                  <a:lnTo>
                    <a:pt x="1493" y="5163"/>
                  </a:lnTo>
                  <a:lnTo>
                    <a:pt x="1501" y="5165"/>
                  </a:lnTo>
                  <a:lnTo>
                    <a:pt x="1503" y="5162"/>
                  </a:lnTo>
                  <a:lnTo>
                    <a:pt x="1506" y="5160"/>
                  </a:lnTo>
                  <a:lnTo>
                    <a:pt x="1510" y="5158"/>
                  </a:lnTo>
                  <a:lnTo>
                    <a:pt x="1515" y="5158"/>
                  </a:lnTo>
                  <a:lnTo>
                    <a:pt x="1515" y="5153"/>
                  </a:lnTo>
                  <a:lnTo>
                    <a:pt x="1517" y="5148"/>
                  </a:lnTo>
                  <a:lnTo>
                    <a:pt x="1520" y="5140"/>
                  </a:lnTo>
                  <a:lnTo>
                    <a:pt x="1522" y="5138"/>
                  </a:lnTo>
                  <a:lnTo>
                    <a:pt x="1522" y="5131"/>
                  </a:lnTo>
                  <a:lnTo>
                    <a:pt x="1523" y="5124"/>
                  </a:lnTo>
                  <a:lnTo>
                    <a:pt x="1528" y="5109"/>
                  </a:lnTo>
                  <a:lnTo>
                    <a:pt x="1530" y="5106"/>
                  </a:lnTo>
                  <a:lnTo>
                    <a:pt x="1534" y="5088"/>
                  </a:lnTo>
                  <a:lnTo>
                    <a:pt x="1535" y="5068"/>
                  </a:lnTo>
                  <a:lnTo>
                    <a:pt x="1537" y="5065"/>
                  </a:lnTo>
                  <a:lnTo>
                    <a:pt x="1539" y="5061"/>
                  </a:lnTo>
                  <a:lnTo>
                    <a:pt x="1540" y="5059"/>
                  </a:lnTo>
                  <a:lnTo>
                    <a:pt x="1544" y="5058"/>
                  </a:lnTo>
                  <a:lnTo>
                    <a:pt x="1549" y="5056"/>
                  </a:lnTo>
                  <a:lnTo>
                    <a:pt x="1547" y="5061"/>
                  </a:lnTo>
                  <a:lnTo>
                    <a:pt x="1546" y="5070"/>
                  </a:lnTo>
                  <a:lnTo>
                    <a:pt x="1544" y="5073"/>
                  </a:lnTo>
                  <a:lnTo>
                    <a:pt x="1542" y="5080"/>
                  </a:lnTo>
                  <a:lnTo>
                    <a:pt x="1540" y="5088"/>
                  </a:lnTo>
                  <a:lnTo>
                    <a:pt x="1535" y="5100"/>
                  </a:lnTo>
                  <a:lnTo>
                    <a:pt x="1534" y="5104"/>
                  </a:lnTo>
                  <a:lnTo>
                    <a:pt x="1530" y="5109"/>
                  </a:lnTo>
                  <a:lnTo>
                    <a:pt x="1528" y="5112"/>
                  </a:lnTo>
                  <a:lnTo>
                    <a:pt x="1528" y="5126"/>
                  </a:lnTo>
                  <a:lnTo>
                    <a:pt x="1528" y="5136"/>
                  </a:lnTo>
                  <a:lnTo>
                    <a:pt x="1528" y="5141"/>
                  </a:lnTo>
                  <a:lnTo>
                    <a:pt x="1527" y="5148"/>
                  </a:lnTo>
                  <a:lnTo>
                    <a:pt x="1523" y="5155"/>
                  </a:lnTo>
                  <a:lnTo>
                    <a:pt x="1520" y="5162"/>
                  </a:lnTo>
                  <a:lnTo>
                    <a:pt x="1515" y="5167"/>
                  </a:lnTo>
                  <a:lnTo>
                    <a:pt x="1508" y="5170"/>
                  </a:lnTo>
                  <a:lnTo>
                    <a:pt x="1499" y="5172"/>
                  </a:lnTo>
                  <a:lnTo>
                    <a:pt x="1491" y="5172"/>
                  </a:lnTo>
                  <a:lnTo>
                    <a:pt x="1481" y="5172"/>
                  </a:lnTo>
                  <a:lnTo>
                    <a:pt x="1479" y="5169"/>
                  </a:lnTo>
                  <a:lnTo>
                    <a:pt x="1476" y="5167"/>
                  </a:lnTo>
                  <a:lnTo>
                    <a:pt x="1472" y="5165"/>
                  </a:lnTo>
                  <a:lnTo>
                    <a:pt x="1467" y="5165"/>
                  </a:lnTo>
                  <a:lnTo>
                    <a:pt x="1467" y="5157"/>
                  </a:lnTo>
                  <a:lnTo>
                    <a:pt x="1464" y="5152"/>
                  </a:lnTo>
                  <a:lnTo>
                    <a:pt x="1460" y="5145"/>
                  </a:lnTo>
                  <a:lnTo>
                    <a:pt x="1460" y="5138"/>
                  </a:lnTo>
                  <a:lnTo>
                    <a:pt x="1406" y="5111"/>
                  </a:lnTo>
                  <a:lnTo>
                    <a:pt x="1397" y="5099"/>
                  </a:lnTo>
                  <a:lnTo>
                    <a:pt x="1387" y="5088"/>
                  </a:lnTo>
                  <a:lnTo>
                    <a:pt x="1380" y="5083"/>
                  </a:lnTo>
                  <a:lnTo>
                    <a:pt x="1373" y="5080"/>
                  </a:lnTo>
                  <a:lnTo>
                    <a:pt x="1366" y="5078"/>
                  </a:lnTo>
                  <a:lnTo>
                    <a:pt x="1358" y="5077"/>
                  </a:lnTo>
                  <a:lnTo>
                    <a:pt x="1356" y="5087"/>
                  </a:lnTo>
                  <a:lnTo>
                    <a:pt x="1358" y="5092"/>
                  </a:lnTo>
                  <a:lnTo>
                    <a:pt x="1361" y="5095"/>
                  </a:lnTo>
                  <a:lnTo>
                    <a:pt x="1368" y="5097"/>
                  </a:lnTo>
                  <a:lnTo>
                    <a:pt x="1373" y="5099"/>
                  </a:lnTo>
                  <a:lnTo>
                    <a:pt x="1380" y="5100"/>
                  </a:lnTo>
                  <a:lnTo>
                    <a:pt x="1384" y="5104"/>
                  </a:lnTo>
                  <a:lnTo>
                    <a:pt x="1385" y="5111"/>
                  </a:lnTo>
                  <a:lnTo>
                    <a:pt x="1394" y="5116"/>
                  </a:lnTo>
                  <a:lnTo>
                    <a:pt x="1404" y="5119"/>
                  </a:lnTo>
                  <a:lnTo>
                    <a:pt x="1407" y="5123"/>
                  </a:lnTo>
                  <a:lnTo>
                    <a:pt x="1411" y="5126"/>
                  </a:lnTo>
                  <a:lnTo>
                    <a:pt x="1413" y="5131"/>
                  </a:lnTo>
                  <a:lnTo>
                    <a:pt x="1413" y="5138"/>
                  </a:lnTo>
                  <a:lnTo>
                    <a:pt x="1418" y="5138"/>
                  </a:lnTo>
                  <a:lnTo>
                    <a:pt x="1419" y="5141"/>
                  </a:lnTo>
                  <a:lnTo>
                    <a:pt x="1419" y="5146"/>
                  </a:lnTo>
                  <a:lnTo>
                    <a:pt x="1419" y="5152"/>
                  </a:lnTo>
                  <a:lnTo>
                    <a:pt x="1418" y="5157"/>
                  </a:lnTo>
                  <a:lnTo>
                    <a:pt x="1419" y="5162"/>
                  </a:lnTo>
                  <a:lnTo>
                    <a:pt x="1421" y="5165"/>
                  </a:lnTo>
                  <a:lnTo>
                    <a:pt x="1426" y="5165"/>
                  </a:lnTo>
                  <a:lnTo>
                    <a:pt x="1423" y="5170"/>
                  </a:lnTo>
                  <a:lnTo>
                    <a:pt x="1419" y="5175"/>
                  </a:lnTo>
                  <a:lnTo>
                    <a:pt x="1413" y="5179"/>
                  </a:lnTo>
                  <a:lnTo>
                    <a:pt x="1406" y="5179"/>
                  </a:lnTo>
                  <a:lnTo>
                    <a:pt x="1406" y="5186"/>
                  </a:lnTo>
                  <a:lnTo>
                    <a:pt x="1402" y="5191"/>
                  </a:lnTo>
                  <a:lnTo>
                    <a:pt x="1401" y="5194"/>
                  </a:lnTo>
                  <a:lnTo>
                    <a:pt x="1399" y="5199"/>
                  </a:lnTo>
                  <a:lnTo>
                    <a:pt x="1399" y="5204"/>
                  </a:lnTo>
                  <a:lnTo>
                    <a:pt x="1399" y="5210"/>
                  </a:lnTo>
                  <a:lnTo>
                    <a:pt x="1397" y="5220"/>
                  </a:lnTo>
                  <a:lnTo>
                    <a:pt x="1397" y="5227"/>
                  </a:lnTo>
                  <a:lnTo>
                    <a:pt x="1399" y="5230"/>
                  </a:lnTo>
                  <a:lnTo>
                    <a:pt x="1401" y="5234"/>
                  </a:lnTo>
                  <a:lnTo>
                    <a:pt x="1406" y="5234"/>
                  </a:lnTo>
                  <a:lnTo>
                    <a:pt x="1404" y="5240"/>
                  </a:lnTo>
                  <a:lnTo>
                    <a:pt x="1406" y="5244"/>
                  </a:lnTo>
                  <a:lnTo>
                    <a:pt x="1407" y="5247"/>
                  </a:lnTo>
                  <a:lnTo>
                    <a:pt x="1411" y="5249"/>
                  </a:lnTo>
                  <a:lnTo>
                    <a:pt x="1416" y="5254"/>
                  </a:lnTo>
                  <a:lnTo>
                    <a:pt x="1418" y="5257"/>
                  </a:lnTo>
                  <a:lnTo>
                    <a:pt x="1419" y="5261"/>
                  </a:lnTo>
                  <a:lnTo>
                    <a:pt x="1414" y="5263"/>
                  </a:lnTo>
                  <a:lnTo>
                    <a:pt x="1413" y="5264"/>
                  </a:lnTo>
                  <a:lnTo>
                    <a:pt x="1414" y="5266"/>
                  </a:lnTo>
                  <a:lnTo>
                    <a:pt x="1416" y="5269"/>
                  </a:lnTo>
                  <a:lnTo>
                    <a:pt x="1424" y="5275"/>
                  </a:lnTo>
                  <a:lnTo>
                    <a:pt x="1426" y="5278"/>
                  </a:lnTo>
                  <a:lnTo>
                    <a:pt x="1426" y="5281"/>
                  </a:lnTo>
                  <a:lnTo>
                    <a:pt x="1431" y="5285"/>
                  </a:lnTo>
                  <a:lnTo>
                    <a:pt x="1436" y="5288"/>
                  </a:lnTo>
                  <a:lnTo>
                    <a:pt x="1440" y="5293"/>
                  </a:lnTo>
                  <a:lnTo>
                    <a:pt x="1447" y="5295"/>
                  </a:lnTo>
                  <a:lnTo>
                    <a:pt x="1453" y="5295"/>
                  </a:lnTo>
                  <a:lnTo>
                    <a:pt x="1457" y="5293"/>
                  </a:lnTo>
                  <a:lnTo>
                    <a:pt x="1460" y="5290"/>
                  </a:lnTo>
                  <a:lnTo>
                    <a:pt x="1462" y="5286"/>
                  </a:lnTo>
                  <a:lnTo>
                    <a:pt x="1464" y="5283"/>
                  </a:lnTo>
                  <a:lnTo>
                    <a:pt x="1467" y="5280"/>
                  </a:lnTo>
                  <a:lnTo>
                    <a:pt x="1472" y="5280"/>
                  </a:lnTo>
                  <a:lnTo>
                    <a:pt x="1481" y="5281"/>
                  </a:lnTo>
                  <a:lnTo>
                    <a:pt x="1482" y="5285"/>
                  </a:lnTo>
                  <a:lnTo>
                    <a:pt x="1486" y="5286"/>
                  </a:lnTo>
                  <a:lnTo>
                    <a:pt x="1494" y="5288"/>
                  </a:lnTo>
                  <a:lnTo>
                    <a:pt x="1498" y="5293"/>
                  </a:lnTo>
                  <a:lnTo>
                    <a:pt x="1501" y="5304"/>
                  </a:lnTo>
                  <a:lnTo>
                    <a:pt x="1503" y="5307"/>
                  </a:lnTo>
                  <a:lnTo>
                    <a:pt x="1501" y="5312"/>
                  </a:lnTo>
                  <a:lnTo>
                    <a:pt x="1499" y="5314"/>
                  </a:lnTo>
                  <a:lnTo>
                    <a:pt x="1494" y="5315"/>
                  </a:lnTo>
                  <a:lnTo>
                    <a:pt x="1499" y="5322"/>
                  </a:lnTo>
                  <a:lnTo>
                    <a:pt x="1499" y="5329"/>
                  </a:lnTo>
                  <a:lnTo>
                    <a:pt x="1499" y="5336"/>
                  </a:lnTo>
                  <a:lnTo>
                    <a:pt x="1494" y="5343"/>
                  </a:lnTo>
                  <a:lnTo>
                    <a:pt x="1498" y="5348"/>
                  </a:lnTo>
                  <a:lnTo>
                    <a:pt x="1499" y="5355"/>
                  </a:lnTo>
                  <a:lnTo>
                    <a:pt x="1501" y="5362"/>
                  </a:lnTo>
                  <a:lnTo>
                    <a:pt x="1501" y="5370"/>
                  </a:lnTo>
                  <a:lnTo>
                    <a:pt x="1506" y="5379"/>
                  </a:lnTo>
                  <a:lnTo>
                    <a:pt x="1510" y="5382"/>
                  </a:lnTo>
                  <a:lnTo>
                    <a:pt x="1515" y="5384"/>
                  </a:lnTo>
                  <a:lnTo>
                    <a:pt x="1522" y="5384"/>
                  </a:lnTo>
                  <a:lnTo>
                    <a:pt x="1525" y="5382"/>
                  </a:lnTo>
                  <a:lnTo>
                    <a:pt x="1530" y="5379"/>
                  </a:lnTo>
                  <a:lnTo>
                    <a:pt x="1535" y="5377"/>
                  </a:lnTo>
                  <a:lnTo>
                    <a:pt x="1539" y="5375"/>
                  </a:lnTo>
                  <a:lnTo>
                    <a:pt x="1540" y="5373"/>
                  </a:lnTo>
                  <a:lnTo>
                    <a:pt x="1542" y="5367"/>
                  </a:lnTo>
                  <a:lnTo>
                    <a:pt x="1544" y="5360"/>
                  </a:lnTo>
                  <a:lnTo>
                    <a:pt x="1546" y="5358"/>
                  </a:lnTo>
                  <a:lnTo>
                    <a:pt x="1549" y="5356"/>
                  </a:lnTo>
                  <a:lnTo>
                    <a:pt x="1547" y="5344"/>
                  </a:lnTo>
                  <a:lnTo>
                    <a:pt x="1549" y="5336"/>
                  </a:lnTo>
                  <a:lnTo>
                    <a:pt x="1552" y="5319"/>
                  </a:lnTo>
                  <a:lnTo>
                    <a:pt x="1556" y="5302"/>
                  </a:lnTo>
                  <a:lnTo>
                    <a:pt x="1556" y="5292"/>
                  </a:lnTo>
                  <a:lnTo>
                    <a:pt x="1556" y="5281"/>
                  </a:lnTo>
                  <a:lnTo>
                    <a:pt x="1561" y="5278"/>
                  </a:lnTo>
                  <a:lnTo>
                    <a:pt x="1566" y="5278"/>
                  </a:lnTo>
                  <a:lnTo>
                    <a:pt x="1576" y="5281"/>
                  </a:lnTo>
                  <a:lnTo>
                    <a:pt x="1578" y="5278"/>
                  </a:lnTo>
                  <a:lnTo>
                    <a:pt x="1581" y="5278"/>
                  </a:lnTo>
                  <a:lnTo>
                    <a:pt x="1585" y="5280"/>
                  </a:lnTo>
                  <a:lnTo>
                    <a:pt x="1590" y="5281"/>
                  </a:lnTo>
                  <a:lnTo>
                    <a:pt x="1597" y="5280"/>
                  </a:lnTo>
                  <a:lnTo>
                    <a:pt x="1600" y="5276"/>
                  </a:lnTo>
                  <a:lnTo>
                    <a:pt x="1605" y="5271"/>
                  </a:lnTo>
                  <a:lnTo>
                    <a:pt x="1607" y="5264"/>
                  </a:lnTo>
                  <a:lnTo>
                    <a:pt x="1614" y="5254"/>
                  </a:lnTo>
                  <a:lnTo>
                    <a:pt x="1619" y="5251"/>
                  </a:lnTo>
                  <a:lnTo>
                    <a:pt x="1624" y="5247"/>
                  </a:lnTo>
                  <a:lnTo>
                    <a:pt x="1631" y="5239"/>
                  </a:lnTo>
                  <a:lnTo>
                    <a:pt x="1636" y="5230"/>
                  </a:lnTo>
                  <a:lnTo>
                    <a:pt x="1641" y="5225"/>
                  </a:lnTo>
                  <a:lnTo>
                    <a:pt x="1646" y="5223"/>
                  </a:lnTo>
                  <a:lnTo>
                    <a:pt x="1651" y="5222"/>
                  </a:lnTo>
                  <a:lnTo>
                    <a:pt x="1658" y="5220"/>
                  </a:lnTo>
                  <a:lnTo>
                    <a:pt x="1658" y="5218"/>
                  </a:lnTo>
                  <a:lnTo>
                    <a:pt x="1660" y="5216"/>
                  </a:lnTo>
                  <a:lnTo>
                    <a:pt x="1665" y="5215"/>
                  </a:lnTo>
                  <a:lnTo>
                    <a:pt x="1668" y="5215"/>
                  </a:lnTo>
                  <a:lnTo>
                    <a:pt x="1670" y="5216"/>
                  </a:lnTo>
                  <a:lnTo>
                    <a:pt x="1672" y="5220"/>
                  </a:lnTo>
                  <a:lnTo>
                    <a:pt x="1658" y="5220"/>
                  </a:lnTo>
                  <a:lnTo>
                    <a:pt x="1644" y="5240"/>
                  </a:lnTo>
                  <a:lnTo>
                    <a:pt x="1631" y="5261"/>
                  </a:lnTo>
                  <a:lnTo>
                    <a:pt x="1626" y="5263"/>
                  </a:lnTo>
                  <a:lnTo>
                    <a:pt x="1621" y="5266"/>
                  </a:lnTo>
                  <a:lnTo>
                    <a:pt x="1614" y="5275"/>
                  </a:lnTo>
                  <a:lnTo>
                    <a:pt x="1607" y="5283"/>
                  </a:lnTo>
                  <a:lnTo>
                    <a:pt x="1602" y="5286"/>
                  </a:lnTo>
                  <a:lnTo>
                    <a:pt x="1597" y="5288"/>
                  </a:lnTo>
                  <a:lnTo>
                    <a:pt x="1597" y="5329"/>
                  </a:lnTo>
                  <a:lnTo>
                    <a:pt x="1593" y="5331"/>
                  </a:lnTo>
                  <a:lnTo>
                    <a:pt x="1592" y="5334"/>
                  </a:lnTo>
                  <a:lnTo>
                    <a:pt x="1590" y="5343"/>
                  </a:lnTo>
                  <a:lnTo>
                    <a:pt x="1586" y="5343"/>
                  </a:lnTo>
                  <a:lnTo>
                    <a:pt x="1585" y="5344"/>
                  </a:lnTo>
                  <a:lnTo>
                    <a:pt x="1583" y="5350"/>
                  </a:lnTo>
                  <a:lnTo>
                    <a:pt x="1576" y="5350"/>
                  </a:lnTo>
                  <a:lnTo>
                    <a:pt x="1571" y="5353"/>
                  </a:lnTo>
                  <a:lnTo>
                    <a:pt x="1568" y="5355"/>
                  </a:lnTo>
                  <a:lnTo>
                    <a:pt x="1563" y="5356"/>
                  </a:lnTo>
                  <a:lnTo>
                    <a:pt x="1559" y="5365"/>
                  </a:lnTo>
                  <a:lnTo>
                    <a:pt x="1556" y="5373"/>
                  </a:lnTo>
                  <a:lnTo>
                    <a:pt x="1552" y="5382"/>
                  </a:lnTo>
                  <a:lnTo>
                    <a:pt x="1549" y="5391"/>
                  </a:lnTo>
                  <a:lnTo>
                    <a:pt x="1528" y="5391"/>
                  </a:lnTo>
                  <a:lnTo>
                    <a:pt x="1520" y="5396"/>
                  </a:lnTo>
                  <a:lnTo>
                    <a:pt x="1517" y="5399"/>
                  </a:lnTo>
                  <a:lnTo>
                    <a:pt x="1515" y="5404"/>
                  </a:lnTo>
                  <a:lnTo>
                    <a:pt x="1510" y="5404"/>
                  </a:lnTo>
                  <a:lnTo>
                    <a:pt x="1506" y="5406"/>
                  </a:lnTo>
                  <a:lnTo>
                    <a:pt x="1503" y="5408"/>
                  </a:lnTo>
                  <a:lnTo>
                    <a:pt x="1501" y="5411"/>
                  </a:lnTo>
                  <a:lnTo>
                    <a:pt x="1496" y="5413"/>
                  </a:lnTo>
                  <a:lnTo>
                    <a:pt x="1493" y="5414"/>
                  </a:lnTo>
                  <a:lnTo>
                    <a:pt x="1488" y="5421"/>
                  </a:lnTo>
                  <a:lnTo>
                    <a:pt x="1484" y="5430"/>
                  </a:lnTo>
                  <a:lnTo>
                    <a:pt x="1481" y="5438"/>
                  </a:lnTo>
                  <a:lnTo>
                    <a:pt x="1481" y="5443"/>
                  </a:lnTo>
                  <a:lnTo>
                    <a:pt x="1482" y="5447"/>
                  </a:lnTo>
                  <a:lnTo>
                    <a:pt x="1486" y="5448"/>
                  </a:lnTo>
                  <a:lnTo>
                    <a:pt x="1489" y="5450"/>
                  </a:lnTo>
                  <a:lnTo>
                    <a:pt x="1498" y="5452"/>
                  </a:lnTo>
                  <a:lnTo>
                    <a:pt x="1499" y="5455"/>
                  </a:lnTo>
                  <a:lnTo>
                    <a:pt x="1501" y="5459"/>
                  </a:lnTo>
                  <a:lnTo>
                    <a:pt x="1481" y="5459"/>
                  </a:lnTo>
                  <a:lnTo>
                    <a:pt x="1481" y="5466"/>
                  </a:lnTo>
                  <a:lnTo>
                    <a:pt x="1482" y="5471"/>
                  </a:lnTo>
                  <a:lnTo>
                    <a:pt x="1486" y="5474"/>
                  </a:lnTo>
                  <a:lnTo>
                    <a:pt x="1489" y="5477"/>
                  </a:lnTo>
                  <a:lnTo>
                    <a:pt x="1493" y="5481"/>
                  </a:lnTo>
                  <a:lnTo>
                    <a:pt x="1494" y="5486"/>
                  </a:lnTo>
                  <a:lnTo>
                    <a:pt x="1496" y="5491"/>
                  </a:lnTo>
                  <a:lnTo>
                    <a:pt x="1494" y="5500"/>
                  </a:lnTo>
                  <a:lnTo>
                    <a:pt x="1499" y="5501"/>
                  </a:lnTo>
                  <a:lnTo>
                    <a:pt x="1501" y="5505"/>
                  </a:lnTo>
                  <a:lnTo>
                    <a:pt x="1501" y="5508"/>
                  </a:lnTo>
                  <a:lnTo>
                    <a:pt x="1499" y="5513"/>
                  </a:lnTo>
                  <a:lnTo>
                    <a:pt x="1496" y="5517"/>
                  </a:lnTo>
                  <a:lnTo>
                    <a:pt x="1491" y="5520"/>
                  </a:lnTo>
                  <a:lnTo>
                    <a:pt x="1486" y="5522"/>
                  </a:lnTo>
                  <a:lnTo>
                    <a:pt x="1481" y="5520"/>
                  </a:lnTo>
                  <a:lnTo>
                    <a:pt x="1477" y="5515"/>
                  </a:lnTo>
                  <a:lnTo>
                    <a:pt x="1476" y="5512"/>
                  </a:lnTo>
                  <a:lnTo>
                    <a:pt x="1477" y="5508"/>
                  </a:lnTo>
                  <a:lnTo>
                    <a:pt x="1481" y="5506"/>
                  </a:lnTo>
                  <a:lnTo>
                    <a:pt x="1482" y="5506"/>
                  </a:lnTo>
                  <a:lnTo>
                    <a:pt x="1484" y="5505"/>
                  </a:lnTo>
                  <a:lnTo>
                    <a:pt x="1486" y="5500"/>
                  </a:lnTo>
                  <a:lnTo>
                    <a:pt x="1488" y="5486"/>
                  </a:lnTo>
                  <a:lnTo>
                    <a:pt x="1477" y="5486"/>
                  </a:lnTo>
                  <a:lnTo>
                    <a:pt x="1467" y="5486"/>
                  </a:lnTo>
                  <a:lnTo>
                    <a:pt x="1462" y="5486"/>
                  </a:lnTo>
                  <a:lnTo>
                    <a:pt x="1460" y="5489"/>
                  </a:lnTo>
                  <a:lnTo>
                    <a:pt x="1459" y="5493"/>
                  </a:lnTo>
                  <a:lnTo>
                    <a:pt x="1460" y="5500"/>
                  </a:lnTo>
                  <a:lnTo>
                    <a:pt x="1452" y="5501"/>
                  </a:lnTo>
                  <a:lnTo>
                    <a:pt x="1450" y="5501"/>
                  </a:lnTo>
                  <a:lnTo>
                    <a:pt x="1448" y="5500"/>
                  </a:lnTo>
                  <a:lnTo>
                    <a:pt x="1447" y="5496"/>
                  </a:lnTo>
                  <a:lnTo>
                    <a:pt x="1445" y="5488"/>
                  </a:lnTo>
                  <a:lnTo>
                    <a:pt x="1445" y="5481"/>
                  </a:lnTo>
                  <a:lnTo>
                    <a:pt x="1440" y="5483"/>
                  </a:lnTo>
                  <a:lnTo>
                    <a:pt x="1435" y="5488"/>
                  </a:lnTo>
                  <a:lnTo>
                    <a:pt x="1430" y="5491"/>
                  </a:lnTo>
                  <a:lnTo>
                    <a:pt x="1428" y="5491"/>
                  </a:lnTo>
                  <a:lnTo>
                    <a:pt x="1424" y="5489"/>
                  </a:lnTo>
                  <a:lnTo>
                    <a:pt x="1421" y="5491"/>
                  </a:lnTo>
                  <a:lnTo>
                    <a:pt x="1419" y="5493"/>
                  </a:lnTo>
                  <a:lnTo>
                    <a:pt x="1418" y="5498"/>
                  </a:lnTo>
                  <a:lnTo>
                    <a:pt x="1416" y="5500"/>
                  </a:lnTo>
                  <a:lnTo>
                    <a:pt x="1413" y="5500"/>
                  </a:lnTo>
                  <a:lnTo>
                    <a:pt x="1411" y="5508"/>
                  </a:lnTo>
                  <a:lnTo>
                    <a:pt x="1409" y="5512"/>
                  </a:lnTo>
                  <a:lnTo>
                    <a:pt x="1406" y="5513"/>
                  </a:lnTo>
                  <a:lnTo>
                    <a:pt x="1401" y="5515"/>
                  </a:lnTo>
                  <a:lnTo>
                    <a:pt x="1397" y="5517"/>
                  </a:lnTo>
                  <a:lnTo>
                    <a:pt x="1392" y="5524"/>
                  </a:lnTo>
                  <a:lnTo>
                    <a:pt x="1387" y="5530"/>
                  </a:lnTo>
                  <a:lnTo>
                    <a:pt x="1384" y="5532"/>
                  </a:lnTo>
                  <a:lnTo>
                    <a:pt x="1378" y="5534"/>
                  </a:lnTo>
                  <a:lnTo>
                    <a:pt x="1375" y="5522"/>
                  </a:lnTo>
                  <a:lnTo>
                    <a:pt x="1373" y="5513"/>
                  </a:lnTo>
                  <a:lnTo>
                    <a:pt x="1375" y="5505"/>
                  </a:lnTo>
                  <a:lnTo>
                    <a:pt x="1378" y="5493"/>
                  </a:lnTo>
                  <a:lnTo>
                    <a:pt x="1384" y="5491"/>
                  </a:lnTo>
                  <a:lnTo>
                    <a:pt x="1387" y="5489"/>
                  </a:lnTo>
                  <a:lnTo>
                    <a:pt x="1392" y="5486"/>
                  </a:lnTo>
                  <a:lnTo>
                    <a:pt x="1399" y="5486"/>
                  </a:lnTo>
                  <a:lnTo>
                    <a:pt x="1401" y="5481"/>
                  </a:lnTo>
                  <a:lnTo>
                    <a:pt x="1402" y="5479"/>
                  </a:lnTo>
                  <a:lnTo>
                    <a:pt x="1406" y="5479"/>
                  </a:lnTo>
                  <a:lnTo>
                    <a:pt x="1407" y="5471"/>
                  </a:lnTo>
                  <a:lnTo>
                    <a:pt x="1409" y="5467"/>
                  </a:lnTo>
                  <a:lnTo>
                    <a:pt x="1413" y="5466"/>
                  </a:lnTo>
                  <a:lnTo>
                    <a:pt x="1411" y="5471"/>
                  </a:lnTo>
                  <a:lnTo>
                    <a:pt x="1411" y="5476"/>
                  </a:lnTo>
                  <a:lnTo>
                    <a:pt x="1413" y="5477"/>
                  </a:lnTo>
                  <a:lnTo>
                    <a:pt x="1416" y="5479"/>
                  </a:lnTo>
                  <a:lnTo>
                    <a:pt x="1419" y="5479"/>
                  </a:lnTo>
                  <a:lnTo>
                    <a:pt x="1423" y="5481"/>
                  </a:lnTo>
                  <a:lnTo>
                    <a:pt x="1428" y="5483"/>
                  </a:lnTo>
                  <a:lnTo>
                    <a:pt x="1433" y="5481"/>
                  </a:lnTo>
                  <a:lnTo>
                    <a:pt x="1436" y="5479"/>
                  </a:lnTo>
                  <a:lnTo>
                    <a:pt x="1445" y="5472"/>
                  </a:lnTo>
                  <a:lnTo>
                    <a:pt x="1448" y="5467"/>
                  </a:lnTo>
                  <a:lnTo>
                    <a:pt x="1450" y="5466"/>
                  </a:lnTo>
                  <a:lnTo>
                    <a:pt x="1453" y="5459"/>
                  </a:lnTo>
                  <a:lnTo>
                    <a:pt x="1453" y="5454"/>
                  </a:lnTo>
                  <a:lnTo>
                    <a:pt x="1455" y="5450"/>
                  </a:lnTo>
                  <a:lnTo>
                    <a:pt x="1457" y="5447"/>
                  </a:lnTo>
                  <a:lnTo>
                    <a:pt x="1460" y="5445"/>
                  </a:lnTo>
                  <a:lnTo>
                    <a:pt x="1464" y="5445"/>
                  </a:lnTo>
                  <a:lnTo>
                    <a:pt x="1465" y="5443"/>
                  </a:lnTo>
                  <a:lnTo>
                    <a:pt x="1467" y="5438"/>
                  </a:lnTo>
                  <a:lnTo>
                    <a:pt x="1467" y="5433"/>
                  </a:lnTo>
                  <a:lnTo>
                    <a:pt x="1467" y="5430"/>
                  </a:lnTo>
                  <a:lnTo>
                    <a:pt x="1465" y="5428"/>
                  </a:lnTo>
                  <a:lnTo>
                    <a:pt x="1462" y="5426"/>
                  </a:lnTo>
                  <a:lnTo>
                    <a:pt x="1455" y="5425"/>
                  </a:lnTo>
                  <a:lnTo>
                    <a:pt x="1447" y="5425"/>
                  </a:lnTo>
                  <a:lnTo>
                    <a:pt x="1447" y="5418"/>
                  </a:lnTo>
                  <a:lnTo>
                    <a:pt x="1447" y="5411"/>
                  </a:lnTo>
                  <a:lnTo>
                    <a:pt x="1445" y="5406"/>
                  </a:lnTo>
                  <a:lnTo>
                    <a:pt x="1440" y="5404"/>
                  </a:lnTo>
                  <a:lnTo>
                    <a:pt x="1436" y="5391"/>
                  </a:lnTo>
                  <a:lnTo>
                    <a:pt x="1433" y="5385"/>
                  </a:lnTo>
                  <a:lnTo>
                    <a:pt x="1430" y="5380"/>
                  </a:lnTo>
                  <a:lnTo>
                    <a:pt x="1424" y="5377"/>
                  </a:lnTo>
                  <a:lnTo>
                    <a:pt x="1419" y="5373"/>
                  </a:lnTo>
                  <a:lnTo>
                    <a:pt x="1406" y="5370"/>
                  </a:lnTo>
                  <a:lnTo>
                    <a:pt x="1404" y="5372"/>
                  </a:lnTo>
                  <a:lnTo>
                    <a:pt x="1402" y="5373"/>
                  </a:lnTo>
                  <a:lnTo>
                    <a:pt x="1399" y="5377"/>
                  </a:lnTo>
                  <a:lnTo>
                    <a:pt x="1397" y="5382"/>
                  </a:lnTo>
                  <a:lnTo>
                    <a:pt x="1395" y="5384"/>
                  </a:lnTo>
                  <a:lnTo>
                    <a:pt x="1392" y="5384"/>
                  </a:lnTo>
                  <a:lnTo>
                    <a:pt x="1394" y="5387"/>
                  </a:lnTo>
                  <a:lnTo>
                    <a:pt x="1397" y="5389"/>
                  </a:lnTo>
                  <a:lnTo>
                    <a:pt x="1406" y="5391"/>
                  </a:lnTo>
                  <a:lnTo>
                    <a:pt x="1406" y="5394"/>
                  </a:lnTo>
                  <a:lnTo>
                    <a:pt x="1404" y="5397"/>
                  </a:lnTo>
                  <a:lnTo>
                    <a:pt x="1401" y="5397"/>
                  </a:lnTo>
                  <a:lnTo>
                    <a:pt x="1397" y="5397"/>
                  </a:lnTo>
                  <a:lnTo>
                    <a:pt x="1395" y="5397"/>
                  </a:lnTo>
                  <a:lnTo>
                    <a:pt x="1384" y="5399"/>
                  </a:lnTo>
                  <a:lnTo>
                    <a:pt x="1390" y="5404"/>
                  </a:lnTo>
                  <a:lnTo>
                    <a:pt x="1395" y="5409"/>
                  </a:lnTo>
                  <a:lnTo>
                    <a:pt x="1397" y="5413"/>
                  </a:lnTo>
                  <a:lnTo>
                    <a:pt x="1399" y="5416"/>
                  </a:lnTo>
                  <a:lnTo>
                    <a:pt x="1399" y="5421"/>
                  </a:lnTo>
                  <a:lnTo>
                    <a:pt x="1399" y="5426"/>
                  </a:lnTo>
                  <a:lnTo>
                    <a:pt x="1399" y="5428"/>
                  </a:lnTo>
                  <a:lnTo>
                    <a:pt x="1401" y="5430"/>
                  </a:lnTo>
                  <a:lnTo>
                    <a:pt x="1399" y="5433"/>
                  </a:lnTo>
                  <a:lnTo>
                    <a:pt x="1395" y="5437"/>
                  </a:lnTo>
                  <a:lnTo>
                    <a:pt x="1392" y="5438"/>
                  </a:lnTo>
                  <a:lnTo>
                    <a:pt x="1392" y="5433"/>
                  </a:lnTo>
                  <a:lnTo>
                    <a:pt x="1392" y="5430"/>
                  </a:lnTo>
                  <a:lnTo>
                    <a:pt x="1390" y="5428"/>
                  </a:lnTo>
                  <a:lnTo>
                    <a:pt x="1390" y="5423"/>
                  </a:lnTo>
                  <a:lnTo>
                    <a:pt x="1389" y="5420"/>
                  </a:lnTo>
                  <a:lnTo>
                    <a:pt x="1385" y="5416"/>
                  </a:lnTo>
                  <a:lnTo>
                    <a:pt x="1382" y="5414"/>
                  </a:lnTo>
                  <a:lnTo>
                    <a:pt x="1375" y="5413"/>
                  </a:lnTo>
                  <a:lnTo>
                    <a:pt x="1366" y="5413"/>
                  </a:lnTo>
                  <a:lnTo>
                    <a:pt x="1366" y="5416"/>
                  </a:lnTo>
                  <a:lnTo>
                    <a:pt x="1365" y="5425"/>
                  </a:lnTo>
                  <a:lnTo>
                    <a:pt x="1358" y="5428"/>
                  </a:lnTo>
                  <a:lnTo>
                    <a:pt x="1353" y="5433"/>
                  </a:lnTo>
                  <a:lnTo>
                    <a:pt x="1348" y="5438"/>
                  </a:lnTo>
                  <a:lnTo>
                    <a:pt x="1344" y="5445"/>
                  </a:lnTo>
                  <a:lnTo>
                    <a:pt x="1344" y="5452"/>
                  </a:lnTo>
                  <a:lnTo>
                    <a:pt x="1344" y="5457"/>
                  </a:lnTo>
                  <a:lnTo>
                    <a:pt x="1348" y="5460"/>
                  </a:lnTo>
                  <a:lnTo>
                    <a:pt x="1351" y="5462"/>
                  </a:lnTo>
                  <a:lnTo>
                    <a:pt x="1355" y="5466"/>
                  </a:lnTo>
                  <a:lnTo>
                    <a:pt x="1360" y="5466"/>
                  </a:lnTo>
                  <a:lnTo>
                    <a:pt x="1372" y="5466"/>
                  </a:lnTo>
                  <a:lnTo>
                    <a:pt x="1370" y="5471"/>
                  </a:lnTo>
                  <a:lnTo>
                    <a:pt x="1368" y="5474"/>
                  </a:lnTo>
                  <a:lnTo>
                    <a:pt x="1361" y="5479"/>
                  </a:lnTo>
                  <a:lnTo>
                    <a:pt x="1355" y="5484"/>
                  </a:lnTo>
                  <a:lnTo>
                    <a:pt x="1353" y="5488"/>
                  </a:lnTo>
                  <a:lnTo>
                    <a:pt x="1351" y="5493"/>
                  </a:lnTo>
                  <a:lnTo>
                    <a:pt x="1353" y="5505"/>
                  </a:lnTo>
                  <a:lnTo>
                    <a:pt x="1356" y="5515"/>
                  </a:lnTo>
                  <a:lnTo>
                    <a:pt x="1358" y="5525"/>
                  </a:lnTo>
                  <a:lnTo>
                    <a:pt x="1358" y="5541"/>
                  </a:lnTo>
                  <a:lnTo>
                    <a:pt x="1360" y="5544"/>
                  </a:lnTo>
                  <a:lnTo>
                    <a:pt x="1361" y="5546"/>
                  </a:lnTo>
                  <a:lnTo>
                    <a:pt x="1363" y="5544"/>
                  </a:lnTo>
                  <a:lnTo>
                    <a:pt x="1365" y="5541"/>
                  </a:lnTo>
                  <a:lnTo>
                    <a:pt x="1368" y="5542"/>
                  </a:lnTo>
                  <a:lnTo>
                    <a:pt x="1370" y="5544"/>
                  </a:lnTo>
                  <a:lnTo>
                    <a:pt x="1370" y="5547"/>
                  </a:lnTo>
                  <a:lnTo>
                    <a:pt x="1368" y="5552"/>
                  </a:lnTo>
                  <a:lnTo>
                    <a:pt x="1366" y="5554"/>
                  </a:lnTo>
                  <a:lnTo>
                    <a:pt x="1365" y="5554"/>
                  </a:lnTo>
                  <a:lnTo>
                    <a:pt x="1365" y="5581"/>
                  </a:lnTo>
                  <a:lnTo>
                    <a:pt x="1365" y="5616"/>
                  </a:lnTo>
                  <a:lnTo>
                    <a:pt x="1351" y="5619"/>
                  </a:lnTo>
                  <a:lnTo>
                    <a:pt x="1339" y="5624"/>
                  </a:lnTo>
                  <a:lnTo>
                    <a:pt x="1331" y="5633"/>
                  </a:lnTo>
                  <a:lnTo>
                    <a:pt x="1324" y="5643"/>
                  </a:lnTo>
                  <a:lnTo>
                    <a:pt x="1326" y="5646"/>
                  </a:lnTo>
                  <a:lnTo>
                    <a:pt x="1329" y="5648"/>
                  </a:lnTo>
                  <a:lnTo>
                    <a:pt x="1337" y="5650"/>
                  </a:lnTo>
                  <a:lnTo>
                    <a:pt x="1337" y="5663"/>
                  </a:lnTo>
                  <a:lnTo>
                    <a:pt x="1339" y="5674"/>
                  </a:lnTo>
                  <a:lnTo>
                    <a:pt x="1337" y="5684"/>
                  </a:lnTo>
                  <a:lnTo>
                    <a:pt x="1336" y="5699"/>
                  </a:lnTo>
                  <a:lnTo>
                    <a:pt x="1331" y="5714"/>
                  </a:lnTo>
                  <a:lnTo>
                    <a:pt x="1331" y="5721"/>
                  </a:lnTo>
                  <a:lnTo>
                    <a:pt x="1331" y="5732"/>
                  </a:lnTo>
                  <a:lnTo>
                    <a:pt x="1341" y="5732"/>
                  </a:lnTo>
                  <a:lnTo>
                    <a:pt x="1349" y="5730"/>
                  </a:lnTo>
                  <a:lnTo>
                    <a:pt x="1355" y="5725"/>
                  </a:lnTo>
                  <a:lnTo>
                    <a:pt x="1358" y="5718"/>
                  </a:lnTo>
                  <a:lnTo>
                    <a:pt x="1361" y="5713"/>
                  </a:lnTo>
                  <a:lnTo>
                    <a:pt x="1363" y="5706"/>
                  </a:lnTo>
                  <a:lnTo>
                    <a:pt x="1366" y="5701"/>
                  </a:lnTo>
                  <a:lnTo>
                    <a:pt x="1368" y="5699"/>
                  </a:lnTo>
                  <a:lnTo>
                    <a:pt x="1372" y="5697"/>
                  </a:lnTo>
                  <a:lnTo>
                    <a:pt x="1372" y="5677"/>
                  </a:lnTo>
                  <a:lnTo>
                    <a:pt x="1372" y="5657"/>
                  </a:lnTo>
                  <a:lnTo>
                    <a:pt x="1370" y="5638"/>
                  </a:lnTo>
                  <a:lnTo>
                    <a:pt x="1365" y="5622"/>
                  </a:lnTo>
                  <a:lnTo>
                    <a:pt x="1373" y="5629"/>
                  </a:lnTo>
                  <a:lnTo>
                    <a:pt x="1380" y="5638"/>
                  </a:lnTo>
                  <a:lnTo>
                    <a:pt x="1384" y="5650"/>
                  </a:lnTo>
                  <a:lnTo>
                    <a:pt x="1385" y="5663"/>
                  </a:lnTo>
                  <a:lnTo>
                    <a:pt x="1394" y="5668"/>
                  </a:lnTo>
                  <a:lnTo>
                    <a:pt x="1397" y="5672"/>
                  </a:lnTo>
                  <a:lnTo>
                    <a:pt x="1399" y="5677"/>
                  </a:lnTo>
                  <a:lnTo>
                    <a:pt x="1401" y="5679"/>
                  </a:lnTo>
                  <a:lnTo>
                    <a:pt x="1402" y="5680"/>
                  </a:lnTo>
                  <a:lnTo>
                    <a:pt x="1406" y="5684"/>
                  </a:lnTo>
                  <a:lnTo>
                    <a:pt x="1411" y="5685"/>
                  </a:lnTo>
                  <a:lnTo>
                    <a:pt x="1413" y="5687"/>
                  </a:lnTo>
                  <a:lnTo>
                    <a:pt x="1413" y="5691"/>
                  </a:lnTo>
                  <a:lnTo>
                    <a:pt x="1421" y="5685"/>
                  </a:lnTo>
                  <a:lnTo>
                    <a:pt x="1426" y="5684"/>
                  </a:lnTo>
                  <a:lnTo>
                    <a:pt x="1433" y="5684"/>
                  </a:lnTo>
                  <a:lnTo>
                    <a:pt x="1436" y="5682"/>
                  </a:lnTo>
                  <a:lnTo>
                    <a:pt x="1438" y="5679"/>
                  </a:lnTo>
                  <a:lnTo>
                    <a:pt x="1440" y="5670"/>
                  </a:lnTo>
                  <a:lnTo>
                    <a:pt x="1443" y="5672"/>
                  </a:lnTo>
                  <a:lnTo>
                    <a:pt x="1445" y="5674"/>
                  </a:lnTo>
                  <a:lnTo>
                    <a:pt x="1447" y="5680"/>
                  </a:lnTo>
                  <a:lnTo>
                    <a:pt x="1448" y="5687"/>
                  </a:lnTo>
                  <a:lnTo>
                    <a:pt x="1450" y="5691"/>
                  </a:lnTo>
                  <a:lnTo>
                    <a:pt x="1453" y="5691"/>
                  </a:lnTo>
                  <a:lnTo>
                    <a:pt x="1459" y="5691"/>
                  </a:lnTo>
                  <a:lnTo>
                    <a:pt x="1462" y="5689"/>
                  </a:lnTo>
                  <a:lnTo>
                    <a:pt x="1465" y="5687"/>
                  </a:lnTo>
                  <a:lnTo>
                    <a:pt x="1467" y="5684"/>
                  </a:lnTo>
                  <a:lnTo>
                    <a:pt x="1467" y="5680"/>
                  </a:lnTo>
                  <a:lnTo>
                    <a:pt x="1469" y="5679"/>
                  </a:lnTo>
                  <a:lnTo>
                    <a:pt x="1474" y="5677"/>
                  </a:lnTo>
                  <a:lnTo>
                    <a:pt x="1476" y="5674"/>
                  </a:lnTo>
                  <a:lnTo>
                    <a:pt x="1477" y="5672"/>
                  </a:lnTo>
                  <a:lnTo>
                    <a:pt x="1484" y="5670"/>
                  </a:lnTo>
                  <a:lnTo>
                    <a:pt x="1501" y="5670"/>
                  </a:lnTo>
                  <a:lnTo>
                    <a:pt x="1501" y="5636"/>
                  </a:lnTo>
                  <a:lnTo>
                    <a:pt x="1499" y="5633"/>
                  </a:lnTo>
                  <a:lnTo>
                    <a:pt x="1498" y="5633"/>
                  </a:lnTo>
                  <a:lnTo>
                    <a:pt x="1494" y="5633"/>
                  </a:lnTo>
                  <a:lnTo>
                    <a:pt x="1488" y="5636"/>
                  </a:lnTo>
                  <a:lnTo>
                    <a:pt x="1484" y="5636"/>
                  </a:lnTo>
                  <a:lnTo>
                    <a:pt x="1481" y="5636"/>
                  </a:lnTo>
                  <a:lnTo>
                    <a:pt x="1477" y="5629"/>
                  </a:lnTo>
                  <a:lnTo>
                    <a:pt x="1479" y="5624"/>
                  </a:lnTo>
                  <a:lnTo>
                    <a:pt x="1481" y="5622"/>
                  </a:lnTo>
                  <a:lnTo>
                    <a:pt x="1486" y="5622"/>
                  </a:lnTo>
                  <a:lnTo>
                    <a:pt x="1499" y="5624"/>
                  </a:lnTo>
                  <a:lnTo>
                    <a:pt x="1505" y="5624"/>
                  </a:lnTo>
                  <a:lnTo>
                    <a:pt x="1508" y="5622"/>
                  </a:lnTo>
                  <a:lnTo>
                    <a:pt x="1510" y="5617"/>
                  </a:lnTo>
                  <a:lnTo>
                    <a:pt x="1510" y="5614"/>
                  </a:lnTo>
                  <a:lnTo>
                    <a:pt x="1510" y="5610"/>
                  </a:lnTo>
                  <a:lnTo>
                    <a:pt x="1515" y="5609"/>
                  </a:lnTo>
                  <a:lnTo>
                    <a:pt x="1518" y="5610"/>
                  </a:lnTo>
                  <a:lnTo>
                    <a:pt x="1523" y="5614"/>
                  </a:lnTo>
                  <a:lnTo>
                    <a:pt x="1528" y="5616"/>
                  </a:lnTo>
                  <a:lnTo>
                    <a:pt x="1532" y="5616"/>
                  </a:lnTo>
                  <a:lnTo>
                    <a:pt x="1535" y="5616"/>
                  </a:lnTo>
                  <a:lnTo>
                    <a:pt x="1534" y="5619"/>
                  </a:lnTo>
                  <a:lnTo>
                    <a:pt x="1530" y="5621"/>
                  </a:lnTo>
                  <a:lnTo>
                    <a:pt x="1522" y="5622"/>
                  </a:lnTo>
                  <a:lnTo>
                    <a:pt x="1522" y="5626"/>
                  </a:lnTo>
                  <a:lnTo>
                    <a:pt x="1520" y="5628"/>
                  </a:lnTo>
                  <a:lnTo>
                    <a:pt x="1515" y="5629"/>
                  </a:lnTo>
                  <a:lnTo>
                    <a:pt x="1515" y="5636"/>
                  </a:lnTo>
                  <a:lnTo>
                    <a:pt x="1515" y="5643"/>
                  </a:lnTo>
                  <a:lnTo>
                    <a:pt x="1513" y="5648"/>
                  </a:lnTo>
                  <a:lnTo>
                    <a:pt x="1508" y="5650"/>
                  </a:lnTo>
                  <a:lnTo>
                    <a:pt x="1506" y="5658"/>
                  </a:lnTo>
                  <a:lnTo>
                    <a:pt x="1508" y="5663"/>
                  </a:lnTo>
                  <a:lnTo>
                    <a:pt x="1513" y="5665"/>
                  </a:lnTo>
                  <a:lnTo>
                    <a:pt x="1517" y="5668"/>
                  </a:lnTo>
                  <a:lnTo>
                    <a:pt x="1522" y="5670"/>
                  </a:lnTo>
                  <a:lnTo>
                    <a:pt x="1527" y="5672"/>
                  </a:lnTo>
                  <a:lnTo>
                    <a:pt x="1528" y="5677"/>
                  </a:lnTo>
                  <a:lnTo>
                    <a:pt x="1528" y="5684"/>
                  </a:lnTo>
                  <a:lnTo>
                    <a:pt x="1520" y="5687"/>
                  </a:lnTo>
                  <a:lnTo>
                    <a:pt x="1511" y="5691"/>
                  </a:lnTo>
                  <a:lnTo>
                    <a:pt x="1505" y="5696"/>
                  </a:lnTo>
                  <a:lnTo>
                    <a:pt x="1503" y="5699"/>
                  </a:lnTo>
                  <a:lnTo>
                    <a:pt x="1501" y="5704"/>
                  </a:lnTo>
                  <a:lnTo>
                    <a:pt x="1501" y="5708"/>
                  </a:lnTo>
                  <a:lnTo>
                    <a:pt x="1501" y="5711"/>
                  </a:lnTo>
                  <a:lnTo>
                    <a:pt x="1505" y="5720"/>
                  </a:lnTo>
                  <a:lnTo>
                    <a:pt x="1515" y="5732"/>
                  </a:lnTo>
                  <a:lnTo>
                    <a:pt x="1517" y="5738"/>
                  </a:lnTo>
                  <a:lnTo>
                    <a:pt x="1518" y="5745"/>
                  </a:lnTo>
                  <a:lnTo>
                    <a:pt x="1522" y="5750"/>
                  </a:lnTo>
                  <a:lnTo>
                    <a:pt x="1525" y="5752"/>
                  </a:lnTo>
                  <a:lnTo>
                    <a:pt x="1528" y="5752"/>
                  </a:lnTo>
                  <a:lnTo>
                    <a:pt x="1525" y="5759"/>
                  </a:lnTo>
                  <a:lnTo>
                    <a:pt x="1520" y="5762"/>
                  </a:lnTo>
                  <a:lnTo>
                    <a:pt x="1508" y="5769"/>
                  </a:lnTo>
                  <a:lnTo>
                    <a:pt x="1503" y="5773"/>
                  </a:lnTo>
                  <a:lnTo>
                    <a:pt x="1498" y="5778"/>
                  </a:lnTo>
                  <a:lnTo>
                    <a:pt x="1494" y="5785"/>
                  </a:lnTo>
                  <a:lnTo>
                    <a:pt x="1494" y="5793"/>
                  </a:lnTo>
                  <a:lnTo>
                    <a:pt x="1493" y="5800"/>
                  </a:lnTo>
                  <a:lnTo>
                    <a:pt x="1494" y="5805"/>
                  </a:lnTo>
                  <a:lnTo>
                    <a:pt x="1496" y="5810"/>
                  </a:lnTo>
                  <a:lnTo>
                    <a:pt x="1498" y="5814"/>
                  </a:lnTo>
                  <a:lnTo>
                    <a:pt x="1506" y="5817"/>
                  </a:lnTo>
                  <a:lnTo>
                    <a:pt x="1515" y="5820"/>
                  </a:lnTo>
                  <a:lnTo>
                    <a:pt x="1513" y="5824"/>
                  </a:lnTo>
                  <a:lnTo>
                    <a:pt x="1511" y="5827"/>
                  </a:lnTo>
                  <a:lnTo>
                    <a:pt x="1508" y="5831"/>
                  </a:lnTo>
                  <a:lnTo>
                    <a:pt x="1508" y="5834"/>
                  </a:lnTo>
                  <a:lnTo>
                    <a:pt x="1508" y="5837"/>
                  </a:lnTo>
                  <a:lnTo>
                    <a:pt x="1511" y="5841"/>
                  </a:lnTo>
                  <a:lnTo>
                    <a:pt x="1515" y="5848"/>
                  </a:lnTo>
                  <a:lnTo>
                    <a:pt x="1517" y="5851"/>
                  </a:lnTo>
                  <a:lnTo>
                    <a:pt x="1517" y="5855"/>
                  </a:lnTo>
                  <a:lnTo>
                    <a:pt x="1518" y="5866"/>
                  </a:lnTo>
                  <a:lnTo>
                    <a:pt x="1518" y="5875"/>
                  </a:lnTo>
                  <a:lnTo>
                    <a:pt x="1520" y="5878"/>
                  </a:lnTo>
                  <a:lnTo>
                    <a:pt x="1523" y="5882"/>
                  </a:lnTo>
                  <a:lnTo>
                    <a:pt x="1527" y="5884"/>
                  </a:lnTo>
                  <a:lnTo>
                    <a:pt x="1534" y="5884"/>
                  </a:lnTo>
                  <a:lnTo>
                    <a:pt x="1534" y="5885"/>
                  </a:lnTo>
                  <a:lnTo>
                    <a:pt x="1532" y="5887"/>
                  </a:lnTo>
                  <a:lnTo>
                    <a:pt x="1530" y="5885"/>
                  </a:lnTo>
                  <a:lnTo>
                    <a:pt x="1525" y="5884"/>
                  </a:lnTo>
                  <a:lnTo>
                    <a:pt x="1520" y="5882"/>
                  </a:lnTo>
                  <a:lnTo>
                    <a:pt x="1517" y="5878"/>
                  </a:lnTo>
                  <a:lnTo>
                    <a:pt x="1515" y="5875"/>
                  </a:lnTo>
                  <a:lnTo>
                    <a:pt x="1511" y="5865"/>
                  </a:lnTo>
                  <a:lnTo>
                    <a:pt x="1508" y="5855"/>
                  </a:lnTo>
                  <a:lnTo>
                    <a:pt x="1505" y="5853"/>
                  </a:lnTo>
                  <a:lnTo>
                    <a:pt x="1498" y="5848"/>
                  </a:lnTo>
                  <a:lnTo>
                    <a:pt x="1496" y="5846"/>
                  </a:lnTo>
                  <a:lnTo>
                    <a:pt x="1494" y="5841"/>
                  </a:lnTo>
                  <a:lnTo>
                    <a:pt x="1453" y="5841"/>
                  </a:lnTo>
                  <a:lnTo>
                    <a:pt x="1459" y="5832"/>
                  </a:lnTo>
                  <a:lnTo>
                    <a:pt x="1460" y="5827"/>
                  </a:lnTo>
                  <a:lnTo>
                    <a:pt x="1460" y="5820"/>
                  </a:lnTo>
                  <a:lnTo>
                    <a:pt x="1455" y="5817"/>
                  </a:lnTo>
                  <a:lnTo>
                    <a:pt x="1448" y="5815"/>
                  </a:lnTo>
                  <a:lnTo>
                    <a:pt x="1443" y="5812"/>
                  </a:lnTo>
                  <a:lnTo>
                    <a:pt x="1442" y="5810"/>
                  </a:lnTo>
                  <a:lnTo>
                    <a:pt x="1440" y="5807"/>
                  </a:lnTo>
                  <a:lnTo>
                    <a:pt x="1435" y="5803"/>
                  </a:lnTo>
                  <a:lnTo>
                    <a:pt x="1430" y="5800"/>
                  </a:lnTo>
                  <a:lnTo>
                    <a:pt x="1424" y="5795"/>
                  </a:lnTo>
                  <a:lnTo>
                    <a:pt x="1419" y="5793"/>
                  </a:lnTo>
                  <a:lnTo>
                    <a:pt x="1416" y="5795"/>
                  </a:lnTo>
                  <a:lnTo>
                    <a:pt x="1414" y="5796"/>
                  </a:lnTo>
                  <a:lnTo>
                    <a:pt x="1413" y="5802"/>
                  </a:lnTo>
                  <a:lnTo>
                    <a:pt x="1413" y="5814"/>
                  </a:lnTo>
                  <a:lnTo>
                    <a:pt x="1413" y="5834"/>
                  </a:lnTo>
                  <a:lnTo>
                    <a:pt x="1409" y="5834"/>
                  </a:lnTo>
                  <a:lnTo>
                    <a:pt x="1407" y="5836"/>
                  </a:lnTo>
                  <a:lnTo>
                    <a:pt x="1406" y="5841"/>
                  </a:lnTo>
                  <a:lnTo>
                    <a:pt x="1406" y="5848"/>
                  </a:lnTo>
                  <a:lnTo>
                    <a:pt x="1406" y="5853"/>
                  </a:lnTo>
                  <a:lnTo>
                    <a:pt x="1402" y="5856"/>
                  </a:lnTo>
                  <a:lnTo>
                    <a:pt x="1399" y="5858"/>
                  </a:lnTo>
                  <a:lnTo>
                    <a:pt x="1395" y="5861"/>
                  </a:lnTo>
                  <a:lnTo>
                    <a:pt x="1392" y="5863"/>
                  </a:lnTo>
                  <a:lnTo>
                    <a:pt x="1392" y="5868"/>
                  </a:lnTo>
                  <a:lnTo>
                    <a:pt x="1392" y="5875"/>
                  </a:lnTo>
                  <a:lnTo>
                    <a:pt x="1389" y="5884"/>
                  </a:lnTo>
                  <a:lnTo>
                    <a:pt x="1385" y="5892"/>
                  </a:lnTo>
                  <a:lnTo>
                    <a:pt x="1382" y="5901"/>
                  </a:lnTo>
                  <a:lnTo>
                    <a:pt x="1378" y="5909"/>
                  </a:lnTo>
                  <a:lnTo>
                    <a:pt x="1378" y="5924"/>
                  </a:lnTo>
                  <a:lnTo>
                    <a:pt x="1380" y="5936"/>
                  </a:lnTo>
                  <a:lnTo>
                    <a:pt x="1384" y="5948"/>
                  </a:lnTo>
                  <a:lnTo>
                    <a:pt x="1385" y="5960"/>
                  </a:lnTo>
                  <a:lnTo>
                    <a:pt x="1385" y="5964"/>
                  </a:lnTo>
                  <a:lnTo>
                    <a:pt x="1384" y="5970"/>
                  </a:lnTo>
                  <a:lnTo>
                    <a:pt x="1384" y="5976"/>
                  </a:lnTo>
                  <a:lnTo>
                    <a:pt x="1385" y="5981"/>
                  </a:lnTo>
                  <a:lnTo>
                    <a:pt x="1387" y="5984"/>
                  </a:lnTo>
                  <a:lnTo>
                    <a:pt x="1390" y="5988"/>
                  </a:lnTo>
                  <a:lnTo>
                    <a:pt x="1395" y="5996"/>
                  </a:lnTo>
                  <a:lnTo>
                    <a:pt x="1401" y="6003"/>
                  </a:lnTo>
                  <a:lnTo>
                    <a:pt x="1407" y="6008"/>
                  </a:lnTo>
                  <a:lnTo>
                    <a:pt x="1416" y="6013"/>
                  </a:lnTo>
                  <a:lnTo>
                    <a:pt x="1419" y="6013"/>
                  </a:lnTo>
                  <a:lnTo>
                    <a:pt x="1433" y="6022"/>
                  </a:lnTo>
                  <a:lnTo>
                    <a:pt x="1436" y="6023"/>
                  </a:lnTo>
                  <a:lnTo>
                    <a:pt x="1442" y="6028"/>
                  </a:lnTo>
                  <a:lnTo>
                    <a:pt x="1448" y="6032"/>
                  </a:lnTo>
                  <a:lnTo>
                    <a:pt x="1455" y="6035"/>
                  </a:lnTo>
                  <a:lnTo>
                    <a:pt x="1464" y="6039"/>
                  </a:lnTo>
                  <a:lnTo>
                    <a:pt x="1470" y="6042"/>
                  </a:lnTo>
                  <a:lnTo>
                    <a:pt x="1472" y="6044"/>
                  </a:lnTo>
                  <a:lnTo>
                    <a:pt x="1474" y="6047"/>
                  </a:lnTo>
                  <a:lnTo>
                    <a:pt x="1476" y="6051"/>
                  </a:lnTo>
                  <a:lnTo>
                    <a:pt x="1474" y="6057"/>
                  </a:lnTo>
                  <a:lnTo>
                    <a:pt x="1476" y="6063"/>
                  </a:lnTo>
                  <a:lnTo>
                    <a:pt x="1477" y="6068"/>
                  </a:lnTo>
                  <a:lnTo>
                    <a:pt x="1481" y="6073"/>
                  </a:lnTo>
                  <a:lnTo>
                    <a:pt x="1486" y="6076"/>
                  </a:lnTo>
                  <a:lnTo>
                    <a:pt x="1488" y="6080"/>
                  </a:lnTo>
                  <a:lnTo>
                    <a:pt x="1491" y="6085"/>
                  </a:lnTo>
                  <a:lnTo>
                    <a:pt x="1494" y="6088"/>
                  </a:lnTo>
                  <a:lnTo>
                    <a:pt x="1498" y="6088"/>
                  </a:lnTo>
                  <a:lnTo>
                    <a:pt x="1499" y="6097"/>
                  </a:lnTo>
                  <a:lnTo>
                    <a:pt x="1503" y="6105"/>
                  </a:lnTo>
                  <a:lnTo>
                    <a:pt x="1506" y="6112"/>
                  </a:lnTo>
                  <a:lnTo>
                    <a:pt x="1510" y="6119"/>
                  </a:lnTo>
                  <a:lnTo>
                    <a:pt x="1511" y="6122"/>
                  </a:lnTo>
                  <a:lnTo>
                    <a:pt x="1517" y="6127"/>
                  </a:lnTo>
                  <a:lnTo>
                    <a:pt x="1522" y="6131"/>
                  </a:lnTo>
                  <a:lnTo>
                    <a:pt x="1527" y="6132"/>
                  </a:lnTo>
                  <a:lnTo>
                    <a:pt x="1535" y="6134"/>
                  </a:lnTo>
                  <a:lnTo>
                    <a:pt x="1537" y="6139"/>
                  </a:lnTo>
                  <a:lnTo>
                    <a:pt x="1540" y="6143"/>
                  </a:lnTo>
                  <a:lnTo>
                    <a:pt x="1547" y="6148"/>
                  </a:lnTo>
                  <a:lnTo>
                    <a:pt x="1557" y="6153"/>
                  </a:lnTo>
                  <a:lnTo>
                    <a:pt x="1569" y="6155"/>
                  </a:lnTo>
                  <a:lnTo>
                    <a:pt x="1568" y="6160"/>
                  </a:lnTo>
                  <a:lnTo>
                    <a:pt x="1568" y="6165"/>
                  </a:lnTo>
                  <a:lnTo>
                    <a:pt x="1569" y="6168"/>
                  </a:lnTo>
                  <a:lnTo>
                    <a:pt x="1573" y="6170"/>
                  </a:lnTo>
                  <a:lnTo>
                    <a:pt x="1580" y="6173"/>
                  </a:lnTo>
                  <a:lnTo>
                    <a:pt x="1586" y="6173"/>
                  </a:lnTo>
                  <a:lnTo>
                    <a:pt x="1595" y="6175"/>
                  </a:lnTo>
                  <a:lnTo>
                    <a:pt x="1602" y="6179"/>
                  </a:lnTo>
                  <a:lnTo>
                    <a:pt x="1603" y="6182"/>
                  </a:lnTo>
                  <a:lnTo>
                    <a:pt x="1605" y="6185"/>
                  </a:lnTo>
                  <a:lnTo>
                    <a:pt x="1605" y="6189"/>
                  </a:lnTo>
                  <a:lnTo>
                    <a:pt x="1603" y="6196"/>
                  </a:lnTo>
                  <a:lnTo>
                    <a:pt x="1612" y="6197"/>
                  </a:lnTo>
                  <a:lnTo>
                    <a:pt x="1617" y="6197"/>
                  </a:lnTo>
                  <a:lnTo>
                    <a:pt x="1621" y="6194"/>
                  </a:lnTo>
                  <a:lnTo>
                    <a:pt x="1622" y="6190"/>
                  </a:lnTo>
                  <a:lnTo>
                    <a:pt x="1624" y="6187"/>
                  </a:lnTo>
                  <a:lnTo>
                    <a:pt x="1627" y="6184"/>
                  </a:lnTo>
                  <a:lnTo>
                    <a:pt x="1631" y="6182"/>
                  </a:lnTo>
                  <a:lnTo>
                    <a:pt x="1638" y="6182"/>
                  </a:lnTo>
                  <a:lnTo>
                    <a:pt x="1638" y="6187"/>
                  </a:lnTo>
                  <a:lnTo>
                    <a:pt x="1636" y="6192"/>
                  </a:lnTo>
                  <a:lnTo>
                    <a:pt x="1634" y="6197"/>
                  </a:lnTo>
                  <a:lnTo>
                    <a:pt x="1631" y="6199"/>
                  </a:lnTo>
                  <a:lnTo>
                    <a:pt x="1624" y="6204"/>
                  </a:lnTo>
                  <a:lnTo>
                    <a:pt x="1617" y="6209"/>
                  </a:lnTo>
                  <a:lnTo>
                    <a:pt x="1610" y="6214"/>
                  </a:lnTo>
                  <a:lnTo>
                    <a:pt x="1607" y="6219"/>
                  </a:lnTo>
                  <a:lnTo>
                    <a:pt x="1605" y="6228"/>
                  </a:lnTo>
                  <a:lnTo>
                    <a:pt x="1603" y="6236"/>
                  </a:lnTo>
                  <a:lnTo>
                    <a:pt x="1603" y="6243"/>
                  </a:lnTo>
                  <a:lnTo>
                    <a:pt x="1605" y="6248"/>
                  </a:lnTo>
                  <a:lnTo>
                    <a:pt x="1607" y="6254"/>
                  </a:lnTo>
                  <a:lnTo>
                    <a:pt x="1612" y="6255"/>
                  </a:lnTo>
                  <a:lnTo>
                    <a:pt x="1617" y="6257"/>
                  </a:lnTo>
                  <a:lnTo>
                    <a:pt x="1624" y="6257"/>
                  </a:lnTo>
                  <a:lnTo>
                    <a:pt x="1638" y="6257"/>
                  </a:lnTo>
                  <a:lnTo>
                    <a:pt x="1643" y="6259"/>
                  </a:lnTo>
                  <a:lnTo>
                    <a:pt x="1644" y="6260"/>
                  </a:lnTo>
                  <a:lnTo>
                    <a:pt x="1644" y="6264"/>
                  </a:lnTo>
                  <a:lnTo>
                    <a:pt x="1653" y="6265"/>
                  </a:lnTo>
                  <a:lnTo>
                    <a:pt x="1660" y="6265"/>
                  </a:lnTo>
                  <a:lnTo>
                    <a:pt x="1673" y="6262"/>
                  </a:lnTo>
                  <a:lnTo>
                    <a:pt x="1685" y="6259"/>
                  </a:lnTo>
                  <a:lnTo>
                    <a:pt x="1690" y="6257"/>
                  </a:lnTo>
                  <a:lnTo>
                    <a:pt x="1699" y="6257"/>
                  </a:lnTo>
                  <a:lnTo>
                    <a:pt x="1699" y="6265"/>
                  </a:lnTo>
                  <a:lnTo>
                    <a:pt x="1701" y="6272"/>
                  </a:lnTo>
                  <a:lnTo>
                    <a:pt x="1704" y="6277"/>
                  </a:lnTo>
                  <a:lnTo>
                    <a:pt x="1713" y="6277"/>
                  </a:lnTo>
                  <a:lnTo>
                    <a:pt x="1713" y="6286"/>
                  </a:lnTo>
                  <a:lnTo>
                    <a:pt x="1711" y="6293"/>
                  </a:lnTo>
                  <a:lnTo>
                    <a:pt x="1708" y="6298"/>
                  </a:lnTo>
                  <a:lnTo>
                    <a:pt x="1706" y="6305"/>
                  </a:lnTo>
                  <a:lnTo>
                    <a:pt x="1733" y="6305"/>
                  </a:lnTo>
                  <a:lnTo>
                    <a:pt x="1733" y="6298"/>
                  </a:lnTo>
                  <a:lnTo>
                    <a:pt x="1735" y="6295"/>
                  </a:lnTo>
                  <a:lnTo>
                    <a:pt x="1738" y="6289"/>
                  </a:lnTo>
                  <a:lnTo>
                    <a:pt x="1740" y="6284"/>
                  </a:lnTo>
                  <a:lnTo>
                    <a:pt x="1743" y="6284"/>
                  </a:lnTo>
                  <a:lnTo>
                    <a:pt x="1749" y="6284"/>
                  </a:lnTo>
                  <a:lnTo>
                    <a:pt x="1754" y="6288"/>
                  </a:lnTo>
                  <a:lnTo>
                    <a:pt x="1761" y="6295"/>
                  </a:lnTo>
                  <a:lnTo>
                    <a:pt x="1767" y="6298"/>
                  </a:lnTo>
                  <a:lnTo>
                    <a:pt x="1772" y="6298"/>
                  </a:lnTo>
                  <a:lnTo>
                    <a:pt x="1778" y="6298"/>
                  </a:lnTo>
                  <a:lnTo>
                    <a:pt x="1783" y="6298"/>
                  </a:lnTo>
                  <a:lnTo>
                    <a:pt x="1788" y="6298"/>
                  </a:lnTo>
                  <a:lnTo>
                    <a:pt x="1791" y="6300"/>
                  </a:lnTo>
                  <a:lnTo>
                    <a:pt x="1795" y="6301"/>
                  </a:lnTo>
                  <a:lnTo>
                    <a:pt x="1796" y="6305"/>
                  </a:lnTo>
                  <a:lnTo>
                    <a:pt x="1802" y="6305"/>
                  </a:lnTo>
                  <a:lnTo>
                    <a:pt x="1842" y="6305"/>
                  </a:lnTo>
                  <a:lnTo>
                    <a:pt x="1851" y="6303"/>
                  </a:lnTo>
                  <a:lnTo>
                    <a:pt x="1858" y="6301"/>
                  </a:lnTo>
                  <a:lnTo>
                    <a:pt x="1870" y="6295"/>
                  </a:lnTo>
                  <a:lnTo>
                    <a:pt x="1877" y="6293"/>
                  </a:lnTo>
                  <a:lnTo>
                    <a:pt x="1883" y="6291"/>
                  </a:lnTo>
                  <a:lnTo>
                    <a:pt x="1894" y="6289"/>
                  </a:lnTo>
                  <a:lnTo>
                    <a:pt x="1904" y="6291"/>
                  </a:lnTo>
                  <a:lnTo>
                    <a:pt x="1924" y="6291"/>
                  </a:lnTo>
                  <a:lnTo>
                    <a:pt x="1924" y="6296"/>
                  </a:lnTo>
                  <a:lnTo>
                    <a:pt x="1926" y="6300"/>
                  </a:lnTo>
                  <a:lnTo>
                    <a:pt x="1928" y="6303"/>
                  </a:lnTo>
                  <a:lnTo>
                    <a:pt x="1931" y="6305"/>
                  </a:lnTo>
                  <a:lnTo>
                    <a:pt x="1933" y="6303"/>
                  </a:lnTo>
                  <a:lnTo>
                    <a:pt x="1935" y="6301"/>
                  </a:lnTo>
                  <a:lnTo>
                    <a:pt x="1938" y="6298"/>
                  </a:lnTo>
                  <a:lnTo>
                    <a:pt x="1940" y="6293"/>
                  </a:lnTo>
                  <a:lnTo>
                    <a:pt x="1941" y="6291"/>
                  </a:lnTo>
                  <a:lnTo>
                    <a:pt x="1945" y="6291"/>
                  </a:lnTo>
                  <a:lnTo>
                    <a:pt x="1948" y="6289"/>
                  </a:lnTo>
                  <a:lnTo>
                    <a:pt x="1950" y="6286"/>
                  </a:lnTo>
                  <a:lnTo>
                    <a:pt x="1952" y="6277"/>
                  </a:lnTo>
                  <a:lnTo>
                    <a:pt x="1946" y="6276"/>
                  </a:lnTo>
                  <a:lnTo>
                    <a:pt x="1945" y="6274"/>
                  </a:lnTo>
                  <a:lnTo>
                    <a:pt x="1943" y="6269"/>
                  </a:lnTo>
                  <a:lnTo>
                    <a:pt x="1945" y="6265"/>
                  </a:lnTo>
                  <a:lnTo>
                    <a:pt x="1948" y="6255"/>
                  </a:lnTo>
                  <a:lnTo>
                    <a:pt x="1952" y="6250"/>
                  </a:lnTo>
                  <a:lnTo>
                    <a:pt x="1958" y="6250"/>
                  </a:lnTo>
                  <a:lnTo>
                    <a:pt x="1964" y="6252"/>
                  </a:lnTo>
                  <a:lnTo>
                    <a:pt x="1965" y="6255"/>
                  </a:lnTo>
                  <a:lnTo>
                    <a:pt x="1969" y="6260"/>
                  </a:lnTo>
                  <a:lnTo>
                    <a:pt x="1970" y="6272"/>
                  </a:lnTo>
                  <a:lnTo>
                    <a:pt x="1974" y="6276"/>
                  </a:lnTo>
                  <a:lnTo>
                    <a:pt x="1979" y="6277"/>
                  </a:lnTo>
                  <a:lnTo>
                    <a:pt x="1986" y="6277"/>
                  </a:lnTo>
                  <a:lnTo>
                    <a:pt x="1992" y="6274"/>
                  </a:lnTo>
                  <a:lnTo>
                    <a:pt x="1996" y="6269"/>
                  </a:lnTo>
                  <a:lnTo>
                    <a:pt x="1999" y="6264"/>
                  </a:lnTo>
                  <a:lnTo>
                    <a:pt x="2001" y="6262"/>
                  </a:lnTo>
                  <a:lnTo>
                    <a:pt x="2003" y="6260"/>
                  </a:lnTo>
                  <a:lnTo>
                    <a:pt x="2006" y="6257"/>
                  </a:lnTo>
                  <a:lnTo>
                    <a:pt x="2011" y="6255"/>
                  </a:lnTo>
                  <a:lnTo>
                    <a:pt x="2013" y="6254"/>
                  </a:lnTo>
                  <a:lnTo>
                    <a:pt x="2013" y="6250"/>
                  </a:lnTo>
                  <a:lnTo>
                    <a:pt x="2021" y="6245"/>
                  </a:lnTo>
                  <a:lnTo>
                    <a:pt x="2028" y="6238"/>
                  </a:lnTo>
                  <a:lnTo>
                    <a:pt x="2035" y="6231"/>
                  </a:lnTo>
                  <a:lnTo>
                    <a:pt x="2040" y="6223"/>
                  </a:lnTo>
                  <a:lnTo>
                    <a:pt x="2045" y="6223"/>
                  </a:lnTo>
                  <a:lnTo>
                    <a:pt x="2050" y="6223"/>
                  </a:lnTo>
                  <a:lnTo>
                    <a:pt x="2056" y="6218"/>
                  </a:lnTo>
                  <a:lnTo>
                    <a:pt x="2062" y="6214"/>
                  </a:lnTo>
                  <a:lnTo>
                    <a:pt x="2068" y="6214"/>
                  </a:lnTo>
                  <a:lnTo>
                    <a:pt x="2074" y="6216"/>
                  </a:lnTo>
                  <a:lnTo>
                    <a:pt x="2076" y="6211"/>
                  </a:lnTo>
                  <a:lnTo>
                    <a:pt x="2078" y="6209"/>
                  </a:lnTo>
                  <a:lnTo>
                    <a:pt x="2081" y="6209"/>
                  </a:lnTo>
                  <a:lnTo>
                    <a:pt x="2085" y="6207"/>
                  </a:lnTo>
                  <a:lnTo>
                    <a:pt x="2086" y="6204"/>
                  </a:lnTo>
                  <a:lnTo>
                    <a:pt x="2088" y="6196"/>
                  </a:lnTo>
                  <a:lnTo>
                    <a:pt x="2091" y="6196"/>
                  </a:lnTo>
                  <a:lnTo>
                    <a:pt x="2093" y="6194"/>
                  </a:lnTo>
                  <a:lnTo>
                    <a:pt x="2095" y="6189"/>
                  </a:lnTo>
                  <a:lnTo>
                    <a:pt x="2102" y="6185"/>
                  </a:lnTo>
                  <a:lnTo>
                    <a:pt x="2108" y="6180"/>
                  </a:lnTo>
                  <a:lnTo>
                    <a:pt x="2119" y="6168"/>
                  </a:lnTo>
                  <a:lnTo>
                    <a:pt x="2129" y="6156"/>
                  </a:lnTo>
                  <a:lnTo>
                    <a:pt x="2136" y="6151"/>
                  </a:lnTo>
                  <a:lnTo>
                    <a:pt x="2143" y="6148"/>
                  </a:lnTo>
                  <a:lnTo>
                    <a:pt x="2143" y="6141"/>
                  </a:lnTo>
                  <a:lnTo>
                    <a:pt x="2144" y="6136"/>
                  </a:lnTo>
                  <a:lnTo>
                    <a:pt x="2149" y="6127"/>
                  </a:lnTo>
                  <a:lnTo>
                    <a:pt x="2154" y="6119"/>
                  </a:lnTo>
                  <a:lnTo>
                    <a:pt x="2156" y="6114"/>
                  </a:lnTo>
                  <a:lnTo>
                    <a:pt x="2156" y="6107"/>
                  </a:lnTo>
                  <a:lnTo>
                    <a:pt x="2170" y="6100"/>
                  </a:lnTo>
                  <a:lnTo>
                    <a:pt x="2182" y="6092"/>
                  </a:lnTo>
                  <a:lnTo>
                    <a:pt x="2190" y="6080"/>
                  </a:lnTo>
                  <a:lnTo>
                    <a:pt x="2197" y="6066"/>
                  </a:lnTo>
                  <a:lnTo>
                    <a:pt x="2211" y="6063"/>
                  </a:lnTo>
                  <a:lnTo>
                    <a:pt x="2224" y="6059"/>
                  </a:lnTo>
                  <a:lnTo>
                    <a:pt x="2235" y="6052"/>
                  </a:lnTo>
                  <a:lnTo>
                    <a:pt x="2245" y="6046"/>
                  </a:lnTo>
                  <a:lnTo>
                    <a:pt x="2247" y="6040"/>
                  </a:lnTo>
                  <a:lnTo>
                    <a:pt x="2248" y="6039"/>
                  </a:lnTo>
                  <a:lnTo>
                    <a:pt x="2252" y="6039"/>
                  </a:lnTo>
                  <a:lnTo>
                    <a:pt x="2252" y="6025"/>
                  </a:lnTo>
                  <a:lnTo>
                    <a:pt x="2247" y="6023"/>
                  </a:lnTo>
                  <a:lnTo>
                    <a:pt x="2245" y="6022"/>
                  </a:lnTo>
                  <a:lnTo>
                    <a:pt x="2245" y="6018"/>
                  </a:lnTo>
                  <a:lnTo>
                    <a:pt x="2240" y="6015"/>
                  </a:lnTo>
                  <a:lnTo>
                    <a:pt x="2240" y="6013"/>
                  </a:lnTo>
                  <a:lnTo>
                    <a:pt x="2242" y="6013"/>
                  </a:lnTo>
                  <a:lnTo>
                    <a:pt x="2253" y="6011"/>
                  </a:lnTo>
                  <a:lnTo>
                    <a:pt x="2260" y="6010"/>
                  </a:lnTo>
                  <a:lnTo>
                    <a:pt x="2267" y="6006"/>
                  </a:lnTo>
                  <a:lnTo>
                    <a:pt x="2269" y="6005"/>
                  </a:lnTo>
                  <a:lnTo>
                    <a:pt x="2269" y="6001"/>
                  </a:lnTo>
                  <a:lnTo>
                    <a:pt x="2267" y="5996"/>
                  </a:lnTo>
                  <a:lnTo>
                    <a:pt x="2265" y="5991"/>
                  </a:lnTo>
                  <a:lnTo>
                    <a:pt x="2271" y="5993"/>
                  </a:lnTo>
                  <a:lnTo>
                    <a:pt x="2276" y="5991"/>
                  </a:lnTo>
                  <a:lnTo>
                    <a:pt x="2279" y="5989"/>
                  </a:lnTo>
                  <a:lnTo>
                    <a:pt x="2281" y="5986"/>
                  </a:lnTo>
                  <a:lnTo>
                    <a:pt x="2286" y="5981"/>
                  </a:lnTo>
                  <a:lnTo>
                    <a:pt x="2288" y="5979"/>
                  </a:lnTo>
                  <a:lnTo>
                    <a:pt x="2293" y="5977"/>
                  </a:lnTo>
                  <a:lnTo>
                    <a:pt x="2289" y="5972"/>
                  </a:lnTo>
                  <a:lnTo>
                    <a:pt x="2286" y="5969"/>
                  </a:lnTo>
                  <a:lnTo>
                    <a:pt x="2274" y="5965"/>
                  </a:lnTo>
                  <a:lnTo>
                    <a:pt x="2269" y="5962"/>
                  </a:lnTo>
                  <a:lnTo>
                    <a:pt x="2265" y="5959"/>
                  </a:lnTo>
                  <a:lnTo>
                    <a:pt x="2264" y="5952"/>
                  </a:lnTo>
                  <a:lnTo>
                    <a:pt x="2265" y="5943"/>
                  </a:lnTo>
                  <a:lnTo>
                    <a:pt x="2293" y="5943"/>
                  </a:lnTo>
                  <a:lnTo>
                    <a:pt x="2301" y="5938"/>
                  </a:lnTo>
                  <a:lnTo>
                    <a:pt x="2308" y="5931"/>
                  </a:lnTo>
                  <a:lnTo>
                    <a:pt x="2315" y="5924"/>
                  </a:lnTo>
                  <a:lnTo>
                    <a:pt x="2320" y="5916"/>
                  </a:lnTo>
                  <a:lnTo>
                    <a:pt x="2329" y="5916"/>
                  </a:lnTo>
                  <a:lnTo>
                    <a:pt x="2335" y="5914"/>
                  </a:lnTo>
                  <a:lnTo>
                    <a:pt x="2341" y="5911"/>
                  </a:lnTo>
                  <a:lnTo>
                    <a:pt x="2347" y="5909"/>
                  </a:lnTo>
                  <a:lnTo>
                    <a:pt x="2351" y="5907"/>
                  </a:lnTo>
                  <a:lnTo>
                    <a:pt x="2353" y="5904"/>
                  </a:lnTo>
                  <a:lnTo>
                    <a:pt x="2354" y="5895"/>
                  </a:lnTo>
                  <a:lnTo>
                    <a:pt x="2368" y="5895"/>
                  </a:lnTo>
                  <a:lnTo>
                    <a:pt x="2368" y="5889"/>
                  </a:lnTo>
                  <a:lnTo>
                    <a:pt x="2366" y="5882"/>
                  </a:lnTo>
                  <a:lnTo>
                    <a:pt x="2359" y="5873"/>
                  </a:lnTo>
                  <a:lnTo>
                    <a:pt x="2356" y="5868"/>
                  </a:lnTo>
                  <a:lnTo>
                    <a:pt x="2354" y="5863"/>
                  </a:lnTo>
                  <a:lnTo>
                    <a:pt x="2354" y="5856"/>
                  </a:lnTo>
                  <a:lnTo>
                    <a:pt x="2354" y="5848"/>
                  </a:lnTo>
                  <a:lnTo>
                    <a:pt x="2368" y="5848"/>
                  </a:lnTo>
                  <a:lnTo>
                    <a:pt x="2373" y="5851"/>
                  </a:lnTo>
                  <a:lnTo>
                    <a:pt x="2380" y="5853"/>
                  </a:lnTo>
                  <a:lnTo>
                    <a:pt x="2387" y="5855"/>
                  </a:lnTo>
                  <a:lnTo>
                    <a:pt x="2395" y="5855"/>
                  </a:lnTo>
                  <a:lnTo>
                    <a:pt x="2397" y="5863"/>
                  </a:lnTo>
                  <a:lnTo>
                    <a:pt x="2399" y="5872"/>
                  </a:lnTo>
                  <a:lnTo>
                    <a:pt x="2402" y="5878"/>
                  </a:lnTo>
                  <a:lnTo>
                    <a:pt x="2407" y="5884"/>
                  </a:lnTo>
                  <a:lnTo>
                    <a:pt x="2417" y="5894"/>
                  </a:lnTo>
                  <a:lnTo>
                    <a:pt x="2429" y="5902"/>
                  </a:lnTo>
                  <a:lnTo>
                    <a:pt x="2436" y="5904"/>
                  </a:lnTo>
                  <a:lnTo>
                    <a:pt x="2441" y="5904"/>
                  </a:lnTo>
                  <a:lnTo>
                    <a:pt x="2445" y="5902"/>
                  </a:lnTo>
                  <a:lnTo>
                    <a:pt x="2446" y="5899"/>
                  </a:lnTo>
                  <a:lnTo>
                    <a:pt x="2451" y="5894"/>
                  </a:lnTo>
                  <a:lnTo>
                    <a:pt x="2453" y="5890"/>
                  </a:lnTo>
                  <a:lnTo>
                    <a:pt x="2457" y="5889"/>
                  </a:lnTo>
                  <a:lnTo>
                    <a:pt x="2458" y="5885"/>
                  </a:lnTo>
                  <a:lnTo>
                    <a:pt x="2460" y="5884"/>
                  </a:lnTo>
                  <a:lnTo>
                    <a:pt x="2467" y="5882"/>
                  </a:lnTo>
                  <a:lnTo>
                    <a:pt x="2484" y="5882"/>
                  </a:lnTo>
                  <a:lnTo>
                    <a:pt x="2489" y="5882"/>
                  </a:lnTo>
                  <a:lnTo>
                    <a:pt x="2491" y="5878"/>
                  </a:lnTo>
                  <a:lnTo>
                    <a:pt x="2491" y="5873"/>
                  </a:lnTo>
                  <a:lnTo>
                    <a:pt x="2491" y="5868"/>
                  </a:lnTo>
                  <a:lnTo>
                    <a:pt x="2489" y="5863"/>
                  </a:lnTo>
                  <a:lnTo>
                    <a:pt x="2491" y="5858"/>
                  </a:lnTo>
                  <a:lnTo>
                    <a:pt x="2492" y="5855"/>
                  </a:lnTo>
                  <a:lnTo>
                    <a:pt x="2497" y="5855"/>
                  </a:lnTo>
                  <a:lnTo>
                    <a:pt x="2501" y="5848"/>
                  </a:lnTo>
                  <a:lnTo>
                    <a:pt x="2506" y="5843"/>
                  </a:lnTo>
                  <a:lnTo>
                    <a:pt x="2511" y="5837"/>
                  </a:lnTo>
                  <a:lnTo>
                    <a:pt x="2518" y="5834"/>
                  </a:lnTo>
                  <a:lnTo>
                    <a:pt x="2516" y="5829"/>
                  </a:lnTo>
                  <a:lnTo>
                    <a:pt x="2516" y="5826"/>
                  </a:lnTo>
                  <a:lnTo>
                    <a:pt x="2520" y="5819"/>
                  </a:lnTo>
                  <a:lnTo>
                    <a:pt x="2523" y="5814"/>
                  </a:lnTo>
                  <a:lnTo>
                    <a:pt x="2525" y="5807"/>
                  </a:lnTo>
                  <a:lnTo>
                    <a:pt x="2525" y="5803"/>
                  </a:lnTo>
                  <a:lnTo>
                    <a:pt x="2526" y="5802"/>
                  </a:lnTo>
                  <a:lnTo>
                    <a:pt x="2532" y="5800"/>
                  </a:lnTo>
                  <a:lnTo>
                    <a:pt x="2532" y="5798"/>
                  </a:lnTo>
                  <a:lnTo>
                    <a:pt x="2533" y="5796"/>
                  </a:lnTo>
                  <a:lnTo>
                    <a:pt x="2535" y="5795"/>
                  </a:lnTo>
                  <a:lnTo>
                    <a:pt x="2535" y="5796"/>
                  </a:lnTo>
                  <a:lnTo>
                    <a:pt x="2532" y="5800"/>
                  </a:lnTo>
                  <a:lnTo>
                    <a:pt x="2533" y="5807"/>
                  </a:lnTo>
                  <a:lnTo>
                    <a:pt x="2532" y="5812"/>
                  </a:lnTo>
                  <a:lnTo>
                    <a:pt x="2526" y="5824"/>
                  </a:lnTo>
                  <a:lnTo>
                    <a:pt x="2525" y="5829"/>
                  </a:lnTo>
                  <a:lnTo>
                    <a:pt x="2523" y="5834"/>
                  </a:lnTo>
                  <a:lnTo>
                    <a:pt x="2526" y="5837"/>
                  </a:lnTo>
                  <a:lnTo>
                    <a:pt x="2532" y="5841"/>
                  </a:lnTo>
                  <a:lnTo>
                    <a:pt x="2532" y="5848"/>
                  </a:lnTo>
                  <a:lnTo>
                    <a:pt x="2530" y="5853"/>
                  </a:lnTo>
                  <a:lnTo>
                    <a:pt x="2528" y="5855"/>
                  </a:lnTo>
                  <a:lnTo>
                    <a:pt x="2525" y="5855"/>
                  </a:lnTo>
                  <a:lnTo>
                    <a:pt x="2521" y="5856"/>
                  </a:lnTo>
                  <a:lnTo>
                    <a:pt x="2520" y="5858"/>
                  </a:lnTo>
                  <a:lnTo>
                    <a:pt x="2520" y="5861"/>
                  </a:lnTo>
                  <a:lnTo>
                    <a:pt x="2521" y="5866"/>
                  </a:lnTo>
                  <a:lnTo>
                    <a:pt x="2523" y="5868"/>
                  </a:lnTo>
                  <a:lnTo>
                    <a:pt x="2525" y="5868"/>
                  </a:lnTo>
                  <a:lnTo>
                    <a:pt x="2530" y="5870"/>
                  </a:lnTo>
                  <a:lnTo>
                    <a:pt x="2532" y="5872"/>
                  </a:lnTo>
                  <a:lnTo>
                    <a:pt x="2532" y="5875"/>
                  </a:lnTo>
                  <a:lnTo>
                    <a:pt x="2545" y="5875"/>
                  </a:lnTo>
                  <a:lnTo>
                    <a:pt x="2549" y="5873"/>
                  </a:lnTo>
                  <a:lnTo>
                    <a:pt x="2550" y="5872"/>
                  </a:lnTo>
                  <a:lnTo>
                    <a:pt x="2550" y="5868"/>
                  </a:lnTo>
                  <a:lnTo>
                    <a:pt x="2550" y="5866"/>
                  </a:lnTo>
                  <a:lnTo>
                    <a:pt x="2547" y="5860"/>
                  </a:lnTo>
                  <a:lnTo>
                    <a:pt x="2545" y="5855"/>
                  </a:lnTo>
                  <a:lnTo>
                    <a:pt x="2547" y="5853"/>
                  </a:lnTo>
                  <a:lnTo>
                    <a:pt x="2549" y="5851"/>
                  </a:lnTo>
                  <a:lnTo>
                    <a:pt x="2552" y="5848"/>
                  </a:lnTo>
                  <a:lnTo>
                    <a:pt x="2554" y="5843"/>
                  </a:lnTo>
                  <a:lnTo>
                    <a:pt x="2555" y="5841"/>
                  </a:lnTo>
                  <a:lnTo>
                    <a:pt x="2559" y="5841"/>
                  </a:lnTo>
                  <a:lnTo>
                    <a:pt x="2557" y="5839"/>
                  </a:lnTo>
                  <a:lnTo>
                    <a:pt x="2555" y="5837"/>
                  </a:lnTo>
                  <a:lnTo>
                    <a:pt x="2550" y="5836"/>
                  </a:lnTo>
                  <a:lnTo>
                    <a:pt x="2538" y="5834"/>
                  </a:lnTo>
                  <a:lnTo>
                    <a:pt x="2540" y="5831"/>
                  </a:lnTo>
                  <a:lnTo>
                    <a:pt x="2543" y="5829"/>
                  </a:lnTo>
                  <a:lnTo>
                    <a:pt x="2552" y="5827"/>
                  </a:lnTo>
                  <a:lnTo>
                    <a:pt x="2554" y="5822"/>
                  </a:lnTo>
                  <a:lnTo>
                    <a:pt x="2555" y="5820"/>
                  </a:lnTo>
                  <a:lnTo>
                    <a:pt x="2559" y="5820"/>
                  </a:lnTo>
                  <a:lnTo>
                    <a:pt x="2559" y="5800"/>
                  </a:lnTo>
                  <a:lnTo>
                    <a:pt x="2554" y="5798"/>
                  </a:lnTo>
                  <a:lnTo>
                    <a:pt x="2552" y="5796"/>
                  </a:lnTo>
                  <a:lnTo>
                    <a:pt x="2552" y="5793"/>
                  </a:lnTo>
                  <a:lnTo>
                    <a:pt x="2547" y="5791"/>
                  </a:lnTo>
                  <a:lnTo>
                    <a:pt x="2545" y="5790"/>
                  </a:lnTo>
                  <a:lnTo>
                    <a:pt x="2547" y="5788"/>
                  </a:lnTo>
                  <a:lnTo>
                    <a:pt x="2550" y="5786"/>
                  </a:lnTo>
                  <a:lnTo>
                    <a:pt x="2562" y="5786"/>
                  </a:lnTo>
                  <a:lnTo>
                    <a:pt x="2572" y="5786"/>
                  </a:lnTo>
                  <a:lnTo>
                    <a:pt x="2574" y="5776"/>
                  </a:lnTo>
                  <a:lnTo>
                    <a:pt x="2572" y="5767"/>
                  </a:lnTo>
                  <a:lnTo>
                    <a:pt x="2571" y="5750"/>
                  </a:lnTo>
                  <a:lnTo>
                    <a:pt x="2566" y="5737"/>
                  </a:lnTo>
                  <a:lnTo>
                    <a:pt x="2566" y="5728"/>
                  </a:lnTo>
                  <a:lnTo>
                    <a:pt x="2566" y="5718"/>
                  </a:lnTo>
                  <a:lnTo>
                    <a:pt x="2562" y="5713"/>
                  </a:lnTo>
                  <a:lnTo>
                    <a:pt x="2559" y="5708"/>
                  </a:lnTo>
                  <a:lnTo>
                    <a:pt x="2554" y="5704"/>
                  </a:lnTo>
                  <a:lnTo>
                    <a:pt x="2552" y="5697"/>
                  </a:lnTo>
                  <a:lnTo>
                    <a:pt x="2550" y="5692"/>
                  </a:lnTo>
                  <a:lnTo>
                    <a:pt x="2547" y="5689"/>
                  </a:lnTo>
                  <a:lnTo>
                    <a:pt x="2538" y="5684"/>
                  </a:lnTo>
                  <a:lnTo>
                    <a:pt x="2530" y="5679"/>
                  </a:lnTo>
                  <a:lnTo>
                    <a:pt x="2518" y="5677"/>
                  </a:lnTo>
                  <a:lnTo>
                    <a:pt x="2521" y="5670"/>
                  </a:lnTo>
                  <a:lnTo>
                    <a:pt x="2526" y="5665"/>
                  </a:lnTo>
                  <a:lnTo>
                    <a:pt x="2532" y="5660"/>
                  </a:lnTo>
                  <a:lnTo>
                    <a:pt x="2538" y="5657"/>
                  </a:lnTo>
                  <a:lnTo>
                    <a:pt x="2542" y="5658"/>
                  </a:lnTo>
                  <a:lnTo>
                    <a:pt x="2545" y="5660"/>
                  </a:lnTo>
                  <a:lnTo>
                    <a:pt x="2550" y="5665"/>
                  </a:lnTo>
                  <a:lnTo>
                    <a:pt x="2552" y="5668"/>
                  </a:lnTo>
                  <a:lnTo>
                    <a:pt x="2555" y="5670"/>
                  </a:lnTo>
                  <a:lnTo>
                    <a:pt x="2559" y="5672"/>
                  </a:lnTo>
                  <a:lnTo>
                    <a:pt x="2566" y="5670"/>
                  </a:lnTo>
                  <a:lnTo>
                    <a:pt x="2579" y="5663"/>
                  </a:lnTo>
                  <a:lnTo>
                    <a:pt x="2593" y="5657"/>
                  </a:lnTo>
                  <a:lnTo>
                    <a:pt x="2593" y="5639"/>
                  </a:lnTo>
                  <a:lnTo>
                    <a:pt x="2593" y="5622"/>
                  </a:lnTo>
                  <a:lnTo>
                    <a:pt x="2590" y="5609"/>
                  </a:lnTo>
                  <a:lnTo>
                    <a:pt x="2586" y="5595"/>
                  </a:lnTo>
                  <a:lnTo>
                    <a:pt x="2583" y="5590"/>
                  </a:lnTo>
                  <a:lnTo>
                    <a:pt x="2581" y="5583"/>
                  </a:lnTo>
                  <a:lnTo>
                    <a:pt x="2578" y="5578"/>
                  </a:lnTo>
                  <a:lnTo>
                    <a:pt x="2576" y="5576"/>
                  </a:lnTo>
                  <a:lnTo>
                    <a:pt x="2572" y="5575"/>
                  </a:lnTo>
                  <a:lnTo>
                    <a:pt x="2572" y="5568"/>
                  </a:lnTo>
                  <a:lnTo>
                    <a:pt x="2572" y="5561"/>
                  </a:lnTo>
                  <a:lnTo>
                    <a:pt x="2571" y="5556"/>
                  </a:lnTo>
                  <a:lnTo>
                    <a:pt x="2566" y="5554"/>
                  </a:lnTo>
                  <a:lnTo>
                    <a:pt x="2561" y="5554"/>
                  </a:lnTo>
                  <a:lnTo>
                    <a:pt x="2559" y="5551"/>
                  </a:lnTo>
                  <a:lnTo>
                    <a:pt x="2555" y="5549"/>
                  </a:lnTo>
                  <a:lnTo>
                    <a:pt x="2552" y="5547"/>
                  </a:lnTo>
                  <a:lnTo>
                    <a:pt x="2543" y="5546"/>
                  </a:lnTo>
                  <a:lnTo>
                    <a:pt x="2540" y="5544"/>
                  </a:lnTo>
                  <a:lnTo>
                    <a:pt x="2538" y="5541"/>
                  </a:lnTo>
                  <a:lnTo>
                    <a:pt x="2543" y="5506"/>
                  </a:lnTo>
                  <a:lnTo>
                    <a:pt x="2545" y="5488"/>
                  </a:lnTo>
                  <a:lnTo>
                    <a:pt x="2545" y="5466"/>
                  </a:lnTo>
                  <a:lnTo>
                    <a:pt x="2550" y="5466"/>
                  </a:lnTo>
                  <a:lnTo>
                    <a:pt x="2555" y="5464"/>
                  </a:lnTo>
                  <a:lnTo>
                    <a:pt x="2564" y="5460"/>
                  </a:lnTo>
                  <a:lnTo>
                    <a:pt x="2572" y="5457"/>
                  </a:lnTo>
                  <a:lnTo>
                    <a:pt x="2579" y="5457"/>
                  </a:lnTo>
                  <a:lnTo>
                    <a:pt x="2586" y="5459"/>
                  </a:lnTo>
                  <a:lnTo>
                    <a:pt x="2586" y="5466"/>
                  </a:lnTo>
                  <a:lnTo>
                    <a:pt x="2588" y="5471"/>
                  </a:lnTo>
                  <a:lnTo>
                    <a:pt x="2591" y="5474"/>
                  </a:lnTo>
                  <a:lnTo>
                    <a:pt x="2595" y="5477"/>
                  </a:lnTo>
                  <a:lnTo>
                    <a:pt x="2601" y="5484"/>
                  </a:lnTo>
                  <a:lnTo>
                    <a:pt x="2605" y="5488"/>
                  </a:lnTo>
                  <a:lnTo>
                    <a:pt x="2607" y="5493"/>
                  </a:lnTo>
                  <a:lnTo>
                    <a:pt x="2601" y="5495"/>
                  </a:lnTo>
                  <a:lnTo>
                    <a:pt x="2600" y="5496"/>
                  </a:lnTo>
                  <a:lnTo>
                    <a:pt x="2600" y="5500"/>
                  </a:lnTo>
                  <a:lnTo>
                    <a:pt x="2610" y="5505"/>
                  </a:lnTo>
                  <a:lnTo>
                    <a:pt x="2620" y="5510"/>
                  </a:lnTo>
                  <a:lnTo>
                    <a:pt x="2625" y="5515"/>
                  </a:lnTo>
                  <a:lnTo>
                    <a:pt x="2627" y="5518"/>
                  </a:lnTo>
                  <a:lnTo>
                    <a:pt x="2625" y="5524"/>
                  </a:lnTo>
                  <a:lnTo>
                    <a:pt x="2620" y="5527"/>
                  </a:lnTo>
                  <a:lnTo>
                    <a:pt x="2618" y="5522"/>
                  </a:lnTo>
                  <a:lnTo>
                    <a:pt x="2615" y="5520"/>
                  </a:lnTo>
                  <a:lnTo>
                    <a:pt x="2613" y="5520"/>
                  </a:lnTo>
                  <a:lnTo>
                    <a:pt x="2610" y="5522"/>
                  </a:lnTo>
                  <a:lnTo>
                    <a:pt x="2601" y="5527"/>
                  </a:lnTo>
                  <a:lnTo>
                    <a:pt x="2598" y="5529"/>
                  </a:lnTo>
                  <a:lnTo>
                    <a:pt x="2593" y="5527"/>
                  </a:lnTo>
                  <a:lnTo>
                    <a:pt x="2593" y="5532"/>
                  </a:lnTo>
                  <a:lnTo>
                    <a:pt x="2591" y="5535"/>
                  </a:lnTo>
                  <a:lnTo>
                    <a:pt x="2590" y="5539"/>
                  </a:lnTo>
                  <a:lnTo>
                    <a:pt x="2586" y="5541"/>
                  </a:lnTo>
                  <a:lnTo>
                    <a:pt x="2584" y="5552"/>
                  </a:lnTo>
                  <a:lnTo>
                    <a:pt x="2586" y="5561"/>
                  </a:lnTo>
                  <a:lnTo>
                    <a:pt x="2588" y="5570"/>
                  </a:lnTo>
                  <a:lnTo>
                    <a:pt x="2590" y="5576"/>
                  </a:lnTo>
                  <a:lnTo>
                    <a:pt x="2598" y="5590"/>
                  </a:lnTo>
                  <a:lnTo>
                    <a:pt x="2607" y="5602"/>
                  </a:lnTo>
                  <a:lnTo>
                    <a:pt x="2603" y="5629"/>
                  </a:lnTo>
                  <a:lnTo>
                    <a:pt x="2603" y="5653"/>
                  </a:lnTo>
                  <a:lnTo>
                    <a:pt x="2607" y="5704"/>
                  </a:lnTo>
                  <a:lnTo>
                    <a:pt x="2607" y="5718"/>
                  </a:lnTo>
                  <a:lnTo>
                    <a:pt x="2607" y="5745"/>
                  </a:lnTo>
                  <a:lnTo>
                    <a:pt x="2608" y="5747"/>
                  </a:lnTo>
                  <a:lnTo>
                    <a:pt x="2610" y="5749"/>
                  </a:lnTo>
                  <a:lnTo>
                    <a:pt x="2613" y="5752"/>
                  </a:lnTo>
                  <a:lnTo>
                    <a:pt x="2618" y="5754"/>
                  </a:lnTo>
                  <a:lnTo>
                    <a:pt x="2620" y="5755"/>
                  </a:lnTo>
                  <a:lnTo>
                    <a:pt x="2620" y="5759"/>
                  </a:lnTo>
                  <a:lnTo>
                    <a:pt x="2624" y="5761"/>
                  </a:lnTo>
                  <a:lnTo>
                    <a:pt x="2627" y="5762"/>
                  </a:lnTo>
                  <a:lnTo>
                    <a:pt x="2629" y="5766"/>
                  </a:lnTo>
                  <a:lnTo>
                    <a:pt x="2634" y="5766"/>
                  </a:lnTo>
                  <a:lnTo>
                    <a:pt x="2625" y="5785"/>
                  </a:lnTo>
                  <a:lnTo>
                    <a:pt x="2622" y="5795"/>
                  </a:lnTo>
                  <a:lnTo>
                    <a:pt x="2620" y="5807"/>
                  </a:lnTo>
                  <a:lnTo>
                    <a:pt x="2622" y="5810"/>
                  </a:lnTo>
                  <a:lnTo>
                    <a:pt x="2624" y="5814"/>
                  </a:lnTo>
                  <a:lnTo>
                    <a:pt x="2625" y="5817"/>
                  </a:lnTo>
                  <a:lnTo>
                    <a:pt x="2627" y="5820"/>
                  </a:lnTo>
                  <a:lnTo>
                    <a:pt x="2630" y="5820"/>
                  </a:lnTo>
                  <a:lnTo>
                    <a:pt x="2634" y="5820"/>
                  </a:lnTo>
                  <a:lnTo>
                    <a:pt x="2637" y="5820"/>
                  </a:lnTo>
                  <a:lnTo>
                    <a:pt x="2641" y="5820"/>
                  </a:lnTo>
                  <a:lnTo>
                    <a:pt x="2644" y="5826"/>
                  </a:lnTo>
                  <a:lnTo>
                    <a:pt x="2651" y="5831"/>
                  </a:lnTo>
                  <a:lnTo>
                    <a:pt x="2654" y="5834"/>
                  </a:lnTo>
                  <a:lnTo>
                    <a:pt x="2659" y="5836"/>
                  </a:lnTo>
                  <a:lnTo>
                    <a:pt x="2666" y="5836"/>
                  </a:lnTo>
                  <a:lnTo>
                    <a:pt x="2675" y="5834"/>
                  </a:lnTo>
                  <a:lnTo>
                    <a:pt x="2675" y="5841"/>
                  </a:lnTo>
                  <a:lnTo>
                    <a:pt x="2676" y="5846"/>
                  </a:lnTo>
                  <a:lnTo>
                    <a:pt x="2680" y="5849"/>
                  </a:lnTo>
                  <a:lnTo>
                    <a:pt x="2682" y="5855"/>
                  </a:lnTo>
                  <a:lnTo>
                    <a:pt x="2687" y="5855"/>
                  </a:lnTo>
                  <a:lnTo>
                    <a:pt x="2694" y="5855"/>
                  </a:lnTo>
                  <a:lnTo>
                    <a:pt x="2705" y="5855"/>
                  </a:lnTo>
                  <a:lnTo>
                    <a:pt x="2711" y="5855"/>
                  </a:lnTo>
                  <a:lnTo>
                    <a:pt x="2716" y="5856"/>
                  </a:lnTo>
                  <a:lnTo>
                    <a:pt x="2717" y="5861"/>
                  </a:lnTo>
                  <a:lnTo>
                    <a:pt x="2716" y="5868"/>
                  </a:lnTo>
                  <a:lnTo>
                    <a:pt x="2719" y="5868"/>
                  </a:lnTo>
                  <a:lnTo>
                    <a:pt x="2721" y="5870"/>
                  </a:lnTo>
                  <a:lnTo>
                    <a:pt x="2723" y="5875"/>
                  </a:lnTo>
                  <a:lnTo>
                    <a:pt x="2734" y="5875"/>
                  </a:lnTo>
                  <a:lnTo>
                    <a:pt x="2746" y="5875"/>
                  </a:lnTo>
                  <a:lnTo>
                    <a:pt x="2757" y="5877"/>
                  </a:lnTo>
                  <a:lnTo>
                    <a:pt x="2764" y="5882"/>
                  </a:lnTo>
                  <a:lnTo>
                    <a:pt x="2764" y="5892"/>
                  </a:lnTo>
                  <a:lnTo>
                    <a:pt x="2764" y="5902"/>
                  </a:lnTo>
                  <a:lnTo>
                    <a:pt x="2767" y="5909"/>
                  </a:lnTo>
                  <a:lnTo>
                    <a:pt x="2770" y="5916"/>
                  </a:lnTo>
                  <a:lnTo>
                    <a:pt x="2770" y="5935"/>
                  </a:lnTo>
                  <a:lnTo>
                    <a:pt x="2770" y="5953"/>
                  </a:lnTo>
                  <a:lnTo>
                    <a:pt x="2770" y="5970"/>
                  </a:lnTo>
                  <a:lnTo>
                    <a:pt x="2774" y="5979"/>
                  </a:lnTo>
                  <a:lnTo>
                    <a:pt x="2777" y="5984"/>
                  </a:lnTo>
                  <a:lnTo>
                    <a:pt x="2793" y="5982"/>
                  </a:lnTo>
                  <a:lnTo>
                    <a:pt x="2806" y="5979"/>
                  </a:lnTo>
                  <a:lnTo>
                    <a:pt x="2820" y="5976"/>
                  </a:lnTo>
                  <a:lnTo>
                    <a:pt x="2828" y="5976"/>
                  </a:lnTo>
                  <a:lnTo>
                    <a:pt x="2839" y="5977"/>
                  </a:lnTo>
                  <a:lnTo>
                    <a:pt x="2840" y="5972"/>
                  </a:lnTo>
                  <a:lnTo>
                    <a:pt x="2842" y="5969"/>
                  </a:lnTo>
                  <a:lnTo>
                    <a:pt x="2849" y="5964"/>
                  </a:lnTo>
                  <a:lnTo>
                    <a:pt x="2856" y="5959"/>
                  </a:lnTo>
                  <a:lnTo>
                    <a:pt x="2857" y="5955"/>
                  </a:lnTo>
                  <a:lnTo>
                    <a:pt x="2859" y="5950"/>
                  </a:lnTo>
                  <a:lnTo>
                    <a:pt x="2868" y="5931"/>
                  </a:lnTo>
                  <a:lnTo>
                    <a:pt x="2871" y="5921"/>
                  </a:lnTo>
                  <a:lnTo>
                    <a:pt x="2873" y="5909"/>
                  </a:lnTo>
                  <a:lnTo>
                    <a:pt x="2876" y="5906"/>
                  </a:lnTo>
                  <a:lnTo>
                    <a:pt x="2878" y="5901"/>
                  </a:lnTo>
                  <a:lnTo>
                    <a:pt x="2880" y="5889"/>
                  </a:lnTo>
                  <a:lnTo>
                    <a:pt x="2881" y="5877"/>
                  </a:lnTo>
                  <a:lnTo>
                    <a:pt x="2883" y="5872"/>
                  </a:lnTo>
                  <a:lnTo>
                    <a:pt x="2886" y="5868"/>
                  </a:lnTo>
                  <a:lnTo>
                    <a:pt x="2888" y="5858"/>
                  </a:lnTo>
                  <a:lnTo>
                    <a:pt x="2892" y="5846"/>
                  </a:lnTo>
                  <a:lnTo>
                    <a:pt x="2893" y="5836"/>
                  </a:lnTo>
                  <a:lnTo>
                    <a:pt x="2893" y="5820"/>
                  </a:lnTo>
                  <a:lnTo>
                    <a:pt x="2892" y="5812"/>
                  </a:lnTo>
                  <a:lnTo>
                    <a:pt x="2888" y="5803"/>
                  </a:lnTo>
                  <a:lnTo>
                    <a:pt x="2880" y="5786"/>
                  </a:lnTo>
                  <a:lnTo>
                    <a:pt x="2880" y="5779"/>
                  </a:lnTo>
                  <a:lnTo>
                    <a:pt x="2880" y="5774"/>
                  </a:lnTo>
                  <a:lnTo>
                    <a:pt x="2880" y="5773"/>
                  </a:lnTo>
                  <a:lnTo>
                    <a:pt x="2876" y="5773"/>
                  </a:lnTo>
                  <a:lnTo>
                    <a:pt x="2873" y="5773"/>
                  </a:lnTo>
                  <a:lnTo>
                    <a:pt x="2873" y="5766"/>
                  </a:lnTo>
                  <a:lnTo>
                    <a:pt x="2873" y="5761"/>
                  </a:lnTo>
                  <a:lnTo>
                    <a:pt x="2873" y="5759"/>
                  </a:lnTo>
                  <a:lnTo>
                    <a:pt x="2869" y="5759"/>
                  </a:lnTo>
                  <a:lnTo>
                    <a:pt x="2866" y="5759"/>
                  </a:lnTo>
                  <a:lnTo>
                    <a:pt x="2863" y="5749"/>
                  </a:lnTo>
                  <a:lnTo>
                    <a:pt x="2863" y="5738"/>
                  </a:lnTo>
                  <a:lnTo>
                    <a:pt x="2861" y="5728"/>
                  </a:lnTo>
                  <a:lnTo>
                    <a:pt x="2859" y="5718"/>
                  </a:lnTo>
                  <a:lnTo>
                    <a:pt x="2857" y="5716"/>
                  </a:lnTo>
                  <a:lnTo>
                    <a:pt x="2856" y="5716"/>
                  </a:lnTo>
                  <a:lnTo>
                    <a:pt x="2854" y="5714"/>
                  </a:lnTo>
                  <a:lnTo>
                    <a:pt x="2852" y="5711"/>
                  </a:lnTo>
                  <a:lnTo>
                    <a:pt x="2851" y="5704"/>
                  </a:lnTo>
                  <a:lnTo>
                    <a:pt x="2849" y="5701"/>
                  </a:lnTo>
                  <a:lnTo>
                    <a:pt x="2846" y="5691"/>
                  </a:lnTo>
                  <a:lnTo>
                    <a:pt x="2846" y="5643"/>
                  </a:lnTo>
                  <a:lnTo>
                    <a:pt x="2849" y="5641"/>
                  </a:lnTo>
                  <a:lnTo>
                    <a:pt x="2852" y="5639"/>
                  </a:lnTo>
                  <a:lnTo>
                    <a:pt x="2854" y="5638"/>
                  </a:lnTo>
                  <a:lnTo>
                    <a:pt x="2859" y="5636"/>
                  </a:lnTo>
                  <a:lnTo>
                    <a:pt x="2864" y="5636"/>
                  </a:lnTo>
                  <a:lnTo>
                    <a:pt x="2868" y="5634"/>
                  </a:lnTo>
                  <a:lnTo>
                    <a:pt x="2871" y="5633"/>
                  </a:lnTo>
                  <a:lnTo>
                    <a:pt x="2873" y="5629"/>
                  </a:lnTo>
                  <a:lnTo>
                    <a:pt x="2886" y="5622"/>
                  </a:lnTo>
                  <a:lnTo>
                    <a:pt x="2900" y="5616"/>
                  </a:lnTo>
                  <a:lnTo>
                    <a:pt x="2902" y="5607"/>
                  </a:lnTo>
                  <a:lnTo>
                    <a:pt x="2900" y="5600"/>
                  </a:lnTo>
                  <a:lnTo>
                    <a:pt x="2897" y="5595"/>
                  </a:lnTo>
                  <a:lnTo>
                    <a:pt x="2893" y="5592"/>
                  </a:lnTo>
                  <a:lnTo>
                    <a:pt x="2885" y="5585"/>
                  </a:lnTo>
                  <a:lnTo>
                    <a:pt x="2881" y="5580"/>
                  </a:lnTo>
                  <a:lnTo>
                    <a:pt x="2880" y="5575"/>
                  </a:lnTo>
                  <a:lnTo>
                    <a:pt x="2880" y="5568"/>
                  </a:lnTo>
                  <a:lnTo>
                    <a:pt x="2880" y="5561"/>
                  </a:lnTo>
                  <a:lnTo>
                    <a:pt x="2881" y="5556"/>
                  </a:lnTo>
                  <a:lnTo>
                    <a:pt x="2886" y="5554"/>
                  </a:lnTo>
                  <a:lnTo>
                    <a:pt x="2892" y="5554"/>
                  </a:lnTo>
                  <a:lnTo>
                    <a:pt x="2897" y="5554"/>
                  </a:lnTo>
                  <a:lnTo>
                    <a:pt x="2902" y="5554"/>
                  </a:lnTo>
                  <a:lnTo>
                    <a:pt x="2907" y="5554"/>
                  </a:lnTo>
                  <a:lnTo>
                    <a:pt x="2907" y="5547"/>
                  </a:lnTo>
                  <a:lnTo>
                    <a:pt x="2910" y="5546"/>
                  </a:lnTo>
                  <a:lnTo>
                    <a:pt x="2915" y="5546"/>
                  </a:lnTo>
                  <a:lnTo>
                    <a:pt x="2919" y="5544"/>
                  </a:lnTo>
                  <a:lnTo>
                    <a:pt x="2921" y="5542"/>
                  </a:lnTo>
                  <a:lnTo>
                    <a:pt x="2921" y="5541"/>
                  </a:lnTo>
                  <a:lnTo>
                    <a:pt x="2924" y="5541"/>
                  </a:lnTo>
                  <a:lnTo>
                    <a:pt x="2926" y="5542"/>
                  </a:lnTo>
                  <a:lnTo>
                    <a:pt x="2927" y="5542"/>
                  </a:lnTo>
                  <a:lnTo>
                    <a:pt x="2929" y="5542"/>
                  </a:lnTo>
                  <a:lnTo>
                    <a:pt x="2931" y="5542"/>
                  </a:lnTo>
                  <a:lnTo>
                    <a:pt x="2932" y="5542"/>
                  </a:lnTo>
                  <a:lnTo>
                    <a:pt x="2934" y="5542"/>
                  </a:lnTo>
                  <a:lnTo>
                    <a:pt x="2936" y="5541"/>
                  </a:lnTo>
                  <a:lnTo>
                    <a:pt x="2938" y="5541"/>
                  </a:lnTo>
                  <a:lnTo>
                    <a:pt x="2939" y="5541"/>
                  </a:lnTo>
                  <a:lnTo>
                    <a:pt x="2941" y="5541"/>
                  </a:lnTo>
                  <a:lnTo>
                    <a:pt x="2943" y="5539"/>
                  </a:lnTo>
                  <a:lnTo>
                    <a:pt x="2944" y="5539"/>
                  </a:lnTo>
                  <a:lnTo>
                    <a:pt x="2946" y="5537"/>
                  </a:lnTo>
                  <a:lnTo>
                    <a:pt x="2948" y="5537"/>
                  </a:lnTo>
                  <a:lnTo>
                    <a:pt x="2950" y="5537"/>
                  </a:lnTo>
                  <a:lnTo>
                    <a:pt x="2950" y="5535"/>
                  </a:lnTo>
                  <a:lnTo>
                    <a:pt x="2951" y="5535"/>
                  </a:lnTo>
                  <a:lnTo>
                    <a:pt x="2953" y="5535"/>
                  </a:lnTo>
                  <a:lnTo>
                    <a:pt x="2955" y="5534"/>
                  </a:lnTo>
                  <a:lnTo>
                    <a:pt x="2958" y="5534"/>
                  </a:lnTo>
                  <a:lnTo>
                    <a:pt x="2961" y="5534"/>
                  </a:lnTo>
                  <a:lnTo>
                    <a:pt x="2965" y="5534"/>
                  </a:lnTo>
                  <a:lnTo>
                    <a:pt x="2967" y="5534"/>
                  </a:lnTo>
                  <a:lnTo>
                    <a:pt x="2970" y="5529"/>
                  </a:lnTo>
                  <a:lnTo>
                    <a:pt x="2977" y="5522"/>
                  </a:lnTo>
                  <a:lnTo>
                    <a:pt x="2984" y="5517"/>
                  </a:lnTo>
                  <a:lnTo>
                    <a:pt x="2990" y="5512"/>
                  </a:lnTo>
                  <a:lnTo>
                    <a:pt x="2990" y="5510"/>
                  </a:lnTo>
                  <a:lnTo>
                    <a:pt x="2992" y="5508"/>
                  </a:lnTo>
                  <a:lnTo>
                    <a:pt x="2992" y="5506"/>
                  </a:lnTo>
                  <a:lnTo>
                    <a:pt x="2996" y="5506"/>
                  </a:lnTo>
                  <a:lnTo>
                    <a:pt x="2997" y="5503"/>
                  </a:lnTo>
                  <a:lnTo>
                    <a:pt x="2999" y="5503"/>
                  </a:lnTo>
                  <a:lnTo>
                    <a:pt x="3004" y="5496"/>
                  </a:lnTo>
                  <a:lnTo>
                    <a:pt x="3011" y="5491"/>
                  </a:lnTo>
                  <a:lnTo>
                    <a:pt x="3016" y="5488"/>
                  </a:lnTo>
                  <a:lnTo>
                    <a:pt x="3018" y="5484"/>
                  </a:lnTo>
                  <a:lnTo>
                    <a:pt x="3019" y="5481"/>
                  </a:lnTo>
                  <a:lnTo>
                    <a:pt x="3021" y="5477"/>
                  </a:lnTo>
                  <a:lnTo>
                    <a:pt x="3025" y="5472"/>
                  </a:lnTo>
                  <a:lnTo>
                    <a:pt x="3026" y="5471"/>
                  </a:lnTo>
                  <a:lnTo>
                    <a:pt x="3030" y="5467"/>
                  </a:lnTo>
                  <a:lnTo>
                    <a:pt x="3033" y="5464"/>
                  </a:lnTo>
                  <a:lnTo>
                    <a:pt x="3035" y="5455"/>
                  </a:lnTo>
                  <a:lnTo>
                    <a:pt x="3036" y="5450"/>
                  </a:lnTo>
                  <a:lnTo>
                    <a:pt x="3040" y="5447"/>
                  </a:lnTo>
                  <a:lnTo>
                    <a:pt x="3043" y="5443"/>
                  </a:lnTo>
                  <a:lnTo>
                    <a:pt x="3048" y="5442"/>
                  </a:lnTo>
                  <a:lnTo>
                    <a:pt x="3050" y="5438"/>
                  </a:lnTo>
                  <a:lnTo>
                    <a:pt x="3054" y="5438"/>
                  </a:lnTo>
                  <a:lnTo>
                    <a:pt x="3055" y="5435"/>
                  </a:lnTo>
                  <a:lnTo>
                    <a:pt x="3057" y="5428"/>
                  </a:lnTo>
                  <a:lnTo>
                    <a:pt x="3059" y="5421"/>
                  </a:lnTo>
                  <a:lnTo>
                    <a:pt x="3060" y="5420"/>
                  </a:lnTo>
                  <a:lnTo>
                    <a:pt x="3064" y="5418"/>
                  </a:lnTo>
                  <a:lnTo>
                    <a:pt x="3064" y="5409"/>
                  </a:lnTo>
                  <a:lnTo>
                    <a:pt x="3064" y="5402"/>
                  </a:lnTo>
                  <a:lnTo>
                    <a:pt x="3060" y="5397"/>
                  </a:lnTo>
                  <a:lnTo>
                    <a:pt x="3059" y="5392"/>
                  </a:lnTo>
                  <a:lnTo>
                    <a:pt x="3052" y="5384"/>
                  </a:lnTo>
                  <a:lnTo>
                    <a:pt x="3050" y="5377"/>
                  </a:lnTo>
                  <a:lnTo>
                    <a:pt x="3050" y="5370"/>
                  </a:lnTo>
                  <a:lnTo>
                    <a:pt x="3054" y="5367"/>
                  </a:lnTo>
                  <a:lnTo>
                    <a:pt x="3055" y="5362"/>
                  </a:lnTo>
                  <a:lnTo>
                    <a:pt x="3057" y="5350"/>
                  </a:lnTo>
                  <a:lnTo>
                    <a:pt x="3059" y="5338"/>
                  </a:lnTo>
                  <a:lnTo>
                    <a:pt x="3060" y="5333"/>
                  </a:lnTo>
                  <a:lnTo>
                    <a:pt x="3064" y="5329"/>
                  </a:lnTo>
                  <a:lnTo>
                    <a:pt x="3065" y="5324"/>
                  </a:lnTo>
                  <a:lnTo>
                    <a:pt x="3067" y="5322"/>
                  </a:lnTo>
                  <a:lnTo>
                    <a:pt x="3071" y="5322"/>
                  </a:lnTo>
                  <a:lnTo>
                    <a:pt x="3074" y="5314"/>
                  </a:lnTo>
                  <a:lnTo>
                    <a:pt x="3079" y="5307"/>
                  </a:lnTo>
                  <a:lnTo>
                    <a:pt x="3083" y="5298"/>
                  </a:lnTo>
                  <a:lnTo>
                    <a:pt x="3084" y="5293"/>
                  </a:lnTo>
                  <a:lnTo>
                    <a:pt x="3084" y="5288"/>
                  </a:lnTo>
                  <a:lnTo>
                    <a:pt x="3084" y="5261"/>
                  </a:lnTo>
                  <a:lnTo>
                    <a:pt x="3081" y="5261"/>
                  </a:lnTo>
                  <a:lnTo>
                    <a:pt x="3079" y="5257"/>
                  </a:lnTo>
                  <a:lnTo>
                    <a:pt x="3077" y="5251"/>
                  </a:lnTo>
                  <a:lnTo>
                    <a:pt x="3076" y="5244"/>
                  </a:lnTo>
                  <a:lnTo>
                    <a:pt x="3074" y="5242"/>
                  </a:lnTo>
                  <a:lnTo>
                    <a:pt x="3071" y="5240"/>
                  </a:lnTo>
                  <a:lnTo>
                    <a:pt x="3071" y="5234"/>
                  </a:lnTo>
                  <a:lnTo>
                    <a:pt x="3071" y="5230"/>
                  </a:lnTo>
                  <a:lnTo>
                    <a:pt x="3062" y="5211"/>
                  </a:lnTo>
                  <a:lnTo>
                    <a:pt x="3062" y="5210"/>
                  </a:lnTo>
                  <a:lnTo>
                    <a:pt x="3060" y="5203"/>
                  </a:lnTo>
                  <a:lnTo>
                    <a:pt x="3062" y="5194"/>
                  </a:lnTo>
                  <a:lnTo>
                    <a:pt x="3060" y="5192"/>
                  </a:lnTo>
                  <a:lnTo>
                    <a:pt x="3059" y="5192"/>
                  </a:lnTo>
                  <a:lnTo>
                    <a:pt x="3057" y="5192"/>
                  </a:lnTo>
                  <a:lnTo>
                    <a:pt x="3057" y="5186"/>
                  </a:lnTo>
                  <a:lnTo>
                    <a:pt x="3055" y="5182"/>
                  </a:lnTo>
                  <a:lnTo>
                    <a:pt x="3054" y="5179"/>
                  </a:lnTo>
                  <a:lnTo>
                    <a:pt x="3048" y="5172"/>
                  </a:lnTo>
                  <a:lnTo>
                    <a:pt x="3047" y="5169"/>
                  </a:lnTo>
                  <a:lnTo>
                    <a:pt x="3045" y="5165"/>
                  </a:lnTo>
                  <a:lnTo>
                    <a:pt x="3047" y="5160"/>
                  </a:lnTo>
                  <a:lnTo>
                    <a:pt x="3048" y="5155"/>
                  </a:lnTo>
                  <a:lnTo>
                    <a:pt x="3048" y="5152"/>
                  </a:lnTo>
                  <a:lnTo>
                    <a:pt x="3043" y="5145"/>
                  </a:lnTo>
                  <a:lnTo>
                    <a:pt x="3040" y="5136"/>
                  </a:lnTo>
                  <a:lnTo>
                    <a:pt x="3038" y="5128"/>
                  </a:lnTo>
                  <a:lnTo>
                    <a:pt x="3040" y="5119"/>
                  </a:lnTo>
                  <a:lnTo>
                    <a:pt x="3036" y="5117"/>
                  </a:lnTo>
                  <a:lnTo>
                    <a:pt x="3036" y="5114"/>
                  </a:lnTo>
                  <a:lnTo>
                    <a:pt x="3036" y="5112"/>
                  </a:lnTo>
                  <a:lnTo>
                    <a:pt x="3036" y="5111"/>
                  </a:lnTo>
                  <a:lnTo>
                    <a:pt x="3036" y="5109"/>
                  </a:lnTo>
                  <a:lnTo>
                    <a:pt x="3036" y="5106"/>
                  </a:lnTo>
                  <a:lnTo>
                    <a:pt x="3036" y="5104"/>
                  </a:lnTo>
                  <a:lnTo>
                    <a:pt x="3036" y="5100"/>
                  </a:lnTo>
                  <a:lnTo>
                    <a:pt x="3036" y="5097"/>
                  </a:lnTo>
                  <a:lnTo>
                    <a:pt x="3036" y="5094"/>
                  </a:lnTo>
                  <a:lnTo>
                    <a:pt x="3028" y="5078"/>
                  </a:lnTo>
                  <a:lnTo>
                    <a:pt x="3025" y="5071"/>
                  </a:lnTo>
                  <a:lnTo>
                    <a:pt x="3021" y="5065"/>
                  </a:lnTo>
                  <a:lnTo>
                    <a:pt x="3019" y="5063"/>
                  </a:lnTo>
                  <a:lnTo>
                    <a:pt x="3016" y="5056"/>
                  </a:lnTo>
                  <a:lnTo>
                    <a:pt x="3016" y="5053"/>
                  </a:lnTo>
                  <a:lnTo>
                    <a:pt x="3016" y="5048"/>
                  </a:lnTo>
                  <a:lnTo>
                    <a:pt x="3016" y="5044"/>
                  </a:lnTo>
                  <a:lnTo>
                    <a:pt x="3016" y="5042"/>
                  </a:lnTo>
                  <a:lnTo>
                    <a:pt x="3035" y="5039"/>
                  </a:lnTo>
                  <a:lnTo>
                    <a:pt x="3050" y="5034"/>
                  </a:lnTo>
                  <a:lnTo>
                    <a:pt x="3069" y="5029"/>
                  </a:lnTo>
                  <a:lnTo>
                    <a:pt x="3079" y="5029"/>
                  </a:lnTo>
                  <a:lnTo>
                    <a:pt x="3091" y="5029"/>
                  </a:lnTo>
                  <a:lnTo>
                    <a:pt x="3094" y="5022"/>
                  </a:lnTo>
                  <a:lnTo>
                    <a:pt x="3098" y="5015"/>
                  </a:lnTo>
                  <a:lnTo>
                    <a:pt x="3098" y="5012"/>
                  </a:lnTo>
                  <a:lnTo>
                    <a:pt x="3098" y="5008"/>
                  </a:lnTo>
                  <a:lnTo>
                    <a:pt x="3101" y="5008"/>
                  </a:lnTo>
                  <a:lnTo>
                    <a:pt x="3105" y="5008"/>
                  </a:lnTo>
                  <a:lnTo>
                    <a:pt x="3105" y="5005"/>
                  </a:lnTo>
                  <a:lnTo>
                    <a:pt x="3105" y="5002"/>
                  </a:lnTo>
                  <a:lnTo>
                    <a:pt x="3108" y="5002"/>
                  </a:lnTo>
                  <a:lnTo>
                    <a:pt x="3112" y="5002"/>
                  </a:lnTo>
                  <a:lnTo>
                    <a:pt x="3118" y="4988"/>
                  </a:lnTo>
                  <a:lnTo>
                    <a:pt x="3118" y="4984"/>
                  </a:lnTo>
                  <a:lnTo>
                    <a:pt x="3118" y="4981"/>
                  </a:lnTo>
                  <a:lnTo>
                    <a:pt x="3122" y="4981"/>
                  </a:lnTo>
                  <a:lnTo>
                    <a:pt x="3125" y="4981"/>
                  </a:lnTo>
                  <a:lnTo>
                    <a:pt x="3125" y="4978"/>
                  </a:lnTo>
                  <a:lnTo>
                    <a:pt x="3125" y="4974"/>
                  </a:lnTo>
                  <a:lnTo>
                    <a:pt x="3125" y="4971"/>
                  </a:lnTo>
                  <a:lnTo>
                    <a:pt x="3125" y="4967"/>
                  </a:lnTo>
                  <a:lnTo>
                    <a:pt x="3132" y="4949"/>
                  </a:lnTo>
                  <a:lnTo>
                    <a:pt x="3137" y="4930"/>
                  </a:lnTo>
                  <a:lnTo>
                    <a:pt x="3142" y="4908"/>
                  </a:lnTo>
                  <a:lnTo>
                    <a:pt x="3146" y="4886"/>
                  </a:lnTo>
                  <a:lnTo>
                    <a:pt x="3134" y="4863"/>
                  </a:lnTo>
                  <a:lnTo>
                    <a:pt x="3125" y="4845"/>
                  </a:lnTo>
                  <a:lnTo>
                    <a:pt x="3122" y="4845"/>
                  </a:lnTo>
                  <a:lnTo>
                    <a:pt x="3118" y="4845"/>
                  </a:lnTo>
                  <a:lnTo>
                    <a:pt x="3118" y="4843"/>
                  </a:lnTo>
                  <a:lnTo>
                    <a:pt x="3118" y="4838"/>
                  </a:lnTo>
                  <a:lnTo>
                    <a:pt x="3118" y="4834"/>
                  </a:lnTo>
                  <a:lnTo>
                    <a:pt x="3118" y="4831"/>
                  </a:lnTo>
                  <a:lnTo>
                    <a:pt x="3115" y="4829"/>
                  </a:lnTo>
                  <a:lnTo>
                    <a:pt x="3112" y="4828"/>
                  </a:lnTo>
                  <a:lnTo>
                    <a:pt x="3105" y="4824"/>
                  </a:lnTo>
                  <a:lnTo>
                    <a:pt x="3105" y="4821"/>
                  </a:lnTo>
                  <a:lnTo>
                    <a:pt x="3105" y="4817"/>
                  </a:lnTo>
                  <a:lnTo>
                    <a:pt x="3101" y="4816"/>
                  </a:lnTo>
                  <a:lnTo>
                    <a:pt x="3098" y="4814"/>
                  </a:lnTo>
                  <a:lnTo>
                    <a:pt x="3094" y="4812"/>
                  </a:lnTo>
                  <a:lnTo>
                    <a:pt x="3091" y="4811"/>
                  </a:lnTo>
                  <a:lnTo>
                    <a:pt x="3089" y="4805"/>
                  </a:lnTo>
                  <a:lnTo>
                    <a:pt x="3086" y="4802"/>
                  </a:lnTo>
                  <a:lnTo>
                    <a:pt x="3083" y="4799"/>
                  </a:lnTo>
                  <a:lnTo>
                    <a:pt x="3077" y="4797"/>
                  </a:lnTo>
                  <a:lnTo>
                    <a:pt x="3072" y="4795"/>
                  </a:lnTo>
                  <a:lnTo>
                    <a:pt x="3069" y="4792"/>
                  </a:lnTo>
                  <a:lnTo>
                    <a:pt x="3065" y="4788"/>
                  </a:lnTo>
                  <a:lnTo>
                    <a:pt x="3064" y="4783"/>
                  </a:lnTo>
                  <a:lnTo>
                    <a:pt x="3055" y="4778"/>
                  </a:lnTo>
                  <a:lnTo>
                    <a:pt x="3048" y="4771"/>
                  </a:lnTo>
                  <a:lnTo>
                    <a:pt x="3042" y="4764"/>
                  </a:lnTo>
                  <a:lnTo>
                    <a:pt x="3036" y="4756"/>
                  </a:lnTo>
                  <a:lnTo>
                    <a:pt x="3033" y="4753"/>
                  </a:lnTo>
                  <a:lnTo>
                    <a:pt x="3030" y="4749"/>
                  </a:lnTo>
                  <a:lnTo>
                    <a:pt x="3021" y="4744"/>
                  </a:lnTo>
                  <a:lnTo>
                    <a:pt x="3013" y="4739"/>
                  </a:lnTo>
                  <a:lnTo>
                    <a:pt x="3011" y="4734"/>
                  </a:lnTo>
                  <a:lnTo>
                    <a:pt x="3009" y="4729"/>
                  </a:lnTo>
                  <a:lnTo>
                    <a:pt x="3011" y="4722"/>
                  </a:lnTo>
                  <a:lnTo>
                    <a:pt x="3011" y="4715"/>
                  </a:lnTo>
                  <a:lnTo>
                    <a:pt x="3008" y="4706"/>
                  </a:lnTo>
                  <a:lnTo>
                    <a:pt x="3004" y="4698"/>
                  </a:lnTo>
                  <a:lnTo>
                    <a:pt x="3002" y="4693"/>
                  </a:lnTo>
                  <a:lnTo>
                    <a:pt x="3002" y="4688"/>
                  </a:lnTo>
                  <a:lnTo>
                    <a:pt x="3002" y="4682"/>
                  </a:lnTo>
                  <a:lnTo>
                    <a:pt x="3002" y="4677"/>
                  </a:lnTo>
                  <a:lnTo>
                    <a:pt x="3001" y="4671"/>
                  </a:lnTo>
                  <a:lnTo>
                    <a:pt x="3002" y="4667"/>
                  </a:lnTo>
                  <a:lnTo>
                    <a:pt x="3009" y="4667"/>
                  </a:lnTo>
                  <a:lnTo>
                    <a:pt x="3009" y="4659"/>
                  </a:lnTo>
                  <a:lnTo>
                    <a:pt x="3008" y="4652"/>
                  </a:lnTo>
                  <a:lnTo>
                    <a:pt x="3006" y="4645"/>
                  </a:lnTo>
                  <a:lnTo>
                    <a:pt x="3002" y="4640"/>
                  </a:lnTo>
                  <a:lnTo>
                    <a:pt x="3008" y="4636"/>
                  </a:lnTo>
                  <a:lnTo>
                    <a:pt x="3009" y="4631"/>
                  </a:lnTo>
                  <a:lnTo>
                    <a:pt x="3011" y="4624"/>
                  </a:lnTo>
                  <a:lnTo>
                    <a:pt x="3009" y="4618"/>
                  </a:lnTo>
                  <a:lnTo>
                    <a:pt x="3009" y="4601"/>
                  </a:lnTo>
                  <a:lnTo>
                    <a:pt x="3008" y="4592"/>
                  </a:lnTo>
                  <a:lnTo>
                    <a:pt x="3009" y="4585"/>
                  </a:lnTo>
                  <a:lnTo>
                    <a:pt x="3013" y="4578"/>
                  </a:lnTo>
                  <a:lnTo>
                    <a:pt x="3014" y="4572"/>
                  </a:lnTo>
                  <a:lnTo>
                    <a:pt x="3016" y="4553"/>
                  </a:lnTo>
                  <a:lnTo>
                    <a:pt x="3016" y="4534"/>
                  </a:lnTo>
                  <a:lnTo>
                    <a:pt x="3016" y="4517"/>
                  </a:lnTo>
                  <a:lnTo>
                    <a:pt x="3019" y="4495"/>
                  </a:lnTo>
                  <a:lnTo>
                    <a:pt x="3023" y="4476"/>
                  </a:lnTo>
                  <a:lnTo>
                    <a:pt x="3016" y="4476"/>
                  </a:lnTo>
                  <a:lnTo>
                    <a:pt x="3016" y="4473"/>
                  </a:lnTo>
                  <a:lnTo>
                    <a:pt x="3016" y="4469"/>
                  </a:lnTo>
                  <a:lnTo>
                    <a:pt x="3014" y="4466"/>
                  </a:lnTo>
                  <a:lnTo>
                    <a:pt x="3011" y="4464"/>
                  </a:lnTo>
                  <a:lnTo>
                    <a:pt x="3002" y="4462"/>
                  </a:lnTo>
                  <a:lnTo>
                    <a:pt x="2999" y="4461"/>
                  </a:lnTo>
                  <a:lnTo>
                    <a:pt x="2996" y="4459"/>
                  </a:lnTo>
                  <a:lnTo>
                    <a:pt x="2992" y="4457"/>
                  </a:lnTo>
                  <a:lnTo>
                    <a:pt x="2989" y="4456"/>
                  </a:lnTo>
                  <a:lnTo>
                    <a:pt x="2989" y="4449"/>
                  </a:lnTo>
                  <a:lnTo>
                    <a:pt x="2989" y="4442"/>
                  </a:lnTo>
                  <a:lnTo>
                    <a:pt x="2989" y="4437"/>
                  </a:lnTo>
                  <a:lnTo>
                    <a:pt x="2985" y="4428"/>
                  </a:lnTo>
                  <a:lnTo>
                    <a:pt x="2982" y="4420"/>
                  </a:lnTo>
                  <a:lnTo>
                    <a:pt x="2980" y="4415"/>
                  </a:lnTo>
                  <a:lnTo>
                    <a:pt x="2982" y="4408"/>
                  </a:lnTo>
                  <a:lnTo>
                    <a:pt x="2979" y="4403"/>
                  </a:lnTo>
                  <a:lnTo>
                    <a:pt x="2977" y="4396"/>
                  </a:lnTo>
                  <a:lnTo>
                    <a:pt x="2973" y="4391"/>
                  </a:lnTo>
                  <a:lnTo>
                    <a:pt x="2972" y="4389"/>
                  </a:lnTo>
                  <a:lnTo>
                    <a:pt x="2968" y="4387"/>
                  </a:lnTo>
                  <a:lnTo>
                    <a:pt x="2968" y="4379"/>
                  </a:lnTo>
                  <a:lnTo>
                    <a:pt x="2967" y="4372"/>
                  </a:lnTo>
                  <a:lnTo>
                    <a:pt x="2961" y="4369"/>
                  </a:lnTo>
                  <a:lnTo>
                    <a:pt x="2955" y="4367"/>
                  </a:lnTo>
                  <a:lnTo>
                    <a:pt x="2955" y="4364"/>
                  </a:lnTo>
                  <a:lnTo>
                    <a:pt x="2955" y="4360"/>
                  </a:lnTo>
                  <a:lnTo>
                    <a:pt x="2955" y="4357"/>
                  </a:lnTo>
                  <a:lnTo>
                    <a:pt x="2955" y="4353"/>
                  </a:lnTo>
                  <a:lnTo>
                    <a:pt x="2961" y="4353"/>
                  </a:lnTo>
                  <a:lnTo>
                    <a:pt x="2960" y="4350"/>
                  </a:lnTo>
                  <a:lnTo>
                    <a:pt x="2958" y="4348"/>
                  </a:lnTo>
                  <a:lnTo>
                    <a:pt x="2955" y="4347"/>
                  </a:lnTo>
                  <a:lnTo>
                    <a:pt x="2953" y="4323"/>
                  </a:lnTo>
                  <a:lnTo>
                    <a:pt x="2953" y="4307"/>
                  </a:lnTo>
                  <a:lnTo>
                    <a:pt x="2953" y="4302"/>
                  </a:lnTo>
                  <a:lnTo>
                    <a:pt x="2955" y="4299"/>
                  </a:lnTo>
                  <a:lnTo>
                    <a:pt x="2961" y="4299"/>
                  </a:lnTo>
                  <a:lnTo>
                    <a:pt x="2961" y="4294"/>
                  </a:lnTo>
                  <a:lnTo>
                    <a:pt x="2961" y="4289"/>
                  </a:lnTo>
                  <a:lnTo>
                    <a:pt x="2961" y="4283"/>
                  </a:lnTo>
                  <a:lnTo>
                    <a:pt x="2961" y="4278"/>
                  </a:lnTo>
                  <a:lnTo>
                    <a:pt x="2963" y="4277"/>
                  </a:lnTo>
                  <a:lnTo>
                    <a:pt x="2965" y="4277"/>
                  </a:lnTo>
                  <a:lnTo>
                    <a:pt x="2967" y="4275"/>
                  </a:lnTo>
                  <a:lnTo>
                    <a:pt x="2968" y="4271"/>
                  </a:lnTo>
                  <a:lnTo>
                    <a:pt x="2970" y="4265"/>
                  </a:lnTo>
                  <a:lnTo>
                    <a:pt x="2972" y="4261"/>
                  </a:lnTo>
                  <a:lnTo>
                    <a:pt x="2975" y="4251"/>
                  </a:lnTo>
                  <a:lnTo>
                    <a:pt x="2973" y="4234"/>
                  </a:lnTo>
                  <a:lnTo>
                    <a:pt x="2970" y="4219"/>
                  </a:lnTo>
                  <a:lnTo>
                    <a:pt x="2967" y="4203"/>
                  </a:lnTo>
                  <a:lnTo>
                    <a:pt x="2968" y="4183"/>
                  </a:lnTo>
                  <a:lnTo>
                    <a:pt x="2970" y="4176"/>
                  </a:lnTo>
                  <a:lnTo>
                    <a:pt x="2972" y="4169"/>
                  </a:lnTo>
                  <a:lnTo>
                    <a:pt x="2977" y="4157"/>
                  </a:lnTo>
                  <a:lnTo>
                    <a:pt x="2984" y="4147"/>
                  </a:lnTo>
                  <a:lnTo>
                    <a:pt x="2989" y="4135"/>
                  </a:lnTo>
                  <a:lnTo>
                    <a:pt x="2987" y="4128"/>
                  </a:lnTo>
                  <a:lnTo>
                    <a:pt x="2985" y="4121"/>
                  </a:lnTo>
                  <a:lnTo>
                    <a:pt x="2982" y="4116"/>
                  </a:lnTo>
                  <a:lnTo>
                    <a:pt x="2982" y="4108"/>
                  </a:lnTo>
                  <a:lnTo>
                    <a:pt x="2979" y="4102"/>
                  </a:lnTo>
                  <a:lnTo>
                    <a:pt x="2977" y="4096"/>
                  </a:lnTo>
                  <a:lnTo>
                    <a:pt x="2973" y="4091"/>
                  </a:lnTo>
                  <a:lnTo>
                    <a:pt x="2972" y="4089"/>
                  </a:lnTo>
                  <a:lnTo>
                    <a:pt x="2968" y="4087"/>
                  </a:lnTo>
                  <a:lnTo>
                    <a:pt x="2968" y="4070"/>
                  </a:lnTo>
                  <a:lnTo>
                    <a:pt x="2967" y="4063"/>
                  </a:lnTo>
                  <a:lnTo>
                    <a:pt x="2965" y="4062"/>
                  </a:lnTo>
                  <a:lnTo>
                    <a:pt x="2961" y="4060"/>
                  </a:lnTo>
                  <a:lnTo>
                    <a:pt x="2961" y="4044"/>
                  </a:lnTo>
                  <a:lnTo>
                    <a:pt x="2960" y="4029"/>
                  </a:lnTo>
                  <a:lnTo>
                    <a:pt x="2955" y="4005"/>
                  </a:lnTo>
                  <a:lnTo>
                    <a:pt x="2960" y="4002"/>
                  </a:lnTo>
                  <a:lnTo>
                    <a:pt x="2965" y="3998"/>
                  </a:lnTo>
                  <a:lnTo>
                    <a:pt x="2968" y="3993"/>
                  </a:lnTo>
                  <a:lnTo>
                    <a:pt x="2972" y="3988"/>
                  </a:lnTo>
                  <a:lnTo>
                    <a:pt x="2975" y="3976"/>
                  </a:lnTo>
                  <a:lnTo>
                    <a:pt x="2982" y="3964"/>
                  </a:lnTo>
                  <a:lnTo>
                    <a:pt x="2985" y="3964"/>
                  </a:lnTo>
                  <a:lnTo>
                    <a:pt x="2987" y="3963"/>
                  </a:lnTo>
                  <a:lnTo>
                    <a:pt x="2989" y="3958"/>
                  </a:lnTo>
                  <a:lnTo>
                    <a:pt x="2992" y="3954"/>
                  </a:lnTo>
                  <a:lnTo>
                    <a:pt x="2994" y="3952"/>
                  </a:lnTo>
                  <a:lnTo>
                    <a:pt x="2996" y="3951"/>
                  </a:lnTo>
                  <a:lnTo>
                    <a:pt x="2996" y="3935"/>
                  </a:lnTo>
                  <a:lnTo>
                    <a:pt x="2996" y="3920"/>
                  </a:lnTo>
                  <a:lnTo>
                    <a:pt x="2996" y="3905"/>
                  </a:lnTo>
                  <a:lnTo>
                    <a:pt x="2996" y="3889"/>
                  </a:lnTo>
                  <a:lnTo>
                    <a:pt x="2994" y="3881"/>
                  </a:lnTo>
                  <a:lnTo>
                    <a:pt x="2992" y="3876"/>
                  </a:lnTo>
                  <a:lnTo>
                    <a:pt x="2990" y="3869"/>
                  </a:lnTo>
                  <a:lnTo>
                    <a:pt x="2989" y="3862"/>
                  </a:lnTo>
                  <a:lnTo>
                    <a:pt x="2996" y="3852"/>
                  </a:lnTo>
                  <a:lnTo>
                    <a:pt x="3004" y="3843"/>
                  </a:lnTo>
                  <a:lnTo>
                    <a:pt x="3013" y="3835"/>
                  </a:lnTo>
                  <a:lnTo>
                    <a:pt x="3023" y="3828"/>
                  </a:lnTo>
                  <a:lnTo>
                    <a:pt x="3023" y="3821"/>
                  </a:lnTo>
                  <a:lnTo>
                    <a:pt x="3023" y="3816"/>
                  </a:lnTo>
                  <a:lnTo>
                    <a:pt x="3026" y="3814"/>
                  </a:lnTo>
                  <a:lnTo>
                    <a:pt x="3030" y="3811"/>
                  </a:lnTo>
                  <a:lnTo>
                    <a:pt x="3033" y="3809"/>
                  </a:lnTo>
                  <a:lnTo>
                    <a:pt x="3036" y="3806"/>
                  </a:lnTo>
                  <a:lnTo>
                    <a:pt x="3036" y="3801"/>
                  </a:lnTo>
                  <a:lnTo>
                    <a:pt x="3036" y="3794"/>
                  </a:lnTo>
                  <a:lnTo>
                    <a:pt x="3043" y="3790"/>
                  </a:lnTo>
                  <a:lnTo>
                    <a:pt x="3050" y="3785"/>
                  </a:lnTo>
                  <a:lnTo>
                    <a:pt x="3060" y="3773"/>
                  </a:lnTo>
                  <a:lnTo>
                    <a:pt x="3071" y="3761"/>
                  </a:lnTo>
                  <a:lnTo>
                    <a:pt x="3077" y="3756"/>
                  </a:lnTo>
                  <a:lnTo>
                    <a:pt x="3084" y="3753"/>
                  </a:lnTo>
                  <a:lnTo>
                    <a:pt x="3084" y="3746"/>
                  </a:lnTo>
                  <a:lnTo>
                    <a:pt x="3084" y="3741"/>
                  </a:lnTo>
                  <a:lnTo>
                    <a:pt x="3088" y="3739"/>
                  </a:lnTo>
                  <a:lnTo>
                    <a:pt x="3091" y="3736"/>
                  </a:lnTo>
                  <a:lnTo>
                    <a:pt x="3094" y="3734"/>
                  </a:lnTo>
                  <a:lnTo>
                    <a:pt x="3098" y="3731"/>
                  </a:lnTo>
                  <a:lnTo>
                    <a:pt x="3098" y="3726"/>
                  </a:lnTo>
                  <a:lnTo>
                    <a:pt x="3098" y="3719"/>
                  </a:lnTo>
                  <a:lnTo>
                    <a:pt x="3103" y="3717"/>
                  </a:lnTo>
                  <a:lnTo>
                    <a:pt x="3108" y="3714"/>
                  </a:lnTo>
                  <a:lnTo>
                    <a:pt x="3115" y="3705"/>
                  </a:lnTo>
                  <a:lnTo>
                    <a:pt x="3122" y="3697"/>
                  </a:lnTo>
                  <a:lnTo>
                    <a:pt x="3127" y="3693"/>
                  </a:lnTo>
                  <a:lnTo>
                    <a:pt x="3132" y="3691"/>
                  </a:lnTo>
                  <a:lnTo>
                    <a:pt x="3134" y="3686"/>
                  </a:lnTo>
                  <a:lnTo>
                    <a:pt x="3137" y="3683"/>
                  </a:lnTo>
                  <a:lnTo>
                    <a:pt x="3146" y="3678"/>
                  </a:lnTo>
                  <a:lnTo>
                    <a:pt x="3147" y="3673"/>
                  </a:lnTo>
                  <a:lnTo>
                    <a:pt x="3149" y="3671"/>
                  </a:lnTo>
                  <a:lnTo>
                    <a:pt x="3152" y="3671"/>
                  </a:lnTo>
                  <a:lnTo>
                    <a:pt x="3154" y="3662"/>
                  </a:lnTo>
                  <a:lnTo>
                    <a:pt x="3156" y="3659"/>
                  </a:lnTo>
                  <a:lnTo>
                    <a:pt x="3159" y="3657"/>
                  </a:lnTo>
                  <a:lnTo>
                    <a:pt x="3163" y="3657"/>
                  </a:lnTo>
                  <a:lnTo>
                    <a:pt x="3166" y="3654"/>
                  </a:lnTo>
                  <a:lnTo>
                    <a:pt x="3169" y="3652"/>
                  </a:lnTo>
                  <a:lnTo>
                    <a:pt x="3173" y="3650"/>
                  </a:lnTo>
                  <a:lnTo>
                    <a:pt x="3192" y="3650"/>
                  </a:lnTo>
                  <a:lnTo>
                    <a:pt x="3209" y="3650"/>
                  </a:lnTo>
                  <a:lnTo>
                    <a:pt x="3226" y="3650"/>
                  </a:lnTo>
                  <a:lnTo>
                    <a:pt x="3241" y="3650"/>
                  </a:lnTo>
                  <a:lnTo>
                    <a:pt x="3245" y="3652"/>
                  </a:lnTo>
                  <a:lnTo>
                    <a:pt x="3248" y="3654"/>
                  </a:lnTo>
                  <a:lnTo>
                    <a:pt x="3251" y="3656"/>
                  </a:lnTo>
                  <a:lnTo>
                    <a:pt x="3255" y="3657"/>
                  </a:lnTo>
                  <a:lnTo>
                    <a:pt x="3260" y="3657"/>
                  </a:lnTo>
                  <a:lnTo>
                    <a:pt x="3265" y="3657"/>
                  </a:lnTo>
                  <a:lnTo>
                    <a:pt x="3270" y="3657"/>
                  </a:lnTo>
                  <a:lnTo>
                    <a:pt x="3275" y="3657"/>
                  </a:lnTo>
                  <a:lnTo>
                    <a:pt x="3275" y="3664"/>
                  </a:lnTo>
                  <a:lnTo>
                    <a:pt x="3277" y="3666"/>
                  </a:lnTo>
                  <a:lnTo>
                    <a:pt x="3282" y="3666"/>
                  </a:lnTo>
                  <a:lnTo>
                    <a:pt x="3292" y="3664"/>
                  </a:lnTo>
                  <a:lnTo>
                    <a:pt x="3303" y="3662"/>
                  </a:lnTo>
                  <a:lnTo>
                    <a:pt x="3306" y="3662"/>
                  </a:lnTo>
                  <a:lnTo>
                    <a:pt x="3309" y="3664"/>
                  </a:lnTo>
                  <a:lnTo>
                    <a:pt x="3309" y="3668"/>
                  </a:lnTo>
                  <a:lnTo>
                    <a:pt x="3311" y="3669"/>
                  </a:lnTo>
                  <a:lnTo>
                    <a:pt x="3316" y="3671"/>
                  </a:lnTo>
                  <a:lnTo>
                    <a:pt x="3320" y="3674"/>
                  </a:lnTo>
                  <a:lnTo>
                    <a:pt x="3321" y="3676"/>
                  </a:lnTo>
                  <a:lnTo>
                    <a:pt x="3323" y="3678"/>
                  </a:lnTo>
                  <a:lnTo>
                    <a:pt x="3330" y="3676"/>
                  </a:lnTo>
                  <a:lnTo>
                    <a:pt x="3337" y="3676"/>
                  </a:lnTo>
                  <a:lnTo>
                    <a:pt x="3345" y="3680"/>
                  </a:lnTo>
                  <a:lnTo>
                    <a:pt x="3354" y="3683"/>
                  </a:lnTo>
                  <a:lnTo>
                    <a:pt x="3359" y="3685"/>
                  </a:lnTo>
                  <a:lnTo>
                    <a:pt x="3364" y="3685"/>
                  </a:lnTo>
                  <a:lnTo>
                    <a:pt x="3368" y="3678"/>
                  </a:lnTo>
                  <a:lnTo>
                    <a:pt x="3373" y="3673"/>
                  </a:lnTo>
                  <a:lnTo>
                    <a:pt x="3378" y="3668"/>
                  </a:lnTo>
                  <a:lnTo>
                    <a:pt x="3385" y="3664"/>
                  </a:lnTo>
                  <a:lnTo>
                    <a:pt x="3386" y="3656"/>
                  </a:lnTo>
                  <a:lnTo>
                    <a:pt x="3388" y="3652"/>
                  </a:lnTo>
                  <a:lnTo>
                    <a:pt x="3391" y="3650"/>
                  </a:lnTo>
                  <a:lnTo>
                    <a:pt x="3393" y="3642"/>
                  </a:lnTo>
                  <a:lnTo>
                    <a:pt x="3395" y="3639"/>
                  </a:lnTo>
                  <a:lnTo>
                    <a:pt x="3398" y="3637"/>
                  </a:lnTo>
                  <a:lnTo>
                    <a:pt x="3398" y="3618"/>
                  </a:lnTo>
                  <a:lnTo>
                    <a:pt x="3398" y="3599"/>
                  </a:lnTo>
                  <a:lnTo>
                    <a:pt x="3393" y="3567"/>
                  </a:lnTo>
                  <a:lnTo>
                    <a:pt x="3388" y="3534"/>
                  </a:lnTo>
                  <a:lnTo>
                    <a:pt x="3385" y="3500"/>
                  </a:lnTo>
                  <a:lnTo>
                    <a:pt x="3379" y="3499"/>
                  </a:lnTo>
                  <a:lnTo>
                    <a:pt x="3376" y="3495"/>
                  </a:lnTo>
                  <a:lnTo>
                    <a:pt x="3371" y="3487"/>
                  </a:lnTo>
                  <a:lnTo>
                    <a:pt x="3368" y="3487"/>
                  </a:lnTo>
                  <a:lnTo>
                    <a:pt x="3364" y="3487"/>
                  </a:lnTo>
                  <a:lnTo>
                    <a:pt x="3361" y="3487"/>
                  </a:lnTo>
                  <a:lnTo>
                    <a:pt x="3357" y="3487"/>
                  </a:lnTo>
                  <a:lnTo>
                    <a:pt x="3356" y="3483"/>
                  </a:lnTo>
                  <a:lnTo>
                    <a:pt x="3354" y="3480"/>
                  </a:lnTo>
                  <a:lnTo>
                    <a:pt x="3352" y="3476"/>
                  </a:lnTo>
                  <a:lnTo>
                    <a:pt x="3350" y="3473"/>
                  </a:lnTo>
                  <a:lnTo>
                    <a:pt x="3347" y="3471"/>
                  </a:lnTo>
                  <a:lnTo>
                    <a:pt x="3342" y="3471"/>
                  </a:lnTo>
                  <a:lnTo>
                    <a:pt x="3338" y="3470"/>
                  </a:lnTo>
                  <a:lnTo>
                    <a:pt x="3337" y="3468"/>
                  </a:lnTo>
                  <a:lnTo>
                    <a:pt x="3337" y="3466"/>
                  </a:lnTo>
                  <a:lnTo>
                    <a:pt x="3332" y="3464"/>
                  </a:lnTo>
                  <a:lnTo>
                    <a:pt x="3326" y="3463"/>
                  </a:lnTo>
                  <a:lnTo>
                    <a:pt x="3323" y="3459"/>
                  </a:lnTo>
                  <a:lnTo>
                    <a:pt x="3316" y="3459"/>
                  </a:lnTo>
                  <a:lnTo>
                    <a:pt x="3316" y="3453"/>
                  </a:lnTo>
                  <a:lnTo>
                    <a:pt x="3315" y="3446"/>
                  </a:lnTo>
                  <a:lnTo>
                    <a:pt x="3311" y="3442"/>
                  </a:lnTo>
                  <a:lnTo>
                    <a:pt x="3306" y="3439"/>
                  </a:lnTo>
                  <a:lnTo>
                    <a:pt x="3301" y="3436"/>
                  </a:lnTo>
                  <a:lnTo>
                    <a:pt x="3297" y="3432"/>
                  </a:lnTo>
                  <a:lnTo>
                    <a:pt x="3296" y="3427"/>
                  </a:lnTo>
                  <a:lnTo>
                    <a:pt x="3296" y="3418"/>
                  </a:lnTo>
                  <a:lnTo>
                    <a:pt x="3299" y="3413"/>
                  </a:lnTo>
                  <a:lnTo>
                    <a:pt x="3301" y="3408"/>
                  </a:lnTo>
                  <a:lnTo>
                    <a:pt x="3304" y="3396"/>
                  </a:lnTo>
                  <a:lnTo>
                    <a:pt x="3308" y="3384"/>
                  </a:lnTo>
                  <a:lnTo>
                    <a:pt x="3311" y="3381"/>
                  </a:lnTo>
                  <a:lnTo>
                    <a:pt x="3316" y="3378"/>
                  </a:lnTo>
                  <a:lnTo>
                    <a:pt x="3337" y="3337"/>
                  </a:lnTo>
                  <a:lnTo>
                    <a:pt x="3338" y="3332"/>
                  </a:lnTo>
                  <a:lnTo>
                    <a:pt x="3340" y="3330"/>
                  </a:lnTo>
                  <a:lnTo>
                    <a:pt x="3344" y="3330"/>
                  </a:lnTo>
                  <a:lnTo>
                    <a:pt x="3350" y="3316"/>
                  </a:lnTo>
                  <a:lnTo>
                    <a:pt x="3357" y="3303"/>
                  </a:lnTo>
                  <a:lnTo>
                    <a:pt x="3361" y="3296"/>
                  </a:lnTo>
                  <a:lnTo>
                    <a:pt x="3364" y="3289"/>
                  </a:lnTo>
                  <a:lnTo>
                    <a:pt x="3364" y="3279"/>
                  </a:lnTo>
                  <a:lnTo>
                    <a:pt x="3364" y="3268"/>
                  </a:lnTo>
                  <a:lnTo>
                    <a:pt x="3368" y="3267"/>
                  </a:lnTo>
                  <a:lnTo>
                    <a:pt x="3371" y="3265"/>
                  </a:lnTo>
                  <a:lnTo>
                    <a:pt x="3373" y="3256"/>
                  </a:lnTo>
                  <a:lnTo>
                    <a:pt x="3374" y="3253"/>
                  </a:lnTo>
                  <a:lnTo>
                    <a:pt x="3376" y="3250"/>
                  </a:lnTo>
                  <a:lnTo>
                    <a:pt x="3379" y="3248"/>
                  </a:lnTo>
                  <a:lnTo>
                    <a:pt x="3385" y="3248"/>
                  </a:lnTo>
                  <a:lnTo>
                    <a:pt x="3383" y="3241"/>
                  </a:lnTo>
                  <a:lnTo>
                    <a:pt x="3383" y="3236"/>
                  </a:lnTo>
                  <a:lnTo>
                    <a:pt x="3386" y="3229"/>
                  </a:lnTo>
                  <a:lnTo>
                    <a:pt x="3391" y="3224"/>
                  </a:lnTo>
                  <a:lnTo>
                    <a:pt x="3391" y="3219"/>
                  </a:lnTo>
                  <a:lnTo>
                    <a:pt x="3391" y="3214"/>
                  </a:lnTo>
                  <a:lnTo>
                    <a:pt x="3398" y="3212"/>
                  </a:lnTo>
                  <a:lnTo>
                    <a:pt x="3403" y="3209"/>
                  </a:lnTo>
                  <a:lnTo>
                    <a:pt x="3410" y="3207"/>
                  </a:lnTo>
                  <a:lnTo>
                    <a:pt x="3419" y="3207"/>
                  </a:lnTo>
                  <a:lnTo>
                    <a:pt x="3417" y="3195"/>
                  </a:lnTo>
                  <a:lnTo>
                    <a:pt x="3417" y="3185"/>
                  </a:lnTo>
                  <a:lnTo>
                    <a:pt x="3420" y="3168"/>
                  </a:lnTo>
                  <a:lnTo>
                    <a:pt x="3424" y="3151"/>
                  </a:lnTo>
                  <a:lnTo>
                    <a:pt x="3425" y="3142"/>
                  </a:lnTo>
                  <a:lnTo>
                    <a:pt x="3425" y="3132"/>
                  </a:lnTo>
                  <a:lnTo>
                    <a:pt x="3429" y="3130"/>
                  </a:lnTo>
                  <a:lnTo>
                    <a:pt x="3431" y="3129"/>
                  </a:lnTo>
                  <a:lnTo>
                    <a:pt x="3434" y="3123"/>
                  </a:lnTo>
                  <a:lnTo>
                    <a:pt x="3436" y="3117"/>
                  </a:lnTo>
                  <a:lnTo>
                    <a:pt x="3439" y="3111"/>
                  </a:lnTo>
                  <a:lnTo>
                    <a:pt x="3444" y="3108"/>
                  </a:lnTo>
                  <a:lnTo>
                    <a:pt x="3449" y="3105"/>
                  </a:lnTo>
                  <a:lnTo>
                    <a:pt x="3451" y="3099"/>
                  </a:lnTo>
                  <a:lnTo>
                    <a:pt x="3453" y="3091"/>
                  </a:lnTo>
                  <a:lnTo>
                    <a:pt x="3453" y="3082"/>
                  </a:lnTo>
                  <a:lnTo>
                    <a:pt x="3453" y="3081"/>
                  </a:lnTo>
                  <a:lnTo>
                    <a:pt x="3453" y="3072"/>
                  </a:lnTo>
                  <a:lnTo>
                    <a:pt x="3453" y="3070"/>
                  </a:lnTo>
                  <a:lnTo>
                    <a:pt x="3453" y="3069"/>
                  </a:lnTo>
                  <a:lnTo>
                    <a:pt x="3453" y="3067"/>
                  </a:lnTo>
                  <a:lnTo>
                    <a:pt x="3451" y="3057"/>
                  </a:lnTo>
                  <a:lnTo>
                    <a:pt x="3446" y="3050"/>
                  </a:lnTo>
                  <a:lnTo>
                    <a:pt x="3448" y="3043"/>
                  </a:lnTo>
                  <a:lnTo>
                    <a:pt x="3453" y="3033"/>
                  </a:lnTo>
                  <a:lnTo>
                    <a:pt x="3448" y="3043"/>
                  </a:lnTo>
                  <a:lnTo>
                    <a:pt x="3446" y="3050"/>
                  </a:lnTo>
                  <a:lnTo>
                    <a:pt x="3451" y="3048"/>
                  </a:lnTo>
                  <a:lnTo>
                    <a:pt x="3453" y="3043"/>
                  </a:lnTo>
                  <a:lnTo>
                    <a:pt x="3453" y="3036"/>
                  </a:lnTo>
                  <a:lnTo>
                    <a:pt x="3453" y="3029"/>
                  </a:lnTo>
                  <a:lnTo>
                    <a:pt x="3453" y="2995"/>
                  </a:lnTo>
                  <a:lnTo>
                    <a:pt x="3456" y="2989"/>
                  </a:lnTo>
                  <a:lnTo>
                    <a:pt x="3460" y="2982"/>
                  </a:lnTo>
                  <a:lnTo>
                    <a:pt x="3460" y="2973"/>
                  </a:lnTo>
                  <a:lnTo>
                    <a:pt x="3460" y="2963"/>
                  </a:lnTo>
                  <a:lnTo>
                    <a:pt x="3460" y="2944"/>
                  </a:lnTo>
                  <a:lnTo>
                    <a:pt x="3460" y="2927"/>
                  </a:lnTo>
                  <a:lnTo>
                    <a:pt x="3461" y="2924"/>
                  </a:lnTo>
                  <a:lnTo>
                    <a:pt x="3463" y="2922"/>
                  </a:lnTo>
                  <a:lnTo>
                    <a:pt x="3465" y="2922"/>
                  </a:lnTo>
                  <a:lnTo>
                    <a:pt x="3466" y="2920"/>
                  </a:lnTo>
                  <a:lnTo>
                    <a:pt x="3468" y="2914"/>
                  </a:lnTo>
                  <a:lnTo>
                    <a:pt x="3470" y="2905"/>
                  </a:lnTo>
                  <a:lnTo>
                    <a:pt x="3470" y="2898"/>
                  </a:lnTo>
                  <a:lnTo>
                    <a:pt x="3470" y="2890"/>
                  </a:lnTo>
                  <a:lnTo>
                    <a:pt x="3470" y="2876"/>
                  </a:lnTo>
                  <a:lnTo>
                    <a:pt x="3472" y="2871"/>
                  </a:lnTo>
                  <a:lnTo>
                    <a:pt x="3473" y="2866"/>
                  </a:lnTo>
                  <a:lnTo>
                    <a:pt x="3473" y="2862"/>
                  </a:lnTo>
                  <a:lnTo>
                    <a:pt x="3472" y="2859"/>
                  </a:lnTo>
                  <a:lnTo>
                    <a:pt x="3466" y="2856"/>
                  </a:lnTo>
                  <a:lnTo>
                    <a:pt x="3468" y="2859"/>
                  </a:lnTo>
                  <a:lnTo>
                    <a:pt x="3468" y="2861"/>
                  </a:lnTo>
                  <a:lnTo>
                    <a:pt x="3470" y="2862"/>
                  </a:lnTo>
                  <a:lnTo>
                    <a:pt x="3470" y="2864"/>
                  </a:lnTo>
                  <a:lnTo>
                    <a:pt x="3470" y="2866"/>
                  </a:lnTo>
                  <a:lnTo>
                    <a:pt x="3470" y="2867"/>
                  </a:lnTo>
                  <a:lnTo>
                    <a:pt x="3470" y="2869"/>
                  </a:lnTo>
                  <a:lnTo>
                    <a:pt x="3466" y="2861"/>
                  </a:lnTo>
                  <a:lnTo>
                    <a:pt x="3461" y="2854"/>
                  </a:lnTo>
                  <a:lnTo>
                    <a:pt x="3458" y="2845"/>
                  </a:lnTo>
                  <a:lnTo>
                    <a:pt x="3458" y="2842"/>
                  </a:lnTo>
                  <a:lnTo>
                    <a:pt x="3460" y="2835"/>
                  </a:lnTo>
                  <a:lnTo>
                    <a:pt x="3460" y="2791"/>
                  </a:lnTo>
                  <a:lnTo>
                    <a:pt x="3456" y="2782"/>
                  </a:lnTo>
                  <a:lnTo>
                    <a:pt x="3451" y="2775"/>
                  </a:lnTo>
                  <a:lnTo>
                    <a:pt x="3448" y="2767"/>
                  </a:lnTo>
                  <a:lnTo>
                    <a:pt x="3446" y="2762"/>
                  </a:lnTo>
                  <a:lnTo>
                    <a:pt x="3446" y="2757"/>
                  </a:lnTo>
                  <a:lnTo>
                    <a:pt x="3449" y="2750"/>
                  </a:lnTo>
                  <a:lnTo>
                    <a:pt x="3454" y="2745"/>
                  </a:lnTo>
                  <a:lnTo>
                    <a:pt x="3460" y="2740"/>
                  </a:lnTo>
                  <a:lnTo>
                    <a:pt x="3466" y="2736"/>
                  </a:lnTo>
                  <a:lnTo>
                    <a:pt x="3477" y="2734"/>
                  </a:lnTo>
                  <a:lnTo>
                    <a:pt x="3489" y="2731"/>
                  </a:lnTo>
                  <a:lnTo>
                    <a:pt x="3499" y="2729"/>
                  </a:lnTo>
                  <a:lnTo>
                    <a:pt x="3514" y="2729"/>
                  </a:lnTo>
                  <a:lnTo>
                    <a:pt x="3518" y="2728"/>
                  </a:lnTo>
                  <a:lnTo>
                    <a:pt x="3519" y="2728"/>
                  </a:lnTo>
                  <a:lnTo>
                    <a:pt x="3521" y="2726"/>
                  </a:lnTo>
                  <a:lnTo>
                    <a:pt x="3523" y="2726"/>
                  </a:lnTo>
                  <a:lnTo>
                    <a:pt x="3524" y="2726"/>
                  </a:lnTo>
                  <a:lnTo>
                    <a:pt x="3531" y="2724"/>
                  </a:lnTo>
                  <a:lnTo>
                    <a:pt x="3535" y="2723"/>
                  </a:lnTo>
                  <a:lnTo>
                    <a:pt x="3543" y="2719"/>
                  </a:lnTo>
                  <a:lnTo>
                    <a:pt x="3550" y="2714"/>
                  </a:lnTo>
                  <a:lnTo>
                    <a:pt x="3552" y="2712"/>
                  </a:lnTo>
                  <a:lnTo>
                    <a:pt x="3553" y="2711"/>
                  </a:lnTo>
                  <a:lnTo>
                    <a:pt x="3555" y="2709"/>
                  </a:lnTo>
                  <a:lnTo>
                    <a:pt x="3557" y="2709"/>
                  </a:lnTo>
                  <a:lnTo>
                    <a:pt x="3560" y="2709"/>
                  </a:lnTo>
                  <a:lnTo>
                    <a:pt x="3565" y="2707"/>
                  </a:lnTo>
                  <a:lnTo>
                    <a:pt x="3570" y="2705"/>
                  </a:lnTo>
                  <a:lnTo>
                    <a:pt x="3577" y="2702"/>
                  </a:lnTo>
                  <a:lnTo>
                    <a:pt x="3582" y="2697"/>
                  </a:lnTo>
                  <a:lnTo>
                    <a:pt x="3586" y="2695"/>
                  </a:lnTo>
                  <a:lnTo>
                    <a:pt x="3591" y="2694"/>
                  </a:lnTo>
                  <a:lnTo>
                    <a:pt x="3593" y="2694"/>
                  </a:lnTo>
                  <a:lnTo>
                    <a:pt x="3594" y="2694"/>
                  </a:lnTo>
                  <a:lnTo>
                    <a:pt x="3596" y="2694"/>
                  </a:lnTo>
                  <a:lnTo>
                    <a:pt x="3598" y="2695"/>
                  </a:lnTo>
                  <a:lnTo>
                    <a:pt x="3601" y="2694"/>
                  </a:lnTo>
                  <a:lnTo>
                    <a:pt x="3616" y="2688"/>
                  </a:lnTo>
                  <a:lnTo>
                    <a:pt x="3616" y="2685"/>
                  </a:lnTo>
                  <a:lnTo>
                    <a:pt x="3618" y="2683"/>
                  </a:lnTo>
                  <a:lnTo>
                    <a:pt x="3618" y="2682"/>
                  </a:lnTo>
                  <a:lnTo>
                    <a:pt x="3620" y="2682"/>
                  </a:lnTo>
                  <a:lnTo>
                    <a:pt x="3623" y="2682"/>
                  </a:lnTo>
                  <a:lnTo>
                    <a:pt x="3623" y="2675"/>
                  </a:lnTo>
                  <a:lnTo>
                    <a:pt x="3628" y="2670"/>
                  </a:lnTo>
                  <a:lnTo>
                    <a:pt x="3635" y="2668"/>
                  </a:lnTo>
                  <a:lnTo>
                    <a:pt x="3644" y="2668"/>
                  </a:lnTo>
                  <a:lnTo>
                    <a:pt x="3645" y="2658"/>
                  </a:lnTo>
                  <a:lnTo>
                    <a:pt x="3644" y="2649"/>
                  </a:lnTo>
                  <a:lnTo>
                    <a:pt x="3642" y="2632"/>
                  </a:lnTo>
                  <a:lnTo>
                    <a:pt x="3637" y="2618"/>
                  </a:lnTo>
                  <a:lnTo>
                    <a:pt x="3637" y="2610"/>
                  </a:lnTo>
                  <a:lnTo>
                    <a:pt x="3637" y="2600"/>
                  </a:lnTo>
                  <a:lnTo>
                    <a:pt x="3637" y="2593"/>
                  </a:lnTo>
                  <a:lnTo>
                    <a:pt x="3640" y="2586"/>
                  </a:lnTo>
                  <a:lnTo>
                    <a:pt x="3645" y="2574"/>
                  </a:lnTo>
                  <a:lnTo>
                    <a:pt x="3649" y="2569"/>
                  </a:lnTo>
                  <a:lnTo>
                    <a:pt x="3651" y="2562"/>
                  </a:lnTo>
                  <a:lnTo>
                    <a:pt x="3652" y="2555"/>
                  </a:lnTo>
                  <a:lnTo>
                    <a:pt x="3651" y="2545"/>
                  </a:lnTo>
                  <a:lnTo>
                    <a:pt x="3654" y="2545"/>
                  </a:lnTo>
                  <a:lnTo>
                    <a:pt x="3656" y="2543"/>
                  </a:lnTo>
                  <a:lnTo>
                    <a:pt x="3657" y="2538"/>
                  </a:lnTo>
                  <a:lnTo>
                    <a:pt x="3661" y="2538"/>
                  </a:lnTo>
                  <a:lnTo>
                    <a:pt x="3662" y="2536"/>
                  </a:lnTo>
                  <a:lnTo>
                    <a:pt x="3664" y="2531"/>
                  </a:lnTo>
                  <a:lnTo>
                    <a:pt x="3664" y="2525"/>
                  </a:lnTo>
                  <a:lnTo>
                    <a:pt x="3668" y="2525"/>
                  </a:lnTo>
                  <a:lnTo>
                    <a:pt x="3669" y="2523"/>
                  </a:lnTo>
                  <a:lnTo>
                    <a:pt x="3671" y="2518"/>
                  </a:lnTo>
                  <a:lnTo>
                    <a:pt x="3674" y="2518"/>
                  </a:lnTo>
                  <a:lnTo>
                    <a:pt x="3676" y="2516"/>
                  </a:lnTo>
                  <a:lnTo>
                    <a:pt x="3678" y="2511"/>
                  </a:lnTo>
                  <a:lnTo>
                    <a:pt x="3683" y="2502"/>
                  </a:lnTo>
                  <a:lnTo>
                    <a:pt x="3690" y="2496"/>
                  </a:lnTo>
                  <a:lnTo>
                    <a:pt x="3697" y="2489"/>
                  </a:lnTo>
                  <a:lnTo>
                    <a:pt x="3705" y="2484"/>
                  </a:lnTo>
                  <a:lnTo>
                    <a:pt x="3705" y="2475"/>
                  </a:lnTo>
                  <a:lnTo>
                    <a:pt x="3707" y="2467"/>
                  </a:lnTo>
                  <a:lnTo>
                    <a:pt x="3712" y="2453"/>
                  </a:lnTo>
                  <a:lnTo>
                    <a:pt x="3717" y="2439"/>
                  </a:lnTo>
                  <a:lnTo>
                    <a:pt x="3719" y="2431"/>
                  </a:lnTo>
                  <a:lnTo>
                    <a:pt x="3719" y="2422"/>
                  </a:lnTo>
                  <a:lnTo>
                    <a:pt x="3726" y="2417"/>
                  </a:lnTo>
                  <a:lnTo>
                    <a:pt x="3732" y="2412"/>
                  </a:lnTo>
                  <a:lnTo>
                    <a:pt x="3736" y="2410"/>
                  </a:lnTo>
                  <a:lnTo>
                    <a:pt x="3738" y="2405"/>
                  </a:lnTo>
                  <a:lnTo>
                    <a:pt x="3739" y="2400"/>
                  </a:lnTo>
                  <a:lnTo>
                    <a:pt x="3739" y="2395"/>
                  </a:lnTo>
                  <a:lnTo>
                    <a:pt x="3746" y="2392"/>
                  </a:lnTo>
                  <a:lnTo>
                    <a:pt x="3751" y="2386"/>
                  </a:lnTo>
                  <a:lnTo>
                    <a:pt x="3756" y="2381"/>
                  </a:lnTo>
                  <a:lnTo>
                    <a:pt x="3760" y="2374"/>
                  </a:lnTo>
                  <a:lnTo>
                    <a:pt x="3767" y="2371"/>
                  </a:lnTo>
                  <a:lnTo>
                    <a:pt x="3772" y="2366"/>
                  </a:lnTo>
                  <a:lnTo>
                    <a:pt x="3777" y="2361"/>
                  </a:lnTo>
                  <a:lnTo>
                    <a:pt x="3780" y="2354"/>
                  </a:lnTo>
                  <a:lnTo>
                    <a:pt x="3785" y="2354"/>
                  </a:lnTo>
                  <a:lnTo>
                    <a:pt x="3789" y="2352"/>
                  </a:lnTo>
                  <a:lnTo>
                    <a:pt x="3790" y="2349"/>
                  </a:lnTo>
                  <a:lnTo>
                    <a:pt x="3792" y="2345"/>
                  </a:lnTo>
                  <a:lnTo>
                    <a:pt x="3794" y="2337"/>
                  </a:lnTo>
                  <a:lnTo>
                    <a:pt x="3797" y="2335"/>
                  </a:lnTo>
                  <a:lnTo>
                    <a:pt x="3801" y="2334"/>
                  </a:lnTo>
                  <a:lnTo>
                    <a:pt x="3802" y="2318"/>
                  </a:lnTo>
                  <a:lnTo>
                    <a:pt x="3801" y="2305"/>
                  </a:lnTo>
                  <a:lnTo>
                    <a:pt x="3799" y="2281"/>
                  </a:lnTo>
                  <a:lnTo>
                    <a:pt x="3796" y="2257"/>
                  </a:lnTo>
                  <a:lnTo>
                    <a:pt x="3794" y="2231"/>
                  </a:lnTo>
                  <a:lnTo>
                    <a:pt x="3790" y="2223"/>
                  </a:lnTo>
                  <a:lnTo>
                    <a:pt x="3784" y="2214"/>
                  </a:lnTo>
                  <a:lnTo>
                    <a:pt x="3778" y="2206"/>
                  </a:lnTo>
                  <a:lnTo>
                    <a:pt x="3773" y="2197"/>
                  </a:lnTo>
                  <a:lnTo>
                    <a:pt x="3773" y="2194"/>
                  </a:lnTo>
                  <a:lnTo>
                    <a:pt x="3773" y="2190"/>
                  </a:lnTo>
                  <a:lnTo>
                    <a:pt x="3773" y="2187"/>
                  </a:lnTo>
                  <a:lnTo>
                    <a:pt x="3773" y="2183"/>
                  </a:lnTo>
                  <a:lnTo>
                    <a:pt x="3770" y="2183"/>
                  </a:lnTo>
                  <a:lnTo>
                    <a:pt x="3767" y="2183"/>
                  </a:lnTo>
                  <a:lnTo>
                    <a:pt x="3767" y="2180"/>
                  </a:lnTo>
                  <a:lnTo>
                    <a:pt x="3767" y="2177"/>
                  </a:lnTo>
                  <a:lnTo>
                    <a:pt x="3765" y="2175"/>
                  </a:lnTo>
                  <a:lnTo>
                    <a:pt x="3763" y="2175"/>
                  </a:lnTo>
                  <a:lnTo>
                    <a:pt x="3761" y="2173"/>
                  </a:lnTo>
                  <a:lnTo>
                    <a:pt x="3760" y="2170"/>
                  </a:lnTo>
                  <a:lnTo>
                    <a:pt x="3760" y="2163"/>
                  </a:lnTo>
                  <a:lnTo>
                    <a:pt x="3760" y="2156"/>
                  </a:lnTo>
                  <a:lnTo>
                    <a:pt x="3761" y="2146"/>
                  </a:lnTo>
                  <a:lnTo>
                    <a:pt x="3765" y="2137"/>
                  </a:lnTo>
                  <a:lnTo>
                    <a:pt x="3767" y="2134"/>
                  </a:lnTo>
                  <a:lnTo>
                    <a:pt x="3770" y="2131"/>
                  </a:lnTo>
                  <a:lnTo>
                    <a:pt x="3773" y="2129"/>
                  </a:lnTo>
                  <a:lnTo>
                    <a:pt x="3780" y="2129"/>
                  </a:lnTo>
                  <a:lnTo>
                    <a:pt x="3784" y="2122"/>
                  </a:lnTo>
                  <a:lnTo>
                    <a:pt x="3789" y="2117"/>
                  </a:lnTo>
                  <a:lnTo>
                    <a:pt x="3794" y="2112"/>
                  </a:lnTo>
                  <a:lnTo>
                    <a:pt x="3801" y="2108"/>
                  </a:lnTo>
                  <a:lnTo>
                    <a:pt x="3801" y="2102"/>
                  </a:lnTo>
                  <a:lnTo>
                    <a:pt x="3804" y="2095"/>
                  </a:lnTo>
                  <a:lnTo>
                    <a:pt x="3807" y="2090"/>
                  </a:lnTo>
                  <a:lnTo>
                    <a:pt x="3807" y="2081"/>
                  </a:lnTo>
                  <a:lnTo>
                    <a:pt x="3809" y="2079"/>
                  </a:lnTo>
                  <a:lnTo>
                    <a:pt x="3811" y="2078"/>
                  </a:lnTo>
                  <a:lnTo>
                    <a:pt x="3814" y="2074"/>
                  </a:lnTo>
                  <a:lnTo>
                    <a:pt x="3816" y="2069"/>
                  </a:lnTo>
                  <a:lnTo>
                    <a:pt x="3818" y="2067"/>
                  </a:lnTo>
                  <a:lnTo>
                    <a:pt x="3821" y="2067"/>
                  </a:lnTo>
                  <a:lnTo>
                    <a:pt x="3821" y="2049"/>
                  </a:lnTo>
                  <a:lnTo>
                    <a:pt x="3823" y="2030"/>
                  </a:lnTo>
                  <a:lnTo>
                    <a:pt x="3826" y="2015"/>
                  </a:lnTo>
                  <a:lnTo>
                    <a:pt x="3831" y="1999"/>
                  </a:lnTo>
                  <a:lnTo>
                    <a:pt x="3840" y="1970"/>
                  </a:lnTo>
                  <a:lnTo>
                    <a:pt x="3845" y="1955"/>
                  </a:lnTo>
                  <a:lnTo>
                    <a:pt x="3848" y="1938"/>
                  </a:lnTo>
                  <a:lnTo>
                    <a:pt x="3854" y="1936"/>
                  </a:lnTo>
                  <a:lnTo>
                    <a:pt x="3859" y="1933"/>
                  </a:lnTo>
                  <a:lnTo>
                    <a:pt x="3866" y="1924"/>
                  </a:lnTo>
                  <a:lnTo>
                    <a:pt x="3872" y="1916"/>
                  </a:lnTo>
                  <a:lnTo>
                    <a:pt x="3878" y="1912"/>
                  </a:lnTo>
                  <a:lnTo>
                    <a:pt x="3883" y="1910"/>
                  </a:lnTo>
                  <a:lnTo>
                    <a:pt x="3884" y="1907"/>
                  </a:lnTo>
                  <a:lnTo>
                    <a:pt x="3888" y="1905"/>
                  </a:lnTo>
                  <a:lnTo>
                    <a:pt x="3896" y="1904"/>
                  </a:lnTo>
                  <a:lnTo>
                    <a:pt x="3896" y="1900"/>
                  </a:lnTo>
                  <a:lnTo>
                    <a:pt x="3898" y="1898"/>
                  </a:lnTo>
                  <a:lnTo>
                    <a:pt x="3903" y="1897"/>
                  </a:lnTo>
                  <a:lnTo>
                    <a:pt x="3908" y="1888"/>
                  </a:lnTo>
                  <a:lnTo>
                    <a:pt x="3912" y="1885"/>
                  </a:lnTo>
                  <a:lnTo>
                    <a:pt x="3917" y="1883"/>
                  </a:lnTo>
                  <a:lnTo>
                    <a:pt x="3932" y="1885"/>
                  </a:lnTo>
                  <a:lnTo>
                    <a:pt x="3946" y="1887"/>
                  </a:lnTo>
                  <a:lnTo>
                    <a:pt x="3970" y="1895"/>
                  </a:lnTo>
                  <a:lnTo>
                    <a:pt x="3994" y="1904"/>
                  </a:lnTo>
                  <a:lnTo>
                    <a:pt x="4005" y="1907"/>
                  </a:lnTo>
                  <a:lnTo>
                    <a:pt x="4019" y="1910"/>
                  </a:lnTo>
                  <a:lnTo>
                    <a:pt x="4023" y="1909"/>
                  </a:lnTo>
                  <a:lnTo>
                    <a:pt x="4026" y="1907"/>
                  </a:lnTo>
                  <a:lnTo>
                    <a:pt x="4028" y="1905"/>
                  </a:lnTo>
                  <a:lnTo>
                    <a:pt x="4033" y="1904"/>
                  </a:lnTo>
                  <a:lnTo>
                    <a:pt x="4034" y="1904"/>
                  </a:lnTo>
                  <a:lnTo>
                    <a:pt x="4036" y="1902"/>
                  </a:lnTo>
                  <a:lnTo>
                    <a:pt x="4038" y="1897"/>
                  </a:lnTo>
                  <a:lnTo>
                    <a:pt x="4040" y="1883"/>
                  </a:lnTo>
                  <a:lnTo>
                    <a:pt x="4043" y="1881"/>
                  </a:lnTo>
                  <a:lnTo>
                    <a:pt x="4045" y="1878"/>
                  </a:lnTo>
                  <a:lnTo>
                    <a:pt x="4046" y="1870"/>
                  </a:lnTo>
                  <a:lnTo>
                    <a:pt x="4052" y="1870"/>
                  </a:lnTo>
                  <a:lnTo>
                    <a:pt x="4055" y="1868"/>
                  </a:lnTo>
                  <a:lnTo>
                    <a:pt x="4057" y="1864"/>
                  </a:lnTo>
                  <a:lnTo>
                    <a:pt x="4058" y="1861"/>
                  </a:lnTo>
                  <a:lnTo>
                    <a:pt x="4060" y="1852"/>
                  </a:lnTo>
                  <a:lnTo>
                    <a:pt x="4063" y="1851"/>
                  </a:lnTo>
                  <a:lnTo>
                    <a:pt x="4067" y="1849"/>
                  </a:lnTo>
                  <a:lnTo>
                    <a:pt x="4067" y="1837"/>
                  </a:lnTo>
                  <a:lnTo>
                    <a:pt x="4067" y="1825"/>
                  </a:lnTo>
                  <a:lnTo>
                    <a:pt x="4069" y="1815"/>
                  </a:lnTo>
                  <a:lnTo>
                    <a:pt x="4074" y="1808"/>
                  </a:lnTo>
                  <a:lnTo>
                    <a:pt x="4065" y="1772"/>
                  </a:lnTo>
                  <a:lnTo>
                    <a:pt x="4062" y="1754"/>
                  </a:lnTo>
                  <a:lnTo>
                    <a:pt x="4060" y="1733"/>
                  </a:lnTo>
                  <a:lnTo>
                    <a:pt x="4060" y="1728"/>
                  </a:lnTo>
                  <a:lnTo>
                    <a:pt x="4058" y="1725"/>
                  </a:lnTo>
                  <a:lnTo>
                    <a:pt x="4057" y="1721"/>
                  </a:lnTo>
                  <a:lnTo>
                    <a:pt x="4053" y="1719"/>
                  </a:lnTo>
                  <a:lnTo>
                    <a:pt x="4057" y="1714"/>
                  </a:lnTo>
                  <a:lnTo>
                    <a:pt x="4058" y="1709"/>
                  </a:lnTo>
                  <a:lnTo>
                    <a:pt x="4060" y="1696"/>
                  </a:lnTo>
                  <a:lnTo>
                    <a:pt x="4060" y="1665"/>
                  </a:lnTo>
                  <a:lnTo>
                    <a:pt x="4067" y="1665"/>
                  </a:lnTo>
                  <a:lnTo>
                    <a:pt x="4069" y="1670"/>
                  </a:lnTo>
                  <a:lnTo>
                    <a:pt x="4070" y="1670"/>
                  </a:lnTo>
                  <a:lnTo>
                    <a:pt x="4072" y="1668"/>
                  </a:lnTo>
                  <a:lnTo>
                    <a:pt x="4074" y="1663"/>
                  </a:lnTo>
                  <a:lnTo>
                    <a:pt x="4074" y="1658"/>
                  </a:lnTo>
                  <a:lnTo>
                    <a:pt x="4080" y="1658"/>
                  </a:lnTo>
                  <a:lnTo>
                    <a:pt x="4084" y="1661"/>
                  </a:lnTo>
                  <a:lnTo>
                    <a:pt x="4089" y="1663"/>
                  </a:lnTo>
                  <a:lnTo>
                    <a:pt x="4094" y="1665"/>
                  </a:lnTo>
                  <a:lnTo>
                    <a:pt x="4098" y="1663"/>
                  </a:lnTo>
                  <a:lnTo>
                    <a:pt x="4101" y="1661"/>
                  </a:lnTo>
                  <a:lnTo>
                    <a:pt x="4103" y="1660"/>
                  </a:lnTo>
                  <a:lnTo>
                    <a:pt x="4108" y="1658"/>
                  </a:lnTo>
                  <a:lnTo>
                    <a:pt x="4118" y="1658"/>
                  </a:lnTo>
                  <a:lnTo>
                    <a:pt x="4128" y="1658"/>
                  </a:lnTo>
                  <a:lnTo>
                    <a:pt x="4132" y="1656"/>
                  </a:lnTo>
                  <a:lnTo>
                    <a:pt x="4133" y="1655"/>
                  </a:lnTo>
                  <a:lnTo>
                    <a:pt x="4133" y="1653"/>
                  </a:lnTo>
                  <a:lnTo>
                    <a:pt x="4135" y="1651"/>
                  </a:lnTo>
                  <a:lnTo>
                    <a:pt x="4144" y="1648"/>
                  </a:lnTo>
                  <a:lnTo>
                    <a:pt x="4154" y="1648"/>
                  </a:lnTo>
                  <a:lnTo>
                    <a:pt x="4162" y="1648"/>
                  </a:lnTo>
                  <a:lnTo>
                    <a:pt x="4171" y="1651"/>
                  </a:lnTo>
                  <a:lnTo>
                    <a:pt x="4186" y="1655"/>
                  </a:lnTo>
                  <a:lnTo>
                    <a:pt x="4196" y="1658"/>
                  </a:lnTo>
                  <a:lnTo>
                    <a:pt x="4213" y="1658"/>
                  </a:lnTo>
                  <a:lnTo>
                    <a:pt x="4231" y="1658"/>
                  </a:lnTo>
                  <a:lnTo>
                    <a:pt x="4234" y="1663"/>
                  </a:lnTo>
                  <a:lnTo>
                    <a:pt x="4237" y="1667"/>
                  </a:lnTo>
                  <a:lnTo>
                    <a:pt x="4249" y="1670"/>
                  </a:lnTo>
                  <a:lnTo>
                    <a:pt x="4254" y="1673"/>
                  </a:lnTo>
                  <a:lnTo>
                    <a:pt x="4260" y="1675"/>
                  </a:lnTo>
                  <a:lnTo>
                    <a:pt x="4263" y="1680"/>
                  </a:lnTo>
                  <a:lnTo>
                    <a:pt x="4265" y="1685"/>
                  </a:lnTo>
                  <a:lnTo>
                    <a:pt x="4287" y="1687"/>
                  </a:lnTo>
                  <a:lnTo>
                    <a:pt x="4307" y="1690"/>
                  </a:lnTo>
                  <a:lnTo>
                    <a:pt x="4328" y="1694"/>
                  </a:lnTo>
                  <a:lnTo>
                    <a:pt x="4340" y="1694"/>
                  </a:lnTo>
                  <a:lnTo>
                    <a:pt x="4353" y="1692"/>
                  </a:lnTo>
                  <a:lnTo>
                    <a:pt x="4353" y="1689"/>
                  </a:lnTo>
                  <a:lnTo>
                    <a:pt x="4357" y="1685"/>
                  </a:lnTo>
                  <a:lnTo>
                    <a:pt x="4362" y="1680"/>
                  </a:lnTo>
                  <a:lnTo>
                    <a:pt x="4365" y="1679"/>
                  </a:lnTo>
                  <a:lnTo>
                    <a:pt x="4367" y="1675"/>
                  </a:lnTo>
                  <a:lnTo>
                    <a:pt x="4367" y="1672"/>
                  </a:lnTo>
                  <a:lnTo>
                    <a:pt x="4367" y="1665"/>
                  </a:lnTo>
                  <a:lnTo>
                    <a:pt x="4374" y="1661"/>
                  </a:lnTo>
                  <a:lnTo>
                    <a:pt x="4379" y="1656"/>
                  </a:lnTo>
                  <a:lnTo>
                    <a:pt x="4381" y="1648"/>
                  </a:lnTo>
                  <a:lnTo>
                    <a:pt x="4381" y="1638"/>
                  </a:lnTo>
                  <a:lnTo>
                    <a:pt x="4381" y="1634"/>
                  </a:lnTo>
                  <a:lnTo>
                    <a:pt x="4379" y="1631"/>
                  </a:lnTo>
                  <a:lnTo>
                    <a:pt x="4376" y="1629"/>
                  </a:lnTo>
                  <a:lnTo>
                    <a:pt x="4374" y="1627"/>
                  </a:lnTo>
                  <a:lnTo>
                    <a:pt x="4365" y="1627"/>
                  </a:lnTo>
                  <a:lnTo>
                    <a:pt x="4362" y="1626"/>
                  </a:lnTo>
                  <a:lnTo>
                    <a:pt x="4360" y="1624"/>
                  </a:lnTo>
                  <a:lnTo>
                    <a:pt x="4360" y="1621"/>
                  </a:lnTo>
                  <a:lnTo>
                    <a:pt x="4360" y="1617"/>
                  </a:lnTo>
                  <a:lnTo>
                    <a:pt x="4357" y="1610"/>
                  </a:lnTo>
                  <a:lnTo>
                    <a:pt x="4353" y="1604"/>
                  </a:lnTo>
                  <a:lnTo>
                    <a:pt x="4360" y="1590"/>
                  </a:lnTo>
                  <a:lnTo>
                    <a:pt x="4367" y="1576"/>
                  </a:lnTo>
                  <a:lnTo>
                    <a:pt x="4370" y="1576"/>
                  </a:lnTo>
                  <a:lnTo>
                    <a:pt x="4374" y="1576"/>
                  </a:lnTo>
                  <a:lnTo>
                    <a:pt x="4374" y="1575"/>
                  </a:lnTo>
                  <a:lnTo>
                    <a:pt x="4374" y="1569"/>
                  </a:lnTo>
                  <a:lnTo>
                    <a:pt x="4374" y="1563"/>
                  </a:lnTo>
                  <a:lnTo>
                    <a:pt x="4377" y="1563"/>
                  </a:lnTo>
                  <a:lnTo>
                    <a:pt x="4381" y="1563"/>
                  </a:lnTo>
                  <a:lnTo>
                    <a:pt x="4381" y="1561"/>
                  </a:lnTo>
                  <a:lnTo>
                    <a:pt x="4381" y="1556"/>
                  </a:lnTo>
                  <a:lnTo>
                    <a:pt x="4381" y="1549"/>
                  </a:lnTo>
                  <a:lnTo>
                    <a:pt x="4394" y="1520"/>
                  </a:lnTo>
                  <a:lnTo>
                    <a:pt x="4400" y="1504"/>
                  </a:lnTo>
                  <a:lnTo>
                    <a:pt x="4401" y="1496"/>
                  </a:lnTo>
                  <a:lnTo>
                    <a:pt x="4401" y="1487"/>
                  </a:lnTo>
                  <a:lnTo>
                    <a:pt x="4400" y="1481"/>
                  </a:lnTo>
                  <a:lnTo>
                    <a:pt x="4396" y="1475"/>
                  </a:lnTo>
                  <a:lnTo>
                    <a:pt x="4394" y="1469"/>
                  </a:lnTo>
                  <a:lnTo>
                    <a:pt x="4394" y="1460"/>
                  </a:lnTo>
                  <a:lnTo>
                    <a:pt x="4388" y="1455"/>
                  </a:lnTo>
                  <a:lnTo>
                    <a:pt x="4384" y="1450"/>
                  </a:lnTo>
                  <a:lnTo>
                    <a:pt x="4382" y="1441"/>
                  </a:lnTo>
                  <a:lnTo>
                    <a:pt x="4381" y="1433"/>
                  </a:lnTo>
                  <a:lnTo>
                    <a:pt x="4374" y="1428"/>
                  </a:lnTo>
                  <a:lnTo>
                    <a:pt x="4370" y="1423"/>
                  </a:lnTo>
                  <a:lnTo>
                    <a:pt x="4369" y="1414"/>
                  </a:lnTo>
                  <a:lnTo>
                    <a:pt x="4367" y="1405"/>
                  </a:lnTo>
                  <a:lnTo>
                    <a:pt x="4379" y="1407"/>
                  </a:lnTo>
                  <a:lnTo>
                    <a:pt x="4389" y="1405"/>
                  </a:lnTo>
                  <a:lnTo>
                    <a:pt x="4398" y="1404"/>
                  </a:lnTo>
                  <a:lnTo>
                    <a:pt x="4406" y="1399"/>
                  </a:lnTo>
                  <a:lnTo>
                    <a:pt x="4413" y="1395"/>
                  </a:lnTo>
                  <a:lnTo>
                    <a:pt x="4420" y="1394"/>
                  </a:lnTo>
                  <a:lnTo>
                    <a:pt x="4427" y="1394"/>
                  </a:lnTo>
                  <a:lnTo>
                    <a:pt x="4435" y="1399"/>
                  </a:lnTo>
                  <a:lnTo>
                    <a:pt x="4444" y="1399"/>
                  </a:lnTo>
                  <a:lnTo>
                    <a:pt x="4451" y="1397"/>
                  </a:lnTo>
                  <a:lnTo>
                    <a:pt x="4456" y="1394"/>
                  </a:lnTo>
                  <a:lnTo>
                    <a:pt x="4463" y="1392"/>
                  </a:lnTo>
                  <a:lnTo>
                    <a:pt x="4469" y="1394"/>
                  </a:lnTo>
                  <a:lnTo>
                    <a:pt x="4476" y="1395"/>
                  </a:lnTo>
                  <a:lnTo>
                    <a:pt x="4481" y="1399"/>
                  </a:lnTo>
                  <a:lnTo>
                    <a:pt x="4490" y="1399"/>
                  </a:lnTo>
                  <a:lnTo>
                    <a:pt x="4495" y="1397"/>
                  </a:lnTo>
                  <a:lnTo>
                    <a:pt x="4500" y="1394"/>
                  </a:lnTo>
                  <a:lnTo>
                    <a:pt x="4502" y="1388"/>
                  </a:lnTo>
                  <a:lnTo>
                    <a:pt x="4505" y="1383"/>
                  </a:lnTo>
                  <a:lnTo>
                    <a:pt x="4509" y="1371"/>
                  </a:lnTo>
                  <a:lnTo>
                    <a:pt x="4512" y="1368"/>
                  </a:lnTo>
                  <a:lnTo>
                    <a:pt x="4517" y="1365"/>
                  </a:lnTo>
                  <a:lnTo>
                    <a:pt x="4512" y="1348"/>
                  </a:lnTo>
                  <a:lnTo>
                    <a:pt x="4507" y="1330"/>
                  </a:lnTo>
                  <a:lnTo>
                    <a:pt x="4500" y="1313"/>
                  </a:lnTo>
                  <a:lnTo>
                    <a:pt x="4497" y="1296"/>
                  </a:lnTo>
                  <a:lnTo>
                    <a:pt x="4502" y="1293"/>
                  </a:lnTo>
                  <a:lnTo>
                    <a:pt x="4507" y="1290"/>
                  </a:lnTo>
                  <a:lnTo>
                    <a:pt x="4510" y="1284"/>
                  </a:lnTo>
                  <a:lnTo>
                    <a:pt x="4514" y="1283"/>
                  </a:lnTo>
                  <a:lnTo>
                    <a:pt x="4517" y="1283"/>
                  </a:lnTo>
                  <a:lnTo>
                    <a:pt x="4524" y="1283"/>
                  </a:lnTo>
                  <a:lnTo>
                    <a:pt x="4531" y="1283"/>
                  </a:lnTo>
                  <a:lnTo>
                    <a:pt x="4531" y="1276"/>
                  </a:lnTo>
                  <a:lnTo>
                    <a:pt x="4538" y="1276"/>
                  </a:lnTo>
                  <a:lnTo>
                    <a:pt x="4545" y="1276"/>
                  </a:lnTo>
                  <a:lnTo>
                    <a:pt x="4551" y="1276"/>
                  </a:lnTo>
                  <a:lnTo>
                    <a:pt x="4558" y="1276"/>
                  </a:lnTo>
                  <a:lnTo>
                    <a:pt x="4574" y="1281"/>
                  </a:lnTo>
                  <a:lnTo>
                    <a:pt x="4585" y="1288"/>
                  </a:lnTo>
                  <a:lnTo>
                    <a:pt x="4597" y="1296"/>
                  </a:lnTo>
                  <a:lnTo>
                    <a:pt x="4606" y="1307"/>
                  </a:lnTo>
                  <a:lnTo>
                    <a:pt x="4625" y="1327"/>
                  </a:lnTo>
                  <a:lnTo>
                    <a:pt x="4635" y="1336"/>
                  </a:lnTo>
                  <a:lnTo>
                    <a:pt x="4647" y="1344"/>
                  </a:lnTo>
                  <a:lnTo>
                    <a:pt x="4647" y="1351"/>
                  </a:lnTo>
                  <a:lnTo>
                    <a:pt x="4649" y="1356"/>
                  </a:lnTo>
                  <a:lnTo>
                    <a:pt x="4654" y="1365"/>
                  </a:lnTo>
                  <a:lnTo>
                    <a:pt x="4655" y="1365"/>
                  </a:lnTo>
                  <a:lnTo>
                    <a:pt x="4657" y="1365"/>
                  </a:lnTo>
                  <a:lnTo>
                    <a:pt x="4657" y="1366"/>
                  </a:lnTo>
                  <a:lnTo>
                    <a:pt x="4659" y="1368"/>
                  </a:lnTo>
                  <a:lnTo>
                    <a:pt x="4666" y="1375"/>
                  </a:lnTo>
                  <a:lnTo>
                    <a:pt x="4672" y="1383"/>
                  </a:lnTo>
                  <a:lnTo>
                    <a:pt x="4681" y="1399"/>
                  </a:lnTo>
                  <a:lnTo>
                    <a:pt x="4683" y="1400"/>
                  </a:lnTo>
                  <a:lnTo>
                    <a:pt x="4684" y="1404"/>
                  </a:lnTo>
                  <a:lnTo>
                    <a:pt x="4686" y="1405"/>
                  </a:lnTo>
                  <a:lnTo>
                    <a:pt x="4693" y="1409"/>
                  </a:lnTo>
                  <a:lnTo>
                    <a:pt x="4696" y="1412"/>
                  </a:lnTo>
                  <a:lnTo>
                    <a:pt x="4696" y="1417"/>
                  </a:lnTo>
                  <a:lnTo>
                    <a:pt x="4695" y="1423"/>
                  </a:lnTo>
                  <a:lnTo>
                    <a:pt x="4693" y="1433"/>
                  </a:lnTo>
                  <a:lnTo>
                    <a:pt x="4693" y="1438"/>
                  </a:lnTo>
                  <a:lnTo>
                    <a:pt x="4696" y="1441"/>
                  </a:lnTo>
                  <a:lnTo>
                    <a:pt x="4698" y="1443"/>
                  </a:lnTo>
                  <a:lnTo>
                    <a:pt x="4701" y="1446"/>
                  </a:lnTo>
                  <a:lnTo>
                    <a:pt x="4701" y="1450"/>
                  </a:lnTo>
                  <a:lnTo>
                    <a:pt x="4706" y="1453"/>
                  </a:lnTo>
                  <a:lnTo>
                    <a:pt x="4708" y="1457"/>
                  </a:lnTo>
                  <a:lnTo>
                    <a:pt x="4710" y="1465"/>
                  </a:lnTo>
                  <a:lnTo>
                    <a:pt x="4710" y="1474"/>
                  </a:lnTo>
                  <a:lnTo>
                    <a:pt x="4712" y="1477"/>
                  </a:lnTo>
                  <a:lnTo>
                    <a:pt x="4715" y="1481"/>
                  </a:lnTo>
                  <a:lnTo>
                    <a:pt x="4715" y="1484"/>
                  </a:lnTo>
                  <a:lnTo>
                    <a:pt x="4717" y="1484"/>
                  </a:lnTo>
                  <a:lnTo>
                    <a:pt x="4717" y="1486"/>
                  </a:lnTo>
                  <a:lnTo>
                    <a:pt x="4718" y="1487"/>
                  </a:lnTo>
                  <a:lnTo>
                    <a:pt x="4718" y="1489"/>
                  </a:lnTo>
                  <a:lnTo>
                    <a:pt x="4720" y="1489"/>
                  </a:lnTo>
                  <a:lnTo>
                    <a:pt x="4722" y="1491"/>
                  </a:lnTo>
                  <a:lnTo>
                    <a:pt x="4724" y="1493"/>
                  </a:lnTo>
                  <a:lnTo>
                    <a:pt x="4724" y="1494"/>
                  </a:lnTo>
                  <a:lnTo>
                    <a:pt x="4725" y="1494"/>
                  </a:lnTo>
                  <a:lnTo>
                    <a:pt x="4725" y="1496"/>
                  </a:lnTo>
                  <a:lnTo>
                    <a:pt x="4727" y="1498"/>
                  </a:lnTo>
                  <a:lnTo>
                    <a:pt x="4729" y="1501"/>
                  </a:lnTo>
                  <a:lnTo>
                    <a:pt x="4749" y="1501"/>
                  </a:lnTo>
                  <a:lnTo>
                    <a:pt x="4768" y="1504"/>
                  </a:lnTo>
                  <a:lnTo>
                    <a:pt x="4802" y="1513"/>
                  </a:lnTo>
                  <a:lnTo>
                    <a:pt x="4819" y="1516"/>
                  </a:lnTo>
                  <a:lnTo>
                    <a:pt x="4838" y="1520"/>
                  </a:lnTo>
                  <a:lnTo>
                    <a:pt x="4857" y="1522"/>
                  </a:lnTo>
                  <a:lnTo>
                    <a:pt x="4879" y="1522"/>
                  </a:lnTo>
                  <a:lnTo>
                    <a:pt x="4882" y="1518"/>
                  </a:lnTo>
                  <a:lnTo>
                    <a:pt x="4887" y="1516"/>
                  </a:lnTo>
                  <a:lnTo>
                    <a:pt x="4899" y="1515"/>
                  </a:lnTo>
                  <a:lnTo>
                    <a:pt x="4911" y="1513"/>
                  </a:lnTo>
                  <a:lnTo>
                    <a:pt x="4916" y="1511"/>
                  </a:lnTo>
                  <a:lnTo>
                    <a:pt x="4920" y="1508"/>
                  </a:lnTo>
                  <a:lnTo>
                    <a:pt x="4923" y="1504"/>
                  </a:lnTo>
                  <a:lnTo>
                    <a:pt x="4928" y="1503"/>
                  </a:lnTo>
                  <a:lnTo>
                    <a:pt x="4940" y="1501"/>
                  </a:lnTo>
                  <a:lnTo>
                    <a:pt x="4952" y="1499"/>
                  </a:lnTo>
                  <a:lnTo>
                    <a:pt x="4957" y="1498"/>
                  </a:lnTo>
                  <a:lnTo>
                    <a:pt x="4961" y="1494"/>
                  </a:lnTo>
                  <a:lnTo>
                    <a:pt x="4966" y="1487"/>
                  </a:lnTo>
                  <a:lnTo>
                    <a:pt x="4968" y="1477"/>
                  </a:lnTo>
                  <a:lnTo>
                    <a:pt x="4968" y="1465"/>
                  </a:lnTo>
                  <a:lnTo>
                    <a:pt x="4968" y="1453"/>
                  </a:lnTo>
                  <a:lnTo>
                    <a:pt x="4981" y="1446"/>
                  </a:lnTo>
                  <a:lnTo>
                    <a:pt x="4995" y="1440"/>
                  </a:lnTo>
                  <a:lnTo>
                    <a:pt x="5009" y="1443"/>
                  </a:lnTo>
                  <a:lnTo>
                    <a:pt x="5019" y="1443"/>
                  </a:lnTo>
                  <a:lnTo>
                    <a:pt x="5031" y="1443"/>
                  </a:lnTo>
                  <a:lnTo>
                    <a:pt x="5043" y="1446"/>
                  </a:lnTo>
                  <a:lnTo>
                    <a:pt x="5043" y="1450"/>
                  </a:lnTo>
                  <a:lnTo>
                    <a:pt x="5043" y="1453"/>
                  </a:lnTo>
                  <a:lnTo>
                    <a:pt x="5049" y="1457"/>
                  </a:lnTo>
                  <a:lnTo>
                    <a:pt x="5056" y="1460"/>
                  </a:lnTo>
                  <a:lnTo>
                    <a:pt x="5060" y="1460"/>
                  </a:lnTo>
                  <a:lnTo>
                    <a:pt x="5063" y="1460"/>
                  </a:lnTo>
                  <a:lnTo>
                    <a:pt x="5067" y="1460"/>
                  </a:lnTo>
                  <a:lnTo>
                    <a:pt x="5070" y="1460"/>
                  </a:lnTo>
                  <a:lnTo>
                    <a:pt x="5070" y="1463"/>
                  </a:lnTo>
                  <a:lnTo>
                    <a:pt x="5070" y="1467"/>
                  </a:lnTo>
                  <a:lnTo>
                    <a:pt x="5072" y="1467"/>
                  </a:lnTo>
                  <a:lnTo>
                    <a:pt x="5077" y="1467"/>
                  </a:lnTo>
                  <a:lnTo>
                    <a:pt x="5080" y="1467"/>
                  </a:lnTo>
                  <a:lnTo>
                    <a:pt x="5084" y="1467"/>
                  </a:lnTo>
                  <a:lnTo>
                    <a:pt x="5087" y="1472"/>
                  </a:lnTo>
                  <a:lnTo>
                    <a:pt x="5090" y="1477"/>
                  </a:lnTo>
                  <a:lnTo>
                    <a:pt x="5101" y="1484"/>
                  </a:lnTo>
                  <a:lnTo>
                    <a:pt x="5107" y="1486"/>
                  </a:lnTo>
                  <a:lnTo>
                    <a:pt x="5111" y="1491"/>
                  </a:lnTo>
                  <a:lnTo>
                    <a:pt x="5116" y="1494"/>
                  </a:lnTo>
                  <a:lnTo>
                    <a:pt x="5118" y="1501"/>
                  </a:lnTo>
                  <a:lnTo>
                    <a:pt x="5124" y="1499"/>
                  </a:lnTo>
                  <a:lnTo>
                    <a:pt x="5130" y="1501"/>
                  </a:lnTo>
                  <a:lnTo>
                    <a:pt x="5138" y="1504"/>
                  </a:lnTo>
                  <a:lnTo>
                    <a:pt x="5147" y="1508"/>
                  </a:lnTo>
                  <a:lnTo>
                    <a:pt x="5152" y="1510"/>
                  </a:lnTo>
                  <a:lnTo>
                    <a:pt x="5159" y="1508"/>
                  </a:lnTo>
                  <a:lnTo>
                    <a:pt x="5179" y="1494"/>
                  </a:lnTo>
                  <a:lnTo>
                    <a:pt x="5200" y="1481"/>
                  </a:lnTo>
                  <a:lnTo>
                    <a:pt x="5200" y="1399"/>
                  </a:lnTo>
                  <a:lnTo>
                    <a:pt x="5205" y="1388"/>
                  </a:lnTo>
                  <a:lnTo>
                    <a:pt x="5211" y="1380"/>
                  </a:lnTo>
                  <a:lnTo>
                    <a:pt x="5218" y="1371"/>
                  </a:lnTo>
                  <a:lnTo>
                    <a:pt x="5220" y="1365"/>
                  </a:lnTo>
                  <a:lnTo>
                    <a:pt x="5220" y="1358"/>
                  </a:lnTo>
                  <a:lnTo>
                    <a:pt x="5230" y="1351"/>
                  </a:lnTo>
                  <a:lnTo>
                    <a:pt x="5239" y="1342"/>
                  </a:lnTo>
                  <a:lnTo>
                    <a:pt x="5244" y="1330"/>
                  </a:lnTo>
                  <a:lnTo>
                    <a:pt x="5247" y="1317"/>
                  </a:lnTo>
                  <a:lnTo>
                    <a:pt x="5251" y="1315"/>
                  </a:lnTo>
                  <a:lnTo>
                    <a:pt x="5254" y="1313"/>
                  </a:lnTo>
                  <a:lnTo>
                    <a:pt x="5261" y="1310"/>
                  </a:lnTo>
                  <a:lnTo>
                    <a:pt x="5264" y="1308"/>
                  </a:lnTo>
                  <a:lnTo>
                    <a:pt x="5268" y="1307"/>
                  </a:lnTo>
                  <a:lnTo>
                    <a:pt x="5268" y="1301"/>
                  </a:lnTo>
                  <a:lnTo>
                    <a:pt x="5268" y="1296"/>
                  </a:lnTo>
                  <a:lnTo>
                    <a:pt x="5268" y="1288"/>
                  </a:lnTo>
                  <a:lnTo>
                    <a:pt x="5268" y="1279"/>
                  </a:lnTo>
                  <a:lnTo>
                    <a:pt x="5266" y="1264"/>
                  </a:lnTo>
                  <a:lnTo>
                    <a:pt x="5259" y="1254"/>
                  </a:lnTo>
                  <a:lnTo>
                    <a:pt x="5254" y="1242"/>
                  </a:lnTo>
                  <a:lnTo>
                    <a:pt x="5256" y="1237"/>
                  </a:lnTo>
                  <a:lnTo>
                    <a:pt x="5256" y="1230"/>
                  </a:lnTo>
                  <a:lnTo>
                    <a:pt x="5252" y="1218"/>
                  </a:lnTo>
                  <a:lnTo>
                    <a:pt x="5249" y="1206"/>
                  </a:lnTo>
                  <a:lnTo>
                    <a:pt x="5247" y="1194"/>
                  </a:lnTo>
                  <a:lnTo>
                    <a:pt x="5247" y="1175"/>
                  </a:lnTo>
                  <a:lnTo>
                    <a:pt x="5247" y="1155"/>
                  </a:lnTo>
                  <a:lnTo>
                    <a:pt x="5249" y="1136"/>
                  </a:lnTo>
                  <a:lnTo>
                    <a:pt x="5247" y="1119"/>
                  </a:lnTo>
                  <a:lnTo>
                    <a:pt x="5246" y="1114"/>
                  </a:lnTo>
                  <a:lnTo>
                    <a:pt x="5242" y="1111"/>
                  </a:lnTo>
                  <a:lnTo>
                    <a:pt x="5240" y="1105"/>
                  </a:lnTo>
                  <a:lnTo>
                    <a:pt x="5240" y="1099"/>
                  </a:lnTo>
                  <a:lnTo>
                    <a:pt x="5244" y="1087"/>
                  </a:lnTo>
                  <a:lnTo>
                    <a:pt x="5246" y="1075"/>
                  </a:lnTo>
                  <a:lnTo>
                    <a:pt x="5247" y="1049"/>
                  </a:lnTo>
                  <a:lnTo>
                    <a:pt x="5247" y="1024"/>
                  </a:lnTo>
                  <a:lnTo>
                    <a:pt x="5247" y="996"/>
                  </a:lnTo>
                  <a:lnTo>
                    <a:pt x="5251" y="989"/>
                  </a:lnTo>
                  <a:lnTo>
                    <a:pt x="5254" y="983"/>
                  </a:lnTo>
                  <a:lnTo>
                    <a:pt x="5254" y="972"/>
                  </a:lnTo>
                  <a:lnTo>
                    <a:pt x="5254" y="962"/>
                  </a:lnTo>
                  <a:lnTo>
                    <a:pt x="5257" y="960"/>
                  </a:lnTo>
                  <a:lnTo>
                    <a:pt x="5261" y="959"/>
                  </a:lnTo>
                  <a:lnTo>
                    <a:pt x="5261" y="957"/>
                  </a:lnTo>
                  <a:lnTo>
                    <a:pt x="5263" y="955"/>
                  </a:lnTo>
                  <a:lnTo>
                    <a:pt x="5263" y="953"/>
                  </a:lnTo>
                  <a:lnTo>
                    <a:pt x="5264" y="950"/>
                  </a:lnTo>
                  <a:lnTo>
                    <a:pt x="5264" y="947"/>
                  </a:lnTo>
                  <a:lnTo>
                    <a:pt x="5266" y="945"/>
                  </a:lnTo>
                  <a:lnTo>
                    <a:pt x="5264" y="936"/>
                  </a:lnTo>
                  <a:lnTo>
                    <a:pt x="5268" y="930"/>
                  </a:lnTo>
                  <a:lnTo>
                    <a:pt x="5278" y="914"/>
                  </a:lnTo>
                  <a:lnTo>
                    <a:pt x="5280" y="911"/>
                  </a:lnTo>
                  <a:lnTo>
                    <a:pt x="5281" y="909"/>
                  </a:lnTo>
                  <a:lnTo>
                    <a:pt x="5281" y="907"/>
                  </a:lnTo>
                  <a:lnTo>
                    <a:pt x="5285" y="906"/>
                  </a:lnTo>
                  <a:lnTo>
                    <a:pt x="5285" y="904"/>
                  </a:lnTo>
                  <a:lnTo>
                    <a:pt x="5286" y="902"/>
                  </a:lnTo>
                  <a:lnTo>
                    <a:pt x="5288" y="902"/>
                  </a:lnTo>
                  <a:lnTo>
                    <a:pt x="5290" y="899"/>
                  </a:lnTo>
                  <a:lnTo>
                    <a:pt x="5292" y="895"/>
                  </a:lnTo>
                  <a:lnTo>
                    <a:pt x="5292" y="894"/>
                  </a:lnTo>
                  <a:lnTo>
                    <a:pt x="5293" y="892"/>
                  </a:lnTo>
                  <a:lnTo>
                    <a:pt x="5293" y="890"/>
                  </a:lnTo>
                  <a:lnTo>
                    <a:pt x="5293" y="889"/>
                  </a:lnTo>
                  <a:lnTo>
                    <a:pt x="5295" y="887"/>
                  </a:lnTo>
                  <a:lnTo>
                    <a:pt x="5295" y="883"/>
                  </a:lnTo>
                  <a:lnTo>
                    <a:pt x="5295" y="882"/>
                  </a:lnTo>
                  <a:lnTo>
                    <a:pt x="5297" y="878"/>
                  </a:lnTo>
                  <a:lnTo>
                    <a:pt x="5298" y="875"/>
                  </a:lnTo>
                  <a:lnTo>
                    <a:pt x="5298" y="873"/>
                  </a:lnTo>
                  <a:lnTo>
                    <a:pt x="5298" y="870"/>
                  </a:lnTo>
                  <a:lnTo>
                    <a:pt x="5300" y="870"/>
                  </a:lnTo>
                  <a:lnTo>
                    <a:pt x="5300" y="866"/>
                  </a:lnTo>
                  <a:lnTo>
                    <a:pt x="5302" y="865"/>
                  </a:lnTo>
                  <a:lnTo>
                    <a:pt x="5302" y="863"/>
                  </a:lnTo>
                  <a:lnTo>
                    <a:pt x="5304" y="861"/>
                  </a:lnTo>
                  <a:lnTo>
                    <a:pt x="5305" y="860"/>
                  </a:lnTo>
                  <a:lnTo>
                    <a:pt x="5307" y="858"/>
                  </a:lnTo>
                  <a:lnTo>
                    <a:pt x="5309" y="856"/>
                  </a:lnTo>
                  <a:lnTo>
                    <a:pt x="5310" y="854"/>
                  </a:lnTo>
                  <a:lnTo>
                    <a:pt x="5312" y="854"/>
                  </a:lnTo>
                  <a:lnTo>
                    <a:pt x="5315" y="853"/>
                  </a:lnTo>
                  <a:lnTo>
                    <a:pt x="5322" y="853"/>
                  </a:lnTo>
                  <a:lnTo>
                    <a:pt x="5329" y="853"/>
                  </a:lnTo>
                  <a:lnTo>
                    <a:pt x="5339" y="849"/>
                  </a:lnTo>
                  <a:lnTo>
                    <a:pt x="5346" y="844"/>
                  </a:lnTo>
                  <a:lnTo>
                    <a:pt x="5356" y="839"/>
                  </a:lnTo>
                  <a:lnTo>
                    <a:pt x="5356" y="844"/>
                  </a:lnTo>
                  <a:lnTo>
                    <a:pt x="5360" y="846"/>
                  </a:lnTo>
                  <a:lnTo>
                    <a:pt x="5363" y="848"/>
                  </a:lnTo>
                  <a:lnTo>
                    <a:pt x="5368" y="846"/>
                  </a:lnTo>
                  <a:lnTo>
                    <a:pt x="5380" y="846"/>
                  </a:lnTo>
                  <a:lnTo>
                    <a:pt x="5385" y="846"/>
                  </a:lnTo>
                  <a:lnTo>
                    <a:pt x="5391" y="846"/>
                  </a:lnTo>
                  <a:lnTo>
                    <a:pt x="5392" y="843"/>
                  </a:lnTo>
                  <a:lnTo>
                    <a:pt x="5396" y="841"/>
                  </a:lnTo>
                  <a:lnTo>
                    <a:pt x="5399" y="839"/>
                  </a:lnTo>
                  <a:lnTo>
                    <a:pt x="5404" y="839"/>
                  </a:lnTo>
                  <a:lnTo>
                    <a:pt x="5409" y="831"/>
                  </a:lnTo>
                  <a:lnTo>
                    <a:pt x="5414" y="824"/>
                  </a:lnTo>
                  <a:lnTo>
                    <a:pt x="5421" y="815"/>
                  </a:lnTo>
                  <a:lnTo>
                    <a:pt x="5425" y="805"/>
                  </a:lnTo>
                  <a:lnTo>
                    <a:pt x="5432" y="805"/>
                  </a:lnTo>
                  <a:lnTo>
                    <a:pt x="5437" y="803"/>
                  </a:lnTo>
                  <a:lnTo>
                    <a:pt x="5440" y="800"/>
                  </a:lnTo>
                  <a:lnTo>
                    <a:pt x="5443" y="797"/>
                  </a:lnTo>
                  <a:lnTo>
                    <a:pt x="5450" y="790"/>
                  </a:lnTo>
                  <a:lnTo>
                    <a:pt x="5454" y="786"/>
                  </a:lnTo>
                  <a:lnTo>
                    <a:pt x="5459" y="785"/>
                  </a:lnTo>
                  <a:lnTo>
                    <a:pt x="5464" y="776"/>
                  </a:lnTo>
                  <a:lnTo>
                    <a:pt x="5474" y="769"/>
                  </a:lnTo>
                  <a:lnTo>
                    <a:pt x="5486" y="766"/>
                  </a:lnTo>
                  <a:lnTo>
                    <a:pt x="5500" y="764"/>
                  </a:lnTo>
                  <a:lnTo>
                    <a:pt x="5505" y="766"/>
                  </a:lnTo>
                  <a:lnTo>
                    <a:pt x="5507" y="768"/>
                  </a:lnTo>
                  <a:lnTo>
                    <a:pt x="5507" y="771"/>
                  </a:lnTo>
                  <a:lnTo>
                    <a:pt x="5508" y="774"/>
                  </a:lnTo>
                  <a:lnTo>
                    <a:pt x="5512" y="776"/>
                  </a:lnTo>
                  <a:lnTo>
                    <a:pt x="5515" y="778"/>
                  </a:lnTo>
                  <a:lnTo>
                    <a:pt x="5520" y="778"/>
                  </a:lnTo>
                  <a:lnTo>
                    <a:pt x="5524" y="783"/>
                  </a:lnTo>
                  <a:lnTo>
                    <a:pt x="5527" y="788"/>
                  </a:lnTo>
                  <a:lnTo>
                    <a:pt x="5532" y="791"/>
                  </a:lnTo>
                  <a:lnTo>
                    <a:pt x="5541" y="791"/>
                  </a:lnTo>
                  <a:lnTo>
                    <a:pt x="5542" y="798"/>
                  </a:lnTo>
                  <a:lnTo>
                    <a:pt x="5546" y="803"/>
                  </a:lnTo>
                  <a:lnTo>
                    <a:pt x="5551" y="807"/>
                  </a:lnTo>
                  <a:lnTo>
                    <a:pt x="5558" y="808"/>
                  </a:lnTo>
                  <a:lnTo>
                    <a:pt x="5568" y="815"/>
                  </a:lnTo>
                  <a:lnTo>
                    <a:pt x="5571" y="820"/>
                  </a:lnTo>
                  <a:lnTo>
                    <a:pt x="5575" y="826"/>
                  </a:lnTo>
                  <a:lnTo>
                    <a:pt x="5577" y="831"/>
                  </a:lnTo>
                  <a:lnTo>
                    <a:pt x="5580" y="834"/>
                  </a:lnTo>
                  <a:lnTo>
                    <a:pt x="5589" y="839"/>
                  </a:lnTo>
                  <a:lnTo>
                    <a:pt x="5585" y="849"/>
                  </a:lnTo>
                  <a:lnTo>
                    <a:pt x="5585" y="854"/>
                  </a:lnTo>
                  <a:lnTo>
                    <a:pt x="5589" y="860"/>
                  </a:lnTo>
                  <a:lnTo>
                    <a:pt x="5607" y="860"/>
                  </a:lnTo>
                  <a:lnTo>
                    <a:pt x="5626" y="860"/>
                  </a:lnTo>
                  <a:lnTo>
                    <a:pt x="5643" y="861"/>
                  </a:lnTo>
                  <a:lnTo>
                    <a:pt x="5658" y="865"/>
                  </a:lnTo>
                  <a:lnTo>
                    <a:pt x="5689" y="872"/>
                  </a:lnTo>
                  <a:lnTo>
                    <a:pt x="5718" y="880"/>
                  </a:lnTo>
                  <a:lnTo>
                    <a:pt x="5718" y="887"/>
                  </a:lnTo>
                  <a:lnTo>
                    <a:pt x="5722" y="892"/>
                  </a:lnTo>
                  <a:lnTo>
                    <a:pt x="5727" y="901"/>
                  </a:lnTo>
                  <a:lnTo>
                    <a:pt x="5730" y="906"/>
                  </a:lnTo>
                  <a:lnTo>
                    <a:pt x="5733" y="911"/>
                  </a:lnTo>
                  <a:lnTo>
                    <a:pt x="5733" y="919"/>
                  </a:lnTo>
                  <a:lnTo>
                    <a:pt x="5732" y="928"/>
                  </a:lnTo>
                  <a:lnTo>
                    <a:pt x="5740" y="928"/>
                  </a:lnTo>
                  <a:lnTo>
                    <a:pt x="5745" y="931"/>
                  </a:lnTo>
                  <a:lnTo>
                    <a:pt x="5749" y="936"/>
                  </a:lnTo>
                  <a:lnTo>
                    <a:pt x="5752" y="942"/>
                  </a:lnTo>
                  <a:lnTo>
                    <a:pt x="5756" y="955"/>
                  </a:lnTo>
                  <a:lnTo>
                    <a:pt x="5759" y="969"/>
                  </a:lnTo>
                  <a:lnTo>
                    <a:pt x="5757" y="974"/>
                  </a:lnTo>
                  <a:lnTo>
                    <a:pt x="5756" y="976"/>
                  </a:lnTo>
                  <a:lnTo>
                    <a:pt x="5752" y="976"/>
                  </a:lnTo>
                  <a:lnTo>
                    <a:pt x="5750" y="984"/>
                  </a:lnTo>
                  <a:lnTo>
                    <a:pt x="5749" y="988"/>
                  </a:lnTo>
                  <a:lnTo>
                    <a:pt x="5745" y="989"/>
                  </a:lnTo>
                  <a:lnTo>
                    <a:pt x="5744" y="998"/>
                  </a:lnTo>
                  <a:lnTo>
                    <a:pt x="5742" y="1006"/>
                  </a:lnTo>
                  <a:lnTo>
                    <a:pt x="5737" y="1012"/>
                  </a:lnTo>
                  <a:lnTo>
                    <a:pt x="5732" y="1017"/>
                  </a:lnTo>
                  <a:lnTo>
                    <a:pt x="5730" y="1030"/>
                  </a:lnTo>
                  <a:lnTo>
                    <a:pt x="5728" y="1035"/>
                  </a:lnTo>
                  <a:lnTo>
                    <a:pt x="5727" y="1037"/>
                  </a:lnTo>
                  <a:lnTo>
                    <a:pt x="5725" y="1037"/>
                  </a:lnTo>
                  <a:lnTo>
                    <a:pt x="5725" y="1133"/>
                  </a:lnTo>
                  <a:lnTo>
                    <a:pt x="5728" y="1134"/>
                  </a:lnTo>
                  <a:lnTo>
                    <a:pt x="5732" y="1136"/>
                  </a:lnTo>
                  <a:lnTo>
                    <a:pt x="5733" y="1145"/>
                  </a:lnTo>
                  <a:lnTo>
                    <a:pt x="5735" y="1148"/>
                  </a:lnTo>
                  <a:lnTo>
                    <a:pt x="5737" y="1151"/>
                  </a:lnTo>
                  <a:lnTo>
                    <a:pt x="5740" y="1153"/>
                  </a:lnTo>
                  <a:lnTo>
                    <a:pt x="5745" y="1153"/>
                  </a:lnTo>
                  <a:lnTo>
                    <a:pt x="5749" y="1155"/>
                  </a:lnTo>
                  <a:lnTo>
                    <a:pt x="5752" y="1157"/>
                  </a:lnTo>
                  <a:lnTo>
                    <a:pt x="5757" y="1162"/>
                  </a:lnTo>
                  <a:lnTo>
                    <a:pt x="5759" y="1165"/>
                  </a:lnTo>
                  <a:lnTo>
                    <a:pt x="5762" y="1167"/>
                  </a:lnTo>
                  <a:lnTo>
                    <a:pt x="5766" y="1168"/>
                  </a:lnTo>
                  <a:lnTo>
                    <a:pt x="5773" y="1167"/>
                  </a:lnTo>
                  <a:lnTo>
                    <a:pt x="5779" y="1167"/>
                  </a:lnTo>
                  <a:lnTo>
                    <a:pt x="5786" y="1167"/>
                  </a:lnTo>
                  <a:lnTo>
                    <a:pt x="5797" y="1163"/>
                  </a:lnTo>
                  <a:lnTo>
                    <a:pt x="5803" y="1158"/>
                  </a:lnTo>
                  <a:lnTo>
                    <a:pt x="5814" y="1153"/>
                  </a:lnTo>
                  <a:lnTo>
                    <a:pt x="5814" y="1146"/>
                  </a:lnTo>
                  <a:lnTo>
                    <a:pt x="5814" y="1141"/>
                  </a:lnTo>
                  <a:lnTo>
                    <a:pt x="5810" y="1133"/>
                  </a:lnTo>
                  <a:lnTo>
                    <a:pt x="5807" y="1124"/>
                  </a:lnTo>
                  <a:lnTo>
                    <a:pt x="5805" y="1119"/>
                  </a:lnTo>
                  <a:lnTo>
                    <a:pt x="5807" y="1112"/>
                  </a:lnTo>
                  <a:lnTo>
                    <a:pt x="5810" y="1109"/>
                  </a:lnTo>
                  <a:lnTo>
                    <a:pt x="5812" y="1104"/>
                  </a:lnTo>
                  <a:lnTo>
                    <a:pt x="5814" y="1092"/>
                  </a:lnTo>
                  <a:lnTo>
                    <a:pt x="5814" y="1064"/>
                  </a:lnTo>
                  <a:lnTo>
                    <a:pt x="5817" y="1063"/>
                  </a:lnTo>
                  <a:lnTo>
                    <a:pt x="5819" y="1061"/>
                  </a:lnTo>
                  <a:lnTo>
                    <a:pt x="5817" y="1058"/>
                  </a:lnTo>
                  <a:lnTo>
                    <a:pt x="5815" y="1053"/>
                  </a:lnTo>
                  <a:lnTo>
                    <a:pt x="5814" y="1047"/>
                  </a:lnTo>
                  <a:lnTo>
                    <a:pt x="5814" y="1044"/>
                  </a:lnTo>
                  <a:lnTo>
                    <a:pt x="5817" y="1042"/>
                  </a:lnTo>
                  <a:lnTo>
                    <a:pt x="5819" y="1039"/>
                  </a:lnTo>
                  <a:lnTo>
                    <a:pt x="5820" y="1035"/>
                  </a:lnTo>
                  <a:lnTo>
                    <a:pt x="5820" y="1030"/>
                  </a:lnTo>
                  <a:lnTo>
                    <a:pt x="5831" y="1027"/>
                  </a:lnTo>
                  <a:lnTo>
                    <a:pt x="5837" y="1022"/>
                  </a:lnTo>
                  <a:lnTo>
                    <a:pt x="5846" y="1015"/>
                  </a:lnTo>
                  <a:lnTo>
                    <a:pt x="5855" y="1010"/>
                  </a:lnTo>
                  <a:lnTo>
                    <a:pt x="5858" y="1001"/>
                  </a:lnTo>
                  <a:lnTo>
                    <a:pt x="5863" y="994"/>
                  </a:lnTo>
                  <a:lnTo>
                    <a:pt x="5866" y="986"/>
                  </a:lnTo>
                  <a:lnTo>
                    <a:pt x="5868" y="981"/>
                  </a:lnTo>
                  <a:lnTo>
                    <a:pt x="5868" y="976"/>
                  </a:lnTo>
                  <a:lnTo>
                    <a:pt x="5877" y="976"/>
                  </a:lnTo>
                  <a:lnTo>
                    <a:pt x="5883" y="972"/>
                  </a:lnTo>
                  <a:lnTo>
                    <a:pt x="5889" y="967"/>
                  </a:lnTo>
                  <a:lnTo>
                    <a:pt x="5892" y="962"/>
                  </a:lnTo>
                  <a:lnTo>
                    <a:pt x="5899" y="950"/>
                  </a:lnTo>
                  <a:lnTo>
                    <a:pt x="5902" y="945"/>
                  </a:lnTo>
                  <a:lnTo>
                    <a:pt x="5909" y="942"/>
                  </a:lnTo>
                  <a:lnTo>
                    <a:pt x="5909" y="901"/>
                  </a:lnTo>
                  <a:lnTo>
                    <a:pt x="5909" y="880"/>
                  </a:lnTo>
                  <a:lnTo>
                    <a:pt x="5906" y="880"/>
                  </a:lnTo>
                  <a:lnTo>
                    <a:pt x="5904" y="877"/>
                  </a:lnTo>
                  <a:lnTo>
                    <a:pt x="5906" y="875"/>
                  </a:lnTo>
                  <a:lnTo>
                    <a:pt x="5909" y="873"/>
                  </a:lnTo>
                  <a:lnTo>
                    <a:pt x="5916" y="877"/>
                  </a:lnTo>
                  <a:lnTo>
                    <a:pt x="5921" y="882"/>
                  </a:lnTo>
                  <a:lnTo>
                    <a:pt x="5926" y="887"/>
                  </a:lnTo>
                  <a:lnTo>
                    <a:pt x="5930" y="894"/>
                  </a:lnTo>
                  <a:lnTo>
                    <a:pt x="5931" y="897"/>
                  </a:lnTo>
                  <a:lnTo>
                    <a:pt x="5935" y="899"/>
                  </a:lnTo>
                  <a:lnTo>
                    <a:pt x="5938" y="901"/>
                  </a:lnTo>
                  <a:lnTo>
                    <a:pt x="5943" y="901"/>
                  </a:lnTo>
                  <a:lnTo>
                    <a:pt x="5947" y="897"/>
                  </a:lnTo>
                  <a:lnTo>
                    <a:pt x="5950" y="895"/>
                  </a:lnTo>
                  <a:lnTo>
                    <a:pt x="5959" y="894"/>
                  </a:lnTo>
                  <a:lnTo>
                    <a:pt x="5969" y="894"/>
                  </a:lnTo>
                  <a:lnTo>
                    <a:pt x="5977" y="894"/>
                  </a:lnTo>
                  <a:lnTo>
                    <a:pt x="5998" y="889"/>
                  </a:lnTo>
                  <a:lnTo>
                    <a:pt x="6008" y="887"/>
                  </a:lnTo>
                  <a:lnTo>
                    <a:pt x="6018" y="887"/>
                  </a:lnTo>
                  <a:lnTo>
                    <a:pt x="6024" y="875"/>
                  </a:lnTo>
                  <a:lnTo>
                    <a:pt x="6030" y="865"/>
                  </a:lnTo>
                  <a:lnTo>
                    <a:pt x="6035" y="853"/>
                  </a:lnTo>
                  <a:lnTo>
                    <a:pt x="6037" y="846"/>
                  </a:lnTo>
                  <a:lnTo>
                    <a:pt x="6039" y="839"/>
                  </a:lnTo>
                  <a:lnTo>
                    <a:pt x="6037" y="832"/>
                  </a:lnTo>
                  <a:lnTo>
                    <a:pt x="6034" y="827"/>
                  </a:lnTo>
                  <a:lnTo>
                    <a:pt x="6032" y="820"/>
                  </a:lnTo>
                  <a:lnTo>
                    <a:pt x="6032" y="812"/>
                  </a:lnTo>
                  <a:close/>
                  <a:moveTo>
                    <a:pt x="1515" y="5500"/>
                  </a:moveTo>
                  <a:lnTo>
                    <a:pt x="1510" y="5496"/>
                  </a:lnTo>
                  <a:lnTo>
                    <a:pt x="1508" y="5491"/>
                  </a:lnTo>
                  <a:lnTo>
                    <a:pt x="1510" y="5488"/>
                  </a:lnTo>
                  <a:lnTo>
                    <a:pt x="1513" y="5483"/>
                  </a:lnTo>
                  <a:lnTo>
                    <a:pt x="1520" y="5481"/>
                  </a:lnTo>
                  <a:lnTo>
                    <a:pt x="1527" y="5477"/>
                  </a:lnTo>
                  <a:lnTo>
                    <a:pt x="1535" y="5477"/>
                  </a:lnTo>
                  <a:lnTo>
                    <a:pt x="1542" y="5479"/>
                  </a:lnTo>
                  <a:lnTo>
                    <a:pt x="1540" y="5483"/>
                  </a:lnTo>
                  <a:lnTo>
                    <a:pt x="1537" y="5486"/>
                  </a:lnTo>
                  <a:lnTo>
                    <a:pt x="1527" y="5488"/>
                  </a:lnTo>
                  <a:lnTo>
                    <a:pt x="1522" y="5489"/>
                  </a:lnTo>
                  <a:lnTo>
                    <a:pt x="1518" y="5491"/>
                  </a:lnTo>
                  <a:lnTo>
                    <a:pt x="1515" y="5495"/>
                  </a:lnTo>
                  <a:lnTo>
                    <a:pt x="1515" y="5500"/>
                  </a:lnTo>
                  <a:close/>
                  <a:moveTo>
                    <a:pt x="1644" y="5602"/>
                  </a:moveTo>
                  <a:lnTo>
                    <a:pt x="1624" y="5602"/>
                  </a:lnTo>
                  <a:lnTo>
                    <a:pt x="1621" y="5604"/>
                  </a:lnTo>
                  <a:lnTo>
                    <a:pt x="1617" y="5605"/>
                  </a:lnTo>
                  <a:lnTo>
                    <a:pt x="1614" y="5609"/>
                  </a:lnTo>
                  <a:lnTo>
                    <a:pt x="1610" y="5609"/>
                  </a:lnTo>
                  <a:lnTo>
                    <a:pt x="1607" y="5610"/>
                  </a:lnTo>
                  <a:lnTo>
                    <a:pt x="1605" y="5614"/>
                  </a:lnTo>
                  <a:lnTo>
                    <a:pt x="1603" y="5622"/>
                  </a:lnTo>
                  <a:lnTo>
                    <a:pt x="1600" y="5622"/>
                  </a:lnTo>
                  <a:lnTo>
                    <a:pt x="1598" y="5624"/>
                  </a:lnTo>
                  <a:lnTo>
                    <a:pt x="1597" y="5629"/>
                  </a:lnTo>
                  <a:lnTo>
                    <a:pt x="1588" y="5634"/>
                  </a:lnTo>
                  <a:lnTo>
                    <a:pt x="1585" y="5638"/>
                  </a:lnTo>
                  <a:lnTo>
                    <a:pt x="1583" y="5643"/>
                  </a:lnTo>
                  <a:lnTo>
                    <a:pt x="1568" y="5646"/>
                  </a:lnTo>
                  <a:lnTo>
                    <a:pt x="1561" y="5650"/>
                  </a:lnTo>
                  <a:lnTo>
                    <a:pt x="1556" y="5653"/>
                  </a:lnTo>
                  <a:lnTo>
                    <a:pt x="1551" y="5657"/>
                  </a:lnTo>
                  <a:lnTo>
                    <a:pt x="1546" y="5662"/>
                  </a:lnTo>
                  <a:lnTo>
                    <a:pt x="1544" y="5668"/>
                  </a:lnTo>
                  <a:lnTo>
                    <a:pt x="1542" y="5677"/>
                  </a:lnTo>
                  <a:lnTo>
                    <a:pt x="1542" y="5682"/>
                  </a:lnTo>
                  <a:lnTo>
                    <a:pt x="1546" y="5684"/>
                  </a:lnTo>
                  <a:lnTo>
                    <a:pt x="1549" y="5685"/>
                  </a:lnTo>
                  <a:lnTo>
                    <a:pt x="1554" y="5684"/>
                  </a:lnTo>
                  <a:lnTo>
                    <a:pt x="1566" y="5684"/>
                  </a:lnTo>
                  <a:lnTo>
                    <a:pt x="1571" y="5684"/>
                  </a:lnTo>
                  <a:lnTo>
                    <a:pt x="1576" y="5684"/>
                  </a:lnTo>
                  <a:lnTo>
                    <a:pt x="1581" y="5692"/>
                  </a:lnTo>
                  <a:lnTo>
                    <a:pt x="1583" y="5697"/>
                  </a:lnTo>
                  <a:lnTo>
                    <a:pt x="1583" y="5704"/>
                  </a:lnTo>
                  <a:lnTo>
                    <a:pt x="1593" y="5704"/>
                  </a:lnTo>
                  <a:lnTo>
                    <a:pt x="1603" y="5704"/>
                  </a:lnTo>
                  <a:lnTo>
                    <a:pt x="1610" y="5701"/>
                  </a:lnTo>
                  <a:lnTo>
                    <a:pt x="1617" y="5697"/>
                  </a:lnTo>
                  <a:lnTo>
                    <a:pt x="1626" y="5697"/>
                  </a:lnTo>
                  <a:lnTo>
                    <a:pt x="1632" y="5699"/>
                  </a:lnTo>
                  <a:lnTo>
                    <a:pt x="1636" y="5704"/>
                  </a:lnTo>
                  <a:lnTo>
                    <a:pt x="1638" y="5711"/>
                  </a:lnTo>
                  <a:lnTo>
                    <a:pt x="1636" y="5713"/>
                  </a:lnTo>
                  <a:lnTo>
                    <a:pt x="1634" y="5711"/>
                  </a:lnTo>
                  <a:lnTo>
                    <a:pt x="1632" y="5709"/>
                  </a:lnTo>
                  <a:lnTo>
                    <a:pt x="1631" y="5704"/>
                  </a:lnTo>
                  <a:lnTo>
                    <a:pt x="1627" y="5704"/>
                  </a:lnTo>
                  <a:lnTo>
                    <a:pt x="1622" y="5704"/>
                  </a:lnTo>
                  <a:lnTo>
                    <a:pt x="1615" y="5708"/>
                  </a:lnTo>
                  <a:lnTo>
                    <a:pt x="1609" y="5711"/>
                  </a:lnTo>
                  <a:lnTo>
                    <a:pt x="1603" y="5713"/>
                  </a:lnTo>
                  <a:lnTo>
                    <a:pt x="1597" y="5711"/>
                  </a:lnTo>
                  <a:lnTo>
                    <a:pt x="1593" y="5713"/>
                  </a:lnTo>
                  <a:lnTo>
                    <a:pt x="1590" y="5714"/>
                  </a:lnTo>
                  <a:lnTo>
                    <a:pt x="1586" y="5718"/>
                  </a:lnTo>
                  <a:lnTo>
                    <a:pt x="1583" y="5718"/>
                  </a:lnTo>
                  <a:lnTo>
                    <a:pt x="1580" y="5720"/>
                  </a:lnTo>
                  <a:lnTo>
                    <a:pt x="1576" y="5721"/>
                  </a:lnTo>
                  <a:lnTo>
                    <a:pt x="1573" y="5723"/>
                  </a:lnTo>
                  <a:lnTo>
                    <a:pt x="1569" y="5725"/>
                  </a:lnTo>
                  <a:lnTo>
                    <a:pt x="1568" y="5728"/>
                  </a:lnTo>
                  <a:lnTo>
                    <a:pt x="1566" y="5732"/>
                  </a:lnTo>
                  <a:lnTo>
                    <a:pt x="1564" y="5735"/>
                  </a:lnTo>
                  <a:lnTo>
                    <a:pt x="1563" y="5738"/>
                  </a:lnTo>
                  <a:lnTo>
                    <a:pt x="1559" y="5738"/>
                  </a:lnTo>
                  <a:lnTo>
                    <a:pt x="1556" y="5738"/>
                  </a:lnTo>
                  <a:lnTo>
                    <a:pt x="1551" y="5738"/>
                  </a:lnTo>
                  <a:lnTo>
                    <a:pt x="1549" y="5738"/>
                  </a:lnTo>
                  <a:lnTo>
                    <a:pt x="1547" y="5744"/>
                  </a:lnTo>
                  <a:lnTo>
                    <a:pt x="1547" y="5747"/>
                  </a:lnTo>
                  <a:lnTo>
                    <a:pt x="1547" y="5750"/>
                  </a:lnTo>
                  <a:lnTo>
                    <a:pt x="1542" y="5752"/>
                  </a:lnTo>
                  <a:lnTo>
                    <a:pt x="1535" y="5752"/>
                  </a:lnTo>
                  <a:lnTo>
                    <a:pt x="1534" y="5745"/>
                  </a:lnTo>
                  <a:lnTo>
                    <a:pt x="1537" y="5740"/>
                  </a:lnTo>
                  <a:lnTo>
                    <a:pt x="1540" y="5737"/>
                  </a:lnTo>
                  <a:lnTo>
                    <a:pt x="1544" y="5732"/>
                  </a:lnTo>
                  <a:lnTo>
                    <a:pt x="1547" y="5728"/>
                  </a:lnTo>
                  <a:lnTo>
                    <a:pt x="1549" y="5725"/>
                  </a:lnTo>
                  <a:lnTo>
                    <a:pt x="1547" y="5721"/>
                  </a:lnTo>
                  <a:lnTo>
                    <a:pt x="1542" y="5718"/>
                  </a:lnTo>
                  <a:lnTo>
                    <a:pt x="1542" y="5716"/>
                  </a:lnTo>
                  <a:lnTo>
                    <a:pt x="1544" y="5714"/>
                  </a:lnTo>
                  <a:lnTo>
                    <a:pt x="1549" y="5713"/>
                  </a:lnTo>
                  <a:lnTo>
                    <a:pt x="1563" y="5711"/>
                  </a:lnTo>
                  <a:lnTo>
                    <a:pt x="1564" y="5714"/>
                  </a:lnTo>
                  <a:lnTo>
                    <a:pt x="1568" y="5714"/>
                  </a:lnTo>
                  <a:lnTo>
                    <a:pt x="1571" y="5713"/>
                  </a:lnTo>
                  <a:lnTo>
                    <a:pt x="1576" y="5711"/>
                  </a:lnTo>
                  <a:lnTo>
                    <a:pt x="1575" y="5708"/>
                  </a:lnTo>
                  <a:lnTo>
                    <a:pt x="1573" y="5704"/>
                  </a:lnTo>
                  <a:lnTo>
                    <a:pt x="1569" y="5703"/>
                  </a:lnTo>
                  <a:lnTo>
                    <a:pt x="1569" y="5697"/>
                  </a:lnTo>
                  <a:lnTo>
                    <a:pt x="1568" y="5694"/>
                  </a:lnTo>
                  <a:lnTo>
                    <a:pt x="1566" y="5694"/>
                  </a:lnTo>
                  <a:lnTo>
                    <a:pt x="1564" y="5694"/>
                  </a:lnTo>
                  <a:lnTo>
                    <a:pt x="1563" y="5694"/>
                  </a:lnTo>
                  <a:lnTo>
                    <a:pt x="1557" y="5699"/>
                  </a:lnTo>
                  <a:lnTo>
                    <a:pt x="1556" y="5704"/>
                  </a:lnTo>
                  <a:lnTo>
                    <a:pt x="1552" y="5703"/>
                  </a:lnTo>
                  <a:lnTo>
                    <a:pt x="1551" y="5699"/>
                  </a:lnTo>
                  <a:lnTo>
                    <a:pt x="1549" y="5691"/>
                  </a:lnTo>
                  <a:lnTo>
                    <a:pt x="1535" y="5691"/>
                  </a:lnTo>
                  <a:lnTo>
                    <a:pt x="1535" y="5657"/>
                  </a:lnTo>
                  <a:lnTo>
                    <a:pt x="1544" y="5651"/>
                  </a:lnTo>
                  <a:lnTo>
                    <a:pt x="1551" y="5646"/>
                  </a:lnTo>
                  <a:lnTo>
                    <a:pt x="1559" y="5639"/>
                  </a:lnTo>
                  <a:lnTo>
                    <a:pt x="1569" y="5636"/>
                  </a:lnTo>
                  <a:lnTo>
                    <a:pt x="1575" y="5634"/>
                  </a:lnTo>
                  <a:lnTo>
                    <a:pt x="1578" y="5633"/>
                  </a:lnTo>
                  <a:lnTo>
                    <a:pt x="1583" y="5626"/>
                  </a:lnTo>
                  <a:lnTo>
                    <a:pt x="1588" y="5619"/>
                  </a:lnTo>
                  <a:lnTo>
                    <a:pt x="1592" y="5617"/>
                  </a:lnTo>
                  <a:lnTo>
                    <a:pt x="1597" y="5616"/>
                  </a:lnTo>
                  <a:lnTo>
                    <a:pt x="1597" y="5605"/>
                  </a:lnTo>
                  <a:lnTo>
                    <a:pt x="1597" y="5595"/>
                  </a:lnTo>
                  <a:lnTo>
                    <a:pt x="1600" y="5588"/>
                  </a:lnTo>
                  <a:lnTo>
                    <a:pt x="1603" y="5581"/>
                  </a:lnTo>
                  <a:lnTo>
                    <a:pt x="1610" y="5581"/>
                  </a:lnTo>
                  <a:lnTo>
                    <a:pt x="1614" y="5585"/>
                  </a:lnTo>
                  <a:lnTo>
                    <a:pt x="1615" y="5590"/>
                  </a:lnTo>
                  <a:lnTo>
                    <a:pt x="1617" y="5595"/>
                  </a:lnTo>
                  <a:lnTo>
                    <a:pt x="1629" y="5592"/>
                  </a:lnTo>
                  <a:lnTo>
                    <a:pt x="1641" y="5590"/>
                  </a:lnTo>
                  <a:lnTo>
                    <a:pt x="1651" y="5592"/>
                  </a:lnTo>
                  <a:lnTo>
                    <a:pt x="1665" y="5595"/>
                  </a:lnTo>
                  <a:lnTo>
                    <a:pt x="1663" y="5599"/>
                  </a:lnTo>
                  <a:lnTo>
                    <a:pt x="1661" y="5600"/>
                  </a:lnTo>
                  <a:lnTo>
                    <a:pt x="1656" y="5602"/>
                  </a:lnTo>
                  <a:lnTo>
                    <a:pt x="1644" y="5602"/>
                  </a:lnTo>
                  <a:close/>
                  <a:moveTo>
                    <a:pt x="1679" y="5213"/>
                  </a:moveTo>
                  <a:lnTo>
                    <a:pt x="1679" y="5210"/>
                  </a:lnTo>
                  <a:lnTo>
                    <a:pt x="1680" y="5208"/>
                  </a:lnTo>
                  <a:lnTo>
                    <a:pt x="1684" y="5206"/>
                  </a:lnTo>
                  <a:lnTo>
                    <a:pt x="1685" y="5206"/>
                  </a:lnTo>
                  <a:lnTo>
                    <a:pt x="1685" y="5210"/>
                  </a:lnTo>
                  <a:lnTo>
                    <a:pt x="1684" y="5211"/>
                  </a:lnTo>
                  <a:lnTo>
                    <a:pt x="1680" y="5213"/>
                  </a:lnTo>
                  <a:lnTo>
                    <a:pt x="1679" y="5213"/>
                  </a:lnTo>
                  <a:close/>
                  <a:moveTo>
                    <a:pt x="2805" y="3789"/>
                  </a:moveTo>
                  <a:lnTo>
                    <a:pt x="2799" y="3789"/>
                  </a:lnTo>
                  <a:lnTo>
                    <a:pt x="2798" y="3787"/>
                  </a:lnTo>
                  <a:lnTo>
                    <a:pt x="2796" y="3787"/>
                  </a:lnTo>
                  <a:lnTo>
                    <a:pt x="2793" y="3790"/>
                  </a:lnTo>
                  <a:lnTo>
                    <a:pt x="2787" y="3794"/>
                  </a:lnTo>
                  <a:lnTo>
                    <a:pt x="2784" y="3799"/>
                  </a:lnTo>
                  <a:lnTo>
                    <a:pt x="2782" y="3801"/>
                  </a:lnTo>
                  <a:lnTo>
                    <a:pt x="2774" y="3807"/>
                  </a:lnTo>
                  <a:lnTo>
                    <a:pt x="2764" y="3814"/>
                  </a:lnTo>
                  <a:lnTo>
                    <a:pt x="2762" y="3809"/>
                  </a:lnTo>
                  <a:lnTo>
                    <a:pt x="2758" y="3807"/>
                  </a:lnTo>
                  <a:lnTo>
                    <a:pt x="2755" y="3807"/>
                  </a:lnTo>
                  <a:lnTo>
                    <a:pt x="2750" y="3811"/>
                  </a:lnTo>
                  <a:lnTo>
                    <a:pt x="2741" y="3816"/>
                  </a:lnTo>
                  <a:lnTo>
                    <a:pt x="2736" y="3816"/>
                  </a:lnTo>
                  <a:lnTo>
                    <a:pt x="2729" y="3814"/>
                  </a:lnTo>
                  <a:lnTo>
                    <a:pt x="2728" y="3819"/>
                  </a:lnTo>
                  <a:lnTo>
                    <a:pt x="2724" y="3823"/>
                  </a:lnTo>
                  <a:lnTo>
                    <a:pt x="2721" y="3825"/>
                  </a:lnTo>
                  <a:lnTo>
                    <a:pt x="2714" y="3831"/>
                  </a:lnTo>
                  <a:lnTo>
                    <a:pt x="2707" y="3836"/>
                  </a:lnTo>
                  <a:lnTo>
                    <a:pt x="2700" y="3840"/>
                  </a:lnTo>
                  <a:lnTo>
                    <a:pt x="2699" y="3843"/>
                  </a:lnTo>
                  <a:lnTo>
                    <a:pt x="2695" y="3847"/>
                  </a:lnTo>
                  <a:lnTo>
                    <a:pt x="2694" y="3850"/>
                  </a:lnTo>
                  <a:lnTo>
                    <a:pt x="2687" y="3859"/>
                  </a:lnTo>
                  <a:lnTo>
                    <a:pt x="2682" y="3862"/>
                  </a:lnTo>
                  <a:lnTo>
                    <a:pt x="2676" y="3864"/>
                  </a:lnTo>
                  <a:lnTo>
                    <a:pt x="2675" y="3865"/>
                  </a:lnTo>
                  <a:lnTo>
                    <a:pt x="2671" y="3867"/>
                  </a:lnTo>
                  <a:lnTo>
                    <a:pt x="2671" y="3869"/>
                  </a:lnTo>
                  <a:lnTo>
                    <a:pt x="2670" y="3871"/>
                  </a:lnTo>
                  <a:lnTo>
                    <a:pt x="2666" y="3872"/>
                  </a:lnTo>
                  <a:lnTo>
                    <a:pt x="2666" y="3874"/>
                  </a:lnTo>
                  <a:lnTo>
                    <a:pt x="2665" y="3876"/>
                  </a:lnTo>
                  <a:lnTo>
                    <a:pt x="2661" y="3882"/>
                  </a:lnTo>
                  <a:lnTo>
                    <a:pt x="2659" y="3889"/>
                  </a:lnTo>
                  <a:lnTo>
                    <a:pt x="2659" y="3891"/>
                  </a:lnTo>
                  <a:lnTo>
                    <a:pt x="2661" y="3894"/>
                  </a:lnTo>
                  <a:lnTo>
                    <a:pt x="2665" y="3896"/>
                  </a:lnTo>
                  <a:lnTo>
                    <a:pt x="2668" y="3896"/>
                  </a:lnTo>
                  <a:lnTo>
                    <a:pt x="2670" y="3893"/>
                  </a:lnTo>
                  <a:lnTo>
                    <a:pt x="2673" y="3891"/>
                  </a:lnTo>
                  <a:lnTo>
                    <a:pt x="2676" y="3889"/>
                  </a:lnTo>
                  <a:lnTo>
                    <a:pt x="2682" y="3889"/>
                  </a:lnTo>
                  <a:lnTo>
                    <a:pt x="2688" y="3889"/>
                  </a:lnTo>
                  <a:lnTo>
                    <a:pt x="2694" y="3888"/>
                  </a:lnTo>
                  <a:lnTo>
                    <a:pt x="2702" y="3882"/>
                  </a:lnTo>
                  <a:lnTo>
                    <a:pt x="2705" y="3874"/>
                  </a:lnTo>
                  <a:lnTo>
                    <a:pt x="2714" y="3865"/>
                  </a:lnTo>
                  <a:lnTo>
                    <a:pt x="2719" y="3864"/>
                  </a:lnTo>
                  <a:lnTo>
                    <a:pt x="2723" y="3862"/>
                  </a:lnTo>
                  <a:lnTo>
                    <a:pt x="2726" y="3864"/>
                  </a:lnTo>
                  <a:lnTo>
                    <a:pt x="2729" y="3869"/>
                  </a:lnTo>
                  <a:lnTo>
                    <a:pt x="2728" y="3872"/>
                  </a:lnTo>
                  <a:lnTo>
                    <a:pt x="2726" y="3876"/>
                  </a:lnTo>
                  <a:lnTo>
                    <a:pt x="2717" y="3877"/>
                  </a:lnTo>
                  <a:lnTo>
                    <a:pt x="2714" y="3879"/>
                  </a:lnTo>
                  <a:lnTo>
                    <a:pt x="2711" y="3881"/>
                  </a:lnTo>
                  <a:lnTo>
                    <a:pt x="2709" y="3884"/>
                  </a:lnTo>
                  <a:lnTo>
                    <a:pt x="2709" y="3889"/>
                  </a:lnTo>
                  <a:lnTo>
                    <a:pt x="2702" y="3893"/>
                  </a:lnTo>
                  <a:lnTo>
                    <a:pt x="2697" y="3898"/>
                  </a:lnTo>
                  <a:lnTo>
                    <a:pt x="2695" y="3906"/>
                  </a:lnTo>
                  <a:lnTo>
                    <a:pt x="2695" y="3917"/>
                  </a:lnTo>
                  <a:lnTo>
                    <a:pt x="2695" y="3920"/>
                  </a:lnTo>
                  <a:lnTo>
                    <a:pt x="2699" y="3922"/>
                  </a:lnTo>
                  <a:lnTo>
                    <a:pt x="2705" y="3923"/>
                  </a:lnTo>
                  <a:lnTo>
                    <a:pt x="2712" y="3925"/>
                  </a:lnTo>
                  <a:lnTo>
                    <a:pt x="2714" y="3927"/>
                  </a:lnTo>
                  <a:lnTo>
                    <a:pt x="2716" y="3930"/>
                  </a:lnTo>
                  <a:lnTo>
                    <a:pt x="2709" y="3932"/>
                  </a:lnTo>
                  <a:lnTo>
                    <a:pt x="2705" y="3934"/>
                  </a:lnTo>
                  <a:lnTo>
                    <a:pt x="2702" y="3937"/>
                  </a:lnTo>
                  <a:lnTo>
                    <a:pt x="2702" y="3944"/>
                  </a:lnTo>
                  <a:lnTo>
                    <a:pt x="2699" y="3942"/>
                  </a:lnTo>
                  <a:lnTo>
                    <a:pt x="2697" y="3939"/>
                  </a:lnTo>
                  <a:lnTo>
                    <a:pt x="2695" y="3935"/>
                  </a:lnTo>
                  <a:lnTo>
                    <a:pt x="2695" y="3930"/>
                  </a:lnTo>
                  <a:lnTo>
                    <a:pt x="2636" y="3922"/>
                  </a:lnTo>
                  <a:lnTo>
                    <a:pt x="2605" y="3918"/>
                  </a:lnTo>
                  <a:lnTo>
                    <a:pt x="2572" y="3917"/>
                  </a:lnTo>
                  <a:lnTo>
                    <a:pt x="2569" y="3923"/>
                  </a:lnTo>
                  <a:lnTo>
                    <a:pt x="2566" y="3927"/>
                  </a:lnTo>
                  <a:lnTo>
                    <a:pt x="2562" y="3932"/>
                  </a:lnTo>
                  <a:lnTo>
                    <a:pt x="2559" y="3937"/>
                  </a:lnTo>
                  <a:lnTo>
                    <a:pt x="2554" y="3937"/>
                  </a:lnTo>
                  <a:lnTo>
                    <a:pt x="2552" y="3940"/>
                  </a:lnTo>
                  <a:lnTo>
                    <a:pt x="2550" y="3946"/>
                  </a:lnTo>
                  <a:lnTo>
                    <a:pt x="2552" y="3951"/>
                  </a:lnTo>
                  <a:lnTo>
                    <a:pt x="2552" y="3956"/>
                  </a:lnTo>
                  <a:lnTo>
                    <a:pt x="2552" y="3961"/>
                  </a:lnTo>
                  <a:lnTo>
                    <a:pt x="2550" y="3964"/>
                  </a:lnTo>
                  <a:lnTo>
                    <a:pt x="2545" y="3964"/>
                  </a:lnTo>
                  <a:lnTo>
                    <a:pt x="2543" y="3959"/>
                  </a:lnTo>
                  <a:lnTo>
                    <a:pt x="2540" y="3956"/>
                  </a:lnTo>
                  <a:lnTo>
                    <a:pt x="2538" y="3951"/>
                  </a:lnTo>
                  <a:lnTo>
                    <a:pt x="2538" y="3944"/>
                  </a:lnTo>
                  <a:lnTo>
                    <a:pt x="2538" y="3935"/>
                  </a:lnTo>
                  <a:lnTo>
                    <a:pt x="2542" y="3930"/>
                  </a:lnTo>
                  <a:lnTo>
                    <a:pt x="2543" y="3923"/>
                  </a:lnTo>
                  <a:lnTo>
                    <a:pt x="2545" y="3917"/>
                  </a:lnTo>
                  <a:lnTo>
                    <a:pt x="2540" y="3915"/>
                  </a:lnTo>
                  <a:lnTo>
                    <a:pt x="2537" y="3911"/>
                  </a:lnTo>
                  <a:lnTo>
                    <a:pt x="2532" y="3903"/>
                  </a:lnTo>
                  <a:lnTo>
                    <a:pt x="2528" y="3903"/>
                  </a:lnTo>
                  <a:lnTo>
                    <a:pt x="2528" y="3901"/>
                  </a:lnTo>
                  <a:lnTo>
                    <a:pt x="2526" y="3900"/>
                  </a:lnTo>
                  <a:lnTo>
                    <a:pt x="2528" y="3900"/>
                  </a:lnTo>
                  <a:lnTo>
                    <a:pt x="2532" y="3903"/>
                  </a:lnTo>
                  <a:lnTo>
                    <a:pt x="2549" y="3906"/>
                  </a:lnTo>
                  <a:lnTo>
                    <a:pt x="2566" y="3903"/>
                  </a:lnTo>
                  <a:lnTo>
                    <a:pt x="2572" y="3903"/>
                  </a:lnTo>
                  <a:lnTo>
                    <a:pt x="2579" y="3900"/>
                  </a:lnTo>
                  <a:lnTo>
                    <a:pt x="2583" y="3894"/>
                  </a:lnTo>
                  <a:lnTo>
                    <a:pt x="2586" y="3889"/>
                  </a:lnTo>
                  <a:lnTo>
                    <a:pt x="2600" y="3882"/>
                  </a:lnTo>
                  <a:lnTo>
                    <a:pt x="2613" y="3876"/>
                  </a:lnTo>
                  <a:lnTo>
                    <a:pt x="2634" y="3876"/>
                  </a:lnTo>
                  <a:lnTo>
                    <a:pt x="2636" y="3871"/>
                  </a:lnTo>
                  <a:lnTo>
                    <a:pt x="2639" y="3867"/>
                  </a:lnTo>
                  <a:lnTo>
                    <a:pt x="2641" y="3865"/>
                  </a:lnTo>
                  <a:lnTo>
                    <a:pt x="2649" y="3862"/>
                  </a:lnTo>
                  <a:lnTo>
                    <a:pt x="2656" y="3857"/>
                  </a:lnTo>
                  <a:lnTo>
                    <a:pt x="2663" y="3852"/>
                  </a:lnTo>
                  <a:lnTo>
                    <a:pt x="2671" y="3848"/>
                  </a:lnTo>
                  <a:lnTo>
                    <a:pt x="2676" y="3848"/>
                  </a:lnTo>
                  <a:lnTo>
                    <a:pt x="2680" y="3847"/>
                  </a:lnTo>
                  <a:lnTo>
                    <a:pt x="2682" y="3845"/>
                  </a:lnTo>
                  <a:lnTo>
                    <a:pt x="2687" y="3842"/>
                  </a:lnTo>
                  <a:lnTo>
                    <a:pt x="2690" y="3836"/>
                  </a:lnTo>
                  <a:lnTo>
                    <a:pt x="2695" y="3831"/>
                  </a:lnTo>
                  <a:lnTo>
                    <a:pt x="2697" y="3828"/>
                  </a:lnTo>
                  <a:lnTo>
                    <a:pt x="2700" y="3823"/>
                  </a:lnTo>
                  <a:lnTo>
                    <a:pt x="2709" y="3821"/>
                  </a:lnTo>
                  <a:lnTo>
                    <a:pt x="2711" y="3819"/>
                  </a:lnTo>
                  <a:lnTo>
                    <a:pt x="2719" y="3816"/>
                  </a:lnTo>
                  <a:lnTo>
                    <a:pt x="2729" y="3814"/>
                  </a:lnTo>
                  <a:lnTo>
                    <a:pt x="2729" y="3811"/>
                  </a:lnTo>
                  <a:lnTo>
                    <a:pt x="2731" y="3809"/>
                  </a:lnTo>
                  <a:lnTo>
                    <a:pt x="2736" y="3807"/>
                  </a:lnTo>
                  <a:lnTo>
                    <a:pt x="2740" y="3804"/>
                  </a:lnTo>
                  <a:lnTo>
                    <a:pt x="2741" y="3802"/>
                  </a:lnTo>
                  <a:lnTo>
                    <a:pt x="2743" y="3801"/>
                  </a:lnTo>
                  <a:lnTo>
                    <a:pt x="2770" y="3801"/>
                  </a:lnTo>
                  <a:lnTo>
                    <a:pt x="2770" y="3797"/>
                  </a:lnTo>
                  <a:lnTo>
                    <a:pt x="2774" y="3794"/>
                  </a:lnTo>
                  <a:lnTo>
                    <a:pt x="2775" y="3792"/>
                  </a:lnTo>
                  <a:lnTo>
                    <a:pt x="2777" y="3789"/>
                  </a:lnTo>
                  <a:lnTo>
                    <a:pt x="2779" y="3785"/>
                  </a:lnTo>
                  <a:lnTo>
                    <a:pt x="2787" y="3782"/>
                  </a:lnTo>
                  <a:lnTo>
                    <a:pt x="2793" y="3778"/>
                  </a:lnTo>
                  <a:lnTo>
                    <a:pt x="2796" y="3777"/>
                  </a:lnTo>
                  <a:lnTo>
                    <a:pt x="2798" y="3773"/>
                  </a:lnTo>
                  <a:lnTo>
                    <a:pt x="2796" y="3768"/>
                  </a:lnTo>
                  <a:lnTo>
                    <a:pt x="2786" y="3768"/>
                  </a:lnTo>
                  <a:lnTo>
                    <a:pt x="2777" y="3767"/>
                  </a:lnTo>
                  <a:lnTo>
                    <a:pt x="2774" y="3767"/>
                  </a:lnTo>
                  <a:lnTo>
                    <a:pt x="2764" y="3767"/>
                  </a:lnTo>
                  <a:lnTo>
                    <a:pt x="2764" y="3758"/>
                  </a:lnTo>
                  <a:lnTo>
                    <a:pt x="2762" y="3751"/>
                  </a:lnTo>
                  <a:lnTo>
                    <a:pt x="2760" y="3744"/>
                  </a:lnTo>
                  <a:lnTo>
                    <a:pt x="2757" y="3739"/>
                  </a:lnTo>
                  <a:lnTo>
                    <a:pt x="2740" y="3739"/>
                  </a:lnTo>
                  <a:lnTo>
                    <a:pt x="2733" y="3738"/>
                  </a:lnTo>
                  <a:lnTo>
                    <a:pt x="2731" y="3736"/>
                  </a:lnTo>
                  <a:lnTo>
                    <a:pt x="2729" y="3732"/>
                  </a:lnTo>
                  <a:lnTo>
                    <a:pt x="2748" y="3724"/>
                  </a:lnTo>
                  <a:lnTo>
                    <a:pt x="2758" y="3721"/>
                  </a:lnTo>
                  <a:lnTo>
                    <a:pt x="2770" y="3719"/>
                  </a:lnTo>
                  <a:lnTo>
                    <a:pt x="2772" y="3714"/>
                  </a:lnTo>
                  <a:lnTo>
                    <a:pt x="2774" y="3710"/>
                  </a:lnTo>
                  <a:lnTo>
                    <a:pt x="2781" y="3705"/>
                  </a:lnTo>
                  <a:lnTo>
                    <a:pt x="2787" y="3700"/>
                  </a:lnTo>
                  <a:lnTo>
                    <a:pt x="2789" y="3697"/>
                  </a:lnTo>
                  <a:lnTo>
                    <a:pt x="2791" y="3691"/>
                  </a:lnTo>
                  <a:lnTo>
                    <a:pt x="2796" y="3693"/>
                  </a:lnTo>
                  <a:lnTo>
                    <a:pt x="2803" y="3690"/>
                  </a:lnTo>
                  <a:lnTo>
                    <a:pt x="2806" y="3686"/>
                  </a:lnTo>
                  <a:lnTo>
                    <a:pt x="2811" y="3683"/>
                  </a:lnTo>
                  <a:lnTo>
                    <a:pt x="2815" y="3680"/>
                  </a:lnTo>
                  <a:lnTo>
                    <a:pt x="2818" y="3678"/>
                  </a:lnTo>
                  <a:lnTo>
                    <a:pt x="2822" y="3680"/>
                  </a:lnTo>
                  <a:lnTo>
                    <a:pt x="2825" y="3685"/>
                  </a:lnTo>
                  <a:lnTo>
                    <a:pt x="2823" y="3693"/>
                  </a:lnTo>
                  <a:lnTo>
                    <a:pt x="2822" y="3697"/>
                  </a:lnTo>
                  <a:lnTo>
                    <a:pt x="2818" y="3698"/>
                  </a:lnTo>
                  <a:lnTo>
                    <a:pt x="2811" y="3698"/>
                  </a:lnTo>
                  <a:lnTo>
                    <a:pt x="2806" y="3700"/>
                  </a:lnTo>
                  <a:lnTo>
                    <a:pt x="2798" y="3705"/>
                  </a:lnTo>
                  <a:lnTo>
                    <a:pt x="2794" y="3712"/>
                  </a:lnTo>
                  <a:lnTo>
                    <a:pt x="2791" y="3717"/>
                  </a:lnTo>
                  <a:lnTo>
                    <a:pt x="2781" y="3726"/>
                  </a:lnTo>
                  <a:lnTo>
                    <a:pt x="2775" y="3729"/>
                  </a:lnTo>
                  <a:lnTo>
                    <a:pt x="2772" y="3736"/>
                  </a:lnTo>
                  <a:lnTo>
                    <a:pt x="2770" y="3743"/>
                  </a:lnTo>
                  <a:lnTo>
                    <a:pt x="2770" y="3753"/>
                  </a:lnTo>
                  <a:lnTo>
                    <a:pt x="2774" y="3751"/>
                  </a:lnTo>
                  <a:lnTo>
                    <a:pt x="2779" y="3751"/>
                  </a:lnTo>
                  <a:lnTo>
                    <a:pt x="2786" y="3755"/>
                  </a:lnTo>
                  <a:lnTo>
                    <a:pt x="2793" y="3758"/>
                  </a:lnTo>
                  <a:lnTo>
                    <a:pt x="2798" y="3760"/>
                  </a:lnTo>
                  <a:lnTo>
                    <a:pt x="2799" y="3755"/>
                  </a:lnTo>
                  <a:lnTo>
                    <a:pt x="2801" y="3753"/>
                  </a:lnTo>
                  <a:lnTo>
                    <a:pt x="2803" y="3751"/>
                  </a:lnTo>
                  <a:lnTo>
                    <a:pt x="2805" y="3753"/>
                  </a:lnTo>
                  <a:lnTo>
                    <a:pt x="2806" y="3758"/>
                  </a:lnTo>
                  <a:lnTo>
                    <a:pt x="2810" y="3761"/>
                  </a:lnTo>
                  <a:lnTo>
                    <a:pt x="2813" y="3765"/>
                  </a:lnTo>
                  <a:lnTo>
                    <a:pt x="2818" y="3767"/>
                  </a:lnTo>
                  <a:lnTo>
                    <a:pt x="2823" y="3768"/>
                  </a:lnTo>
                  <a:lnTo>
                    <a:pt x="2827" y="3772"/>
                  </a:lnTo>
                  <a:lnTo>
                    <a:pt x="2830" y="3775"/>
                  </a:lnTo>
                  <a:lnTo>
                    <a:pt x="2832" y="3780"/>
                  </a:lnTo>
                  <a:lnTo>
                    <a:pt x="2823" y="3782"/>
                  </a:lnTo>
                  <a:lnTo>
                    <a:pt x="2816" y="3784"/>
                  </a:lnTo>
                  <a:lnTo>
                    <a:pt x="2811" y="3787"/>
                  </a:lnTo>
                  <a:lnTo>
                    <a:pt x="2805" y="3789"/>
                  </a:lnTo>
                  <a:close/>
                  <a:moveTo>
                    <a:pt x="2767" y="3773"/>
                  </a:moveTo>
                  <a:lnTo>
                    <a:pt x="2770" y="3773"/>
                  </a:lnTo>
                  <a:lnTo>
                    <a:pt x="2772" y="3777"/>
                  </a:lnTo>
                  <a:lnTo>
                    <a:pt x="2774" y="3778"/>
                  </a:lnTo>
                  <a:lnTo>
                    <a:pt x="2775" y="3780"/>
                  </a:lnTo>
                  <a:lnTo>
                    <a:pt x="2772" y="3782"/>
                  </a:lnTo>
                  <a:lnTo>
                    <a:pt x="2769" y="3784"/>
                  </a:lnTo>
                  <a:lnTo>
                    <a:pt x="2770" y="3785"/>
                  </a:lnTo>
                  <a:lnTo>
                    <a:pt x="2767" y="3787"/>
                  </a:lnTo>
                  <a:lnTo>
                    <a:pt x="2760" y="3787"/>
                  </a:lnTo>
                  <a:lnTo>
                    <a:pt x="2757" y="3785"/>
                  </a:lnTo>
                  <a:lnTo>
                    <a:pt x="2757" y="3784"/>
                  </a:lnTo>
                  <a:lnTo>
                    <a:pt x="2757" y="3782"/>
                  </a:lnTo>
                  <a:lnTo>
                    <a:pt x="2764" y="3780"/>
                  </a:lnTo>
                  <a:lnTo>
                    <a:pt x="2764" y="3777"/>
                  </a:lnTo>
                  <a:lnTo>
                    <a:pt x="2764" y="3775"/>
                  </a:lnTo>
                  <a:lnTo>
                    <a:pt x="2767" y="3773"/>
                  </a:lnTo>
                  <a:close/>
                  <a:moveTo>
                    <a:pt x="5814" y="812"/>
                  </a:moveTo>
                  <a:lnTo>
                    <a:pt x="5810" y="817"/>
                  </a:lnTo>
                  <a:lnTo>
                    <a:pt x="5807" y="822"/>
                  </a:lnTo>
                  <a:lnTo>
                    <a:pt x="5800" y="826"/>
                  </a:lnTo>
                  <a:lnTo>
                    <a:pt x="5793" y="826"/>
                  </a:lnTo>
                  <a:lnTo>
                    <a:pt x="5790" y="819"/>
                  </a:lnTo>
                  <a:lnTo>
                    <a:pt x="5786" y="812"/>
                  </a:lnTo>
                  <a:lnTo>
                    <a:pt x="5786" y="802"/>
                  </a:lnTo>
                  <a:lnTo>
                    <a:pt x="5786" y="791"/>
                  </a:lnTo>
                  <a:lnTo>
                    <a:pt x="5791" y="793"/>
                  </a:lnTo>
                  <a:lnTo>
                    <a:pt x="5793" y="798"/>
                  </a:lnTo>
                  <a:lnTo>
                    <a:pt x="5793" y="805"/>
                  </a:lnTo>
                  <a:lnTo>
                    <a:pt x="5793" y="812"/>
                  </a:lnTo>
                  <a:lnTo>
                    <a:pt x="5814" y="812"/>
                  </a:lnTo>
                  <a:lnTo>
                    <a:pt x="5814" y="810"/>
                  </a:lnTo>
                  <a:lnTo>
                    <a:pt x="5815" y="808"/>
                  </a:lnTo>
                  <a:lnTo>
                    <a:pt x="5817" y="807"/>
                  </a:lnTo>
                  <a:lnTo>
                    <a:pt x="5817" y="808"/>
                  </a:lnTo>
                  <a:lnTo>
                    <a:pt x="5814" y="812"/>
                  </a:lnTo>
                  <a:close/>
                  <a:moveTo>
                    <a:pt x="2695" y="5882"/>
                  </a:moveTo>
                  <a:lnTo>
                    <a:pt x="2694" y="5878"/>
                  </a:lnTo>
                  <a:lnTo>
                    <a:pt x="2692" y="5875"/>
                  </a:lnTo>
                  <a:lnTo>
                    <a:pt x="2688" y="5873"/>
                  </a:lnTo>
                  <a:lnTo>
                    <a:pt x="2688" y="5868"/>
                  </a:lnTo>
                  <a:lnTo>
                    <a:pt x="2682" y="5868"/>
                  </a:lnTo>
                  <a:lnTo>
                    <a:pt x="2676" y="5872"/>
                  </a:lnTo>
                  <a:lnTo>
                    <a:pt x="2673" y="5873"/>
                  </a:lnTo>
                  <a:lnTo>
                    <a:pt x="2668" y="5875"/>
                  </a:lnTo>
                  <a:lnTo>
                    <a:pt x="2668" y="5865"/>
                  </a:lnTo>
                  <a:lnTo>
                    <a:pt x="2666" y="5861"/>
                  </a:lnTo>
                  <a:lnTo>
                    <a:pt x="2663" y="5858"/>
                  </a:lnTo>
                  <a:lnTo>
                    <a:pt x="2661" y="5856"/>
                  </a:lnTo>
                  <a:lnTo>
                    <a:pt x="2658" y="5855"/>
                  </a:lnTo>
                  <a:lnTo>
                    <a:pt x="2647" y="5855"/>
                  </a:lnTo>
                  <a:lnTo>
                    <a:pt x="2647" y="5858"/>
                  </a:lnTo>
                  <a:lnTo>
                    <a:pt x="2646" y="5860"/>
                  </a:lnTo>
                  <a:lnTo>
                    <a:pt x="2641" y="5861"/>
                  </a:lnTo>
                  <a:lnTo>
                    <a:pt x="2637" y="5863"/>
                  </a:lnTo>
                  <a:lnTo>
                    <a:pt x="2636" y="5866"/>
                  </a:lnTo>
                  <a:lnTo>
                    <a:pt x="2634" y="5875"/>
                  </a:lnTo>
                  <a:lnTo>
                    <a:pt x="2639" y="5877"/>
                  </a:lnTo>
                  <a:lnTo>
                    <a:pt x="2641" y="5878"/>
                  </a:lnTo>
                  <a:lnTo>
                    <a:pt x="2641" y="5882"/>
                  </a:lnTo>
                  <a:lnTo>
                    <a:pt x="2647" y="5882"/>
                  </a:lnTo>
                  <a:lnTo>
                    <a:pt x="2651" y="5885"/>
                  </a:lnTo>
                  <a:lnTo>
                    <a:pt x="2653" y="5890"/>
                  </a:lnTo>
                  <a:lnTo>
                    <a:pt x="2654" y="5895"/>
                  </a:lnTo>
                  <a:lnTo>
                    <a:pt x="2661" y="5895"/>
                  </a:lnTo>
                  <a:lnTo>
                    <a:pt x="2666" y="5895"/>
                  </a:lnTo>
                  <a:lnTo>
                    <a:pt x="2668" y="5899"/>
                  </a:lnTo>
                  <a:lnTo>
                    <a:pt x="2671" y="5902"/>
                  </a:lnTo>
                  <a:lnTo>
                    <a:pt x="2673" y="5906"/>
                  </a:lnTo>
                  <a:lnTo>
                    <a:pt x="2676" y="5909"/>
                  </a:lnTo>
                  <a:lnTo>
                    <a:pt x="2682" y="5909"/>
                  </a:lnTo>
                  <a:lnTo>
                    <a:pt x="2688" y="5909"/>
                  </a:lnTo>
                  <a:lnTo>
                    <a:pt x="2692" y="5904"/>
                  </a:lnTo>
                  <a:lnTo>
                    <a:pt x="2695" y="5899"/>
                  </a:lnTo>
                  <a:lnTo>
                    <a:pt x="2699" y="5895"/>
                  </a:lnTo>
                  <a:lnTo>
                    <a:pt x="2702" y="5889"/>
                  </a:lnTo>
                  <a:lnTo>
                    <a:pt x="2699" y="5889"/>
                  </a:lnTo>
                  <a:lnTo>
                    <a:pt x="2697" y="5887"/>
                  </a:lnTo>
                  <a:lnTo>
                    <a:pt x="2695" y="5882"/>
                  </a:lnTo>
                  <a:close/>
                  <a:moveTo>
                    <a:pt x="3460" y="2850"/>
                  </a:moveTo>
                  <a:lnTo>
                    <a:pt x="3460" y="2850"/>
                  </a:lnTo>
                  <a:close/>
                  <a:moveTo>
                    <a:pt x="1890" y="4169"/>
                  </a:moveTo>
                  <a:lnTo>
                    <a:pt x="1894" y="4167"/>
                  </a:lnTo>
                  <a:lnTo>
                    <a:pt x="1895" y="4164"/>
                  </a:lnTo>
                  <a:lnTo>
                    <a:pt x="1897" y="4161"/>
                  </a:lnTo>
                  <a:lnTo>
                    <a:pt x="1897" y="4155"/>
                  </a:lnTo>
                  <a:lnTo>
                    <a:pt x="1902" y="4152"/>
                  </a:lnTo>
                  <a:lnTo>
                    <a:pt x="1907" y="4149"/>
                  </a:lnTo>
                  <a:lnTo>
                    <a:pt x="1909" y="4143"/>
                  </a:lnTo>
                  <a:lnTo>
                    <a:pt x="1911" y="4135"/>
                  </a:lnTo>
                  <a:lnTo>
                    <a:pt x="1906" y="4135"/>
                  </a:lnTo>
                  <a:lnTo>
                    <a:pt x="1900" y="4133"/>
                  </a:lnTo>
                  <a:lnTo>
                    <a:pt x="1892" y="4130"/>
                  </a:lnTo>
                  <a:lnTo>
                    <a:pt x="1883" y="4126"/>
                  </a:lnTo>
                  <a:lnTo>
                    <a:pt x="1877" y="4126"/>
                  </a:lnTo>
                  <a:lnTo>
                    <a:pt x="1870" y="4128"/>
                  </a:lnTo>
                  <a:lnTo>
                    <a:pt x="1870" y="4143"/>
                  </a:lnTo>
                  <a:lnTo>
                    <a:pt x="1870" y="4157"/>
                  </a:lnTo>
                  <a:lnTo>
                    <a:pt x="1873" y="4164"/>
                  </a:lnTo>
                  <a:lnTo>
                    <a:pt x="1877" y="4167"/>
                  </a:lnTo>
                  <a:lnTo>
                    <a:pt x="1882" y="4169"/>
                  </a:lnTo>
                  <a:lnTo>
                    <a:pt x="1890" y="4169"/>
                  </a:lnTo>
                  <a:close/>
                  <a:moveTo>
                    <a:pt x="1788" y="4162"/>
                  </a:moveTo>
                  <a:lnTo>
                    <a:pt x="1788" y="4176"/>
                  </a:lnTo>
                  <a:lnTo>
                    <a:pt x="1808" y="4176"/>
                  </a:lnTo>
                  <a:lnTo>
                    <a:pt x="1807" y="4169"/>
                  </a:lnTo>
                  <a:lnTo>
                    <a:pt x="1803" y="4164"/>
                  </a:lnTo>
                  <a:lnTo>
                    <a:pt x="1796" y="4162"/>
                  </a:lnTo>
                  <a:lnTo>
                    <a:pt x="1788" y="4162"/>
                  </a:lnTo>
                  <a:close/>
                  <a:moveTo>
                    <a:pt x="1699" y="4285"/>
                  </a:moveTo>
                  <a:lnTo>
                    <a:pt x="1701" y="4280"/>
                  </a:lnTo>
                  <a:lnTo>
                    <a:pt x="1701" y="4275"/>
                  </a:lnTo>
                  <a:lnTo>
                    <a:pt x="1699" y="4271"/>
                  </a:lnTo>
                  <a:lnTo>
                    <a:pt x="1697" y="4268"/>
                  </a:lnTo>
                  <a:lnTo>
                    <a:pt x="1690" y="4265"/>
                  </a:lnTo>
                  <a:lnTo>
                    <a:pt x="1682" y="4263"/>
                  </a:lnTo>
                  <a:lnTo>
                    <a:pt x="1675" y="4266"/>
                  </a:lnTo>
                  <a:lnTo>
                    <a:pt x="1668" y="4270"/>
                  </a:lnTo>
                  <a:lnTo>
                    <a:pt x="1665" y="4273"/>
                  </a:lnTo>
                  <a:lnTo>
                    <a:pt x="1663" y="4277"/>
                  </a:lnTo>
                  <a:lnTo>
                    <a:pt x="1663" y="4280"/>
                  </a:lnTo>
                  <a:lnTo>
                    <a:pt x="1665" y="4285"/>
                  </a:lnTo>
                  <a:lnTo>
                    <a:pt x="1699" y="4285"/>
                  </a:lnTo>
                  <a:close/>
                  <a:moveTo>
                    <a:pt x="1726" y="4224"/>
                  </a:moveTo>
                  <a:lnTo>
                    <a:pt x="1733" y="4225"/>
                  </a:lnTo>
                  <a:lnTo>
                    <a:pt x="1740" y="4225"/>
                  </a:lnTo>
                  <a:lnTo>
                    <a:pt x="1749" y="4222"/>
                  </a:lnTo>
                  <a:lnTo>
                    <a:pt x="1757" y="4219"/>
                  </a:lnTo>
                  <a:lnTo>
                    <a:pt x="1762" y="4217"/>
                  </a:lnTo>
                  <a:lnTo>
                    <a:pt x="1767" y="4217"/>
                  </a:lnTo>
                  <a:lnTo>
                    <a:pt x="1769" y="4212"/>
                  </a:lnTo>
                  <a:lnTo>
                    <a:pt x="1772" y="4208"/>
                  </a:lnTo>
                  <a:lnTo>
                    <a:pt x="1779" y="4202"/>
                  </a:lnTo>
                  <a:lnTo>
                    <a:pt x="1783" y="4198"/>
                  </a:lnTo>
                  <a:lnTo>
                    <a:pt x="1786" y="4195"/>
                  </a:lnTo>
                  <a:lnTo>
                    <a:pt x="1788" y="4190"/>
                  </a:lnTo>
                  <a:lnTo>
                    <a:pt x="1788" y="4183"/>
                  </a:lnTo>
                  <a:lnTo>
                    <a:pt x="1733" y="4183"/>
                  </a:lnTo>
                  <a:lnTo>
                    <a:pt x="1733" y="4190"/>
                  </a:lnTo>
                  <a:lnTo>
                    <a:pt x="1733" y="4195"/>
                  </a:lnTo>
                  <a:lnTo>
                    <a:pt x="1730" y="4203"/>
                  </a:lnTo>
                  <a:lnTo>
                    <a:pt x="1726" y="4212"/>
                  </a:lnTo>
                  <a:lnTo>
                    <a:pt x="1725" y="4217"/>
                  </a:lnTo>
                  <a:lnTo>
                    <a:pt x="1726" y="4224"/>
                  </a:lnTo>
                  <a:close/>
                  <a:moveTo>
                    <a:pt x="1897" y="4190"/>
                  </a:moveTo>
                  <a:lnTo>
                    <a:pt x="1894" y="4183"/>
                  </a:lnTo>
                  <a:lnTo>
                    <a:pt x="1890" y="4179"/>
                  </a:lnTo>
                  <a:lnTo>
                    <a:pt x="1883" y="4178"/>
                  </a:lnTo>
                  <a:lnTo>
                    <a:pt x="1877" y="4176"/>
                  </a:lnTo>
                  <a:lnTo>
                    <a:pt x="1863" y="4172"/>
                  </a:lnTo>
                  <a:lnTo>
                    <a:pt x="1856" y="4171"/>
                  </a:lnTo>
                  <a:lnTo>
                    <a:pt x="1849" y="4169"/>
                  </a:lnTo>
                  <a:lnTo>
                    <a:pt x="1844" y="4176"/>
                  </a:lnTo>
                  <a:lnTo>
                    <a:pt x="1842" y="4186"/>
                  </a:lnTo>
                  <a:lnTo>
                    <a:pt x="1842" y="4198"/>
                  </a:lnTo>
                  <a:lnTo>
                    <a:pt x="1842" y="4210"/>
                  </a:lnTo>
                  <a:lnTo>
                    <a:pt x="1861" y="4210"/>
                  </a:lnTo>
                  <a:lnTo>
                    <a:pt x="1880" y="4210"/>
                  </a:lnTo>
                  <a:lnTo>
                    <a:pt x="1888" y="4208"/>
                  </a:lnTo>
                  <a:lnTo>
                    <a:pt x="1894" y="4205"/>
                  </a:lnTo>
                  <a:lnTo>
                    <a:pt x="1897" y="4198"/>
                  </a:lnTo>
                  <a:lnTo>
                    <a:pt x="1897" y="4190"/>
                  </a:lnTo>
                  <a:close/>
                  <a:moveTo>
                    <a:pt x="2450" y="3760"/>
                  </a:moveTo>
                  <a:lnTo>
                    <a:pt x="2450" y="3749"/>
                  </a:lnTo>
                  <a:lnTo>
                    <a:pt x="2450" y="3739"/>
                  </a:lnTo>
                  <a:lnTo>
                    <a:pt x="2450" y="3734"/>
                  </a:lnTo>
                  <a:lnTo>
                    <a:pt x="2446" y="3732"/>
                  </a:lnTo>
                  <a:lnTo>
                    <a:pt x="2443" y="3731"/>
                  </a:lnTo>
                  <a:lnTo>
                    <a:pt x="2436" y="3732"/>
                  </a:lnTo>
                  <a:lnTo>
                    <a:pt x="2434" y="3739"/>
                  </a:lnTo>
                  <a:lnTo>
                    <a:pt x="2431" y="3744"/>
                  </a:lnTo>
                  <a:lnTo>
                    <a:pt x="2429" y="3751"/>
                  </a:lnTo>
                  <a:lnTo>
                    <a:pt x="2429" y="3760"/>
                  </a:lnTo>
                  <a:lnTo>
                    <a:pt x="2450" y="3760"/>
                  </a:lnTo>
                  <a:close/>
                  <a:moveTo>
                    <a:pt x="1699" y="4285"/>
                  </a:moveTo>
                  <a:lnTo>
                    <a:pt x="1702" y="4289"/>
                  </a:lnTo>
                  <a:lnTo>
                    <a:pt x="1704" y="4289"/>
                  </a:lnTo>
                  <a:lnTo>
                    <a:pt x="1702" y="4287"/>
                  </a:lnTo>
                  <a:lnTo>
                    <a:pt x="1701" y="4285"/>
                  </a:lnTo>
                  <a:lnTo>
                    <a:pt x="1699" y="4285"/>
                  </a:lnTo>
                  <a:close/>
                  <a:moveTo>
                    <a:pt x="1713" y="4278"/>
                  </a:moveTo>
                  <a:lnTo>
                    <a:pt x="1726" y="4278"/>
                  </a:lnTo>
                  <a:lnTo>
                    <a:pt x="1740" y="4278"/>
                  </a:lnTo>
                  <a:lnTo>
                    <a:pt x="1745" y="4277"/>
                  </a:lnTo>
                  <a:lnTo>
                    <a:pt x="1749" y="4275"/>
                  </a:lnTo>
                  <a:lnTo>
                    <a:pt x="1752" y="4270"/>
                  </a:lnTo>
                  <a:lnTo>
                    <a:pt x="1754" y="4265"/>
                  </a:lnTo>
                  <a:lnTo>
                    <a:pt x="1737" y="4265"/>
                  </a:lnTo>
                  <a:lnTo>
                    <a:pt x="1730" y="4263"/>
                  </a:lnTo>
                  <a:lnTo>
                    <a:pt x="1728" y="4261"/>
                  </a:lnTo>
                  <a:lnTo>
                    <a:pt x="1726" y="4258"/>
                  </a:lnTo>
                  <a:lnTo>
                    <a:pt x="1726" y="4231"/>
                  </a:lnTo>
                  <a:lnTo>
                    <a:pt x="1718" y="4231"/>
                  </a:lnTo>
                  <a:lnTo>
                    <a:pt x="1711" y="4232"/>
                  </a:lnTo>
                  <a:lnTo>
                    <a:pt x="1704" y="4234"/>
                  </a:lnTo>
                  <a:lnTo>
                    <a:pt x="1699" y="4237"/>
                  </a:lnTo>
                  <a:lnTo>
                    <a:pt x="1696" y="4239"/>
                  </a:lnTo>
                  <a:lnTo>
                    <a:pt x="1694" y="4243"/>
                  </a:lnTo>
                  <a:lnTo>
                    <a:pt x="1692" y="4246"/>
                  </a:lnTo>
                  <a:lnTo>
                    <a:pt x="1692" y="4251"/>
                  </a:lnTo>
                  <a:lnTo>
                    <a:pt x="1694" y="4254"/>
                  </a:lnTo>
                  <a:lnTo>
                    <a:pt x="1697" y="4258"/>
                  </a:lnTo>
                  <a:lnTo>
                    <a:pt x="1708" y="4260"/>
                  </a:lnTo>
                  <a:lnTo>
                    <a:pt x="1711" y="4261"/>
                  </a:lnTo>
                  <a:lnTo>
                    <a:pt x="1714" y="4265"/>
                  </a:lnTo>
                  <a:lnTo>
                    <a:pt x="1714" y="4270"/>
                  </a:lnTo>
                  <a:lnTo>
                    <a:pt x="1713" y="4278"/>
                  </a:lnTo>
                  <a:close/>
                  <a:moveTo>
                    <a:pt x="1733" y="4326"/>
                  </a:moveTo>
                  <a:lnTo>
                    <a:pt x="1735" y="4323"/>
                  </a:lnTo>
                  <a:lnTo>
                    <a:pt x="1738" y="4321"/>
                  </a:lnTo>
                  <a:lnTo>
                    <a:pt x="1742" y="4319"/>
                  </a:lnTo>
                  <a:lnTo>
                    <a:pt x="1747" y="4319"/>
                  </a:lnTo>
                  <a:lnTo>
                    <a:pt x="1747" y="4292"/>
                  </a:lnTo>
                  <a:lnTo>
                    <a:pt x="1740" y="4289"/>
                  </a:lnTo>
                  <a:lnTo>
                    <a:pt x="1733" y="4285"/>
                  </a:lnTo>
                  <a:lnTo>
                    <a:pt x="1723" y="4285"/>
                  </a:lnTo>
                  <a:lnTo>
                    <a:pt x="1713" y="4285"/>
                  </a:lnTo>
                  <a:lnTo>
                    <a:pt x="1713" y="4294"/>
                  </a:lnTo>
                  <a:lnTo>
                    <a:pt x="1709" y="4299"/>
                  </a:lnTo>
                  <a:lnTo>
                    <a:pt x="1706" y="4306"/>
                  </a:lnTo>
                  <a:lnTo>
                    <a:pt x="1706" y="4312"/>
                  </a:lnTo>
                  <a:lnTo>
                    <a:pt x="1709" y="4314"/>
                  </a:lnTo>
                  <a:lnTo>
                    <a:pt x="1713" y="4316"/>
                  </a:lnTo>
                  <a:lnTo>
                    <a:pt x="1718" y="4321"/>
                  </a:lnTo>
                  <a:lnTo>
                    <a:pt x="1720" y="4324"/>
                  </a:lnTo>
                  <a:lnTo>
                    <a:pt x="1723" y="4326"/>
                  </a:lnTo>
                  <a:lnTo>
                    <a:pt x="1726" y="4328"/>
                  </a:lnTo>
                  <a:lnTo>
                    <a:pt x="1733" y="4326"/>
                  </a:lnTo>
                  <a:close/>
                  <a:moveTo>
                    <a:pt x="1761" y="4312"/>
                  </a:moveTo>
                  <a:lnTo>
                    <a:pt x="1769" y="4312"/>
                  </a:lnTo>
                  <a:lnTo>
                    <a:pt x="1778" y="4311"/>
                  </a:lnTo>
                  <a:lnTo>
                    <a:pt x="1795" y="4306"/>
                  </a:lnTo>
                  <a:lnTo>
                    <a:pt x="1812" y="4302"/>
                  </a:lnTo>
                  <a:lnTo>
                    <a:pt x="1819" y="4299"/>
                  </a:lnTo>
                  <a:lnTo>
                    <a:pt x="1820" y="4295"/>
                  </a:lnTo>
                  <a:lnTo>
                    <a:pt x="1822" y="4292"/>
                  </a:lnTo>
                  <a:lnTo>
                    <a:pt x="1815" y="4292"/>
                  </a:lnTo>
                  <a:lnTo>
                    <a:pt x="1810" y="4290"/>
                  </a:lnTo>
                  <a:lnTo>
                    <a:pt x="1802" y="4285"/>
                  </a:lnTo>
                  <a:lnTo>
                    <a:pt x="1793" y="4280"/>
                  </a:lnTo>
                  <a:lnTo>
                    <a:pt x="1788" y="4278"/>
                  </a:lnTo>
                  <a:lnTo>
                    <a:pt x="1781" y="4278"/>
                  </a:lnTo>
                  <a:lnTo>
                    <a:pt x="1772" y="4278"/>
                  </a:lnTo>
                  <a:lnTo>
                    <a:pt x="1767" y="4282"/>
                  </a:lnTo>
                  <a:lnTo>
                    <a:pt x="1761" y="4283"/>
                  </a:lnTo>
                  <a:lnTo>
                    <a:pt x="1754" y="4285"/>
                  </a:lnTo>
                  <a:lnTo>
                    <a:pt x="1754" y="4294"/>
                  </a:lnTo>
                  <a:lnTo>
                    <a:pt x="1757" y="4299"/>
                  </a:lnTo>
                  <a:lnTo>
                    <a:pt x="1759" y="4306"/>
                  </a:lnTo>
                  <a:lnTo>
                    <a:pt x="1761" y="4312"/>
                  </a:lnTo>
                  <a:close/>
                  <a:moveTo>
                    <a:pt x="1829" y="4217"/>
                  </a:moveTo>
                  <a:lnTo>
                    <a:pt x="1829" y="4213"/>
                  </a:lnTo>
                  <a:lnTo>
                    <a:pt x="1832" y="4210"/>
                  </a:lnTo>
                  <a:lnTo>
                    <a:pt x="1834" y="4207"/>
                  </a:lnTo>
                  <a:lnTo>
                    <a:pt x="1836" y="4203"/>
                  </a:lnTo>
                  <a:lnTo>
                    <a:pt x="1832" y="4203"/>
                  </a:lnTo>
                  <a:lnTo>
                    <a:pt x="1831" y="4202"/>
                  </a:lnTo>
                  <a:lnTo>
                    <a:pt x="1829" y="4196"/>
                  </a:lnTo>
                  <a:lnTo>
                    <a:pt x="1825" y="4193"/>
                  </a:lnTo>
                  <a:lnTo>
                    <a:pt x="1824" y="4191"/>
                  </a:lnTo>
                  <a:lnTo>
                    <a:pt x="1822" y="4190"/>
                  </a:lnTo>
                  <a:lnTo>
                    <a:pt x="1820" y="4195"/>
                  </a:lnTo>
                  <a:lnTo>
                    <a:pt x="1817" y="4200"/>
                  </a:lnTo>
                  <a:lnTo>
                    <a:pt x="1815" y="4203"/>
                  </a:lnTo>
                  <a:lnTo>
                    <a:pt x="1815" y="4210"/>
                  </a:lnTo>
                  <a:lnTo>
                    <a:pt x="1819" y="4212"/>
                  </a:lnTo>
                  <a:lnTo>
                    <a:pt x="1822" y="4213"/>
                  </a:lnTo>
                  <a:lnTo>
                    <a:pt x="1825" y="4215"/>
                  </a:lnTo>
                  <a:lnTo>
                    <a:pt x="1829" y="4217"/>
                  </a:lnTo>
                  <a:close/>
                  <a:moveTo>
                    <a:pt x="2395" y="3814"/>
                  </a:moveTo>
                  <a:lnTo>
                    <a:pt x="2390" y="3814"/>
                  </a:lnTo>
                  <a:lnTo>
                    <a:pt x="2385" y="3814"/>
                  </a:lnTo>
                  <a:lnTo>
                    <a:pt x="2380" y="3809"/>
                  </a:lnTo>
                  <a:lnTo>
                    <a:pt x="2371" y="3806"/>
                  </a:lnTo>
                  <a:lnTo>
                    <a:pt x="2368" y="3806"/>
                  </a:lnTo>
                  <a:lnTo>
                    <a:pt x="2361" y="3807"/>
                  </a:lnTo>
                  <a:lnTo>
                    <a:pt x="2361" y="3813"/>
                  </a:lnTo>
                  <a:lnTo>
                    <a:pt x="2359" y="3816"/>
                  </a:lnTo>
                  <a:lnTo>
                    <a:pt x="2358" y="3819"/>
                  </a:lnTo>
                  <a:lnTo>
                    <a:pt x="2354" y="3821"/>
                  </a:lnTo>
                  <a:lnTo>
                    <a:pt x="2354" y="3828"/>
                  </a:lnTo>
                  <a:lnTo>
                    <a:pt x="2359" y="3831"/>
                  </a:lnTo>
                  <a:lnTo>
                    <a:pt x="2366" y="3835"/>
                  </a:lnTo>
                  <a:lnTo>
                    <a:pt x="2373" y="3835"/>
                  </a:lnTo>
                  <a:lnTo>
                    <a:pt x="2381" y="3835"/>
                  </a:lnTo>
                  <a:lnTo>
                    <a:pt x="2387" y="3833"/>
                  </a:lnTo>
                  <a:lnTo>
                    <a:pt x="2392" y="3830"/>
                  </a:lnTo>
                  <a:lnTo>
                    <a:pt x="2395" y="3823"/>
                  </a:lnTo>
                  <a:lnTo>
                    <a:pt x="2395" y="3814"/>
                  </a:lnTo>
                  <a:close/>
                  <a:moveTo>
                    <a:pt x="2224" y="3910"/>
                  </a:moveTo>
                  <a:lnTo>
                    <a:pt x="2233" y="3911"/>
                  </a:lnTo>
                  <a:lnTo>
                    <a:pt x="2242" y="3911"/>
                  </a:lnTo>
                  <a:lnTo>
                    <a:pt x="2248" y="3910"/>
                  </a:lnTo>
                  <a:lnTo>
                    <a:pt x="2255" y="3908"/>
                  </a:lnTo>
                  <a:lnTo>
                    <a:pt x="2279" y="3896"/>
                  </a:lnTo>
                  <a:lnTo>
                    <a:pt x="2286" y="3896"/>
                  </a:lnTo>
                  <a:lnTo>
                    <a:pt x="2291" y="3896"/>
                  </a:lnTo>
                  <a:lnTo>
                    <a:pt x="2293" y="3896"/>
                  </a:lnTo>
                  <a:lnTo>
                    <a:pt x="2293" y="3893"/>
                  </a:lnTo>
                  <a:lnTo>
                    <a:pt x="2293" y="3889"/>
                  </a:lnTo>
                  <a:lnTo>
                    <a:pt x="2300" y="3889"/>
                  </a:lnTo>
                  <a:lnTo>
                    <a:pt x="2306" y="3889"/>
                  </a:lnTo>
                  <a:lnTo>
                    <a:pt x="2315" y="3894"/>
                  </a:lnTo>
                  <a:lnTo>
                    <a:pt x="2320" y="3896"/>
                  </a:lnTo>
                  <a:lnTo>
                    <a:pt x="2327" y="3896"/>
                  </a:lnTo>
                  <a:lnTo>
                    <a:pt x="2327" y="3891"/>
                  </a:lnTo>
                  <a:lnTo>
                    <a:pt x="2330" y="3889"/>
                  </a:lnTo>
                  <a:lnTo>
                    <a:pt x="2334" y="3889"/>
                  </a:lnTo>
                  <a:lnTo>
                    <a:pt x="2339" y="3889"/>
                  </a:lnTo>
                  <a:lnTo>
                    <a:pt x="2351" y="3889"/>
                  </a:lnTo>
                  <a:lnTo>
                    <a:pt x="2356" y="3889"/>
                  </a:lnTo>
                  <a:lnTo>
                    <a:pt x="2361" y="3889"/>
                  </a:lnTo>
                  <a:lnTo>
                    <a:pt x="2364" y="3884"/>
                  </a:lnTo>
                  <a:lnTo>
                    <a:pt x="2371" y="3879"/>
                  </a:lnTo>
                  <a:lnTo>
                    <a:pt x="2380" y="3877"/>
                  </a:lnTo>
                  <a:lnTo>
                    <a:pt x="2388" y="3876"/>
                  </a:lnTo>
                  <a:lnTo>
                    <a:pt x="2392" y="3871"/>
                  </a:lnTo>
                  <a:lnTo>
                    <a:pt x="2393" y="3864"/>
                  </a:lnTo>
                  <a:lnTo>
                    <a:pt x="2395" y="3857"/>
                  </a:lnTo>
                  <a:lnTo>
                    <a:pt x="2395" y="3848"/>
                  </a:lnTo>
                  <a:lnTo>
                    <a:pt x="2388" y="3845"/>
                  </a:lnTo>
                  <a:lnTo>
                    <a:pt x="2381" y="3842"/>
                  </a:lnTo>
                  <a:lnTo>
                    <a:pt x="2370" y="3842"/>
                  </a:lnTo>
                  <a:lnTo>
                    <a:pt x="2358" y="3840"/>
                  </a:lnTo>
                  <a:lnTo>
                    <a:pt x="2353" y="3838"/>
                  </a:lnTo>
                  <a:lnTo>
                    <a:pt x="2349" y="3835"/>
                  </a:lnTo>
                  <a:lnTo>
                    <a:pt x="2347" y="3830"/>
                  </a:lnTo>
                  <a:lnTo>
                    <a:pt x="2347" y="3821"/>
                  </a:lnTo>
                  <a:lnTo>
                    <a:pt x="2354" y="3821"/>
                  </a:lnTo>
                  <a:lnTo>
                    <a:pt x="2354" y="3816"/>
                  </a:lnTo>
                  <a:lnTo>
                    <a:pt x="2354" y="3813"/>
                  </a:lnTo>
                  <a:lnTo>
                    <a:pt x="2353" y="3811"/>
                  </a:lnTo>
                  <a:lnTo>
                    <a:pt x="2349" y="3809"/>
                  </a:lnTo>
                  <a:lnTo>
                    <a:pt x="2342" y="3807"/>
                  </a:lnTo>
                  <a:lnTo>
                    <a:pt x="2334" y="3807"/>
                  </a:lnTo>
                  <a:lnTo>
                    <a:pt x="2334" y="3811"/>
                  </a:lnTo>
                  <a:lnTo>
                    <a:pt x="2330" y="3816"/>
                  </a:lnTo>
                  <a:lnTo>
                    <a:pt x="2327" y="3819"/>
                  </a:lnTo>
                  <a:lnTo>
                    <a:pt x="2322" y="3821"/>
                  </a:lnTo>
                  <a:lnTo>
                    <a:pt x="2317" y="3823"/>
                  </a:lnTo>
                  <a:lnTo>
                    <a:pt x="2312" y="3821"/>
                  </a:lnTo>
                  <a:lnTo>
                    <a:pt x="2308" y="3819"/>
                  </a:lnTo>
                  <a:lnTo>
                    <a:pt x="2306" y="3814"/>
                  </a:lnTo>
                  <a:lnTo>
                    <a:pt x="2313" y="3814"/>
                  </a:lnTo>
                  <a:lnTo>
                    <a:pt x="2320" y="3811"/>
                  </a:lnTo>
                  <a:lnTo>
                    <a:pt x="2324" y="3806"/>
                  </a:lnTo>
                  <a:lnTo>
                    <a:pt x="2327" y="3801"/>
                  </a:lnTo>
                  <a:lnTo>
                    <a:pt x="2322" y="3801"/>
                  </a:lnTo>
                  <a:lnTo>
                    <a:pt x="2317" y="3802"/>
                  </a:lnTo>
                  <a:lnTo>
                    <a:pt x="2308" y="3806"/>
                  </a:lnTo>
                  <a:lnTo>
                    <a:pt x="2300" y="3809"/>
                  </a:lnTo>
                  <a:lnTo>
                    <a:pt x="2293" y="3809"/>
                  </a:lnTo>
                  <a:lnTo>
                    <a:pt x="2286" y="3807"/>
                  </a:lnTo>
                  <a:lnTo>
                    <a:pt x="2286" y="3813"/>
                  </a:lnTo>
                  <a:lnTo>
                    <a:pt x="2286" y="3818"/>
                  </a:lnTo>
                  <a:lnTo>
                    <a:pt x="2283" y="3819"/>
                  </a:lnTo>
                  <a:lnTo>
                    <a:pt x="2279" y="3821"/>
                  </a:lnTo>
                  <a:lnTo>
                    <a:pt x="2272" y="3825"/>
                  </a:lnTo>
                  <a:lnTo>
                    <a:pt x="2269" y="3826"/>
                  </a:lnTo>
                  <a:lnTo>
                    <a:pt x="2265" y="3828"/>
                  </a:lnTo>
                  <a:lnTo>
                    <a:pt x="2260" y="3831"/>
                  </a:lnTo>
                  <a:lnTo>
                    <a:pt x="2253" y="3833"/>
                  </a:lnTo>
                  <a:lnTo>
                    <a:pt x="2247" y="3835"/>
                  </a:lnTo>
                  <a:lnTo>
                    <a:pt x="2238" y="3835"/>
                  </a:lnTo>
                  <a:lnTo>
                    <a:pt x="2233" y="3842"/>
                  </a:lnTo>
                  <a:lnTo>
                    <a:pt x="2228" y="3848"/>
                  </a:lnTo>
                  <a:lnTo>
                    <a:pt x="2219" y="3860"/>
                  </a:lnTo>
                  <a:lnTo>
                    <a:pt x="2214" y="3867"/>
                  </a:lnTo>
                  <a:lnTo>
                    <a:pt x="2211" y="3874"/>
                  </a:lnTo>
                  <a:lnTo>
                    <a:pt x="2211" y="3884"/>
                  </a:lnTo>
                  <a:lnTo>
                    <a:pt x="2211" y="3896"/>
                  </a:lnTo>
                  <a:lnTo>
                    <a:pt x="2219" y="3901"/>
                  </a:lnTo>
                  <a:lnTo>
                    <a:pt x="2223" y="3905"/>
                  </a:lnTo>
                  <a:lnTo>
                    <a:pt x="2224" y="3910"/>
                  </a:lnTo>
                  <a:close/>
                  <a:moveTo>
                    <a:pt x="2129" y="3937"/>
                  </a:moveTo>
                  <a:lnTo>
                    <a:pt x="2136" y="3942"/>
                  </a:lnTo>
                  <a:lnTo>
                    <a:pt x="2146" y="3944"/>
                  </a:lnTo>
                  <a:lnTo>
                    <a:pt x="2158" y="3944"/>
                  </a:lnTo>
                  <a:lnTo>
                    <a:pt x="2170" y="3944"/>
                  </a:lnTo>
                  <a:lnTo>
                    <a:pt x="2172" y="3939"/>
                  </a:lnTo>
                  <a:lnTo>
                    <a:pt x="2173" y="3935"/>
                  </a:lnTo>
                  <a:lnTo>
                    <a:pt x="2180" y="3930"/>
                  </a:lnTo>
                  <a:lnTo>
                    <a:pt x="2187" y="3925"/>
                  </a:lnTo>
                  <a:lnTo>
                    <a:pt x="2189" y="3922"/>
                  </a:lnTo>
                  <a:lnTo>
                    <a:pt x="2190" y="3917"/>
                  </a:lnTo>
                  <a:lnTo>
                    <a:pt x="2187" y="3915"/>
                  </a:lnTo>
                  <a:lnTo>
                    <a:pt x="2183" y="3913"/>
                  </a:lnTo>
                  <a:lnTo>
                    <a:pt x="2180" y="3905"/>
                  </a:lnTo>
                  <a:lnTo>
                    <a:pt x="2178" y="3896"/>
                  </a:lnTo>
                  <a:lnTo>
                    <a:pt x="2177" y="3889"/>
                  </a:lnTo>
                  <a:lnTo>
                    <a:pt x="2173" y="3884"/>
                  </a:lnTo>
                  <a:lnTo>
                    <a:pt x="2170" y="3879"/>
                  </a:lnTo>
                  <a:lnTo>
                    <a:pt x="2166" y="3874"/>
                  </a:lnTo>
                  <a:lnTo>
                    <a:pt x="2163" y="3869"/>
                  </a:lnTo>
                  <a:lnTo>
                    <a:pt x="2156" y="3869"/>
                  </a:lnTo>
                  <a:lnTo>
                    <a:pt x="2153" y="3869"/>
                  </a:lnTo>
                  <a:lnTo>
                    <a:pt x="2149" y="3871"/>
                  </a:lnTo>
                  <a:lnTo>
                    <a:pt x="2148" y="3874"/>
                  </a:lnTo>
                  <a:lnTo>
                    <a:pt x="2143" y="3879"/>
                  </a:lnTo>
                  <a:lnTo>
                    <a:pt x="2139" y="3882"/>
                  </a:lnTo>
                  <a:lnTo>
                    <a:pt x="2136" y="3882"/>
                  </a:lnTo>
                  <a:lnTo>
                    <a:pt x="2131" y="3882"/>
                  </a:lnTo>
                  <a:lnTo>
                    <a:pt x="2125" y="3882"/>
                  </a:lnTo>
                  <a:lnTo>
                    <a:pt x="2120" y="3888"/>
                  </a:lnTo>
                  <a:lnTo>
                    <a:pt x="2112" y="3891"/>
                  </a:lnTo>
                  <a:lnTo>
                    <a:pt x="2108" y="3891"/>
                  </a:lnTo>
                  <a:lnTo>
                    <a:pt x="2102" y="3889"/>
                  </a:lnTo>
                  <a:lnTo>
                    <a:pt x="2102" y="3917"/>
                  </a:lnTo>
                  <a:lnTo>
                    <a:pt x="2103" y="3920"/>
                  </a:lnTo>
                  <a:lnTo>
                    <a:pt x="2107" y="3923"/>
                  </a:lnTo>
                  <a:lnTo>
                    <a:pt x="2117" y="3925"/>
                  </a:lnTo>
                  <a:lnTo>
                    <a:pt x="2122" y="3927"/>
                  </a:lnTo>
                  <a:lnTo>
                    <a:pt x="2125" y="3929"/>
                  </a:lnTo>
                  <a:lnTo>
                    <a:pt x="2129" y="3932"/>
                  </a:lnTo>
                  <a:lnTo>
                    <a:pt x="2129" y="3937"/>
                  </a:lnTo>
                  <a:close/>
                  <a:moveTo>
                    <a:pt x="2424" y="3823"/>
                  </a:moveTo>
                  <a:lnTo>
                    <a:pt x="2428" y="3823"/>
                  </a:lnTo>
                  <a:lnTo>
                    <a:pt x="2436" y="3821"/>
                  </a:lnTo>
                  <a:lnTo>
                    <a:pt x="2439" y="3819"/>
                  </a:lnTo>
                  <a:lnTo>
                    <a:pt x="2441" y="3818"/>
                  </a:lnTo>
                  <a:lnTo>
                    <a:pt x="2441" y="3814"/>
                  </a:lnTo>
                  <a:lnTo>
                    <a:pt x="2441" y="3811"/>
                  </a:lnTo>
                  <a:lnTo>
                    <a:pt x="2438" y="3806"/>
                  </a:lnTo>
                  <a:lnTo>
                    <a:pt x="2434" y="3801"/>
                  </a:lnTo>
                  <a:lnTo>
                    <a:pt x="2431" y="3801"/>
                  </a:lnTo>
                  <a:lnTo>
                    <a:pt x="2429" y="3801"/>
                  </a:lnTo>
                  <a:lnTo>
                    <a:pt x="2429" y="3804"/>
                  </a:lnTo>
                  <a:lnTo>
                    <a:pt x="2426" y="3807"/>
                  </a:lnTo>
                  <a:lnTo>
                    <a:pt x="2422" y="3813"/>
                  </a:lnTo>
                  <a:lnTo>
                    <a:pt x="2419" y="3818"/>
                  </a:lnTo>
                  <a:lnTo>
                    <a:pt x="2419" y="3821"/>
                  </a:lnTo>
                  <a:lnTo>
                    <a:pt x="2421" y="3823"/>
                  </a:lnTo>
                  <a:lnTo>
                    <a:pt x="2424" y="3823"/>
                  </a:lnTo>
                  <a:close/>
                  <a:moveTo>
                    <a:pt x="2252" y="3801"/>
                  </a:moveTo>
                  <a:lnTo>
                    <a:pt x="2264" y="3802"/>
                  </a:lnTo>
                  <a:lnTo>
                    <a:pt x="2274" y="3802"/>
                  </a:lnTo>
                  <a:lnTo>
                    <a:pt x="2294" y="3799"/>
                  </a:lnTo>
                  <a:lnTo>
                    <a:pt x="2312" y="3794"/>
                  </a:lnTo>
                  <a:lnTo>
                    <a:pt x="2322" y="3794"/>
                  </a:lnTo>
                  <a:lnTo>
                    <a:pt x="2334" y="3794"/>
                  </a:lnTo>
                  <a:lnTo>
                    <a:pt x="2332" y="3787"/>
                  </a:lnTo>
                  <a:lnTo>
                    <a:pt x="2334" y="3777"/>
                  </a:lnTo>
                  <a:lnTo>
                    <a:pt x="2335" y="3758"/>
                  </a:lnTo>
                  <a:lnTo>
                    <a:pt x="2335" y="3749"/>
                  </a:lnTo>
                  <a:lnTo>
                    <a:pt x="2332" y="3744"/>
                  </a:lnTo>
                  <a:lnTo>
                    <a:pt x="2330" y="3741"/>
                  </a:lnTo>
                  <a:lnTo>
                    <a:pt x="2329" y="3739"/>
                  </a:lnTo>
                  <a:lnTo>
                    <a:pt x="2325" y="3739"/>
                  </a:lnTo>
                  <a:lnTo>
                    <a:pt x="2320" y="3739"/>
                  </a:lnTo>
                  <a:lnTo>
                    <a:pt x="2318" y="3743"/>
                  </a:lnTo>
                  <a:lnTo>
                    <a:pt x="2317" y="3744"/>
                  </a:lnTo>
                  <a:lnTo>
                    <a:pt x="2312" y="3748"/>
                  </a:lnTo>
                  <a:lnTo>
                    <a:pt x="2305" y="3749"/>
                  </a:lnTo>
                  <a:lnTo>
                    <a:pt x="2300" y="3753"/>
                  </a:lnTo>
                  <a:lnTo>
                    <a:pt x="2296" y="3760"/>
                  </a:lnTo>
                  <a:lnTo>
                    <a:pt x="2291" y="3765"/>
                  </a:lnTo>
                  <a:lnTo>
                    <a:pt x="2286" y="3770"/>
                  </a:lnTo>
                  <a:lnTo>
                    <a:pt x="2279" y="3773"/>
                  </a:lnTo>
                  <a:lnTo>
                    <a:pt x="2260" y="3773"/>
                  </a:lnTo>
                  <a:lnTo>
                    <a:pt x="2250" y="3773"/>
                  </a:lnTo>
                  <a:lnTo>
                    <a:pt x="2243" y="3775"/>
                  </a:lnTo>
                  <a:lnTo>
                    <a:pt x="2236" y="3778"/>
                  </a:lnTo>
                  <a:lnTo>
                    <a:pt x="2231" y="3782"/>
                  </a:lnTo>
                  <a:lnTo>
                    <a:pt x="2226" y="3787"/>
                  </a:lnTo>
                  <a:lnTo>
                    <a:pt x="2224" y="3794"/>
                  </a:lnTo>
                  <a:lnTo>
                    <a:pt x="2242" y="3794"/>
                  </a:lnTo>
                  <a:lnTo>
                    <a:pt x="2248" y="3796"/>
                  </a:lnTo>
                  <a:lnTo>
                    <a:pt x="2250" y="3797"/>
                  </a:lnTo>
                  <a:lnTo>
                    <a:pt x="2252" y="3801"/>
                  </a:lnTo>
                  <a:close/>
                  <a:moveTo>
                    <a:pt x="2265" y="3944"/>
                  </a:moveTo>
                  <a:lnTo>
                    <a:pt x="2272" y="3944"/>
                  </a:lnTo>
                  <a:lnTo>
                    <a:pt x="2276" y="3940"/>
                  </a:lnTo>
                  <a:lnTo>
                    <a:pt x="2277" y="3937"/>
                  </a:lnTo>
                  <a:lnTo>
                    <a:pt x="2279" y="3930"/>
                  </a:lnTo>
                  <a:lnTo>
                    <a:pt x="2277" y="3929"/>
                  </a:lnTo>
                  <a:lnTo>
                    <a:pt x="2276" y="3927"/>
                  </a:lnTo>
                  <a:lnTo>
                    <a:pt x="2272" y="3923"/>
                  </a:lnTo>
                  <a:lnTo>
                    <a:pt x="2267" y="3922"/>
                  </a:lnTo>
                  <a:lnTo>
                    <a:pt x="2265" y="3920"/>
                  </a:lnTo>
                  <a:lnTo>
                    <a:pt x="2265" y="3917"/>
                  </a:lnTo>
                  <a:lnTo>
                    <a:pt x="2238" y="3917"/>
                  </a:lnTo>
                  <a:lnTo>
                    <a:pt x="2238" y="3951"/>
                  </a:lnTo>
                  <a:lnTo>
                    <a:pt x="2247" y="3951"/>
                  </a:lnTo>
                  <a:lnTo>
                    <a:pt x="2253" y="3949"/>
                  </a:lnTo>
                  <a:lnTo>
                    <a:pt x="2259" y="3946"/>
                  </a:lnTo>
                  <a:lnTo>
                    <a:pt x="2265" y="3944"/>
                  </a:lnTo>
                  <a:close/>
                  <a:moveTo>
                    <a:pt x="2156" y="3964"/>
                  </a:moveTo>
                  <a:lnTo>
                    <a:pt x="2165" y="3964"/>
                  </a:lnTo>
                  <a:lnTo>
                    <a:pt x="2172" y="3963"/>
                  </a:lnTo>
                  <a:lnTo>
                    <a:pt x="2177" y="3959"/>
                  </a:lnTo>
                  <a:lnTo>
                    <a:pt x="2183" y="3958"/>
                  </a:lnTo>
                  <a:lnTo>
                    <a:pt x="2187" y="3956"/>
                  </a:lnTo>
                  <a:lnTo>
                    <a:pt x="2189" y="3952"/>
                  </a:lnTo>
                  <a:lnTo>
                    <a:pt x="2190" y="3944"/>
                  </a:lnTo>
                  <a:lnTo>
                    <a:pt x="2170" y="3944"/>
                  </a:lnTo>
                  <a:lnTo>
                    <a:pt x="2166" y="3949"/>
                  </a:lnTo>
                  <a:lnTo>
                    <a:pt x="2163" y="3954"/>
                  </a:lnTo>
                  <a:lnTo>
                    <a:pt x="2158" y="3958"/>
                  </a:lnTo>
                  <a:lnTo>
                    <a:pt x="2156" y="3964"/>
                  </a:lnTo>
                  <a:close/>
                  <a:moveTo>
                    <a:pt x="2211" y="3958"/>
                  </a:moveTo>
                  <a:lnTo>
                    <a:pt x="2214" y="3963"/>
                  </a:lnTo>
                  <a:lnTo>
                    <a:pt x="2216" y="3966"/>
                  </a:lnTo>
                  <a:lnTo>
                    <a:pt x="2214" y="3969"/>
                  </a:lnTo>
                  <a:lnTo>
                    <a:pt x="2211" y="3971"/>
                  </a:lnTo>
                  <a:lnTo>
                    <a:pt x="2183" y="3971"/>
                  </a:lnTo>
                  <a:lnTo>
                    <a:pt x="2183" y="3981"/>
                  </a:lnTo>
                  <a:lnTo>
                    <a:pt x="2185" y="3990"/>
                  </a:lnTo>
                  <a:lnTo>
                    <a:pt x="2189" y="3998"/>
                  </a:lnTo>
                  <a:lnTo>
                    <a:pt x="2194" y="4005"/>
                  </a:lnTo>
                  <a:lnTo>
                    <a:pt x="2199" y="4012"/>
                  </a:lnTo>
                  <a:lnTo>
                    <a:pt x="2204" y="4017"/>
                  </a:lnTo>
                  <a:lnTo>
                    <a:pt x="2218" y="4026"/>
                  </a:lnTo>
                  <a:lnTo>
                    <a:pt x="2219" y="4021"/>
                  </a:lnTo>
                  <a:lnTo>
                    <a:pt x="2221" y="4019"/>
                  </a:lnTo>
                  <a:lnTo>
                    <a:pt x="2224" y="4019"/>
                  </a:lnTo>
                  <a:lnTo>
                    <a:pt x="2228" y="4021"/>
                  </a:lnTo>
                  <a:lnTo>
                    <a:pt x="2236" y="4026"/>
                  </a:lnTo>
                  <a:lnTo>
                    <a:pt x="2240" y="4027"/>
                  </a:lnTo>
                  <a:lnTo>
                    <a:pt x="2245" y="4026"/>
                  </a:lnTo>
                  <a:lnTo>
                    <a:pt x="2243" y="4010"/>
                  </a:lnTo>
                  <a:lnTo>
                    <a:pt x="2240" y="3997"/>
                  </a:lnTo>
                  <a:lnTo>
                    <a:pt x="2236" y="3983"/>
                  </a:lnTo>
                  <a:lnTo>
                    <a:pt x="2231" y="3971"/>
                  </a:lnTo>
                  <a:lnTo>
                    <a:pt x="2231" y="3964"/>
                  </a:lnTo>
                  <a:lnTo>
                    <a:pt x="2233" y="3961"/>
                  </a:lnTo>
                  <a:lnTo>
                    <a:pt x="2236" y="3956"/>
                  </a:lnTo>
                  <a:lnTo>
                    <a:pt x="2238" y="3951"/>
                  </a:lnTo>
                  <a:lnTo>
                    <a:pt x="2233" y="3947"/>
                  </a:lnTo>
                  <a:lnTo>
                    <a:pt x="2226" y="3946"/>
                  </a:lnTo>
                  <a:lnTo>
                    <a:pt x="2219" y="3944"/>
                  </a:lnTo>
                  <a:lnTo>
                    <a:pt x="2211" y="3944"/>
                  </a:lnTo>
                  <a:lnTo>
                    <a:pt x="2207" y="3949"/>
                  </a:lnTo>
                  <a:lnTo>
                    <a:pt x="2206" y="3952"/>
                  </a:lnTo>
                  <a:lnTo>
                    <a:pt x="2207" y="3956"/>
                  </a:lnTo>
                  <a:lnTo>
                    <a:pt x="2211" y="3958"/>
                  </a:lnTo>
                  <a:close/>
                  <a:moveTo>
                    <a:pt x="1358" y="4886"/>
                  </a:moveTo>
                  <a:lnTo>
                    <a:pt x="1361" y="4889"/>
                  </a:lnTo>
                  <a:lnTo>
                    <a:pt x="1363" y="4889"/>
                  </a:lnTo>
                  <a:lnTo>
                    <a:pt x="1361" y="4887"/>
                  </a:lnTo>
                  <a:lnTo>
                    <a:pt x="1360" y="4886"/>
                  </a:lnTo>
                  <a:lnTo>
                    <a:pt x="1358" y="4886"/>
                  </a:lnTo>
                  <a:close/>
                  <a:moveTo>
                    <a:pt x="1337" y="4906"/>
                  </a:moveTo>
                  <a:lnTo>
                    <a:pt x="1339" y="4903"/>
                  </a:lnTo>
                  <a:lnTo>
                    <a:pt x="1341" y="4899"/>
                  </a:lnTo>
                  <a:lnTo>
                    <a:pt x="1343" y="4892"/>
                  </a:lnTo>
                  <a:lnTo>
                    <a:pt x="1346" y="4889"/>
                  </a:lnTo>
                  <a:lnTo>
                    <a:pt x="1348" y="4886"/>
                  </a:lnTo>
                  <a:lnTo>
                    <a:pt x="1353" y="4886"/>
                  </a:lnTo>
                  <a:lnTo>
                    <a:pt x="1358" y="4886"/>
                  </a:lnTo>
                  <a:lnTo>
                    <a:pt x="1358" y="4880"/>
                  </a:lnTo>
                  <a:lnTo>
                    <a:pt x="1360" y="4877"/>
                  </a:lnTo>
                  <a:lnTo>
                    <a:pt x="1363" y="4875"/>
                  </a:lnTo>
                  <a:lnTo>
                    <a:pt x="1365" y="4875"/>
                  </a:lnTo>
                  <a:lnTo>
                    <a:pt x="1373" y="4874"/>
                  </a:lnTo>
                  <a:lnTo>
                    <a:pt x="1385" y="4872"/>
                  </a:lnTo>
                  <a:lnTo>
                    <a:pt x="1390" y="4870"/>
                  </a:lnTo>
                  <a:lnTo>
                    <a:pt x="1395" y="4865"/>
                  </a:lnTo>
                  <a:lnTo>
                    <a:pt x="1401" y="4860"/>
                  </a:lnTo>
                  <a:lnTo>
                    <a:pt x="1406" y="4851"/>
                  </a:lnTo>
                  <a:lnTo>
                    <a:pt x="1404" y="4851"/>
                  </a:lnTo>
                  <a:lnTo>
                    <a:pt x="1401" y="4850"/>
                  </a:lnTo>
                  <a:lnTo>
                    <a:pt x="1399" y="4848"/>
                  </a:lnTo>
                  <a:lnTo>
                    <a:pt x="1399" y="4845"/>
                  </a:lnTo>
                  <a:lnTo>
                    <a:pt x="1406" y="4845"/>
                  </a:lnTo>
                  <a:lnTo>
                    <a:pt x="1406" y="4834"/>
                  </a:lnTo>
                  <a:lnTo>
                    <a:pt x="1406" y="4824"/>
                  </a:lnTo>
                  <a:lnTo>
                    <a:pt x="1404" y="4817"/>
                  </a:lnTo>
                  <a:lnTo>
                    <a:pt x="1402" y="4811"/>
                  </a:lnTo>
                  <a:lnTo>
                    <a:pt x="1397" y="4807"/>
                  </a:lnTo>
                  <a:lnTo>
                    <a:pt x="1392" y="4804"/>
                  </a:lnTo>
                  <a:lnTo>
                    <a:pt x="1390" y="4805"/>
                  </a:lnTo>
                  <a:lnTo>
                    <a:pt x="1389" y="4807"/>
                  </a:lnTo>
                  <a:lnTo>
                    <a:pt x="1385" y="4811"/>
                  </a:lnTo>
                  <a:lnTo>
                    <a:pt x="1380" y="4812"/>
                  </a:lnTo>
                  <a:lnTo>
                    <a:pt x="1378" y="4814"/>
                  </a:lnTo>
                  <a:lnTo>
                    <a:pt x="1378" y="4817"/>
                  </a:lnTo>
                  <a:lnTo>
                    <a:pt x="1375" y="4819"/>
                  </a:lnTo>
                  <a:lnTo>
                    <a:pt x="1372" y="4821"/>
                  </a:lnTo>
                  <a:lnTo>
                    <a:pt x="1368" y="4824"/>
                  </a:lnTo>
                  <a:lnTo>
                    <a:pt x="1365" y="4824"/>
                  </a:lnTo>
                  <a:lnTo>
                    <a:pt x="1361" y="4833"/>
                  </a:lnTo>
                  <a:lnTo>
                    <a:pt x="1358" y="4841"/>
                  </a:lnTo>
                  <a:lnTo>
                    <a:pt x="1353" y="4848"/>
                  </a:lnTo>
                  <a:lnTo>
                    <a:pt x="1349" y="4850"/>
                  </a:lnTo>
                  <a:lnTo>
                    <a:pt x="1344" y="4851"/>
                  </a:lnTo>
                  <a:lnTo>
                    <a:pt x="1344" y="4869"/>
                  </a:lnTo>
                  <a:lnTo>
                    <a:pt x="1343" y="4875"/>
                  </a:lnTo>
                  <a:lnTo>
                    <a:pt x="1341" y="4877"/>
                  </a:lnTo>
                  <a:lnTo>
                    <a:pt x="1337" y="4879"/>
                  </a:lnTo>
                  <a:lnTo>
                    <a:pt x="1337" y="4862"/>
                  </a:lnTo>
                  <a:lnTo>
                    <a:pt x="1336" y="4855"/>
                  </a:lnTo>
                  <a:lnTo>
                    <a:pt x="1334" y="4853"/>
                  </a:lnTo>
                  <a:lnTo>
                    <a:pt x="1331" y="4851"/>
                  </a:lnTo>
                  <a:lnTo>
                    <a:pt x="1329" y="4857"/>
                  </a:lnTo>
                  <a:lnTo>
                    <a:pt x="1327" y="4858"/>
                  </a:lnTo>
                  <a:lnTo>
                    <a:pt x="1322" y="4863"/>
                  </a:lnTo>
                  <a:lnTo>
                    <a:pt x="1319" y="4865"/>
                  </a:lnTo>
                  <a:lnTo>
                    <a:pt x="1317" y="4869"/>
                  </a:lnTo>
                  <a:lnTo>
                    <a:pt x="1315" y="4874"/>
                  </a:lnTo>
                  <a:lnTo>
                    <a:pt x="1317" y="4879"/>
                  </a:lnTo>
                  <a:lnTo>
                    <a:pt x="1317" y="4884"/>
                  </a:lnTo>
                  <a:lnTo>
                    <a:pt x="1319" y="4889"/>
                  </a:lnTo>
                  <a:lnTo>
                    <a:pt x="1320" y="4894"/>
                  </a:lnTo>
                  <a:lnTo>
                    <a:pt x="1322" y="4896"/>
                  </a:lnTo>
                  <a:lnTo>
                    <a:pt x="1329" y="4901"/>
                  </a:lnTo>
                  <a:lnTo>
                    <a:pt x="1337" y="4906"/>
                  </a:lnTo>
                  <a:close/>
                  <a:moveTo>
                    <a:pt x="1331" y="5090"/>
                  </a:moveTo>
                  <a:lnTo>
                    <a:pt x="1332" y="5085"/>
                  </a:lnTo>
                  <a:lnTo>
                    <a:pt x="1334" y="5083"/>
                  </a:lnTo>
                  <a:lnTo>
                    <a:pt x="1337" y="5083"/>
                  </a:lnTo>
                  <a:lnTo>
                    <a:pt x="1341" y="5082"/>
                  </a:lnTo>
                  <a:lnTo>
                    <a:pt x="1344" y="5077"/>
                  </a:lnTo>
                  <a:lnTo>
                    <a:pt x="1346" y="5071"/>
                  </a:lnTo>
                  <a:lnTo>
                    <a:pt x="1346" y="5063"/>
                  </a:lnTo>
                  <a:lnTo>
                    <a:pt x="1346" y="5056"/>
                  </a:lnTo>
                  <a:lnTo>
                    <a:pt x="1344" y="5049"/>
                  </a:lnTo>
                  <a:lnTo>
                    <a:pt x="1341" y="5044"/>
                  </a:lnTo>
                  <a:lnTo>
                    <a:pt x="1337" y="5042"/>
                  </a:lnTo>
                  <a:lnTo>
                    <a:pt x="1336" y="5049"/>
                  </a:lnTo>
                  <a:lnTo>
                    <a:pt x="1334" y="5053"/>
                  </a:lnTo>
                  <a:lnTo>
                    <a:pt x="1331" y="5056"/>
                  </a:lnTo>
                  <a:lnTo>
                    <a:pt x="1324" y="5056"/>
                  </a:lnTo>
                  <a:lnTo>
                    <a:pt x="1324" y="5061"/>
                  </a:lnTo>
                  <a:lnTo>
                    <a:pt x="1324" y="5066"/>
                  </a:lnTo>
                  <a:lnTo>
                    <a:pt x="1322" y="5077"/>
                  </a:lnTo>
                  <a:lnTo>
                    <a:pt x="1322" y="5083"/>
                  </a:lnTo>
                  <a:lnTo>
                    <a:pt x="1324" y="5087"/>
                  </a:lnTo>
                  <a:lnTo>
                    <a:pt x="1326" y="5090"/>
                  </a:lnTo>
                  <a:lnTo>
                    <a:pt x="1331" y="5090"/>
                  </a:lnTo>
                  <a:close/>
                  <a:moveTo>
                    <a:pt x="2190" y="6107"/>
                  </a:moveTo>
                  <a:lnTo>
                    <a:pt x="2183" y="6107"/>
                  </a:lnTo>
                  <a:lnTo>
                    <a:pt x="2173" y="6107"/>
                  </a:lnTo>
                  <a:lnTo>
                    <a:pt x="2170" y="6109"/>
                  </a:lnTo>
                  <a:lnTo>
                    <a:pt x="2166" y="6110"/>
                  </a:lnTo>
                  <a:lnTo>
                    <a:pt x="2165" y="6114"/>
                  </a:lnTo>
                  <a:lnTo>
                    <a:pt x="2163" y="6117"/>
                  </a:lnTo>
                  <a:lnTo>
                    <a:pt x="2163" y="6127"/>
                  </a:lnTo>
                  <a:lnTo>
                    <a:pt x="2172" y="6127"/>
                  </a:lnTo>
                  <a:lnTo>
                    <a:pt x="2178" y="6126"/>
                  </a:lnTo>
                  <a:lnTo>
                    <a:pt x="2183" y="6122"/>
                  </a:lnTo>
                  <a:lnTo>
                    <a:pt x="2190" y="6121"/>
                  </a:lnTo>
                  <a:lnTo>
                    <a:pt x="2194" y="6119"/>
                  </a:lnTo>
                  <a:lnTo>
                    <a:pt x="2195" y="6117"/>
                  </a:lnTo>
                  <a:lnTo>
                    <a:pt x="2195" y="6114"/>
                  </a:lnTo>
                  <a:lnTo>
                    <a:pt x="2194" y="6109"/>
                  </a:lnTo>
                  <a:lnTo>
                    <a:pt x="2192" y="6107"/>
                  </a:lnTo>
                  <a:lnTo>
                    <a:pt x="2190" y="6107"/>
                  </a:lnTo>
                  <a:close/>
                  <a:moveTo>
                    <a:pt x="1133" y="5438"/>
                  </a:moveTo>
                  <a:lnTo>
                    <a:pt x="1133" y="5445"/>
                  </a:lnTo>
                  <a:lnTo>
                    <a:pt x="1136" y="5443"/>
                  </a:lnTo>
                  <a:lnTo>
                    <a:pt x="1136" y="5442"/>
                  </a:lnTo>
                  <a:lnTo>
                    <a:pt x="1136" y="5440"/>
                  </a:lnTo>
                  <a:lnTo>
                    <a:pt x="1133" y="5438"/>
                  </a:lnTo>
                  <a:close/>
                  <a:moveTo>
                    <a:pt x="1351" y="5172"/>
                  </a:moveTo>
                  <a:lnTo>
                    <a:pt x="1351" y="5182"/>
                  </a:lnTo>
                  <a:lnTo>
                    <a:pt x="1351" y="5192"/>
                  </a:lnTo>
                  <a:lnTo>
                    <a:pt x="1353" y="5204"/>
                  </a:lnTo>
                  <a:lnTo>
                    <a:pt x="1355" y="5210"/>
                  </a:lnTo>
                  <a:lnTo>
                    <a:pt x="1358" y="5213"/>
                  </a:lnTo>
                  <a:lnTo>
                    <a:pt x="1349" y="5215"/>
                  </a:lnTo>
                  <a:lnTo>
                    <a:pt x="1346" y="5216"/>
                  </a:lnTo>
                  <a:lnTo>
                    <a:pt x="1344" y="5220"/>
                  </a:lnTo>
                  <a:lnTo>
                    <a:pt x="1341" y="5222"/>
                  </a:lnTo>
                  <a:lnTo>
                    <a:pt x="1339" y="5225"/>
                  </a:lnTo>
                  <a:lnTo>
                    <a:pt x="1337" y="5228"/>
                  </a:lnTo>
                  <a:lnTo>
                    <a:pt x="1337" y="5234"/>
                  </a:lnTo>
                  <a:lnTo>
                    <a:pt x="1343" y="5235"/>
                  </a:lnTo>
                  <a:lnTo>
                    <a:pt x="1344" y="5240"/>
                  </a:lnTo>
                  <a:lnTo>
                    <a:pt x="1344" y="5247"/>
                  </a:lnTo>
                  <a:lnTo>
                    <a:pt x="1344" y="5254"/>
                  </a:lnTo>
                  <a:lnTo>
                    <a:pt x="1349" y="5256"/>
                  </a:lnTo>
                  <a:lnTo>
                    <a:pt x="1351" y="5257"/>
                  </a:lnTo>
                  <a:lnTo>
                    <a:pt x="1351" y="5261"/>
                  </a:lnTo>
                  <a:lnTo>
                    <a:pt x="1360" y="5263"/>
                  </a:lnTo>
                  <a:lnTo>
                    <a:pt x="1363" y="5264"/>
                  </a:lnTo>
                  <a:lnTo>
                    <a:pt x="1365" y="5268"/>
                  </a:lnTo>
                  <a:lnTo>
                    <a:pt x="1366" y="5271"/>
                  </a:lnTo>
                  <a:lnTo>
                    <a:pt x="1368" y="5273"/>
                  </a:lnTo>
                  <a:lnTo>
                    <a:pt x="1375" y="5275"/>
                  </a:lnTo>
                  <a:lnTo>
                    <a:pt x="1392" y="5275"/>
                  </a:lnTo>
                  <a:lnTo>
                    <a:pt x="1390" y="5249"/>
                  </a:lnTo>
                  <a:lnTo>
                    <a:pt x="1389" y="5232"/>
                  </a:lnTo>
                  <a:lnTo>
                    <a:pt x="1389" y="5216"/>
                  </a:lnTo>
                  <a:lnTo>
                    <a:pt x="1392" y="5199"/>
                  </a:lnTo>
                  <a:lnTo>
                    <a:pt x="1387" y="5198"/>
                  </a:lnTo>
                  <a:lnTo>
                    <a:pt x="1385" y="5192"/>
                  </a:lnTo>
                  <a:lnTo>
                    <a:pt x="1385" y="5186"/>
                  </a:lnTo>
                  <a:lnTo>
                    <a:pt x="1385" y="5179"/>
                  </a:lnTo>
                  <a:lnTo>
                    <a:pt x="1378" y="5175"/>
                  </a:lnTo>
                  <a:lnTo>
                    <a:pt x="1373" y="5170"/>
                  </a:lnTo>
                  <a:lnTo>
                    <a:pt x="1372" y="5162"/>
                  </a:lnTo>
                  <a:lnTo>
                    <a:pt x="1372" y="5152"/>
                  </a:lnTo>
                  <a:lnTo>
                    <a:pt x="1365" y="5148"/>
                  </a:lnTo>
                  <a:lnTo>
                    <a:pt x="1360" y="5143"/>
                  </a:lnTo>
                  <a:lnTo>
                    <a:pt x="1358" y="5135"/>
                  </a:lnTo>
                  <a:lnTo>
                    <a:pt x="1358" y="5124"/>
                  </a:lnTo>
                  <a:lnTo>
                    <a:pt x="1356" y="5119"/>
                  </a:lnTo>
                  <a:lnTo>
                    <a:pt x="1355" y="5117"/>
                  </a:lnTo>
                  <a:lnTo>
                    <a:pt x="1351" y="5117"/>
                  </a:lnTo>
                  <a:lnTo>
                    <a:pt x="1351" y="5126"/>
                  </a:lnTo>
                  <a:lnTo>
                    <a:pt x="1348" y="5131"/>
                  </a:lnTo>
                  <a:lnTo>
                    <a:pt x="1344" y="5138"/>
                  </a:lnTo>
                  <a:lnTo>
                    <a:pt x="1344" y="5145"/>
                  </a:lnTo>
                  <a:lnTo>
                    <a:pt x="1346" y="5153"/>
                  </a:lnTo>
                  <a:lnTo>
                    <a:pt x="1348" y="5158"/>
                  </a:lnTo>
                  <a:lnTo>
                    <a:pt x="1349" y="5165"/>
                  </a:lnTo>
                  <a:lnTo>
                    <a:pt x="1351" y="5172"/>
                  </a:lnTo>
                  <a:close/>
                  <a:moveTo>
                    <a:pt x="1385" y="5697"/>
                  </a:moveTo>
                  <a:lnTo>
                    <a:pt x="1382" y="5697"/>
                  </a:lnTo>
                  <a:lnTo>
                    <a:pt x="1380" y="5699"/>
                  </a:lnTo>
                  <a:lnTo>
                    <a:pt x="1378" y="5704"/>
                  </a:lnTo>
                  <a:lnTo>
                    <a:pt x="1375" y="5708"/>
                  </a:lnTo>
                  <a:lnTo>
                    <a:pt x="1373" y="5709"/>
                  </a:lnTo>
                  <a:lnTo>
                    <a:pt x="1372" y="5711"/>
                  </a:lnTo>
                  <a:lnTo>
                    <a:pt x="1372" y="5738"/>
                  </a:lnTo>
                  <a:lnTo>
                    <a:pt x="1380" y="5738"/>
                  </a:lnTo>
                  <a:lnTo>
                    <a:pt x="1385" y="5742"/>
                  </a:lnTo>
                  <a:lnTo>
                    <a:pt x="1390" y="5744"/>
                  </a:lnTo>
                  <a:lnTo>
                    <a:pt x="1399" y="5745"/>
                  </a:lnTo>
                  <a:lnTo>
                    <a:pt x="1402" y="5740"/>
                  </a:lnTo>
                  <a:lnTo>
                    <a:pt x="1404" y="5732"/>
                  </a:lnTo>
                  <a:lnTo>
                    <a:pt x="1406" y="5723"/>
                  </a:lnTo>
                  <a:lnTo>
                    <a:pt x="1406" y="5714"/>
                  </a:lnTo>
                  <a:lnTo>
                    <a:pt x="1404" y="5708"/>
                  </a:lnTo>
                  <a:lnTo>
                    <a:pt x="1401" y="5701"/>
                  </a:lnTo>
                  <a:lnTo>
                    <a:pt x="1397" y="5699"/>
                  </a:lnTo>
                  <a:lnTo>
                    <a:pt x="1394" y="5697"/>
                  </a:lnTo>
                  <a:lnTo>
                    <a:pt x="1390" y="5697"/>
                  </a:lnTo>
                  <a:lnTo>
                    <a:pt x="1385" y="5697"/>
                  </a:lnTo>
                  <a:close/>
                  <a:moveTo>
                    <a:pt x="1392" y="5309"/>
                  </a:moveTo>
                  <a:lnTo>
                    <a:pt x="1392" y="5312"/>
                  </a:lnTo>
                  <a:lnTo>
                    <a:pt x="1390" y="5314"/>
                  </a:lnTo>
                  <a:lnTo>
                    <a:pt x="1387" y="5314"/>
                  </a:lnTo>
                  <a:lnTo>
                    <a:pt x="1385" y="5315"/>
                  </a:lnTo>
                  <a:lnTo>
                    <a:pt x="1385" y="5319"/>
                  </a:lnTo>
                  <a:lnTo>
                    <a:pt x="1385" y="5322"/>
                  </a:lnTo>
                  <a:lnTo>
                    <a:pt x="1378" y="5322"/>
                  </a:lnTo>
                  <a:lnTo>
                    <a:pt x="1378" y="5329"/>
                  </a:lnTo>
                  <a:lnTo>
                    <a:pt x="1380" y="5334"/>
                  </a:lnTo>
                  <a:lnTo>
                    <a:pt x="1385" y="5343"/>
                  </a:lnTo>
                  <a:lnTo>
                    <a:pt x="1377" y="5343"/>
                  </a:lnTo>
                  <a:lnTo>
                    <a:pt x="1372" y="5346"/>
                  </a:lnTo>
                  <a:lnTo>
                    <a:pt x="1365" y="5348"/>
                  </a:lnTo>
                  <a:lnTo>
                    <a:pt x="1358" y="5350"/>
                  </a:lnTo>
                  <a:lnTo>
                    <a:pt x="1358" y="5356"/>
                  </a:lnTo>
                  <a:lnTo>
                    <a:pt x="1358" y="5362"/>
                  </a:lnTo>
                  <a:lnTo>
                    <a:pt x="1361" y="5365"/>
                  </a:lnTo>
                  <a:lnTo>
                    <a:pt x="1365" y="5367"/>
                  </a:lnTo>
                  <a:lnTo>
                    <a:pt x="1368" y="5370"/>
                  </a:lnTo>
                  <a:lnTo>
                    <a:pt x="1373" y="5370"/>
                  </a:lnTo>
                  <a:lnTo>
                    <a:pt x="1385" y="5370"/>
                  </a:lnTo>
                  <a:lnTo>
                    <a:pt x="1385" y="5358"/>
                  </a:lnTo>
                  <a:lnTo>
                    <a:pt x="1387" y="5353"/>
                  </a:lnTo>
                  <a:lnTo>
                    <a:pt x="1389" y="5351"/>
                  </a:lnTo>
                  <a:lnTo>
                    <a:pt x="1392" y="5350"/>
                  </a:lnTo>
                  <a:lnTo>
                    <a:pt x="1392" y="5356"/>
                  </a:lnTo>
                  <a:lnTo>
                    <a:pt x="1395" y="5360"/>
                  </a:lnTo>
                  <a:lnTo>
                    <a:pt x="1399" y="5363"/>
                  </a:lnTo>
                  <a:lnTo>
                    <a:pt x="1406" y="5363"/>
                  </a:lnTo>
                  <a:lnTo>
                    <a:pt x="1406" y="5346"/>
                  </a:lnTo>
                  <a:lnTo>
                    <a:pt x="1406" y="5329"/>
                  </a:lnTo>
                  <a:lnTo>
                    <a:pt x="1406" y="5321"/>
                  </a:lnTo>
                  <a:lnTo>
                    <a:pt x="1402" y="5315"/>
                  </a:lnTo>
                  <a:lnTo>
                    <a:pt x="1399" y="5310"/>
                  </a:lnTo>
                  <a:lnTo>
                    <a:pt x="1392" y="5309"/>
                  </a:lnTo>
                  <a:close/>
                  <a:moveTo>
                    <a:pt x="1365" y="5302"/>
                  </a:moveTo>
                  <a:lnTo>
                    <a:pt x="1368" y="5302"/>
                  </a:lnTo>
                  <a:lnTo>
                    <a:pt x="1372" y="5302"/>
                  </a:lnTo>
                  <a:lnTo>
                    <a:pt x="1373" y="5305"/>
                  </a:lnTo>
                  <a:lnTo>
                    <a:pt x="1373" y="5310"/>
                  </a:lnTo>
                  <a:lnTo>
                    <a:pt x="1375" y="5314"/>
                  </a:lnTo>
                  <a:lnTo>
                    <a:pt x="1375" y="5315"/>
                  </a:lnTo>
                  <a:lnTo>
                    <a:pt x="1378" y="5315"/>
                  </a:lnTo>
                  <a:lnTo>
                    <a:pt x="1382" y="5309"/>
                  </a:lnTo>
                  <a:lnTo>
                    <a:pt x="1385" y="5302"/>
                  </a:lnTo>
                  <a:lnTo>
                    <a:pt x="1385" y="5292"/>
                  </a:lnTo>
                  <a:lnTo>
                    <a:pt x="1385" y="5281"/>
                  </a:lnTo>
                  <a:lnTo>
                    <a:pt x="1365" y="5281"/>
                  </a:lnTo>
                  <a:lnTo>
                    <a:pt x="1365" y="5286"/>
                  </a:lnTo>
                  <a:lnTo>
                    <a:pt x="1365" y="5292"/>
                  </a:lnTo>
                  <a:lnTo>
                    <a:pt x="1365" y="5297"/>
                  </a:lnTo>
                  <a:lnTo>
                    <a:pt x="1365" y="5302"/>
                  </a:lnTo>
                  <a:close/>
                  <a:moveTo>
                    <a:pt x="1406" y="4660"/>
                  </a:moveTo>
                  <a:lnTo>
                    <a:pt x="1406" y="4681"/>
                  </a:lnTo>
                  <a:lnTo>
                    <a:pt x="1426" y="4681"/>
                  </a:lnTo>
                  <a:lnTo>
                    <a:pt x="1426" y="4671"/>
                  </a:lnTo>
                  <a:lnTo>
                    <a:pt x="1424" y="4667"/>
                  </a:lnTo>
                  <a:lnTo>
                    <a:pt x="1421" y="4664"/>
                  </a:lnTo>
                  <a:lnTo>
                    <a:pt x="1419" y="4662"/>
                  </a:lnTo>
                  <a:lnTo>
                    <a:pt x="1416" y="4660"/>
                  </a:lnTo>
                  <a:lnTo>
                    <a:pt x="1406" y="4660"/>
                  </a:lnTo>
                  <a:close/>
                  <a:moveTo>
                    <a:pt x="1419" y="4763"/>
                  </a:moveTo>
                  <a:lnTo>
                    <a:pt x="1421" y="4763"/>
                  </a:lnTo>
                  <a:lnTo>
                    <a:pt x="1424" y="4761"/>
                  </a:lnTo>
                  <a:lnTo>
                    <a:pt x="1426" y="4759"/>
                  </a:lnTo>
                  <a:lnTo>
                    <a:pt x="1426" y="4756"/>
                  </a:lnTo>
                  <a:lnTo>
                    <a:pt x="1424" y="4756"/>
                  </a:lnTo>
                  <a:lnTo>
                    <a:pt x="1421" y="4758"/>
                  </a:lnTo>
                  <a:lnTo>
                    <a:pt x="1419" y="4759"/>
                  </a:lnTo>
                  <a:lnTo>
                    <a:pt x="1419" y="4763"/>
                  </a:lnTo>
                  <a:close/>
                  <a:moveTo>
                    <a:pt x="1467" y="4544"/>
                  </a:moveTo>
                  <a:lnTo>
                    <a:pt x="1469" y="4539"/>
                  </a:lnTo>
                  <a:lnTo>
                    <a:pt x="1472" y="4536"/>
                  </a:lnTo>
                  <a:lnTo>
                    <a:pt x="1476" y="4532"/>
                  </a:lnTo>
                  <a:lnTo>
                    <a:pt x="1481" y="4531"/>
                  </a:lnTo>
                  <a:lnTo>
                    <a:pt x="1486" y="4529"/>
                  </a:lnTo>
                  <a:lnTo>
                    <a:pt x="1489" y="4526"/>
                  </a:lnTo>
                  <a:lnTo>
                    <a:pt x="1493" y="4522"/>
                  </a:lnTo>
                  <a:lnTo>
                    <a:pt x="1494" y="4517"/>
                  </a:lnTo>
                  <a:lnTo>
                    <a:pt x="1486" y="4517"/>
                  </a:lnTo>
                  <a:lnTo>
                    <a:pt x="1481" y="4514"/>
                  </a:lnTo>
                  <a:lnTo>
                    <a:pt x="1474" y="4512"/>
                  </a:lnTo>
                  <a:lnTo>
                    <a:pt x="1467" y="4510"/>
                  </a:lnTo>
                  <a:lnTo>
                    <a:pt x="1465" y="4507"/>
                  </a:lnTo>
                  <a:lnTo>
                    <a:pt x="1464" y="4503"/>
                  </a:lnTo>
                  <a:lnTo>
                    <a:pt x="1455" y="4502"/>
                  </a:lnTo>
                  <a:lnTo>
                    <a:pt x="1452" y="4500"/>
                  </a:lnTo>
                  <a:lnTo>
                    <a:pt x="1448" y="4498"/>
                  </a:lnTo>
                  <a:lnTo>
                    <a:pt x="1447" y="4495"/>
                  </a:lnTo>
                  <a:lnTo>
                    <a:pt x="1447" y="4490"/>
                  </a:lnTo>
                  <a:lnTo>
                    <a:pt x="1426" y="4490"/>
                  </a:lnTo>
                  <a:lnTo>
                    <a:pt x="1426" y="4497"/>
                  </a:lnTo>
                  <a:lnTo>
                    <a:pt x="1424" y="4502"/>
                  </a:lnTo>
                  <a:lnTo>
                    <a:pt x="1419" y="4503"/>
                  </a:lnTo>
                  <a:lnTo>
                    <a:pt x="1414" y="4507"/>
                  </a:lnTo>
                  <a:lnTo>
                    <a:pt x="1411" y="4508"/>
                  </a:lnTo>
                  <a:lnTo>
                    <a:pt x="1406" y="4512"/>
                  </a:lnTo>
                  <a:lnTo>
                    <a:pt x="1404" y="4515"/>
                  </a:lnTo>
                  <a:lnTo>
                    <a:pt x="1406" y="4524"/>
                  </a:lnTo>
                  <a:lnTo>
                    <a:pt x="1414" y="4526"/>
                  </a:lnTo>
                  <a:lnTo>
                    <a:pt x="1418" y="4527"/>
                  </a:lnTo>
                  <a:lnTo>
                    <a:pt x="1414" y="4529"/>
                  </a:lnTo>
                  <a:lnTo>
                    <a:pt x="1409" y="4532"/>
                  </a:lnTo>
                  <a:lnTo>
                    <a:pt x="1404" y="4536"/>
                  </a:lnTo>
                  <a:lnTo>
                    <a:pt x="1399" y="4543"/>
                  </a:lnTo>
                  <a:lnTo>
                    <a:pt x="1397" y="4546"/>
                  </a:lnTo>
                  <a:lnTo>
                    <a:pt x="1395" y="4549"/>
                  </a:lnTo>
                  <a:lnTo>
                    <a:pt x="1397" y="4553"/>
                  </a:lnTo>
                  <a:lnTo>
                    <a:pt x="1399" y="4558"/>
                  </a:lnTo>
                  <a:lnTo>
                    <a:pt x="1409" y="4558"/>
                  </a:lnTo>
                  <a:lnTo>
                    <a:pt x="1418" y="4556"/>
                  </a:lnTo>
                  <a:lnTo>
                    <a:pt x="1435" y="4553"/>
                  </a:lnTo>
                  <a:lnTo>
                    <a:pt x="1450" y="4548"/>
                  </a:lnTo>
                  <a:lnTo>
                    <a:pt x="1467" y="4544"/>
                  </a:lnTo>
                  <a:close/>
                  <a:moveTo>
                    <a:pt x="1617" y="4312"/>
                  </a:moveTo>
                  <a:lnTo>
                    <a:pt x="1617" y="4299"/>
                  </a:lnTo>
                  <a:lnTo>
                    <a:pt x="1615" y="4295"/>
                  </a:lnTo>
                  <a:lnTo>
                    <a:pt x="1612" y="4294"/>
                  </a:lnTo>
                  <a:lnTo>
                    <a:pt x="1610" y="4294"/>
                  </a:lnTo>
                  <a:lnTo>
                    <a:pt x="1609" y="4294"/>
                  </a:lnTo>
                  <a:lnTo>
                    <a:pt x="1602" y="4297"/>
                  </a:lnTo>
                  <a:lnTo>
                    <a:pt x="1597" y="4299"/>
                  </a:lnTo>
                  <a:lnTo>
                    <a:pt x="1592" y="4300"/>
                  </a:lnTo>
                  <a:lnTo>
                    <a:pt x="1588" y="4302"/>
                  </a:lnTo>
                  <a:lnTo>
                    <a:pt x="1585" y="4306"/>
                  </a:lnTo>
                  <a:lnTo>
                    <a:pt x="1583" y="4311"/>
                  </a:lnTo>
                  <a:lnTo>
                    <a:pt x="1583" y="4321"/>
                  </a:lnTo>
                  <a:lnTo>
                    <a:pt x="1583" y="4333"/>
                  </a:lnTo>
                  <a:lnTo>
                    <a:pt x="1592" y="4335"/>
                  </a:lnTo>
                  <a:lnTo>
                    <a:pt x="1597" y="4333"/>
                  </a:lnTo>
                  <a:lnTo>
                    <a:pt x="1600" y="4331"/>
                  </a:lnTo>
                  <a:lnTo>
                    <a:pt x="1603" y="4326"/>
                  </a:lnTo>
                  <a:lnTo>
                    <a:pt x="1609" y="4318"/>
                  </a:lnTo>
                  <a:lnTo>
                    <a:pt x="1612" y="4314"/>
                  </a:lnTo>
                  <a:lnTo>
                    <a:pt x="1617" y="4312"/>
                  </a:lnTo>
                  <a:close/>
                  <a:moveTo>
                    <a:pt x="1433" y="4742"/>
                  </a:moveTo>
                  <a:lnTo>
                    <a:pt x="1430" y="4742"/>
                  </a:lnTo>
                  <a:lnTo>
                    <a:pt x="1428" y="4741"/>
                  </a:lnTo>
                  <a:lnTo>
                    <a:pt x="1426" y="4735"/>
                  </a:lnTo>
                  <a:lnTo>
                    <a:pt x="1423" y="4732"/>
                  </a:lnTo>
                  <a:lnTo>
                    <a:pt x="1421" y="4730"/>
                  </a:lnTo>
                  <a:lnTo>
                    <a:pt x="1419" y="4729"/>
                  </a:lnTo>
                  <a:lnTo>
                    <a:pt x="1418" y="4732"/>
                  </a:lnTo>
                  <a:lnTo>
                    <a:pt x="1416" y="4734"/>
                  </a:lnTo>
                  <a:lnTo>
                    <a:pt x="1413" y="4732"/>
                  </a:lnTo>
                  <a:lnTo>
                    <a:pt x="1406" y="4730"/>
                  </a:lnTo>
                  <a:lnTo>
                    <a:pt x="1402" y="4729"/>
                  </a:lnTo>
                  <a:lnTo>
                    <a:pt x="1399" y="4729"/>
                  </a:lnTo>
                  <a:lnTo>
                    <a:pt x="1401" y="4735"/>
                  </a:lnTo>
                  <a:lnTo>
                    <a:pt x="1401" y="4741"/>
                  </a:lnTo>
                  <a:lnTo>
                    <a:pt x="1399" y="4744"/>
                  </a:lnTo>
                  <a:lnTo>
                    <a:pt x="1395" y="4746"/>
                  </a:lnTo>
                  <a:lnTo>
                    <a:pt x="1390" y="4751"/>
                  </a:lnTo>
                  <a:lnTo>
                    <a:pt x="1387" y="4753"/>
                  </a:lnTo>
                  <a:lnTo>
                    <a:pt x="1385" y="4756"/>
                  </a:lnTo>
                  <a:lnTo>
                    <a:pt x="1392" y="4756"/>
                  </a:lnTo>
                  <a:lnTo>
                    <a:pt x="1397" y="4758"/>
                  </a:lnTo>
                  <a:lnTo>
                    <a:pt x="1406" y="4763"/>
                  </a:lnTo>
                  <a:lnTo>
                    <a:pt x="1406" y="4758"/>
                  </a:lnTo>
                  <a:lnTo>
                    <a:pt x="1409" y="4754"/>
                  </a:lnTo>
                  <a:lnTo>
                    <a:pt x="1413" y="4753"/>
                  </a:lnTo>
                  <a:lnTo>
                    <a:pt x="1418" y="4751"/>
                  </a:lnTo>
                  <a:lnTo>
                    <a:pt x="1428" y="4749"/>
                  </a:lnTo>
                  <a:lnTo>
                    <a:pt x="1431" y="4746"/>
                  </a:lnTo>
                  <a:lnTo>
                    <a:pt x="1433" y="4742"/>
                  </a:lnTo>
                  <a:close/>
                  <a:moveTo>
                    <a:pt x="1399" y="4640"/>
                  </a:moveTo>
                  <a:lnTo>
                    <a:pt x="1402" y="4638"/>
                  </a:lnTo>
                  <a:lnTo>
                    <a:pt x="1404" y="4638"/>
                  </a:lnTo>
                  <a:lnTo>
                    <a:pt x="1404" y="4636"/>
                  </a:lnTo>
                  <a:lnTo>
                    <a:pt x="1406" y="4633"/>
                  </a:lnTo>
                  <a:lnTo>
                    <a:pt x="1409" y="4633"/>
                  </a:lnTo>
                  <a:lnTo>
                    <a:pt x="1413" y="4633"/>
                  </a:lnTo>
                  <a:lnTo>
                    <a:pt x="1414" y="4630"/>
                  </a:lnTo>
                  <a:lnTo>
                    <a:pt x="1414" y="4624"/>
                  </a:lnTo>
                  <a:lnTo>
                    <a:pt x="1411" y="4618"/>
                  </a:lnTo>
                  <a:lnTo>
                    <a:pt x="1407" y="4611"/>
                  </a:lnTo>
                  <a:lnTo>
                    <a:pt x="1406" y="4606"/>
                  </a:lnTo>
                  <a:lnTo>
                    <a:pt x="1413" y="4606"/>
                  </a:lnTo>
                  <a:lnTo>
                    <a:pt x="1413" y="4604"/>
                  </a:lnTo>
                  <a:lnTo>
                    <a:pt x="1413" y="4599"/>
                  </a:lnTo>
                  <a:lnTo>
                    <a:pt x="1413" y="4595"/>
                  </a:lnTo>
                  <a:lnTo>
                    <a:pt x="1413" y="4592"/>
                  </a:lnTo>
                  <a:lnTo>
                    <a:pt x="1411" y="4587"/>
                  </a:lnTo>
                  <a:lnTo>
                    <a:pt x="1409" y="4582"/>
                  </a:lnTo>
                  <a:lnTo>
                    <a:pt x="1406" y="4578"/>
                  </a:lnTo>
                  <a:lnTo>
                    <a:pt x="1399" y="4578"/>
                  </a:lnTo>
                  <a:lnTo>
                    <a:pt x="1395" y="4584"/>
                  </a:lnTo>
                  <a:lnTo>
                    <a:pt x="1394" y="4587"/>
                  </a:lnTo>
                  <a:lnTo>
                    <a:pt x="1392" y="4597"/>
                  </a:lnTo>
                  <a:lnTo>
                    <a:pt x="1394" y="4606"/>
                  </a:lnTo>
                  <a:lnTo>
                    <a:pt x="1399" y="4613"/>
                  </a:lnTo>
                  <a:lnTo>
                    <a:pt x="1397" y="4618"/>
                  </a:lnTo>
                  <a:lnTo>
                    <a:pt x="1395" y="4619"/>
                  </a:lnTo>
                  <a:lnTo>
                    <a:pt x="1390" y="4624"/>
                  </a:lnTo>
                  <a:lnTo>
                    <a:pt x="1387" y="4626"/>
                  </a:lnTo>
                  <a:lnTo>
                    <a:pt x="1385" y="4630"/>
                  </a:lnTo>
                  <a:lnTo>
                    <a:pt x="1384" y="4635"/>
                  </a:lnTo>
                  <a:lnTo>
                    <a:pt x="1385" y="4640"/>
                  </a:lnTo>
                  <a:lnTo>
                    <a:pt x="1392" y="4640"/>
                  </a:lnTo>
                  <a:lnTo>
                    <a:pt x="1399" y="4640"/>
                  </a:lnTo>
                  <a:close/>
                  <a:moveTo>
                    <a:pt x="1631" y="4340"/>
                  </a:moveTo>
                  <a:lnTo>
                    <a:pt x="1631" y="4329"/>
                  </a:lnTo>
                  <a:lnTo>
                    <a:pt x="1629" y="4321"/>
                  </a:lnTo>
                  <a:lnTo>
                    <a:pt x="1624" y="4316"/>
                  </a:lnTo>
                  <a:lnTo>
                    <a:pt x="1617" y="4312"/>
                  </a:lnTo>
                  <a:lnTo>
                    <a:pt x="1617" y="4323"/>
                  </a:lnTo>
                  <a:lnTo>
                    <a:pt x="1617" y="4333"/>
                  </a:lnTo>
                  <a:lnTo>
                    <a:pt x="1617" y="4338"/>
                  </a:lnTo>
                  <a:lnTo>
                    <a:pt x="1621" y="4340"/>
                  </a:lnTo>
                  <a:lnTo>
                    <a:pt x="1624" y="4341"/>
                  </a:lnTo>
                  <a:lnTo>
                    <a:pt x="1631" y="4340"/>
                  </a:lnTo>
                  <a:close/>
                  <a:moveTo>
                    <a:pt x="1365" y="4770"/>
                  </a:moveTo>
                  <a:lnTo>
                    <a:pt x="1366" y="4764"/>
                  </a:lnTo>
                  <a:lnTo>
                    <a:pt x="1368" y="4763"/>
                  </a:lnTo>
                  <a:lnTo>
                    <a:pt x="1372" y="4763"/>
                  </a:lnTo>
                  <a:lnTo>
                    <a:pt x="1375" y="4761"/>
                  </a:lnTo>
                  <a:lnTo>
                    <a:pt x="1377" y="4758"/>
                  </a:lnTo>
                  <a:lnTo>
                    <a:pt x="1378" y="4754"/>
                  </a:lnTo>
                  <a:lnTo>
                    <a:pt x="1378" y="4749"/>
                  </a:lnTo>
                  <a:lnTo>
                    <a:pt x="1372" y="4751"/>
                  </a:lnTo>
                  <a:lnTo>
                    <a:pt x="1366" y="4751"/>
                  </a:lnTo>
                  <a:lnTo>
                    <a:pt x="1360" y="4747"/>
                  </a:lnTo>
                  <a:lnTo>
                    <a:pt x="1355" y="4742"/>
                  </a:lnTo>
                  <a:lnTo>
                    <a:pt x="1349" y="4742"/>
                  </a:lnTo>
                  <a:lnTo>
                    <a:pt x="1344" y="4742"/>
                  </a:lnTo>
                  <a:lnTo>
                    <a:pt x="1344" y="4753"/>
                  </a:lnTo>
                  <a:lnTo>
                    <a:pt x="1344" y="4763"/>
                  </a:lnTo>
                  <a:lnTo>
                    <a:pt x="1341" y="4770"/>
                  </a:lnTo>
                  <a:lnTo>
                    <a:pt x="1337" y="4776"/>
                  </a:lnTo>
                  <a:lnTo>
                    <a:pt x="1346" y="4776"/>
                  </a:lnTo>
                  <a:lnTo>
                    <a:pt x="1351" y="4773"/>
                  </a:lnTo>
                  <a:lnTo>
                    <a:pt x="1356" y="4771"/>
                  </a:lnTo>
                  <a:lnTo>
                    <a:pt x="1365" y="4770"/>
                  </a:lnTo>
                  <a:close/>
                  <a:moveTo>
                    <a:pt x="191" y="7"/>
                  </a:moveTo>
                  <a:lnTo>
                    <a:pt x="181" y="7"/>
                  </a:lnTo>
                  <a:lnTo>
                    <a:pt x="174" y="7"/>
                  </a:lnTo>
                  <a:lnTo>
                    <a:pt x="171" y="7"/>
                  </a:lnTo>
                  <a:lnTo>
                    <a:pt x="171" y="3"/>
                  </a:lnTo>
                  <a:lnTo>
                    <a:pt x="171" y="0"/>
                  </a:lnTo>
                  <a:lnTo>
                    <a:pt x="164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4" y="5"/>
                  </a:lnTo>
                  <a:lnTo>
                    <a:pt x="148" y="7"/>
                  </a:lnTo>
                  <a:lnTo>
                    <a:pt x="136" y="7"/>
                  </a:lnTo>
                  <a:lnTo>
                    <a:pt x="135" y="12"/>
                  </a:lnTo>
                  <a:lnTo>
                    <a:pt x="133" y="14"/>
                  </a:lnTo>
                  <a:lnTo>
                    <a:pt x="130" y="14"/>
                  </a:lnTo>
                  <a:lnTo>
                    <a:pt x="128" y="19"/>
                  </a:lnTo>
                  <a:lnTo>
                    <a:pt x="126" y="20"/>
                  </a:lnTo>
                  <a:lnTo>
                    <a:pt x="123" y="20"/>
                  </a:lnTo>
                  <a:lnTo>
                    <a:pt x="121" y="26"/>
                  </a:lnTo>
                  <a:lnTo>
                    <a:pt x="119" y="27"/>
                  </a:lnTo>
                  <a:lnTo>
                    <a:pt x="116" y="27"/>
                  </a:lnTo>
                  <a:lnTo>
                    <a:pt x="114" y="32"/>
                  </a:lnTo>
                  <a:lnTo>
                    <a:pt x="113" y="34"/>
                  </a:lnTo>
                  <a:lnTo>
                    <a:pt x="109" y="34"/>
                  </a:lnTo>
                  <a:lnTo>
                    <a:pt x="107" y="41"/>
                  </a:lnTo>
                  <a:lnTo>
                    <a:pt x="102" y="46"/>
                  </a:lnTo>
                  <a:lnTo>
                    <a:pt x="94" y="48"/>
                  </a:lnTo>
                  <a:lnTo>
                    <a:pt x="85" y="48"/>
                  </a:lnTo>
                  <a:lnTo>
                    <a:pt x="66" y="48"/>
                  </a:lnTo>
                  <a:lnTo>
                    <a:pt x="48" y="48"/>
                  </a:lnTo>
                  <a:lnTo>
                    <a:pt x="43" y="55"/>
                  </a:lnTo>
                  <a:lnTo>
                    <a:pt x="36" y="61"/>
                  </a:lnTo>
                  <a:lnTo>
                    <a:pt x="20" y="68"/>
                  </a:lnTo>
                  <a:lnTo>
                    <a:pt x="12" y="72"/>
                  </a:lnTo>
                  <a:lnTo>
                    <a:pt x="5" y="78"/>
                  </a:lnTo>
                  <a:lnTo>
                    <a:pt x="2" y="85"/>
                  </a:lnTo>
                  <a:lnTo>
                    <a:pt x="0" y="95"/>
                  </a:lnTo>
                  <a:lnTo>
                    <a:pt x="2" y="97"/>
                  </a:lnTo>
                  <a:lnTo>
                    <a:pt x="3" y="99"/>
                  </a:lnTo>
                  <a:lnTo>
                    <a:pt x="5" y="104"/>
                  </a:lnTo>
                  <a:lnTo>
                    <a:pt x="7" y="116"/>
                  </a:lnTo>
                  <a:lnTo>
                    <a:pt x="17" y="116"/>
                  </a:lnTo>
                  <a:lnTo>
                    <a:pt x="26" y="114"/>
                  </a:lnTo>
                  <a:lnTo>
                    <a:pt x="32" y="111"/>
                  </a:lnTo>
                  <a:lnTo>
                    <a:pt x="39" y="107"/>
                  </a:lnTo>
                  <a:lnTo>
                    <a:pt x="51" y="99"/>
                  </a:lnTo>
                  <a:lnTo>
                    <a:pt x="60" y="97"/>
                  </a:lnTo>
                  <a:lnTo>
                    <a:pt x="68" y="95"/>
                  </a:lnTo>
                  <a:lnTo>
                    <a:pt x="77" y="90"/>
                  </a:lnTo>
                  <a:lnTo>
                    <a:pt x="82" y="89"/>
                  </a:lnTo>
                  <a:lnTo>
                    <a:pt x="89" y="89"/>
                  </a:lnTo>
                  <a:lnTo>
                    <a:pt x="143" y="89"/>
                  </a:lnTo>
                  <a:lnTo>
                    <a:pt x="143" y="87"/>
                  </a:lnTo>
                  <a:lnTo>
                    <a:pt x="145" y="85"/>
                  </a:lnTo>
                  <a:lnTo>
                    <a:pt x="150" y="84"/>
                  </a:lnTo>
                  <a:lnTo>
                    <a:pt x="164" y="82"/>
                  </a:lnTo>
                  <a:lnTo>
                    <a:pt x="169" y="73"/>
                  </a:lnTo>
                  <a:lnTo>
                    <a:pt x="172" y="70"/>
                  </a:lnTo>
                  <a:lnTo>
                    <a:pt x="177" y="68"/>
                  </a:lnTo>
                  <a:lnTo>
                    <a:pt x="179" y="67"/>
                  </a:lnTo>
                  <a:lnTo>
                    <a:pt x="181" y="65"/>
                  </a:lnTo>
                  <a:lnTo>
                    <a:pt x="184" y="61"/>
                  </a:lnTo>
                  <a:lnTo>
                    <a:pt x="186" y="56"/>
                  </a:lnTo>
                  <a:lnTo>
                    <a:pt x="188" y="55"/>
                  </a:lnTo>
                  <a:lnTo>
                    <a:pt x="191" y="55"/>
                  </a:lnTo>
                  <a:lnTo>
                    <a:pt x="193" y="49"/>
                  </a:lnTo>
                  <a:lnTo>
                    <a:pt x="196" y="46"/>
                  </a:lnTo>
                  <a:lnTo>
                    <a:pt x="203" y="39"/>
                  </a:lnTo>
                  <a:lnTo>
                    <a:pt x="207" y="36"/>
                  </a:lnTo>
                  <a:lnTo>
                    <a:pt x="210" y="32"/>
                  </a:lnTo>
                  <a:lnTo>
                    <a:pt x="212" y="27"/>
                  </a:lnTo>
                  <a:lnTo>
                    <a:pt x="212" y="20"/>
                  </a:lnTo>
                  <a:lnTo>
                    <a:pt x="207" y="17"/>
                  </a:lnTo>
                  <a:lnTo>
                    <a:pt x="201" y="14"/>
                  </a:lnTo>
                  <a:lnTo>
                    <a:pt x="196" y="9"/>
                  </a:lnTo>
                  <a:lnTo>
                    <a:pt x="195" y="7"/>
                  </a:lnTo>
                  <a:lnTo>
                    <a:pt x="191" y="7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E7B0E2B-49D9-44B6-A411-5295EABFA1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1587" y="1423559"/>
            <a:ext cx="5122781" cy="1413948"/>
          </a:xfrm>
        </p:spPr>
        <p:txBody>
          <a:bodyPr/>
          <a:lstStyle/>
          <a:p>
            <a:r>
              <a:rPr lang="cs-CZ" sz="2000" b="1" dirty="0"/>
              <a:t>ATT </a:t>
            </a:r>
            <a:r>
              <a:rPr lang="cs-CZ" sz="2000" b="1" dirty="0" err="1"/>
              <a:t>Consultation</a:t>
            </a:r>
            <a:r>
              <a:rPr lang="cs-CZ" sz="2000" b="1" dirty="0"/>
              <a:t> </a:t>
            </a:r>
            <a:r>
              <a:rPr lang="cs-CZ" sz="2000" b="1" dirty="0" err="1"/>
              <a:t>Phase</a:t>
            </a:r>
            <a:r>
              <a:rPr lang="cs-CZ" sz="2000" b="1" dirty="0"/>
              <a:t> Pilot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 TTR se konsultace ročního jízdního řádu má zkrátit na 2 týdny.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Je to realistické? Co se musí změnit aby to bylo realistické? (testujeme V-VIII 2022)</a:t>
            </a:r>
            <a:br>
              <a:rPr lang="en-CH" dirty="0"/>
            </a:b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pic>
        <p:nvPicPr>
          <p:cNvPr id="160" name="Graphic 159" descr="Streetcar with solid fill">
            <a:extLst>
              <a:ext uri="{FF2B5EF4-FFF2-40B4-BE49-F238E27FC236}">
                <a16:creationId xmlns:a16="http://schemas.microsoft.com/office/drawing/2014/main" id="{D7A909A9-ED21-4711-A0C8-8B6B2FD0FF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1587" y="3116655"/>
            <a:ext cx="707727" cy="707727"/>
          </a:xfrm>
          <a:prstGeom prst="rect">
            <a:avLst/>
          </a:prstGeom>
        </p:spPr>
      </p:pic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44F153A-6377-4C11-B40F-B4E5D00FB7B9}"/>
              </a:ext>
            </a:extLst>
          </p:cNvPr>
          <p:cNvGrpSpPr/>
          <p:nvPr/>
        </p:nvGrpSpPr>
        <p:grpSpPr>
          <a:xfrm>
            <a:off x="6831375" y="2970958"/>
            <a:ext cx="2958549" cy="3602039"/>
            <a:chOff x="6375854" y="502785"/>
            <a:chExt cx="4672012" cy="5739600"/>
          </a:xfrm>
        </p:grpSpPr>
        <p:sp>
          <p:nvSpPr>
            <p:cNvPr id="162" name="Freeform 1">
              <a:extLst>
                <a:ext uri="{FF2B5EF4-FFF2-40B4-BE49-F238E27FC236}">
                  <a16:creationId xmlns:a16="http://schemas.microsoft.com/office/drawing/2014/main" id="{98900ECF-2A1A-41CC-A993-AF3FA7798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7379" y="2233947"/>
              <a:ext cx="941387" cy="1835150"/>
            </a:xfrm>
            <a:custGeom>
              <a:avLst/>
              <a:gdLst>
                <a:gd name="T0" fmla="*/ 885 w 2617"/>
                <a:gd name="T1" fmla="*/ 979 h 5098"/>
                <a:gd name="T2" fmla="*/ 1153 w 2617"/>
                <a:gd name="T3" fmla="*/ 750 h 5098"/>
                <a:gd name="T4" fmla="*/ 1944 w 2617"/>
                <a:gd name="T5" fmla="*/ 779 h 5098"/>
                <a:gd name="T6" fmla="*/ 914 w 2617"/>
                <a:gd name="T7" fmla="*/ 1339 h 5098"/>
                <a:gd name="T8" fmla="*/ 1085 w 2617"/>
                <a:gd name="T9" fmla="*/ 1303 h 5098"/>
                <a:gd name="T10" fmla="*/ 927 w 2617"/>
                <a:gd name="T11" fmla="*/ 1119 h 5098"/>
                <a:gd name="T12" fmla="*/ 1076 w 2617"/>
                <a:gd name="T13" fmla="*/ 1332 h 5098"/>
                <a:gd name="T14" fmla="*/ 1971 w 2617"/>
                <a:gd name="T15" fmla="*/ 791 h 5098"/>
                <a:gd name="T16" fmla="*/ 786 w 2617"/>
                <a:gd name="T17" fmla="*/ 1873 h 5098"/>
                <a:gd name="T18" fmla="*/ 1879 w 2617"/>
                <a:gd name="T19" fmla="*/ 752 h 5098"/>
                <a:gd name="T20" fmla="*/ 829 w 2617"/>
                <a:gd name="T21" fmla="*/ 1549 h 5098"/>
                <a:gd name="T22" fmla="*/ 2497 w 2617"/>
                <a:gd name="T23" fmla="*/ 211 h 5098"/>
                <a:gd name="T24" fmla="*/ 2420 w 2617"/>
                <a:gd name="T25" fmla="*/ 193 h 5098"/>
                <a:gd name="T26" fmla="*/ 1965 w 2617"/>
                <a:gd name="T27" fmla="*/ 585 h 5098"/>
                <a:gd name="T28" fmla="*/ 2093 w 2617"/>
                <a:gd name="T29" fmla="*/ 611 h 5098"/>
                <a:gd name="T30" fmla="*/ 709 w 2617"/>
                <a:gd name="T31" fmla="*/ 1283 h 5098"/>
                <a:gd name="T32" fmla="*/ 646 w 2617"/>
                <a:gd name="T33" fmla="*/ 1356 h 5098"/>
                <a:gd name="T34" fmla="*/ 742 w 2617"/>
                <a:gd name="T35" fmla="*/ 1030 h 5098"/>
                <a:gd name="T36" fmla="*/ 854 w 2617"/>
                <a:gd name="T37" fmla="*/ 1015 h 5098"/>
                <a:gd name="T38" fmla="*/ 912 w 2617"/>
                <a:gd name="T39" fmla="*/ 1915 h 5098"/>
                <a:gd name="T40" fmla="*/ 892 w 2617"/>
                <a:gd name="T41" fmla="*/ 1574 h 5098"/>
                <a:gd name="T42" fmla="*/ 963 w 2617"/>
                <a:gd name="T43" fmla="*/ 1852 h 5098"/>
                <a:gd name="T44" fmla="*/ 1095 w 2617"/>
                <a:gd name="T45" fmla="*/ 1189 h 5098"/>
                <a:gd name="T46" fmla="*/ 2422 w 2617"/>
                <a:gd name="T47" fmla="*/ 3579 h 5098"/>
                <a:gd name="T48" fmla="*/ 2233 w 2617"/>
                <a:gd name="T49" fmla="*/ 3441 h 5098"/>
                <a:gd name="T50" fmla="*/ 2178 w 2617"/>
                <a:gd name="T51" fmla="*/ 3147 h 5098"/>
                <a:gd name="T52" fmla="*/ 1954 w 2617"/>
                <a:gd name="T53" fmla="*/ 2569 h 5098"/>
                <a:gd name="T54" fmla="*/ 1675 w 2617"/>
                <a:gd name="T55" fmla="*/ 2021 h 5098"/>
                <a:gd name="T56" fmla="*/ 1760 w 2617"/>
                <a:gd name="T57" fmla="*/ 1897 h 5098"/>
                <a:gd name="T58" fmla="*/ 1997 w 2617"/>
                <a:gd name="T59" fmla="*/ 1540 h 5098"/>
                <a:gd name="T60" fmla="*/ 1489 w 2617"/>
                <a:gd name="T61" fmla="*/ 1318 h 5098"/>
                <a:gd name="T62" fmla="*/ 1613 w 2617"/>
                <a:gd name="T63" fmla="*/ 1124 h 5098"/>
                <a:gd name="T64" fmla="*/ 1794 w 2617"/>
                <a:gd name="T65" fmla="*/ 870 h 5098"/>
                <a:gd name="T66" fmla="*/ 1432 w 2617"/>
                <a:gd name="T67" fmla="*/ 771 h 5098"/>
                <a:gd name="T68" fmla="*/ 1282 w 2617"/>
                <a:gd name="T69" fmla="*/ 1092 h 5098"/>
                <a:gd name="T70" fmla="*/ 1144 w 2617"/>
                <a:gd name="T71" fmla="*/ 1172 h 5098"/>
                <a:gd name="T72" fmla="*/ 1122 w 2617"/>
                <a:gd name="T73" fmla="*/ 1385 h 5098"/>
                <a:gd name="T74" fmla="*/ 1030 w 2617"/>
                <a:gd name="T75" fmla="*/ 1624 h 5098"/>
                <a:gd name="T76" fmla="*/ 1020 w 2617"/>
                <a:gd name="T77" fmla="*/ 1794 h 5098"/>
                <a:gd name="T78" fmla="*/ 887 w 2617"/>
                <a:gd name="T79" fmla="*/ 2122 h 5098"/>
                <a:gd name="T80" fmla="*/ 1112 w 2617"/>
                <a:gd name="T81" fmla="*/ 1835 h 5098"/>
                <a:gd name="T82" fmla="*/ 1182 w 2617"/>
                <a:gd name="T83" fmla="*/ 1934 h 5098"/>
                <a:gd name="T84" fmla="*/ 975 w 2617"/>
                <a:gd name="T85" fmla="*/ 2388 h 5098"/>
                <a:gd name="T86" fmla="*/ 1221 w 2617"/>
                <a:gd name="T87" fmla="*/ 2483 h 5098"/>
                <a:gd name="T88" fmla="*/ 1340 w 2617"/>
                <a:gd name="T89" fmla="*/ 2620 h 5098"/>
                <a:gd name="T90" fmla="*/ 1378 w 2617"/>
                <a:gd name="T91" fmla="*/ 2995 h 5098"/>
                <a:gd name="T92" fmla="*/ 1306 w 2617"/>
                <a:gd name="T93" fmla="*/ 3193 h 5098"/>
                <a:gd name="T94" fmla="*/ 1006 w 2617"/>
                <a:gd name="T95" fmla="*/ 3343 h 5098"/>
                <a:gd name="T96" fmla="*/ 702 w 2617"/>
                <a:gd name="T97" fmla="*/ 3650 h 5098"/>
                <a:gd name="T98" fmla="*/ 900 w 2617"/>
                <a:gd name="T99" fmla="*/ 3869 h 5098"/>
                <a:gd name="T100" fmla="*/ 1265 w 2617"/>
                <a:gd name="T101" fmla="*/ 3992 h 5098"/>
                <a:gd name="T102" fmla="*/ 689 w 2617"/>
                <a:gd name="T103" fmla="*/ 4203 h 5098"/>
                <a:gd name="T104" fmla="*/ 363 w 2617"/>
                <a:gd name="T105" fmla="*/ 4474 h 5098"/>
                <a:gd name="T106" fmla="*/ 750 w 2617"/>
                <a:gd name="T107" fmla="*/ 4428 h 5098"/>
                <a:gd name="T108" fmla="*/ 1126 w 2617"/>
                <a:gd name="T109" fmla="*/ 4369 h 5098"/>
                <a:gd name="T110" fmla="*/ 1600 w 2617"/>
                <a:gd name="T111" fmla="*/ 4423 h 5098"/>
                <a:gd name="T112" fmla="*/ 2122 w 2617"/>
                <a:gd name="T113" fmla="*/ 4486 h 5098"/>
                <a:gd name="T114" fmla="*/ 2181 w 2617"/>
                <a:gd name="T115" fmla="*/ 4239 h 5098"/>
                <a:gd name="T116" fmla="*/ 2287 w 2617"/>
                <a:gd name="T117" fmla="*/ 4092 h 5098"/>
                <a:gd name="T118" fmla="*/ 2499 w 2617"/>
                <a:gd name="T119" fmla="*/ 3908 h 5098"/>
                <a:gd name="T120" fmla="*/ 1112 w 2617"/>
                <a:gd name="T121" fmla="*/ 2716 h 5098"/>
                <a:gd name="T122" fmla="*/ 1537 w 2617"/>
                <a:gd name="T123" fmla="*/ 4437 h 5098"/>
                <a:gd name="T124" fmla="*/ 1139 w 2617"/>
                <a:gd name="T125" fmla="*/ 4966 h 5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17" h="5098">
                  <a:moveTo>
                    <a:pt x="962" y="3166"/>
                  </a:moveTo>
                  <a:lnTo>
                    <a:pt x="967" y="3168"/>
                  </a:lnTo>
                  <a:lnTo>
                    <a:pt x="972" y="3173"/>
                  </a:lnTo>
                  <a:lnTo>
                    <a:pt x="977" y="3176"/>
                  </a:lnTo>
                  <a:lnTo>
                    <a:pt x="982" y="3180"/>
                  </a:lnTo>
                  <a:lnTo>
                    <a:pt x="987" y="3181"/>
                  </a:lnTo>
                  <a:lnTo>
                    <a:pt x="989" y="3183"/>
                  </a:lnTo>
                  <a:lnTo>
                    <a:pt x="989" y="3186"/>
                  </a:lnTo>
                  <a:lnTo>
                    <a:pt x="991" y="3190"/>
                  </a:lnTo>
                  <a:lnTo>
                    <a:pt x="994" y="3192"/>
                  </a:lnTo>
                  <a:lnTo>
                    <a:pt x="997" y="3193"/>
                  </a:lnTo>
                  <a:lnTo>
                    <a:pt x="1003" y="3193"/>
                  </a:lnTo>
                  <a:lnTo>
                    <a:pt x="1011" y="3190"/>
                  </a:lnTo>
                  <a:lnTo>
                    <a:pt x="1020" y="3186"/>
                  </a:lnTo>
                  <a:lnTo>
                    <a:pt x="1027" y="3181"/>
                  </a:lnTo>
                  <a:lnTo>
                    <a:pt x="1028" y="3178"/>
                  </a:lnTo>
                  <a:lnTo>
                    <a:pt x="1030" y="3173"/>
                  </a:lnTo>
                  <a:lnTo>
                    <a:pt x="1035" y="3171"/>
                  </a:lnTo>
                  <a:lnTo>
                    <a:pt x="1038" y="3169"/>
                  </a:lnTo>
                  <a:lnTo>
                    <a:pt x="1044" y="3166"/>
                  </a:lnTo>
                  <a:lnTo>
                    <a:pt x="1050" y="3166"/>
                  </a:lnTo>
                  <a:lnTo>
                    <a:pt x="1050" y="3163"/>
                  </a:lnTo>
                  <a:lnTo>
                    <a:pt x="1052" y="3161"/>
                  </a:lnTo>
                  <a:lnTo>
                    <a:pt x="1057" y="3159"/>
                  </a:lnTo>
                  <a:lnTo>
                    <a:pt x="1061" y="3156"/>
                  </a:lnTo>
                  <a:lnTo>
                    <a:pt x="1062" y="3154"/>
                  </a:lnTo>
                  <a:lnTo>
                    <a:pt x="1064" y="3152"/>
                  </a:lnTo>
                  <a:lnTo>
                    <a:pt x="1059" y="3151"/>
                  </a:lnTo>
                  <a:lnTo>
                    <a:pt x="1057" y="3149"/>
                  </a:lnTo>
                  <a:lnTo>
                    <a:pt x="1057" y="3145"/>
                  </a:lnTo>
                  <a:lnTo>
                    <a:pt x="1049" y="3144"/>
                  </a:lnTo>
                  <a:lnTo>
                    <a:pt x="1045" y="3142"/>
                  </a:lnTo>
                  <a:lnTo>
                    <a:pt x="1044" y="3139"/>
                  </a:lnTo>
                  <a:lnTo>
                    <a:pt x="1044" y="3134"/>
                  </a:lnTo>
                  <a:lnTo>
                    <a:pt x="1044" y="3128"/>
                  </a:lnTo>
                  <a:lnTo>
                    <a:pt x="1042" y="3125"/>
                  </a:lnTo>
                  <a:lnTo>
                    <a:pt x="1038" y="3123"/>
                  </a:lnTo>
                  <a:lnTo>
                    <a:pt x="1033" y="3118"/>
                  </a:lnTo>
                  <a:lnTo>
                    <a:pt x="1030" y="3116"/>
                  </a:lnTo>
                  <a:lnTo>
                    <a:pt x="1030" y="3111"/>
                  </a:lnTo>
                  <a:lnTo>
                    <a:pt x="1032" y="3104"/>
                  </a:lnTo>
                  <a:lnTo>
                    <a:pt x="1030" y="3099"/>
                  </a:lnTo>
                  <a:lnTo>
                    <a:pt x="1028" y="3093"/>
                  </a:lnTo>
                  <a:lnTo>
                    <a:pt x="1023" y="3087"/>
                  </a:lnTo>
                  <a:lnTo>
                    <a:pt x="1023" y="3082"/>
                  </a:lnTo>
                  <a:lnTo>
                    <a:pt x="1023" y="3077"/>
                  </a:lnTo>
                  <a:lnTo>
                    <a:pt x="975" y="3077"/>
                  </a:lnTo>
                  <a:lnTo>
                    <a:pt x="974" y="3082"/>
                  </a:lnTo>
                  <a:lnTo>
                    <a:pt x="970" y="3086"/>
                  </a:lnTo>
                  <a:lnTo>
                    <a:pt x="962" y="3091"/>
                  </a:lnTo>
                  <a:lnTo>
                    <a:pt x="962" y="3093"/>
                  </a:lnTo>
                  <a:lnTo>
                    <a:pt x="962" y="3098"/>
                  </a:lnTo>
                  <a:lnTo>
                    <a:pt x="962" y="3104"/>
                  </a:lnTo>
                  <a:lnTo>
                    <a:pt x="960" y="3120"/>
                  </a:lnTo>
                  <a:lnTo>
                    <a:pt x="962" y="3135"/>
                  </a:lnTo>
                  <a:lnTo>
                    <a:pt x="962" y="3151"/>
                  </a:lnTo>
                  <a:lnTo>
                    <a:pt x="962" y="3166"/>
                  </a:lnTo>
                  <a:close/>
                  <a:moveTo>
                    <a:pt x="1876" y="812"/>
                  </a:moveTo>
                  <a:lnTo>
                    <a:pt x="1890" y="812"/>
                  </a:lnTo>
                  <a:lnTo>
                    <a:pt x="1890" y="798"/>
                  </a:lnTo>
                  <a:lnTo>
                    <a:pt x="1876" y="798"/>
                  </a:lnTo>
                  <a:lnTo>
                    <a:pt x="1876" y="812"/>
                  </a:lnTo>
                  <a:close/>
                  <a:moveTo>
                    <a:pt x="989" y="832"/>
                  </a:moveTo>
                  <a:lnTo>
                    <a:pt x="989" y="820"/>
                  </a:lnTo>
                  <a:lnTo>
                    <a:pt x="987" y="815"/>
                  </a:lnTo>
                  <a:lnTo>
                    <a:pt x="986" y="812"/>
                  </a:lnTo>
                  <a:lnTo>
                    <a:pt x="984" y="808"/>
                  </a:lnTo>
                  <a:lnTo>
                    <a:pt x="979" y="807"/>
                  </a:lnTo>
                  <a:lnTo>
                    <a:pt x="975" y="805"/>
                  </a:lnTo>
                  <a:lnTo>
                    <a:pt x="968" y="805"/>
                  </a:lnTo>
                  <a:lnTo>
                    <a:pt x="970" y="815"/>
                  </a:lnTo>
                  <a:lnTo>
                    <a:pt x="974" y="824"/>
                  </a:lnTo>
                  <a:lnTo>
                    <a:pt x="975" y="829"/>
                  </a:lnTo>
                  <a:lnTo>
                    <a:pt x="979" y="831"/>
                  </a:lnTo>
                  <a:lnTo>
                    <a:pt x="982" y="832"/>
                  </a:lnTo>
                  <a:lnTo>
                    <a:pt x="989" y="832"/>
                  </a:lnTo>
                  <a:close/>
                  <a:moveTo>
                    <a:pt x="914" y="941"/>
                  </a:moveTo>
                  <a:lnTo>
                    <a:pt x="922" y="945"/>
                  </a:lnTo>
                  <a:lnTo>
                    <a:pt x="931" y="948"/>
                  </a:lnTo>
                  <a:lnTo>
                    <a:pt x="938" y="953"/>
                  </a:lnTo>
                  <a:lnTo>
                    <a:pt x="939" y="957"/>
                  </a:lnTo>
                  <a:lnTo>
                    <a:pt x="941" y="962"/>
                  </a:lnTo>
                  <a:lnTo>
                    <a:pt x="933" y="962"/>
                  </a:lnTo>
                  <a:lnTo>
                    <a:pt x="926" y="960"/>
                  </a:lnTo>
                  <a:lnTo>
                    <a:pt x="921" y="957"/>
                  </a:lnTo>
                  <a:lnTo>
                    <a:pt x="914" y="955"/>
                  </a:lnTo>
                  <a:lnTo>
                    <a:pt x="914" y="964"/>
                  </a:lnTo>
                  <a:lnTo>
                    <a:pt x="912" y="969"/>
                  </a:lnTo>
                  <a:lnTo>
                    <a:pt x="907" y="972"/>
                  </a:lnTo>
                  <a:lnTo>
                    <a:pt x="902" y="974"/>
                  </a:lnTo>
                  <a:lnTo>
                    <a:pt x="890" y="977"/>
                  </a:lnTo>
                  <a:lnTo>
                    <a:pt x="885" y="979"/>
                  </a:lnTo>
                  <a:lnTo>
                    <a:pt x="880" y="982"/>
                  </a:lnTo>
                  <a:lnTo>
                    <a:pt x="880" y="1023"/>
                  </a:lnTo>
                  <a:lnTo>
                    <a:pt x="890" y="1025"/>
                  </a:lnTo>
                  <a:lnTo>
                    <a:pt x="899" y="1023"/>
                  </a:lnTo>
                  <a:lnTo>
                    <a:pt x="905" y="1020"/>
                  </a:lnTo>
                  <a:lnTo>
                    <a:pt x="910" y="1017"/>
                  </a:lnTo>
                  <a:lnTo>
                    <a:pt x="916" y="1013"/>
                  </a:lnTo>
                  <a:lnTo>
                    <a:pt x="922" y="1010"/>
                  </a:lnTo>
                  <a:lnTo>
                    <a:pt x="931" y="1008"/>
                  </a:lnTo>
                  <a:lnTo>
                    <a:pt x="941" y="1010"/>
                  </a:lnTo>
                  <a:lnTo>
                    <a:pt x="941" y="1006"/>
                  </a:lnTo>
                  <a:lnTo>
                    <a:pt x="943" y="1005"/>
                  </a:lnTo>
                  <a:lnTo>
                    <a:pt x="948" y="1003"/>
                  </a:lnTo>
                  <a:lnTo>
                    <a:pt x="948" y="976"/>
                  </a:lnTo>
                  <a:lnTo>
                    <a:pt x="955" y="976"/>
                  </a:lnTo>
                  <a:lnTo>
                    <a:pt x="962" y="974"/>
                  </a:lnTo>
                  <a:lnTo>
                    <a:pt x="965" y="970"/>
                  </a:lnTo>
                  <a:lnTo>
                    <a:pt x="968" y="965"/>
                  </a:lnTo>
                  <a:lnTo>
                    <a:pt x="974" y="955"/>
                  </a:lnTo>
                  <a:lnTo>
                    <a:pt x="977" y="952"/>
                  </a:lnTo>
                  <a:lnTo>
                    <a:pt x="982" y="948"/>
                  </a:lnTo>
                  <a:lnTo>
                    <a:pt x="982" y="965"/>
                  </a:lnTo>
                  <a:lnTo>
                    <a:pt x="984" y="972"/>
                  </a:lnTo>
                  <a:lnTo>
                    <a:pt x="986" y="974"/>
                  </a:lnTo>
                  <a:lnTo>
                    <a:pt x="989" y="976"/>
                  </a:lnTo>
                  <a:lnTo>
                    <a:pt x="991" y="972"/>
                  </a:lnTo>
                  <a:lnTo>
                    <a:pt x="992" y="970"/>
                  </a:lnTo>
                  <a:lnTo>
                    <a:pt x="999" y="974"/>
                  </a:lnTo>
                  <a:lnTo>
                    <a:pt x="1011" y="977"/>
                  </a:lnTo>
                  <a:lnTo>
                    <a:pt x="1016" y="977"/>
                  </a:lnTo>
                  <a:lnTo>
                    <a:pt x="1023" y="976"/>
                  </a:lnTo>
                  <a:lnTo>
                    <a:pt x="1023" y="972"/>
                  </a:lnTo>
                  <a:lnTo>
                    <a:pt x="1025" y="970"/>
                  </a:lnTo>
                  <a:lnTo>
                    <a:pt x="1030" y="969"/>
                  </a:lnTo>
                  <a:lnTo>
                    <a:pt x="1033" y="967"/>
                  </a:lnTo>
                  <a:lnTo>
                    <a:pt x="1037" y="965"/>
                  </a:lnTo>
                  <a:lnTo>
                    <a:pt x="1038" y="964"/>
                  </a:lnTo>
                  <a:lnTo>
                    <a:pt x="1044" y="962"/>
                  </a:lnTo>
                  <a:lnTo>
                    <a:pt x="1045" y="958"/>
                  </a:lnTo>
                  <a:lnTo>
                    <a:pt x="1045" y="955"/>
                  </a:lnTo>
                  <a:lnTo>
                    <a:pt x="1042" y="952"/>
                  </a:lnTo>
                  <a:lnTo>
                    <a:pt x="1037" y="948"/>
                  </a:lnTo>
                  <a:lnTo>
                    <a:pt x="1032" y="945"/>
                  </a:lnTo>
                  <a:lnTo>
                    <a:pt x="1027" y="943"/>
                  </a:lnTo>
                  <a:lnTo>
                    <a:pt x="1023" y="940"/>
                  </a:lnTo>
                  <a:lnTo>
                    <a:pt x="1025" y="938"/>
                  </a:lnTo>
                  <a:lnTo>
                    <a:pt x="1030" y="935"/>
                  </a:lnTo>
                  <a:lnTo>
                    <a:pt x="1037" y="938"/>
                  </a:lnTo>
                  <a:lnTo>
                    <a:pt x="1044" y="941"/>
                  </a:lnTo>
                  <a:lnTo>
                    <a:pt x="1054" y="941"/>
                  </a:lnTo>
                  <a:lnTo>
                    <a:pt x="1064" y="941"/>
                  </a:lnTo>
                  <a:lnTo>
                    <a:pt x="1064" y="936"/>
                  </a:lnTo>
                  <a:lnTo>
                    <a:pt x="1066" y="933"/>
                  </a:lnTo>
                  <a:lnTo>
                    <a:pt x="1068" y="929"/>
                  </a:lnTo>
                  <a:lnTo>
                    <a:pt x="1071" y="928"/>
                  </a:lnTo>
                  <a:lnTo>
                    <a:pt x="1071" y="921"/>
                  </a:lnTo>
                  <a:lnTo>
                    <a:pt x="1069" y="914"/>
                  </a:lnTo>
                  <a:lnTo>
                    <a:pt x="1066" y="911"/>
                  </a:lnTo>
                  <a:lnTo>
                    <a:pt x="1061" y="907"/>
                  </a:lnTo>
                  <a:lnTo>
                    <a:pt x="1050" y="902"/>
                  </a:lnTo>
                  <a:lnTo>
                    <a:pt x="1047" y="899"/>
                  </a:lnTo>
                  <a:lnTo>
                    <a:pt x="1044" y="894"/>
                  </a:lnTo>
                  <a:lnTo>
                    <a:pt x="1052" y="888"/>
                  </a:lnTo>
                  <a:lnTo>
                    <a:pt x="1057" y="887"/>
                  </a:lnTo>
                  <a:lnTo>
                    <a:pt x="1064" y="887"/>
                  </a:lnTo>
                  <a:lnTo>
                    <a:pt x="1066" y="890"/>
                  </a:lnTo>
                  <a:lnTo>
                    <a:pt x="1069" y="890"/>
                  </a:lnTo>
                  <a:lnTo>
                    <a:pt x="1073" y="888"/>
                  </a:lnTo>
                  <a:lnTo>
                    <a:pt x="1078" y="887"/>
                  </a:lnTo>
                  <a:lnTo>
                    <a:pt x="1081" y="878"/>
                  </a:lnTo>
                  <a:lnTo>
                    <a:pt x="1085" y="870"/>
                  </a:lnTo>
                  <a:lnTo>
                    <a:pt x="1088" y="861"/>
                  </a:lnTo>
                  <a:lnTo>
                    <a:pt x="1091" y="853"/>
                  </a:lnTo>
                  <a:lnTo>
                    <a:pt x="1124" y="837"/>
                  </a:lnTo>
                  <a:lnTo>
                    <a:pt x="1139" y="829"/>
                  </a:lnTo>
                  <a:lnTo>
                    <a:pt x="1153" y="819"/>
                  </a:lnTo>
                  <a:lnTo>
                    <a:pt x="1153" y="805"/>
                  </a:lnTo>
                  <a:lnTo>
                    <a:pt x="1155" y="800"/>
                  </a:lnTo>
                  <a:lnTo>
                    <a:pt x="1156" y="798"/>
                  </a:lnTo>
                  <a:lnTo>
                    <a:pt x="1160" y="798"/>
                  </a:lnTo>
                  <a:lnTo>
                    <a:pt x="1158" y="791"/>
                  </a:lnTo>
                  <a:lnTo>
                    <a:pt x="1158" y="786"/>
                  </a:lnTo>
                  <a:lnTo>
                    <a:pt x="1161" y="779"/>
                  </a:lnTo>
                  <a:lnTo>
                    <a:pt x="1166" y="774"/>
                  </a:lnTo>
                  <a:lnTo>
                    <a:pt x="1166" y="769"/>
                  </a:lnTo>
                  <a:lnTo>
                    <a:pt x="1166" y="764"/>
                  </a:lnTo>
                  <a:lnTo>
                    <a:pt x="1161" y="762"/>
                  </a:lnTo>
                  <a:lnTo>
                    <a:pt x="1160" y="761"/>
                  </a:lnTo>
                  <a:lnTo>
                    <a:pt x="1160" y="757"/>
                  </a:lnTo>
                  <a:lnTo>
                    <a:pt x="1156" y="757"/>
                  </a:lnTo>
                  <a:lnTo>
                    <a:pt x="1155" y="755"/>
                  </a:lnTo>
                  <a:lnTo>
                    <a:pt x="1153" y="750"/>
                  </a:lnTo>
                  <a:lnTo>
                    <a:pt x="1148" y="747"/>
                  </a:lnTo>
                  <a:lnTo>
                    <a:pt x="1143" y="747"/>
                  </a:lnTo>
                  <a:lnTo>
                    <a:pt x="1132" y="750"/>
                  </a:lnTo>
                  <a:lnTo>
                    <a:pt x="1105" y="750"/>
                  </a:lnTo>
                  <a:lnTo>
                    <a:pt x="1105" y="752"/>
                  </a:lnTo>
                  <a:lnTo>
                    <a:pt x="1103" y="754"/>
                  </a:lnTo>
                  <a:lnTo>
                    <a:pt x="1100" y="755"/>
                  </a:lnTo>
                  <a:lnTo>
                    <a:pt x="1095" y="755"/>
                  </a:lnTo>
                  <a:lnTo>
                    <a:pt x="1091" y="757"/>
                  </a:lnTo>
                  <a:lnTo>
                    <a:pt x="1091" y="761"/>
                  </a:lnTo>
                  <a:lnTo>
                    <a:pt x="1091" y="764"/>
                  </a:lnTo>
                  <a:lnTo>
                    <a:pt x="1088" y="764"/>
                  </a:lnTo>
                  <a:lnTo>
                    <a:pt x="1085" y="764"/>
                  </a:lnTo>
                  <a:lnTo>
                    <a:pt x="1079" y="764"/>
                  </a:lnTo>
                  <a:lnTo>
                    <a:pt x="1078" y="764"/>
                  </a:lnTo>
                  <a:lnTo>
                    <a:pt x="1078" y="767"/>
                  </a:lnTo>
                  <a:lnTo>
                    <a:pt x="1078" y="771"/>
                  </a:lnTo>
                  <a:lnTo>
                    <a:pt x="1064" y="778"/>
                  </a:lnTo>
                  <a:lnTo>
                    <a:pt x="1050" y="784"/>
                  </a:lnTo>
                  <a:lnTo>
                    <a:pt x="1044" y="784"/>
                  </a:lnTo>
                  <a:lnTo>
                    <a:pt x="1037" y="786"/>
                  </a:lnTo>
                  <a:lnTo>
                    <a:pt x="1028" y="793"/>
                  </a:lnTo>
                  <a:lnTo>
                    <a:pt x="1023" y="795"/>
                  </a:lnTo>
                  <a:lnTo>
                    <a:pt x="1018" y="798"/>
                  </a:lnTo>
                  <a:lnTo>
                    <a:pt x="1011" y="798"/>
                  </a:lnTo>
                  <a:lnTo>
                    <a:pt x="1003" y="798"/>
                  </a:lnTo>
                  <a:lnTo>
                    <a:pt x="1003" y="803"/>
                  </a:lnTo>
                  <a:lnTo>
                    <a:pt x="1001" y="808"/>
                  </a:lnTo>
                  <a:lnTo>
                    <a:pt x="997" y="817"/>
                  </a:lnTo>
                  <a:lnTo>
                    <a:pt x="994" y="825"/>
                  </a:lnTo>
                  <a:lnTo>
                    <a:pt x="994" y="832"/>
                  </a:lnTo>
                  <a:lnTo>
                    <a:pt x="996" y="839"/>
                  </a:lnTo>
                  <a:lnTo>
                    <a:pt x="968" y="839"/>
                  </a:lnTo>
                  <a:lnTo>
                    <a:pt x="968" y="856"/>
                  </a:lnTo>
                  <a:lnTo>
                    <a:pt x="967" y="863"/>
                  </a:lnTo>
                  <a:lnTo>
                    <a:pt x="965" y="865"/>
                  </a:lnTo>
                  <a:lnTo>
                    <a:pt x="962" y="866"/>
                  </a:lnTo>
                  <a:lnTo>
                    <a:pt x="962" y="849"/>
                  </a:lnTo>
                  <a:lnTo>
                    <a:pt x="962" y="832"/>
                  </a:lnTo>
                  <a:lnTo>
                    <a:pt x="960" y="817"/>
                  </a:lnTo>
                  <a:lnTo>
                    <a:pt x="958" y="810"/>
                  </a:lnTo>
                  <a:lnTo>
                    <a:pt x="955" y="805"/>
                  </a:lnTo>
                  <a:lnTo>
                    <a:pt x="934" y="805"/>
                  </a:lnTo>
                  <a:lnTo>
                    <a:pt x="931" y="808"/>
                  </a:lnTo>
                  <a:lnTo>
                    <a:pt x="927" y="812"/>
                  </a:lnTo>
                  <a:lnTo>
                    <a:pt x="922" y="820"/>
                  </a:lnTo>
                  <a:lnTo>
                    <a:pt x="916" y="829"/>
                  </a:lnTo>
                  <a:lnTo>
                    <a:pt x="912" y="831"/>
                  </a:lnTo>
                  <a:lnTo>
                    <a:pt x="907" y="832"/>
                  </a:lnTo>
                  <a:lnTo>
                    <a:pt x="909" y="839"/>
                  </a:lnTo>
                  <a:lnTo>
                    <a:pt x="907" y="844"/>
                  </a:lnTo>
                  <a:lnTo>
                    <a:pt x="905" y="851"/>
                  </a:lnTo>
                  <a:lnTo>
                    <a:pt x="900" y="856"/>
                  </a:lnTo>
                  <a:lnTo>
                    <a:pt x="900" y="861"/>
                  </a:lnTo>
                  <a:lnTo>
                    <a:pt x="900" y="866"/>
                  </a:lnTo>
                  <a:lnTo>
                    <a:pt x="900" y="873"/>
                  </a:lnTo>
                  <a:lnTo>
                    <a:pt x="905" y="875"/>
                  </a:lnTo>
                  <a:lnTo>
                    <a:pt x="907" y="877"/>
                  </a:lnTo>
                  <a:lnTo>
                    <a:pt x="907" y="880"/>
                  </a:lnTo>
                  <a:lnTo>
                    <a:pt x="910" y="880"/>
                  </a:lnTo>
                  <a:lnTo>
                    <a:pt x="912" y="882"/>
                  </a:lnTo>
                  <a:lnTo>
                    <a:pt x="914" y="887"/>
                  </a:lnTo>
                  <a:lnTo>
                    <a:pt x="912" y="892"/>
                  </a:lnTo>
                  <a:lnTo>
                    <a:pt x="910" y="894"/>
                  </a:lnTo>
                  <a:lnTo>
                    <a:pt x="907" y="894"/>
                  </a:lnTo>
                  <a:lnTo>
                    <a:pt x="905" y="897"/>
                  </a:lnTo>
                  <a:lnTo>
                    <a:pt x="902" y="899"/>
                  </a:lnTo>
                  <a:lnTo>
                    <a:pt x="893" y="900"/>
                  </a:lnTo>
                  <a:lnTo>
                    <a:pt x="893" y="914"/>
                  </a:lnTo>
                  <a:lnTo>
                    <a:pt x="895" y="919"/>
                  </a:lnTo>
                  <a:lnTo>
                    <a:pt x="897" y="923"/>
                  </a:lnTo>
                  <a:lnTo>
                    <a:pt x="904" y="928"/>
                  </a:lnTo>
                  <a:lnTo>
                    <a:pt x="910" y="933"/>
                  </a:lnTo>
                  <a:lnTo>
                    <a:pt x="912" y="936"/>
                  </a:lnTo>
                  <a:lnTo>
                    <a:pt x="914" y="941"/>
                  </a:lnTo>
                  <a:close/>
                  <a:moveTo>
                    <a:pt x="1903" y="798"/>
                  </a:moveTo>
                  <a:lnTo>
                    <a:pt x="1905" y="791"/>
                  </a:lnTo>
                  <a:lnTo>
                    <a:pt x="1908" y="786"/>
                  </a:lnTo>
                  <a:lnTo>
                    <a:pt x="1910" y="779"/>
                  </a:lnTo>
                  <a:lnTo>
                    <a:pt x="1910" y="771"/>
                  </a:lnTo>
                  <a:lnTo>
                    <a:pt x="1902" y="771"/>
                  </a:lnTo>
                  <a:lnTo>
                    <a:pt x="1896" y="773"/>
                  </a:lnTo>
                  <a:lnTo>
                    <a:pt x="1893" y="778"/>
                  </a:lnTo>
                  <a:lnTo>
                    <a:pt x="1890" y="783"/>
                  </a:lnTo>
                  <a:lnTo>
                    <a:pt x="1891" y="788"/>
                  </a:lnTo>
                  <a:lnTo>
                    <a:pt x="1893" y="793"/>
                  </a:lnTo>
                  <a:lnTo>
                    <a:pt x="1896" y="796"/>
                  </a:lnTo>
                  <a:lnTo>
                    <a:pt x="1903" y="798"/>
                  </a:lnTo>
                  <a:close/>
                  <a:moveTo>
                    <a:pt x="1958" y="784"/>
                  </a:moveTo>
                  <a:lnTo>
                    <a:pt x="1951" y="783"/>
                  </a:lnTo>
                  <a:lnTo>
                    <a:pt x="1946" y="779"/>
                  </a:lnTo>
                  <a:lnTo>
                    <a:pt x="1944" y="779"/>
                  </a:lnTo>
                  <a:lnTo>
                    <a:pt x="1941" y="779"/>
                  </a:lnTo>
                  <a:lnTo>
                    <a:pt x="1939" y="781"/>
                  </a:lnTo>
                  <a:lnTo>
                    <a:pt x="1937" y="784"/>
                  </a:lnTo>
                  <a:lnTo>
                    <a:pt x="1932" y="786"/>
                  </a:lnTo>
                  <a:lnTo>
                    <a:pt x="1931" y="788"/>
                  </a:lnTo>
                  <a:lnTo>
                    <a:pt x="1931" y="791"/>
                  </a:lnTo>
                  <a:lnTo>
                    <a:pt x="1922" y="793"/>
                  </a:lnTo>
                  <a:lnTo>
                    <a:pt x="1919" y="795"/>
                  </a:lnTo>
                  <a:lnTo>
                    <a:pt x="1917" y="798"/>
                  </a:lnTo>
                  <a:lnTo>
                    <a:pt x="1920" y="798"/>
                  </a:lnTo>
                  <a:lnTo>
                    <a:pt x="1922" y="798"/>
                  </a:lnTo>
                  <a:lnTo>
                    <a:pt x="1924" y="803"/>
                  </a:lnTo>
                  <a:lnTo>
                    <a:pt x="1924" y="808"/>
                  </a:lnTo>
                  <a:lnTo>
                    <a:pt x="1924" y="815"/>
                  </a:lnTo>
                  <a:lnTo>
                    <a:pt x="1922" y="822"/>
                  </a:lnTo>
                  <a:lnTo>
                    <a:pt x="1924" y="827"/>
                  </a:lnTo>
                  <a:lnTo>
                    <a:pt x="1925" y="832"/>
                  </a:lnTo>
                  <a:lnTo>
                    <a:pt x="1927" y="832"/>
                  </a:lnTo>
                  <a:lnTo>
                    <a:pt x="1931" y="832"/>
                  </a:lnTo>
                  <a:lnTo>
                    <a:pt x="1932" y="829"/>
                  </a:lnTo>
                  <a:lnTo>
                    <a:pt x="1936" y="827"/>
                  </a:lnTo>
                  <a:lnTo>
                    <a:pt x="1939" y="825"/>
                  </a:lnTo>
                  <a:lnTo>
                    <a:pt x="1944" y="825"/>
                  </a:lnTo>
                  <a:lnTo>
                    <a:pt x="1948" y="808"/>
                  </a:lnTo>
                  <a:lnTo>
                    <a:pt x="1944" y="791"/>
                  </a:lnTo>
                  <a:lnTo>
                    <a:pt x="1953" y="790"/>
                  </a:lnTo>
                  <a:lnTo>
                    <a:pt x="1956" y="788"/>
                  </a:lnTo>
                  <a:lnTo>
                    <a:pt x="1958" y="784"/>
                  </a:lnTo>
                  <a:close/>
                  <a:moveTo>
                    <a:pt x="2374" y="198"/>
                  </a:moveTo>
                  <a:lnTo>
                    <a:pt x="2374" y="191"/>
                  </a:lnTo>
                  <a:lnTo>
                    <a:pt x="2372" y="187"/>
                  </a:lnTo>
                  <a:lnTo>
                    <a:pt x="2371" y="182"/>
                  </a:lnTo>
                  <a:lnTo>
                    <a:pt x="2367" y="181"/>
                  </a:lnTo>
                  <a:lnTo>
                    <a:pt x="2364" y="179"/>
                  </a:lnTo>
                  <a:lnTo>
                    <a:pt x="2359" y="177"/>
                  </a:lnTo>
                  <a:lnTo>
                    <a:pt x="2347" y="177"/>
                  </a:lnTo>
                  <a:lnTo>
                    <a:pt x="2345" y="184"/>
                  </a:lnTo>
                  <a:lnTo>
                    <a:pt x="2345" y="191"/>
                  </a:lnTo>
                  <a:lnTo>
                    <a:pt x="2347" y="194"/>
                  </a:lnTo>
                  <a:lnTo>
                    <a:pt x="2352" y="196"/>
                  </a:lnTo>
                  <a:lnTo>
                    <a:pt x="2355" y="198"/>
                  </a:lnTo>
                  <a:lnTo>
                    <a:pt x="2360" y="199"/>
                  </a:lnTo>
                  <a:lnTo>
                    <a:pt x="2374" y="198"/>
                  </a:lnTo>
                  <a:close/>
                  <a:moveTo>
                    <a:pt x="893" y="900"/>
                  </a:moveTo>
                  <a:lnTo>
                    <a:pt x="893" y="880"/>
                  </a:lnTo>
                  <a:lnTo>
                    <a:pt x="880" y="880"/>
                  </a:lnTo>
                  <a:lnTo>
                    <a:pt x="878" y="883"/>
                  </a:lnTo>
                  <a:lnTo>
                    <a:pt x="876" y="887"/>
                  </a:lnTo>
                  <a:lnTo>
                    <a:pt x="873" y="890"/>
                  </a:lnTo>
                  <a:lnTo>
                    <a:pt x="873" y="894"/>
                  </a:lnTo>
                  <a:lnTo>
                    <a:pt x="880" y="894"/>
                  </a:lnTo>
                  <a:lnTo>
                    <a:pt x="883" y="897"/>
                  </a:lnTo>
                  <a:lnTo>
                    <a:pt x="888" y="899"/>
                  </a:lnTo>
                  <a:lnTo>
                    <a:pt x="893" y="900"/>
                  </a:lnTo>
                  <a:close/>
                  <a:moveTo>
                    <a:pt x="784" y="2136"/>
                  </a:moveTo>
                  <a:lnTo>
                    <a:pt x="777" y="2131"/>
                  </a:lnTo>
                  <a:lnTo>
                    <a:pt x="767" y="2129"/>
                  </a:lnTo>
                  <a:lnTo>
                    <a:pt x="755" y="2129"/>
                  </a:lnTo>
                  <a:lnTo>
                    <a:pt x="743" y="2129"/>
                  </a:lnTo>
                  <a:lnTo>
                    <a:pt x="742" y="2124"/>
                  </a:lnTo>
                  <a:lnTo>
                    <a:pt x="740" y="2122"/>
                  </a:lnTo>
                  <a:lnTo>
                    <a:pt x="737" y="2122"/>
                  </a:lnTo>
                  <a:lnTo>
                    <a:pt x="740" y="2136"/>
                  </a:lnTo>
                  <a:lnTo>
                    <a:pt x="743" y="2141"/>
                  </a:lnTo>
                  <a:lnTo>
                    <a:pt x="747" y="2146"/>
                  </a:lnTo>
                  <a:lnTo>
                    <a:pt x="752" y="2149"/>
                  </a:lnTo>
                  <a:lnTo>
                    <a:pt x="757" y="2153"/>
                  </a:lnTo>
                  <a:lnTo>
                    <a:pt x="771" y="2156"/>
                  </a:lnTo>
                  <a:lnTo>
                    <a:pt x="771" y="2153"/>
                  </a:lnTo>
                  <a:lnTo>
                    <a:pt x="771" y="2149"/>
                  </a:lnTo>
                  <a:lnTo>
                    <a:pt x="771" y="2146"/>
                  </a:lnTo>
                  <a:lnTo>
                    <a:pt x="771" y="2142"/>
                  </a:lnTo>
                  <a:lnTo>
                    <a:pt x="774" y="2141"/>
                  </a:lnTo>
                  <a:lnTo>
                    <a:pt x="779" y="2141"/>
                  </a:lnTo>
                  <a:lnTo>
                    <a:pt x="783" y="2139"/>
                  </a:lnTo>
                  <a:lnTo>
                    <a:pt x="784" y="2139"/>
                  </a:lnTo>
                  <a:lnTo>
                    <a:pt x="784" y="2136"/>
                  </a:lnTo>
                  <a:close/>
                  <a:moveTo>
                    <a:pt x="907" y="1330"/>
                  </a:moveTo>
                  <a:lnTo>
                    <a:pt x="907" y="1334"/>
                  </a:lnTo>
                  <a:lnTo>
                    <a:pt x="905" y="1335"/>
                  </a:lnTo>
                  <a:lnTo>
                    <a:pt x="902" y="1337"/>
                  </a:lnTo>
                  <a:lnTo>
                    <a:pt x="897" y="1337"/>
                  </a:lnTo>
                  <a:lnTo>
                    <a:pt x="890" y="1337"/>
                  </a:lnTo>
                  <a:lnTo>
                    <a:pt x="885" y="1337"/>
                  </a:lnTo>
                  <a:lnTo>
                    <a:pt x="880" y="1339"/>
                  </a:lnTo>
                  <a:lnTo>
                    <a:pt x="878" y="1341"/>
                  </a:lnTo>
                  <a:lnTo>
                    <a:pt x="878" y="1342"/>
                  </a:lnTo>
                  <a:lnTo>
                    <a:pt x="880" y="1351"/>
                  </a:lnTo>
                  <a:lnTo>
                    <a:pt x="892" y="1349"/>
                  </a:lnTo>
                  <a:lnTo>
                    <a:pt x="905" y="1344"/>
                  </a:lnTo>
                  <a:lnTo>
                    <a:pt x="910" y="1342"/>
                  </a:lnTo>
                  <a:lnTo>
                    <a:pt x="914" y="1339"/>
                  </a:lnTo>
                  <a:lnTo>
                    <a:pt x="912" y="1334"/>
                  </a:lnTo>
                  <a:lnTo>
                    <a:pt x="907" y="1330"/>
                  </a:lnTo>
                  <a:close/>
                  <a:moveTo>
                    <a:pt x="900" y="1385"/>
                  </a:moveTo>
                  <a:lnTo>
                    <a:pt x="910" y="1385"/>
                  </a:lnTo>
                  <a:lnTo>
                    <a:pt x="919" y="1387"/>
                  </a:lnTo>
                  <a:lnTo>
                    <a:pt x="924" y="1392"/>
                  </a:lnTo>
                  <a:lnTo>
                    <a:pt x="927" y="1399"/>
                  </a:lnTo>
                  <a:lnTo>
                    <a:pt x="927" y="1404"/>
                  </a:lnTo>
                  <a:lnTo>
                    <a:pt x="931" y="1405"/>
                  </a:lnTo>
                  <a:lnTo>
                    <a:pt x="933" y="1409"/>
                  </a:lnTo>
                  <a:lnTo>
                    <a:pt x="934" y="1412"/>
                  </a:lnTo>
                  <a:lnTo>
                    <a:pt x="936" y="1421"/>
                  </a:lnTo>
                  <a:lnTo>
                    <a:pt x="938" y="1424"/>
                  </a:lnTo>
                  <a:lnTo>
                    <a:pt x="941" y="1426"/>
                  </a:lnTo>
                  <a:lnTo>
                    <a:pt x="943" y="1421"/>
                  </a:lnTo>
                  <a:lnTo>
                    <a:pt x="946" y="1416"/>
                  </a:lnTo>
                  <a:lnTo>
                    <a:pt x="956" y="1410"/>
                  </a:lnTo>
                  <a:lnTo>
                    <a:pt x="962" y="1409"/>
                  </a:lnTo>
                  <a:lnTo>
                    <a:pt x="967" y="1405"/>
                  </a:lnTo>
                  <a:lnTo>
                    <a:pt x="968" y="1400"/>
                  </a:lnTo>
                  <a:lnTo>
                    <a:pt x="968" y="1392"/>
                  </a:lnTo>
                  <a:lnTo>
                    <a:pt x="965" y="1378"/>
                  </a:lnTo>
                  <a:lnTo>
                    <a:pt x="962" y="1373"/>
                  </a:lnTo>
                  <a:lnTo>
                    <a:pt x="958" y="1368"/>
                  </a:lnTo>
                  <a:lnTo>
                    <a:pt x="953" y="1364"/>
                  </a:lnTo>
                  <a:lnTo>
                    <a:pt x="948" y="1361"/>
                  </a:lnTo>
                  <a:lnTo>
                    <a:pt x="934" y="1358"/>
                  </a:lnTo>
                  <a:lnTo>
                    <a:pt x="931" y="1363"/>
                  </a:lnTo>
                  <a:lnTo>
                    <a:pt x="927" y="1366"/>
                  </a:lnTo>
                  <a:lnTo>
                    <a:pt x="916" y="1370"/>
                  </a:lnTo>
                  <a:lnTo>
                    <a:pt x="910" y="1373"/>
                  </a:lnTo>
                  <a:lnTo>
                    <a:pt x="905" y="1375"/>
                  </a:lnTo>
                  <a:lnTo>
                    <a:pt x="902" y="1380"/>
                  </a:lnTo>
                  <a:lnTo>
                    <a:pt x="900" y="1385"/>
                  </a:lnTo>
                  <a:close/>
                  <a:moveTo>
                    <a:pt x="730" y="1569"/>
                  </a:moveTo>
                  <a:lnTo>
                    <a:pt x="733" y="1569"/>
                  </a:lnTo>
                  <a:lnTo>
                    <a:pt x="735" y="1571"/>
                  </a:lnTo>
                  <a:lnTo>
                    <a:pt x="740" y="1576"/>
                  </a:lnTo>
                  <a:lnTo>
                    <a:pt x="745" y="1581"/>
                  </a:lnTo>
                  <a:lnTo>
                    <a:pt x="747" y="1583"/>
                  </a:lnTo>
                  <a:lnTo>
                    <a:pt x="750" y="1583"/>
                  </a:lnTo>
                  <a:lnTo>
                    <a:pt x="752" y="1578"/>
                  </a:lnTo>
                  <a:lnTo>
                    <a:pt x="754" y="1576"/>
                  </a:lnTo>
                  <a:lnTo>
                    <a:pt x="755" y="1574"/>
                  </a:lnTo>
                  <a:lnTo>
                    <a:pt x="757" y="1576"/>
                  </a:lnTo>
                  <a:lnTo>
                    <a:pt x="762" y="1576"/>
                  </a:lnTo>
                  <a:lnTo>
                    <a:pt x="769" y="1576"/>
                  </a:lnTo>
                  <a:lnTo>
                    <a:pt x="781" y="1576"/>
                  </a:lnTo>
                  <a:lnTo>
                    <a:pt x="788" y="1578"/>
                  </a:lnTo>
                  <a:lnTo>
                    <a:pt x="793" y="1576"/>
                  </a:lnTo>
                  <a:lnTo>
                    <a:pt x="796" y="1574"/>
                  </a:lnTo>
                  <a:lnTo>
                    <a:pt x="798" y="1569"/>
                  </a:lnTo>
                  <a:lnTo>
                    <a:pt x="793" y="1568"/>
                  </a:lnTo>
                  <a:lnTo>
                    <a:pt x="791" y="1562"/>
                  </a:lnTo>
                  <a:lnTo>
                    <a:pt x="791" y="1556"/>
                  </a:lnTo>
                  <a:lnTo>
                    <a:pt x="791" y="1549"/>
                  </a:lnTo>
                  <a:lnTo>
                    <a:pt x="779" y="1549"/>
                  </a:lnTo>
                  <a:lnTo>
                    <a:pt x="767" y="1547"/>
                  </a:lnTo>
                  <a:lnTo>
                    <a:pt x="748" y="1545"/>
                  </a:lnTo>
                  <a:lnTo>
                    <a:pt x="742" y="1547"/>
                  </a:lnTo>
                  <a:lnTo>
                    <a:pt x="737" y="1551"/>
                  </a:lnTo>
                  <a:lnTo>
                    <a:pt x="731" y="1557"/>
                  </a:lnTo>
                  <a:lnTo>
                    <a:pt x="730" y="1569"/>
                  </a:lnTo>
                  <a:close/>
                  <a:moveTo>
                    <a:pt x="996" y="1426"/>
                  </a:moveTo>
                  <a:lnTo>
                    <a:pt x="987" y="1426"/>
                  </a:lnTo>
                  <a:lnTo>
                    <a:pt x="980" y="1428"/>
                  </a:lnTo>
                  <a:lnTo>
                    <a:pt x="975" y="1431"/>
                  </a:lnTo>
                  <a:lnTo>
                    <a:pt x="968" y="1433"/>
                  </a:lnTo>
                  <a:lnTo>
                    <a:pt x="967" y="1436"/>
                  </a:lnTo>
                  <a:lnTo>
                    <a:pt x="965" y="1438"/>
                  </a:lnTo>
                  <a:lnTo>
                    <a:pt x="958" y="1439"/>
                  </a:lnTo>
                  <a:lnTo>
                    <a:pt x="951" y="1441"/>
                  </a:lnTo>
                  <a:lnTo>
                    <a:pt x="948" y="1443"/>
                  </a:lnTo>
                  <a:lnTo>
                    <a:pt x="948" y="1446"/>
                  </a:lnTo>
                  <a:lnTo>
                    <a:pt x="953" y="1448"/>
                  </a:lnTo>
                  <a:lnTo>
                    <a:pt x="955" y="1450"/>
                  </a:lnTo>
                  <a:lnTo>
                    <a:pt x="955" y="1451"/>
                  </a:lnTo>
                  <a:lnTo>
                    <a:pt x="955" y="1453"/>
                  </a:lnTo>
                  <a:lnTo>
                    <a:pt x="960" y="1455"/>
                  </a:lnTo>
                  <a:lnTo>
                    <a:pt x="962" y="1457"/>
                  </a:lnTo>
                  <a:lnTo>
                    <a:pt x="962" y="1460"/>
                  </a:lnTo>
                  <a:lnTo>
                    <a:pt x="989" y="1460"/>
                  </a:lnTo>
                  <a:lnTo>
                    <a:pt x="987" y="1453"/>
                  </a:lnTo>
                  <a:lnTo>
                    <a:pt x="987" y="1448"/>
                  </a:lnTo>
                  <a:lnTo>
                    <a:pt x="991" y="1441"/>
                  </a:lnTo>
                  <a:lnTo>
                    <a:pt x="996" y="1436"/>
                  </a:lnTo>
                  <a:lnTo>
                    <a:pt x="996" y="1431"/>
                  </a:lnTo>
                  <a:lnTo>
                    <a:pt x="996" y="1426"/>
                  </a:lnTo>
                  <a:close/>
                  <a:moveTo>
                    <a:pt x="1105" y="1303"/>
                  </a:moveTo>
                  <a:lnTo>
                    <a:pt x="1098" y="1303"/>
                  </a:lnTo>
                  <a:lnTo>
                    <a:pt x="1091" y="1303"/>
                  </a:lnTo>
                  <a:lnTo>
                    <a:pt x="1085" y="1303"/>
                  </a:lnTo>
                  <a:lnTo>
                    <a:pt x="1078" y="1303"/>
                  </a:lnTo>
                  <a:lnTo>
                    <a:pt x="1078" y="1298"/>
                  </a:lnTo>
                  <a:lnTo>
                    <a:pt x="1078" y="1293"/>
                  </a:lnTo>
                  <a:lnTo>
                    <a:pt x="1073" y="1288"/>
                  </a:lnTo>
                  <a:lnTo>
                    <a:pt x="1069" y="1281"/>
                  </a:lnTo>
                  <a:lnTo>
                    <a:pt x="1069" y="1276"/>
                  </a:lnTo>
                  <a:lnTo>
                    <a:pt x="1071" y="1269"/>
                  </a:lnTo>
                  <a:lnTo>
                    <a:pt x="1064" y="1267"/>
                  </a:lnTo>
                  <a:lnTo>
                    <a:pt x="1059" y="1269"/>
                  </a:lnTo>
                  <a:lnTo>
                    <a:pt x="1057" y="1272"/>
                  </a:lnTo>
                  <a:lnTo>
                    <a:pt x="1057" y="1276"/>
                  </a:lnTo>
                  <a:lnTo>
                    <a:pt x="1057" y="1286"/>
                  </a:lnTo>
                  <a:lnTo>
                    <a:pt x="1056" y="1289"/>
                  </a:lnTo>
                  <a:lnTo>
                    <a:pt x="1050" y="1289"/>
                  </a:lnTo>
                  <a:lnTo>
                    <a:pt x="1050" y="1283"/>
                  </a:lnTo>
                  <a:lnTo>
                    <a:pt x="1050" y="1277"/>
                  </a:lnTo>
                  <a:lnTo>
                    <a:pt x="1047" y="1274"/>
                  </a:lnTo>
                  <a:lnTo>
                    <a:pt x="1044" y="1272"/>
                  </a:lnTo>
                  <a:lnTo>
                    <a:pt x="1035" y="1269"/>
                  </a:lnTo>
                  <a:lnTo>
                    <a:pt x="1032" y="1266"/>
                  </a:lnTo>
                  <a:lnTo>
                    <a:pt x="1030" y="1262"/>
                  </a:lnTo>
                  <a:lnTo>
                    <a:pt x="1030" y="1228"/>
                  </a:lnTo>
                  <a:lnTo>
                    <a:pt x="1044" y="1208"/>
                  </a:lnTo>
                  <a:lnTo>
                    <a:pt x="1047" y="1208"/>
                  </a:lnTo>
                  <a:lnTo>
                    <a:pt x="1050" y="1208"/>
                  </a:lnTo>
                  <a:lnTo>
                    <a:pt x="1050" y="1204"/>
                  </a:lnTo>
                  <a:lnTo>
                    <a:pt x="1050" y="1201"/>
                  </a:lnTo>
                  <a:lnTo>
                    <a:pt x="1050" y="1197"/>
                  </a:lnTo>
                  <a:lnTo>
                    <a:pt x="1050" y="1194"/>
                  </a:lnTo>
                  <a:lnTo>
                    <a:pt x="1054" y="1194"/>
                  </a:lnTo>
                  <a:lnTo>
                    <a:pt x="1057" y="1194"/>
                  </a:lnTo>
                  <a:lnTo>
                    <a:pt x="1057" y="1191"/>
                  </a:lnTo>
                  <a:lnTo>
                    <a:pt x="1057" y="1187"/>
                  </a:lnTo>
                  <a:lnTo>
                    <a:pt x="1057" y="1180"/>
                  </a:lnTo>
                  <a:lnTo>
                    <a:pt x="1059" y="1175"/>
                  </a:lnTo>
                  <a:lnTo>
                    <a:pt x="1061" y="1173"/>
                  </a:lnTo>
                  <a:lnTo>
                    <a:pt x="1064" y="1173"/>
                  </a:lnTo>
                  <a:lnTo>
                    <a:pt x="1066" y="1160"/>
                  </a:lnTo>
                  <a:lnTo>
                    <a:pt x="1064" y="1150"/>
                  </a:lnTo>
                  <a:lnTo>
                    <a:pt x="1062" y="1139"/>
                  </a:lnTo>
                  <a:lnTo>
                    <a:pt x="1059" y="1131"/>
                  </a:lnTo>
                  <a:lnTo>
                    <a:pt x="1054" y="1112"/>
                  </a:lnTo>
                  <a:lnTo>
                    <a:pt x="1052" y="1102"/>
                  </a:lnTo>
                  <a:lnTo>
                    <a:pt x="1050" y="1092"/>
                  </a:lnTo>
                  <a:lnTo>
                    <a:pt x="1044" y="1093"/>
                  </a:lnTo>
                  <a:lnTo>
                    <a:pt x="1040" y="1092"/>
                  </a:lnTo>
                  <a:lnTo>
                    <a:pt x="1037" y="1090"/>
                  </a:lnTo>
                  <a:lnTo>
                    <a:pt x="1035" y="1087"/>
                  </a:lnTo>
                  <a:lnTo>
                    <a:pt x="1030" y="1081"/>
                  </a:lnTo>
                  <a:lnTo>
                    <a:pt x="1027" y="1080"/>
                  </a:lnTo>
                  <a:lnTo>
                    <a:pt x="1023" y="1078"/>
                  </a:lnTo>
                  <a:lnTo>
                    <a:pt x="1018" y="1083"/>
                  </a:lnTo>
                  <a:lnTo>
                    <a:pt x="1013" y="1088"/>
                  </a:lnTo>
                  <a:lnTo>
                    <a:pt x="1004" y="1090"/>
                  </a:lnTo>
                  <a:lnTo>
                    <a:pt x="996" y="1092"/>
                  </a:lnTo>
                  <a:lnTo>
                    <a:pt x="996" y="1107"/>
                  </a:lnTo>
                  <a:lnTo>
                    <a:pt x="996" y="1122"/>
                  </a:lnTo>
                  <a:lnTo>
                    <a:pt x="994" y="1138"/>
                  </a:lnTo>
                  <a:lnTo>
                    <a:pt x="996" y="1153"/>
                  </a:lnTo>
                  <a:lnTo>
                    <a:pt x="997" y="1158"/>
                  </a:lnTo>
                  <a:lnTo>
                    <a:pt x="999" y="1162"/>
                  </a:lnTo>
                  <a:lnTo>
                    <a:pt x="1004" y="1170"/>
                  </a:lnTo>
                  <a:lnTo>
                    <a:pt x="1008" y="1173"/>
                  </a:lnTo>
                  <a:lnTo>
                    <a:pt x="1008" y="1177"/>
                  </a:lnTo>
                  <a:lnTo>
                    <a:pt x="1006" y="1179"/>
                  </a:lnTo>
                  <a:lnTo>
                    <a:pt x="1003" y="1180"/>
                  </a:lnTo>
                  <a:lnTo>
                    <a:pt x="999" y="1179"/>
                  </a:lnTo>
                  <a:lnTo>
                    <a:pt x="996" y="1177"/>
                  </a:lnTo>
                  <a:lnTo>
                    <a:pt x="994" y="1168"/>
                  </a:lnTo>
                  <a:lnTo>
                    <a:pt x="992" y="1165"/>
                  </a:lnTo>
                  <a:lnTo>
                    <a:pt x="991" y="1162"/>
                  </a:lnTo>
                  <a:lnTo>
                    <a:pt x="987" y="1160"/>
                  </a:lnTo>
                  <a:lnTo>
                    <a:pt x="982" y="1160"/>
                  </a:lnTo>
                  <a:lnTo>
                    <a:pt x="979" y="1155"/>
                  </a:lnTo>
                  <a:lnTo>
                    <a:pt x="975" y="1150"/>
                  </a:lnTo>
                  <a:lnTo>
                    <a:pt x="970" y="1146"/>
                  </a:lnTo>
                  <a:lnTo>
                    <a:pt x="968" y="1139"/>
                  </a:lnTo>
                  <a:lnTo>
                    <a:pt x="968" y="1133"/>
                  </a:lnTo>
                  <a:lnTo>
                    <a:pt x="963" y="1131"/>
                  </a:lnTo>
                  <a:lnTo>
                    <a:pt x="962" y="1129"/>
                  </a:lnTo>
                  <a:lnTo>
                    <a:pt x="962" y="1126"/>
                  </a:lnTo>
                  <a:lnTo>
                    <a:pt x="962" y="1119"/>
                  </a:lnTo>
                  <a:lnTo>
                    <a:pt x="962" y="1112"/>
                  </a:lnTo>
                  <a:lnTo>
                    <a:pt x="960" y="1107"/>
                  </a:lnTo>
                  <a:lnTo>
                    <a:pt x="956" y="1104"/>
                  </a:lnTo>
                  <a:lnTo>
                    <a:pt x="953" y="1100"/>
                  </a:lnTo>
                  <a:lnTo>
                    <a:pt x="948" y="1098"/>
                  </a:lnTo>
                  <a:lnTo>
                    <a:pt x="941" y="1098"/>
                  </a:lnTo>
                  <a:lnTo>
                    <a:pt x="934" y="1098"/>
                  </a:lnTo>
                  <a:lnTo>
                    <a:pt x="929" y="1107"/>
                  </a:lnTo>
                  <a:lnTo>
                    <a:pt x="927" y="1112"/>
                  </a:lnTo>
                  <a:lnTo>
                    <a:pt x="927" y="1119"/>
                  </a:lnTo>
                  <a:lnTo>
                    <a:pt x="931" y="1121"/>
                  </a:lnTo>
                  <a:lnTo>
                    <a:pt x="933" y="1124"/>
                  </a:lnTo>
                  <a:lnTo>
                    <a:pt x="934" y="1133"/>
                  </a:lnTo>
                  <a:lnTo>
                    <a:pt x="933" y="1138"/>
                  </a:lnTo>
                  <a:lnTo>
                    <a:pt x="934" y="1145"/>
                  </a:lnTo>
                  <a:lnTo>
                    <a:pt x="934" y="1156"/>
                  </a:lnTo>
                  <a:lnTo>
                    <a:pt x="934" y="1163"/>
                  </a:lnTo>
                  <a:lnTo>
                    <a:pt x="934" y="1168"/>
                  </a:lnTo>
                  <a:lnTo>
                    <a:pt x="933" y="1172"/>
                  </a:lnTo>
                  <a:lnTo>
                    <a:pt x="927" y="1173"/>
                  </a:lnTo>
                  <a:lnTo>
                    <a:pt x="927" y="1163"/>
                  </a:lnTo>
                  <a:lnTo>
                    <a:pt x="927" y="1153"/>
                  </a:lnTo>
                  <a:lnTo>
                    <a:pt x="924" y="1146"/>
                  </a:lnTo>
                  <a:lnTo>
                    <a:pt x="921" y="1139"/>
                  </a:lnTo>
                  <a:lnTo>
                    <a:pt x="910" y="1139"/>
                  </a:lnTo>
                  <a:lnTo>
                    <a:pt x="907" y="1141"/>
                  </a:lnTo>
                  <a:lnTo>
                    <a:pt x="904" y="1143"/>
                  </a:lnTo>
                  <a:lnTo>
                    <a:pt x="902" y="1146"/>
                  </a:lnTo>
                  <a:lnTo>
                    <a:pt x="900" y="1150"/>
                  </a:lnTo>
                  <a:lnTo>
                    <a:pt x="900" y="1160"/>
                  </a:lnTo>
                  <a:lnTo>
                    <a:pt x="893" y="1163"/>
                  </a:lnTo>
                  <a:lnTo>
                    <a:pt x="888" y="1168"/>
                  </a:lnTo>
                  <a:lnTo>
                    <a:pt x="887" y="1177"/>
                  </a:lnTo>
                  <a:lnTo>
                    <a:pt x="887" y="1187"/>
                  </a:lnTo>
                  <a:lnTo>
                    <a:pt x="888" y="1189"/>
                  </a:lnTo>
                  <a:lnTo>
                    <a:pt x="890" y="1191"/>
                  </a:lnTo>
                  <a:lnTo>
                    <a:pt x="893" y="1194"/>
                  </a:lnTo>
                  <a:lnTo>
                    <a:pt x="899" y="1196"/>
                  </a:lnTo>
                  <a:lnTo>
                    <a:pt x="900" y="1197"/>
                  </a:lnTo>
                  <a:lnTo>
                    <a:pt x="900" y="1201"/>
                  </a:lnTo>
                  <a:lnTo>
                    <a:pt x="902" y="1202"/>
                  </a:lnTo>
                  <a:lnTo>
                    <a:pt x="904" y="1204"/>
                  </a:lnTo>
                  <a:lnTo>
                    <a:pt x="905" y="1209"/>
                  </a:lnTo>
                  <a:lnTo>
                    <a:pt x="907" y="1221"/>
                  </a:lnTo>
                  <a:lnTo>
                    <a:pt x="914" y="1221"/>
                  </a:lnTo>
                  <a:lnTo>
                    <a:pt x="921" y="1220"/>
                  </a:lnTo>
                  <a:lnTo>
                    <a:pt x="924" y="1216"/>
                  </a:lnTo>
                  <a:lnTo>
                    <a:pt x="927" y="1211"/>
                  </a:lnTo>
                  <a:lnTo>
                    <a:pt x="931" y="1206"/>
                  </a:lnTo>
                  <a:lnTo>
                    <a:pt x="934" y="1202"/>
                  </a:lnTo>
                  <a:lnTo>
                    <a:pt x="939" y="1201"/>
                  </a:lnTo>
                  <a:lnTo>
                    <a:pt x="948" y="1201"/>
                  </a:lnTo>
                  <a:lnTo>
                    <a:pt x="948" y="1206"/>
                  </a:lnTo>
                  <a:lnTo>
                    <a:pt x="951" y="1208"/>
                  </a:lnTo>
                  <a:lnTo>
                    <a:pt x="956" y="1213"/>
                  </a:lnTo>
                  <a:lnTo>
                    <a:pt x="960" y="1214"/>
                  </a:lnTo>
                  <a:lnTo>
                    <a:pt x="962" y="1218"/>
                  </a:lnTo>
                  <a:lnTo>
                    <a:pt x="962" y="1223"/>
                  </a:lnTo>
                  <a:lnTo>
                    <a:pt x="962" y="1228"/>
                  </a:lnTo>
                  <a:lnTo>
                    <a:pt x="968" y="1230"/>
                  </a:lnTo>
                  <a:lnTo>
                    <a:pt x="975" y="1231"/>
                  </a:lnTo>
                  <a:lnTo>
                    <a:pt x="979" y="1237"/>
                  </a:lnTo>
                  <a:lnTo>
                    <a:pt x="982" y="1242"/>
                  </a:lnTo>
                  <a:lnTo>
                    <a:pt x="977" y="1242"/>
                  </a:lnTo>
                  <a:lnTo>
                    <a:pt x="972" y="1242"/>
                  </a:lnTo>
                  <a:lnTo>
                    <a:pt x="967" y="1237"/>
                  </a:lnTo>
                  <a:lnTo>
                    <a:pt x="958" y="1233"/>
                  </a:lnTo>
                  <a:lnTo>
                    <a:pt x="955" y="1233"/>
                  </a:lnTo>
                  <a:lnTo>
                    <a:pt x="948" y="1235"/>
                  </a:lnTo>
                  <a:lnTo>
                    <a:pt x="943" y="1243"/>
                  </a:lnTo>
                  <a:lnTo>
                    <a:pt x="939" y="1247"/>
                  </a:lnTo>
                  <a:lnTo>
                    <a:pt x="934" y="1249"/>
                  </a:lnTo>
                  <a:lnTo>
                    <a:pt x="933" y="1255"/>
                  </a:lnTo>
                  <a:lnTo>
                    <a:pt x="933" y="1262"/>
                  </a:lnTo>
                  <a:lnTo>
                    <a:pt x="936" y="1271"/>
                  </a:lnTo>
                  <a:lnTo>
                    <a:pt x="939" y="1279"/>
                  </a:lnTo>
                  <a:lnTo>
                    <a:pt x="941" y="1284"/>
                  </a:lnTo>
                  <a:lnTo>
                    <a:pt x="941" y="1289"/>
                  </a:lnTo>
                  <a:lnTo>
                    <a:pt x="950" y="1295"/>
                  </a:lnTo>
                  <a:lnTo>
                    <a:pt x="956" y="1301"/>
                  </a:lnTo>
                  <a:lnTo>
                    <a:pt x="965" y="1306"/>
                  </a:lnTo>
                  <a:lnTo>
                    <a:pt x="975" y="1310"/>
                  </a:lnTo>
                  <a:lnTo>
                    <a:pt x="980" y="1318"/>
                  </a:lnTo>
                  <a:lnTo>
                    <a:pt x="982" y="1324"/>
                  </a:lnTo>
                  <a:lnTo>
                    <a:pt x="982" y="1330"/>
                  </a:lnTo>
                  <a:lnTo>
                    <a:pt x="991" y="1330"/>
                  </a:lnTo>
                  <a:lnTo>
                    <a:pt x="997" y="1332"/>
                  </a:lnTo>
                  <a:lnTo>
                    <a:pt x="1003" y="1335"/>
                  </a:lnTo>
                  <a:lnTo>
                    <a:pt x="1009" y="1337"/>
                  </a:lnTo>
                  <a:lnTo>
                    <a:pt x="1011" y="1334"/>
                  </a:lnTo>
                  <a:lnTo>
                    <a:pt x="1013" y="1332"/>
                  </a:lnTo>
                  <a:lnTo>
                    <a:pt x="1020" y="1330"/>
                  </a:lnTo>
                  <a:lnTo>
                    <a:pt x="1027" y="1332"/>
                  </a:lnTo>
                  <a:lnTo>
                    <a:pt x="1028" y="1334"/>
                  </a:lnTo>
                  <a:lnTo>
                    <a:pt x="1030" y="1337"/>
                  </a:lnTo>
                  <a:lnTo>
                    <a:pt x="1037" y="1335"/>
                  </a:lnTo>
                  <a:lnTo>
                    <a:pt x="1044" y="1334"/>
                  </a:lnTo>
                  <a:lnTo>
                    <a:pt x="1049" y="1330"/>
                  </a:lnTo>
                  <a:lnTo>
                    <a:pt x="1057" y="1330"/>
                  </a:lnTo>
                  <a:lnTo>
                    <a:pt x="1064" y="1330"/>
                  </a:lnTo>
                  <a:lnTo>
                    <a:pt x="1071" y="1330"/>
                  </a:lnTo>
                  <a:lnTo>
                    <a:pt x="1076" y="1332"/>
                  </a:lnTo>
                  <a:lnTo>
                    <a:pt x="1078" y="1337"/>
                  </a:lnTo>
                  <a:lnTo>
                    <a:pt x="1073" y="1341"/>
                  </a:lnTo>
                  <a:lnTo>
                    <a:pt x="1066" y="1342"/>
                  </a:lnTo>
                  <a:lnTo>
                    <a:pt x="1059" y="1344"/>
                  </a:lnTo>
                  <a:lnTo>
                    <a:pt x="1050" y="1344"/>
                  </a:lnTo>
                  <a:lnTo>
                    <a:pt x="1047" y="1349"/>
                  </a:lnTo>
                  <a:lnTo>
                    <a:pt x="1044" y="1354"/>
                  </a:lnTo>
                  <a:lnTo>
                    <a:pt x="1037" y="1358"/>
                  </a:lnTo>
                  <a:lnTo>
                    <a:pt x="1030" y="1358"/>
                  </a:lnTo>
                  <a:lnTo>
                    <a:pt x="1028" y="1363"/>
                  </a:lnTo>
                  <a:lnTo>
                    <a:pt x="1025" y="1368"/>
                  </a:lnTo>
                  <a:lnTo>
                    <a:pt x="1016" y="1375"/>
                  </a:lnTo>
                  <a:lnTo>
                    <a:pt x="1013" y="1378"/>
                  </a:lnTo>
                  <a:lnTo>
                    <a:pt x="1009" y="1383"/>
                  </a:lnTo>
                  <a:lnTo>
                    <a:pt x="1008" y="1390"/>
                  </a:lnTo>
                  <a:lnTo>
                    <a:pt x="1009" y="1399"/>
                  </a:lnTo>
                  <a:lnTo>
                    <a:pt x="1015" y="1402"/>
                  </a:lnTo>
                  <a:lnTo>
                    <a:pt x="1020" y="1405"/>
                  </a:lnTo>
                  <a:lnTo>
                    <a:pt x="1023" y="1410"/>
                  </a:lnTo>
                  <a:lnTo>
                    <a:pt x="1030" y="1412"/>
                  </a:lnTo>
                  <a:lnTo>
                    <a:pt x="1032" y="1409"/>
                  </a:lnTo>
                  <a:lnTo>
                    <a:pt x="1035" y="1407"/>
                  </a:lnTo>
                  <a:lnTo>
                    <a:pt x="1044" y="1405"/>
                  </a:lnTo>
                  <a:lnTo>
                    <a:pt x="1044" y="1402"/>
                  </a:lnTo>
                  <a:lnTo>
                    <a:pt x="1045" y="1400"/>
                  </a:lnTo>
                  <a:lnTo>
                    <a:pt x="1050" y="1399"/>
                  </a:lnTo>
                  <a:lnTo>
                    <a:pt x="1059" y="1393"/>
                  </a:lnTo>
                  <a:lnTo>
                    <a:pt x="1064" y="1392"/>
                  </a:lnTo>
                  <a:lnTo>
                    <a:pt x="1071" y="1392"/>
                  </a:lnTo>
                  <a:lnTo>
                    <a:pt x="1073" y="1387"/>
                  </a:lnTo>
                  <a:lnTo>
                    <a:pt x="1076" y="1383"/>
                  </a:lnTo>
                  <a:lnTo>
                    <a:pt x="1085" y="1378"/>
                  </a:lnTo>
                  <a:lnTo>
                    <a:pt x="1085" y="1375"/>
                  </a:lnTo>
                  <a:lnTo>
                    <a:pt x="1085" y="1371"/>
                  </a:lnTo>
                  <a:lnTo>
                    <a:pt x="1088" y="1370"/>
                  </a:lnTo>
                  <a:lnTo>
                    <a:pt x="1091" y="1368"/>
                  </a:lnTo>
                  <a:lnTo>
                    <a:pt x="1098" y="1364"/>
                  </a:lnTo>
                  <a:lnTo>
                    <a:pt x="1098" y="1361"/>
                  </a:lnTo>
                  <a:lnTo>
                    <a:pt x="1098" y="1358"/>
                  </a:lnTo>
                  <a:lnTo>
                    <a:pt x="1102" y="1358"/>
                  </a:lnTo>
                  <a:lnTo>
                    <a:pt x="1105" y="1358"/>
                  </a:lnTo>
                  <a:lnTo>
                    <a:pt x="1105" y="1354"/>
                  </a:lnTo>
                  <a:lnTo>
                    <a:pt x="1105" y="1351"/>
                  </a:lnTo>
                  <a:lnTo>
                    <a:pt x="1105" y="1347"/>
                  </a:lnTo>
                  <a:lnTo>
                    <a:pt x="1105" y="1344"/>
                  </a:lnTo>
                  <a:lnTo>
                    <a:pt x="1108" y="1344"/>
                  </a:lnTo>
                  <a:lnTo>
                    <a:pt x="1112" y="1344"/>
                  </a:lnTo>
                  <a:lnTo>
                    <a:pt x="1112" y="1341"/>
                  </a:lnTo>
                  <a:lnTo>
                    <a:pt x="1112" y="1337"/>
                  </a:lnTo>
                  <a:lnTo>
                    <a:pt x="1115" y="1337"/>
                  </a:lnTo>
                  <a:lnTo>
                    <a:pt x="1119" y="1337"/>
                  </a:lnTo>
                  <a:lnTo>
                    <a:pt x="1122" y="1330"/>
                  </a:lnTo>
                  <a:lnTo>
                    <a:pt x="1122" y="1327"/>
                  </a:lnTo>
                  <a:lnTo>
                    <a:pt x="1122" y="1324"/>
                  </a:lnTo>
                  <a:lnTo>
                    <a:pt x="1119" y="1317"/>
                  </a:lnTo>
                  <a:lnTo>
                    <a:pt x="1119" y="1315"/>
                  </a:lnTo>
                  <a:lnTo>
                    <a:pt x="1117" y="1313"/>
                  </a:lnTo>
                  <a:lnTo>
                    <a:pt x="1114" y="1312"/>
                  </a:lnTo>
                  <a:lnTo>
                    <a:pt x="1108" y="1312"/>
                  </a:lnTo>
                  <a:lnTo>
                    <a:pt x="1105" y="1310"/>
                  </a:lnTo>
                  <a:lnTo>
                    <a:pt x="1105" y="1306"/>
                  </a:lnTo>
                  <a:lnTo>
                    <a:pt x="1105" y="1303"/>
                  </a:lnTo>
                  <a:close/>
                  <a:moveTo>
                    <a:pt x="1869" y="723"/>
                  </a:moveTo>
                  <a:lnTo>
                    <a:pt x="1874" y="723"/>
                  </a:lnTo>
                  <a:lnTo>
                    <a:pt x="1878" y="725"/>
                  </a:lnTo>
                  <a:lnTo>
                    <a:pt x="1881" y="727"/>
                  </a:lnTo>
                  <a:lnTo>
                    <a:pt x="1883" y="730"/>
                  </a:lnTo>
                  <a:lnTo>
                    <a:pt x="1888" y="738"/>
                  </a:lnTo>
                  <a:lnTo>
                    <a:pt x="1890" y="744"/>
                  </a:lnTo>
                  <a:lnTo>
                    <a:pt x="1890" y="750"/>
                  </a:lnTo>
                  <a:lnTo>
                    <a:pt x="1896" y="752"/>
                  </a:lnTo>
                  <a:lnTo>
                    <a:pt x="1900" y="752"/>
                  </a:lnTo>
                  <a:lnTo>
                    <a:pt x="1908" y="749"/>
                  </a:lnTo>
                  <a:lnTo>
                    <a:pt x="1914" y="744"/>
                  </a:lnTo>
                  <a:lnTo>
                    <a:pt x="1919" y="744"/>
                  </a:lnTo>
                  <a:lnTo>
                    <a:pt x="1924" y="744"/>
                  </a:lnTo>
                  <a:lnTo>
                    <a:pt x="1925" y="747"/>
                  </a:lnTo>
                  <a:lnTo>
                    <a:pt x="1927" y="750"/>
                  </a:lnTo>
                  <a:lnTo>
                    <a:pt x="1936" y="752"/>
                  </a:lnTo>
                  <a:lnTo>
                    <a:pt x="1939" y="754"/>
                  </a:lnTo>
                  <a:lnTo>
                    <a:pt x="1943" y="755"/>
                  </a:lnTo>
                  <a:lnTo>
                    <a:pt x="1944" y="759"/>
                  </a:lnTo>
                  <a:lnTo>
                    <a:pt x="1944" y="764"/>
                  </a:lnTo>
                  <a:lnTo>
                    <a:pt x="1949" y="767"/>
                  </a:lnTo>
                  <a:lnTo>
                    <a:pt x="1956" y="769"/>
                  </a:lnTo>
                  <a:lnTo>
                    <a:pt x="1961" y="773"/>
                  </a:lnTo>
                  <a:lnTo>
                    <a:pt x="1963" y="774"/>
                  </a:lnTo>
                  <a:lnTo>
                    <a:pt x="1965" y="778"/>
                  </a:lnTo>
                  <a:lnTo>
                    <a:pt x="1965" y="783"/>
                  </a:lnTo>
                  <a:lnTo>
                    <a:pt x="1966" y="786"/>
                  </a:lnTo>
                  <a:lnTo>
                    <a:pt x="1968" y="790"/>
                  </a:lnTo>
                  <a:lnTo>
                    <a:pt x="1971" y="791"/>
                  </a:lnTo>
                  <a:lnTo>
                    <a:pt x="1975" y="784"/>
                  </a:lnTo>
                  <a:lnTo>
                    <a:pt x="1980" y="779"/>
                  </a:lnTo>
                  <a:lnTo>
                    <a:pt x="1985" y="774"/>
                  </a:lnTo>
                  <a:lnTo>
                    <a:pt x="1992" y="771"/>
                  </a:lnTo>
                  <a:lnTo>
                    <a:pt x="1999" y="771"/>
                  </a:lnTo>
                  <a:lnTo>
                    <a:pt x="2002" y="771"/>
                  </a:lnTo>
                  <a:lnTo>
                    <a:pt x="2007" y="767"/>
                  </a:lnTo>
                  <a:lnTo>
                    <a:pt x="2009" y="764"/>
                  </a:lnTo>
                  <a:lnTo>
                    <a:pt x="2011" y="761"/>
                  </a:lnTo>
                  <a:lnTo>
                    <a:pt x="2012" y="755"/>
                  </a:lnTo>
                  <a:lnTo>
                    <a:pt x="2012" y="744"/>
                  </a:lnTo>
                  <a:lnTo>
                    <a:pt x="2006" y="742"/>
                  </a:lnTo>
                  <a:lnTo>
                    <a:pt x="1999" y="742"/>
                  </a:lnTo>
                  <a:lnTo>
                    <a:pt x="1992" y="744"/>
                  </a:lnTo>
                  <a:lnTo>
                    <a:pt x="1987" y="747"/>
                  </a:lnTo>
                  <a:lnTo>
                    <a:pt x="1982" y="749"/>
                  </a:lnTo>
                  <a:lnTo>
                    <a:pt x="1978" y="750"/>
                  </a:lnTo>
                  <a:lnTo>
                    <a:pt x="1975" y="749"/>
                  </a:lnTo>
                  <a:lnTo>
                    <a:pt x="1971" y="744"/>
                  </a:lnTo>
                  <a:lnTo>
                    <a:pt x="1971" y="738"/>
                  </a:lnTo>
                  <a:lnTo>
                    <a:pt x="1975" y="737"/>
                  </a:lnTo>
                  <a:lnTo>
                    <a:pt x="1978" y="737"/>
                  </a:lnTo>
                  <a:lnTo>
                    <a:pt x="1985" y="737"/>
                  </a:lnTo>
                  <a:lnTo>
                    <a:pt x="1990" y="737"/>
                  </a:lnTo>
                  <a:lnTo>
                    <a:pt x="1995" y="737"/>
                  </a:lnTo>
                  <a:lnTo>
                    <a:pt x="1999" y="735"/>
                  </a:lnTo>
                  <a:lnTo>
                    <a:pt x="1999" y="730"/>
                  </a:lnTo>
                  <a:lnTo>
                    <a:pt x="1990" y="730"/>
                  </a:lnTo>
                  <a:lnTo>
                    <a:pt x="1985" y="727"/>
                  </a:lnTo>
                  <a:lnTo>
                    <a:pt x="1982" y="721"/>
                  </a:lnTo>
                  <a:lnTo>
                    <a:pt x="1978" y="716"/>
                  </a:lnTo>
                  <a:lnTo>
                    <a:pt x="1985" y="716"/>
                  </a:lnTo>
                  <a:lnTo>
                    <a:pt x="1989" y="715"/>
                  </a:lnTo>
                  <a:lnTo>
                    <a:pt x="1994" y="711"/>
                  </a:lnTo>
                  <a:lnTo>
                    <a:pt x="1999" y="709"/>
                  </a:lnTo>
                  <a:lnTo>
                    <a:pt x="1999" y="703"/>
                  </a:lnTo>
                  <a:lnTo>
                    <a:pt x="2000" y="699"/>
                  </a:lnTo>
                  <a:lnTo>
                    <a:pt x="2002" y="696"/>
                  </a:lnTo>
                  <a:lnTo>
                    <a:pt x="2000" y="692"/>
                  </a:lnTo>
                  <a:lnTo>
                    <a:pt x="1999" y="691"/>
                  </a:lnTo>
                  <a:lnTo>
                    <a:pt x="1994" y="689"/>
                  </a:lnTo>
                  <a:lnTo>
                    <a:pt x="1985" y="689"/>
                  </a:lnTo>
                  <a:lnTo>
                    <a:pt x="1975" y="691"/>
                  </a:lnTo>
                  <a:lnTo>
                    <a:pt x="1966" y="694"/>
                  </a:lnTo>
                  <a:lnTo>
                    <a:pt x="1960" y="698"/>
                  </a:lnTo>
                  <a:lnTo>
                    <a:pt x="1958" y="701"/>
                  </a:lnTo>
                  <a:lnTo>
                    <a:pt x="1958" y="703"/>
                  </a:lnTo>
                  <a:lnTo>
                    <a:pt x="1956" y="708"/>
                  </a:lnTo>
                  <a:lnTo>
                    <a:pt x="1954" y="709"/>
                  </a:lnTo>
                  <a:lnTo>
                    <a:pt x="1951" y="709"/>
                  </a:lnTo>
                  <a:lnTo>
                    <a:pt x="1944" y="709"/>
                  </a:lnTo>
                  <a:lnTo>
                    <a:pt x="1941" y="709"/>
                  </a:lnTo>
                  <a:lnTo>
                    <a:pt x="1939" y="706"/>
                  </a:lnTo>
                  <a:lnTo>
                    <a:pt x="1941" y="704"/>
                  </a:lnTo>
                  <a:lnTo>
                    <a:pt x="1944" y="703"/>
                  </a:lnTo>
                  <a:lnTo>
                    <a:pt x="1946" y="689"/>
                  </a:lnTo>
                  <a:lnTo>
                    <a:pt x="1943" y="679"/>
                  </a:lnTo>
                  <a:lnTo>
                    <a:pt x="1939" y="672"/>
                  </a:lnTo>
                  <a:lnTo>
                    <a:pt x="1934" y="665"/>
                  </a:lnTo>
                  <a:lnTo>
                    <a:pt x="1924" y="651"/>
                  </a:lnTo>
                  <a:lnTo>
                    <a:pt x="1919" y="645"/>
                  </a:lnTo>
                  <a:lnTo>
                    <a:pt x="1917" y="634"/>
                  </a:lnTo>
                  <a:lnTo>
                    <a:pt x="1891" y="640"/>
                  </a:lnTo>
                  <a:lnTo>
                    <a:pt x="1879" y="643"/>
                  </a:lnTo>
                  <a:lnTo>
                    <a:pt x="1869" y="648"/>
                  </a:lnTo>
                  <a:lnTo>
                    <a:pt x="1869" y="660"/>
                  </a:lnTo>
                  <a:lnTo>
                    <a:pt x="1869" y="672"/>
                  </a:lnTo>
                  <a:lnTo>
                    <a:pt x="1867" y="682"/>
                  </a:lnTo>
                  <a:lnTo>
                    <a:pt x="1862" y="689"/>
                  </a:lnTo>
                  <a:lnTo>
                    <a:pt x="1861" y="694"/>
                  </a:lnTo>
                  <a:lnTo>
                    <a:pt x="1859" y="696"/>
                  </a:lnTo>
                  <a:lnTo>
                    <a:pt x="1856" y="696"/>
                  </a:lnTo>
                  <a:lnTo>
                    <a:pt x="1856" y="709"/>
                  </a:lnTo>
                  <a:lnTo>
                    <a:pt x="1862" y="709"/>
                  </a:lnTo>
                  <a:lnTo>
                    <a:pt x="1866" y="713"/>
                  </a:lnTo>
                  <a:lnTo>
                    <a:pt x="1867" y="718"/>
                  </a:lnTo>
                  <a:lnTo>
                    <a:pt x="1869" y="723"/>
                  </a:lnTo>
                  <a:close/>
                  <a:moveTo>
                    <a:pt x="859" y="1856"/>
                  </a:moveTo>
                  <a:lnTo>
                    <a:pt x="851" y="1857"/>
                  </a:lnTo>
                  <a:lnTo>
                    <a:pt x="844" y="1859"/>
                  </a:lnTo>
                  <a:lnTo>
                    <a:pt x="832" y="1866"/>
                  </a:lnTo>
                  <a:lnTo>
                    <a:pt x="820" y="1873"/>
                  </a:lnTo>
                  <a:lnTo>
                    <a:pt x="813" y="1875"/>
                  </a:lnTo>
                  <a:lnTo>
                    <a:pt x="805" y="1876"/>
                  </a:lnTo>
                  <a:lnTo>
                    <a:pt x="805" y="1871"/>
                  </a:lnTo>
                  <a:lnTo>
                    <a:pt x="803" y="1868"/>
                  </a:lnTo>
                  <a:lnTo>
                    <a:pt x="801" y="1864"/>
                  </a:lnTo>
                  <a:lnTo>
                    <a:pt x="798" y="1863"/>
                  </a:lnTo>
                  <a:lnTo>
                    <a:pt x="796" y="1868"/>
                  </a:lnTo>
                  <a:lnTo>
                    <a:pt x="794" y="1869"/>
                  </a:lnTo>
                  <a:lnTo>
                    <a:pt x="791" y="1869"/>
                  </a:lnTo>
                  <a:lnTo>
                    <a:pt x="786" y="1873"/>
                  </a:lnTo>
                  <a:lnTo>
                    <a:pt x="781" y="1876"/>
                  </a:lnTo>
                  <a:lnTo>
                    <a:pt x="776" y="1881"/>
                  </a:lnTo>
                  <a:lnTo>
                    <a:pt x="771" y="1883"/>
                  </a:lnTo>
                  <a:lnTo>
                    <a:pt x="771" y="1890"/>
                  </a:lnTo>
                  <a:lnTo>
                    <a:pt x="767" y="1893"/>
                  </a:lnTo>
                  <a:lnTo>
                    <a:pt x="762" y="1897"/>
                  </a:lnTo>
                  <a:lnTo>
                    <a:pt x="757" y="1897"/>
                  </a:lnTo>
                  <a:lnTo>
                    <a:pt x="757" y="1902"/>
                  </a:lnTo>
                  <a:lnTo>
                    <a:pt x="757" y="1907"/>
                  </a:lnTo>
                  <a:lnTo>
                    <a:pt x="757" y="1912"/>
                  </a:lnTo>
                  <a:lnTo>
                    <a:pt x="757" y="1917"/>
                  </a:lnTo>
                  <a:lnTo>
                    <a:pt x="754" y="1919"/>
                  </a:lnTo>
                  <a:lnTo>
                    <a:pt x="750" y="1921"/>
                  </a:lnTo>
                  <a:lnTo>
                    <a:pt x="745" y="1922"/>
                  </a:lnTo>
                  <a:lnTo>
                    <a:pt x="743" y="1924"/>
                  </a:lnTo>
                  <a:lnTo>
                    <a:pt x="742" y="1932"/>
                  </a:lnTo>
                  <a:lnTo>
                    <a:pt x="740" y="1941"/>
                  </a:lnTo>
                  <a:lnTo>
                    <a:pt x="740" y="1950"/>
                  </a:lnTo>
                  <a:lnTo>
                    <a:pt x="737" y="1958"/>
                  </a:lnTo>
                  <a:lnTo>
                    <a:pt x="750" y="1958"/>
                  </a:lnTo>
                  <a:lnTo>
                    <a:pt x="752" y="1953"/>
                  </a:lnTo>
                  <a:lnTo>
                    <a:pt x="754" y="1951"/>
                  </a:lnTo>
                  <a:lnTo>
                    <a:pt x="757" y="1951"/>
                  </a:lnTo>
                  <a:lnTo>
                    <a:pt x="762" y="1948"/>
                  </a:lnTo>
                  <a:lnTo>
                    <a:pt x="767" y="1944"/>
                  </a:lnTo>
                  <a:lnTo>
                    <a:pt x="771" y="1939"/>
                  </a:lnTo>
                  <a:lnTo>
                    <a:pt x="777" y="1938"/>
                  </a:lnTo>
                  <a:lnTo>
                    <a:pt x="783" y="1934"/>
                  </a:lnTo>
                  <a:lnTo>
                    <a:pt x="789" y="1932"/>
                  </a:lnTo>
                  <a:lnTo>
                    <a:pt x="793" y="1932"/>
                  </a:lnTo>
                  <a:lnTo>
                    <a:pt x="794" y="1932"/>
                  </a:lnTo>
                  <a:lnTo>
                    <a:pt x="796" y="1934"/>
                  </a:lnTo>
                  <a:lnTo>
                    <a:pt x="798" y="1938"/>
                  </a:lnTo>
                  <a:lnTo>
                    <a:pt x="798" y="1943"/>
                  </a:lnTo>
                  <a:lnTo>
                    <a:pt x="796" y="1948"/>
                  </a:lnTo>
                  <a:lnTo>
                    <a:pt x="794" y="1953"/>
                  </a:lnTo>
                  <a:lnTo>
                    <a:pt x="791" y="1955"/>
                  </a:lnTo>
                  <a:lnTo>
                    <a:pt x="784" y="1960"/>
                  </a:lnTo>
                  <a:lnTo>
                    <a:pt x="777" y="1965"/>
                  </a:lnTo>
                  <a:lnTo>
                    <a:pt x="771" y="1979"/>
                  </a:lnTo>
                  <a:lnTo>
                    <a:pt x="764" y="1992"/>
                  </a:lnTo>
                  <a:lnTo>
                    <a:pt x="769" y="1992"/>
                  </a:lnTo>
                  <a:lnTo>
                    <a:pt x="771" y="1996"/>
                  </a:lnTo>
                  <a:lnTo>
                    <a:pt x="771" y="2001"/>
                  </a:lnTo>
                  <a:lnTo>
                    <a:pt x="771" y="2006"/>
                  </a:lnTo>
                  <a:lnTo>
                    <a:pt x="769" y="2011"/>
                  </a:lnTo>
                  <a:lnTo>
                    <a:pt x="771" y="2016"/>
                  </a:lnTo>
                  <a:lnTo>
                    <a:pt x="772" y="2020"/>
                  </a:lnTo>
                  <a:lnTo>
                    <a:pt x="777" y="2020"/>
                  </a:lnTo>
                  <a:lnTo>
                    <a:pt x="779" y="2016"/>
                  </a:lnTo>
                  <a:lnTo>
                    <a:pt x="783" y="2014"/>
                  </a:lnTo>
                  <a:lnTo>
                    <a:pt x="791" y="2013"/>
                  </a:lnTo>
                  <a:lnTo>
                    <a:pt x="794" y="2011"/>
                  </a:lnTo>
                  <a:lnTo>
                    <a:pt x="798" y="2009"/>
                  </a:lnTo>
                  <a:lnTo>
                    <a:pt x="800" y="2008"/>
                  </a:lnTo>
                  <a:lnTo>
                    <a:pt x="805" y="2006"/>
                  </a:lnTo>
                  <a:lnTo>
                    <a:pt x="810" y="2006"/>
                  </a:lnTo>
                  <a:lnTo>
                    <a:pt x="815" y="2006"/>
                  </a:lnTo>
                  <a:lnTo>
                    <a:pt x="820" y="2001"/>
                  </a:lnTo>
                  <a:lnTo>
                    <a:pt x="827" y="1997"/>
                  </a:lnTo>
                  <a:lnTo>
                    <a:pt x="832" y="1997"/>
                  </a:lnTo>
                  <a:lnTo>
                    <a:pt x="839" y="1999"/>
                  </a:lnTo>
                  <a:lnTo>
                    <a:pt x="839" y="1992"/>
                  </a:lnTo>
                  <a:lnTo>
                    <a:pt x="842" y="1985"/>
                  </a:lnTo>
                  <a:lnTo>
                    <a:pt x="847" y="1982"/>
                  </a:lnTo>
                  <a:lnTo>
                    <a:pt x="852" y="1979"/>
                  </a:lnTo>
                  <a:lnTo>
                    <a:pt x="852" y="1972"/>
                  </a:lnTo>
                  <a:lnTo>
                    <a:pt x="856" y="1965"/>
                  </a:lnTo>
                  <a:lnTo>
                    <a:pt x="859" y="1960"/>
                  </a:lnTo>
                  <a:lnTo>
                    <a:pt x="859" y="1951"/>
                  </a:lnTo>
                  <a:lnTo>
                    <a:pt x="852" y="1924"/>
                  </a:lnTo>
                  <a:lnTo>
                    <a:pt x="846" y="1897"/>
                  </a:lnTo>
                  <a:lnTo>
                    <a:pt x="849" y="1888"/>
                  </a:lnTo>
                  <a:lnTo>
                    <a:pt x="856" y="1880"/>
                  </a:lnTo>
                  <a:lnTo>
                    <a:pt x="859" y="1869"/>
                  </a:lnTo>
                  <a:lnTo>
                    <a:pt x="859" y="1863"/>
                  </a:lnTo>
                  <a:lnTo>
                    <a:pt x="859" y="1856"/>
                  </a:lnTo>
                  <a:close/>
                  <a:moveTo>
                    <a:pt x="1842" y="764"/>
                  </a:moveTo>
                  <a:lnTo>
                    <a:pt x="1844" y="779"/>
                  </a:lnTo>
                  <a:lnTo>
                    <a:pt x="1845" y="786"/>
                  </a:lnTo>
                  <a:lnTo>
                    <a:pt x="1847" y="793"/>
                  </a:lnTo>
                  <a:lnTo>
                    <a:pt x="1850" y="798"/>
                  </a:lnTo>
                  <a:lnTo>
                    <a:pt x="1856" y="802"/>
                  </a:lnTo>
                  <a:lnTo>
                    <a:pt x="1861" y="803"/>
                  </a:lnTo>
                  <a:lnTo>
                    <a:pt x="1869" y="805"/>
                  </a:lnTo>
                  <a:lnTo>
                    <a:pt x="1869" y="798"/>
                  </a:lnTo>
                  <a:lnTo>
                    <a:pt x="1873" y="795"/>
                  </a:lnTo>
                  <a:lnTo>
                    <a:pt x="1876" y="793"/>
                  </a:lnTo>
                  <a:lnTo>
                    <a:pt x="1883" y="791"/>
                  </a:lnTo>
                  <a:lnTo>
                    <a:pt x="1885" y="778"/>
                  </a:lnTo>
                  <a:lnTo>
                    <a:pt x="1883" y="764"/>
                  </a:lnTo>
                  <a:lnTo>
                    <a:pt x="1879" y="752"/>
                  </a:lnTo>
                  <a:lnTo>
                    <a:pt x="1873" y="742"/>
                  </a:lnTo>
                  <a:lnTo>
                    <a:pt x="1864" y="735"/>
                  </a:lnTo>
                  <a:lnTo>
                    <a:pt x="1856" y="732"/>
                  </a:lnTo>
                  <a:lnTo>
                    <a:pt x="1850" y="730"/>
                  </a:lnTo>
                  <a:lnTo>
                    <a:pt x="1845" y="732"/>
                  </a:lnTo>
                  <a:lnTo>
                    <a:pt x="1840" y="733"/>
                  </a:lnTo>
                  <a:lnTo>
                    <a:pt x="1835" y="737"/>
                  </a:lnTo>
                  <a:lnTo>
                    <a:pt x="1833" y="742"/>
                  </a:lnTo>
                  <a:lnTo>
                    <a:pt x="1832" y="744"/>
                  </a:lnTo>
                  <a:lnTo>
                    <a:pt x="1828" y="744"/>
                  </a:lnTo>
                  <a:lnTo>
                    <a:pt x="1828" y="752"/>
                  </a:lnTo>
                  <a:lnTo>
                    <a:pt x="1832" y="757"/>
                  </a:lnTo>
                  <a:lnTo>
                    <a:pt x="1837" y="761"/>
                  </a:lnTo>
                  <a:lnTo>
                    <a:pt x="1842" y="764"/>
                  </a:lnTo>
                  <a:close/>
                  <a:moveTo>
                    <a:pt x="1965" y="682"/>
                  </a:moveTo>
                  <a:lnTo>
                    <a:pt x="1965" y="680"/>
                  </a:lnTo>
                  <a:lnTo>
                    <a:pt x="1963" y="679"/>
                  </a:lnTo>
                  <a:lnTo>
                    <a:pt x="1958" y="677"/>
                  </a:lnTo>
                  <a:lnTo>
                    <a:pt x="1954" y="677"/>
                  </a:lnTo>
                  <a:lnTo>
                    <a:pt x="1953" y="679"/>
                  </a:lnTo>
                  <a:lnTo>
                    <a:pt x="1951" y="682"/>
                  </a:lnTo>
                  <a:lnTo>
                    <a:pt x="1956" y="684"/>
                  </a:lnTo>
                  <a:lnTo>
                    <a:pt x="1958" y="686"/>
                  </a:lnTo>
                  <a:lnTo>
                    <a:pt x="1958" y="689"/>
                  </a:lnTo>
                  <a:lnTo>
                    <a:pt x="1963" y="687"/>
                  </a:lnTo>
                  <a:lnTo>
                    <a:pt x="1965" y="686"/>
                  </a:lnTo>
                  <a:lnTo>
                    <a:pt x="1965" y="682"/>
                  </a:lnTo>
                  <a:close/>
                  <a:moveTo>
                    <a:pt x="2511" y="150"/>
                  </a:moveTo>
                  <a:lnTo>
                    <a:pt x="2512" y="147"/>
                  </a:lnTo>
                  <a:lnTo>
                    <a:pt x="2514" y="145"/>
                  </a:lnTo>
                  <a:lnTo>
                    <a:pt x="2521" y="143"/>
                  </a:lnTo>
                  <a:lnTo>
                    <a:pt x="2538" y="143"/>
                  </a:lnTo>
                  <a:lnTo>
                    <a:pt x="2536" y="129"/>
                  </a:lnTo>
                  <a:lnTo>
                    <a:pt x="2538" y="118"/>
                  </a:lnTo>
                  <a:lnTo>
                    <a:pt x="2541" y="95"/>
                  </a:lnTo>
                  <a:lnTo>
                    <a:pt x="2545" y="73"/>
                  </a:lnTo>
                  <a:lnTo>
                    <a:pt x="2545" y="61"/>
                  </a:lnTo>
                  <a:lnTo>
                    <a:pt x="2545" y="48"/>
                  </a:lnTo>
                  <a:lnTo>
                    <a:pt x="2524" y="48"/>
                  </a:lnTo>
                  <a:lnTo>
                    <a:pt x="2524" y="54"/>
                  </a:lnTo>
                  <a:lnTo>
                    <a:pt x="2521" y="61"/>
                  </a:lnTo>
                  <a:lnTo>
                    <a:pt x="2512" y="77"/>
                  </a:lnTo>
                  <a:lnTo>
                    <a:pt x="2502" y="92"/>
                  </a:lnTo>
                  <a:lnTo>
                    <a:pt x="2499" y="101"/>
                  </a:lnTo>
                  <a:lnTo>
                    <a:pt x="2497" y="109"/>
                  </a:lnTo>
                  <a:lnTo>
                    <a:pt x="2495" y="119"/>
                  </a:lnTo>
                  <a:lnTo>
                    <a:pt x="2495" y="131"/>
                  </a:lnTo>
                  <a:lnTo>
                    <a:pt x="2497" y="138"/>
                  </a:lnTo>
                  <a:lnTo>
                    <a:pt x="2500" y="143"/>
                  </a:lnTo>
                  <a:lnTo>
                    <a:pt x="2504" y="147"/>
                  </a:lnTo>
                  <a:lnTo>
                    <a:pt x="2511" y="150"/>
                  </a:lnTo>
                  <a:close/>
                  <a:moveTo>
                    <a:pt x="2313" y="553"/>
                  </a:moveTo>
                  <a:lnTo>
                    <a:pt x="2313" y="549"/>
                  </a:lnTo>
                  <a:lnTo>
                    <a:pt x="2314" y="547"/>
                  </a:lnTo>
                  <a:lnTo>
                    <a:pt x="2320" y="546"/>
                  </a:lnTo>
                  <a:lnTo>
                    <a:pt x="2320" y="532"/>
                  </a:lnTo>
                  <a:lnTo>
                    <a:pt x="2306" y="532"/>
                  </a:lnTo>
                  <a:lnTo>
                    <a:pt x="2306" y="536"/>
                  </a:lnTo>
                  <a:lnTo>
                    <a:pt x="2304" y="537"/>
                  </a:lnTo>
                  <a:lnTo>
                    <a:pt x="2299" y="539"/>
                  </a:lnTo>
                  <a:lnTo>
                    <a:pt x="2299" y="546"/>
                  </a:lnTo>
                  <a:lnTo>
                    <a:pt x="2303" y="549"/>
                  </a:lnTo>
                  <a:lnTo>
                    <a:pt x="2306" y="553"/>
                  </a:lnTo>
                  <a:lnTo>
                    <a:pt x="2313" y="553"/>
                  </a:lnTo>
                  <a:close/>
                  <a:moveTo>
                    <a:pt x="866" y="1501"/>
                  </a:moveTo>
                  <a:lnTo>
                    <a:pt x="864" y="1510"/>
                  </a:lnTo>
                  <a:lnTo>
                    <a:pt x="863" y="1513"/>
                  </a:lnTo>
                  <a:lnTo>
                    <a:pt x="859" y="1515"/>
                  </a:lnTo>
                  <a:lnTo>
                    <a:pt x="839" y="1515"/>
                  </a:lnTo>
                  <a:lnTo>
                    <a:pt x="839" y="1518"/>
                  </a:lnTo>
                  <a:lnTo>
                    <a:pt x="837" y="1520"/>
                  </a:lnTo>
                  <a:lnTo>
                    <a:pt x="834" y="1520"/>
                  </a:lnTo>
                  <a:lnTo>
                    <a:pt x="830" y="1520"/>
                  </a:lnTo>
                  <a:lnTo>
                    <a:pt x="825" y="1521"/>
                  </a:lnTo>
                  <a:lnTo>
                    <a:pt x="823" y="1523"/>
                  </a:lnTo>
                  <a:lnTo>
                    <a:pt x="822" y="1528"/>
                  </a:lnTo>
                  <a:lnTo>
                    <a:pt x="818" y="1535"/>
                  </a:lnTo>
                  <a:lnTo>
                    <a:pt x="815" y="1535"/>
                  </a:lnTo>
                  <a:lnTo>
                    <a:pt x="812" y="1535"/>
                  </a:lnTo>
                  <a:lnTo>
                    <a:pt x="808" y="1535"/>
                  </a:lnTo>
                  <a:lnTo>
                    <a:pt x="805" y="1535"/>
                  </a:lnTo>
                  <a:lnTo>
                    <a:pt x="805" y="1539"/>
                  </a:lnTo>
                  <a:lnTo>
                    <a:pt x="805" y="1542"/>
                  </a:lnTo>
                  <a:lnTo>
                    <a:pt x="805" y="1545"/>
                  </a:lnTo>
                  <a:lnTo>
                    <a:pt x="805" y="1549"/>
                  </a:lnTo>
                  <a:lnTo>
                    <a:pt x="808" y="1549"/>
                  </a:lnTo>
                  <a:lnTo>
                    <a:pt x="812" y="1549"/>
                  </a:lnTo>
                  <a:lnTo>
                    <a:pt x="817" y="1547"/>
                  </a:lnTo>
                  <a:lnTo>
                    <a:pt x="822" y="1544"/>
                  </a:lnTo>
                  <a:lnTo>
                    <a:pt x="825" y="1542"/>
                  </a:lnTo>
                  <a:lnTo>
                    <a:pt x="825" y="1549"/>
                  </a:lnTo>
                  <a:lnTo>
                    <a:pt x="829" y="1549"/>
                  </a:lnTo>
                  <a:lnTo>
                    <a:pt x="832" y="1549"/>
                  </a:lnTo>
                  <a:lnTo>
                    <a:pt x="832" y="1552"/>
                  </a:lnTo>
                  <a:lnTo>
                    <a:pt x="832" y="1556"/>
                  </a:lnTo>
                  <a:lnTo>
                    <a:pt x="834" y="1556"/>
                  </a:lnTo>
                  <a:lnTo>
                    <a:pt x="839" y="1556"/>
                  </a:lnTo>
                  <a:lnTo>
                    <a:pt x="842" y="1556"/>
                  </a:lnTo>
                  <a:lnTo>
                    <a:pt x="846" y="1556"/>
                  </a:lnTo>
                  <a:lnTo>
                    <a:pt x="846" y="1551"/>
                  </a:lnTo>
                  <a:lnTo>
                    <a:pt x="847" y="1545"/>
                  </a:lnTo>
                  <a:lnTo>
                    <a:pt x="849" y="1540"/>
                  </a:lnTo>
                  <a:lnTo>
                    <a:pt x="851" y="1539"/>
                  </a:lnTo>
                  <a:lnTo>
                    <a:pt x="858" y="1533"/>
                  </a:lnTo>
                  <a:lnTo>
                    <a:pt x="866" y="1528"/>
                  </a:lnTo>
                  <a:lnTo>
                    <a:pt x="866" y="1525"/>
                  </a:lnTo>
                  <a:lnTo>
                    <a:pt x="868" y="1523"/>
                  </a:lnTo>
                  <a:lnTo>
                    <a:pt x="873" y="1521"/>
                  </a:lnTo>
                  <a:lnTo>
                    <a:pt x="876" y="1518"/>
                  </a:lnTo>
                  <a:lnTo>
                    <a:pt x="878" y="1516"/>
                  </a:lnTo>
                  <a:lnTo>
                    <a:pt x="880" y="1515"/>
                  </a:lnTo>
                  <a:lnTo>
                    <a:pt x="878" y="1510"/>
                  </a:lnTo>
                  <a:lnTo>
                    <a:pt x="875" y="1506"/>
                  </a:lnTo>
                  <a:lnTo>
                    <a:pt x="866" y="1501"/>
                  </a:lnTo>
                  <a:close/>
                  <a:moveTo>
                    <a:pt x="2360" y="239"/>
                  </a:moveTo>
                  <a:lnTo>
                    <a:pt x="2360" y="244"/>
                  </a:lnTo>
                  <a:lnTo>
                    <a:pt x="2362" y="247"/>
                  </a:lnTo>
                  <a:lnTo>
                    <a:pt x="2366" y="249"/>
                  </a:lnTo>
                  <a:lnTo>
                    <a:pt x="2369" y="251"/>
                  </a:lnTo>
                  <a:lnTo>
                    <a:pt x="2378" y="252"/>
                  </a:lnTo>
                  <a:lnTo>
                    <a:pt x="2379" y="256"/>
                  </a:lnTo>
                  <a:lnTo>
                    <a:pt x="2381" y="259"/>
                  </a:lnTo>
                  <a:lnTo>
                    <a:pt x="2388" y="268"/>
                  </a:lnTo>
                  <a:lnTo>
                    <a:pt x="2393" y="278"/>
                  </a:lnTo>
                  <a:lnTo>
                    <a:pt x="2398" y="281"/>
                  </a:lnTo>
                  <a:lnTo>
                    <a:pt x="2403" y="283"/>
                  </a:lnTo>
                  <a:lnTo>
                    <a:pt x="2408" y="286"/>
                  </a:lnTo>
                  <a:lnTo>
                    <a:pt x="2415" y="286"/>
                  </a:lnTo>
                  <a:lnTo>
                    <a:pt x="2418" y="278"/>
                  </a:lnTo>
                  <a:lnTo>
                    <a:pt x="2422" y="269"/>
                  </a:lnTo>
                  <a:lnTo>
                    <a:pt x="2427" y="262"/>
                  </a:lnTo>
                  <a:lnTo>
                    <a:pt x="2430" y="261"/>
                  </a:lnTo>
                  <a:lnTo>
                    <a:pt x="2436" y="259"/>
                  </a:lnTo>
                  <a:lnTo>
                    <a:pt x="2436" y="297"/>
                  </a:lnTo>
                  <a:lnTo>
                    <a:pt x="2436" y="300"/>
                  </a:lnTo>
                  <a:lnTo>
                    <a:pt x="2430" y="309"/>
                  </a:lnTo>
                  <a:lnTo>
                    <a:pt x="2425" y="315"/>
                  </a:lnTo>
                  <a:lnTo>
                    <a:pt x="2424" y="319"/>
                  </a:lnTo>
                  <a:lnTo>
                    <a:pt x="2418" y="322"/>
                  </a:lnTo>
                  <a:lnTo>
                    <a:pt x="2417" y="326"/>
                  </a:lnTo>
                  <a:lnTo>
                    <a:pt x="2417" y="332"/>
                  </a:lnTo>
                  <a:lnTo>
                    <a:pt x="2417" y="341"/>
                  </a:lnTo>
                  <a:lnTo>
                    <a:pt x="2415" y="344"/>
                  </a:lnTo>
                  <a:lnTo>
                    <a:pt x="2412" y="348"/>
                  </a:lnTo>
                  <a:lnTo>
                    <a:pt x="2410" y="351"/>
                  </a:lnTo>
                  <a:lnTo>
                    <a:pt x="2408" y="355"/>
                  </a:lnTo>
                  <a:lnTo>
                    <a:pt x="2407" y="361"/>
                  </a:lnTo>
                  <a:lnTo>
                    <a:pt x="2408" y="368"/>
                  </a:lnTo>
                  <a:lnTo>
                    <a:pt x="2408" y="375"/>
                  </a:lnTo>
                  <a:lnTo>
                    <a:pt x="2408" y="382"/>
                  </a:lnTo>
                  <a:lnTo>
                    <a:pt x="2417" y="382"/>
                  </a:lnTo>
                  <a:lnTo>
                    <a:pt x="2424" y="380"/>
                  </a:lnTo>
                  <a:lnTo>
                    <a:pt x="2427" y="378"/>
                  </a:lnTo>
                  <a:lnTo>
                    <a:pt x="2429" y="377"/>
                  </a:lnTo>
                  <a:lnTo>
                    <a:pt x="2429" y="373"/>
                  </a:lnTo>
                  <a:lnTo>
                    <a:pt x="2429" y="368"/>
                  </a:lnTo>
                  <a:lnTo>
                    <a:pt x="2442" y="361"/>
                  </a:lnTo>
                  <a:lnTo>
                    <a:pt x="2456" y="355"/>
                  </a:lnTo>
                  <a:lnTo>
                    <a:pt x="2456" y="314"/>
                  </a:lnTo>
                  <a:lnTo>
                    <a:pt x="2461" y="314"/>
                  </a:lnTo>
                  <a:lnTo>
                    <a:pt x="2466" y="314"/>
                  </a:lnTo>
                  <a:lnTo>
                    <a:pt x="2471" y="309"/>
                  </a:lnTo>
                  <a:lnTo>
                    <a:pt x="2478" y="305"/>
                  </a:lnTo>
                  <a:lnTo>
                    <a:pt x="2483" y="305"/>
                  </a:lnTo>
                  <a:lnTo>
                    <a:pt x="2490" y="307"/>
                  </a:lnTo>
                  <a:lnTo>
                    <a:pt x="2490" y="290"/>
                  </a:lnTo>
                  <a:lnTo>
                    <a:pt x="2488" y="283"/>
                  </a:lnTo>
                  <a:lnTo>
                    <a:pt x="2487" y="281"/>
                  </a:lnTo>
                  <a:lnTo>
                    <a:pt x="2483" y="280"/>
                  </a:lnTo>
                  <a:lnTo>
                    <a:pt x="2476" y="274"/>
                  </a:lnTo>
                  <a:lnTo>
                    <a:pt x="2473" y="269"/>
                  </a:lnTo>
                  <a:lnTo>
                    <a:pt x="2471" y="266"/>
                  </a:lnTo>
                  <a:lnTo>
                    <a:pt x="2471" y="259"/>
                  </a:lnTo>
                  <a:lnTo>
                    <a:pt x="2471" y="254"/>
                  </a:lnTo>
                  <a:lnTo>
                    <a:pt x="2475" y="251"/>
                  </a:lnTo>
                  <a:lnTo>
                    <a:pt x="2480" y="249"/>
                  </a:lnTo>
                  <a:lnTo>
                    <a:pt x="2488" y="245"/>
                  </a:lnTo>
                  <a:lnTo>
                    <a:pt x="2492" y="244"/>
                  </a:lnTo>
                  <a:lnTo>
                    <a:pt x="2493" y="240"/>
                  </a:lnTo>
                  <a:lnTo>
                    <a:pt x="2493" y="237"/>
                  </a:lnTo>
                  <a:lnTo>
                    <a:pt x="2497" y="230"/>
                  </a:lnTo>
                  <a:lnTo>
                    <a:pt x="2497" y="222"/>
                  </a:lnTo>
                  <a:lnTo>
                    <a:pt x="2497" y="218"/>
                  </a:lnTo>
                  <a:lnTo>
                    <a:pt x="2497" y="211"/>
                  </a:lnTo>
                  <a:lnTo>
                    <a:pt x="2505" y="210"/>
                  </a:lnTo>
                  <a:lnTo>
                    <a:pt x="2509" y="208"/>
                  </a:lnTo>
                  <a:lnTo>
                    <a:pt x="2511" y="205"/>
                  </a:lnTo>
                  <a:lnTo>
                    <a:pt x="2502" y="205"/>
                  </a:lnTo>
                  <a:lnTo>
                    <a:pt x="2499" y="199"/>
                  </a:lnTo>
                  <a:lnTo>
                    <a:pt x="2497" y="193"/>
                  </a:lnTo>
                  <a:lnTo>
                    <a:pt x="2497" y="184"/>
                  </a:lnTo>
                  <a:lnTo>
                    <a:pt x="2488" y="182"/>
                  </a:lnTo>
                  <a:lnTo>
                    <a:pt x="2485" y="181"/>
                  </a:lnTo>
                  <a:lnTo>
                    <a:pt x="2483" y="177"/>
                  </a:lnTo>
                  <a:lnTo>
                    <a:pt x="2483" y="165"/>
                  </a:lnTo>
                  <a:lnTo>
                    <a:pt x="2482" y="155"/>
                  </a:lnTo>
                  <a:lnTo>
                    <a:pt x="2480" y="150"/>
                  </a:lnTo>
                  <a:lnTo>
                    <a:pt x="2478" y="147"/>
                  </a:lnTo>
                  <a:lnTo>
                    <a:pt x="2475" y="145"/>
                  </a:lnTo>
                  <a:lnTo>
                    <a:pt x="2470" y="143"/>
                  </a:lnTo>
                  <a:lnTo>
                    <a:pt x="2470" y="148"/>
                  </a:lnTo>
                  <a:lnTo>
                    <a:pt x="2470" y="153"/>
                  </a:lnTo>
                  <a:lnTo>
                    <a:pt x="2466" y="158"/>
                  </a:lnTo>
                  <a:lnTo>
                    <a:pt x="2463" y="162"/>
                  </a:lnTo>
                  <a:lnTo>
                    <a:pt x="2458" y="164"/>
                  </a:lnTo>
                  <a:lnTo>
                    <a:pt x="2454" y="164"/>
                  </a:lnTo>
                  <a:lnTo>
                    <a:pt x="2451" y="162"/>
                  </a:lnTo>
                  <a:lnTo>
                    <a:pt x="2449" y="157"/>
                  </a:lnTo>
                  <a:lnTo>
                    <a:pt x="2451" y="150"/>
                  </a:lnTo>
                  <a:lnTo>
                    <a:pt x="2456" y="147"/>
                  </a:lnTo>
                  <a:lnTo>
                    <a:pt x="2459" y="141"/>
                  </a:lnTo>
                  <a:lnTo>
                    <a:pt x="2463" y="136"/>
                  </a:lnTo>
                  <a:lnTo>
                    <a:pt x="2465" y="128"/>
                  </a:lnTo>
                  <a:lnTo>
                    <a:pt x="2466" y="119"/>
                  </a:lnTo>
                  <a:lnTo>
                    <a:pt x="2470" y="114"/>
                  </a:lnTo>
                  <a:lnTo>
                    <a:pt x="2476" y="109"/>
                  </a:lnTo>
                  <a:lnTo>
                    <a:pt x="2475" y="102"/>
                  </a:lnTo>
                  <a:lnTo>
                    <a:pt x="2475" y="95"/>
                  </a:lnTo>
                  <a:lnTo>
                    <a:pt x="2478" y="87"/>
                  </a:lnTo>
                  <a:lnTo>
                    <a:pt x="2482" y="78"/>
                  </a:lnTo>
                  <a:lnTo>
                    <a:pt x="2483" y="73"/>
                  </a:lnTo>
                  <a:lnTo>
                    <a:pt x="2483" y="68"/>
                  </a:lnTo>
                  <a:lnTo>
                    <a:pt x="2476" y="66"/>
                  </a:lnTo>
                  <a:lnTo>
                    <a:pt x="2471" y="68"/>
                  </a:lnTo>
                  <a:lnTo>
                    <a:pt x="2463" y="72"/>
                  </a:lnTo>
                  <a:lnTo>
                    <a:pt x="2454" y="75"/>
                  </a:lnTo>
                  <a:lnTo>
                    <a:pt x="2449" y="77"/>
                  </a:lnTo>
                  <a:lnTo>
                    <a:pt x="2442" y="75"/>
                  </a:lnTo>
                  <a:lnTo>
                    <a:pt x="2441" y="80"/>
                  </a:lnTo>
                  <a:lnTo>
                    <a:pt x="2437" y="83"/>
                  </a:lnTo>
                  <a:lnTo>
                    <a:pt x="2432" y="85"/>
                  </a:lnTo>
                  <a:lnTo>
                    <a:pt x="2429" y="89"/>
                  </a:lnTo>
                  <a:lnTo>
                    <a:pt x="2427" y="92"/>
                  </a:lnTo>
                  <a:lnTo>
                    <a:pt x="2427" y="97"/>
                  </a:lnTo>
                  <a:lnTo>
                    <a:pt x="2425" y="101"/>
                  </a:lnTo>
                  <a:lnTo>
                    <a:pt x="2424" y="102"/>
                  </a:lnTo>
                  <a:lnTo>
                    <a:pt x="2422" y="102"/>
                  </a:lnTo>
                  <a:lnTo>
                    <a:pt x="2420" y="97"/>
                  </a:lnTo>
                  <a:lnTo>
                    <a:pt x="2417" y="97"/>
                  </a:lnTo>
                  <a:lnTo>
                    <a:pt x="2412" y="101"/>
                  </a:lnTo>
                  <a:lnTo>
                    <a:pt x="2405" y="102"/>
                  </a:lnTo>
                  <a:lnTo>
                    <a:pt x="2401" y="102"/>
                  </a:lnTo>
                  <a:lnTo>
                    <a:pt x="2401" y="106"/>
                  </a:lnTo>
                  <a:lnTo>
                    <a:pt x="2400" y="107"/>
                  </a:lnTo>
                  <a:lnTo>
                    <a:pt x="2393" y="109"/>
                  </a:lnTo>
                  <a:lnTo>
                    <a:pt x="2386" y="109"/>
                  </a:lnTo>
                  <a:lnTo>
                    <a:pt x="2383" y="111"/>
                  </a:lnTo>
                  <a:lnTo>
                    <a:pt x="2383" y="114"/>
                  </a:lnTo>
                  <a:lnTo>
                    <a:pt x="2384" y="121"/>
                  </a:lnTo>
                  <a:lnTo>
                    <a:pt x="2388" y="128"/>
                  </a:lnTo>
                  <a:lnTo>
                    <a:pt x="2389" y="129"/>
                  </a:lnTo>
                  <a:lnTo>
                    <a:pt x="2393" y="131"/>
                  </a:lnTo>
                  <a:lnTo>
                    <a:pt x="2396" y="131"/>
                  </a:lnTo>
                  <a:lnTo>
                    <a:pt x="2401" y="129"/>
                  </a:lnTo>
                  <a:lnTo>
                    <a:pt x="2405" y="131"/>
                  </a:lnTo>
                  <a:lnTo>
                    <a:pt x="2407" y="133"/>
                  </a:lnTo>
                  <a:lnTo>
                    <a:pt x="2407" y="135"/>
                  </a:lnTo>
                  <a:lnTo>
                    <a:pt x="2408" y="136"/>
                  </a:lnTo>
                  <a:lnTo>
                    <a:pt x="2415" y="138"/>
                  </a:lnTo>
                  <a:lnTo>
                    <a:pt x="2424" y="140"/>
                  </a:lnTo>
                  <a:lnTo>
                    <a:pt x="2432" y="143"/>
                  </a:lnTo>
                  <a:lnTo>
                    <a:pt x="2434" y="147"/>
                  </a:lnTo>
                  <a:lnTo>
                    <a:pt x="2436" y="150"/>
                  </a:lnTo>
                  <a:lnTo>
                    <a:pt x="2430" y="153"/>
                  </a:lnTo>
                  <a:lnTo>
                    <a:pt x="2427" y="157"/>
                  </a:lnTo>
                  <a:lnTo>
                    <a:pt x="2427" y="160"/>
                  </a:lnTo>
                  <a:lnTo>
                    <a:pt x="2429" y="165"/>
                  </a:lnTo>
                  <a:lnTo>
                    <a:pt x="2434" y="174"/>
                  </a:lnTo>
                  <a:lnTo>
                    <a:pt x="2436" y="179"/>
                  </a:lnTo>
                  <a:lnTo>
                    <a:pt x="2436" y="184"/>
                  </a:lnTo>
                  <a:lnTo>
                    <a:pt x="2424" y="182"/>
                  </a:lnTo>
                  <a:lnTo>
                    <a:pt x="2420" y="184"/>
                  </a:lnTo>
                  <a:lnTo>
                    <a:pt x="2418" y="184"/>
                  </a:lnTo>
                  <a:lnTo>
                    <a:pt x="2417" y="186"/>
                  </a:lnTo>
                  <a:lnTo>
                    <a:pt x="2417" y="187"/>
                  </a:lnTo>
                  <a:lnTo>
                    <a:pt x="2420" y="193"/>
                  </a:lnTo>
                  <a:lnTo>
                    <a:pt x="2425" y="205"/>
                  </a:lnTo>
                  <a:lnTo>
                    <a:pt x="2425" y="210"/>
                  </a:lnTo>
                  <a:lnTo>
                    <a:pt x="2422" y="211"/>
                  </a:lnTo>
                  <a:lnTo>
                    <a:pt x="2413" y="213"/>
                  </a:lnTo>
                  <a:lnTo>
                    <a:pt x="2407" y="213"/>
                  </a:lnTo>
                  <a:lnTo>
                    <a:pt x="2401" y="211"/>
                  </a:lnTo>
                  <a:lnTo>
                    <a:pt x="2396" y="210"/>
                  </a:lnTo>
                  <a:lnTo>
                    <a:pt x="2389" y="203"/>
                  </a:lnTo>
                  <a:lnTo>
                    <a:pt x="2381" y="198"/>
                  </a:lnTo>
                  <a:lnTo>
                    <a:pt x="2376" y="203"/>
                  </a:lnTo>
                  <a:lnTo>
                    <a:pt x="2371" y="208"/>
                  </a:lnTo>
                  <a:lnTo>
                    <a:pt x="2362" y="210"/>
                  </a:lnTo>
                  <a:lnTo>
                    <a:pt x="2354" y="211"/>
                  </a:lnTo>
                  <a:lnTo>
                    <a:pt x="2354" y="228"/>
                  </a:lnTo>
                  <a:lnTo>
                    <a:pt x="2355" y="235"/>
                  </a:lnTo>
                  <a:lnTo>
                    <a:pt x="2357" y="237"/>
                  </a:lnTo>
                  <a:lnTo>
                    <a:pt x="2360" y="239"/>
                  </a:lnTo>
                  <a:close/>
                  <a:moveTo>
                    <a:pt x="2272" y="273"/>
                  </a:moveTo>
                  <a:lnTo>
                    <a:pt x="2272" y="264"/>
                  </a:lnTo>
                  <a:lnTo>
                    <a:pt x="2275" y="259"/>
                  </a:lnTo>
                  <a:lnTo>
                    <a:pt x="2277" y="252"/>
                  </a:lnTo>
                  <a:lnTo>
                    <a:pt x="2279" y="245"/>
                  </a:lnTo>
                  <a:lnTo>
                    <a:pt x="2270" y="245"/>
                  </a:lnTo>
                  <a:lnTo>
                    <a:pt x="2263" y="247"/>
                  </a:lnTo>
                  <a:lnTo>
                    <a:pt x="2256" y="249"/>
                  </a:lnTo>
                  <a:lnTo>
                    <a:pt x="2251" y="252"/>
                  </a:lnTo>
                  <a:lnTo>
                    <a:pt x="2251" y="262"/>
                  </a:lnTo>
                  <a:lnTo>
                    <a:pt x="2253" y="266"/>
                  </a:lnTo>
                  <a:lnTo>
                    <a:pt x="2255" y="269"/>
                  </a:lnTo>
                  <a:lnTo>
                    <a:pt x="2258" y="271"/>
                  </a:lnTo>
                  <a:lnTo>
                    <a:pt x="2262" y="273"/>
                  </a:lnTo>
                  <a:lnTo>
                    <a:pt x="2272" y="273"/>
                  </a:lnTo>
                  <a:close/>
                  <a:moveTo>
                    <a:pt x="2524" y="225"/>
                  </a:moveTo>
                  <a:lnTo>
                    <a:pt x="2526" y="220"/>
                  </a:lnTo>
                  <a:lnTo>
                    <a:pt x="2529" y="216"/>
                  </a:lnTo>
                  <a:lnTo>
                    <a:pt x="2536" y="210"/>
                  </a:lnTo>
                  <a:lnTo>
                    <a:pt x="2540" y="206"/>
                  </a:lnTo>
                  <a:lnTo>
                    <a:pt x="2543" y="203"/>
                  </a:lnTo>
                  <a:lnTo>
                    <a:pt x="2545" y="198"/>
                  </a:lnTo>
                  <a:lnTo>
                    <a:pt x="2545" y="191"/>
                  </a:lnTo>
                  <a:lnTo>
                    <a:pt x="2538" y="191"/>
                  </a:lnTo>
                  <a:lnTo>
                    <a:pt x="2533" y="193"/>
                  </a:lnTo>
                  <a:lnTo>
                    <a:pt x="2524" y="198"/>
                  </a:lnTo>
                  <a:lnTo>
                    <a:pt x="2521" y="203"/>
                  </a:lnTo>
                  <a:lnTo>
                    <a:pt x="2517" y="213"/>
                  </a:lnTo>
                  <a:lnTo>
                    <a:pt x="2516" y="216"/>
                  </a:lnTo>
                  <a:lnTo>
                    <a:pt x="2517" y="222"/>
                  </a:lnTo>
                  <a:lnTo>
                    <a:pt x="2519" y="223"/>
                  </a:lnTo>
                  <a:lnTo>
                    <a:pt x="2524" y="225"/>
                  </a:lnTo>
                  <a:close/>
                  <a:moveTo>
                    <a:pt x="2483" y="129"/>
                  </a:moveTo>
                  <a:lnTo>
                    <a:pt x="2485" y="129"/>
                  </a:lnTo>
                  <a:lnTo>
                    <a:pt x="2488" y="128"/>
                  </a:lnTo>
                  <a:lnTo>
                    <a:pt x="2490" y="126"/>
                  </a:lnTo>
                  <a:lnTo>
                    <a:pt x="2490" y="123"/>
                  </a:lnTo>
                  <a:lnTo>
                    <a:pt x="2488" y="123"/>
                  </a:lnTo>
                  <a:lnTo>
                    <a:pt x="2485" y="124"/>
                  </a:lnTo>
                  <a:lnTo>
                    <a:pt x="2483" y="126"/>
                  </a:lnTo>
                  <a:lnTo>
                    <a:pt x="2483" y="129"/>
                  </a:lnTo>
                  <a:close/>
                  <a:moveTo>
                    <a:pt x="2517" y="164"/>
                  </a:moveTo>
                  <a:lnTo>
                    <a:pt x="2512" y="165"/>
                  </a:lnTo>
                  <a:lnTo>
                    <a:pt x="2511" y="167"/>
                  </a:lnTo>
                  <a:lnTo>
                    <a:pt x="2511" y="170"/>
                  </a:lnTo>
                  <a:lnTo>
                    <a:pt x="2504" y="172"/>
                  </a:lnTo>
                  <a:lnTo>
                    <a:pt x="2504" y="174"/>
                  </a:lnTo>
                  <a:lnTo>
                    <a:pt x="2505" y="176"/>
                  </a:lnTo>
                  <a:lnTo>
                    <a:pt x="2509" y="177"/>
                  </a:lnTo>
                  <a:lnTo>
                    <a:pt x="2514" y="177"/>
                  </a:lnTo>
                  <a:lnTo>
                    <a:pt x="2517" y="176"/>
                  </a:lnTo>
                  <a:lnTo>
                    <a:pt x="2519" y="170"/>
                  </a:lnTo>
                  <a:lnTo>
                    <a:pt x="2517" y="164"/>
                  </a:lnTo>
                  <a:close/>
                  <a:moveTo>
                    <a:pt x="1965" y="594"/>
                  </a:moveTo>
                  <a:lnTo>
                    <a:pt x="1971" y="595"/>
                  </a:lnTo>
                  <a:lnTo>
                    <a:pt x="1977" y="599"/>
                  </a:lnTo>
                  <a:lnTo>
                    <a:pt x="1987" y="605"/>
                  </a:lnTo>
                  <a:lnTo>
                    <a:pt x="1995" y="614"/>
                  </a:lnTo>
                  <a:lnTo>
                    <a:pt x="2006" y="621"/>
                  </a:lnTo>
                  <a:lnTo>
                    <a:pt x="2006" y="611"/>
                  </a:lnTo>
                  <a:lnTo>
                    <a:pt x="2006" y="600"/>
                  </a:lnTo>
                  <a:lnTo>
                    <a:pt x="2002" y="594"/>
                  </a:lnTo>
                  <a:lnTo>
                    <a:pt x="1999" y="587"/>
                  </a:lnTo>
                  <a:lnTo>
                    <a:pt x="1994" y="585"/>
                  </a:lnTo>
                  <a:lnTo>
                    <a:pt x="1992" y="583"/>
                  </a:lnTo>
                  <a:lnTo>
                    <a:pt x="1992" y="580"/>
                  </a:lnTo>
                  <a:lnTo>
                    <a:pt x="1990" y="575"/>
                  </a:lnTo>
                  <a:lnTo>
                    <a:pt x="1989" y="571"/>
                  </a:lnTo>
                  <a:lnTo>
                    <a:pt x="1985" y="570"/>
                  </a:lnTo>
                  <a:lnTo>
                    <a:pt x="1980" y="568"/>
                  </a:lnTo>
                  <a:lnTo>
                    <a:pt x="1970" y="566"/>
                  </a:lnTo>
                  <a:lnTo>
                    <a:pt x="1958" y="566"/>
                  </a:lnTo>
                  <a:lnTo>
                    <a:pt x="1958" y="573"/>
                  </a:lnTo>
                  <a:lnTo>
                    <a:pt x="1961" y="580"/>
                  </a:lnTo>
                  <a:lnTo>
                    <a:pt x="1965" y="585"/>
                  </a:lnTo>
                  <a:lnTo>
                    <a:pt x="1965" y="594"/>
                  </a:lnTo>
                  <a:close/>
                  <a:moveTo>
                    <a:pt x="2012" y="573"/>
                  </a:moveTo>
                  <a:lnTo>
                    <a:pt x="2014" y="568"/>
                  </a:lnTo>
                  <a:lnTo>
                    <a:pt x="2016" y="566"/>
                  </a:lnTo>
                  <a:lnTo>
                    <a:pt x="2019" y="566"/>
                  </a:lnTo>
                  <a:lnTo>
                    <a:pt x="2019" y="553"/>
                  </a:lnTo>
                  <a:lnTo>
                    <a:pt x="2006" y="553"/>
                  </a:lnTo>
                  <a:lnTo>
                    <a:pt x="2004" y="559"/>
                  </a:lnTo>
                  <a:lnTo>
                    <a:pt x="2002" y="566"/>
                  </a:lnTo>
                  <a:lnTo>
                    <a:pt x="1999" y="571"/>
                  </a:lnTo>
                  <a:lnTo>
                    <a:pt x="1999" y="580"/>
                  </a:lnTo>
                  <a:lnTo>
                    <a:pt x="2004" y="580"/>
                  </a:lnTo>
                  <a:lnTo>
                    <a:pt x="2007" y="578"/>
                  </a:lnTo>
                  <a:lnTo>
                    <a:pt x="2011" y="576"/>
                  </a:lnTo>
                  <a:lnTo>
                    <a:pt x="2012" y="573"/>
                  </a:lnTo>
                  <a:close/>
                  <a:moveTo>
                    <a:pt x="2115" y="587"/>
                  </a:moveTo>
                  <a:lnTo>
                    <a:pt x="2120" y="585"/>
                  </a:lnTo>
                  <a:lnTo>
                    <a:pt x="2123" y="582"/>
                  </a:lnTo>
                  <a:lnTo>
                    <a:pt x="2129" y="573"/>
                  </a:lnTo>
                  <a:lnTo>
                    <a:pt x="2122" y="573"/>
                  </a:lnTo>
                  <a:lnTo>
                    <a:pt x="2115" y="573"/>
                  </a:lnTo>
                  <a:lnTo>
                    <a:pt x="2110" y="575"/>
                  </a:lnTo>
                  <a:lnTo>
                    <a:pt x="2106" y="578"/>
                  </a:lnTo>
                  <a:lnTo>
                    <a:pt x="2103" y="582"/>
                  </a:lnTo>
                  <a:lnTo>
                    <a:pt x="2101" y="587"/>
                  </a:lnTo>
                  <a:lnTo>
                    <a:pt x="2101" y="594"/>
                  </a:lnTo>
                  <a:lnTo>
                    <a:pt x="2101" y="600"/>
                  </a:lnTo>
                  <a:lnTo>
                    <a:pt x="2106" y="600"/>
                  </a:lnTo>
                  <a:lnTo>
                    <a:pt x="2111" y="597"/>
                  </a:lnTo>
                  <a:lnTo>
                    <a:pt x="2115" y="594"/>
                  </a:lnTo>
                  <a:lnTo>
                    <a:pt x="2115" y="587"/>
                  </a:lnTo>
                  <a:close/>
                  <a:moveTo>
                    <a:pt x="1978" y="662"/>
                  </a:moveTo>
                  <a:lnTo>
                    <a:pt x="1978" y="655"/>
                  </a:lnTo>
                  <a:lnTo>
                    <a:pt x="1978" y="650"/>
                  </a:lnTo>
                  <a:lnTo>
                    <a:pt x="1975" y="648"/>
                  </a:lnTo>
                  <a:lnTo>
                    <a:pt x="1971" y="645"/>
                  </a:lnTo>
                  <a:lnTo>
                    <a:pt x="1968" y="643"/>
                  </a:lnTo>
                  <a:lnTo>
                    <a:pt x="1965" y="640"/>
                  </a:lnTo>
                  <a:lnTo>
                    <a:pt x="1965" y="634"/>
                  </a:lnTo>
                  <a:lnTo>
                    <a:pt x="1965" y="628"/>
                  </a:lnTo>
                  <a:lnTo>
                    <a:pt x="1937" y="628"/>
                  </a:lnTo>
                  <a:lnTo>
                    <a:pt x="1937" y="631"/>
                  </a:lnTo>
                  <a:lnTo>
                    <a:pt x="1936" y="633"/>
                  </a:lnTo>
                  <a:lnTo>
                    <a:pt x="1931" y="634"/>
                  </a:lnTo>
                  <a:lnTo>
                    <a:pt x="1931" y="641"/>
                  </a:lnTo>
                  <a:lnTo>
                    <a:pt x="1936" y="645"/>
                  </a:lnTo>
                  <a:lnTo>
                    <a:pt x="1941" y="648"/>
                  </a:lnTo>
                  <a:lnTo>
                    <a:pt x="1949" y="657"/>
                  </a:lnTo>
                  <a:lnTo>
                    <a:pt x="1954" y="660"/>
                  </a:lnTo>
                  <a:lnTo>
                    <a:pt x="1961" y="662"/>
                  </a:lnTo>
                  <a:lnTo>
                    <a:pt x="1968" y="663"/>
                  </a:lnTo>
                  <a:lnTo>
                    <a:pt x="1978" y="662"/>
                  </a:lnTo>
                  <a:close/>
                  <a:moveTo>
                    <a:pt x="2012" y="634"/>
                  </a:moveTo>
                  <a:lnTo>
                    <a:pt x="2011" y="640"/>
                  </a:lnTo>
                  <a:lnTo>
                    <a:pt x="2009" y="641"/>
                  </a:lnTo>
                  <a:lnTo>
                    <a:pt x="2006" y="641"/>
                  </a:lnTo>
                  <a:lnTo>
                    <a:pt x="2002" y="643"/>
                  </a:lnTo>
                  <a:lnTo>
                    <a:pt x="2000" y="646"/>
                  </a:lnTo>
                  <a:lnTo>
                    <a:pt x="1999" y="655"/>
                  </a:lnTo>
                  <a:lnTo>
                    <a:pt x="2002" y="662"/>
                  </a:lnTo>
                  <a:lnTo>
                    <a:pt x="2007" y="667"/>
                  </a:lnTo>
                  <a:lnTo>
                    <a:pt x="2016" y="669"/>
                  </a:lnTo>
                  <a:lnTo>
                    <a:pt x="2026" y="669"/>
                  </a:lnTo>
                  <a:lnTo>
                    <a:pt x="2023" y="655"/>
                  </a:lnTo>
                  <a:lnTo>
                    <a:pt x="2021" y="645"/>
                  </a:lnTo>
                  <a:lnTo>
                    <a:pt x="2023" y="634"/>
                  </a:lnTo>
                  <a:lnTo>
                    <a:pt x="2026" y="621"/>
                  </a:lnTo>
                  <a:lnTo>
                    <a:pt x="2019" y="621"/>
                  </a:lnTo>
                  <a:lnTo>
                    <a:pt x="2016" y="624"/>
                  </a:lnTo>
                  <a:lnTo>
                    <a:pt x="2012" y="629"/>
                  </a:lnTo>
                  <a:lnTo>
                    <a:pt x="2012" y="634"/>
                  </a:lnTo>
                  <a:close/>
                  <a:moveTo>
                    <a:pt x="2040" y="655"/>
                  </a:moveTo>
                  <a:lnTo>
                    <a:pt x="2041" y="651"/>
                  </a:lnTo>
                  <a:lnTo>
                    <a:pt x="2043" y="650"/>
                  </a:lnTo>
                  <a:lnTo>
                    <a:pt x="2048" y="646"/>
                  </a:lnTo>
                  <a:lnTo>
                    <a:pt x="2055" y="645"/>
                  </a:lnTo>
                  <a:lnTo>
                    <a:pt x="2060" y="641"/>
                  </a:lnTo>
                  <a:lnTo>
                    <a:pt x="2088" y="641"/>
                  </a:lnTo>
                  <a:lnTo>
                    <a:pt x="2088" y="636"/>
                  </a:lnTo>
                  <a:lnTo>
                    <a:pt x="2091" y="633"/>
                  </a:lnTo>
                  <a:lnTo>
                    <a:pt x="2094" y="631"/>
                  </a:lnTo>
                  <a:lnTo>
                    <a:pt x="2100" y="629"/>
                  </a:lnTo>
                  <a:lnTo>
                    <a:pt x="2103" y="628"/>
                  </a:lnTo>
                  <a:lnTo>
                    <a:pt x="2106" y="624"/>
                  </a:lnTo>
                  <a:lnTo>
                    <a:pt x="2108" y="621"/>
                  </a:lnTo>
                  <a:lnTo>
                    <a:pt x="2108" y="614"/>
                  </a:lnTo>
                  <a:lnTo>
                    <a:pt x="2103" y="614"/>
                  </a:lnTo>
                  <a:lnTo>
                    <a:pt x="2101" y="611"/>
                  </a:lnTo>
                  <a:lnTo>
                    <a:pt x="2098" y="609"/>
                  </a:lnTo>
                  <a:lnTo>
                    <a:pt x="2094" y="607"/>
                  </a:lnTo>
                  <a:lnTo>
                    <a:pt x="2094" y="609"/>
                  </a:lnTo>
                  <a:lnTo>
                    <a:pt x="2093" y="611"/>
                  </a:lnTo>
                  <a:lnTo>
                    <a:pt x="2088" y="614"/>
                  </a:lnTo>
                  <a:lnTo>
                    <a:pt x="2081" y="614"/>
                  </a:lnTo>
                  <a:lnTo>
                    <a:pt x="2074" y="614"/>
                  </a:lnTo>
                  <a:lnTo>
                    <a:pt x="2072" y="609"/>
                  </a:lnTo>
                  <a:lnTo>
                    <a:pt x="2070" y="607"/>
                  </a:lnTo>
                  <a:lnTo>
                    <a:pt x="2067" y="607"/>
                  </a:lnTo>
                  <a:lnTo>
                    <a:pt x="2065" y="611"/>
                  </a:lnTo>
                  <a:lnTo>
                    <a:pt x="2064" y="614"/>
                  </a:lnTo>
                  <a:lnTo>
                    <a:pt x="2055" y="616"/>
                  </a:lnTo>
                  <a:lnTo>
                    <a:pt x="2052" y="617"/>
                  </a:lnTo>
                  <a:lnTo>
                    <a:pt x="2048" y="619"/>
                  </a:lnTo>
                  <a:lnTo>
                    <a:pt x="2047" y="623"/>
                  </a:lnTo>
                  <a:lnTo>
                    <a:pt x="2047" y="628"/>
                  </a:lnTo>
                  <a:lnTo>
                    <a:pt x="2043" y="628"/>
                  </a:lnTo>
                  <a:lnTo>
                    <a:pt x="2038" y="631"/>
                  </a:lnTo>
                  <a:lnTo>
                    <a:pt x="2035" y="634"/>
                  </a:lnTo>
                  <a:lnTo>
                    <a:pt x="2033" y="640"/>
                  </a:lnTo>
                  <a:lnTo>
                    <a:pt x="2031" y="645"/>
                  </a:lnTo>
                  <a:lnTo>
                    <a:pt x="2033" y="650"/>
                  </a:lnTo>
                  <a:lnTo>
                    <a:pt x="2035" y="653"/>
                  </a:lnTo>
                  <a:lnTo>
                    <a:pt x="2040" y="655"/>
                  </a:lnTo>
                  <a:close/>
                  <a:moveTo>
                    <a:pt x="2047" y="709"/>
                  </a:moveTo>
                  <a:lnTo>
                    <a:pt x="2050" y="708"/>
                  </a:lnTo>
                  <a:lnTo>
                    <a:pt x="2055" y="704"/>
                  </a:lnTo>
                  <a:lnTo>
                    <a:pt x="2060" y="703"/>
                  </a:lnTo>
                  <a:lnTo>
                    <a:pt x="2064" y="703"/>
                  </a:lnTo>
                  <a:lnTo>
                    <a:pt x="2067" y="703"/>
                  </a:lnTo>
                  <a:lnTo>
                    <a:pt x="2067" y="696"/>
                  </a:lnTo>
                  <a:lnTo>
                    <a:pt x="2064" y="692"/>
                  </a:lnTo>
                  <a:lnTo>
                    <a:pt x="2062" y="687"/>
                  </a:lnTo>
                  <a:lnTo>
                    <a:pt x="2060" y="682"/>
                  </a:lnTo>
                  <a:lnTo>
                    <a:pt x="2057" y="677"/>
                  </a:lnTo>
                  <a:lnTo>
                    <a:pt x="2055" y="670"/>
                  </a:lnTo>
                  <a:lnTo>
                    <a:pt x="2052" y="665"/>
                  </a:lnTo>
                  <a:lnTo>
                    <a:pt x="2050" y="663"/>
                  </a:lnTo>
                  <a:lnTo>
                    <a:pt x="2047" y="662"/>
                  </a:lnTo>
                  <a:lnTo>
                    <a:pt x="2045" y="663"/>
                  </a:lnTo>
                  <a:lnTo>
                    <a:pt x="2043" y="665"/>
                  </a:lnTo>
                  <a:lnTo>
                    <a:pt x="2040" y="669"/>
                  </a:lnTo>
                  <a:lnTo>
                    <a:pt x="2035" y="670"/>
                  </a:lnTo>
                  <a:lnTo>
                    <a:pt x="2033" y="672"/>
                  </a:lnTo>
                  <a:lnTo>
                    <a:pt x="2033" y="675"/>
                  </a:lnTo>
                  <a:lnTo>
                    <a:pt x="2031" y="679"/>
                  </a:lnTo>
                  <a:lnTo>
                    <a:pt x="2029" y="682"/>
                  </a:lnTo>
                  <a:lnTo>
                    <a:pt x="2026" y="686"/>
                  </a:lnTo>
                  <a:lnTo>
                    <a:pt x="2026" y="689"/>
                  </a:lnTo>
                  <a:lnTo>
                    <a:pt x="2024" y="694"/>
                  </a:lnTo>
                  <a:lnTo>
                    <a:pt x="2023" y="696"/>
                  </a:lnTo>
                  <a:lnTo>
                    <a:pt x="2019" y="696"/>
                  </a:lnTo>
                  <a:lnTo>
                    <a:pt x="2019" y="699"/>
                  </a:lnTo>
                  <a:lnTo>
                    <a:pt x="2019" y="703"/>
                  </a:lnTo>
                  <a:lnTo>
                    <a:pt x="2019" y="708"/>
                  </a:lnTo>
                  <a:lnTo>
                    <a:pt x="2019" y="709"/>
                  </a:lnTo>
                  <a:lnTo>
                    <a:pt x="2023" y="711"/>
                  </a:lnTo>
                  <a:lnTo>
                    <a:pt x="2024" y="709"/>
                  </a:lnTo>
                  <a:lnTo>
                    <a:pt x="2029" y="708"/>
                  </a:lnTo>
                  <a:lnTo>
                    <a:pt x="2035" y="704"/>
                  </a:lnTo>
                  <a:lnTo>
                    <a:pt x="2040" y="703"/>
                  </a:lnTo>
                  <a:lnTo>
                    <a:pt x="2040" y="704"/>
                  </a:lnTo>
                  <a:lnTo>
                    <a:pt x="2041" y="706"/>
                  </a:lnTo>
                  <a:lnTo>
                    <a:pt x="2047" y="709"/>
                  </a:lnTo>
                  <a:close/>
                  <a:moveTo>
                    <a:pt x="750" y="1112"/>
                  </a:moveTo>
                  <a:lnTo>
                    <a:pt x="748" y="1122"/>
                  </a:lnTo>
                  <a:lnTo>
                    <a:pt x="750" y="1129"/>
                  </a:lnTo>
                  <a:lnTo>
                    <a:pt x="754" y="1134"/>
                  </a:lnTo>
                  <a:lnTo>
                    <a:pt x="759" y="1138"/>
                  </a:lnTo>
                  <a:lnTo>
                    <a:pt x="764" y="1141"/>
                  </a:lnTo>
                  <a:lnTo>
                    <a:pt x="767" y="1146"/>
                  </a:lnTo>
                  <a:lnTo>
                    <a:pt x="771" y="1151"/>
                  </a:lnTo>
                  <a:lnTo>
                    <a:pt x="771" y="1160"/>
                  </a:lnTo>
                  <a:lnTo>
                    <a:pt x="777" y="1160"/>
                  </a:lnTo>
                  <a:lnTo>
                    <a:pt x="783" y="1162"/>
                  </a:lnTo>
                  <a:lnTo>
                    <a:pt x="791" y="1167"/>
                  </a:lnTo>
                  <a:lnTo>
                    <a:pt x="791" y="1160"/>
                  </a:lnTo>
                  <a:lnTo>
                    <a:pt x="789" y="1155"/>
                  </a:lnTo>
                  <a:lnTo>
                    <a:pt x="784" y="1146"/>
                  </a:lnTo>
                  <a:lnTo>
                    <a:pt x="784" y="1143"/>
                  </a:lnTo>
                  <a:lnTo>
                    <a:pt x="788" y="1139"/>
                  </a:lnTo>
                  <a:lnTo>
                    <a:pt x="789" y="1136"/>
                  </a:lnTo>
                  <a:lnTo>
                    <a:pt x="791" y="1133"/>
                  </a:lnTo>
                  <a:lnTo>
                    <a:pt x="781" y="1127"/>
                  </a:lnTo>
                  <a:lnTo>
                    <a:pt x="772" y="1121"/>
                  </a:lnTo>
                  <a:lnTo>
                    <a:pt x="764" y="1114"/>
                  </a:lnTo>
                  <a:lnTo>
                    <a:pt x="757" y="1112"/>
                  </a:lnTo>
                  <a:lnTo>
                    <a:pt x="750" y="1112"/>
                  </a:lnTo>
                  <a:close/>
                  <a:moveTo>
                    <a:pt x="702" y="1269"/>
                  </a:moveTo>
                  <a:lnTo>
                    <a:pt x="709" y="1269"/>
                  </a:lnTo>
                  <a:lnTo>
                    <a:pt x="713" y="1271"/>
                  </a:lnTo>
                  <a:lnTo>
                    <a:pt x="713" y="1272"/>
                  </a:lnTo>
                  <a:lnTo>
                    <a:pt x="713" y="1274"/>
                  </a:lnTo>
                  <a:lnTo>
                    <a:pt x="709" y="1276"/>
                  </a:lnTo>
                  <a:lnTo>
                    <a:pt x="709" y="1283"/>
                  </a:lnTo>
                  <a:lnTo>
                    <a:pt x="709" y="1289"/>
                  </a:lnTo>
                  <a:lnTo>
                    <a:pt x="709" y="1293"/>
                  </a:lnTo>
                  <a:lnTo>
                    <a:pt x="711" y="1295"/>
                  </a:lnTo>
                  <a:lnTo>
                    <a:pt x="716" y="1296"/>
                  </a:lnTo>
                  <a:lnTo>
                    <a:pt x="719" y="1289"/>
                  </a:lnTo>
                  <a:lnTo>
                    <a:pt x="725" y="1283"/>
                  </a:lnTo>
                  <a:lnTo>
                    <a:pt x="728" y="1279"/>
                  </a:lnTo>
                  <a:lnTo>
                    <a:pt x="733" y="1277"/>
                  </a:lnTo>
                  <a:lnTo>
                    <a:pt x="738" y="1276"/>
                  </a:lnTo>
                  <a:lnTo>
                    <a:pt x="743" y="1276"/>
                  </a:lnTo>
                  <a:lnTo>
                    <a:pt x="743" y="1262"/>
                  </a:lnTo>
                  <a:lnTo>
                    <a:pt x="742" y="1262"/>
                  </a:lnTo>
                  <a:lnTo>
                    <a:pt x="740" y="1260"/>
                  </a:lnTo>
                  <a:lnTo>
                    <a:pt x="738" y="1255"/>
                  </a:lnTo>
                  <a:lnTo>
                    <a:pt x="738" y="1252"/>
                  </a:lnTo>
                  <a:lnTo>
                    <a:pt x="740" y="1250"/>
                  </a:lnTo>
                  <a:lnTo>
                    <a:pt x="743" y="1249"/>
                  </a:lnTo>
                  <a:lnTo>
                    <a:pt x="743" y="1242"/>
                  </a:lnTo>
                  <a:lnTo>
                    <a:pt x="745" y="1237"/>
                  </a:lnTo>
                  <a:lnTo>
                    <a:pt x="747" y="1235"/>
                  </a:lnTo>
                  <a:lnTo>
                    <a:pt x="750" y="1235"/>
                  </a:lnTo>
                  <a:lnTo>
                    <a:pt x="750" y="1214"/>
                  </a:lnTo>
                  <a:lnTo>
                    <a:pt x="755" y="1213"/>
                  </a:lnTo>
                  <a:lnTo>
                    <a:pt x="759" y="1211"/>
                  </a:lnTo>
                  <a:lnTo>
                    <a:pt x="760" y="1208"/>
                  </a:lnTo>
                  <a:lnTo>
                    <a:pt x="762" y="1204"/>
                  </a:lnTo>
                  <a:lnTo>
                    <a:pt x="764" y="1192"/>
                  </a:lnTo>
                  <a:lnTo>
                    <a:pt x="764" y="1180"/>
                  </a:lnTo>
                  <a:lnTo>
                    <a:pt x="760" y="1170"/>
                  </a:lnTo>
                  <a:lnTo>
                    <a:pt x="754" y="1163"/>
                  </a:lnTo>
                  <a:lnTo>
                    <a:pt x="748" y="1155"/>
                  </a:lnTo>
                  <a:lnTo>
                    <a:pt x="743" y="1146"/>
                  </a:lnTo>
                  <a:lnTo>
                    <a:pt x="743" y="1136"/>
                  </a:lnTo>
                  <a:lnTo>
                    <a:pt x="742" y="1127"/>
                  </a:lnTo>
                  <a:lnTo>
                    <a:pt x="737" y="1122"/>
                  </a:lnTo>
                  <a:lnTo>
                    <a:pt x="730" y="1119"/>
                  </a:lnTo>
                  <a:lnTo>
                    <a:pt x="730" y="1146"/>
                  </a:lnTo>
                  <a:lnTo>
                    <a:pt x="731" y="1158"/>
                  </a:lnTo>
                  <a:lnTo>
                    <a:pt x="733" y="1163"/>
                  </a:lnTo>
                  <a:lnTo>
                    <a:pt x="737" y="1167"/>
                  </a:lnTo>
                  <a:lnTo>
                    <a:pt x="733" y="1168"/>
                  </a:lnTo>
                  <a:lnTo>
                    <a:pt x="731" y="1172"/>
                  </a:lnTo>
                  <a:lnTo>
                    <a:pt x="730" y="1180"/>
                  </a:lnTo>
                  <a:lnTo>
                    <a:pt x="716" y="1180"/>
                  </a:lnTo>
                  <a:lnTo>
                    <a:pt x="716" y="1191"/>
                  </a:lnTo>
                  <a:lnTo>
                    <a:pt x="714" y="1199"/>
                  </a:lnTo>
                  <a:lnTo>
                    <a:pt x="709" y="1204"/>
                  </a:lnTo>
                  <a:lnTo>
                    <a:pt x="702" y="1208"/>
                  </a:lnTo>
                  <a:lnTo>
                    <a:pt x="702" y="1223"/>
                  </a:lnTo>
                  <a:lnTo>
                    <a:pt x="702" y="1238"/>
                  </a:lnTo>
                  <a:lnTo>
                    <a:pt x="701" y="1254"/>
                  </a:lnTo>
                  <a:lnTo>
                    <a:pt x="702" y="1269"/>
                  </a:lnTo>
                  <a:close/>
                  <a:moveTo>
                    <a:pt x="661" y="1371"/>
                  </a:moveTo>
                  <a:lnTo>
                    <a:pt x="660" y="1364"/>
                  </a:lnTo>
                  <a:lnTo>
                    <a:pt x="661" y="1359"/>
                  </a:lnTo>
                  <a:lnTo>
                    <a:pt x="665" y="1351"/>
                  </a:lnTo>
                  <a:lnTo>
                    <a:pt x="668" y="1342"/>
                  </a:lnTo>
                  <a:lnTo>
                    <a:pt x="668" y="1337"/>
                  </a:lnTo>
                  <a:lnTo>
                    <a:pt x="668" y="1330"/>
                  </a:lnTo>
                  <a:lnTo>
                    <a:pt x="675" y="1330"/>
                  </a:lnTo>
                  <a:lnTo>
                    <a:pt x="677" y="1325"/>
                  </a:lnTo>
                  <a:lnTo>
                    <a:pt x="679" y="1324"/>
                  </a:lnTo>
                  <a:lnTo>
                    <a:pt x="682" y="1324"/>
                  </a:lnTo>
                  <a:lnTo>
                    <a:pt x="684" y="1318"/>
                  </a:lnTo>
                  <a:lnTo>
                    <a:pt x="685" y="1317"/>
                  </a:lnTo>
                  <a:lnTo>
                    <a:pt x="689" y="1317"/>
                  </a:lnTo>
                  <a:lnTo>
                    <a:pt x="690" y="1312"/>
                  </a:lnTo>
                  <a:lnTo>
                    <a:pt x="692" y="1310"/>
                  </a:lnTo>
                  <a:lnTo>
                    <a:pt x="696" y="1310"/>
                  </a:lnTo>
                  <a:lnTo>
                    <a:pt x="696" y="1305"/>
                  </a:lnTo>
                  <a:lnTo>
                    <a:pt x="696" y="1300"/>
                  </a:lnTo>
                  <a:lnTo>
                    <a:pt x="690" y="1295"/>
                  </a:lnTo>
                  <a:lnTo>
                    <a:pt x="687" y="1288"/>
                  </a:lnTo>
                  <a:lnTo>
                    <a:pt x="687" y="1283"/>
                  </a:lnTo>
                  <a:lnTo>
                    <a:pt x="689" y="1276"/>
                  </a:lnTo>
                  <a:lnTo>
                    <a:pt x="682" y="1276"/>
                  </a:lnTo>
                  <a:lnTo>
                    <a:pt x="677" y="1277"/>
                  </a:lnTo>
                  <a:lnTo>
                    <a:pt x="675" y="1281"/>
                  </a:lnTo>
                  <a:lnTo>
                    <a:pt x="673" y="1284"/>
                  </a:lnTo>
                  <a:lnTo>
                    <a:pt x="672" y="1289"/>
                  </a:lnTo>
                  <a:lnTo>
                    <a:pt x="670" y="1293"/>
                  </a:lnTo>
                  <a:lnTo>
                    <a:pt x="667" y="1296"/>
                  </a:lnTo>
                  <a:lnTo>
                    <a:pt x="661" y="1296"/>
                  </a:lnTo>
                  <a:lnTo>
                    <a:pt x="660" y="1301"/>
                  </a:lnTo>
                  <a:lnTo>
                    <a:pt x="658" y="1303"/>
                  </a:lnTo>
                  <a:lnTo>
                    <a:pt x="655" y="1303"/>
                  </a:lnTo>
                  <a:lnTo>
                    <a:pt x="655" y="1313"/>
                  </a:lnTo>
                  <a:lnTo>
                    <a:pt x="653" y="1322"/>
                  </a:lnTo>
                  <a:lnTo>
                    <a:pt x="648" y="1327"/>
                  </a:lnTo>
                  <a:lnTo>
                    <a:pt x="641" y="1330"/>
                  </a:lnTo>
                  <a:lnTo>
                    <a:pt x="644" y="1342"/>
                  </a:lnTo>
                  <a:lnTo>
                    <a:pt x="646" y="1356"/>
                  </a:lnTo>
                  <a:lnTo>
                    <a:pt x="650" y="1361"/>
                  </a:lnTo>
                  <a:lnTo>
                    <a:pt x="651" y="1366"/>
                  </a:lnTo>
                  <a:lnTo>
                    <a:pt x="656" y="1370"/>
                  </a:lnTo>
                  <a:lnTo>
                    <a:pt x="661" y="1371"/>
                  </a:lnTo>
                  <a:close/>
                  <a:moveTo>
                    <a:pt x="846" y="996"/>
                  </a:moveTo>
                  <a:lnTo>
                    <a:pt x="846" y="982"/>
                  </a:lnTo>
                  <a:lnTo>
                    <a:pt x="825" y="982"/>
                  </a:lnTo>
                  <a:lnTo>
                    <a:pt x="825" y="988"/>
                  </a:lnTo>
                  <a:lnTo>
                    <a:pt x="825" y="991"/>
                  </a:lnTo>
                  <a:lnTo>
                    <a:pt x="827" y="993"/>
                  </a:lnTo>
                  <a:lnTo>
                    <a:pt x="830" y="994"/>
                  </a:lnTo>
                  <a:lnTo>
                    <a:pt x="837" y="996"/>
                  </a:lnTo>
                  <a:lnTo>
                    <a:pt x="846" y="996"/>
                  </a:lnTo>
                  <a:close/>
                  <a:moveTo>
                    <a:pt x="757" y="1058"/>
                  </a:moveTo>
                  <a:lnTo>
                    <a:pt x="759" y="1061"/>
                  </a:lnTo>
                  <a:lnTo>
                    <a:pt x="760" y="1064"/>
                  </a:lnTo>
                  <a:lnTo>
                    <a:pt x="762" y="1068"/>
                  </a:lnTo>
                  <a:lnTo>
                    <a:pt x="764" y="1071"/>
                  </a:lnTo>
                  <a:lnTo>
                    <a:pt x="767" y="1073"/>
                  </a:lnTo>
                  <a:lnTo>
                    <a:pt x="772" y="1073"/>
                  </a:lnTo>
                  <a:lnTo>
                    <a:pt x="776" y="1073"/>
                  </a:lnTo>
                  <a:lnTo>
                    <a:pt x="777" y="1075"/>
                  </a:lnTo>
                  <a:lnTo>
                    <a:pt x="777" y="1078"/>
                  </a:lnTo>
                  <a:lnTo>
                    <a:pt x="776" y="1081"/>
                  </a:lnTo>
                  <a:lnTo>
                    <a:pt x="772" y="1083"/>
                  </a:lnTo>
                  <a:lnTo>
                    <a:pt x="767" y="1088"/>
                  </a:lnTo>
                  <a:lnTo>
                    <a:pt x="764" y="1090"/>
                  </a:lnTo>
                  <a:lnTo>
                    <a:pt x="762" y="1093"/>
                  </a:lnTo>
                  <a:lnTo>
                    <a:pt x="762" y="1098"/>
                  </a:lnTo>
                  <a:lnTo>
                    <a:pt x="764" y="1105"/>
                  </a:lnTo>
                  <a:lnTo>
                    <a:pt x="779" y="1110"/>
                  </a:lnTo>
                  <a:lnTo>
                    <a:pt x="798" y="1112"/>
                  </a:lnTo>
                  <a:lnTo>
                    <a:pt x="808" y="1112"/>
                  </a:lnTo>
                  <a:lnTo>
                    <a:pt x="817" y="1110"/>
                  </a:lnTo>
                  <a:lnTo>
                    <a:pt x="822" y="1105"/>
                  </a:lnTo>
                  <a:lnTo>
                    <a:pt x="823" y="1102"/>
                  </a:lnTo>
                  <a:lnTo>
                    <a:pt x="825" y="1098"/>
                  </a:lnTo>
                  <a:lnTo>
                    <a:pt x="818" y="1098"/>
                  </a:lnTo>
                  <a:lnTo>
                    <a:pt x="812" y="1098"/>
                  </a:lnTo>
                  <a:lnTo>
                    <a:pt x="806" y="1097"/>
                  </a:lnTo>
                  <a:lnTo>
                    <a:pt x="805" y="1092"/>
                  </a:lnTo>
                  <a:lnTo>
                    <a:pt x="832" y="1092"/>
                  </a:lnTo>
                  <a:lnTo>
                    <a:pt x="834" y="1087"/>
                  </a:lnTo>
                  <a:lnTo>
                    <a:pt x="832" y="1081"/>
                  </a:lnTo>
                  <a:lnTo>
                    <a:pt x="829" y="1076"/>
                  </a:lnTo>
                  <a:lnTo>
                    <a:pt x="823" y="1075"/>
                  </a:lnTo>
                  <a:lnTo>
                    <a:pt x="820" y="1071"/>
                  </a:lnTo>
                  <a:lnTo>
                    <a:pt x="818" y="1069"/>
                  </a:lnTo>
                  <a:lnTo>
                    <a:pt x="820" y="1066"/>
                  </a:lnTo>
                  <a:lnTo>
                    <a:pt x="825" y="1064"/>
                  </a:lnTo>
                  <a:lnTo>
                    <a:pt x="834" y="1069"/>
                  </a:lnTo>
                  <a:lnTo>
                    <a:pt x="839" y="1071"/>
                  </a:lnTo>
                  <a:lnTo>
                    <a:pt x="846" y="1071"/>
                  </a:lnTo>
                  <a:lnTo>
                    <a:pt x="849" y="1069"/>
                  </a:lnTo>
                  <a:lnTo>
                    <a:pt x="852" y="1068"/>
                  </a:lnTo>
                  <a:lnTo>
                    <a:pt x="854" y="1066"/>
                  </a:lnTo>
                  <a:lnTo>
                    <a:pt x="859" y="1064"/>
                  </a:lnTo>
                  <a:lnTo>
                    <a:pt x="859" y="1059"/>
                  </a:lnTo>
                  <a:lnTo>
                    <a:pt x="858" y="1056"/>
                  </a:lnTo>
                  <a:lnTo>
                    <a:pt x="856" y="1052"/>
                  </a:lnTo>
                  <a:lnTo>
                    <a:pt x="852" y="1051"/>
                  </a:lnTo>
                  <a:lnTo>
                    <a:pt x="847" y="1049"/>
                  </a:lnTo>
                  <a:lnTo>
                    <a:pt x="846" y="1047"/>
                  </a:lnTo>
                  <a:lnTo>
                    <a:pt x="846" y="1044"/>
                  </a:lnTo>
                  <a:lnTo>
                    <a:pt x="837" y="1040"/>
                  </a:lnTo>
                  <a:lnTo>
                    <a:pt x="830" y="1035"/>
                  </a:lnTo>
                  <a:lnTo>
                    <a:pt x="822" y="1032"/>
                  </a:lnTo>
                  <a:lnTo>
                    <a:pt x="817" y="1030"/>
                  </a:lnTo>
                  <a:lnTo>
                    <a:pt x="812" y="1030"/>
                  </a:lnTo>
                  <a:lnTo>
                    <a:pt x="812" y="1035"/>
                  </a:lnTo>
                  <a:lnTo>
                    <a:pt x="810" y="1039"/>
                  </a:lnTo>
                  <a:lnTo>
                    <a:pt x="808" y="1042"/>
                  </a:lnTo>
                  <a:lnTo>
                    <a:pt x="805" y="1044"/>
                  </a:lnTo>
                  <a:lnTo>
                    <a:pt x="805" y="1035"/>
                  </a:lnTo>
                  <a:lnTo>
                    <a:pt x="803" y="1029"/>
                  </a:lnTo>
                  <a:lnTo>
                    <a:pt x="798" y="1025"/>
                  </a:lnTo>
                  <a:lnTo>
                    <a:pt x="791" y="1023"/>
                  </a:lnTo>
                  <a:lnTo>
                    <a:pt x="788" y="1025"/>
                  </a:lnTo>
                  <a:lnTo>
                    <a:pt x="788" y="1027"/>
                  </a:lnTo>
                  <a:lnTo>
                    <a:pt x="788" y="1030"/>
                  </a:lnTo>
                  <a:lnTo>
                    <a:pt x="789" y="1035"/>
                  </a:lnTo>
                  <a:lnTo>
                    <a:pt x="788" y="1035"/>
                  </a:lnTo>
                  <a:lnTo>
                    <a:pt x="784" y="1037"/>
                  </a:lnTo>
                  <a:lnTo>
                    <a:pt x="781" y="1037"/>
                  </a:lnTo>
                  <a:lnTo>
                    <a:pt x="779" y="1032"/>
                  </a:lnTo>
                  <a:lnTo>
                    <a:pt x="779" y="1027"/>
                  </a:lnTo>
                  <a:lnTo>
                    <a:pt x="777" y="1023"/>
                  </a:lnTo>
                  <a:lnTo>
                    <a:pt x="772" y="1022"/>
                  </a:lnTo>
                  <a:lnTo>
                    <a:pt x="767" y="1022"/>
                  </a:lnTo>
                  <a:lnTo>
                    <a:pt x="757" y="1025"/>
                  </a:lnTo>
                  <a:lnTo>
                    <a:pt x="747" y="1029"/>
                  </a:lnTo>
                  <a:lnTo>
                    <a:pt x="742" y="1030"/>
                  </a:lnTo>
                  <a:lnTo>
                    <a:pt x="737" y="1030"/>
                  </a:lnTo>
                  <a:lnTo>
                    <a:pt x="738" y="1042"/>
                  </a:lnTo>
                  <a:lnTo>
                    <a:pt x="740" y="1047"/>
                  </a:lnTo>
                  <a:lnTo>
                    <a:pt x="743" y="1051"/>
                  </a:lnTo>
                  <a:lnTo>
                    <a:pt x="747" y="1052"/>
                  </a:lnTo>
                  <a:lnTo>
                    <a:pt x="750" y="1054"/>
                  </a:lnTo>
                  <a:lnTo>
                    <a:pt x="754" y="1056"/>
                  </a:lnTo>
                  <a:lnTo>
                    <a:pt x="757" y="1058"/>
                  </a:lnTo>
                  <a:close/>
                  <a:moveTo>
                    <a:pt x="634" y="1392"/>
                  </a:moveTo>
                  <a:lnTo>
                    <a:pt x="639" y="1383"/>
                  </a:lnTo>
                  <a:lnTo>
                    <a:pt x="641" y="1378"/>
                  </a:lnTo>
                  <a:lnTo>
                    <a:pt x="641" y="1371"/>
                  </a:lnTo>
                  <a:lnTo>
                    <a:pt x="633" y="1370"/>
                  </a:lnTo>
                  <a:lnTo>
                    <a:pt x="626" y="1371"/>
                  </a:lnTo>
                  <a:lnTo>
                    <a:pt x="621" y="1375"/>
                  </a:lnTo>
                  <a:lnTo>
                    <a:pt x="617" y="1378"/>
                  </a:lnTo>
                  <a:lnTo>
                    <a:pt x="612" y="1388"/>
                  </a:lnTo>
                  <a:lnTo>
                    <a:pt x="607" y="1399"/>
                  </a:lnTo>
                  <a:lnTo>
                    <a:pt x="627" y="1399"/>
                  </a:lnTo>
                  <a:lnTo>
                    <a:pt x="629" y="1393"/>
                  </a:lnTo>
                  <a:lnTo>
                    <a:pt x="631" y="1392"/>
                  </a:lnTo>
                  <a:lnTo>
                    <a:pt x="634" y="1392"/>
                  </a:lnTo>
                  <a:close/>
                  <a:moveTo>
                    <a:pt x="1098" y="1638"/>
                  </a:moveTo>
                  <a:lnTo>
                    <a:pt x="1083" y="1643"/>
                  </a:lnTo>
                  <a:lnTo>
                    <a:pt x="1074" y="1644"/>
                  </a:lnTo>
                  <a:lnTo>
                    <a:pt x="1069" y="1649"/>
                  </a:lnTo>
                  <a:lnTo>
                    <a:pt x="1062" y="1655"/>
                  </a:lnTo>
                  <a:lnTo>
                    <a:pt x="1059" y="1660"/>
                  </a:lnTo>
                  <a:lnTo>
                    <a:pt x="1057" y="1668"/>
                  </a:lnTo>
                  <a:lnTo>
                    <a:pt x="1057" y="1678"/>
                  </a:lnTo>
                  <a:lnTo>
                    <a:pt x="1066" y="1677"/>
                  </a:lnTo>
                  <a:lnTo>
                    <a:pt x="1073" y="1673"/>
                  </a:lnTo>
                  <a:lnTo>
                    <a:pt x="1078" y="1670"/>
                  </a:lnTo>
                  <a:lnTo>
                    <a:pt x="1083" y="1663"/>
                  </a:lnTo>
                  <a:lnTo>
                    <a:pt x="1091" y="1651"/>
                  </a:lnTo>
                  <a:lnTo>
                    <a:pt x="1098" y="1638"/>
                  </a:lnTo>
                  <a:close/>
                  <a:moveTo>
                    <a:pt x="2592" y="102"/>
                  </a:moveTo>
                  <a:lnTo>
                    <a:pt x="2591" y="107"/>
                  </a:lnTo>
                  <a:lnTo>
                    <a:pt x="2587" y="107"/>
                  </a:lnTo>
                  <a:lnTo>
                    <a:pt x="2584" y="106"/>
                  </a:lnTo>
                  <a:lnTo>
                    <a:pt x="2581" y="102"/>
                  </a:lnTo>
                  <a:lnTo>
                    <a:pt x="2577" y="97"/>
                  </a:lnTo>
                  <a:lnTo>
                    <a:pt x="2572" y="94"/>
                  </a:lnTo>
                  <a:lnTo>
                    <a:pt x="2565" y="94"/>
                  </a:lnTo>
                  <a:lnTo>
                    <a:pt x="2558" y="95"/>
                  </a:lnTo>
                  <a:lnTo>
                    <a:pt x="2558" y="109"/>
                  </a:lnTo>
                  <a:lnTo>
                    <a:pt x="2560" y="114"/>
                  </a:lnTo>
                  <a:lnTo>
                    <a:pt x="2562" y="116"/>
                  </a:lnTo>
                  <a:lnTo>
                    <a:pt x="2565" y="116"/>
                  </a:lnTo>
                  <a:lnTo>
                    <a:pt x="2570" y="118"/>
                  </a:lnTo>
                  <a:lnTo>
                    <a:pt x="2575" y="123"/>
                  </a:lnTo>
                  <a:lnTo>
                    <a:pt x="2581" y="126"/>
                  </a:lnTo>
                  <a:lnTo>
                    <a:pt x="2586" y="129"/>
                  </a:lnTo>
                  <a:lnTo>
                    <a:pt x="2586" y="126"/>
                  </a:lnTo>
                  <a:lnTo>
                    <a:pt x="2589" y="123"/>
                  </a:lnTo>
                  <a:lnTo>
                    <a:pt x="2596" y="116"/>
                  </a:lnTo>
                  <a:lnTo>
                    <a:pt x="2599" y="111"/>
                  </a:lnTo>
                  <a:lnTo>
                    <a:pt x="2599" y="107"/>
                  </a:lnTo>
                  <a:lnTo>
                    <a:pt x="2598" y="106"/>
                  </a:lnTo>
                  <a:lnTo>
                    <a:pt x="2592" y="102"/>
                  </a:lnTo>
                  <a:close/>
                  <a:moveTo>
                    <a:pt x="2613" y="7"/>
                  </a:moveTo>
                  <a:lnTo>
                    <a:pt x="2604" y="7"/>
                  </a:lnTo>
                  <a:lnTo>
                    <a:pt x="2599" y="3"/>
                  </a:lnTo>
                  <a:lnTo>
                    <a:pt x="2592" y="2"/>
                  </a:lnTo>
                  <a:lnTo>
                    <a:pt x="2586" y="0"/>
                  </a:lnTo>
                  <a:lnTo>
                    <a:pt x="2575" y="15"/>
                  </a:lnTo>
                  <a:lnTo>
                    <a:pt x="2565" y="31"/>
                  </a:lnTo>
                  <a:lnTo>
                    <a:pt x="2562" y="41"/>
                  </a:lnTo>
                  <a:lnTo>
                    <a:pt x="2558" y="49"/>
                  </a:lnTo>
                  <a:lnTo>
                    <a:pt x="2558" y="61"/>
                  </a:lnTo>
                  <a:lnTo>
                    <a:pt x="2558" y="75"/>
                  </a:lnTo>
                  <a:lnTo>
                    <a:pt x="2565" y="77"/>
                  </a:lnTo>
                  <a:lnTo>
                    <a:pt x="2572" y="77"/>
                  </a:lnTo>
                  <a:lnTo>
                    <a:pt x="2581" y="73"/>
                  </a:lnTo>
                  <a:lnTo>
                    <a:pt x="2589" y="70"/>
                  </a:lnTo>
                  <a:lnTo>
                    <a:pt x="2594" y="68"/>
                  </a:lnTo>
                  <a:lnTo>
                    <a:pt x="2599" y="68"/>
                  </a:lnTo>
                  <a:lnTo>
                    <a:pt x="2601" y="60"/>
                  </a:lnTo>
                  <a:lnTo>
                    <a:pt x="2603" y="51"/>
                  </a:lnTo>
                  <a:lnTo>
                    <a:pt x="2606" y="46"/>
                  </a:lnTo>
                  <a:lnTo>
                    <a:pt x="2613" y="41"/>
                  </a:lnTo>
                  <a:lnTo>
                    <a:pt x="2616" y="24"/>
                  </a:lnTo>
                  <a:lnTo>
                    <a:pt x="2613" y="7"/>
                  </a:lnTo>
                  <a:close/>
                  <a:moveTo>
                    <a:pt x="825" y="1023"/>
                  </a:moveTo>
                  <a:lnTo>
                    <a:pt x="830" y="1025"/>
                  </a:lnTo>
                  <a:lnTo>
                    <a:pt x="834" y="1027"/>
                  </a:lnTo>
                  <a:lnTo>
                    <a:pt x="837" y="1027"/>
                  </a:lnTo>
                  <a:lnTo>
                    <a:pt x="839" y="1023"/>
                  </a:lnTo>
                  <a:lnTo>
                    <a:pt x="844" y="1022"/>
                  </a:lnTo>
                  <a:lnTo>
                    <a:pt x="846" y="1020"/>
                  </a:lnTo>
                  <a:lnTo>
                    <a:pt x="846" y="1017"/>
                  </a:lnTo>
                  <a:lnTo>
                    <a:pt x="854" y="1015"/>
                  </a:lnTo>
                  <a:lnTo>
                    <a:pt x="858" y="1013"/>
                  </a:lnTo>
                  <a:lnTo>
                    <a:pt x="859" y="1010"/>
                  </a:lnTo>
                  <a:lnTo>
                    <a:pt x="851" y="1010"/>
                  </a:lnTo>
                  <a:lnTo>
                    <a:pt x="846" y="1006"/>
                  </a:lnTo>
                  <a:lnTo>
                    <a:pt x="839" y="1005"/>
                  </a:lnTo>
                  <a:lnTo>
                    <a:pt x="832" y="1003"/>
                  </a:lnTo>
                  <a:lnTo>
                    <a:pt x="832" y="1010"/>
                  </a:lnTo>
                  <a:lnTo>
                    <a:pt x="830" y="1015"/>
                  </a:lnTo>
                  <a:lnTo>
                    <a:pt x="825" y="1023"/>
                  </a:lnTo>
                  <a:close/>
                  <a:moveTo>
                    <a:pt x="1003" y="2067"/>
                  </a:moveTo>
                  <a:lnTo>
                    <a:pt x="1003" y="2078"/>
                  </a:lnTo>
                  <a:lnTo>
                    <a:pt x="1003" y="2088"/>
                  </a:lnTo>
                  <a:lnTo>
                    <a:pt x="1006" y="2095"/>
                  </a:lnTo>
                  <a:lnTo>
                    <a:pt x="1009" y="2102"/>
                  </a:lnTo>
                  <a:lnTo>
                    <a:pt x="1009" y="2122"/>
                  </a:lnTo>
                  <a:lnTo>
                    <a:pt x="1013" y="2122"/>
                  </a:lnTo>
                  <a:lnTo>
                    <a:pt x="1015" y="2124"/>
                  </a:lnTo>
                  <a:lnTo>
                    <a:pt x="1016" y="2129"/>
                  </a:lnTo>
                  <a:lnTo>
                    <a:pt x="1020" y="2132"/>
                  </a:lnTo>
                  <a:lnTo>
                    <a:pt x="1021" y="2134"/>
                  </a:lnTo>
                  <a:lnTo>
                    <a:pt x="1023" y="2136"/>
                  </a:lnTo>
                  <a:lnTo>
                    <a:pt x="1025" y="2131"/>
                  </a:lnTo>
                  <a:lnTo>
                    <a:pt x="1028" y="2131"/>
                  </a:lnTo>
                  <a:lnTo>
                    <a:pt x="1032" y="2132"/>
                  </a:lnTo>
                  <a:lnTo>
                    <a:pt x="1035" y="2136"/>
                  </a:lnTo>
                  <a:lnTo>
                    <a:pt x="1038" y="2141"/>
                  </a:lnTo>
                  <a:lnTo>
                    <a:pt x="1044" y="2144"/>
                  </a:lnTo>
                  <a:lnTo>
                    <a:pt x="1050" y="2144"/>
                  </a:lnTo>
                  <a:lnTo>
                    <a:pt x="1057" y="2142"/>
                  </a:lnTo>
                  <a:lnTo>
                    <a:pt x="1059" y="2136"/>
                  </a:lnTo>
                  <a:lnTo>
                    <a:pt x="1062" y="2131"/>
                  </a:lnTo>
                  <a:lnTo>
                    <a:pt x="1064" y="2124"/>
                  </a:lnTo>
                  <a:lnTo>
                    <a:pt x="1064" y="2115"/>
                  </a:lnTo>
                  <a:lnTo>
                    <a:pt x="1066" y="2110"/>
                  </a:lnTo>
                  <a:lnTo>
                    <a:pt x="1068" y="2108"/>
                  </a:lnTo>
                  <a:lnTo>
                    <a:pt x="1071" y="2108"/>
                  </a:lnTo>
                  <a:lnTo>
                    <a:pt x="1073" y="2100"/>
                  </a:lnTo>
                  <a:lnTo>
                    <a:pt x="1074" y="2096"/>
                  </a:lnTo>
                  <a:lnTo>
                    <a:pt x="1078" y="2095"/>
                  </a:lnTo>
                  <a:lnTo>
                    <a:pt x="1074" y="2081"/>
                  </a:lnTo>
                  <a:lnTo>
                    <a:pt x="1071" y="2067"/>
                  </a:lnTo>
                  <a:lnTo>
                    <a:pt x="1071" y="2050"/>
                  </a:lnTo>
                  <a:lnTo>
                    <a:pt x="1071" y="2033"/>
                  </a:lnTo>
                  <a:lnTo>
                    <a:pt x="1066" y="2030"/>
                  </a:lnTo>
                  <a:lnTo>
                    <a:pt x="1061" y="2026"/>
                  </a:lnTo>
                  <a:lnTo>
                    <a:pt x="1057" y="2021"/>
                  </a:lnTo>
                  <a:lnTo>
                    <a:pt x="1057" y="2013"/>
                  </a:lnTo>
                  <a:lnTo>
                    <a:pt x="1056" y="2009"/>
                  </a:lnTo>
                  <a:lnTo>
                    <a:pt x="1052" y="2008"/>
                  </a:lnTo>
                  <a:lnTo>
                    <a:pt x="1049" y="2006"/>
                  </a:lnTo>
                  <a:lnTo>
                    <a:pt x="1044" y="2006"/>
                  </a:lnTo>
                  <a:lnTo>
                    <a:pt x="1042" y="2009"/>
                  </a:lnTo>
                  <a:lnTo>
                    <a:pt x="1038" y="2013"/>
                  </a:lnTo>
                  <a:lnTo>
                    <a:pt x="1030" y="2016"/>
                  </a:lnTo>
                  <a:lnTo>
                    <a:pt x="1027" y="2018"/>
                  </a:lnTo>
                  <a:lnTo>
                    <a:pt x="1023" y="2021"/>
                  </a:lnTo>
                  <a:lnTo>
                    <a:pt x="1021" y="2026"/>
                  </a:lnTo>
                  <a:lnTo>
                    <a:pt x="1023" y="2033"/>
                  </a:lnTo>
                  <a:lnTo>
                    <a:pt x="1018" y="2035"/>
                  </a:lnTo>
                  <a:lnTo>
                    <a:pt x="1015" y="2038"/>
                  </a:lnTo>
                  <a:lnTo>
                    <a:pt x="1008" y="2047"/>
                  </a:lnTo>
                  <a:lnTo>
                    <a:pt x="1004" y="2055"/>
                  </a:lnTo>
                  <a:lnTo>
                    <a:pt x="1003" y="2067"/>
                  </a:lnTo>
                  <a:close/>
                  <a:moveTo>
                    <a:pt x="982" y="1003"/>
                  </a:moveTo>
                  <a:lnTo>
                    <a:pt x="982" y="989"/>
                  </a:lnTo>
                  <a:lnTo>
                    <a:pt x="977" y="988"/>
                  </a:lnTo>
                  <a:lnTo>
                    <a:pt x="975" y="986"/>
                  </a:lnTo>
                  <a:lnTo>
                    <a:pt x="975" y="982"/>
                  </a:lnTo>
                  <a:lnTo>
                    <a:pt x="967" y="982"/>
                  </a:lnTo>
                  <a:lnTo>
                    <a:pt x="963" y="984"/>
                  </a:lnTo>
                  <a:lnTo>
                    <a:pt x="962" y="989"/>
                  </a:lnTo>
                  <a:lnTo>
                    <a:pt x="962" y="994"/>
                  </a:lnTo>
                  <a:lnTo>
                    <a:pt x="965" y="998"/>
                  </a:lnTo>
                  <a:lnTo>
                    <a:pt x="970" y="1003"/>
                  </a:lnTo>
                  <a:lnTo>
                    <a:pt x="975" y="1005"/>
                  </a:lnTo>
                  <a:lnTo>
                    <a:pt x="982" y="1003"/>
                  </a:lnTo>
                  <a:close/>
                  <a:moveTo>
                    <a:pt x="859" y="969"/>
                  </a:moveTo>
                  <a:lnTo>
                    <a:pt x="859" y="982"/>
                  </a:lnTo>
                  <a:lnTo>
                    <a:pt x="863" y="984"/>
                  </a:lnTo>
                  <a:lnTo>
                    <a:pt x="866" y="986"/>
                  </a:lnTo>
                  <a:lnTo>
                    <a:pt x="868" y="989"/>
                  </a:lnTo>
                  <a:lnTo>
                    <a:pt x="873" y="989"/>
                  </a:lnTo>
                  <a:lnTo>
                    <a:pt x="873" y="981"/>
                  </a:lnTo>
                  <a:lnTo>
                    <a:pt x="871" y="974"/>
                  </a:lnTo>
                  <a:lnTo>
                    <a:pt x="866" y="970"/>
                  </a:lnTo>
                  <a:lnTo>
                    <a:pt x="859" y="969"/>
                  </a:lnTo>
                  <a:close/>
                  <a:moveTo>
                    <a:pt x="893" y="1938"/>
                  </a:moveTo>
                  <a:lnTo>
                    <a:pt x="895" y="1932"/>
                  </a:lnTo>
                  <a:lnTo>
                    <a:pt x="897" y="1929"/>
                  </a:lnTo>
                  <a:lnTo>
                    <a:pt x="904" y="1924"/>
                  </a:lnTo>
                  <a:lnTo>
                    <a:pt x="910" y="1919"/>
                  </a:lnTo>
                  <a:lnTo>
                    <a:pt x="912" y="1915"/>
                  </a:lnTo>
                  <a:lnTo>
                    <a:pt x="914" y="1910"/>
                  </a:lnTo>
                  <a:lnTo>
                    <a:pt x="916" y="1907"/>
                  </a:lnTo>
                  <a:lnTo>
                    <a:pt x="919" y="1905"/>
                  </a:lnTo>
                  <a:lnTo>
                    <a:pt x="922" y="1904"/>
                  </a:lnTo>
                  <a:lnTo>
                    <a:pt x="927" y="1904"/>
                  </a:lnTo>
                  <a:lnTo>
                    <a:pt x="927" y="1876"/>
                  </a:lnTo>
                  <a:lnTo>
                    <a:pt x="921" y="1876"/>
                  </a:lnTo>
                  <a:lnTo>
                    <a:pt x="916" y="1878"/>
                  </a:lnTo>
                  <a:lnTo>
                    <a:pt x="907" y="1883"/>
                  </a:lnTo>
                  <a:lnTo>
                    <a:pt x="905" y="1878"/>
                  </a:lnTo>
                  <a:lnTo>
                    <a:pt x="904" y="1873"/>
                  </a:lnTo>
                  <a:lnTo>
                    <a:pt x="900" y="1869"/>
                  </a:lnTo>
                  <a:lnTo>
                    <a:pt x="893" y="1869"/>
                  </a:lnTo>
                  <a:lnTo>
                    <a:pt x="890" y="1875"/>
                  </a:lnTo>
                  <a:lnTo>
                    <a:pt x="887" y="1880"/>
                  </a:lnTo>
                  <a:lnTo>
                    <a:pt x="880" y="1883"/>
                  </a:lnTo>
                  <a:lnTo>
                    <a:pt x="873" y="1883"/>
                  </a:lnTo>
                  <a:lnTo>
                    <a:pt x="873" y="1888"/>
                  </a:lnTo>
                  <a:lnTo>
                    <a:pt x="871" y="1893"/>
                  </a:lnTo>
                  <a:lnTo>
                    <a:pt x="868" y="1902"/>
                  </a:lnTo>
                  <a:lnTo>
                    <a:pt x="864" y="1910"/>
                  </a:lnTo>
                  <a:lnTo>
                    <a:pt x="864" y="1917"/>
                  </a:lnTo>
                  <a:lnTo>
                    <a:pt x="866" y="1924"/>
                  </a:lnTo>
                  <a:lnTo>
                    <a:pt x="880" y="1931"/>
                  </a:lnTo>
                  <a:lnTo>
                    <a:pt x="893" y="1938"/>
                  </a:lnTo>
                  <a:close/>
                  <a:moveTo>
                    <a:pt x="927" y="2020"/>
                  </a:moveTo>
                  <a:lnTo>
                    <a:pt x="929" y="2011"/>
                  </a:lnTo>
                  <a:lnTo>
                    <a:pt x="931" y="2002"/>
                  </a:lnTo>
                  <a:lnTo>
                    <a:pt x="934" y="1997"/>
                  </a:lnTo>
                  <a:lnTo>
                    <a:pt x="941" y="1992"/>
                  </a:lnTo>
                  <a:lnTo>
                    <a:pt x="945" y="1982"/>
                  </a:lnTo>
                  <a:lnTo>
                    <a:pt x="945" y="1973"/>
                  </a:lnTo>
                  <a:lnTo>
                    <a:pt x="945" y="1970"/>
                  </a:lnTo>
                  <a:lnTo>
                    <a:pt x="941" y="1970"/>
                  </a:lnTo>
                  <a:lnTo>
                    <a:pt x="939" y="1973"/>
                  </a:lnTo>
                  <a:lnTo>
                    <a:pt x="934" y="1979"/>
                  </a:lnTo>
                  <a:lnTo>
                    <a:pt x="933" y="1984"/>
                  </a:lnTo>
                  <a:lnTo>
                    <a:pt x="931" y="1985"/>
                  </a:lnTo>
                  <a:lnTo>
                    <a:pt x="927" y="1985"/>
                  </a:lnTo>
                  <a:lnTo>
                    <a:pt x="926" y="1990"/>
                  </a:lnTo>
                  <a:lnTo>
                    <a:pt x="924" y="1992"/>
                  </a:lnTo>
                  <a:lnTo>
                    <a:pt x="921" y="1992"/>
                  </a:lnTo>
                  <a:lnTo>
                    <a:pt x="921" y="2009"/>
                  </a:lnTo>
                  <a:lnTo>
                    <a:pt x="922" y="2016"/>
                  </a:lnTo>
                  <a:lnTo>
                    <a:pt x="924" y="2018"/>
                  </a:lnTo>
                  <a:lnTo>
                    <a:pt x="927" y="2020"/>
                  </a:lnTo>
                  <a:close/>
                  <a:moveTo>
                    <a:pt x="1023" y="1713"/>
                  </a:moveTo>
                  <a:lnTo>
                    <a:pt x="1025" y="1707"/>
                  </a:lnTo>
                  <a:lnTo>
                    <a:pt x="1027" y="1706"/>
                  </a:lnTo>
                  <a:lnTo>
                    <a:pt x="1030" y="1706"/>
                  </a:lnTo>
                  <a:lnTo>
                    <a:pt x="1032" y="1701"/>
                  </a:lnTo>
                  <a:lnTo>
                    <a:pt x="1035" y="1697"/>
                  </a:lnTo>
                  <a:lnTo>
                    <a:pt x="1044" y="1692"/>
                  </a:lnTo>
                  <a:lnTo>
                    <a:pt x="1044" y="1684"/>
                  </a:lnTo>
                  <a:lnTo>
                    <a:pt x="1045" y="1677"/>
                  </a:lnTo>
                  <a:lnTo>
                    <a:pt x="1047" y="1670"/>
                  </a:lnTo>
                  <a:lnTo>
                    <a:pt x="1050" y="1665"/>
                  </a:lnTo>
                  <a:lnTo>
                    <a:pt x="1044" y="1661"/>
                  </a:lnTo>
                  <a:lnTo>
                    <a:pt x="1038" y="1656"/>
                  </a:lnTo>
                  <a:lnTo>
                    <a:pt x="1033" y="1651"/>
                  </a:lnTo>
                  <a:lnTo>
                    <a:pt x="1030" y="1644"/>
                  </a:lnTo>
                  <a:lnTo>
                    <a:pt x="1021" y="1641"/>
                  </a:lnTo>
                  <a:lnTo>
                    <a:pt x="1013" y="1638"/>
                  </a:lnTo>
                  <a:lnTo>
                    <a:pt x="1004" y="1634"/>
                  </a:lnTo>
                  <a:lnTo>
                    <a:pt x="996" y="1631"/>
                  </a:lnTo>
                  <a:lnTo>
                    <a:pt x="994" y="1626"/>
                  </a:lnTo>
                  <a:lnTo>
                    <a:pt x="991" y="1620"/>
                  </a:lnTo>
                  <a:lnTo>
                    <a:pt x="982" y="1614"/>
                  </a:lnTo>
                  <a:lnTo>
                    <a:pt x="974" y="1607"/>
                  </a:lnTo>
                  <a:lnTo>
                    <a:pt x="970" y="1602"/>
                  </a:lnTo>
                  <a:lnTo>
                    <a:pt x="968" y="1597"/>
                  </a:lnTo>
                  <a:lnTo>
                    <a:pt x="967" y="1590"/>
                  </a:lnTo>
                  <a:lnTo>
                    <a:pt x="965" y="1583"/>
                  </a:lnTo>
                  <a:lnTo>
                    <a:pt x="960" y="1580"/>
                  </a:lnTo>
                  <a:lnTo>
                    <a:pt x="955" y="1576"/>
                  </a:lnTo>
                  <a:lnTo>
                    <a:pt x="955" y="1568"/>
                  </a:lnTo>
                  <a:lnTo>
                    <a:pt x="953" y="1561"/>
                  </a:lnTo>
                  <a:lnTo>
                    <a:pt x="951" y="1554"/>
                  </a:lnTo>
                  <a:lnTo>
                    <a:pt x="948" y="1549"/>
                  </a:lnTo>
                  <a:lnTo>
                    <a:pt x="946" y="1544"/>
                  </a:lnTo>
                  <a:lnTo>
                    <a:pt x="945" y="1542"/>
                  </a:lnTo>
                  <a:lnTo>
                    <a:pt x="941" y="1542"/>
                  </a:lnTo>
                  <a:lnTo>
                    <a:pt x="939" y="1547"/>
                  </a:lnTo>
                  <a:lnTo>
                    <a:pt x="936" y="1551"/>
                  </a:lnTo>
                  <a:lnTo>
                    <a:pt x="927" y="1556"/>
                  </a:lnTo>
                  <a:lnTo>
                    <a:pt x="919" y="1556"/>
                  </a:lnTo>
                  <a:lnTo>
                    <a:pt x="912" y="1557"/>
                  </a:lnTo>
                  <a:lnTo>
                    <a:pt x="905" y="1559"/>
                  </a:lnTo>
                  <a:lnTo>
                    <a:pt x="900" y="1562"/>
                  </a:lnTo>
                  <a:lnTo>
                    <a:pt x="899" y="1568"/>
                  </a:lnTo>
                  <a:lnTo>
                    <a:pt x="897" y="1569"/>
                  </a:lnTo>
                  <a:lnTo>
                    <a:pt x="892" y="1574"/>
                  </a:lnTo>
                  <a:lnTo>
                    <a:pt x="888" y="1576"/>
                  </a:lnTo>
                  <a:lnTo>
                    <a:pt x="887" y="1580"/>
                  </a:lnTo>
                  <a:lnTo>
                    <a:pt x="885" y="1585"/>
                  </a:lnTo>
                  <a:lnTo>
                    <a:pt x="887" y="1590"/>
                  </a:lnTo>
                  <a:lnTo>
                    <a:pt x="888" y="1595"/>
                  </a:lnTo>
                  <a:lnTo>
                    <a:pt x="890" y="1597"/>
                  </a:lnTo>
                  <a:lnTo>
                    <a:pt x="893" y="1597"/>
                  </a:lnTo>
                  <a:lnTo>
                    <a:pt x="895" y="1605"/>
                  </a:lnTo>
                  <a:lnTo>
                    <a:pt x="897" y="1609"/>
                  </a:lnTo>
                  <a:lnTo>
                    <a:pt x="900" y="1610"/>
                  </a:lnTo>
                  <a:lnTo>
                    <a:pt x="902" y="1614"/>
                  </a:lnTo>
                  <a:lnTo>
                    <a:pt x="904" y="1617"/>
                  </a:lnTo>
                  <a:lnTo>
                    <a:pt x="912" y="1619"/>
                  </a:lnTo>
                  <a:lnTo>
                    <a:pt x="916" y="1620"/>
                  </a:lnTo>
                  <a:lnTo>
                    <a:pt x="919" y="1622"/>
                  </a:lnTo>
                  <a:lnTo>
                    <a:pt x="921" y="1626"/>
                  </a:lnTo>
                  <a:lnTo>
                    <a:pt x="921" y="1631"/>
                  </a:lnTo>
                  <a:lnTo>
                    <a:pt x="924" y="1631"/>
                  </a:lnTo>
                  <a:lnTo>
                    <a:pt x="931" y="1631"/>
                  </a:lnTo>
                  <a:lnTo>
                    <a:pt x="941" y="1631"/>
                  </a:lnTo>
                  <a:lnTo>
                    <a:pt x="946" y="1631"/>
                  </a:lnTo>
                  <a:lnTo>
                    <a:pt x="951" y="1631"/>
                  </a:lnTo>
                  <a:lnTo>
                    <a:pt x="955" y="1632"/>
                  </a:lnTo>
                  <a:lnTo>
                    <a:pt x="955" y="1638"/>
                  </a:lnTo>
                  <a:lnTo>
                    <a:pt x="948" y="1636"/>
                  </a:lnTo>
                  <a:lnTo>
                    <a:pt x="943" y="1638"/>
                  </a:lnTo>
                  <a:lnTo>
                    <a:pt x="934" y="1641"/>
                  </a:lnTo>
                  <a:lnTo>
                    <a:pt x="926" y="1644"/>
                  </a:lnTo>
                  <a:lnTo>
                    <a:pt x="921" y="1646"/>
                  </a:lnTo>
                  <a:lnTo>
                    <a:pt x="914" y="1644"/>
                  </a:lnTo>
                  <a:lnTo>
                    <a:pt x="912" y="1653"/>
                  </a:lnTo>
                  <a:lnTo>
                    <a:pt x="910" y="1661"/>
                  </a:lnTo>
                  <a:lnTo>
                    <a:pt x="905" y="1667"/>
                  </a:lnTo>
                  <a:lnTo>
                    <a:pt x="900" y="1672"/>
                  </a:lnTo>
                  <a:lnTo>
                    <a:pt x="873" y="1672"/>
                  </a:lnTo>
                  <a:lnTo>
                    <a:pt x="871" y="1677"/>
                  </a:lnTo>
                  <a:lnTo>
                    <a:pt x="870" y="1678"/>
                  </a:lnTo>
                  <a:lnTo>
                    <a:pt x="866" y="1678"/>
                  </a:lnTo>
                  <a:lnTo>
                    <a:pt x="858" y="1685"/>
                  </a:lnTo>
                  <a:lnTo>
                    <a:pt x="847" y="1692"/>
                  </a:lnTo>
                  <a:lnTo>
                    <a:pt x="844" y="1695"/>
                  </a:lnTo>
                  <a:lnTo>
                    <a:pt x="842" y="1701"/>
                  </a:lnTo>
                  <a:lnTo>
                    <a:pt x="839" y="1706"/>
                  </a:lnTo>
                  <a:lnTo>
                    <a:pt x="839" y="1713"/>
                  </a:lnTo>
                  <a:lnTo>
                    <a:pt x="844" y="1714"/>
                  </a:lnTo>
                  <a:lnTo>
                    <a:pt x="851" y="1718"/>
                  </a:lnTo>
                  <a:lnTo>
                    <a:pt x="852" y="1718"/>
                  </a:lnTo>
                  <a:lnTo>
                    <a:pt x="854" y="1718"/>
                  </a:lnTo>
                  <a:lnTo>
                    <a:pt x="858" y="1716"/>
                  </a:lnTo>
                  <a:lnTo>
                    <a:pt x="859" y="1713"/>
                  </a:lnTo>
                  <a:lnTo>
                    <a:pt x="866" y="1711"/>
                  </a:lnTo>
                  <a:lnTo>
                    <a:pt x="871" y="1707"/>
                  </a:lnTo>
                  <a:lnTo>
                    <a:pt x="878" y="1706"/>
                  </a:lnTo>
                  <a:lnTo>
                    <a:pt x="887" y="1706"/>
                  </a:lnTo>
                  <a:lnTo>
                    <a:pt x="914" y="1713"/>
                  </a:lnTo>
                  <a:lnTo>
                    <a:pt x="941" y="1719"/>
                  </a:lnTo>
                  <a:lnTo>
                    <a:pt x="1009" y="1719"/>
                  </a:lnTo>
                  <a:lnTo>
                    <a:pt x="1011" y="1716"/>
                  </a:lnTo>
                  <a:lnTo>
                    <a:pt x="1015" y="1714"/>
                  </a:lnTo>
                  <a:lnTo>
                    <a:pt x="1018" y="1713"/>
                  </a:lnTo>
                  <a:lnTo>
                    <a:pt x="1023" y="1713"/>
                  </a:lnTo>
                  <a:close/>
                  <a:moveTo>
                    <a:pt x="996" y="1801"/>
                  </a:moveTo>
                  <a:lnTo>
                    <a:pt x="986" y="1799"/>
                  </a:lnTo>
                  <a:lnTo>
                    <a:pt x="979" y="1801"/>
                  </a:lnTo>
                  <a:lnTo>
                    <a:pt x="972" y="1803"/>
                  </a:lnTo>
                  <a:lnTo>
                    <a:pt x="967" y="1806"/>
                  </a:lnTo>
                  <a:lnTo>
                    <a:pt x="955" y="1811"/>
                  </a:lnTo>
                  <a:lnTo>
                    <a:pt x="948" y="1813"/>
                  </a:lnTo>
                  <a:lnTo>
                    <a:pt x="941" y="1815"/>
                  </a:lnTo>
                  <a:lnTo>
                    <a:pt x="939" y="1818"/>
                  </a:lnTo>
                  <a:lnTo>
                    <a:pt x="938" y="1820"/>
                  </a:lnTo>
                  <a:lnTo>
                    <a:pt x="933" y="1823"/>
                  </a:lnTo>
                  <a:lnTo>
                    <a:pt x="926" y="1825"/>
                  </a:lnTo>
                  <a:lnTo>
                    <a:pt x="921" y="1828"/>
                  </a:lnTo>
                  <a:lnTo>
                    <a:pt x="919" y="1834"/>
                  </a:lnTo>
                  <a:lnTo>
                    <a:pt x="917" y="1835"/>
                  </a:lnTo>
                  <a:lnTo>
                    <a:pt x="912" y="1840"/>
                  </a:lnTo>
                  <a:lnTo>
                    <a:pt x="909" y="1842"/>
                  </a:lnTo>
                  <a:lnTo>
                    <a:pt x="907" y="1846"/>
                  </a:lnTo>
                  <a:lnTo>
                    <a:pt x="905" y="1851"/>
                  </a:lnTo>
                  <a:lnTo>
                    <a:pt x="907" y="1856"/>
                  </a:lnTo>
                  <a:lnTo>
                    <a:pt x="916" y="1859"/>
                  </a:lnTo>
                  <a:lnTo>
                    <a:pt x="922" y="1864"/>
                  </a:lnTo>
                  <a:lnTo>
                    <a:pt x="929" y="1868"/>
                  </a:lnTo>
                  <a:lnTo>
                    <a:pt x="931" y="1869"/>
                  </a:lnTo>
                  <a:lnTo>
                    <a:pt x="934" y="1869"/>
                  </a:lnTo>
                  <a:lnTo>
                    <a:pt x="936" y="1864"/>
                  </a:lnTo>
                  <a:lnTo>
                    <a:pt x="938" y="1863"/>
                  </a:lnTo>
                  <a:lnTo>
                    <a:pt x="939" y="1861"/>
                  </a:lnTo>
                  <a:lnTo>
                    <a:pt x="941" y="1863"/>
                  </a:lnTo>
                  <a:lnTo>
                    <a:pt x="962" y="1863"/>
                  </a:lnTo>
                  <a:lnTo>
                    <a:pt x="963" y="1852"/>
                  </a:lnTo>
                  <a:lnTo>
                    <a:pt x="968" y="1846"/>
                  </a:lnTo>
                  <a:lnTo>
                    <a:pt x="974" y="1839"/>
                  </a:lnTo>
                  <a:lnTo>
                    <a:pt x="980" y="1834"/>
                  </a:lnTo>
                  <a:lnTo>
                    <a:pt x="987" y="1828"/>
                  </a:lnTo>
                  <a:lnTo>
                    <a:pt x="992" y="1822"/>
                  </a:lnTo>
                  <a:lnTo>
                    <a:pt x="996" y="1813"/>
                  </a:lnTo>
                  <a:lnTo>
                    <a:pt x="996" y="1801"/>
                  </a:lnTo>
                  <a:close/>
                  <a:moveTo>
                    <a:pt x="887" y="962"/>
                  </a:moveTo>
                  <a:lnTo>
                    <a:pt x="890" y="964"/>
                  </a:lnTo>
                  <a:lnTo>
                    <a:pt x="893" y="962"/>
                  </a:lnTo>
                  <a:lnTo>
                    <a:pt x="899" y="958"/>
                  </a:lnTo>
                  <a:lnTo>
                    <a:pt x="902" y="953"/>
                  </a:lnTo>
                  <a:lnTo>
                    <a:pt x="904" y="948"/>
                  </a:lnTo>
                  <a:lnTo>
                    <a:pt x="904" y="945"/>
                  </a:lnTo>
                  <a:lnTo>
                    <a:pt x="900" y="941"/>
                  </a:lnTo>
                  <a:lnTo>
                    <a:pt x="893" y="941"/>
                  </a:lnTo>
                  <a:lnTo>
                    <a:pt x="893" y="948"/>
                  </a:lnTo>
                  <a:lnTo>
                    <a:pt x="887" y="962"/>
                  </a:lnTo>
                  <a:close/>
                  <a:moveTo>
                    <a:pt x="1132" y="880"/>
                  </a:moveTo>
                  <a:lnTo>
                    <a:pt x="1141" y="875"/>
                  </a:lnTo>
                  <a:lnTo>
                    <a:pt x="1144" y="871"/>
                  </a:lnTo>
                  <a:lnTo>
                    <a:pt x="1146" y="866"/>
                  </a:lnTo>
                  <a:lnTo>
                    <a:pt x="1148" y="861"/>
                  </a:lnTo>
                  <a:lnTo>
                    <a:pt x="1149" y="860"/>
                  </a:lnTo>
                  <a:lnTo>
                    <a:pt x="1153" y="860"/>
                  </a:lnTo>
                  <a:lnTo>
                    <a:pt x="1153" y="846"/>
                  </a:lnTo>
                  <a:lnTo>
                    <a:pt x="1148" y="842"/>
                  </a:lnTo>
                  <a:lnTo>
                    <a:pt x="1144" y="841"/>
                  </a:lnTo>
                  <a:lnTo>
                    <a:pt x="1141" y="842"/>
                  </a:lnTo>
                  <a:lnTo>
                    <a:pt x="1139" y="846"/>
                  </a:lnTo>
                  <a:lnTo>
                    <a:pt x="1137" y="848"/>
                  </a:lnTo>
                  <a:lnTo>
                    <a:pt x="1136" y="849"/>
                  </a:lnTo>
                  <a:lnTo>
                    <a:pt x="1132" y="853"/>
                  </a:lnTo>
                  <a:lnTo>
                    <a:pt x="1127" y="854"/>
                  </a:lnTo>
                  <a:lnTo>
                    <a:pt x="1126" y="856"/>
                  </a:lnTo>
                  <a:lnTo>
                    <a:pt x="1126" y="860"/>
                  </a:lnTo>
                  <a:lnTo>
                    <a:pt x="1119" y="858"/>
                  </a:lnTo>
                  <a:lnTo>
                    <a:pt x="1112" y="860"/>
                  </a:lnTo>
                  <a:lnTo>
                    <a:pt x="1107" y="861"/>
                  </a:lnTo>
                  <a:lnTo>
                    <a:pt x="1102" y="865"/>
                  </a:lnTo>
                  <a:lnTo>
                    <a:pt x="1098" y="870"/>
                  </a:lnTo>
                  <a:lnTo>
                    <a:pt x="1098" y="873"/>
                  </a:lnTo>
                  <a:lnTo>
                    <a:pt x="1100" y="877"/>
                  </a:lnTo>
                  <a:lnTo>
                    <a:pt x="1105" y="880"/>
                  </a:lnTo>
                  <a:lnTo>
                    <a:pt x="1110" y="882"/>
                  </a:lnTo>
                  <a:lnTo>
                    <a:pt x="1112" y="883"/>
                  </a:lnTo>
                  <a:lnTo>
                    <a:pt x="1112" y="887"/>
                  </a:lnTo>
                  <a:lnTo>
                    <a:pt x="1126" y="887"/>
                  </a:lnTo>
                  <a:lnTo>
                    <a:pt x="1127" y="882"/>
                  </a:lnTo>
                  <a:lnTo>
                    <a:pt x="1129" y="880"/>
                  </a:lnTo>
                  <a:lnTo>
                    <a:pt x="1132" y="880"/>
                  </a:lnTo>
                  <a:close/>
                  <a:moveTo>
                    <a:pt x="1112" y="1146"/>
                  </a:moveTo>
                  <a:lnTo>
                    <a:pt x="1103" y="1146"/>
                  </a:lnTo>
                  <a:lnTo>
                    <a:pt x="1097" y="1148"/>
                  </a:lnTo>
                  <a:lnTo>
                    <a:pt x="1091" y="1153"/>
                  </a:lnTo>
                  <a:lnTo>
                    <a:pt x="1091" y="1160"/>
                  </a:lnTo>
                  <a:lnTo>
                    <a:pt x="1090" y="1165"/>
                  </a:lnTo>
                  <a:lnTo>
                    <a:pt x="1088" y="1167"/>
                  </a:lnTo>
                  <a:lnTo>
                    <a:pt x="1085" y="1167"/>
                  </a:lnTo>
                  <a:lnTo>
                    <a:pt x="1085" y="1173"/>
                  </a:lnTo>
                  <a:lnTo>
                    <a:pt x="1083" y="1179"/>
                  </a:lnTo>
                  <a:lnTo>
                    <a:pt x="1081" y="1180"/>
                  </a:lnTo>
                  <a:lnTo>
                    <a:pt x="1078" y="1180"/>
                  </a:lnTo>
                  <a:lnTo>
                    <a:pt x="1078" y="1194"/>
                  </a:lnTo>
                  <a:lnTo>
                    <a:pt x="1071" y="1194"/>
                  </a:lnTo>
                  <a:lnTo>
                    <a:pt x="1066" y="1197"/>
                  </a:lnTo>
                  <a:lnTo>
                    <a:pt x="1062" y="1199"/>
                  </a:lnTo>
                  <a:lnTo>
                    <a:pt x="1057" y="1201"/>
                  </a:lnTo>
                  <a:lnTo>
                    <a:pt x="1057" y="1208"/>
                  </a:lnTo>
                  <a:lnTo>
                    <a:pt x="1056" y="1213"/>
                  </a:lnTo>
                  <a:lnTo>
                    <a:pt x="1052" y="1216"/>
                  </a:lnTo>
                  <a:lnTo>
                    <a:pt x="1049" y="1220"/>
                  </a:lnTo>
                  <a:lnTo>
                    <a:pt x="1045" y="1223"/>
                  </a:lnTo>
                  <a:lnTo>
                    <a:pt x="1044" y="1228"/>
                  </a:lnTo>
                  <a:lnTo>
                    <a:pt x="1042" y="1233"/>
                  </a:lnTo>
                  <a:lnTo>
                    <a:pt x="1044" y="1242"/>
                  </a:lnTo>
                  <a:lnTo>
                    <a:pt x="1047" y="1249"/>
                  </a:lnTo>
                  <a:lnTo>
                    <a:pt x="1052" y="1255"/>
                  </a:lnTo>
                  <a:lnTo>
                    <a:pt x="1056" y="1259"/>
                  </a:lnTo>
                  <a:lnTo>
                    <a:pt x="1061" y="1260"/>
                  </a:lnTo>
                  <a:lnTo>
                    <a:pt x="1066" y="1262"/>
                  </a:lnTo>
                  <a:lnTo>
                    <a:pt x="1071" y="1262"/>
                  </a:lnTo>
                  <a:lnTo>
                    <a:pt x="1069" y="1250"/>
                  </a:lnTo>
                  <a:lnTo>
                    <a:pt x="1071" y="1242"/>
                  </a:lnTo>
                  <a:lnTo>
                    <a:pt x="1073" y="1233"/>
                  </a:lnTo>
                  <a:lnTo>
                    <a:pt x="1076" y="1226"/>
                  </a:lnTo>
                  <a:lnTo>
                    <a:pt x="1083" y="1213"/>
                  </a:lnTo>
                  <a:lnTo>
                    <a:pt x="1085" y="1204"/>
                  </a:lnTo>
                  <a:lnTo>
                    <a:pt x="1085" y="1194"/>
                  </a:lnTo>
                  <a:lnTo>
                    <a:pt x="1090" y="1194"/>
                  </a:lnTo>
                  <a:lnTo>
                    <a:pt x="1093" y="1192"/>
                  </a:lnTo>
                  <a:lnTo>
                    <a:pt x="1095" y="1189"/>
                  </a:lnTo>
                  <a:lnTo>
                    <a:pt x="1097" y="1185"/>
                  </a:lnTo>
                  <a:lnTo>
                    <a:pt x="1098" y="1177"/>
                  </a:lnTo>
                  <a:lnTo>
                    <a:pt x="1102" y="1175"/>
                  </a:lnTo>
                  <a:lnTo>
                    <a:pt x="1105" y="1173"/>
                  </a:lnTo>
                  <a:lnTo>
                    <a:pt x="1105" y="1167"/>
                  </a:lnTo>
                  <a:lnTo>
                    <a:pt x="1108" y="1160"/>
                  </a:lnTo>
                  <a:lnTo>
                    <a:pt x="1112" y="1155"/>
                  </a:lnTo>
                  <a:lnTo>
                    <a:pt x="1112" y="1146"/>
                  </a:lnTo>
                  <a:close/>
                  <a:moveTo>
                    <a:pt x="955" y="1460"/>
                  </a:moveTo>
                  <a:lnTo>
                    <a:pt x="946" y="1465"/>
                  </a:lnTo>
                  <a:lnTo>
                    <a:pt x="936" y="1467"/>
                  </a:lnTo>
                  <a:lnTo>
                    <a:pt x="927" y="1470"/>
                  </a:lnTo>
                  <a:lnTo>
                    <a:pt x="926" y="1472"/>
                  </a:lnTo>
                  <a:lnTo>
                    <a:pt x="927" y="1474"/>
                  </a:lnTo>
                  <a:lnTo>
                    <a:pt x="933" y="1475"/>
                  </a:lnTo>
                  <a:lnTo>
                    <a:pt x="943" y="1477"/>
                  </a:lnTo>
                  <a:lnTo>
                    <a:pt x="948" y="1475"/>
                  </a:lnTo>
                  <a:lnTo>
                    <a:pt x="953" y="1472"/>
                  </a:lnTo>
                  <a:lnTo>
                    <a:pt x="955" y="1467"/>
                  </a:lnTo>
                  <a:lnTo>
                    <a:pt x="955" y="1460"/>
                  </a:lnTo>
                  <a:close/>
                  <a:moveTo>
                    <a:pt x="880" y="1781"/>
                  </a:moveTo>
                  <a:lnTo>
                    <a:pt x="881" y="1779"/>
                  </a:lnTo>
                  <a:lnTo>
                    <a:pt x="887" y="1777"/>
                  </a:lnTo>
                  <a:lnTo>
                    <a:pt x="892" y="1776"/>
                  </a:lnTo>
                  <a:lnTo>
                    <a:pt x="893" y="1774"/>
                  </a:lnTo>
                  <a:lnTo>
                    <a:pt x="893" y="1771"/>
                  </a:lnTo>
                  <a:lnTo>
                    <a:pt x="893" y="1767"/>
                  </a:lnTo>
                  <a:lnTo>
                    <a:pt x="893" y="1764"/>
                  </a:lnTo>
                  <a:lnTo>
                    <a:pt x="893" y="1760"/>
                  </a:lnTo>
                  <a:lnTo>
                    <a:pt x="888" y="1759"/>
                  </a:lnTo>
                  <a:lnTo>
                    <a:pt x="883" y="1760"/>
                  </a:lnTo>
                  <a:lnTo>
                    <a:pt x="881" y="1762"/>
                  </a:lnTo>
                  <a:lnTo>
                    <a:pt x="878" y="1765"/>
                  </a:lnTo>
                  <a:lnTo>
                    <a:pt x="875" y="1771"/>
                  </a:lnTo>
                  <a:lnTo>
                    <a:pt x="871" y="1772"/>
                  </a:lnTo>
                  <a:lnTo>
                    <a:pt x="866" y="1774"/>
                  </a:lnTo>
                  <a:lnTo>
                    <a:pt x="861" y="1776"/>
                  </a:lnTo>
                  <a:lnTo>
                    <a:pt x="858" y="1779"/>
                  </a:lnTo>
                  <a:lnTo>
                    <a:pt x="852" y="1788"/>
                  </a:lnTo>
                  <a:lnTo>
                    <a:pt x="849" y="1788"/>
                  </a:lnTo>
                  <a:lnTo>
                    <a:pt x="846" y="1788"/>
                  </a:lnTo>
                  <a:lnTo>
                    <a:pt x="844" y="1789"/>
                  </a:lnTo>
                  <a:lnTo>
                    <a:pt x="844" y="1793"/>
                  </a:lnTo>
                  <a:lnTo>
                    <a:pt x="842" y="1794"/>
                  </a:lnTo>
                  <a:lnTo>
                    <a:pt x="839" y="1794"/>
                  </a:lnTo>
                  <a:lnTo>
                    <a:pt x="839" y="1801"/>
                  </a:lnTo>
                  <a:lnTo>
                    <a:pt x="839" y="1806"/>
                  </a:lnTo>
                  <a:lnTo>
                    <a:pt x="835" y="1810"/>
                  </a:lnTo>
                  <a:lnTo>
                    <a:pt x="832" y="1811"/>
                  </a:lnTo>
                  <a:lnTo>
                    <a:pt x="829" y="1815"/>
                  </a:lnTo>
                  <a:lnTo>
                    <a:pt x="825" y="1817"/>
                  </a:lnTo>
                  <a:lnTo>
                    <a:pt x="825" y="1822"/>
                  </a:lnTo>
                  <a:lnTo>
                    <a:pt x="825" y="1828"/>
                  </a:lnTo>
                  <a:lnTo>
                    <a:pt x="830" y="1832"/>
                  </a:lnTo>
                  <a:lnTo>
                    <a:pt x="835" y="1835"/>
                  </a:lnTo>
                  <a:lnTo>
                    <a:pt x="839" y="1840"/>
                  </a:lnTo>
                  <a:lnTo>
                    <a:pt x="846" y="1842"/>
                  </a:lnTo>
                  <a:lnTo>
                    <a:pt x="852" y="1842"/>
                  </a:lnTo>
                  <a:lnTo>
                    <a:pt x="854" y="1830"/>
                  </a:lnTo>
                  <a:lnTo>
                    <a:pt x="856" y="1825"/>
                  </a:lnTo>
                  <a:lnTo>
                    <a:pt x="859" y="1822"/>
                  </a:lnTo>
                  <a:lnTo>
                    <a:pt x="866" y="1818"/>
                  </a:lnTo>
                  <a:lnTo>
                    <a:pt x="871" y="1817"/>
                  </a:lnTo>
                  <a:lnTo>
                    <a:pt x="873" y="1815"/>
                  </a:lnTo>
                  <a:lnTo>
                    <a:pt x="875" y="1808"/>
                  </a:lnTo>
                  <a:lnTo>
                    <a:pt x="876" y="1798"/>
                  </a:lnTo>
                  <a:lnTo>
                    <a:pt x="878" y="1789"/>
                  </a:lnTo>
                  <a:lnTo>
                    <a:pt x="880" y="1781"/>
                  </a:lnTo>
                  <a:close/>
                  <a:moveTo>
                    <a:pt x="2551" y="3726"/>
                  </a:moveTo>
                  <a:lnTo>
                    <a:pt x="2540" y="3702"/>
                  </a:lnTo>
                  <a:lnTo>
                    <a:pt x="2526" y="3681"/>
                  </a:lnTo>
                  <a:lnTo>
                    <a:pt x="2524" y="3678"/>
                  </a:lnTo>
                  <a:lnTo>
                    <a:pt x="2516" y="3664"/>
                  </a:lnTo>
                  <a:lnTo>
                    <a:pt x="2511" y="3655"/>
                  </a:lnTo>
                  <a:lnTo>
                    <a:pt x="2505" y="3649"/>
                  </a:lnTo>
                  <a:lnTo>
                    <a:pt x="2504" y="3647"/>
                  </a:lnTo>
                  <a:lnTo>
                    <a:pt x="2504" y="3644"/>
                  </a:lnTo>
                  <a:lnTo>
                    <a:pt x="2500" y="3644"/>
                  </a:lnTo>
                  <a:lnTo>
                    <a:pt x="2499" y="3644"/>
                  </a:lnTo>
                  <a:lnTo>
                    <a:pt x="2497" y="3640"/>
                  </a:lnTo>
                  <a:lnTo>
                    <a:pt x="2497" y="3637"/>
                  </a:lnTo>
                  <a:lnTo>
                    <a:pt x="2488" y="3632"/>
                  </a:lnTo>
                  <a:lnTo>
                    <a:pt x="2482" y="3625"/>
                  </a:lnTo>
                  <a:lnTo>
                    <a:pt x="2476" y="3618"/>
                  </a:lnTo>
                  <a:lnTo>
                    <a:pt x="2470" y="3609"/>
                  </a:lnTo>
                  <a:lnTo>
                    <a:pt x="2466" y="3609"/>
                  </a:lnTo>
                  <a:lnTo>
                    <a:pt x="2459" y="3608"/>
                  </a:lnTo>
                  <a:lnTo>
                    <a:pt x="2456" y="3606"/>
                  </a:lnTo>
                  <a:lnTo>
                    <a:pt x="2447" y="3601"/>
                  </a:lnTo>
                  <a:lnTo>
                    <a:pt x="2436" y="3585"/>
                  </a:lnTo>
                  <a:lnTo>
                    <a:pt x="2432" y="3584"/>
                  </a:lnTo>
                  <a:lnTo>
                    <a:pt x="2422" y="3579"/>
                  </a:lnTo>
                  <a:lnTo>
                    <a:pt x="2417" y="3575"/>
                  </a:lnTo>
                  <a:lnTo>
                    <a:pt x="2408" y="3575"/>
                  </a:lnTo>
                  <a:lnTo>
                    <a:pt x="2407" y="3572"/>
                  </a:lnTo>
                  <a:lnTo>
                    <a:pt x="2405" y="3568"/>
                  </a:lnTo>
                  <a:lnTo>
                    <a:pt x="2398" y="3567"/>
                  </a:lnTo>
                  <a:lnTo>
                    <a:pt x="2391" y="3563"/>
                  </a:lnTo>
                  <a:lnTo>
                    <a:pt x="2384" y="3562"/>
                  </a:lnTo>
                  <a:lnTo>
                    <a:pt x="2383" y="3558"/>
                  </a:lnTo>
                  <a:lnTo>
                    <a:pt x="2379" y="3553"/>
                  </a:lnTo>
                  <a:lnTo>
                    <a:pt x="2376" y="3551"/>
                  </a:lnTo>
                  <a:lnTo>
                    <a:pt x="2371" y="3551"/>
                  </a:lnTo>
                  <a:lnTo>
                    <a:pt x="2366" y="3551"/>
                  </a:lnTo>
                  <a:lnTo>
                    <a:pt x="2355" y="3555"/>
                  </a:lnTo>
                  <a:lnTo>
                    <a:pt x="2350" y="3556"/>
                  </a:lnTo>
                  <a:lnTo>
                    <a:pt x="2347" y="3555"/>
                  </a:lnTo>
                  <a:lnTo>
                    <a:pt x="2343" y="3555"/>
                  </a:lnTo>
                  <a:lnTo>
                    <a:pt x="2340" y="3555"/>
                  </a:lnTo>
                  <a:lnTo>
                    <a:pt x="2340" y="3551"/>
                  </a:lnTo>
                  <a:lnTo>
                    <a:pt x="2338" y="3550"/>
                  </a:lnTo>
                  <a:lnTo>
                    <a:pt x="2333" y="3548"/>
                  </a:lnTo>
                  <a:lnTo>
                    <a:pt x="2325" y="3543"/>
                  </a:lnTo>
                  <a:lnTo>
                    <a:pt x="2320" y="3541"/>
                  </a:lnTo>
                  <a:lnTo>
                    <a:pt x="2313" y="3541"/>
                  </a:lnTo>
                  <a:lnTo>
                    <a:pt x="2245" y="3541"/>
                  </a:lnTo>
                  <a:lnTo>
                    <a:pt x="2243" y="3546"/>
                  </a:lnTo>
                  <a:lnTo>
                    <a:pt x="2241" y="3548"/>
                  </a:lnTo>
                  <a:lnTo>
                    <a:pt x="2238" y="3548"/>
                  </a:lnTo>
                  <a:lnTo>
                    <a:pt x="2231" y="3551"/>
                  </a:lnTo>
                  <a:lnTo>
                    <a:pt x="2226" y="3556"/>
                  </a:lnTo>
                  <a:lnTo>
                    <a:pt x="2222" y="3562"/>
                  </a:lnTo>
                  <a:lnTo>
                    <a:pt x="2221" y="3568"/>
                  </a:lnTo>
                  <a:lnTo>
                    <a:pt x="2216" y="3584"/>
                  </a:lnTo>
                  <a:lnTo>
                    <a:pt x="2210" y="3597"/>
                  </a:lnTo>
                  <a:lnTo>
                    <a:pt x="2209" y="3601"/>
                  </a:lnTo>
                  <a:lnTo>
                    <a:pt x="2207" y="3603"/>
                  </a:lnTo>
                  <a:lnTo>
                    <a:pt x="2205" y="3604"/>
                  </a:lnTo>
                  <a:lnTo>
                    <a:pt x="2205" y="3608"/>
                  </a:lnTo>
                  <a:lnTo>
                    <a:pt x="2200" y="3608"/>
                  </a:lnTo>
                  <a:lnTo>
                    <a:pt x="2197" y="3606"/>
                  </a:lnTo>
                  <a:lnTo>
                    <a:pt x="2192" y="3601"/>
                  </a:lnTo>
                  <a:lnTo>
                    <a:pt x="2187" y="3596"/>
                  </a:lnTo>
                  <a:lnTo>
                    <a:pt x="2183" y="3594"/>
                  </a:lnTo>
                  <a:lnTo>
                    <a:pt x="2180" y="3594"/>
                  </a:lnTo>
                  <a:lnTo>
                    <a:pt x="2176" y="3596"/>
                  </a:lnTo>
                  <a:lnTo>
                    <a:pt x="2170" y="3597"/>
                  </a:lnTo>
                  <a:lnTo>
                    <a:pt x="2166" y="3596"/>
                  </a:lnTo>
                  <a:lnTo>
                    <a:pt x="2163" y="3594"/>
                  </a:lnTo>
                  <a:lnTo>
                    <a:pt x="2161" y="3589"/>
                  </a:lnTo>
                  <a:lnTo>
                    <a:pt x="2159" y="3580"/>
                  </a:lnTo>
                  <a:lnTo>
                    <a:pt x="2156" y="3575"/>
                  </a:lnTo>
                  <a:lnTo>
                    <a:pt x="2152" y="3572"/>
                  </a:lnTo>
                  <a:lnTo>
                    <a:pt x="2152" y="3568"/>
                  </a:lnTo>
                  <a:lnTo>
                    <a:pt x="2149" y="3563"/>
                  </a:lnTo>
                  <a:lnTo>
                    <a:pt x="2149" y="3555"/>
                  </a:lnTo>
                  <a:lnTo>
                    <a:pt x="2142" y="3555"/>
                  </a:lnTo>
                  <a:lnTo>
                    <a:pt x="2137" y="3553"/>
                  </a:lnTo>
                  <a:lnTo>
                    <a:pt x="2134" y="3550"/>
                  </a:lnTo>
                  <a:lnTo>
                    <a:pt x="2129" y="3548"/>
                  </a:lnTo>
                  <a:lnTo>
                    <a:pt x="2123" y="3548"/>
                  </a:lnTo>
                  <a:lnTo>
                    <a:pt x="2120" y="3546"/>
                  </a:lnTo>
                  <a:lnTo>
                    <a:pt x="2117" y="3545"/>
                  </a:lnTo>
                  <a:lnTo>
                    <a:pt x="2115" y="3541"/>
                  </a:lnTo>
                  <a:lnTo>
                    <a:pt x="2120" y="3538"/>
                  </a:lnTo>
                  <a:lnTo>
                    <a:pt x="2127" y="3536"/>
                  </a:lnTo>
                  <a:lnTo>
                    <a:pt x="2134" y="3534"/>
                  </a:lnTo>
                  <a:lnTo>
                    <a:pt x="2142" y="3534"/>
                  </a:lnTo>
                  <a:lnTo>
                    <a:pt x="2146" y="3529"/>
                  </a:lnTo>
                  <a:lnTo>
                    <a:pt x="2149" y="3524"/>
                  </a:lnTo>
                  <a:lnTo>
                    <a:pt x="2152" y="3522"/>
                  </a:lnTo>
                  <a:lnTo>
                    <a:pt x="2161" y="3519"/>
                  </a:lnTo>
                  <a:lnTo>
                    <a:pt x="2170" y="3516"/>
                  </a:lnTo>
                  <a:lnTo>
                    <a:pt x="2176" y="3510"/>
                  </a:lnTo>
                  <a:lnTo>
                    <a:pt x="2178" y="3507"/>
                  </a:lnTo>
                  <a:lnTo>
                    <a:pt x="2178" y="3502"/>
                  </a:lnTo>
                  <a:lnTo>
                    <a:pt x="2180" y="3498"/>
                  </a:lnTo>
                  <a:lnTo>
                    <a:pt x="2185" y="3493"/>
                  </a:lnTo>
                  <a:lnTo>
                    <a:pt x="2188" y="3492"/>
                  </a:lnTo>
                  <a:lnTo>
                    <a:pt x="2192" y="3490"/>
                  </a:lnTo>
                  <a:lnTo>
                    <a:pt x="2193" y="3488"/>
                  </a:lnTo>
                  <a:lnTo>
                    <a:pt x="2199" y="3485"/>
                  </a:lnTo>
                  <a:lnTo>
                    <a:pt x="2202" y="3483"/>
                  </a:lnTo>
                  <a:lnTo>
                    <a:pt x="2204" y="3480"/>
                  </a:lnTo>
                  <a:lnTo>
                    <a:pt x="2209" y="3478"/>
                  </a:lnTo>
                  <a:lnTo>
                    <a:pt x="2217" y="3475"/>
                  </a:lnTo>
                  <a:lnTo>
                    <a:pt x="2222" y="3473"/>
                  </a:lnTo>
                  <a:lnTo>
                    <a:pt x="2224" y="3470"/>
                  </a:lnTo>
                  <a:lnTo>
                    <a:pt x="2226" y="3464"/>
                  </a:lnTo>
                  <a:lnTo>
                    <a:pt x="2224" y="3459"/>
                  </a:lnTo>
                  <a:lnTo>
                    <a:pt x="2226" y="3456"/>
                  </a:lnTo>
                  <a:lnTo>
                    <a:pt x="2227" y="3454"/>
                  </a:lnTo>
                  <a:lnTo>
                    <a:pt x="2231" y="3452"/>
                  </a:lnTo>
                  <a:lnTo>
                    <a:pt x="2233" y="3441"/>
                  </a:lnTo>
                  <a:lnTo>
                    <a:pt x="2231" y="3430"/>
                  </a:lnTo>
                  <a:lnTo>
                    <a:pt x="2229" y="3410"/>
                  </a:lnTo>
                  <a:lnTo>
                    <a:pt x="2224" y="3393"/>
                  </a:lnTo>
                  <a:lnTo>
                    <a:pt x="2224" y="3383"/>
                  </a:lnTo>
                  <a:lnTo>
                    <a:pt x="2224" y="3371"/>
                  </a:lnTo>
                  <a:lnTo>
                    <a:pt x="2222" y="3367"/>
                  </a:lnTo>
                  <a:lnTo>
                    <a:pt x="2221" y="3364"/>
                  </a:lnTo>
                  <a:lnTo>
                    <a:pt x="2216" y="3359"/>
                  </a:lnTo>
                  <a:lnTo>
                    <a:pt x="2212" y="3357"/>
                  </a:lnTo>
                  <a:lnTo>
                    <a:pt x="2210" y="3354"/>
                  </a:lnTo>
                  <a:lnTo>
                    <a:pt x="2209" y="3350"/>
                  </a:lnTo>
                  <a:lnTo>
                    <a:pt x="2210" y="3343"/>
                  </a:lnTo>
                  <a:lnTo>
                    <a:pt x="2210" y="3337"/>
                  </a:lnTo>
                  <a:lnTo>
                    <a:pt x="2210" y="3330"/>
                  </a:lnTo>
                  <a:lnTo>
                    <a:pt x="2205" y="3321"/>
                  </a:lnTo>
                  <a:lnTo>
                    <a:pt x="2202" y="3309"/>
                  </a:lnTo>
                  <a:lnTo>
                    <a:pt x="2202" y="3304"/>
                  </a:lnTo>
                  <a:lnTo>
                    <a:pt x="2204" y="3296"/>
                  </a:lnTo>
                  <a:lnTo>
                    <a:pt x="2180" y="3280"/>
                  </a:lnTo>
                  <a:lnTo>
                    <a:pt x="2168" y="3272"/>
                  </a:lnTo>
                  <a:lnTo>
                    <a:pt x="2156" y="3265"/>
                  </a:lnTo>
                  <a:lnTo>
                    <a:pt x="2152" y="3263"/>
                  </a:lnTo>
                  <a:lnTo>
                    <a:pt x="2146" y="3253"/>
                  </a:lnTo>
                  <a:lnTo>
                    <a:pt x="2141" y="3248"/>
                  </a:lnTo>
                  <a:lnTo>
                    <a:pt x="2135" y="3243"/>
                  </a:lnTo>
                  <a:lnTo>
                    <a:pt x="2132" y="3236"/>
                  </a:lnTo>
                  <a:lnTo>
                    <a:pt x="2130" y="3233"/>
                  </a:lnTo>
                  <a:lnTo>
                    <a:pt x="2125" y="3227"/>
                  </a:lnTo>
                  <a:lnTo>
                    <a:pt x="2123" y="3224"/>
                  </a:lnTo>
                  <a:lnTo>
                    <a:pt x="2122" y="3221"/>
                  </a:lnTo>
                  <a:lnTo>
                    <a:pt x="2117" y="3217"/>
                  </a:lnTo>
                  <a:lnTo>
                    <a:pt x="2111" y="3214"/>
                  </a:lnTo>
                  <a:lnTo>
                    <a:pt x="2108" y="3209"/>
                  </a:lnTo>
                  <a:lnTo>
                    <a:pt x="2108" y="3200"/>
                  </a:lnTo>
                  <a:lnTo>
                    <a:pt x="2100" y="3195"/>
                  </a:lnTo>
                  <a:lnTo>
                    <a:pt x="2096" y="3192"/>
                  </a:lnTo>
                  <a:lnTo>
                    <a:pt x="2094" y="3186"/>
                  </a:lnTo>
                  <a:lnTo>
                    <a:pt x="2089" y="3186"/>
                  </a:lnTo>
                  <a:lnTo>
                    <a:pt x="2086" y="3185"/>
                  </a:lnTo>
                  <a:lnTo>
                    <a:pt x="2082" y="3183"/>
                  </a:lnTo>
                  <a:lnTo>
                    <a:pt x="2081" y="3180"/>
                  </a:lnTo>
                  <a:lnTo>
                    <a:pt x="2064" y="3180"/>
                  </a:lnTo>
                  <a:lnTo>
                    <a:pt x="2050" y="3180"/>
                  </a:lnTo>
                  <a:lnTo>
                    <a:pt x="2026" y="3173"/>
                  </a:lnTo>
                  <a:lnTo>
                    <a:pt x="1999" y="3173"/>
                  </a:lnTo>
                  <a:lnTo>
                    <a:pt x="1992" y="3173"/>
                  </a:lnTo>
                  <a:lnTo>
                    <a:pt x="1985" y="3173"/>
                  </a:lnTo>
                  <a:lnTo>
                    <a:pt x="1980" y="3171"/>
                  </a:lnTo>
                  <a:lnTo>
                    <a:pt x="1978" y="3166"/>
                  </a:lnTo>
                  <a:lnTo>
                    <a:pt x="1980" y="3163"/>
                  </a:lnTo>
                  <a:lnTo>
                    <a:pt x="1982" y="3161"/>
                  </a:lnTo>
                  <a:lnTo>
                    <a:pt x="1989" y="3159"/>
                  </a:lnTo>
                  <a:lnTo>
                    <a:pt x="2006" y="3159"/>
                  </a:lnTo>
                  <a:lnTo>
                    <a:pt x="2012" y="3161"/>
                  </a:lnTo>
                  <a:lnTo>
                    <a:pt x="2019" y="3163"/>
                  </a:lnTo>
                  <a:lnTo>
                    <a:pt x="2024" y="3166"/>
                  </a:lnTo>
                  <a:lnTo>
                    <a:pt x="2033" y="3166"/>
                  </a:lnTo>
                  <a:lnTo>
                    <a:pt x="2088" y="3166"/>
                  </a:lnTo>
                  <a:lnTo>
                    <a:pt x="2089" y="3169"/>
                  </a:lnTo>
                  <a:lnTo>
                    <a:pt x="2093" y="3171"/>
                  </a:lnTo>
                  <a:lnTo>
                    <a:pt x="2101" y="3173"/>
                  </a:lnTo>
                  <a:lnTo>
                    <a:pt x="2108" y="3186"/>
                  </a:lnTo>
                  <a:lnTo>
                    <a:pt x="2111" y="3193"/>
                  </a:lnTo>
                  <a:lnTo>
                    <a:pt x="2115" y="3200"/>
                  </a:lnTo>
                  <a:lnTo>
                    <a:pt x="2118" y="3202"/>
                  </a:lnTo>
                  <a:lnTo>
                    <a:pt x="2122" y="3204"/>
                  </a:lnTo>
                  <a:lnTo>
                    <a:pt x="2125" y="3205"/>
                  </a:lnTo>
                  <a:lnTo>
                    <a:pt x="2129" y="3207"/>
                  </a:lnTo>
                  <a:lnTo>
                    <a:pt x="2129" y="3210"/>
                  </a:lnTo>
                  <a:lnTo>
                    <a:pt x="2129" y="3214"/>
                  </a:lnTo>
                  <a:lnTo>
                    <a:pt x="2130" y="3215"/>
                  </a:lnTo>
                  <a:lnTo>
                    <a:pt x="2134" y="3215"/>
                  </a:lnTo>
                  <a:lnTo>
                    <a:pt x="2135" y="3217"/>
                  </a:lnTo>
                  <a:lnTo>
                    <a:pt x="2135" y="3221"/>
                  </a:lnTo>
                  <a:lnTo>
                    <a:pt x="2142" y="3221"/>
                  </a:lnTo>
                  <a:lnTo>
                    <a:pt x="2149" y="3221"/>
                  </a:lnTo>
                  <a:lnTo>
                    <a:pt x="2159" y="3224"/>
                  </a:lnTo>
                  <a:lnTo>
                    <a:pt x="2166" y="3231"/>
                  </a:lnTo>
                  <a:lnTo>
                    <a:pt x="2176" y="3234"/>
                  </a:lnTo>
                  <a:lnTo>
                    <a:pt x="2175" y="3226"/>
                  </a:lnTo>
                  <a:lnTo>
                    <a:pt x="2176" y="3219"/>
                  </a:lnTo>
                  <a:lnTo>
                    <a:pt x="2180" y="3214"/>
                  </a:lnTo>
                  <a:lnTo>
                    <a:pt x="2183" y="3210"/>
                  </a:lnTo>
                  <a:lnTo>
                    <a:pt x="2187" y="3207"/>
                  </a:lnTo>
                  <a:lnTo>
                    <a:pt x="2190" y="3202"/>
                  </a:lnTo>
                  <a:lnTo>
                    <a:pt x="2192" y="3195"/>
                  </a:lnTo>
                  <a:lnTo>
                    <a:pt x="2190" y="3186"/>
                  </a:lnTo>
                  <a:lnTo>
                    <a:pt x="2188" y="3178"/>
                  </a:lnTo>
                  <a:lnTo>
                    <a:pt x="2187" y="3171"/>
                  </a:lnTo>
                  <a:lnTo>
                    <a:pt x="2178" y="3159"/>
                  </a:lnTo>
                  <a:lnTo>
                    <a:pt x="2176" y="3156"/>
                  </a:lnTo>
                  <a:lnTo>
                    <a:pt x="2178" y="3147"/>
                  </a:lnTo>
                  <a:lnTo>
                    <a:pt x="2176" y="3139"/>
                  </a:lnTo>
                  <a:lnTo>
                    <a:pt x="2173" y="3128"/>
                  </a:lnTo>
                  <a:lnTo>
                    <a:pt x="2166" y="3122"/>
                  </a:lnTo>
                  <a:lnTo>
                    <a:pt x="2164" y="3118"/>
                  </a:lnTo>
                  <a:lnTo>
                    <a:pt x="2159" y="3106"/>
                  </a:lnTo>
                  <a:lnTo>
                    <a:pt x="2156" y="3098"/>
                  </a:lnTo>
                  <a:lnTo>
                    <a:pt x="2156" y="3094"/>
                  </a:lnTo>
                  <a:lnTo>
                    <a:pt x="2154" y="3081"/>
                  </a:lnTo>
                  <a:lnTo>
                    <a:pt x="2156" y="3067"/>
                  </a:lnTo>
                  <a:lnTo>
                    <a:pt x="2154" y="3053"/>
                  </a:lnTo>
                  <a:lnTo>
                    <a:pt x="2152" y="3048"/>
                  </a:lnTo>
                  <a:lnTo>
                    <a:pt x="2149" y="3043"/>
                  </a:lnTo>
                  <a:lnTo>
                    <a:pt x="2152" y="3041"/>
                  </a:lnTo>
                  <a:lnTo>
                    <a:pt x="2156" y="3040"/>
                  </a:lnTo>
                  <a:lnTo>
                    <a:pt x="2158" y="3031"/>
                  </a:lnTo>
                  <a:lnTo>
                    <a:pt x="2159" y="3028"/>
                  </a:lnTo>
                  <a:lnTo>
                    <a:pt x="2161" y="3024"/>
                  </a:lnTo>
                  <a:lnTo>
                    <a:pt x="2164" y="3023"/>
                  </a:lnTo>
                  <a:lnTo>
                    <a:pt x="2170" y="3023"/>
                  </a:lnTo>
                  <a:lnTo>
                    <a:pt x="2170" y="3017"/>
                  </a:lnTo>
                  <a:lnTo>
                    <a:pt x="2173" y="3016"/>
                  </a:lnTo>
                  <a:lnTo>
                    <a:pt x="2176" y="3016"/>
                  </a:lnTo>
                  <a:lnTo>
                    <a:pt x="2183" y="3016"/>
                  </a:lnTo>
                  <a:lnTo>
                    <a:pt x="2188" y="3016"/>
                  </a:lnTo>
                  <a:lnTo>
                    <a:pt x="2193" y="3016"/>
                  </a:lnTo>
                  <a:lnTo>
                    <a:pt x="2197" y="3014"/>
                  </a:lnTo>
                  <a:lnTo>
                    <a:pt x="2197" y="3009"/>
                  </a:lnTo>
                  <a:lnTo>
                    <a:pt x="2192" y="3007"/>
                  </a:lnTo>
                  <a:lnTo>
                    <a:pt x="2190" y="3005"/>
                  </a:lnTo>
                  <a:lnTo>
                    <a:pt x="2190" y="3002"/>
                  </a:lnTo>
                  <a:lnTo>
                    <a:pt x="2188" y="2995"/>
                  </a:lnTo>
                  <a:lnTo>
                    <a:pt x="2183" y="2992"/>
                  </a:lnTo>
                  <a:lnTo>
                    <a:pt x="2180" y="2987"/>
                  </a:lnTo>
                  <a:lnTo>
                    <a:pt x="2173" y="2985"/>
                  </a:lnTo>
                  <a:lnTo>
                    <a:pt x="2163" y="2978"/>
                  </a:lnTo>
                  <a:lnTo>
                    <a:pt x="2159" y="2973"/>
                  </a:lnTo>
                  <a:lnTo>
                    <a:pt x="2156" y="2968"/>
                  </a:lnTo>
                  <a:lnTo>
                    <a:pt x="2144" y="2942"/>
                  </a:lnTo>
                  <a:lnTo>
                    <a:pt x="2129" y="2920"/>
                  </a:lnTo>
                  <a:lnTo>
                    <a:pt x="2127" y="2908"/>
                  </a:lnTo>
                  <a:lnTo>
                    <a:pt x="2125" y="2896"/>
                  </a:lnTo>
                  <a:lnTo>
                    <a:pt x="2118" y="2876"/>
                  </a:lnTo>
                  <a:lnTo>
                    <a:pt x="2111" y="2855"/>
                  </a:lnTo>
                  <a:lnTo>
                    <a:pt x="2110" y="2844"/>
                  </a:lnTo>
                  <a:lnTo>
                    <a:pt x="2108" y="2832"/>
                  </a:lnTo>
                  <a:lnTo>
                    <a:pt x="2103" y="2830"/>
                  </a:lnTo>
                  <a:lnTo>
                    <a:pt x="2101" y="2828"/>
                  </a:lnTo>
                  <a:lnTo>
                    <a:pt x="2096" y="2821"/>
                  </a:lnTo>
                  <a:lnTo>
                    <a:pt x="2089" y="2816"/>
                  </a:lnTo>
                  <a:lnTo>
                    <a:pt x="2081" y="2811"/>
                  </a:lnTo>
                  <a:lnTo>
                    <a:pt x="2077" y="2806"/>
                  </a:lnTo>
                  <a:lnTo>
                    <a:pt x="2074" y="2801"/>
                  </a:lnTo>
                  <a:lnTo>
                    <a:pt x="2070" y="2799"/>
                  </a:lnTo>
                  <a:lnTo>
                    <a:pt x="2057" y="2787"/>
                  </a:lnTo>
                  <a:lnTo>
                    <a:pt x="2050" y="2780"/>
                  </a:lnTo>
                  <a:lnTo>
                    <a:pt x="2040" y="2775"/>
                  </a:lnTo>
                  <a:lnTo>
                    <a:pt x="2036" y="2774"/>
                  </a:lnTo>
                  <a:lnTo>
                    <a:pt x="2023" y="2763"/>
                  </a:lnTo>
                  <a:lnTo>
                    <a:pt x="2018" y="2758"/>
                  </a:lnTo>
                  <a:lnTo>
                    <a:pt x="2011" y="2753"/>
                  </a:lnTo>
                  <a:lnTo>
                    <a:pt x="2009" y="2750"/>
                  </a:lnTo>
                  <a:lnTo>
                    <a:pt x="2004" y="2739"/>
                  </a:lnTo>
                  <a:lnTo>
                    <a:pt x="1999" y="2731"/>
                  </a:lnTo>
                  <a:lnTo>
                    <a:pt x="1995" y="2729"/>
                  </a:lnTo>
                  <a:lnTo>
                    <a:pt x="1992" y="2728"/>
                  </a:lnTo>
                  <a:lnTo>
                    <a:pt x="1987" y="2728"/>
                  </a:lnTo>
                  <a:lnTo>
                    <a:pt x="1980" y="2729"/>
                  </a:lnTo>
                  <a:lnTo>
                    <a:pt x="1977" y="2729"/>
                  </a:lnTo>
                  <a:lnTo>
                    <a:pt x="1973" y="2729"/>
                  </a:lnTo>
                  <a:lnTo>
                    <a:pt x="1971" y="2728"/>
                  </a:lnTo>
                  <a:lnTo>
                    <a:pt x="1971" y="2726"/>
                  </a:lnTo>
                  <a:lnTo>
                    <a:pt x="1971" y="2722"/>
                  </a:lnTo>
                  <a:lnTo>
                    <a:pt x="1971" y="2712"/>
                  </a:lnTo>
                  <a:lnTo>
                    <a:pt x="1971" y="2704"/>
                  </a:lnTo>
                  <a:lnTo>
                    <a:pt x="1971" y="2702"/>
                  </a:lnTo>
                  <a:lnTo>
                    <a:pt x="1975" y="2699"/>
                  </a:lnTo>
                  <a:lnTo>
                    <a:pt x="1975" y="2695"/>
                  </a:lnTo>
                  <a:lnTo>
                    <a:pt x="1971" y="2690"/>
                  </a:lnTo>
                  <a:lnTo>
                    <a:pt x="1968" y="2685"/>
                  </a:lnTo>
                  <a:lnTo>
                    <a:pt x="1965" y="2680"/>
                  </a:lnTo>
                  <a:lnTo>
                    <a:pt x="1963" y="2676"/>
                  </a:lnTo>
                  <a:lnTo>
                    <a:pt x="1961" y="2668"/>
                  </a:lnTo>
                  <a:lnTo>
                    <a:pt x="1958" y="2664"/>
                  </a:lnTo>
                  <a:lnTo>
                    <a:pt x="1954" y="2663"/>
                  </a:lnTo>
                  <a:lnTo>
                    <a:pt x="1953" y="2659"/>
                  </a:lnTo>
                  <a:lnTo>
                    <a:pt x="1951" y="2654"/>
                  </a:lnTo>
                  <a:lnTo>
                    <a:pt x="1951" y="2647"/>
                  </a:lnTo>
                  <a:lnTo>
                    <a:pt x="1956" y="2613"/>
                  </a:lnTo>
                  <a:lnTo>
                    <a:pt x="1958" y="2594"/>
                  </a:lnTo>
                  <a:lnTo>
                    <a:pt x="1958" y="2572"/>
                  </a:lnTo>
                  <a:lnTo>
                    <a:pt x="1956" y="2571"/>
                  </a:lnTo>
                  <a:lnTo>
                    <a:pt x="1954" y="2569"/>
                  </a:lnTo>
                  <a:lnTo>
                    <a:pt x="1951" y="2565"/>
                  </a:lnTo>
                  <a:lnTo>
                    <a:pt x="1946" y="2564"/>
                  </a:lnTo>
                  <a:lnTo>
                    <a:pt x="1944" y="2562"/>
                  </a:lnTo>
                  <a:lnTo>
                    <a:pt x="1944" y="2559"/>
                  </a:lnTo>
                  <a:lnTo>
                    <a:pt x="1944" y="2531"/>
                  </a:lnTo>
                  <a:lnTo>
                    <a:pt x="1939" y="2530"/>
                  </a:lnTo>
                  <a:lnTo>
                    <a:pt x="1937" y="2528"/>
                  </a:lnTo>
                  <a:lnTo>
                    <a:pt x="1937" y="2524"/>
                  </a:lnTo>
                  <a:lnTo>
                    <a:pt x="1932" y="2485"/>
                  </a:lnTo>
                  <a:lnTo>
                    <a:pt x="1931" y="2466"/>
                  </a:lnTo>
                  <a:lnTo>
                    <a:pt x="1929" y="2444"/>
                  </a:lnTo>
                  <a:lnTo>
                    <a:pt x="1929" y="2443"/>
                  </a:lnTo>
                  <a:lnTo>
                    <a:pt x="1929" y="2437"/>
                  </a:lnTo>
                  <a:lnTo>
                    <a:pt x="1931" y="2432"/>
                  </a:lnTo>
                  <a:lnTo>
                    <a:pt x="1936" y="2426"/>
                  </a:lnTo>
                  <a:lnTo>
                    <a:pt x="1939" y="2419"/>
                  </a:lnTo>
                  <a:lnTo>
                    <a:pt x="1939" y="2415"/>
                  </a:lnTo>
                  <a:lnTo>
                    <a:pt x="1937" y="2410"/>
                  </a:lnTo>
                  <a:lnTo>
                    <a:pt x="1937" y="2407"/>
                  </a:lnTo>
                  <a:lnTo>
                    <a:pt x="1937" y="2361"/>
                  </a:lnTo>
                  <a:lnTo>
                    <a:pt x="1939" y="2356"/>
                  </a:lnTo>
                  <a:lnTo>
                    <a:pt x="1941" y="2354"/>
                  </a:lnTo>
                  <a:lnTo>
                    <a:pt x="1944" y="2354"/>
                  </a:lnTo>
                  <a:lnTo>
                    <a:pt x="1944" y="2298"/>
                  </a:lnTo>
                  <a:lnTo>
                    <a:pt x="1944" y="2293"/>
                  </a:lnTo>
                  <a:lnTo>
                    <a:pt x="1944" y="2287"/>
                  </a:lnTo>
                  <a:lnTo>
                    <a:pt x="1943" y="2284"/>
                  </a:lnTo>
                  <a:lnTo>
                    <a:pt x="1937" y="2279"/>
                  </a:lnTo>
                  <a:lnTo>
                    <a:pt x="1931" y="2272"/>
                  </a:lnTo>
                  <a:lnTo>
                    <a:pt x="1925" y="2264"/>
                  </a:lnTo>
                  <a:lnTo>
                    <a:pt x="1924" y="2262"/>
                  </a:lnTo>
                  <a:lnTo>
                    <a:pt x="1919" y="2258"/>
                  </a:lnTo>
                  <a:lnTo>
                    <a:pt x="1917" y="2255"/>
                  </a:lnTo>
                  <a:lnTo>
                    <a:pt x="1917" y="2248"/>
                  </a:lnTo>
                  <a:lnTo>
                    <a:pt x="1917" y="2243"/>
                  </a:lnTo>
                  <a:lnTo>
                    <a:pt x="1917" y="2238"/>
                  </a:lnTo>
                  <a:lnTo>
                    <a:pt x="1919" y="2231"/>
                  </a:lnTo>
                  <a:lnTo>
                    <a:pt x="1919" y="2228"/>
                  </a:lnTo>
                  <a:lnTo>
                    <a:pt x="1917" y="2224"/>
                  </a:lnTo>
                  <a:lnTo>
                    <a:pt x="1914" y="2223"/>
                  </a:lnTo>
                  <a:lnTo>
                    <a:pt x="1905" y="2223"/>
                  </a:lnTo>
                  <a:lnTo>
                    <a:pt x="1900" y="2221"/>
                  </a:lnTo>
                  <a:lnTo>
                    <a:pt x="1896" y="2221"/>
                  </a:lnTo>
                  <a:lnTo>
                    <a:pt x="1888" y="2216"/>
                  </a:lnTo>
                  <a:lnTo>
                    <a:pt x="1881" y="2209"/>
                  </a:lnTo>
                  <a:lnTo>
                    <a:pt x="1878" y="2200"/>
                  </a:lnTo>
                  <a:lnTo>
                    <a:pt x="1873" y="2190"/>
                  </a:lnTo>
                  <a:lnTo>
                    <a:pt x="1867" y="2170"/>
                  </a:lnTo>
                  <a:lnTo>
                    <a:pt x="1862" y="2149"/>
                  </a:lnTo>
                  <a:lnTo>
                    <a:pt x="1862" y="2142"/>
                  </a:lnTo>
                  <a:lnTo>
                    <a:pt x="1856" y="2137"/>
                  </a:lnTo>
                  <a:lnTo>
                    <a:pt x="1852" y="2132"/>
                  </a:lnTo>
                  <a:lnTo>
                    <a:pt x="1850" y="2124"/>
                  </a:lnTo>
                  <a:lnTo>
                    <a:pt x="1849" y="2115"/>
                  </a:lnTo>
                  <a:lnTo>
                    <a:pt x="1838" y="2112"/>
                  </a:lnTo>
                  <a:lnTo>
                    <a:pt x="1830" y="2107"/>
                  </a:lnTo>
                  <a:lnTo>
                    <a:pt x="1823" y="2100"/>
                  </a:lnTo>
                  <a:lnTo>
                    <a:pt x="1815" y="2095"/>
                  </a:lnTo>
                  <a:lnTo>
                    <a:pt x="1810" y="2093"/>
                  </a:lnTo>
                  <a:lnTo>
                    <a:pt x="1808" y="2091"/>
                  </a:lnTo>
                  <a:lnTo>
                    <a:pt x="1808" y="2088"/>
                  </a:lnTo>
                  <a:lnTo>
                    <a:pt x="1803" y="2086"/>
                  </a:lnTo>
                  <a:lnTo>
                    <a:pt x="1799" y="2083"/>
                  </a:lnTo>
                  <a:lnTo>
                    <a:pt x="1792" y="2076"/>
                  </a:lnTo>
                  <a:lnTo>
                    <a:pt x="1789" y="2072"/>
                  </a:lnTo>
                  <a:lnTo>
                    <a:pt x="1786" y="2069"/>
                  </a:lnTo>
                  <a:lnTo>
                    <a:pt x="1781" y="2067"/>
                  </a:lnTo>
                  <a:lnTo>
                    <a:pt x="1774" y="2067"/>
                  </a:lnTo>
                  <a:lnTo>
                    <a:pt x="1772" y="2062"/>
                  </a:lnTo>
                  <a:lnTo>
                    <a:pt x="1769" y="2059"/>
                  </a:lnTo>
                  <a:lnTo>
                    <a:pt x="1762" y="2052"/>
                  </a:lnTo>
                  <a:lnTo>
                    <a:pt x="1753" y="2047"/>
                  </a:lnTo>
                  <a:lnTo>
                    <a:pt x="1750" y="2043"/>
                  </a:lnTo>
                  <a:lnTo>
                    <a:pt x="1746" y="2040"/>
                  </a:lnTo>
                  <a:lnTo>
                    <a:pt x="1741" y="2031"/>
                  </a:lnTo>
                  <a:lnTo>
                    <a:pt x="1740" y="2026"/>
                  </a:lnTo>
                  <a:lnTo>
                    <a:pt x="1740" y="2020"/>
                  </a:lnTo>
                  <a:lnTo>
                    <a:pt x="1734" y="2020"/>
                  </a:lnTo>
                  <a:lnTo>
                    <a:pt x="1731" y="2018"/>
                  </a:lnTo>
                  <a:lnTo>
                    <a:pt x="1728" y="2016"/>
                  </a:lnTo>
                  <a:lnTo>
                    <a:pt x="1726" y="2013"/>
                  </a:lnTo>
                  <a:lnTo>
                    <a:pt x="1716" y="2013"/>
                  </a:lnTo>
                  <a:lnTo>
                    <a:pt x="1705" y="2013"/>
                  </a:lnTo>
                  <a:lnTo>
                    <a:pt x="1699" y="2009"/>
                  </a:lnTo>
                  <a:lnTo>
                    <a:pt x="1692" y="2006"/>
                  </a:lnTo>
                  <a:lnTo>
                    <a:pt x="1690" y="2008"/>
                  </a:lnTo>
                  <a:lnTo>
                    <a:pt x="1688" y="2009"/>
                  </a:lnTo>
                  <a:lnTo>
                    <a:pt x="1685" y="2013"/>
                  </a:lnTo>
                  <a:lnTo>
                    <a:pt x="1680" y="2014"/>
                  </a:lnTo>
                  <a:lnTo>
                    <a:pt x="1678" y="2016"/>
                  </a:lnTo>
                  <a:lnTo>
                    <a:pt x="1678" y="2020"/>
                  </a:lnTo>
                  <a:lnTo>
                    <a:pt x="1675" y="2021"/>
                  </a:lnTo>
                  <a:lnTo>
                    <a:pt x="1671" y="2023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56" y="2030"/>
                  </a:lnTo>
                  <a:lnTo>
                    <a:pt x="1649" y="2035"/>
                  </a:lnTo>
                  <a:lnTo>
                    <a:pt x="1641" y="2038"/>
                  </a:lnTo>
                  <a:lnTo>
                    <a:pt x="1636" y="2040"/>
                  </a:lnTo>
                  <a:lnTo>
                    <a:pt x="1630" y="2040"/>
                  </a:lnTo>
                  <a:lnTo>
                    <a:pt x="1603" y="2026"/>
                  </a:lnTo>
                  <a:lnTo>
                    <a:pt x="1588" y="2021"/>
                  </a:lnTo>
                  <a:lnTo>
                    <a:pt x="1569" y="2020"/>
                  </a:lnTo>
                  <a:lnTo>
                    <a:pt x="1567" y="2014"/>
                  </a:lnTo>
                  <a:lnTo>
                    <a:pt x="1564" y="2009"/>
                  </a:lnTo>
                  <a:lnTo>
                    <a:pt x="1559" y="2008"/>
                  </a:lnTo>
                  <a:lnTo>
                    <a:pt x="1554" y="2004"/>
                  </a:lnTo>
                  <a:lnTo>
                    <a:pt x="1542" y="2001"/>
                  </a:lnTo>
                  <a:lnTo>
                    <a:pt x="1538" y="1997"/>
                  </a:lnTo>
                  <a:lnTo>
                    <a:pt x="1535" y="1992"/>
                  </a:lnTo>
                  <a:lnTo>
                    <a:pt x="1518" y="1992"/>
                  </a:lnTo>
                  <a:lnTo>
                    <a:pt x="1511" y="1990"/>
                  </a:lnTo>
                  <a:lnTo>
                    <a:pt x="1509" y="1989"/>
                  </a:lnTo>
                  <a:lnTo>
                    <a:pt x="1507" y="1985"/>
                  </a:lnTo>
                  <a:lnTo>
                    <a:pt x="1501" y="1985"/>
                  </a:lnTo>
                  <a:lnTo>
                    <a:pt x="1494" y="1985"/>
                  </a:lnTo>
                  <a:lnTo>
                    <a:pt x="1489" y="1984"/>
                  </a:lnTo>
                  <a:lnTo>
                    <a:pt x="1487" y="1979"/>
                  </a:lnTo>
                  <a:lnTo>
                    <a:pt x="1480" y="1979"/>
                  </a:lnTo>
                  <a:lnTo>
                    <a:pt x="1473" y="1979"/>
                  </a:lnTo>
                  <a:lnTo>
                    <a:pt x="1468" y="1977"/>
                  </a:lnTo>
                  <a:lnTo>
                    <a:pt x="1467" y="1972"/>
                  </a:lnTo>
                  <a:lnTo>
                    <a:pt x="1463" y="1970"/>
                  </a:lnTo>
                  <a:lnTo>
                    <a:pt x="1461" y="1968"/>
                  </a:lnTo>
                  <a:lnTo>
                    <a:pt x="1461" y="1965"/>
                  </a:lnTo>
                  <a:lnTo>
                    <a:pt x="1463" y="1960"/>
                  </a:lnTo>
                  <a:lnTo>
                    <a:pt x="1465" y="1958"/>
                  </a:lnTo>
                  <a:lnTo>
                    <a:pt x="1467" y="1958"/>
                  </a:lnTo>
                  <a:lnTo>
                    <a:pt x="1470" y="1960"/>
                  </a:lnTo>
                  <a:lnTo>
                    <a:pt x="1472" y="1963"/>
                  </a:lnTo>
                  <a:lnTo>
                    <a:pt x="1473" y="1972"/>
                  </a:lnTo>
                  <a:lnTo>
                    <a:pt x="1487" y="1972"/>
                  </a:lnTo>
                  <a:lnTo>
                    <a:pt x="1489" y="1973"/>
                  </a:lnTo>
                  <a:lnTo>
                    <a:pt x="1494" y="1975"/>
                  </a:lnTo>
                  <a:lnTo>
                    <a:pt x="1504" y="1975"/>
                  </a:lnTo>
                  <a:lnTo>
                    <a:pt x="1514" y="1975"/>
                  </a:lnTo>
                  <a:lnTo>
                    <a:pt x="1518" y="1977"/>
                  </a:lnTo>
                  <a:lnTo>
                    <a:pt x="1521" y="1979"/>
                  </a:lnTo>
                  <a:lnTo>
                    <a:pt x="1521" y="1982"/>
                  </a:lnTo>
                  <a:lnTo>
                    <a:pt x="1521" y="1985"/>
                  </a:lnTo>
                  <a:lnTo>
                    <a:pt x="1530" y="1987"/>
                  </a:lnTo>
                  <a:lnTo>
                    <a:pt x="1540" y="1989"/>
                  </a:lnTo>
                  <a:lnTo>
                    <a:pt x="1545" y="1989"/>
                  </a:lnTo>
                  <a:lnTo>
                    <a:pt x="1550" y="1990"/>
                  </a:lnTo>
                  <a:lnTo>
                    <a:pt x="1554" y="1994"/>
                  </a:lnTo>
                  <a:lnTo>
                    <a:pt x="1555" y="1999"/>
                  </a:lnTo>
                  <a:lnTo>
                    <a:pt x="1560" y="1999"/>
                  </a:lnTo>
                  <a:lnTo>
                    <a:pt x="1566" y="1999"/>
                  </a:lnTo>
                  <a:lnTo>
                    <a:pt x="1571" y="1994"/>
                  </a:lnTo>
                  <a:lnTo>
                    <a:pt x="1578" y="1990"/>
                  </a:lnTo>
                  <a:lnTo>
                    <a:pt x="1583" y="1990"/>
                  </a:lnTo>
                  <a:lnTo>
                    <a:pt x="1590" y="1992"/>
                  </a:lnTo>
                  <a:lnTo>
                    <a:pt x="1591" y="1996"/>
                  </a:lnTo>
                  <a:lnTo>
                    <a:pt x="1593" y="1996"/>
                  </a:lnTo>
                  <a:lnTo>
                    <a:pt x="1596" y="1996"/>
                  </a:lnTo>
                  <a:lnTo>
                    <a:pt x="1601" y="1992"/>
                  </a:lnTo>
                  <a:lnTo>
                    <a:pt x="1607" y="1992"/>
                  </a:lnTo>
                  <a:lnTo>
                    <a:pt x="1610" y="1992"/>
                  </a:lnTo>
                  <a:lnTo>
                    <a:pt x="1610" y="1987"/>
                  </a:lnTo>
                  <a:lnTo>
                    <a:pt x="1612" y="1984"/>
                  </a:lnTo>
                  <a:lnTo>
                    <a:pt x="1613" y="1980"/>
                  </a:lnTo>
                  <a:lnTo>
                    <a:pt x="1617" y="1979"/>
                  </a:lnTo>
                  <a:lnTo>
                    <a:pt x="1620" y="1979"/>
                  </a:lnTo>
                  <a:lnTo>
                    <a:pt x="1622" y="1977"/>
                  </a:lnTo>
                  <a:lnTo>
                    <a:pt x="1624" y="1972"/>
                  </a:lnTo>
                  <a:lnTo>
                    <a:pt x="1629" y="1963"/>
                  </a:lnTo>
                  <a:lnTo>
                    <a:pt x="1632" y="1960"/>
                  </a:lnTo>
                  <a:lnTo>
                    <a:pt x="1637" y="1958"/>
                  </a:lnTo>
                  <a:lnTo>
                    <a:pt x="1671" y="1955"/>
                  </a:lnTo>
                  <a:lnTo>
                    <a:pt x="1687" y="1955"/>
                  </a:lnTo>
                  <a:lnTo>
                    <a:pt x="1705" y="1958"/>
                  </a:lnTo>
                  <a:lnTo>
                    <a:pt x="1714" y="1955"/>
                  </a:lnTo>
                  <a:lnTo>
                    <a:pt x="1726" y="1951"/>
                  </a:lnTo>
                  <a:lnTo>
                    <a:pt x="1750" y="1948"/>
                  </a:lnTo>
                  <a:lnTo>
                    <a:pt x="1762" y="1944"/>
                  </a:lnTo>
                  <a:lnTo>
                    <a:pt x="1769" y="1939"/>
                  </a:lnTo>
                  <a:lnTo>
                    <a:pt x="1770" y="1938"/>
                  </a:lnTo>
                  <a:lnTo>
                    <a:pt x="1770" y="1932"/>
                  </a:lnTo>
                  <a:lnTo>
                    <a:pt x="1770" y="1929"/>
                  </a:lnTo>
                  <a:lnTo>
                    <a:pt x="1767" y="1924"/>
                  </a:lnTo>
                  <a:lnTo>
                    <a:pt x="1767" y="1917"/>
                  </a:lnTo>
                  <a:lnTo>
                    <a:pt x="1762" y="1909"/>
                  </a:lnTo>
                  <a:lnTo>
                    <a:pt x="1760" y="1904"/>
                  </a:lnTo>
                  <a:lnTo>
                    <a:pt x="1760" y="1897"/>
                  </a:lnTo>
                  <a:lnTo>
                    <a:pt x="1750" y="1890"/>
                  </a:lnTo>
                  <a:lnTo>
                    <a:pt x="1741" y="1881"/>
                  </a:lnTo>
                  <a:lnTo>
                    <a:pt x="1733" y="1873"/>
                  </a:lnTo>
                  <a:lnTo>
                    <a:pt x="1726" y="1863"/>
                  </a:lnTo>
                  <a:lnTo>
                    <a:pt x="1726" y="1842"/>
                  </a:lnTo>
                  <a:lnTo>
                    <a:pt x="1678" y="1842"/>
                  </a:lnTo>
                  <a:lnTo>
                    <a:pt x="1673" y="1842"/>
                  </a:lnTo>
                  <a:lnTo>
                    <a:pt x="1666" y="1842"/>
                  </a:lnTo>
                  <a:lnTo>
                    <a:pt x="1653" y="1842"/>
                  </a:lnTo>
                  <a:lnTo>
                    <a:pt x="1648" y="1844"/>
                  </a:lnTo>
                  <a:lnTo>
                    <a:pt x="1642" y="1842"/>
                  </a:lnTo>
                  <a:lnTo>
                    <a:pt x="1639" y="1840"/>
                  </a:lnTo>
                  <a:lnTo>
                    <a:pt x="1637" y="1835"/>
                  </a:lnTo>
                  <a:lnTo>
                    <a:pt x="1658" y="1834"/>
                  </a:lnTo>
                  <a:lnTo>
                    <a:pt x="1677" y="1830"/>
                  </a:lnTo>
                  <a:lnTo>
                    <a:pt x="1695" y="1827"/>
                  </a:lnTo>
                  <a:lnTo>
                    <a:pt x="1707" y="1827"/>
                  </a:lnTo>
                  <a:lnTo>
                    <a:pt x="1719" y="1828"/>
                  </a:lnTo>
                  <a:lnTo>
                    <a:pt x="1724" y="1832"/>
                  </a:lnTo>
                  <a:lnTo>
                    <a:pt x="1731" y="1834"/>
                  </a:lnTo>
                  <a:lnTo>
                    <a:pt x="1736" y="1837"/>
                  </a:lnTo>
                  <a:lnTo>
                    <a:pt x="1738" y="1839"/>
                  </a:lnTo>
                  <a:lnTo>
                    <a:pt x="1740" y="1842"/>
                  </a:lnTo>
                  <a:lnTo>
                    <a:pt x="1743" y="1842"/>
                  </a:lnTo>
                  <a:lnTo>
                    <a:pt x="1750" y="1842"/>
                  </a:lnTo>
                  <a:lnTo>
                    <a:pt x="1753" y="1842"/>
                  </a:lnTo>
                  <a:lnTo>
                    <a:pt x="1755" y="1839"/>
                  </a:lnTo>
                  <a:lnTo>
                    <a:pt x="1757" y="1835"/>
                  </a:lnTo>
                  <a:lnTo>
                    <a:pt x="1765" y="1834"/>
                  </a:lnTo>
                  <a:lnTo>
                    <a:pt x="1769" y="1834"/>
                  </a:lnTo>
                  <a:lnTo>
                    <a:pt x="1772" y="1832"/>
                  </a:lnTo>
                  <a:lnTo>
                    <a:pt x="1775" y="1830"/>
                  </a:lnTo>
                  <a:lnTo>
                    <a:pt x="1777" y="1825"/>
                  </a:lnTo>
                  <a:lnTo>
                    <a:pt x="1781" y="1822"/>
                  </a:lnTo>
                  <a:lnTo>
                    <a:pt x="1782" y="1822"/>
                  </a:lnTo>
                  <a:lnTo>
                    <a:pt x="1789" y="1822"/>
                  </a:lnTo>
                  <a:lnTo>
                    <a:pt x="1792" y="1820"/>
                  </a:lnTo>
                  <a:lnTo>
                    <a:pt x="1799" y="1813"/>
                  </a:lnTo>
                  <a:lnTo>
                    <a:pt x="1803" y="1810"/>
                  </a:lnTo>
                  <a:lnTo>
                    <a:pt x="1808" y="1808"/>
                  </a:lnTo>
                  <a:lnTo>
                    <a:pt x="1813" y="1806"/>
                  </a:lnTo>
                  <a:lnTo>
                    <a:pt x="1821" y="1808"/>
                  </a:lnTo>
                  <a:lnTo>
                    <a:pt x="1823" y="1796"/>
                  </a:lnTo>
                  <a:lnTo>
                    <a:pt x="1827" y="1788"/>
                  </a:lnTo>
                  <a:lnTo>
                    <a:pt x="1833" y="1779"/>
                  </a:lnTo>
                  <a:lnTo>
                    <a:pt x="1837" y="1776"/>
                  </a:lnTo>
                  <a:lnTo>
                    <a:pt x="1842" y="1774"/>
                  </a:lnTo>
                  <a:lnTo>
                    <a:pt x="1842" y="1767"/>
                  </a:lnTo>
                  <a:lnTo>
                    <a:pt x="1844" y="1762"/>
                  </a:lnTo>
                  <a:lnTo>
                    <a:pt x="1849" y="1753"/>
                  </a:lnTo>
                  <a:lnTo>
                    <a:pt x="1854" y="1745"/>
                  </a:lnTo>
                  <a:lnTo>
                    <a:pt x="1856" y="1740"/>
                  </a:lnTo>
                  <a:lnTo>
                    <a:pt x="1856" y="1733"/>
                  </a:lnTo>
                  <a:lnTo>
                    <a:pt x="1861" y="1735"/>
                  </a:lnTo>
                  <a:lnTo>
                    <a:pt x="1866" y="1733"/>
                  </a:lnTo>
                  <a:lnTo>
                    <a:pt x="1869" y="1731"/>
                  </a:lnTo>
                  <a:lnTo>
                    <a:pt x="1871" y="1728"/>
                  </a:lnTo>
                  <a:lnTo>
                    <a:pt x="1873" y="1726"/>
                  </a:lnTo>
                  <a:lnTo>
                    <a:pt x="1876" y="1724"/>
                  </a:lnTo>
                  <a:lnTo>
                    <a:pt x="1881" y="1723"/>
                  </a:lnTo>
                  <a:lnTo>
                    <a:pt x="1888" y="1718"/>
                  </a:lnTo>
                  <a:lnTo>
                    <a:pt x="1895" y="1711"/>
                  </a:lnTo>
                  <a:lnTo>
                    <a:pt x="1903" y="1706"/>
                  </a:lnTo>
                  <a:lnTo>
                    <a:pt x="1905" y="1702"/>
                  </a:lnTo>
                  <a:lnTo>
                    <a:pt x="1908" y="1694"/>
                  </a:lnTo>
                  <a:lnTo>
                    <a:pt x="1912" y="1685"/>
                  </a:lnTo>
                  <a:lnTo>
                    <a:pt x="1917" y="1677"/>
                  </a:lnTo>
                  <a:lnTo>
                    <a:pt x="1920" y="1675"/>
                  </a:lnTo>
                  <a:lnTo>
                    <a:pt x="1924" y="1672"/>
                  </a:lnTo>
                  <a:lnTo>
                    <a:pt x="1925" y="1668"/>
                  </a:lnTo>
                  <a:lnTo>
                    <a:pt x="1925" y="1667"/>
                  </a:lnTo>
                  <a:lnTo>
                    <a:pt x="1931" y="1665"/>
                  </a:lnTo>
                  <a:lnTo>
                    <a:pt x="1934" y="1661"/>
                  </a:lnTo>
                  <a:lnTo>
                    <a:pt x="1936" y="1658"/>
                  </a:lnTo>
                  <a:lnTo>
                    <a:pt x="1937" y="1655"/>
                  </a:lnTo>
                  <a:lnTo>
                    <a:pt x="1937" y="1651"/>
                  </a:lnTo>
                  <a:lnTo>
                    <a:pt x="1939" y="1646"/>
                  </a:lnTo>
                  <a:lnTo>
                    <a:pt x="1943" y="1643"/>
                  </a:lnTo>
                  <a:lnTo>
                    <a:pt x="1949" y="1638"/>
                  </a:lnTo>
                  <a:lnTo>
                    <a:pt x="1956" y="1632"/>
                  </a:lnTo>
                  <a:lnTo>
                    <a:pt x="1958" y="1629"/>
                  </a:lnTo>
                  <a:lnTo>
                    <a:pt x="1958" y="1626"/>
                  </a:lnTo>
                  <a:lnTo>
                    <a:pt x="1958" y="1624"/>
                  </a:lnTo>
                  <a:lnTo>
                    <a:pt x="1961" y="1615"/>
                  </a:lnTo>
                  <a:lnTo>
                    <a:pt x="1965" y="1609"/>
                  </a:lnTo>
                  <a:lnTo>
                    <a:pt x="1975" y="1597"/>
                  </a:lnTo>
                  <a:lnTo>
                    <a:pt x="1985" y="1585"/>
                  </a:lnTo>
                  <a:lnTo>
                    <a:pt x="1989" y="1578"/>
                  </a:lnTo>
                  <a:lnTo>
                    <a:pt x="1992" y="1569"/>
                  </a:lnTo>
                  <a:lnTo>
                    <a:pt x="1992" y="1562"/>
                  </a:lnTo>
                  <a:lnTo>
                    <a:pt x="1994" y="1552"/>
                  </a:lnTo>
                  <a:lnTo>
                    <a:pt x="1997" y="1540"/>
                  </a:lnTo>
                  <a:lnTo>
                    <a:pt x="1999" y="1530"/>
                  </a:lnTo>
                  <a:lnTo>
                    <a:pt x="1999" y="1515"/>
                  </a:lnTo>
                  <a:lnTo>
                    <a:pt x="2009" y="1511"/>
                  </a:lnTo>
                  <a:lnTo>
                    <a:pt x="2018" y="1504"/>
                  </a:lnTo>
                  <a:lnTo>
                    <a:pt x="2033" y="1491"/>
                  </a:lnTo>
                  <a:lnTo>
                    <a:pt x="2036" y="1489"/>
                  </a:lnTo>
                  <a:lnTo>
                    <a:pt x="2040" y="1486"/>
                  </a:lnTo>
                  <a:lnTo>
                    <a:pt x="2043" y="1484"/>
                  </a:lnTo>
                  <a:lnTo>
                    <a:pt x="2052" y="1479"/>
                  </a:lnTo>
                  <a:lnTo>
                    <a:pt x="2060" y="1474"/>
                  </a:lnTo>
                  <a:lnTo>
                    <a:pt x="2064" y="1470"/>
                  </a:lnTo>
                  <a:lnTo>
                    <a:pt x="2065" y="1467"/>
                  </a:lnTo>
                  <a:lnTo>
                    <a:pt x="2067" y="1463"/>
                  </a:lnTo>
                  <a:lnTo>
                    <a:pt x="2072" y="1457"/>
                  </a:lnTo>
                  <a:lnTo>
                    <a:pt x="2076" y="1455"/>
                  </a:lnTo>
                  <a:lnTo>
                    <a:pt x="2081" y="1453"/>
                  </a:lnTo>
                  <a:lnTo>
                    <a:pt x="2079" y="1443"/>
                  </a:lnTo>
                  <a:lnTo>
                    <a:pt x="2081" y="1436"/>
                  </a:lnTo>
                  <a:lnTo>
                    <a:pt x="2084" y="1422"/>
                  </a:lnTo>
                  <a:lnTo>
                    <a:pt x="2088" y="1409"/>
                  </a:lnTo>
                  <a:lnTo>
                    <a:pt x="2088" y="1400"/>
                  </a:lnTo>
                  <a:lnTo>
                    <a:pt x="2088" y="1392"/>
                  </a:lnTo>
                  <a:lnTo>
                    <a:pt x="2084" y="1385"/>
                  </a:lnTo>
                  <a:lnTo>
                    <a:pt x="2081" y="1376"/>
                  </a:lnTo>
                  <a:lnTo>
                    <a:pt x="2081" y="1373"/>
                  </a:lnTo>
                  <a:lnTo>
                    <a:pt x="2077" y="1358"/>
                  </a:lnTo>
                  <a:lnTo>
                    <a:pt x="2072" y="1344"/>
                  </a:lnTo>
                  <a:lnTo>
                    <a:pt x="2069" y="1339"/>
                  </a:lnTo>
                  <a:lnTo>
                    <a:pt x="2064" y="1334"/>
                  </a:lnTo>
                  <a:lnTo>
                    <a:pt x="2059" y="1332"/>
                  </a:lnTo>
                  <a:lnTo>
                    <a:pt x="2050" y="1330"/>
                  </a:lnTo>
                  <a:lnTo>
                    <a:pt x="2047" y="1330"/>
                  </a:lnTo>
                  <a:lnTo>
                    <a:pt x="2041" y="1325"/>
                  </a:lnTo>
                  <a:lnTo>
                    <a:pt x="2036" y="1324"/>
                  </a:lnTo>
                  <a:lnTo>
                    <a:pt x="2029" y="1324"/>
                  </a:lnTo>
                  <a:lnTo>
                    <a:pt x="2021" y="1325"/>
                  </a:lnTo>
                  <a:lnTo>
                    <a:pt x="2018" y="1324"/>
                  </a:lnTo>
                  <a:lnTo>
                    <a:pt x="1999" y="1320"/>
                  </a:lnTo>
                  <a:lnTo>
                    <a:pt x="1989" y="1318"/>
                  </a:lnTo>
                  <a:lnTo>
                    <a:pt x="1978" y="1317"/>
                  </a:lnTo>
                  <a:lnTo>
                    <a:pt x="1971" y="1317"/>
                  </a:lnTo>
                  <a:lnTo>
                    <a:pt x="1961" y="1318"/>
                  </a:lnTo>
                  <a:lnTo>
                    <a:pt x="1953" y="1317"/>
                  </a:lnTo>
                  <a:lnTo>
                    <a:pt x="1937" y="1313"/>
                  </a:lnTo>
                  <a:lnTo>
                    <a:pt x="1922" y="1310"/>
                  </a:lnTo>
                  <a:lnTo>
                    <a:pt x="1914" y="1310"/>
                  </a:lnTo>
                  <a:lnTo>
                    <a:pt x="1903" y="1310"/>
                  </a:lnTo>
                  <a:lnTo>
                    <a:pt x="1903" y="1306"/>
                  </a:lnTo>
                  <a:lnTo>
                    <a:pt x="1900" y="1305"/>
                  </a:lnTo>
                  <a:lnTo>
                    <a:pt x="1881" y="1293"/>
                  </a:lnTo>
                  <a:lnTo>
                    <a:pt x="1873" y="1288"/>
                  </a:lnTo>
                  <a:lnTo>
                    <a:pt x="1862" y="1286"/>
                  </a:lnTo>
                  <a:lnTo>
                    <a:pt x="1861" y="1284"/>
                  </a:lnTo>
                  <a:lnTo>
                    <a:pt x="1856" y="1283"/>
                  </a:lnTo>
                  <a:lnTo>
                    <a:pt x="1849" y="1283"/>
                  </a:lnTo>
                  <a:lnTo>
                    <a:pt x="1838" y="1284"/>
                  </a:lnTo>
                  <a:lnTo>
                    <a:pt x="1830" y="1283"/>
                  </a:lnTo>
                  <a:lnTo>
                    <a:pt x="1815" y="1279"/>
                  </a:lnTo>
                  <a:lnTo>
                    <a:pt x="1799" y="1276"/>
                  </a:lnTo>
                  <a:lnTo>
                    <a:pt x="1791" y="1276"/>
                  </a:lnTo>
                  <a:lnTo>
                    <a:pt x="1781" y="1276"/>
                  </a:lnTo>
                  <a:lnTo>
                    <a:pt x="1779" y="1271"/>
                  </a:lnTo>
                  <a:lnTo>
                    <a:pt x="1775" y="1267"/>
                  </a:lnTo>
                  <a:lnTo>
                    <a:pt x="1769" y="1260"/>
                  </a:lnTo>
                  <a:lnTo>
                    <a:pt x="1760" y="1255"/>
                  </a:lnTo>
                  <a:lnTo>
                    <a:pt x="1757" y="1252"/>
                  </a:lnTo>
                  <a:lnTo>
                    <a:pt x="1753" y="1249"/>
                  </a:lnTo>
                  <a:lnTo>
                    <a:pt x="1731" y="1249"/>
                  </a:lnTo>
                  <a:lnTo>
                    <a:pt x="1709" y="1249"/>
                  </a:lnTo>
                  <a:lnTo>
                    <a:pt x="1690" y="1252"/>
                  </a:lnTo>
                  <a:lnTo>
                    <a:pt x="1671" y="1255"/>
                  </a:lnTo>
                  <a:lnTo>
                    <a:pt x="1637" y="1266"/>
                  </a:lnTo>
                  <a:lnTo>
                    <a:pt x="1603" y="1276"/>
                  </a:lnTo>
                  <a:lnTo>
                    <a:pt x="1569" y="1276"/>
                  </a:lnTo>
                  <a:lnTo>
                    <a:pt x="1567" y="1279"/>
                  </a:lnTo>
                  <a:lnTo>
                    <a:pt x="1564" y="1281"/>
                  </a:lnTo>
                  <a:lnTo>
                    <a:pt x="1555" y="1283"/>
                  </a:lnTo>
                  <a:lnTo>
                    <a:pt x="1555" y="1286"/>
                  </a:lnTo>
                  <a:lnTo>
                    <a:pt x="1554" y="1288"/>
                  </a:lnTo>
                  <a:lnTo>
                    <a:pt x="1549" y="1289"/>
                  </a:lnTo>
                  <a:lnTo>
                    <a:pt x="1543" y="1293"/>
                  </a:lnTo>
                  <a:lnTo>
                    <a:pt x="1537" y="1295"/>
                  </a:lnTo>
                  <a:lnTo>
                    <a:pt x="1531" y="1298"/>
                  </a:lnTo>
                  <a:lnTo>
                    <a:pt x="1530" y="1300"/>
                  </a:lnTo>
                  <a:lnTo>
                    <a:pt x="1528" y="1303"/>
                  </a:lnTo>
                  <a:lnTo>
                    <a:pt x="1519" y="1301"/>
                  </a:lnTo>
                  <a:lnTo>
                    <a:pt x="1513" y="1303"/>
                  </a:lnTo>
                  <a:lnTo>
                    <a:pt x="1507" y="1306"/>
                  </a:lnTo>
                  <a:lnTo>
                    <a:pt x="1504" y="1310"/>
                  </a:lnTo>
                  <a:lnTo>
                    <a:pt x="1501" y="1313"/>
                  </a:lnTo>
                  <a:lnTo>
                    <a:pt x="1496" y="1317"/>
                  </a:lnTo>
                  <a:lnTo>
                    <a:pt x="1489" y="1318"/>
                  </a:lnTo>
                  <a:lnTo>
                    <a:pt x="1480" y="1317"/>
                  </a:lnTo>
                  <a:lnTo>
                    <a:pt x="1477" y="1312"/>
                  </a:lnTo>
                  <a:lnTo>
                    <a:pt x="1473" y="1306"/>
                  </a:lnTo>
                  <a:lnTo>
                    <a:pt x="1468" y="1303"/>
                  </a:lnTo>
                  <a:lnTo>
                    <a:pt x="1467" y="1296"/>
                  </a:lnTo>
                  <a:lnTo>
                    <a:pt x="1478" y="1296"/>
                  </a:lnTo>
                  <a:lnTo>
                    <a:pt x="1489" y="1296"/>
                  </a:lnTo>
                  <a:lnTo>
                    <a:pt x="1494" y="1295"/>
                  </a:lnTo>
                  <a:lnTo>
                    <a:pt x="1497" y="1291"/>
                  </a:lnTo>
                  <a:lnTo>
                    <a:pt x="1499" y="1288"/>
                  </a:lnTo>
                  <a:lnTo>
                    <a:pt x="1501" y="1283"/>
                  </a:lnTo>
                  <a:lnTo>
                    <a:pt x="1507" y="1284"/>
                  </a:lnTo>
                  <a:lnTo>
                    <a:pt x="1513" y="1283"/>
                  </a:lnTo>
                  <a:lnTo>
                    <a:pt x="1521" y="1279"/>
                  </a:lnTo>
                  <a:lnTo>
                    <a:pt x="1530" y="1276"/>
                  </a:lnTo>
                  <a:lnTo>
                    <a:pt x="1535" y="1274"/>
                  </a:lnTo>
                  <a:lnTo>
                    <a:pt x="1542" y="1276"/>
                  </a:lnTo>
                  <a:lnTo>
                    <a:pt x="1543" y="1272"/>
                  </a:lnTo>
                  <a:lnTo>
                    <a:pt x="1547" y="1271"/>
                  </a:lnTo>
                  <a:lnTo>
                    <a:pt x="1555" y="1269"/>
                  </a:lnTo>
                  <a:lnTo>
                    <a:pt x="1555" y="1264"/>
                  </a:lnTo>
                  <a:lnTo>
                    <a:pt x="1557" y="1260"/>
                  </a:lnTo>
                  <a:lnTo>
                    <a:pt x="1559" y="1257"/>
                  </a:lnTo>
                  <a:lnTo>
                    <a:pt x="1562" y="1255"/>
                  </a:lnTo>
                  <a:lnTo>
                    <a:pt x="1564" y="1250"/>
                  </a:lnTo>
                  <a:lnTo>
                    <a:pt x="1566" y="1249"/>
                  </a:lnTo>
                  <a:lnTo>
                    <a:pt x="1569" y="1249"/>
                  </a:lnTo>
                  <a:lnTo>
                    <a:pt x="1572" y="1247"/>
                  </a:lnTo>
                  <a:lnTo>
                    <a:pt x="1574" y="1243"/>
                  </a:lnTo>
                  <a:lnTo>
                    <a:pt x="1576" y="1235"/>
                  </a:lnTo>
                  <a:lnTo>
                    <a:pt x="1514" y="1235"/>
                  </a:lnTo>
                  <a:lnTo>
                    <a:pt x="1513" y="1237"/>
                  </a:lnTo>
                  <a:lnTo>
                    <a:pt x="1511" y="1238"/>
                  </a:lnTo>
                  <a:lnTo>
                    <a:pt x="1507" y="1242"/>
                  </a:lnTo>
                  <a:lnTo>
                    <a:pt x="1502" y="1243"/>
                  </a:lnTo>
                  <a:lnTo>
                    <a:pt x="1501" y="1245"/>
                  </a:lnTo>
                  <a:lnTo>
                    <a:pt x="1501" y="1249"/>
                  </a:lnTo>
                  <a:lnTo>
                    <a:pt x="1480" y="1249"/>
                  </a:lnTo>
                  <a:lnTo>
                    <a:pt x="1489" y="1237"/>
                  </a:lnTo>
                  <a:lnTo>
                    <a:pt x="1494" y="1231"/>
                  </a:lnTo>
                  <a:lnTo>
                    <a:pt x="1501" y="1228"/>
                  </a:lnTo>
                  <a:lnTo>
                    <a:pt x="1507" y="1225"/>
                  </a:lnTo>
                  <a:lnTo>
                    <a:pt x="1514" y="1223"/>
                  </a:lnTo>
                  <a:lnTo>
                    <a:pt x="1525" y="1221"/>
                  </a:lnTo>
                  <a:lnTo>
                    <a:pt x="1535" y="1221"/>
                  </a:lnTo>
                  <a:lnTo>
                    <a:pt x="1542" y="1221"/>
                  </a:lnTo>
                  <a:lnTo>
                    <a:pt x="1543" y="1218"/>
                  </a:lnTo>
                  <a:lnTo>
                    <a:pt x="1547" y="1216"/>
                  </a:lnTo>
                  <a:lnTo>
                    <a:pt x="1555" y="1214"/>
                  </a:lnTo>
                  <a:lnTo>
                    <a:pt x="1564" y="1218"/>
                  </a:lnTo>
                  <a:lnTo>
                    <a:pt x="1571" y="1223"/>
                  </a:lnTo>
                  <a:lnTo>
                    <a:pt x="1579" y="1226"/>
                  </a:lnTo>
                  <a:lnTo>
                    <a:pt x="1584" y="1228"/>
                  </a:lnTo>
                  <a:lnTo>
                    <a:pt x="1590" y="1228"/>
                  </a:lnTo>
                  <a:lnTo>
                    <a:pt x="1595" y="1226"/>
                  </a:lnTo>
                  <a:lnTo>
                    <a:pt x="1600" y="1223"/>
                  </a:lnTo>
                  <a:lnTo>
                    <a:pt x="1607" y="1214"/>
                  </a:lnTo>
                  <a:lnTo>
                    <a:pt x="1613" y="1206"/>
                  </a:lnTo>
                  <a:lnTo>
                    <a:pt x="1619" y="1202"/>
                  </a:lnTo>
                  <a:lnTo>
                    <a:pt x="1624" y="1201"/>
                  </a:lnTo>
                  <a:lnTo>
                    <a:pt x="1625" y="1196"/>
                  </a:lnTo>
                  <a:lnTo>
                    <a:pt x="1627" y="1194"/>
                  </a:lnTo>
                  <a:lnTo>
                    <a:pt x="1630" y="1194"/>
                  </a:lnTo>
                  <a:lnTo>
                    <a:pt x="1637" y="1184"/>
                  </a:lnTo>
                  <a:lnTo>
                    <a:pt x="1646" y="1175"/>
                  </a:lnTo>
                  <a:lnTo>
                    <a:pt x="1653" y="1165"/>
                  </a:lnTo>
                  <a:lnTo>
                    <a:pt x="1656" y="1160"/>
                  </a:lnTo>
                  <a:lnTo>
                    <a:pt x="1658" y="1153"/>
                  </a:lnTo>
                  <a:lnTo>
                    <a:pt x="1642" y="1153"/>
                  </a:lnTo>
                  <a:lnTo>
                    <a:pt x="1629" y="1153"/>
                  </a:lnTo>
                  <a:lnTo>
                    <a:pt x="1617" y="1156"/>
                  </a:lnTo>
                  <a:lnTo>
                    <a:pt x="1607" y="1160"/>
                  </a:lnTo>
                  <a:lnTo>
                    <a:pt x="1583" y="1165"/>
                  </a:lnTo>
                  <a:lnTo>
                    <a:pt x="1571" y="1167"/>
                  </a:lnTo>
                  <a:lnTo>
                    <a:pt x="1555" y="1167"/>
                  </a:lnTo>
                  <a:lnTo>
                    <a:pt x="1555" y="1163"/>
                  </a:lnTo>
                  <a:lnTo>
                    <a:pt x="1554" y="1162"/>
                  </a:lnTo>
                  <a:lnTo>
                    <a:pt x="1549" y="1160"/>
                  </a:lnTo>
                  <a:lnTo>
                    <a:pt x="1545" y="1158"/>
                  </a:lnTo>
                  <a:lnTo>
                    <a:pt x="1543" y="1155"/>
                  </a:lnTo>
                  <a:lnTo>
                    <a:pt x="1542" y="1146"/>
                  </a:lnTo>
                  <a:lnTo>
                    <a:pt x="1549" y="1151"/>
                  </a:lnTo>
                  <a:lnTo>
                    <a:pt x="1559" y="1153"/>
                  </a:lnTo>
                  <a:lnTo>
                    <a:pt x="1571" y="1153"/>
                  </a:lnTo>
                  <a:lnTo>
                    <a:pt x="1583" y="1153"/>
                  </a:lnTo>
                  <a:lnTo>
                    <a:pt x="1586" y="1146"/>
                  </a:lnTo>
                  <a:lnTo>
                    <a:pt x="1591" y="1139"/>
                  </a:lnTo>
                  <a:lnTo>
                    <a:pt x="1595" y="1136"/>
                  </a:lnTo>
                  <a:lnTo>
                    <a:pt x="1600" y="1134"/>
                  </a:lnTo>
                  <a:lnTo>
                    <a:pt x="1605" y="1133"/>
                  </a:lnTo>
                  <a:lnTo>
                    <a:pt x="1610" y="1133"/>
                  </a:lnTo>
                  <a:lnTo>
                    <a:pt x="1613" y="1124"/>
                  </a:lnTo>
                  <a:lnTo>
                    <a:pt x="1617" y="1116"/>
                  </a:lnTo>
                  <a:lnTo>
                    <a:pt x="1622" y="1109"/>
                  </a:lnTo>
                  <a:lnTo>
                    <a:pt x="1625" y="1107"/>
                  </a:lnTo>
                  <a:lnTo>
                    <a:pt x="1630" y="1105"/>
                  </a:lnTo>
                  <a:lnTo>
                    <a:pt x="1637" y="1105"/>
                  </a:lnTo>
                  <a:lnTo>
                    <a:pt x="1644" y="1105"/>
                  </a:lnTo>
                  <a:lnTo>
                    <a:pt x="1656" y="1100"/>
                  </a:lnTo>
                  <a:lnTo>
                    <a:pt x="1661" y="1097"/>
                  </a:lnTo>
                  <a:lnTo>
                    <a:pt x="1665" y="1092"/>
                  </a:lnTo>
                  <a:lnTo>
                    <a:pt x="1673" y="1090"/>
                  </a:lnTo>
                  <a:lnTo>
                    <a:pt x="1682" y="1088"/>
                  </a:lnTo>
                  <a:lnTo>
                    <a:pt x="1687" y="1083"/>
                  </a:lnTo>
                  <a:lnTo>
                    <a:pt x="1692" y="1078"/>
                  </a:lnTo>
                  <a:lnTo>
                    <a:pt x="1700" y="1078"/>
                  </a:lnTo>
                  <a:lnTo>
                    <a:pt x="1707" y="1075"/>
                  </a:lnTo>
                  <a:lnTo>
                    <a:pt x="1719" y="1068"/>
                  </a:lnTo>
                  <a:lnTo>
                    <a:pt x="1726" y="1064"/>
                  </a:lnTo>
                  <a:lnTo>
                    <a:pt x="1729" y="1063"/>
                  </a:lnTo>
                  <a:lnTo>
                    <a:pt x="1733" y="1061"/>
                  </a:lnTo>
                  <a:lnTo>
                    <a:pt x="1740" y="1059"/>
                  </a:lnTo>
                  <a:lnTo>
                    <a:pt x="1746" y="1056"/>
                  </a:lnTo>
                  <a:lnTo>
                    <a:pt x="1750" y="1054"/>
                  </a:lnTo>
                  <a:lnTo>
                    <a:pt x="1752" y="1049"/>
                  </a:lnTo>
                  <a:lnTo>
                    <a:pt x="1755" y="1047"/>
                  </a:lnTo>
                  <a:lnTo>
                    <a:pt x="1762" y="1040"/>
                  </a:lnTo>
                  <a:lnTo>
                    <a:pt x="1767" y="1030"/>
                  </a:lnTo>
                  <a:lnTo>
                    <a:pt x="1770" y="1029"/>
                  </a:lnTo>
                  <a:lnTo>
                    <a:pt x="1774" y="1029"/>
                  </a:lnTo>
                  <a:lnTo>
                    <a:pt x="1777" y="1027"/>
                  </a:lnTo>
                  <a:lnTo>
                    <a:pt x="1782" y="1023"/>
                  </a:lnTo>
                  <a:lnTo>
                    <a:pt x="1787" y="1018"/>
                  </a:lnTo>
                  <a:lnTo>
                    <a:pt x="1792" y="1017"/>
                  </a:lnTo>
                  <a:lnTo>
                    <a:pt x="1798" y="1017"/>
                  </a:lnTo>
                  <a:lnTo>
                    <a:pt x="1799" y="1017"/>
                  </a:lnTo>
                  <a:lnTo>
                    <a:pt x="1808" y="1015"/>
                  </a:lnTo>
                  <a:lnTo>
                    <a:pt x="1816" y="1013"/>
                  </a:lnTo>
                  <a:lnTo>
                    <a:pt x="1823" y="1010"/>
                  </a:lnTo>
                  <a:lnTo>
                    <a:pt x="1830" y="1005"/>
                  </a:lnTo>
                  <a:lnTo>
                    <a:pt x="1840" y="994"/>
                  </a:lnTo>
                  <a:lnTo>
                    <a:pt x="1849" y="982"/>
                  </a:lnTo>
                  <a:lnTo>
                    <a:pt x="1849" y="979"/>
                  </a:lnTo>
                  <a:lnTo>
                    <a:pt x="1850" y="977"/>
                  </a:lnTo>
                  <a:lnTo>
                    <a:pt x="1857" y="977"/>
                  </a:lnTo>
                  <a:lnTo>
                    <a:pt x="1861" y="976"/>
                  </a:lnTo>
                  <a:lnTo>
                    <a:pt x="1864" y="970"/>
                  </a:lnTo>
                  <a:lnTo>
                    <a:pt x="1866" y="965"/>
                  </a:lnTo>
                  <a:lnTo>
                    <a:pt x="1869" y="955"/>
                  </a:lnTo>
                  <a:lnTo>
                    <a:pt x="1873" y="950"/>
                  </a:lnTo>
                  <a:lnTo>
                    <a:pt x="1876" y="945"/>
                  </a:lnTo>
                  <a:lnTo>
                    <a:pt x="1876" y="943"/>
                  </a:lnTo>
                  <a:lnTo>
                    <a:pt x="1876" y="938"/>
                  </a:lnTo>
                  <a:lnTo>
                    <a:pt x="1873" y="936"/>
                  </a:lnTo>
                  <a:lnTo>
                    <a:pt x="1866" y="933"/>
                  </a:lnTo>
                  <a:lnTo>
                    <a:pt x="1861" y="931"/>
                  </a:lnTo>
                  <a:lnTo>
                    <a:pt x="1857" y="929"/>
                  </a:lnTo>
                  <a:lnTo>
                    <a:pt x="1856" y="926"/>
                  </a:lnTo>
                  <a:lnTo>
                    <a:pt x="1856" y="921"/>
                  </a:lnTo>
                  <a:lnTo>
                    <a:pt x="1861" y="919"/>
                  </a:lnTo>
                  <a:lnTo>
                    <a:pt x="1866" y="916"/>
                  </a:lnTo>
                  <a:lnTo>
                    <a:pt x="1873" y="907"/>
                  </a:lnTo>
                  <a:lnTo>
                    <a:pt x="1878" y="897"/>
                  </a:lnTo>
                  <a:lnTo>
                    <a:pt x="1883" y="887"/>
                  </a:lnTo>
                  <a:lnTo>
                    <a:pt x="1885" y="882"/>
                  </a:lnTo>
                  <a:lnTo>
                    <a:pt x="1886" y="880"/>
                  </a:lnTo>
                  <a:lnTo>
                    <a:pt x="1890" y="880"/>
                  </a:lnTo>
                  <a:lnTo>
                    <a:pt x="1890" y="866"/>
                  </a:lnTo>
                  <a:lnTo>
                    <a:pt x="1886" y="866"/>
                  </a:lnTo>
                  <a:lnTo>
                    <a:pt x="1885" y="865"/>
                  </a:lnTo>
                  <a:lnTo>
                    <a:pt x="1883" y="860"/>
                  </a:lnTo>
                  <a:lnTo>
                    <a:pt x="1883" y="846"/>
                  </a:lnTo>
                  <a:lnTo>
                    <a:pt x="1874" y="848"/>
                  </a:lnTo>
                  <a:lnTo>
                    <a:pt x="1869" y="849"/>
                  </a:lnTo>
                  <a:lnTo>
                    <a:pt x="1866" y="854"/>
                  </a:lnTo>
                  <a:lnTo>
                    <a:pt x="1862" y="860"/>
                  </a:lnTo>
                  <a:lnTo>
                    <a:pt x="1854" y="860"/>
                  </a:lnTo>
                  <a:lnTo>
                    <a:pt x="1847" y="861"/>
                  </a:lnTo>
                  <a:lnTo>
                    <a:pt x="1842" y="865"/>
                  </a:lnTo>
                  <a:lnTo>
                    <a:pt x="1835" y="866"/>
                  </a:lnTo>
                  <a:lnTo>
                    <a:pt x="1830" y="856"/>
                  </a:lnTo>
                  <a:lnTo>
                    <a:pt x="1825" y="846"/>
                  </a:lnTo>
                  <a:lnTo>
                    <a:pt x="1821" y="842"/>
                  </a:lnTo>
                  <a:lnTo>
                    <a:pt x="1816" y="839"/>
                  </a:lnTo>
                  <a:lnTo>
                    <a:pt x="1810" y="837"/>
                  </a:lnTo>
                  <a:lnTo>
                    <a:pt x="1801" y="839"/>
                  </a:lnTo>
                  <a:lnTo>
                    <a:pt x="1801" y="844"/>
                  </a:lnTo>
                  <a:lnTo>
                    <a:pt x="1803" y="849"/>
                  </a:lnTo>
                  <a:lnTo>
                    <a:pt x="1806" y="858"/>
                  </a:lnTo>
                  <a:lnTo>
                    <a:pt x="1808" y="863"/>
                  </a:lnTo>
                  <a:lnTo>
                    <a:pt x="1810" y="866"/>
                  </a:lnTo>
                  <a:lnTo>
                    <a:pt x="1806" y="870"/>
                  </a:lnTo>
                  <a:lnTo>
                    <a:pt x="1801" y="873"/>
                  </a:lnTo>
                  <a:lnTo>
                    <a:pt x="1794" y="870"/>
                  </a:lnTo>
                  <a:lnTo>
                    <a:pt x="1789" y="866"/>
                  </a:lnTo>
                  <a:lnTo>
                    <a:pt x="1781" y="856"/>
                  </a:lnTo>
                  <a:lnTo>
                    <a:pt x="1775" y="851"/>
                  </a:lnTo>
                  <a:lnTo>
                    <a:pt x="1770" y="848"/>
                  </a:lnTo>
                  <a:lnTo>
                    <a:pt x="1763" y="846"/>
                  </a:lnTo>
                  <a:lnTo>
                    <a:pt x="1753" y="846"/>
                  </a:lnTo>
                  <a:lnTo>
                    <a:pt x="1745" y="848"/>
                  </a:lnTo>
                  <a:lnTo>
                    <a:pt x="1738" y="851"/>
                  </a:lnTo>
                  <a:lnTo>
                    <a:pt x="1729" y="860"/>
                  </a:lnTo>
                  <a:lnTo>
                    <a:pt x="1724" y="863"/>
                  </a:lnTo>
                  <a:lnTo>
                    <a:pt x="1717" y="866"/>
                  </a:lnTo>
                  <a:lnTo>
                    <a:pt x="1709" y="868"/>
                  </a:lnTo>
                  <a:lnTo>
                    <a:pt x="1699" y="866"/>
                  </a:lnTo>
                  <a:lnTo>
                    <a:pt x="1695" y="865"/>
                  </a:lnTo>
                  <a:lnTo>
                    <a:pt x="1694" y="861"/>
                  </a:lnTo>
                  <a:lnTo>
                    <a:pt x="1692" y="853"/>
                  </a:lnTo>
                  <a:lnTo>
                    <a:pt x="1688" y="853"/>
                  </a:lnTo>
                  <a:lnTo>
                    <a:pt x="1687" y="851"/>
                  </a:lnTo>
                  <a:lnTo>
                    <a:pt x="1685" y="846"/>
                  </a:lnTo>
                  <a:lnTo>
                    <a:pt x="1677" y="846"/>
                  </a:lnTo>
                  <a:lnTo>
                    <a:pt x="1668" y="846"/>
                  </a:lnTo>
                  <a:lnTo>
                    <a:pt x="1654" y="842"/>
                  </a:lnTo>
                  <a:lnTo>
                    <a:pt x="1641" y="839"/>
                  </a:lnTo>
                  <a:lnTo>
                    <a:pt x="1634" y="837"/>
                  </a:lnTo>
                  <a:lnTo>
                    <a:pt x="1624" y="839"/>
                  </a:lnTo>
                  <a:lnTo>
                    <a:pt x="1619" y="839"/>
                  </a:lnTo>
                  <a:lnTo>
                    <a:pt x="1615" y="842"/>
                  </a:lnTo>
                  <a:lnTo>
                    <a:pt x="1613" y="846"/>
                  </a:lnTo>
                  <a:lnTo>
                    <a:pt x="1612" y="851"/>
                  </a:lnTo>
                  <a:lnTo>
                    <a:pt x="1610" y="854"/>
                  </a:lnTo>
                  <a:lnTo>
                    <a:pt x="1607" y="858"/>
                  </a:lnTo>
                  <a:lnTo>
                    <a:pt x="1603" y="860"/>
                  </a:lnTo>
                  <a:lnTo>
                    <a:pt x="1596" y="860"/>
                  </a:lnTo>
                  <a:lnTo>
                    <a:pt x="1596" y="851"/>
                  </a:lnTo>
                  <a:lnTo>
                    <a:pt x="1595" y="844"/>
                  </a:lnTo>
                  <a:lnTo>
                    <a:pt x="1590" y="841"/>
                  </a:lnTo>
                  <a:lnTo>
                    <a:pt x="1583" y="839"/>
                  </a:lnTo>
                  <a:lnTo>
                    <a:pt x="1579" y="841"/>
                  </a:lnTo>
                  <a:lnTo>
                    <a:pt x="1576" y="842"/>
                  </a:lnTo>
                  <a:lnTo>
                    <a:pt x="1574" y="851"/>
                  </a:lnTo>
                  <a:lnTo>
                    <a:pt x="1572" y="854"/>
                  </a:lnTo>
                  <a:lnTo>
                    <a:pt x="1571" y="858"/>
                  </a:lnTo>
                  <a:lnTo>
                    <a:pt x="1567" y="860"/>
                  </a:lnTo>
                  <a:lnTo>
                    <a:pt x="1562" y="860"/>
                  </a:lnTo>
                  <a:lnTo>
                    <a:pt x="1564" y="842"/>
                  </a:lnTo>
                  <a:lnTo>
                    <a:pt x="1566" y="836"/>
                  </a:lnTo>
                  <a:lnTo>
                    <a:pt x="1564" y="829"/>
                  </a:lnTo>
                  <a:lnTo>
                    <a:pt x="1562" y="822"/>
                  </a:lnTo>
                  <a:lnTo>
                    <a:pt x="1557" y="817"/>
                  </a:lnTo>
                  <a:lnTo>
                    <a:pt x="1552" y="813"/>
                  </a:lnTo>
                  <a:lnTo>
                    <a:pt x="1542" y="812"/>
                  </a:lnTo>
                  <a:lnTo>
                    <a:pt x="1535" y="810"/>
                  </a:lnTo>
                  <a:lnTo>
                    <a:pt x="1530" y="812"/>
                  </a:lnTo>
                  <a:lnTo>
                    <a:pt x="1526" y="815"/>
                  </a:lnTo>
                  <a:lnTo>
                    <a:pt x="1525" y="819"/>
                  </a:lnTo>
                  <a:lnTo>
                    <a:pt x="1521" y="827"/>
                  </a:lnTo>
                  <a:lnTo>
                    <a:pt x="1518" y="831"/>
                  </a:lnTo>
                  <a:lnTo>
                    <a:pt x="1514" y="832"/>
                  </a:lnTo>
                  <a:lnTo>
                    <a:pt x="1509" y="841"/>
                  </a:lnTo>
                  <a:lnTo>
                    <a:pt x="1506" y="844"/>
                  </a:lnTo>
                  <a:lnTo>
                    <a:pt x="1501" y="846"/>
                  </a:lnTo>
                  <a:lnTo>
                    <a:pt x="1499" y="849"/>
                  </a:lnTo>
                  <a:lnTo>
                    <a:pt x="1497" y="851"/>
                  </a:lnTo>
                  <a:lnTo>
                    <a:pt x="1494" y="849"/>
                  </a:lnTo>
                  <a:lnTo>
                    <a:pt x="1494" y="846"/>
                  </a:lnTo>
                  <a:lnTo>
                    <a:pt x="1496" y="841"/>
                  </a:lnTo>
                  <a:lnTo>
                    <a:pt x="1499" y="837"/>
                  </a:lnTo>
                  <a:lnTo>
                    <a:pt x="1506" y="831"/>
                  </a:lnTo>
                  <a:lnTo>
                    <a:pt x="1509" y="827"/>
                  </a:lnTo>
                  <a:lnTo>
                    <a:pt x="1513" y="824"/>
                  </a:lnTo>
                  <a:lnTo>
                    <a:pt x="1514" y="819"/>
                  </a:lnTo>
                  <a:lnTo>
                    <a:pt x="1514" y="812"/>
                  </a:lnTo>
                  <a:lnTo>
                    <a:pt x="1509" y="810"/>
                  </a:lnTo>
                  <a:lnTo>
                    <a:pt x="1504" y="807"/>
                  </a:lnTo>
                  <a:lnTo>
                    <a:pt x="1497" y="798"/>
                  </a:lnTo>
                  <a:lnTo>
                    <a:pt x="1490" y="790"/>
                  </a:lnTo>
                  <a:lnTo>
                    <a:pt x="1485" y="786"/>
                  </a:lnTo>
                  <a:lnTo>
                    <a:pt x="1480" y="784"/>
                  </a:lnTo>
                  <a:lnTo>
                    <a:pt x="1475" y="783"/>
                  </a:lnTo>
                  <a:lnTo>
                    <a:pt x="1473" y="781"/>
                  </a:lnTo>
                  <a:lnTo>
                    <a:pt x="1473" y="778"/>
                  </a:lnTo>
                  <a:lnTo>
                    <a:pt x="1467" y="778"/>
                  </a:lnTo>
                  <a:lnTo>
                    <a:pt x="1461" y="778"/>
                  </a:lnTo>
                  <a:lnTo>
                    <a:pt x="1458" y="774"/>
                  </a:lnTo>
                  <a:lnTo>
                    <a:pt x="1456" y="771"/>
                  </a:lnTo>
                  <a:lnTo>
                    <a:pt x="1453" y="767"/>
                  </a:lnTo>
                  <a:lnTo>
                    <a:pt x="1451" y="764"/>
                  </a:lnTo>
                  <a:lnTo>
                    <a:pt x="1446" y="764"/>
                  </a:lnTo>
                  <a:lnTo>
                    <a:pt x="1439" y="764"/>
                  </a:lnTo>
                  <a:lnTo>
                    <a:pt x="1439" y="767"/>
                  </a:lnTo>
                  <a:lnTo>
                    <a:pt x="1438" y="769"/>
                  </a:lnTo>
                  <a:lnTo>
                    <a:pt x="1432" y="771"/>
                  </a:lnTo>
                  <a:lnTo>
                    <a:pt x="1426" y="781"/>
                  </a:lnTo>
                  <a:lnTo>
                    <a:pt x="1417" y="790"/>
                  </a:lnTo>
                  <a:lnTo>
                    <a:pt x="1409" y="798"/>
                  </a:lnTo>
                  <a:lnTo>
                    <a:pt x="1398" y="805"/>
                  </a:lnTo>
                  <a:lnTo>
                    <a:pt x="1398" y="846"/>
                  </a:lnTo>
                  <a:lnTo>
                    <a:pt x="1390" y="846"/>
                  </a:lnTo>
                  <a:lnTo>
                    <a:pt x="1383" y="848"/>
                  </a:lnTo>
                  <a:lnTo>
                    <a:pt x="1378" y="851"/>
                  </a:lnTo>
                  <a:lnTo>
                    <a:pt x="1371" y="853"/>
                  </a:lnTo>
                  <a:lnTo>
                    <a:pt x="1371" y="858"/>
                  </a:lnTo>
                  <a:lnTo>
                    <a:pt x="1371" y="865"/>
                  </a:lnTo>
                  <a:lnTo>
                    <a:pt x="1369" y="877"/>
                  </a:lnTo>
                  <a:lnTo>
                    <a:pt x="1369" y="883"/>
                  </a:lnTo>
                  <a:lnTo>
                    <a:pt x="1371" y="888"/>
                  </a:lnTo>
                  <a:lnTo>
                    <a:pt x="1373" y="892"/>
                  </a:lnTo>
                  <a:lnTo>
                    <a:pt x="1378" y="894"/>
                  </a:lnTo>
                  <a:lnTo>
                    <a:pt x="1383" y="902"/>
                  </a:lnTo>
                  <a:lnTo>
                    <a:pt x="1386" y="906"/>
                  </a:lnTo>
                  <a:lnTo>
                    <a:pt x="1392" y="907"/>
                  </a:lnTo>
                  <a:lnTo>
                    <a:pt x="1390" y="911"/>
                  </a:lnTo>
                  <a:lnTo>
                    <a:pt x="1388" y="914"/>
                  </a:lnTo>
                  <a:lnTo>
                    <a:pt x="1385" y="917"/>
                  </a:lnTo>
                  <a:lnTo>
                    <a:pt x="1385" y="921"/>
                  </a:lnTo>
                  <a:lnTo>
                    <a:pt x="1376" y="923"/>
                  </a:lnTo>
                  <a:lnTo>
                    <a:pt x="1369" y="921"/>
                  </a:lnTo>
                  <a:lnTo>
                    <a:pt x="1357" y="917"/>
                  </a:lnTo>
                  <a:lnTo>
                    <a:pt x="1347" y="912"/>
                  </a:lnTo>
                  <a:lnTo>
                    <a:pt x="1337" y="907"/>
                  </a:lnTo>
                  <a:lnTo>
                    <a:pt x="1335" y="902"/>
                  </a:lnTo>
                  <a:lnTo>
                    <a:pt x="1332" y="899"/>
                  </a:lnTo>
                  <a:lnTo>
                    <a:pt x="1323" y="894"/>
                  </a:lnTo>
                  <a:lnTo>
                    <a:pt x="1322" y="892"/>
                  </a:lnTo>
                  <a:lnTo>
                    <a:pt x="1322" y="888"/>
                  </a:lnTo>
                  <a:lnTo>
                    <a:pt x="1320" y="887"/>
                  </a:lnTo>
                  <a:lnTo>
                    <a:pt x="1316" y="887"/>
                  </a:lnTo>
                  <a:lnTo>
                    <a:pt x="1315" y="892"/>
                  </a:lnTo>
                  <a:lnTo>
                    <a:pt x="1313" y="894"/>
                  </a:lnTo>
                  <a:lnTo>
                    <a:pt x="1311" y="895"/>
                  </a:lnTo>
                  <a:lnTo>
                    <a:pt x="1310" y="894"/>
                  </a:lnTo>
                  <a:lnTo>
                    <a:pt x="1308" y="904"/>
                  </a:lnTo>
                  <a:lnTo>
                    <a:pt x="1306" y="912"/>
                  </a:lnTo>
                  <a:lnTo>
                    <a:pt x="1306" y="919"/>
                  </a:lnTo>
                  <a:lnTo>
                    <a:pt x="1310" y="928"/>
                  </a:lnTo>
                  <a:lnTo>
                    <a:pt x="1311" y="929"/>
                  </a:lnTo>
                  <a:lnTo>
                    <a:pt x="1313" y="929"/>
                  </a:lnTo>
                  <a:lnTo>
                    <a:pt x="1315" y="931"/>
                  </a:lnTo>
                  <a:lnTo>
                    <a:pt x="1316" y="935"/>
                  </a:lnTo>
                  <a:lnTo>
                    <a:pt x="1318" y="940"/>
                  </a:lnTo>
                  <a:lnTo>
                    <a:pt x="1322" y="943"/>
                  </a:lnTo>
                  <a:lnTo>
                    <a:pt x="1323" y="948"/>
                  </a:lnTo>
                  <a:lnTo>
                    <a:pt x="1323" y="955"/>
                  </a:lnTo>
                  <a:lnTo>
                    <a:pt x="1323" y="989"/>
                  </a:lnTo>
                  <a:lnTo>
                    <a:pt x="1316" y="986"/>
                  </a:lnTo>
                  <a:lnTo>
                    <a:pt x="1311" y="981"/>
                  </a:lnTo>
                  <a:lnTo>
                    <a:pt x="1306" y="976"/>
                  </a:lnTo>
                  <a:lnTo>
                    <a:pt x="1303" y="969"/>
                  </a:lnTo>
                  <a:lnTo>
                    <a:pt x="1296" y="964"/>
                  </a:lnTo>
                  <a:lnTo>
                    <a:pt x="1289" y="964"/>
                  </a:lnTo>
                  <a:lnTo>
                    <a:pt x="1282" y="964"/>
                  </a:lnTo>
                  <a:lnTo>
                    <a:pt x="1276" y="969"/>
                  </a:lnTo>
                  <a:lnTo>
                    <a:pt x="1276" y="977"/>
                  </a:lnTo>
                  <a:lnTo>
                    <a:pt x="1277" y="984"/>
                  </a:lnTo>
                  <a:lnTo>
                    <a:pt x="1281" y="998"/>
                  </a:lnTo>
                  <a:lnTo>
                    <a:pt x="1286" y="1010"/>
                  </a:lnTo>
                  <a:lnTo>
                    <a:pt x="1288" y="1017"/>
                  </a:lnTo>
                  <a:lnTo>
                    <a:pt x="1289" y="1023"/>
                  </a:lnTo>
                  <a:lnTo>
                    <a:pt x="1294" y="1025"/>
                  </a:lnTo>
                  <a:lnTo>
                    <a:pt x="1299" y="1029"/>
                  </a:lnTo>
                  <a:lnTo>
                    <a:pt x="1306" y="1037"/>
                  </a:lnTo>
                  <a:lnTo>
                    <a:pt x="1311" y="1047"/>
                  </a:lnTo>
                  <a:lnTo>
                    <a:pt x="1316" y="1058"/>
                  </a:lnTo>
                  <a:lnTo>
                    <a:pt x="1308" y="1058"/>
                  </a:lnTo>
                  <a:lnTo>
                    <a:pt x="1303" y="1054"/>
                  </a:lnTo>
                  <a:lnTo>
                    <a:pt x="1298" y="1051"/>
                  </a:lnTo>
                  <a:lnTo>
                    <a:pt x="1294" y="1046"/>
                  </a:lnTo>
                  <a:lnTo>
                    <a:pt x="1291" y="1040"/>
                  </a:lnTo>
                  <a:lnTo>
                    <a:pt x="1286" y="1037"/>
                  </a:lnTo>
                  <a:lnTo>
                    <a:pt x="1279" y="1035"/>
                  </a:lnTo>
                  <a:lnTo>
                    <a:pt x="1269" y="1037"/>
                  </a:lnTo>
                  <a:lnTo>
                    <a:pt x="1267" y="1044"/>
                  </a:lnTo>
                  <a:lnTo>
                    <a:pt x="1269" y="1047"/>
                  </a:lnTo>
                  <a:lnTo>
                    <a:pt x="1270" y="1051"/>
                  </a:lnTo>
                  <a:lnTo>
                    <a:pt x="1274" y="1052"/>
                  </a:lnTo>
                  <a:lnTo>
                    <a:pt x="1279" y="1058"/>
                  </a:lnTo>
                  <a:lnTo>
                    <a:pt x="1281" y="1061"/>
                  </a:lnTo>
                  <a:lnTo>
                    <a:pt x="1282" y="1064"/>
                  </a:lnTo>
                  <a:lnTo>
                    <a:pt x="1286" y="1069"/>
                  </a:lnTo>
                  <a:lnTo>
                    <a:pt x="1289" y="1080"/>
                  </a:lnTo>
                  <a:lnTo>
                    <a:pt x="1291" y="1083"/>
                  </a:lnTo>
                  <a:lnTo>
                    <a:pt x="1289" y="1088"/>
                  </a:lnTo>
                  <a:lnTo>
                    <a:pt x="1288" y="1090"/>
                  </a:lnTo>
                  <a:lnTo>
                    <a:pt x="1282" y="1092"/>
                  </a:lnTo>
                  <a:lnTo>
                    <a:pt x="1282" y="1085"/>
                  </a:lnTo>
                  <a:lnTo>
                    <a:pt x="1281" y="1080"/>
                  </a:lnTo>
                  <a:lnTo>
                    <a:pt x="1279" y="1076"/>
                  </a:lnTo>
                  <a:lnTo>
                    <a:pt x="1276" y="1073"/>
                  </a:lnTo>
                  <a:lnTo>
                    <a:pt x="1269" y="1068"/>
                  </a:lnTo>
                  <a:lnTo>
                    <a:pt x="1259" y="1064"/>
                  </a:lnTo>
                  <a:lnTo>
                    <a:pt x="1250" y="1059"/>
                  </a:lnTo>
                  <a:lnTo>
                    <a:pt x="1243" y="1054"/>
                  </a:lnTo>
                  <a:lnTo>
                    <a:pt x="1240" y="1052"/>
                  </a:lnTo>
                  <a:lnTo>
                    <a:pt x="1236" y="1047"/>
                  </a:lnTo>
                  <a:lnTo>
                    <a:pt x="1235" y="1042"/>
                  </a:lnTo>
                  <a:lnTo>
                    <a:pt x="1235" y="1037"/>
                  </a:lnTo>
                  <a:lnTo>
                    <a:pt x="1230" y="1035"/>
                  </a:lnTo>
                  <a:lnTo>
                    <a:pt x="1228" y="1034"/>
                  </a:lnTo>
                  <a:lnTo>
                    <a:pt x="1228" y="1030"/>
                  </a:lnTo>
                  <a:lnTo>
                    <a:pt x="1207" y="1030"/>
                  </a:lnTo>
                  <a:lnTo>
                    <a:pt x="1207" y="1042"/>
                  </a:lnTo>
                  <a:lnTo>
                    <a:pt x="1207" y="1054"/>
                  </a:lnTo>
                  <a:lnTo>
                    <a:pt x="1209" y="1064"/>
                  </a:lnTo>
                  <a:lnTo>
                    <a:pt x="1214" y="1071"/>
                  </a:lnTo>
                  <a:lnTo>
                    <a:pt x="1218" y="1076"/>
                  </a:lnTo>
                  <a:lnTo>
                    <a:pt x="1221" y="1087"/>
                  </a:lnTo>
                  <a:lnTo>
                    <a:pt x="1223" y="1090"/>
                  </a:lnTo>
                  <a:lnTo>
                    <a:pt x="1221" y="1095"/>
                  </a:lnTo>
                  <a:lnTo>
                    <a:pt x="1219" y="1097"/>
                  </a:lnTo>
                  <a:lnTo>
                    <a:pt x="1214" y="1098"/>
                  </a:lnTo>
                  <a:lnTo>
                    <a:pt x="1207" y="1100"/>
                  </a:lnTo>
                  <a:lnTo>
                    <a:pt x="1204" y="1098"/>
                  </a:lnTo>
                  <a:lnTo>
                    <a:pt x="1201" y="1097"/>
                  </a:lnTo>
                  <a:lnTo>
                    <a:pt x="1201" y="1092"/>
                  </a:lnTo>
                  <a:lnTo>
                    <a:pt x="1201" y="1081"/>
                  </a:lnTo>
                  <a:lnTo>
                    <a:pt x="1201" y="1071"/>
                  </a:lnTo>
                  <a:lnTo>
                    <a:pt x="1199" y="1064"/>
                  </a:lnTo>
                  <a:lnTo>
                    <a:pt x="1197" y="1058"/>
                  </a:lnTo>
                  <a:lnTo>
                    <a:pt x="1194" y="1052"/>
                  </a:lnTo>
                  <a:lnTo>
                    <a:pt x="1194" y="1044"/>
                  </a:lnTo>
                  <a:lnTo>
                    <a:pt x="1183" y="1044"/>
                  </a:lnTo>
                  <a:lnTo>
                    <a:pt x="1175" y="1047"/>
                  </a:lnTo>
                  <a:lnTo>
                    <a:pt x="1168" y="1051"/>
                  </a:lnTo>
                  <a:lnTo>
                    <a:pt x="1163" y="1058"/>
                  </a:lnTo>
                  <a:lnTo>
                    <a:pt x="1158" y="1064"/>
                  </a:lnTo>
                  <a:lnTo>
                    <a:pt x="1156" y="1073"/>
                  </a:lnTo>
                  <a:lnTo>
                    <a:pt x="1153" y="1092"/>
                  </a:lnTo>
                  <a:lnTo>
                    <a:pt x="1155" y="1097"/>
                  </a:lnTo>
                  <a:lnTo>
                    <a:pt x="1156" y="1100"/>
                  </a:lnTo>
                  <a:lnTo>
                    <a:pt x="1163" y="1105"/>
                  </a:lnTo>
                  <a:lnTo>
                    <a:pt x="1172" y="1109"/>
                  </a:lnTo>
                  <a:lnTo>
                    <a:pt x="1180" y="1112"/>
                  </a:lnTo>
                  <a:lnTo>
                    <a:pt x="1180" y="1116"/>
                  </a:lnTo>
                  <a:lnTo>
                    <a:pt x="1182" y="1119"/>
                  </a:lnTo>
                  <a:lnTo>
                    <a:pt x="1189" y="1124"/>
                  </a:lnTo>
                  <a:lnTo>
                    <a:pt x="1192" y="1127"/>
                  </a:lnTo>
                  <a:lnTo>
                    <a:pt x="1194" y="1129"/>
                  </a:lnTo>
                  <a:lnTo>
                    <a:pt x="1192" y="1131"/>
                  </a:lnTo>
                  <a:lnTo>
                    <a:pt x="1187" y="1133"/>
                  </a:lnTo>
                  <a:lnTo>
                    <a:pt x="1178" y="1127"/>
                  </a:lnTo>
                  <a:lnTo>
                    <a:pt x="1175" y="1124"/>
                  </a:lnTo>
                  <a:lnTo>
                    <a:pt x="1173" y="1119"/>
                  </a:lnTo>
                  <a:lnTo>
                    <a:pt x="1166" y="1119"/>
                  </a:lnTo>
                  <a:lnTo>
                    <a:pt x="1161" y="1122"/>
                  </a:lnTo>
                  <a:lnTo>
                    <a:pt x="1158" y="1124"/>
                  </a:lnTo>
                  <a:lnTo>
                    <a:pt x="1153" y="1126"/>
                  </a:lnTo>
                  <a:lnTo>
                    <a:pt x="1149" y="1131"/>
                  </a:lnTo>
                  <a:lnTo>
                    <a:pt x="1148" y="1138"/>
                  </a:lnTo>
                  <a:lnTo>
                    <a:pt x="1146" y="1145"/>
                  </a:lnTo>
                  <a:lnTo>
                    <a:pt x="1146" y="1153"/>
                  </a:lnTo>
                  <a:lnTo>
                    <a:pt x="1148" y="1158"/>
                  </a:lnTo>
                  <a:lnTo>
                    <a:pt x="1151" y="1162"/>
                  </a:lnTo>
                  <a:lnTo>
                    <a:pt x="1153" y="1167"/>
                  </a:lnTo>
                  <a:lnTo>
                    <a:pt x="1153" y="1173"/>
                  </a:lnTo>
                  <a:lnTo>
                    <a:pt x="1158" y="1177"/>
                  </a:lnTo>
                  <a:lnTo>
                    <a:pt x="1163" y="1180"/>
                  </a:lnTo>
                  <a:lnTo>
                    <a:pt x="1165" y="1187"/>
                  </a:lnTo>
                  <a:lnTo>
                    <a:pt x="1166" y="1194"/>
                  </a:lnTo>
                  <a:lnTo>
                    <a:pt x="1180" y="1194"/>
                  </a:lnTo>
                  <a:lnTo>
                    <a:pt x="1194" y="1194"/>
                  </a:lnTo>
                  <a:lnTo>
                    <a:pt x="1199" y="1196"/>
                  </a:lnTo>
                  <a:lnTo>
                    <a:pt x="1202" y="1197"/>
                  </a:lnTo>
                  <a:lnTo>
                    <a:pt x="1206" y="1202"/>
                  </a:lnTo>
                  <a:lnTo>
                    <a:pt x="1207" y="1208"/>
                  </a:lnTo>
                  <a:lnTo>
                    <a:pt x="1190" y="1208"/>
                  </a:lnTo>
                  <a:lnTo>
                    <a:pt x="1180" y="1204"/>
                  </a:lnTo>
                  <a:lnTo>
                    <a:pt x="1172" y="1204"/>
                  </a:lnTo>
                  <a:lnTo>
                    <a:pt x="1166" y="1206"/>
                  </a:lnTo>
                  <a:lnTo>
                    <a:pt x="1160" y="1208"/>
                  </a:lnTo>
                  <a:lnTo>
                    <a:pt x="1156" y="1202"/>
                  </a:lnTo>
                  <a:lnTo>
                    <a:pt x="1155" y="1196"/>
                  </a:lnTo>
                  <a:lnTo>
                    <a:pt x="1151" y="1191"/>
                  </a:lnTo>
                  <a:lnTo>
                    <a:pt x="1149" y="1189"/>
                  </a:lnTo>
                  <a:lnTo>
                    <a:pt x="1146" y="1187"/>
                  </a:lnTo>
                  <a:lnTo>
                    <a:pt x="1146" y="1179"/>
                  </a:lnTo>
                  <a:lnTo>
                    <a:pt x="1144" y="1172"/>
                  </a:lnTo>
                  <a:lnTo>
                    <a:pt x="1139" y="1168"/>
                  </a:lnTo>
                  <a:lnTo>
                    <a:pt x="1132" y="1167"/>
                  </a:lnTo>
                  <a:lnTo>
                    <a:pt x="1126" y="1167"/>
                  </a:lnTo>
                  <a:lnTo>
                    <a:pt x="1124" y="1172"/>
                  </a:lnTo>
                  <a:lnTo>
                    <a:pt x="1122" y="1173"/>
                  </a:lnTo>
                  <a:lnTo>
                    <a:pt x="1119" y="1173"/>
                  </a:lnTo>
                  <a:lnTo>
                    <a:pt x="1119" y="1192"/>
                  </a:lnTo>
                  <a:lnTo>
                    <a:pt x="1115" y="1209"/>
                  </a:lnTo>
                  <a:lnTo>
                    <a:pt x="1112" y="1226"/>
                  </a:lnTo>
                  <a:lnTo>
                    <a:pt x="1112" y="1242"/>
                  </a:lnTo>
                  <a:lnTo>
                    <a:pt x="1114" y="1245"/>
                  </a:lnTo>
                  <a:lnTo>
                    <a:pt x="1115" y="1247"/>
                  </a:lnTo>
                  <a:lnTo>
                    <a:pt x="1117" y="1247"/>
                  </a:lnTo>
                  <a:lnTo>
                    <a:pt x="1119" y="1249"/>
                  </a:lnTo>
                  <a:lnTo>
                    <a:pt x="1119" y="1252"/>
                  </a:lnTo>
                  <a:lnTo>
                    <a:pt x="1119" y="1255"/>
                  </a:lnTo>
                  <a:lnTo>
                    <a:pt x="1119" y="1262"/>
                  </a:lnTo>
                  <a:lnTo>
                    <a:pt x="1120" y="1264"/>
                  </a:lnTo>
                  <a:lnTo>
                    <a:pt x="1122" y="1264"/>
                  </a:lnTo>
                  <a:lnTo>
                    <a:pt x="1126" y="1266"/>
                  </a:lnTo>
                  <a:lnTo>
                    <a:pt x="1126" y="1269"/>
                  </a:lnTo>
                  <a:lnTo>
                    <a:pt x="1120" y="1271"/>
                  </a:lnTo>
                  <a:lnTo>
                    <a:pt x="1119" y="1272"/>
                  </a:lnTo>
                  <a:lnTo>
                    <a:pt x="1117" y="1274"/>
                  </a:lnTo>
                  <a:lnTo>
                    <a:pt x="1119" y="1276"/>
                  </a:lnTo>
                  <a:lnTo>
                    <a:pt x="1126" y="1274"/>
                  </a:lnTo>
                  <a:lnTo>
                    <a:pt x="1132" y="1272"/>
                  </a:lnTo>
                  <a:lnTo>
                    <a:pt x="1137" y="1269"/>
                  </a:lnTo>
                  <a:lnTo>
                    <a:pt x="1146" y="1269"/>
                  </a:lnTo>
                  <a:lnTo>
                    <a:pt x="1146" y="1264"/>
                  </a:lnTo>
                  <a:lnTo>
                    <a:pt x="1146" y="1260"/>
                  </a:lnTo>
                  <a:lnTo>
                    <a:pt x="1148" y="1259"/>
                  </a:lnTo>
                  <a:lnTo>
                    <a:pt x="1151" y="1257"/>
                  </a:lnTo>
                  <a:lnTo>
                    <a:pt x="1158" y="1255"/>
                  </a:lnTo>
                  <a:lnTo>
                    <a:pt x="1166" y="1255"/>
                  </a:lnTo>
                  <a:lnTo>
                    <a:pt x="1161" y="1264"/>
                  </a:lnTo>
                  <a:lnTo>
                    <a:pt x="1158" y="1267"/>
                  </a:lnTo>
                  <a:lnTo>
                    <a:pt x="1153" y="1269"/>
                  </a:lnTo>
                  <a:lnTo>
                    <a:pt x="1153" y="1274"/>
                  </a:lnTo>
                  <a:lnTo>
                    <a:pt x="1151" y="1277"/>
                  </a:lnTo>
                  <a:lnTo>
                    <a:pt x="1149" y="1281"/>
                  </a:lnTo>
                  <a:lnTo>
                    <a:pt x="1146" y="1283"/>
                  </a:lnTo>
                  <a:lnTo>
                    <a:pt x="1143" y="1284"/>
                  </a:lnTo>
                  <a:lnTo>
                    <a:pt x="1139" y="1286"/>
                  </a:lnTo>
                  <a:lnTo>
                    <a:pt x="1131" y="1289"/>
                  </a:lnTo>
                  <a:lnTo>
                    <a:pt x="1129" y="1291"/>
                  </a:lnTo>
                  <a:lnTo>
                    <a:pt x="1126" y="1293"/>
                  </a:lnTo>
                  <a:lnTo>
                    <a:pt x="1126" y="1298"/>
                  </a:lnTo>
                  <a:lnTo>
                    <a:pt x="1126" y="1303"/>
                  </a:lnTo>
                  <a:lnTo>
                    <a:pt x="1134" y="1303"/>
                  </a:lnTo>
                  <a:lnTo>
                    <a:pt x="1141" y="1305"/>
                  </a:lnTo>
                  <a:lnTo>
                    <a:pt x="1146" y="1308"/>
                  </a:lnTo>
                  <a:lnTo>
                    <a:pt x="1153" y="1310"/>
                  </a:lnTo>
                  <a:lnTo>
                    <a:pt x="1156" y="1312"/>
                  </a:lnTo>
                  <a:lnTo>
                    <a:pt x="1158" y="1315"/>
                  </a:lnTo>
                  <a:lnTo>
                    <a:pt x="1160" y="1324"/>
                  </a:lnTo>
                  <a:lnTo>
                    <a:pt x="1163" y="1324"/>
                  </a:lnTo>
                  <a:lnTo>
                    <a:pt x="1165" y="1325"/>
                  </a:lnTo>
                  <a:lnTo>
                    <a:pt x="1166" y="1330"/>
                  </a:lnTo>
                  <a:lnTo>
                    <a:pt x="1158" y="1330"/>
                  </a:lnTo>
                  <a:lnTo>
                    <a:pt x="1151" y="1329"/>
                  </a:lnTo>
                  <a:lnTo>
                    <a:pt x="1146" y="1325"/>
                  </a:lnTo>
                  <a:lnTo>
                    <a:pt x="1139" y="1324"/>
                  </a:lnTo>
                  <a:lnTo>
                    <a:pt x="1137" y="1329"/>
                  </a:lnTo>
                  <a:lnTo>
                    <a:pt x="1136" y="1330"/>
                  </a:lnTo>
                  <a:lnTo>
                    <a:pt x="1131" y="1335"/>
                  </a:lnTo>
                  <a:lnTo>
                    <a:pt x="1127" y="1337"/>
                  </a:lnTo>
                  <a:lnTo>
                    <a:pt x="1126" y="1341"/>
                  </a:lnTo>
                  <a:lnTo>
                    <a:pt x="1124" y="1346"/>
                  </a:lnTo>
                  <a:lnTo>
                    <a:pt x="1126" y="1351"/>
                  </a:lnTo>
                  <a:lnTo>
                    <a:pt x="1120" y="1354"/>
                  </a:lnTo>
                  <a:lnTo>
                    <a:pt x="1115" y="1358"/>
                  </a:lnTo>
                  <a:lnTo>
                    <a:pt x="1112" y="1364"/>
                  </a:lnTo>
                  <a:lnTo>
                    <a:pt x="1112" y="1371"/>
                  </a:lnTo>
                  <a:lnTo>
                    <a:pt x="1117" y="1371"/>
                  </a:lnTo>
                  <a:lnTo>
                    <a:pt x="1122" y="1371"/>
                  </a:lnTo>
                  <a:lnTo>
                    <a:pt x="1126" y="1373"/>
                  </a:lnTo>
                  <a:lnTo>
                    <a:pt x="1127" y="1376"/>
                  </a:lnTo>
                  <a:lnTo>
                    <a:pt x="1132" y="1382"/>
                  </a:lnTo>
                  <a:lnTo>
                    <a:pt x="1134" y="1385"/>
                  </a:lnTo>
                  <a:lnTo>
                    <a:pt x="1139" y="1385"/>
                  </a:lnTo>
                  <a:lnTo>
                    <a:pt x="1141" y="1388"/>
                  </a:lnTo>
                  <a:lnTo>
                    <a:pt x="1144" y="1390"/>
                  </a:lnTo>
                  <a:lnTo>
                    <a:pt x="1153" y="1392"/>
                  </a:lnTo>
                  <a:lnTo>
                    <a:pt x="1153" y="1395"/>
                  </a:lnTo>
                  <a:lnTo>
                    <a:pt x="1151" y="1397"/>
                  </a:lnTo>
                  <a:lnTo>
                    <a:pt x="1146" y="1399"/>
                  </a:lnTo>
                  <a:lnTo>
                    <a:pt x="1141" y="1399"/>
                  </a:lnTo>
                  <a:lnTo>
                    <a:pt x="1136" y="1397"/>
                  </a:lnTo>
                  <a:lnTo>
                    <a:pt x="1131" y="1395"/>
                  </a:lnTo>
                  <a:lnTo>
                    <a:pt x="1127" y="1392"/>
                  </a:lnTo>
                  <a:lnTo>
                    <a:pt x="1122" y="1385"/>
                  </a:lnTo>
                  <a:lnTo>
                    <a:pt x="1119" y="1378"/>
                  </a:lnTo>
                  <a:lnTo>
                    <a:pt x="1108" y="1378"/>
                  </a:lnTo>
                  <a:lnTo>
                    <a:pt x="1098" y="1378"/>
                  </a:lnTo>
                  <a:lnTo>
                    <a:pt x="1091" y="1382"/>
                  </a:lnTo>
                  <a:lnTo>
                    <a:pt x="1085" y="1385"/>
                  </a:lnTo>
                  <a:lnTo>
                    <a:pt x="1083" y="1395"/>
                  </a:lnTo>
                  <a:lnTo>
                    <a:pt x="1086" y="1402"/>
                  </a:lnTo>
                  <a:lnTo>
                    <a:pt x="1090" y="1407"/>
                  </a:lnTo>
                  <a:lnTo>
                    <a:pt x="1095" y="1412"/>
                  </a:lnTo>
                  <a:lnTo>
                    <a:pt x="1100" y="1417"/>
                  </a:lnTo>
                  <a:lnTo>
                    <a:pt x="1103" y="1422"/>
                  </a:lnTo>
                  <a:lnTo>
                    <a:pt x="1105" y="1429"/>
                  </a:lnTo>
                  <a:lnTo>
                    <a:pt x="1105" y="1439"/>
                  </a:lnTo>
                  <a:lnTo>
                    <a:pt x="1110" y="1441"/>
                  </a:lnTo>
                  <a:lnTo>
                    <a:pt x="1117" y="1439"/>
                  </a:lnTo>
                  <a:lnTo>
                    <a:pt x="1129" y="1439"/>
                  </a:lnTo>
                  <a:lnTo>
                    <a:pt x="1136" y="1438"/>
                  </a:lnTo>
                  <a:lnTo>
                    <a:pt x="1141" y="1439"/>
                  </a:lnTo>
                  <a:lnTo>
                    <a:pt x="1144" y="1441"/>
                  </a:lnTo>
                  <a:lnTo>
                    <a:pt x="1146" y="1446"/>
                  </a:lnTo>
                  <a:lnTo>
                    <a:pt x="1098" y="1446"/>
                  </a:lnTo>
                  <a:lnTo>
                    <a:pt x="1093" y="1434"/>
                  </a:lnTo>
                  <a:lnTo>
                    <a:pt x="1086" y="1424"/>
                  </a:lnTo>
                  <a:lnTo>
                    <a:pt x="1083" y="1419"/>
                  </a:lnTo>
                  <a:lnTo>
                    <a:pt x="1078" y="1416"/>
                  </a:lnTo>
                  <a:lnTo>
                    <a:pt x="1071" y="1412"/>
                  </a:lnTo>
                  <a:lnTo>
                    <a:pt x="1064" y="1412"/>
                  </a:lnTo>
                  <a:lnTo>
                    <a:pt x="1062" y="1417"/>
                  </a:lnTo>
                  <a:lnTo>
                    <a:pt x="1061" y="1419"/>
                  </a:lnTo>
                  <a:lnTo>
                    <a:pt x="1057" y="1419"/>
                  </a:lnTo>
                  <a:lnTo>
                    <a:pt x="1059" y="1429"/>
                  </a:lnTo>
                  <a:lnTo>
                    <a:pt x="1057" y="1436"/>
                  </a:lnTo>
                  <a:lnTo>
                    <a:pt x="1054" y="1441"/>
                  </a:lnTo>
                  <a:lnTo>
                    <a:pt x="1049" y="1445"/>
                  </a:lnTo>
                  <a:lnTo>
                    <a:pt x="1037" y="1450"/>
                  </a:lnTo>
                  <a:lnTo>
                    <a:pt x="1032" y="1453"/>
                  </a:lnTo>
                  <a:lnTo>
                    <a:pt x="1030" y="1460"/>
                  </a:lnTo>
                  <a:lnTo>
                    <a:pt x="1044" y="1467"/>
                  </a:lnTo>
                  <a:lnTo>
                    <a:pt x="1057" y="1474"/>
                  </a:lnTo>
                  <a:lnTo>
                    <a:pt x="1062" y="1477"/>
                  </a:lnTo>
                  <a:lnTo>
                    <a:pt x="1069" y="1479"/>
                  </a:lnTo>
                  <a:lnTo>
                    <a:pt x="1074" y="1482"/>
                  </a:lnTo>
                  <a:lnTo>
                    <a:pt x="1076" y="1484"/>
                  </a:lnTo>
                  <a:lnTo>
                    <a:pt x="1078" y="1487"/>
                  </a:lnTo>
                  <a:lnTo>
                    <a:pt x="1069" y="1489"/>
                  </a:lnTo>
                  <a:lnTo>
                    <a:pt x="1061" y="1491"/>
                  </a:lnTo>
                  <a:lnTo>
                    <a:pt x="1054" y="1496"/>
                  </a:lnTo>
                  <a:lnTo>
                    <a:pt x="1050" y="1501"/>
                  </a:lnTo>
                  <a:lnTo>
                    <a:pt x="1047" y="1503"/>
                  </a:lnTo>
                  <a:lnTo>
                    <a:pt x="1045" y="1506"/>
                  </a:lnTo>
                  <a:lnTo>
                    <a:pt x="1044" y="1515"/>
                  </a:lnTo>
                  <a:lnTo>
                    <a:pt x="1030" y="1515"/>
                  </a:lnTo>
                  <a:lnTo>
                    <a:pt x="1018" y="1515"/>
                  </a:lnTo>
                  <a:lnTo>
                    <a:pt x="1009" y="1513"/>
                  </a:lnTo>
                  <a:lnTo>
                    <a:pt x="1001" y="1511"/>
                  </a:lnTo>
                  <a:lnTo>
                    <a:pt x="992" y="1506"/>
                  </a:lnTo>
                  <a:lnTo>
                    <a:pt x="986" y="1503"/>
                  </a:lnTo>
                  <a:lnTo>
                    <a:pt x="977" y="1501"/>
                  </a:lnTo>
                  <a:lnTo>
                    <a:pt x="967" y="1499"/>
                  </a:lnTo>
                  <a:lnTo>
                    <a:pt x="955" y="1501"/>
                  </a:lnTo>
                  <a:lnTo>
                    <a:pt x="955" y="1515"/>
                  </a:lnTo>
                  <a:lnTo>
                    <a:pt x="950" y="1515"/>
                  </a:lnTo>
                  <a:lnTo>
                    <a:pt x="946" y="1516"/>
                  </a:lnTo>
                  <a:lnTo>
                    <a:pt x="943" y="1518"/>
                  </a:lnTo>
                  <a:lnTo>
                    <a:pt x="941" y="1521"/>
                  </a:lnTo>
                  <a:lnTo>
                    <a:pt x="945" y="1523"/>
                  </a:lnTo>
                  <a:lnTo>
                    <a:pt x="948" y="1525"/>
                  </a:lnTo>
                  <a:lnTo>
                    <a:pt x="953" y="1530"/>
                  </a:lnTo>
                  <a:lnTo>
                    <a:pt x="955" y="1533"/>
                  </a:lnTo>
                  <a:lnTo>
                    <a:pt x="958" y="1535"/>
                  </a:lnTo>
                  <a:lnTo>
                    <a:pt x="962" y="1537"/>
                  </a:lnTo>
                  <a:lnTo>
                    <a:pt x="968" y="1535"/>
                  </a:lnTo>
                  <a:lnTo>
                    <a:pt x="968" y="1540"/>
                  </a:lnTo>
                  <a:lnTo>
                    <a:pt x="970" y="1544"/>
                  </a:lnTo>
                  <a:lnTo>
                    <a:pt x="974" y="1545"/>
                  </a:lnTo>
                  <a:lnTo>
                    <a:pt x="977" y="1547"/>
                  </a:lnTo>
                  <a:lnTo>
                    <a:pt x="986" y="1549"/>
                  </a:lnTo>
                  <a:lnTo>
                    <a:pt x="987" y="1552"/>
                  </a:lnTo>
                  <a:lnTo>
                    <a:pt x="989" y="1556"/>
                  </a:lnTo>
                  <a:lnTo>
                    <a:pt x="987" y="1564"/>
                  </a:lnTo>
                  <a:lnTo>
                    <a:pt x="987" y="1569"/>
                  </a:lnTo>
                  <a:lnTo>
                    <a:pt x="991" y="1581"/>
                  </a:lnTo>
                  <a:lnTo>
                    <a:pt x="996" y="1590"/>
                  </a:lnTo>
                  <a:lnTo>
                    <a:pt x="996" y="1597"/>
                  </a:lnTo>
                  <a:lnTo>
                    <a:pt x="996" y="1603"/>
                  </a:lnTo>
                  <a:lnTo>
                    <a:pt x="1001" y="1607"/>
                  </a:lnTo>
                  <a:lnTo>
                    <a:pt x="1006" y="1610"/>
                  </a:lnTo>
                  <a:lnTo>
                    <a:pt x="1009" y="1615"/>
                  </a:lnTo>
                  <a:lnTo>
                    <a:pt x="1016" y="1617"/>
                  </a:lnTo>
                  <a:lnTo>
                    <a:pt x="1018" y="1620"/>
                  </a:lnTo>
                  <a:lnTo>
                    <a:pt x="1021" y="1622"/>
                  </a:lnTo>
                  <a:lnTo>
                    <a:pt x="1030" y="1624"/>
                  </a:lnTo>
                  <a:lnTo>
                    <a:pt x="1030" y="1638"/>
                  </a:lnTo>
                  <a:lnTo>
                    <a:pt x="1040" y="1636"/>
                  </a:lnTo>
                  <a:lnTo>
                    <a:pt x="1052" y="1632"/>
                  </a:lnTo>
                  <a:lnTo>
                    <a:pt x="1062" y="1629"/>
                  </a:lnTo>
                  <a:lnTo>
                    <a:pt x="1078" y="1631"/>
                  </a:lnTo>
                  <a:lnTo>
                    <a:pt x="1083" y="1622"/>
                  </a:lnTo>
                  <a:lnTo>
                    <a:pt x="1086" y="1619"/>
                  </a:lnTo>
                  <a:lnTo>
                    <a:pt x="1091" y="1617"/>
                  </a:lnTo>
                  <a:lnTo>
                    <a:pt x="1091" y="1612"/>
                  </a:lnTo>
                  <a:lnTo>
                    <a:pt x="1093" y="1609"/>
                  </a:lnTo>
                  <a:lnTo>
                    <a:pt x="1095" y="1605"/>
                  </a:lnTo>
                  <a:lnTo>
                    <a:pt x="1098" y="1603"/>
                  </a:lnTo>
                  <a:lnTo>
                    <a:pt x="1107" y="1598"/>
                  </a:lnTo>
                  <a:lnTo>
                    <a:pt x="1117" y="1595"/>
                  </a:lnTo>
                  <a:lnTo>
                    <a:pt x="1126" y="1590"/>
                  </a:lnTo>
                  <a:lnTo>
                    <a:pt x="1129" y="1586"/>
                  </a:lnTo>
                  <a:lnTo>
                    <a:pt x="1132" y="1583"/>
                  </a:lnTo>
                  <a:lnTo>
                    <a:pt x="1139" y="1583"/>
                  </a:lnTo>
                  <a:lnTo>
                    <a:pt x="1146" y="1583"/>
                  </a:lnTo>
                  <a:lnTo>
                    <a:pt x="1151" y="1581"/>
                  </a:lnTo>
                  <a:lnTo>
                    <a:pt x="1153" y="1576"/>
                  </a:lnTo>
                  <a:lnTo>
                    <a:pt x="1158" y="1576"/>
                  </a:lnTo>
                  <a:lnTo>
                    <a:pt x="1161" y="1578"/>
                  </a:lnTo>
                  <a:lnTo>
                    <a:pt x="1165" y="1580"/>
                  </a:lnTo>
                  <a:lnTo>
                    <a:pt x="1166" y="1583"/>
                  </a:lnTo>
                  <a:lnTo>
                    <a:pt x="1168" y="1591"/>
                  </a:lnTo>
                  <a:lnTo>
                    <a:pt x="1165" y="1597"/>
                  </a:lnTo>
                  <a:lnTo>
                    <a:pt x="1161" y="1598"/>
                  </a:lnTo>
                  <a:lnTo>
                    <a:pt x="1156" y="1602"/>
                  </a:lnTo>
                  <a:lnTo>
                    <a:pt x="1153" y="1603"/>
                  </a:lnTo>
                  <a:lnTo>
                    <a:pt x="1148" y="1605"/>
                  </a:lnTo>
                  <a:lnTo>
                    <a:pt x="1146" y="1610"/>
                  </a:lnTo>
                  <a:lnTo>
                    <a:pt x="1146" y="1617"/>
                  </a:lnTo>
                  <a:lnTo>
                    <a:pt x="1139" y="1617"/>
                  </a:lnTo>
                  <a:lnTo>
                    <a:pt x="1134" y="1619"/>
                  </a:lnTo>
                  <a:lnTo>
                    <a:pt x="1131" y="1622"/>
                  </a:lnTo>
                  <a:lnTo>
                    <a:pt x="1127" y="1626"/>
                  </a:lnTo>
                  <a:lnTo>
                    <a:pt x="1120" y="1632"/>
                  </a:lnTo>
                  <a:lnTo>
                    <a:pt x="1117" y="1636"/>
                  </a:lnTo>
                  <a:lnTo>
                    <a:pt x="1112" y="1638"/>
                  </a:lnTo>
                  <a:lnTo>
                    <a:pt x="1112" y="1644"/>
                  </a:lnTo>
                  <a:lnTo>
                    <a:pt x="1110" y="1649"/>
                  </a:lnTo>
                  <a:lnTo>
                    <a:pt x="1105" y="1658"/>
                  </a:lnTo>
                  <a:lnTo>
                    <a:pt x="1100" y="1667"/>
                  </a:lnTo>
                  <a:lnTo>
                    <a:pt x="1098" y="1672"/>
                  </a:lnTo>
                  <a:lnTo>
                    <a:pt x="1098" y="1678"/>
                  </a:lnTo>
                  <a:lnTo>
                    <a:pt x="1091" y="1680"/>
                  </a:lnTo>
                  <a:lnTo>
                    <a:pt x="1086" y="1684"/>
                  </a:lnTo>
                  <a:lnTo>
                    <a:pt x="1076" y="1690"/>
                  </a:lnTo>
                  <a:lnTo>
                    <a:pt x="1068" y="1699"/>
                  </a:lnTo>
                  <a:lnTo>
                    <a:pt x="1057" y="1706"/>
                  </a:lnTo>
                  <a:lnTo>
                    <a:pt x="1056" y="1711"/>
                  </a:lnTo>
                  <a:lnTo>
                    <a:pt x="1054" y="1713"/>
                  </a:lnTo>
                  <a:lnTo>
                    <a:pt x="1050" y="1713"/>
                  </a:lnTo>
                  <a:lnTo>
                    <a:pt x="1047" y="1719"/>
                  </a:lnTo>
                  <a:lnTo>
                    <a:pt x="1044" y="1723"/>
                  </a:lnTo>
                  <a:lnTo>
                    <a:pt x="1035" y="1731"/>
                  </a:lnTo>
                  <a:lnTo>
                    <a:pt x="1030" y="1735"/>
                  </a:lnTo>
                  <a:lnTo>
                    <a:pt x="1027" y="1740"/>
                  </a:lnTo>
                  <a:lnTo>
                    <a:pt x="1023" y="1745"/>
                  </a:lnTo>
                  <a:lnTo>
                    <a:pt x="1023" y="1753"/>
                  </a:lnTo>
                  <a:lnTo>
                    <a:pt x="1018" y="1753"/>
                  </a:lnTo>
                  <a:lnTo>
                    <a:pt x="1013" y="1755"/>
                  </a:lnTo>
                  <a:lnTo>
                    <a:pt x="1008" y="1757"/>
                  </a:lnTo>
                  <a:lnTo>
                    <a:pt x="1004" y="1760"/>
                  </a:lnTo>
                  <a:lnTo>
                    <a:pt x="999" y="1767"/>
                  </a:lnTo>
                  <a:lnTo>
                    <a:pt x="996" y="1774"/>
                  </a:lnTo>
                  <a:lnTo>
                    <a:pt x="992" y="1774"/>
                  </a:lnTo>
                  <a:lnTo>
                    <a:pt x="989" y="1776"/>
                  </a:lnTo>
                  <a:lnTo>
                    <a:pt x="982" y="1782"/>
                  </a:lnTo>
                  <a:lnTo>
                    <a:pt x="982" y="1788"/>
                  </a:lnTo>
                  <a:lnTo>
                    <a:pt x="982" y="1791"/>
                  </a:lnTo>
                  <a:lnTo>
                    <a:pt x="984" y="1793"/>
                  </a:lnTo>
                  <a:lnTo>
                    <a:pt x="989" y="1794"/>
                  </a:lnTo>
                  <a:lnTo>
                    <a:pt x="991" y="1791"/>
                  </a:lnTo>
                  <a:lnTo>
                    <a:pt x="992" y="1788"/>
                  </a:lnTo>
                  <a:lnTo>
                    <a:pt x="1001" y="1786"/>
                  </a:lnTo>
                  <a:lnTo>
                    <a:pt x="1004" y="1784"/>
                  </a:lnTo>
                  <a:lnTo>
                    <a:pt x="1008" y="1782"/>
                  </a:lnTo>
                  <a:lnTo>
                    <a:pt x="1009" y="1779"/>
                  </a:lnTo>
                  <a:lnTo>
                    <a:pt x="1009" y="1774"/>
                  </a:lnTo>
                  <a:lnTo>
                    <a:pt x="1015" y="1771"/>
                  </a:lnTo>
                  <a:lnTo>
                    <a:pt x="1021" y="1769"/>
                  </a:lnTo>
                  <a:lnTo>
                    <a:pt x="1025" y="1769"/>
                  </a:lnTo>
                  <a:lnTo>
                    <a:pt x="1027" y="1769"/>
                  </a:lnTo>
                  <a:lnTo>
                    <a:pt x="1028" y="1771"/>
                  </a:lnTo>
                  <a:lnTo>
                    <a:pt x="1030" y="1774"/>
                  </a:lnTo>
                  <a:lnTo>
                    <a:pt x="1030" y="1781"/>
                  </a:lnTo>
                  <a:lnTo>
                    <a:pt x="1030" y="1786"/>
                  </a:lnTo>
                  <a:lnTo>
                    <a:pt x="1027" y="1789"/>
                  </a:lnTo>
                  <a:lnTo>
                    <a:pt x="1023" y="1791"/>
                  </a:lnTo>
                  <a:lnTo>
                    <a:pt x="1020" y="1794"/>
                  </a:lnTo>
                  <a:lnTo>
                    <a:pt x="1016" y="1796"/>
                  </a:lnTo>
                  <a:lnTo>
                    <a:pt x="1016" y="1801"/>
                  </a:lnTo>
                  <a:lnTo>
                    <a:pt x="1016" y="1808"/>
                  </a:lnTo>
                  <a:lnTo>
                    <a:pt x="1016" y="1813"/>
                  </a:lnTo>
                  <a:lnTo>
                    <a:pt x="1020" y="1815"/>
                  </a:lnTo>
                  <a:lnTo>
                    <a:pt x="1025" y="1820"/>
                  </a:lnTo>
                  <a:lnTo>
                    <a:pt x="1028" y="1822"/>
                  </a:lnTo>
                  <a:lnTo>
                    <a:pt x="1030" y="1825"/>
                  </a:lnTo>
                  <a:lnTo>
                    <a:pt x="1030" y="1830"/>
                  </a:lnTo>
                  <a:lnTo>
                    <a:pt x="1030" y="1835"/>
                  </a:lnTo>
                  <a:lnTo>
                    <a:pt x="1021" y="1837"/>
                  </a:lnTo>
                  <a:lnTo>
                    <a:pt x="1016" y="1839"/>
                  </a:lnTo>
                  <a:lnTo>
                    <a:pt x="1011" y="1842"/>
                  </a:lnTo>
                  <a:lnTo>
                    <a:pt x="1003" y="1842"/>
                  </a:lnTo>
                  <a:lnTo>
                    <a:pt x="1001" y="1846"/>
                  </a:lnTo>
                  <a:lnTo>
                    <a:pt x="997" y="1847"/>
                  </a:lnTo>
                  <a:lnTo>
                    <a:pt x="989" y="1849"/>
                  </a:lnTo>
                  <a:lnTo>
                    <a:pt x="989" y="1863"/>
                  </a:lnTo>
                  <a:lnTo>
                    <a:pt x="989" y="1868"/>
                  </a:lnTo>
                  <a:lnTo>
                    <a:pt x="992" y="1868"/>
                  </a:lnTo>
                  <a:lnTo>
                    <a:pt x="1001" y="1864"/>
                  </a:lnTo>
                  <a:lnTo>
                    <a:pt x="1006" y="1863"/>
                  </a:lnTo>
                  <a:lnTo>
                    <a:pt x="1011" y="1861"/>
                  </a:lnTo>
                  <a:lnTo>
                    <a:pt x="1013" y="1861"/>
                  </a:lnTo>
                  <a:lnTo>
                    <a:pt x="1015" y="1863"/>
                  </a:lnTo>
                  <a:lnTo>
                    <a:pt x="1016" y="1869"/>
                  </a:lnTo>
                  <a:lnTo>
                    <a:pt x="1004" y="1871"/>
                  </a:lnTo>
                  <a:lnTo>
                    <a:pt x="994" y="1875"/>
                  </a:lnTo>
                  <a:lnTo>
                    <a:pt x="975" y="1883"/>
                  </a:lnTo>
                  <a:lnTo>
                    <a:pt x="975" y="1888"/>
                  </a:lnTo>
                  <a:lnTo>
                    <a:pt x="974" y="1892"/>
                  </a:lnTo>
                  <a:lnTo>
                    <a:pt x="972" y="1895"/>
                  </a:lnTo>
                  <a:lnTo>
                    <a:pt x="968" y="1897"/>
                  </a:lnTo>
                  <a:lnTo>
                    <a:pt x="968" y="1902"/>
                  </a:lnTo>
                  <a:lnTo>
                    <a:pt x="967" y="1905"/>
                  </a:lnTo>
                  <a:lnTo>
                    <a:pt x="965" y="1909"/>
                  </a:lnTo>
                  <a:lnTo>
                    <a:pt x="962" y="1910"/>
                  </a:lnTo>
                  <a:lnTo>
                    <a:pt x="960" y="1921"/>
                  </a:lnTo>
                  <a:lnTo>
                    <a:pt x="960" y="1929"/>
                  </a:lnTo>
                  <a:lnTo>
                    <a:pt x="963" y="1943"/>
                  </a:lnTo>
                  <a:lnTo>
                    <a:pt x="967" y="1956"/>
                  </a:lnTo>
                  <a:lnTo>
                    <a:pt x="968" y="1972"/>
                  </a:lnTo>
                  <a:lnTo>
                    <a:pt x="974" y="1973"/>
                  </a:lnTo>
                  <a:lnTo>
                    <a:pt x="980" y="1970"/>
                  </a:lnTo>
                  <a:lnTo>
                    <a:pt x="984" y="1967"/>
                  </a:lnTo>
                  <a:lnTo>
                    <a:pt x="989" y="1963"/>
                  </a:lnTo>
                  <a:lnTo>
                    <a:pt x="992" y="1960"/>
                  </a:lnTo>
                  <a:lnTo>
                    <a:pt x="996" y="1958"/>
                  </a:lnTo>
                  <a:lnTo>
                    <a:pt x="999" y="1960"/>
                  </a:lnTo>
                  <a:lnTo>
                    <a:pt x="1003" y="1965"/>
                  </a:lnTo>
                  <a:lnTo>
                    <a:pt x="1001" y="1967"/>
                  </a:lnTo>
                  <a:lnTo>
                    <a:pt x="999" y="1968"/>
                  </a:lnTo>
                  <a:lnTo>
                    <a:pt x="996" y="1972"/>
                  </a:lnTo>
                  <a:lnTo>
                    <a:pt x="991" y="1973"/>
                  </a:lnTo>
                  <a:lnTo>
                    <a:pt x="989" y="1975"/>
                  </a:lnTo>
                  <a:lnTo>
                    <a:pt x="989" y="1979"/>
                  </a:lnTo>
                  <a:lnTo>
                    <a:pt x="986" y="1979"/>
                  </a:lnTo>
                  <a:lnTo>
                    <a:pt x="982" y="1979"/>
                  </a:lnTo>
                  <a:lnTo>
                    <a:pt x="977" y="1979"/>
                  </a:lnTo>
                  <a:lnTo>
                    <a:pt x="975" y="1979"/>
                  </a:lnTo>
                  <a:lnTo>
                    <a:pt x="975" y="1982"/>
                  </a:lnTo>
                  <a:lnTo>
                    <a:pt x="975" y="1985"/>
                  </a:lnTo>
                  <a:lnTo>
                    <a:pt x="968" y="1989"/>
                  </a:lnTo>
                  <a:lnTo>
                    <a:pt x="962" y="1992"/>
                  </a:lnTo>
                  <a:lnTo>
                    <a:pt x="960" y="1994"/>
                  </a:lnTo>
                  <a:lnTo>
                    <a:pt x="960" y="1997"/>
                  </a:lnTo>
                  <a:lnTo>
                    <a:pt x="958" y="1999"/>
                  </a:lnTo>
                  <a:lnTo>
                    <a:pt x="955" y="1999"/>
                  </a:lnTo>
                  <a:lnTo>
                    <a:pt x="951" y="2001"/>
                  </a:lnTo>
                  <a:lnTo>
                    <a:pt x="948" y="2002"/>
                  </a:lnTo>
                  <a:lnTo>
                    <a:pt x="945" y="2006"/>
                  </a:lnTo>
                  <a:lnTo>
                    <a:pt x="941" y="2006"/>
                  </a:lnTo>
                  <a:lnTo>
                    <a:pt x="939" y="2016"/>
                  </a:lnTo>
                  <a:lnTo>
                    <a:pt x="936" y="2023"/>
                  </a:lnTo>
                  <a:lnTo>
                    <a:pt x="927" y="2038"/>
                  </a:lnTo>
                  <a:lnTo>
                    <a:pt x="924" y="2045"/>
                  </a:lnTo>
                  <a:lnTo>
                    <a:pt x="921" y="2054"/>
                  </a:lnTo>
                  <a:lnTo>
                    <a:pt x="921" y="2062"/>
                  </a:lnTo>
                  <a:lnTo>
                    <a:pt x="921" y="2074"/>
                  </a:lnTo>
                  <a:lnTo>
                    <a:pt x="917" y="2074"/>
                  </a:lnTo>
                  <a:lnTo>
                    <a:pt x="916" y="2076"/>
                  </a:lnTo>
                  <a:lnTo>
                    <a:pt x="914" y="2081"/>
                  </a:lnTo>
                  <a:lnTo>
                    <a:pt x="912" y="2086"/>
                  </a:lnTo>
                  <a:lnTo>
                    <a:pt x="910" y="2088"/>
                  </a:lnTo>
                  <a:lnTo>
                    <a:pt x="907" y="2088"/>
                  </a:lnTo>
                  <a:lnTo>
                    <a:pt x="907" y="2095"/>
                  </a:lnTo>
                  <a:lnTo>
                    <a:pt x="905" y="2100"/>
                  </a:lnTo>
                  <a:lnTo>
                    <a:pt x="902" y="2103"/>
                  </a:lnTo>
                  <a:lnTo>
                    <a:pt x="899" y="2107"/>
                  </a:lnTo>
                  <a:lnTo>
                    <a:pt x="892" y="2113"/>
                  </a:lnTo>
                  <a:lnTo>
                    <a:pt x="888" y="2117"/>
                  </a:lnTo>
                  <a:lnTo>
                    <a:pt x="887" y="2122"/>
                  </a:lnTo>
                  <a:lnTo>
                    <a:pt x="883" y="2131"/>
                  </a:lnTo>
                  <a:lnTo>
                    <a:pt x="878" y="2137"/>
                  </a:lnTo>
                  <a:lnTo>
                    <a:pt x="875" y="2146"/>
                  </a:lnTo>
                  <a:lnTo>
                    <a:pt x="873" y="2151"/>
                  </a:lnTo>
                  <a:lnTo>
                    <a:pt x="873" y="2156"/>
                  </a:lnTo>
                  <a:lnTo>
                    <a:pt x="885" y="2158"/>
                  </a:lnTo>
                  <a:lnTo>
                    <a:pt x="897" y="2163"/>
                  </a:lnTo>
                  <a:lnTo>
                    <a:pt x="907" y="2168"/>
                  </a:lnTo>
                  <a:lnTo>
                    <a:pt x="921" y="2170"/>
                  </a:lnTo>
                  <a:lnTo>
                    <a:pt x="934" y="2170"/>
                  </a:lnTo>
                  <a:lnTo>
                    <a:pt x="938" y="2170"/>
                  </a:lnTo>
                  <a:lnTo>
                    <a:pt x="939" y="2168"/>
                  </a:lnTo>
                  <a:lnTo>
                    <a:pt x="941" y="2163"/>
                  </a:lnTo>
                  <a:lnTo>
                    <a:pt x="943" y="2158"/>
                  </a:lnTo>
                  <a:lnTo>
                    <a:pt x="945" y="2156"/>
                  </a:lnTo>
                  <a:lnTo>
                    <a:pt x="948" y="2156"/>
                  </a:lnTo>
                  <a:lnTo>
                    <a:pt x="951" y="2149"/>
                  </a:lnTo>
                  <a:lnTo>
                    <a:pt x="955" y="2142"/>
                  </a:lnTo>
                  <a:lnTo>
                    <a:pt x="955" y="2132"/>
                  </a:lnTo>
                  <a:lnTo>
                    <a:pt x="955" y="2122"/>
                  </a:lnTo>
                  <a:lnTo>
                    <a:pt x="951" y="2122"/>
                  </a:lnTo>
                  <a:lnTo>
                    <a:pt x="950" y="2119"/>
                  </a:lnTo>
                  <a:lnTo>
                    <a:pt x="951" y="2117"/>
                  </a:lnTo>
                  <a:lnTo>
                    <a:pt x="955" y="2115"/>
                  </a:lnTo>
                  <a:lnTo>
                    <a:pt x="960" y="2105"/>
                  </a:lnTo>
                  <a:lnTo>
                    <a:pt x="965" y="2095"/>
                  </a:lnTo>
                  <a:lnTo>
                    <a:pt x="972" y="2086"/>
                  </a:lnTo>
                  <a:lnTo>
                    <a:pt x="977" y="2083"/>
                  </a:lnTo>
                  <a:lnTo>
                    <a:pt x="982" y="2081"/>
                  </a:lnTo>
                  <a:lnTo>
                    <a:pt x="982" y="2071"/>
                  </a:lnTo>
                  <a:lnTo>
                    <a:pt x="984" y="2061"/>
                  </a:lnTo>
                  <a:lnTo>
                    <a:pt x="987" y="2054"/>
                  </a:lnTo>
                  <a:lnTo>
                    <a:pt x="992" y="2047"/>
                  </a:lnTo>
                  <a:lnTo>
                    <a:pt x="996" y="2040"/>
                  </a:lnTo>
                  <a:lnTo>
                    <a:pt x="1001" y="2033"/>
                  </a:lnTo>
                  <a:lnTo>
                    <a:pt x="1003" y="2023"/>
                  </a:lnTo>
                  <a:lnTo>
                    <a:pt x="1003" y="2013"/>
                  </a:lnTo>
                  <a:lnTo>
                    <a:pt x="1008" y="2009"/>
                  </a:lnTo>
                  <a:lnTo>
                    <a:pt x="1013" y="2006"/>
                  </a:lnTo>
                  <a:lnTo>
                    <a:pt x="1016" y="2001"/>
                  </a:lnTo>
                  <a:lnTo>
                    <a:pt x="1023" y="1999"/>
                  </a:lnTo>
                  <a:lnTo>
                    <a:pt x="1025" y="1994"/>
                  </a:lnTo>
                  <a:lnTo>
                    <a:pt x="1027" y="1992"/>
                  </a:lnTo>
                  <a:lnTo>
                    <a:pt x="1030" y="1992"/>
                  </a:lnTo>
                  <a:lnTo>
                    <a:pt x="1033" y="1992"/>
                  </a:lnTo>
                  <a:lnTo>
                    <a:pt x="1037" y="1990"/>
                  </a:lnTo>
                  <a:lnTo>
                    <a:pt x="1042" y="1984"/>
                  </a:lnTo>
                  <a:lnTo>
                    <a:pt x="1044" y="1979"/>
                  </a:lnTo>
                  <a:lnTo>
                    <a:pt x="1044" y="1975"/>
                  </a:lnTo>
                  <a:lnTo>
                    <a:pt x="1042" y="1973"/>
                  </a:lnTo>
                  <a:lnTo>
                    <a:pt x="1037" y="1972"/>
                  </a:lnTo>
                  <a:lnTo>
                    <a:pt x="1035" y="1975"/>
                  </a:lnTo>
                  <a:lnTo>
                    <a:pt x="1033" y="1977"/>
                  </a:lnTo>
                  <a:lnTo>
                    <a:pt x="1030" y="1975"/>
                  </a:lnTo>
                  <a:lnTo>
                    <a:pt x="1030" y="1972"/>
                  </a:lnTo>
                  <a:lnTo>
                    <a:pt x="1033" y="1958"/>
                  </a:lnTo>
                  <a:lnTo>
                    <a:pt x="1037" y="1944"/>
                  </a:lnTo>
                  <a:lnTo>
                    <a:pt x="1037" y="1927"/>
                  </a:lnTo>
                  <a:lnTo>
                    <a:pt x="1037" y="1910"/>
                  </a:lnTo>
                  <a:lnTo>
                    <a:pt x="1037" y="1904"/>
                  </a:lnTo>
                  <a:lnTo>
                    <a:pt x="1033" y="1898"/>
                  </a:lnTo>
                  <a:lnTo>
                    <a:pt x="1032" y="1892"/>
                  </a:lnTo>
                  <a:lnTo>
                    <a:pt x="1030" y="1885"/>
                  </a:lnTo>
                  <a:lnTo>
                    <a:pt x="1030" y="1876"/>
                  </a:lnTo>
                  <a:lnTo>
                    <a:pt x="1037" y="1878"/>
                  </a:lnTo>
                  <a:lnTo>
                    <a:pt x="1044" y="1880"/>
                  </a:lnTo>
                  <a:lnTo>
                    <a:pt x="1049" y="1883"/>
                  </a:lnTo>
                  <a:lnTo>
                    <a:pt x="1057" y="1883"/>
                  </a:lnTo>
                  <a:lnTo>
                    <a:pt x="1059" y="1878"/>
                  </a:lnTo>
                  <a:lnTo>
                    <a:pt x="1062" y="1875"/>
                  </a:lnTo>
                  <a:lnTo>
                    <a:pt x="1071" y="1869"/>
                  </a:lnTo>
                  <a:lnTo>
                    <a:pt x="1071" y="1866"/>
                  </a:lnTo>
                  <a:lnTo>
                    <a:pt x="1071" y="1863"/>
                  </a:lnTo>
                  <a:lnTo>
                    <a:pt x="1074" y="1863"/>
                  </a:lnTo>
                  <a:lnTo>
                    <a:pt x="1078" y="1863"/>
                  </a:lnTo>
                  <a:lnTo>
                    <a:pt x="1078" y="1859"/>
                  </a:lnTo>
                  <a:lnTo>
                    <a:pt x="1078" y="1856"/>
                  </a:lnTo>
                  <a:lnTo>
                    <a:pt x="1081" y="1856"/>
                  </a:lnTo>
                  <a:lnTo>
                    <a:pt x="1085" y="1856"/>
                  </a:lnTo>
                  <a:lnTo>
                    <a:pt x="1085" y="1852"/>
                  </a:lnTo>
                  <a:lnTo>
                    <a:pt x="1085" y="1849"/>
                  </a:lnTo>
                  <a:lnTo>
                    <a:pt x="1088" y="1849"/>
                  </a:lnTo>
                  <a:lnTo>
                    <a:pt x="1091" y="1849"/>
                  </a:lnTo>
                  <a:lnTo>
                    <a:pt x="1091" y="1846"/>
                  </a:lnTo>
                  <a:lnTo>
                    <a:pt x="1091" y="1842"/>
                  </a:lnTo>
                  <a:lnTo>
                    <a:pt x="1095" y="1842"/>
                  </a:lnTo>
                  <a:lnTo>
                    <a:pt x="1098" y="1842"/>
                  </a:lnTo>
                  <a:lnTo>
                    <a:pt x="1100" y="1840"/>
                  </a:lnTo>
                  <a:lnTo>
                    <a:pt x="1100" y="1839"/>
                  </a:lnTo>
                  <a:lnTo>
                    <a:pt x="1102" y="1837"/>
                  </a:lnTo>
                  <a:lnTo>
                    <a:pt x="1105" y="1835"/>
                  </a:lnTo>
                  <a:lnTo>
                    <a:pt x="1112" y="1835"/>
                  </a:lnTo>
                  <a:lnTo>
                    <a:pt x="1103" y="1847"/>
                  </a:lnTo>
                  <a:lnTo>
                    <a:pt x="1093" y="1857"/>
                  </a:lnTo>
                  <a:lnTo>
                    <a:pt x="1083" y="1868"/>
                  </a:lnTo>
                  <a:lnTo>
                    <a:pt x="1071" y="1876"/>
                  </a:lnTo>
                  <a:lnTo>
                    <a:pt x="1066" y="1893"/>
                  </a:lnTo>
                  <a:lnTo>
                    <a:pt x="1061" y="1910"/>
                  </a:lnTo>
                  <a:lnTo>
                    <a:pt x="1059" y="1919"/>
                  </a:lnTo>
                  <a:lnTo>
                    <a:pt x="1057" y="1929"/>
                  </a:lnTo>
                  <a:lnTo>
                    <a:pt x="1056" y="1939"/>
                  </a:lnTo>
                  <a:lnTo>
                    <a:pt x="1057" y="1951"/>
                  </a:lnTo>
                  <a:lnTo>
                    <a:pt x="1059" y="1955"/>
                  </a:lnTo>
                  <a:lnTo>
                    <a:pt x="1061" y="1958"/>
                  </a:lnTo>
                  <a:lnTo>
                    <a:pt x="1069" y="1960"/>
                  </a:lnTo>
                  <a:lnTo>
                    <a:pt x="1073" y="1961"/>
                  </a:lnTo>
                  <a:lnTo>
                    <a:pt x="1076" y="1963"/>
                  </a:lnTo>
                  <a:lnTo>
                    <a:pt x="1078" y="1967"/>
                  </a:lnTo>
                  <a:lnTo>
                    <a:pt x="1078" y="1972"/>
                  </a:lnTo>
                  <a:lnTo>
                    <a:pt x="1081" y="1977"/>
                  </a:lnTo>
                  <a:lnTo>
                    <a:pt x="1085" y="1982"/>
                  </a:lnTo>
                  <a:lnTo>
                    <a:pt x="1088" y="1985"/>
                  </a:lnTo>
                  <a:lnTo>
                    <a:pt x="1091" y="1992"/>
                  </a:lnTo>
                  <a:lnTo>
                    <a:pt x="1091" y="1999"/>
                  </a:lnTo>
                  <a:lnTo>
                    <a:pt x="1091" y="2006"/>
                  </a:lnTo>
                  <a:lnTo>
                    <a:pt x="1093" y="2011"/>
                  </a:lnTo>
                  <a:lnTo>
                    <a:pt x="1098" y="2013"/>
                  </a:lnTo>
                  <a:lnTo>
                    <a:pt x="1098" y="2020"/>
                  </a:lnTo>
                  <a:lnTo>
                    <a:pt x="1102" y="2023"/>
                  </a:lnTo>
                  <a:lnTo>
                    <a:pt x="1105" y="2026"/>
                  </a:lnTo>
                  <a:lnTo>
                    <a:pt x="1112" y="2026"/>
                  </a:lnTo>
                  <a:lnTo>
                    <a:pt x="1115" y="2025"/>
                  </a:lnTo>
                  <a:lnTo>
                    <a:pt x="1117" y="2023"/>
                  </a:lnTo>
                  <a:lnTo>
                    <a:pt x="1119" y="2016"/>
                  </a:lnTo>
                  <a:lnTo>
                    <a:pt x="1119" y="1999"/>
                  </a:lnTo>
                  <a:lnTo>
                    <a:pt x="1112" y="1975"/>
                  </a:lnTo>
                  <a:lnTo>
                    <a:pt x="1110" y="1960"/>
                  </a:lnTo>
                  <a:lnTo>
                    <a:pt x="1112" y="1944"/>
                  </a:lnTo>
                  <a:lnTo>
                    <a:pt x="1112" y="1938"/>
                  </a:lnTo>
                  <a:lnTo>
                    <a:pt x="1112" y="1931"/>
                  </a:lnTo>
                  <a:lnTo>
                    <a:pt x="1114" y="1926"/>
                  </a:lnTo>
                  <a:lnTo>
                    <a:pt x="1119" y="1924"/>
                  </a:lnTo>
                  <a:lnTo>
                    <a:pt x="1122" y="1929"/>
                  </a:lnTo>
                  <a:lnTo>
                    <a:pt x="1124" y="1934"/>
                  </a:lnTo>
                  <a:lnTo>
                    <a:pt x="1127" y="1946"/>
                  </a:lnTo>
                  <a:lnTo>
                    <a:pt x="1129" y="1953"/>
                  </a:lnTo>
                  <a:lnTo>
                    <a:pt x="1132" y="1956"/>
                  </a:lnTo>
                  <a:lnTo>
                    <a:pt x="1137" y="1958"/>
                  </a:lnTo>
                  <a:lnTo>
                    <a:pt x="1146" y="1958"/>
                  </a:lnTo>
                  <a:lnTo>
                    <a:pt x="1158" y="1932"/>
                  </a:lnTo>
                  <a:lnTo>
                    <a:pt x="1163" y="1919"/>
                  </a:lnTo>
                  <a:lnTo>
                    <a:pt x="1166" y="1904"/>
                  </a:lnTo>
                  <a:lnTo>
                    <a:pt x="1170" y="1902"/>
                  </a:lnTo>
                  <a:lnTo>
                    <a:pt x="1172" y="1898"/>
                  </a:lnTo>
                  <a:lnTo>
                    <a:pt x="1173" y="1890"/>
                  </a:lnTo>
                  <a:lnTo>
                    <a:pt x="1177" y="1890"/>
                  </a:lnTo>
                  <a:lnTo>
                    <a:pt x="1178" y="1888"/>
                  </a:lnTo>
                  <a:lnTo>
                    <a:pt x="1180" y="1883"/>
                  </a:lnTo>
                  <a:lnTo>
                    <a:pt x="1183" y="1881"/>
                  </a:lnTo>
                  <a:lnTo>
                    <a:pt x="1185" y="1878"/>
                  </a:lnTo>
                  <a:lnTo>
                    <a:pt x="1187" y="1869"/>
                  </a:lnTo>
                  <a:lnTo>
                    <a:pt x="1201" y="1869"/>
                  </a:lnTo>
                  <a:lnTo>
                    <a:pt x="1201" y="1876"/>
                  </a:lnTo>
                  <a:lnTo>
                    <a:pt x="1197" y="1881"/>
                  </a:lnTo>
                  <a:lnTo>
                    <a:pt x="1190" y="1890"/>
                  </a:lnTo>
                  <a:lnTo>
                    <a:pt x="1189" y="1895"/>
                  </a:lnTo>
                  <a:lnTo>
                    <a:pt x="1185" y="1900"/>
                  </a:lnTo>
                  <a:lnTo>
                    <a:pt x="1185" y="1909"/>
                  </a:lnTo>
                  <a:lnTo>
                    <a:pt x="1187" y="1917"/>
                  </a:lnTo>
                  <a:lnTo>
                    <a:pt x="1189" y="1922"/>
                  </a:lnTo>
                  <a:lnTo>
                    <a:pt x="1190" y="1926"/>
                  </a:lnTo>
                  <a:lnTo>
                    <a:pt x="1197" y="1931"/>
                  </a:lnTo>
                  <a:lnTo>
                    <a:pt x="1206" y="1934"/>
                  </a:lnTo>
                  <a:lnTo>
                    <a:pt x="1214" y="1938"/>
                  </a:lnTo>
                  <a:lnTo>
                    <a:pt x="1214" y="1943"/>
                  </a:lnTo>
                  <a:lnTo>
                    <a:pt x="1218" y="1944"/>
                  </a:lnTo>
                  <a:lnTo>
                    <a:pt x="1223" y="1950"/>
                  </a:lnTo>
                  <a:lnTo>
                    <a:pt x="1226" y="1951"/>
                  </a:lnTo>
                  <a:lnTo>
                    <a:pt x="1228" y="1955"/>
                  </a:lnTo>
                  <a:lnTo>
                    <a:pt x="1228" y="1960"/>
                  </a:lnTo>
                  <a:lnTo>
                    <a:pt x="1228" y="1965"/>
                  </a:lnTo>
                  <a:lnTo>
                    <a:pt x="1223" y="1965"/>
                  </a:lnTo>
                  <a:lnTo>
                    <a:pt x="1221" y="1961"/>
                  </a:lnTo>
                  <a:lnTo>
                    <a:pt x="1216" y="1956"/>
                  </a:lnTo>
                  <a:lnTo>
                    <a:pt x="1214" y="1953"/>
                  </a:lnTo>
                  <a:lnTo>
                    <a:pt x="1211" y="1951"/>
                  </a:lnTo>
                  <a:lnTo>
                    <a:pt x="1206" y="1951"/>
                  </a:lnTo>
                  <a:lnTo>
                    <a:pt x="1201" y="1951"/>
                  </a:lnTo>
                  <a:lnTo>
                    <a:pt x="1201" y="1946"/>
                  </a:lnTo>
                  <a:lnTo>
                    <a:pt x="1199" y="1943"/>
                  </a:lnTo>
                  <a:lnTo>
                    <a:pt x="1195" y="1941"/>
                  </a:lnTo>
                  <a:lnTo>
                    <a:pt x="1192" y="1939"/>
                  </a:lnTo>
                  <a:lnTo>
                    <a:pt x="1183" y="1938"/>
                  </a:lnTo>
                  <a:lnTo>
                    <a:pt x="1182" y="1934"/>
                  </a:lnTo>
                  <a:lnTo>
                    <a:pt x="1180" y="1931"/>
                  </a:lnTo>
                  <a:lnTo>
                    <a:pt x="1173" y="1931"/>
                  </a:lnTo>
                  <a:lnTo>
                    <a:pt x="1172" y="1934"/>
                  </a:lnTo>
                  <a:lnTo>
                    <a:pt x="1170" y="1938"/>
                  </a:lnTo>
                  <a:lnTo>
                    <a:pt x="1166" y="1941"/>
                  </a:lnTo>
                  <a:lnTo>
                    <a:pt x="1166" y="1944"/>
                  </a:lnTo>
                  <a:lnTo>
                    <a:pt x="1166" y="1950"/>
                  </a:lnTo>
                  <a:lnTo>
                    <a:pt x="1165" y="1953"/>
                  </a:lnTo>
                  <a:lnTo>
                    <a:pt x="1163" y="1956"/>
                  </a:lnTo>
                  <a:lnTo>
                    <a:pt x="1160" y="1958"/>
                  </a:lnTo>
                  <a:lnTo>
                    <a:pt x="1153" y="1972"/>
                  </a:lnTo>
                  <a:lnTo>
                    <a:pt x="1146" y="1985"/>
                  </a:lnTo>
                  <a:lnTo>
                    <a:pt x="1149" y="1987"/>
                  </a:lnTo>
                  <a:lnTo>
                    <a:pt x="1151" y="1989"/>
                  </a:lnTo>
                  <a:lnTo>
                    <a:pt x="1153" y="1996"/>
                  </a:lnTo>
                  <a:lnTo>
                    <a:pt x="1153" y="2013"/>
                  </a:lnTo>
                  <a:lnTo>
                    <a:pt x="1151" y="2014"/>
                  </a:lnTo>
                  <a:lnTo>
                    <a:pt x="1149" y="2016"/>
                  </a:lnTo>
                  <a:lnTo>
                    <a:pt x="1146" y="2020"/>
                  </a:lnTo>
                  <a:lnTo>
                    <a:pt x="1144" y="2025"/>
                  </a:lnTo>
                  <a:lnTo>
                    <a:pt x="1143" y="2026"/>
                  </a:lnTo>
                  <a:lnTo>
                    <a:pt x="1139" y="2026"/>
                  </a:lnTo>
                  <a:lnTo>
                    <a:pt x="1134" y="2035"/>
                  </a:lnTo>
                  <a:lnTo>
                    <a:pt x="1132" y="2040"/>
                  </a:lnTo>
                  <a:lnTo>
                    <a:pt x="1132" y="2047"/>
                  </a:lnTo>
                  <a:lnTo>
                    <a:pt x="1137" y="2055"/>
                  </a:lnTo>
                  <a:lnTo>
                    <a:pt x="1141" y="2066"/>
                  </a:lnTo>
                  <a:lnTo>
                    <a:pt x="1146" y="2074"/>
                  </a:lnTo>
                  <a:lnTo>
                    <a:pt x="1149" y="2078"/>
                  </a:lnTo>
                  <a:lnTo>
                    <a:pt x="1153" y="2081"/>
                  </a:lnTo>
                  <a:lnTo>
                    <a:pt x="1153" y="2088"/>
                  </a:lnTo>
                  <a:lnTo>
                    <a:pt x="1153" y="2093"/>
                  </a:lnTo>
                  <a:lnTo>
                    <a:pt x="1156" y="2096"/>
                  </a:lnTo>
                  <a:lnTo>
                    <a:pt x="1160" y="2098"/>
                  </a:lnTo>
                  <a:lnTo>
                    <a:pt x="1163" y="2102"/>
                  </a:lnTo>
                  <a:lnTo>
                    <a:pt x="1166" y="2103"/>
                  </a:lnTo>
                  <a:lnTo>
                    <a:pt x="1166" y="2108"/>
                  </a:lnTo>
                  <a:lnTo>
                    <a:pt x="1166" y="2115"/>
                  </a:lnTo>
                  <a:lnTo>
                    <a:pt x="1166" y="2156"/>
                  </a:lnTo>
                  <a:lnTo>
                    <a:pt x="1158" y="2158"/>
                  </a:lnTo>
                  <a:lnTo>
                    <a:pt x="1149" y="2160"/>
                  </a:lnTo>
                  <a:lnTo>
                    <a:pt x="1143" y="2163"/>
                  </a:lnTo>
                  <a:lnTo>
                    <a:pt x="1137" y="2168"/>
                  </a:lnTo>
                  <a:lnTo>
                    <a:pt x="1127" y="2178"/>
                  </a:lnTo>
                  <a:lnTo>
                    <a:pt x="1119" y="2190"/>
                  </a:lnTo>
                  <a:lnTo>
                    <a:pt x="1117" y="2195"/>
                  </a:lnTo>
                  <a:lnTo>
                    <a:pt x="1115" y="2197"/>
                  </a:lnTo>
                  <a:lnTo>
                    <a:pt x="1112" y="2197"/>
                  </a:lnTo>
                  <a:lnTo>
                    <a:pt x="1107" y="2207"/>
                  </a:lnTo>
                  <a:lnTo>
                    <a:pt x="1100" y="2216"/>
                  </a:lnTo>
                  <a:lnTo>
                    <a:pt x="1093" y="2224"/>
                  </a:lnTo>
                  <a:lnTo>
                    <a:pt x="1091" y="2231"/>
                  </a:lnTo>
                  <a:lnTo>
                    <a:pt x="1091" y="2238"/>
                  </a:lnTo>
                  <a:lnTo>
                    <a:pt x="1086" y="2241"/>
                  </a:lnTo>
                  <a:lnTo>
                    <a:pt x="1081" y="2245"/>
                  </a:lnTo>
                  <a:lnTo>
                    <a:pt x="1076" y="2250"/>
                  </a:lnTo>
                  <a:lnTo>
                    <a:pt x="1071" y="2252"/>
                  </a:lnTo>
                  <a:lnTo>
                    <a:pt x="1069" y="2257"/>
                  </a:lnTo>
                  <a:lnTo>
                    <a:pt x="1068" y="2258"/>
                  </a:lnTo>
                  <a:lnTo>
                    <a:pt x="1064" y="2258"/>
                  </a:lnTo>
                  <a:lnTo>
                    <a:pt x="1062" y="2264"/>
                  </a:lnTo>
                  <a:lnTo>
                    <a:pt x="1061" y="2265"/>
                  </a:lnTo>
                  <a:lnTo>
                    <a:pt x="1057" y="2265"/>
                  </a:lnTo>
                  <a:lnTo>
                    <a:pt x="1050" y="2269"/>
                  </a:lnTo>
                  <a:lnTo>
                    <a:pt x="1045" y="2274"/>
                  </a:lnTo>
                  <a:lnTo>
                    <a:pt x="1040" y="2279"/>
                  </a:lnTo>
                  <a:lnTo>
                    <a:pt x="1037" y="2286"/>
                  </a:lnTo>
                  <a:lnTo>
                    <a:pt x="1035" y="2291"/>
                  </a:lnTo>
                  <a:lnTo>
                    <a:pt x="1033" y="2293"/>
                  </a:lnTo>
                  <a:lnTo>
                    <a:pt x="1030" y="2293"/>
                  </a:lnTo>
                  <a:lnTo>
                    <a:pt x="1030" y="2298"/>
                  </a:lnTo>
                  <a:lnTo>
                    <a:pt x="1030" y="2303"/>
                  </a:lnTo>
                  <a:lnTo>
                    <a:pt x="1028" y="2311"/>
                  </a:lnTo>
                  <a:lnTo>
                    <a:pt x="1025" y="2321"/>
                  </a:lnTo>
                  <a:lnTo>
                    <a:pt x="1023" y="2333"/>
                  </a:lnTo>
                  <a:lnTo>
                    <a:pt x="1023" y="2340"/>
                  </a:lnTo>
                  <a:lnTo>
                    <a:pt x="1023" y="2349"/>
                  </a:lnTo>
                  <a:lnTo>
                    <a:pt x="1025" y="2364"/>
                  </a:lnTo>
                  <a:lnTo>
                    <a:pt x="1023" y="2371"/>
                  </a:lnTo>
                  <a:lnTo>
                    <a:pt x="1021" y="2378"/>
                  </a:lnTo>
                  <a:lnTo>
                    <a:pt x="1016" y="2381"/>
                  </a:lnTo>
                  <a:lnTo>
                    <a:pt x="1009" y="2381"/>
                  </a:lnTo>
                  <a:lnTo>
                    <a:pt x="1009" y="2327"/>
                  </a:lnTo>
                  <a:lnTo>
                    <a:pt x="989" y="2327"/>
                  </a:lnTo>
                  <a:lnTo>
                    <a:pt x="987" y="2332"/>
                  </a:lnTo>
                  <a:lnTo>
                    <a:pt x="986" y="2333"/>
                  </a:lnTo>
                  <a:lnTo>
                    <a:pt x="982" y="2333"/>
                  </a:lnTo>
                  <a:lnTo>
                    <a:pt x="979" y="2340"/>
                  </a:lnTo>
                  <a:lnTo>
                    <a:pt x="975" y="2347"/>
                  </a:lnTo>
                  <a:lnTo>
                    <a:pt x="975" y="2357"/>
                  </a:lnTo>
                  <a:lnTo>
                    <a:pt x="975" y="2368"/>
                  </a:lnTo>
                  <a:lnTo>
                    <a:pt x="975" y="2388"/>
                  </a:lnTo>
                  <a:lnTo>
                    <a:pt x="975" y="2408"/>
                  </a:lnTo>
                  <a:lnTo>
                    <a:pt x="980" y="2414"/>
                  </a:lnTo>
                  <a:lnTo>
                    <a:pt x="986" y="2419"/>
                  </a:lnTo>
                  <a:lnTo>
                    <a:pt x="987" y="2427"/>
                  </a:lnTo>
                  <a:lnTo>
                    <a:pt x="989" y="2436"/>
                  </a:lnTo>
                  <a:lnTo>
                    <a:pt x="994" y="2437"/>
                  </a:lnTo>
                  <a:lnTo>
                    <a:pt x="996" y="2439"/>
                  </a:lnTo>
                  <a:lnTo>
                    <a:pt x="996" y="2443"/>
                  </a:lnTo>
                  <a:lnTo>
                    <a:pt x="996" y="2449"/>
                  </a:lnTo>
                  <a:lnTo>
                    <a:pt x="996" y="2456"/>
                  </a:lnTo>
                  <a:lnTo>
                    <a:pt x="999" y="2466"/>
                  </a:lnTo>
                  <a:lnTo>
                    <a:pt x="1004" y="2475"/>
                  </a:lnTo>
                  <a:lnTo>
                    <a:pt x="1009" y="2483"/>
                  </a:lnTo>
                  <a:lnTo>
                    <a:pt x="1015" y="2492"/>
                  </a:lnTo>
                  <a:lnTo>
                    <a:pt x="1016" y="2497"/>
                  </a:lnTo>
                  <a:lnTo>
                    <a:pt x="1016" y="2504"/>
                  </a:lnTo>
                  <a:lnTo>
                    <a:pt x="1018" y="2507"/>
                  </a:lnTo>
                  <a:lnTo>
                    <a:pt x="1021" y="2509"/>
                  </a:lnTo>
                  <a:lnTo>
                    <a:pt x="1030" y="2511"/>
                  </a:lnTo>
                  <a:lnTo>
                    <a:pt x="1035" y="2509"/>
                  </a:lnTo>
                  <a:lnTo>
                    <a:pt x="1037" y="2507"/>
                  </a:lnTo>
                  <a:lnTo>
                    <a:pt x="1037" y="2504"/>
                  </a:lnTo>
                  <a:lnTo>
                    <a:pt x="1037" y="2499"/>
                  </a:lnTo>
                  <a:lnTo>
                    <a:pt x="1033" y="2487"/>
                  </a:lnTo>
                  <a:lnTo>
                    <a:pt x="1030" y="2477"/>
                  </a:lnTo>
                  <a:lnTo>
                    <a:pt x="1028" y="2465"/>
                  </a:lnTo>
                  <a:lnTo>
                    <a:pt x="1028" y="2451"/>
                  </a:lnTo>
                  <a:lnTo>
                    <a:pt x="1030" y="2444"/>
                  </a:lnTo>
                  <a:lnTo>
                    <a:pt x="1030" y="2441"/>
                  </a:lnTo>
                  <a:lnTo>
                    <a:pt x="1033" y="2437"/>
                  </a:lnTo>
                  <a:lnTo>
                    <a:pt x="1037" y="2436"/>
                  </a:lnTo>
                  <a:lnTo>
                    <a:pt x="1038" y="2431"/>
                  </a:lnTo>
                  <a:lnTo>
                    <a:pt x="1040" y="2429"/>
                  </a:lnTo>
                  <a:lnTo>
                    <a:pt x="1044" y="2429"/>
                  </a:lnTo>
                  <a:lnTo>
                    <a:pt x="1044" y="2426"/>
                  </a:lnTo>
                  <a:lnTo>
                    <a:pt x="1045" y="2424"/>
                  </a:lnTo>
                  <a:lnTo>
                    <a:pt x="1050" y="2422"/>
                  </a:lnTo>
                  <a:lnTo>
                    <a:pt x="1056" y="2424"/>
                  </a:lnTo>
                  <a:lnTo>
                    <a:pt x="1061" y="2427"/>
                  </a:lnTo>
                  <a:lnTo>
                    <a:pt x="1068" y="2436"/>
                  </a:lnTo>
                  <a:lnTo>
                    <a:pt x="1074" y="2444"/>
                  </a:lnTo>
                  <a:lnTo>
                    <a:pt x="1079" y="2448"/>
                  </a:lnTo>
                  <a:lnTo>
                    <a:pt x="1085" y="2449"/>
                  </a:lnTo>
                  <a:lnTo>
                    <a:pt x="1088" y="2454"/>
                  </a:lnTo>
                  <a:lnTo>
                    <a:pt x="1091" y="2460"/>
                  </a:lnTo>
                  <a:lnTo>
                    <a:pt x="1095" y="2463"/>
                  </a:lnTo>
                  <a:lnTo>
                    <a:pt x="1098" y="2470"/>
                  </a:lnTo>
                  <a:lnTo>
                    <a:pt x="1100" y="2472"/>
                  </a:lnTo>
                  <a:lnTo>
                    <a:pt x="1102" y="2473"/>
                  </a:lnTo>
                  <a:lnTo>
                    <a:pt x="1105" y="2477"/>
                  </a:lnTo>
                  <a:lnTo>
                    <a:pt x="1110" y="2478"/>
                  </a:lnTo>
                  <a:lnTo>
                    <a:pt x="1112" y="2480"/>
                  </a:lnTo>
                  <a:lnTo>
                    <a:pt x="1112" y="2483"/>
                  </a:lnTo>
                  <a:lnTo>
                    <a:pt x="1115" y="2499"/>
                  </a:lnTo>
                  <a:lnTo>
                    <a:pt x="1119" y="2506"/>
                  </a:lnTo>
                  <a:lnTo>
                    <a:pt x="1122" y="2511"/>
                  </a:lnTo>
                  <a:lnTo>
                    <a:pt x="1126" y="2516"/>
                  </a:lnTo>
                  <a:lnTo>
                    <a:pt x="1131" y="2521"/>
                  </a:lnTo>
                  <a:lnTo>
                    <a:pt x="1137" y="2523"/>
                  </a:lnTo>
                  <a:lnTo>
                    <a:pt x="1146" y="2524"/>
                  </a:lnTo>
                  <a:lnTo>
                    <a:pt x="1153" y="2521"/>
                  </a:lnTo>
                  <a:lnTo>
                    <a:pt x="1158" y="2518"/>
                  </a:lnTo>
                  <a:lnTo>
                    <a:pt x="1161" y="2512"/>
                  </a:lnTo>
                  <a:lnTo>
                    <a:pt x="1165" y="2506"/>
                  </a:lnTo>
                  <a:lnTo>
                    <a:pt x="1170" y="2492"/>
                  </a:lnTo>
                  <a:lnTo>
                    <a:pt x="1173" y="2477"/>
                  </a:lnTo>
                  <a:lnTo>
                    <a:pt x="1172" y="2475"/>
                  </a:lnTo>
                  <a:lnTo>
                    <a:pt x="1170" y="2473"/>
                  </a:lnTo>
                  <a:lnTo>
                    <a:pt x="1166" y="2470"/>
                  </a:lnTo>
                  <a:lnTo>
                    <a:pt x="1165" y="2465"/>
                  </a:lnTo>
                  <a:lnTo>
                    <a:pt x="1163" y="2463"/>
                  </a:lnTo>
                  <a:lnTo>
                    <a:pt x="1160" y="2463"/>
                  </a:lnTo>
                  <a:lnTo>
                    <a:pt x="1156" y="2461"/>
                  </a:lnTo>
                  <a:lnTo>
                    <a:pt x="1155" y="2458"/>
                  </a:lnTo>
                  <a:lnTo>
                    <a:pt x="1153" y="2449"/>
                  </a:lnTo>
                  <a:lnTo>
                    <a:pt x="1153" y="2444"/>
                  </a:lnTo>
                  <a:lnTo>
                    <a:pt x="1155" y="2439"/>
                  </a:lnTo>
                  <a:lnTo>
                    <a:pt x="1156" y="2434"/>
                  </a:lnTo>
                  <a:lnTo>
                    <a:pt x="1158" y="2432"/>
                  </a:lnTo>
                  <a:lnTo>
                    <a:pt x="1165" y="2427"/>
                  </a:lnTo>
                  <a:lnTo>
                    <a:pt x="1173" y="2422"/>
                  </a:lnTo>
                  <a:lnTo>
                    <a:pt x="1173" y="2427"/>
                  </a:lnTo>
                  <a:lnTo>
                    <a:pt x="1175" y="2432"/>
                  </a:lnTo>
                  <a:lnTo>
                    <a:pt x="1178" y="2441"/>
                  </a:lnTo>
                  <a:lnTo>
                    <a:pt x="1183" y="2448"/>
                  </a:lnTo>
                  <a:lnTo>
                    <a:pt x="1187" y="2456"/>
                  </a:lnTo>
                  <a:lnTo>
                    <a:pt x="1194" y="2458"/>
                  </a:lnTo>
                  <a:lnTo>
                    <a:pt x="1199" y="2460"/>
                  </a:lnTo>
                  <a:lnTo>
                    <a:pt x="1204" y="2461"/>
                  </a:lnTo>
                  <a:lnTo>
                    <a:pt x="1207" y="2466"/>
                  </a:lnTo>
                  <a:lnTo>
                    <a:pt x="1214" y="2475"/>
                  </a:lnTo>
                  <a:lnTo>
                    <a:pt x="1221" y="2483"/>
                  </a:lnTo>
                  <a:lnTo>
                    <a:pt x="1228" y="2487"/>
                  </a:lnTo>
                  <a:lnTo>
                    <a:pt x="1235" y="2490"/>
                  </a:lnTo>
                  <a:lnTo>
                    <a:pt x="1238" y="2490"/>
                  </a:lnTo>
                  <a:lnTo>
                    <a:pt x="1241" y="2490"/>
                  </a:lnTo>
                  <a:lnTo>
                    <a:pt x="1241" y="2494"/>
                  </a:lnTo>
                  <a:lnTo>
                    <a:pt x="1241" y="2497"/>
                  </a:lnTo>
                  <a:lnTo>
                    <a:pt x="1253" y="2502"/>
                  </a:lnTo>
                  <a:lnTo>
                    <a:pt x="1260" y="2504"/>
                  </a:lnTo>
                  <a:lnTo>
                    <a:pt x="1269" y="2504"/>
                  </a:lnTo>
                  <a:lnTo>
                    <a:pt x="1276" y="2504"/>
                  </a:lnTo>
                  <a:lnTo>
                    <a:pt x="1282" y="2504"/>
                  </a:lnTo>
                  <a:lnTo>
                    <a:pt x="1288" y="2502"/>
                  </a:lnTo>
                  <a:lnTo>
                    <a:pt x="1289" y="2497"/>
                  </a:lnTo>
                  <a:lnTo>
                    <a:pt x="1294" y="2497"/>
                  </a:lnTo>
                  <a:lnTo>
                    <a:pt x="1298" y="2495"/>
                  </a:lnTo>
                  <a:lnTo>
                    <a:pt x="1301" y="2494"/>
                  </a:lnTo>
                  <a:lnTo>
                    <a:pt x="1303" y="2490"/>
                  </a:lnTo>
                  <a:lnTo>
                    <a:pt x="1299" y="2489"/>
                  </a:lnTo>
                  <a:lnTo>
                    <a:pt x="1298" y="2487"/>
                  </a:lnTo>
                  <a:lnTo>
                    <a:pt x="1298" y="2483"/>
                  </a:lnTo>
                  <a:lnTo>
                    <a:pt x="1299" y="2478"/>
                  </a:lnTo>
                  <a:lnTo>
                    <a:pt x="1301" y="2477"/>
                  </a:lnTo>
                  <a:lnTo>
                    <a:pt x="1303" y="2477"/>
                  </a:lnTo>
                  <a:lnTo>
                    <a:pt x="1306" y="2475"/>
                  </a:lnTo>
                  <a:lnTo>
                    <a:pt x="1310" y="2473"/>
                  </a:lnTo>
                  <a:lnTo>
                    <a:pt x="1311" y="2472"/>
                  </a:lnTo>
                  <a:lnTo>
                    <a:pt x="1316" y="2470"/>
                  </a:lnTo>
                  <a:lnTo>
                    <a:pt x="1323" y="2470"/>
                  </a:lnTo>
                  <a:lnTo>
                    <a:pt x="1327" y="2472"/>
                  </a:lnTo>
                  <a:lnTo>
                    <a:pt x="1337" y="2477"/>
                  </a:lnTo>
                  <a:lnTo>
                    <a:pt x="1342" y="2478"/>
                  </a:lnTo>
                  <a:lnTo>
                    <a:pt x="1345" y="2478"/>
                  </a:lnTo>
                  <a:lnTo>
                    <a:pt x="1349" y="2480"/>
                  </a:lnTo>
                  <a:lnTo>
                    <a:pt x="1351" y="2483"/>
                  </a:lnTo>
                  <a:lnTo>
                    <a:pt x="1361" y="2483"/>
                  </a:lnTo>
                  <a:lnTo>
                    <a:pt x="1371" y="2483"/>
                  </a:lnTo>
                  <a:lnTo>
                    <a:pt x="1378" y="2480"/>
                  </a:lnTo>
                  <a:lnTo>
                    <a:pt x="1385" y="2477"/>
                  </a:lnTo>
                  <a:lnTo>
                    <a:pt x="1386" y="2470"/>
                  </a:lnTo>
                  <a:lnTo>
                    <a:pt x="1386" y="2465"/>
                  </a:lnTo>
                  <a:lnTo>
                    <a:pt x="1385" y="2461"/>
                  </a:lnTo>
                  <a:lnTo>
                    <a:pt x="1381" y="2460"/>
                  </a:lnTo>
                  <a:lnTo>
                    <a:pt x="1376" y="2454"/>
                  </a:lnTo>
                  <a:lnTo>
                    <a:pt x="1373" y="2453"/>
                  </a:lnTo>
                  <a:lnTo>
                    <a:pt x="1371" y="2449"/>
                  </a:lnTo>
                  <a:lnTo>
                    <a:pt x="1373" y="2449"/>
                  </a:lnTo>
                  <a:lnTo>
                    <a:pt x="1374" y="2448"/>
                  </a:lnTo>
                  <a:lnTo>
                    <a:pt x="1376" y="2443"/>
                  </a:lnTo>
                  <a:lnTo>
                    <a:pt x="1378" y="2429"/>
                  </a:lnTo>
                  <a:lnTo>
                    <a:pt x="1386" y="2434"/>
                  </a:lnTo>
                  <a:lnTo>
                    <a:pt x="1390" y="2437"/>
                  </a:lnTo>
                  <a:lnTo>
                    <a:pt x="1392" y="2443"/>
                  </a:lnTo>
                  <a:lnTo>
                    <a:pt x="1398" y="2443"/>
                  </a:lnTo>
                  <a:lnTo>
                    <a:pt x="1405" y="2443"/>
                  </a:lnTo>
                  <a:lnTo>
                    <a:pt x="1410" y="2444"/>
                  </a:lnTo>
                  <a:lnTo>
                    <a:pt x="1412" y="2449"/>
                  </a:lnTo>
                  <a:lnTo>
                    <a:pt x="1417" y="2449"/>
                  </a:lnTo>
                  <a:lnTo>
                    <a:pt x="1422" y="2451"/>
                  </a:lnTo>
                  <a:lnTo>
                    <a:pt x="1431" y="2454"/>
                  </a:lnTo>
                  <a:lnTo>
                    <a:pt x="1439" y="2458"/>
                  </a:lnTo>
                  <a:lnTo>
                    <a:pt x="1446" y="2458"/>
                  </a:lnTo>
                  <a:lnTo>
                    <a:pt x="1453" y="2456"/>
                  </a:lnTo>
                  <a:lnTo>
                    <a:pt x="1456" y="2461"/>
                  </a:lnTo>
                  <a:lnTo>
                    <a:pt x="1460" y="2466"/>
                  </a:lnTo>
                  <a:lnTo>
                    <a:pt x="1463" y="2470"/>
                  </a:lnTo>
                  <a:lnTo>
                    <a:pt x="1467" y="2477"/>
                  </a:lnTo>
                  <a:lnTo>
                    <a:pt x="1460" y="2475"/>
                  </a:lnTo>
                  <a:lnTo>
                    <a:pt x="1455" y="2475"/>
                  </a:lnTo>
                  <a:lnTo>
                    <a:pt x="1448" y="2478"/>
                  </a:lnTo>
                  <a:lnTo>
                    <a:pt x="1443" y="2483"/>
                  </a:lnTo>
                  <a:lnTo>
                    <a:pt x="1438" y="2483"/>
                  </a:lnTo>
                  <a:lnTo>
                    <a:pt x="1432" y="2483"/>
                  </a:lnTo>
                  <a:lnTo>
                    <a:pt x="1431" y="2492"/>
                  </a:lnTo>
                  <a:lnTo>
                    <a:pt x="1429" y="2497"/>
                  </a:lnTo>
                  <a:lnTo>
                    <a:pt x="1424" y="2501"/>
                  </a:lnTo>
                  <a:lnTo>
                    <a:pt x="1419" y="2504"/>
                  </a:lnTo>
                  <a:lnTo>
                    <a:pt x="1419" y="2531"/>
                  </a:lnTo>
                  <a:lnTo>
                    <a:pt x="1409" y="2538"/>
                  </a:lnTo>
                  <a:lnTo>
                    <a:pt x="1400" y="2547"/>
                  </a:lnTo>
                  <a:lnTo>
                    <a:pt x="1392" y="2555"/>
                  </a:lnTo>
                  <a:lnTo>
                    <a:pt x="1385" y="2565"/>
                  </a:lnTo>
                  <a:lnTo>
                    <a:pt x="1380" y="2569"/>
                  </a:lnTo>
                  <a:lnTo>
                    <a:pt x="1374" y="2572"/>
                  </a:lnTo>
                  <a:lnTo>
                    <a:pt x="1371" y="2579"/>
                  </a:lnTo>
                  <a:lnTo>
                    <a:pt x="1371" y="2586"/>
                  </a:lnTo>
                  <a:lnTo>
                    <a:pt x="1364" y="2586"/>
                  </a:lnTo>
                  <a:lnTo>
                    <a:pt x="1359" y="2589"/>
                  </a:lnTo>
                  <a:lnTo>
                    <a:pt x="1356" y="2591"/>
                  </a:lnTo>
                  <a:lnTo>
                    <a:pt x="1351" y="2593"/>
                  </a:lnTo>
                  <a:lnTo>
                    <a:pt x="1349" y="2601"/>
                  </a:lnTo>
                  <a:lnTo>
                    <a:pt x="1347" y="2608"/>
                  </a:lnTo>
                  <a:lnTo>
                    <a:pt x="1340" y="2620"/>
                  </a:lnTo>
                  <a:lnTo>
                    <a:pt x="1334" y="2632"/>
                  </a:lnTo>
                  <a:lnTo>
                    <a:pt x="1332" y="2639"/>
                  </a:lnTo>
                  <a:lnTo>
                    <a:pt x="1330" y="2647"/>
                  </a:lnTo>
                  <a:lnTo>
                    <a:pt x="1334" y="2654"/>
                  </a:lnTo>
                  <a:lnTo>
                    <a:pt x="1337" y="2661"/>
                  </a:lnTo>
                  <a:lnTo>
                    <a:pt x="1337" y="2671"/>
                  </a:lnTo>
                  <a:lnTo>
                    <a:pt x="1337" y="2682"/>
                  </a:lnTo>
                  <a:lnTo>
                    <a:pt x="1342" y="2682"/>
                  </a:lnTo>
                  <a:lnTo>
                    <a:pt x="1345" y="2683"/>
                  </a:lnTo>
                  <a:lnTo>
                    <a:pt x="1349" y="2685"/>
                  </a:lnTo>
                  <a:lnTo>
                    <a:pt x="1351" y="2688"/>
                  </a:lnTo>
                  <a:lnTo>
                    <a:pt x="1356" y="2714"/>
                  </a:lnTo>
                  <a:lnTo>
                    <a:pt x="1359" y="2726"/>
                  </a:lnTo>
                  <a:lnTo>
                    <a:pt x="1364" y="2736"/>
                  </a:lnTo>
                  <a:lnTo>
                    <a:pt x="1363" y="2743"/>
                  </a:lnTo>
                  <a:lnTo>
                    <a:pt x="1361" y="2750"/>
                  </a:lnTo>
                  <a:lnTo>
                    <a:pt x="1357" y="2755"/>
                  </a:lnTo>
                  <a:lnTo>
                    <a:pt x="1357" y="2763"/>
                  </a:lnTo>
                  <a:lnTo>
                    <a:pt x="1361" y="2765"/>
                  </a:lnTo>
                  <a:lnTo>
                    <a:pt x="1364" y="2770"/>
                  </a:lnTo>
                  <a:lnTo>
                    <a:pt x="1364" y="2777"/>
                  </a:lnTo>
                  <a:lnTo>
                    <a:pt x="1364" y="2784"/>
                  </a:lnTo>
                  <a:lnTo>
                    <a:pt x="1373" y="2786"/>
                  </a:lnTo>
                  <a:lnTo>
                    <a:pt x="1378" y="2784"/>
                  </a:lnTo>
                  <a:lnTo>
                    <a:pt x="1385" y="2780"/>
                  </a:lnTo>
                  <a:lnTo>
                    <a:pt x="1388" y="2777"/>
                  </a:lnTo>
                  <a:lnTo>
                    <a:pt x="1393" y="2772"/>
                  </a:lnTo>
                  <a:lnTo>
                    <a:pt x="1397" y="2770"/>
                  </a:lnTo>
                  <a:lnTo>
                    <a:pt x="1400" y="2772"/>
                  </a:lnTo>
                  <a:lnTo>
                    <a:pt x="1405" y="2777"/>
                  </a:lnTo>
                  <a:lnTo>
                    <a:pt x="1405" y="2782"/>
                  </a:lnTo>
                  <a:lnTo>
                    <a:pt x="1403" y="2787"/>
                  </a:lnTo>
                  <a:lnTo>
                    <a:pt x="1402" y="2792"/>
                  </a:lnTo>
                  <a:lnTo>
                    <a:pt x="1398" y="2794"/>
                  </a:lnTo>
                  <a:lnTo>
                    <a:pt x="1392" y="2799"/>
                  </a:lnTo>
                  <a:lnTo>
                    <a:pt x="1385" y="2804"/>
                  </a:lnTo>
                  <a:lnTo>
                    <a:pt x="1385" y="2845"/>
                  </a:lnTo>
                  <a:lnTo>
                    <a:pt x="1392" y="2847"/>
                  </a:lnTo>
                  <a:lnTo>
                    <a:pt x="1397" y="2845"/>
                  </a:lnTo>
                  <a:lnTo>
                    <a:pt x="1402" y="2844"/>
                  </a:lnTo>
                  <a:lnTo>
                    <a:pt x="1405" y="2842"/>
                  </a:lnTo>
                  <a:lnTo>
                    <a:pt x="1410" y="2835"/>
                  </a:lnTo>
                  <a:lnTo>
                    <a:pt x="1414" y="2833"/>
                  </a:lnTo>
                  <a:lnTo>
                    <a:pt x="1419" y="2832"/>
                  </a:lnTo>
                  <a:lnTo>
                    <a:pt x="1422" y="2823"/>
                  </a:lnTo>
                  <a:lnTo>
                    <a:pt x="1426" y="2815"/>
                  </a:lnTo>
                  <a:lnTo>
                    <a:pt x="1431" y="2808"/>
                  </a:lnTo>
                  <a:lnTo>
                    <a:pt x="1434" y="2806"/>
                  </a:lnTo>
                  <a:lnTo>
                    <a:pt x="1439" y="2804"/>
                  </a:lnTo>
                  <a:lnTo>
                    <a:pt x="1439" y="2832"/>
                  </a:lnTo>
                  <a:lnTo>
                    <a:pt x="1456" y="2832"/>
                  </a:lnTo>
                  <a:lnTo>
                    <a:pt x="1473" y="2832"/>
                  </a:lnTo>
                  <a:lnTo>
                    <a:pt x="1480" y="2833"/>
                  </a:lnTo>
                  <a:lnTo>
                    <a:pt x="1484" y="2838"/>
                  </a:lnTo>
                  <a:lnTo>
                    <a:pt x="1487" y="2844"/>
                  </a:lnTo>
                  <a:lnTo>
                    <a:pt x="1487" y="2852"/>
                  </a:lnTo>
                  <a:lnTo>
                    <a:pt x="1487" y="2855"/>
                  </a:lnTo>
                  <a:lnTo>
                    <a:pt x="1487" y="2859"/>
                  </a:lnTo>
                  <a:lnTo>
                    <a:pt x="1487" y="2864"/>
                  </a:lnTo>
                  <a:lnTo>
                    <a:pt x="1487" y="2866"/>
                  </a:lnTo>
                  <a:lnTo>
                    <a:pt x="1484" y="2866"/>
                  </a:lnTo>
                  <a:lnTo>
                    <a:pt x="1480" y="2866"/>
                  </a:lnTo>
                  <a:lnTo>
                    <a:pt x="1477" y="2872"/>
                  </a:lnTo>
                  <a:lnTo>
                    <a:pt x="1473" y="2879"/>
                  </a:lnTo>
                  <a:lnTo>
                    <a:pt x="1470" y="2881"/>
                  </a:lnTo>
                  <a:lnTo>
                    <a:pt x="1467" y="2883"/>
                  </a:lnTo>
                  <a:lnTo>
                    <a:pt x="1463" y="2884"/>
                  </a:lnTo>
                  <a:lnTo>
                    <a:pt x="1460" y="2886"/>
                  </a:lnTo>
                  <a:lnTo>
                    <a:pt x="1458" y="2888"/>
                  </a:lnTo>
                  <a:lnTo>
                    <a:pt x="1458" y="2891"/>
                  </a:lnTo>
                  <a:lnTo>
                    <a:pt x="1456" y="2893"/>
                  </a:lnTo>
                  <a:lnTo>
                    <a:pt x="1453" y="2893"/>
                  </a:lnTo>
                  <a:lnTo>
                    <a:pt x="1453" y="2920"/>
                  </a:lnTo>
                  <a:lnTo>
                    <a:pt x="1449" y="2920"/>
                  </a:lnTo>
                  <a:lnTo>
                    <a:pt x="1448" y="2922"/>
                  </a:lnTo>
                  <a:lnTo>
                    <a:pt x="1446" y="2925"/>
                  </a:lnTo>
                  <a:lnTo>
                    <a:pt x="1446" y="2927"/>
                  </a:lnTo>
                  <a:lnTo>
                    <a:pt x="1439" y="2927"/>
                  </a:lnTo>
                  <a:lnTo>
                    <a:pt x="1434" y="2927"/>
                  </a:lnTo>
                  <a:lnTo>
                    <a:pt x="1432" y="2927"/>
                  </a:lnTo>
                  <a:lnTo>
                    <a:pt x="1431" y="2930"/>
                  </a:lnTo>
                  <a:lnTo>
                    <a:pt x="1431" y="2934"/>
                  </a:lnTo>
                  <a:lnTo>
                    <a:pt x="1432" y="2944"/>
                  </a:lnTo>
                  <a:lnTo>
                    <a:pt x="1432" y="2948"/>
                  </a:lnTo>
                  <a:lnTo>
                    <a:pt x="1432" y="2951"/>
                  </a:lnTo>
                  <a:lnTo>
                    <a:pt x="1429" y="2954"/>
                  </a:lnTo>
                  <a:lnTo>
                    <a:pt x="1426" y="2954"/>
                  </a:lnTo>
                  <a:lnTo>
                    <a:pt x="1409" y="2951"/>
                  </a:lnTo>
                  <a:lnTo>
                    <a:pt x="1392" y="2954"/>
                  </a:lnTo>
                  <a:lnTo>
                    <a:pt x="1383" y="2973"/>
                  </a:lnTo>
                  <a:lnTo>
                    <a:pt x="1380" y="2983"/>
                  </a:lnTo>
                  <a:lnTo>
                    <a:pt x="1378" y="2995"/>
                  </a:lnTo>
                  <a:lnTo>
                    <a:pt x="1381" y="2999"/>
                  </a:lnTo>
                  <a:lnTo>
                    <a:pt x="1385" y="3002"/>
                  </a:lnTo>
                  <a:lnTo>
                    <a:pt x="1393" y="3007"/>
                  </a:lnTo>
                  <a:lnTo>
                    <a:pt x="1400" y="3014"/>
                  </a:lnTo>
                  <a:lnTo>
                    <a:pt x="1403" y="3017"/>
                  </a:lnTo>
                  <a:lnTo>
                    <a:pt x="1405" y="3023"/>
                  </a:lnTo>
                  <a:lnTo>
                    <a:pt x="1410" y="3023"/>
                  </a:lnTo>
                  <a:lnTo>
                    <a:pt x="1415" y="3024"/>
                  </a:lnTo>
                  <a:lnTo>
                    <a:pt x="1419" y="3026"/>
                  </a:lnTo>
                  <a:lnTo>
                    <a:pt x="1422" y="3029"/>
                  </a:lnTo>
                  <a:lnTo>
                    <a:pt x="1427" y="3036"/>
                  </a:lnTo>
                  <a:lnTo>
                    <a:pt x="1432" y="3043"/>
                  </a:lnTo>
                  <a:lnTo>
                    <a:pt x="1424" y="3041"/>
                  </a:lnTo>
                  <a:lnTo>
                    <a:pt x="1417" y="3041"/>
                  </a:lnTo>
                  <a:lnTo>
                    <a:pt x="1412" y="3043"/>
                  </a:lnTo>
                  <a:lnTo>
                    <a:pt x="1407" y="3046"/>
                  </a:lnTo>
                  <a:lnTo>
                    <a:pt x="1400" y="3052"/>
                  </a:lnTo>
                  <a:lnTo>
                    <a:pt x="1392" y="3057"/>
                  </a:lnTo>
                  <a:lnTo>
                    <a:pt x="1385" y="3055"/>
                  </a:lnTo>
                  <a:lnTo>
                    <a:pt x="1378" y="3057"/>
                  </a:lnTo>
                  <a:lnTo>
                    <a:pt x="1374" y="3058"/>
                  </a:lnTo>
                  <a:lnTo>
                    <a:pt x="1371" y="3060"/>
                  </a:lnTo>
                  <a:lnTo>
                    <a:pt x="1364" y="3067"/>
                  </a:lnTo>
                  <a:lnTo>
                    <a:pt x="1361" y="3069"/>
                  </a:lnTo>
                  <a:lnTo>
                    <a:pt x="1357" y="3070"/>
                  </a:lnTo>
                  <a:lnTo>
                    <a:pt x="1356" y="3077"/>
                  </a:lnTo>
                  <a:lnTo>
                    <a:pt x="1354" y="3084"/>
                  </a:lnTo>
                  <a:lnTo>
                    <a:pt x="1351" y="3089"/>
                  </a:lnTo>
                  <a:lnTo>
                    <a:pt x="1351" y="3098"/>
                  </a:lnTo>
                  <a:lnTo>
                    <a:pt x="1351" y="3103"/>
                  </a:lnTo>
                  <a:lnTo>
                    <a:pt x="1352" y="3108"/>
                  </a:lnTo>
                  <a:lnTo>
                    <a:pt x="1356" y="3116"/>
                  </a:lnTo>
                  <a:lnTo>
                    <a:pt x="1361" y="3123"/>
                  </a:lnTo>
                  <a:lnTo>
                    <a:pt x="1364" y="3132"/>
                  </a:lnTo>
                  <a:lnTo>
                    <a:pt x="1363" y="3142"/>
                  </a:lnTo>
                  <a:lnTo>
                    <a:pt x="1363" y="3151"/>
                  </a:lnTo>
                  <a:lnTo>
                    <a:pt x="1366" y="3159"/>
                  </a:lnTo>
                  <a:lnTo>
                    <a:pt x="1368" y="3166"/>
                  </a:lnTo>
                  <a:lnTo>
                    <a:pt x="1374" y="3178"/>
                  </a:lnTo>
                  <a:lnTo>
                    <a:pt x="1376" y="3185"/>
                  </a:lnTo>
                  <a:lnTo>
                    <a:pt x="1378" y="3193"/>
                  </a:lnTo>
                  <a:lnTo>
                    <a:pt x="1383" y="3197"/>
                  </a:lnTo>
                  <a:lnTo>
                    <a:pt x="1390" y="3198"/>
                  </a:lnTo>
                  <a:lnTo>
                    <a:pt x="1395" y="3202"/>
                  </a:lnTo>
                  <a:lnTo>
                    <a:pt x="1397" y="3204"/>
                  </a:lnTo>
                  <a:lnTo>
                    <a:pt x="1398" y="3207"/>
                  </a:lnTo>
                  <a:lnTo>
                    <a:pt x="1405" y="3207"/>
                  </a:lnTo>
                  <a:lnTo>
                    <a:pt x="1412" y="3207"/>
                  </a:lnTo>
                  <a:lnTo>
                    <a:pt x="1417" y="3209"/>
                  </a:lnTo>
                  <a:lnTo>
                    <a:pt x="1419" y="3214"/>
                  </a:lnTo>
                  <a:lnTo>
                    <a:pt x="1414" y="3217"/>
                  </a:lnTo>
                  <a:lnTo>
                    <a:pt x="1409" y="3221"/>
                  </a:lnTo>
                  <a:lnTo>
                    <a:pt x="1403" y="3221"/>
                  </a:lnTo>
                  <a:lnTo>
                    <a:pt x="1400" y="3221"/>
                  </a:lnTo>
                  <a:lnTo>
                    <a:pt x="1390" y="3217"/>
                  </a:lnTo>
                  <a:lnTo>
                    <a:pt x="1378" y="3214"/>
                  </a:lnTo>
                  <a:lnTo>
                    <a:pt x="1376" y="3204"/>
                  </a:lnTo>
                  <a:lnTo>
                    <a:pt x="1373" y="3193"/>
                  </a:lnTo>
                  <a:lnTo>
                    <a:pt x="1363" y="3178"/>
                  </a:lnTo>
                  <a:lnTo>
                    <a:pt x="1357" y="3169"/>
                  </a:lnTo>
                  <a:lnTo>
                    <a:pt x="1354" y="3161"/>
                  </a:lnTo>
                  <a:lnTo>
                    <a:pt x="1351" y="3151"/>
                  </a:lnTo>
                  <a:lnTo>
                    <a:pt x="1351" y="3139"/>
                  </a:lnTo>
                  <a:lnTo>
                    <a:pt x="1347" y="3139"/>
                  </a:lnTo>
                  <a:lnTo>
                    <a:pt x="1344" y="3139"/>
                  </a:lnTo>
                  <a:lnTo>
                    <a:pt x="1339" y="3139"/>
                  </a:lnTo>
                  <a:lnTo>
                    <a:pt x="1337" y="3139"/>
                  </a:lnTo>
                  <a:lnTo>
                    <a:pt x="1337" y="3142"/>
                  </a:lnTo>
                  <a:lnTo>
                    <a:pt x="1337" y="3145"/>
                  </a:lnTo>
                  <a:lnTo>
                    <a:pt x="1330" y="3145"/>
                  </a:lnTo>
                  <a:lnTo>
                    <a:pt x="1327" y="3145"/>
                  </a:lnTo>
                  <a:lnTo>
                    <a:pt x="1323" y="3145"/>
                  </a:lnTo>
                  <a:lnTo>
                    <a:pt x="1320" y="3151"/>
                  </a:lnTo>
                  <a:lnTo>
                    <a:pt x="1318" y="3154"/>
                  </a:lnTo>
                  <a:lnTo>
                    <a:pt x="1318" y="3161"/>
                  </a:lnTo>
                  <a:lnTo>
                    <a:pt x="1316" y="3166"/>
                  </a:lnTo>
                  <a:lnTo>
                    <a:pt x="1315" y="3168"/>
                  </a:lnTo>
                  <a:lnTo>
                    <a:pt x="1313" y="3168"/>
                  </a:lnTo>
                  <a:lnTo>
                    <a:pt x="1311" y="3169"/>
                  </a:lnTo>
                  <a:lnTo>
                    <a:pt x="1310" y="3173"/>
                  </a:lnTo>
                  <a:lnTo>
                    <a:pt x="1311" y="3180"/>
                  </a:lnTo>
                  <a:lnTo>
                    <a:pt x="1313" y="3186"/>
                  </a:lnTo>
                  <a:lnTo>
                    <a:pt x="1316" y="3192"/>
                  </a:lnTo>
                  <a:lnTo>
                    <a:pt x="1316" y="3200"/>
                  </a:lnTo>
                  <a:lnTo>
                    <a:pt x="1322" y="3202"/>
                  </a:lnTo>
                  <a:lnTo>
                    <a:pt x="1323" y="3204"/>
                  </a:lnTo>
                  <a:lnTo>
                    <a:pt x="1323" y="3207"/>
                  </a:lnTo>
                  <a:lnTo>
                    <a:pt x="1318" y="3205"/>
                  </a:lnTo>
                  <a:lnTo>
                    <a:pt x="1316" y="3204"/>
                  </a:lnTo>
                  <a:lnTo>
                    <a:pt x="1316" y="3200"/>
                  </a:lnTo>
                  <a:lnTo>
                    <a:pt x="1311" y="3197"/>
                  </a:lnTo>
                  <a:lnTo>
                    <a:pt x="1306" y="3193"/>
                  </a:lnTo>
                  <a:lnTo>
                    <a:pt x="1303" y="3188"/>
                  </a:lnTo>
                  <a:lnTo>
                    <a:pt x="1303" y="3180"/>
                  </a:lnTo>
                  <a:lnTo>
                    <a:pt x="1298" y="3180"/>
                  </a:lnTo>
                  <a:lnTo>
                    <a:pt x="1294" y="3178"/>
                  </a:lnTo>
                  <a:lnTo>
                    <a:pt x="1291" y="3176"/>
                  </a:lnTo>
                  <a:lnTo>
                    <a:pt x="1289" y="3173"/>
                  </a:lnTo>
                  <a:lnTo>
                    <a:pt x="1284" y="3173"/>
                  </a:lnTo>
                  <a:lnTo>
                    <a:pt x="1281" y="3171"/>
                  </a:lnTo>
                  <a:lnTo>
                    <a:pt x="1277" y="3169"/>
                  </a:lnTo>
                  <a:lnTo>
                    <a:pt x="1276" y="3166"/>
                  </a:lnTo>
                  <a:lnTo>
                    <a:pt x="1173" y="3166"/>
                  </a:lnTo>
                  <a:lnTo>
                    <a:pt x="1163" y="3163"/>
                  </a:lnTo>
                  <a:lnTo>
                    <a:pt x="1156" y="3156"/>
                  </a:lnTo>
                  <a:lnTo>
                    <a:pt x="1146" y="3152"/>
                  </a:lnTo>
                  <a:lnTo>
                    <a:pt x="1139" y="3152"/>
                  </a:lnTo>
                  <a:lnTo>
                    <a:pt x="1132" y="3152"/>
                  </a:lnTo>
                  <a:lnTo>
                    <a:pt x="1132" y="3159"/>
                  </a:lnTo>
                  <a:lnTo>
                    <a:pt x="1132" y="3166"/>
                  </a:lnTo>
                  <a:lnTo>
                    <a:pt x="1131" y="3171"/>
                  </a:lnTo>
                  <a:lnTo>
                    <a:pt x="1126" y="3173"/>
                  </a:lnTo>
                  <a:lnTo>
                    <a:pt x="1122" y="3168"/>
                  </a:lnTo>
                  <a:lnTo>
                    <a:pt x="1119" y="3164"/>
                  </a:lnTo>
                  <a:lnTo>
                    <a:pt x="1115" y="3166"/>
                  </a:lnTo>
                  <a:lnTo>
                    <a:pt x="1110" y="3168"/>
                  </a:lnTo>
                  <a:lnTo>
                    <a:pt x="1102" y="3171"/>
                  </a:lnTo>
                  <a:lnTo>
                    <a:pt x="1097" y="3173"/>
                  </a:lnTo>
                  <a:lnTo>
                    <a:pt x="1091" y="3173"/>
                  </a:lnTo>
                  <a:lnTo>
                    <a:pt x="1085" y="3175"/>
                  </a:lnTo>
                  <a:lnTo>
                    <a:pt x="1079" y="3175"/>
                  </a:lnTo>
                  <a:lnTo>
                    <a:pt x="1073" y="3171"/>
                  </a:lnTo>
                  <a:lnTo>
                    <a:pt x="1068" y="3166"/>
                  </a:lnTo>
                  <a:lnTo>
                    <a:pt x="1062" y="3166"/>
                  </a:lnTo>
                  <a:lnTo>
                    <a:pt x="1057" y="3166"/>
                  </a:lnTo>
                  <a:lnTo>
                    <a:pt x="1056" y="3169"/>
                  </a:lnTo>
                  <a:lnTo>
                    <a:pt x="1052" y="3171"/>
                  </a:lnTo>
                  <a:lnTo>
                    <a:pt x="1044" y="3173"/>
                  </a:lnTo>
                  <a:lnTo>
                    <a:pt x="1044" y="3176"/>
                  </a:lnTo>
                  <a:lnTo>
                    <a:pt x="1042" y="3178"/>
                  </a:lnTo>
                  <a:lnTo>
                    <a:pt x="1037" y="3180"/>
                  </a:lnTo>
                  <a:lnTo>
                    <a:pt x="1035" y="3188"/>
                  </a:lnTo>
                  <a:lnTo>
                    <a:pt x="1033" y="3193"/>
                  </a:lnTo>
                  <a:lnTo>
                    <a:pt x="1028" y="3197"/>
                  </a:lnTo>
                  <a:lnTo>
                    <a:pt x="1023" y="3200"/>
                  </a:lnTo>
                  <a:lnTo>
                    <a:pt x="1016" y="3205"/>
                  </a:lnTo>
                  <a:lnTo>
                    <a:pt x="1006" y="3207"/>
                  </a:lnTo>
                  <a:lnTo>
                    <a:pt x="994" y="3207"/>
                  </a:lnTo>
                  <a:lnTo>
                    <a:pt x="982" y="3207"/>
                  </a:lnTo>
                  <a:lnTo>
                    <a:pt x="982" y="3224"/>
                  </a:lnTo>
                  <a:lnTo>
                    <a:pt x="982" y="3233"/>
                  </a:lnTo>
                  <a:lnTo>
                    <a:pt x="980" y="3239"/>
                  </a:lnTo>
                  <a:lnTo>
                    <a:pt x="977" y="3244"/>
                  </a:lnTo>
                  <a:lnTo>
                    <a:pt x="972" y="3250"/>
                  </a:lnTo>
                  <a:lnTo>
                    <a:pt x="967" y="3253"/>
                  </a:lnTo>
                  <a:lnTo>
                    <a:pt x="962" y="3255"/>
                  </a:lnTo>
                  <a:lnTo>
                    <a:pt x="960" y="3260"/>
                  </a:lnTo>
                  <a:lnTo>
                    <a:pt x="958" y="3261"/>
                  </a:lnTo>
                  <a:lnTo>
                    <a:pt x="955" y="3261"/>
                  </a:lnTo>
                  <a:lnTo>
                    <a:pt x="939" y="3268"/>
                  </a:lnTo>
                  <a:lnTo>
                    <a:pt x="922" y="3273"/>
                  </a:lnTo>
                  <a:lnTo>
                    <a:pt x="887" y="3282"/>
                  </a:lnTo>
                  <a:lnTo>
                    <a:pt x="881" y="3290"/>
                  </a:lnTo>
                  <a:lnTo>
                    <a:pt x="875" y="3297"/>
                  </a:lnTo>
                  <a:lnTo>
                    <a:pt x="861" y="3311"/>
                  </a:lnTo>
                  <a:lnTo>
                    <a:pt x="847" y="3325"/>
                  </a:lnTo>
                  <a:lnTo>
                    <a:pt x="842" y="3333"/>
                  </a:lnTo>
                  <a:lnTo>
                    <a:pt x="839" y="3343"/>
                  </a:lnTo>
                  <a:lnTo>
                    <a:pt x="851" y="3342"/>
                  </a:lnTo>
                  <a:lnTo>
                    <a:pt x="859" y="3343"/>
                  </a:lnTo>
                  <a:lnTo>
                    <a:pt x="876" y="3347"/>
                  </a:lnTo>
                  <a:lnTo>
                    <a:pt x="893" y="3350"/>
                  </a:lnTo>
                  <a:lnTo>
                    <a:pt x="904" y="3350"/>
                  </a:lnTo>
                  <a:lnTo>
                    <a:pt x="914" y="3350"/>
                  </a:lnTo>
                  <a:lnTo>
                    <a:pt x="922" y="3345"/>
                  </a:lnTo>
                  <a:lnTo>
                    <a:pt x="933" y="3342"/>
                  </a:lnTo>
                  <a:lnTo>
                    <a:pt x="941" y="3337"/>
                  </a:lnTo>
                  <a:lnTo>
                    <a:pt x="945" y="3333"/>
                  </a:lnTo>
                  <a:lnTo>
                    <a:pt x="948" y="3330"/>
                  </a:lnTo>
                  <a:lnTo>
                    <a:pt x="956" y="3326"/>
                  </a:lnTo>
                  <a:lnTo>
                    <a:pt x="963" y="3321"/>
                  </a:lnTo>
                  <a:lnTo>
                    <a:pt x="972" y="3318"/>
                  </a:lnTo>
                  <a:lnTo>
                    <a:pt x="977" y="3316"/>
                  </a:lnTo>
                  <a:lnTo>
                    <a:pt x="982" y="3316"/>
                  </a:lnTo>
                  <a:lnTo>
                    <a:pt x="987" y="3319"/>
                  </a:lnTo>
                  <a:lnTo>
                    <a:pt x="994" y="3321"/>
                  </a:lnTo>
                  <a:lnTo>
                    <a:pt x="1001" y="3323"/>
                  </a:lnTo>
                  <a:lnTo>
                    <a:pt x="1009" y="3323"/>
                  </a:lnTo>
                  <a:lnTo>
                    <a:pt x="1013" y="3325"/>
                  </a:lnTo>
                  <a:lnTo>
                    <a:pt x="1013" y="3326"/>
                  </a:lnTo>
                  <a:lnTo>
                    <a:pt x="1013" y="3328"/>
                  </a:lnTo>
                  <a:lnTo>
                    <a:pt x="1009" y="3330"/>
                  </a:lnTo>
                  <a:lnTo>
                    <a:pt x="1008" y="3337"/>
                  </a:lnTo>
                  <a:lnTo>
                    <a:pt x="1006" y="3343"/>
                  </a:lnTo>
                  <a:lnTo>
                    <a:pt x="1003" y="3348"/>
                  </a:lnTo>
                  <a:lnTo>
                    <a:pt x="1003" y="3357"/>
                  </a:lnTo>
                  <a:lnTo>
                    <a:pt x="1003" y="3371"/>
                  </a:lnTo>
                  <a:lnTo>
                    <a:pt x="1003" y="3377"/>
                  </a:lnTo>
                  <a:lnTo>
                    <a:pt x="1008" y="3379"/>
                  </a:lnTo>
                  <a:lnTo>
                    <a:pt x="1009" y="3381"/>
                  </a:lnTo>
                  <a:lnTo>
                    <a:pt x="1009" y="3384"/>
                  </a:lnTo>
                  <a:lnTo>
                    <a:pt x="1011" y="3389"/>
                  </a:lnTo>
                  <a:lnTo>
                    <a:pt x="1015" y="3393"/>
                  </a:lnTo>
                  <a:lnTo>
                    <a:pt x="1025" y="3401"/>
                  </a:lnTo>
                  <a:lnTo>
                    <a:pt x="1028" y="3406"/>
                  </a:lnTo>
                  <a:lnTo>
                    <a:pt x="1030" y="3410"/>
                  </a:lnTo>
                  <a:lnTo>
                    <a:pt x="1028" y="3415"/>
                  </a:lnTo>
                  <a:lnTo>
                    <a:pt x="1023" y="3418"/>
                  </a:lnTo>
                  <a:lnTo>
                    <a:pt x="1016" y="3418"/>
                  </a:lnTo>
                  <a:lnTo>
                    <a:pt x="1011" y="3422"/>
                  </a:lnTo>
                  <a:lnTo>
                    <a:pt x="1006" y="3425"/>
                  </a:lnTo>
                  <a:lnTo>
                    <a:pt x="1001" y="3430"/>
                  </a:lnTo>
                  <a:lnTo>
                    <a:pt x="996" y="3432"/>
                  </a:lnTo>
                  <a:lnTo>
                    <a:pt x="991" y="3435"/>
                  </a:lnTo>
                  <a:lnTo>
                    <a:pt x="986" y="3439"/>
                  </a:lnTo>
                  <a:lnTo>
                    <a:pt x="982" y="3446"/>
                  </a:lnTo>
                  <a:lnTo>
                    <a:pt x="982" y="3452"/>
                  </a:lnTo>
                  <a:lnTo>
                    <a:pt x="982" y="3459"/>
                  </a:lnTo>
                  <a:lnTo>
                    <a:pt x="984" y="3464"/>
                  </a:lnTo>
                  <a:lnTo>
                    <a:pt x="989" y="3473"/>
                  </a:lnTo>
                  <a:lnTo>
                    <a:pt x="994" y="3481"/>
                  </a:lnTo>
                  <a:lnTo>
                    <a:pt x="996" y="3487"/>
                  </a:lnTo>
                  <a:lnTo>
                    <a:pt x="996" y="3493"/>
                  </a:lnTo>
                  <a:lnTo>
                    <a:pt x="992" y="3498"/>
                  </a:lnTo>
                  <a:lnTo>
                    <a:pt x="989" y="3504"/>
                  </a:lnTo>
                  <a:lnTo>
                    <a:pt x="984" y="3507"/>
                  </a:lnTo>
                  <a:lnTo>
                    <a:pt x="982" y="3514"/>
                  </a:lnTo>
                  <a:lnTo>
                    <a:pt x="979" y="3516"/>
                  </a:lnTo>
                  <a:lnTo>
                    <a:pt x="977" y="3517"/>
                  </a:lnTo>
                  <a:lnTo>
                    <a:pt x="975" y="3524"/>
                  </a:lnTo>
                  <a:lnTo>
                    <a:pt x="974" y="3531"/>
                  </a:lnTo>
                  <a:lnTo>
                    <a:pt x="972" y="3534"/>
                  </a:lnTo>
                  <a:lnTo>
                    <a:pt x="968" y="3534"/>
                  </a:lnTo>
                  <a:lnTo>
                    <a:pt x="967" y="3543"/>
                  </a:lnTo>
                  <a:lnTo>
                    <a:pt x="965" y="3548"/>
                  </a:lnTo>
                  <a:lnTo>
                    <a:pt x="960" y="3551"/>
                  </a:lnTo>
                  <a:lnTo>
                    <a:pt x="955" y="3555"/>
                  </a:lnTo>
                  <a:lnTo>
                    <a:pt x="955" y="3562"/>
                  </a:lnTo>
                  <a:lnTo>
                    <a:pt x="951" y="3567"/>
                  </a:lnTo>
                  <a:lnTo>
                    <a:pt x="950" y="3570"/>
                  </a:lnTo>
                  <a:lnTo>
                    <a:pt x="948" y="3575"/>
                  </a:lnTo>
                  <a:lnTo>
                    <a:pt x="941" y="3575"/>
                  </a:lnTo>
                  <a:lnTo>
                    <a:pt x="936" y="3575"/>
                  </a:lnTo>
                  <a:lnTo>
                    <a:pt x="933" y="3579"/>
                  </a:lnTo>
                  <a:lnTo>
                    <a:pt x="931" y="3582"/>
                  </a:lnTo>
                  <a:lnTo>
                    <a:pt x="927" y="3585"/>
                  </a:lnTo>
                  <a:lnTo>
                    <a:pt x="926" y="3589"/>
                  </a:lnTo>
                  <a:lnTo>
                    <a:pt x="921" y="3589"/>
                  </a:lnTo>
                  <a:lnTo>
                    <a:pt x="914" y="3589"/>
                  </a:lnTo>
                  <a:lnTo>
                    <a:pt x="909" y="3591"/>
                  </a:lnTo>
                  <a:lnTo>
                    <a:pt x="907" y="3592"/>
                  </a:lnTo>
                  <a:lnTo>
                    <a:pt x="902" y="3597"/>
                  </a:lnTo>
                  <a:lnTo>
                    <a:pt x="900" y="3601"/>
                  </a:lnTo>
                  <a:lnTo>
                    <a:pt x="897" y="3603"/>
                  </a:lnTo>
                  <a:lnTo>
                    <a:pt x="892" y="3604"/>
                  </a:lnTo>
                  <a:lnTo>
                    <a:pt x="887" y="3603"/>
                  </a:lnTo>
                  <a:lnTo>
                    <a:pt x="885" y="3608"/>
                  </a:lnTo>
                  <a:lnTo>
                    <a:pt x="883" y="3609"/>
                  </a:lnTo>
                  <a:lnTo>
                    <a:pt x="880" y="3609"/>
                  </a:lnTo>
                  <a:lnTo>
                    <a:pt x="859" y="3609"/>
                  </a:lnTo>
                  <a:lnTo>
                    <a:pt x="859" y="3611"/>
                  </a:lnTo>
                  <a:lnTo>
                    <a:pt x="858" y="3613"/>
                  </a:lnTo>
                  <a:lnTo>
                    <a:pt x="854" y="3614"/>
                  </a:lnTo>
                  <a:lnTo>
                    <a:pt x="849" y="3614"/>
                  </a:lnTo>
                  <a:lnTo>
                    <a:pt x="846" y="3616"/>
                  </a:lnTo>
                  <a:lnTo>
                    <a:pt x="846" y="3620"/>
                  </a:lnTo>
                  <a:lnTo>
                    <a:pt x="846" y="3623"/>
                  </a:lnTo>
                  <a:lnTo>
                    <a:pt x="837" y="3628"/>
                  </a:lnTo>
                  <a:lnTo>
                    <a:pt x="832" y="3630"/>
                  </a:lnTo>
                  <a:lnTo>
                    <a:pt x="825" y="3630"/>
                  </a:lnTo>
                  <a:lnTo>
                    <a:pt x="777" y="3630"/>
                  </a:lnTo>
                  <a:lnTo>
                    <a:pt x="774" y="3632"/>
                  </a:lnTo>
                  <a:lnTo>
                    <a:pt x="771" y="3633"/>
                  </a:lnTo>
                  <a:lnTo>
                    <a:pt x="767" y="3637"/>
                  </a:lnTo>
                  <a:lnTo>
                    <a:pt x="764" y="3637"/>
                  </a:lnTo>
                  <a:lnTo>
                    <a:pt x="762" y="3642"/>
                  </a:lnTo>
                  <a:lnTo>
                    <a:pt x="760" y="3644"/>
                  </a:lnTo>
                  <a:lnTo>
                    <a:pt x="757" y="3644"/>
                  </a:lnTo>
                  <a:lnTo>
                    <a:pt x="745" y="3649"/>
                  </a:lnTo>
                  <a:lnTo>
                    <a:pt x="735" y="3655"/>
                  </a:lnTo>
                  <a:lnTo>
                    <a:pt x="723" y="3661"/>
                  </a:lnTo>
                  <a:lnTo>
                    <a:pt x="716" y="3662"/>
                  </a:lnTo>
                  <a:lnTo>
                    <a:pt x="709" y="3664"/>
                  </a:lnTo>
                  <a:lnTo>
                    <a:pt x="706" y="3662"/>
                  </a:lnTo>
                  <a:lnTo>
                    <a:pt x="704" y="3659"/>
                  </a:lnTo>
                  <a:lnTo>
                    <a:pt x="702" y="3650"/>
                  </a:lnTo>
                  <a:lnTo>
                    <a:pt x="682" y="3650"/>
                  </a:lnTo>
                  <a:lnTo>
                    <a:pt x="677" y="3652"/>
                  </a:lnTo>
                  <a:lnTo>
                    <a:pt x="675" y="3655"/>
                  </a:lnTo>
                  <a:lnTo>
                    <a:pt x="672" y="3664"/>
                  </a:lnTo>
                  <a:lnTo>
                    <a:pt x="668" y="3673"/>
                  </a:lnTo>
                  <a:lnTo>
                    <a:pt x="665" y="3676"/>
                  </a:lnTo>
                  <a:lnTo>
                    <a:pt x="661" y="3678"/>
                  </a:lnTo>
                  <a:lnTo>
                    <a:pt x="646" y="3681"/>
                  </a:lnTo>
                  <a:lnTo>
                    <a:pt x="633" y="3686"/>
                  </a:lnTo>
                  <a:lnTo>
                    <a:pt x="607" y="3698"/>
                  </a:lnTo>
                  <a:lnTo>
                    <a:pt x="607" y="3703"/>
                  </a:lnTo>
                  <a:lnTo>
                    <a:pt x="607" y="3708"/>
                  </a:lnTo>
                  <a:lnTo>
                    <a:pt x="610" y="3710"/>
                  </a:lnTo>
                  <a:lnTo>
                    <a:pt x="612" y="3712"/>
                  </a:lnTo>
                  <a:lnTo>
                    <a:pt x="621" y="3715"/>
                  </a:lnTo>
                  <a:lnTo>
                    <a:pt x="624" y="3717"/>
                  </a:lnTo>
                  <a:lnTo>
                    <a:pt x="627" y="3719"/>
                  </a:lnTo>
                  <a:lnTo>
                    <a:pt x="633" y="3722"/>
                  </a:lnTo>
                  <a:lnTo>
                    <a:pt x="638" y="3726"/>
                  </a:lnTo>
                  <a:lnTo>
                    <a:pt x="639" y="3732"/>
                  </a:lnTo>
                  <a:lnTo>
                    <a:pt x="641" y="3739"/>
                  </a:lnTo>
                  <a:lnTo>
                    <a:pt x="639" y="3744"/>
                  </a:lnTo>
                  <a:lnTo>
                    <a:pt x="638" y="3748"/>
                  </a:lnTo>
                  <a:lnTo>
                    <a:pt x="631" y="3753"/>
                  </a:lnTo>
                  <a:lnTo>
                    <a:pt x="624" y="3758"/>
                  </a:lnTo>
                  <a:lnTo>
                    <a:pt x="622" y="3761"/>
                  </a:lnTo>
                  <a:lnTo>
                    <a:pt x="621" y="3766"/>
                  </a:lnTo>
                  <a:lnTo>
                    <a:pt x="610" y="3766"/>
                  </a:lnTo>
                  <a:lnTo>
                    <a:pt x="607" y="3768"/>
                  </a:lnTo>
                  <a:lnTo>
                    <a:pt x="604" y="3770"/>
                  </a:lnTo>
                  <a:lnTo>
                    <a:pt x="602" y="3773"/>
                  </a:lnTo>
                  <a:lnTo>
                    <a:pt x="600" y="3777"/>
                  </a:lnTo>
                  <a:lnTo>
                    <a:pt x="600" y="3787"/>
                  </a:lnTo>
                  <a:lnTo>
                    <a:pt x="604" y="3790"/>
                  </a:lnTo>
                  <a:lnTo>
                    <a:pt x="609" y="3792"/>
                  </a:lnTo>
                  <a:lnTo>
                    <a:pt x="621" y="3794"/>
                  </a:lnTo>
                  <a:lnTo>
                    <a:pt x="631" y="3794"/>
                  </a:lnTo>
                  <a:lnTo>
                    <a:pt x="641" y="3794"/>
                  </a:lnTo>
                  <a:lnTo>
                    <a:pt x="663" y="3795"/>
                  </a:lnTo>
                  <a:lnTo>
                    <a:pt x="673" y="3797"/>
                  </a:lnTo>
                  <a:lnTo>
                    <a:pt x="682" y="3801"/>
                  </a:lnTo>
                  <a:lnTo>
                    <a:pt x="684" y="3799"/>
                  </a:lnTo>
                  <a:lnTo>
                    <a:pt x="685" y="3797"/>
                  </a:lnTo>
                  <a:lnTo>
                    <a:pt x="689" y="3794"/>
                  </a:lnTo>
                  <a:lnTo>
                    <a:pt x="694" y="3792"/>
                  </a:lnTo>
                  <a:lnTo>
                    <a:pt x="696" y="3790"/>
                  </a:lnTo>
                  <a:lnTo>
                    <a:pt x="696" y="3787"/>
                  </a:lnTo>
                  <a:lnTo>
                    <a:pt x="697" y="3783"/>
                  </a:lnTo>
                  <a:lnTo>
                    <a:pt x="701" y="3782"/>
                  </a:lnTo>
                  <a:lnTo>
                    <a:pt x="709" y="3780"/>
                  </a:lnTo>
                  <a:lnTo>
                    <a:pt x="711" y="3789"/>
                  </a:lnTo>
                  <a:lnTo>
                    <a:pt x="711" y="3797"/>
                  </a:lnTo>
                  <a:lnTo>
                    <a:pt x="709" y="3802"/>
                  </a:lnTo>
                  <a:lnTo>
                    <a:pt x="708" y="3807"/>
                  </a:lnTo>
                  <a:lnTo>
                    <a:pt x="702" y="3811"/>
                  </a:lnTo>
                  <a:lnTo>
                    <a:pt x="697" y="3812"/>
                  </a:lnTo>
                  <a:lnTo>
                    <a:pt x="685" y="3814"/>
                  </a:lnTo>
                  <a:lnTo>
                    <a:pt x="656" y="3814"/>
                  </a:lnTo>
                  <a:lnTo>
                    <a:pt x="644" y="3816"/>
                  </a:lnTo>
                  <a:lnTo>
                    <a:pt x="638" y="3818"/>
                  </a:lnTo>
                  <a:lnTo>
                    <a:pt x="634" y="3821"/>
                  </a:lnTo>
                  <a:lnTo>
                    <a:pt x="634" y="3830"/>
                  </a:lnTo>
                  <a:lnTo>
                    <a:pt x="636" y="3836"/>
                  </a:lnTo>
                  <a:lnTo>
                    <a:pt x="641" y="3840"/>
                  </a:lnTo>
                  <a:lnTo>
                    <a:pt x="648" y="3841"/>
                  </a:lnTo>
                  <a:lnTo>
                    <a:pt x="665" y="3841"/>
                  </a:lnTo>
                  <a:lnTo>
                    <a:pt x="682" y="3841"/>
                  </a:lnTo>
                  <a:lnTo>
                    <a:pt x="689" y="3841"/>
                  </a:lnTo>
                  <a:lnTo>
                    <a:pt x="723" y="3841"/>
                  </a:lnTo>
                  <a:lnTo>
                    <a:pt x="726" y="3841"/>
                  </a:lnTo>
                  <a:lnTo>
                    <a:pt x="730" y="3838"/>
                  </a:lnTo>
                  <a:lnTo>
                    <a:pt x="735" y="3833"/>
                  </a:lnTo>
                  <a:lnTo>
                    <a:pt x="737" y="3830"/>
                  </a:lnTo>
                  <a:lnTo>
                    <a:pt x="740" y="3828"/>
                  </a:lnTo>
                  <a:lnTo>
                    <a:pt x="743" y="3828"/>
                  </a:lnTo>
                  <a:lnTo>
                    <a:pt x="750" y="3828"/>
                  </a:lnTo>
                  <a:lnTo>
                    <a:pt x="788" y="3821"/>
                  </a:lnTo>
                  <a:lnTo>
                    <a:pt x="810" y="3821"/>
                  </a:lnTo>
                  <a:lnTo>
                    <a:pt x="832" y="3821"/>
                  </a:lnTo>
                  <a:lnTo>
                    <a:pt x="832" y="3818"/>
                  </a:lnTo>
                  <a:lnTo>
                    <a:pt x="835" y="3816"/>
                  </a:lnTo>
                  <a:lnTo>
                    <a:pt x="837" y="3818"/>
                  </a:lnTo>
                  <a:lnTo>
                    <a:pt x="839" y="3821"/>
                  </a:lnTo>
                  <a:lnTo>
                    <a:pt x="835" y="3826"/>
                  </a:lnTo>
                  <a:lnTo>
                    <a:pt x="834" y="3833"/>
                  </a:lnTo>
                  <a:lnTo>
                    <a:pt x="832" y="3840"/>
                  </a:lnTo>
                  <a:lnTo>
                    <a:pt x="832" y="3848"/>
                  </a:lnTo>
                  <a:lnTo>
                    <a:pt x="846" y="3850"/>
                  </a:lnTo>
                  <a:lnTo>
                    <a:pt x="858" y="3853"/>
                  </a:lnTo>
                  <a:lnTo>
                    <a:pt x="880" y="3862"/>
                  </a:lnTo>
                  <a:lnTo>
                    <a:pt x="892" y="3864"/>
                  </a:lnTo>
                  <a:lnTo>
                    <a:pt x="900" y="3869"/>
                  </a:lnTo>
                  <a:lnTo>
                    <a:pt x="909" y="3874"/>
                  </a:lnTo>
                  <a:lnTo>
                    <a:pt x="912" y="3877"/>
                  </a:lnTo>
                  <a:lnTo>
                    <a:pt x="914" y="3882"/>
                  </a:lnTo>
                  <a:lnTo>
                    <a:pt x="907" y="3886"/>
                  </a:lnTo>
                  <a:lnTo>
                    <a:pt x="895" y="3889"/>
                  </a:lnTo>
                  <a:lnTo>
                    <a:pt x="890" y="3891"/>
                  </a:lnTo>
                  <a:lnTo>
                    <a:pt x="885" y="3889"/>
                  </a:lnTo>
                  <a:lnTo>
                    <a:pt x="881" y="3888"/>
                  </a:lnTo>
                  <a:lnTo>
                    <a:pt x="880" y="3882"/>
                  </a:lnTo>
                  <a:lnTo>
                    <a:pt x="875" y="3882"/>
                  </a:lnTo>
                  <a:lnTo>
                    <a:pt x="870" y="3882"/>
                  </a:lnTo>
                  <a:lnTo>
                    <a:pt x="864" y="3877"/>
                  </a:lnTo>
                  <a:lnTo>
                    <a:pt x="856" y="3874"/>
                  </a:lnTo>
                  <a:lnTo>
                    <a:pt x="852" y="3874"/>
                  </a:lnTo>
                  <a:lnTo>
                    <a:pt x="846" y="3876"/>
                  </a:lnTo>
                  <a:lnTo>
                    <a:pt x="846" y="3882"/>
                  </a:lnTo>
                  <a:lnTo>
                    <a:pt x="844" y="3888"/>
                  </a:lnTo>
                  <a:lnTo>
                    <a:pt x="841" y="3891"/>
                  </a:lnTo>
                  <a:lnTo>
                    <a:pt x="837" y="3896"/>
                  </a:lnTo>
                  <a:lnTo>
                    <a:pt x="834" y="3899"/>
                  </a:lnTo>
                  <a:lnTo>
                    <a:pt x="832" y="3903"/>
                  </a:lnTo>
                  <a:lnTo>
                    <a:pt x="832" y="3906"/>
                  </a:lnTo>
                  <a:lnTo>
                    <a:pt x="839" y="3910"/>
                  </a:lnTo>
                  <a:lnTo>
                    <a:pt x="844" y="3911"/>
                  </a:lnTo>
                  <a:lnTo>
                    <a:pt x="846" y="3913"/>
                  </a:lnTo>
                  <a:lnTo>
                    <a:pt x="846" y="3916"/>
                  </a:lnTo>
                  <a:lnTo>
                    <a:pt x="851" y="3920"/>
                  </a:lnTo>
                  <a:lnTo>
                    <a:pt x="858" y="3922"/>
                  </a:lnTo>
                  <a:lnTo>
                    <a:pt x="864" y="3923"/>
                  </a:lnTo>
                  <a:lnTo>
                    <a:pt x="873" y="3923"/>
                  </a:lnTo>
                  <a:lnTo>
                    <a:pt x="878" y="3922"/>
                  </a:lnTo>
                  <a:lnTo>
                    <a:pt x="881" y="3920"/>
                  </a:lnTo>
                  <a:lnTo>
                    <a:pt x="887" y="3916"/>
                  </a:lnTo>
                  <a:lnTo>
                    <a:pt x="893" y="3916"/>
                  </a:lnTo>
                  <a:lnTo>
                    <a:pt x="897" y="3918"/>
                  </a:lnTo>
                  <a:lnTo>
                    <a:pt x="899" y="3920"/>
                  </a:lnTo>
                  <a:lnTo>
                    <a:pt x="899" y="3922"/>
                  </a:lnTo>
                  <a:lnTo>
                    <a:pt x="900" y="3923"/>
                  </a:lnTo>
                  <a:lnTo>
                    <a:pt x="909" y="3925"/>
                  </a:lnTo>
                  <a:lnTo>
                    <a:pt x="917" y="3923"/>
                  </a:lnTo>
                  <a:lnTo>
                    <a:pt x="926" y="3923"/>
                  </a:lnTo>
                  <a:lnTo>
                    <a:pt x="934" y="3923"/>
                  </a:lnTo>
                  <a:lnTo>
                    <a:pt x="938" y="3922"/>
                  </a:lnTo>
                  <a:lnTo>
                    <a:pt x="939" y="3918"/>
                  </a:lnTo>
                  <a:lnTo>
                    <a:pt x="941" y="3910"/>
                  </a:lnTo>
                  <a:lnTo>
                    <a:pt x="955" y="3910"/>
                  </a:lnTo>
                  <a:lnTo>
                    <a:pt x="958" y="3920"/>
                  </a:lnTo>
                  <a:lnTo>
                    <a:pt x="963" y="3928"/>
                  </a:lnTo>
                  <a:lnTo>
                    <a:pt x="970" y="3935"/>
                  </a:lnTo>
                  <a:lnTo>
                    <a:pt x="975" y="3944"/>
                  </a:lnTo>
                  <a:lnTo>
                    <a:pt x="975" y="3971"/>
                  </a:lnTo>
                  <a:lnTo>
                    <a:pt x="979" y="3973"/>
                  </a:lnTo>
                  <a:lnTo>
                    <a:pt x="980" y="3976"/>
                  </a:lnTo>
                  <a:lnTo>
                    <a:pt x="982" y="3985"/>
                  </a:lnTo>
                  <a:lnTo>
                    <a:pt x="987" y="3988"/>
                  </a:lnTo>
                  <a:lnTo>
                    <a:pt x="994" y="3990"/>
                  </a:lnTo>
                  <a:lnTo>
                    <a:pt x="999" y="3993"/>
                  </a:lnTo>
                  <a:lnTo>
                    <a:pt x="1001" y="3995"/>
                  </a:lnTo>
                  <a:lnTo>
                    <a:pt x="1003" y="3998"/>
                  </a:lnTo>
                  <a:lnTo>
                    <a:pt x="1006" y="4003"/>
                  </a:lnTo>
                  <a:lnTo>
                    <a:pt x="1009" y="4009"/>
                  </a:lnTo>
                  <a:lnTo>
                    <a:pt x="1013" y="4012"/>
                  </a:lnTo>
                  <a:lnTo>
                    <a:pt x="1016" y="4019"/>
                  </a:lnTo>
                  <a:lnTo>
                    <a:pt x="1021" y="4020"/>
                  </a:lnTo>
                  <a:lnTo>
                    <a:pt x="1023" y="4022"/>
                  </a:lnTo>
                  <a:lnTo>
                    <a:pt x="1023" y="4026"/>
                  </a:lnTo>
                  <a:lnTo>
                    <a:pt x="1025" y="4029"/>
                  </a:lnTo>
                  <a:lnTo>
                    <a:pt x="1027" y="4032"/>
                  </a:lnTo>
                  <a:lnTo>
                    <a:pt x="1028" y="4036"/>
                  </a:lnTo>
                  <a:lnTo>
                    <a:pt x="1030" y="4039"/>
                  </a:lnTo>
                  <a:lnTo>
                    <a:pt x="1044" y="4038"/>
                  </a:lnTo>
                  <a:lnTo>
                    <a:pt x="1056" y="4038"/>
                  </a:lnTo>
                  <a:lnTo>
                    <a:pt x="1079" y="4041"/>
                  </a:lnTo>
                  <a:lnTo>
                    <a:pt x="1102" y="4044"/>
                  </a:lnTo>
                  <a:lnTo>
                    <a:pt x="1126" y="4046"/>
                  </a:lnTo>
                  <a:lnTo>
                    <a:pt x="1131" y="4046"/>
                  </a:lnTo>
                  <a:lnTo>
                    <a:pt x="1134" y="4043"/>
                  </a:lnTo>
                  <a:lnTo>
                    <a:pt x="1136" y="4039"/>
                  </a:lnTo>
                  <a:lnTo>
                    <a:pt x="1137" y="4034"/>
                  </a:lnTo>
                  <a:lnTo>
                    <a:pt x="1139" y="4031"/>
                  </a:lnTo>
                  <a:lnTo>
                    <a:pt x="1141" y="4027"/>
                  </a:lnTo>
                  <a:lnTo>
                    <a:pt x="1146" y="4026"/>
                  </a:lnTo>
                  <a:lnTo>
                    <a:pt x="1153" y="4026"/>
                  </a:lnTo>
                  <a:lnTo>
                    <a:pt x="1155" y="4020"/>
                  </a:lnTo>
                  <a:lnTo>
                    <a:pt x="1156" y="4019"/>
                  </a:lnTo>
                  <a:lnTo>
                    <a:pt x="1160" y="4019"/>
                  </a:lnTo>
                  <a:lnTo>
                    <a:pt x="1170" y="4014"/>
                  </a:lnTo>
                  <a:lnTo>
                    <a:pt x="1182" y="4010"/>
                  </a:lnTo>
                  <a:lnTo>
                    <a:pt x="1207" y="4005"/>
                  </a:lnTo>
                  <a:lnTo>
                    <a:pt x="1262" y="3998"/>
                  </a:lnTo>
                  <a:lnTo>
                    <a:pt x="1264" y="3993"/>
                  </a:lnTo>
                  <a:lnTo>
                    <a:pt x="1265" y="3992"/>
                  </a:lnTo>
                  <a:lnTo>
                    <a:pt x="1269" y="3992"/>
                  </a:lnTo>
                  <a:lnTo>
                    <a:pt x="1282" y="3992"/>
                  </a:lnTo>
                  <a:lnTo>
                    <a:pt x="1284" y="3986"/>
                  </a:lnTo>
                  <a:lnTo>
                    <a:pt x="1286" y="3985"/>
                  </a:lnTo>
                  <a:lnTo>
                    <a:pt x="1289" y="3985"/>
                  </a:lnTo>
                  <a:lnTo>
                    <a:pt x="1288" y="3990"/>
                  </a:lnTo>
                  <a:lnTo>
                    <a:pt x="1286" y="3992"/>
                  </a:lnTo>
                  <a:lnTo>
                    <a:pt x="1282" y="3992"/>
                  </a:lnTo>
                  <a:lnTo>
                    <a:pt x="1277" y="4000"/>
                  </a:lnTo>
                  <a:lnTo>
                    <a:pt x="1270" y="4007"/>
                  </a:lnTo>
                  <a:lnTo>
                    <a:pt x="1264" y="4014"/>
                  </a:lnTo>
                  <a:lnTo>
                    <a:pt x="1255" y="4019"/>
                  </a:lnTo>
                  <a:lnTo>
                    <a:pt x="1241" y="4020"/>
                  </a:lnTo>
                  <a:lnTo>
                    <a:pt x="1231" y="4026"/>
                  </a:lnTo>
                  <a:lnTo>
                    <a:pt x="1219" y="4031"/>
                  </a:lnTo>
                  <a:lnTo>
                    <a:pt x="1207" y="4032"/>
                  </a:lnTo>
                  <a:lnTo>
                    <a:pt x="1206" y="4038"/>
                  </a:lnTo>
                  <a:lnTo>
                    <a:pt x="1202" y="4041"/>
                  </a:lnTo>
                  <a:lnTo>
                    <a:pt x="1194" y="4046"/>
                  </a:lnTo>
                  <a:lnTo>
                    <a:pt x="1185" y="4051"/>
                  </a:lnTo>
                  <a:lnTo>
                    <a:pt x="1173" y="4053"/>
                  </a:lnTo>
                  <a:lnTo>
                    <a:pt x="1168" y="4063"/>
                  </a:lnTo>
                  <a:lnTo>
                    <a:pt x="1163" y="4073"/>
                  </a:lnTo>
                  <a:lnTo>
                    <a:pt x="1156" y="4082"/>
                  </a:lnTo>
                  <a:lnTo>
                    <a:pt x="1151" y="4085"/>
                  </a:lnTo>
                  <a:lnTo>
                    <a:pt x="1146" y="4087"/>
                  </a:lnTo>
                  <a:lnTo>
                    <a:pt x="1146" y="4094"/>
                  </a:lnTo>
                  <a:lnTo>
                    <a:pt x="1146" y="4101"/>
                  </a:lnTo>
                  <a:lnTo>
                    <a:pt x="1149" y="4106"/>
                  </a:lnTo>
                  <a:lnTo>
                    <a:pt x="1151" y="4107"/>
                  </a:lnTo>
                  <a:lnTo>
                    <a:pt x="1153" y="4107"/>
                  </a:lnTo>
                  <a:lnTo>
                    <a:pt x="1151" y="4111"/>
                  </a:lnTo>
                  <a:lnTo>
                    <a:pt x="1149" y="4114"/>
                  </a:lnTo>
                  <a:lnTo>
                    <a:pt x="1146" y="4118"/>
                  </a:lnTo>
                  <a:lnTo>
                    <a:pt x="1146" y="4121"/>
                  </a:lnTo>
                  <a:lnTo>
                    <a:pt x="1131" y="4123"/>
                  </a:lnTo>
                  <a:lnTo>
                    <a:pt x="1119" y="4121"/>
                  </a:lnTo>
                  <a:lnTo>
                    <a:pt x="1095" y="4118"/>
                  </a:lnTo>
                  <a:lnTo>
                    <a:pt x="1071" y="4114"/>
                  </a:lnTo>
                  <a:lnTo>
                    <a:pt x="1057" y="4114"/>
                  </a:lnTo>
                  <a:lnTo>
                    <a:pt x="1044" y="4114"/>
                  </a:lnTo>
                  <a:lnTo>
                    <a:pt x="1042" y="4111"/>
                  </a:lnTo>
                  <a:lnTo>
                    <a:pt x="1038" y="4109"/>
                  </a:lnTo>
                  <a:lnTo>
                    <a:pt x="1030" y="4107"/>
                  </a:lnTo>
                  <a:lnTo>
                    <a:pt x="1025" y="4099"/>
                  </a:lnTo>
                  <a:lnTo>
                    <a:pt x="1023" y="4094"/>
                  </a:lnTo>
                  <a:lnTo>
                    <a:pt x="1023" y="4087"/>
                  </a:lnTo>
                  <a:lnTo>
                    <a:pt x="1018" y="4087"/>
                  </a:lnTo>
                  <a:lnTo>
                    <a:pt x="1015" y="4085"/>
                  </a:lnTo>
                  <a:lnTo>
                    <a:pt x="1011" y="4084"/>
                  </a:lnTo>
                  <a:lnTo>
                    <a:pt x="1009" y="4080"/>
                  </a:lnTo>
                  <a:lnTo>
                    <a:pt x="1004" y="4080"/>
                  </a:lnTo>
                  <a:lnTo>
                    <a:pt x="1001" y="4078"/>
                  </a:lnTo>
                  <a:lnTo>
                    <a:pt x="997" y="4077"/>
                  </a:lnTo>
                  <a:lnTo>
                    <a:pt x="996" y="4073"/>
                  </a:lnTo>
                  <a:lnTo>
                    <a:pt x="986" y="4075"/>
                  </a:lnTo>
                  <a:lnTo>
                    <a:pt x="975" y="4073"/>
                  </a:lnTo>
                  <a:lnTo>
                    <a:pt x="968" y="4072"/>
                  </a:lnTo>
                  <a:lnTo>
                    <a:pt x="962" y="4070"/>
                  </a:lnTo>
                  <a:lnTo>
                    <a:pt x="950" y="4063"/>
                  </a:lnTo>
                  <a:lnTo>
                    <a:pt x="943" y="4061"/>
                  </a:lnTo>
                  <a:lnTo>
                    <a:pt x="934" y="4060"/>
                  </a:lnTo>
                  <a:lnTo>
                    <a:pt x="921" y="4060"/>
                  </a:lnTo>
                  <a:lnTo>
                    <a:pt x="919" y="4065"/>
                  </a:lnTo>
                  <a:lnTo>
                    <a:pt x="917" y="4067"/>
                  </a:lnTo>
                  <a:lnTo>
                    <a:pt x="914" y="4067"/>
                  </a:lnTo>
                  <a:lnTo>
                    <a:pt x="899" y="4068"/>
                  </a:lnTo>
                  <a:lnTo>
                    <a:pt x="883" y="4068"/>
                  </a:lnTo>
                  <a:lnTo>
                    <a:pt x="856" y="4065"/>
                  </a:lnTo>
                  <a:lnTo>
                    <a:pt x="832" y="4063"/>
                  </a:lnTo>
                  <a:lnTo>
                    <a:pt x="822" y="4065"/>
                  </a:lnTo>
                  <a:lnTo>
                    <a:pt x="812" y="4067"/>
                  </a:lnTo>
                  <a:lnTo>
                    <a:pt x="808" y="4072"/>
                  </a:lnTo>
                  <a:lnTo>
                    <a:pt x="806" y="4077"/>
                  </a:lnTo>
                  <a:lnTo>
                    <a:pt x="805" y="4090"/>
                  </a:lnTo>
                  <a:lnTo>
                    <a:pt x="805" y="4121"/>
                  </a:lnTo>
                  <a:lnTo>
                    <a:pt x="786" y="4130"/>
                  </a:lnTo>
                  <a:lnTo>
                    <a:pt x="776" y="4133"/>
                  </a:lnTo>
                  <a:lnTo>
                    <a:pt x="764" y="4135"/>
                  </a:lnTo>
                  <a:lnTo>
                    <a:pt x="752" y="4130"/>
                  </a:lnTo>
                  <a:lnTo>
                    <a:pt x="742" y="4123"/>
                  </a:lnTo>
                  <a:lnTo>
                    <a:pt x="730" y="4118"/>
                  </a:lnTo>
                  <a:lnTo>
                    <a:pt x="723" y="4116"/>
                  </a:lnTo>
                  <a:lnTo>
                    <a:pt x="716" y="4114"/>
                  </a:lnTo>
                  <a:lnTo>
                    <a:pt x="716" y="4148"/>
                  </a:lnTo>
                  <a:lnTo>
                    <a:pt x="704" y="4157"/>
                  </a:lnTo>
                  <a:lnTo>
                    <a:pt x="699" y="4162"/>
                  </a:lnTo>
                  <a:lnTo>
                    <a:pt x="696" y="4169"/>
                  </a:lnTo>
                  <a:lnTo>
                    <a:pt x="692" y="4176"/>
                  </a:lnTo>
                  <a:lnTo>
                    <a:pt x="689" y="4184"/>
                  </a:lnTo>
                  <a:lnTo>
                    <a:pt x="689" y="4193"/>
                  </a:lnTo>
                  <a:lnTo>
                    <a:pt x="689" y="4203"/>
                  </a:lnTo>
                  <a:lnTo>
                    <a:pt x="684" y="4205"/>
                  </a:lnTo>
                  <a:lnTo>
                    <a:pt x="680" y="4207"/>
                  </a:lnTo>
                  <a:lnTo>
                    <a:pt x="675" y="4213"/>
                  </a:lnTo>
                  <a:lnTo>
                    <a:pt x="672" y="4222"/>
                  </a:lnTo>
                  <a:lnTo>
                    <a:pt x="668" y="4230"/>
                  </a:lnTo>
                  <a:lnTo>
                    <a:pt x="661" y="4230"/>
                  </a:lnTo>
                  <a:lnTo>
                    <a:pt x="656" y="4232"/>
                  </a:lnTo>
                  <a:lnTo>
                    <a:pt x="648" y="4237"/>
                  </a:lnTo>
                  <a:lnTo>
                    <a:pt x="639" y="4242"/>
                  </a:lnTo>
                  <a:lnTo>
                    <a:pt x="634" y="4244"/>
                  </a:lnTo>
                  <a:lnTo>
                    <a:pt x="627" y="4244"/>
                  </a:lnTo>
                  <a:lnTo>
                    <a:pt x="622" y="4251"/>
                  </a:lnTo>
                  <a:lnTo>
                    <a:pt x="617" y="4258"/>
                  </a:lnTo>
                  <a:lnTo>
                    <a:pt x="614" y="4261"/>
                  </a:lnTo>
                  <a:lnTo>
                    <a:pt x="610" y="4263"/>
                  </a:lnTo>
                  <a:lnTo>
                    <a:pt x="605" y="4265"/>
                  </a:lnTo>
                  <a:lnTo>
                    <a:pt x="600" y="4265"/>
                  </a:lnTo>
                  <a:lnTo>
                    <a:pt x="600" y="4275"/>
                  </a:lnTo>
                  <a:lnTo>
                    <a:pt x="598" y="4278"/>
                  </a:lnTo>
                  <a:lnTo>
                    <a:pt x="595" y="4282"/>
                  </a:lnTo>
                  <a:lnTo>
                    <a:pt x="593" y="4283"/>
                  </a:lnTo>
                  <a:lnTo>
                    <a:pt x="590" y="4285"/>
                  </a:lnTo>
                  <a:lnTo>
                    <a:pt x="580" y="4285"/>
                  </a:lnTo>
                  <a:lnTo>
                    <a:pt x="578" y="4297"/>
                  </a:lnTo>
                  <a:lnTo>
                    <a:pt x="573" y="4305"/>
                  </a:lnTo>
                  <a:lnTo>
                    <a:pt x="568" y="4314"/>
                  </a:lnTo>
                  <a:lnTo>
                    <a:pt x="564" y="4317"/>
                  </a:lnTo>
                  <a:lnTo>
                    <a:pt x="559" y="4319"/>
                  </a:lnTo>
                  <a:lnTo>
                    <a:pt x="559" y="4309"/>
                  </a:lnTo>
                  <a:lnTo>
                    <a:pt x="557" y="4305"/>
                  </a:lnTo>
                  <a:lnTo>
                    <a:pt x="554" y="4302"/>
                  </a:lnTo>
                  <a:lnTo>
                    <a:pt x="552" y="4300"/>
                  </a:lnTo>
                  <a:lnTo>
                    <a:pt x="549" y="4299"/>
                  </a:lnTo>
                  <a:lnTo>
                    <a:pt x="539" y="4299"/>
                  </a:lnTo>
                  <a:lnTo>
                    <a:pt x="535" y="4300"/>
                  </a:lnTo>
                  <a:lnTo>
                    <a:pt x="534" y="4304"/>
                  </a:lnTo>
                  <a:lnTo>
                    <a:pt x="532" y="4312"/>
                  </a:lnTo>
                  <a:lnTo>
                    <a:pt x="528" y="4312"/>
                  </a:lnTo>
                  <a:lnTo>
                    <a:pt x="527" y="4314"/>
                  </a:lnTo>
                  <a:lnTo>
                    <a:pt x="525" y="4319"/>
                  </a:lnTo>
                  <a:lnTo>
                    <a:pt x="522" y="4321"/>
                  </a:lnTo>
                  <a:lnTo>
                    <a:pt x="520" y="4324"/>
                  </a:lnTo>
                  <a:lnTo>
                    <a:pt x="518" y="4333"/>
                  </a:lnTo>
                  <a:lnTo>
                    <a:pt x="515" y="4333"/>
                  </a:lnTo>
                  <a:lnTo>
                    <a:pt x="513" y="4334"/>
                  </a:lnTo>
                  <a:lnTo>
                    <a:pt x="511" y="4340"/>
                  </a:lnTo>
                  <a:lnTo>
                    <a:pt x="506" y="4343"/>
                  </a:lnTo>
                  <a:lnTo>
                    <a:pt x="501" y="4346"/>
                  </a:lnTo>
                  <a:lnTo>
                    <a:pt x="496" y="4352"/>
                  </a:lnTo>
                  <a:lnTo>
                    <a:pt x="491" y="4353"/>
                  </a:lnTo>
                  <a:lnTo>
                    <a:pt x="489" y="4357"/>
                  </a:lnTo>
                  <a:lnTo>
                    <a:pt x="486" y="4358"/>
                  </a:lnTo>
                  <a:lnTo>
                    <a:pt x="477" y="4360"/>
                  </a:lnTo>
                  <a:lnTo>
                    <a:pt x="477" y="4363"/>
                  </a:lnTo>
                  <a:lnTo>
                    <a:pt x="475" y="4365"/>
                  </a:lnTo>
                  <a:lnTo>
                    <a:pt x="470" y="4367"/>
                  </a:lnTo>
                  <a:lnTo>
                    <a:pt x="464" y="4377"/>
                  </a:lnTo>
                  <a:lnTo>
                    <a:pt x="455" y="4386"/>
                  </a:lnTo>
                  <a:lnTo>
                    <a:pt x="446" y="4394"/>
                  </a:lnTo>
                  <a:lnTo>
                    <a:pt x="436" y="4401"/>
                  </a:lnTo>
                  <a:lnTo>
                    <a:pt x="431" y="4401"/>
                  </a:lnTo>
                  <a:lnTo>
                    <a:pt x="426" y="4403"/>
                  </a:lnTo>
                  <a:lnTo>
                    <a:pt x="417" y="4406"/>
                  </a:lnTo>
                  <a:lnTo>
                    <a:pt x="411" y="4411"/>
                  </a:lnTo>
                  <a:lnTo>
                    <a:pt x="402" y="4415"/>
                  </a:lnTo>
                  <a:lnTo>
                    <a:pt x="392" y="4415"/>
                  </a:lnTo>
                  <a:lnTo>
                    <a:pt x="383" y="4415"/>
                  </a:lnTo>
                  <a:lnTo>
                    <a:pt x="368" y="4418"/>
                  </a:lnTo>
                  <a:lnTo>
                    <a:pt x="353" y="4421"/>
                  </a:lnTo>
                  <a:lnTo>
                    <a:pt x="344" y="4423"/>
                  </a:lnTo>
                  <a:lnTo>
                    <a:pt x="334" y="4421"/>
                  </a:lnTo>
                  <a:lnTo>
                    <a:pt x="330" y="4427"/>
                  </a:lnTo>
                  <a:lnTo>
                    <a:pt x="327" y="4432"/>
                  </a:lnTo>
                  <a:lnTo>
                    <a:pt x="320" y="4435"/>
                  </a:lnTo>
                  <a:lnTo>
                    <a:pt x="313" y="4435"/>
                  </a:lnTo>
                  <a:lnTo>
                    <a:pt x="308" y="4442"/>
                  </a:lnTo>
                  <a:lnTo>
                    <a:pt x="303" y="4447"/>
                  </a:lnTo>
                  <a:lnTo>
                    <a:pt x="290" y="4456"/>
                  </a:lnTo>
                  <a:lnTo>
                    <a:pt x="284" y="4461"/>
                  </a:lnTo>
                  <a:lnTo>
                    <a:pt x="279" y="4467"/>
                  </a:lnTo>
                  <a:lnTo>
                    <a:pt x="278" y="4478"/>
                  </a:lnTo>
                  <a:lnTo>
                    <a:pt x="279" y="4490"/>
                  </a:lnTo>
                  <a:lnTo>
                    <a:pt x="320" y="4490"/>
                  </a:lnTo>
                  <a:lnTo>
                    <a:pt x="325" y="4486"/>
                  </a:lnTo>
                  <a:lnTo>
                    <a:pt x="332" y="4485"/>
                  </a:lnTo>
                  <a:lnTo>
                    <a:pt x="339" y="4483"/>
                  </a:lnTo>
                  <a:lnTo>
                    <a:pt x="348" y="4483"/>
                  </a:lnTo>
                  <a:lnTo>
                    <a:pt x="353" y="4474"/>
                  </a:lnTo>
                  <a:lnTo>
                    <a:pt x="356" y="4471"/>
                  </a:lnTo>
                  <a:lnTo>
                    <a:pt x="361" y="4469"/>
                  </a:lnTo>
                  <a:lnTo>
                    <a:pt x="361" y="4473"/>
                  </a:lnTo>
                  <a:lnTo>
                    <a:pt x="363" y="4474"/>
                  </a:lnTo>
                  <a:lnTo>
                    <a:pt x="368" y="4476"/>
                  </a:lnTo>
                  <a:lnTo>
                    <a:pt x="373" y="4478"/>
                  </a:lnTo>
                  <a:lnTo>
                    <a:pt x="375" y="4479"/>
                  </a:lnTo>
                  <a:lnTo>
                    <a:pt x="375" y="4483"/>
                  </a:lnTo>
                  <a:lnTo>
                    <a:pt x="385" y="4485"/>
                  </a:lnTo>
                  <a:lnTo>
                    <a:pt x="392" y="4488"/>
                  </a:lnTo>
                  <a:lnTo>
                    <a:pt x="397" y="4493"/>
                  </a:lnTo>
                  <a:lnTo>
                    <a:pt x="400" y="4502"/>
                  </a:lnTo>
                  <a:lnTo>
                    <a:pt x="402" y="4512"/>
                  </a:lnTo>
                  <a:lnTo>
                    <a:pt x="402" y="4522"/>
                  </a:lnTo>
                  <a:lnTo>
                    <a:pt x="402" y="4544"/>
                  </a:lnTo>
                  <a:lnTo>
                    <a:pt x="416" y="4546"/>
                  </a:lnTo>
                  <a:lnTo>
                    <a:pt x="428" y="4542"/>
                  </a:lnTo>
                  <a:lnTo>
                    <a:pt x="438" y="4541"/>
                  </a:lnTo>
                  <a:lnTo>
                    <a:pt x="450" y="4537"/>
                  </a:lnTo>
                  <a:lnTo>
                    <a:pt x="452" y="4536"/>
                  </a:lnTo>
                  <a:lnTo>
                    <a:pt x="453" y="4534"/>
                  </a:lnTo>
                  <a:lnTo>
                    <a:pt x="457" y="4531"/>
                  </a:lnTo>
                  <a:lnTo>
                    <a:pt x="462" y="4529"/>
                  </a:lnTo>
                  <a:lnTo>
                    <a:pt x="464" y="4527"/>
                  </a:lnTo>
                  <a:lnTo>
                    <a:pt x="464" y="4524"/>
                  </a:lnTo>
                  <a:lnTo>
                    <a:pt x="470" y="4520"/>
                  </a:lnTo>
                  <a:lnTo>
                    <a:pt x="475" y="4517"/>
                  </a:lnTo>
                  <a:lnTo>
                    <a:pt x="475" y="4515"/>
                  </a:lnTo>
                  <a:lnTo>
                    <a:pt x="474" y="4512"/>
                  </a:lnTo>
                  <a:lnTo>
                    <a:pt x="467" y="4502"/>
                  </a:lnTo>
                  <a:lnTo>
                    <a:pt x="464" y="4496"/>
                  </a:lnTo>
                  <a:lnTo>
                    <a:pt x="464" y="4490"/>
                  </a:lnTo>
                  <a:lnTo>
                    <a:pt x="469" y="4491"/>
                  </a:lnTo>
                  <a:lnTo>
                    <a:pt x="474" y="4491"/>
                  </a:lnTo>
                  <a:lnTo>
                    <a:pt x="477" y="4491"/>
                  </a:lnTo>
                  <a:lnTo>
                    <a:pt x="481" y="4490"/>
                  </a:lnTo>
                  <a:lnTo>
                    <a:pt x="482" y="4483"/>
                  </a:lnTo>
                  <a:lnTo>
                    <a:pt x="484" y="4476"/>
                  </a:lnTo>
                  <a:lnTo>
                    <a:pt x="486" y="4469"/>
                  </a:lnTo>
                  <a:lnTo>
                    <a:pt x="487" y="4462"/>
                  </a:lnTo>
                  <a:lnTo>
                    <a:pt x="487" y="4459"/>
                  </a:lnTo>
                  <a:lnTo>
                    <a:pt x="491" y="4457"/>
                  </a:lnTo>
                  <a:lnTo>
                    <a:pt x="494" y="4456"/>
                  </a:lnTo>
                  <a:lnTo>
                    <a:pt x="498" y="4456"/>
                  </a:lnTo>
                  <a:lnTo>
                    <a:pt x="498" y="4483"/>
                  </a:lnTo>
                  <a:lnTo>
                    <a:pt x="505" y="4483"/>
                  </a:lnTo>
                  <a:lnTo>
                    <a:pt x="510" y="4483"/>
                  </a:lnTo>
                  <a:lnTo>
                    <a:pt x="511" y="4479"/>
                  </a:lnTo>
                  <a:lnTo>
                    <a:pt x="515" y="4476"/>
                  </a:lnTo>
                  <a:lnTo>
                    <a:pt x="516" y="4473"/>
                  </a:lnTo>
                  <a:lnTo>
                    <a:pt x="520" y="4469"/>
                  </a:lnTo>
                  <a:lnTo>
                    <a:pt x="525" y="4469"/>
                  </a:lnTo>
                  <a:lnTo>
                    <a:pt x="532" y="4469"/>
                  </a:lnTo>
                  <a:lnTo>
                    <a:pt x="539" y="4471"/>
                  </a:lnTo>
                  <a:lnTo>
                    <a:pt x="544" y="4469"/>
                  </a:lnTo>
                  <a:lnTo>
                    <a:pt x="552" y="4466"/>
                  </a:lnTo>
                  <a:lnTo>
                    <a:pt x="561" y="4462"/>
                  </a:lnTo>
                  <a:lnTo>
                    <a:pt x="566" y="4461"/>
                  </a:lnTo>
                  <a:lnTo>
                    <a:pt x="573" y="4462"/>
                  </a:lnTo>
                  <a:lnTo>
                    <a:pt x="576" y="4450"/>
                  </a:lnTo>
                  <a:lnTo>
                    <a:pt x="578" y="4438"/>
                  </a:lnTo>
                  <a:lnTo>
                    <a:pt x="581" y="4432"/>
                  </a:lnTo>
                  <a:lnTo>
                    <a:pt x="583" y="4428"/>
                  </a:lnTo>
                  <a:lnTo>
                    <a:pt x="588" y="4423"/>
                  </a:lnTo>
                  <a:lnTo>
                    <a:pt x="593" y="4421"/>
                  </a:lnTo>
                  <a:lnTo>
                    <a:pt x="600" y="4423"/>
                  </a:lnTo>
                  <a:lnTo>
                    <a:pt x="607" y="4425"/>
                  </a:lnTo>
                  <a:lnTo>
                    <a:pt x="612" y="4428"/>
                  </a:lnTo>
                  <a:lnTo>
                    <a:pt x="621" y="4428"/>
                  </a:lnTo>
                  <a:lnTo>
                    <a:pt x="622" y="4425"/>
                  </a:lnTo>
                  <a:lnTo>
                    <a:pt x="624" y="4423"/>
                  </a:lnTo>
                  <a:lnTo>
                    <a:pt x="627" y="4421"/>
                  </a:lnTo>
                  <a:lnTo>
                    <a:pt x="648" y="4421"/>
                  </a:lnTo>
                  <a:lnTo>
                    <a:pt x="653" y="4425"/>
                  </a:lnTo>
                  <a:lnTo>
                    <a:pt x="660" y="4427"/>
                  </a:lnTo>
                  <a:lnTo>
                    <a:pt x="665" y="4430"/>
                  </a:lnTo>
                  <a:lnTo>
                    <a:pt x="667" y="4432"/>
                  </a:lnTo>
                  <a:lnTo>
                    <a:pt x="668" y="4435"/>
                  </a:lnTo>
                  <a:lnTo>
                    <a:pt x="675" y="4435"/>
                  </a:lnTo>
                  <a:lnTo>
                    <a:pt x="682" y="4435"/>
                  </a:lnTo>
                  <a:lnTo>
                    <a:pt x="687" y="4437"/>
                  </a:lnTo>
                  <a:lnTo>
                    <a:pt x="689" y="4442"/>
                  </a:lnTo>
                  <a:lnTo>
                    <a:pt x="706" y="4442"/>
                  </a:lnTo>
                  <a:lnTo>
                    <a:pt x="713" y="4444"/>
                  </a:lnTo>
                  <a:lnTo>
                    <a:pt x="714" y="4445"/>
                  </a:lnTo>
                  <a:lnTo>
                    <a:pt x="716" y="4449"/>
                  </a:lnTo>
                  <a:lnTo>
                    <a:pt x="725" y="4454"/>
                  </a:lnTo>
                  <a:lnTo>
                    <a:pt x="730" y="4456"/>
                  </a:lnTo>
                  <a:lnTo>
                    <a:pt x="737" y="4456"/>
                  </a:lnTo>
                  <a:lnTo>
                    <a:pt x="737" y="4452"/>
                  </a:lnTo>
                  <a:lnTo>
                    <a:pt x="740" y="4449"/>
                  </a:lnTo>
                  <a:lnTo>
                    <a:pt x="745" y="4444"/>
                  </a:lnTo>
                  <a:lnTo>
                    <a:pt x="748" y="4442"/>
                  </a:lnTo>
                  <a:lnTo>
                    <a:pt x="750" y="4438"/>
                  </a:lnTo>
                  <a:lnTo>
                    <a:pt x="750" y="4435"/>
                  </a:lnTo>
                  <a:lnTo>
                    <a:pt x="750" y="4428"/>
                  </a:lnTo>
                  <a:lnTo>
                    <a:pt x="747" y="4427"/>
                  </a:lnTo>
                  <a:lnTo>
                    <a:pt x="745" y="4425"/>
                  </a:lnTo>
                  <a:lnTo>
                    <a:pt x="743" y="4418"/>
                  </a:lnTo>
                  <a:lnTo>
                    <a:pt x="745" y="4411"/>
                  </a:lnTo>
                  <a:lnTo>
                    <a:pt x="747" y="4410"/>
                  </a:lnTo>
                  <a:lnTo>
                    <a:pt x="750" y="4408"/>
                  </a:lnTo>
                  <a:lnTo>
                    <a:pt x="752" y="4413"/>
                  </a:lnTo>
                  <a:lnTo>
                    <a:pt x="754" y="4416"/>
                  </a:lnTo>
                  <a:lnTo>
                    <a:pt x="760" y="4421"/>
                  </a:lnTo>
                  <a:lnTo>
                    <a:pt x="767" y="4427"/>
                  </a:lnTo>
                  <a:lnTo>
                    <a:pt x="769" y="4430"/>
                  </a:lnTo>
                  <a:lnTo>
                    <a:pt x="771" y="4435"/>
                  </a:lnTo>
                  <a:lnTo>
                    <a:pt x="767" y="4440"/>
                  </a:lnTo>
                  <a:lnTo>
                    <a:pt x="766" y="4447"/>
                  </a:lnTo>
                  <a:lnTo>
                    <a:pt x="764" y="4454"/>
                  </a:lnTo>
                  <a:lnTo>
                    <a:pt x="764" y="4462"/>
                  </a:lnTo>
                  <a:lnTo>
                    <a:pt x="769" y="4466"/>
                  </a:lnTo>
                  <a:lnTo>
                    <a:pt x="776" y="4469"/>
                  </a:lnTo>
                  <a:lnTo>
                    <a:pt x="789" y="4474"/>
                  </a:lnTo>
                  <a:lnTo>
                    <a:pt x="805" y="4478"/>
                  </a:lnTo>
                  <a:lnTo>
                    <a:pt x="818" y="4483"/>
                  </a:lnTo>
                  <a:lnTo>
                    <a:pt x="818" y="4510"/>
                  </a:lnTo>
                  <a:lnTo>
                    <a:pt x="827" y="4515"/>
                  </a:lnTo>
                  <a:lnTo>
                    <a:pt x="832" y="4517"/>
                  </a:lnTo>
                  <a:lnTo>
                    <a:pt x="839" y="4517"/>
                  </a:lnTo>
                  <a:lnTo>
                    <a:pt x="842" y="4519"/>
                  </a:lnTo>
                  <a:lnTo>
                    <a:pt x="844" y="4522"/>
                  </a:lnTo>
                  <a:lnTo>
                    <a:pt x="846" y="4531"/>
                  </a:lnTo>
                  <a:lnTo>
                    <a:pt x="854" y="4534"/>
                  </a:lnTo>
                  <a:lnTo>
                    <a:pt x="863" y="4537"/>
                  </a:lnTo>
                  <a:lnTo>
                    <a:pt x="871" y="4541"/>
                  </a:lnTo>
                  <a:lnTo>
                    <a:pt x="880" y="4544"/>
                  </a:lnTo>
                  <a:lnTo>
                    <a:pt x="880" y="4510"/>
                  </a:lnTo>
                  <a:lnTo>
                    <a:pt x="883" y="4510"/>
                  </a:lnTo>
                  <a:lnTo>
                    <a:pt x="885" y="4508"/>
                  </a:lnTo>
                  <a:lnTo>
                    <a:pt x="885" y="4505"/>
                  </a:lnTo>
                  <a:lnTo>
                    <a:pt x="887" y="4503"/>
                  </a:lnTo>
                  <a:lnTo>
                    <a:pt x="890" y="4503"/>
                  </a:lnTo>
                  <a:lnTo>
                    <a:pt x="893" y="4503"/>
                  </a:lnTo>
                  <a:lnTo>
                    <a:pt x="897" y="4503"/>
                  </a:lnTo>
                  <a:lnTo>
                    <a:pt x="900" y="4503"/>
                  </a:lnTo>
                  <a:lnTo>
                    <a:pt x="902" y="4500"/>
                  </a:lnTo>
                  <a:lnTo>
                    <a:pt x="904" y="4496"/>
                  </a:lnTo>
                  <a:lnTo>
                    <a:pt x="905" y="4493"/>
                  </a:lnTo>
                  <a:lnTo>
                    <a:pt x="907" y="4490"/>
                  </a:lnTo>
                  <a:lnTo>
                    <a:pt x="914" y="4486"/>
                  </a:lnTo>
                  <a:lnTo>
                    <a:pt x="921" y="4483"/>
                  </a:lnTo>
                  <a:lnTo>
                    <a:pt x="922" y="4481"/>
                  </a:lnTo>
                  <a:lnTo>
                    <a:pt x="922" y="4479"/>
                  </a:lnTo>
                  <a:lnTo>
                    <a:pt x="924" y="4478"/>
                  </a:lnTo>
                  <a:lnTo>
                    <a:pt x="927" y="4476"/>
                  </a:lnTo>
                  <a:lnTo>
                    <a:pt x="934" y="4476"/>
                  </a:lnTo>
                  <a:lnTo>
                    <a:pt x="938" y="4454"/>
                  </a:lnTo>
                  <a:lnTo>
                    <a:pt x="939" y="4444"/>
                  </a:lnTo>
                  <a:lnTo>
                    <a:pt x="941" y="4435"/>
                  </a:lnTo>
                  <a:lnTo>
                    <a:pt x="943" y="4433"/>
                  </a:lnTo>
                  <a:lnTo>
                    <a:pt x="945" y="4433"/>
                  </a:lnTo>
                  <a:lnTo>
                    <a:pt x="946" y="4432"/>
                  </a:lnTo>
                  <a:lnTo>
                    <a:pt x="948" y="4428"/>
                  </a:lnTo>
                  <a:lnTo>
                    <a:pt x="950" y="4425"/>
                  </a:lnTo>
                  <a:lnTo>
                    <a:pt x="953" y="4420"/>
                  </a:lnTo>
                  <a:lnTo>
                    <a:pt x="955" y="4415"/>
                  </a:lnTo>
                  <a:lnTo>
                    <a:pt x="955" y="4408"/>
                  </a:lnTo>
                  <a:lnTo>
                    <a:pt x="950" y="4404"/>
                  </a:lnTo>
                  <a:lnTo>
                    <a:pt x="943" y="4403"/>
                  </a:lnTo>
                  <a:lnTo>
                    <a:pt x="938" y="4399"/>
                  </a:lnTo>
                  <a:lnTo>
                    <a:pt x="936" y="4398"/>
                  </a:lnTo>
                  <a:lnTo>
                    <a:pt x="934" y="4394"/>
                  </a:lnTo>
                  <a:lnTo>
                    <a:pt x="946" y="4394"/>
                  </a:lnTo>
                  <a:lnTo>
                    <a:pt x="958" y="4394"/>
                  </a:lnTo>
                  <a:lnTo>
                    <a:pt x="968" y="4392"/>
                  </a:lnTo>
                  <a:lnTo>
                    <a:pt x="975" y="4387"/>
                  </a:lnTo>
                  <a:lnTo>
                    <a:pt x="977" y="4381"/>
                  </a:lnTo>
                  <a:lnTo>
                    <a:pt x="977" y="4374"/>
                  </a:lnTo>
                  <a:lnTo>
                    <a:pt x="975" y="4367"/>
                  </a:lnTo>
                  <a:lnTo>
                    <a:pt x="972" y="4362"/>
                  </a:lnTo>
                  <a:lnTo>
                    <a:pt x="970" y="4357"/>
                  </a:lnTo>
                  <a:lnTo>
                    <a:pt x="968" y="4353"/>
                  </a:lnTo>
                  <a:lnTo>
                    <a:pt x="970" y="4350"/>
                  </a:lnTo>
                  <a:lnTo>
                    <a:pt x="975" y="4346"/>
                  </a:lnTo>
                  <a:lnTo>
                    <a:pt x="980" y="4348"/>
                  </a:lnTo>
                  <a:lnTo>
                    <a:pt x="982" y="4352"/>
                  </a:lnTo>
                  <a:lnTo>
                    <a:pt x="986" y="4363"/>
                  </a:lnTo>
                  <a:lnTo>
                    <a:pt x="987" y="4369"/>
                  </a:lnTo>
                  <a:lnTo>
                    <a:pt x="991" y="4372"/>
                  </a:lnTo>
                  <a:lnTo>
                    <a:pt x="996" y="4374"/>
                  </a:lnTo>
                  <a:lnTo>
                    <a:pt x="1003" y="4374"/>
                  </a:lnTo>
                  <a:lnTo>
                    <a:pt x="1020" y="4370"/>
                  </a:lnTo>
                  <a:lnTo>
                    <a:pt x="1037" y="4370"/>
                  </a:lnTo>
                  <a:lnTo>
                    <a:pt x="1071" y="4370"/>
                  </a:lnTo>
                  <a:lnTo>
                    <a:pt x="1107" y="4370"/>
                  </a:lnTo>
                  <a:lnTo>
                    <a:pt x="1126" y="4369"/>
                  </a:lnTo>
                  <a:lnTo>
                    <a:pt x="1146" y="4367"/>
                  </a:lnTo>
                  <a:lnTo>
                    <a:pt x="1148" y="4370"/>
                  </a:lnTo>
                  <a:lnTo>
                    <a:pt x="1151" y="4372"/>
                  </a:lnTo>
                  <a:lnTo>
                    <a:pt x="1160" y="4374"/>
                  </a:lnTo>
                  <a:lnTo>
                    <a:pt x="1160" y="4377"/>
                  </a:lnTo>
                  <a:lnTo>
                    <a:pt x="1161" y="4379"/>
                  </a:lnTo>
                  <a:lnTo>
                    <a:pt x="1166" y="4381"/>
                  </a:lnTo>
                  <a:lnTo>
                    <a:pt x="1172" y="4382"/>
                  </a:lnTo>
                  <a:lnTo>
                    <a:pt x="1173" y="4384"/>
                  </a:lnTo>
                  <a:lnTo>
                    <a:pt x="1173" y="4387"/>
                  </a:lnTo>
                  <a:lnTo>
                    <a:pt x="1178" y="4389"/>
                  </a:lnTo>
                  <a:lnTo>
                    <a:pt x="1180" y="4391"/>
                  </a:lnTo>
                  <a:lnTo>
                    <a:pt x="1180" y="4394"/>
                  </a:lnTo>
                  <a:lnTo>
                    <a:pt x="1189" y="4399"/>
                  </a:lnTo>
                  <a:lnTo>
                    <a:pt x="1195" y="4406"/>
                  </a:lnTo>
                  <a:lnTo>
                    <a:pt x="1202" y="4413"/>
                  </a:lnTo>
                  <a:lnTo>
                    <a:pt x="1207" y="4421"/>
                  </a:lnTo>
                  <a:lnTo>
                    <a:pt x="1216" y="4440"/>
                  </a:lnTo>
                  <a:lnTo>
                    <a:pt x="1219" y="4450"/>
                  </a:lnTo>
                  <a:lnTo>
                    <a:pt x="1221" y="4462"/>
                  </a:lnTo>
                  <a:lnTo>
                    <a:pt x="1226" y="4464"/>
                  </a:lnTo>
                  <a:lnTo>
                    <a:pt x="1228" y="4467"/>
                  </a:lnTo>
                  <a:lnTo>
                    <a:pt x="1231" y="4479"/>
                  </a:lnTo>
                  <a:lnTo>
                    <a:pt x="1233" y="4485"/>
                  </a:lnTo>
                  <a:lnTo>
                    <a:pt x="1236" y="4488"/>
                  </a:lnTo>
                  <a:lnTo>
                    <a:pt x="1241" y="4490"/>
                  </a:lnTo>
                  <a:lnTo>
                    <a:pt x="1248" y="4490"/>
                  </a:lnTo>
                  <a:lnTo>
                    <a:pt x="1247" y="4483"/>
                  </a:lnTo>
                  <a:lnTo>
                    <a:pt x="1247" y="4478"/>
                  </a:lnTo>
                  <a:lnTo>
                    <a:pt x="1250" y="4471"/>
                  </a:lnTo>
                  <a:lnTo>
                    <a:pt x="1255" y="4466"/>
                  </a:lnTo>
                  <a:lnTo>
                    <a:pt x="1255" y="4461"/>
                  </a:lnTo>
                  <a:lnTo>
                    <a:pt x="1255" y="4456"/>
                  </a:lnTo>
                  <a:lnTo>
                    <a:pt x="1250" y="4449"/>
                  </a:lnTo>
                  <a:lnTo>
                    <a:pt x="1250" y="4444"/>
                  </a:lnTo>
                  <a:lnTo>
                    <a:pt x="1252" y="4440"/>
                  </a:lnTo>
                  <a:lnTo>
                    <a:pt x="1253" y="4438"/>
                  </a:lnTo>
                  <a:lnTo>
                    <a:pt x="1262" y="4435"/>
                  </a:lnTo>
                  <a:lnTo>
                    <a:pt x="1277" y="4438"/>
                  </a:lnTo>
                  <a:lnTo>
                    <a:pt x="1291" y="4444"/>
                  </a:lnTo>
                  <a:lnTo>
                    <a:pt x="1306" y="4447"/>
                  </a:lnTo>
                  <a:lnTo>
                    <a:pt x="1323" y="4449"/>
                  </a:lnTo>
                  <a:lnTo>
                    <a:pt x="1327" y="4454"/>
                  </a:lnTo>
                  <a:lnTo>
                    <a:pt x="1330" y="4459"/>
                  </a:lnTo>
                  <a:lnTo>
                    <a:pt x="1335" y="4462"/>
                  </a:lnTo>
                  <a:lnTo>
                    <a:pt x="1344" y="4462"/>
                  </a:lnTo>
                  <a:lnTo>
                    <a:pt x="1347" y="4467"/>
                  </a:lnTo>
                  <a:lnTo>
                    <a:pt x="1351" y="4473"/>
                  </a:lnTo>
                  <a:lnTo>
                    <a:pt x="1356" y="4476"/>
                  </a:lnTo>
                  <a:lnTo>
                    <a:pt x="1364" y="4476"/>
                  </a:lnTo>
                  <a:lnTo>
                    <a:pt x="1368" y="4471"/>
                  </a:lnTo>
                  <a:lnTo>
                    <a:pt x="1369" y="4464"/>
                  </a:lnTo>
                  <a:lnTo>
                    <a:pt x="1371" y="4457"/>
                  </a:lnTo>
                  <a:lnTo>
                    <a:pt x="1371" y="4449"/>
                  </a:lnTo>
                  <a:lnTo>
                    <a:pt x="1378" y="4445"/>
                  </a:lnTo>
                  <a:lnTo>
                    <a:pt x="1378" y="4444"/>
                  </a:lnTo>
                  <a:lnTo>
                    <a:pt x="1378" y="4442"/>
                  </a:lnTo>
                  <a:lnTo>
                    <a:pt x="1376" y="4437"/>
                  </a:lnTo>
                  <a:lnTo>
                    <a:pt x="1371" y="4432"/>
                  </a:lnTo>
                  <a:lnTo>
                    <a:pt x="1366" y="4427"/>
                  </a:lnTo>
                  <a:lnTo>
                    <a:pt x="1364" y="4421"/>
                  </a:lnTo>
                  <a:lnTo>
                    <a:pt x="1364" y="4420"/>
                  </a:lnTo>
                  <a:lnTo>
                    <a:pt x="1364" y="4418"/>
                  </a:lnTo>
                  <a:lnTo>
                    <a:pt x="1371" y="4415"/>
                  </a:lnTo>
                  <a:lnTo>
                    <a:pt x="1385" y="4421"/>
                  </a:lnTo>
                  <a:lnTo>
                    <a:pt x="1400" y="4427"/>
                  </a:lnTo>
                  <a:lnTo>
                    <a:pt x="1419" y="4428"/>
                  </a:lnTo>
                  <a:lnTo>
                    <a:pt x="1439" y="4428"/>
                  </a:lnTo>
                  <a:lnTo>
                    <a:pt x="1448" y="4432"/>
                  </a:lnTo>
                  <a:lnTo>
                    <a:pt x="1455" y="4437"/>
                  </a:lnTo>
                  <a:lnTo>
                    <a:pt x="1463" y="4440"/>
                  </a:lnTo>
                  <a:lnTo>
                    <a:pt x="1468" y="4442"/>
                  </a:lnTo>
                  <a:lnTo>
                    <a:pt x="1473" y="4442"/>
                  </a:lnTo>
                  <a:lnTo>
                    <a:pt x="1490" y="4433"/>
                  </a:lnTo>
                  <a:lnTo>
                    <a:pt x="1511" y="4425"/>
                  </a:lnTo>
                  <a:lnTo>
                    <a:pt x="1531" y="4418"/>
                  </a:lnTo>
                  <a:lnTo>
                    <a:pt x="1555" y="4415"/>
                  </a:lnTo>
                  <a:lnTo>
                    <a:pt x="1559" y="4410"/>
                  </a:lnTo>
                  <a:lnTo>
                    <a:pt x="1560" y="4403"/>
                  </a:lnTo>
                  <a:lnTo>
                    <a:pt x="1562" y="4396"/>
                  </a:lnTo>
                  <a:lnTo>
                    <a:pt x="1562" y="4387"/>
                  </a:lnTo>
                  <a:lnTo>
                    <a:pt x="1562" y="4381"/>
                  </a:lnTo>
                  <a:lnTo>
                    <a:pt x="1566" y="4377"/>
                  </a:lnTo>
                  <a:lnTo>
                    <a:pt x="1569" y="4375"/>
                  </a:lnTo>
                  <a:lnTo>
                    <a:pt x="1576" y="4374"/>
                  </a:lnTo>
                  <a:lnTo>
                    <a:pt x="1576" y="4386"/>
                  </a:lnTo>
                  <a:lnTo>
                    <a:pt x="1576" y="4398"/>
                  </a:lnTo>
                  <a:lnTo>
                    <a:pt x="1578" y="4408"/>
                  </a:lnTo>
                  <a:lnTo>
                    <a:pt x="1583" y="4415"/>
                  </a:lnTo>
                  <a:lnTo>
                    <a:pt x="1590" y="4416"/>
                  </a:lnTo>
                  <a:lnTo>
                    <a:pt x="1596" y="4418"/>
                  </a:lnTo>
                  <a:lnTo>
                    <a:pt x="1600" y="4423"/>
                  </a:lnTo>
                  <a:lnTo>
                    <a:pt x="1603" y="4428"/>
                  </a:lnTo>
                  <a:lnTo>
                    <a:pt x="1610" y="4428"/>
                  </a:lnTo>
                  <a:lnTo>
                    <a:pt x="1613" y="4427"/>
                  </a:lnTo>
                  <a:lnTo>
                    <a:pt x="1619" y="4423"/>
                  </a:lnTo>
                  <a:lnTo>
                    <a:pt x="1624" y="4421"/>
                  </a:lnTo>
                  <a:lnTo>
                    <a:pt x="1625" y="4418"/>
                  </a:lnTo>
                  <a:lnTo>
                    <a:pt x="1627" y="4416"/>
                  </a:lnTo>
                  <a:lnTo>
                    <a:pt x="1629" y="4418"/>
                  </a:lnTo>
                  <a:lnTo>
                    <a:pt x="1630" y="4421"/>
                  </a:lnTo>
                  <a:lnTo>
                    <a:pt x="1630" y="4442"/>
                  </a:lnTo>
                  <a:lnTo>
                    <a:pt x="1637" y="4442"/>
                  </a:lnTo>
                  <a:lnTo>
                    <a:pt x="1642" y="4438"/>
                  </a:lnTo>
                  <a:lnTo>
                    <a:pt x="1646" y="4433"/>
                  </a:lnTo>
                  <a:lnTo>
                    <a:pt x="1648" y="4428"/>
                  </a:lnTo>
                  <a:lnTo>
                    <a:pt x="1651" y="4425"/>
                  </a:lnTo>
                  <a:lnTo>
                    <a:pt x="1656" y="4421"/>
                  </a:lnTo>
                  <a:lnTo>
                    <a:pt x="1661" y="4420"/>
                  </a:lnTo>
                  <a:lnTo>
                    <a:pt x="1671" y="4421"/>
                  </a:lnTo>
                  <a:lnTo>
                    <a:pt x="1671" y="4428"/>
                  </a:lnTo>
                  <a:lnTo>
                    <a:pt x="1680" y="4432"/>
                  </a:lnTo>
                  <a:lnTo>
                    <a:pt x="1682" y="4433"/>
                  </a:lnTo>
                  <a:lnTo>
                    <a:pt x="1683" y="4437"/>
                  </a:lnTo>
                  <a:lnTo>
                    <a:pt x="1682" y="4442"/>
                  </a:lnTo>
                  <a:lnTo>
                    <a:pt x="1678" y="4449"/>
                  </a:lnTo>
                  <a:lnTo>
                    <a:pt x="1678" y="4456"/>
                  </a:lnTo>
                  <a:lnTo>
                    <a:pt x="1682" y="4462"/>
                  </a:lnTo>
                  <a:lnTo>
                    <a:pt x="1685" y="4467"/>
                  </a:lnTo>
                  <a:lnTo>
                    <a:pt x="1685" y="4476"/>
                  </a:lnTo>
                  <a:lnTo>
                    <a:pt x="1699" y="4476"/>
                  </a:lnTo>
                  <a:lnTo>
                    <a:pt x="1699" y="4481"/>
                  </a:lnTo>
                  <a:lnTo>
                    <a:pt x="1700" y="4485"/>
                  </a:lnTo>
                  <a:lnTo>
                    <a:pt x="1702" y="4488"/>
                  </a:lnTo>
                  <a:lnTo>
                    <a:pt x="1705" y="4490"/>
                  </a:lnTo>
                  <a:lnTo>
                    <a:pt x="1707" y="4486"/>
                  </a:lnTo>
                  <a:lnTo>
                    <a:pt x="1711" y="4485"/>
                  </a:lnTo>
                  <a:lnTo>
                    <a:pt x="1719" y="4483"/>
                  </a:lnTo>
                  <a:lnTo>
                    <a:pt x="1719" y="4479"/>
                  </a:lnTo>
                  <a:lnTo>
                    <a:pt x="1721" y="4478"/>
                  </a:lnTo>
                  <a:lnTo>
                    <a:pt x="1726" y="4476"/>
                  </a:lnTo>
                  <a:lnTo>
                    <a:pt x="1734" y="4471"/>
                  </a:lnTo>
                  <a:lnTo>
                    <a:pt x="1740" y="4469"/>
                  </a:lnTo>
                  <a:lnTo>
                    <a:pt x="1746" y="4469"/>
                  </a:lnTo>
                  <a:lnTo>
                    <a:pt x="1753" y="4469"/>
                  </a:lnTo>
                  <a:lnTo>
                    <a:pt x="1760" y="4469"/>
                  </a:lnTo>
                  <a:lnTo>
                    <a:pt x="1769" y="4474"/>
                  </a:lnTo>
                  <a:lnTo>
                    <a:pt x="1779" y="4476"/>
                  </a:lnTo>
                  <a:lnTo>
                    <a:pt x="1786" y="4478"/>
                  </a:lnTo>
                  <a:lnTo>
                    <a:pt x="1794" y="4476"/>
                  </a:lnTo>
                  <a:lnTo>
                    <a:pt x="1828" y="4471"/>
                  </a:lnTo>
                  <a:lnTo>
                    <a:pt x="1845" y="4469"/>
                  </a:lnTo>
                  <a:lnTo>
                    <a:pt x="1864" y="4469"/>
                  </a:lnTo>
                  <a:lnTo>
                    <a:pt x="1867" y="4469"/>
                  </a:lnTo>
                  <a:lnTo>
                    <a:pt x="1876" y="4469"/>
                  </a:lnTo>
                  <a:lnTo>
                    <a:pt x="1885" y="4473"/>
                  </a:lnTo>
                  <a:lnTo>
                    <a:pt x="1895" y="4478"/>
                  </a:lnTo>
                  <a:lnTo>
                    <a:pt x="1903" y="4485"/>
                  </a:lnTo>
                  <a:lnTo>
                    <a:pt x="1907" y="4488"/>
                  </a:lnTo>
                  <a:lnTo>
                    <a:pt x="1910" y="4490"/>
                  </a:lnTo>
                  <a:lnTo>
                    <a:pt x="1915" y="4490"/>
                  </a:lnTo>
                  <a:lnTo>
                    <a:pt x="1919" y="4491"/>
                  </a:lnTo>
                  <a:lnTo>
                    <a:pt x="1931" y="4495"/>
                  </a:lnTo>
                  <a:lnTo>
                    <a:pt x="1934" y="4498"/>
                  </a:lnTo>
                  <a:lnTo>
                    <a:pt x="1937" y="4503"/>
                  </a:lnTo>
                  <a:lnTo>
                    <a:pt x="1944" y="4507"/>
                  </a:lnTo>
                  <a:lnTo>
                    <a:pt x="1951" y="4510"/>
                  </a:lnTo>
                  <a:lnTo>
                    <a:pt x="1954" y="4510"/>
                  </a:lnTo>
                  <a:lnTo>
                    <a:pt x="1958" y="4510"/>
                  </a:lnTo>
                  <a:lnTo>
                    <a:pt x="1958" y="4514"/>
                  </a:lnTo>
                  <a:lnTo>
                    <a:pt x="1958" y="4517"/>
                  </a:lnTo>
                  <a:lnTo>
                    <a:pt x="1966" y="4522"/>
                  </a:lnTo>
                  <a:lnTo>
                    <a:pt x="1971" y="4524"/>
                  </a:lnTo>
                  <a:lnTo>
                    <a:pt x="1978" y="4524"/>
                  </a:lnTo>
                  <a:lnTo>
                    <a:pt x="1985" y="4524"/>
                  </a:lnTo>
                  <a:lnTo>
                    <a:pt x="1990" y="4524"/>
                  </a:lnTo>
                  <a:lnTo>
                    <a:pt x="1995" y="4522"/>
                  </a:lnTo>
                  <a:lnTo>
                    <a:pt x="2004" y="4519"/>
                  </a:lnTo>
                  <a:lnTo>
                    <a:pt x="2011" y="4514"/>
                  </a:lnTo>
                  <a:lnTo>
                    <a:pt x="2019" y="4510"/>
                  </a:lnTo>
                  <a:lnTo>
                    <a:pt x="2028" y="4510"/>
                  </a:lnTo>
                  <a:lnTo>
                    <a:pt x="2035" y="4508"/>
                  </a:lnTo>
                  <a:lnTo>
                    <a:pt x="2040" y="4505"/>
                  </a:lnTo>
                  <a:lnTo>
                    <a:pt x="2047" y="4503"/>
                  </a:lnTo>
                  <a:lnTo>
                    <a:pt x="2081" y="4503"/>
                  </a:lnTo>
                  <a:lnTo>
                    <a:pt x="2082" y="4500"/>
                  </a:lnTo>
                  <a:lnTo>
                    <a:pt x="2084" y="4498"/>
                  </a:lnTo>
                  <a:lnTo>
                    <a:pt x="2091" y="4496"/>
                  </a:lnTo>
                  <a:lnTo>
                    <a:pt x="2108" y="4496"/>
                  </a:lnTo>
                  <a:lnTo>
                    <a:pt x="2110" y="4495"/>
                  </a:lnTo>
                  <a:lnTo>
                    <a:pt x="2111" y="4493"/>
                  </a:lnTo>
                  <a:lnTo>
                    <a:pt x="2115" y="4490"/>
                  </a:lnTo>
                  <a:lnTo>
                    <a:pt x="2120" y="4488"/>
                  </a:lnTo>
                  <a:lnTo>
                    <a:pt x="2122" y="4486"/>
                  </a:lnTo>
                  <a:lnTo>
                    <a:pt x="2122" y="4483"/>
                  </a:lnTo>
                  <a:lnTo>
                    <a:pt x="2149" y="4483"/>
                  </a:lnTo>
                  <a:lnTo>
                    <a:pt x="2152" y="4476"/>
                  </a:lnTo>
                  <a:lnTo>
                    <a:pt x="2158" y="4469"/>
                  </a:lnTo>
                  <a:lnTo>
                    <a:pt x="2161" y="4466"/>
                  </a:lnTo>
                  <a:lnTo>
                    <a:pt x="2166" y="4464"/>
                  </a:lnTo>
                  <a:lnTo>
                    <a:pt x="2171" y="4462"/>
                  </a:lnTo>
                  <a:lnTo>
                    <a:pt x="2176" y="4462"/>
                  </a:lnTo>
                  <a:lnTo>
                    <a:pt x="2181" y="4462"/>
                  </a:lnTo>
                  <a:lnTo>
                    <a:pt x="2187" y="4464"/>
                  </a:lnTo>
                  <a:lnTo>
                    <a:pt x="2195" y="4467"/>
                  </a:lnTo>
                  <a:lnTo>
                    <a:pt x="2204" y="4471"/>
                  </a:lnTo>
                  <a:lnTo>
                    <a:pt x="2210" y="4471"/>
                  </a:lnTo>
                  <a:lnTo>
                    <a:pt x="2217" y="4469"/>
                  </a:lnTo>
                  <a:lnTo>
                    <a:pt x="2221" y="4456"/>
                  </a:lnTo>
                  <a:lnTo>
                    <a:pt x="2226" y="4444"/>
                  </a:lnTo>
                  <a:lnTo>
                    <a:pt x="2234" y="4435"/>
                  </a:lnTo>
                  <a:lnTo>
                    <a:pt x="2245" y="4428"/>
                  </a:lnTo>
                  <a:lnTo>
                    <a:pt x="2250" y="4428"/>
                  </a:lnTo>
                  <a:lnTo>
                    <a:pt x="2255" y="4427"/>
                  </a:lnTo>
                  <a:lnTo>
                    <a:pt x="2263" y="4423"/>
                  </a:lnTo>
                  <a:lnTo>
                    <a:pt x="2272" y="4420"/>
                  </a:lnTo>
                  <a:lnTo>
                    <a:pt x="2279" y="4420"/>
                  </a:lnTo>
                  <a:lnTo>
                    <a:pt x="2285" y="4421"/>
                  </a:lnTo>
                  <a:lnTo>
                    <a:pt x="2287" y="4416"/>
                  </a:lnTo>
                  <a:lnTo>
                    <a:pt x="2291" y="4413"/>
                  </a:lnTo>
                  <a:lnTo>
                    <a:pt x="2296" y="4411"/>
                  </a:lnTo>
                  <a:lnTo>
                    <a:pt x="2301" y="4411"/>
                  </a:lnTo>
                  <a:lnTo>
                    <a:pt x="2313" y="4408"/>
                  </a:lnTo>
                  <a:lnTo>
                    <a:pt x="2316" y="4404"/>
                  </a:lnTo>
                  <a:lnTo>
                    <a:pt x="2320" y="4401"/>
                  </a:lnTo>
                  <a:lnTo>
                    <a:pt x="2326" y="4401"/>
                  </a:lnTo>
                  <a:lnTo>
                    <a:pt x="2332" y="4399"/>
                  </a:lnTo>
                  <a:lnTo>
                    <a:pt x="2335" y="4396"/>
                  </a:lnTo>
                  <a:lnTo>
                    <a:pt x="2338" y="4392"/>
                  </a:lnTo>
                  <a:lnTo>
                    <a:pt x="2345" y="4386"/>
                  </a:lnTo>
                  <a:lnTo>
                    <a:pt x="2349" y="4382"/>
                  </a:lnTo>
                  <a:lnTo>
                    <a:pt x="2354" y="4381"/>
                  </a:lnTo>
                  <a:lnTo>
                    <a:pt x="2354" y="4326"/>
                  </a:lnTo>
                  <a:lnTo>
                    <a:pt x="2362" y="4326"/>
                  </a:lnTo>
                  <a:lnTo>
                    <a:pt x="2367" y="4324"/>
                  </a:lnTo>
                  <a:lnTo>
                    <a:pt x="2371" y="4319"/>
                  </a:lnTo>
                  <a:lnTo>
                    <a:pt x="2372" y="4314"/>
                  </a:lnTo>
                  <a:lnTo>
                    <a:pt x="2378" y="4304"/>
                  </a:lnTo>
                  <a:lnTo>
                    <a:pt x="2381" y="4300"/>
                  </a:lnTo>
                  <a:lnTo>
                    <a:pt x="2388" y="4299"/>
                  </a:lnTo>
                  <a:lnTo>
                    <a:pt x="2388" y="4292"/>
                  </a:lnTo>
                  <a:lnTo>
                    <a:pt x="2391" y="4287"/>
                  </a:lnTo>
                  <a:lnTo>
                    <a:pt x="2396" y="4278"/>
                  </a:lnTo>
                  <a:lnTo>
                    <a:pt x="2400" y="4273"/>
                  </a:lnTo>
                  <a:lnTo>
                    <a:pt x="2403" y="4268"/>
                  </a:lnTo>
                  <a:lnTo>
                    <a:pt x="2403" y="4259"/>
                  </a:lnTo>
                  <a:lnTo>
                    <a:pt x="2401" y="4251"/>
                  </a:lnTo>
                  <a:lnTo>
                    <a:pt x="2395" y="4248"/>
                  </a:lnTo>
                  <a:lnTo>
                    <a:pt x="2386" y="4244"/>
                  </a:lnTo>
                  <a:lnTo>
                    <a:pt x="2376" y="4244"/>
                  </a:lnTo>
                  <a:lnTo>
                    <a:pt x="2364" y="4244"/>
                  </a:lnTo>
                  <a:lnTo>
                    <a:pt x="2342" y="4244"/>
                  </a:lnTo>
                  <a:lnTo>
                    <a:pt x="2320" y="4244"/>
                  </a:lnTo>
                  <a:lnTo>
                    <a:pt x="2318" y="4249"/>
                  </a:lnTo>
                  <a:lnTo>
                    <a:pt x="2316" y="4251"/>
                  </a:lnTo>
                  <a:lnTo>
                    <a:pt x="2313" y="4251"/>
                  </a:lnTo>
                  <a:lnTo>
                    <a:pt x="2301" y="4248"/>
                  </a:lnTo>
                  <a:lnTo>
                    <a:pt x="2291" y="4248"/>
                  </a:lnTo>
                  <a:lnTo>
                    <a:pt x="2282" y="4253"/>
                  </a:lnTo>
                  <a:lnTo>
                    <a:pt x="2272" y="4258"/>
                  </a:lnTo>
                  <a:lnTo>
                    <a:pt x="2270" y="4263"/>
                  </a:lnTo>
                  <a:lnTo>
                    <a:pt x="2268" y="4265"/>
                  </a:lnTo>
                  <a:lnTo>
                    <a:pt x="2265" y="4265"/>
                  </a:lnTo>
                  <a:lnTo>
                    <a:pt x="2258" y="4265"/>
                  </a:lnTo>
                  <a:lnTo>
                    <a:pt x="2251" y="4265"/>
                  </a:lnTo>
                  <a:lnTo>
                    <a:pt x="2246" y="4266"/>
                  </a:lnTo>
                  <a:lnTo>
                    <a:pt x="2245" y="4271"/>
                  </a:lnTo>
                  <a:lnTo>
                    <a:pt x="2243" y="4275"/>
                  </a:lnTo>
                  <a:lnTo>
                    <a:pt x="2239" y="4277"/>
                  </a:lnTo>
                  <a:lnTo>
                    <a:pt x="2236" y="4278"/>
                  </a:lnTo>
                  <a:lnTo>
                    <a:pt x="2231" y="4278"/>
                  </a:lnTo>
                  <a:lnTo>
                    <a:pt x="2233" y="4273"/>
                  </a:lnTo>
                  <a:lnTo>
                    <a:pt x="2234" y="4271"/>
                  </a:lnTo>
                  <a:lnTo>
                    <a:pt x="2238" y="4271"/>
                  </a:lnTo>
                  <a:lnTo>
                    <a:pt x="2238" y="4265"/>
                  </a:lnTo>
                  <a:lnTo>
                    <a:pt x="2238" y="4258"/>
                  </a:lnTo>
                  <a:lnTo>
                    <a:pt x="2236" y="4253"/>
                  </a:lnTo>
                  <a:lnTo>
                    <a:pt x="2231" y="4251"/>
                  </a:lnTo>
                  <a:lnTo>
                    <a:pt x="2226" y="4249"/>
                  </a:lnTo>
                  <a:lnTo>
                    <a:pt x="2224" y="4248"/>
                  </a:lnTo>
                  <a:lnTo>
                    <a:pt x="2224" y="4244"/>
                  </a:lnTo>
                  <a:lnTo>
                    <a:pt x="2217" y="4239"/>
                  </a:lnTo>
                  <a:lnTo>
                    <a:pt x="2207" y="4237"/>
                  </a:lnTo>
                  <a:lnTo>
                    <a:pt x="2195" y="4237"/>
                  </a:lnTo>
                  <a:lnTo>
                    <a:pt x="2183" y="4237"/>
                  </a:lnTo>
                  <a:lnTo>
                    <a:pt x="2181" y="4239"/>
                  </a:lnTo>
                  <a:lnTo>
                    <a:pt x="2180" y="4241"/>
                  </a:lnTo>
                  <a:lnTo>
                    <a:pt x="2176" y="4244"/>
                  </a:lnTo>
                  <a:lnTo>
                    <a:pt x="2171" y="4246"/>
                  </a:lnTo>
                  <a:lnTo>
                    <a:pt x="2170" y="4248"/>
                  </a:lnTo>
                  <a:lnTo>
                    <a:pt x="2170" y="4251"/>
                  </a:lnTo>
                  <a:lnTo>
                    <a:pt x="2161" y="4256"/>
                  </a:lnTo>
                  <a:lnTo>
                    <a:pt x="2156" y="4258"/>
                  </a:lnTo>
                  <a:lnTo>
                    <a:pt x="2149" y="4258"/>
                  </a:lnTo>
                  <a:lnTo>
                    <a:pt x="2142" y="4258"/>
                  </a:lnTo>
                  <a:lnTo>
                    <a:pt x="2135" y="4258"/>
                  </a:lnTo>
                  <a:lnTo>
                    <a:pt x="2130" y="4256"/>
                  </a:lnTo>
                  <a:lnTo>
                    <a:pt x="2129" y="4251"/>
                  </a:lnTo>
                  <a:lnTo>
                    <a:pt x="2129" y="4246"/>
                  </a:lnTo>
                  <a:lnTo>
                    <a:pt x="2132" y="4244"/>
                  </a:lnTo>
                  <a:lnTo>
                    <a:pt x="2135" y="4244"/>
                  </a:lnTo>
                  <a:lnTo>
                    <a:pt x="2142" y="4244"/>
                  </a:lnTo>
                  <a:lnTo>
                    <a:pt x="2147" y="4244"/>
                  </a:lnTo>
                  <a:lnTo>
                    <a:pt x="2152" y="4244"/>
                  </a:lnTo>
                  <a:lnTo>
                    <a:pt x="2156" y="4242"/>
                  </a:lnTo>
                  <a:lnTo>
                    <a:pt x="2156" y="4237"/>
                  </a:lnTo>
                  <a:lnTo>
                    <a:pt x="2163" y="4236"/>
                  </a:lnTo>
                  <a:lnTo>
                    <a:pt x="2170" y="4234"/>
                  </a:lnTo>
                  <a:lnTo>
                    <a:pt x="2175" y="4230"/>
                  </a:lnTo>
                  <a:lnTo>
                    <a:pt x="2183" y="4230"/>
                  </a:lnTo>
                  <a:lnTo>
                    <a:pt x="2183" y="4225"/>
                  </a:lnTo>
                  <a:lnTo>
                    <a:pt x="2181" y="4222"/>
                  </a:lnTo>
                  <a:lnTo>
                    <a:pt x="2180" y="4218"/>
                  </a:lnTo>
                  <a:lnTo>
                    <a:pt x="2176" y="4217"/>
                  </a:lnTo>
                  <a:lnTo>
                    <a:pt x="2171" y="4215"/>
                  </a:lnTo>
                  <a:lnTo>
                    <a:pt x="2170" y="4213"/>
                  </a:lnTo>
                  <a:lnTo>
                    <a:pt x="2170" y="4210"/>
                  </a:lnTo>
                  <a:lnTo>
                    <a:pt x="2163" y="4210"/>
                  </a:lnTo>
                  <a:lnTo>
                    <a:pt x="2156" y="4210"/>
                  </a:lnTo>
                  <a:lnTo>
                    <a:pt x="2151" y="4208"/>
                  </a:lnTo>
                  <a:lnTo>
                    <a:pt x="2149" y="4203"/>
                  </a:lnTo>
                  <a:lnTo>
                    <a:pt x="2159" y="4203"/>
                  </a:lnTo>
                  <a:lnTo>
                    <a:pt x="2170" y="4203"/>
                  </a:lnTo>
                  <a:lnTo>
                    <a:pt x="2176" y="4200"/>
                  </a:lnTo>
                  <a:lnTo>
                    <a:pt x="2183" y="4196"/>
                  </a:lnTo>
                  <a:lnTo>
                    <a:pt x="2185" y="4200"/>
                  </a:lnTo>
                  <a:lnTo>
                    <a:pt x="2187" y="4201"/>
                  </a:lnTo>
                  <a:lnTo>
                    <a:pt x="2193" y="4203"/>
                  </a:lnTo>
                  <a:lnTo>
                    <a:pt x="2210" y="4203"/>
                  </a:lnTo>
                  <a:lnTo>
                    <a:pt x="2216" y="4200"/>
                  </a:lnTo>
                  <a:lnTo>
                    <a:pt x="2221" y="4196"/>
                  </a:lnTo>
                  <a:lnTo>
                    <a:pt x="2224" y="4191"/>
                  </a:lnTo>
                  <a:lnTo>
                    <a:pt x="2231" y="4189"/>
                  </a:lnTo>
                  <a:lnTo>
                    <a:pt x="2234" y="4189"/>
                  </a:lnTo>
                  <a:lnTo>
                    <a:pt x="2238" y="4189"/>
                  </a:lnTo>
                  <a:lnTo>
                    <a:pt x="2243" y="4188"/>
                  </a:lnTo>
                  <a:lnTo>
                    <a:pt x="2248" y="4186"/>
                  </a:lnTo>
                  <a:lnTo>
                    <a:pt x="2255" y="4181"/>
                  </a:lnTo>
                  <a:lnTo>
                    <a:pt x="2258" y="4172"/>
                  </a:lnTo>
                  <a:lnTo>
                    <a:pt x="2260" y="4164"/>
                  </a:lnTo>
                  <a:lnTo>
                    <a:pt x="2262" y="4160"/>
                  </a:lnTo>
                  <a:lnTo>
                    <a:pt x="2268" y="4138"/>
                  </a:lnTo>
                  <a:lnTo>
                    <a:pt x="2270" y="4128"/>
                  </a:lnTo>
                  <a:lnTo>
                    <a:pt x="2272" y="4114"/>
                  </a:lnTo>
                  <a:lnTo>
                    <a:pt x="2265" y="4114"/>
                  </a:lnTo>
                  <a:lnTo>
                    <a:pt x="2260" y="4113"/>
                  </a:lnTo>
                  <a:lnTo>
                    <a:pt x="2256" y="4109"/>
                  </a:lnTo>
                  <a:lnTo>
                    <a:pt x="2251" y="4107"/>
                  </a:lnTo>
                  <a:lnTo>
                    <a:pt x="2248" y="4109"/>
                  </a:lnTo>
                  <a:lnTo>
                    <a:pt x="2241" y="4113"/>
                  </a:lnTo>
                  <a:lnTo>
                    <a:pt x="2227" y="4116"/>
                  </a:lnTo>
                  <a:lnTo>
                    <a:pt x="2219" y="4116"/>
                  </a:lnTo>
                  <a:lnTo>
                    <a:pt x="2212" y="4114"/>
                  </a:lnTo>
                  <a:lnTo>
                    <a:pt x="2207" y="4113"/>
                  </a:lnTo>
                  <a:lnTo>
                    <a:pt x="2204" y="4107"/>
                  </a:lnTo>
                  <a:lnTo>
                    <a:pt x="2217" y="4109"/>
                  </a:lnTo>
                  <a:lnTo>
                    <a:pt x="2229" y="4106"/>
                  </a:lnTo>
                  <a:lnTo>
                    <a:pt x="2239" y="4104"/>
                  </a:lnTo>
                  <a:lnTo>
                    <a:pt x="2251" y="4101"/>
                  </a:lnTo>
                  <a:lnTo>
                    <a:pt x="2251" y="4096"/>
                  </a:lnTo>
                  <a:lnTo>
                    <a:pt x="2253" y="4092"/>
                  </a:lnTo>
                  <a:lnTo>
                    <a:pt x="2255" y="4089"/>
                  </a:lnTo>
                  <a:lnTo>
                    <a:pt x="2258" y="4087"/>
                  </a:lnTo>
                  <a:lnTo>
                    <a:pt x="2262" y="4087"/>
                  </a:lnTo>
                  <a:lnTo>
                    <a:pt x="2263" y="4085"/>
                  </a:lnTo>
                  <a:lnTo>
                    <a:pt x="2265" y="4080"/>
                  </a:lnTo>
                  <a:lnTo>
                    <a:pt x="2268" y="4078"/>
                  </a:lnTo>
                  <a:lnTo>
                    <a:pt x="2270" y="4077"/>
                  </a:lnTo>
                  <a:lnTo>
                    <a:pt x="2272" y="4070"/>
                  </a:lnTo>
                  <a:lnTo>
                    <a:pt x="2274" y="4063"/>
                  </a:lnTo>
                  <a:lnTo>
                    <a:pt x="2275" y="4061"/>
                  </a:lnTo>
                  <a:lnTo>
                    <a:pt x="2279" y="4060"/>
                  </a:lnTo>
                  <a:lnTo>
                    <a:pt x="2282" y="4065"/>
                  </a:lnTo>
                  <a:lnTo>
                    <a:pt x="2285" y="4070"/>
                  </a:lnTo>
                  <a:lnTo>
                    <a:pt x="2289" y="4073"/>
                  </a:lnTo>
                  <a:lnTo>
                    <a:pt x="2292" y="4080"/>
                  </a:lnTo>
                  <a:lnTo>
                    <a:pt x="2289" y="4085"/>
                  </a:lnTo>
                  <a:lnTo>
                    <a:pt x="2287" y="4092"/>
                  </a:lnTo>
                  <a:lnTo>
                    <a:pt x="2285" y="4096"/>
                  </a:lnTo>
                  <a:lnTo>
                    <a:pt x="2287" y="4097"/>
                  </a:lnTo>
                  <a:lnTo>
                    <a:pt x="2289" y="4099"/>
                  </a:lnTo>
                  <a:lnTo>
                    <a:pt x="2292" y="4101"/>
                  </a:lnTo>
                  <a:lnTo>
                    <a:pt x="2294" y="4096"/>
                  </a:lnTo>
                  <a:lnTo>
                    <a:pt x="2297" y="4094"/>
                  </a:lnTo>
                  <a:lnTo>
                    <a:pt x="2301" y="4094"/>
                  </a:lnTo>
                  <a:lnTo>
                    <a:pt x="2304" y="4097"/>
                  </a:lnTo>
                  <a:lnTo>
                    <a:pt x="2314" y="4102"/>
                  </a:lnTo>
                  <a:lnTo>
                    <a:pt x="2320" y="4102"/>
                  </a:lnTo>
                  <a:lnTo>
                    <a:pt x="2326" y="4101"/>
                  </a:lnTo>
                  <a:lnTo>
                    <a:pt x="2330" y="4099"/>
                  </a:lnTo>
                  <a:lnTo>
                    <a:pt x="2333" y="4097"/>
                  </a:lnTo>
                  <a:lnTo>
                    <a:pt x="2335" y="4089"/>
                  </a:lnTo>
                  <a:lnTo>
                    <a:pt x="2337" y="4085"/>
                  </a:lnTo>
                  <a:lnTo>
                    <a:pt x="2338" y="4082"/>
                  </a:lnTo>
                  <a:lnTo>
                    <a:pt x="2342" y="4080"/>
                  </a:lnTo>
                  <a:lnTo>
                    <a:pt x="2347" y="4080"/>
                  </a:lnTo>
                  <a:lnTo>
                    <a:pt x="2349" y="4085"/>
                  </a:lnTo>
                  <a:lnTo>
                    <a:pt x="2350" y="4085"/>
                  </a:lnTo>
                  <a:lnTo>
                    <a:pt x="2352" y="4084"/>
                  </a:lnTo>
                  <a:lnTo>
                    <a:pt x="2354" y="4078"/>
                  </a:lnTo>
                  <a:lnTo>
                    <a:pt x="2354" y="4073"/>
                  </a:lnTo>
                  <a:lnTo>
                    <a:pt x="2357" y="4075"/>
                  </a:lnTo>
                  <a:lnTo>
                    <a:pt x="2360" y="4077"/>
                  </a:lnTo>
                  <a:lnTo>
                    <a:pt x="2362" y="4080"/>
                  </a:lnTo>
                  <a:lnTo>
                    <a:pt x="2367" y="4080"/>
                  </a:lnTo>
                  <a:lnTo>
                    <a:pt x="2366" y="4073"/>
                  </a:lnTo>
                  <a:lnTo>
                    <a:pt x="2364" y="4067"/>
                  </a:lnTo>
                  <a:lnTo>
                    <a:pt x="2359" y="4055"/>
                  </a:lnTo>
                  <a:lnTo>
                    <a:pt x="2352" y="4044"/>
                  </a:lnTo>
                  <a:lnTo>
                    <a:pt x="2347" y="4032"/>
                  </a:lnTo>
                  <a:lnTo>
                    <a:pt x="2342" y="4031"/>
                  </a:lnTo>
                  <a:lnTo>
                    <a:pt x="2340" y="4029"/>
                  </a:lnTo>
                  <a:lnTo>
                    <a:pt x="2340" y="4026"/>
                  </a:lnTo>
                  <a:lnTo>
                    <a:pt x="2326" y="4026"/>
                  </a:lnTo>
                  <a:lnTo>
                    <a:pt x="2321" y="4024"/>
                  </a:lnTo>
                  <a:lnTo>
                    <a:pt x="2320" y="4022"/>
                  </a:lnTo>
                  <a:lnTo>
                    <a:pt x="2320" y="4019"/>
                  </a:lnTo>
                  <a:lnTo>
                    <a:pt x="2332" y="4020"/>
                  </a:lnTo>
                  <a:lnTo>
                    <a:pt x="2337" y="4022"/>
                  </a:lnTo>
                  <a:lnTo>
                    <a:pt x="2338" y="4024"/>
                  </a:lnTo>
                  <a:lnTo>
                    <a:pt x="2340" y="4026"/>
                  </a:lnTo>
                  <a:lnTo>
                    <a:pt x="2345" y="4027"/>
                  </a:lnTo>
                  <a:lnTo>
                    <a:pt x="2347" y="4029"/>
                  </a:lnTo>
                  <a:lnTo>
                    <a:pt x="2347" y="4032"/>
                  </a:lnTo>
                  <a:lnTo>
                    <a:pt x="2354" y="4032"/>
                  </a:lnTo>
                  <a:lnTo>
                    <a:pt x="2357" y="4036"/>
                  </a:lnTo>
                  <a:lnTo>
                    <a:pt x="2362" y="4038"/>
                  </a:lnTo>
                  <a:lnTo>
                    <a:pt x="2367" y="4039"/>
                  </a:lnTo>
                  <a:lnTo>
                    <a:pt x="2367" y="4019"/>
                  </a:lnTo>
                  <a:lnTo>
                    <a:pt x="2359" y="4012"/>
                  </a:lnTo>
                  <a:lnTo>
                    <a:pt x="2349" y="4007"/>
                  </a:lnTo>
                  <a:lnTo>
                    <a:pt x="2345" y="4002"/>
                  </a:lnTo>
                  <a:lnTo>
                    <a:pt x="2343" y="3997"/>
                  </a:lnTo>
                  <a:lnTo>
                    <a:pt x="2340" y="3992"/>
                  </a:lnTo>
                  <a:lnTo>
                    <a:pt x="2340" y="3985"/>
                  </a:lnTo>
                  <a:lnTo>
                    <a:pt x="2349" y="3992"/>
                  </a:lnTo>
                  <a:lnTo>
                    <a:pt x="2357" y="3998"/>
                  </a:lnTo>
                  <a:lnTo>
                    <a:pt x="2362" y="4002"/>
                  </a:lnTo>
                  <a:lnTo>
                    <a:pt x="2364" y="4007"/>
                  </a:lnTo>
                  <a:lnTo>
                    <a:pt x="2366" y="4012"/>
                  </a:lnTo>
                  <a:lnTo>
                    <a:pt x="2367" y="4019"/>
                  </a:lnTo>
                  <a:lnTo>
                    <a:pt x="2372" y="4019"/>
                  </a:lnTo>
                  <a:lnTo>
                    <a:pt x="2374" y="4022"/>
                  </a:lnTo>
                  <a:lnTo>
                    <a:pt x="2374" y="4032"/>
                  </a:lnTo>
                  <a:lnTo>
                    <a:pt x="2374" y="4038"/>
                  </a:lnTo>
                  <a:lnTo>
                    <a:pt x="2376" y="4041"/>
                  </a:lnTo>
                  <a:lnTo>
                    <a:pt x="2381" y="4041"/>
                  </a:lnTo>
                  <a:lnTo>
                    <a:pt x="2388" y="4039"/>
                  </a:lnTo>
                  <a:lnTo>
                    <a:pt x="2391" y="4038"/>
                  </a:lnTo>
                  <a:lnTo>
                    <a:pt x="2393" y="4034"/>
                  </a:lnTo>
                  <a:lnTo>
                    <a:pt x="2395" y="4026"/>
                  </a:lnTo>
                  <a:lnTo>
                    <a:pt x="2415" y="4026"/>
                  </a:lnTo>
                  <a:lnTo>
                    <a:pt x="2418" y="4020"/>
                  </a:lnTo>
                  <a:lnTo>
                    <a:pt x="2420" y="4014"/>
                  </a:lnTo>
                  <a:lnTo>
                    <a:pt x="2424" y="4009"/>
                  </a:lnTo>
                  <a:lnTo>
                    <a:pt x="2425" y="4007"/>
                  </a:lnTo>
                  <a:lnTo>
                    <a:pt x="2429" y="4005"/>
                  </a:lnTo>
                  <a:lnTo>
                    <a:pt x="2456" y="4005"/>
                  </a:lnTo>
                  <a:lnTo>
                    <a:pt x="2458" y="4002"/>
                  </a:lnTo>
                  <a:lnTo>
                    <a:pt x="2459" y="3998"/>
                  </a:lnTo>
                  <a:lnTo>
                    <a:pt x="2465" y="3993"/>
                  </a:lnTo>
                  <a:lnTo>
                    <a:pt x="2468" y="3992"/>
                  </a:lnTo>
                  <a:lnTo>
                    <a:pt x="2473" y="3985"/>
                  </a:lnTo>
                  <a:lnTo>
                    <a:pt x="2478" y="3978"/>
                  </a:lnTo>
                  <a:lnTo>
                    <a:pt x="2482" y="3971"/>
                  </a:lnTo>
                  <a:lnTo>
                    <a:pt x="2487" y="3966"/>
                  </a:lnTo>
                  <a:lnTo>
                    <a:pt x="2490" y="3964"/>
                  </a:lnTo>
                  <a:lnTo>
                    <a:pt x="2490" y="3916"/>
                  </a:lnTo>
                  <a:lnTo>
                    <a:pt x="2493" y="3916"/>
                  </a:lnTo>
                  <a:lnTo>
                    <a:pt x="2499" y="3908"/>
                  </a:lnTo>
                  <a:lnTo>
                    <a:pt x="2505" y="3899"/>
                  </a:lnTo>
                  <a:lnTo>
                    <a:pt x="2507" y="3896"/>
                  </a:lnTo>
                  <a:lnTo>
                    <a:pt x="2511" y="3888"/>
                  </a:lnTo>
                  <a:lnTo>
                    <a:pt x="2516" y="3881"/>
                  </a:lnTo>
                  <a:lnTo>
                    <a:pt x="2517" y="3879"/>
                  </a:lnTo>
                  <a:lnTo>
                    <a:pt x="2522" y="3870"/>
                  </a:lnTo>
                  <a:lnTo>
                    <a:pt x="2526" y="3862"/>
                  </a:lnTo>
                  <a:lnTo>
                    <a:pt x="2531" y="3853"/>
                  </a:lnTo>
                  <a:lnTo>
                    <a:pt x="2534" y="3852"/>
                  </a:lnTo>
                  <a:lnTo>
                    <a:pt x="2538" y="3848"/>
                  </a:lnTo>
                  <a:lnTo>
                    <a:pt x="2538" y="3843"/>
                  </a:lnTo>
                  <a:lnTo>
                    <a:pt x="2538" y="3831"/>
                  </a:lnTo>
                  <a:lnTo>
                    <a:pt x="2540" y="3821"/>
                  </a:lnTo>
                  <a:lnTo>
                    <a:pt x="2543" y="3811"/>
                  </a:lnTo>
                  <a:lnTo>
                    <a:pt x="2545" y="3801"/>
                  </a:lnTo>
                  <a:lnTo>
                    <a:pt x="2540" y="3792"/>
                  </a:lnTo>
                  <a:lnTo>
                    <a:pt x="2538" y="3787"/>
                  </a:lnTo>
                  <a:lnTo>
                    <a:pt x="2538" y="3780"/>
                  </a:lnTo>
                  <a:lnTo>
                    <a:pt x="2540" y="3777"/>
                  </a:lnTo>
                  <a:lnTo>
                    <a:pt x="2541" y="3772"/>
                  </a:lnTo>
                  <a:lnTo>
                    <a:pt x="2548" y="3766"/>
                  </a:lnTo>
                  <a:lnTo>
                    <a:pt x="2550" y="3763"/>
                  </a:lnTo>
                  <a:lnTo>
                    <a:pt x="2551" y="3758"/>
                  </a:lnTo>
                  <a:lnTo>
                    <a:pt x="2553" y="3753"/>
                  </a:lnTo>
                  <a:lnTo>
                    <a:pt x="2551" y="3746"/>
                  </a:lnTo>
                  <a:lnTo>
                    <a:pt x="2551" y="3726"/>
                  </a:lnTo>
                  <a:close/>
                  <a:moveTo>
                    <a:pt x="1126" y="2641"/>
                  </a:moveTo>
                  <a:lnTo>
                    <a:pt x="1105" y="2641"/>
                  </a:lnTo>
                  <a:lnTo>
                    <a:pt x="1103" y="2644"/>
                  </a:lnTo>
                  <a:lnTo>
                    <a:pt x="1102" y="2646"/>
                  </a:lnTo>
                  <a:lnTo>
                    <a:pt x="1097" y="2647"/>
                  </a:lnTo>
                  <a:lnTo>
                    <a:pt x="1085" y="2647"/>
                  </a:lnTo>
                  <a:lnTo>
                    <a:pt x="1083" y="2651"/>
                  </a:lnTo>
                  <a:lnTo>
                    <a:pt x="1081" y="2654"/>
                  </a:lnTo>
                  <a:lnTo>
                    <a:pt x="1079" y="2658"/>
                  </a:lnTo>
                  <a:lnTo>
                    <a:pt x="1078" y="2661"/>
                  </a:lnTo>
                  <a:lnTo>
                    <a:pt x="1074" y="2663"/>
                  </a:lnTo>
                  <a:lnTo>
                    <a:pt x="1071" y="2664"/>
                  </a:lnTo>
                  <a:lnTo>
                    <a:pt x="1068" y="2666"/>
                  </a:lnTo>
                  <a:lnTo>
                    <a:pt x="1064" y="2668"/>
                  </a:lnTo>
                  <a:lnTo>
                    <a:pt x="1061" y="2673"/>
                  </a:lnTo>
                  <a:lnTo>
                    <a:pt x="1059" y="2680"/>
                  </a:lnTo>
                  <a:lnTo>
                    <a:pt x="1056" y="2685"/>
                  </a:lnTo>
                  <a:lnTo>
                    <a:pt x="1054" y="2687"/>
                  </a:lnTo>
                  <a:lnTo>
                    <a:pt x="1050" y="2688"/>
                  </a:lnTo>
                  <a:lnTo>
                    <a:pt x="1049" y="2692"/>
                  </a:lnTo>
                  <a:lnTo>
                    <a:pt x="1047" y="2695"/>
                  </a:lnTo>
                  <a:lnTo>
                    <a:pt x="1044" y="2699"/>
                  </a:lnTo>
                  <a:lnTo>
                    <a:pt x="1044" y="2702"/>
                  </a:lnTo>
                  <a:lnTo>
                    <a:pt x="1037" y="2702"/>
                  </a:lnTo>
                  <a:lnTo>
                    <a:pt x="1032" y="2704"/>
                  </a:lnTo>
                  <a:lnTo>
                    <a:pt x="1028" y="2707"/>
                  </a:lnTo>
                  <a:lnTo>
                    <a:pt x="1025" y="2711"/>
                  </a:lnTo>
                  <a:lnTo>
                    <a:pt x="1018" y="2717"/>
                  </a:lnTo>
                  <a:lnTo>
                    <a:pt x="1015" y="2721"/>
                  </a:lnTo>
                  <a:lnTo>
                    <a:pt x="1009" y="2722"/>
                  </a:lnTo>
                  <a:lnTo>
                    <a:pt x="1009" y="2729"/>
                  </a:lnTo>
                  <a:lnTo>
                    <a:pt x="1008" y="2736"/>
                  </a:lnTo>
                  <a:lnTo>
                    <a:pt x="1001" y="2745"/>
                  </a:lnTo>
                  <a:lnTo>
                    <a:pt x="994" y="2753"/>
                  </a:lnTo>
                  <a:lnTo>
                    <a:pt x="989" y="2763"/>
                  </a:lnTo>
                  <a:lnTo>
                    <a:pt x="999" y="2767"/>
                  </a:lnTo>
                  <a:lnTo>
                    <a:pt x="1011" y="2768"/>
                  </a:lnTo>
                  <a:lnTo>
                    <a:pt x="1021" y="2772"/>
                  </a:lnTo>
                  <a:lnTo>
                    <a:pt x="1037" y="2770"/>
                  </a:lnTo>
                  <a:lnTo>
                    <a:pt x="1038" y="2768"/>
                  </a:lnTo>
                  <a:lnTo>
                    <a:pt x="1040" y="2767"/>
                  </a:lnTo>
                  <a:lnTo>
                    <a:pt x="1044" y="2763"/>
                  </a:lnTo>
                  <a:lnTo>
                    <a:pt x="1049" y="2762"/>
                  </a:lnTo>
                  <a:lnTo>
                    <a:pt x="1050" y="2760"/>
                  </a:lnTo>
                  <a:lnTo>
                    <a:pt x="1050" y="2757"/>
                  </a:lnTo>
                  <a:lnTo>
                    <a:pt x="1057" y="2757"/>
                  </a:lnTo>
                  <a:lnTo>
                    <a:pt x="1061" y="2755"/>
                  </a:lnTo>
                  <a:lnTo>
                    <a:pt x="1066" y="2751"/>
                  </a:lnTo>
                  <a:lnTo>
                    <a:pt x="1071" y="2750"/>
                  </a:lnTo>
                  <a:lnTo>
                    <a:pt x="1073" y="2745"/>
                  </a:lnTo>
                  <a:lnTo>
                    <a:pt x="1076" y="2741"/>
                  </a:lnTo>
                  <a:lnTo>
                    <a:pt x="1085" y="2736"/>
                  </a:lnTo>
                  <a:lnTo>
                    <a:pt x="1088" y="2736"/>
                  </a:lnTo>
                  <a:lnTo>
                    <a:pt x="1091" y="2736"/>
                  </a:lnTo>
                  <a:lnTo>
                    <a:pt x="1091" y="2733"/>
                  </a:lnTo>
                  <a:lnTo>
                    <a:pt x="1091" y="2729"/>
                  </a:lnTo>
                  <a:lnTo>
                    <a:pt x="1095" y="2729"/>
                  </a:lnTo>
                  <a:lnTo>
                    <a:pt x="1098" y="2729"/>
                  </a:lnTo>
                  <a:lnTo>
                    <a:pt x="1098" y="2726"/>
                  </a:lnTo>
                  <a:lnTo>
                    <a:pt x="1098" y="2722"/>
                  </a:lnTo>
                  <a:lnTo>
                    <a:pt x="1102" y="2722"/>
                  </a:lnTo>
                  <a:lnTo>
                    <a:pt x="1105" y="2722"/>
                  </a:lnTo>
                  <a:lnTo>
                    <a:pt x="1105" y="2719"/>
                  </a:lnTo>
                  <a:lnTo>
                    <a:pt x="1105" y="2716"/>
                  </a:lnTo>
                  <a:lnTo>
                    <a:pt x="1108" y="2716"/>
                  </a:lnTo>
                  <a:lnTo>
                    <a:pt x="1112" y="2716"/>
                  </a:lnTo>
                  <a:lnTo>
                    <a:pt x="1115" y="2712"/>
                  </a:lnTo>
                  <a:lnTo>
                    <a:pt x="1117" y="2707"/>
                  </a:lnTo>
                  <a:lnTo>
                    <a:pt x="1120" y="2704"/>
                  </a:lnTo>
                  <a:lnTo>
                    <a:pt x="1126" y="2702"/>
                  </a:lnTo>
                  <a:lnTo>
                    <a:pt x="1127" y="2695"/>
                  </a:lnTo>
                  <a:lnTo>
                    <a:pt x="1126" y="2690"/>
                  </a:lnTo>
                  <a:lnTo>
                    <a:pt x="1124" y="2683"/>
                  </a:lnTo>
                  <a:lnTo>
                    <a:pt x="1119" y="2678"/>
                  </a:lnTo>
                  <a:lnTo>
                    <a:pt x="1119" y="2673"/>
                  </a:lnTo>
                  <a:lnTo>
                    <a:pt x="1119" y="2668"/>
                  </a:lnTo>
                  <a:lnTo>
                    <a:pt x="1119" y="2661"/>
                  </a:lnTo>
                  <a:lnTo>
                    <a:pt x="1122" y="2654"/>
                  </a:lnTo>
                  <a:lnTo>
                    <a:pt x="1126" y="2649"/>
                  </a:lnTo>
                  <a:lnTo>
                    <a:pt x="1126" y="2641"/>
                  </a:lnTo>
                  <a:close/>
                  <a:moveTo>
                    <a:pt x="1651" y="4435"/>
                  </a:moveTo>
                  <a:lnTo>
                    <a:pt x="1651" y="4449"/>
                  </a:lnTo>
                  <a:lnTo>
                    <a:pt x="1658" y="4449"/>
                  </a:lnTo>
                  <a:lnTo>
                    <a:pt x="1661" y="4450"/>
                  </a:lnTo>
                  <a:lnTo>
                    <a:pt x="1665" y="4452"/>
                  </a:lnTo>
                  <a:lnTo>
                    <a:pt x="1666" y="4456"/>
                  </a:lnTo>
                  <a:lnTo>
                    <a:pt x="1671" y="4456"/>
                  </a:lnTo>
                  <a:lnTo>
                    <a:pt x="1671" y="4428"/>
                  </a:lnTo>
                  <a:lnTo>
                    <a:pt x="1665" y="4428"/>
                  </a:lnTo>
                  <a:lnTo>
                    <a:pt x="1659" y="4432"/>
                  </a:lnTo>
                  <a:lnTo>
                    <a:pt x="1656" y="4433"/>
                  </a:lnTo>
                  <a:lnTo>
                    <a:pt x="1651" y="4435"/>
                  </a:lnTo>
                  <a:close/>
                  <a:moveTo>
                    <a:pt x="27" y="4510"/>
                  </a:moveTo>
                  <a:lnTo>
                    <a:pt x="27" y="4507"/>
                  </a:lnTo>
                  <a:lnTo>
                    <a:pt x="27" y="4503"/>
                  </a:lnTo>
                  <a:lnTo>
                    <a:pt x="24" y="4500"/>
                  </a:lnTo>
                  <a:lnTo>
                    <a:pt x="20" y="4496"/>
                  </a:lnTo>
                  <a:lnTo>
                    <a:pt x="13" y="4496"/>
                  </a:lnTo>
                  <a:lnTo>
                    <a:pt x="8" y="4498"/>
                  </a:lnTo>
                  <a:lnTo>
                    <a:pt x="0" y="4503"/>
                  </a:lnTo>
                  <a:lnTo>
                    <a:pt x="0" y="4507"/>
                  </a:lnTo>
                  <a:lnTo>
                    <a:pt x="0" y="4510"/>
                  </a:lnTo>
                  <a:lnTo>
                    <a:pt x="0" y="4514"/>
                  </a:lnTo>
                  <a:lnTo>
                    <a:pt x="0" y="4517"/>
                  </a:lnTo>
                  <a:lnTo>
                    <a:pt x="1" y="4517"/>
                  </a:lnTo>
                  <a:lnTo>
                    <a:pt x="6" y="4517"/>
                  </a:lnTo>
                  <a:lnTo>
                    <a:pt x="10" y="4517"/>
                  </a:lnTo>
                  <a:lnTo>
                    <a:pt x="13" y="4517"/>
                  </a:lnTo>
                  <a:lnTo>
                    <a:pt x="18" y="4520"/>
                  </a:lnTo>
                  <a:lnTo>
                    <a:pt x="25" y="4522"/>
                  </a:lnTo>
                  <a:lnTo>
                    <a:pt x="30" y="4522"/>
                  </a:lnTo>
                  <a:lnTo>
                    <a:pt x="32" y="4520"/>
                  </a:lnTo>
                  <a:lnTo>
                    <a:pt x="34" y="4517"/>
                  </a:lnTo>
                  <a:lnTo>
                    <a:pt x="29" y="4515"/>
                  </a:lnTo>
                  <a:lnTo>
                    <a:pt x="27" y="4514"/>
                  </a:lnTo>
                  <a:lnTo>
                    <a:pt x="27" y="4510"/>
                  </a:lnTo>
                  <a:close/>
                  <a:moveTo>
                    <a:pt x="34" y="4462"/>
                  </a:moveTo>
                  <a:lnTo>
                    <a:pt x="34" y="4461"/>
                  </a:lnTo>
                  <a:lnTo>
                    <a:pt x="32" y="4459"/>
                  </a:lnTo>
                  <a:lnTo>
                    <a:pt x="27" y="4457"/>
                  </a:lnTo>
                  <a:lnTo>
                    <a:pt x="24" y="4457"/>
                  </a:lnTo>
                  <a:lnTo>
                    <a:pt x="22" y="4459"/>
                  </a:lnTo>
                  <a:lnTo>
                    <a:pt x="20" y="4462"/>
                  </a:lnTo>
                  <a:lnTo>
                    <a:pt x="24" y="4462"/>
                  </a:lnTo>
                  <a:lnTo>
                    <a:pt x="25" y="4464"/>
                  </a:lnTo>
                  <a:lnTo>
                    <a:pt x="27" y="4469"/>
                  </a:lnTo>
                  <a:lnTo>
                    <a:pt x="30" y="4473"/>
                  </a:lnTo>
                  <a:lnTo>
                    <a:pt x="32" y="4474"/>
                  </a:lnTo>
                  <a:lnTo>
                    <a:pt x="34" y="4476"/>
                  </a:lnTo>
                  <a:lnTo>
                    <a:pt x="34" y="4471"/>
                  </a:lnTo>
                  <a:lnTo>
                    <a:pt x="37" y="4471"/>
                  </a:lnTo>
                  <a:lnTo>
                    <a:pt x="46" y="4474"/>
                  </a:lnTo>
                  <a:lnTo>
                    <a:pt x="51" y="4478"/>
                  </a:lnTo>
                  <a:lnTo>
                    <a:pt x="56" y="4478"/>
                  </a:lnTo>
                  <a:lnTo>
                    <a:pt x="58" y="4478"/>
                  </a:lnTo>
                  <a:lnTo>
                    <a:pt x="59" y="4476"/>
                  </a:lnTo>
                  <a:lnTo>
                    <a:pt x="61" y="4469"/>
                  </a:lnTo>
                  <a:lnTo>
                    <a:pt x="54" y="4467"/>
                  </a:lnTo>
                  <a:lnTo>
                    <a:pt x="49" y="4464"/>
                  </a:lnTo>
                  <a:lnTo>
                    <a:pt x="42" y="4462"/>
                  </a:lnTo>
                  <a:lnTo>
                    <a:pt x="34" y="4462"/>
                  </a:lnTo>
                  <a:close/>
                  <a:moveTo>
                    <a:pt x="1625" y="4466"/>
                  </a:moveTo>
                  <a:lnTo>
                    <a:pt x="1615" y="4457"/>
                  </a:lnTo>
                  <a:lnTo>
                    <a:pt x="1601" y="4447"/>
                  </a:lnTo>
                  <a:lnTo>
                    <a:pt x="1598" y="4445"/>
                  </a:lnTo>
                  <a:lnTo>
                    <a:pt x="1584" y="4438"/>
                  </a:lnTo>
                  <a:lnTo>
                    <a:pt x="1584" y="4437"/>
                  </a:lnTo>
                  <a:lnTo>
                    <a:pt x="1583" y="4435"/>
                  </a:lnTo>
                  <a:lnTo>
                    <a:pt x="1578" y="4437"/>
                  </a:lnTo>
                  <a:lnTo>
                    <a:pt x="1574" y="4435"/>
                  </a:lnTo>
                  <a:lnTo>
                    <a:pt x="1567" y="4430"/>
                  </a:lnTo>
                  <a:lnTo>
                    <a:pt x="1562" y="4427"/>
                  </a:lnTo>
                  <a:lnTo>
                    <a:pt x="1559" y="4427"/>
                  </a:lnTo>
                  <a:lnTo>
                    <a:pt x="1554" y="4430"/>
                  </a:lnTo>
                  <a:lnTo>
                    <a:pt x="1549" y="4435"/>
                  </a:lnTo>
                  <a:lnTo>
                    <a:pt x="1545" y="4435"/>
                  </a:lnTo>
                  <a:lnTo>
                    <a:pt x="1542" y="4435"/>
                  </a:lnTo>
                  <a:lnTo>
                    <a:pt x="1537" y="4437"/>
                  </a:lnTo>
                  <a:lnTo>
                    <a:pt x="1535" y="4438"/>
                  </a:lnTo>
                  <a:lnTo>
                    <a:pt x="1531" y="4440"/>
                  </a:lnTo>
                  <a:lnTo>
                    <a:pt x="1528" y="4442"/>
                  </a:lnTo>
                  <a:lnTo>
                    <a:pt x="1516" y="4442"/>
                  </a:lnTo>
                  <a:lnTo>
                    <a:pt x="1504" y="4444"/>
                  </a:lnTo>
                  <a:lnTo>
                    <a:pt x="1501" y="4445"/>
                  </a:lnTo>
                  <a:lnTo>
                    <a:pt x="1497" y="4447"/>
                  </a:lnTo>
                  <a:lnTo>
                    <a:pt x="1496" y="4450"/>
                  </a:lnTo>
                  <a:lnTo>
                    <a:pt x="1494" y="4456"/>
                  </a:lnTo>
                  <a:lnTo>
                    <a:pt x="1497" y="4457"/>
                  </a:lnTo>
                  <a:lnTo>
                    <a:pt x="1501" y="4459"/>
                  </a:lnTo>
                  <a:lnTo>
                    <a:pt x="1506" y="4464"/>
                  </a:lnTo>
                  <a:lnTo>
                    <a:pt x="1509" y="4466"/>
                  </a:lnTo>
                  <a:lnTo>
                    <a:pt x="1514" y="4473"/>
                  </a:lnTo>
                  <a:lnTo>
                    <a:pt x="1523" y="4478"/>
                  </a:lnTo>
                  <a:lnTo>
                    <a:pt x="1537" y="4485"/>
                  </a:lnTo>
                  <a:lnTo>
                    <a:pt x="1538" y="4488"/>
                  </a:lnTo>
                  <a:lnTo>
                    <a:pt x="1540" y="4496"/>
                  </a:lnTo>
                  <a:lnTo>
                    <a:pt x="1543" y="4507"/>
                  </a:lnTo>
                  <a:lnTo>
                    <a:pt x="1545" y="4510"/>
                  </a:lnTo>
                  <a:lnTo>
                    <a:pt x="1547" y="4514"/>
                  </a:lnTo>
                  <a:lnTo>
                    <a:pt x="1550" y="4515"/>
                  </a:lnTo>
                  <a:lnTo>
                    <a:pt x="1555" y="4517"/>
                  </a:lnTo>
                  <a:lnTo>
                    <a:pt x="1557" y="4512"/>
                  </a:lnTo>
                  <a:lnTo>
                    <a:pt x="1562" y="4510"/>
                  </a:lnTo>
                  <a:lnTo>
                    <a:pt x="1569" y="4510"/>
                  </a:lnTo>
                  <a:lnTo>
                    <a:pt x="1576" y="4510"/>
                  </a:lnTo>
                  <a:lnTo>
                    <a:pt x="1579" y="4510"/>
                  </a:lnTo>
                  <a:lnTo>
                    <a:pt x="1581" y="4508"/>
                  </a:lnTo>
                  <a:lnTo>
                    <a:pt x="1584" y="4505"/>
                  </a:lnTo>
                  <a:lnTo>
                    <a:pt x="1590" y="4502"/>
                  </a:lnTo>
                  <a:lnTo>
                    <a:pt x="1600" y="4500"/>
                  </a:lnTo>
                  <a:lnTo>
                    <a:pt x="1608" y="4496"/>
                  </a:lnTo>
                  <a:lnTo>
                    <a:pt x="1610" y="4493"/>
                  </a:lnTo>
                  <a:lnTo>
                    <a:pt x="1610" y="4490"/>
                  </a:lnTo>
                  <a:lnTo>
                    <a:pt x="1613" y="4490"/>
                  </a:lnTo>
                  <a:lnTo>
                    <a:pt x="1622" y="4488"/>
                  </a:lnTo>
                  <a:lnTo>
                    <a:pt x="1630" y="4483"/>
                  </a:lnTo>
                  <a:lnTo>
                    <a:pt x="1630" y="4474"/>
                  </a:lnTo>
                  <a:lnTo>
                    <a:pt x="1627" y="4469"/>
                  </a:lnTo>
                  <a:lnTo>
                    <a:pt x="1625" y="4466"/>
                  </a:lnTo>
                  <a:close/>
                  <a:moveTo>
                    <a:pt x="1119" y="4913"/>
                  </a:moveTo>
                  <a:lnTo>
                    <a:pt x="1117" y="4918"/>
                  </a:lnTo>
                  <a:lnTo>
                    <a:pt x="1114" y="4921"/>
                  </a:lnTo>
                  <a:lnTo>
                    <a:pt x="1105" y="4926"/>
                  </a:lnTo>
                  <a:lnTo>
                    <a:pt x="1098" y="4926"/>
                  </a:lnTo>
                  <a:lnTo>
                    <a:pt x="1093" y="4928"/>
                  </a:lnTo>
                  <a:lnTo>
                    <a:pt x="1085" y="4933"/>
                  </a:lnTo>
                  <a:lnTo>
                    <a:pt x="1076" y="4938"/>
                  </a:lnTo>
                  <a:lnTo>
                    <a:pt x="1071" y="4940"/>
                  </a:lnTo>
                  <a:lnTo>
                    <a:pt x="1064" y="4940"/>
                  </a:lnTo>
                  <a:lnTo>
                    <a:pt x="1064" y="4947"/>
                  </a:lnTo>
                  <a:lnTo>
                    <a:pt x="1066" y="4950"/>
                  </a:lnTo>
                  <a:lnTo>
                    <a:pt x="1069" y="4954"/>
                  </a:lnTo>
                  <a:lnTo>
                    <a:pt x="1073" y="4955"/>
                  </a:lnTo>
                  <a:lnTo>
                    <a:pt x="1076" y="4957"/>
                  </a:lnTo>
                  <a:lnTo>
                    <a:pt x="1079" y="4960"/>
                  </a:lnTo>
                  <a:lnTo>
                    <a:pt x="1079" y="4966"/>
                  </a:lnTo>
                  <a:lnTo>
                    <a:pt x="1078" y="4974"/>
                  </a:lnTo>
                  <a:lnTo>
                    <a:pt x="1085" y="4974"/>
                  </a:lnTo>
                  <a:lnTo>
                    <a:pt x="1090" y="4974"/>
                  </a:lnTo>
                  <a:lnTo>
                    <a:pt x="1091" y="4971"/>
                  </a:lnTo>
                  <a:lnTo>
                    <a:pt x="1095" y="4967"/>
                  </a:lnTo>
                  <a:lnTo>
                    <a:pt x="1097" y="4964"/>
                  </a:lnTo>
                  <a:lnTo>
                    <a:pt x="1100" y="4960"/>
                  </a:lnTo>
                  <a:lnTo>
                    <a:pt x="1105" y="4960"/>
                  </a:lnTo>
                  <a:lnTo>
                    <a:pt x="1112" y="4960"/>
                  </a:lnTo>
                  <a:lnTo>
                    <a:pt x="1112" y="4954"/>
                  </a:lnTo>
                  <a:lnTo>
                    <a:pt x="1112" y="4949"/>
                  </a:lnTo>
                  <a:lnTo>
                    <a:pt x="1115" y="4947"/>
                  </a:lnTo>
                  <a:lnTo>
                    <a:pt x="1119" y="4943"/>
                  </a:lnTo>
                  <a:lnTo>
                    <a:pt x="1122" y="4942"/>
                  </a:lnTo>
                  <a:lnTo>
                    <a:pt x="1126" y="4938"/>
                  </a:lnTo>
                  <a:lnTo>
                    <a:pt x="1126" y="4933"/>
                  </a:lnTo>
                  <a:lnTo>
                    <a:pt x="1126" y="4926"/>
                  </a:lnTo>
                  <a:lnTo>
                    <a:pt x="1124" y="4918"/>
                  </a:lnTo>
                  <a:lnTo>
                    <a:pt x="1122" y="4914"/>
                  </a:lnTo>
                  <a:lnTo>
                    <a:pt x="1119" y="4913"/>
                  </a:lnTo>
                  <a:close/>
                  <a:moveTo>
                    <a:pt x="27" y="4496"/>
                  </a:moveTo>
                  <a:lnTo>
                    <a:pt x="32" y="4498"/>
                  </a:lnTo>
                  <a:lnTo>
                    <a:pt x="35" y="4500"/>
                  </a:lnTo>
                  <a:lnTo>
                    <a:pt x="41" y="4507"/>
                  </a:lnTo>
                  <a:lnTo>
                    <a:pt x="46" y="4514"/>
                  </a:lnTo>
                  <a:lnTo>
                    <a:pt x="49" y="4515"/>
                  </a:lnTo>
                  <a:lnTo>
                    <a:pt x="54" y="4517"/>
                  </a:lnTo>
                  <a:lnTo>
                    <a:pt x="54" y="4483"/>
                  </a:lnTo>
                  <a:lnTo>
                    <a:pt x="46" y="4485"/>
                  </a:lnTo>
                  <a:lnTo>
                    <a:pt x="37" y="4486"/>
                  </a:lnTo>
                  <a:lnTo>
                    <a:pt x="30" y="4491"/>
                  </a:lnTo>
                  <a:lnTo>
                    <a:pt x="27" y="4496"/>
                  </a:lnTo>
                  <a:close/>
                  <a:moveTo>
                    <a:pt x="1139" y="4960"/>
                  </a:moveTo>
                  <a:lnTo>
                    <a:pt x="1139" y="4966"/>
                  </a:lnTo>
                  <a:lnTo>
                    <a:pt x="1139" y="4971"/>
                  </a:lnTo>
                  <a:lnTo>
                    <a:pt x="1143" y="4972"/>
                  </a:lnTo>
                  <a:lnTo>
                    <a:pt x="1144" y="4974"/>
                  </a:lnTo>
                  <a:lnTo>
                    <a:pt x="1153" y="4978"/>
                  </a:lnTo>
                  <a:lnTo>
                    <a:pt x="1156" y="4979"/>
                  </a:lnTo>
                  <a:lnTo>
                    <a:pt x="1160" y="4981"/>
                  </a:lnTo>
                  <a:lnTo>
                    <a:pt x="1161" y="4974"/>
                  </a:lnTo>
                  <a:lnTo>
                    <a:pt x="1165" y="4969"/>
                  </a:lnTo>
                  <a:lnTo>
                    <a:pt x="1166" y="4962"/>
                  </a:lnTo>
                  <a:lnTo>
                    <a:pt x="1166" y="4954"/>
                  </a:lnTo>
                  <a:lnTo>
                    <a:pt x="1158" y="4954"/>
                  </a:lnTo>
                  <a:lnTo>
                    <a:pt x="1153" y="4957"/>
                  </a:lnTo>
                  <a:lnTo>
                    <a:pt x="1146" y="4959"/>
                  </a:lnTo>
                  <a:lnTo>
                    <a:pt x="1139" y="4960"/>
                  </a:lnTo>
                  <a:close/>
                  <a:moveTo>
                    <a:pt x="1235" y="5070"/>
                  </a:moveTo>
                  <a:lnTo>
                    <a:pt x="1226" y="5070"/>
                  </a:lnTo>
                  <a:lnTo>
                    <a:pt x="1219" y="5068"/>
                  </a:lnTo>
                  <a:lnTo>
                    <a:pt x="1214" y="5064"/>
                  </a:lnTo>
                  <a:lnTo>
                    <a:pt x="1207" y="5063"/>
                  </a:lnTo>
                  <a:lnTo>
                    <a:pt x="1206" y="5066"/>
                  </a:lnTo>
                  <a:lnTo>
                    <a:pt x="1204" y="5068"/>
                  </a:lnTo>
                  <a:lnTo>
                    <a:pt x="1199" y="5070"/>
                  </a:lnTo>
                  <a:lnTo>
                    <a:pt x="1187" y="5070"/>
                  </a:lnTo>
                  <a:lnTo>
                    <a:pt x="1185" y="5063"/>
                  </a:lnTo>
                  <a:lnTo>
                    <a:pt x="1183" y="5056"/>
                  </a:lnTo>
                  <a:lnTo>
                    <a:pt x="1178" y="5053"/>
                  </a:lnTo>
                  <a:lnTo>
                    <a:pt x="1173" y="5049"/>
                  </a:lnTo>
                  <a:lnTo>
                    <a:pt x="1173" y="5064"/>
                  </a:lnTo>
                  <a:lnTo>
                    <a:pt x="1177" y="5075"/>
                  </a:lnTo>
                  <a:lnTo>
                    <a:pt x="1182" y="5083"/>
                  </a:lnTo>
                  <a:lnTo>
                    <a:pt x="1190" y="5090"/>
                  </a:lnTo>
                  <a:lnTo>
                    <a:pt x="1201" y="5093"/>
                  </a:lnTo>
                  <a:lnTo>
                    <a:pt x="1212" y="5097"/>
                  </a:lnTo>
                  <a:lnTo>
                    <a:pt x="1226" y="5097"/>
                  </a:lnTo>
                  <a:lnTo>
                    <a:pt x="1241" y="5097"/>
                  </a:lnTo>
                  <a:lnTo>
                    <a:pt x="1243" y="5092"/>
                  </a:lnTo>
                  <a:lnTo>
                    <a:pt x="1245" y="5090"/>
                  </a:lnTo>
                  <a:lnTo>
                    <a:pt x="1248" y="5090"/>
                  </a:lnTo>
                  <a:lnTo>
                    <a:pt x="1248" y="5076"/>
                  </a:lnTo>
                  <a:lnTo>
                    <a:pt x="1243" y="5076"/>
                  </a:lnTo>
                  <a:lnTo>
                    <a:pt x="1240" y="5075"/>
                  </a:lnTo>
                  <a:lnTo>
                    <a:pt x="1236" y="5073"/>
                  </a:lnTo>
                  <a:lnTo>
                    <a:pt x="1235" y="5070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3" name="Freeform 8">
              <a:extLst>
                <a:ext uri="{FF2B5EF4-FFF2-40B4-BE49-F238E27FC236}">
                  <a16:creationId xmlns:a16="http://schemas.microsoft.com/office/drawing/2014/main" id="{CF2E0DF1-6ADF-400B-B970-103F770ED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329" y="4250072"/>
              <a:ext cx="838200" cy="411163"/>
            </a:xfrm>
            <a:custGeom>
              <a:avLst/>
              <a:gdLst>
                <a:gd name="T0" fmla="*/ 2305 w 2328"/>
                <a:gd name="T1" fmla="*/ 391 h 1140"/>
                <a:gd name="T2" fmla="*/ 2238 w 2328"/>
                <a:gd name="T3" fmla="*/ 331 h 1140"/>
                <a:gd name="T4" fmla="*/ 2187 w 2328"/>
                <a:gd name="T5" fmla="*/ 217 h 1140"/>
                <a:gd name="T6" fmla="*/ 2075 w 2328"/>
                <a:gd name="T7" fmla="*/ 95 h 1140"/>
                <a:gd name="T8" fmla="*/ 1916 w 2328"/>
                <a:gd name="T9" fmla="*/ 83 h 1140"/>
                <a:gd name="T10" fmla="*/ 1829 w 2328"/>
                <a:gd name="T11" fmla="*/ 51 h 1140"/>
                <a:gd name="T12" fmla="*/ 1740 w 2328"/>
                <a:gd name="T13" fmla="*/ 7 h 1140"/>
                <a:gd name="T14" fmla="*/ 1667 w 2328"/>
                <a:gd name="T15" fmla="*/ 2 h 1140"/>
                <a:gd name="T16" fmla="*/ 1592 w 2328"/>
                <a:gd name="T17" fmla="*/ 111 h 1140"/>
                <a:gd name="T18" fmla="*/ 1498 w 2328"/>
                <a:gd name="T19" fmla="*/ 177 h 1140"/>
                <a:gd name="T20" fmla="*/ 1365 w 2328"/>
                <a:gd name="T21" fmla="*/ 186 h 1140"/>
                <a:gd name="T22" fmla="*/ 1338 w 2328"/>
                <a:gd name="T23" fmla="*/ 150 h 1140"/>
                <a:gd name="T24" fmla="*/ 1283 w 2328"/>
                <a:gd name="T25" fmla="*/ 201 h 1140"/>
                <a:gd name="T26" fmla="*/ 1194 w 2328"/>
                <a:gd name="T27" fmla="*/ 191 h 1140"/>
                <a:gd name="T28" fmla="*/ 1169 w 2328"/>
                <a:gd name="T29" fmla="*/ 281 h 1140"/>
                <a:gd name="T30" fmla="*/ 1113 w 2328"/>
                <a:gd name="T31" fmla="*/ 327 h 1140"/>
                <a:gd name="T32" fmla="*/ 1024 w 2328"/>
                <a:gd name="T33" fmla="*/ 372 h 1140"/>
                <a:gd name="T34" fmla="*/ 1014 w 2328"/>
                <a:gd name="T35" fmla="*/ 443 h 1140"/>
                <a:gd name="T36" fmla="*/ 1020 w 2328"/>
                <a:gd name="T37" fmla="*/ 532 h 1140"/>
                <a:gd name="T38" fmla="*/ 1053 w 2328"/>
                <a:gd name="T39" fmla="*/ 605 h 1140"/>
                <a:gd name="T40" fmla="*/ 1007 w 2328"/>
                <a:gd name="T41" fmla="*/ 629 h 1140"/>
                <a:gd name="T42" fmla="*/ 922 w 2328"/>
                <a:gd name="T43" fmla="*/ 587 h 1140"/>
                <a:gd name="T44" fmla="*/ 864 w 2328"/>
                <a:gd name="T45" fmla="*/ 587 h 1140"/>
                <a:gd name="T46" fmla="*/ 811 w 2328"/>
                <a:gd name="T47" fmla="*/ 585 h 1140"/>
                <a:gd name="T48" fmla="*/ 577 w 2328"/>
                <a:gd name="T49" fmla="*/ 669 h 1140"/>
                <a:gd name="T50" fmla="*/ 493 w 2328"/>
                <a:gd name="T51" fmla="*/ 699 h 1140"/>
                <a:gd name="T52" fmla="*/ 422 w 2328"/>
                <a:gd name="T53" fmla="*/ 679 h 1140"/>
                <a:gd name="T54" fmla="*/ 273 w 2328"/>
                <a:gd name="T55" fmla="*/ 653 h 1140"/>
                <a:gd name="T56" fmla="*/ 239 w 2328"/>
                <a:gd name="T57" fmla="*/ 737 h 1140"/>
                <a:gd name="T58" fmla="*/ 190 w 2328"/>
                <a:gd name="T59" fmla="*/ 752 h 1140"/>
                <a:gd name="T60" fmla="*/ 130 w 2328"/>
                <a:gd name="T61" fmla="*/ 658 h 1140"/>
                <a:gd name="T62" fmla="*/ 75 w 2328"/>
                <a:gd name="T63" fmla="*/ 648 h 1140"/>
                <a:gd name="T64" fmla="*/ 11 w 2328"/>
                <a:gd name="T65" fmla="*/ 762 h 1140"/>
                <a:gd name="T66" fmla="*/ 29 w 2328"/>
                <a:gd name="T67" fmla="*/ 867 h 1140"/>
                <a:gd name="T68" fmla="*/ 140 w 2328"/>
                <a:gd name="T69" fmla="*/ 945 h 1140"/>
                <a:gd name="T70" fmla="*/ 224 w 2328"/>
                <a:gd name="T71" fmla="*/ 942 h 1140"/>
                <a:gd name="T72" fmla="*/ 267 w 2328"/>
                <a:gd name="T73" fmla="*/ 933 h 1140"/>
                <a:gd name="T74" fmla="*/ 401 w 2328"/>
                <a:gd name="T75" fmla="*/ 974 h 1140"/>
                <a:gd name="T76" fmla="*/ 468 w 2328"/>
                <a:gd name="T77" fmla="*/ 902 h 1140"/>
                <a:gd name="T78" fmla="*/ 703 w 2328"/>
                <a:gd name="T79" fmla="*/ 880 h 1140"/>
                <a:gd name="T80" fmla="*/ 811 w 2328"/>
                <a:gd name="T81" fmla="*/ 839 h 1140"/>
                <a:gd name="T82" fmla="*/ 806 w 2328"/>
                <a:gd name="T83" fmla="*/ 897 h 1140"/>
                <a:gd name="T84" fmla="*/ 867 w 2328"/>
                <a:gd name="T85" fmla="*/ 996 h 1140"/>
                <a:gd name="T86" fmla="*/ 940 w 2328"/>
                <a:gd name="T87" fmla="*/ 1052 h 1140"/>
                <a:gd name="T88" fmla="*/ 1102 w 2328"/>
                <a:gd name="T89" fmla="*/ 1102 h 1140"/>
                <a:gd name="T90" fmla="*/ 1215 w 2328"/>
                <a:gd name="T91" fmla="*/ 1105 h 1140"/>
                <a:gd name="T92" fmla="*/ 1343 w 2328"/>
                <a:gd name="T93" fmla="*/ 1098 h 1140"/>
                <a:gd name="T94" fmla="*/ 1522 w 2328"/>
                <a:gd name="T95" fmla="*/ 1126 h 1140"/>
                <a:gd name="T96" fmla="*/ 1595 w 2328"/>
                <a:gd name="T97" fmla="*/ 1097 h 1140"/>
                <a:gd name="T98" fmla="*/ 1638 w 2328"/>
                <a:gd name="T99" fmla="*/ 1064 h 1140"/>
                <a:gd name="T100" fmla="*/ 1860 w 2328"/>
                <a:gd name="T101" fmla="*/ 1022 h 1140"/>
                <a:gd name="T102" fmla="*/ 1964 w 2328"/>
                <a:gd name="T103" fmla="*/ 998 h 1140"/>
                <a:gd name="T104" fmla="*/ 2076 w 2328"/>
                <a:gd name="T105" fmla="*/ 947 h 1140"/>
                <a:gd name="T106" fmla="*/ 2064 w 2328"/>
                <a:gd name="T107" fmla="*/ 896 h 1140"/>
                <a:gd name="T108" fmla="*/ 2145 w 2328"/>
                <a:gd name="T109" fmla="*/ 838 h 1140"/>
                <a:gd name="T110" fmla="*/ 2138 w 2328"/>
                <a:gd name="T111" fmla="*/ 744 h 1140"/>
                <a:gd name="T112" fmla="*/ 2201 w 2328"/>
                <a:gd name="T113" fmla="*/ 657 h 1140"/>
                <a:gd name="T114" fmla="*/ 2157 w 2328"/>
                <a:gd name="T115" fmla="*/ 573 h 1140"/>
                <a:gd name="T116" fmla="*/ 2208 w 2328"/>
                <a:gd name="T117" fmla="*/ 564 h 1140"/>
                <a:gd name="T118" fmla="*/ 2264 w 2328"/>
                <a:gd name="T119" fmla="*/ 36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8" h="1140">
                  <a:moveTo>
                    <a:pt x="2320" y="512"/>
                  </a:moveTo>
                  <a:lnTo>
                    <a:pt x="2320" y="498"/>
                  </a:lnTo>
                  <a:lnTo>
                    <a:pt x="2312" y="496"/>
                  </a:lnTo>
                  <a:lnTo>
                    <a:pt x="2308" y="495"/>
                  </a:lnTo>
                  <a:lnTo>
                    <a:pt x="2307" y="491"/>
                  </a:lnTo>
                  <a:lnTo>
                    <a:pt x="2310" y="484"/>
                  </a:lnTo>
                  <a:lnTo>
                    <a:pt x="2314" y="476"/>
                  </a:lnTo>
                  <a:lnTo>
                    <a:pt x="2314" y="466"/>
                  </a:lnTo>
                  <a:lnTo>
                    <a:pt x="2314" y="454"/>
                  </a:lnTo>
                  <a:lnTo>
                    <a:pt x="2314" y="431"/>
                  </a:lnTo>
                  <a:lnTo>
                    <a:pt x="2314" y="423"/>
                  </a:lnTo>
                  <a:lnTo>
                    <a:pt x="2317" y="414"/>
                  </a:lnTo>
                  <a:lnTo>
                    <a:pt x="2319" y="413"/>
                  </a:lnTo>
                  <a:lnTo>
                    <a:pt x="2320" y="409"/>
                  </a:lnTo>
                  <a:lnTo>
                    <a:pt x="2315" y="401"/>
                  </a:lnTo>
                  <a:lnTo>
                    <a:pt x="2305" y="391"/>
                  </a:lnTo>
                  <a:lnTo>
                    <a:pt x="2293" y="382"/>
                  </a:lnTo>
                  <a:lnTo>
                    <a:pt x="2288" y="380"/>
                  </a:lnTo>
                  <a:lnTo>
                    <a:pt x="2285" y="379"/>
                  </a:lnTo>
                  <a:lnTo>
                    <a:pt x="2279" y="372"/>
                  </a:lnTo>
                  <a:lnTo>
                    <a:pt x="2274" y="365"/>
                  </a:lnTo>
                  <a:lnTo>
                    <a:pt x="2271" y="363"/>
                  </a:lnTo>
                  <a:lnTo>
                    <a:pt x="2266" y="362"/>
                  </a:lnTo>
                  <a:lnTo>
                    <a:pt x="2266" y="358"/>
                  </a:lnTo>
                  <a:lnTo>
                    <a:pt x="2264" y="356"/>
                  </a:lnTo>
                  <a:lnTo>
                    <a:pt x="2262" y="355"/>
                  </a:lnTo>
                  <a:lnTo>
                    <a:pt x="2259" y="351"/>
                  </a:lnTo>
                  <a:lnTo>
                    <a:pt x="2255" y="350"/>
                  </a:lnTo>
                  <a:lnTo>
                    <a:pt x="2249" y="345"/>
                  </a:lnTo>
                  <a:lnTo>
                    <a:pt x="2245" y="341"/>
                  </a:lnTo>
                  <a:lnTo>
                    <a:pt x="2242" y="336"/>
                  </a:lnTo>
                  <a:lnTo>
                    <a:pt x="2238" y="331"/>
                  </a:lnTo>
                  <a:lnTo>
                    <a:pt x="2232" y="329"/>
                  </a:lnTo>
                  <a:lnTo>
                    <a:pt x="2225" y="327"/>
                  </a:lnTo>
                  <a:lnTo>
                    <a:pt x="2225" y="300"/>
                  </a:lnTo>
                  <a:lnTo>
                    <a:pt x="2218" y="300"/>
                  </a:lnTo>
                  <a:lnTo>
                    <a:pt x="2213" y="297"/>
                  </a:lnTo>
                  <a:lnTo>
                    <a:pt x="2208" y="295"/>
                  </a:lnTo>
                  <a:lnTo>
                    <a:pt x="2203" y="292"/>
                  </a:lnTo>
                  <a:lnTo>
                    <a:pt x="2197" y="281"/>
                  </a:lnTo>
                  <a:lnTo>
                    <a:pt x="2191" y="273"/>
                  </a:lnTo>
                  <a:lnTo>
                    <a:pt x="2191" y="266"/>
                  </a:lnTo>
                  <a:lnTo>
                    <a:pt x="2191" y="261"/>
                  </a:lnTo>
                  <a:lnTo>
                    <a:pt x="2187" y="252"/>
                  </a:lnTo>
                  <a:lnTo>
                    <a:pt x="2184" y="244"/>
                  </a:lnTo>
                  <a:lnTo>
                    <a:pt x="2182" y="239"/>
                  </a:lnTo>
                  <a:lnTo>
                    <a:pt x="2184" y="232"/>
                  </a:lnTo>
                  <a:lnTo>
                    <a:pt x="2187" y="217"/>
                  </a:lnTo>
                  <a:lnTo>
                    <a:pt x="2192" y="203"/>
                  </a:lnTo>
                  <a:lnTo>
                    <a:pt x="2204" y="177"/>
                  </a:lnTo>
                  <a:lnTo>
                    <a:pt x="2206" y="167"/>
                  </a:lnTo>
                  <a:lnTo>
                    <a:pt x="2209" y="155"/>
                  </a:lnTo>
                  <a:lnTo>
                    <a:pt x="2211" y="145"/>
                  </a:lnTo>
                  <a:lnTo>
                    <a:pt x="2211" y="129"/>
                  </a:lnTo>
                  <a:lnTo>
                    <a:pt x="2208" y="128"/>
                  </a:lnTo>
                  <a:lnTo>
                    <a:pt x="2206" y="124"/>
                  </a:lnTo>
                  <a:lnTo>
                    <a:pt x="2204" y="121"/>
                  </a:lnTo>
                  <a:lnTo>
                    <a:pt x="2204" y="116"/>
                  </a:lnTo>
                  <a:lnTo>
                    <a:pt x="2155" y="97"/>
                  </a:lnTo>
                  <a:lnTo>
                    <a:pt x="2102" y="82"/>
                  </a:lnTo>
                  <a:lnTo>
                    <a:pt x="2092" y="82"/>
                  </a:lnTo>
                  <a:lnTo>
                    <a:pt x="2083" y="83"/>
                  </a:lnTo>
                  <a:lnTo>
                    <a:pt x="2078" y="89"/>
                  </a:lnTo>
                  <a:lnTo>
                    <a:pt x="2075" y="95"/>
                  </a:lnTo>
                  <a:lnTo>
                    <a:pt x="2066" y="95"/>
                  </a:lnTo>
                  <a:lnTo>
                    <a:pt x="2059" y="97"/>
                  </a:lnTo>
                  <a:lnTo>
                    <a:pt x="2054" y="100"/>
                  </a:lnTo>
                  <a:lnTo>
                    <a:pt x="2047" y="102"/>
                  </a:lnTo>
                  <a:lnTo>
                    <a:pt x="2032" y="104"/>
                  </a:lnTo>
                  <a:lnTo>
                    <a:pt x="2018" y="102"/>
                  </a:lnTo>
                  <a:lnTo>
                    <a:pt x="1993" y="99"/>
                  </a:lnTo>
                  <a:lnTo>
                    <a:pt x="1967" y="95"/>
                  </a:lnTo>
                  <a:lnTo>
                    <a:pt x="1954" y="95"/>
                  </a:lnTo>
                  <a:lnTo>
                    <a:pt x="1938" y="95"/>
                  </a:lnTo>
                  <a:lnTo>
                    <a:pt x="1938" y="92"/>
                  </a:lnTo>
                  <a:lnTo>
                    <a:pt x="1937" y="90"/>
                  </a:lnTo>
                  <a:lnTo>
                    <a:pt x="1931" y="89"/>
                  </a:lnTo>
                  <a:lnTo>
                    <a:pt x="1925" y="89"/>
                  </a:lnTo>
                  <a:lnTo>
                    <a:pt x="1920" y="87"/>
                  </a:lnTo>
                  <a:lnTo>
                    <a:pt x="1916" y="83"/>
                  </a:lnTo>
                  <a:lnTo>
                    <a:pt x="1913" y="80"/>
                  </a:lnTo>
                  <a:lnTo>
                    <a:pt x="1906" y="73"/>
                  </a:lnTo>
                  <a:lnTo>
                    <a:pt x="1902" y="70"/>
                  </a:lnTo>
                  <a:lnTo>
                    <a:pt x="1897" y="68"/>
                  </a:lnTo>
                  <a:lnTo>
                    <a:pt x="1894" y="68"/>
                  </a:lnTo>
                  <a:lnTo>
                    <a:pt x="1891" y="68"/>
                  </a:lnTo>
                  <a:lnTo>
                    <a:pt x="1885" y="68"/>
                  </a:lnTo>
                  <a:lnTo>
                    <a:pt x="1884" y="68"/>
                  </a:lnTo>
                  <a:lnTo>
                    <a:pt x="1884" y="61"/>
                  </a:lnTo>
                  <a:lnTo>
                    <a:pt x="1877" y="61"/>
                  </a:lnTo>
                  <a:lnTo>
                    <a:pt x="1865" y="63"/>
                  </a:lnTo>
                  <a:lnTo>
                    <a:pt x="1855" y="63"/>
                  </a:lnTo>
                  <a:lnTo>
                    <a:pt x="1851" y="63"/>
                  </a:lnTo>
                  <a:lnTo>
                    <a:pt x="1850" y="61"/>
                  </a:lnTo>
                  <a:lnTo>
                    <a:pt x="1850" y="54"/>
                  </a:lnTo>
                  <a:lnTo>
                    <a:pt x="1829" y="51"/>
                  </a:lnTo>
                  <a:lnTo>
                    <a:pt x="1824" y="51"/>
                  </a:lnTo>
                  <a:lnTo>
                    <a:pt x="1821" y="48"/>
                  </a:lnTo>
                  <a:lnTo>
                    <a:pt x="1817" y="46"/>
                  </a:lnTo>
                  <a:lnTo>
                    <a:pt x="1815" y="41"/>
                  </a:lnTo>
                  <a:lnTo>
                    <a:pt x="1809" y="41"/>
                  </a:lnTo>
                  <a:lnTo>
                    <a:pt x="1802" y="41"/>
                  </a:lnTo>
                  <a:lnTo>
                    <a:pt x="1792" y="37"/>
                  </a:lnTo>
                  <a:lnTo>
                    <a:pt x="1783" y="32"/>
                  </a:lnTo>
                  <a:lnTo>
                    <a:pt x="1774" y="27"/>
                  </a:lnTo>
                  <a:lnTo>
                    <a:pt x="1771" y="24"/>
                  </a:lnTo>
                  <a:lnTo>
                    <a:pt x="1768" y="20"/>
                  </a:lnTo>
                  <a:lnTo>
                    <a:pt x="1756" y="19"/>
                  </a:lnTo>
                  <a:lnTo>
                    <a:pt x="1751" y="17"/>
                  </a:lnTo>
                  <a:lnTo>
                    <a:pt x="1745" y="15"/>
                  </a:lnTo>
                  <a:lnTo>
                    <a:pt x="1742" y="12"/>
                  </a:lnTo>
                  <a:lnTo>
                    <a:pt x="1740" y="7"/>
                  </a:lnTo>
                  <a:lnTo>
                    <a:pt x="1728" y="8"/>
                  </a:lnTo>
                  <a:lnTo>
                    <a:pt x="1718" y="12"/>
                  </a:lnTo>
                  <a:lnTo>
                    <a:pt x="1699" y="20"/>
                  </a:lnTo>
                  <a:lnTo>
                    <a:pt x="1696" y="20"/>
                  </a:lnTo>
                  <a:lnTo>
                    <a:pt x="1693" y="20"/>
                  </a:lnTo>
                  <a:lnTo>
                    <a:pt x="1687" y="20"/>
                  </a:lnTo>
                  <a:lnTo>
                    <a:pt x="1686" y="20"/>
                  </a:lnTo>
                  <a:lnTo>
                    <a:pt x="1686" y="17"/>
                  </a:lnTo>
                  <a:lnTo>
                    <a:pt x="1686" y="13"/>
                  </a:lnTo>
                  <a:lnTo>
                    <a:pt x="1682" y="13"/>
                  </a:lnTo>
                  <a:lnTo>
                    <a:pt x="1679" y="13"/>
                  </a:lnTo>
                  <a:lnTo>
                    <a:pt x="1675" y="13"/>
                  </a:lnTo>
                  <a:lnTo>
                    <a:pt x="1672" y="13"/>
                  </a:lnTo>
                  <a:lnTo>
                    <a:pt x="1670" y="10"/>
                  </a:lnTo>
                  <a:lnTo>
                    <a:pt x="1669" y="7"/>
                  </a:lnTo>
                  <a:lnTo>
                    <a:pt x="1667" y="2"/>
                  </a:lnTo>
                  <a:lnTo>
                    <a:pt x="1665" y="0"/>
                  </a:lnTo>
                  <a:lnTo>
                    <a:pt x="1662" y="0"/>
                  </a:lnTo>
                  <a:lnTo>
                    <a:pt x="1658" y="0"/>
                  </a:lnTo>
                  <a:lnTo>
                    <a:pt x="1655" y="0"/>
                  </a:lnTo>
                  <a:lnTo>
                    <a:pt x="1652" y="0"/>
                  </a:lnTo>
                  <a:lnTo>
                    <a:pt x="1648" y="2"/>
                  </a:lnTo>
                  <a:lnTo>
                    <a:pt x="1646" y="3"/>
                  </a:lnTo>
                  <a:lnTo>
                    <a:pt x="1645" y="10"/>
                  </a:lnTo>
                  <a:lnTo>
                    <a:pt x="1645" y="27"/>
                  </a:lnTo>
                  <a:lnTo>
                    <a:pt x="1645" y="36"/>
                  </a:lnTo>
                  <a:lnTo>
                    <a:pt x="1643" y="42"/>
                  </a:lnTo>
                  <a:lnTo>
                    <a:pt x="1640" y="48"/>
                  </a:lnTo>
                  <a:lnTo>
                    <a:pt x="1638" y="54"/>
                  </a:lnTo>
                  <a:lnTo>
                    <a:pt x="1638" y="109"/>
                  </a:lnTo>
                  <a:lnTo>
                    <a:pt x="1597" y="109"/>
                  </a:lnTo>
                  <a:lnTo>
                    <a:pt x="1592" y="111"/>
                  </a:lnTo>
                  <a:lnTo>
                    <a:pt x="1588" y="112"/>
                  </a:lnTo>
                  <a:lnTo>
                    <a:pt x="1582" y="119"/>
                  </a:lnTo>
                  <a:lnTo>
                    <a:pt x="1578" y="126"/>
                  </a:lnTo>
                  <a:lnTo>
                    <a:pt x="1577" y="136"/>
                  </a:lnTo>
                  <a:lnTo>
                    <a:pt x="1575" y="158"/>
                  </a:lnTo>
                  <a:lnTo>
                    <a:pt x="1573" y="169"/>
                  </a:lnTo>
                  <a:lnTo>
                    <a:pt x="1570" y="177"/>
                  </a:lnTo>
                  <a:lnTo>
                    <a:pt x="1563" y="177"/>
                  </a:lnTo>
                  <a:lnTo>
                    <a:pt x="1556" y="177"/>
                  </a:lnTo>
                  <a:lnTo>
                    <a:pt x="1551" y="179"/>
                  </a:lnTo>
                  <a:lnTo>
                    <a:pt x="1549" y="184"/>
                  </a:lnTo>
                  <a:lnTo>
                    <a:pt x="1539" y="184"/>
                  </a:lnTo>
                  <a:lnTo>
                    <a:pt x="1529" y="184"/>
                  </a:lnTo>
                  <a:lnTo>
                    <a:pt x="1522" y="181"/>
                  </a:lnTo>
                  <a:lnTo>
                    <a:pt x="1515" y="177"/>
                  </a:lnTo>
                  <a:lnTo>
                    <a:pt x="1498" y="177"/>
                  </a:lnTo>
                  <a:lnTo>
                    <a:pt x="1491" y="176"/>
                  </a:lnTo>
                  <a:lnTo>
                    <a:pt x="1490" y="174"/>
                  </a:lnTo>
                  <a:lnTo>
                    <a:pt x="1488" y="170"/>
                  </a:lnTo>
                  <a:lnTo>
                    <a:pt x="1467" y="184"/>
                  </a:lnTo>
                  <a:lnTo>
                    <a:pt x="1447" y="198"/>
                  </a:lnTo>
                  <a:lnTo>
                    <a:pt x="1413" y="198"/>
                  </a:lnTo>
                  <a:lnTo>
                    <a:pt x="1411" y="194"/>
                  </a:lnTo>
                  <a:lnTo>
                    <a:pt x="1409" y="193"/>
                  </a:lnTo>
                  <a:lnTo>
                    <a:pt x="1403" y="191"/>
                  </a:lnTo>
                  <a:lnTo>
                    <a:pt x="1396" y="189"/>
                  </a:lnTo>
                  <a:lnTo>
                    <a:pt x="1392" y="188"/>
                  </a:lnTo>
                  <a:lnTo>
                    <a:pt x="1392" y="184"/>
                  </a:lnTo>
                  <a:lnTo>
                    <a:pt x="1389" y="182"/>
                  </a:lnTo>
                  <a:lnTo>
                    <a:pt x="1386" y="182"/>
                  </a:lnTo>
                  <a:lnTo>
                    <a:pt x="1375" y="184"/>
                  </a:lnTo>
                  <a:lnTo>
                    <a:pt x="1365" y="186"/>
                  </a:lnTo>
                  <a:lnTo>
                    <a:pt x="1360" y="186"/>
                  </a:lnTo>
                  <a:lnTo>
                    <a:pt x="1358" y="184"/>
                  </a:lnTo>
                  <a:lnTo>
                    <a:pt x="1358" y="181"/>
                  </a:lnTo>
                  <a:lnTo>
                    <a:pt x="1358" y="177"/>
                  </a:lnTo>
                  <a:lnTo>
                    <a:pt x="1355" y="177"/>
                  </a:lnTo>
                  <a:lnTo>
                    <a:pt x="1351" y="177"/>
                  </a:lnTo>
                  <a:lnTo>
                    <a:pt x="1346" y="177"/>
                  </a:lnTo>
                  <a:lnTo>
                    <a:pt x="1345" y="177"/>
                  </a:lnTo>
                  <a:lnTo>
                    <a:pt x="1345" y="174"/>
                  </a:lnTo>
                  <a:lnTo>
                    <a:pt x="1345" y="170"/>
                  </a:lnTo>
                  <a:lnTo>
                    <a:pt x="1345" y="167"/>
                  </a:lnTo>
                  <a:lnTo>
                    <a:pt x="1345" y="164"/>
                  </a:lnTo>
                  <a:lnTo>
                    <a:pt x="1340" y="162"/>
                  </a:lnTo>
                  <a:lnTo>
                    <a:pt x="1338" y="160"/>
                  </a:lnTo>
                  <a:lnTo>
                    <a:pt x="1338" y="157"/>
                  </a:lnTo>
                  <a:lnTo>
                    <a:pt x="1338" y="150"/>
                  </a:lnTo>
                  <a:lnTo>
                    <a:pt x="1328" y="147"/>
                  </a:lnTo>
                  <a:lnTo>
                    <a:pt x="1319" y="141"/>
                  </a:lnTo>
                  <a:lnTo>
                    <a:pt x="1312" y="135"/>
                  </a:lnTo>
                  <a:lnTo>
                    <a:pt x="1304" y="129"/>
                  </a:lnTo>
                  <a:lnTo>
                    <a:pt x="1304" y="136"/>
                  </a:lnTo>
                  <a:lnTo>
                    <a:pt x="1304" y="143"/>
                  </a:lnTo>
                  <a:lnTo>
                    <a:pt x="1304" y="150"/>
                  </a:lnTo>
                  <a:lnTo>
                    <a:pt x="1299" y="160"/>
                  </a:lnTo>
                  <a:lnTo>
                    <a:pt x="1295" y="170"/>
                  </a:lnTo>
                  <a:lnTo>
                    <a:pt x="1295" y="176"/>
                  </a:lnTo>
                  <a:lnTo>
                    <a:pt x="1297" y="184"/>
                  </a:lnTo>
                  <a:lnTo>
                    <a:pt x="1292" y="188"/>
                  </a:lnTo>
                  <a:lnTo>
                    <a:pt x="1288" y="191"/>
                  </a:lnTo>
                  <a:lnTo>
                    <a:pt x="1288" y="193"/>
                  </a:lnTo>
                  <a:lnTo>
                    <a:pt x="1287" y="196"/>
                  </a:lnTo>
                  <a:lnTo>
                    <a:pt x="1283" y="201"/>
                  </a:lnTo>
                  <a:lnTo>
                    <a:pt x="1278" y="208"/>
                  </a:lnTo>
                  <a:lnTo>
                    <a:pt x="1275" y="210"/>
                  </a:lnTo>
                  <a:lnTo>
                    <a:pt x="1270" y="211"/>
                  </a:lnTo>
                  <a:lnTo>
                    <a:pt x="1268" y="211"/>
                  </a:lnTo>
                  <a:lnTo>
                    <a:pt x="1259" y="213"/>
                  </a:lnTo>
                  <a:lnTo>
                    <a:pt x="1252" y="211"/>
                  </a:lnTo>
                  <a:lnTo>
                    <a:pt x="1237" y="208"/>
                  </a:lnTo>
                  <a:lnTo>
                    <a:pt x="1234" y="206"/>
                  </a:lnTo>
                  <a:lnTo>
                    <a:pt x="1229" y="205"/>
                  </a:lnTo>
                  <a:lnTo>
                    <a:pt x="1227" y="201"/>
                  </a:lnTo>
                  <a:lnTo>
                    <a:pt x="1225" y="199"/>
                  </a:lnTo>
                  <a:lnTo>
                    <a:pt x="1218" y="198"/>
                  </a:lnTo>
                  <a:lnTo>
                    <a:pt x="1217" y="196"/>
                  </a:lnTo>
                  <a:lnTo>
                    <a:pt x="1215" y="194"/>
                  </a:lnTo>
                  <a:lnTo>
                    <a:pt x="1215" y="191"/>
                  </a:lnTo>
                  <a:lnTo>
                    <a:pt x="1194" y="191"/>
                  </a:lnTo>
                  <a:lnTo>
                    <a:pt x="1191" y="194"/>
                  </a:lnTo>
                  <a:lnTo>
                    <a:pt x="1191" y="196"/>
                  </a:lnTo>
                  <a:lnTo>
                    <a:pt x="1189" y="199"/>
                  </a:lnTo>
                  <a:lnTo>
                    <a:pt x="1189" y="201"/>
                  </a:lnTo>
                  <a:lnTo>
                    <a:pt x="1188" y="205"/>
                  </a:lnTo>
                  <a:lnTo>
                    <a:pt x="1188" y="211"/>
                  </a:lnTo>
                  <a:lnTo>
                    <a:pt x="1188" y="222"/>
                  </a:lnTo>
                  <a:lnTo>
                    <a:pt x="1188" y="234"/>
                  </a:lnTo>
                  <a:lnTo>
                    <a:pt x="1188" y="242"/>
                  </a:lnTo>
                  <a:lnTo>
                    <a:pt x="1188" y="252"/>
                  </a:lnTo>
                  <a:lnTo>
                    <a:pt x="1188" y="259"/>
                  </a:lnTo>
                  <a:lnTo>
                    <a:pt x="1186" y="264"/>
                  </a:lnTo>
                  <a:lnTo>
                    <a:pt x="1182" y="268"/>
                  </a:lnTo>
                  <a:lnTo>
                    <a:pt x="1179" y="271"/>
                  </a:lnTo>
                  <a:lnTo>
                    <a:pt x="1172" y="278"/>
                  </a:lnTo>
                  <a:lnTo>
                    <a:pt x="1169" y="281"/>
                  </a:lnTo>
                  <a:lnTo>
                    <a:pt x="1167" y="287"/>
                  </a:lnTo>
                  <a:lnTo>
                    <a:pt x="1165" y="288"/>
                  </a:lnTo>
                  <a:lnTo>
                    <a:pt x="1164" y="290"/>
                  </a:lnTo>
                  <a:lnTo>
                    <a:pt x="1160" y="293"/>
                  </a:lnTo>
                  <a:lnTo>
                    <a:pt x="1159" y="298"/>
                  </a:lnTo>
                  <a:lnTo>
                    <a:pt x="1157" y="300"/>
                  </a:lnTo>
                  <a:lnTo>
                    <a:pt x="1153" y="300"/>
                  </a:lnTo>
                  <a:lnTo>
                    <a:pt x="1152" y="304"/>
                  </a:lnTo>
                  <a:lnTo>
                    <a:pt x="1150" y="307"/>
                  </a:lnTo>
                  <a:lnTo>
                    <a:pt x="1147" y="310"/>
                  </a:lnTo>
                  <a:lnTo>
                    <a:pt x="1147" y="314"/>
                  </a:lnTo>
                  <a:lnTo>
                    <a:pt x="1140" y="314"/>
                  </a:lnTo>
                  <a:lnTo>
                    <a:pt x="1135" y="316"/>
                  </a:lnTo>
                  <a:lnTo>
                    <a:pt x="1126" y="321"/>
                  </a:lnTo>
                  <a:lnTo>
                    <a:pt x="1118" y="326"/>
                  </a:lnTo>
                  <a:lnTo>
                    <a:pt x="1113" y="327"/>
                  </a:lnTo>
                  <a:lnTo>
                    <a:pt x="1106" y="327"/>
                  </a:lnTo>
                  <a:lnTo>
                    <a:pt x="1097" y="331"/>
                  </a:lnTo>
                  <a:lnTo>
                    <a:pt x="1090" y="336"/>
                  </a:lnTo>
                  <a:lnTo>
                    <a:pt x="1082" y="339"/>
                  </a:lnTo>
                  <a:lnTo>
                    <a:pt x="1077" y="341"/>
                  </a:lnTo>
                  <a:lnTo>
                    <a:pt x="1072" y="341"/>
                  </a:lnTo>
                  <a:lnTo>
                    <a:pt x="1070" y="346"/>
                  </a:lnTo>
                  <a:lnTo>
                    <a:pt x="1066" y="350"/>
                  </a:lnTo>
                  <a:lnTo>
                    <a:pt x="1058" y="355"/>
                  </a:lnTo>
                  <a:lnTo>
                    <a:pt x="1049" y="360"/>
                  </a:lnTo>
                  <a:lnTo>
                    <a:pt x="1038" y="362"/>
                  </a:lnTo>
                  <a:lnTo>
                    <a:pt x="1036" y="363"/>
                  </a:lnTo>
                  <a:lnTo>
                    <a:pt x="1034" y="365"/>
                  </a:lnTo>
                  <a:lnTo>
                    <a:pt x="1031" y="368"/>
                  </a:lnTo>
                  <a:lnTo>
                    <a:pt x="1026" y="370"/>
                  </a:lnTo>
                  <a:lnTo>
                    <a:pt x="1024" y="372"/>
                  </a:lnTo>
                  <a:lnTo>
                    <a:pt x="1024" y="375"/>
                  </a:lnTo>
                  <a:lnTo>
                    <a:pt x="1020" y="377"/>
                  </a:lnTo>
                  <a:lnTo>
                    <a:pt x="1017" y="379"/>
                  </a:lnTo>
                  <a:lnTo>
                    <a:pt x="1014" y="382"/>
                  </a:lnTo>
                  <a:lnTo>
                    <a:pt x="1010" y="382"/>
                  </a:lnTo>
                  <a:lnTo>
                    <a:pt x="1010" y="389"/>
                  </a:lnTo>
                  <a:lnTo>
                    <a:pt x="1010" y="396"/>
                  </a:lnTo>
                  <a:lnTo>
                    <a:pt x="1005" y="409"/>
                  </a:lnTo>
                  <a:lnTo>
                    <a:pt x="1002" y="414"/>
                  </a:lnTo>
                  <a:lnTo>
                    <a:pt x="1002" y="421"/>
                  </a:lnTo>
                  <a:lnTo>
                    <a:pt x="1005" y="426"/>
                  </a:lnTo>
                  <a:lnTo>
                    <a:pt x="1010" y="430"/>
                  </a:lnTo>
                  <a:lnTo>
                    <a:pt x="1014" y="431"/>
                  </a:lnTo>
                  <a:lnTo>
                    <a:pt x="1015" y="435"/>
                  </a:lnTo>
                  <a:lnTo>
                    <a:pt x="1017" y="443"/>
                  </a:lnTo>
                  <a:lnTo>
                    <a:pt x="1014" y="443"/>
                  </a:lnTo>
                  <a:lnTo>
                    <a:pt x="1012" y="445"/>
                  </a:lnTo>
                  <a:lnTo>
                    <a:pt x="1010" y="450"/>
                  </a:lnTo>
                  <a:lnTo>
                    <a:pt x="1014" y="455"/>
                  </a:lnTo>
                  <a:lnTo>
                    <a:pt x="1017" y="460"/>
                  </a:lnTo>
                  <a:lnTo>
                    <a:pt x="1020" y="464"/>
                  </a:lnTo>
                  <a:lnTo>
                    <a:pt x="1024" y="471"/>
                  </a:lnTo>
                  <a:lnTo>
                    <a:pt x="1024" y="478"/>
                  </a:lnTo>
                  <a:lnTo>
                    <a:pt x="1026" y="483"/>
                  </a:lnTo>
                  <a:lnTo>
                    <a:pt x="1029" y="486"/>
                  </a:lnTo>
                  <a:lnTo>
                    <a:pt x="1031" y="491"/>
                  </a:lnTo>
                  <a:lnTo>
                    <a:pt x="1031" y="518"/>
                  </a:lnTo>
                  <a:lnTo>
                    <a:pt x="1029" y="520"/>
                  </a:lnTo>
                  <a:lnTo>
                    <a:pt x="1027" y="522"/>
                  </a:lnTo>
                  <a:lnTo>
                    <a:pt x="1024" y="525"/>
                  </a:lnTo>
                  <a:lnTo>
                    <a:pt x="1022" y="530"/>
                  </a:lnTo>
                  <a:lnTo>
                    <a:pt x="1020" y="532"/>
                  </a:lnTo>
                  <a:lnTo>
                    <a:pt x="1017" y="532"/>
                  </a:lnTo>
                  <a:lnTo>
                    <a:pt x="1020" y="541"/>
                  </a:lnTo>
                  <a:lnTo>
                    <a:pt x="1026" y="547"/>
                  </a:lnTo>
                  <a:lnTo>
                    <a:pt x="1029" y="556"/>
                  </a:lnTo>
                  <a:lnTo>
                    <a:pt x="1031" y="561"/>
                  </a:lnTo>
                  <a:lnTo>
                    <a:pt x="1031" y="566"/>
                  </a:lnTo>
                  <a:lnTo>
                    <a:pt x="1036" y="566"/>
                  </a:lnTo>
                  <a:lnTo>
                    <a:pt x="1039" y="568"/>
                  </a:lnTo>
                  <a:lnTo>
                    <a:pt x="1041" y="571"/>
                  </a:lnTo>
                  <a:lnTo>
                    <a:pt x="1043" y="575"/>
                  </a:lnTo>
                  <a:lnTo>
                    <a:pt x="1044" y="583"/>
                  </a:lnTo>
                  <a:lnTo>
                    <a:pt x="1048" y="585"/>
                  </a:lnTo>
                  <a:lnTo>
                    <a:pt x="1051" y="587"/>
                  </a:lnTo>
                  <a:lnTo>
                    <a:pt x="1051" y="593"/>
                  </a:lnTo>
                  <a:lnTo>
                    <a:pt x="1051" y="600"/>
                  </a:lnTo>
                  <a:lnTo>
                    <a:pt x="1053" y="605"/>
                  </a:lnTo>
                  <a:lnTo>
                    <a:pt x="1058" y="607"/>
                  </a:lnTo>
                  <a:lnTo>
                    <a:pt x="1058" y="669"/>
                  </a:lnTo>
                  <a:lnTo>
                    <a:pt x="1038" y="669"/>
                  </a:lnTo>
                  <a:lnTo>
                    <a:pt x="1038" y="663"/>
                  </a:lnTo>
                  <a:lnTo>
                    <a:pt x="1036" y="660"/>
                  </a:lnTo>
                  <a:lnTo>
                    <a:pt x="1034" y="657"/>
                  </a:lnTo>
                  <a:lnTo>
                    <a:pt x="1031" y="655"/>
                  </a:lnTo>
                  <a:lnTo>
                    <a:pt x="1029" y="651"/>
                  </a:lnTo>
                  <a:lnTo>
                    <a:pt x="1026" y="650"/>
                  </a:lnTo>
                  <a:lnTo>
                    <a:pt x="1017" y="648"/>
                  </a:lnTo>
                  <a:lnTo>
                    <a:pt x="1017" y="645"/>
                  </a:lnTo>
                  <a:lnTo>
                    <a:pt x="1015" y="643"/>
                  </a:lnTo>
                  <a:lnTo>
                    <a:pt x="1010" y="641"/>
                  </a:lnTo>
                  <a:lnTo>
                    <a:pt x="1010" y="636"/>
                  </a:lnTo>
                  <a:lnTo>
                    <a:pt x="1009" y="633"/>
                  </a:lnTo>
                  <a:lnTo>
                    <a:pt x="1007" y="629"/>
                  </a:lnTo>
                  <a:lnTo>
                    <a:pt x="1003" y="628"/>
                  </a:lnTo>
                  <a:lnTo>
                    <a:pt x="998" y="621"/>
                  </a:lnTo>
                  <a:lnTo>
                    <a:pt x="997" y="611"/>
                  </a:lnTo>
                  <a:lnTo>
                    <a:pt x="997" y="599"/>
                  </a:lnTo>
                  <a:lnTo>
                    <a:pt x="997" y="587"/>
                  </a:lnTo>
                  <a:lnTo>
                    <a:pt x="980" y="587"/>
                  </a:lnTo>
                  <a:lnTo>
                    <a:pt x="973" y="585"/>
                  </a:lnTo>
                  <a:lnTo>
                    <a:pt x="971" y="583"/>
                  </a:lnTo>
                  <a:lnTo>
                    <a:pt x="969" y="580"/>
                  </a:lnTo>
                  <a:lnTo>
                    <a:pt x="964" y="580"/>
                  </a:lnTo>
                  <a:lnTo>
                    <a:pt x="959" y="582"/>
                  </a:lnTo>
                  <a:lnTo>
                    <a:pt x="951" y="585"/>
                  </a:lnTo>
                  <a:lnTo>
                    <a:pt x="942" y="588"/>
                  </a:lnTo>
                  <a:lnTo>
                    <a:pt x="935" y="588"/>
                  </a:lnTo>
                  <a:lnTo>
                    <a:pt x="928" y="587"/>
                  </a:lnTo>
                  <a:lnTo>
                    <a:pt x="922" y="587"/>
                  </a:lnTo>
                  <a:lnTo>
                    <a:pt x="918" y="587"/>
                  </a:lnTo>
                  <a:lnTo>
                    <a:pt x="915" y="588"/>
                  </a:lnTo>
                  <a:lnTo>
                    <a:pt x="913" y="592"/>
                  </a:lnTo>
                  <a:lnTo>
                    <a:pt x="908" y="597"/>
                  </a:lnTo>
                  <a:lnTo>
                    <a:pt x="905" y="600"/>
                  </a:lnTo>
                  <a:lnTo>
                    <a:pt x="901" y="600"/>
                  </a:lnTo>
                  <a:lnTo>
                    <a:pt x="894" y="600"/>
                  </a:lnTo>
                  <a:lnTo>
                    <a:pt x="893" y="599"/>
                  </a:lnTo>
                  <a:lnTo>
                    <a:pt x="891" y="597"/>
                  </a:lnTo>
                  <a:lnTo>
                    <a:pt x="887" y="593"/>
                  </a:lnTo>
                  <a:lnTo>
                    <a:pt x="882" y="592"/>
                  </a:lnTo>
                  <a:lnTo>
                    <a:pt x="881" y="590"/>
                  </a:lnTo>
                  <a:lnTo>
                    <a:pt x="881" y="587"/>
                  </a:lnTo>
                  <a:lnTo>
                    <a:pt x="877" y="585"/>
                  </a:lnTo>
                  <a:lnTo>
                    <a:pt x="874" y="585"/>
                  </a:lnTo>
                  <a:lnTo>
                    <a:pt x="864" y="587"/>
                  </a:lnTo>
                  <a:lnTo>
                    <a:pt x="853" y="588"/>
                  </a:lnTo>
                  <a:lnTo>
                    <a:pt x="848" y="588"/>
                  </a:lnTo>
                  <a:lnTo>
                    <a:pt x="847" y="587"/>
                  </a:lnTo>
                  <a:lnTo>
                    <a:pt x="841" y="578"/>
                  </a:lnTo>
                  <a:lnTo>
                    <a:pt x="838" y="575"/>
                  </a:lnTo>
                  <a:lnTo>
                    <a:pt x="833" y="573"/>
                  </a:lnTo>
                  <a:lnTo>
                    <a:pt x="833" y="575"/>
                  </a:lnTo>
                  <a:lnTo>
                    <a:pt x="831" y="578"/>
                  </a:lnTo>
                  <a:lnTo>
                    <a:pt x="829" y="580"/>
                  </a:lnTo>
                  <a:lnTo>
                    <a:pt x="828" y="582"/>
                  </a:lnTo>
                  <a:lnTo>
                    <a:pt x="826" y="580"/>
                  </a:lnTo>
                  <a:lnTo>
                    <a:pt x="826" y="576"/>
                  </a:lnTo>
                  <a:lnTo>
                    <a:pt x="826" y="573"/>
                  </a:lnTo>
                  <a:lnTo>
                    <a:pt x="819" y="575"/>
                  </a:lnTo>
                  <a:lnTo>
                    <a:pt x="814" y="580"/>
                  </a:lnTo>
                  <a:lnTo>
                    <a:pt x="811" y="585"/>
                  </a:lnTo>
                  <a:lnTo>
                    <a:pt x="807" y="592"/>
                  </a:lnTo>
                  <a:lnTo>
                    <a:pt x="804" y="607"/>
                  </a:lnTo>
                  <a:lnTo>
                    <a:pt x="802" y="614"/>
                  </a:lnTo>
                  <a:lnTo>
                    <a:pt x="799" y="621"/>
                  </a:lnTo>
                  <a:lnTo>
                    <a:pt x="763" y="621"/>
                  </a:lnTo>
                  <a:lnTo>
                    <a:pt x="727" y="621"/>
                  </a:lnTo>
                  <a:lnTo>
                    <a:pt x="695" y="624"/>
                  </a:lnTo>
                  <a:lnTo>
                    <a:pt x="662" y="628"/>
                  </a:lnTo>
                  <a:lnTo>
                    <a:pt x="630" y="643"/>
                  </a:lnTo>
                  <a:lnTo>
                    <a:pt x="613" y="650"/>
                  </a:lnTo>
                  <a:lnTo>
                    <a:pt x="594" y="655"/>
                  </a:lnTo>
                  <a:lnTo>
                    <a:pt x="591" y="657"/>
                  </a:lnTo>
                  <a:lnTo>
                    <a:pt x="587" y="658"/>
                  </a:lnTo>
                  <a:lnTo>
                    <a:pt x="584" y="660"/>
                  </a:lnTo>
                  <a:lnTo>
                    <a:pt x="580" y="662"/>
                  </a:lnTo>
                  <a:lnTo>
                    <a:pt x="577" y="669"/>
                  </a:lnTo>
                  <a:lnTo>
                    <a:pt x="575" y="674"/>
                  </a:lnTo>
                  <a:lnTo>
                    <a:pt x="573" y="675"/>
                  </a:lnTo>
                  <a:lnTo>
                    <a:pt x="567" y="679"/>
                  </a:lnTo>
                  <a:lnTo>
                    <a:pt x="558" y="679"/>
                  </a:lnTo>
                  <a:lnTo>
                    <a:pt x="551" y="682"/>
                  </a:lnTo>
                  <a:lnTo>
                    <a:pt x="548" y="686"/>
                  </a:lnTo>
                  <a:lnTo>
                    <a:pt x="546" y="689"/>
                  </a:lnTo>
                  <a:lnTo>
                    <a:pt x="543" y="691"/>
                  </a:lnTo>
                  <a:lnTo>
                    <a:pt x="539" y="692"/>
                  </a:lnTo>
                  <a:lnTo>
                    <a:pt x="536" y="696"/>
                  </a:lnTo>
                  <a:lnTo>
                    <a:pt x="533" y="696"/>
                  </a:lnTo>
                  <a:lnTo>
                    <a:pt x="526" y="694"/>
                  </a:lnTo>
                  <a:lnTo>
                    <a:pt x="519" y="694"/>
                  </a:lnTo>
                  <a:lnTo>
                    <a:pt x="505" y="698"/>
                  </a:lnTo>
                  <a:lnTo>
                    <a:pt x="495" y="701"/>
                  </a:lnTo>
                  <a:lnTo>
                    <a:pt x="493" y="699"/>
                  </a:lnTo>
                  <a:lnTo>
                    <a:pt x="492" y="696"/>
                  </a:lnTo>
                  <a:lnTo>
                    <a:pt x="485" y="694"/>
                  </a:lnTo>
                  <a:lnTo>
                    <a:pt x="478" y="694"/>
                  </a:lnTo>
                  <a:lnTo>
                    <a:pt x="469" y="698"/>
                  </a:lnTo>
                  <a:lnTo>
                    <a:pt x="461" y="701"/>
                  </a:lnTo>
                  <a:lnTo>
                    <a:pt x="456" y="703"/>
                  </a:lnTo>
                  <a:lnTo>
                    <a:pt x="451" y="703"/>
                  </a:lnTo>
                  <a:lnTo>
                    <a:pt x="444" y="703"/>
                  </a:lnTo>
                  <a:lnTo>
                    <a:pt x="439" y="701"/>
                  </a:lnTo>
                  <a:lnTo>
                    <a:pt x="437" y="698"/>
                  </a:lnTo>
                  <a:lnTo>
                    <a:pt x="435" y="694"/>
                  </a:lnTo>
                  <a:lnTo>
                    <a:pt x="434" y="689"/>
                  </a:lnTo>
                  <a:lnTo>
                    <a:pt x="432" y="686"/>
                  </a:lnTo>
                  <a:lnTo>
                    <a:pt x="429" y="682"/>
                  </a:lnTo>
                  <a:lnTo>
                    <a:pt x="423" y="682"/>
                  </a:lnTo>
                  <a:lnTo>
                    <a:pt x="422" y="679"/>
                  </a:lnTo>
                  <a:lnTo>
                    <a:pt x="418" y="674"/>
                  </a:lnTo>
                  <a:lnTo>
                    <a:pt x="413" y="669"/>
                  </a:lnTo>
                  <a:lnTo>
                    <a:pt x="412" y="665"/>
                  </a:lnTo>
                  <a:lnTo>
                    <a:pt x="408" y="660"/>
                  </a:lnTo>
                  <a:lnTo>
                    <a:pt x="408" y="655"/>
                  </a:lnTo>
                  <a:lnTo>
                    <a:pt x="410" y="648"/>
                  </a:lnTo>
                  <a:lnTo>
                    <a:pt x="400" y="648"/>
                  </a:lnTo>
                  <a:lnTo>
                    <a:pt x="391" y="646"/>
                  </a:lnTo>
                  <a:lnTo>
                    <a:pt x="386" y="641"/>
                  </a:lnTo>
                  <a:lnTo>
                    <a:pt x="383" y="634"/>
                  </a:lnTo>
                  <a:lnTo>
                    <a:pt x="333" y="628"/>
                  </a:lnTo>
                  <a:lnTo>
                    <a:pt x="307" y="628"/>
                  </a:lnTo>
                  <a:lnTo>
                    <a:pt x="280" y="628"/>
                  </a:lnTo>
                  <a:lnTo>
                    <a:pt x="279" y="638"/>
                  </a:lnTo>
                  <a:lnTo>
                    <a:pt x="275" y="645"/>
                  </a:lnTo>
                  <a:lnTo>
                    <a:pt x="273" y="653"/>
                  </a:lnTo>
                  <a:lnTo>
                    <a:pt x="273" y="662"/>
                  </a:lnTo>
                  <a:lnTo>
                    <a:pt x="277" y="663"/>
                  </a:lnTo>
                  <a:lnTo>
                    <a:pt x="279" y="665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4" y="675"/>
                  </a:lnTo>
                  <a:lnTo>
                    <a:pt x="287" y="679"/>
                  </a:lnTo>
                  <a:lnTo>
                    <a:pt x="287" y="682"/>
                  </a:lnTo>
                  <a:lnTo>
                    <a:pt x="287" y="691"/>
                  </a:lnTo>
                  <a:lnTo>
                    <a:pt x="284" y="696"/>
                  </a:lnTo>
                  <a:lnTo>
                    <a:pt x="280" y="701"/>
                  </a:lnTo>
                  <a:lnTo>
                    <a:pt x="275" y="704"/>
                  </a:lnTo>
                  <a:lnTo>
                    <a:pt x="267" y="713"/>
                  </a:lnTo>
                  <a:lnTo>
                    <a:pt x="261" y="716"/>
                  </a:lnTo>
                  <a:lnTo>
                    <a:pt x="260" y="723"/>
                  </a:lnTo>
                  <a:lnTo>
                    <a:pt x="239" y="737"/>
                  </a:lnTo>
                  <a:lnTo>
                    <a:pt x="219" y="751"/>
                  </a:lnTo>
                  <a:lnTo>
                    <a:pt x="217" y="756"/>
                  </a:lnTo>
                  <a:lnTo>
                    <a:pt x="219" y="761"/>
                  </a:lnTo>
                  <a:lnTo>
                    <a:pt x="219" y="771"/>
                  </a:lnTo>
                  <a:lnTo>
                    <a:pt x="219" y="778"/>
                  </a:lnTo>
                  <a:lnTo>
                    <a:pt x="219" y="781"/>
                  </a:lnTo>
                  <a:lnTo>
                    <a:pt x="217" y="785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7" y="776"/>
                  </a:lnTo>
                  <a:lnTo>
                    <a:pt x="202" y="771"/>
                  </a:lnTo>
                  <a:lnTo>
                    <a:pt x="200" y="768"/>
                  </a:lnTo>
                  <a:lnTo>
                    <a:pt x="197" y="762"/>
                  </a:lnTo>
                  <a:lnTo>
                    <a:pt x="197" y="757"/>
                  </a:lnTo>
                  <a:lnTo>
                    <a:pt x="198" y="751"/>
                  </a:lnTo>
                  <a:lnTo>
                    <a:pt x="190" y="752"/>
                  </a:lnTo>
                  <a:lnTo>
                    <a:pt x="185" y="751"/>
                  </a:lnTo>
                  <a:lnTo>
                    <a:pt x="183" y="745"/>
                  </a:lnTo>
                  <a:lnTo>
                    <a:pt x="179" y="742"/>
                  </a:lnTo>
                  <a:lnTo>
                    <a:pt x="178" y="737"/>
                  </a:lnTo>
                  <a:lnTo>
                    <a:pt x="176" y="732"/>
                  </a:lnTo>
                  <a:lnTo>
                    <a:pt x="171" y="730"/>
                  </a:lnTo>
                  <a:lnTo>
                    <a:pt x="164" y="730"/>
                  </a:lnTo>
                  <a:lnTo>
                    <a:pt x="161" y="721"/>
                  </a:lnTo>
                  <a:lnTo>
                    <a:pt x="157" y="713"/>
                  </a:lnTo>
                  <a:lnTo>
                    <a:pt x="152" y="706"/>
                  </a:lnTo>
                  <a:lnTo>
                    <a:pt x="149" y="704"/>
                  </a:lnTo>
                  <a:lnTo>
                    <a:pt x="144" y="703"/>
                  </a:lnTo>
                  <a:lnTo>
                    <a:pt x="142" y="691"/>
                  </a:lnTo>
                  <a:lnTo>
                    <a:pt x="138" y="680"/>
                  </a:lnTo>
                  <a:lnTo>
                    <a:pt x="130" y="662"/>
                  </a:lnTo>
                  <a:lnTo>
                    <a:pt x="130" y="658"/>
                  </a:lnTo>
                  <a:lnTo>
                    <a:pt x="128" y="655"/>
                  </a:lnTo>
                  <a:lnTo>
                    <a:pt x="123" y="651"/>
                  </a:lnTo>
                  <a:lnTo>
                    <a:pt x="116" y="651"/>
                  </a:lnTo>
                  <a:lnTo>
                    <a:pt x="109" y="648"/>
                  </a:lnTo>
                  <a:lnTo>
                    <a:pt x="108" y="645"/>
                  </a:lnTo>
                  <a:lnTo>
                    <a:pt x="106" y="641"/>
                  </a:lnTo>
                  <a:lnTo>
                    <a:pt x="104" y="636"/>
                  </a:lnTo>
                  <a:lnTo>
                    <a:pt x="103" y="634"/>
                  </a:lnTo>
                  <a:lnTo>
                    <a:pt x="96" y="634"/>
                  </a:lnTo>
                  <a:lnTo>
                    <a:pt x="89" y="634"/>
                  </a:lnTo>
                  <a:lnTo>
                    <a:pt x="87" y="636"/>
                  </a:lnTo>
                  <a:lnTo>
                    <a:pt x="86" y="638"/>
                  </a:lnTo>
                  <a:lnTo>
                    <a:pt x="82" y="641"/>
                  </a:lnTo>
                  <a:lnTo>
                    <a:pt x="77" y="643"/>
                  </a:lnTo>
                  <a:lnTo>
                    <a:pt x="75" y="645"/>
                  </a:lnTo>
                  <a:lnTo>
                    <a:pt x="75" y="648"/>
                  </a:lnTo>
                  <a:lnTo>
                    <a:pt x="69" y="651"/>
                  </a:lnTo>
                  <a:lnTo>
                    <a:pt x="62" y="655"/>
                  </a:lnTo>
                  <a:lnTo>
                    <a:pt x="55" y="655"/>
                  </a:lnTo>
                  <a:lnTo>
                    <a:pt x="55" y="703"/>
                  </a:lnTo>
                  <a:lnTo>
                    <a:pt x="50" y="706"/>
                  </a:lnTo>
                  <a:lnTo>
                    <a:pt x="45" y="710"/>
                  </a:lnTo>
                  <a:lnTo>
                    <a:pt x="38" y="720"/>
                  </a:lnTo>
                  <a:lnTo>
                    <a:pt x="36" y="727"/>
                  </a:lnTo>
                  <a:lnTo>
                    <a:pt x="31" y="732"/>
                  </a:lnTo>
                  <a:lnTo>
                    <a:pt x="28" y="735"/>
                  </a:lnTo>
                  <a:lnTo>
                    <a:pt x="21" y="737"/>
                  </a:lnTo>
                  <a:lnTo>
                    <a:pt x="23" y="744"/>
                  </a:lnTo>
                  <a:lnTo>
                    <a:pt x="23" y="749"/>
                  </a:lnTo>
                  <a:lnTo>
                    <a:pt x="21" y="752"/>
                  </a:lnTo>
                  <a:lnTo>
                    <a:pt x="17" y="756"/>
                  </a:lnTo>
                  <a:lnTo>
                    <a:pt x="11" y="762"/>
                  </a:lnTo>
                  <a:lnTo>
                    <a:pt x="9" y="766"/>
                  </a:lnTo>
                  <a:lnTo>
                    <a:pt x="7" y="771"/>
                  </a:lnTo>
                  <a:lnTo>
                    <a:pt x="5" y="774"/>
                  </a:lnTo>
                  <a:lnTo>
                    <a:pt x="4" y="778"/>
                  </a:lnTo>
                  <a:lnTo>
                    <a:pt x="0" y="781"/>
                  </a:lnTo>
                  <a:lnTo>
                    <a:pt x="0" y="785"/>
                  </a:lnTo>
                  <a:lnTo>
                    <a:pt x="0" y="832"/>
                  </a:lnTo>
                  <a:lnTo>
                    <a:pt x="0" y="839"/>
                  </a:lnTo>
                  <a:lnTo>
                    <a:pt x="2" y="844"/>
                  </a:lnTo>
                  <a:lnTo>
                    <a:pt x="5" y="848"/>
                  </a:lnTo>
                  <a:lnTo>
                    <a:pt x="7" y="853"/>
                  </a:lnTo>
                  <a:lnTo>
                    <a:pt x="7" y="858"/>
                  </a:lnTo>
                  <a:lnTo>
                    <a:pt x="9" y="861"/>
                  </a:lnTo>
                  <a:lnTo>
                    <a:pt x="11" y="865"/>
                  </a:lnTo>
                  <a:lnTo>
                    <a:pt x="14" y="867"/>
                  </a:lnTo>
                  <a:lnTo>
                    <a:pt x="29" y="867"/>
                  </a:lnTo>
                  <a:lnTo>
                    <a:pt x="45" y="868"/>
                  </a:lnTo>
                  <a:lnTo>
                    <a:pt x="58" y="872"/>
                  </a:lnTo>
                  <a:lnTo>
                    <a:pt x="70" y="875"/>
                  </a:lnTo>
                  <a:lnTo>
                    <a:pt x="82" y="880"/>
                  </a:lnTo>
                  <a:lnTo>
                    <a:pt x="84" y="882"/>
                  </a:lnTo>
                  <a:lnTo>
                    <a:pt x="96" y="887"/>
                  </a:lnTo>
                  <a:lnTo>
                    <a:pt x="96" y="921"/>
                  </a:lnTo>
                  <a:lnTo>
                    <a:pt x="101" y="921"/>
                  </a:lnTo>
                  <a:lnTo>
                    <a:pt x="106" y="923"/>
                  </a:lnTo>
                  <a:lnTo>
                    <a:pt x="115" y="926"/>
                  </a:lnTo>
                  <a:lnTo>
                    <a:pt x="121" y="931"/>
                  </a:lnTo>
                  <a:lnTo>
                    <a:pt x="130" y="935"/>
                  </a:lnTo>
                  <a:lnTo>
                    <a:pt x="130" y="938"/>
                  </a:lnTo>
                  <a:lnTo>
                    <a:pt x="132" y="940"/>
                  </a:lnTo>
                  <a:lnTo>
                    <a:pt x="137" y="942"/>
                  </a:lnTo>
                  <a:lnTo>
                    <a:pt x="140" y="945"/>
                  </a:lnTo>
                  <a:lnTo>
                    <a:pt x="142" y="947"/>
                  </a:lnTo>
                  <a:lnTo>
                    <a:pt x="144" y="948"/>
                  </a:lnTo>
                  <a:lnTo>
                    <a:pt x="150" y="948"/>
                  </a:lnTo>
                  <a:lnTo>
                    <a:pt x="156" y="950"/>
                  </a:lnTo>
                  <a:lnTo>
                    <a:pt x="164" y="955"/>
                  </a:lnTo>
                  <a:lnTo>
                    <a:pt x="164" y="959"/>
                  </a:lnTo>
                  <a:lnTo>
                    <a:pt x="166" y="960"/>
                  </a:lnTo>
                  <a:lnTo>
                    <a:pt x="171" y="962"/>
                  </a:lnTo>
                  <a:lnTo>
                    <a:pt x="181" y="964"/>
                  </a:lnTo>
                  <a:lnTo>
                    <a:pt x="188" y="962"/>
                  </a:lnTo>
                  <a:lnTo>
                    <a:pt x="195" y="960"/>
                  </a:lnTo>
                  <a:lnTo>
                    <a:pt x="200" y="957"/>
                  </a:lnTo>
                  <a:lnTo>
                    <a:pt x="212" y="952"/>
                  </a:lnTo>
                  <a:lnTo>
                    <a:pt x="217" y="950"/>
                  </a:lnTo>
                  <a:lnTo>
                    <a:pt x="226" y="948"/>
                  </a:lnTo>
                  <a:lnTo>
                    <a:pt x="224" y="942"/>
                  </a:lnTo>
                  <a:lnTo>
                    <a:pt x="226" y="938"/>
                  </a:lnTo>
                  <a:lnTo>
                    <a:pt x="229" y="936"/>
                  </a:lnTo>
                  <a:lnTo>
                    <a:pt x="232" y="935"/>
                  </a:lnTo>
                  <a:lnTo>
                    <a:pt x="236" y="933"/>
                  </a:lnTo>
                  <a:lnTo>
                    <a:pt x="239" y="931"/>
                  </a:lnTo>
                  <a:lnTo>
                    <a:pt x="241" y="928"/>
                  </a:lnTo>
                  <a:lnTo>
                    <a:pt x="239" y="921"/>
                  </a:lnTo>
                  <a:lnTo>
                    <a:pt x="243" y="914"/>
                  </a:lnTo>
                  <a:lnTo>
                    <a:pt x="248" y="909"/>
                  </a:lnTo>
                  <a:lnTo>
                    <a:pt x="253" y="904"/>
                  </a:lnTo>
                  <a:lnTo>
                    <a:pt x="260" y="901"/>
                  </a:lnTo>
                  <a:lnTo>
                    <a:pt x="261" y="907"/>
                  </a:lnTo>
                  <a:lnTo>
                    <a:pt x="265" y="913"/>
                  </a:lnTo>
                  <a:lnTo>
                    <a:pt x="267" y="919"/>
                  </a:lnTo>
                  <a:lnTo>
                    <a:pt x="267" y="928"/>
                  </a:lnTo>
                  <a:lnTo>
                    <a:pt x="267" y="933"/>
                  </a:lnTo>
                  <a:lnTo>
                    <a:pt x="267" y="938"/>
                  </a:lnTo>
                  <a:lnTo>
                    <a:pt x="261" y="943"/>
                  </a:lnTo>
                  <a:lnTo>
                    <a:pt x="258" y="950"/>
                  </a:lnTo>
                  <a:lnTo>
                    <a:pt x="258" y="955"/>
                  </a:lnTo>
                  <a:lnTo>
                    <a:pt x="260" y="962"/>
                  </a:lnTo>
                  <a:lnTo>
                    <a:pt x="279" y="953"/>
                  </a:lnTo>
                  <a:lnTo>
                    <a:pt x="296" y="943"/>
                  </a:lnTo>
                  <a:lnTo>
                    <a:pt x="314" y="935"/>
                  </a:lnTo>
                  <a:lnTo>
                    <a:pt x="325" y="931"/>
                  </a:lnTo>
                  <a:lnTo>
                    <a:pt x="335" y="928"/>
                  </a:lnTo>
                  <a:lnTo>
                    <a:pt x="343" y="935"/>
                  </a:lnTo>
                  <a:lnTo>
                    <a:pt x="352" y="943"/>
                  </a:lnTo>
                  <a:lnTo>
                    <a:pt x="369" y="959"/>
                  </a:lnTo>
                  <a:lnTo>
                    <a:pt x="379" y="965"/>
                  </a:lnTo>
                  <a:lnTo>
                    <a:pt x="389" y="971"/>
                  </a:lnTo>
                  <a:lnTo>
                    <a:pt x="401" y="974"/>
                  </a:lnTo>
                  <a:lnTo>
                    <a:pt x="417" y="976"/>
                  </a:lnTo>
                  <a:lnTo>
                    <a:pt x="417" y="972"/>
                  </a:lnTo>
                  <a:lnTo>
                    <a:pt x="418" y="971"/>
                  </a:lnTo>
                  <a:lnTo>
                    <a:pt x="423" y="969"/>
                  </a:lnTo>
                  <a:lnTo>
                    <a:pt x="427" y="965"/>
                  </a:lnTo>
                  <a:lnTo>
                    <a:pt x="429" y="964"/>
                  </a:lnTo>
                  <a:lnTo>
                    <a:pt x="430" y="962"/>
                  </a:lnTo>
                  <a:lnTo>
                    <a:pt x="435" y="959"/>
                  </a:lnTo>
                  <a:lnTo>
                    <a:pt x="439" y="953"/>
                  </a:lnTo>
                  <a:lnTo>
                    <a:pt x="444" y="942"/>
                  </a:lnTo>
                  <a:lnTo>
                    <a:pt x="458" y="921"/>
                  </a:lnTo>
                  <a:lnTo>
                    <a:pt x="459" y="916"/>
                  </a:lnTo>
                  <a:lnTo>
                    <a:pt x="461" y="914"/>
                  </a:lnTo>
                  <a:lnTo>
                    <a:pt x="464" y="914"/>
                  </a:lnTo>
                  <a:lnTo>
                    <a:pt x="466" y="906"/>
                  </a:lnTo>
                  <a:lnTo>
                    <a:pt x="468" y="902"/>
                  </a:lnTo>
                  <a:lnTo>
                    <a:pt x="471" y="901"/>
                  </a:lnTo>
                  <a:lnTo>
                    <a:pt x="483" y="896"/>
                  </a:lnTo>
                  <a:lnTo>
                    <a:pt x="495" y="890"/>
                  </a:lnTo>
                  <a:lnTo>
                    <a:pt x="507" y="887"/>
                  </a:lnTo>
                  <a:lnTo>
                    <a:pt x="519" y="880"/>
                  </a:lnTo>
                  <a:lnTo>
                    <a:pt x="527" y="880"/>
                  </a:lnTo>
                  <a:lnTo>
                    <a:pt x="534" y="878"/>
                  </a:lnTo>
                  <a:lnTo>
                    <a:pt x="548" y="875"/>
                  </a:lnTo>
                  <a:lnTo>
                    <a:pt x="560" y="870"/>
                  </a:lnTo>
                  <a:lnTo>
                    <a:pt x="565" y="868"/>
                  </a:lnTo>
                  <a:lnTo>
                    <a:pt x="573" y="867"/>
                  </a:lnTo>
                  <a:lnTo>
                    <a:pt x="585" y="868"/>
                  </a:lnTo>
                  <a:lnTo>
                    <a:pt x="597" y="873"/>
                  </a:lnTo>
                  <a:lnTo>
                    <a:pt x="608" y="878"/>
                  </a:lnTo>
                  <a:lnTo>
                    <a:pt x="621" y="880"/>
                  </a:lnTo>
                  <a:lnTo>
                    <a:pt x="703" y="880"/>
                  </a:lnTo>
                  <a:lnTo>
                    <a:pt x="708" y="878"/>
                  </a:lnTo>
                  <a:lnTo>
                    <a:pt x="713" y="873"/>
                  </a:lnTo>
                  <a:lnTo>
                    <a:pt x="719" y="870"/>
                  </a:lnTo>
                  <a:lnTo>
                    <a:pt x="724" y="867"/>
                  </a:lnTo>
                  <a:lnTo>
                    <a:pt x="725" y="863"/>
                  </a:lnTo>
                  <a:lnTo>
                    <a:pt x="727" y="861"/>
                  </a:lnTo>
                  <a:lnTo>
                    <a:pt x="732" y="858"/>
                  </a:lnTo>
                  <a:lnTo>
                    <a:pt x="739" y="856"/>
                  </a:lnTo>
                  <a:lnTo>
                    <a:pt x="744" y="853"/>
                  </a:lnTo>
                  <a:lnTo>
                    <a:pt x="756" y="851"/>
                  </a:lnTo>
                  <a:lnTo>
                    <a:pt x="766" y="848"/>
                  </a:lnTo>
                  <a:lnTo>
                    <a:pt x="785" y="839"/>
                  </a:lnTo>
                  <a:lnTo>
                    <a:pt x="789" y="839"/>
                  </a:lnTo>
                  <a:lnTo>
                    <a:pt x="795" y="839"/>
                  </a:lnTo>
                  <a:lnTo>
                    <a:pt x="806" y="839"/>
                  </a:lnTo>
                  <a:lnTo>
                    <a:pt x="811" y="839"/>
                  </a:lnTo>
                  <a:lnTo>
                    <a:pt x="816" y="839"/>
                  </a:lnTo>
                  <a:lnTo>
                    <a:pt x="819" y="841"/>
                  </a:lnTo>
                  <a:lnTo>
                    <a:pt x="819" y="846"/>
                  </a:lnTo>
                  <a:lnTo>
                    <a:pt x="828" y="848"/>
                  </a:lnTo>
                  <a:lnTo>
                    <a:pt x="831" y="849"/>
                  </a:lnTo>
                  <a:lnTo>
                    <a:pt x="833" y="853"/>
                  </a:lnTo>
                  <a:lnTo>
                    <a:pt x="835" y="860"/>
                  </a:lnTo>
                  <a:lnTo>
                    <a:pt x="835" y="865"/>
                  </a:lnTo>
                  <a:lnTo>
                    <a:pt x="833" y="868"/>
                  </a:lnTo>
                  <a:lnTo>
                    <a:pt x="829" y="870"/>
                  </a:lnTo>
                  <a:lnTo>
                    <a:pt x="824" y="875"/>
                  </a:lnTo>
                  <a:lnTo>
                    <a:pt x="821" y="877"/>
                  </a:lnTo>
                  <a:lnTo>
                    <a:pt x="819" y="880"/>
                  </a:lnTo>
                  <a:lnTo>
                    <a:pt x="812" y="884"/>
                  </a:lnTo>
                  <a:lnTo>
                    <a:pt x="807" y="889"/>
                  </a:lnTo>
                  <a:lnTo>
                    <a:pt x="806" y="897"/>
                  </a:lnTo>
                  <a:lnTo>
                    <a:pt x="806" y="907"/>
                  </a:lnTo>
                  <a:lnTo>
                    <a:pt x="806" y="918"/>
                  </a:lnTo>
                  <a:lnTo>
                    <a:pt x="807" y="924"/>
                  </a:lnTo>
                  <a:lnTo>
                    <a:pt x="811" y="931"/>
                  </a:lnTo>
                  <a:lnTo>
                    <a:pt x="816" y="935"/>
                  </a:lnTo>
                  <a:lnTo>
                    <a:pt x="826" y="943"/>
                  </a:lnTo>
                  <a:lnTo>
                    <a:pt x="829" y="948"/>
                  </a:lnTo>
                  <a:lnTo>
                    <a:pt x="833" y="955"/>
                  </a:lnTo>
                  <a:lnTo>
                    <a:pt x="836" y="964"/>
                  </a:lnTo>
                  <a:lnTo>
                    <a:pt x="840" y="972"/>
                  </a:lnTo>
                  <a:lnTo>
                    <a:pt x="843" y="981"/>
                  </a:lnTo>
                  <a:lnTo>
                    <a:pt x="847" y="989"/>
                  </a:lnTo>
                  <a:lnTo>
                    <a:pt x="852" y="991"/>
                  </a:lnTo>
                  <a:lnTo>
                    <a:pt x="855" y="994"/>
                  </a:lnTo>
                  <a:lnTo>
                    <a:pt x="860" y="996"/>
                  </a:lnTo>
                  <a:lnTo>
                    <a:pt x="867" y="996"/>
                  </a:lnTo>
                  <a:lnTo>
                    <a:pt x="867" y="1003"/>
                  </a:lnTo>
                  <a:lnTo>
                    <a:pt x="869" y="1008"/>
                  </a:lnTo>
                  <a:lnTo>
                    <a:pt x="874" y="1017"/>
                  </a:lnTo>
                  <a:lnTo>
                    <a:pt x="881" y="1015"/>
                  </a:lnTo>
                  <a:lnTo>
                    <a:pt x="884" y="1015"/>
                  </a:lnTo>
                  <a:lnTo>
                    <a:pt x="893" y="1018"/>
                  </a:lnTo>
                  <a:lnTo>
                    <a:pt x="898" y="1023"/>
                  </a:lnTo>
                  <a:lnTo>
                    <a:pt x="903" y="1023"/>
                  </a:lnTo>
                  <a:lnTo>
                    <a:pt x="908" y="1023"/>
                  </a:lnTo>
                  <a:lnTo>
                    <a:pt x="910" y="1028"/>
                  </a:lnTo>
                  <a:lnTo>
                    <a:pt x="911" y="1034"/>
                  </a:lnTo>
                  <a:lnTo>
                    <a:pt x="920" y="1039"/>
                  </a:lnTo>
                  <a:lnTo>
                    <a:pt x="928" y="1044"/>
                  </a:lnTo>
                  <a:lnTo>
                    <a:pt x="932" y="1047"/>
                  </a:lnTo>
                  <a:lnTo>
                    <a:pt x="935" y="1051"/>
                  </a:lnTo>
                  <a:lnTo>
                    <a:pt x="940" y="1052"/>
                  </a:lnTo>
                  <a:lnTo>
                    <a:pt x="942" y="1054"/>
                  </a:lnTo>
                  <a:lnTo>
                    <a:pt x="942" y="1057"/>
                  </a:lnTo>
                  <a:lnTo>
                    <a:pt x="969" y="1057"/>
                  </a:lnTo>
                  <a:lnTo>
                    <a:pt x="971" y="1061"/>
                  </a:lnTo>
                  <a:lnTo>
                    <a:pt x="973" y="1063"/>
                  </a:lnTo>
                  <a:lnTo>
                    <a:pt x="978" y="1066"/>
                  </a:lnTo>
                  <a:lnTo>
                    <a:pt x="985" y="1068"/>
                  </a:lnTo>
                  <a:lnTo>
                    <a:pt x="990" y="1071"/>
                  </a:lnTo>
                  <a:lnTo>
                    <a:pt x="1007" y="1078"/>
                  </a:lnTo>
                  <a:lnTo>
                    <a:pt x="1026" y="1083"/>
                  </a:lnTo>
                  <a:lnTo>
                    <a:pt x="1048" y="1085"/>
                  </a:lnTo>
                  <a:lnTo>
                    <a:pt x="1072" y="1085"/>
                  </a:lnTo>
                  <a:lnTo>
                    <a:pt x="1080" y="1090"/>
                  </a:lnTo>
                  <a:lnTo>
                    <a:pt x="1090" y="1093"/>
                  </a:lnTo>
                  <a:lnTo>
                    <a:pt x="1099" y="1098"/>
                  </a:lnTo>
                  <a:lnTo>
                    <a:pt x="1102" y="1102"/>
                  </a:lnTo>
                  <a:lnTo>
                    <a:pt x="1106" y="1105"/>
                  </a:lnTo>
                  <a:lnTo>
                    <a:pt x="1114" y="1104"/>
                  </a:lnTo>
                  <a:lnTo>
                    <a:pt x="1118" y="1102"/>
                  </a:lnTo>
                  <a:lnTo>
                    <a:pt x="1119" y="1098"/>
                  </a:lnTo>
                  <a:lnTo>
                    <a:pt x="1128" y="1097"/>
                  </a:lnTo>
                  <a:lnTo>
                    <a:pt x="1131" y="1095"/>
                  </a:lnTo>
                  <a:lnTo>
                    <a:pt x="1133" y="1092"/>
                  </a:lnTo>
                  <a:lnTo>
                    <a:pt x="1174" y="1092"/>
                  </a:lnTo>
                  <a:lnTo>
                    <a:pt x="1181" y="1092"/>
                  </a:lnTo>
                  <a:lnTo>
                    <a:pt x="1184" y="1093"/>
                  </a:lnTo>
                  <a:lnTo>
                    <a:pt x="1191" y="1097"/>
                  </a:lnTo>
                  <a:lnTo>
                    <a:pt x="1196" y="1102"/>
                  </a:lnTo>
                  <a:lnTo>
                    <a:pt x="1198" y="1104"/>
                  </a:lnTo>
                  <a:lnTo>
                    <a:pt x="1201" y="1105"/>
                  </a:lnTo>
                  <a:lnTo>
                    <a:pt x="1208" y="1105"/>
                  </a:lnTo>
                  <a:lnTo>
                    <a:pt x="1215" y="1105"/>
                  </a:lnTo>
                  <a:lnTo>
                    <a:pt x="1222" y="1104"/>
                  </a:lnTo>
                  <a:lnTo>
                    <a:pt x="1229" y="1105"/>
                  </a:lnTo>
                  <a:lnTo>
                    <a:pt x="1229" y="1109"/>
                  </a:lnTo>
                  <a:lnTo>
                    <a:pt x="1229" y="1112"/>
                  </a:lnTo>
                  <a:lnTo>
                    <a:pt x="1232" y="1112"/>
                  </a:lnTo>
                  <a:lnTo>
                    <a:pt x="1235" y="1112"/>
                  </a:lnTo>
                  <a:lnTo>
                    <a:pt x="1244" y="1117"/>
                  </a:lnTo>
                  <a:lnTo>
                    <a:pt x="1249" y="1119"/>
                  </a:lnTo>
                  <a:lnTo>
                    <a:pt x="1256" y="1119"/>
                  </a:lnTo>
                  <a:lnTo>
                    <a:pt x="1266" y="1114"/>
                  </a:lnTo>
                  <a:lnTo>
                    <a:pt x="1278" y="1107"/>
                  </a:lnTo>
                  <a:lnTo>
                    <a:pt x="1290" y="1102"/>
                  </a:lnTo>
                  <a:lnTo>
                    <a:pt x="1304" y="1098"/>
                  </a:lnTo>
                  <a:lnTo>
                    <a:pt x="1316" y="1098"/>
                  </a:lnTo>
                  <a:lnTo>
                    <a:pt x="1329" y="1098"/>
                  </a:lnTo>
                  <a:lnTo>
                    <a:pt x="1343" y="1098"/>
                  </a:lnTo>
                  <a:lnTo>
                    <a:pt x="1358" y="1098"/>
                  </a:lnTo>
                  <a:lnTo>
                    <a:pt x="1365" y="1102"/>
                  </a:lnTo>
                  <a:lnTo>
                    <a:pt x="1372" y="1105"/>
                  </a:lnTo>
                  <a:lnTo>
                    <a:pt x="1382" y="1105"/>
                  </a:lnTo>
                  <a:lnTo>
                    <a:pt x="1392" y="1105"/>
                  </a:lnTo>
                  <a:lnTo>
                    <a:pt x="1394" y="1109"/>
                  </a:lnTo>
                  <a:lnTo>
                    <a:pt x="1396" y="1110"/>
                  </a:lnTo>
                  <a:lnTo>
                    <a:pt x="1401" y="1114"/>
                  </a:lnTo>
                  <a:lnTo>
                    <a:pt x="1408" y="1115"/>
                  </a:lnTo>
                  <a:lnTo>
                    <a:pt x="1413" y="1119"/>
                  </a:lnTo>
                  <a:lnTo>
                    <a:pt x="1421" y="1119"/>
                  </a:lnTo>
                  <a:lnTo>
                    <a:pt x="1427" y="1122"/>
                  </a:lnTo>
                  <a:lnTo>
                    <a:pt x="1432" y="1124"/>
                  </a:lnTo>
                  <a:lnTo>
                    <a:pt x="1440" y="1126"/>
                  </a:lnTo>
                  <a:lnTo>
                    <a:pt x="1515" y="1126"/>
                  </a:lnTo>
                  <a:lnTo>
                    <a:pt x="1522" y="1126"/>
                  </a:lnTo>
                  <a:lnTo>
                    <a:pt x="1527" y="1126"/>
                  </a:lnTo>
                  <a:lnTo>
                    <a:pt x="1529" y="1129"/>
                  </a:lnTo>
                  <a:lnTo>
                    <a:pt x="1532" y="1133"/>
                  </a:lnTo>
                  <a:lnTo>
                    <a:pt x="1534" y="1136"/>
                  </a:lnTo>
                  <a:lnTo>
                    <a:pt x="1537" y="1139"/>
                  </a:lnTo>
                  <a:lnTo>
                    <a:pt x="1542" y="1139"/>
                  </a:lnTo>
                  <a:lnTo>
                    <a:pt x="1549" y="1139"/>
                  </a:lnTo>
                  <a:lnTo>
                    <a:pt x="1551" y="1134"/>
                  </a:lnTo>
                  <a:lnTo>
                    <a:pt x="1554" y="1131"/>
                  </a:lnTo>
                  <a:lnTo>
                    <a:pt x="1558" y="1127"/>
                  </a:lnTo>
                  <a:lnTo>
                    <a:pt x="1563" y="1126"/>
                  </a:lnTo>
                  <a:lnTo>
                    <a:pt x="1568" y="1124"/>
                  </a:lnTo>
                  <a:lnTo>
                    <a:pt x="1571" y="1122"/>
                  </a:lnTo>
                  <a:lnTo>
                    <a:pt x="1580" y="1114"/>
                  </a:lnTo>
                  <a:lnTo>
                    <a:pt x="1590" y="1098"/>
                  </a:lnTo>
                  <a:lnTo>
                    <a:pt x="1595" y="1097"/>
                  </a:lnTo>
                  <a:lnTo>
                    <a:pt x="1597" y="1095"/>
                  </a:lnTo>
                  <a:lnTo>
                    <a:pt x="1597" y="1092"/>
                  </a:lnTo>
                  <a:lnTo>
                    <a:pt x="1600" y="1092"/>
                  </a:lnTo>
                  <a:lnTo>
                    <a:pt x="1604" y="1092"/>
                  </a:lnTo>
                  <a:lnTo>
                    <a:pt x="1607" y="1092"/>
                  </a:lnTo>
                  <a:lnTo>
                    <a:pt x="1611" y="1092"/>
                  </a:lnTo>
                  <a:lnTo>
                    <a:pt x="1612" y="1090"/>
                  </a:lnTo>
                  <a:lnTo>
                    <a:pt x="1614" y="1085"/>
                  </a:lnTo>
                  <a:lnTo>
                    <a:pt x="1616" y="1081"/>
                  </a:lnTo>
                  <a:lnTo>
                    <a:pt x="1617" y="1078"/>
                  </a:lnTo>
                  <a:lnTo>
                    <a:pt x="1621" y="1078"/>
                  </a:lnTo>
                  <a:lnTo>
                    <a:pt x="1624" y="1078"/>
                  </a:lnTo>
                  <a:lnTo>
                    <a:pt x="1628" y="1078"/>
                  </a:lnTo>
                  <a:lnTo>
                    <a:pt x="1631" y="1078"/>
                  </a:lnTo>
                  <a:lnTo>
                    <a:pt x="1635" y="1071"/>
                  </a:lnTo>
                  <a:lnTo>
                    <a:pt x="1638" y="1064"/>
                  </a:lnTo>
                  <a:lnTo>
                    <a:pt x="1658" y="1051"/>
                  </a:lnTo>
                  <a:lnTo>
                    <a:pt x="1658" y="1047"/>
                  </a:lnTo>
                  <a:lnTo>
                    <a:pt x="1658" y="1044"/>
                  </a:lnTo>
                  <a:lnTo>
                    <a:pt x="1662" y="1044"/>
                  </a:lnTo>
                  <a:lnTo>
                    <a:pt x="1665" y="1044"/>
                  </a:lnTo>
                  <a:lnTo>
                    <a:pt x="1672" y="1040"/>
                  </a:lnTo>
                  <a:lnTo>
                    <a:pt x="1679" y="1037"/>
                  </a:lnTo>
                  <a:lnTo>
                    <a:pt x="1696" y="1034"/>
                  </a:lnTo>
                  <a:lnTo>
                    <a:pt x="1715" y="1032"/>
                  </a:lnTo>
                  <a:lnTo>
                    <a:pt x="1754" y="1030"/>
                  </a:lnTo>
                  <a:lnTo>
                    <a:pt x="1793" y="1032"/>
                  </a:lnTo>
                  <a:lnTo>
                    <a:pt x="1812" y="1034"/>
                  </a:lnTo>
                  <a:lnTo>
                    <a:pt x="1829" y="1037"/>
                  </a:lnTo>
                  <a:lnTo>
                    <a:pt x="1841" y="1032"/>
                  </a:lnTo>
                  <a:lnTo>
                    <a:pt x="1853" y="1023"/>
                  </a:lnTo>
                  <a:lnTo>
                    <a:pt x="1860" y="1022"/>
                  </a:lnTo>
                  <a:lnTo>
                    <a:pt x="1867" y="1018"/>
                  </a:lnTo>
                  <a:lnTo>
                    <a:pt x="1875" y="1017"/>
                  </a:lnTo>
                  <a:lnTo>
                    <a:pt x="1884" y="1017"/>
                  </a:lnTo>
                  <a:lnTo>
                    <a:pt x="1884" y="1013"/>
                  </a:lnTo>
                  <a:lnTo>
                    <a:pt x="1887" y="1011"/>
                  </a:lnTo>
                  <a:lnTo>
                    <a:pt x="1894" y="1010"/>
                  </a:lnTo>
                  <a:lnTo>
                    <a:pt x="1901" y="1008"/>
                  </a:lnTo>
                  <a:lnTo>
                    <a:pt x="1902" y="1006"/>
                  </a:lnTo>
                  <a:lnTo>
                    <a:pt x="1904" y="1003"/>
                  </a:lnTo>
                  <a:lnTo>
                    <a:pt x="1914" y="1003"/>
                  </a:lnTo>
                  <a:lnTo>
                    <a:pt x="1925" y="1003"/>
                  </a:lnTo>
                  <a:lnTo>
                    <a:pt x="1931" y="1000"/>
                  </a:lnTo>
                  <a:lnTo>
                    <a:pt x="1938" y="996"/>
                  </a:lnTo>
                  <a:lnTo>
                    <a:pt x="1947" y="996"/>
                  </a:lnTo>
                  <a:lnTo>
                    <a:pt x="1955" y="996"/>
                  </a:lnTo>
                  <a:lnTo>
                    <a:pt x="1964" y="998"/>
                  </a:lnTo>
                  <a:lnTo>
                    <a:pt x="1972" y="996"/>
                  </a:lnTo>
                  <a:lnTo>
                    <a:pt x="1978" y="993"/>
                  </a:lnTo>
                  <a:lnTo>
                    <a:pt x="1983" y="989"/>
                  </a:lnTo>
                  <a:lnTo>
                    <a:pt x="1988" y="986"/>
                  </a:lnTo>
                  <a:lnTo>
                    <a:pt x="1993" y="982"/>
                  </a:lnTo>
                  <a:lnTo>
                    <a:pt x="1993" y="969"/>
                  </a:lnTo>
                  <a:lnTo>
                    <a:pt x="2006" y="969"/>
                  </a:lnTo>
                  <a:lnTo>
                    <a:pt x="2010" y="964"/>
                  </a:lnTo>
                  <a:lnTo>
                    <a:pt x="2017" y="959"/>
                  </a:lnTo>
                  <a:lnTo>
                    <a:pt x="2025" y="957"/>
                  </a:lnTo>
                  <a:lnTo>
                    <a:pt x="2034" y="955"/>
                  </a:lnTo>
                  <a:lnTo>
                    <a:pt x="2061" y="955"/>
                  </a:lnTo>
                  <a:lnTo>
                    <a:pt x="2063" y="950"/>
                  </a:lnTo>
                  <a:lnTo>
                    <a:pt x="2064" y="948"/>
                  </a:lnTo>
                  <a:lnTo>
                    <a:pt x="2068" y="948"/>
                  </a:lnTo>
                  <a:lnTo>
                    <a:pt x="2076" y="947"/>
                  </a:lnTo>
                  <a:lnTo>
                    <a:pt x="2085" y="945"/>
                  </a:lnTo>
                  <a:lnTo>
                    <a:pt x="2090" y="940"/>
                  </a:lnTo>
                  <a:lnTo>
                    <a:pt x="2095" y="935"/>
                  </a:lnTo>
                  <a:lnTo>
                    <a:pt x="2092" y="933"/>
                  </a:lnTo>
                  <a:lnTo>
                    <a:pt x="2090" y="931"/>
                  </a:lnTo>
                  <a:lnTo>
                    <a:pt x="2087" y="926"/>
                  </a:lnTo>
                  <a:lnTo>
                    <a:pt x="2085" y="919"/>
                  </a:lnTo>
                  <a:lnTo>
                    <a:pt x="2082" y="914"/>
                  </a:lnTo>
                  <a:lnTo>
                    <a:pt x="2064" y="914"/>
                  </a:lnTo>
                  <a:lnTo>
                    <a:pt x="2058" y="913"/>
                  </a:lnTo>
                  <a:lnTo>
                    <a:pt x="2056" y="911"/>
                  </a:lnTo>
                  <a:lnTo>
                    <a:pt x="2054" y="907"/>
                  </a:lnTo>
                  <a:lnTo>
                    <a:pt x="2056" y="902"/>
                  </a:lnTo>
                  <a:lnTo>
                    <a:pt x="2058" y="899"/>
                  </a:lnTo>
                  <a:lnTo>
                    <a:pt x="2061" y="896"/>
                  </a:lnTo>
                  <a:lnTo>
                    <a:pt x="2064" y="896"/>
                  </a:lnTo>
                  <a:lnTo>
                    <a:pt x="2075" y="894"/>
                  </a:lnTo>
                  <a:lnTo>
                    <a:pt x="2082" y="894"/>
                  </a:lnTo>
                  <a:lnTo>
                    <a:pt x="2085" y="892"/>
                  </a:lnTo>
                  <a:lnTo>
                    <a:pt x="2088" y="890"/>
                  </a:lnTo>
                  <a:lnTo>
                    <a:pt x="2095" y="887"/>
                  </a:lnTo>
                  <a:lnTo>
                    <a:pt x="2121" y="882"/>
                  </a:lnTo>
                  <a:lnTo>
                    <a:pt x="2133" y="878"/>
                  </a:lnTo>
                  <a:lnTo>
                    <a:pt x="2143" y="873"/>
                  </a:lnTo>
                  <a:lnTo>
                    <a:pt x="2143" y="861"/>
                  </a:lnTo>
                  <a:lnTo>
                    <a:pt x="2145" y="856"/>
                  </a:lnTo>
                  <a:lnTo>
                    <a:pt x="2146" y="855"/>
                  </a:lnTo>
                  <a:lnTo>
                    <a:pt x="2150" y="853"/>
                  </a:lnTo>
                  <a:lnTo>
                    <a:pt x="2150" y="848"/>
                  </a:lnTo>
                  <a:lnTo>
                    <a:pt x="2150" y="843"/>
                  </a:lnTo>
                  <a:lnTo>
                    <a:pt x="2148" y="839"/>
                  </a:lnTo>
                  <a:lnTo>
                    <a:pt x="2145" y="838"/>
                  </a:lnTo>
                  <a:lnTo>
                    <a:pt x="2139" y="832"/>
                  </a:lnTo>
                  <a:lnTo>
                    <a:pt x="2136" y="831"/>
                  </a:lnTo>
                  <a:lnTo>
                    <a:pt x="2136" y="826"/>
                  </a:lnTo>
                  <a:lnTo>
                    <a:pt x="2138" y="819"/>
                  </a:lnTo>
                  <a:lnTo>
                    <a:pt x="2136" y="814"/>
                  </a:lnTo>
                  <a:lnTo>
                    <a:pt x="2134" y="807"/>
                  </a:lnTo>
                  <a:lnTo>
                    <a:pt x="2129" y="802"/>
                  </a:lnTo>
                  <a:lnTo>
                    <a:pt x="2129" y="797"/>
                  </a:lnTo>
                  <a:lnTo>
                    <a:pt x="2129" y="791"/>
                  </a:lnTo>
                  <a:lnTo>
                    <a:pt x="2128" y="785"/>
                  </a:lnTo>
                  <a:lnTo>
                    <a:pt x="2128" y="778"/>
                  </a:lnTo>
                  <a:lnTo>
                    <a:pt x="2131" y="769"/>
                  </a:lnTo>
                  <a:lnTo>
                    <a:pt x="2134" y="761"/>
                  </a:lnTo>
                  <a:lnTo>
                    <a:pt x="2136" y="756"/>
                  </a:lnTo>
                  <a:lnTo>
                    <a:pt x="2136" y="751"/>
                  </a:lnTo>
                  <a:lnTo>
                    <a:pt x="2138" y="744"/>
                  </a:lnTo>
                  <a:lnTo>
                    <a:pt x="2138" y="737"/>
                  </a:lnTo>
                  <a:lnTo>
                    <a:pt x="2134" y="728"/>
                  </a:lnTo>
                  <a:lnTo>
                    <a:pt x="2131" y="720"/>
                  </a:lnTo>
                  <a:lnTo>
                    <a:pt x="2129" y="715"/>
                  </a:lnTo>
                  <a:lnTo>
                    <a:pt x="2129" y="710"/>
                  </a:lnTo>
                  <a:lnTo>
                    <a:pt x="2163" y="710"/>
                  </a:lnTo>
                  <a:lnTo>
                    <a:pt x="2170" y="696"/>
                  </a:lnTo>
                  <a:lnTo>
                    <a:pt x="2177" y="682"/>
                  </a:lnTo>
                  <a:lnTo>
                    <a:pt x="2180" y="680"/>
                  </a:lnTo>
                  <a:lnTo>
                    <a:pt x="2184" y="679"/>
                  </a:lnTo>
                  <a:lnTo>
                    <a:pt x="2186" y="670"/>
                  </a:lnTo>
                  <a:lnTo>
                    <a:pt x="2187" y="667"/>
                  </a:lnTo>
                  <a:lnTo>
                    <a:pt x="2189" y="663"/>
                  </a:lnTo>
                  <a:lnTo>
                    <a:pt x="2192" y="662"/>
                  </a:lnTo>
                  <a:lnTo>
                    <a:pt x="2197" y="662"/>
                  </a:lnTo>
                  <a:lnTo>
                    <a:pt x="2201" y="657"/>
                  </a:lnTo>
                  <a:lnTo>
                    <a:pt x="2203" y="650"/>
                  </a:lnTo>
                  <a:lnTo>
                    <a:pt x="2204" y="634"/>
                  </a:lnTo>
                  <a:lnTo>
                    <a:pt x="2204" y="617"/>
                  </a:lnTo>
                  <a:lnTo>
                    <a:pt x="2204" y="600"/>
                  </a:lnTo>
                  <a:lnTo>
                    <a:pt x="2197" y="600"/>
                  </a:lnTo>
                  <a:lnTo>
                    <a:pt x="2192" y="599"/>
                  </a:lnTo>
                  <a:lnTo>
                    <a:pt x="2191" y="597"/>
                  </a:lnTo>
                  <a:lnTo>
                    <a:pt x="2191" y="593"/>
                  </a:lnTo>
                  <a:lnTo>
                    <a:pt x="2184" y="593"/>
                  </a:lnTo>
                  <a:lnTo>
                    <a:pt x="2179" y="592"/>
                  </a:lnTo>
                  <a:lnTo>
                    <a:pt x="2177" y="590"/>
                  </a:lnTo>
                  <a:lnTo>
                    <a:pt x="2177" y="587"/>
                  </a:lnTo>
                  <a:lnTo>
                    <a:pt x="2170" y="585"/>
                  </a:lnTo>
                  <a:lnTo>
                    <a:pt x="2167" y="580"/>
                  </a:lnTo>
                  <a:lnTo>
                    <a:pt x="2162" y="576"/>
                  </a:lnTo>
                  <a:lnTo>
                    <a:pt x="2157" y="573"/>
                  </a:lnTo>
                  <a:lnTo>
                    <a:pt x="2151" y="571"/>
                  </a:lnTo>
                  <a:lnTo>
                    <a:pt x="2150" y="570"/>
                  </a:lnTo>
                  <a:lnTo>
                    <a:pt x="2150" y="566"/>
                  </a:lnTo>
                  <a:lnTo>
                    <a:pt x="2145" y="564"/>
                  </a:lnTo>
                  <a:lnTo>
                    <a:pt x="2143" y="559"/>
                  </a:lnTo>
                  <a:lnTo>
                    <a:pt x="2143" y="553"/>
                  </a:lnTo>
                  <a:lnTo>
                    <a:pt x="2143" y="546"/>
                  </a:lnTo>
                  <a:lnTo>
                    <a:pt x="2148" y="546"/>
                  </a:lnTo>
                  <a:lnTo>
                    <a:pt x="2153" y="547"/>
                  </a:lnTo>
                  <a:lnTo>
                    <a:pt x="2162" y="551"/>
                  </a:lnTo>
                  <a:lnTo>
                    <a:pt x="2168" y="556"/>
                  </a:lnTo>
                  <a:lnTo>
                    <a:pt x="2177" y="559"/>
                  </a:lnTo>
                  <a:lnTo>
                    <a:pt x="2184" y="558"/>
                  </a:lnTo>
                  <a:lnTo>
                    <a:pt x="2191" y="558"/>
                  </a:lnTo>
                  <a:lnTo>
                    <a:pt x="2199" y="561"/>
                  </a:lnTo>
                  <a:lnTo>
                    <a:pt x="2208" y="564"/>
                  </a:lnTo>
                  <a:lnTo>
                    <a:pt x="2213" y="566"/>
                  </a:lnTo>
                  <a:lnTo>
                    <a:pt x="2218" y="566"/>
                  </a:lnTo>
                  <a:lnTo>
                    <a:pt x="2247" y="566"/>
                  </a:lnTo>
                  <a:lnTo>
                    <a:pt x="2273" y="563"/>
                  </a:lnTo>
                  <a:lnTo>
                    <a:pt x="2320" y="553"/>
                  </a:lnTo>
                  <a:lnTo>
                    <a:pt x="2322" y="544"/>
                  </a:lnTo>
                  <a:lnTo>
                    <a:pt x="2324" y="541"/>
                  </a:lnTo>
                  <a:lnTo>
                    <a:pt x="2327" y="539"/>
                  </a:lnTo>
                  <a:lnTo>
                    <a:pt x="2327" y="530"/>
                  </a:lnTo>
                  <a:lnTo>
                    <a:pt x="2324" y="525"/>
                  </a:lnTo>
                  <a:lnTo>
                    <a:pt x="2320" y="518"/>
                  </a:lnTo>
                  <a:lnTo>
                    <a:pt x="2320" y="512"/>
                  </a:lnTo>
                  <a:close/>
                  <a:moveTo>
                    <a:pt x="2264" y="365"/>
                  </a:moveTo>
                  <a:lnTo>
                    <a:pt x="2262" y="365"/>
                  </a:lnTo>
                  <a:lnTo>
                    <a:pt x="2264" y="365"/>
                  </a:lnTo>
                  <a:close/>
                  <a:moveTo>
                    <a:pt x="2264" y="363"/>
                  </a:moveTo>
                  <a:lnTo>
                    <a:pt x="2264" y="363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4" name="Freeform 9">
              <a:extLst>
                <a:ext uri="{FF2B5EF4-FFF2-40B4-BE49-F238E27FC236}">
                  <a16:creationId xmlns:a16="http://schemas.microsoft.com/office/drawing/2014/main" id="{BA67C63F-C7EA-4152-9D36-BC066B64F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5629" y="4432635"/>
              <a:ext cx="490537" cy="315912"/>
            </a:xfrm>
            <a:custGeom>
              <a:avLst/>
              <a:gdLst>
                <a:gd name="T0" fmla="*/ 1319 w 1361"/>
                <a:gd name="T1" fmla="*/ 430 h 878"/>
                <a:gd name="T2" fmla="*/ 1237 w 1361"/>
                <a:gd name="T3" fmla="*/ 440 h 878"/>
                <a:gd name="T4" fmla="*/ 1175 w 1361"/>
                <a:gd name="T5" fmla="*/ 372 h 878"/>
                <a:gd name="T6" fmla="*/ 1093 w 1361"/>
                <a:gd name="T7" fmla="*/ 277 h 878"/>
                <a:gd name="T8" fmla="*/ 1131 w 1361"/>
                <a:gd name="T9" fmla="*/ 212 h 878"/>
                <a:gd name="T10" fmla="*/ 1080 w 1361"/>
                <a:gd name="T11" fmla="*/ 140 h 878"/>
                <a:gd name="T12" fmla="*/ 1059 w 1361"/>
                <a:gd name="T13" fmla="*/ 114 h 878"/>
                <a:gd name="T14" fmla="*/ 1035 w 1361"/>
                <a:gd name="T15" fmla="*/ 91 h 878"/>
                <a:gd name="T16" fmla="*/ 996 w 1361"/>
                <a:gd name="T17" fmla="*/ 68 h 878"/>
                <a:gd name="T18" fmla="*/ 914 w 1361"/>
                <a:gd name="T19" fmla="*/ 58 h 878"/>
                <a:gd name="T20" fmla="*/ 861 w 1361"/>
                <a:gd name="T21" fmla="*/ 24 h 878"/>
                <a:gd name="T22" fmla="*/ 851 w 1361"/>
                <a:gd name="T23" fmla="*/ 9 h 878"/>
                <a:gd name="T24" fmla="*/ 836 w 1361"/>
                <a:gd name="T25" fmla="*/ 2 h 878"/>
                <a:gd name="T26" fmla="*/ 819 w 1361"/>
                <a:gd name="T27" fmla="*/ 2 h 878"/>
                <a:gd name="T28" fmla="*/ 800 w 1361"/>
                <a:gd name="T29" fmla="*/ 27 h 878"/>
                <a:gd name="T30" fmla="*/ 812 w 1361"/>
                <a:gd name="T31" fmla="*/ 31 h 878"/>
                <a:gd name="T32" fmla="*/ 827 w 1361"/>
                <a:gd name="T33" fmla="*/ 58 h 878"/>
                <a:gd name="T34" fmla="*/ 771 w 1361"/>
                <a:gd name="T35" fmla="*/ 87 h 878"/>
                <a:gd name="T36" fmla="*/ 609 w 1361"/>
                <a:gd name="T37" fmla="*/ 85 h 878"/>
                <a:gd name="T38" fmla="*/ 484 w 1361"/>
                <a:gd name="T39" fmla="*/ 118 h 878"/>
                <a:gd name="T40" fmla="*/ 425 w 1361"/>
                <a:gd name="T41" fmla="*/ 147 h 878"/>
                <a:gd name="T42" fmla="*/ 343 w 1361"/>
                <a:gd name="T43" fmla="*/ 120 h 878"/>
                <a:gd name="T44" fmla="*/ 363 w 1361"/>
                <a:gd name="T45" fmla="*/ 169 h 878"/>
                <a:gd name="T46" fmla="*/ 328 w 1361"/>
                <a:gd name="T47" fmla="*/ 207 h 878"/>
                <a:gd name="T48" fmla="*/ 247 w 1361"/>
                <a:gd name="T49" fmla="*/ 304 h 878"/>
                <a:gd name="T50" fmla="*/ 186 w 1361"/>
                <a:gd name="T51" fmla="*/ 335 h 878"/>
                <a:gd name="T52" fmla="*/ 65 w 1361"/>
                <a:gd name="T53" fmla="*/ 541 h 878"/>
                <a:gd name="T54" fmla="*/ 36 w 1361"/>
                <a:gd name="T55" fmla="*/ 628 h 878"/>
                <a:gd name="T56" fmla="*/ 5 w 1361"/>
                <a:gd name="T57" fmla="*/ 669 h 878"/>
                <a:gd name="T58" fmla="*/ 85 w 1361"/>
                <a:gd name="T59" fmla="*/ 616 h 878"/>
                <a:gd name="T60" fmla="*/ 152 w 1361"/>
                <a:gd name="T61" fmla="*/ 590 h 878"/>
                <a:gd name="T62" fmla="*/ 266 w 1361"/>
                <a:gd name="T63" fmla="*/ 676 h 878"/>
                <a:gd name="T64" fmla="*/ 302 w 1361"/>
                <a:gd name="T65" fmla="*/ 732 h 878"/>
                <a:gd name="T66" fmla="*/ 329 w 1361"/>
                <a:gd name="T67" fmla="*/ 787 h 878"/>
                <a:gd name="T68" fmla="*/ 338 w 1361"/>
                <a:gd name="T69" fmla="*/ 812 h 878"/>
                <a:gd name="T70" fmla="*/ 432 w 1361"/>
                <a:gd name="T71" fmla="*/ 775 h 878"/>
                <a:gd name="T72" fmla="*/ 527 w 1361"/>
                <a:gd name="T73" fmla="*/ 802 h 878"/>
                <a:gd name="T74" fmla="*/ 588 w 1361"/>
                <a:gd name="T75" fmla="*/ 761 h 878"/>
                <a:gd name="T76" fmla="*/ 629 w 1361"/>
                <a:gd name="T77" fmla="*/ 722 h 878"/>
                <a:gd name="T78" fmla="*/ 616 w 1361"/>
                <a:gd name="T79" fmla="*/ 679 h 878"/>
                <a:gd name="T80" fmla="*/ 672 w 1361"/>
                <a:gd name="T81" fmla="*/ 638 h 878"/>
                <a:gd name="T82" fmla="*/ 749 w 1361"/>
                <a:gd name="T83" fmla="*/ 584 h 878"/>
                <a:gd name="T84" fmla="*/ 771 w 1361"/>
                <a:gd name="T85" fmla="*/ 657 h 878"/>
                <a:gd name="T86" fmla="*/ 800 w 1361"/>
                <a:gd name="T87" fmla="*/ 723 h 878"/>
                <a:gd name="T88" fmla="*/ 882 w 1361"/>
                <a:gd name="T89" fmla="*/ 795 h 878"/>
                <a:gd name="T90" fmla="*/ 909 w 1361"/>
                <a:gd name="T91" fmla="*/ 877 h 878"/>
                <a:gd name="T92" fmla="*/ 964 w 1361"/>
                <a:gd name="T93" fmla="*/ 715 h 878"/>
                <a:gd name="T94" fmla="*/ 991 w 1361"/>
                <a:gd name="T95" fmla="*/ 672 h 878"/>
                <a:gd name="T96" fmla="*/ 998 w 1361"/>
                <a:gd name="T97" fmla="*/ 590 h 878"/>
                <a:gd name="T98" fmla="*/ 1039 w 1361"/>
                <a:gd name="T99" fmla="*/ 570 h 878"/>
                <a:gd name="T100" fmla="*/ 1059 w 1361"/>
                <a:gd name="T101" fmla="*/ 577 h 878"/>
                <a:gd name="T102" fmla="*/ 1098 w 1361"/>
                <a:gd name="T103" fmla="*/ 648 h 878"/>
                <a:gd name="T104" fmla="*/ 1143 w 1361"/>
                <a:gd name="T105" fmla="*/ 655 h 878"/>
                <a:gd name="T106" fmla="*/ 1199 w 1361"/>
                <a:gd name="T107" fmla="*/ 640 h 878"/>
                <a:gd name="T108" fmla="*/ 1255 w 1361"/>
                <a:gd name="T109" fmla="*/ 706 h 878"/>
                <a:gd name="T110" fmla="*/ 1240 w 1361"/>
                <a:gd name="T111" fmla="*/ 633 h 878"/>
                <a:gd name="T112" fmla="*/ 1225 w 1361"/>
                <a:gd name="T113" fmla="*/ 596 h 878"/>
                <a:gd name="T114" fmla="*/ 1230 w 1361"/>
                <a:gd name="T115" fmla="*/ 560 h 878"/>
                <a:gd name="T116" fmla="*/ 1250 w 1361"/>
                <a:gd name="T117" fmla="*/ 543 h 878"/>
                <a:gd name="T118" fmla="*/ 1325 w 1361"/>
                <a:gd name="T119" fmla="*/ 556 h 878"/>
                <a:gd name="T120" fmla="*/ 1339 w 1361"/>
                <a:gd name="T121" fmla="*/ 515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1" h="878">
                  <a:moveTo>
                    <a:pt x="1360" y="420"/>
                  </a:moveTo>
                  <a:lnTo>
                    <a:pt x="1360" y="420"/>
                  </a:lnTo>
                  <a:lnTo>
                    <a:pt x="1360" y="411"/>
                  </a:lnTo>
                  <a:lnTo>
                    <a:pt x="1358" y="405"/>
                  </a:lnTo>
                  <a:lnTo>
                    <a:pt x="1354" y="399"/>
                  </a:lnTo>
                  <a:lnTo>
                    <a:pt x="1353" y="393"/>
                  </a:lnTo>
                  <a:lnTo>
                    <a:pt x="1353" y="393"/>
                  </a:lnTo>
                  <a:lnTo>
                    <a:pt x="1346" y="396"/>
                  </a:lnTo>
                  <a:lnTo>
                    <a:pt x="1341" y="401"/>
                  </a:lnTo>
                  <a:lnTo>
                    <a:pt x="1336" y="406"/>
                  </a:lnTo>
                  <a:lnTo>
                    <a:pt x="1332" y="413"/>
                  </a:lnTo>
                  <a:lnTo>
                    <a:pt x="1332" y="413"/>
                  </a:lnTo>
                  <a:lnTo>
                    <a:pt x="1334" y="420"/>
                  </a:lnTo>
                  <a:lnTo>
                    <a:pt x="1332" y="423"/>
                  </a:lnTo>
                  <a:lnTo>
                    <a:pt x="1329" y="425"/>
                  </a:lnTo>
                  <a:lnTo>
                    <a:pt x="1325" y="427"/>
                  </a:lnTo>
                  <a:lnTo>
                    <a:pt x="1322" y="428"/>
                  </a:lnTo>
                  <a:lnTo>
                    <a:pt x="1319" y="430"/>
                  </a:lnTo>
                  <a:lnTo>
                    <a:pt x="1317" y="434"/>
                  </a:lnTo>
                  <a:lnTo>
                    <a:pt x="1319" y="440"/>
                  </a:lnTo>
                  <a:lnTo>
                    <a:pt x="1319" y="440"/>
                  </a:lnTo>
                  <a:lnTo>
                    <a:pt x="1310" y="442"/>
                  </a:lnTo>
                  <a:lnTo>
                    <a:pt x="1305" y="444"/>
                  </a:lnTo>
                  <a:lnTo>
                    <a:pt x="1293" y="449"/>
                  </a:lnTo>
                  <a:lnTo>
                    <a:pt x="1288" y="452"/>
                  </a:lnTo>
                  <a:lnTo>
                    <a:pt x="1281" y="454"/>
                  </a:lnTo>
                  <a:lnTo>
                    <a:pt x="1274" y="456"/>
                  </a:lnTo>
                  <a:lnTo>
                    <a:pt x="1264" y="454"/>
                  </a:lnTo>
                  <a:lnTo>
                    <a:pt x="1264" y="454"/>
                  </a:lnTo>
                  <a:lnTo>
                    <a:pt x="1259" y="452"/>
                  </a:lnTo>
                  <a:lnTo>
                    <a:pt x="1257" y="451"/>
                  </a:lnTo>
                  <a:lnTo>
                    <a:pt x="1257" y="447"/>
                  </a:lnTo>
                  <a:lnTo>
                    <a:pt x="1257" y="447"/>
                  </a:lnTo>
                  <a:lnTo>
                    <a:pt x="1249" y="442"/>
                  </a:lnTo>
                  <a:lnTo>
                    <a:pt x="1243" y="440"/>
                  </a:lnTo>
                  <a:lnTo>
                    <a:pt x="1237" y="440"/>
                  </a:lnTo>
                  <a:lnTo>
                    <a:pt x="1237" y="440"/>
                  </a:lnTo>
                  <a:lnTo>
                    <a:pt x="1235" y="439"/>
                  </a:lnTo>
                  <a:lnTo>
                    <a:pt x="1233" y="437"/>
                  </a:lnTo>
                  <a:lnTo>
                    <a:pt x="1230" y="434"/>
                  </a:lnTo>
                  <a:lnTo>
                    <a:pt x="1225" y="432"/>
                  </a:lnTo>
                  <a:lnTo>
                    <a:pt x="1223" y="430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14" y="423"/>
                  </a:lnTo>
                  <a:lnTo>
                    <a:pt x="1208" y="418"/>
                  </a:lnTo>
                  <a:lnTo>
                    <a:pt x="1199" y="415"/>
                  </a:lnTo>
                  <a:lnTo>
                    <a:pt x="1194" y="413"/>
                  </a:lnTo>
                  <a:lnTo>
                    <a:pt x="1189" y="413"/>
                  </a:lnTo>
                  <a:lnTo>
                    <a:pt x="1189" y="379"/>
                  </a:lnTo>
                  <a:lnTo>
                    <a:pt x="1189" y="379"/>
                  </a:lnTo>
                  <a:lnTo>
                    <a:pt x="1177" y="374"/>
                  </a:lnTo>
                  <a:lnTo>
                    <a:pt x="1177" y="374"/>
                  </a:lnTo>
                  <a:lnTo>
                    <a:pt x="1175" y="372"/>
                  </a:lnTo>
                  <a:lnTo>
                    <a:pt x="1175" y="372"/>
                  </a:lnTo>
                  <a:lnTo>
                    <a:pt x="1163" y="367"/>
                  </a:lnTo>
                  <a:lnTo>
                    <a:pt x="1163" y="367"/>
                  </a:lnTo>
                  <a:lnTo>
                    <a:pt x="1151" y="364"/>
                  </a:lnTo>
                  <a:lnTo>
                    <a:pt x="1138" y="360"/>
                  </a:lnTo>
                  <a:lnTo>
                    <a:pt x="1122" y="359"/>
                  </a:lnTo>
                  <a:lnTo>
                    <a:pt x="1107" y="359"/>
                  </a:lnTo>
                  <a:lnTo>
                    <a:pt x="1107" y="359"/>
                  </a:lnTo>
                  <a:lnTo>
                    <a:pt x="1104" y="357"/>
                  </a:lnTo>
                  <a:lnTo>
                    <a:pt x="1102" y="353"/>
                  </a:lnTo>
                  <a:lnTo>
                    <a:pt x="1100" y="350"/>
                  </a:lnTo>
                  <a:lnTo>
                    <a:pt x="1100" y="345"/>
                  </a:lnTo>
                  <a:lnTo>
                    <a:pt x="1100" y="345"/>
                  </a:lnTo>
                  <a:lnTo>
                    <a:pt x="1098" y="340"/>
                  </a:lnTo>
                  <a:lnTo>
                    <a:pt x="1095" y="336"/>
                  </a:lnTo>
                  <a:lnTo>
                    <a:pt x="1093" y="331"/>
                  </a:lnTo>
                  <a:lnTo>
                    <a:pt x="1093" y="324"/>
                  </a:lnTo>
                  <a:lnTo>
                    <a:pt x="1093" y="277"/>
                  </a:lnTo>
                  <a:lnTo>
                    <a:pt x="1093" y="277"/>
                  </a:lnTo>
                  <a:lnTo>
                    <a:pt x="1093" y="273"/>
                  </a:lnTo>
                  <a:lnTo>
                    <a:pt x="1097" y="270"/>
                  </a:lnTo>
                  <a:lnTo>
                    <a:pt x="1098" y="266"/>
                  </a:lnTo>
                  <a:lnTo>
                    <a:pt x="1100" y="263"/>
                  </a:lnTo>
                  <a:lnTo>
                    <a:pt x="1100" y="263"/>
                  </a:lnTo>
                  <a:lnTo>
                    <a:pt x="1102" y="258"/>
                  </a:lnTo>
                  <a:lnTo>
                    <a:pt x="1104" y="254"/>
                  </a:lnTo>
                  <a:lnTo>
                    <a:pt x="1110" y="248"/>
                  </a:lnTo>
                  <a:lnTo>
                    <a:pt x="1114" y="244"/>
                  </a:lnTo>
                  <a:lnTo>
                    <a:pt x="1116" y="241"/>
                  </a:lnTo>
                  <a:lnTo>
                    <a:pt x="1116" y="236"/>
                  </a:lnTo>
                  <a:lnTo>
                    <a:pt x="1114" y="229"/>
                  </a:lnTo>
                  <a:lnTo>
                    <a:pt x="1114" y="229"/>
                  </a:lnTo>
                  <a:lnTo>
                    <a:pt x="1121" y="227"/>
                  </a:lnTo>
                  <a:lnTo>
                    <a:pt x="1124" y="224"/>
                  </a:lnTo>
                  <a:lnTo>
                    <a:pt x="1129" y="219"/>
                  </a:lnTo>
                  <a:lnTo>
                    <a:pt x="1131" y="212"/>
                  </a:lnTo>
                  <a:lnTo>
                    <a:pt x="1138" y="202"/>
                  </a:lnTo>
                  <a:lnTo>
                    <a:pt x="1143" y="198"/>
                  </a:lnTo>
                  <a:lnTo>
                    <a:pt x="1148" y="195"/>
                  </a:lnTo>
                  <a:lnTo>
                    <a:pt x="1148" y="154"/>
                  </a:lnTo>
                  <a:lnTo>
                    <a:pt x="1148" y="154"/>
                  </a:lnTo>
                  <a:lnTo>
                    <a:pt x="1121" y="157"/>
                  </a:lnTo>
                  <a:lnTo>
                    <a:pt x="1121" y="157"/>
                  </a:lnTo>
                  <a:lnTo>
                    <a:pt x="1116" y="159"/>
                  </a:lnTo>
                  <a:lnTo>
                    <a:pt x="1116" y="159"/>
                  </a:lnTo>
                  <a:lnTo>
                    <a:pt x="1110" y="154"/>
                  </a:lnTo>
                  <a:lnTo>
                    <a:pt x="1105" y="149"/>
                  </a:lnTo>
                  <a:lnTo>
                    <a:pt x="1097" y="147"/>
                  </a:lnTo>
                  <a:lnTo>
                    <a:pt x="1087" y="147"/>
                  </a:lnTo>
                  <a:lnTo>
                    <a:pt x="1087" y="147"/>
                  </a:lnTo>
                  <a:lnTo>
                    <a:pt x="1087" y="143"/>
                  </a:lnTo>
                  <a:lnTo>
                    <a:pt x="1085" y="142"/>
                  </a:lnTo>
                  <a:lnTo>
                    <a:pt x="1080" y="140"/>
                  </a:lnTo>
                  <a:lnTo>
                    <a:pt x="1080" y="140"/>
                  </a:lnTo>
                  <a:lnTo>
                    <a:pt x="1080" y="137"/>
                  </a:lnTo>
                  <a:lnTo>
                    <a:pt x="1078" y="135"/>
                  </a:lnTo>
                  <a:lnTo>
                    <a:pt x="1073" y="133"/>
                  </a:lnTo>
                  <a:lnTo>
                    <a:pt x="1073" y="133"/>
                  </a:lnTo>
                  <a:lnTo>
                    <a:pt x="1073" y="130"/>
                  </a:lnTo>
                  <a:lnTo>
                    <a:pt x="1071" y="128"/>
                  </a:lnTo>
                  <a:lnTo>
                    <a:pt x="1066" y="126"/>
                  </a:lnTo>
                  <a:lnTo>
                    <a:pt x="1066" y="126"/>
                  </a:lnTo>
                  <a:lnTo>
                    <a:pt x="1063" y="120"/>
                  </a:lnTo>
                  <a:lnTo>
                    <a:pt x="1063" y="120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8" y="113"/>
                  </a:lnTo>
                  <a:lnTo>
                    <a:pt x="1056" y="113"/>
                  </a:lnTo>
                  <a:lnTo>
                    <a:pt x="1056" y="113"/>
                  </a:lnTo>
                  <a:lnTo>
                    <a:pt x="1042" y="101"/>
                  </a:lnTo>
                  <a:lnTo>
                    <a:pt x="1042" y="101"/>
                  </a:lnTo>
                  <a:lnTo>
                    <a:pt x="1040" y="99"/>
                  </a:lnTo>
                  <a:lnTo>
                    <a:pt x="1040" y="99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7" y="96"/>
                  </a:lnTo>
                  <a:lnTo>
                    <a:pt x="1037" y="96"/>
                  </a:lnTo>
                  <a:lnTo>
                    <a:pt x="1037" y="94"/>
                  </a:lnTo>
                  <a:lnTo>
                    <a:pt x="1037" y="94"/>
                  </a:lnTo>
                  <a:lnTo>
                    <a:pt x="1035" y="92"/>
                  </a:lnTo>
                  <a:lnTo>
                    <a:pt x="1035" y="92"/>
                  </a:lnTo>
                  <a:lnTo>
                    <a:pt x="1035" y="91"/>
                  </a:lnTo>
                  <a:lnTo>
                    <a:pt x="1035" y="91"/>
                  </a:lnTo>
                  <a:lnTo>
                    <a:pt x="1034" y="89"/>
                  </a:lnTo>
                  <a:lnTo>
                    <a:pt x="1034" y="89"/>
                  </a:lnTo>
                  <a:lnTo>
                    <a:pt x="1034" y="87"/>
                  </a:lnTo>
                  <a:lnTo>
                    <a:pt x="1034" y="87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79"/>
                  </a:lnTo>
                  <a:lnTo>
                    <a:pt x="1032" y="79"/>
                  </a:lnTo>
                  <a:lnTo>
                    <a:pt x="1023" y="77"/>
                  </a:lnTo>
                  <a:lnTo>
                    <a:pt x="1015" y="75"/>
                  </a:lnTo>
                  <a:lnTo>
                    <a:pt x="1005" y="74"/>
                  </a:lnTo>
                  <a:lnTo>
                    <a:pt x="998" y="72"/>
                  </a:lnTo>
                  <a:lnTo>
                    <a:pt x="998" y="72"/>
                  </a:lnTo>
                  <a:lnTo>
                    <a:pt x="996" y="70"/>
                  </a:lnTo>
                  <a:lnTo>
                    <a:pt x="996" y="68"/>
                  </a:lnTo>
                  <a:lnTo>
                    <a:pt x="994" y="67"/>
                  </a:lnTo>
                  <a:lnTo>
                    <a:pt x="991" y="65"/>
                  </a:lnTo>
                  <a:lnTo>
                    <a:pt x="991" y="65"/>
                  </a:lnTo>
                  <a:lnTo>
                    <a:pt x="983" y="63"/>
                  </a:lnTo>
                  <a:lnTo>
                    <a:pt x="979" y="62"/>
                  </a:lnTo>
                  <a:lnTo>
                    <a:pt x="977" y="58"/>
                  </a:lnTo>
                  <a:lnTo>
                    <a:pt x="977" y="58"/>
                  </a:lnTo>
                  <a:lnTo>
                    <a:pt x="971" y="60"/>
                  </a:lnTo>
                  <a:lnTo>
                    <a:pt x="964" y="58"/>
                  </a:lnTo>
                  <a:lnTo>
                    <a:pt x="948" y="58"/>
                  </a:lnTo>
                  <a:lnTo>
                    <a:pt x="942" y="56"/>
                  </a:lnTo>
                  <a:lnTo>
                    <a:pt x="936" y="58"/>
                  </a:lnTo>
                  <a:lnTo>
                    <a:pt x="931" y="60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26" y="63"/>
                  </a:lnTo>
                  <a:lnTo>
                    <a:pt x="923" y="62"/>
                  </a:lnTo>
                  <a:lnTo>
                    <a:pt x="914" y="58"/>
                  </a:lnTo>
                  <a:lnTo>
                    <a:pt x="913" y="56"/>
                  </a:lnTo>
                  <a:lnTo>
                    <a:pt x="909" y="55"/>
                  </a:lnTo>
                  <a:lnTo>
                    <a:pt x="909" y="50"/>
                  </a:lnTo>
                  <a:lnTo>
                    <a:pt x="909" y="45"/>
                  </a:lnTo>
                  <a:lnTo>
                    <a:pt x="909" y="45"/>
                  </a:lnTo>
                  <a:lnTo>
                    <a:pt x="904" y="41"/>
                  </a:lnTo>
                  <a:lnTo>
                    <a:pt x="899" y="38"/>
                  </a:lnTo>
                  <a:lnTo>
                    <a:pt x="894" y="33"/>
                  </a:lnTo>
                  <a:lnTo>
                    <a:pt x="889" y="31"/>
                  </a:lnTo>
                  <a:lnTo>
                    <a:pt x="889" y="31"/>
                  </a:lnTo>
                  <a:lnTo>
                    <a:pt x="884" y="3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877" y="29"/>
                  </a:lnTo>
                  <a:lnTo>
                    <a:pt x="877" y="29"/>
                  </a:lnTo>
                  <a:lnTo>
                    <a:pt x="870" y="24"/>
                  </a:lnTo>
                  <a:lnTo>
                    <a:pt x="861" y="24"/>
                  </a:lnTo>
                  <a:lnTo>
                    <a:pt x="861" y="24"/>
                  </a:lnTo>
                  <a:lnTo>
                    <a:pt x="858" y="19"/>
                  </a:lnTo>
                  <a:lnTo>
                    <a:pt x="858" y="19"/>
                  </a:lnTo>
                  <a:lnTo>
                    <a:pt x="858" y="17"/>
                  </a:lnTo>
                  <a:lnTo>
                    <a:pt x="858" y="17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5" y="14"/>
                  </a:lnTo>
                  <a:lnTo>
                    <a:pt x="855" y="14"/>
                  </a:lnTo>
                  <a:lnTo>
                    <a:pt x="855" y="12"/>
                  </a:lnTo>
                  <a:lnTo>
                    <a:pt x="855" y="12"/>
                  </a:lnTo>
                  <a:lnTo>
                    <a:pt x="853" y="12"/>
                  </a:lnTo>
                  <a:lnTo>
                    <a:pt x="853" y="12"/>
                  </a:lnTo>
                  <a:lnTo>
                    <a:pt x="851" y="10"/>
                  </a:lnTo>
                  <a:lnTo>
                    <a:pt x="851" y="10"/>
                  </a:lnTo>
                  <a:lnTo>
                    <a:pt x="851" y="9"/>
                  </a:lnTo>
                  <a:lnTo>
                    <a:pt x="851" y="9"/>
                  </a:lnTo>
                  <a:lnTo>
                    <a:pt x="850" y="9"/>
                  </a:lnTo>
                  <a:lnTo>
                    <a:pt x="850" y="9"/>
                  </a:lnTo>
                  <a:lnTo>
                    <a:pt x="848" y="7"/>
                  </a:lnTo>
                  <a:lnTo>
                    <a:pt x="848" y="7"/>
                  </a:lnTo>
                  <a:lnTo>
                    <a:pt x="846" y="7"/>
                  </a:lnTo>
                  <a:lnTo>
                    <a:pt x="846" y="7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1" y="4"/>
                  </a:lnTo>
                  <a:lnTo>
                    <a:pt x="841" y="4"/>
                  </a:lnTo>
                  <a:lnTo>
                    <a:pt x="839" y="4"/>
                  </a:lnTo>
                  <a:lnTo>
                    <a:pt x="839" y="4"/>
                  </a:lnTo>
                  <a:lnTo>
                    <a:pt x="838" y="2"/>
                  </a:lnTo>
                  <a:lnTo>
                    <a:pt x="838" y="2"/>
                  </a:lnTo>
                  <a:lnTo>
                    <a:pt x="836" y="2"/>
                  </a:lnTo>
                  <a:lnTo>
                    <a:pt x="836" y="2"/>
                  </a:lnTo>
                  <a:lnTo>
                    <a:pt x="834" y="2"/>
                  </a:lnTo>
                  <a:lnTo>
                    <a:pt x="834" y="2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1" y="0"/>
                  </a:lnTo>
                  <a:lnTo>
                    <a:pt x="831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27" y="0"/>
                  </a:lnTo>
                  <a:lnTo>
                    <a:pt x="827" y="0"/>
                  </a:lnTo>
                  <a:lnTo>
                    <a:pt x="826" y="0"/>
                  </a:lnTo>
                  <a:lnTo>
                    <a:pt x="826" y="0"/>
                  </a:lnTo>
                  <a:lnTo>
                    <a:pt x="822" y="0"/>
                  </a:lnTo>
                  <a:lnTo>
                    <a:pt x="822" y="0"/>
                  </a:lnTo>
                  <a:lnTo>
                    <a:pt x="822" y="2"/>
                  </a:lnTo>
                  <a:lnTo>
                    <a:pt x="822" y="2"/>
                  </a:lnTo>
                  <a:lnTo>
                    <a:pt x="819" y="2"/>
                  </a:lnTo>
                  <a:lnTo>
                    <a:pt x="819" y="2"/>
                  </a:lnTo>
                  <a:lnTo>
                    <a:pt x="817" y="2"/>
                  </a:lnTo>
                  <a:lnTo>
                    <a:pt x="817" y="2"/>
                  </a:lnTo>
                  <a:lnTo>
                    <a:pt x="814" y="4"/>
                  </a:lnTo>
                  <a:lnTo>
                    <a:pt x="814" y="4"/>
                  </a:lnTo>
                  <a:lnTo>
                    <a:pt x="814" y="7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0" y="10"/>
                  </a:lnTo>
                  <a:lnTo>
                    <a:pt x="807" y="10"/>
                  </a:lnTo>
                  <a:lnTo>
                    <a:pt x="807" y="10"/>
                  </a:lnTo>
                  <a:lnTo>
                    <a:pt x="805" y="14"/>
                  </a:lnTo>
                  <a:lnTo>
                    <a:pt x="805" y="19"/>
                  </a:lnTo>
                  <a:lnTo>
                    <a:pt x="803" y="22"/>
                  </a:lnTo>
                  <a:lnTo>
                    <a:pt x="803" y="24"/>
                  </a:lnTo>
                  <a:lnTo>
                    <a:pt x="800" y="24"/>
                  </a:lnTo>
                  <a:lnTo>
                    <a:pt x="800" y="24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2" y="29"/>
                  </a:lnTo>
                  <a:lnTo>
                    <a:pt x="802" y="29"/>
                  </a:lnTo>
                  <a:lnTo>
                    <a:pt x="802" y="31"/>
                  </a:lnTo>
                  <a:lnTo>
                    <a:pt x="802" y="31"/>
                  </a:lnTo>
                  <a:lnTo>
                    <a:pt x="803" y="31"/>
                  </a:lnTo>
                  <a:lnTo>
                    <a:pt x="803" y="31"/>
                  </a:lnTo>
                  <a:lnTo>
                    <a:pt x="805" y="31"/>
                  </a:lnTo>
                  <a:lnTo>
                    <a:pt x="805" y="31"/>
                  </a:lnTo>
                  <a:lnTo>
                    <a:pt x="807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09" y="33"/>
                  </a:lnTo>
                  <a:lnTo>
                    <a:pt x="812" y="33"/>
                  </a:lnTo>
                  <a:lnTo>
                    <a:pt x="812" y="33"/>
                  </a:lnTo>
                  <a:lnTo>
                    <a:pt x="812" y="31"/>
                  </a:lnTo>
                  <a:lnTo>
                    <a:pt x="812" y="31"/>
                  </a:lnTo>
                  <a:lnTo>
                    <a:pt x="815" y="31"/>
                  </a:lnTo>
                  <a:lnTo>
                    <a:pt x="815" y="31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9" y="31"/>
                  </a:lnTo>
                  <a:lnTo>
                    <a:pt x="834" y="31"/>
                  </a:lnTo>
                  <a:lnTo>
                    <a:pt x="834" y="38"/>
                  </a:lnTo>
                  <a:lnTo>
                    <a:pt x="834" y="38"/>
                  </a:lnTo>
                  <a:lnTo>
                    <a:pt x="829" y="45"/>
                  </a:lnTo>
                  <a:lnTo>
                    <a:pt x="829" y="45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34" y="55"/>
                  </a:lnTo>
                  <a:lnTo>
                    <a:pt x="834" y="55"/>
                  </a:lnTo>
                  <a:lnTo>
                    <a:pt x="834" y="58"/>
                  </a:lnTo>
                  <a:lnTo>
                    <a:pt x="834" y="58"/>
                  </a:lnTo>
                  <a:lnTo>
                    <a:pt x="831" y="58"/>
                  </a:lnTo>
                  <a:lnTo>
                    <a:pt x="827" y="58"/>
                  </a:lnTo>
                  <a:lnTo>
                    <a:pt x="822" y="58"/>
                  </a:lnTo>
                  <a:lnTo>
                    <a:pt x="821" y="58"/>
                  </a:lnTo>
                  <a:lnTo>
                    <a:pt x="821" y="58"/>
                  </a:lnTo>
                  <a:lnTo>
                    <a:pt x="815" y="67"/>
                  </a:lnTo>
                  <a:lnTo>
                    <a:pt x="812" y="70"/>
                  </a:lnTo>
                  <a:lnTo>
                    <a:pt x="807" y="72"/>
                  </a:lnTo>
                  <a:lnTo>
                    <a:pt x="807" y="72"/>
                  </a:lnTo>
                  <a:lnTo>
                    <a:pt x="803" y="74"/>
                  </a:lnTo>
                  <a:lnTo>
                    <a:pt x="800" y="75"/>
                  </a:lnTo>
                  <a:lnTo>
                    <a:pt x="797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88" y="79"/>
                  </a:lnTo>
                  <a:lnTo>
                    <a:pt x="785" y="80"/>
                  </a:lnTo>
                  <a:lnTo>
                    <a:pt x="781" y="82"/>
                  </a:lnTo>
                  <a:lnTo>
                    <a:pt x="780" y="85"/>
                  </a:lnTo>
                  <a:lnTo>
                    <a:pt x="780" y="85"/>
                  </a:lnTo>
                  <a:lnTo>
                    <a:pt x="771" y="87"/>
                  </a:lnTo>
                  <a:lnTo>
                    <a:pt x="764" y="85"/>
                  </a:lnTo>
                  <a:lnTo>
                    <a:pt x="759" y="82"/>
                  </a:lnTo>
                  <a:lnTo>
                    <a:pt x="756" y="79"/>
                  </a:lnTo>
                  <a:lnTo>
                    <a:pt x="752" y="75"/>
                  </a:lnTo>
                  <a:lnTo>
                    <a:pt x="747" y="72"/>
                  </a:lnTo>
                  <a:lnTo>
                    <a:pt x="740" y="70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11" y="75"/>
                  </a:lnTo>
                  <a:lnTo>
                    <a:pt x="686" y="77"/>
                  </a:lnTo>
                  <a:lnTo>
                    <a:pt x="658" y="77"/>
                  </a:lnTo>
                  <a:lnTo>
                    <a:pt x="629" y="79"/>
                  </a:lnTo>
                  <a:lnTo>
                    <a:pt x="629" y="79"/>
                  </a:lnTo>
                  <a:lnTo>
                    <a:pt x="616" y="79"/>
                  </a:lnTo>
                  <a:lnTo>
                    <a:pt x="611" y="80"/>
                  </a:lnTo>
                  <a:lnTo>
                    <a:pt x="609" y="82"/>
                  </a:lnTo>
                  <a:lnTo>
                    <a:pt x="609" y="85"/>
                  </a:lnTo>
                  <a:lnTo>
                    <a:pt x="609" y="85"/>
                  </a:lnTo>
                  <a:lnTo>
                    <a:pt x="595" y="87"/>
                  </a:lnTo>
                  <a:lnTo>
                    <a:pt x="582" y="85"/>
                  </a:lnTo>
                  <a:lnTo>
                    <a:pt x="554" y="79"/>
                  </a:lnTo>
                  <a:lnTo>
                    <a:pt x="554" y="79"/>
                  </a:lnTo>
                  <a:lnTo>
                    <a:pt x="539" y="77"/>
                  </a:lnTo>
                  <a:lnTo>
                    <a:pt x="532" y="75"/>
                  </a:lnTo>
                  <a:lnTo>
                    <a:pt x="527" y="72"/>
                  </a:lnTo>
                  <a:lnTo>
                    <a:pt x="527" y="72"/>
                  </a:lnTo>
                  <a:lnTo>
                    <a:pt x="517" y="77"/>
                  </a:lnTo>
                  <a:lnTo>
                    <a:pt x="517" y="77"/>
                  </a:lnTo>
                  <a:lnTo>
                    <a:pt x="510" y="84"/>
                  </a:lnTo>
                  <a:lnTo>
                    <a:pt x="505" y="92"/>
                  </a:lnTo>
                  <a:lnTo>
                    <a:pt x="501" y="103"/>
                  </a:lnTo>
                  <a:lnTo>
                    <a:pt x="500" y="113"/>
                  </a:lnTo>
                  <a:lnTo>
                    <a:pt x="500" y="113"/>
                  </a:lnTo>
                  <a:lnTo>
                    <a:pt x="493" y="113"/>
                  </a:lnTo>
                  <a:lnTo>
                    <a:pt x="488" y="116"/>
                  </a:lnTo>
                  <a:lnTo>
                    <a:pt x="484" y="118"/>
                  </a:lnTo>
                  <a:lnTo>
                    <a:pt x="479" y="120"/>
                  </a:lnTo>
                  <a:lnTo>
                    <a:pt x="479" y="120"/>
                  </a:lnTo>
                  <a:lnTo>
                    <a:pt x="478" y="121"/>
                  </a:lnTo>
                  <a:lnTo>
                    <a:pt x="476" y="123"/>
                  </a:lnTo>
                  <a:lnTo>
                    <a:pt x="472" y="126"/>
                  </a:lnTo>
                  <a:lnTo>
                    <a:pt x="467" y="128"/>
                  </a:lnTo>
                  <a:lnTo>
                    <a:pt x="466" y="130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57" y="131"/>
                  </a:lnTo>
                  <a:lnTo>
                    <a:pt x="452" y="133"/>
                  </a:lnTo>
                  <a:lnTo>
                    <a:pt x="447" y="135"/>
                  </a:lnTo>
                  <a:lnTo>
                    <a:pt x="443" y="138"/>
                  </a:lnTo>
                  <a:lnTo>
                    <a:pt x="440" y="142"/>
                  </a:lnTo>
                  <a:lnTo>
                    <a:pt x="437" y="145"/>
                  </a:lnTo>
                  <a:lnTo>
                    <a:pt x="432" y="147"/>
                  </a:lnTo>
                  <a:lnTo>
                    <a:pt x="425" y="147"/>
                  </a:lnTo>
                  <a:lnTo>
                    <a:pt x="425" y="147"/>
                  </a:lnTo>
                  <a:lnTo>
                    <a:pt x="413" y="145"/>
                  </a:lnTo>
                  <a:lnTo>
                    <a:pt x="403" y="140"/>
                  </a:lnTo>
                  <a:lnTo>
                    <a:pt x="396" y="135"/>
                  </a:lnTo>
                  <a:lnTo>
                    <a:pt x="392" y="131"/>
                  </a:lnTo>
                  <a:lnTo>
                    <a:pt x="391" y="126"/>
                  </a:lnTo>
                  <a:lnTo>
                    <a:pt x="391" y="126"/>
                  </a:lnTo>
                  <a:lnTo>
                    <a:pt x="380" y="123"/>
                  </a:lnTo>
                  <a:lnTo>
                    <a:pt x="372" y="118"/>
                  </a:lnTo>
                  <a:lnTo>
                    <a:pt x="365" y="111"/>
                  </a:lnTo>
                  <a:lnTo>
                    <a:pt x="356" y="106"/>
                  </a:lnTo>
                  <a:lnTo>
                    <a:pt x="356" y="106"/>
                  </a:lnTo>
                  <a:lnTo>
                    <a:pt x="355" y="111"/>
                  </a:lnTo>
                  <a:lnTo>
                    <a:pt x="353" y="113"/>
                  </a:lnTo>
                  <a:lnTo>
                    <a:pt x="350" y="113"/>
                  </a:lnTo>
                  <a:lnTo>
                    <a:pt x="350" y="113"/>
                  </a:lnTo>
                  <a:lnTo>
                    <a:pt x="346" y="113"/>
                  </a:lnTo>
                  <a:lnTo>
                    <a:pt x="345" y="114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5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26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33" y="131"/>
                  </a:lnTo>
                  <a:lnTo>
                    <a:pt x="336" y="135"/>
                  </a:lnTo>
                  <a:lnTo>
                    <a:pt x="346" y="138"/>
                  </a:lnTo>
                  <a:lnTo>
                    <a:pt x="351" y="140"/>
                  </a:lnTo>
                  <a:lnTo>
                    <a:pt x="356" y="143"/>
                  </a:lnTo>
                  <a:lnTo>
                    <a:pt x="360" y="149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9"/>
                  </a:lnTo>
                  <a:lnTo>
                    <a:pt x="363" y="164"/>
                  </a:lnTo>
                  <a:lnTo>
                    <a:pt x="363" y="169"/>
                  </a:lnTo>
                  <a:lnTo>
                    <a:pt x="363" y="174"/>
                  </a:lnTo>
                  <a:lnTo>
                    <a:pt x="363" y="174"/>
                  </a:lnTo>
                  <a:lnTo>
                    <a:pt x="362" y="179"/>
                  </a:lnTo>
                  <a:lnTo>
                    <a:pt x="360" y="181"/>
                  </a:lnTo>
                  <a:lnTo>
                    <a:pt x="356" y="181"/>
                  </a:lnTo>
                  <a:lnTo>
                    <a:pt x="356" y="181"/>
                  </a:lnTo>
                  <a:lnTo>
                    <a:pt x="355" y="186"/>
                  </a:lnTo>
                  <a:lnTo>
                    <a:pt x="353" y="188"/>
                  </a:lnTo>
                  <a:lnTo>
                    <a:pt x="350" y="188"/>
                  </a:lnTo>
                  <a:lnTo>
                    <a:pt x="350" y="188"/>
                  </a:lnTo>
                  <a:lnTo>
                    <a:pt x="339" y="195"/>
                  </a:lnTo>
                  <a:lnTo>
                    <a:pt x="339" y="195"/>
                  </a:lnTo>
                  <a:lnTo>
                    <a:pt x="336" y="198"/>
                  </a:lnTo>
                  <a:lnTo>
                    <a:pt x="336" y="198"/>
                  </a:lnTo>
                  <a:lnTo>
                    <a:pt x="331" y="203"/>
                  </a:lnTo>
                  <a:lnTo>
                    <a:pt x="331" y="203"/>
                  </a:lnTo>
                  <a:lnTo>
                    <a:pt x="328" y="207"/>
                  </a:lnTo>
                  <a:lnTo>
                    <a:pt x="328" y="207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295" y="239"/>
                  </a:lnTo>
                  <a:lnTo>
                    <a:pt x="281" y="253"/>
                  </a:lnTo>
                  <a:lnTo>
                    <a:pt x="268" y="263"/>
                  </a:lnTo>
                  <a:lnTo>
                    <a:pt x="268" y="263"/>
                  </a:lnTo>
                  <a:lnTo>
                    <a:pt x="266" y="272"/>
                  </a:lnTo>
                  <a:lnTo>
                    <a:pt x="264" y="277"/>
                  </a:lnTo>
                  <a:lnTo>
                    <a:pt x="259" y="280"/>
                  </a:lnTo>
                  <a:lnTo>
                    <a:pt x="254" y="283"/>
                  </a:lnTo>
                  <a:lnTo>
                    <a:pt x="254" y="283"/>
                  </a:lnTo>
                  <a:lnTo>
                    <a:pt x="254" y="290"/>
                  </a:lnTo>
                  <a:lnTo>
                    <a:pt x="251" y="295"/>
                  </a:lnTo>
                  <a:lnTo>
                    <a:pt x="249" y="299"/>
                  </a:lnTo>
                  <a:lnTo>
                    <a:pt x="247" y="304"/>
                  </a:lnTo>
                  <a:lnTo>
                    <a:pt x="247" y="304"/>
                  </a:lnTo>
                  <a:lnTo>
                    <a:pt x="239" y="302"/>
                  </a:lnTo>
                  <a:lnTo>
                    <a:pt x="234" y="304"/>
                  </a:lnTo>
                  <a:lnTo>
                    <a:pt x="228" y="306"/>
                  </a:lnTo>
                  <a:lnTo>
                    <a:pt x="225" y="309"/>
                  </a:lnTo>
                  <a:lnTo>
                    <a:pt x="222" y="312"/>
                  </a:lnTo>
                  <a:lnTo>
                    <a:pt x="218" y="316"/>
                  </a:lnTo>
                  <a:lnTo>
                    <a:pt x="213" y="318"/>
                  </a:lnTo>
                  <a:lnTo>
                    <a:pt x="206" y="318"/>
                  </a:lnTo>
                  <a:lnTo>
                    <a:pt x="206" y="318"/>
                  </a:lnTo>
                  <a:lnTo>
                    <a:pt x="205" y="319"/>
                  </a:lnTo>
                  <a:lnTo>
                    <a:pt x="203" y="321"/>
                  </a:lnTo>
                  <a:lnTo>
                    <a:pt x="199" y="324"/>
                  </a:lnTo>
                  <a:lnTo>
                    <a:pt x="194" y="326"/>
                  </a:lnTo>
                  <a:lnTo>
                    <a:pt x="193" y="328"/>
                  </a:lnTo>
                  <a:lnTo>
                    <a:pt x="193" y="331"/>
                  </a:lnTo>
                  <a:lnTo>
                    <a:pt x="193" y="331"/>
                  </a:lnTo>
                  <a:lnTo>
                    <a:pt x="189" y="333"/>
                  </a:lnTo>
                  <a:lnTo>
                    <a:pt x="186" y="335"/>
                  </a:lnTo>
                  <a:lnTo>
                    <a:pt x="182" y="338"/>
                  </a:lnTo>
                  <a:lnTo>
                    <a:pt x="179" y="338"/>
                  </a:lnTo>
                  <a:lnTo>
                    <a:pt x="179" y="406"/>
                  </a:lnTo>
                  <a:lnTo>
                    <a:pt x="179" y="406"/>
                  </a:lnTo>
                  <a:lnTo>
                    <a:pt x="158" y="420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28" y="440"/>
                  </a:lnTo>
                  <a:lnTo>
                    <a:pt x="119" y="447"/>
                  </a:lnTo>
                  <a:lnTo>
                    <a:pt x="104" y="464"/>
                  </a:lnTo>
                  <a:lnTo>
                    <a:pt x="89" y="481"/>
                  </a:lnTo>
                  <a:lnTo>
                    <a:pt x="80" y="488"/>
                  </a:lnTo>
                  <a:lnTo>
                    <a:pt x="70" y="495"/>
                  </a:lnTo>
                  <a:lnTo>
                    <a:pt x="70" y="536"/>
                  </a:lnTo>
                  <a:lnTo>
                    <a:pt x="70" y="536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5" y="541"/>
                  </a:lnTo>
                  <a:lnTo>
                    <a:pt x="65" y="546"/>
                  </a:lnTo>
                  <a:lnTo>
                    <a:pt x="63" y="549"/>
                  </a:lnTo>
                  <a:lnTo>
                    <a:pt x="63" y="549"/>
                  </a:lnTo>
                  <a:lnTo>
                    <a:pt x="60" y="549"/>
                  </a:lnTo>
                  <a:lnTo>
                    <a:pt x="56" y="549"/>
                  </a:lnTo>
                  <a:lnTo>
                    <a:pt x="56" y="549"/>
                  </a:lnTo>
                  <a:lnTo>
                    <a:pt x="56" y="555"/>
                  </a:lnTo>
                  <a:lnTo>
                    <a:pt x="56" y="560"/>
                  </a:lnTo>
                  <a:lnTo>
                    <a:pt x="56" y="565"/>
                  </a:lnTo>
                  <a:lnTo>
                    <a:pt x="56" y="570"/>
                  </a:lnTo>
                  <a:lnTo>
                    <a:pt x="56" y="570"/>
                  </a:lnTo>
                  <a:lnTo>
                    <a:pt x="51" y="582"/>
                  </a:lnTo>
                  <a:lnTo>
                    <a:pt x="48" y="596"/>
                  </a:lnTo>
                  <a:lnTo>
                    <a:pt x="44" y="609"/>
                  </a:lnTo>
                  <a:lnTo>
                    <a:pt x="43" y="625"/>
                  </a:lnTo>
                  <a:lnTo>
                    <a:pt x="43" y="625"/>
                  </a:lnTo>
                  <a:lnTo>
                    <a:pt x="37" y="626"/>
                  </a:lnTo>
                  <a:lnTo>
                    <a:pt x="36" y="628"/>
                  </a:lnTo>
                  <a:lnTo>
                    <a:pt x="31" y="633"/>
                  </a:lnTo>
                  <a:lnTo>
                    <a:pt x="29" y="636"/>
                  </a:lnTo>
                  <a:lnTo>
                    <a:pt x="25" y="638"/>
                  </a:lnTo>
                  <a:lnTo>
                    <a:pt x="20" y="640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4" y="643"/>
                  </a:lnTo>
                  <a:lnTo>
                    <a:pt x="12" y="645"/>
                  </a:lnTo>
                  <a:lnTo>
                    <a:pt x="7" y="650"/>
                  </a:lnTo>
                  <a:lnTo>
                    <a:pt x="3" y="652"/>
                  </a:lnTo>
                  <a:lnTo>
                    <a:pt x="2" y="655"/>
                  </a:lnTo>
                  <a:lnTo>
                    <a:pt x="0" y="660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5" y="669"/>
                  </a:lnTo>
                  <a:lnTo>
                    <a:pt x="5" y="669"/>
                  </a:lnTo>
                  <a:lnTo>
                    <a:pt x="8" y="672"/>
                  </a:lnTo>
                  <a:lnTo>
                    <a:pt x="29" y="672"/>
                  </a:lnTo>
                  <a:lnTo>
                    <a:pt x="29" y="672"/>
                  </a:lnTo>
                  <a:lnTo>
                    <a:pt x="31" y="676"/>
                  </a:lnTo>
                  <a:lnTo>
                    <a:pt x="34" y="676"/>
                  </a:lnTo>
                  <a:lnTo>
                    <a:pt x="37" y="674"/>
                  </a:lnTo>
                  <a:lnTo>
                    <a:pt x="43" y="672"/>
                  </a:lnTo>
                  <a:lnTo>
                    <a:pt x="43" y="672"/>
                  </a:lnTo>
                  <a:lnTo>
                    <a:pt x="51" y="667"/>
                  </a:lnTo>
                  <a:lnTo>
                    <a:pt x="61" y="664"/>
                  </a:lnTo>
                  <a:lnTo>
                    <a:pt x="70" y="659"/>
                  </a:lnTo>
                  <a:lnTo>
                    <a:pt x="73" y="655"/>
                  </a:lnTo>
                  <a:lnTo>
                    <a:pt x="77" y="652"/>
                  </a:lnTo>
                  <a:lnTo>
                    <a:pt x="83" y="652"/>
                  </a:lnTo>
                  <a:lnTo>
                    <a:pt x="83" y="652"/>
                  </a:lnTo>
                  <a:lnTo>
                    <a:pt x="83" y="633"/>
                  </a:lnTo>
                  <a:lnTo>
                    <a:pt x="83" y="625"/>
                  </a:lnTo>
                  <a:lnTo>
                    <a:pt x="85" y="616"/>
                  </a:lnTo>
                  <a:lnTo>
                    <a:pt x="89" y="609"/>
                  </a:lnTo>
                  <a:lnTo>
                    <a:pt x="92" y="604"/>
                  </a:lnTo>
                  <a:lnTo>
                    <a:pt x="97" y="601"/>
                  </a:lnTo>
                  <a:lnTo>
                    <a:pt x="104" y="597"/>
                  </a:lnTo>
                  <a:lnTo>
                    <a:pt x="104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602"/>
                  </a:lnTo>
                  <a:lnTo>
                    <a:pt x="126" y="606"/>
                  </a:lnTo>
                  <a:lnTo>
                    <a:pt x="131" y="606"/>
                  </a:lnTo>
                  <a:lnTo>
                    <a:pt x="138" y="604"/>
                  </a:lnTo>
                  <a:lnTo>
                    <a:pt x="138" y="604"/>
                  </a:lnTo>
                  <a:lnTo>
                    <a:pt x="138" y="601"/>
                  </a:lnTo>
                  <a:lnTo>
                    <a:pt x="140" y="599"/>
                  </a:lnTo>
                  <a:lnTo>
                    <a:pt x="145" y="597"/>
                  </a:lnTo>
                  <a:lnTo>
                    <a:pt x="148" y="594"/>
                  </a:lnTo>
                  <a:lnTo>
                    <a:pt x="150" y="592"/>
                  </a:lnTo>
                  <a:lnTo>
                    <a:pt x="152" y="590"/>
                  </a:lnTo>
                  <a:lnTo>
                    <a:pt x="152" y="590"/>
                  </a:lnTo>
                  <a:lnTo>
                    <a:pt x="157" y="589"/>
                  </a:lnTo>
                  <a:lnTo>
                    <a:pt x="160" y="587"/>
                  </a:lnTo>
                  <a:lnTo>
                    <a:pt x="165" y="584"/>
                  </a:lnTo>
                  <a:lnTo>
                    <a:pt x="172" y="584"/>
                  </a:lnTo>
                  <a:lnTo>
                    <a:pt x="247" y="584"/>
                  </a:lnTo>
                  <a:lnTo>
                    <a:pt x="247" y="584"/>
                  </a:lnTo>
                  <a:lnTo>
                    <a:pt x="247" y="590"/>
                  </a:lnTo>
                  <a:lnTo>
                    <a:pt x="251" y="594"/>
                  </a:lnTo>
                  <a:lnTo>
                    <a:pt x="254" y="597"/>
                  </a:lnTo>
                  <a:lnTo>
                    <a:pt x="261" y="597"/>
                  </a:lnTo>
                  <a:lnTo>
                    <a:pt x="261" y="597"/>
                  </a:lnTo>
                  <a:lnTo>
                    <a:pt x="261" y="609"/>
                  </a:lnTo>
                  <a:lnTo>
                    <a:pt x="263" y="621"/>
                  </a:lnTo>
                  <a:lnTo>
                    <a:pt x="266" y="643"/>
                  </a:lnTo>
                  <a:lnTo>
                    <a:pt x="268" y="655"/>
                  </a:lnTo>
                  <a:lnTo>
                    <a:pt x="268" y="665"/>
                  </a:lnTo>
                  <a:lnTo>
                    <a:pt x="266" y="676"/>
                  </a:lnTo>
                  <a:lnTo>
                    <a:pt x="261" y="686"/>
                  </a:lnTo>
                  <a:lnTo>
                    <a:pt x="261" y="686"/>
                  </a:lnTo>
                  <a:lnTo>
                    <a:pt x="266" y="694"/>
                  </a:lnTo>
                  <a:lnTo>
                    <a:pt x="270" y="698"/>
                  </a:lnTo>
                  <a:lnTo>
                    <a:pt x="275" y="700"/>
                  </a:lnTo>
                  <a:lnTo>
                    <a:pt x="275" y="700"/>
                  </a:lnTo>
                  <a:lnTo>
                    <a:pt x="276" y="701"/>
                  </a:lnTo>
                  <a:lnTo>
                    <a:pt x="278" y="703"/>
                  </a:lnTo>
                  <a:lnTo>
                    <a:pt x="281" y="706"/>
                  </a:lnTo>
                  <a:lnTo>
                    <a:pt x="283" y="712"/>
                  </a:lnTo>
                  <a:lnTo>
                    <a:pt x="285" y="713"/>
                  </a:lnTo>
                  <a:lnTo>
                    <a:pt x="288" y="713"/>
                  </a:lnTo>
                  <a:lnTo>
                    <a:pt x="288" y="713"/>
                  </a:lnTo>
                  <a:lnTo>
                    <a:pt x="293" y="722"/>
                  </a:lnTo>
                  <a:lnTo>
                    <a:pt x="297" y="725"/>
                  </a:lnTo>
                  <a:lnTo>
                    <a:pt x="302" y="727"/>
                  </a:lnTo>
                  <a:lnTo>
                    <a:pt x="302" y="727"/>
                  </a:lnTo>
                  <a:lnTo>
                    <a:pt x="302" y="732"/>
                  </a:lnTo>
                  <a:lnTo>
                    <a:pt x="304" y="735"/>
                  </a:lnTo>
                  <a:lnTo>
                    <a:pt x="305" y="739"/>
                  </a:lnTo>
                  <a:lnTo>
                    <a:pt x="309" y="741"/>
                  </a:lnTo>
                  <a:lnTo>
                    <a:pt x="309" y="741"/>
                  </a:lnTo>
                  <a:lnTo>
                    <a:pt x="324" y="770"/>
                  </a:lnTo>
                  <a:lnTo>
                    <a:pt x="324" y="770"/>
                  </a:lnTo>
                  <a:lnTo>
                    <a:pt x="324" y="771"/>
                  </a:lnTo>
                  <a:lnTo>
                    <a:pt x="324" y="771"/>
                  </a:lnTo>
                  <a:lnTo>
                    <a:pt x="326" y="775"/>
                  </a:lnTo>
                  <a:lnTo>
                    <a:pt x="326" y="775"/>
                  </a:lnTo>
                  <a:lnTo>
                    <a:pt x="326" y="776"/>
                  </a:lnTo>
                  <a:lnTo>
                    <a:pt x="326" y="776"/>
                  </a:lnTo>
                  <a:lnTo>
                    <a:pt x="328" y="780"/>
                  </a:lnTo>
                  <a:lnTo>
                    <a:pt x="328" y="780"/>
                  </a:lnTo>
                  <a:lnTo>
                    <a:pt x="328" y="782"/>
                  </a:lnTo>
                  <a:lnTo>
                    <a:pt x="328" y="782"/>
                  </a:lnTo>
                  <a:lnTo>
                    <a:pt x="329" y="787"/>
                  </a:lnTo>
                  <a:lnTo>
                    <a:pt x="329" y="787"/>
                  </a:lnTo>
                  <a:lnTo>
                    <a:pt x="329" y="788"/>
                  </a:lnTo>
                  <a:lnTo>
                    <a:pt x="329" y="788"/>
                  </a:lnTo>
                  <a:lnTo>
                    <a:pt x="329" y="792"/>
                  </a:lnTo>
                  <a:lnTo>
                    <a:pt x="329" y="792"/>
                  </a:lnTo>
                  <a:lnTo>
                    <a:pt x="329" y="795"/>
                  </a:lnTo>
                  <a:lnTo>
                    <a:pt x="329" y="795"/>
                  </a:lnTo>
                  <a:lnTo>
                    <a:pt x="331" y="799"/>
                  </a:lnTo>
                  <a:lnTo>
                    <a:pt x="331" y="799"/>
                  </a:lnTo>
                  <a:lnTo>
                    <a:pt x="331" y="800"/>
                  </a:lnTo>
                  <a:lnTo>
                    <a:pt x="331" y="800"/>
                  </a:lnTo>
                  <a:lnTo>
                    <a:pt x="329" y="805"/>
                  </a:lnTo>
                  <a:lnTo>
                    <a:pt x="329" y="805"/>
                  </a:lnTo>
                  <a:lnTo>
                    <a:pt x="329" y="809"/>
                  </a:lnTo>
                  <a:lnTo>
                    <a:pt x="329" y="809"/>
                  </a:lnTo>
                  <a:lnTo>
                    <a:pt x="329" y="816"/>
                  </a:lnTo>
                  <a:lnTo>
                    <a:pt x="329" y="816"/>
                  </a:lnTo>
                  <a:lnTo>
                    <a:pt x="334" y="814"/>
                  </a:lnTo>
                  <a:lnTo>
                    <a:pt x="338" y="812"/>
                  </a:lnTo>
                  <a:lnTo>
                    <a:pt x="343" y="809"/>
                  </a:lnTo>
                  <a:lnTo>
                    <a:pt x="350" y="809"/>
                  </a:lnTo>
                  <a:lnTo>
                    <a:pt x="350" y="809"/>
                  </a:lnTo>
                  <a:lnTo>
                    <a:pt x="372" y="800"/>
                  </a:lnTo>
                  <a:lnTo>
                    <a:pt x="384" y="797"/>
                  </a:lnTo>
                  <a:lnTo>
                    <a:pt x="397" y="795"/>
                  </a:lnTo>
                  <a:lnTo>
                    <a:pt x="397" y="795"/>
                  </a:lnTo>
                  <a:lnTo>
                    <a:pt x="397" y="792"/>
                  </a:lnTo>
                  <a:lnTo>
                    <a:pt x="399" y="790"/>
                  </a:lnTo>
                  <a:lnTo>
                    <a:pt x="404" y="788"/>
                  </a:lnTo>
                  <a:lnTo>
                    <a:pt x="408" y="785"/>
                  </a:lnTo>
                  <a:lnTo>
                    <a:pt x="409" y="783"/>
                  </a:lnTo>
                  <a:lnTo>
                    <a:pt x="411" y="782"/>
                  </a:lnTo>
                  <a:lnTo>
                    <a:pt x="411" y="782"/>
                  </a:lnTo>
                  <a:lnTo>
                    <a:pt x="416" y="780"/>
                  </a:lnTo>
                  <a:lnTo>
                    <a:pt x="420" y="778"/>
                  </a:lnTo>
                  <a:lnTo>
                    <a:pt x="425" y="775"/>
                  </a:lnTo>
                  <a:lnTo>
                    <a:pt x="432" y="775"/>
                  </a:lnTo>
                  <a:lnTo>
                    <a:pt x="432" y="775"/>
                  </a:lnTo>
                  <a:lnTo>
                    <a:pt x="438" y="775"/>
                  </a:lnTo>
                  <a:lnTo>
                    <a:pt x="443" y="773"/>
                  </a:lnTo>
                  <a:lnTo>
                    <a:pt x="452" y="768"/>
                  </a:lnTo>
                  <a:lnTo>
                    <a:pt x="452" y="768"/>
                  </a:lnTo>
                  <a:lnTo>
                    <a:pt x="459" y="773"/>
                  </a:lnTo>
                  <a:lnTo>
                    <a:pt x="469" y="775"/>
                  </a:lnTo>
                  <a:lnTo>
                    <a:pt x="481" y="775"/>
                  </a:lnTo>
                  <a:lnTo>
                    <a:pt x="493" y="775"/>
                  </a:lnTo>
                  <a:lnTo>
                    <a:pt x="493" y="775"/>
                  </a:lnTo>
                  <a:lnTo>
                    <a:pt x="498" y="776"/>
                  </a:lnTo>
                  <a:lnTo>
                    <a:pt x="501" y="780"/>
                  </a:lnTo>
                  <a:lnTo>
                    <a:pt x="507" y="788"/>
                  </a:lnTo>
                  <a:lnTo>
                    <a:pt x="507" y="788"/>
                  </a:lnTo>
                  <a:lnTo>
                    <a:pt x="513" y="788"/>
                  </a:lnTo>
                  <a:lnTo>
                    <a:pt x="520" y="792"/>
                  </a:lnTo>
                  <a:lnTo>
                    <a:pt x="524" y="797"/>
                  </a:lnTo>
                  <a:lnTo>
                    <a:pt x="527" y="802"/>
                  </a:lnTo>
                  <a:lnTo>
                    <a:pt x="527" y="802"/>
                  </a:lnTo>
                  <a:lnTo>
                    <a:pt x="532" y="804"/>
                  </a:lnTo>
                  <a:lnTo>
                    <a:pt x="537" y="802"/>
                  </a:lnTo>
                  <a:lnTo>
                    <a:pt x="541" y="800"/>
                  </a:lnTo>
                  <a:lnTo>
                    <a:pt x="542" y="797"/>
                  </a:lnTo>
                  <a:lnTo>
                    <a:pt x="547" y="792"/>
                  </a:lnTo>
                  <a:lnTo>
                    <a:pt x="549" y="790"/>
                  </a:lnTo>
                  <a:lnTo>
                    <a:pt x="554" y="788"/>
                  </a:lnTo>
                  <a:lnTo>
                    <a:pt x="554" y="788"/>
                  </a:lnTo>
                  <a:lnTo>
                    <a:pt x="556" y="785"/>
                  </a:lnTo>
                  <a:lnTo>
                    <a:pt x="558" y="783"/>
                  </a:lnTo>
                  <a:lnTo>
                    <a:pt x="565" y="782"/>
                  </a:lnTo>
                  <a:lnTo>
                    <a:pt x="582" y="782"/>
                  </a:lnTo>
                  <a:lnTo>
                    <a:pt x="582" y="782"/>
                  </a:lnTo>
                  <a:lnTo>
                    <a:pt x="587" y="773"/>
                  </a:lnTo>
                  <a:lnTo>
                    <a:pt x="588" y="768"/>
                  </a:lnTo>
                  <a:lnTo>
                    <a:pt x="588" y="761"/>
                  </a:lnTo>
                  <a:lnTo>
                    <a:pt x="588" y="761"/>
                  </a:lnTo>
                  <a:lnTo>
                    <a:pt x="590" y="759"/>
                  </a:lnTo>
                  <a:lnTo>
                    <a:pt x="592" y="758"/>
                  </a:lnTo>
                  <a:lnTo>
                    <a:pt x="595" y="754"/>
                  </a:lnTo>
                  <a:lnTo>
                    <a:pt x="597" y="749"/>
                  </a:lnTo>
                  <a:lnTo>
                    <a:pt x="599" y="747"/>
                  </a:lnTo>
                  <a:lnTo>
                    <a:pt x="602" y="747"/>
                  </a:lnTo>
                  <a:lnTo>
                    <a:pt x="602" y="747"/>
                  </a:lnTo>
                  <a:lnTo>
                    <a:pt x="605" y="746"/>
                  </a:lnTo>
                  <a:lnTo>
                    <a:pt x="609" y="742"/>
                  </a:lnTo>
                  <a:lnTo>
                    <a:pt x="612" y="734"/>
                  </a:lnTo>
                  <a:lnTo>
                    <a:pt x="614" y="730"/>
                  </a:lnTo>
                  <a:lnTo>
                    <a:pt x="617" y="727"/>
                  </a:lnTo>
                  <a:lnTo>
                    <a:pt x="622" y="725"/>
                  </a:lnTo>
                  <a:lnTo>
                    <a:pt x="629" y="727"/>
                  </a:lnTo>
                  <a:lnTo>
                    <a:pt x="629" y="727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8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8" y="717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19" y="705"/>
                  </a:lnTo>
                  <a:lnTo>
                    <a:pt x="616" y="700"/>
                  </a:lnTo>
                  <a:lnTo>
                    <a:pt x="614" y="691"/>
                  </a:lnTo>
                  <a:lnTo>
                    <a:pt x="616" y="679"/>
                  </a:lnTo>
                  <a:lnTo>
                    <a:pt x="616" y="679"/>
                  </a:lnTo>
                  <a:lnTo>
                    <a:pt x="617" y="677"/>
                  </a:lnTo>
                  <a:lnTo>
                    <a:pt x="619" y="676"/>
                  </a:lnTo>
                  <a:lnTo>
                    <a:pt x="622" y="672"/>
                  </a:lnTo>
                  <a:lnTo>
                    <a:pt x="624" y="667"/>
                  </a:lnTo>
                  <a:lnTo>
                    <a:pt x="626" y="665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1" y="664"/>
                  </a:lnTo>
                  <a:lnTo>
                    <a:pt x="633" y="662"/>
                  </a:lnTo>
                  <a:lnTo>
                    <a:pt x="636" y="659"/>
                  </a:lnTo>
                  <a:lnTo>
                    <a:pt x="641" y="657"/>
                  </a:lnTo>
                  <a:lnTo>
                    <a:pt x="643" y="655"/>
                  </a:lnTo>
                  <a:lnTo>
                    <a:pt x="643" y="652"/>
                  </a:lnTo>
                  <a:lnTo>
                    <a:pt x="643" y="652"/>
                  </a:lnTo>
                  <a:lnTo>
                    <a:pt x="651" y="648"/>
                  </a:lnTo>
                  <a:lnTo>
                    <a:pt x="658" y="643"/>
                  </a:lnTo>
                  <a:lnTo>
                    <a:pt x="667" y="640"/>
                  </a:lnTo>
                  <a:lnTo>
                    <a:pt x="672" y="638"/>
                  </a:lnTo>
                  <a:lnTo>
                    <a:pt x="677" y="638"/>
                  </a:lnTo>
                  <a:lnTo>
                    <a:pt x="677" y="638"/>
                  </a:lnTo>
                  <a:lnTo>
                    <a:pt x="679" y="633"/>
                  </a:lnTo>
                  <a:lnTo>
                    <a:pt x="682" y="628"/>
                  </a:lnTo>
                  <a:lnTo>
                    <a:pt x="691" y="621"/>
                  </a:lnTo>
                  <a:lnTo>
                    <a:pt x="694" y="618"/>
                  </a:lnTo>
                  <a:lnTo>
                    <a:pt x="698" y="613"/>
                  </a:lnTo>
                  <a:lnTo>
                    <a:pt x="699" y="606"/>
                  </a:lnTo>
                  <a:lnTo>
                    <a:pt x="698" y="597"/>
                  </a:lnTo>
                  <a:lnTo>
                    <a:pt x="698" y="597"/>
                  </a:lnTo>
                  <a:lnTo>
                    <a:pt x="701" y="597"/>
                  </a:lnTo>
                  <a:lnTo>
                    <a:pt x="703" y="596"/>
                  </a:lnTo>
                  <a:lnTo>
                    <a:pt x="704" y="590"/>
                  </a:lnTo>
                  <a:lnTo>
                    <a:pt x="704" y="590"/>
                  </a:lnTo>
                  <a:lnTo>
                    <a:pt x="713" y="590"/>
                  </a:lnTo>
                  <a:lnTo>
                    <a:pt x="721" y="590"/>
                  </a:lnTo>
                  <a:lnTo>
                    <a:pt x="735" y="587"/>
                  </a:lnTo>
                  <a:lnTo>
                    <a:pt x="749" y="584"/>
                  </a:lnTo>
                  <a:lnTo>
                    <a:pt x="756" y="582"/>
                  </a:lnTo>
                  <a:lnTo>
                    <a:pt x="766" y="584"/>
                  </a:lnTo>
                  <a:lnTo>
                    <a:pt x="766" y="584"/>
                  </a:lnTo>
                  <a:lnTo>
                    <a:pt x="773" y="597"/>
                  </a:lnTo>
                  <a:lnTo>
                    <a:pt x="780" y="611"/>
                  </a:lnTo>
                  <a:lnTo>
                    <a:pt x="780" y="611"/>
                  </a:lnTo>
                  <a:lnTo>
                    <a:pt x="780" y="623"/>
                  </a:lnTo>
                  <a:lnTo>
                    <a:pt x="778" y="633"/>
                  </a:lnTo>
                  <a:lnTo>
                    <a:pt x="774" y="642"/>
                  </a:lnTo>
                  <a:lnTo>
                    <a:pt x="773" y="650"/>
                  </a:lnTo>
                  <a:lnTo>
                    <a:pt x="773" y="650"/>
                  </a:lnTo>
                  <a:lnTo>
                    <a:pt x="773" y="652"/>
                  </a:lnTo>
                  <a:lnTo>
                    <a:pt x="773" y="652"/>
                  </a:lnTo>
                  <a:lnTo>
                    <a:pt x="771" y="653"/>
                  </a:lnTo>
                  <a:lnTo>
                    <a:pt x="771" y="653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5"/>
                  </a:lnTo>
                  <a:lnTo>
                    <a:pt x="773" y="665"/>
                  </a:lnTo>
                  <a:lnTo>
                    <a:pt x="776" y="672"/>
                  </a:lnTo>
                  <a:lnTo>
                    <a:pt x="780" y="679"/>
                  </a:lnTo>
                  <a:lnTo>
                    <a:pt x="780" y="689"/>
                  </a:lnTo>
                  <a:lnTo>
                    <a:pt x="780" y="700"/>
                  </a:lnTo>
                  <a:lnTo>
                    <a:pt x="780" y="700"/>
                  </a:lnTo>
                  <a:lnTo>
                    <a:pt x="783" y="701"/>
                  </a:lnTo>
                  <a:lnTo>
                    <a:pt x="785" y="705"/>
                  </a:lnTo>
                  <a:lnTo>
                    <a:pt x="786" y="708"/>
                  </a:lnTo>
                  <a:lnTo>
                    <a:pt x="786" y="713"/>
                  </a:lnTo>
                  <a:lnTo>
                    <a:pt x="786" y="713"/>
                  </a:lnTo>
                  <a:lnTo>
                    <a:pt x="800" y="723"/>
                  </a:lnTo>
                  <a:lnTo>
                    <a:pt x="812" y="735"/>
                  </a:lnTo>
                  <a:lnTo>
                    <a:pt x="824" y="747"/>
                  </a:lnTo>
                  <a:lnTo>
                    <a:pt x="834" y="761"/>
                  </a:lnTo>
                  <a:lnTo>
                    <a:pt x="834" y="761"/>
                  </a:lnTo>
                  <a:lnTo>
                    <a:pt x="843" y="763"/>
                  </a:lnTo>
                  <a:lnTo>
                    <a:pt x="846" y="764"/>
                  </a:lnTo>
                  <a:lnTo>
                    <a:pt x="848" y="768"/>
                  </a:lnTo>
                  <a:lnTo>
                    <a:pt x="848" y="768"/>
                  </a:lnTo>
                  <a:lnTo>
                    <a:pt x="865" y="768"/>
                  </a:lnTo>
                  <a:lnTo>
                    <a:pt x="872" y="770"/>
                  </a:lnTo>
                  <a:lnTo>
                    <a:pt x="873" y="771"/>
                  </a:lnTo>
                  <a:lnTo>
                    <a:pt x="875" y="775"/>
                  </a:lnTo>
                  <a:lnTo>
                    <a:pt x="875" y="775"/>
                  </a:lnTo>
                  <a:lnTo>
                    <a:pt x="877" y="780"/>
                  </a:lnTo>
                  <a:lnTo>
                    <a:pt x="878" y="785"/>
                  </a:lnTo>
                  <a:lnTo>
                    <a:pt x="882" y="788"/>
                  </a:lnTo>
                  <a:lnTo>
                    <a:pt x="882" y="795"/>
                  </a:lnTo>
                  <a:lnTo>
                    <a:pt x="882" y="795"/>
                  </a:lnTo>
                  <a:lnTo>
                    <a:pt x="882" y="804"/>
                  </a:lnTo>
                  <a:lnTo>
                    <a:pt x="878" y="809"/>
                  </a:lnTo>
                  <a:lnTo>
                    <a:pt x="875" y="816"/>
                  </a:lnTo>
                  <a:lnTo>
                    <a:pt x="875" y="823"/>
                  </a:lnTo>
                  <a:lnTo>
                    <a:pt x="875" y="823"/>
                  </a:lnTo>
                  <a:lnTo>
                    <a:pt x="877" y="828"/>
                  </a:lnTo>
                  <a:lnTo>
                    <a:pt x="878" y="831"/>
                  </a:lnTo>
                  <a:lnTo>
                    <a:pt x="885" y="836"/>
                  </a:lnTo>
                  <a:lnTo>
                    <a:pt x="892" y="841"/>
                  </a:lnTo>
                  <a:lnTo>
                    <a:pt x="894" y="845"/>
                  </a:lnTo>
                  <a:lnTo>
                    <a:pt x="896" y="850"/>
                  </a:lnTo>
                  <a:lnTo>
                    <a:pt x="896" y="850"/>
                  </a:lnTo>
                  <a:lnTo>
                    <a:pt x="896" y="857"/>
                  </a:lnTo>
                  <a:lnTo>
                    <a:pt x="896" y="863"/>
                  </a:lnTo>
                  <a:lnTo>
                    <a:pt x="897" y="869"/>
                  </a:lnTo>
                  <a:lnTo>
                    <a:pt x="901" y="872"/>
                  </a:lnTo>
                  <a:lnTo>
                    <a:pt x="904" y="875"/>
                  </a:lnTo>
                  <a:lnTo>
                    <a:pt x="909" y="877"/>
                  </a:lnTo>
                  <a:lnTo>
                    <a:pt x="916" y="877"/>
                  </a:lnTo>
                  <a:lnTo>
                    <a:pt x="923" y="877"/>
                  </a:lnTo>
                  <a:lnTo>
                    <a:pt x="923" y="877"/>
                  </a:lnTo>
                  <a:lnTo>
                    <a:pt x="919" y="860"/>
                  </a:lnTo>
                  <a:lnTo>
                    <a:pt x="919" y="843"/>
                  </a:lnTo>
                  <a:lnTo>
                    <a:pt x="919" y="826"/>
                  </a:lnTo>
                  <a:lnTo>
                    <a:pt x="919" y="809"/>
                  </a:lnTo>
                  <a:lnTo>
                    <a:pt x="925" y="775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43" y="734"/>
                  </a:lnTo>
                  <a:lnTo>
                    <a:pt x="957" y="727"/>
                  </a:lnTo>
                  <a:lnTo>
                    <a:pt x="957" y="727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4" y="715"/>
                  </a:lnTo>
                  <a:lnTo>
                    <a:pt x="964" y="715"/>
                  </a:lnTo>
                  <a:lnTo>
                    <a:pt x="965" y="713"/>
                  </a:lnTo>
                  <a:lnTo>
                    <a:pt x="965" y="713"/>
                  </a:lnTo>
                  <a:lnTo>
                    <a:pt x="967" y="712"/>
                  </a:lnTo>
                  <a:lnTo>
                    <a:pt x="967" y="712"/>
                  </a:lnTo>
                  <a:lnTo>
                    <a:pt x="971" y="710"/>
                  </a:lnTo>
                  <a:lnTo>
                    <a:pt x="971" y="710"/>
                  </a:lnTo>
                  <a:lnTo>
                    <a:pt x="969" y="701"/>
                  </a:lnTo>
                  <a:lnTo>
                    <a:pt x="971" y="694"/>
                  </a:lnTo>
                  <a:lnTo>
                    <a:pt x="974" y="689"/>
                  </a:lnTo>
                  <a:lnTo>
                    <a:pt x="979" y="686"/>
                  </a:lnTo>
                  <a:lnTo>
                    <a:pt x="979" y="686"/>
                  </a:lnTo>
                  <a:lnTo>
                    <a:pt x="983" y="684"/>
                  </a:lnTo>
                  <a:lnTo>
                    <a:pt x="983" y="684"/>
                  </a:lnTo>
                  <a:lnTo>
                    <a:pt x="988" y="679"/>
                  </a:lnTo>
                  <a:lnTo>
                    <a:pt x="991" y="674"/>
                  </a:lnTo>
                  <a:lnTo>
                    <a:pt x="991" y="674"/>
                  </a:lnTo>
                  <a:lnTo>
                    <a:pt x="991" y="672"/>
                  </a:lnTo>
                  <a:lnTo>
                    <a:pt x="991" y="672"/>
                  </a:lnTo>
                  <a:lnTo>
                    <a:pt x="993" y="669"/>
                  </a:lnTo>
                  <a:lnTo>
                    <a:pt x="993" y="669"/>
                  </a:lnTo>
                  <a:lnTo>
                    <a:pt x="996" y="660"/>
                  </a:lnTo>
                  <a:lnTo>
                    <a:pt x="1001" y="652"/>
                  </a:lnTo>
                  <a:lnTo>
                    <a:pt x="1001" y="652"/>
                  </a:lnTo>
                  <a:lnTo>
                    <a:pt x="1001" y="648"/>
                  </a:lnTo>
                  <a:lnTo>
                    <a:pt x="1001" y="648"/>
                  </a:lnTo>
                  <a:lnTo>
                    <a:pt x="1003" y="645"/>
                  </a:lnTo>
                  <a:lnTo>
                    <a:pt x="1003" y="645"/>
                  </a:lnTo>
                  <a:lnTo>
                    <a:pt x="1003" y="643"/>
                  </a:lnTo>
                  <a:lnTo>
                    <a:pt x="1003" y="643"/>
                  </a:lnTo>
                  <a:lnTo>
                    <a:pt x="1005" y="638"/>
                  </a:lnTo>
                  <a:lnTo>
                    <a:pt x="1005" y="638"/>
                  </a:lnTo>
                  <a:lnTo>
                    <a:pt x="1001" y="628"/>
                  </a:lnTo>
                  <a:lnTo>
                    <a:pt x="1000" y="616"/>
                  </a:lnTo>
                  <a:lnTo>
                    <a:pt x="996" y="606"/>
                  </a:lnTo>
                  <a:lnTo>
                    <a:pt x="998" y="590"/>
                  </a:lnTo>
                  <a:lnTo>
                    <a:pt x="998" y="590"/>
                  </a:lnTo>
                  <a:lnTo>
                    <a:pt x="1001" y="589"/>
                  </a:lnTo>
                  <a:lnTo>
                    <a:pt x="1001" y="589"/>
                  </a:lnTo>
                  <a:lnTo>
                    <a:pt x="1003" y="587"/>
                  </a:lnTo>
                  <a:lnTo>
                    <a:pt x="1003" y="587"/>
                  </a:lnTo>
                  <a:lnTo>
                    <a:pt x="1008" y="580"/>
                  </a:lnTo>
                  <a:lnTo>
                    <a:pt x="1013" y="578"/>
                  </a:lnTo>
                  <a:lnTo>
                    <a:pt x="1020" y="577"/>
                  </a:lnTo>
                  <a:lnTo>
                    <a:pt x="1025" y="577"/>
                  </a:lnTo>
                  <a:lnTo>
                    <a:pt x="1025" y="577"/>
                  </a:lnTo>
                  <a:lnTo>
                    <a:pt x="1030" y="577"/>
                  </a:lnTo>
                  <a:lnTo>
                    <a:pt x="1030" y="577"/>
                  </a:lnTo>
                  <a:lnTo>
                    <a:pt x="1035" y="575"/>
                  </a:lnTo>
                  <a:lnTo>
                    <a:pt x="1037" y="572"/>
                  </a:lnTo>
                  <a:lnTo>
                    <a:pt x="1037" y="572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40" y="570"/>
                  </a:lnTo>
                  <a:lnTo>
                    <a:pt x="1040" y="570"/>
                  </a:lnTo>
                  <a:lnTo>
                    <a:pt x="1044" y="568"/>
                  </a:lnTo>
                  <a:lnTo>
                    <a:pt x="1049" y="570"/>
                  </a:lnTo>
                  <a:lnTo>
                    <a:pt x="1049" y="570"/>
                  </a:lnTo>
                  <a:lnTo>
                    <a:pt x="1052" y="570"/>
                  </a:lnTo>
                  <a:lnTo>
                    <a:pt x="1052" y="570"/>
                  </a:lnTo>
                  <a:lnTo>
                    <a:pt x="1054" y="575"/>
                  </a:lnTo>
                  <a:lnTo>
                    <a:pt x="1054" y="575"/>
                  </a:lnTo>
                  <a:lnTo>
                    <a:pt x="1056" y="577"/>
                  </a:lnTo>
                  <a:lnTo>
                    <a:pt x="1056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9" y="577"/>
                  </a:lnTo>
                  <a:lnTo>
                    <a:pt x="1059" y="577"/>
                  </a:lnTo>
                  <a:lnTo>
                    <a:pt x="1066" y="578"/>
                  </a:lnTo>
                  <a:lnTo>
                    <a:pt x="1073" y="580"/>
                  </a:lnTo>
                  <a:lnTo>
                    <a:pt x="1076" y="585"/>
                  </a:lnTo>
                  <a:lnTo>
                    <a:pt x="1080" y="590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92" y="638"/>
                  </a:lnTo>
                  <a:lnTo>
                    <a:pt x="1092" y="638"/>
                  </a:lnTo>
                  <a:lnTo>
                    <a:pt x="1093" y="640"/>
                  </a:lnTo>
                  <a:lnTo>
                    <a:pt x="1093" y="640"/>
                  </a:lnTo>
                  <a:lnTo>
                    <a:pt x="1097" y="645"/>
                  </a:lnTo>
                  <a:lnTo>
                    <a:pt x="1097" y="645"/>
                  </a:lnTo>
                  <a:lnTo>
                    <a:pt x="1098" y="648"/>
                  </a:lnTo>
                  <a:lnTo>
                    <a:pt x="1098" y="648"/>
                  </a:lnTo>
                  <a:lnTo>
                    <a:pt x="1102" y="647"/>
                  </a:lnTo>
                  <a:lnTo>
                    <a:pt x="1105" y="647"/>
                  </a:lnTo>
                  <a:lnTo>
                    <a:pt x="1105" y="647"/>
                  </a:lnTo>
                  <a:lnTo>
                    <a:pt x="1109" y="648"/>
                  </a:lnTo>
                  <a:lnTo>
                    <a:pt x="1109" y="648"/>
                  </a:lnTo>
                  <a:lnTo>
                    <a:pt x="1112" y="653"/>
                  </a:lnTo>
                  <a:lnTo>
                    <a:pt x="1116" y="657"/>
                  </a:lnTo>
                  <a:lnTo>
                    <a:pt x="1119" y="659"/>
                  </a:lnTo>
                  <a:lnTo>
                    <a:pt x="1122" y="659"/>
                  </a:lnTo>
                  <a:lnTo>
                    <a:pt x="1131" y="659"/>
                  </a:lnTo>
                  <a:lnTo>
                    <a:pt x="1139" y="657"/>
                  </a:lnTo>
                  <a:lnTo>
                    <a:pt x="1139" y="657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3" y="655"/>
                  </a:lnTo>
                  <a:lnTo>
                    <a:pt x="1143" y="655"/>
                  </a:lnTo>
                  <a:lnTo>
                    <a:pt x="1151" y="652"/>
                  </a:lnTo>
                  <a:lnTo>
                    <a:pt x="1151" y="652"/>
                  </a:lnTo>
                  <a:lnTo>
                    <a:pt x="1153" y="650"/>
                  </a:lnTo>
                  <a:lnTo>
                    <a:pt x="1153" y="650"/>
                  </a:lnTo>
                  <a:lnTo>
                    <a:pt x="1162" y="648"/>
                  </a:lnTo>
                  <a:lnTo>
                    <a:pt x="1162" y="648"/>
                  </a:lnTo>
                  <a:lnTo>
                    <a:pt x="1165" y="647"/>
                  </a:lnTo>
                  <a:lnTo>
                    <a:pt x="1165" y="647"/>
                  </a:lnTo>
                  <a:lnTo>
                    <a:pt x="1175" y="645"/>
                  </a:lnTo>
                  <a:lnTo>
                    <a:pt x="1175" y="645"/>
                  </a:lnTo>
                  <a:lnTo>
                    <a:pt x="1177" y="643"/>
                  </a:lnTo>
                  <a:lnTo>
                    <a:pt x="1177" y="643"/>
                  </a:lnTo>
                  <a:lnTo>
                    <a:pt x="1187" y="642"/>
                  </a:lnTo>
                  <a:lnTo>
                    <a:pt x="1187" y="642"/>
                  </a:lnTo>
                  <a:lnTo>
                    <a:pt x="1191" y="642"/>
                  </a:lnTo>
                  <a:lnTo>
                    <a:pt x="1191" y="642"/>
                  </a:lnTo>
                  <a:lnTo>
                    <a:pt x="1199" y="640"/>
                  </a:lnTo>
                  <a:lnTo>
                    <a:pt x="1199" y="640"/>
                  </a:lnTo>
                  <a:lnTo>
                    <a:pt x="1202" y="640"/>
                  </a:lnTo>
                  <a:lnTo>
                    <a:pt x="1202" y="640"/>
                  </a:lnTo>
                  <a:lnTo>
                    <a:pt x="1216" y="638"/>
                  </a:lnTo>
                  <a:lnTo>
                    <a:pt x="1216" y="638"/>
                  </a:lnTo>
                  <a:lnTo>
                    <a:pt x="1218" y="645"/>
                  </a:lnTo>
                  <a:lnTo>
                    <a:pt x="1221" y="650"/>
                  </a:lnTo>
                  <a:lnTo>
                    <a:pt x="1223" y="657"/>
                  </a:lnTo>
                  <a:lnTo>
                    <a:pt x="1223" y="665"/>
                  </a:lnTo>
                  <a:lnTo>
                    <a:pt x="1223" y="679"/>
                  </a:lnTo>
                  <a:lnTo>
                    <a:pt x="1223" y="679"/>
                  </a:lnTo>
                  <a:lnTo>
                    <a:pt x="1226" y="684"/>
                  </a:lnTo>
                  <a:lnTo>
                    <a:pt x="1230" y="689"/>
                  </a:lnTo>
                  <a:lnTo>
                    <a:pt x="1235" y="693"/>
                  </a:lnTo>
                  <a:lnTo>
                    <a:pt x="1243" y="693"/>
                  </a:lnTo>
                  <a:lnTo>
                    <a:pt x="1243" y="693"/>
                  </a:lnTo>
                  <a:lnTo>
                    <a:pt x="1247" y="698"/>
                  </a:lnTo>
                  <a:lnTo>
                    <a:pt x="1250" y="703"/>
                  </a:lnTo>
                  <a:lnTo>
                    <a:pt x="1255" y="706"/>
                  </a:lnTo>
                  <a:lnTo>
                    <a:pt x="1264" y="706"/>
                  </a:lnTo>
                  <a:lnTo>
                    <a:pt x="1264" y="706"/>
                  </a:lnTo>
                  <a:lnTo>
                    <a:pt x="1266" y="700"/>
                  </a:lnTo>
                  <a:lnTo>
                    <a:pt x="1264" y="694"/>
                  </a:lnTo>
                  <a:lnTo>
                    <a:pt x="1262" y="688"/>
                  </a:lnTo>
                  <a:lnTo>
                    <a:pt x="1257" y="682"/>
                  </a:lnTo>
                  <a:lnTo>
                    <a:pt x="1257" y="677"/>
                  </a:lnTo>
                  <a:lnTo>
                    <a:pt x="1257" y="672"/>
                  </a:lnTo>
                  <a:lnTo>
                    <a:pt x="1257" y="645"/>
                  </a:lnTo>
                  <a:lnTo>
                    <a:pt x="1257" y="645"/>
                  </a:lnTo>
                  <a:lnTo>
                    <a:pt x="1250" y="640"/>
                  </a:lnTo>
                  <a:lnTo>
                    <a:pt x="1250" y="640"/>
                  </a:lnTo>
                  <a:lnTo>
                    <a:pt x="1247" y="638"/>
                  </a:lnTo>
                  <a:lnTo>
                    <a:pt x="1247" y="638"/>
                  </a:lnTo>
                  <a:lnTo>
                    <a:pt x="1243" y="635"/>
                  </a:lnTo>
                  <a:lnTo>
                    <a:pt x="1243" y="635"/>
                  </a:lnTo>
                  <a:lnTo>
                    <a:pt x="1240" y="633"/>
                  </a:lnTo>
                  <a:lnTo>
                    <a:pt x="1240" y="633"/>
                  </a:lnTo>
                  <a:lnTo>
                    <a:pt x="1237" y="630"/>
                  </a:lnTo>
                  <a:lnTo>
                    <a:pt x="1237" y="630"/>
                  </a:lnTo>
                  <a:lnTo>
                    <a:pt x="1235" y="626"/>
                  </a:lnTo>
                  <a:lnTo>
                    <a:pt x="1235" y="626"/>
                  </a:lnTo>
                  <a:lnTo>
                    <a:pt x="1233" y="623"/>
                  </a:lnTo>
                  <a:lnTo>
                    <a:pt x="1233" y="623"/>
                  </a:lnTo>
                  <a:lnTo>
                    <a:pt x="1231" y="619"/>
                  </a:lnTo>
                  <a:lnTo>
                    <a:pt x="1231" y="619"/>
                  </a:lnTo>
                  <a:lnTo>
                    <a:pt x="1228" y="614"/>
                  </a:lnTo>
                  <a:lnTo>
                    <a:pt x="1228" y="614"/>
                  </a:lnTo>
                  <a:lnTo>
                    <a:pt x="1228" y="611"/>
                  </a:lnTo>
                  <a:lnTo>
                    <a:pt x="1228" y="611"/>
                  </a:lnTo>
                  <a:lnTo>
                    <a:pt x="1226" y="606"/>
                  </a:lnTo>
                  <a:lnTo>
                    <a:pt x="1226" y="606"/>
                  </a:lnTo>
                  <a:lnTo>
                    <a:pt x="1225" y="601"/>
                  </a:lnTo>
                  <a:lnTo>
                    <a:pt x="1225" y="601"/>
                  </a:lnTo>
                  <a:lnTo>
                    <a:pt x="1225" y="596"/>
                  </a:lnTo>
                  <a:lnTo>
                    <a:pt x="1225" y="596"/>
                  </a:lnTo>
                  <a:lnTo>
                    <a:pt x="1223" y="590"/>
                  </a:lnTo>
                  <a:lnTo>
                    <a:pt x="1223" y="590"/>
                  </a:lnTo>
                  <a:lnTo>
                    <a:pt x="1223" y="585"/>
                  </a:lnTo>
                  <a:lnTo>
                    <a:pt x="1223" y="585"/>
                  </a:lnTo>
                  <a:lnTo>
                    <a:pt x="1223" y="584"/>
                  </a:lnTo>
                  <a:lnTo>
                    <a:pt x="1223" y="584"/>
                  </a:lnTo>
                  <a:lnTo>
                    <a:pt x="1223" y="580"/>
                  </a:lnTo>
                  <a:lnTo>
                    <a:pt x="1223" y="580"/>
                  </a:lnTo>
                  <a:lnTo>
                    <a:pt x="1225" y="580"/>
                  </a:lnTo>
                  <a:lnTo>
                    <a:pt x="1225" y="580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3" y="568"/>
                  </a:lnTo>
                  <a:lnTo>
                    <a:pt x="1225" y="567"/>
                  </a:lnTo>
                  <a:lnTo>
                    <a:pt x="1225" y="563"/>
                  </a:lnTo>
                  <a:lnTo>
                    <a:pt x="1230" y="560"/>
                  </a:lnTo>
                  <a:lnTo>
                    <a:pt x="1237" y="558"/>
                  </a:lnTo>
                  <a:lnTo>
                    <a:pt x="1237" y="558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8" y="556"/>
                  </a:lnTo>
                  <a:lnTo>
                    <a:pt x="1238" y="556"/>
                  </a:lnTo>
                  <a:lnTo>
                    <a:pt x="1243" y="553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8"/>
                  </a:lnTo>
                  <a:lnTo>
                    <a:pt x="1247" y="548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50" y="543"/>
                  </a:lnTo>
                  <a:lnTo>
                    <a:pt x="1250" y="543"/>
                  </a:lnTo>
                  <a:lnTo>
                    <a:pt x="1254" y="539"/>
                  </a:lnTo>
                  <a:lnTo>
                    <a:pt x="1259" y="538"/>
                  </a:lnTo>
                  <a:lnTo>
                    <a:pt x="1271" y="536"/>
                  </a:lnTo>
                  <a:lnTo>
                    <a:pt x="1271" y="536"/>
                  </a:lnTo>
                  <a:lnTo>
                    <a:pt x="1274" y="536"/>
                  </a:lnTo>
                  <a:lnTo>
                    <a:pt x="1281" y="536"/>
                  </a:lnTo>
                  <a:lnTo>
                    <a:pt x="1291" y="536"/>
                  </a:lnTo>
                  <a:lnTo>
                    <a:pt x="1296" y="536"/>
                  </a:lnTo>
                  <a:lnTo>
                    <a:pt x="1302" y="536"/>
                  </a:lnTo>
                  <a:lnTo>
                    <a:pt x="1305" y="538"/>
                  </a:lnTo>
                  <a:lnTo>
                    <a:pt x="1305" y="543"/>
                  </a:lnTo>
                  <a:lnTo>
                    <a:pt x="1305" y="543"/>
                  </a:lnTo>
                  <a:lnTo>
                    <a:pt x="1308" y="544"/>
                  </a:lnTo>
                  <a:lnTo>
                    <a:pt x="1312" y="546"/>
                  </a:lnTo>
                  <a:lnTo>
                    <a:pt x="1319" y="553"/>
                  </a:lnTo>
                  <a:lnTo>
                    <a:pt x="1322" y="555"/>
                  </a:lnTo>
                  <a:lnTo>
                    <a:pt x="1325" y="556"/>
                  </a:lnTo>
                  <a:lnTo>
                    <a:pt x="1332" y="558"/>
                  </a:lnTo>
                  <a:lnTo>
                    <a:pt x="1339" y="556"/>
                  </a:lnTo>
                  <a:lnTo>
                    <a:pt x="1339" y="556"/>
                  </a:lnTo>
                  <a:lnTo>
                    <a:pt x="1346" y="556"/>
                  </a:lnTo>
                  <a:lnTo>
                    <a:pt x="1346" y="556"/>
                  </a:lnTo>
                  <a:lnTo>
                    <a:pt x="1346" y="553"/>
                  </a:lnTo>
                  <a:lnTo>
                    <a:pt x="1344" y="551"/>
                  </a:lnTo>
                  <a:lnTo>
                    <a:pt x="1339" y="549"/>
                  </a:lnTo>
                  <a:lnTo>
                    <a:pt x="1339" y="549"/>
                  </a:lnTo>
                  <a:lnTo>
                    <a:pt x="1339" y="546"/>
                  </a:lnTo>
                  <a:lnTo>
                    <a:pt x="1337" y="544"/>
                  </a:lnTo>
                  <a:lnTo>
                    <a:pt x="1332" y="543"/>
                  </a:lnTo>
                  <a:lnTo>
                    <a:pt x="1332" y="536"/>
                  </a:lnTo>
                  <a:lnTo>
                    <a:pt x="1332" y="536"/>
                  </a:lnTo>
                  <a:lnTo>
                    <a:pt x="1336" y="536"/>
                  </a:lnTo>
                  <a:lnTo>
                    <a:pt x="1337" y="534"/>
                  </a:lnTo>
                  <a:lnTo>
                    <a:pt x="1339" y="529"/>
                  </a:lnTo>
                  <a:lnTo>
                    <a:pt x="1339" y="515"/>
                  </a:lnTo>
                  <a:lnTo>
                    <a:pt x="1339" y="515"/>
                  </a:lnTo>
                  <a:lnTo>
                    <a:pt x="1343" y="515"/>
                  </a:lnTo>
                  <a:lnTo>
                    <a:pt x="1344" y="514"/>
                  </a:lnTo>
                  <a:lnTo>
                    <a:pt x="1346" y="509"/>
                  </a:lnTo>
                  <a:lnTo>
                    <a:pt x="1346" y="461"/>
                  </a:lnTo>
                  <a:lnTo>
                    <a:pt x="1346" y="461"/>
                  </a:lnTo>
                  <a:lnTo>
                    <a:pt x="1349" y="461"/>
                  </a:lnTo>
                  <a:lnTo>
                    <a:pt x="1351" y="459"/>
                  </a:lnTo>
                  <a:lnTo>
                    <a:pt x="1353" y="454"/>
                  </a:lnTo>
                  <a:lnTo>
                    <a:pt x="1353" y="454"/>
                  </a:lnTo>
                  <a:lnTo>
                    <a:pt x="1351" y="447"/>
                  </a:lnTo>
                  <a:lnTo>
                    <a:pt x="1351" y="442"/>
                  </a:lnTo>
                  <a:lnTo>
                    <a:pt x="1354" y="435"/>
                  </a:lnTo>
                  <a:lnTo>
                    <a:pt x="1360" y="430"/>
                  </a:lnTo>
                  <a:lnTo>
                    <a:pt x="1360" y="425"/>
                  </a:lnTo>
                  <a:lnTo>
                    <a:pt x="1360" y="420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165" name="Freeform 10">
              <a:extLst>
                <a:ext uri="{FF2B5EF4-FFF2-40B4-BE49-F238E27FC236}">
                  <a16:creationId xmlns:a16="http://schemas.microsoft.com/office/drawing/2014/main" id="{6F66B4AD-6FBC-476A-8332-4C573B9AC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54" y="1008397"/>
              <a:ext cx="901700" cy="2227263"/>
            </a:xfrm>
            <a:custGeom>
              <a:avLst/>
              <a:gdLst>
                <a:gd name="T0" fmla="*/ 1822 w 2505"/>
                <a:gd name="T1" fmla="*/ 4972 h 6188"/>
                <a:gd name="T2" fmla="*/ 1686 w 2505"/>
                <a:gd name="T3" fmla="*/ 5354 h 6188"/>
                <a:gd name="T4" fmla="*/ 1878 w 2505"/>
                <a:gd name="T5" fmla="*/ 5177 h 6188"/>
                <a:gd name="T6" fmla="*/ 1779 w 2505"/>
                <a:gd name="T7" fmla="*/ 4187 h 6188"/>
                <a:gd name="T8" fmla="*/ 1747 w 2505"/>
                <a:gd name="T9" fmla="*/ 4385 h 6188"/>
                <a:gd name="T10" fmla="*/ 1377 w 2505"/>
                <a:gd name="T11" fmla="*/ 5312 h 6188"/>
                <a:gd name="T12" fmla="*/ 1326 w 2505"/>
                <a:gd name="T13" fmla="*/ 5680 h 6188"/>
                <a:gd name="T14" fmla="*/ 109 w 2505"/>
                <a:gd name="T15" fmla="*/ 5593 h 6188"/>
                <a:gd name="T16" fmla="*/ 68 w 2505"/>
                <a:gd name="T17" fmla="*/ 4866 h 6188"/>
                <a:gd name="T18" fmla="*/ 1365 w 2505"/>
                <a:gd name="T19" fmla="*/ 4822 h 6188"/>
                <a:gd name="T20" fmla="*/ 1739 w 2505"/>
                <a:gd name="T21" fmla="*/ 3979 h 6188"/>
                <a:gd name="T22" fmla="*/ 2431 w 2505"/>
                <a:gd name="T23" fmla="*/ 1245 h 6188"/>
                <a:gd name="T24" fmla="*/ 2279 w 2505"/>
                <a:gd name="T25" fmla="*/ 742 h 6188"/>
                <a:gd name="T26" fmla="*/ 2199 w 2505"/>
                <a:gd name="T27" fmla="*/ 377 h 6188"/>
                <a:gd name="T28" fmla="*/ 1762 w 2505"/>
                <a:gd name="T29" fmla="*/ 69 h 6188"/>
                <a:gd name="T30" fmla="*/ 1532 w 2505"/>
                <a:gd name="T31" fmla="*/ 269 h 6188"/>
                <a:gd name="T32" fmla="*/ 1176 w 2505"/>
                <a:gd name="T33" fmla="*/ 518 h 6188"/>
                <a:gd name="T34" fmla="*/ 1015 w 2505"/>
                <a:gd name="T35" fmla="*/ 1045 h 6188"/>
                <a:gd name="T36" fmla="*/ 744 w 2505"/>
                <a:gd name="T37" fmla="*/ 1368 h 6188"/>
                <a:gd name="T38" fmla="*/ 655 w 2505"/>
                <a:gd name="T39" fmla="*/ 1909 h 6188"/>
                <a:gd name="T40" fmla="*/ 553 w 2505"/>
                <a:gd name="T41" fmla="*/ 2263 h 6188"/>
                <a:gd name="T42" fmla="*/ 265 w 2505"/>
                <a:gd name="T43" fmla="*/ 2669 h 6188"/>
                <a:gd name="T44" fmla="*/ 306 w 2505"/>
                <a:gd name="T45" fmla="*/ 3198 h 6188"/>
                <a:gd name="T46" fmla="*/ 392 w 2505"/>
                <a:gd name="T47" fmla="*/ 3628 h 6188"/>
                <a:gd name="T48" fmla="*/ 358 w 2505"/>
                <a:gd name="T49" fmla="*/ 4026 h 6188"/>
                <a:gd name="T50" fmla="*/ 179 w 2505"/>
                <a:gd name="T51" fmla="*/ 4232 h 6188"/>
                <a:gd name="T52" fmla="*/ 0 w 2505"/>
                <a:gd name="T53" fmla="*/ 4515 h 6188"/>
                <a:gd name="T54" fmla="*/ 106 w 2505"/>
                <a:gd name="T55" fmla="*/ 4825 h 6188"/>
                <a:gd name="T56" fmla="*/ 207 w 2505"/>
                <a:gd name="T57" fmla="*/ 5247 h 6188"/>
                <a:gd name="T58" fmla="*/ 350 w 2505"/>
                <a:gd name="T59" fmla="*/ 5665 h 6188"/>
                <a:gd name="T60" fmla="*/ 394 w 2505"/>
                <a:gd name="T61" fmla="*/ 5951 h 6188"/>
                <a:gd name="T62" fmla="*/ 507 w 2505"/>
                <a:gd name="T63" fmla="*/ 6187 h 6188"/>
                <a:gd name="T64" fmla="*/ 792 w 2505"/>
                <a:gd name="T65" fmla="*/ 5898 h 6188"/>
                <a:gd name="T66" fmla="*/ 1046 w 2505"/>
                <a:gd name="T67" fmla="*/ 5811 h 6188"/>
                <a:gd name="T68" fmla="*/ 1220 w 2505"/>
                <a:gd name="T69" fmla="*/ 5653 h 6188"/>
                <a:gd name="T70" fmla="*/ 1293 w 2505"/>
                <a:gd name="T71" fmla="*/ 5163 h 6188"/>
                <a:gd name="T72" fmla="*/ 1310 w 2505"/>
                <a:gd name="T73" fmla="*/ 5027 h 6188"/>
                <a:gd name="T74" fmla="*/ 1358 w 2505"/>
                <a:gd name="T75" fmla="*/ 4761 h 6188"/>
                <a:gd name="T76" fmla="*/ 1406 w 2505"/>
                <a:gd name="T77" fmla="*/ 4631 h 6188"/>
                <a:gd name="T78" fmla="*/ 1501 w 2505"/>
                <a:gd name="T79" fmla="*/ 4519 h 6188"/>
                <a:gd name="T80" fmla="*/ 1602 w 2505"/>
                <a:gd name="T81" fmla="*/ 4534 h 6188"/>
                <a:gd name="T82" fmla="*/ 1679 w 2505"/>
                <a:gd name="T83" fmla="*/ 4365 h 6188"/>
                <a:gd name="T84" fmla="*/ 1610 w 2505"/>
                <a:gd name="T85" fmla="*/ 4309 h 6188"/>
                <a:gd name="T86" fmla="*/ 1761 w 2505"/>
                <a:gd name="T87" fmla="*/ 4124 h 6188"/>
                <a:gd name="T88" fmla="*/ 1588 w 2505"/>
                <a:gd name="T89" fmla="*/ 3869 h 6188"/>
                <a:gd name="T90" fmla="*/ 1365 w 2505"/>
                <a:gd name="T91" fmla="*/ 3468 h 6188"/>
                <a:gd name="T92" fmla="*/ 1404 w 2505"/>
                <a:gd name="T93" fmla="*/ 3114 h 6188"/>
                <a:gd name="T94" fmla="*/ 1433 w 2505"/>
                <a:gd name="T95" fmla="*/ 2987 h 6188"/>
                <a:gd name="T96" fmla="*/ 1479 w 2505"/>
                <a:gd name="T97" fmla="*/ 2789 h 6188"/>
                <a:gd name="T98" fmla="*/ 1542 w 2505"/>
                <a:gd name="T99" fmla="*/ 2693 h 6188"/>
                <a:gd name="T100" fmla="*/ 1779 w 2505"/>
                <a:gd name="T101" fmla="*/ 2502 h 6188"/>
                <a:gd name="T102" fmla="*/ 2039 w 2505"/>
                <a:gd name="T103" fmla="*/ 2142 h 6188"/>
                <a:gd name="T104" fmla="*/ 2027 w 2505"/>
                <a:gd name="T105" fmla="*/ 1803 h 6188"/>
                <a:gd name="T106" fmla="*/ 2081 w 2505"/>
                <a:gd name="T107" fmla="*/ 1595 h 6188"/>
                <a:gd name="T108" fmla="*/ 2190 w 2505"/>
                <a:gd name="T109" fmla="*/ 1387 h 6188"/>
                <a:gd name="T110" fmla="*/ 1338 w 2505"/>
                <a:gd name="T111" fmla="*/ 4276 h 6188"/>
                <a:gd name="T112" fmla="*/ 1494 w 2505"/>
                <a:gd name="T113" fmla="*/ 4235 h 6188"/>
                <a:gd name="T114" fmla="*/ 1494 w 2505"/>
                <a:gd name="T115" fmla="*/ 4324 h 6188"/>
                <a:gd name="T116" fmla="*/ 1338 w 2505"/>
                <a:gd name="T117" fmla="*/ 4331 h 6188"/>
                <a:gd name="T118" fmla="*/ 1249 w 2505"/>
                <a:gd name="T119" fmla="*/ 4268 h 6188"/>
                <a:gd name="T120" fmla="*/ 1477 w 2505"/>
                <a:gd name="T121" fmla="*/ 4353 h 6188"/>
                <a:gd name="T122" fmla="*/ 1631 w 2505"/>
                <a:gd name="T123" fmla="*/ 3843 h 6188"/>
                <a:gd name="T124" fmla="*/ 2208 w 2505"/>
                <a:gd name="T125" fmla="*/ 1554 h 6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05" h="6188">
                  <a:moveTo>
                    <a:pt x="1774" y="4269"/>
                  </a:moveTo>
                  <a:lnTo>
                    <a:pt x="1766" y="4268"/>
                  </a:lnTo>
                  <a:lnTo>
                    <a:pt x="1759" y="4268"/>
                  </a:lnTo>
                  <a:lnTo>
                    <a:pt x="1754" y="4269"/>
                  </a:lnTo>
                  <a:lnTo>
                    <a:pt x="1749" y="4273"/>
                  </a:lnTo>
                  <a:lnTo>
                    <a:pt x="1742" y="4278"/>
                  </a:lnTo>
                  <a:lnTo>
                    <a:pt x="1733" y="4283"/>
                  </a:lnTo>
                  <a:lnTo>
                    <a:pt x="1732" y="4280"/>
                  </a:lnTo>
                  <a:lnTo>
                    <a:pt x="1730" y="4276"/>
                  </a:lnTo>
                  <a:lnTo>
                    <a:pt x="1728" y="4273"/>
                  </a:lnTo>
                  <a:lnTo>
                    <a:pt x="1727" y="4269"/>
                  </a:lnTo>
                  <a:lnTo>
                    <a:pt x="1725" y="4266"/>
                  </a:lnTo>
                  <a:lnTo>
                    <a:pt x="1721" y="4264"/>
                  </a:lnTo>
                  <a:lnTo>
                    <a:pt x="1718" y="4263"/>
                  </a:lnTo>
                  <a:lnTo>
                    <a:pt x="1713" y="4263"/>
                  </a:lnTo>
                  <a:lnTo>
                    <a:pt x="1713" y="4269"/>
                  </a:lnTo>
                  <a:lnTo>
                    <a:pt x="1711" y="4273"/>
                  </a:lnTo>
                  <a:lnTo>
                    <a:pt x="1708" y="4276"/>
                  </a:lnTo>
                  <a:lnTo>
                    <a:pt x="1704" y="4278"/>
                  </a:lnTo>
                  <a:lnTo>
                    <a:pt x="1701" y="4280"/>
                  </a:lnTo>
                  <a:lnTo>
                    <a:pt x="1698" y="4283"/>
                  </a:lnTo>
                  <a:lnTo>
                    <a:pt x="1698" y="4288"/>
                  </a:lnTo>
                  <a:lnTo>
                    <a:pt x="1699" y="4297"/>
                  </a:lnTo>
                  <a:lnTo>
                    <a:pt x="1747" y="4297"/>
                  </a:lnTo>
                  <a:lnTo>
                    <a:pt x="1745" y="4291"/>
                  </a:lnTo>
                  <a:lnTo>
                    <a:pt x="1745" y="4288"/>
                  </a:lnTo>
                  <a:lnTo>
                    <a:pt x="1747" y="4286"/>
                  </a:lnTo>
                  <a:lnTo>
                    <a:pt x="1749" y="4285"/>
                  </a:lnTo>
                  <a:lnTo>
                    <a:pt x="1754" y="4283"/>
                  </a:lnTo>
                  <a:lnTo>
                    <a:pt x="1761" y="4283"/>
                  </a:lnTo>
                  <a:lnTo>
                    <a:pt x="1767" y="4283"/>
                  </a:lnTo>
                  <a:lnTo>
                    <a:pt x="1773" y="4281"/>
                  </a:lnTo>
                  <a:lnTo>
                    <a:pt x="1774" y="4280"/>
                  </a:lnTo>
                  <a:lnTo>
                    <a:pt x="1776" y="4278"/>
                  </a:lnTo>
                  <a:lnTo>
                    <a:pt x="1776" y="4274"/>
                  </a:lnTo>
                  <a:lnTo>
                    <a:pt x="1774" y="4269"/>
                  </a:lnTo>
                  <a:close/>
                  <a:moveTo>
                    <a:pt x="1931" y="4924"/>
                  </a:moveTo>
                  <a:lnTo>
                    <a:pt x="1929" y="4923"/>
                  </a:lnTo>
                  <a:lnTo>
                    <a:pt x="1928" y="4919"/>
                  </a:lnTo>
                  <a:lnTo>
                    <a:pt x="1924" y="4918"/>
                  </a:lnTo>
                  <a:lnTo>
                    <a:pt x="1921" y="4916"/>
                  </a:lnTo>
                  <a:lnTo>
                    <a:pt x="1918" y="4914"/>
                  </a:lnTo>
                  <a:lnTo>
                    <a:pt x="1916" y="4909"/>
                  </a:lnTo>
                  <a:lnTo>
                    <a:pt x="1916" y="4902"/>
                  </a:lnTo>
                  <a:lnTo>
                    <a:pt x="1914" y="4899"/>
                  </a:lnTo>
                  <a:lnTo>
                    <a:pt x="1912" y="4895"/>
                  </a:lnTo>
                  <a:lnTo>
                    <a:pt x="1909" y="4894"/>
                  </a:lnTo>
                  <a:lnTo>
                    <a:pt x="1906" y="4894"/>
                  </a:lnTo>
                  <a:lnTo>
                    <a:pt x="1904" y="4901"/>
                  </a:lnTo>
                  <a:lnTo>
                    <a:pt x="1904" y="4906"/>
                  </a:lnTo>
                  <a:lnTo>
                    <a:pt x="1904" y="4909"/>
                  </a:lnTo>
                  <a:lnTo>
                    <a:pt x="1902" y="4913"/>
                  </a:lnTo>
                  <a:lnTo>
                    <a:pt x="1899" y="4918"/>
                  </a:lnTo>
                  <a:lnTo>
                    <a:pt x="1894" y="4923"/>
                  </a:lnTo>
                  <a:lnTo>
                    <a:pt x="1892" y="4924"/>
                  </a:lnTo>
                  <a:lnTo>
                    <a:pt x="1892" y="4930"/>
                  </a:lnTo>
                  <a:lnTo>
                    <a:pt x="1892" y="4933"/>
                  </a:lnTo>
                  <a:lnTo>
                    <a:pt x="1890" y="4938"/>
                  </a:lnTo>
                  <a:lnTo>
                    <a:pt x="1887" y="4938"/>
                  </a:lnTo>
                  <a:lnTo>
                    <a:pt x="1885" y="4940"/>
                  </a:lnTo>
                  <a:lnTo>
                    <a:pt x="1883" y="4945"/>
                  </a:lnTo>
                  <a:lnTo>
                    <a:pt x="1875" y="4950"/>
                  </a:lnTo>
                  <a:lnTo>
                    <a:pt x="1870" y="4952"/>
                  </a:lnTo>
                  <a:lnTo>
                    <a:pt x="1863" y="4952"/>
                  </a:lnTo>
                  <a:lnTo>
                    <a:pt x="1856" y="4954"/>
                  </a:lnTo>
                  <a:lnTo>
                    <a:pt x="1853" y="4952"/>
                  </a:lnTo>
                  <a:lnTo>
                    <a:pt x="1851" y="4948"/>
                  </a:lnTo>
                  <a:lnTo>
                    <a:pt x="1849" y="4945"/>
                  </a:lnTo>
                  <a:lnTo>
                    <a:pt x="1848" y="4942"/>
                  </a:lnTo>
                  <a:lnTo>
                    <a:pt x="1846" y="4938"/>
                  </a:lnTo>
                  <a:lnTo>
                    <a:pt x="1843" y="4936"/>
                  </a:lnTo>
                  <a:lnTo>
                    <a:pt x="1836" y="4938"/>
                  </a:lnTo>
                  <a:lnTo>
                    <a:pt x="1834" y="4947"/>
                  </a:lnTo>
                  <a:lnTo>
                    <a:pt x="1832" y="4952"/>
                  </a:lnTo>
                  <a:lnTo>
                    <a:pt x="1827" y="4955"/>
                  </a:lnTo>
                  <a:lnTo>
                    <a:pt x="1822" y="4959"/>
                  </a:lnTo>
                  <a:lnTo>
                    <a:pt x="1822" y="4965"/>
                  </a:lnTo>
                  <a:lnTo>
                    <a:pt x="1822" y="4972"/>
                  </a:lnTo>
                  <a:lnTo>
                    <a:pt x="1820" y="4977"/>
                  </a:lnTo>
                  <a:lnTo>
                    <a:pt x="1815" y="4979"/>
                  </a:lnTo>
                  <a:lnTo>
                    <a:pt x="1815" y="4969"/>
                  </a:lnTo>
                  <a:lnTo>
                    <a:pt x="1814" y="4965"/>
                  </a:lnTo>
                  <a:lnTo>
                    <a:pt x="1810" y="4962"/>
                  </a:lnTo>
                  <a:lnTo>
                    <a:pt x="1808" y="4960"/>
                  </a:lnTo>
                  <a:lnTo>
                    <a:pt x="1805" y="4959"/>
                  </a:lnTo>
                  <a:lnTo>
                    <a:pt x="1795" y="4959"/>
                  </a:lnTo>
                  <a:lnTo>
                    <a:pt x="1790" y="4962"/>
                  </a:lnTo>
                  <a:lnTo>
                    <a:pt x="1785" y="4965"/>
                  </a:lnTo>
                  <a:lnTo>
                    <a:pt x="1778" y="4976"/>
                  </a:lnTo>
                  <a:lnTo>
                    <a:pt x="1776" y="4983"/>
                  </a:lnTo>
                  <a:lnTo>
                    <a:pt x="1771" y="4988"/>
                  </a:lnTo>
                  <a:lnTo>
                    <a:pt x="1767" y="4991"/>
                  </a:lnTo>
                  <a:lnTo>
                    <a:pt x="1761" y="4993"/>
                  </a:lnTo>
                  <a:lnTo>
                    <a:pt x="1754" y="4993"/>
                  </a:lnTo>
                  <a:lnTo>
                    <a:pt x="1749" y="4994"/>
                  </a:lnTo>
                  <a:lnTo>
                    <a:pt x="1745" y="4998"/>
                  </a:lnTo>
                  <a:lnTo>
                    <a:pt x="1742" y="5001"/>
                  </a:lnTo>
                  <a:lnTo>
                    <a:pt x="1735" y="5008"/>
                  </a:lnTo>
                  <a:lnTo>
                    <a:pt x="1732" y="5012"/>
                  </a:lnTo>
                  <a:lnTo>
                    <a:pt x="1727" y="5013"/>
                  </a:lnTo>
                  <a:lnTo>
                    <a:pt x="1725" y="5027"/>
                  </a:lnTo>
                  <a:lnTo>
                    <a:pt x="1721" y="5039"/>
                  </a:lnTo>
                  <a:lnTo>
                    <a:pt x="1713" y="5061"/>
                  </a:lnTo>
                  <a:lnTo>
                    <a:pt x="1711" y="5066"/>
                  </a:lnTo>
                  <a:lnTo>
                    <a:pt x="1709" y="5068"/>
                  </a:lnTo>
                  <a:lnTo>
                    <a:pt x="1706" y="5068"/>
                  </a:lnTo>
                  <a:lnTo>
                    <a:pt x="1703" y="5073"/>
                  </a:lnTo>
                  <a:lnTo>
                    <a:pt x="1701" y="5080"/>
                  </a:lnTo>
                  <a:lnTo>
                    <a:pt x="1699" y="5087"/>
                  </a:lnTo>
                  <a:lnTo>
                    <a:pt x="1699" y="5095"/>
                  </a:lnTo>
                  <a:lnTo>
                    <a:pt x="1699" y="5098"/>
                  </a:lnTo>
                  <a:lnTo>
                    <a:pt x="1698" y="5100"/>
                  </a:lnTo>
                  <a:lnTo>
                    <a:pt x="1692" y="5102"/>
                  </a:lnTo>
                  <a:lnTo>
                    <a:pt x="1687" y="5104"/>
                  </a:lnTo>
                  <a:lnTo>
                    <a:pt x="1682" y="5105"/>
                  </a:lnTo>
                  <a:lnTo>
                    <a:pt x="1679" y="5110"/>
                  </a:lnTo>
                  <a:lnTo>
                    <a:pt x="1672" y="5119"/>
                  </a:lnTo>
                  <a:lnTo>
                    <a:pt x="1668" y="5129"/>
                  </a:lnTo>
                  <a:lnTo>
                    <a:pt x="1665" y="5129"/>
                  </a:lnTo>
                  <a:lnTo>
                    <a:pt x="1658" y="5129"/>
                  </a:lnTo>
                  <a:lnTo>
                    <a:pt x="1658" y="5143"/>
                  </a:lnTo>
                  <a:lnTo>
                    <a:pt x="1657" y="5150"/>
                  </a:lnTo>
                  <a:lnTo>
                    <a:pt x="1658" y="5156"/>
                  </a:lnTo>
                  <a:lnTo>
                    <a:pt x="1662" y="5158"/>
                  </a:lnTo>
                  <a:lnTo>
                    <a:pt x="1663" y="5160"/>
                  </a:lnTo>
                  <a:lnTo>
                    <a:pt x="1665" y="5163"/>
                  </a:lnTo>
                  <a:lnTo>
                    <a:pt x="1665" y="5175"/>
                  </a:lnTo>
                  <a:lnTo>
                    <a:pt x="1665" y="5187"/>
                  </a:lnTo>
                  <a:lnTo>
                    <a:pt x="1665" y="5191"/>
                  </a:lnTo>
                  <a:lnTo>
                    <a:pt x="1670" y="5201"/>
                  </a:lnTo>
                  <a:lnTo>
                    <a:pt x="1674" y="5209"/>
                  </a:lnTo>
                  <a:lnTo>
                    <a:pt x="1674" y="5213"/>
                  </a:lnTo>
                  <a:lnTo>
                    <a:pt x="1674" y="5226"/>
                  </a:lnTo>
                  <a:lnTo>
                    <a:pt x="1670" y="5242"/>
                  </a:lnTo>
                  <a:lnTo>
                    <a:pt x="1668" y="5243"/>
                  </a:lnTo>
                  <a:lnTo>
                    <a:pt x="1665" y="5245"/>
                  </a:lnTo>
                  <a:lnTo>
                    <a:pt x="1665" y="5272"/>
                  </a:lnTo>
                  <a:lnTo>
                    <a:pt x="1670" y="5281"/>
                  </a:lnTo>
                  <a:lnTo>
                    <a:pt x="1674" y="5284"/>
                  </a:lnTo>
                  <a:lnTo>
                    <a:pt x="1679" y="5286"/>
                  </a:lnTo>
                  <a:lnTo>
                    <a:pt x="1679" y="5293"/>
                  </a:lnTo>
                  <a:lnTo>
                    <a:pt x="1679" y="5300"/>
                  </a:lnTo>
                  <a:lnTo>
                    <a:pt x="1680" y="5305"/>
                  </a:lnTo>
                  <a:lnTo>
                    <a:pt x="1686" y="5307"/>
                  </a:lnTo>
                  <a:lnTo>
                    <a:pt x="1686" y="5313"/>
                  </a:lnTo>
                  <a:lnTo>
                    <a:pt x="1686" y="5318"/>
                  </a:lnTo>
                  <a:lnTo>
                    <a:pt x="1689" y="5322"/>
                  </a:lnTo>
                  <a:lnTo>
                    <a:pt x="1692" y="5324"/>
                  </a:lnTo>
                  <a:lnTo>
                    <a:pt x="1696" y="5327"/>
                  </a:lnTo>
                  <a:lnTo>
                    <a:pt x="1699" y="5329"/>
                  </a:lnTo>
                  <a:lnTo>
                    <a:pt x="1699" y="5334"/>
                  </a:lnTo>
                  <a:lnTo>
                    <a:pt x="1699" y="5341"/>
                  </a:lnTo>
                  <a:lnTo>
                    <a:pt x="1692" y="5341"/>
                  </a:lnTo>
                  <a:lnTo>
                    <a:pt x="1689" y="5344"/>
                  </a:lnTo>
                  <a:lnTo>
                    <a:pt x="1686" y="5349"/>
                  </a:lnTo>
                  <a:lnTo>
                    <a:pt x="1686" y="5354"/>
                  </a:lnTo>
                  <a:lnTo>
                    <a:pt x="1691" y="5358"/>
                  </a:lnTo>
                  <a:lnTo>
                    <a:pt x="1698" y="5359"/>
                  </a:lnTo>
                  <a:lnTo>
                    <a:pt x="1703" y="5363"/>
                  </a:lnTo>
                  <a:lnTo>
                    <a:pt x="1704" y="5364"/>
                  </a:lnTo>
                  <a:lnTo>
                    <a:pt x="1706" y="5368"/>
                  </a:lnTo>
                  <a:lnTo>
                    <a:pt x="1701" y="5368"/>
                  </a:lnTo>
                  <a:lnTo>
                    <a:pt x="1699" y="5371"/>
                  </a:lnTo>
                  <a:lnTo>
                    <a:pt x="1698" y="5376"/>
                  </a:lnTo>
                  <a:lnTo>
                    <a:pt x="1699" y="5382"/>
                  </a:lnTo>
                  <a:lnTo>
                    <a:pt x="1699" y="5387"/>
                  </a:lnTo>
                  <a:lnTo>
                    <a:pt x="1699" y="5392"/>
                  </a:lnTo>
                  <a:lnTo>
                    <a:pt x="1698" y="5395"/>
                  </a:lnTo>
                  <a:lnTo>
                    <a:pt x="1692" y="5395"/>
                  </a:lnTo>
                  <a:lnTo>
                    <a:pt x="1692" y="5400"/>
                  </a:lnTo>
                  <a:lnTo>
                    <a:pt x="1692" y="5405"/>
                  </a:lnTo>
                  <a:lnTo>
                    <a:pt x="1687" y="5411"/>
                  </a:lnTo>
                  <a:lnTo>
                    <a:pt x="1684" y="5417"/>
                  </a:lnTo>
                  <a:lnTo>
                    <a:pt x="1684" y="5423"/>
                  </a:lnTo>
                  <a:lnTo>
                    <a:pt x="1686" y="5429"/>
                  </a:lnTo>
                  <a:lnTo>
                    <a:pt x="1699" y="5431"/>
                  </a:lnTo>
                  <a:lnTo>
                    <a:pt x="1711" y="5428"/>
                  </a:lnTo>
                  <a:lnTo>
                    <a:pt x="1721" y="5426"/>
                  </a:lnTo>
                  <a:lnTo>
                    <a:pt x="1733" y="5423"/>
                  </a:lnTo>
                  <a:lnTo>
                    <a:pt x="1733" y="5416"/>
                  </a:lnTo>
                  <a:lnTo>
                    <a:pt x="1735" y="5411"/>
                  </a:lnTo>
                  <a:lnTo>
                    <a:pt x="1737" y="5409"/>
                  </a:lnTo>
                  <a:lnTo>
                    <a:pt x="1740" y="5409"/>
                  </a:lnTo>
                  <a:lnTo>
                    <a:pt x="1745" y="5409"/>
                  </a:lnTo>
                  <a:lnTo>
                    <a:pt x="1749" y="5405"/>
                  </a:lnTo>
                  <a:lnTo>
                    <a:pt x="1750" y="5402"/>
                  </a:lnTo>
                  <a:lnTo>
                    <a:pt x="1752" y="5397"/>
                  </a:lnTo>
                  <a:lnTo>
                    <a:pt x="1754" y="5393"/>
                  </a:lnTo>
                  <a:lnTo>
                    <a:pt x="1756" y="5390"/>
                  </a:lnTo>
                  <a:lnTo>
                    <a:pt x="1761" y="5388"/>
                  </a:lnTo>
                  <a:lnTo>
                    <a:pt x="1767" y="5388"/>
                  </a:lnTo>
                  <a:lnTo>
                    <a:pt x="1762" y="5363"/>
                  </a:lnTo>
                  <a:lnTo>
                    <a:pt x="1759" y="5351"/>
                  </a:lnTo>
                  <a:lnTo>
                    <a:pt x="1754" y="5341"/>
                  </a:lnTo>
                  <a:lnTo>
                    <a:pt x="1757" y="5337"/>
                  </a:lnTo>
                  <a:lnTo>
                    <a:pt x="1761" y="5334"/>
                  </a:lnTo>
                  <a:lnTo>
                    <a:pt x="1762" y="5324"/>
                  </a:lnTo>
                  <a:lnTo>
                    <a:pt x="1764" y="5317"/>
                  </a:lnTo>
                  <a:lnTo>
                    <a:pt x="1766" y="5312"/>
                  </a:lnTo>
                  <a:lnTo>
                    <a:pt x="1769" y="5308"/>
                  </a:lnTo>
                  <a:lnTo>
                    <a:pt x="1774" y="5307"/>
                  </a:lnTo>
                  <a:lnTo>
                    <a:pt x="1776" y="5301"/>
                  </a:lnTo>
                  <a:lnTo>
                    <a:pt x="1778" y="5300"/>
                  </a:lnTo>
                  <a:lnTo>
                    <a:pt x="1781" y="5300"/>
                  </a:lnTo>
                  <a:lnTo>
                    <a:pt x="1786" y="5296"/>
                  </a:lnTo>
                  <a:lnTo>
                    <a:pt x="1791" y="5293"/>
                  </a:lnTo>
                  <a:lnTo>
                    <a:pt x="1800" y="5284"/>
                  </a:lnTo>
                  <a:lnTo>
                    <a:pt x="1805" y="5281"/>
                  </a:lnTo>
                  <a:lnTo>
                    <a:pt x="1812" y="5279"/>
                  </a:lnTo>
                  <a:lnTo>
                    <a:pt x="1819" y="5278"/>
                  </a:lnTo>
                  <a:lnTo>
                    <a:pt x="1829" y="5279"/>
                  </a:lnTo>
                  <a:lnTo>
                    <a:pt x="1829" y="5272"/>
                  </a:lnTo>
                  <a:lnTo>
                    <a:pt x="1829" y="5266"/>
                  </a:lnTo>
                  <a:lnTo>
                    <a:pt x="1831" y="5260"/>
                  </a:lnTo>
                  <a:lnTo>
                    <a:pt x="1836" y="5259"/>
                  </a:lnTo>
                  <a:lnTo>
                    <a:pt x="1837" y="5252"/>
                  </a:lnTo>
                  <a:lnTo>
                    <a:pt x="1836" y="5249"/>
                  </a:lnTo>
                  <a:lnTo>
                    <a:pt x="1832" y="5247"/>
                  </a:lnTo>
                  <a:lnTo>
                    <a:pt x="1829" y="5245"/>
                  </a:lnTo>
                  <a:lnTo>
                    <a:pt x="1825" y="5243"/>
                  </a:lnTo>
                  <a:lnTo>
                    <a:pt x="1822" y="5242"/>
                  </a:lnTo>
                  <a:lnTo>
                    <a:pt x="1820" y="5238"/>
                  </a:lnTo>
                  <a:lnTo>
                    <a:pt x="1822" y="5231"/>
                  </a:lnTo>
                  <a:lnTo>
                    <a:pt x="1825" y="5230"/>
                  </a:lnTo>
                  <a:lnTo>
                    <a:pt x="1829" y="5228"/>
                  </a:lnTo>
                  <a:lnTo>
                    <a:pt x="1831" y="5220"/>
                  </a:lnTo>
                  <a:lnTo>
                    <a:pt x="1832" y="5218"/>
                  </a:lnTo>
                  <a:lnTo>
                    <a:pt x="1848" y="5209"/>
                  </a:lnTo>
                  <a:lnTo>
                    <a:pt x="1854" y="5204"/>
                  </a:lnTo>
                  <a:lnTo>
                    <a:pt x="1861" y="5194"/>
                  </a:lnTo>
                  <a:lnTo>
                    <a:pt x="1865" y="5192"/>
                  </a:lnTo>
                  <a:lnTo>
                    <a:pt x="1873" y="5185"/>
                  </a:lnTo>
                  <a:lnTo>
                    <a:pt x="1877" y="5182"/>
                  </a:lnTo>
                  <a:lnTo>
                    <a:pt x="1878" y="5177"/>
                  </a:lnTo>
                  <a:lnTo>
                    <a:pt x="1878" y="5174"/>
                  </a:lnTo>
                  <a:lnTo>
                    <a:pt x="1866" y="5163"/>
                  </a:lnTo>
                  <a:lnTo>
                    <a:pt x="1860" y="5158"/>
                  </a:lnTo>
                  <a:lnTo>
                    <a:pt x="1854" y="5156"/>
                  </a:lnTo>
                  <a:lnTo>
                    <a:pt x="1849" y="5156"/>
                  </a:lnTo>
                  <a:lnTo>
                    <a:pt x="1846" y="5156"/>
                  </a:lnTo>
                  <a:lnTo>
                    <a:pt x="1841" y="5151"/>
                  </a:lnTo>
                  <a:lnTo>
                    <a:pt x="1836" y="5143"/>
                  </a:lnTo>
                  <a:lnTo>
                    <a:pt x="1834" y="5136"/>
                  </a:lnTo>
                  <a:lnTo>
                    <a:pt x="1834" y="5126"/>
                  </a:lnTo>
                  <a:lnTo>
                    <a:pt x="1836" y="5117"/>
                  </a:lnTo>
                  <a:lnTo>
                    <a:pt x="1836" y="5109"/>
                  </a:lnTo>
                  <a:lnTo>
                    <a:pt x="1834" y="5102"/>
                  </a:lnTo>
                  <a:lnTo>
                    <a:pt x="1832" y="5095"/>
                  </a:lnTo>
                  <a:lnTo>
                    <a:pt x="1829" y="5090"/>
                  </a:lnTo>
                  <a:lnTo>
                    <a:pt x="1829" y="5081"/>
                  </a:lnTo>
                  <a:lnTo>
                    <a:pt x="1832" y="5081"/>
                  </a:lnTo>
                  <a:lnTo>
                    <a:pt x="1834" y="5080"/>
                  </a:lnTo>
                  <a:lnTo>
                    <a:pt x="1834" y="5076"/>
                  </a:lnTo>
                  <a:lnTo>
                    <a:pt x="1846" y="5075"/>
                  </a:lnTo>
                  <a:lnTo>
                    <a:pt x="1854" y="5071"/>
                  </a:lnTo>
                  <a:lnTo>
                    <a:pt x="1858" y="5068"/>
                  </a:lnTo>
                  <a:lnTo>
                    <a:pt x="1861" y="5064"/>
                  </a:lnTo>
                  <a:lnTo>
                    <a:pt x="1861" y="5059"/>
                  </a:lnTo>
                  <a:lnTo>
                    <a:pt x="1861" y="5051"/>
                  </a:lnTo>
                  <a:lnTo>
                    <a:pt x="1861" y="5049"/>
                  </a:lnTo>
                  <a:lnTo>
                    <a:pt x="1863" y="5047"/>
                  </a:lnTo>
                  <a:lnTo>
                    <a:pt x="1868" y="5047"/>
                  </a:lnTo>
                  <a:lnTo>
                    <a:pt x="1873" y="5047"/>
                  </a:lnTo>
                  <a:lnTo>
                    <a:pt x="1878" y="5047"/>
                  </a:lnTo>
                  <a:lnTo>
                    <a:pt x="1883" y="5047"/>
                  </a:lnTo>
                  <a:lnTo>
                    <a:pt x="1883" y="5035"/>
                  </a:lnTo>
                  <a:lnTo>
                    <a:pt x="1883" y="5023"/>
                  </a:lnTo>
                  <a:lnTo>
                    <a:pt x="1882" y="5013"/>
                  </a:lnTo>
                  <a:lnTo>
                    <a:pt x="1877" y="5006"/>
                  </a:lnTo>
                  <a:lnTo>
                    <a:pt x="1883" y="5005"/>
                  </a:lnTo>
                  <a:lnTo>
                    <a:pt x="1890" y="5003"/>
                  </a:lnTo>
                  <a:lnTo>
                    <a:pt x="1895" y="5000"/>
                  </a:lnTo>
                  <a:lnTo>
                    <a:pt x="1899" y="4994"/>
                  </a:lnTo>
                  <a:lnTo>
                    <a:pt x="1902" y="4989"/>
                  </a:lnTo>
                  <a:lnTo>
                    <a:pt x="1904" y="4983"/>
                  </a:lnTo>
                  <a:lnTo>
                    <a:pt x="1904" y="4974"/>
                  </a:lnTo>
                  <a:lnTo>
                    <a:pt x="1904" y="4965"/>
                  </a:lnTo>
                  <a:lnTo>
                    <a:pt x="1907" y="4965"/>
                  </a:lnTo>
                  <a:lnTo>
                    <a:pt x="1911" y="4962"/>
                  </a:lnTo>
                  <a:lnTo>
                    <a:pt x="1916" y="4957"/>
                  </a:lnTo>
                  <a:lnTo>
                    <a:pt x="1918" y="4954"/>
                  </a:lnTo>
                  <a:lnTo>
                    <a:pt x="1921" y="4952"/>
                  </a:lnTo>
                  <a:lnTo>
                    <a:pt x="1924" y="4952"/>
                  </a:lnTo>
                  <a:lnTo>
                    <a:pt x="1931" y="4952"/>
                  </a:lnTo>
                  <a:lnTo>
                    <a:pt x="1931" y="4947"/>
                  </a:lnTo>
                  <a:lnTo>
                    <a:pt x="1935" y="4945"/>
                  </a:lnTo>
                  <a:lnTo>
                    <a:pt x="1945" y="4945"/>
                  </a:lnTo>
                  <a:lnTo>
                    <a:pt x="1948" y="4945"/>
                  </a:lnTo>
                  <a:lnTo>
                    <a:pt x="1952" y="4943"/>
                  </a:lnTo>
                  <a:lnTo>
                    <a:pt x="1953" y="4938"/>
                  </a:lnTo>
                  <a:lnTo>
                    <a:pt x="1952" y="4931"/>
                  </a:lnTo>
                  <a:lnTo>
                    <a:pt x="1950" y="4928"/>
                  </a:lnTo>
                  <a:lnTo>
                    <a:pt x="1948" y="4926"/>
                  </a:lnTo>
                  <a:lnTo>
                    <a:pt x="1943" y="4926"/>
                  </a:lnTo>
                  <a:lnTo>
                    <a:pt x="1938" y="4926"/>
                  </a:lnTo>
                  <a:lnTo>
                    <a:pt x="1931" y="4924"/>
                  </a:lnTo>
                  <a:close/>
                  <a:moveTo>
                    <a:pt x="1767" y="4228"/>
                  </a:moveTo>
                  <a:lnTo>
                    <a:pt x="1769" y="4225"/>
                  </a:lnTo>
                  <a:lnTo>
                    <a:pt x="1773" y="4222"/>
                  </a:lnTo>
                  <a:lnTo>
                    <a:pt x="1783" y="4220"/>
                  </a:lnTo>
                  <a:lnTo>
                    <a:pt x="1788" y="4220"/>
                  </a:lnTo>
                  <a:lnTo>
                    <a:pt x="1791" y="4216"/>
                  </a:lnTo>
                  <a:lnTo>
                    <a:pt x="1795" y="4213"/>
                  </a:lnTo>
                  <a:lnTo>
                    <a:pt x="1795" y="4208"/>
                  </a:lnTo>
                  <a:lnTo>
                    <a:pt x="1796" y="4203"/>
                  </a:lnTo>
                  <a:lnTo>
                    <a:pt x="1798" y="4201"/>
                  </a:lnTo>
                  <a:lnTo>
                    <a:pt x="1802" y="4201"/>
                  </a:lnTo>
                  <a:lnTo>
                    <a:pt x="1803" y="4194"/>
                  </a:lnTo>
                  <a:lnTo>
                    <a:pt x="1802" y="4189"/>
                  </a:lnTo>
                  <a:lnTo>
                    <a:pt x="1796" y="4187"/>
                  </a:lnTo>
                  <a:lnTo>
                    <a:pt x="1791" y="4187"/>
                  </a:lnTo>
                  <a:lnTo>
                    <a:pt x="1779" y="4187"/>
                  </a:lnTo>
                  <a:lnTo>
                    <a:pt x="1773" y="4187"/>
                  </a:lnTo>
                  <a:lnTo>
                    <a:pt x="1767" y="4187"/>
                  </a:lnTo>
                  <a:lnTo>
                    <a:pt x="1767" y="4193"/>
                  </a:lnTo>
                  <a:lnTo>
                    <a:pt x="1766" y="4198"/>
                  </a:lnTo>
                  <a:lnTo>
                    <a:pt x="1761" y="4210"/>
                  </a:lnTo>
                  <a:lnTo>
                    <a:pt x="1759" y="4216"/>
                  </a:lnTo>
                  <a:lnTo>
                    <a:pt x="1759" y="4222"/>
                  </a:lnTo>
                  <a:lnTo>
                    <a:pt x="1762" y="4225"/>
                  </a:lnTo>
                  <a:lnTo>
                    <a:pt x="1767" y="4228"/>
                  </a:lnTo>
                  <a:close/>
                  <a:moveTo>
                    <a:pt x="1781" y="4283"/>
                  </a:moveTo>
                  <a:lnTo>
                    <a:pt x="1778" y="4288"/>
                  </a:lnTo>
                  <a:lnTo>
                    <a:pt x="1774" y="4293"/>
                  </a:lnTo>
                  <a:lnTo>
                    <a:pt x="1769" y="4297"/>
                  </a:lnTo>
                  <a:lnTo>
                    <a:pt x="1767" y="4303"/>
                  </a:lnTo>
                  <a:lnTo>
                    <a:pt x="1773" y="4305"/>
                  </a:lnTo>
                  <a:lnTo>
                    <a:pt x="1774" y="4307"/>
                  </a:lnTo>
                  <a:lnTo>
                    <a:pt x="1774" y="4310"/>
                  </a:lnTo>
                  <a:lnTo>
                    <a:pt x="1773" y="4314"/>
                  </a:lnTo>
                  <a:lnTo>
                    <a:pt x="1771" y="4317"/>
                  </a:lnTo>
                  <a:lnTo>
                    <a:pt x="1767" y="4320"/>
                  </a:lnTo>
                  <a:lnTo>
                    <a:pt x="1767" y="4324"/>
                  </a:lnTo>
                  <a:lnTo>
                    <a:pt x="1778" y="4324"/>
                  </a:lnTo>
                  <a:lnTo>
                    <a:pt x="1781" y="4322"/>
                  </a:lnTo>
                  <a:lnTo>
                    <a:pt x="1783" y="4320"/>
                  </a:lnTo>
                  <a:lnTo>
                    <a:pt x="1786" y="4317"/>
                  </a:lnTo>
                  <a:lnTo>
                    <a:pt x="1788" y="4314"/>
                  </a:lnTo>
                  <a:lnTo>
                    <a:pt x="1788" y="4303"/>
                  </a:lnTo>
                  <a:lnTo>
                    <a:pt x="1793" y="4302"/>
                  </a:lnTo>
                  <a:lnTo>
                    <a:pt x="1795" y="4300"/>
                  </a:lnTo>
                  <a:lnTo>
                    <a:pt x="1795" y="4297"/>
                  </a:lnTo>
                  <a:lnTo>
                    <a:pt x="1793" y="4291"/>
                  </a:lnTo>
                  <a:lnTo>
                    <a:pt x="1788" y="4285"/>
                  </a:lnTo>
                  <a:lnTo>
                    <a:pt x="1785" y="4283"/>
                  </a:lnTo>
                  <a:lnTo>
                    <a:pt x="1781" y="4283"/>
                  </a:lnTo>
                  <a:close/>
                  <a:moveTo>
                    <a:pt x="2115" y="1629"/>
                  </a:moveTo>
                  <a:lnTo>
                    <a:pt x="2112" y="1635"/>
                  </a:lnTo>
                  <a:lnTo>
                    <a:pt x="2110" y="1637"/>
                  </a:lnTo>
                  <a:lnTo>
                    <a:pt x="2112" y="1639"/>
                  </a:lnTo>
                  <a:lnTo>
                    <a:pt x="2112" y="1641"/>
                  </a:lnTo>
                  <a:lnTo>
                    <a:pt x="2112" y="1644"/>
                  </a:lnTo>
                  <a:lnTo>
                    <a:pt x="2110" y="1646"/>
                  </a:lnTo>
                  <a:lnTo>
                    <a:pt x="2112" y="1647"/>
                  </a:lnTo>
                  <a:lnTo>
                    <a:pt x="2114" y="1649"/>
                  </a:lnTo>
                  <a:lnTo>
                    <a:pt x="2119" y="1649"/>
                  </a:lnTo>
                  <a:lnTo>
                    <a:pt x="2122" y="1649"/>
                  </a:lnTo>
                  <a:lnTo>
                    <a:pt x="2127" y="1647"/>
                  </a:lnTo>
                  <a:lnTo>
                    <a:pt x="2129" y="1646"/>
                  </a:lnTo>
                  <a:lnTo>
                    <a:pt x="2129" y="1642"/>
                  </a:lnTo>
                  <a:lnTo>
                    <a:pt x="2127" y="1637"/>
                  </a:lnTo>
                  <a:lnTo>
                    <a:pt x="2122" y="1630"/>
                  </a:lnTo>
                  <a:lnTo>
                    <a:pt x="2119" y="1629"/>
                  </a:lnTo>
                  <a:lnTo>
                    <a:pt x="2115" y="1629"/>
                  </a:lnTo>
                  <a:close/>
                  <a:moveTo>
                    <a:pt x="2095" y="1654"/>
                  </a:moveTo>
                  <a:lnTo>
                    <a:pt x="2095" y="1658"/>
                  </a:lnTo>
                  <a:lnTo>
                    <a:pt x="2097" y="1663"/>
                  </a:lnTo>
                  <a:lnTo>
                    <a:pt x="2097" y="1671"/>
                  </a:lnTo>
                  <a:lnTo>
                    <a:pt x="2095" y="1673"/>
                  </a:lnTo>
                  <a:lnTo>
                    <a:pt x="2095" y="1676"/>
                  </a:lnTo>
                  <a:lnTo>
                    <a:pt x="2097" y="1676"/>
                  </a:lnTo>
                  <a:lnTo>
                    <a:pt x="2109" y="1676"/>
                  </a:lnTo>
                  <a:lnTo>
                    <a:pt x="2109" y="1673"/>
                  </a:lnTo>
                  <a:lnTo>
                    <a:pt x="2110" y="1670"/>
                  </a:lnTo>
                  <a:lnTo>
                    <a:pt x="2114" y="1670"/>
                  </a:lnTo>
                  <a:lnTo>
                    <a:pt x="2115" y="1668"/>
                  </a:lnTo>
                  <a:lnTo>
                    <a:pt x="2117" y="1666"/>
                  </a:lnTo>
                  <a:lnTo>
                    <a:pt x="2115" y="1664"/>
                  </a:lnTo>
                  <a:lnTo>
                    <a:pt x="2115" y="1659"/>
                  </a:lnTo>
                  <a:lnTo>
                    <a:pt x="2115" y="1658"/>
                  </a:lnTo>
                  <a:lnTo>
                    <a:pt x="2117" y="1654"/>
                  </a:lnTo>
                  <a:lnTo>
                    <a:pt x="2095" y="1654"/>
                  </a:lnTo>
                  <a:close/>
                  <a:moveTo>
                    <a:pt x="1740" y="4392"/>
                  </a:moveTo>
                  <a:lnTo>
                    <a:pt x="1740" y="4401"/>
                  </a:lnTo>
                  <a:lnTo>
                    <a:pt x="1744" y="4406"/>
                  </a:lnTo>
                  <a:lnTo>
                    <a:pt x="1749" y="4409"/>
                  </a:lnTo>
                  <a:lnTo>
                    <a:pt x="1754" y="4413"/>
                  </a:lnTo>
                  <a:lnTo>
                    <a:pt x="1761" y="4399"/>
                  </a:lnTo>
                  <a:lnTo>
                    <a:pt x="1767" y="4385"/>
                  </a:lnTo>
                  <a:lnTo>
                    <a:pt x="1747" y="4385"/>
                  </a:lnTo>
                  <a:lnTo>
                    <a:pt x="1747" y="4389"/>
                  </a:lnTo>
                  <a:lnTo>
                    <a:pt x="1745" y="4391"/>
                  </a:lnTo>
                  <a:lnTo>
                    <a:pt x="1740" y="4392"/>
                  </a:lnTo>
                  <a:close/>
                  <a:moveTo>
                    <a:pt x="1904" y="4788"/>
                  </a:moveTo>
                  <a:lnTo>
                    <a:pt x="1906" y="4783"/>
                  </a:lnTo>
                  <a:lnTo>
                    <a:pt x="1907" y="4781"/>
                  </a:lnTo>
                  <a:lnTo>
                    <a:pt x="1911" y="4781"/>
                  </a:lnTo>
                  <a:lnTo>
                    <a:pt x="1911" y="4774"/>
                  </a:lnTo>
                  <a:lnTo>
                    <a:pt x="1912" y="4769"/>
                  </a:lnTo>
                  <a:lnTo>
                    <a:pt x="1914" y="4767"/>
                  </a:lnTo>
                  <a:lnTo>
                    <a:pt x="1918" y="4767"/>
                  </a:lnTo>
                  <a:lnTo>
                    <a:pt x="1921" y="4762"/>
                  </a:lnTo>
                  <a:lnTo>
                    <a:pt x="1924" y="4757"/>
                  </a:lnTo>
                  <a:lnTo>
                    <a:pt x="1928" y="4754"/>
                  </a:lnTo>
                  <a:lnTo>
                    <a:pt x="1931" y="4747"/>
                  </a:lnTo>
                  <a:lnTo>
                    <a:pt x="1906" y="4740"/>
                  </a:lnTo>
                  <a:lnTo>
                    <a:pt x="1892" y="4740"/>
                  </a:lnTo>
                  <a:lnTo>
                    <a:pt x="1877" y="4740"/>
                  </a:lnTo>
                  <a:lnTo>
                    <a:pt x="1875" y="4747"/>
                  </a:lnTo>
                  <a:lnTo>
                    <a:pt x="1877" y="4752"/>
                  </a:lnTo>
                  <a:lnTo>
                    <a:pt x="1880" y="4756"/>
                  </a:lnTo>
                  <a:lnTo>
                    <a:pt x="1883" y="4757"/>
                  </a:lnTo>
                  <a:lnTo>
                    <a:pt x="1892" y="4761"/>
                  </a:lnTo>
                  <a:lnTo>
                    <a:pt x="1895" y="4764"/>
                  </a:lnTo>
                  <a:lnTo>
                    <a:pt x="1897" y="4767"/>
                  </a:lnTo>
                  <a:lnTo>
                    <a:pt x="1897" y="4774"/>
                  </a:lnTo>
                  <a:lnTo>
                    <a:pt x="1897" y="4779"/>
                  </a:lnTo>
                  <a:lnTo>
                    <a:pt x="1899" y="4783"/>
                  </a:lnTo>
                  <a:lnTo>
                    <a:pt x="1900" y="4786"/>
                  </a:lnTo>
                  <a:lnTo>
                    <a:pt x="1904" y="4788"/>
                  </a:lnTo>
                  <a:close/>
                  <a:moveTo>
                    <a:pt x="1747" y="4351"/>
                  </a:moveTo>
                  <a:lnTo>
                    <a:pt x="1747" y="4358"/>
                  </a:lnTo>
                  <a:lnTo>
                    <a:pt x="1747" y="4363"/>
                  </a:lnTo>
                  <a:lnTo>
                    <a:pt x="1749" y="4367"/>
                  </a:lnTo>
                  <a:lnTo>
                    <a:pt x="1752" y="4368"/>
                  </a:lnTo>
                  <a:lnTo>
                    <a:pt x="1756" y="4370"/>
                  </a:lnTo>
                  <a:lnTo>
                    <a:pt x="1759" y="4368"/>
                  </a:lnTo>
                  <a:lnTo>
                    <a:pt x="1764" y="4365"/>
                  </a:lnTo>
                  <a:lnTo>
                    <a:pt x="1769" y="4360"/>
                  </a:lnTo>
                  <a:lnTo>
                    <a:pt x="1773" y="4353"/>
                  </a:lnTo>
                  <a:lnTo>
                    <a:pt x="1771" y="4351"/>
                  </a:lnTo>
                  <a:lnTo>
                    <a:pt x="1769" y="4348"/>
                  </a:lnTo>
                  <a:lnTo>
                    <a:pt x="1766" y="4346"/>
                  </a:lnTo>
                  <a:lnTo>
                    <a:pt x="1761" y="4344"/>
                  </a:lnTo>
                  <a:lnTo>
                    <a:pt x="1759" y="4348"/>
                  </a:lnTo>
                  <a:lnTo>
                    <a:pt x="1756" y="4350"/>
                  </a:lnTo>
                  <a:lnTo>
                    <a:pt x="1752" y="4351"/>
                  </a:lnTo>
                  <a:lnTo>
                    <a:pt x="1747" y="4351"/>
                  </a:lnTo>
                  <a:close/>
                  <a:moveTo>
                    <a:pt x="1324" y="4795"/>
                  </a:moveTo>
                  <a:lnTo>
                    <a:pt x="1334" y="4795"/>
                  </a:lnTo>
                  <a:lnTo>
                    <a:pt x="1344" y="4795"/>
                  </a:lnTo>
                  <a:lnTo>
                    <a:pt x="1350" y="4793"/>
                  </a:lnTo>
                  <a:lnTo>
                    <a:pt x="1351" y="4791"/>
                  </a:lnTo>
                  <a:lnTo>
                    <a:pt x="1351" y="4788"/>
                  </a:lnTo>
                  <a:lnTo>
                    <a:pt x="1351" y="4785"/>
                  </a:lnTo>
                  <a:lnTo>
                    <a:pt x="1350" y="4783"/>
                  </a:lnTo>
                  <a:lnTo>
                    <a:pt x="1344" y="4781"/>
                  </a:lnTo>
                  <a:lnTo>
                    <a:pt x="1344" y="4788"/>
                  </a:lnTo>
                  <a:lnTo>
                    <a:pt x="1331" y="4790"/>
                  </a:lnTo>
                  <a:lnTo>
                    <a:pt x="1324" y="4791"/>
                  </a:lnTo>
                  <a:lnTo>
                    <a:pt x="1324" y="4793"/>
                  </a:lnTo>
                  <a:lnTo>
                    <a:pt x="1324" y="4795"/>
                  </a:lnTo>
                  <a:close/>
                  <a:moveTo>
                    <a:pt x="1392" y="5259"/>
                  </a:moveTo>
                  <a:lnTo>
                    <a:pt x="1392" y="5264"/>
                  </a:lnTo>
                  <a:lnTo>
                    <a:pt x="1392" y="5269"/>
                  </a:lnTo>
                  <a:lnTo>
                    <a:pt x="1392" y="5274"/>
                  </a:lnTo>
                  <a:lnTo>
                    <a:pt x="1392" y="5279"/>
                  </a:lnTo>
                  <a:lnTo>
                    <a:pt x="1390" y="5281"/>
                  </a:lnTo>
                  <a:lnTo>
                    <a:pt x="1389" y="5281"/>
                  </a:lnTo>
                  <a:lnTo>
                    <a:pt x="1385" y="5283"/>
                  </a:lnTo>
                  <a:lnTo>
                    <a:pt x="1385" y="5286"/>
                  </a:lnTo>
                  <a:lnTo>
                    <a:pt x="1387" y="5291"/>
                  </a:lnTo>
                  <a:lnTo>
                    <a:pt x="1390" y="5295"/>
                  </a:lnTo>
                  <a:lnTo>
                    <a:pt x="1390" y="5298"/>
                  </a:lnTo>
                  <a:lnTo>
                    <a:pt x="1390" y="5301"/>
                  </a:lnTo>
                  <a:lnTo>
                    <a:pt x="1389" y="5305"/>
                  </a:lnTo>
                  <a:lnTo>
                    <a:pt x="1380" y="5310"/>
                  </a:lnTo>
                  <a:lnTo>
                    <a:pt x="1377" y="5312"/>
                  </a:lnTo>
                  <a:lnTo>
                    <a:pt x="1373" y="5315"/>
                  </a:lnTo>
                  <a:lnTo>
                    <a:pt x="1372" y="5320"/>
                  </a:lnTo>
                  <a:lnTo>
                    <a:pt x="1372" y="5327"/>
                  </a:lnTo>
                  <a:lnTo>
                    <a:pt x="1372" y="5330"/>
                  </a:lnTo>
                  <a:lnTo>
                    <a:pt x="1372" y="5368"/>
                  </a:lnTo>
                  <a:lnTo>
                    <a:pt x="1370" y="5370"/>
                  </a:lnTo>
                  <a:lnTo>
                    <a:pt x="1368" y="5371"/>
                  </a:lnTo>
                  <a:lnTo>
                    <a:pt x="1365" y="5375"/>
                  </a:lnTo>
                  <a:lnTo>
                    <a:pt x="1363" y="5380"/>
                  </a:lnTo>
                  <a:lnTo>
                    <a:pt x="1361" y="5382"/>
                  </a:lnTo>
                  <a:lnTo>
                    <a:pt x="1358" y="5382"/>
                  </a:lnTo>
                  <a:lnTo>
                    <a:pt x="1358" y="5390"/>
                  </a:lnTo>
                  <a:lnTo>
                    <a:pt x="1356" y="5397"/>
                  </a:lnTo>
                  <a:lnTo>
                    <a:pt x="1351" y="5409"/>
                  </a:lnTo>
                  <a:lnTo>
                    <a:pt x="1346" y="5421"/>
                  </a:lnTo>
                  <a:lnTo>
                    <a:pt x="1343" y="5426"/>
                  </a:lnTo>
                  <a:lnTo>
                    <a:pt x="1338" y="5429"/>
                  </a:lnTo>
                  <a:lnTo>
                    <a:pt x="1336" y="5440"/>
                  </a:lnTo>
                  <a:lnTo>
                    <a:pt x="1332" y="5446"/>
                  </a:lnTo>
                  <a:lnTo>
                    <a:pt x="1329" y="5453"/>
                  </a:lnTo>
                  <a:lnTo>
                    <a:pt x="1324" y="5460"/>
                  </a:lnTo>
                  <a:lnTo>
                    <a:pt x="1319" y="5467"/>
                  </a:lnTo>
                  <a:lnTo>
                    <a:pt x="1315" y="5474"/>
                  </a:lnTo>
                  <a:lnTo>
                    <a:pt x="1312" y="5481"/>
                  </a:lnTo>
                  <a:lnTo>
                    <a:pt x="1310" y="5491"/>
                  </a:lnTo>
                  <a:lnTo>
                    <a:pt x="1307" y="5493"/>
                  </a:lnTo>
                  <a:lnTo>
                    <a:pt x="1305" y="5494"/>
                  </a:lnTo>
                  <a:lnTo>
                    <a:pt x="1302" y="5503"/>
                  </a:lnTo>
                  <a:lnTo>
                    <a:pt x="1298" y="5513"/>
                  </a:lnTo>
                  <a:lnTo>
                    <a:pt x="1295" y="5523"/>
                  </a:lnTo>
                  <a:lnTo>
                    <a:pt x="1292" y="5527"/>
                  </a:lnTo>
                  <a:lnTo>
                    <a:pt x="1290" y="5528"/>
                  </a:lnTo>
                  <a:lnTo>
                    <a:pt x="1290" y="5532"/>
                  </a:lnTo>
                  <a:lnTo>
                    <a:pt x="1288" y="5535"/>
                  </a:lnTo>
                  <a:lnTo>
                    <a:pt x="1288" y="5539"/>
                  </a:lnTo>
                  <a:lnTo>
                    <a:pt x="1286" y="5549"/>
                  </a:lnTo>
                  <a:lnTo>
                    <a:pt x="1285" y="5557"/>
                  </a:lnTo>
                  <a:lnTo>
                    <a:pt x="1281" y="5563"/>
                  </a:lnTo>
                  <a:lnTo>
                    <a:pt x="1278" y="5566"/>
                  </a:lnTo>
                  <a:lnTo>
                    <a:pt x="1276" y="5566"/>
                  </a:lnTo>
                  <a:lnTo>
                    <a:pt x="1276" y="5569"/>
                  </a:lnTo>
                  <a:lnTo>
                    <a:pt x="1276" y="5573"/>
                  </a:lnTo>
                  <a:lnTo>
                    <a:pt x="1276" y="5576"/>
                  </a:lnTo>
                  <a:lnTo>
                    <a:pt x="1276" y="5580"/>
                  </a:lnTo>
                  <a:lnTo>
                    <a:pt x="1268" y="5600"/>
                  </a:lnTo>
                  <a:lnTo>
                    <a:pt x="1264" y="5612"/>
                  </a:lnTo>
                  <a:lnTo>
                    <a:pt x="1263" y="5627"/>
                  </a:lnTo>
                  <a:lnTo>
                    <a:pt x="1264" y="5638"/>
                  </a:lnTo>
                  <a:lnTo>
                    <a:pt x="1266" y="5646"/>
                  </a:lnTo>
                  <a:lnTo>
                    <a:pt x="1268" y="5656"/>
                  </a:lnTo>
                  <a:lnTo>
                    <a:pt x="1269" y="5667"/>
                  </a:lnTo>
                  <a:lnTo>
                    <a:pt x="1269" y="5672"/>
                  </a:lnTo>
                  <a:lnTo>
                    <a:pt x="1271" y="5677"/>
                  </a:lnTo>
                  <a:lnTo>
                    <a:pt x="1273" y="5680"/>
                  </a:lnTo>
                  <a:lnTo>
                    <a:pt x="1278" y="5687"/>
                  </a:lnTo>
                  <a:lnTo>
                    <a:pt x="1283" y="5694"/>
                  </a:lnTo>
                  <a:lnTo>
                    <a:pt x="1283" y="5697"/>
                  </a:lnTo>
                  <a:lnTo>
                    <a:pt x="1285" y="5702"/>
                  </a:lnTo>
                  <a:lnTo>
                    <a:pt x="1285" y="5707"/>
                  </a:lnTo>
                  <a:lnTo>
                    <a:pt x="1281" y="5738"/>
                  </a:lnTo>
                  <a:lnTo>
                    <a:pt x="1281" y="5752"/>
                  </a:lnTo>
                  <a:lnTo>
                    <a:pt x="1281" y="5759"/>
                  </a:lnTo>
                  <a:lnTo>
                    <a:pt x="1283" y="5764"/>
                  </a:lnTo>
                  <a:lnTo>
                    <a:pt x="1286" y="5764"/>
                  </a:lnTo>
                  <a:lnTo>
                    <a:pt x="1290" y="5764"/>
                  </a:lnTo>
                  <a:lnTo>
                    <a:pt x="1297" y="5764"/>
                  </a:lnTo>
                  <a:lnTo>
                    <a:pt x="1298" y="5759"/>
                  </a:lnTo>
                  <a:lnTo>
                    <a:pt x="1300" y="5757"/>
                  </a:lnTo>
                  <a:lnTo>
                    <a:pt x="1307" y="5755"/>
                  </a:lnTo>
                  <a:lnTo>
                    <a:pt x="1310" y="5753"/>
                  </a:lnTo>
                  <a:lnTo>
                    <a:pt x="1314" y="5752"/>
                  </a:lnTo>
                  <a:lnTo>
                    <a:pt x="1315" y="5748"/>
                  </a:lnTo>
                  <a:lnTo>
                    <a:pt x="1319" y="5740"/>
                  </a:lnTo>
                  <a:lnTo>
                    <a:pt x="1317" y="5730"/>
                  </a:lnTo>
                  <a:lnTo>
                    <a:pt x="1319" y="5726"/>
                  </a:lnTo>
                  <a:lnTo>
                    <a:pt x="1322" y="5704"/>
                  </a:lnTo>
                  <a:lnTo>
                    <a:pt x="1324" y="5692"/>
                  </a:lnTo>
                  <a:lnTo>
                    <a:pt x="1326" y="5680"/>
                  </a:lnTo>
                  <a:lnTo>
                    <a:pt x="1324" y="5677"/>
                  </a:lnTo>
                  <a:lnTo>
                    <a:pt x="1324" y="5672"/>
                  </a:lnTo>
                  <a:lnTo>
                    <a:pt x="1324" y="5668"/>
                  </a:lnTo>
                  <a:lnTo>
                    <a:pt x="1329" y="5661"/>
                  </a:lnTo>
                  <a:lnTo>
                    <a:pt x="1331" y="5658"/>
                  </a:lnTo>
                  <a:lnTo>
                    <a:pt x="1332" y="5655"/>
                  </a:lnTo>
                  <a:lnTo>
                    <a:pt x="1332" y="5649"/>
                  </a:lnTo>
                  <a:lnTo>
                    <a:pt x="1331" y="5644"/>
                  </a:lnTo>
                  <a:lnTo>
                    <a:pt x="1331" y="5641"/>
                  </a:lnTo>
                  <a:lnTo>
                    <a:pt x="1332" y="5636"/>
                  </a:lnTo>
                  <a:lnTo>
                    <a:pt x="1334" y="5634"/>
                  </a:lnTo>
                  <a:lnTo>
                    <a:pt x="1338" y="5634"/>
                  </a:lnTo>
                  <a:lnTo>
                    <a:pt x="1338" y="5629"/>
                  </a:lnTo>
                  <a:lnTo>
                    <a:pt x="1338" y="5624"/>
                  </a:lnTo>
                  <a:lnTo>
                    <a:pt x="1343" y="5619"/>
                  </a:lnTo>
                  <a:lnTo>
                    <a:pt x="1344" y="5612"/>
                  </a:lnTo>
                  <a:lnTo>
                    <a:pt x="1346" y="5607"/>
                  </a:lnTo>
                  <a:lnTo>
                    <a:pt x="1344" y="5600"/>
                  </a:lnTo>
                  <a:lnTo>
                    <a:pt x="1344" y="5597"/>
                  </a:lnTo>
                  <a:lnTo>
                    <a:pt x="1348" y="5593"/>
                  </a:lnTo>
                  <a:lnTo>
                    <a:pt x="1353" y="5588"/>
                  </a:lnTo>
                  <a:lnTo>
                    <a:pt x="1356" y="5586"/>
                  </a:lnTo>
                  <a:lnTo>
                    <a:pt x="1358" y="5583"/>
                  </a:lnTo>
                  <a:lnTo>
                    <a:pt x="1358" y="5580"/>
                  </a:lnTo>
                  <a:lnTo>
                    <a:pt x="1358" y="5573"/>
                  </a:lnTo>
                  <a:lnTo>
                    <a:pt x="1358" y="5532"/>
                  </a:lnTo>
                  <a:lnTo>
                    <a:pt x="1361" y="5532"/>
                  </a:lnTo>
                  <a:lnTo>
                    <a:pt x="1363" y="5530"/>
                  </a:lnTo>
                  <a:lnTo>
                    <a:pt x="1367" y="5527"/>
                  </a:lnTo>
                  <a:lnTo>
                    <a:pt x="1368" y="5523"/>
                  </a:lnTo>
                  <a:lnTo>
                    <a:pt x="1373" y="5516"/>
                  </a:lnTo>
                  <a:lnTo>
                    <a:pt x="1375" y="5508"/>
                  </a:lnTo>
                  <a:lnTo>
                    <a:pt x="1380" y="5499"/>
                  </a:lnTo>
                  <a:lnTo>
                    <a:pt x="1382" y="5498"/>
                  </a:lnTo>
                  <a:lnTo>
                    <a:pt x="1384" y="5493"/>
                  </a:lnTo>
                  <a:lnTo>
                    <a:pt x="1385" y="5484"/>
                  </a:lnTo>
                  <a:lnTo>
                    <a:pt x="1385" y="5416"/>
                  </a:lnTo>
                  <a:lnTo>
                    <a:pt x="1394" y="5393"/>
                  </a:lnTo>
                  <a:lnTo>
                    <a:pt x="1401" y="5370"/>
                  </a:lnTo>
                  <a:lnTo>
                    <a:pt x="1413" y="5320"/>
                  </a:lnTo>
                  <a:lnTo>
                    <a:pt x="1416" y="5313"/>
                  </a:lnTo>
                  <a:lnTo>
                    <a:pt x="1419" y="5307"/>
                  </a:lnTo>
                  <a:lnTo>
                    <a:pt x="1419" y="5303"/>
                  </a:lnTo>
                  <a:lnTo>
                    <a:pt x="1419" y="5300"/>
                  </a:lnTo>
                  <a:lnTo>
                    <a:pt x="1419" y="5295"/>
                  </a:lnTo>
                  <a:lnTo>
                    <a:pt x="1421" y="5289"/>
                  </a:lnTo>
                  <a:lnTo>
                    <a:pt x="1428" y="5283"/>
                  </a:lnTo>
                  <a:lnTo>
                    <a:pt x="1433" y="5274"/>
                  </a:lnTo>
                  <a:lnTo>
                    <a:pt x="1435" y="5271"/>
                  </a:lnTo>
                  <a:lnTo>
                    <a:pt x="1433" y="5266"/>
                  </a:lnTo>
                  <a:lnTo>
                    <a:pt x="1433" y="5262"/>
                  </a:lnTo>
                  <a:lnTo>
                    <a:pt x="1433" y="5259"/>
                  </a:lnTo>
                  <a:lnTo>
                    <a:pt x="1436" y="5259"/>
                  </a:lnTo>
                  <a:lnTo>
                    <a:pt x="1438" y="5257"/>
                  </a:lnTo>
                  <a:lnTo>
                    <a:pt x="1440" y="5252"/>
                  </a:lnTo>
                  <a:lnTo>
                    <a:pt x="1435" y="5243"/>
                  </a:lnTo>
                  <a:lnTo>
                    <a:pt x="1433" y="5238"/>
                  </a:lnTo>
                  <a:lnTo>
                    <a:pt x="1433" y="5231"/>
                  </a:lnTo>
                  <a:lnTo>
                    <a:pt x="1425" y="5231"/>
                  </a:lnTo>
                  <a:lnTo>
                    <a:pt x="1418" y="5233"/>
                  </a:lnTo>
                  <a:lnTo>
                    <a:pt x="1411" y="5235"/>
                  </a:lnTo>
                  <a:lnTo>
                    <a:pt x="1406" y="5240"/>
                  </a:lnTo>
                  <a:lnTo>
                    <a:pt x="1399" y="5249"/>
                  </a:lnTo>
                  <a:lnTo>
                    <a:pt x="1392" y="5259"/>
                  </a:lnTo>
                  <a:close/>
                  <a:moveTo>
                    <a:pt x="109" y="5559"/>
                  </a:moveTo>
                  <a:lnTo>
                    <a:pt x="109" y="5563"/>
                  </a:lnTo>
                  <a:lnTo>
                    <a:pt x="108" y="5564"/>
                  </a:lnTo>
                  <a:lnTo>
                    <a:pt x="103" y="5566"/>
                  </a:lnTo>
                  <a:lnTo>
                    <a:pt x="94" y="5566"/>
                  </a:lnTo>
                  <a:lnTo>
                    <a:pt x="92" y="5568"/>
                  </a:lnTo>
                  <a:lnTo>
                    <a:pt x="89" y="5569"/>
                  </a:lnTo>
                  <a:lnTo>
                    <a:pt x="87" y="5574"/>
                  </a:lnTo>
                  <a:lnTo>
                    <a:pt x="89" y="5581"/>
                  </a:lnTo>
                  <a:lnTo>
                    <a:pt x="92" y="5586"/>
                  </a:lnTo>
                  <a:lnTo>
                    <a:pt x="96" y="5592"/>
                  </a:lnTo>
                  <a:lnTo>
                    <a:pt x="103" y="5595"/>
                  </a:lnTo>
                  <a:lnTo>
                    <a:pt x="106" y="5595"/>
                  </a:lnTo>
                  <a:lnTo>
                    <a:pt x="109" y="5593"/>
                  </a:lnTo>
                  <a:lnTo>
                    <a:pt x="109" y="5580"/>
                  </a:lnTo>
                  <a:lnTo>
                    <a:pt x="111" y="5574"/>
                  </a:lnTo>
                  <a:lnTo>
                    <a:pt x="113" y="5573"/>
                  </a:lnTo>
                  <a:lnTo>
                    <a:pt x="116" y="5573"/>
                  </a:lnTo>
                  <a:lnTo>
                    <a:pt x="118" y="5568"/>
                  </a:lnTo>
                  <a:lnTo>
                    <a:pt x="120" y="5566"/>
                  </a:lnTo>
                  <a:lnTo>
                    <a:pt x="123" y="5566"/>
                  </a:lnTo>
                  <a:lnTo>
                    <a:pt x="121" y="5563"/>
                  </a:lnTo>
                  <a:lnTo>
                    <a:pt x="118" y="5561"/>
                  </a:lnTo>
                  <a:lnTo>
                    <a:pt x="109" y="5559"/>
                  </a:lnTo>
                  <a:close/>
                  <a:moveTo>
                    <a:pt x="362" y="6023"/>
                  </a:moveTo>
                  <a:lnTo>
                    <a:pt x="362" y="6028"/>
                  </a:lnTo>
                  <a:lnTo>
                    <a:pt x="362" y="6035"/>
                  </a:lnTo>
                  <a:lnTo>
                    <a:pt x="362" y="6047"/>
                  </a:lnTo>
                  <a:lnTo>
                    <a:pt x="362" y="6054"/>
                  </a:lnTo>
                  <a:lnTo>
                    <a:pt x="363" y="6057"/>
                  </a:lnTo>
                  <a:lnTo>
                    <a:pt x="369" y="6059"/>
                  </a:lnTo>
                  <a:lnTo>
                    <a:pt x="375" y="6057"/>
                  </a:lnTo>
                  <a:lnTo>
                    <a:pt x="381" y="6054"/>
                  </a:lnTo>
                  <a:lnTo>
                    <a:pt x="382" y="6049"/>
                  </a:lnTo>
                  <a:lnTo>
                    <a:pt x="384" y="6042"/>
                  </a:lnTo>
                  <a:lnTo>
                    <a:pt x="382" y="6035"/>
                  </a:lnTo>
                  <a:lnTo>
                    <a:pt x="379" y="6028"/>
                  </a:lnTo>
                  <a:lnTo>
                    <a:pt x="374" y="6025"/>
                  </a:lnTo>
                  <a:lnTo>
                    <a:pt x="369" y="6021"/>
                  </a:lnTo>
                  <a:lnTo>
                    <a:pt x="362" y="6023"/>
                  </a:lnTo>
                  <a:close/>
                  <a:moveTo>
                    <a:pt x="96" y="4945"/>
                  </a:moveTo>
                  <a:lnTo>
                    <a:pt x="94" y="4954"/>
                  </a:lnTo>
                  <a:lnTo>
                    <a:pt x="92" y="4957"/>
                  </a:lnTo>
                  <a:lnTo>
                    <a:pt x="89" y="4959"/>
                  </a:lnTo>
                  <a:lnTo>
                    <a:pt x="87" y="4967"/>
                  </a:lnTo>
                  <a:lnTo>
                    <a:pt x="89" y="4974"/>
                  </a:lnTo>
                  <a:lnTo>
                    <a:pt x="91" y="4981"/>
                  </a:lnTo>
                  <a:lnTo>
                    <a:pt x="92" y="4986"/>
                  </a:lnTo>
                  <a:lnTo>
                    <a:pt x="96" y="4991"/>
                  </a:lnTo>
                  <a:lnTo>
                    <a:pt x="99" y="4994"/>
                  </a:lnTo>
                  <a:lnTo>
                    <a:pt x="109" y="5000"/>
                  </a:lnTo>
                  <a:lnTo>
                    <a:pt x="111" y="4993"/>
                  </a:lnTo>
                  <a:lnTo>
                    <a:pt x="116" y="4989"/>
                  </a:lnTo>
                  <a:lnTo>
                    <a:pt x="125" y="4981"/>
                  </a:lnTo>
                  <a:lnTo>
                    <a:pt x="130" y="4977"/>
                  </a:lnTo>
                  <a:lnTo>
                    <a:pt x="133" y="4972"/>
                  </a:lnTo>
                  <a:lnTo>
                    <a:pt x="137" y="4967"/>
                  </a:lnTo>
                  <a:lnTo>
                    <a:pt x="137" y="4959"/>
                  </a:lnTo>
                  <a:lnTo>
                    <a:pt x="133" y="4957"/>
                  </a:lnTo>
                  <a:lnTo>
                    <a:pt x="132" y="4954"/>
                  </a:lnTo>
                  <a:lnTo>
                    <a:pt x="130" y="4950"/>
                  </a:lnTo>
                  <a:lnTo>
                    <a:pt x="130" y="4945"/>
                  </a:lnTo>
                  <a:lnTo>
                    <a:pt x="96" y="4945"/>
                  </a:lnTo>
                  <a:close/>
                  <a:moveTo>
                    <a:pt x="137" y="4931"/>
                  </a:moveTo>
                  <a:lnTo>
                    <a:pt x="142" y="4923"/>
                  </a:lnTo>
                  <a:lnTo>
                    <a:pt x="147" y="4916"/>
                  </a:lnTo>
                  <a:lnTo>
                    <a:pt x="150" y="4911"/>
                  </a:lnTo>
                  <a:lnTo>
                    <a:pt x="152" y="4906"/>
                  </a:lnTo>
                  <a:lnTo>
                    <a:pt x="152" y="4899"/>
                  </a:lnTo>
                  <a:lnTo>
                    <a:pt x="150" y="4890"/>
                  </a:lnTo>
                  <a:lnTo>
                    <a:pt x="150" y="4883"/>
                  </a:lnTo>
                  <a:lnTo>
                    <a:pt x="150" y="4877"/>
                  </a:lnTo>
                  <a:lnTo>
                    <a:pt x="149" y="4871"/>
                  </a:lnTo>
                  <a:lnTo>
                    <a:pt x="145" y="4868"/>
                  </a:lnTo>
                  <a:lnTo>
                    <a:pt x="138" y="4861"/>
                  </a:lnTo>
                  <a:lnTo>
                    <a:pt x="130" y="4856"/>
                  </a:lnTo>
                  <a:lnTo>
                    <a:pt x="128" y="4861"/>
                  </a:lnTo>
                  <a:lnTo>
                    <a:pt x="125" y="4865"/>
                  </a:lnTo>
                  <a:lnTo>
                    <a:pt x="116" y="4870"/>
                  </a:lnTo>
                  <a:lnTo>
                    <a:pt x="108" y="4875"/>
                  </a:lnTo>
                  <a:lnTo>
                    <a:pt x="96" y="4877"/>
                  </a:lnTo>
                  <a:lnTo>
                    <a:pt x="96" y="4873"/>
                  </a:lnTo>
                  <a:lnTo>
                    <a:pt x="94" y="4871"/>
                  </a:lnTo>
                  <a:lnTo>
                    <a:pt x="89" y="4870"/>
                  </a:lnTo>
                  <a:lnTo>
                    <a:pt x="85" y="4866"/>
                  </a:lnTo>
                  <a:lnTo>
                    <a:pt x="84" y="4865"/>
                  </a:lnTo>
                  <a:lnTo>
                    <a:pt x="82" y="4863"/>
                  </a:lnTo>
                  <a:lnTo>
                    <a:pt x="80" y="4858"/>
                  </a:lnTo>
                  <a:lnTo>
                    <a:pt x="79" y="4856"/>
                  </a:lnTo>
                  <a:lnTo>
                    <a:pt x="75" y="4856"/>
                  </a:lnTo>
                  <a:lnTo>
                    <a:pt x="72" y="4863"/>
                  </a:lnTo>
                  <a:lnTo>
                    <a:pt x="68" y="4866"/>
                  </a:lnTo>
                  <a:lnTo>
                    <a:pt x="65" y="4871"/>
                  </a:lnTo>
                  <a:lnTo>
                    <a:pt x="62" y="4877"/>
                  </a:lnTo>
                  <a:lnTo>
                    <a:pt x="63" y="4883"/>
                  </a:lnTo>
                  <a:lnTo>
                    <a:pt x="62" y="4889"/>
                  </a:lnTo>
                  <a:lnTo>
                    <a:pt x="60" y="4895"/>
                  </a:lnTo>
                  <a:lnTo>
                    <a:pt x="55" y="4901"/>
                  </a:lnTo>
                  <a:lnTo>
                    <a:pt x="55" y="4906"/>
                  </a:lnTo>
                  <a:lnTo>
                    <a:pt x="55" y="4911"/>
                  </a:lnTo>
                  <a:lnTo>
                    <a:pt x="62" y="4919"/>
                  </a:lnTo>
                  <a:lnTo>
                    <a:pt x="67" y="4930"/>
                  </a:lnTo>
                  <a:lnTo>
                    <a:pt x="72" y="4933"/>
                  </a:lnTo>
                  <a:lnTo>
                    <a:pt x="77" y="4935"/>
                  </a:lnTo>
                  <a:lnTo>
                    <a:pt x="82" y="4938"/>
                  </a:lnTo>
                  <a:lnTo>
                    <a:pt x="89" y="4938"/>
                  </a:lnTo>
                  <a:lnTo>
                    <a:pt x="91" y="4928"/>
                  </a:lnTo>
                  <a:lnTo>
                    <a:pt x="92" y="4924"/>
                  </a:lnTo>
                  <a:lnTo>
                    <a:pt x="94" y="4921"/>
                  </a:lnTo>
                  <a:lnTo>
                    <a:pt x="99" y="4919"/>
                  </a:lnTo>
                  <a:lnTo>
                    <a:pt x="108" y="4919"/>
                  </a:lnTo>
                  <a:lnTo>
                    <a:pt x="116" y="4921"/>
                  </a:lnTo>
                  <a:lnTo>
                    <a:pt x="123" y="4924"/>
                  </a:lnTo>
                  <a:lnTo>
                    <a:pt x="137" y="4931"/>
                  </a:lnTo>
                  <a:close/>
                  <a:moveTo>
                    <a:pt x="1686" y="4447"/>
                  </a:moveTo>
                  <a:lnTo>
                    <a:pt x="1682" y="4449"/>
                  </a:lnTo>
                  <a:lnTo>
                    <a:pt x="1680" y="4452"/>
                  </a:lnTo>
                  <a:lnTo>
                    <a:pt x="1679" y="4461"/>
                  </a:lnTo>
                  <a:lnTo>
                    <a:pt x="1675" y="4462"/>
                  </a:lnTo>
                  <a:lnTo>
                    <a:pt x="1674" y="4464"/>
                  </a:lnTo>
                  <a:lnTo>
                    <a:pt x="1672" y="4467"/>
                  </a:lnTo>
                  <a:lnTo>
                    <a:pt x="1672" y="4474"/>
                  </a:lnTo>
                  <a:lnTo>
                    <a:pt x="1672" y="4481"/>
                  </a:lnTo>
                  <a:lnTo>
                    <a:pt x="1675" y="4484"/>
                  </a:lnTo>
                  <a:lnTo>
                    <a:pt x="1679" y="4488"/>
                  </a:lnTo>
                  <a:lnTo>
                    <a:pt x="1682" y="4488"/>
                  </a:lnTo>
                  <a:lnTo>
                    <a:pt x="1686" y="4488"/>
                  </a:lnTo>
                  <a:lnTo>
                    <a:pt x="1692" y="4488"/>
                  </a:lnTo>
                  <a:lnTo>
                    <a:pt x="1698" y="4483"/>
                  </a:lnTo>
                  <a:lnTo>
                    <a:pt x="1703" y="4478"/>
                  </a:lnTo>
                  <a:lnTo>
                    <a:pt x="1704" y="4469"/>
                  </a:lnTo>
                  <a:lnTo>
                    <a:pt x="1706" y="4461"/>
                  </a:lnTo>
                  <a:lnTo>
                    <a:pt x="1709" y="4459"/>
                  </a:lnTo>
                  <a:lnTo>
                    <a:pt x="1711" y="4455"/>
                  </a:lnTo>
                  <a:lnTo>
                    <a:pt x="1713" y="4447"/>
                  </a:lnTo>
                  <a:lnTo>
                    <a:pt x="1706" y="4447"/>
                  </a:lnTo>
                  <a:lnTo>
                    <a:pt x="1701" y="4445"/>
                  </a:lnTo>
                  <a:lnTo>
                    <a:pt x="1698" y="4442"/>
                  </a:lnTo>
                  <a:lnTo>
                    <a:pt x="1692" y="4440"/>
                  </a:lnTo>
                  <a:lnTo>
                    <a:pt x="1692" y="4443"/>
                  </a:lnTo>
                  <a:lnTo>
                    <a:pt x="1691" y="4445"/>
                  </a:lnTo>
                  <a:lnTo>
                    <a:pt x="1686" y="4447"/>
                  </a:lnTo>
                  <a:close/>
                  <a:moveTo>
                    <a:pt x="1324" y="5034"/>
                  </a:moveTo>
                  <a:lnTo>
                    <a:pt x="1324" y="5041"/>
                  </a:lnTo>
                  <a:lnTo>
                    <a:pt x="1327" y="5042"/>
                  </a:lnTo>
                  <a:lnTo>
                    <a:pt x="1331" y="5044"/>
                  </a:lnTo>
                  <a:lnTo>
                    <a:pt x="1338" y="5051"/>
                  </a:lnTo>
                  <a:lnTo>
                    <a:pt x="1341" y="5052"/>
                  </a:lnTo>
                  <a:lnTo>
                    <a:pt x="1343" y="5052"/>
                  </a:lnTo>
                  <a:lnTo>
                    <a:pt x="1344" y="5049"/>
                  </a:lnTo>
                  <a:lnTo>
                    <a:pt x="1344" y="5041"/>
                  </a:lnTo>
                  <a:lnTo>
                    <a:pt x="1339" y="5039"/>
                  </a:lnTo>
                  <a:lnTo>
                    <a:pt x="1338" y="5037"/>
                  </a:lnTo>
                  <a:lnTo>
                    <a:pt x="1338" y="5034"/>
                  </a:lnTo>
                  <a:lnTo>
                    <a:pt x="1336" y="5030"/>
                  </a:lnTo>
                  <a:lnTo>
                    <a:pt x="1334" y="5029"/>
                  </a:lnTo>
                  <a:lnTo>
                    <a:pt x="1331" y="5029"/>
                  </a:lnTo>
                  <a:lnTo>
                    <a:pt x="1326" y="5030"/>
                  </a:lnTo>
                  <a:lnTo>
                    <a:pt x="1324" y="5032"/>
                  </a:lnTo>
                  <a:lnTo>
                    <a:pt x="1324" y="5034"/>
                  </a:lnTo>
                  <a:close/>
                  <a:moveTo>
                    <a:pt x="1365" y="4842"/>
                  </a:moveTo>
                  <a:lnTo>
                    <a:pt x="1360" y="4841"/>
                  </a:lnTo>
                  <a:lnTo>
                    <a:pt x="1358" y="4839"/>
                  </a:lnTo>
                  <a:lnTo>
                    <a:pt x="1358" y="4836"/>
                  </a:lnTo>
                  <a:lnTo>
                    <a:pt x="1355" y="4836"/>
                  </a:lnTo>
                  <a:lnTo>
                    <a:pt x="1353" y="4834"/>
                  </a:lnTo>
                  <a:lnTo>
                    <a:pt x="1351" y="4829"/>
                  </a:lnTo>
                  <a:lnTo>
                    <a:pt x="1353" y="4825"/>
                  </a:lnTo>
                  <a:lnTo>
                    <a:pt x="1356" y="4824"/>
                  </a:lnTo>
                  <a:lnTo>
                    <a:pt x="1365" y="4822"/>
                  </a:lnTo>
                  <a:lnTo>
                    <a:pt x="1365" y="4808"/>
                  </a:lnTo>
                  <a:lnTo>
                    <a:pt x="1355" y="4808"/>
                  </a:lnTo>
                  <a:lnTo>
                    <a:pt x="1344" y="4808"/>
                  </a:lnTo>
                  <a:lnTo>
                    <a:pt x="1338" y="4812"/>
                  </a:lnTo>
                  <a:lnTo>
                    <a:pt x="1331" y="4815"/>
                  </a:lnTo>
                  <a:lnTo>
                    <a:pt x="1331" y="4825"/>
                  </a:lnTo>
                  <a:lnTo>
                    <a:pt x="1332" y="4834"/>
                  </a:lnTo>
                  <a:lnTo>
                    <a:pt x="1338" y="4842"/>
                  </a:lnTo>
                  <a:lnTo>
                    <a:pt x="1343" y="4849"/>
                  </a:lnTo>
                  <a:lnTo>
                    <a:pt x="1350" y="4853"/>
                  </a:lnTo>
                  <a:lnTo>
                    <a:pt x="1355" y="4854"/>
                  </a:lnTo>
                  <a:lnTo>
                    <a:pt x="1358" y="4853"/>
                  </a:lnTo>
                  <a:lnTo>
                    <a:pt x="1361" y="4851"/>
                  </a:lnTo>
                  <a:lnTo>
                    <a:pt x="1365" y="4842"/>
                  </a:lnTo>
                  <a:close/>
                  <a:moveTo>
                    <a:pt x="1679" y="4529"/>
                  </a:moveTo>
                  <a:lnTo>
                    <a:pt x="1675" y="4527"/>
                  </a:lnTo>
                  <a:lnTo>
                    <a:pt x="1675" y="4524"/>
                  </a:lnTo>
                  <a:lnTo>
                    <a:pt x="1677" y="4520"/>
                  </a:lnTo>
                  <a:lnTo>
                    <a:pt x="1679" y="4515"/>
                  </a:lnTo>
                  <a:lnTo>
                    <a:pt x="1679" y="4508"/>
                  </a:lnTo>
                  <a:lnTo>
                    <a:pt x="1679" y="4505"/>
                  </a:lnTo>
                  <a:lnTo>
                    <a:pt x="1677" y="4503"/>
                  </a:lnTo>
                  <a:lnTo>
                    <a:pt x="1672" y="4501"/>
                  </a:lnTo>
                  <a:lnTo>
                    <a:pt x="1670" y="4505"/>
                  </a:lnTo>
                  <a:lnTo>
                    <a:pt x="1668" y="4507"/>
                  </a:lnTo>
                  <a:lnTo>
                    <a:pt x="1662" y="4508"/>
                  </a:lnTo>
                  <a:lnTo>
                    <a:pt x="1655" y="4510"/>
                  </a:lnTo>
                  <a:lnTo>
                    <a:pt x="1651" y="4512"/>
                  </a:lnTo>
                  <a:lnTo>
                    <a:pt x="1651" y="4515"/>
                  </a:lnTo>
                  <a:lnTo>
                    <a:pt x="1650" y="4520"/>
                  </a:lnTo>
                  <a:lnTo>
                    <a:pt x="1648" y="4522"/>
                  </a:lnTo>
                  <a:lnTo>
                    <a:pt x="1645" y="4522"/>
                  </a:lnTo>
                  <a:lnTo>
                    <a:pt x="1645" y="4534"/>
                  </a:lnTo>
                  <a:lnTo>
                    <a:pt x="1645" y="4546"/>
                  </a:lnTo>
                  <a:lnTo>
                    <a:pt x="1646" y="4549"/>
                  </a:lnTo>
                  <a:lnTo>
                    <a:pt x="1650" y="4553"/>
                  </a:lnTo>
                  <a:lnTo>
                    <a:pt x="1653" y="4554"/>
                  </a:lnTo>
                  <a:lnTo>
                    <a:pt x="1658" y="4556"/>
                  </a:lnTo>
                  <a:lnTo>
                    <a:pt x="1660" y="4551"/>
                  </a:lnTo>
                  <a:lnTo>
                    <a:pt x="1662" y="4548"/>
                  </a:lnTo>
                  <a:lnTo>
                    <a:pt x="1668" y="4542"/>
                  </a:lnTo>
                  <a:lnTo>
                    <a:pt x="1675" y="4537"/>
                  </a:lnTo>
                  <a:lnTo>
                    <a:pt x="1677" y="4534"/>
                  </a:lnTo>
                  <a:lnTo>
                    <a:pt x="1679" y="4529"/>
                  </a:lnTo>
                  <a:close/>
                  <a:moveTo>
                    <a:pt x="2095" y="1608"/>
                  </a:moveTo>
                  <a:lnTo>
                    <a:pt x="2093" y="1615"/>
                  </a:lnTo>
                  <a:lnTo>
                    <a:pt x="2095" y="1618"/>
                  </a:lnTo>
                  <a:lnTo>
                    <a:pt x="2100" y="1622"/>
                  </a:lnTo>
                  <a:lnTo>
                    <a:pt x="2105" y="1624"/>
                  </a:lnTo>
                  <a:lnTo>
                    <a:pt x="2112" y="1624"/>
                  </a:lnTo>
                  <a:lnTo>
                    <a:pt x="2117" y="1622"/>
                  </a:lnTo>
                  <a:lnTo>
                    <a:pt x="2120" y="1618"/>
                  </a:lnTo>
                  <a:lnTo>
                    <a:pt x="2122" y="1615"/>
                  </a:lnTo>
                  <a:lnTo>
                    <a:pt x="2117" y="1613"/>
                  </a:lnTo>
                  <a:lnTo>
                    <a:pt x="2115" y="1612"/>
                  </a:lnTo>
                  <a:lnTo>
                    <a:pt x="2115" y="1608"/>
                  </a:lnTo>
                  <a:lnTo>
                    <a:pt x="2105" y="1605"/>
                  </a:lnTo>
                  <a:lnTo>
                    <a:pt x="2100" y="1605"/>
                  </a:lnTo>
                  <a:lnTo>
                    <a:pt x="2095" y="1608"/>
                  </a:lnTo>
                  <a:close/>
                  <a:moveTo>
                    <a:pt x="2443" y="1417"/>
                  </a:moveTo>
                  <a:lnTo>
                    <a:pt x="2445" y="1419"/>
                  </a:lnTo>
                  <a:lnTo>
                    <a:pt x="2448" y="1421"/>
                  </a:lnTo>
                  <a:lnTo>
                    <a:pt x="2453" y="1429"/>
                  </a:lnTo>
                  <a:lnTo>
                    <a:pt x="2455" y="1431"/>
                  </a:lnTo>
                  <a:lnTo>
                    <a:pt x="2458" y="1433"/>
                  </a:lnTo>
                  <a:lnTo>
                    <a:pt x="2460" y="1431"/>
                  </a:lnTo>
                  <a:lnTo>
                    <a:pt x="2463" y="1424"/>
                  </a:lnTo>
                  <a:lnTo>
                    <a:pt x="2460" y="1422"/>
                  </a:lnTo>
                  <a:lnTo>
                    <a:pt x="2458" y="1419"/>
                  </a:lnTo>
                  <a:lnTo>
                    <a:pt x="2460" y="1416"/>
                  </a:lnTo>
                  <a:lnTo>
                    <a:pt x="2463" y="1410"/>
                  </a:lnTo>
                  <a:lnTo>
                    <a:pt x="2450" y="1412"/>
                  </a:lnTo>
                  <a:lnTo>
                    <a:pt x="2445" y="1414"/>
                  </a:lnTo>
                  <a:lnTo>
                    <a:pt x="2443" y="1416"/>
                  </a:lnTo>
                  <a:lnTo>
                    <a:pt x="2443" y="1417"/>
                  </a:lnTo>
                  <a:close/>
                  <a:moveTo>
                    <a:pt x="1733" y="3983"/>
                  </a:moveTo>
                  <a:lnTo>
                    <a:pt x="1737" y="3981"/>
                  </a:lnTo>
                  <a:lnTo>
                    <a:pt x="1739" y="3979"/>
                  </a:lnTo>
                  <a:lnTo>
                    <a:pt x="1739" y="3976"/>
                  </a:lnTo>
                  <a:lnTo>
                    <a:pt x="1739" y="3974"/>
                  </a:lnTo>
                  <a:lnTo>
                    <a:pt x="1735" y="3968"/>
                  </a:lnTo>
                  <a:lnTo>
                    <a:pt x="1733" y="3962"/>
                  </a:lnTo>
                  <a:lnTo>
                    <a:pt x="1733" y="3957"/>
                  </a:lnTo>
                  <a:lnTo>
                    <a:pt x="1733" y="3954"/>
                  </a:lnTo>
                  <a:lnTo>
                    <a:pt x="1732" y="3952"/>
                  </a:lnTo>
                  <a:lnTo>
                    <a:pt x="1728" y="3950"/>
                  </a:lnTo>
                  <a:lnTo>
                    <a:pt x="1721" y="3949"/>
                  </a:lnTo>
                  <a:lnTo>
                    <a:pt x="1713" y="3949"/>
                  </a:lnTo>
                  <a:lnTo>
                    <a:pt x="1713" y="3976"/>
                  </a:lnTo>
                  <a:lnTo>
                    <a:pt x="1718" y="3978"/>
                  </a:lnTo>
                  <a:lnTo>
                    <a:pt x="1720" y="3979"/>
                  </a:lnTo>
                  <a:lnTo>
                    <a:pt x="1720" y="3983"/>
                  </a:lnTo>
                  <a:lnTo>
                    <a:pt x="1733" y="3983"/>
                  </a:lnTo>
                  <a:close/>
                  <a:moveTo>
                    <a:pt x="1419" y="3068"/>
                  </a:moveTo>
                  <a:lnTo>
                    <a:pt x="1418" y="3065"/>
                  </a:lnTo>
                  <a:lnTo>
                    <a:pt x="1414" y="3063"/>
                  </a:lnTo>
                  <a:lnTo>
                    <a:pt x="1406" y="3062"/>
                  </a:lnTo>
                  <a:lnTo>
                    <a:pt x="1406" y="3068"/>
                  </a:lnTo>
                  <a:lnTo>
                    <a:pt x="1406" y="3075"/>
                  </a:lnTo>
                  <a:lnTo>
                    <a:pt x="1407" y="3080"/>
                  </a:lnTo>
                  <a:lnTo>
                    <a:pt x="1413" y="3082"/>
                  </a:lnTo>
                  <a:lnTo>
                    <a:pt x="1419" y="3082"/>
                  </a:lnTo>
                  <a:lnTo>
                    <a:pt x="1421" y="3079"/>
                  </a:lnTo>
                  <a:lnTo>
                    <a:pt x="1423" y="3077"/>
                  </a:lnTo>
                  <a:lnTo>
                    <a:pt x="1426" y="3077"/>
                  </a:lnTo>
                  <a:lnTo>
                    <a:pt x="1428" y="3077"/>
                  </a:lnTo>
                  <a:lnTo>
                    <a:pt x="1433" y="3080"/>
                  </a:lnTo>
                  <a:lnTo>
                    <a:pt x="1440" y="3082"/>
                  </a:lnTo>
                  <a:lnTo>
                    <a:pt x="1442" y="3080"/>
                  </a:lnTo>
                  <a:lnTo>
                    <a:pt x="1443" y="3079"/>
                  </a:lnTo>
                  <a:lnTo>
                    <a:pt x="1447" y="3075"/>
                  </a:lnTo>
                  <a:lnTo>
                    <a:pt x="1452" y="3074"/>
                  </a:lnTo>
                  <a:lnTo>
                    <a:pt x="1454" y="3072"/>
                  </a:lnTo>
                  <a:lnTo>
                    <a:pt x="1454" y="3068"/>
                  </a:lnTo>
                  <a:lnTo>
                    <a:pt x="1445" y="3063"/>
                  </a:lnTo>
                  <a:lnTo>
                    <a:pt x="1440" y="3062"/>
                  </a:lnTo>
                  <a:lnTo>
                    <a:pt x="1433" y="3062"/>
                  </a:lnTo>
                  <a:lnTo>
                    <a:pt x="1431" y="3065"/>
                  </a:lnTo>
                  <a:lnTo>
                    <a:pt x="1428" y="3067"/>
                  </a:lnTo>
                  <a:lnTo>
                    <a:pt x="1419" y="3068"/>
                  </a:lnTo>
                  <a:close/>
                  <a:moveTo>
                    <a:pt x="1610" y="2679"/>
                  </a:moveTo>
                  <a:lnTo>
                    <a:pt x="1609" y="2676"/>
                  </a:lnTo>
                  <a:lnTo>
                    <a:pt x="1607" y="2676"/>
                  </a:lnTo>
                  <a:lnTo>
                    <a:pt x="1605" y="2676"/>
                  </a:lnTo>
                  <a:lnTo>
                    <a:pt x="1604" y="2676"/>
                  </a:lnTo>
                  <a:lnTo>
                    <a:pt x="1598" y="2681"/>
                  </a:lnTo>
                  <a:lnTo>
                    <a:pt x="1597" y="2686"/>
                  </a:lnTo>
                  <a:lnTo>
                    <a:pt x="1602" y="2686"/>
                  </a:lnTo>
                  <a:lnTo>
                    <a:pt x="1605" y="2685"/>
                  </a:lnTo>
                  <a:lnTo>
                    <a:pt x="1609" y="2683"/>
                  </a:lnTo>
                  <a:lnTo>
                    <a:pt x="1610" y="2679"/>
                  </a:lnTo>
                  <a:close/>
                  <a:moveTo>
                    <a:pt x="2504" y="1334"/>
                  </a:moveTo>
                  <a:lnTo>
                    <a:pt x="2503" y="1332"/>
                  </a:lnTo>
                  <a:lnTo>
                    <a:pt x="2501" y="1330"/>
                  </a:lnTo>
                  <a:lnTo>
                    <a:pt x="2499" y="1330"/>
                  </a:lnTo>
                  <a:lnTo>
                    <a:pt x="2494" y="1329"/>
                  </a:lnTo>
                  <a:lnTo>
                    <a:pt x="2491" y="1329"/>
                  </a:lnTo>
                  <a:lnTo>
                    <a:pt x="2482" y="1322"/>
                  </a:lnTo>
                  <a:lnTo>
                    <a:pt x="2480" y="1318"/>
                  </a:lnTo>
                  <a:lnTo>
                    <a:pt x="2479" y="1313"/>
                  </a:lnTo>
                  <a:lnTo>
                    <a:pt x="2479" y="1310"/>
                  </a:lnTo>
                  <a:lnTo>
                    <a:pt x="2469" y="1298"/>
                  </a:lnTo>
                  <a:lnTo>
                    <a:pt x="2455" y="1284"/>
                  </a:lnTo>
                  <a:lnTo>
                    <a:pt x="2453" y="1281"/>
                  </a:lnTo>
                  <a:lnTo>
                    <a:pt x="2451" y="1267"/>
                  </a:lnTo>
                  <a:lnTo>
                    <a:pt x="2450" y="1267"/>
                  </a:lnTo>
                  <a:lnTo>
                    <a:pt x="2446" y="1262"/>
                  </a:lnTo>
                  <a:lnTo>
                    <a:pt x="2445" y="1259"/>
                  </a:lnTo>
                  <a:lnTo>
                    <a:pt x="2443" y="1259"/>
                  </a:lnTo>
                  <a:lnTo>
                    <a:pt x="2443" y="1257"/>
                  </a:lnTo>
                  <a:lnTo>
                    <a:pt x="2441" y="1255"/>
                  </a:lnTo>
                  <a:lnTo>
                    <a:pt x="2438" y="1254"/>
                  </a:lnTo>
                  <a:lnTo>
                    <a:pt x="2438" y="1252"/>
                  </a:lnTo>
                  <a:lnTo>
                    <a:pt x="2436" y="1247"/>
                  </a:lnTo>
                  <a:lnTo>
                    <a:pt x="2433" y="1247"/>
                  </a:lnTo>
                  <a:lnTo>
                    <a:pt x="2431" y="1245"/>
                  </a:lnTo>
                  <a:lnTo>
                    <a:pt x="2431" y="1242"/>
                  </a:lnTo>
                  <a:lnTo>
                    <a:pt x="2421" y="1235"/>
                  </a:lnTo>
                  <a:lnTo>
                    <a:pt x="2417" y="1231"/>
                  </a:lnTo>
                  <a:lnTo>
                    <a:pt x="2414" y="1224"/>
                  </a:lnTo>
                  <a:lnTo>
                    <a:pt x="2412" y="1224"/>
                  </a:lnTo>
                  <a:lnTo>
                    <a:pt x="2411" y="1224"/>
                  </a:lnTo>
                  <a:lnTo>
                    <a:pt x="2407" y="1223"/>
                  </a:lnTo>
                  <a:lnTo>
                    <a:pt x="2405" y="1221"/>
                  </a:lnTo>
                  <a:lnTo>
                    <a:pt x="2404" y="1221"/>
                  </a:lnTo>
                  <a:lnTo>
                    <a:pt x="2402" y="1221"/>
                  </a:lnTo>
                  <a:lnTo>
                    <a:pt x="2402" y="1219"/>
                  </a:lnTo>
                  <a:lnTo>
                    <a:pt x="2402" y="1216"/>
                  </a:lnTo>
                  <a:lnTo>
                    <a:pt x="2402" y="1213"/>
                  </a:lnTo>
                  <a:lnTo>
                    <a:pt x="2402" y="1209"/>
                  </a:lnTo>
                  <a:lnTo>
                    <a:pt x="2402" y="1206"/>
                  </a:lnTo>
                  <a:lnTo>
                    <a:pt x="2397" y="1206"/>
                  </a:lnTo>
                  <a:lnTo>
                    <a:pt x="2395" y="1202"/>
                  </a:lnTo>
                  <a:lnTo>
                    <a:pt x="2390" y="1197"/>
                  </a:lnTo>
                  <a:lnTo>
                    <a:pt x="2388" y="1194"/>
                  </a:lnTo>
                  <a:lnTo>
                    <a:pt x="2385" y="1192"/>
                  </a:lnTo>
                  <a:lnTo>
                    <a:pt x="2380" y="1192"/>
                  </a:lnTo>
                  <a:lnTo>
                    <a:pt x="2375" y="1192"/>
                  </a:lnTo>
                  <a:lnTo>
                    <a:pt x="2371" y="1187"/>
                  </a:lnTo>
                  <a:lnTo>
                    <a:pt x="2370" y="1180"/>
                  </a:lnTo>
                  <a:lnTo>
                    <a:pt x="2366" y="1175"/>
                  </a:lnTo>
                  <a:lnTo>
                    <a:pt x="2365" y="1173"/>
                  </a:lnTo>
                  <a:lnTo>
                    <a:pt x="2361" y="1172"/>
                  </a:lnTo>
                  <a:lnTo>
                    <a:pt x="2361" y="1131"/>
                  </a:lnTo>
                  <a:lnTo>
                    <a:pt x="2356" y="1129"/>
                  </a:lnTo>
                  <a:lnTo>
                    <a:pt x="2354" y="1127"/>
                  </a:lnTo>
                  <a:lnTo>
                    <a:pt x="2354" y="1124"/>
                  </a:lnTo>
                  <a:lnTo>
                    <a:pt x="2354" y="1117"/>
                  </a:lnTo>
                  <a:lnTo>
                    <a:pt x="2354" y="1110"/>
                  </a:lnTo>
                  <a:lnTo>
                    <a:pt x="2349" y="1102"/>
                  </a:lnTo>
                  <a:lnTo>
                    <a:pt x="2346" y="1090"/>
                  </a:lnTo>
                  <a:lnTo>
                    <a:pt x="2346" y="1084"/>
                  </a:lnTo>
                  <a:lnTo>
                    <a:pt x="2347" y="1076"/>
                  </a:lnTo>
                  <a:lnTo>
                    <a:pt x="2347" y="1067"/>
                  </a:lnTo>
                  <a:lnTo>
                    <a:pt x="2349" y="1059"/>
                  </a:lnTo>
                  <a:lnTo>
                    <a:pt x="2351" y="1052"/>
                  </a:lnTo>
                  <a:lnTo>
                    <a:pt x="2354" y="1045"/>
                  </a:lnTo>
                  <a:lnTo>
                    <a:pt x="2361" y="1035"/>
                  </a:lnTo>
                  <a:lnTo>
                    <a:pt x="2368" y="1021"/>
                  </a:lnTo>
                  <a:lnTo>
                    <a:pt x="2368" y="912"/>
                  </a:lnTo>
                  <a:lnTo>
                    <a:pt x="2368" y="907"/>
                  </a:lnTo>
                  <a:lnTo>
                    <a:pt x="2366" y="902"/>
                  </a:lnTo>
                  <a:lnTo>
                    <a:pt x="2365" y="897"/>
                  </a:lnTo>
                  <a:lnTo>
                    <a:pt x="2361" y="895"/>
                  </a:lnTo>
                  <a:lnTo>
                    <a:pt x="2354" y="890"/>
                  </a:lnTo>
                  <a:lnTo>
                    <a:pt x="2347" y="885"/>
                  </a:lnTo>
                  <a:lnTo>
                    <a:pt x="2347" y="880"/>
                  </a:lnTo>
                  <a:lnTo>
                    <a:pt x="2346" y="875"/>
                  </a:lnTo>
                  <a:lnTo>
                    <a:pt x="2342" y="866"/>
                  </a:lnTo>
                  <a:lnTo>
                    <a:pt x="2337" y="859"/>
                  </a:lnTo>
                  <a:lnTo>
                    <a:pt x="2334" y="851"/>
                  </a:lnTo>
                  <a:lnTo>
                    <a:pt x="2332" y="846"/>
                  </a:lnTo>
                  <a:lnTo>
                    <a:pt x="2330" y="842"/>
                  </a:lnTo>
                  <a:lnTo>
                    <a:pt x="2324" y="837"/>
                  </a:lnTo>
                  <a:lnTo>
                    <a:pt x="2317" y="832"/>
                  </a:lnTo>
                  <a:lnTo>
                    <a:pt x="2315" y="829"/>
                  </a:lnTo>
                  <a:lnTo>
                    <a:pt x="2313" y="824"/>
                  </a:lnTo>
                  <a:lnTo>
                    <a:pt x="2310" y="822"/>
                  </a:lnTo>
                  <a:lnTo>
                    <a:pt x="2307" y="820"/>
                  </a:lnTo>
                  <a:lnTo>
                    <a:pt x="2305" y="812"/>
                  </a:lnTo>
                  <a:lnTo>
                    <a:pt x="2303" y="808"/>
                  </a:lnTo>
                  <a:lnTo>
                    <a:pt x="2301" y="805"/>
                  </a:lnTo>
                  <a:lnTo>
                    <a:pt x="2298" y="803"/>
                  </a:lnTo>
                  <a:lnTo>
                    <a:pt x="2293" y="803"/>
                  </a:lnTo>
                  <a:lnTo>
                    <a:pt x="2293" y="796"/>
                  </a:lnTo>
                  <a:lnTo>
                    <a:pt x="2293" y="791"/>
                  </a:lnTo>
                  <a:lnTo>
                    <a:pt x="2289" y="783"/>
                  </a:lnTo>
                  <a:lnTo>
                    <a:pt x="2286" y="774"/>
                  </a:lnTo>
                  <a:lnTo>
                    <a:pt x="2284" y="769"/>
                  </a:lnTo>
                  <a:lnTo>
                    <a:pt x="2286" y="762"/>
                  </a:lnTo>
                  <a:lnTo>
                    <a:pt x="2281" y="761"/>
                  </a:lnTo>
                  <a:lnTo>
                    <a:pt x="2279" y="759"/>
                  </a:lnTo>
                  <a:lnTo>
                    <a:pt x="2279" y="755"/>
                  </a:lnTo>
                  <a:lnTo>
                    <a:pt x="2279" y="742"/>
                  </a:lnTo>
                  <a:lnTo>
                    <a:pt x="2279" y="733"/>
                  </a:lnTo>
                  <a:lnTo>
                    <a:pt x="2279" y="726"/>
                  </a:lnTo>
                  <a:lnTo>
                    <a:pt x="2281" y="721"/>
                  </a:lnTo>
                  <a:lnTo>
                    <a:pt x="2284" y="716"/>
                  </a:lnTo>
                  <a:lnTo>
                    <a:pt x="2291" y="708"/>
                  </a:lnTo>
                  <a:lnTo>
                    <a:pt x="2293" y="701"/>
                  </a:lnTo>
                  <a:lnTo>
                    <a:pt x="2293" y="694"/>
                  </a:lnTo>
                  <a:lnTo>
                    <a:pt x="2295" y="691"/>
                  </a:lnTo>
                  <a:lnTo>
                    <a:pt x="2296" y="687"/>
                  </a:lnTo>
                  <a:lnTo>
                    <a:pt x="2298" y="685"/>
                  </a:lnTo>
                  <a:lnTo>
                    <a:pt x="2300" y="680"/>
                  </a:lnTo>
                  <a:lnTo>
                    <a:pt x="2296" y="675"/>
                  </a:lnTo>
                  <a:lnTo>
                    <a:pt x="2293" y="670"/>
                  </a:lnTo>
                  <a:lnTo>
                    <a:pt x="2288" y="667"/>
                  </a:lnTo>
                  <a:lnTo>
                    <a:pt x="2286" y="660"/>
                  </a:lnTo>
                  <a:lnTo>
                    <a:pt x="2283" y="653"/>
                  </a:lnTo>
                  <a:lnTo>
                    <a:pt x="2278" y="648"/>
                  </a:lnTo>
                  <a:lnTo>
                    <a:pt x="2269" y="646"/>
                  </a:lnTo>
                  <a:lnTo>
                    <a:pt x="2259" y="646"/>
                  </a:lnTo>
                  <a:lnTo>
                    <a:pt x="2255" y="646"/>
                  </a:lnTo>
                  <a:lnTo>
                    <a:pt x="2254" y="646"/>
                  </a:lnTo>
                  <a:lnTo>
                    <a:pt x="2252" y="646"/>
                  </a:lnTo>
                  <a:lnTo>
                    <a:pt x="2250" y="646"/>
                  </a:lnTo>
                  <a:lnTo>
                    <a:pt x="2249" y="646"/>
                  </a:lnTo>
                  <a:lnTo>
                    <a:pt x="2247" y="646"/>
                  </a:lnTo>
                  <a:lnTo>
                    <a:pt x="2243" y="643"/>
                  </a:lnTo>
                  <a:lnTo>
                    <a:pt x="2243" y="641"/>
                  </a:lnTo>
                  <a:lnTo>
                    <a:pt x="2242" y="639"/>
                  </a:lnTo>
                  <a:lnTo>
                    <a:pt x="2240" y="636"/>
                  </a:lnTo>
                  <a:lnTo>
                    <a:pt x="2237" y="634"/>
                  </a:lnTo>
                  <a:lnTo>
                    <a:pt x="2231" y="632"/>
                  </a:lnTo>
                  <a:lnTo>
                    <a:pt x="2231" y="629"/>
                  </a:lnTo>
                  <a:lnTo>
                    <a:pt x="2223" y="626"/>
                  </a:lnTo>
                  <a:lnTo>
                    <a:pt x="2221" y="624"/>
                  </a:lnTo>
                  <a:lnTo>
                    <a:pt x="2220" y="621"/>
                  </a:lnTo>
                  <a:lnTo>
                    <a:pt x="2220" y="617"/>
                  </a:lnTo>
                  <a:lnTo>
                    <a:pt x="2221" y="614"/>
                  </a:lnTo>
                  <a:lnTo>
                    <a:pt x="2220" y="610"/>
                  </a:lnTo>
                  <a:lnTo>
                    <a:pt x="2218" y="598"/>
                  </a:lnTo>
                  <a:lnTo>
                    <a:pt x="2218" y="591"/>
                  </a:lnTo>
                  <a:lnTo>
                    <a:pt x="2220" y="588"/>
                  </a:lnTo>
                  <a:lnTo>
                    <a:pt x="2223" y="583"/>
                  </a:lnTo>
                  <a:lnTo>
                    <a:pt x="2230" y="581"/>
                  </a:lnTo>
                  <a:lnTo>
                    <a:pt x="2231" y="581"/>
                  </a:lnTo>
                  <a:lnTo>
                    <a:pt x="2233" y="580"/>
                  </a:lnTo>
                  <a:lnTo>
                    <a:pt x="2235" y="578"/>
                  </a:lnTo>
                  <a:lnTo>
                    <a:pt x="2235" y="576"/>
                  </a:lnTo>
                  <a:lnTo>
                    <a:pt x="2237" y="574"/>
                  </a:lnTo>
                  <a:lnTo>
                    <a:pt x="2237" y="573"/>
                  </a:lnTo>
                  <a:lnTo>
                    <a:pt x="2238" y="571"/>
                  </a:lnTo>
                  <a:lnTo>
                    <a:pt x="2238" y="569"/>
                  </a:lnTo>
                  <a:lnTo>
                    <a:pt x="2238" y="564"/>
                  </a:lnTo>
                  <a:lnTo>
                    <a:pt x="2238" y="539"/>
                  </a:lnTo>
                  <a:lnTo>
                    <a:pt x="2235" y="527"/>
                  </a:lnTo>
                  <a:lnTo>
                    <a:pt x="2231" y="515"/>
                  </a:lnTo>
                  <a:lnTo>
                    <a:pt x="2231" y="511"/>
                  </a:lnTo>
                  <a:lnTo>
                    <a:pt x="2230" y="508"/>
                  </a:lnTo>
                  <a:lnTo>
                    <a:pt x="2228" y="504"/>
                  </a:lnTo>
                  <a:lnTo>
                    <a:pt x="2226" y="501"/>
                  </a:lnTo>
                  <a:lnTo>
                    <a:pt x="2225" y="484"/>
                  </a:lnTo>
                  <a:lnTo>
                    <a:pt x="2221" y="482"/>
                  </a:lnTo>
                  <a:lnTo>
                    <a:pt x="2220" y="479"/>
                  </a:lnTo>
                  <a:lnTo>
                    <a:pt x="2220" y="476"/>
                  </a:lnTo>
                  <a:lnTo>
                    <a:pt x="2220" y="448"/>
                  </a:lnTo>
                  <a:lnTo>
                    <a:pt x="2218" y="448"/>
                  </a:lnTo>
                  <a:lnTo>
                    <a:pt x="2220" y="441"/>
                  </a:lnTo>
                  <a:lnTo>
                    <a:pt x="2221" y="436"/>
                  </a:lnTo>
                  <a:lnTo>
                    <a:pt x="2221" y="435"/>
                  </a:lnTo>
                  <a:lnTo>
                    <a:pt x="2223" y="433"/>
                  </a:lnTo>
                  <a:lnTo>
                    <a:pt x="2223" y="431"/>
                  </a:lnTo>
                  <a:lnTo>
                    <a:pt x="2225" y="431"/>
                  </a:lnTo>
                  <a:lnTo>
                    <a:pt x="2225" y="428"/>
                  </a:lnTo>
                  <a:lnTo>
                    <a:pt x="2221" y="419"/>
                  </a:lnTo>
                  <a:lnTo>
                    <a:pt x="2216" y="412"/>
                  </a:lnTo>
                  <a:lnTo>
                    <a:pt x="2213" y="404"/>
                  </a:lnTo>
                  <a:lnTo>
                    <a:pt x="2211" y="399"/>
                  </a:lnTo>
                  <a:lnTo>
                    <a:pt x="2211" y="394"/>
                  </a:lnTo>
                  <a:lnTo>
                    <a:pt x="2199" y="377"/>
                  </a:lnTo>
                  <a:lnTo>
                    <a:pt x="2184" y="363"/>
                  </a:lnTo>
                  <a:lnTo>
                    <a:pt x="2167" y="351"/>
                  </a:lnTo>
                  <a:lnTo>
                    <a:pt x="2149" y="339"/>
                  </a:lnTo>
                  <a:lnTo>
                    <a:pt x="2148" y="331"/>
                  </a:lnTo>
                  <a:lnTo>
                    <a:pt x="2146" y="322"/>
                  </a:lnTo>
                  <a:lnTo>
                    <a:pt x="2137" y="310"/>
                  </a:lnTo>
                  <a:lnTo>
                    <a:pt x="2129" y="298"/>
                  </a:lnTo>
                  <a:lnTo>
                    <a:pt x="2126" y="291"/>
                  </a:lnTo>
                  <a:lnTo>
                    <a:pt x="2122" y="285"/>
                  </a:lnTo>
                  <a:lnTo>
                    <a:pt x="2114" y="279"/>
                  </a:lnTo>
                  <a:lnTo>
                    <a:pt x="2109" y="278"/>
                  </a:lnTo>
                  <a:lnTo>
                    <a:pt x="2102" y="278"/>
                  </a:lnTo>
                  <a:lnTo>
                    <a:pt x="2100" y="276"/>
                  </a:lnTo>
                  <a:lnTo>
                    <a:pt x="2098" y="274"/>
                  </a:lnTo>
                  <a:lnTo>
                    <a:pt x="2095" y="271"/>
                  </a:lnTo>
                  <a:lnTo>
                    <a:pt x="2090" y="269"/>
                  </a:lnTo>
                  <a:lnTo>
                    <a:pt x="2088" y="267"/>
                  </a:lnTo>
                  <a:lnTo>
                    <a:pt x="2088" y="264"/>
                  </a:lnTo>
                  <a:lnTo>
                    <a:pt x="2080" y="259"/>
                  </a:lnTo>
                  <a:lnTo>
                    <a:pt x="2069" y="256"/>
                  </a:lnTo>
                  <a:lnTo>
                    <a:pt x="2061" y="250"/>
                  </a:lnTo>
                  <a:lnTo>
                    <a:pt x="2057" y="247"/>
                  </a:lnTo>
                  <a:lnTo>
                    <a:pt x="2054" y="244"/>
                  </a:lnTo>
                  <a:lnTo>
                    <a:pt x="2044" y="244"/>
                  </a:lnTo>
                  <a:lnTo>
                    <a:pt x="2035" y="244"/>
                  </a:lnTo>
                  <a:lnTo>
                    <a:pt x="2023" y="242"/>
                  </a:lnTo>
                  <a:lnTo>
                    <a:pt x="2013" y="240"/>
                  </a:lnTo>
                  <a:lnTo>
                    <a:pt x="2006" y="242"/>
                  </a:lnTo>
                  <a:lnTo>
                    <a:pt x="1999" y="244"/>
                  </a:lnTo>
                  <a:lnTo>
                    <a:pt x="2001" y="237"/>
                  </a:lnTo>
                  <a:lnTo>
                    <a:pt x="1999" y="232"/>
                  </a:lnTo>
                  <a:lnTo>
                    <a:pt x="1994" y="230"/>
                  </a:lnTo>
                  <a:lnTo>
                    <a:pt x="1989" y="230"/>
                  </a:lnTo>
                  <a:lnTo>
                    <a:pt x="1977" y="230"/>
                  </a:lnTo>
                  <a:lnTo>
                    <a:pt x="1970" y="230"/>
                  </a:lnTo>
                  <a:lnTo>
                    <a:pt x="1965" y="230"/>
                  </a:lnTo>
                  <a:lnTo>
                    <a:pt x="1955" y="216"/>
                  </a:lnTo>
                  <a:lnTo>
                    <a:pt x="1943" y="204"/>
                  </a:lnTo>
                  <a:lnTo>
                    <a:pt x="1931" y="192"/>
                  </a:lnTo>
                  <a:lnTo>
                    <a:pt x="1918" y="182"/>
                  </a:lnTo>
                  <a:lnTo>
                    <a:pt x="1918" y="175"/>
                  </a:lnTo>
                  <a:lnTo>
                    <a:pt x="1916" y="172"/>
                  </a:lnTo>
                  <a:lnTo>
                    <a:pt x="1912" y="169"/>
                  </a:lnTo>
                  <a:lnTo>
                    <a:pt x="1909" y="167"/>
                  </a:lnTo>
                  <a:lnTo>
                    <a:pt x="1904" y="165"/>
                  </a:lnTo>
                  <a:lnTo>
                    <a:pt x="1900" y="163"/>
                  </a:lnTo>
                  <a:lnTo>
                    <a:pt x="1897" y="160"/>
                  </a:lnTo>
                  <a:lnTo>
                    <a:pt x="1897" y="155"/>
                  </a:lnTo>
                  <a:lnTo>
                    <a:pt x="1890" y="151"/>
                  </a:lnTo>
                  <a:lnTo>
                    <a:pt x="1887" y="150"/>
                  </a:lnTo>
                  <a:lnTo>
                    <a:pt x="1885" y="148"/>
                  </a:lnTo>
                  <a:lnTo>
                    <a:pt x="1883" y="146"/>
                  </a:lnTo>
                  <a:lnTo>
                    <a:pt x="1877" y="140"/>
                  </a:lnTo>
                  <a:lnTo>
                    <a:pt x="1868" y="134"/>
                  </a:lnTo>
                  <a:lnTo>
                    <a:pt x="1865" y="134"/>
                  </a:lnTo>
                  <a:lnTo>
                    <a:pt x="1863" y="134"/>
                  </a:lnTo>
                  <a:lnTo>
                    <a:pt x="1863" y="133"/>
                  </a:lnTo>
                  <a:lnTo>
                    <a:pt x="1858" y="133"/>
                  </a:lnTo>
                  <a:lnTo>
                    <a:pt x="1854" y="133"/>
                  </a:lnTo>
                  <a:lnTo>
                    <a:pt x="1849" y="129"/>
                  </a:lnTo>
                  <a:lnTo>
                    <a:pt x="1848" y="128"/>
                  </a:lnTo>
                  <a:lnTo>
                    <a:pt x="1841" y="121"/>
                  </a:lnTo>
                  <a:lnTo>
                    <a:pt x="1836" y="114"/>
                  </a:lnTo>
                  <a:lnTo>
                    <a:pt x="1834" y="110"/>
                  </a:lnTo>
                  <a:lnTo>
                    <a:pt x="1831" y="109"/>
                  </a:lnTo>
                  <a:lnTo>
                    <a:pt x="1825" y="107"/>
                  </a:lnTo>
                  <a:lnTo>
                    <a:pt x="1824" y="104"/>
                  </a:lnTo>
                  <a:lnTo>
                    <a:pt x="1822" y="104"/>
                  </a:lnTo>
                  <a:lnTo>
                    <a:pt x="1820" y="99"/>
                  </a:lnTo>
                  <a:lnTo>
                    <a:pt x="1814" y="95"/>
                  </a:lnTo>
                  <a:lnTo>
                    <a:pt x="1810" y="90"/>
                  </a:lnTo>
                  <a:lnTo>
                    <a:pt x="1800" y="87"/>
                  </a:lnTo>
                  <a:lnTo>
                    <a:pt x="1791" y="85"/>
                  </a:lnTo>
                  <a:lnTo>
                    <a:pt x="1788" y="85"/>
                  </a:lnTo>
                  <a:lnTo>
                    <a:pt x="1783" y="81"/>
                  </a:lnTo>
                  <a:lnTo>
                    <a:pt x="1773" y="75"/>
                  </a:lnTo>
                  <a:lnTo>
                    <a:pt x="1767" y="73"/>
                  </a:lnTo>
                  <a:lnTo>
                    <a:pt x="1762" y="69"/>
                  </a:lnTo>
                  <a:lnTo>
                    <a:pt x="1761" y="69"/>
                  </a:lnTo>
                  <a:lnTo>
                    <a:pt x="1749" y="66"/>
                  </a:lnTo>
                  <a:lnTo>
                    <a:pt x="1747" y="66"/>
                  </a:lnTo>
                  <a:lnTo>
                    <a:pt x="1740" y="66"/>
                  </a:lnTo>
                  <a:lnTo>
                    <a:pt x="1742" y="56"/>
                  </a:lnTo>
                  <a:lnTo>
                    <a:pt x="1740" y="47"/>
                  </a:lnTo>
                  <a:lnTo>
                    <a:pt x="1739" y="34"/>
                  </a:lnTo>
                  <a:lnTo>
                    <a:pt x="1735" y="20"/>
                  </a:lnTo>
                  <a:lnTo>
                    <a:pt x="1733" y="5"/>
                  </a:lnTo>
                  <a:lnTo>
                    <a:pt x="1725" y="0"/>
                  </a:lnTo>
                  <a:lnTo>
                    <a:pt x="1718" y="0"/>
                  </a:lnTo>
                  <a:lnTo>
                    <a:pt x="1711" y="1"/>
                  </a:lnTo>
                  <a:lnTo>
                    <a:pt x="1704" y="5"/>
                  </a:lnTo>
                  <a:lnTo>
                    <a:pt x="1696" y="10"/>
                  </a:lnTo>
                  <a:lnTo>
                    <a:pt x="1687" y="11"/>
                  </a:lnTo>
                  <a:lnTo>
                    <a:pt x="1677" y="13"/>
                  </a:lnTo>
                  <a:lnTo>
                    <a:pt x="1665" y="11"/>
                  </a:lnTo>
                  <a:lnTo>
                    <a:pt x="1667" y="20"/>
                  </a:lnTo>
                  <a:lnTo>
                    <a:pt x="1668" y="29"/>
                  </a:lnTo>
                  <a:lnTo>
                    <a:pt x="1672" y="34"/>
                  </a:lnTo>
                  <a:lnTo>
                    <a:pt x="1679" y="39"/>
                  </a:lnTo>
                  <a:lnTo>
                    <a:pt x="1680" y="47"/>
                  </a:lnTo>
                  <a:lnTo>
                    <a:pt x="1682" y="56"/>
                  </a:lnTo>
                  <a:lnTo>
                    <a:pt x="1686" y="61"/>
                  </a:lnTo>
                  <a:lnTo>
                    <a:pt x="1692" y="66"/>
                  </a:lnTo>
                  <a:lnTo>
                    <a:pt x="1692" y="75"/>
                  </a:lnTo>
                  <a:lnTo>
                    <a:pt x="1694" y="81"/>
                  </a:lnTo>
                  <a:lnTo>
                    <a:pt x="1698" y="87"/>
                  </a:lnTo>
                  <a:lnTo>
                    <a:pt x="1699" y="93"/>
                  </a:lnTo>
                  <a:lnTo>
                    <a:pt x="1699" y="102"/>
                  </a:lnTo>
                  <a:lnTo>
                    <a:pt x="1698" y="110"/>
                  </a:lnTo>
                  <a:lnTo>
                    <a:pt x="1692" y="126"/>
                  </a:lnTo>
                  <a:lnTo>
                    <a:pt x="1679" y="155"/>
                  </a:lnTo>
                  <a:lnTo>
                    <a:pt x="1679" y="162"/>
                  </a:lnTo>
                  <a:lnTo>
                    <a:pt x="1679" y="167"/>
                  </a:lnTo>
                  <a:lnTo>
                    <a:pt x="1679" y="169"/>
                  </a:lnTo>
                  <a:lnTo>
                    <a:pt x="1675" y="169"/>
                  </a:lnTo>
                  <a:lnTo>
                    <a:pt x="1672" y="169"/>
                  </a:lnTo>
                  <a:lnTo>
                    <a:pt x="1672" y="175"/>
                  </a:lnTo>
                  <a:lnTo>
                    <a:pt x="1672" y="181"/>
                  </a:lnTo>
                  <a:lnTo>
                    <a:pt x="1672" y="182"/>
                  </a:lnTo>
                  <a:lnTo>
                    <a:pt x="1668" y="182"/>
                  </a:lnTo>
                  <a:lnTo>
                    <a:pt x="1665" y="182"/>
                  </a:lnTo>
                  <a:lnTo>
                    <a:pt x="1658" y="196"/>
                  </a:lnTo>
                  <a:lnTo>
                    <a:pt x="1651" y="210"/>
                  </a:lnTo>
                  <a:lnTo>
                    <a:pt x="1655" y="216"/>
                  </a:lnTo>
                  <a:lnTo>
                    <a:pt x="1658" y="223"/>
                  </a:lnTo>
                  <a:lnTo>
                    <a:pt x="1658" y="227"/>
                  </a:lnTo>
                  <a:lnTo>
                    <a:pt x="1658" y="230"/>
                  </a:lnTo>
                  <a:lnTo>
                    <a:pt x="1660" y="232"/>
                  </a:lnTo>
                  <a:lnTo>
                    <a:pt x="1663" y="233"/>
                  </a:lnTo>
                  <a:lnTo>
                    <a:pt x="1672" y="233"/>
                  </a:lnTo>
                  <a:lnTo>
                    <a:pt x="1674" y="235"/>
                  </a:lnTo>
                  <a:lnTo>
                    <a:pt x="1677" y="237"/>
                  </a:lnTo>
                  <a:lnTo>
                    <a:pt x="1679" y="240"/>
                  </a:lnTo>
                  <a:lnTo>
                    <a:pt x="1679" y="244"/>
                  </a:lnTo>
                  <a:lnTo>
                    <a:pt x="1679" y="254"/>
                  </a:lnTo>
                  <a:lnTo>
                    <a:pt x="1677" y="262"/>
                  </a:lnTo>
                  <a:lnTo>
                    <a:pt x="1672" y="267"/>
                  </a:lnTo>
                  <a:lnTo>
                    <a:pt x="1665" y="271"/>
                  </a:lnTo>
                  <a:lnTo>
                    <a:pt x="1665" y="278"/>
                  </a:lnTo>
                  <a:lnTo>
                    <a:pt x="1665" y="281"/>
                  </a:lnTo>
                  <a:lnTo>
                    <a:pt x="1663" y="285"/>
                  </a:lnTo>
                  <a:lnTo>
                    <a:pt x="1660" y="286"/>
                  </a:lnTo>
                  <a:lnTo>
                    <a:pt x="1655" y="291"/>
                  </a:lnTo>
                  <a:lnTo>
                    <a:pt x="1651" y="295"/>
                  </a:lnTo>
                  <a:lnTo>
                    <a:pt x="1651" y="298"/>
                  </a:lnTo>
                  <a:lnTo>
                    <a:pt x="1638" y="300"/>
                  </a:lnTo>
                  <a:lnTo>
                    <a:pt x="1626" y="300"/>
                  </a:lnTo>
                  <a:lnTo>
                    <a:pt x="1605" y="296"/>
                  </a:lnTo>
                  <a:lnTo>
                    <a:pt x="1585" y="293"/>
                  </a:lnTo>
                  <a:lnTo>
                    <a:pt x="1563" y="291"/>
                  </a:lnTo>
                  <a:lnTo>
                    <a:pt x="1561" y="286"/>
                  </a:lnTo>
                  <a:lnTo>
                    <a:pt x="1558" y="281"/>
                  </a:lnTo>
                  <a:lnTo>
                    <a:pt x="1552" y="279"/>
                  </a:lnTo>
                  <a:lnTo>
                    <a:pt x="1547" y="276"/>
                  </a:lnTo>
                  <a:lnTo>
                    <a:pt x="1535" y="273"/>
                  </a:lnTo>
                  <a:lnTo>
                    <a:pt x="1532" y="269"/>
                  </a:lnTo>
                  <a:lnTo>
                    <a:pt x="1529" y="264"/>
                  </a:lnTo>
                  <a:lnTo>
                    <a:pt x="1511" y="264"/>
                  </a:lnTo>
                  <a:lnTo>
                    <a:pt x="1494" y="264"/>
                  </a:lnTo>
                  <a:lnTo>
                    <a:pt x="1484" y="261"/>
                  </a:lnTo>
                  <a:lnTo>
                    <a:pt x="1469" y="257"/>
                  </a:lnTo>
                  <a:lnTo>
                    <a:pt x="1460" y="254"/>
                  </a:lnTo>
                  <a:lnTo>
                    <a:pt x="1452" y="254"/>
                  </a:lnTo>
                  <a:lnTo>
                    <a:pt x="1442" y="254"/>
                  </a:lnTo>
                  <a:lnTo>
                    <a:pt x="1433" y="257"/>
                  </a:lnTo>
                  <a:lnTo>
                    <a:pt x="1431" y="259"/>
                  </a:lnTo>
                  <a:lnTo>
                    <a:pt x="1431" y="261"/>
                  </a:lnTo>
                  <a:lnTo>
                    <a:pt x="1430" y="262"/>
                  </a:lnTo>
                  <a:lnTo>
                    <a:pt x="1426" y="264"/>
                  </a:lnTo>
                  <a:lnTo>
                    <a:pt x="1416" y="264"/>
                  </a:lnTo>
                  <a:lnTo>
                    <a:pt x="1406" y="264"/>
                  </a:lnTo>
                  <a:lnTo>
                    <a:pt x="1401" y="266"/>
                  </a:lnTo>
                  <a:lnTo>
                    <a:pt x="1399" y="267"/>
                  </a:lnTo>
                  <a:lnTo>
                    <a:pt x="1396" y="269"/>
                  </a:lnTo>
                  <a:lnTo>
                    <a:pt x="1392" y="271"/>
                  </a:lnTo>
                  <a:lnTo>
                    <a:pt x="1387" y="269"/>
                  </a:lnTo>
                  <a:lnTo>
                    <a:pt x="1382" y="267"/>
                  </a:lnTo>
                  <a:lnTo>
                    <a:pt x="1378" y="264"/>
                  </a:lnTo>
                  <a:lnTo>
                    <a:pt x="1372" y="264"/>
                  </a:lnTo>
                  <a:lnTo>
                    <a:pt x="1372" y="269"/>
                  </a:lnTo>
                  <a:lnTo>
                    <a:pt x="1370" y="274"/>
                  </a:lnTo>
                  <a:lnTo>
                    <a:pt x="1368" y="276"/>
                  </a:lnTo>
                  <a:lnTo>
                    <a:pt x="1367" y="276"/>
                  </a:lnTo>
                  <a:lnTo>
                    <a:pt x="1365" y="271"/>
                  </a:lnTo>
                  <a:lnTo>
                    <a:pt x="1358" y="271"/>
                  </a:lnTo>
                  <a:lnTo>
                    <a:pt x="1358" y="302"/>
                  </a:lnTo>
                  <a:lnTo>
                    <a:pt x="1356" y="315"/>
                  </a:lnTo>
                  <a:lnTo>
                    <a:pt x="1355" y="320"/>
                  </a:lnTo>
                  <a:lnTo>
                    <a:pt x="1351" y="325"/>
                  </a:lnTo>
                  <a:lnTo>
                    <a:pt x="1355" y="327"/>
                  </a:lnTo>
                  <a:lnTo>
                    <a:pt x="1356" y="331"/>
                  </a:lnTo>
                  <a:lnTo>
                    <a:pt x="1358" y="334"/>
                  </a:lnTo>
                  <a:lnTo>
                    <a:pt x="1358" y="339"/>
                  </a:lnTo>
                  <a:lnTo>
                    <a:pt x="1360" y="360"/>
                  </a:lnTo>
                  <a:lnTo>
                    <a:pt x="1363" y="378"/>
                  </a:lnTo>
                  <a:lnTo>
                    <a:pt x="1372" y="414"/>
                  </a:lnTo>
                  <a:lnTo>
                    <a:pt x="1367" y="421"/>
                  </a:lnTo>
                  <a:lnTo>
                    <a:pt x="1365" y="431"/>
                  </a:lnTo>
                  <a:lnTo>
                    <a:pt x="1365" y="443"/>
                  </a:lnTo>
                  <a:lnTo>
                    <a:pt x="1365" y="455"/>
                  </a:lnTo>
                  <a:lnTo>
                    <a:pt x="1361" y="457"/>
                  </a:lnTo>
                  <a:lnTo>
                    <a:pt x="1358" y="458"/>
                  </a:lnTo>
                  <a:lnTo>
                    <a:pt x="1356" y="467"/>
                  </a:lnTo>
                  <a:lnTo>
                    <a:pt x="1355" y="470"/>
                  </a:lnTo>
                  <a:lnTo>
                    <a:pt x="1353" y="474"/>
                  </a:lnTo>
                  <a:lnTo>
                    <a:pt x="1350" y="476"/>
                  </a:lnTo>
                  <a:lnTo>
                    <a:pt x="1344" y="476"/>
                  </a:lnTo>
                  <a:lnTo>
                    <a:pt x="1343" y="484"/>
                  </a:lnTo>
                  <a:lnTo>
                    <a:pt x="1341" y="487"/>
                  </a:lnTo>
                  <a:lnTo>
                    <a:pt x="1338" y="489"/>
                  </a:lnTo>
                  <a:lnTo>
                    <a:pt x="1336" y="503"/>
                  </a:lnTo>
                  <a:lnTo>
                    <a:pt x="1334" y="508"/>
                  </a:lnTo>
                  <a:lnTo>
                    <a:pt x="1332" y="510"/>
                  </a:lnTo>
                  <a:lnTo>
                    <a:pt x="1331" y="510"/>
                  </a:lnTo>
                  <a:lnTo>
                    <a:pt x="1326" y="511"/>
                  </a:lnTo>
                  <a:lnTo>
                    <a:pt x="1324" y="513"/>
                  </a:lnTo>
                  <a:lnTo>
                    <a:pt x="1321" y="515"/>
                  </a:lnTo>
                  <a:lnTo>
                    <a:pt x="1317" y="516"/>
                  </a:lnTo>
                  <a:lnTo>
                    <a:pt x="1303" y="513"/>
                  </a:lnTo>
                  <a:lnTo>
                    <a:pt x="1292" y="510"/>
                  </a:lnTo>
                  <a:lnTo>
                    <a:pt x="1268" y="501"/>
                  </a:lnTo>
                  <a:lnTo>
                    <a:pt x="1244" y="493"/>
                  </a:lnTo>
                  <a:lnTo>
                    <a:pt x="1230" y="491"/>
                  </a:lnTo>
                  <a:lnTo>
                    <a:pt x="1215" y="489"/>
                  </a:lnTo>
                  <a:lnTo>
                    <a:pt x="1210" y="491"/>
                  </a:lnTo>
                  <a:lnTo>
                    <a:pt x="1206" y="494"/>
                  </a:lnTo>
                  <a:lnTo>
                    <a:pt x="1201" y="503"/>
                  </a:lnTo>
                  <a:lnTo>
                    <a:pt x="1196" y="504"/>
                  </a:lnTo>
                  <a:lnTo>
                    <a:pt x="1194" y="506"/>
                  </a:lnTo>
                  <a:lnTo>
                    <a:pt x="1194" y="510"/>
                  </a:lnTo>
                  <a:lnTo>
                    <a:pt x="1186" y="511"/>
                  </a:lnTo>
                  <a:lnTo>
                    <a:pt x="1182" y="513"/>
                  </a:lnTo>
                  <a:lnTo>
                    <a:pt x="1181" y="516"/>
                  </a:lnTo>
                  <a:lnTo>
                    <a:pt x="1176" y="518"/>
                  </a:lnTo>
                  <a:lnTo>
                    <a:pt x="1170" y="522"/>
                  </a:lnTo>
                  <a:lnTo>
                    <a:pt x="1164" y="530"/>
                  </a:lnTo>
                  <a:lnTo>
                    <a:pt x="1157" y="539"/>
                  </a:lnTo>
                  <a:lnTo>
                    <a:pt x="1152" y="542"/>
                  </a:lnTo>
                  <a:lnTo>
                    <a:pt x="1146" y="544"/>
                  </a:lnTo>
                  <a:lnTo>
                    <a:pt x="1143" y="561"/>
                  </a:lnTo>
                  <a:lnTo>
                    <a:pt x="1138" y="576"/>
                  </a:lnTo>
                  <a:lnTo>
                    <a:pt x="1129" y="605"/>
                  </a:lnTo>
                  <a:lnTo>
                    <a:pt x="1124" y="621"/>
                  </a:lnTo>
                  <a:lnTo>
                    <a:pt x="1121" y="636"/>
                  </a:lnTo>
                  <a:lnTo>
                    <a:pt x="1119" y="655"/>
                  </a:lnTo>
                  <a:lnTo>
                    <a:pt x="1119" y="673"/>
                  </a:lnTo>
                  <a:lnTo>
                    <a:pt x="1116" y="673"/>
                  </a:lnTo>
                  <a:lnTo>
                    <a:pt x="1114" y="675"/>
                  </a:lnTo>
                  <a:lnTo>
                    <a:pt x="1112" y="680"/>
                  </a:lnTo>
                  <a:lnTo>
                    <a:pt x="1109" y="684"/>
                  </a:lnTo>
                  <a:lnTo>
                    <a:pt x="1107" y="685"/>
                  </a:lnTo>
                  <a:lnTo>
                    <a:pt x="1105" y="687"/>
                  </a:lnTo>
                  <a:lnTo>
                    <a:pt x="1105" y="696"/>
                  </a:lnTo>
                  <a:lnTo>
                    <a:pt x="1102" y="701"/>
                  </a:lnTo>
                  <a:lnTo>
                    <a:pt x="1099" y="708"/>
                  </a:lnTo>
                  <a:lnTo>
                    <a:pt x="1099" y="714"/>
                  </a:lnTo>
                  <a:lnTo>
                    <a:pt x="1092" y="718"/>
                  </a:lnTo>
                  <a:lnTo>
                    <a:pt x="1087" y="723"/>
                  </a:lnTo>
                  <a:lnTo>
                    <a:pt x="1082" y="728"/>
                  </a:lnTo>
                  <a:lnTo>
                    <a:pt x="1078" y="735"/>
                  </a:lnTo>
                  <a:lnTo>
                    <a:pt x="1071" y="735"/>
                  </a:lnTo>
                  <a:lnTo>
                    <a:pt x="1068" y="737"/>
                  </a:lnTo>
                  <a:lnTo>
                    <a:pt x="1065" y="740"/>
                  </a:lnTo>
                  <a:lnTo>
                    <a:pt x="1063" y="743"/>
                  </a:lnTo>
                  <a:lnTo>
                    <a:pt x="1059" y="752"/>
                  </a:lnTo>
                  <a:lnTo>
                    <a:pt x="1058" y="762"/>
                  </a:lnTo>
                  <a:lnTo>
                    <a:pt x="1058" y="769"/>
                  </a:lnTo>
                  <a:lnTo>
                    <a:pt x="1058" y="776"/>
                  </a:lnTo>
                  <a:lnTo>
                    <a:pt x="1059" y="779"/>
                  </a:lnTo>
                  <a:lnTo>
                    <a:pt x="1061" y="781"/>
                  </a:lnTo>
                  <a:lnTo>
                    <a:pt x="1063" y="781"/>
                  </a:lnTo>
                  <a:lnTo>
                    <a:pt x="1065" y="783"/>
                  </a:lnTo>
                  <a:lnTo>
                    <a:pt x="1065" y="786"/>
                  </a:lnTo>
                  <a:lnTo>
                    <a:pt x="1065" y="789"/>
                  </a:lnTo>
                  <a:lnTo>
                    <a:pt x="1068" y="789"/>
                  </a:lnTo>
                  <a:lnTo>
                    <a:pt x="1071" y="789"/>
                  </a:lnTo>
                  <a:lnTo>
                    <a:pt x="1071" y="793"/>
                  </a:lnTo>
                  <a:lnTo>
                    <a:pt x="1071" y="796"/>
                  </a:lnTo>
                  <a:lnTo>
                    <a:pt x="1071" y="800"/>
                  </a:lnTo>
                  <a:lnTo>
                    <a:pt x="1071" y="803"/>
                  </a:lnTo>
                  <a:lnTo>
                    <a:pt x="1076" y="812"/>
                  </a:lnTo>
                  <a:lnTo>
                    <a:pt x="1082" y="820"/>
                  </a:lnTo>
                  <a:lnTo>
                    <a:pt x="1088" y="829"/>
                  </a:lnTo>
                  <a:lnTo>
                    <a:pt x="1092" y="837"/>
                  </a:lnTo>
                  <a:lnTo>
                    <a:pt x="1094" y="863"/>
                  </a:lnTo>
                  <a:lnTo>
                    <a:pt x="1097" y="887"/>
                  </a:lnTo>
                  <a:lnTo>
                    <a:pt x="1099" y="911"/>
                  </a:lnTo>
                  <a:lnTo>
                    <a:pt x="1100" y="924"/>
                  </a:lnTo>
                  <a:lnTo>
                    <a:pt x="1099" y="940"/>
                  </a:lnTo>
                  <a:lnTo>
                    <a:pt x="1095" y="941"/>
                  </a:lnTo>
                  <a:lnTo>
                    <a:pt x="1092" y="943"/>
                  </a:lnTo>
                  <a:lnTo>
                    <a:pt x="1090" y="951"/>
                  </a:lnTo>
                  <a:lnTo>
                    <a:pt x="1088" y="955"/>
                  </a:lnTo>
                  <a:lnTo>
                    <a:pt x="1087" y="958"/>
                  </a:lnTo>
                  <a:lnTo>
                    <a:pt x="1083" y="960"/>
                  </a:lnTo>
                  <a:lnTo>
                    <a:pt x="1078" y="960"/>
                  </a:lnTo>
                  <a:lnTo>
                    <a:pt x="1075" y="967"/>
                  </a:lnTo>
                  <a:lnTo>
                    <a:pt x="1070" y="972"/>
                  </a:lnTo>
                  <a:lnTo>
                    <a:pt x="1065" y="977"/>
                  </a:lnTo>
                  <a:lnTo>
                    <a:pt x="1058" y="980"/>
                  </a:lnTo>
                  <a:lnTo>
                    <a:pt x="1054" y="987"/>
                  </a:lnTo>
                  <a:lnTo>
                    <a:pt x="1049" y="992"/>
                  </a:lnTo>
                  <a:lnTo>
                    <a:pt x="1044" y="998"/>
                  </a:lnTo>
                  <a:lnTo>
                    <a:pt x="1037" y="1001"/>
                  </a:lnTo>
                  <a:lnTo>
                    <a:pt x="1037" y="1006"/>
                  </a:lnTo>
                  <a:lnTo>
                    <a:pt x="1036" y="1011"/>
                  </a:lnTo>
                  <a:lnTo>
                    <a:pt x="1034" y="1016"/>
                  </a:lnTo>
                  <a:lnTo>
                    <a:pt x="1030" y="1018"/>
                  </a:lnTo>
                  <a:lnTo>
                    <a:pt x="1024" y="1023"/>
                  </a:lnTo>
                  <a:lnTo>
                    <a:pt x="1017" y="1028"/>
                  </a:lnTo>
                  <a:lnTo>
                    <a:pt x="1017" y="1037"/>
                  </a:lnTo>
                  <a:lnTo>
                    <a:pt x="1015" y="1045"/>
                  </a:lnTo>
                  <a:lnTo>
                    <a:pt x="1010" y="1059"/>
                  </a:lnTo>
                  <a:lnTo>
                    <a:pt x="1005" y="1073"/>
                  </a:lnTo>
                  <a:lnTo>
                    <a:pt x="1003" y="1081"/>
                  </a:lnTo>
                  <a:lnTo>
                    <a:pt x="1003" y="1090"/>
                  </a:lnTo>
                  <a:lnTo>
                    <a:pt x="995" y="1095"/>
                  </a:lnTo>
                  <a:lnTo>
                    <a:pt x="988" y="1102"/>
                  </a:lnTo>
                  <a:lnTo>
                    <a:pt x="981" y="1108"/>
                  </a:lnTo>
                  <a:lnTo>
                    <a:pt x="976" y="1117"/>
                  </a:lnTo>
                  <a:lnTo>
                    <a:pt x="974" y="1122"/>
                  </a:lnTo>
                  <a:lnTo>
                    <a:pt x="972" y="1124"/>
                  </a:lnTo>
                  <a:lnTo>
                    <a:pt x="969" y="1124"/>
                  </a:lnTo>
                  <a:lnTo>
                    <a:pt x="967" y="1129"/>
                  </a:lnTo>
                  <a:lnTo>
                    <a:pt x="966" y="1131"/>
                  </a:lnTo>
                  <a:lnTo>
                    <a:pt x="962" y="1131"/>
                  </a:lnTo>
                  <a:lnTo>
                    <a:pt x="962" y="1137"/>
                  </a:lnTo>
                  <a:lnTo>
                    <a:pt x="960" y="1142"/>
                  </a:lnTo>
                  <a:lnTo>
                    <a:pt x="959" y="1144"/>
                  </a:lnTo>
                  <a:lnTo>
                    <a:pt x="955" y="1144"/>
                  </a:lnTo>
                  <a:lnTo>
                    <a:pt x="954" y="1149"/>
                  </a:lnTo>
                  <a:lnTo>
                    <a:pt x="952" y="1151"/>
                  </a:lnTo>
                  <a:lnTo>
                    <a:pt x="949" y="1151"/>
                  </a:lnTo>
                  <a:lnTo>
                    <a:pt x="950" y="1161"/>
                  </a:lnTo>
                  <a:lnTo>
                    <a:pt x="949" y="1168"/>
                  </a:lnTo>
                  <a:lnTo>
                    <a:pt x="947" y="1175"/>
                  </a:lnTo>
                  <a:lnTo>
                    <a:pt x="943" y="1180"/>
                  </a:lnTo>
                  <a:lnTo>
                    <a:pt x="938" y="1192"/>
                  </a:lnTo>
                  <a:lnTo>
                    <a:pt x="935" y="1199"/>
                  </a:lnTo>
                  <a:lnTo>
                    <a:pt x="935" y="1206"/>
                  </a:lnTo>
                  <a:lnTo>
                    <a:pt x="935" y="1216"/>
                  </a:lnTo>
                  <a:lnTo>
                    <a:pt x="935" y="1224"/>
                  </a:lnTo>
                  <a:lnTo>
                    <a:pt x="940" y="1238"/>
                  </a:lnTo>
                  <a:lnTo>
                    <a:pt x="942" y="1255"/>
                  </a:lnTo>
                  <a:lnTo>
                    <a:pt x="943" y="1264"/>
                  </a:lnTo>
                  <a:lnTo>
                    <a:pt x="942" y="1274"/>
                  </a:lnTo>
                  <a:lnTo>
                    <a:pt x="933" y="1274"/>
                  </a:lnTo>
                  <a:lnTo>
                    <a:pt x="926" y="1276"/>
                  </a:lnTo>
                  <a:lnTo>
                    <a:pt x="921" y="1281"/>
                  </a:lnTo>
                  <a:lnTo>
                    <a:pt x="921" y="1288"/>
                  </a:lnTo>
                  <a:lnTo>
                    <a:pt x="918" y="1288"/>
                  </a:lnTo>
                  <a:lnTo>
                    <a:pt x="916" y="1288"/>
                  </a:lnTo>
                  <a:lnTo>
                    <a:pt x="916" y="1289"/>
                  </a:lnTo>
                  <a:lnTo>
                    <a:pt x="914" y="1291"/>
                  </a:lnTo>
                  <a:lnTo>
                    <a:pt x="914" y="1294"/>
                  </a:lnTo>
                  <a:lnTo>
                    <a:pt x="899" y="1300"/>
                  </a:lnTo>
                  <a:lnTo>
                    <a:pt x="896" y="1301"/>
                  </a:lnTo>
                  <a:lnTo>
                    <a:pt x="894" y="1300"/>
                  </a:lnTo>
                  <a:lnTo>
                    <a:pt x="892" y="1300"/>
                  </a:lnTo>
                  <a:lnTo>
                    <a:pt x="891" y="1300"/>
                  </a:lnTo>
                  <a:lnTo>
                    <a:pt x="889" y="1300"/>
                  </a:lnTo>
                  <a:lnTo>
                    <a:pt x="884" y="1301"/>
                  </a:lnTo>
                  <a:lnTo>
                    <a:pt x="880" y="1303"/>
                  </a:lnTo>
                  <a:lnTo>
                    <a:pt x="875" y="1308"/>
                  </a:lnTo>
                  <a:lnTo>
                    <a:pt x="868" y="1311"/>
                  </a:lnTo>
                  <a:lnTo>
                    <a:pt x="863" y="1313"/>
                  </a:lnTo>
                  <a:lnTo>
                    <a:pt x="858" y="1315"/>
                  </a:lnTo>
                  <a:lnTo>
                    <a:pt x="855" y="1315"/>
                  </a:lnTo>
                  <a:lnTo>
                    <a:pt x="853" y="1315"/>
                  </a:lnTo>
                  <a:lnTo>
                    <a:pt x="851" y="1317"/>
                  </a:lnTo>
                  <a:lnTo>
                    <a:pt x="850" y="1318"/>
                  </a:lnTo>
                  <a:lnTo>
                    <a:pt x="848" y="1320"/>
                  </a:lnTo>
                  <a:lnTo>
                    <a:pt x="841" y="1325"/>
                  </a:lnTo>
                  <a:lnTo>
                    <a:pt x="833" y="1329"/>
                  </a:lnTo>
                  <a:lnTo>
                    <a:pt x="829" y="1330"/>
                  </a:lnTo>
                  <a:lnTo>
                    <a:pt x="822" y="1332"/>
                  </a:lnTo>
                  <a:lnTo>
                    <a:pt x="821" y="1332"/>
                  </a:lnTo>
                  <a:lnTo>
                    <a:pt x="819" y="1332"/>
                  </a:lnTo>
                  <a:lnTo>
                    <a:pt x="817" y="1334"/>
                  </a:lnTo>
                  <a:lnTo>
                    <a:pt x="816" y="1334"/>
                  </a:lnTo>
                  <a:lnTo>
                    <a:pt x="812" y="1335"/>
                  </a:lnTo>
                  <a:lnTo>
                    <a:pt x="797" y="1335"/>
                  </a:lnTo>
                  <a:lnTo>
                    <a:pt x="787" y="1337"/>
                  </a:lnTo>
                  <a:lnTo>
                    <a:pt x="775" y="1340"/>
                  </a:lnTo>
                  <a:lnTo>
                    <a:pt x="764" y="1342"/>
                  </a:lnTo>
                  <a:lnTo>
                    <a:pt x="758" y="1346"/>
                  </a:lnTo>
                  <a:lnTo>
                    <a:pt x="752" y="1351"/>
                  </a:lnTo>
                  <a:lnTo>
                    <a:pt x="747" y="1356"/>
                  </a:lnTo>
                  <a:lnTo>
                    <a:pt x="744" y="1363"/>
                  </a:lnTo>
                  <a:lnTo>
                    <a:pt x="744" y="1368"/>
                  </a:lnTo>
                  <a:lnTo>
                    <a:pt x="746" y="1373"/>
                  </a:lnTo>
                  <a:lnTo>
                    <a:pt x="749" y="1381"/>
                  </a:lnTo>
                  <a:lnTo>
                    <a:pt x="754" y="1388"/>
                  </a:lnTo>
                  <a:lnTo>
                    <a:pt x="758" y="1397"/>
                  </a:lnTo>
                  <a:lnTo>
                    <a:pt x="758" y="1441"/>
                  </a:lnTo>
                  <a:lnTo>
                    <a:pt x="756" y="1448"/>
                  </a:lnTo>
                  <a:lnTo>
                    <a:pt x="756" y="1451"/>
                  </a:lnTo>
                  <a:lnTo>
                    <a:pt x="759" y="1460"/>
                  </a:lnTo>
                  <a:lnTo>
                    <a:pt x="764" y="1467"/>
                  </a:lnTo>
                  <a:lnTo>
                    <a:pt x="768" y="1475"/>
                  </a:lnTo>
                  <a:lnTo>
                    <a:pt x="768" y="1477"/>
                  </a:lnTo>
                  <a:lnTo>
                    <a:pt x="768" y="1479"/>
                  </a:lnTo>
                  <a:lnTo>
                    <a:pt x="768" y="1484"/>
                  </a:lnTo>
                  <a:lnTo>
                    <a:pt x="768" y="1485"/>
                  </a:lnTo>
                  <a:lnTo>
                    <a:pt x="768" y="1492"/>
                  </a:lnTo>
                  <a:lnTo>
                    <a:pt x="768" y="1496"/>
                  </a:lnTo>
                  <a:lnTo>
                    <a:pt x="768" y="1504"/>
                  </a:lnTo>
                  <a:lnTo>
                    <a:pt x="768" y="1511"/>
                  </a:lnTo>
                  <a:lnTo>
                    <a:pt x="766" y="1520"/>
                  </a:lnTo>
                  <a:lnTo>
                    <a:pt x="764" y="1526"/>
                  </a:lnTo>
                  <a:lnTo>
                    <a:pt x="763" y="1528"/>
                  </a:lnTo>
                  <a:lnTo>
                    <a:pt x="761" y="1528"/>
                  </a:lnTo>
                  <a:lnTo>
                    <a:pt x="759" y="1530"/>
                  </a:lnTo>
                  <a:lnTo>
                    <a:pt x="758" y="1533"/>
                  </a:lnTo>
                  <a:lnTo>
                    <a:pt x="758" y="1550"/>
                  </a:lnTo>
                  <a:lnTo>
                    <a:pt x="758" y="1569"/>
                  </a:lnTo>
                  <a:lnTo>
                    <a:pt x="758" y="1579"/>
                  </a:lnTo>
                  <a:lnTo>
                    <a:pt x="758" y="1588"/>
                  </a:lnTo>
                  <a:lnTo>
                    <a:pt x="754" y="1595"/>
                  </a:lnTo>
                  <a:lnTo>
                    <a:pt x="751" y="1601"/>
                  </a:lnTo>
                  <a:lnTo>
                    <a:pt x="751" y="1635"/>
                  </a:lnTo>
                  <a:lnTo>
                    <a:pt x="751" y="1639"/>
                  </a:lnTo>
                  <a:lnTo>
                    <a:pt x="746" y="1649"/>
                  </a:lnTo>
                  <a:lnTo>
                    <a:pt x="744" y="1656"/>
                  </a:lnTo>
                  <a:lnTo>
                    <a:pt x="746" y="1664"/>
                  </a:lnTo>
                  <a:lnTo>
                    <a:pt x="751" y="1673"/>
                  </a:lnTo>
                  <a:lnTo>
                    <a:pt x="751" y="1675"/>
                  </a:lnTo>
                  <a:lnTo>
                    <a:pt x="751" y="1676"/>
                  </a:lnTo>
                  <a:lnTo>
                    <a:pt x="751" y="1678"/>
                  </a:lnTo>
                  <a:lnTo>
                    <a:pt x="751" y="1687"/>
                  </a:lnTo>
                  <a:lnTo>
                    <a:pt x="751" y="1688"/>
                  </a:lnTo>
                  <a:lnTo>
                    <a:pt x="751" y="1697"/>
                  </a:lnTo>
                  <a:lnTo>
                    <a:pt x="749" y="1705"/>
                  </a:lnTo>
                  <a:lnTo>
                    <a:pt x="747" y="1711"/>
                  </a:lnTo>
                  <a:lnTo>
                    <a:pt x="742" y="1714"/>
                  </a:lnTo>
                  <a:lnTo>
                    <a:pt x="737" y="1717"/>
                  </a:lnTo>
                  <a:lnTo>
                    <a:pt x="734" y="1723"/>
                  </a:lnTo>
                  <a:lnTo>
                    <a:pt x="732" y="1729"/>
                  </a:lnTo>
                  <a:lnTo>
                    <a:pt x="729" y="1735"/>
                  </a:lnTo>
                  <a:lnTo>
                    <a:pt x="727" y="1736"/>
                  </a:lnTo>
                  <a:lnTo>
                    <a:pt x="723" y="1738"/>
                  </a:lnTo>
                  <a:lnTo>
                    <a:pt x="723" y="1748"/>
                  </a:lnTo>
                  <a:lnTo>
                    <a:pt x="722" y="1757"/>
                  </a:lnTo>
                  <a:lnTo>
                    <a:pt x="718" y="1774"/>
                  </a:lnTo>
                  <a:lnTo>
                    <a:pt x="715" y="1791"/>
                  </a:lnTo>
                  <a:lnTo>
                    <a:pt x="715" y="1801"/>
                  </a:lnTo>
                  <a:lnTo>
                    <a:pt x="717" y="1813"/>
                  </a:lnTo>
                  <a:lnTo>
                    <a:pt x="708" y="1813"/>
                  </a:lnTo>
                  <a:lnTo>
                    <a:pt x="701" y="1815"/>
                  </a:lnTo>
                  <a:lnTo>
                    <a:pt x="696" y="1818"/>
                  </a:lnTo>
                  <a:lnTo>
                    <a:pt x="689" y="1820"/>
                  </a:lnTo>
                  <a:lnTo>
                    <a:pt x="689" y="1825"/>
                  </a:lnTo>
                  <a:lnTo>
                    <a:pt x="689" y="1830"/>
                  </a:lnTo>
                  <a:lnTo>
                    <a:pt x="684" y="1835"/>
                  </a:lnTo>
                  <a:lnTo>
                    <a:pt x="681" y="1842"/>
                  </a:lnTo>
                  <a:lnTo>
                    <a:pt x="681" y="1847"/>
                  </a:lnTo>
                  <a:lnTo>
                    <a:pt x="683" y="1854"/>
                  </a:lnTo>
                  <a:lnTo>
                    <a:pt x="677" y="1854"/>
                  </a:lnTo>
                  <a:lnTo>
                    <a:pt x="674" y="1856"/>
                  </a:lnTo>
                  <a:lnTo>
                    <a:pt x="672" y="1859"/>
                  </a:lnTo>
                  <a:lnTo>
                    <a:pt x="671" y="1862"/>
                  </a:lnTo>
                  <a:lnTo>
                    <a:pt x="669" y="1871"/>
                  </a:lnTo>
                  <a:lnTo>
                    <a:pt x="666" y="1873"/>
                  </a:lnTo>
                  <a:lnTo>
                    <a:pt x="662" y="1874"/>
                  </a:lnTo>
                  <a:lnTo>
                    <a:pt x="662" y="1885"/>
                  </a:lnTo>
                  <a:lnTo>
                    <a:pt x="662" y="1895"/>
                  </a:lnTo>
                  <a:lnTo>
                    <a:pt x="659" y="1902"/>
                  </a:lnTo>
                  <a:lnTo>
                    <a:pt x="655" y="1909"/>
                  </a:lnTo>
                  <a:lnTo>
                    <a:pt x="648" y="1922"/>
                  </a:lnTo>
                  <a:lnTo>
                    <a:pt x="642" y="1936"/>
                  </a:lnTo>
                  <a:lnTo>
                    <a:pt x="638" y="1936"/>
                  </a:lnTo>
                  <a:lnTo>
                    <a:pt x="636" y="1938"/>
                  </a:lnTo>
                  <a:lnTo>
                    <a:pt x="635" y="1943"/>
                  </a:lnTo>
                  <a:lnTo>
                    <a:pt x="614" y="1984"/>
                  </a:lnTo>
                  <a:lnTo>
                    <a:pt x="609" y="1987"/>
                  </a:lnTo>
                  <a:lnTo>
                    <a:pt x="606" y="1990"/>
                  </a:lnTo>
                  <a:lnTo>
                    <a:pt x="602" y="2002"/>
                  </a:lnTo>
                  <a:lnTo>
                    <a:pt x="599" y="2014"/>
                  </a:lnTo>
                  <a:lnTo>
                    <a:pt x="597" y="2019"/>
                  </a:lnTo>
                  <a:lnTo>
                    <a:pt x="594" y="2024"/>
                  </a:lnTo>
                  <a:lnTo>
                    <a:pt x="594" y="2033"/>
                  </a:lnTo>
                  <a:lnTo>
                    <a:pt x="595" y="2038"/>
                  </a:lnTo>
                  <a:lnTo>
                    <a:pt x="599" y="2042"/>
                  </a:lnTo>
                  <a:lnTo>
                    <a:pt x="604" y="2045"/>
                  </a:lnTo>
                  <a:lnTo>
                    <a:pt x="609" y="2048"/>
                  </a:lnTo>
                  <a:lnTo>
                    <a:pt x="613" y="2052"/>
                  </a:lnTo>
                  <a:lnTo>
                    <a:pt x="614" y="2059"/>
                  </a:lnTo>
                  <a:lnTo>
                    <a:pt x="614" y="2065"/>
                  </a:lnTo>
                  <a:lnTo>
                    <a:pt x="621" y="2065"/>
                  </a:lnTo>
                  <a:lnTo>
                    <a:pt x="624" y="2069"/>
                  </a:lnTo>
                  <a:lnTo>
                    <a:pt x="630" y="2070"/>
                  </a:lnTo>
                  <a:lnTo>
                    <a:pt x="635" y="2072"/>
                  </a:lnTo>
                  <a:lnTo>
                    <a:pt x="635" y="2074"/>
                  </a:lnTo>
                  <a:lnTo>
                    <a:pt x="636" y="2076"/>
                  </a:lnTo>
                  <a:lnTo>
                    <a:pt x="640" y="2077"/>
                  </a:lnTo>
                  <a:lnTo>
                    <a:pt x="645" y="2077"/>
                  </a:lnTo>
                  <a:lnTo>
                    <a:pt x="648" y="2079"/>
                  </a:lnTo>
                  <a:lnTo>
                    <a:pt x="650" y="2082"/>
                  </a:lnTo>
                  <a:lnTo>
                    <a:pt x="652" y="2086"/>
                  </a:lnTo>
                  <a:lnTo>
                    <a:pt x="654" y="2089"/>
                  </a:lnTo>
                  <a:lnTo>
                    <a:pt x="655" y="2093"/>
                  </a:lnTo>
                  <a:lnTo>
                    <a:pt x="659" y="2093"/>
                  </a:lnTo>
                  <a:lnTo>
                    <a:pt x="662" y="2093"/>
                  </a:lnTo>
                  <a:lnTo>
                    <a:pt x="666" y="2093"/>
                  </a:lnTo>
                  <a:lnTo>
                    <a:pt x="669" y="2093"/>
                  </a:lnTo>
                  <a:lnTo>
                    <a:pt x="674" y="2101"/>
                  </a:lnTo>
                  <a:lnTo>
                    <a:pt x="677" y="2105"/>
                  </a:lnTo>
                  <a:lnTo>
                    <a:pt x="683" y="2106"/>
                  </a:lnTo>
                  <a:lnTo>
                    <a:pt x="686" y="2140"/>
                  </a:lnTo>
                  <a:lnTo>
                    <a:pt x="691" y="2173"/>
                  </a:lnTo>
                  <a:lnTo>
                    <a:pt x="696" y="2205"/>
                  </a:lnTo>
                  <a:lnTo>
                    <a:pt x="696" y="2224"/>
                  </a:lnTo>
                  <a:lnTo>
                    <a:pt x="696" y="2243"/>
                  </a:lnTo>
                  <a:lnTo>
                    <a:pt x="693" y="2245"/>
                  </a:lnTo>
                  <a:lnTo>
                    <a:pt x="691" y="2248"/>
                  </a:lnTo>
                  <a:lnTo>
                    <a:pt x="689" y="2256"/>
                  </a:lnTo>
                  <a:lnTo>
                    <a:pt x="686" y="2258"/>
                  </a:lnTo>
                  <a:lnTo>
                    <a:pt x="684" y="2262"/>
                  </a:lnTo>
                  <a:lnTo>
                    <a:pt x="683" y="2270"/>
                  </a:lnTo>
                  <a:lnTo>
                    <a:pt x="676" y="2274"/>
                  </a:lnTo>
                  <a:lnTo>
                    <a:pt x="671" y="2279"/>
                  </a:lnTo>
                  <a:lnTo>
                    <a:pt x="666" y="2284"/>
                  </a:lnTo>
                  <a:lnTo>
                    <a:pt x="662" y="2291"/>
                  </a:lnTo>
                  <a:lnTo>
                    <a:pt x="657" y="2291"/>
                  </a:lnTo>
                  <a:lnTo>
                    <a:pt x="652" y="2289"/>
                  </a:lnTo>
                  <a:lnTo>
                    <a:pt x="643" y="2286"/>
                  </a:lnTo>
                  <a:lnTo>
                    <a:pt x="635" y="2282"/>
                  </a:lnTo>
                  <a:lnTo>
                    <a:pt x="628" y="2282"/>
                  </a:lnTo>
                  <a:lnTo>
                    <a:pt x="621" y="2284"/>
                  </a:lnTo>
                  <a:lnTo>
                    <a:pt x="619" y="2282"/>
                  </a:lnTo>
                  <a:lnTo>
                    <a:pt x="618" y="2280"/>
                  </a:lnTo>
                  <a:lnTo>
                    <a:pt x="614" y="2277"/>
                  </a:lnTo>
                  <a:lnTo>
                    <a:pt x="609" y="2275"/>
                  </a:lnTo>
                  <a:lnTo>
                    <a:pt x="607" y="2274"/>
                  </a:lnTo>
                  <a:lnTo>
                    <a:pt x="607" y="2270"/>
                  </a:lnTo>
                  <a:lnTo>
                    <a:pt x="604" y="2268"/>
                  </a:lnTo>
                  <a:lnTo>
                    <a:pt x="601" y="2268"/>
                  </a:lnTo>
                  <a:lnTo>
                    <a:pt x="590" y="2270"/>
                  </a:lnTo>
                  <a:lnTo>
                    <a:pt x="580" y="2272"/>
                  </a:lnTo>
                  <a:lnTo>
                    <a:pt x="575" y="2272"/>
                  </a:lnTo>
                  <a:lnTo>
                    <a:pt x="573" y="2270"/>
                  </a:lnTo>
                  <a:lnTo>
                    <a:pt x="573" y="2263"/>
                  </a:lnTo>
                  <a:lnTo>
                    <a:pt x="568" y="2263"/>
                  </a:lnTo>
                  <a:lnTo>
                    <a:pt x="563" y="2263"/>
                  </a:lnTo>
                  <a:lnTo>
                    <a:pt x="558" y="2263"/>
                  </a:lnTo>
                  <a:lnTo>
                    <a:pt x="553" y="2263"/>
                  </a:lnTo>
                  <a:lnTo>
                    <a:pt x="549" y="2262"/>
                  </a:lnTo>
                  <a:lnTo>
                    <a:pt x="546" y="2260"/>
                  </a:lnTo>
                  <a:lnTo>
                    <a:pt x="543" y="2258"/>
                  </a:lnTo>
                  <a:lnTo>
                    <a:pt x="539" y="2256"/>
                  </a:lnTo>
                  <a:lnTo>
                    <a:pt x="524" y="2256"/>
                  </a:lnTo>
                  <a:lnTo>
                    <a:pt x="507" y="2256"/>
                  </a:lnTo>
                  <a:lnTo>
                    <a:pt x="490" y="2256"/>
                  </a:lnTo>
                  <a:lnTo>
                    <a:pt x="471" y="2256"/>
                  </a:lnTo>
                  <a:lnTo>
                    <a:pt x="467" y="2258"/>
                  </a:lnTo>
                  <a:lnTo>
                    <a:pt x="464" y="2260"/>
                  </a:lnTo>
                  <a:lnTo>
                    <a:pt x="461" y="2263"/>
                  </a:lnTo>
                  <a:lnTo>
                    <a:pt x="457" y="2263"/>
                  </a:lnTo>
                  <a:lnTo>
                    <a:pt x="454" y="2265"/>
                  </a:lnTo>
                  <a:lnTo>
                    <a:pt x="452" y="2268"/>
                  </a:lnTo>
                  <a:lnTo>
                    <a:pt x="450" y="2277"/>
                  </a:lnTo>
                  <a:lnTo>
                    <a:pt x="447" y="2277"/>
                  </a:lnTo>
                  <a:lnTo>
                    <a:pt x="445" y="2279"/>
                  </a:lnTo>
                  <a:lnTo>
                    <a:pt x="444" y="2284"/>
                  </a:lnTo>
                  <a:lnTo>
                    <a:pt x="435" y="2289"/>
                  </a:lnTo>
                  <a:lnTo>
                    <a:pt x="432" y="2292"/>
                  </a:lnTo>
                  <a:lnTo>
                    <a:pt x="430" y="2297"/>
                  </a:lnTo>
                  <a:lnTo>
                    <a:pt x="425" y="2299"/>
                  </a:lnTo>
                  <a:lnTo>
                    <a:pt x="420" y="2303"/>
                  </a:lnTo>
                  <a:lnTo>
                    <a:pt x="413" y="2311"/>
                  </a:lnTo>
                  <a:lnTo>
                    <a:pt x="406" y="2320"/>
                  </a:lnTo>
                  <a:lnTo>
                    <a:pt x="401" y="2323"/>
                  </a:lnTo>
                  <a:lnTo>
                    <a:pt x="396" y="2325"/>
                  </a:lnTo>
                  <a:lnTo>
                    <a:pt x="396" y="2332"/>
                  </a:lnTo>
                  <a:lnTo>
                    <a:pt x="396" y="2337"/>
                  </a:lnTo>
                  <a:lnTo>
                    <a:pt x="392" y="2340"/>
                  </a:lnTo>
                  <a:lnTo>
                    <a:pt x="389" y="2342"/>
                  </a:lnTo>
                  <a:lnTo>
                    <a:pt x="386" y="2345"/>
                  </a:lnTo>
                  <a:lnTo>
                    <a:pt x="382" y="2347"/>
                  </a:lnTo>
                  <a:lnTo>
                    <a:pt x="382" y="2352"/>
                  </a:lnTo>
                  <a:lnTo>
                    <a:pt x="382" y="2359"/>
                  </a:lnTo>
                  <a:lnTo>
                    <a:pt x="375" y="2362"/>
                  </a:lnTo>
                  <a:lnTo>
                    <a:pt x="369" y="2367"/>
                  </a:lnTo>
                  <a:lnTo>
                    <a:pt x="358" y="2379"/>
                  </a:lnTo>
                  <a:lnTo>
                    <a:pt x="348" y="2391"/>
                  </a:lnTo>
                  <a:lnTo>
                    <a:pt x="341" y="2396"/>
                  </a:lnTo>
                  <a:lnTo>
                    <a:pt x="334" y="2400"/>
                  </a:lnTo>
                  <a:lnTo>
                    <a:pt x="334" y="2407"/>
                  </a:lnTo>
                  <a:lnTo>
                    <a:pt x="334" y="2412"/>
                  </a:lnTo>
                  <a:lnTo>
                    <a:pt x="331" y="2415"/>
                  </a:lnTo>
                  <a:lnTo>
                    <a:pt x="328" y="2417"/>
                  </a:lnTo>
                  <a:lnTo>
                    <a:pt x="324" y="2420"/>
                  </a:lnTo>
                  <a:lnTo>
                    <a:pt x="321" y="2422"/>
                  </a:lnTo>
                  <a:lnTo>
                    <a:pt x="321" y="2427"/>
                  </a:lnTo>
                  <a:lnTo>
                    <a:pt x="321" y="2434"/>
                  </a:lnTo>
                  <a:lnTo>
                    <a:pt x="311" y="2441"/>
                  </a:lnTo>
                  <a:lnTo>
                    <a:pt x="302" y="2449"/>
                  </a:lnTo>
                  <a:lnTo>
                    <a:pt x="294" y="2458"/>
                  </a:lnTo>
                  <a:lnTo>
                    <a:pt x="287" y="2468"/>
                  </a:lnTo>
                  <a:lnTo>
                    <a:pt x="288" y="2475"/>
                  </a:lnTo>
                  <a:lnTo>
                    <a:pt x="290" y="2482"/>
                  </a:lnTo>
                  <a:lnTo>
                    <a:pt x="292" y="2487"/>
                  </a:lnTo>
                  <a:lnTo>
                    <a:pt x="294" y="2495"/>
                  </a:lnTo>
                  <a:lnTo>
                    <a:pt x="294" y="2511"/>
                  </a:lnTo>
                  <a:lnTo>
                    <a:pt x="294" y="2526"/>
                  </a:lnTo>
                  <a:lnTo>
                    <a:pt x="294" y="2541"/>
                  </a:lnTo>
                  <a:lnTo>
                    <a:pt x="294" y="2557"/>
                  </a:lnTo>
                  <a:lnTo>
                    <a:pt x="292" y="2558"/>
                  </a:lnTo>
                  <a:lnTo>
                    <a:pt x="290" y="2560"/>
                  </a:lnTo>
                  <a:lnTo>
                    <a:pt x="287" y="2564"/>
                  </a:lnTo>
                  <a:lnTo>
                    <a:pt x="285" y="2569"/>
                  </a:lnTo>
                  <a:lnTo>
                    <a:pt x="283" y="2570"/>
                  </a:lnTo>
                  <a:lnTo>
                    <a:pt x="280" y="2570"/>
                  </a:lnTo>
                  <a:lnTo>
                    <a:pt x="273" y="2582"/>
                  </a:lnTo>
                  <a:lnTo>
                    <a:pt x="270" y="2594"/>
                  </a:lnTo>
                  <a:lnTo>
                    <a:pt x="266" y="2599"/>
                  </a:lnTo>
                  <a:lnTo>
                    <a:pt x="263" y="2604"/>
                  </a:lnTo>
                  <a:lnTo>
                    <a:pt x="258" y="2608"/>
                  </a:lnTo>
                  <a:lnTo>
                    <a:pt x="253" y="2611"/>
                  </a:lnTo>
                  <a:lnTo>
                    <a:pt x="258" y="2635"/>
                  </a:lnTo>
                  <a:lnTo>
                    <a:pt x="259" y="2650"/>
                  </a:lnTo>
                  <a:lnTo>
                    <a:pt x="259" y="2666"/>
                  </a:lnTo>
                  <a:lnTo>
                    <a:pt x="263" y="2668"/>
                  </a:lnTo>
                  <a:lnTo>
                    <a:pt x="265" y="2669"/>
                  </a:lnTo>
                  <a:lnTo>
                    <a:pt x="266" y="2676"/>
                  </a:lnTo>
                  <a:lnTo>
                    <a:pt x="266" y="2693"/>
                  </a:lnTo>
                  <a:lnTo>
                    <a:pt x="270" y="2695"/>
                  </a:lnTo>
                  <a:lnTo>
                    <a:pt x="271" y="2697"/>
                  </a:lnTo>
                  <a:lnTo>
                    <a:pt x="275" y="2702"/>
                  </a:lnTo>
                  <a:lnTo>
                    <a:pt x="277" y="2708"/>
                  </a:lnTo>
                  <a:lnTo>
                    <a:pt x="280" y="2714"/>
                  </a:lnTo>
                  <a:lnTo>
                    <a:pt x="280" y="2722"/>
                  </a:lnTo>
                  <a:lnTo>
                    <a:pt x="283" y="2727"/>
                  </a:lnTo>
                  <a:lnTo>
                    <a:pt x="285" y="2734"/>
                  </a:lnTo>
                  <a:lnTo>
                    <a:pt x="287" y="2741"/>
                  </a:lnTo>
                  <a:lnTo>
                    <a:pt x="282" y="2753"/>
                  </a:lnTo>
                  <a:lnTo>
                    <a:pt x="275" y="2763"/>
                  </a:lnTo>
                  <a:lnTo>
                    <a:pt x="270" y="2775"/>
                  </a:lnTo>
                  <a:lnTo>
                    <a:pt x="268" y="2782"/>
                  </a:lnTo>
                  <a:lnTo>
                    <a:pt x="266" y="2789"/>
                  </a:lnTo>
                  <a:lnTo>
                    <a:pt x="265" y="2809"/>
                  </a:lnTo>
                  <a:lnTo>
                    <a:pt x="268" y="2825"/>
                  </a:lnTo>
                  <a:lnTo>
                    <a:pt x="271" y="2840"/>
                  </a:lnTo>
                  <a:lnTo>
                    <a:pt x="273" y="2857"/>
                  </a:lnTo>
                  <a:lnTo>
                    <a:pt x="270" y="2867"/>
                  </a:lnTo>
                  <a:lnTo>
                    <a:pt x="268" y="2871"/>
                  </a:lnTo>
                  <a:lnTo>
                    <a:pt x="266" y="2877"/>
                  </a:lnTo>
                  <a:lnTo>
                    <a:pt x="265" y="2881"/>
                  </a:lnTo>
                  <a:lnTo>
                    <a:pt x="263" y="2883"/>
                  </a:lnTo>
                  <a:lnTo>
                    <a:pt x="261" y="2883"/>
                  </a:lnTo>
                  <a:lnTo>
                    <a:pt x="259" y="2884"/>
                  </a:lnTo>
                  <a:lnTo>
                    <a:pt x="259" y="2889"/>
                  </a:lnTo>
                  <a:lnTo>
                    <a:pt x="259" y="2895"/>
                  </a:lnTo>
                  <a:lnTo>
                    <a:pt x="259" y="2900"/>
                  </a:lnTo>
                  <a:lnTo>
                    <a:pt x="259" y="2905"/>
                  </a:lnTo>
                  <a:lnTo>
                    <a:pt x="253" y="2905"/>
                  </a:lnTo>
                  <a:lnTo>
                    <a:pt x="251" y="2908"/>
                  </a:lnTo>
                  <a:lnTo>
                    <a:pt x="251" y="2913"/>
                  </a:lnTo>
                  <a:lnTo>
                    <a:pt x="251" y="2929"/>
                  </a:lnTo>
                  <a:lnTo>
                    <a:pt x="253" y="2953"/>
                  </a:lnTo>
                  <a:lnTo>
                    <a:pt x="256" y="2954"/>
                  </a:lnTo>
                  <a:lnTo>
                    <a:pt x="258" y="2956"/>
                  </a:lnTo>
                  <a:lnTo>
                    <a:pt x="259" y="2959"/>
                  </a:lnTo>
                  <a:lnTo>
                    <a:pt x="253" y="2959"/>
                  </a:lnTo>
                  <a:lnTo>
                    <a:pt x="253" y="2963"/>
                  </a:lnTo>
                  <a:lnTo>
                    <a:pt x="253" y="2966"/>
                  </a:lnTo>
                  <a:lnTo>
                    <a:pt x="253" y="2970"/>
                  </a:lnTo>
                  <a:lnTo>
                    <a:pt x="253" y="2973"/>
                  </a:lnTo>
                  <a:lnTo>
                    <a:pt x="259" y="2975"/>
                  </a:lnTo>
                  <a:lnTo>
                    <a:pt x="265" y="2978"/>
                  </a:lnTo>
                  <a:lnTo>
                    <a:pt x="266" y="2985"/>
                  </a:lnTo>
                  <a:lnTo>
                    <a:pt x="266" y="2993"/>
                  </a:lnTo>
                  <a:lnTo>
                    <a:pt x="270" y="2995"/>
                  </a:lnTo>
                  <a:lnTo>
                    <a:pt x="271" y="2997"/>
                  </a:lnTo>
                  <a:lnTo>
                    <a:pt x="275" y="3002"/>
                  </a:lnTo>
                  <a:lnTo>
                    <a:pt x="277" y="3009"/>
                  </a:lnTo>
                  <a:lnTo>
                    <a:pt x="280" y="3014"/>
                  </a:lnTo>
                  <a:lnTo>
                    <a:pt x="278" y="3021"/>
                  </a:lnTo>
                  <a:lnTo>
                    <a:pt x="280" y="3026"/>
                  </a:lnTo>
                  <a:lnTo>
                    <a:pt x="283" y="3034"/>
                  </a:lnTo>
                  <a:lnTo>
                    <a:pt x="287" y="3043"/>
                  </a:lnTo>
                  <a:lnTo>
                    <a:pt x="287" y="3048"/>
                  </a:lnTo>
                  <a:lnTo>
                    <a:pt x="287" y="3055"/>
                  </a:lnTo>
                  <a:lnTo>
                    <a:pt x="287" y="3062"/>
                  </a:lnTo>
                  <a:lnTo>
                    <a:pt x="290" y="3063"/>
                  </a:lnTo>
                  <a:lnTo>
                    <a:pt x="294" y="3065"/>
                  </a:lnTo>
                  <a:lnTo>
                    <a:pt x="297" y="3067"/>
                  </a:lnTo>
                  <a:lnTo>
                    <a:pt x="300" y="3068"/>
                  </a:lnTo>
                  <a:lnTo>
                    <a:pt x="309" y="3070"/>
                  </a:lnTo>
                  <a:lnTo>
                    <a:pt x="312" y="3072"/>
                  </a:lnTo>
                  <a:lnTo>
                    <a:pt x="314" y="3075"/>
                  </a:lnTo>
                  <a:lnTo>
                    <a:pt x="314" y="3079"/>
                  </a:lnTo>
                  <a:lnTo>
                    <a:pt x="314" y="3082"/>
                  </a:lnTo>
                  <a:lnTo>
                    <a:pt x="321" y="3082"/>
                  </a:lnTo>
                  <a:lnTo>
                    <a:pt x="317" y="3101"/>
                  </a:lnTo>
                  <a:lnTo>
                    <a:pt x="314" y="3123"/>
                  </a:lnTo>
                  <a:lnTo>
                    <a:pt x="314" y="3140"/>
                  </a:lnTo>
                  <a:lnTo>
                    <a:pt x="314" y="3159"/>
                  </a:lnTo>
                  <a:lnTo>
                    <a:pt x="312" y="3178"/>
                  </a:lnTo>
                  <a:lnTo>
                    <a:pt x="311" y="3184"/>
                  </a:lnTo>
                  <a:lnTo>
                    <a:pt x="307" y="3191"/>
                  </a:lnTo>
                  <a:lnTo>
                    <a:pt x="306" y="3198"/>
                  </a:lnTo>
                  <a:lnTo>
                    <a:pt x="307" y="3207"/>
                  </a:lnTo>
                  <a:lnTo>
                    <a:pt x="307" y="3224"/>
                  </a:lnTo>
                  <a:lnTo>
                    <a:pt x="309" y="3230"/>
                  </a:lnTo>
                  <a:lnTo>
                    <a:pt x="307" y="3237"/>
                  </a:lnTo>
                  <a:lnTo>
                    <a:pt x="306" y="3242"/>
                  </a:lnTo>
                  <a:lnTo>
                    <a:pt x="300" y="3246"/>
                  </a:lnTo>
                  <a:lnTo>
                    <a:pt x="304" y="3251"/>
                  </a:lnTo>
                  <a:lnTo>
                    <a:pt x="306" y="3258"/>
                  </a:lnTo>
                  <a:lnTo>
                    <a:pt x="307" y="3265"/>
                  </a:lnTo>
                  <a:lnTo>
                    <a:pt x="307" y="3273"/>
                  </a:lnTo>
                  <a:lnTo>
                    <a:pt x="300" y="3273"/>
                  </a:lnTo>
                  <a:lnTo>
                    <a:pt x="299" y="3277"/>
                  </a:lnTo>
                  <a:lnTo>
                    <a:pt x="300" y="3283"/>
                  </a:lnTo>
                  <a:lnTo>
                    <a:pt x="300" y="3288"/>
                  </a:lnTo>
                  <a:lnTo>
                    <a:pt x="300" y="3294"/>
                  </a:lnTo>
                  <a:lnTo>
                    <a:pt x="300" y="3299"/>
                  </a:lnTo>
                  <a:lnTo>
                    <a:pt x="302" y="3304"/>
                  </a:lnTo>
                  <a:lnTo>
                    <a:pt x="306" y="3312"/>
                  </a:lnTo>
                  <a:lnTo>
                    <a:pt x="309" y="3321"/>
                  </a:lnTo>
                  <a:lnTo>
                    <a:pt x="309" y="3328"/>
                  </a:lnTo>
                  <a:lnTo>
                    <a:pt x="307" y="3335"/>
                  </a:lnTo>
                  <a:lnTo>
                    <a:pt x="309" y="3340"/>
                  </a:lnTo>
                  <a:lnTo>
                    <a:pt x="311" y="3345"/>
                  </a:lnTo>
                  <a:lnTo>
                    <a:pt x="319" y="3350"/>
                  </a:lnTo>
                  <a:lnTo>
                    <a:pt x="328" y="3355"/>
                  </a:lnTo>
                  <a:lnTo>
                    <a:pt x="331" y="3359"/>
                  </a:lnTo>
                  <a:lnTo>
                    <a:pt x="334" y="3362"/>
                  </a:lnTo>
                  <a:lnTo>
                    <a:pt x="340" y="3370"/>
                  </a:lnTo>
                  <a:lnTo>
                    <a:pt x="346" y="3377"/>
                  </a:lnTo>
                  <a:lnTo>
                    <a:pt x="353" y="3384"/>
                  </a:lnTo>
                  <a:lnTo>
                    <a:pt x="362" y="3389"/>
                  </a:lnTo>
                  <a:lnTo>
                    <a:pt x="363" y="3394"/>
                  </a:lnTo>
                  <a:lnTo>
                    <a:pt x="367" y="3398"/>
                  </a:lnTo>
                  <a:lnTo>
                    <a:pt x="370" y="3401"/>
                  </a:lnTo>
                  <a:lnTo>
                    <a:pt x="375" y="3403"/>
                  </a:lnTo>
                  <a:lnTo>
                    <a:pt x="381" y="3405"/>
                  </a:lnTo>
                  <a:lnTo>
                    <a:pt x="384" y="3408"/>
                  </a:lnTo>
                  <a:lnTo>
                    <a:pt x="387" y="3411"/>
                  </a:lnTo>
                  <a:lnTo>
                    <a:pt x="389" y="3417"/>
                  </a:lnTo>
                  <a:lnTo>
                    <a:pt x="392" y="3418"/>
                  </a:lnTo>
                  <a:lnTo>
                    <a:pt x="396" y="3420"/>
                  </a:lnTo>
                  <a:lnTo>
                    <a:pt x="399" y="3422"/>
                  </a:lnTo>
                  <a:lnTo>
                    <a:pt x="403" y="3423"/>
                  </a:lnTo>
                  <a:lnTo>
                    <a:pt x="403" y="3427"/>
                  </a:lnTo>
                  <a:lnTo>
                    <a:pt x="403" y="3430"/>
                  </a:lnTo>
                  <a:lnTo>
                    <a:pt x="410" y="3434"/>
                  </a:lnTo>
                  <a:lnTo>
                    <a:pt x="413" y="3435"/>
                  </a:lnTo>
                  <a:lnTo>
                    <a:pt x="416" y="3437"/>
                  </a:lnTo>
                  <a:lnTo>
                    <a:pt x="416" y="3440"/>
                  </a:lnTo>
                  <a:lnTo>
                    <a:pt x="416" y="3444"/>
                  </a:lnTo>
                  <a:lnTo>
                    <a:pt x="416" y="3449"/>
                  </a:lnTo>
                  <a:lnTo>
                    <a:pt x="416" y="3451"/>
                  </a:lnTo>
                  <a:lnTo>
                    <a:pt x="420" y="3451"/>
                  </a:lnTo>
                  <a:lnTo>
                    <a:pt x="423" y="3451"/>
                  </a:lnTo>
                  <a:lnTo>
                    <a:pt x="432" y="3469"/>
                  </a:lnTo>
                  <a:lnTo>
                    <a:pt x="444" y="3492"/>
                  </a:lnTo>
                  <a:lnTo>
                    <a:pt x="440" y="3514"/>
                  </a:lnTo>
                  <a:lnTo>
                    <a:pt x="435" y="3536"/>
                  </a:lnTo>
                  <a:lnTo>
                    <a:pt x="430" y="3555"/>
                  </a:lnTo>
                  <a:lnTo>
                    <a:pt x="423" y="3573"/>
                  </a:lnTo>
                  <a:lnTo>
                    <a:pt x="423" y="3577"/>
                  </a:lnTo>
                  <a:lnTo>
                    <a:pt x="423" y="3580"/>
                  </a:lnTo>
                  <a:lnTo>
                    <a:pt x="423" y="3584"/>
                  </a:lnTo>
                  <a:lnTo>
                    <a:pt x="423" y="3587"/>
                  </a:lnTo>
                  <a:lnTo>
                    <a:pt x="420" y="3587"/>
                  </a:lnTo>
                  <a:lnTo>
                    <a:pt x="416" y="3587"/>
                  </a:lnTo>
                  <a:lnTo>
                    <a:pt x="416" y="3590"/>
                  </a:lnTo>
                  <a:lnTo>
                    <a:pt x="416" y="3594"/>
                  </a:lnTo>
                  <a:lnTo>
                    <a:pt x="410" y="3608"/>
                  </a:lnTo>
                  <a:lnTo>
                    <a:pt x="406" y="3608"/>
                  </a:lnTo>
                  <a:lnTo>
                    <a:pt x="403" y="3608"/>
                  </a:lnTo>
                  <a:lnTo>
                    <a:pt x="403" y="3611"/>
                  </a:lnTo>
                  <a:lnTo>
                    <a:pt x="403" y="3614"/>
                  </a:lnTo>
                  <a:lnTo>
                    <a:pt x="399" y="3614"/>
                  </a:lnTo>
                  <a:lnTo>
                    <a:pt x="396" y="3614"/>
                  </a:lnTo>
                  <a:lnTo>
                    <a:pt x="396" y="3618"/>
                  </a:lnTo>
                  <a:lnTo>
                    <a:pt x="396" y="3621"/>
                  </a:lnTo>
                  <a:lnTo>
                    <a:pt x="392" y="3628"/>
                  </a:lnTo>
                  <a:lnTo>
                    <a:pt x="389" y="3635"/>
                  </a:lnTo>
                  <a:lnTo>
                    <a:pt x="377" y="3635"/>
                  </a:lnTo>
                  <a:lnTo>
                    <a:pt x="367" y="3635"/>
                  </a:lnTo>
                  <a:lnTo>
                    <a:pt x="348" y="3640"/>
                  </a:lnTo>
                  <a:lnTo>
                    <a:pt x="333" y="3645"/>
                  </a:lnTo>
                  <a:lnTo>
                    <a:pt x="314" y="3648"/>
                  </a:lnTo>
                  <a:lnTo>
                    <a:pt x="314" y="3650"/>
                  </a:lnTo>
                  <a:lnTo>
                    <a:pt x="314" y="3654"/>
                  </a:lnTo>
                  <a:lnTo>
                    <a:pt x="314" y="3655"/>
                  </a:lnTo>
                  <a:lnTo>
                    <a:pt x="314" y="3659"/>
                  </a:lnTo>
                  <a:lnTo>
                    <a:pt x="314" y="3662"/>
                  </a:lnTo>
                  <a:lnTo>
                    <a:pt x="317" y="3669"/>
                  </a:lnTo>
                  <a:lnTo>
                    <a:pt x="319" y="3671"/>
                  </a:lnTo>
                  <a:lnTo>
                    <a:pt x="323" y="3677"/>
                  </a:lnTo>
                  <a:lnTo>
                    <a:pt x="326" y="3684"/>
                  </a:lnTo>
                  <a:lnTo>
                    <a:pt x="334" y="3700"/>
                  </a:lnTo>
                  <a:lnTo>
                    <a:pt x="334" y="3703"/>
                  </a:lnTo>
                  <a:lnTo>
                    <a:pt x="334" y="3706"/>
                  </a:lnTo>
                  <a:lnTo>
                    <a:pt x="334" y="3710"/>
                  </a:lnTo>
                  <a:lnTo>
                    <a:pt x="334" y="3712"/>
                  </a:lnTo>
                  <a:lnTo>
                    <a:pt x="334" y="3715"/>
                  </a:lnTo>
                  <a:lnTo>
                    <a:pt x="334" y="3717"/>
                  </a:lnTo>
                  <a:lnTo>
                    <a:pt x="334" y="3718"/>
                  </a:lnTo>
                  <a:lnTo>
                    <a:pt x="334" y="3720"/>
                  </a:lnTo>
                  <a:lnTo>
                    <a:pt x="334" y="3723"/>
                  </a:lnTo>
                  <a:lnTo>
                    <a:pt x="338" y="3725"/>
                  </a:lnTo>
                  <a:lnTo>
                    <a:pt x="336" y="3734"/>
                  </a:lnTo>
                  <a:lnTo>
                    <a:pt x="338" y="3742"/>
                  </a:lnTo>
                  <a:lnTo>
                    <a:pt x="341" y="3751"/>
                  </a:lnTo>
                  <a:lnTo>
                    <a:pt x="346" y="3758"/>
                  </a:lnTo>
                  <a:lnTo>
                    <a:pt x="346" y="3761"/>
                  </a:lnTo>
                  <a:lnTo>
                    <a:pt x="345" y="3766"/>
                  </a:lnTo>
                  <a:lnTo>
                    <a:pt x="343" y="3771"/>
                  </a:lnTo>
                  <a:lnTo>
                    <a:pt x="345" y="3775"/>
                  </a:lnTo>
                  <a:lnTo>
                    <a:pt x="346" y="3778"/>
                  </a:lnTo>
                  <a:lnTo>
                    <a:pt x="352" y="3785"/>
                  </a:lnTo>
                  <a:lnTo>
                    <a:pt x="353" y="3788"/>
                  </a:lnTo>
                  <a:lnTo>
                    <a:pt x="355" y="3792"/>
                  </a:lnTo>
                  <a:lnTo>
                    <a:pt x="355" y="3795"/>
                  </a:lnTo>
                  <a:lnTo>
                    <a:pt x="355" y="3798"/>
                  </a:lnTo>
                  <a:lnTo>
                    <a:pt x="357" y="3798"/>
                  </a:lnTo>
                  <a:lnTo>
                    <a:pt x="358" y="3798"/>
                  </a:lnTo>
                  <a:lnTo>
                    <a:pt x="360" y="3800"/>
                  </a:lnTo>
                  <a:lnTo>
                    <a:pt x="358" y="3809"/>
                  </a:lnTo>
                  <a:lnTo>
                    <a:pt x="360" y="3816"/>
                  </a:lnTo>
                  <a:lnTo>
                    <a:pt x="360" y="3817"/>
                  </a:lnTo>
                  <a:lnTo>
                    <a:pt x="369" y="3836"/>
                  </a:lnTo>
                  <a:lnTo>
                    <a:pt x="369" y="3840"/>
                  </a:lnTo>
                  <a:lnTo>
                    <a:pt x="369" y="3846"/>
                  </a:lnTo>
                  <a:lnTo>
                    <a:pt x="372" y="3848"/>
                  </a:lnTo>
                  <a:lnTo>
                    <a:pt x="374" y="3850"/>
                  </a:lnTo>
                  <a:lnTo>
                    <a:pt x="375" y="3857"/>
                  </a:lnTo>
                  <a:lnTo>
                    <a:pt x="377" y="3863"/>
                  </a:lnTo>
                  <a:lnTo>
                    <a:pt x="379" y="3867"/>
                  </a:lnTo>
                  <a:lnTo>
                    <a:pt x="382" y="3867"/>
                  </a:lnTo>
                  <a:lnTo>
                    <a:pt x="382" y="3894"/>
                  </a:lnTo>
                  <a:lnTo>
                    <a:pt x="382" y="3899"/>
                  </a:lnTo>
                  <a:lnTo>
                    <a:pt x="381" y="3904"/>
                  </a:lnTo>
                  <a:lnTo>
                    <a:pt x="377" y="3913"/>
                  </a:lnTo>
                  <a:lnTo>
                    <a:pt x="372" y="3920"/>
                  </a:lnTo>
                  <a:lnTo>
                    <a:pt x="369" y="3928"/>
                  </a:lnTo>
                  <a:lnTo>
                    <a:pt x="365" y="3928"/>
                  </a:lnTo>
                  <a:lnTo>
                    <a:pt x="363" y="3930"/>
                  </a:lnTo>
                  <a:lnTo>
                    <a:pt x="362" y="3935"/>
                  </a:lnTo>
                  <a:lnTo>
                    <a:pt x="358" y="3939"/>
                  </a:lnTo>
                  <a:lnTo>
                    <a:pt x="357" y="3944"/>
                  </a:lnTo>
                  <a:lnTo>
                    <a:pt x="355" y="3956"/>
                  </a:lnTo>
                  <a:lnTo>
                    <a:pt x="353" y="3968"/>
                  </a:lnTo>
                  <a:lnTo>
                    <a:pt x="352" y="3973"/>
                  </a:lnTo>
                  <a:lnTo>
                    <a:pt x="348" y="3976"/>
                  </a:lnTo>
                  <a:lnTo>
                    <a:pt x="348" y="3983"/>
                  </a:lnTo>
                  <a:lnTo>
                    <a:pt x="350" y="3990"/>
                  </a:lnTo>
                  <a:lnTo>
                    <a:pt x="357" y="3998"/>
                  </a:lnTo>
                  <a:lnTo>
                    <a:pt x="358" y="4003"/>
                  </a:lnTo>
                  <a:lnTo>
                    <a:pt x="362" y="4008"/>
                  </a:lnTo>
                  <a:lnTo>
                    <a:pt x="362" y="4015"/>
                  </a:lnTo>
                  <a:lnTo>
                    <a:pt x="362" y="4024"/>
                  </a:lnTo>
                  <a:lnTo>
                    <a:pt x="358" y="4026"/>
                  </a:lnTo>
                  <a:lnTo>
                    <a:pt x="357" y="4027"/>
                  </a:lnTo>
                  <a:lnTo>
                    <a:pt x="355" y="4034"/>
                  </a:lnTo>
                  <a:lnTo>
                    <a:pt x="353" y="4041"/>
                  </a:lnTo>
                  <a:lnTo>
                    <a:pt x="352" y="4044"/>
                  </a:lnTo>
                  <a:lnTo>
                    <a:pt x="348" y="4044"/>
                  </a:lnTo>
                  <a:lnTo>
                    <a:pt x="346" y="4048"/>
                  </a:lnTo>
                  <a:lnTo>
                    <a:pt x="341" y="4049"/>
                  </a:lnTo>
                  <a:lnTo>
                    <a:pt x="338" y="4053"/>
                  </a:lnTo>
                  <a:lnTo>
                    <a:pt x="334" y="4056"/>
                  </a:lnTo>
                  <a:lnTo>
                    <a:pt x="333" y="4061"/>
                  </a:lnTo>
                  <a:lnTo>
                    <a:pt x="331" y="4070"/>
                  </a:lnTo>
                  <a:lnTo>
                    <a:pt x="328" y="4073"/>
                  </a:lnTo>
                  <a:lnTo>
                    <a:pt x="324" y="4077"/>
                  </a:lnTo>
                  <a:lnTo>
                    <a:pt x="323" y="4078"/>
                  </a:lnTo>
                  <a:lnTo>
                    <a:pt x="319" y="4083"/>
                  </a:lnTo>
                  <a:lnTo>
                    <a:pt x="317" y="4087"/>
                  </a:lnTo>
                  <a:lnTo>
                    <a:pt x="316" y="4090"/>
                  </a:lnTo>
                  <a:lnTo>
                    <a:pt x="314" y="4094"/>
                  </a:lnTo>
                  <a:lnTo>
                    <a:pt x="309" y="4097"/>
                  </a:lnTo>
                  <a:lnTo>
                    <a:pt x="302" y="4102"/>
                  </a:lnTo>
                  <a:lnTo>
                    <a:pt x="297" y="4109"/>
                  </a:lnTo>
                  <a:lnTo>
                    <a:pt x="295" y="4109"/>
                  </a:lnTo>
                  <a:lnTo>
                    <a:pt x="294" y="4112"/>
                  </a:lnTo>
                  <a:lnTo>
                    <a:pt x="290" y="4112"/>
                  </a:lnTo>
                  <a:lnTo>
                    <a:pt x="290" y="4114"/>
                  </a:lnTo>
                  <a:lnTo>
                    <a:pt x="288" y="4116"/>
                  </a:lnTo>
                  <a:lnTo>
                    <a:pt x="288" y="4118"/>
                  </a:lnTo>
                  <a:lnTo>
                    <a:pt x="282" y="4123"/>
                  </a:lnTo>
                  <a:lnTo>
                    <a:pt x="275" y="4128"/>
                  </a:lnTo>
                  <a:lnTo>
                    <a:pt x="268" y="4135"/>
                  </a:lnTo>
                  <a:lnTo>
                    <a:pt x="265" y="4140"/>
                  </a:lnTo>
                  <a:lnTo>
                    <a:pt x="263" y="4140"/>
                  </a:lnTo>
                  <a:lnTo>
                    <a:pt x="259" y="4140"/>
                  </a:lnTo>
                  <a:lnTo>
                    <a:pt x="256" y="4140"/>
                  </a:lnTo>
                  <a:lnTo>
                    <a:pt x="253" y="4140"/>
                  </a:lnTo>
                  <a:lnTo>
                    <a:pt x="251" y="4141"/>
                  </a:lnTo>
                  <a:lnTo>
                    <a:pt x="249" y="4141"/>
                  </a:lnTo>
                  <a:lnTo>
                    <a:pt x="248" y="4141"/>
                  </a:lnTo>
                  <a:lnTo>
                    <a:pt x="248" y="4143"/>
                  </a:lnTo>
                  <a:lnTo>
                    <a:pt x="246" y="4143"/>
                  </a:lnTo>
                  <a:lnTo>
                    <a:pt x="244" y="4143"/>
                  </a:lnTo>
                  <a:lnTo>
                    <a:pt x="242" y="4145"/>
                  </a:lnTo>
                  <a:lnTo>
                    <a:pt x="241" y="4145"/>
                  </a:lnTo>
                  <a:lnTo>
                    <a:pt x="239" y="4147"/>
                  </a:lnTo>
                  <a:lnTo>
                    <a:pt x="237" y="4147"/>
                  </a:lnTo>
                  <a:lnTo>
                    <a:pt x="236" y="4147"/>
                  </a:lnTo>
                  <a:lnTo>
                    <a:pt x="234" y="4147"/>
                  </a:lnTo>
                  <a:lnTo>
                    <a:pt x="232" y="4148"/>
                  </a:lnTo>
                  <a:lnTo>
                    <a:pt x="230" y="4148"/>
                  </a:lnTo>
                  <a:lnTo>
                    <a:pt x="229" y="4148"/>
                  </a:lnTo>
                  <a:lnTo>
                    <a:pt x="227" y="4148"/>
                  </a:lnTo>
                  <a:lnTo>
                    <a:pt x="225" y="4148"/>
                  </a:lnTo>
                  <a:lnTo>
                    <a:pt x="224" y="4148"/>
                  </a:lnTo>
                  <a:lnTo>
                    <a:pt x="222" y="4147"/>
                  </a:lnTo>
                  <a:lnTo>
                    <a:pt x="219" y="4147"/>
                  </a:lnTo>
                  <a:lnTo>
                    <a:pt x="219" y="4148"/>
                  </a:lnTo>
                  <a:lnTo>
                    <a:pt x="217" y="4150"/>
                  </a:lnTo>
                  <a:lnTo>
                    <a:pt x="213" y="4152"/>
                  </a:lnTo>
                  <a:lnTo>
                    <a:pt x="208" y="4152"/>
                  </a:lnTo>
                  <a:lnTo>
                    <a:pt x="205" y="4153"/>
                  </a:lnTo>
                  <a:lnTo>
                    <a:pt x="205" y="4160"/>
                  </a:lnTo>
                  <a:lnTo>
                    <a:pt x="200" y="4160"/>
                  </a:lnTo>
                  <a:lnTo>
                    <a:pt x="195" y="4160"/>
                  </a:lnTo>
                  <a:lnTo>
                    <a:pt x="190" y="4160"/>
                  </a:lnTo>
                  <a:lnTo>
                    <a:pt x="184" y="4160"/>
                  </a:lnTo>
                  <a:lnTo>
                    <a:pt x="179" y="4162"/>
                  </a:lnTo>
                  <a:lnTo>
                    <a:pt x="178" y="4167"/>
                  </a:lnTo>
                  <a:lnTo>
                    <a:pt x="178" y="4174"/>
                  </a:lnTo>
                  <a:lnTo>
                    <a:pt x="178" y="4181"/>
                  </a:lnTo>
                  <a:lnTo>
                    <a:pt x="179" y="4186"/>
                  </a:lnTo>
                  <a:lnTo>
                    <a:pt x="183" y="4191"/>
                  </a:lnTo>
                  <a:lnTo>
                    <a:pt x="191" y="4198"/>
                  </a:lnTo>
                  <a:lnTo>
                    <a:pt x="195" y="4201"/>
                  </a:lnTo>
                  <a:lnTo>
                    <a:pt x="198" y="4206"/>
                  </a:lnTo>
                  <a:lnTo>
                    <a:pt x="200" y="4213"/>
                  </a:lnTo>
                  <a:lnTo>
                    <a:pt x="198" y="4222"/>
                  </a:lnTo>
                  <a:lnTo>
                    <a:pt x="188" y="4227"/>
                  </a:lnTo>
                  <a:lnTo>
                    <a:pt x="179" y="4232"/>
                  </a:lnTo>
                  <a:lnTo>
                    <a:pt x="176" y="4234"/>
                  </a:lnTo>
                  <a:lnTo>
                    <a:pt x="169" y="4235"/>
                  </a:lnTo>
                  <a:lnTo>
                    <a:pt x="162" y="4239"/>
                  </a:lnTo>
                  <a:lnTo>
                    <a:pt x="145" y="4247"/>
                  </a:lnTo>
                  <a:lnTo>
                    <a:pt x="144" y="4249"/>
                  </a:lnTo>
                  <a:lnTo>
                    <a:pt x="144" y="4297"/>
                  </a:lnTo>
                  <a:lnTo>
                    <a:pt x="144" y="4298"/>
                  </a:lnTo>
                  <a:lnTo>
                    <a:pt x="145" y="4300"/>
                  </a:lnTo>
                  <a:lnTo>
                    <a:pt x="145" y="4310"/>
                  </a:lnTo>
                  <a:lnTo>
                    <a:pt x="147" y="4319"/>
                  </a:lnTo>
                  <a:lnTo>
                    <a:pt x="150" y="4326"/>
                  </a:lnTo>
                  <a:lnTo>
                    <a:pt x="155" y="4332"/>
                  </a:lnTo>
                  <a:lnTo>
                    <a:pt x="157" y="4334"/>
                  </a:lnTo>
                  <a:lnTo>
                    <a:pt x="159" y="4338"/>
                  </a:lnTo>
                  <a:lnTo>
                    <a:pt x="161" y="4341"/>
                  </a:lnTo>
                  <a:lnTo>
                    <a:pt x="161" y="4351"/>
                  </a:lnTo>
                  <a:lnTo>
                    <a:pt x="161" y="4355"/>
                  </a:lnTo>
                  <a:lnTo>
                    <a:pt x="161" y="4360"/>
                  </a:lnTo>
                  <a:lnTo>
                    <a:pt x="162" y="4365"/>
                  </a:lnTo>
                  <a:lnTo>
                    <a:pt x="166" y="4370"/>
                  </a:lnTo>
                  <a:lnTo>
                    <a:pt x="171" y="4377"/>
                  </a:lnTo>
                  <a:lnTo>
                    <a:pt x="173" y="4380"/>
                  </a:lnTo>
                  <a:lnTo>
                    <a:pt x="173" y="4385"/>
                  </a:lnTo>
                  <a:lnTo>
                    <a:pt x="173" y="4389"/>
                  </a:lnTo>
                  <a:lnTo>
                    <a:pt x="174" y="4392"/>
                  </a:lnTo>
                  <a:lnTo>
                    <a:pt x="179" y="4396"/>
                  </a:lnTo>
                  <a:lnTo>
                    <a:pt x="181" y="4399"/>
                  </a:lnTo>
                  <a:lnTo>
                    <a:pt x="188" y="4413"/>
                  </a:lnTo>
                  <a:lnTo>
                    <a:pt x="191" y="4420"/>
                  </a:lnTo>
                  <a:lnTo>
                    <a:pt x="191" y="4426"/>
                  </a:lnTo>
                  <a:lnTo>
                    <a:pt x="191" y="4442"/>
                  </a:lnTo>
                  <a:lnTo>
                    <a:pt x="190" y="4452"/>
                  </a:lnTo>
                  <a:lnTo>
                    <a:pt x="186" y="4464"/>
                  </a:lnTo>
                  <a:lnTo>
                    <a:pt x="184" y="4474"/>
                  </a:lnTo>
                  <a:lnTo>
                    <a:pt x="181" y="4478"/>
                  </a:lnTo>
                  <a:lnTo>
                    <a:pt x="179" y="4483"/>
                  </a:lnTo>
                  <a:lnTo>
                    <a:pt x="178" y="4495"/>
                  </a:lnTo>
                  <a:lnTo>
                    <a:pt x="176" y="4507"/>
                  </a:lnTo>
                  <a:lnTo>
                    <a:pt x="174" y="4512"/>
                  </a:lnTo>
                  <a:lnTo>
                    <a:pt x="171" y="4515"/>
                  </a:lnTo>
                  <a:lnTo>
                    <a:pt x="169" y="4527"/>
                  </a:lnTo>
                  <a:lnTo>
                    <a:pt x="166" y="4537"/>
                  </a:lnTo>
                  <a:lnTo>
                    <a:pt x="157" y="4556"/>
                  </a:lnTo>
                  <a:lnTo>
                    <a:pt x="155" y="4561"/>
                  </a:lnTo>
                  <a:lnTo>
                    <a:pt x="154" y="4565"/>
                  </a:lnTo>
                  <a:lnTo>
                    <a:pt x="147" y="4570"/>
                  </a:lnTo>
                  <a:lnTo>
                    <a:pt x="140" y="4575"/>
                  </a:lnTo>
                  <a:lnTo>
                    <a:pt x="138" y="4578"/>
                  </a:lnTo>
                  <a:lnTo>
                    <a:pt x="137" y="4583"/>
                  </a:lnTo>
                  <a:lnTo>
                    <a:pt x="126" y="4582"/>
                  </a:lnTo>
                  <a:lnTo>
                    <a:pt x="118" y="4582"/>
                  </a:lnTo>
                  <a:lnTo>
                    <a:pt x="104" y="4585"/>
                  </a:lnTo>
                  <a:lnTo>
                    <a:pt x="91" y="4588"/>
                  </a:lnTo>
                  <a:lnTo>
                    <a:pt x="75" y="4590"/>
                  </a:lnTo>
                  <a:lnTo>
                    <a:pt x="72" y="4585"/>
                  </a:lnTo>
                  <a:lnTo>
                    <a:pt x="68" y="4576"/>
                  </a:lnTo>
                  <a:lnTo>
                    <a:pt x="68" y="4559"/>
                  </a:lnTo>
                  <a:lnTo>
                    <a:pt x="68" y="4541"/>
                  </a:lnTo>
                  <a:lnTo>
                    <a:pt x="68" y="4522"/>
                  </a:lnTo>
                  <a:lnTo>
                    <a:pt x="65" y="4515"/>
                  </a:lnTo>
                  <a:lnTo>
                    <a:pt x="62" y="4508"/>
                  </a:lnTo>
                  <a:lnTo>
                    <a:pt x="62" y="4498"/>
                  </a:lnTo>
                  <a:lnTo>
                    <a:pt x="62" y="4488"/>
                  </a:lnTo>
                  <a:lnTo>
                    <a:pt x="55" y="4483"/>
                  </a:lnTo>
                  <a:lnTo>
                    <a:pt x="44" y="4481"/>
                  </a:lnTo>
                  <a:lnTo>
                    <a:pt x="32" y="4481"/>
                  </a:lnTo>
                  <a:lnTo>
                    <a:pt x="21" y="4481"/>
                  </a:lnTo>
                  <a:lnTo>
                    <a:pt x="19" y="4483"/>
                  </a:lnTo>
                  <a:lnTo>
                    <a:pt x="17" y="4484"/>
                  </a:lnTo>
                  <a:lnTo>
                    <a:pt x="14" y="4488"/>
                  </a:lnTo>
                  <a:lnTo>
                    <a:pt x="9" y="4490"/>
                  </a:lnTo>
                  <a:lnTo>
                    <a:pt x="7" y="4491"/>
                  </a:lnTo>
                  <a:lnTo>
                    <a:pt x="7" y="4495"/>
                  </a:lnTo>
                  <a:lnTo>
                    <a:pt x="7" y="4500"/>
                  </a:lnTo>
                  <a:lnTo>
                    <a:pt x="5" y="4503"/>
                  </a:lnTo>
                  <a:lnTo>
                    <a:pt x="3" y="4507"/>
                  </a:lnTo>
                  <a:lnTo>
                    <a:pt x="0" y="4508"/>
                  </a:lnTo>
                  <a:lnTo>
                    <a:pt x="0" y="4515"/>
                  </a:lnTo>
                  <a:lnTo>
                    <a:pt x="3" y="4522"/>
                  </a:lnTo>
                  <a:lnTo>
                    <a:pt x="9" y="4534"/>
                  </a:lnTo>
                  <a:lnTo>
                    <a:pt x="12" y="4548"/>
                  </a:lnTo>
                  <a:lnTo>
                    <a:pt x="14" y="4554"/>
                  </a:lnTo>
                  <a:lnTo>
                    <a:pt x="14" y="4563"/>
                  </a:lnTo>
                  <a:lnTo>
                    <a:pt x="19" y="4565"/>
                  </a:lnTo>
                  <a:lnTo>
                    <a:pt x="21" y="4566"/>
                  </a:lnTo>
                  <a:lnTo>
                    <a:pt x="21" y="4570"/>
                  </a:lnTo>
                  <a:lnTo>
                    <a:pt x="15" y="4568"/>
                  </a:lnTo>
                  <a:lnTo>
                    <a:pt x="14" y="4566"/>
                  </a:lnTo>
                  <a:lnTo>
                    <a:pt x="14" y="4563"/>
                  </a:lnTo>
                  <a:lnTo>
                    <a:pt x="9" y="4563"/>
                  </a:lnTo>
                  <a:lnTo>
                    <a:pt x="5" y="4565"/>
                  </a:lnTo>
                  <a:lnTo>
                    <a:pt x="2" y="4566"/>
                  </a:lnTo>
                  <a:lnTo>
                    <a:pt x="0" y="4570"/>
                  </a:lnTo>
                  <a:lnTo>
                    <a:pt x="0" y="4575"/>
                  </a:lnTo>
                  <a:lnTo>
                    <a:pt x="2" y="4578"/>
                  </a:lnTo>
                  <a:lnTo>
                    <a:pt x="3" y="4582"/>
                  </a:lnTo>
                  <a:lnTo>
                    <a:pt x="7" y="4583"/>
                  </a:lnTo>
                  <a:lnTo>
                    <a:pt x="7" y="4582"/>
                  </a:lnTo>
                  <a:lnTo>
                    <a:pt x="9" y="4580"/>
                  </a:lnTo>
                  <a:lnTo>
                    <a:pt x="10" y="4578"/>
                  </a:lnTo>
                  <a:lnTo>
                    <a:pt x="10" y="4580"/>
                  </a:lnTo>
                  <a:lnTo>
                    <a:pt x="7" y="4583"/>
                  </a:lnTo>
                  <a:lnTo>
                    <a:pt x="7" y="4588"/>
                  </a:lnTo>
                  <a:lnTo>
                    <a:pt x="9" y="4592"/>
                  </a:lnTo>
                  <a:lnTo>
                    <a:pt x="10" y="4595"/>
                  </a:lnTo>
                  <a:lnTo>
                    <a:pt x="14" y="4597"/>
                  </a:lnTo>
                  <a:lnTo>
                    <a:pt x="17" y="4597"/>
                  </a:lnTo>
                  <a:lnTo>
                    <a:pt x="19" y="4599"/>
                  </a:lnTo>
                  <a:lnTo>
                    <a:pt x="21" y="4604"/>
                  </a:lnTo>
                  <a:lnTo>
                    <a:pt x="21" y="4616"/>
                  </a:lnTo>
                  <a:lnTo>
                    <a:pt x="21" y="4628"/>
                  </a:lnTo>
                  <a:lnTo>
                    <a:pt x="19" y="4638"/>
                  </a:lnTo>
                  <a:lnTo>
                    <a:pt x="14" y="4645"/>
                  </a:lnTo>
                  <a:lnTo>
                    <a:pt x="19" y="4670"/>
                  </a:lnTo>
                  <a:lnTo>
                    <a:pt x="22" y="4682"/>
                  </a:lnTo>
                  <a:lnTo>
                    <a:pt x="27" y="4692"/>
                  </a:lnTo>
                  <a:lnTo>
                    <a:pt x="27" y="4703"/>
                  </a:lnTo>
                  <a:lnTo>
                    <a:pt x="27" y="4713"/>
                  </a:lnTo>
                  <a:lnTo>
                    <a:pt x="24" y="4720"/>
                  </a:lnTo>
                  <a:lnTo>
                    <a:pt x="21" y="4727"/>
                  </a:lnTo>
                  <a:lnTo>
                    <a:pt x="27" y="4740"/>
                  </a:lnTo>
                  <a:lnTo>
                    <a:pt x="34" y="4754"/>
                  </a:lnTo>
                  <a:lnTo>
                    <a:pt x="36" y="4762"/>
                  </a:lnTo>
                  <a:lnTo>
                    <a:pt x="34" y="4767"/>
                  </a:lnTo>
                  <a:lnTo>
                    <a:pt x="32" y="4773"/>
                  </a:lnTo>
                  <a:lnTo>
                    <a:pt x="29" y="4776"/>
                  </a:lnTo>
                  <a:lnTo>
                    <a:pt x="26" y="4779"/>
                  </a:lnTo>
                  <a:lnTo>
                    <a:pt x="22" y="4783"/>
                  </a:lnTo>
                  <a:lnTo>
                    <a:pt x="21" y="4788"/>
                  </a:lnTo>
                  <a:lnTo>
                    <a:pt x="21" y="4795"/>
                  </a:lnTo>
                  <a:lnTo>
                    <a:pt x="24" y="4800"/>
                  </a:lnTo>
                  <a:lnTo>
                    <a:pt x="26" y="4807"/>
                  </a:lnTo>
                  <a:lnTo>
                    <a:pt x="29" y="4812"/>
                  </a:lnTo>
                  <a:lnTo>
                    <a:pt x="31" y="4813"/>
                  </a:lnTo>
                  <a:lnTo>
                    <a:pt x="34" y="4815"/>
                  </a:lnTo>
                  <a:lnTo>
                    <a:pt x="39" y="4819"/>
                  </a:lnTo>
                  <a:lnTo>
                    <a:pt x="46" y="4820"/>
                  </a:lnTo>
                  <a:lnTo>
                    <a:pt x="53" y="4822"/>
                  </a:lnTo>
                  <a:lnTo>
                    <a:pt x="62" y="4822"/>
                  </a:lnTo>
                  <a:lnTo>
                    <a:pt x="62" y="4842"/>
                  </a:lnTo>
                  <a:lnTo>
                    <a:pt x="68" y="4842"/>
                  </a:lnTo>
                  <a:lnTo>
                    <a:pt x="73" y="4841"/>
                  </a:lnTo>
                  <a:lnTo>
                    <a:pt x="77" y="4837"/>
                  </a:lnTo>
                  <a:lnTo>
                    <a:pt x="80" y="4834"/>
                  </a:lnTo>
                  <a:lnTo>
                    <a:pt x="87" y="4827"/>
                  </a:lnTo>
                  <a:lnTo>
                    <a:pt x="91" y="4824"/>
                  </a:lnTo>
                  <a:lnTo>
                    <a:pt x="96" y="4822"/>
                  </a:lnTo>
                  <a:lnTo>
                    <a:pt x="97" y="4812"/>
                  </a:lnTo>
                  <a:lnTo>
                    <a:pt x="101" y="4803"/>
                  </a:lnTo>
                  <a:lnTo>
                    <a:pt x="103" y="4800"/>
                  </a:lnTo>
                  <a:lnTo>
                    <a:pt x="106" y="4796"/>
                  </a:lnTo>
                  <a:lnTo>
                    <a:pt x="109" y="4795"/>
                  </a:lnTo>
                  <a:lnTo>
                    <a:pt x="116" y="4795"/>
                  </a:lnTo>
                  <a:lnTo>
                    <a:pt x="114" y="4803"/>
                  </a:lnTo>
                  <a:lnTo>
                    <a:pt x="111" y="4810"/>
                  </a:lnTo>
                  <a:lnTo>
                    <a:pt x="106" y="4825"/>
                  </a:lnTo>
                  <a:lnTo>
                    <a:pt x="99" y="4839"/>
                  </a:lnTo>
                  <a:lnTo>
                    <a:pt x="97" y="4848"/>
                  </a:lnTo>
                  <a:lnTo>
                    <a:pt x="96" y="4856"/>
                  </a:lnTo>
                  <a:lnTo>
                    <a:pt x="97" y="4861"/>
                  </a:lnTo>
                  <a:lnTo>
                    <a:pt x="99" y="4865"/>
                  </a:lnTo>
                  <a:lnTo>
                    <a:pt x="103" y="4863"/>
                  </a:lnTo>
                  <a:lnTo>
                    <a:pt x="106" y="4861"/>
                  </a:lnTo>
                  <a:lnTo>
                    <a:pt x="114" y="4856"/>
                  </a:lnTo>
                  <a:lnTo>
                    <a:pt x="118" y="4854"/>
                  </a:lnTo>
                  <a:lnTo>
                    <a:pt x="123" y="4856"/>
                  </a:lnTo>
                  <a:lnTo>
                    <a:pt x="126" y="4849"/>
                  </a:lnTo>
                  <a:lnTo>
                    <a:pt x="132" y="4844"/>
                  </a:lnTo>
                  <a:lnTo>
                    <a:pt x="140" y="4842"/>
                  </a:lnTo>
                  <a:lnTo>
                    <a:pt x="150" y="4842"/>
                  </a:lnTo>
                  <a:lnTo>
                    <a:pt x="152" y="4851"/>
                  </a:lnTo>
                  <a:lnTo>
                    <a:pt x="154" y="4860"/>
                  </a:lnTo>
                  <a:lnTo>
                    <a:pt x="157" y="4865"/>
                  </a:lnTo>
                  <a:lnTo>
                    <a:pt x="164" y="4870"/>
                  </a:lnTo>
                  <a:lnTo>
                    <a:pt x="164" y="4918"/>
                  </a:lnTo>
                  <a:lnTo>
                    <a:pt x="161" y="4918"/>
                  </a:lnTo>
                  <a:lnTo>
                    <a:pt x="161" y="4919"/>
                  </a:lnTo>
                  <a:lnTo>
                    <a:pt x="159" y="4923"/>
                  </a:lnTo>
                  <a:lnTo>
                    <a:pt x="159" y="4928"/>
                  </a:lnTo>
                  <a:lnTo>
                    <a:pt x="157" y="4931"/>
                  </a:lnTo>
                  <a:lnTo>
                    <a:pt x="154" y="4931"/>
                  </a:lnTo>
                  <a:lnTo>
                    <a:pt x="150" y="4931"/>
                  </a:lnTo>
                  <a:lnTo>
                    <a:pt x="147" y="4931"/>
                  </a:lnTo>
                  <a:lnTo>
                    <a:pt x="144" y="4931"/>
                  </a:lnTo>
                  <a:lnTo>
                    <a:pt x="144" y="4979"/>
                  </a:lnTo>
                  <a:lnTo>
                    <a:pt x="142" y="4981"/>
                  </a:lnTo>
                  <a:lnTo>
                    <a:pt x="140" y="4983"/>
                  </a:lnTo>
                  <a:lnTo>
                    <a:pt x="137" y="4986"/>
                  </a:lnTo>
                  <a:lnTo>
                    <a:pt x="135" y="4991"/>
                  </a:lnTo>
                  <a:lnTo>
                    <a:pt x="133" y="4993"/>
                  </a:lnTo>
                  <a:lnTo>
                    <a:pt x="130" y="4993"/>
                  </a:lnTo>
                  <a:lnTo>
                    <a:pt x="132" y="5001"/>
                  </a:lnTo>
                  <a:lnTo>
                    <a:pt x="130" y="5010"/>
                  </a:lnTo>
                  <a:lnTo>
                    <a:pt x="128" y="5022"/>
                  </a:lnTo>
                  <a:lnTo>
                    <a:pt x="125" y="5034"/>
                  </a:lnTo>
                  <a:lnTo>
                    <a:pt x="123" y="5041"/>
                  </a:lnTo>
                  <a:lnTo>
                    <a:pt x="123" y="5047"/>
                  </a:lnTo>
                  <a:lnTo>
                    <a:pt x="125" y="5051"/>
                  </a:lnTo>
                  <a:lnTo>
                    <a:pt x="126" y="5052"/>
                  </a:lnTo>
                  <a:lnTo>
                    <a:pt x="133" y="5054"/>
                  </a:lnTo>
                  <a:lnTo>
                    <a:pt x="150" y="5054"/>
                  </a:lnTo>
                  <a:lnTo>
                    <a:pt x="152" y="5064"/>
                  </a:lnTo>
                  <a:lnTo>
                    <a:pt x="150" y="5070"/>
                  </a:lnTo>
                  <a:lnTo>
                    <a:pt x="147" y="5075"/>
                  </a:lnTo>
                  <a:lnTo>
                    <a:pt x="142" y="5078"/>
                  </a:lnTo>
                  <a:lnTo>
                    <a:pt x="138" y="5080"/>
                  </a:lnTo>
                  <a:lnTo>
                    <a:pt x="133" y="5083"/>
                  </a:lnTo>
                  <a:lnTo>
                    <a:pt x="130" y="5088"/>
                  </a:lnTo>
                  <a:lnTo>
                    <a:pt x="130" y="5095"/>
                  </a:lnTo>
                  <a:lnTo>
                    <a:pt x="132" y="5098"/>
                  </a:lnTo>
                  <a:lnTo>
                    <a:pt x="133" y="5100"/>
                  </a:lnTo>
                  <a:lnTo>
                    <a:pt x="140" y="5102"/>
                  </a:lnTo>
                  <a:lnTo>
                    <a:pt x="157" y="5102"/>
                  </a:lnTo>
                  <a:lnTo>
                    <a:pt x="155" y="5112"/>
                  </a:lnTo>
                  <a:lnTo>
                    <a:pt x="157" y="5119"/>
                  </a:lnTo>
                  <a:lnTo>
                    <a:pt x="159" y="5134"/>
                  </a:lnTo>
                  <a:lnTo>
                    <a:pt x="164" y="5146"/>
                  </a:lnTo>
                  <a:lnTo>
                    <a:pt x="171" y="5156"/>
                  </a:lnTo>
                  <a:lnTo>
                    <a:pt x="173" y="5170"/>
                  </a:lnTo>
                  <a:lnTo>
                    <a:pt x="171" y="5180"/>
                  </a:lnTo>
                  <a:lnTo>
                    <a:pt x="167" y="5201"/>
                  </a:lnTo>
                  <a:lnTo>
                    <a:pt x="164" y="5221"/>
                  </a:lnTo>
                  <a:lnTo>
                    <a:pt x="164" y="5233"/>
                  </a:lnTo>
                  <a:lnTo>
                    <a:pt x="164" y="5245"/>
                  </a:lnTo>
                  <a:lnTo>
                    <a:pt x="169" y="5257"/>
                  </a:lnTo>
                  <a:lnTo>
                    <a:pt x="173" y="5262"/>
                  </a:lnTo>
                  <a:lnTo>
                    <a:pt x="176" y="5267"/>
                  </a:lnTo>
                  <a:lnTo>
                    <a:pt x="181" y="5271"/>
                  </a:lnTo>
                  <a:lnTo>
                    <a:pt x="188" y="5272"/>
                  </a:lnTo>
                  <a:lnTo>
                    <a:pt x="195" y="5274"/>
                  </a:lnTo>
                  <a:lnTo>
                    <a:pt x="205" y="5272"/>
                  </a:lnTo>
                  <a:lnTo>
                    <a:pt x="205" y="5259"/>
                  </a:lnTo>
                  <a:lnTo>
                    <a:pt x="205" y="5252"/>
                  </a:lnTo>
                  <a:lnTo>
                    <a:pt x="207" y="5247"/>
                  </a:lnTo>
                  <a:lnTo>
                    <a:pt x="208" y="5243"/>
                  </a:lnTo>
                  <a:lnTo>
                    <a:pt x="213" y="5240"/>
                  </a:lnTo>
                  <a:lnTo>
                    <a:pt x="219" y="5238"/>
                  </a:lnTo>
                  <a:lnTo>
                    <a:pt x="225" y="5238"/>
                  </a:lnTo>
                  <a:lnTo>
                    <a:pt x="225" y="5243"/>
                  </a:lnTo>
                  <a:lnTo>
                    <a:pt x="225" y="5247"/>
                  </a:lnTo>
                  <a:lnTo>
                    <a:pt x="222" y="5254"/>
                  </a:lnTo>
                  <a:lnTo>
                    <a:pt x="219" y="5259"/>
                  </a:lnTo>
                  <a:lnTo>
                    <a:pt x="217" y="5262"/>
                  </a:lnTo>
                  <a:lnTo>
                    <a:pt x="217" y="5267"/>
                  </a:lnTo>
                  <a:lnTo>
                    <a:pt x="219" y="5272"/>
                  </a:lnTo>
                  <a:lnTo>
                    <a:pt x="220" y="5291"/>
                  </a:lnTo>
                  <a:lnTo>
                    <a:pt x="219" y="5310"/>
                  </a:lnTo>
                  <a:lnTo>
                    <a:pt x="219" y="5313"/>
                  </a:lnTo>
                  <a:lnTo>
                    <a:pt x="219" y="5327"/>
                  </a:lnTo>
                  <a:lnTo>
                    <a:pt x="219" y="5335"/>
                  </a:lnTo>
                  <a:lnTo>
                    <a:pt x="222" y="5341"/>
                  </a:lnTo>
                  <a:lnTo>
                    <a:pt x="227" y="5344"/>
                  </a:lnTo>
                  <a:lnTo>
                    <a:pt x="232" y="5347"/>
                  </a:lnTo>
                  <a:lnTo>
                    <a:pt x="236" y="5353"/>
                  </a:lnTo>
                  <a:lnTo>
                    <a:pt x="236" y="5356"/>
                  </a:lnTo>
                  <a:lnTo>
                    <a:pt x="239" y="5358"/>
                  </a:lnTo>
                  <a:lnTo>
                    <a:pt x="242" y="5361"/>
                  </a:lnTo>
                  <a:lnTo>
                    <a:pt x="242" y="5368"/>
                  </a:lnTo>
                  <a:lnTo>
                    <a:pt x="239" y="5388"/>
                  </a:lnTo>
                  <a:lnTo>
                    <a:pt x="241" y="5392"/>
                  </a:lnTo>
                  <a:lnTo>
                    <a:pt x="244" y="5400"/>
                  </a:lnTo>
                  <a:lnTo>
                    <a:pt x="246" y="5402"/>
                  </a:lnTo>
                  <a:lnTo>
                    <a:pt x="244" y="5409"/>
                  </a:lnTo>
                  <a:lnTo>
                    <a:pt x="246" y="5412"/>
                  </a:lnTo>
                  <a:lnTo>
                    <a:pt x="249" y="5416"/>
                  </a:lnTo>
                  <a:lnTo>
                    <a:pt x="253" y="5417"/>
                  </a:lnTo>
                  <a:lnTo>
                    <a:pt x="261" y="5421"/>
                  </a:lnTo>
                  <a:lnTo>
                    <a:pt x="265" y="5424"/>
                  </a:lnTo>
                  <a:lnTo>
                    <a:pt x="266" y="5429"/>
                  </a:lnTo>
                  <a:lnTo>
                    <a:pt x="266" y="5433"/>
                  </a:lnTo>
                  <a:lnTo>
                    <a:pt x="266" y="5441"/>
                  </a:lnTo>
                  <a:lnTo>
                    <a:pt x="266" y="5450"/>
                  </a:lnTo>
                  <a:lnTo>
                    <a:pt x="268" y="5455"/>
                  </a:lnTo>
                  <a:lnTo>
                    <a:pt x="270" y="5458"/>
                  </a:lnTo>
                  <a:lnTo>
                    <a:pt x="277" y="5464"/>
                  </a:lnTo>
                  <a:lnTo>
                    <a:pt x="294" y="5470"/>
                  </a:lnTo>
                  <a:lnTo>
                    <a:pt x="297" y="5470"/>
                  </a:lnTo>
                  <a:lnTo>
                    <a:pt x="300" y="5470"/>
                  </a:lnTo>
                  <a:lnTo>
                    <a:pt x="304" y="5470"/>
                  </a:lnTo>
                  <a:lnTo>
                    <a:pt x="307" y="5470"/>
                  </a:lnTo>
                  <a:lnTo>
                    <a:pt x="312" y="5479"/>
                  </a:lnTo>
                  <a:lnTo>
                    <a:pt x="316" y="5482"/>
                  </a:lnTo>
                  <a:lnTo>
                    <a:pt x="321" y="5484"/>
                  </a:lnTo>
                  <a:lnTo>
                    <a:pt x="321" y="5493"/>
                  </a:lnTo>
                  <a:lnTo>
                    <a:pt x="323" y="5501"/>
                  </a:lnTo>
                  <a:lnTo>
                    <a:pt x="328" y="5515"/>
                  </a:lnTo>
                  <a:lnTo>
                    <a:pt x="333" y="5528"/>
                  </a:lnTo>
                  <a:lnTo>
                    <a:pt x="334" y="5537"/>
                  </a:lnTo>
                  <a:lnTo>
                    <a:pt x="334" y="5545"/>
                  </a:lnTo>
                  <a:lnTo>
                    <a:pt x="350" y="5568"/>
                  </a:lnTo>
                  <a:lnTo>
                    <a:pt x="362" y="5593"/>
                  </a:lnTo>
                  <a:lnTo>
                    <a:pt x="365" y="5590"/>
                  </a:lnTo>
                  <a:lnTo>
                    <a:pt x="372" y="5588"/>
                  </a:lnTo>
                  <a:lnTo>
                    <a:pt x="386" y="5586"/>
                  </a:lnTo>
                  <a:lnTo>
                    <a:pt x="399" y="5588"/>
                  </a:lnTo>
                  <a:lnTo>
                    <a:pt x="404" y="5590"/>
                  </a:lnTo>
                  <a:lnTo>
                    <a:pt x="410" y="5593"/>
                  </a:lnTo>
                  <a:lnTo>
                    <a:pt x="410" y="5655"/>
                  </a:lnTo>
                  <a:lnTo>
                    <a:pt x="403" y="5658"/>
                  </a:lnTo>
                  <a:lnTo>
                    <a:pt x="398" y="5663"/>
                  </a:lnTo>
                  <a:lnTo>
                    <a:pt x="396" y="5672"/>
                  </a:lnTo>
                  <a:lnTo>
                    <a:pt x="396" y="5682"/>
                  </a:lnTo>
                  <a:lnTo>
                    <a:pt x="389" y="5682"/>
                  </a:lnTo>
                  <a:lnTo>
                    <a:pt x="384" y="5680"/>
                  </a:lnTo>
                  <a:lnTo>
                    <a:pt x="382" y="5675"/>
                  </a:lnTo>
                  <a:lnTo>
                    <a:pt x="379" y="5672"/>
                  </a:lnTo>
                  <a:lnTo>
                    <a:pt x="377" y="5667"/>
                  </a:lnTo>
                  <a:lnTo>
                    <a:pt x="374" y="5663"/>
                  </a:lnTo>
                  <a:lnTo>
                    <a:pt x="370" y="5660"/>
                  </a:lnTo>
                  <a:lnTo>
                    <a:pt x="362" y="5661"/>
                  </a:lnTo>
                  <a:lnTo>
                    <a:pt x="355" y="5663"/>
                  </a:lnTo>
                  <a:lnTo>
                    <a:pt x="350" y="5665"/>
                  </a:lnTo>
                  <a:lnTo>
                    <a:pt x="345" y="5667"/>
                  </a:lnTo>
                  <a:lnTo>
                    <a:pt x="340" y="5672"/>
                  </a:lnTo>
                  <a:lnTo>
                    <a:pt x="334" y="5680"/>
                  </a:lnTo>
                  <a:lnTo>
                    <a:pt x="328" y="5689"/>
                  </a:lnTo>
                  <a:lnTo>
                    <a:pt x="328" y="5690"/>
                  </a:lnTo>
                  <a:lnTo>
                    <a:pt x="340" y="5706"/>
                  </a:lnTo>
                  <a:lnTo>
                    <a:pt x="348" y="5719"/>
                  </a:lnTo>
                  <a:lnTo>
                    <a:pt x="352" y="5721"/>
                  </a:lnTo>
                  <a:lnTo>
                    <a:pt x="355" y="5723"/>
                  </a:lnTo>
                  <a:lnTo>
                    <a:pt x="355" y="5730"/>
                  </a:lnTo>
                  <a:lnTo>
                    <a:pt x="357" y="5736"/>
                  </a:lnTo>
                  <a:lnTo>
                    <a:pt x="363" y="5745"/>
                  </a:lnTo>
                  <a:lnTo>
                    <a:pt x="365" y="5750"/>
                  </a:lnTo>
                  <a:lnTo>
                    <a:pt x="369" y="5755"/>
                  </a:lnTo>
                  <a:lnTo>
                    <a:pt x="369" y="5762"/>
                  </a:lnTo>
                  <a:lnTo>
                    <a:pt x="369" y="5771"/>
                  </a:lnTo>
                  <a:lnTo>
                    <a:pt x="363" y="5769"/>
                  </a:lnTo>
                  <a:lnTo>
                    <a:pt x="360" y="5765"/>
                  </a:lnTo>
                  <a:lnTo>
                    <a:pt x="353" y="5759"/>
                  </a:lnTo>
                  <a:lnTo>
                    <a:pt x="350" y="5755"/>
                  </a:lnTo>
                  <a:lnTo>
                    <a:pt x="346" y="5752"/>
                  </a:lnTo>
                  <a:lnTo>
                    <a:pt x="341" y="5750"/>
                  </a:lnTo>
                  <a:lnTo>
                    <a:pt x="334" y="5750"/>
                  </a:lnTo>
                  <a:lnTo>
                    <a:pt x="333" y="5748"/>
                  </a:lnTo>
                  <a:lnTo>
                    <a:pt x="331" y="5747"/>
                  </a:lnTo>
                  <a:lnTo>
                    <a:pt x="328" y="5743"/>
                  </a:lnTo>
                  <a:lnTo>
                    <a:pt x="323" y="5742"/>
                  </a:lnTo>
                  <a:lnTo>
                    <a:pt x="321" y="5740"/>
                  </a:lnTo>
                  <a:lnTo>
                    <a:pt x="321" y="5736"/>
                  </a:lnTo>
                  <a:lnTo>
                    <a:pt x="312" y="5731"/>
                  </a:lnTo>
                  <a:lnTo>
                    <a:pt x="307" y="5730"/>
                  </a:lnTo>
                  <a:lnTo>
                    <a:pt x="300" y="5730"/>
                  </a:lnTo>
                  <a:lnTo>
                    <a:pt x="297" y="5731"/>
                  </a:lnTo>
                  <a:lnTo>
                    <a:pt x="295" y="5733"/>
                  </a:lnTo>
                  <a:lnTo>
                    <a:pt x="294" y="5740"/>
                  </a:lnTo>
                  <a:lnTo>
                    <a:pt x="294" y="5757"/>
                  </a:lnTo>
                  <a:lnTo>
                    <a:pt x="295" y="5759"/>
                  </a:lnTo>
                  <a:lnTo>
                    <a:pt x="297" y="5760"/>
                  </a:lnTo>
                  <a:lnTo>
                    <a:pt x="300" y="5764"/>
                  </a:lnTo>
                  <a:lnTo>
                    <a:pt x="306" y="5765"/>
                  </a:lnTo>
                  <a:lnTo>
                    <a:pt x="307" y="5767"/>
                  </a:lnTo>
                  <a:lnTo>
                    <a:pt x="307" y="5771"/>
                  </a:lnTo>
                  <a:lnTo>
                    <a:pt x="309" y="5779"/>
                  </a:lnTo>
                  <a:lnTo>
                    <a:pt x="311" y="5786"/>
                  </a:lnTo>
                  <a:lnTo>
                    <a:pt x="312" y="5789"/>
                  </a:lnTo>
                  <a:lnTo>
                    <a:pt x="311" y="5800"/>
                  </a:lnTo>
                  <a:lnTo>
                    <a:pt x="311" y="5810"/>
                  </a:lnTo>
                  <a:lnTo>
                    <a:pt x="314" y="5818"/>
                  </a:lnTo>
                  <a:lnTo>
                    <a:pt x="316" y="5820"/>
                  </a:lnTo>
                  <a:lnTo>
                    <a:pt x="319" y="5823"/>
                  </a:lnTo>
                  <a:lnTo>
                    <a:pt x="321" y="5827"/>
                  </a:lnTo>
                  <a:lnTo>
                    <a:pt x="323" y="5832"/>
                  </a:lnTo>
                  <a:lnTo>
                    <a:pt x="328" y="5835"/>
                  </a:lnTo>
                  <a:lnTo>
                    <a:pt x="333" y="5839"/>
                  </a:lnTo>
                  <a:lnTo>
                    <a:pt x="334" y="5842"/>
                  </a:lnTo>
                  <a:lnTo>
                    <a:pt x="334" y="5846"/>
                  </a:lnTo>
                  <a:lnTo>
                    <a:pt x="340" y="5847"/>
                  </a:lnTo>
                  <a:lnTo>
                    <a:pt x="343" y="5851"/>
                  </a:lnTo>
                  <a:lnTo>
                    <a:pt x="348" y="5859"/>
                  </a:lnTo>
                  <a:lnTo>
                    <a:pt x="353" y="5868"/>
                  </a:lnTo>
                  <a:lnTo>
                    <a:pt x="355" y="5880"/>
                  </a:lnTo>
                  <a:lnTo>
                    <a:pt x="360" y="5881"/>
                  </a:lnTo>
                  <a:lnTo>
                    <a:pt x="362" y="5883"/>
                  </a:lnTo>
                  <a:lnTo>
                    <a:pt x="362" y="5886"/>
                  </a:lnTo>
                  <a:lnTo>
                    <a:pt x="362" y="5893"/>
                  </a:lnTo>
                  <a:lnTo>
                    <a:pt x="365" y="5900"/>
                  </a:lnTo>
                  <a:lnTo>
                    <a:pt x="369" y="5905"/>
                  </a:lnTo>
                  <a:lnTo>
                    <a:pt x="369" y="5914"/>
                  </a:lnTo>
                  <a:lnTo>
                    <a:pt x="374" y="5915"/>
                  </a:lnTo>
                  <a:lnTo>
                    <a:pt x="375" y="5917"/>
                  </a:lnTo>
                  <a:lnTo>
                    <a:pt x="375" y="5921"/>
                  </a:lnTo>
                  <a:lnTo>
                    <a:pt x="375" y="5927"/>
                  </a:lnTo>
                  <a:lnTo>
                    <a:pt x="375" y="5934"/>
                  </a:lnTo>
                  <a:lnTo>
                    <a:pt x="377" y="5936"/>
                  </a:lnTo>
                  <a:lnTo>
                    <a:pt x="377" y="5939"/>
                  </a:lnTo>
                  <a:lnTo>
                    <a:pt x="381" y="5943"/>
                  </a:lnTo>
                  <a:lnTo>
                    <a:pt x="389" y="5948"/>
                  </a:lnTo>
                  <a:lnTo>
                    <a:pt x="394" y="5951"/>
                  </a:lnTo>
                  <a:lnTo>
                    <a:pt x="398" y="5955"/>
                  </a:lnTo>
                  <a:lnTo>
                    <a:pt x="399" y="5960"/>
                  </a:lnTo>
                  <a:lnTo>
                    <a:pt x="398" y="5967"/>
                  </a:lnTo>
                  <a:lnTo>
                    <a:pt x="399" y="5968"/>
                  </a:lnTo>
                  <a:lnTo>
                    <a:pt x="401" y="5972"/>
                  </a:lnTo>
                  <a:lnTo>
                    <a:pt x="403" y="5975"/>
                  </a:lnTo>
                  <a:lnTo>
                    <a:pt x="398" y="5975"/>
                  </a:lnTo>
                  <a:lnTo>
                    <a:pt x="394" y="5977"/>
                  </a:lnTo>
                  <a:lnTo>
                    <a:pt x="391" y="5979"/>
                  </a:lnTo>
                  <a:lnTo>
                    <a:pt x="389" y="5982"/>
                  </a:lnTo>
                  <a:lnTo>
                    <a:pt x="394" y="5991"/>
                  </a:lnTo>
                  <a:lnTo>
                    <a:pt x="398" y="5994"/>
                  </a:lnTo>
                  <a:lnTo>
                    <a:pt x="403" y="5996"/>
                  </a:lnTo>
                  <a:lnTo>
                    <a:pt x="408" y="5997"/>
                  </a:lnTo>
                  <a:lnTo>
                    <a:pt x="410" y="5999"/>
                  </a:lnTo>
                  <a:lnTo>
                    <a:pt x="410" y="6003"/>
                  </a:lnTo>
                  <a:lnTo>
                    <a:pt x="410" y="6006"/>
                  </a:lnTo>
                  <a:lnTo>
                    <a:pt x="411" y="6008"/>
                  </a:lnTo>
                  <a:lnTo>
                    <a:pt x="416" y="6009"/>
                  </a:lnTo>
                  <a:lnTo>
                    <a:pt x="430" y="6009"/>
                  </a:lnTo>
                  <a:lnTo>
                    <a:pt x="435" y="6011"/>
                  </a:lnTo>
                  <a:lnTo>
                    <a:pt x="437" y="6013"/>
                  </a:lnTo>
                  <a:lnTo>
                    <a:pt x="437" y="6016"/>
                  </a:lnTo>
                  <a:lnTo>
                    <a:pt x="437" y="6037"/>
                  </a:lnTo>
                  <a:lnTo>
                    <a:pt x="435" y="6042"/>
                  </a:lnTo>
                  <a:lnTo>
                    <a:pt x="433" y="6044"/>
                  </a:lnTo>
                  <a:lnTo>
                    <a:pt x="430" y="6044"/>
                  </a:lnTo>
                  <a:lnTo>
                    <a:pt x="425" y="6047"/>
                  </a:lnTo>
                  <a:lnTo>
                    <a:pt x="418" y="6049"/>
                  </a:lnTo>
                  <a:lnTo>
                    <a:pt x="413" y="6052"/>
                  </a:lnTo>
                  <a:lnTo>
                    <a:pt x="411" y="6054"/>
                  </a:lnTo>
                  <a:lnTo>
                    <a:pt x="410" y="6057"/>
                  </a:lnTo>
                  <a:lnTo>
                    <a:pt x="408" y="6059"/>
                  </a:lnTo>
                  <a:lnTo>
                    <a:pt x="406" y="6061"/>
                  </a:lnTo>
                  <a:lnTo>
                    <a:pt x="403" y="6064"/>
                  </a:lnTo>
                  <a:lnTo>
                    <a:pt x="401" y="6069"/>
                  </a:lnTo>
                  <a:lnTo>
                    <a:pt x="399" y="6071"/>
                  </a:lnTo>
                  <a:lnTo>
                    <a:pt x="396" y="6071"/>
                  </a:lnTo>
                  <a:lnTo>
                    <a:pt x="396" y="6088"/>
                  </a:lnTo>
                  <a:lnTo>
                    <a:pt x="398" y="6095"/>
                  </a:lnTo>
                  <a:lnTo>
                    <a:pt x="399" y="6096"/>
                  </a:lnTo>
                  <a:lnTo>
                    <a:pt x="403" y="6098"/>
                  </a:lnTo>
                  <a:lnTo>
                    <a:pt x="403" y="6102"/>
                  </a:lnTo>
                  <a:lnTo>
                    <a:pt x="404" y="6107"/>
                  </a:lnTo>
                  <a:lnTo>
                    <a:pt x="406" y="6112"/>
                  </a:lnTo>
                  <a:lnTo>
                    <a:pt x="408" y="6115"/>
                  </a:lnTo>
                  <a:lnTo>
                    <a:pt x="406" y="6117"/>
                  </a:lnTo>
                  <a:lnTo>
                    <a:pt x="403" y="6119"/>
                  </a:lnTo>
                  <a:lnTo>
                    <a:pt x="403" y="6127"/>
                  </a:lnTo>
                  <a:lnTo>
                    <a:pt x="399" y="6131"/>
                  </a:lnTo>
                  <a:lnTo>
                    <a:pt x="398" y="6132"/>
                  </a:lnTo>
                  <a:lnTo>
                    <a:pt x="392" y="6131"/>
                  </a:lnTo>
                  <a:lnTo>
                    <a:pt x="381" y="6125"/>
                  </a:lnTo>
                  <a:lnTo>
                    <a:pt x="375" y="6124"/>
                  </a:lnTo>
                  <a:lnTo>
                    <a:pt x="369" y="6125"/>
                  </a:lnTo>
                  <a:lnTo>
                    <a:pt x="372" y="6139"/>
                  </a:lnTo>
                  <a:lnTo>
                    <a:pt x="374" y="6146"/>
                  </a:lnTo>
                  <a:lnTo>
                    <a:pt x="377" y="6151"/>
                  </a:lnTo>
                  <a:lnTo>
                    <a:pt x="381" y="6156"/>
                  </a:lnTo>
                  <a:lnTo>
                    <a:pt x="386" y="6158"/>
                  </a:lnTo>
                  <a:lnTo>
                    <a:pt x="394" y="6160"/>
                  </a:lnTo>
                  <a:lnTo>
                    <a:pt x="403" y="6160"/>
                  </a:lnTo>
                  <a:lnTo>
                    <a:pt x="415" y="6160"/>
                  </a:lnTo>
                  <a:lnTo>
                    <a:pt x="425" y="6163"/>
                  </a:lnTo>
                  <a:lnTo>
                    <a:pt x="433" y="6166"/>
                  </a:lnTo>
                  <a:lnTo>
                    <a:pt x="444" y="6168"/>
                  </a:lnTo>
                  <a:lnTo>
                    <a:pt x="449" y="6168"/>
                  </a:lnTo>
                  <a:lnTo>
                    <a:pt x="450" y="6166"/>
                  </a:lnTo>
                  <a:lnTo>
                    <a:pt x="454" y="6166"/>
                  </a:lnTo>
                  <a:lnTo>
                    <a:pt x="459" y="6168"/>
                  </a:lnTo>
                  <a:lnTo>
                    <a:pt x="469" y="6177"/>
                  </a:lnTo>
                  <a:lnTo>
                    <a:pt x="473" y="6180"/>
                  </a:lnTo>
                  <a:lnTo>
                    <a:pt x="481" y="6180"/>
                  </a:lnTo>
                  <a:lnTo>
                    <a:pt x="488" y="6180"/>
                  </a:lnTo>
                  <a:lnTo>
                    <a:pt x="493" y="6182"/>
                  </a:lnTo>
                  <a:lnTo>
                    <a:pt x="496" y="6187"/>
                  </a:lnTo>
                  <a:lnTo>
                    <a:pt x="500" y="6187"/>
                  </a:lnTo>
                  <a:lnTo>
                    <a:pt x="507" y="6187"/>
                  </a:lnTo>
                  <a:lnTo>
                    <a:pt x="517" y="6187"/>
                  </a:lnTo>
                  <a:lnTo>
                    <a:pt x="525" y="6187"/>
                  </a:lnTo>
                  <a:lnTo>
                    <a:pt x="532" y="6187"/>
                  </a:lnTo>
                  <a:lnTo>
                    <a:pt x="534" y="6182"/>
                  </a:lnTo>
                  <a:lnTo>
                    <a:pt x="536" y="6180"/>
                  </a:lnTo>
                  <a:lnTo>
                    <a:pt x="539" y="6180"/>
                  </a:lnTo>
                  <a:lnTo>
                    <a:pt x="544" y="6178"/>
                  </a:lnTo>
                  <a:lnTo>
                    <a:pt x="549" y="6173"/>
                  </a:lnTo>
                  <a:lnTo>
                    <a:pt x="553" y="6170"/>
                  </a:lnTo>
                  <a:lnTo>
                    <a:pt x="558" y="6166"/>
                  </a:lnTo>
                  <a:lnTo>
                    <a:pt x="560" y="6166"/>
                  </a:lnTo>
                  <a:lnTo>
                    <a:pt x="566" y="6168"/>
                  </a:lnTo>
                  <a:lnTo>
                    <a:pt x="572" y="6168"/>
                  </a:lnTo>
                  <a:lnTo>
                    <a:pt x="577" y="6166"/>
                  </a:lnTo>
                  <a:lnTo>
                    <a:pt x="580" y="6165"/>
                  </a:lnTo>
                  <a:lnTo>
                    <a:pt x="589" y="6158"/>
                  </a:lnTo>
                  <a:lnTo>
                    <a:pt x="594" y="6153"/>
                  </a:lnTo>
                  <a:lnTo>
                    <a:pt x="597" y="6151"/>
                  </a:lnTo>
                  <a:lnTo>
                    <a:pt x="604" y="6148"/>
                  </a:lnTo>
                  <a:lnTo>
                    <a:pt x="613" y="6146"/>
                  </a:lnTo>
                  <a:lnTo>
                    <a:pt x="623" y="6146"/>
                  </a:lnTo>
                  <a:lnTo>
                    <a:pt x="635" y="6146"/>
                  </a:lnTo>
                  <a:lnTo>
                    <a:pt x="642" y="6146"/>
                  </a:lnTo>
                  <a:lnTo>
                    <a:pt x="648" y="6146"/>
                  </a:lnTo>
                  <a:lnTo>
                    <a:pt x="654" y="6144"/>
                  </a:lnTo>
                  <a:lnTo>
                    <a:pt x="655" y="6139"/>
                  </a:lnTo>
                  <a:lnTo>
                    <a:pt x="666" y="6142"/>
                  </a:lnTo>
                  <a:lnTo>
                    <a:pt x="672" y="6149"/>
                  </a:lnTo>
                  <a:lnTo>
                    <a:pt x="681" y="6154"/>
                  </a:lnTo>
                  <a:lnTo>
                    <a:pt x="689" y="6160"/>
                  </a:lnTo>
                  <a:lnTo>
                    <a:pt x="698" y="6160"/>
                  </a:lnTo>
                  <a:lnTo>
                    <a:pt x="705" y="6161"/>
                  </a:lnTo>
                  <a:lnTo>
                    <a:pt x="710" y="6165"/>
                  </a:lnTo>
                  <a:lnTo>
                    <a:pt x="717" y="6166"/>
                  </a:lnTo>
                  <a:lnTo>
                    <a:pt x="727" y="6163"/>
                  </a:lnTo>
                  <a:lnTo>
                    <a:pt x="737" y="6160"/>
                  </a:lnTo>
                  <a:lnTo>
                    <a:pt x="746" y="6154"/>
                  </a:lnTo>
                  <a:lnTo>
                    <a:pt x="752" y="6148"/>
                  </a:lnTo>
                  <a:lnTo>
                    <a:pt x="759" y="6141"/>
                  </a:lnTo>
                  <a:lnTo>
                    <a:pt x="764" y="6132"/>
                  </a:lnTo>
                  <a:lnTo>
                    <a:pt x="768" y="6122"/>
                  </a:lnTo>
                  <a:lnTo>
                    <a:pt x="771" y="6112"/>
                  </a:lnTo>
                  <a:lnTo>
                    <a:pt x="776" y="6108"/>
                  </a:lnTo>
                  <a:lnTo>
                    <a:pt x="781" y="6105"/>
                  </a:lnTo>
                  <a:lnTo>
                    <a:pt x="783" y="6100"/>
                  </a:lnTo>
                  <a:lnTo>
                    <a:pt x="785" y="6091"/>
                  </a:lnTo>
                  <a:lnTo>
                    <a:pt x="785" y="6081"/>
                  </a:lnTo>
                  <a:lnTo>
                    <a:pt x="785" y="6071"/>
                  </a:lnTo>
                  <a:lnTo>
                    <a:pt x="781" y="6064"/>
                  </a:lnTo>
                  <a:lnTo>
                    <a:pt x="778" y="6057"/>
                  </a:lnTo>
                  <a:lnTo>
                    <a:pt x="775" y="6057"/>
                  </a:lnTo>
                  <a:lnTo>
                    <a:pt x="773" y="6056"/>
                  </a:lnTo>
                  <a:lnTo>
                    <a:pt x="773" y="6052"/>
                  </a:lnTo>
                  <a:lnTo>
                    <a:pt x="775" y="6047"/>
                  </a:lnTo>
                  <a:lnTo>
                    <a:pt x="773" y="6042"/>
                  </a:lnTo>
                  <a:lnTo>
                    <a:pt x="771" y="6038"/>
                  </a:lnTo>
                  <a:lnTo>
                    <a:pt x="768" y="6037"/>
                  </a:lnTo>
                  <a:lnTo>
                    <a:pt x="761" y="6030"/>
                  </a:lnTo>
                  <a:lnTo>
                    <a:pt x="758" y="6025"/>
                  </a:lnTo>
                  <a:lnTo>
                    <a:pt x="756" y="6020"/>
                  </a:lnTo>
                  <a:lnTo>
                    <a:pt x="754" y="6018"/>
                  </a:lnTo>
                  <a:lnTo>
                    <a:pt x="749" y="6011"/>
                  </a:lnTo>
                  <a:lnTo>
                    <a:pt x="746" y="6008"/>
                  </a:lnTo>
                  <a:lnTo>
                    <a:pt x="744" y="6003"/>
                  </a:lnTo>
                  <a:lnTo>
                    <a:pt x="744" y="5991"/>
                  </a:lnTo>
                  <a:lnTo>
                    <a:pt x="744" y="5979"/>
                  </a:lnTo>
                  <a:lnTo>
                    <a:pt x="746" y="5970"/>
                  </a:lnTo>
                  <a:lnTo>
                    <a:pt x="749" y="5960"/>
                  </a:lnTo>
                  <a:lnTo>
                    <a:pt x="756" y="5943"/>
                  </a:lnTo>
                  <a:lnTo>
                    <a:pt x="764" y="5927"/>
                  </a:lnTo>
                  <a:lnTo>
                    <a:pt x="764" y="5924"/>
                  </a:lnTo>
                  <a:lnTo>
                    <a:pt x="766" y="5921"/>
                  </a:lnTo>
                  <a:lnTo>
                    <a:pt x="768" y="5917"/>
                  </a:lnTo>
                  <a:lnTo>
                    <a:pt x="776" y="5912"/>
                  </a:lnTo>
                  <a:lnTo>
                    <a:pt x="785" y="5909"/>
                  </a:lnTo>
                  <a:lnTo>
                    <a:pt x="787" y="5905"/>
                  </a:lnTo>
                  <a:lnTo>
                    <a:pt x="788" y="5900"/>
                  </a:lnTo>
                  <a:lnTo>
                    <a:pt x="792" y="5898"/>
                  </a:lnTo>
                  <a:lnTo>
                    <a:pt x="799" y="5886"/>
                  </a:lnTo>
                  <a:lnTo>
                    <a:pt x="809" y="5886"/>
                  </a:lnTo>
                  <a:lnTo>
                    <a:pt x="812" y="5885"/>
                  </a:lnTo>
                  <a:lnTo>
                    <a:pt x="814" y="5883"/>
                  </a:lnTo>
                  <a:lnTo>
                    <a:pt x="817" y="5880"/>
                  </a:lnTo>
                  <a:lnTo>
                    <a:pt x="819" y="5876"/>
                  </a:lnTo>
                  <a:lnTo>
                    <a:pt x="819" y="5866"/>
                  </a:lnTo>
                  <a:lnTo>
                    <a:pt x="824" y="5866"/>
                  </a:lnTo>
                  <a:lnTo>
                    <a:pt x="828" y="5868"/>
                  </a:lnTo>
                  <a:lnTo>
                    <a:pt x="831" y="5869"/>
                  </a:lnTo>
                  <a:lnTo>
                    <a:pt x="833" y="5873"/>
                  </a:lnTo>
                  <a:lnTo>
                    <a:pt x="838" y="5875"/>
                  </a:lnTo>
                  <a:lnTo>
                    <a:pt x="839" y="5876"/>
                  </a:lnTo>
                  <a:lnTo>
                    <a:pt x="839" y="5880"/>
                  </a:lnTo>
                  <a:lnTo>
                    <a:pt x="843" y="5881"/>
                  </a:lnTo>
                  <a:lnTo>
                    <a:pt x="846" y="5883"/>
                  </a:lnTo>
                  <a:lnTo>
                    <a:pt x="848" y="5886"/>
                  </a:lnTo>
                  <a:lnTo>
                    <a:pt x="853" y="5886"/>
                  </a:lnTo>
                  <a:lnTo>
                    <a:pt x="860" y="5886"/>
                  </a:lnTo>
                  <a:lnTo>
                    <a:pt x="865" y="5883"/>
                  </a:lnTo>
                  <a:lnTo>
                    <a:pt x="868" y="5880"/>
                  </a:lnTo>
                  <a:lnTo>
                    <a:pt x="872" y="5876"/>
                  </a:lnTo>
                  <a:lnTo>
                    <a:pt x="877" y="5866"/>
                  </a:lnTo>
                  <a:lnTo>
                    <a:pt x="882" y="5863"/>
                  </a:lnTo>
                  <a:lnTo>
                    <a:pt x="887" y="5859"/>
                  </a:lnTo>
                  <a:lnTo>
                    <a:pt x="887" y="5856"/>
                  </a:lnTo>
                  <a:lnTo>
                    <a:pt x="887" y="5852"/>
                  </a:lnTo>
                  <a:lnTo>
                    <a:pt x="887" y="5849"/>
                  </a:lnTo>
                  <a:lnTo>
                    <a:pt x="887" y="5846"/>
                  </a:lnTo>
                  <a:lnTo>
                    <a:pt x="884" y="5846"/>
                  </a:lnTo>
                  <a:lnTo>
                    <a:pt x="880" y="5846"/>
                  </a:lnTo>
                  <a:lnTo>
                    <a:pt x="880" y="5842"/>
                  </a:lnTo>
                  <a:lnTo>
                    <a:pt x="880" y="5839"/>
                  </a:lnTo>
                  <a:lnTo>
                    <a:pt x="877" y="5839"/>
                  </a:lnTo>
                  <a:lnTo>
                    <a:pt x="874" y="5839"/>
                  </a:lnTo>
                  <a:lnTo>
                    <a:pt x="874" y="5835"/>
                  </a:lnTo>
                  <a:lnTo>
                    <a:pt x="874" y="5832"/>
                  </a:lnTo>
                  <a:lnTo>
                    <a:pt x="874" y="5829"/>
                  </a:lnTo>
                  <a:lnTo>
                    <a:pt x="874" y="5825"/>
                  </a:lnTo>
                  <a:lnTo>
                    <a:pt x="868" y="5823"/>
                  </a:lnTo>
                  <a:lnTo>
                    <a:pt x="867" y="5822"/>
                  </a:lnTo>
                  <a:lnTo>
                    <a:pt x="867" y="5818"/>
                  </a:lnTo>
                  <a:lnTo>
                    <a:pt x="863" y="5818"/>
                  </a:lnTo>
                  <a:lnTo>
                    <a:pt x="862" y="5815"/>
                  </a:lnTo>
                  <a:lnTo>
                    <a:pt x="863" y="5813"/>
                  </a:lnTo>
                  <a:lnTo>
                    <a:pt x="867" y="5811"/>
                  </a:lnTo>
                  <a:lnTo>
                    <a:pt x="872" y="5815"/>
                  </a:lnTo>
                  <a:lnTo>
                    <a:pt x="879" y="5817"/>
                  </a:lnTo>
                  <a:lnTo>
                    <a:pt x="885" y="5818"/>
                  </a:lnTo>
                  <a:lnTo>
                    <a:pt x="894" y="5818"/>
                  </a:lnTo>
                  <a:lnTo>
                    <a:pt x="901" y="5818"/>
                  </a:lnTo>
                  <a:lnTo>
                    <a:pt x="906" y="5818"/>
                  </a:lnTo>
                  <a:lnTo>
                    <a:pt x="908" y="5815"/>
                  </a:lnTo>
                  <a:lnTo>
                    <a:pt x="911" y="5811"/>
                  </a:lnTo>
                  <a:lnTo>
                    <a:pt x="913" y="5808"/>
                  </a:lnTo>
                  <a:lnTo>
                    <a:pt x="916" y="5805"/>
                  </a:lnTo>
                  <a:lnTo>
                    <a:pt x="921" y="5805"/>
                  </a:lnTo>
                  <a:lnTo>
                    <a:pt x="928" y="5805"/>
                  </a:lnTo>
                  <a:lnTo>
                    <a:pt x="930" y="5808"/>
                  </a:lnTo>
                  <a:lnTo>
                    <a:pt x="932" y="5810"/>
                  </a:lnTo>
                  <a:lnTo>
                    <a:pt x="933" y="5808"/>
                  </a:lnTo>
                  <a:lnTo>
                    <a:pt x="935" y="5805"/>
                  </a:lnTo>
                  <a:lnTo>
                    <a:pt x="942" y="5806"/>
                  </a:lnTo>
                  <a:lnTo>
                    <a:pt x="949" y="5808"/>
                  </a:lnTo>
                  <a:lnTo>
                    <a:pt x="954" y="5811"/>
                  </a:lnTo>
                  <a:lnTo>
                    <a:pt x="962" y="5811"/>
                  </a:lnTo>
                  <a:lnTo>
                    <a:pt x="969" y="5811"/>
                  </a:lnTo>
                  <a:lnTo>
                    <a:pt x="976" y="5811"/>
                  </a:lnTo>
                  <a:lnTo>
                    <a:pt x="981" y="5810"/>
                  </a:lnTo>
                  <a:lnTo>
                    <a:pt x="983" y="5805"/>
                  </a:lnTo>
                  <a:lnTo>
                    <a:pt x="988" y="5808"/>
                  </a:lnTo>
                  <a:lnTo>
                    <a:pt x="993" y="5811"/>
                  </a:lnTo>
                  <a:lnTo>
                    <a:pt x="996" y="5817"/>
                  </a:lnTo>
                  <a:lnTo>
                    <a:pt x="1003" y="5818"/>
                  </a:lnTo>
                  <a:lnTo>
                    <a:pt x="1015" y="5815"/>
                  </a:lnTo>
                  <a:lnTo>
                    <a:pt x="1032" y="5811"/>
                  </a:lnTo>
                  <a:lnTo>
                    <a:pt x="1039" y="5810"/>
                  </a:lnTo>
                  <a:lnTo>
                    <a:pt x="1046" y="5811"/>
                  </a:lnTo>
                  <a:lnTo>
                    <a:pt x="1047" y="5813"/>
                  </a:lnTo>
                  <a:lnTo>
                    <a:pt x="1049" y="5817"/>
                  </a:lnTo>
                  <a:lnTo>
                    <a:pt x="1051" y="5825"/>
                  </a:lnTo>
                  <a:lnTo>
                    <a:pt x="1054" y="5827"/>
                  </a:lnTo>
                  <a:lnTo>
                    <a:pt x="1058" y="5829"/>
                  </a:lnTo>
                  <a:lnTo>
                    <a:pt x="1065" y="5835"/>
                  </a:lnTo>
                  <a:lnTo>
                    <a:pt x="1068" y="5837"/>
                  </a:lnTo>
                  <a:lnTo>
                    <a:pt x="1071" y="5839"/>
                  </a:lnTo>
                  <a:lnTo>
                    <a:pt x="1078" y="5840"/>
                  </a:lnTo>
                  <a:lnTo>
                    <a:pt x="1085" y="5839"/>
                  </a:lnTo>
                  <a:lnTo>
                    <a:pt x="1085" y="5834"/>
                  </a:lnTo>
                  <a:lnTo>
                    <a:pt x="1087" y="5830"/>
                  </a:lnTo>
                  <a:lnTo>
                    <a:pt x="1088" y="5827"/>
                  </a:lnTo>
                  <a:lnTo>
                    <a:pt x="1092" y="5825"/>
                  </a:lnTo>
                  <a:lnTo>
                    <a:pt x="1094" y="5818"/>
                  </a:lnTo>
                  <a:lnTo>
                    <a:pt x="1092" y="5815"/>
                  </a:lnTo>
                  <a:lnTo>
                    <a:pt x="1088" y="5813"/>
                  </a:lnTo>
                  <a:lnTo>
                    <a:pt x="1085" y="5811"/>
                  </a:lnTo>
                  <a:lnTo>
                    <a:pt x="1075" y="5811"/>
                  </a:lnTo>
                  <a:lnTo>
                    <a:pt x="1071" y="5810"/>
                  </a:lnTo>
                  <a:lnTo>
                    <a:pt x="1071" y="5805"/>
                  </a:lnTo>
                  <a:lnTo>
                    <a:pt x="1068" y="5805"/>
                  </a:lnTo>
                  <a:lnTo>
                    <a:pt x="1066" y="5801"/>
                  </a:lnTo>
                  <a:lnTo>
                    <a:pt x="1068" y="5800"/>
                  </a:lnTo>
                  <a:lnTo>
                    <a:pt x="1071" y="5798"/>
                  </a:lnTo>
                  <a:lnTo>
                    <a:pt x="1078" y="5798"/>
                  </a:lnTo>
                  <a:lnTo>
                    <a:pt x="1085" y="5796"/>
                  </a:lnTo>
                  <a:lnTo>
                    <a:pt x="1090" y="5798"/>
                  </a:lnTo>
                  <a:lnTo>
                    <a:pt x="1094" y="5801"/>
                  </a:lnTo>
                  <a:lnTo>
                    <a:pt x="1095" y="5805"/>
                  </a:lnTo>
                  <a:lnTo>
                    <a:pt x="1099" y="5813"/>
                  </a:lnTo>
                  <a:lnTo>
                    <a:pt x="1102" y="5817"/>
                  </a:lnTo>
                  <a:lnTo>
                    <a:pt x="1105" y="5818"/>
                  </a:lnTo>
                  <a:lnTo>
                    <a:pt x="1107" y="5820"/>
                  </a:lnTo>
                  <a:lnTo>
                    <a:pt x="1109" y="5822"/>
                  </a:lnTo>
                  <a:lnTo>
                    <a:pt x="1112" y="5825"/>
                  </a:lnTo>
                  <a:lnTo>
                    <a:pt x="1117" y="5827"/>
                  </a:lnTo>
                  <a:lnTo>
                    <a:pt x="1119" y="5829"/>
                  </a:lnTo>
                  <a:lnTo>
                    <a:pt x="1119" y="5832"/>
                  </a:lnTo>
                  <a:lnTo>
                    <a:pt x="1140" y="5832"/>
                  </a:lnTo>
                  <a:lnTo>
                    <a:pt x="1146" y="5832"/>
                  </a:lnTo>
                  <a:lnTo>
                    <a:pt x="1150" y="5829"/>
                  </a:lnTo>
                  <a:lnTo>
                    <a:pt x="1152" y="5825"/>
                  </a:lnTo>
                  <a:lnTo>
                    <a:pt x="1153" y="5818"/>
                  </a:lnTo>
                  <a:lnTo>
                    <a:pt x="1162" y="5813"/>
                  </a:lnTo>
                  <a:lnTo>
                    <a:pt x="1165" y="5810"/>
                  </a:lnTo>
                  <a:lnTo>
                    <a:pt x="1167" y="5805"/>
                  </a:lnTo>
                  <a:lnTo>
                    <a:pt x="1167" y="5801"/>
                  </a:lnTo>
                  <a:lnTo>
                    <a:pt x="1169" y="5800"/>
                  </a:lnTo>
                  <a:lnTo>
                    <a:pt x="1172" y="5800"/>
                  </a:lnTo>
                  <a:lnTo>
                    <a:pt x="1174" y="5798"/>
                  </a:lnTo>
                  <a:lnTo>
                    <a:pt x="1174" y="5794"/>
                  </a:lnTo>
                  <a:lnTo>
                    <a:pt x="1174" y="5791"/>
                  </a:lnTo>
                  <a:lnTo>
                    <a:pt x="1174" y="5788"/>
                  </a:lnTo>
                  <a:lnTo>
                    <a:pt x="1174" y="5784"/>
                  </a:lnTo>
                  <a:lnTo>
                    <a:pt x="1177" y="5782"/>
                  </a:lnTo>
                  <a:lnTo>
                    <a:pt x="1181" y="5781"/>
                  </a:lnTo>
                  <a:lnTo>
                    <a:pt x="1186" y="5779"/>
                  </a:lnTo>
                  <a:lnTo>
                    <a:pt x="1187" y="5777"/>
                  </a:lnTo>
                  <a:lnTo>
                    <a:pt x="1189" y="5771"/>
                  </a:lnTo>
                  <a:lnTo>
                    <a:pt x="1187" y="5764"/>
                  </a:lnTo>
                  <a:lnTo>
                    <a:pt x="1189" y="5759"/>
                  </a:lnTo>
                  <a:lnTo>
                    <a:pt x="1191" y="5757"/>
                  </a:lnTo>
                  <a:lnTo>
                    <a:pt x="1194" y="5757"/>
                  </a:lnTo>
                  <a:lnTo>
                    <a:pt x="1194" y="5743"/>
                  </a:lnTo>
                  <a:lnTo>
                    <a:pt x="1193" y="5735"/>
                  </a:lnTo>
                  <a:lnTo>
                    <a:pt x="1193" y="5730"/>
                  </a:lnTo>
                  <a:lnTo>
                    <a:pt x="1196" y="5719"/>
                  </a:lnTo>
                  <a:lnTo>
                    <a:pt x="1201" y="5709"/>
                  </a:lnTo>
                  <a:lnTo>
                    <a:pt x="1201" y="5702"/>
                  </a:lnTo>
                  <a:lnTo>
                    <a:pt x="1201" y="5696"/>
                  </a:lnTo>
                  <a:lnTo>
                    <a:pt x="1203" y="5690"/>
                  </a:lnTo>
                  <a:lnTo>
                    <a:pt x="1205" y="5689"/>
                  </a:lnTo>
                  <a:lnTo>
                    <a:pt x="1208" y="5689"/>
                  </a:lnTo>
                  <a:lnTo>
                    <a:pt x="1208" y="5661"/>
                  </a:lnTo>
                  <a:lnTo>
                    <a:pt x="1213" y="5660"/>
                  </a:lnTo>
                  <a:lnTo>
                    <a:pt x="1217" y="5656"/>
                  </a:lnTo>
                  <a:lnTo>
                    <a:pt x="1220" y="5653"/>
                  </a:lnTo>
                  <a:lnTo>
                    <a:pt x="1222" y="5648"/>
                  </a:lnTo>
                  <a:lnTo>
                    <a:pt x="1222" y="5641"/>
                  </a:lnTo>
                  <a:lnTo>
                    <a:pt x="1222" y="5634"/>
                  </a:lnTo>
                  <a:lnTo>
                    <a:pt x="1223" y="5629"/>
                  </a:lnTo>
                  <a:lnTo>
                    <a:pt x="1225" y="5627"/>
                  </a:lnTo>
                  <a:lnTo>
                    <a:pt x="1228" y="5627"/>
                  </a:lnTo>
                  <a:lnTo>
                    <a:pt x="1227" y="5620"/>
                  </a:lnTo>
                  <a:lnTo>
                    <a:pt x="1228" y="5615"/>
                  </a:lnTo>
                  <a:lnTo>
                    <a:pt x="1232" y="5607"/>
                  </a:lnTo>
                  <a:lnTo>
                    <a:pt x="1235" y="5598"/>
                  </a:lnTo>
                  <a:lnTo>
                    <a:pt x="1235" y="5593"/>
                  </a:lnTo>
                  <a:lnTo>
                    <a:pt x="1235" y="5586"/>
                  </a:lnTo>
                  <a:lnTo>
                    <a:pt x="1256" y="5586"/>
                  </a:lnTo>
                  <a:lnTo>
                    <a:pt x="1256" y="5532"/>
                  </a:lnTo>
                  <a:lnTo>
                    <a:pt x="1257" y="5530"/>
                  </a:lnTo>
                  <a:lnTo>
                    <a:pt x="1259" y="5528"/>
                  </a:lnTo>
                  <a:lnTo>
                    <a:pt x="1263" y="5525"/>
                  </a:lnTo>
                  <a:lnTo>
                    <a:pt x="1264" y="5520"/>
                  </a:lnTo>
                  <a:lnTo>
                    <a:pt x="1266" y="5518"/>
                  </a:lnTo>
                  <a:lnTo>
                    <a:pt x="1269" y="5518"/>
                  </a:lnTo>
                  <a:lnTo>
                    <a:pt x="1271" y="5515"/>
                  </a:lnTo>
                  <a:lnTo>
                    <a:pt x="1274" y="5513"/>
                  </a:lnTo>
                  <a:lnTo>
                    <a:pt x="1283" y="5511"/>
                  </a:lnTo>
                  <a:lnTo>
                    <a:pt x="1283" y="5506"/>
                  </a:lnTo>
                  <a:lnTo>
                    <a:pt x="1281" y="5503"/>
                  </a:lnTo>
                  <a:lnTo>
                    <a:pt x="1280" y="5499"/>
                  </a:lnTo>
                  <a:lnTo>
                    <a:pt x="1276" y="5498"/>
                  </a:lnTo>
                  <a:lnTo>
                    <a:pt x="1273" y="5498"/>
                  </a:lnTo>
                  <a:lnTo>
                    <a:pt x="1271" y="5494"/>
                  </a:lnTo>
                  <a:lnTo>
                    <a:pt x="1273" y="5493"/>
                  </a:lnTo>
                  <a:lnTo>
                    <a:pt x="1276" y="5491"/>
                  </a:lnTo>
                  <a:lnTo>
                    <a:pt x="1276" y="5450"/>
                  </a:lnTo>
                  <a:lnTo>
                    <a:pt x="1274" y="5445"/>
                  </a:lnTo>
                  <a:lnTo>
                    <a:pt x="1276" y="5440"/>
                  </a:lnTo>
                  <a:lnTo>
                    <a:pt x="1276" y="5429"/>
                  </a:lnTo>
                  <a:lnTo>
                    <a:pt x="1276" y="5424"/>
                  </a:lnTo>
                  <a:lnTo>
                    <a:pt x="1276" y="5419"/>
                  </a:lnTo>
                  <a:lnTo>
                    <a:pt x="1274" y="5416"/>
                  </a:lnTo>
                  <a:lnTo>
                    <a:pt x="1269" y="5416"/>
                  </a:lnTo>
                  <a:lnTo>
                    <a:pt x="1271" y="5409"/>
                  </a:lnTo>
                  <a:lnTo>
                    <a:pt x="1276" y="5405"/>
                  </a:lnTo>
                  <a:lnTo>
                    <a:pt x="1285" y="5397"/>
                  </a:lnTo>
                  <a:lnTo>
                    <a:pt x="1290" y="5393"/>
                  </a:lnTo>
                  <a:lnTo>
                    <a:pt x="1293" y="5388"/>
                  </a:lnTo>
                  <a:lnTo>
                    <a:pt x="1297" y="5383"/>
                  </a:lnTo>
                  <a:lnTo>
                    <a:pt x="1297" y="5375"/>
                  </a:lnTo>
                  <a:lnTo>
                    <a:pt x="1297" y="5361"/>
                  </a:lnTo>
                  <a:lnTo>
                    <a:pt x="1292" y="5359"/>
                  </a:lnTo>
                  <a:lnTo>
                    <a:pt x="1290" y="5358"/>
                  </a:lnTo>
                  <a:lnTo>
                    <a:pt x="1290" y="5354"/>
                  </a:lnTo>
                  <a:lnTo>
                    <a:pt x="1286" y="5349"/>
                  </a:lnTo>
                  <a:lnTo>
                    <a:pt x="1283" y="5344"/>
                  </a:lnTo>
                  <a:lnTo>
                    <a:pt x="1278" y="5341"/>
                  </a:lnTo>
                  <a:lnTo>
                    <a:pt x="1276" y="5334"/>
                  </a:lnTo>
                  <a:lnTo>
                    <a:pt x="1276" y="5327"/>
                  </a:lnTo>
                  <a:lnTo>
                    <a:pt x="1278" y="5322"/>
                  </a:lnTo>
                  <a:lnTo>
                    <a:pt x="1281" y="5318"/>
                  </a:lnTo>
                  <a:lnTo>
                    <a:pt x="1285" y="5315"/>
                  </a:lnTo>
                  <a:lnTo>
                    <a:pt x="1288" y="5312"/>
                  </a:lnTo>
                  <a:lnTo>
                    <a:pt x="1290" y="5307"/>
                  </a:lnTo>
                  <a:lnTo>
                    <a:pt x="1292" y="5301"/>
                  </a:lnTo>
                  <a:lnTo>
                    <a:pt x="1290" y="5293"/>
                  </a:lnTo>
                  <a:lnTo>
                    <a:pt x="1293" y="5284"/>
                  </a:lnTo>
                  <a:lnTo>
                    <a:pt x="1298" y="5278"/>
                  </a:lnTo>
                  <a:lnTo>
                    <a:pt x="1302" y="5269"/>
                  </a:lnTo>
                  <a:lnTo>
                    <a:pt x="1303" y="5264"/>
                  </a:lnTo>
                  <a:lnTo>
                    <a:pt x="1303" y="5259"/>
                  </a:lnTo>
                  <a:lnTo>
                    <a:pt x="1312" y="5243"/>
                  </a:lnTo>
                  <a:lnTo>
                    <a:pt x="1319" y="5226"/>
                  </a:lnTo>
                  <a:lnTo>
                    <a:pt x="1321" y="5218"/>
                  </a:lnTo>
                  <a:lnTo>
                    <a:pt x="1324" y="5208"/>
                  </a:lnTo>
                  <a:lnTo>
                    <a:pt x="1324" y="5196"/>
                  </a:lnTo>
                  <a:lnTo>
                    <a:pt x="1324" y="5184"/>
                  </a:lnTo>
                  <a:lnTo>
                    <a:pt x="1321" y="5179"/>
                  </a:lnTo>
                  <a:lnTo>
                    <a:pt x="1317" y="5174"/>
                  </a:lnTo>
                  <a:lnTo>
                    <a:pt x="1312" y="5170"/>
                  </a:lnTo>
                  <a:lnTo>
                    <a:pt x="1307" y="5167"/>
                  </a:lnTo>
                  <a:lnTo>
                    <a:pt x="1293" y="5163"/>
                  </a:lnTo>
                  <a:lnTo>
                    <a:pt x="1276" y="5163"/>
                  </a:lnTo>
                  <a:lnTo>
                    <a:pt x="1278" y="5162"/>
                  </a:lnTo>
                  <a:lnTo>
                    <a:pt x="1280" y="5160"/>
                  </a:lnTo>
                  <a:lnTo>
                    <a:pt x="1283" y="5156"/>
                  </a:lnTo>
                  <a:lnTo>
                    <a:pt x="1288" y="5155"/>
                  </a:lnTo>
                  <a:lnTo>
                    <a:pt x="1290" y="5153"/>
                  </a:lnTo>
                  <a:lnTo>
                    <a:pt x="1290" y="5150"/>
                  </a:lnTo>
                  <a:lnTo>
                    <a:pt x="1295" y="5150"/>
                  </a:lnTo>
                  <a:lnTo>
                    <a:pt x="1298" y="5151"/>
                  </a:lnTo>
                  <a:lnTo>
                    <a:pt x="1302" y="5153"/>
                  </a:lnTo>
                  <a:lnTo>
                    <a:pt x="1303" y="5156"/>
                  </a:lnTo>
                  <a:lnTo>
                    <a:pt x="1314" y="5156"/>
                  </a:lnTo>
                  <a:lnTo>
                    <a:pt x="1322" y="5155"/>
                  </a:lnTo>
                  <a:lnTo>
                    <a:pt x="1327" y="5150"/>
                  </a:lnTo>
                  <a:lnTo>
                    <a:pt x="1331" y="5143"/>
                  </a:lnTo>
                  <a:lnTo>
                    <a:pt x="1329" y="5139"/>
                  </a:lnTo>
                  <a:lnTo>
                    <a:pt x="1327" y="5138"/>
                  </a:lnTo>
                  <a:lnTo>
                    <a:pt x="1324" y="5138"/>
                  </a:lnTo>
                  <a:lnTo>
                    <a:pt x="1319" y="5139"/>
                  </a:lnTo>
                  <a:lnTo>
                    <a:pt x="1317" y="5141"/>
                  </a:lnTo>
                  <a:lnTo>
                    <a:pt x="1317" y="5143"/>
                  </a:lnTo>
                  <a:lnTo>
                    <a:pt x="1309" y="5138"/>
                  </a:lnTo>
                  <a:lnTo>
                    <a:pt x="1305" y="5134"/>
                  </a:lnTo>
                  <a:lnTo>
                    <a:pt x="1303" y="5129"/>
                  </a:lnTo>
                  <a:lnTo>
                    <a:pt x="1303" y="5102"/>
                  </a:lnTo>
                  <a:lnTo>
                    <a:pt x="1312" y="5102"/>
                  </a:lnTo>
                  <a:lnTo>
                    <a:pt x="1317" y="5098"/>
                  </a:lnTo>
                  <a:lnTo>
                    <a:pt x="1321" y="5095"/>
                  </a:lnTo>
                  <a:lnTo>
                    <a:pt x="1324" y="5088"/>
                  </a:lnTo>
                  <a:lnTo>
                    <a:pt x="1327" y="5075"/>
                  </a:lnTo>
                  <a:lnTo>
                    <a:pt x="1331" y="5061"/>
                  </a:lnTo>
                  <a:lnTo>
                    <a:pt x="1331" y="5058"/>
                  </a:lnTo>
                  <a:lnTo>
                    <a:pt x="1331" y="5056"/>
                  </a:lnTo>
                  <a:lnTo>
                    <a:pt x="1326" y="5054"/>
                  </a:lnTo>
                  <a:lnTo>
                    <a:pt x="1321" y="5054"/>
                  </a:lnTo>
                  <a:lnTo>
                    <a:pt x="1314" y="5054"/>
                  </a:lnTo>
                  <a:lnTo>
                    <a:pt x="1307" y="5056"/>
                  </a:lnTo>
                  <a:lnTo>
                    <a:pt x="1302" y="5054"/>
                  </a:lnTo>
                  <a:lnTo>
                    <a:pt x="1297" y="5052"/>
                  </a:lnTo>
                  <a:lnTo>
                    <a:pt x="1297" y="5051"/>
                  </a:lnTo>
                  <a:lnTo>
                    <a:pt x="1297" y="5047"/>
                  </a:lnTo>
                  <a:lnTo>
                    <a:pt x="1292" y="5047"/>
                  </a:lnTo>
                  <a:lnTo>
                    <a:pt x="1286" y="5047"/>
                  </a:lnTo>
                  <a:lnTo>
                    <a:pt x="1281" y="5042"/>
                  </a:lnTo>
                  <a:lnTo>
                    <a:pt x="1273" y="5039"/>
                  </a:lnTo>
                  <a:lnTo>
                    <a:pt x="1269" y="5039"/>
                  </a:lnTo>
                  <a:lnTo>
                    <a:pt x="1263" y="5041"/>
                  </a:lnTo>
                  <a:lnTo>
                    <a:pt x="1263" y="5039"/>
                  </a:lnTo>
                  <a:lnTo>
                    <a:pt x="1264" y="5037"/>
                  </a:lnTo>
                  <a:lnTo>
                    <a:pt x="1269" y="5035"/>
                  </a:lnTo>
                  <a:lnTo>
                    <a:pt x="1283" y="5034"/>
                  </a:lnTo>
                  <a:lnTo>
                    <a:pt x="1281" y="5029"/>
                  </a:lnTo>
                  <a:lnTo>
                    <a:pt x="1283" y="5023"/>
                  </a:lnTo>
                  <a:lnTo>
                    <a:pt x="1283" y="5013"/>
                  </a:lnTo>
                  <a:lnTo>
                    <a:pt x="1283" y="5008"/>
                  </a:lnTo>
                  <a:lnTo>
                    <a:pt x="1283" y="5003"/>
                  </a:lnTo>
                  <a:lnTo>
                    <a:pt x="1281" y="5000"/>
                  </a:lnTo>
                  <a:lnTo>
                    <a:pt x="1276" y="5000"/>
                  </a:lnTo>
                  <a:lnTo>
                    <a:pt x="1276" y="4996"/>
                  </a:lnTo>
                  <a:lnTo>
                    <a:pt x="1274" y="4993"/>
                  </a:lnTo>
                  <a:lnTo>
                    <a:pt x="1266" y="4988"/>
                  </a:lnTo>
                  <a:lnTo>
                    <a:pt x="1264" y="4984"/>
                  </a:lnTo>
                  <a:lnTo>
                    <a:pt x="1263" y="4983"/>
                  </a:lnTo>
                  <a:lnTo>
                    <a:pt x="1264" y="4981"/>
                  </a:lnTo>
                  <a:lnTo>
                    <a:pt x="1269" y="4979"/>
                  </a:lnTo>
                  <a:lnTo>
                    <a:pt x="1276" y="4977"/>
                  </a:lnTo>
                  <a:lnTo>
                    <a:pt x="1281" y="4979"/>
                  </a:lnTo>
                  <a:lnTo>
                    <a:pt x="1286" y="4981"/>
                  </a:lnTo>
                  <a:lnTo>
                    <a:pt x="1288" y="4984"/>
                  </a:lnTo>
                  <a:lnTo>
                    <a:pt x="1293" y="4991"/>
                  </a:lnTo>
                  <a:lnTo>
                    <a:pt x="1297" y="5000"/>
                  </a:lnTo>
                  <a:lnTo>
                    <a:pt x="1295" y="5006"/>
                  </a:lnTo>
                  <a:lnTo>
                    <a:pt x="1297" y="5010"/>
                  </a:lnTo>
                  <a:lnTo>
                    <a:pt x="1298" y="5013"/>
                  </a:lnTo>
                  <a:lnTo>
                    <a:pt x="1302" y="5015"/>
                  </a:lnTo>
                  <a:lnTo>
                    <a:pt x="1307" y="5020"/>
                  </a:lnTo>
                  <a:lnTo>
                    <a:pt x="1309" y="5023"/>
                  </a:lnTo>
                  <a:lnTo>
                    <a:pt x="1310" y="5027"/>
                  </a:lnTo>
                  <a:lnTo>
                    <a:pt x="1314" y="5025"/>
                  </a:lnTo>
                  <a:lnTo>
                    <a:pt x="1315" y="5022"/>
                  </a:lnTo>
                  <a:lnTo>
                    <a:pt x="1317" y="5013"/>
                  </a:lnTo>
                  <a:lnTo>
                    <a:pt x="1322" y="5013"/>
                  </a:lnTo>
                  <a:lnTo>
                    <a:pt x="1326" y="5012"/>
                  </a:lnTo>
                  <a:lnTo>
                    <a:pt x="1329" y="5010"/>
                  </a:lnTo>
                  <a:lnTo>
                    <a:pt x="1331" y="5006"/>
                  </a:lnTo>
                  <a:lnTo>
                    <a:pt x="1331" y="4965"/>
                  </a:lnTo>
                  <a:lnTo>
                    <a:pt x="1332" y="4962"/>
                  </a:lnTo>
                  <a:lnTo>
                    <a:pt x="1334" y="4959"/>
                  </a:lnTo>
                  <a:lnTo>
                    <a:pt x="1336" y="4957"/>
                  </a:lnTo>
                  <a:lnTo>
                    <a:pt x="1338" y="4952"/>
                  </a:lnTo>
                  <a:lnTo>
                    <a:pt x="1332" y="4943"/>
                  </a:lnTo>
                  <a:lnTo>
                    <a:pt x="1329" y="4933"/>
                  </a:lnTo>
                  <a:lnTo>
                    <a:pt x="1326" y="4930"/>
                  </a:lnTo>
                  <a:lnTo>
                    <a:pt x="1322" y="4926"/>
                  </a:lnTo>
                  <a:lnTo>
                    <a:pt x="1317" y="4924"/>
                  </a:lnTo>
                  <a:lnTo>
                    <a:pt x="1310" y="4924"/>
                  </a:lnTo>
                  <a:lnTo>
                    <a:pt x="1309" y="4923"/>
                  </a:lnTo>
                  <a:lnTo>
                    <a:pt x="1307" y="4921"/>
                  </a:lnTo>
                  <a:lnTo>
                    <a:pt x="1303" y="4918"/>
                  </a:lnTo>
                  <a:lnTo>
                    <a:pt x="1298" y="4916"/>
                  </a:lnTo>
                  <a:lnTo>
                    <a:pt x="1297" y="4914"/>
                  </a:lnTo>
                  <a:lnTo>
                    <a:pt x="1297" y="4911"/>
                  </a:lnTo>
                  <a:lnTo>
                    <a:pt x="1295" y="4907"/>
                  </a:lnTo>
                  <a:lnTo>
                    <a:pt x="1293" y="4904"/>
                  </a:lnTo>
                  <a:lnTo>
                    <a:pt x="1290" y="4902"/>
                  </a:lnTo>
                  <a:lnTo>
                    <a:pt x="1290" y="4897"/>
                  </a:lnTo>
                  <a:lnTo>
                    <a:pt x="1290" y="4889"/>
                  </a:lnTo>
                  <a:lnTo>
                    <a:pt x="1292" y="4885"/>
                  </a:lnTo>
                  <a:lnTo>
                    <a:pt x="1295" y="4885"/>
                  </a:lnTo>
                  <a:lnTo>
                    <a:pt x="1298" y="4887"/>
                  </a:lnTo>
                  <a:lnTo>
                    <a:pt x="1305" y="4895"/>
                  </a:lnTo>
                  <a:lnTo>
                    <a:pt x="1310" y="4904"/>
                  </a:lnTo>
                  <a:lnTo>
                    <a:pt x="1317" y="4904"/>
                  </a:lnTo>
                  <a:lnTo>
                    <a:pt x="1322" y="4906"/>
                  </a:lnTo>
                  <a:lnTo>
                    <a:pt x="1326" y="4909"/>
                  </a:lnTo>
                  <a:lnTo>
                    <a:pt x="1329" y="4913"/>
                  </a:lnTo>
                  <a:lnTo>
                    <a:pt x="1336" y="4919"/>
                  </a:lnTo>
                  <a:lnTo>
                    <a:pt x="1339" y="4923"/>
                  </a:lnTo>
                  <a:lnTo>
                    <a:pt x="1344" y="4924"/>
                  </a:lnTo>
                  <a:lnTo>
                    <a:pt x="1350" y="4916"/>
                  </a:lnTo>
                  <a:lnTo>
                    <a:pt x="1350" y="4911"/>
                  </a:lnTo>
                  <a:lnTo>
                    <a:pt x="1348" y="4904"/>
                  </a:lnTo>
                  <a:lnTo>
                    <a:pt x="1344" y="4897"/>
                  </a:lnTo>
                  <a:lnTo>
                    <a:pt x="1341" y="4892"/>
                  </a:lnTo>
                  <a:lnTo>
                    <a:pt x="1338" y="4887"/>
                  </a:lnTo>
                  <a:lnTo>
                    <a:pt x="1334" y="4883"/>
                  </a:lnTo>
                  <a:lnTo>
                    <a:pt x="1331" y="4877"/>
                  </a:lnTo>
                  <a:lnTo>
                    <a:pt x="1331" y="4870"/>
                  </a:lnTo>
                  <a:lnTo>
                    <a:pt x="1331" y="4863"/>
                  </a:lnTo>
                  <a:lnTo>
                    <a:pt x="1326" y="4854"/>
                  </a:lnTo>
                  <a:lnTo>
                    <a:pt x="1322" y="4842"/>
                  </a:lnTo>
                  <a:lnTo>
                    <a:pt x="1322" y="4837"/>
                  </a:lnTo>
                  <a:lnTo>
                    <a:pt x="1324" y="4829"/>
                  </a:lnTo>
                  <a:lnTo>
                    <a:pt x="1322" y="4825"/>
                  </a:lnTo>
                  <a:lnTo>
                    <a:pt x="1319" y="4824"/>
                  </a:lnTo>
                  <a:lnTo>
                    <a:pt x="1310" y="4822"/>
                  </a:lnTo>
                  <a:lnTo>
                    <a:pt x="1310" y="4788"/>
                  </a:lnTo>
                  <a:lnTo>
                    <a:pt x="1305" y="4785"/>
                  </a:lnTo>
                  <a:lnTo>
                    <a:pt x="1300" y="4781"/>
                  </a:lnTo>
                  <a:lnTo>
                    <a:pt x="1297" y="4776"/>
                  </a:lnTo>
                  <a:lnTo>
                    <a:pt x="1297" y="4767"/>
                  </a:lnTo>
                  <a:lnTo>
                    <a:pt x="1288" y="4766"/>
                  </a:lnTo>
                  <a:lnTo>
                    <a:pt x="1285" y="4764"/>
                  </a:lnTo>
                  <a:lnTo>
                    <a:pt x="1283" y="4761"/>
                  </a:lnTo>
                  <a:lnTo>
                    <a:pt x="1292" y="4762"/>
                  </a:lnTo>
                  <a:lnTo>
                    <a:pt x="1295" y="4764"/>
                  </a:lnTo>
                  <a:lnTo>
                    <a:pt x="1297" y="4767"/>
                  </a:lnTo>
                  <a:lnTo>
                    <a:pt x="1302" y="4771"/>
                  </a:lnTo>
                  <a:lnTo>
                    <a:pt x="1307" y="4774"/>
                  </a:lnTo>
                  <a:lnTo>
                    <a:pt x="1310" y="4779"/>
                  </a:lnTo>
                  <a:lnTo>
                    <a:pt x="1317" y="4781"/>
                  </a:lnTo>
                  <a:lnTo>
                    <a:pt x="1324" y="4781"/>
                  </a:lnTo>
                  <a:lnTo>
                    <a:pt x="1331" y="4779"/>
                  </a:lnTo>
                  <a:lnTo>
                    <a:pt x="1339" y="4773"/>
                  </a:lnTo>
                  <a:lnTo>
                    <a:pt x="1348" y="4766"/>
                  </a:lnTo>
                  <a:lnTo>
                    <a:pt x="1358" y="4761"/>
                  </a:lnTo>
                  <a:lnTo>
                    <a:pt x="1360" y="4756"/>
                  </a:lnTo>
                  <a:lnTo>
                    <a:pt x="1361" y="4754"/>
                  </a:lnTo>
                  <a:lnTo>
                    <a:pt x="1365" y="4754"/>
                  </a:lnTo>
                  <a:lnTo>
                    <a:pt x="1365" y="4747"/>
                  </a:lnTo>
                  <a:lnTo>
                    <a:pt x="1360" y="4745"/>
                  </a:lnTo>
                  <a:lnTo>
                    <a:pt x="1358" y="4744"/>
                  </a:lnTo>
                  <a:lnTo>
                    <a:pt x="1358" y="4740"/>
                  </a:lnTo>
                  <a:lnTo>
                    <a:pt x="1355" y="4733"/>
                  </a:lnTo>
                  <a:lnTo>
                    <a:pt x="1350" y="4727"/>
                  </a:lnTo>
                  <a:lnTo>
                    <a:pt x="1338" y="4716"/>
                  </a:lnTo>
                  <a:lnTo>
                    <a:pt x="1310" y="4699"/>
                  </a:lnTo>
                  <a:lnTo>
                    <a:pt x="1263" y="4699"/>
                  </a:lnTo>
                  <a:lnTo>
                    <a:pt x="1256" y="4699"/>
                  </a:lnTo>
                  <a:lnTo>
                    <a:pt x="1251" y="4698"/>
                  </a:lnTo>
                  <a:lnTo>
                    <a:pt x="1247" y="4694"/>
                  </a:lnTo>
                  <a:lnTo>
                    <a:pt x="1242" y="4692"/>
                  </a:lnTo>
                  <a:lnTo>
                    <a:pt x="1235" y="4691"/>
                  </a:lnTo>
                  <a:lnTo>
                    <a:pt x="1227" y="4692"/>
                  </a:lnTo>
                  <a:lnTo>
                    <a:pt x="1210" y="4694"/>
                  </a:lnTo>
                  <a:lnTo>
                    <a:pt x="1203" y="4692"/>
                  </a:lnTo>
                  <a:lnTo>
                    <a:pt x="1198" y="4691"/>
                  </a:lnTo>
                  <a:lnTo>
                    <a:pt x="1196" y="4689"/>
                  </a:lnTo>
                  <a:lnTo>
                    <a:pt x="1194" y="4687"/>
                  </a:lnTo>
                  <a:lnTo>
                    <a:pt x="1194" y="4679"/>
                  </a:lnTo>
                  <a:lnTo>
                    <a:pt x="1228" y="4682"/>
                  </a:lnTo>
                  <a:lnTo>
                    <a:pt x="1261" y="4687"/>
                  </a:lnTo>
                  <a:lnTo>
                    <a:pt x="1293" y="4692"/>
                  </a:lnTo>
                  <a:lnTo>
                    <a:pt x="1312" y="4692"/>
                  </a:lnTo>
                  <a:lnTo>
                    <a:pt x="1331" y="4692"/>
                  </a:lnTo>
                  <a:lnTo>
                    <a:pt x="1331" y="4696"/>
                  </a:lnTo>
                  <a:lnTo>
                    <a:pt x="1332" y="4698"/>
                  </a:lnTo>
                  <a:lnTo>
                    <a:pt x="1338" y="4699"/>
                  </a:lnTo>
                  <a:lnTo>
                    <a:pt x="1343" y="4701"/>
                  </a:lnTo>
                  <a:lnTo>
                    <a:pt x="1344" y="4703"/>
                  </a:lnTo>
                  <a:lnTo>
                    <a:pt x="1344" y="4706"/>
                  </a:lnTo>
                  <a:lnTo>
                    <a:pt x="1358" y="4706"/>
                  </a:lnTo>
                  <a:lnTo>
                    <a:pt x="1360" y="4703"/>
                  </a:lnTo>
                  <a:lnTo>
                    <a:pt x="1363" y="4701"/>
                  </a:lnTo>
                  <a:lnTo>
                    <a:pt x="1367" y="4699"/>
                  </a:lnTo>
                  <a:lnTo>
                    <a:pt x="1372" y="4699"/>
                  </a:lnTo>
                  <a:lnTo>
                    <a:pt x="1375" y="4698"/>
                  </a:lnTo>
                  <a:lnTo>
                    <a:pt x="1378" y="4696"/>
                  </a:lnTo>
                  <a:lnTo>
                    <a:pt x="1380" y="4694"/>
                  </a:lnTo>
                  <a:lnTo>
                    <a:pt x="1385" y="4692"/>
                  </a:lnTo>
                  <a:lnTo>
                    <a:pt x="1385" y="4686"/>
                  </a:lnTo>
                  <a:lnTo>
                    <a:pt x="1385" y="4680"/>
                  </a:lnTo>
                  <a:lnTo>
                    <a:pt x="1382" y="4679"/>
                  </a:lnTo>
                  <a:lnTo>
                    <a:pt x="1378" y="4675"/>
                  </a:lnTo>
                  <a:lnTo>
                    <a:pt x="1375" y="4674"/>
                  </a:lnTo>
                  <a:lnTo>
                    <a:pt x="1372" y="4670"/>
                  </a:lnTo>
                  <a:lnTo>
                    <a:pt x="1372" y="4665"/>
                  </a:lnTo>
                  <a:lnTo>
                    <a:pt x="1372" y="4658"/>
                  </a:lnTo>
                  <a:lnTo>
                    <a:pt x="1377" y="4658"/>
                  </a:lnTo>
                  <a:lnTo>
                    <a:pt x="1382" y="4660"/>
                  </a:lnTo>
                  <a:lnTo>
                    <a:pt x="1390" y="4663"/>
                  </a:lnTo>
                  <a:lnTo>
                    <a:pt x="1397" y="4669"/>
                  </a:lnTo>
                  <a:lnTo>
                    <a:pt x="1406" y="4672"/>
                  </a:lnTo>
                  <a:lnTo>
                    <a:pt x="1407" y="4665"/>
                  </a:lnTo>
                  <a:lnTo>
                    <a:pt x="1406" y="4660"/>
                  </a:lnTo>
                  <a:lnTo>
                    <a:pt x="1404" y="4655"/>
                  </a:lnTo>
                  <a:lnTo>
                    <a:pt x="1402" y="4652"/>
                  </a:lnTo>
                  <a:lnTo>
                    <a:pt x="1396" y="4646"/>
                  </a:lnTo>
                  <a:lnTo>
                    <a:pt x="1394" y="4643"/>
                  </a:lnTo>
                  <a:lnTo>
                    <a:pt x="1392" y="4638"/>
                  </a:lnTo>
                  <a:lnTo>
                    <a:pt x="1390" y="4634"/>
                  </a:lnTo>
                  <a:lnTo>
                    <a:pt x="1389" y="4631"/>
                  </a:lnTo>
                  <a:lnTo>
                    <a:pt x="1384" y="4626"/>
                  </a:lnTo>
                  <a:lnTo>
                    <a:pt x="1380" y="4624"/>
                  </a:lnTo>
                  <a:lnTo>
                    <a:pt x="1378" y="4621"/>
                  </a:lnTo>
                  <a:lnTo>
                    <a:pt x="1377" y="4617"/>
                  </a:lnTo>
                  <a:lnTo>
                    <a:pt x="1378" y="4611"/>
                  </a:lnTo>
                  <a:lnTo>
                    <a:pt x="1384" y="4614"/>
                  </a:lnTo>
                  <a:lnTo>
                    <a:pt x="1389" y="4617"/>
                  </a:lnTo>
                  <a:lnTo>
                    <a:pt x="1392" y="4623"/>
                  </a:lnTo>
                  <a:lnTo>
                    <a:pt x="1399" y="4624"/>
                  </a:lnTo>
                  <a:lnTo>
                    <a:pt x="1401" y="4626"/>
                  </a:lnTo>
                  <a:lnTo>
                    <a:pt x="1402" y="4628"/>
                  </a:lnTo>
                  <a:lnTo>
                    <a:pt x="1406" y="4631"/>
                  </a:lnTo>
                  <a:lnTo>
                    <a:pt x="1411" y="4633"/>
                  </a:lnTo>
                  <a:lnTo>
                    <a:pt x="1413" y="4634"/>
                  </a:lnTo>
                  <a:lnTo>
                    <a:pt x="1413" y="4638"/>
                  </a:lnTo>
                  <a:lnTo>
                    <a:pt x="1416" y="4636"/>
                  </a:lnTo>
                  <a:lnTo>
                    <a:pt x="1418" y="4633"/>
                  </a:lnTo>
                  <a:lnTo>
                    <a:pt x="1419" y="4624"/>
                  </a:lnTo>
                  <a:lnTo>
                    <a:pt x="1433" y="4624"/>
                  </a:lnTo>
                  <a:lnTo>
                    <a:pt x="1435" y="4628"/>
                  </a:lnTo>
                  <a:lnTo>
                    <a:pt x="1438" y="4629"/>
                  </a:lnTo>
                  <a:lnTo>
                    <a:pt x="1447" y="4631"/>
                  </a:lnTo>
                  <a:lnTo>
                    <a:pt x="1447" y="4634"/>
                  </a:lnTo>
                  <a:lnTo>
                    <a:pt x="1448" y="4636"/>
                  </a:lnTo>
                  <a:lnTo>
                    <a:pt x="1454" y="4638"/>
                  </a:lnTo>
                  <a:lnTo>
                    <a:pt x="1460" y="4638"/>
                  </a:lnTo>
                  <a:lnTo>
                    <a:pt x="1464" y="4640"/>
                  </a:lnTo>
                  <a:lnTo>
                    <a:pt x="1467" y="4643"/>
                  </a:lnTo>
                  <a:lnTo>
                    <a:pt x="1469" y="4646"/>
                  </a:lnTo>
                  <a:lnTo>
                    <a:pt x="1471" y="4652"/>
                  </a:lnTo>
                  <a:lnTo>
                    <a:pt x="1472" y="4655"/>
                  </a:lnTo>
                  <a:lnTo>
                    <a:pt x="1476" y="4658"/>
                  </a:lnTo>
                  <a:lnTo>
                    <a:pt x="1481" y="4658"/>
                  </a:lnTo>
                  <a:lnTo>
                    <a:pt x="1486" y="4657"/>
                  </a:lnTo>
                  <a:lnTo>
                    <a:pt x="1488" y="4655"/>
                  </a:lnTo>
                  <a:lnTo>
                    <a:pt x="1488" y="4652"/>
                  </a:lnTo>
                  <a:lnTo>
                    <a:pt x="1486" y="4646"/>
                  </a:lnTo>
                  <a:lnTo>
                    <a:pt x="1481" y="4640"/>
                  </a:lnTo>
                  <a:lnTo>
                    <a:pt x="1477" y="4638"/>
                  </a:lnTo>
                  <a:lnTo>
                    <a:pt x="1474" y="4638"/>
                  </a:lnTo>
                  <a:lnTo>
                    <a:pt x="1471" y="4633"/>
                  </a:lnTo>
                  <a:lnTo>
                    <a:pt x="1467" y="4628"/>
                  </a:lnTo>
                  <a:lnTo>
                    <a:pt x="1462" y="4624"/>
                  </a:lnTo>
                  <a:lnTo>
                    <a:pt x="1460" y="4617"/>
                  </a:lnTo>
                  <a:lnTo>
                    <a:pt x="1460" y="4611"/>
                  </a:lnTo>
                  <a:lnTo>
                    <a:pt x="1464" y="4607"/>
                  </a:lnTo>
                  <a:lnTo>
                    <a:pt x="1467" y="4605"/>
                  </a:lnTo>
                  <a:lnTo>
                    <a:pt x="1474" y="4604"/>
                  </a:lnTo>
                  <a:lnTo>
                    <a:pt x="1474" y="4599"/>
                  </a:lnTo>
                  <a:lnTo>
                    <a:pt x="1474" y="4594"/>
                  </a:lnTo>
                  <a:lnTo>
                    <a:pt x="1469" y="4588"/>
                  </a:lnTo>
                  <a:lnTo>
                    <a:pt x="1465" y="4582"/>
                  </a:lnTo>
                  <a:lnTo>
                    <a:pt x="1465" y="4576"/>
                  </a:lnTo>
                  <a:lnTo>
                    <a:pt x="1467" y="4570"/>
                  </a:lnTo>
                  <a:lnTo>
                    <a:pt x="1472" y="4570"/>
                  </a:lnTo>
                  <a:lnTo>
                    <a:pt x="1477" y="4571"/>
                  </a:lnTo>
                  <a:lnTo>
                    <a:pt x="1481" y="4573"/>
                  </a:lnTo>
                  <a:lnTo>
                    <a:pt x="1484" y="4576"/>
                  </a:lnTo>
                  <a:lnTo>
                    <a:pt x="1489" y="4583"/>
                  </a:lnTo>
                  <a:lnTo>
                    <a:pt x="1494" y="4590"/>
                  </a:lnTo>
                  <a:lnTo>
                    <a:pt x="1500" y="4590"/>
                  </a:lnTo>
                  <a:lnTo>
                    <a:pt x="1505" y="4590"/>
                  </a:lnTo>
                  <a:lnTo>
                    <a:pt x="1510" y="4595"/>
                  </a:lnTo>
                  <a:lnTo>
                    <a:pt x="1517" y="4599"/>
                  </a:lnTo>
                  <a:lnTo>
                    <a:pt x="1522" y="4599"/>
                  </a:lnTo>
                  <a:lnTo>
                    <a:pt x="1529" y="4597"/>
                  </a:lnTo>
                  <a:lnTo>
                    <a:pt x="1530" y="4592"/>
                  </a:lnTo>
                  <a:lnTo>
                    <a:pt x="1529" y="4588"/>
                  </a:lnTo>
                  <a:lnTo>
                    <a:pt x="1527" y="4587"/>
                  </a:lnTo>
                  <a:lnTo>
                    <a:pt x="1523" y="4585"/>
                  </a:lnTo>
                  <a:lnTo>
                    <a:pt x="1515" y="4585"/>
                  </a:lnTo>
                  <a:lnTo>
                    <a:pt x="1510" y="4585"/>
                  </a:lnTo>
                  <a:lnTo>
                    <a:pt x="1508" y="4583"/>
                  </a:lnTo>
                  <a:lnTo>
                    <a:pt x="1508" y="4580"/>
                  </a:lnTo>
                  <a:lnTo>
                    <a:pt x="1508" y="4576"/>
                  </a:lnTo>
                  <a:lnTo>
                    <a:pt x="1501" y="4573"/>
                  </a:lnTo>
                  <a:lnTo>
                    <a:pt x="1494" y="4570"/>
                  </a:lnTo>
                  <a:lnTo>
                    <a:pt x="1493" y="4568"/>
                  </a:lnTo>
                  <a:lnTo>
                    <a:pt x="1493" y="4565"/>
                  </a:lnTo>
                  <a:lnTo>
                    <a:pt x="1491" y="4563"/>
                  </a:lnTo>
                  <a:lnTo>
                    <a:pt x="1488" y="4563"/>
                  </a:lnTo>
                  <a:lnTo>
                    <a:pt x="1491" y="4558"/>
                  </a:lnTo>
                  <a:lnTo>
                    <a:pt x="1493" y="4551"/>
                  </a:lnTo>
                  <a:lnTo>
                    <a:pt x="1494" y="4544"/>
                  </a:lnTo>
                  <a:lnTo>
                    <a:pt x="1494" y="4536"/>
                  </a:lnTo>
                  <a:lnTo>
                    <a:pt x="1498" y="4536"/>
                  </a:lnTo>
                  <a:lnTo>
                    <a:pt x="1500" y="4534"/>
                  </a:lnTo>
                  <a:lnTo>
                    <a:pt x="1501" y="4529"/>
                  </a:lnTo>
                  <a:lnTo>
                    <a:pt x="1501" y="4524"/>
                  </a:lnTo>
                  <a:lnTo>
                    <a:pt x="1501" y="4519"/>
                  </a:lnTo>
                  <a:lnTo>
                    <a:pt x="1503" y="4512"/>
                  </a:lnTo>
                  <a:lnTo>
                    <a:pt x="1501" y="4508"/>
                  </a:lnTo>
                  <a:lnTo>
                    <a:pt x="1494" y="4508"/>
                  </a:lnTo>
                  <a:lnTo>
                    <a:pt x="1494" y="4501"/>
                  </a:lnTo>
                  <a:lnTo>
                    <a:pt x="1496" y="4498"/>
                  </a:lnTo>
                  <a:lnTo>
                    <a:pt x="1500" y="4493"/>
                  </a:lnTo>
                  <a:lnTo>
                    <a:pt x="1501" y="4488"/>
                  </a:lnTo>
                  <a:lnTo>
                    <a:pt x="1506" y="4490"/>
                  </a:lnTo>
                  <a:lnTo>
                    <a:pt x="1508" y="4493"/>
                  </a:lnTo>
                  <a:lnTo>
                    <a:pt x="1508" y="4498"/>
                  </a:lnTo>
                  <a:lnTo>
                    <a:pt x="1508" y="4505"/>
                  </a:lnTo>
                  <a:lnTo>
                    <a:pt x="1508" y="4517"/>
                  </a:lnTo>
                  <a:lnTo>
                    <a:pt x="1506" y="4524"/>
                  </a:lnTo>
                  <a:lnTo>
                    <a:pt x="1508" y="4529"/>
                  </a:lnTo>
                  <a:lnTo>
                    <a:pt x="1510" y="4536"/>
                  </a:lnTo>
                  <a:lnTo>
                    <a:pt x="1508" y="4541"/>
                  </a:lnTo>
                  <a:lnTo>
                    <a:pt x="1506" y="4548"/>
                  </a:lnTo>
                  <a:lnTo>
                    <a:pt x="1501" y="4553"/>
                  </a:lnTo>
                  <a:lnTo>
                    <a:pt x="1501" y="4558"/>
                  </a:lnTo>
                  <a:lnTo>
                    <a:pt x="1501" y="4563"/>
                  </a:lnTo>
                  <a:lnTo>
                    <a:pt x="1510" y="4559"/>
                  </a:lnTo>
                  <a:lnTo>
                    <a:pt x="1517" y="4556"/>
                  </a:lnTo>
                  <a:lnTo>
                    <a:pt x="1520" y="4553"/>
                  </a:lnTo>
                  <a:lnTo>
                    <a:pt x="1522" y="4548"/>
                  </a:lnTo>
                  <a:lnTo>
                    <a:pt x="1523" y="4542"/>
                  </a:lnTo>
                  <a:lnTo>
                    <a:pt x="1522" y="4536"/>
                  </a:lnTo>
                  <a:lnTo>
                    <a:pt x="1520" y="4529"/>
                  </a:lnTo>
                  <a:lnTo>
                    <a:pt x="1520" y="4524"/>
                  </a:lnTo>
                  <a:lnTo>
                    <a:pt x="1523" y="4517"/>
                  </a:lnTo>
                  <a:lnTo>
                    <a:pt x="1529" y="4512"/>
                  </a:lnTo>
                  <a:lnTo>
                    <a:pt x="1529" y="4507"/>
                  </a:lnTo>
                  <a:lnTo>
                    <a:pt x="1529" y="4501"/>
                  </a:lnTo>
                  <a:lnTo>
                    <a:pt x="1529" y="4496"/>
                  </a:lnTo>
                  <a:lnTo>
                    <a:pt x="1527" y="4493"/>
                  </a:lnTo>
                  <a:lnTo>
                    <a:pt x="1525" y="4490"/>
                  </a:lnTo>
                  <a:lnTo>
                    <a:pt x="1522" y="4488"/>
                  </a:lnTo>
                  <a:lnTo>
                    <a:pt x="1523" y="4484"/>
                  </a:lnTo>
                  <a:lnTo>
                    <a:pt x="1525" y="4483"/>
                  </a:lnTo>
                  <a:lnTo>
                    <a:pt x="1529" y="4483"/>
                  </a:lnTo>
                  <a:lnTo>
                    <a:pt x="1534" y="4484"/>
                  </a:lnTo>
                  <a:lnTo>
                    <a:pt x="1535" y="4486"/>
                  </a:lnTo>
                  <a:lnTo>
                    <a:pt x="1535" y="4488"/>
                  </a:lnTo>
                  <a:lnTo>
                    <a:pt x="1535" y="4508"/>
                  </a:lnTo>
                  <a:lnTo>
                    <a:pt x="1534" y="4513"/>
                  </a:lnTo>
                  <a:lnTo>
                    <a:pt x="1535" y="4519"/>
                  </a:lnTo>
                  <a:lnTo>
                    <a:pt x="1535" y="4529"/>
                  </a:lnTo>
                  <a:lnTo>
                    <a:pt x="1535" y="4536"/>
                  </a:lnTo>
                  <a:lnTo>
                    <a:pt x="1535" y="4539"/>
                  </a:lnTo>
                  <a:lnTo>
                    <a:pt x="1534" y="4542"/>
                  </a:lnTo>
                  <a:lnTo>
                    <a:pt x="1529" y="4542"/>
                  </a:lnTo>
                  <a:lnTo>
                    <a:pt x="1529" y="4548"/>
                  </a:lnTo>
                  <a:lnTo>
                    <a:pt x="1532" y="4549"/>
                  </a:lnTo>
                  <a:lnTo>
                    <a:pt x="1537" y="4554"/>
                  </a:lnTo>
                  <a:lnTo>
                    <a:pt x="1540" y="4556"/>
                  </a:lnTo>
                  <a:lnTo>
                    <a:pt x="1542" y="4559"/>
                  </a:lnTo>
                  <a:lnTo>
                    <a:pt x="1542" y="4565"/>
                  </a:lnTo>
                  <a:lnTo>
                    <a:pt x="1542" y="4570"/>
                  </a:lnTo>
                  <a:lnTo>
                    <a:pt x="1542" y="4578"/>
                  </a:lnTo>
                  <a:lnTo>
                    <a:pt x="1546" y="4583"/>
                  </a:lnTo>
                  <a:lnTo>
                    <a:pt x="1551" y="4587"/>
                  </a:lnTo>
                  <a:lnTo>
                    <a:pt x="1556" y="4590"/>
                  </a:lnTo>
                  <a:lnTo>
                    <a:pt x="1563" y="4590"/>
                  </a:lnTo>
                  <a:lnTo>
                    <a:pt x="1566" y="4588"/>
                  </a:lnTo>
                  <a:lnTo>
                    <a:pt x="1571" y="4585"/>
                  </a:lnTo>
                  <a:lnTo>
                    <a:pt x="1576" y="4583"/>
                  </a:lnTo>
                  <a:lnTo>
                    <a:pt x="1578" y="4583"/>
                  </a:lnTo>
                  <a:lnTo>
                    <a:pt x="1580" y="4582"/>
                  </a:lnTo>
                  <a:lnTo>
                    <a:pt x="1581" y="4576"/>
                  </a:lnTo>
                  <a:lnTo>
                    <a:pt x="1583" y="4563"/>
                  </a:lnTo>
                  <a:lnTo>
                    <a:pt x="1585" y="4558"/>
                  </a:lnTo>
                  <a:lnTo>
                    <a:pt x="1587" y="4556"/>
                  </a:lnTo>
                  <a:lnTo>
                    <a:pt x="1590" y="4556"/>
                  </a:lnTo>
                  <a:lnTo>
                    <a:pt x="1588" y="4551"/>
                  </a:lnTo>
                  <a:lnTo>
                    <a:pt x="1590" y="4546"/>
                  </a:lnTo>
                  <a:lnTo>
                    <a:pt x="1592" y="4542"/>
                  </a:lnTo>
                  <a:lnTo>
                    <a:pt x="1595" y="4541"/>
                  </a:lnTo>
                  <a:lnTo>
                    <a:pt x="1600" y="4536"/>
                  </a:lnTo>
                  <a:lnTo>
                    <a:pt x="1602" y="4534"/>
                  </a:lnTo>
                  <a:lnTo>
                    <a:pt x="1604" y="4529"/>
                  </a:lnTo>
                  <a:lnTo>
                    <a:pt x="1600" y="4522"/>
                  </a:lnTo>
                  <a:lnTo>
                    <a:pt x="1597" y="4512"/>
                  </a:lnTo>
                  <a:lnTo>
                    <a:pt x="1595" y="4505"/>
                  </a:lnTo>
                  <a:lnTo>
                    <a:pt x="1597" y="4500"/>
                  </a:lnTo>
                  <a:lnTo>
                    <a:pt x="1598" y="4496"/>
                  </a:lnTo>
                  <a:lnTo>
                    <a:pt x="1604" y="4495"/>
                  </a:lnTo>
                  <a:lnTo>
                    <a:pt x="1605" y="4503"/>
                  </a:lnTo>
                  <a:lnTo>
                    <a:pt x="1607" y="4512"/>
                  </a:lnTo>
                  <a:lnTo>
                    <a:pt x="1610" y="4517"/>
                  </a:lnTo>
                  <a:lnTo>
                    <a:pt x="1617" y="4522"/>
                  </a:lnTo>
                  <a:lnTo>
                    <a:pt x="1622" y="4519"/>
                  </a:lnTo>
                  <a:lnTo>
                    <a:pt x="1629" y="4517"/>
                  </a:lnTo>
                  <a:lnTo>
                    <a:pt x="1634" y="4513"/>
                  </a:lnTo>
                  <a:lnTo>
                    <a:pt x="1636" y="4512"/>
                  </a:lnTo>
                  <a:lnTo>
                    <a:pt x="1638" y="4508"/>
                  </a:lnTo>
                  <a:lnTo>
                    <a:pt x="1638" y="4501"/>
                  </a:lnTo>
                  <a:lnTo>
                    <a:pt x="1639" y="4498"/>
                  </a:lnTo>
                  <a:lnTo>
                    <a:pt x="1643" y="4493"/>
                  </a:lnTo>
                  <a:lnTo>
                    <a:pt x="1645" y="4488"/>
                  </a:lnTo>
                  <a:lnTo>
                    <a:pt x="1643" y="4483"/>
                  </a:lnTo>
                  <a:lnTo>
                    <a:pt x="1639" y="4481"/>
                  </a:lnTo>
                  <a:lnTo>
                    <a:pt x="1634" y="4479"/>
                  </a:lnTo>
                  <a:lnTo>
                    <a:pt x="1627" y="4481"/>
                  </a:lnTo>
                  <a:lnTo>
                    <a:pt x="1617" y="4484"/>
                  </a:lnTo>
                  <a:lnTo>
                    <a:pt x="1610" y="4488"/>
                  </a:lnTo>
                  <a:lnTo>
                    <a:pt x="1610" y="4478"/>
                  </a:lnTo>
                  <a:lnTo>
                    <a:pt x="1612" y="4474"/>
                  </a:lnTo>
                  <a:lnTo>
                    <a:pt x="1614" y="4471"/>
                  </a:lnTo>
                  <a:lnTo>
                    <a:pt x="1617" y="4469"/>
                  </a:lnTo>
                  <a:lnTo>
                    <a:pt x="1621" y="4467"/>
                  </a:lnTo>
                  <a:lnTo>
                    <a:pt x="1631" y="4467"/>
                  </a:lnTo>
                  <a:lnTo>
                    <a:pt x="1636" y="4469"/>
                  </a:lnTo>
                  <a:lnTo>
                    <a:pt x="1638" y="4471"/>
                  </a:lnTo>
                  <a:lnTo>
                    <a:pt x="1638" y="4474"/>
                  </a:lnTo>
                  <a:lnTo>
                    <a:pt x="1645" y="4474"/>
                  </a:lnTo>
                  <a:lnTo>
                    <a:pt x="1646" y="4469"/>
                  </a:lnTo>
                  <a:lnTo>
                    <a:pt x="1648" y="4467"/>
                  </a:lnTo>
                  <a:lnTo>
                    <a:pt x="1651" y="4467"/>
                  </a:lnTo>
                  <a:lnTo>
                    <a:pt x="1651" y="4464"/>
                  </a:lnTo>
                  <a:lnTo>
                    <a:pt x="1655" y="4461"/>
                  </a:lnTo>
                  <a:lnTo>
                    <a:pt x="1660" y="4455"/>
                  </a:lnTo>
                  <a:lnTo>
                    <a:pt x="1663" y="4454"/>
                  </a:lnTo>
                  <a:lnTo>
                    <a:pt x="1665" y="4450"/>
                  </a:lnTo>
                  <a:lnTo>
                    <a:pt x="1665" y="4447"/>
                  </a:lnTo>
                  <a:lnTo>
                    <a:pt x="1665" y="4440"/>
                  </a:lnTo>
                  <a:lnTo>
                    <a:pt x="1665" y="4435"/>
                  </a:lnTo>
                  <a:lnTo>
                    <a:pt x="1667" y="4432"/>
                  </a:lnTo>
                  <a:lnTo>
                    <a:pt x="1670" y="4430"/>
                  </a:lnTo>
                  <a:lnTo>
                    <a:pt x="1674" y="4428"/>
                  </a:lnTo>
                  <a:lnTo>
                    <a:pt x="1682" y="4426"/>
                  </a:lnTo>
                  <a:lnTo>
                    <a:pt x="1684" y="4423"/>
                  </a:lnTo>
                  <a:lnTo>
                    <a:pt x="1686" y="4420"/>
                  </a:lnTo>
                  <a:lnTo>
                    <a:pt x="1686" y="4413"/>
                  </a:lnTo>
                  <a:lnTo>
                    <a:pt x="1682" y="4409"/>
                  </a:lnTo>
                  <a:lnTo>
                    <a:pt x="1677" y="4408"/>
                  </a:lnTo>
                  <a:lnTo>
                    <a:pt x="1672" y="4406"/>
                  </a:lnTo>
                  <a:lnTo>
                    <a:pt x="1672" y="4399"/>
                  </a:lnTo>
                  <a:lnTo>
                    <a:pt x="1667" y="4397"/>
                  </a:lnTo>
                  <a:lnTo>
                    <a:pt x="1665" y="4396"/>
                  </a:lnTo>
                  <a:lnTo>
                    <a:pt x="1665" y="4392"/>
                  </a:lnTo>
                  <a:lnTo>
                    <a:pt x="1662" y="4392"/>
                  </a:lnTo>
                  <a:lnTo>
                    <a:pt x="1662" y="4391"/>
                  </a:lnTo>
                  <a:lnTo>
                    <a:pt x="1660" y="4389"/>
                  </a:lnTo>
                  <a:lnTo>
                    <a:pt x="1662" y="4389"/>
                  </a:lnTo>
                  <a:lnTo>
                    <a:pt x="1665" y="4392"/>
                  </a:lnTo>
                  <a:lnTo>
                    <a:pt x="1670" y="4394"/>
                  </a:lnTo>
                  <a:lnTo>
                    <a:pt x="1672" y="4396"/>
                  </a:lnTo>
                  <a:lnTo>
                    <a:pt x="1672" y="4399"/>
                  </a:lnTo>
                  <a:lnTo>
                    <a:pt x="1692" y="4399"/>
                  </a:lnTo>
                  <a:lnTo>
                    <a:pt x="1692" y="4392"/>
                  </a:lnTo>
                  <a:lnTo>
                    <a:pt x="1692" y="4387"/>
                  </a:lnTo>
                  <a:lnTo>
                    <a:pt x="1689" y="4385"/>
                  </a:lnTo>
                  <a:lnTo>
                    <a:pt x="1686" y="4382"/>
                  </a:lnTo>
                  <a:lnTo>
                    <a:pt x="1682" y="4380"/>
                  </a:lnTo>
                  <a:lnTo>
                    <a:pt x="1679" y="4377"/>
                  </a:lnTo>
                  <a:lnTo>
                    <a:pt x="1679" y="4372"/>
                  </a:lnTo>
                  <a:lnTo>
                    <a:pt x="1679" y="4365"/>
                  </a:lnTo>
                  <a:lnTo>
                    <a:pt x="1682" y="4367"/>
                  </a:lnTo>
                  <a:lnTo>
                    <a:pt x="1686" y="4368"/>
                  </a:lnTo>
                  <a:lnTo>
                    <a:pt x="1687" y="4372"/>
                  </a:lnTo>
                  <a:lnTo>
                    <a:pt x="1692" y="4372"/>
                  </a:lnTo>
                  <a:lnTo>
                    <a:pt x="1694" y="4368"/>
                  </a:lnTo>
                  <a:lnTo>
                    <a:pt x="1696" y="4367"/>
                  </a:lnTo>
                  <a:lnTo>
                    <a:pt x="1698" y="4368"/>
                  </a:lnTo>
                  <a:lnTo>
                    <a:pt x="1699" y="4372"/>
                  </a:lnTo>
                  <a:lnTo>
                    <a:pt x="1703" y="4377"/>
                  </a:lnTo>
                  <a:lnTo>
                    <a:pt x="1704" y="4380"/>
                  </a:lnTo>
                  <a:lnTo>
                    <a:pt x="1706" y="4380"/>
                  </a:lnTo>
                  <a:lnTo>
                    <a:pt x="1706" y="4382"/>
                  </a:lnTo>
                  <a:lnTo>
                    <a:pt x="1706" y="4391"/>
                  </a:lnTo>
                  <a:lnTo>
                    <a:pt x="1706" y="4394"/>
                  </a:lnTo>
                  <a:lnTo>
                    <a:pt x="1706" y="4399"/>
                  </a:lnTo>
                  <a:lnTo>
                    <a:pt x="1709" y="4399"/>
                  </a:lnTo>
                  <a:lnTo>
                    <a:pt x="1713" y="4399"/>
                  </a:lnTo>
                  <a:lnTo>
                    <a:pt x="1718" y="4397"/>
                  </a:lnTo>
                  <a:lnTo>
                    <a:pt x="1721" y="4396"/>
                  </a:lnTo>
                  <a:lnTo>
                    <a:pt x="1725" y="4389"/>
                  </a:lnTo>
                  <a:lnTo>
                    <a:pt x="1727" y="4385"/>
                  </a:lnTo>
                  <a:lnTo>
                    <a:pt x="1728" y="4382"/>
                  </a:lnTo>
                  <a:lnTo>
                    <a:pt x="1732" y="4380"/>
                  </a:lnTo>
                  <a:lnTo>
                    <a:pt x="1737" y="4379"/>
                  </a:lnTo>
                  <a:lnTo>
                    <a:pt x="1740" y="4379"/>
                  </a:lnTo>
                  <a:lnTo>
                    <a:pt x="1742" y="4368"/>
                  </a:lnTo>
                  <a:lnTo>
                    <a:pt x="1740" y="4361"/>
                  </a:lnTo>
                  <a:lnTo>
                    <a:pt x="1739" y="4355"/>
                  </a:lnTo>
                  <a:lnTo>
                    <a:pt x="1735" y="4350"/>
                  </a:lnTo>
                  <a:lnTo>
                    <a:pt x="1730" y="4338"/>
                  </a:lnTo>
                  <a:lnTo>
                    <a:pt x="1727" y="4331"/>
                  </a:lnTo>
                  <a:lnTo>
                    <a:pt x="1727" y="4324"/>
                  </a:lnTo>
                  <a:lnTo>
                    <a:pt x="1732" y="4324"/>
                  </a:lnTo>
                  <a:lnTo>
                    <a:pt x="1735" y="4327"/>
                  </a:lnTo>
                  <a:lnTo>
                    <a:pt x="1737" y="4331"/>
                  </a:lnTo>
                  <a:lnTo>
                    <a:pt x="1739" y="4336"/>
                  </a:lnTo>
                  <a:lnTo>
                    <a:pt x="1740" y="4339"/>
                  </a:lnTo>
                  <a:lnTo>
                    <a:pt x="1742" y="4343"/>
                  </a:lnTo>
                  <a:lnTo>
                    <a:pt x="1747" y="4344"/>
                  </a:lnTo>
                  <a:lnTo>
                    <a:pt x="1754" y="4344"/>
                  </a:lnTo>
                  <a:lnTo>
                    <a:pt x="1754" y="4336"/>
                  </a:lnTo>
                  <a:lnTo>
                    <a:pt x="1754" y="4329"/>
                  </a:lnTo>
                  <a:lnTo>
                    <a:pt x="1752" y="4324"/>
                  </a:lnTo>
                  <a:lnTo>
                    <a:pt x="1747" y="4320"/>
                  </a:lnTo>
                  <a:lnTo>
                    <a:pt x="1744" y="4319"/>
                  </a:lnTo>
                  <a:lnTo>
                    <a:pt x="1737" y="4317"/>
                  </a:lnTo>
                  <a:lnTo>
                    <a:pt x="1721" y="4317"/>
                  </a:lnTo>
                  <a:lnTo>
                    <a:pt x="1720" y="4317"/>
                  </a:lnTo>
                  <a:lnTo>
                    <a:pt x="1704" y="4307"/>
                  </a:lnTo>
                  <a:lnTo>
                    <a:pt x="1698" y="4303"/>
                  </a:lnTo>
                  <a:lnTo>
                    <a:pt x="1691" y="4303"/>
                  </a:lnTo>
                  <a:lnTo>
                    <a:pt x="1687" y="4303"/>
                  </a:lnTo>
                  <a:lnTo>
                    <a:pt x="1686" y="4303"/>
                  </a:lnTo>
                  <a:lnTo>
                    <a:pt x="1684" y="4309"/>
                  </a:lnTo>
                  <a:lnTo>
                    <a:pt x="1682" y="4310"/>
                  </a:lnTo>
                  <a:lnTo>
                    <a:pt x="1679" y="4310"/>
                  </a:lnTo>
                  <a:lnTo>
                    <a:pt x="1675" y="4312"/>
                  </a:lnTo>
                  <a:lnTo>
                    <a:pt x="1674" y="4314"/>
                  </a:lnTo>
                  <a:lnTo>
                    <a:pt x="1674" y="4317"/>
                  </a:lnTo>
                  <a:lnTo>
                    <a:pt x="1674" y="4319"/>
                  </a:lnTo>
                  <a:lnTo>
                    <a:pt x="1677" y="4326"/>
                  </a:lnTo>
                  <a:lnTo>
                    <a:pt x="1679" y="4331"/>
                  </a:lnTo>
                  <a:lnTo>
                    <a:pt x="1682" y="4332"/>
                  </a:lnTo>
                  <a:lnTo>
                    <a:pt x="1682" y="4334"/>
                  </a:lnTo>
                  <a:lnTo>
                    <a:pt x="1682" y="4336"/>
                  </a:lnTo>
                  <a:lnTo>
                    <a:pt x="1679" y="4338"/>
                  </a:lnTo>
                  <a:lnTo>
                    <a:pt x="1658" y="4338"/>
                  </a:lnTo>
                  <a:lnTo>
                    <a:pt x="1643" y="4339"/>
                  </a:lnTo>
                  <a:lnTo>
                    <a:pt x="1626" y="4343"/>
                  </a:lnTo>
                  <a:lnTo>
                    <a:pt x="1610" y="4344"/>
                  </a:lnTo>
                  <a:lnTo>
                    <a:pt x="1610" y="4339"/>
                  </a:lnTo>
                  <a:lnTo>
                    <a:pt x="1609" y="4334"/>
                  </a:lnTo>
                  <a:lnTo>
                    <a:pt x="1605" y="4326"/>
                  </a:lnTo>
                  <a:lnTo>
                    <a:pt x="1602" y="4317"/>
                  </a:lnTo>
                  <a:lnTo>
                    <a:pt x="1602" y="4310"/>
                  </a:lnTo>
                  <a:lnTo>
                    <a:pt x="1604" y="4303"/>
                  </a:lnTo>
                  <a:lnTo>
                    <a:pt x="1607" y="4305"/>
                  </a:lnTo>
                  <a:lnTo>
                    <a:pt x="1610" y="4309"/>
                  </a:lnTo>
                  <a:lnTo>
                    <a:pt x="1612" y="4319"/>
                  </a:lnTo>
                  <a:lnTo>
                    <a:pt x="1612" y="4324"/>
                  </a:lnTo>
                  <a:lnTo>
                    <a:pt x="1616" y="4327"/>
                  </a:lnTo>
                  <a:lnTo>
                    <a:pt x="1619" y="4331"/>
                  </a:lnTo>
                  <a:lnTo>
                    <a:pt x="1624" y="4331"/>
                  </a:lnTo>
                  <a:lnTo>
                    <a:pt x="1638" y="4324"/>
                  </a:lnTo>
                  <a:lnTo>
                    <a:pt x="1651" y="4317"/>
                  </a:lnTo>
                  <a:lnTo>
                    <a:pt x="1648" y="4312"/>
                  </a:lnTo>
                  <a:lnTo>
                    <a:pt x="1648" y="4307"/>
                  </a:lnTo>
                  <a:lnTo>
                    <a:pt x="1651" y="4297"/>
                  </a:lnTo>
                  <a:lnTo>
                    <a:pt x="1662" y="4297"/>
                  </a:lnTo>
                  <a:lnTo>
                    <a:pt x="1670" y="4295"/>
                  </a:lnTo>
                  <a:lnTo>
                    <a:pt x="1675" y="4290"/>
                  </a:lnTo>
                  <a:lnTo>
                    <a:pt x="1679" y="4283"/>
                  </a:lnTo>
                  <a:lnTo>
                    <a:pt x="1680" y="4278"/>
                  </a:lnTo>
                  <a:lnTo>
                    <a:pt x="1682" y="4276"/>
                  </a:lnTo>
                  <a:lnTo>
                    <a:pt x="1686" y="4276"/>
                  </a:lnTo>
                  <a:lnTo>
                    <a:pt x="1686" y="4269"/>
                  </a:lnTo>
                  <a:lnTo>
                    <a:pt x="1687" y="4266"/>
                  </a:lnTo>
                  <a:lnTo>
                    <a:pt x="1691" y="4261"/>
                  </a:lnTo>
                  <a:lnTo>
                    <a:pt x="1692" y="4256"/>
                  </a:lnTo>
                  <a:lnTo>
                    <a:pt x="1701" y="4251"/>
                  </a:lnTo>
                  <a:lnTo>
                    <a:pt x="1706" y="4249"/>
                  </a:lnTo>
                  <a:lnTo>
                    <a:pt x="1713" y="4249"/>
                  </a:lnTo>
                  <a:lnTo>
                    <a:pt x="1713" y="4244"/>
                  </a:lnTo>
                  <a:lnTo>
                    <a:pt x="1715" y="4240"/>
                  </a:lnTo>
                  <a:lnTo>
                    <a:pt x="1716" y="4237"/>
                  </a:lnTo>
                  <a:lnTo>
                    <a:pt x="1720" y="4235"/>
                  </a:lnTo>
                  <a:lnTo>
                    <a:pt x="1721" y="4230"/>
                  </a:lnTo>
                  <a:lnTo>
                    <a:pt x="1723" y="4227"/>
                  </a:lnTo>
                  <a:lnTo>
                    <a:pt x="1730" y="4222"/>
                  </a:lnTo>
                  <a:lnTo>
                    <a:pt x="1739" y="4218"/>
                  </a:lnTo>
                  <a:lnTo>
                    <a:pt x="1747" y="4215"/>
                  </a:lnTo>
                  <a:lnTo>
                    <a:pt x="1745" y="4206"/>
                  </a:lnTo>
                  <a:lnTo>
                    <a:pt x="1745" y="4199"/>
                  </a:lnTo>
                  <a:lnTo>
                    <a:pt x="1747" y="4194"/>
                  </a:lnTo>
                  <a:lnTo>
                    <a:pt x="1749" y="4191"/>
                  </a:lnTo>
                  <a:lnTo>
                    <a:pt x="1756" y="4182"/>
                  </a:lnTo>
                  <a:lnTo>
                    <a:pt x="1761" y="4174"/>
                  </a:lnTo>
                  <a:lnTo>
                    <a:pt x="1766" y="4174"/>
                  </a:lnTo>
                  <a:lnTo>
                    <a:pt x="1771" y="4172"/>
                  </a:lnTo>
                  <a:lnTo>
                    <a:pt x="1779" y="4169"/>
                  </a:lnTo>
                  <a:lnTo>
                    <a:pt x="1788" y="4165"/>
                  </a:lnTo>
                  <a:lnTo>
                    <a:pt x="1795" y="4165"/>
                  </a:lnTo>
                  <a:lnTo>
                    <a:pt x="1802" y="4167"/>
                  </a:lnTo>
                  <a:lnTo>
                    <a:pt x="1803" y="4162"/>
                  </a:lnTo>
                  <a:lnTo>
                    <a:pt x="1805" y="4160"/>
                  </a:lnTo>
                  <a:lnTo>
                    <a:pt x="1808" y="4160"/>
                  </a:lnTo>
                  <a:lnTo>
                    <a:pt x="1810" y="4155"/>
                  </a:lnTo>
                  <a:lnTo>
                    <a:pt x="1812" y="4153"/>
                  </a:lnTo>
                  <a:lnTo>
                    <a:pt x="1815" y="4153"/>
                  </a:lnTo>
                  <a:lnTo>
                    <a:pt x="1814" y="4147"/>
                  </a:lnTo>
                  <a:lnTo>
                    <a:pt x="1812" y="4140"/>
                  </a:lnTo>
                  <a:lnTo>
                    <a:pt x="1808" y="4135"/>
                  </a:lnTo>
                  <a:lnTo>
                    <a:pt x="1808" y="4126"/>
                  </a:lnTo>
                  <a:lnTo>
                    <a:pt x="1774" y="4126"/>
                  </a:lnTo>
                  <a:lnTo>
                    <a:pt x="1773" y="4131"/>
                  </a:lnTo>
                  <a:lnTo>
                    <a:pt x="1771" y="4133"/>
                  </a:lnTo>
                  <a:lnTo>
                    <a:pt x="1767" y="4133"/>
                  </a:lnTo>
                  <a:lnTo>
                    <a:pt x="1733" y="4133"/>
                  </a:lnTo>
                  <a:lnTo>
                    <a:pt x="1730" y="4140"/>
                  </a:lnTo>
                  <a:lnTo>
                    <a:pt x="1725" y="4145"/>
                  </a:lnTo>
                  <a:lnTo>
                    <a:pt x="1716" y="4147"/>
                  </a:lnTo>
                  <a:lnTo>
                    <a:pt x="1706" y="4147"/>
                  </a:lnTo>
                  <a:lnTo>
                    <a:pt x="1706" y="4150"/>
                  </a:lnTo>
                  <a:lnTo>
                    <a:pt x="1704" y="4150"/>
                  </a:lnTo>
                  <a:lnTo>
                    <a:pt x="1703" y="4152"/>
                  </a:lnTo>
                  <a:lnTo>
                    <a:pt x="1703" y="4150"/>
                  </a:lnTo>
                  <a:lnTo>
                    <a:pt x="1706" y="4147"/>
                  </a:lnTo>
                  <a:lnTo>
                    <a:pt x="1709" y="4140"/>
                  </a:lnTo>
                  <a:lnTo>
                    <a:pt x="1715" y="4135"/>
                  </a:lnTo>
                  <a:lnTo>
                    <a:pt x="1723" y="4133"/>
                  </a:lnTo>
                  <a:lnTo>
                    <a:pt x="1733" y="4133"/>
                  </a:lnTo>
                  <a:lnTo>
                    <a:pt x="1735" y="4130"/>
                  </a:lnTo>
                  <a:lnTo>
                    <a:pt x="1737" y="4128"/>
                  </a:lnTo>
                  <a:lnTo>
                    <a:pt x="1744" y="4126"/>
                  </a:lnTo>
                  <a:lnTo>
                    <a:pt x="1761" y="4126"/>
                  </a:lnTo>
                  <a:lnTo>
                    <a:pt x="1761" y="4124"/>
                  </a:lnTo>
                  <a:lnTo>
                    <a:pt x="1762" y="4123"/>
                  </a:lnTo>
                  <a:lnTo>
                    <a:pt x="1767" y="4121"/>
                  </a:lnTo>
                  <a:lnTo>
                    <a:pt x="1781" y="4119"/>
                  </a:lnTo>
                  <a:lnTo>
                    <a:pt x="1783" y="4111"/>
                  </a:lnTo>
                  <a:lnTo>
                    <a:pt x="1781" y="4106"/>
                  </a:lnTo>
                  <a:lnTo>
                    <a:pt x="1779" y="4101"/>
                  </a:lnTo>
                  <a:lnTo>
                    <a:pt x="1776" y="4097"/>
                  </a:lnTo>
                  <a:lnTo>
                    <a:pt x="1773" y="4094"/>
                  </a:lnTo>
                  <a:lnTo>
                    <a:pt x="1769" y="4090"/>
                  </a:lnTo>
                  <a:lnTo>
                    <a:pt x="1767" y="4085"/>
                  </a:lnTo>
                  <a:lnTo>
                    <a:pt x="1767" y="4078"/>
                  </a:lnTo>
                  <a:lnTo>
                    <a:pt x="1774" y="4082"/>
                  </a:lnTo>
                  <a:lnTo>
                    <a:pt x="1779" y="4087"/>
                  </a:lnTo>
                  <a:lnTo>
                    <a:pt x="1790" y="4097"/>
                  </a:lnTo>
                  <a:lnTo>
                    <a:pt x="1793" y="4102"/>
                  </a:lnTo>
                  <a:lnTo>
                    <a:pt x="1800" y="4107"/>
                  </a:lnTo>
                  <a:lnTo>
                    <a:pt x="1807" y="4111"/>
                  </a:lnTo>
                  <a:lnTo>
                    <a:pt x="1815" y="4112"/>
                  </a:lnTo>
                  <a:lnTo>
                    <a:pt x="1815" y="4107"/>
                  </a:lnTo>
                  <a:lnTo>
                    <a:pt x="1814" y="4104"/>
                  </a:lnTo>
                  <a:lnTo>
                    <a:pt x="1810" y="4097"/>
                  </a:lnTo>
                  <a:lnTo>
                    <a:pt x="1808" y="4094"/>
                  </a:lnTo>
                  <a:lnTo>
                    <a:pt x="1803" y="4083"/>
                  </a:lnTo>
                  <a:lnTo>
                    <a:pt x="1796" y="4075"/>
                  </a:lnTo>
                  <a:lnTo>
                    <a:pt x="1785" y="4066"/>
                  </a:lnTo>
                  <a:lnTo>
                    <a:pt x="1783" y="4065"/>
                  </a:lnTo>
                  <a:lnTo>
                    <a:pt x="1776" y="4056"/>
                  </a:lnTo>
                  <a:lnTo>
                    <a:pt x="1773" y="4053"/>
                  </a:lnTo>
                  <a:lnTo>
                    <a:pt x="1767" y="4051"/>
                  </a:lnTo>
                  <a:lnTo>
                    <a:pt x="1766" y="4041"/>
                  </a:lnTo>
                  <a:lnTo>
                    <a:pt x="1762" y="4034"/>
                  </a:lnTo>
                  <a:lnTo>
                    <a:pt x="1759" y="4027"/>
                  </a:lnTo>
                  <a:lnTo>
                    <a:pt x="1754" y="4020"/>
                  </a:lnTo>
                  <a:lnTo>
                    <a:pt x="1742" y="4010"/>
                  </a:lnTo>
                  <a:lnTo>
                    <a:pt x="1737" y="4003"/>
                  </a:lnTo>
                  <a:lnTo>
                    <a:pt x="1733" y="3997"/>
                  </a:lnTo>
                  <a:lnTo>
                    <a:pt x="1725" y="3995"/>
                  </a:lnTo>
                  <a:lnTo>
                    <a:pt x="1720" y="3993"/>
                  </a:lnTo>
                  <a:lnTo>
                    <a:pt x="1708" y="3988"/>
                  </a:lnTo>
                  <a:lnTo>
                    <a:pt x="1703" y="3985"/>
                  </a:lnTo>
                  <a:lnTo>
                    <a:pt x="1696" y="3983"/>
                  </a:lnTo>
                  <a:lnTo>
                    <a:pt x="1689" y="3981"/>
                  </a:lnTo>
                  <a:lnTo>
                    <a:pt x="1679" y="3983"/>
                  </a:lnTo>
                  <a:lnTo>
                    <a:pt x="1674" y="3981"/>
                  </a:lnTo>
                  <a:lnTo>
                    <a:pt x="1672" y="3979"/>
                  </a:lnTo>
                  <a:lnTo>
                    <a:pt x="1672" y="3976"/>
                  </a:lnTo>
                  <a:lnTo>
                    <a:pt x="1667" y="3974"/>
                  </a:lnTo>
                  <a:lnTo>
                    <a:pt x="1665" y="3973"/>
                  </a:lnTo>
                  <a:lnTo>
                    <a:pt x="1665" y="3969"/>
                  </a:lnTo>
                  <a:lnTo>
                    <a:pt x="1665" y="3962"/>
                  </a:lnTo>
                  <a:lnTo>
                    <a:pt x="1665" y="3956"/>
                  </a:lnTo>
                  <a:lnTo>
                    <a:pt x="1668" y="3952"/>
                  </a:lnTo>
                  <a:lnTo>
                    <a:pt x="1672" y="3950"/>
                  </a:lnTo>
                  <a:lnTo>
                    <a:pt x="1679" y="3949"/>
                  </a:lnTo>
                  <a:lnTo>
                    <a:pt x="1680" y="3947"/>
                  </a:lnTo>
                  <a:lnTo>
                    <a:pt x="1682" y="3945"/>
                  </a:lnTo>
                  <a:lnTo>
                    <a:pt x="1686" y="3942"/>
                  </a:lnTo>
                  <a:lnTo>
                    <a:pt x="1687" y="3937"/>
                  </a:lnTo>
                  <a:lnTo>
                    <a:pt x="1689" y="3935"/>
                  </a:lnTo>
                  <a:lnTo>
                    <a:pt x="1692" y="3935"/>
                  </a:lnTo>
                  <a:lnTo>
                    <a:pt x="1689" y="3930"/>
                  </a:lnTo>
                  <a:lnTo>
                    <a:pt x="1686" y="3925"/>
                  </a:lnTo>
                  <a:lnTo>
                    <a:pt x="1680" y="3921"/>
                  </a:lnTo>
                  <a:lnTo>
                    <a:pt x="1679" y="3915"/>
                  </a:lnTo>
                  <a:lnTo>
                    <a:pt x="1667" y="3915"/>
                  </a:lnTo>
                  <a:lnTo>
                    <a:pt x="1662" y="3915"/>
                  </a:lnTo>
                  <a:lnTo>
                    <a:pt x="1658" y="3911"/>
                  </a:lnTo>
                  <a:lnTo>
                    <a:pt x="1655" y="3910"/>
                  </a:lnTo>
                  <a:lnTo>
                    <a:pt x="1651" y="3906"/>
                  </a:lnTo>
                  <a:lnTo>
                    <a:pt x="1651" y="3901"/>
                  </a:lnTo>
                  <a:lnTo>
                    <a:pt x="1651" y="3894"/>
                  </a:lnTo>
                  <a:lnTo>
                    <a:pt x="1646" y="3891"/>
                  </a:lnTo>
                  <a:lnTo>
                    <a:pt x="1639" y="3889"/>
                  </a:lnTo>
                  <a:lnTo>
                    <a:pt x="1624" y="3887"/>
                  </a:lnTo>
                  <a:lnTo>
                    <a:pt x="1610" y="3884"/>
                  </a:lnTo>
                  <a:lnTo>
                    <a:pt x="1597" y="3881"/>
                  </a:lnTo>
                  <a:lnTo>
                    <a:pt x="1592" y="3872"/>
                  </a:lnTo>
                  <a:lnTo>
                    <a:pt x="1588" y="3869"/>
                  </a:lnTo>
                  <a:lnTo>
                    <a:pt x="1583" y="3867"/>
                  </a:lnTo>
                  <a:lnTo>
                    <a:pt x="1583" y="3863"/>
                  </a:lnTo>
                  <a:lnTo>
                    <a:pt x="1585" y="3858"/>
                  </a:lnTo>
                  <a:lnTo>
                    <a:pt x="1585" y="3853"/>
                  </a:lnTo>
                  <a:lnTo>
                    <a:pt x="1583" y="3851"/>
                  </a:lnTo>
                  <a:lnTo>
                    <a:pt x="1580" y="3850"/>
                  </a:lnTo>
                  <a:lnTo>
                    <a:pt x="1569" y="3845"/>
                  </a:lnTo>
                  <a:lnTo>
                    <a:pt x="1566" y="3841"/>
                  </a:lnTo>
                  <a:lnTo>
                    <a:pt x="1561" y="3836"/>
                  </a:lnTo>
                  <a:lnTo>
                    <a:pt x="1561" y="3833"/>
                  </a:lnTo>
                  <a:lnTo>
                    <a:pt x="1558" y="3824"/>
                  </a:lnTo>
                  <a:lnTo>
                    <a:pt x="1554" y="3822"/>
                  </a:lnTo>
                  <a:lnTo>
                    <a:pt x="1549" y="3819"/>
                  </a:lnTo>
                  <a:lnTo>
                    <a:pt x="1549" y="3816"/>
                  </a:lnTo>
                  <a:lnTo>
                    <a:pt x="1551" y="3810"/>
                  </a:lnTo>
                  <a:lnTo>
                    <a:pt x="1554" y="3804"/>
                  </a:lnTo>
                  <a:lnTo>
                    <a:pt x="1556" y="3795"/>
                  </a:lnTo>
                  <a:lnTo>
                    <a:pt x="1556" y="3785"/>
                  </a:lnTo>
                  <a:lnTo>
                    <a:pt x="1551" y="3785"/>
                  </a:lnTo>
                  <a:lnTo>
                    <a:pt x="1547" y="3783"/>
                  </a:lnTo>
                  <a:lnTo>
                    <a:pt x="1544" y="3781"/>
                  </a:lnTo>
                  <a:lnTo>
                    <a:pt x="1542" y="3778"/>
                  </a:lnTo>
                  <a:lnTo>
                    <a:pt x="1535" y="3778"/>
                  </a:lnTo>
                  <a:lnTo>
                    <a:pt x="1532" y="3778"/>
                  </a:lnTo>
                  <a:lnTo>
                    <a:pt x="1523" y="3781"/>
                  </a:lnTo>
                  <a:lnTo>
                    <a:pt x="1522" y="3783"/>
                  </a:lnTo>
                  <a:lnTo>
                    <a:pt x="1511" y="3788"/>
                  </a:lnTo>
                  <a:lnTo>
                    <a:pt x="1505" y="3792"/>
                  </a:lnTo>
                  <a:lnTo>
                    <a:pt x="1498" y="3795"/>
                  </a:lnTo>
                  <a:lnTo>
                    <a:pt x="1494" y="3798"/>
                  </a:lnTo>
                  <a:lnTo>
                    <a:pt x="1493" y="3802"/>
                  </a:lnTo>
                  <a:lnTo>
                    <a:pt x="1491" y="3805"/>
                  </a:lnTo>
                  <a:lnTo>
                    <a:pt x="1486" y="3816"/>
                  </a:lnTo>
                  <a:lnTo>
                    <a:pt x="1481" y="3826"/>
                  </a:lnTo>
                  <a:lnTo>
                    <a:pt x="1472" y="3821"/>
                  </a:lnTo>
                  <a:lnTo>
                    <a:pt x="1469" y="3817"/>
                  </a:lnTo>
                  <a:lnTo>
                    <a:pt x="1467" y="3812"/>
                  </a:lnTo>
                  <a:lnTo>
                    <a:pt x="1467" y="3805"/>
                  </a:lnTo>
                  <a:lnTo>
                    <a:pt x="1467" y="3800"/>
                  </a:lnTo>
                  <a:lnTo>
                    <a:pt x="1465" y="3795"/>
                  </a:lnTo>
                  <a:lnTo>
                    <a:pt x="1462" y="3787"/>
                  </a:lnTo>
                  <a:lnTo>
                    <a:pt x="1457" y="3780"/>
                  </a:lnTo>
                  <a:lnTo>
                    <a:pt x="1454" y="3771"/>
                  </a:lnTo>
                  <a:lnTo>
                    <a:pt x="1436" y="3771"/>
                  </a:lnTo>
                  <a:lnTo>
                    <a:pt x="1423" y="3771"/>
                  </a:lnTo>
                  <a:lnTo>
                    <a:pt x="1399" y="3764"/>
                  </a:lnTo>
                  <a:lnTo>
                    <a:pt x="1385" y="3764"/>
                  </a:lnTo>
                  <a:lnTo>
                    <a:pt x="1384" y="3758"/>
                  </a:lnTo>
                  <a:lnTo>
                    <a:pt x="1384" y="3751"/>
                  </a:lnTo>
                  <a:lnTo>
                    <a:pt x="1387" y="3742"/>
                  </a:lnTo>
                  <a:lnTo>
                    <a:pt x="1390" y="3734"/>
                  </a:lnTo>
                  <a:lnTo>
                    <a:pt x="1392" y="3729"/>
                  </a:lnTo>
                  <a:lnTo>
                    <a:pt x="1392" y="3723"/>
                  </a:lnTo>
                  <a:lnTo>
                    <a:pt x="1392" y="3713"/>
                  </a:lnTo>
                  <a:lnTo>
                    <a:pt x="1390" y="3705"/>
                  </a:lnTo>
                  <a:lnTo>
                    <a:pt x="1385" y="3700"/>
                  </a:lnTo>
                  <a:lnTo>
                    <a:pt x="1378" y="3696"/>
                  </a:lnTo>
                  <a:lnTo>
                    <a:pt x="1378" y="3689"/>
                  </a:lnTo>
                  <a:lnTo>
                    <a:pt x="1380" y="3686"/>
                  </a:lnTo>
                  <a:lnTo>
                    <a:pt x="1384" y="3681"/>
                  </a:lnTo>
                  <a:lnTo>
                    <a:pt x="1385" y="3676"/>
                  </a:lnTo>
                  <a:lnTo>
                    <a:pt x="1384" y="3669"/>
                  </a:lnTo>
                  <a:lnTo>
                    <a:pt x="1380" y="3664"/>
                  </a:lnTo>
                  <a:lnTo>
                    <a:pt x="1373" y="3654"/>
                  </a:lnTo>
                  <a:lnTo>
                    <a:pt x="1365" y="3645"/>
                  </a:lnTo>
                  <a:lnTo>
                    <a:pt x="1358" y="3635"/>
                  </a:lnTo>
                  <a:lnTo>
                    <a:pt x="1358" y="3580"/>
                  </a:lnTo>
                  <a:lnTo>
                    <a:pt x="1361" y="3579"/>
                  </a:lnTo>
                  <a:lnTo>
                    <a:pt x="1361" y="3575"/>
                  </a:lnTo>
                  <a:lnTo>
                    <a:pt x="1360" y="3572"/>
                  </a:lnTo>
                  <a:lnTo>
                    <a:pt x="1358" y="3567"/>
                  </a:lnTo>
                  <a:lnTo>
                    <a:pt x="1360" y="3563"/>
                  </a:lnTo>
                  <a:lnTo>
                    <a:pt x="1361" y="3560"/>
                  </a:lnTo>
                  <a:lnTo>
                    <a:pt x="1363" y="3558"/>
                  </a:lnTo>
                  <a:lnTo>
                    <a:pt x="1365" y="3553"/>
                  </a:lnTo>
                  <a:lnTo>
                    <a:pt x="1365" y="3478"/>
                  </a:lnTo>
                  <a:lnTo>
                    <a:pt x="1365" y="3473"/>
                  </a:lnTo>
                  <a:lnTo>
                    <a:pt x="1365" y="3468"/>
                  </a:lnTo>
                  <a:lnTo>
                    <a:pt x="1363" y="3464"/>
                  </a:lnTo>
                  <a:lnTo>
                    <a:pt x="1360" y="3463"/>
                  </a:lnTo>
                  <a:lnTo>
                    <a:pt x="1355" y="3457"/>
                  </a:lnTo>
                  <a:lnTo>
                    <a:pt x="1351" y="3456"/>
                  </a:lnTo>
                  <a:lnTo>
                    <a:pt x="1351" y="3451"/>
                  </a:lnTo>
                  <a:lnTo>
                    <a:pt x="1351" y="3444"/>
                  </a:lnTo>
                  <a:lnTo>
                    <a:pt x="1355" y="3437"/>
                  </a:lnTo>
                  <a:lnTo>
                    <a:pt x="1358" y="3432"/>
                  </a:lnTo>
                  <a:lnTo>
                    <a:pt x="1358" y="3423"/>
                  </a:lnTo>
                  <a:lnTo>
                    <a:pt x="1355" y="3418"/>
                  </a:lnTo>
                  <a:lnTo>
                    <a:pt x="1353" y="3411"/>
                  </a:lnTo>
                  <a:lnTo>
                    <a:pt x="1350" y="3406"/>
                  </a:lnTo>
                  <a:lnTo>
                    <a:pt x="1348" y="3405"/>
                  </a:lnTo>
                  <a:lnTo>
                    <a:pt x="1344" y="3403"/>
                  </a:lnTo>
                  <a:lnTo>
                    <a:pt x="1344" y="3398"/>
                  </a:lnTo>
                  <a:lnTo>
                    <a:pt x="1343" y="3394"/>
                  </a:lnTo>
                  <a:lnTo>
                    <a:pt x="1341" y="3391"/>
                  </a:lnTo>
                  <a:lnTo>
                    <a:pt x="1338" y="3389"/>
                  </a:lnTo>
                  <a:lnTo>
                    <a:pt x="1334" y="3389"/>
                  </a:lnTo>
                  <a:lnTo>
                    <a:pt x="1332" y="3388"/>
                  </a:lnTo>
                  <a:lnTo>
                    <a:pt x="1331" y="3382"/>
                  </a:lnTo>
                  <a:lnTo>
                    <a:pt x="1331" y="3370"/>
                  </a:lnTo>
                  <a:lnTo>
                    <a:pt x="1334" y="3362"/>
                  </a:lnTo>
                  <a:lnTo>
                    <a:pt x="1338" y="3353"/>
                  </a:lnTo>
                  <a:lnTo>
                    <a:pt x="1343" y="3347"/>
                  </a:lnTo>
                  <a:lnTo>
                    <a:pt x="1348" y="3340"/>
                  </a:lnTo>
                  <a:lnTo>
                    <a:pt x="1351" y="3331"/>
                  </a:lnTo>
                  <a:lnTo>
                    <a:pt x="1353" y="3321"/>
                  </a:lnTo>
                  <a:lnTo>
                    <a:pt x="1351" y="3307"/>
                  </a:lnTo>
                  <a:lnTo>
                    <a:pt x="1363" y="3309"/>
                  </a:lnTo>
                  <a:lnTo>
                    <a:pt x="1373" y="3312"/>
                  </a:lnTo>
                  <a:lnTo>
                    <a:pt x="1392" y="3321"/>
                  </a:lnTo>
                  <a:lnTo>
                    <a:pt x="1392" y="3328"/>
                  </a:lnTo>
                  <a:lnTo>
                    <a:pt x="1392" y="3335"/>
                  </a:lnTo>
                  <a:lnTo>
                    <a:pt x="1394" y="3340"/>
                  </a:lnTo>
                  <a:lnTo>
                    <a:pt x="1399" y="3341"/>
                  </a:lnTo>
                  <a:lnTo>
                    <a:pt x="1401" y="3343"/>
                  </a:lnTo>
                  <a:lnTo>
                    <a:pt x="1402" y="3345"/>
                  </a:lnTo>
                  <a:lnTo>
                    <a:pt x="1406" y="3348"/>
                  </a:lnTo>
                  <a:lnTo>
                    <a:pt x="1411" y="3350"/>
                  </a:lnTo>
                  <a:lnTo>
                    <a:pt x="1413" y="3352"/>
                  </a:lnTo>
                  <a:lnTo>
                    <a:pt x="1413" y="3355"/>
                  </a:lnTo>
                  <a:lnTo>
                    <a:pt x="1414" y="3355"/>
                  </a:lnTo>
                  <a:lnTo>
                    <a:pt x="1416" y="3353"/>
                  </a:lnTo>
                  <a:lnTo>
                    <a:pt x="1419" y="3343"/>
                  </a:lnTo>
                  <a:lnTo>
                    <a:pt x="1421" y="3335"/>
                  </a:lnTo>
                  <a:lnTo>
                    <a:pt x="1421" y="3329"/>
                  </a:lnTo>
                  <a:lnTo>
                    <a:pt x="1419" y="3328"/>
                  </a:lnTo>
                  <a:lnTo>
                    <a:pt x="1413" y="3328"/>
                  </a:lnTo>
                  <a:lnTo>
                    <a:pt x="1414" y="3323"/>
                  </a:lnTo>
                  <a:lnTo>
                    <a:pt x="1418" y="3316"/>
                  </a:lnTo>
                  <a:lnTo>
                    <a:pt x="1419" y="3309"/>
                  </a:lnTo>
                  <a:lnTo>
                    <a:pt x="1419" y="3306"/>
                  </a:lnTo>
                  <a:lnTo>
                    <a:pt x="1419" y="3300"/>
                  </a:lnTo>
                  <a:lnTo>
                    <a:pt x="1419" y="3294"/>
                  </a:lnTo>
                  <a:lnTo>
                    <a:pt x="1418" y="3288"/>
                  </a:lnTo>
                  <a:lnTo>
                    <a:pt x="1414" y="3285"/>
                  </a:lnTo>
                  <a:lnTo>
                    <a:pt x="1411" y="3282"/>
                  </a:lnTo>
                  <a:lnTo>
                    <a:pt x="1404" y="3275"/>
                  </a:lnTo>
                  <a:lnTo>
                    <a:pt x="1401" y="3271"/>
                  </a:lnTo>
                  <a:lnTo>
                    <a:pt x="1399" y="3266"/>
                  </a:lnTo>
                  <a:lnTo>
                    <a:pt x="1397" y="3265"/>
                  </a:lnTo>
                  <a:lnTo>
                    <a:pt x="1396" y="3263"/>
                  </a:lnTo>
                  <a:lnTo>
                    <a:pt x="1392" y="3259"/>
                  </a:lnTo>
                  <a:lnTo>
                    <a:pt x="1390" y="3254"/>
                  </a:lnTo>
                  <a:lnTo>
                    <a:pt x="1389" y="3253"/>
                  </a:lnTo>
                  <a:lnTo>
                    <a:pt x="1385" y="3253"/>
                  </a:lnTo>
                  <a:lnTo>
                    <a:pt x="1384" y="3249"/>
                  </a:lnTo>
                  <a:lnTo>
                    <a:pt x="1382" y="3246"/>
                  </a:lnTo>
                  <a:lnTo>
                    <a:pt x="1378" y="3244"/>
                  </a:lnTo>
                  <a:lnTo>
                    <a:pt x="1378" y="3239"/>
                  </a:lnTo>
                  <a:lnTo>
                    <a:pt x="1382" y="3225"/>
                  </a:lnTo>
                  <a:lnTo>
                    <a:pt x="1385" y="3210"/>
                  </a:lnTo>
                  <a:lnTo>
                    <a:pt x="1389" y="3178"/>
                  </a:lnTo>
                  <a:lnTo>
                    <a:pt x="1394" y="3147"/>
                  </a:lnTo>
                  <a:lnTo>
                    <a:pt x="1399" y="3116"/>
                  </a:lnTo>
                  <a:lnTo>
                    <a:pt x="1402" y="3116"/>
                  </a:lnTo>
                  <a:lnTo>
                    <a:pt x="1404" y="3114"/>
                  </a:lnTo>
                  <a:lnTo>
                    <a:pt x="1406" y="3109"/>
                  </a:lnTo>
                  <a:lnTo>
                    <a:pt x="1406" y="3103"/>
                  </a:lnTo>
                  <a:lnTo>
                    <a:pt x="1402" y="3099"/>
                  </a:lnTo>
                  <a:lnTo>
                    <a:pt x="1401" y="3094"/>
                  </a:lnTo>
                  <a:lnTo>
                    <a:pt x="1399" y="3089"/>
                  </a:lnTo>
                  <a:lnTo>
                    <a:pt x="1399" y="3084"/>
                  </a:lnTo>
                  <a:lnTo>
                    <a:pt x="1397" y="3080"/>
                  </a:lnTo>
                  <a:lnTo>
                    <a:pt x="1396" y="3077"/>
                  </a:lnTo>
                  <a:lnTo>
                    <a:pt x="1392" y="3075"/>
                  </a:lnTo>
                  <a:lnTo>
                    <a:pt x="1392" y="3068"/>
                  </a:lnTo>
                  <a:lnTo>
                    <a:pt x="1396" y="3062"/>
                  </a:lnTo>
                  <a:lnTo>
                    <a:pt x="1399" y="3057"/>
                  </a:lnTo>
                  <a:lnTo>
                    <a:pt x="1399" y="3048"/>
                  </a:lnTo>
                  <a:lnTo>
                    <a:pt x="1394" y="3046"/>
                  </a:lnTo>
                  <a:lnTo>
                    <a:pt x="1392" y="3045"/>
                  </a:lnTo>
                  <a:lnTo>
                    <a:pt x="1392" y="3041"/>
                  </a:lnTo>
                  <a:lnTo>
                    <a:pt x="1387" y="3039"/>
                  </a:lnTo>
                  <a:lnTo>
                    <a:pt x="1385" y="3038"/>
                  </a:lnTo>
                  <a:lnTo>
                    <a:pt x="1385" y="3034"/>
                  </a:lnTo>
                  <a:lnTo>
                    <a:pt x="1372" y="3024"/>
                  </a:lnTo>
                  <a:lnTo>
                    <a:pt x="1365" y="3019"/>
                  </a:lnTo>
                  <a:lnTo>
                    <a:pt x="1360" y="3012"/>
                  </a:lnTo>
                  <a:lnTo>
                    <a:pt x="1355" y="3005"/>
                  </a:lnTo>
                  <a:lnTo>
                    <a:pt x="1351" y="2997"/>
                  </a:lnTo>
                  <a:lnTo>
                    <a:pt x="1350" y="2987"/>
                  </a:lnTo>
                  <a:lnTo>
                    <a:pt x="1351" y="2973"/>
                  </a:lnTo>
                  <a:lnTo>
                    <a:pt x="1356" y="2973"/>
                  </a:lnTo>
                  <a:lnTo>
                    <a:pt x="1360" y="2975"/>
                  </a:lnTo>
                  <a:lnTo>
                    <a:pt x="1363" y="2976"/>
                  </a:lnTo>
                  <a:lnTo>
                    <a:pt x="1365" y="2980"/>
                  </a:lnTo>
                  <a:lnTo>
                    <a:pt x="1367" y="2987"/>
                  </a:lnTo>
                  <a:lnTo>
                    <a:pt x="1368" y="2997"/>
                  </a:lnTo>
                  <a:lnTo>
                    <a:pt x="1370" y="3005"/>
                  </a:lnTo>
                  <a:lnTo>
                    <a:pt x="1373" y="3012"/>
                  </a:lnTo>
                  <a:lnTo>
                    <a:pt x="1377" y="3014"/>
                  </a:lnTo>
                  <a:lnTo>
                    <a:pt x="1380" y="3016"/>
                  </a:lnTo>
                  <a:lnTo>
                    <a:pt x="1385" y="3016"/>
                  </a:lnTo>
                  <a:lnTo>
                    <a:pt x="1392" y="3014"/>
                  </a:lnTo>
                  <a:lnTo>
                    <a:pt x="1396" y="3012"/>
                  </a:lnTo>
                  <a:lnTo>
                    <a:pt x="1397" y="3010"/>
                  </a:lnTo>
                  <a:lnTo>
                    <a:pt x="1399" y="3004"/>
                  </a:lnTo>
                  <a:lnTo>
                    <a:pt x="1399" y="2987"/>
                  </a:lnTo>
                  <a:lnTo>
                    <a:pt x="1390" y="2982"/>
                  </a:lnTo>
                  <a:lnTo>
                    <a:pt x="1387" y="2978"/>
                  </a:lnTo>
                  <a:lnTo>
                    <a:pt x="1385" y="2973"/>
                  </a:lnTo>
                  <a:lnTo>
                    <a:pt x="1375" y="2968"/>
                  </a:lnTo>
                  <a:lnTo>
                    <a:pt x="1372" y="2964"/>
                  </a:lnTo>
                  <a:lnTo>
                    <a:pt x="1368" y="2959"/>
                  </a:lnTo>
                  <a:lnTo>
                    <a:pt x="1367" y="2954"/>
                  </a:lnTo>
                  <a:lnTo>
                    <a:pt x="1365" y="2947"/>
                  </a:lnTo>
                  <a:lnTo>
                    <a:pt x="1363" y="2941"/>
                  </a:lnTo>
                  <a:lnTo>
                    <a:pt x="1365" y="2932"/>
                  </a:lnTo>
                  <a:lnTo>
                    <a:pt x="1370" y="2935"/>
                  </a:lnTo>
                  <a:lnTo>
                    <a:pt x="1375" y="2939"/>
                  </a:lnTo>
                  <a:lnTo>
                    <a:pt x="1377" y="2946"/>
                  </a:lnTo>
                  <a:lnTo>
                    <a:pt x="1378" y="2953"/>
                  </a:lnTo>
                  <a:lnTo>
                    <a:pt x="1387" y="2958"/>
                  </a:lnTo>
                  <a:lnTo>
                    <a:pt x="1390" y="2961"/>
                  </a:lnTo>
                  <a:lnTo>
                    <a:pt x="1392" y="2966"/>
                  </a:lnTo>
                  <a:lnTo>
                    <a:pt x="1394" y="2968"/>
                  </a:lnTo>
                  <a:lnTo>
                    <a:pt x="1396" y="2970"/>
                  </a:lnTo>
                  <a:lnTo>
                    <a:pt x="1399" y="2973"/>
                  </a:lnTo>
                  <a:lnTo>
                    <a:pt x="1401" y="2978"/>
                  </a:lnTo>
                  <a:lnTo>
                    <a:pt x="1402" y="2980"/>
                  </a:lnTo>
                  <a:lnTo>
                    <a:pt x="1406" y="2980"/>
                  </a:lnTo>
                  <a:lnTo>
                    <a:pt x="1411" y="2988"/>
                  </a:lnTo>
                  <a:lnTo>
                    <a:pt x="1414" y="2992"/>
                  </a:lnTo>
                  <a:lnTo>
                    <a:pt x="1419" y="2993"/>
                  </a:lnTo>
                  <a:lnTo>
                    <a:pt x="1425" y="2995"/>
                  </a:lnTo>
                  <a:lnTo>
                    <a:pt x="1426" y="2997"/>
                  </a:lnTo>
                  <a:lnTo>
                    <a:pt x="1426" y="3000"/>
                  </a:lnTo>
                  <a:lnTo>
                    <a:pt x="1433" y="3000"/>
                  </a:lnTo>
                  <a:lnTo>
                    <a:pt x="1436" y="2999"/>
                  </a:lnTo>
                  <a:lnTo>
                    <a:pt x="1438" y="2997"/>
                  </a:lnTo>
                  <a:lnTo>
                    <a:pt x="1438" y="2993"/>
                  </a:lnTo>
                  <a:lnTo>
                    <a:pt x="1436" y="2988"/>
                  </a:lnTo>
                  <a:lnTo>
                    <a:pt x="1435" y="2987"/>
                  </a:lnTo>
                  <a:lnTo>
                    <a:pt x="1433" y="2987"/>
                  </a:lnTo>
                  <a:lnTo>
                    <a:pt x="1433" y="2978"/>
                  </a:lnTo>
                  <a:lnTo>
                    <a:pt x="1431" y="2971"/>
                  </a:lnTo>
                  <a:lnTo>
                    <a:pt x="1428" y="2966"/>
                  </a:lnTo>
                  <a:lnTo>
                    <a:pt x="1426" y="2959"/>
                  </a:lnTo>
                  <a:lnTo>
                    <a:pt x="1428" y="2954"/>
                  </a:lnTo>
                  <a:lnTo>
                    <a:pt x="1430" y="2953"/>
                  </a:lnTo>
                  <a:lnTo>
                    <a:pt x="1433" y="2953"/>
                  </a:lnTo>
                  <a:lnTo>
                    <a:pt x="1436" y="2951"/>
                  </a:lnTo>
                  <a:lnTo>
                    <a:pt x="1438" y="2947"/>
                  </a:lnTo>
                  <a:lnTo>
                    <a:pt x="1440" y="2939"/>
                  </a:lnTo>
                  <a:lnTo>
                    <a:pt x="1443" y="2939"/>
                  </a:lnTo>
                  <a:lnTo>
                    <a:pt x="1445" y="2937"/>
                  </a:lnTo>
                  <a:lnTo>
                    <a:pt x="1447" y="2932"/>
                  </a:lnTo>
                  <a:lnTo>
                    <a:pt x="1450" y="2927"/>
                  </a:lnTo>
                  <a:lnTo>
                    <a:pt x="1452" y="2920"/>
                  </a:lnTo>
                  <a:lnTo>
                    <a:pt x="1454" y="2913"/>
                  </a:lnTo>
                  <a:lnTo>
                    <a:pt x="1454" y="2905"/>
                  </a:lnTo>
                  <a:lnTo>
                    <a:pt x="1459" y="2905"/>
                  </a:lnTo>
                  <a:lnTo>
                    <a:pt x="1464" y="2905"/>
                  </a:lnTo>
                  <a:lnTo>
                    <a:pt x="1469" y="2910"/>
                  </a:lnTo>
                  <a:lnTo>
                    <a:pt x="1476" y="2913"/>
                  </a:lnTo>
                  <a:lnTo>
                    <a:pt x="1481" y="2913"/>
                  </a:lnTo>
                  <a:lnTo>
                    <a:pt x="1488" y="2912"/>
                  </a:lnTo>
                  <a:lnTo>
                    <a:pt x="1488" y="2905"/>
                  </a:lnTo>
                  <a:lnTo>
                    <a:pt x="1488" y="2898"/>
                  </a:lnTo>
                  <a:lnTo>
                    <a:pt x="1486" y="2893"/>
                  </a:lnTo>
                  <a:lnTo>
                    <a:pt x="1481" y="2891"/>
                  </a:lnTo>
                  <a:lnTo>
                    <a:pt x="1474" y="2891"/>
                  </a:lnTo>
                  <a:lnTo>
                    <a:pt x="1476" y="2886"/>
                  </a:lnTo>
                  <a:lnTo>
                    <a:pt x="1477" y="2884"/>
                  </a:lnTo>
                  <a:lnTo>
                    <a:pt x="1481" y="2884"/>
                  </a:lnTo>
                  <a:lnTo>
                    <a:pt x="1501" y="2884"/>
                  </a:lnTo>
                  <a:lnTo>
                    <a:pt x="1498" y="2879"/>
                  </a:lnTo>
                  <a:lnTo>
                    <a:pt x="1496" y="2872"/>
                  </a:lnTo>
                  <a:lnTo>
                    <a:pt x="1494" y="2869"/>
                  </a:lnTo>
                  <a:lnTo>
                    <a:pt x="1496" y="2867"/>
                  </a:lnTo>
                  <a:lnTo>
                    <a:pt x="1498" y="2866"/>
                  </a:lnTo>
                  <a:lnTo>
                    <a:pt x="1501" y="2864"/>
                  </a:lnTo>
                  <a:lnTo>
                    <a:pt x="1505" y="2862"/>
                  </a:lnTo>
                  <a:lnTo>
                    <a:pt x="1506" y="2860"/>
                  </a:lnTo>
                  <a:lnTo>
                    <a:pt x="1506" y="2857"/>
                  </a:lnTo>
                  <a:lnTo>
                    <a:pt x="1506" y="2855"/>
                  </a:lnTo>
                  <a:lnTo>
                    <a:pt x="1503" y="2849"/>
                  </a:lnTo>
                  <a:lnTo>
                    <a:pt x="1501" y="2843"/>
                  </a:lnTo>
                  <a:lnTo>
                    <a:pt x="1500" y="2840"/>
                  </a:lnTo>
                  <a:lnTo>
                    <a:pt x="1496" y="2840"/>
                  </a:lnTo>
                  <a:lnTo>
                    <a:pt x="1493" y="2842"/>
                  </a:lnTo>
                  <a:lnTo>
                    <a:pt x="1488" y="2843"/>
                  </a:lnTo>
                  <a:lnTo>
                    <a:pt x="1486" y="2845"/>
                  </a:lnTo>
                  <a:lnTo>
                    <a:pt x="1484" y="2847"/>
                  </a:lnTo>
                  <a:lnTo>
                    <a:pt x="1481" y="2850"/>
                  </a:lnTo>
                  <a:lnTo>
                    <a:pt x="1476" y="2852"/>
                  </a:lnTo>
                  <a:lnTo>
                    <a:pt x="1474" y="2854"/>
                  </a:lnTo>
                  <a:lnTo>
                    <a:pt x="1474" y="2857"/>
                  </a:lnTo>
                  <a:lnTo>
                    <a:pt x="1471" y="2855"/>
                  </a:lnTo>
                  <a:lnTo>
                    <a:pt x="1469" y="2854"/>
                  </a:lnTo>
                  <a:lnTo>
                    <a:pt x="1467" y="2847"/>
                  </a:lnTo>
                  <a:lnTo>
                    <a:pt x="1469" y="2838"/>
                  </a:lnTo>
                  <a:lnTo>
                    <a:pt x="1467" y="2830"/>
                  </a:lnTo>
                  <a:lnTo>
                    <a:pt x="1464" y="2830"/>
                  </a:lnTo>
                  <a:lnTo>
                    <a:pt x="1460" y="2830"/>
                  </a:lnTo>
                  <a:lnTo>
                    <a:pt x="1459" y="2826"/>
                  </a:lnTo>
                  <a:lnTo>
                    <a:pt x="1459" y="2821"/>
                  </a:lnTo>
                  <a:lnTo>
                    <a:pt x="1457" y="2816"/>
                  </a:lnTo>
                  <a:lnTo>
                    <a:pt x="1454" y="2816"/>
                  </a:lnTo>
                  <a:lnTo>
                    <a:pt x="1454" y="2809"/>
                  </a:lnTo>
                  <a:lnTo>
                    <a:pt x="1454" y="2802"/>
                  </a:lnTo>
                  <a:lnTo>
                    <a:pt x="1448" y="2794"/>
                  </a:lnTo>
                  <a:lnTo>
                    <a:pt x="1445" y="2782"/>
                  </a:lnTo>
                  <a:lnTo>
                    <a:pt x="1445" y="2777"/>
                  </a:lnTo>
                  <a:lnTo>
                    <a:pt x="1447" y="2768"/>
                  </a:lnTo>
                  <a:lnTo>
                    <a:pt x="1454" y="2772"/>
                  </a:lnTo>
                  <a:lnTo>
                    <a:pt x="1459" y="2777"/>
                  </a:lnTo>
                  <a:lnTo>
                    <a:pt x="1460" y="2785"/>
                  </a:lnTo>
                  <a:lnTo>
                    <a:pt x="1460" y="2796"/>
                  </a:lnTo>
                  <a:lnTo>
                    <a:pt x="1467" y="2794"/>
                  </a:lnTo>
                  <a:lnTo>
                    <a:pt x="1474" y="2792"/>
                  </a:lnTo>
                  <a:lnTo>
                    <a:pt x="1479" y="2789"/>
                  </a:lnTo>
                  <a:lnTo>
                    <a:pt x="1488" y="2789"/>
                  </a:lnTo>
                  <a:lnTo>
                    <a:pt x="1484" y="2794"/>
                  </a:lnTo>
                  <a:lnTo>
                    <a:pt x="1481" y="2799"/>
                  </a:lnTo>
                  <a:lnTo>
                    <a:pt x="1476" y="2802"/>
                  </a:lnTo>
                  <a:lnTo>
                    <a:pt x="1474" y="2809"/>
                  </a:lnTo>
                  <a:lnTo>
                    <a:pt x="1479" y="2818"/>
                  </a:lnTo>
                  <a:lnTo>
                    <a:pt x="1482" y="2821"/>
                  </a:lnTo>
                  <a:lnTo>
                    <a:pt x="1488" y="2823"/>
                  </a:lnTo>
                  <a:lnTo>
                    <a:pt x="1493" y="2825"/>
                  </a:lnTo>
                  <a:lnTo>
                    <a:pt x="1494" y="2826"/>
                  </a:lnTo>
                  <a:lnTo>
                    <a:pt x="1494" y="2830"/>
                  </a:lnTo>
                  <a:lnTo>
                    <a:pt x="1500" y="2830"/>
                  </a:lnTo>
                  <a:lnTo>
                    <a:pt x="1503" y="2828"/>
                  </a:lnTo>
                  <a:lnTo>
                    <a:pt x="1506" y="2826"/>
                  </a:lnTo>
                  <a:lnTo>
                    <a:pt x="1508" y="2823"/>
                  </a:lnTo>
                  <a:lnTo>
                    <a:pt x="1510" y="2819"/>
                  </a:lnTo>
                  <a:lnTo>
                    <a:pt x="1513" y="2818"/>
                  </a:lnTo>
                  <a:lnTo>
                    <a:pt x="1522" y="2816"/>
                  </a:lnTo>
                  <a:lnTo>
                    <a:pt x="1522" y="2813"/>
                  </a:lnTo>
                  <a:lnTo>
                    <a:pt x="1523" y="2811"/>
                  </a:lnTo>
                  <a:lnTo>
                    <a:pt x="1529" y="2809"/>
                  </a:lnTo>
                  <a:lnTo>
                    <a:pt x="1529" y="2782"/>
                  </a:lnTo>
                  <a:lnTo>
                    <a:pt x="1527" y="2780"/>
                  </a:lnTo>
                  <a:lnTo>
                    <a:pt x="1525" y="2778"/>
                  </a:lnTo>
                  <a:lnTo>
                    <a:pt x="1522" y="2775"/>
                  </a:lnTo>
                  <a:lnTo>
                    <a:pt x="1520" y="2770"/>
                  </a:lnTo>
                  <a:lnTo>
                    <a:pt x="1518" y="2768"/>
                  </a:lnTo>
                  <a:lnTo>
                    <a:pt x="1515" y="2768"/>
                  </a:lnTo>
                  <a:lnTo>
                    <a:pt x="1517" y="2765"/>
                  </a:lnTo>
                  <a:lnTo>
                    <a:pt x="1518" y="2763"/>
                  </a:lnTo>
                  <a:lnTo>
                    <a:pt x="1522" y="2763"/>
                  </a:lnTo>
                  <a:lnTo>
                    <a:pt x="1527" y="2765"/>
                  </a:lnTo>
                  <a:lnTo>
                    <a:pt x="1529" y="2767"/>
                  </a:lnTo>
                  <a:lnTo>
                    <a:pt x="1529" y="2768"/>
                  </a:lnTo>
                  <a:lnTo>
                    <a:pt x="1530" y="2770"/>
                  </a:lnTo>
                  <a:lnTo>
                    <a:pt x="1532" y="2772"/>
                  </a:lnTo>
                  <a:lnTo>
                    <a:pt x="1535" y="2775"/>
                  </a:lnTo>
                  <a:lnTo>
                    <a:pt x="1537" y="2780"/>
                  </a:lnTo>
                  <a:lnTo>
                    <a:pt x="1539" y="2782"/>
                  </a:lnTo>
                  <a:lnTo>
                    <a:pt x="1542" y="2782"/>
                  </a:lnTo>
                  <a:lnTo>
                    <a:pt x="1547" y="2784"/>
                  </a:lnTo>
                  <a:lnTo>
                    <a:pt x="1552" y="2782"/>
                  </a:lnTo>
                  <a:lnTo>
                    <a:pt x="1556" y="2780"/>
                  </a:lnTo>
                  <a:lnTo>
                    <a:pt x="1558" y="2777"/>
                  </a:lnTo>
                  <a:lnTo>
                    <a:pt x="1563" y="2772"/>
                  </a:lnTo>
                  <a:lnTo>
                    <a:pt x="1564" y="2770"/>
                  </a:lnTo>
                  <a:lnTo>
                    <a:pt x="1569" y="2768"/>
                  </a:lnTo>
                  <a:lnTo>
                    <a:pt x="1569" y="2765"/>
                  </a:lnTo>
                  <a:lnTo>
                    <a:pt x="1571" y="2761"/>
                  </a:lnTo>
                  <a:lnTo>
                    <a:pt x="1573" y="2755"/>
                  </a:lnTo>
                  <a:lnTo>
                    <a:pt x="1575" y="2751"/>
                  </a:lnTo>
                  <a:lnTo>
                    <a:pt x="1573" y="2749"/>
                  </a:lnTo>
                  <a:lnTo>
                    <a:pt x="1569" y="2748"/>
                  </a:lnTo>
                  <a:lnTo>
                    <a:pt x="1573" y="2741"/>
                  </a:lnTo>
                  <a:lnTo>
                    <a:pt x="1578" y="2736"/>
                  </a:lnTo>
                  <a:lnTo>
                    <a:pt x="1590" y="2724"/>
                  </a:lnTo>
                  <a:lnTo>
                    <a:pt x="1593" y="2717"/>
                  </a:lnTo>
                  <a:lnTo>
                    <a:pt x="1597" y="2708"/>
                  </a:lnTo>
                  <a:lnTo>
                    <a:pt x="1598" y="2698"/>
                  </a:lnTo>
                  <a:lnTo>
                    <a:pt x="1597" y="2686"/>
                  </a:lnTo>
                  <a:lnTo>
                    <a:pt x="1593" y="2688"/>
                  </a:lnTo>
                  <a:lnTo>
                    <a:pt x="1592" y="2691"/>
                  </a:lnTo>
                  <a:lnTo>
                    <a:pt x="1590" y="2700"/>
                  </a:lnTo>
                  <a:lnTo>
                    <a:pt x="1588" y="2705"/>
                  </a:lnTo>
                  <a:lnTo>
                    <a:pt x="1587" y="2707"/>
                  </a:lnTo>
                  <a:lnTo>
                    <a:pt x="1583" y="2707"/>
                  </a:lnTo>
                  <a:lnTo>
                    <a:pt x="1573" y="2705"/>
                  </a:lnTo>
                  <a:lnTo>
                    <a:pt x="1566" y="2707"/>
                  </a:lnTo>
                  <a:lnTo>
                    <a:pt x="1552" y="2710"/>
                  </a:lnTo>
                  <a:lnTo>
                    <a:pt x="1539" y="2714"/>
                  </a:lnTo>
                  <a:lnTo>
                    <a:pt x="1530" y="2714"/>
                  </a:lnTo>
                  <a:lnTo>
                    <a:pt x="1522" y="2714"/>
                  </a:lnTo>
                  <a:lnTo>
                    <a:pt x="1522" y="2707"/>
                  </a:lnTo>
                  <a:lnTo>
                    <a:pt x="1523" y="2702"/>
                  </a:lnTo>
                  <a:lnTo>
                    <a:pt x="1525" y="2698"/>
                  </a:lnTo>
                  <a:lnTo>
                    <a:pt x="1530" y="2695"/>
                  </a:lnTo>
                  <a:lnTo>
                    <a:pt x="1535" y="2693"/>
                  </a:lnTo>
                  <a:lnTo>
                    <a:pt x="1542" y="2693"/>
                  </a:lnTo>
                  <a:lnTo>
                    <a:pt x="1556" y="2693"/>
                  </a:lnTo>
                  <a:lnTo>
                    <a:pt x="1561" y="2691"/>
                  </a:lnTo>
                  <a:lnTo>
                    <a:pt x="1564" y="2690"/>
                  </a:lnTo>
                  <a:lnTo>
                    <a:pt x="1568" y="2683"/>
                  </a:lnTo>
                  <a:lnTo>
                    <a:pt x="1571" y="2674"/>
                  </a:lnTo>
                  <a:lnTo>
                    <a:pt x="1576" y="2666"/>
                  </a:lnTo>
                  <a:lnTo>
                    <a:pt x="1578" y="2664"/>
                  </a:lnTo>
                  <a:lnTo>
                    <a:pt x="1580" y="2664"/>
                  </a:lnTo>
                  <a:lnTo>
                    <a:pt x="1581" y="2662"/>
                  </a:lnTo>
                  <a:lnTo>
                    <a:pt x="1583" y="2659"/>
                  </a:lnTo>
                  <a:lnTo>
                    <a:pt x="1585" y="2654"/>
                  </a:lnTo>
                  <a:lnTo>
                    <a:pt x="1588" y="2650"/>
                  </a:lnTo>
                  <a:lnTo>
                    <a:pt x="1592" y="2647"/>
                  </a:lnTo>
                  <a:lnTo>
                    <a:pt x="1597" y="2645"/>
                  </a:lnTo>
                  <a:lnTo>
                    <a:pt x="1597" y="2598"/>
                  </a:lnTo>
                  <a:lnTo>
                    <a:pt x="1604" y="2598"/>
                  </a:lnTo>
                  <a:lnTo>
                    <a:pt x="1610" y="2599"/>
                  </a:lnTo>
                  <a:lnTo>
                    <a:pt x="1614" y="2603"/>
                  </a:lnTo>
                  <a:lnTo>
                    <a:pt x="1617" y="2608"/>
                  </a:lnTo>
                  <a:lnTo>
                    <a:pt x="1622" y="2618"/>
                  </a:lnTo>
                  <a:lnTo>
                    <a:pt x="1626" y="2621"/>
                  </a:lnTo>
                  <a:lnTo>
                    <a:pt x="1631" y="2625"/>
                  </a:lnTo>
                  <a:lnTo>
                    <a:pt x="1636" y="2621"/>
                  </a:lnTo>
                  <a:lnTo>
                    <a:pt x="1638" y="2618"/>
                  </a:lnTo>
                  <a:lnTo>
                    <a:pt x="1636" y="2615"/>
                  </a:lnTo>
                  <a:lnTo>
                    <a:pt x="1634" y="2610"/>
                  </a:lnTo>
                  <a:lnTo>
                    <a:pt x="1631" y="2604"/>
                  </a:lnTo>
                  <a:lnTo>
                    <a:pt x="1629" y="2598"/>
                  </a:lnTo>
                  <a:lnTo>
                    <a:pt x="1629" y="2591"/>
                  </a:lnTo>
                  <a:lnTo>
                    <a:pt x="1631" y="2584"/>
                  </a:lnTo>
                  <a:lnTo>
                    <a:pt x="1639" y="2589"/>
                  </a:lnTo>
                  <a:lnTo>
                    <a:pt x="1646" y="2596"/>
                  </a:lnTo>
                  <a:lnTo>
                    <a:pt x="1653" y="2603"/>
                  </a:lnTo>
                  <a:lnTo>
                    <a:pt x="1658" y="2611"/>
                  </a:lnTo>
                  <a:lnTo>
                    <a:pt x="1663" y="2613"/>
                  </a:lnTo>
                  <a:lnTo>
                    <a:pt x="1665" y="2615"/>
                  </a:lnTo>
                  <a:lnTo>
                    <a:pt x="1665" y="2618"/>
                  </a:lnTo>
                  <a:lnTo>
                    <a:pt x="1679" y="2618"/>
                  </a:lnTo>
                  <a:lnTo>
                    <a:pt x="1686" y="2613"/>
                  </a:lnTo>
                  <a:lnTo>
                    <a:pt x="1687" y="2608"/>
                  </a:lnTo>
                  <a:lnTo>
                    <a:pt x="1686" y="2604"/>
                  </a:lnTo>
                  <a:lnTo>
                    <a:pt x="1682" y="2599"/>
                  </a:lnTo>
                  <a:lnTo>
                    <a:pt x="1674" y="2589"/>
                  </a:lnTo>
                  <a:lnTo>
                    <a:pt x="1672" y="2584"/>
                  </a:lnTo>
                  <a:lnTo>
                    <a:pt x="1672" y="2577"/>
                  </a:lnTo>
                  <a:lnTo>
                    <a:pt x="1679" y="2577"/>
                  </a:lnTo>
                  <a:lnTo>
                    <a:pt x="1686" y="2577"/>
                  </a:lnTo>
                  <a:lnTo>
                    <a:pt x="1691" y="2575"/>
                  </a:lnTo>
                  <a:lnTo>
                    <a:pt x="1694" y="2572"/>
                  </a:lnTo>
                  <a:lnTo>
                    <a:pt x="1701" y="2565"/>
                  </a:lnTo>
                  <a:lnTo>
                    <a:pt x="1706" y="2557"/>
                  </a:lnTo>
                  <a:lnTo>
                    <a:pt x="1708" y="2552"/>
                  </a:lnTo>
                  <a:lnTo>
                    <a:pt x="1709" y="2550"/>
                  </a:lnTo>
                  <a:lnTo>
                    <a:pt x="1713" y="2550"/>
                  </a:lnTo>
                  <a:lnTo>
                    <a:pt x="1713" y="2538"/>
                  </a:lnTo>
                  <a:lnTo>
                    <a:pt x="1713" y="2526"/>
                  </a:lnTo>
                  <a:lnTo>
                    <a:pt x="1715" y="2516"/>
                  </a:lnTo>
                  <a:lnTo>
                    <a:pt x="1720" y="2509"/>
                  </a:lnTo>
                  <a:lnTo>
                    <a:pt x="1723" y="2509"/>
                  </a:lnTo>
                  <a:lnTo>
                    <a:pt x="1728" y="2509"/>
                  </a:lnTo>
                  <a:lnTo>
                    <a:pt x="1732" y="2506"/>
                  </a:lnTo>
                  <a:lnTo>
                    <a:pt x="1739" y="2499"/>
                  </a:lnTo>
                  <a:lnTo>
                    <a:pt x="1745" y="2494"/>
                  </a:lnTo>
                  <a:lnTo>
                    <a:pt x="1749" y="2494"/>
                  </a:lnTo>
                  <a:lnTo>
                    <a:pt x="1754" y="2494"/>
                  </a:lnTo>
                  <a:lnTo>
                    <a:pt x="1756" y="2492"/>
                  </a:lnTo>
                  <a:lnTo>
                    <a:pt x="1756" y="2488"/>
                  </a:lnTo>
                  <a:lnTo>
                    <a:pt x="1754" y="2483"/>
                  </a:lnTo>
                  <a:lnTo>
                    <a:pt x="1752" y="2478"/>
                  </a:lnTo>
                  <a:lnTo>
                    <a:pt x="1754" y="2475"/>
                  </a:lnTo>
                  <a:lnTo>
                    <a:pt x="1754" y="2468"/>
                  </a:lnTo>
                  <a:lnTo>
                    <a:pt x="1757" y="2468"/>
                  </a:lnTo>
                  <a:lnTo>
                    <a:pt x="1759" y="2470"/>
                  </a:lnTo>
                  <a:lnTo>
                    <a:pt x="1762" y="2478"/>
                  </a:lnTo>
                  <a:lnTo>
                    <a:pt x="1769" y="2483"/>
                  </a:lnTo>
                  <a:lnTo>
                    <a:pt x="1774" y="2490"/>
                  </a:lnTo>
                  <a:lnTo>
                    <a:pt x="1779" y="2499"/>
                  </a:lnTo>
                  <a:lnTo>
                    <a:pt x="1779" y="2502"/>
                  </a:lnTo>
                  <a:lnTo>
                    <a:pt x="1781" y="2509"/>
                  </a:lnTo>
                  <a:lnTo>
                    <a:pt x="1790" y="2504"/>
                  </a:lnTo>
                  <a:lnTo>
                    <a:pt x="1795" y="2502"/>
                  </a:lnTo>
                  <a:lnTo>
                    <a:pt x="1802" y="2502"/>
                  </a:lnTo>
                  <a:lnTo>
                    <a:pt x="1802" y="2497"/>
                  </a:lnTo>
                  <a:lnTo>
                    <a:pt x="1803" y="2494"/>
                  </a:lnTo>
                  <a:lnTo>
                    <a:pt x="1805" y="2490"/>
                  </a:lnTo>
                  <a:lnTo>
                    <a:pt x="1808" y="2488"/>
                  </a:lnTo>
                  <a:lnTo>
                    <a:pt x="1807" y="2482"/>
                  </a:lnTo>
                  <a:lnTo>
                    <a:pt x="1807" y="2475"/>
                  </a:lnTo>
                  <a:lnTo>
                    <a:pt x="1810" y="2466"/>
                  </a:lnTo>
                  <a:lnTo>
                    <a:pt x="1814" y="2458"/>
                  </a:lnTo>
                  <a:lnTo>
                    <a:pt x="1815" y="2453"/>
                  </a:lnTo>
                  <a:lnTo>
                    <a:pt x="1815" y="2448"/>
                  </a:lnTo>
                  <a:lnTo>
                    <a:pt x="1825" y="2441"/>
                  </a:lnTo>
                  <a:lnTo>
                    <a:pt x="1831" y="2437"/>
                  </a:lnTo>
                  <a:lnTo>
                    <a:pt x="1836" y="2434"/>
                  </a:lnTo>
                  <a:lnTo>
                    <a:pt x="1837" y="2432"/>
                  </a:lnTo>
                  <a:lnTo>
                    <a:pt x="1837" y="2429"/>
                  </a:lnTo>
                  <a:lnTo>
                    <a:pt x="1839" y="2427"/>
                  </a:lnTo>
                  <a:lnTo>
                    <a:pt x="1843" y="2427"/>
                  </a:lnTo>
                  <a:lnTo>
                    <a:pt x="1844" y="2432"/>
                  </a:lnTo>
                  <a:lnTo>
                    <a:pt x="1846" y="2434"/>
                  </a:lnTo>
                  <a:lnTo>
                    <a:pt x="1848" y="2436"/>
                  </a:lnTo>
                  <a:lnTo>
                    <a:pt x="1849" y="2434"/>
                  </a:lnTo>
                  <a:lnTo>
                    <a:pt x="1849" y="2425"/>
                  </a:lnTo>
                  <a:lnTo>
                    <a:pt x="1853" y="2420"/>
                  </a:lnTo>
                  <a:lnTo>
                    <a:pt x="1854" y="2419"/>
                  </a:lnTo>
                  <a:lnTo>
                    <a:pt x="1856" y="2417"/>
                  </a:lnTo>
                  <a:lnTo>
                    <a:pt x="1858" y="2415"/>
                  </a:lnTo>
                  <a:lnTo>
                    <a:pt x="1860" y="2407"/>
                  </a:lnTo>
                  <a:lnTo>
                    <a:pt x="1860" y="2402"/>
                  </a:lnTo>
                  <a:lnTo>
                    <a:pt x="1861" y="2398"/>
                  </a:lnTo>
                  <a:lnTo>
                    <a:pt x="1865" y="2396"/>
                  </a:lnTo>
                  <a:lnTo>
                    <a:pt x="1870" y="2396"/>
                  </a:lnTo>
                  <a:lnTo>
                    <a:pt x="1873" y="2396"/>
                  </a:lnTo>
                  <a:lnTo>
                    <a:pt x="1890" y="2390"/>
                  </a:lnTo>
                  <a:lnTo>
                    <a:pt x="1899" y="2386"/>
                  </a:lnTo>
                  <a:lnTo>
                    <a:pt x="1911" y="2386"/>
                  </a:lnTo>
                  <a:lnTo>
                    <a:pt x="1916" y="2383"/>
                  </a:lnTo>
                  <a:lnTo>
                    <a:pt x="1921" y="2379"/>
                  </a:lnTo>
                  <a:lnTo>
                    <a:pt x="1924" y="2374"/>
                  </a:lnTo>
                  <a:lnTo>
                    <a:pt x="1931" y="2373"/>
                  </a:lnTo>
                  <a:lnTo>
                    <a:pt x="1935" y="2371"/>
                  </a:lnTo>
                  <a:lnTo>
                    <a:pt x="1936" y="2369"/>
                  </a:lnTo>
                  <a:lnTo>
                    <a:pt x="1936" y="2366"/>
                  </a:lnTo>
                  <a:lnTo>
                    <a:pt x="1938" y="2355"/>
                  </a:lnTo>
                  <a:lnTo>
                    <a:pt x="1941" y="2349"/>
                  </a:lnTo>
                  <a:lnTo>
                    <a:pt x="1945" y="2342"/>
                  </a:lnTo>
                  <a:lnTo>
                    <a:pt x="1952" y="2335"/>
                  </a:lnTo>
                  <a:lnTo>
                    <a:pt x="1952" y="2332"/>
                  </a:lnTo>
                  <a:lnTo>
                    <a:pt x="1957" y="2328"/>
                  </a:lnTo>
                  <a:lnTo>
                    <a:pt x="1960" y="2325"/>
                  </a:lnTo>
                  <a:lnTo>
                    <a:pt x="1962" y="2321"/>
                  </a:lnTo>
                  <a:lnTo>
                    <a:pt x="1965" y="2316"/>
                  </a:lnTo>
                  <a:lnTo>
                    <a:pt x="1967" y="2308"/>
                  </a:lnTo>
                  <a:lnTo>
                    <a:pt x="1972" y="2301"/>
                  </a:lnTo>
                  <a:lnTo>
                    <a:pt x="1976" y="2297"/>
                  </a:lnTo>
                  <a:lnTo>
                    <a:pt x="1979" y="2297"/>
                  </a:lnTo>
                  <a:lnTo>
                    <a:pt x="1979" y="2294"/>
                  </a:lnTo>
                  <a:lnTo>
                    <a:pt x="1982" y="2272"/>
                  </a:lnTo>
                  <a:lnTo>
                    <a:pt x="1987" y="2250"/>
                  </a:lnTo>
                  <a:lnTo>
                    <a:pt x="1993" y="2229"/>
                  </a:lnTo>
                  <a:lnTo>
                    <a:pt x="1998" y="2207"/>
                  </a:lnTo>
                  <a:lnTo>
                    <a:pt x="1998" y="2204"/>
                  </a:lnTo>
                  <a:lnTo>
                    <a:pt x="1999" y="2198"/>
                  </a:lnTo>
                  <a:lnTo>
                    <a:pt x="2004" y="2195"/>
                  </a:lnTo>
                  <a:lnTo>
                    <a:pt x="2015" y="2192"/>
                  </a:lnTo>
                  <a:lnTo>
                    <a:pt x="2023" y="2188"/>
                  </a:lnTo>
                  <a:lnTo>
                    <a:pt x="2027" y="2185"/>
                  </a:lnTo>
                  <a:lnTo>
                    <a:pt x="2028" y="2181"/>
                  </a:lnTo>
                  <a:lnTo>
                    <a:pt x="2028" y="2178"/>
                  </a:lnTo>
                  <a:lnTo>
                    <a:pt x="2028" y="2168"/>
                  </a:lnTo>
                  <a:lnTo>
                    <a:pt x="2030" y="2161"/>
                  </a:lnTo>
                  <a:lnTo>
                    <a:pt x="2032" y="2157"/>
                  </a:lnTo>
                  <a:lnTo>
                    <a:pt x="2033" y="2149"/>
                  </a:lnTo>
                  <a:lnTo>
                    <a:pt x="2033" y="2146"/>
                  </a:lnTo>
                  <a:lnTo>
                    <a:pt x="2039" y="2142"/>
                  </a:lnTo>
                  <a:lnTo>
                    <a:pt x="2042" y="2137"/>
                  </a:lnTo>
                  <a:lnTo>
                    <a:pt x="2047" y="2127"/>
                  </a:lnTo>
                  <a:lnTo>
                    <a:pt x="2049" y="2123"/>
                  </a:lnTo>
                  <a:lnTo>
                    <a:pt x="2051" y="2120"/>
                  </a:lnTo>
                  <a:lnTo>
                    <a:pt x="2052" y="2115"/>
                  </a:lnTo>
                  <a:lnTo>
                    <a:pt x="2057" y="2108"/>
                  </a:lnTo>
                  <a:lnTo>
                    <a:pt x="2061" y="2103"/>
                  </a:lnTo>
                  <a:lnTo>
                    <a:pt x="2062" y="2098"/>
                  </a:lnTo>
                  <a:lnTo>
                    <a:pt x="2062" y="2093"/>
                  </a:lnTo>
                  <a:lnTo>
                    <a:pt x="2061" y="2086"/>
                  </a:lnTo>
                  <a:lnTo>
                    <a:pt x="2061" y="2079"/>
                  </a:lnTo>
                  <a:lnTo>
                    <a:pt x="2068" y="2077"/>
                  </a:lnTo>
                  <a:lnTo>
                    <a:pt x="2071" y="2074"/>
                  </a:lnTo>
                  <a:lnTo>
                    <a:pt x="2076" y="2069"/>
                  </a:lnTo>
                  <a:lnTo>
                    <a:pt x="2078" y="2062"/>
                  </a:lnTo>
                  <a:lnTo>
                    <a:pt x="2080" y="2059"/>
                  </a:lnTo>
                  <a:lnTo>
                    <a:pt x="2083" y="2053"/>
                  </a:lnTo>
                  <a:lnTo>
                    <a:pt x="2086" y="2050"/>
                  </a:lnTo>
                  <a:lnTo>
                    <a:pt x="2095" y="2045"/>
                  </a:lnTo>
                  <a:lnTo>
                    <a:pt x="2097" y="2043"/>
                  </a:lnTo>
                  <a:lnTo>
                    <a:pt x="2102" y="2030"/>
                  </a:lnTo>
                  <a:lnTo>
                    <a:pt x="2105" y="2024"/>
                  </a:lnTo>
                  <a:lnTo>
                    <a:pt x="2107" y="2018"/>
                  </a:lnTo>
                  <a:lnTo>
                    <a:pt x="2110" y="2016"/>
                  </a:lnTo>
                  <a:lnTo>
                    <a:pt x="2119" y="2011"/>
                  </a:lnTo>
                  <a:lnTo>
                    <a:pt x="2120" y="2007"/>
                  </a:lnTo>
                  <a:lnTo>
                    <a:pt x="2124" y="1999"/>
                  </a:lnTo>
                  <a:lnTo>
                    <a:pt x="2124" y="1989"/>
                  </a:lnTo>
                  <a:lnTo>
                    <a:pt x="2120" y="1987"/>
                  </a:lnTo>
                  <a:lnTo>
                    <a:pt x="2117" y="1987"/>
                  </a:lnTo>
                  <a:lnTo>
                    <a:pt x="2110" y="1989"/>
                  </a:lnTo>
                  <a:lnTo>
                    <a:pt x="2103" y="1992"/>
                  </a:lnTo>
                  <a:lnTo>
                    <a:pt x="2097" y="1997"/>
                  </a:lnTo>
                  <a:lnTo>
                    <a:pt x="2095" y="1997"/>
                  </a:lnTo>
                  <a:lnTo>
                    <a:pt x="2091" y="1995"/>
                  </a:lnTo>
                  <a:lnTo>
                    <a:pt x="2088" y="1990"/>
                  </a:lnTo>
                  <a:lnTo>
                    <a:pt x="2090" y="1985"/>
                  </a:lnTo>
                  <a:lnTo>
                    <a:pt x="2091" y="1984"/>
                  </a:lnTo>
                  <a:lnTo>
                    <a:pt x="2095" y="1984"/>
                  </a:lnTo>
                  <a:lnTo>
                    <a:pt x="2095" y="1970"/>
                  </a:lnTo>
                  <a:lnTo>
                    <a:pt x="2093" y="1965"/>
                  </a:lnTo>
                  <a:lnTo>
                    <a:pt x="2091" y="1961"/>
                  </a:lnTo>
                  <a:lnTo>
                    <a:pt x="2085" y="1956"/>
                  </a:lnTo>
                  <a:lnTo>
                    <a:pt x="2078" y="1951"/>
                  </a:lnTo>
                  <a:lnTo>
                    <a:pt x="2076" y="1948"/>
                  </a:lnTo>
                  <a:lnTo>
                    <a:pt x="2074" y="1943"/>
                  </a:lnTo>
                  <a:lnTo>
                    <a:pt x="2069" y="1943"/>
                  </a:lnTo>
                  <a:lnTo>
                    <a:pt x="2068" y="1939"/>
                  </a:lnTo>
                  <a:lnTo>
                    <a:pt x="2062" y="1934"/>
                  </a:lnTo>
                  <a:lnTo>
                    <a:pt x="2061" y="1931"/>
                  </a:lnTo>
                  <a:lnTo>
                    <a:pt x="2057" y="1929"/>
                  </a:lnTo>
                  <a:lnTo>
                    <a:pt x="2052" y="1929"/>
                  </a:lnTo>
                  <a:lnTo>
                    <a:pt x="2047" y="1929"/>
                  </a:lnTo>
                  <a:lnTo>
                    <a:pt x="2042" y="1927"/>
                  </a:lnTo>
                  <a:lnTo>
                    <a:pt x="2040" y="1926"/>
                  </a:lnTo>
                  <a:lnTo>
                    <a:pt x="2040" y="1922"/>
                  </a:lnTo>
                  <a:lnTo>
                    <a:pt x="2040" y="1910"/>
                  </a:lnTo>
                  <a:lnTo>
                    <a:pt x="2039" y="1900"/>
                  </a:lnTo>
                  <a:lnTo>
                    <a:pt x="2035" y="1891"/>
                  </a:lnTo>
                  <a:lnTo>
                    <a:pt x="2032" y="1883"/>
                  </a:lnTo>
                  <a:lnTo>
                    <a:pt x="2022" y="1869"/>
                  </a:lnTo>
                  <a:lnTo>
                    <a:pt x="2013" y="1854"/>
                  </a:lnTo>
                  <a:lnTo>
                    <a:pt x="2015" y="1849"/>
                  </a:lnTo>
                  <a:lnTo>
                    <a:pt x="2016" y="1847"/>
                  </a:lnTo>
                  <a:lnTo>
                    <a:pt x="2020" y="1847"/>
                  </a:lnTo>
                  <a:lnTo>
                    <a:pt x="2020" y="1833"/>
                  </a:lnTo>
                  <a:lnTo>
                    <a:pt x="2020" y="1822"/>
                  </a:lnTo>
                  <a:lnTo>
                    <a:pt x="2022" y="1822"/>
                  </a:lnTo>
                  <a:lnTo>
                    <a:pt x="2023" y="1822"/>
                  </a:lnTo>
                  <a:lnTo>
                    <a:pt x="2030" y="1827"/>
                  </a:lnTo>
                  <a:lnTo>
                    <a:pt x="2035" y="1827"/>
                  </a:lnTo>
                  <a:lnTo>
                    <a:pt x="2040" y="1827"/>
                  </a:lnTo>
                  <a:lnTo>
                    <a:pt x="2040" y="1820"/>
                  </a:lnTo>
                  <a:lnTo>
                    <a:pt x="2037" y="1816"/>
                  </a:lnTo>
                  <a:lnTo>
                    <a:pt x="2035" y="1811"/>
                  </a:lnTo>
                  <a:lnTo>
                    <a:pt x="2033" y="1806"/>
                  </a:lnTo>
                  <a:lnTo>
                    <a:pt x="2028" y="1805"/>
                  </a:lnTo>
                  <a:lnTo>
                    <a:pt x="2027" y="1803"/>
                  </a:lnTo>
                  <a:lnTo>
                    <a:pt x="2027" y="1799"/>
                  </a:lnTo>
                  <a:lnTo>
                    <a:pt x="2023" y="1799"/>
                  </a:lnTo>
                  <a:lnTo>
                    <a:pt x="2022" y="1796"/>
                  </a:lnTo>
                  <a:lnTo>
                    <a:pt x="2023" y="1794"/>
                  </a:lnTo>
                  <a:lnTo>
                    <a:pt x="2027" y="1793"/>
                  </a:lnTo>
                  <a:lnTo>
                    <a:pt x="2027" y="1786"/>
                  </a:lnTo>
                  <a:lnTo>
                    <a:pt x="2030" y="1784"/>
                  </a:lnTo>
                  <a:lnTo>
                    <a:pt x="2032" y="1781"/>
                  </a:lnTo>
                  <a:lnTo>
                    <a:pt x="2033" y="1772"/>
                  </a:lnTo>
                  <a:lnTo>
                    <a:pt x="2037" y="1772"/>
                  </a:lnTo>
                  <a:lnTo>
                    <a:pt x="2039" y="1770"/>
                  </a:lnTo>
                  <a:lnTo>
                    <a:pt x="2040" y="1765"/>
                  </a:lnTo>
                  <a:lnTo>
                    <a:pt x="2045" y="1762"/>
                  </a:lnTo>
                  <a:lnTo>
                    <a:pt x="2051" y="1758"/>
                  </a:lnTo>
                  <a:lnTo>
                    <a:pt x="2054" y="1753"/>
                  </a:lnTo>
                  <a:lnTo>
                    <a:pt x="2061" y="1752"/>
                  </a:lnTo>
                  <a:lnTo>
                    <a:pt x="2061" y="1711"/>
                  </a:lnTo>
                  <a:lnTo>
                    <a:pt x="2062" y="1709"/>
                  </a:lnTo>
                  <a:lnTo>
                    <a:pt x="2064" y="1707"/>
                  </a:lnTo>
                  <a:lnTo>
                    <a:pt x="2068" y="1704"/>
                  </a:lnTo>
                  <a:lnTo>
                    <a:pt x="2069" y="1699"/>
                  </a:lnTo>
                  <a:lnTo>
                    <a:pt x="2071" y="1697"/>
                  </a:lnTo>
                  <a:lnTo>
                    <a:pt x="2074" y="1697"/>
                  </a:lnTo>
                  <a:lnTo>
                    <a:pt x="2073" y="1690"/>
                  </a:lnTo>
                  <a:lnTo>
                    <a:pt x="2071" y="1683"/>
                  </a:lnTo>
                  <a:lnTo>
                    <a:pt x="2066" y="1680"/>
                  </a:lnTo>
                  <a:lnTo>
                    <a:pt x="2061" y="1676"/>
                  </a:lnTo>
                  <a:lnTo>
                    <a:pt x="2059" y="1673"/>
                  </a:lnTo>
                  <a:lnTo>
                    <a:pt x="2057" y="1670"/>
                  </a:lnTo>
                  <a:lnTo>
                    <a:pt x="2054" y="1661"/>
                  </a:lnTo>
                  <a:lnTo>
                    <a:pt x="2052" y="1659"/>
                  </a:lnTo>
                  <a:lnTo>
                    <a:pt x="2047" y="1653"/>
                  </a:lnTo>
                  <a:lnTo>
                    <a:pt x="2039" y="1642"/>
                  </a:lnTo>
                  <a:lnTo>
                    <a:pt x="2040" y="1639"/>
                  </a:lnTo>
                  <a:lnTo>
                    <a:pt x="2042" y="1632"/>
                  </a:lnTo>
                  <a:lnTo>
                    <a:pt x="2042" y="1629"/>
                  </a:lnTo>
                  <a:lnTo>
                    <a:pt x="2042" y="1632"/>
                  </a:lnTo>
                  <a:lnTo>
                    <a:pt x="2042" y="1639"/>
                  </a:lnTo>
                  <a:lnTo>
                    <a:pt x="2044" y="1644"/>
                  </a:lnTo>
                  <a:lnTo>
                    <a:pt x="2047" y="1647"/>
                  </a:lnTo>
                  <a:lnTo>
                    <a:pt x="2056" y="1649"/>
                  </a:lnTo>
                  <a:lnTo>
                    <a:pt x="2059" y="1649"/>
                  </a:lnTo>
                  <a:lnTo>
                    <a:pt x="2062" y="1654"/>
                  </a:lnTo>
                  <a:lnTo>
                    <a:pt x="2066" y="1658"/>
                  </a:lnTo>
                  <a:lnTo>
                    <a:pt x="2069" y="1661"/>
                  </a:lnTo>
                  <a:lnTo>
                    <a:pt x="2074" y="1663"/>
                  </a:lnTo>
                  <a:lnTo>
                    <a:pt x="2080" y="1664"/>
                  </a:lnTo>
                  <a:lnTo>
                    <a:pt x="2081" y="1666"/>
                  </a:lnTo>
                  <a:lnTo>
                    <a:pt x="2081" y="1670"/>
                  </a:lnTo>
                  <a:lnTo>
                    <a:pt x="2083" y="1670"/>
                  </a:lnTo>
                  <a:lnTo>
                    <a:pt x="2086" y="1668"/>
                  </a:lnTo>
                  <a:lnTo>
                    <a:pt x="2088" y="1666"/>
                  </a:lnTo>
                  <a:lnTo>
                    <a:pt x="2090" y="1658"/>
                  </a:lnTo>
                  <a:lnTo>
                    <a:pt x="2088" y="1654"/>
                  </a:lnTo>
                  <a:lnTo>
                    <a:pt x="2086" y="1651"/>
                  </a:lnTo>
                  <a:lnTo>
                    <a:pt x="2086" y="1646"/>
                  </a:lnTo>
                  <a:lnTo>
                    <a:pt x="2088" y="1641"/>
                  </a:lnTo>
                  <a:lnTo>
                    <a:pt x="2091" y="1639"/>
                  </a:lnTo>
                  <a:lnTo>
                    <a:pt x="2095" y="1639"/>
                  </a:lnTo>
                  <a:lnTo>
                    <a:pt x="2095" y="1635"/>
                  </a:lnTo>
                  <a:lnTo>
                    <a:pt x="2093" y="1634"/>
                  </a:lnTo>
                  <a:lnTo>
                    <a:pt x="2091" y="1632"/>
                  </a:lnTo>
                  <a:lnTo>
                    <a:pt x="2086" y="1630"/>
                  </a:lnTo>
                  <a:lnTo>
                    <a:pt x="2074" y="1629"/>
                  </a:lnTo>
                  <a:lnTo>
                    <a:pt x="2078" y="1624"/>
                  </a:lnTo>
                  <a:lnTo>
                    <a:pt x="2081" y="1615"/>
                  </a:lnTo>
                  <a:lnTo>
                    <a:pt x="2083" y="1610"/>
                  </a:lnTo>
                  <a:lnTo>
                    <a:pt x="2081" y="1606"/>
                  </a:lnTo>
                  <a:lnTo>
                    <a:pt x="2080" y="1603"/>
                  </a:lnTo>
                  <a:lnTo>
                    <a:pt x="2074" y="1601"/>
                  </a:lnTo>
                  <a:lnTo>
                    <a:pt x="2071" y="1600"/>
                  </a:lnTo>
                  <a:lnTo>
                    <a:pt x="2069" y="1598"/>
                  </a:lnTo>
                  <a:lnTo>
                    <a:pt x="2071" y="1595"/>
                  </a:lnTo>
                  <a:lnTo>
                    <a:pt x="2074" y="1595"/>
                  </a:lnTo>
                  <a:lnTo>
                    <a:pt x="2074" y="1591"/>
                  </a:lnTo>
                  <a:lnTo>
                    <a:pt x="2078" y="1589"/>
                  </a:lnTo>
                  <a:lnTo>
                    <a:pt x="2080" y="1591"/>
                  </a:lnTo>
                  <a:lnTo>
                    <a:pt x="2081" y="1595"/>
                  </a:lnTo>
                  <a:lnTo>
                    <a:pt x="2093" y="1596"/>
                  </a:lnTo>
                  <a:lnTo>
                    <a:pt x="2103" y="1595"/>
                  </a:lnTo>
                  <a:lnTo>
                    <a:pt x="2122" y="1591"/>
                  </a:lnTo>
                  <a:lnTo>
                    <a:pt x="2126" y="1591"/>
                  </a:lnTo>
                  <a:lnTo>
                    <a:pt x="2134" y="1588"/>
                  </a:lnTo>
                  <a:lnTo>
                    <a:pt x="2137" y="1584"/>
                  </a:lnTo>
                  <a:lnTo>
                    <a:pt x="2141" y="1581"/>
                  </a:lnTo>
                  <a:lnTo>
                    <a:pt x="2144" y="1577"/>
                  </a:lnTo>
                  <a:lnTo>
                    <a:pt x="2146" y="1572"/>
                  </a:lnTo>
                  <a:lnTo>
                    <a:pt x="2144" y="1566"/>
                  </a:lnTo>
                  <a:lnTo>
                    <a:pt x="2143" y="1559"/>
                  </a:lnTo>
                  <a:lnTo>
                    <a:pt x="2143" y="1555"/>
                  </a:lnTo>
                  <a:lnTo>
                    <a:pt x="2143" y="1547"/>
                  </a:lnTo>
                  <a:lnTo>
                    <a:pt x="2143" y="1540"/>
                  </a:lnTo>
                  <a:lnTo>
                    <a:pt x="2143" y="1533"/>
                  </a:lnTo>
                  <a:lnTo>
                    <a:pt x="2141" y="1525"/>
                  </a:lnTo>
                  <a:lnTo>
                    <a:pt x="2144" y="1528"/>
                  </a:lnTo>
                  <a:lnTo>
                    <a:pt x="2148" y="1533"/>
                  </a:lnTo>
                  <a:lnTo>
                    <a:pt x="2149" y="1533"/>
                  </a:lnTo>
                  <a:lnTo>
                    <a:pt x="2156" y="1533"/>
                  </a:lnTo>
                  <a:lnTo>
                    <a:pt x="2156" y="1528"/>
                  </a:lnTo>
                  <a:lnTo>
                    <a:pt x="2156" y="1526"/>
                  </a:lnTo>
                  <a:lnTo>
                    <a:pt x="2178" y="1525"/>
                  </a:lnTo>
                  <a:lnTo>
                    <a:pt x="2173" y="1516"/>
                  </a:lnTo>
                  <a:lnTo>
                    <a:pt x="2168" y="1509"/>
                  </a:lnTo>
                  <a:lnTo>
                    <a:pt x="2161" y="1502"/>
                  </a:lnTo>
                  <a:lnTo>
                    <a:pt x="2155" y="1497"/>
                  </a:lnTo>
                  <a:lnTo>
                    <a:pt x="2151" y="1496"/>
                  </a:lnTo>
                  <a:lnTo>
                    <a:pt x="2141" y="1494"/>
                  </a:lnTo>
                  <a:lnTo>
                    <a:pt x="2136" y="1491"/>
                  </a:lnTo>
                  <a:lnTo>
                    <a:pt x="2132" y="1487"/>
                  </a:lnTo>
                  <a:lnTo>
                    <a:pt x="2131" y="1485"/>
                  </a:lnTo>
                  <a:lnTo>
                    <a:pt x="2129" y="1482"/>
                  </a:lnTo>
                  <a:lnTo>
                    <a:pt x="2131" y="1480"/>
                  </a:lnTo>
                  <a:lnTo>
                    <a:pt x="2132" y="1479"/>
                  </a:lnTo>
                  <a:lnTo>
                    <a:pt x="2136" y="1479"/>
                  </a:lnTo>
                  <a:lnTo>
                    <a:pt x="2139" y="1480"/>
                  </a:lnTo>
                  <a:lnTo>
                    <a:pt x="2143" y="1482"/>
                  </a:lnTo>
                  <a:lnTo>
                    <a:pt x="2141" y="1485"/>
                  </a:lnTo>
                  <a:lnTo>
                    <a:pt x="2143" y="1489"/>
                  </a:lnTo>
                  <a:lnTo>
                    <a:pt x="2146" y="1491"/>
                  </a:lnTo>
                  <a:lnTo>
                    <a:pt x="2149" y="1491"/>
                  </a:lnTo>
                  <a:lnTo>
                    <a:pt x="2156" y="1491"/>
                  </a:lnTo>
                  <a:lnTo>
                    <a:pt x="2160" y="1491"/>
                  </a:lnTo>
                  <a:lnTo>
                    <a:pt x="2161" y="1492"/>
                  </a:lnTo>
                  <a:lnTo>
                    <a:pt x="2161" y="1496"/>
                  </a:lnTo>
                  <a:lnTo>
                    <a:pt x="2165" y="1501"/>
                  </a:lnTo>
                  <a:lnTo>
                    <a:pt x="2170" y="1504"/>
                  </a:lnTo>
                  <a:lnTo>
                    <a:pt x="2175" y="1506"/>
                  </a:lnTo>
                  <a:lnTo>
                    <a:pt x="2184" y="1506"/>
                  </a:lnTo>
                  <a:lnTo>
                    <a:pt x="2187" y="1506"/>
                  </a:lnTo>
                  <a:lnTo>
                    <a:pt x="2211" y="1506"/>
                  </a:lnTo>
                  <a:lnTo>
                    <a:pt x="2211" y="1499"/>
                  </a:lnTo>
                  <a:lnTo>
                    <a:pt x="2208" y="1496"/>
                  </a:lnTo>
                  <a:lnTo>
                    <a:pt x="2206" y="1491"/>
                  </a:lnTo>
                  <a:lnTo>
                    <a:pt x="2204" y="1485"/>
                  </a:lnTo>
                  <a:lnTo>
                    <a:pt x="2199" y="1484"/>
                  </a:lnTo>
                  <a:lnTo>
                    <a:pt x="2197" y="1482"/>
                  </a:lnTo>
                  <a:lnTo>
                    <a:pt x="2197" y="1479"/>
                  </a:lnTo>
                  <a:lnTo>
                    <a:pt x="2194" y="1473"/>
                  </a:lnTo>
                  <a:lnTo>
                    <a:pt x="2192" y="1467"/>
                  </a:lnTo>
                  <a:lnTo>
                    <a:pt x="2189" y="1462"/>
                  </a:lnTo>
                  <a:lnTo>
                    <a:pt x="2187" y="1460"/>
                  </a:lnTo>
                  <a:lnTo>
                    <a:pt x="2184" y="1458"/>
                  </a:lnTo>
                  <a:lnTo>
                    <a:pt x="2189" y="1451"/>
                  </a:lnTo>
                  <a:lnTo>
                    <a:pt x="2190" y="1441"/>
                  </a:lnTo>
                  <a:lnTo>
                    <a:pt x="2190" y="1429"/>
                  </a:lnTo>
                  <a:lnTo>
                    <a:pt x="2190" y="1417"/>
                  </a:lnTo>
                  <a:lnTo>
                    <a:pt x="2190" y="1410"/>
                  </a:lnTo>
                  <a:lnTo>
                    <a:pt x="2190" y="1405"/>
                  </a:lnTo>
                  <a:lnTo>
                    <a:pt x="2187" y="1404"/>
                  </a:lnTo>
                  <a:lnTo>
                    <a:pt x="2184" y="1400"/>
                  </a:lnTo>
                  <a:lnTo>
                    <a:pt x="2180" y="1398"/>
                  </a:lnTo>
                  <a:lnTo>
                    <a:pt x="2177" y="1395"/>
                  </a:lnTo>
                  <a:lnTo>
                    <a:pt x="2177" y="1390"/>
                  </a:lnTo>
                  <a:lnTo>
                    <a:pt x="2177" y="1383"/>
                  </a:lnTo>
                  <a:lnTo>
                    <a:pt x="2185" y="1383"/>
                  </a:lnTo>
                  <a:lnTo>
                    <a:pt x="2190" y="1387"/>
                  </a:lnTo>
                  <a:lnTo>
                    <a:pt x="2196" y="1390"/>
                  </a:lnTo>
                  <a:lnTo>
                    <a:pt x="2199" y="1395"/>
                  </a:lnTo>
                  <a:lnTo>
                    <a:pt x="2202" y="1400"/>
                  </a:lnTo>
                  <a:lnTo>
                    <a:pt x="2208" y="1404"/>
                  </a:lnTo>
                  <a:lnTo>
                    <a:pt x="2214" y="1405"/>
                  </a:lnTo>
                  <a:lnTo>
                    <a:pt x="2225" y="1404"/>
                  </a:lnTo>
                  <a:lnTo>
                    <a:pt x="2228" y="1404"/>
                  </a:lnTo>
                  <a:lnTo>
                    <a:pt x="2231" y="1404"/>
                  </a:lnTo>
                  <a:lnTo>
                    <a:pt x="2233" y="1404"/>
                  </a:lnTo>
                  <a:lnTo>
                    <a:pt x="2240" y="1402"/>
                  </a:lnTo>
                  <a:lnTo>
                    <a:pt x="2245" y="1400"/>
                  </a:lnTo>
                  <a:lnTo>
                    <a:pt x="2249" y="1398"/>
                  </a:lnTo>
                  <a:lnTo>
                    <a:pt x="2250" y="1397"/>
                  </a:lnTo>
                  <a:lnTo>
                    <a:pt x="2252" y="1392"/>
                  </a:lnTo>
                  <a:lnTo>
                    <a:pt x="2252" y="1387"/>
                  </a:lnTo>
                  <a:lnTo>
                    <a:pt x="2252" y="1383"/>
                  </a:lnTo>
                  <a:lnTo>
                    <a:pt x="2252" y="1376"/>
                  </a:lnTo>
                  <a:lnTo>
                    <a:pt x="2252" y="1368"/>
                  </a:lnTo>
                  <a:lnTo>
                    <a:pt x="2254" y="1364"/>
                  </a:lnTo>
                  <a:lnTo>
                    <a:pt x="2257" y="1364"/>
                  </a:lnTo>
                  <a:lnTo>
                    <a:pt x="2261" y="1366"/>
                  </a:lnTo>
                  <a:lnTo>
                    <a:pt x="2267" y="1375"/>
                  </a:lnTo>
                  <a:lnTo>
                    <a:pt x="2272" y="1383"/>
                  </a:lnTo>
                  <a:lnTo>
                    <a:pt x="2281" y="1387"/>
                  </a:lnTo>
                  <a:lnTo>
                    <a:pt x="2289" y="1390"/>
                  </a:lnTo>
                  <a:lnTo>
                    <a:pt x="2298" y="1393"/>
                  </a:lnTo>
                  <a:lnTo>
                    <a:pt x="2307" y="1397"/>
                  </a:lnTo>
                  <a:lnTo>
                    <a:pt x="2312" y="1393"/>
                  </a:lnTo>
                  <a:lnTo>
                    <a:pt x="2318" y="1392"/>
                  </a:lnTo>
                  <a:lnTo>
                    <a:pt x="2322" y="1392"/>
                  </a:lnTo>
                  <a:lnTo>
                    <a:pt x="2324" y="1392"/>
                  </a:lnTo>
                  <a:lnTo>
                    <a:pt x="2325" y="1393"/>
                  </a:lnTo>
                  <a:lnTo>
                    <a:pt x="2327" y="1397"/>
                  </a:lnTo>
                  <a:lnTo>
                    <a:pt x="2329" y="1395"/>
                  </a:lnTo>
                  <a:lnTo>
                    <a:pt x="2330" y="1393"/>
                  </a:lnTo>
                  <a:lnTo>
                    <a:pt x="2334" y="1390"/>
                  </a:lnTo>
                  <a:lnTo>
                    <a:pt x="2336" y="1385"/>
                  </a:lnTo>
                  <a:lnTo>
                    <a:pt x="2337" y="1383"/>
                  </a:lnTo>
                  <a:lnTo>
                    <a:pt x="2341" y="1383"/>
                  </a:lnTo>
                  <a:lnTo>
                    <a:pt x="2341" y="1363"/>
                  </a:lnTo>
                  <a:lnTo>
                    <a:pt x="2344" y="1364"/>
                  </a:lnTo>
                  <a:lnTo>
                    <a:pt x="2347" y="1366"/>
                  </a:lnTo>
                  <a:lnTo>
                    <a:pt x="2349" y="1369"/>
                  </a:lnTo>
                  <a:lnTo>
                    <a:pt x="2354" y="1369"/>
                  </a:lnTo>
                  <a:lnTo>
                    <a:pt x="2356" y="1366"/>
                  </a:lnTo>
                  <a:lnTo>
                    <a:pt x="2358" y="1364"/>
                  </a:lnTo>
                  <a:lnTo>
                    <a:pt x="2361" y="1363"/>
                  </a:lnTo>
                  <a:lnTo>
                    <a:pt x="2368" y="1363"/>
                  </a:lnTo>
                  <a:lnTo>
                    <a:pt x="2371" y="1363"/>
                  </a:lnTo>
                  <a:lnTo>
                    <a:pt x="2373" y="1361"/>
                  </a:lnTo>
                  <a:lnTo>
                    <a:pt x="2375" y="1356"/>
                  </a:lnTo>
                  <a:lnTo>
                    <a:pt x="2378" y="1358"/>
                  </a:lnTo>
                  <a:lnTo>
                    <a:pt x="2382" y="1359"/>
                  </a:lnTo>
                  <a:lnTo>
                    <a:pt x="2387" y="1364"/>
                  </a:lnTo>
                  <a:lnTo>
                    <a:pt x="2388" y="1368"/>
                  </a:lnTo>
                  <a:lnTo>
                    <a:pt x="2392" y="1369"/>
                  </a:lnTo>
                  <a:lnTo>
                    <a:pt x="2395" y="1371"/>
                  </a:lnTo>
                  <a:lnTo>
                    <a:pt x="2402" y="1369"/>
                  </a:lnTo>
                  <a:lnTo>
                    <a:pt x="2409" y="1369"/>
                  </a:lnTo>
                  <a:lnTo>
                    <a:pt x="2411" y="1364"/>
                  </a:lnTo>
                  <a:lnTo>
                    <a:pt x="2412" y="1363"/>
                  </a:lnTo>
                  <a:lnTo>
                    <a:pt x="2416" y="1363"/>
                  </a:lnTo>
                  <a:lnTo>
                    <a:pt x="2424" y="1358"/>
                  </a:lnTo>
                  <a:lnTo>
                    <a:pt x="2433" y="1354"/>
                  </a:lnTo>
                  <a:lnTo>
                    <a:pt x="2443" y="1351"/>
                  </a:lnTo>
                  <a:lnTo>
                    <a:pt x="2455" y="1349"/>
                  </a:lnTo>
                  <a:lnTo>
                    <a:pt x="2460" y="1349"/>
                  </a:lnTo>
                  <a:lnTo>
                    <a:pt x="2463" y="1351"/>
                  </a:lnTo>
                  <a:lnTo>
                    <a:pt x="2469" y="1351"/>
                  </a:lnTo>
                  <a:lnTo>
                    <a:pt x="2475" y="1347"/>
                  </a:lnTo>
                  <a:lnTo>
                    <a:pt x="2484" y="1344"/>
                  </a:lnTo>
                  <a:lnTo>
                    <a:pt x="2489" y="1342"/>
                  </a:lnTo>
                  <a:lnTo>
                    <a:pt x="2494" y="1342"/>
                  </a:lnTo>
                  <a:lnTo>
                    <a:pt x="2498" y="1342"/>
                  </a:lnTo>
                  <a:lnTo>
                    <a:pt x="2504" y="1342"/>
                  </a:lnTo>
                  <a:lnTo>
                    <a:pt x="2504" y="1335"/>
                  </a:lnTo>
                  <a:lnTo>
                    <a:pt x="2504" y="1334"/>
                  </a:lnTo>
                  <a:close/>
                  <a:moveTo>
                    <a:pt x="1338" y="4276"/>
                  </a:moveTo>
                  <a:lnTo>
                    <a:pt x="1338" y="4269"/>
                  </a:lnTo>
                  <a:lnTo>
                    <a:pt x="1341" y="4269"/>
                  </a:lnTo>
                  <a:lnTo>
                    <a:pt x="1344" y="4269"/>
                  </a:lnTo>
                  <a:lnTo>
                    <a:pt x="1351" y="4273"/>
                  </a:lnTo>
                  <a:lnTo>
                    <a:pt x="1355" y="4273"/>
                  </a:lnTo>
                  <a:lnTo>
                    <a:pt x="1356" y="4273"/>
                  </a:lnTo>
                  <a:lnTo>
                    <a:pt x="1358" y="4269"/>
                  </a:lnTo>
                  <a:lnTo>
                    <a:pt x="1365" y="4273"/>
                  </a:lnTo>
                  <a:lnTo>
                    <a:pt x="1372" y="4276"/>
                  </a:lnTo>
                  <a:lnTo>
                    <a:pt x="1382" y="4276"/>
                  </a:lnTo>
                  <a:lnTo>
                    <a:pt x="1392" y="4276"/>
                  </a:lnTo>
                  <a:lnTo>
                    <a:pt x="1392" y="4280"/>
                  </a:lnTo>
                  <a:lnTo>
                    <a:pt x="1394" y="4281"/>
                  </a:lnTo>
                  <a:lnTo>
                    <a:pt x="1399" y="4283"/>
                  </a:lnTo>
                  <a:lnTo>
                    <a:pt x="1402" y="4286"/>
                  </a:lnTo>
                  <a:lnTo>
                    <a:pt x="1404" y="4288"/>
                  </a:lnTo>
                  <a:lnTo>
                    <a:pt x="1406" y="4290"/>
                  </a:lnTo>
                  <a:lnTo>
                    <a:pt x="1411" y="4291"/>
                  </a:lnTo>
                  <a:lnTo>
                    <a:pt x="1416" y="4297"/>
                  </a:lnTo>
                  <a:lnTo>
                    <a:pt x="1421" y="4300"/>
                  </a:lnTo>
                  <a:lnTo>
                    <a:pt x="1426" y="4303"/>
                  </a:lnTo>
                  <a:lnTo>
                    <a:pt x="1431" y="4305"/>
                  </a:lnTo>
                  <a:lnTo>
                    <a:pt x="1433" y="4307"/>
                  </a:lnTo>
                  <a:lnTo>
                    <a:pt x="1433" y="4310"/>
                  </a:lnTo>
                  <a:lnTo>
                    <a:pt x="1436" y="4310"/>
                  </a:lnTo>
                  <a:lnTo>
                    <a:pt x="1440" y="4307"/>
                  </a:lnTo>
                  <a:lnTo>
                    <a:pt x="1443" y="4305"/>
                  </a:lnTo>
                  <a:lnTo>
                    <a:pt x="1447" y="4303"/>
                  </a:lnTo>
                  <a:lnTo>
                    <a:pt x="1447" y="4276"/>
                  </a:lnTo>
                  <a:lnTo>
                    <a:pt x="1447" y="4273"/>
                  </a:lnTo>
                  <a:lnTo>
                    <a:pt x="1445" y="4271"/>
                  </a:lnTo>
                  <a:lnTo>
                    <a:pt x="1440" y="4269"/>
                  </a:lnTo>
                  <a:lnTo>
                    <a:pt x="1436" y="4266"/>
                  </a:lnTo>
                  <a:lnTo>
                    <a:pt x="1435" y="4264"/>
                  </a:lnTo>
                  <a:lnTo>
                    <a:pt x="1433" y="4263"/>
                  </a:lnTo>
                  <a:lnTo>
                    <a:pt x="1428" y="4261"/>
                  </a:lnTo>
                  <a:lnTo>
                    <a:pt x="1425" y="4257"/>
                  </a:lnTo>
                  <a:lnTo>
                    <a:pt x="1419" y="4249"/>
                  </a:lnTo>
                  <a:lnTo>
                    <a:pt x="1418" y="4249"/>
                  </a:lnTo>
                  <a:lnTo>
                    <a:pt x="1416" y="4247"/>
                  </a:lnTo>
                  <a:lnTo>
                    <a:pt x="1414" y="4242"/>
                  </a:lnTo>
                  <a:lnTo>
                    <a:pt x="1414" y="4239"/>
                  </a:lnTo>
                  <a:lnTo>
                    <a:pt x="1416" y="4237"/>
                  </a:lnTo>
                  <a:lnTo>
                    <a:pt x="1419" y="4235"/>
                  </a:lnTo>
                  <a:lnTo>
                    <a:pt x="1433" y="4235"/>
                  </a:lnTo>
                  <a:lnTo>
                    <a:pt x="1435" y="4244"/>
                  </a:lnTo>
                  <a:lnTo>
                    <a:pt x="1436" y="4247"/>
                  </a:lnTo>
                  <a:lnTo>
                    <a:pt x="1440" y="4249"/>
                  </a:lnTo>
                  <a:lnTo>
                    <a:pt x="1443" y="4256"/>
                  </a:lnTo>
                  <a:lnTo>
                    <a:pt x="1448" y="4261"/>
                  </a:lnTo>
                  <a:lnTo>
                    <a:pt x="1454" y="4266"/>
                  </a:lnTo>
                  <a:lnTo>
                    <a:pt x="1460" y="4269"/>
                  </a:lnTo>
                  <a:lnTo>
                    <a:pt x="1460" y="4290"/>
                  </a:lnTo>
                  <a:lnTo>
                    <a:pt x="1465" y="4286"/>
                  </a:lnTo>
                  <a:lnTo>
                    <a:pt x="1471" y="4286"/>
                  </a:lnTo>
                  <a:lnTo>
                    <a:pt x="1481" y="4290"/>
                  </a:lnTo>
                  <a:lnTo>
                    <a:pt x="1486" y="4293"/>
                  </a:lnTo>
                  <a:lnTo>
                    <a:pt x="1493" y="4295"/>
                  </a:lnTo>
                  <a:lnTo>
                    <a:pt x="1498" y="4298"/>
                  </a:lnTo>
                  <a:lnTo>
                    <a:pt x="1500" y="4300"/>
                  </a:lnTo>
                  <a:lnTo>
                    <a:pt x="1501" y="4303"/>
                  </a:lnTo>
                  <a:lnTo>
                    <a:pt x="1506" y="4300"/>
                  </a:lnTo>
                  <a:lnTo>
                    <a:pt x="1511" y="4297"/>
                  </a:lnTo>
                  <a:lnTo>
                    <a:pt x="1513" y="4291"/>
                  </a:lnTo>
                  <a:lnTo>
                    <a:pt x="1515" y="4283"/>
                  </a:lnTo>
                  <a:lnTo>
                    <a:pt x="1515" y="4266"/>
                  </a:lnTo>
                  <a:lnTo>
                    <a:pt x="1517" y="4259"/>
                  </a:lnTo>
                  <a:lnTo>
                    <a:pt x="1518" y="4257"/>
                  </a:lnTo>
                  <a:lnTo>
                    <a:pt x="1522" y="4256"/>
                  </a:lnTo>
                  <a:lnTo>
                    <a:pt x="1520" y="4254"/>
                  </a:lnTo>
                  <a:lnTo>
                    <a:pt x="1518" y="4252"/>
                  </a:lnTo>
                  <a:lnTo>
                    <a:pt x="1515" y="4249"/>
                  </a:lnTo>
                  <a:lnTo>
                    <a:pt x="1510" y="4247"/>
                  </a:lnTo>
                  <a:lnTo>
                    <a:pt x="1508" y="4245"/>
                  </a:lnTo>
                  <a:lnTo>
                    <a:pt x="1508" y="4242"/>
                  </a:lnTo>
                  <a:lnTo>
                    <a:pt x="1506" y="4239"/>
                  </a:lnTo>
                  <a:lnTo>
                    <a:pt x="1503" y="4237"/>
                  </a:lnTo>
                  <a:lnTo>
                    <a:pt x="1494" y="4235"/>
                  </a:lnTo>
                  <a:lnTo>
                    <a:pt x="1494" y="4232"/>
                  </a:lnTo>
                  <a:lnTo>
                    <a:pt x="1493" y="4230"/>
                  </a:lnTo>
                  <a:lnTo>
                    <a:pt x="1488" y="4228"/>
                  </a:lnTo>
                  <a:lnTo>
                    <a:pt x="1484" y="4223"/>
                  </a:lnTo>
                  <a:lnTo>
                    <a:pt x="1481" y="4218"/>
                  </a:lnTo>
                  <a:lnTo>
                    <a:pt x="1474" y="4216"/>
                  </a:lnTo>
                  <a:lnTo>
                    <a:pt x="1467" y="4215"/>
                  </a:lnTo>
                  <a:lnTo>
                    <a:pt x="1467" y="4194"/>
                  </a:lnTo>
                  <a:lnTo>
                    <a:pt x="1462" y="4194"/>
                  </a:lnTo>
                  <a:lnTo>
                    <a:pt x="1460" y="4191"/>
                  </a:lnTo>
                  <a:lnTo>
                    <a:pt x="1457" y="4189"/>
                  </a:lnTo>
                  <a:lnTo>
                    <a:pt x="1454" y="4187"/>
                  </a:lnTo>
                  <a:lnTo>
                    <a:pt x="1448" y="4189"/>
                  </a:lnTo>
                  <a:lnTo>
                    <a:pt x="1445" y="4191"/>
                  </a:lnTo>
                  <a:lnTo>
                    <a:pt x="1442" y="4191"/>
                  </a:lnTo>
                  <a:lnTo>
                    <a:pt x="1440" y="4187"/>
                  </a:lnTo>
                  <a:lnTo>
                    <a:pt x="1443" y="4182"/>
                  </a:lnTo>
                  <a:lnTo>
                    <a:pt x="1447" y="4177"/>
                  </a:lnTo>
                  <a:lnTo>
                    <a:pt x="1452" y="4174"/>
                  </a:lnTo>
                  <a:lnTo>
                    <a:pt x="1460" y="4174"/>
                  </a:lnTo>
                  <a:lnTo>
                    <a:pt x="1465" y="4176"/>
                  </a:lnTo>
                  <a:lnTo>
                    <a:pt x="1471" y="4181"/>
                  </a:lnTo>
                  <a:lnTo>
                    <a:pt x="1476" y="4184"/>
                  </a:lnTo>
                  <a:lnTo>
                    <a:pt x="1481" y="4187"/>
                  </a:lnTo>
                  <a:lnTo>
                    <a:pt x="1488" y="4199"/>
                  </a:lnTo>
                  <a:lnTo>
                    <a:pt x="1494" y="4211"/>
                  </a:lnTo>
                  <a:lnTo>
                    <a:pt x="1503" y="4222"/>
                  </a:lnTo>
                  <a:lnTo>
                    <a:pt x="1515" y="4228"/>
                  </a:lnTo>
                  <a:lnTo>
                    <a:pt x="1518" y="4228"/>
                  </a:lnTo>
                  <a:lnTo>
                    <a:pt x="1518" y="4232"/>
                  </a:lnTo>
                  <a:lnTo>
                    <a:pt x="1520" y="4235"/>
                  </a:lnTo>
                  <a:lnTo>
                    <a:pt x="1525" y="4240"/>
                  </a:lnTo>
                  <a:lnTo>
                    <a:pt x="1530" y="4247"/>
                  </a:lnTo>
                  <a:lnTo>
                    <a:pt x="1530" y="4252"/>
                  </a:lnTo>
                  <a:lnTo>
                    <a:pt x="1529" y="4256"/>
                  </a:lnTo>
                  <a:lnTo>
                    <a:pt x="1529" y="4259"/>
                  </a:lnTo>
                  <a:lnTo>
                    <a:pt x="1529" y="4263"/>
                  </a:lnTo>
                  <a:lnTo>
                    <a:pt x="1529" y="4276"/>
                  </a:lnTo>
                  <a:lnTo>
                    <a:pt x="1527" y="4291"/>
                  </a:lnTo>
                  <a:lnTo>
                    <a:pt x="1525" y="4303"/>
                  </a:lnTo>
                  <a:lnTo>
                    <a:pt x="1523" y="4317"/>
                  </a:lnTo>
                  <a:lnTo>
                    <a:pt x="1523" y="4320"/>
                  </a:lnTo>
                  <a:lnTo>
                    <a:pt x="1527" y="4329"/>
                  </a:lnTo>
                  <a:lnTo>
                    <a:pt x="1532" y="4336"/>
                  </a:lnTo>
                  <a:lnTo>
                    <a:pt x="1534" y="4338"/>
                  </a:lnTo>
                  <a:lnTo>
                    <a:pt x="1540" y="4344"/>
                  </a:lnTo>
                  <a:lnTo>
                    <a:pt x="1547" y="4350"/>
                  </a:lnTo>
                  <a:lnTo>
                    <a:pt x="1556" y="4350"/>
                  </a:lnTo>
                  <a:lnTo>
                    <a:pt x="1566" y="4350"/>
                  </a:lnTo>
                  <a:lnTo>
                    <a:pt x="1569" y="4350"/>
                  </a:lnTo>
                  <a:lnTo>
                    <a:pt x="1575" y="4351"/>
                  </a:lnTo>
                  <a:lnTo>
                    <a:pt x="1580" y="4351"/>
                  </a:lnTo>
                  <a:lnTo>
                    <a:pt x="1588" y="4348"/>
                  </a:lnTo>
                  <a:lnTo>
                    <a:pt x="1592" y="4346"/>
                  </a:lnTo>
                  <a:lnTo>
                    <a:pt x="1595" y="4346"/>
                  </a:lnTo>
                  <a:lnTo>
                    <a:pt x="1600" y="4346"/>
                  </a:lnTo>
                  <a:lnTo>
                    <a:pt x="1605" y="4350"/>
                  </a:lnTo>
                  <a:lnTo>
                    <a:pt x="1597" y="4351"/>
                  </a:lnTo>
                  <a:lnTo>
                    <a:pt x="1588" y="4351"/>
                  </a:lnTo>
                  <a:lnTo>
                    <a:pt x="1581" y="4356"/>
                  </a:lnTo>
                  <a:lnTo>
                    <a:pt x="1575" y="4363"/>
                  </a:lnTo>
                  <a:lnTo>
                    <a:pt x="1571" y="4365"/>
                  </a:lnTo>
                  <a:lnTo>
                    <a:pt x="1569" y="4365"/>
                  </a:lnTo>
                  <a:lnTo>
                    <a:pt x="1563" y="4365"/>
                  </a:lnTo>
                  <a:lnTo>
                    <a:pt x="1556" y="4365"/>
                  </a:lnTo>
                  <a:lnTo>
                    <a:pt x="1549" y="4361"/>
                  </a:lnTo>
                  <a:lnTo>
                    <a:pt x="1547" y="4360"/>
                  </a:lnTo>
                  <a:lnTo>
                    <a:pt x="1534" y="4346"/>
                  </a:lnTo>
                  <a:lnTo>
                    <a:pt x="1532" y="4344"/>
                  </a:lnTo>
                  <a:lnTo>
                    <a:pt x="1517" y="4329"/>
                  </a:lnTo>
                  <a:lnTo>
                    <a:pt x="1515" y="4327"/>
                  </a:lnTo>
                  <a:lnTo>
                    <a:pt x="1511" y="4326"/>
                  </a:lnTo>
                  <a:lnTo>
                    <a:pt x="1508" y="4324"/>
                  </a:lnTo>
                  <a:lnTo>
                    <a:pt x="1508" y="4329"/>
                  </a:lnTo>
                  <a:lnTo>
                    <a:pt x="1506" y="4331"/>
                  </a:lnTo>
                  <a:lnTo>
                    <a:pt x="1503" y="4329"/>
                  </a:lnTo>
                  <a:lnTo>
                    <a:pt x="1500" y="4326"/>
                  </a:lnTo>
                  <a:lnTo>
                    <a:pt x="1494" y="4324"/>
                  </a:lnTo>
                  <a:lnTo>
                    <a:pt x="1491" y="4322"/>
                  </a:lnTo>
                  <a:lnTo>
                    <a:pt x="1489" y="4324"/>
                  </a:lnTo>
                  <a:lnTo>
                    <a:pt x="1488" y="4331"/>
                  </a:lnTo>
                  <a:lnTo>
                    <a:pt x="1491" y="4332"/>
                  </a:lnTo>
                  <a:lnTo>
                    <a:pt x="1493" y="4336"/>
                  </a:lnTo>
                  <a:lnTo>
                    <a:pt x="1494" y="4339"/>
                  </a:lnTo>
                  <a:lnTo>
                    <a:pt x="1494" y="4344"/>
                  </a:lnTo>
                  <a:lnTo>
                    <a:pt x="1501" y="4344"/>
                  </a:lnTo>
                  <a:lnTo>
                    <a:pt x="1506" y="4346"/>
                  </a:lnTo>
                  <a:lnTo>
                    <a:pt x="1515" y="4351"/>
                  </a:lnTo>
                  <a:lnTo>
                    <a:pt x="1517" y="4356"/>
                  </a:lnTo>
                  <a:lnTo>
                    <a:pt x="1520" y="4360"/>
                  </a:lnTo>
                  <a:lnTo>
                    <a:pt x="1523" y="4363"/>
                  </a:lnTo>
                  <a:lnTo>
                    <a:pt x="1529" y="4365"/>
                  </a:lnTo>
                  <a:lnTo>
                    <a:pt x="1534" y="4367"/>
                  </a:lnTo>
                  <a:lnTo>
                    <a:pt x="1537" y="4370"/>
                  </a:lnTo>
                  <a:lnTo>
                    <a:pt x="1540" y="4373"/>
                  </a:lnTo>
                  <a:lnTo>
                    <a:pt x="1542" y="4379"/>
                  </a:lnTo>
                  <a:lnTo>
                    <a:pt x="1523" y="4379"/>
                  </a:lnTo>
                  <a:lnTo>
                    <a:pt x="1505" y="4379"/>
                  </a:lnTo>
                  <a:lnTo>
                    <a:pt x="1486" y="4380"/>
                  </a:lnTo>
                  <a:lnTo>
                    <a:pt x="1479" y="4382"/>
                  </a:lnTo>
                  <a:lnTo>
                    <a:pt x="1474" y="4385"/>
                  </a:lnTo>
                  <a:lnTo>
                    <a:pt x="1472" y="4380"/>
                  </a:lnTo>
                  <a:lnTo>
                    <a:pt x="1471" y="4377"/>
                  </a:lnTo>
                  <a:lnTo>
                    <a:pt x="1467" y="4375"/>
                  </a:lnTo>
                  <a:lnTo>
                    <a:pt x="1462" y="4373"/>
                  </a:lnTo>
                  <a:lnTo>
                    <a:pt x="1452" y="4372"/>
                  </a:lnTo>
                  <a:lnTo>
                    <a:pt x="1440" y="4372"/>
                  </a:lnTo>
                  <a:lnTo>
                    <a:pt x="1436" y="4380"/>
                  </a:lnTo>
                  <a:lnTo>
                    <a:pt x="1431" y="4387"/>
                  </a:lnTo>
                  <a:lnTo>
                    <a:pt x="1428" y="4396"/>
                  </a:lnTo>
                  <a:lnTo>
                    <a:pt x="1426" y="4401"/>
                  </a:lnTo>
                  <a:lnTo>
                    <a:pt x="1426" y="4406"/>
                  </a:lnTo>
                  <a:lnTo>
                    <a:pt x="1421" y="4408"/>
                  </a:lnTo>
                  <a:lnTo>
                    <a:pt x="1416" y="4408"/>
                  </a:lnTo>
                  <a:lnTo>
                    <a:pt x="1413" y="4404"/>
                  </a:lnTo>
                  <a:lnTo>
                    <a:pt x="1411" y="4399"/>
                  </a:lnTo>
                  <a:lnTo>
                    <a:pt x="1411" y="4394"/>
                  </a:lnTo>
                  <a:lnTo>
                    <a:pt x="1413" y="4389"/>
                  </a:lnTo>
                  <a:lnTo>
                    <a:pt x="1414" y="4385"/>
                  </a:lnTo>
                  <a:lnTo>
                    <a:pt x="1419" y="4385"/>
                  </a:lnTo>
                  <a:lnTo>
                    <a:pt x="1419" y="4380"/>
                  </a:lnTo>
                  <a:lnTo>
                    <a:pt x="1421" y="4377"/>
                  </a:lnTo>
                  <a:lnTo>
                    <a:pt x="1423" y="4373"/>
                  </a:lnTo>
                  <a:lnTo>
                    <a:pt x="1426" y="4372"/>
                  </a:lnTo>
                  <a:lnTo>
                    <a:pt x="1423" y="4367"/>
                  </a:lnTo>
                  <a:lnTo>
                    <a:pt x="1419" y="4361"/>
                  </a:lnTo>
                  <a:lnTo>
                    <a:pt x="1414" y="4358"/>
                  </a:lnTo>
                  <a:lnTo>
                    <a:pt x="1413" y="4351"/>
                  </a:lnTo>
                  <a:lnTo>
                    <a:pt x="1406" y="4351"/>
                  </a:lnTo>
                  <a:lnTo>
                    <a:pt x="1399" y="4351"/>
                  </a:lnTo>
                  <a:lnTo>
                    <a:pt x="1384" y="4353"/>
                  </a:lnTo>
                  <a:lnTo>
                    <a:pt x="1378" y="4351"/>
                  </a:lnTo>
                  <a:lnTo>
                    <a:pt x="1373" y="4350"/>
                  </a:lnTo>
                  <a:lnTo>
                    <a:pt x="1372" y="4344"/>
                  </a:lnTo>
                  <a:lnTo>
                    <a:pt x="1372" y="4338"/>
                  </a:lnTo>
                  <a:lnTo>
                    <a:pt x="1367" y="4334"/>
                  </a:lnTo>
                  <a:lnTo>
                    <a:pt x="1361" y="4331"/>
                  </a:lnTo>
                  <a:lnTo>
                    <a:pt x="1358" y="4326"/>
                  </a:lnTo>
                  <a:lnTo>
                    <a:pt x="1358" y="4317"/>
                  </a:lnTo>
                  <a:lnTo>
                    <a:pt x="1361" y="4312"/>
                  </a:lnTo>
                  <a:lnTo>
                    <a:pt x="1365" y="4307"/>
                  </a:lnTo>
                  <a:lnTo>
                    <a:pt x="1368" y="4303"/>
                  </a:lnTo>
                  <a:lnTo>
                    <a:pt x="1372" y="4297"/>
                  </a:lnTo>
                  <a:lnTo>
                    <a:pt x="1372" y="4293"/>
                  </a:lnTo>
                  <a:lnTo>
                    <a:pt x="1370" y="4291"/>
                  </a:lnTo>
                  <a:lnTo>
                    <a:pt x="1365" y="4290"/>
                  </a:lnTo>
                  <a:lnTo>
                    <a:pt x="1358" y="4285"/>
                  </a:lnTo>
                  <a:lnTo>
                    <a:pt x="1351" y="4285"/>
                  </a:lnTo>
                  <a:lnTo>
                    <a:pt x="1344" y="4285"/>
                  </a:lnTo>
                  <a:lnTo>
                    <a:pt x="1338" y="4290"/>
                  </a:lnTo>
                  <a:lnTo>
                    <a:pt x="1338" y="4331"/>
                  </a:lnTo>
                  <a:lnTo>
                    <a:pt x="1339" y="4331"/>
                  </a:lnTo>
                  <a:lnTo>
                    <a:pt x="1341" y="4332"/>
                  </a:lnTo>
                  <a:lnTo>
                    <a:pt x="1343" y="4334"/>
                  </a:lnTo>
                  <a:lnTo>
                    <a:pt x="1341" y="4334"/>
                  </a:lnTo>
                  <a:lnTo>
                    <a:pt x="1338" y="4331"/>
                  </a:lnTo>
                  <a:lnTo>
                    <a:pt x="1332" y="4327"/>
                  </a:lnTo>
                  <a:lnTo>
                    <a:pt x="1327" y="4324"/>
                  </a:lnTo>
                  <a:lnTo>
                    <a:pt x="1324" y="4319"/>
                  </a:lnTo>
                  <a:lnTo>
                    <a:pt x="1324" y="4310"/>
                  </a:lnTo>
                  <a:lnTo>
                    <a:pt x="1317" y="4312"/>
                  </a:lnTo>
                  <a:lnTo>
                    <a:pt x="1312" y="4312"/>
                  </a:lnTo>
                  <a:lnTo>
                    <a:pt x="1305" y="4309"/>
                  </a:lnTo>
                  <a:lnTo>
                    <a:pt x="1300" y="4303"/>
                  </a:lnTo>
                  <a:lnTo>
                    <a:pt x="1295" y="4303"/>
                  </a:lnTo>
                  <a:lnTo>
                    <a:pt x="1290" y="4303"/>
                  </a:lnTo>
                  <a:lnTo>
                    <a:pt x="1286" y="4305"/>
                  </a:lnTo>
                  <a:lnTo>
                    <a:pt x="1285" y="4307"/>
                  </a:lnTo>
                  <a:lnTo>
                    <a:pt x="1285" y="4310"/>
                  </a:lnTo>
                  <a:lnTo>
                    <a:pt x="1286" y="4315"/>
                  </a:lnTo>
                  <a:lnTo>
                    <a:pt x="1288" y="4317"/>
                  </a:lnTo>
                  <a:lnTo>
                    <a:pt x="1290" y="4317"/>
                  </a:lnTo>
                  <a:lnTo>
                    <a:pt x="1290" y="4324"/>
                  </a:lnTo>
                  <a:lnTo>
                    <a:pt x="1297" y="4327"/>
                  </a:lnTo>
                  <a:lnTo>
                    <a:pt x="1302" y="4332"/>
                  </a:lnTo>
                  <a:lnTo>
                    <a:pt x="1307" y="4338"/>
                  </a:lnTo>
                  <a:lnTo>
                    <a:pt x="1310" y="4344"/>
                  </a:lnTo>
                  <a:lnTo>
                    <a:pt x="1319" y="4346"/>
                  </a:lnTo>
                  <a:lnTo>
                    <a:pt x="1322" y="4348"/>
                  </a:lnTo>
                  <a:lnTo>
                    <a:pt x="1324" y="4351"/>
                  </a:lnTo>
                  <a:lnTo>
                    <a:pt x="1315" y="4350"/>
                  </a:lnTo>
                  <a:lnTo>
                    <a:pt x="1312" y="4348"/>
                  </a:lnTo>
                  <a:lnTo>
                    <a:pt x="1310" y="4344"/>
                  </a:lnTo>
                  <a:lnTo>
                    <a:pt x="1300" y="4344"/>
                  </a:lnTo>
                  <a:lnTo>
                    <a:pt x="1297" y="4343"/>
                  </a:lnTo>
                  <a:lnTo>
                    <a:pt x="1293" y="4341"/>
                  </a:lnTo>
                  <a:lnTo>
                    <a:pt x="1292" y="4338"/>
                  </a:lnTo>
                  <a:lnTo>
                    <a:pt x="1290" y="4334"/>
                  </a:lnTo>
                  <a:lnTo>
                    <a:pt x="1290" y="4324"/>
                  </a:lnTo>
                  <a:lnTo>
                    <a:pt x="1276" y="4320"/>
                  </a:lnTo>
                  <a:lnTo>
                    <a:pt x="1259" y="4317"/>
                  </a:lnTo>
                  <a:lnTo>
                    <a:pt x="1240" y="4315"/>
                  </a:lnTo>
                  <a:lnTo>
                    <a:pt x="1222" y="4317"/>
                  </a:lnTo>
                  <a:lnTo>
                    <a:pt x="1213" y="4319"/>
                  </a:lnTo>
                  <a:lnTo>
                    <a:pt x="1210" y="4320"/>
                  </a:lnTo>
                  <a:lnTo>
                    <a:pt x="1208" y="4324"/>
                  </a:lnTo>
                  <a:lnTo>
                    <a:pt x="1201" y="4322"/>
                  </a:lnTo>
                  <a:lnTo>
                    <a:pt x="1191" y="4324"/>
                  </a:lnTo>
                  <a:lnTo>
                    <a:pt x="1172" y="4326"/>
                  </a:lnTo>
                  <a:lnTo>
                    <a:pt x="1164" y="4326"/>
                  </a:lnTo>
                  <a:lnTo>
                    <a:pt x="1157" y="4322"/>
                  </a:lnTo>
                  <a:lnTo>
                    <a:pt x="1155" y="4320"/>
                  </a:lnTo>
                  <a:lnTo>
                    <a:pt x="1153" y="4319"/>
                  </a:lnTo>
                  <a:lnTo>
                    <a:pt x="1153" y="4315"/>
                  </a:lnTo>
                  <a:lnTo>
                    <a:pt x="1153" y="4310"/>
                  </a:lnTo>
                  <a:lnTo>
                    <a:pt x="1157" y="4310"/>
                  </a:lnTo>
                  <a:lnTo>
                    <a:pt x="1160" y="4314"/>
                  </a:lnTo>
                  <a:lnTo>
                    <a:pt x="1164" y="4315"/>
                  </a:lnTo>
                  <a:lnTo>
                    <a:pt x="1167" y="4317"/>
                  </a:lnTo>
                  <a:lnTo>
                    <a:pt x="1170" y="4315"/>
                  </a:lnTo>
                  <a:lnTo>
                    <a:pt x="1174" y="4314"/>
                  </a:lnTo>
                  <a:lnTo>
                    <a:pt x="1177" y="4312"/>
                  </a:lnTo>
                  <a:lnTo>
                    <a:pt x="1181" y="4310"/>
                  </a:lnTo>
                  <a:lnTo>
                    <a:pt x="1186" y="4312"/>
                  </a:lnTo>
                  <a:lnTo>
                    <a:pt x="1189" y="4315"/>
                  </a:lnTo>
                  <a:lnTo>
                    <a:pt x="1194" y="4317"/>
                  </a:lnTo>
                  <a:lnTo>
                    <a:pt x="1201" y="4317"/>
                  </a:lnTo>
                  <a:lnTo>
                    <a:pt x="1203" y="4312"/>
                  </a:lnTo>
                  <a:lnTo>
                    <a:pt x="1208" y="4310"/>
                  </a:lnTo>
                  <a:lnTo>
                    <a:pt x="1215" y="4310"/>
                  </a:lnTo>
                  <a:lnTo>
                    <a:pt x="1222" y="4310"/>
                  </a:lnTo>
                  <a:lnTo>
                    <a:pt x="1223" y="4303"/>
                  </a:lnTo>
                  <a:lnTo>
                    <a:pt x="1228" y="4300"/>
                  </a:lnTo>
                  <a:lnTo>
                    <a:pt x="1232" y="4295"/>
                  </a:lnTo>
                  <a:lnTo>
                    <a:pt x="1235" y="4290"/>
                  </a:lnTo>
                  <a:lnTo>
                    <a:pt x="1240" y="4290"/>
                  </a:lnTo>
                  <a:lnTo>
                    <a:pt x="1242" y="4286"/>
                  </a:lnTo>
                  <a:lnTo>
                    <a:pt x="1242" y="4281"/>
                  </a:lnTo>
                  <a:lnTo>
                    <a:pt x="1242" y="4276"/>
                  </a:lnTo>
                  <a:lnTo>
                    <a:pt x="1240" y="4271"/>
                  </a:lnTo>
                  <a:lnTo>
                    <a:pt x="1242" y="4266"/>
                  </a:lnTo>
                  <a:lnTo>
                    <a:pt x="1244" y="4263"/>
                  </a:lnTo>
                  <a:lnTo>
                    <a:pt x="1249" y="4263"/>
                  </a:lnTo>
                  <a:lnTo>
                    <a:pt x="1249" y="4268"/>
                  </a:lnTo>
                  <a:lnTo>
                    <a:pt x="1252" y="4269"/>
                  </a:lnTo>
                  <a:lnTo>
                    <a:pt x="1263" y="4269"/>
                  </a:lnTo>
                  <a:lnTo>
                    <a:pt x="1266" y="4271"/>
                  </a:lnTo>
                  <a:lnTo>
                    <a:pt x="1269" y="4273"/>
                  </a:lnTo>
                  <a:lnTo>
                    <a:pt x="1271" y="4276"/>
                  </a:lnTo>
                  <a:lnTo>
                    <a:pt x="1269" y="4283"/>
                  </a:lnTo>
                  <a:lnTo>
                    <a:pt x="1283" y="4290"/>
                  </a:lnTo>
                  <a:lnTo>
                    <a:pt x="1297" y="4297"/>
                  </a:lnTo>
                  <a:lnTo>
                    <a:pt x="1297" y="4280"/>
                  </a:lnTo>
                  <a:lnTo>
                    <a:pt x="1298" y="4273"/>
                  </a:lnTo>
                  <a:lnTo>
                    <a:pt x="1300" y="4271"/>
                  </a:lnTo>
                  <a:lnTo>
                    <a:pt x="1303" y="4269"/>
                  </a:lnTo>
                  <a:lnTo>
                    <a:pt x="1309" y="4271"/>
                  </a:lnTo>
                  <a:lnTo>
                    <a:pt x="1312" y="4274"/>
                  </a:lnTo>
                  <a:lnTo>
                    <a:pt x="1317" y="4283"/>
                  </a:lnTo>
                  <a:lnTo>
                    <a:pt x="1324" y="4283"/>
                  </a:lnTo>
                  <a:lnTo>
                    <a:pt x="1329" y="4281"/>
                  </a:lnTo>
                  <a:lnTo>
                    <a:pt x="1338" y="4276"/>
                  </a:lnTo>
                  <a:close/>
                  <a:moveTo>
                    <a:pt x="2028" y="1634"/>
                  </a:moveTo>
                  <a:lnTo>
                    <a:pt x="2030" y="1629"/>
                  </a:lnTo>
                  <a:lnTo>
                    <a:pt x="2032" y="1629"/>
                  </a:lnTo>
                  <a:lnTo>
                    <a:pt x="2033" y="1630"/>
                  </a:lnTo>
                  <a:lnTo>
                    <a:pt x="2035" y="1641"/>
                  </a:lnTo>
                  <a:lnTo>
                    <a:pt x="2028" y="1634"/>
                  </a:lnTo>
                  <a:close/>
                  <a:moveTo>
                    <a:pt x="2136" y="1537"/>
                  </a:moveTo>
                  <a:lnTo>
                    <a:pt x="2137" y="1538"/>
                  </a:lnTo>
                  <a:lnTo>
                    <a:pt x="2136" y="1537"/>
                  </a:lnTo>
                  <a:close/>
                  <a:moveTo>
                    <a:pt x="2139" y="1538"/>
                  </a:moveTo>
                  <a:lnTo>
                    <a:pt x="2139" y="1538"/>
                  </a:lnTo>
                  <a:close/>
                  <a:moveTo>
                    <a:pt x="2137" y="1523"/>
                  </a:moveTo>
                  <a:lnTo>
                    <a:pt x="2129" y="1526"/>
                  </a:lnTo>
                  <a:lnTo>
                    <a:pt x="2131" y="1528"/>
                  </a:lnTo>
                  <a:lnTo>
                    <a:pt x="2126" y="1525"/>
                  </a:lnTo>
                  <a:lnTo>
                    <a:pt x="2124" y="1523"/>
                  </a:lnTo>
                  <a:lnTo>
                    <a:pt x="2124" y="1518"/>
                  </a:lnTo>
                  <a:lnTo>
                    <a:pt x="2127" y="1521"/>
                  </a:lnTo>
                  <a:lnTo>
                    <a:pt x="2131" y="1521"/>
                  </a:lnTo>
                  <a:lnTo>
                    <a:pt x="2137" y="1523"/>
                  </a:lnTo>
                  <a:close/>
                  <a:moveTo>
                    <a:pt x="341" y="5921"/>
                  </a:moveTo>
                  <a:lnTo>
                    <a:pt x="341" y="5926"/>
                  </a:lnTo>
                  <a:lnTo>
                    <a:pt x="345" y="5929"/>
                  </a:lnTo>
                  <a:lnTo>
                    <a:pt x="350" y="5933"/>
                  </a:lnTo>
                  <a:lnTo>
                    <a:pt x="357" y="5934"/>
                  </a:lnTo>
                  <a:lnTo>
                    <a:pt x="362" y="5934"/>
                  </a:lnTo>
                  <a:lnTo>
                    <a:pt x="367" y="5933"/>
                  </a:lnTo>
                  <a:lnTo>
                    <a:pt x="369" y="5927"/>
                  </a:lnTo>
                  <a:lnTo>
                    <a:pt x="369" y="5921"/>
                  </a:lnTo>
                  <a:lnTo>
                    <a:pt x="369" y="5914"/>
                  </a:lnTo>
                  <a:lnTo>
                    <a:pt x="352" y="5914"/>
                  </a:lnTo>
                  <a:lnTo>
                    <a:pt x="345" y="5915"/>
                  </a:lnTo>
                  <a:lnTo>
                    <a:pt x="343" y="5917"/>
                  </a:lnTo>
                  <a:lnTo>
                    <a:pt x="341" y="5921"/>
                  </a:lnTo>
                  <a:close/>
                  <a:moveTo>
                    <a:pt x="2457" y="1444"/>
                  </a:moveTo>
                  <a:lnTo>
                    <a:pt x="2450" y="1444"/>
                  </a:lnTo>
                  <a:lnTo>
                    <a:pt x="2446" y="1450"/>
                  </a:lnTo>
                  <a:lnTo>
                    <a:pt x="2445" y="1456"/>
                  </a:lnTo>
                  <a:lnTo>
                    <a:pt x="2443" y="1463"/>
                  </a:lnTo>
                  <a:lnTo>
                    <a:pt x="2443" y="1472"/>
                  </a:lnTo>
                  <a:lnTo>
                    <a:pt x="2450" y="1473"/>
                  </a:lnTo>
                  <a:lnTo>
                    <a:pt x="2455" y="1472"/>
                  </a:lnTo>
                  <a:lnTo>
                    <a:pt x="2458" y="1467"/>
                  </a:lnTo>
                  <a:lnTo>
                    <a:pt x="2462" y="1463"/>
                  </a:lnTo>
                  <a:lnTo>
                    <a:pt x="2463" y="1456"/>
                  </a:lnTo>
                  <a:lnTo>
                    <a:pt x="2463" y="1451"/>
                  </a:lnTo>
                  <a:lnTo>
                    <a:pt x="2462" y="1448"/>
                  </a:lnTo>
                  <a:lnTo>
                    <a:pt x="2457" y="1444"/>
                  </a:lnTo>
                  <a:close/>
                  <a:moveTo>
                    <a:pt x="1249" y="4283"/>
                  </a:moveTo>
                  <a:lnTo>
                    <a:pt x="1249" y="4303"/>
                  </a:lnTo>
                  <a:lnTo>
                    <a:pt x="1269" y="4303"/>
                  </a:lnTo>
                  <a:lnTo>
                    <a:pt x="1269" y="4293"/>
                  </a:lnTo>
                  <a:lnTo>
                    <a:pt x="1268" y="4290"/>
                  </a:lnTo>
                  <a:lnTo>
                    <a:pt x="1264" y="4286"/>
                  </a:lnTo>
                  <a:lnTo>
                    <a:pt x="1263" y="4285"/>
                  </a:lnTo>
                  <a:lnTo>
                    <a:pt x="1259" y="4283"/>
                  </a:lnTo>
                  <a:lnTo>
                    <a:pt x="1249" y="4283"/>
                  </a:lnTo>
                  <a:close/>
                  <a:moveTo>
                    <a:pt x="1474" y="4365"/>
                  </a:moveTo>
                  <a:lnTo>
                    <a:pt x="1476" y="4356"/>
                  </a:lnTo>
                  <a:lnTo>
                    <a:pt x="1477" y="4353"/>
                  </a:lnTo>
                  <a:lnTo>
                    <a:pt x="1481" y="4351"/>
                  </a:lnTo>
                  <a:lnTo>
                    <a:pt x="1481" y="4344"/>
                  </a:lnTo>
                  <a:lnTo>
                    <a:pt x="1479" y="4339"/>
                  </a:lnTo>
                  <a:lnTo>
                    <a:pt x="1474" y="4331"/>
                  </a:lnTo>
                  <a:lnTo>
                    <a:pt x="1469" y="4329"/>
                  </a:lnTo>
                  <a:lnTo>
                    <a:pt x="1467" y="4327"/>
                  </a:lnTo>
                  <a:lnTo>
                    <a:pt x="1467" y="4324"/>
                  </a:lnTo>
                  <a:lnTo>
                    <a:pt x="1454" y="4326"/>
                  </a:lnTo>
                  <a:lnTo>
                    <a:pt x="1448" y="4327"/>
                  </a:lnTo>
                  <a:lnTo>
                    <a:pt x="1447" y="4329"/>
                  </a:lnTo>
                  <a:lnTo>
                    <a:pt x="1447" y="4331"/>
                  </a:lnTo>
                  <a:lnTo>
                    <a:pt x="1452" y="4334"/>
                  </a:lnTo>
                  <a:lnTo>
                    <a:pt x="1455" y="4338"/>
                  </a:lnTo>
                  <a:lnTo>
                    <a:pt x="1459" y="4350"/>
                  </a:lnTo>
                  <a:lnTo>
                    <a:pt x="1460" y="4355"/>
                  </a:lnTo>
                  <a:lnTo>
                    <a:pt x="1464" y="4360"/>
                  </a:lnTo>
                  <a:lnTo>
                    <a:pt x="1469" y="4363"/>
                  </a:lnTo>
                  <a:lnTo>
                    <a:pt x="1474" y="4365"/>
                  </a:lnTo>
                  <a:close/>
                  <a:moveTo>
                    <a:pt x="2163" y="1560"/>
                  </a:moveTo>
                  <a:lnTo>
                    <a:pt x="2177" y="1560"/>
                  </a:lnTo>
                  <a:lnTo>
                    <a:pt x="2177" y="1533"/>
                  </a:lnTo>
                  <a:lnTo>
                    <a:pt x="2163" y="1533"/>
                  </a:lnTo>
                  <a:lnTo>
                    <a:pt x="2163" y="1560"/>
                  </a:lnTo>
                  <a:close/>
                  <a:moveTo>
                    <a:pt x="1372" y="4331"/>
                  </a:moveTo>
                  <a:lnTo>
                    <a:pt x="1377" y="4332"/>
                  </a:lnTo>
                  <a:lnTo>
                    <a:pt x="1378" y="4334"/>
                  </a:lnTo>
                  <a:lnTo>
                    <a:pt x="1378" y="4338"/>
                  </a:lnTo>
                  <a:lnTo>
                    <a:pt x="1382" y="4343"/>
                  </a:lnTo>
                  <a:lnTo>
                    <a:pt x="1387" y="4344"/>
                  </a:lnTo>
                  <a:lnTo>
                    <a:pt x="1394" y="4346"/>
                  </a:lnTo>
                  <a:lnTo>
                    <a:pt x="1401" y="4346"/>
                  </a:lnTo>
                  <a:lnTo>
                    <a:pt x="1418" y="4344"/>
                  </a:lnTo>
                  <a:lnTo>
                    <a:pt x="1426" y="4344"/>
                  </a:lnTo>
                  <a:lnTo>
                    <a:pt x="1433" y="4344"/>
                  </a:lnTo>
                  <a:lnTo>
                    <a:pt x="1430" y="4336"/>
                  </a:lnTo>
                  <a:lnTo>
                    <a:pt x="1426" y="4327"/>
                  </a:lnTo>
                  <a:lnTo>
                    <a:pt x="1421" y="4320"/>
                  </a:lnTo>
                  <a:lnTo>
                    <a:pt x="1418" y="4319"/>
                  </a:lnTo>
                  <a:lnTo>
                    <a:pt x="1413" y="4317"/>
                  </a:lnTo>
                  <a:lnTo>
                    <a:pt x="1413" y="4312"/>
                  </a:lnTo>
                  <a:lnTo>
                    <a:pt x="1409" y="4309"/>
                  </a:lnTo>
                  <a:lnTo>
                    <a:pt x="1406" y="4307"/>
                  </a:lnTo>
                  <a:lnTo>
                    <a:pt x="1401" y="4305"/>
                  </a:lnTo>
                  <a:lnTo>
                    <a:pt x="1390" y="4303"/>
                  </a:lnTo>
                  <a:lnTo>
                    <a:pt x="1387" y="4300"/>
                  </a:lnTo>
                  <a:lnTo>
                    <a:pt x="1385" y="4297"/>
                  </a:lnTo>
                  <a:lnTo>
                    <a:pt x="1384" y="4298"/>
                  </a:lnTo>
                  <a:lnTo>
                    <a:pt x="1382" y="4300"/>
                  </a:lnTo>
                  <a:lnTo>
                    <a:pt x="1378" y="4303"/>
                  </a:lnTo>
                  <a:lnTo>
                    <a:pt x="1377" y="4309"/>
                  </a:lnTo>
                  <a:lnTo>
                    <a:pt x="1375" y="4310"/>
                  </a:lnTo>
                  <a:lnTo>
                    <a:pt x="1372" y="4310"/>
                  </a:lnTo>
                  <a:lnTo>
                    <a:pt x="1372" y="4331"/>
                  </a:lnTo>
                  <a:close/>
                  <a:moveTo>
                    <a:pt x="1658" y="3901"/>
                  </a:moveTo>
                  <a:lnTo>
                    <a:pt x="1662" y="3901"/>
                  </a:lnTo>
                  <a:lnTo>
                    <a:pt x="1665" y="3901"/>
                  </a:lnTo>
                  <a:lnTo>
                    <a:pt x="1665" y="3904"/>
                  </a:lnTo>
                  <a:lnTo>
                    <a:pt x="1665" y="3908"/>
                  </a:lnTo>
                  <a:lnTo>
                    <a:pt x="1668" y="3910"/>
                  </a:lnTo>
                  <a:lnTo>
                    <a:pt x="1674" y="3910"/>
                  </a:lnTo>
                  <a:lnTo>
                    <a:pt x="1677" y="3911"/>
                  </a:lnTo>
                  <a:lnTo>
                    <a:pt x="1679" y="3913"/>
                  </a:lnTo>
                  <a:lnTo>
                    <a:pt x="1679" y="3915"/>
                  </a:lnTo>
                  <a:lnTo>
                    <a:pt x="1682" y="3913"/>
                  </a:lnTo>
                  <a:lnTo>
                    <a:pt x="1684" y="3910"/>
                  </a:lnTo>
                  <a:lnTo>
                    <a:pt x="1686" y="3901"/>
                  </a:lnTo>
                  <a:lnTo>
                    <a:pt x="1682" y="3892"/>
                  </a:lnTo>
                  <a:lnTo>
                    <a:pt x="1677" y="3886"/>
                  </a:lnTo>
                  <a:lnTo>
                    <a:pt x="1667" y="3872"/>
                  </a:lnTo>
                  <a:lnTo>
                    <a:pt x="1663" y="3863"/>
                  </a:lnTo>
                  <a:lnTo>
                    <a:pt x="1660" y="3855"/>
                  </a:lnTo>
                  <a:lnTo>
                    <a:pt x="1658" y="3845"/>
                  </a:lnTo>
                  <a:lnTo>
                    <a:pt x="1658" y="3833"/>
                  </a:lnTo>
                  <a:lnTo>
                    <a:pt x="1651" y="3838"/>
                  </a:lnTo>
                  <a:lnTo>
                    <a:pt x="1645" y="3840"/>
                  </a:lnTo>
                  <a:lnTo>
                    <a:pt x="1638" y="3838"/>
                  </a:lnTo>
                  <a:lnTo>
                    <a:pt x="1631" y="3833"/>
                  </a:lnTo>
                  <a:lnTo>
                    <a:pt x="1631" y="3843"/>
                  </a:lnTo>
                  <a:lnTo>
                    <a:pt x="1633" y="3851"/>
                  </a:lnTo>
                  <a:lnTo>
                    <a:pt x="1636" y="3858"/>
                  </a:lnTo>
                  <a:lnTo>
                    <a:pt x="1639" y="3865"/>
                  </a:lnTo>
                  <a:lnTo>
                    <a:pt x="1648" y="3877"/>
                  </a:lnTo>
                  <a:lnTo>
                    <a:pt x="1650" y="3886"/>
                  </a:lnTo>
                  <a:lnTo>
                    <a:pt x="1651" y="3894"/>
                  </a:lnTo>
                  <a:lnTo>
                    <a:pt x="1655" y="3894"/>
                  </a:lnTo>
                  <a:lnTo>
                    <a:pt x="1657" y="3896"/>
                  </a:lnTo>
                  <a:lnTo>
                    <a:pt x="1657" y="3899"/>
                  </a:lnTo>
                  <a:lnTo>
                    <a:pt x="1658" y="3901"/>
                  </a:lnTo>
                  <a:close/>
                  <a:moveTo>
                    <a:pt x="2218" y="1526"/>
                  </a:moveTo>
                  <a:lnTo>
                    <a:pt x="2231" y="1526"/>
                  </a:lnTo>
                  <a:lnTo>
                    <a:pt x="2231" y="1520"/>
                  </a:lnTo>
                  <a:lnTo>
                    <a:pt x="2231" y="1513"/>
                  </a:lnTo>
                  <a:lnTo>
                    <a:pt x="2218" y="1513"/>
                  </a:lnTo>
                  <a:lnTo>
                    <a:pt x="2218" y="1526"/>
                  </a:lnTo>
                  <a:close/>
                  <a:moveTo>
                    <a:pt x="2225" y="1431"/>
                  </a:moveTo>
                  <a:lnTo>
                    <a:pt x="2225" y="1438"/>
                  </a:lnTo>
                  <a:lnTo>
                    <a:pt x="2228" y="1441"/>
                  </a:lnTo>
                  <a:lnTo>
                    <a:pt x="2231" y="1444"/>
                  </a:lnTo>
                  <a:lnTo>
                    <a:pt x="2238" y="1444"/>
                  </a:lnTo>
                  <a:lnTo>
                    <a:pt x="2238" y="1441"/>
                  </a:lnTo>
                  <a:lnTo>
                    <a:pt x="2240" y="1439"/>
                  </a:lnTo>
                  <a:lnTo>
                    <a:pt x="2245" y="1438"/>
                  </a:lnTo>
                  <a:lnTo>
                    <a:pt x="2245" y="1424"/>
                  </a:lnTo>
                  <a:lnTo>
                    <a:pt x="2231" y="1424"/>
                  </a:lnTo>
                  <a:lnTo>
                    <a:pt x="2231" y="1427"/>
                  </a:lnTo>
                  <a:lnTo>
                    <a:pt x="2230" y="1429"/>
                  </a:lnTo>
                  <a:lnTo>
                    <a:pt x="2225" y="1431"/>
                  </a:lnTo>
                  <a:close/>
                  <a:moveTo>
                    <a:pt x="2238" y="1485"/>
                  </a:moveTo>
                  <a:lnTo>
                    <a:pt x="2238" y="1475"/>
                  </a:lnTo>
                  <a:lnTo>
                    <a:pt x="2238" y="1465"/>
                  </a:lnTo>
                  <a:lnTo>
                    <a:pt x="2238" y="1460"/>
                  </a:lnTo>
                  <a:lnTo>
                    <a:pt x="2235" y="1458"/>
                  </a:lnTo>
                  <a:lnTo>
                    <a:pt x="2231" y="1456"/>
                  </a:lnTo>
                  <a:lnTo>
                    <a:pt x="2225" y="1458"/>
                  </a:lnTo>
                  <a:lnTo>
                    <a:pt x="2225" y="1465"/>
                  </a:lnTo>
                  <a:lnTo>
                    <a:pt x="2226" y="1470"/>
                  </a:lnTo>
                  <a:lnTo>
                    <a:pt x="2231" y="1479"/>
                  </a:lnTo>
                  <a:lnTo>
                    <a:pt x="2223" y="1480"/>
                  </a:lnTo>
                  <a:lnTo>
                    <a:pt x="2220" y="1482"/>
                  </a:lnTo>
                  <a:lnTo>
                    <a:pt x="2218" y="1485"/>
                  </a:lnTo>
                  <a:lnTo>
                    <a:pt x="2221" y="1485"/>
                  </a:lnTo>
                  <a:lnTo>
                    <a:pt x="2223" y="1487"/>
                  </a:lnTo>
                  <a:lnTo>
                    <a:pt x="2225" y="1492"/>
                  </a:lnTo>
                  <a:lnTo>
                    <a:pt x="2228" y="1496"/>
                  </a:lnTo>
                  <a:lnTo>
                    <a:pt x="2230" y="1497"/>
                  </a:lnTo>
                  <a:lnTo>
                    <a:pt x="2231" y="1499"/>
                  </a:lnTo>
                  <a:lnTo>
                    <a:pt x="2231" y="1502"/>
                  </a:lnTo>
                  <a:lnTo>
                    <a:pt x="2233" y="1504"/>
                  </a:lnTo>
                  <a:lnTo>
                    <a:pt x="2238" y="1506"/>
                  </a:lnTo>
                  <a:lnTo>
                    <a:pt x="2242" y="1509"/>
                  </a:lnTo>
                  <a:lnTo>
                    <a:pt x="2243" y="1511"/>
                  </a:lnTo>
                  <a:lnTo>
                    <a:pt x="2245" y="1513"/>
                  </a:lnTo>
                  <a:lnTo>
                    <a:pt x="2247" y="1518"/>
                  </a:lnTo>
                  <a:lnTo>
                    <a:pt x="2249" y="1520"/>
                  </a:lnTo>
                  <a:lnTo>
                    <a:pt x="2252" y="1520"/>
                  </a:lnTo>
                  <a:lnTo>
                    <a:pt x="2254" y="1513"/>
                  </a:lnTo>
                  <a:lnTo>
                    <a:pt x="2252" y="1508"/>
                  </a:lnTo>
                  <a:lnTo>
                    <a:pt x="2250" y="1502"/>
                  </a:lnTo>
                  <a:lnTo>
                    <a:pt x="2249" y="1499"/>
                  </a:lnTo>
                  <a:lnTo>
                    <a:pt x="2242" y="1494"/>
                  </a:lnTo>
                  <a:lnTo>
                    <a:pt x="2240" y="1491"/>
                  </a:lnTo>
                  <a:lnTo>
                    <a:pt x="2238" y="1485"/>
                  </a:lnTo>
                  <a:close/>
                  <a:moveTo>
                    <a:pt x="2211" y="1540"/>
                  </a:moveTo>
                  <a:lnTo>
                    <a:pt x="2209" y="1537"/>
                  </a:lnTo>
                  <a:lnTo>
                    <a:pt x="2206" y="1535"/>
                  </a:lnTo>
                  <a:lnTo>
                    <a:pt x="2202" y="1533"/>
                  </a:lnTo>
                  <a:lnTo>
                    <a:pt x="2197" y="1533"/>
                  </a:lnTo>
                  <a:lnTo>
                    <a:pt x="2194" y="1538"/>
                  </a:lnTo>
                  <a:lnTo>
                    <a:pt x="2190" y="1548"/>
                  </a:lnTo>
                  <a:lnTo>
                    <a:pt x="2189" y="1552"/>
                  </a:lnTo>
                  <a:lnTo>
                    <a:pt x="2190" y="1557"/>
                  </a:lnTo>
                  <a:lnTo>
                    <a:pt x="2192" y="1559"/>
                  </a:lnTo>
                  <a:lnTo>
                    <a:pt x="2197" y="1560"/>
                  </a:lnTo>
                  <a:lnTo>
                    <a:pt x="2197" y="1557"/>
                  </a:lnTo>
                  <a:lnTo>
                    <a:pt x="2201" y="1555"/>
                  </a:lnTo>
                  <a:lnTo>
                    <a:pt x="2208" y="1554"/>
                  </a:lnTo>
                  <a:lnTo>
                    <a:pt x="2214" y="1552"/>
                  </a:lnTo>
                  <a:lnTo>
                    <a:pt x="2216" y="1550"/>
                  </a:lnTo>
                  <a:lnTo>
                    <a:pt x="2218" y="1547"/>
                  </a:lnTo>
                  <a:lnTo>
                    <a:pt x="2213" y="1545"/>
                  </a:lnTo>
                  <a:lnTo>
                    <a:pt x="2211" y="1543"/>
                  </a:lnTo>
                  <a:lnTo>
                    <a:pt x="2211" y="1540"/>
                  </a:lnTo>
                  <a:close/>
                  <a:moveTo>
                    <a:pt x="2293" y="1404"/>
                  </a:moveTo>
                  <a:lnTo>
                    <a:pt x="2276" y="1404"/>
                  </a:lnTo>
                  <a:lnTo>
                    <a:pt x="2272" y="1404"/>
                  </a:lnTo>
                  <a:lnTo>
                    <a:pt x="2274" y="1409"/>
                  </a:lnTo>
                  <a:lnTo>
                    <a:pt x="2278" y="1416"/>
                  </a:lnTo>
                  <a:lnTo>
                    <a:pt x="2279" y="1417"/>
                  </a:lnTo>
                  <a:lnTo>
                    <a:pt x="2286" y="1417"/>
                  </a:lnTo>
                  <a:lnTo>
                    <a:pt x="2286" y="1424"/>
                  </a:lnTo>
                  <a:lnTo>
                    <a:pt x="2289" y="1427"/>
                  </a:lnTo>
                  <a:lnTo>
                    <a:pt x="2293" y="1431"/>
                  </a:lnTo>
                  <a:lnTo>
                    <a:pt x="2300" y="1431"/>
                  </a:lnTo>
                  <a:lnTo>
                    <a:pt x="2300" y="1410"/>
                  </a:lnTo>
                  <a:lnTo>
                    <a:pt x="2295" y="1409"/>
                  </a:lnTo>
                  <a:lnTo>
                    <a:pt x="2293" y="1407"/>
                  </a:lnTo>
                  <a:lnTo>
                    <a:pt x="2293" y="1404"/>
                  </a:lnTo>
                  <a:close/>
                  <a:moveTo>
                    <a:pt x="2313" y="1410"/>
                  </a:moveTo>
                  <a:lnTo>
                    <a:pt x="2327" y="1410"/>
                  </a:lnTo>
                  <a:lnTo>
                    <a:pt x="2327" y="1404"/>
                  </a:lnTo>
                  <a:lnTo>
                    <a:pt x="2322" y="1404"/>
                  </a:lnTo>
                  <a:lnTo>
                    <a:pt x="2318" y="1405"/>
                  </a:lnTo>
                  <a:lnTo>
                    <a:pt x="2315" y="1407"/>
                  </a:lnTo>
                  <a:lnTo>
                    <a:pt x="2313" y="1410"/>
                  </a:lnTo>
                  <a:close/>
                  <a:moveTo>
                    <a:pt x="2443" y="1397"/>
                  </a:moveTo>
                  <a:lnTo>
                    <a:pt x="2443" y="1383"/>
                  </a:lnTo>
                  <a:lnTo>
                    <a:pt x="2441" y="1378"/>
                  </a:lnTo>
                  <a:lnTo>
                    <a:pt x="2440" y="1376"/>
                  </a:lnTo>
                  <a:lnTo>
                    <a:pt x="2436" y="1376"/>
                  </a:lnTo>
                  <a:lnTo>
                    <a:pt x="2431" y="1378"/>
                  </a:lnTo>
                  <a:lnTo>
                    <a:pt x="2424" y="1383"/>
                  </a:lnTo>
                  <a:lnTo>
                    <a:pt x="2422" y="1387"/>
                  </a:lnTo>
                  <a:lnTo>
                    <a:pt x="2422" y="1390"/>
                  </a:lnTo>
                  <a:lnTo>
                    <a:pt x="2428" y="1392"/>
                  </a:lnTo>
                  <a:lnTo>
                    <a:pt x="2431" y="1395"/>
                  </a:lnTo>
                  <a:lnTo>
                    <a:pt x="2436" y="1397"/>
                  </a:lnTo>
                  <a:lnTo>
                    <a:pt x="2443" y="1397"/>
                  </a:lnTo>
                  <a:close/>
                  <a:moveTo>
                    <a:pt x="2443" y="1438"/>
                  </a:moveTo>
                  <a:lnTo>
                    <a:pt x="2441" y="1438"/>
                  </a:lnTo>
                  <a:lnTo>
                    <a:pt x="2438" y="1439"/>
                  </a:lnTo>
                  <a:lnTo>
                    <a:pt x="2436" y="1441"/>
                  </a:lnTo>
                  <a:lnTo>
                    <a:pt x="2436" y="1444"/>
                  </a:lnTo>
                  <a:lnTo>
                    <a:pt x="2438" y="1444"/>
                  </a:lnTo>
                  <a:lnTo>
                    <a:pt x="2441" y="1443"/>
                  </a:lnTo>
                  <a:lnTo>
                    <a:pt x="2443" y="1441"/>
                  </a:lnTo>
                  <a:lnTo>
                    <a:pt x="2443" y="1438"/>
                  </a:lnTo>
                  <a:close/>
                  <a:moveTo>
                    <a:pt x="2267" y="1409"/>
                  </a:moveTo>
                  <a:lnTo>
                    <a:pt x="2267" y="1405"/>
                  </a:lnTo>
                  <a:lnTo>
                    <a:pt x="2266" y="1404"/>
                  </a:lnTo>
                  <a:lnTo>
                    <a:pt x="2259" y="1404"/>
                  </a:lnTo>
                  <a:lnTo>
                    <a:pt x="2252" y="1405"/>
                  </a:lnTo>
                  <a:lnTo>
                    <a:pt x="2249" y="1405"/>
                  </a:lnTo>
                  <a:lnTo>
                    <a:pt x="2245" y="1405"/>
                  </a:lnTo>
                  <a:lnTo>
                    <a:pt x="2245" y="1409"/>
                  </a:lnTo>
                  <a:lnTo>
                    <a:pt x="2247" y="1414"/>
                  </a:lnTo>
                  <a:lnTo>
                    <a:pt x="2247" y="1419"/>
                  </a:lnTo>
                  <a:lnTo>
                    <a:pt x="2247" y="1421"/>
                  </a:lnTo>
                  <a:lnTo>
                    <a:pt x="2249" y="1422"/>
                  </a:lnTo>
                  <a:lnTo>
                    <a:pt x="2250" y="1422"/>
                  </a:lnTo>
                  <a:lnTo>
                    <a:pt x="2252" y="1424"/>
                  </a:lnTo>
                  <a:lnTo>
                    <a:pt x="2255" y="1429"/>
                  </a:lnTo>
                  <a:lnTo>
                    <a:pt x="2259" y="1431"/>
                  </a:lnTo>
                  <a:lnTo>
                    <a:pt x="2262" y="1429"/>
                  </a:lnTo>
                  <a:lnTo>
                    <a:pt x="2266" y="1426"/>
                  </a:lnTo>
                  <a:lnTo>
                    <a:pt x="2269" y="1421"/>
                  </a:lnTo>
                  <a:lnTo>
                    <a:pt x="2269" y="1417"/>
                  </a:lnTo>
                  <a:lnTo>
                    <a:pt x="2269" y="1412"/>
                  </a:lnTo>
                  <a:lnTo>
                    <a:pt x="2267" y="1409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6" name="Freeform 11">
              <a:extLst>
                <a:ext uri="{FF2B5EF4-FFF2-40B4-BE49-F238E27FC236}">
                  <a16:creationId xmlns:a16="http://schemas.microsoft.com/office/drawing/2014/main" id="{00C8CAFB-DD03-4A1A-AAC7-26B6770C1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1116" y="4775535"/>
              <a:ext cx="1528763" cy="1382712"/>
            </a:xfrm>
            <a:custGeom>
              <a:avLst/>
              <a:gdLst>
                <a:gd name="T0" fmla="*/ 3854 w 4245"/>
                <a:gd name="T1" fmla="*/ 2434 h 3839"/>
                <a:gd name="T2" fmla="*/ 3685 w 4245"/>
                <a:gd name="T3" fmla="*/ 2458 h 3839"/>
                <a:gd name="T4" fmla="*/ 3678 w 4245"/>
                <a:gd name="T5" fmla="*/ 2583 h 3839"/>
                <a:gd name="T6" fmla="*/ 3862 w 4245"/>
                <a:gd name="T7" fmla="*/ 2682 h 3839"/>
                <a:gd name="T8" fmla="*/ 4002 w 4245"/>
                <a:gd name="T9" fmla="*/ 1336 h 3839"/>
                <a:gd name="T10" fmla="*/ 3705 w 4245"/>
                <a:gd name="T11" fmla="*/ 1256 h 3839"/>
                <a:gd name="T12" fmla="*/ 3466 w 4245"/>
                <a:gd name="T13" fmla="*/ 1215 h 3839"/>
                <a:gd name="T14" fmla="*/ 3171 w 4245"/>
                <a:gd name="T15" fmla="*/ 1013 h 3839"/>
                <a:gd name="T16" fmla="*/ 2920 w 4245"/>
                <a:gd name="T17" fmla="*/ 983 h 3839"/>
                <a:gd name="T18" fmla="*/ 2641 w 4245"/>
                <a:gd name="T19" fmla="*/ 826 h 3839"/>
                <a:gd name="T20" fmla="*/ 2535 w 4245"/>
                <a:gd name="T21" fmla="*/ 698 h 3839"/>
                <a:gd name="T22" fmla="*/ 2240 w 4245"/>
                <a:gd name="T23" fmla="*/ 601 h 3839"/>
                <a:gd name="T24" fmla="*/ 1960 w 4245"/>
                <a:gd name="T25" fmla="*/ 507 h 3839"/>
                <a:gd name="T26" fmla="*/ 1730 w 4245"/>
                <a:gd name="T27" fmla="*/ 451 h 3839"/>
                <a:gd name="T28" fmla="*/ 1409 w 4245"/>
                <a:gd name="T29" fmla="*/ 348 h 3839"/>
                <a:gd name="T30" fmla="*/ 1155 w 4245"/>
                <a:gd name="T31" fmla="*/ 222 h 3839"/>
                <a:gd name="T32" fmla="*/ 812 w 4245"/>
                <a:gd name="T33" fmla="*/ 164 h 3839"/>
                <a:gd name="T34" fmla="*/ 630 w 4245"/>
                <a:gd name="T35" fmla="*/ 14 h 3839"/>
                <a:gd name="T36" fmla="*/ 409 w 4245"/>
                <a:gd name="T37" fmla="*/ 62 h 3839"/>
                <a:gd name="T38" fmla="*/ 273 w 4245"/>
                <a:gd name="T39" fmla="*/ 137 h 3839"/>
                <a:gd name="T40" fmla="*/ 75 w 4245"/>
                <a:gd name="T41" fmla="*/ 184 h 3839"/>
                <a:gd name="T42" fmla="*/ 123 w 4245"/>
                <a:gd name="T43" fmla="*/ 348 h 3839"/>
                <a:gd name="T44" fmla="*/ 128 w 4245"/>
                <a:gd name="T45" fmla="*/ 476 h 3839"/>
                <a:gd name="T46" fmla="*/ 166 w 4245"/>
                <a:gd name="T47" fmla="*/ 573 h 3839"/>
                <a:gd name="T48" fmla="*/ 80 w 4245"/>
                <a:gd name="T49" fmla="*/ 718 h 3839"/>
                <a:gd name="T50" fmla="*/ 297 w 4245"/>
                <a:gd name="T51" fmla="*/ 696 h 3839"/>
                <a:gd name="T52" fmla="*/ 551 w 4245"/>
                <a:gd name="T53" fmla="*/ 874 h 3839"/>
                <a:gd name="T54" fmla="*/ 792 w 4245"/>
                <a:gd name="T55" fmla="*/ 921 h 3839"/>
                <a:gd name="T56" fmla="*/ 832 w 4245"/>
                <a:gd name="T57" fmla="*/ 1146 h 3839"/>
                <a:gd name="T58" fmla="*/ 599 w 4245"/>
                <a:gd name="T59" fmla="*/ 1319 h 3839"/>
                <a:gd name="T60" fmla="*/ 563 w 4245"/>
                <a:gd name="T61" fmla="*/ 1566 h 3839"/>
                <a:gd name="T62" fmla="*/ 491 w 4245"/>
                <a:gd name="T63" fmla="*/ 1742 h 3839"/>
                <a:gd name="T64" fmla="*/ 239 w 4245"/>
                <a:gd name="T65" fmla="*/ 1887 h 3839"/>
                <a:gd name="T66" fmla="*/ 345 w 4245"/>
                <a:gd name="T67" fmla="*/ 2117 h 3839"/>
                <a:gd name="T68" fmla="*/ 230 w 4245"/>
                <a:gd name="T69" fmla="*/ 2252 h 3839"/>
                <a:gd name="T70" fmla="*/ 195 w 4245"/>
                <a:gd name="T71" fmla="*/ 2433 h 3839"/>
                <a:gd name="T72" fmla="*/ 164 w 4245"/>
                <a:gd name="T73" fmla="*/ 2600 h 3839"/>
                <a:gd name="T74" fmla="*/ 29 w 4245"/>
                <a:gd name="T75" fmla="*/ 2878 h 3839"/>
                <a:gd name="T76" fmla="*/ 208 w 4245"/>
                <a:gd name="T77" fmla="*/ 2960 h 3839"/>
                <a:gd name="T78" fmla="*/ 326 w 4245"/>
                <a:gd name="T79" fmla="*/ 3188 h 3839"/>
                <a:gd name="T80" fmla="*/ 362 w 4245"/>
                <a:gd name="T81" fmla="*/ 3413 h 3839"/>
                <a:gd name="T82" fmla="*/ 597 w 4245"/>
                <a:gd name="T83" fmla="*/ 3581 h 3839"/>
                <a:gd name="T84" fmla="*/ 925 w 4245"/>
                <a:gd name="T85" fmla="*/ 3460 h 3839"/>
                <a:gd name="T86" fmla="*/ 1327 w 4245"/>
                <a:gd name="T87" fmla="*/ 3461 h 3839"/>
                <a:gd name="T88" fmla="*/ 1774 w 4245"/>
                <a:gd name="T89" fmla="*/ 3511 h 3839"/>
                <a:gd name="T90" fmla="*/ 1969 w 4245"/>
                <a:gd name="T91" fmla="*/ 3413 h 3839"/>
                <a:gd name="T92" fmla="*/ 2179 w 4245"/>
                <a:gd name="T93" fmla="*/ 3248 h 3839"/>
                <a:gd name="T94" fmla="*/ 2398 w 4245"/>
                <a:gd name="T95" fmla="*/ 3188 h 3839"/>
                <a:gd name="T96" fmla="*/ 2487 w 4245"/>
                <a:gd name="T97" fmla="*/ 3013 h 3839"/>
                <a:gd name="T98" fmla="*/ 2745 w 4245"/>
                <a:gd name="T99" fmla="*/ 2835 h 3839"/>
                <a:gd name="T100" fmla="*/ 2675 w 4245"/>
                <a:gd name="T101" fmla="*/ 2665 h 3839"/>
                <a:gd name="T102" fmla="*/ 2704 w 4245"/>
                <a:gd name="T103" fmla="*/ 2366 h 3839"/>
                <a:gd name="T104" fmla="*/ 2845 w 4245"/>
                <a:gd name="T105" fmla="*/ 2170 h 3839"/>
                <a:gd name="T106" fmla="*/ 3086 w 4245"/>
                <a:gd name="T107" fmla="*/ 1998 h 3839"/>
                <a:gd name="T108" fmla="*/ 3185 w 4245"/>
                <a:gd name="T109" fmla="*/ 1829 h 3839"/>
                <a:gd name="T110" fmla="*/ 3623 w 4245"/>
                <a:gd name="T111" fmla="*/ 1720 h 3839"/>
                <a:gd name="T112" fmla="*/ 3930 w 4245"/>
                <a:gd name="T113" fmla="*/ 1573 h 3839"/>
                <a:gd name="T114" fmla="*/ 4011 w 4245"/>
                <a:gd name="T115" fmla="*/ 1373 h 3839"/>
                <a:gd name="T116" fmla="*/ 4065 w 4245"/>
                <a:gd name="T117" fmla="*/ 2421 h 3839"/>
                <a:gd name="T118" fmla="*/ 1484 w 4245"/>
                <a:gd name="T119" fmla="*/ 3838 h 3839"/>
                <a:gd name="T120" fmla="*/ 3200 w 4245"/>
                <a:gd name="T121" fmla="*/ 2869 h 3839"/>
                <a:gd name="T122" fmla="*/ 3279 w 4245"/>
                <a:gd name="T123" fmla="*/ 2711 h 3839"/>
                <a:gd name="T124" fmla="*/ 3228 w 4245"/>
                <a:gd name="T125" fmla="*/ 2805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45" h="3839">
                  <a:moveTo>
                    <a:pt x="3951" y="2511"/>
                  </a:moveTo>
                  <a:lnTo>
                    <a:pt x="3942" y="2508"/>
                  </a:lnTo>
                  <a:lnTo>
                    <a:pt x="3934" y="2504"/>
                  </a:lnTo>
                  <a:lnTo>
                    <a:pt x="3927" y="2499"/>
                  </a:lnTo>
                  <a:lnTo>
                    <a:pt x="3925" y="2496"/>
                  </a:lnTo>
                  <a:lnTo>
                    <a:pt x="3924" y="2491"/>
                  </a:lnTo>
                  <a:lnTo>
                    <a:pt x="3920" y="2491"/>
                  </a:lnTo>
                  <a:lnTo>
                    <a:pt x="3917" y="2491"/>
                  </a:lnTo>
                  <a:lnTo>
                    <a:pt x="3912" y="2491"/>
                  </a:lnTo>
                  <a:lnTo>
                    <a:pt x="3910" y="2491"/>
                  </a:lnTo>
                  <a:lnTo>
                    <a:pt x="3910" y="2494"/>
                  </a:lnTo>
                  <a:lnTo>
                    <a:pt x="3910" y="2498"/>
                  </a:lnTo>
                  <a:lnTo>
                    <a:pt x="3907" y="2498"/>
                  </a:lnTo>
                  <a:lnTo>
                    <a:pt x="3903" y="2498"/>
                  </a:lnTo>
                  <a:lnTo>
                    <a:pt x="3903" y="2501"/>
                  </a:lnTo>
                  <a:lnTo>
                    <a:pt x="3903" y="2504"/>
                  </a:lnTo>
                  <a:lnTo>
                    <a:pt x="3900" y="2504"/>
                  </a:lnTo>
                  <a:lnTo>
                    <a:pt x="3896" y="2504"/>
                  </a:lnTo>
                  <a:lnTo>
                    <a:pt x="3891" y="2504"/>
                  </a:lnTo>
                  <a:lnTo>
                    <a:pt x="3889" y="2504"/>
                  </a:lnTo>
                  <a:lnTo>
                    <a:pt x="3889" y="2508"/>
                  </a:lnTo>
                  <a:lnTo>
                    <a:pt x="3889" y="2511"/>
                  </a:lnTo>
                  <a:lnTo>
                    <a:pt x="3883" y="2511"/>
                  </a:lnTo>
                  <a:lnTo>
                    <a:pt x="3876" y="2511"/>
                  </a:lnTo>
                  <a:lnTo>
                    <a:pt x="3866" y="2504"/>
                  </a:lnTo>
                  <a:lnTo>
                    <a:pt x="3857" y="2496"/>
                  </a:lnTo>
                  <a:lnTo>
                    <a:pt x="3849" y="2487"/>
                  </a:lnTo>
                  <a:lnTo>
                    <a:pt x="3842" y="2477"/>
                  </a:lnTo>
                  <a:lnTo>
                    <a:pt x="3847" y="2474"/>
                  </a:lnTo>
                  <a:lnTo>
                    <a:pt x="3852" y="2470"/>
                  </a:lnTo>
                  <a:lnTo>
                    <a:pt x="3855" y="2465"/>
                  </a:lnTo>
                  <a:lnTo>
                    <a:pt x="3862" y="2463"/>
                  </a:lnTo>
                  <a:lnTo>
                    <a:pt x="3864" y="2458"/>
                  </a:lnTo>
                  <a:lnTo>
                    <a:pt x="3866" y="2457"/>
                  </a:lnTo>
                  <a:lnTo>
                    <a:pt x="3869" y="2457"/>
                  </a:lnTo>
                  <a:lnTo>
                    <a:pt x="3871" y="2445"/>
                  </a:lnTo>
                  <a:lnTo>
                    <a:pt x="3869" y="2439"/>
                  </a:lnTo>
                  <a:lnTo>
                    <a:pt x="3866" y="2439"/>
                  </a:lnTo>
                  <a:lnTo>
                    <a:pt x="3862" y="2439"/>
                  </a:lnTo>
                  <a:lnTo>
                    <a:pt x="3855" y="2443"/>
                  </a:lnTo>
                  <a:lnTo>
                    <a:pt x="3850" y="2443"/>
                  </a:lnTo>
                  <a:lnTo>
                    <a:pt x="3845" y="2441"/>
                  </a:lnTo>
                  <a:lnTo>
                    <a:pt x="3843" y="2439"/>
                  </a:lnTo>
                  <a:lnTo>
                    <a:pt x="3842" y="2436"/>
                  </a:lnTo>
                  <a:lnTo>
                    <a:pt x="3854" y="2434"/>
                  </a:lnTo>
                  <a:lnTo>
                    <a:pt x="3862" y="2429"/>
                  </a:lnTo>
                  <a:lnTo>
                    <a:pt x="3871" y="2424"/>
                  </a:lnTo>
                  <a:lnTo>
                    <a:pt x="3874" y="2421"/>
                  </a:lnTo>
                  <a:lnTo>
                    <a:pt x="3876" y="2416"/>
                  </a:lnTo>
                  <a:lnTo>
                    <a:pt x="3871" y="2416"/>
                  </a:lnTo>
                  <a:lnTo>
                    <a:pt x="3866" y="2416"/>
                  </a:lnTo>
                  <a:lnTo>
                    <a:pt x="3860" y="2410"/>
                  </a:lnTo>
                  <a:lnTo>
                    <a:pt x="3852" y="2407"/>
                  </a:lnTo>
                  <a:lnTo>
                    <a:pt x="3849" y="2407"/>
                  </a:lnTo>
                  <a:lnTo>
                    <a:pt x="3842" y="2409"/>
                  </a:lnTo>
                  <a:lnTo>
                    <a:pt x="3833" y="2412"/>
                  </a:lnTo>
                  <a:lnTo>
                    <a:pt x="3825" y="2416"/>
                  </a:lnTo>
                  <a:lnTo>
                    <a:pt x="3821" y="2417"/>
                  </a:lnTo>
                  <a:lnTo>
                    <a:pt x="3818" y="2416"/>
                  </a:lnTo>
                  <a:lnTo>
                    <a:pt x="3816" y="2414"/>
                  </a:lnTo>
                  <a:lnTo>
                    <a:pt x="3814" y="2409"/>
                  </a:lnTo>
                  <a:lnTo>
                    <a:pt x="3816" y="2409"/>
                  </a:lnTo>
                  <a:lnTo>
                    <a:pt x="3820" y="2407"/>
                  </a:lnTo>
                  <a:lnTo>
                    <a:pt x="3821" y="2405"/>
                  </a:lnTo>
                  <a:lnTo>
                    <a:pt x="3821" y="2404"/>
                  </a:lnTo>
                  <a:lnTo>
                    <a:pt x="3821" y="2402"/>
                  </a:lnTo>
                  <a:lnTo>
                    <a:pt x="3813" y="2404"/>
                  </a:lnTo>
                  <a:lnTo>
                    <a:pt x="3808" y="2405"/>
                  </a:lnTo>
                  <a:lnTo>
                    <a:pt x="3804" y="2410"/>
                  </a:lnTo>
                  <a:lnTo>
                    <a:pt x="3801" y="2416"/>
                  </a:lnTo>
                  <a:lnTo>
                    <a:pt x="3792" y="2417"/>
                  </a:lnTo>
                  <a:lnTo>
                    <a:pt x="3787" y="2419"/>
                  </a:lnTo>
                  <a:lnTo>
                    <a:pt x="3775" y="2424"/>
                  </a:lnTo>
                  <a:lnTo>
                    <a:pt x="3762" y="2428"/>
                  </a:lnTo>
                  <a:lnTo>
                    <a:pt x="3755" y="2429"/>
                  </a:lnTo>
                  <a:lnTo>
                    <a:pt x="3746" y="2429"/>
                  </a:lnTo>
                  <a:lnTo>
                    <a:pt x="3745" y="2434"/>
                  </a:lnTo>
                  <a:lnTo>
                    <a:pt x="3743" y="2436"/>
                  </a:lnTo>
                  <a:lnTo>
                    <a:pt x="3739" y="2436"/>
                  </a:lnTo>
                  <a:lnTo>
                    <a:pt x="3719" y="2436"/>
                  </a:lnTo>
                  <a:lnTo>
                    <a:pt x="3717" y="2439"/>
                  </a:lnTo>
                  <a:lnTo>
                    <a:pt x="3715" y="2443"/>
                  </a:lnTo>
                  <a:lnTo>
                    <a:pt x="3707" y="2445"/>
                  </a:lnTo>
                  <a:lnTo>
                    <a:pt x="3704" y="2446"/>
                  </a:lnTo>
                  <a:lnTo>
                    <a:pt x="3700" y="2448"/>
                  </a:lnTo>
                  <a:lnTo>
                    <a:pt x="3698" y="2451"/>
                  </a:lnTo>
                  <a:lnTo>
                    <a:pt x="3698" y="2457"/>
                  </a:lnTo>
                  <a:lnTo>
                    <a:pt x="3692" y="2457"/>
                  </a:lnTo>
                  <a:lnTo>
                    <a:pt x="3688" y="2457"/>
                  </a:lnTo>
                  <a:lnTo>
                    <a:pt x="3685" y="2458"/>
                  </a:lnTo>
                  <a:lnTo>
                    <a:pt x="3683" y="2462"/>
                  </a:lnTo>
                  <a:lnTo>
                    <a:pt x="3678" y="2467"/>
                  </a:lnTo>
                  <a:lnTo>
                    <a:pt x="3674" y="2470"/>
                  </a:lnTo>
                  <a:lnTo>
                    <a:pt x="3671" y="2470"/>
                  </a:lnTo>
                  <a:lnTo>
                    <a:pt x="3657" y="2477"/>
                  </a:lnTo>
                  <a:lnTo>
                    <a:pt x="3647" y="2484"/>
                  </a:lnTo>
                  <a:lnTo>
                    <a:pt x="3635" y="2491"/>
                  </a:lnTo>
                  <a:lnTo>
                    <a:pt x="3623" y="2498"/>
                  </a:lnTo>
                  <a:lnTo>
                    <a:pt x="3622" y="2503"/>
                  </a:lnTo>
                  <a:lnTo>
                    <a:pt x="3620" y="2504"/>
                  </a:lnTo>
                  <a:lnTo>
                    <a:pt x="3616" y="2504"/>
                  </a:lnTo>
                  <a:lnTo>
                    <a:pt x="3608" y="2510"/>
                  </a:lnTo>
                  <a:lnTo>
                    <a:pt x="3599" y="2516"/>
                  </a:lnTo>
                  <a:lnTo>
                    <a:pt x="3593" y="2521"/>
                  </a:lnTo>
                  <a:lnTo>
                    <a:pt x="3582" y="2525"/>
                  </a:lnTo>
                  <a:lnTo>
                    <a:pt x="3581" y="2527"/>
                  </a:lnTo>
                  <a:lnTo>
                    <a:pt x="3579" y="2528"/>
                  </a:lnTo>
                  <a:lnTo>
                    <a:pt x="3575" y="2532"/>
                  </a:lnTo>
                  <a:lnTo>
                    <a:pt x="3570" y="2533"/>
                  </a:lnTo>
                  <a:lnTo>
                    <a:pt x="3569" y="2535"/>
                  </a:lnTo>
                  <a:lnTo>
                    <a:pt x="3569" y="2539"/>
                  </a:lnTo>
                  <a:lnTo>
                    <a:pt x="3564" y="2547"/>
                  </a:lnTo>
                  <a:lnTo>
                    <a:pt x="3562" y="2552"/>
                  </a:lnTo>
                  <a:lnTo>
                    <a:pt x="3562" y="2559"/>
                  </a:lnTo>
                  <a:lnTo>
                    <a:pt x="3569" y="2568"/>
                  </a:lnTo>
                  <a:lnTo>
                    <a:pt x="3574" y="2578"/>
                  </a:lnTo>
                  <a:lnTo>
                    <a:pt x="3579" y="2581"/>
                  </a:lnTo>
                  <a:lnTo>
                    <a:pt x="3584" y="2583"/>
                  </a:lnTo>
                  <a:lnTo>
                    <a:pt x="3589" y="2586"/>
                  </a:lnTo>
                  <a:lnTo>
                    <a:pt x="3596" y="2586"/>
                  </a:lnTo>
                  <a:lnTo>
                    <a:pt x="3603" y="2595"/>
                  </a:lnTo>
                  <a:lnTo>
                    <a:pt x="3608" y="2605"/>
                  </a:lnTo>
                  <a:lnTo>
                    <a:pt x="3613" y="2608"/>
                  </a:lnTo>
                  <a:lnTo>
                    <a:pt x="3618" y="2610"/>
                  </a:lnTo>
                  <a:lnTo>
                    <a:pt x="3623" y="2614"/>
                  </a:lnTo>
                  <a:lnTo>
                    <a:pt x="3630" y="2614"/>
                  </a:lnTo>
                  <a:lnTo>
                    <a:pt x="3632" y="2605"/>
                  </a:lnTo>
                  <a:lnTo>
                    <a:pt x="3633" y="2598"/>
                  </a:lnTo>
                  <a:lnTo>
                    <a:pt x="3637" y="2593"/>
                  </a:lnTo>
                  <a:lnTo>
                    <a:pt x="3642" y="2588"/>
                  </a:lnTo>
                  <a:lnTo>
                    <a:pt x="3647" y="2583"/>
                  </a:lnTo>
                  <a:lnTo>
                    <a:pt x="3654" y="2581"/>
                  </a:lnTo>
                  <a:lnTo>
                    <a:pt x="3663" y="2579"/>
                  </a:lnTo>
                  <a:lnTo>
                    <a:pt x="3671" y="2579"/>
                  </a:lnTo>
                  <a:lnTo>
                    <a:pt x="3678" y="2583"/>
                  </a:lnTo>
                  <a:lnTo>
                    <a:pt x="3683" y="2588"/>
                  </a:lnTo>
                  <a:lnTo>
                    <a:pt x="3688" y="2593"/>
                  </a:lnTo>
                  <a:lnTo>
                    <a:pt x="3692" y="2600"/>
                  </a:lnTo>
                  <a:lnTo>
                    <a:pt x="3688" y="2602"/>
                  </a:lnTo>
                  <a:lnTo>
                    <a:pt x="3686" y="2605"/>
                  </a:lnTo>
                  <a:lnTo>
                    <a:pt x="3685" y="2614"/>
                  </a:lnTo>
                  <a:lnTo>
                    <a:pt x="3688" y="2615"/>
                  </a:lnTo>
                  <a:lnTo>
                    <a:pt x="3690" y="2619"/>
                  </a:lnTo>
                  <a:lnTo>
                    <a:pt x="3692" y="2627"/>
                  </a:lnTo>
                  <a:lnTo>
                    <a:pt x="3692" y="2641"/>
                  </a:lnTo>
                  <a:lnTo>
                    <a:pt x="3692" y="2654"/>
                  </a:lnTo>
                  <a:lnTo>
                    <a:pt x="3697" y="2658"/>
                  </a:lnTo>
                  <a:lnTo>
                    <a:pt x="3702" y="2661"/>
                  </a:lnTo>
                  <a:lnTo>
                    <a:pt x="3705" y="2666"/>
                  </a:lnTo>
                  <a:lnTo>
                    <a:pt x="3709" y="2668"/>
                  </a:lnTo>
                  <a:lnTo>
                    <a:pt x="3712" y="2668"/>
                  </a:lnTo>
                  <a:lnTo>
                    <a:pt x="3719" y="2670"/>
                  </a:lnTo>
                  <a:lnTo>
                    <a:pt x="3727" y="2673"/>
                  </a:lnTo>
                  <a:lnTo>
                    <a:pt x="3739" y="2675"/>
                  </a:lnTo>
                  <a:lnTo>
                    <a:pt x="3753" y="2675"/>
                  </a:lnTo>
                  <a:lnTo>
                    <a:pt x="3762" y="2690"/>
                  </a:lnTo>
                  <a:lnTo>
                    <a:pt x="3768" y="2707"/>
                  </a:lnTo>
                  <a:lnTo>
                    <a:pt x="3774" y="2714"/>
                  </a:lnTo>
                  <a:lnTo>
                    <a:pt x="3780" y="2719"/>
                  </a:lnTo>
                  <a:lnTo>
                    <a:pt x="3785" y="2726"/>
                  </a:lnTo>
                  <a:lnTo>
                    <a:pt x="3794" y="2729"/>
                  </a:lnTo>
                  <a:lnTo>
                    <a:pt x="3797" y="2724"/>
                  </a:lnTo>
                  <a:lnTo>
                    <a:pt x="3804" y="2719"/>
                  </a:lnTo>
                  <a:lnTo>
                    <a:pt x="3813" y="2718"/>
                  </a:lnTo>
                  <a:lnTo>
                    <a:pt x="3821" y="2716"/>
                  </a:lnTo>
                  <a:lnTo>
                    <a:pt x="3823" y="2712"/>
                  </a:lnTo>
                  <a:lnTo>
                    <a:pt x="3826" y="2711"/>
                  </a:lnTo>
                  <a:lnTo>
                    <a:pt x="3835" y="2709"/>
                  </a:lnTo>
                  <a:lnTo>
                    <a:pt x="3835" y="2706"/>
                  </a:lnTo>
                  <a:lnTo>
                    <a:pt x="3837" y="2704"/>
                  </a:lnTo>
                  <a:lnTo>
                    <a:pt x="3842" y="2702"/>
                  </a:lnTo>
                  <a:lnTo>
                    <a:pt x="3842" y="2701"/>
                  </a:lnTo>
                  <a:lnTo>
                    <a:pt x="3843" y="2699"/>
                  </a:lnTo>
                  <a:lnTo>
                    <a:pt x="3847" y="2697"/>
                  </a:lnTo>
                  <a:lnTo>
                    <a:pt x="3852" y="2697"/>
                  </a:lnTo>
                  <a:lnTo>
                    <a:pt x="3855" y="2695"/>
                  </a:lnTo>
                  <a:lnTo>
                    <a:pt x="3857" y="2692"/>
                  </a:lnTo>
                  <a:lnTo>
                    <a:pt x="3859" y="2689"/>
                  </a:lnTo>
                  <a:lnTo>
                    <a:pt x="3860" y="2685"/>
                  </a:lnTo>
                  <a:lnTo>
                    <a:pt x="3862" y="2682"/>
                  </a:lnTo>
                  <a:lnTo>
                    <a:pt x="3869" y="2678"/>
                  </a:lnTo>
                  <a:lnTo>
                    <a:pt x="3876" y="2675"/>
                  </a:lnTo>
                  <a:lnTo>
                    <a:pt x="3878" y="2673"/>
                  </a:lnTo>
                  <a:lnTo>
                    <a:pt x="3878" y="2670"/>
                  </a:lnTo>
                  <a:lnTo>
                    <a:pt x="3879" y="2668"/>
                  </a:lnTo>
                  <a:lnTo>
                    <a:pt x="3883" y="2668"/>
                  </a:lnTo>
                  <a:lnTo>
                    <a:pt x="3881" y="2661"/>
                  </a:lnTo>
                  <a:lnTo>
                    <a:pt x="3881" y="2656"/>
                  </a:lnTo>
                  <a:lnTo>
                    <a:pt x="3884" y="2649"/>
                  </a:lnTo>
                  <a:lnTo>
                    <a:pt x="3889" y="2644"/>
                  </a:lnTo>
                  <a:lnTo>
                    <a:pt x="3889" y="2639"/>
                  </a:lnTo>
                  <a:lnTo>
                    <a:pt x="3889" y="2634"/>
                  </a:lnTo>
                  <a:lnTo>
                    <a:pt x="3891" y="2629"/>
                  </a:lnTo>
                  <a:lnTo>
                    <a:pt x="3893" y="2627"/>
                  </a:lnTo>
                  <a:lnTo>
                    <a:pt x="3896" y="2627"/>
                  </a:lnTo>
                  <a:lnTo>
                    <a:pt x="3896" y="2620"/>
                  </a:lnTo>
                  <a:lnTo>
                    <a:pt x="3898" y="2615"/>
                  </a:lnTo>
                  <a:lnTo>
                    <a:pt x="3900" y="2614"/>
                  </a:lnTo>
                  <a:lnTo>
                    <a:pt x="3903" y="2614"/>
                  </a:lnTo>
                  <a:lnTo>
                    <a:pt x="3903" y="2610"/>
                  </a:lnTo>
                  <a:lnTo>
                    <a:pt x="3905" y="2607"/>
                  </a:lnTo>
                  <a:lnTo>
                    <a:pt x="3912" y="2602"/>
                  </a:lnTo>
                  <a:lnTo>
                    <a:pt x="3924" y="2593"/>
                  </a:lnTo>
                  <a:lnTo>
                    <a:pt x="3927" y="2586"/>
                  </a:lnTo>
                  <a:lnTo>
                    <a:pt x="3930" y="2579"/>
                  </a:lnTo>
                  <a:lnTo>
                    <a:pt x="3934" y="2579"/>
                  </a:lnTo>
                  <a:lnTo>
                    <a:pt x="3937" y="2579"/>
                  </a:lnTo>
                  <a:lnTo>
                    <a:pt x="3941" y="2579"/>
                  </a:lnTo>
                  <a:lnTo>
                    <a:pt x="3944" y="2579"/>
                  </a:lnTo>
                  <a:lnTo>
                    <a:pt x="3944" y="2573"/>
                  </a:lnTo>
                  <a:lnTo>
                    <a:pt x="3946" y="2566"/>
                  </a:lnTo>
                  <a:lnTo>
                    <a:pt x="3953" y="2557"/>
                  </a:lnTo>
                  <a:lnTo>
                    <a:pt x="3954" y="2552"/>
                  </a:lnTo>
                  <a:lnTo>
                    <a:pt x="3958" y="2547"/>
                  </a:lnTo>
                  <a:lnTo>
                    <a:pt x="3958" y="2540"/>
                  </a:lnTo>
                  <a:lnTo>
                    <a:pt x="3958" y="2532"/>
                  </a:lnTo>
                  <a:lnTo>
                    <a:pt x="3953" y="2523"/>
                  </a:lnTo>
                  <a:lnTo>
                    <a:pt x="3951" y="2518"/>
                  </a:lnTo>
                  <a:lnTo>
                    <a:pt x="3951" y="2511"/>
                  </a:lnTo>
                  <a:close/>
                  <a:moveTo>
                    <a:pt x="4019" y="1349"/>
                  </a:moveTo>
                  <a:lnTo>
                    <a:pt x="4017" y="1348"/>
                  </a:lnTo>
                  <a:lnTo>
                    <a:pt x="4017" y="1344"/>
                  </a:lnTo>
                  <a:lnTo>
                    <a:pt x="4016" y="1341"/>
                  </a:lnTo>
                  <a:lnTo>
                    <a:pt x="4007" y="1337"/>
                  </a:lnTo>
                  <a:lnTo>
                    <a:pt x="4002" y="1336"/>
                  </a:lnTo>
                  <a:lnTo>
                    <a:pt x="3999" y="1332"/>
                  </a:lnTo>
                  <a:lnTo>
                    <a:pt x="3997" y="1327"/>
                  </a:lnTo>
                  <a:lnTo>
                    <a:pt x="3997" y="1320"/>
                  </a:lnTo>
                  <a:lnTo>
                    <a:pt x="3995" y="1319"/>
                  </a:lnTo>
                  <a:lnTo>
                    <a:pt x="3992" y="1317"/>
                  </a:lnTo>
                  <a:lnTo>
                    <a:pt x="3992" y="1290"/>
                  </a:lnTo>
                  <a:lnTo>
                    <a:pt x="3982" y="1291"/>
                  </a:lnTo>
                  <a:lnTo>
                    <a:pt x="3973" y="1290"/>
                  </a:lnTo>
                  <a:lnTo>
                    <a:pt x="3966" y="1286"/>
                  </a:lnTo>
                  <a:lnTo>
                    <a:pt x="3961" y="1283"/>
                  </a:lnTo>
                  <a:lnTo>
                    <a:pt x="3949" y="1274"/>
                  </a:lnTo>
                  <a:lnTo>
                    <a:pt x="3944" y="1271"/>
                  </a:lnTo>
                  <a:lnTo>
                    <a:pt x="3937" y="1269"/>
                  </a:lnTo>
                  <a:lnTo>
                    <a:pt x="3930" y="1269"/>
                  </a:lnTo>
                  <a:lnTo>
                    <a:pt x="3924" y="1269"/>
                  </a:lnTo>
                  <a:lnTo>
                    <a:pt x="3918" y="1267"/>
                  </a:lnTo>
                  <a:lnTo>
                    <a:pt x="3917" y="1262"/>
                  </a:lnTo>
                  <a:lnTo>
                    <a:pt x="3905" y="1266"/>
                  </a:lnTo>
                  <a:lnTo>
                    <a:pt x="3895" y="1267"/>
                  </a:lnTo>
                  <a:lnTo>
                    <a:pt x="3883" y="1271"/>
                  </a:lnTo>
                  <a:lnTo>
                    <a:pt x="3869" y="1269"/>
                  </a:lnTo>
                  <a:lnTo>
                    <a:pt x="3859" y="1274"/>
                  </a:lnTo>
                  <a:lnTo>
                    <a:pt x="3849" y="1279"/>
                  </a:lnTo>
                  <a:lnTo>
                    <a:pt x="3837" y="1283"/>
                  </a:lnTo>
                  <a:lnTo>
                    <a:pt x="3830" y="1285"/>
                  </a:lnTo>
                  <a:lnTo>
                    <a:pt x="3821" y="1283"/>
                  </a:lnTo>
                  <a:lnTo>
                    <a:pt x="3816" y="1285"/>
                  </a:lnTo>
                  <a:lnTo>
                    <a:pt x="3813" y="1288"/>
                  </a:lnTo>
                  <a:lnTo>
                    <a:pt x="3806" y="1295"/>
                  </a:lnTo>
                  <a:lnTo>
                    <a:pt x="3803" y="1298"/>
                  </a:lnTo>
                  <a:lnTo>
                    <a:pt x="3799" y="1302"/>
                  </a:lnTo>
                  <a:lnTo>
                    <a:pt x="3794" y="1303"/>
                  </a:lnTo>
                  <a:lnTo>
                    <a:pt x="3787" y="1303"/>
                  </a:lnTo>
                  <a:lnTo>
                    <a:pt x="3780" y="1303"/>
                  </a:lnTo>
                  <a:lnTo>
                    <a:pt x="3774" y="1303"/>
                  </a:lnTo>
                  <a:lnTo>
                    <a:pt x="3770" y="1302"/>
                  </a:lnTo>
                  <a:lnTo>
                    <a:pt x="3768" y="1300"/>
                  </a:lnTo>
                  <a:lnTo>
                    <a:pt x="3768" y="1298"/>
                  </a:lnTo>
                  <a:lnTo>
                    <a:pt x="3767" y="1296"/>
                  </a:lnTo>
                  <a:lnTo>
                    <a:pt x="3760" y="1296"/>
                  </a:lnTo>
                  <a:lnTo>
                    <a:pt x="3746" y="1285"/>
                  </a:lnTo>
                  <a:lnTo>
                    <a:pt x="3734" y="1273"/>
                  </a:lnTo>
                  <a:lnTo>
                    <a:pt x="3721" y="1262"/>
                  </a:lnTo>
                  <a:lnTo>
                    <a:pt x="3714" y="1259"/>
                  </a:lnTo>
                  <a:lnTo>
                    <a:pt x="3705" y="1256"/>
                  </a:lnTo>
                  <a:lnTo>
                    <a:pt x="3700" y="1254"/>
                  </a:lnTo>
                  <a:lnTo>
                    <a:pt x="3686" y="1250"/>
                  </a:lnTo>
                  <a:lnTo>
                    <a:pt x="3674" y="1245"/>
                  </a:lnTo>
                  <a:lnTo>
                    <a:pt x="3673" y="1245"/>
                  </a:lnTo>
                  <a:lnTo>
                    <a:pt x="3671" y="1242"/>
                  </a:lnTo>
                  <a:lnTo>
                    <a:pt x="3664" y="1242"/>
                  </a:lnTo>
                  <a:lnTo>
                    <a:pt x="3657" y="1242"/>
                  </a:lnTo>
                  <a:lnTo>
                    <a:pt x="3652" y="1244"/>
                  </a:lnTo>
                  <a:lnTo>
                    <a:pt x="3651" y="1249"/>
                  </a:lnTo>
                  <a:lnTo>
                    <a:pt x="3644" y="1249"/>
                  </a:lnTo>
                  <a:lnTo>
                    <a:pt x="3637" y="1249"/>
                  </a:lnTo>
                  <a:lnTo>
                    <a:pt x="3632" y="1250"/>
                  </a:lnTo>
                  <a:lnTo>
                    <a:pt x="3630" y="1256"/>
                  </a:lnTo>
                  <a:lnTo>
                    <a:pt x="3625" y="1252"/>
                  </a:lnTo>
                  <a:lnTo>
                    <a:pt x="3620" y="1249"/>
                  </a:lnTo>
                  <a:lnTo>
                    <a:pt x="3616" y="1244"/>
                  </a:lnTo>
                  <a:lnTo>
                    <a:pt x="3616" y="1235"/>
                  </a:lnTo>
                  <a:lnTo>
                    <a:pt x="3616" y="1228"/>
                  </a:lnTo>
                  <a:lnTo>
                    <a:pt x="3613" y="1225"/>
                  </a:lnTo>
                  <a:lnTo>
                    <a:pt x="3611" y="1220"/>
                  </a:lnTo>
                  <a:lnTo>
                    <a:pt x="3610" y="1215"/>
                  </a:lnTo>
                  <a:lnTo>
                    <a:pt x="3601" y="1213"/>
                  </a:lnTo>
                  <a:lnTo>
                    <a:pt x="3593" y="1213"/>
                  </a:lnTo>
                  <a:lnTo>
                    <a:pt x="3581" y="1216"/>
                  </a:lnTo>
                  <a:lnTo>
                    <a:pt x="3569" y="1220"/>
                  </a:lnTo>
                  <a:lnTo>
                    <a:pt x="3562" y="1221"/>
                  </a:lnTo>
                  <a:lnTo>
                    <a:pt x="3555" y="1221"/>
                  </a:lnTo>
                  <a:lnTo>
                    <a:pt x="3552" y="1215"/>
                  </a:lnTo>
                  <a:lnTo>
                    <a:pt x="3547" y="1210"/>
                  </a:lnTo>
                  <a:lnTo>
                    <a:pt x="3538" y="1208"/>
                  </a:lnTo>
                  <a:lnTo>
                    <a:pt x="3528" y="1208"/>
                  </a:lnTo>
                  <a:lnTo>
                    <a:pt x="3528" y="1201"/>
                  </a:lnTo>
                  <a:lnTo>
                    <a:pt x="3524" y="1198"/>
                  </a:lnTo>
                  <a:lnTo>
                    <a:pt x="3523" y="1192"/>
                  </a:lnTo>
                  <a:lnTo>
                    <a:pt x="3521" y="1187"/>
                  </a:lnTo>
                  <a:lnTo>
                    <a:pt x="3507" y="1187"/>
                  </a:lnTo>
                  <a:lnTo>
                    <a:pt x="3506" y="1192"/>
                  </a:lnTo>
                  <a:lnTo>
                    <a:pt x="3500" y="1194"/>
                  </a:lnTo>
                  <a:lnTo>
                    <a:pt x="3494" y="1194"/>
                  </a:lnTo>
                  <a:lnTo>
                    <a:pt x="3487" y="1194"/>
                  </a:lnTo>
                  <a:lnTo>
                    <a:pt x="3485" y="1199"/>
                  </a:lnTo>
                  <a:lnTo>
                    <a:pt x="3482" y="1203"/>
                  </a:lnTo>
                  <a:lnTo>
                    <a:pt x="3473" y="1208"/>
                  </a:lnTo>
                  <a:lnTo>
                    <a:pt x="3471" y="1213"/>
                  </a:lnTo>
                  <a:lnTo>
                    <a:pt x="3466" y="1215"/>
                  </a:lnTo>
                  <a:lnTo>
                    <a:pt x="3460" y="1216"/>
                  </a:lnTo>
                  <a:lnTo>
                    <a:pt x="3453" y="1215"/>
                  </a:lnTo>
                  <a:lnTo>
                    <a:pt x="3439" y="1215"/>
                  </a:lnTo>
                  <a:lnTo>
                    <a:pt x="3431" y="1215"/>
                  </a:lnTo>
                  <a:lnTo>
                    <a:pt x="3425" y="1215"/>
                  </a:lnTo>
                  <a:lnTo>
                    <a:pt x="3422" y="1208"/>
                  </a:lnTo>
                  <a:lnTo>
                    <a:pt x="3419" y="1204"/>
                  </a:lnTo>
                  <a:lnTo>
                    <a:pt x="3415" y="1199"/>
                  </a:lnTo>
                  <a:lnTo>
                    <a:pt x="3412" y="1194"/>
                  </a:lnTo>
                  <a:lnTo>
                    <a:pt x="3412" y="1106"/>
                  </a:lnTo>
                  <a:lnTo>
                    <a:pt x="3414" y="1099"/>
                  </a:lnTo>
                  <a:lnTo>
                    <a:pt x="3412" y="1094"/>
                  </a:lnTo>
                  <a:lnTo>
                    <a:pt x="3410" y="1087"/>
                  </a:lnTo>
                  <a:lnTo>
                    <a:pt x="3405" y="1082"/>
                  </a:lnTo>
                  <a:lnTo>
                    <a:pt x="3405" y="1077"/>
                  </a:lnTo>
                  <a:lnTo>
                    <a:pt x="3405" y="1071"/>
                  </a:lnTo>
                  <a:lnTo>
                    <a:pt x="3396" y="1071"/>
                  </a:lnTo>
                  <a:lnTo>
                    <a:pt x="3388" y="1071"/>
                  </a:lnTo>
                  <a:lnTo>
                    <a:pt x="3374" y="1068"/>
                  </a:lnTo>
                  <a:lnTo>
                    <a:pt x="3361" y="1065"/>
                  </a:lnTo>
                  <a:lnTo>
                    <a:pt x="3354" y="1063"/>
                  </a:lnTo>
                  <a:lnTo>
                    <a:pt x="3344" y="1065"/>
                  </a:lnTo>
                  <a:lnTo>
                    <a:pt x="3337" y="1051"/>
                  </a:lnTo>
                  <a:lnTo>
                    <a:pt x="3330" y="1037"/>
                  </a:lnTo>
                  <a:lnTo>
                    <a:pt x="3323" y="1037"/>
                  </a:lnTo>
                  <a:lnTo>
                    <a:pt x="3318" y="1036"/>
                  </a:lnTo>
                  <a:lnTo>
                    <a:pt x="3308" y="1030"/>
                  </a:lnTo>
                  <a:lnTo>
                    <a:pt x="3299" y="1024"/>
                  </a:lnTo>
                  <a:lnTo>
                    <a:pt x="3289" y="1017"/>
                  </a:lnTo>
                  <a:lnTo>
                    <a:pt x="3281" y="1013"/>
                  </a:lnTo>
                  <a:lnTo>
                    <a:pt x="3269" y="1010"/>
                  </a:lnTo>
                  <a:lnTo>
                    <a:pt x="3265" y="1008"/>
                  </a:lnTo>
                  <a:lnTo>
                    <a:pt x="3260" y="1005"/>
                  </a:lnTo>
                  <a:lnTo>
                    <a:pt x="3257" y="1002"/>
                  </a:lnTo>
                  <a:lnTo>
                    <a:pt x="3255" y="996"/>
                  </a:lnTo>
                  <a:lnTo>
                    <a:pt x="3245" y="996"/>
                  </a:lnTo>
                  <a:lnTo>
                    <a:pt x="3236" y="995"/>
                  </a:lnTo>
                  <a:lnTo>
                    <a:pt x="3219" y="991"/>
                  </a:lnTo>
                  <a:lnTo>
                    <a:pt x="3200" y="988"/>
                  </a:lnTo>
                  <a:lnTo>
                    <a:pt x="3192" y="988"/>
                  </a:lnTo>
                  <a:lnTo>
                    <a:pt x="3180" y="990"/>
                  </a:lnTo>
                  <a:lnTo>
                    <a:pt x="3175" y="993"/>
                  </a:lnTo>
                  <a:lnTo>
                    <a:pt x="3173" y="998"/>
                  </a:lnTo>
                  <a:lnTo>
                    <a:pt x="3171" y="1005"/>
                  </a:lnTo>
                  <a:lnTo>
                    <a:pt x="3171" y="1013"/>
                  </a:lnTo>
                  <a:lnTo>
                    <a:pt x="3173" y="1029"/>
                  </a:lnTo>
                  <a:lnTo>
                    <a:pt x="3173" y="1037"/>
                  </a:lnTo>
                  <a:lnTo>
                    <a:pt x="3173" y="1044"/>
                  </a:lnTo>
                  <a:lnTo>
                    <a:pt x="3146" y="1044"/>
                  </a:lnTo>
                  <a:lnTo>
                    <a:pt x="3134" y="1042"/>
                  </a:lnTo>
                  <a:lnTo>
                    <a:pt x="3129" y="1041"/>
                  </a:lnTo>
                  <a:lnTo>
                    <a:pt x="3125" y="1037"/>
                  </a:lnTo>
                  <a:lnTo>
                    <a:pt x="3118" y="1037"/>
                  </a:lnTo>
                  <a:lnTo>
                    <a:pt x="3111" y="1037"/>
                  </a:lnTo>
                  <a:lnTo>
                    <a:pt x="3106" y="1036"/>
                  </a:lnTo>
                  <a:lnTo>
                    <a:pt x="3105" y="1030"/>
                  </a:lnTo>
                  <a:lnTo>
                    <a:pt x="3100" y="1030"/>
                  </a:lnTo>
                  <a:lnTo>
                    <a:pt x="3096" y="1029"/>
                  </a:lnTo>
                  <a:lnTo>
                    <a:pt x="3093" y="1027"/>
                  </a:lnTo>
                  <a:lnTo>
                    <a:pt x="3091" y="1024"/>
                  </a:lnTo>
                  <a:lnTo>
                    <a:pt x="3074" y="1024"/>
                  </a:lnTo>
                  <a:lnTo>
                    <a:pt x="3067" y="1025"/>
                  </a:lnTo>
                  <a:lnTo>
                    <a:pt x="3065" y="1027"/>
                  </a:lnTo>
                  <a:lnTo>
                    <a:pt x="3064" y="1030"/>
                  </a:lnTo>
                  <a:lnTo>
                    <a:pt x="3059" y="1027"/>
                  </a:lnTo>
                  <a:lnTo>
                    <a:pt x="3053" y="1024"/>
                  </a:lnTo>
                  <a:lnTo>
                    <a:pt x="3048" y="1019"/>
                  </a:lnTo>
                  <a:lnTo>
                    <a:pt x="3043" y="1017"/>
                  </a:lnTo>
                  <a:lnTo>
                    <a:pt x="3042" y="1013"/>
                  </a:lnTo>
                  <a:lnTo>
                    <a:pt x="3040" y="1012"/>
                  </a:lnTo>
                  <a:lnTo>
                    <a:pt x="3033" y="1010"/>
                  </a:lnTo>
                  <a:lnTo>
                    <a:pt x="3026" y="1008"/>
                  </a:lnTo>
                  <a:lnTo>
                    <a:pt x="3023" y="1007"/>
                  </a:lnTo>
                  <a:lnTo>
                    <a:pt x="3023" y="1003"/>
                  </a:lnTo>
                  <a:lnTo>
                    <a:pt x="2989" y="1003"/>
                  </a:lnTo>
                  <a:lnTo>
                    <a:pt x="2982" y="1003"/>
                  </a:lnTo>
                  <a:lnTo>
                    <a:pt x="2978" y="1000"/>
                  </a:lnTo>
                  <a:lnTo>
                    <a:pt x="2975" y="996"/>
                  </a:lnTo>
                  <a:lnTo>
                    <a:pt x="2975" y="990"/>
                  </a:lnTo>
                  <a:lnTo>
                    <a:pt x="2967" y="995"/>
                  </a:lnTo>
                  <a:lnTo>
                    <a:pt x="2963" y="998"/>
                  </a:lnTo>
                  <a:lnTo>
                    <a:pt x="2961" y="1003"/>
                  </a:lnTo>
                  <a:lnTo>
                    <a:pt x="2956" y="1000"/>
                  </a:lnTo>
                  <a:lnTo>
                    <a:pt x="2949" y="998"/>
                  </a:lnTo>
                  <a:lnTo>
                    <a:pt x="2944" y="995"/>
                  </a:lnTo>
                  <a:lnTo>
                    <a:pt x="2943" y="993"/>
                  </a:lnTo>
                  <a:lnTo>
                    <a:pt x="2941" y="990"/>
                  </a:lnTo>
                  <a:lnTo>
                    <a:pt x="2932" y="984"/>
                  </a:lnTo>
                  <a:lnTo>
                    <a:pt x="2927" y="983"/>
                  </a:lnTo>
                  <a:lnTo>
                    <a:pt x="2920" y="983"/>
                  </a:lnTo>
                  <a:lnTo>
                    <a:pt x="2915" y="974"/>
                  </a:lnTo>
                  <a:lnTo>
                    <a:pt x="2909" y="967"/>
                  </a:lnTo>
                  <a:lnTo>
                    <a:pt x="2902" y="961"/>
                  </a:lnTo>
                  <a:lnTo>
                    <a:pt x="2893" y="955"/>
                  </a:lnTo>
                  <a:lnTo>
                    <a:pt x="2892" y="949"/>
                  </a:lnTo>
                  <a:lnTo>
                    <a:pt x="2890" y="942"/>
                  </a:lnTo>
                  <a:lnTo>
                    <a:pt x="2885" y="938"/>
                  </a:lnTo>
                  <a:lnTo>
                    <a:pt x="2880" y="935"/>
                  </a:lnTo>
                  <a:lnTo>
                    <a:pt x="2871" y="940"/>
                  </a:lnTo>
                  <a:lnTo>
                    <a:pt x="2868" y="944"/>
                  </a:lnTo>
                  <a:lnTo>
                    <a:pt x="2866" y="949"/>
                  </a:lnTo>
                  <a:lnTo>
                    <a:pt x="2859" y="947"/>
                  </a:lnTo>
                  <a:lnTo>
                    <a:pt x="2851" y="947"/>
                  </a:lnTo>
                  <a:lnTo>
                    <a:pt x="2830" y="950"/>
                  </a:lnTo>
                  <a:lnTo>
                    <a:pt x="2810" y="952"/>
                  </a:lnTo>
                  <a:lnTo>
                    <a:pt x="2803" y="952"/>
                  </a:lnTo>
                  <a:lnTo>
                    <a:pt x="2798" y="949"/>
                  </a:lnTo>
                  <a:lnTo>
                    <a:pt x="2798" y="945"/>
                  </a:lnTo>
                  <a:lnTo>
                    <a:pt x="2798" y="942"/>
                  </a:lnTo>
                  <a:lnTo>
                    <a:pt x="2791" y="942"/>
                  </a:lnTo>
                  <a:lnTo>
                    <a:pt x="2786" y="942"/>
                  </a:lnTo>
                  <a:lnTo>
                    <a:pt x="2784" y="942"/>
                  </a:lnTo>
                  <a:lnTo>
                    <a:pt x="2784" y="938"/>
                  </a:lnTo>
                  <a:lnTo>
                    <a:pt x="2784" y="935"/>
                  </a:lnTo>
                  <a:lnTo>
                    <a:pt x="2774" y="933"/>
                  </a:lnTo>
                  <a:lnTo>
                    <a:pt x="2765" y="932"/>
                  </a:lnTo>
                  <a:lnTo>
                    <a:pt x="2757" y="930"/>
                  </a:lnTo>
                  <a:lnTo>
                    <a:pt x="2750" y="928"/>
                  </a:lnTo>
                  <a:lnTo>
                    <a:pt x="2750" y="925"/>
                  </a:lnTo>
                  <a:lnTo>
                    <a:pt x="2750" y="921"/>
                  </a:lnTo>
                  <a:lnTo>
                    <a:pt x="2748" y="920"/>
                  </a:lnTo>
                  <a:lnTo>
                    <a:pt x="2745" y="920"/>
                  </a:lnTo>
                  <a:lnTo>
                    <a:pt x="2743" y="918"/>
                  </a:lnTo>
                  <a:lnTo>
                    <a:pt x="2743" y="915"/>
                  </a:lnTo>
                  <a:lnTo>
                    <a:pt x="2741" y="911"/>
                  </a:lnTo>
                  <a:lnTo>
                    <a:pt x="2738" y="909"/>
                  </a:lnTo>
                  <a:lnTo>
                    <a:pt x="2730" y="908"/>
                  </a:lnTo>
                  <a:lnTo>
                    <a:pt x="2730" y="880"/>
                  </a:lnTo>
                  <a:lnTo>
                    <a:pt x="2716" y="875"/>
                  </a:lnTo>
                  <a:lnTo>
                    <a:pt x="2702" y="870"/>
                  </a:lnTo>
                  <a:lnTo>
                    <a:pt x="2685" y="868"/>
                  </a:lnTo>
                  <a:lnTo>
                    <a:pt x="2668" y="867"/>
                  </a:lnTo>
                  <a:lnTo>
                    <a:pt x="2648" y="826"/>
                  </a:lnTo>
                  <a:lnTo>
                    <a:pt x="2644" y="826"/>
                  </a:lnTo>
                  <a:lnTo>
                    <a:pt x="2641" y="826"/>
                  </a:lnTo>
                  <a:lnTo>
                    <a:pt x="2636" y="826"/>
                  </a:lnTo>
                  <a:lnTo>
                    <a:pt x="2634" y="826"/>
                  </a:lnTo>
                  <a:lnTo>
                    <a:pt x="2634" y="822"/>
                  </a:lnTo>
                  <a:lnTo>
                    <a:pt x="2634" y="819"/>
                  </a:lnTo>
                  <a:lnTo>
                    <a:pt x="2631" y="819"/>
                  </a:lnTo>
                  <a:lnTo>
                    <a:pt x="2627" y="819"/>
                  </a:lnTo>
                  <a:lnTo>
                    <a:pt x="2624" y="819"/>
                  </a:lnTo>
                  <a:lnTo>
                    <a:pt x="2620" y="819"/>
                  </a:lnTo>
                  <a:lnTo>
                    <a:pt x="2613" y="815"/>
                  </a:lnTo>
                  <a:lnTo>
                    <a:pt x="2607" y="812"/>
                  </a:lnTo>
                  <a:lnTo>
                    <a:pt x="2607" y="809"/>
                  </a:lnTo>
                  <a:lnTo>
                    <a:pt x="2607" y="805"/>
                  </a:lnTo>
                  <a:lnTo>
                    <a:pt x="2600" y="805"/>
                  </a:lnTo>
                  <a:lnTo>
                    <a:pt x="2593" y="805"/>
                  </a:lnTo>
                  <a:lnTo>
                    <a:pt x="2584" y="807"/>
                  </a:lnTo>
                  <a:lnTo>
                    <a:pt x="2581" y="807"/>
                  </a:lnTo>
                  <a:lnTo>
                    <a:pt x="2579" y="805"/>
                  </a:lnTo>
                  <a:lnTo>
                    <a:pt x="2579" y="802"/>
                  </a:lnTo>
                  <a:lnTo>
                    <a:pt x="2579" y="798"/>
                  </a:lnTo>
                  <a:lnTo>
                    <a:pt x="2571" y="793"/>
                  </a:lnTo>
                  <a:lnTo>
                    <a:pt x="2567" y="790"/>
                  </a:lnTo>
                  <a:lnTo>
                    <a:pt x="2566" y="785"/>
                  </a:lnTo>
                  <a:lnTo>
                    <a:pt x="2560" y="786"/>
                  </a:lnTo>
                  <a:lnTo>
                    <a:pt x="2559" y="788"/>
                  </a:lnTo>
                  <a:lnTo>
                    <a:pt x="2554" y="793"/>
                  </a:lnTo>
                  <a:lnTo>
                    <a:pt x="2552" y="797"/>
                  </a:lnTo>
                  <a:lnTo>
                    <a:pt x="2549" y="798"/>
                  </a:lnTo>
                  <a:lnTo>
                    <a:pt x="2543" y="800"/>
                  </a:lnTo>
                  <a:lnTo>
                    <a:pt x="2538" y="798"/>
                  </a:lnTo>
                  <a:lnTo>
                    <a:pt x="2525" y="792"/>
                  </a:lnTo>
                  <a:lnTo>
                    <a:pt x="2511" y="785"/>
                  </a:lnTo>
                  <a:lnTo>
                    <a:pt x="2509" y="778"/>
                  </a:lnTo>
                  <a:lnTo>
                    <a:pt x="2511" y="771"/>
                  </a:lnTo>
                  <a:lnTo>
                    <a:pt x="2511" y="764"/>
                  </a:lnTo>
                  <a:lnTo>
                    <a:pt x="2513" y="761"/>
                  </a:lnTo>
                  <a:lnTo>
                    <a:pt x="2520" y="752"/>
                  </a:lnTo>
                  <a:lnTo>
                    <a:pt x="2526" y="745"/>
                  </a:lnTo>
                  <a:lnTo>
                    <a:pt x="2533" y="739"/>
                  </a:lnTo>
                  <a:lnTo>
                    <a:pt x="2538" y="730"/>
                  </a:lnTo>
                  <a:lnTo>
                    <a:pt x="2540" y="725"/>
                  </a:lnTo>
                  <a:lnTo>
                    <a:pt x="2540" y="718"/>
                  </a:lnTo>
                  <a:lnTo>
                    <a:pt x="2540" y="711"/>
                  </a:lnTo>
                  <a:lnTo>
                    <a:pt x="2538" y="703"/>
                  </a:lnTo>
                  <a:lnTo>
                    <a:pt x="2537" y="699"/>
                  </a:lnTo>
                  <a:lnTo>
                    <a:pt x="2535" y="698"/>
                  </a:lnTo>
                  <a:lnTo>
                    <a:pt x="2528" y="696"/>
                  </a:lnTo>
                  <a:lnTo>
                    <a:pt x="2511" y="696"/>
                  </a:lnTo>
                  <a:lnTo>
                    <a:pt x="2477" y="696"/>
                  </a:lnTo>
                  <a:lnTo>
                    <a:pt x="2475" y="689"/>
                  </a:lnTo>
                  <a:lnTo>
                    <a:pt x="2474" y="684"/>
                  </a:lnTo>
                  <a:lnTo>
                    <a:pt x="2472" y="679"/>
                  </a:lnTo>
                  <a:lnTo>
                    <a:pt x="2467" y="676"/>
                  </a:lnTo>
                  <a:lnTo>
                    <a:pt x="2458" y="669"/>
                  </a:lnTo>
                  <a:lnTo>
                    <a:pt x="2450" y="662"/>
                  </a:lnTo>
                  <a:lnTo>
                    <a:pt x="2451" y="647"/>
                  </a:lnTo>
                  <a:lnTo>
                    <a:pt x="2453" y="636"/>
                  </a:lnTo>
                  <a:lnTo>
                    <a:pt x="2450" y="626"/>
                  </a:lnTo>
                  <a:lnTo>
                    <a:pt x="2443" y="614"/>
                  </a:lnTo>
                  <a:lnTo>
                    <a:pt x="2434" y="609"/>
                  </a:lnTo>
                  <a:lnTo>
                    <a:pt x="2429" y="607"/>
                  </a:lnTo>
                  <a:lnTo>
                    <a:pt x="2422" y="607"/>
                  </a:lnTo>
                  <a:lnTo>
                    <a:pt x="2414" y="609"/>
                  </a:lnTo>
                  <a:lnTo>
                    <a:pt x="2409" y="611"/>
                  </a:lnTo>
                  <a:lnTo>
                    <a:pt x="2404" y="614"/>
                  </a:lnTo>
                  <a:lnTo>
                    <a:pt x="2395" y="614"/>
                  </a:lnTo>
                  <a:lnTo>
                    <a:pt x="2393" y="616"/>
                  </a:lnTo>
                  <a:lnTo>
                    <a:pt x="2392" y="618"/>
                  </a:lnTo>
                  <a:lnTo>
                    <a:pt x="2388" y="621"/>
                  </a:lnTo>
                  <a:lnTo>
                    <a:pt x="2383" y="623"/>
                  </a:lnTo>
                  <a:lnTo>
                    <a:pt x="2381" y="624"/>
                  </a:lnTo>
                  <a:lnTo>
                    <a:pt x="2381" y="628"/>
                  </a:lnTo>
                  <a:lnTo>
                    <a:pt x="2341" y="628"/>
                  </a:lnTo>
                  <a:lnTo>
                    <a:pt x="2341" y="633"/>
                  </a:lnTo>
                  <a:lnTo>
                    <a:pt x="2339" y="635"/>
                  </a:lnTo>
                  <a:lnTo>
                    <a:pt x="2335" y="633"/>
                  </a:lnTo>
                  <a:lnTo>
                    <a:pt x="2332" y="630"/>
                  </a:lnTo>
                  <a:lnTo>
                    <a:pt x="2327" y="628"/>
                  </a:lnTo>
                  <a:lnTo>
                    <a:pt x="2323" y="626"/>
                  </a:lnTo>
                  <a:lnTo>
                    <a:pt x="2322" y="628"/>
                  </a:lnTo>
                  <a:lnTo>
                    <a:pt x="2320" y="635"/>
                  </a:lnTo>
                  <a:lnTo>
                    <a:pt x="2308" y="630"/>
                  </a:lnTo>
                  <a:lnTo>
                    <a:pt x="2298" y="623"/>
                  </a:lnTo>
                  <a:lnTo>
                    <a:pt x="2283" y="621"/>
                  </a:lnTo>
                  <a:lnTo>
                    <a:pt x="2274" y="621"/>
                  </a:lnTo>
                  <a:lnTo>
                    <a:pt x="2265" y="621"/>
                  </a:lnTo>
                  <a:lnTo>
                    <a:pt x="2260" y="611"/>
                  </a:lnTo>
                  <a:lnTo>
                    <a:pt x="2257" y="607"/>
                  </a:lnTo>
                  <a:lnTo>
                    <a:pt x="2252" y="604"/>
                  </a:lnTo>
                  <a:lnTo>
                    <a:pt x="2247" y="602"/>
                  </a:lnTo>
                  <a:lnTo>
                    <a:pt x="2240" y="601"/>
                  </a:lnTo>
                  <a:lnTo>
                    <a:pt x="2233" y="601"/>
                  </a:lnTo>
                  <a:lnTo>
                    <a:pt x="2225" y="601"/>
                  </a:lnTo>
                  <a:lnTo>
                    <a:pt x="2223" y="595"/>
                  </a:lnTo>
                  <a:lnTo>
                    <a:pt x="2219" y="592"/>
                  </a:lnTo>
                  <a:lnTo>
                    <a:pt x="2214" y="589"/>
                  </a:lnTo>
                  <a:lnTo>
                    <a:pt x="2211" y="585"/>
                  </a:lnTo>
                  <a:lnTo>
                    <a:pt x="2211" y="582"/>
                  </a:lnTo>
                  <a:lnTo>
                    <a:pt x="2211" y="577"/>
                  </a:lnTo>
                  <a:lnTo>
                    <a:pt x="2208" y="572"/>
                  </a:lnTo>
                  <a:lnTo>
                    <a:pt x="2206" y="570"/>
                  </a:lnTo>
                  <a:lnTo>
                    <a:pt x="2201" y="566"/>
                  </a:lnTo>
                  <a:lnTo>
                    <a:pt x="2192" y="563"/>
                  </a:lnTo>
                  <a:lnTo>
                    <a:pt x="2187" y="560"/>
                  </a:lnTo>
                  <a:lnTo>
                    <a:pt x="2184" y="560"/>
                  </a:lnTo>
                  <a:lnTo>
                    <a:pt x="2175" y="556"/>
                  </a:lnTo>
                  <a:lnTo>
                    <a:pt x="2168" y="553"/>
                  </a:lnTo>
                  <a:lnTo>
                    <a:pt x="2160" y="551"/>
                  </a:lnTo>
                  <a:lnTo>
                    <a:pt x="2150" y="553"/>
                  </a:lnTo>
                  <a:lnTo>
                    <a:pt x="2148" y="548"/>
                  </a:lnTo>
                  <a:lnTo>
                    <a:pt x="2144" y="543"/>
                  </a:lnTo>
                  <a:lnTo>
                    <a:pt x="2136" y="536"/>
                  </a:lnTo>
                  <a:lnTo>
                    <a:pt x="2126" y="531"/>
                  </a:lnTo>
                  <a:lnTo>
                    <a:pt x="2115" y="526"/>
                  </a:lnTo>
                  <a:lnTo>
                    <a:pt x="2093" y="527"/>
                  </a:lnTo>
                  <a:lnTo>
                    <a:pt x="2074" y="532"/>
                  </a:lnTo>
                  <a:lnTo>
                    <a:pt x="2056" y="537"/>
                  </a:lnTo>
                  <a:lnTo>
                    <a:pt x="2040" y="546"/>
                  </a:lnTo>
                  <a:lnTo>
                    <a:pt x="2038" y="549"/>
                  </a:lnTo>
                  <a:lnTo>
                    <a:pt x="2037" y="551"/>
                  </a:lnTo>
                  <a:lnTo>
                    <a:pt x="2035" y="549"/>
                  </a:lnTo>
                  <a:lnTo>
                    <a:pt x="2033" y="546"/>
                  </a:lnTo>
                  <a:lnTo>
                    <a:pt x="2028" y="543"/>
                  </a:lnTo>
                  <a:lnTo>
                    <a:pt x="2021" y="541"/>
                  </a:lnTo>
                  <a:lnTo>
                    <a:pt x="2015" y="539"/>
                  </a:lnTo>
                  <a:lnTo>
                    <a:pt x="2006" y="539"/>
                  </a:lnTo>
                  <a:lnTo>
                    <a:pt x="2004" y="537"/>
                  </a:lnTo>
                  <a:lnTo>
                    <a:pt x="2003" y="536"/>
                  </a:lnTo>
                  <a:lnTo>
                    <a:pt x="1998" y="534"/>
                  </a:lnTo>
                  <a:lnTo>
                    <a:pt x="1986" y="532"/>
                  </a:lnTo>
                  <a:lnTo>
                    <a:pt x="1982" y="526"/>
                  </a:lnTo>
                  <a:lnTo>
                    <a:pt x="1977" y="520"/>
                  </a:lnTo>
                  <a:lnTo>
                    <a:pt x="1972" y="515"/>
                  </a:lnTo>
                  <a:lnTo>
                    <a:pt x="1965" y="512"/>
                  </a:lnTo>
                  <a:lnTo>
                    <a:pt x="1963" y="508"/>
                  </a:lnTo>
                  <a:lnTo>
                    <a:pt x="1960" y="507"/>
                  </a:lnTo>
                  <a:lnTo>
                    <a:pt x="1952" y="505"/>
                  </a:lnTo>
                  <a:lnTo>
                    <a:pt x="1948" y="503"/>
                  </a:lnTo>
                  <a:lnTo>
                    <a:pt x="1945" y="502"/>
                  </a:lnTo>
                  <a:lnTo>
                    <a:pt x="1941" y="500"/>
                  </a:lnTo>
                  <a:lnTo>
                    <a:pt x="1938" y="498"/>
                  </a:lnTo>
                  <a:lnTo>
                    <a:pt x="1917" y="457"/>
                  </a:lnTo>
                  <a:lnTo>
                    <a:pt x="1911" y="457"/>
                  </a:lnTo>
                  <a:lnTo>
                    <a:pt x="1905" y="456"/>
                  </a:lnTo>
                  <a:lnTo>
                    <a:pt x="1897" y="451"/>
                  </a:lnTo>
                  <a:lnTo>
                    <a:pt x="1892" y="447"/>
                  </a:lnTo>
                  <a:lnTo>
                    <a:pt x="1885" y="444"/>
                  </a:lnTo>
                  <a:lnTo>
                    <a:pt x="1875" y="442"/>
                  </a:lnTo>
                  <a:lnTo>
                    <a:pt x="1870" y="442"/>
                  </a:lnTo>
                  <a:lnTo>
                    <a:pt x="1863" y="444"/>
                  </a:lnTo>
                  <a:lnTo>
                    <a:pt x="1861" y="445"/>
                  </a:lnTo>
                  <a:lnTo>
                    <a:pt x="1861" y="447"/>
                  </a:lnTo>
                  <a:lnTo>
                    <a:pt x="1859" y="449"/>
                  </a:lnTo>
                  <a:lnTo>
                    <a:pt x="1856" y="451"/>
                  </a:lnTo>
                  <a:lnTo>
                    <a:pt x="1851" y="451"/>
                  </a:lnTo>
                  <a:lnTo>
                    <a:pt x="1842" y="454"/>
                  </a:lnTo>
                  <a:lnTo>
                    <a:pt x="1839" y="456"/>
                  </a:lnTo>
                  <a:lnTo>
                    <a:pt x="1836" y="459"/>
                  </a:lnTo>
                  <a:lnTo>
                    <a:pt x="1836" y="464"/>
                  </a:lnTo>
                  <a:lnTo>
                    <a:pt x="1836" y="471"/>
                  </a:lnTo>
                  <a:lnTo>
                    <a:pt x="1829" y="471"/>
                  </a:lnTo>
                  <a:lnTo>
                    <a:pt x="1825" y="471"/>
                  </a:lnTo>
                  <a:lnTo>
                    <a:pt x="1824" y="468"/>
                  </a:lnTo>
                  <a:lnTo>
                    <a:pt x="1825" y="466"/>
                  </a:lnTo>
                  <a:lnTo>
                    <a:pt x="1829" y="464"/>
                  </a:lnTo>
                  <a:lnTo>
                    <a:pt x="1829" y="451"/>
                  </a:lnTo>
                  <a:lnTo>
                    <a:pt x="1819" y="451"/>
                  </a:lnTo>
                  <a:lnTo>
                    <a:pt x="1808" y="451"/>
                  </a:lnTo>
                  <a:lnTo>
                    <a:pt x="1801" y="447"/>
                  </a:lnTo>
                  <a:lnTo>
                    <a:pt x="1795" y="444"/>
                  </a:lnTo>
                  <a:lnTo>
                    <a:pt x="1790" y="444"/>
                  </a:lnTo>
                  <a:lnTo>
                    <a:pt x="1784" y="444"/>
                  </a:lnTo>
                  <a:lnTo>
                    <a:pt x="1779" y="444"/>
                  </a:lnTo>
                  <a:lnTo>
                    <a:pt x="1774" y="444"/>
                  </a:lnTo>
                  <a:lnTo>
                    <a:pt x="1769" y="447"/>
                  </a:lnTo>
                  <a:lnTo>
                    <a:pt x="1767" y="451"/>
                  </a:lnTo>
                  <a:lnTo>
                    <a:pt x="1759" y="451"/>
                  </a:lnTo>
                  <a:lnTo>
                    <a:pt x="1752" y="449"/>
                  </a:lnTo>
                  <a:lnTo>
                    <a:pt x="1740" y="444"/>
                  </a:lnTo>
                  <a:lnTo>
                    <a:pt x="1735" y="447"/>
                  </a:lnTo>
                  <a:lnTo>
                    <a:pt x="1730" y="451"/>
                  </a:lnTo>
                  <a:lnTo>
                    <a:pt x="1725" y="456"/>
                  </a:lnTo>
                  <a:lnTo>
                    <a:pt x="1720" y="457"/>
                  </a:lnTo>
                  <a:lnTo>
                    <a:pt x="1708" y="454"/>
                  </a:lnTo>
                  <a:lnTo>
                    <a:pt x="1694" y="452"/>
                  </a:lnTo>
                  <a:lnTo>
                    <a:pt x="1665" y="451"/>
                  </a:lnTo>
                  <a:lnTo>
                    <a:pt x="1651" y="449"/>
                  </a:lnTo>
                  <a:lnTo>
                    <a:pt x="1639" y="445"/>
                  </a:lnTo>
                  <a:lnTo>
                    <a:pt x="1628" y="442"/>
                  </a:lnTo>
                  <a:lnTo>
                    <a:pt x="1617" y="437"/>
                  </a:lnTo>
                  <a:lnTo>
                    <a:pt x="1569" y="437"/>
                  </a:lnTo>
                  <a:lnTo>
                    <a:pt x="1568" y="433"/>
                  </a:lnTo>
                  <a:lnTo>
                    <a:pt x="1564" y="432"/>
                  </a:lnTo>
                  <a:lnTo>
                    <a:pt x="1556" y="430"/>
                  </a:lnTo>
                  <a:lnTo>
                    <a:pt x="1556" y="427"/>
                  </a:lnTo>
                  <a:lnTo>
                    <a:pt x="1554" y="425"/>
                  </a:lnTo>
                  <a:lnTo>
                    <a:pt x="1549" y="423"/>
                  </a:lnTo>
                  <a:lnTo>
                    <a:pt x="1549" y="420"/>
                  </a:lnTo>
                  <a:lnTo>
                    <a:pt x="1549" y="416"/>
                  </a:lnTo>
                  <a:lnTo>
                    <a:pt x="1544" y="410"/>
                  </a:lnTo>
                  <a:lnTo>
                    <a:pt x="1539" y="404"/>
                  </a:lnTo>
                  <a:lnTo>
                    <a:pt x="1537" y="401"/>
                  </a:lnTo>
                  <a:lnTo>
                    <a:pt x="1534" y="401"/>
                  </a:lnTo>
                  <a:lnTo>
                    <a:pt x="1528" y="401"/>
                  </a:lnTo>
                  <a:lnTo>
                    <a:pt x="1525" y="403"/>
                  </a:lnTo>
                  <a:lnTo>
                    <a:pt x="1522" y="403"/>
                  </a:lnTo>
                  <a:lnTo>
                    <a:pt x="1518" y="403"/>
                  </a:lnTo>
                  <a:lnTo>
                    <a:pt x="1511" y="398"/>
                  </a:lnTo>
                  <a:lnTo>
                    <a:pt x="1503" y="394"/>
                  </a:lnTo>
                  <a:lnTo>
                    <a:pt x="1499" y="394"/>
                  </a:lnTo>
                  <a:lnTo>
                    <a:pt x="1493" y="389"/>
                  </a:lnTo>
                  <a:lnTo>
                    <a:pt x="1486" y="382"/>
                  </a:lnTo>
                  <a:lnTo>
                    <a:pt x="1479" y="379"/>
                  </a:lnTo>
                  <a:lnTo>
                    <a:pt x="1476" y="377"/>
                  </a:lnTo>
                  <a:lnTo>
                    <a:pt x="1470" y="379"/>
                  </a:lnTo>
                  <a:lnTo>
                    <a:pt x="1467" y="377"/>
                  </a:lnTo>
                  <a:lnTo>
                    <a:pt x="1457" y="369"/>
                  </a:lnTo>
                  <a:lnTo>
                    <a:pt x="1452" y="365"/>
                  </a:lnTo>
                  <a:lnTo>
                    <a:pt x="1447" y="362"/>
                  </a:lnTo>
                  <a:lnTo>
                    <a:pt x="1441" y="362"/>
                  </a:lnTo>
                  <a:lnTo>
                    <a:pt x="1438" y="360"/>
                  </a:lnTo>
                  <a:lnTo>
                    <a:pt x="1435" y="358"/>
                  </a:lnTo>
                  <a:lnTo>
                    <a:pt x="1433" y="355"/>
                  </a:lnTo>
                  <a:lnTo>
                    <a:pt x="1428" y="352"/>
                  </a:lnTo>
                  <a:lnTo>
                    <a:pt x="1423" y="350"/>
                  </a:lnTo>
                  <a:lnTo>
                    <a:pt x="1409" y="348"/>
                  </a:lnTo>
                  <a:lnTo>
                    <a:pt x="1406" y="348"/>
                  </a:lnTo>
                  <a:lnTo>
                    <a:pt x="1404" y="346"/>
                  </a:lnTo>
                  <a:lnTo>
                    <a:pt x="1401" y="345"/>
                  </a:lnTo>
                  <a:lnTo>
                    <a:pt x="1394" y="343"/>
                  </a:lnTo>
                  <a:lnTo>
                    <a:pt x="1389" y="341"/>
                  </a:lnTo>
                  <a:lnTo>
                    <a:pt x="1387" y="338"/>
                  </a:lnTo>
                  <a:lnTo>
                    <a:pt x="1387" y="334"/>
                  </a:lnTo>
                  <a:lnTo>
                    <a:pt x="1385" y="331"/>
                  </a:lnTo>
                  <a:lnTo>
                    <a:pt x="1387" y="331"/>
                  </a:lnTo>
                  <a:lnTo>
                    <a:pt x="1387" y="329"/>
                  </a:lnTo>
                  <a:lnTo>
                    <a:pt x="1385" y="328"/>
                  </a:lnTo>
                  <a:lnTo>
                    <a:pt x="1383" y="326"/>
                  </a:lnTo>
                  <a:lnTo>
                    <a:pt x="1382" y="324"/>
                  </a:lnTo>
                  <a:lnTo>
                    <a:pt x="1380" y="319"/>
                  </a:lnTo>
                  <a:lnTo>
                    <a:pt x="1378" y="314"/>
                  </a:lnTo>
                  <a:lnTo>
                    <a:pt x="1365" y="312"/>
                  </a:lnTo>
                  <a:lnTo>
                    <a:pt x="1361" y="311"/>
                  </a:lnTo>
                  <a:lnTo>
                    <a:pt x="1360" y="305"/>
                  </a:lnTo>
                  <a:lnTo>
                    <a:pt x="1354" y="304"/>
                  </a:lnTo>
                  <a:lnTo>
                    <a:pt x="1341" y="300"/>
                  </a:lnTo>
                  <a:lnTo>
                    <a:pt x="1337" y="299"/>
                  </a:lnTo>
                  <a:lnTo>
                    <a:pt x="1336" y="292"/>
                  </a:lnTo>
                  <a:lnTo>
                    <a:pt x="1332" y="288"/>
                  </a:lnTo>
                  <a:lnTo>
                    <a:pt x="1329" y="287"/>
                  </a:lnTo>
                  <a:lnTo>
                    <a:pt x="1324" y="285"/>
                  </a:lnTo>
                  <a:lnTo>
                    <a:pt x="1315" y="285"/>
                  </a:lnTo>
                  <a:lnTo>
                    <a:pt x="1305" y="287"/>
                  </a:lnTo>
                  <a:lnTo>
                    <a:pt x="1300" y="287"/>
                  </a:lnTo>
                  <a:lnTo>
                    <a:pt x="1288" y="283"/>
                  </a:lnTo>
                  <a:lnTo>
                    <a:pt x="1276" y="278"/>
                  </a:lnTo>
                  <a:lnTo>
                    <a:pt x="1262" y="275"/>
                  </a:lnTo>
                  <a:lnTo>
                    <a:pt x="1249" y="273"/>
                  </a:lnTo>
                  <a:lnTo>
                    <a:pt x="1239" y="252"/>
                  </a:lnTo>
                  <a:lnTo>
                    <a:pt x="1227" y="234"/>
                  </a:lnTo>
                  <a:lnTo>
                    <a:pt x="1211" y="218"/>
                  </a:lnTo>
                  <a:lnTo>
                    <a:pt x="1194" y="205"/>
                  </a:lnTo>
                  <a:lnTo>
                    <a:pt x="1193" y="206"/>
                  </a:lnTo>
                  <a:lnTo>
                    <a:pt x="1191" y="208"/>
                  </a:lnTo>
                  <a:lnTo>
                    <a:pt x="1187" y="212"/>
                  </a:lnTo>
                  <a:lnTo>
                    <a:pt x="1186" y="217"/>
                  </a:lnTo>
                  <a:lnTo>
                    <a:pt x="1184" y="218"/>
                  </a:lnTo>
                  <a:lnTo>
                    <a:pt x="1181" y="218"/>
                  </a:lnTo>
                  <a:lnTo>
                    <a:pt x="1170" y="217"/>
                  </a:lnTo>
                  <a:lnTo>
                    <a:pt x="1162" y="218"/>
                  </a:lnTo>
                  <a:lnTo>
                    <a:pt x="1155" y="222"/>
                  </a:lnTo>
                  <a:lnTo>
                    <a:pt x="1150" y="225"/>
                  </a:lnTo>
                  <a:lnTo>
                    <a:pt x="1145" y="229"/>
                  </a:lnTo>
                  <a:lnTo>
                    <a:pt x="1138" y="232"/>
                  </a:lnTo>
                  <a:lnTo>
                    <a:pt x="1129" y="234"/>
                  </a:lnTo>
                  <a:lnTo>
                    <a:pt x="1119" y="232"/>
                  </a:lnTo>
                  <a:lnTo>
                    <a:pt x="1111" y="234"/>
                  </a:lnTo>
                  <a:lnTo>
                    <a:pt x="1104" y="232"/>
                  </a:lnTo>
                  <a:lnTo>
                    <a:pt x="1099" y="229"/>
                  </a:lnTo>
                  <a:lnTo>
                    <a:pt x="1095" y="225"/>
                  </a:lnTo>
                  <a:lnTo>
                    <a:pt x="1088" y="217"/>
                  </a:lnTo>
                  <a:lnTo>
                    <a:pt x="1083" y="213"/>
                  </a:lnTo>
                  <a:lnTo>
                    <a:pt x="1078" y="212"/>
                  </a:lnTo>
                  <a:lnTo>
                    <a:pt x="1066" y="213"/>
                  </a:lnTo>
                  <a:lnTo>
                    <a:pt x="1054" y="213"/>
                  </a:lnTo>
                  <a:lnTo>
                    <a:pt x="1036" y="210"/>
                  </a:lnTo>
                  <a:lnTo>
                    <a:pt x="1018" y="205"/>
                  </a:lnTo>
                  <a:lnTo>
                    <a:pt x="1008" y="205"/>
                  </a:lnTo>
                  <a:lnTo>
                    <a:pt x="996" y="205"/>
                  </a:lnTo>
                  <a:lnTo>
                    <a:pt x="989" y="205"/>
                  </a:lnTo>
                  <a:lnTo>
                    <a:pt x="983" y="203"/>
                  </a:lnTo>
                  <a:lnTo>
                    <a:pt x="977" y="198"/>
                  </a:lnTo>
                  <a:lnTo>
                    <a:pt x="972" y="195"/>
                  </a:lnTo>
                  <a:lnTo>
                    <a:pt x="965" y="191"/>
                  </a:lnTo>
                  <a:lnTo>
                    <a:pt x="955" y="191"/>
                  </a:lnTo>
                  <a:lnTo>
                    <a:pt x="947" y="191"/>
                  </a:lnTo>
                  <a:lnTo>
                    <a:pt x="943" y="191"/>
                  </a:lnTo>
                  <a:lnTo>
                    <a:pt x="940" y="193"/>
                  </a:lnTo>
                  <a:lnTo>
                    <a:pt x="933" y="189"/>
                  </a:lnTo>
                  <a:lnTo>
                    <a:pt x="926" y="186"/>
                  </a:lnTo>
                  <a:lnTo>
                    <a:pt x="908" y="177"/>
                  </a:lnTo>
                  <a:lnTo>
                    <a:pt x="904" y="177"/>
                  </a:lnTo>
                  <a:lnTo>
                    <a:pt x="897" y="179"/>
                  </a:lnTo>
                  <a:lnTo>
                    <a:pt x="896" y="181"/>
                  </a:lnTo>
                  <a:lnTo>
                    <a:pt x="894" y="184"/>
                  </a:lnTo>
                  <a:lnTo>
                    <a:pt x="884" y="181"/>
                  </a:lnTo>
                  <a:lnTo>
                    <a:pt x="875" y="176"/>
                  </a:lnTo>
                  <a:lnTo>
                    <a:pt x="868" y="169"/>
                  </a:lnTo>
                  <a:lnTo>
                    <a:pt x="860" y="164"/>
                  </a:lnTo>
                  <a:lnTo>
                    <a:pt x="850" y="164"/>
                  </a:lnTo>
                  <a:lnTo>
                    <a:pt x="839" y="164"/>
                  </a:lnTo>
                  <a:lnTo>
                    <a:pt x="832" y="167"/>
                  </a:lnTo>
                  <a:lnTo>
                    <a:pt x="826" y="171"/>
                  </a:lnTo>
                  <a:lnTo>
                    <a:pt x="812" y="171"/>
                  </a:lnTo>
                  <a:lnTo>
                    <a:pt x="812" y="167"/>
                  </a:lnTo>
                  <a:lnTo>
                    <a:pt x="812" y="164"/>
                  </a:lnTo>
                  <a:lnTo>
                    <a:pt x="807" y="159"/>
                  </a:lnTo>
                  <a:lnTo>
                    <a:pt x="802" y="154"/>
                  </a:lnTo>
                  <a:lnTo>
                    <a:pt x="795" y="150"/>
                  </a:lnTo>
                  <a:lnTo>
                    <a:pt x="785" y="150"/>
                  </a:lnTo>
                  <a:lnTo>
                    <a:pt x="781" y="150"/>
                  </a:lnTo>
                  <a:lnTo>
                    <a:pt x="764" y="150"/>
                  </a:lnTo>
                  <a:lnTo>
                    <a:pt x="761" y="145"/>
                  </a:lnTo>
                  <a:lnTo>
                    <a:pt x="757" y="140"/>
                  </a:lnTo>
                  <a:lnTo>
                    <a:pt x="752" y="137"/>
                  </a:lnTo>
                  <a:lnTo>
                    <a:pt x="751" y="130"/>
                  </a:lnTo>
                  <a:lnTo>
                    <a:pt x="746" y="121"/>
                  </a:lnTo>
                  <a:lnTo>
                    <a:pt x="742" y="118"/>
                  </a:lnTo>
                  <a:lnTo>
                    <a:pt x="737" y="116"/>
                  </a:lnTo>
                  <a:lnTo>
                    <a:pt x="737" y="104"/>
                  </a:lnTo>
                  <a:lnTo>
                    <a:pt x="737" y="92"/>
                  </a:lnTo>
                  <a:lnTo>
                    <a:pt x="735" y="82"/>
                  </a:lnTo>
                  <a:lnTo>
                    <a:pt x="730" y="75"/>
                  </a:lnTo>
                  <a:lnTo>
                    <a:pt x="728" y="70"/>
                  </a:lnTo>
                  <a:lnTo>
                    <a:pt x="725" y="67"/>
                  </a:lnTo>
                  <a:lnTo>
                    <a:pt x="722" y="63"/>
                  </a:lnTo>
                  <a:lnTo>
                    <a:pt x="717" y="62"/>
                  </a:lnTo>
                  <a:lnTo>
                    <a:pt x="711" y="60"/>
                  </a:lnTo>
                  <a:lnTo>
                    <a:pt x="708" y="56"/>
                  </a:lnTo>
                  <a:lnTo>
                    <a:pt x="705" y="53"/>
                  </a:lnTo>
                  <a:lnTo>
                    <a:pt x="703" y="48"/>
                  </a:lnTo>
                  <a:lnTo>
                    <a:pt x="682" y="48"/>
                  </a:lnTo>
                  <a:lnTo>
                    <a:pt x="677" y="48"/>
                  </a:lnTo>
                  <a:lnTo>
                    <a:pt x="674" y="50"/>
                  </a:lnTo>
                  <a:lnTo>
                    <a:pt x="671" y="51"/>
                  </a:lnTo>
                  <a:lnTo>
                    <a:pt x="669" y="55"/>
                  </a:lnTo>
                  <a:lnTo>
                    <a:pt x="665" y="53"/>
                  </a:lnTo>
                  <a:lnTo>
                    <a:pt x="664" y="50"/>
                  </a:lnTo>
                  <a:lnTo>
                    <a:pt x="662" y="41"/>
                  </a:lnTo>
                  <a:lnTo>
                    <a:pt x="648" y="41"/>
                  </a:lnTo>
                  <a:lnTo>
                    <a:pt x="643" y="33"/>
                  </a:lnTo>
                  <a:lnTo>
                    <a:pt x="642" y="27"/>
                  </a:lnTo>
                  <a:lnTo>
                    <a:pt x="642" y="21"/>
                  </a:lnTo>
                  <a:lnTo>
                    <a:pt x="645" y="19"/>
                  </a:lnTo>
                  <a:lnTo>
                    <a:pt x="647" y="15"/>
                  </a:lnTo>
                  <a:lnTo>
                    <a:pt x="648" y="7"/>
                  </a:lnTo>
                  <a:lnTo>
                    <a:pt x="642" y="7"/>
                  </a:lnTo>
                  <a:lnTo>
                    <a:pt x="635" y="7"/>
                  </a:lnTo>
                  <a:lnTo>
                    <a:pt x="633" y="7"/>
                  </a:lnTo>
                  <a:lnTo>
                    <a:pt x="631" y="9"/>
                  </a:lnTo>
                  <a:lnTo>
                    <a:pt x="630" y="14"/>
                  </a:lnTo>
                  <a:lnTo>
                    <a:pt x="626" y="17"/>
                  </a:lnTo>
                  <a:lnTo>
                    <a:pt x="621" y="19"/>
                  </a:lnTo>
                  <a:lnTo>
                    <a:pt x="616" y="19"/>
                  </a:lnTo>
                  <a:lnTo>
                    <a:pt x="606" y="19"/>
                  </a:lnTo>
                  <a:lnTo>
                    <a:pt x="602" y="21"/>
                  </a:lnTo>
                  <a:lnTo>
                    <a:pt x="602" y="24"/>
                  </a:lnTo>
                  <a:lnTo>
                    <a:pt x="599" y="26"/>
                  </a:lnTo>
                  <a:lnTo>
                    <a:pt x="594" y="31"/>
                  </a:lnTo>
                  <a:lnTo>
                    <a:pt x="589" y="34"/>
                  </a:lnTo>
                  <a:lnTo>
                    <a:pt x="582" y="36"/>
                  </a:lnTo>
                  <a:lnTo>
                    <a:pt x="573" y="34"/>
                  </a:lnTo>
                  <a:lnTo>
                    <a:pt x="577" y="24"/>
                  </a:lnTo>
                  <a:lnTo>
                    <a:pt x="582" y="17"/>
                  </a:lnTo>
                  <a:lnTo>
                    <a:pt x="589" y="9"/>
                  </a:lnTo>
                  <a:lnTo>
                    <a:pt x="594" y="0"/>
                  </a:lnTo>
                  <a:lnTo>
                    <a:pt x="582" y="0"/>
                  </a:lnTo>
                  <a:lnTo>
                    <a:pt x="572" y="0"/>
                  </a:lnTo>
                  <a:lnTo>
                    <a:pt x="563" y="0"/>
                  </a:lnTo>
                  <a:lnTo>
                    <a:pt x="555" y="4"/>
                  </a:lnTo>
                  <a:lnTo>
                    <a:pt x="551" y="4"/>
                  </a:lnTo>
                  <a:lnTo>
                    <a:pt x="548" y="4"/>
                  </a:lnTo>
                  <a:lnTo>
                    <a:pt x="543" y="4"/>
                  </a:lnTo>
                  <a:lnTo>
                    <a:pt x="534" y="9"/>
                  </a:lnTo>
                  <a:lnTo>
                    <a:pt x="525" y="15"/>
                  </a:lnTo>
                  <a:lnTo>
                    <a:pt x="520" y="15"/>
                  </a:lnTo>
                  <a:lnTo>
                    <a:pt x="517" y="15"/>
                  </a:lnTo>
                  <a:lnTo>
                    <a:pt x="514" y="17"/>
                  </a:lnTo>
                  <a:lnTo>
                    <a:pt x="505" y="21"/>
                  </a:lnTo>
                  <a:lnTo>
                    <a:pt x="503" y="24"/>
                  </a:lnTo>
                  <a:lnTo>
                    <a:pt x="502" y="26"/>
                  </a:lnTo>
                  <a:lnTo>
                    <a:pt x="495" y="26"/>
                  </a:lnTo>
                  <a:lnTo>
                    <a:pt x="491" y="26"/>
                  </a:lnTo>
                  <a:lnTo>
                    <a:pt x="478" y="36"/>
                  </a:lnTo>
                  <a:lnTo>
                    <a:pt x="471" y="38"/>
                  </a:lnTo>
                  <a:lnTo>
                    <a:pt x="462" y="41"/>
                  </a:lnTo>
                  <a:lnTo>
                    <a:pt x="459" y="41"/>
                  </a:lnTo>
                  <a:lnTo>
                    <a:pt x="455" y="44"/>
                  </a:lnTo>
                  <a:lnTo>
                    <a:pt x="452" y="48"/>
                  </a:lnTo>
                  <a:lnTo>
                    <a:pt x="445" y="50"/>
                  </a:lnTo>
                  <a:lnTo>
                    <a:pt x="437" y="51"/>
                  </a:lnTo>
                  <a:lnTo>
                    <a:pt x="432" y="51"/>
                  </a:lnTo>
                  <a:lnTo>
                    <a:pt x="428" y="55"/>
                  </a:lnTo>
                  <a:lnTo>
                    <a:pt x="425" y="55"/>
                  </a:lnTo>
                  <a:lnTo>
                    <a:pt x="416" y="58"/>
                  </a:lnTo>
                  <a:lnTo>
                    <a:pt x="409" y="62"/>
                  </a:lnTo>
                  <a:lnTo>
                    <a:pt x="406" y="67"/>
                  </a:lnTo>
                  <a:lnTo>
                    <a:pt x="404" y="73"/>
                  </a:lnTo>
                  <a:lnTo>
                    <a:pt x="401" y="79"/>
                  </a:lnTo>
                  <a:lnTo>
                    <a:pt x="399" y="80"/>
                  </a:lnTo>
                  <a:lnTo>
                    <a:pt x="396" y="82"/>
                  </a:lnTo>
                  <a:lnTo>
                    <a:pt x="406" y="99"/>
                  </a:lnTo>
                  <a:lnTo>
                    <a:pt x="420" y="118"/>
                  </a:lnTo>
                  <a:lnTo>
                    <a:pt x="425" y="128"/>
                  </a:lnTo>
                  <a:lnTo>
                    <a:pt x="426" y="137"/>
                  </a:lnTo>
                  <a:lnTo>
                    <a:pt x="426" y="147"/>
                  </a:lnTo>
                  <a:lnTo>
                    <a:pt x="423" y="157"/>
                  </a:lnTo>
                  <a:lnTo>
                    <a:pt x="420" y="157"/>
                  </a:lnTo>
                  <a:lnTo>
                    <a:pt x="418" y="155"/>
                  </a:lnTo>
                  <a:lnTo>
                    <a:pt x="418" y="148"/>
                  </a:lnTo>
                  <a:lnTo>
                    <a:pt x="418" y="142"/>
                  </a:lnTo>
                  <a:lnTo>
                    <a:pt x="418" y="138"/>
                  </a:lnTo>
                  <a:lnTo>
                    <a:pt x="416" y="137"/>
                  </a:lnTo>
                  <a:lnTo>
                    <a:pt x="413" y="137"/>
                  </a:lnTo>
                  <a:lnTo>
                    <a:pt x="409" y="137"/>
                  </a:lnTo>
                  <a:lnTo>
                    <a:pt x="404" y="128"/>
                  </a:lnTo>
                  <a:lnTo>
                    <a:pt x="401" y="125"/>
                  </a:lnTo>
                  <a:lnTo>
                    <a:pt x="396" y="123"/>
                  </a:lnTo>
                  <a:lnTo>
                    <a:pt x="389" y="123"/>
                  </a:lnTo>
                  <a:lnTo>
                    <a:pt x="387" y="128"/>
                  </a:lnTo>
                  <a:lnTo>
                    <a:pt x="386" y="130"/>
                  </a:lnTo>
                  <a:lnTo>
                    <a:pt x="382" y="130"/>
                  </a:lnTo>
                  <a:lnTo>
                    <a:pt x="380" y="133"/>
                  </a:lnTo>
                  <a:lnTo>
                    <a:pt x="379" y="137"/>
                  </a:lnTo>
                  <a:lnTo>
                    <a:pt x="375" y="140"/>
                  </a:lnTo>
                  <a:lnTo>
                    <a:pt x="375" y="143"/>
                  </a:lnTo>
                  <a:lnTo>
                    <a:pt x="370" y="140"/>
                  </a:lnTo>
                  <a:lnTo>
                    <a:pt x="365" y="137"/>
                  </a:lnTo>
                  <a:lnTo>
                    <a:pt x="362" y="131"/>
                  </a:lnTo>
                  <a:lnTo>
                    <a:pt x="362" y="123"/>
                  </a:lnTo>
                  <a:lnTo>
                    <a:pt x="358" y="126"/>
                  </a:lnTo>
                  <a:lnTo>
                    <a:pt x="353" y="128"/>
                  </a:lnTo>
                  <a:lnTo>
                    <a:pt x="350" y="128"/>
                  </a:lnTo>
                  <a:lnTo>
                    <a:pt x="343" y="133"/>
                  </a:lnTo>
                  <a:lnTo>
                    <a:pt x="333" y="135"/>
                  </a:lnTo>
                  <a:lnTo>
                    <a:pt x="322" y="138"/>
                  </a:lnTo>
                  <a:lnTo>
                    <a:pt x="314" y="142"/>
                  </a:lnTo>
                  <a:lnTo>
                    <a:pt x="310" y="140"/>
                  </a:lnTo>
                  <a:lnTo>
                    <a:pt x="299" y="138"/>
                  </a:lnTo>
                  <a:lnTo>
                    <a:pt x="287" y="137"/>
                  </a:lnTo>
                  <a:lnTo>
                    <a:pt x="273" y="137"/>
                  </a:lnTo>
                  <a:lnTo>
                    <a:pt x="259" y="137"/>
                  </a:lnTo>
                  <a:lnTo>
                    <a:pt x="258" y="133"/>
                  </a:lnTo>
                  <a:lnTo>
                    <a:pt x="256" y="131"/>
                  </a:lnTo>
                  <a:lnTo>
                    <a:pt x="249" y="130"/>
                  </a:lnTo>
                  <a:lnTo>
                    <a:pt x="242" y="128"/>
                  </a:lnTo>
                  <a:lnTo>
                    <a:pt x="239" y="126"/>
                  </a:lnTo>
                  <a:lnTo>
                    <a:pt x="239" y="123"/>
                  </a:lnTo>
                  <a:lnTo>
                    <a:pt x="230" y="123"/>
                  </a:lnTo>
                  <a:lnTo>
                    <a:pt x="225" y="119"/>
                  </a:lnTo>
                  <a:lnTo>
                    <a:pt x="222" y="114"/>
                  </a:lnTo>
                  <a:lnTo>
                    <a:pt x="218" y="109"/>
                  </a:lnTo>
                  <a:lnTo>
                    <a:pt x="213" y="111"/>
                  </a:lnTo>
                  <a:lnTo>
                    <a:pt x="212" y="113"/>
                  </a:lnTo>
                  <a:lnTo>
                    <a:pt x="206" y="118"/>
                  </a:lnTo>
                  <a:lnTo>
                    <a:pt x="205" y="121"/>
                  </a:lnTo>
                  <a:lnTo>
                    <a:pt x="201" y="123"/>
                  </a:lnTo>
                  <a:lnTo>
                    <a:pt x="196" y="125"/>
                  </a:lnTo>
                  <a:lnTo>
                    <a:pt x="191" y="123"/>
                  </a:lnTo>
                  <a:lnTo>
                    <a:pt x="183" y="123"/>
                  </a:lnTo>
                  <a:lnTo>
                    <a:pt x="178" y="126"/>
                  </a:lnTo>
                  <a:lnTo>
                    <a:pt x="172" y="130"/>
                  </a:lnTo>
                  <a:lnTo>
                    <a:pt x="169" y="135"/>
                  </a:lnTo>
                  <a:lnTo>
                    <a:pt x="160" y="143"/>
                  </a:lnTo>
                  <a:lnTo>
                    <a:pt x="155" y="148"/>
                  </a:lnTo>
                  <a:lnTo>
                    <a:pt x="150" y="150"/>
                  </a:lnTo>
                  <a:lnTo>
                    <a:pt x="143" y="152"/>
                  </a:lnTo>
                  <a:lnTo>
                    <a:pt x="137" y="152"/>
                  </a:lnTo>
                  <a:lnTo>
                    <a:pt x="128" y="148"/>
                  </a:lnTo>
                  <a:lnTo>
                    <a:pt x="120" y="145"/>
                  </a:lnTo>
                  <a:lnTo>
                    <a:pt x="114" y="143"/>
                  </a:lnTo>
                  <a:lnTo>
                    <a:pt x="109" y="143"/>
                  </a:lnTo>
                  <a:lnTo>
                    <a:pt x="106" y="143"/>
                  </a:lnTo>
                  <a:lnTo>
                    <a:pt x="104" y="145"/>
                  </a:lnTo>
                  <a:lnTo>
                    <a:pt x="102" y="152"/>
                  </a:lnTo>
                  <a:lnTo>
                    <a:pt x="102" y="157"/>
                  </a:lnTo>
                  <a:lnTo>
                    <a:pt x="102" y="164"/>
                  </a:lnTo>
                  <a:lnTo>
                    <a:pt x="101" y="166"/>
                  </a:lnTo>
                  <a:lnTo>
                    <a:pt x="99" y="166"/>
                  </a:lnTo>
                  <a:lnTo>
                    <a:pt x="97" y="167"/>
                  </a:lnTo>
                  <a:lnTo>
                    <a:pt x="96" y="171"/>
                  </a:lnTo>
                  <a:lnTo>
                    <a:pt x="96" y="177"/>
                  </a:lnTo>
                  <a:lnTo>
                    <a:pt x="89" y="177"/>
                  </a:lnTo>
                  <a:lnTo>
                    <a:pt x="84" y="181"/>
                  </a:lnTo>
                  <a:lnTo>
                    <a:pt x="80" y="183"/>
                  </a:lnTo>
                  <a:lnTo>
                    <a:pt x="75" y="184"/>
                  </a:lnTo>
                  <a:lnTo>
                    <a:pt x="72" y="183"/>
                  </a:lnTo>
                  <a:lnTo>
                    <a:pt x="68" y="181"/>
                  </a:lnTo>
                  <a:lnTo>
                    <a:pt x="65" y="177"/>
                  </a:lnTo>
                  <a:lnTo>
                    <a:pt x="62" y="177"/>
                  </a:lnTo>
                  <a:lnTo>
                    <a:pt x="62" y="188"/>
                  </a:lnTo>
                  <a:lnTo>
                    <a:pt x="60" y="196"/>
                  </a:lnTo>
                  <a:lnTo>
                    <a:pt x="55" y="201"/>
                  </a:lnTo>
                  <a:lnTo>
                    <a:pt x="48" y="205"/>
                  </a:lnTo>
                  <a:lnTo>
                    <a:pt x="48" y="239"/>
                  </a:lnTo>
                  <a:lnTo>
                    <a:pt x="43" y="241"/>
                  </a:lnTo>
                  <a:lnTo>
                    <a:pt x="41" y="244"/>
                  </a:lnTo>
                  <a:lnTo>
                    <a:pt x="38" y="252"/>
                  </a:lnTo>
                  <a:lnTo>
                    <a:pt x="34" y="261"/>
                  </a:lnTo>
                  <a:lnTo>
                    <a:pt x="31" y="264"/>
                  </a:lnTo>
                  <a:lnTo>
                    <a:pt x="27" y="266"/>
                  </a:lnTo>
                  <a:lnTo>
                    <a:pt x="31" y="271"/>
                  </a:lnTo>
                  <a:lnTo>
                    <a:pt x="36" y="273"/>
                  </a:lnTo>
                  <a:lnTo>
                    <a:pt x="39" y="271"/>
                  </a:lnTo>
                  <a:lnTo>
                    <a:pt x="43" y="268"/>
                  </a:lnTo>
                  <a:lnTo>
                    <a:pt x="48" y="263"/>
                  </a:lnTo>
                  <a:lnTo>
                    <a:pt x="53" y="259"/>
                  </a:lnTo>
                  <a:lnTo>
                    <a:pt x="60" y="258"/>
                  </a:lnTo>
                  <a:lnTo>
                    <a:pt x="68" y="259"/>
                  </a:lnTo>
                  <a:lnTo>
                    <a:pt x="72" y="273"/>
                  </a:lnTo>
                  <a:lnTo>
                    <a:pt x="73" y="288"/>
                  </a:lnTo>
                  <a:lnTo>
                    <a:pt x="77" y="302"/>
                  </a:lnTo>
                  <a:lnTo>
                    <a:pt x="79" y="309"/>
                  </a:lnTo>
                  <a:lnTo>
                    <a:pt x="82" y="314"/>
                  </a:lnTo>
                  <a:lnTo>
                    <a:pt x="75" y="316"/>
                  </a:lnTo>
                  <a:lnTo>
                    <a:pt x="72" y="319"/>
                  </a:lnTo>
                  <a:lnTo>
                    <a:pt x="70" y="323"/>
                  </a:lnTo>
                  <a:lnTo>
                    <a:pt x="72" y="328"/>
                  </a:lnTo>
                  <a:lnTo>
                    <a:pt x="75" y="340"/>
                  </a:lnTo>
                  <a:lnTo>
                    <a:pt x="77" y="346"/>
                  </a:lnTo>
                  <a:lnTo>
                    <a:pt x="75" y="355"/>
                  </a:lnTo>
                  <a:lnTo>
                    <a:pt x="84" y="355"/>
                  </a:lnTo>
                  <a:lnTo>
                    <a:pt x="91" y="353"/>
                  </a:lnTo>
                  <a:lnTo>
                    <a:pt x="96" y="350"/>
                  </a:lnTo>
                  <a:lnTo>
                    <a:pt x="102" y="348"/>
                  </a:lnTo>
                  <a:lnTo>
                    <a:pt x="108" y="345"/>
                  </a:lnTo>
                  <a:lnTo>
                    <a:pt x="114" y="343"/>
                  </a:lnTo>
                  <a:lnTo>
                    <a:pt x="118" y="343"/>
                  </a:lnTo>
                  <a:lnTo>
                    <a:pt x="120" y="343"/>
                  </a:lnTo>
                  <a:lnTo>
                    <a:pt x="121" y="345"/>
                  </a:lnTo>
                  <a:lnTo>
                    <a:pt x="123" y="348"/>
                  </a:lnTo>
                  <a:lnTo>
                    <a:pt x="123" y="357"/>
                  </a:lnTo>
                  <a:lnTo>
                    <a:pt x="121" y="364"/>
                  </a:lnTo>
                  <a:lnTo>
                    <a:pt x="116" y="369"/>
                  </a:lnTo>
                  <a:lnTo>
                    <a:pt x="109" y="369"/>
                  </a:lnTo>
                  <a:lnTo>
                    <a:pt x="106" y="374"/>
                  </a:lnTo>
                  <a:lnTo>
                    <a:pt x="104" y="381"/>
                  </a:lnTo>
                  <a:lnTo>
                    <a:pt x="101" y="386"/>
                  </a:lnTo>
                  <a:lnTo>
                    <a:pt x="99" y="387"/>
                  </a:lnTo>
                  <a:lnTo>
                    <a:pt x="96" y="389"/>
                  </a:lnTo>
                  <a:lnTo>
                    <a:pt x="89" y="401"/>
                  </a:lnTo>
                  <a:lnTo>
                    <a:pt x="84" y="411"/>
                  </a:lnTo>
                  <a:lnTo>
                    <a:pt x="82" y="427"/>
                  </a:lnTo>
                  <a:lnTo>
                    <a:pt x="80" y="435"/>
                  </a:lnTo>
                  <a:lnTo>
                    <a:pt x="82" y="444"/>
                  </a:lnTo>
                  <a:lnTo>
                    <a:pt x="89" y="442"/>
                  </a:lnTo>
                  <a:lnTo>
                    <a:pt x="96" y="440"/>
                  </a:lnTo>
                  <a:lnTo>
                    <a:pt x="101" y="437"/>
                  </a:lnTo>
                  <a:lnTo>
                    <a:pt x="109" y="437"/>
                  </a:lnTo>
                  <a:lnTo>
                    <a:pt x="109" y="433"/>
                  </a:lnTo>
                  <a:lnTo>
                    <a:pt x="111" y="432"/>
                  </a:lnTo>
                  <a:lnTo>
                    <a:pt x="118" y="435"/>
                  </a:lnTo>
                  <a:lnTo>
                    <a:pt x="123" y="435"/>
                  </a:lnTo>
                  <a:lnTo>
                    <a:pt x="126" y="433"/>
                  </a:lnTo>
                  <a:lnTo>
                    <a:pt x="130" y="430"/>
                  </a:lnTo>
                  <a:lnTo>
                    <a:pt x="137" y="422"/>
                  </a:lnTo>
                  <a:lnTo>
                    <a:pt x="140" y="418"/>
                  </a:lnTo>
                  <a:lnTo>
                    <a:pt x="143" y="415"/>
                  </a:lnTo>
                  <a:lnTo>
                    <a:pt x="149" y="413"/>
                  </a:lnTo>
                  <a:lnTo>
                    <a:pt x="150" y="413"/>
                  </a:lnTo>
                  <a:lnTo>
                    <a:pt x="164" y="416"/>
                  </a:lnTo>
                  <a:lnTo>
                    <a:pt x="167" y="418"/>
                  </a:lnTo>
                  <a:lnTo>
                    <a:pt x="169" y="420"/>
                  </a:lnTo>
                  <a:lnTo>
                    <a:pt x="169" y="423"/>
                  </a:lnTo>
                  <a:lnTo>
                    <a:pt x="169" y="425"/>
                  </a:lnTo>
                  <a:lnTo>
                    <a:pt x="164" y="433"/>
                  </a:lnTo>
                  <a:lnTo>
                    <a:pt x="160" y="435"/>
                  </a:lnTo>
                  <a:lnTo>
                    <a:pt x="157" y="439"/>
                  </a:lnTo>
                  <a:lnTo>
                    <a:pt x="157" y="444"/>
                  </a:lnTo>
                  <a:lnTo>
                    <a:pt x="150" y="444"/>
                  </a:lnTo>
                  <a:lnTo>
                    <a:pt x="147" y="445"/>
                  </a:lnTo>
                  <a:lnTo>
                    <a:pt x="143" y="449"/>
                  </a:lnTo>
                  <a:lnTo>
                    <a:pt x="142" y="452"/>
                  </a:lnTo>
                  <a:lnTo>
                    <a:pt x="138" y="461"/>
                  </a:lnTo>
                  <a:lnTo>
                    <a:pt x="137" y="471"/>
                  </a:lnTo>
                  <a:lnTo>
                    <a:pt x="128" y="476"/>
                  </a:lnTo>
                  <a:lnTo>
                    <a:pt x="118" y="480"/>
                  </a:lnTo>
                  <a:lnTo>
                    <a:pt x="109" y="485"/>
                  </a:lnTo>
                  <a:lnTo>
                    <a:pt x="106" y="488"/>
                  </a:lnTo>
                  <a:lnTo>
                    <a:pt x="102" y="491"/>
                  </a:lnTo>
                  <a:lnTo>
                    <a:pt x="104" y="493"/>
                  </a:lnTo>
                  <a:lnTo>
                    <a:pt x="106" y="495"/>
                  </a:lnTo>
                  <a:lnTo>
                    <a:pt x="109" y="498"/>
                  </a:lnTo>
                  <a:lnTo>
                    <a:pt x="114" y="500"/>
                  </a:lnTo>
                  <a:lnTo>
                    <a:pt x="116" y="502"/>
                  </a:lnTo>
                  <a:lnTo>
                    <a:pt x="116" y="505"/>
                  </a:lnTo>
                  <a:lnTo>
                    <a:pt x="118" y="508"/>
                  </a:lnTo>
                  <a:lnTo>
                    <a:pt x="120" y="512"/>
                  </a:lnTo>
                  <a:lnTo>
                    <a:pt x="121" y="515"/>
                  </a:lnTo>
                  <a:lnTo>
                    <a:pt x="123" y="519"/>
                  </a:lnTo>
                  <a:lnTo>
                    <a:pt x="133" y="519"/>
                  </a:lnTo>
                  <a:lnTo>
                    <a:pt x="142" y="520"/>
                  </a:lnTo>
                  <a:lnTo>
                    <a:pt x="147" y="526"/>
                  </a:lnTo>
                  <a:lnTo>
                    <a:pt x="150" y="532"/>
                  </a:lnTo>
                  <a:lnTo>
                    <a:pt x="152" y="539"/>
                  </a:lnTo>
                  <a:lnTo>
                    <a:pt x="150" y="544"/>
                  </a:lnTo>
                  <a:lnTo>
                    <a:pt x="145" y="546"/>
                  </a:lnTo>
                  <a:lnTo>
                    <a:pt x="140" y="546"/>
                  </a:lnTo>
                  <a:lnTo>
                    <a:pt x="128" y="546"/>
                  </a:lnTo>
                  <a:lnTo>
                    <a:pt x="121" y="546"/>
                  </a:lnTo>
                  <a:lnTo>
                    <a:pt x="116" y="546"/>
                  </a:lnTo>
                  <a:lnTo>
                    <a:pt x="108" y="551"/>
                  </a:lnTo>
                  <a:lnTo>
                    <a:pt x="101" y="556"/>
                  </a:lnTo>
                  <a:lnTo>
                    <a:pt x="99" y="558"/>
                  </a:lnTo>
                  <a:lnTo>
                    <a:pt x="97" y="563"/>
                  </a:lnTo>
                  <a:lnTo>
                    <a:pt x="96" y="568"/>
                  </a:lnTo>
                  <a:lnTo>
                    <a:pt x="96" y="573"/>
                  </a:lnTo>
                  <a:lnTo>
                    <a:pt x="97" y="578"/>
                  </a:lnTo>
                  <a:lnTo>
                    <a:pt x="101" y="580"/>
                  </a:lnTo>
                  <a:lnTo>
                    <a:pt x="106" y="582"/>
                  </a:lnTo>
                  <a:lnTo>
                    <a:pt x="111" y="580"/>
                  </a:lnTo>
                  <a:lnTo>
                    <a:pt x="125" y="580"/>
                  </a:lnTo>
                  <a:lnTo>
                    <a:pt x="131" y="580"/>
                  </a:lnTo>
                  <a:lnTo>
                    <a:pt x="137" y="580"/>
                  </a:lnTo>
                  <a:lnTo>
                    <a:pt x="137" y="577"/>
                  </a:lnTo>
                  <a:lnTo>
                    <a:pt x="137" y="575"/>
                  </a:lnTo>
                  <a:lnTo>
                    <a:pt x="142" y="573"/>
                  </a:lnTo>
                  <a:lnTo>
                    <a:pt x="147" y="573"/>
                  </a:lnTo>
                  <a:lnTo>
                    <a:pt x="154" y="573"/>
                  </a:lnTo>
                  <a:lnTo>
                    <a:pt x="160" y="575"/>
                  </a:lnTo>
                  <a:lnTo>
                    <a:pt x="166" y="573"/>
                  </a:lnTo>
                  <a:lnTo>
                    <a:pt x="171" y="572"/>
                  </a:lnTo>
                  <a:lnTo>
                    <a:pt x="171" y="570"/>
                  </a:lnTo>
                  <a:lnTo>
                    <a:pt x="171" y="566"/>
                  </a:lnTo>
                  <a:lnTo>
                    <a:pt x="174" y="568"/>
                  </a:lnTo>
                  <a:lnTo>
                    <a:pt x="176" y="570"/>
                  </a:lnTo>
                  <a:lnTo>
                    <a:pt x="176" y="573"/>
                  </a:lnTo>
                  <a:lnTo>
                    <a:pt x="174" y="578"/>
                  </a:lnTo>
                  <a:lnTo>
                    <a:pt x="172" y="580"/>
                  </a:lnTo>
                  <a:lnTo>
                    <a:pt x="171" y="580"/>
                  </a:lnTo>
                  <a:lnTo>
                    <a:pt x="169" y="584"/>
                  </a:lnTo>
                  <a:lnTo>
                    <a:pt x="166" y="585"/>
                  </a:lnTo>
                  <a:lnTo>
                    <a:pt x="157" y="587"/>
                  </a:lnTo>
                  <a:lnTo>
                    <a:pt x="152" y="592"/>
                  </a:lnTo>
                  <a:lnTo>
                    <a:pt x="147" y="597"/>
                  </a:lnTo>
                  <a:lnTo>
                    <a:pt x="138" y="599"/>
                  </a:lnTo>
                  <a:lnTo>
                    <a:pt x="130" y="601"/>
                  </a:lnTo>
                  <a:lnTo>
                    <a:pt x="118" y="607"/>
                  </a:lnTo>
                  <a:lnTo>
                    <a:pt x="109" y="618"/>
                  </a:lnTo>
                  <a:lnTo>
                    <a:pt x="102" y="630"/>
                  </a:lnTo>
                  <a:lnTo>
                    <a:pt x="96" y="641"/>
                  </a:lnTo>
                  <a:lnTo>
                    <a:pt x="91" y="641"/>
                  </a:lnTo>
                  <a:lnTo>
                    <a:pt x="85" y="641"/>
                  </a:lnTo>
                  <a:lnTo>
                    <a:pt x="80" y="647"/>
                  </a:lnTo>
                  <a:lnTo>
                    <a:pt x="72" y="650"/>
                  </a:lnTo>
                  <a:lnTo>
                    <a:pt x="68" y="650"/>
                  </a:lnTo>
                  <a:lnTo>
                    <a:pt x="62" y="648"/>
                  </a:lnTo>
                  <a:lnTo>
                    <a:pt x="60" y="652"/>
                  </a:lnTo>
                  <a:lnTo>
                    <a:pt x="60" y="655"/>
                  </a:lnTo>
                  <a:lnTo>
                    <a:pt x="55" y="672"/>
                  </a:lnTo>
                  <a:lnTo>
                    <a:pt x="53" y="679"/>
                  </a:lnTo>
                  <a:lnTo>
                    <a:pt x="55" y="689"/>
                  </a:lnTo>
                  <a:lnTo>
                    <a:pt x="53" y="691"/>
                  </a:lnTo>
                  <a:lnTo>
                    <a:pt x="51" y="694"/>
                  </a:lnTo>
                  <a:lnTo>
                    <a:pt x="48" y="696"/>
                  </a:lnTo>
                  <a:lnTo>
                    <a:pt x="48" y="711"/>
                  </a:lnTo>
                  <a:lnTo>
                    <a:pt x="46" y="722"/>
                  </a:lnTo>
                  <a:lnTo>
                    <a:pt x="43" y="734"/>
                  </a:lnTo>
                  <a:lnTo>
                    <a:pt x="41" y="744"/>
                  </a:lnTo>
                  <a:lnTo>
                    <a:pt x="46" y="742"/>
                  </a:lnTo>
                  <a:lnTo>
                    <a:pt x="51" y="739"/>
                  </a:lnTo>
                  <a:lnTo>
                    <a:pt x="58" y="730"/>
                  </a:lnTo>
                  <a:lnTo>
                    <a:pt x="65" y="722"/>
                  </a:lnTo>
                  <a:lnTo>
                    <a:pt x="70" y="718"/>
                  </a:lnTo>
                  <a:lnTo>
                    <a:pt x="75" y="717"/>
                  </a:lnTo>
                  <a:lnTo>
                    <a:pt x="80" y="718"/>
                  </a:lnTo>
                  <a:lnTo>
                    <a:pt x="85" y="717"/>
                  </a:lnTo>
                  <a:lnTo>
                    <a:pt x="89" y="715"/>
                  </a:lnTo>
                  <a:lnTo>
                    <a:pt x="91" y="711"/>
                  </a:lnTo>
                  <a:lnTo>
                    <a:pt x="96" y="706"/>
                  </a:lnTo>
                  <a:lnTo>
                    <a:pt x="97" y="705"/>
                  </a:lnTo>
                  <a:lnTo>
                    <a:pt x="102" y="703"/>
                  </a:lnTo>
                  <a:lnTo>
                    <a:pt x="104" y="698"/>
                  </a:lnTo>
                  <a:lnTo>
                    <a:pt x="106" y="696"/>
                  </a:lnTo>
                  <a:lnTo>
                    <a:pt x="109" y="696"/>
                  </a:lnTo>
                  <a:lnTo>
                    <a:pt x="116" y="693"/>
                  </a:lnTo>
                  <a:lnTo>
                    <a:pt x="123" y="689"/>
                  </a:lnTo>
                  <a:lnTo>
                    <a:pt x="130" y="686"/>
                  </a:lnTo>
                  <a:lnTo>
                    <a:pt x="137" y="682"/>
                  </a:lnTo>
                  <a:lnTo>
                    <a:pt x="145" y="682"/>
                  </a:lnTo>
                  <a:lnTo>
                    <a:pt x="155" y="682"/>
                  </a:lnTo>
                  <a:lnTo>
                    <a:pt x="166" y="682"/>
                  </a:lnTo>
                  <a:lnTo>
                    <a:pt x="178" y="682"/>
                  </a:lnTo>
                  <a:lnTo>
                    <a:pt x="183" y="681"/>
                  </a:lnTo>
                  <a:lnTo>
                    <a:pt x="186" y="679"/>
                  </a:lnTo>
                  <a:lnTo>
                    <a:pt x="191" y="676"/>
                  </a:lnTo>
                  <a:lnTo>
                    <a:pt x="198" y="676"/>
                  </a:lnTo>
                  <a:lnTo>
                    <a:pt x="201" y="677"/>
                  </a:lnTo>
                  <a:lnTo>
                    <a:pt x="203" y="679"/>
                  </a:lnTo>
                  <a:lnTo>
                    <a:pt x="203" y="681"/>
                  </a:lnTo>
                  <a:lnTo>
                    <a:pt x="205" y="682"/>
                  </a:lnTo>
                  <a:lnTo>
                    <a:pt x="210" y="684"/>
                  </a:lnTo>
                  <a:lnTo>
                    <a:pt x="215" y="684"/>
                  </a:lnTo>
                  <a:lnTo>
                    <a:pt x="227" y="682"/>
                  </a:lnTo>
                  <a:lnTo>
                    <a:pt x="237" y="681"/>
                  </a:lnTo>
                  <a:lnTo>
                    <a:pt x="241" y="681"/>
                  </a:lnTo>
                  <a:lnTo>
                    <a:pt x="246" y="682"/>
                  </a:lnTo>
                  <a:lnTo>
                    <a:pt x="249" y="681"/>
                  </a:lnTo>
                  <a:lnTo>
                    <a:pt x="253" y="679"/>
                  </a:lnTo>
                  <a:lnTo>
                    <a:pt x="259" y="672"/>
                  </a:lnTo>
                  <a:lnTo>
                    <a:pt x="263" y="670"/>
                  </a:lnTo>
                  <a:lnTo>
                    <a:pt x="266" y="669"/>
                  </a:lnTo>
                  <a:lnTo>
                    <a:pt x="273" y="667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5" y="674"/>
                  </a:lnTo>
                  <a:lnTo>
                    <a:pt x="288" y="676"/>
                  </a:lnTo>
                  <a:lnTo>
                    <a:pt x="293" y="676"/>
                  </a:lnTo>
                  <a:lnTo>
                    <a:pt x="293" y="689"/>
                  </a:lnTo>
                  <a:lnTo>
                    <a:pt x="295" y="694"/>
                  </a:lnTo>
                  <a:lnTo>
                    <a:pt x="297" y="696"/>
                  </a:lnTo>
                  <a:lnTo>
                    <a:pt x="300" y="696"/>
                  </a:lnTo>
                  <a:lnTo>
                    <a:pt x="304" y="698"/>
                  </a:lnTo>
                  <a:lnTo>
                    <a:pt x="307" y="699"/>
                  </a:lnTo>
                  <a:lnTo>
                    <a:pt x="314" y="705"/>
                  </a:lnTo>
                  <a:lnTo>
                    <a:pt x="321" y="717"/>
                  </a:lnTo>
                  <a:lnTo>
                    <a:pt x="321" y="757"/>
                  </a:lnTo>
                  <a:lnTo>
                    <a:pt x="317" y="761"/>
                  </a:lnTo>
                  <a:lnTo>
                    <a:pt x="312" y="763"/>
                  </a:lnTo>
                  <a:lnTo>
                    <a:pt x="300" y="764"/>
                  </a:lnTo>
                  <a:lnTo>
                    <a:pt x="288" y="766"/>
                  </a:lnTo>
                  <a:lnTo>
                    <a:pt x="283" y="768"/>
                  </a:lnTo>
                  <a:lnTo>
                    <a:pt x="280" y="771"/>
                  </a:lnTo>
                  <a:lnTo>
                    <a:pt x="280" y="826"/>
                  </a:lnTo>
                  <a:lnTo>
                    <a:pt x="293" y="826"/>
                  </a:lnTo>
                  <a:lnTo>
                    <a:pt x="302" y="821"/>
                  </a:lnTo>
                  <a:lnTo>
                    <a:pt x="309" y="815"/>
                  </a:lnTo>
                  <a:lnTo>
                    <a:pt x="321" y="802"/>
                  </a:lnTo>
                  <a:lnTo>
                    <a:pt x="328" y="797"/>
                  </a:lnTo>
                  <a:lnTo>
                    <a:pt x="336" y="792"/>
                  </a:lnTo>
                  <a:lnTo>
                    <a:pt x="348" y="790"/>
                  </a:lnTo>
                  <a:lnTo>
                    <a:pt x="362" y="792"/>
                  </a:lnTo>
                  <a:lnTo>
                    <a:pt x="365" y="798"/>
                  </a:lnTo>
                  <a:lnTo>
                    <a:pt x="368" y="805"/>
                  </a:lnTo>
                  <a:lnTo>
                    <a:pt x="368" y="815"/>
                  </a:lnTo>
                  <a:lnTo>
                    <a:pt x="368" y="826"/>
                  </a:lnTo>
                  <a:lnTo>
                    <a:pt x="391" y="826"/>
                  </a:lnTo>
                  <a:lnTo>
                    <a:pt x="413" y="826"/>
                  </a:lnTo>
                  <a:lnTo>
                    <a:pt x="450" y="833"/>
                  </a:lnTo>
                  <a:lnTo>
                    <a:pt x="449" y="839"/>
                  </a:lnTo>
                  <a:lnTo>
                    <a:pt x="450" y="843"/>
                  </a:lnTo>
                  <a:lnTo>
                    <a:pt x="452" y="846"/>
                  </a:lnTo>
                  <a:lnTo>
                    <a:pt x="455" y="848"/>
                  </a:lnTo>
                  <a:lnTo>
                    <a:pt x="461" y="853"/>
                  </a:lnTo>
                  <a:lnTo>
                    <a:pt x="462" y="856"/>
                  </a:lnTo>
                  <a:lnTo>
                    <a:pt x="464" y="860"/>
                  </a:lnTo>
                  <a:lnTo>
                    <a:pt x="498" y="860"/>
                  </a:lnTo>
                  <a:lnTo>
                    <a:pt x="498" y="870"/>
                  </a:lnTo>
                  <a:lnTo>
                    <a:pt x="500" y="874"/>
                  </a:lnTo>
                  <a:lnTo>
                    <a:pt x="502" y="877"/>
                  </a:lnTo>
                  <a:lnTo>
                    <a:pt x="505" y="879"/>
                  </a:lnTo>
                  <a:lnTo>
                    <a:pt x="508" y="880"/>
                  </a:lnTo>
                  <a:lnTo>
                    <a:pt x="519" y="880"/>
                  </a:lnTo>
                  <a:lnTo>
                    <a:pt x="529" y="879"/>
                  </a:lnTo>
                  <a:lnTo>
                    <a:pt x="541" y="875"/>
                  </a:lnTo>
                  <a:lnTo>
                    <a:pt x="551" y="874"/>
                  </a:lnTo>
                  <a:lnTo>
                    <a:pt x="566" y="874"/>
                  </a:lnTo>
                  <a:lnTo>
                    <a:pt x="566" y="846"/>
                  </a:lnTo>
                  <a:lnTo>
                    <a:pt x="568" y="841"/>
                  </a:lnTo>
                  <a:lnTo>
                    <a:pt x="570" y="839"/>
                  </a:lnTo>
                  <a:lnTo>
                    <a:pt x="573" y="839"/>
                  </a:lnTo>
                  <a:lnTo>
                    <a:pt x="575" y="831"/>
                  </a:lnTo>
                  <a:lnTo>
                    <a:pt x="577" y="827"/>
                  </a:lnTo>
                  <a:lnTo>
                    <a:pt x="580" y="826"/>
                  </a:lnTo>
                  <a:lnTo>
                    <a:pt x="602" y="831"/>
                  </a:lnTo>
                  <a:lnTo>
                    <a:pt x="623" y="838"/>
                  </a:lnTo>
                  <a:lnTo>
                    <a:pt x="662" y="853"/>
                  </a:lnTo>
                  <a:lnTo>
                    <a:pt x="665" y="855"/>
                  </a:lnTo>
                  <a:lnTo>
                    <a:pt x="667" y="856"/>
                  </a:lnTo>
                  <a:lnTo>
                    <a:pt x="671" y="862"/>
                  </a:lnTo>
                  <a:lnTo>
                    <a:pt x="672" y="868"/>
                  </a:lnTo>
                  <a:lnTo>
                    <a:pt x="676" y="874"/>
                  </a:lnTo>
                  <a:lnTo>
                    <a:pt x="682" y="874"/>
                  </a:lnTo>
                  <a:lnTo>
                    <a:pt x="688" y="872"/>
                  </a:lnTo>
                  <a:lnTo>
                    <a:pt x="691" y="868"/>
                  </a:lnTo>
                  <a:lnTo>
                    <a:pt x="694" y="865"/>
                  </a:lnTo>
                  <a:lnTo>
                    <a:pt x="698" y="862"/>
                  </a:lnTo>
                  <a:lnTo>
                    <a:pt x="703" y="860"/>
                  </a:lnTo>
                  <a:lnTo>
                    <a:pt x="708" y="858"/>
                  </a:lnTo>
                  <a:lnTo>
                    <a:pt x="717" y="860"/>
                  </a:lnTo>
                  <a:lnTo>
                    <a:pt x="718" y="863"/>
                  </a:lnTo>
                  <a:lnTo>
                    <a:pt x="722" y="865"/>
                  </a:lnTo>
                  <a:lnTo>
                    <a:pt x="725" y="867"/>
                  </a:lnTo>
                  <a:lnTo>
                    <a:pt x="730" y="867"/>
                  </a:lnTo>
                  <a:lnTo>
                    <a:pt x="730" y="874"/>
                  </a:lnTo>
                  <a:lnTo>
                    <a:pt x="732" y="879"/>
                  </a:lnTo>
                  <a:lnTo>
                    <a:pt x="737" y="887"/>
                  </a:lnTo>
                  <a:lnTo>
                    <a:pt x="746" y="887"/>
                  </a:lnTo>
                  <a:lnTo>
                    <a:pt x="749" y="887"/>
                  </a:lnTo>
                  <a:lnTo>
                    <a:pt x="759" y="884"/>
                  </a:lnTo>
                  <a:lnTo>
                    <a:pt x="769" y="882"/>
                  </a:lnTo>
                  <a:lnTo>
                    <a:pt x="788" y="882"/>
                  </a:lnTo>
                  <a:lnTo>
                    <a:pt x="792" y="880"/>
                  </a:lnTo>
                  <a:lnTo>
                    <a:pt x="795" y="880"/>
                  </a:lnTo>
                  <a:lnTo>
                    <a:pt x="797" y="882"/>
                  </a:lnTo>
                  <a:lnTo>
                    <a:pt x="798" y="884"/>
                  </a:lnTo>
                  <a:lnTo>
                    <a:pt x="798" y="885"/>
                  </a:lnTo>
                  <a:lnTo>
                    <a:pt x="795" y="901"/>
                  </a:lnTo>
                  <a:lnTo>
                    <a:pt x="792" y="908"/>
                  </a:lnTo>
                  <a:lnTo>
                    <a:pt x="792" y="915"/>
                  </a:lnTo>
                  <a:lnTo>
                    <a:pt x="792" y="921"/>
                  </a:lnTo>
                  <a:lnTo>
                    <a:pt x="793" y="928"/>
                  </a:lnTo>
                  <a:lnTo>
                    <a:pt x="797" y="935"/>
                  </a:lnTo>
                  <a:lnTo>
                    <a:pt x="798" y="942"/>
                  </a:lnTo>
                  <a:lnTo>
                    <a:pt x="798" y="949"/>
                  </a:lnTo>
                  <a:lnTo>
                    <a:pt x="798" y="952"/>
                  </a:lnTo>
                  <a:lnTo>
                    <a:pt x="795" y="961"/>
                  </a:lnTo>
                  <a:lnTo>
                    <a:pt x="792" y="967"/>
                  </a:lnTo>
                  <a:lnTo>
                    <a:pt x="788" y="976"/>
                  </a:lnTo>
                  <a:lnTo>
                    <a:pt x="788" y="981"/>
                  </a:lnTo>
                  <a:lnTo>
                    <a:pt x="790" y="988"/>
                  </a:lnTo>
                  <a:lnTo>
                    <a:pt x="790" y="991"/>
                  </a:lnTo>
                  <a:lnTo>
                    <a:pt x="790" y="995"/>
                  </a:lnTo>
                  <a:lnTo>
                    <a:pt x="788" y="998"/>
                  </a:lnTo>
                  <a:lnTo>
                    <a:pt x="785" y="1002"/>
                  </a:lnTo>
                  <a:lnTo>
                    <a:pt x="778" y="1005"/>
                  </a:lnTo>
                  <a:lnTo>
                    <a:pt x="780" y="1008"/>
                  </a:lnTo>
                  <a:lnTo>
                    <a:pt x="785" y="1013"/>
                  </a:lnTo>
                  <a:lnTo>
                    <a:pt x="785" y="1019"/>
                  </a:lnTo>
                  <a:lnTo>
                    <a:pt x="785" y="1024"/>
                  </a:lnTo>
                  <a:lnTo>
                    <a:pt x="819" y="1024"/>
                  </a:lnTo>
                  <a:lnTo>
                    <a:pt x="821" y="1029"/>
                  </a:lnTo>
                  <a:lnTo>
                    <a:pt x="824" y="1032"/>
                  </a:lnTo>
                  <a:lnTo>
                    <a:pt x="831" y="1037"/>
                  </a:lnTo>
                  <a:lnTo>
                    <a:pt x="841" y="1042"/>
                  </a:lnTo>
                  <a:lnTo>
                    <a:pt x="853" y="1044"/>
                  </a:lnTo>
                  <a:lnTo>
                    <a:pt x="856" y="1051"/>
                  </a:lnTo>
                  <a:lnTo>
                    <a:pt x="861" y="1058"/>
                  </a:lnTo>
                  <a:lnTo>
                    <a:pt x="872" y="1070"/>
                  </a:lnTo>
                  <a:lnTo>
                    <a:pt x="877" y="1077"/>
                  </a:lnTo>
                  <a:lnTo>
                    <a:pt x="880" y="1083"/>
                  </a:lnTo>
                  <a:lnTo>
                    <a:pt x="880" y="1094"/>
                  </a:lnTo>
                  <a:lnTo>
                    <a:pt x="880" y="1106"/>
                  </a:lnTo>
                  <a:lnTo>
                    <a:pt x="880" y="1111"/>
                  </a:lnTo>
                  <a:lnTo>
                    <a:pt x="879" y="1114"/>
                  </a:lnTo>
                  <a:lnTo>
                    <a:pt x="875" y="1116"/>
                  </a:lnTo>
                  <a:lnTo>
                    <a:pt x="872" y="1117"/>
                  </a:lnTo>
                  <a:lnTo>
                    <a:pt x="863" y="1119"/>
                  </a:lnTo>
                  <a:lnTo>
                    <a:pt x="861" y="1123"/>
                  </a:lnTo>
                  <a:lnTo>
                    <a:pt x="860" y="1126"/>
                  </a:lnTo>
                  <a:lnTo>
                    <a:pt x="855" y="1128"/>
                  </a:lnTo>
                  <a:lnTo>
                    <a:pt x="851" y="1129"/>
                  </a:lnTo>
                  <a:lnTo>
                    <a:pt x="846" y="1136"/>
                  </a:lnTo>
                  <a:lnTo>
                    <a:pt x="841" y="1143"/>
                  </a:lnTo>
                  <a:lnTo>
                    <a:pt x="838" y="1145"/>
                  </a:lnTo>
                  <a:lnTo>
                    <a:pt x="832" y="1146"/>
                  </a:lnTo>
                  <a:lnTo>
                    <a:pt x="822" y="1160"/>
                  </a:lnTo>
                  <a:lnTo>
                    <a:pt x="810" y="1172"/>
                  </a:lnTo>
                  <a:lnTo>
                    <a:pt x="798" y="1184"/>
                  </a:lnTo>
                  <a:lnTo>
                    <a:pt x="785" y="1194"/>
                  </a:lnTo>
                  <a:lnTo>
                    <a:pt x="775" y="1199"/>
                  </a:lnTo>
                  <a:lnTo>
                    <a:pt x="769" y="1203"/>
                  </a:lnTo>
                  <a:lnTo>
                    <a:pt x="766" y="1203"/>
                  </a:lnTo>
                  <a:lnTo>
                    <a:pt x="761" y="1206"/>
                  </a:lnTo>
                  <a:lnTo>
                    <a:pt x="757" y="1206"/>
                  </a:lnTo>
                  <a:lnTo>
                    <a:pt x="749" y="1210"/>
                  </a:lnTo>
                  <a:lnTo>
                    <a:pt x="740" y="1213"/>
                  </a:lnTo>
                  <a:lnTo>
                    <a:pt x="737" y="1213"/>
                  </a:lnTo>
                  <a:lnTo>
                    <a:pt x="730" y="1215"/>
                  </a:lnTo>
                  <a:lnTo>
                    <a:pt x="727" y="1215"/>
                  </a:lnTo>
                  <a:lnTo>
                    <a:pt x="723" y="1215"/>
                  </a:lnTo>
                  <a:lnTo>
                    <a:pt x="722" y="1215"/>
                  </a:lnTo>
                  <a:lnTo>
                    <a:pt x="717" y="1216"/>
                  </a:lnTo>
                  <a:lnTo>
                    <a:pt x="711" y="1218"/>
                  </a:lnTo>
                  <a:lnTo>
                    <a:pt x="701" y="1225"/>
                  </a:lnTo>
                  <a:lnTo>
                    <a:pt x="698" y="1225"/>
                  </a:lnTo>
                  <a:lnTo>
                    <a:pt x="691" y="1230"/>
                  </a:lnTo>
                  <a:lnTo>
                    <a:pt x="684" y="1237"/>
                  </a:lnTo>
                  <a:lnTo>
                    <a:pt x="677" y="1244"/>
                  </a:lnTo>
                  <a:lnTo>
                    <a:pt x="671" y="1247"/>
                  </a:lnTo>
                  <a:lnTo>
                    <a:pt x="667" y="1250"/>
                  </a:lnTo>
                  <a:lnTo>
                    <a:pt x="667" y="1252"/>
                  </a:lnTo>
                  <a:lnTo>
                    <a:pt x="664" y="1256"/>
                  </a:lnTo>
                  <a:lnTo>
                    <a:pt x="660" y="1262"/>
                  </a:lnTo>
                  <a:lnTo>
                    <a:pt x="657" y="1269"/>
                  </a:lnTo>
                  <a:lnTo>
                    <a:pt x="655" y="1271"/>
                  </a:lnTo>
                  <a:lnTo>
                    <a:pt x="653" y="1274"/>
                  </a:lnTo>
                  <a:lnTo>
                    <a:pt x="652" y="1278"/>
                  </a:lnTo>
                  <a:lnTo>
                    <a:pt x="650" y="1281"/>
                  </a:lnTo>
                  <a:lnTo>
                    <a:pt x="643" y="1288"/>
                  </a:lnTo>
                  <a:lnTo>
                    <a:pt x="636" y="1296"/>
                  </a:lnTo>
                  <a:lnTo>
                    <a:pt x="633" y="1298"/>
                  </a:lnTo>
                  <a:lnTo>
                    <a:pt x="630" y="1300"/>
                  </a:lnTo>
                  <a:lnTo>
                    <a:pt x="626" y="1298"/>
                  </a:lnTo>
                  <a:lnTo>
                    <a:pt x="623" y="1296"/>
                  </a:lnTo>
                  <a:lnTo>
                    <a:pt x="619" y="1298"/>
                  </a:lnTo>
                  <a:lnTo>
                    <a:pt x="602" y="1298"/>
                  </a:lnTo>
                  <a:lnTo>
                    <a:pt x="597" y="1303"/>
                  </a:lnTo>
                  <a:lnTo>
                    <a:pt x="595" y="1307"/>
                  </a:lnTo>
                  <a:lnTo>
                    <a:pt x="597" y="1314"/>
                  </a:lnTo>
                  <a:lnTo>
                    <a:pt x="599" y="1319"/>
                  </a:lnTo>
                  <a:lnTo>
                    <a:pt x="599" y="1332"/>
                  </a:lnTo>
                  <a:lnTo>
                    <a:pt x="599" y="1336"/>
                  </a:lnTo>
                  <a:lnTo>
                    <a:pt x="604" y="1351"/>
                  </a:lnTo>
                  <a:lnTo>
                    <a:pt x="606" y="1353"/>
                  </a:lnTo>
                  <a:lnTo>
                    <a:pt x="609" y="1360"/>
                  </a:lnTo>
                  <a:lnTo>
                    <a:pt x="611" y="1363"/>
                  </a:lnTo>
                  <a:lnTo>
                    <a:pt x="611" y="1368"/>
                  </a:lnTo>
                  <a:lnTo>
                    <a:pt x="607" y="1375"/>
                  </a:lnTo>
                  <a:lnTo>
                    <a:pt x="607" y="1378"/>
                  </a:lnTo>
                  <a:lnTo>
                    <a:pt x="606" y="1382"/>
                  </a:lnTo>
                  <a:lnTo>
                    <a:pt x="601" y="1384"/>
                  </a:lnTo>
                  <a:lnTo>
                    <a:pt x="599" y="1389"/>
                  </a:lnTo>
                  <a:lnTo>
                    <a:pt x="599" y="1397"/>
                  </a:lnTo>
                  <a:lnTo>
                    <a:pt x="599" y="1407"/>
                  </a:lnTo>
                  <a:lnTo>
                    <a:pt x="597" y="1413"/>
                  </a:lnTo>
                  <a:lnTo>
                    <a:pt x="594" y="1416"/>
                  </a:lnTo>
                  <a:lnTo>
                    <a:pt x="594" y="1418"/>
                  </a:lnTo>
                  <a:lnTo>
                    <a:pt x="594" y="1419"/>
                  </a:lnTo>
                  <a:lnTo>
                    <a:pt x="594" y="1421"/>
                  </a:lnTo>
                  <a:lnTo>
                    <a:pt x="592" y="1428"/>
                  </a:lnTo>
                  <a:lnTo>
                    <a:pt x="592" y="1430"/>
                  </a:lnTo>
                  <a:lnTo>
                    <a:pt x="590" y="1437"/>
                  </a:lnTo>
                  <a:lnTo>
                    <a:pt x="590" y="1440"/>
                  </a:lnTo>
                  <a:lnTo>
                    <a:pt x="592" y="1459"/>
                  </a:lnTo>
                  <a:lnTo>
                    <a:pt x="590" y="1466"/>
                  </a:lnTo>
                  <a:lnTo>
                    <a:pt x="589" y="1476"/>
                  </a:lnTo>
                  <a:lnTo>
                    <a:pt x="589" y="1477"/>
                  </a:lnTo>
                  <a:lnTo>
                    <a:pt x="587" y="1483"/>
                  </a:lnTo>
                  <a:lnTo>
                    <a:pt x="585" y="1488"/>
                  </a:lnTo>
                  <a:lnTo>
                    <a:pt x="584" y="1491"/>
                  </a:lnTo>
                  <a:lnTo>
                    <a:pt x="582" y="1493"/>
                  </a:lnTo>
                  <a:lnTo>
                    <a:pt x="580" y="1496"/>
                  </a:lnTo>
                  <a:lnTo>
                    <a:pt x="575" y="1503"/>
                  </a:lnTo>
                  <a:lnTo>
                    <a:pt x="575" y="1508"/>
                  </a:lnTo>
                  <a:lnTo>
                    <a:pt x="575" y="1513"/>
                  </a:lnTo>
                  <a:lnTo>
                    <a:pt x="575" y="1517"/>
                  </a:lnTo>
                  <a:lnTo>
                    <a:pt x="577" y="1524"/>
                  </a:lnTo>
                  <a:lnTo>
                    <a:pt x="577" y="1529"/>
                  </a:lnTo>
                  <a:lnTo>
                    <a:pt x="575" y="1535"/>
                  </a:lnTo>
                  <a:lnTo>
                    <a:pt x="570" y="1542"/>
                  </a:lnTo>
                  <a:lnTo>
                    <a:pt x="568" y="1544"/>
                  </a:lnTo>
                  <a:lnTo>
                    <a:pt x="561" y="1551"/>
                  </a:lnTo>
                  <a:lnTo>
                    <a:pt x="560" y="1554"/>
                  </a:lnTo>
                  <a:lnTo>
                    <a:pt x="561" y="1559"/>
                  </a:lnTo>
                  <a:lnTo>
                    <a:pt x="563" y="1566"/>
                  </a:lnTo>
                  <a:lnTo>
                    <a:pt x="565" y="1568"/>
                  </a:lnTo>
                  <a:lnTo>
                    <a:pt x="568" y="1576"/>
                  </a:lnTo>
                  <a:lnTo>
                    <a:pt x="570" y="1585"/>
                  </a:lnTo>
                  <a:lnTo>
                    <a:pt x="568" y="1593"/>
                  </a:lnTo>
                  <a:lnTo>
                    <a:pt x="565" y="1600"/>
                  </a:lnTo>
                  <a:lnTo>
                    <a:pt x="563" y="1602"/>
                  </a:lnTo>
                  <a:lnTo>
                    <a:pt x="563" y="1604"/>
                  </a:lnTo>
                  <a:lnTo>
                    <a:pt x="561" y="1604"/>
                  </a:lnTo>
                  <a:lnTo>
                    <a:pt x="558" y="1609"/>
                  </a:lnTo>
                  <a:lnTo>
                    <a:pt x="553" y="1612"/>
                  </a:lnTo>
                  <a:lnTo>
                    <a:pt x="551" y="1612"/>
                  </a:lnTo>
                  <a:lnTo>
                    <a:pt x="546" y="1614"/>
                  </a:lnTo>
                  <a:lnTo>
                    <a:pt x="546" y="1616"/>
                  </a:lnTo>
                  <a:lnTo>
                    <a:pt x="539" y="1617"/>
                  </a:lnTo>
                  <a:lnTo>
                    <a:pt x="537" y="1614"/>
                  </a:lnTo>
                  <a:lnTo>
                    <a:pt x="534" y="1612"/>
                  </a:lnTo>
                  <a:lnTo>
                    <a:pt x="525" y="1610"/>
                  </a:lnTo>
                  <a:lnTo>
                    <a:pt x="525" y="1605"/>
                  </a:lnTo>
                  <a:lnTo>
                    <a:pt x="522" y="1604"/>
                  </a:lnTo>
                  <a:lnTo>
                    <a:pt x="517" y="1604"/>
                  </a:lnTo>
                  <a:lnTo>
                    <a:pt x="512" y="1604"/>
                  </a:lnTo>
                  <a:lnTo>
                    <a:pt x="502" y="1604"/>
                  </a:lnTo>
                  <a:lnTo>
                    <a:pt x="495" y="1604"/>
                  </a:lnTo>
                  <a:lnTo>
                    <a:pt x="491" y="1604"/>
                  </a:lnTo>
                  <a:lnTo>
                    <a:pt x="491" y="1624"/>
                  </a:lnTo>
                  <a:lnTo>
                    <a:pt x="486" y="1626"/>
                  </a:lnTo>
                  <a:lnTo>
                    <a:pt x="481" y="1629"/>
                  </a:lnTo>
                  <a:lnTo>
                    <a:pt x="474" y="1638"/>
                  </a:lnTo>
                  <a:lnTo>
                    <a:pt x="469" y="1648"/>
                  </a:lnTo>
                  <a:lnTo>
                    <a:pt x="464" y="1658"/>
                  </a:lnTo>
                  <a:lnTo>
                    <a:pt x="464" y="1665"/>
                  </a:lnTo>
                  <a:lnTo>
                    <a:pt x="467" y="1672"/>
                  </a:lnTo>
                  <a:lnTo>
                    <a:pt x="471" y="1677"/>
                  </a:lnTo>
                  <a:lnTo>
                    <a:pt x="471" y="1685"/>
                  </a:lnTo>
                  <a:lnTo>
                    <a:pt x="474" y="1687"/>
                  </a:lnTo>
                  <a:lnTo>
                    <a:pt x="476" y="1689"/>
                  </a:lnTo>
                  <a:lnTo>
                    <a:pt x="478" y="1696"/>
                  </a:lnTo>
                  <a:lnTo>
                    <a:pt x="479" y="1703"/>
                  </a:lnTo>
                  <a:lnTo>
                    <a:pt x="481" y="1706"/>
                  </a:lnTo>
                  <a:lnTo>
                    <a:pt x="484" y="1706"/>
                  </a:lnTo>
                  <a:lnTo>
                    <a:pt x="483" y="1713"/>
                  </a:lnTo>
                  <a:lnTo>
                    <a:pt x="483" y="1720"/>
                  </a:lnTo>
                  <a:lnTo>
                    <a:pt x="486" y="1728"/>
                  </a:lnTo>
                  <a:lnTo>
                    <a:pt x="490" y="1737"/>
                  </a:lnTo>
                  <a:lnTo>
                    <a:pt x="491" y="1742"/>
                  </a:lnTo>
                  <a:lnTo>
                    <a:pt x="491" y="1747"/>
                  </a:lnTo>
                  <a:lnTo>
                    <a:pt x="484" y="1747"/>
                  </a:lnTo>
                  <a:lnTo>
                    <a:pt x="481" y="1749"/>
                  </a:lnTo>
                  <a:lnTo>
                    <a:pt x="478" y="1752"/>
                  </a:lnTo>
                  <a:lnTo>
                    <a:pt x="476" y="1755"/>
                  </a:lnTo>
                  <a:lnTo>
                    <a:pt x="473" y="1764"/>
                  </a:lnTo>
                  <a:lnTo>
                    <a:pt x="471" y="1774"/>
                  </a:lnTo>
                  <a:lnTo>
                    <a:pt x="462" y="1779"/>
                  </a:lnTo>
                  <a:lnTo>
                    <a:pt x="457" y="1781"/>
                  </a:lnTo>
                  <a:lnTo>
                    <a:pt x="450" y="1781"/>
                  </a:lnTo>
                  <a:lnTo>
                    <a:pt x="445" y="1791"/>
                  </a:lnTo>
                  <a:lnTo>
                    <a:pt x="442" y="1800"/>
                  </a:lnTo>
                  <a:lnTo>
                    <a:pt x="430" y="1815"/>
                  </a:lnTo>
                  <a:lnTo>
                    <a:pt x="426" y="1815"/>
                  </a:lnTo>
                  <a:lnTo>
                    <a:pt x="423" y="1815"/>
                  </a:lnTo>
                  <a:lnTo>
                    <a:pt x="423" y="1818"/>
                  </a:lnTo>
                  <a:lnTo>
                    <a:pt x="423" y="1822"/>
                  </a:lnTo>
                  <a:lnTo>
                    <a:pt x="420" y="1822"/>
                  </a:lnTo>
                  <a:lnTo>
                    <a:pt x="416" y="1822"/>
                  </a:lnTo>
                  <a:lnTo>
                    <a:pt x="416" y="1824"/>
                  </a:lnTo>
                  <a:lnTo>
                    <a:pt x="416" y="1825"/>
                  </a:lnTo>
                  <a:lnTo>
                    <a:pt x="416" y="1829"/>
                  </a:lnTo>
                  <a:lnTo>
                    <a:pt x="411" y="1837"/>
                  </a:lnTo>
                  <a:lnTo>
                    <a:pt x="409" y="1842"/>
                  </a:lnTo>
                  <a:lnTo>
                    <a:pt x="409" y="1847"/>
                  </a:lnTo>
                  <a:lnTo>
                    <a:pt x="401" y="1853"/>
                  </a:lnTo>
                  <a:lnTo>
                    <a:pt x="392" y="1856"/>
                  </a:lnTo>
                  <a:lnTo>
                    <a:pt x="382" y="1858"/>
                  </a:lnTo>
                  <a:lnTo>
                    <a:pt x="374" y="1858"/>
                  </a:lnTo>
                  <a:lnTo>
                    <a:pt x="353" y="1856"/>
                  </a:lnTo>
                  <a:lnTo>
                    <a:pt x="331" y="1853"/>
                  </a:lnTo>
                  <a:lnTo>
                    <a:pt x="310" y="1851"/>
                  </a:lnTo>
                  <a:lnTo>
                    <a:pt x="300" y="1851"/>
                  </a:lnTo>
                  <a:lnTo>
                    <a:pt x="290" y="1847"/>
                  </a:lnTo>
                  <a:lnTo>
                    <a:pt x="282" y="1842"/>
                  </a:lnTo>
                  <a:lnTo>
                    <a:pt x="271" y="1839"/>
                  </a:lnTo>
                  <a:lnTo>
                    <a:pt x="261" y="1839"/>
                  </a:lnTo>
                  <a:lnTo>
                    <a:pt x="251" y="1841"/>
                  </a:lnTo>
                  <a:lnTo>
                    <a:pt x="242" y="1846"/>
                  </a:lnTo>
                  <a:lnTo>
                    <a:pt x="235" y="1853"/>
                  </a:lnTo>
                  <a:lnTo>
                    <a:pt x="237" y="1854"/>
                  </a:lnTo>
                  <a:lnTo>
                    <a:pt x="232" y="1856"/>
                  </a:lnTo>
                  <a:lnTo>
                    <a:pt x="232" y="1876"/>
                  </a:lnTo>
                  <a:lnTo>
                    <a:pt x="235" y="1882"/>
                  </a:lnTo>
                  <a:lnTo>
                    <a:pt x="239" y="1887"/>
                  </a:lnTo>
                  <a:lnTo>
                    <a:pt x="242" y="1890"/>
                  </a:lnTo>
                  <a:lnTo>
                    <a:pt x="246" y="1897"/>
                  </a:lnTo>
                  <a:lnTo>
                    <a:pt x="247" y="1904"/>
                  </a:lnTo>
                  <a:lnTo>
                    <a:pt x="251" y="1909"/>
                  </a:lnTo>
                  <a:lnTo>
                    <a:pt x="256" y="1912"/>
                  </a:lnTo>
                  <a:lnTo>
                    <a:pt x="263" y="1914"/>
                  </a:lnTo>
                  <a:lnTo>
                    <a:pt x="273" y="1921"/>
                  </a:lnTo>
                  <a:lnTo>
                    <a:pt x="276" y="1926"/>
                  </a:lnTo>
                  <a:lnTo>
                    <a:pt x="280" y="1931"/>
                  </a:lnTo>
                  <a:lnTo>
                    <a:pt x="280" y="1936"/>
                  </a:lnTo>
                  <a:lnTo>
                    <a:pt x="282" y="1940"/>
                  </a:lnTo>
                  <a:lnTo>
                    <a:pt x="283" y="1943"/>
                  </a:lnTo>
                  <a:lnTo>
                    <a:pt x="287" y="1945"/>
                  </a:lnTo>
                  <a:lnTo>
                    <a:pt x="287" y="1952"/>
                  </a:lnTo>
                  <a:lnTo>
                    <a:pt x="287" y="1958"/>
                  </a:lnTo>
                  <a:lnTo>
                    <a:pt x="282" y="1969"/>
                  </a:lnTo>
                  <a:lnTo>
                    <a:pt x="278" y="1979"/>
                  </a:lnTo>
                  <a:lnTo>
                    <a:pt x="278" y="1984"/>
                  </a:lnTo>
                  <a:lnTo>
                    <a:pt x="280" y="1993"/>
                  </a:lnTo>
                  <a:lnTo>
                    <a:pt x="280" y="2005"/>
                  </a:lnTo>
                  <a:lnTo>
                    <a:pt x="280" y="2017"/>
                  </a:lnTo>
                  <a:lnTo>
                    <a:pt x="282" y="2020"/>
                  </a:lnTo>
                  <a:lnTo>
                    <a:pt x="285" y="2023"/>
                  </a:lnTo>
                  <a:lnTo>
                    <a:pt x="288" y="2025"/>
                  </a:lnTo>
                  <a:lnTo>
                    <a:pt x="293" y="2027"/>
                  </a:lnTo>
                  <a:lnTo>
                    <a:pt x="290" y="2034"/>
                  </a:lnTo>
                  <a:lnTo>
                    <a:pt x="287" y="2040"/>
                  </a:lnTo>
                  <a:lnTo>
                    <a:pt x="287" y="2051"/>
                  </a:lnTo>
                  <a:lnTo>
                    <a:pt x="287" y="2061"/>
                  </a:lnTo>
                  <a:lnTo>
                    <a:pt x="285" y="2066"/>
                  </a:lnTo>
                  <a:lnTo>
                    <a:pt x="287" y="2069"/>
                  </a:lnTo>
                  <a:lnTo>
                    <a:pt x="287" y="2073"/>
                  </a:lnTo>
                  <a:lnTo>
                    <a:pt x="288" y="2074"/>
                  </a:lnTo>
                  <a:lnTo>
                    <a:pt x="290" y="2074"/>
                  </a:lnTo>
                  <a:lnTo>
                    <a:pt x="292" y="2076"/>
                  </a:lnTo>
                  <a:lnTo>
                    <a:pt x="299" y="2080"/>
                  </a:lnTo>
                  <a:lnTo>
                    <a:pt x="305" y="2085"/>
                  </a:lnTo>
                  <a:lnTo>
                    <a:pt x="310" y="2092"/>
                  </a:lnTo>
                  <a:lnTo>
                    <a:pt x="314" y="2102"/>
                  </a:lnTo>
                  <a:lnTo>
                    <a:pt x="317" y="2103"/>
                  </a:lnTo>
                  <a:lnTo>
                    <a:pt x="321" y="2109"/>
                  </a:lnTo>
                  <a:lnTo>
                    <a:pt x="322" y="2110"/>
                  </a:lnTo>
                  <a:lnTo>
                    <a:pt x="336" y="2115"/>
                  </a:lnTo>
                  <a:lnTo>
                    <a:pt x="339" y="2117"/>
                  </a:lnTo>
                  <a:lnTo>
                    <a:pt x="345" y="2117"/>
                  </a:lnTo>
                  <a:lnTo>
                    <a:pt x="350" y="2119"/>
                  </a:lnTo>
                  <a:lnTo>
                    <a:pt x="353" y="2122"/>
                  </a:lnTo>
                  <a:lnTo>
                    <a:pt x="355" y="2126"/>
                  </a:lnTo>
                  <a:lnTo>
                    <a:pt x="358" y="2136"/>
                  </a:lnTo>
                  <a:lnTo>
                    <a:pt x="363" y="2146"/>
                  </a:lnTo>
                  <a:lnTo>
                    <a:pt x="365" y="2148"/>
                  </a:lnTo>
                  <a:lnTo>
                    <a:pt x="367" y="2148"/>
                  </a:lnTo>
                  <a:lnTo>
                    <a:pt x="367" y="2153"/>
                  </a:lnTo>
                  <a:lnTo>
                    <a:pt x="365" y="2160"/>
                  </a:lnTo>
                  <a:lnTo>
                    <a:pt x="367" y="2161"/>
                  </a:lnTo>
                  <a:lnTo>
                    <a:pt x="368" y="2161"/>
                  </a:lnTo>
                  <a:lnTo>
                    <a:pt x="372" y="2160"/>
                  </a:lnTo>
                  <a:lnTo>
                    <a:pt x="374" y="2160"/>
                  </a:lnTo>
                  <a:lnTo>
                    <a:pt x="377" y="2161"/>
                  </a:lnTo>
                  <a:lnTo>
                    <a:pt x="372" y="2165"/>
                  </a:lnTo>
                  <a:lnTo>
                    <a:pt x="367" y="2170"/>
                  </a:lnTo>
                  <a:lnTo>
                    <a:pt x="362" y="2175"/>
                  </a:lnTo>
                  <a:lnTo>
                    <a:pt x="357" y="2177"/>
                  </a:lnTo>
                  <a:lnTo>
                    <a:pt x="355" y="2184"/>
                  </a:lnTo>
                  <a:lnTo>
                    <a:pt x="353" y="2185"/>
                  </a:lnTo>
                  <a:lnTo>
                    <a:pt x="351" y="2187"/>
                  </a:lnTo>
                  <a:lnTo>
                    <a:pt x="348" y="2190"/>
                  </a:lnTo>
                  <a:lnTo>
                    <a:pt x="343" y="2192"/>
                  </a:lnTo>
                  <a:lnTo>
                    <a:pt x="341" y="2194"/>
                  </a:lnTo>
                  <a:lnTo>
                    <a:pt x="341" y="2197"/>
                  </a:lnTo>
                  <a:lnTo>
                    <a:pt x="333" y="2202"/>
                  </a:lnTo>
                  <a:lnTo>
                    <a:pt x="324" y="2209"/>
                  </a:lnTo>
                  <a:lnTo>
                    <a:pt x="317" y="2214"/>
                  </a:lnTo>
                  <a:lnTo>
                    <a:pt x="307" y="2218"/>
                  </a:lnTo>
                  <a:lnTo>
                    <a:pt x="305" y="2223"/>
                  </a:lnTo>
                  <a:lnTo>
                    <a:pt x="304" y="2225"/>
                  </a:lnTo>
                  <a:lnTo>
                    <a:pt x="300" y="2225"/>
                  </a:lnTo>
                  <a:lnTo>
                    <a:pt x="288" y="2230"/>
                  </a:lnTo>
                  <a:lnTo>
                    <a:pt x="285" y="2231"/>
                  </a:lnTo>
                  <a:lnTo>
                    <a:pt x="271" y="2231"/>
                  </a:lnTo>
                  <a:lnTo>
                    <a:pt x="270" y="2231"/>
                  </a:lnTo>
                  <a:lnTo>
                    <a:pt x="266" y="2231"/>
                  </a:lnTo>
                  <a:lnTo>
                    <a:pt x="264" y="2231"/>
                  </a:lnTo>
                  <a:lnTo>
                    <a:pt x="261" y="2231"/>
                  </a:lnTo>
                  <a:lnTo>
                    <a:pt x="259" y="2233"/>
                  </a:lnTo>
                  <a:lnTo>
                    <a:pt x="256" y="2235"/>
                  </a:lnTo>
                  <a:lnTo>
                    <a:pt x="254" y="2236"/>
                  </a:lnTo>
                  <a:lnTo>
                    <a:pt x="246" y="2243"/>
                  </a:lnTo>
                  <a:lnTo>
                    <a:pt x="237" y="2248"/>
                  </a:lnTo>
                  <a:lnTo>
                    <a:pt x="230" y="2252"/>
                  </a:lnTo>
                  <a:lnTo>
                    <a:pt x="227" y="2254"/>
                  </a:lnTo>
                  <a:lnTo>
                    <a:pt x="222" y="2252"/>
                  </a:lnTo>
                  <a:lnTo>
                    <a:pt x="218" y="2255"/>
                  </a:lnTo>
                  <a:lnTo>
                    <a:pt x="215" y="2257"/>
                  </a:lnTo>
                  <a:lnTo>
                    <a:pt x="210" y="2259"/>
                  </a:lnTo>
                  <a:lnTo>
                    <a:pt x="205" y="2259"/>
                  </a:lnTo>
                  <a:lnTo>
                    <a:pt x="205" y="2265"/>
                  </a:lnTo>
                  <a:lnTo>
                    <a:pt x="206" y="2271"/>
                  </a:lnTo>
                  <a:lnTo>
                    <a:pt x="212" y="2279"/>
                  </a:lnTo>
                  <a:lnTo>
                    <a:pt x="208" y="2281"/>
                  </a:lnTo>
                  <a:lnTo>
                    <a:pt x="206" y="2283"/>
                  </a:lnTo>
                  <a:lnTo>
                    <a:pt x="205" y="2284"/>
                  </a:lnTo>
                  <a:lnTo>
                    <a:pt x="205" y="2286"/>
                  </a:lnTo>
                  <a:lnTo>
                    <a:pt x="205" y="2288"/>
                  </a:lnTo>
                  <a:lnTo>
                    <a:pt x="205" y="2289"/>
                  </a:lnTo>
                  <a:lnTo>
                    <a:pt x="205" y="2293"/>
                  </a:lnTo>
                  <a:lnTo>
                    <a:pt x="205" y="2298"/>
                  </a:lnTo>
                  <a:lnTo>
                    <a:pt x="205" y="2300"/>
                  </a:lnTo>
                  <a:lnTo>
                    <a:pt x="203" y="2306"/>
                  </a:lnTo>
                  <a:lnTo>
                    <a:pt x="200" y="2311"/>
                  </a:lnTo>
                  <a:lnTo>
                    <a:pt x="189" y="2322"/>
                  </a:lnTo>
                  <a:lnTo>
                    <a:pt x="188" y="2325"/>
                  </a:lnTo>
                  <a:lnTo>
                    <a:pt x="186" y="2329"/>
                  </a:lnTo>
                  <a:lnTo>
                    <a:pt x="183" y="2332"/>
                  </a:lnTo>
                  <a:lnTo>
                    <a:pt x="179" y="2334"/>
                  </a:lnTo>
                  <a:lnTo>
                    <a:pt x="172" y="2332"/>
                  </a:lnTo>
                  <a:lnTo>
                    <a:pt x="171" y="2334"/>
                  </a:lnTo>
                  <a:lnTo>
                    <a:pt x="167" y="2337"/>
                  </a:lnTo>
                  <a:lnTo>
                    <a:pt x="166" y="2342"/>
                  </a:lnTo>
                  <a:lnTo>
                    <a:pt x="164" y="2354"/>
                  </a:lnTo>
                  <a:lnTo>
                    <a:pt x="164" y="2395"/>
                  </a:lnTo>
                  <a:lnTo>
                    <a:pt x="164" y="2398"/>
                  </a:lnTo>
                  <a:lnTo>
                    <a:pt x="166" y="2400"/>
                  </a:lnTo>
                  <a:lnTo>
                    <a:pt x="169" y="2400"/>
                  </a:lnTo>
                  <a:lnTo>
                    <a:pt x="171" y="2402"/>
                  </a:lnTo>
                  <a:lnTo>
                    <a:pt x="172" y="2405"/>
                  </a:lnTo>
                  <a:lnTo>
                    <a:pt x="172" y="2407"/>
                  </a:lnTo>
                  <a:lnTo>
                    <a:pt x="174" y="2409"/>
                  </a:lnTo>
                  <a:lnTo>
                    <a:pt x="183" y="2412"/>
                  </a:lnTo>
                  <a:lnTo>
                    <a:pt x="188" y="2416"/>
                  </a:lnTo>
                  <a:lnTo>
                    <a:pt x="189" y="2417"/>
                  </a:lnTo>
                  <a:lnTo>
                    <a:pt x="195" y="2421"/>
                  </a:lnTo>
                  <a:lnTo>
                    <a:pt x="196" y="2424"/>
                  </a:lnTo>
                  <a:lnTo>
                    <a:pt x="196" y="2428"/>
                  </a:lnTo>
                  <a:lnTo>
                    <a:pt x="195" y="2433"/>
                  </a:lnTo>
                  <a:lnTo>
                    <a:pt x="201" y="2450"/>
                  </a:lnTo>
                  <a:lnTo>
                    <a:pt x="205" y="2458"/>
                  </a:lnTo>
                  <a:lnTo>
                    <a:pt x="205" y="2467"/>
                  </a:lnTo>
                  <a:lnTo>
                    <a:pt x="205" y="2470"/>
                  </a:lnTo>
                  <a:lnTo>
                    <a:pt x="203" y="2475"/>
                  </a:lnTo>
                  <a:lnTo>
                    <a:pt x="201" y="2479"/>
                  </a:lnTo>
                  <a:lnTo>
                    <a:pt x="200" y="2480"/>
                  </a:lnTo>
                  <a:lnTo>
                    <a:pt x="198" y="2484"/>
                  </a:lnTo>
                  <a:lnTo>
                    <a:pt x="200" y="2489"/>
                  </a:lnTo>
                  <a:lnTo>
                    <a:pt x="201" y="2492"/>
                  </a:lnTo>
                  <a:lnTo>
                    <a:pt x="208" y="2498"/>
                  </a:lnTo>
                  <a:lnTo>
                    <a:pt x="210" y="2501"/>
                  </a:lnTo>
                  <a:lnTo>
                    <a:pt x="212" y="2506"/>
                  </a:lnTo>
                  <a:lnTo>
                    <a:pt x="213" y="2511"/>
                  </a:lnTo>
                  <a:lnTo>
                    <a:pt x="212" y="2518"/>
                  </a:lnTo>
                  <a:lnTo>
                    <a:pt x="217" y="2518"/>
                  </a:lnTo>
                  <a:lnTo>
                    <a:pt x="222" y="2518"/>
                  </a:lnTo>
                  <a:lnTo>
                    <a:pt x="227" y="2523"/>
                  </a:lnTo>
                  <a:lnTo>
                    <a:pt x="234" y="2527"/>
                  </a:lnTo>
                  <a:lnTo>
                    <a:pt x="239" y="2527"/>
                  </a:lnTo>
                  <a:lnTo>
                    <a:pt x="246" y="2525"/>
                  </a:lnTo>
                  <a:lnTo>
                    <a:pt x="246" y="2530"/>
                  </a:lnTo>
                  <a:lnTo>
                    <a:pt x="249" y="2532"/>
                  </a:lnTo>
                  <a:lnTo>
                    <a:pt x="253" y="2532"/>
                  </a:lnTo>
                  <a:lnTo>
                    <a:pt x="259" y="2532"/>
                  </a:lnTo>
                  <a:lnTo>
                    <a:pt x="264" y="2532"/>
                  </a:lnTo>
                  <a:lnTo>
                    <a:pt x="270" y="2532"/>
                  </a:lnTo>
                  <a:lnTo>
                    <a:pt x="273" y="2533"/>
                  </a:lnTo>
                  <a:lnTo>
                    <a:pt x="273" y="2539"/>
                  </a:lnTo>
                  <a:lnTo>
                    <a:pt x="273" y="2545"/>
                  </a:lnTo>
                  <a:lnTo>
                    <a:pt x="273" y="2549"/>
                  </a:lnTo>
                  <a:lnTo>
                    <a:pt x="271" y="2552"/>
                  </a:lnTo>
                  <a:lnTo>
                    <a:pt x="268" y="2554"/>
                  </a:lnTo>
                  <a:lnTo>
                    <a:pt x="263" y="2559"/>
                  </a:lnTo>
                  <a:lnTo>
                    <a:pt x="259" y="2562"/>
                  </a:lnTo>
                  <a:lnTo>
                    <a:pt x="259" y="2566"/>
                  </a:lnTo>
                  <a:lnTo>
                    <a:pt x="258" y="2573"/>
                  </a:lnTo>
                  <a:lnTo>
                    <a:pt x="256" y="2579"/>
                  </a:lnTo>
                  <a:lnTo>
                    <a:pt x="253" y="2585"/>
                  </a:lnTo>
                  <a:lnTo>
                    <a:pt x="253" y="2593"/>
                  </a:lnTo>
                  <a:lnTo>
                    <a:pt x="178" y="2593"/>
                  </a:lnTo>
                  <a:lnTo>
                    <a:pt x="174" y="2595"/>
                  </a:lnTo>
                  <a:lnTo>
                    <a:pt x="171" y="2596"/>
                  </a:lnTo>
                  <a:lnTo>
                    <a:pt x="167" y="2600"/>
                  </a:lnTo>
                  <a:lnTo>
                    <a:pt x="164" y="2600"/>
                  </a:lnTo>
                  <a:lnTo>
                    <a:pt x="159" y="2602"/>
                  </a:lnTo>
                  <a:lnTo>
                    <a:pt x="154" y="2605"/>
                  </a:lnTo>
                  <a:lnTo>
                    <a:pt x="150" y="2610"/>
                  </a:lnTo>
                  <a:lnTo>
                    <a:pt x="149" y="2615"/>
                  </a:lnTo>
                  <a:lnTo>
                    <a:pt x="145" y="2627"/>
                  </a:lnTo>
                  <a:lnTo>
                    <a:pt x="142" y="2631"/>
                  </a:lnTo>
                  <a:lnTo>
                    <a:pt x="137" y="2634"/>
                  </a:lnTo>
                  <a:lnTo>
                    <a:pt x="135" y="2639"/>
                  </a:lnTo>
                  <a:lnTo>
                    <a:pt x="131" y="2644"/>
                  </a:lnTo>
                  <a:lnTo>
                    <a:pt x="123" y="2651"/>
                  </a:lnTo>
                  <a:lnTo>
                    <a:pt x="114" y="2658"/>
                  </a:lnTo>
                  <a:lnTo>
                    <a:pt x="111" y="2663"/>
                  </a:lnTo>
                  <a:lnTo>
                    <a:pt x="109" y="2668"/>
                  </a:lnTo>
                  <a:lnTo>
                    <a:pt x="104" y="2668"/>
                  </a:lnTo>
                  <a:lnTo>
                    <a:pt x="99" y="2668"/>
                  </a:lnTo>
                  <a:lnTo>
                    <a:pt x="94" y="2673"/>
                  </a:lnTo>
                  <a:lnTo>
                    <a:pt x="85" y="2677"/>
                  </a:lnTo>
                  <a:lnTo>
                    <a:pt x="82" y="2677"/>
                  </a:lnTo>
                  <a:lnTo>
                    <a:pt x="75" y="2675"/>
                  </a:lnTo>
                  <a:lnTo>
                    <a:pt x="58" y="2702"/>
                  </a:lnTo>
                  <a:lnTo>
                    <a:pt x="48" y="2714"/>
                  </a:lnTo>
                  <a:lnTo>
                    <a:pt x="41" y="2719"/>
                  </a:lnTo>
                  <a:lnTo>
                    <a:pt x="34" y="2723"/>
                  </a:lnTo>
                  <a:lnTo>
                    <a:pt x="34" y="2728"/>
                  </a:lnTo>
                  <a:lnTo>
                    <a:pt x="33" y="2733"/>
                  </a:lnTo>
                  <a:lnTo>
                    <a:pt x="29" y="2741"/>
                  </a:lnTo>
                  <a:lnTo>
                    <a:pt x="26" y="2750"/>
                  </a:lnTo>
                  <a:lnTo>
                    <a:pt x="26" y="2757"/>
                  </a:lnTo>
                  <a:lnTo>
                    <a:pt x="27" y="2764"/>
                  </a:lnTo>
                  <a:lnTo>
                    <a:pt x="27" y="2787"/>
                  </a:lnTo>
                  <a:lnTo>
                    <a:pt x="27" y="2798"/>
                  </a:lnTo>
                  <a:lnTo>
                    <a:pt x="27" y="2805"/>
                  </a:lnTo>
                  <a:lnTo>
                    <a:pt x="29" y="2808"/>
                  </a:lnTo>
                  <a:lnTo>
                    <a:pt x="31" y="2811"/>
                  </a:lnTo>
                  <a:lnTo>
                    <a:pt x="33" y="2815"/>
                  </a:lnTo>
                  <a:lnTo>
                    <a:pt x="34" y="2818"/>
                  </a:lnTo>
                  <a:lnTo>
                    <a:pt x="33" y="2822"/>
                  </a:lnTo>
                  <a:lnTo>
                    <a:pt x="31" y="2823"/>
                  </a:lnTo>
                  <a:lnTo>
                    <a:pt x="29" y="2823"/>
                  </a:lnTo>
                  <a:lnTo>
                    <a:pt x="27" y="2825"/>
                  </a:lnTo>
                  <a:lnTo>
                    <a:pt x="26" y="2833"/>
                  </a:lnTo>
                  <a:lnTo>
                    <a:pt x="24" y="2840"/>
                  </a:lnTo>
                  <a:lnTo>
                    <a:pt x="26" y="2856"/>
                  </a:lnTo>
                  <a:lnTo>
                    <a:pt x="29" y="2871"/>
                  </a:lnTo>
                  <a:lnTo>
                    <a:pt x="29" y="2878"/>
                  </a:lnTo>
                  <a:lnTo>
                    <a:pt x="27" y="2886"/>
                  </a:lnTo>
                  <a:lnTo>
                    <a:pt x="22" y="2897"/>
                  </a:lnTo>
                  <a:lnTo>
                    <a:pt x="17" y="2907"/>
                  </a:lnTo>
                  <a:lnTo>
                    <a:pt x="10" y="2915"/>
                  </a:lnTo>
                  <a:lnTo>
                    <a:pt x="5" y="2919"/>
                  </a:lnTo>
                  <a:lnTo>
                    <a:pt x="0" y="2920"/>
                  </a:lnTo>
                  <a:lnTo>
                    <a:pt x="0" y="2927"/>
                  </a:lnTo>
                  <a:lnTo>
                    <a:pt x="5" y="2931"/>
                  </a:lnTo>
                  <a:lnTo>
                    <a:pt x="10" y="2934"/>
                  </a:lnTo>
                  <a:lnTo>
                    <a:pt x="14" y="2939"/>
                  </a:lnTo>
                  <a:lnTo>
                    <a:pt x="21" y="2941"/>
                  </a:lnTo>
                  <a:lnTo>
                    <a:pt x="34" y="2941"/>
                  </a:lnTo>
                  <a:lnTo>
                    <a:pt x="46" y="2943"/>
                  </a:lnTo>
                  <a:lnTo>
                    <a:pt x="70" y="2946"/>
                  </a:lnTo>
                  <a:lnTo>
                    <a:pt x="94" y="2949"/>
                  </a:lnTo>
                  <a:lnTo>
                    <a:pt x="108" y="2949"/>
                  </a:lnTo>
                  <a:lnTo>
                    <a:pt x="123" y="2948"/>
                  </a:lnTo>
                  <a:lnTo>
                    <a:pt x="131" y="2948"/>
                  </a:lnTo>
                  <a:lnTo>
                    <a:pt x="137" y="2951"/>
                  </a:lnTo>
                  <a:lnTo>
                    <a:pt x="142" y="2955"/>
                  </a:lnTo>
                  <a:lnTo>
                    <a:pt x="145" y="2960"/>
                  </a:lnTo>
                  <a:lnTo>
                    <a:pt x="154" y="2968"/>
                  </a:lnTo>
                  <a:lnTo>
                    <a:pt x="157" y="2973"/>
                  </a:lnTo>
                  <a:lnTo>
                    <a:pt x="164" y="2975"/>
                  </a:lnTo>
                  <a:lnTo>
                    <a:pt x="169" y="2941"/>
                  </a:lnTo>
                  <a:lnTo>
                    <a:pt x="171" y="2922"/>
                  </a:lnTo>
                  <a:lnTo>
                    <a:pt x="171" y="2900"/>
                  </a:lnTo>
                  <a:lnTo>
                    <a:pt x="176" y="2902"/>
                  </a:lnTo>
                  <a:lnTo>
                    <a:pt x="179" y="2903"/>
                  </a:lnTo>
                  <a:lnTo>
                    <a:pt x="183" y="2909"/>
                  </a:lnTo>
                  <a:lnTo>
                    <a:pt x="184" y="2914"/>
                  </a:lnTo>
                  <a:lnTo>
                    <a:pt x="184" y="2927"/>
                  </a:lnTo>
                  <a:lnTo>
                    <a:pt x="184" y="2941"/>
                  </a:lnTo>
                  <a:lnTo>
                    <a:pt x="189" y="2941"/>
                  </a:lnTo>
                  <a:lnTo>
                    <a:pt x="195" y="2939"/>
                  </a:lnTo>
                  <a:lnTo>
                    <a:pt x="203" y="2936"/>
                  </a:lnTo>
                  <a:lnTo>
                    <a:pt x="212" y="2932"/>
                  </a:lnTo>
                  <a:lnTo>
                    <a:pt x="218" y="2932"/>
                  </a:lnTo>
                  <a:lnTo>
                    <a:pt x="225" y="2934"/>
                  </a:lnTo>
                  <a:lnTo>
                    <a:pt x="220" y="2943"/>
                  </a:lnTo>
                  <a:lnTo>
                    <a:pt x="217" y="2946"/>
                  </a:lnTo>
                  <a:lnTo>
                    <a:pt x="212" y="2948"/>
                  </a:lnTo>
                  <a:lnTo>
                    <a:pt x="212" y="2953"/>
                  </a:lnTo>
                  <a:lnTo>
                    <a:pt x="210" y="2956"/>
                  </a:lnTo>
                  <a:lnTo>
                    <a:pt x="208" y="2960"/>
                  </a:lnTo>
                  <a:lnTo>
                    <a:pt x="205" y="2961"/>
                  </a:lnTo>
                  <a:lnTo>
                    <a:pt x="201" y="2963"/>
                  </a:lnTo>
                  <a:lnTo>
                    <a:pt x="200" y="2967"/>
                  </a:lnTo>
                  <a:lnTo>
                    <a:pt x="198" y="2975"/>
                  </a:lnTo>
                  <a:lnTo>
                    <a:pt x="196" y="2979"/>
                  </a:lnTo>
                  <a:lnTo>
                    <a:pt x="195" y="2982"/>
                  </a:lnTo>
                  <a:lnTo>
                    <a:pt x="191" y="2985"/>
                  </a:lnTo>
                  <a:lnTo>
                    <a:pt x="191" y="2989"/>
                  </a:lnTo>
                  <a:lnTo>
                    <a:pt x="191" y="2990"/>
                  </a:lnTo>
                  <a:lnTo>
                    <a:pt x="193" y="2992"/>
                  </a:lnTo>
                  <a:lnTo>
                    <a:pt x="196" y="2994"/>
                  </a:lnTo>
                  <a:lnTo>
                    <a:pt x="200" y="2994"/>
                  </a:lnTo>
                  <a:lnTo>
                    <a:pt x="205" y="2996"/>
                  </a:lnTo>
                  <a:lnTo>
                    <a:pt x="206" y="3001"/>
                  </a:lnTo>
                  <a:lnTo>
                    <a:pt x="208" y="3002"/>
                  </a:lnTo>
                  <a:lnTo>
                    <a:pt x="212" y="3002"/>
                  </a:lnTo>
                  <a:lnTo>
                    <a:pt x="217" y="3014"/>
                  </a:lnTo>
                  <a:lnTo>
                    <a:pt x="224" y="3025"/>
                  </a:lnTo>
                  <a:lnTo>
                    <a:pt x="227" y="3030"/>
                  </a:lnTo>
                  <a:lnTo>
                    <a:pt x="232" y="3033"/>
                  </a:lnTo>
                  <a:lnTo>
                    <a:pt x="237" y="3037"/>
                  </a:lnTo>
                  <a:lnTo>
                    <a:pt x="246" y="3037"/>
                  </a:lnTo>
                  <a:lnTo>
                    <a:pt x="246" y="3045"/>
                  </a:lnTo>
                  <a:lnTo>
                    <a:pt x="249" y="3050"/>
                  </a:lnTo>
                  <a:lnTo>
                    <a:pt x="254" y="3054"/>
                  </a:lnTo>
                  <a:lnTo>
                    <a:pt x="259" y="3057"/>
                  </a:lnTo>
                  <a:lnTo>
                    <a:pt x="266" y="3067"/>
                  </a:lnTo>
                  <a:lnTo>
                    <a:pt x="275" y="3076"/>
                  </a:lnTo>
                  <a:lnTo>
                    <a:pt x="282" y="3086"/>
                  </a:lnTo>
                  <a:lnTo>
                    <a:pt x="285" y="3091"/>
                  </a:lnTo>
                  <a:lnTo>
                    <a:pt x="287" y="3098"/>
                  </a:lnTo>
                  <a:lnTo>
                    <a:pt x="292" y="3100"/>
                  </a:lnTo>
                  <a:lnTo>
                    <a:pt x="297" y="3103"/>
                  </a:lnTo>
                  <a:lnTo>
                    <a:pt x="304" y="3112"/>
                  </a:lnTo>
                  <a:lnTo>
                    <a:pt x="310" y="3120"/>
                  </a:lnTo>
                  <a:lnTo>
                    <a:pt x="316" y="3124"/>
                  </a:lnTo>
                  <a:lnTo>
                    <a:pt x="321" y="3125"/>
                  </a:lnTo>
                  <a:lnTo>
                    <a:pt x="319" y="3134"/>
                  </a:lnTo>
                  <a:lnTo>
                    <a:pt x="319" y="3142"/>
                  </a:lnTo>
                  <a:lnTo>
                    <a:pt x="322" y="3154"/>
                  </a:lnTo>
                  <a:lnTo>
                    <a:pt x="326" y="3166"/>
                  </a:lnTo>
                  <a:lnTo>
                    <a:pt x="328" y="3173"/>
                  </a:lnTo>
                  <a:lnTo>
                    <a:pt x="328" y="3180"/>
                  </a:lnTo>
                  <a:lnTo>
                    <a:pt x="328" y="3185"/>
                  </a:lnTo>
                  <a:lnTo>
                    <a:pt x="326" y="3188"/>
                  </a:lnTo>
                  <a:lnTo>
                    <a:pt x="324" y="3192"/>
                  </a:lnTo>
                  <a:lnTo>
                    <a:pt x="321" y="3194"/>
                  </a:lnTo>
                  <a:lnTo>
                    <a:pt x="319" y="3199"/>
                  </a:lnTo>
                  <a:lnTo>
                    <a:pt x="317" y="3200"/>
                  </a:lnTo>
                  <a:lnTo>
                    <a:pt x="314" y="3200"/>
                  </a:lnTo>
                  <a:lnTo>
                    <a:pt x="310" y="3200"/>
                  </a:lnTo>
                  <a:lnTo>
                    <a:pt x="309" y="3202"/>
                  </a:lnTo>
                  <a:lnTo>
                    <a:pt x="307" y="3207"/>
                  </a:lnTo>
                  <a:lnTo>
                    <a:pt x="305" y="3217"/>
                  </a:lnTo>
                  <a:lnTo>
                    <a:pt x="305" y="3226"/>
                  </a:lnTo>
                  <a:lnTo>
                    <a:pt x="309" y="3240"/>
                  </a:lnTo>
                  <a:lnTo>
                    <a:pt x="312" y="3253"/>
                  </a:lnTo>
                  <a:lnTo>
                    <a:pt x="314" y="3269"/>
                  </a:lnTo>
                  <a:lnTo>
                    <a:pt x="316" y="3272"/>
                  </a:lnTo>
                  <a:lnTo>
                    <a:pt x="317" y="3274"/>
                  </a:lnTo>
                  <a:lnTo>
                    <a:pt x="324" y="3275"/>
                  </a:lnTo>
                  <a:lnTo>
                    <a:pt x="341" y="3275"/>
                  </a:lnTo>
                  <a:lnTo>
                    <a:pt x="341" y="3282"/>
                  </a:lnTo>
                  <a:lnTo>
                    <a:pt x="341" y="3287"/>
                  </a:lnTo>
                  <a:lnTo>
                    <a:pt x="345" y="3291"/>
                  </a:lnTo>
                  <a:lnTo>
                    <a:pt x="348" y="3292"/>
                  </a:lnTo>
                  <a:lnTo>
                    <a:pt x="351" y="3296"/>
                  </a:lnTo>
                  <a:lnTo>
                    <a:pt x="355" y="3298"/>
                  </a:lnTo>
                  <a:lnTo>
                    <a:pt x="355" y="3303"/>
                  </a:lnTo>
                  <a:lnTo>
                    <a:pt x="355" y="3309"/>
                  </a:lnTo>
                  <a:lnTo>
                    <a:pt x="355" y="3315"/>
                  </a:lnTo>
                  <a:lnTo>
                    <a:pt x="353" y="3318"/>
                  </a:lnTo>
                  <a:lnTo>
                    <a:pt x="351" y="3321"/>
                  </a:lnTo>
                  <a:lnTo>
                    <a:pt x="348" y="3323"/>
                  </a:lnTo>
                  <a:lnTo>
                    <a:pt x="348" y="3320"/>
                  </a:lnTo>
                  <a:lnTo>
                    <a:pt x="346" y="3318"/>
                  </a:lnTo>
                  <a:lnTo>
                    <a:pt x="341" y="3316"/>
                  </a:lnTo>
                  <a:lnTo>
                    <a:pt x="341" y="3335"/>
                  </a:lnTo>
                  <a:lnTo>
                    <a:pt x="341" y="3354"/>
                  </a:lnTo>
                  <a:lnTo>
                    <a:pt x="341" y="3371"/>
                  </a:lnTo>
                  <a:lnTo>
                    <a:pt x="345" y="3379"/>
                  </a:lnTo>
                  <a:lnTo>
                    <a:pt x="348" y="3384"/>
                  </a:lnTo>
                  <a:lnTo>
                    <a:pt x="353" y="3386"/>
                  </a:lnTo>
                  <a:lnTo>
                    <a:pt x="355" y="3388"/>
                  </a:lnTo>
                  <a:lnTo>
                    <a:pt x="355" y="3391"/>
                  </a:lnTo>
                  <a:lnTo>
                    <a:pt x="353" y="3396"/>
                  </a:lnTo>
                  <a:lnTo>
                    <a:pt x="355" y="3400"/>
                  </a:lnTo>
                  <a:lnTo>
                    <a:pt x="360" y="3408"/>
                  </a:lnTo>
                  <a:lnTo>
                    <a:pt x="362" y="3412"/>
                  </a:lnTo>
                  <a:lnTo>
                    <a:pt x="362" y="3413"/>
                  </a:lnTo>
                  <a:lnTo>
                    <a:pt x="360" y="3417"/>
                  </a:lnTo>
                  <a:lnTo>
                    <a:pt x="355" y="3419"/>
                  </a:lnTo>
                  <a:lnTo>
                    <a:pt x="374" y="3449"/>
                  </a:lnTo>
                  <a:lnTo>
                    <a:pt x="382" y="3468"/>
                  </a:lnTo>
                  <a:lnTo>
                    <a:pt x="389" y="3487"/>
                  </a:lnTo>
                  <a:lnTo>
                    <a:pt x="394" y="3489"/>
                  </a:lnTo>
                  <a:lnTo>
                    <a:pt x="396" y="3490"/>
                  </a:lnTo>
                  <a:lnTo>
                    <a:pt x="396" y="3494"/>
                  </a:lnTo>
                  <a:lnTo>
                    <a:pt x="396" y="3497"/>
                  </a:lnTo>
                  <a:lnTo>
                    <a:pt x="397" y="3499"/>
                  </a:lnTo>
                  <a:lnTo>
                    <a:pt x="403" y="3500"/>
                  </a:lnTo>
                  <a:lnTo>
                    <a:pt x="416" y="3500"/>
                  </a:lnTo>
                  <a:lnTo>
                    <a:pt x="416" y="3504"/>
                  </a:lnTo>
                  <a:lnTo>
                    <a:pt x="418" y="3506"/>
                  </a:lnTo>
                  <a:lnTo>
                    <a:pt x="423" y="3507"/>
                  </a:lnTo>
                  <a:lnTo>
                    <a:pt x="437" y="3507"/>
                  </a:lnTo>
                  <a:lnTo>
                    <a:pt x="442" y="3509"/>
                  </a:lnTo>
                  <a:lnTo>
                    <a:pt x="443" y="3511"/>
                  </a:lnTo>
                  <a:lnTo>
                    <a:pt x="443" y="3514"/>
                  </a:lnTo>
                  <a:lnTo>
                    <a:pt x="449" y="3516"/>
                  </a:lnTo>
                  <a:lnTo>
                    <a:pt x="450" y="3518"/>
                  </a:lnTo>
                  <a:lnTo>
                    <a:pt x="450" y="3521"/>
                  </a:lnTo>
                  <a:lnTo>
                    <a:pt x="450" y="3542"/>
                  </a:lnTo>
                  <a:lnTo>
                    <a:pt x="457" y="3545"/>
                  </a:lnTo>
                  <a:lnTo>
                    <a:pt x="462" y="3550"/>
                  </a:lnTo>
                  <a:lnTo>
                    <a:pt x="467" y="3555"/>
                  </a:lnTo>
                  <a:lnTo>
                    <a:pt x="471" y="3562"/>
                  </a:lnTo>
                  <a:lnTo>
                    <a:pt x="476" y="3565"/>
                  </a:lnTo>
                  <a:lnTo>
                    <a:pt x="483" y="3567"/>
                  </a:lnTo>
                  <a:lnTo>
                    <a:pt x="488" y="3571"/>
                  </a:lnTo>
                  <a:lnTo>
                    <a:pt x="490" y="3572"/>
                  </a:lnTo>
                  <a:lnTo>
                    <a:pt x="491" y="3576"/>
                  </a:lnTo>
                  <a:lnTo>
                    <a:pt x="496" y="3579"/>
                  </a:lnTo>
                  <a:lnTo>
                    <a:pt x="503" y="3581"/>
                  </a:lnTo>
                  <a:lnTo>
                    <a:pt x="508" y="3584"/>
                  </a:lnTo>
                  <a:lnTo>
                    <a:pt x="510" y="3586"/>
                  </a:lnTo>
                  <a:lnTo>
                    <a:pt x="512" y="3589"/>
                  </a:lnTo>
                  <a:lnTo>
                    <a:pt x="531" y="3589"/>
                  </a:lnTo>
                  <a:lnTo>
                    <a:pt x="549" y="3589"/>
                  </a:lnTo>
                  <a:lnTo>
                    <a:pt x="566" y="3588"/>
                  </a:lnTo>
                  <a:lnTo>
                    <a:pt x="575" y="3586"/>
                  </a:lnTo>
                  <a:lnTo>
                    <a:pt x="580" y="3583"/>
                  </a:lnTo>
                  <a:lnTo>
                    <a:pt x="587" y="3583"/>
                  </a:lnTo>
                  <a:lnTo>
                    <a:pt x="594" y="3583"/>
                  </a:lnTo>
                  <a:lnTo>
                    <a:pt x="597" y="3581"/>
                  </a:lnTo>
                  <a:lnTo>
                    <a:pt x="599" y="3577"/>
                  </a:lnTo>
                  <a:lnTo>
                    <a:pt x="601" y="3569"/>
                  </a:lnTo>
                  <a:lnTo>
                    <a:pt x="604" y="3569"/>
                  </a:lnTo>
                  <a:lnTo>
                    <a:pt x="606" y="3567"/>
                  </a:lnTo>
                  <a:lnTo>
                    <a:pt x="607" y="3562"/>
                  </a:lnTo>
                  <a:lnTo>
                    <a:pt x="607" y="3528"/>
                  </a:lnTo>
                  <a:lnTo>
                    <a:pt x="613" y="3530"/>
                  </a:lnTo>
                  <a:lnTo>
                    <a:pt x="618" y="3533"/>
                  </a:lnTo>
                  <a:lnTo>
                    <a:pt x="624" y="3542"/>
                  </a:lnTo>
                  <a:lnTo>
                    <a:pt x="628" y="3545"/>
                  </a:lnTo>
                  <a:lnTo>
                    <a:pt x="633" y="3548"/>
                  </a:lnTo>
                  <a:lnTo>
                    <a:pt x="640" y="3550"/>
                  </a:lnTo>
                  <a:lnTo>
                    <a:pt x="648" y="3548"/>
                  </a:lnTo>
                  <a:lnTo>
                    <a:pt x="655" y="3545"/>
                  </a:lnTo>
                  <a:lnTo>
                    <a:pt x="660" y="3540"/>
                  </a:lnTo>
                  <a:lnTo>
                    <a:pt x="665" y="3535"/>
                  </a:lnTo>
                  <a:lnTo>
                    <a:pt x="667" y="3526"/>
                  </a:lnTo>
                  <a:lnTo>
                    <a:pt x="672" y="3511"/>
                  </a:lnTo>
                  <a:lnTo>
                    <a:pt x="676" y="3494"/>
                  </a:lnTo>
                  <a:lnTo>
                    <a:pt x="684" y="3490"/>
                  </a:lnTo>
                  <a:lnTo>
                    <a:pt x="691" y="3487"/>
                  </a:lnTo>
                  <a:lnTo>
                    <a:pt x="705" y="3475"/>
                  </a:lnTo>
                  <a:lnTo>
                    <a:pt x="717" y="3463"/>
                  </a:lnTo>
                  <a:lnTo>
                    <a:pt x="723" y="3458"/>
                  </a:lnTo>
                  <a:lnTo>
                    <a:pt x="730" y="3453"/>
                  </a:lnTo>
                  <a:lnTo>
                    <a:pt x="764" y="3453"/>
                  </a:lnTo>
                  <a:lnTo>
                    <a:pt x="766" y="3448"/>
                  </a:lnTo>
                  <a:lnTo>
                    <a:pt x="768" y="3446"/>
                  </a:lnTo>
                  <a:lnTo>
                    <a:pt x="771" y="3446"/>
                  </a:lnTo>
                  <a:lnTo>
                    <a:pt x="778" y="3446"/>
                  </a:lnTo>
                  <a:lnTo>
                    <a:pt x="781" y="3449"/>
                  </a:lnTo>
                  <a:lnTo>
                    <a:pt x="786" y="3451"/>
                  </a:lnTo>
                  <a:lnTo>
                    <a:pt x="792" y="3453"/>
                  </a:lnTo>
                  <a:lnTo>
                    <a:pt x="815" y="3446"/>
                  </a:lnTo>
                  <a:lnTo>
                    <a:pt x="829" y="3446"/>
                  </a:lnTo>
                  <a:lnTo>
                    <a:pt x="846" y="3446"/>
                  </a:lnTo>
                  <a:lnTo>
                    <a:pt x="855" y="3448"/>
                  </a:lnTo>
                  <a:lnTo>
                    <a:pt x="863" y="3449"/>
                  </a:lnTo>
                  <a:lnTo>
                    <a:pt x="877" y="3456"/>
                  </a:lnTo>
                  <a:lnTo>
                    <a:pt x="885" y="3458"/>
                  </a:lnTo>
                  <a:lnTo>
                    <a:pt x="894" y="3460"/>
                  </a:lnTo>
                  <a:lnTo>
                    <a:pt x="902" y="3461"/>
                  </a:lnTo>
                  <a:lnTo>
                    <a:pt x="914" y="3460"/>
                  </a:lnTo>
                  <a:lnTo>
                    <a:pt x="919" y="3461"/>
                  </a:lnTo>
                  <a:lnTo>
                    <a:pt x="925" y="3460"/>
                  </a:lnTo>
                  <a:lnTo>
                    <a:pt x="928" y="3458"/>
                  </a:lnTo>
                  <a:lnTo>
                    <a:pt x="930" y="3454"/>
                  </a:lnTo>
                  <a:lnTo>
                    <a:pt x="935" y="3449"/>
                  </a:lnTo>
                  <a:lnTo>
                    <a:pt x="937" y="3448"/>
                  </a:lnTo>
                  <a:lnTo>
                    <a:pt x="942" y="3446"/>
                  </a:lnTo>
                  <a:lnTo>
                    <a:pt x="943" y="3442"/>
                  </a:lnTo>
                  <a:lnTo>
                    <a:pt x="947" y="3441"/>
                  </a:lnTo>
                  <a:lnTo>
                    <a:pt x="955" y="3439"/>
                  </a:lnTo>
                  <a:lnTo>
                    <a:pt x="959" y="3437"/>
                  </a:lnTo>
                  <a:lnTo>
                    <a:pt x="962" y="3436"/>
                  </a:lnTo>
                  <a:lnTo>
                    <a:pt x="964" y="3434"/>
                  </a:lnTo>
                  <a:lnTo>
                    <a:pt x="969" y="3432"/>
                  </a:lnTo>
                  <a:lnTo>
                    <a:pt x="983" y="3422"/>
                  </a:lnTo>
                  <a:lnTo>
                    <a:pt x="994" y="3410"/>
                  </a:lnTo>
                  <a:lnTo>
                    <a:pt x="1006" y="3398"/>
                  </a:lnTo>
                  <a:lnTo>
                    <a:pt x="1017" y="3384"/>
                  </a:lnTo>
                  <a:lnTo>
                    <a:pt x="1029" y="3391"/>
                  </a:lnTo>
                  <a:lnTo>
                    <a:pt x="1042" y="3395"/>
                  </a:lnTo>
                  <a:lnTo>
                    <a:pt x="1058" y="3396"/>
                  </a:lnTo>
                  <a:lnTo>
                    <a:pt x="1075" y="3398"/>
                  </a:lnTo>
                  <a:lnTo>
                    <a:pt x="1111" y="3398"/>
                  </a:lnTo>
                  <a:lnTo>
                    <a:pt x="1146" y="3398"/>
                  </a:lnTo>
                  <a:lnTo>
                    <a:pt x="1152" y="3400"/>
                  </a:lnTo>
                  <a:lnTo>
                    <a:pt x="1153" y="3402"/>
                  </a:lnTo>
                  <a:lnTo>
                    <a:pt x="1153" y="3405"/>
                  </a:lnTo>
                  <a:lnTo>
                    <a:pt x="1170" y="3408"/>
                  </a:lnTo>
                  <a:lnTo>
                    <a:pt x="1186" y="3413"/>
                  </a:lnTo>
                  <a:lnTo>
                    <a:pt x="1203" y="3417"/>
                  </a:lnTo>
                  <a:lnTo>
                    <a:pt x="1211" y="3419"/>
                  </a:lnTo>
                  <a:lnTo>
                    <a:pt x="1222" y="3419"/>
                  </a:lnTo>
                  <a:lnTo>
                    <a:pt x="1223" y="3424"/>
                  </a:lnTo>
                  <a:lnTo>
                    <a:pt x="1227" y="3425"/>
                  </a:lnTo>
                  <a:lnTo>
                    <a:pt x="1235" y="3429"/>
                  </a:lnTo>
                  <a:lnTo>
                    <a:pt x="1244" y="3432"/>
                  </a:lnTo>
                  <a:lnTo>
                    <a:pt x="1247" y="3434"/>
                  </a:lnTo>
                  <a:lnTo>
                    <a:pt x="1249" y="3439"/>
                  </a:lnTo>
                  <a:lnTo>
                    <a:pt x="1290" y="3439"/>
                  </a:lnTo>
                  <a:lnTo>
                    <a:pt x="1295" y="3439"/>
                  </a:lnTo>
                  <a:lnTo>
                    <a:pt x="1300" y="3441"/>
                  </a:lnTo>
                  <a:lnTo>
                    <a:pt x="1303" y="3442"/>
                  </a:lnTo>
                  <a:lnTo>
                    <a:pt x="1307" y="3446"/>
                  </a:lnTo>
                  <a:lnTo>
                    <a:pt x="1312" y="3453"/>
                  </a:lnTo>
                  <a:lnTo>
                    <a:pt x="1317" y="3460"/>
                  </a:lnTo>
                  <a:lnTo>
                    <a:pt x="1322" y="3460"/>
                  </a:lnTo>
                  <a:lnTo>
                    <a:pt x="1327" y="3461"/>
                  </a:lnTo>
                  <a:lnTo>
                    <a:pt x="1336" y="3465"/>
                  </a:lnTo>
                  <a:lnTo>
                    <a:pt x="1343" y="3470"/>
                  </a:lnTo>
                  <a:lnTo>
                    <a:pt x="1351" y="3473"/>
                  </a:lnTo>
                  <a:lnTo>
                    <a:pt x="1363" y="3473"/>
                  </a:lnTo>
                  <a:lnTo>
                    <a:pt x="1373" y="3471"/>
                  </a:lnTo>
                  <a:lnTo>
                    <a:pt x="1392" y="3466"/>
                  </a:lnTo>
                  <a:lnTo>
                    <a:pt x="1411" y="3461"/>
                  </a:lnTo>
                  <a:lnTo>
                    <a:pt x="1421" y="3460"/>
                  </a:lnTo>
                  <a:lnTo>
                    <a:pt x="1433" y="3460"/>
                  </a:lnTo>
                  <a:lnTo>
                    <a:pt x="1440" y="3458"/>
                  </a:lnTo>
                  <a:lnTo>
                    <a:pt x="1445" y="3460"/>
                  </a:lnTo>
                  <a:lnTo>
                    <a:pt x="1450" y="3461"/>
                  </a:lnTo>
                  <a:lnTo>
                    <a:pt x="1453" y="3463"/>
                  </a:lnTo>
                  <a:lnTo>
                    <a:pt x="1459" y="3470"/>
                  </a:lnTo>
                  <a:lnTo>
                    <a:pt x="1462" y="3471"/>
                  </a:lnTo>
                  <a:lnTo>
                    <a:pt x="1467" y="3473"/>
                  </a:lnTo>
                  <a:lnTo>
                    <a:pt x="1484" y="3473"/>
                  </a:lnTo>
                  <a:lnTo>
                    <a:pt x="1499" y="3475"/>
                  </a:lnTo>
                  <a:lnTo>
                    <a:pt x="1511" y="3480"/>
                  </a:lnTo>
                  <a:lnTo>
                    <a:pt x="1523" y="3485"/>
                  </a:lnTo>
                  <a:lnTo>
                    <a:pt x="1547" y="3495"/>
                  </a:lnTo>
                  <a:lnTo>
                    <a:pt x="1561" y="3499"/>
                  </a:lnTo>
                  <a:lnTo>
                    <a:pt x="1576" y="3500"/>
                  </a:lnTo>
                  <a:lnTo>
                    <a:pt x="1578" y="3504"/>
                  </a:lnTo>
                  <a:lnTo>
                    <a:pt x="1581" y="3506"/>
                  </a:lnTo>
                  <a:lnTo>
                    <a:pt x="1590" y="3507"/>
                  </a:lnTo>
                  <a:lnTo>
                    <a:pt x="1590" y="3511"/>
                  </a:lnTo>
                  <a:lnTo>
                    <a:pt x="1592" y="3512"/>
                  </a:lnTo>
                  <a:lnTo>
                    <a:pt x="1597" y="3514"/>
                  </a:lnTo>
                  <a:lnTo>
                    <a:pt x="1602" y="3518"/>
                  </a:lnTo>
                  <a:lnTo>
                    <a:pt x="1607" y="3521"/>
                  </a:lnTo>
                  <a:lnTo>
                    <a:pt x="1610" y="3526"/>
                  </a:lnTo>
                  <a:lnTo>
                    <a:pt x="1617" y="3528"/>
                  </a:lnTo>
                  <a:lnTo>
                    <a:pt x="1636" y="3519"/>
                  </a:lnTo>
                  <a:lnTo>
                    <a:pt x="1653" y="3509"/>
                  </a:lnTo>
                  <a:lnTo>
                    <a:pt x="1686" y="3487"/>
                  </a:lnTo>
                  <a:lnTo>
                    <a:pt x="1747" y="3487"/>
                  </a:lnTo>
                  <a:lnTo>
                    <a:pt x="1749" y="3490"/>
                  </a:lnTo>
                  <a:lnTo>
                    <a:pt x="1752" y="3492"/>
                  </a:lnTo>
                  <a:lnTo>
                    <a:pt x="1761" y="3494"/>
                  </a:lnTo>
                  <a:lnTo>
                    <a:pt x="1761" y="3497"/>
                  </a:lnTo>
                  <a:lnTo>
                    <a:pt x="1762" y="3499"/>
                  </a:lnTo>
                  <a:lnTo>
                    <a:pt x="1767" y="3500"/>
                  </a:lnTo>
                  <a:lnTo>
                    <a:pt x="1771" y="3506"/>
                  </a:lnTo>
                  <a:lnTo>
                    <a:pt x="1774" y="3511"/>
                  </a:lnTo>
                  <a:lnTo>
                    <a:pt x="1779" y="3514"/>
                  </a:lnTo>
                  <a:lnTo>
                    <a:pt x="1788" y="3514"/>
                  </a:lnTo>
                  <a:lnTo>
                    <a:pt x="1795" y="3526"/>
                  </a:lnTo>
                  <a:lnTo>
                    <a:pt x="1801" y="3538"/>
                  </a:lnTo>
                  <a:lnTo>
                    <a:pt x="1810" y="3548"/>
                  </a:lnTo>
                  <a:lnTo>
                    <a:pt x="1822" y="3555"/>
                  </a:lnTo>
                  <a:lnTo>
                    <a:pt x="1829" y="3557"/>
                  </a:lnTo>
                  <a:lnTo>
                    <a:pt x="1832" y="3557"/>
                  </a:lnTo>
                  <a:lnTo>
                    <a:pt x="1841" y="3553"/>
                  </a:lnTo>
                  <a:lnTo>
                    <a:pt x="1846" y="3548"/>
                  </a:lnTo>
                  <a:lnTo>
                    <a:pt x="1851" y="3548"/>
                  </a:lnTo>
                  <a:lnTo>
                    <a:pt x="1856" y="3548"/>
                  </a:lnTo>
                  <a:lnTo>
                    <a:pt x="1858" y="3548"/>
                  </a:lnTo>
                  <a:lnTo>
                    <a:pt x="1859" y="3547"/>
                  </a:lnTo>
                  <a:lnTo>
                    <a:pt x="1861" y="3543"/>
                  </a:lnTo>
                  <a:lnTo>
                    <a:pt x="1861" y="3538"/>
                  </a:lnTo>
                  <a:lnTo>
                    <a:pt x="1863" y="3535"/>
                  </a:lnTo>
                  <a:lnTo>
                    <a:pt x="1868" y="3533"/>
                  </a:lnTo>
                  <a:lnTo>
                    <a:pt x="1870" y="3531"/>
                  </a:lnTo>
                  <a:lnTo>
                    <a:pt x="1870" y="3528"/>
                  </a:lnTo>
                  <a:lnTo>
                    <a:pt x="1878" y="3523"/>
                  </a:lnTo>
                  <a:lnTo>
                    <a:pt x="1882" y="3519"/>
                  </a:lnTo>
                  <a:lnTo>
                    <a:pt x="1883" y="3514"/>
                  </a:lnTo>
                  <a:lnTo>
                    <a:pt x="1885" y="3512"/>
                  </a:lnTo>
                  <a:lnTo>
                    <a:pt x="1887" y="3511"/>
                  </a:lnTo>
                  <a:lnTo>
                    <a:pt x="1890" y="3507"/>
                  </a:lnTo>
                  <a:lnTo>
                    <a:pt x="1892" y="3502"/>
                  </a:lnTo>
                  <a:lnTo>
                    <a:pt x="1894" y="3500"/>
                  </a:lnTo>
                  <a:lnTo>
                    <a:pt x="1897" y="3500"/>
                  </a:lnTo>
                  <a:lnTo>
                    <a:pt x="1897" y="3494"/>
                  </a:lnTo>
                  <a:lnTo>
                    <a:pt x="1899" y="3490"/>
                  </a:lnTo>
                  <a:lnTo>
                    <a:pt x="1902" y="3485"/>
                  </a:lnTo>
                  <a:lnTo>
                    <a:pt x="1904" y="3480"/>
                  </a:lnTo>
                  <a:lnTo>
                    <a:pt x="1912" y="3475"/>
                  </a:lnTo>
                  <a:lnTo>
                    <a:pt x="1919" y="3470"/>
                  </a:lnTo>
                  <a:lnTo>
                    <a:pt x="1928" y="3463"/>
                  </a:lnTo>
                  <a:lnTo>
                    <a:pt x="1938" y="3460"/>
                  </a:lnTo>
                  <a:lnTo>
                    <a:pt x="1943" y="3449"/>
                  </a:lnTo>
                  <a:lnTo>
                    <a:pt x="1948" y="3439"/>
                  </a:lnTo>
                  <a:lnTo>
                    <a:pt x="1955" y="3431"/>
                  </a:lnTo>
                  <a:lnTo>
                    <a:pt x="1960" y="3427"/>
                  </a:lnTo>
                  <a:lnTo>
                    <a:pt x="1965" y="3425"/>
                  </a:lnTo>
                  <a:lnTo>
                    <a:pt x="1965" y="3420"/>
                  </a:lnTo>
                  <a:lnTo>
                    <a:pt x="1967" y="3417"/>
                  </a:lnTo>
                  <a:lnTo>
                    <a:pt x="1969" y="3413"/>
                  </a:lnTo>
                  <a:lnTo>
                    <a:pt x="1972" y="3412"/>
                  </a:lnTo>
                  <a:lnTo>
                    <a:pt x="1970" y="3402"/>
                  </a:lnTo>
                  <a:lnTo>
                    <a:pt x="1972" y="3395"/>
                  </a:lnTo>
                  <a:lnTo>
                    <a:pt x="1974" y="3388"/>
                  </a:lnTo>
                  <a:lnTo>
                    <a:pt x="1977" y="3383"/>
                  </a:lnTo>
                  <a:lnTo>
                    <a:pt x="1982" y="3371"/>
                  </a:lnTo>
                  <a:lnTo>
                    <a:pt x="1984" y="3364"/>
                  </a:lnTo>
                  <a:lnTo>
                    <a:pt x="1986" y="3357"/>
                  </a:lnTo>
                  <a:lnTo>
                    <a:pt x="1996" y="3350"/>
                  </a:lnTo>
                  <a:lnTo>
                    <a:pt x="2004" y="3342"/>
                  </a:lnTo>
                  <a:lnTo>
                    <a:pt x="2013" y="3333"/>
                  </a:lnTo>
                  <a:lnTo>
                    <a:pt x="2020" y="3323"/>
                  </a:lnTo>
                  <a:lnTo>
                    <a:pt x="2025" y="3320"/>
                  </a:lnTo>
                  <a:lnTo>
                    <a:pt x="2030" y="3316"/>
                  </a:lnTo>
                  <a:lnTo>
                    <a:pt x="2033" y="3311"/>
                  </a:lnTo>
                  <a:lnTo>
                    <a:pt x="2040" y="3309"/>
                  </a:lnTo>
                  <a:lnTo>
                    <a:pt x="2042" y="3304"/>
                  </a:lnTo>
                  <a:lnTo>
                    <a:pt x="2045" y="3303"/>
                  </a:lnTo>
                  <a:lnTo>
                    <a:pt x="2054" y="3299"/>
                  </a:lnTo>
                  <a:lnTo>
                    <a:pt x="2062" y="3296"/>
                  </a:lnTo>
                  <a:lnTo>
                    <a:pt x="2066" y="3294"/>
                  </a:lnTo>
                  <a:lnTo>
                    <a:pt x="2068" y="3289"/>
                  </a:lnTo>
                  <a:lnTo>
                    <a:pt x="2071" y="3291"/>
                  </a:lnTo>
                  <a:lnTo>
                    <a:pt x="2074" y="3292"/>
                  </a:lnTo>
                  <a:lnTo>
                    <a:pt x="2076" y="3296"/>
                  </a:lnTo>
                  <a:lnTo>
                    <a:pt x="2081" y="3296"/>
                  </a:lnTo>
                  <a:lnTo>
                    <a:pt x="2086" y="3294"/>
                  </a:lnTo>
                  <a:lnTo>
                    <a:pt x="2093" y="3291"/>
                  </a:lnTo>
                  <a:lnTo>
                    <a:pt x="2102" y="3287"/>
                  </a:lnTo>
                  <a:lnTo>
                    <a:pt x="2109" y="3287"/>
                  </a:lnTo>
                  <a:lnTo>
                    <a:pt x="2115" y="3289"/>
                  </a:lnTo>
                  <a:lnTo>
                    <a:pt x="2120" y="3286"/>
                  </a:lnTo>
                  <a:lnTo>
                    <a:pt x="2126" y="3282"/>
                  </a:lnTo>
                  <a:lnTo>
                    <a:pt x="2127" y="3277"/>
                  </a:lnTo>
                  <a:lnTo>
                    <a:pt x="2129" y="3269"/>
                  </a:lnTo>
                  <a:lnTo>
                    <a:pt x="2138" y="3263"/>
                  </a:lnTo>
                  <a:lnTo>
                    <a:pt x="2141" y="3260"/>
                  </a:lnTo>
                  <a:lnTo>
                    <a:pt x="2143" y="3255"/>
                  </a:lnTo>
                  <a:lnTo>
                    <a:pt x="2150" y="3255"/>
                  </a:lnTo>
                  <a:lnTo>
                    <a:pt x="2156" y="3255"/>
                  </a:lnTo>
                  <a:lnTo>
                    <a:pt x="2161" y="3253"/>
                  </a:lnTo>
                  <a:lnTo>
                    <a:pt x="2163" y="3248"/>
                  </a:lnTo>
                  <a:lnTo>
                    <a:pt x="2168" y="3248"/>
                  </a:lnTo>
                  <a:lnTo>
                    <a:pt x="2173" y="3248"/>
                  </a:lnTo>
                  <a:lnTo>
                    <a:pt x="2179" y="3248"/>
                  </a:lnTo>
                  <a:lnTo>
                    <a:pt x="2184" y="3248"/>
                  </a:lnTo>
                  <a:lnTo>
                    <a:pt x="2189" y="3251"/>
                  </a:lnTo>
                  <a:lnTo>
                    <a:pt x="2190" y="3253"/>
                  </a:lnTo>
                  <a:lnTo>
                    <a:pt x="2190" y="3255"/>
                  </a:lnTo>
                  <a:lnTo>
                    <a:pt x="2197" y="3253"/>
                  </a:lnTo>
                  <a:lnTo>
                    <a:pt x="2204" y="3251"/>
                  </a:lnTo>
                  <a:lnTo>
                    <a:pt x="2209" y="3248"/>
                  </a:lnTo>
                  <a:lnTo>
                    <a:pt x="2218" y="3248"/>
                  </a:lnTo>
                  <a:lnTo>
                    <a:pt x="2218" y="3257"/>
                  </a:lnTo>
                  <a:lnTo>
                    <a:pt x="2221" y="3262"/>
                  </a:lnTo>
                  <a:lnTo>
                    <a:pt x="2226" y="3265"/>
                  </a:lnTo>
                  <a:lnTo>
                    <a:pt x="2231" y="3269"/>
                  </a:lnTo>
                  <a:lnTo>
                    <a:pt x="2242" y="3270"/>
                  </a:lnTo>
                  <a:lnTo>
                    <a:pt x="2248" y="3270"/>
                  </a:lnTo>
                  <a:lnTo>
                    <a:pt x="2264" y="3267"/>
                  </a:lnTo>
                  <a:lnTo>
                    <a:pt x="2277" y="3263"/>
                  </a:lnTo>
                  <a:lnTo>
                    <a:pt x="2293" y="3262"/>
                  </a:lnTo>
                  <a:lnTo>
                    <a:pt x="2298" y="3263"/>
                  </a:lnTo>
                  <a:lnTo>
                    <a:pt x="2300" y="3265"/>
                  </a:lnTo>
                  <a:lnTo>
                    <a:pt x="2300" y="3269"/>
                  </a:lnTo>
                  <a:lnTo>
                    <a:pt x="2305" y="3270"/>
                  </a:lnTo>
                  <a:lnTo>
                    <a:pt x="2306" y="3272"/>
                  </a:lnTo>
                  <a:lnTo>
                    <a:pt x="2306" y="3275"/>
                  </a:lnTo>
                  <a:lnTo>
                    <a:pt x="2306" y="3282"/>
                  </a:lnTo>
                  <a:lnTo>
                    <a:pt x="2325" y="3277"/>
                  </a:lnTo>
                  <a:lnTo>
                    <a:pt x="2344" y="3272"/>
                  </a:lnTo>
                  <a:lnTo>
                    <a:pt x="2364" y="3269"/>
                  </a:lnTo>
                  <a:lnTo>
                    <a:pt x="2375" y="3267"/>
                  </a:lnTo>
                  <a:lnTo>
                    <a:pt x="2388" y="3269"/>
                  </a:lnTo>
                  <a:lnTo>
                    <a:pt x="2392" y="3269"/>
                  </a:lnTo>
                  <a:lnTo>
                    <a:pt x="2395" y="3265"/>
                  </a:lnTo>
                  <a:lnTo>
                    <a:pt x="2400" y="3260"/>
                  </a:lnTo>
                  <a:lnTo>
                    <a:pt x="2402" y="3257"/>
                  </a:lnTo>
                  <a:lnTo>
                    <a:pt x="2405" y="3255"/>
                  </a:lnTo>
                  <a:lnTo>
                    <a:pt x="2409" y="3255"/>
                  </a:lnTo>
                  <a:lnTo>
                    <a:pt x="2416" y="3255"/>
                  </a:lnTo>
                  <a:lnTo>
                    <a:pt x="2412" y="3240"/>
                  </a:lnTo>
                  <a:lnTo>
                    <a:pt x="2409" y="3221"/>
                  </a:lnTo>
                  <a:lnTo>
                    <a:pt x="2409" y="3211"/>
                  </a:lnTo>
                  <a:lnTo>
                    <a:pt x="2409" y="3200"/>
                  </a:lnTo>
                  <a:lnTo>
                    <a:pt x="2407" y="3197"/>
                  </a:lnTo>
                  <a:lnTo>
                    <a:pt x="2405" y="3194"/>
                  </a:lnTo>
                  <a:lnTo>
                    <a:pt x="2402" y="3192"/>
                  </a:lnTo>
                  <a:lnTo>
                    <a:pt x="2402" y="3187"/>
                  </a:lnTo>
                  <a:lnTo>
                    <a:pt x="2398" y="3188"/>
                  </a:lnTo>
                  <a:lnTo>
                    <a:pt x="2397" y="3192"/>
                  </a:lnTo>
                  <a:lnTo>
                    <a:pt x="2395" y="3200"/>
                  </a:lnTo>
                  <a:lnTo>
                    <a:pt x="2392" y="3202"/>
                  </a:lnTo>
                  <a:lnTo>
                    <a:pt x="2390" y="3204"/>
                  </a:lnTo>
                  <a:lnTo>
                    <a:pt x="2392" y="3207"/>
                  </a:lnTo>
                  <a:lnTo>
                    <a:pt x="2395" y="3207"/>
                  </a:lnTo>
                  <a:lnTo>
                    <a:pt x="2392" y="3212"/>
                  </a:lnTo>
                  <a:lnTo>
                    <a:pt x="2390" y="3219"/>
                  </a:lnTo>
                  <a:lnTo>
                    <a:pt x="2388" y="3226"/>
                  </a:lnTo>
                  <a:lnTo>
                    <a:pt x="2388" y="3234"/>
                  </a:lnTo>
                  <a:lnTo>
                    <a:pt x="2381" y="3231"/>
                  </a:lnTo>
                  <a:lnTo>
                    <a:pt x="2376" y="3226"/>
                  </a:lnTo>
                  <a:lnTo>
                    <a:pt x="2371" y="3221"/>
                  </a:lnTo>
                  <a:lnTo>
                    <a:pt x="2368" y="3214"/>
                  </a:lnTo>
                  <a:lnTo>
                    <a:pt x="2368" y="3197"/>
                  </a:lnTo>
                  <a:lnTo>
                    <a:pt x="2370" y="3190"/>
                  </a:lnTo>
                  <a:lnTo>
                    <a:pt x="2371" y="3188"/>
                  </a:lnTo>
                  <a:lnTo>
                    <a:pt x="2375" y="3187"/>
                  </a:lnTo>
                  <a:lnTo>
                    <a:pt x="2378" y="3182"/>
                  </a:lnTo>
                  <a:lnTo>
                    <a:pt x="2381" y="3176"/>
                  </a:lnTo>
                  <a:lnTo>
                    <a:pt x="2385" y="3173"/>
                  </a:lnTo>
                  <a:lnTo>
                    <a:pt x="2388" y="3166"/>
                  </a:lnTo>
                  <a:lnTo>
                    <a:pt x="2388" y="3159"/>
                  </a:lnTo>
                  <a:lnTo>
                    <a:pt x="2392" y="3153"/>
                  </a:lnTo>
                  <a:lnTo>
                    <a:pt x="2395" y="3147"/>
                  </a:lnTo>
                  <a:lnTo>
                    <a:pt x="2395" y="3139"/>
                  </a:lnTo>
                  <a:lnTo>
                    <a:pt x="2402" y="3139"/>
                  </a:lnTo>
                  <a:lnTo>
                    <a:pt x="2404" y="3134"/>
                  </a:lnTo>
                  <a:lnTo>
                    <a:pt x="2405" y="3132"/>
                  </a:lnTo>
                  <a:lnTo>
                    <a:pt x="2409" y="3132"/>
                  </a:lnTo>
                  <a:lnTo>
                    <a:pt x="2409" y="3125"/>
                  </a:lnTo>
                  <a:lnTo>
                    <a:pt x="2416" y="3125"/>
                  </a:lnTo>
                  <a:lnTo>
                    <a:pt x="2422" y="3124"/>
                  </a:lnTo>
                  <a:lnTo>
                    <a:pt x="2431" y="3117"/>
                  </a:lnTo>
                  <a:lnTo>
                    <a:pt x="2439" y="3110"/>
                  </a:lnTo>
                  <a:lnTo>
                    <a:pt x="2450" y="3105"/>
                  </a:lnTo>
                  <a:lnTo>
                    <a:pt x="2453" y="3091"/>
                  </a:lnTo>
                  <a:lnTo>
                    <a:pt x="2456" y="3074"/>
                  </a:lnTo>
                  <a:lnTo>
                    <a:pt x="2456" y="3055"/>
                  </a:lnTo>
                  <a:lnTo>
                    <a:pt x="2456" y="3037"/>
                  </a:lnTo>
                  <a:lnTo>
                    <a:pt x="2460" y="3035"/>
                  </a:lnTo>
                  <a:lnTo>
                    <a:pt x="2462" y="3031"/>
                  </a:lnTo>
                  <a:lnTo>
                    <a:pt x="2463" y="3023"/>
                  </a:lnTo>
                  <a:lnTo>
                    <a:pt x="2474" y="3018"/>
                  </a:lnTo>
                  <a:lnTo>
                    <a:pt x="2487" y="3013"/>
                  </a:lnTo>
                  <a:lnTo>
                    <a:pt x="2499" y="3008"/>
                  </a:lnTo>
                  <a:lnTo>
                    <a:pt x="2511" y="3002"/>
                  </a:lnTo>
                  <a:lnTo>
                    <a:pt x="2509" y="2994"/>
                  </a:lnTo>
                  <a:lnTo>
                    <a:pt x="2511" y="2987"/>
                  </a:lnTo>
                  <a:lnTo>
                    <a:pt x="2514" y="2975"/>
                  </a:lnTo>
                  <a:lnTo>
                    <a:pt x="2518" y="2963"/>
                  </a:lnTo>
                  <a:lnTo>
                    <a:pt x="2518" y="2956"/>
                  </a:lnTo>
                  <a:lnTo>
                    <a:pt x="2518" y="2948"/>
                  </a:lnTo>
                  <a:lnTo>
                    <a:pt x="2525" y="2944"/>
                  </a:lnTo>
                  <a:lnTo>
                    <a:pt x="2531" y="2941"/>
                  </a:lnTo>
                  <a:lnTo>
                    <a:pt x="2542" y="2941"/>
                  </a:lnTo>
                  <a:lnTo>
                    <a:pt x="2552" y="2941"/>
                  </a:lnTo>
                  <a:lnTo>
                    <a:pt x="2555" y="2939"/>
                  </a:lnTo>
                  <a:lnTo>
                    <a:pt x="2557" y="2936"/>
                  </a:lnTo>
                  <a:lnTo>
                    <a:pt x="2559" y="2927"/>
                  </a:lnTo>
                  <a:lnTo>
                    <a:pt x="2572" y="2927"/>
                  </a:lnTo>
                  <a:lnTo>
                    <a:pt x="2578" y="2919"/>
                  </a:lnTo>
                  <a:lnTo>
                    <a:pt x="2579" y="2914"/>
                  </a:lnTo>
                  <a:lnTo>
                    <a:pt x="2579" y="2907"/>
                  </a:lnTo>
                  <a:lnTo>
                    <a:pt x="2588" y="2905"/>
                  </a:lnTo>
                  <a:lnTo>
                    <a:pt x="2596" y="2903"/>
                  </a:lnTo>
                  <a:lnTo>
                    <a:pt x="2601" y="2898"/>
                  </a:lnTo>
                  <a:lnTo>
                    <a:pt x="2607" y="2893"/>
                  </a:lnTo>
                  <a:lnTo>
                    <a:pt x="2617" y="2893"/>
                  </a:lnTo>
                  <a:lnTo>
                    <a:pt x="2627" y="2893"/>
                  </a:lnTo>
                  <a:lnTo>
                    <a:pt x="2634" y="2890"/>
                  </a:lnTo>
                  <a:lnTo>
                    <a:pt x="2641" y="2886"/>
                  </a:lnTo>
                  <a:lnTo>
                    <a:pt x="2649" y="2886"/>
                  </a:lnTo>
                  <a:lnTo>
                    <a:pt x="2656" y="2888"/>
                  </a:lnTo>
                  <a:lnTo>
                    <a:pt x="2661" y="2891"/>
                  </a:lnTo>
                  <a:lnTo>
                    <a:pt x="2668" y="2893"/>
                  </a:lnTo>
                  <a:lnTo>
                    <a:pt x="2682" y="2886"/>
                  </a:lnTo>
                  <a:lnTo>
                    <a:pt x="2695" y="2880"/>
                  </a:lnTo>
                  <a:lnTo>
                    <a:pt x="2697" y="2878"/>
                  </a:lnTo>
                  <a:lnTo>
                    <a:pt x="2699" y="2876"/>
                  </a:lnTo>
                  <a:lnTo>
                    <a:pt x="2702" y="2873"/>
                  </a:lnTo>
                  <a:lnTo>
                    <a:pt x="2704" y="2868"/>
                  </a:lnTo>
                  <a:lnTo>
                    <a:pt x="2706" y="2866"/>
                  </a:lnTo>
                  <a:lnTo>
                    <a:pt x="2709" y="2866"/>
                  </a:lnTo>
                  <a:lnTo>
                    <a:pt x="2709" y="2845"/>
                  </a:lnTo>
                  <a:lnTo>
                    <a:pt x="2736" y="2845"/>
                  </a:lnTo>
                  <a:lnTo>
                    <a:pt x="2738" y="2840"/>
                  </a:lnTo>
                  <a:lnTo>
                    <a:pt x="2740" y="2839"/>
                  </a:lnTo>
                  <a:lnTo>
                    <a:pt x="2743" y="2839"/>
                  </a:lnTo>
                  <a:lnTo>
                    <a:pt x="2745" y="2835"/>
                  </a:lnTo>
                  <a:lnTo>
                    <a:pt x="2747" y="2833"/>
                  </a:lnTo>
                  <a:lnTo>
                    <a:pt x="2753" y="2832"/>
                  </a:lnTo>
                  <a:lnTo>
                    <a:pt x="2770" y="2832"/>
                  </a:lnTo>
                  <a:lnTo>
                    <a:pt x="2772" y="2830"/>
                  </a:lnTo>
                  <a:lnTo>
                    <a:pt x="2774" y="2828"/>
                  </a:lnTo>
                  <a:lnTo>
                    <a:pt x="2777" y="2825"/>
                  </a:lnTo>
                  <a:lnTo>
                    <a:pt x="2779" y="2820"/>
                  </a:lnTo>
                  <a:lnTo>
                    <a:pt x="2781" y="2818"/>
                  </a:lnTo>
                  <a:lnTo>
                    <a:pt x="2784" y="2818"/>
                  </a:lnTo>
                  <a:lnTo>
                    <a:pt x="2787" y="2816"/>
                  </a:lnTo>
                  <a:lnTo>
                    <a:pt x="2791" y="2815"/>
                  </a:lnTo>
                  <a:lnTo>
                    <a:pt x="2793" y="2813"/>
                  </a:lnTo>
                  <a:lnTo>
                    <a:pt x="2798" y="2811"/>
                  </a:lnTo>
                  <a:lnTo>
                    <a:pt x="2798" y="2805"/>
                  </a:lnTo>
                  <a:lnTo>
                    <a:pt x="2798" y="2799"/>
                  </a:lnTo>
                  <a:lnTo>
                    <a:pt x="2794" y="2791"/>
                  </a:lnTo>
                  <a:lnTo>
                    <a:pt x="2791" y="2782"/>
                  </a:lnTo>
                  <a:lnTo>
                    <a:pt x="2789" y="2777"/>
                  </a:lnTo>
                  <a:lnTo>
                    <a:pt x="2791" y="2770"/>
                  </a:lnTo>
                  <a:lnTo>
                    <a:pt x="2786" y="2769"/>
                  </a:lnTo>
                  <a:lnTo>
                    <a:pt x="2784" y="2767"/>
                  </a:lnTo>
                  <a:lnTo>
                    <a:pt x="2784" y="2764"/>
                  </a:lnTo>
                  <a:lnTo>
                    <a:pt x="2779" y="2755"/>
                  </a:lnTo>
                  <a:lnTo>
                    <a:pt x="2776" y="2752"/>
                  </a:lnTo>
                  <a:lnTo>
                    <a:pt x="2770" y="2750"/>
                  </a:lnTo>
                  <a:lnTo>
                    <a:pt x="2765" y="2748"/>
                  </a:lnTo>
                  <a:lnTo>
                    <a:pt x="2764" y="2747"/>
                  </a:lnTo>
                  <a:lnTo>
                    <a:pt x="2764" y="2743"/>
                  </a:lnTo>
                  <a:lnTo>
                    <a:pt x="2753" y="2736"/>
                  </a:lnTo>
                  <a:lnTo>
                    <a:pt x="2743" y="2729"/>
                  </a:lnTo>
                  <a:lnTo>
                    <a:pt x="2738" y="2726"/>
                  </a:lnTo>
                  <a:lnTo>
                    <a:pt x="2731" y="2724"/>
                  </a:lnTo>
                  <a:lnTo>
                    <a:pt x="2724" y="2723"/>
                  </a:lnTo>
                  <a:lnTo>
                    <a:pt x="2716" y="2723"/>
                  </a:lnTo>
                  <a:lnTo>
                    <a:pt x="2714" y="2716"/>
                  </a:lnTo>
                  <a:lnTo>
                    <a:pt x="2711" y="2711"/>
                  </a:lnTo>
                  <a:lnTo>
                    <a:pt x="2704" y="2701"/>
                  </a:lnTo>
                  <a:lnTo>
                    <a:pt x="2695" y="2692"/>
                  </a:lnTo>
                  <a:lnTo>
                    <a:pt x="2689" y="2682"/>
                  </a:lnTo>
                  <a:lnTo>
                    <a:pt x="2683" y="2680"/>
                  </a:lnTo>
                  <a:lnTo>
                    <a:pt x="2682" y="2678"/>
                  </a:lnTo>
                  <a:lnTo>
                    <a:pt x="2682" y="2675"/>
                  </a:lnTo>
                  <a:lnTo>
                    <a:pt x="2682" y="2668"/>
                  </a:lnTo>
                  <a:lnTo>
                    <a:pt x="2677" y="2666"/>
                  </a:lnTo>
                  <a:lnTo>
                    <a:pt x="2675" y="2665"/>
                  </a:lnTo>
                  <a:lnTo>
                    <a:pt x="2675" y="2661"/>
                  </a:lnTo>
                  <a:lnTo>
                    <a:pt x="2670" y="2615"/>
                  </a:lnTo>
                  <a:lnTo>
                    <a:pt x="2666" y="2593"/>
                  </a:lnTo>
                  <a:lnTo>
                    <a:pt x="2668" y="2566"/>
                  </a:lnTo>
                  <a:lnTo>
                    <a:pt x="2663" y="2564"/>
                  </a:lnTo>
                  <a:lnTo>
                    <a:pt x="2661" y="2562"/>
                  </a:lnTo>
                  <a:lnTo>
                    <a:pt x="2661" y="2559"/>
                  </a:lnTo>
                  <a:lnTo>
                    <a:pt x="2661" y="2552"/>
                  </a:lnTo>
                  <a:lnTo>
                    <a:pt x="2661" y="2545"/>
                  </a:lnTo>
                  <a:lnTo>
                    <a:pt x="2661" y="2539"/>
                  </a:lnTo>
                  <a:lnTo>
                    <a:pt x="2661" y="2532"/>
                  </a:lnTo>
                  <a:lnTo>
                    <a:pt x="2660" y="2528"/>
                  </a:lnTo>
                  <a:lnTo>
                    <a:pt x="2658" y="2525"/>
                  </a:lnTo>
                  <a:lnTo>
                    <a:pt x="2656" y="2521"/>
                  </a:lnTo>
                  <a:lnTo>
                    <a:pt x="2654" y="2518"/>
                  </a:lnTo>
                  <a:lnTo>
                    <a:pt x="2654" y="2513"/>
                  </a:lnTo>
                  <a:lnTo>
                    <a:pt x="2654" y="2508"/>
                  </a:lnTo>
                  <a:lnTo>
                    <a:pt x="2654" y="2503"/>
                  </a:lnTo>
                  <a:lnTo>
                    <a:pt x="2654" y="2498"/>
                  </a:lnTo>
                  <a:lnTo>
                    <a:pt x="2653" y="2496"/>
                  </a:lnTo>
                  <a:lnTo>
                    <a:pt x="2651" y="2496"/>
                  </a:lnTo>
                  <a:lnTo>
                    <a:pt x="2649" y="2494"/>
                  </a:lnTo>
                  <a:lnTo>
                    <a:pt x="2648" y="2491"/>
                  </a:lnTo>
                  <a:lnTo>
                    <a:pt x="2648" y="2479"/>
                  </a:lnTo>
                  <a:lnTo>
                    <a:pt x="2649" y="2463"/>
                  </a:lnTo>
                  <a:lnTo>
                    <a:pt x="2653" y="2446"/>
                  </a:lnTo>
                  <a:lnTo>
                    <a:pt x="2654" y="2429"/>
                  </a:lnTo>
                  <a:lnTo>
                    <a:pt x="2660" y="2424"/>
                  </a:lnTo>
                  <a:lnTo>
                    <a:pt x="2665" y="2419"/>
                  </a:lnTo>
                  <a:lnTo>
                    <a:pt x="2666" y="2410"/>
                  </a:lnTo>
                  <a:lnTo>
                    <a:pt x="2668" y="2402"/>
                  </a:lnTo>
                  <a:lnTo>
                    <a:pt x="2675" y="2404"/>
                  </a:lnTo>
                  <a:lnTo>
                    <a:pt x="2678" y="2402"/>
                  </a:lnTo>
                  <a:lnTo>
                    <a:pt x="2680" y="2398"/>
                  </a:lnTo>
                  <a:lnTo>
                    <a:pt x="2682" y="2395"/>
                  </a:lnTo>
                  <a:lnTo>
                    <a:pt x="2683" y="2392"/>
                  </a:lnTo>
                  <a:lnTo>
                    <a:pt x="2685" y="2388"/>
                  </a:lnTo>
                  <a:lnTo>
                    <a:pt x="2689" y="2387"/>
                  </a:lnTo>
                  <a:lnTo>
                    <a:pt x="2695" y="2388"/>
                  </a:lnTo>
                  <a:lnTo>
                    <a:pt x="2697" y="2385"/>
                  </a:lnTo>
                  <a:lnTo>
                    <a:pt x="2699" y="2381"/>
                  </a:lnTo>
                  <a:lnTo>
                    <a:pt x="2701" y="2380"/>
                  </a:lnTo>
                  <a:lnTo>
                    <a:pt x="2702" y="2375"/>
                  </a:lnTo>
                  <a:lnTo>
                    <a:pt x="2702" y="2369"/>
                  </a:lnTo>
                  <a:lnTo>
                    <a:pt x="2704" y="2366"/>
                  </a:lnTo>
                  <a:lnTo>
                    <a:pt x="2706" y="2363"/>
                  </a:lnTo>
                  <a:lnTo>
                    <a:pt x="2709" y="2361"/>
                  </a:lnTo>
                  <a:lnTo>
                    <a:pt x="2712" y="2354"/>
                  </a:lnTo>
                  <a:lnTo>
                    <a:pt x="2718" y="2349"/>
                  </a:lnTo>
                  <a:lnTo>
                    <a:pt x="2723" y="2344"/>
                  </a:lnTo>
                  <a:lnTo>
                    <a:pt x="2730" y="2340"/>
                  </a:lnTo>
                  <a:lnTo>
                    <a:pt x="2731" y="2327"/>
                  </a:lnTo>
                  <a:lnTo>
                    <a:pt x="2736" y="2317"/>
                  </a:lnTo>
                  <a:lnTo>
                    <a:pt x="2740" y="2306"/>
                  </a:lnTo>
                  <a:lnTo>
                    <a:pt x="2743" y="2293"/>
                  </a:lnTo>
                  <a:lnTo>
                    <a:pt x="2750" y="2293"/>
                  </a:lnTo>
                  <a:lnTo>
                    <a:pt x="2755" y="2289"/>
                  </a:lnTo>
                  <a:lnTo>
                    <a:pt x="2760" y="2288"/>
                  </a:lnTo>
                  <a:lnTo>
                    <a:pt x="2764" y="2284"/>
                  </a:lnTo>
                  <a:lnTo>
                    <a:pt x="2770" y="2274"/>
                  </a:lnTo>
                  <a:lnTo>
                    <a:pt x="2777" y="2265"/>
                  </a:lnTo>
                  <a:lnTo>
                    <a:pt x="2779" y="2264"/>
                  </a:lnTo>
                  <a:lnTo>
                    <a:pt x="2781" y="2262"/>
                  </a:lnTo>
                  <a:lnTo>
                    <a:pt x="2784" y="2259"/>
                  </a:lnTo>
                  <a:lnTo>
                    <a:pt x="2786" y="2254"/>
                  </a:lnTo>
                  <a:lnTo>
                    <a:pt x="2787" y="2252"/>
                  </a:lnTo>
                  <a:lnTo>
                    <a:pt x="2791" y="2252"/>
                  </a:lnTo>
                  <a:lnTo>
                    <a:pt x="2793" y="2248"/>
                  </a:lnTo>
                  <a:lnTo>
                    <a:pt x="2794" y="2245"/>
                  </a:lnTo>
                  <a:lnTo>
                    <a:pt x="2796" y="2242"/>
                  </a:lnTo>
                  <a:lnTo>
                    <a:pt x="2798" y="2238"/>
                  </a:lnTo>
                  <a:lnTo>
                    <a:pt x="2805" y="2235"/>
                  </a:lnTo>
                  <a:lnTo>
                    <a:pt x="2808" y="2233"/>
                  </a:lnTo>
                  <a:lnTo>
                    <a:pt x="2811" y="2231"/>
                  </a:lnTo>
                  <a:lnTo>
                    <a:pt x="2811" y="2228"/>
                  </a:lnTo>
                  <a:lnTo>
                    <a:pt x="2811" y="2225"/>
                  </a:lnTo>
                  <a:lnTo>
                    <a:pt x="2811" y="2221"/>
                  </a:lnTo>
                  <a:lnTo>
                    <a:pt x="2811" y="2218"/>
                  </a:lnTo>
                  <a:lnTo>
                    <a:pt x="2820" y="2213"/>
                  </a:lnTo>
                  <a:lnTo>
                    <a:pt x="2823" y="2209"/>
                  </a:lnTo>
                  <a:lnTo>
                    <a:pt x="2825" y="2204"/>
                  </a:lnTo>
                  <a:lnTo>
                    <a:pt x="2827" y="2202"/>
                  </a:lnTo>
                  <a:lnTo>
                    <a:pt x="2828" y="2201"/>
                  </a:lnTo>
                  <a:lnTo>
                    <a:pt x="2832" y="2197"/>
                  </a:lnTo>
                  <a:lnTo>
                    <a:pt x="2834" y="2192"/>
                  </a:lnTo>
                  <a:lnTo>
                    <a:pt x="2835" y="2190"/>
                  </a:lnTo>
                  <a:lnTo>
                    <a:pt x="2839" y="2190"/>
                  </a:lnTo>
                  <a:lnTo>
                    <a:pt x="2844" y="2182"/>
                  </a:lnTo>
                  <a:lnTo>
                    <a:pt x="2845" y="2177"/>
                  </a:lnTo>
                  <a:lnTo>
                    <a:pt x="2845" y="2170"/>
                  </a:lnTo>
                  <a:lnTo>
                    <a:pt x="2861" y="2163"/>
                  </a:lnTo>
                  <a:lnTo>
                    <a:pt x="2873" y="2153"/>
                  </a:lnTo>
                  <a:lnTo>
                    <a:pt x="2885" y="2143"/>
                  </a:lnTo>
                  <a:lnTo>
                    <a:pt x="2893" y="2129"/>
                  </a:lnTo>
                  <a:lnTo>
                    <a:pt x="2898" y="2129"/>
                  </a:lnTo>
                  <a:lnTo>
                    <a:pt x="2903" y="2127"/>
                  </a:lnTo>
                  <a:lnTo>
                    <a:pt x="2907" y="2126"/>
                  </a:lnTo>
                  <a:lnTo>
                    <a:pt x="2910" y="2122"/>
                  </a:lnTo>
                  <a:lnTo>
                    <a:pt x="2915" y="2115"/>
                  </a:lnTo>
                  <a:lnTo>
                    <a:pt x="2920" y="2109"/>
                  </a:lnTo>
                  <a:lnTo>
                    <a:pt x="2934" y="2102"/>
                  </a:lnTo>
                  <a:lnTo>
                    <a:pt x="2948" y="2095"/>
                  </a:lnTo>
                  <a:lnTo>
                    <a:pt x="2951" y="2086"/>
                  </a:lnTo>
                  <a:lnTo>
                    <a:pt x="2955" y="2078"/>
                  </a:lnTo>
                  <a:lnTo>
                    <a:pt x="2960" y="2071"/>
                  </a:lnTo>
                  <a:lnTo>
                    <a:pt x="2963" y="2069"/>
                  </a:lnTo>
                  <a:lnTo>
                    <a:pt x="2968" y="2068"/>
                  </a:lnTo>
                  <a:lnTo>
                    <a:pt x="2968" y="2064"/>
                  </a:lnTo>
                  <a:lnTo>
                    <a:pt x="2972" y="2061"/>
                  </a:lnTo>
                  <a:lnTo>
                    <a:pt x="2977" y="2056"/>
                  </a:lnTo>
                  <a:lnTo>
                    <a:pt x="2980" y="2054"/>
                  </a:lnTo>
                  <a:lnTo>
                    <a:pt x="2982" y="2051"/>
                  </a:lnTo>
                  <a:lnTo>
                    <a:pt x="2982" y="2047"/>
                  </a:lnTo>
                  <a:lnTo>
                    <a:pt x="2982" y="2040"/>
                  </a:lnTo>
                  <a:lnTo>
                    <a:pt x="2990" y="2035"/>
                  </a:lnTo>
                  <a:lnTo>
                    <a:pt x="2994" y="2032"/>
                  </a:lnTo>
                  <a:lnTo>
                    <a:pt x="2996" y="2027"/>
                  </a:lnTo>
                  <a:lnTo>
                    <a:pt x="3002" y="2027"/>
                  </a:lnTo>
                  <a:lnTo>
                    <a:pt x="3006" y="2023"/>
                  </a:lnTo>
                  <a:lnTo>
                    <a:pt x="3007" y="2020"/>
                  </a:lnTo>
                  <a:lnTo>
                    <a:pt x="3009" y="2013"/>
                  </a:lnTo>
                  <a:lnTo>
                    <a:pt x="3016" y="2011"/>
                  </a:lnTo>
                  <a:lnTo>
                    <a:pt x="3023" y="2011"/>
                  </a:lnTo>
                  <a:lnTo>
                    <a:pt x="3031" y="2015"/>
                  </a:lnTo>
                  <a:lnTo>
                    <a:pt x="3040" y="2018"/>
                  </a:lnTo>
                  <a:lnTo>
                    <a:pt x="3045" y="2020"/>
                  </a:lnTo>
                  <a:lnTo>
                    <a:pt x="3050" y="2020"/>
                  </a:lnTo>
                  <a:lnTo>
                    <a:pt x="3057" y="2017"/>
                  </a:lnTo>
                  <a:lnTo>
                    <a:pt x="3064" y="2013"/>
                  </a:lnTo>
                  <a:lnTo>
                    <a:pt x="3067" y="2013"/>
                  </a:lnTo>
                  <a:lnTo>
                    <a:pt x="3071" y="2013"/>
                  </a:lnTo>
                  <a:lnTo>
                    <a:pt x="3072" y="2010"/>
                  </a:lnTo>
                  <a:lnTo>
                    <a:pt x="3077" y="2003"/>
                  </a:lnTo>
                  <a:lnTo>
                    <a:pt x="3081" y="2001"/>
                  </a:lnTo>
                  <a:lnTo>
                    <a:pt x="3086" y="1998"/>
                  </a:lnTo>
                  <a:lnTo>
                    <a:pt x="3091" y="1998"/>
                  </a:lnTo>
                  <a:lnTo>
                    <a:pt x="3098" y="1999"/>
                  </a:lnTo>
                  <a:lnTo>
                    <a:pt x="3101" y="1994"/>
                  </a:lnTo>
                  <a:lnTo>
                    <a:pt x="3105" y="1989"/>
                  </a:lnTo>
                  <a:lnTo>
                    <a:pt x="3115" y="1982"/>
                  </a:lnTo>
                  <a:lnTo>
                    <a:pt x="3122" y="1981"/>
                  </a:lnTo>
                  <a:lnTo>
                    <a:pt x="3125" y="1977"/>
                  </a:lnTo>
                  <a:lnTo>
                    <a:pt x="3130" y="1972"/>
                  </a:lnTo>
                  <a:lnTo>
                    <a:pt x="3132" y="1965"/>
                  </a:lnTo>
                  <a:lnTo>
                    <a:pt x="3132" y="1957"/>
                  </a:lnTo>
                  <a:lnTo>
                    <a:pt x="3130" y="1952"/>
                  </a:lnTo>
                  <a:lnTo>
                    <a:pt x="3125" y="1948"/>
                  </a:lnTo>
                  <a:lnTo>
                    <a:pt x="3120" y="1947"/>
                  </a:lnTo>
                  <a:lnTo>
                    <a:pt x="3108" y="1943"/>
                  </a:lnTo>
                  <a:lnTo>
                    <a:pt x="3103" y="1941"/>
                  </a:lnTo>
                  <a:lnTo>
                    <a:pt x="3098" y="1938"/>
                  </a:lnTo>
                  <a:lnTo>
                    <a:pt x="3101" y="1931"/>
                  </a:lnTo>
                  <a:lnTo>
                    <a:pt x="3105" y="1924"/>
                  </a:lnTo>
                  <a:lnTo>
                    <a:pt x="3105" y="1921"/>
                  </a:lnTo>
                  <a:lnTo>
                    <a:pt x="3100" y="1916"/>
                  </a:lnTo>
                  <a:lnTo>
                    <a:pt x="3098" y="1911"/>
                  </a:lnTo>
                  <a:lnTo>
                    <a:pt x="3100" y="1907"/>
                  </a:lnTo>
                  <a:lnTo>
                    <a:pt x="3103" y="1904"/>
                  </a:lnTo>
                  <a:lnTo>
                    <a:pt x="3111" y="1899"/>
                  </a:lnTo>
                  <a:lnTo>
                    <a:pt x="3117" y="1895"/>
                  </a:lnTo>
                  <a:lnTo>
                    <a:pt x="3118" y="1892"/>
                  </a:lnTo>
                  <a:lnTo>
                    <a:pt x="3122" y="1890"/>
                  </a:lnTo>
                  <a:lnTo>
                    <a:pt x="3130" y="1887"/>
                  </a:lnTo>
                  <a:lnTo>
                    <a:pt x="3139" y="1883"/>
                  </a:lnTo>
                  <a:lnTo>
                    <a:pt x="3139" y="1875"/>
                  </a:lnTo>
                  <a:lnTo>
                    <a:pt x="3141" y="1871"/>
                  </a:lnTo>
                  <a:lnTo>
                    <a:pt x="3144" y="1870"/>
                  </a:lnTo>
                  <a:lnTo>
                    <a:pt x="3149" y="1868"/>
                  </a:lnTo>
                  <a:lnTo>
                    <a:pt x="3153" y="1866"/>
                  </a:lnTo>
                  <a:lnTo>
                    <a:pt x="3158" y="1859"/>
                  </a:lnTo>
                  <a:lnTo>
                    <a:pt x="3161" y="1851"/>
                  </a:lnTo>
                  <a:lnTo>
                    <a:pt x="3164" y="1849"/>
                  </a:lnTo>
                  <a:lnTo>
                    <a:pt x="3170" y="1847"/>
                  </a:lnTo>
                  <a:lnTo>
                    <a:pt x="3171" y="1846"/>
                  </a:lnTo>
                  <a:lnTo>
                    <a:pt x="3173" y="1842"/>
                  </a:lnTo>
                  <a:lnTo>
                    <a:pt x="3175" y="1839"/>
                  </a:lnTo>
                  <a:lnTo>
                    <a:pt x="3176" y="1836"/>
                  </a:lnTo>
                  <a:lnTo>
                    <a:pt x="3178" y="1834"/>
                  </a:lnTo>
                  <a:lnTo>
                    <a:pt x="3180" y="1829"/>
                  </a:lnTo>
                  <a:lnTo>
                    <a:pt x="3185" y="1829"/>
                  </a:lnTo>
                  <a:lnTo>
                    <a:pt x="3188" y="1827"/>
                  </a:lnTo>
                  <a:lnTo>
                    <a:pt x="3192" y="1825"/>
                  </a:lnTo>
                  <a:lnTo>
                    <a:pt x="3194" y="1822"/>
                  </a:lnTo>
                  <a:lnTo>
                    <a:pt x="3204" y="1824"/>
                  </a:lnTo>
                  <a:lnTo>
                    <a:pt x="3212" y="1824"/>
                  </a:lnTo>
                  <a:lnTo>
                    <a:pt x="3229" y="1820"/>
                  </a:lnTo>
                  <a:lnTo>
                    <a:pt x="3243" y="1817"/>
                  </a:lnTo>
                  <a:lnTo>
                    <a:pt x="3252" y="1815"/>
                  </a:lnTo>
                  <a:lnTo>
                    <a:pt x="3262" y="1815"/>
                  </a:lnTo>
                  <a:lnTo>
                    <a:pt x="3270" y="1810"/>
                  </a:lnTo>
                  <a:lnTo>
                    <a:pt x="3281" y="1807"/>
                  </a:lnTo>
                  <a:lnTo>
                    <a:pt x="3289" y="1801"/>
                  </a:lnTo>
                  <a:lnTo>
                    <a:pt x="3292" y="1798"/>
                  </a:lnTo>
                  <a:lnTo>
                    <a:pt x="3296" y="1795"/>
                  </a:lnTo>
                  <a:lnTo>
                    <a:pt x="3315" y="1795"/>
                  </a:lnTo>
                  <a:lnTo>
                    <a:pt x="3330" y="1791"/>
                  </a:lnTo>
                  <a:lnTo>
                    <a:pt x="3344" y="1786"/>
                  </a:lnTo>
                  <a:lnTo>
                    <a:pt x="3357" y="1781"/>
                  </a:lnTo>
                  <a:lnTo>
                    <a:pt x="3364" y="1779"/>
                  </a:lnTo>
                  <a:lnTo>
                    <a:pt x="3369" y="1781"/>
                  </a:lnTo>
                  <a:lnTo>
                    <a:pt x="3378" y="1784"/>
                  </a:lnTo>
                  <a:lnTo>
                    <a:pt x="3386" y="1788"/>
                  </a:lnTo>
                  <a:lnTo>
                    <a:pt x="3391" y="1789"/>
                  </a:lnTo>
                  <a:lnTo>
                    <a:pt x="3398" y="1788"/>
                  </a:lnTo>
                  <a:lnTo>
                    <a:pt x="3441" y="1779"/>
                  </a:lnTo>
                  <a:lnTo>
                    <a:pt x="3483" y="1772"/>
                  </a:lnTo>
                  <a:lnTo>
                    <a:pt x="3507" y="1769"/>
                  </a:lnTo>
                  <a:lnTo>
                    <a:pt x="3531" y="1767"/>
                  </a:lnTo>
                  <a:lnTo>
                    <a:pt x="3555" y="1766"/>
                  </a:lnTo>
                  <a:lnTo>
                    <a:pt x="3582" y="1767"/>
                  </a:lnTo>
                  <a:lnTo>
                    <a:pt x="3584" y="1766"/>
                  </a:lnTo>
                  <a:lnTo>
                    <a:pt x="3586" y="1764"/>
                  </a:lnTo>
                  <a:lnTo>
                    <a:pt x="3589" y="1761"/>
                  </a:lnTo>
                  <a:lnTo>
                    <a:pt x="3591" y="1755"/>
                  </a:lnTo>
                  <a:lnTo>
                    <a:pt x="3593" y="1754"/>
                  </a:lnTo>
                  <a:lnTo>
                    <a:pt x="3596" y="1754"/>
                  </a:lnTo>
                  <a:lnTo>
                    <a:pt x="3598" y="1750"/>
                  </a:lnTo>
                  <a:lnTo>
                    <a:pt x="3599" y="1747"/>
                  </a:lnTo>
                  <a:lnTo>
                    <a:pt x="3601" y="1743"/>
                  </a:lnTo>
                  <a:lnTo>
                    <a:pt x="3603" y="1740"/>
                  </a:lnTo>
                  <a:lnTo>
                    <a:pt x="3610" y="1737"/>
                  </a:lnTo>
                  <a:lnTo>
                    <a:pt x="3613" y="1735"/>
                  </a:lnTo>
                  <a:lnTo>
                    <a:pt x="3616" y="1733"/>
                  </a:lnTo>
                  <a:lnTo>
                    <a:pt x="3620" y="1726"/>
                  </a:lnTo>
                  <a:lnTo>
                    <a:pt x="3623" y="1720"/>
                  </a:lnTo>
                  <a:lnTo>
                    <a:pt x="3625" y="1718"/>
                  </a:lnTo>
                  <a:lnTo>
                    <a:pt x="3625" y="1711"/>
                  </a:lnTo>
                  <a:lnTo>
                    <a:pt x="3628" y="1708"/>
                  </a:lnTo>
                  <a:lnTo>
                    <a:pt x="3632" y="1704"/>
                  </a:lnTo>
                  <a:lnTo>
                    <a:pt x="3637" y="1703"/>
                  </a:lnTo>
                  <a:lnTo>
                    <a:pt x="3649" y="1701"/>
                  </a:lnTo>
                  <a:lnTo>
                    <a:pt x="3654" y="1699"/>
                  </a:lnTo>
                  <a:lnTo>
                    <a:pt x="3661" y="1696"/>
                  </a:lnTo>
                  <a:lnTo>
                    <a:pt x="3663" y="1694"/>
                  </a:lnTo>
                  <a:lnTo>
                    <a:pt x="3669" y="1694"/>
                  </a:lnTo>
                  <a:lnTo>
                    <a:pt x="3676" y="1691"/>
                  </a:lnTo>
                  <a:lnTo>
                    <a:pt x="3683" y="1685"/>
                  </a:lnTo>
                  <a:lnTo>
                    <a:pt x="3688" y="1679"/>
                  </a:lnTo>
                  <a:lnTo>
                    <a:pt x="3692" y="1679"/>
                  </a:lnTo>
                  <a:lnTo>
                    <a:pt x="3702" y="1682"/>
                  </a:lnTo>
                  <a:lnTo>
                    <a:pt x="3707" y="1682"/>
                  </a:lnTo>
                  <a:lnTo>
                    <a:pt x="3712" y="1682"/>
                  </a:lnTo>
                  <a:lnTo>
                    <a:pt x="3715" y="1680"/>
                  </a:lnTo>
                  <a:lnTo>
                    <a:pt x="3717" y="1677"/>
                  </a:lnTo>
                  <a:lnTo>
                    <a:pt x="3719" y="1672"/>
                  </a:lnTo>
                  <a:lnTo>
                    <a:pt x="3719" y="1665"/>
                  </a:lnTo>
                  <a:lnTo>
                    <a:pt x="3722" y="1665"/>
                  </a:lnTo>
                  <a:lnTo>
                    <a:pt x="3731" y="1665"/>
                  </a:lnTo>
                  <a:lnTo>
                    <a:pt x="3734" y="1665"/>
                  </a:lnTo>
                  <a:lnTo>
                    <a:pt x="3762" y="1655"/>
                  </a:lnTo>
                  <a:lnTo>
                    <a:pt x="3787" y="1645"/>
                  </a:lnTo>
                  <a:lnTo>
                    <a:pt x="3791" y="1643"/>
                  </a:lnTo>
                  <a:lnTo>
                    <a:pt x="3814" y="1631"/>
                  </a:lnTo>
                  <a:lnTo>
                    <a:pt x="3816" y="1626"/>
                  </a:lnTo>
                  <a:lnTo>
                    <a:pt x="3818" y="1624"/>
                  </a:lnTo>
                  <a:lnTo>
                    <a:pt x="3821" y="1624"/>
                  </a:lnTo>
                  <a:lnTo>
                    <a:pt x="3838" y="1621"/>
                  </a:lnTo>
                  <a:lnTo>
                    <a:pt x="3855" y="1616"/>
                  </a:lnTo>
                  <a:lnTo>
                    <a:pt x="3871" y="1609"/>
                  </a:lnTo>
                  <a:lnTo>
                    <a:pt x="3886" y="1602"/>
                  </a:lnTo>
                  <a:lnTo>
                    <a:pt x="3889" y="1600"/>
                  </a:lnTo>
                  <a:lnTo>
                    <a:pt x="3893" y="1593"/>
                  </a:lnTo>
                  <a:lnTo>
                    <a:pt x="3898" y="1588"/>
                  </a:lnTo>
                  <a:lnTo>
                    <a:pt x="3905" y="1587"/>
                  </a:lnTo>
                  <a:lnTo>
                    <a:pt x="3912" y="1587"/>
                  </a:lnTo>
                  <a:lnTo>
                    <a:pt x="3917" y="1587"/>
                  </a:lnTo>
                  <a:lnTo>
                    <a:pt x="3922" y="1585"/>
                  </a:lnTo>
                  <a:lnTo>
                    <a:pt x="3927" y="1581"/>
                  </a:lnTo>
                  <a:lnTo>
                    <a:pt x="3929" y="1575"/>
                  </a:lnTo>
                  <a:lnTo>
                    <a:pt x="3930" y="1573"/>
                  </a:lnTo>
                  <a:lnTo>
                    <a:pt x="3930" y="1570"/>
                  </a:lnTo>
                  <a:lnTo>
                    <a:pt x="3944" y="1570"/>
                  </a:lnTo>
                  <a:lnTo>
                    <a:pt x="3956" y="1552"/>
                  </a:lnTo>
                  <a:lnTo>
                    <a:pt x="3961" y="1544"/>
                  </a:lnTo>
                  <a:lnTo>
                    <a:pt x="3964" y="1534"/>
                  </a:lnTo>
                  <a:lnTo>
                    <a:pt x="3966" y="1530"/>
                  </a:lnTo>
                  <a:lnTo>
                    <a:pt x="3966" y="1524"/>
                  </a:lnTo>
                  <a:lnTo>
                    <a:pt x="3970" y="1520"/>
                  </a:lnTo>
                  <a:lnTo>
                    <a:pt x="3975" y="1510"/>
                  </a:lnTo>
                  <a:lnTo>
                    <a:pt x="3976" y="1506"/>
                  </a:lnTo>
                  <a:lnTo>
                    <a:pt x="3978" y="1501"/>
                  </a:lnTo>
                  <a:lnTo>
                    <a:pt x="3976" y="1498"/>
                  </a:lnTo>
                  <a:lnTo>
                    <a:pt x="3973" y="1493"/>
                  </a:lnTo>
                  <a:lnTo>
                    <a:pt x="3971" y="1489"/>
                  </a:lnTo>
                  <a:lnTo>
                    <a:pt x="3970" y="1479"/>
                  </a:lnTo>
                  <a:lnTo>
                    <a:pt x="3970" y="1471"/>
                  </a:lnTo>
                  <a:lnTo>
                    <a:pt x="3971" y="1462"/>
                  </a:lnTo>
                  <a:lnTo>
                    <a:pt x="3971" y="1454"/>
                  </a:lnTo>
                  <a:lnTo>
                    <a:pt x="3971" y="1452"/>
                  </a:lnTo>
                  <a:lnTo>
                    <a:pt x="3970" y="1448"/>
                  </a:lnTo>
                  <a:lnTo>
                    <a:pt x="3968" y="1448"/>
                  </a:lnTo>
                  <a:lnTo>
                    <a:pt x="3966" y="1448"/>
                  </a:lnTo>
                  <a:lnTo>
                    <a:pt x="3964" y="1447"/>
                  </a:lnTo>
                  <a:lnTo>
                    <a:pt x="3964" y="1442"/>
                  </a:lnTo>
                  <a:lnTo>
                    <a:pt x="3964" y="1440"/>
                  </a:lnTo>
                  <a:lnTo>
                    <a:pt x="3964" y="1435"/>
                  </a:lnTo>
                  <a:lnTo>
                    <a:pt x="3963" y="1430"/>
                  </a:lnTo>
                  <a:lnTo>
                    <a:pt x="3958" y="1423"/>
                  </a:lnTo>
                  <a:lnTo>
                    <a:pt x="3953" y="1416"/>
                  </a:lnTo>
                  <a:lnTo>
                    <a:pt x="3946" y="1409"/>
                  </a:lnTo>
                  <a:lnTo>
                    <a:pt x="3947" y="1406"/>
                  </a:lnTo>
                  <a:lnTo>
                    <a:pt x="3951" y="1401"/>
                  </a:lnTo>
                  <a:lnTo>
                    <a:pt x="3951" y="1392"/>
                  </a:lnTo>
                  <a:lnTo>
                    <a:pt x="3958" y="1387"/>
                  </a:lnTo>
                  <a:lnTo>
                    <a:pt x="3968" y="1385"/>
                  </a:lnTo>
                  <a:lnTo>
                    <a:pt x="3971" y="1385"/>
                  </a:lnTo>
                  <a:lnTo>
                    <a:pt x="3978" y="1389"/>
                  </a:lnTo>
                  <a:lnTo>
                    <a:pt x="3987" y="1392"/>
                  </a:lnTo>
                  <a:lnTo>
                    <a:pt x="3993" y="1394"/>
                  </a:lnTo>
                  <a:lnTo>
                    <a:pt x="4000" y="1397"/>
                  </a:lnTo>
                  <a:lnTo>
                    <a:pt x="4000" y="1389"/>
                  </a:lnTo>
                  <a:lnTo>
                    <a:pt x="4002" y="1378"/>
                  </a:lnTo>
                  <a:lnTo>
                    <a:pt x="4005" y="1378"/>
                  </a:lnTo>
                  <a:lnTo>
                    <a:pt x="4007" y="1375"/>
                  </a:lnTo>
                  <a:lnTo>
                    <a:pt x="4011" y="1373"/>
                  </a:lnTo>
                  <a:lnTo>
                    <a:pt x="4014" y="1373"/>
                  </a:lnTo>
                  <a:lnTo>
                    <a:pt x="4014" y="1372"/>
                  </a:lnTo>
                  <a:lnTo>
                    <a:pt x="4017" y="1372"/>
                  </a:lnTo>
                  <a:lnTo>
                    <a:pt x="4021" y="1370"/>
                  </a:lnTo>
                  <a:lnTo>
                    <a:pt x="4019" y="1366"/>
                  </a:lnTo>
                  <a:lnTo>
                    <a:pt x="4019" y="1361"/>
                  </a:lnTo>
                  <a:lnTo>
                    <a:pt x="4019" y="1356"/>
                  </a:lnTo>
                  <a:lnTo>
                    <a:pt x="4019" y="1349"/>
                  </a:lnTo>
                  <a:close/>
                  <a:moveTo>
                    <a:pt x="4244" y="2477"/>
                  </a:moveTo>
                  <a:lnTo>
                    <a:pt x="4241" y="2477"/>
                  </a:lnTo>
                  <a:lnTo>
                    <a:pt x="4239" y="2475"/>
                  </a:lnTo>
                  <a:lnTo>
                    <a:pt x="4239" y="2469"/>
                  </a:lnTo>
                  <a:lnTo>
                    <a:pt x="4239" y="2462"/>
                  </a:lnTo>
                  <a:lnTo>
                    <a:pt x="4239" y="2458"/>
                  </a:lnTo>
                  <a:lnTo>
                    <a:pt x="4237" y="2457"/>
                  </a:lnTo>
                  <a:lnTo>
                    <a:pt x="4234" y="2453"/>
                  </a:lnTo>
                  <a:lnTo>
                    <a:pt x="4229" y="2451"/>
                  </a:lnTo>
                  <a:lnTo>
                    <a:pt x="4226" y="2448"/>
                  </a:lnTo>
                  <a:lnTo>
                    <a:pt x="4224" y="2443"/>
                  </a:lnTo>
                  <a:lnTo>
                    <a:pt x="4224" y="2436"/>
                  </a:lnTo>
                  <a:lnTo>
                    <a:pt x="4224" y="2433"/>
                  </a:lnTo>
                  <a:lnTo>
                    <a:pt x="4224" y="2429"/>
                  </a:lnTo>
                  <a:lnTo>
                    <a:pt x="4220" y="2429"/>
                  </a:lnTo>
                  <a:lnTo>
                    <a:pt x="4217" y="2429"/>
                  </a:lnTo>
                  <a:lnTo>
                    <a:pt x="4214" y="2429"/>
                  </a:lnTo>
                  <a:lnTo>
                    <a:pt x="4210" y="2429"/>
                  </a:lnTo>
                  <a:lnTo>
                    <a:pt x="4210" y="2426"/>
                  </a:lnTo>
                  <a:lnTo>
                    <a:pt x="4210" y="2422"/>
                  </a:lnTo>
                  <a:lnTo>
                    <a:pt x="4210" y="2419"/>
                  </a:lnTo>
                  <a:lnTo>
                    <a:pt x="4210" y="2416"/>
                  </a:lnTo>
                  <a:lnTo>
                    <a:pt x="4202" y="2410"/>
                  </a:lnTo>
                  <a:lnTo>
                    <a:pt x="4198" y="2407"/>
                  </a:lnTo>
                  <a:lnTo>
                    <a:pt x="4196" y="2402"/>
                  </a:lnTo>
                  <a:lnTo>
                    <a:pt x="4181" y="2402"/>
                  </a:lnTo>
                  <a:lnTo>
                    <a:pt x="4166" y="2402"/>
                  </a:lnTo>
                  <a:lnTo>
                    <a:pt x="4138" y="2398"/>
                  </a:lnTo>
                  <a:lnTo>
                    <a:pt x="4111" y="2395"/>
                  </a:lnTo>
                  <a:lnTo>
                    <a:pt x="4097" y="2393"/>
                  </a:lnTo>
                  <a:lnTo>
                    <a:pt x="4080" y="2395"/>
                  </a:lnTo>
                  <a:lnTo>
                    <a:pt x="4080" y="2398"/>
                  </a:lnTo>
                  <a:lnTo>
                    <a:pt x="4079" y="2400"/>
                  </a:lnTo>
                  <a:lnTo>
                    <a:pt x="4074" y="2402"/>
                  </a:lnTo>
                  <a:lnTo>
                    <a:pt x="4069" y="2410"/>
                  </a:lnTo>
                  <a:lnTo>
                    <a:pt x="4065" y="2417"/>
                  </a:lnTo>
                  <a:lnTo>
                    <a:pt x="4065" y="2421"/>
                  </a:lnTo>
                  <a:lnTo>
                    <a:pt x="4067" y="2422"/>
                  </a:lnTo>
                  <a:lnTo>
                    <a:pt x="4070" y="2422"/>
                  </a:lnTo>
                  <a:lnTo>
                    <a:pt x="4074" y="2422"/>
                  </a:lnTo>
                  <a:lnTo>
                    <a:pt x="4074" y="2426"/>
                  </a:lnTo>
                  <a:lnTo>
                    <a:pt x="4074" y="2429"/>
                  </a:lnTo>
                  <a:lnTo>
                    <a:pt x="4077" y="2429"/>
                  </a:lnTo>
                  <a:lnTo>
                    <a:pt x="4080" y="2429"/>
                  </a:lnTo>
                  <a:lnTo>
                    <a:pt x="4080" y="2436"/>
                  </a:lnTo>
                  <a:lnTo>
                    <a:pt x="4080" y="2443"/>
                  </a:lnTo>
                  <a:lnTo>
                    <a:pt x="4080" y="2450"/>
                  </a:lnTo>
                  <a:lnTo>
                    <a:pt x="4080" y="2457"/>
                  </a:lnTo>
                  <a:lnTo>
                    <a:pt x="4096" y="2460"/>
                  </a:lnTo>
                  <a:lnTo>
                    <a:pt x="4109" y="2465"/>
                  </a:lnTo>
                  <a:lnTo>
                    <a:pt x="4125" y="2469"/>
                  </a:lnTo>
                  <a:lnTo>
                    <a:pt x="4142" y="2470"/>
                  </a:lnTo>
                  <a:lnTo>
                    <a:pt x="4145" y="2477"/>
                  </a:lnTo>
                  <a:lnTo>
                    <a:pt x="4150" y="2482"/>
                  </a:lnTo>
                  <a:lnTo>
                    <a:pt x="4159" y="2484"/>
                  </a:lnTo>
                  <a:lnTo>
                    <a:pt x="4169" y="2484"/>
                  </a:lnTo>
                  <a:lnTo>
                    <a:pt x="4174" y="2492"/>
                  </a:lnTo>
                  <a:lnTo>
                    <a:pt x="4181" y="2499"/>
                  </a:lnTo>
                  <a:lnTo>
                    <a:pt x="4188" y="2506"/>
                  </a:lnTo>
                  <a:lnTo>
                    <a:pt x="4196" y="2511"/>
                  </a:lnTo>
                  <a:lnTo>
                    <a:pt x="4198" y="2516"/>
                  </a:lnTo>
                  <a:lnTo>
                    <a:pt x="4202" y="2520"/>
                  </a:lnTo>
                  <a:lnTo>
                    <a:pt x="4208" y="2525"/>
                  </a:lnTo>
                  <a:lnTo>
                    <a:pt x="4219" y="2530"/>
                  </a:lnTo>
                  <a:lnTo>
                    <a:pt x="4231" y="2532"/>
                  </a:lnTo>
                  <a:lnTo>
                    <a:pt x="4241" y="2508"/>
                  </a:lnTo>
                  <a:lnTo>
                    <a:pt x="4244" y="2494"/>
                  </a:lnTo>
                  <a:lnTo>
                    <a:pt x="4244" y="2486"/>
                  </a:lnTo>
                  <a:lnTo>
                    <a:pt x="4244" y="2477"/>
                  </a:lnTo>
                  <a:close/>
                  <a:moveTo>
                    <a:pt x="1498" y="3813"/>
                  </a:moveTo>
                  <a:lnTo>
                    <a:pt x="1498" y="3811"/>
                  </a:lnTo>
                  <a:lnTo>
                    <a:pt x="1494" y="3809"/>
                  </a:lnTo>
                  <a:lnTo>
                    <a:pt x="1489" y="3809"/>
                  </a:lnTo>
                  <a:lnTo>
                    <a:pt x="1481" y="3811"/>
                  </a:lnTo>
                  <a:lnTo>
                    <a:pt x="1472" y="3814"/>
                  </a:lnTo>
                  <a:lnTo>
                    <a:pt x="1467" y="3820"/>
                  </a:lnTo>
                  <a:lnTo>
                    <a:pt x="1465" y="3821"/>
                  </a:lnTo>
                  <a:lnTo>
                    <a:pt x="1464" y="3825"/>
                  </a:lnTo>
                  <a:lnTo>
                    <a:pt x="1465" y="3830"/>
                  </a:lnTo>
                  <a:lnTo>
                    <a:pt x="1467" y="3831"/>
                  </a:lnTo>
                  <a:lnTo>
                    <a:pt x="1476" y="3837"/>
                  </a:lnTo>
                  <a:lnTo>
                    <a:pt x="1484" y="3838"/>
                  </a:lnTo>
                  <a:lnTo>
                    <a:pt x="1493" y="3838"/>
                  </a:lnTo>
                  <a:lnTo>
                    <a:pt x="1499" y="3838"/>
                  </a:lnTo>
                  <a:lnTo>
                    <a:pt x="1506" y="3835"/>
                  </a:lnTo>
                  <a:lnTo>
                    <a:pt x="1510" y="3831"/>
                  </a:lnTo>
                  <a:lnTo>
                    <a:pt x="1511" y="3828"/>
                  </a:lnTo>
                  <a:lnTo>
                    <a:pt x="1510" y="3825"/>
                  </a:lnTo>
                  <a:lnTo>
                    <a:pt x="1508" y="3821"/>
                  </a:lnTo>
                  <a:lnTo>
                    <a:pt x="1498" y="3813"/>
                  </a:lnTo>
                  <a:close/>
                  <a:moveTo>
                    <a:pt x="3753" y="2757"/>
                  </a:moveTo>
                  <a:lnTo>
                    <a:pt x="3753" y="2769"/>
                  </a:lnTo>
                  <a:lnTo>
                    <a:pt x="3751" y="2769"/>
                  </a:lnTo>
                  <a:lnTo>
                    <a:pt x="3748" y="2769"/>
                  </a:lnTo>
                  <a:lnTo>
                    <a:pt x="3743" y="2764"/>
                  </a:lnTo>
                  <a:lnTo>
                    <a:pt x="3738" y="2764"/>
                  </a:lnTo>
                  <a:lnTo>
                    <a:pt x="3733" y="2764"/>
                  </a:lnTo>
                  <a:lnTo>
                    <a:pt x="3733" y="2781"/>
                  </a:lnTo>
                  <a:lnTo>
                    <a:pt x="3734" y="2787"/>
                  </a:lnTo>
                  <a:lnTo>
                    <a:pt x="3736" y="2789"/>
                  </a:lnTo>
                  <a:lnTo>
                    <a:pt x="3739" y="2791"/>
                  </a:lnTo>
                  <a:lnTo>
                    <a:pt x="3745" y="2793"/>
                  </a:lnTo>
                  <a:lnTo>
                    <a:pt x="3746" y="2794"/>
                  </a:lnTo>
                  <a:lnTo>
                    <a:pt x="3746" y="2798"/>
                  </a:lnTo>
                  <a:lnTo>
                    <a:pt x="3753" y="2798"/>
                  </a:lnTo>
                  <a:lnTo>
                    <a:pt x="3758" y="2789"/>
                  </a:lnTo>
                  <a:lnTo>
                    <a:pt x="3760" y="2777"/>
                  </a:lnTo>
                  <a:lnTo>
                    <a:pt x="3762" y="2770"/>
                  </a:lnTo>
                  <a:lnTo>
                    <a:pt x="3760" y="2764"/>
                  </a:lnTo>
                  <a:lnTo>
                    <a:pt x="3758" y="2758"/>
                  </a:lnTo>
                  <a:lnTo>
                    <a:pt x="3753" y="2757"/>
                  </a:lnTo>
                  <a:close/>
                  <a:moveTo>
                    <a:pt x="3241" y="2893"/>
                  </a:moveTo>
                  <a:lnTo>
                    <a:pt x="3233" y="2893"/>
                  </a:lnTo>
                  <a:lnTo>
                    <a:pt x="3228" y="2890"/>
                  </a:lnTo>
                  <a:lnTo>
                    <a:pt x="3224" y="2885"/>
                  </a:lnTo>
                  <a:lnTo>
                    <a:pt x="3221" y="2880"/>
                  </a:lnTo>
                  <a:lnTo>
                    <a:pt x="3219" y="2876"/>
                  </a:lnTo>
                  <a:lnTo>
                    <a:pt x="3217" y="2873"/>
                  </a:lnTo>
                  <a:lnTo>
                    <a:pt x="3214" y="2871"/>
                  </a:lnTo>
                  <a:lnTo>
                    <a:pt x="3214" y="2866"/>
                  </a:lnTo>
                  <a:lnTo>
                    <a:pt x="3214" y="2859"/>
                  </a:lnTo>
                  <a:lnTo>
                    <a:pt x="3214" y="2852"/>
                  </a:lnTo>
                  <a:lnTo>
                    <a:pt x="3212" y="2847"/>
                  </a:lnTo>
                  <a:lnTo>
                    <a:pt x="3207" y="2845"/>
                  </a:lnTo>
                  <a:lnTo>
                    <a:pt x="3207" y="2866"/>
                  </a:lnTo>
                  <a:lnTo>
                    <a:pt x="3204" y="2868"/>
                  </a:lnTo>
                  <a:lnTo>
                    <a:pt x="3200" y="2869"/>
                  </a:lnTo>
                  <a:lnTo>
                    <a:pt x="3197" y="2873"/>
                  </a:lnTo>
                  <a:lnTo>
                    <a:pt x="3194" y="2873"/>
                  </a:lnTo>
                  <a:lnTo>
                    <a:pt x="3194" y="2880"/>
                  </a:lnTo>
                  <a:lnTo>
                    <a:pt x="3192" y="2886"/>
                  </a:lnTo>
                  <a:lnTo>
                    <a:pt x="3188" y="2898"/>
                  </a:lnTo>
                  <a:lnTo>
                    <a:pt x="3185" y="2910"/>
                  </a:lnTo>
                  <a:lnTo>
                    <a:pt x="3185" y="2919"/>
                  </a:lnTo>
                  <a:lnTo>
                    <a:pt x="3187" y="2927"/>
                  </a:lnTo>
                  <a:lnTo>
                    <a:pt x="3194" y="2929"/>
                  </a:lnTo>
                  <a:lnTo>
                    <a:pt x="3197" y="2927"/>
                  </a:lnTo>
                  <a:lnTo>
                    <a:pt x="3199" y="2924"/>
                  </a:lnTo>
                  <a:lnTo>
                    <a:pt x="3200" y="2920"/>
                  </a:lnTo>
                  <a:lnTo>
                    <a:pt x="3202" y="2917"/>
                  </a:lnTo>
                  <a:lnTo>
                    <a:pt x="3204" y="2914"/>
                  </a:lnTo>
                  <a:lnTo>
                    <a:pt x="3207" y="2912"/>
                  </a:lnTo>
                  <a:lnTo>
                    <a:pt x="3214" y="2914"/>
                  </a:lnTo>
                  <a:lnTo>
                    <a:pt x="3214" y="2910"/>
                  </a:lnTo>
                  <a:lnTo>
                    <a:pt x="3217" y="2909"/>
                  </a:lnTo>
                  <a:lnTo>
                    <a:pt x="3219" y="2910"/>
                  </a:lnTo>
                  <a:lnTo>
                    <a:pt x="3221" y="2914"/>
                  </a:lnTo>
                  <a:lnTo>
                    <a:pt x="3224" y="2915"/>
                  </a:lnTo>
                  <a:lnTo>
                    <a:pt x="3228" y="2917"/>
                  </a:lnTo>
                  <a:lnTo>
                    <a:pt x="3233" y="2922"/>
                  </a:lnTo>
                  <a:lnTo>
                    <a:pt x="3234" y="2926"/>
                  </a:lnTo>
                  <a:lnTo>
                    <a:pt x="3238" y="2927"/>
                  </a:lnTo>
                  <a:lnTo>
                    <a:pt x="3241" y="2929"/>
                  </a:lnTo>
                  <a:lnTo>
                    <a:pt x="3248" y="2927"/>
                  </a:lnTo>
                  <a:lnTo>
                    <a:pt x="3248" y="2924"/>
                  </a:lnTo>
                  <a:lnTo>
                    <a:pt x="3250" y="2922"/>
                  </a:lnTo>
                  <a:lnTo>
                    <a:pt x="3255" y="2920"/>
                  </a:lnTo>
                  <a:lnTo>
                    <a:pt x="3258" y="2919"/>
                  </a:lnTo>
                  <a:lnTo>
                    <a:pt x="3260" y="2915"/>
                  </a:lnTo>
                  <a:lnTo>
                    <a:pt x="3262" y="2907"/>
                  </a:lnTo>
                  <a:lnTo>
                    <a:pt x="3260" y="2903"/>
                  </a:lnTo>
                  <a:lnTo>
                    <a:pt x="3258" y="2902"/>
                  </a:lnTo>
                  <a:lnTo>
                    <a:pt x="3252" y="2900"/>
                  </a:lnTo>
                  <a:lnTo>
                    <a:pt x="3245" y="2898"/>
                  </a:lnTo>
                  <a:lnTo>
                    <a:pt x="3241" y="2897"/>
                  </a:lnTo>
                  <a:lnTo>
                    <a:pt x="3241" y="2893"/>
                  </a:lnTo>
                  <a:close/>
                  <a:moveTo>
                    <a:pt x="3289" y="2736"/>
                  </a:moveTo>
                  <a:lnTo>
                    <a:pt x="3291" y="2729"/>
                  </a:lnTo>
                  <a:lnTo>
                    <a:pt x="3289" y="2724"/>
                  </a:lnTo>
                  <a:lnTo>
                    <a:pt x="3287" y="2719"/>
                  </a:lnTo>
                  <a:lnTo>
                    <a:pt x="3286" y="2716"/>
                  </a:lnTo>
                  <a:lnTo>
                    <a:pt x="3279" y="2711"/>
                  </a:lnTo>
                  <a:lnTo>
                    <a:pt x="3277" y="2707"/>
                  </a:lnTo>
                  <a:lnTo>
                    <a:pt x="3275" y="2702"/>
                  </a:lnTo>
                  <a:lnTo>
                    <a:pt x="3263" y="2702"/>
                  </a:lnTo>
                  <a:lnTo>
                    <a:pt x="3252" y="2702"/>
                  </a:lnTo>
                  <a:lnTo>
                    <a:pt x="3241" y="2704"/>
                  </a:lnTo>
                  <a:lnTo>
                    <a:pt x="3234" y="2709"/>
                  </a:lnTo>
                  <a:lnTo>
                    <a:pt x="3226" y="2709"/>
                  </a:lnTo>
                  <a:lnTo>
                    <a:pt x="3219" y="2709"/>
                  </a:lnTo>
                  <a:lnTo>
                    <a:pt x="3214" y="2712"/>
                  </a:lnTo>
                  <a:lnTo>
                    <a:pt x="3209" y="2714"/>
                  </a:lnTo>
                  <a:lnTo>
                    <a:pt x="3200" y="2721"/>
                  </a:lnTo>
                  <a:lnTo>
                    <a:pt x="3194" y="2723"/>
                  </a:lnTo>
                  <a:lnTo>
                    <a:pt x="3187" y="2723"/>
                  </a:lnTo>
                  <a:lnTo>
                    <a:pt x="3185" y="2728"/>
                  </a:lnTo>
                  <a:lnTo>
                    <a:pt x="3182" y="2733"/>
                  </a:lnTo>
                  <a:lnTo>
                    <a:pt x="3173" y="2740"/>
                  </a:lnTo>
                  <a:lnTo>
                    <a:pt x="3164" y="2747"/>
                  </a:lnTo>
                  <a:lnTo>
                    <a:pt x="3161" y="2752"/>
                  </a:lnTo>
                  <a:lnTo>
                    <a:pt x="3159" y="2757"/>
                  </a:lnTo>
                  <a:lnTo>
                    <a:pt x="3159" y="2760"/>
                  </a:lnTo>
                  <a:lnTo>
                    <a:pt x="3158" y="2762"/>
                  </a:lnTo>
                  <a:lnTo>
                    <a:pt x="3153" y="2764"/>
                  </a:lnTo>
                  <a:lnTo>
                    <a:pt x="3149" y="2767"/>
                  </a:lnTo>
                  <a:lnTo>
                    <a:pt x="3147" y="2769"/>
                  </a:lnTo>
                  <a:lnTo>
                    <a:pt x="3146" y="2770"/>
                  </a:lnTo>
                  <a:lnTo>
                    <a:pt x="3142" y="2772"/>
                  </a:lnTo>
                  <a:lnTo>
                    <a:pt x="3141" y="2774"/>
                  </a:lnTo>
                  <a:lnTo>
                    <a:pt x="3139" y="2781"/>
                  </a:lnTo>
                  <a:lnTo>
                    <a:pt x="3139" y="2798"/>
                  </a:lnTo>
                  <a:lnTo>
                    <a:pt x="3142" y="2799"/>
                  </a:lnTo>
                  <a:lnTo>
                    <a:pt x="3144" y="2803"/>
                  </a:lnTo>
                  <a:lnTo>
                    <a:pt x="3146" y="2806"/>
                  </a:lnTo>
                  <a:lnTo>
                    <a:pt x="3146" y="2811"/>
                  </a:lnTo>
                  <a:lnTo>
                    <a:pt x="3180" y="2811"/>
                  </a:lnTo>
                  <a:lnTo>
                    <a:pt x="3180" y="2825"/>
                  </a:lnTo>
                  <a:lnTo>
                    <a:pt x="3188" y="2827"/>
                  </a:lnTo>
                  <a:lnTo>
                    <a:pt x="3192" y="2828"/>
                  </a:lnTo>
                  <a:lnTo>
                    <a:pt x="3194" y="2832"/>
                  </a:lnTo>
                  <a:lnTo>
                    <a:pt x="3202" y="2832"/>
                  </a:lnTo>
                  <a:lnTo>
                    <a:pt x="3207" y="2830"/>
                  </a:lnTo>
                  <a:lnTo>
                    <a:pt x="3211" y="2825"/>
                  </a:lnTo>
                  <a:lnTo>
                    <a:pt x="3212" y="2820"/>
                  </a:lnTo>
                  <a:lnTo>
                    <a:pt x="3217" y="2810"/>
                  </a:lnTo>
                  <a:lnTo>
                    <a:pt x="3221" y="2806"/>
                  </a:lnTo>
                  <a:lnTo>
                    <a:pt x="3228" y="2805"/>
                  </a:lnTo>
                  <a:lnTo>
                    <a:pt x="3233" y="2805"/>
                  </a:lnTo>
                  <a:lnTo>
                    <a:pt x="3238" y="2803"/>
                  </a:lnTo>
                  <a:lnTo>
                    <a:pt x="3241" y="2801"/>
                  </a:lnTo>
                  <a:lnTo>
                    <a:pt x="3245" y="2798"/>
                  </a:lnTo>
                  <a:lnTo>
                    <a:pt x="3250" y="2791"/>
                  </a:lnTo>
                  <a:lnTo>
                    <a:pt x="3255" y="2784"/>
                  </a:lnTo>
                  <a:lnTo>
                    <a:pt x="3262" y="2784"/>
                  </a:lnTo>
                  <a:lnTo>
                    <a:pt x="3267" y="2782"/>
                  </a:lnTo>
                  <a:lnTo>
                    <a:pt x="3275" y="2777"/>
                  </a:lnTo>
                  <a:lnTo>
                    <a:pt x="3284" y="2772"/>
                  </a:lnTo>
                  <a:lnTo>
                    <a:pt x="3289" y="2770"/>
                  </a:lnTo>
                  <a:lnTo>
                    <a:pt x="3296" y="2770"/>
                  </a:lnTo>
                  <a:lnTo>
                    <a:pt x="3296" y="2765"/>
                  </a:lnTo>
                  <a:lnTo>
                    <a:pt x="3296" y="2760"/>
                  </a:lnTo>
                  <a:lnTo>
                    <a:pt x="3291" y="2755"/>
                  </a:lnTo>
                  <a:lnTo>
                    <a:pt x="3287" y="2748"/>
                  </a:lnTo>
                  <a:lnTo>
                    <a:pt x="3287" y="2743"/>
                  </a:lnTo>
                  <a:lnTo>
                    <a:pt x="3289" y="273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7" name="Freeform 12">
              <a:extLst>
                <a:ext uri="{FF2B5EF4-FFF2-40B4-BE49-F238E27FC236}">
                  <a16:creationId xmlns:a16="http://schemas.microsoft.com/office/drawing/2014/main" id="{A58406C0-C8C7-4FF8-A003-47B92FAB9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3666" y="4591385"/>
              <a:ext cx="361950" cy="244475"/>
            </a:xfrm>
            <a:custGeom>
              <a:avLst/>
              <a:gdLst>
                <a:gd name="T0" fmla="*/ 963 w 1005"/>
                <a:gd name="T1" fmla="*/ 55 h 677"/>
                <a:gd name="T2" fmla="*/ 935 w 1005"/>
                <a:gd name="T3" fmla="*/ 21 h 677"/>
                <a:gd name="T4" fmla="*/ 917 w 1005"/>
                <a:gd name="T5" fmla="*/ 5 h 677"/>
                <a:gd name="T6" fmla="*/ 857 w 1005"/>
                <a:gd name="T7" fmla="*/ 16 h 677"/>
                <a:gd name="T8" fmla="*/ 811 w 1005"/>
                <a:gd name="T9" fmla="*/ 50 h 677"/>
                <a:gd name="T10" fmla="*/ 749 w 1005"/>
                <a:gd name="T11" fmla="*/ 58 h 677"/>
                <a:gd name="T12" fmla="*/ 700 w 1005"/>
                <a:gd name="T13" fmla="*/ 75 h 677"/>
                <a:gd name="T14" fmla="*/ 526 w 1005"/>
                <a:gd name="T15" fmla="*/ 89 h 677"/>
                <a:gd name="T16" fmla="*/ 485 w 1005"/>
                <a:gd name="T17" fmla="*/ 116 h 677"/>
                <a:gd name="T18" fmla="*/ 463 w 1005"/>
                <a:gd name="T19" fmla="*/ 133 h 677"/>
                <a:gd name="T20" fmla="*/ 444 w 1005"/>
                <a:gd name="T21" fmla="*/ 147 h 677"/>
                <a:gd name="T22" fmla="*/ 401 w 1005"/>
                <a:gd name="T23" fmla="*/ 183 h 677"/>
                <a:gd name="T24" fmla="*/ 369 w 1005"/>
                <a:gd name="T25" fmla="*/ 178 h 677"/>
                <a:gd name="T26" fmla="*/ 248 w 1005"/>
                <a:gd name="T27" fmla="*/ 166 h 677"/>
                <a:gd name="T28" fmla="*/ 190 w 1005"/>
                <a:gd name="T29" fmla="*/ 150 h 677"/>
                <a:gd name="T30" fmla="*/ 103 w 1005"/>
                <a:gd name="T31" fmla="*/ 174 h 677"/>
                <a:gd name="T32" fmla="*/ 96 w 1005"/>
                <a:gd name="T33" fmla="*/ 185 h 677"/>
                <a:gd name="T34" fmla="*/ 53 w 1005"/>
                <a:gd name="T35" fmla="*/ 217 h 677"/>
                <a:gd name="T36" fmla="*/ 45 w 1005"/>
                <a:gd name="T37" fmla="*/ 219 h 677"/>
                <a:gd name="T38" fmla="*/ 26 w 1005"/>
                <a:gd name="T39" fmla="*/ 224 h 677"/>
                <a:gd name="T40" fmla="*/ 9 w 1005"/>
                <a:gd name="T41" fmla="*/ 307 h 677"/>
                <a:gd name="T42" fmla="*/ 38 w 1005"/>
                <a:gd name="T43" fmla="*/ 301 h 677"/>
                <a:gd name="T44" fmla="*/ 77 w 1005"/>
                <a:gd name="T45" fmla="*/ 313 h 677"/>
                <a:gd name="T46" fmla="*/ 60 w 1005"/>
                <a:gd name="T47" fmla="*/ 372 h 677"/>
                <a:gd name="T48" fmla="*/ 103 w 1005"/>
                <a:gd name="T49" fmla="*/ 417 h 677"/>
                <a:gd name="T50" fmla="*/ 99 w 1005"/>
                <a:gd name="T51" fmla="*/ 478 h 677"/>
                <a:gd name="T52" fmla="*/ 132 w 1005"/>
                <a:gd name="T53" fmla="*/ 522 h 677"/>
                <a:gd name="T54" fmla="*/ 147 w 1005"/>
                <a:gd name="T55" fmla="*/ 568 h 677"/>
                <a:gd name="T56" fmla="*/ 118 w 1005"/>
                <a:gd name="T57" fmla="*/ 606 h 677"/>
                <a:gd name="T58" fmla="*/ 96 w 1005"/>
                <a:gd name="T59" fmla="*/ 630 h 677"/>
                <a:gd name="T60" fmla="*/ 110 w 1005"/>
                <a:gd name="T61" fmla="*/ 655 h 677"/>
                <a:gd name="T62" fmla="*/ 176 w 1005"/>
                <a:gd name="T63" fmla="*/ 671 h 677"/>
                <a:gd name="T64" fmla="*/ 214 w 1005"/>
                <a:gd name="T65" fmla="*/ 664 h 677"/>
                <a:gd name="T66" fmla="*/ 260 w 1005"/>
                <a:gd name="T67" fmla="*/ 642 h 677"/>
                <a:gd name="T68" fmla="*/ 314 w 1005"/>
                <a:gd name="T69" fmla="*/ 614 h 677"/>
                <a:gd name="T70" fmla="*/ 359 w 1005"/>
                <a:gd name="T71" fmla="*/ 602 h 677"/>
                <a:gd name="T72" fmla="*/ 383 w 1005"/>
                <a:gd name="T73" fmla="*/ 550 h 677"/>
                <a:gd name="T74" fmla="*/ 417 w 1005"/>
                <a:gd name="T75" fmla="*/ 533 h 677"/>
                <a:gd name="T76" fmla="*/ 442 w 1005"/>
                <a:gd name="T77" fmla="*/ 577 h 677"/>
                <a:gd name="T78" fmla="*/ 458 w 1005"/>
                <a:gd name="T79" fmla="*/ 587 h 677"/>
                <a:gd name="T80" fmla="*/ 492 w 1005"/>
                <a:gd name="T81" fmla="*/ 614 h 677"/>
                <a:gd name="T82" fmla="*/ 580 w 1005"/>
                <a:gd name="T83" fmla="*/ 614 h 677"/>
                <a:gd name="T84" fmla="*/ 613 w 1005"/>
                <a:gd name="T85" fmla="*/ 631 h 677"/>
                <a:gd name="T86" fmla="*/ 640 w 1005"/>
                <a:gd name="T87" fmla="*/ 618 h 677"/>
                <a:gd name="T88" fmla="*/ 681 w 1005"/>
                <a:gd name="T89" fmla="*/ 616 h 677"/>
                <a:gd name="T90" fmla="*/ 656 w 1005"/>
                <a:gd name="T91" fmla="*/ 567 h 677"/>
                <a:gd name="T92" fmla="*/ 686 w 1005"/>
                <a:gd name="T93" fmla="*/ 538 h 677"/>
                <a:gd name="T94" fmla="*/ 683 w 1005"/>
                <a:gd name="T95" fmla="*/ 498 h 677"/>
                <a:gd name="T96" fmla="*/ 744 w 1005"/>
                <a:gd name="T97" fmla="*/ 464 h 677"/>
                <a:gd name="T98" fmla="*/ 756 w 1005"/>
                <a:gd name="T99" fmla="*/ 451 h 677"/>
                <a:gd name="T100" fmla="*/ 760 w 1005"/>
                <a:gd name="T101" fmla="*/ 427 h 677"/>
                <a:gd name="T102" fmla="*/ 768 w 1005"/>
                <a:gd name="T103" fmla="*/ 410 h 677"/>
                <a:gd name="T104" fmla="*/ 758 w 1005"/>
                <a:gd name="T105" fmla="*/ 335 h 677"/>
                <a:gd name="T106" fmla="*/ 751 w 1005"/>
                <a:gd name="T107" fmla="*/ 297 h 677"/>
                <a:gd name="T108" fmla="*/ 778 w 1005"/>
                <a:gd name="T109" fmla="*/ 273 h 677"/>
                <a:gd name="T110" fmla="*/ 826 w 1005"/>
                <a:gd name="T111" fmla="*/ 246 h 677"/>
                <a:gd name="T112" fmla="*/ 853 w 1005"/>
                <a:gd name="T113" fmla="*/ 225 h 677"/>
                <a:gd name="T114" fmla="*/ 874 w 1005"/>
                <a:gd name="T115" fmla="*/ 205 h 677"/>
                <a:gd name="T116" fmla="*/ 925 w 1005"/>
                <a:gd name="T117" fmla="*/ 219 h 677"/>
                <a:gd name="T118" fmla="*/ 934 w 1005"/>
                <a:gd name="T119" fmla="*/ 193 h 677"/>
                <a:gd name="T120" fmla="*/ 929 w 1005"/>
                <a:gd name="T121" fmla="*/ 152 h 677"/>
                <a:gd name="T122" fmla="*/ 978 w 1005"/>
                <a:gd name="T123" fmla="*/ 142 h 677"/>
                <a:gd name="T124" fmla="*/ 990 w 1005"/>
                <a:gd name="T125" fmla="*/ 9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5" h="677">
                  <a:moveTo>
                    <a:pt x="990" y="96"/>
                  </a:moveTo>
                  <a:lnTo>
                    <a:pt x="990" y="96"/>
                  </a:lnTo>
                  <a:lnTo>
                    <a:pt x="985" y="87"/>
                  </a:lnTo>
                  <a:lnTo>
                    <a:pt x="983" y="82"/>
                  </a:lnTo>
                  <a:lnTo>
                    <a:pt x="983" y="75"/>
                  </a:lnTo>
                  <a:lnTo>
                    <a:pt x="983" y="75"/>
                  </a:lnTo>
                  <a:lnTo>
                    <a:pt x="978" y="74"/>
                  </a:lnTo>
                  <a:lnTo>
                    <a:pt x="973" y="72"/>
                  </a:lnTo>
                  <a:lnTo>
                    <a:pt x="968" y="63"/>
                  </a:lnTo>
                  <a:lnTo>
                    <a:pt x="963" y="55"/>
                  </a:lnTo>
                  <a:lnTo>
                    <a:pt x="959" y="52"/>
                  </a:lnTo>
                  <a:lnTo>
                    <a:pt x="956" y="48"/>
                  </a:lnTo>
                  <a:lnTo>
                    <a:pt x="956" y="34"/>
                  </a:lnTo>
                  <a:lnTo>
                    <a:pt x="956" y="34"/>
                  </a:lnTo>
                  <a:lnTo>
                    <a:pt x="947" y="29"/>
                  </a:lnTo>
                  <a:lnTo>
                    <a:pt x="944" y="26"/>
                  </a:lnTo>
                  <a:lnTo>
                    <a:pt x="942" y="21"/>
                  </a:lnTo>
                  <a:lnTo>
                    <a:pt x="942" y="21"/>
                  </a:lnTo>
                  <a:lnTo>
                    <a:pt x="939" y="21"/>
                  </a:lnTo>
                  <a:lnTo>
                    <a:pt x="935" y="21"/>
                  </a:lnTo>
                  <a:lnTo>
                    <a:pt x="930" y="21"/>
                  </a:lnTo>
                  <a:lnTo>
                    <a:pt x="929" y="21"/>
                  </a:lnTo>
                  <a:lnTo>
                    <a:pt x="929" y="21"/>
                  </a:lnTo>
                  <a:lnTo>
                    <a:pt x="927" y="16"/>
                  </a:lnTo>
                  <a:lnTo>
                    <a:pt x="927" y="12"/>
                  </a:lnTo>
                  <a:lnTo>
                    <a:pt x="927" y="9"/>
                  </a:lnTo>
                  <a:lnTo>
                    <a:pt x="922" y="7"/>
                  </a:lnTo>
                  <a:lnTo>
                    <a:pt x="922" y="7"/>
                  </a:lnTo>
                  <a:lnTo>
                    <a:pt x="918" y="7"/>
                  </a:lnTo>
                  <a:lnTo>
                    <a:pt x="917" y="5"/>
                  </a:lnTo>
                  <a:lnTo>
                    <a:pt x="915" y="0"/>
                  </a:lnTo>
                  <a:lnTo>
                    <a:pt x="915" y="0"/>
                  </a:lnTo>
                  <a:lnTo>
                    <a:pt x="911" y="0"/>
                  </a:lnTo>
                  <a:lnTo>
                    <a:pt x="910" y="2"/>
                  </a:lnTo>
                  <a:lnTo>
                    <a:pt x="908" y="7"/>
                  </a:lnTo>
                  <a:lnTo>
                    <a:pt x="881" y="7"/>
                  </a:lnTo>
                  <a:lnTo>
                    <a:pt x="881" y="7"/>
                  </a:lnTo>
                  <a:lnTo>
                    <a:pt x="872" y="9"/>
                  </a:lnTo>
                  <a:lnTo>
                    <a:pt x="864" y="11"/>
                  </a:lnTo>
                  <a:lnTo>
                    <a:pt x="857" y="16"/>
                  </a:lnTo>
                  <a:lnTo>
                    <a:pt x="853" y="21"/>
                  </a:lnTo>
                  <a:lnTo>
                    <a:pt x="840" y="21"/>
                  </a:lnTo>
                  <a:lnTo>
                    <a:pt x="840" y="34"/>
                  </a:lnTo>
                  <a:lnTo>
                    <a:pt x="840" y="34"/>
                  </a:lnTo>
                  <a:lnTo>
                    <a:pt x="835" y="38"/>
                  </a:lnTo>
                  <a:lnTo>
                    <a:pt x="830" y="41"/>
                  </a:lnTo>
                  <a:lnTo>
                    <a:pt x="825" y="45"/>
                  </a:lnTo>
                  <a:lnTo>
                    <a:pt x="819" y="48"/>
                  </a:lnTo>
                  <a:lnTo>
                    <a:pt x="819" y="48"/>
                  </a:lnTo>
                  <a:lnTo>
                    <a:pt x="811" y="50"/>
                  </a:lnTo>
                  <a:lnTo>
                    <a:pt x="802" y="48"/>
                  </a:lnTo>
                  <a:lnTo>
                    <a:pt x="794" y="48"/>
                  </a:lnTo>
                  <a:lnTo>
                    <a:pt x="785" y="48"/>
                  </a:lnTo>
                  <a:lnTo>
                    <a:pt x="785" y="48"/>
                  </a:lnTo>
                  <a:lnTo>
                    <a:pt x="778" y="52"/>
                  </a:lnTo>
                  <a:lnTo>
                    <a:pt x="772" y="55"/>
                  </a:lnTo>
                  <a:lnTo>
                    <a:pt x="761" y="55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49" y="58"/>
                  </a:lnTo>
                  <a:lnTo>
                    <a:pt x="748" y="60"/>
                  </a:lnTo>
                  <a:lnTo>
                    <a:pt x="741" y="62"/>
                  </a:lnTo>
                  <a:lnTo>
                    <a:pt x="734" y="63"/>
                  </a:lnTo>
                  <a:lnTo>
                    <a:pt x="731" y="65"/>
                  </a:lnTo>
                  <a:lnTo>
                    <a:pt x="731" y="69"/>
                  </a:lnTo>
                  <a:lnTo>
                    <a:pt x="731" y="69"/>
                  </a:lnTo>
                  <a:lnTo>
                    <a:pt x="722" y="69"/>
                  </a:lnTo>
                  <a:lnTo>
                    <a:pt x="714" y="70"/>
                  </a:lnTo>
                  <a:lnTo>
                    <a:pt x="707" y="74"/>
                  </a:lnTo>
                  <a:lnTo>
                    <a:pt x="700" y="75"/>
                  </a:lnTo>
                  <a:lnTo>
                    <a:pt x="688" y="84"/>
                  </a:lnTo>
                  <a:lnTo>
                    <a:pt x="676" y="89"/>
                  </a:lnTo>
                  <a:lnTo>
                    <a:pt x="676" y="89"/>
                  </a:lnTo>
                  <a:lnTo>
                    <a:pt x="659" y="86"/>
                  </a:lnTo>
                  <a:lnTo>
                    <a:pt x="640" y="84"/>
                  </a:lnTo>
                  <a:lnTo>
                    <a:pt x="601" y="82"/>
                  </a:lnTo>
                  <a:lnTo>
                    <a:pt x="562" y="84"/>
                  </a:lnTo>
                  <a:lnTo>
                    <a:pt x="543" y="86"/>
                  </a:lnTo>
                  <a:lnTo>
                    <a:pt x="526" y="89"/>
                  </a:lnTo>
                  <a:lnTo>
                    <a:pt x="526" y="89"/>
                  </a:lnTo>
                  <a:lnTo>
                    <a:pt x="519" y="92"/>
                  </a:lnTo>
                  <a:lnTo>
                    <a:pt x="512" y="96"/>
                  </a:lnTo>
                  <a:lnTo>
                    <a:pt x="512" y="96"/>
                  </a:lnTo>
                  <a:lnTo>
                    <a:pt x="509" y="96"/>
                  </a:lnTo>
                  <a:lnTo>
                    <a:pt x="505" y="96"/>
                  </a:lnTo>
                  <a:lnTo>
                    <a:pt x="505" y="96"/>
                  </a:lnTo>
                  <a:lnTo>
                    <a:pt x="505" y="99"/>
                  </a:lnTo>
                  <a:lnTo>
                    <a:pt x="505" y="103"/>
                  </a:lnTo>
                  <a:lnTo>
                    <a:pt x="505" y="103"/>
                  </a:lnTo>
                  <a:lnTo>
                    <a:pt x="485" y="116"/>
                  </a:lnTo>
                  <a:lnTo>
                    <a:pt x="485" y="116"/>
                  </a:lnTo>
                  <a:lnTo>
                    <a:pt x="482" y="123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5" y="130"/>
                  </a:lnTo>
                  <a:lnTo>
                    <a:pt x="471" y="130"/>
                  </a:lnTo>
                  <a:lnTo>
                    <a:pt x="468" y="130"/>
                  </a:lnTo>
                  <a:lnTo>
                    <a:pt x="464" y="130"/>
                  </a:lnTo>
                  <a:lnTo>
                    <a:pt x="464" y="130"/>
                  </a:lnTo>
                  <a:lnTo>
                    <a:pt x="463" y="133"/>
                  </a:lnTo>
                  <a:lnTo>
                    <a:pt x="461" y="137"/>
                  </a:lnTo>
                  <a:lnTo>
                    <a:pt x="459" y="142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54" y="144"/>
                  </a:lnTo>
                  <a:lnTo>
                    <a:pt x="451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4" y="144"/>
                  </a:lnTo>
                  <a:lnTo>
                    <a:pt x="444" y="147"/>
                  </a:lnTo>
                  <a:lnTo>
                    <a:pt x="442" y="149"/>
                  </a:lnTo>
                  <a:lnTo>
                    <a:pt x="437" y="150"/>
                  </a:lnTo>
                  <a:lnTo>
                    <a:pt x="437" y="150"/>
                  </a:lnTo>
                  <a:lnTo>
                    <a:pt x="427" y="166"/>
                  </a:lnTo>
                  <a:lnTo>
                    <a:pt x="418" y="174"/>
                  </a:lnTo>
                  <a:lnTo>
                    <a:pt x="415" y="176"/>
                  </a:lnTo>
                  <a:lnTo>
                    <a:pt x="410" y="178"/>
                  </a:lnTo>
                  <a:lnTo>
                    <a:pt x="410" y="178"/>
                  </a:lnTo>
                  <a:lnTo>
                    <a:pt x="405" y="179"/>
                  </a:lnTo>
                  <a:lnTo>
                    <a:pt x="401" y="183"/>
                  </a:lnTo>
                  <a:lnTo>
                    <a:pt x="398" y="186"/>
                  </a:lnTo>
                  <a:lnTo>
                    <a:pt x="396" y="191"/>
                  </a:lnTo>
                  <a:lnTo>
                    <a:pt x="396" y="191"/>
                  </a:lnTo>
                  <a:lnTo>
                    <a:pt x="389" y="191"/>
                  </a:lnTo>
                  <a:lnTo>
                    <a:pt x="384" y="191"/>
                  </a:lnTo>
                  <a:lnTo>
                    <a:pt x="381" y="188"/>
                  </a:lnTo>
                  <a:lnTo>
                    <a:pt x="379" y="185"/>
                  </a:lnTo>
                  <a:lnTo>
                    <a:pt x="376" y="181"/>
                  </a:lnTo>
                  <a:lnTo>
                    <a:pt x="374" y="178"/>
                  </a:lnTo>
                  <a:lnTo>
                    <a:pt x="369" y="178"/>
                  </a:lnTo>
                  <a:lnTo>
                    <a:pt x="362" y="178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79" y="176"/>
                  </a:lnTo>
                  <a:lnTo>
                    <a:pt x="274" y="174"/>
                  </a:lnTo>
                  <a:lnTo>
                    <a:pt x="268" y="171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5" y="167"/>
                  </a:lnTo>
                  <a:lnTo>
                    <a:pt x="248" y="166"/>
                  </a:lnTo>
                  <a:lnTo>
                    <a:pt x="243" y="162"/>
                  </a:lnTo>
                  <a:lnTo>
                    <a:pt x="241" y="161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29" y="157"/>
                  </a:lnTo>
                  <a:lnTo>
                    <a:pt x="219" y="157"/>
                  </a:lnTo>
                  <a:lnTo>
                    <a:pt x="212" y="154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190" y="150"/>
                  </a:lnTo>
                  <a:lnTo>
                    <a:pt x="176" y="150"/>
                  </a:lnTo>
                  <a:lnTo>
                    <a:pt x="163" y="150"/>
                  </a:lnTo>
                  <a:lnTo>
                    <a:pt x="151" y="150"/>
                  </a:lnTo>
                  <a:lnTo>
                    <a:pt x="151" y="150"/>
                  </a:lnTo>
                  <a:lnTo>
                    <a:pt x="137" y="154"/>
                  </a:lnTo>
                  <a:lnTo>
                    <a:pt x="125" y="159"/>
                  </a:lnTo>
                  <a:lnTo>
                    <a:pt x="113" y="166"/>
                  </a:lnTo>
                  <a:lnTo>
                    <a:pt x="103" y="171"/>
                  </a:lnTo>
                  <a:lnTo>
                    <a:pt x="103" y="171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8" y="17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1" y="185"/>
                  </a:lnTo>
                  <a:lnTo>
                    <a:pt x="88" y="186"/>
                  </a:lnTo>
                  <a:lnTo>
                    <a:pt x="84" y="188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77" y="193"/>
                  </a:lnTo>
                  <a:lnTo>
                    <a:pt x="74" y="196"/>
                  </a:lnTo>
                  <a:lnTo>
                    <a:pt x="67" y="203"/>
                  </a:lnTo>
                  <a:lnTo>
                    <a:pt x="60" y="210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0" y="217"/>
                  </a:lnTo>
                  <a:lnTo>
                    <a:pt x="50" y="217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5" y="219"/>
                  </a:lnTo>
                  <a:lnTo>
                    <a:pt x="45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26" y="224"/>
                  </a:lnTo>
                  <a:lnTo>
                    <a:pt x="19" y="232"/>
                  </a:lnTo>
                  <a:lnTo>
                    <a:pt x="12" y="241"/>
                  </a:lnTo>
                  <a:lnTo>
                    <a:pt x="9" y="251"/>
                  </a:lnTo>
                  <a:lnTo>
                    <a:pt x="6" y="263"/>
                  </a:lnTo>
                  <a:lnTo>
                    <a:pt x="4" y="27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7" y="304"/>
                  </a:lnTo>
                  <a:lnTo>
                    <a:pt x="9" y="307"/>
                  </a:lnTo>
                  <a:lnTo>
                    <a:pt x="14" y="307"/>
                  </a:lnTo>
                  <a:lnTo>
                    <a:pt x="14" y="307"/>
                  </a:lnTo>
                  <a:lnTo>
                    <a:pt x="16" y="304"/>
                  </a:lnTo>
                  <a:lnTo>
                    <a:pt x="18" y="302"/>
                  </a:lnTo>
                  <a:lnTo>
                    <a:pt x="21" y="301"/>
                  </a:lnTo>
                  <a:lnTo>
                    <a:pt x="21" y="301"/>
                  </a:lnTo>
                  <a:lnTo>
                    <a:pt x="28" y="301"/>
                  </a:lnTo>
                  <a:lnTo>
                    <a:pt x="28" y="301"/>
                  </a:lnTo>
                  <a:lnTo>
                    <a:pt x="31" y="301"/>
                  </a:lnTo>
                  <a:lnTo>
                    <a:pt x="38" y="301"/>
                  </a:lnTo>
                  <a:lnTo>
                    <a:pt x="48" y="301"/>
                  </a:lnTo>
                  <a:lnTo>
                    <a:pt x="53" y="301"/>
                  </a:lnTo>
                  <a:lnTo>
                    <a:pt x="58" y="301"/>
                  </a:lnTo>
                  <a:lnTo>
                    <a:pt x="62" y="302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7" y="307"/>
                  </a:lnTo>
                  <a:lnTo>
                    <a:pt x="72" y="307"/>
                  </a:lnTo>
                  <a:lnTo>
                    <a:pt x="76" y="309"/>
                  </a:lnTo>
                  <a:lnTo>
                    <a:pt x="77" y="313"/>
                  </a:lnTo>
                  <a:lnTo>
                    <a:pt x="82" y="318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89" y="321"/>
                  </a:lnTo>
                  <a:lnTo>
                    <a:pt x="88" y="333"/>
                  </a:lnTo>
                  <a:lnTo>
                    <a:pt x="84" y="343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67" y="367"/>
                  </a:lnTo>
                  <a:lnTo>
                    <a:pt x="60" y="372"/>
                  </a:lnTo>
                  <a:lnTo>
                    <a:pt x="58" y="374"/>
                  </a:lnTo>
                  <a:lnTo>
                    <a:pt x="57" y="379"/>
                  </a:lnTo>
                  <a:lnTo>
                    <a:pt x="55" y="384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96"/>
                  </a:lnTo>
                  <a:lnTo>
                    <a:pt x="58" y="403"/>
                  </a:lnTo>
                  <a:lnTo>
                    <a:pt x="62" y="408"/>
                  </a:lnTo>
                  <a:lnTo>
                    <a:pt x="62" y="417"/>
                  </a:lnTo>
                  <a:lnTo>
                    <a:pt x="103" y="417"/>
                  </a:lnTo>
                  <a:lnTo>
                    <a:pt x="103" y="417"/>
                  </a:lnTo>
                  <a:lnTo>
                    <a:pt x="99" y="425"/>
                  </a:lnTo>
                  <a:lnTo>
                    <a:pt x="96" y="434"/>
                  </a:lnTo>
                  <a:lnTo>
                    <a:pt x="93" y="442"/>
                  </a:lnTo>
                  <a:lnTo>
                    <a:pt x="89" y="451"/>
                  </a:lnTo>
                  <a:lnTo>
                    <a:pt x="89" y="451"/>
                  </a:lnTo>
                  <a:lnTo>
                    <a:pt x="89" y="458"/>
                  </a:lnTo>
                  <a:lnTo>
                    <a:pt x="91" y="464"/>
                  </a:lnTo>
                  <a:lnTo>
                    <a:pt x="98" y="473"/>
                  </a:lnTo>
                  <a:lnTo>
                    <a:pt x="99" y="478"/>
                  </a:lnTo>
                  <a:lnTo>
                    <a:pt x="103" y="483"/>
                  </a:lnTo>
                  <a:lnTo>
                    <a:pt x="103" y="490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10" y="498"/>
                  </a:lnTo>
                  <a:lnTo>
                    <a:pt x="117" y="500"/>
                  </a:lnTo>
                  <a:lnTo>
                    <a:pt x="120" y="504"/>
                  </a:lnTo>
                  <a:lnTo>
                    <a:pt x="123" y="509"/>
                  </a:lnTo>
                  <a:lnTo>
                    <a:pt x="129" y="519"/>
                  </a:lnTo>
                  <a:lnTo>
                    <a:pt x="132" y="522"/>
                  </a:lnTo>
                  <a:lnTo>
                    <a:pt x="137" y="526"/>
                  </a:lnTo>
                  <a:lnTo>
                    <a:pt x="137" y="526"/>
                  </a:lnTo>
                  <a:lnTo>
                    <a:pt x="137" y="533"/>
                  </a:lnTo>
                  <a:lnTo>
                    <a:pt x="139" y="538"/>
                  </a:lnTo>
                  <a:lnTo>
                    <a:pt x="144" y="546"/>
                  </a:lnTo>
                  <a:lnTo>
                    <a:pt x="149" y="555"/>
                  </a:lnTo>
                  <a:lnTo>
                    <a:pt x="151" y="560"/>
                  </a:lnTo>
                  <a:lnTo>
                    <a:pt x="151" y="567"/>
                  </a:lnTo>
                  <a:lnTo>
                    <a:pt x="151" y="567"/>
                  </a:lnTo>
                  <a:lnTo>
                    <a:pt x="147" y="568"/>
                  </a:lnTo>
                  <a:lnTo>
                    <a:pt x="146" y="570"/>
                  </a:lnTo>
                  <a:lnTo>
                    <a:pt x="144" y="577"/>
                  </a:lnTo>
                  <a:lnTo>
                    <a:pt x="144" y="594"/>
                  </a:lnTo>
                  <a:lnTo>
                    <a:pt x="144" y="594"/>
                  </a:lnTo>
                  <a:lnTo>
                    <a:pt x="135" y="599"/>
                  </a:lnTo>
                  <a:lnTo>
                    <a:pt x="130" y="601"/>
                  </a:lnTo>
                  <a:lnTo>
                    <a:pt x="123" y="601"/>
                  </a:lnTo>
                  <a:lnTo>
                    <a:pt x="123" y="601"/>
                  </a:lnTo>
                  <a:lnTo>
                    <a:pt x="120" y="602"/>
                  </a:lnTo>
                  <a:lnTo>
                    <a:pt x="118" y="606"/>
                  </a:lnTo>
                  <a:lnTo>
                    <a:pt x="117" y="614"/>
                  </a:lnTo>
                  <a:lnTo>
                    <a:pt x="117" y="614"/>
                  </a:lnTo>
                  <a:lnTo>
                    <a:pt x="99" y="614"/>
                  </a:lnTo>
                  <a:lnTo>
                    <a:pt x="93" y="616"/>
                  </a:lnTo>
                  <a:lnTo>
                    <a:pt x="91" y="618"/>
                  </a:lnTo>
                  <a:lnTo>
                    <a:pt x="89" y="621"/>
                  </a:lnTo>
                  <a:lnTo>
                    <a:pt x="89" y="621"/>
                  </a:lnTo>
                  <a:lnTo>
                    <a:pt x="93" y="623"/>
                  </a:lnTo>
                  <a:lnTo>
                    <a:pt x="94" y="626"/>
                  </a:lnTo>
                  <a:lnTo>
                    <a:pt x="96" y="630"/>
                  </a:lnTo>
                  <a:lnTo>
                    <a:pt x="96" y="635"/>
                  </a:lnTo>
                  <a:lnTo>
                    <a:pt x="96" y="635"/>
                  </a:lnTo>
                  <a:lnTo>
                    <a:pt x="96" y="640"/>
                  </a:lnTo>
                  <a:lnTo>
                    <a:pt x="99" y="642"/>
                  </a:lnTo>
                  <a:lnTo>
                    <a:pt x="101" y="645"/>
                  </a:lnTo>
                  <a:lnTo>
                    <a:pt x="103" y="649"/>
                  </a:lnTo>
                  <a:lnTo>
                    <a:pt x="103" y="649"/>
                  </a:lnTo>
                  <a:lnTo>
                    <a:pt x="108" y="650"/>
                  </a:lnTo>
                  <a:lnTo>
                    <a:pt x="110" y="652"/>
                  </a:lnTo>
                  <a:lnTo>
                    <a:pt x="110" y="655"/>
                  </a:lnTo>
                  <a:lnTo>
                    <a:pt x="158" y="655"/>
                  </a:lnTo>
                  <a:lnTo>
                    <a:pt x="158" y="655"/>
                  </a:lnTo>
                  <a:lnTo>
                    <a:pt x="158" y="659"/>
                  </a:lnTo>
                  <a:lnTo>
                    <a:pt x="159" y="660"/>
                  </a:lnTo>
                  <a:lnTo>
                    <a:pt x="164" y="662"/>
                  </a:lnTo>
                  <a:lnTo>
                    <a:pt x="168" y="666"/>
                  </a:lnTo>
                  <a:lnTo>
                    <a:pt x="170" y="667"/>
                  </a:lnTo>
                  <a:lnTo>
                    <a:pt x="171" y="669"/>
                  </a:lnTo>
                  <a:lnTo>
                    <a:pt x="171" y="669"/>
                  </a:lnTo>
                  <a:lnTo>
                    <a:pt x="176" y="671"/>
                  </a:lnTo>
                  <a:lnTo>
                    <a:pt x="180" y="674"/>
                  </a:lnTo>
                  <a:lnTo>
                    <a:pt x="185" y="676"/>
                  </a:lnTo>
                  <a:lnTo>
                    <a:pt x="192" y="676"/>
                  </a:lnTo>
                  <a:lnTo>
                    <a:pt x="192" y="676"/>
                  </a:lnTo>
                  <a:lnTo>
                    <a:pt x="193" y="671"/>
                  </a:lnTo>
                  <a:lnTo>
                    <a:pt x="198" y="669"/>
                  </a:lnTo>
                  <a:lnTo>
                    <a:pt x="205" y="669"/>
                  </a:lnTo>
                  <a:lnTo>
                    <a:pt x="212" y="669"/>
                  </a:lnTo>
                  <a:lnTo>
                    <a:pt x="212" y="669"/>
                  </a:lnTo>
                  <a:lnTo>
                    <a:pt x="214" y="664"/>
                  </a:lnTo>
                  <a:lnTo>
                    <a:pt x="219" y="662"/>
                  </a:lnTo>
                  <a:lnTo>
                    <a:pt x="226" y="662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36" y="655"/>
                  </a:lnTo>
                  <a:lnTo>
                    <a:pt x="241" y="649"/>
                  </a:lnTo>
                  <a:lnTo>
                    <a:pt x="245" y="645"/>
                  </a:lnTo>
                  <a:lnTo>
                    <a:pt x="250" y="643"/>
                  </a:lnTo>
                  <a:lnTo>
                    <a:pt x="255" y="642"/>
                  </a:lnTo>
                  <a:lnTo>
                    <a:pt x="260" y="642"/>
                  </a:lnTo>
                  <a:lnTo>
                    <a:pt x="301" y="642"/>
                  </a:lnTo>
                  <a:lnTo>
                    <a:pt x="301" y="642"/>
                  </a:lnTo>
                  <a:lnTo>
                    <a:pt x="301" y="638"/>
                  </a:lnTo>
                  <a:lnTo>
                    <a:pt x="304" y="635"/>
                  </a:lnTo>
                  <a:lnTo>
                    <a:pt x="306" y="631"/>
                  </a:lnTo>
                  <a:lnTo>
                    <a:pt x="308" y="628"/>
                  </a:lnTo>
                  <a:lnTo>
                    <a:pt x="308" y="628"/>
                  </a:lnTo>
                  <a:lnTo>
                    <a:pt x="309" y="620"/>
                  </a:lnTo>
                  <a:lnTo>
                    <a:pt x="311" y="616"/>
                  </a:lnTo>
                  <a:lnTo>
                    <a:pt x="314" y="614"/>
                  </a:lnTo>
                  <a:lnTo>
                    <a:pt x="314" y="614"/>
                  </a:lnTo>
                  <a:lnTo>
                    <a:pt x="323" y="614"/>
                  </a:lnTo>
                  <a:lnTo>
                    <a:pt x="328" y="618"/>
                  </a:lnTo>
                  <a:lnTo>
                    <a:pt x="333" y="620"/>
                  </a:lnTo>
                  <a:lnTo>
                    <a:pt x="342" y="621"/>
                  </a:lnTo>
                  <a:lnTo>
                    <a:pt x="342" y="621"/>
                  </a:lnTo>
                  <a:lnTo>
                    <a:pt x="345" y="614"/>
                  </a:lnTo>
                  <a:lnTo>
                    <a:pt x="350" y="608"/>
                  </a:lnTo>
                  <a:lnTo>
                    <a:pt x="354" y="604"/>
                  </a:lnTo>
                  <a:lnTo>
                    <a:pt x="359" y="602"/>
                  </a:lnTo>
                  <a:lnTo>
                    <a:pt x="364" y="601"/>
                  </a:lnTo>
                  <a:lnTo>
                    <a:pt x="369" y="601"/>
                  </a:lnTo>
                  <a:lnTo>
                    <a:pt x="369" y="560"/>
                  </a:lnTo>
                  <a:lnTo>
                    <a:pt x="369" y="560"/>
                  </a:lnTo>
                  <a:lnTo>
                    <a:pt x="372" y="560"/>
                  </a:lnTo>
                  <a:lnTo>
                    <a:pt x="376" y="556"/>
                  </a:lnTo>
                  <a:lnTo>
                    <a:pt x="379" y="555"/>
                  </a:lnTo>
                  <a:lnTo>
                    <a:pt x="383" y="553"/>
                  </a:lnTo>
                  <a:lnTo>
                    <a:pt x="383" y="553"/>
                  </a:lnTo>
                  <a:lnTo>
                    <a:pt x="383" y="550"/>
                  </a:lnTo>
                  <a:lnTo>
                    <a:pt x="384" y="548"/>
                  </a:lnTo>
                  <a:lnTo>
                    <a:pt x="389" y="546"/>
                  </a:lnTo>
                  <a:lnTo>
                    <a:pt x="393" y="543"/>
                  </a:lnTo>
                  <a:lnTo>
                    <a:pt x="395" y="541"/>
                  </a:lnTo>
                  <a:lnTo>
                    <a:pt x="396" y="539"/>
                  </a:lnTo>
                  <a:lnTo>
                    <a:pt x="396" y="539"/>
                  </a:lnTo>
                  <a:lnTo>
                    <a:pt x="401" y="538"/>
                  </a:lnTo>
                  <a:lnTo>
                    <a:pt x="405" y="536"/>
                  </a:lnTo>
                  <a:lnTo>
                    <a:pt x="410" y="533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2" y="541"/>
                  </a:lnTo>
                  <a:lnTo>
                    <a:pt x="427" y="550"/>
                  </a:lnTo>
                  <a:lnTo>
                    <a:pt x="434" y="556"/>
                  </a:lnTo>
                  <a:lnTo>
                    <a:pt x="437" y="567"/>
                  </a:lnTo>
                  <a:lnTo>
                    <a:pt x="437" y="567"/>
                  </a:lnTo>
                  <a:lnTo>
                    <a:pt x="441" y="567"/>
                  </a:lnTo>
                  <a:lnTo>
                    <a:pt x="441" y="567"/>
                  </a:lnTo>
                  <a:lnTo>
                    <a:pt x="442" y="572"/>
                  </a:lnTo>
                  <a:lnTo>
                    <a:pt x="442" y="577"/>
                  </a:lnTo>
                  <a:lnTo>
                    <a:pt x="444" y="580"/>
                  </a:lnTo>
                  <a:lnTo>
                    <a:pt x="444" y="580"/>
                  </a:lnTo>
                  <a:lnTo>
                    <a:pt x="447" y="580"/>
                  </a:lnTo>
                  <a:lnTo>
                    <a:pt x="451" y="580"/>
                  </a:lnTo>
                  <a:lnTo>
                    <a:pt x="454" y="580"/>
                  </a:lnTo>
                  <a:lnTo>
                    <a:pt x="458" y="580"/>
                  </a:lnTo>
                  <a:lnTo>
                    <a:pt x="458" y="580"/>
                  </a:lnTo>
                  <a:lnTo>
                    <a:pt x="458" y="584"/>
                  </a:lnTo>
                  <a:lnTo>
                    <a:pt x="458" y="587"/>
                  </a:lnTo>
                  <a:lnTo>
                    <a:pt x="458" y="587"/>
                  </a:lnTo>
                  <a:lnTo>
                    <a:pt x="461" y="59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1" y="601"/>
                  </a:lnTo>
                  <a:lnTo>
                    <a:pt x="476" y="601"/>
                  </a:lnTo>
                  <a:lnTo>
                    <a:pt x="478" y="604"/>
                  </a:lnTo>
                  <a:lnTo>
                    <a:pt x="482" y="608"/>
                  </a:lnTo>
                  <a:lnTo>
                    <a:pt x="483" y="611"/>
                  </a:lnTo>
                  <a:lnTo>
                    <a:pt x="487" y="614"/>
                  </a:lnTo>
                  <a:lnTo>
                    <a:pt x="492" y="614"/>
                  </a:lnTo>
                  <a:lnTo>
                    <a:pt x="499" y="614"/>
                  </a:lnTo>
                  <a:lnTo>
                    <a:pt x="499" y="614"/>
                  </a:lnTo>
                  <a:lnTo>
                    <a:pt x="504" y="613"/>
                  </a:lnTo>
                  <a:lnTo>
                    <a:pt x="509" y="608"/>
                  </a:lnTo>
                  <a:lnTo>
                    <a:pt x="514" y="604"/>
                  </a:lnTo>
                  <a:lnTo>
                    <a:pt x="519" y="601"/>
                  </a:lnTo>
                  <a:lnTo>
                    <a:pt x="553" y="601"/>
                  </a:lnTo>
                  <a:lnTo>
                    <a:pt x="553" y="601"/>
                  </a:lnTo>
                  <a:lnTo>
                    <a:pt x="567" y="608"/>
                  </a:lnTo>
                  <a:lnTo>
                    <a:pt x="580" y="614"/>
                  </a:lnTo>
                  <a:lnTo>
                    <a:pt x="580" y="614"/>
                  </a:lnTo>
                  <a:lnTo>
                    <a:pt x="584" y="621"/>
                  </a:lnTo>
                  <a:lnTo>
                    <a:pt x="589" y="628"/>
                  </a:lnTo>
                  <a:lnTo>
                    <a:pt x="592" y="631"/>
                  </a:lnTo>
                  <a:lnTo>
                    <a:pt x="598" y="633"/>
                  </a:lnTo>
                  <a:lnTo>
                    <a:pt x="603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11" y="635"/>
                  </a:lnTo>
                  <a:lnTo>
                    <a:pt x="613" y="631"/>
                  </a:lnTo>
                  <a:lnTo>
                    <a:pt x="615" y="625"/>
                  </a:lnTo>
                  <a:lnTo>
                    <a:pt x="616" y="618"/>
                  </a:lnTo>
                  <a:lnTo>
                    <a:pt x="618" y="616"/>
                  </a:lnTo>
                  <a:lnTo>
                    <a:pt x="621" y="614"/>
                  </a:lnTo>
                  <a:lnTo>
                    <a:pt x="621" y="614"/>
                  </a:lnTo>
                  <a:lnTo>
                    <a:pt x="625" y="614"/>
                  </a:lnTo>
                  <a:lnTo>
                    <a:pt x="628" y="614"/>
                  </a:lnTo>
                  <a:lnTo>
                    <a:pt x="635" y="618"/>
                  </a:lnTo>
                  <a:lnTo>
                    <a:pt x="639" y="618"/>
                  </a:lnTo>
                  <a:lnTo>
                    <a:pt x="640" y="618"/>
                  </a:lnTo>
                  <a:lnTo>
                    <a:pt x="642" y="614"/>
                  </a:lnTo>
                  <a:lnTo>
                    <a:pt x="642" y="614"/>
                  </a:lnTo>
                  <a:lnTo>
                    <a:pt x="652" y="614"/>
                  </a:lnTo>
                  <a:lnTo>
                    <a:pt x="662" y="614"/>
                  </a:lnTo>
                  <a:lnTo>
                    <a:pt x="669" y="618"/>
                  </a:lnTo>
                  <a:lnTo>
                    <a:pt x="676" y="621"/>
                  </a:lnTo>
                  <a:lnTo>
                    <a:pt x="683" y="621"/>
                  </a:lnTo>
                  <a:lnTo>
                    <a:pt x="683" y="621"/>
                  </a:lnTo>
                  <a:lnTo>
                    <a:pt x="683" y="618"/>
                  </a:lnTo>
                  <a:lnTo>
                    <a:pt x="681" y="616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3" y="609"/>
                  </a:lnTo>
                  <a:lnTo>
                    <a:pt x="669" y="604"/>
                  </a:lnTo>
                  <a:lnTo>
                    <a:pt x="661" y="596"/>
                  </a:lnTo>
                  <a:lnTo>
                    <a:pt x="657" y="591"/>
                  </a:lnTo>
                  <a:lnTo>
                    <a:pt x="656" y="584"/>
                  </a:lnTo>
                  <a:lnTo>
                    <a:pt x="654" y="577"/>
                  </a:lnTo>
                  <a:lnTo>
                    <a:pt x="656" y="567"/>
                  </a:lnTo>
                  <a:lnTo>
                    <a:pt x="656" y="567"/>
                  </a:lnTo>
                  <a:lnTo>
                    <a:pt x="661" y="567"/>
                  </a:lnTo>
                  <a:lnTo>
                    <a:pt x="666" y="567"/>
                  </a:lnTo>
                  <a:lnTo>
                    <a:pt x="671" y="562"/>
                  </a:lnTo>
                  <a:lnTo>
                    <a:pt x="678" y="558"/>
                  </a:lnTo>
                  <a:lnTo>
                    <a:pt x="683" y="558"/>
                  </a:lnTo>
                  <a:lnTo>
                    <a:pt x="690" y="560"/>
                  </a:lnTo>
                  <a:lnTo>
                    <a:pt x="690" y="560"/>
                  </a:lnTo>
                  <a:lnTo>
                    <a:pt x="692" y="550"/>
                  </a:lnTo>
                  <a:lnTo>
                    <a:pt x="690" y="543"/>
                  </a:lnTo>
                  <a:lnTo>
                    <a:pt x="686" y="538"/>
                  </a:lnTo>
                  <a:lnTo>
                    <a:pt x="681" y="534"/>
                  </a:lnTo>
                  <a:lnTo>
                    <a:pt x="676" y="531"/>
                  </a:lnTo>
                  <a:lnTo>
                    <a:pt x="673" y="526"/>
                  </a:lnTo>
                  <a:lnTo>
                    <a:pt x="669" y="521"/>
                  </a:lnTo>
                  <a:lnTo>
                    <a:pt x="669" y="512"/>
                  </a:lnTo>
                  <a:lnTo>
                    <a:pt x="669" y="512"/>
                  </a:lnTo>
                  <a:lnTo>
                    <a:pt x="671" y="507"/>
                  </a:lnTo>
                  <a:lnTo>
                    <a:pt x="674" y="504"/>
                  </a:lnTo>
                  <a:lnTo>
                    <a:pt x="683" y="498"/>
                  </a:lnTo>
                  <a:lnTo>
                    <a:pt x="683" y="498"/>
                  </a:lnTo>
                  <a:lnTo>
                    <a:pt x="683" y="487"/>
                  </a:lnTo>
                  <a:lnTo>
                    <a:pt x="685" y="481"/>
                  </a:lnTo>
                  <a:lnTo>
                    <a:pt x="686" y="480"/>
                  </a:lnTo>
                  <a:lnTo>
                    <a:pt x="690" y="478"/>
                  </a:lnTo>
                  <a:lnTo>
                    <a:pt x="690" y="478"/>
                  </a:lnTo>
                  <a:lnTo>
                    <a:pt x="698" y="475"/>
                  </a:lnTo>
                  <a:lnTo>
                    <a:pt x="707" y="471"/>
                  </a:lnTo>
                  <a:lnTo>
                    <a:pt x="715" y="468"/>
                  </a:lnTo>
                  <a:lnTo>
                    <a:pt x="724" y="464"/>
                  </a:lnTo>
                  <a:lnTo>
                    <a:pt x="744" y="464"/>
                  </a:lnTo>
                  <a:lnTo>
                    <a:pt x="744" y="464"/>
                  </a:lnTo>
                  <a:lnTo>
                    <a:pt x="744" y="461"/>
                  </a:lnTo>
                  <a:lnTo>
                    <a:pt x="746" y="459"/>
                  </a:lnTo>
                  <a:lnTo>
                    <a:pt x="751" y="458"/>
                  </a:lnTo>
                  <a:lnTo>
                    <a:pt x="755" y="454"/>
                  </a:lnTo>
                  <a:lnTo>
                    <a:pt x="756" y="452"/>
                  </a:lnTo>
                  <a:lnTo>
                    <a:pt x="758" y="451"/>
                  </a:lnTo>
                  <a:lnTo>
                    <a:pt x="758" y="451"/>
                  </a:lnTo>
                  <a:lnTo>
                    <a:pt x="756" y="451"/>
                  </a:lnTo>
                  <a:lnTo>
                    <a:pt x="756" y="451"/>
                  </a:lnTo>
                  <a:lnTo>
                    <a:pt x="758" y="447"/>
                  </a:lnTo>
                  <a:lnTo>
                    <a:pt x="760" y="444"/>
                  </a:lnTo>
                  <a:lnTo>
                    <a:pt x="760" y="444"/>
                  </a:lnTo>
                  <a:lnTo>
                    <a:pt x="758" y="441"/>
                  </a:lnTo>
                  <a:lnTo>
                    <a:pt x="758" y="441"/>
                  </a:lnTo>
                  <a:lnTo>
                    <a:pt x="758" y="435"/>
                  </a:lnTo>
                  <a:lnTo>
                    <a:pt x="758" y="435"/>
                  </a:lnTo>
                  <a:lnTo>
                    <a:pt x="758" y="434"/>
                  </a:lnTo>
                  <a:lnTo>
                    <a:pt x="758" y="434"/>
                  </a:lnTo>
                  <a:lnTo>
                    <a:pt x="760" y="427"/>
                  </a:lnTo>
                  <a:lnTo>
                    <a:pt x="761" y="422"/>
                  </a:lnTo>
                  <a:lnTo>
                    <a:pt x="761" y="422"/>
                  </a:lnTo>
                  <a:lnTo>
                    <a:pt x="763" y="420"/>
                  </a:lnTo>
                  <a:lnTo>
                    <a:pt x="763" y="420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8" y="410"/>
                  </a:lnTo>
                  <a:lnTo>
                    <a:pt x="768" y="410"/>
                  </a:lnTo>
                  <a:lnTo>
                    <a:pt x="770" y="408"/>
                  </a:lnTo>
                  <a:lnTo>
                    <a:pt x="770" y="408"/>
                  </a:lnTo>
                  <a:lnTo>
                    <a:pt x="772" y="403"/>
                  </a:lnTo>
                  <a:lnTo>
                    <a:pt x="772" y="355"/>
                  </a:lnTo>
                  <a:lnTo>
                    <a:pt x="772" y="355"/>
                  </a:lnTo>
                  <a:lnTo>
                    <a:pt x="767" y="352"/>
                  </a:lnTo>
                  <a:lnTo>
                    <a:pt x="761" y="348"/>
                  </a:lnTo>
                  <a:lnTo>
                    <a:pt x="758" y="343"/>
                  </a:lnTo>
                  <a:lnTo>
                    <a:pt x="758" y="335"/>
                  </a:lnTo>
                  <a:lnTo>
                    <a:pt x="758" y="335"/>
                  </a:lnTo>
                  <a:lnTo>
                    <a:pt x="748" y="335"/>
                  </a:lnTo>
                  <a:lnTo>
                    <a:pt x="744" y="333"/>
                  </a:lnTo>
                  <a:lnTo>
                    <a:pt x="741" y="331"/>
                  </a:lnTo>
                  <a:lnTo>
                    <a:pt x="739" y="328"/>
                  </a:lnTo>
                  <a:lnTo>
                    <a:pt x="738" y="324"/>
                  </a:lnTo>
                  <a:lnTo>
                    <a:pt x="738" y="314"/>
                  </a:lnTo>
                  <a:lnTo>
                    <a:pt x="738" y="314"/>
                  </a:lnTo>
                  <a:lnTo>
                    <a:pt x="741" y="307"/>
                  </a:lnTo>
                  <a:lnTo>
                    <a:pt x="746" y="302"/>
                  </a:lnTo>
                  <a:lnTo>
                    <a:pt x="751" y="297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89"/>
                  </a:lnTo>
                  <a:lnTo>
                    <a:pt x="760" y="285"/>
                  </a:lnTo>
                  <a:lnTo>
                    <a:pt x="763" y="283"/>
                  </a:lnTo>
                  <a:lnTo>
                    <a:pt x="767" y="282"/>
                  </a:lnTo>
                  <a:lnTo>
                    <a:pt x="775" y="280"/>
                  </a:lnTo>
                  <a:lnTo>
                    <a:pt x="777" y="277"/>
                  </a:lnTo>
                  <a:lnTo>
                    <a:pt x="778" y="273"/>
                  </a:lnTo>
                  <a:lnTo>
                    <a:pt x="778" y="273"/>
                  </a:lnTo>
                  <a:lnTo>
                    <a:pt x="787" y="272"/>
                  </a:lnTo>
                  <a:lnTo>
                    <a:pt x="796" y="270"/>
                  </a:lnTo>
                  <a:lnTo>
                    <a:pt x="801" y="265"/>
                  </a:lnTo>
                  <a:lnTo>
                    <a:pt x="806" y="260"/>
                  </a:lnTo>
                  <a:lnTo>
                    <a:pt x="806" y="260"/>
                  </a:lnTo>
                  <a:lnTo>
                    <a:pt x="809" y="258"/>
                  </a:lnTo>
                  <a:lnTo>
                    <a:pt x="813" y="256"/>
                  </a:lnTo>
                  <a:lnTo>
                    <a:pt x="819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33" y="244"/>
                  </a:lnTo>
                  <a:lnTo>
                    <a:pt x="840" y="246"/>
                  </a:lnTo>
                  <a:lnTo>
                    <a:pt x="840" y="246"/>
                  </a:lnTo>
                  <a:lnTo>
                    <a:pt x="842" y="241"/>
                  </a:lnTo>
                  <a:lnTo>
                    <a:pt x="843" y="239"/>
                  </a:lnTo>
                  <a:lnTo>
                    <a:pt x="847" y="239"/>
                  </a:lnTo>
                  <a:lnTo>
                    <a:pt x="847" y="239"/>
                  </a:lnTo>
                  <a:lnTo>
                    <a:pt x="848" y="231"/>
                  </a:lnTo>
                  <a:lnTo>
                    <a:pt x="850" y="227"/>
                  </a:lnTo>
                  <a:lnTo>
                    <a:pt x="853" y="225"/>
                  </a:lnTo>
                  <a:lnTo>
                    <a:pt x="853" y="225"/>
                  </a:lnTo>
                  <a:lnTo>
                    <a:pt x="855" y="222"/>
                  </a:lnTo>
                  <a:lnTo>
                    <a:pt x="859" y="220"/>
                  </a:lnTo>
                  <a:lnTo>
                    <a:pt x="862" y="219"/>
                  </a:lnTo>
                  <a:lnTo>
                    <a:pt x="867" y="219"/>
                  </a:lnTo>
                  <a:lnTo>
                    <a:pt x="867" y="219"/>
                  </a:lnTo>
                  <a:lnTo>
                    <a:pt x="869" y="210"/>
                  </a:lnTo>
                  <a:lnTo>
                    <a:pt x="871" y="207"/>
                  </a:lnTo>
                  <a:lnTo>
                    <a:pt x="874" y="205"/>
                  </a:lnTo>
                  <a:lnTo>
                    <a:pt x="874" y="205"/>
                  </a:lnTo>
                  <a:lnTo>
                    <a:pt x="882" y="205"/>
                  </a:lnTo>
                  <a:lnTo>
                    <a:pt x="889" y="207"/>
                  </a:lnTo>
                  <a:lnTo>
                    <a:pt x="896" y="208"/>
                  </a:lnTo>
                  <a:lnTo>
                    <a:pt x="901" y="212"/>
                  </a:lnTo>
                  <a:lnTo>
                    <a:pt x="901" y="212"/>
                  </a:lnTo>
                  <a:lnTo>
                    <a:pt x="901" y="217"/>
                  </a:lnTo>
                  <a:lnTo>
                    <a:pt x="905" y="219"/>
                  </a:lnTo>
                  <a:lnTo>
                    <a:pt x="908" y="220"/>
                  </a:lnTo>
                  <a:lnTo>
                    <a:pt x="913" y="219"/>
                  </a:lnTo>
                  <a:lnTo>
                    <a:pt x="925" y="219"/>
                  </a:lnTo>
                  <a:lnTo>
                    <a:pt x="930" y="219"/>
                  </a:lnTo>
                  <a:lnTo>
                    <a:pt x="935" y="219"/>
                  </a:lnTo>
                  <a:lnTo>
                    <a:pt x="935" y="219"/>
                  </a:lnTo>
                  <a:lnTo>
                    <a:pt x="939" y="213"/>
                  </a:lnTo>
                  <a:lnTo>
                    <a:pt x="940" y="210"/>
                  </a:lnTo>
                  <a:lnTo>
                    <a:pt x="942" y="205"/>
                  </a:lnTo>
                  <a:lnTo>
                    <a:pt x="940" y="202"/>
                  </a:lnTo>
                  <a:lnTo>
                    <a:pt x="939" y="198"/>
                  </a:lnTo>
                  <a:lnTo>
                    <a:pt x="937" y="195"/>
                  </a:lnTo>
                  <a:lnTo>
                    <a:pt x="934" y="193"/>
                  </a:lnTo>
                  <a:lnTo>
                    <a:pt x="929" y="191"/>
                  </a:lnTo>
                  <a:lnTo>
                    <a:pt x="929" y="191"/>
                  </a:lnTo>
                  <a:lnTo>
                    <a:pt x="930" y="185"/>
                  </a:lnTo>
                  <a:lnTo>
                    <a:pt x="930" y="178"/>
                  </a:lnTo>
                  <a:lnTo>
                    <a:pt x="927" y="169"/>
                  </a:lnTo>
                  <a:lnTo>
                    <a:pt x="923" y="161"/>
                  </a:lnTo>
                  <a:lnTo>
                    <a:pt x="922" y="156"/>
                  </a:lnTo>
                  <a:lnTo>
                    <a:pt x="922" y="150"/>
                  </a:lnTo>
                  <a:lnTo>
                    <a:pt x="922" y="150"/>
                  </a:lnTo>
                  <a:lnTo>
                    <a:pt x="929" y="152"/>
                  </a:lnTo>
                  <a:lnTo>
                    <a:pt x="934" y="150"/>
                  </a:lnTo>
                  <a:lnTo>
                    <a:pt x="939" y="149"/>
                  </a:lnTo>
                  <a:lnTo>
                    <a:pt x="942" y="147"/>
                  </a:lnTo>
                  <a:lnTo>
                    <a:pt x="947" y="140"/>
                  </a:lnTo>
                  <a:lnTo>
                    <a:pt x="951" y="138"/>
                  </a:lnTo>
                  <a:lnTo>
                    <a:pt x="956" y="137"/>
                  </a:lnTo>
                  <a:lnTo>
                    <a:pt x="956" y="137"/>
                  </a:lnTo>
                  <a:lnTo>
                    <a:pt x="963" y="137"/>
                  </a:lnTo>
                  <a:lnTo>
                    <a:pt x="969" y="137"/>
                  </a:lnTo>
                  <a:lnTo>
                    <a:pt x="978" y="142"/>
                  </a:lnTo>
                  <a:lnTo>
                    <a:pt x="988" y="144"/>
                  </a:lnTo>
                  <a:lnTo>
                    <a:pt x="995" y="145"/>
                  </a:lnTo>
                  <a:lnTo>
                    <a:pt x="1004" y="144"/>
                  </a:lnTo>
                  <a:lnTo>
                    <a:pt x="1004" y="109"/>
                  </a:lnTo>
                  <a:lnTo>
                    <a:pt x="1004" y="109"/>
                  </a:lnTo>
                  <a:lnTo>
                    <a:pt x="1002" y="108"/>
                  </a:lnTo>
                  <a:lnTo>
                    <a:pt x="1000" y="106"/>
                  </a:lnTo>
                  <a:lnTo>
                    <a:pt x="997" y="103"/>
                  </a:lnTo>
                  <a:lnTo>
                    <a:pt x="992" y="101"/>
                  </a:lnTo>
                  <a:lnTo>
                    <a:pt x="990" y="99"/>
                  </a:lnTo>
                  <a:lnTo>
                    <a:pt x="990" y="96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8" name="Freeform 13">
              <a:extLst>
                <a:ext uri="{FF2B5EF4-FFF2-40B4-BE49-F238E27FC236}">
                  <a16:creationId xmlns:a16="http://schemas.microsoft.com/office/drawing/2014/main" id="{6B6D31C8-5637-4851-BB5D-5BCB07A2F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Freeform 14">
              <a:extLst>
                <a:ext uri="{FF2B5EF4-FFF2-40B4-BE49-F238E27FC236}">
                  <a16:creationId xmlns:a16="http://schemas.microsoft.com/office/drawing/2014/main" id="{A1698552-0FEA-48BC-9656-DB99F1FC8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0" name="Freeform 15">
              <a:extLst>
                <a:ext uri="{FF2B5EF4-FFF2-40B4-BE49-F238E27FC236}">
                  <a16:creationId xmlns:a16="http://schemas.microsoft.com/office/drawing/2014/main" id="{C5D3571E-47EE-439E-823A-E01A47BC5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7554" y="4664410"/>
              <a:ext cx="523875" cy="606425"/>
            </a:xfrm>
            <a:custGeom>
              <a:avLst/>
              <a:gdLst>
                <a:gd name="T0" fmla="*/ 1310 w 1454"/>
                <a:gd name="T1" fmla="*/ 1136 h 1686"/>
                <a:gd name="T2" fmla="*/ 1262 w 1454"/>
                <a:gd name="T3" fmla="*/ 1058 h 1686"/>
                <a:gd name="T4" fmla="*/ 1211 w 1454"/>
                <a:gd name="T5" fmla="*/ 908 h 1686"/>
                <a:gd name="T6" fmla="*/ 1259 w 1454"/>
                <a:gd name="T7" fmla="*/ 844 h 1686"/>
                <a:gd name="T8" fmla="*/ 1255 w 1454"/>
                <a:gd name="T9" fmla="*/ 758 h 1686"/>
                <a:gd name="T10" fmla="*/ 1265 w 1454"/>
                <a:gd name="T11" fmla="*/ 645 h 1686"/>
                <a:gd name="T12" fmla="*/ 1218 w 1454"/>
                <a:gd name="T13" fmla="*/ 594 h 1686"/>
                <a:gd name="T14" fmla="*/ 1134 w 1454"/>
                <a:gd name="T15" fmla="*/ 664 h 1686"/>
                <a:gd name="T16" fmla="*/ 1078 w 1454"/>
                <a:gd name="T17" fmla="*/ 655 h 1686"/>
                <a:gd name="T18" fmla="*/ 957 w 1454"/>
                <a:gd name="T19" fmla="*/ 619 h 1686"/>
                <a:gd name="T20" fmla="*/ 890 w 1454"/>
                <a:gd name="T21" fmla="*/ 594 h 1686"/>
                <a:gd name="T22" fmla="*/ 899 w 1454"/>
                <a:gd name="T23" fmla="*/ 502 h 1686"/>
                <a:gd name="T24" fmla="*/ 880 w 1454"/>
                <a:gd name="T25" fmla="*/ 418 h 1686"/>
                <a:gd name="T26" fmla="*/ 783 w 1454"/>
                <a:gd name="T27" fmla="*/ 382 h 1686"/>
                <a:gd name="T28" fmla="*/ 674 w 1454"/>
                <a:gd name="T29" fmla="*/ 338 h 1686"/>
                <a:gd name="T30" fmla="*/ 607 w 1454"/>
                <a:gd name="T31" fmla="*/ 256 h 1686"/>
                <a:gd name="T32" fmla="*/ 537 w 1454"/>
                <a:gd name="T33" fmla="*/ 138 h 1686"/>
                <a:gd name="T34" fmla="*/ 443 w 1454"/>
                <a:gd name="T35" fmla="*/ 61 h 1686"/>
                <a:gd name="T36" fmla="*/ 302 w 1454"/>
                <a:gd name="T37" fmla="*/ 14 h 1686"/>
                <a:gd name="T38" fmla="*/ 203 w 1454"/>
                <a:gd name="T39" fmla="*/ 22 h 1686"/>
                <a:gd name="T40" fmla="*/ 70 w 1454"/>
                <a:gd name="T41" fmla="*/ 94 h 1686"/>
                <a:gd name="T42" fmla="*/ 13 w 1454"/>
                <a:gd name="T43" fmla="*/ 164 h 1686"/>
                <a:gd name="T44" fmla="*/ 61 w 1454"/>
                <a:gd name="T45" fmla="*/ 244 h 1686"/>
                <a:gd name="T46" fmla="*/ 83 w 1454"/>
                <a:gd name="T47" fmla="*/ 334 h 1686"/>
                <a:gd name="T48" fmla="*/ 85 w 1454"/>
                <a:gd name="T49" fmla="*/ 369 h 1686"/>
                <a:gd name="T50" fmla="*/ 116 w 1454"/>
                <a:gd name="T51" fmla="*/ 437 h 1686"/>
                <a:gd name="T52" fmla="*/ 216 w 1454"/>
                <a:gd name="T53" fmla="*/ 495 h 1686"/>
                <a:gd name="T54" fmla="*/ 123 w 1454"/>
                <a:gd name="T55" fmla="*/ 519 h 1686"/>
                <a:gd name="T56" fmla="*/ 143 w 1454"/>
                <a:gd name="T57" fmla="*/ 614 h 1686"/>
                <a:gd name="T58" fmla="*/ 216 w 1454"/>
                <a:gd name="T59" fmla="*/ 711 h 1686"/>
                <a:gd name="T60" fmla="*/ 177 w 1454"/>
                <a:gd name="T61" fmla="*/ 839 h 1686"/>
                <a:gd name="T62" fmla="*/ 239 w 1454"/>
                <a:gd name="T63" fmla="*/ 897 h 1686"/>
                <a:gd name="T64" fmla="*/ 319 w 1454"/>
                <a:gd name="T65" fmla="*/ 966 h 1686"/>
                <a:gd name="T66" fmla="*/ 317 w 1454"/>
                <a:gd name="T67" fmla="*/ 1032 h 1686"/>
                <a:gd name="T68" fmla="*/ 250 w 1454"/>
                <a:gd name="T69" fmla="*/ 1049 h 1686"/>
                <a:gd name="T70" fmla="*/ 314 w 1454"/>
                <a:gd name="T71" fmla="*/ 1126 h 1686"/>
                <a:gd name="T72" fmla="*/ 259 w 1454"/>
                <a:gd name="T73" fmla="*/ 1242 h 1686"/>
                <a:gd name="T74" fmla="*/ 341 w 1454"/>
                <a:gd name="T75" fmla="*/ 1315 h 1686"/>
                <a:gd name="T76" fmla="*/ 414 w 1454"/>
                <a:gd name="T77" fmla="*/ 1355 h 1686"/>
                <a:gd name="T78" fmla="*/ 503 w 1454"/>
                <a:gd name="T79" fmla="*/ 1407 h 1686"/>
                <a:gd name="T80" fmla="*/ 609 w 1454"/>
                <a:gd name="T81" fmla="*/ 1447 h 1686"/>
                <a:gd name="T82" fmla="*/ 645 w 1454"/>
                <a:gd name="T83" fmla="*/ 1414 h 1686"/>
                <a:gd name="T84" fmla="*/ 687 w 1454"/>
                <a:gd name="T85" fmla="*/ 1382 h 1686"/>
                <a:gd name="T86" fmla="*/ 668 w 1454"/>
                <a:gd name="T87" fmla="*/ 1341 h 1686"/>
                <a:gd name="T88" fmla="*/ 677 w 1454"/>
                <a:gd name="T89" fmla="*/ 1307 h 1686"/>
                <a:gd name="T90" fmla="*/ 738 w 1454"/>
                <a:gd name="T91" fmla="*/ 1283 h 1686"/>
                <a:gd name="T92" fmla="*/ 830 w 1454"/>
                <a:gd name="T93" fmla="*/ 1331 h 1686"/>
                <a:gd name="T94" fmla="*/ 887 w 1454"/>
                <a:gd name="T95" fmla="*/ 1375 h 1686"/>
                <a:gd name="T96" fmla="*/ 958 w 1454"/>
                <a:gd name="T97" fmla="*/ 1421 h 1686"/>
                <a:gd name="T98" fmla="*/ 993 w 1454"/>
                <a:gd name="T99" fmla="*/ 1484 h 1686"/>
                <a:gd name="T100" fmla="*/ 1092 w 1454"/>
                <a:gd name="T101" fmla="*/ 1539 h 1686"/>
                <a:gd name="T102" fmla="*/ 1059 w 1454"/>
                <a:gd name="T103" fmla="*/ 1610 h 1686"/>
                <a:gd name="T104" fmla="*/ 1037 w 1454"/>
                <a:gd name="T105" fmla="*/ 1658 h 1686"/>
                <a:gd name="T106" fmla="*/ 1083 w 1454"/>
                <a:gd name="T107" fmla="*/ 1660 h 1686"/>
                <a:gd name="T108" fmla="*/ 1167 w 1454"/>
                <a:gd name="T109" fmla="*/ 1644 h 1686"/>
                <a:gd name="T110" fmla="*/ 1276 w 1454"/>
                <a:gd name="T111" fmla="*/ 1603 h 1686"/>
                <a:gd name="T112" fmla="*/ 1335 w 1454"/>
                <a:gd name="T113" fmla="*/ 1585 h 1686"/>
                <a:gd name="T114" fmla="*/ 1310 w 1454"/>
                <a:gd name="T115" fmla="*/ 1528 h 1686"/>
                <a:gd name="T116" fmla="*/ 1344 w 1454"/>
                <a:gd name="T117" fmla="*/ 1361 h 1686"/>
                <a:gd name="T118" fmla="*/ 1397 w 1454"/>
                <a:gd name="T119" fmla="*/ 1293 h 1686"/>
                <a:gd name="T120" fmla="*/ 1439 w 1454"/>
                <a:gd name="T121" fmla="*/ 1228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4" h="1686">
                  <a:moveTo>
                    <a:pt x="1419" y="1228"/>
                  </a:moveTo>
                  <a:lnTo>
                    <a:pt x="1412" y="1218"/>
                  </a:lnTo>
                  <a:lnTo>
                    <a:pt x="1405" y="1210"/>
                  </a:lnTo>
                  <a:lnTo>
                    <a:pt x="1388" y="1194"/>
                  </a:lnTo>
                  <a:lnTo>
                    <a:pt x="1371" y="1179"/>
                  </a:lnTo>
                  <a:lnTo>
                    <a:pt x="1364" y="1170"/>
                  </a:lnTo>
                  <a:lnTo>
                    <a:pt x="1358" y="1160"/>
                  </a:lnTo>
                  <a:lnTo>
                    <a:pt x="1349" y="1158"/>
                  </a:lnTo>
                  <a:lnTo>
                    <a:pt x="1346" y="1157"/>
                  </a:lnTo>
                  <a:lnTo>
                    <a:pt x="1344" y="1153"/>
                  </a:lnTo>
                  <a:lnTo>
                    <a:pt x="1323" y="1153"/>
                  </a:lnTo>
                  <a:lnTo>
                    <a:pt x="1323" y="1148"/>
                  </a:lnTo>
                  <a:lnTo>
                    <a:pt x="1323" y="1143"/>
                  </a:lnTo>
                  <a:lnTo>
                    <a:pt x="1320" y="1141"/>
                  </a:lnTo>
                  <a:lnTo>
                    <a:pt x="1317" y="1140"/>
                  </a:lnTo>
                  <a:lnTo>
                    <a:pt x="1310" y="1136"/>
                  </a:lnTo>
                  <a:lnTo>
                    <a:pt x="1306" y="1134"/>
                  </a:lnTo>
                  <a:lnTo>
                    <a:pt x="1303" y="1133"/>
                  </a:lnTo>
                  <a:lnTo>
                    <a:pt x="1301" y="1129"/>
                  </a:lnTo>
                  <a:lnTo>
                    <a:pt x="1298" y="1126"/>
                  </a:lnTo>
                  <a:lnTo>
                    <a:pt x="1288" y="1124"/>
                  </a:lnTo>
                  <a:lnTo>
                    <a:pt x="1283" y="1124"/>
                  </a:lnTo>
                  <a:lnTo>
                    <a:pt x="1279" y="1121"/>
                  </a:lnTo>
                  <a:lnTo>
                    <a:pt x="1276" y="1117"/>
                  </a:lnTo>
                  <a:lnTo>
                    <a:pt x="1276" y="1112"/>
                  </a:lnTo>
                  <a:lnTo>
                    <a:pt x="1274" y="1105"/>
                  </a:lnTo>
                  <a:lnTo>
                    <a:pt x="1272" y="1099"/>
                  </a:lnTo>
                  <a:lnTo>
                    <a:pt x="1267" y="1087"/>
                  </a:lnTo>
                  <a:lnTo>
                    <a:pt x="1264" y="1081"/>
                  </a:lnTo>
                  <a:lnTo>
                    <a:pt x="1262" y="1075"/>
                  </a:lnTo>
                  <a:lnTo>
                    <a:pt x="1260" y="1068"/>
                  </a:lnTo>
                  <a:lnTo>
                    <a:pt x="1262" y="1058"/>
                  </a:lnTo>
                  <a:lnTo>
                    <a:pt x="1259" y="1058"/>
                  </a:lnTo>
                  <a:lnTo>
                    <a:pt x="1257" y="1056"/>
                  </a:lnTo>
                  <a:lnTo>
                    <a:pt x="1257" y="1052"/>
                  </a:lnTo>
                  <a:lnTo>
                    <a:pt x="1255" y="1051"/>
                  </a:lnTo>
                  <a:lnTo>
                    <a:pt x="1245" y="1044"/>
                  </a:lnTo>
                  <a:lnTo>
                    <a:pt x="1235" y="1039"/>
                  </a:lnTo>
                  <a:lnTo>
                    <a:pt x="1230" y="1037"/>
                  </a:lnTo>
                  <a:lnTo>
                    <a:pt x="1226" y="1034"/>
                  </a:lnTo>
                  <a:lnTo>
                    <a:pt x="1223" y="1029"/>
                  </a:lnTo>
                  <a:lnTo>
                    <a:pt x="1221" y="1024"/>
                  </a:lnTo>
                  <a:lnTo>
                    <a:pt x="1214" y="1010"/>
                  </a:lnTo>
                  <a:lnTo>
                    <a:pt x="1207" y="996"/>
                  </a:lnTo>
                  <a:lnTo>
                    <a:pt x="1207" y="979"/>
                  </a:lnTo>
                  <a:lnTo>
                    <a:pt x="1207" y="962"/>
                  </a:lnTo>
                  <a:lnTo>
                    <a:pt x="1209" y="935"/>
                  </a:lnTo>
                  <a:lnTo>
                    <a:pt x="1211" y="908"/>
                  </a:lnTo>
                  <a:lnTo>
                    <a:pt x="1211" y="896"/>
                  </a:lnTo>
                  <a:lnTo>
                    <a:pt x="1207" y="880"/>
                  </a:lnTo>
                  <a:lnTo>
                    <a:pt x="1214" y="877"/>
                  </a:lnTo>
                  <a:lnTo>
                    <a:pt x="1221" y="873"/>
                  </a:lnTo>
                  <a:lnTo>
                    <a:pt x="1231" y="873"/>
                  </a:lnTo>
                  <a:lnTo>
                    <a:pt x="1242" y="873"/>
                  </a:lnTo>
                  <a:lnTo>
                    <a:pt x="1242" y="870"/>
                  </a:lnTo>
                  <a:lnTo>
                    <a:pt x="1245" y="867"/>
                  </a:lnTo>
                  <a:lnTo>
                    <a:pt x="1247" y="863"/>
                  </a:lnTo>
                  <a:lnTo>
                    <a:pt x="1248" y="860"/>
                  </a:lnTo>
                  <a:lnTo>
                    <a:pt x="1252" y="860"/>
                  </a:lnTo>
                  <a:lnTo>
                    <a:pt x="1252" y="858"/>
                  </a:lnTo>
                  <a:lnTo>
                    <a:pt x="1254" y="855"/>
                  </a:lnTo>
                  <a:lnTo>
                    <a:pt x="1254" y="851"/>
                  </a:lnTo>
                  <a:lnTo>
                    <a:pt x="1255" y="846"/>
                  </a:lnTo>
                  <a:lnTo>
                    <a:pt x="1259" y="844"/>
                  </a:lnTo>
                  <a:lnTo>
                    <a:pt x="1262" y="843"/>
                  </a:lnTo>
                  <a:lnTo>
                    <a:pt x="1265" y="841"/>
                  </a:lnTo>
                  <a:lnTo>
                    <a:pt x="1269" y="839"/>
                  </a:lnTo>
                  <a:lnTo>
                    <a:pt x="1272" y="833"/>
                  </a:lnTo>
                  <a:lnTo>
                    <a:pt x="1276" y="826"/>
                  </a:lnTo>
                  <a:lnTo>
                    <a:pt x="1279" y="826"/>
                  </a:lnTo>
                  <a:lnTo>
                    <a:pt x="1283" y="826"/>
                  </a:lnTo>
                  <a:lnTo>
                    <a:pt x="1283" y="824"/>
                  </a:lnTo>
                  <a:lnTo>
                    <a:pt x="1283" y="819"/>
                  </a:lnTo>
                  <a:lnTo>
                    <a:pt x="1283" y="815"/>
                  </a:lnTo>
                  <a:lnTo>
                    <a:pt x="1283" y="812"/>
                  </a:lnTo>
                  <a:lnTo>
                    <a:pt x="1283" y="771"/>
                  </a:lnTo>
                  <a:lnTo>
                    <a:pt x="1281" y="771"/>
                  </a:lnTo>
                  <a:lnTo>
                    <a:pt x="1277" y="768"/>
                  </a:lnTo>
                  <a:lnTo>
                    <a:pt x="1265" y="763"/>
                  </a:lnTo>
                  <a:lnTo>
                    <a:pt x="1255" y="758"/>
                  </a:lnTo>
                  <a:lnTo>
                    <a:pt x="1252" y="746"/>
                  </a:lnTo>
                  <a:lnTo>
                    <a:pt x="1248" y="734"/>
                  </a:lnTo>
                  <a:lnTo>
                    <a:pt x="1247" y="727"/>
                  </a:lnTo>
                  <a:lnTo>
                    <a:pt x="1243" y="723"/>
                  </a:lnTo>
                  <a:lnTo>
                    <a:pt x="1240" y="718"/>
                  </a:lnTo>
                  <a:lnTo>
                    <a:pt x="1235" y="717"/>
                  </a:lnTo>
                  <a:lnTo>
                    <a:pt x="1226" y="694"/>
                  </a:lnTo>
                  <a:lnTo>
                    <a:pt x="1223" y="682"/>
                  </a:lnTo>
                  <a:lnTo>
                    <a:pt x="1221" y="669"/>
                  </a:lnTo>
                  <a:lnTo>
                    <a:pt x="1226" y="665"/>
                  </a:lnTo>
                  <a:lnTo>
                    <a:pt x="1231" y="662"/>
                  </a:lnTo>
                  <a:lnTo>
                    <a:pt x="1233" y="657"/>
                  </a:lnTo>
                  <a:lnTo>
                    <a:pt x="1235" y="648"/>
                  </a:lnTo>
                  <a:lnTo>
                    <a:pt x="1245" y="650"/>
                  </a:lnTo>
                  <a:lnTo>
                    <a:pt x="1252" y="648"/>
                  </a:lnTo>
                  <a:lnTo>
                    <a:pt x="1265" y="645"/>
                  </a:lnTo>
                  <a:lnTo>
                    <a:pt x="1279" y="641"/>
                  </a:lnTo>
                  <a:lnTo>
                    <a:pt x="1288" y="641"/>
                  </a:lnTo>
                  <a:lnTo>
                    <a:pt x="1296" y="641"/>
                  </a:lnTo>
                  <a:lnTo>
                    <a:pt x="1296" y="631"/>
                  </a:lnTo>
                  <a:lnTo>
                    <a:pt x="1294" y="630"/>
                  </a:lnTo>
                  <a:lnTo>
                    <a:pt x="1293" y="626"/>
                  </a:lnTo>
                  <a:lnTo>
                    <a:pt x="1288" y="623"/>
                  </a:lnTo>
                  <a:lnTo>
                    <a:pt x="1281" y="621"/>
                  </a:lnTo>
                  <a:lnTo>
                    <a:pt x="1264" y="621"/>
                  </a:lnTo>
                  <a:lnTo>
                    <a:pt x="1255" y="618"/>
                  </a:lnTo>
                  <a:lnTo>
                    <a:pt x="1248" y="614"/>
                  </a:lnTo>
                  <a:lnTo>
                    <a:pt x="1240" y="614"/>
                  </a:lnTo>
                  <a:lnTo>
                    <a:pt x="1235" y="611"/>
                  </a:lnTo>
                  <a:lnTo>
                    <a:pt x="1230" y="607"/>
                  </a:lnTo>
                  <a:lnTo>
                    <a:pt x="1226" y="602"/>
                  </a:lnTo>
                  <a:lnTo>
                    <a:pt x="1218" y="594"/>
                  </a:lnTo>
                  <a:lnTo>
                    <a:pt x="1213" y="589"/>
                  </a:lnTo>
                  <a:lnTo>
                    <a:pt x="1207" y="587"/>
                  </a:lnTo>
                  <a:lnTo>
                    <a:pt x="1204" y="589"/>
                  </a:lnTo>
                  <a:lnTo>
                    <a:pt x="1201" y="590"/>
                  </a:lnTo>
                  <a:lnTo>
                    <a:pt x="1192" y="594"/>
                  </a:lnTo>
                  <a:lnTo>
                    <a:pt x="1190" y="595"/>
                  </a:lnTo>
                  <a:lnTo>
                    <a:pt x="1187" y="597"/>
                  </a:lnTo>
                  <a:lnTo>
                    <a:pt x="1187" y="602"/>
                  </a:lnTo>
                  <a:lnTo>
                    <a:pt x="1187" y="607"/>
                  </a:lnTo>
                  <a:lnTo>
                    <a:pt x="1173" y="614"/>
                  </a:lnTo>
                  <a:lnTo>
                    <a:pt x="1160" y="621"/>
                  </a:lnTo>
                  <a:lnTo>
                    <a:pt x="1156" y="631"/>
                  </a:lnTo>
                  <a:lnTo>
                    <a:pt x="1150" y="640"/>
                  </a:lnTo>
                  <a:lnTo>
                    <a:pt x="1144" y="647"/>
                  </a:lnTo>
                  <a:lnTo>
                    <a:pt x="1139" y="655"/>
                  </a:lnTo>
                  <a:lnTo>
                    <a:pt x="1134" y="664"/>
                  </a:lnTo>
                  <a:lnTo>
                    <a:pt x="1127" y="671"/>
                  </a:lnTo>
                  <a:lnTo>
                    <a:pt x="1121" y="677"/>
                  </a:lnTo>
                  <a:lnTo>
                    <a:pt x="1112" y="682"/>
                  </a:lnTo>
                  <a:lnTo>
                    <a:pt x="1102" y="681"/>
                  </a:lnTo>
                  <a:lnTo>
                    <a:pt x="1093" y="676"/>
                  </a:lnTo>
                  <a:lnTo>
                    <a:pt x="1092" y="676"/>
                  </a:lnTo>
                  <a:lnTo>
                    <a:pt x="1092" y="672"/>
                  </a:lnTo>
                  <a:lnTo>
                    <a:pt x="1092" y="669"/>
                  </a:lnTo>
                  <a:lnTo>
                    <a:pt x="1088" y="669"/>
                  </a:lnTo>
                  <a:lnTo>
                    <a:pt x="1085" y="669"/>
                  </a:lnTo>
                  <a:lnTo>
                    <a:pt x="1085" y="665"/>
                  </a:lnTo>
                  <a:lnTo>
                    <a:pt x="1085" y="662"/>
                  </a:lnTo>
                  <a:lnTo>
                    <a:pt x="1081" y="662"/>
                  </a:lnTo>
                  <a:lnTo>
                    <a:pt x="1078" y="662"/>
                  </a:lnTo>
                  <a:lnTo>
                    <a:pt x="1078" y="659"/>
                  </a:lnTo>
                  <a:lnTo>
                    <a:pt x="1078" y="655"/>
                  </a:lnTo>
                  <a:lnTo>
                    <a:pt x="1074" y="655"/>
                  </a:lnTo>
                  <a:lnTo>
                    <a:pt x="1071" y="655"/>
                  </a:lnTo>
                  <a:lnTo>
                    <a:pt x="1071" y="652"/>
                  </a:lnTo>
                  <a:lnTo>
                    <a:pt x="1071" y="648"/>
                  </a:lnTo>
                  <a:lnTo>
                    <a:pt x="1068" y="645"/>
                  </a:lnTo>
                  <a:lnTo>
                    <a:pt x="1063" y="643"/>
                  </a:lnTo>
                  <a:lnTo>
                    <a:pt x="1059" y="640"/>
                  </a:lnTo>
                  <a:lnTo>
                    <a:pt x="1057" y="635"/>
                  </a:lnTo>
                  <a:lnTo>
                    <a:pt x="1037" y="633"/>
                  </a:lnTo>
                  <a:lnTo>
                    <a:pt x="1004" y="628"/>
                  </a:lnTo>
                  <a:lnTo>
                    <a:pt x="987" y="626"/>
                  </a:lnTo>
                  <a:lnTo>
                    <a:pt x="969" y="628"/>
                  </a:lnTo>
                  <a:lnTo>
                    <a:pt x="967" y="626"/>
                  </a:lnTo>
                  <a:lnTo>
                    <a:pt x="965" y="624"/>
                  </a:lnTo>
                  <a:lnTo>
                    <a:pt x="962" y="621"/>
                  </a:lnTo>
                  <a:lnTo>
                    <a:pt x="957" y="619"/>
                  </a:lnTo>
                  <a:lnTo>
                    <a:pt x="955" y="618"/>
                  </a:lnTo>
                  <a:lnTo>
                    <a:pt x="955" y="614"/>
                  </a:lnTo>
                  <a:lnTo>
                    <a:pt x="952" y="612"/>
                  </a:lnTo>
                  <a:lnTo>
                    <a:pt x="948" y="611"/>
                  </a:lnTo>
                  <a:lnTo>
                    <a:pt x="945" y="609"/>
                  </a:lnTo>
                  <a:lnTo>
                    <a:pt x="941" y="607"/>
                  </a:lnTo>
                  <a:lnTo>
                    <a:pt x="940" y="602"/>
                  </a:lnTo>
                  <a:lnTo>
                    <a:pt x="936" y="600"/>
                  </a:lnTo>
                  <a:lnTo>
                    <a:pt x="928" y="597"/>
                  </a:lnTo>
                  <a:lnTo>
                    <a:pt x="919" y="594"/>
                  </a:lnTo>
                  <a:lnTo>
                    <a:pt x="916" y="592"/>
                  </a:lnTo>
                  <a:lnTo>
                    <a:pt x="914" y="587"/>
                  </a:lnTo>
                  <a:lnTo>
                    <a:pt x="907" y="585"/>
                  </a:lnTo>
                  <a:lnTo>
                    <a:pt x="902" y="585"/>
                  </a:lnTo>
                  <a:lnTo>
                    <a:pt x="895" y="589"/>
                  </a:lnTo>
                  <a:lnTo>
                    <a:pt x="890" y="594"/>
                  </a:lnTo>
                  <a:lnTo>
                    <a:pt x="885" y="594"/>
                  </a:lnTo>
                  <a:lnTo>
                    <a:pt x="880" y="594"/>
                  </a:lnTo>
                  <a:lnTo>
                    <a:pt x="871" y="592"/>
                  </a:lnTo>
                  <a:lnTo>
                    <a:pt x="863" y="590"/>
                  </a:lnTo>
                  <a:lnTo>
                    <a:pt x="856" y="585"/>
                  </a:lnTo>
                  <a:lnTo>
                    <a:pt x="853" y="580"/>
                  </a:lnTo>
                  <a:lnTo>
                    <a:pt x="858" y="571"/>
                  </a:lnTo>
                  <a:lnTo>
                    <a:pt x="861" y="568"/>
                  </a:lnTo>
                  <a:lnTo>
                    <a:pt x="866" y="566"/>
                  </a:lnTo>
                  <a:lnTo>
                    <a:pt x="870" y="563"/>
                  </a:lnTo>
                  <a:lnTo>
                    <a:pt x="873" y="559"/>
                  </a:lnTo>
                  <a:lnTo>
                    <a:pt x="882" y="554"/>
                  </a:lnTo>
                  <a:lnTo>
                    <a:pt x="892" y="551"/>
                  </a:lnTo>
                  <a:lnTo>
                    <a:pt x="900" y="546"/>
                  </a:lnTo>
                  <a:lnTo>
                    <a:pt x="900" y="505"/>
                  </a:lnTo>
                  <a:lnTo>
                    <a:pt x="899" y="502"/>
                  </a:lnTo>
                  <a:lnTo>
                    <a:pt x="897" y="500"/>
                  </a:lnTo>
                  <a:lnTo>
                    <a:pt x="892" y="496"/>
                  </a:lnTo>
                  <a:lnTo>
                    <a:pt x="885" y="495"/>
                  </a:lnTo>
                  <a:lnTo>
                    <a:pt x="880" y="491"/>
                  </a:lnTo>
                  <a:lnTo>
                    <a:pt x="878" y="486"/>
                  </a:lnTo>
                  <a:lnTo>
                    <a:pt x="876" y="484"/>
                  </a:lnTo>
                  <a:lnTo>
                    <a:pt x="873" y="484"/>
                  </a:lnTo>
                  <a:lnTo>
                    <a:pt x="870" y="483"/>
                  </a:lnTo>
                  <a:lnTo>
                    <a:pt x="868" y="479"/>
                  </a:lnTo>
                  <a:lnTo>
                    <a:pt x="866" y="476"/>
                  </a:lnTo>
                  <a:lnTo>
                    <a:pt x="866" y="471"/>
                  </a:lnTo>
                  <a:lnTo>
                    <a:pt x="866" y="462"/>
                  </a:lnTo>
                  <a:lnTo>
                    <a:pt x="870" y="454"/>
                  </a:lnTo>
                  <a:lnTo>
                    <a:pt x="875" y="440"/>
                  </a:lnTo>
                  <a:lnTo>
                    <a:pt x="880" y="426"/>
                  </a:lnTo>
                  <a:lnTo>
                    <a:pt x="880" y="418"/>
                  </a:lnTo>
                  <a:lnTo>
                    <a:pt x="880" y="409"/>
                  </a:lnTo>
                  <a:lnTo>
                    <a:pt x="875" y="408"/>
                  </a:lnTo>
                  <a:lnTo>
                    <a:pt x="871" y="406"/>
                  </a:lnTo>
                  <a:lnTo>
                    <a:pt x="871" y="404"/>
                  </a:lnTo>
                  <a:lnTo>
                    <a:pt x="873" y="403"/>
                  </a:lnTo>
                  <a:lnTo>
                    <a:pt x="863" y="403"/>
                  </a:lnTo>
                  <a:lnTo>
                    <a:pt x="853" y="399"/>
                  </a:lnTo>
                  <a:lnTo>
                    <a:pt x="836" y="396"/>
                  </a:lnTo>
                  <a:lnTo>
                    <a:pt x="829" y="392"/>
                  </a:lnTo>
                  <a:lnTo>
                    <a:pt x="820" y="392"/>
                  </a:lnTo>
                  <a:lnTo>
                    <a:pt x="813" y="392"/>
                  </a:lnTo>
                  <a:lnTo>
                    <a:pt x="805" y="396"/>
                  </a:lnTo>
                  <a:lnTo>
                    <a:pt x="803" y="391"/>
                  </a:lnTo>
                  <a:lnTo>
                    <a:pt x="800" y="389"/>
                  </a:lnTo>
                  <a:lnTo>
                    <a:pt x="791" y="386"/>
                  </a:lnTo>
                  <a:lnTo>
                    <a:pt x="783" y="382"/>
                  </a:lnTo>
                  <a:lnTo>
                    <a:pt x="779" y="380"/>
                  </a:lnTo>
                  <a:lnTo>
                    <a:pt x="778" y="375"/>
                  </a:lnTo>
                  <a:lnTo>
                    <a:pt x="737" y="375"/>
                  </a:lnTo>
                  <a:lnTo>
                    <a:pt x="732" y="375"/>
                  </a:lnTo>
                  <a:lnTo>
                    <a:pt x="726" y="374"/>
                  </a:lnTo>
                  <a:lnTo>
                    <a:pt x="721" y="372"/>
                  </a:lnTo>
                  <a:lnTo>
                    <a:pt x="718" y="369"/>
                  </a:lnTo>
                  <a:lnTo>
                    <a:pt x="713" y="362"/>
                  </a:lnTo>
                  <a:lnTo>
                    <a:pt x="709" y="355"/>
                  </a:lnTo>
                  <a:lnTo>
                    <a:pt x="703" y="357"/>
                  </a:lnTo>
                  <a:lnTo>
                    <a:pt x="697" y="357"/>
                  </a:lnTo>
                  <a:lnTo>
                    <a:pt x="691" y="353"/>
                  </a:lnTo>
                  <a:lnTo>
                    <a:pt x="685" y="348"/>
                  </a:lnTo>
                  <a:lnTo>
                    <a:pt x="680" y="348"/>
                  </a:lnTo>
                  <a:lnTo>
                    <a:pt x="675" y="348"/>
                  </a:lnTo>
                  <a:lnTo>
                    <a:pt x="674" y="338"/>
                  </a:lnTo>
                  <a:lnTo>
                    <a:pt x="670" y="331"/>
                  </a:lnTo>
                  <a:lnTo>
                    <a:pt x="665" y="326"/>
                  </a:lnTo>
                  <a:lnTo>
                    <a:pt x="658" y="321"/>
                  </a:lnTo>
                  <a:lnTo>
                    <a:pt x="651" y="316"/>
                  </a:lnTo>
                  <a:lnTo>
                    <a:pt x="646" y="311"/>
                  </a:lnTo>
                  <a:lnTo>
                    <a:pt x="643" y="304"/>
                  </a:lnTo>
                  <a:lnTo>
                    <a:pt x="641" y="293"/>
                  </a:lnTo>
                  <a:lnTo>
                    <a:pt x="634" y="290"/>
                  </a:lnTo>
                  <a:lnTo>
                    <a:pt x="629" y="285"/>
                  </a:lnTo>
                  <a:lnTo>
                    <a:pt x="624" y="280"/>
                  </a:lnTo>
                  <a:lnTo>
                    <a:pt x="621" y="273"/>
                  </a:lnTo>
                  <a:lnTo>
                    <a:pt x="616" y="273"/>
                  </a:lnTo>
                  <a:lnTo>
                    <a:pt x="612" y="271"/>
                  </a:lnTo>
                  <a:lnTo>
                    <a:pt x="610" y="268"/>
                  </a:lnTo>
                  <a:lnTo>
                    <a:pt x="609" y="265"/>
                  </a:lnTo>
                  <a:lnTo>
                    <a:pt x="607" y="256"/>
                  </a:lnTo>
                  <a:lnTo>
                    <a:pt x="604" y="254"/>
                  </a:lnTo>
                  <a:lnTo>
                    <a:pt x="600" y="253"/>
                  </a:lnTo>
                  <a:lnTo>
                    <a:pt x="600" y="191"/>
                  </a:lnTo>
                  <a:lnTo>
                    <a:pt x="599" y="189"/>
                  </a:lnTo>
                  <a:lnTo>
                    <a:pt x="597" y="188"/>
                  </a:lnTo>
                  <a:lnTo>
                    <a:pt x="593" y="184"/>
                  </a:lnTo>
                  <a:lnTo>
                    <a:pt x="588" y="183"/>
                  </a:lnTo>
                  <a:lnTo>
                    <a:pt x="587" y="181"/>
                  </a:lnTo>
                  <a:lnTo>
                    <a:pt x="587" y="178"/>
                  </a:lnTo>
                  <a:lnTo>
                    <a:pt x="580" y="178"/>
                  </a:lnTo>
                  <a:lnTo>
                    <a:pt x="575" y="176"/>
                  </a:lnTo>
                  <a:lnTo>
                    <a:pt x="571" y="172"/>
                  </a:lnTo>
                  <a:lnTo>
                    <a:pt x="566" y="171"/>
                  </a:lnTo>
                  <a:lnTo>
                    <a:pt x="558" y="159"/>
                  </a:lnTo>
                  <a:lnTo>
                    <a:pt x="547" y="149"/>
                  </a:lnTo>
                  <a:lnTo>
                    <a:pt x="537" y="138"/>
                  </a:lnTo>
                  <a:lnTo>
                    <a:pt x="525" y="130"/>
                  </a:lnTo>
                  <a:lnTo>
                    <a:pt x="518" y="118"/>
                  </a:lnTo>
                  <a:lnTo>
                    <a:pt x="508" y="109"/>
                  </a:lnTo>
                  <a:lnTo>
                    <a:pt x="496" y="102"/>
                  </a:lnTo>
                  <a:lnTo>
                    <a:pt x="484" y="96"/>
                  </a:lnTo>
                  <a:lnTo>
                    <a:pt x="482" y="92"/>
                  </a:lnTo>
                  <a:lnTo>
                    <a:pt x="481" y="89"/>
                  </a:lnTo>
                  <a:lnTo>
                    <a:pt x="476" y="84"/>
                  </a:lnTo>
                  <a:lnTo>
                    <a:pt x="472" y="82"/>
                  </a:lnTo>
                  <a:lnTo>
                    <a:pt x="471" y="78"/>
                  </a:lnTo>
                  <a:lnTo>
                    <a:pt x="469" y="75"/>
                  </a:lnTo>
                  <a:lnTo>
                    <a:pt x="471" y="68"/>
                  </a:lnTo>
                  <a:lnTo>
                    <a:pt x="465" y="65"/>
                  </a:lnTo>
                  <a:lnTo>
                    <a:pt x="459" y="63"/>
                  </a:lnTo>
                  <a:lnTo>
                    <a:pt x="452" y="61"/>
                  </a:lnTo>
                  <a:lnTo>
                    <a:pt x="443" y="61"/>
                  </a:lnTo>
                  <a:lnTo>
                    <a:pt x="445" y="53"/>
                  </a:lnTo>
                  <a:lnTo>
                    <a:pt x="443" y="44"/>
                  </a:lnTo>
                  <a:lnTo>
                    <a:pt x="441" y="32"/>
                  </a:lnTo>
                  <a:lnTo>
                    <a:pt x="438" y="20"/>
                  </a:lnTo>
                  <a:lnTo>
                    <a:pt x="436" y="14"/>
                  </a:lnTo>
                  <a:lnTo>
                    <a:pt x="436" y="7"/>
                  </a:lnTo>
                  <a:lnTo>
                    <a:pt x="428" y="3"/>
                  </a:lnTo>
                  <a:lnTo>
                    <a:pt x="419" y="2"/>
                  </a:lnTo>
                  <a:lnTo>
                    <a:pt x="397" y="0"/>
                  </a:lnTo>
                  <a:lnTo>
                    <a:pt x="348" y="0"/>
                  </a:lnTo>
                  <a:lnTo>
                    <a:pt x="337" y="2"/>
                  </a:lnTo>
                  <a:lnTo>
                    <a:pt x="329" y="5"/>
                  </a:lnTo>
                  <a:lnTo>
                    <a:pt x="322" y="10"/>
                  </a:lnTo>
                  <a:lnTo>
                    <a:pt x="314" y="14"/>
                  </a:lnTo>
                  <a:lnTo>
                    <a:pt x="307" y="14"/>
                  </a:lnTo>
                  <a:lnTo>
                    <a:pt x="302" y="14"/>
                  </a:lnTo>
                  <a:lnTo>
                    <a:pt x="300" y="14"/>
                  </a:lnTo>
                  <a:lnTo>
                    <a:pt x="300" y="20"/>
                  </a:lnTo>
                  <a:lnTo>
                    <a:pt x="295" y="20"/>
                  </a:lnTo>
                  <a:lnTo>
                    <a:pt x="290" y="20"/>
                  </a:lnTo>
                  <a:lnTo>
                    <a:pt x="285" y="20"/>
                  </a:lnTo>
                  <a:lnTo>
                    <a:pt x="279" y="20"/>
                  </a:lnTo>
                  <a:lnTo>
                    <a:pt x="273" y="20"/>
                  </a:lnTo>
                  <a:lnTo>
                    <a:pt x="267" y="19"/>
                  </a:lnTo>
                  <a:lnTo>
                    <a:pt x="259" y="14"/>
                  </a:lnTo>
                  <a:lnTo>
                    <a:pt x="250" y="8"/>
                  </a:lnTo>
                  <a:lnTo>
                    <a:pt x="245" y="7"/>
                  </a:lnTo>
                  <a:lnTo>
                    <a:pt x="239" y="7"/>
                  </a:lnTo>
                  <a:lnTo>
                    <a:pt x="232" y="8"/>
                  </a:lnTo>
                  <a:lnTo>
                    <a:pt x="225" y="10"/>
                  </a:lnTo>
                  <a:lnTo>
                    <a:pt x="213" y="15"/>
                  </a:lnTo>
                  <a:lnTo>
                    <a:pt x="203" y="22"/>
                  </a:lnTo>
                  <a:lnTo>
                    <a:pt x="191" y="27"/>
                  </a:lnTo>
                  <a:lnTo>
                    <a:pt x="182" y="32"/>
                  </a:lnTo>
                  <a:lnTo>
                    <a:pt x="175" y="37"/>
                  </a:lnTo>
                  <a:lnTo>
                    <a:pt x="163" y="51"/>
                  </a:lnTo>
                  <a:lnTo>
                    <a:pt x="152" y="65"/>
                  </a:lnTo>
                  <a:lnTo>
                    <a:pt x="145" y="70"/>
                  </a:lnTo>
                  <a:lnTo>
                    <a:pt x="136" y="75"/>
                  </a:lnTo>
                  <a:lnTo>
                    <a:pt x="135" y="77"/>
                  </a:lnTo>
                  <a:lnTo>
                    <a:pt x="133" y="78"/>
                  </a:lnTo>
                  <a:lnTo>
                    <a:pt x="129" y="82"/>
                  </a:lnTo>
                  <a:lnTo>
                    <a:pt x="124" y="84"/>
                  </a:lnTo>
                  <a:lnTo>
                    <a:pt x="123" y="85"/>
                  </a:lnTo>
                  <a:lnTo>
                    <a:pt x="123" y="89"/>
                  </a:lnTo>
                  <a:lnTo>
                    <a:pt x="75" y="89"/>
                  </a:lnTo>
                  <a:lnTo>
                    <a:pt x="71" y="90"/>
                  </a:lnTo>
                  <a:lnTo>
                    <a:pt x="70" y="94"/>
                  </a:lnTo>
                  <a:lnTo>
                    <a:pt x="68" y="102"/>
                  </a:lnTo>
                  <a:lnTo>
                    <a:pt x="65" y="102"/>
                  </a:lnTo>
                  <a:lnTo>
                    <a:pt x="63" y="104"/>
                  </a:lnTo>
                  <a:lnTo>
                    <a:pt x="61" y="109"/>
                  </a:lnTo>
                  <a:lnTo>
                    <a:pt x="53" y="114"/>
                  </a:lnTo>
                  <a:lnTo>
                    <a:pt x="49" y="118"/>
                  </a:lnTo>
                  <a:lnTo>
                    <a:pt x="48" y="123"/>
                  </a:lnTo>
                  <a:lnTo>
                    <a:pt x="29" y="131"/>
                  </a:lnTo>
                  <a:lnTo>
                    <a:pt x="19" y="135"/>
                  </a:lnTo>
                  <a:lnTo>
                    <a:pt x="7" y="137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3" y="157"/>
                  </a:lnTo>
                  <a:lnTo>
                    <a:pt x="8" y="160"/>
                  </a:lnTo>
                  <a:lnTo>
                    <a:pt x="13" y="164"/>
                  </a:lnTo>
                  <a:lnTo>
                    <a:pt x="13" y="171"/>
                  </a:lnTo>
                  <a:lnTo>
                    <a:pt x="15" y="176"/>
                  </a:lnTo>
                  <a:lnTo>
                    <a:pt x="20" y="184"/>
                  </a:lnTo>
                  <a:lnTo>
                    <a:pt x="25" y="193"/>
                  </a:lnTo>
                  <a:lnTo>
                    <a:pt x="27" y="198"/>
                  </a:lnTo>
                  <a:lnTo>
                    <a:pt x="27" y="205"/>
                  </a:lnTo>
                  <a:lnTo>
                    <a:pt x="29" y="210"/>
                  </a:lnTo>
                  <a:lnTo>
                    <a:pt x="32" y="213"/>
                  </a:lnTo>
                  <a:lnTo>
                    <a:pt x="39" y="220"/>
                  </a:lnTo>
                  <a:lnTo>
                    <a:pt x="42" y="224"/>
                  </a:lnTo>
                  <a:lnTo>
                    <a:pt x="46" y="227"/>
                  </a:lnTo>
                  <a:lnTo>
                    <a:pt x="48" y="232"/>
                  </a:lnTo>
                  <a:lnTo>
                    <a:pt x="48" y="239"/>
                  </a:lnTo>
                  <a:lnTo>
                    <a:pt x="54" y="239"/>
                  </a:lnTo>
                  <a:lnTo>
                    <a:pt x="58" y="241"/>
                  </a:lnTo>
                  <a:lnTo>
                    <a:pt x="61" y="244"/>
                  </a:lnTo>
                  <a:lnTo>
                    <a:pt x="63" y="247"/>
                  </a:lnTo>
                  <a:lnTo>
                    <a:pt x="65" y="253"/>
                  </a:lnTo>
                  <a:lnTo>
                    <a:pt x="66" y="256"/>
                  </a:lnTo>
                  <a:lnTo>
                    <a:pt x="70" y="259"/>
                  </a:lnTo>
                  <a:lnTo>
                    <a:pt x="75" y="259"/>
                  </a:lnTo>
                  <a:lnTo>
                    <a:pt x="73" y="266"/>
                  </a:lnTo>
                  <a:lnTo>
                    <a:pt x="71" y="273"/>
                  </a:lnTo>
                  <a:lnTo>
                    <a:pt x="66" y="285"/>
                  </a:lnTo>
                  <a:lnTo>
                    <a:pt x="63" y="299"/>
                  </a:lnTo>
                  <a:lnTo>
                    <a:pt x="61" y="305"/>
                  </a:lnTo>
                  <a:lnTo>
                    <a:pt x="61" y="314"/>
                  </a:lnTo>
                  <a:lnTo>
                    <a:pt x="65" y="321"/>
                  </a:lnTo>
                  <a:lnTo>
                    <a:pt x="70" y="328"/>
                  </a:lnTo>
                  <a:lnTo>
                    <a:pt x="73" y="331"/>
                  </a:lnTo>
                  <a:lnTo>
                    <a:pt x="78" y="333"/>
                  </a:lnTo>
                  <a:lnTo>
                    <a:pt x="83" y="334"/>
                  </a:lnTo>
                  <a:lnTo>
                    <a:pt x="88" y="334"/>
                  </a:lnTo>
                  <a:lnTo>
                    <a:pt x="99" y="334"/>
                  </a:lnTo>
                  <a:lnTo>
                    <a:pt x="107" y="336"/>
                  </a:lnTo>
                  <a:lnTo>
                    <a:pt x="112" y="341"/>
                  </a:lnTo>
                  <a:lnTo>
                    <a:pt x="116" y="348"/>
                  </a:lnTo>
                  <a:lnTo>
                    <a:pt x="116" y="350"/>
                  </a:lnTo>
                  <a:lnTo>
                    <a:pt x="117" y="355"/>
                  </a:lnTo>
                  <a:lnTo>
                    <a:pt x="117" y="360"/>
                  </a:lnTo>
                  <a:lnTo>
                    <a:pt x="116" y="363"/>
                  </a:lnTo>
                  <a:lnTo>
                    <a:pt x="114" y="365"/>
                  </a:lnTo>
                  <a:lnTo>
                    <a:pt x="107" y="369"/>
                  </a:lnTo>
                  <a:lnTo>
                    <a:pt x="100" y="370"/>
                  </a:lnTo>
                  <a:lnTo>
                    <a:pt x="99" y="367"/>
                  </a:lnTo>
                  <a:lnTo>
                    <a:pt x="92" y="362"/>
                  </a:lnTo>
                  <a:lnTo>
                    <a:pt x="88" y="362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6"/>
                  </a:lnTo>
                  <a:lnTo>
                    <a:pt x="82" y="396"/>
                  </a:lnTo>
                  <a:lnTo>
                    <a:pt x="83" y="401"/>
                  </a:lnTo>
                  <a:lnTo>
                    <a:pt x="85" y="406"/>
                  </a:lnTo>
                  <a:lnTo>
                    <a:pt x="88" y="409"/>
                  </a:lnTo>
                  <a:lnTo>
                    <a:pt x="88" y="416"/>
                  </a:lnTo>
                  <a:lnTo>
                    <a:pt x="94" y="418"/>
                  </a:lnTo>
                  <a:lnTo>
                    <a:pt x="95" y="420"/>
                  </a:lnTo>
                  <a:lnTo>
                    <a:pt x="95" y="423"/>
                  </a:lnTo>
                  <a:lnTo>
                    <a:pt x="104" y="425"/>
                  </a:lnTo>
                  <a:lnTo>
                    <a:pt x="107" y="426"/>
                  </a:lnTo>
                  <a:lnTo>
                    <a:pt x="109" y="430"/>
                  </a:lnTo>
                  <a:lnTo>
                    <a:pt x="114" y="432"/>
                  </a:lnTo>
                  <a:lnTo>
                    <a:pt x="116" y="433"/>
                  </a:lnTo>
                  <a:lnTo>
                    <a:pt x="116" y="437"/>
                  </a:lnTo>
                  <a:lnTo>
                    <a:pt x="157" y="437"/>
                  </a:lnTo>
                  <a:lnTo>
                    <a:pt x="158" y="440"/>
                  </a:lnTo>
                  <a:lnTo>
                    <a:pt x="160" y="442"/>
                  </a:lnTo>
                  <a:lnTo>
                    <a:pt x="165" y="445"/>
                  </a:lnTo>
                  <a:lnTo>
                    <a:pt x="172" y="447"/>
                  </a:lnTo>
                  <a:lnTo>
                    <a:pt x="177" y="450"/>
                  </a:lnTo>
                  <a:lnTo>
                    <a:pt x="181" y="455"/>
                  </a:lnTo>
                  <a:lnTo>
                    <a:pt x="184" y="461"/>
                  </a:lnTo>
                  <a:lnTo>
                    <a:pt x="189" y="464"/>
                  </a:lnTo>
                  <a:lnTo>
                    <a:pt x="198" y="464"/>
                  </a:lnTo>
                  <a:lnTo>
                    <a:pt x="211" y="464"/>
                  </a:lnTo>
                  <a:lnTo>
                    <a:pt x="211" y="481"/>
                  </a:lnTo>
                  <a:lnTo>
                    <a:pt x="213" y="488"/>
                  </a:lnTo>
                  <a:lnTo>
                    <a:pt x="215" y="490"/>
                  </a:lnTo>
                  <a:lnTo>
                    <a:pt x="218" y="491"/>
                  </a:lnTo>
                  <a:lnTo>
                    <a:pt x="216" y="495"/>
                  </a:lnTo>
                  <a:lnTo>
                    <a:pt x="213" y="496"/>
                  </a:lnTo>
                  <a:lnTo>
                    <a:pt x="204" y="498"/>
                  </a:lnTo>
                  <a:lnTo>
                    <a:pt x="204" y="502"/>
                  </a:lnTo>
                  <a:lnTo>
                    <a:pt x="203" y="503"/>
                  </a:lnTo>
                  <a:lnTo>
                    <a:pt x="198" y="505"/>
                  </a:lnTo>
                  <a:lnTo>
                    <a:pt x="163" y="505"/>
                  </a:lnTo>
                  <a:lnTo>
                    <a:pt x="162" y="502"/>
                  </a:lnTo>
                  <a:lnTo>
                    <a:pt x="160" y="502"/>
                  </a:lnTo>
                  <a:lnTo>
                    <a:pt x="157" y="502"/>
                  </a:lnTo>
                  <a:lnTo>
                    <a:pt x="150" y="505"/>
                  </a:lnTo>
                  <a:lnTo>
                    <a:pt x="146" y="505"/>
                  </a:lnTo>
                  <a:lnTo>
                    <a:pt x="143" y="505"/>
                  </a:lnTo>
                  <a:lnTo>
                    <a:pt x="138" y="508"/>
                  </a:lnTo>
                  <a:lnTo>
                    <a:pt x="133" y="512"/>
                  </a:lnTo>
                  <a:lnTo>
                    <a:pt x="128" y="517"/>
                  </a:lnTo>
                  <a:lnTo>
                    <a:pt x="123" y="519"/>
                  </a:lnTo>
                  <a:lnTo>
                    <a:pt x="123" y="527"/>
                  </a:lnTo>
                  <a:lnTo>
                    <a:pt x="124" y="532"/>
                  </a:lnTo>
                  <a:lnTo>
                    <a:pt x="128" y="536"/>
                  </a:lnTo>
                  <a:lnTo>
                    <a:pt x="133" y="539"/>
                  </a:lnTo>
                  <a:lnTo>
                    <a:pt x="138" y="542"/>
                  </a:lnTo>
                  <a:lnTo>
                    <a:pt x="141" y="546"/>
                  </a:lnTo>
                  <a:lnTo>
                    <a:pt x="143" y="553"/>
                  </a:lnTo>
                  <a:lnTo>
                    <a:pt x="143" y="559"/>
                  </a:lnTo>
                  <a:lnTo>
                    <a:pt x="146" y="565"/>
                  </a:lnTo>
                  <a:lnTo>
                    <a:pt x="148" y="571"/>
                  </a:lnTo>
                  <a:lnTo>
                    <a:pt x="150" y="578"/>
                  </a:lnTo>
                  <a:lnTo>
                    <a:pt x="150" y="587"/>
                  </a:lnTo>
                  <a:lnTo>
                    <a:pt x="150" y="595"/>
                  </a:lnTo>
                  <a:lnTo>
                    <a:pt x="148" y="602"/>
                  </a:lnTo>
                  <a:lnTo>
                    <a:pt x="146" y="609"/>
                  </a:lnTo>
                  <a:lnTo>
                    <a:pt x="143" y="614"/>
                  </a:lnTo>
                  <a:lnTo>
                    <a:pt x="143" y="619"/>
                  </a:lnTo>
                  <a:lnTo>
                    <a:pt x="143" y="624"/>
                  </a:lnTo>
                  <a:lnTo>
                    <a:pt x="145" y="626"/>
                  </a:lnTo>
                  <a:lnTo>
                    <a:pt x="146" y="628"/>
                  </a:lnTo>
                  <a:lnTo>
                    <a:pt x="153" y="630"/>
                  </a:lnTo>
                  <a:lnTo>
                    <a:pt x="162" y="628"/>
                  </a:lnTo>
                  <a:lnTo>
                    <a:pt x="181" y="621"/>
                  </a:lnTo>
                  <a:lnTo>
                    <a:pt x="191" y="619"/>
                  </a:lnTo>
                  <a:lnTo>
                    <a:pt x="194" y="619"/>
                  </a:lnTo>
                  <a:lnTo>
                    <a:pt x="198" y="621"/>
                  </a:lnTo>
                  <a:lnTo>
                    <a:pt x="225" y="621"/>
                  </a:lnTo>
                  <a:lnTo>
                    <a:pt x="225" y="635"/>
                  </a:lnTo>
                  <a:lnTo>
                    <a:pt x="225" y="648"/>
                  </a:lnTo>
                  <a:lnTo>
                    <a:pt x="223" y="669"/>
                  </a:lnTo>
                  <a:lnTo>
                    <a:pt x="220" y="691"/>
                  </a:lnTo>
                  <a:lnTo>
                    <a:pt x="216" y="711"/>
                  </a:lnTo>
                  <a:lnTo>
                    <a:pt x="218" y="737"/>
                  </a:lnTo>
                  <a:lnTo>
                    <a:pt x="211" y="742"/>
                  </a:lnTo>
                  <a:lnTo>
                    <a:pt x="208" y="747"/>
                  </a:lnTo>
                  <a:lnTo>
                    <a:pt x="206" y="756"/>
                  </a:lnTo>
                  <a:lnTo>
                    <a:pt x="204" y="764"/>
                  </a:lnTo>
                  <a:lnTo>
                    <a:pt x="201" y="766"/>
                  </a:lnTo>
                  <a:lnTo>
                    <a:pt x="198" y="768"/>
                  </a:lnTo>
                  <a:lnTo>
                    <a:pt x="194" y="776"/>
                  </a:lnTo>
                  <a:lnTo>
                    <a:pt x="191" y="792"/>
                  </a:lnTo>
                  <a:lnTo>
                    <a:pt x="184" y="807"/>
                  </a:lnTo>
                  <a:lnTo>
                    <a:pt x="182" y="815"/>
                  </a:lnTo>
                  <a:lnTo>
                    <a:pt x="184" y="826"/>
                  </a:lnTo>
                  <a:lnTo>
                    <a:pt x="181" y="827"/>
                  </a:lnTo>
                  <a:lnTo>
                    <a:pt x="179" y="831"/>
                  </a:lnTo>
                  <a:lnTo>
                    <a:pt x="177" y="834"/>
                  </a:lnTo>
                  <a:lnTo>
                    <a:pt x="177" y="839"/>
                  </a:lnTo>
                  <a:lnTo>
                    <a:pt x="172" y="841"/>
                  </a:lnTo>
                  <a:lnTo>
                    <a:pt x="170" y="846"/>
                  </a:lnTo>
                  <a:lnTo>
                    <a:pt x="170" y="853"/>
                  </a:lnTo>
                  <a:lnTo>
                    <a:pt x="170" y="860"/>
                  </a:lnTo>
                  <a:lnTo>
                    <a:pt x="177" y="863"/>
                  </a:lnTo>
                  <a:lnTo>
                    <a:pt x="182" y="868"/>
                  </a:lnTo>
                  <a:lnTo>
                    <a:pt x="187" y="873"/>
                  </a:lnTo>
                  <a:lnTo>
                    <a:pt x="191" y="880"/>
                  </a:lnTo>
                  <a:lnTo>
                    <a:pt x="198" y="879"/>
                  </a:lnTo>
                  <a:lnTo>
                    <a:pt x="204" y="879"/>
                  </a:lnTo>
                  <a:lnTo>
                    <a:pt x="213" y="882"/>
                  </a:lnTo>
                  <a:lnTo>
                    <a:pt x="221" y="885"/>
                  </a:lnTo>
                  <a:lnTo>
                    <a:pt x="227" y="887"/>
                  </a:lnTo>
                  <a:lnTo>
                    <a:pt x="232" y="887"/>
                  </a:lnTo>
                  <a:lnTo>
                    <a:pt x="235" y="892"/>
                  </a:lnTo>
                  <a:lnTo>
                    <a:pt x="239" y="897"/>
                  </a:lnTo>
                  <a:lnTo>
                    <a:pt x="244" y="901"/>
                  </a:lnTo>
                  <a:lnTo>
                    <a:pt x="252" y="901"/>
                  </a:lnTo>
                  <a:lnTo>
                    <a:pt x="252" y="908"/>
                  </a:lnTo>
                  <a:lnTo>
                    <a:pt x="254" y="913"/>
                  </a:lnTo>
                  <a:lnTo>
                    <a:pt x="259" y="921"/>
                  </a:lnTo>
                  <a:lnTo>
                    <a:pt x="262" y="923"/>
                  </a:lnTo>
                  <a:lnTo>
                    <a:pt x="264" y="925"/>
                  </a:lnTo>
                  <a:lnTo>
                    <a:pt x="267" y="930"/>
                  </a:lnTo>
                  <a:lnTo>
                    <a:pt x="269" y="937"/>
                  </a:lnTo>
                  <a:lnTo>
                    <a:pt x="273" y="942"/>
                  </a:lnTo>
                  <a:lnTo>
                    <a:pt x="285" y="943"/>
                  </a:lnTo>
                  <a:lnTo>
                    <a:pt x="293" y="948"/>
                  </a:lnTo>
                  <a:lnTo>
                    <a:pt x="302" y="954"/>
                  </a:lnTo>
                  <a:lnTo>
                    <a:pt x="305" y="957"/>
                  </a:lnTo>
                  <a:lnTo>
                    <a:pt x="307" y="962"/>
                  </a:lnTo>
                  <a:lnTo>
                    <a:pt x="319" y="966"/>
                  </a:lnTo>
                  <a:lnTo>
                    <a:pt x="331" y="969"/>
                  </a:lnTo>
                  <a:lnTo>
                    <a:pt x="334" y="972"/>
                  </a:lnTo>
                  <a:lnTo>
                    <a:pt x="337" y="977"/>
                  </a:lnTo>
                  <a:lnTo>
                    <a:pt x="341" y="983"/>
                  </a:lnTo>
                  <a:lnTo>
                    <a:pt x="341" y="989"/>
                  </a:lnTo>
                  <a:lnTo>
                    <a:pt x="341" y="996"/>
                  </a:lnTo>
                  <a:lnTo>
                    <a:pt x="341" y="1000"/>
                  </a:lnTo>
                  <a:lnTo>
                    <a:pt x="339" y="1003"/>
                  </a:lnTo>
                  <a:lnTo>
                    <a:pt x="336" y="1005"/>
                  </a:lnTo>
                  <a:lnTo>
                    <a:pt x="331" y="1010"/>
                  </a:lnTo>
                  <a:lnTo>
                    <a:pt x="327" y="1013"/>
                  </a:lnTo>
                  <a:lnTo>
                    <a:pt x="327" y="1017"/>
                  </a:lnTo>
                  <a:lnTo>
                    <a:pt x="324" y="1018"/>
                  </a:lnTo>
                  <a:lnTo>
                    <a:pt x="320" y="1020"/>
                  </a:lnTo>
                  <a:lnTo>
                    <a:pt x="319" y="1029"/>
                  </a:lnTo>
                  <a:lnTo>
                    <a:pt x="317" y="1032"/>
                  </a:lnTo>
                  <a:lnTo>
                    <a:pt x="315" y="1035"/>
                  </a:lnTo>
                  <a:lnTo>
                    <a:pt x="312" y="1037"/>
                  </a:lnTo>
                  <a:lnTo>
                    <a:pt x="307" y="1037"/>
                  </a:lnTo>
                  <a:lnTo>
                    <a:pt x="266" y="1037"/>
                  </a:lnTo>
                  <a:lnTo>
                    <a:pt x="261" y="1039"/>
                  </a:lnTo>
                  <a:lnTo>
                    <a:pt x="257" y="1037"/>
                  </a:lnTo>
                  <a:lnTo>
                    <a:pt x="249" y="1032"/>
                  </a:lnTo>
                  <a:lnTo>
                    <a:pt x="245" y="1030"/>
                  </a:lnTo>
                  <a:lnTo>
                    <a:pt x="242" y="1030"/>
                  </a:lnTo>
                  <a:lnTo>
                    <a:pt x="240" y="1032"/>
                  </a:lnTo>
                  <a:lnTo>
                    <a:pt x="239" y="1037"/>
                  </a:lnTo>
                  <a:lnTo>
                    <a:pt x="242" y="1037"/>
                  </a:lnTo>
                  <a:lnTo>
                    <a:pt x="244" y="1039"/>
                  </a:lnTo>
                  <a:lnTo>
                    <a:pt x="245" y="1044"/>
                  </a:lnTo>
                  <a:lnTo>
                    <a:pt x="249" y="1047"/>
                  </a:lnTo>
                  <a:lnTo>
                    <a:pt x="250" y="1049"/>
                  </a:lnTo>
                  <a:lnTo>
                    <a:pt x="252" y="1051"/>
                  </a:lnTo>
                  <a:lnTo>
                    <a:pt x="254" y="1056"/>
                  </a:lnTo>
                  <a:lnTo>
                    <a:pt x="257" y="1059"/>
                  </a:lnTo>
                  <a:lnTo>
                    <a:pt x="266" y="1064"/>
                  </a:lnTo>
                  <a:lnTo>
                    <a:pt x="267" y="1070"/>
                  </a:lnTo>
                  <a:lnTo>
                    <a:pt x="271" y="1073"/>
                  </a:lnTo>
                  <a:lnTo>
                    <a:pt x="274" y="1076"/>
                  </a:lnTo>
                  <a:lnTo>
                    <a:pt x="279" y="1078"/>
                  </a:lnTo>
                  <a:lnTo>
                    <a:pt x="285" y="1080"/>
                  </a:lnTo>
                  <a:lnTo>
                    <a:pt x="288" y="1083"/>
                  </a:lnTo>
                  <a:lnTo>
                    <a:pt x="291" y="1087"/>
                  </a:lnTo>
                  <a:lnTo>
                    <a:pt x="293" y="1092"/>
                  </a:lnTo>
                  <a:lnTo>
                    <a:pt x="298" y="1100"/>
                  </a:lnTo>
                  <a:lnTo>
                    <a:pt x="303" y="1107"/>
                  </a:lnTo>
                  <a:lnTo>
                    <a:pt x="308" y="1116"/>
                  </a:lnTo>
                  <a:lnTo>
                    <a:pt x="314" y="1126"/>
                  </a:lnTo>
                  <a:lnTo>
                    <a:pt x="315" y="1134"/>
                  </a:lnTo>
                  <a:lnTo>
                    <a:pt x="314" y="1143"/>
                  </a:lnTo>
                  <a:lnTo>
                    <a:pt x="314" y="1160"/>
                  </a:lnTo>
                  <a:lnTo>
                    <a:pt x="317" y="1177"/>
                  </a:lnTo>
                  <a:lnTo>
                    <a:pt x="320" y="1194"/>
                  </a:lnTo>
                  <a:lnTo>
                    <a:pt x="308" y="1199"/>
                  </a:lnTo>
                  <a:lnTo>
                    <a:pt x="296" y="1204"/>
                  </a:lnTo>
                  <a:lnTo>
                    <a:pt x="283" y="1210"/>
                  </a:lnTo>
                  <a:lnTo>
                    <a:pt x="273" y="1215"/>
                  </a:lnTo>
                  <a:lnTo>
                    <a:pt x="239" y="1215"/>
                  </a:lnTo>
                  <a:lnTo>
                    <a:pt x="237" y="1220"/>
                  </a:lnTo>
                  <a:lnTo>
                    <a:pt x="235" y="1222"/>
                  </a:lnTo>
                  <a:lnTo>
                    <a:pt x="233" y="1225"/>
                  </a:lnTo>
                  <a:lnTo>
                    <a:pt x="232" y="1228"/>
                  </a:lnTo>
                  <a:lnTo>
                    <a:pt x="245" y="1235"/>
                  </a:lnTo>
                  <a:lnTo>
                    <a:pt x="259" y="1242"/>
                  </a:lnTo>
                  <a:lnTo>
                    <a:pt x="261" y="1245"/>
                  </a:lnTo>
                  <a:lnTo>
                    <a:pt x="264" y="1247"/>
                  </a:lnTo>
                  <a:lnTo>
                    <a:pt x="267" y="1247"/>
                  </a:lnTo>
                  <a:lnTo>
                    <a:pt x="273" y="1249"/>
                  </a:lnTo>
                  <a:lnTo>
                    <a:pt x="281" y="1254"/>
                  </a:lnTo>
                  <a:lnTo>
                    <a:pt x="286" y="1256"/>
                  </a:lnTo>
                  <a:lnTo>
                    <a:pt x="293" y="1256"/>
                  </a:lnTo>
                  <a:lnTo>
                    <a:pt x="300" y="1266"/>
                  </a:lnTo>
                  <a:lnTo>
                    <a:pt x="308" y="1274"/>
                  </a:lnTo>
                  <a:lnTo>
                    <a:pt x="317" y="1283"/>
                  </a:lnTo>
                  <a:lnTo>
                    <a:pt x="327" y="1290"/>
                  </a:lnTo>
                  <a:lnTo>
                    <a:pt x="327" y="1298"/>
                  </a:lnTo>
                  <a:lnTo>
                    <a:pt x="329" y="1305"/>
                  </a:lnTo>
                  <a:lnTo>
                    <a:pt x="331" y="1312"/>
                  </a:lnTo>
                  <a:lnTo>
                    <a:pt x="334" y="1317"/>
                  </a:lnTo>
                  <a:lnTo>
                    <a:pt x="341" y="1315"/>
                  </a:lnTo>
                  <a:lnTo>
                    <a:pt x="346" y="1315"/>
                  </a:lnTo>
                  <a:lnTo>
                    <a:pt x="351" y="1319"/>
                  </a:lnTo>
                  <a:lnTo>
                    <a:pt x="354" y="1320"/>
                  </a:lnTo>
                  <a:lnTo>
                    <a:pt x="360" y="1327"/>
                  </a:lnTo>
                  <a:lnTo>
                    <a:pt x="361" y="1331"/>
                  </a:lnTo>
                  <a:lnTo>
                    <a:pt x="365" y="1331"/>
                  </a:lnTo>
                  <a:lnTo>
                    <a:pt x="368" y="1331"/>
                  </a:lnTo>
                  <a:lnTo>
                    <a:pt x="375" y="1334"/>
                  </a:lnTo>
                  <a:lnTo>
                    <a:pt x="382" y="1337"/>
                  </a:lnTo>
                  <a:lnTo>
                    <a:pt x="390" y="1337"/>
                  </a:lnTo>
                  <a:lnTo>
                    <a:pt x="395" y="1341"/>
                  </a:lnTo>
                  <a:lnTo>
                    <a:pt x="400" y="1343"/>
                  </a:lnTo>
                  <a:lnTo>
                    <a:pt x="409" y="1344"/>
                  </a:lnTo>
                  <a:lnTo>
                    <a:pt x="409" y="1349"/>
                  </a:lnTo>
                  <a:lnTo>
                    <a:pt x="411" y="1353"/>
                  </a:lnTo>
                  <a:lnTo>
                    <a:pt x="414" y="1355"/>
                  </a:lnTo>
                  <a:lnTo>
                    <a:pt x="418" y="1356"/>
                  </a:lnTo>
                  <a:lnTo>
                    <a:pt x="426" y="1358"/>
                  </a:lnTo>
                  <a:lnTo>
                    <a:pt x="428" y="1361"/>
                  </a:lnTo>
                  <a:lnTo>
                    <a:pt x="430" y="1365"/>
                  </a:lnTo>
                  <a:lnTo>
                    <a:pt x="438" y="1363"/>
                  </a:lnTo>
                  <a:lnTo>
                    <a:pt x="443" y="1365"/>
                  </a:lnTo>
                  <a:lnTo>
                    <a:pt x="453" y="1368"/>
                  </a:lnTo>
                  <a:lnTo>
                    <a:pt x="464" y="1372"/>
                  </a:lnTo>
                  <a:lnTo>
                    <a:pt x="471" y="1372"/>
                  </a:lnTo>
                  <a:lnTo>
                    <a:pt x="477" y="1372"/>
                  </a:lnTo>
                  <a:lnTo>
                    <a:pt x="481" y="1380"/>
                  </a:lnTo>
                  <a:lnTo>
                    <a:pt x="486" y="1387"/>
                  </a:lnTo>
                  <a:lnTo>
                    <a:pt x="489" y="1395"/>
                  </a:lnTo>
                  <a:lnTo>
                    <a:pt x="491" y="1401"/>
                  </a:lnTo>
                  <a:lnTo>
                    <a:pt x="491" y="1406"/>
                  </a:lnTo>
                  <a:lnTo>
                    <a:pt x="503" y="1407"/>
                  </a:lnTo>
                  <a:lnTo>
                    <a:pt x="508" y="1409"/>
                  </a:lnTo>
                  <a:lnTo>
                    <a:pt x="510" y="1411"/>
                  </a:lnTo>
                  <a:lnTo>
                    <a:pt x="512" y="1413"/>
                  </a:lnTo>
                  <a:lnTo>
                    <a:pt x="517" y="1414"/>
                  </a:lnTo>
                  <a:lnTo>
                    <a:pt x="518" y="1416"/>
                  </a:lnTo>
                  <a:lnTo>
                    <a:pt x="518" y="1419"/>
                  </a:lnTo>
                  <a:lnTo>
                    <a:pt x="527" y="1421"/>
                  </a:lnTo>
                  <a:lnTo>
                    <a:pt x="530" y="1423"/>
                  </a:lnTo>
                  <a:lnTo>
                    <a:pt x="532" y="1426"/>
                  </a:lnTo>
                  <a:lnTo>
                    <a:pt x="542" y="1426"/>
                  </a:lnTo>
                  <a:lnTo>
                    <a:pt x="551" y="1428"/>
                  </a:lnTo>
                  <a:lnTo>
                    <a:pt x="568" y="1435"/>
                  </a:lnTo>
                  <a:lnTo>
                    <a:pt x="587" y="1438"/>
                  </a:lnTo>
                  <a:lnTo>
                    <a:pt x="595" y="1440"/>
                  </a:lnTo>
                  <a:lnTo>
                    <a:pt x="607" y="1440"/>
                  </a:lnTo>
                  <a:lnTo>
                    <a:pt x="609" y="1447"/>
                  </a:lnTo>
                  <a:lnTo>
                    <a:pt x="612" y="1452"/>
                  </a:lnTo>
                  <a:lnTo>
                    <a:pt x="614" y="1459"/>
                  </a:lnTo>
                  <a:lnTo>
                    <a:pt x="614" y="1467"/>
                  </a:lnTo>
                  <a:lnTo>
                    <a:pt x="621" y="1467"/>
                  </a:lnTo>
                  <a:lnTo>
                    <a:pt x="626" y="1464"/>
                  </a:lnTo>
                  <a:lnTo>
                    <a:pt x="628" y="1462"/>
                  </a:lnTo>
                  <a:lnTo>
                    <a:pt x="631" y="1460"/>
                  </a:lnTo>
                  <a:lnTo>
                    <a:pt x="633" y="1459"/>
                  </a:lnTo>
                  <a:lnTo>
                    <a:pt x="636" y="1455"/>
                  </a:lnTo>
                  <a:lnTo>
                    <a:pt x="638" y="1453"/>
                  </a:lnTo>
                  <a:lnTo>
                    <a:pt x="639" y="1452"/>
                  </a:lnTo>
                  <a:lnTo>
                    <a:pt x="641" y="1448"/>
                  </a:lnTo>
                  <a:lnTo>
                    <a:pt x="641" y="1436"/>
                  </a:lnTo>
                  <a:lnTo>
                    <a:pt x="641" y="1426"/>
                  </a:lnTo>
                  <a:lnTo>
                    <a:pt x="641" y="1418"/>
                  </a:lnTo>
                  <a:lnTo>
                    <a:pt x="645" y="1414"/>
                  </a:lnTo>
                  <a:lnTo>
                    <a:pt x="648" y="1413"/>
                  </a:lnTo>
                  <a:lnTo>
                    <a:pt x="650" y="1409"/>
                  </a:lnTo>
                  <a:lnTo>
                    <a:pt x="653" y="1404"/>
                  </a:lnTo>
                  <a:lnTo>
                    <a:pt x="655" y="1402"/>
                  </a:lnTo>
                  <a:lnTo>
                    <a:pt x="660" y="1399"/>
                  </a:lnTo>
                  <a:lnTo>
                    <a:pt x="663" y="1397"/>
                  </a:lnTo>
                  <a:lnTo>
                    <a:pt x="674" y="1395"/>
                  </a:lnTo>
                  <a:lnTo>
                    <a:pt x="675" y="1395"/>
                  </a:lnTo>
                  <a:lnTo>
                    <a:pt x="677" y="1394"/>
                  </a:lnTo>
                  <a:lnTo>
                    <a:pt x="679" y="1392"/>
                  </a:lnTo>
                  <a:lnTo>
                    <a:pt x="680" y="1392"/>
                  </a:lnTo>
                  <a:lnTo>
                    <a:pt x="682" y="1390"/>
                  </a:lnTo>
                  <a:lnTo>
                    <a:pt x="684" y="1389"/>
                  </a:lnTo>
                  <a:lnTo>
                    <a:pt x="685" y="1387"/>
                  </a:lnTo>
                  <a:lnTo>
                    <a:pt x="685" y="1385"/>
                  </a:lnTo>
                  <a:lnTo>
                    <a:pt x="687" y="1382"/>
                  </a:lnTo>
                  <a:lnTo>
                    <a:pt x="689" y="1378"/>
                  </a:lnTo>
                  <a:lnTo>
                    <a:pt x="689" y="1377"/>
                  </a:lnTo>
                  <a:lnTo>
                    <a:pt x="689" y="1372"/>
                  </a:lnTo>
                  <a:lnTo>
                    <a:pt x="689" y="1366"/>
                  </a:lnTo>
                  <a:lnTo>
                    <a:pt x="689" y="1361"/>
                  </a:lnTo>
                  <a:lnTo>
                    <a:pt x="687" y="1358"/>
                  </a:lnTo>
                  <a:lnTo>
                    <a:pt x="684" y="1356"/>
                  </a:lnTo>
                  <a:lnTo>
                    <a:pt x="679" y="1351"/>
                  </a:lnTo>
                  <a:lnTo>
                    <a:pt x="675" y="1349"/>
                  </a:lnTo>
                  <a:lnTo>
                    <a:pt x="675" y="1344"/>
                  </a:lnTo>
                  <a:lnTo>
                    <a:pt x="674" y="1344"/>
                  </a:lnTo>
                  <a:lnTo>
                    <a:pt x="672" y="1344"/>
                  </a:lnTo>
                  <a:lnTo>
                    <a:pt x="670" y="1344"/>
                  </a:lnTo>
                  <a:lnTo>
                    <a:pt x="670" y="1343"/>
                  </a:lnTo>
                  <a:lnTo>
                    <a:pt x="668" y="1343"/>
                  </a:lnTo>
                  <a:lnTo>
                    <a:pt x="668" y="1341"/>
                  </a:lnTo>
                  <a:lnTo>
                    <a:pt x="668" y="1339"/>
                  </a:lnTo>
                  <a:lnTo>
                    <a:pt x="667" y="1337"/>
                  </a:lnTo>
                  <a:lnTo>
                    <a:pt x="667" y="1336"/>
                  </a:lnTo>
                  <a:lnTo>
                    <a:pt x="667" y="1334"/>
                  </a:lnTo>
                  <a:lnTo>
                    <a:pt x="667" y="1332"/>
                  </a:lnTo>
                  <a:lnTo>
                    <a:pt x="668" y="1331"/>
                  </a:lnTo>
                  <a:lnTo>
                    <a:pt x="668" y="1329"/>
                  </a:lnTo>
                  <a:lnTo>
                    <a:pt x="668" y="1322"/>
                  </a:lnTo>
                  <a:lnTo>
                    <a:pt x="668" y="1320"/>
                  </a:lnTo>
                  <a:lnTo>
                    <a:pt x="668" y="1319"/>
                  </a:lnTo>
                  <a:lnTo>
                    <a:pt x="668" y="1317"/>
                  </a:lnTo>
                  <a:lnTo>
                    <a:pt x="668" y="1315"/>
                  </a:lnTo>
                  <a:lnTo>
                    <a:pt x="668" y="1314"/>
                  </a:lnTo>
                  <a:lnTo>
                    <a:pt x="668" y="1310"/>
                  </a:lnTo>
                  <a:lnTo>
                    <a:pt x="675" y="1307"/>
                  </a:lnTo>
                  <a:lnTo>
                    <a:pt x="677" y="1307"/>
                  </a:lnTo>
                  <a:lnTo>
                    <a:pt x="679" y="1303"/>
                  </a:lnTo>
                  <a:lnTo>
                    <a:pt x="684" y="1302"/>
                  </a:lnTo>
                  <a:lnTo>
                    <a:pt x="691" y="1300"/>
                  </a:lnTo>
                  <a:lnTo>
                    <a:pt x="699" y="1298"/>
                  </a:lnTo>
                  <a:lnTo>
                    <a:pt x="704" y="1297"/>
                  </a:lnTo>
                  <a:lnTo>
                    <a:pt x="709" y="1293"/>
                  </a:lnTo>
                  <a:lnTo>
                    <a:pt x="711" y="1291"/>
                  </a:lnTo>
                  <a:lnTo>
                    <a:pt x="716" y="1288"/>
                  </a:lnTo>
                  <a:lnTo>
                    <a:pt x="720" y="1286"/>
                  </a:lnTo>
                  <a:lnTo>
                    <a:pt x="723" y="1288"/>
                  </a:lnTo>
                  <a:lnTo>
                    <a:pt x="726" y="1286"/>
                  </a:lnTo>
                  <a:lnTo>
                    <a:pt x="732" y="1288"/>
                  </a:lnTo>
                  <a:lnTo>
                    <a:pt x="732" y="1286"/>
                  </a:lnTo>
                  <a:lnTo>
                    <a:pt x="732" y="1285"/>
                  </a:lnTo>
                  <a:lnTo>
                    <a:pt x="735" y="1285"/>
                  </a:lnTo>
                  <a:lnTo>
                    <a:pt x="738" y="1283"/>
                  </a:lnTo>
                  <a:lnTo>
                    <a:pt x="743" y="1283"/>
                  </a:lnTo>
                  <a:lnTo>
                    <a:pt x="743" y="1290"/>
                  </a:lnTo>
                  <a:lnTo>
                    <a:pt x="750" y="1290"/>
                  </a:lnTo>
                  <a:lnTo>
                    <a:pt x="755" y="1291"/>
                  </a:lnTo>
                  <a:lnTo>
                    <a:pt x="759" y="1295"/>
                  </a:lnTo>
                  <a:lnTo>
                    <a:pt x="762" y="1298"/>
                  </a:lnTo>
                  <a:lnTo>
                    <a:pt x="764" y="1303"/>
                  </a:lnTo>
                  <a:lnTo>
                    <a:pt x="764" y="1310"/>
                  </a:lnTo>
                  <a:lnTo>
                    <a:pt x="764" y="1324"/>
                  </a:lnTo>
                  <a:lnTo>
                    <a:pt x="778" y="1324"/>
                  </a:lnTo>
                  <a:lnTo>
                    <a:pt x="783" y="1326"/>
                  </a:lnTo>
                  <a:lnTo>
                    <a:pt x="784" y="1327"/>
                  </a:lnTo>
                  <a:lnTo>
                    <a:pt x="784" y="1331"/>
                  </a:lnTo>
                  <a:lnTo>
                    <a:pt x="807" y="1331"/>
                  </a:lnTo>
                  <a:lnTo>
                    <a:pt x="810" y="1331"/>
                  </a:lnTo>
                  <a:lnTo>
                    <a:pt x="830" y="1331"/>
                  </a:lnTo>
                  <a:lnTo>
                    <a:pt x="847" y="1334"/>
                  </a:lnTo>
                  <a:lnTo>
                    <a:pt x="851" y="1334"/>
                  </a:lnTo>
                  <a:lnTo>
                    <a:pt x="858" y="1334"/>
                  </a:lnTo>
                  <a:lnTo>
                    <a:pt x="865" y="1337"/>
                  </a:lnTo>
                  <a:lnTo>
                    <a:pt x="866" y="1337"/>
                  </a:lnTo>
                  <a:lnTo>
                    <a:pt x="868" y="1337"/>
                  </a:lnTo>
                  <a:lnTo>
                    <a:pt x="870" y="1341"/>
                  </a:lnTo>
                  <a:lnTo>
                    <a:pt x="871" y="1344"/>
                  </a:lnTo>
                  <a:lnTo>
                    <a:pt x="870" y="1351"/>
                  </a:lnTo>
                  <a:lnTo>
                    <a:pt x="871" y="1360"/>
                  </a:lnTo>
                  <a:lnTo>
                    <a:pt x="873" y="1363"/>
                  </a:lnTo>
                  <a:lnTo>
                    <a:pt x="878" y="1366"/>
                  </a:lnTo>
                  <a:lnTo>
                    <a:pt x="880" y="1368"/>
                  </a:lnTo>
                  <a:lnTo>
                    <a:pt x="882" y="1368"/>
                  </a:lnTo>
                  <a:lnTo>
                    <a:pt x="885" y="1373"/>
                  </a:lnTo>
                  <a:lnTo>
                    <a:pt x="887" y="1375"/>
                  </a:lnTo>
                  <a:lnTo>
                    <a:pt x="888" y="1377"/>
                  </a:lnTo>
                  <a:lnTo>
                    <a:pt x="890" y="1380"/>
                  </a:lnTo>
                  <a:lnTo>
                    <a:pt x="894" y="1382"/>
                  </a:lnTo>
                  <a:lnTo>
                    <a:pt x="894" y="1384"/>
                  </a:lnTo>
                  <a:lnTo>
                    <a:pt x="897" y="1385"/>
                  </a:lnTo>
                  <a:lnTo>
                    <a:pt x="900" y="1385"/>
                  </a:lnTo>
                  <a:lnTo>
                    <a:pt x="902" y="1385"/>
                  </a:lnTo>
                  <a:lnTo>
                    <a:pt x="907" y="1385"/>
                  </a:lnTo>
                  <a:lnTo>
                    <a:pt x="909" y="1390"/>
                  </a:lnTo>
                  <a:lnTo>
                    <a:pt x="912" y="1395"/>
                  </a:lnTo>
                  <a:lnTo>
                    <a:pt x="921" y="1402"/>
                  </a:lnTo>
                  <a:lnTo>
                    <a:pt x="929" y="1409"/>
                  </a:lnTo>
                  <a:lnTo>
                    <a:pt x="933" y="1414"/>
                  </a:lnTo>
                  <a:lnTo>
                    <a:pt x="934" y="1419"/>
                  </a:lnTo>
                  <a:lnTo>
                    <a:pt x="952" y="1419"/>
                  </a:lnTo>
                  <a:lnTo>
                    <a:pt x="958" y="1421"/>
                  </a:lnTo>
                  <a:lnTo>
                    <a:pt x="960" y="1423"/>
                  </a:lnTo>
                  <a:lnTo>
                    <a:pt x="962" y="1426"/>
                  </a:lnTo>
                  <a:lnTo>
                    <a:pt x="962" y="1433"/>
                  </a:lnTo>
                  <a:lnTo>
                    <a:pt x="963" y="1433"/>
                  </a:lnTo>
                  <a:lnTo>
                    <a:pt x="965" y="1435"/>
                  </a:lnTo>
                  <a:lnTo>
                    <a:pt x="967" y="1440"/>
                  </a:lnTo>
                  <a:lnTo>
                    <a:pt x="967" y="1443"/>
                  </a:lnTo>
                  <a:lnTo>
                    <a:pt x="965" y="1445"/>
                  </a:lnTo>
                  <a:lnTo>
                    <a:pt x="962" y="1447"/>
                  </a:lnTo>
                  <a:lnTo>
                    <a:pt x="963" y="1452"/>
                  </a:lnTo>
                  <a:lnTo>
                    <a:pt x="965" y="1457"/>
                  </a:lnTo>
                  <a:lnTo>
                    <a:pt x="969" y="1460"/>
                  </a:lnTo>
                  <a:lnTo>
                    <a:pt x="969" y="1467"/>
                  </a:lnTo>
                  <a:lnTo>
                    <a:pt x="977" y="1472"/>
                  </a:lnTo>
                  <a:lnTo>
                    <a:pt x="984" y="1479"/>
                  </a:lnTo>
                  <a:lnTo>
                    <a:pt x="993" y="1484"/>
                  </a:lnTo>
                  <a:lnTo>
                    <a:pt x="1003" y="1488"/>
                  </a:lnTo>
                  <a:lnTo>
                    <a:pt x="1011" y="1489"/>
                  </a:lnTo>
                  <a:lnTo>
                    <a:pt x="1015" y="1491"/>
                  </a:lnTo>
                  <a:lnTo>
                    <a:pt x="1016" y="1494"/>
                  </a:lnTo>
                  <a:lnTo>
                    <a:pt x="1071" y="1494"/>
                  </a:lnTo>
                  <a:lnTo>
                    <a:pt x="1071" y="1498"/>
                  </a:lnTo>
                  <a:lnTo>
                    <a:pt x="1074" y="1499"/>
                  </a:lnTo>
                  <a:lnTo>
                    <a:pt x="1081" y="1501"/>
                  </a:lnTo>
                  <a:lnTo>
                    <a:pt x="1088" y="1503"/>
                  </a:lnTo>
                  <a:lnTo>
                    <a:pt x="1090" y="1505"/>
                  </a:lnTo>
                  <a:lnTo>
                    <a:pt x="1092" y="1508"/>
                  </a:lnTo>
                  <a:lnTo>
                    <a:pt x="1090" y="1513"/>
                  </a:lnTo>
                  <a:lnTo>
                    <a:pt x="1092" y="1518"/>
                  </a:lnTo>
                  <a:lnTo>
                    <a:pt x="1092" y="1528"/>
                  </a:lnTo>
                  <a:lnTo>
                    <a:pt x="1092" y="1535"/>
                  </a:lnTo>
                  <a:lnTo>
                    <a:pt x="1092" y="1539"/>
                  </a:lnTo>
                  <a:lnTo>
                    <a:pt x="1090" y="1542"/>
                  </a:lnTo>
                  <a:lnTo>
                    <a:pt x="1085" y="1542"/>
                  </a:lnTo>
                  <a:lnTo>
                    <a:pt x="1083" y="1547"/>
                  </a:lnTo>
                  <a:lnTo>
                    <a:pt x="1081" y="1549"/>
                  </a:lnTo>
                  <a:lnTo>
                    <a:pt x="1080" y="1552"/>
                  </a:lnTo>
                  <a:lnTo>
                    <a:pt x="1078" y="1556"/>
                  </a:lnTo>
                  <a:lnTo>
                    <a:pt x="1074" y="1556"/>
                  </a:lnTo>
                  <a:lnTo>
                    <a:pt x="1073" y="1557"/>
                  </a:lnTo>
                  <a:lnTo>
                    <a:pt x="1071" y="1563"/>
                  </a:lnTo>
                  <a:lnTo>
                    <a:pt x="1068" y="1566"/>
                  </a:lnTo>
                  <a:lnTo>
                    <a:pt x="1066" y="1568"/>
                  </a:lnTo>
                  <a:lnTo>
                    <a:pt x="1064" y="1569"/>
                  </a:lnTo>
                  <a:lnTo>
                    <a:pt x="1066" y="1578"/>
                  </a:lnTo>
                  <a:lnTo>
                    <a:pt x="1064" y="1586"/>
                  </a:lnTo>
                  <a:lnTo>
                    <a:pt x="1063" y="1598"/>
                  </a:lnTo>
                  <a:lnTo>
                    <a:pt x="1059" y="1610"/>
                  </a:lnTo>
                  <a:lnTo>
                    <a:pt x="1057" y="1617"/>
                  </a:lnTo>
                  <a:lnTo>
                    <a:pt x="1057" y="1624"/>
                  </a:lnTo>
                  <a:lnTo>
                    <a:pt x="1054" y="1624"/>
                  </a:lnTo>
                  <a:lnTo>
                    <a:pt x="1052" y="1626"/>
                  </a:lnTo>
                  <a:lnTo>
                    <a:pt x="1051" y="1631"/>
                  </a:lnTo>
                  <a:lnTo>
                    <a:pt x="1047" y="1634"/>
                  </a:lnTo>
                  <a:lnTo>
                    <a:pt x="1045" y="1636"/>
                  </a:lnTo>
                  <a:lnTo>
                    <a:pt x="1044" y="1638"/>
                  </a:lnTo>
                  <a:lnTo>
                    <a:pt x="1044" y="1641"/>
                  </a:lnTo>
                  <a:lnTo>
                    <a:pt x="1042" y="1643"/>
                  </a:lnTo>
                  <a:lnTo>
                    <a:pt x="1037" y="1644"/>
                  </a:lnTo>
                  <a:lnTo>
                    <a:pt x="1034" y="1648"/>
                  </a:lnTo>
                  <a:lnTo>
                    <a:pt x="1032" y="1650"/>
                  </a:lnTo>
                  <a:lnTo>
                    <a:pt x="1030" y="1651"/>
                  </a:lnTo>
                  <a:lnTo>
                    <a:pt x="1035" y="1653"/>
                  </a:lnTo>
                  <a:lnTo>
                    <a:pt x="1037" y="1658"/>
                  </a:lnTo>
                  <a:lnTo>
                    <a:pt x="1037" y="1665"/>
                  </a:lnTo>
                  <a:lnTo>
                    <a:pt x="1037" y="1672"/>
                  </a:lnTo>
                  <a:lnTo>
                    <a:pt x="1042" y="1673"/>
                  </a:lnTo>
                  <a:lnTo>
                    <a:pt x="1044" y="1675"/>
                  </a:lnTo>
                  <a:lnTo>
                    <a:pt x="1044" y="1679"/>
                  </a:lnTo>
                  <a:lnTo>
                    <a:pt x="1044" y="1685"/>
                  </a:lnTo>
                  <a:lnTo>
                    <a:pt x="1051" y="1685"/>
                  </a:lnTo>
                  <a:lnTo>
                    <a:pt x="1052" y="1682"/>
                  </a:lnTo>
                  <a:lnTo>
                    <a:pt x="1056" y="1680"/>
                  </a:lnTo>
                  <a:lnTo>
                    <a:pt x="1059" y="1679"/>
                  </a:lnTo>
                  <a:lnTo>
                    <a:pt x="1064" y="1679"/>
                  </a:lnTo>
                  <a:lnTo>
                    <a:pt x="1066" y="1673"/>
                  </a:lnTo>
                  <a:lnTo>
                    <a:pt x="1069" y="1670"/>
                  </a:lnTo>
                  <a:lnTo>
                    <a:pt x="1078" y="1665"/>
                  </a:lnTo>
                  <a:lnTo>
                    <a:pt x="1080" y="1662"/>
                  </a:lnTo>
                  <a:lnTo>
                    <a:pt x="1083" y="1660"/>
                  </a:lnTo>
                  <a:lnTo>
                    <a:pt x="1086" y="1658"/>
                  </a:lnTo>
                  <a:lnTo>
                    <a:pt x="1092" y="1658"/>
                  </a:lnTo>
                  <a:lnTo>
                    <a:pt x="1093" y="1653"/>
                  </a:lnTo>
                  <a:lnTo>
                    <a:pt x="1097" y="1650"/>
                  </a:lnTo>
                  <a:lnTo>
                    <a:pt x="1105" y="1644"/>
                  </a:lnTo>
                  <a:lnTo>
                    <a:pt x="1109" y="1644"/>
                  </a:lnTo>
                  <a:lnTo>
                    <a:pt x="1110" y="1643"/>
                  </a:lnTo>
                  <a:lnTo>
                    <a:pt x="1112" y="1638"/>
                  </a:lnTo>
                  <a:lnTo>
                    <a:pt x="1119" y="1638"/>
                  </a:lnTo>
                  <a:lnTo>
                    <a:pt x="1124" y="1636"/>
                  </a:lnTo>
                  <a:lnTo>
                    <a:pt x="1132" y="1631"/>
                  </a:lnTo>
                  <a:lnTo>
                    <a:pt x="1139" y="1631"/>
                  </a:lnTo>
                  <a:lnTo>
                    <a:pt x="1144" y="1632"/>
                  </a:lnTo>
                  <a:lnTo>
                    <a:pt x="1153" y="1638"/>
                  </a:lnTo>
                  <a:lnTo>
                    <a:pt x="1161" y="1643"/>
                  </a:lnTo>
                  <a:lnTo>
                    <a:pt x="1167" y="1644"/>
                  </a:lnTo>
                  <a:lnTo>
                    <a:pt x="1173" y="1644"/>
                  </a:lnTo>
                  <a:lnTo>
                    <a:pt x="1175" y="1641"/>
                  </a:lnTo>
                  <a:lnTo>
                    <a:pt x="1177" y="1639"/>
                  </a:lnTo>
                  <a:lnTo>
                    <a:pt x="1182" y="1636"/>
                  </a:lnTo>
                  <a:lnTo>
                    <a:pt x="1189" y="1634"/>
                  </a:lnTo>
                  <a:lnTo>
                    <a:pt x="1194" y="1631"/>
                  </a:lnTo>
                  <a:lnTo>
                    <a:pt x="1201" y="1629"/>
                  </a:lnTo>
                  <a:lnTo>
                    <a:pt x="1207" y="1627"/>
                  </a:lnTo>
                  <a:lnTo>
                    <a:pt x="1219" y="1622"/>
                  </a:lnTo>
                  <a:lnTo>
                    <a:pt x="1230" y="1615"/>
                  </a:lnTo>
                  <a:lnTo>
                    <a:pt x="1242" y="1610"/>
                  </a:lnTo>
                  <a:lnTo>
                    <a:pt x="1248" y="1609"/>
                  </a:lnTo>
                  <a:lnTo>
                    <a:pt x="1254" y="1605"/>
                  </a:lnTo>
                  <a:lnTo>
                    <a:pt x="1260" y="1603"/>
                  </a:lnTo>
                  <a:lnTo>
                    <a:pt x="1269" y="1603"/>
                  </a:lnTo>
                  <a:lnTo>
                    <a:pt x="1276" y="1603"/>
                  </a:lnTo>
                  <a:lnTo>
                    <a:pt x="1281" y="1605"/>
                  </a:lnTo>
                  <a:lnTo>
                    <a:pt x="1284" y="1609"/>
                  </a:lnTo>
                  <a:lnTo>
                    <a:pt x="1288" y="1612"/>
                  </a:lnTo>
                  <a:lnTo>
                    <a:pt x="1291" y="1615"/>
                  </a:lnTo>
                  <a:lnTo>
                    <a:pt x="1296" y="1617"/>
                  </a:lnTo>
                  <a:lnTo>
                    <a:pt x="1301" y="1619"/>
                  </a:lnTo>
                  <a:lnTo>
                    <a:pt x="1310" y="1617"/>
                  </a:lnTo>
                  <a:lnTo>
                    <a:pt x="1317" y="1617"/>
                  </a:lnTo>
                  <a:lnTo>
                    <a:pt x="1315" y="1612"/>
                  </a:lnTo>
                  <a:lnTo>
                    <a:pt x="1317" y="1607"/>
                  </a:lnTo>
                  <a:lnTo>
                    <a:pt x="1318" y="1603"/>
                  </a:lnTo>
                  <a:lnTo>
                    <a:pt x="1322" y="1602"/>
                  </a:lnTo>
                  <a:lnTo>
                    <a:pt x="1327" y="1597"/>
                  </a:lnTo>
                  <a:lnTo>
                    <a:pt x="1329" y="1595"/>
                  </a:lnTo>
                  <a:lnTo>
                    <a:pt x="1330" y="1590"/>
                  </a:lnTo>
                  <a:lnTo>
                    <a:pt x="1335" y="1585"/>
                  </a:lnTo>
                  <a:lnTo>
                    <a:pt x="1340" y="1580"/>
                  </a:lnTo>
                  <a:lnTo>
                    <a:pt x="1342" y="1571"/>
                  </a:lnTo>
                  <a:lnTo>
                    <a:pt x="1344" y="1563"/>
                  </a:lnTo>
                  <a:lnTo>
                    <a:pt x="1340" y="1563"/>
                  </a:lnTo>
                  <a:lnTo>
                    <a:pt x="1339" y="1561"/>
                  </a:lnTo>
                  <a:lnTo>
                    <a:pt x="1339" y="1557"/>
                  </a:lnTo>
                  <a:lnTo>
                    <a:pt x="1339" y="1554"/>
                  </a:lnTo>
                  <a:lnTo>
                    <a:pt x="1337" y="1549"/>
                  </a:lnTo>
                  <a:lnTo>
                    <a:pt x="1334" y="1547"/>
                  </a:lnTo>
                  <a:lnTo>
                    <a:pt x="1330" y="1546"/>
                  </a:lnTo>
                  <a:lnTo>
                    <a:pt x="1327" y="1544"/>
                  </a:lnTo>
                  <a:lnTo>
                    <a:pt x="1323" y="1542"/>
                  </a:lnTo>
                  <a:lnTo>
                    <a:pt x="1320" y="1535"/>
                  </a:lnTo>
                  <a:lnTo>
                    <a:pt x="1317" y="1528"/>
                  </a:lnTo>
                  <a:lnTo>
                    <a:pt x="1313" y="1528"/>
                  </a:lnTo>
                  <a:lnTo>
                    <a:pt x="1310" y="1528"/>
                  </a:lnTo>
                  <a:lnTo>
                    <a:pt x="1310" y="1527"/>
                  </a:lnTo>
                  <a:lnTo>
                    <a:pt x="1310" y="1522"/>
                  </a:lnTo>
                  <a:lnTo>
                    <a:pt x="1310" y="1518"/>
                  </a:lnTo>
                  <a:lnTo>
                    <a:pt x="1310" y="1515"/>
                  </a:lnTo>
                  <a:lnTo>
                    <a:pt x="1310" y="1488"/>
                  </a:lnTo>
                  <a:lnTo>
                    <a:pt x="1308" y="1474"/>
                  </a:lnTo>
                  <a:lnTo>
                    <a:pt x="1306" y="1462"/>
                  </a:lnTo>
                  <a:lnTo>
                    <a:pt x="1303" y="1436"/>
                  </a:lnTo>
                  <a:lnTo>
                    <a:pt x="1298" y="1413"/>
                  </a:lnTo>
                  <a:lnTo>
                    <a:pt x="1296" y="1399"/>
                  </a:lnTo>
                  <a:lnTo>
                    <a:pt x="1296" y="1385"/>
                  </a:lnTo>
                  <a:lnTo>
                    <a:pt x="1305" y="1382"/>
                  </a:lnTo>
                  <a:lnTo>
                    <a:pt x="1313" y="1378"/>
                  </a:lnTo>
                  <a:lnTo>
                    <a:pt x="1327" y="1368"/>
                  </a:lnTo>
                  <a:lnTo>
                    <a:pt x="1335" y="1365"/>
                  </a:lnTo>
                  <a:lnTo>
                    <a:pt x="1344" y="1361"/>
                  </a:lnTo>
                  <a:lnTo>
                    <a:pt x="1354" y="1360"/>
                  </a:lnTo>
                  <a:lnTo>
                    <a:pt x="1364" y="1358"/>
                  </a:lnTo>
                  <a:lnTo>
                    <a:pt x="1371" y="1358"/>
                  </a:lnTo>
                  <a:lnTo>
                    <a:pt x="1371" y="1337"/>
                  </a:lnTo>
                  <a:lnTo>
                    <a:pt x="1371" y="1332"/>
                  </a:lnTo>
                  <a:lnTo>
                    <a:pt x="1371" y="1327"/>
                  </a:lnTo>
                  <a:lnTo>
                    <a:pt x="1376" y="1322"/>
                  </a:lnTo>
                  <a:lnTo>
                    <a:pt x="1378" y="1315"/>
                  </a:lnTo>
                  <a:lnTo>
                    <a:pt x="1380" y="1310"/>
                  </a:lnTo>
                  <a:lnTo>
                    <a:pt x="1378" y="1303"/>
                  </a:lnTo>
                  <a:lnTo>
                    <a:pt x="1381" y="1303"/>
                  </a:lnTo>
                  <a:lnTo>
                    <a:pt x="1383" y="1302"/>
                  </a:lnTo>
                  <a:lnTo>
                    <a:pt x="1385" y="1297"/>
                  </a:lnTo>
                  <a:lnTo>
                    <a:pt x="1388" y="1295"/>
                  </a:lnTo>
                  <a:lnTo>
                    <a:pt x="1393" y="1295"/>
                  </a:lnTo>
                  <a:lnTo>
                    <a:pt x="1397" y="1293"/>
                  </a:lnTo>
                  <a:lnTo>
                    <a:pt x="1398" y="1291"/>
                  </a:lnTo>
                  <a:lnTo>
                    <a:pt x="1398" y="1290"/>
                  </a:lnTo>
                  <a:lnTo>
                    <a:pt x="1400" y="1283"/>
                  </a:lnTo>
                  <a:lnTo>
                    <a:pt x="1405" y="1280"/>
                  </a:lnTo>
                  <a:lnTo>
                    <a:pt x="1409" y="1274"/>
                  </a:lnTo>
                  <a:lnTo>
                    <a:pt x="1412" y="1269"/>
                  </a:lnTo>
                  <a:lnTo>
                    <a:pt x="1417" y="1268"/>
                  </a:lnTo>
                  <a:lnTo>
                    <a:pt x="1422" y="1262"/>
                  </a:lnTo>
                  <a:lnTo>
                    <a:pt x="1427" y="1259"/>
                  </a:lnTo>
                  <a:lnTo>
                    <a:pt x="1433" y="1256"/>
                  </a:lnTo>
                  <a:lnTo>
                    <a:pt x="1439" y="1252"/>
                  </a:lnTo>
                  <a:lnTo>
                    <a:pt x="1444" y="1247"/>
                  </a:lnTo>
                  <a:lnTo>
                    <a:pt x="1450" y="1242"/>
                  </a:lnTo>
                  <a:lnTo>
                    <a:pt x="1453" y="1235"/>
                  </a:lnTo>
                  <a:lnTo>
                    <a:pt x="1446" y="1232"/>
                  </a:lnTo>
                  <a:lnTo>
                    <a:pt x="1439" y="1228"/>
                  </a:lnTo>
                  <a:lnTo>
                    <a:pt x="1429" y="1228"/>
                  </a:lnTo>
                  <a:lnTo>
                    <a:pt x="1419" y="1228"/>
                  </a:lnTo>
                  <a:close/>
                  <a:moveTo>
                    <a:pt x="825" y="594"/>
                  </a:moveTo>
                  <a:lnTo>
                    <a:pt x="825" y="594"/>
                  </a:lnTo>
                  <a:close/>
                  <a:moveTo>
                    <a:pt x="827" y="594"/>
                  </a:moveTo>
                  <a:lnTo>
                    <a:pt x="830" y="594"/>
                  </a:lnTo>
                  <a:lnTo>
                    <a:pt x="827" y="594"/>
                  </a:lnTo>
                  <a:close/>
                  <a:moveTo>
                    <a:pt x="827" y="594"/>
                  </a:moveTo>
                  <a:lnTo>
                    <a:pt x="827" y="594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1" name="Freeform 17">
              <a:extLst>
                <a:ext uri="{FF2B5EF4-FFF2-40B4-BE49-F238E27FC236}">
                  <a16:creationId xmlns:a16="http://schemas.microsoft.com/office/drawing/2014/main" id="{DF8A2B65-9546-4F9D-BB6A-524847910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4716" y="4234197"/>
              <a:ext cx="1073150" cy="774700"/>
            </a:xfrm>
            <a:custGeom>
              <a:avLst/>
              <a:gdLst>
                <a:gd name="T0" fmla="*/ 2921 w 2983"/>
                <a:gd name="T1" fmla="*/ 1124 h 2150"/>
                <a:gd name="T2" fmla="*/ 2774 w 2983"/>
                <a:gd name="T3" fmla="*/ 1139 h 2150"/>
                <a:gd name="T4" fmla="*/ 2696 w 2983"/>
                <a:gd name="T5" fmla="*/ 1204 h 2150"/>
                <a:gd name="T6" fmla="*/ 2535 w 2983"/>
                <a:gd name="T7" fmla="*/ 1191 h 2150"/>
                <a:gd name="T8" fmla="*/ 2459 w 2983"/>
                <a:gd name="T9" fmla="*/ 1129 h 2150"/>
                <a:gd name="T10" fmla="*/ 2436 w 2983"/>
                <a:gd name="T11" fmla="*/ 1047 h 2150"/>
                <a:gd name="T12" fmla="*/ 2385 w 2983"/>
                <a:gd name="T13" fmla="*/ 894 h 2150"/>
                <a:gd name="T14" fmla="*/ 2404 w 2983"/>
                <a:gd name="T15" fmla="*/ 670 h 2150"/>
                <a:gd name="T16" fmla="*/ 2375 w 2983"/>
                <a:gd name="T17" fmla="*/ 582 h 2150"/>
                <a:gd name="T18" fmla="*/ 2225 w 2983"/>
                <a:gd name="T19" fmla="*/ 430 h 2150"/>
                <a:gd name="T20" fmla="*/ 2184 w 2983"/>
                <a:gd name="T21" fmla="*/ 368 h 2150"/>
                <a:gd name="T22" fmla="*/ 2117 w 2983"/>
                <a:gd name="T23" fmla="*/ 305 h 2150"/>
                <a:gd name="T24" fmla="*/ 1993 w 2983"/>
                <a:gd name="T25" fmla="*/ 174 h 2150"/>
                <a:gd name="T26" fmla="*/ 1897 w 2983"/>
                <a:gd name="T27" fmla="*/ 53 h 2150"/>
                <a:gd name="T28" fmla="*/ 1810 w 2983"/>
                <a:gd name="T29" fmla="*/ 3 h 2150"/>
                <a:gd name="T30" fmla="*/ 1703 w 2983"/>
                <a:gd name="T31" fmla="*/ 70 h 2150"/>
                <a:gd name="T32" fmla="*/ 1638 w 2983"/>
                <a:gd name="T33" fmla="*/ 184 h 2150"/>
                <a:gd name="T34" fmla="*/ 1474 w 2983"/>
                <a:gd name="T35" fmla="*/ 235 h 2150"/>
                <a:gd name="T36" fmla="*/ 1379 w 2983"/>
                <a:gd name="T37" fmla="*/ 307 h 2150"/>
                <a:gd name="T38" fmla="*/ 1297 w 2983"/>
                <a:gd name="T39" fmla="*/ 307 h 2150"/>
                <a:gd name="T40" fmla="*/ 1256 w 2983"/>
                <a:gd name="T41" fmla="*/ 278 h 2150"/>
                <a:gd name="T42" fmla="*/ 1174 w 2983"/>
                <a:gd name="T43" fmla="*/ 235 h 2150"/>
                <a:gd name="T44" fmla="*/ 1099 w 2983"/>
                <a:gd name="T45" fmla="*/ 259 h 2150"/>
                <a:gd name="T46" fmla="*/ 847 w 2983"/>
                <a:gd name="T47" fmla="*/ 273 h 2150"/>
                <a:gd name="T48" fmla="*/ 758 w 2983"/>
                <a:gd name="T49" fmla="*/ 259 h 2150"/>
                <a:gd name="T50" fmla="*/ 669 w 2983"/>
                <a:gd name="T51" fmla="*/ 312 h 2150"/>
                <a:gd name="T52" fmla="*/ 584 w 2983"/>
                <a:gd name="T53" fmla="*/ 389 h 2150"/>
                <a:gd name="T54" fmla="*/ 498 w 2983"/>
                <a:gd name="T55" fmla="*/ 498 h 2150"/>
                <a:gd name="T56" fmla="*/ 429 w 2983"/>
                <a:gd name="T57" fmla="*/ 643 h 2150"/>
                <a:gd name="T58" fmla="*/ 389 w 2983"/>
                <a:gd name="T59" fmla="*/ 785 h 2150"/>
                <a:gd name="T60" fmla="*/ 343 w 2983"/>
                <a:gd name="T61" fmla="*/ 937 h 2150"/>
                <a:gd name="T62" fmla="*/ 280 w 2983"/>
                <a:gd name="T63" fmla="*/ 1105 h 2150"/>
                <a:gd name="T64" fmla="*/ 156 w 2983"/>
                <a:gd name="T65" fmla="*/ 1155 h 2150"/>
                <a:gd name="T66" fmla="*/ 23 w 2983"/>
                <a:gd name="T67" fmla="*/ 1187 h 2150"/>
                <a:gd name="T68" fmla="*/ 60 w 2983"/>
                <a:gd name="T69" fmla="*/ 1296 h 2150"/>
                <a:gd name="T70" fmla="*/ 174 w 2983"/>
                <a:gd name="T71" fmla="*/ 1462 h 2150"/>
                <a:gd name="T72" fmla="*/ 277 w 2983"/>
                <a:gd name="T73" fmla="*/ 1556 h 2150"/>
                <a:gd name="T74" fmla="*/ 439 w 2983"/>
                <a:gd name="T75" fmla="*/ 1602 h 2150"/>
                <a:gd name="T76" fmla="*/ 446 w 2983"/>
                <a:gd name="T77" fmla="*/ 1748 h 2150"/>
                <a:gd name="T78" fmla="*/ 505 w 2983"/>
                <a:gd name="T79" fmla="*/ 1801 h 2150"/>
                <a:gd name="T80" fmla="*/ 638 w 2983"/>
                <a:gd name="T81" fmla="*/ 1849 h 2150"/>
                <a:gd name="T82" fmla="*/ 724 w 2983"/>
                <a:gd name="T83" fmla="*/ 1815 h 2150"/>
                <a:gd name="T84" fmla="*/ 858 w 2983"/>
                <a:gd name="T85" fmla="*/ 1824 h 2150"/>
                <a:gd name="T86" fmla="*/ 829 w 2983"/>
                <a:gd name="T87" fmla="*/ 1957 h 2150"/>
                <a:gd name="T88" fmla="*/ 962 w 2983"/>
                <a:gd name="T89" fmla="*/ 2015 h 2150"/>
                <a:gd name="T90" fmla="*/ 951 w 2983"/>
                <a:gd name="T91" fmla="*/ 2137 h 2150"/>
                <a:gd name="T92" fmla="*/ 1174 w 2983"/>
                <a:gd name="T93" fmla="*/ 2124 h 2150"/>
                <a:gd name="T94" fmla="*/ 1432 w 2983"/>
                <a:gd name="T95" fmla="*/ 2125 h 2150"/>
                <a:gd name="T96" fmla="*/ 1657 w 2983"/>
                <a:gd name="T97" fmla="*/ 2081 h 2150"/>
                <a:gd name="T98" fmla="*/ 1834 w 2983"/>
                <a:gd name="T99" fmla="*/ 2059 h 2150"/>
                <a:gd name="T100" fmla="*/ 1916 w 2983"/>
                <a:gd name="T101" fmla="*/ 1950 h 2150"/>
                <a:gd name="T102" fmla="*/ 2015 w 2983"/>
                <a:gd name="T103" fmla="*/ 1887 h 2150"/>
                <a:gd name="T104" fmla="*/ 2320 w 2983"/>
                <a:gd name="T105" fmla="*/ 1794 h 2150"/>
                <a:gd name="T106" fmla="*/ 2566 w 2983"/>
                <a:gd name="T107" fmla="*/ 1870 h 2150"/>
                <a:gd name="T108" fmla="*/ 2761 w 2983"/>
                <a:gd name="T109" fmla="*/ 1839 h 2150"/>
                <a:gd name="T110" fmla="*/ 2764 w 2983"/>
                <a:gd name="T111" fmla="*/ 1726 h 2150"/>
                <a:gd name="T112" fmla="*/ 2723 w 2983"/>
                <a:gd name="T113" fmla="*/ 1624 h 2150"/>
                <a:gd name="T114" fmla="*/ 2808 w 2983"/>
                <a:gd name="T115" fmla="*/ 1419 h 2150"/>
                <a:gd name="T116" fmla="*/ 2902 w 2983"/>
                <a:gd name="T117" fmla="*/ 1361 h 2150"/>
                <a:gd name="T118" fmla="*/ 2972 w 2983"/>
                <a:gd name="T119" fmla="*/ 1284 h 2150"/>
                <a:gd name="T120" fmla="*/ 2778 w 2983"/>
                <a:gd name="T121" fmla="*/ 1457 h 2150"/>
                <a:gd name="T122" fmla="*/ 2738 w 2983"/>
                <a:gd name="T123" fmla="*/ 1465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3" h="2150">
                  <a:moveTo>
                    <a:pt x="2975" y="1208"/>
                  </a:moveTo>
                  <a:lnTo>
                    <a:pt x="2975" y="1201"/>
                  </a:lnTo>
                  <a:lnTo>
                    <a:pt x="2972" y="1197"/>
                  </a:lnTo>
                  <a:lnTo>
                    <a:pt x="2970" y="1192"/>
                  </a:lnTo>
                  <a:lnTo>
                    <a:pt x="2969" y="1187"/>
                  </a:lnTo>
                  <a:lnTo>
                    <a:pt x="2967" y="1187"/>
                  </a:lnTo>
                  <a:lnTo>
                    <a:pt x="2967" y="1182"/>
                  </a:lnTo>
                  <a:lnTo>
                    <a:pt x="2967" y="1177"/>
                  </a:lnTo>
                  <a:lnTo>
                    <a:pt x="2967" y="1175"/>
                  </a:lnTo>
                  <a:lnTo>
                    <a:pt x="2965" y="1174"/>
                  </a:lnTo>
                  <a:lnTo>
                    <a:pt x="2969" y="1163"/>
                  </a:lnTo>
                  <a:lnTo>
                    <a:pt x="2969" y="1153"/>
                  </a:lnTo>
                  <a:lnTo>
                    <a:pt x="2958" y="1153"/>
                  </a:lnTo>
                  <a:lnTo>
                    <a:pt x="2948" y="1153"/>
                  </a:lnTo>
                  <a:lnTo>
                    <a:pt x="2941" y="1150"/>
                  </a:lnTo>
                  <a:lnTo>
                    <a:pt x="2935" y="1146"/>
                  </a:lnTo>
                  <a:lnTo>
                    <a:pt x="2935" y="1141"/>
                  </a:lnTo>
                  <a:lnTo>
                    <a:pt x="2935" y="1136"/>
                  </a:lnTo>
                  <a:lnTo>
                    <a:pt x="2933" y="1133"/>
                  </a:lnTo>
                  <a:lnTo>
                    <a:pt x="2929" y="1131"/>
                  </a:lnTo>
                  <a:lnTo>
                    <a:pt x="2924" y="1126"/>
                  </a:lnTo>
                  <a:lnTo>
                    <a:pt x="2921" y="1124"/>
                  </a:lnTo>
                  <a:lnTo>
                    <a:pt x="2921" y="1119"/>
                  </a:lnTo>
                  <a:lnTo>
                    <a:pt x="2912" y="1119"/>
                  </a:lnTo>
                  <a:lnTo>
                    <a:pt x="2907" y="1116"/>
                  </a:lnTo>
                  <a:lnTo>
                    <a:pt x="2904" y="1110"/>
                  </a:lnTo>
                  <a:lnTo>
                    <a:pt x="2900" y="1105"/>
                  </a:lnTo>
                  <a:lnTo>
                    <a:pt x="2894" y="1105"/>
                  </a:lnTo>
                  <a:lnTo>
                    <a:pt x="2887" y="1105"/>
                  </a:lnTo>
                  <a:lnTo>
                    <a:pt x="2882" y="1104"/>
                  </a:lnTo>
                  <a:lnTo>
                    <a:pt x="2880" y="1098"/>
                  </a:lnTo>
                  <a:lnTo>
                    <a:pt x="2839" y="1098"/>
                  </a:lnTo>
                  <a:lnTo>
                    <a:pt x="2830" y="1104"/>
                  </a:lnTo>
                  <a:lnTo>
                    <a:pt x="2825" y="1105"/>
                  </a:lnTo>
                  <a:lnTo>
                    <a:pt x="2819" y="1105"/>
                  </a:lnTo>
                  <a:lnTo>
                    <a:pt x="2813" y="1107"/>
                  </a:lnTo>
                  <a:lnTo>
                    <a:pt x="2810" y="1110"/>
                  </a:lnTo>
                  <a:lnTo>
                    <a:pt x="2803" y="1117"/>
                  </a:lnTo>
                  <a:lnTo>
                    <a:pt x="2800" y="1121"/>
                  </a:lnTo>
                  <a:lnTo>
                    <a:pt x="2796" y="1124"/>
                  </a:lnTo>
                  <a:lnTo>
                    <a:pt x="2791" y="1126"/>
                  </a:lnTo>
                  <a:lnTo>
                    <a:pt x="2784" y="1126"/>
                  </a:lnTo>
                  <a:lnTo>
                    <a:pt x="2779" y="1133"/>
                  </a:lnTo>
                  <a:lnTo>
                    <a:pt x="2774" y="1139"/>
                  </a:lnTo>
                  <a:lnTo>
                    <a:pt x="2771" y="1143"/>
                  </a:lnTo>
                  <a:lnTo>
                    <a:pt x="2767" y="1145"/>
                  </a:lnTo>
                  <a:lnTo>
                    <a:pt x="2762" y="1146"/>
                  </a:lnTo>
                  <a:lnTo>
                    <a:pt x="2757" y="1146"/>
                  </a:lnTo>
                  <a:lnTo>
                    <a:pt x="2750" y="1156"/>
                  </a:lnTo>
                  <a:lnTo>
                    <a:pt x="2742" y="1165"/>
                  </a:lnTo>
                  <a:lnTo>
                    <a:pt x="2735" y="1175"/>
                  </a:lnTo>
                  <a:lnTo>
                    <a:pt x="2732" y="1180"/>
                  </a:lnTo>
                  <a:lnTo>
                    <a:pt x="2730" y="1187"/>
                  </a:lnTo>
                  <a:lnTo>
                    <a:pt x="2720" y="1187"/>
                  </a:lnTo>
                  <a:lnTo>
                    <a:pt x="2709" y="1187"/>
                  </a:lnTo>
                  <a:lnTo>
                    <a:pt x="2703" y="1184"/>
                  </a:lnTo>
                  <a:lnTo>
                    <a:pt x="2696" y="1180"/>
                  </a:lnTo>
                  <a:lnTo>
                    <a:pt x="2694" y="1184"/>
                  </a:lnTo>
                  <a:lnTo>
                    <a:pt x="2692" y="1187"/>
                  </a:lnTo>
                  <a:lnTo>
                    <a:pt x="2689" y="1191"/>
                  </a:lnTo>
                  <a:lnTo>
                    <a:pt x="2689" y="1194"/>
                  </a:lnTo>
                  <a:lnTo>
                    <a:pt x="2691" y="1194"/>
                  </a:lnTo>
                  <a:lnTo>
                    <a:pt x="2692" y="1196"/>
                  </a:lnTo>
                  <a:lnTo>
                    <a:pt x="2694" y="1197"/>
                  </a:lnTo>
                  <a:lnTo>
                    <a:pt x="2694" y="1201"/>
                  </a:lnTo>
                  <a:lnTo>
                    <a:pt x="2696" y="1204"/>
                  </a:lnTo>
                  <a:lnTo>
                    <a:pt x="2696" y="1208"/>
                  </a:lnTo>
                  <a:lnTo>
                    <a:pt x="2691" y="1209"/>
                  </a:lnTo>
                  <a:lnTo>
                    <a:pt x="2692" y="1214"/>
                  </a:lnTo>
                  <a:lnTo>
                    <a:pt x="2692" y="1216"/>
                  </a:lnTo>
                  <a:lnTo>
                    <a:pt x="2679" y="1220"/>
                  </a:lnTo>
                  <a:lnTo>
                    <a:pt x="2668" y="1221"/>
                  </a:lnTo>
                  <a:lnTo>
                    <a:pt x="2665" y="1221"/>
                  </a:lnTo>
                  <a:lnTo>
                    <a:pt x="2655" y="1221"/>
                  </a:lnTo>
                  <a:lnTo>
                    <a:pt x="2643" y="1221"/>
                  </a:lnTo>
                  <a:lnTo>
                    <a:pt x="2639" y="1221"/>
                  </a:lnTo>
                  <a:lnTo>
                    <a:pt x="2627" y="1221"/>
                  </a:lnTo>
                  <a:lnTo>
                    <a:pt x="2619" y="1220"/>
                  </a:lnTo>
                  <a:lnTo>
                    <a:pt x="2610" y="1218"/>
                  </a:lnTo>
                  <a:lnTo>
                    <a:pt x="2603" y="1213"/>
                  </a:lnTo>
                  <a:lnTo>
                    <a:pt x="2600" y="1208"/>
                  </a:lnTo>
                  <a:lnTo>
                    <a:pt x="2592" y="1206"/>
                  </a:lnTo>
                  <a:lnTo>
                    <a:pt x="2583" y="1204"/>
                  </a:lnTo>
                  <a:lnTo>
                    <a:pt x="2576" y="1199"/>
                  </a:lnTo>
                  <a:lnTo>
                    <a:pt x="2573" y="1194"/>
                  </a:lnTo>
                  <a:lnTo>
                    <a:pt x="2557" y="1196"/>
                  </a:lnTo>
                  <a:lnTo>
                    <a:pt x="2547" y="1192"/>
                  </a:lnTo>
                  <a:lnTo>
                    <a:pt x="2535" y="1191"/>
                  </a:lnTo>
                  <a:lnTo>
                    <a:pt x="2525" y="1187"/>
                  </a:lnTo>
                  <a:lnTo>
                    <a:pt x="2522" y="1180"/>
                  </a:lnTo>
                  <a:lnTo>
                    <a:pt x="2517" y="1170"/>
                  </a:lnTo>
                  <a:lnTo>
                    <a:pt x="2511" y="1160"/>
                  </a:lnTo>
                  <a:lnTo>
                    <a:pt x="2508" y="1158"/>
                  </a:lnTo>
                  <a:lnTo>
                    <a:pt x="2505" y="1156"/>
                  </a:lnTo>
                  <a:lnTo>
                    <a:pt x="2499" y="1155"/>
                  </a:lnTo>
                  <a:lnTo>
                    <a:pt x="2498" y="1153"/>
                  </a:lnTo>
                  <a:lnTo>
                    <a:pt x="2499" y="1146"/>
                  </a:lnTo>
                  <a:lnTo>
                    <a:pt x="2503" y="1143"/>
                  </a:lnTo>
                  <a:lnTo>
                    <a:pt x="2506" y="1141"/>
                  </a:lnTo>
                  <a:lnTo>
                    <a:pt x="2510" y="1139"/>
                  </a:lnTo>
                  <a:lnTo>
                    <a:pt x="2505" y="1136"/>
                  </a:lnTo>
                  <a:lnTo>
                    <a:pt x="2496" y="1133"/>
                  </a:lnTo>
                  <a:lnTo>
                    <a:pt x="2488" y="1133"/>
                  </a:lnTo>
                  <a:lnTo>
                    <a:pt x="2477" y="1133"/>
                  </a:lnTo>
                  <a:lnTo>
                    <a:pt x="2472" y="1141"/>
                  </a:lnTo>
                  <a:lnTo>
                    <a:pt x="2469" y="1145"/>
                  </a:lnTo>
                  <a:lnTo>
                    <a:pt x="2464" y="1146"/>
                  </a:lnTo>
                  <a:lnTo>
                    <a:pt x="2464" y="1141"/>
                  </a:lnTo>
                  <a:lnTo>
                    <a:pt x="2462" y="1138"/>
                  </a:lnTo>
                  <a:lnTo>
                    <a:pt x="2459" y="1129"/>
                  </a:lnTo>
                  <a:lnTo>
                    <a:pt x="2457" y="1124"/>
                  </a:lnTo>
                  <a:lnTo>
                    <a:pt x="2457" y="1119"/>
                  </a:lnTo>
                  <a:lnTo>
                    <a:pt x="2450" y="1116"/>
                  </a:lnTo>
                  <a:lnTo>
                    <a:pt x="2445" y="1110"/>
                  </a:lnTo>
                  <a:lnTo>
                    <a:pt x="2440" y="1105"/>
                  </a:lnTo>
                  <a:lnTo>
                    <a:pt x="2436" y="1098"/>
                  </a:lnTo>
                  <a:lnTo>
                    <a:pt x="2428" y="1098"/>
                  </a:lnTo>
                  <a:lnTo>
                    <a:pt x="2423" y="1095"/>
                  </a:lnTo>
                  <a:lnTo>
                    <a:pt x="2419" y="1090"/>
                  </a:lnTo>
                  <a:lnTo>
                    <a:pt x="2416" y="1085"/>
                  </a:lnTo>
                  <a:lnTo>
                    <a:pt x="2416" y="1080"/>
                  </a:lnTo>
                  <a:lnTo>
                    <a:pt x="2418" y="1076"/>
                  </a:lnTo>
                  <a:lnTo>
                    <a:pt x="2419" y="1073"/>
                  </a:lnTo>
                  <a:lnTo>
                    <a:pt x="2423" y="1071"/>
                  </a:lnTo>
                  <a:lnTo>
                    <a:pt x="2424" y="1066"/>
                  </a:lnTo>
                  <a:lnTo>
                    <a:pt x="2426" y="1064"/>
                  </a:lnTo>
                  <a:lnTo>
                    <a:pt x="2430" y="1064"/>
                  </a:lnTo>
                  <a:lnTo>
                    <a:pt x="2433" y="1064"/>
                  </a:lnTo>
                  <a:lnTo>
                    <a:pt x="2435" y="1063"/>
                  </a:lnTo>
                  <a:lnTo>
                    <a:pt x="2436" y="1058"/>
                  </a:lnTo>
                  <a:lnTo>
                    <a:pt x="2436" y="1052"/>
                  </a:lnTo>
                  <a:lnTo>
                    <a:pt x="2436" y="1047"/>
                  </a:lnTo>
                  <a:lnTo>
                    <a:pt x="2431" y="1042"/>
                  </a:lnTo>
                  <a:lnTo>
                    <a:pt x="2428" y="1035"/>
                  </a:lnTo>
                  <a:lnTo>
                    <a:pt x="2428" y="1030"/>
                  </a:lnTo>
                  <a:lnTo>
                    <a:pt x="2430" y="1023"/>
                  </a:lnTo>
                  <a:lnTo>
                    <a:pt x="2424" y="1023"/>
                  </a:lnTo>
                  <a:lnTo>
                    <a:pt x="2421" y="1022"/>
                  </a:lnTo>
                  <a:lnTo>
                    <a:pt x="2419" y="1018"/>
                  </a:lnTo>
                  <a:lnTo>
                    <a:pt x="2418" y="1015"/>
                  </a:lnTo>
                  <a:lnTo>
                    <a:pt x="2416" y="1006"/>
                  </a:lnTo>
                  <a:lnTo>
                    <a:pt x="2413" y="1005"/>
                  </a:lnTo>
                  <a:lnTo>
                    <a:pt x="2409" y="1003"/>
                  </a:lnTo>
                  <a:lnTo>
                    <a:pt x="2409" y="955"/>
                  </a:lnTo>
                  <a:lnTo>
                    <a:pt x="2404" y="954"/>
                  </a:lnTo>
                  <a:lnTo>
                    <a:pt x="2402" y="952"/>
                  </a:lnTo>
                  <a:lnTo>
                    <a:pt x="2402" y="948"/>
                  </a:lnTo>
                  <a:lnTo>
                    <a:pt x="2401" y="940"/>
                  </a:lnTo>
                  <a:lnTo>
                    <a:pt x="2399" y="931"/>
                  </a:lnTo>
                  <a:lnTo>
                    <a:pt x="2394" y="926"/>
                  </a:lnTo>
                  <a:lnTo>
                    <a:pt x="2389" y="921"/>
                  </a:lnTo>
                  <a:lnTo>
                    <a:pt x="2389" y="911"/>
                  </a:lnTo>
                  <a:lnTo>
                    <a:pt x="2389" y="901"/>
                  </a:lnTo>
                  <a:lnTo>
                    <a:pt x="2385" y="894"/>
                  </a:lnTo>
                  <a:lnTo>
                    <a:pt x="2382" y="887"/>
                  </a:lnTo>
                  <a:lnTo>
                    <a:pt x="2382" y="873"/>
                  </a:lnTo>
                  <a:lnTo>
                    <a:pt x="2389" y="873"/>
                  </a:lnTo>
                  <a:lnTo>
                    <a:pt x="2395" y="870"/>
                  </a:lnTo>
                  <a:lnTo>
                    <a:pt x="2399" y="865"/>
                  </a:lnTo>
                  <a:lnTo>
                    <a:pt x="2402" y="860"/>
                  </a:lnTo>
                  <a:lnTo>
                    <a:pt x="2402" y="844"/>
                  </a:lnTo>
                  <a:lnTo>
                    <a:pt x="2401" y="834"/>
                  </a:lnTo>
                  <a:lnTo>
                    <a:pt x="2397" y="824"/>
                  </a:lnTo>
                  <a:lnTo>
                    <a:pt x="2395" y="812"/>
                  </a:lnTo>
                  <a:lnTo>
                    <a:pt x="2397" y="797"/>
                  </a:lnTo>
                  <a:lnTo>
                    <a:pt x="2401" y="783"/>
                  </a:lnTo>
                  <a:lnTo>
                    <a:pt x="2409" y="757"/>
                  </a:lnTo>
                  <a:lnTo>
                    <a:pt x="2413" y="744"/>
                  </a:lnTo>
                  <a:lnTo>
                    <a:pt x="2416" y="730"/>
                  </a:lnTo>
                  <a:lnTo>
                    <a:pt x="2416" y="715"/>
                  </a:lnTo>
                  <a:lnTo>
                    <a:pt x="2416" y="696"/>
                  </a:lnTo>
                  <a:lnTo>
                    <a:pt x="2414" y="689"/>
                  </a:lnTo>
                  <a:lnTo>
                    <a:pt x="2413" y="682"/>
                  </a:lnTo>
                  <a:lnTo>
                    <a:pt x="2407" y="679"/>
                  </a:lnTo>
                  <a:lnTo>
                    <a:pt x="2402" y="675"/>
                  </a:lnTo>
                  <a:lnTo>
                    <a:pt x="2404" y="670"/>
                  </a:lnTo>
                  <a:lnTo>
                    <a:pt x="2404" y="669"/>
                  </a:lnTo>
                  <a:lnTo>
                    <a:pt x="2406" y="665"/>
                  </a:lnTo>
                  <a:lnTo>
                    <a:pt x="2406" y="663"/>
                  </a:lnTo>
                  <a:lnTo>
                    <a:pt x="2406" y="660"/>
                  </a:lnTo>
                  <a:lnTo>
                    <a:pt x="2407" y="657"/>
                  </a:lnTo>
                  <a:lnTo>
                    <a:pt x="2407" y="653"/>
                  </a:lnTo>
                  <a:lnTo>
                    <a:pt x="2406" y="648"/>
                  </a:lnTo>
                  <a:lnTo>
                    <a:pt x="2406" y="645"/>
                  </a:lnTo>
                  <a:lnTo>
                    <a:pt x="2404" y="640"/>
                  </a:lnTo>
                  <a:lnTo>
                    <a:pt x="2402" y="636"/>
                  </a:lnTo>
                  <a:lnTo>
                    <a:pt x="2404" y="633"/>
                  </a:lnTo>
                  <a:lnTo>
                    <a:pt x="2404" y="629"/>
                  </a:lnTo>
                  <a:lnTo>
                    <a:pt x="2404" y="626"/>
                  </a:lnTo>
                  <a:lnTo>
                    <a:pt x="2402" y="617"/>
                  </a:lnTo>
                  <a:lnTo>
                    <a:pt x="2399" y="611"/>
                  </a:lnTo>
                  <a:lnTo>
                    <a:pt x="2392" y="604"/>
                  </a:lnTo>
                  <a:lnTo>
                    <a:pt x="2384" y="597"/>
                  </a:lnTo>
                  <a:lnTo>
                    <a:pt x="2384" y="595"/>
                  </a:lnTo>
                  <a:lnTo>
                    <a:pt x="2382" y="592"/>
                  </a:lnTo>
                  <a:lnTo>
                    <a:pt x="2380" y="590"/>
                  </a:lnTo>
                  <a:lnTo>
                    <a:pt x="2377" y="583"/>
                  </a:lnTo>
                  <a:lnTo>
                    <a:pt x="2375" y="582"/>
                  </a:lnTo>
                  <a:lnTo>
                    <a:pt x="2366" y="566"/>
                  </a:lnTo>
                  <a:lnTo>
                    <a:pt x="2360" y="559"/>
                  </a:lnTo>
                  <a:lnTo>
                    <a:pt x="2355" y="554"/>
                  </a:lnTo>
                  <a:lnTo>
                    <a:pt x="2351" y="553"/>
                  </a:lnTo>
                  <a:lnTo>
                    <a:pt x="2346" y="547"/>
                  </a:lnTo>
                  <a:lnTo>
                    <a:pt x="2344" y="546"/>
                  </a:lnTo>
                  <a:lnTo>
                    <a:pt x="2334" y="539"/>
                  </a:lnTo>
                  <a:lnTo>
                    <a:pt x="2334" y="527"/>
                  </a:lnTo>
                  <a:lnTo>
                    <a:pt x="2334" y="515"/>
                  </a:lnTo>
                  <a:lnTo>
                    <a:pt x="2332" y="505"/>
                  </a:lnTo>
                  <a:lnTo>
                    <a:pt x="2327" y="498"/>
                  </a:lnTo>
                  <a:lnTo>
                    <a:pt x="2324" y="491"/>
                  </a:lnTo>
                  <a:lnTo>
                    <a:pt x="2320" y="486"/>
                  </a:lnTo>
                  <a:lnTo>
                    <a:pt x="2310" y="478"/>
                  </a:lnTo>
                  <a:lnTo>
                    <a:pt x="2300" y="469"/>
                  </a:lnTo>
                  <a:lnTo>
                    <a:pt x="2297" y="464"/>
                  </a:lnTo>
                  <a:lnTo>
                    <a:pt x="2293" y="457"/>
                  </a:lnTo>
                  <a:lnTo>
                    <a:pt x="2276" y="452"/>
                  </a:lnTo>
                  <a:lnTo>
                    <a:pt x="2259" y="447"/>
                  </a:lnTo>
                  <a:lnTo>
                    <a:pt x="2242" y="442"/>
                  </a:lnTo>
                  <a:lnTo>
                    <a:pt x="2225" y="437"/>
                  </a:lnTo>
                  <a:lnTo>
                    <a:pt x="2225" y="430"/>
                  </a:lnTo>
                  <a:lnTo>
                    <a:pt x="2225" y="428"/>
                  </a:lnTo>
                  <a:lnTo>
                    <a:pt x="2223" y="425"/>
                  </a:lnTo>
                  <a:lnTo>
                    <a:pt x="2223" y="423"/>
                  </a:lnTo>
                  <a:lnTo>
                    <a:pt x="2222" y="418"/>
                  </a:lnTo>
                  <a:lnTo>
                    <a:pt x="2220" y="415"/>
                  </a:lnTo>
                  <a:lnTo>
                    <a:pt x="2218" y="413"/>
                  </a:lnTo>
                  <a:lnTo>
                    <a:pt x="2216" y="409"/>
                  </a:lnTo>
                  <a:lnTo>
                    <a:pt x="2213" y="406"/>
                  </a:lnTo>
                  <a:lnTo>
                    <a:pt x="2211" y="404"/>
                  </a:lnTo>
                  <a:lnTo>
                    <a:pt x="2210" y="403"/>
                  </a:lnTo>
                  <a:lnTo>
                    <a:pt x="2208" y="401"/>
                  </a:lnTo>
                  <a:lnTo>
                    <a:pt x="2204" y="399"/>
                  </a:lnTo>
                  <a:lnTo>
                    <a:pt x="2204" y="397"/>
                  </a:lnTo>
                  <a:lnTo>
                    <a:pt x="2201" y="396"/>
                  </a:lnTo>
                  <a:lnTo>
                    <a:pt x="2198" y="392"/>
                  </a:lnTo>
                  <a:lnTo>
                    <a:pt x="2193" y="389"/>
                  </a:lnTo>
                  <a:lnTo>
                    <a:pt x="2191" y="387"/>
                  </a:lnTo>
                  <a:lnTo>
                    <a:pt x="2191" y="386"/>
                  </a:lnTo>
                  <a:lnTo>
                    <a:pt x="2187" y="384"/>
                  </a:lnTo>
                  <a:lnTo>
                    <a:pt x="2189" y="377"/>
                  </a:lnTo>
                  <a:lnTo>
                    <a:pt x="2187" y="372"/>
                  </a:lnTo>
                  <a:lnTo>
                    <a:pt x="2184" y="368"/>
                  </a:lnTo>
                  <a:lnTo>
                    <a:pt x="2181" y="367"/>
                  </a:lnTo>
                  <a:lnTo>
                    <a:pt x="2172" y="363"/>
                  </a:lnTo>
                  <a:lnTo>
                    <a:pt x="2169" y="362"/>
                  </a:lnTo>
                  <a:lnTo>
                    <a:pt x="2165" y="358"/>
                  </a:lnTo>
                  <a:lnTo>
                    <a:pt x="2162" y="357"/>
                  </a:lnTo>
                  <a:lnTo>
                    <a:pt x="2157" y="353"/>
                  </a:lnTo>
                  <a:lnTo>
                    <a:pt x="2150" y="351"/>
                  </a:lnTo>
                  <a:lnTo>
                    <a:pt x="2148" y="351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38" y="339"/>
                  </a:lnTo>
                  <a:lnTo>
                    <a:pt x="2131" y="334"/>
                  </a:lnTo>
                  <a:lnTo>
                    <a:pt x="2128" y="333"/>
                  </a:lnTo>
                  <a:lnTo>
                    <a:pt x="2126" y="328"/>
                  </a:lnTo>
                  <a:lnTo>
                    <a:pt x="2124" y="326"/>
                  </a:lnTo>
                  <a:lnTo>
                    <a:pt x="2122" y="322"/>
                  </a:lnTo>
                  <a:lnTo>
                    <a:pt x="2122" y="321"/>
                  </a:lnTo>
                  <a:lnTo>
                    <a:pt x="2122" y="319"/>
                  </a:lnTo>
                  <a:lnTo>
                    <a:pt x="2122" y="317"/>
                  </a:lnTo>
                  <a:lnTo>
                    <a:pt x="2122" y="314"/>
                  </a:lnTo>
                  <a:lnTo>
                    <a:pt x="2121" y="309"/>
                  </a:lnTo>
                  <a:lnTo>
                    <a:pt x="2117" y="305"/>
                  </a:lnTo>
                  <a:lnTo>
                    <a:pt x="2109" y="300"/>
                  </a:lnTo>
                  <a:lnTo>
                    <a:pt x="2100" y="295"/>
                  </a:lnTo>
                  <a:lnTo>
                    <a:pt x="2088" y="293"/>
                  </a:lnTo>
                  <a:lnTo>
                    <a:pt x="2083" y="283"/>
                  </a:lnTo>
                  <a:lnTo>
                    <a:pt x="2078" y="273"/>
                  </a:lnTo>
                  <a:lnTo>
                    <a:pt x="2071" y="264"/>
                  </a:lnTo>
                  <a:lnTo>
                    <a:pt x="2066" y="261"/>
                  </a:lnTo>
                  <a:lnTo>
                    <a:pt x="2061" y="259"/>
                  </a:lnTo>
                  <a:lnTo>
                    <a:pt x="2052" y="247"/>
                  </a:lnTo>
                  <a:lnTo>
                    <a:pt x="2042" y="237"/>
                  </a:lnTo>
                  <a:lnTo>
                    <a:pt x="2032" y="227"/>
                  </a:lnTo>
                  <a:lnTo>
                    <a:pt x="2020" y="218"/>
                  </a:lnTo>
                  <a:lnTo>
                    <a:pt x="2020" y="213"/>
                  </a:lnTo>
                  <a:lnTo>
                    <a:pt x="2020" y="208"/>
                  </a:lnTo>
                  <a:lnTo>
                    <a:pt x="2018" y="205"/>
                  </a:lnTo>
                  <a:lnTo>
                    <a:pt x="2015" y="203"/>
                  </a:lnTo>
                  <a:lnTo>
                    <a:pt x="2010" y="198"/>
                  </a:lnTo>
                  <a:lnTo>
                    <a:pt x="2006" y="196"/>
                  </a:lnTo>
                  <a:lnTo>
                    <a:pt x="2006" y="191"/>
                  </a:lnTo>
                  <a:lnTo>
                    <a:pt x="2003" y="184"/>
                  </a:lnTo>
                  <a:lnTo>
                    <a:pt x="1998" y="179"/>
                  </a:lnTo>
                  <a:lnTo>
                    <a:pt x="1993" y="174"/>
                  </a:lnTo>
                  <a:lnTo>
                    <a:pt x="1986" y="170"/>
                  </a:lnTo>
                  <a:lnTo>
                    <a:pt x="1984" y="162"/>
                  </a:lnTo>
                  <a:lnTo>
                    <a:pt x="1983" y="153"/>
                  </a:lnTo>
                  <a:lnTo>
                    <a:pt x="1974" y="141"/>
                  </a:lnTo>
                  <a:lnTo>
                    <a:pt x="1966" y="130"/>
                  </a:lnTo>
                  <a:lnTo>
                    <a:pt x="1962" y="123"/>
                  </a:lnTo>
                  <a:lnTo>
                    <a:pt x="1959" y="116"/>
                  </a:lnTo>
                  <a:lnTo>
                    <a:pt x="1955" y="109"/>
                  </a:lnTo>
                  <a:lnTo>
                    <a:pt x="1952" y="106"/>
                  </a:lnTo>
                  <a:lnTo>
                    <a:pt x="1943" y="97"/>
                  </a:lnTo>
                  <a:lnTo>
                    <a:pt x="1938" y="94"/>
                  </a:lnTo>
                  <a:lnTo>
                    <a:pt x="1935" y="89"/>
                  </a:lnTo>
                  <a:lnTo>
                    <a:pt x="1931" y="83"/>
                  </a:lnTo>
                  <a:lnTo>
                    <a:pt x="1931" y="75"/>
                  </a:lnTo>
                  <a:lnTo>
                    <a:pt x="1921" y="68"/>
                  </a:lnTo>
                  <a:lnTo>
                    <a:pt x="1918" y="65"/>
                  </a:lnTo>
                  <a:lnTo>
                    <a:pt x="1911" y="58"/>
                  </a:lnTo>
                  <a:lnTo>
                    <a:pt x="1909" y="58"/>
                  </a:lnTo>
                  <a:lnTo>
                    <a:pt x="1908" y="54"/>
                  </a:lnTo>
                  <a:lnTo>
                    <a:pt x="1906" y="54"/>
                  </a:lnTo>
                  <a:lnTo>
                    <a:pt x="1902" y="54"/>
                  </a:lnTo>
                  <a:lnTo>
                    <a:pt x="1897" y="53"/>
                  </a:lnTo>
                  <a:lnTo>
                    <a:pt x="1892" y="49"/>
                  </a:lnTo>
                  <a:lnTo>
                    <a:pt x="1882" y="43"/>
                  </a:lnTo>
                  <a:lnTo>
                    <a:pt x="1879" y="39"/>
                  </a:lnTo>
                  <a:lnTo>
                    <a:pt x="1873" y="41"/>
                  </a:lnTo>
                  <a:lnTo>
                    <a:pt x="1870" y="41"/>
                  </a:lnTo>
                  <a:lnTo>
                    <a:pt x="1868" y="39"/>
                  </a:lnTo>
                  <a:lnTo>
                    <a:pt x="1865" y="37"/>
                  </a:lnTo>
                  <a:lnTo>
                    <a:pt x="1863" y="36"/>
                  </a:lnTo>
                  <a:lnTo>
                    <a:pt x="1860" y="34"/>
                  </a:lnTo>
                  <a:lnTo>
                    <a:pt x="1856" y="32"/>
                  </a:lnTo>
                  <a:lnTo>
                    <a:pt x="1851" y="25"/>
                  </a:lnTo>
                  <a:lnTo>
                    <a:pt x="1848" y="19"/>
                  </a:lnTo>
                  <a:lnTo>
                    <a:pt x="1841" y="10"/>
                  </a:lnTo>
                  <a:lnTo>
                    <a:pt x="1839" y="8"/>
                  </a:lnTo>
                  <a:lnTo>
                    <a:pt x="1838" y="8"/>
                  </a:lnTo>
                  <a:lnTo>
                    <a:pt x="1834" y="5"/>
                  </a:lnTo>
                  <a:lnTo>
                    <a:pt x="1833" y="5"/>
                  </a:lnTo>
                  <a:lnTo>
                    <a:pt x="1829" y="2"/>
                  </a:lnTo>
                  <a:lnTo>
                    <a:pt x="1827" y="2"/>
                  </a:lnTo>
                  <a:lnTo>
                    <a:pt x="1822" y="0"/>
                  </a:lnTo>
                  <a:lnTo>
                    <a:pt x="1815" y="0"/>
                  </a:lnTo>
                  <a:lnTo>
                    <a:pt x="1810" y="3"/>
                  </a:lnTo>
                  <a:lnTo>
                    <a:pt x="1804" y="5"/>
                  </a:lnTo>
                  <a:lnTo>
                    <a:pt x="1798" y="8"/>
                  </a:lnTo>
                  <a:lnTo>
                    <a:pt x="1797" y="10"/>
                  </a:lnTo>
                  <a:lnTo>
                    <a:pt x="1795" y="14"/>
                  </a:lnTo>
                  <a:lnTo>
                    <a:pt x="1793" y="15"/>
                  </a:lnTo>
                  <a:lnTo>
                    <a:pt x="1792" y="17"/>
                  </a:lnTo>
                  <a:lnTo>
                    <a:pt x="1788" y="20"/>
                  </a:lnTo>
                  <a:lnTo>
                    <a:pt x="1783" y="22"/>
                  </a:lnTo>
                  <a:lnTo>
                    <a:pt x="1781" y="24"/>
                  </a:lnTo>
                  <a:lnTo>
                    <a:pt x="1781" y="27"/>
                  </a:lnTo>
                  <a:lnTo>
                    <a:pt x="1773" y="29"/>
                  </a:lnTo>
                  <a:lnTo>
                    <a:pt x="1764" y="31"/>
                  </a:lnTo>
                  <a:lnTo>
                    <a:pt x="1758" y="36"/>
                  </a:lnTo>
                  <a:lnTo>
                    <a:pt x="1754" y="41"/>
                  </a:lnTo>
                  <a:lnTo>
                    <a:pt x="1746" y="41"/>
                  </a:lnTo>
                  <a:lnTo>
                    <a:pt x="1739" y="43"/>
                  </a:lnTo>
                  <a:lnTo>
                    <a:pt x="1734" y="46"/>
                  </a:lnTo>
                  <a:lnTo>
                    <a:pt x="1727" y="48"/>
                  </a:lnTo>
                  <a:lnTo>
                    <a:pt x="1722" y="49"/>
                  </a:lnTo>
                  <a:lnTo>
                    <a:pt x="1717" y="53"/>
                  </a:lnTo>
                  <a:lnTo>
                    <a:pt x="1710" y="61"/>
                  </a:lnTo>
                  <a:lnTo>
                    <a:pt x="1703" y="70"/>
                  </a:lnTo>
                  <a:lnTo>
                    <a:pt x="1698" y="73"/>
                  </a:lnTo>
                  <a:lnTo>
                    <a:pt x="1693" y="75"/>
                  </a:lnTo>
                  <a:lnTo>
                    <a:pt x="1694" y="87"/>
                  </a:lnTo>
                  <a:lnTo>
                    <a:pt x="1693" y="95"/>
                  </a:lnTo>
                  <a:lnTo>
                    <a:pt x="1689" y="112"/>
                  </a:lnTo>
                  <a:lnTo>
                    <a:pt x="1686" y="130"/>
                  </a:lnTo>
                  <a:lnTo>
                    <a:pt x="1686" y="140"/>
                  </a:lnTo>
                  <a:lnTo>
                    <a:pt x="1686" y="150"/>
                  </a:lnTo>
                  <a:lnTo>
                    <a:pt x="1681" y="152"/>
                  </a:lnTo>
                  <a:lnTo>
                    <a:pt x="1679" y="153"/>
                  </a:lnTo>
                  <a:lnTo>
                    <a:pt x="1674" y="158"/>
                  </a:lnTo>
                  <a:lnTo>
                    <a:pt x="1672" y="162"/>
                  </a:lnTo>
                  <a:lnTo>
                    <a:pt x="1669" y="164"/>
                  </a:lnTo>
                  <a:lnTo>
                    <a:pt x="1664" y="165"/>
                  </a:lnTo>
                  <a:lnTo>
                    <a:pt x="1659" y="164"/>
                  </a:lnTo>
                  <a:lnTo>
                    <a:pt x="1657" y="167"/>
                  </a:lnTo>
                  <a:lnTo>
                    <a:pt x="1655" y="170"/>
                  </a:lnTo>
                  <a:lnTo>
                    <a:pt x="1647" y="172"/>
                  </a:lnTo>
                  <a:lnTo>
                    <a:pt x="1643" y="174"/>
                  </a:lnTo>
                  <a:lnTo>
                    <a:pt x="1640" y="176"/>
                  </a:lnTo>
                  <a:lnTo>
                    <a:pt x="1638" y="179"/>
                  </a:lnTo>
                  <a:lnTo>
                    <a:pt x="1638" y="184"/>
                  </a:lnTo>
                  <a:lnTo>
                    <a:pt x="1635" y="184"/>
                  </a:lnTo>
                  <a:lnTo>
                    <a:pt x="1631" y="184"/>
                  </a:lnTo>
                  <a:lnTo>
                    <a:pt x="1623" y="189"/>
                  </a:lnTo>
                  <a:lnTo>
                    <a:pt x="1616" y="196"/>
                  </a:lnTo>
                  <a:lnTo>
                    <a:pt x="1612" y="198"/>
                  </a:lnTo>
                  <a:lnTo>
                    <a:pt x="1599" y="206"/>
                  </a:lnTo>
                  <a:lnTo>
                    <a:pt x="1590" y="210"/>
                  </a:lnTo>
                  <a:lnTo>
                    <a:pt x="1582" y="213"/>
                  </a:lnTo>
                  <a:lnTo>
                    <a:pt x="1578" y="215"/>
                  </a:lnTo>
                  <a:lnTo>
                    <a:pt x="1575" y="217"/>
                  </a:lnTo>
                  <a:lnTo>
                    <a:pt x="1571" y="217"/>
                  </a:lnTo>
                  <a:lnTo>
                    <a:pt x="1568" y="215"/>
                  </a:lnTo>
                  <a:lnTo>
                    <a:pt x="1563" y="213"/>
                  </a:lnTo>
                  <a:lnTo>
                    <a:pt x="1558" y="215"/>
                  </a:lnTo>
                  <a:lnTo>
                    <a:pt x="1549" y="215"/>
                  </a:lnTo>
                  <a:lnTo>
                    <a:pt x="1537" y="218"/>
                  </a:lnTo>
                  <a:lnTo>
                    <a:pt x="1530" y="220"/>
                  </a:lnTo>
                  <a:lnTo>
                    <a:pt x="1515" y="223"/>
                  </a:lnTo>
                  <a:lnTo>
                    <a:pt x="1510" y="223"/>
                  </a:lnTo>
                  <a:lnTo>
                    <a:pt x="1493" y="229"/>
                  </a:lnTo>
                  <a:lnTo>
                    <a:pt x="1488" y="230"/>
                  </a:lnTo>
                  <a:lnTo>
                    <a:pt x="1474" y="235"/>
                  </a:lnTo>
                  <a:lnTo>
                    <a:pt x="1469" y="237"/>
                  </a:lnTo>
                  <a:lnTo>
                    <a:pt x="1457" y="242"/>
                  </a:lnTo>
                  <a:lnTo>
                    <a:pt x="1452" y="244"/>
                  </a:lnTo>
                  <a:lnTo>
                    <a:pt x="1440" y="249"/>
                  </a:lnTo>
                  <a:lnTo>
                    <a:pt x="1435" y="251"/>
                  </a:lnTo>
                  <a:lnTo>
                    <a:pt x="1430" y="254"/>
                  </a:lnTo>
                  <a:lnTo>
                    <a:pt x="1428" y="258"/>
                  </a:lnTo>
                  <a:lnTo>
                    <a:pt x="1426" y="261"/>
                  </a:lnTo>
                  <a:lnTo>
                    <a:pt x="1420" y="264"/>
                  </a:lnTo>
                  <a:lnTo>
                    <a:pt x="1413" y="268"/>
                  </a:lnTo>
                  <a:lnTo>
                    <a:pt x="1409" y="271"/>
                  </a:lnTo>
                  <a:lnTo>
                    <a:pt x="1408" y="273"/>
                  </a:lnTo>
                  <a:lnTo>
                    <a:pt x="1406" y="276"/>
                  </a:lnTo>
                  <a:lnTo>
                    <a:pt x="1406" y="282"/>
                  </a:lnTo>
                  <a:lnTo>
                    <a:pt x="1403" y="285"/>
                  </a:lnTo>
                  <a:lnTo>
                    <a:pt x="1394" y="290"/>
                  </a:lnTo>
                  <a:lnTo>
                    <a:pt x="1391" y="292"/>
                  </a:lnTo>
                  <a:lnTo>
                    <a:pt x="1386" y="293"/>
                  </a:lnTo>
                  <a:lnTo>
                    <a:pt x="1384" y="297"/>
                  </a:lnTo>
                  <a:lnTo>
                    <a:pt x="1384" y="304"/>
                  </a:lnTo>
                  <a:lnTo>
                    <a:pt x="1380" y="305"/>
                  </a:lnTo>
                  <a:lnTo>
                    <a:pt x="1379" y="307"/>
                  </a:lnTo>
                  <a:lnTo>
                    <a:pt x="1375" y="309"/>
                  </a:lnTo>
                  <a:lnTo>
                    <a:pt x="1374" y="312"/>
                  </a:lnTo>
                  <a:lnTo>
                    <a:pt x="1372" y="316"/>
                  </a:lnTo>
                  <a:lnTo>
                    <a:pt x="1369" y="317"/>
                  </a:lnTo>
                  <a:lnTo>
                    <a:pt x="1365" y="319"/>
                  </a:lnTo>
                  <a:lnTo>
                    <a:pt x="1357" y="319"/>
                  </a:lnTo>
                  <a:lnTo>
                    <a:pt x="1350" y="321"/>
                  </a:lnTo>
                  <a:lnTo>
                    <a:pt x="1346" y="324"/>
                  </a:lnTo>
                  <a:lnTo>
                    <a:pt x="1345" y="328"/>
                  </a:lnTo>
                  <a:lnTo>
                    <a:pt x="1336" y="333"/>
                  </a:lnTo>
                  <a:lnTo>
                    <a:pt x="1331" y="334"/>
                  </a:lnTo>
                  <a:lnTo>
                    <a:pt x="1324" y="334"/>
                  </a:lnTo>
                  <a:lnTo>
                    <a:pt x="1324" y="329"/>
                  </a:lnTo>
                  <a:lnTo>
                    <a:pt x="1321" y="326"/>
                  </a:lnTo>
                  <a:lnTo>
                    <a:pt x="1317" y="324"/>
                  </a:lnTo>
                  <a:lnTo>
                    <a:pt x="1312" y="322"/>
                  </a:lnTo>
                  <a:lnTo>
                    <a:pt x="1307" y="321"/>
                  </a:lnTo>
                  <a:lnTo>
                    <a:pt x="1304" y="317"/>
                  </a:lnTo>
                  <a:lnTo>
                    <a:pt x="1302" y="314"/>
                  </a:lnTo>
                  <a:lnTo>
                    <a:pt x="1304" y="307"/>
                  </a:lnTo>
                  <a:lnTo>
                    <a:pt x="1299" y="307"/>
                  </a:lnTo>
                  <a:lnTo>
                    <a:pt x="1297" y="307"/>
                  </a:lnTo>
                  <a:lnTo>
                    <a:pt x="1293" y="305"/>
                  </a:lnTo>
                  <a:lnTo>
                    <a:pt x="1290" y="304"/>
                  </a:lnTo>
                  <a:lnTo>
                    <a:pt x="1288" y="304"/>
                  </a:lnTo>
                  <a:lnTo>
                    <a:pt x="1287" y="302"/>
                  </a:lnTo>
                  <a:lnTo>
                    <a:pt x="1287" y="300"/>
                  </a:lnTo>
                  <a:lnTo>
                    <a:pt x="1285" y="299"/>
                  </a:lnTo>
                  <a:lnTo>
                    <a:pt x="1283" y="299"/>
                  </a:lnTo>
                  <a:lnTo>
                    <a:pt x="1282" y="297"/>
                  </a:lnTo>
                  <a:lnTo>
                    <a:pt x="1280" y="295"/>
                  </a:lnTo>
                  <a:lnTo>
                    <a:pt x="1278" y="292"/>
                  </a:lnTo>
                  <a:lnTo>
                    <a:pt x="1276" y="290"/>
                  </a:lnTo>
                  <a:lnTo>
                    <a:pt x="1275" y="288"/>
                  </a:lnTo>
                  <a:lnTo>
                    <a:pt x="1273" y="287"/>
                  </a:lnTo>
                  <a:lnTo>
                    <a:pt x="1271" y="285"/>
                  </a:lnTo>
                  <a:lnTo>
                    <a:pt x="1270" y="283"/>
                  </a:lnTo>
                  <a:lnTo>
                    <a:pt x="1268" y="283"/>
                  </a:lnTo>
                  <a:lnTo>
                    <a:pt x="1266" y="282"/>
                  </a:lnTo>
                  <a:lnTo>
                    <a:pt x="1265" y="280"/>
                  </a:lnTo>
                  <a:lnTo>
                    <a:pt x="1263" y="280"/>
                  </a:lnTo>
                  <a:lnTo>
                    <a:pt x="1261" y="280"/>
                  </a:lnTo>
                  <a:lnTo>
                    <a:pt x="1258" y="278"/>
                  </a:lnTo>
                  <a:lnTo>
                    <a:pt x="1256" y="278"/>
                  </a:lnTo>
                  <a:lnTo>
                    <a:pt x="1253" y="278"/>
                  </a:lnTo>
                  <a:lnTo>
                    <a:pt x="1251" y="278"/>
                  </a:lnTo>
                  <a:lnTo>
                    <a:pt x="1247" y="280"/>
                  </a:lnTo>
                  <a:lnTo>
                    <a:pt x="1242" y="280"/>
                  </a:lnTo>
                  <a:lnTo>
                    <a:pt x="1237" y="275"/>
                  </a:lnTo>
                  <a:lnTo>
                    <a:pt x="1230" y="268"/>
                  </a:lnTo>
                  <a:lnTo>
                    <a:pt x="1227" y="266"/>
                  </a:lnTo>
                  <a:lnTo>
                    <a:pt x="1218" y="264"/>
                  </a:lnTo>
                  <a:lnTo>
                    <a:pt x="1212" y="259"/>
                  </a:lnTo>
                  <a:lnTo>
                    <a:pt x="1208" y="258"/>
                  </a:lnTo>
                  <a:lnTo>
                    <a:pt x="1205" y="254"/>
                  </a:lnTo>
                  <a:lnTo>
                    <a:pt x="1201" y="251"/>
                  </a:lnTo>
                  <a:lnTo>
                    <a:pt x="1200" y="242"/>
                  </a:lnTo>
                  <a:lnTo>
                    <a:pt x="1198" y="239"/>
                  </a:lnTo>
                  <a:lnTo>
                    <a:pt x="1196" y="235"/>
                  </a:lnTo>
                  <a:lnTo>
                    <a:pt x="1193" y="232"/>
                  </a:lnTo>
                  <a:lnTo>
                    <a:pt x="1188" y="232"/>
                  </a:lnTo>
                  <a:lnTo>
                    <a:pt x="1186" y="232"/>
                  </a:lnTo>
                  <a:lnTo>
                    <a:pt x="1184" y="232"/>
                  </a:lnTo>
                  <a:lnTo>
                    <a:pt x="1181" y="232"/>
                  </a:lnTo>
                  <a:lnTo>
                    <a:pt x="1178" y="234"/>
                  </a:lnTo>
                  <a:lnTo>
                    <a:pt x="1174" y="235"/>
                  </a:lnTo>
                  <a:lnTo>
                    <a:pt x="1166" y="235"/>
                  </a:lnTo>
                  <a:lnTo>
                    <a:pt x="1155" y="235"/>
                  </a:lnTo>
                  <a:lnTo>
                    <a:pt x="1150" y="237"/>
                  </a:lnTo>
                  <a:lnTo>
                    <a:pt x="1147" y="239"/>
                  </a:lnTo>
                  <a:lnTo>
                    <a:pt x="1147" y="242"/>
                  </a:lnTo>
                  <a:lnTo>
                    <a:pt x="1147" y="246"/>
                  </a:lnTo>
                  <a:lnTo>
                    <a:pt x="1143" y="246"/>
                  </a:lnTo>
                  <a:lnTo>
                    <a:pt x="1140" y="246"/>
                  </a:lnTo>
                  <a:lnTo>
                    <a:pt x="1137" y="246"/>
                  </a:lnTo>
                  <a:lnTo>
                    <a:pt x="1133" y="246"/>
                  </a:lnTo>
                  <a:lnTo>
                    <a:pt x="1131" y="247"/>
                  </a:lnTo>
                  <a:lnTo>
                    <a:pt x="1131" y="249"/>
                  </a:lnTo>
                  <a:lnTo>
                    <a:pt x="1130" y="251"/>
                  </a:lnTo>
                  <a:lnTo>
                    <a:pt x="1126" y="252"/>
                  </a:lnTo>
                  <a:lnTo>
                    <a:pt x="1120" y="252"/>
                  </a:lnTo>
                  <a:lnTo>
                    <a:pt x="1113" y="252"/>
                  </a:lnTo>
                  <a:lnTo>
                    <a:pt x="1113" y="256"/>
                  </a:lnTo>
                  <a:lnTo>
                    <a:pt x="1113" y="259"/>
                  </a:lnTo>
                  <a:lnTo>
                    <a:pt x="1109" y="259"/>
                  </a:lnTo>
                  <a:lnTo>
                    <a:pt x="1106" y="259"/>
                  </a:lnTo>
                  <a:lnTo>
                    <a:pt x="1102" y="259"/>
                  </a:lnTo>
                  <a:lnTo>
                    <a:pt x="1099" y="259"/>
                  </a:lnTo>
                  <a:lnTo>
                    <a:pt x="1097" y="264"/>
                  </a:lnTo>
                  <a:lnTo>
                    <a:pt x="1096" y="266"/>
                  </a:lnTo>
                  <a:lnTo>
                    <a:pt x="1092" y="266"/>
                  </a:lnTo>
                  <a:lnTo>
                    <a:pt x="1072" y="266"/>
                  </a:lnTo>
                  <a:lnTo>
                    <a:pt x="1053" y="264"/>
                  </a:lnTo>
                  <a:lnTo>
                    <a:pt x="1037" y="259"/>
                  </a:lnTo>
                  <a:lnTo>
                    <a:pt x="1024" y="252"/>
                  </a:lnTo>
                  <a:lnTo>
                    <a:pt x="1005" y="252"/>
                  </a:lnTo>
                  <a:lnTo>
                    <a:pt x="986" y="252"/>
                  </a:lnTo>
                  <a:lnTo>
                    <a:pt x="969" y="251"/>
                  </a:lnTo>
                  <a:lnTo>
                    <a:pt x="956" y="246"/>
                  </a:lnTo>
                  <a:lnTo>
                    <a:pt x="945" y="246"/>
                  </a:lnTo>
                  <a:lnTo>
                    <a:pt x="935" y="247"/>
                  </a:lnTo>
                  <a:lnTo>
                    <a:pt x="918" y="254"/>
                  </a:lnTo>
                  <a:lnTo>
                    <a:pt x="901" y="258"/>
                  </a:lnTo>
                  <a:lnTo>
                    <a:pt x="891" y="259"/>
                  </a:lnTo>
                  <a:lnTo>
                    <a:pt x="881" y="259"/>
                  </a:lnTo>
                  <a:lnTo>
                    <a:pt x="872" y="261"/>
                  </a:lnTo>
                  <a:lnTo>
                    <a:pt x="867" y="263"/>
                  </a:lnTo>
                  <a:lnTo>
                    <a:pt x="864" y="268"/>
                  </a:lnTo>
                  <a:lnTo>
                    <a:pt x="860" y="273"/>
                  </a:lnTo>
                  <a:lnTo>
                    <a:pt x="847" y="273"/>
                  </a:lnTo>
                  <a:lnTo>
                    <a:pt x="845" y="270"/>
                  </a:lnTo>
                  <a:lnTo>
                    <a:pt x="841" y="268"/>
                  </a:lnTo>
                  <a:lnTo>
                    <a:pt x="833" y="266"/>
                  </a:lnTo>
                  <a:lnTo>
                    <a:pt x="829" y="264"/>
                  </a:lnTo>
                  <a:lnTo>
                    <a:pt x="826" y="263"/>
                  </a:lnTo>
                  <a:lnTo>
                    <a:pt x="823" y="261"/>
                  </a:lnTo>
                  <a:lnTo>
                    <a:pt x="819" y="259"/>
                  </a:lnTo>
                  <a:lnTo>
                    <a:pt x="819" y="254"/>
                  </a:lnTo>
                  <a:lnTo>
                    <a:pt x="818" y="251"/>
                  </a:lnTo>
                  <a:lnTo>
                    <a:pt x="814" y="249"/>
                  </a:lnTo>
                  <a:lnTo>
                    <a:pt x="811" y="247"/>
                  </a:lnTo>
                  <a:lnTo>
                    <a:pt x="802" y="246"/>
                  </a:lnTo>
                  <a:lnTo>
                    <a:pt x="800" y="242"/>
                  </a:lnTo>
                  <a:lnTo>
                    <a:pt x="799" y="239"/>
                  </a:lnTo>
                  <a:lnTo>
                    <a:pt x="792" y="242"/>
                  </a:lnTo>
                  <a:lnTo>
                    <a:pt x="785" y="246"/>
                  </a:lnTo>
                  <a:lnTo>
                    <a:pt x="775" y="246"/>
                  </a:lnTo>
                  <a:lnTo>
                    <a:pt x="765" y="246"/>
                  </a:lnTo>
                  <a:lnTo>
                    <a:pt x="761" y="246"/>
                  </a:lnTo>
                  <a:lnTo>
                    <a:pt x="760" y="247"/>
                  </a:lnTo>
                  <a:lnTo>
                    <a:pt x="758" y="252"/>
                  </a:lnTo>
                  <a:lnTo>
                    <a:pt x="758" y="259"/>
                  </a:lnTo>
                  <a:lnTo>
                    <a:pt x="758" y="263"/>
                  </a:lnTo>
                  <a:lnTo>
                    <a:pt x="756" y="266"/>
                  </a:lnTo>
                  <a:lnTo>
                    <a:pt x="753" y="268"/>
                  </a:lnTo>
                  <a:lnTo>
                    <a:pt x="748" y="273"/>
                  </a:lnTo>
                  <a:lnTo>
                    <a:pt x="744" y="276"/>
                  </a:lnTo>
                  <a:lnTo>
                    <a:pt x="744" y="280"/>
                  </a:lnTo>
                  <a:lnTo>
                    <a:pt x="741" y="280"/>
                  </a:lnTo>
                  <a:lnTo>
                    <a:pt x="739" y="282"/>
                  </a:lnTo>
                  <a:lnTo>
                    <a:pt x="737" y="287"/>
                  </a:lnTo>
                  <a:lnTo>
                    <a:pt x="729" y="285"/>
                  </a:lnTo>
                  <a:lnTo>
                    <a:pt x="722" y="287"/>
                  </a:lnTo>
                  <a:lnTo>
                    <a:pt x="719" y="290"/>
                  </a:lnTo>
                  <a:lnTo>
                    <a:pt x="715" y="295"/>
                  </a:lnTo>
                  <a:lnTo>
                    <a:pt x="712" y="307"/>
                  </a:lnTo>
                  <a:lnTo>
                    <a:pt x="708" y="310"/>
                  </a:lnTo>
                  <a:lnTo>
                    <a:pt x="703" y="314"/>
                  </a:lnTo>
                  <a:lnTo>
                    <a:pt x="698" y="314"/>
                  </a:lnTo>
                  <a:lnTo>
                    <a:pt x="693" y="314"/>
                  </a:lnTo>
                  <a:lnTo>
                    <a:pt x="681" y="314"/>
                  </a:lnTo>
                  <a:lnTo>
                    <a:pt x="676" y="316"/>
                  </a:lnTo>
                  <a:lnTo>
                    <a:pt x="673" y="314"/>
                  </a:lnTo>
                  <a:lnTo>
                    <a:pt x="669" y="312"/>
                  </a:lnTo>
                  <a:lnTo>
                    <a:pt x="669" y="307"/>
                  </a:lnTo>
                  <a:lnTo>
                    <a:pt x="664" y="309"/>
                  </a:lnTo>
                  <a:lnTo>
                    <a:pt x="662" y="314"/>
                  </a:lnTo>
                  <a:lnTo>
                    <a:pt x="661" y="319"/>
                  </a:lnTo>
                  <a:lnTo>
                    <a:pt x="661" y="328"/>
                  </a:lnTo>
                  <a:lnTo>
                    <a:pt x="662" y="341"/>
                  </a:lnTo>
                  <a:lnTo>
                    <a:pt x="662" y="350"/>
                  </a:lnTo>
                  <a:lnTo>
                    <a:pt x="662" y="355"/>
                  </a:lnTo>
                  <a:lnTo>
                    <a:pt x="657" y="358"/>
                  </a:lnTo>
                  <a:lnTo>
                    <a:pt x="652" y="362"/>
                  </a:lnTo>
                  <a:lnTo>
                    <a:pt x="647" y="367"/>
                  </a:lnTo>
                  <a:lnTo>
                    <a:pt x="645" y="368"/>
                  </a:lnTo>
                  <a:lnTo>
                    <a:pt x="642" y="368"/>
                  </a:lnTo>
                  <a:lnTo>
                    <a:pt x="637" y="368"/>
                  </a:lnTo>
                  <a:lnTo>
                    <a:pt x="628" y="372"/>
                  </a:lnTo>
                  <a:lnTo>
                    <a:pt x="620" y="375"/>
                  </a:lnTo>
                  <a:lnTo>
                    <a:pt x="616" y="379"/>
                  </a:lnTo>
                  <a:lnTo>
                    <a:pt x="615" y="382"/>
                  </a:lnTo>
                  <a:lnTo>
                    <a:pt x="606" y="382"/>
                  </a:lnTo>
                  <a:lnTo>
                    <a:pt x="598" y="384"/>
                  </a:lnTo>
                  <a:lnTo>
                    <a:pt x="591" y="387"/>
                  </a:lnTo>
                  <a:lnTo>
                    <a:pt x="584" y="389"/>
                  </a:lnTo>
                  <a:lnTo>
                    <a:pt x="572" y="397"/>
                  </a:lnTo>
                  <a:lnTo>
                    <a:pt x="560" y="403"/>
                  </a:lnTo>
                  <a:lnTo>
                    <a:pt x="555" y="404"/>
                  </a:lnTo>
                  <a:lnTo>
                    <a:pt x="550" y="408"/>
                  </a:lnTo>
                  <a:lnTo>
                    <a:pt x="543" y="416"/>
                  </a:lnTo>
                  <a:lnTo>
                    <a:pt x="536" y="425"/>
                  </a:lnTo>
                  <a:lnTo>
                    <a:pt x="531" y="428"/>
                  </a:lnTo>
                  <a:lnTo>
                    <a:pt x="526" y="430"/>
                  </a:lnTo>
                  <a:lnTo>
                    <a:pt x="522" y="438"/>
                  </a:lnTo>
                  <a:lnTo>
                    <a:pt x="517" y="445"/>
                  </a:lnTo>
                  <a:lnTo>
                    <a:pt x="514" y="454"/>
                  </a:lnTo>
                  <a:lnTo>
                    <a:pt x="512" y="459"/>
                  </a:lnTo>
                  <a:lnTo>
                    <a:pt x="512" y="464"/>
                  </a:lnTo>
                  <a:lnTo>
                    <a:pt x="504" y="469"/>
                  </a:lnTo>
                  <a:lnTo>
                    <a:pt x="497" y="474"/>
                  </a:lnTo>
                  <a:lnTo>
                    <a:pt x="495" y="476"/>
                  </a:lnTo>
                  <a:lnTo>
                    <a:pt x="493" y="481"/>
                  </a:lnTo>
                  <a:lnTo>
                    <a:pt x="492" y="486"/>
                  </a:lnTo>
                  <a:lnTo>
                    <a:pt x="492" y="491"/>
                  </a:lnTo>
                  <a:lnTo>
                    <a:pt x="493" y="496"/>
                  </a:lnTo>
                  <a:lnTo>
                    <a:pt x="495" y="498"/>
                  </a:lnTo>
                  <a:lnTo>
                    <a:pt x="498" y="498"/>
                  </a:lnTo>
                  <a:lnTo>
                    <a:pt x="498" y="512"/>
                  </a:lnTo>
                  <a:lnTo>
                    <a:pt x="488" y="517"/>
                  </a:lnTo>
                  <a:lnTo>
                    <a:pt x="480" y="524"/>
                  </a:lnTo>
                  <a:lnTo>
                    <a:pt x="471" y="530"/>
                  </a:lnTo>
                  <a:lnTo>
                    <a:pt x="464" y="532"/>
                  </a:lnTo>
                  <a:lnTo>
                    <a:pt x="458" y="532"/>
                  </a:lnTo>
                  <a:lnTo>
                    <a:pt x="461" y="537"/>
                  </a:lnTo>
                  <a:lnTo>
                    <a:pt x="463" y="542"/>
                  </a:lnTo>
                  <a:lnTo>
                    <a:pt x="464" y="556"/>
                  </a:lnTo>
                  <a:lnTo>
                    <a:pt x="464" y="587"/>
                  </a:lnTo>
                  <a:lnTo>
                    <a:pt x="458" y="592"/>
                  </a:lnTo>
                  <a:lnTo>
                    <a:pt x="454" y="597"/>
                  </a:lnTo>
                  <a:lnTo>
                    <a:pt x="452" y="605"/>
                  </a:lnTo>
                  <a:lnTo>
                    <a:pt x="451" y="614"/>
                  </a:lnTo>
                  <a:lnTo>
                    <a:pt x="447" y="616"/>
                  </a:lnTo>
                  <a:lnTo>
                    <a:pt x="444" y="617"/>
                  </a:lnTo>
                  <a:lnTo>
                    <a:pt x="442" y="626"/>
                  </a:lnTo>
                  <a:lnTo>
                    <a:pt x="440" y="629"/>
                  </a:lnTo>
                  <a:lnTo>
                    <a:pt x="439" y="633"/>
                  </a:lnTo>
                  <a:lnTo>
                    <a:pt x="435" y="634"/>
                  </a:lnTo>
                  <a:lnTo>
                    <a:pt x="430" y="634"/>
                  </a:lnTo>
                  <a:lnTo>
                    <a:pt x="429" y="643"/>
                  </a:lnTo>
                  <a:lnTo>
                    <a:pt x="427" y="650"/>
                  </a:lnTo>
                  <a:lnTo>
                    <a:pt x="420" y="662"/>
                  </a:lnTo>
                  <a:lnTo>
                    <a:pt x="413" y="674"/>
                  </a:lnTo>
                  <a:lnTo>
                    <a:pt x="411" y="680"/>
                  </a:lnTo>
                  <a:lnTo>
                    <a:pt x="410" y="689"/>
                  </a:lnTo>
                  <a:lnTo>
                    <a:pt x="408" y="694"/>
                  </a:lnTo>
                  <a:lnTo>
                    <a:pt x="406" y="696"/>
                  </a:lnTo>
                  <a:lnTo>
                    <a:pt x="403" y="696"/>
                  </a:lnTo>
                  <a:lnTo>
                    <a:pt x="401" y="704"/>
                  </a:lnTo>
                  <a:lnTo>
                    <a:pt x="400" y="711"/>
                  </a:lnTo>
                  <a:lnTo>
                    <a:pt x="393" y="723"/>
                  </a:lnTo>
                  <a:lnTo>
                    <a:pt x="391" y="730"/>
                  </a:lnTo>
                  <a:lnTo>
                    <a:pt x="388" y="739"/>
                  </a:lnTo>
                  <a:lnTo>
                    <a:pt x="388" y="747"/>
                  </a:lnTo>
                  <a:lnTo>
                    <a:pt x="389" y="757"/>
                  </a:lnTo>
                  <a:lnTo>
                    <a:pt x="386" y="757"/>
                  </a:lnTo>
                  <a:lnTo>
                    <a:pt x="384" y="759"/>
                  </a:lnTo>
                  <a:lnTo>
                    <a:pt x="382" y="764"/>
                  </a:lnTo>
                  <a:lnTo>
                    <a:pt x="388" y="766"/>
                  </a:lnTo>
                  <a:lnTo>
                    <a:pt x="389" y="771"/>
                  </a:lnTo>
                  <a:lnTo>
                    <a:pt x="389" y="778"/>
                  </a:lnTo>
                  <a:lnTo>
                    <a:pt x="389" y="785"/>
                  </a:lnTo>
                  <a:lnTo>
                    <a:pt x="389" y="819"/>
                  </a:lnTo>
                  <a:lnTo>
                    <a:pt x="388" y="822"/>
                  </a:lnTo>
                  <a:lnTo>
                    <a:pt x="386" y="826"/>
                  </a:lnTo>
                  <a:lnTo>
                    <a:pt x="382" y="832"/>
                  </a:lnTo>
                  <a:lnTo>
                    <a:pt x="382" y="836"/>
                  </a:lnTo>
                  <a:lnTo>
                    <a:pt x="382" y="839"/>
                  </a:lnTo>
                  <a:lnTo>
                    <a:pt x="379" y="839"/>
                  </a:lnTo>
                  <a:lnTo>
                    <a:pt x="376" y="839"/>
                  </a:lnTo>
                  <a:lnTo>
                    <a:pt x="374" y="846"/>
                  </a:lnTo>
                  <a:lnTo>
                    <a:pt x="376" y="853"/>
                  </a:lnTo>
                  <a:lnTo>
                    <a:pt x="376" y="860"/>
                  </a:lnTo>
                  <a:lnTo>
                    <a:pt x="376" y="867"/>
                  </a:lnTo>
                  <a:lnTo>
                    <a:pt x="372" y="867"/>
                  </a:lnTo>
                  <a:lnTo>
                    <a:pt x="369" y="867"/>
                  </a:lnTo>
                  <a:lnTo>
                    <a:pt x="369" y="870"/>
                  </a:lnTo>
                  <a:lnTo>
                    <a:pt x="369" y="873"/>
                  </a:lnTo>
                  <a:lnTo>
                    <a:pt x="364" y="882"/>
                  </a:lnTo>
                  <a:lnTo>
                    <a:pt x="362" y="887"/>
                  </a:lnTo>
                  <a:lnTo>
                    <a:pt x="362" y="894"/>
                  </a:lnTo>
                  <a:lnTo>
                    <a:pt x="362" y="928"/>
                  </a:lnTo>
                  <a:lnTo>
                    <a:pt x="353" y="933"/>
                  </a:lnTo>
                  <a:lnTo>
                    <a:pt x="343" y="937"/>
                  </a:lnTo>
                  <a:lnTo>
                    <a:pt x="340" y="940"/>
                  </a:lnTo>
                  <a:lnTo>
                    <a:pt x="336" y="943"/>
                  </a:lnTo>
                  <a:lnTo>
                    <a:pt x="335" y="948"/>
                  </a:lnTo>
                  <a:lnTo>
                    <a:pt x="335" y="955"/>
                  </a:lnTo>
                  <a:lnTo>
                    <a:pt x="330" y="957"/>
                  </a:lnTo>
                  <a:lnTo>
                    <a:pt x="326" y="959"/>
                  </a:lnTo>
                  <a:lnTo>
                    <a:pt x="321" y="965"/>
                  </a:lnTo>
                  <a:lnTo>
                    <a:pt x="316" y="972"/>
                  </a:lnTo>
                  <a:lnTo>
                    <a:pt x="313" y="974"/>
                  </a:lnTo>
                  <a:lnTo>
                    <a:pt x="307" y="976"/>
                  </a:lnTo>
                  <a:lnTo>
                    <a:pt x="307" y="983"/>
                  </a:lnTo>
                  <a:lnTo>
                    <a:pt x="307" y="989"/>
                  </a:lnTo>
                  <a:lnTo>
                    <a:pt x="306" y="994"/>
                  </a:lnTo>
                  <a:lnTo>
                    <a:pt x="301" y="996"/>
                  </a:lnTo>
                  <a:lnTo>
                    <a:pt x="301" y="1064"/>
                  </a:lnTo>
                  <a:lnTo>
                    <a:pt x="297" y="1066"/>
                  </a:lnTo>
                  <a:lnTo>
                    <a:pt x="296" y="1069"/>
                  </a:lnTo>
                  <a:lnTo>
                    <a:pt x="294" y="1078"/>
                  </a:lnTo>
                  <a:lnTo>
                    <a:pt x="287" y="1083"/>
                  </a:lnTo>
                  <a:lnTo>
                    <a:pt x="284" y="1088"/>
                  </a:lnTo>
                  <a:lnTo>
                    <a:pt x="282" y="1097"/>
                  </a:lnTo>
                  <a:lnTo>
                    <a:pt x="280" y="1105"/>
                  </a:lnTo>
                  <a:lnTo>
                    <a:pt x="273" y="1109"/>
                  </a:lnTo>
                  <a:lnTo>
                    <a:pt x="268" y="1114"/>
                  </a:lnTo>
                  <a:lnTo>
                    <a:pt x="263" y="1119"/>
                  </a:lnTo>
                  <a:lnTo>
                    <a:pt x="260" y="1126"/>
                  </a:lnTo>
                  <a:lnTo>
                    <a:pt x="251" y="1127"/>
                  </a:lnTo>
                  <a:lnTo>
                    <a:pt x="246" y="1129"/>
                  </a:lnTo>
                  <a:lnTo>
                    <a:pt x="243" y="1134"/>
                  </a:lnTo>
                  <a:lnTo>
                    <a:pt x="239" y="1139"/>
                  </a:lnTo>
                  <a:lnTo>
                    <a:pt x="226" y="1139"/>
                  </a:lnTo>
                  <a:lnTo>
                    <a:pt x="224" y="1145"/>
                  </a:lnTo>
                  <a:lnTo>
                    <a:pt x="222" y="1146"/>
                  </a:lnTo>
                  <a:lnTo>
                    <a:pt x="219" y="1146"/>
                  </a:lnTo>
                  <a:lnTo>
                    <a:pt x="214" y="1146"/>
                  </a:lnTo>
                  <a:lnTo>
                    <a:pt x="210" y="1148"/>
                  </a:lnTo>
                  <a:lnTo>
                    <a:pt x="207" y="1150"/>
                  </a:lnTo>
                  <a:lnTo>
                    <a:pt x="205" y="1153"/>
                  </a:lnTo>
                  <a:lnTo>
                    <a:pt x="198" y="1153"/>
                  </a:lnTo>
                  <a:lnTo>
                    <a:pt x="193" y="1151"/>
                  </a:lnTo>
                  <a:lnTo>
                    <a:pt x="190" y="1148"/>
                  </a:lnTo>
                  <a:lnTo>
                    <a:pt x="185" y="1146"/>
                  </a:lnTo>
                  <a:lnTo>
                    <a:pt x="171" y="1151"/>
                  </a:lnTo>
                  <a:lnTo>
                    <a:pt x="156" y="1155"/>
                  </a:lnTo>
                  <a:lnTo>
                    <a:pt x="140" y="1156"/>
                  </a:lnTo>
                  <a:lnTo>
                    <a:pt x="134" y="1155"/>
                  </a:lnTo>
                  <a:lnTo>
                    <a:pt x="130" y="1153"/>
                  </a:lnTo>
                  <a:lnTo>
                    <a:pt x="125" y="1155"/>
                  </a:lnTo>
                  <a:lnTo>
                    <a:pt x="123" y="1160"/>
                  </a:lnTo>
                  <a:lnTo>
                    <a:pt x="123" y="1167"/>
                  </a:lnTo>
                  <a:lnTo>
                    <a:pt x="123" y="1174"/>
                  </a:lnTo>
                  <a:lnTo>
                    <a:pt x="108" y="1172"/>
                  </a:lnTo>
                  <a:lnTo>
                    <a:pt x="94" y="1168"/>
                  </a:lnTo>
                  <a:lnTo>
                    <a:pt x="79" y="1165"/>
                  </a:lnTo>
                  <a:lnTo>
                    <a:pt x="72" y="1165"/>
                  </a:lnTo>
                  <a:lnTo>
                    <a:pt x="62" y="1167"/>
                  </a:lnTo>
                  <a:lnTo>
                    <a:pt x="55" y="1167"/>
                  </a:lnTo>
                  <a:lnTo>
                    <a:pt x="50" y="1167"/>
                  </a:lnTo>
                  <a:lnTo>
                    <a:pt x="46" y="1170"/>
                  </a:lnTo>
                  <a:lnTo>
                    <a:pt x="45" y="1174"/>
                  </a:lnTo>
                  <a:lnTo>
                    <a:pt x="41" y="1177"/>
                  </a:lnTo>
                  <a:lnTo>
                    <a:pt x="40" y="1180"/>
                  </a:lnTo>
                  <a:lnTo>
                    <a:pt x="35" y="1180"/>
                  </a:lnTo>
                  <a:lnTo>
                    <a:pt x="28" y="1180"/>
                  </a:lnTo>
                  <a:lnTo>
                    <a:pt x="26" y="1185"/>
                  </a:lnTo>
                  <a:lnTo>
                    <a:pt x="23" y="1187"/>
                  </a:lnTo>
                  <a:lnTo>
                    <a:pt x="14" y="1191"/>
                  </a:lnTo>
                  <a:lnTo>
                    <a:pt x="5" y="1194"/>
                  </a:lnTo>
                  <a:lnTo>
                    <a:pt x="2" y="1196"/>
                  </a:lnTo>
                  <a:lnTo>
                    <a:pt x="0" y="1201"/>
                  </a:lnTo>
                  <a:lnTo>
                    <a:pt x="0" y="1208"/>
                  </a:lnTo>
                  <a:lnTo>
                    <a:pt x="2" y="1214"/>
                  </a:lnTo>
                  <a:lnTo>
                    <a:pt x="5" y="1226"/>
                  </a:lnTo>
                  <a:lnTo>
                    <a:pt x="7" y="1238"/>
                  </a:lnTo>
                  <a:lnTo>
                    <a:pt x="9" y="1247"/>
                  </a:lnTo>
                  <a:lnTo>
                    <a:pt x="7" y="1255"/>
                  </a:lnTo>
                  <a:lnTo>
                    <a:pt x="16" y="1255"/>
                  </a:lnTo>
                  <a:lnTo>
                    <a:pt x="23" y="1257"/>
                  </a:lnTo>
                  <a:lnTo>
                    <a:pt x="29" y="1259"/>
                  </a:lnTo>
                  <a:lnTo>
                    <a:pt x="35" y="1262"/>
                  </a:lnTo>
                  <a:lnTo>
                    <a:pt x="33" y="1269"/>
                  </a:lnTo>
                  <a:lnTo>
                    <a:pt x="35" y="1272"/>
                  </a:lnTo>
                  <a:lnTo>
                    <a:pt x="36" y="1276"/>
                  </a:lnTo>
                  <a:lnTo>
                    <a:pt x="40" y="1278"/>
                  </a:lnTo>
                  <a:lnTo>
                    <a:pt x="45" y="1283"/>
                  </a:lnTo>
                  <a:lnTo>
                    <a:pt x="46" y="1286"/>
                  </a:lnTo>
                  <a:lnTo>
                    <a:pt x="48" y="1290"/>
                  </a:lnTo>
                  <a:lnTo>
                    <a:pt x="60" y="1296"/>
                  </a:lnTo>
                  <a:lnTo>
                    <a:pt x="72" y="1303"/>
                  </a:lnTo>
                  <a:lnTo>
                    <a:pt x="82" y="1312"/>
                  </a:lnTo>
                  <a:lnTo>
                    <a:pt x="89" y="1324"/>
                  </a:lnTo>
                  <a:lnTo>
                    <a:pt x="101" y="1332"/>
                  </a:lnTo>
                  <a:lnTo>
                    <a:pt x="111" y="1343"/>
                  </a:lnTo>
                  <a:lnTo>
                    <a:pt x="122" y="1353"/>
                  </a:lnTo>
                  <a:lnTo>
                    <a:pt x="130" y="1365"/>
                  </a:lnTo>
                  <a:lnTo>
                    <a:pt x="135" y="1366"/>
                  </a:lnTo>
                  <a:lnTo>
                    <a:pt x="139" y="1370"/>
                  </a:lnTo>
                  <a:lnTo>
                    <a:pt x="144" y="1372"/>
                  </a:lnTo>
                  <a:lnTo>
                    <a:pt x="151" y="1372"/>
                  </a:lnTo>
                  <a:lnTo>
                    <a:pt x="151" y="1375"/>
                  </a:lnTo>
                  <a:lnTo>
                    <a:pt x="152" y="1377"/>
                  </a:lnTo>
                  <a:lnTo>
                    <a:pt x="157" y="1378"/>
                  </a:lnTo>
                  <a:lnTo>
                    <a:pt x="161" y="1382"/>
                  </a:lnTo>
                  <a:lnTo>
                    <a:pt x="163" y="1383"/>
                  </a:lnTo>
                  <a:lnTo>
                    <a:pt x="164" y="1385"/>
                  </a:lnTo>
                  <a:lnTo>
                    <a:pt x="164" y="1447"/>
                  </a:lnTo>
                  <a:lnTo>
                    <a:pt x="168" y="1448"/>
                  </a:lnTo>
                  <a:lnTo>
                    <a:pt x="171" y="1450"/>
                  </a:lnTo>
                  <a:lnTo>
                    <a:pt x="173" y="1459"/>
                  </a:lnTo>
                  <a:lnTo>
                    <a:pt x="174" y="1462"/>
                  </a:lnTo>
                  <a:lnTo>
                    <a:pt x="176" y="1465"/>
                  </a:lnTo>
                  <a:lnTo>
                    <a:pt x="180" y="1467"/>
                  </a:lnTo>
                  <a:lnTo>
                    <a:pt x="185" y="1467"/>
                  </a:lnTo>
                  <a:lnTo>
                    <a:pt x="188" y="1474"/>
                  </a:lnTo>
                  <a:lnTo>
                    <a:pt x="193" y="1479"/>
                  </a:lnTo>
                  <a:lnTo>
                    <a:pt x="198" y="1484"/>
                  </a:lnTo>
                  <a:lnTo>
                    <a:pt x="205" y="1487"/>
                  </a:lnTo>
                  <a:lnTo>
                    <a:pt x="207" y="1498"/>
                  </a:lnTo>
                  <a:lnTo>
                    <a:pt x="210" y="1505"/>
                  </a:lnTo>
                  <a:lnTo>
                    <a:pt x="215" y="1510"/>
                  </a:lnTo>
                  <a:lnTo>
                    <a:pt x="222" y="1515"/>
                  </a:lnTo>
                  <a:lnTo>
                    <a:pt x="229" y="1520"/>
                  </a:lnTo>
                  <a:lnTo>
                    <a:pt x="234" y="1525"/>
                  </a:lnTo>
                  <a:lnTo>
                    <a:pt x="238" y="1532"/>
                  </a:lnTo>
                  <a:lnTo>
                    <a:pt x="239" y="1542"/>
                  </a:lnTo>
                  <a:lnTo>
                    <a:pt x="244" y="1542"/>
                  </a:lnTo>
                  <a:lnTo>
                    <a:pt x="249" y="1542"/>
                  </a:lnTo>
                  <a:lnTo>
                    <a:pt x="255" y="1547"/>
                  </a:lnTo>
                  <a:lnTo>
                    <a:pt x="261" y="1551"/>
                  </a:lnTo>
                  <a:lnTo>
                    <a:pt x="267" y="1551"/>
                  </a:lnTo>
                  <a:lnTo>
                    <a:pt x="273" y="1549"/>
                  </a:lnTo>
                  <a:lnTo>
                    <a:pt x="277" y="1556"/>
                  </a:lnTo>
                  <a:lnTo>
                    <a:pt x="282" y="1563"/>
                  </a:lnTo>
                  <a:lnTo>
                    <a:pt x="285" y="1566"/>
                  </a:lnTo>
                  <a:lnTo>
                    <a:pt x="290" y="1568"/>
                  </a:lnTo>
                  <a:lnTo>
                    <a:pt x="296" y="1569"/>
                  </a:lnTo>
                  <a:lnTo>
                    <a:pt x="301" y="1569"/>
                  </a:lnTo>
                  <a:lnTo>
                    <a:pt x="342" y="1569"/>
                  </a:lnTo>
                  <a:lnTo>
                    <a:pt x="343" y="1574"/>
                  </a:lnTo>
                  <a:lnTo>
                    <a:pt x="347" y="1576"/>
                  </a:lnTo>
                  <a:lnTo>
                    <a:pt x="355" y="1580"/>
                  </a:lnTo>
                  <a:lnTo>
                    <a:pt x="364" y="1583"/>
                  </a:lnTo>
                  <a:lnTo>
                    <a:pt x="367" y="1585"/>
                  </a:lnTo>
                  <a:lnTo>
                    <a:pt x="369" y="1590"/>
                  </a:lnTo>
                  <a:lnTo>
                    <a:pt x="377" y="1586"/>
                  </a:lnTo>
                  <a:lnTo>
                    <a:pt x="384" y="1586"/>
                  </a:lnTo>
                  <a:lnTo>
                    <a:pt x="393" y="1586"/>
                  </a:lnTo>
                  <a:lnTo>
                    <a:pt x="400" y="1590"/>
                  </a:lnTo>
                  <a:lnTo>
                    <a:pt x="417" y="1593"/>
                  </a:lnTo>
                  <a:lnTo>
                    <a:pt x="427" y="1597"/>
                  </a:lnTo>
                  <a:lnTo>
                    <a:pt x="437" y="1597"/>
                  </a:lnTo>
                  <a:lnTo>
                    <a:pt x="435" y="1598"/>
                  </a:lnTo>
                  <a:lnTo>
                    <a:pt x="435" y="1600"/>
                  </a:lnTo>
                  <a:lnTo>
                    <a:pt x="439" y="1602"/>
                  </a:lnTo>
                  <a:lnTo>
                    <a:pt x="444" y="1603"/>
                  </a:lnTo>
                  <a:lnTo>
                    <a:pt x="444" y="1612"/>
                  </a:lnTo>
                  <a:lnTo>
                    <a:pt x="444" y="1620"/>
                  </a:lnTo>
                  <a:lnTo>
                    <a:pt x="439" y="1634"/>
                  </a:lnTo>
                  <a:lnTo>
                    <a:pt x="434" y="1648"/>
                  </a:lnTo>
                  <a:lnTo>
                    <a:pt x="430" y="1656"/>
                  </a:lnTo>
                  <a:lnTo>
                    <a:pt x="430" y="1665"/>
                  </a:lnTo>
                  <a:lnTo>
                    <a:pt x="430" y="1670"/>
                  </a:lnTo>
                  <a:lnTo>
                    <a:pt x="432" y="1673"/>
                  </a:lnTo>
                  <a:lnTo>
                    <a:pt x="434" y="1677"/>
                  </a:lnTo>
                  <a:lnTo>
                    <a:pt x="437" y="1678"/>
                  </a:lnTo>
                  <a:lnTo>
                    <a:pt x="440" y="1678"/>
                  </a:lnTo>
                  <a:lnTo>
                    <a:pt x="442" y="1680"/>
                  </a:lnTo>
                  <a:lnTo>
                    <a:pt x="444" y="1685"/>
                  </a:lnTo>
                  <a:lnTo>
                    <a:pt x="449" y="1689"/>
                  </a:lnTo>
                  <a:lnTo>
                    <a:pt x="456" y="1690"/>
                  </a:lnTo>
                  <a:lnTo>
                    <a:pt x="461" y="1694"/>
                  </a:lnTo>
                  <a:lnTo>
                    <a:pt x="463" y="1696"/>
                  </a:lnTo>
                  <a:lnTo>
                    <a:pt x="464" y="1699"/>
                  </a:lnTo>
                  <a:lnTo>
                    <a:pt x="464" y="1740"/>
                  </a:lnTo>
                  <a:lnTo>
                    <a:pt x="456" y="1745"/>
                  </a:lnTo>
                  <a:lnTo>
                    <a:pt x="446" y="1748"/>
                  </a:lnTo>
                  <a:lnTo>
                    <a:pt x="437" y="1753"/>
                  </a:lnTo>
                  <a:lnTo>
                    <a:pt x="434" y="1757"/>
                  </a:lnTo>
                  <a:lnTo>
                    <a:pt x="430" y="1760"/>
                  </a:lnTo>
                  <a:lnTo>
                    <a:pt x="425" y="1762"/>
                  </a:lnTo>
                  <a:lnTo>
                    <a:pt x="422" y="1765"/>
                  </a:lnTo>
                  <a:lnTo>
                    <a:pt x="417" y="1774"/>
                  </a:lnTo>
                  <a:lnTo>
                    <a:pt x="420" y="1779"/>
                  </a:lnTo>
                  <a:lnTo>
                    <a:pt x="427" y="1784"/>
                  </a:lnTo>
                  <a:lnTo>
                    <a:pt x="435" y="1786"/>
                  </a:lnTo>
                  <a:lnTo>
                    <a:pt x="444" y="1788"/>
                  </a:lnTo>
                  <a:lnTo>
                    <a:pt x="449" y="1788"/>
                  </a:lnTo>
                  <a:lnTo>
                    <a:pt x="454" y="1788"/>
                  </a:lnTo>
                  <a:lnTo>
                    <a:pt x="459" y="1783"/>
                  </a:lnTo>
                  <a:lnTo>
                    <a:pt x="466" y="1779"/>
                  </a:lnTo>
                  <a:lnTo>
                    <a:pt x="471" y="1779"/>
                  </a:lnTo>
                  <a:lnTo>
                    <a:pt x="478" y="1781"/>
                  </a:lnTo>
                  <a:lnTo>
                    <a:pt x="480" y="1786"/>
                  </a:lnTo>
                  <a:lnTo>
                    <a:pt x="483" y="1788"/>
                  </a:lnTo>
                  <a:lnTo>
                    <a:pt x="492" y="1791"/>
                  </a:lnTo>
                  <a:lnTo>
                    <a:pt x="500" y="1794"/>
                  </a:lnTo>
                  <a:lnTo>
                    <a:pt x="504" y="1796"/>
                  </a:lnTo>
                  <a:lnTo>
                    <a:pt x="505" y="1801"/>
                  </a:lnTo>
                  <a:lnTo>
                    <a:pt x="509" y="1803"/>
                  </a:lnTo>
                  <a:lnTo>
                    <a:pt x="512" y="1805"/>
                  </a:lnTo>
                  <a:lnTo>
                    <a:pt x="516" y="1806"/>
                  </a:lnTo>
                  <a:lnTo>
                    <a:pt x="519" y="1808"/>
                  </a:lnTo>
                  <a:lnTo>
                    <a:pt x="519" y="1812"/>
                  </a:lnTo>
                  <a:lnTo>
                    <a:pt x="521" y="1813"/>
                  </a:lnTo>
                  <a:lnTo>
                    <a:pt x="526" y="1815"/>
                  </a:lnTo>
                  <a:lnTo>
                    <a:pt x="529" y="1818"/>
                  </a:lnTo>
                  <a:lnTo>
                    <a:pt x="531" y="1820"/>
                  </a:lnTo>
                  <a:lnTo>
                    <a:pt x="533" y="1822"/>
                  </a:lnTo>
                  <a:lnTo>
                    <a:pt x="551" y="1820"/>
                  </a:lnTo>
                  <a:lnTo>
                    <a:pt x="568" y="1822"/>
                  </a:lnTo>
                  <a:lnTo>
                    <a:pt x="601" y="1827"/>
                  </a:lnTo>
                  <a:lnTo>
                    <a:pt x="611" y="1827"/>
                  </a:lnTo>
                  <a:lnTo>
                    <a:pt x="621" y="1829"/>
                  </a:lnTo>
                  <a:lnTo>
                    <a:pt x="623" y="1834"/>
                  </a:lnTo>
                  <a:lnTo>
                    <a:pt x="627" y="1837"/>
                  </a:lnTo>
                  <a:lnTo>
                    <a:pt x="632" y="1839"/>
                  </a:lnTo>
                  <a:lnTo>
                    <a:pt x="635" y="1842"/>
                  </a:lnTo>
                  <a:lnTo>
                    <a:pt x="635" y="1846"/>
                  </a:lnTo>
                  <a:lnTo>
                    <a:pt x="635" y="1849"/>
                  </a:lnTo>
                  <a:lnTo>
                    <a:pt x="638" y="1849"/>
                  </a:lnTo>
                  <a:lnTo>
                    <a:pt x="642" y="1849"/>
                  </a:lnTo>
                  <a:lnTo>
                    <a:pt x="642" y="1853"/>
                  </a:lnTo>
                  <a:lnTo>
                    <a:pt x="642" y="1856"/>
                  </a:lnTo>
                  <a:lnTo>
                    <a:pt x="645" y="1856"/>
                  </a:lnTo>
                  <a:lnTo>
                    <a:pt x="649" y="1856"/>
                  </a:lnTo>
                  <a:lnTo>
                    <a:pt x="649" y="1859"/>
                  </a:lnTo>
                  <a:lnTo>
                    <a:pt x="649" y="1863"/>
                  </a:lnTo>
                  <a:lnTo>
                    <a:pt x="652" y="1863"/>
                  </a:lnTo>
                  <a:lnTo>
                    <a:pt x="656" y="1863"/>
                  </a:lnTo>
                  <a:lnTo>
                    <a:pt x="656" y="1866"/>
                  </a:lnTo>
                  <a:lnTo>
                    <a:pt x="656" y="1870"/>
                  </a:lnTo>
                  <a:lnTo>
                    <a:pt x="657" y="1870"/>
                  </a:lnTo>
                  <a:lnTo>
                    <a:pt x="666" y="1875"/>
                  </a:lnTo>
                  <a:lnTo>
                    <a:pt x="676" y="1876"/>
                  </a:lnTo>
                  <a:lnTo>
                    <a:pt x="685" y="1871"/>
                  </a:lnTo>
                  <a:lnTo>
                    <a:pt x="691" y="1865"/>
                  </a:lnTo>
                  <a:lnTo>
                    <a:pt x="698" y="1858"/>
                  </a:lnTo>
                  <a:lnTo>
                    <a:pt x="703" y="1849"/>
                  </a:lnTo>
                  <a:lnTo>
                    <a:pt x="708" y="1841"/>
                  </a:lnTo>
                  <a:lnTo>
                    <a:pt x="714" y="1834"/>
                  </a:lnTo>
                  <a:lnTo>
                    <a:pt x="720" y="1825"/>
                  </a:lnTo>
                  <a:lnTo>
                    <a:pt x="724" y="1815"/>
                  </a:lnTo>
                  <a:lnTo>
                    <a:pt x="737" y="1808"/>
                  </a:lnTo>
                  <a:lnTo>
                    <a:pt x="751" y="1801"/>
                  </a:lnTo>
                  <a:lnTo>
                    <a:pt x="751" y="1796"/>
                  </a:lnTo>
                  <a:lnTo>
                    <a:pt x="751" y="1791"/>
                  </a:lnTo>
                  <a:lnTo>
                    <a:pt x="754" y="1789"/>
                  </a:lnTo>
                  <a:lnTo>
                    <a:pt x="756" y="1788"/>
                  </a:lnTo>
                  <a:lnTo>
                    <a:pt x="765" y="1784"/>
                  </a:lnTo>
                  <a:lnTo>
                    <a:pt x="768" y="1783"/>
                  </a:lnTo>
                  <a:lnTo>
                    <a:pt x="771" y="1781"/>
                  </a:lnTo>
                  <a:lnTo>
                    <a:pt x="777" y="1783"/>
                  </a:lnTo>
                  <a:lnTo>
                    <a:pt x="782" y="1788"/>
                  </a:lnTo>
                  <a:lnTo>
                    <a:pt x="790" y="1796"/>
                  </a:lnTo>
                  <a:lnTo>
                    <a:pt x="794" y="1801"/>
                  </a:lnTo>
                  <a:lnTo>
                    <a:pt x="799" y="1805"/>
                  </a:lnTo>
                  <a:lnTo>
                    <a:pt x="804" y="1808"/>
                  </a:lnTo>
                  <a:lnTo>
                    <a:pt x="812" y="1808"/>
                  </a:lnTo>
                  <a:lnTo>
                    <a:pt x="819" y="1812"/>
                  </a:lnTo>
                  <a:lnTo>
                    <a:pt x="828" y="1815"/>
                  </a:lnTo>
                  <a:lnTo>
                    <a:pt x="845" y="1815"/>
                  </a:lnTo>
                  <a:lnTo>
                    <a:pt x="852" y="1817"/>
                  </a:lnTo>
                  <a:lnTo>
                    <a:pt x="857" y="1820"/>
                  </a:lnTo>
                  <a:lnTo>
                    <a:pt x="858" y="1824"/>
                  </a:lnTo>
                  <a:lnTo>
                    <a:pt x="860" y="1825"/>
                  </a:lnTo>
                  <a:lnTo>
                    <a:pt x="860" y="1835"/>
                  </a:lnTo>
                  <a:lnTo>
                    <a:pt x="852" y="1835"/>
                  </a:lnTo>
                  <a:lnTo>
                    <a:pt x="843" y="1835"/>
                  </a:lnTo>
                  <a:lnTo>
                    <a:pt x="829" y="1839"/>
                  </a:lnTo>
                  <a:lnTo>
                    <a:pt x="816" y="1842"/>
                  </a:lnTo>
                  <a:lnTo>
                    <a:pt x="809" y="1844"/>
                  </a:lnTo>
                  <a:lnTo>
                    <a:pt x="799" y="1842"/>
                  </a:lnTo>
                  <a:lnTo>
                    <a:pt x="797" y="1851"/>
                  </a:lnTo>
                  <a:lnTo>
                    <a:pt x="795" y="1856"/>
                  </a:lnTo>
                  <a:lnTo>
                    <a:pt x="790" y="1859"/>
                  </a:lnTo>
                  <a:lnTo>
                    <a:pt x="785" y="1863"/>
                  </a:lnTo>
                  <a:lnTo>
                    <a:pt x="787" y="1876"/>
                  </a:lnTo>
                  <a:lnTo>
                    <a:pt x="790" y="1888"/>
                  </a:lnTo>
                  <a:lnTo>
                    <a:pt x="799" y="1911"/>
                  </a:lnTo>
                  <a:lnTo>
                    <a:pt x="804" y="1912"/>
                  </a:lnTo>
                  <a:lnTo>
                    <a:pt x="807" y="1917"/>
                  </a:lnTo>
                  <a:lnTo>
                    <a:pt x="811" y="1921"/>
                  </a:lnTo>
                  <a:lnTo>
                    <a:pt x="812" y="1928"/>
                  </a:lnTo>
                  <a:lnTo>
                    <a:pt x="816" y="1940"/>
                  </a:lnTo>
                  <a:lnTo>
                    <a:pt x="819" y="1952"/>
                  </a:lnTo>
                  <a:lnTo>
                    <a:pt x="829" y="1957"/>
                  </a:lnTo>
                  <a:lnTo>
                    <a:pt x="841" y="1962"/>
                  </a:lnTo>
                  <a:lnTo>
                    <a:pt x="845" y="1965"/>
                  </a:lnTo>
                  <a:lnTo>
                    <a:pt x="850" y="1958"/>
                  </a:lnTo>
                  <a:lnTo>
                    <a:pt x="853" y="1953"/>
                  </a:lnTo>
                  <a:lnTo>
                    <a:pt x="855" y="1950"/>
                  </a:lnTo>
                  <a:lnTo>
                    <a:pt x="864" y="1952"/>
                  </a:lnTo>
                  <a:lnTo>
                    <a:pt x="874" y="1952"/>
                  </a:lnTo>
                  <a:lnTo>
                    <a:pt x="874" y="1960"/>
                  </a:lnTo>
                  <a:lnTo>
                    <a:pt x="872" y="1967"/>
                  </a:lnTo>
                  <a:lnTo>
                    <a:pt x="869" y="1972"/>
                  </a:lnTo>
                  <a:lnTo>
                    <a:pt x="867" y="1979"/>
                  </a:lnTo>
                  <a:lnTo>
                    <a:pt x="870" y="1984"/>
                  </a:lnTo>
                  <a:lnTo>
                    <a:pt x="877" y="1989"/>
                  </a:lnTo>
                  <a:lnTo>
                    <a:pt x="886" y="1991"/>
                  </a:lnTo>
                  <a:lnTo>
                    <a:pt x="894" y="1992"/>
                  </a:lnTo>
                  <a:lnTo>
                    <a:pt x="896" y="1996"/>
                  </a:lnTo>
                  <a:lnTo>
                    <a:pt x="898" y="1998"/>
                  </a:lnTo>
                  <a:lnTo>
                    <a:pt x="904" y="1999"/>
                  </a:lnTo>
                  <a:lnTo>
                    <a:pt x="922" y="1999"/>
                  </a:lnTo>
                  <a:lnTo>
                    <a:pt x="935" y="2004"/>
                  </a:lnTo>
                  <a:lnTo>
                    <a:pt x="949" y="2009"/>
                  </a:lnTo>
                  <a:lnTo>
                    <a:pt x="962" y="2015"/>
                  </a:lnTo>
                  <a:lnTo>
                    <a:pt x="976" y="2020"/>
                  </a:lnTo>
                  <a:lnTo>
                    <a:pt x="976" y="2028"/>
                  </a:lnTo>
                  <a:lnTo>
                    <a:pt x="976" y="2035"/>
                  </a:lnTo>
                  <a:lnTo>
                    <a:pt x="974" y="2042"/>
                  </a:lnTo>
                  <a:lnTo>
                    <a:pt x="971" y="2047"/>
                  </a:lnTo>
                  <a:lnTo>
                    <a:pt x="964" y="2057"/>
                  </a:lnTo>
                  <a:lnTo>
                    <a:pt x="956" y="2064"/>
                  </a:lnTo>
                  <a:lnTo>
                    <a:pt x="947" y="2071"/>
                  </a:lnTo>
                  <a:lnTo>
                    <a:pt x="939" y="2079"/>
                  </a:lnTo>
                  <a:lnTo>
                    <a:pt x="932" y="2090"/>
                  </a:lnTo>
                  <a:lnTo>
                    <a:pt x="930" y="2095"/>
                  </a:lnTo>
                  <a:lnTo>
                    <a:pt x="928" y="2102"/>
                  </a:lnTo>
                  <a:lnTo>
                    <a:pt x="932" y="2107"/>
                  </a:lnTo>
                  <a:lnTo>
                    <a:pt x="933" y="2113"/>
                  </a:lnTo>
                  <a:lnTo>
                    <a:pt x="937" y="2119"/>
                  </a:lnTo>
                  <a:lnTo>
                    <a:pt x="939" y="2120"/>
                  </a:lnTo>
                  <a:lnTo>
                    <a:pt x="942" y="2122"/>
                  </a:lnTo>
                  <a:lnTo>
                    <a:pt x="945" y="2124"/>
                  </a:lnTo>
                  <a:lnTo>
                    <a:pt x="949" y="2125"/>
                  </a:lnTo>
                  <a:lnTo>
                    <a:pt x="957" y="2129"/>
                  </a:lnTo>
                  <a:lnTo>
                    <a:pt x="952" y="2132"/>
                  </a:lnTo>
                  <a:lnTo>
                    <a:pt x="951" y="2137"/>
                  </a:lnTo>
                  <a:lnTo>
                    <a:pt x="949" y="2141"/>
                  </a:lnTo>
                  <a:lnTo>
                    <a:pt x="949" y="2142"/>
                  </a:lnTo>
                  <a:lnTo>
                    <a:pt x="962" y="2144"/>
                  </a:lnTo>
                  <a:lnTo>
                    <a:pt x="968" y="2146"/>
                  </a:lnTo>
                  <a:lnTo>
                    <a:pt x="968" y="2148"/>
                  </a:lnTo>
                  <a:lnTo>
                    <a:pt x="969" y="2149"/>
                  </a:lnTo>
                  <a:lnTo>
                    <a:pt x="978" y="2148"/>
                  </a:lnTo>
                  <a:lnTo>
                    <a:pt x="986" y="2146"/>
                  </a:lnTo>
                  <a:lnTo>
                    <a:pt x="995" y="2144"/>
                  </a:lnTo>
                  <a:lnTo>
                    <a:pt x="1003" y="2142"/>
                  </a:lnTo>
                  <a:lnTo>
                    <a:pt x="1012" y="2139"/>
                  </a:lnTo>
                  <a:lnTo>
                    <a:pt x="1020" y="2134"/>
                  </a:lnTo>
                  <a:lnTo>
                    <a:pt x="1027" y="2131"/>
                  </a:lnTo>
                  <a:lnTo>
                    <a:pt x="1037" y="2129"/>
                  </a:lnTo>
                  <a:lnTo>
                    <a:pt x="1056" y="2129"/>
                  </a:lnTo>
                  <a:lnTo>
                    <a:pt x="1077" y="2125"/>
                  </a:lnTo>
                  <a:lnTo>
                    <a:pt x="1114" y="2119"/>
                  </a:lnTo>
                  <a:lnTo>
                    <a:pt x="1131" y="2115"/>
                  </a:lnTo>
                  <a:lnTo>
                    <a:pt x="1149" y="2115"/>
                  </a:lnTo>
                  <a:lnTo>
                    <a:pt x="1157" y="2117"/>
                  </a:lnTo>
                  <a:lnTo>
                    <a:pt x="1166" y="2120"/>
                  </a:lnTo>
                  <a:lnTo>
                    <a:pt x="1174" y="2124"/>
                  </a:lnTo>
                  <a:lnTo>
                    <a:pt x="1181" y="2129"/>
                  </a:lnTo>
                  <a:lnTo>
                    <a:pt x="1186" y="2129"/>
                  </a:lnTo>
                  <a:lnTo>
                    <a:pt x="1191" y="2129"/>
                  </a:lnTo>
                  <a:lnTo>
                    <a:pt x="1196" y="2124"/>
                  </a:lnTo>
                  <a:lnTo>
                    <a:pt x="1203" y="2120"/>
                  </a:lnTo>
                  <a:lnTo>
                    <a:pt x="1208" y="2120"/>
                  </a:lnTo>
                  <a:lnTo>
                    <a:pt x="1215" y="2122"/>
                  </a:lnTo>
                  <a:lnTo>
                    <a:pt x="1234" y="2131"/>
                  </a:lnTo>
                  <a:lnTo>
                    <a:pt x="1244" y="2134"/>
                  </a:lnTo>
                  <a:lnTo>
                    <a:pt x="1256" y="2136"/>
                  </a:lnTo>
                  <a:lnTo>
                    <a:pt x="1270" y="2136"/>
                  </a:lnTo>
                  <a:lnTo>
                    <a:pt x="1282" y="2136"/>
                  </a:lnTo>
                  <a:lnTo>
                    <a:pt x="1304" y="2139"/>
                  </a:lnTo>
                  <a:lnTo>
                    <a:pt x="1324" y="2144"/>
                  </a:lnTo>
                  <a:lnTo>
                    <a:pt x="1345" y="2149"/>
                  </a:lnTo>
                  <a:lnTo>
                    <a:pt x="1363" y="2149"/>
                  </a:lnTo>
                  <a:lnTo>
                    <a:pt x="1358" y="2141"/>
                  </a:lnTo>
                  <a:lnTo>
                    <a:pt x="1351" y="2132"/>
                  </a:lnTo>
                  <a:lnTo>
                    <a:pt x="1355" y="2136"/>
                  </a:lnTo>
                  <a:lnTo>
                    <a:pt x="1413" y="2136"/>
                  </a:lnTo>
                  <a:lnTo>
                    <a:pt x="1423" y="2132"/>
                  </a:lnTo>
                  <a:lnTo>
                    <a:pt x="1432" y="2125"/>
                  </a:lnTo>
                  <a:lnTo>
                    <a:pt x="1447" y="2112"/>
                  </a:lnTo>
                  <a:lnTo>
                    <a:pt x="1462" y="2098"/>
                  </a:lnTo>
                  <a:lnTo>
                    <a:pt x="1471" y="2093"/>
                  </a:lnTo>
                  <a:lnTo>
                    <a:pt x="1481" y="2088"/>
                  </a:lnTo>
                  <a:lnTo>
                    <a:pt x="1496" y="2090"/>
                  </a:lnTo>
                  <a:lnTo>
                    <a:pt x="1510" y="2093"/>
                  </a:lnTo>
                  <a:lnTo>
                    <a:pt x="1524" y="2096"/>
                  </a:lnTo>
                  <a:lnTo>
                    <a:pt x="1536" y="2102"/>
                  </a:lnTo>
                  <a:lnTo>
                    <a:pt x="1539" y="2102"/>
                  </a:lnTo>
                  <a:lnTo>
                    <a:pt x="1541" y="2100"/>
                  </a:lnTo>
                  <a:lnTo>
                    <a:pt x="1542" y="2095"/>
                  </a:lnTo>
                  <a:lnTo>
                    <a:pt x="1556" y="2095"/>
                  </a:lnTo>
                  <a:lnTo>
                    <a:pt x="1558" y="2090"/>
                  </a:lnTo>
                  <a:lnTo>
                    <a:pt x="1559" y="2088"/>
                  </a:lnTo>
                  <a:lnTo>
                    <a:pt x="1563" y="2088"/>
                  </a:lnTo>
                  <a:lnTo>
                    <a:pt x="1571" y="2088"/>
                  </a:lnTo>
                  <a:lnTo>
                    <a:pt x="1578" y="2086"/>
                  </a:lnTo>
                  <a:lnTo>
                    <a:pt x="1583" y="2083"/>
                  </a:lnTo>
                  <a:lnTo>
                    <a:pt x="1590" y="2081"/>
                  </a:lnTo>
                  <a:lnTo>
                    <a:pt x="1611" y="2079"/>
                  </a:lnTo>
                  <a:lnTo>
                    <a:pt x="1633" y="2081"/>
                  </a:lnTo>
                  <a:lnTo>
                    <a:pt x="1657" y="2081"/>
                  </a:lnTo>
                  <a:lnTo>
                    <a:pt x="1679" y="2081"/>
                  </a:lnTo>
                  <a:lnTo>
                    <a:pt x="1688" y="2083"/>
                  </a:lnTo>
                  <a:lnTo>
                    <a:pt x="1710" y="2090"/>
                  </a:lnTo>
                  <a:lnTo>
                    <a:pt x="1740" y="2102"/>
                  </a:lnTo>
                  <a:lnTo>
                    <a:pt x="1754" y="2095"/>
                  </a:lnTo>
                  <a:lnTo>
                    <a:pt x="1768" y="2088"/>
                  </a:lnTo>
                  <a:lnTo>
                    <a:pt x="1776" y="2088"/>
                  </a:lnTo>
                  <a:lnTo>
                    <a:pt x="1781" y="2088"/>
                  </a:lnTo>
                  <a:lnTo>
                    <a:pt x="1781" y="2085"/>
                  </a:lnTo>
                  <a:lnTo>
                    <a:pt x="1781" y="2081"/>
                  </a:lnTo>
                  <a:lnTo>
                    <a:pt x="1787" y="2081"/>
                  </a:lnTo>
                  <a:lnTo>
                    <a:pt x="1792" y="2081"/>
                  </a:lnTo>
                  <a:lnTo>
                    <a:pt x="1795" y="2081"/>
                  </a:lnTo>
                  <a:lnTo>
                    <a:pt x="1797" y="2079"/>
                  </a:lnTo>
                  <a:lnTo>
                    <a:pt x="1798" y="2074"/>
                  </a:lnTo>
                  <a:lnTo>
                    <a:pt x="1800" y="2069"/>
                  </a:lnTo>
                  <a:lnTo>
                    <a:pt x="1802" y="2067"/>
                  </a:lnTo>
                  <a:lnTo>
                    <a:pt x="1810" y="2066"/>
                  </a:lnTo>
                  <a:lnTo>
                    <a:pt x="1821" y="2066"/>
                  </a:lnTo>
                  <a:lnTo>
                    <a:pt x="1826" y="2064"/>
                  </a:lnTo>
                  <a:lnTo>
                    <a:pt x="1829" y="2062"/>
                  </a:lnTo>
                  <a:lnTo>
                    <a:pt x="1834" y="2059"/>
                  </a:lnTo>
                  <a:lnTo>
                    <a:pt x="1836" y="2054"/>
                  </a:lnTo>
                  <a:lnTo>
                    <a:pt x="1843" y="2050"/>
                  </a:lnTo>
                  <a:lnTo>
                    <a:pt x="1850" y="2047"/>
                  </a:lnTo>
                  <a:lnTo>
                    <a:pt x="1853" y="2047"/>
                  </a:lnTo>
                  <a:lnTo>
                    <a:pt x="1856" y="2047"/>
                  </a:lnTo>
                  <a:lnTo>
                    <a:pt x="1856" y="2044"/>
                  </a:lnTo>
                  <a:lnTo>
                    <a:pt x="1856" y="2040"/>
                  </a:lnTo>
                  <a:lnTo>
                    <a:pt x="1865" y="2035"/>
                  </a:lnTo>
                  <a:lnTo>
                    <a:pt x="1870" y="2033"/>
                  </a:lnTo>
                  <a:lnTo>
                    <a:pt x="1877" y="2033"/>
                  </a:lnTo>
                  <a:lnTo>
                    <a:pt x="1877" y="2025"/>
                  </a:lnTo>
                  <a:lnTo>
                    <a:pt x="1879" y="2018"/>
                  </a:lnTo>
                  <a:lnTo>
                    <a:pt x="1882" y="2015"/>
                  </a:lnTo>
                  <a:lnTo>
                    <a:pt x="1891" y="2013"/>
                  </a:lnTo>
                  <a:lnTo>
                    <a:pt x="1891" y="2003"/>
                  </a:lnTo>
                  <a:lnTo>
                    <a:pt x="1892" y="1994"/>
                  </a:lnTo>
                  <a:lnTo>
                    <a:pt x="1896" y="1987"/>
                  </a:lnTo>
                  <a:lnTo>
                    <a:pt x="1899" y="1981"/>
                  </a:lnTo>
                  <a:lnTo>
                    <a:pt x="1908" y="1969"/>
                  </a:lnTo>
                  <a:lnTo>
                    <a:pt x="1909" y="1960"/>
                  </a:lnTo>
                  <a:lnTo>
                    <a:pt x="1911" y="1952"/>
                  </a:lnTo>
                  <a:lnTo>
                    <a:pt x="1916" y="1950"/>
                  </a:lnTo>
                  <a:lnTo>
                    <a:pt x="1919" y="1946"/>
                  </a:lnTo>
                  <a:lnTo>
                    <a:pt x="1925" y="1938"/>
                  </a:lnTo>
                  <a:lnTo>
                    <a:pt x="1928" y="1938"/>
                  </a:lnTo>
                  <a:lnTo>
                    <a:pt x="1931" y="1938"/>
                  </a:lnTo>
                  <a:lnTo>
                    <a:pt x="1931" y="1934"/>
                  </a:lnTo>
                  <a:lnTo>
                    <a:pt x="1931" y="1931"/>
                  </a:lnTo>
                  <a:lnTo>
                    <a:pt x="1935" y="1931"/>
                  </a:lnTo>
                  <a:lnTo>
                    <a:pt x="1938" y="1931"/>
                  </a:lnTo>
                  <a:lnTo>
                    <a:pt x="1938" y="1928"/>
                  </a:lnTo>
                  <a:lnTo>
                    <a:pt x="1938" y="1924"/>
                  </a:lnTo>
                  <a:lnTo>
                    <a:pt x="1945" y="1921"/>
                  </a:lnTo>
                  <a:lnTo>
                    <a:pt x="1954" y="1917"/>
                  </a:lnTo>
                  <a:lnTo>
                    <a:pt x="1962" y="1912"/>
                  </a:lnTo>
                  <a:lnTo>
                    <a:pt x="1964" y="1909"/>
                  </a:lnTo>
                  <a:lnTo>
                    <a:pt x="1966" y="1904"/>
                  </a:lnTo>
                  <a:lnTo>
                    <a:pt x="1995" y="1887"/>
                  </a:lnTo>
                  <a:lnTo>
                    <a:pt x="2008" y="1878"/>
                  </a:lnTo>
                  <a:lnTo>
                    <a:pt x="2025" y="1871"/>
                  </a:lnTo>
                  <a:lnTo>
                    <a:pt x="2025" y="1873"/>
                  </a:lnTo>
                  <a:lnTo>
                    <a:pt x="2018" y="1880"/>
                  </a:lnTo>
                  <a:lnTo>
                    <a:pt x="2015" y="1883"/>
                  </a:lnTo>
                  <a:lnTo>
                    <a:pt x="2015" y="1887"/>
                  </a:lnTo>
                  <a:lnTo>
                    <a:pt x="2015" y="1890"/>
                  </a:lnTo>
                  <a:lnTo>
                    <a:pt x="2037" y="1878"/>
                  </a:lnTo>
                  <a:lnTo>
                    <a:pt x="2051" y="1873"/>
                  </a:lnTo>
                  <a:lnTo>
                    <a:pt x="2068" y="1870"/>
                  </a:lnTo>
                  <a:lnTo>
                    <a:pt x="2073" y="1868"/>
                  </a:lnTo>
                  <a:lnTo>
                    <a:pt x="2078" y="1866"/>
                  </a:lnTo>
                  <a:lnTo>
                    <a:pt x="2107" y="1851"/>
                  </a:lnTo>
                  <a:lnTo>
                    <a:pt x="2138" y="1835"/>
                  </a:lnTo>
                  <a:lnTo>
                    <a:pt x="2170" y="1818"/>
                  </a:lnTo>
                  <a:lnTo>
                    <a:pt x="2204" y="1805"/>
                  </a:lnTo>
                  <a:lnTo>
                    <a:pt x="2215" y="1800"/>
                  </a:lnTo>
                  <a:lnTo>
                    <a:pt x="2225" y="1794"/>
                  </a:lnTo>
                  <a:lnTo>
                    <a:pt x="2233" y="1794"/>
                  </a:lnTo>
                  <a:lnTo>
                    <a:pt x="2239" y="1791"/>
                  </a:lnTo>
                  <a:lnTo>
                    <a:pt x="2244" y="1789"/>
                  </a:lnTo>
                  <a:lnTo>
                    <a:pt x="2252" y="1788"/>
                  </a:lnTo>
                  <a:lnTo>
                    <a:pt x="2300" y="1788"/>
                  </a:lnTo>
                  <a:lnTo>
                    <a:pt x="2300" y="1791"/>
                  </a:lnTo>
                  <a:lnTo>
                    <a:pt x="2302" y="1793"/>
                  </a:lnTo>
                  <a:lnTo>
                    <a:pt x="2307" y="1794"/>
                  </a:lnTo>
                  <a:lnTo>
                    <a:pt x="2314" y="1794"/>
                  </a:lnTo>
                  <a:lnTo>
                    <a:pt x="2320" y="1794"/>
                  </a:lnTo>
                  <a:lnTo>
                    <a:pt x="2343" y="1800"/>
                  </a:lnTo>
                  <a:lnTo>
                    <a:pt x="2355" y="1801"/>
                  </a:lnTo>
                  <a:lnTo>
                    <a:pt x="2368" y="1801"/>
                  </a:lnTo>
                  <a:lnTo>
                    <a:pt x="2390" y="1796"/>
                  </a:lnTo>
                  <a:lnTo>
                    <a:pt x="2402" y="1794"/>
                  </a:lnTo>
                  <a:lnTo>
                    <a:pt x="2416" y="1794"/>
                  </a:lnTo>
                  <a:lnTo>
                    <a:pt x="2424" y="1796"/>
                  </a:lnTo>
                  <a:lnTo>
                    <a:pt x="2431" y="1800"/>
                  </a:lnTo>
                  <a:lnTo>
                    <a:pt x="2443" y="1808"/>
                  </a:lnTo>
                  <a:lnTo>
                    <a:pt x="2452" y="1808"/>
                  </a:lnTo>
                  <a:lnTo>
                    <a:pt x="2459" y="1810"/>
                  </a:lnTo>
                  <a:lnTo>
                    <a:pt x="2465" y="1812"/>
                  </a:lnTo>
                  <a:lnTo>
                    <a:pt x="2470" y="1815"/>
                  </a:lnTo>
                  <a:lnTo>
                    <a:pt x="2472" y="1810"/>
                  </a:lnTo>
                  <a:lnTo>
                    <a:pt x="2477" y="1808"/>
                  </a:lnTo>
                  <a:lnTo>
                    <a:pt x="2484" y="1808"/>
                  </a:lnTo>
                  <a:lnTo>
                    <a:pt x="2491" y="1808"/>
                  </a:lnTo>
                  <a:lnTo>
                    <a:pt x="2525" y="1808"/>
                  </a:lnTo>
                  <a:lnTo>
                    <a:pt x="2552" y="1863"/>
                  </a:lnTo>
                  <a:lnTo>
                    <a:pt x="2561" y="1865"/>
                  </a:lnTo>
                  <a:lnTo>
                    <a:pt x="2564" y="1866"/>
                  </a:lnTo>
                  <a:lnTo>
                    <a:pt x="2566" y="1870"/>
                  </a:lnTo>
                  <a:lnTo>
                    <a:pt x="2574" y="1871"/>
                  </a:lnTo>
                  <a:lnTo>
                    <a:pt x="2578" y="1873"/>
                  </a:lnTo>
                  <a:lnTo>
                    <a:pt x="2580" y="1876"/>
                  </a:lnTo>
                  <a:lnTo>
                    <a:pt x="2597" y="1876"/>
                  </a:lnTo>
                  <a:lnTo>
                    <a:pt x="2614" y="1876"/>
                  </a:lnTo>
                  <a:lnTo>
                    <a:pt x="2627" y="1873"/>
                  </a:lnTo>
                  <a:lnTo>
                    <a:pt x="2641" y="1870"/>
                  </a:lnTo>
                  <a:lnTo>
                    <a:pt x="2667" y="1870"/>
                  </a:lnTo>
                  <a:lnTo>
                    <a:pt x="2692" y="1870"/>
                  </a:lnTo>
                  <a:lnTo>
                    <a:pt x="2718" y="1868"/>
                  </a:lnTo>
                  <a:lnTo>
                    <a:pt x="2737" y="1870"/>
                  </a:lnTo>
                  <a:lnTo>
                    <a:pt x="2740" y="1871"/>
                  </a:lnTo>
                  <a:lnTo>
                    <a:pt x="2744" y="1873"/>
                  </a:lnTo>
                  <a:lnTo>
                    <a:pt x="2747" y="1875"/>
                  </a:lnTo>
                  <a:lnTo>
                    <a:pt x="2750" y="1876"/>
                  </a:lnTo>
                  <a:lnTo>
                    <a:pt x="2750" y="1870"/>
                  </a:lnTo>
                  <a:lnTo>
                    <a:pt x="2754" y="1870"/>
                  </a:lnTo>
                  <a:lnTo>
                    <a:pt x="2757" y="1870"/>
                  </a:lnTo>
                  <a:lnTo>
                    <a:pt x="2757" y="1863"/>
                  </a:lnTo>
                  <a:lnTo>
                    <a:pt x="2757" y="1856"/>
                  </a:lnTo>
                  <a:lnTo>
                    <a:pt x="2757" y="1849"/>
                  </a:lnTo>
                  <a:lnTo>
                    <a:pt x="2761" y="1839"/>
                  </a:lnTo>
                  <a:lnTo>
                    <a:pt x="2766" y="1832"/>
                  </a:lnTo>
                  <a:lnTo>
                    <a:pt x="2771" y="1822"/>
                  </a:lnTo>
                  <a:lnTo>
                    <a:pt x="2773" y="1815"/>
                  </a:lnTo>
                  <a:lnTo>
                    <a:pt x="2771" y="1810"/>
                  </a:lnTo>
                  <a:lnTo>
                    <a:pt x="2769" y="1803"/>
                  </a:lnTo>
                  <a:lnTo>
                    <a:pt x="2764" y="1798"/>
                  </a:lnTo>
                  <a:lnTo>
                    <a:pt x="2764" y="1793"/>
                  </a:lnTo>
                  <a:lnTo>
                    <a:pt x="2764" y="1788"/>
                  </a:lnTo>
                  <a:lnTo>
                    <a:pt x="2762" y="1781"/>
                  </a:lnTo>
                  <a:lnTo>
                    <a:pt x="2762" y="1776"/>
                  </a:lnTo>
                  <a:lnTo>
                    <a:pt x="2766" y="1771"/>
                  </a:lnTo>
                  <a:lnTo>
                    <a:pt x="2767" y="1767"/>
                  </a:lnTo>
                  <a:lnTo>
                    <a:pt x="2773" y="1762"/>
                  </a:lnTo>
                  <a:lnTo>
                    <a:pt x="2776" y="1759"/>
                  </a:lnTo>
                  <a:lnTo>
                    <a:pt x="2778" y="1753"/>
                  </a:lnTo>
                  <a:lnTo>
                    <a:pt x="2776" y="1750"/>
                  </a:lnTo>
                  <a:lnTo>
                    <a:pt x="2774" y="1747"/>
                  </a:lnTo>
                  <a:lnTo>
                    <a:pt x="2769" y="1742"/>
                  </a:lnTo>
                  <a:lnTo>
                    <a:pt x="2766" y="1740"/>
                  </a:lnTo>
                  <a:lnTo>
                    <a:pt x="2764" y="1736"/>
                  </a:lnTo>
                  <a:lnTo>
                    <a:pt x="2762" y="1733"/>
                  </a:lnTo>
                  <a:lnTo>
                    <a:pt x="2764" y="1726"/>
                  </a:lnTo>
                  <a:lnTo>
                    <a:pt x="2761" y="1724"/>
                  </a:lnTo>
                  <a:lnTo>
                    <a:pt x="2759" y="1723"/>
                  </a:lnTo>
                  <a:lnTo>
                    <a:pt x="2757" y="1716"/>
                  </a:lnTo>
                  <a:lnTo>
                    <a:pt x="2755" y="1709"/>
                  </a:lnTo>
                  <a:lnTo>
                    <a:pt x="2754" y="1707"/>
                  </a:lnTo>
                  <a:lnTo>
                    <a:pt x="2750" y="1706"/>
                  </a:lnTo>
                  <a:lnTo>
                    <a:pt x="2750" y="1658"/>
                  </a:lnTo>
                  <a:lnTo>
                    <a:pt x="2749" y="1656"/>
                  </a:lnTo>
                  <a:lnTo>
                    <a:pt x="2747" y="1655"/>
                  </a:lnTo>
                  <a:lnTo>
                    <a:pt x="2744" y="1651"/>
                  </a:lnTo>
                  <a:lnTo>
                    <a:pt x="2738" y="1649"/>
                  </a:lnTo>
                  <a:lnTo>
                    <a:pt x="2737" y="1648"/>
                  </a:lnTo>
                  <a:lnTo>
                    <a:pt x="2737" y="1644"/>
                  </a:lnTo>
                  <a:lnTo>
                    <a:pt x="2737" y="1641"/>
                  </a:lnTo>
                  <a:lnTo>
                    <a:pt x="2737" y="1638"/>
                  </a:lnTo>
                  <a:lnTo>
                    <a:pt x="2737" y="1634"/>
                  </a:lnTo>
                  <a:lnTo>
                    <a:pt x="2737" y="1631"/>
                  </a:lnTo>
                  <a:lnTo>
                    <a:pt x="2733" y="1629"/>
                  </a:lnTo>
                  <a:lnTo>
                    <a:pt x="2728" y="1629"/>
                  </a:lnTo>
                  <a:lnTo>
                    <a:pt x="2723" y="1629"/>
                  </a:lnTo>
                  <a:lnTo>
                    <a:pt x="2723" y="1627"/>
                  </a:lnTo>
                  <a:lnTo>
                    <a:pt x="2723" y="1624"/>
                  </a:lnTo>
                  <a:lnTo>
                    <a:pt x="2725" y="1619"/>
                  </a:lnTo>
                  <a:lnTo>
                    <a:pt x="2726" y="1617"/>
                  </a:lnTo>
                  <a:lnTo>
                    <a:pt x="2730" y="1617"/>
                  </a:lnTo>
                  <a:lnTo>
                    <a:pt x="2750" y="1576"/>
                  </a:lnTo>
                  <a:lnTo>
                    <a:pt x="2752" y="1564"/>
                  </a:lnTo>
                  <a:lnTo>
                    <a:pt x="2755" y="1556"/>
                  </a:lnTo>
                  <a:lnTo>
                    <a:pt x="2762" y="1547"/>
                  </a:lnTo>
                  <a:lnTo>
                    <a:pt x="2766" y="1544"/>
                  </a:lnTo>
                  <a:lnTo>
                    <a:pt x="2771" y="1542"/>
                  </a:lnTo>
                  <a:lnTo>
                    <a:pt x="2774" y="1520"/>
                  </a:lnTo>
                  <a:lnTo>
                    <a:pt x="2779" y="1499"/>
                  </a:lnTo>
                  <a:lnTo>
                    <a:pt x="2786" y="1481"/>
                  </a:lnTo>
                  <a:lnTo>
                    <a:pt x="2791" y="1460"/>
                  </a:lnTo>
                  <a:lnTo>
                    <a:pt x="2793" y="1455"/>
                  </a:lnTo>
                  <a:lnTo>
                    <a:pt x="2795" y="1453"/>
                  </a:lnTo>
                  <a:lnTo>
                    <a:pt x="2798" y="1453"/>
                  </a:lnTo>
                  <a:lnTo>
                    <a:pt x="2798" y="1445"/>
                  </a:lnTo>
                  <a:lnTo>
                    <a:pt x="2800" y="1438"/>
                  </a:lnTo>
                  <a:lnTo>
                    <a:pt x="2803" y="1433"/>
                  </a:lnTo>
                  <a:lnTo>
                    <a:pt x="2805" y="1426"/>
                  </a:lnTo>
                  <a:lnTo>
                    <a:pt x="2807" y="1421"/>
                  </a:lnTo>
                  <a:lnTo>
                    <a:pt x="2808" y="1419"/>
                  </a:lnTo>
                  <a:lnTo>
                    <a:pt x="2812" y="1419"/>
                  </a:lnTo>
                  <a:lnTo>
                    <a:pt x="2815" y="1414"/>
                  </a:lnTo>
                  <a:lnTo>
                    <a:pt x="2819" y="1409"/>
                  </a:lnTo>
                  <a:lnTo>
                    <a:pt x="2822" y="1406"/>
                  </a:lnTo>
                  <a:lnTo>
                    <a:pt x="2825" y="1399"/>
                  </a:lnTo>
                  <a:lnTo>
                    <a:pt x="2827" y="1394"/>
                  </a:lnTo>
                  <a:lnTo>
                    <a:pt x="2829" y="1392"/>
                  </a:lnTo>
                  <a:lnTo>
                    <a:pt x="2832" y="1392"/>
                  </a:lnTo>
                  <a:lnTo>
                    <a:pt x="2832" y="1385"/>
                  </a:lnTo>
                  <a:lnTo>
                    <a:pt x="2842" y="1383"/>
                  </a:lnTo>
                  <a:lnTo>
                    <a:pt x="2851" y="1380"/>
                  </a:lnTo>
                  <a:lnTo>
                    <a:pt x="2858" y="1375"/>
                  </a:lnTo>
                  <a:lnTo>
                    <a:pt x="2866" y="1372"/>
                  </a:lnTo>
                  <a:lnTo>
                    <a:pt x="2873" y="1372"/>
                  </a:lnTo>
                  <a:lnTo>
                    <a:pt x="2878" y="1372"/>
                  </a:lnTo>
                  <a:lnTo>
                    <a:pt x="2880" y="1372"/>
                  </a:lnTo>
                  <a:lnTo>
                    <a:pt x="2880" y="1365"/>
                  </a:lnTo>
                  <a:lnTo>
                    <a:pt x="2885" y="1365"/>
                  </a:lnTo>
                  <a:lnTo>
                    <a:pt x="2890" y="1365"/>
                  </a:lnTo>
                  <a:lnTo>
                    <a:pt x="2895" y="1365"/>
                  </a:lnTo>
                  <a:lnTo>
                    <a:pt x="2900" y="1365"/>
                  </a:lnTo>
                  <a:lnTo>
                    <a:pt x="2902" y="1361"/>
                  </a:lnTo>
                  <a:lnTo>
                    <a:pt x="2906" y="1360"/>
                  </a:lnTo>
                  <a:lnTo>
                    <a:pt x="2914" y="1358"/>
                  </a:lnTo>
                  <a:lnTo>
                    <a:pt x="2917" y="1356"/>
                  </a:lnTo>
                  <a:lnTo>
                    <a:pt x="2921" y="1354"/>
                  </a:lnTo>
                  <a:lnTo>
                    <a:pt x="2923" y="1353"/>
                  </a:lnTo>
                  <a:lnTo>
                    <a:pt x="2928" y="1351"/>
                  </a:lnTo>
                  <a:lnTo>
                    <a:pt x="2941" y="1344"/>
                  </a:lnTo>
                  <a:lnTo>
                    <a:pt x="2955" y="1337"/>
                  </a:lnTo>
                  <a:lnTo>
                    <a:pt x="2955" y="1320"/>
                  </a:lnTo>
                  <a:lnTo>
                    <a:pt x="2953" y="1313"/>
                  </a:lnTo>
                  <a:lnTo>
                    <a:pt x="2952" y="1312"/>
                  </a:lnTo>
                  <a:lnTo>
                    <a:pt x="2948" y="1310"/>
                  </a:lnTo>
                  <a:lnTo>
                    <a:pt x="2950" y="1307"/>
                  </a:lnTo>
                  <a:lnTo>
                    <a:pt x="2952" y="1305"/>
                  </a:lnTo>
                  <a:lnTo>
                    <a:pt x="2958" y="1303"/>
                  </a:lnTo>
                  <a:lnTo>
                    <a:pt x="2965" y="1302"/>
                  </a:lnTo>
                  <a:lnTo>
                    <a:pt x="2967" y="1300"/>
                  </a:lnTo>
                  <a:lnTo>
                    <a:pt x="2969" y="1296"/>
                  </a:lnTo>
                  <a:lnTo>
                    <a:pt x="2965" y="1296"/>
                  </a:lnTo>
                  <a:lnTo>
                    <a:pt x="2970" y="1291"/>
                  </a:lnTo>
                  <a:lnTo>
                    <a:pt x="2972" y="1288"/>
                  </a:lnTo>
                  <a:lnTo>
                    <a:pt x="2972" y="1284"/>
                  </a:lnTo>
                  <a:lnTo>
                    <a:pt x="2975" y="1274"/>
                  </a:lnTo>
                  <a:lnTo>
                    <a:pt x="2977" y="1271"/>
                  </a:lnTo>
                  <a:lnTo>
                    <a:pt x="2982" y="1269"/>
                  </a:lnTo>
                  <a:lnTo>
                    <a:pt x="2979" y="1255"/>
                  </a:lnTo>
                  <a:lnTo>
                    <a:pt x="2975" y="1242"/>
                  </a:lnTo>
                  <a:lnTo>
                    <a:pt x="2975" y="1225"/>
                  </a:lnTo>
                  <a:lnTo>
                    <a:pt x="2975" y="1208"/>
                  </a:lnTo>
                  <a:close/>
                  <a:moveTo>
                    <a:pt x="981" y="2018"/>
                  </a:moveTo>
                  <a:lnTo>
                    <a:pt x="980" y="2018"/>
                  </a:lnTo>
                  <a:lnTo>
                    <a:pt x="981" y="2018"/>
                  </a:lnTo>
                  <a:close/>
                  <a:moveTo>
                    <a:pt x="2006" y="1760"/>
                  </a:moveTo>
                  <a:lnTo>
                    <a:pt x="2005" y="1760"/>
                  </a:lnTo>
                  <a:lnTo>
                    <a:pt x="2006" y="1760"/>
                  </a:lnTo>
                  <a:close/>
                  <a:moveTo>
                    <a:pt x="2791" y="1426"/>
                  </a:moveTo>
                  <a:lnTo>
                    <a:pt x="2790" y="1430"/>
                  </a:lnTo>
                  <a:lnTo>
                    <a:pt x="2788" y="1433"/>
                  </a:lnTo>
                  <a:lnTo>
                    <a:pt x="2784" y="1436"/>
                  </a:lnTo>
                  <a:lnTo>
                    <a:pt x="2784" y="1440"/>
                  </a:lnTo>
                  <a:lnTo>
                    <a:pt x="2784" y="1447"/>
                  </a:lnTo>
                  <a:lnTo>
                    <a:pt x="2784" y="1452"/>
                  </a:lnTo>
                  <a:lnTo>
                    <a:pt x="2781" y="1455"/>
                  </a:lnTo>
                  <a:lnTo>
                    <a:pt x="2778" y="1457"/>
                  </a:lnTo>
                  <a:lnTo>
                    <a:pt x="2774" y="1460"/>
                  </a:lnTo>
                  <a:lnTo>
                    <a:pt x="2771" y="1462"/>
                  </a:lnTo>
                  <a:lnTo>
                    <a:pt x="2771" y="1467"/>
                  </a:lnTo>
                  <a:lnTo>
                    <a:pt x="2771" y="1474"/>
                  </a:lnTo>
                  <a:lnTo>
                    <a:pt x="2769" y="1479"/>
                  </a:lnTo>
                  <a:lnTo>
                    <a:pt x="2767" y="1481"/>
                  </a:lnTo>
                  <a:lnTo>
                    <a:pt x="2764" y="1481"/>
                  </a:lnTo>
                  <a:lnTo>
                    <a:pt x="2762" y="1486"/>
                  </a:lnTo>
                  <a:lnTo>
                    <a:pt x="2761" y="1487"/>
                  </a:lnTo>
                  <a:lnTo>
                    <a:pt x="2759" y="1491"/>
                  </a:lnTo>
                  <a:lnTo>
                    <a:pt x="2757" y="1494"/>
                  </a:lnTo>
                  <a:lnTo>
                    <a:pt x="2755" y="1498"/>
                  </a:lnTo>
                  <a:lnTo>
                    <a:pt x="2752" y="1499"/>
                  </a:lnTo>
                  <a:lnTo>
                    <a:pt x="2749" y="1501"/>
                  </a:lnTo>
                  <a:lnTo>
                    <a:pt x="2744" y="1501"/>
                  </a:lnTo>
                  <a:lnTo>
                    <a:pt x="2744" y="1494"/>
                  </a:lnTo>
                  <a:lnTo>
                    <a:pt x="2740" y="1493"/>
                  </a:lnTo>
                  <a:lnTo>
                    <a:pt x="2738" y="1489"/>
                  </a:lnTo>
                  <a:lnTo>
                    <a:pt x="2740" y="1486"/>
                  </a:lnTo>
                  <a:lnTo>
                    <a:pt x="2744" y="1481"/>
                  </a:lnTo>
                  <a:lnTo>
                    <a:pt x="2744" y="1474"/>
                  </a:lnTo>
                  <a:lnTo>
                    <a:pt x="2738" y="1465"/>
                  </a:lnTo>
                  <a:lnTo>
                    <a:pt x="2737" y="1460"/>
                  </a:lnTo>
                  <a:lnTo>
                    <a:pt x="2737" y="1453"/>
                  </a:lnTo>
                  <a:lnTo>
                    <a:pt x="2737" y="1447"/>
                  </a:lnTo>
                  <a:lnTo>
                    <a:pt x="2730" y="1447"/>
                  </a:lnTo>
                  <a:lnTo>
                    <a:pt x="2730" y="1440"/>
                  </a:lnTo>
                  <a:lnTo>
                    <a:pt x="2733" y="1433"/>
                  </a:lnTo>
                  <a:lnTo>
                    <a:pt x="2738" y="1430"/>
                  </a:lnTo>
                  <a:lnTo>
                    <a:pt x="2744" y="1426"/>
                  </a:lnTo>
                  <a:lnTo>
                    <a:pt x="2747" y="1419"/>
                  </a:lnTo>
                  <a:lnTo>
                    <a:pt x="2752" y="1414"/>
                  </a:lnTo>
                  <a:lnTo>
                    <a:pt x="2761" y="1412"/>
                  </a:lnTo>
                  <a:lnTo>
                    <a:pt x="2771" y="1412"/>
                  </a:lnTo>
                  <a:lnTo>
                    <a:pt x="2771" y="1409"/>
                  </a:lnTo>
                  <a:lnTo>
                    <a:pt x="2783" y="1414"/>
                  </a:lnTo>
                  <a:lnTo>
                    <a:pt x="2784" y="1419"/>
                  </a:lnTo>
                  <a:lnTo>
                    <a:pt x="2790" y="1421"/>
                  </a:lnTo>
                  <a:lnTo>
                    <a:pt x="2791" y="1423"/>
                  </a:lnTo>
                  <a:lnTo>
                    <a:pt x="2791" y="142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2" name="Freeform 18">
              <a:extLst>
                <a:ext uri="{FF2B5EF4-FFF2-40B4-BE49-F238E27FC236}">
                  <a16:creationId xmlns:a16="http://schemas.microsoft.com/office/drawing/2014/main" id="{DC3712B1-0A0D-4343-AEE8-9A857AEEB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5854" y="5015247"/>
              <a:ext cx="511175" cy="825500"/>
            </a:xfrm>
            <a:custGeom>
              <a:avLst/>
              <a:gdLst>
                <a:gd name="T0" fmla="*/ 1327 w 1420"/>
                <a:gd name="T1" fmla="*/ 309 h 2295"/>
                <a:gd name="T2" fmla="*/ 1327 w 1420"/>
                <a:gd name="T3" fmla="*/ 215 h 2295"/>
                <a:gd name="T4" fmla="*/ 1221 w 1420"/>
                <a:gd name="T5" fmla="*/ 207 h 2295"/>
                <a:gd name="T6" fmla="*/ 1080 w 1420"/>
                <a:gd name="T7" fmla="*/ 208 h 2295"/>
                <a:gd name="T8" fmla="*/ 930 w 1420"/>
                <a:gd name="T9" fmla="*/ 159 h 2295"/>
                <a:gd name="T10" fmla="*/ 851 w 1420"/>
                <a:gd name="T11" fmla="*/ 96 h 2295"/>
                <a:gd name="T12" fmla="*/ 802 w 1420"/>
                <a:gd name="T13" fmla="*/ 3 h 2295"/>
                <a:gd name="T14" fmla="*/ 717 w 1420"/>
                <a:gd name="T15" fmla="*/ 15 h 2295"/>
                <a:gd name="T16" fmla="*/ 614 w 1420"/>
                <a:gd name="T17" fmla="*/ 50 h 2295"/>
                <a:gd name="T18" fmla="*/ 566 w 1420"/>
                <a:gd name="T19" fmla="*/ 147 h 2295"/>
                <a:gd name="T20" fmla="*/ 560 w 1420"/>
                <a:gd name="T21" fmla="*/ 242 h 2295"/>
                <a:gd name="T22" fmla="*/ 566 w 1420"/>
                <a:gd name="T23" fmla="*/ 411 h 2295"/>
                <a:gd name="T24" fmla="*/ 522 w 1420"/>
                <a:gd name="T25" fmla="*/ 580 h 2295"/>
                <a:gd name="T26" fmla="*/ 491 w 1420"/>
                <a:gd name="T27" fmla="*/ 618 h 2295"/>
                <a:gd name="T28" fmla="*/ 512 w 1420"/>
                <a:gd name="T29" fmla="*/ 623 h 2295"/>
                <a:gd name="T30" fmla="*/ 454 w 1420"/>
                <a:gd name="T31" fmla="*/ 684 h 2295"/>
                <a:gd name="T32" fmla="*/ 403 w 1420"/>
                <a:gd name="T33" fmla="*/ 763 h 2295"/>
                <a:gd name="T34" fmla="*/ 382 w 1420"/>
                <a:gd name="T35" fmla="*/ 841 h 2295"/>
                <a:gd name="T36" fmla="*/ 336 w 1420"/>
                <a:gd name="T37" fmla="*/ 925 h 2295"/>
                <a:gd name="T38" fmla="*/ 276 w 1420"/>
                <a:gd name="T39" fmla="*/ 1001 h 2295"/>
                <a:gd name="T40" fmla="*/ 203 w 1420"/>
                <a:gd name="T41" fmla="*/ 1099 h 2295"/>
                <a:gd name="T42" fmla="*/ 113 w 1420"/>
                <a:gd name="T43" fmla="*/ 1162 h 2295"/>
                <a:gd name="T44" fmla="*/ 72 w 1420"/>
                <a:gd name="T45" fmla="*/ 1254 h 2295"/>
                <a:gd name="T46" fmla="*/ 29 w 1420"/>
                <a:gd name="T47" fmla="*/ 1375 h 2295"/>
                <a:gd name="T48" fmla="*/ 56 w 1420"/>
                <a:gd name="T49" fmla="*/ 1464 h 2295"/>
                <a:gd name="T50" fmla="*/ 79 w 1420"/>
                <a:gd name="T51" fmla="*/ 1592 h 2295"/>
                <a:gd name="T52" fmla="*/ 191 w 1420"/>
                <a:gd name="T53" fmla="*/ 1564 h 2295"/>
                <a:gd name="T54" fmla="*/ 239 w 1420"/>
                <a:gd name="T55" fmla="*/ 1571 h 2295"/>
                <a:gd name="T56" fmla="*/ 212 w 1420"/>
                <a:gd name="T57" fmla="*/ 1588 h 2295"/>
                <a:gd name="T58" fmla="*/ 174 w 1420"/>
                <a:gd name="T59" fmla="*/ 1749 h 2295"/>
                <a:gd name="T60" fmla="*/ 145 w 1420"/>
                <a:gd name="T61" fmla="*/ 1829 h 2295"/>
                <a:gd name="T62" fmla="*/ 123 w 1420"/>
                <a:gd name="T63" fmla="*/ 1943 h 2295"/>
                <a:gd name="T64" fmla="*/ 68 w 1420"/>
                <a:gd name="T65" fmla="*/ 2091 h 2295"/>
                <a:gd name="T66" fmla="*/ 0 w 1420"/>
                <a:gd name="T67" fmla="*/ 2192 h 2295"/>
                <a:gd name="T68" fmla="*/ 137 w 1420"/>
                <a:gd name="T69" fmla="*/ 2195 h 2295"/>
                <a:gd name="T70" fmla="*/ 237 w 1420"/>
                <a:gd name="T71" fmla="*/ 2228 h 2295"/>
                <a:gd name="T72" fmla="*/ 351 w 1420"/>
                <a:gd name="T73" fmla="*/ 2284 h 2295"/>
                <a:gd name="T74" fmla="*/ 568 w 1420"/>
                <a:gd name="T75" fmla="*/ 2204 h 2295"/>
                <a:gd name="T76" fmla="*/ 568 w 1420"/>
                <a:gd name="T77" fmla="*/ 2074 h 2295"/>
                <a:gd name="T78" fmla="*/ 674 w 1420"/>
                <a:gd name="T79" fmla="*/ 1972 h 2295"/>
                <a:gd name="T80" fmla="*/ 798 w 1420"/>
                <a:gd name="T81" fmla="*/ 1895 h 2295"/>
                <a:gd name="T82" fmla="*/ 761 w 1420"/>
                <a:gd name="T83" fmla="*/ 1851 h 2295"/>
                <a:gd name="T84" fmla="*/ 735 w 1420"/>
                <a:gd name="T85" fmla="*/ 1761 h 2295"/>
                <a:gd name="T86" fmla="*/ 711 w 1420"/>
                <a:gd name="T87" fmla="*/ 1665 h 2295"/>
                <a:gd name="T88" fmla="*/ 744 w 1420"/>
                <a:gd name="T89" fmla="*/ 1598 h 2295"/>
                <a:gd name="T90" fmla="*/ 839 w 1420"/>
                <a:gd name="T91" fmla="*/ 1558 h 2295"/>
                <a:gd name="T92" fmla="*/ 911 w 1420"/>
                <a:gd name="T93" fmla="*/ 1498 h 2295"/>
                <a:gd name="T94" fmla="*/ 861 w 1420"/>
                <a:gd name="T95" fmla="*/ 1443 h 2295"/>
                <a:gd name="T96" fmla="*/ 827 w 1420"/>
                <a:gd name="T97" fmla="*/ 1358 h 2295"/>
                <a:gd name="T98" fmla="*/ 802 w 1420"/>
                <a:gd name="T99" fmla="*/ 1247 h 2295"/>
                <a:gd name="T100" fmla="*/ 839 w 1420"/>
                <a:gd name="T101" fmla="*/ 1184 h 2295"/>
                <a:gd name="T102" fmla="*/ 962 w 1420"/>
                <a:gd name="T103" fmla="*/ 1148 h 2295"/>
                <a:gd name="T104" fmla="*/ 1022 w 1420"/>
                <a:gd name="T105" fmla="*/ 1053 h 2295"/>
                <a:gd name="T106" fmla="*/ 1030 w 1420"/>
                <a:gd name="T107" fmla="*/ 937 h 2295"/>
                <a:gd name="T108" fmla="*/ 1102 w 1420"/>
                <a:gd name="T109" fmla="*/ 935 h 2295"/>
                <a:gd name="T110" fmla="*/ 1114 w 1420"/>
                <a:gd name="T111" fmla="*/ 836 h 2295"/>
                <a:gd name="T112" fmla="*/ 1138 w 1420"/>
                <a:gd name="T113" fmla="*/ 740 h 2295"/>
                <a:gd name="T114" fmla="*/ 1138 w 1420"/>
                <a:gd name="T115" fmla="*/ 633 h 2295"/>
                <a:gd name="T116" fmla="*/ 1210 w 1420"/>
                <a:gd name="T117" fmla="*/ 580 h 2295"/>
                <a:gd name="T118" fmla="*/ 1308 w 1420"/>
                <a:gd name="T119" fmla="*/ 536 h 2295"/>
                <a:gd name="T120" fmla="*/ 1419 w 1420"/>
                <a:gd name="T121" fmla="*/ 444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0" h="2295">
                  <a:moveTo>
                    <a:pt x="1392" y="377"/>
                  </a:moveTo>
                  <a:lnTo>
                    <a:pt x="1380" y="375"/>
                  </a:lnTo>
                  <a:lnTo>
                    <a:pt x="1370" y="370"/>
                  </a:lnTo>
                  <a:lnTo>
                    <a:pt x="1363" y="365"/>
                  </a:lnTo>
                  <a:lnTo>
                    <a:pt x="1360" y="362"/>
                  </a:lnTo>
                  <a:lnTo>
                    <a:pt x="1358" y="357"/>
                  </a:lnTo>
                  <a:lnTo>
                    <a:pt x="1324" y="357"/>
                  </a:lnTo>
                  <a:lnTo>
                    <a:pt x="1324" y="352"/>
                  </a:lnTo>
                  <a:lnTo>
                    <a:pt x="1324" y="346"/>
                  </a:lnTo>
                  <a:lnTo>
                    <a:pt x="1319" y="341"/>
                  </a:lnTo>
                  <a:lnTo>
                    <a:pt x="1317" y="338"/>
                  </a:lnTo>
                  <a:lnTo>
                    <a:pt x="1324" y="335"/>
                  </a:lnTo>
                  <a:lnTo>
                    <a:pt x="1327" y="331"/>
                  </a:lnTo>
                  <a:lnTo>
                    <a:pt x="1329" y="328"/>
                  </a:lnTo>
                  <a:lnTo>
                    <a:pt x="1329" y="324"/>
                  </a:lnTo>
                  <a:lnTo>
                    <a:pt x="1329" y="321"/>
                  </a:lnTo>
                  <a:lnTo>
                    <a:pt x="1327" y="314"/>
                  </a:lnTo>
                  <a:lnTo>
                    <a:pt x="1327" y="309"/>
                  </a:lnTo>
                  <a:lnTo>
                    <a:pt x="1331" y="300"/>
                  </a:lnTo>
                  <a:lnTo>
                    <a:pt x="1334" y="294"/>
                  </a:lnTo>
                  <a:lnTo>
                    <a:pt x="1337" y="285"/>
                  </a:lnTo>
                  <a:lnTo>
                    <a:pt x="1337" y="282"/>
                  </a:lnTo>
                  <a:lnTo>
                    <a:pt x="1337" y="275"/>
                  </a:lnTo>
                  <a:lnTo>
                    <a:pt x="1336" y="268"/>
                  </a:lnTo>
                  <a:lnTo>
                    <a:pt x="1332" y="261"/>
                  </a:lnTo>
                  <a:lnTo>
                    <a:pt x="1331" y="254"/>
                  </a:lnTo>
                  <a:lnTo>
                    <a:pt x="1331" y="251"/>
                  </a:lnTo>
                  <a:lnTo>
                    <a:pt x="1331" y="248"/>
                  </a:lnTo>
                  <a:lnTo>
                    <a:pt x="1331" y="241"/>
                  </a:lnTo>
                  <a:lnTo>
                    <a:pt x="1334" y="234"/>
                  </a:lnTo>
                  <a:lnTo>
                    <a:pt x="1337" y="218"/>
                  </a:lnTo>
                  <a:lnTo>
                    <a:pt x="1337" y="217"/>
                  </a:lnTo>
                  <a:lnTo>
                    <a:pt x="1336" y="215"/>
                  </a:lnTo>
                  <a:lnTo>
                    <a:pt x="1334" y="213"/>
                  </a:lnTo>
                  <a:lnTo>
                    <a:pt x="1331" y="213"/>
                  </a:lnTo>
                  <a:lnTo>
                    <a:pt x="1327" y="215"/>
                  </a:lnTo>
                  <a:lnTo>
                    <a:pt x="1308" y="215"/>
                  </a:lnTo>
                  <a:lnTo>
                    <a:pt x="1298" y="217"/>
                  </a:lnTo>
                  <a:lnTo>
                    <a:pt x="1288" y="220"/>
                  </a:lnTo>
                  <a:lnTo>
                    <a:pt x="1276" y="220"/>
                  </a:lnTo>
                  <a:lnTo>
                    <a:pt x="1271" y="212"/>
                  </a:lnTo>
                  <a:lnTo>
                    <a:pt x="1269" y="207"/>
                  </a:lnTo>
                  <a:lnTo>
                    <a:pt x="1269" y="200"/>
                  </a:lnTo>
                  <a:lnTo>
                    <a:pt x="1264" y="200"/>
                  </a:lnTo>
                  <a:lnTo>
                    <a:pt x="1261" y="198"/>
                  </a:lnTo>
                  <a:lnTo>
                    <a:pt x="1257" y="196"/>
                  </a:lnTo>
                  <a:lnTo>
                    <a:pt x="1256" y="193"/>
                  </a:lnTo>
                  <a:lnTo>
                    <a:pt x="1247" y="191"/>
                  </a:lnTo>
                  <a:lnTo>
                    <a:pt x="1242" y="193"/>
                  </a:lnTo>
                  <a:lnTo>
                    <a:pt x="1237" y="195"/>
                  </a:lnTo>
                  <a:lnTo>
                    <a:pt x="1233" y="198"/>
                  </a:lnTo>
                  <a:lnTo>
                    <a:pt x="1230" y="201"/>
                  </a:lnTo>
                  <a:lnTo>
                    <a:pt x="1227" y="205"/>
                  </a:lnTo>
                  <a:lnTo>
                    <a:pt x="1221" y="207"/>
                  </a:lnTo>
                  <a:lnTo>
                    <a:pt x="1215" y="207"/>
                  </a:lnTo>
                  <a:lnTo>
                    <a:pt x="1211" y="201"/>
                  </a:lnTo>
                  <a:lnTo>
                    <a:pt x="1210" y="195"/>
                  </a:lnTo>
                  <a:lnTo>
                    <a:pt x="1206" y="189"/>
                  </a:lnTo>
                  <a:lnTo>
                    <a:pt x="1204" y="188"/>
                  </a:lnTo>
                  <a:lnTo>
                    <a:pt x="1201" y="186"/>
                  </a:lnTo>
                  <a:lnTo>
                    <a:pt x="1162" y="171"/>
                  </a:lnTo>
                  <a:lnTo>
                    <a:pt x="1141" y="164"/>
                  </a:lnTo>
                  <a:lnTo>
                    <a:pt x="1119" y="159"/>
                  </a:lnTo>
                  <a:lnTo>
                    <a:pt x="1116" y="160"/>
                  </a:lnTo>
                  <a:lnTo>
                    <a:pt x="1114" y="164"/>
                  </a:lnTo>
                  <a:lnTo>
                    <a:pt x="1112" y="172"/>
                  </a:lnTo>
                  <a:lnTo>
                    <a:pt x="1109" y="172"/>
                  </a:lnTo>
                  <a:lnTo>
                    <a:pt x="1107" y="174"/>
                  </a:lnTo>
                  <a:lnTo>
                    <a:pt x="1105" y="179"/>
                  </a:lnTo>
                  <a:lnTo>
                    <a:pt x="1105" y="207"/>
                  </a:lnTo>
                  <a:lnTo>
                    <a:pt x="1090" y="207"/>
                  </a:lnTo>
                  <a:lnTo>
                    <a:pt x="1080" y="208"/>
                  </a:lnTo>
                  <a:lnTo>
                    <a:pt x="1068" y="212"/>
                  </a:lnTo>
                  <a:lnTo>
                    <a:pt x="1058" y="213"/>
                  </a:lnTo>
                  <a:lnTo>
                    <a:pt x="1047" y="213"/>
                  </a:lnTo>
                  <a:lnTo>
                    <a:pt x="1044" y="212"/>
                  </a:lnTo>
                  <a:lnTo>
                    <a:pt x="1041" y="210"/>
                  </a:lnTo>
                  <a:lnTo>
                    <a:pt x="1039" y="207"/>
                  </a:lnTo>
                  <a:lnTo>
                    <a:pt x="1037" y="203"/>
                  </a:lnTo>
                  <a:lnTo>
                    <a:pt x="1037" y="193"/>
                  </a:lnTo>
                  <a:lnTo>
                    <a:pt x="1003" y="193"/>
                  </a:lnTo>
                  <a:lnTo>
                    <a:pt x="1001" y="189"/>
                  </a:lnTo>
                  <a:lnTo>
                    <a:pt x="1000" y="186"/>
                  </a:lnTo>
                  <a:lnTo>
                    <a:pt x="994" y="181"/>
                  </a:lnTo>
                  <a:lnTo>
                    <a:pt x="991" y="179"/>
                  </a:lnTo>
                  <a:lnTo>
                    <a:pt x="989" y="176"/>
                  </a:lnTo>
                  <a:lnTo>
                    <a:pt x="988" y="172"/>
                  </a:lnTo>
                  <a:lnTo>
                    <a:pt x="989" y="166"/>
                  </a:lnTo>
                  <a:lnTo>
                    <a:pt x="952" y="159"/>
                  </a:lnTo>
                  <a:lnTo>
                    <a:pt x="930" y="159"/>
                  </a:lnTo>
                  <a:lnTo>
                    <a:pt x="907" y="159"/>
                  </a:lnTo>
                  <a:lnTo>
                    <a:pt x="907" y="148"/>
                  </a:lnTo>
                  <a:lnTo>
                    <a:pt x="907" y="138"/>
                  </a:lnTo>
                  <a:lnTo>
                    <a:pt x="904" y="131"/>
                  </a:lnTo>
                  <a:lnTo>
                    <a:pt x="901" y="125"/>
                  </a:lnTo>
                  <a:lnTo>
                    <a:pt x="887" y="123"/>
                  </a:lnTo>
                  <a:lnTo>
                    <a:pt x="875" y="125"/>
                  </a:lnTo>
                  <a:lnTo>
                    <a:pt x="867" y="130"/>
                  </a:lnTo>
                  <a:lnTo>
                    <a:pt x="860" y="135"/>
                  </a:lnTo>
                  <a:lnTo>
                    <a:pt x="848" y="148"/>
                  </a:lnTo>
                  <a:lnTo>
                    <a:pt x="841" y="154"/>
                  </a:lnTo>
                  <a:lnTo>
                    <a:pt x="832" y="159"/>
                  </a:lnTo>
                  <a:lnTo>
                    <a:pt x="819" y="159"/>
                  </a:lnTo>
                  <a:lnTo>
                    <a:pt x="819" y="104"/>
                  </a:lnTo>
                  <a:lnTo>
                    <a:pt x="822" y="101"/>
                  </a:lnTo>
                  <a:lnTo>
                    <a:pt x="827" y="99"/>
                  </a:lnTo>
                  <a:lnTo>
                    <a:pt x="839" y="97"/>
                  </a:lnTo>
                  <a:lnTo>
                    <a:pt x="851" y="96"/>
                  </a:lnTo>
                  <a:lnTo>
                    <a:pt x="856" y="94"/>
                  </a:lnTo>
                  <a:lnTo>
                    <a:pt x="860" y="90"/>
                  </a:lnTo>
                  <a:lnTo>
                    <a:pt x="860" y="50"/>
                  </a:lnTo>
                  <a:lnTo>
                    <a:pt x="853" y="38"/>
                  </a:lnTo>
                  <a:lnTo>
                    <a:pt x="846" y="32"/>
                  </a:lnTo>
                  <a:lnTo>
                    <a:pt x="843" y="31"/>
                  </a:lnTo>
                  <a:lnTo>
                    <a:pt x="839" y="29"/>
                  </a:lnTo>
                  <a:lnTo>
                    <a:pt x="836" y="29"/>
                  </a:lnTo>
                  <a:lnTo>
                    <a:pt x="834" y="27"/>
                  </a:lnTo>
                  <a:lnTo>
                    <a:pt x="832" y="22"/>
                  </a:lnTo>
                  <a:lnTo>
                    <a:pt x="832" y="9"/>
                  </a:lnTo>
                  <a:lnTo>
                    <a:pt x="827" y="9"/>
                  </a:lnTo>
                  <a:lnTo>
                    <a:pt x="824" y="7"/>
                  </a:lnTo>
                  <a:lnTo>
                    <a:pt x="821" y="5"/>
                  </a:lnTo>
                  <a:lnTo>
                    <a:pt x="819" y="2"/>
                  </a:lnTo>
                  <a:lnTo>
                    <a:pt x="812" y="0"/>
                  </a:lnTo>
                  <a:lnTo>
                    <a:pt x="805" y="2"/>
                  </a:lnTo>
                  <a:lnTo>
                    <a:pt x="802" y="3"/>
                  </a:lnTo>
                  <a:lnTo>
                    <a:pt x="798" y="5"/>
                  </a:lnTo>
                  <a:lnTo>
                    <a:pt x="792" y="12"/>
                  </a:lnTo>
                  <a:lnTo>
                    <a:pt x="788" y="14"/>
                  </a:lnTo>
                  <a:lnTo>
                    <a:pt x="785" y="15"/>
                  </a:lnTo>
                  <a:lnTo>
                    <a:pt x="780" y="14"/>
                  </a:lnTo>
                  <a:lnTo>
                    <a:pt x="776" y="14"/>
                  </a:lnTo>
                  <a:lnTo>
                    <a:pt x="766" y="15"/>
                  </a:lnTo>
                  <a:lnTo>
                    <a:pt x="754" y="17"/>
                  </a:lnTo>
                  <a:lnTo>
                    <a:pt x="749" y="17"/>
                  </a:lnTo>
                  <a:lnTo>
                    <a:pt x="744" y="15"/>
                  </a:lnTo>
                  <a:lnTo>
                    <a:pt x="742" y="14"/>
                  </a:lnTo>
                  <a:lnTo>
                    <a:pt x="742" y="12"/>
                  </a:lnTo>
                  <a:lnTo>
                    <a:pt x="740" y="10"/>
                  </a:lnTo>
                  <a:lnTo>
                    <a:pt x="737" y="9"/>
                  </a:lnTo>
                  <a:lnTo>
                    <a:pt x="730" y="9"/>
                  </a:lnTo>
                  <a:lnTo>
                    <a:pt x="725" y="12"/>
                  </a:lnTo>
                  <a:lnTo>
                    <a:pt x="722" y="14"/>
                  </a:lnTo>
                  <a:lnTo>
                    <a:pt x="717" y="15"/>
                  </a:lnTo>
                  <a:lnTo>
                    <a:pt x="705" y="15"/>
                  </a:lnTo>
                  <a:lnTo>
                    <a:pt x="694" y="15"/>
                  </a:lnTo>
                  <a:lnTo>
                    <a:pt x="684" y="15"/>
                  </a:lnTo>
                  <a:lnTo>
                    <a:pt x="676" y="15"/>
                  </a:lnTo>
                  <a:lnTo>
                    <a:pt x="669" y="19"/>
                  </a:lnTo>
                  <a:lnTo>
                    <a:pt x="662" y="22"/>
                  </a:lnTo>
                  <a:lnTo>
                    <a:pt x="655" y="26"/>
                  </a:lnTo>
                  <a:lnTo>
                    <a:pt x="648" y="29"/>
                  </a:lnTo>
                  <a:lnTo>
                    <a:pt x="647" y="34"/>
                  </a:lnTo>
                  <a:lnTo>
                    <a:pt x="645" y="36"/>
                  </a:lnTo>
                  <a:lnTo>
                    <a:pt x="641" y="36"/>
                  </a:lnTo>
                  <a:lnTo>
                    <a:pt x="636" y="38"/>
                  </a:lnTo>
                  <a:lnTo>
                    <a:pt x="635" y="39"/>
                  </a:lnTo>
                  <a:lnTo>
                    <a:pt x="630" y="44"/>
                  </a:lnTo>
                  <a:lnTo>
                    <a:pt x="628" y="48"/>
                  </a:lnTo>
                  <a:lnTo>
                    <a:pt x="624" y="50"/>
                  </a:lnTo>
                  <a:lnTo>
                    <a:pt x="619" y="51"/>
                  </a:lnTo>
                  <a:lnTo>
                    <a:pt x="614" y="50"/>
                  </a:lnTo>
                  <a:lnTo>
                    <a:pt x="609" y="51"/>
                  </a:lnTo>
                  <a:lnTo>
                    <a:pt x="604" y="55"/>
                  </a:lnTo>
                  <a:lnTo>
                    <a:pt x="597" y="63"/>
                  </a:lnTo>
                  <a:lnTo>
                    <a:pt x="590" y="72"/>
                  </a:lnTo>
                  <a:lnTo>
                    <a:pt x="585" y="75"/>
                  </a:lnTo>
                  <a:lnTo>
                    <a:pt x="580" y="77"/>
                  </a:lnTo>
                  <a:lnTo>
                    <a:pt x="580" y="90"/>
                  </a:lnTo>
                  <a:lnTo>
                    <a:pt x="575" y="92"/>
                  </a:lnTo>
                  <a:lnTo>
                    <a:pt x="573" y="96"/>
                  </a:lnTo>
                  <a:lnTo>
                    <a:pt x="570" y="104"/>
                  </a:lnTo>
                  <a:lnTo>
                    <a:pt x="566" y="113"/>
                  </a:lnTo>
                  <a:lnTo>
                    <a:pt x="563" y="116"/>
                  </a:lnTo>
                  <a:lnTo>
                    <a:pt x="560" y="118"/>
                  </a:lnTo>
                  <a:lnTo>
                    <a:pt x="558" y="125"/>
                  </a:lnTo>
                  <a:lnTo>
                    <a:pt x="558" y="130"/>
                  </a:lnTo>
                  <a:lnTo>
                    <a:pt x="561" y="136"/>
                  </a:lnTo>
                  <a:lnTo>
                    <a:pt x="566" y="142"/>
                  </a:lnTo>
                  <a:lnTo>
                    <a:pt x="566" y="147"/>
                  </a:lnTo>
                  <a:lnTo>
                    <a:pt x="566" y="152"/>
                  </a:lnTo>
                  <a:lnTo>
                    <a:pt x="558" y="157"/>
                  </a:lnTo>
                  <a:lnTo>
                    <a:pt x="554" y="160"/>
                  </a:lnTo>
                  <a:lnTo>
                    <a:pt x="553" y="166"/>
                  </a:lnTo>
                  <a:lnTo>
                    <a:pt x="553" y="172"/>
                  </a:lnTo>
                  <a:lnTo>
                    <a:pt x="553" y="177"/>
                  </a:lnTo>
                  <a:lnTo>
                    <a:pt x="556" y="181"/>
                  </a:lnTo>
                  <a:lnTo>
                    <a:pt x="560" y="183"/>
                  </a:lnTo>
                  <a:lnTo>
                    <a:pt x="563" y="186"/>
                  </a:lnTo>
                  <a:lnTo>
                    <a:pt x="566" y="188"/>
                  </a:lnTo>
                  <a:lnTo>
                    <a:pt x="566" y="193"/>
                  </a:lnTo>
                  <a:lnTo>
                    <a:pt x="566" y="200"/>
                  </a:lnTo>
                  <a:lnTo>
                    <a:pt x="561" y="201"/>
                  </a:lnTo>
                  <a:lnTo>
                    <a:pt x="560" y="207"/>
                  </a:lnTo>
                  <a:lnTo>
                    <a:pt x="558" y="212"/>
                  </a:lnTo>
                  <a:lnTo>
                    <a:pt x="558" y="220"/>
                  </a:lnTo>
                  <a:lnTo>
                    <a:pt x="560" y="234"/>
                  </a:lnTo>
                  <a:lnTo>
                    <a:pt x="560" y="242"/>
                  </a:lnTo>
                  <a:lnTo>
                    <a:pt x="560" y="248"/>
                  </a:lnTo>
                  <a:lnTo>
                    <a:pt x="565" y="249"/>
                  </a:lnTo>
                  <a:lnTo>
                    <a:pt x="566" y="251"/>
                  </a:lnTo>
                  <a:lnTo>
                    <a:pt x="566" y="254"/>
                  </a:lnTo>
                  <a:lnTo>
                    <a:pt x="560" y="254"/>
                  </a:lnTo>
                  <a:lnTo>
                    <a:pt x="560" y="265"/>
                  </a:lnTo>
                  <a:lnTo>
                    <a:pt x="560" y="273"/>
                  </a:lnTo>
                  <a:lnTo>
                    <a:pt x="563" y="288"/>
                  </a:lnTo>
                  <a:lnTo>
                    <a:pt x="568" y="302"/>
                  </a:lnTo>
                  <a:lnTo>
                    <a:pt x="573" y="316"/>
                  </a:lnTo>
                  <a:lnTo>
                    <a:pt x="573" y="324"/>
                  </a:lnTo>
                  <a:lnTo>
                    <a:pt x="572" y="333"/>
                  </a:lnTo>
                  <a:lnTo>
                    <a:pt x="568" y="341"/>
                  </a:lnTo>
                  <a:lnTo>
                    <a:pt x="566" y="350"/>
                  </a:lnTo>
                  <a:lnTo>
                    <a:pt x="566" y="365"/>
                  </a:lnTo>
                  <a:lnTo>
                    <a:pt x="566" y="381"/>
                  </a:lnTo>
                  <a:lnTo>
                    <a:pt x="566" y="396"/>
                  </a:lnTo>
                  <a:lnTo>
                    <a:pt x="566" y="411"/>
                  </a:lnTo>
                  <a:lnTo>
                    <a:pt x="563" y="427"/>
                  </a:lnTo>
                  <a:lnTo>
                    <a:pt x="558" y="444"/>
                  </a:lnTo>
                  <a:lnTo>
                    <a:pt x="554" y="457"/>
                  </a:lnTo>
                  <a:lnTo>
                    <a:pt x="553" y="473"/>
                  </a:lnTo>
                  <a:lnTo>
                    <a:pt x="546" y="478"/>
                  </a:lnTo>
                  <a:lnTo>
                    <a:pt x="542" y="483"/>
                  </a:lnTo>
                  <a:lnTo>
                    <a:pt x="541" y="491"/>
                  </a:lnTo>
                  <a:lnTo>
                    <a:pt x="539" y="500"/>
                  </a:lnTo>
                  <a:lnTo>
                    <a:pt x="532" y="514"/>
                  </a:lnTo>
                  <a:lnTo>
                    <a:pt x="525" y="527"/>
                  </a:lnTo>
                  <a:lnTo>
                    <a:pt x="525" y="561"/>
                  </a:lnTo>
                  <a:lnTo>
                    <a:pt x="529" y="563"/>
                  </a:lnTo>
                  <a:lnTo>
                    <a:pt x="529" y="565"/>
                  </a:lnTo>
                  <a:lnTo>
                    <a:pt x="529" y="568"/>
                  </a:lnTo>
                  <a:lnTo>
                    <a:pt x="525" y="573"/>
                  </a:lnTo>
                  <a:lnTo>
                    <a:pt x="525" y="578"/>
                  </a:lnTo>
                  <a:lnTo>
                    <a:pt x="525" y="582"/>
                  </a:lnTo>
                  <a:lnTo>
                    <a:pt x="522" y="580"/>
                  </a:lnTo>
                  <a:lnTo>
                    <a:pt x="520" y="578"/>
                  </a:lnTo>
                  <a:lnTo>
                    <a:pt x="519" y="572"/>
                  </a:lnTo>
                  <a:lnTo>
                    <a:pt x="519" y="554"/>
                  </a:lnTo>
                  <a:lnTo>
                    <a:pt x="513" y="556"/>
                  </a:lnTo>
                  <a:lnTo>
                    <a:pt x="512" y="560"/>
                  </a:lnTo>
                  <a:lnTo>
                    <a:pt x="508" y="568"/>
                  </a:lnTo>
                  <a:lnTo>
                    <a:pt x="505" y="577"/>
                  </a:lnTo>
                  <a:lnTo>
                    <a:pt x="501" y="580"/>
                  </a:lnTo>
                  <a:lnTo>
                    <a:pt x="498" y="582"/>
                  </a:lnTo>
                  <a:lnTo>
                    <a:pt x="498" y="589"/>
                  </a:lnTo>
                  <a:lnTo>
                    <a:pt x="498" y="594"/>
                  </a:lnTo>
                  <a:lnTo>
                    <a:pt x="495" y="597"/>
                  </a:lnTo>
                  <a:lnTo>
                    <a:pt x="491" y="599"/>
                  </a:lnTo>
                  <a:lnTo>
                    <a:pt x="488" y="602"/>
                  </a:lnTo>
                  <a:lnTo>
                    <a:pt x="484" y="604"/>
                  </a:lnTo>
                  <a:lnTo>
                    <a:pt x="484" y="609"/>
                  </a:lnTo>
                  <a:lnTo>
                    <a:pt x="484" y="616"/>
                  </a:lnTo>
                  <a:lnTo>
                    <a:pt x="491" y="618"/>
                  </a:lnTo>
                  <a:lnTo>
                    <a:pt x="496" y="616"/>
                  </a:lnTo>
                  <a:lnTo>
                    <a:pt x="501" y="614"/>
                  </a:lnTo>
                  <a:lnTo>
                    <a:pt x="503" y="612"/>
                  </a:lnTo>
                  <a:lnTo>
                    <a:pt x="508" y="604"/>
                  </a:lnTo>
                  <a:lnTo>
                    <a:pt x="512" y="595"/>
                  </a:lnTo>
                  <a:lnTo>
                    <a:pt x="513" y="590"/>
                  </a:lnTo>
                  <a:lnTo>
                    <a:pt x="515" y="589"/>
                  </a:lnTo>
                  <a:lnTo>
                    <a:pt x="519" y="589"/>
                  </a:lnTo>
                  <a:lnTo>
                    <a:pt x="522" y="590"/>
                  </a:lnTo>
                  <a:lnTo>
                    <a:pt x="531" y="595"/>
                  </a:lnTo>
                  <a:lnTo>
                    <a:pt x="534" y="597"/>
                  </a:lnTo>
                  <a:lnTo>
                    <a:pt x="539" y="595"/>
                  </a:lnTo>
                  <a:lnTo>
                    <a:pt x="539" y="602"/>
                  </a:lnTo>
                  <a:lnTo>
                    <a:pt x="537" y="607"/>
                  </a:lnTo>
                  <a:lnTo>
                    <a:pt x="534" y="611"/>
                  </a:lnTo>
                  <a:lnTo>
                    <a:pt x="531" y="614"/>
                  </a:lnTo>
                  <a:lnTo>
                    <a:pt x="520" y="618"/>
                  </a:lnTo>
                  <a:lnTo>
                    <a:pt x="512" y="623"/>
                  </a:lnTo>
                  <a:lnTo>
                    <a:pt x="510" y="628"/>
                  </a:lnTo>
                  <a:lnTo>
                    <a:pt x="508" y="629"/>
                  </a:lnTo>
                  <a:lnTo>
                    <a:pt x="505" y="629"/>
                  </a:lnTo>
                  <a:lnTo>
                    <a:pt x="500" y="629"/>
                  </a:lnTo>
                  <a:lnTo>
                    <a:pt x="493" y="629"/>
                  </a:lnTo>
                  <a:lnTo>
                    <a:pt x="481" y="629"/>
                  </a:lnTo>
                  <a:lnTo>
                    <a:pt x="474" y="629"/>
                  </a:lnTo>
                  <a:lnTo>
                    <a:pt x="471" y="631"/>
                  </a:lnTo>
                  <a:lnTo>
                    <a:pt x="469" y="636"/>
                  </a:lnTo>
                  <a:lnTo>
                    <a:pt x="471" y="643"/>
                  </a:lnTo>
                  <a:lnTo>
                    <a:pt x="467" y="645"/>
                  </a:lnTo>
                  <a:lnTo>
                    <a:pt x="466" y="648"/>
                  </a:lnTo>
                  <a:lnTo>
                    <a:pt x="464" y="657"/>
                  </a:lnTo>
                  <a:lnTo>
                    <a:pt x="460" y="657"/>
                  </a:lnTo>
                  <a:lnTo>
                    <a:pt x="459" y="658"/>
                  </a:lnTo>
                  <a:lnTo>
                    <a:pt x="459" y="667"/>
                  </a:lnTo>
                  <a:lnTo>
                    <a:pt x="457" y="676"/>
                  </a:lnTo>
                  <a:lnTo>
                    <a:pt x="454" y="684"/>
                  </a:lnTo>
                  <a:lnTo>
                    <a:pt x="452" y="688"/>
                  </a:lnTo>
                  <a:lnTo>
                    <a:pt x="447" y="689"/>
                  </a:lnTo>
                  <a:lnTo>
                    <a:pt x="445" y="693"/>
                  </a:lnTo>
                  <a:lnTo>
                    <a:pt x="440" y="696"/>
                  </a:lnTo>
                  <a:lnTo>
                    <a:pt x="438" y="699"/>
                  </a:lnTo>
                  <a:lnTo>
                    <a:pt x="437" y="703"/>
                  </a:lnTo>
                  <a:lnTo>
                    <a:pt x="435" y="706"/>
                  </a:lnTo>
                  <a:lnTo>
                    <a:pt x="430" y="715"/>
                  </a:lnTo>
                  <a:lnTo>
                    <a:pt x="428" y="718"/>
                  </a:lnTo>
                  <a:lnTo>
                    <a:pt x="425" y="722"/>
                  </a:lnTo>
                  <a:lnTo>
                    <a:pt x="423" y="725"/>
                  </a:lnTo>
                  <a:lnTo>
                    <a:pt x="421" y="732"/>
                  </a:lnTo>
                  <a:lnTo>
                    <a:pt x="420" y="739"/>
                  </a:lnTo>
                  <a:lnTo>
                    <a:pt x="416" y="744"/>
                  </a:lnTo>
                  <a:lnTo>
                    <a:pt x="413" y="747"/>
                  </a:lnTo>
                  <a:lnTo>
                    <a:pt x="411" y="749"/>
                  </a:lnTo>
                  <a:lnTo>
                    <a:pt x="406" y="758"/>
                  </a:lnTo>
                  <a:lnTo>
                    <a:pt x="403" y="763"/>
                  </a:lnTo>
                  <a:lnTo>
                    <a:pt x="403" y="768"/>
                  </a:lnTo>
                  <a:lnTo>
                    <a:pt x="403" y="771"/>
                  </a:lnTo>
                  <a:lnTo>
                    <a:pt x="403" y="773"/>
                  </a:lnTo>
                  <a:lnTo>
                    <a:pt x="397" y="780"/>
                  </a:lnTo>
                  <a:lnTo>
                    <a:pt x="392" y="785"/>
                  </a:lnTo>
                  <a:lnTo>
                    <a:pt x="387" y="792"/>
                  </a:lnTo>
                  <a:lnTo>
                    <a:pt x="385" y="795"/>
                  </a:lnTo>
                  <a:lnTo>
                    <a:pt x="384" y="800"/>
                  </a:lnTo>
                  <a:lnTo>
                    <a:pt x="384" y="802"/>
                  </a:lnTo>
                  <a:lnTo>
                    <a:pt x="384" y="805"/>
                  </a:lnTo>
                  <a:lnTo>
                    <a:pt x="382" y="809"/>
                  </a:lnTo>
                  <a:lnTo>
                    <a:pt x="377" y="817"/>
                  </a:lnTo>
                  <a:lnTo>
                    <a:pt x="374" y="824"/>
                  </a:lnTo>
                  <a:lnTo>
                    <a:pt x="374" y="829"/>
                  </a:lnTo>
                  <a:lnTo>
                    <a:pt x="375" y="834"/>
                  </a:lnTo>
                  <a:lnTo>
                    <a:pt x="377" y="836"/>
                  </a:lnTo>
                  <a:lnTo>
                    <a:pt x="379" y="839"/>
                  </a:lnTo>
                  <a:lnTo>
                    <a:pt x="382" y="841"/>
                  </a:lnTo>
                  <a:lnTo>
                    <a:pt x="380" y="846"/>
                  </a:lnTo>
                  <a:lnTo>
                    <a:pt x="379" y="848"/>
                  </a:lnTo>
                  <a:lnTo>
                    <a:pt x="374" y="853"/>
                  </a:lnTo>
                  <a:lnTo>
                    <a:pt x="370" y="855"/>
                  </a:lnTo>
                  <a:lnTo>
                    <a:pt x="368" y="858"/>
                  </a:lnTo>
                  <a:lnTo>
                    <a:pt x="367" y="863"/>
                  </a:lnTo>
                  <a:lnTo>
                    <a:pt x="368" y="868"/>
                  </a:lnTo>
                  <a:lnTo>
                    <a:pt x="363" y="872"/>
                  </a:lnTo>
                  <a:lnTo>
                    <a:pt x="358" y="875"/>
                  </a:lnTo>
                  <a:lnTo>
                    <a:pt x="355" y="880"/>
                  </a:lnTo>
                  <a:lnTo>
                    <a:pt x="355" y="889"/>
                  </a:lnTo>
                  <a:lnTo>
                    <a:pt x="351" y="896"/>
                  </a:lnTo>
                  <a:lnTo>
                    <a:pt x="346" y="901"/>
                  </a:lnTo>
                  <a:lnTo>
                    <a:pt x="343" y="908"/>
                  </a:lnTo>
                  <a:lnTo>
                    <a:pt x="338" y="913"/>
                  </a:lnTo>
                  <a:lnTo>
                    <a:pt x="336" y="916"/>
                  </a:lnTo>
                  <a:lnTo>
                    <a:pt x="338" y="921"/>
                  </a:lnTo>
                  <a:lnTo>
                    <a:pt x="336" y="925"/>
                  </a:lnTo>
                  <a:lnTo>
                    <a:pt x="334" y="926"/>
                  </a:lnTo>
                  <a:lnTo>
                    <a:pt x="331" y="928"/>
                  </a:lnTo>
                  <a:lnTo>
                    <a:pt x="324" y="933"/>
                  </a:lnTo>
                  <a:lnTo>
                    <a:pt x="321" y="937"/>
                  </a:lnTo>
                  <a:lnTo>
                    <a:pt x="319" y="940"/>
                  </a:lnTo>
                  <a:lnTo>
                    <a:pt x="317" y="943"/>
                  </a:lnTo>
                  <a:lnTo>
                    <a:pt x="310" y="957"/>
                  </a:lnTo>
                  <a:lnTo>
                    <a:pt x="309" y="961"/>
                  </a:lnTo>
                  <a:lnTo>
                    <a:pt x="307" y="966"/>
                  </a:lnTo>
                  <a:lnTo>
                    <a:pt x="304" y="969"/>
                  </a:lnTo>
                  <a:lnTo>
                    <a:pt x="295" y="974"/>
                  </a:lnTo>
                  <a:lnTo>
                    <a:pt x="292" y="976"/>
                  </a:lnTo>
                  <a:lnTo>
                    <a:pt x="288" y="978"/>
                  </a:lnTo>
                  <a:lnTo>
                    <a:pt x="287" y="983"/>
                  </a:lnTo>
                  <a:lnTo>
                    <a:pt x="287" y="988"/>
                  </a:lnTo>
                  <a:lnTo>
                    <a:pt x="287" y="991"/>
                  </a:lnTo>
                  <a:lnTo>
                    <a:pt x="280" y="996"/>
                  </a:lnTo>
                  <a:lnTo>
                    <a:pt x="276" y="1001"/>
                  </a:lnTo>
                  <a:lnTo>
                    <a:pt x="275" y="1005"/>
                  </a:lnTo>
                  <a:lnTo>
                    <a:pt x="273" y="1008"/>
                  </a:lnTo>
                  <a:lnTo>
                    <a:pt x="273" y="1013"/>
                  </a:lnTo>
                  <a:lnTo>
                    <a:pt x="271" y="1018"/>
                  </a:lnTo>
                  <a:lnTo>
                    <a:pt x="266" y="1027"/>
                  </a:lnTo>
                  <a:lnTo>
                    <a:pt x="261" y="1034"/>
                  </a:lnTo>
                  <a:lnTo>
                    <a:pt x="258" y="1041"/>
                  </a:lnTo>
                  <a:lnTo>
                    <a:pt x="256" y="1044"/>
                  </a:lnTo>
                  <a:lnTo>
                    <a:pt x="254" y="1051"/>
                  </a:lnTo>
                  <a:lnTo>
                    <a:pt x="252" y="1059"/>
                  </a:lnTo>
                  <a:lnTo>
                    <a:pt x="242" y="1065"/>
                  </a:lnTo>
                  <a:lnTo>
                    <a:pt x="232" y="1070"/>
                  </a:lnTo>
                  <a:lnTo>
                    <a:pt x="223" y="1076"/>
                  </a:lnTo>
                  <a:lnTo>
                    <a:pt x="220" y="1082"/>
                  </a:lnTo>
                  <a:lnTo>
                    <a:pt x="218" y="1087"/>
                  </a:lnTo>
                  <a:lnTo>
                    <a:pt x="215" y="1090"/>
                  </a:lnTo>
                  <a:lnTo>
                    <a:pt x="212" y="1094"/>
                  </a:lnTo>
                  <a:lnTo>
                    <a:pt x="203" y="1099"/>
                  </a:lnTo>
                  <a:lnTo>
                    <a:pt x="195" y="1105"/>
                  </a:lnTo>
                  <a:lnTo>
                    <a:pt x="193" y="1109"/>
                  </a:lnTo>
                  <a:lnTo>
                    <a:pt x="191" y="1114"/>
                  </a:lnTo>
                  <a:lnTo>
                    <a:pt x="177" y="1117"/>
                  </a:lnTo>
                  <a:lnTo>
                    <a:pt x="166" y="1121"/>
                  </a:lnTo>
                  <a:lnTo>
                    <a:pt x="162" y="1122"/>
                  </a:lnTo>
                  <a:lnTo>
                    <a:pt x="155" y="1126"/>
                  </a:lnTo>
                  <a:lnTo>
                    <a:pt x="148" y="1131"/>
                  </a:lnTo>
                  <a:lnTo>
                    <a:pt x="135" y="1140"/>
                  </a:lnTo>
                  <a:lnTo>
                    <a:pt x="131" y="1141"/>
                  </a:lnTo>
                  <a:lnTo>
                    <a:pt x="126" y="1141"/>
                  </a:lnTo>
                  <a:lnTo>
                    <a:pt x="123" y="1143"/>
                  </a:lnTo>
                  <a:lnTo>
                    <a:pt x="119" y="1145"/>
                  </a:lnTo>
                  <a:lnTo>
                    <a:pt x="116" y="1150"/>
                  </a:lnTo>
                  <a:lnTo>
                    <a:pt x="116" y="1153"/>
                  </a:lnTo>
                  <a:lnTo>
                    <a:pt x="116" y="1155"/>
                  </a:lnTo>
                  <a:lnTo>
                    <a:pt x="116" y="1162"/>
                  </a:lnTo>
                  <a:lnTo>
                    <a:pt x="113" y="1162"/>
                  </a:lnTo>
                  <a:lnTo>
                    <a:pt x="108" y="1165"/>
                  </a:lnTo>
                  <a:lnTo>
                    <a:pt x="106" y="1167"/>
                  </a:lnTo>
                  <a:lnTo>
                    <a:pt x="106" y="1170"/>
                  </a:lnTo>
                  <a:lnTo>
                    <a:pt x="106" y="1174"/>
                  </a:lnTo>
                  <a:lnTo>
                    <a:pt x="111" y="1186"/>
                  </a:lnTo>
                  <a:lnTo>
                    <a:pt x="113" y="1187"/>
                  </a:lnTo>
                  <a:lnTo>
                    <a:pt x="116" y="1194"/>
                  </a:lnTo>
                  <a:lnTo>
                    <a:pt x="116" y="1203"/>
                  </a:lnTo>
                  <a:lnTo>
                    <a:pt x="109" y="1206"/>
                  </a:lnTo>
                  <a:lnTo>
                    <a:pt x="104" y="1211"/>
                  </a:lnTo>
                  <a:lnTo>
                    <a:pt x="102" y="1220"/>
                  </a:lnTo>
                  <a:lnTo>
                    <a:pt x="102" y="1230"/>
                  </a:lnTo>
                  <a:lnTo>
                    <a:pt x="97" y="1232"/>
                  </a:lnTo>
                  <a:lnTo>
                    <a:pt x="94" y="1233"/>
                  </a:lnTo>
                  <a:lnTo>
                    <a:pt x="89" y="1240"/>
                  </a:lnTo>
                  <a:lnTo>
                    <a:pt x="87" y="1244"/>
                  </a:lnTo>
                  <a:lnTo>
                    <a:pt x="77" y="1249"/>
                  </a:lnTo>
                  <a:lnTo>
                    <a:pt x="72" y="1254"/>
                  </a:lnTo>
                  <a:lnTo>
                    <a:pt x="70" y="1257"/>
                  </a:lnTo>
                  <a:lnTo>
                    <a:pt x="63" y="1266"/>
                  </a:lnTo>
                  <a:lnTo>
                    <a:pt x="58" y="1273"/>
                  </a:lnTo>
                  <a:lnTo>
                    <a:pt x="55" y="1281"/>
                  </a:lnTo>
                  <a:lnTo>
                    <a:pt x="55" y="1285"/>
                  </a:lnTo>
                  <a:lnTo>
                    <a:pt x="56" y="1288"/>
                  </a:lnTo>
                  <a:lnTo>
                    <a:pt x="56" y="1291"/>
                  </a:lnTo>
                  <a:lnTo>
                    <a:pt x="55" y="1302"/>
                  </a:lnTo>
                  <a:lnTo>
                    <a:pt x="53" y="1310"/>
                  </a:lnTo>
                  <a:lnTo>
                    <a:pt x="44" y="1326"/>
                  </a:lnTo>
                  <a:lnTo>
                    <a:pt x="41" y="1332"/>
                  </a:lnTo>
                  <a:lnTo>
                    <a:pt x="38" y="1339"/>
                  </a:lnTo>
                  <a:lnTo>
                    <a:pt x="34" y="1350"/>
                  </a:lnTo>
                  <a:lnTo>
                    <a:pt x="34" y="1360"/>
                  </a:lnTo>
                  <a:lnTo>
                    <a:pt x="32" y="1365"/>
                  </a:lnTo>
                  <a:lnTo>
                    <a:pt x="32" y="1368"/>
                  </a:lnTo>
                  <a:lnTo>
                    <a:pt x="31" y="1372"/>
                  </a:lnTo>
                  <a:lnTo>
                    <a:pt x="29" y="1375"/>
                  </a:lnTo>
                  <a:lnTo>
                    <a:pt x="22" y="1380"/>
                  </a:lnTo>
                  <a:lnTo>
                    <a:pt x="15" y="1384"/>
                  </a:lnTo>
                  <a:lnTo>
                    <a:pt x="14" y="1387"/>
                  </a:lnTo>
                  <a:lnTo>
                    <a:pt x="12" y="1392"/>
                  </a:lnTo>
                  <a:lnTo>
                    <a:pt x="10" y="1396"/>
                  </a:lnTo>
                  <a:lnTo>
                    <a:pt x="9" y="1406"/>
                  </a:lnTo>
                  <a:lnTo>
                    <a:pt x="7" y="1414"/>
                  </a:lnTo>
                  <a:lnTo>
                    <a:pt x="7" y="1421"/>
                  </a:lnTo>
                  <a:lnTo>
                    <a:pt x="9" y="1426"/>
                  </a:lnTo>
                  <a:lnTo>
                    <a:pt x="12" y="1430"/>
                  </a:lnTo>
                  <a:lnTo>
                    <a:pt x="14" y="1435"/>
                  </a:lnTo>
                  <a:lnTo>
                    <a:pt x="15" y="1440"/>
                  </a:lnTo>
                  <a:lnTo>
                    <a:pt x="17" y="1443"/>
                  </a:lnTo>
                  <a:lnTo>
                    <a:pt x="24" y="1448"/>
                  </a:lnTo>
                  <a:lnTo>
                    <a:pt x="32" y="1452"/>
                  </a:lnTo>
                  <a:lnTo>
                    <a:pt x="41" y="1455"/>
                  </a:lnTo>
                  <a:lnTo>
                    <a:pt x="50" y="1459"/>
                  </a:lnTo>
                  <a:lnTo>
                    <a:pt x="56" y="1464"/>
                  </a:lnTo>
                  <a:lnTo>
                    <a:pt x="65" y="1467"/>
                  </a:lnTo>
                  <a:lnTo>
                    <a:pt x="70" y="1469"/>
                  </a:lnTo>
                  <a:lnTo>
                    <a:pt x="75" y="1469"/>
                  </a:lnTo>
                  <a:lnTo>
                    <a:pt x="75" y="1481"/>
                  </a:lnTo>
                  <a:lnTo>
                    <a:pt x="75" y="1484"/>
                  </a:lnTo>
                  <a:lnTo>
                    <a:pt x="77" y="1493"/>
                  </a:lnTo>
                  <a:lnTo>
                    <a:pt x="80" y="1501"/>
                  </a:lnTo>
                  <a:lnTo>
                    <a:pt x="89" y="1517"/>
                  </a:lnTo>
                  <a:lnTo>
                    <a:pt x="89" y="1520"/>
                  </a:lnTo>
                  <a:lnTo>
                    <a:pt x="89" y="1523"/>
                  </a:lnTo>
                  <a:lnTo>
                    <a:pt x="89" y="1534"/>
                  </a:lnTo>
                  <a:lnTo>
                    <a:pt x="87" y="1540"/>
                  </a:lnTo>
                  <a:lnTo>
                    <a:pt x="80" y="1552"/>
                  </a:lnTo>
                  <a:lnTo>
                    <a:pt x="77" y="1559"/>
                  </a:lnTo>
                  <a:lnTo>
                    <a:pt x="75" y="1566"/>
                  </a:lnTo>
                  <a:lnTo>
                    <a:pt x="73" y="1575"/>
                  </a:lnTo>
                  <a:lnTo>
                    <a:pt x="75" y="1585"/>
                  </a:lnTo>
                  <a:lnTo>
                    <a:pt x="79" y="1592"/>
                  </a:lnTo>
                  <a:lnTo>
                    <a:pt x="84" y="1597"/>
                  </a:lnTo>
                  <a:lnTo>
                    <a:pt x="92" y="1598"/>
                  </a:lnTo>
                  <a:lnTo>
                    <a:pt x="102" y="1598"/>
                  </a:lnTo>
                  <a:lnTo>
                    <a:pt x="113" y="1598"/>
                  </a:lnTo>
                  <a:lnTo>
                    <a:pt x="123" y="1598"/>
                  </a:lnTo>
                  <a:lnTo>
                    <a:pt x="128" y="1598"/>
                  </a:lnTo>
                  <a:lnTo>
                    <a:pt x="130" y="1595"/>
                  </a:lnTo>
                  <a:lnTo>
                    <a:pt x="131" y="1592"/>
                  </a:lnTo>
                  <a:lnTo>
                    <a:pt x="130" y="1585"/>
                  </a:lnTo>
                  <a:lnTo>
                    <a:pt x="137" y="1587"/>
                  </a:lnTo>
                  <a:lnTo>
                    <a:pt x="143" y="1588"/>
                  </a:lnTo>
                  <a:lnTo>
                    <a:pt x="148" y="1592"/>
                  </a:lnTo>
                  <a:lnTo>
                    <a:pt x="157" y="1592"/>
                  </a:lnTo>
                  <a:lnTo>
                    <a:pt x="171" y="1585"/>
                  </a:lnTo>
                  <a:lnTo>
                    <a:pt x="184" y="1578"/>
                  </a:lnTo>
                  <a:lnTo>
                    <a:pt x="188" y="1576"/>
                  </a:lnTo>
                  <a:lnTo>
                    <a:pt x="189" y="1573"/>
                  </a:lnTo>
                  <a:lnTo>
                    <a:pt x="191" y="1564"/>
                  </a:lnTo>
                  <a:lnTo>
                    <a:pt x="193" y="1561"/>
                  </a:lnTo>
                  <a:lnTo>
                    <a:pt x="195" y="1558"/>
                  </a:lnTo>
                  <a:lnTo>
                    <a:pt x="196" y="1556"/>
                  </a:lnTo>
                  <a:lnTo>
                    <a:pt x="198" y="1551"/>
                  </a:lnTo>
                  <a:lnTo>
                    <a:pt x="201" y="1552"/>
                  </a:lnTo>
                  <a:lnTo>
                    <a:pt x="203" y="1554"/>
                  </a:lnTo>
                  <a:lnTo>
                    <a:pt x="205" y="1561"/>
                  </a:lnTo>
                  <a:lnTo>
                    <a:pt x="206" y="1568"/>
                  </a:lnTo>
                  <a:lnTo>
                    <a:pt x="208" y="1571"/>
                  </a:lnTo>
                  <a:lnTo>
                    <a:pt x="212" y="1571"/>
                  </a:lnTo>
                  <a:lnTo>
                    <a:pt x="215" y="1576"/>
                  </a:lnTo>
                  <a:lnTo>
                    <a:pt x="218" y="1581"/>
                  </a:lnTo>
                  <a:lnTo>
                    <a:pt x="222" y="1585"/>
                  </a:lnTo>
                  <a:lnTo>
                    <a:pt x="225" y="1592"/>
                  </a:lnTo>
                  <a:lnTo>
                    <a:pt x="230" y="1588"/>
                  </a:lnTo>
                  <a:lnTo>
                    <a:pt x="235" y="1585"/>
                  </a:lnTo>
                  <a:lnTo>
                    <a:pt x="237" y="1580"/>
                  </a:lnTo>
                  <a:lnTo>
                    <a:pt x="239" y="1571"/>
                  </a:lnTo>
                  <a:lnTo>
                    <a:pt x="242" y="1573"/>
                  </a:lnTo>
                  <a:lnTo>
                    <a:pt x="244" y="1575"/>
                  </a:lnTo>
                  <a:lnTo>
                    <a:pt x="246" y="1581"/>
                  </a:lnTo>
                  <a:lnTo>
                    <a:pt x="246" y="1598"/>
                  </a:lnTo>
                  <a:lnTo>
                    <a:pt x="251" y="1607"/>
                  </a:lnTo>
                  <a:lnTo>
                    <a:pt x="254" y="1610"/>
                  </a:lnTo>
                  <a:lnTo>
                    <a:pt x="259" y="1612"/>
                  </a:lnTo>
                  <a:lnTo>
                    <a:pt x="258" y="1619"/>
                  </a:lnTo>
                  <a:lnTo>
                    <a:pt x="254" y="1621"/>
                  </a:lnTo>
                  <a:lnTo>
                    <a:pt x="252" y="1619"/>
                  </a:lnTo>
                  <a:lnTo>
                    <a:pt x="247" y="1617"/>
                  </a:lnTo>
                  <a:lnTo>
                    <a:pt x="242" y="1610"/>
                  </a:lnTo>
                  <a:lnTo>
                    <a:pt x="239" y="1605"/>
                  </a:lnTo>
                  <a:lnTo>
                    <a:pt x="227" y="1600"/>
                  </a:lnTo>
                  <a:lnTo>
                    <a:pt x="222" y="1597"/>
                  </a:lnTo>
                  <a:lnTo>
                    <a:pt x="218" y="1592"/>
                  </a:lnTo>
                  <a:lnTo>
                    <a:pt x="215" y="1590"/>
                  </a:lnTo>
                  <a:lnTo>
                    <a:pt x="212" y="1588"/>
                  </a:lnTo>
                  <a:lnTo>
                    <a:pt x="208" y="1587"/>
                  </a:lnTo>
                  <a:lnTo>
                    <a:pt x="205" y="1585"/>
                  </a:lnTo>
                  <a:lnTo>
                    <a:pt x="201" y="1587"/>
                  </a:lnTo>
                  <a:lnTo>
                    <a:pt x="200" y="1588"/>
                  </a:lnTo>
                  <a:lnTo>
                    <a:pt x="200" y="1592"/>
                  </a:lnTo>
                  <a:lnTo>
                    <a:pt x="201" y="1597"/>
                  </a:lnTo>
                  <a:lnTo>
                    <a:pt x="203" y="1598"/>
                  </a:lnTo>
                  <a:lnTo>
                    <a:pt x="205" y="1598"/>
                  </a:lnTo>
                  <a:lnTo>
                    <a:pt x="205" y="1660"/>
                  </a:lnTo>
                  <a:lnTo>
                    <a:pt x="198" y="1684"/>
                  </a:lnTo>
                  <a:lnTo>
                    <a:pt x="196" y="1699"/>
                  </a:lnTo>
                  <a:lnTo>
                    <a:pt x="198" y="1714"/>
                  </a:lnTo>
                  <a:lnTo>
                    <a:pt x="191" y="1718"/>
                  </a:lnTo>
                  <a:lnTo>
                    <a:pt x="184" y="1723"/>
                  </a:lnTo>
                  <a:lnTo>
                    <a:pt x="179" y="1728"/>
                  </a:lnTo>
                  <a:lnTo>
                    <a:pt x="179" y="1737"/>
                  </a:lnTo>
                  <a:lnTo>
                    <a:pt x="177" y="1743"/>
                  </a:lnTo>
                  <a:lnTo>
                    <a:pt x="174" y="1749"/>
                  </a:lnTo>
                  <a:lnTo>
                    <a:pt x="166" y="1752"/>
                  </a:lnTo>
                  <a:lnTo>
                    <a:pt x="162" y="1755"/>
                  </a:lnTo>
                  <a:lnTo>
                    <a:pt x="160" y="1761"/>
                  </a:lnTo>
                  <a:lnTo>
                    <a:pt x="157" y="1767"/>
                  </a:lnTo>
                  <a:lnTo>
                    <a:pt x="154" y="1774"/>
                  </a:lnTo>
                  <a:lnTo>
                    <a:pt x="150" y="1781"/>
                  </a:lnTo>
                  <a:lnTo>
                    <a:pt x="147" y="1786"/>
                  </a:lnTo>
                  <a:lnTo>
                    <a:pt x="143" y="1788"/>
                  </a:lnTo>
                  <a:lnTo>
                    <a:pt x="138" y="1790"/>
                  </a:lnTo>
                  <a:lnTo>
                    <a:pt x="135" y="1790"/>
                  </a:lnTo>
                  <a:lnTo>
                    <a:pt x="130" y="1790"/>
                  </a:lnTo>
                  <a:lnTo>
                    <a:pt x="128" y="1798"/>
                  </a:lnTo>
                  <a:lnTo>
                    <a:pt x="130" y="1805"/>
                  </a:lnTo>
                  <a:lnTo>
                    <a:pt x="133" y="1810"/>
                  </a:lnTo>
                  <a:lnTo>
                    <a:pt x="137" y="1813"/>
                  </a:lnTo>
                  <a:lnTo>
                    <a:pt x="140" y="1817"/>
                  </a:lnTo>
                  <a:lnTo>
                    <a:pt x="143" y="1822"/>
                  </a:lnTo>
                  <a:lnTo>
                    <a:pt x="145" y="1829"/>
                  </a:lnTo>
                  <a:lnTo>
                    <a:pt x="143" y="1837"/>
                  </a:lnTo>
                  <a:lnTo>
                    <a:pt x="147" y="1839"/>
                  </a:lnTo>
                  <a:lnTo>
                    <a:pt x="147" y="1841"/>
                  </a:lnTo>
                  <a:lnTo>
                    <a:pt x="147" y="1843"/>
                  </a:lnTo>
                  <a:lnTo>
                    <a:pt x="143" y="1844"/>
                  </a:lnTo>
                  <a:lnTo>
                    <a:pt x="140" y="1851"/>
                  </a:lnTo>
                  <a:lnTo>
                    <a:pt x="137" y="1858"/>
                  </a:lnTo>
                  <a:lnTo>
                    <a:pt x="137" y="1868"/>
                  </a:lnTo>
                  <a:lnTo>
                    <a:pt x="137" y="1878"/>
                  </a:lnTo>
                  <a:lnTo>
                    <a:pt x="137" y="1906"/>
                  </a:lnTo>
                  <a:lnTo>
                    <a:pt x="137" y="1912"/>
                  </a:lnTo>
                  <a:lnTo>
                    <a:pt x="137" y="1916"/>
                  </a:lnTo>
                  <a:lnTo>
                    <a:pt x="135" y="1919"/>
                  </a:lnTo>
                  <a:lnTo>
                    <a:pt x="131" y="1921"/>
                  </a:lnTo>
                  <a:lnTo>
                    <a:pt x="126" y="1926"/>
                  </a:lnTo>
                  <a:lnTo>
                    <a:pt x="123" y="1929"/>
                  </a:lnTo>
                  <a:lnTo>
                    <a:pt x="123" y="1933"/>
                  </a:lnTo>
                  <a:lnTo>
                    <a:pt x="123" y="1943"/>
                  </a:lnTo>
                  <a:lnTo>
                    <a:pt x="119" y="1953"/>
                  </a:lnTo>
                  <a:lnTo>
                    <a:pt x="114" y="1970"/>
                  </a:lnTo>
                  <a:lnTo>
                    <a:pt x="111" y="1987"/>
                  </a:lnTo>
                  <a:lnTo>
                    <a:pt x="109" y="1998"/>
                  </a:lnTo>
                  <a:lnTo>
                    <a:pt x="109" y="2008"/>
                  </a:lnTo>
                  <a:lnTo>
                    <a:pt x="104" y="2010"/>
                  </a:lnTo>
                  <a:lnTo>
                    <a:pt x="101" y="2011"/>
                  </a:lnTo>
                  <a:lnTo>
                    <a:pt x="97" y="2015"/>
                  </a:lnTo>
                  <a:lnTo>
                    <a:pt x="96" y="2020"/>
                  </a:lnTo>
                  <a:lnTo>
                    <a:pt x="96" y="2030"/>
                  </a:lnTo>
                  <a:lnTo>
                    <a:pt x="96" y="2042"/>
                  </a:lnTo>
                  <a:lnTo>
                    <a:pt x="90" y="2044"/>
                  </a:lnTo>
                  <a:lnTo>
                    <a:pt x="85" y="2047"/>
                  </a:lnTo>
                  <a:lnTo>
                    <a:pt x="82" y="2052"/>
                  </a:lnTo>
                  <a:lnTo>
                    <a:pt x="79" y="2056"/>
                  </a:lnTo>
                  <a:lnTo>
                    <a:pt x="75" y="2068"/>
                  </a:lnTo>
                  <a:lnTo>
                    <a:pt x="72" y="2080"/>
                  </a:lnTo>
                  <a:lnTo>
                    <a:pt x="68" y="2091"/>
                  </a:lnTo>
                  <a:lnTo>
                    <a:pt x="65" y="2103"/>
                  </a:lnTo>
                  <a:lnTo>
                    <a:pt x="62" y="2109"/>
                  </a:lnTo>
                  <a:lnTo>
                    <a:pt x="58" y="2112"/>
                  </a:lnTo>
                  <a:lnTo>
                    <a:pt x="53" y="2115"/>
                  </a:lnTo>
                  <a:lnTo>
                    <a:pt x="48" y="2117"/>
                  </a:lnTo>
                  <a:lnTo>
                    <a:pt x="46" y="2122"/>
                  </a:lnTo>
                  <a:lnTo>
                    <a:pt x="44" y="2124"/>
                  </a:lnTo>
                  <a:lnTo>
                    <a:pt x="41" y="2124"/>
                  </a:lnTo>
                  <a:lnTo>
                    <a:pt x="41" y="2144"/>
                  </a:lnTo>
                  <a:lnTo>
                    <a:pt x="32" y="2148"/>
                  </a:lnTo>
                  <a:lnTo>
                    <a:pt x="24" y="2151"/>
                  </a:lnTo>
                  <a:lnTo>
                    <a:pt x="17" y="2156"/>
                  </a:lnTo>
                  <a:lnTo>
                    <a:pt x="15" y="2160"/>
                  </a:lnTo>
                  <a:lnTo>
                    <a:pt x="14" y="2165"/>
                  </a:lnTo>
                  <a:lnTo>
                    <a:pt x="9" y="2173"/>
                  </a:lnTo>
                  <a:lnTo>
                    <a:pt x="3" y="2178"/>
                  </a:lnTo>
                  <a:lnTo>
                    <a:pt x="2" y="2184"/>
                  </a:lnTo>
                  <a:lnTo>
                    <a:pt x="0" y="2192"/>
                  </a:lnTo>
                  <a:lnTo>
                    <a:pt x="2" y="2197"/>
                  </a:lnTo>
                  <a:lnTo>
                    <a:pt x="5" y="2201"/>
                  </a:lnTo>
                  <a:lnTo>
                    <a:pt x="7" y="2206"/>
                  </a:lnTo>
                  <a:lnTo>
                    <a:pt x="7" y="2213"/>
                  </a:lnTo>
                  <a:lnTo>
                    <a:pt x="14" y="2213"/>
                  </a:lnTo>
                  <a:lnTo>
                    <a:pt x="15" y="2213"/>
                  </a:lnTo>
                  <a:lnTo>
                    <a:pt x="21" y="2214"/>
                  </a:lnTo>
                  <a:lnTo>
                    <a:pt x="24" y="2213"/>
                  </a:lnTo>
                  <a:lnTo>
                    <a:pt x="32" y="2207"/>
                  </a:lnTo>
                  <a:lnTo>
                    <a:pt x="41" y="2202"/>
                  </a:lnTo>
                  <a:lnTo>
                    <a:pt x="44" y="2201"/>
                  </a:lnTo>
                  <a:lnTo>
                    <a:pt x="50" y="2201"/>
                  </a:lnTo>
                  <a:lnTo>
                    <a:pt x="51" y="2201"/>
                  </a:lnTo>
                  <a:lnTo>
                    <a:pt x="73" y="2202"/>
                  </a:lnTo>
                  <a:lnTo>
                    <a:pt x="94" y="2202"/>
                  </a:lnTo>
                  <a:lnTo>
                    <a:pt x="114" y="2197"/>
                  </a:lnTo>
                  <a:lnTo>
                    <a:pt x="137" y="2192"/>
                  </a:lnTo>
                  <a:lnTo>
                    <a:pt x="137" y="2195"/>
                  </a:lnTo>
                  <a:lnTo>
                    <a:pt x="138" y="2197"/>
                  </a:lnTo>
                  <a:lnTo>
                    <a:pt x="143" y="2197"/>
                  </a:lnTo>
                  <a:lnTo>
                    <a:pt x="150" y="2199"/>
                  </a:lnTo>
                  <a:lnTo>
                    <a:pt x="157" y="2199"/>
                  </a:lnTo>
                  <a:lnTo>
                    <a:pt x="159" y="2201"/>
                  </a:lnTo>
                  <a:lnTo>
                    <a:pt x="159" y="2202"/>
                  </a:lnTo>
                  <a:lnTo>
                    <a:pt x="160" y="2204"/>
                  </a:lnTo>
                  <a:lnTo>
                    <a:pt x="164" y="2206"/>
                  </a:lnTo>
                  <a:lnTo>
                    <a:pt x="171" y="2206"/>
                  </a:lnTo>
                  <a:lnTo>
                    <a:pt x="177" y="2211"/>
                  </a:lnTo>
                  <a:lnTo>
                    <a:pt x="188" y="2213"/>
                  </a:lnTo>
                  <a:lnTo>
                    <a:pt x="200" y="2213"/>
                  </a:lnTo>
                  <a:lnTo>
                    <a:pt x="212" y="2213"/>
                  </a:lnTo>
                  <a:lnTo>
                    <a:pt x="213" y="2218"/>
                  </a:lnTo>
                  <a:lnTo>
                    <a:pt x="217" y="2219"/>
                  </a:lnTo>
                  <a:lnTo>
                    <a:pt x="225" y="2223"/>
                  </a:lnTo>
                  <a:lnTo>
                    <a:pt x="234" y="2226"/>
                  </a:lnTo>
                  <a:lnTo>
                    <a:pt x="237" y="2228"/>
                  </a:lnTo>
                  <a:lnTo>
                    <a:pt x="239" y="2233"/>
                  </a:lnTo>
                  <a:lnTo>
                    <a:pt x="280" y="2233"/>
                  </a:lnTo>
                  <a:lnTo>
                    <a:pt x="281" y="2236"/>
                  </a:lnTo>
                  <a:lnTo>
                    <a:pt x="283" y="2238"/>
                  </a:lnTo>
                  <a:lnTo>
                    <a:pt x="287" y="2240"/>
                  </a:lnTo>
                  <a:lnTo>
                    <a:pt x="290" y="2243"/>
                  </a:lnTo>
                  <a:lnTo>
                    <a:pt x="293" y="2247"/>
                  </a:lnTo>
                  <a:lnTo>
                    <a:pt x="302" y="2252"/>
                  </a:lnTo>
                  <a:lnTo>
                    <a:pt x="309" y="2255"/>
                  </a:lnTo>
                  <a:lnTo>
                    <a:pt x="316" y="2259"/>
                  </a:lnTo>
                  <a:lnTo>
                    <a:pt x="319" y="2260"/>
                  </a:lnTo>
                  <a:lnTo>
                    <a:pt x="322" y="2264"/>
                  </a:lnTo>
                  <a:lnTo>
                    <a:pt x="326" y="2269"/>
                  </a:lnTo>
                  <a:lnTo>
                    <a:pt x="327" y="2274"/>
                  </a:lnTo>
                  <a:lnTo>
                    <a:pt x="327" y="2281"/>
                  </a:lnTo>
                  <a:lnTo>
                    <a:pt x="334" y="2281"/>
                  </a:lnTo>
                  <a:lnTo>
                    <a:pt x="341" y="2281"/>
                  </a:lnTo>
                  <a:lnTo>
                    <a:pt x="351" y="2284"/>
                  </a:lnTo>
                  <a:lnTo>
                    <a:pt x="358" y="2291"/>
                  </a:lnTo>
                  <a:lnTo>
                    <a:pt x="368" y="2294"/>
                  </a:lnTo>
                  <a:lnTo>
                    <a:pt x="384" y="2294"/>
                  </a:lnTo>
                  <a:lnTo>
                    <a:pt x="399" y="2293"/>
                  </a:lnTo>
                  <a:lnTo>
                    <a:pt x="413" y="2291"/>
                  </a:lnTo>
                  <a:lnTo>
                    <a:pt x="426" y="2288"/>
                  </a:lnTo>
                  <a:lnTo>
                    <a:pt x="452" y="2281"/>
                  </a:lnTo>
                  <a:lnTo>
                    <a:pt x="478" y="2274"/>
                  </a:lnTo>
                  <a:lnTo>
                    <a:pt x="519" y="2253"/>
                  </a:lnTo>
                  <a:lnTo>
                    <a:pt x="532" y="2253"/>
                  </a:lnTo>
                  <a:lnTo>
                    <a:pt x="539" y="2253"/>
                  </a:lnTo>
                  <a:lnTo>
                    <a:pt x="544" y="2252"/>
                  </a:lnTo>
                  <a:lnTo>
                    <a:pt x="549" y="2248"/>
                  </a:lnTo>
                  <a:lnTo>
                    <a:pt x="556" y="2240"/>
                  </a:lnTo>
                  <a:lnTo>
                    <a:pt x="561" y="2230"/>
                  </a:lnTo>
                  <a:lnTo>
                    <a:pt x="566" y="2219"/>
                  </a:lnTo>
                  <a:lnTo>
                    <a:pt x="568" y="2211"/>
                  </a:lnTo>
                  <a:lnTo>
                    <a:pt x="568" y="2204"/>
                  </a:lnTo>
                  <a:lnTo>
                    <a:pt x="565" y="2189"/>
                  </a:lnTo>
                  <a:lnTo>
                    <a:pt x="563" y="2173"/>
                  </a:lnTo>
                  <a:lnTo>
                    <a:pt x="565" y="2166"/>
                  </a:lnTo>
                  <a:lnTo>
                    <a:pt x="566" y="2158"/>
                  </a:lnTo>
                  <a:lnTo>
                    <a:pt x="568" y="2156"/>
                  </a:lnTo>
                  <a:lnTo>
                    <a:pt x="570" y="2156"/>
                  </a:lnTo>
                  <a:lnTo>
                    <a:pt x="572" y="2155"/>
                  </a:lnTo>
                  <a:lnTo>
                    <a:pt x="573" y="2151"/>
                  </a:lnTo>
                  <a:lnTo>
                    <a:pt x="572" y="2148"/>
                  </a:lnTo>
                  <a:lnTo>
                    <a:pt x="570" y="2144"/>
                  </a:lnTo>
                  <a:lnTo>
                    <a:pt x="568" y="2141"/>
                  </a:lnTo>
                  <a:lnTo>
                    <a:pt x="566" y="2138"/>
                  </a:lnTo>
                  <a:lnTo>
                    <a:pt x="566" y="2131"/>
                  </a:lnTo>
                  <a:lnTo>
                    <a:pt x="566" y="2120"/>
                  </a:lnTo>
                  <a:lnTo>
                    <a:pt x="566" y="2097"/>
                  </a:lnTo>
                  <a:lnTo>
                    <a:pt x="565" y="2090"/>
                  </a:lnTo>
                  <a:lnTo>
                    <a:pt x="565" y="2083"/>
                  </a:lnTo>
                  <a:lnTo>
                    <a:pt x="568" y="2074"/>
                  </a:lnTo>
                  <a:lnTo>
                    <a:pt x="572" y="2066"/>
                  </a:lnTo>
                  <a:lnTo>
                    <a:pt x="573" y="2061"/>
                  </a:lnTo>
                  <a:lnTo>
                    <a:pt x="573" y="2056"/>
                  </a:lnTo>
                  <a:lnTo>
                    <a:pt x="580" y="2052"/>
                  </a:lnTo>
                  <a:lnTo>
                    <a:pt x="587" y="2047"/>
                  </a:lnTo>
                  <a:lnTo>
                    <a:pt x="597" y="2035"/>
                  </a:lnTo>
                  <a:lnTo>
                    <a:pt x="614" y="2008"/>
                  </a:lnTo>
                  <a:lnTo>
                    <a:pt x="621" y="2010"/>
                  </a:lnTo>
                  <a:lnTo>
                    <a:pt x="624" y="2010"/>
                  </a:lnTo>
                  <a:lnTo>
                    <a:pt x="633" y="2006"/>
                  </a:lnTo>
                  <a:lnTo>
                    <a:pt x="638" y="2001"/>
                  </a:lnTo>
                  <a:lnTo>
                    <a:pt x="643" y="2001"/>
                  </a:lnTo>
                  <a:lnTo>
                    <a:pt x="648" y="2001"/>
                  </a:lnTo>
                  <a:lnTo>
                    <a:pt x="650" y="1996"/>
                  </a:lnTo>
                  <a:lnTo>
                    <a:pt x="653" y="1991"/>
                  </a:lnTo>
                  <a:lnTo>
                    <a:pt x="662" y="1984"/>
                  </a:lnTo>
                  <a:lnTo>
                    <a:pt x="670" y="1977"/>
                  </a:lnTo>
                  <a:lnTo>
                    <a:pt x="674" y="1972"/>
                  </a:lnTo>
                  <a:lnTo>
                    <a:pt x="676" y="1967"/>
                  </a:lnTo>
                  <a:lnTo>
                    <a:pt x="681" y="1964"/>
                  </a:lnTo>
                  <a:lnTo>
                    <a:pt x="684" y="1960"/>
                  </a:lnTo>
                  <a:lnTo>
                    <a:pt x="688" y="1948"/>
                  </a:lnTo>
                  <a:lnTo>
                    <a:pt x="689" y="1943"/>
                  </a:lnTo>
                  <a:lnTo>
                    <a:pt x="693" y="1938"/>
                  </a:lnTo>
                  <a:lnTo>
                    <a:pt x="698" y="1935"/>
                  </a:lnTo>
                  <a:lnTo>
                    <a:pt x="703" y="1933"/>
                  </a:lnTo>
                  <a:lnTo>
                    <a:pt x="706" y="1933"/>
                  </a:lnTo>
                  <a:lnTo>
                    <a:pt x="710" y="1929"/>
                  </a:lnTo>
                  <a:lnTo>
                    <a:pt x="713" y="1928"/>
                  </a:lnTo>
                  <a:lnTo>
                    <a:pt x="717" y="1926"/>
                  </a:lnTo>
                  <a:lnTo>
                    <a:pt x="792" y="1926"/>
                  </a:lnTo>
                  <a:lnTo>
                    <a:pt x="792" y="1918"/>
                  </a:lnTo>
                  <a:lnTo>
                    <a:pt x="795" y="1912"/>
                  </a:lnTo>
                  <a:lnTo>
                    <a:pt x="797" y="1906"/>
                  </a:lnTo>
                  <a:lnTo>
                    <a:pt x="798" y="1899"/>
                  </a:lnTo>
                  <a:lnTo>
                    <a:pt x="798" y="1895"/>
                  </a:lnTo>
                  <a:lnTo>
                    <a:pt x="802" y="1892"/>
                  </a:lnTo>
                  <a:lnTo>
                    <a:pt x="807" y="1887"/>
                  </a:lnTo>
                  <a:lnTo>
                    <a:pt x="810" y="1885"/>
                  </a:lnTo>
                  <a:lnTo>
                    <a:pt x="812" y="1882"/>
                  </a:lnTo>
                  <a:lnTo>
                    <a:pt x="812" y="1878"/>
                  </a:lnTo>
                  <a:lnTo>
                    <a:pt x="812" y="1872"/>
                  </a:lnTo>
                  <a:lnTo>
                    <a:pt x="812" y="1866"/>
                  </a:lnTo>
                  <a:lnTo>
                    <a:pt x="809" y="1865"/>
                  </a:lnTo>
                  <a:lnTo>
                    <a:pt x="803" y="1865"/>
                  </a:lnTo>
                  <a:lnTo>
                    <a:pt x="798" y="1865"/>
                  </a:lnTo>
                  <a:lnTo>
                    <a:pt x="792" y="1865"/>
                  </a:lnTo>
                  <a:lnTo>
                    <a:pt x="788" y="1865"/>
                  </a:lnTo>
                  <a:lnTo>
                    <a:pt x="785" y="1863"/>
                  </a:lnTo>
                  <a:lnTo>
                    <a:pt x="785" y="1858"/>
                  </a:lnTo>
                  <a:lnTo>
                    <a:pt x="778" y="1860"/>
                  </a:lnTo>
                  <a:lnTo>
                    <a:pt x="773" y="1860"/>
                  </a:lnTo>
                  <a:lnTo>
                    <a:pt x="766" y="1856"/>
                  </a:lnTo>
                  <a:lnTo>
                    <a:pt x="761" y="1851"/>
                  </a:lnTo>
                  <a:lnTo>
                    <a:pt x="756" y="1851"/>
                  </a:lnTo>
                  <a:lnTo>
                    <a:pt x="751" y="1851"/>
                  </a:lnTo>
                  <a:lnTo>
                    <a:pt x="752" y="1844"/>
                  </a:lnTo>
                  <a:lnTo>
                    <a:pt x="751" y="1839"/>
                  </a:lnTo>
                  <a:lnTo>
                    <a:pt x="749" y="1834"/>
                  </a:lnTo>
                  <a:lnTo>
                    <a:pt x="747" y="1831"/>
                  </a:lnTo>
                  <a:lnTo>
                    <a:pt x="740" y="1825"/>
                  </a:lnTo>
                  <a:lnTo>
                    <a:pt x="739" y="1822"/>
                  </a:lnTo>
                  <a:lnTo>
                    <a:pt x="737" y="1817"/>
                  </a:lnTo>
                  <a:lnTo>
                    <a:pt x="739" y="1813"/>
                  </a:lnTo>
                  <a:lnTo>
                    <a:pt x="740" y="1812"/>
                  </a:lnTo>
                  <a:lnTo>
                    <a:pt x="742" y="1808"/>
                  </a:lnTo>
                  <a:lnTo>
                    <a:pt x="744" y="1803"/>
                  </a:lnTo>
                  <a:lnTo>
                    <a:pt x="744" y="1800"/>
                  </a:lnTo>
                  <a:lnTo>
                    <a:pt x="744" y="1791"/>
                  </a:lnTo>
                  <a:lnTo>
                    <a:pt x="740" y="1783"/>
                  </a:lnTo>
                  <a:lnTo>
                    <a:pt x="734" y="1766"/>
                  </a:lnTo>
                  <a:lnTo>
                    <a:pt x="735" y="1761"/>
                  </a:lnTo>
                  <a:lnTo>
                    <a:pt x="735" y="1757"/>
                  </a:lnTo>
                  <a:lnTo>
                    <a:pt x="734" y="1754"/>
                  </a:lnTo>
                  <a:lnTo>
                    <a:pt x="728" y="1750"/>
                  </a:lnTo>
                  <a:lnTo>
                    <a:pt x="727" y="1749"/>
                  </a:lnTo>
                  <a:lnTo>
                    <a:pt x="722" y="1745"/>
                  </a:lnTo>
                  <a:lnTo>
                    <a:pt x="713" y="1742"/>
                  </a:lnTo>
                  <a:lnTo>
                    <a:pt x="711" y="1740"/>
                  </a:lnTo>
                  <a:lnTo>
                    <a:pt x="711" y="1738"/>
                  </a:lnTo>
                  <a:lnTo>
                    <a:pt x="710" y="1735"/>
                  </a:lnTo>
                  <a:lnTo>
                    <a:pt x="708" y="1733"/>
                  </a:lnTo>
                  <a:lnTo>
                    <a:pt x="705" y="1733"/>
                  </a:lnTo>
                  <a:lnTo>
                    <a:pt x="703" y="1731"/>
                  </a:lnTo>
                  <a:lnTo>
                    <a:pt x="703" y="1728"/>
                  </a:lnTo>
                  <a:lnTo>
                    <a:pt x="703" y="1687"/>
                  </a:lnTo>
                  <a:lnTo>
                    <a:pt x="705" y="1675"/>
                  </a:lnTo>
                  <a:lnTo>
                    <a:pt x="706" y="1670"/>
                  </a:lnTo>
                  <a:lnTo>
                    <a:pt x="710" y="1667"/>
                  </a:lnTo>
                  <a:lnTo>
                    <a:pt x="711" y="1665"/>
                  </a:lnTo>
                  <a:lnTo>
                    <a:pt x="718" y="1667"/>
                  </a:lnTo>
                  <a:lnTo>
                    <a:pt x="722" y="1665"/>
                  </a:lnTo>
                  <a:lnTo>
                    <a:pt x="725" y="1662"/>
                  </a:lnTo>
                  <a:lnTo>
                    <a:pt x="727" y="1658"/>
                  </a:lnTo>
                  <a:lnTo>
                    <a:pt x="728" y="1655"/>
                  </a:lnTo>
                  <a:lnTo>
                    <a:pt x="739" y="1644"/>
                  </a:lnTo>
                  <a:lnTo>
                    <a:pt x="742" y="1639"/>
                  </a:lnTo>
                  <a:lnTo>
                    <a:pt x="744" y="1633"/>
                  </a:lnTo>
                  <a:lnTo>
                    <a:pt x="744" y="1631"/>
                  </a:lnTo>
                  <a:lnTo>
                    <a:pt x="744" y="1622"/>
                  </a:lnTo>
                  <a:lnTo>
                    <a:pt x="744" y="1621"/>
                  </a:lnTo>
                  <a:lnTo>
                    <a:pt x="744" y="1619"/>
                  </a:lnTo>
                  <a:lnTo>
                    <a:pt x="744" y="1617"/>
                  </a:lnTo>
                  <a:lnTo>
                    <a:pt x="745" y="1616"/>
                  </a:lnTo>
                  <a:lnTo>
                    <a:pt x="747" y="1614"/>
                  </a:lnTo>
                  <a:lnTo>
                    <a:pt x="751" y="1612"/>
                  </a:lnTo>
                  <a:lnTo>
                    <a:pt x="745" y="1604"/>
                  </a:lnTo>
                  <a:lnTo>
                    <a:pt x="744" y="1598"/>
                  </a:lnTo>
                  <a:lnTo>
                    <a:pt x="744" y="1592"/>
                  </a:lnTo>
                  <a:lnTo>
                    <a:pt x="749" y="1592"/>
                  </a:lnTo>
                  <a:lnTo>
                    <a:pt x="754" y="1590"/>
                  </a:lnTo>
                  <a:lnTo>
                    <a:pt x="757" y="1588"/>
                  </a:lnTo>
                  <a:lnTo>
                    <a:pt x="761" y="1585"/>
                  </a:lnTo>
                  <a:lnTo>
                    <a:pt x="766" y="1587"/>
                  </a:lnTo>
                  <a:lnTo>
                    <a:pt x="769" y="1585"/>
                  </a:lnTo>
                  <a:lnTo>
                    <a:pt x="776" y="1581"/>
                  </a:lnTo>
                  <a:lnTo>
                    <a:pt x="785" y="1576"/>
                  </a:lnTo>
                  <a:lnTo>
                    <a:pt x="793" y="1569"/>
                  </a:lnTo>
                  <a:lnTo>
                    <a:pt x="795" y="1568"/>
                  </a:lnTo>
                  <a:lnTo>
                    <a:pt x="798" y="1566"/>
                  </a:lnTo>
                  <a:lnTo>
                    <a:pt x="800" y="1564"/>
                  </a:lnTo>
                  <a:lnTo>
                    <a:pt x="803" y="1564"/>
                  </a:lnTo>
                  <a:lnTo>
                    <a:pt x="810" y="1564"/>
                  </a:lnTo>
                  <a:lnTo>
                    <a:pt x="824" y="1564"/>
                  </a:lnTo>
                  <a:lnTo>
                    <a:pt x="827" y="1563"/>
                  </a:lnTo>
                  <a:lnTo>
                    <a:pt x="839" y="1558"/>
                  </a:lnTo>
                  <a:lnTo>
                    <a:pt x="844" y="1556"/>
                  </a:lnTo>
                  <a:lnTo>
                    <a:pt x="846" y="1554"/>
                  </a:lnTo>
                  <a:lnTo>
                    <a:pt x="846" y="1551"/>
                  </a:lnTo>
                  <a:lnTo>
                    <a:pt x="856" y="1547"/>
                  </a:lnTo>
                  <a:lnTo>
                    <a:pt x="863" y="1542"/>
                  </a:lnTo>
                  <a:lnTo>
                    <a:pt x="872" y="1535"/>
                  </a:lnTo>
                  <a:lnTo>
                    <a:pt x="880" y="1530"/>
                  </a:lnTo>
                  <a:lnTo>
                    <a:pt x="880" y="1527"/>
                  </a:lnTo>
                  <a:lnTo>
                    <a:pt x="882" y="1525"/>
                  </a:lnTo>
                  <a:lnTo>
                    <a:pt x="887" y="1523"/>
                  </a:lnTo>
                  <a:lnTo>
                    <a:pt x="890" y="1520"/>
                  </a:lnTo>
                  <a:lnTo>
                    <a:pt x="892" y="1518"/>
                  </a:lnTo>
                  <a:lnTo>
                    <a:pt x="894" y="1517"/>
                  </a:lnTo>
                  <a:lnTo>
                    <a:pt x="894" y="1513"/>
                  </a:lnTo>
                  <a:lnTo>
                    <a:pt x="896" y="1510"/>
                  </a:lnTo>
                  <a:lnTo>
                    <a:pt x="901" y="1508"/>
                  </a:lnTo>
                  <a:lnTo>
                    <a:pt x="906" y="1503"/>
                  </a:lnTo>
                  <a:lnTo>
                    <a:pt x="911" y="1498"/>
                  </a:lnTo>
                  <a:lnTo>
                    <a:pt x="916" y="1494"/>
                  </a:lnTo>
                  <a:lnTo>
                    <a:pt x="913" y="1493"/>
                  </a:lnTo>
                  <a:lnTo>
                    <a:pt x="911" y="1493"/>
                  </a:lnTo>
                  <a:lnTo>
                    <a:pt x="907" y="1494"/>
                  </a:lnTo>
                  <a:lnTo>
                    <a:pt x="906" y="1494"/>
                  </a:lnTo>
                  <a:lnTo>
                    <a:pt x="904" y="1493"/>
                  </a:lnTo>
                  <a:lnTo>
                    <a:pt x="906" y="1486"/>
                  </a:lnTo>
                  <a:lnTo>
                    <a:pt x="906" y="1481"/>
                  </a:lnTo>
                  <a:lnTo>
                    <a:pt x="904" y="1481"/>
                  </a:lnTo>
                  <a:lnTo>
                    <a:pt x="902" y="1479"/>
                  </a:lnTo>
                  <a:lnTo>
                    <a:pt x="897" y="1469"/>
                  </a:lnTo>
                  <a:lnTo>
                    <a:pt x="894" y="1459"/>
                  </a:lnTo>
                  <a:lnTo>
                    <a:pt x="892" y="1455"/>
                  </a:lnTo>
                  <a:lnTo>
                    <a:pt x="889" y="1452"/>
                  </a:lnTo>
                  <a:lnTo>
                    <a:pt x="884" y="1450"/>
                  </a:lnTo>
                  <a:lnTo>
                    <a:pt x="878" y="1450"/>
                  </a:lnTo>
                  <a:lnTo>
                    <a:pt x="875" y="1448"/>
                  </a:lnTo>
                  <a:lnTo>
                    <a:pt x="861" y="1443"/>
                  </a:lnTo>
                  <a:lnTo>
                    <a:pt x="860" y="1442"/>
                  </a:lnTo>
                  <a:lnTo>
                    <a:pt x="856" y="1436"/>
                  </a:lnTo>
                  <a:lnTo>
                    <a:pt x="853" y="1435"/>
                  </a:lnTo>
                  <a:lnTo>
                    <a:pt x="849" y="1425"/>
                  </a:lnTo>
                  <a:lnTo>
                    <a:pt x="844" y="1418"/>
                  </a:lnTo>
                  <a:lnTo>
                    <a:pt x="838" y="1413"/>
                  </a:lnTo>
                  <a:lnTo>
                    <a:pt x="831" y="1409"/>
                  </a:lnTo>
                  <a:lnTo>
                    <a:pt x="829" y="1407"/>
                  </a:lnTo>
                  <a:lnTo>
                    <a:pt x="827" y="1407"/>
                  </a:lnTo>
                  <a:lnTo>
                    <a:pt x="826" y="1406"/>
                  </a:lnTo>
                  <a:lnTo>
                    <a:pt x="826" y="1402"/>
                  </a:lnTo>
                  <a:lnTo>
                    <a:pt x="824" y="1399"/>
                  </a:lnTo>
                  <a:lnTo>
                    <a:pt x="826" y="1394"/>
                  </a:lnTo>
                  <a:lnTo>
                    <a:pt x="826" y="1384"/>
                  </a:lnTo>
                  <a:lnTo>
                    <a:pt x="826" y="1373"/>
                  </a:lnTo>
                  <a:lnTo>
                    <a:pt x="829" y="1367"/>
                  </a:lnTo>
                  <a:lnTo>
                    <a:pt x="832" y="1360"/>
                  </a:lnTo>
                  <a:lnTo>
                    <a:pt x="827" y="1358"/>
                  </a:lnTo>
                  <a:lnTo>
                    <a:pt x="824" y="1356"/>
                  </a:lnTo>
                  <a:lnTo>
                    <a:pt x="821" y="1353"/>
                  </a:lnTo>
                  <a:lnTo>
                    <a:pt x="819" y="1350"/>
                  </a:lnTo>
                  <a:lnTo>
                    <a:pt x="819" y="1338"/>
                  </a:lnTo>
                  <a:lnTo>
                    <a:pt x="819" y="1326"/>
                  </a:lnTo>
                  <a:lnTo>
                    <a:pt x="817" y="1317"/>
                  </a:lnTo>
                  <a:lnTo>
                    <a:pt x="817" y="1312"/>
                  </a:lnTo>
                  <a:lnTo>
                    <a:pt x="821" y="1302"/>
                  </a:lnTo>
                  <a:lnTo>
                    <a:pt x="826" y="1291"/>
                  </a:lnTo>
                  <a:lnTo>
                    <a:pt x="826" y="1285"/>
                  </a:lnTo>
                  <a:lnTo>
                    <a:pt x="826" y="1278"/>
                  </a:lnTo>
                  <a:lnTo>
                    <a:pt x="822" y="1276"/>
                  </a:lnTo>
                  <a:lnTo>
                    <a:pt x="821" y="1273"/>
                  </a:lnTo>
                  <a:lnTo>
                    <a:pt x="819" y="1269"/>
                  </a:lnTo>
                  <a:lnTo>
                    <a:pt x="819" y="1264"/>
                  </a:lnTo>
                  <a:lnTo>
                    <a:pt x="815" y="1259"/>
                  </a:lnTo>
                  <a:lnTo>
                    <a:pt x="812" y="1254"/>
                  </a:lnTo>
                  <a:lnTo>
                    <a:pt x="802" y="1247"/>
                  </a:lnTo>
                  <a:lnTo>
                    <a:pt x="795" y="1245"/>
                  </a:lnTo>
                  <a:lnTo>
                    <a:pt x="790" y="1242"/>
                  </a:lnTo>
                  <a:lnTo>
                    <a:pt x="786" y="1237"/>
                  </a:lnTo>
                  <a:lnTo>
                    <a:pt x="785" y="1230"/>
                  </a:lnTo>
                  <a:lnTo>
                    <a:pt x="781" y="1223"/>
                  </a:lnTo>
                  <a:lnTo>
                    <a:pt x="778" y="1220"/>
                  </a:lnTo>
                  <a:lnTo>
                    <a:pt x="774" y="1215"/>
                  </a:lnTo>
                  <a:lnTo>
                    <a:pt x="771" y="1209"/>
                  </a:lnTo>
                  <a:lnTo>
                    <a:pt x="771" y="1189"/>
                  </a:lnTo>
                  <a:lnTo>
                    <a:pt x="776" y="1187"/>
                  </a:lnTo>
                  <a:lnTo>
                    <a:pt x="774" y="1186"/>
                  </a:lnTo>
                  <a:lnTo>
                    <a:pt x="781" y="1179"/>
                  </a:lnTo>
                  <a:lnTo>
                    <a:pt x="790" y="1174"/>
                  </a:lnTo>
                  <a:lnTo>
                    <a:pt x="800" y="1172"/>
                  </a:lnTo>
                  <a:lnTo>
                    <a:pt x="810" y="1172"/>
                  </a:lnTo>
                  <a:lnTo>
                    <a:pt x="821" y="1175"/>
                  </a:lnTo>
                  <a:lnTo>
                    <a:pt x="829" y="1180"/>
                  </a:lnTo>
                  <a:lnTo>
                    <a:pt x="839" y="1184"/>
                  </a:lnTo>
                  <a:lnTo>
                    <a:pt x="849" y="1184"/>
                  </a:lnTo>
                  <a:lnTo>
                    <a:pt x="870" y="1186"/>
                  </a:lnTo>
                  <a:lnTo>
                    <a:pt x="892" y="1189"/>
                  </a:lnTo>
                  <a:lnTo>
                    <a:pt x="913" y="1191"/>
                  </a:lnTo>
                  <a:lnTo>
                    <a:pt x="921" y="1191"/>
                  </a:lnTo>
                  <a:lnTo>
                    <a:pt x="931" y="1189"/>
                  </a:lnTo>
                  <a:lnTo>
                    <a:pt x="940" y="1186"/>
                  </a:lnTo>
                  <a:lnTo>
                    <a:pt x="948" y="1180"/>
                  </a:lnTo>
                  <a:lnTo>
                    <a:pt x="948" y="1175"/>
                  </a:lnTo>
                  <a:lnTo>
                    <a:pt x="950" y="1170"/>
                  </a:lnTo>
                  <a:lnTo>
                    <a:pt x="955" y="1162"/>
                  </a:lnTo>
                  <a:lnTo>
                    <a:pt x="955" y="1158"/>
                  </a:lnTo>
                  <a:lnTo>
                    <a:pt x="955" y="1157"/>
                  </a:lnTo>
                  <a:lnTo>
                    <a:pt x="955" y="1155"/>
                  </a:lnTo>
                  <a:lnTo>
                    <a:pt x="959" y="1155"/>
                  </a:lnTo>
                  <a:lnTo>
                    <a:pt x="962" y="1155"/>
                  </a:lnTo>
                  <a:lnTo>
                    <a:pt x="962" y="1151"/>
                  </a:lnTo>
                  <a:lnTo>
                    <a:pt x="962" y="1148"/>
                  </a:lnTo>
                  <a:lnTo>
                    <a:pt x="965" y="1148"/>
                  </a:lnTo>
                  <a:lnTo>
                    <a:pt x="969" y="1148"/>
                  </a:lnTo>
                  <a:lnTo>
                    <a:pt x="981" y="1133"/>
                  </a:lnTo>
                  <a:lnTo>
                    <a:pt x="984" y="1124"/>
                  </a:lnTo>
                  <a:lnTo>
                    <a:pt x="989" y="1114"/>
                  </a:lnTo>
                  <a:lnTo>
                    <a:pt x="996" y="1114"/>
                  </a:lnTo>
                  <a:lnTo>
                    <a:pt x="1001" y="1112"/>
                  </a:lnTo>
                  <a:lnTo>
                    <a:pt x="1010" y="1107"/>
                  </a:lnTo>
                  <a:lnTo>
                    <a:pt x="1012" y="1097"/>
                  </a:lnTo>
                  <a:lnTo>
                    <a:pt x="1015" y="1088"/>
                  </a:lnTo>
                  <a:lnTo>
                    <a:pt x="1017" y="1085"/>
                  </a:lnTo>
                  <a:lnTo>
                    <a:pt x="1020" y="1082"/>
                  </a:lnTo>
                  <a:lnTo>
                    <a:pt x="1023" y="1080"/>
                  </a:lnTo>
                  <a:lnTo>
                    <a:pt x="1030" y="1080"/>
                  </a:lnTo>
                  <a:lnTo>
                    <a:pt x="1030" y="1075"/>
                  </a:lnTo>
                  <a:lnTo>
                    <a:pt x="1029" y="1070"/>
                  </a:lnTo>
                  <a:lnTo>
                    <a:pt x="1025" y="1061"/>
                  </a:lnTo>
                  <a:lnTo>
                    <a:pt x="1022" y="1053"/>
                  </a:lnTo>
                  <a:lnTo>
                    <a:pt x="1022" y="1046"/>
                  </a:lnTo>
                  <a:lnTo>
                    <a:pt x="1023" y="1039"/>
                  </a:lnTo>
                  <a:lnTo>
                    <a:pt x="1020" y="1039"/>
                  </a:lnTo>
                  <a:lnTo>
                    <a:pt x="1018" y="1036"/>
                  </a:lnTo>
                  <a:lnTo>
                    <a:pt x="1017" y="1029"/>
                  </a:lnTo>
                  <a:lnTo>
                    <a:pt x="1015" y="1022"/>
                  </a:lnTo>
                  <a:lnTo>
                    <a:pt x="1013" y="1020"/>
                  </a:lnTo>
                  <a:lnTo>
                    <a:pt x="1010" y="1018"/>
                  </a:lnTo>
                  <a:lnTo>
                    <a:pt x="1010" y="1010"/>
                  </a:lnTo>
                  <a:lnTo>
                    <a:pt x="1006" y="1005"/>
                  </a:lnTo>
                  <a:lnTo>
                    <a:pt x="1003" y="998"/>
                  </a:lnTo>
                  <a:lnTo>
                    <a:pt x="1003" y="991"/>
                  </a:lnTo>
                  <a:lnTo>
                    <a:pt x="1008" y="981"/>
                  </a:lnTo>
                  <a:lnTo>
                    <a:pt x="1013" y="971"/>
                  </a:lnTo>
                  <a:lnTo>
                    <a:pt x="1020" y="962"/>
                  </a:lnTo>
                  <a:lnTo>
                    <a:pt x="1025" y="959"/>
                  </a:lnTo>
                  <a:lnTo>
                    <a:pt x="1030" y="957"/>
                  </a:lnTo>
                  <a:lnTo>
                    <a:pt x="1030" y="937"/>
                  </a:lnTo>
                  <a:lnTo>
                    <a:pt x="1034" y="937"/>
                  </a:lnTo>
                  <a:lnTo>
                    <a:pt x="1041" y="937"/>
                  </a:lnTo>
                  <a:lnTo>
                    <a:pt x="1051" y="937"/>
                  </a:lnTo>
                  <a:lnTo>
                    <a:pt x="1056" y="937"/>
                  </a:lnTo>
                  <a:lnTo>
                    <a:pt x="1061" y="937"/>
                  </a:lnTo>
                  <a:lnTo>
                    <a:pt x="1064" y="938"/>
                  </a:lnTo>
                  <a:lnTo>
                    <a:pt x="1064" y="943"/>
                  </a:lnTo>
                  <a:lnTo>
                    <a:pt x="1073" y="945"/>
                  </a:lnTo>
                  <a:lnTo>
                    <a:pt x="1076" y="947"/>
                  </a:lnTo>
                  <a:lnTo>
                    <a:pt x="1078" y="950"/>
                  </a:lnTo>
                  <a:lnTo>
                    <a:pt x="1085" y="949"/>
                  </a:lnTo>
                  <a:lnTo>
                    <a:pt x="1085" y="947"/>
                  </a:lnTo>
                  <a:lnTo>
                    <a:pt x="1090" y="945"/>
                  </a:lnTo>
                  <a:lnTo>
                    <a:pt x="1092" y="945"/>
                  </a:lnTo>
                  <a:lnTo>
                    <a:pt x="1097" y="942"/>
                  </a:lnTo>
                  <a:lnTo>
                    <a:pt x="1100" y="937"/>
                  </a:lnTo>
                  <a:lnTo>
                    <a:pt x="1102" y="937"/>
                  </a:lnTo>
                  <a:lnTo>
                    <a:pt x="1102" y="935"/>
                  </a:lnTo>
                  <a:lnTo>
                    <a:pt x="1104" y="933"/>
                  </a:lnTo>
                  <a:lnTo>
                    <a:pt x="1107" y="926"/>
                  </a:lnTo>
                  <a:lnTo>
                    <a:pt x="1109" y="918"/>
                  </a:lnTo>
                  <a:lnTo>
                    <a:pt x="1107" y="909"/>
                  </a:lnTo>
                  <a:lnTo>
                    <a:pt x="1104" y="901"/>
                  </a:lnTo>
                  <a:lnTo>
                    <a:pt x="1102" y="899"/>
                  </a:lnTo>
                  <a:lnTo>
                    <a:pt x="1100" y="892"/>
                  </a:lnTo>
                  <a:lnTo>
                    <a:pt x="1099" y="887"/>
                  </a:lnTo>
                  <a:lnTo>
                    <a:pt x="1100" y="884"/>
                  </a:lnTo>
                  <a:lnTo>
                    <a:pt x="1107" y="877"/>
                  </a:lnTo>
                  <a:lnTo>
                    <a:pt x="1109" y="875"/>
                  </a:lnTo>
                  <a:lnTo>
                    <a:pt x="1114" y="868"/>
                  </a:lnTo>
                  <a:lnTo>
                    <a:pt x="1116" y="862"/>
                  </a:lnTo>
                  <a:lnTo>
                    <a:pt x="1116" y="857"/>
                  </a:lnTo>
                  <a:lnTo>
                    <a:pt x="1114" y="850"/>
                  </a:lnTo>
                  <a:lnTo>
                    <a:pt x="1114" y="846"/>
                  </a:lnTo>
                  <a:lnTo>
                    <a:pt x="1114" y="841"/>
                  </a:lnTo>
                  <a:lnTo>
                    <a:pt x="1114" y="836"/>
                  </a:lnTo>
                  <a:lnTo>
                    <a:pt x="1119" y="829"/>
                  </a:lnTo>
                  <a:lnTo>
                    <a:pt x="1121" y="826"/>
                  </a:lnTo>
                  <a:lnTo>
                    <a:pt x="1123" y="824"/>
                  </a:lnTo>
                  <a:lnTo>
                    <a:pt x="1124" y="821"/>
                  </a:lnTo>
                  <a:lnTo>
                    <a:pt x="1126" y="816"/>
                  </a:lnTo>
                  <a:lnTo>
                    <a:pt x="1128" y="810"/>
                  </a:lnTo>
                  <a:lnTo>
                    <a:pt x="1128" y="809"/>
                  </a:lnTo>
                  <a:lnTo>
                    <a:pt x="1129" y="799"/>
                  </a:lnTo>
                  <a:lnTo>
                    <a:pt x="1131" y="792"/>
                  </a:lnTo>
                  <a:lnTo>
                    <a:pt x="1129" y="773"/>
                  </a:lnTo>
                  <a:lnTo>
                    <a:pt x="1129" y="770"/>
                  </a:lnTo>
                  <a:lnTo>
                    <a:pt x="1131" y="763"/>
                  </a:lnTo>
                  <a:lnTo>
                    <a:pt x="1131" y="761"/>
                  </a:lnTo>
                  <a:lnTo>
                    <a:pt x="1133" y="754"/>
                  </a:lnTo>
                  <a:lnTo>
                    <a:pt x="1133" y="751"/>
                  </a:lnTo>
                  <a:lnTo>
                    <a:pt x="1133" y="749"/>
                  </a:lnTo>
                  <a:lnTo>
                    <a:pt x="1136" y="746"/>
                  </a:lnTo>
                  <a:lnTo>
                    <a:pt x="1138" y="740"/>
                  </a:lnTo>
                  <a:lnTo>
                    <a:pt x="1138" y="730"/>
                  </a:lnTo>
                  <a:lnTo>
                    <a:pt x="1138" y="722"/>
                  </a:lnTo>
                  <a:lnTo>
                    <a:pt x="1140" y="717"/>
                  </a:lnTo>
                  <a:lnTo>
                    <a:pt x="1145" y="715"/>
                  </a:lnTo>
                  <a:lnTo>
                    <a:pt x="1146" y="711"/>
                  </a:lnTo>
                  <a:lnTo>
                    <a:pt x="1146" y="708"/>
                  </a:lnTo>
                  <a:lnTo>
                    <a:pt x="1150" y="701"/>
                  </a:lnTo>
                  <a:lnTo>
                    <a:pt x="1150" y="696"/>
                  </a:lnTo>
                  <a:lnTo>
                    <a:pt x="1148" y="693"/>
                  </a:lnTo>
                  <a:lnTo>
                    <a:pt x="1145" y="686"/>
                  </a:lnTo>
                  <a:lnTo>
                    <a:pt x="1143" y="684"/>
                  </a:lnTo>
                  <a:lnTo>
                    <a:pt x="1138" y="669"/>
                  </a:lnTo>
                  <a:lnTo>
                    <a:pt x="1138" y="665"/>
                  </a:lnTo>
                  <a:lnTo>
                    <a:pt x="1138" y="652"/>
                  </a:lnTo>
                  <a:lnTo>
                    <a:pt x="1136" y="647"/>
                  </a:lnTo>
                  <a:lnTo>
                    <a:pt x="1134" y="640"/>
                  </a:lnTo>
                  <a:lnTo>
                    <a:pt x="1136" y="636"/>
                  </a:lnTo>
                  <a:lnTo>
                    <a:pt x="1138" y="633"/>
                  </a:lnTo>
                  <a:lnTo>
                    <a:pt x="1141" y="631"/>
                  </a:lnTo>
                  <a:lnTo>
                    <a:pt x="1158" y="631"/>
                  </a:lnTo>
                  <a:lnTo>
                    <a:pt x="1162" y="629"/>
                  </a:lnTo>
                  <a:lnTo>
                    <a:pt x="1165" y="631"/>
                  </a:lnTo>
                  <a:lnTo>
                    <a:pt x="1169" y="633"/>
                  </a:lnTo>
                  <a:lnTo>
                    <a:pt x="1172" y="631"/>
                  </a:lnTo>
                  <a:lnTo>
                    <a:pt x="1175" y="629"/>
                  </a:lnTo>
                  <a:lnTo>
                    <a:pt x="1182" y="621"/>
                  </a:lnTo>
                  <a:lnTo>
                    <a:pt x="1189" y="614"/>
                  </a:lnTo>
                  <a:lnTo>
                    <a:pt x="1191" y="611"/>
                  </a:lnTo>
                  <a:lnTo>
                    <a:pt x="1192" y="607"/>
                  </a:lnTo>
                  <a:lnTo>
                    <a:pt x="1194" y="604"/>
                  </a:lnTo>
                  <a:lnTo>
                    <a:pt x="1196" y="602"/>
                  </a:lnTo>
                  <a:lnTo>
                    <a:pt x="1199" y="595"/>
                  </a:lnTo>
                  <a:lnTo>
                    <a:pt x="1203" y="589"/>
                  </a:lnTo>
                  <a:lnTo>
                    <a:pt x="1206" y="585"/>
                  </a:lnTo>
                  <a:lnTo>
                    <a:pt x="1206" y="583"/>
                  </a:lnTo>
                  <a:lnTo>
                    <a:pt x="1210" y="580"/>
                  </a:lnTo>
                  <a:lnTo>
                    <a:pt x="1216" y="577"/>
                  </a:lnTo>
                  <a:lnTo>
                    <a:pt x="1223" y="570"/>
                  </a:lnTo>
                  <a:lnTo>
                    <a:pt x="1230" y="563"/>
                  </a:lnTo>
                  <a:lnTo>
                    <a:pt x="1237" y="558"/>
                  </a:lnTo>
                  <a:lnTo>
                    <a:pt x="1240" y="558"/>
                  </a:lnTo>
                  <a:lnTo>
                    <a:pt x="1250" y="551"/>
                  </a:lnTo>
                  <a:lnTo>
                    <a:pt x="1256" y="549"/>
                  </a:lnTo>
                  <a:lnTo>
                    <a:pt x="1261" y="548"/>
                  </a:lnTo>
                  <a:lnTo>
                    <a:pt x="1262" y="548"/>
                  </a:lnTo>
                  <a:lnTo>
                    <a:pt x="1266" y="548"/>
                  </a:lnTo>
                  <a:lnTo>
                    <a:pt x="1269" y="548"/>
                  </a:lnTo>
                  <a:lnTo>
                    <a:pt x="1276" y="546"/>
                  </a:lnTo>
                  <a:lnTo>
                    <a:pt x="1279" y="546"/>
                  </a:lnTo>
                  <a:lnTo>
                    <a:pt x="1288" y="543"/>
                  </a:lnTo>
                  <a:lnTo>
                    <a:pt x="1296" y="539"/>
                  </a:lnTo>
                  <a:lnTo>
                    <a:pt x="1300" y="539"/>
                  </a:lnTo>
                  <a:lnTo>
                    <a:pt x="1305" y="536"/>
                  </a:lnTo>
                  <a:lnTo>
                    <a:pt x="1308" y="536"/>
                  </a:lnTo>
                  <a:lnTo>
                    <a:pt x="1314" y="532"/>
                  </a:lnTo>
                  <a:lnTo>
                    <a:pt x="1324" y="527"/>
                  </a:lnTo>
                  <a:lnTo>
                    <a:pt x="1337" y="517"/>
                  </a:lnTo>
                  <a:lnTo>
                    <a:pt x="1349" y="505"/>
                  </a:lnTo>
                  <a:lnTo>
                    <a:pt x="1361" y="493"/>
                  </a:lnTo>
                  <a:lnTo>
                    <a:pt x="1371" y="479"/>
                  </a:lnTo>
                  <a:lnTo>
                    <a:pt x="1377" y="478"/>
                  </a:lnTo>
                  <a:lnTo>
                    <a:pt x="1380" y="476"/>
                  </a:lnTo>
                  <a:lnTo>
                    <a:pt x="1385" y="469"/>
                  </a:lnTo>
                  <a:lnTo>
                    <a:pt x="1390" y="462"/>
                  </a:lnTo>
                  <a:lnTo>
                    <a:pt x="1394" y="461"/>
                  </a:lnTo>
                  <a:lnTo>
                    <a:pt x="1399" y="459"/>
                  </a:lnTo>
                  <a:lnTo>
                    <a:pt x="1400" y="456"/>
                  </a:lnTo>
                  <a:lnTo>
                    <a:pt x="1402" y="452"/>
                  </a:lnTo>
                  <a:lnTo>
                    <a:pt x="1411" y="450"/>
                  </a:lnTo>
                  <a:lnTo>
                    <a:pt x="1414" y="449"/>
                  </a:lnTo>
                  <a:lnTo>
                    <a:pt x="1418" y="447"/>
                  </a:lnTo>
                  <a:lnTo>
                    <a:pt x="1419" y="444"/>
                  </a:lnTo>
                  <a:lnTo>
                    <a:pt x="1419" y="439"/>
                  </a:lnTo>
                  <a:lnTo>
                    <a:pt x="1419" y="427"/>
                  </a:lnTo>
                  <a:lnTo>
                    <a:pt x="1419" y="416"/>
                  </a:lnTo>
                  <a:lnTo>
                    <a:pt x="1416" y="410"/>
                  </a:lnTo>
                  <a:lnTo>
                    <a:pt x="1411" y="403"/>
                  </a:lnTo>
                  <a:lnTo>
                    <a:pt x="1400" y="391"/>
                  </a:lnTo>
                  <a:lnTo>
                    <a:pt x="1395" y="384"/>
                  </a:lnTo>
                  <a:lnTo>
                    <a:pt x="1392" y="377"/>
                  </a:lnTo>
                  <a:close/>
                  <a:moveTo>
                    <a:pt x="1119" y="631"/>
                  </a:moveTo>
                  <a:lnTo>
                    <a:pt x="1119" y="633"/>
                  </a:lnTo>
                  <a:lnTo>
                    <a:pt x="1119" y="636"/>
                  </a:lnTo>
                  <a:lnTo>
                    <a:pt x="1119" y="631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3" name="Freeform 19">
              <a:extLst>
                <a:ext uri="{FF2B5EF4-FFF2-40B4-BE49-F238E27FC236}">
                  <a16:creationId xmlns:a16="http://schemas.microsoft.com/office/drawing/2014/main" id="{5E41E976-6B5F-4976-84D0-7C8DAC743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8279" y="3286460"/>
              <a:ext cx="1022350" cy="895350"/>
            </a:xfrm>
            <a:custGeom>
              <a:avLst/>
              <a:gdLst>
                <a:gd name="T0" fmla="*/ 2786 w 2840"/>
                <a:gd name="T1" fmla="*/ 1580 h 2485"/>
                <a:gd name="T2" fmla="*/ 2668 w 2840"/>
                <a:gd name="T3" fmla="*/ 1372 h 2485"/>
                <a:gd name="T4" fmla="*/ 2605 w 2840"/>
                <a:gd name="T5" fmla="*/ 1244 h 2485"/>
                <a:gd name="T6" fmla="*/ 2569 w 2840"/>
                <a:gd name="T7" fmla="*/ 1078 h 2485"/>
                <a:gd name="T8" fmla="*/ 2469 w 2840"/>
                <a:gd name="T9" fmla="*/ 1020 h 2485"/>
                <a:gd name="T10" fmla="*/ 2539 w 2840"/>
                <a:gd name="T11" fmla="*/ 908 h 2485"/>
                <a:gd name="T12" fmla="*/ 2658 w 2840"/>
                <a:gd name="T13" fmla="*/ 819 h 2485"/>
                <a:gd name="T14" fmla="*/ 2643 w 2840"/>
                <a:gd name="T15" fmla="*/ 633 h 2485"/>
                <a:gd name="T16" fmla="*/ 2574 w 2840"/>
                <a:gd name="T17" fmla="*/ 493 h 2485"/>
                <a:gd name="T18" fmla="*/ 2518 w 2840"/>
                <a:gd name="T19" fmla="*/ 348 h 2485"/>
                <a:gd name="T20" fmla="*/ 2463 w 2840"/>
                <a:gd name="T21" fmla="*/ 167 h 2485"/>
                <a:gd name="T22" fmla="*/ 2286 w 2840"/>
                <a:gd name="T23" fmla="*/ 68 h 2485"/>
                <a:gd name="T24" fmla="*/ 2035 w 2840"/>
                <a:gd name="T25" fmla="*/ 130 h 2485"/>
                <a:gd name="T26" fmla="*/ 1481 w 2840"/>
                <a:gd name="T27" fmla="*/ 130 h 2485"/>
                <a:gd name="T28" fmla="*/ 1382 w 2840"/>
                <a:gd name="T29" fmla="*/ 198 h 2485"/>
                <a:gd name="T30" fmla="*/ 1471 w 2840"/>
                <a:gd name="T31" fmla="*/ 125 h 2485"/>
                <a:gd name="T32" fmla="*/ 1447 w 2840"/>
                <a:gd name="T33" fmla="*/ 130 h 2485"/>
                <a:gd name="T34" fmla="*/ 1300 w 2840"/>
                <a:gd name="T35" fmla="*/ 198 h 2485"/>
                <a:gd name="T36" fmla="*/ 1169 w 2840"/>
                <a:gd name="T37" fmla="*/ 155 h 2485"/>
                <a:gd name="T38" fmla="*/ 1169 w 2840"/>
                <a:gd name="T39" fmla="*/ 55 h 2485"/>
                <a:gd name="T40" fmla="*/ 1215 w 2840"/>
                <a:gd name="T41" fmla="*/ 55 h 2485"/>
                <a:gd name="T42" fmla="*/ 1043 w 2840"/>
                <a:gd name="T43" fmla="*/ 2 h 2485"/>
                <a:gd name="T44" fmla="*/ 756 w 2840"/>
                <a:gd name="T45" fmla="*/ 99 h 2485"/>
                <a:gd name="T46" fmla="*/ 608 w 2840"/>
                <a:gd name="T47" fmla="*/ 177 h 2485"/>
                <a:gd name="T48" fmla="*/ 527 w 2840"/>
                <a:gd name="T49" fmla="*/ 278 h 2485"/>
                <a:gd name="T50" fmla="*/ 314 w 2840"/>
                <a:gd name="T51" fmla="*/ 348 h 2485"/>
                <a:gd name="T52" fmla="*/ 115 w 2840"/>
                <a:gd name="T53" fmla="*/ 428 h 2485"/>
                <a:gd name="T54" fmla="*/ 142 w 2840"/>
                <a:gd name="T55" fmla="*/ 488 h 2485"/>
                <a:gd name="T56" fmla="*/ 161 w 2840"/>
                <a:gd name="T57" fmla="*/ 471 h 2485"/>
                <a:gd name="T58" fmla="*/ 178 w 2840"/>
                <a:gd name="T59" fmla="*/ 658 h 2485"/>
                <a:gd name="T60" fmla="*/ 132 w 2840"/>
                <a:gd name="T61" fmla="*/ 575 h 2485"/>
                <a:gd name="T62" fmla="*/ 48 w 2840"/>
                <a:gd name="T63" fmla="*/ 561 h 2485"/>
                <a:gd name="T64" fmla="*/ 82 w 2840"/>
                <a:gd name="T65" fmla="*/ 699 h 2485"/>
                <a:gd name="T66" fmla="*/ 41 w 2840"/>
                <a:gd name="T67" fmla="*/ 833 h 2485"/>
                <a:gd name="T68" fmla="*/ 62 w 2840"/>
                <a:gd name="T69" fmla="*/ 993 h 2485"/>
                <a:gd name="T70" fmla="*/ 126 w 2840"/>
                <a:gd name="T71" fmla="*/ 1099 h 2485"/>
                <a:gd name="T72" fmla="*/ 132 w 2840"/>
                <a:gd name="T73" fmla="*/ 1390 h 2485"/>
                <a:gd name="T74" fmla="*/ 157 w 2840"/>
                <a:gd name="T75" fmla="*/ 1476 h 2485"/>
                <a:gd name="T76" fmla="*/ 181 w 2840"/>
                <a:gd name="T77" fmla="*/ 1540 h 2485"/>
                <a:gd name="T78" fmla="*/ 212 w 2840"/>
                <a:gd name="T79" fmla="*/ 1801 h 2485"/>
                <a:gd name="T80" fmla="*/ 375 w 2840"/>
                <a:gd name="T81" fmla="*/ 1808 h 2485"/>
                <a:gd name="T82" fmla="*/ 481 w 2840"/>
                <a:gd name="T83" fmla="*/ 1863 h 2485"/>
                <a:gd name="T84" fmla="*/ 631 w 2840"/>
                <a:gd name="T85" fmla="*/ 1894 h 2485"/>
                <a:gd name="T86" fmla="*/ 669 w 2840"/>
                <a:gd name="T87" fmla="*/ 2047 h 2485"/>
                <a:gd name="T88" fmla="*/ 846 w 2840"/>
                <a:gd name="T89" fmla="*/ 2115 h 2485"/>
                <a:gd name="T90" fmla="*/ 858 w 2840"/>
                <a:gd name="T91" fmla="*/ 2005 h 2485"/>
                <a:gd name="T92" fmla="*/ 1027 w 2840"/>
                <a:gd name="T93" fmla="*/ 2044 h 2485"/>
                <a:gd name="T94" fmla="*/ 1061 w 2840"/>
                <a:gd name="T95" fmla="*/ 2127 h 2485"/>
                <a:gd name="T96" fmla="*/ 1198 w 2840"/>
                <a:gd name="T97" fmla="*/ 2173 h 2485"/>
                <a:gd name="T98" fmla="*/ 1336 w 2840"/>
                <a:gd name="T99" fmla="*/ 2281 h 2485"/>
                <a:gd name="T100" fmla="*/ 1413 w 2840"/>
                <a:gd name="T101" fmla="*/ 2404 h 2485"/>
                <a:gd name="T102" fmla="*/ 1556 w 2840"/>
                <a:gd name="T103" fmla="*/ 2361 h 2485"/>
                <a:gd name="T104" fmla="*/ 1658 w 2840"/>
                <a:gd name="T105" fmla="*/ 2400 h 2485"/>
                <a:gd name="T106" fmla="*/ 1810 w 2840"/>
                <a:gd name="T107" fmla="*/ 2416 h 2485"/>
                <a:gd name="T108" fmla="*/ 2029 w 2840"/>
                <a:gd name="T109" fmla="*/ 2397 h 2485"/>
                <a:gd name="T110" fmla="*/ 2112 w 2840"/>
                <a:gd name="T111" fmla="*/ 2334 h 2485"/>
                <a:gd name="T112" fmla="*/ 2300 w 2840"/>
                <a:gd name="T113" fmla="*/ 2344 h 2485"/>
                <a:gd name="T114" fmla="*/ 2412 w 2840"/>
                <a:gd name="T115" fmla="*/ 2412 h 2485"/>
                <a:gd name="T116" fmla="*/ 2593 w 2840"/>
                <a:gd name="T117" fmla="*/ 2463 h 2485"/>
                <a:gd name="T118" fmla="*/ 2532 w 2840"/>
                <a:gd name="T119" fmla="*/ 2293 h 2485"/>
                <a:gd name="T120" fmla="*/ 2595 w 2840"/>
                <a:gd name="T121" fmla="*/ 2086 h 2485"/>
                <a:gd name="T122" fmla="*/ 2673 w 2840"/>
                <a:gd name="T123" fmla="*/ 1952 h 2485"/>
                <a:gd name="T124" fmla="*/ 2759 w 2840"/>
                <a:gd name="T125" fmla="*/ 1791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0" h="2485">
                  <a:moveTo>
                    <a:pt x="2839" y="1692"/>
                  </a:moveTo>
                  <a:lnTo>
                    <a:pt x="2829" y="1691"/>
                  </a:lnTo>
                  <a:lnTo>
                    <a:pt x="2820" y="1685"/>
                  </a:lnTo>
                  <a:lnTo>
                    <a:pt x="2813" y="1679"/>
                  </a:lnTo>
                  <a:lnTo>
                    <a:pt x="2808" y="1672"/>
                  </a:lnTo>
                  <a:lnTo>
                    <a:pt x="2800" y="1655"/>
                  </a:lnTo>
                  <a:lnTo>
                    <a:pt x="2791" y="1638"/>
                  </a:lnTo>
                  <a:lnTo>
                    <a:pt x="2794" y="1638"/>
                  </a:lnTo>
                  <a:lnTo>
                    <a:pt x="2796" y="1634"/>
                  </a:lnTo>
                  <a:lnTo>
                    <a:pt x="2798" y="1627"/>
                  </a:lnTo>
                  <a:lnTo>
                    <a:pt x="2800" y="1621"/>
                  </a:lnTo>
                  <a:lnTo>
                    <a:pt x="2801" y="1619"/>
                  </a:lnTo>
                  <a:lnTo>
                    <a:pt x="2805" y="1617"/>
                  </a:lnTo>
                  <a:lnTo>
                    <a:pt x="2805" y="1614"/>
                  </a:lnTo>
                  <a:lnTo>
                    <a:pt x="2808" y="1612"/>
                  </a:lnTo>
                  <a:lnTo>
                    <a:pt x="2815" y="1610"/>
                  </a:lnTo>
                  <a:lnTo>
                    <a:pt x="2822" y="1609"/>
                  </a:lnTo>
                  <a:lnTo>
                    <a:pt x="2823" y="1607"/>
                  </a:lnTo>
                  <a:lnTo>
                    <a:pt x="2825" y="1604"/>
                  </a:lnTo>
                  <a:lnTo>
                    <a:pt x="2817" y="1600"/>
                  </a:lnTo>
                  <a:lnTo>
                    <a:pt x="2808" y="1597"/>
                  </a:lnTo>
                  <a:lnTo>
                    <a:pt x="2800" y="1593"/>
                  </a:lnTo>
                  <a:lnTo>
                    <a:pt x="2791" y="1590"/>
                  </a:lnTo>
                  <a:lnTo>
                    <a:pt x="2789" y="1585"/>
                  </a:lnTo>
                  <a:lnTo>
                    <a:pt x="2786" y="1580"/>
                  </a:lnTo>
                  <a:lnTo>
                    <a:pt x="2777" y="1573"/>
                  </a:lnTo>
                  <a:lnTo>
                    <a:pt x="2769" y="1566"/>
                  </a:lnTo>
                  <a:lnTo>
                    <a:pt x="2765" y="1561"/>
                  </a:lnTo>
                  <a:lnTo>
                    <a:pt x="2764" y="1556"/>
                  </a:lnTo>
                  <a:lnTo>
                    <a:pt x="2759" y="1544"/>
                  </a:lnTo>
                  <a:lnTo>
                    <a:pt x="2752" y="1534"/>
                  </a:lnTo>
                  <a:lnTo>
                    <a:pt x="2747" y="1522"/>
                  </a:lnTo>
                  <a:lnTo>
                    <a:pt x="2745" y="1515"/>
                  </a:lnTo>
                  <a:lnTo>
                    <a:pt x="2743" y="1508"/>
                  </a:lnTo>
                  <a:lnTo>
                    <a:pt x="2735" y="1508"/>
                  </a:lnTo>
                  <a:lnTo>
                    <a:pt x="2728" y="1505"/>
                  </a:lnTo>
                  <a:lnTo>
                    <a:pt x="2725" y="1500"/>
                  </a:lnTo>
                  <a:lnTo>
                    <a:pt x="2721" y="1493"/>
                  </a:lnTo>
                  <a:lnTo>
                    <a:pt x="2718" y="1486"/>
                  </a:lnTo>
                  <a:lnTo>
                    <a:pt x="2714" y="1481"/>
                  </a:lnTo>
                  <a:lnTo>
                    <a:pt x="2709" y="1476"/>
                  </a:lnTo>
                  <a:lnTo>
                    <a:pt x="2702" y="1474"/>
                  </a:lnTo>
                  <a:lnTo>
                    <a:pt x="2699" y="1467"/>
                  </a:lnTo>
                  <a:lnTo>
                    <a:pt x="2694" y="1462"/>
                  </a:lnTo>
                  <a:lnTo>
                    <a:pt x="2684" y="1452"/>
                  </a:lnTo>
                  <a:lnTo>
                    <a:pt x="2677" y="1447"/>
                  </a:lnTo>
                  <a:lnTo>
                    <a:pt x="2673" y="1442"/>
                  </a:lnTo>
                  <a:lnTo>
                    <a:pt x="2670" y="1435"/>
                  </a:lnTo>
                  <a:lnTo>
                    <a:pt x="2668" y="1426"/>
                  </a:lnTo>
                  <a:lnTo>
                    <a:pt x="2668" y="1372"/>
                  </a:lnTo>
                  <a:lnTo>
                    <a:pt x="2661" y="1368"/>
                  </a:lnTo>
                  <a:lnTo>
                    <a:pt x="2656" y="1363"/>
                  </a:lnTo>
                  <a:lnTo>
                    <a:pt x="2655" y="1355"/>
                  </a:lnTo>
                  <a:lnTo>
                    <a:pt x="2655" y="1344"/>
                  </a:lnTo>
                  <a:lnTo>
                    <a:pt x="2646" y="1344"/>
                  </a:lnTo>
                  <a:lnTo>
                    <a:pt x="2641" y="1341"/>
                  </a:lnTo>
                  <a:lnTo>
                    <a:pt x="2638" y="1336"/>
                  </a:lnTo>
                  <a:lnTo>
                    <a:pt x="2634" y="1331"/>
                  </a:lnTo>
                  <a:lnTo>
                    <a:pt x="2627" y="1331"/>
                  </a:lnTo>
                  <a:lnTo>
                    <a:pt x="2624" y="1322"/>
                  </a:lnTo>
                  <a:lnTo>
                    <a:pt x="2624" y="1315"/>
                  </a:lnTo>
                  <a:lnTo>
                    <a:pt x="2624" y="1307"/>
                  </a:lnTo>
                  <a:lnTo>
                    <a:pt x="2621" y="1297"/>
                  </a:lnTo>
                  <a:lnTo>
                    <a:pt x="2619" y="1295"/>
                  </a:lnTo>
                  <a:lnTo>
                    <a:pt x="2617" y="1295"/>
                  </a:lnTo>
                  <a:lnTo>
                    <a:pt x="2615" y="1293"/>
                  </a:lnTo>
                  <a:lnTo>
                    <a:pt x="2614" y="1290"/>
                  </a:lnTo>
                  <a:lnTo>
                    <a:pt x="2614" y="1283"/>
                  </a:lnTo>
                  <a:lnTo>
                    <a:pt x="2614" y="1276"/>
                  </a:lnTo>
                  <a:lnTo>
                    <a:pt x="2614" y="1269"/>
                  </a:lnTo>
                  <a:lnTo>
                    <a:pt x="2614" y="1262"/>
                  </a:lnTo>
                  <a:lnTo>
                    <a:pt x="2610" y="1261"/>
                  </a:lnTo>
                  <a:lnTo>
                    <a:pt x="2609" y="1259"/>
                  </a:lnTo>
                  <a:lnTo>
                    <a:pt x="2607" y="1256"/>
                  </a:lnTo>
                  <a:lnTo>
                    <a:pt x="2605" y="1244"/>
                  </a:lnTo>
                  <a:lnTo>
                    <a:pt x="2607" y="1230"/>
                  </a:lnTo>
                  <a:lnTo>
                    <a:pt x="2610" y="1216"/>
                  </a:lnTo>
                  <a:lnTo>
                    <a:pt x="2614" y="1201"/>
                  </a:lnTo>
                  <a:lnTo>
                    <a:pt x="2614" y="1191"/>
                  </a:lnTo>
                  <a:lnTo>
                    <a:pt x="2614" y="1180"/>
                  </a:lnTo>
                  <a:lnTo>
                    <a:pt x="2610" y="1174"/>
                  </a:lnTo>
                  <a:lnTo>
                    <a:pt x="2607" y="1167"/>
                  </a:lnTo>
                  <a:lnTo>
                    <a:pt x="2612" y="1143"/>
                  </a:lnTo>
                  <a:lnTo>
                    <a:pt x="2614" y="1128"/>
                  </a:lnTo>
                  <a:lnTo>
                    <a:pt x="2614" y="1112"/>
                  </a:lnTo>
                  <a:lnTo>
                    <a:pt x="2612" y="1109"/>
                  </a:lnTo>
                  <a:lnTo>
                    <a:pt x="2610" y="1105"/>
                  </a:lnTo>
                  <a:lnTo>
                    <a:pt x="2607" y="1104"/>
                  </a:lnTo>
                  <a:lnTo>
                    <a:pt x="2607" y="1099"/>
                  </a:lnTo>
                  <a:lnTo>
                    <a:pt x="2605" y="1097"/>
                  </a:lnTo>
                  <a:lnTo>
                    <a:pt x="2603" y="1095"/>
                  </a:lnTo>
                  <a:lnTo>
                    <a:pt x="2600" y="1092"/>
                  </a:lnTo>
                  <a:lnTo>
                    <a:pt x="2595" y="1090"/>
                  </a:lnTo>
                  <a:lnTo>
                    <a:pt x="2593" y="1088"/>
                  </a:lnTo>
                  <a:lnTo>
                    <a:pt x="2593" y="1085"/>
                  </a:lnTo>
                  <a:lnTo>
                    <a:pt x="2586" y="1085"/>
                  </a:lnTo>
                  <a:lnTo>
                    <a:pt x="2581" y="1083"/>
                  </a:lnTo>
                  <a:lnTo>
                    <a:pt x="2578" y="1080"/>
                  </a:lnTo>
                  <a:lnTo>
                    <a:pt x="2573" y="1078"/>
                  </a:lnTo>
                  <a:lnTo>
                    <a:pt x="2569" y="1078"/>
                  </a:lnTo>
                  <a:lnTo>
                    <a:pt x="2568" y="1076"/>
                  </a:lnTo>
                  <a:lnTo>
                    <a:pt x="2566" y="1071"/>
                  </a:lnTo>
                  <a:lnTo>
                    <a:pt x="2563" y="1068"/>
                  </a:lnTo>
                  <a:lnTo>
                    <a:pt x="2559" y="1065"/>
                  </a:lnTo>
                  <a:lnTo>
                    <a:pt x="2551" y="1059"/>
                  </a:lnTo>
                  <a:lnTo>
                    <a:pt x="2545" y="1058"/>
                  </a:lnTo>
                  <a:lnTo>
                    <a:pt x="2539" y="1058"/>
                  </a:lnTo>
                  <a:lnTo>
                    <a:pt x="2537" y="1056"/>
                  </a:lnTo>
                  <a:lnTo>
                    <a:pt x="2535" y="1054"/>
                  </a:lnTo>
                  <a:lnTo>
                    <a:pt x="2532" y="1051"/>
                  </a:lnTo>
                  <a:lnTo>
                    <a:pt x="2527" y="1049"/>
                  </a:lnTo>
                  <a:lnTo>
                    <a:pt x="2525" y="1047"/>
                  </a:lnTo>
                  <a:lnTo>
                    <a:pt x="2525" y="1044"/>
                  </a:lnTo>
                  <a:lnTo>
                    <a:pt x="2518" y="1044"/>
                  </a:lnTo>
                  <a:lnTo>
                    <a:pt x="2511" y="1044"/>
                  </a:lnTo>
                  <a:lnTo>
                    <a:pt x="2506" y="1042"/>
                  </a:lnTo>
                  <a:lnTo>
                    <a:pt x="2504" y="1037"/>
                  </a:lnTo>
                  <a:lnTo>
                    <a:pt x="2498" y="1039"/>
                  </a:lnTo>
                  <a:lnTo>
                    <a:pt x="2491" y="1037"/>
                  </a:lnTo>
                  <a:lnTo>
                    <a:pt x="2487" y="1036"/>
                  </a:lnTo>
                  <a:lnTo>
                    <a:pt x="2484" y="1034"/>
                  </a:lnTo>
                  <a:lnTo>
                    <a:pt x="2477" y="1027"/>
                  </a:lnTo>
                  <a:lnTo>
                    <a:pt x="2474" y="1025"/>
                  </a:lnTo>
                  <a:lnTo>
                    <a:pt x="2470" y="1024"/>
                  </a:lnTo>
                  <a:lnTo>
                    <a:pt x="2469" y="1020"/>
                  </a:lnTo>
                  <a:lnTo>
                    <a:pt x="2467" y="1017"/>
                  </a:lnTo>
                  <a:lnTo>
                    <a:pt x="2463" y="1015"/>
                  </a:lnTo>
                  <a:lnTo>
                    <a:pt x="2463" y="1010"/>
                  </a:lnTo>
                  <a:lnTo>
                    <a:pt x="2484" y="1010"/>
                  </a:lnTo>
                  <a:lnTo>
                    <a:pt x="2486" y="1005"/>
                  </a:lnTo>
                  <a:lnTo>
                    <a:pt x="2487" y="1003"/>
                  </a:lnTo>
                  <a:lnTo>
                    <a:pt x="2491" y="1003"/>
                  </a:lnTo>
                  <a:lnTo>
                    <a:pt x="2494" y="1001"/>
                  </a:lnTo>
                  <a:lnTo>
                    <a:pt x="2496" y="998"/>
                  </a:lnTo>
                  <a:lnTo>
                    <a:pt x="2498" y="995"/>
                  </a:lnTo>
                  <a:lnTo>
                    <a:pt x="2498" y="989"/>
                  </a:lnTo>
                  <a:lnTo>
                    <a:pt x="2503" y="988"/>
                  </a:lnTo>
                  <a:lnTo>
                    <a:pt x="2504" y="986"/>
                  </a:lnTo>
                  <a:lnTo>
                    <a:pt x="2504" y="983"/>
                  </a:lnTo>
                  <a:lnTo>
                    <a:pt x="2506" y="979"/>
                  </a:lnTo>
                  <a:lnTo>
                    <a:pt x="2510" y="978"/>
                  </a:lnTo>
                  <a:lnTo>
                    <a:pt x="2513" y="976"/>
                  </a:lnTo>
                  <a:lnTo>
                    <a:pt x="2518" y="976"/>
                  </a:lnTo>
                  <a:lnTo>
                    <a:pt x="2520" y="959"/>
                  </a:lnTo>
                  <a:lnTo>
                    <a:pt x="2523" y="943"/>
                  </a:lnTo>
                  <a:lnTo>
                    <a:pt x="2528" y="930"/>
                  </a:lnTo>
                  <a:lnTo>
                    <a:pt x="2532" y="914"/>
                  </a:lnTo>
                  <a:lnTo>
                    <a:pt x="2533" y="909"/>
                  </a:lnTo>
                  <a:lnTo>
                    <a:pt x="2535" y="908"/>
                  </a:lnTo>
                  <a:lnTo>
                    <a:pt x="2539" y="908"/>
                  </a:lnTo>
                  <a:lnTo>
                    <a:pt x="2539" y="894"/>
                  </a:lnTo>
                  <a:lnTo>
                    <a:pt x="2547" y="892"/>
                  </a:lnTo>
                  <a:lnTo>
                    <a:pt x="2554" y="889"/>
                  </a:lnTo>
                  <a:lnTo>
                    <a:pt x="2559" y="884"/>
                  </a:lnTo>
                  <a:lnTo>
                    <a:pt x="2564" y="879"/>
                  </a:lnTo>
                  <a:lnTo>
                    <a:pt x="2574" y="868"/>
                  </a:lnTo>
                  <a:lnTo>
                    <a:pt x="2580" y="863"/>
                  </a:lnTo>
                  <a:lnTo>
                    <a:pt x="2586" y="860"/>
                  </a:lnTo>
                  <a:lnTo>
                    <a:pt x="2593" y="860"/>
                  </a:lnTo>
                  <a:lnTo>
                    <a:pt x="2598" y="860"/>
                  </a:lnTo>
                  <a:lnTo>
                    <a:pt x="2600" y="856"/>
                  </a:lnTo>
                  <a:lnTo>
                    <a:pt x="2603" y="853"/>
                  </a:lnTo>
                  <a:lnTo>
                    <a:pt x="2605" y="850"/>
                  </a:lnTo>
                  <a:lnTo>
                    <a:pt x="2609" y="846"/>
                  </a:lnTo>
                  <a:lnTo>
                    <a:pt x="2614" y="846"/>
                  </a:lnTo>
                  <a:lnTo>
                    <a:pt x="2621" y="846"/>
                  </a:lnTo>
                  <a:lnTo>
                    <a:pt x="2622" y="841"/>
                  </a:lnTo>
                  <a:lnTo>
                    <a:pt x="2624" y="838"/>
                  </a:lnTo>
                  <a:lnTo>
                    <a:pt x="2627" y="836"/>
                  </a:lnTo>
                  <a:lnTo>
                    <a:pt x="2631" y="834"/>
                  </a:lnTo>
                  <a:lnTo>
                    <a:pt x="2643" y="833"/>
                  </a:lnTo>
                  <a:lnTo>
                    <a:pt x="2655" y="833"/>
                  </a:lnTo>
                  <a:lnTo>
                    <a:pt x="2655" y="826"/>
                  </a:lnTo>
                  <a:lnTo>
                    <a:pt x="2656" y="821"/>
                  </a:lnTo>
                  <a:lnTo>
                    <a:pt x="2658" y="819"/>
                  </a:lnTo>
                  <a:lnTo>
                    <a:pt x="2661" y="819"/>
                  </a:lnTo>
                  <a:lnTo>
                    <a:pt x="2663" y="810"/>
                  </a:lnTo>
                  <a:lnTo>
                    <a:pt x="2665" y="807"/>
                  </a:lnTo>
                  <a:lnTo>
                    <a:pt x="2668" y="805"/>
                  </a:lnTo>
                  <a:lnTo>
                    <a:pt x="2668" y="797"/>
                  </a:lnTo>
                  <a:lnTo>
                    <a:pt x="2672" y="792"/>
                  </a:lnTo>
                  <a:lnTo>
                    <a:pt x="2673" y="785"/>
                  </a:lnTo>
                  <a:lnTo>
                    <a:pt x="2675" y="778"/>
                  </a:lnTo>
                  <a:lnTo>
                    <a:pt x="2675" y="771"/>
                  </a:lnTo>
                  <a:lnTo>
                    <a:pt x="2673" y="766"/>
                  </a:lnTo>
                  <a:lnTo>
                    <a:pt x="2668" y="758"/>
                  </a:lnTo>
                  <a:lnTo>
                    <a:pt x="2663" y="758"/>
                  </a:lnTo>
                  <a:lnTo>
                    <a:pt x="2661" y="754"/>
                  </a:lnTo>
                  <a:lnTo>
                    <a:pt x="2660" y="751"/>
                  </a:lnTo>
                  <a:lnTo>
                    <a:pt x="2660" y="744"/>
                  </a:lnTo>
                  <a:lnTo>
                    <a:pt x="2661" y="734"/>
                  </a:lnTo>
                  <a:lnTo>
                    <a:pt x="2661" y="728"/>
                  </a:lnTo>
                  <a:lnTo>
                    <a:pt x="2661" y="723"/>
                  </a:lnTo>
                  <a:lnTo>
                    <a:pt x="2656" y="710"/>
                  </a:lnTo>
                  <a:lnTo>
                    <a:pt x="2655" y="693"/>
                  </a:lnTo>
                  <a:lnTo>
                    <a:pt x="2655" y="674"/>
                  </a:lnTo>
                  <a:lnTo>
                    <a:pt x="2655" y="655"/>
                  </a:lnTo>
                  <a:lnTo>
                    <a:pt x="2653" y="648"/>
                  </a:lnTo>
                  <a:lnTo>
                    <a:pt x="2650" y="643"/>
                  </a:lnTo>
                  <a:lnTo>
                    <a:pt x="2643" y="633"/>
                  </a:lnTo>
                  <a:lnTo>
                    <a:pt x="2634" y="624"/>
                  </a:lnTo>
                  <a:lnTo>
                    <a:pt x="2627" y="614"/>
                  </a:lnTo>
                  <a:lnTo>
                    <a:pt x="2627" y="606"/>
                  </a:lnTo>
                  <a:lnTo>
                    <a:pt x="2629" y="599"/>
                  </a:lnTo>
                  <a:lnTo>
                    <a:pt x="2632" y="594"/>
                  </a:lnTo>
                  <a:lnTo>
                    <a:pt x="2634" y="587"/>
                  </a:lnTo>
                  <a:lnTo>
                    <a:pt x="2631" y="587"/>
                  </a:lnTo>
                  <a:lnTo>
                    <a:pt x="2629" y="585"/>
                  </a:lnTo>
                  <a:lnTo>
                    <a:pt x="2627" y="580"/>
                  </a:lnTo>
                  <a:lnTo>
                    <a:pt x="2627" y="566"/>
                  </a:lnTo>
                  <a:lnTo>
                    <a:pt x="2627" y="561"/>
                  </a:lnTo>
                  <a:lnTo>
                    <a:pt x="2626" y="558"/>
                  </a:lnTo>
                  <a:lnTo>
                    <a:pt x="2622" y="556"/>
                  </a:lnTo>
                  <a:lnTo>
                    <a:pt x="2619" y="554"/>
                  </a:lnTo>
                  <a:lnTo>
                    <a:pt x="2610" y="553"/>
                  </a:lnTo>
                  <a:lnTo>
                    <a:pt x="2609" y="549"/>
                  </a:lnTo>
                  <a:lnTo>
                    <a:pt x="2607" y="546"/>
                  </a:lnTo>
                  <a:lnTo>
                    <a:pt x="2602" y="543"/>
                  </a:lnTo>
                  <a:lnTo>
                    <a:pt x="2597" y="539"/>
                  </a:lnTo>
                  <a:lnTo>
                    <a:pt x="2592" y="534"/>
                  </a:lnTo>
                  <a:lnTo>
                    <a:pt x="2586" y="532"/>
                  </a:lnTo>
                  <a:lnTo>
                    <a:pt x="2585" y="520"/>
                  </a:lnTo>
                  <a:lnTo>
                    <a:pt x="2583" y="510"/>
                  </a:lnTo>
                  <a:lnTo>
                    <a:pt x="2578" y="502"/>
                  </a:lnTo>
                  <a:lnTo>
                    <a:pt x="2574" y="493"/>
                  </a:lnTo>
                  <a:lnTo>
                    <a:pt x="2569" y="485"/>
                  </a:lnTo>
                  <a:lnTo>
                    <a:pt x="2566" y="476"/>
                  </a:lnTo>
                  <a:lnTo>
                    <a:pt x="2564" y="464"/>
                  </a:lnTo>
                  <a:lnTo>
                    <a:pt x="2566" y="450"/>
                  </a:lnTo>
                  <a:lnTo>
                    <a:pt x="2566" y="445"/>
                  </a:lnTo>
                  <a:lnTo>
                    <a:pt x="2564" y="442"/>
                  </a:lnTo>
                  <a:lnTo>
                    <a:pt x="2561" y="440"/>
                  </a:lnTo>
                  <a:lnTo>
                    <a:pt x="2557" y="439"/>
                  </a:lnTo>
                  <a:lnTo>
                    <a:pt x="2549" y="437"/>
                  </a:lnTo>
                  <a:lnTo>
                    <a:pt x="2547" y="433"/>
                  </a:lnTo>
                  <a:lnTo>
                    <a:pt x="2545" y="430"/>
                  </a:lnTo>
                  <a:lnTo>
                    <a:pt x="2545" y="423"/>
                  </a:lnTo>
                  <a:lnTo>
                    <a:pt x="2544" y="416"/>
                  </a:lnTo>
                  <a:lnTo>
                    <a:pt x="2537" y="408"/>
                  </a:lnTo>
                  <a:lnTo>
                    <a:pt x="2533" y="403"/>
                  </a:lnTo>
                  <a:lnTo>
                    <a:pt x="2532" y="398"/>
                  </a:lnTo>
                  <a:lnTo>
                    <a:pt x="2532" y="391"/>
                  </a:lnTo>
                  <a:lnTo>
                    <a:pt x="2532" y="382"/>
                  </a:lnTo>
                  <a:lnTo>
                    <a:pt x="2530" y="379"/>
                  </a:lnTo>
                  <a:lnTo>
                    <a:pt x="2527" y="374"/>
                  </a:lnTo>
                  <a:lnTo>
                    <a:pt x="2522" y="369"/>
                  </a:lnTo>
                  <a:lnTo>
                    <a:pt x="2520" y="365"/>
                  </a:lnTo>
                  <a:lnTo>
                    <a:pt x="2516" y="360"/>
                  </a:lnTo>
                  <a:lnTo>
                    <a:pt x="2516" y="355"/>
                  </a:lnTo>
                  <a:lnTo>
                    <a:pt x="2518" y="348"/>
                  </a:lnTo>
                  <a:lnTo>
                    <a:pt x="2513" y="348"/>
                  </a:lnTo>
                  <a:lnTo>
                    <a:pt x="2510" y="346"/>
                  </a:lnTo>
                  <a:lnTo>
                    <a:pt x="2508" y="343"/>
                  </a:lnTo>
                  <a:lnTo>
                    <a:pt x="2506" y="340"/>
                  </a:lnTo>
                  <a:lnTo>
                    <a:pt x="2504" y="331"/>
                  </a:lnTo>
                  <a:lnTo>
                    <a:pt x="2501" y="329"/>
                  </a:lnTo>
                  <a:lnTo>
                    <a:pt x="2498" y="328"/>
                  </a:lnTo>
                  <a:lnTo>
                    <a:pt x="2498" y="319"/>
                  </a:lnTo>
                  <a:lnTo>
                    <a:pt x="2498" y="312"/>
                  </a:lnTo>
                  <a:lnTo>
                    <a:pt x="2494" y="300"/>
                  </a:lnTo>
                  <a:lnTo>
                    <a:pt x="2491" y="288"/>
                  </a:lnTo>
                  <a:lnTo>
                    <a:pt x="2489" y="282"/>
                  </a:lnTo>
                  <a:lnTo>
                    <a:pt x="2491" y="273"/>
                  </a:lnTo>
                  <a:lnTo>
                    <a:pt x="2491" y="266"/>
                  </a:lnTo>
                  <a:lnTo>
                    <a:pt x="2491" y="261"/>
                  </a:lnTo>
                  <a:lnTo>
                    <a:pt x="2487" y="259"/>
                  </a:lnTo>
                  <a:lnTo>
                    <a:pt x="2484" y="256"/>
                  </a:lnTo>
                  <a:lnTo>
                    <a:pt x="2481" y="254"/>
                  </a:lnTo>
                  <a:lnTo>
                    <a:pt x="2477" y="251"/>
                  </a:lnTo>
                  <a:lnTo>
                    <a:pt x="2477" y="246"/>
                  </a:lnTo>
                  <a:lnTo>
                    <a:pt x="2477" y="239"/>
                  </a:lnTo>
                  <a:lnTo>
                    <a:pt x="2470" y="239"/>
                  </a:lnTo>
                  <a:lnTo>
                    <a:pt x="2470" y="184"/>
                  </a:lnTo>
                  <a:lnTo>
                    <a:pt x="2469" y="174"/>
                  </a:lnTo>
                  <a:lnTo>
                    <a:pt x="2463" y="167"/>
                  </a:lnTo>
                  <a:lnTo>
                    <a:pt x="2458" y="160"/>
                  </a:lnTo>
                  <a:lnTo>
                    <a:pt x="2451" y="155"/>
                  </a:lnTo>
                  <a:lnTo>
                    <a:pt x="2440" y="143"/>
                  </a:lnTo>
                  <a:lnTo>
                    <a:pt x="2433" y="138"/>
                  </a:lnTo>
                  <a:lnTo>
                    <a:pt x="2429" y="130"/>
                  </a:lnTo>
                  <a:lnTo>
                    <a:pt x="2421" y="126"/>
                  </a:lnTo>
                  <a:lnTo>
                    <a:pt x="2409" y="125"/>
                  </a:lnTo>
                  <a:lnTo>
                    <a:pt x="2399" y="123"/>
                  </a:lnTo>
                  <a:lnTo>
                    <a:pt x="2397" y="119"/>
                  </a:lnTo>
                  <a:lnTo>
                    <a:pt x="2395" y="116"/>
                  </a:lnTo>
                  <a:lnTo>
                    <a:pt x="2387" y="114"/>
                  </a:lnTo>
                  <a:lnTo>
                    <a:pt x="2378" y="113"/>
                  </a:lnTo>
                  <a:lnTo>
                    <a:pt x="2365" y="106"/>
                  </a:lnTo>
                  <a:lnTo>
                    <a:pt x="2341" y="89"/>
                  </a:lnTo>
                  <a:lnTo>
                    <a:pt x="2327" y="85"/>
                  </a:lnTo>
                  <a:lnTo>
                    <a:pt x="2313" y="82"/>
                  </a:lnTo>
                  <a:lnTo>
                    <a:pt x="2312" y="78"/>
                  </a:lnTo>
                  <a:lnTo>
                    <a:pt x="2310" y="77"/>
                  </a:lnTo>
                  <a:lnTo>
                    <a:pt x="2307" y="75"/>
                  </a:lnTo>
                  <a:lnTo>
                    <a:pt x="2300" y="75"/>
                  </a:lnTo>
                  <a:lnTo>
                    <a:pt x="2293" y="75"/>
                  </a:lnTo>
                  <a:lnTo>
                    <a:pt x="2291" y="73"/>
                  </a:lnTo>
                  <a:lnTo>
                    <a:pt x="2291" y="72"/>
                  </a:lnTo>
                  <a:lnTo>
                    <a:pt x="2290" y="70"/>
                  </a:lnTo>
                  <a:lnTo>
                    <a:pt x="2286" y="68"/>
                  </a:lnTo>
                  <a:lnTo>
                    <a:pt x="2276" y="68"/>
                  </a:lnTo>
                  <a:lnTo>
                    <a:pt x="2266" y="68"/>
                  </a:lnTo>
                  <a:lnTo>
                    <a:pt x="2264" y="65"/>
                  </a:lnTo>
                  <a:lnTo>
                    <a:pt x="2262" y="63"/>
                  </a:lnTo>
                  <a:lnTo>
                    <a:pt x="2259" y="61"/>
                  </a:lnTo>
                  <a:lnTo>
                    <a:pt x="2252" y="61"/>
                  </a:lnTo>
                  <a:lnTo>
                    <a:pt x="2245" y="61"/>
                  </a:lnTo>
                  <a:lnTo>
                    <a:pt x="2245" y="82"/>
                  </a:lnTo>
                  <a:lnTo>
                    <a:pt x="2230" y="87"/>
                  </a:lnTo>
                  <a:lnTo>
                    <a:pt x="2214" y="92"/>
                  </a:lnTo>
                  <a:lnTo>
                    <a:pt x="2197" y="96"/>
                  </a:lnTo>
                  <a:lnTo>
                    <a:pt x="2177" y="96"/>
                  </a:lnTo>
                  <a:lnTo>
                    <a:pt x="2175" y="101"/>
                  </a:lnTo>
                  <a:lnTo>
                    <a:pt x="2174" y="102"/>
                  </a:lnTo>
                  <a:lnTo>
                    <a:pt x="2170" y="102"/>
                  </a:lnTo>
                  <a:lnTo>
                    <a:pt x="2158" y="102"/>
                  </a:lnTo>
                  <a:lnTo>
                    <a:pt x="2148" y="104"/>
                  </a:lnTo>
                  <a:lnTo>
                    <a:pt x="2129" y="109"/>
                  </a:lnTo>
                  <a:lnTo>
                    <a:pt x="2110" y="114"/>
                  </a:lnTo>
                  <a:lnTo>
                    <a:pt x="2100" y="116"/>
                  </a:lnTo>
                  <a:lnTo>
                    <a:pt x="2088" y="116"/>
                  </a:lnTo>
                  <a:lnTo>
                    <a:pt x="2081" y="119"/>
                  </a:lnTo>
                  <a:lnTo>
                    <a:pt x="2073" y="123"/>
                  </a:lnTo>
                  <a:lnTo>
                    <a:pt x="2054" y="126"/>
                  </a:lnTo>
                  <a:lnTo>
                    <a:pt x="2035" y="130"/>
                  </a:lnTo>
                  <a:lnTo>
                    <a:pt x="2027" y="133"/>
                  </a:lnTo>
                  <a:lnTo>
                    <a:pt x="2020" y="136"/>
                  </a:lnTo>
                  <a:lnTo>
                    <a:pt x="1906" y="143"/>
                  </a:lnTo>
                  <a:lnTo>
                    <a:pt x="1846" y="145"/>
                  </a:lnTo>
                  <a:lnTo>
                    <a:pt x="1817" y="145"/>
                  </a:lnTo>
                  <a:lnTo>
                    <a:pt x="1788" y="143"/>
                  </a:lnTo>
                  <a:lnTo>
                    <a:pt x="1776" y="142"/>
                  </a:lnTo>
                  <a:lnTo>
                    <a:pt x="1762" y="138"/>
                  </a:lnTo>
                  <a:lnTo>
                    <a:pt x="1745" y="135"/>
                  </a:lnTo>
                  <a:lnTo>
                    <a:pt x="1737" y="135"/>
                  </a:lnTo>
                  <a:lnTo>
                    <a:pt x="1727" y="136"/>
                  </a:lnTo>
                  <a:lnTo>
                    <a:pt x="1721" y="135"/>
                  </a:lnTo>
                  <a:lnTo>
                    <a:pt x="1720" y="133"/>
                  </a:lnTo>
                  <a:lnTo>
                    <a:pt x="1720" y="130"/>
                  </a:lnTo>
                  <a:lnTo>
                    <a:pt x="1658" y="130"/>
                  </a:lnTo>
                  <a:lnTo>
                    <a:pt x="1646" y="126"/>
                  </a:lnTo>
                  <a:lnTo>
                    <a:pt x="1631" y="123"/>
                  </a:lnTo>
                  <a:lnTo>
                    <a:pt x="1612" y="123"/>
                  </a:lnTo>
                  <a:lnTo>
                    <a:pt x="1592" y="123"/>
                  </a:lnTo>
                  <a:lnTo>
                    <a:pt x="1549" y="123"/>
                  </a:lnTo>
                  <a:lnTo>
                    <a:pt x="1508" y="123"/>
                  </a:lnTo>
                  <a:lnTo>
                    <a:pt x="1500" y="125"/>
                  </a:lnTo>
                  <a:lnTo>
                    <a:pt x="1495" y="126"/>
                  </a:lnTo>
                  <a:lnTo>
                    <a:pt x="1490" y="130"/>
                  </a:lnTo>
                  <a:lnTo>
                    <a:pt x="1481" y="130"/>
                  </a:lnTo>
                  <a:lnTo>
                    <a:pt x="1469" y="155"/>
                  </a:lnTo>
                  <a:lnTo>
                    <a:pt x="1454" y="177"/>
                  </a:lnTo>
                  <a:lnTo>
                    <a:pt x="1431" y="188"/>
                  </a:lnTo>
                  <a:lnTo>
                    <a:pt x="1421" y="195"/>
                  </a:lnTo>
                  <a:lnTo>
                    <a:pt x="1413" y="201"/>
                  </a:lnTo>
                  <a:lnTo>
                    <a:pt x="1404" y="210"/>
                  </a:lnTo>
                  <a:lnTo>
                    <a:pt x="1397" y="218"/>
                  </a:lnTo>
                  <a:lnTo>
                    <a:pt x="1390" y="229"/>
                  </a:lnTo>
                  <a:lnTo>
                    <a:pt x="1385" y="239"/>
                  </a:lnTo>
                  <a:lnTo>
                    <a:pt x="1367" y="239"/>
                  </a:lnTo>
                  <a:lnTo>
                    <a:pt x="1363" y="239"/>
                  </a:lnTo>
                  <a:lnTo>
                    <a:pt x="1358" y="239"/>
                  </a:lnTo>
                  <a:lnTo>
                    <a:pt x="1338" y="239"/>
                  </a:lnTo>
                  <a:lnTo>
                    <a:pt x="1338" y="230"/>
                  </a:lnTo>
                  <a:lnTo>
                    <a:pt x="1339" y="224"/>
                  </a:lnTo>
                  <a:lnTo>
                    <a:pt x="1343" y="220"/>
                  </a:lnTo>
                  <a:lnTo>
                    <a:pt x="1351" y="218"/>
                  </a:lnTo>
                  <a:lnTo>
                    <a:pt x="1353" y="215"/>
                  </a:lnTo>
                  <a:lnTo>
                    <a:pt x="1356" y="213"/>
                  </a:lnTo>
                  <a:lnTo>
                    <a:pt x="1365" y="212"/>
                  </a:lnTo>
                  <a:lnTo>
                    <a:pt x="1365" y="207"/>
                  </a:lnTo>
                  <a:lnTo>
                    <a:pt x="1367" y="203"/>
                  </a:lnTo>
                  <a:lnTo>
                    <a:pt x="1370" y="201"/>
                  </a:lnTo>
                  <a:lnTo>
                    <a:pt x="1373" y="200"/>
                  </a:lnTo>
                  <a:lnTo>
                    <a:pt x="1382" y="198"/>
                  </a:lnTo>
                  <a:lnTo>
                    <a:pt x="1384" y="195"/>
                  </a:lnTo>
                  <a:lnTo>
                    <a:pt x="1385" y="191"/>
                  </a:lnTo>
                  <a:lnTo>
                    <a:pt x="1390" y="193"/>
                  </a:lnTo>
                  <a:lnTo>
                    <a:pt x="1396" y="191"/>
                  </a:lnTo>
                  <a:lnTo>
                    <a:pt x="1399" y="189"/>
                  </a:lnTo>
                  <a:lnTo>
                    <a:pt x="1401" y="186"/>
                  </a:lnTo>
                  <a:lnTo>
                    <a:pt x="1406" y="181"/>
                  </a:lnTo>
                  <a:lnTo>
                    <a:pt x="1407" y="179"/>
                  </a:lnTo>
                  <a:lnTo>
                    <a:pt x="1413" y="177"/>
                  </a:lnTo>
                  <a:lnTo>
                    <a:pt x="1416" y="172"/>
                  </a:lnTo>
                  <a:lnTo>
                    <a:pt x="1423" y="167"/>
                  </a:lnTo>
                  <a:lnTo>
                    <a:pt x="1431" y="166"/>
                  </a:lnTo>
                  <a:lnTo>
                    <a:pt x="1440" y="164"/>
                  </a:lnTo>
                  <a:lnTo>
                    <a:pt x="1442" y="160"/>
                  </a:lnTo>
                  <a:lnTo>
                    <a:pt x="1443" y="157"/>
                  </a:lnTo>
                  <a:lnTo>
                    <a:pt x="1445" y="150"/>
                  </a:lnTo>
                  <a:lnTo>
                    <a:pt x="1448" y="147"/>
                  </a:lnTo>
                  <a:lnTo>
                    <a:pt x="1450" y="143"/>
                  </a:lnTo>
                  <a:lnTo>
                    <a:pt x="1455" y="143"/>
                  </a:lnTo>
                  <a:lnTo>
                    <a:pt x="1460" y="143"/>
                  </a:lnTo>
                  <a:lnTo>
                    <a:pt x="1459" y="138"/>
                  </a:lnTo>
                  <a:lnTo>
                    <a:pt x="1460" y="133"/>
                  </a:lnTo>
                  <a:lnTo>
                    <a:pt x="1462" y="131"/>
                  </a:lnTo>
                  <a:lnTo>
                    <a:pt x="1464" y="128"/>
                  </a:lnTo>
                  <a:lnTo>
                    <a:pt x="1471" y="125"/>
                  </a:lnTo>
                  <a:lnTo>
                    <a:pt x="1472" y="121"/>
                  </a:lnTo>
                  <a:lnTo>
                    <a:pt x="1474" y="116"/>
                  </a:lnTo>
                  <a:lnTo>
                    <a:pt x="1476" y="113"/>
                  </a:lnTo>
                  <a:lnTo>
                    <a:pt x="1478" y="109"/>
                  </a:lnTo>
                  <a:lnTo>
                    <a:pt x="1479" y="107"/>
                  </a:lnTo>
                  <a:lnTo>
                    <a:pt x="1481" y="102"/>
                  </a:lnTo>
                  <a:lnTo>
                    <a:pt x="1483" y="99"/>
                  </a:lnTo>
                  <a:lnTo>
                    <a:pt x="1486" y="94"/>
                  </a:lnTo>
                  <a:lnTo>
                    <a:pt x="1488" y="89"/>
                  </a:lnTo>
                  <a:lnTo>
                    <a:pt x="1488" y="82"/>
                  </a:lnTo>
                  <a:lnTo>
                    <a:pt x="1476" y="89"/>
                  </a:lnTo>
                  <a:lnTo>
                    <a:pt x="1469" y="96"/>
                  </a:lnTo>
                  <a:lnTo>
                    <a:pt x="1467" y="99"/>
                  </a:lnTo>
                  <a:lnTo>
                    <a:pt x="1467" y="102"/>
                  </a:lnTo>
                  <a:lnTo>
                    <a:pt x="1467" y="106"/>
                  </a:lnTo>
                  <a:lnTo>
                    <a:pt x="1467" y="109"/>
                  </a:lnTo>
                  <a:lnTo>
                    <a:pt x="1464" y="111"/>
                  </a:lnTo>
                  <a:lnTo>
                    <a:pt x="1460" y="113"/>
                  </a:lnTo>
                  <a:lnTo>
                    <a:pt x="1457" y="114"/>
                  </a:lnTo>
                  <a:lnTo>
                    <a:pt x="1454" y="116"/>
                  </a:lnTo>
                  <a:lnTo>
                    <a:pt x="1452" y="121"/>
                  </a:lnTo>
                  <a:lnTo>
                    <a:pt x="1452" y="125"/>
                  </a:lnTo>
                  <a:lnTo>
                    <a:pt x="1450" y="128"/>
                  </a:lnTo>
                  <a:lnTo>
                    <a:pt x="1450" y="130"/>
                  </a:lnTo>
                  <a:lnTo>
                    <a:pt x="1447" y="130"/>
                  </a:lnTo>
                  <a:lnTo>
                    <a:pt x="1442" y="138"/>
                  </a:lnTo>
                  <a:lnTo>
                    <a:pt x="1440" y="143"/>
                  </a:lnTo>
                  <a:lnTo>
                    <a:pt x="1440" y="150"/>
                  </a:lnTo>
                  <a:lnTo>
                    <a:pt x="1431" y="152"/>
                  </a:lnTo>
                  <a:lnTo>
                    <a:pt x="1426" y="154"/>
                  </a:lnTo>
                  <a:lnTo>
                    <a:pt x="1421" y="157"/>
                  </a:lnTo>
                  <a:lnTo>
                    <a:pt x="1413" y="157"/>
                  </a:lnTo>
                  <a:lnTo>
                    <a:pt x="1411" y="162"/>
                  </a:lnTo>
                  <a:lnTo>
                    <a:pt x="1409" y="164"/>
                  </a:lnTo>
                  <a:lnTo>
                    <a:pt x="1406" y="164"/>
                  </a:lnTo>
                  <a:lnTo>
                    <a:pt x="1397" y="169"/>
                  </a:lnTo>
                  <a:lnTo>
                    <a:pt x="1392" y="171"/>
                  </a:lnTo>
                  <a:lnTo>
                    <a:pt x="1385" y="171"/>
                  </a:lnTo>
                  <a:lnTo>
                    <a:pt x="1384" y="174"/>
                  </a:lnTo>
                  <a:lnTo>
                    <a:pt x="1382" y="177"/>
                  </a:lnTo>
                  <a:lnTo>
                    <a:pt x="1375" y="181"/>
                  </a:lnTo>
                  <a:lnTo>
                    <a:pt x="1367" y="183"/>
                  </a:lnTo>
                  <a:lnTo>
                    <a:pt x="1358" y="184"/>
                  </a:lnTo>
                  <a:lnTo>
                    <a:pt x="1344" y="191"/>
                  </a:lnTo>
                  <a:lnTo>
                    <a:pt x="1339" y="193"/>
                  </a:lnTo>
                  <a:lnTo>
                    <a:pt x="1336" y="193"/>
                  </a:lnTo>
                  <a:lnTo>
                    <a:pt x="1332" y="195"/>
                  </a:lnTo>
                  <a:lnTo>
                    <a:pt x="1331" y="198"/>
                  </a:lnTo>
                  <a:lnTo>
                    <a:pt x="1314" y="198"/>
                  </a:lnTo>
                  <a:lnTo>
                    <a:pt x="1300" y="198"/>
                  </a:lnTo>
                  <a:lnTo>
                    <a:pt x="1286" y="200"/>
                  </a:lnTo>
                  <a:lnTo>
                    <a:pt x="1273" y="203"/>
                  </a:lnTo>
                  <a:lnTo>
                    <a:pt x="1264" y="198"/>
                  </a:lnTo>
                  <a:lnTo>
                    <a:pt x="1259" y="196"/>
                  </a:lnTo>
                  <a:lnTo>
                    <a:pt x="1254" y="196"/>
                  </a:lnTo>
                  <a:lnTo>
                    <a:pt x="1251" y="198"/>
                  </a:lnTo>
                  <a:lnTo>
                    <a:pt x="1244" y="198"/>
                  </a:lnTo>
                  <a:lnTo>
                    <a:pt x="1235" y="198"/>
                  </a:lnTo>
                  <a:lnTo>
                    <a:pt x="1228" y="198"/>
                  </a:lnTo>
                  <a:lnTo>
                    <a:pt x="1222" y="198"/>
                  </a:lnTo>
                  <a:lnTo>
                    <a:pt x="1218" y="193"/>
                  </a:lnTo>
                  <a:lnTo>
                    <a:pt x="1215" y="188"/>
                  </a:lnTo>
                  <a:lnTo>
                    <a:pt x="1208" y="186"/>
                  </a:lnTo>
                  <a:lnTo>
                    <a:pt x="1201" y="184"/>
                  </a:lnTo>
                  <a:lnTo>
                    <a:pt x="1196" y="183"/>
                  </a:lnTo>
                  <a:lnTo>
                    <a:pt x="1194" y="181"/>
                  </a:lnTo>
                  <a:lnTo>
                    <a:pt x="1194" y="177"/>
                  </a:lnTo>
                  <a:lnTo>
                    <a:pt x="1188" y="179"/>
                  </a:lnTo>
                  <a:lnTo>
                    <a:pt x="1184" y="177"/>
                  </a:lnTo>
                  <a:lnTo>
                    <a:pt x="1181" y="176"/>
                  </a:lnTo>
                  <a:lnTo>
                    <a:pt x="1179" y="172"/>
                  </a:lnTo>
                  <a:lnTo>
                    <a:pt x="1174" y="167"/>
                  </a:lnTo>
                  <a:lnTo>
                    <a:pt x="1170" y="166"/>
                  </a:lnTo>
                  <a:lnTo>
                    <a:pt x="1167" y="164"/>
                  </a:lnTo>
                  <a:lnTo>
                    <a:pt x="1169" y="155"/>
                  </a:lnTo>
                  <a:lnTo>
                    <a:pt x="1167" y="150"/>
                  </a:lnTo>
                  <a:lnTo>
                    <a:pt x="1164" y="140"/>
                  </a:lnTo>
                  <a:lnTo>
                    <a:pt x="1160" y="130"/>
                  </a:lnTo>
                  <a:lnTo>
                    <a:pt x="1160" y="123"/>
                  </a:lnTo>
                  <a:lnTo>
                    <a:pt x="1160" y="116"/>
                  </a:lnTo>
                  <a:lnTo>
                    <a:pt x="1159" y="113"/>
                  </a:lnTo>
                  <a:lnTo>
                    <a:pt x="1157" y="109"/>
                  </a:lnTo>
                  <a:lnTo>
                    <a:pt x="1153" y="107"/>
                  </a:lnTo>
                  <a:lnTo>
                    <a:pt x="1153" y="102"/>
                  </a:lnTo>
                  <a:lnTo>
                    <a:pt x="1153" y="97"/>
                  </a:lnTo>
                  <a:lnTo>
                    <a:pt x="1152" y="92"/>
                  </a:lnTo>
                  <a:lnTo>
                    <a:pt x="1150" y="87"/>
                  </a:lnTo>
                  <a:lnTo>
                    <a:pt x="1147" y="85"/>
                  </a:lnTo>
                  <a:lnTo>
                    <a:pt x="1140" y="80"/>
                  </a:lnTo>
                  <a:lnTo>
                    <a:pt x="1133" y="75"/>
                  </a:lnTo>
                  <a:lnTo>
                    <a:pt x="1131" y="68"/>
                  </a:lnTo>
                  <a:lnTo>
                    <a:pt x="1131" y="63"/>
                  </a:lnTo>
                  <a:lnTo>
                    <a:pt x="1135" y="56"/>
                  </a:lnTo>
                  <a:lnTo>
                    <a:pt x="1140" y="51"/>
                  </a:lnTo>
                  <a:lnTo>
                    <a:pt x="1140" y="46"/>
                  </a:lnTo>
                  <a:lnTo>
                    <a:pt x="1140" y="41"/>
                  </a:lnTo>
                  <a:lnTo>
                    <a:pt x="1148" y="44"/>
                  </a:lnTo>
                  <a:lnTo>
                    <a:pt x="1155" y="49"/>
                  </a:lnTo>
                  <a:lnTo>
                    <a:pt x="1164" y="53"/>
                  </a:lnTo>
                  <a:lnTo>
                    <a:pt x="1169" y="55"/>
                  </a:lnTo>
                  <a:lnTo>
                    <a:pt x="1174" y="55"/>
                  </a:lnTo>
                  <a:lnTo>
                    <a:pt x="1177" y="61"/>
                  </a:lnTo>
                  <a:lnTo>
                    <a:pt x="1182" y="67"/>
                  </a:lnTo>
                  <a:lnTo>
                    <a:pt x="1191" y="68"/>
                  </a:lnTo>
                  <a:lnTo>
                    <a:pt x="1201" y="68"/>
                  </a:lnTo>
                  <a:lnTo>
                    <a:pt x="1203" y="73"/>
                  </a:lnTo>
                  <a:lnTo>
                    <a:pt x="1205" y="77"/>
                  </a:lnTo>
                  <a:lnTo>
                    <a:pt x="1211" y="82"/>
                  </a:lnTo>
                  <a:lnTo>
                    <a:pt x="1213" y="85"/>
                  </a:lnTo>
                  <a:lnTo>
                    <a:pt x="1215" y="90"/>
                  </a:lnTo>
                  <a:lnTo>
                    <a:pt x="1217" y="96"/>
                  </a:lnTo>
                  <a:lnTo>
                    <a:pt x="1215" y="102"/>
                  </a:lnTo>
                  <a:lnTo>
                    <a:pt x="1218" y="102"/>
                  </a:lnTo>
                  <a:lnTo>
                    <a:pt x="1220" y="101"/>
                  </a:lnTo>
                  <a:lnTo>
                    <a:pt x="1220" y="97"/>
                  </a:lnTo>
                  <a:lnTo>
                    <a:pt x="1222" y="96"/>
                  </a:lnTo>
                  <a:lnTo>
                    <a:pt x="1228" y="96"/>
                  </a:lnTo>
                  <a:lnTo>
                    <a:pt x="1228" y="89"/>
                  </a:lnTo>
                  <a:lnTo>
                    <a:pt x="1228" y="82"/>
                  </a:lnTo>
                  <a:lnTo>
                    <a:pt x="1225" y="80"/>
                  </a:lnTo>
                  <a:lnTo>
                    <a:pt x="1218" y="75"/>
                  </a:lnTo>
                  <a:lnTo>
                    <a:pt x="1217" y="72"/>
                  </a:lnTo>
                  <a:lnTo>
                    <a:pt x="1213" y="68"/>
                  </a:lnTo>
                  <a:lnTo>
                    <a:pt x="1213" y="61"/>
                  </a:lnTo>
                  <a:lnTo>
                    <a:pt x="1215" y="55"/>
                  </a:lnTo>
                  <a:lnTo>
                    <a:pt x="1206" y="55"/>
                  </a:lnTo>
                  <a:lnTo>
                    <a:pt x="1198" y="55"/>
                  </a:lnTo>
                  <a:lnTo>
                    <a:pt x="1193" y="51"/>
                  </a:lnTo>
                  <a:lnTo>
                    <a:pt x="1188" y="48"/>
                  </a:lnTo>
                  <a:lnTo>
                    <a:pt x="1182" y="44"/>
                  </a:lnTo>
                  <a:lnTo>
                    <a:pt x="1176" y="43"/>
                  </a:lnTo>
                  <a:lnTo>
                    <a:pt x="1169" y="41"/>
                  </a:lnTo>
                  <a:lnTo>
                    <a:pt x="1160" y="41"/>
                  </a:lnTo>
                  <a:lnTo>
                    <a:pt x="1159" y="39"/>
                  </a:lnTo>
                  <a:lnTo>
                    <a:pt x="1157" y="38"/>
                  </a:lnTo>
                  <a:lnTo>
                    <a:pt x="1153" y="34"/>
                  </a:lnTo>
                  <a:lnTo>
                    <a:pt x="1148" y="32"/>
                  </a:lnTo>
                  <a:lnTo>
                    <a:pt x="1147" y="31"/>
                  </a:lnTo>
                  <a:lnTo>
                    <a:pt x="1147" y="27"/>
                  </a:lnTo>
                  <a:lnTo>
                    <a:pt x="1145" y="24"/>
                  </a:lnTo>
                  <a:lnTo>
                    <a:pt x="1143" y="21"/>
                  </a:lnTo>
                  <a:lnTo>
                    <a:pt x="1140" y="19"/>
                  </a:lnTo>
                  <a:lnTo>
                    <a:pt x="1140" y="14"/>
                  </a:lnTo>
                  <a:lnTo>
                    <a:pt x="1128" y="12"/>
                  </a:lnTo>
                  <a:lnTo>
                    <a:pt x="1118" y="10"/>
                  </a:lnTo>
                  <a:lnTo>
                    <a:pt x="1097" y="5"/>
                  </a:lnTo>
                  <a:lnTo>
                    <a:pt x="1075" y="2"/>
                  </a:lnTo>
                  <a:lnTo>
                    <a:pt x="1063" y="0"/>
                  </a:lnTo>
                  <a:lnTo>
                    <a:pt x="1051" y="0"/>
                  </a:lnTo>
                  <a:lnTo>
                    <a:pt x="1043" y="2"/>
                  </a:lnTo>
                  <a:lnTo>
                    <a:pt x="1037" y="3"/>
                  </a:lnTo>
                  <a:lnTo>
                    <a:pt x="1026" y="9"/>
                  </a:lnTo>
                  <a:lnTo>
                    <a:pt x="1020" y="12"/>
                  </a:lnTo>
                  <a:lnTo>
                    <a:pt x="1014" y="14"/>
                  </a:lnTo>
                  <a:lnTo>
                    <a:pt x="1007" y="15"/>
                  </a:lnTo>
                  <a:lnTo>
                    <a:pt x="997" y="14"/>
                  </a:lnTo>
                  <a:lnTo>
                    <a:pt x="969" y="27"/>
                  </a:lnTo>
                  <a:lnTo>
                    <a:pt x="957" y="32"/>
                  </a:lnTo>
                  <a:lnTo>
                    <a:pt x="952" y="36"/>
                  </a:lnTo>
                  <a:lnTo>
                    <a:pt x="949" y="41"/>
                  </a:lnTo>
                  <a:lnTo>
                    <a:pt x="916" y="43"/>
                  </a:lnTo>
                  <a:lnTo>
                    <a:pt x="886" y="46"/>
                  </a:lnTo>
                  <a:lnTo>
                    <a:pt x="857" y="51"/>
                  </a:lnTo>
                  <a:lnTo>
                    <a:pt x="826" y="55"/>
                  </a:lnTo>
                  <a:lnTo>
                    <a:pt x="816" y="60"/>
                  </a:lnTo>
                  <a:lnTo>
                    <a:pt x="805" y="65"/>
                  </a:lnTo>
                  <a:lnTo>
                    <a:pt x="795" y="68"/>
                  </a:lnTo>
                  <a:lnTo>
                    <a:pt x="785" y="75"/>
                  </a:lnTo>
                  <a:lnTo>
                    <a:pt x="785" y="78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2"/>
                  </a:lnTo>
                  <a:lnTo>
                    <a:pt x="770" y="89"/>
                  </a:lnTo>
                  <a:lnTo>
                    <a:pt x="759" y="96"/>
                  </a:lnTo>
                  <a:lnTo>
                    <a:pt x="756" y="99"/>
                  </a:lnTo>
                  <a:lnTo>
                    <a:pt x="752" y="104"/>
                  </a:lnTo>
                  <a:lnTo>
                    <a:pt x="751" y="109"/>
                  </a:lnTo>
                  <a:lnTo>
                    <a:pt x="751" y="116"/>
                  </a:lnTo>
                  <a:lnTo>
                    <a:pt x="744" y="116"/>
                  </a:lnTo>
                  <a:lnTo>
                    <a:pt x="742" y="121"/>
                  </a:lnTo>
                  <a:lnTo>
                    <a:pt x="741" y="123"/>
                  </a:lnTo>
                  <a:lnTo>
                    <a:pt x="737" y="123"/>
                  </a:lnTo>
                  <a:lnTo>
                    <a:pt x="730" y="123"/>
                  </a:lnTo>
                  <a:lnTo>
                    <a:pt x="730" y="130"/>
                  </a:lnTo>
                  <a:lnTo>
                    <a:pt x="718" y="130"/>
                  </a:lnTo>
                  <a:lnTo>
                    <a:pt x="708" y="131"/>
                  </a:lnTo>
                  <a:lnTo>
                    <a:pt x="703" y="131"/>
                  </a:lnTo>
                  <a:lnTo>
                    <a:pt x="700" y="135"/>
                  </a:lnTo>
                  <a:lnTo>
                    <a:pt x="696" y="138"/>
                  </a:lnTo>
                  <a:lnTo>
                    <a:pt x="696" y="143"/>
                  </a:lnTo>
                  <a:lnTo>
                    <a:pt x="686" y="143"/>
                  </a:lnTo>
                  <a:lnTo>
                    <a:pt x="676" y="143"/>
                  </a:lnTo>
                  <a:lnTo>
                    <a:pt x="669" y="147"/>
                  </a:lnTo>
                  <a:lnTo>
                    <a:pt x="662" y="150"/>
                  </a:lnTo>
                  <a:lnTo>
                    <a:pt x="654" y="152"/>
                  </a:lnTo>
                  <a:lnTo>
                    <a:pt x="645" y="154"/>
                  </a:lnTo>
                  <a:lnTo>
                    <a:pt x="633" y="162"/>
                  </a:lnTo>
                  <a:lnTo>
                    <a:pt x="621" y="171"/>
                  </a:lnTo>
                  <a:lnTo>
                    <a:pt x="614" y="174"/>
                  </a:lnTo>
                  <a:lnTo>
                    <a:pt x="608" y="177"/>
                  </a:lnTo>
                  <a:lnTo>
                    <a:pt x="604" y="186"/>
                  </a:lnTo>
                  <a:lnTo>
                    <a:pt x="599" y="193"/>
                  </a:lnTo>
                  <a:lnTo>
                    <a:pt x="596" y="201"/>
                  </a:lnTo>
                  <a:lnTo>
                    <a:pt x="594" y="207"/>
                  </a:lnTo>
                  <a:lnTo>
                    <a:pt x="594" y="212"/>
                  </a:lnTo>
                  <a:lnTo>
                    <a:pt x="589" y="212"/>
                  </a:lnTo>
                  <a:lnTo>
                    <a:pt x="585" y="213"/>
                  </a:lnTo>
                  <a:lnTo>
                    <a:pt x="584" y="217"/>
                  </a:lnTo>
                  <a:lnTo>
                    <a:pt x="582" y="220"/>
                  </a:lnTo>
                  <a:lnTo>
                    <a:pt x="580" y="229"/>
                  </a:lnTo>
                  <a:lnTo>
                    <a:pt x="577" y="230"/>
                  </a:lnTo>
                  <a:lnTo>
                    <a:pt x="573" y="232"/>
                  </a:lnTo>
                  <a:lnTo>
                    <a:pt x="572" y="237"/>
                  </a:lnTo>
                  <a:lnTo>
                    <a:pt x="570" y="239"/>
                  </a:lnTo>
                  <a:lnTo>
                    <a:pt x="565" y="244"/>
                  </a:lnTo>
                  <a:lnTo>
                    <a:pt x="562" y="246"/>
                  </a:lnTo>
                  <a:lnTo>
                    <a:pt x="560" y="249"/>
                  </a:lnTo>
                  <a:lnTo>
                    <a:pt x="558" y="254"/>
                  </a:lnTo>
                  <a:lnTo>
                    <a:pt x="560" y="259"/>
                  </a:lnTo>
                  <a:lnTo>
                    <a:pt x="553" y="263"/>
                  </a:lnTo>
                  <a:lnTo>
                    <a:pt x="548" y="268"/>
                  </a:lnTo>
                  <a:lnTo>
                    <a:pt x="543" y="273"/>
                  </a:lnTo>
                  <a:lnTo>
                    <a:pt x="539" y="280"/>
                  </a:lnTo>
                  <a:lnTo>
                    <a:pt x="533" y="278"/>
                  </a:lnTo>
                  <a:lnTo>
                    <a:pt x="527" y="278"/>
                  </a:lnTo>
                  <a:lnTo>
                    <a:pt x="521" y="282"/>
                  </a:lnTo>
                  <a:lnTo>
                    <a:pt x="515" y="287"/>
                  </a:lnTo>
                  <a:lnTo>
                    <a:pt x="510" y="287"/>
                  </a:lnTo>
                  <a:lnTo>
                    <a:pt x="505" y="287"/>
                  </a:lnTo>
                  <a:lnTo>
                    <a:pt x="500" y="290"/>
                  </a:lnTo>
                  <a:lnTo>
                    <a:pt x="493" y="292"/>
                  </a:lnTo>
                  <a:lnTo>
                    <a:pt x="488" y="295"/>
                  </a:lnTo>
                  <a:lnTo>
                    <a:pt x="487" y="297"/>
                  </a:lnTo>
                  <a:lnTo>
                    <a:pt x="485" y="300"/>
                  </a:lnTo>
                  <a:lnTo>
                    <a:pt x="480" y="300"/>
                  </a:lnTo>
                  <a:lnTo>
                    <a:pt x="475" y="300"/>
                  </a:lnTo>
                  <a:lnTo>
                    <a:pt x="469" y="306"/>
                  </a:lnTo>
                  <a:lnTo>
                    <a:pt x="461" y="309"/>
                  </a:lnTo>
                  <a:lnTo>
                    <a:pt x="457" y="309"/>
                  </a:lnTo>
                  <a:lnTo>
                    <a:pt x="451" y="307"/>
                  </a:lnTo>
                  <a:lnTo>
                    <a:pt x="449" y="311"/>
                  </a:lnTo>
                  <a:lnTo>
                    <a:pt x="447" y="312"/>
                  </a:lnTo>
                  <a:lnTo>
                    <a:pt x="440" y="314"/>
                  </a:lnTo>
                  <a:lnTo>
                    <a:pt x="434" y="316"/>
                  </a:lnTo>
                  <a:lnTo>
                    <a:pt x="430" y="317"/>
                  </a:lnTo>
                  <a:lnTo>
                    <a:pt x="430" y="321"/>
                  </a:lnTo>
                  <a:lnTo>
                    <a:pt x="396" y="321"/>
                  </a:lnTo>
                  <a:lnTo>
                    <a:pt x="375" y="329"/>
                  </a:lnTo>
                  <a:lnTo>
                    <a:pt x="355" y="336"/>
                  </a:lnTo>
                  <a:lnTo>
                    <a:pt x="314" y="348"/>
                  </a:lnTo>
                  <a:lnTo>
                    <a:pt x="275" y="360"/>
                  </a:lnTo>
                  <a:lnTo>
                    <a:pt x="253" y="365"/>
                  </a:lnTo>
                  <a:lnTo>
                    <a:pt x="232" y="369"/>
                  </a:lnTo>
                  <a:lnTo>
                    <a:pt x="224" y="374"/>
                  </a:lnTo>
                  <a:lnTo>
                    <a:pt x="219" y="375"/>
                  </a:lnTo>
                  <a:lnTo>
                    <a:pt x="212" y="375"/>
                  </a:lnTo>
                  <a:lnTo>
                    <a:pt x="210" y="377"/>
                  </a:lnTo>
                  <a:lnTo>
                    <a:pt x="208" y="379"/>
                  </a:lnTo>
                  <a:lnTo>
                    <a:pt x="205" y="382"/>
                  </a:lnTo>
                  <a:lnTo>
                    <a:pt x="200" y="384"/>
                  </a:lnTo>
                  <a:lnTo>
                    <a:pt x="198" y="386"/>
                  </a:lnTo>
                  <a:lnTo>
                    <a:pt x="198" y="389"/>
                  </a:lnTo>
                  <a:lnTo>
                    <a:pt x="171" y="389"/>
                  </a:lnTo>
                  <a:lnTo>
                    <a:pt x="167" y="391"/>
                  </a:lnTo>
                  <a:lnTo>
                    <a:pt x="166" y="394"/>
                  </a:lnTo>
                  <a:lnTo>
                    <a:pt x="164" y="403"/>
                  </a:lnTo>
                  <a:lnTo>
                    <a:pt x="150" y="403"/>
                  </a:lnTo>
                  <a:lnTo>
                    <a:pt x="145" y="406"/>
                  </a:lnTo>
                  <a:lnTo>
                    <a:pt x="140" y="410"/>
                  </a:lnTo>
                  <a:lnTo>
                    <a:pt x="135" y="415"/>
                  </a:lnTo>
                  <a:lnTo>
                    <a:pt x="130" y="416"/>
                  </a:lnTo>
                  <a:lnTo>
                    <a:pt x="128" y="421"/>
                  </a:lnTo>
                  <a:lnTo>
                    <a:pt x="126" y="423"/>
                  </a:lnTo>
                  <a:lnTo>
                    <a:pt x="123" y="423"/>
                  </a:lnTo>
                  <a:lnTo>
                    <a:pt x="115" y="428"/>
                  </a:lnTo>
                  <a:lnTo>
                    <a:pt x="111" y="432"/>
                  </a:lnTo>
                  <a:lnTo>
                    <a:pt x="109" y="437"/>
                  </a:lnTo>
                  <a:lnTo>
                    <a:pt x="84" y="442"/>
                  </a:lnTo>
                  <a:lnTo>
                    <a:pt x="72" y="445"/>
                  </a:lnTo>
                  <a:lnTo>
                    <a:pt x="62" y="450"/>
                  </a:lnTo>
                  <a:lnTo>
                    <a:pt x="63" y="462"/>
                  </a:lnTo>
                  <a:lnTo>
                    <a:pt x="67" y="473"/>
                  </a:lnTo>
                  <a:lnTo>
                    <a:pt x="69" y="483"/>
                  </a:lnTo>
                  <a:lnTo>
                    <a:pt x="69" y="498"/>
                  </a:lnTo>
                  <a:lnTo>
                    <a:pt x="75" y="498"/>
                  </a:lnTo>
                  <a:lnTo>
                    <a:pt x="80" y="496"/>
                  </a:lnTo>
                  <a:lnTo>
                    <a:pt x="84" y="493"/>
                  </a:lnTo>
                  <a:lnTo>
                    <a:pt x="87" y="490"/>
                  </a:lnTo>
                  <a:lnTo>
                    <a:pt x="94" y="483"/>
                  </a:lnTo>
                  <a:lnTo>
                    <a:pt x="98" y="479"/>
                  </a:lnTo>
                  <a:lnTo>
                    <a:pt x="103" y="478"/>
                  </a:lnTo>
                  <a:lnTo>
                    <a:pt x="109" y="478"/>
                  </a:lnTo>
                  <a:lnTo>
                    <a:pt x="115" y="478"/>
                  </a:lnTo>
                  <a:lnTo>
                    <a:pt x="116" y="481"/>
                  </a:lnTo>
                  <a:lnTo>
                    <a:pt x="120" y="485"/>
                  </a:lnTo>
                  <a:lnTo>
                    <a:pt x="121" y="488"/>
                  </a:lnTo>
                  <a:lnTo>
                    <a:pt x="125" y="491"/>
                  </a:lnTo>
                  <a:lnTo>
                    <a:pt x="130" y="491"/>
                  </a:lnTo>
                  <a:lnTo>
                    <a:pt x="137" y="491"/>
                  </a:lnTo>
                  <a:lnTo>
                    <a:pt x="142" y="488"/>
                  </a:lnTo>
                  <a:lnTo>
                    <a:pt x="147" y="483"/>
                  </a:lnTo>
                  <a:lnTo>
                    <a:pt x="150" y="476"/>
                  </a:lnTo>
                  <a:lnTo>
                    <a:pt x="152" y="469"/>
                  </a:lnTo>
                  <a:lnTo>
                    <a:pt x="154" y="452"/>
                  </a:lnTo>
                  <a:lnTo>
                    <a:pt x="157" y="437"/>
                  </a:lnTo>
                  <a:lnTo>
                    <a:pt x="167" y="430"/>
                  </a:lnTo>
                  <a:lnTo>
                    <a:pt x="176" y="421"/>
                  </a:lnTo>
                  <a:lnTo>
                    <a:pt x="184" y="413"/>
                  </a:lnTo>
                  <a:lnTo>
                    <a:pt x="191" y="403"/>
                  </a:lnTo>
                  <a:lnTo>
                    <a:pt x="195" y="404"/>
                  </a:lnTo>
                  <a:lnTo>
                    <a:pt x="196" y="406"/>
                  </a:lnTo>
                  <a:lnTo>
                    <a:pt x="196" y="410"/>
                  </a:lnTo>
                  <a:lnTo>
                    <a:pt x="196" y="411"/>
                  </a:lnTo>
                  <a:lnTo>
                    <a:pt x="193" y="418"/>
                  </a:lnTo>
                  <a:lnTo>
                    <a:pt x="191" y="423"/>
                  </a:lnTo>
                  <a:lnTo>
                    <a:pt x="188" y="425"/>
                  </a:lnTo>
                  <a:lnTo>
                    <a:pt x="186" y="428"/>
                  </a:lnTo>
                  <a:lnTo>
                    <a:pt x="184" y="437"/>
                  </a:lnTo>
                  <a:lnTo>
                    <a:pt x="171" y="437"/>
                  </a:lnTo>
                  <a:lnTo>
                    <a:pt x="169" y="444"/>
                  </a:lnTo>
                  <a:lnTo>
                    <a:pt x="167" y="450"/>
                  </a:lnTo>
                  <a:lnTo>
                    <a:pt x="164" y="456"/>
                  </a:lnTo>
                  <a:lnTo>
                    <a:pt x="164" y="464"/>
                  </a:lnTo>
                  <a:lnTo>
                    <a:pt x="162" y="469"/>
                  </a:lnTo>
                  <a:lnTo>
                    <a:pt x="161" y="471"/>
                  </a:lnTo>
                  <a:lnTo>
                    <a:pt x="157" y="471"/>
                  </a:lnTo>
                  <a:lnTo>
                    <a:pt x="157" y="483"/>
                  </a:lnTo>
                  <a:lnTo>
                    <a:pt x="154" y="491"/>
                  </a:lnTo>
                  <a:lnTo>
                    <a:pt x="150" y="500"/>
                  </a:lnTo>
                  <a:lnTo>
                    <a:pt x="145" y="507"/>
                  </a:lnTo>
                  <a:lnTo>
                    <a:pt x="133" y="519"/>
                  </a:lnTo>
                  <a:lnTo>
                    <a:pt x="128" y="525"/>
                  </a:lnTo>
                  <a:lnTo>
                    <a:pt x="123" y="532"/>
                  </a:lnTo>
                  <a:lnTo>
                    <a:pt x="126" y="546"/>
                  </a:lnTo>
                  <a:lnTo>
                    <a:pt x="132" y="558"/>
                  </a:lnTo>
                  <a:lnTo>
                    <a:pt x="140" y="566"/>
                  </a:lnTo>
                  <a:lnTo>
                    <a:pt x="150" y="573"/>
                  </a:lnTo>
                  <a:lnTo>
                    <a:pt x="150" y="583"/>
                  </a:lnTo>
                  <a:lnTo>
                    <a:pt x="150" y="594"/>
                  </a:lnTo>
                  <a:lnTo>
                    <a:pt x="154" y="600"/>
                  </a:lnTo>
                  <a:lnTo>
                    <a:pt x="157" y="607"/>
                  </a:lnTo>
                  <a:lnTo>
                    <a:pt x="161" y="612"/>
                  </a:lnTo>
                  <a:lnTo>
                    <a:pt x="162" y="619"/>
                  </a:lnTo>
                  <a:lnTo>
                    <a:pt x="166" y="624"/>
                  </a:lnTo>
                  <a:lnTo>
                    <a:pt x="167" y="626"/>
                  </a:lnTo>
                  <a:lnTo>
                    <a:pt x="171" y="628"/>
                  </a:lnTo>
                  <a:lnTo>
                    <a:pt x="174" y="633"/>
                  </a:lnTo>
                  <a:lnTo>
                    <a:pt x="176" y="641"/>
                  </a:lnTo>
                  <a:lnTo>
                    <a:pt x="178" y="650"/>
                  </a:lnTo>
                  <a:lnTo>
                    <a:pt x="178" y="658"/>
                  </a:lnTo>
                  <a:lnTo>
                    <a:pt x="176" y="665"/>
                  </a:lnTo>
                  <a:lnTo>
                    <a:pt x="173" y="672"/>
                  </a:lnTo>
                  <a:lnTo>
                    <a:pt x="169" y="674"/>
                  </a:lnTo>
                  <a:lnTo>
                    <a:pt x="166" y="676"/>
                  </a:lnTo>
                  <a:lnTo>
                    <a:pt x="162" y="676"/>
                  </a:lnTo>
                  <a:lnTo>
                    <a:pt x="157" y="676"/>
                  </a:lnTo>
                  <a:lnTo>
                    <a:pt x="152" y="667"/>
                  </a:lnTo>
                  <a:lnTo>
                    <a:pt x="150" y="662"/>
                  </a:lnTo>
                  <a:lnTo>
                    <a:pt x="150" y="655"/>
                  </a:lnTo>
                  <a:lnTo>
                    <a:pt x="152" y="655"/>
                  </a:lnTo>
                  <a:lnTo>
                    <a:pt x="154" y="653"/>
                  </a:lnTo>
                  <a:lnTo>
                    <a:pt x="155" y="648"/>
                  </a:lnTo>
                  <a:lnTo>
                    <a:pt x="157" y="635"/>
                  </a:lnTo>
                  <a:lnTo>
                    <a:pt x="155" y="629"/>
                  </a:lnTo>
                  <a:lnTo>
                    <a:pt x="152" y="624"/>
                  </a:lnTo>
                  <a:lnTo>
                    <a:pt x="144" y="618"/>
                  </a:lnTo>
                  <a:lnTo>
                    <a:pt x="140" y="614"/>
                  </a:lnTo>
                  <a:lnTo>
                    <a:pt x="137" y="609"/>
                  </a:lnTo>
                  <a:lnTo>
                    <a:pt x="135" y="602"/>
                  </a:lnTo>
                  <a:lnTo>
                    <a:pt x="137" y="594"/>
                  </a:lnTo>
                  <a:lnTo>
                    <a:pt x="133" y="594"/>
                  </a:lnTo>
                  <a:lnTo>
                    <a:pt x="132" y="592"/>
                  </a:lnTo>
                  <a:lnTo>
                    <a:pt x="132" y="585"/>
                  </a:lnTo>
                  <a:lnTo>
                    <a:pt x="132" y="578"/>
                  </a:lnTo>
                  <a:lnTo>
                    <a:pt x="132" y="575"/>
                  </a:lnTo>
                  <a:lnTo>
                    <a:pt x="130" y="573"/>
                  </a:lnTo>
                  <a:lnTo>
                    <a:pt x="126" y="573"/>
                  </a:lnTo>
                  <a:lnTo>
                    <a:pt x="123" y="573"/>
                  </a:lnTo>
                  <a:lnTo>
                    <a:pt x="123" y="570"/>
                  </a:lnTo>
                  <a:lnTo>
                    <a:pt x="123" y="566"/>
                  </a:lnTo>
                  <a:lnTo>
                    <a:pt x="123" y="563"/>
                  </a:lnTo>
                  <a:lnTo>
                    <a:pt x="123" y="560"/>
                  </a:lnTo>
                  <a:lnTo>
                    <a:pt x="118" y="558"/>
                  </a:lnTo>
                  <a:lnTo>
                    <a:pt x="116" y="556"/>
                  </a:lnTo>
                  <a:lnTo>
                    <a:pt x="116" y="553"/>
                  </a:lnTo>
                  <a:lnTo>
                    <a:pt x="115" y="549"/>
                  </a:lnTo>
                  <a:lnTo>
                    <a:pt x="113" y="544"/>
                  </a:lnTo>
                  <a:lnTo>
                    <a:pt x="101" y="537"/>
                  </a:lnTo>
                  <a:lnTo>
                    <a:pt x="75" y="525"/>
                  </a:lnTo>
                  <a:lnTo>
                    <a:pt x="69" y="522"/>
                  </a:lnTo>
                  <a:lnTo>
                    <a:pt x="57" y="519"/>
                  </a:lnTo>
                  <a:lnTo>
                    <a:pt x="51" y="519"/>
                  </a:lnTo>
                  <a:lnTo>
                    <a:pt x="48" y="522"/>
                  </a:lnTo>
                  <a:lnTo>
                    <a:pt x="43" y="525"/>
                  </a:lnTo>
                  <a:lnTo>
                    <a:pt x="41" y="532"/>
                  </a:lnTo>
                  <a:lnTo>
                    <a:pt x="40" y="539"/>
                  </a:lnTo>
                  <a:lnTo>
                    <a:pt x="40" y="544"/>
                  </a:lnTo>
                  <a:lnTo>
                    <a:pt x="43" y="551"/>
                  </a:lnTo>
                  <a:lnTo>
                    <a:pt x="48" y="556"/>
                  </a:lnTo>
                  <a:lnTo>
                    <a:pt x="48" y="561"/>
                  </a:lnTo>
                  <a:lnTo>
                    <a:pt x="48" y="566"/>
                  </a:lnTo>
                  <a:lnTo>
                    <a:pt x="53" y="566"/>
                  </a:lnTo>
                  <a:lnTo>
                    <a:pt x="58" y="566"/>
                  </a:lnTo>
                  <a:lnTo>
                    <a:pt x="60" y="570"/>
                  </a:lnTo>
                  <a:lnTo>
                    <a:pt x="62" y="573"/>
                  </a:lnTo>
                  <a:lnTo>
                    <a:pt x="65" y="580"/>
                  </a:lnTo>
                  <a:lnTo>
                    <a:pt x="67" y="583"/>
                  </a:lnTo>
                  <a:lnTo>
                    <a:pt x="69" y="587"/>
                  </a:lnTo>
                  <a:lnTo>
                    <a:pt x="69" y="592"/>
                  </a:lnTo>
                  <a:lnTo>
                    <a:pt x="69" y="595"/>
                  </a:lnTo>
                  <a:lnTo>
                    <a:pt x="74" y="604"/>
                  </a:lnTo>
                  <a:lnTo>
                    <a:pt x="79" y="612"/>
                  </a:lnTo>
                  <a:lnTo>
                    <a:pt x="82" y="621"/>
                  </a:lnTo>
                  <a:lnTo>
                    <a:pt x="82" y="628"/>
                  </a:lnTo>
                  <a:lnTo>
                    <a:pt x="82" y="635"/>
                  </a:lnTo>
                  <a:lnTo>
                    <a:pt x="82" y="641"/>
                  </a:lnTo>
                  <a:lnTo>
                    <a:pt x="82" y="648"/>
                  </a:lnTo>
                  <a:lnTo>
                    <a:pt x="89" y="648"/>
                  </a:lnTo>
                  <a:lnTo>
                    <a:pt x="91" y="655"/>
                  </a:lnTo>
                  <a:lnTo>
                    <a:pt x="91" y="669"/>
                  </a:lnTo>
                  <a:lnTo>
                    <a:pt x="89" y="689"/>
                  </a:lnTo>
                  <a:lnTo>
                    <a:pt x="86" y="689"/>
                  </a:lnTo>
                  <a:lnTo>
                    <a:pt x="82" y="689"/>
                  </a:lnTo>
                  <a:lnTo>
                    <a:pt x="82" y="693"/>
                  </a:lnTo>
                  <a:lnTo>
                    <a:pt x="82" y="699"/>
                  </a:lnTo>
                  <a:lnTo>
                    <a:pt x="82" y="710"/>
                  </a:lnTo>
                  <a:lnTo>
                    <a:pt x="80" y="715"/>
                  </a:lnTo>
                  <a:lnTo>
                    <a:pt x="79" y="717"/>
                  </a:lnTo>
                  <a:lnTo>
                    <a:pt x="77" y="720"/>
                  </a:lnTo>
                  <a:lnTo>
                    <a:pt x="75" y="723"/>
                  </a:lnTo>
                  <a:lnTo>
                    <a:pt x="74" y="728"/>
                  </a:lnTo>
                  <a:lnTo>
                    <a:pt x="72" y="730"/>
                  </a:lnTo>
                  <a:lnTo>
                    <a:pt x="70" y="734"/>
                  </a:lnTo>
                  <a:lnTo>
                    <a:pt x="69" y="737"/>
                  </a:lnTo>
                  <a:lnTo>
                    <a:pt x="69" y="758"/>
                  </a:lnTo>
                  <a:lnTo>
                    <a:pt x="65" y="758"/>
                  </a:lnTo>
                  <a:lnTo>
                    <a:pt x="63" y="759"/>
                  </a:lnTo>
                  <a:lnTo>
                    <a:pt x="62" y="764"/>
                  </a:lnTo>
                  <a:lnTo>
                    <a:pt x="62" y="770"/>
                  </a:lnTo>
                  <a:lnTo>
                    <a:pt x="60" y="775"/>
                  </a:lnTo>
                  <a:lnTo>
                    <a:pt x="57" y="783"/>
                  </a:lnTo>
                  <a:lnTo>
                    <a:pt x="53" y="792"/>
                  </a:lnTo>
                  <a:lnTo>
                    <a:pt x="53" y="799"/>
                  </a:lnTo>
                  <a:lnTo>
                    <a:pt x="55" y="805"/>
                  </a:lnTo>
                  <a:lnTo>
                    <a:pt x="51" y="805"/>
                  </a:lnTo>
                  <a:lnTo>
                    <a:pt x="50" y="807"/>
                  </a:lnTo>
                  <a:lnTo>
                    <a:pt x="48" y="812"/>
                  </a:lnTo>
                  <a:lnTo>
                    <a:pt x="48" y="819"/>
                  </a:lnTo>
                  <a:lnTo>
                    <a:pt x="46" y="824"/>
                  </a:lnTo>
                  <a:lnTo>
                    <a:pt x="41" y="833"/>
                  </a:lnTo>
                  <a:lnTo>
                    <a:pt x="38" y="834"/>
                  </a:lnTo>
                  <a:lnTo>
                    <a:pt x="36" y="836"/>
                  </a:lnTo>
                  <a:lnTo>
                    <a:pt x="33" y="841"/>
                  </a:lnTo>
                  <a:lnTo>
                    <a:pt x="31" y="848"/>
                  </a:lnTo>
                  <a:lnTo>
                    <a:pt x="28" y="853"/>
                  </a:lnTo>
                  <a:lnTo>
                    <a:pt x="17" y="860"/>
                  </a:lnTo>
                  <a:lnTo>
                    <a:pt x="9" y="868"/>
                  </a:lnTo>
                  <a:lnTo>
                    <a:pt x="4" y="880"/>
                  </a:lnTo>
                  <a:lnTo>
                    <a:pt x="0" y="894"/>
                  </a:lnTo>
                  <a:lnTo>
                    <a:pt x="4" y="909"/>
                  </a:lnTo>
                  <a:lnTo>
                    <a:pt x="7" y="925"/>
                  </a:lnTo>
                  <a:lnTo>
                    <a:pt x="7" y="943"/>
                  </a:lnTo>
                  <a:lnTo>
                    <a:pt x="7" y="962"/>
                  </a:lnTo>
                  <a:lnTo>
                    <a:pt x="12" y="964"/>
                  </a:lnTo>
                  <a:lnTo>
                    <a:pt x="14" y="966"/>
                  </a:lnTo>
                  <a:lnTo>
                    <a:pt x="14" y="969"/>
                  </a:lnTo>
                  <a:lnTo>
                    <a:pt x="22" y="971"/>
                  </a:lnTo>
                  <a:lnTo>
                    <a:pt x="26" y="972"/>
                  </a:lnTo>
                  <a:lnTo>
                    <a:pt x="28" y="976"/>
                  </a:lnTo>
                  <a:lnTo>
                    <a:pt x="36" y="978"/>
                  </a:lnTo>
                  <a:lnTo>
                    <a:pt x="45" y="979"/>
                  </a:lnTo>
                  <a:lnTo>
                    <a:pt x="50" y="984"/>
                  </a:lnTo>
                  <a:lnTo>
                    <a:pt x="55" y="989"/>
                  </a:lnTo>
                  <a:lnTo>
                    <a:pt x="60" y="991"/>
                  </a:lnTo>
                  <a:lnTo>
                    <a:pt x="62" y="993"/>
                  </a:lnTo>
                  <a:lnTo>
                    <a:pt x="62" y="996"/>
                  </a:lnTo>
                  <a:lnTo>
                    <a:pt x="70" y="998"/>
                  </a:lnTo>
                  <a:lnTo>
                    <a:pt x="74" y="1000"/>
                  </a:lnTo>
                  <a:lnTo>
                    <a:pt x="75" y="1003"/>
                  </a:lnTo>
                  <a:lnTo>
                    <a:pt x="79" y="1005"/>
                  </a:lnTo>
                  <a:lnTo>
                    <a:pt x="80" y="1008"/>
                  </a:lnTo>
                  <a:lnTo>
                    <a:pt x="82" y="1012"/>
                  </a:lnTo>
                  <a:lnTo>
                    <a:pt x="82" y="1017"/>
                  </a:lnTo>
                  <a:lnTo>
                    <a:pt x="91" y="1018"/>
                  </a:lnTo>
                  <a:lnTo>
                    <a:pt x="94" y="1020"/>
                  </a:lnTo>
                  <a:lnTo>
                    <a:pt x="96" y="1024"/>
                  </a:lnTo>
                  <a:lnTo>
                    <a:pt x="103" y="1024"/>
                  </a:lnTo>
                  <a:lnTo>
                    <a:pt x="103" y="1027"/>
                  </a:lnTo>
                  <a:lnTo>
                    <a:pt x="104" y="1029"/>
                  </a:lnTo>
                  <a:lnTo>
                    <a:pt x="109" y="1030"/>
                  </a:lnTo>
                  <a:lnTo>
                    <a:pt x="109" y="1037"/>
                  </a:lnTo>
                  <a:lnTo>
                    <a:pt x="111" y="1042"/>
                  </a:lnTo>
                  <a:lnTo>
                    <a:pt x="115" y="1046"/>
                  </a:lnTo>
                  <a:lnTo>
                    <a:pt x="118" y="1049"/>
                  </a:lnTo>
                  <a:lnTo>
                    <a:pt x="125" y="1056"/>
                  </a:lnTo>
                  <a:lnTo>
                    <a:pt x="128" y="1059"/>
                  </a:lnTo>
                  <a:lnTo>
                    <a:pt x="130" y="1065"/>
                  </a:lnTo>
                  <a:lnTo>
                    <a:pt x="130" y="1075"/>
                  </a:lnTo>
                  <a:lnTo>
                    <a:pt x="130" y="1083"/>
                  </a:lnTo>
                  <a:lnTo>
                    <a:pt x="126" y="1099"/>
                  </a:lnTo>
                  <a:lnTo>
                    <a:pt x="121" y="1112"/>
                  </a:lnTo>
                  <a:lnTo>
                    <a:pt x="116" y="1126"/>
                  </a:lnTo>
                  <a:lnTo>
                    <a:pt x="116" y="1174"/>
                  </a:lnTo>
                  <a:lnTo>
                    <a:pt x="116" y="1180"/>
                  </a:lnTo>
                  <a:lnTo>
                    <a:pt x="118" y="1186"/>
                  </a:lnTo>
                  <a:lnTo>
                    <a:pt x="121" y="1189"/>
                  </a:lnTo>
                  <a:lnTo>
                    <a:pt x="125" y="1192"/>
                  </a:lnTo>
                  <a:lnTo>
                    <a:pt x="132" y="1199"/>
                  </a:lnTo>
                  <a:lnTo>
                    <a:pt x="135" y="1203"/>
                  </a:lnTo>
                  <a:lnTo>
                    <a:pt x="137" y="1208"/>
                  </a:lnTo>
                  <a:lnTo>
                    <a:pt x="137" y="1242"/>
                  </a:lnTo>
                  <a:lnTo>
                    <a:pt x="137" y="1249"/>
                  </a:lnTo>
                  <a:lnTo>
                    <a:pt x="138" y="1254"/>
                  </a:lnTo>
                  <a:lnTo>
                    <a:pt x="144" y="1262"/>
                  </a:lnTo>
                  <a:lnTo>
                    <a:pt x="149" y="1271"/>
                  </a:lnTo>
                  <a:lnTo>
                    <a:pt x="150" y="1276"/>
                  </a:lnTo>
                  <a:lnTo>
                    <a:pt x="150" y="1283"/>
                  </a:lnTo>
                  <a:lnTo>
                    <a:pt x="147" y="1300"/>
                  </a:lnTo>
                  <a:lnTo>
                    <a:pt x="145" y="1315"/>
                  </a:lnTo>
                  <a:lnTo>
                    <a:pt x="142" y="1332"/>
                  </a:lnTo>
                  <a:lnTo>
                    <a:pt x="144" y="1351"/>
                  </a:lnTo>
                  <a:lnTo>
                    <a:pt x="142" y="1358"/>
                  </a:lnTo>
                  <a:lnTo>
                    <a:pt x="140" y="1365"/>
                  </a:lnTo>
                  <a:lnTo>
                    <a:pt x="135" y="1377"/>
                  </a:lnTo>
                  <a:lnTo>
                    <a:pt x="132" y="1390"/>
                  </a:lnTo>
                  <a:lnTo>
                    <a:pt x="130" y="1397"/>
                  </a:lnTo>
                  <a:lnTo>
                    <a:pt x="130" y="1406"/>
                  </a:lnTo>
                  <a:lnTo>
                    <a:pt x="130" y="1409"/>
                  </a:lnTo>
                  <a:lnTo>
                    <a:pt x="130" y="1413"/>
                  </a:lnTo>
                  <a:lnTo>
                    <a:pt x="130" y="1418"/>
                  </a:lnTo>
                  <a:lnTo>
                    <a:pt x="130" y="1419"/>
                  </a:lnTo>
                  <a:lnTo>
                    <a:pt x="133" y="1419"/>
                  </a:lnTo>
                  <a:lnTo>
                    <a:pt x="137" y="1419"/>
                  </a:lnTo>
                  <a:lnTo>
                    <a:pt x="137" y="1426"/>
                  </a:lnTo>
                  <a:lnTo>
                    <a:pt x="137" y="1431"/>
                  </a:lnTo>
                  <a:lnTo>
                    <a:pt x="137" y="1433"/>
                  </a:lnTo>
                  <a:lnTo>
                    <a:pt x="140" y="1433"/>
                  </a:lnTo>
                  <a:lnTo>
                    <a:pt x="144" y="1433"/>
                  </a:lnTo>
                  <a:lnTo>
                    <a:pt x="149" y="1445"/>
                  </a:lnTo>
                  <a:lnTo>
                    <a:pt x="152" y="1450"/>
                  </a:lnTo>
                  <a:lnTo>
                    <a:pt x="157" y="1454"/>
                  </a:lnTo>
                  <a:lnTo>
                    <a:pt x="157" y="1459"/>
                  </a:lnTo>
                  <a:lnTo>
                    <a:pt x="157" y="1460"/>
                  </a:lnTo>
                  <a:lnTo>
                    <a:pt x="155" y="1464"/>
                  </a:lnTo>
                  <a:lnTo>
                    <a:pt x="155" y="1465"/>
                  </a:lnTo>
                  <a:lnTo>
                    <a:pt x="155" y="1469"/>
                  </a:lnTo>
                  <a:lnTo>
                    <a:pt x="157" y="1471"/>
                  </a:lnTo>
                  <a:lnTo>
                    <a:pt x="157" y="1472"/>
                  </a:lnTo>
                  <a:lnTo>
                    <a:pt x="157" y="1474"/>
                  </a:lnTo>
                  <a:lnTo>
                    <a:pt x="157" y="1476"/>
                  </a:lnTo>
                  <a:lnTo>
                    <a:pt x="157" y="1477"/>
                  </a:lnTo>
                  <a:lnTo>
                    <a:pt x="159" y="1479"/>
                  </a:lnTo>
                  <a:lnTo>
                    <a:pt x="159" y="1483"/>
                  </a:lnTo>
                  <a:lnTo>
                    <a:pt x="161" y="1486"/>
                  </a:lnTo>
                  <a:lnTo>
                    <a:pt x="161" y="1491"/>
                  </a:lnTo>
                  <a:lnTo>
                    <a:pt x="162" y="1491"/>
                  </a:lnTo>
                  <a:lnTo>
                    <a:pt x="162" y="1494"/>
                  </a:lnTo>
                  <a:lnTo>
                    <a:pt x="162" y="1496"/>
                  </a:lnTo>
                  <a:lnTo>
                    <a:pt x="164" y="1498"/>
                  </a:lnTo>
                  <a:lnTo>
                    <a:pt x="164" y="1500"/>
                  </a:lnTo>
                  <a:lnTo>
                    <a:pt x="164" y="1501"/>
                  </a:lnTo>
                  <a:lnTo>
                    <a:pt x="164" y="1503"/>
                  </a:lnTo>
                  <a:lnTo>
                    <a:pt x="164" y="1506"/>
                  </a:lnTo>
                  <a:lnTo>
                    <a:pt x="164" y="1508"/>
                  </a:lnTo>
                  <a:lnTo>
                    <a:pt x="164" y="1510"/>
                  </a:lnTo>
                  <a:lnTo>
                    <a:pt x="164" y="1511"/>
                  </a:lnTo>
                  <a:lnTo>
                    <a:pt x="164" y="1515"/>
                  </a:lnTo>
                  <a:lnTo>
                    <a:pt x="164" y="1517"/>
                  </a:lnTo>
                  <a:lnTo>
                    <a:pt x="164" y="1522"/>
                  </a:lnTo>
                  <a:lnTo>
                    <a:pt x="166" y="1530"/>
                  </a:lnTo>
                  <a:lnTo>
                    <a:pt x="167" y="1534"/>
                  </a:lnTo>
                  <a:lnTo>
                    <a:pt x="171" y="1535"/>
                  </a:lnTo>
                  <a:lnTo>
                    <a:pt x="174" y="1537"/>
                  </a:lnTo>
                  <a:lnTo>
                    <a:pt x="178" y="1539"/>
                  </a:lnTo>
                  <a:lnTo>
                    <a:pt x="181" y="1540"/>
                  </a:lnTo>
                  <a:lnTo>
                    <a:pt x="184" y="1542"/>
                  </a:lnTo>
                  <a:lnTo>
                    <a:pt x="188" y="1544"/>
                  </a:lnTo>
                  <a:lnTo>
                    <a:pt x="191" y="1546"/>
                  </a:lnTo>
                  <a:lnTo>
                    <a:pt x="195" y="1547"/>
                  </a:lnTo>
                  <a:lnTo>
                    <a:pt x="198" y="1549"/>
                  </a:lnTo>
                  <a:lnTo>
                    <a:pt x="202" y="1549"/>
                  </a:lnTo>
                  <a:lnTo>
                    <a:pt x="203" y="1551"/>
                  </a:lnTo>
                  <a:lnTo>
                    <a:pt x="208" y="1556"/>
                  </a:lnTo>
                  <a:lnTo>
                    <a:pt x="213" y="1559"/>
                  </a:lnTo>
                  <a:lnTo>
                    <a:pt x="219" y="1563"/>
                  </a:lnTo>
                  <a:lnTo>
                    <a:pt x="217" y="1571"/>
                  </a:lnTo>
                  <a:lnTo>
                    <a:pt x="217" y="1578"/>
                  </a:lnTo>
                  <a:lnTo>
                    <a:pt x="219" y="1583"/>
                  </a:lnTo>
                  <a:lnTo>
                    <a:pt x="220" y="1588"/>
                  </a:lnTo>
                  <a:lnTo>
                    <a:pt x="227" y="1595"/>
                  </a:lnTo>
                  <a:lnTo>
                    <a:pt x="232" y="1604"/>
                  </a:lnTo>
                  <a:lnTo>
                    <a:pt x="232" y="1610"/>
                  </a:lnTo>
                  <a:lnTo>
                    <a:pt x="234" y="1617"/>
                  </a:lnTo>
                  <a:lnTo>
                    <a:pt x="237" y="1629"/>
                  </a:lnTo>
                  <a:lnTo>
                    <a:pt x="239" y="1641"/>
                  </a:lnTo>
                  <a:lnTo>
                    <a:pt x="241" y="1650"/>
                  </a:lnTo>
                  <a:lnTo>
                    <a:pt x="239" y="1658"/>
                  </a:lnTo>
                  <a:lnTo>
                    <a:pt x="224" y="1728"/>
                  </a:lnTo>
                  <a:lnTo>
                    <a:pt x="217" y="1764"/>
                  </a:lnTo>
                  <a:lnTo>
                    <a:pt x="212" y="1801"/>
                  </a:lnTo>
                  <a:lnTo>
                    <a:pt x="219" y="1803"/>
                  </a:lnTo>
                  <a:lnTo>
                    <a:pt x="224" y="1807"/>
                  </a:lnTo>
                  <a:lnTo>
                    <a:pt x="230" y="1808"/>
                  </a:lnTo>
                  <a:lnTo>
                    <a:pt x="239" y="1808"/>
                  </a:lnTo>
                  <a:lnTo>
                    <a:pt x="244" y="1803"/>
                  </a:lnTo>
                  <a:lnTo>
                    <a:pt x="249" y="1798"/>
                  </a:lnTo>
                  <a:lnTo>
                    <a:pt x="251" y="1790"/>
                  </a:lnTo>
                  <a:lnTo>
                    <a:pt x="253" y="1781"/>
                  </a:lnTo>
                  <a:lnTo>
                    <a:pt x="253" y="1769"/>
                  </a:lnTo>
                  <a:lnTo>
                    <a:pt x="253" y="1759"/>
                  </a:lnTo>
                  <a:lnTo>
                    <a:pt x="254" y="1754"/>
                  </a:lnTo>
                  <a:lnTo>
                    <a:pt x="258" y="1750"/>
                  </a:lnTo>
                  <a:lnTo>
                    <a:pt x="261" y="1749"/>
                  </a:lnTo>
                  <a:lnTo>
                    <a:pt x="266" y="1747"/>
                  </a:lnTo>
                  <a:lnTo>
                    <a:pt x="294" y="1750"/>
                  </a:lnTo>
                  <a:lnTo>
                    <a:pt x="319" y="1755"/>
                  </a:lnTo>
                  <a:lnTo>
                    <a:pt x="341" y="1764"/>
                  </a:lnTo>
                  <a:lnTo>
                    <a:pt x="362" y="1774"/>
                  </a:lnTo>
                  <a:lnTo>
                    <a:pt x="362" y="1795"/>
                  </a:lnTo>
                  <a:lnTo>
                    <a:pt x="365" y="1795"/>
                  </a:lnTo>
                  <a:lnTo>
                    <a:pt x="367" y="1796"/>
                  </a:lnTo>
                  <a:lnTo>
                    <a:pt x="369" y="1801"/>
                  </a:lnTo>
                  <a:lnTo>
                    <a:pt x="372" y="1805"/>
                  </a:lnTo>
                  <a:lnTo>
                    <a:pt x="374" y="1807"/>
                  </a:lnTo>
                  <a:lnTo>
                    <a:pt x="375" y="1808"/>
                  </a:lnTo>
                  <a:lnTo>
                    <a:pt x="375" y="1815"/>
                  </a:lnTo>
                  <a:lnTo>
                    <a:pt x="377" y="1820"/>
                  </a:lnTo>
                  <a:lnTo>
                    <a:pt x="381" y="1824"/>
                  </a:lnTo>
                  <a:lnTo>
                    <a:pt x="384" y="1827"/>
                  </a:lnTo>
                  <a:lnTo>
                    <a:pt x="387" y="1831"/>
                  </a:lnTo>
                  <a:lnTo>
                    <a:pt x="389" y="1836"/>
                  </a:lnTo>
                  <a:lnTo>
                    <a:pt x="391" y="1841"/>
                  </a:lnTo>
                  <a:lnTo>
                    <a:pt x="389" y="1849"/>
                  </a:lnTo>
                  <a:lnTo>
                    <a:pt x="398" y="1849"/>
                  </a:lnTo>
                  <a:lnTo>
                    <a:pt x="406" y="1849"/>
                  </a:lnTo>
                  <a:lnTo>
                    <a:pt x="416" y="1849"/>
                  </a:lnTo>
                  <a:lnTo>
                    <a:pt x="420" y="1849"/>
                  </a:lnTo>
                  <a:lnTo>
                    <a:pt x="422" y="1851"/>
                  </a:lnTo>
                  <a:lnTo>
                    <a:pt x="423" y="1853"/>
                  </a:lnTo>
                  <a:lnTo>
                    <a:pt x="423" y="1856"/>
                  </a:lnTo>
                  <a:lnTo>
                    <a:pt x="451" y="1856"/>
                  </a:lnTo>
                  <a:lnTo>
                    <a:pt x="452" y="1853"/>
                  </a:lnTo>
                  <a:lnTo>
                    <a:pt x="456" y="1851"/>
                  </a:lnTo>
                  <a:lnTo>
                    <a:pt x="459" y="1849"/>
                  </a:lnTo>
                  <a:lnTo>
                    <a:pt x="464" y="1849"/>
                  </a:lnTo>
                  <a:lnTo>
                    <a:pt x="464" y="1854"/>
                  </a:lnTo>
                  <a:lnTo>
                    <a:pt x="466" y="1858"/>
                  </a:lnTo>
                  <a:lnTo>
                    <a:pt x="469" y="1860"/>
                  </a:lnTo>
                  <a:lnTo>
                    <a:pt x="473" y="1861"/>
                  </a:lnTo>
                  <a:lnTo>
                    <a:pt x="481" y="1863"/>
                  </a:lnTo>
                  <a:lnTo>
                    <a:pt x="483" y="1866"/>
                  </a:lnTo>
                  <a:lnTo>
                    <a:pt x="485" y="1870"/>
                  </a:lnTo>
                  <a:lnTo>
                    <a:pt x="493" y="1872"/>
                  </a:lnTo>
                  <a:lnTo>
                    <a:pt x="502" y="1873"/>
                  </a:lnTo>
                  <a:lnTo>
                    <a:pt x="507" y="1878"/>
                  </a:lnTo>
                  <a:lnTo>
                    <a:pt x="512" y="1883"/>
                  </a:lnTo>
                  <a:lnTo>
                    <a:pt x="519" y="1882"/>
                  </a:lnTo>
                  <a:lnTo>
                    <a:pt x="522" y="1882"/>
                  </a:lnTo>
                  <a:lnTo>
                    <a:pt x="531" y="1885"/>
                  </a:lnTo>
                  <a:lnTo>
                    <a:pt x="536" y="1890"/>
                  </a:lnTo>
                  <a:lnTo>
                    <a:pt x="541" y="1890"/>
                  </a:lnTo>
                  <a:lnTo>
                    <a:pt x="546" y="1890"/>
                  </a:lnTo>
                  <a:lnTo>
                    <a:pt x="548" y="1894"/>
                  </a:lnTo>
                  <a:lnTo>
                    <a:pt x="550" y="1897"/>
                  </a:lnTo>
                  <a:lnTo>
                    <a:pt x="551" y="1900"/>
                  </a:lnTo>
                  <a:lnTo>
                    <a:pt x="551" y="1904"/>
                  </a:lnTo>
                  <a:lnTo>
                    <a:pt x="553" y="1906"/>
                  </a:lnTo>
                  <a:lnTo>
                    <a:pt x="553" y="1907"/>
                  </a:lnTo>
                  <a:lnTo>
                    <a:pt x="555" y="1909"/>
                  </a:lnTo>
                  <a:lnTo>
                    <a:pt x="556" y="1911"/>
                  </a:lnTo>
                  <a:lnTo>
                    <a:pt x="562" y="1911"/>
                  </a:lnTo>
                  <a:lnTo>
                    <a:pt x="567" y="1911"/>
                  </a:lnTo>
                  <a:lnTo>
                    <a:pt x="589" y="1906"/>
                  </a:lnTo>
                  <a:lnTo>
                    <a:pt x="609" y="1900"/>
                  </a:lnTo>
                  <a:lnTo>
                    <a:pt x="631" y="1894"/>
                  </a:lnTo>
                  <a:lnTo>
                    <a:pt x="655" y="1890"/>
                  </a:lnTo>
                  <a:lnTo>
                    <a:pt x="655" y="1894"/>
                  </a:lnTo>
                  <a:lnTo>
                    <a:pt x="657" y="1895"/>
                  </a:lnTo>
                  <a:lnTo>
                    <a:pt x="662" y="1897"/>
                  </a:lnTo>
                  <a:lnTo>
                    <a:pt x="666" y="1900"/>
                  </a:lnTo>
                  <a:lnTo>
                    <a:pt x="667" y="1902"/>
                  </a:lnTo>
                  <a:lnTo>
                    <a:pt x="669" y="1904"/>
                  </a:lnTo>
                  <a:lnTo>
                    <a:pt x="671" y="1909"/>
                  </a:lnTo>
                  <a:lnTo>
                    <a:pt x="674" y="1912"/>
                  </a:lnTo>
                  <a:lnTo>
                    <a:pt x="683" y="1918"/>
                  </a:lnTo>
                  <a:lnTo>
                    <a:pt x="691" y="1923"/>
                  </a:lnTo>
                  <a:lnTo>
                    <a:pt x="698" y="1929"/>
                  </a:lnTo>
                  <a:lnTo>
                    <a:pt x="705" y="1936"/>
                  </a:lnTo>
                  <a:lnTo>
                    <a:pt x="710" y="1945"/>
                  </a:lnTo>
                  <a:lnTo>
                    <a:pt x="703" y="1955"/>
                  </a:lnTo>
                  <a:lnTo>
                    <a:pt x="695" y="1964"/>
                  </a:lnTo>
                  <a:lnTo>
                    <a:pt x="677" y="1981"/>
                  </a:lnTo>
                  <a:lnTo>
                    <a:pt x="669" y="1989"/>
                  </a:lnTo>
                  <a:lnTo>
                    <a:pt x="662" y="1999"/>
                  </a:lnTo>
                  <a:lnTo>
                    <a:pt x="657" y="2011"/>
                  </a:lnTo>
                  <a:lnTo>
                    <a:pt x="655" y="2027"/>
                  </a:lnTo>
                  <a:lnTo>
                    <a:pt x="657" y="2033"/>
                  </a:lnTo>
                  <a:lnTo>
                    <a:pt x="662" y="2037"/>
                  </a:lnTo>
                  <a:lnTo>
                    <a:pt x="666" y="2042"/>
                  </a:lnTo>
                  <a:lnTo>
                    <a:pt x="669" y="2047"/>
                  </a:lnTo>
                  <a:lnTo>
                    <a:pt x="677" y="2049"/>
                  </a:lnTo>
                  <a:lnTo>
                    <a:pt x="686" y="2051"/>
                  </a:lnTo>
                  <a:lnTo>
                    <a:pt x="691" y="2056"/>
                  </a:lnTo>
                  <a:lnTo>
                    <a:pt x="696" y="2061"/>
                  </a:lnTo>
                  <a:lnTo>
                    <a:pt x="700" y="2069"/>
                  </a:lnTo>
                  <a:lnTo>
                    <a:pt x="703" y="2078"/>
                  </a:lnTo>
                  <a:lnTo>
                    <a:pt x="706" y="2086"/>
                  </a:lnTo>
                  <a:lnTo>
                    <a:pt x="710" y="2095"/>
                  </a:lnTo>
                  <a:lnTo>
                    <a:pt x="715" y="2098"/>
                  </a:lnTo>
                  <a:lnTo>
                    <a:pt x="718" y="2103"/>
                  </a:lnTo>
                  <a:lnTo>
                    <a:pt x="724" y="2115"/>
                  </a:lnTo>
                  <a:lnTo>
                    <a:pt x="724" y="2120"/>
                  </a:lnTo>
                  <a:lnTo>
                    <a:pt x="724" y="2124"/>
                  </a:lnTo>
                  <a:lnTo>
                    <a:pt x="793" y="2148"/>
                  </a:lnTo>
                  <a:lnTo>
                    <a:pt x="795" y="2143"/>
                  </a:lnTo>
                  <a:lnTo>
                    <a:pt x="799" y="2137"/>
                  </a:lnTo>
                  <a:lnTo>
                    <a:pt x="800" y="2136"/>
                  </a:lnTo>
                  <a:lnTo>
                    <a:pt x="804" y="2136"/>
                  </a:lnTo>
                  <a:lnTo>
                    <a:pt x="807" y="2136"/>
                  </a:lnTo>
                  <a:lnTo>
                    <a:pt x="812" y="2136"/>
                  </a:lnTo>
                  <a:lnTo>
                    <a:pt x="814" y="2131"/>
                  </a:lnTo>
                  <a:lnTo>
                    <a:pt x="817" y="2127"/>
                  </a:lnTo>
                  <a:lnTo>
                    <a:pt x="824" y="2122"/>
                  </a:lnTo>
                  <a:lnTo>
                    <a:pt x="834" y="2117"/>
                  </a:lnTo>
                  <a:lnTo>
                    <a:pt x="846" y="2115"/>
                  </a:lnTo>
                  <a:lnTo>
                    <a:pt x="846" y="2107"/>
                  </a:lnTo>
                  <a:lnTo>
                    <a:pt x="848" y="2098"/>
                  </a:lnTo>
                  <a:lnTo>
                    <a:pt x="850" y="2091"/>
                  </a:lnTo>
                  <a:lnTo>
                    <a:pt x="853" y="2085"/>
                  </a:lnTo>
                  <a:lnTo>
                    <a:pt x="860" y="2074"/>
                  </a:lnTo>
                  <a:lnTo>
                    <a:pt x="867" y="2061"/>
                  </a:lnTo>
                  <a:lnTo>
                    <a:pt x="863" y="2061"/>
                  </a:lnTo>
                  <a:lnTo>
                    <a:pt x="862" y="2059"/>
                  </a:lnTo>
                  <a:lnTo>
                    <a:pt x="860" y="2054"/>
                  </a:lnTo>
                  <a:lnTo>
                    <a:pt x="857" y="2051"/>
                  </a:lnTo>
                  <a:lnTo>
                    <a:pt x="855" y="2049"/>
                  </a:lnTo>
                  <a:lnTo>
                    <a:pt x="853" y="2047"/>
                  </a:lnTo>
                  <a:lnTo>
                    <a:pt x="853" y="2040"/>
                  </a:lnTo>
                  <a:lnTo>
                    <a:pt x="851" y="2035"/>
                  </a:lnTo>
                  <a:lnTo>
                    <a:pt x="846" y="2027"/>
                  </a:lnTo>
                  <a:lnTo>
                    <a:pt x="841" y="2025"/>
                  </a:lnTo>
                  <a:lnTo>
                    <a:pt x="838" y="2022"/>
                  </a:lnTo>
                  <a:lnTo>
                    <a:pt x="833" y="2013"/>
                  </a:lnTo>
                  <a:lnTo>
                    <a:pt x="826" y="2013"/>
                  </a:lnTo>
                  <a:lnTo>
                    <a:pt x="822" y="2010"/>
                  </a:lnTo>
                  <a:lnTo>
                    <a:pt x="819" y="2006"/>
                  </a:lnTo>
                  <a:lnTo>
                    <a:pt x="819" y="1999"/>
                  </a:lnTo>
                  <a:lnTo>
                    <a:pt x="834" y="1999"/>
                  </a:lnTo>
                  <a:lnTo>
                    <a:pt x="846" y="2001"/>
                  </a:lnTo>
                  <a:lnTo>
                    <a:pt x="858" y="2005"/>
                  </a:lnTo>
                  <a:lnTo>
                    <a:pt x="867" y="2010"/>
                  </a:lnTo>
                  <a:lnTo>
                    <a:pt x="884" y="2022"/>
                  </a:lnTo>
                  <a:lnTo>
                    <a:pt x="901" y="2033"/>
                  </a:lnTo>
                  <a:lnTo>
                    <a:pt x="906" y="2035"/>
                  </a:lnTo>
                  <a:lnTo>
                    <a:pt x="908" y="2037"/>
                  </a:lnTo>
                  <a:lnTo>
                    <a:pt x="908" y="2040"/>
                  </a:lnTo>
                  <a:lnTo>
                    <a:pt x="913" y="2042"/>
                  </a:lnTo>
                  <a:lnTo>
                    <a:pt x="915" y="2044"/>
                  </a:lnTo>
                  <a:lnTo>
                    <a:pt x="915" y="2047"/>
                  </a:lnTo>
                  <a:lnTo>
                    <a:pt x="915" y="2052"/>
                  </a:lnTo>
                  <a:lnTo>
                    <a:pt x="918" y="2054"/>
                  </a:lnTo>
                  <a:lnTo>
                    <a:pt x="920" y="2057"/>
                  </a:lnTo>
                  <a:lnTo>
                    <a:pt x="921" y="2061"/>
                  </a:lnTo>
                  <a:lnTo>
                    <a:pt x="927" y="2062"/>
                  </a:lnTo>
                  <a:lnTo>
                    <a:pt x="928" y="2064"/>
                  </a:lnTo>
                  <a:lnTo>
                    <a:pt x="928" y="2068"/>
                  </a:lnTo>
                  <a:lnTo>
                    <a:pt x="942" y="2068"/>
                  </a:lnTo>
                  <a:lnTo>
                    <a:pt x="957" y="2061"/>
                  </a:lnTo>
                  <a:lnTo>
                    <a:pt x="974" y="2056"/>
                  </a:lnTo>
                  <a:lnTo>
                    <a:pt x="995" y="2054"/>
                  </a:lnTo>
                  <a:lnTo>
                    <a:pt x="1017" y="2054"/>
                  </a:lnTo>
                  <a:lnTo>
                    <a:pt x="1017" y="2051"/>
                  </a:lnTo>
                  <a:lnTo>
                    <a:pt x="1019" y="2049"/>
                  </a:lnTo>
                  <a:lnTo>
                    <a:pt x="1024" y="2047"/>
                  </a:lnTo>
                  <a:lnTo>
                    <a:pt x="1027" y="2044"/>
                  </a:lnTo>
                  <a:lnTo>
                    <a:pt x="1029" y="2042"/>
                  </a:lnTo>
                  <a:lnTo>
                    <a:pt x="1031" y="2040"/>
                  </a:lnTo>
                  <a:lnTo>
                    <a:pt x="1039" y="2040"/>
                  </a:lnTo>
                  <a:lnTo>
                    <a:pt x="1044" y="2037"/>
                  </a:lnTo>
                  <a:lnTo>
                    <a:pt x="1049" y="2035"/>
                  </a:lnTo>
                  <a:lnTo>
                    <a:pt x="1058" y="2033"/>
                  </a:lnTo>
                  <a:lnTo>
                    <a:pt x="1065" y="2037"/>
                  </a:lnTo>
                  <a:lnTo>
                    <a:pt x="1070" y="2044"/>
                  </a:lnTo>
                  <a:lnTo>
                    <a:pt x="1075" y="2049"/>
                  </a:lnTo>
                  <a:lnTo>
                    <a:pt x="1080" y="2056"/>
                  </a:lnTo>
                  <a:lnTo>
                    <a:pt x="1087" y="2071"/>
                  </a:lnTo>
                  <a:lnTo>
                    <a:pt x="1092" y="2088"/>
                  </a:lnTo>
                  <a:lnTo>
                    <a:pt x="1087" y="2090"/>
                  </a:lnTo>
                  <a:lnTo>
                    <a:pt x="1085" y="2091"/>
                  </a:lnTo>
                  <a:lnTo>
                    <a:pt x="1085" y="2095"/>
                  </a:lnTo>
                  <a:lnTo>
                    <a:pt x="1084" y="2098"/>
                  </a:lnTo>
                  <a:lnTo>
                    <a:pt x="1080" y="2100"/>
                  </a:lnTo>
                  <a:lnTo>
                    <a:pt x="1077" y="2102"/>
                  </a:lnTo>
                  <a:lnTo>
                    <a:pt x="1072" y="2102"/>
                  </a:lnTo>
                  <a:lnTo>
                    <a:pt x="1065" y="2105"/>
                  </a:lnTo>
                  <a:lnTo>
                    <a:pt x="1060" y="2110"/>
                  </a:lnTo>
                  <a:lnTo>
                    <a:pt x="1055" y="2115"/>
                  </a:lnTo>
                  <a:lnTo>
                    <a:pt x="1051" y="2122"/>
                  </a:lnTo>
                  <a:lnTo>
                    <a:pt x="1056" y="2124"/>
                  </a:lnTo>
                  <a:lnTo>
                    <a:pt x="1061" y="2127"/>
                  </a:lnTo>
                  <a:lnTo>
                    <a:pt x="1068" y="2136"/>
                  </a:lnTo>
                  <a:lnTo>
                    <a:pt x="1075" y="2144"/>
                  </a:lnTo>
                  <a:lnTo>
                    <a:pt x="1080" y="2148"/>
                  </a:lnTo>
                  <a:lnTo>
                    <a:pt x="1085" y="2149"/>
                  </a:lnTo>
                  <a:lnTo>
                    <a:pt x="1092" y="2158"/>
                  </a:lnTo>
                  <a:lnTo>
                    <a:pt x="1097" y="2168"/>
                  </a:lnTo>
                  <a:lnTo>
                    <a:pt x="1102" y="2172"/>
                  </a:lnTo>
                  <a:lnTo>
                    <a:pt x="1107" y="2173"/>
                  </a:lnTo>
                  <a:lnTo>
                    <a:pt x="1113" y="2177"/>
                  </a:lnTo>
                  <a:lnTo>
                    <a:pt x="1119" y="2177"/>
                  </a:lnTo>
                  <a:lnTo>
                    <a:pt x="1124" y="2175"/>
                  </a:lnTo>
                  <a:lnTo>
                    <a:pt x="1128" y="2173"/>
                  </a:lnTo>
                  <a:lnTo>
                    <a:pt x="1133" y="2170"/>
                  </a:lnTo>
                  <a:lnTo>
                    <a:pt x="1140" y="2170"/>
                  </a:lnTo>
                  <a:lnTo>
                    <a:pt x="1142" y="2165"/>
                  </a:lnTo>
                  <a:lnTo>
                    <a:pt x="1143" y="2163"/>
                  </a:lnTo>
                  <a:lnTo>
                    <a:pt x="1147" y="2163"/>
                  </a:lnTo>
                  <a:lnTo>
                    <a:pt x="1152" y="2161"/>
                  </a:lnTo>
                  <a:lnTo>
                    <a:pt x="1153" y="2160"/>
                  </a:lnTo>
                  <a:lnTo>
                    <a:pt x="1153" y="2156"/>
                  </a:lnTo>
                  <a:lnTo>
                    <a:pt x="1164" y="2156"/>
                  </a:lnTo>
                  <a:lnTo>
                    <a:pt x="1172" y="2158"/>
                  </a:lnTo>
                  <a:lnTo>
                    <a:pt x="1179" y="2161"/>
                  </a:lnTo>
                  <a:lnTo>
                    <a:pt x="1186" y="2165"/>
                  </a:lnTo>
                  <a:lnTo>
                    <a:pt x="1198" y="2173"/>
                  </a:lnTo>
                  <a:lnTo>
                    <a:pt x="1206" y="2175"/>
                  </a:lnTo>
                  <a:lnTo>
                    <a:pt x="1215" y="2177"/>
                  </a:lnTo>
                  <a:lnTo>
                    <a:pt x="1263" y="2177"/>
                  </a:lnTo>
                  <a:lnTo>
                    <a:pt x="1273" y="2184"/>
                  </a:lnTo>
                  <a:lnTo>
                    <a:pt x="1286" y="2187"/>
                  </a:lnTo>
                  <a:lnTo>
                    <a:pt x="1298" y="2192"/>
                  </a:lnTo>
                  <a:lnTo>
                    <a:pt x="1310" y="2197"/>
                  </a:lnTo>
                  <a:lnTo>
                    <a:pt x="1315" y="2199"/>
                  </a:lnTo>
                  <a:lnTo>
                    <a:pt x="1317" y="2201"/>
                  </a:lnTo>
                  <a:lnTo>
                    <a:pt x="1317" y="2204"/>
                  </a:lnTo>
                  <a:lnTo>
                    <a:pt x="1322" y="2206"/>
                  </a:lnTo>
                  <a:lnTo>
                    <a:pt x="1324" y="2207"/>
                  </a:lnTo>
                  <a:lnTo>
                    <a:pt x="1324" y="2211"/>
                  </a:lnTo>
                  <a:lnTo>
                    <a:pt x="1324" y="2223"/>
                  </a:lnTo>
                  <a:lnTo>
                    <a:pt x="1324" y="2235"/>
                  </a:lnTo>
                  <a:lnTo>
                    <a:pt x="1322" y="2245"/>
                  </a:lnTo>
                  <a:lnTo>
                    <a:pt x="1317" y="2252"/>
                  </a:lnTo>
                  <a:lnTo>
                    <a:pt x="1321" y="2253"/>
                  </a:lnTo>
                  <a:lnTo>
                    <a:pt x="1322" y="2257"/>
                  </a:lnTo>
                  <a:lnTo>
                    <a:pt x="1324" y="2260"/>
                  </a:lnTo>
                  <a:lnTo>
                    <a:pt x="1324" y="2265"/>
                  </a:lnTo>
                  <a:lnTo>
                    <a:pt x="1326" y="2274"/>
                  </a:lnTo>
                  <a:lnTo>
                    <a:pt x="1327" y="2277"/>
                  </a:lnTo>
                  <a:lnTo>
                    <a:pt x="1331" y="2279"/>
                  </a:lnTo>
                  <a:lnTo>
                    <a:pt x="1336" y="2281"/>
                  </a:lnTo>
                  <a:lnTo>
                    <a:pt x="1338" y="2282"/>
                  </a:lnTo>
                  <a:lnTo>
                    <a:pt x="1338" y="2286"/>
                  </a:lnTo>
                  <a:lnTo>
                    <a:pt x="1341" y="2288"/>
                  </a:lnTo>
                  <a:lnTo>
                    <a:pt x="1344" y="2289"/>
                  </a:lnTo>
                  <a:lnTo>
                    <a:pt x="1348" y="2291"/>
                  </a:lnTo>
                  <a:lnTo>
                    <a:pt x="1351" y="2293"/>
                  </a:lnTo>
                  <a:lnTo>
                    <a:pt x="1356" y="2294"/>
                  </a:lnTo>
                  <a:lnTo>
                    <a:pt x="1358" y="2296"/>
                  </a:lnTo>
                  <a:lnTo>
                    <a:pt x="1358" y="2300"/>
                  </a:lnTo>
                  <a:lnTo>
                    <a:pt x="1367" y="2305"/>
                  </a:lnTo>
                  <a:lnTo>
                    <a:pt x="1373" y="2312"/>
                  </a:lnTo>
                  <a:lnTo>
                    <a:pt x="1380" y="2318"/>
                  </a:lnTo>
                  <a:lnTo>
                    <a:pt x="1385" y="2327"/>
                  </a:lnTo>
                  <a:lnTo>
                    <a:pt x="1389" y="2337"/>
                  </a:lnTo>
                  <a:lnTo>
                    <a:pt x="1389" y="2342"/>
                  </a:lnTo>
                  <a:lnTo>
                    <a:pt x="1385" y="2347"/>
                  </a:lnTo>
                  <a:lnTo>
                    <a:pt x="1394" y="2353"/>
                  </a:lnTo>
                  <a:lnTo>
                    <a:pt x="1401" y="2359"/>
                  </a:lnTo>
                  <a:lnTo>
                    <a:pt x="1407" y="2366"/>
                  </a:lnTo>
                  <a:lnTo>
                    <a:pt x="1413" y="2375"/>
                  </a:lnTo>
                  <a:lnTo>
                    <a:pt x="1411" y="2380"/>
                  </a:lnTo>
                  <a:lnTo>
                    <a:pt x="1409" y="2382"/>
                  </a:lnTo>
                  <a:lnTo>
                    <a:pt x="1407" y="2385"/>
                  </a:lnTo>
                  <a:lnTo>
                    <a:pt x="1406" y="2388"/>
                  </a:lnTo>
                  <a:lnTo>
                    <a:pt x="1413" y="2404"/>
                  </a:lnTo>
                  <a:lnTo>
                    <a:pt x="1419" y="2417"/>
                  </a:lnTo>
                  <a:lnTo>
                    <a:pt x="1433" y="2450"/>
                  </a:lnTo>
                  <a:lnTo>
                    <a:pt x="1450" y="2453"/>
                  </a:lnTo>
                  <a:lnTo>
                    <a:pt x="1462" y="2453"/>
                  </a:lnTo>
                  <a:lnTo>
                    <a:pt x="1476" y="2451"/>
                  </a:lnTo>
                  <a:lnTo>
                    <a:pt x="1495" y="2450"/>
                  </a:lnTo>
                  <a:lnTo>
                    <a:pt x="1507" y="2424"/>
                  </a:lnTo>
                  <a:lnTo>
                    <a:pt x="1512" y="2411"/>
                  </a:lnTo>
                  <a:lnTo>
                    <a:pt x="1515" y="2395"/>
                  </a:lnTo>
                  <a:lnTo>
                    <a:pt x="1519" y="2395"/>
                  </a:lnTo>
                  <a:lnTo>
                    <a:pt x="1520" y="2394"/>
                  </a:lnTo>
                  <a:lnTo>
                    <a:pt x="1520" y="2390"/>
                  </a:lnTo>
                  <a:lnTo>
                    <a:pt x="1522" y="2388"/>
                  </a:lnTo>
                  <a:lnTo>
                    <a:pt x="1529" y="2385"/>
                  </a:lnTo>
                  <a:lnTo>
                    <a:pt x="1536" y="2382"/>
                  </a:lnTo>
                  <a:lnTo>
                    <a:pt x="1539" y="2382"/>
                  </a:lnTo>
                  <a:lnTo>
                    <a:pt x="1542" y="2382"/>
                  </a:lnTo>
                  <a:lnTo>
                    <a:pt x="1542" y="2380"/>
                  </a:lnTo>
                  <a:lnTo>
                    <a:pt x="1542" y="2375"/>
                  </a:lnTo>
                  <a:lnTo>
                    <a:pt x="1542" y="2371"/>
                  </a:lnTo>
                  <a:lnTo>
                    <a:pt x="1542" y="2368"/>
                  </a:lnTo>
                  <a:lnTo>
                    <a:pt x="1546" y="2366"/>
                  </a:lnTo>
                  <a:lnTo>
                    <a:pt x="1549" y="2364"/>
                  </a:lnTo>
                  <a:lnTo>
                    <a:pt x="1553" y="2363"/>
                  </a:lnTo>
                  <a:lnTo>
                    <a:pt x="1556" y="2361"/>
                  </a:lnTo>
                  <a:lnTo>
                    <a:pt x="1563" y="2359"/>
                  </a:lnTo>
                  <a:lnTo>
                    <a:pt x="1568" y="2356"/>
                  </a:lnTo>
                  <a:lnTo>
                    <a:pt x="1575" y="2354"/>
                  </a:lnTo>
                  <a:lnTo>
                    <a:pt x="1583" y="2354"/>
                  </a:lnTo>
                  <a:lnTo>
                    <a:pt x="1585" y="2346"/>
                  </a:lnTo>
                  <a:lnTo>
                    <a:pt x="1587" y="2342"/>
                  </a:lnTo>
                  <a:lnTo>
                    <a:pt x="1590" y="2341"/>
                  </a:lnTo>
                  <a:lnTo>
                    <a:pt x="1590" y="2327"/>
                  </a:lnTo>
                  <a:lnTo>
                    <a:pt x="1597" y="2329"/>
                  </a:lnTo>
                  <a:lnTo>
                    <a:pt x="1604" y="2330"/>
                  </a:lnTo>
                  <a:lnTo>
                    <a:pt x="1607" y="2335"/>
                  </a:lnTo>
                  <a:lnTo>
                    <a:pt x="1611" y="2341"/>
                  </a:lnTo>
                  <a:lnTo>
                    <a:pt x="1614" y="2349"/>
                  </a:lnTo>
                  <a:lnTo>
                    <a:pt x="1617" y="2358"/>
                  </a:lnTo>
                  <a:lnTo>
                    <a:pt x="1623" y="2364"/>
                  </a:lnTo>
                  <a:lnTo>
                    <a:pt x="1626" y="2366"/>
                  </a:lnTo>
                  <a:lnTo>
                    <a:pt x="1631" y="2368"/>
                  </a:lnTo>
                  <a:lnTo>
                    <a:pt x="1629" y="2375"/>
                  </a:lnTo>
                  <a:lnTo>
                    <a:pt x="1629" y="2380"/>
                  </a:lnTo>
                  <a:lnTo>
                    <a:pt x="1633" y="2385"/>
                  </a:lnTo>
                  <a:lnTo>
                    <a:pt x="1635" y="2388"/>
                  </a:lnTo>
                  <a:lnTo>
                    <a:pt x="1640" y="2394"/>
                  </a:lnTo>
                  <a:lnTo>
                    <a:pt x="1643" y="2399"/>
                  </a:lnTo>
                  <a:lnTo>
                    <a:pt x="1645" y="2402"/>
                  </a:lnTo>
                  <a:lnTo>
                    <a:pt x="1658" y="2400"/>
                  </a:lnTo>
                  <a:lnTo>
                    <a:pt x="1670" y="2402"/>
                  </a:lnTo>
                  <a:lnTo>
                    <a:pt x="1679" y="2405"/>
                  </a:lnTo>
                  <a:lnTo>
                    <a:pt x="1686" y="2412"/>
                  </a:lnTo>
                  <a:lnTo>
                    <a:pt x="1692" y="2419"/>
                  </a:lnTo>
                  <a:lnTo>
                    <a:pt x="1698" y="2426"/>
                  </a:lnTo>
                  <a:lnTo>
                    <a:pt x="1706" y="2443"/>
                  </a:lnTo>
                  <a:lnTo>
                    <a:pt x="1706" y="2450"/>
                  </a:lnTo>
                  <a:lnTo>
                    <a:pt x="1706" y="2455"/>
                  </a:lnTo>
                  <a:lnTo>
                    <a:pt x="1703" y="2463"/>
                  </a:lnTo>
                  <a:lnTo>
                    <a:pt x="1699" y="2472"/>
                  </a:lnTo>
                  <a:lnTo>
                    <a:pt x="1698" y="2477"/>
                  </a:lnTo>
                  <a:lnTo>
                    <a:pt x="1699" y="2484"/>
                  </a:lnTo>
                  <a:lnTo>
                    <a:pt x="1718" y="2480"/>
                  </a:lnTo>
                  <a:lnTo>
                    <a:pt x="1732" y="2480"/>
                  </a:lnTo>
                  <a:lnTo>
                    <a:pt x="1768" y="2484"/>
                  </a:lnTo>
                  <a:lnTo>
                    <a:pt x="1773" y="2474"/>
                  </a:lnTo>
                  <a:lnTo>
                    <a:pt x="1779" y="2462"/>
                  </a:lnTo>
                  <a:lnTo>
                    <a:pt x="1781" y="2446"/>
                  </a:lnTo>
                  <a:lnTo>
                    <a:pt x="1781" y="2440"/>
                  </a:lnTo>
                  <a:lnTo>
                    <a:pt x="1781" y="2429"/>
                  </a:lnTo>
                  <a:lnTo>
                    <a:pt x="1788" y="2429"/>
                  </a:lnTo>
                  <a:lnTo>
                    <a:pt x="1795" y="2426"/>
                  </a:lnTo>
                  <a:lnTo>
                    <a:pt x="1798" y="2421"/>
                  </a:lnTo>
                  <a:lnTo>
                    <a:pt x="1802" y="2416"/>
                  </a:lnTo>
                  <a:lnTo>
                    <a:pt x="1810" y="2416"/>
                  </a:lnTo>
                  <a:lnTo>
                    <a:pt x="1817" y="2414"/>
                  </a:lnTo>
                  <a:lnTo>
                    <a:pt x="1824" y="2412"/>
                  </a:lnTo>
                  <a:lnTo>
                    <a:pt x="1829" y="2409"/>
                  </a:lnTo>
                  <a:lnTo>
                    <a:pt x="1843" y="2405"/>
                  </a:lnTo>
                  <a:lnTo>
                    <a:pt x="1856" y="2402"/>
                  </a:lnTo>
                  <a:lnTo>
                    <a:pt x="1866" y="2395"/>
                  </a:lnTo>
                  <a:lnTo>
                    <a:pt x="1877" y="2388"/>
                  </a:lnTo>
                  <a:lnTo>
                    <a:pt x="1887" y="2390"/>
                  </a:lnTo>
                  <a:lnTo>
                    <a:pt x="1897" y="2388"/>
                  </a:lnTo>
                  <a:lnTo>
                    <a:pt x="1904" y="2385"/>
                  </a:lnTo>
                  <a:lnTo>
                    <a:pt x="1911" y="2382"/>
                  </a:lnTo>
                  <a:lnTo>
                    <a:pt x="1918" y="2378"/>
                  </a:lnTo>
                  <a:lnTo>
                    <a:pt x="1924" y="2375"/>
                  </a:lnTo>
                  <a:lnTo>
                    <a:pt x="1933" y="2375"/>
                  </a:lnTo>
                  <a:lnTo>
                    <a:pt x="1945" y="2375"/>
                  </a:lnTo>
                  <a:lnTo>
                    <a:pt x="1953" y="2380"/>
                  </a:lnTo>
                  <a:lnTo>
                    <a:pt x="1964" y="2383"/>
                  </a:lnTo>
                  <a:lnTo>
                    <a:pt x="1972" y="2388"/>
                  </a:lnTo>
                  <a:lnTo>
                    <a:pt x="1976" y="2392"/>
                  </a:lnTo>
                  <a:lnTo>
                    <a:pt x="1979" y="2395"/>
                  </a:lnTo>
                  <a:lnTo>
                    <a:pt x="1982" y="2399"/>
                  </a:lnTo>
                  <a:lnTo>
                    <a:pt x="1988" y="2400"/>
                  </a:lnTo>
                  <a:lnTo>
                    <a:pt x="2000" y="2402"/>
                  </a:lnTo>
                  <a:lnTo>
                    <a:pt x="2027" y="2402"/>
                  </a:lnTo>
                  <a:lnTo>
                    <a:pt x="2029" y="2397"/>
                  </a:lnTo>
                  <a:lnTo>
                    <a:pt x="2030" y="2395"/>
                  </a:lnTo>
                  <a:lnTo>
                    <a:pt x="2034" y="2395"/>
                  </a:lnTo>
                  <a:lnTo>
                    <a:pt x="2035" y="2387"/>
                  </a:lnTo>
                  <a:lnTo>
                    <a:pt x="2037" y="2383"/>
                  </a:lnTo>
                  <a:lnTo>
                    <a:pt x="2041" y="2382"/>
                  </a:lnTo>
                  <a:lnTo>
                    <a:pt x="2041" y="2371"/>
                  </a:lnTo>
                  <a:lnTo>
                    <a:pt x="2042" y="2363"/>
                  </a:lnTo>
                  <a:lnTo>
                    <a:pt x="2047" y="2358"/>
                  </a:lnTo>
                  <a:lnTo>
                    <a:pt x="2054" y="2354"/>
                  </a:lnTo>
                  <a:lnTo>
                    <a:pt x="2061" y="2358"/>
                  </a:lnTo>
                  <a:lnTo>
                    <a:pt x="2068" y="2361"/>
                  </a:lnTo>
                  <a:lnTo>
                    <a:pt x="2078" y="2361"/>
                  </a:lnTo>
                  <a:lnTo>
                    <a:pt x="2088" y="2361"/>
                  </a:lnTo>
                  <a:lnTo>
                    <a:pt x="2088" y="2358"/>
                  </a:lnTo>
                  <a:lnTo>
                    <a:pt x="2090" y="2356"/>
                  </a:lnTo>
                  <a:lnTo>
                    <a:pt x="2095" y="2354"/>
                  </a:lnTo>
                  <a:lnTo>
                    <a:pt x="2095" y="2347"/>
                  </a:lnTo>
                  <a:lnTo>
                    <a:pt x="2095" y="2344"/>
                  </a:lnTo>
                  <a:lnTo>
                    <a:pt x="2095" y="2341"/>
                  </a:lnTo>
                  <a:lnTo>
                    <a:pt x="2097" y="2341"/>
                  </a:lnTo>
                  <a:lnTo>
                    <a:pt x="2102" y="2341"/>
                  </a:lnTo>
                  <a:lnTo>
                    <a:pt x="2109" y="2341"/>
                  </a:lnTo>
                  <a:lnTo>
                    <a:pt x="2109" y="2339"/>
                  </a:lnTo>
                  <a:lnTo>
                    <a:pt x="2110" y="2335"/>
                  </a:lnTo>
                  <a:lnTo>
                    <a:pt x="2112" y="2334"/>
                  </a:lnTo>
                  <a:lnTo>
                    <a:pt x="2116" y="2334"/>
                  </a:lnTo>
                  <a:lnTo>
                    <a:pt x="2122" y="2335"/>
                  </a:lnTo>
                  <a:lnTo>
                    <a:pt x="2126" y="2335"/>
                  </a:lnTo>
                  <a:lnTo>
                    <a:pt x="2134" y="2332"/>
                  </a:lnTo>
                  <a:lnTo>
                    <a:pt x="2139" y="2327"/>
                  </a:lnTo>
                  <a:lnTo>
                    <a:pt x="2145" y="2327"/>
                  </a:lnTo>
                  <a:lnTo>
                    <a:pt x="2150" y="2327"/>
                  </a:lnTo>
                  <a:lnTo>
                    <a:pt x="2157" y="2330"/>
                  </a:lnTo>
                  <a:lnTo>
                    <a:pt x="2165" y="2330"/>
                  </a:lnTo>
                  <a:lnTo>
                    <a:pt x="2184" y="2329"/>
                  </a:lnTo>
                  <a:lnTo>
                    <a:pt x="2208" y="2325"/>
                  </a:lnTo>
                  <a:lnTo>
                    <a:pt x="2220" y="2325"/>
                  </a:lnTo>
                  <a:lnTo>
                    <a:pt x="2232" y="2327"/>
                  </a:lnTo>
                  <a:lnTo>
                    <a:pt x="2235" y="2330"/>
                  </a:lnTo>
                  <a:lnTo>
                    <a:pt x="2238" y="2332"/>
                  </a:lnTo>
                  <a:lnTo>
                    <a:pt x="2247" y="2334"/>
                  </a:lnTo>
                  <a:lnTo>
                    <a:pt x="2255" y="2334"/>
                  </a:lnTo>
                  <a:lnTo>
                    <a:pt x="2266" y="2334"/>
                  </a:lnTo>
                  <a:lnTo>
                    <a:pt x="2269" y="2335"/>
                  </a:lnTo>
                  <a:lnTo>
                    <a:pt x="2272" y="2337"/>
                  </a:lnTo>
                  <a:lnTo>
                    <a:pt x="2276" y="2339"/>
                  </a:lnTo>
                  <a:lnTo>
                    <a:pt x="2279" y="2341"/>
                  </a:lnTo>
                  <a:lnTo>
                    <a:pt x="2290" y="2341"/>
                  </a:lnTo>
                  <a:lnTo>
                    <a:pt x="2300" y="2341"/>
                  </a:lnTo>
                  <a:lnTo>
                    <a:pt x="2300" y="2344"/>
                  </a:lnTo>
                  <a:lnTo>
                    <a:pt x="2301" y="2346"/>
                  </a:lnTo>
                  <a:lnTo>
                    <a:pt x="2301" y="2347"/>
                  </a:lnTo>
                  <a:lnTo>
                    <a:pt x="2303" y="2349"/>
                  </a:lnTo>
                  <a:lnTo>
                    <a:pt x="2305" y="2351"/>
                  </a:lnTo>
                  <a:lnTo>
                    <a:pt x="2308" y="2353"/>
                  </a:lnTo>
                  <a:lnTo>
                    <a:pt x="2318" y="2353"/>
                  </a:lnTo>
                  <a:lnTo>
                    <a:pt x="2327" y="2353"/>
                  </a:lnTo>
                  <a:lnTo>
                    <a:pt x="2332" y="2353"/>
                  </a:lnTo>
                  <a:lnTo>
                    <a:pt x="2336" y="2356"/>
                  </a:lnTo>
                  <a:lnTo>
                    <a:pt x="2339" y="2359"/>
                  </a:lnTo>
                  <a:lnTo>
                    <a:pt x="2341" y="2364"/>
                  </a:lnTo>
                  <a:lnTo>
                    <a:pt x="2344" y="2368"/>
                  </a:lnTo>
                  <a:lnTo>
                    <a:pt x="2349" y="2375"/>
                  </a:lnTo>
                  <a:lnTo>
                    <a:pt x="2351" y="2378"/>
                  </a:lnTo>
                  <a:lnTo>
                    <a:pt x="2361" y="2382"/>
                  </a:lnTo>
                  <a:lnTo>
                    <a:pt x="2366" y="2388"/>
                  </a:lnTo>
                  <a:lnTo>
                    <a:pt x="2368" y="2392"/>
                  </a:lnTo>
                  <a:lnTo>
                    <a:pt x="2376" y="2400"/>
                  </a:lnTo>
                  <a:lnTo>
                    <a:pt x="2382" y="2404"/>
                  </a:lnTo>
                  <a:lnTo>
                    <a:pt x="2387" y="2407"/>
                  </a:lnTo>
                  <a:lnTo>
                    <a:pt x="2390" y="2407"/>
                  </a:lnTo>
                  <a:lnTo>
                    <a:pt x="2395" y="2405"/>
                  </a:lnTo>
                  <a:lnTo>
                    <a:pt x="2399" y="2405"/>
                  </a:lnTo>
                  <a:lnTo>
                    <a:pt x="2409" y="2409"/>
                  </a:lnTo>
                  <a:lnTo>
                    <a:pt x="2412" y="2412"/>
                  </a:lnTo>
                  <a:lnTo>
                    <a:pt x="2416" y="2414"/>
                  </a:lnTo>
                  <a:lnTo>
                    <a:pt x="2423" y="2416"/>
                  </a:lnTo>
                  <a:lnTo>
                    <a:pt x="2431" y="2419"/>
                  </a:lnTo>
                  <a:lnTo>
                    <a:pt x="2438" y="2424"/>
                  </a:lnTo>
                  <a:lnTo>
                    <a:pt x="2443" y="2429"/>
                  </a:lnTo>
                  <a:lnTo>
                    <a:pt x="2446" y="2429"/>
                  </a:lnTo>
                  <a:lnTo>
                    <a:pt x="2477" y="2429"/>
                  </a:lnTo>
                  <a:lnTo>
                    <a:pt x="2482" y="2431"/>
                  </a:lnTo>
                  <a:lnTo>
                    <a:pt x="2487" y="2436"/>
                  </a:lnTo>
                  <a:lnTo>
                    <a:pt x="2492" y="2440"/>
                  </a:lnTo>
                  <a:lnTo>
                    <a:pt x="2498" y="2443"/>
                  </a:lnTo>
                  <a:lnTo>
                    <a:pt x="2504" y="2441"/>
                  </a:lnTo>
                  <a:lnTo>
                    <a:pt x="2508" y="2441"/>
                  </a:lnTo>
                  <a:lnTo>
                    <a:pt x="2516" y="2445"/>
                  </a:lnTo>
                  <a:lnTo>
                    <a:pt x="2522" y="2450"/>
                  </a:lnTo>
                  <a:lnTo>
                    <a:pt x="2527" y="2450"/>
                  </a:lnTo>
                  <a:lnTo>
                    <a:pt x="2532" y="2450"/>
                  </a:lnTo>
                  <a:lnTo>
                    <a:pt x="2532" y="2457"/>
                  </a:lnTo>
                  <a:lnTo>
                    <a:pt x="2539" y="2457"/>
                  </a:lnTo>
                  <a:lnTo>
                    <a:pt x="2547" y="2457"/>
                  </a:lnTo>
                  <a:lnTo>
                    <a:pt x="2554" y="2457"/>
                  </a:lnTo>
                  <a:lnTo>
                    <a:pt x="2566" y="2460"/>
                  </a:lnTo>
                  <a:lnTo>
                    <a:pt x="2578" y="2463"/>
                  </a:lnTo>
                  <a:lnTo>
                    <a:pt x="2585" y="2465"/>
                  </a:lnTo>
                  <a:lnTo>
                    <a:pt x="2593" y="2463"/>
                  </a:lnTo>
                  <a:lnTo>
                    <a:pt x="2593" y="2457"/>
                  </a:lnTo>
                  <a:lnTo>
                    <a:pt x="2583" y="2451"/>
                  </a:lnTo>
                  <a:lnTo>
                    <a:pt x="2573" y="2446"/>
                  </a:lnTo>
                  <a:lnTo>
                    <a:pt x="2564" y="2440"/>
                  </a:lnTo>
                  <a:lnTo>
                    <a:pt x="2561" y="2434"/>
                  </a:lnTo>
                  <a:lnTo>
                    <a:pt x="2559" y="2429"/>
                  </a:lnTo>
                  <a:lnTo>
                    <a:pt x="2556" y="2421"/>
                  </a:lnTo>
                  <a:lnTo>
                    <a:pt x="2554" y="2416"/>
                  </a:lnTo>
                  <a:lnTo>
                    <a:pt x="2552" y="2409"/>
                  </a:lnTo>
                  <a:lnTo>
                    <a:pt x="2551" y="2405"/>
                  </a:lnTo>
                  <a:lnTo>
                    <a:pt x="2549" y="2404"/>
                  </a:lnTo>
                  <a:lnTo>
                    <a:pt x="2545" y="2402"/>
                  </a:lnTo>
                  <a:lnTo>
                    <a:pt x="2545" y="2395"/>
                  </a:lnTo>
                  <a:lnTo>
                    <a:pt x="2545" y="2388"/>
                  </a:lnTo>
                  <a:lnTo>
                    <a:pt x="2545" y="2382"/>
                  </a:lnTo>
                  <a:lnTo>
                    <a:pt x="2545" y="2375"/>
                  </a:lnTo>
                  <a:lnTo>
                    <a:pt x="2544" y="2371"/>
                  </a:lnTo>
                  <a:lnTo>
                    <a:pt x="2542" y="2370"/>
                  </a:lnTo>
                  <a:lnTo>
                    <a:pt x="2540" y="2370"/>
                  </a:lnTo>
                  <a:lnTo>
                    <a:pt x="2539" y="2368"/>
                  </a:lnTo>
                  <a:lnTo>
                    <a:pt x="2535" y="2358"/>
                  </a:lnTo>
                  <a:lnTo>
                    <a:pt x="2535" y="2349"/>
                  </a:lnTo>
                  <a:lnTo>
                    <a:pt x="2533" y="2342"/>
                  </a:lnTo>
                  <a:lnTo>
                    <a:pt x="2532" y="2334"/>
                  </a:lnTo>
                  <a:lnTo>
                    <a:pt x="2532" y="2293"/>
                  </a:lnTo>
                  <a:lnTo>
                    <a:pt x="2527" y="2286"/>
                  </a:lnTo>
                  <a:lnTo>
                    <a:pt x="2523" y="2279"/>
                  </a:lnTo>
                  <a:lnTo>
                    <a:pt x="2522" y="2271"/>
                  </a:lnTo>
                  <a:lnTo>
                    <a:pt x="2518" y="2260"/>
                  </a:lnTo>
                  <a:lnTo>
                    <a:pt x="2518" y="2240"/>
                  </a:lnTo>
                  <a:lnTo>
                    <a:pt x="2518" y="2218"/>
                  </a:lnTo>
                  <a:lnTo>
                    <a:pt x="2525" y="2202"/>
                  </a:lnTo>
                  <a:lnTo>
                    <a:pt x="2533" y="2189"/>
                  </a:lnTo>
                  <a:lnTo>
                    <a:pt x="2540" y="2173"/>
                  </a:lnTo>
                  <a:lnTo>
                    <a:pt x="2544" y="2165"/>
                  </a:lnTo>
                  <a:lnTo>
                    <a:pt x="2545" y="2156"/>
                  </a:lnTo>
                  <a:lnTo>
                    <a:pt x="2549" y="2155"/>
                  </a:lnTo>
                  <a:lnTo>
                    <a:pt x="2551" y="2151"/>
                  </a:lnTo>
                  <a:lnTo>
                    <a:pt x="2552" y="2148"/>
                  </a:lnTo>
                  <a:lnTo>
                    <a:pt x="2552" y="2143"/>
                  </a:lnTo>
                  <a:lnTo>
                    <a:pt x="2559" y="2139"/>
                  </a:lnTo>
                  <a:lnTo>
                    <a:pt x="2563" y="2136"/>
                  </a:lnTo>
                  <a:lnTo>
                    <a:pt x="2566" y="2129"/>
                  </a:lnTo>
                  <a:lnTo>
                    <a:pt x="2569" y="2122"/>
                  </a:lnTo>
                  <a:lnTo>
                    <a:pt x="2571" y="2115"/>
                  </a:lnTo>
                  <a:lnTo>
                    <a:pt x="2574" y="2109"/>
                  </a:lnTo>
                  <a:lnTo>
                    <a:pt x="2580" y="2105"/>
                  </a:lnTo>
                  <a:lnTo>
                    <a:pt x="2586" y="2102"/>
                  </a:lnTo>
                  <a:lnTo>
                    <a:pt x="2590" y="2093"/>
                  </a:lnTo>
                  <a:lnTo>
                    <a:pt x="2595" y="2086"/>
                  </a:lnTo>
                  <a:lnTo>
                    <a:pt x="2598" y="2078"/>
                  </a:lnTo>
                  <a:lnTo>
                    <a:pt x="2600" y="2073"/>
                  </a:lnTo>
                  <a:lnTo>
                    <a:pt x="2600" y="2068"/>
                  </a:lnTo>
                  <a:lnTo>
                    <a:pt x="2602" y="2064"/>
                  </a:lnTo>
                  <a:lnTo>
                    <a:pt x="2603" y="2059"/>
                  </a:lnTo>
                  <a:lnTo>
                    <a:pt x="2610" y="2054"/>
                  </a:lnTo>
                  <a:lnTo>
                    <a:pt x="2612" y="2051"/>
                  </a:lnTo>
                  <a:lnTo>
                    <a:pt x="2614" y="2045"/>
                  </a:lnTo>
                  <a:lnTo>
                    <a:pt x="2615" y="2040"/>
                  </a:lnTo>
                  <a:lnTo>
                    <a:pt x="2614" y="2033"/>
                  </a:lnTo>
                  <a:lnTo>
                    <a:pt x="2619" y="2032"/>
                  </a:lnTo>
                  <a:lnTo>
                    <a:pt x="2622" y="2030"/>
                  </a:lnTo>
                  <a:lnTo>
                    <a:pt x="2627" y="2023"/>
                  </a:lnTo>
                  <a:lnTo>
                    <a:pt x="2631" y="2015"/>
                  </a:lnTo>
                  <a:lnTo>
                    <a:pt x="2634" y="2006"/>
                  </a:lnTo>
                  <a:lnTo>
                    <a:pt x="2638" y="1998"/>
                  </a:lnTo>
                  <a:lnTo>
                    <a:pt x="2643" y="1991"/>
                  </a:lnTo>
                  <a:lnTo>
                    <a:pt x="2646" y="1982"/>
                  </a:lnTo>
                  <a:lnTo>
                    <a:pt x="2648" y="1977"/>
                  </a:lnTo>
                  <a:lnTo>
                    <a:pt x="2648" y="1972"/>
                  </a:lnTo>
                  <a:lnTo>
                    <a:pt x="2655" y="1969"/>
                  </a:lnTo>
                  <a:lnTo>
                    <a:pt x="2660" y="1964"/>
                  </a:lnTo>
                  <a:lnTo>
                    <a:pt x="2665" y="1958"/>
                  </a:lnTo>
                  <a:lnTo>
                    <a:pt x="2668" y="1952"/>
                  </a:lnTo>
                  <a:lnTo>
                    <a:pt x="2673" y="1952"/>
                  </a:lnTo>
                  <a:lnTo>
                    <a:pt x="2677" y="1950"/>
                  </a:lnTo>
                  <a:lnTo>
                    <a:pt x="2679" y="1947"/>
                  </a:lnTo>
                  <a:lnTo>
                    <a:pt x="2680" y="1943"/>
                  </a:lnTo>
                  <a:lnTo>
                    <a:pt x="2682" y="1935"/>
                  </a:lnTo>
                  <a:lnTo>
                    <a:pt x="2685" y="1933"/>
                  </a:lnTo>
                  <a:lnTo>
                    <a:pt x="2689" y="1931"/>
                  </a:lnTo>
                  <a:lnTo>
                    <a:pt x="2696" y="1918"/>
                  </a:lnTo>
                  <a:lnTo>
                    <a:pt x="2702" y="1904"/>
                  </a:lnTo>
                  <a:lnTo>
                    <a:pt x="2708" y="1895"/>
                  </a:lnTo>
                  <a:lnTo>
                    <a:pt x="2713" y="1889"/>
                  </a:lnTo>
                  <a:lnTo>
                    <a:pt x="2719" y="1880"/>
                  </a:lnTo>
                  <a:lnTo>
                    <a:pt x="2723" y="1870"/>
                  </a:lnTo>
                  <a:lnTo>
                    <a:pt x="2725" y="1860"/>
                  </a:lnTo>
                  <a:lnTo>
                    <a:pt x="2728" y="1853"/>
                  </a:lnTo>
                  <a:lnTo>
                    <a:pt x="2735" y="1839"/>
                  </a:lnTo>
                  <a:lnTo>
                    <a:pt x="2736" y="1836"/>
                  </a:lnTo>
                  <a:lnTo>
                    <a:pt x="2738" y="1827"/>
                  </a:lnTo>
                  <a:lnTo>
                    <a:pt x="2738" y="1819"/>
                  </a:lnTo>
                  <a:lnTo>
                    <a:pt x="2740" y="1817"/>
                  </a:lnTo>
                  <a:lnTo>
                    <a:pt x="2743" y="1815"/>
                  </a:lnTo>
                  <a:lnTo>
                    <a:pt x="2745" y="1813"/>
                  </a:lnTo>
                  <a:lnTo>
                    <a:pt x="2750" y="1807"/>
                  </a:lnTo>
                  <a:lnTo>
                    <a:pt x="2754" y="1798"/>
                  </a:lnTo>
                  <a:lnTo>
                    <a:pt x="2755" y="1795"/>
                  </a:lnTo>
                  <a:lnTo>
                    <a:pt x="2759" y="1791"/>
                  </a:lnTo>
                  <a:lnTo>
                    <a:pt x="2764" y="1788"/>
                  </a:lnTo>
                  <a:lnTo>
                    <a:pt x="2767" y="1786"/>
                  </a:lnTo>
                  <a:lnTo>
                    <a:pt x="2772" y="1784"/>
                  </a:lnTo>
                  <a:lnTo>
                    <a:pt x="2781" y="1784"/>
                  </a:lnTo>
                  <a:lnTo>
                    <a:pt x="2788" y="1783"/>
                  </a:lnTo>
                  <a:lnTo>
                    <a:pt x="2791" y="1783"/>
                  </a:lnTo>
                  <a:lnTo>
                    <a:pt x="2794" y="1781"/>
                  </a:lnTo>
                  <a:lnTo>
                    <a:pt x="2801" y="1779"/>
                  </a:lnTo>
                  <a:lnTo>
                    <a:pt x="2808" y="1776"/>
                  </a:lnTo>
                  <a:lnTo>
                    <a:pt x="2813" y="1774"/>
                  </a:lnTo>
                  <a:lnTo>
                    <a:pt x="2820" y="1772"/>
                  </a:lnTo>
                  <a:lnTo>
                    <a:pt x="2823" y="1771"/>
                  </a:lnTo>
                  <a:lnTo>
                    <a:pt x="2832" y="1767"/>
                  </a:lnTo>
                  <a:lnTo>
                    <a:pt x="2837" y="1733"/>
                  </a:lnTo>
                  <a:lnTo>
                    <a:pt x="2839" y="1714"/>
                  </a:lnTo>
                  <a:lnTo>
                    <a:pt x="2839" y="1692"/>
                  </a:lnTo>
                  <a:close/>
                  <a:moveTo>
                    <a:pt x="239" y="1605"/>
                  </a:moveTo>
                  <a:lnTo>
                    <a:pt x="237" y="1605"/>
                  </a:lnTo>
                  <a:lnTo>
                    <a:pt x="239" y="1605"/>
                  </a:lnTo>
                  <a:close/>
                  <a:moveTo>
                    <a:pt x="1341" y="246"/>
                  </a:moveTo>
                  <a:lnTo>
                    <a:pt x="1341" y="24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4" name="Freeform 21">
              <a:extLst>
                <a:ext uri="{FF2B5EF4-FFF2-40B4-BE49-F238E27FC236}">
                  <a16:creationId xmlns:a16="http://schemas.microsoft.com/office/drawing/2014/main" id="{42FC57FC-185D-4276-A407-AD93C688A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6716" y="3478547"/>
              <a:ext cx="412750" cy="449263"/>
            </a:xfrm>
            <a:custGeom>
              <a:avLst/>
              <a:gdLst>
                <a:gd name="T0" fmla="*/ 727 w 1147"/>
                <a:gd name="T1" fmla="*/ 26 h 1248"/>
                <a:gd name="T2" fmla="*/ 688 w 1147"/>
                <a:gd name="T3" fmla="*/ 31 h 1248"/>
                <a:gd name="T4" fmla="*/ 587 w 1147"/>
                <a:gd name="T5" fmla="*/ 55 h 1248"/>
                <a:gd name="T6" fmla="*/ 899 w 1147"/>
                <a:gd name="T7" fmla="*/ 12 h 1248"/>
                <a:gd name="T8" fmla="*/ 514 w 1147"/>
                <a:gd name="T9" fmla="*/ 133 h 1248"/>
                <a:gd name="T10" fmla="*/ 539 w 1147"/>
                <a:gd name="T11" fmla="*/ 87 h 1248"/>
                <a:gd name="T12" fmla="*/ 956 w 1147"/>
                <a:gd name="T13" fmla="*/ 19 h 1248"/>
                <a:gd name="T14" fmla="*/ 164 w 1147"/>
                <a:gd name="T15" fmla="*/ 735 h 1248"/>
                <a:gd name="T16" fmla="*/ 294 w 1147"/>
                <a:gd name="T17" fmla="*/ 797 h 1248"/>
                <a:gd name="T18" fmla="*/ 278 w 1147"/>
                <a:gd name="T19" fmla="*/ 771 h 1248"/>
                <a:gd name="T20" fmla="*/ 147 w 1147"/>
                <a:gd name="T21" fmla="*/ 723 h 1248"/>
                <a:gd name="T22" fmla="*/ 471 w 1147"/>
                <a:gd name="T23" fmla="*/ 208 h 1248"/>
                <a:gd name="T24" fmla="*/ 150 w 1147"/>
                <a:gd name="T25" fmla="*/ 923 h 1248"/>
                <a:gd name="T26" fmla="*/ 12 w 1147"/>
                <a:gd name="T27" fmla="*/ 942 h 1248"/>
                <a:gd name="T28" fmla="*/ 123 w 1147"/>
                <a:gd name="T29" fmla="*/ 974 h 1248"/>
                <a:gd name="T30" fmla="*/ 1140 w 1147"/>
                <a:gd name="T31" fmla="*/ 162 h 1248"/>
                <a:gd name="T32" fmla="*/ 1042 w 1147"/>
                <a:gd name="T33" fmla="*/ 60 h 1248"/>
                <a:gd name="T34" fmla="*/ 717 w 1147"/>
                <a:gd name="T35" fmla="*/ 101 h 1248"/>
                <a:gd name="T36" fmla="*/ 626 w 1147"/>
                <a:gd name="T37" fmla="*/ 179 h 1248"/>
                <a:gd name="T38" fmla="*/ 618 w 1147"/>
                <a:gd name="T39" fmla="*/ 283 h 1248"/>
                <a:gd name="T40" fmla="*/ 674 w 1147"/>
                <a:gd name="T41" fmla="*/ 348 h 1248"/>
                <a:gd name="T42" fmla="*/ 599 w 1147"/>
                <a:gd name="T43" fmla="*/ 461 h 1248"/>
                <a:gd name="T44" fmla="*/ 527 w 1147"/>
                <a:gd name="T45" fmla="*/ 478 h 1248"/>
                <a:gd name="T46" fmla="*/ 582 w 1147"/>
                <a:gd name="T47" fmla="*/ 370 h 1248"/>
                <a:gd name="T48" fmla="*/ 558 w 1147"/>
                <a:gd name="T49" fmla="*/ 268 h 1248"/>
                <a:gd name="T50" fmla="*/ 541 w 1147"/>
                <a:gd name="T51" fmla="*/ 232 h 1248"/>
                <a:gd name="T52" fmla="*/ 444 w 1147"/>
                <a:gd name="T53" fmla="*/ 247 h 1248"/>
                <a:gd name="T54" fmla="*/ 396 w 1147"/>
                <a:gd name="T55" fmla="*/ 399 h 1248"/>
                <a:gd name="T56" fmla="*/ 355 w 1147"/>
                <a:gd name="T57" fmla="*/ 502 h 1248"/>
                <a:gd name="T58" fmla="*/ 287 w 1147"/>
                <a:gd name="T59" fmla="*/ 588 h 1248"/>
                <a:gd name="T60" fmla="*/ 212 w 1147"/>
                <a:gd name="T61" fmla="*/ 681 h 1248"/>
                <a:gd name="T62" fmla="*/ 265 w 1147"/>
                <a:gd name="T63" fmla="*/ 737 h 1248"/>
                <a:gd name="T64" fmla="*/ 307 w 1147"/>
                <a:gd name="T65" fmla="*/ 797 h 1248"/>
                <a:gd name="T66" fmla="*/ 231 w 1147"/>
                <a:gd name="T67" fmla="*/ 824 h 1248"/>
                <a:gd name="T68" fmla="*/ 190 w 1147"/>
                <a:gd name="T69" fmla="*/ 838 h 1248"/>
                <a:gd name="T70" fmla="*/ 205 w 1147"/>
                <a:gd name="T71" fmla="*/ 872 h 1248"/>
                <a:gd name="T72" fmla="*/ 121 w 1147"/>
                <a:gd name="T73" fmla="*/ 833 h 1248"/>
                <a:gd name="T74" fmla="*/ 51 w 1147"/>
                <a:gd name="T75" fmla="*/ 809 h 1248"/>
                <a:gd name="T76" fmla="*/ 87 w 1147"/>
                <a:gd name="T77" fmla="*/ 879 h 1248"/>
                <a:gd name="T78" fmla="*/ 171 w 1147"/>
                <a:gd name="T79" fmla="*/ 892 h 1248"/>
                <a:gd name="T80" fmla="*/ 285 w 1147"/>
                <a:gd name="T81" fmla="*/ 911 h 1248"/>
                <a:gd name="T82" fmla="*/ 444 w 1147"/>
                <a:gd name="T83" fmla="*/ 925 h 1248"/>
                <a:gd name="T84" fmla="*/ 502 w 1147"/>
                <a:gd name="T85" fmla="*/ 926 h 1248"/>
                <a:gd name="T86" fmla="*/ 570 w 1147"/>
                <a:gd name="T87" fmla="*/ 988 h 1248"/>
                <a:gd name="T88" fmla="*/ 655 w 1147"/>
                <a:gd name="T89" fmla="*/ 1056 h 1248"/>
                <a:gd name="T90" fmla="*/ 655 w 1147"/>
                <a:gd name="T91" fmla="*/ 1158 h 1248"/>
                <a:gd name="T92" fmla="*/ 732 w 1147"/>
                <a:gd name="T93" fmla="*/ 1218 h 1248"/>
                <a:gd name="T94" fmla="*/ 744 w 1147"/>
                <a:gd name="T95" fmla="*/ 1097 h 1248"/>
                <a:gd name="T96" fmla="*/ 800 w 1147"/>
                <a:gd name="T97" fmla="*/ 1003 h 1248"/>
                <a:gd name="T98" fmla="*/ 778 w 1147"/>
                <a:gd name="T99" fmla="*/ 885 h 1248"/>
                <a:gd name="T100" fmla="*/ 790 w 1147"/>
                <a:gd name="T101" fmla="*/ 759 h 1248"/>
                <a:gd name="T102" fmla="*/ 932 w 1147"/>
                <a:gd name="T103" fmla="*/ 751 h 1248"/>
                <a:gd name="T104" fmla="*/ 1019 w 1147"/>
                <a:gd name="T105" fmla="*/ 628 h 1248"/>
                <a:gd name="T106" fmla="*/ 1071 w 1147"/>
                <a:gd name="T107" fmla="*/ 520 h 1248"/>
                <a:gd name="T108" fmla="*/ 986 w 1147"/>
                <a:gd name="T109" fmla="*/ 464 h 1248"/>
                <a:gd name="T110" fmla="*/ 1095 w 1147"/>
                <a:gd name="T111" fmla="*/ 389 h 1248"/>
                <a:gd name="T112" fmla="*/ 1140 w 1147"/>
                <a:gd name="T113" fmla="*/ 162 h 1248"/>
                <a:gd name="T114" fmla="*/ 725 w 1147"/>
                <a:gd name="T115" fmla="*/ 440 h 1248"/>
                <a:gd name="T116" fmla="*/ 785 w 1147"/>
                <a:gd name="T117" fmla="*/ 418 h 1248"/>
                <a:gd name="T118" fmla="*/ 149 w 1147"/>
                <a:gd name="T119" fmla="*/ 812 h 1248"/>
                <a:gd name="T120" fmla="*/ 123 w 1147"/>
                <a:gd name="T121" fmla="*/ 775 h 1248"/>
                <a:gd name="T122" fmla="*/ 205 w 1147"/>
                <a:gd name="T123" fmla="*/ 802 h 1248"/>
                <a:gd name="T124" fmla="*/ 96 w 1147"/>
                <a:gd name="T125" fmla="*/ 737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1248">
                  <a:moveTo>
                    <a:pt x="758" y="39"/>
                  </a:moveTo>
                  <a:lnTo>
                    <a:pt x="761" y="41"/>
                  </a:lnTo>
                  <a:lnTo>
                    <a:pt x="764" y="43"/>
                  </a:lnTo>
                  <a:lnTo>
                    <a:pt x="768" y="44"/>
                  </a:lnTo>
                  <a:lnTo>
                    <a:pt x="771" y="46"/>
                  </a:lnTo>
                  <a:lnTo>
                    <a:pt x="788" y="48"/>
                  </a:lnTo>
                  <a:lnTo>
                    <a:pt x="795" y="48"/>
                  </a:lnTo>
                  <a:lnTo>
                    <a:pt x="800" y="46"/>
                  </a:lnTo>
                  <a:lnTo>
                    <a:pt x="805" y="44"/>
                  </a:lnTo>
                  <a:lnTo>
                    <a:pt x="809" y="39"/>
                  </a:lnTo>
                  <a:lnTo>
                    <a:pt x="812" y="34"/>
                  </a:lnTo>
                  <a:lnTo>
                    <a:pt x="812" y="26"/>
                  </a:lnTo>
                  <a:lnTo>
                    <a:pt x="792" y="27"/>
                  </a:lnTo>
                  <a:lnTo>
                    <a:pt x="776" y="24"/>
                  </a:lnTo>
                  <a:lnTo>
                    <a:pt x="759" y="20"/>
                  </a:lnTo>
                  <a:lnTo>
                    <a:pt x="744" y="19"/>
                  </a:lnTo>
                  <a:lnTo>
                    <a:pt x="744" y="22"/>
                  </a:lnTo>
                  <a:lnTo>
                    <a:pt x="742" y="24"/>
                  </a:lnTo>
                  <a:lnTo>
                    <a:pt x="739" y="26"/>
                  </a:lnTo>
                  <a:lnTo>
                    <a:pt x="734" y="26"/>
                  </a:lnTo>
                  <a:lnTo>
                    <a:pt x="727" y="26"/>
                  </a:lnTo>
                  <a:lnTo>
                    <a:pt x="722" y="26"/>
                  </a:lnTo>
                  <a:lnTo>
                    <a:pt x="717" y="27"/>
                  </a:lnTo>
                  <a:lnTo>
                    <a:pt x="715" y="29"/>
                  </a:lnTo>
                  <a:lnTo>
                    <a:pt x="715" y="31"/>
                  </a:lnTo>
                  <a:lnTo>
                    <a:pt x="717" y="39"/>
                  </a:lnTo>
                  <a:lnTo>
                    <a:pt x="727" y="39"/>
                  </a:lnTo>
                  <a:lnTo>
                    <a:pt x="737" y="39"/>
                  </a:lnTo>
                  <a:lnTo>
                    <a:pt x="747" y="39"/>
                  </a:lnTo>
                  <a:lnTo>
                    <a:pt x="758" y="39"/>
                  </a:lnTo>
                  <a:close/>
                  <a:moveTo>
                    <a:pt x="621" y="73"/>
                  </a:moveTo>
                  <a:lnTo>
                    <a:pt x="624" y="68"/>
                  </a:lnTo>
                  <a:lnTo>
                    <a:pt x="628" y="63"/>
                  </a:lnTo>
                  <a:lnTo>
                    <a:pt x="633" y="60"/>
                  </a:lnTo>
                  <a:lnTo>
                    <a:pt x="638" y="56"/>
                  </a:lnTo>
                  <a:lnTo>
                    <a:pt x="650" y="53"/>
                  </a:lnTo>
                  <a:lnTo>
                    <a:pt x="662" y="46"/>
                  </a:lnTo>
                  <a:lnTo>
                    <a:pt x="696" y="46"/>
                  </a:lnTo>
                  <a:lnTo>
                    <a:pt x="696" y="39"/>
                  </a:lnTo>
                  <a:lnTo>
                    <a:pt x="694" y="36"/>
                  </a:lnTo>
                  <a:lnTo>
                    <a:pt x="691" y="32"/>
                  </a:lnTo>
                  <a:lnTo>
                    <a:pt x="688" y="31"/>
                  </a:lnTo>
                  <a:lnTo>
                    <a:pt x="682" y="29"/>
                  </a:lnTo>
                  <a:lnTo>
                    <a:pt x="679" y="27"/>
                  </a:lnTo>
                  <a:lnTo>
                    <a:pt x="676" y="24"/>
                  </a:lnTo>
                  <a:lnTo>
                    <a:pt x="676" y="19"/>
                  </a:lnTo>
                  <a:lnTo>
                    <a:pt x="662" y="19"/>
                  </a:lnTo>
                  <a:lnTo>
                    <a:pt x="660" y="22"/>
                  </a:lnTo>
                  <a:lnTo>
                    <a:pt x="659" y="24"/>
                  </a:lnTo>
                  <a:lnTo>
                    <a:pt x="652" y="26"/>
                  </a:lnTo>
                  <a:lnTo>
                    <a:pt x="635" y="26"/>
                  </a:lnTo>
                  <a:lnTo>
                    <a:pt x="635" y="31"/>
                  </a:lnTo>
                  <a:lnTo>
                    <a:pt x="633" y="34"/>
                  </a:lnTo>
                  <a:lnTo>
                    <a:pt x="630" y="36"/>
                  </a:lnTo>
                  <a:lnTo>
                    <a:pt x="626" y="37"/>
                  </a:lnTo>
                  <a:lnTo>
                    <a:pt x="618" y="39"/>
                  </a:lnTo>
                  <a:lnTo>
                    <a:pt x="616" y="43"/>
                  </a:lnTo>
                  <a:lnTo>
                    <a:pt x="614" y="46"/>
                  </a:lnTo>
                  <a:lnTo>
                    <a:pt x="609" y="46"/>
                  </a:lnTo>
                  <a:lnTo>
                    <a:pt x="604" y="46"/>
                  </a:lnTo>
                  <a:lnTo>
                    <a:pt x="599" y="51"/>
                  </a:lnTo>
                  <a:lnTo>
                    <a:pt x="590" y="55"/>
                  </a:lnTo>
                  <a:lnTo>
                    <a:pt x="587" y="55"/>
                  </a:lnTo>
                  <a:lnTo>
                    <a:pt x="580" y="53"/>
                  </a:lnTo>
                  <a:lnTo>
                    <a:pt x="580" y="61"/>
                  </a:lnTo>
                  <a:lnTo>
                    <a:pt x="582" y="66"/>
                  </a:lnTo>
                  <a:lnTo>
                    <a:pt x="585" y="70"/>
                  </a:lnTo>
                  <a:lnTo>
                    <a:pt x="590" y="72"/>
                  </a:lnTo>
                  <a:lnTo>
                    <a:pt x="606" y="73"/>
                  </a:lnTo>
                  <a:lnTo>
                    <a:pt x="621" y="73"/>
                  </a:lnTo>
                  <a:close/>
                  <a:moveTo>
                    <a:pt x="887" y="39"/>
                  </a:moveTo>
                  <a:lnTo>
                    <a:pt x="889" y="34"/>
                  </a:lnTo>
                  <a:lnTo>
                    <a:pt x="891" y="32"/>
                  </a:lnTo>
                  <a:lnTo>
                    <a:pt x="894" y="32"/>
                  </a:lnTo>
                  <a:lnTo>
                    <a:pt x="898" y="31"/>
                  </a:lnTo>
                  <a:lnTo>
                    <a:pt x="901" y="29"/>
                  </a:lnTo>
                  <a:lnTo>
                    <a:pt x="903" y="27"/>
                  </a:lnTo>
                  <a:lnTo>
                    <a:pt x="908" y="26"/>
                  </a:lnTo>
                  <a:lnTo>
                    <a:pt x="909" y="20"/>
                  </a:lnTo>
                  <a:lnTo>
                    <a:pt x="911" y="19"/>
                  </a:lnTo>
                  <a:lnTo>
                    <a:pt x="915" y="19"/>
                  </a:lnTo>
                  <a:lnTo>
                    <a:pt x="915" y="12"/>
                  </a:lnTo>
                  <a:lnTo>
                    <a:pt x="906" y="10"/>
                  </a:lnTo>
                  <a:lnTo>
                    <a:pt x="899" y="12"/>
                  </a:lnTo>
                  <a:lnTo>
                    <a:pt x="889" y="15"/>
                  </a:lnTo>
                  <a:lnTo>
                    <a:pt x="880" y="19"/>
                  </a:lnTo>
                  <a:lnTo>
                    <a:pt x="874" y="19"/>
                  </a:lnTo>
                  <a:lnTo>
                    <a:pt x="867" y="19"/>
                  </a:lnTo>
                  <a:lnTo>
                    <a:pt x="860" y="17"/>
                  </a:lnTo>
                  <a:lnTo>
                    <a:pt x="853" y="17"/>
                  </a:lnTo>
                  <a:lnTo>
                    <a:pt x="850" y="20"/>
                  </a:lnTo>
                  <a:lnTo>
                    <a:pt x="848" y="24"/>
                  </a:lnTo>
                  <a:lnTo>
                    <a:pt x="846" y="27"/>
                  </a:lnTo>
                  <a:lnTo>
                    <a:pt x="845" y="34"/>
                  </a:lnTo>
                  <a:lnTo>
                    <a:pt x="846" y="46"/>
                  </a:lnTo>
                  <a:lnTo>
                    <a:pt x="853" y="48"/>
                  </a:lnTo>
                  <a:lnTo>
                    <a:pt x="860" y="48"/>
                  </a:lnTo>
                  <a:lnTo>
                    <a:pt x="869" y="44"/>
                  </a:lnTo>
                  <a:lnTo>
                    <a:pt x="877" y="41"/>
                  </a:lnTo>
                  <a:lnTo>
                    <a:pt x="882" y="39"/>
                  </a:lnTo>
                  <a:lnTo>
                    <a:pt x="887" y="39"/>
                  </a:lnTo>
                  <a:close/>
                  <a:moveTo>
                    <a:pt x="498" y="128"/>
                  </a:moveTo>
                  <a:lnTo>
                    <a:pt x="512" y="128"/>
                  </a:lnTo>
                  <a:lnTo>
                    <a:pt x="512" y="131"/>
                  </a:lnTo>
                  <a:lnTo>
                    <a:pt x="514" y="133"/>
                  </a:lnTo>
                  <a:lnTo>
                    <a:pt x="519" y="135"/>
                  </a:lnTo>
                  <a:lnTo>
                    <a:pt x="519" y="130"/>
                  </a:lnTo>
                  <a:lnTo>
                    <a:pt x="520" y="124"/>
                  </a:lnTo>
                  <a:lnTo>
                    <a:pt x="522" y="119"/>
                  </a:lnTo>
                  <a:lnTo>
                    <a:pt x="524" y="118"/>
                  </a:lnTo>
                  <a:lnTo>
                    <a:pt x="531" y="113"/>
                  </a:lnTo>
                  <a:lnTo>
                    <a:pt x="539" y="107"/>
                  </a:lnTo>
                  <a:lnTo>
                    <a:pt x="544" y="104"/>
                  </a:lnTo>
                  <a:lnTo>
                    <a:pt x="549" y="101"/>
                  </a:lnTo>
                  <a:lnTo>
                    <a:pt x="553" y="95"/>
                  </a:lnTo>
                  <a:lnTo>
                    <a:pt x="560" y="94"/>
                  </a:lnTo>
                  <a:lnTo>
                    <a:pt x="567" y="94"/>
                  </a:lnTo>
                  <a:lnTo>
                    <a:pt x="573" y="90"/>
                  </a:lnTo>
                  <a:lnTo>
                    <a:pt x="577" y="85"/>
                  </a:lnTo>
                  <a:lnTo>
                    <a:pt x="580" y="80"/>
                  </a:lnTo>
                  <a:lnTo>
                    <a:pt x="573" y="78"/>
                  </a:lnTo>
                  <a:lnTo>
                    <a:pt x="567" y="78"/>
                  </a:lnTo>
                  <a:lnTo>
                    <a:pt x="558" y="82"/>
                  </a:lnTo>
                  <a:lnTo>
                    <a:pt x="549" y="85"/>
                  </a:lnTo>
                  <a:lnTo>
                    <a:pt x="544" y="87"/>
                  </a:lnTo>
                  <a:lnTo>
                    <a:pt x="539" y="87"/>
                  </a:lnTo>
                  <a:lnTo>
                    <a:pt x="538" y="92"/>
                  </a:lnTo>
                  <a:lnTo>
                    <a:pt x="536" y="94"/>
                  </a:lnTo>
                  <a:lnTo>
                    <a:pt x="532" y="94"/>
                  </a:lnTo>
                  <a:lnTo>
                    <a:pt x="529" y="94"/>
                  </a:lnTo>
                  <a:lnTo>
                    <a:pt x="526" y="94"/>
                  </a:lnTo>
                  <a:lnTo>
                    <a:pt x="524" y="97"/>
                  </a:lnTo>
                  <a:lnTo>
                    <a:pt x="522" y="101"/>
                  </a:lnTo>
                  <a:lnTo>
                    <a:pt x="520" y="106"/>
                  </a:lnTo>
                  <a:lnTo>
                    <a:pt x="519" y="107"/>
                  </a:lnTo>
                  <a:lnTo>
                    <a:pt x="515" y="107"/>
                  </a:lnTo>
                  <a:lnTo>
                    <a:pt x="512" y="107"/>
                  </a:lnTo>
                  <a:lnTo>
                    <a:pt x="507" y="107"/>
                  </a:lnTo>
                  <a:lnTo>
                    <a:pt x="505" y="107"/>
                  </a:lnTo>
                  <a:lnTo>
                    <a:pt x="505" y="111"/>
                  </a:lnTo>
                  <a:lnTo>
                    <a:pt x="505" y="114"/>
                  </a:lnTo>
                  <a:lnTo>
                    <a:pt x="502" y="114"/>
                  </a:lnTo>
                  <a:lnTo>
                    <a:pt x="498" y="114"/>
                  </a:lnTo>
                  <a:lnTo>
                    <a:pt x="498" y="118"/>
                  </a:lnTo>
                  <a:lnTo>
                    <a:pt x="498" y="121"/>
                  </a:lnTo>
                  <a:lnTo>
                    <a:pt x="498" y="128"/>
                  </a:lnTo>
                  <a:close/>
                  <a:moveTo>
                    <a:pt x="956" y="19"/>
                  </a:moveTo>
                  <a:lnTo>
                    <a:pt x="954" y="14"/>
                  </a:lnTo>
                  <a:lnTo>
                    <a:pt x="952" y="9"/>
                  </a:lnTo>
                  <a:lnTo>
                    <a:pt x="949" y="5"/>
                  </a:lnTo>
                  <a:lnTo>
                    <a:pt x="942" y="5"/>
                  </a:lnTo>
                  <a:lnTo>
                    <a:pt x="940" y="2"/>
                  </a:lnTo>
                  <a:lnTo>
                    <a:pt x="938" y="0"/>
                  </a:lnTo>
                  <a:lnTo>
                    <a:pt x="937" y="2"/>
                  </a:lnTo>
                  <a:lnTo>
                    <a:pt x="935" y="5"/>
                  </a:lnTo>
                  <a:lnTo>
                    <a:pt x="932" y="7"/>
                  </a:lnTo>
                  <a:lnTo>
                    <a:pt x="930" y="10"/>
                  </a:lnTo>
                  <a:lnTo>
                    <a:pt x="928" y="14"/>
                  </a:lnTo>
                  <a:lnTo>
                    <a:pt x="928" y="19"/>
                  </a:lnTo>
                  <a:lnTo>
                    <a:pt x="956" y="19"/>
                  </a:lnTo>
                  <a:close/>
                  <a:moveTo>
                    <a:pt x="983" y="5"/>
                  </a:moveTo>
                  <a:lnTo>
                    <a:pt x="969" y="5"/>
                  </a:lnTo>
                  <a:lnTo>
                    <a:pt x="969" y="19"/>
                  </a:lnTo>
                  <a:lnTo>
                    <a:pt x="976" y="19"/>
                  </a:lnTo>
                  <a:lnTo>
                    <a:pt x="979" y="15"/>
                  </a:lnTo>
                  <a:lnTo>
                    <a:pt x="981" y="12"/>
                  </a:lnTo>
                  <a:lnTo>
                    <a:pt x="983" y="5"/>
                  </a:lnTo>
                  <a:close/>
                  <a:moveTo>
                    <a:pt x="164" y="735"/>
                  </a:moveTo>
                  <a:lnTo>
                    <a:pt x="172" y="740"/>
                  </a:lnTo>
                  <a:lnTo>
                    <a:pt x="176" y="744"/>
                  </a:lnTo>
                  <a:lnTo>
                    <a:pt x="178" y="749"/>
                  </a:lnTo>
                  <a:lnTo>
                    <a:pt x="184" y="749"/>
                  </a:lnTo>
                  <a:lnTo>
                    <a:pt x="205" y="749"/>
                  </a:lnTo>
                  <a:lnTo>
                    <a:pt x="205" y="756"/>
                  </a:lnTo>
                  <a:lnTo>
                    <a:pt x="207" y="763"/>
                  </a:lnTo>
                  <a:lnTo>
                    <a:pt x="212" y="771"/>
                  </a:lnTo>
                  <a:lnTo>
                    <a:pt x="217" y="778"/>
                  </a:lnTo>
                  <a:lnTo>
                    <a:pt x="220" y="783"/>
                  </a:lnTo>
                  <a:lnTo>
                    <a:pt x="225" y="788"/>
                  </a:lnTo>
                  <a:lnTo>
                    <a:pt x="231" y="792"/>
                  </a:lnTo>
                  <a:lnTo>
                    <a:pt x="237" y="795"/>
                  </a:lnTo>
                  <a:lnTo>
                    <a:pt x="242" y="800"/>
                  </a:lnTo>
                  <a:lnTo>
                    <a:pt x="248" y="804"/>
                  </a:lnTo>
                  <a:lnTo>
                    <a:pt x="254" y="805"/>
                  </a:lnTo>
                  <a:lnTo>
                    <a:pt x="258" y="805"/>
                  </a:lnTo>
                  <a:lnTo>
                    <a:pt x="263" y="807"/>
                  </a:lnTo>
                  <a:lnTo>
                    <a:pt x="268" y="807"/>
                  </a:lnTo>
                  <a:lnTo>
                    <a:pt x="277" y="805"/>
                  </a:lnTo>
                  <a:lnTo>
                    <a:pt x="294" y="797"/>
                  </a:lnTo>
                  <a:lnTo>
                    <a:pt x="295" y="797"/>
                  </a:lnTo>
                  <a:lnTo>
                    <a:pt x="301" y="793"/>
                  </a:lnTo>
                  <a:lnTo>
                    <a:pt x="304" y="792"/>
                  </a:lnTo>
                  <a:lnTo>
                    <a:pt x="312" y="792"/>
                  </a:lnTo>
                  <a:lnTo>
                    <a:pt x="319" y="793"/>
                  </a:lnTo>
                  <a:lnTo>
                    <a:pt x="323" y="793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3" y="792"/>
                  </a:lnTo>
                  <a:lnTo>
                    <a:pt x="331" y="790"/>
                  </a:lnTo>
                  <a:lnTo>
                    <a:pt x="328" y="788"/>
                  </a:lnTo>
                  <a:lnTo>
                    <a:pt x="323" y="788"/>
                  </a:lnTo>
                  <a:lnTo>
                    <a:pt x="318" y="788"/>
                  </a:lnTo>
                  <a:lnTo>
                    <a:pt x="309" y="785"/>
                  </a:lnTo>
                  <a:lnTo>
                    <a:pt x="302" y="780"/>
                  </a:lnTo>
                  <a:lnTo>
                    <a:pt x="299" y="778"/>
                  </a:lnTo>
                  <a:lnTo>
                    <a:pt x="294" y="778"/>
                  </a:lnTo>
                  <a:lnTo>
                    <a:pt x="292" y="776"/>
                  </a:lnTo>
                  <a:lnTo>
                    <a:pt x="289" y="775"/>
                  </a:lnTo>
                  <a:lnTo>
                    <a:pt x="287" y="773"/>
                  </a:lnTo>
                  <a:lnTo>
                    <a:pt x="278" y="771"/>
                  </a:lnTo>
                  <a:lnTo>
                    <a:pt x="277" y="768"/>
                  </a:lnTo>
                  <a:lnTo>
                    <a:pt x="272" y="763"/>
                  </a:lnTo>
                  <a:lnTo>
                    <a:pt x="266" y="757"/>
                  </a:lnTo>
                  <a:lnTo>
                    <a:pt x="261" y="754"/>
                  </a:lnTo>
                  <a:lnTo>
                    <a:pt x="256" y="751"/>
                  </a:lnTo>
                  <a:lnTo>
                    <a:pt x="253" y="749"/>
                  </a:lnTo>
                  <a:lnTo>
                    <a:pt x="248" y="746"/>
                  </a:lnTo>
                  <a:lnTo>
                    <a:pt x="234" y="735"/>
                  </a:lnTo>
                  <a:lnTo>
                    <a:pt x="227" y="732"/>
                  </a:lnTo>
                  <a:lnTo>
                    <a:pt x="219" y="728"/>
                  </a:lnTo>
                  <a:lnTo>
                    <a:pt x="213" y="722"/>
                  </a:lnTo>
                  <a:lnTo>
                    <a:pt x="208" y="715"/>
                  </a:lnTo>
                  <a:lnTo>
                    <a:pt x="205" y="711"/>
                  </a:lnTo>
                  <a:lnTo>
                    <a:pt x="201" y="710"/>
                  </a:lnTo>
                  <a:lnTo>
                    <a:pt x="196" y="708"/>
                  </a:lnTo>
                  <a:lnTo>
                    <a:pt x="191" y="708"/>
                  </a:lnTo>
                  <a:lnTo>
                    <a:pt x="174" y="708"/>
                  </a:lnTo>
                  <a:lnTo>
                    <a:pt x="160" y="711"/>
                  </a:lnTo>
                  <a:lnTo>
                    <a:pt x="155" y="715"/>
                  </a:lnTo>
                  <a:lnTo>
                    <a:pt x="150" y="718"/>
                  </a:lnTo>
                  <a:lnTo>
                    <a:pt x="147" y="723"/>
                  </a:lnTo>
                  <a:lnTo>
                    <a:pt x="143" y="728"/>
                  </a:lnTo>
                  <a:lnTo>
                    <a:pt x="143" y="732"/>
                  </a:lnTo>
                  <a:lnTo>
                    <a:pt x="145" y="734"/>
                  </a:lnTo>
                  <a:lnTo>
                    <a:pt x="150" y="735"/>
                  </a:lnTo>
                  <a:lnTo>
                    <a:pt x="164" y="735"/>
                  </a:lnTo>
                  <a:close/>
                  <a:moveTo>
                    <a:pt x="512" y="169"/>
                  </a:moveTo>
                  <a:lnTo>
                    <a:pt x="512" y="160"/>
                  </a:lnTo>
                  <a:lnTo>
                    <a:pt x="512" y="150"/>
                  </a:lnTo>
                  <a:lnTo>
                    <a:pt x="510" y="145"/>
                  </a:lnTo>
                  <a:lnTo>
                    <a:pt x="509" y="140"/>
                  </a:lnTo>
                  <a:lnTo>
                    <a:pt x="503" y="136"/>
                  </a:lnTo>
                  <a:lnTo>
                    <a:pt x="498" y="135"/>
                  </a:lnTo>
                  <a:lnTo>
                    <a:pt x="491" y="145"/>
                  </a:lnTo>
                  <a:lnTo>
                    <a:pt x="485" y="152"/>
                  </a:lnTo>
                  <a:lnTo>
                    <a:pt x="469" y="167"/>
                  </a:lnTo>
                  <a:lnTo>
                    <a:pt x="461" y="176"/>
                  </a:lnTo>
                  <a:lnTo>
                    <a:pt x="456" y="184"/>
                  </a:lnTo>
                  <a:lnTo>
                    <a:pt x="452" y="196"/>
                  </a:lnTo>
                  <a:lnTo>
                    <a:pt x="451" y="210"/>
                  </a:lnTo>
                  <a:lnTo>
                    <a:pt x="461" y="210"/>
                  </a:lnTo>
                  <a:lnTo>
                    <a:pt x="471" y="208"/>
                  </a:lnTo>
                  <a:lnTo>
                    <a:pt x="481" y="205"/>
                  </a:lnTo>
                  <a:lnTo>
                    <a:pt x="491" y="200"/>
                  </a:lnTo>
                  <a:lnTo>
                    <a:pt x="498" y="194"/>
                  </a:lnTo>
                  <a:lnTo>
                    <a:pt x="505" y="186"/>
                  </a:lnTo>
                  <a:lnTo>
                    <a:pt x="510" y="177"/>
                  </a:lnTo>
                  <a:lnTo>
                    <a:pt x="512" y="169"/>
                  </a:lnTo>
                  <a:close/>
                  <a:moveTo>
                    <a:pt x="205" y="940"/>
                  </a:moveTo>
                  <a:lnTo>
                    <a:pt x="203" y="938"/>
                  </a:lnTo>
                  <a:lnTo>
                    <a:pt x="201" y="935"/>
                  </a:lnTo>
                  <a:lnTo>
                    <a:pt x="201" y="926"/>
                  </a:lnTo>
                  <a:lnTo>
                    <a:pt x="200" y="925"/>
                  </a:lnTo>
                  <a:lnTo>
                    <a:pt x="198" y="921"/>
                  </a:lnTo>
                  <a:lnTo>
                    <a:pt x="195" y="920"/>
                  </a:lnTo>
                  <a:lnTo>
                    <a:pt x="191" y="920"/>
                  </a:lnTo>
                  <a:lnTo>
                    <a:pt x="186" y="918"/>
                  </a:lnTo>
                  <a:lnTo>
                    <a:pt x="183" y="920"/>
                  </a:lnTo>
                  <a:lnTo>
                    <a:pt x="176" y="921"/>
                  </a:lnTo>
                  <a:lnTo>
                    <a:pt x="171" y="925"/>
                  </a:lnTo>
                  <a:lnTo>
                    <a:pt x="164" y="926"/>
                  </a:lnTo>
                  <a:lnTo>
                    <a:pt x="157" y="926"/>
                  </a:lnTo>
                  <a:lnTo>
                    <a:pt x="150" y="923"/>
                  </a:lnTo>
                  <a:lnTo>
                    <a:pt x="143" y="921"/>
                  </a:lnTo>
                  <a:lnTo>
                    <a:pt x="137" y="920"/>
                  </a:lnTo>
                  <a:lnTo>
                    <a:pt x="123" y="920"/>
                  </a:lnTo>
                  <a:lnTo>
                    <a:pt x="109" y="920"/>
                  </a:lnTo>
                  <a:lnTo>
                    <a:pt x="108" y="916"/>
                  </a:lnTo>
                  <a:lnTo>
                    <a:pt x="106" y="913"/>
                  </a:lnTo>
                  <a:lnTo>
                    <a:pt x="97" y="909"/>
                  </a:lnTo>
                  <a:lnTo>
                    <a:pt x="89" y="908"/>
                  </a:lnTo>
                  <a:lnTo>
                    <a:pt x="82" y="906"/>
                  </a:lnTo>
                  <a:lnTo>
                    <a:pt x="68" y="899"/>
                  </a:lnTo>
                  <a:lnTo>
                    <a:pt x="55" y="892"/>
                  </a:lnTo>
                  <a:lnTo>
                    <a:pt x="21" y="892"/>
                  </a:lnTo>
                  <a:lnTo>
                    <a:pt x="16" y="896"/>
                  </a:lnTo>
                  <a:lnTo>
                    <a:pt x="9" y="897"/>
                  </a:lnTo>
                  <a:lnTo>
                    <a:pt x="4" y="901"/>
                  </a:lnTo>
                  <a:lnTo>
                    <a:pt x="2" y="902"/>
                  </a:lnTo>
                  <a:lnTo>
                    <a:pt x="0" y="906"/>
                  </a:lnTo>
                  <a:lnTo>
                    <a:pt x="0" y="926"/>
                  </a:lnTo>
                  <a:lnTo>
                    <a:pt x="0" y="933"/>
                  </a:lnTo>
                  <a:lnTo>
                    <a:pt x="0" y="940"/>
                  </a:lnTo>
                  <a:lnTo>
                    <a:pt x="12" y="942"/>
                  </a:lnTo>
                  <a:lnTo>
                    <a:pt x="17" y="943"/>
                  </a:lnTo>
                  <a:lnTo>
                    <a:pt x="19" y="945"/>
                  </a:lnTo>
                  <a:lnTo>
                    <a:pt x="21" y="947"/>
                  </a:lnTo>
                  <a:lnTo>
                    <a:pt x="24" y="947"/>
                  </a:lnTo>
                  <a:lnTo>
                    <a:pt x="26" y="949"/>
                  </a:lnTo>
                  <a:lnTo>
                    <a:pt x="27" y="954"/>
                  </a:lnTo>
                  <a:lnTo>
                    <a:pt x="31" y="957"/>
                  </a:lnTo>
                  <a:lnTo>
                    <a:pt x="33" y="959"/>
                  </a:lnTo>
                  <a:lnTo>
                    <a:pt x="34" y="960"/>
                  </a:lnTo>
                  <a:lnTo>
                    <a:pt x="34" y="955"/>
                  </a:lnTo>
                  <a:lnTo>
                    <a:pt x="38" y="950"/>
                  </a:lnTo>
                  <a:lnTo>
                    <a:pt x="41" y="947"/>
                  </a:lnTo>
                  <a:lnTo>
                    <a:pt x="48" y="947"/>
                  </a:lnTo>
                  <a:lnTo>
                    <a:pt x="102" y="947"/>
                  </a:lnTo>
                  <a:lnTo>
                    <a:pt x="104" y="950"/>
                  </a:lnTo>
                  <a:lnTo>
                    <a:pt x="108" y="952"/>
                  </a:lnTo>
                  <a:lnTo>
                    <a:pt x="111" y="954"/>
                  </a:lnTo>
                  <a:lnTo>
                    <a:pt x="116" y="954"/>
                  </a:lnTo>
                  <a:lnTo>
                    <a:pt x="116" y="960"/>
                  </a:lnTo>
                  <a:lnTo>
                    <a:pt x="118" y="966"/>
                  </a:lnTo>
                  <a:lnTo>
                    <a:pt x="123" y="974"/>
                  </a:lnTo>
                  <a:lnTo>
                    <a:pt x="130" y="972"/>
                  </a:lnTo>
                  <a:lnTo>
                    <a:pt x="133" y="972"/>
                  </a:lnTo>
                  <a:lnTo>
                    <a:pt x="142" y="976"/>
                  </a:lnTo>
                  <a:lnTo>
                    <a:pt x="147" y="981"/>
                  </a:lnTo>
                  <a:lnTo>
                    <a:pt x="152" y="981"/>
                  </a:lnTo>
                  <a:lnTo>
                    <a:pt x="157" y="981"/>
                  </a:lnTo>
                  <a:lnTo>
                    <a:pt x="167" y="979"/>
                  </a:lnTo>
                  <a:lnTo>
                    <a:pt x="174" y="976"/>
                  </a:lnTo>
                  <a:lnTo>
                    <a:pt x="181" y="972"/>
                  </a:lnTo>
                  <a:lnTo>
                    <a:pt x="188" y="967"/>
                  </a:lnTo>
                  <a:lnTo>
                    <a:pt x="195" y="962"/>
                  </a:lnTo>
                  <a:lnTo>
                    <a:pt x="201" y="959"/>
                  </a:lnTo>
                  <a:lnTo>
                    <a:pt x="208" y="955"/>
                  </a:lnTo>
                  <a:lnTo>
                    <a:pt x="219" y="954"/>
                  </a:lnTo>
                  <a:lnTo>
                    <a:pt x="219" y="947"/>
                  </a:lnTo>
                  <a:lnTo>
                    <a:pt x="219" y="945"/>
                  </a:lnTo>
                  <a:lnTo>
                    <a:pt x="217" y="943"/>
                  </a:lnTo>
                  <a:lnTo>
                    <a:pt x="213" y="942"/>
                  </a:lnTo>
                  <a:lnTo>
                    <a:pt x="208" y="942"/>
                  </a:lnTo>
                  <a:lnTo>
                    <a:pt x="205" y="940"/>
                  </a:lnTo>
                  <a:close/>
                  <a:moveTo>
                    <a:pt x="1140" y="162"/>
                  </a:moveTo>
                  <a:lnTo>
                    <a:pt x="1135" y="160"/>
                  </a:lnTo>
                  <a:lnTo>
                    <a:pt x="1131" y="157"/>
                  </a:lnTo>
                  <a:lnTo>
                    <a:pt x="1126" y="148"/>
                  </a:lnTo>
                  <a:lnTo>
                    <a:pt x="1121" y="148"/>
                  </a:lnTo>
                  <a:lnTo>
                    <a:pt x="1116" y="147"/>
                  </a:lnTo>
                  <a:lnTo>
                    <a:pt x="1111" y="145"/>
                  </a:lnTo>
                  <a:lnTo>
                    <a:pt x="1107" y="142"/>
                  </a:lnTo>
                  <a:lnTo>
                    <a:pt x="1102" y="135"/>
                  </a:lnTo>
                  <a:lnTo>
                    <a:pt x="1099" y="128"/>
                  </a:lnTo>
                  <a:lnTo>
                    <a:pt x="1092" y="128"/>
                  </a:lnTo>
                  <a:lnTo>
                    <a:pt x="1087" y="124"/>
                  </a:lnTo>
                  <a:lnTo>
                    <a:pt x="1082" y="123"/>
                  </a:lnTo>
                  <a:lnTo>
                    <a:pt x="1077" y="119"/>
                  </a:lnTo>
                  <a:lnTo>
                    <a:pt x="1071" y="109"/>
                  </a:lnTo>
                  <a:lnTo>
                    <a:pt x="1065" y="101"/>
                  </a:lnTo>
                  <a:lnTo>
                    <a:pt x="1060" y="92"/>
                  </a:lnTo>
                  <a:lnTo>
                    <a:pt x="1054" y="84"/>
                  </a:lnTo>
                  <a:lnTo>
                    <a:pt x="1051" y="73"/>
                  </a:lnTo>
                  <a:lnTo>
                    <a:pt x="1051" y="66"/>
                  </a:lnTo>
                  <a:lnTo>
                    <a:pt x="1051" y="60"/>
                  </a:lnTo>
                  <a:lnTo>
                    <a:pt x="1042" y="60"/>
                  </a:lnTo>
                  <a:lnTo>
                    <a:pt x="1036" y="58"/>
                  </a:lnTo>
                  <a:lnTo>
                    <a:pt x="1031" y="55"/>
                  </a:lnTo>
                  <a:lnTo>
                    <a:pt x="1031" y="46"/>
                  </a:lnTo>
                  <a:lnTo>
                    <a:pt x="1020" y="49"/>
                  </a:lnTo>
                  <a:lnTo>
                    <a:pt x="1008" y="51"/>
                  </a:lnTo>
                  <a:lnTo>
                    <a:pt x="983" y="53"/>
                  </a:lnTo>
                  <a:lnTo>
                    <a:pt x="928" y="53"/>
                  </a:lnTo>
                  <a:lnTo>
                    <a:pt x="927" y="58"/>
                  </a:lnTo>
                  <a:lnTo>
                    <a:pt x="925" y="60"/>
                  </a:lnTo>
                  <a:lnTo>
                    <a:pt x="921" y="60"/>
                  </a:lnTo>
                  <a:lnTo>
                    <a:pt x="860" y="60"/>
                  </a:lnTo>
                  <a:lnTo>
                    <a:pt x="840" y="60"/>
                  </a:lnTo>
                  <a:lnTo>
                    <a:pt x="819" y="63"/>
                  </a:lnTo>
                  <a:lnTo>
                    <a:pt x="804" y="66"/>
                  </a:lnTo>
                  <a:lnTo>
                    <a:pt x="787" y="72"/>
                  </a:lnTo>
                  <a:lnTo>
                    <a:pt x="756" y="84"/>
                  </a:lnTo>
                  <a:lnTo>
                    <a:pt x="741" y="90"/>
                  </a:lnTo>
                  <a:lnTo>
                    <a:pt x="723" y="94"/>
                  </a:lnTo>
                  <a:lnTo>
                    <a:pt x="722" y="95"/>
                  </a:lnTo>
                  <a:lnTo>
                    <a:pt x="720" y="97"/>
                  </a:lnTo>
                  <a:lnTo>
                    <a:pt x="717" y="101"/>
                  </a:lnTo>
                  <a:lnTo>
                    <a:pt x="711" y="102"/>
                  </a:lnTo>
                  <a:lnTo>
                    <a:pt x="710" y="104"/>
                  </a:lnTo>
                  <a:lnTo>
                    <a:pt x="710" y="107"/>
                  </a:lnTo>
                  <a:lnTo>
                    <a:pt x="701" y="107"/>
                  </a:lnTo>
                  <a:lnTo>
                    <a:pt x="694" y="109"/>
                  </a:lnTo>
                  <a:lnTo>
                    <a:pt x="689" y="113"/>
                  </a:lnTo>
                  <a:lnTo>
                    <a:pt x="682" y="114"/>
                  </a:lnTo>
                  <a:lnTo>
                    <a:pt x="677" y="116"/>
                  </a:lnTo>
                  <a:lnTo>
                    <a:pt x="674" y="119"/>
                  </a:lnTo>
                  <a:lnTo>
                    <a:pt x="667" y="126"/>
                  </a:lnTo>
                  <a:lnTo>
                    <a:pt x="664" y="130"/>
                  </a:lnTo>
                  <a:lnTo>
                    <a:pt x="660" y="133"/>
                  </a:lnTo>
                  <a:lnTo>
                    <a:pt x="655" y="135"/>
                  </a:lnTo>
                  <a:lnTo>
                    <a:pt x="648" y="135"/>
                  </a:lnTo>
                  <a:lnTo>
                    <a:pt x="648" y="142"/>
                  </a:lnTo>
                  <a:lnTo>
                    <a:pt x="647" y="147"/>
                  </a:lnTo>
                  <a:lnTo>
                    <a:pt x="642" y="155"/>
                  </a:lnTo>
                  <a:lnTo>
                    <a:pt x="636" y="164"/>
                  </a:lnTo>
                  <a:lnTo>
                    <a:pt x="635" y="169"/>
                  </a:lnTo>
                  <a:lnTo>
                    <a:pt x="635" y="176"/>
                  </a:lnTo>
                  <a:lnTo>
                    <a:pt x="626" y="179"/>
                  </a:lnTo>
                  <a:lnTo>
                    <a:pt x="618" y="183"/>
                  </a:lnTo>
                  <a:lnTo>
                    <a:pt x="611" y="188"/>
                  </a:lnTo>
                  <a:lnTo>
                    <a:pt x="609" y="191"/>
                  </a:lnTo>
                  <a:lnTo>
                    <a:pt x="607" y="196"/>
                  </a:lnTo>
                  <a:lnTo>
                    <a:pt x="607" y="200"/>
                  </a:lnTo>
                  <a:lnTo>
                    <a:pt x="609" y="201"/>
                  </a:lnTo>
                  <a:lnTo>
                    <a:pt x="614" y="203"/>
                  </a:lnTo>
                  <a:lnTo>
                    <a:pt x="628" y="203"/>
                  </a:lnTo>
                  <a:lnTo>
                    <a:pt x="631" y="205"/>
                  </a:lnTo>
                  <a:lnTo>
                    <a:pt x="635" y="206"/>
                  </a:lnTo>
                  <a:lnTo>
                    <a:pt x="636" y="210"/>
                  </a:lnTo>
                  <a:lnTo>
                    <a:pt x="642" y="210"/>
                  </a:lnTo>
                  <a:lnTo>
                    <a:pt x="642" y="237"/>
                  </a:lnTo>
                  <a:lnTo>
                    <a:pt x="640" y="249"/>
                  </a:lnTo>
                  <a:lnTo>
                    <a:pt x="638" y="254"/>
                  </a:lnTo>
                  <a:lnTo>
                    <a:pt x="635" y="258"/>
                  </a:lnTo>
                  <a:lnTo>
                    <a:pt x="630" y="259"/>
                  </a:lnTo>
                  <a:lnTo>
                    <a:pt x="628" y="263"/>
                  </a:lnTo>
                  <a:lnTo>
                    <a:pt x="624" y="271"/>
                  </a:lnTo>
                  <a:lnTo>
                    <a:pt x="621" y="280"/>
                  </a:lnTo>
                  <a:lnTo>
                    <a:pt x="618" y="283"/>
                  </a:lnTo>
                  <a:lnTo>
                    <a:pt x="614" y="285"/>
                  </a:lnTo>
                  <a:lnTo>
                    <a:pt x="616" y="288"/>
                  </a:lnTo>
                  <a:lnTo>
                    <a:pt x="619" y="292"/>
                  </a:lnTo>
                  <a:lnTo>
                    <a:pt x="630" y="294"/>
                  </a:lnTo>
                  <a:lnTo>
                    <a:pt x="635" y="295"/>
                  </a:lnTo>
                  <a:lnTo>
                    <a:pt x="638" y="297"/>
                  </a:lnTo>
                  <a:lnTo>
                    <a:pt x="642" y="300"/>
                  </a:lnTo>
                  <a:lnTo>
                    <a:pt x="642" y="305"/>
                  </a:lnTo>
                  <a:lnTo>
                    <a:pt x="660" y="305"/>
                  </a:lnTo>
                  <a:lnTo>
                    <a:pt x="679" y="305"/>
                  </a:lnTo>
                  <a:lnTo>
                    <a:pt x="694" y="309"/>
                  </a:lnTo>
                  <a:lnTo>
                    <a:pt x="710" y="312"/>
                  </a:lnTo>
                  <a:lnTo>
                    <a:pt x="708" y="316"/>
                  </a:lnTo>
                  <a:lnTo>
                    <a:pt x="705" y="317"/>
                  </a:lnTo>
                  <a:lnTo>
                    <a:pt x="696" y="319"/>
                  </a:lnTo>
                  <a:lnTo>
                    <a:pt x="689" y="322"/>
                  </a:lnTo>
                  <a:lnTo>
                    <a:pt x="686" y="324"/>
                  </a:lnTo>
                  <a:lnTo>
                    <a:pt x="682" y="326"/>
                  </a:lnTo>
                  <a:lnTo>
                    <a:pt x="681" y="334"/>
                  </a:lnTo>
                  <a:lnTo>
                    <a:pt x="679" y="343"/>
                  </a:lnTo>
                  <a:lnTo>
                    <a:pt x="674" y="348"/>
                  </a:lnTo>
                  <a:lnTo>
                    <a:pt x="669" y="353"/>
                  </a:lnTo>
                  <a:lnTo>
                    <a:pt x="669" y="401"/>
                  </a:lnTo>
                  <a:lnTo>
                    <a:pt x="674" y="403"/>
                  </a:lnTo>
                  <a:lnTo>
                    <a:pt x="676" y="404"/>
                  </a:lnTo>
                  <a:lnTo>
                    <a:pt x="676" y="408"/>
                  </a:lnTo>
                  <a:lnTo>
                    <a:pt x="676" y="411"/>
                  </a:lnTo>
                  <a:lnTo>
                    <a:pt x="674" y="413"/>
                  </a:lnTo>
                  <a:lnTo>
                    <a:pt x="667" y="413"/>
                  </a:lnTo>
                  <a:lnTo>
                    <a:pt x="660" y="413"/>
                  </a:lnTo>
                  <a:lnTo>
                    <a:pt x="655" y="415"/>
                  </a:lnTo>
                  <a:lnTo>
                    <a:pt x="653" y="418"/>
                  </a:lnTo>
                  <a:lnTo>
                    <a:pt x="652" y="421"/>
                  </a:lnTo>
                  <a:lnTo>
                    <a:pt x="650" y="425"/>
                  </a:lnTo>
                  <a:lnTo>
                    <a:pt x="648" y="428"/>
                  </a:lnTo>
                  <a:lnTo>
                    <a:pt x="636" y="437"/>
                  </a:lnTo>
                  <a:lnTo>
                    <a:pt x="631" y="442"/>
                  </a:lnTo>
                  <a:lnTo>
                    <a:pt x="628" y="445"/>
                  </a:lnTo>
                  <a:lnTo>
                    <a:pt x="628" y="449"/>
                  </a:lnTo>
                  <a:lnTo>
                    <a:pt x="619" y="450"/>
                  </a:lnTo>
                  <a:lnTo>
                    <a:pt x="611" y="452"/>
                  </a:lnTo>
                  <a:lnTo>
                    <a:pt x="599" y="461"/>
                  </a:lnTo>
                  <a:lnTo>
                    <a:pt x="587" y="469"/>
                  </a:lnTo>
                  <a:lnTo>
                    <a:pt x="580" y="473"/>
                  </a:lnTo>
                  <a:lnTo>
                    <a:pt x="573" y="476"/>
                  </a:lnTo>
                  <a:lnTo>
                    <a:pt x="567" y="476"/>
                  </a:lnTo>
                  <a:lnTo>
                    <a:pt x="567" y="483"/>
                  </a:lnTo>
                  <a:lnTo>
                    <a:pt x="560" y="483"/>
                  </a:lnTo>
                  <a:lnTo>
                    <a:pt x="553" y="486"/>
                  </a:lnTo>
                  <a:lnTo>
                    <a:pt x="548" y="491"/>
                  </a:lnTo>
                  <a:lnTo>
                    <a:pt x="538" y="502"/>
                  </a:lnTo>
                  <a:lnTo>
                    <a:pt x="534" y="507"/>
                  </a:lnTo>
                  <a:lnTo>
                    <a:pt x="527" y="512"/>
                  </a:lnTo>
                  <a:lnTo>
                    <a:pt x="520" y="515"/>
                  </a:lnTo>
                  <a:lnTo>
                    <a:pt x="514" y="517"/>
                  </a:lnTo>
                  <a:lnTo>
                    <a:pt x="512" y="517"/>
                  </a:lnTo>
                  <a:lnTo>
                    <a:pt x="512" y="515"/>
                  </a:lnTo>
                  <a:lnTo>
                    <a:pt x="514" y="508"/>
                  </a:lnTo>
                  <a:lnTo>
                    <a:pt x="515" y="503"/>
                  </a:lnTo>
                  <a:lnTo>
                    <a:pt x="522" y="495"/>
                  </a:lnTo>
                  <a:lnTo>
                    <a:pt x="524" y="491"/>
                  </a:lnTo>
                  <a:lnTo>
                    <a:pt x="527" y="484"/>
                  </a:lnTo>
                  <a:lnTo>
                    <a:pt x="527" y="478"/>
                  </a:lnTo>
                  <a:lnTo>
                    <a:pt x="526" y="469"/>
                  </a:lnTo>
                  <a:lnTo>
                    <a:pt x="527" y="464"/>
                  </a:lnTo>
                  <a:lnTo>
                    <a:pt x="529" y="462"/>
                  </a:lnTo>
                  <a:lnTo>
                    <a:pt x="532" y="462"/>
                  </a:lnTo>
                  <a:lnTo>
                    <a:pt x="532" y="435"/>
                  </a:lnTo>
                  <a:lnTo>
                    <a:pt x="527" y="433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1"/>
                  </a:lnTo>
                  <a:lnTo>
                    <a:pt x="527" y="404"/>
                  </a:lnTo>
                  <a:lnTo>
                    <a:pt x="529" y="403"/>
                  </a:lnTo>
                  <a:lnTo>
                    <a:pt x="532" y="401"/>
                  </a:lnTo>
                  <a:lnTo>
                    <a:pt x="534" y="396"/>
                  </a:lnTo>
                  <a:lnTo>
                    <a:pt x="536" y="394"/>
                  </a:lnTo>
                  <a:lnTo>
                    <a:pt x="539" y="394"/>
                  </a:lnTo>
                  <a:lnTo>
                    <a:pt x="567" y="394"/>
                  </a:lnTo>
                  <a:lnTo>
                    <a:pt x="572" y="391"/>
                  </a:lnTo>
                  <a:lnTo>
                    <a:pt x="577" y="387"/>
                  </a:lnTo>
                  <a:lnTo>
                    <a:pt x="578" y="382"/>
                  </a:lnTo>
                  <a:lnTo>
                    <a:pt x="580" y="374"/>
                  </a:lnTo>
                  <a:lnTo>
                    <a:pt x="582" y="370"/>
                  </a:lnTo>
                  <a:lnTo>
                    <a:pt x="585" y="370"/>
                  </a:lnTo>
                  <a:lnTo>
                    <a:pt x="589" y="372"/>
                  </a:lnTo>
                  <a:lnTo>
                    <a:pt x="594" y="374"/>
                  </a:lnTo>
                  <a:lnTo>
                    <a:pt x="596" y="362"/>
                  </a:lnTo>
                  <a:lnTo>
                    <a:pt x="594" y="351"/>
                  </a:lnTo>
                  <a:lnTo>
                    <a:pt x="589" y="345"/>
                  </a:lnTo>
                  <a:lnTo>
                    <a:pt x="584" y="340"/>
                  </a:lnTo>
                  <a:lnTo>
                    <a:pt x="577" y="336"/>
                  </a:lnTo>
                  <a:lnTo>
                    <a:pt x="568" y="333"/>
                  </a:lnTo>
                  <a:lnTo>
                    <a:pt x="553" y="326"/>
                  </a:lnTo>
                  <a:lnTo>
                    <a:pt x="551" y="319"/>
                  </a:lnTo>
                  <a:lnTo>
                    <a:pt x="551" y="314"/>
                  </a:lnTo>
                  <a:lnTo>
                    <a:pt x="555" y="309"/>
                  </a:lnTo>
                  <a:lnTo>
                    <a:pt x="556" y="305"/>
                  </a:lnTo>
                  <a:lnTo>
                    <a:pt x="561" y="300"/>
                  </a:lnTo>
                  <a:lnTo>
                    <a:pt x="565" y="297"/>
                  </a:lnTo>
                  <a:lnTo>
                    <a:pt x="567" y="292"/>
                  </a:lnTo>
                  <a:lnTo>
                    <a:pt x="568" y="283"/>
                  </a:lnTo>
                  <a:lnTo>
                    <a:pt x="567" y="278"/>
                  </a:lnTo>
                  <a:lnTo>
                    <a:pt x="563" y="271"/>
                  </a:lnTo>
                  <a:lnTo>
                    <a:pt x="558" y="268"/>
                  </a:lnTo>
                  <a:lnTo>
                    <a:pt x="555" y="263"/>
                  </a:lnTo>
                  <a:lnTo>
                    <a:pt x="553" y="259"/>
                  </a:lnTo>
                  <a:lnTo>
                    <a:pt x="555" y="256"/>
                  </a:lnTo>
                  <a:lnTo>
                    <a:pt x="560" y="251"/>
                  </a:lnTo>
                  <a:lnTo>
                    <a:pt x="561" y="246"/>
                  </a:lnTo>
                  <a:lnTo>
                    <a:pt x="563" y="244"/>
                  </a:lnTo>
                  <a:lnTo>
                    <a:pt x="567" y="244"/>
                  </a:lnTo>
                  <a:lnTo>
                    <a:pt x="577" y="237"/>
                  </a:lnTo>
                  <a:lnTo>
                    <a:pt x="585" y="229"/>
                  </a:lnTo>
                  <a:lnTo>
                    <a:pt x="590" y="217"/>
                  </a:lnTo>
                  <a:lnTo>
                    <a:pt x="594" y="203"/>
                  </a:lnTo>
                  <a:lnTo>
                    <a:pt x="584" y="203"/>
                  </a:lnTo>
                  <a:lnTo>
                    <a:pt x="575" y="205"/>
                  </a:lnTo>
                  <a:lnTo>
                    <a:pt x="570" y="210"/>
                  </a:lnTo>
                  <a:lnTo>
                    <a:pt x="567" y="217"/>
                  </a:lnTo>
                  <a:lnTo>
                    <a:pt x="561" y="220"/>
                  </a:lnTo>
                  <a:lnTo>
                    <a:pt x="555" y="222"/>
                  </a:lnTo>
                  <a:lnTo>
                    <a:pt x="549" y="225"/>
                  </a:lnTo>
                  <a:lnTo>
                    <a:pt x="548" y="227"/>
                  </a:lnTo>
                  <a:lnTo>
                    <a:pt x="546" y="230"/>
                  </a:lnTo>
                  <a:lnTo>
                    <a:pt x="541" y="232"/>
                  </a:lnTo>
                  <a:lnTo>
                    <a:pt x="539" y="234"/>
                  </a:lnTo>
                  <a:lnTo>
                    <a:pt x="534" y="239"/>
                  </a:lnTo>
                  <a:lnTo>
                    <a:pt x="532" y="242"/>
                  </a:lnTo>
                  <a:lnTo>
                    <a:pt x="529" y="244"/>
                  </a:lnTo>
                  <a:lnTo>
                    <a:pt x="524" y="246"/>
                  </a:lnTo>
                  <a:lnTo>
                    <a:pt x="519" y="244"/>
                  </a:lnTo>
                  <a:lnTo>
                    <a:pt x="515" y="249"/>
                  </a:lnTo>
                  <a:lnTo>
                    <a:pt x="512" y="254"/>
                  </a:lnTo>
                  <a:lnTo>
                    <a:pt x="505" y="258"/>
                  </a:lnTo>
                  <a:lnTo>
                    <a:pt x="498" y="258"/>
                  </a:lnTo>
                  <a:lnTo>
                    <a:pt x="488" y="259"/>
                  </a:lnTo>
                  <a:lnTo>
                    <a:pt x="481" y="258"/>
                  </a:lnTo>
                  <a:lnTo>
                    <a:pt x="476" y="254"/>
                  </a:lnTo>
                  <a:lnTo>
                    <a:pt x="473" y="249"/>
                  </a:lnTo>
                  <a:lnTo>
                    <a:pt x="468" y="237"/>
                  </a:lnTo>
                  <a:lnTo>
                    <a:pt x="463" y="232"/>
                  </a:lnTo>
                  <a:lnTo>
                    <a:pt x="457" y="230"/>
                  </a:lnTo>
                  <a:lnTo>
                    <a:pt x="451" y="232"/>
                  </a:lnTo>
                  <a:lnTo>
                    <a:pt x="447" y="236"/>
                  </a:lnTo>
                  <a:lnTo>
                    <a:pt x="445" y="241"/>
                  </a:lnTo>
                  <a:lnTo>
                    <a:pt x="444" y="247"/>
                  </a:lnTo>
                  <a:lnTo>
                    <a:pt x="442" y="254"/>
                  </a:lnTo>
                  <a:lnTo>
                    <a:pt x="440" y="259"/>
                  </a:lnTo>
                  <a:lnTo>
                    <a:pt x="437" y="263"/>
                  </a:lnTo>
                  <a:lnTo>
                    <a:pt x="430" y="265"/>
                  </a:lnTo>
                  <a:lnTo>
                    <a:pt x="430" y="273"/>
                  </a:lnTo>
                  <a:lnTo>
                    <a:pt x="430" y="280"/>
                  </a:lnTo>
                  <a:lnTo>
                    <a:pt x="427" y="292"/>
                  </a:lnTo>
                  <a:lnTo>
                    <a:pt x="423" y="304"/>
                  </a:lnTo>
                  <a:lnTo>
                    <a:pt x="422" y="311"/>
                  </a:lnTo>
                  <a:lnTo>
                    <a:pt x="423" y="319"/>
                  </a:lnTo>
                  <a:lnTo>
                    <a:pt x="418" y="321"/>
                  </a:lnTo>
                  <a:lnTo>
                    <a:pt x="416" y="324"/>
                  </a:lnTo>
                  <a:lnTo>
                    <a:pt x="413" y="333"/>
                  </a:lnTo>
                  <a:lnTo>
                    <a:pt x="410" y="341"/>
                  </a:lnTo>
                  <a:lnTo>
                    <a:pt x="406" y="345"/>
                  </a:lnTo>
                  <a:lnTo>
                    <a:pt x="403" y="346"/>
                  </a:lnTo>
                  <a:lnTo>
                    <a:pt x="405" y="357"/>
                  </a:lnTo>
                  <a:lnTo>
                    <a:pt x="403" y="363"/>
                  </a:lnTo>
                  <a:lnTo>
                    <a:pt x="399" y="377"/>
                  </a:lnTo>
                  <a:lnTo>
                    <a:pt x="396" y="391"/>
                  </a:lnTo>
                  <a:lnTo>
                    <a:pt x="396" y="399"/>
                  </a:lnTo>
                  <a:lnTo>
                    <a:pt x="396" y="408"/>
                  </a:lnTo>
                  <a:lnTo>
                    <a:pt x="394" y="413"/>
                  </a:lnTo>
                  <a:lnTo>
                    <a:pt x="393" y="415"/>
                  </a:lnTo>
                  <a:lnTo>
                    <a:pt x="389" y="415"/>
                  </a:lnTo>
                  <a:lnTo>
                    <a:pt x="386" y="421"/>
                  </a:lnTo>
                  <a:lnTo>
                    <a:pt x="382" y="428"/>
                  </a:lnTo>
                  <a:lnTo>
                    <a:pt x="382" y="438"/>
                  </a:lnTo>
                  <a:lnTo>
                    <a:pt x="382" y="449"/>
                  </a:lnTo>
                  <a:lnTo>
                    <a:pt x="389" y="449"/>
                  </a:lnTo>
                  <a:lnTo>
                    <a:pt x="391" y="455"/>
                  </a:lnTo>
                  <a:lnTo>
                    <a:pt x="389" y="459"/>
                  </a:lnTo>
                  <a:lnTo>
                    <a:pt x="389" y="462"/>
                  </a:lnTo>
                  <a:lnTo>
                    <a:pt x="386" y="462"/>
                  </a:lnTo>
                  <a:lnTo>
                    <a:pt x="379" y="466"/>
                  </a:lnTo>
                  <a:lnTo>
                    <a:pt x="372" y="467"/>
                  </a:lnTo>
                  <a:lnTo>
                    <a:pt x="369" y="473"/>
                  </a:lnTo>
                  <a:lnTo>
                    <a:pt x="365" y="476"/>
                  </a:lnTo>
                  <a:lnTo>
                    <a:pt x="362" y="484"/>
                  </a:lnTo>
                  <a:lnTo>
                    <a:pt x="358" y="493"/>
                  </a:lnTo>
                  <a:lnTo>
                    <a:pt x="358" y="496"/>
                  </a:lnTo>
                  <a:lnTo>
                    <a:pt x="355" y="502"/>
                  </a:lnTo>
                  <a:lnTo>
                    <a:pt x="355" y="510"/>
                  </a:lnTo>
                  <a:lnTo>
                    <a:pt x="353" y="513"/>
                  </a:lnTo>
                  <a:lnTo>
                    <a:pt x="352" y="517"/>
                  </a:lnTo>
                  <a:lnTo>
                    <a:pt x="348" y="520"/>
                  </a:lnTo>
                  <a:lnTo>
                    <a:pt x="348" y="524"/>
                  </a:lnTo>
                  <a:lnTo>
                    <a:pt x="347" y="529"/>
                  </a:lnTo>
                  <a:lnTo>
                    <a:pt x="345" y="531"/>
                  </a:lnTo>
                  <a:lnTo>
                    <a:pt x="341" y="531"/>
                  </a:lnTo>
                  <a:lnTo>
                    <a:pt x="336" y="539"/>
                  </a:lnTo>
                  <a:lnTo>
                    <a:pt x="330" y="548"/>
                  </a:lnTo>
                  <a:lnTo>
                    <a:pt x="324" y="554"/>
                  </a:lnTo>
                  <a:lnTo>
                    <a:pt x="321" y="565"/>
                  </a:lnTo>
                  <a:lnTo>
                    <a:pt x="316" y="568"/>
                  </a:lnTo>
                  <a:lnTo>
                    <a:pt x="311" y="571"/>
                  </a:lnTo>
                  <a:lnTo>
                    <a:pt x="306" y="577"/>
                  </a:lnTo>
                  <a:lnTo>
                    <a:pt x="301" y="578"/>
                  </a:lnTo>
                  <a:lnTo>
                    <a:pt x="299" y="580"/>
                  </a:lnTo>
                  <a:lnTo>
                    <a:pt x="297" y="582"/>
                  </a:lnTo>
                  <a:lnTo>
                    <a:pt x="294" y="585"/>
                  </a:lnTo>
                  <a:lnTo>
                    <a:pt x="289" y="587"/>
                  </a:lnTo>
                  <a:lnTo>
                    <a:pt x="287" y="588"/>
                  </a:lnTo>
                  <a:lnTo>
                    <a:pt x="287" y="592"/>
                  </a:lnTo>
                  <a:lnTo>
                    <a:pt x="283" y="594"/>
                  </a:lnTo>
                  <a:lnTo>
                    <a:pt x="282" y="597"/>
                  </a:lnTo>
                  <a:lnTo>
                    <a:pt x="280" y="606"/>
                  </a:lnTo>
                  <a:lnTo>
                    <a:pt x="277" y="606"/>
                  </a:lnTo>
                  <a:lnTo>
                    <a:pt x="275" y="607"/>
                  </a:lnTo>
                  <a:lnTo>
                    <a:pt x="273" y="612"/>
                  </a:lnTo>
                  <a:lnTo>
                    <a:pt x="265" y="614"/>
                  </a:lnTo>
                  <a:lnTo>
                    <a:pt x="260" y="616"/>
                  </a:lnTo>
                  <a:lnTo>
                    <a:pt x="253" y="621"/>
                  </a:lnTo>
                  <a:lnTo>
                    <a:pt x="249" y="624"/>
                  </a:lnTo>
                  <a:lnTo>
                    <a:pt x="241" y="636"/>
                  </a:lnTo>
                  <a:lnTo>
                    <a:pt x="236" y="648"/>
                  </a:lnTo>
                  <a:lnTo>
                    <a:pt x="231" y="650"/>
                  </a:lnTo>
                  <a:lnTo>
                    <a:pt x="222" y="657"/>
                  </a:lnTo>
                  <a:lnTo>
                    <a:pt x="219" y="660"/>
                  </a:lnTo>
                  <a:lnTo>
                    <a:pt x="217" y="665"/>
                  </a:lnTo>
                  <a:lnTo>
                    <a:pt x="213" y="669"/>
                  </a:lnTo>
                  <a:lnTo>
                    <a:pt x="212" y="674"/>
                  </a:lnTo>
                  <a:lnTo>
                    <a:pt x="213" y="674"/>
                  </a:lnTo>
                  <a:lnTo>
                    <a:pt x="212" y="681"/>
                  </a:lnTo>
                  <a:lnTo>
                    <a:pt x="208" y="681"/>
                  </a:lnTo>
                  <a:lnTo>
                    <a:pt x="207" y="682"/>
                  </a:lnTo>
                  <a:lnTo>
                    <a:pt x="205" y="687"/>
                  </a:lnTo>
                  <a:lnTo>
                    <a:pt x="207" y="699"/>
                  </a:lnTo>
                  <a:lnTo>
                    <a:pt x="212" y="708"/>
                  </a:lnTo>
                  <a:lnTo>
                    <a:pt x="215" y="708"/>
                  </a:lnTo>
                  <a:lnTo>
                    <a:pt x="219" y="708"/>
                  </a:lnTo>
                  <a:lnTo>
                    <a:pt x="219" y="711"/>
                  </a:lnTo>
                  <a:lnTo>
                    <a:pt x="219" y="715"/>
                  </a:lnTo>
                  <a:lnTo>
                    <a:pt x="222" y="715"/>
                  </a:lnTo>
                  <a:lnTo>
                    <a:pt x="225" y="715"/>
                  </a:lnTo>
                  <a:lnTo>
                    <a:pt x="225" y="718"/>
                  </a:lnTo>
                  <a:lnTo>
                    <a:pt x="225" y="722"/>
                  </a:lnTo>
                  <a:lnTo>
                    <a:pt x="234" y="727"/>
                  </a:lnTo>
                  <a:lnTo>
                    <a:pt x="242" y="730"/>
                  </a:lnTo>
                  <a:lnTo>
                    <a:pt x="246" y="732"/>
                  </a:lnTo>
                  <a:lnTo>
                    <a:pt x="249" y="734"/>
                  </a:lnTo>
                  <a:lnTo>
                    <a:pt x="251" y="737"/>
                  </a:lnTo>
                  <a:lnTo>
                    <a:pt x="253" y="742"/>
                  </a:lnTo>
                  <a:lnTo>
                    <a:pt x="258" y="739"/>
                  </a:lnTo>
                  <a:lnTo>
                    <a:pt x="265" y="737"/>
                  </a:lnTo>
                  <a:lnTo>
                    <a:pt x="277" y="742"/>
                  </a:lnTo>
                  <a:lnTo>
                    <a:pt x="273" y="744"/>
                  </a:lnTo>
                  <a:lnTo>
                    <a:pt x="273" y="746"/>
                  </a:lnTo>
                  <a:lnTo>
                    <a:pt x="273" y="749"/>
                  </a:lnTo>
                  <a:lnTo>
                    <a:pt x="277" y="751"/>
                  </a:lnTo>
                  <a:lnTo>
                    <a:pt x="280" y="752"/>
                  </a:lnTo>
                  <a:lnTo>
                    <a:pt x="283" y="754"/>
                  </a:lnTo>
                  <a:lnTo>
                    <a:pt x="287" y="756"/>
                  </a:lnTo>
                  <a:lnTo>
                    <a:pt x="287" y="761"/>
                  </a:lnTo>
                  <a:lnTo>
                    <a:pt x="289" y="764"/>
                  </a:lnTo>
                  <a:lnTo>
                    <a:pt x="292" y="766"/>
                  </a:lnTo>
                  <a:lnTo>
                    <a:pt x="295" y="768"/>
                  </a:lnTo>
                  <a:lnTo>
                    <a:pt x="304" y="769"/>
                  </a:lnTo>
                  <a:lnTo>
                    <a:pt x="306" y="773"/>
                  </a:lnTo>
                  <a:lnTo>
                    <a:pt x="307" y="776"/>
                  </a:lnTo>
                  <a:lnTo>
                    <a:pt x="319" y="776"/>
                  </a:lnTo>
                  <a:lnTo>
                    <a:pt x="330" y="780"/>
                  </a:lnTo>
                  <a:lnTo>
                    <a:pt x="347" y="787"/>
                  </a:lnTo>
                  <a:lnTo>
                    <a:pt x="340" y="795"/>
                  </a:lnTo>
                  <a:lnTo>
                    <a:pt x="338" y="797"/>
                  </a:lnTo>
                  <a:lnTo>
                    <a:pt x="307" y="797"/>
                  </a:lnTo>
                  <a:lnTo>
                    <a:pt x="301" y="797"/>
                  </a:lnTo>
                  <a:lnTo>
                    <a:pt x="295" y="798"/>
                  </a:lnTo>
                  <a:lnTo>
                    <a:pt x="287" y="804"/>
                  </a:lnTo>
                  <a:lnTo>
                    <a:pt x="278" y="809"/>
                  </a:lnTo>
                  <a:lnTo>
                    <a:pt x="273" y="810"/>
                  </a:lnTo>
                  <a:lnTo>
                    <a:pt x="266" y="810"/>
                  </a:lnTo>
                  <a:lnTo>
                    <a:pt x="261" y="810"/>
                  </a:lnTo>
                  <a:lnTo>
                    <a:pt x="258" y="812"/>
                  </a:lnTo>
                  <a:lnTo>
                    <a:pt x="254" y="814"/>
                  </a:lnTo>
                  <a:lnTo>
                    <a:pt x="253" y="817"/>
                  </a:lnTo>
                  <a:lnTo>
                    <a:pt x="253" y="822"/>
                  </a:lnTo>
                  <a:lnTo>
                    <a:pt x="244" y="816"/>
                  </a:lnTo>
                  <a:lnTo>
                    <a:pt x="242" y="814"/>
                  </a:lnTo>
                  <a:lnTo>
                    <a:pt x="239" y="812"/>
                  </a:lnTo>
                  <a:lnTo>
                    <a:pt x="237" y="810"/>
                  </a:lnTo>
                  <a:lnTo>
                    <a:pt x="236" y="810"/>
                  </a:lnTo>
                  <a:lnTo>
                    <a:pt x="232" y="812"/>
                  </a:lnTo>
                  <a:lnTo>
                    <a:pt x="231" y="814"/>
                  </a:lnTo>
                  <a:lnTo>
                    <a:pt x="231" y="816"/>
                  </a:lnTo>
                  <a:lnTo>
                    <a:pt x="231" y="822"/>
                  </a:lnTo>
                  <a:lnTo>
                    <a:pt x="231" y="824"/>
                  </a:lnTo>
                  <a:lnTo>
                    <a:pt x="232" y="824"/>
                  </a:lnTo>
                  <a:lnTo>
                    <a:pt x="234" y="826"/>
                  </a:lnTo>
                  <a:lnTo>
                    <a:pt x="236" y="826"/>
                  </a:lnTo>
                  <a:lnTo>
                    <a:pt x="237" y="827"/>
                  </a:lnTo>
                  <a:lnTo>
                    <a:pt x="237" y="829"/>
                  </a:lnTo>
                  <a:lnTo>
                    <a:pt x="236" y="834"/>
                  </a:lnTo>
                  <a:lnTo>
                    <a:pt x="236" y="838"/>
                  </a:lnTo>
                  <a:lnTo>
                    <a:pt x="237" y="839"/>
                  </a:lnTo>
                  <a:lnTo>
                    <a:pt x="227" y="839"/>
                  </a:lnTo>
                  <a:lnTo>
                    <a:pt x="224" y="839"/>
                  </a:lnTo>
                  <a:lnTo>
                    <a:pt x="217" y="838"/>
                  </a:lnTo>
                  <a:lnTo>
                    <a:pt x="210" y="836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0" y="824"/>
                  </a:lnTo>
                  <a:lnTo>
                    <a:pt x="188" y="826"/>
                  </a:lnTo>
                  <a:lnTo>
                    <a:pt x="184" y="827"/>
                  </a:lnTo>
                  <a:lnTo>
                    <a:pt x="183" y="833"/>
                  </a:lnTo>
                  <a:lnTo>
                    <a:pt x="184" y="834"/>
                  </a:lnTo>
                  <a:lnTo>
                    <a:pt x="186" y="836"/>
                  </a:lnTo>
                  <a:lnTo>
                    <a:pt x="190" y="838"/>
                  </a:lnTo>
                  <a:lnTo>
                    <a:pt x="195" y="839"/>
                  </a:lnTo>
                  <a:lnTo>
                    <a:pt x="200" y="841"/>
                  </a:lnTo>
                  <a:lnTo>
                    <a:pt x="203" y="846"/>
                  </a:lnTo>
                  <a:lnTo>
                    <a:pt x="205" y="853"/>
                  </a:lnTo>
                  <a:lnTo>
                    <a:pt x="207" y="856"/>
                  </a:lnTo>
                  <a:lnTo>
                    <a:pt x="210" y="862"/>
                  </a:lnTo>
                  <a:lnTo>
                    <a:pt x="217" y="867"/>
                  </a:lnTo>
                  <a:lnTo>
                    <a:pt x="224" y="870"/>
                  </a:lnTo>
                  <a:lnTo>
                    <a:pt x="232" y="872"/>
                  </a:lnTo>
                  <a:lnTo>
                    <a:pt x="232" y="877"/>
                  </a:lnTo>
                  <a:lnTo>
                    <a:pt x="234" y="880"/>
                  </a:lnTo>
                  <a:lnTo>
                    <a:pt x="236" y="884"/>
                  </a:lnTo>
                  <a:lnTo>
                    <a:pt x="239" y="885"/>
                  </a:lnTo>
                  <a:lnTo>
                    <a:pt x="236" y="891"/>
                  </a:lnTo>
                  <a:lnTo>
                    <a:pt x="231" y="892"/>
                  </a:lnTo>
                  <a:lnTo>
                    <a:pt x="225" y="892"/>
                  </a:lnTo>
                  <a:lnTo>
                    <a:pt x="219" y="891"/>
                  </a:lnTo>
                  <a:lnTo>
                    <a:pt x="213" y="885"/>
                  </a:lnTo>
                  <a:lnTo>
                    <a:pt x="210" y="880"/>
                  </a:lnTo>
                  <a:lnTo>
                    <a:pt x="207" y="877"/>
                  </a:lnTo>
                  <a:lnTo>
                    <a:pt x="205" y="872"/>
                  </a:lnTo>
                  <a:lnTo>
                    <a:pt x="205" y="868"/>
                  </a:lnTo>
                  <a:lnTo>
                    <a:pt x="203" y="867"/>
                  </a:lnTo>
                  <a:lnTo>
                    <a:pt x="198" y="865"/>
                  </a:lnTo>
                  <a:lnTo>
                    <a:pt x="193" y="863"/>
                  </a:lnTo>
                  <a:lnTo>
                    <a:pt x="190" y="862"/>
                  </a:lnTo>
                  <a:lnTo>
                    <a:pt x="184" y="856"/>
                  </a:lnTo>
                  <a:lnTo>
                    <a:pt x="183" y="853"/>
                  </a:lnTo>
                  <a:lnTo>
                    <a:pt x="181" y="848"/>
                  </a:lnTo>
                  <a:lnTo>
                    <a:pt x="179" y="843"/>
                  </a:lnTo>
                  <a:lnTo>
                    <a:pt x="174" y="839"/>
                  </a:lnTo>
                  <a:lnTo>
                    <a:pt x="171" y="838"/>
                  </a:lnTo>
                  <a:lnTo>
                    <a:pt x="167" y="836"/>
                  </a:lnTo>
                  <a:lnTo>
                    <a:pt x="160" y="831"/>
                  </a:lnTo>
                  <a:lnTo>
                    <a:pt x="159" y="831"/>
                  </a:lnTo>
                  <a:lnTo>
                    <a:pt x="154" y="826"/>
                  </a:lnTo>
                  <a:lnTo>
                    <a:pt x="150" y="824"/>
                  </a:lnTo>
                  <a:lnTo>
                    <a:pt x="142" y="826"/>
                  </a:lnTo>
                  <a:lnTo>
                    <a:pt x="138" y="826"/>
                  </a:lnTo>
                  <a:lnTo>
                    <a:pt x="131" y="827"/>
                  </a:lnTo>
                  <a:lnTo>
                    <a:pt x="125" y="831"/>
                  </a:lnTo>
                  <a:lnTo>
                    <a:pt x="121" y="833"/>
                  </a:lnTo>
                  <a:lnTo>
                    <a:pt x="116" y="834"/>
                  </a:lnTo>
                  <a:lnTo>
                    <a:pt x="113" y="834"/>
                  </a:lnTo>
                  <a:lnTo>
                    <a:pt x="104" y="833"/>
                  </a:lnTo>
                  <a:lnTo>
                    <a:pt x="96" y="829"/>
                  </a:lnTo>
                  <a:lnTo>
                    <a:pt x="92" y="827"/>
                  </a:lnTo>
                  <a:lnTo>
                    <a:pt x="87" y="827"/>
                  </a:lnTo>
                  <a:lnTo>
                    <a:pt x="85" y="826"/>
                  </a:lnTo>
                  <a:lnTo>
                    <a:pt x="82" y="824"/>
                  </a:lnTo>
                  <a:lnTo>
                    <a:pt x="80" y="821"/>
                  </a:lnTo>
                  <a:lnTo>
                    <a:pt x="77" y="814"/>
                  </a:lnTo>
                  <a:lnTo>
                    <a:pt x="75" y="807"/>
                  </a:lnTo>
                  <a:lnTo>
                    <a:pt x="72" y="805"/>
                  </a:lnTo>
                  <a:lnTo>
                    <a:pt x="70" y="804"/>
                  </a:lnTo>
                  <a:lnTo>
                    <a:pt x="68" y="802"/>
                  </a:lnTo>
                  <a:lnTo>
                    <a:pt x="67" y="804"/>
                  </a:lnTo>
                  <a:lnTo>
                    <a:pt x="63" y="805"/>
                  </a:lnTo>
                  <a:lnTo>
                    <a:pt x="60" y="805"/>
                  </a:lnTo>
                  <a:lnTo>
                    <a:pt x="58" y="805"/>
                  </a:lnTo>
                  <a:lnTo>
                    <a:pt x="53" y="805"/>
                  </a:lnTo>
                  <a:lnTo>
                    <a:pt x="53" y="807"/>
                  </a:lnTo>
                  <a:lnTo>
                    <a:pt x="51" y="809"/>
                  </a:lnTo>
                  <a:lnTo>
                    <a:pt x="48" y="810"/>
                  </a:lnTo>
                  <a:lnTo>
                    <a:pt x="41" y="814"/>
                  </a:lnTo>
                  <a:lnTo>
                    <a:pt x="36" y="819"/>
                  </a:lnTo>
                  <a:lnTo>
                    <a:pt x="31" y="824"/>
                  </a:lnTo>
                  <a:lnTo>
                    <a:pt x="27" y="831"/>
                  </a:lnTo>
                  <a:lnTo>
                    <a:pt x="27" y="838"/>
                  </a:lnTo>
                  <a:lnTo>
                    <a:pt x="27" y="843"/>
                  </a:lnTo>
                  <a:lnTo>
                    <a:pt x="33" y="851"/>
                  </a:lnTo>
                  <a:lnTo>
                    <a:pt x="33" y="855"/>
                  </a:lnTo>
                  <a:lnTo>
                    <a:pt x="36" y="863"/>
                  </a:lnTo>
                  <a:lnTo>
                    <a:pt x="39" y="868"/>
                  </a:lnTo>
                  <a:lnTo>
                    <a:pt x="45" y="870"/>
                  </a:lnTo>
                  <a:lnTo>
                    <a:pt x="50" y="870"/>
                  </a:lnTo>
                  <a:lnTo>
                    <a:pt x="56" y="868"/>
                  </a:lnTo>
                  <a:lnTo>
                    <a:pt x="62" y="870"/>
                  </a:lnTo>
                  <a:lnTo>
                    <a:pt x="67" y="872"/>
                  </a:lnTo>
                  <a:lnTo>
                    <a:pt x="70" y="877"/>
                  </a:lnTo>
                  <a:lnTo>
                    <a:pt x="72" y="879"/>
                  </a:lnTo>
                  <a:lnTo>
                    <a:pt x="77" y="880"/>
                  </a:lnTo>
                  <a:lnTo>
                    <a:pt x="84" y="879"/>
                  </a:lnTo>
                  <a:lnTo>
                    <a:pt x="87" y="879"/>
                  </a:lnTo>
                  <a:lnTo>
                    <a:pt x="92" y="877"/>
                  </a:lnTo>
                  <a:lnTo>
                    <a:pt x="97" y="877"/>
                  </a:lnTo>
                  <a:lnTo>
                    <a:pt x="101" y="879"/>
                  </a:lnTo>
                  <a:lnTo>
                    <a:pt x="104" y="882"/>
                  </a:lnTo>
                  <a:lnTo>
                    <a:pt x="109" y="887"/>
                  </a:lnTo>
                  <a:lnTo>
                    <a:pt x="113" y="889"/>
                  </a:lnTo>
                  <a:lnTo>
                    <a:pt x="116" y="889"/>
                  </a:lnTo>
                  <a:lnTo>
                    <a:pt x="120" y="891"/>
                  </a:lnTo>
                  <a:lnTo>
                    <a:pt x="123" y="894"/>
                  </a:lnTo>
                  <a:lnTo>
                    <a:pt x="123" y="899"/>
                  </a:lnTo>
                  <a:lnTo>
                    <a:pt x="128" y="902"/>
                  </a:lnTo>
                  <a:lnTo>
                    <a:pt x="135" y="904"/>
                  </a:lnTo>
                  <a:lnTo>
                    <a:pt x="140" y="908"/>
                  </a:lnTo>
                  <a:lnTo>
                    <a:pt x="142" y="909"/>
                  </a:lnTo>
                  <a:lnTo>
                    <a:pt x="143" y="913"/>
                  </a:lnTo>
                  <a:lnTo>
                    <a:pt x="149" y="911"/>
                  </a:lnTo>
                  <a:lnTo>
                    <a:pt x="152" y="909"/>
                  </a:lnTo>
                  <a:lnTo>
                    <a:pt x="157" y="902"/>
                  </a:lnTo>
                  <a:lnTo>
                    <a:pt x="162" y="896"/>
                  </a:lnTo>
                  <a:lnTo>
                    <a:pt x="166" y="894"/>
                  </a:lnTo>
                  <a:lnTo>
                    <a:pt x="171" y="892"/>
                  </a:lnTo>
                  <a:lnTo>
                    <a:pt x="178" y="892"/>
                  </a:lnTo>
                  <a:lnTo>
                    <a:pt x="183" y="894"/>
                  </a:lnTo>
                  <a:lnTo>
                    <a:pt x="191" y="899"/>
                  </a:lnTo>
                  <a:lnTo>
                    <a:pt x="200" y="904"/>
                  </a:lnTo>
                  <a:lnTo>
                    <a:pt x="205" y="906"/>
                  </a:lnTo>
                  <a:lnTo>
                    <a:pt x="212" y="906"/>
                  </a:lnTo>
                  <a:lnTo>
                    <a:pt x="217" y="908"/>
                  </a:lnTo>
                  <a:lnTo>
                    <a:pt x="220" y="911"/>
                  </a:lnTo>
                  <a:lnTo>
                    <a:pt x="227" y="918"/>
                  </a:lnTo>
                  <a:lnTo>
                    <a:pt x="231" y="921"/>
                  </a:lnTo>
                  <a:lnTo>
                    <a:pt x="234" y="925"/>
                  </a:lnTo>
                  <a:lnTo>
                    <a:pt x="239" y="926"/>
                  </a:lnTo>
                  <a:lnTo>
                    <a:pt x="246" y="926"/>
                  </a:lnTo>
                  <a:lnTo>
                    <a:pt x="254" y="925"/>
                  </a:lnTo>
                  <a:lnTo>
                    <a:pt x="258" y="923"/>
                  </a:lnTo>
                  <a:lnTo>
                    <a:pt x="260" y="920"/>
                  </a:lnTo>
                  <a:lnTo>
                    <a:pt x="272" y="920"/>
                  </a:lnTo>
                  <a:lnTo>
                    <a:pt x="277" y="918"/>
                  </a:lnTo>
                  <a:lnTo>
                    <a:pt x="278" y="916"/>
                  </a:lnTo>
                  <a:lnTo>
                    <a:pt x="280" y="913"/>
                  </a:lnTo>
                  <a:lnTo>
                    <a:pt x="285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9" y="902"/>
                  </a:lnTo>
                  <a:lnTo>
                    <a:pt x="292" y="901"/>
                  </a:lnTo>
                  <a:lnTo>
                    <a:pt x="295" y="899"/>
                  </a:lnTo>
                  <a:lnTo>
                    <a:pt x="301" y="899"/>
                  </a:lnTo>
                  <a:lnTo>
                    <a:pt x="369" y="899"/>
                  </a:lnTo>
                  <a:lnTo>
                    <a:pt x="379" y="894"/>
                  </a:lnTo>
                  <a:lnTo>
                    <a:pt x="387" y="887"/>
                  </a:lnTo>
                  <a:lnTo>
                    <a:pt x="396" y="880"/>
                  </a:lnTo>
                  <a:lnTo>
                    <a:pt x="403" y="879"/>
                  </a:lnTo>
                  <a:lnTo>
                    <a:pt x="410" y="879"/>
                  </a:lnTo>
                  <a:lnTo>
                    <a:pt x="411" y="882"/>
                  </a:lnTo>
                  <a:lnTo>
                    <a:pt x="413" y="884"/>
                  </a:lnTo>
                  <a:lnTo>
                    <a:pt x="418" y="887"/>
                  </a:lnTo>
                  <a:lnTo>
                    <a:pt x="425" y="889"/>
                  </a:lnTo>
                  <a:lnTo>
                    <a:pt x="430" y="892"/>
                  </a:lnTo>
                  <a:lnTo>
                    <a:pt x="430" y="926"/>
                  </a:lnTo>
                  <a:lnTo>
                    <a:pt x="435" y="928"/>
                  </a:lnTo>
                  <a:lnTo>
                    <a:pt x="440" y="926"/>
                  </a:lnTo>
                  <a:lnTo>
                    <a:pt x="444" y="925"/>
                  </a:lnTo>
                  <a:lnTo>
                    <a:pt x="445" y="921"/>
                  </a:lnTo>
                  <a:lnTo>
                    <a:pt x="451" y="916"/>
                  </a:lnTo>
                  <a:lnTo>
                    <a:pt x="452" y="914"/>
                  </a:lnTo>
                  <a:lnTo>
                    <a:pt x="457" y="913"/>
                  </a:lnTo>
                  <a:lnTo>
                    <a:pt x="457" y="908"/>
                  </a:lnTo>
                  <a:lnTo>
                    <a:pt x="457" y="902"/>
                  </a:lnTo>
                  <a:lnTo>
                    <a:pt x="461" y="901"/>
                  </a:lnTo>
                  <a:lnTo>
                    <a:pt x="463" y="899"/>
                  </a:lnTo>
                  <a:lnTo>
                    <a:pt x="471" y="896"/>
                  </a:lnTo>
                  <a:lnTo>
                    <a:pt x="474" y="894"/>
                  </a:lnTo>
                  <a:lnTo>
                    <a:pt x="478" y="892"/>
                  </a:lnTo>
                  <a:lnTo>
                    <a:pt x="480" y="896"/>
                  </a:lnTo>
                  <a:lnTo>
                    <a:pt x="481" y="897"/>
                  </a:lnTo>
                  <a:lnTo>
                    <a:pt x="486" y="901"/>
                  </a:lnTo>
                  <a:lnTo>
                    <a:pt x="493" y="902"/>
                  </a:lnTo>
                  <a:lnTo>
                    <a:pt x="498" y="906"/>
                  </a:lnTo>
                  <a:lnTo>
                    <a:pt x="498" y="911"/>
                  </a:lnTo>
                  <a:lnTo>
                    <a:pt x="502" y="913"/>
                  </a:lnTo>
                  <a:lnTo>
                    <a:pt x="503" y="916"/>
                  </a:lnTo>
                  <a:lnTo>
                    <a:pt x="505" y="920"/>
                  </a:lnTo>
                  <a:lnTo>
                    <a:pt x="502" y="926"/>
                  </a:lnTo>
                  <a:lnTo>
                    <a:pt x="498" y="933"/>
                  </a:lnTo>
                  <a:lnTo>
                    <a:pt x="498" y="943"/>
                  </a:lnTo>
                  <a:lnTo>
                    <a:pt x="498" y="954"/>
                  </a:lnTo>
                  <a:lnTo>
                    <a:pt x="503" y="955"/>
                  </a:lnTo>
                  <a:lnTo>
                    <a:pt x="505" y="960"/>
                  </a:lnTo>
                  <a:lnTo>
                    <a:pt x="505" y="967"/>
                  </a:lnTo>
                  <a:lnTo>
                    <a:pt x="505" y="974"/>
                  </a:lnTo>
                  <a:lnTo>
                    <a:pt x="510" y="976"/>
                  </a:lnTo>
                  <a:lnTo>
                    <a:pt x="514" y="977"/>
                  </a:lnTo>
                  <a:lnTo>
                    <a:pt x="519" y="984"/>
                  </a:lnTo>
                  <a:lnTo>
                    <a:pt x="522" y="993"/>
                  </a:lnTo>
                  <a:lnTo>
                    <a:pt x="526" y="1001"/>
                  </a:lnTo>
                  <a:lnTo>
                    <a:pt x="534" y="1003"/>
                  </a:lnTo>
                  <a:lnTo>
                    <a:pt x="538" y="1005"/>
                  </a:lnTo>
                  <a:lnTo>
                    <a:pt x="539" y="1008"/>
                  </a:lnTo>
                  <a:lnTo>
                    <a:pt x="548" y="1008"/>
                  </a:lnTo>
                  <a:lnTo>
                    <a:pt x="553" y="1005"/>
                  </a:lnTo>
                  <a:lnTo>
                    <a:pt x="558" y="1001"/>
                  </a:lnTo>
                  <a:lnTo>
                    <a:pt x="561" y="996"/>
                  </a:lnTo>
                  <a:lnTo>
                    <a:pt x="565" y="991"/>
                  </a:lnTo>
                  <a:lnTo>
                    <a:pt x="570" y="988"/>
                  </a:lnTo>
                  <a:lnTo>
                    <a:pt x="577" y="986"/>
                  </a:lnTo>
                  <a:lnTo>
                    <a:pt x="587" y="988"/>
                  </a:lnTo>
                  <a:lnTo>
                    <a:pt x="592" y="989"/>
                  </a:lnTo>
                  <a:lnTo>
                    <a:pt x="596" y="993"/>
                  </a:lnTo>
                  <a:lnTo>
                    <a:pt x="601" y="995"/>
                  </a:lnTo>
                  <a:lnTo>
                    <a:pt x="607" y="995"/>
                  </a:lnTo>
                  <a:lnTo>
                    <a:pt x="609" y="1000"/>
                  </a:lnTo>
                  <a:lnTo>
                    <a:pt x="611" y="1001"/>
                  </a:lnTo>
                  <a:lnTo>
                    <a:pt x="614" y="1001"/>
                  </a:lnTo>
                  <a:lnTo>
                    <a:pt x="616" y="1010"/>
                  </a:lnTo>
                  <a:lnTo>
                    <a:pt x="618" y="1013"/>
                  </a:lnTo>
                  <a:lnTo>
                    <a:pt x="621" y="1015"/>
                  </a:lnTo>
                  <a:lnTo>
                    <a:pt x="621" y="1029"/>
                  </a:lnTo>
                  <a:lnTo>
                    <a:pt x="626" y="1030"/>
                  </a:lnTo>
                  <a:lnTo>
                    <a:pt x="631" y="1032"/>
                  </a:lnTo>
                  <a:lnTo>
                    <a:pt x="635" y="1035"/>
                  </a:lnTo>
                  <a:lnTo>
                    <a:pt x="635" y="1042"/>
                  </a:lnTo>
                  <a:lnTo>
                    <a:pt x="642" y="1044"/>
                  </a:lnTo>
                  <a:lnTo>
                    <a:pt x="648" y="1046"/>
                  </a:lnTo>
                  <a:lnTo>
                    <a:pt x="652" y="1051"/>
                  </a:lnTo>
                  <a:lnTo>
                    <a:pt x="655" y="1056"/>
                  </a:lnTo>
                  <a:lnTo>
                    <a:pt x="662" y="1056"/>
                  </a:lnTo>
                  <a:lnTo>
                    <a:pt x="667" y="1058"/>
                  </a:lnTo>
                  <a:lnTo>
                    <a:pt x="676" y="1063"/>
                  </a:lnTo>
                  <a:lnTo>
                    <a:pt x="677" y="1068"/>
                  </a:lnTo>
                  <a:lnTo>
                    <a:pt x="679" y="1070"/>
                  </a:lnTo>
                  <a:lnTo>
                    <a:pt x="682" y="1070"/>
                  </a:lnTo>
                  <a:lnTo>
                    <a:pt x="686" y="1071"/>
                  </a:lnTo>
                  <a:lnTo>
                    <a:pt x="688" y="1075"/>
                  </a:lnTo>
                  <a:lnTo>
                    <a:pt x="689" y="1078"/>
                  </a:lnTo>
                  <a:lnTo>
                    <a:pt x="689" y="1083"/>
                  </a:lnTo>
                  <a:lnTo>
                    <a:pt x="689" y="1090"/>
                  </a:lnTo>
                  <a:lnTo>
                    <a:pt x="688" y="1093"/>
                  </a:lnTo>
                  <a:lnTo>
                    <a:pt x="686" y="1095"/>
                  </a:lnTo>
                  <a:lnTo>
                    <a:pt x="684" y="1095"/>
                  </a:lnTo>
                  <a:lnTo>
                    <a:pt x="682" y="1097"/>
                  </a:lnTo>
                  <a:lnTo>
                    <a:pt x="676" y="1107"/>
                  </a:lnTo>
                  <a:lnTo>
                    <a:pt x="671" y="1117"/>
                  </a:lnTo>
                  <a:lnTo>
                    <a:pt x="665" y="1126"/>
                  </a:lnTo>
                  <a:lnTo>
                    <a:pt x="660" y="1129"/>
                  </a:lnTo>
                  <a:lnTo>
                    <a:pt x="655" y="1131"/>
                  </a:lnTo>
                  <a:lnTo>
                    <a:pt x="655" y="1158"/>
                  </a:lnTo>
                  <a:lnTo>
                    <a:pt x="645" y="1165"/>
                  </a:lnTo>
                  <a:lnTo>
                    <a:pt x="636" y="1174"/>
                  </a:lnTo>
                  <a:lnTo>
                    <a:pt x="631" y="1186"/>
                  </a:lnTo>
                  <a:lnTo>
                    <a:pt x="628" y="1199"/>
                  </a:lnTo>
                  <a:lnTo>
                    <a:pt x="624" y="1201"/>
                  </a:lnTo>
                  <a:lnTo>
                    <a:pt x="623" y="1203"/>
                  </a:lnTo>
                  <a:lnTo>
                    <a:pt x="621" y="1209"/>
                  </a:lnTo>
                  <a:lnTo>
                    <a:pt x="621" y="1226"/>
                  </a:lnTo>
                  <a:lnTo>
                    <a:pt x="628" y="1230"/>
                  </a:lnTo>
                  <a:lnTo>
                    <a:pt x="633" y="1235"/>
                  </a:lnTo>
                  <a:lnTo>
                    <a:pt x="638" y="1240"/>
                  </a:lnTo>
                  <a:lnTo>
                    <a:pt x="642" y="1247"/>
                  </a:lnTo>
                  <a:lnTo>
                    <a:pt x="710" y="1247"/>
                  </a:lnTo>
                  <a:lnTo>
                    <a:pt x="710" y="1233"/>
                  </a:lnTo>
                  <a:lnTo>
                    <a:pt x="713" y="1233"/>
                  </a:lnTo>
                  <a:lnTo>
                    <a:pt x="715" y="1232"/>
                  </a:lnTo>
                  <a:lnTo>
                    <a:pt x="717" y="1226"/>
                  </a:lnTo>
                  <a:lnTo>
                    <a:pt x="718" y="1223"/>
                  </a:lnTo>
                  <a:lnTo>
                    <a:pt x="723" y="1220"/>
                  </a:lnTo>
                  <a:lnTo>
                    <a:pt x="729" y="1218"/>
                  </a:lnTo>
                  <a:lnTo>
                    <a:pt x="732" y="1218"/>
                  </a:lnTo>
                  <a:lnTo>
                    <a:pt x="735" y="1218"/>
                  </a:lnTo>
                  <a:lnTo>
                    <a:pt x="737" y="1216"/>
                  </a:lnTo>
                  <a:lnTo>
                    <a:pt x="737" y="1213"/>
                  </a:lnTo>
                  <a:lnTo>
                    <a:pt x="737" y="1204"/>
                  </a:lnTo>
                  <a:lnTo>
                    <a:pt x="735" y="1197"/>
                  </a:lnTo>
                  <a:lnTo>
                    <a:pt x="732" y="1192"/>
                  </a:lnTo>
                  <a:lnTo>
                    <a:pt x="730" y="1186"/>
                  </a:lnTo>
                  <a:lnTo>
                    <a:pt x="727" y="1184"/>
                  </a:lnTo>
                  <a:lnTo>
                    <a:pt x="725" y="1180"/>
                  </a:lnTo>
                  <a:lnTo>
                    <a:pt x="723" y="1172"/>
                  </a:lnTo>
                  <a:lnTo>
                    <a:pt x="710" y="1172"/>
                  </a:lnTo>
                  <a:lnTo>
                    <a:pt x="703" y="1162"/>
                  </a:lnTo>
                  <a:lnTo>
                    <a:pt x="698" y="1150"/>
                  </a:lnTo>
                  <a:lnTo>
                    <a:pt x="696" y="1134"/>
                  </a:lnTo>
                  <a:lnTo>
                    <a:pt x="694" y="1128"/>
                  </a:lnTo>
                  <a:lnTo>
                    <a:pt x="696" y="1117"/>
                  </a:lnTo>
                  <a:lnTo>
                    <a:pt x="708" y="1112"/>
                  </a:lnTo>
                  <a:lnTo>
                    <a:pt x="718" y="1105"/>
                  </a:lnTo>
                  <a:lnTo>
                    <a:pt x="730" y="1100"/>
                  </a:lnTo>
                  <a:lnTo>
                    <a:pt x="737" y="1099"/>
                  </a:lnTo>
                  <a:lnTo>
                    <a:pt x="744" y="1097"/>
                  </a:lnTo>
                  <a:lnTo>
                    <a:pt x="746" y="1093"/>
                  </a:lnTo>
                  <a:lnTo>
                    <a:pt x="749" y="1092"/>
                  </a:lnTo>
                  <a:lnTo>
                    <a:pt x="758" y="1090"/>
                  </a:lnTo>
                  <a:lnTo>
                    <a:pt x="761" y="1083"/>
                  </a:lnTo>
                  <a:lnTo>
                    <a:pt x="766" y="1078"/>
                  </a:lnTo>
                  <a:lnTo>
                    <a:pt x="775" y="1076"/>
                  </a:lnTo>
                  <a:lnTo>
                    <a:pt x="785" y="1076"/>
                  </a:lnTo>
                  <a:lnTo>
                    <a:pt x="785" y="1071"/>
                  </a:lnTo>
                  <a:lnTo>
                    <a:pt x="783" y="1068"/>
                  </a:lnTo>
                  <a:lnTo>
                    <a:pt x="782" y="1064"/>
                  </a:lnTo>
                  <a:lnTo>
                    <a:pt x="778" y="1063"/>
                  </a:lnTo>
                  <a:lnTo>
                    <a:pt x="773" y="1063"/>
                  </a:lnTo>
                  <a:lnTo>
                    <a:pt x="770" y="1061"/>
                  </a:lnTo>
                  <a:lnTo>
                    <a:pt x="766" y="1059"/>
                  </a:lnTo>
                  <a:lnTo>
                    <a:pt x="764" y="1056"/>
                  </a:lnTo>
                  <a:lnTo>
                    <a:pt x="766" y="1046"/>
                  </a:lnTo>
                  <a:lnTo>
                    <a:pt x="770" y="1035"/>
                  </a:lnTo>
                  <a:lnTo>
                    <a:pt x="775" y="1029"/>
                  </a:lnTo>
                  <a:lnTo>
                    <a:pt x="782" y="1022"/>
                  </a:lnTo>
                  <a:lnTo>
                    <a:pt x="795" y="1010"/>
                  </a:lnTo>
                  <a:lnTo>
                    <a:pt x="800" y="1003"/>
                  </a:lnTo>
                  <a:lnTo>
                    <a:pt x="805" y="995"/>
                  </a:lnTo>
                  <a:lnTo>
                    <a:pt x="805" y="960"/>
                  </a:lnTo>
                  <a:lnTo>
                    <a:pt x="804" y="954"/>
                  </a:lnTo>
                  <a:lnTo>
                    <a:pt x="802" y="947"/>
                  </a:lnTo>
                  <a:lnTo>
                    <a:pt x="797" y="943"/>
                  </a:lnTo>
                  <a:lnTo>
                    <a:pt x="792" y="940"/>
                  </a:lnTo>
                  <a:lnTo>
                    <a:pt x="792" y="933"/>
                  </a:lnTo>
                  <a:lnTo>
                    <a:pt x="792" y="926"/>
                  </a:lnTo>
                  <a:lnTo>
                    <a:pt x="790" y="923"/>
                  </a:lnTo>
                  <a:lnTo>
                    <a:pt x="788" y="921"/>
                  </a:lnTo>
                  <a:lnTo>
                    <a:pt x="787" y="921"/>
                  </a:lnTo>
                  <a:lnTo>
                    <a:pt x="785" y="920"/>
                  </a:lnTo>
                  <a:lnTo>
                    <a:pt x="785" y="913"/>
                  </a:lnTo>
                  <a:lnTo>
                    <a:pt x="785" y="908"/>
                  </a:lnTo>
                  <a:lnTo>
                    <a:pt x="785" y="906"/>
                  </a:lnTo>
                  <a:lnTo>
                    <a:pt x="782" y="906"/>
                  </a:lnTo>
                  <a:lnTo>
                    <a:pt x="778" y="906"/>
                  </a:lnTo>
                  <a:lnTo>
                    <a:pt x="778" y="901"/>
                  </a:lnTo>
                  <a:lnTo>
                    <a:pt x="778" y="896"/>
                  </a:lnTo>
                  <a:lnTo>
                    <a:pt x="778" y="891"/>
                  </a:lnTo>
                  <a:lnTo>
                    <a:pt x="778" y="885"/>
                  </a:lnTo>
                  <a:lnTo>
                    <a:pt x="775" y="885"/>
                  </a:lnTo>
                  <a:lnTo>
                    <a:pt x="771" y="885"/>
                  </a:lnTo>
                  <a:lnTo>
                    <a:pt x="770" y="884"/>
                  </a:lnTo>
                  <a:lnTo>
                    <a:pt x="770" y="880"/>
                  </a:lnTo>
                  <a:lnTo>
                    <a:pt x="768" y="879"/>
                  </a:lnTo>
                  <a:lnTo>
                    <a:pt x="764" y="879"/>
                  </a:lnTo>
                  <a:lnTo>
                    <a:pt x="764" y="851"/>
                  </a:lnTo>
                  <a:lnTo>
                    <a:pt x="758" y="838"/>
                  </a:lnTo>
                  <a:lnTo>
                    <a:pt x="751" y="824"/>
                  </a:lnTo>
                  <a:lnTo>
                    <a:pt x="751" y="814"/>
                  </a:lnTo>
                  <a:lnTo>
                    <a:pt x="749" y="805"/>
                  </a:lnTo>
                  <a:lnTo>
                    <a:pt x="746" y="800"/>
                  </a:lnTo>
                  <a:lnTo>
                    <a:pt x="737" y="797"/>
                  </a:lnTo>
                  <a:lnTo>
                    <a:pt x="742" y="790"/>
                  </a:lnTo>
                  <a:lnTo>
                    <a:pt x="749" y="785"/>
                  </a:lnTo>
                  <a:lnTo>
                    <a:pt x="758" y="780"/>
                  </a:lnTo>
                  <a:lnTo>
                    <a:pt x="766" y="776"/>
                  </a:lnTo>
                  <a:lnTo>
                    <a:pt x="778" y="773"/>
                  </a:lnTo>
                  <a:lnTo>
                    <a:pt x="785" y="769"/>
                  </a:lnTo>
                  <a:lnTo>
                    <a:pt x="788" y="764"/>
                  </a:lnTo>
                  <a:lnTo>
                    <a:pt x="790" y="759"/>
                  </a:lnTo>
                  <a:lnTo>
                    <a:pt x="790" y="756"/>
                  </a:lnTo>
                  <a:lnTo>
                    <a:pt x="794" y="749"/>
                  </a:lnTo>
                  <a:lnTo>
                    <a:pt x="799" y="744"/>
                  </a:lnTo>
                  <a:lnTo>
                    <a:pt x="807" y="737"/>
                  </a:lnTo>
                  <a:lnTo>
                    <a:pt x="812" y="737"/>
                  </a:lnTo>
                  <a:lnTo>
                    <a:pt x="812" y="735"/>
                  </a:lnTo>
                  <a:lnTo>
                    <a:pt x="819" y="735"/>
                  </a:lnTo>
                  <a:lnTo>
                    <a:pt x="823" y="740"/>
                  </a:lnTo>
                  <a:lnTo>
                    <a:pt x="828" y="744"/>
                  </a:lnTo>
                  <a:lnTo>
                    <a:pt x="840" y="749"/>
                  </a:lnTo>
                  <a:lnTo>
                    <a:pt x="845" y="749"/>
                  </a:lnTo>
                  <a:lnTo>
                    <a:pt x="850" y="749"/>
                  </a:lnTo>
                  <a:lnTo>
                    <a:pt x="855" y="749"/>
                  </a:lnTo>
                  <a:lnTo>
                    <a:pt x="860" y="749"/>
                  </a:lnTo>
                  <a:lnTo>
                    <a:pt x="860" y="756"/>
                  </a:lnTo>
                  <a:lnTo>
                    <a:pt x="867" y="756"/>
                  </a:lnTo>
                  <a:lnTo>
                    <a:pt x="874" y="756"/>
                  </a:lnTo>
                  <a:lnTo>
                    <a:pt x="889" y="756"/>
                  </a:lnTo>
                  <a:lnTo>
                    <a:pt x="903" y="756"/>
                  </a:lnTo>
                  <a:lnTo>
                    <a:pt x="918" y="754"/>
                  </a:lnTo>
                  <a:lnTo>
                    <a:pt x="932" y="751"/>
                  </a:lnTo>
                  <a:lnTo>
                    <a:pt x="944" y="746"/>
                  </a:lnTo>
                  <a:lnTo>
                    <a:pt x="956" y="739"/>
                  </a:lnTo>
                  <a:lnTo>
                    <a:pt x="964" y="730"/>
                  </a:lnTo>
                  <a:lnTo>
                    <a:pt x="969" y="722"/>
                  </a:lnTo>
                  <a:lnTo>
                    <a:pt x="961" y="716"/>
                  </a:lnTo>
                  <a:lnTo>
                    <a:pt x="954" y="710"/>
                  </a:lnTo>
                  <a:lnTo>
                    <a:pt x="950" y="706"/>
                  </a:lnTo>
                  <a:lnTo>
                    <a:pt x="949" y="701"/>
                  </a:lnTo>
                  <a:lnTo>
                    <a:pt x="949" y="694"/>
                  </a:lnTo>
                  <a:lnTo>
                    <a:pt x="949" y="687"/>
                  </a:lnTo>
                  <a:lnTo>
                    <a:pt x="950" y="682"/>
                  </a:lnTo>
                  <a:lnTo>
                    <a:pt x="952" y="679"/>
                  </a:lnTo>
                  <a:lnTo>
                    <a:pt x="959" y="674"/>
                  </a:lnTo>
                  <a:lnTo>
                    <a:pt x="966" y="669"/>
                  </a:lnTo>
                  <a:lnTo>
                    <a:pt x="967" y="665"/>
                  </a:lnTo>
                  <a:lnTo>
                    <a:pt x="969" y="660"/>
                  </a:lnTo>
                  <a:lnTo>
                    <a:pt x="985" y="652"/>
                  </a:lnTo>
                  <a:lnTo>
                    <a:pt x="1000" y="645"/>
                  </a:lnTo>
                  <a:lnTo>
                    <a:pt x="1008" y="640"/>
                  </a:lnTo>
                  <a:lnTo>
                    <a:pt x="1013" y="633"/>
                  </a:lnTo>
                  <a:lnTo>
                    <a:pt x="1019" y="628"/>
                  </a:lnTo>
                  <a:lnTo>
                    <a:pt x="1024" y="619"/>
                  </a:lnTo>
                  <a:lnTo>
                    <a:pt x="1031" y="619"/>
                  </a:lnTo>
                  <a:lnTo>
                    <a:pt x="1037" y="616"/>
                  </a:lnTo>
                  <a:lnTo>
                    <a:pt x="1041" y="611"/>
                  </a:lnTo>
                  <a:lnTo>
                    <a:pt x="1044" y="606"/>
                  </a:lnTo>
                  <a:lnTo>
                    <a:pt x="1044" y="602"/>
                  </a:lnTo>
                  <a:lnTo>
                    <a:pt x="1048" y="600"/>
                  </a:lnTo>
                  <a:lnTo>
                    <a:pt x="1049" y="602"/>
                  </a:lnTo>
                  <a:lnTo>
                    <a:pt x="1051" y="606"/>
                  </a:lnTo>
                  <a:lnTo>
                    <a:pt x="1071" y="606"/>
                  </a:lnTo>
                  <a:lnTo>
                    <a:pt x="1071" y="599"/>
                  </a:lnTo>
                  <a:lnTo>
                    <a:pt x="1075" y="594"/>
                  </a:lnTo>
                  <a:lnTo>
                    <a:pt x="1077" y="588"/>
                  </a:lnTo>
                  <a:lnTo>
                    <a:pt x="1078" y="575"/>
                  </a:lnTo>
                  <a:lnTo>
                    <a:pt x="1078" y="544"/>
                  </a:lnTo>
                  <a:lnTo>
                    <a:pt x="1077" y="541"/>
                  </a:lnTo>
                  <a:lnTo>
                    <a:pt x="1075" y="539"/>
                  </a:lnTo>
                  <a:lnTo>
                    <a:pt x="1075" y="537"/>
                  </a:lnTo>
                  <a:lnTo>
                    <a:pt x="1077" y="531"/>
                  </a:lnTo>
                  <a:lnTo>
                    <a:pt x="1075" y="525"/>
                  </a:lnTo>
                  <a:lnTo>
                    <a:pt x="1071" y="520"/>
                  </a:lnTo>
                  <a:lnTo>
                    <a:pt x="1068" y="519"/>
                  </a:lnTo>
                  <a:lnTo>
                    <a:pt x="1060" y="513"/>
                  </a:lnTo>
                  <a:lnTo>
                    <a:pt x="1054" y="510"/>
                  </a:lnTo>
                  <a:lnTo>
                    <a:pt x="1053" y="507"/>
                  </a:lnTo>
                  <a:lnTo>
                    <a:pt x="1048" y="500"/>
                  </a:lnTo>
                  <a:lnTo>
                    <a:pt x="1044" y="498"/>
                  </a:lnTo>
                  <a:lnTo>
                    <a:pt x="1039" y="498"/>
                  </a:lnTo>
                  <a:lnTo>
                    <a:pt x="1036" y="496"/>
                  </a:lnTo>
                  <a:lnTo>
                    <a:pt x="1029" y="493"/>
                  </a:lnTo>
                  <a:lnTo>
                    <a:pt x="1020" y="491"/>
                  </a:lnTo>
                  <a:lnTo>
                    <a:pt x="1017" y="491"/>
                  </a:lnTo>
                  <a:lnTo>
                    <a:pt x="1012" y="493"/>
                  </a:lnTo>
                  <a:lnTo>
                    <a:pt x="1007" y="495"/>
                  </a:lnTo>
                  <a:lnTo>
                    <a:pt x="1002" y="493"/>
                  </a:lnTo>
                  <a:lnTo>
                    <a:pt x="1000" y="490"/>
                  </a:lnTo>
                  <a:lnTo>
                    <a:pt x="995" y="481"/>
                  </a:lnTo>
                  <a:lnTo>
                    <a:pt x="988" y="473"/>
                  </a:lnTo>
                  <a:lnTo>
                    <a:pt x="988" y="469"/>
                  </a:lnTo>
                  <a:lnTo>
                    <a:pt x="988" y="466"/>
                  </a:lnTo>
                  <a:lnTo>
                    <a:pt x="988" y="464"/>
                  </a:lnTo>
                  <a:lnTo>
                    <a:pt x="986" y="464"/>
                  </a:lnTo>
                  <a:lnTo>
                    <a:pt x="986" y="461"/>
                  </a:lnTo>
                  <a:lnTo>
                    <a:pt x="986" y="455"/>
                  </a:lnTo>
                  <a:lnTo>
                    <a:pt x="986" y="454"/>
                  </a:lnTo>
                  <a:lnTo>
                    <a:pt x="988" y="447"/>
                  </a:lnTo>
                  <a:lnTo>
                    <a:pt x="990" y="442"/>
                  </a:lnTo>
                  <a:lnTo>
                    <a:pt x="996" y="445"/>
                  </a:lnTo>
                  <a:lnTo>
                    <a:pt x="1005" y="449"/>
                  </a:lnTo>
                  <a:lnTo>
                    <a:pt x="1015" y="449"/>
                  </a:lnTo>
                  <a:lnTo>
                    <a:pt x="1027" y="449"/>
                  </a:lnTo>
                  <a:lnTo>
                    <a:pt x="1049" y="449"/>
                  </a:lnTo>
                  <a:lnTo>
                    <a:pt x="1071" y="449"/>
                  </a:lnTo>
                  <a:lnTo>
                    <a:pt x="1077" y="449"/>
                  </a:lnTo>
                  <a:lnTo>
                    <a:pt x="1080" y="445"/>
                  </a:lnTo>
                  <a:lnTo>
                    <a:pt x="1082" y="442"/>
                  </a:lnTo>
                  <a:lnTo>
                    <a:pt x="1083" y="437"/>
                  </a:lnTo>
                  <a:lnTo>
                    <a:pt x="1085" y="427"/>
                  </a:lnTo>
                  <a:lnTo>
                    <a:pt x="1089" y="423"/>
                  </a:lnTo>
                  <a:lnTo>
                    <a:pt x="1092" y="421"/>
                  </a:lnTo>
                  <a:lnTo>
                    <a:pt x="1090" y="409"/>
                  </a:lnTo>
                  <a:lnTo>
                    <a:pt x="1092" y="398"/>
                  </a:lnTo>
                  <a:lnTo>
                    <a:pt x="1095" y="389"/>
                  </a:lnTo>
                  <a:lnTo>
                    <a:pt x="1097" y="380"/>
                  </a:lnTo>
                  <a:lnTo>
                    <a:pt x="1104" y="362"/>
                  </a:lnTo>
                  <a:lnTo>
                    <a:pt x="1106" y="351"/>
                  </a:lnTo>
                  <a:lnTo>
                    <a:pt x="1106" y="340"/>
                  </a:lnTo>
                  <a:lnTo>
                    <a:pt x="1111" y="338"/>
                  </a:lnTo>
                  <a:lnTo>
                    <a:pt x="1114" y="336"/>
                  </a:lnTo>
                  <a:lnTo>
                    <a:pt x="1119" y="329"/>
                  </a:lnTo>
                  <a:lnTo>
                    <a:pt x="1123" y="321"/>
                  </a:lnTo>
                  <a:lnTo>
                    <a:pt x="1126" y="312"/>
                  </a:lnTo>
                  <a:lnTo>
                    <a:pt x="1131" y="312"/>
                  </a:lnTo>
                  <a:lnTo>
                    <a:pt x="1135" y="311"/>
                  </a:lnTo>
                  <a:lnTo>
                    <a:pt x="1136" y="307"/>
                  </a:lnTo>
                  <a:lnTo>
                    <a:pt x="1138" y="304"/>
                  </a:lnTo>
                  <a:lnTo>
                    <a:pt x="1140" y="295"/>
                  </a:lnTo>
                  <a:lnTo>
                    <a:pt x="1143" y="294"/>
                  </a:lnTo>
                  <a:lnTo>
                    <a:pt x="1146" y="292"/>
                  </a:lnTo>
                  <a:lnTo>
                    <a:pt x="1146" y="176"/>
                  </a:lnTo>
                  <a:lnTo>
                    <a:pt x="1145" y="172"/>
                  </a:lnTo>
                  <a:lnTo>
                    <a:pt x="1143" y="169"/>
                  </a:lnTo>
                  <a:lnTo>
                    <a:pt x="1140" y="167"/>
                  </a:lnTo>
                  <a:lnTo>
                    <a:pt x="1140" y="162"/>
                  </a:lnTo>
                  <a:close/>
                  <a:moveTo>
                    <a:pt x="722" y="814"/>
                  </a:moveTo>
                  <a:lnTo>
                    <a:pt x="723" y="821"/>
                  </a:lnTo>
                  <a:lnTo>
                    <a:pt x="725" y="827"/>
                  </a:lnTo>
                  <a:lnTo>
                    <a:pt x="729" y="833"/>
                  </a:lnTo>
                  <a:lnTo>
                    <a:pt x="730" y="839"/>
                  </a:lnTo>
                  <a:lnTo>
                    <a:pt x="729" y="833"/>
                  </a:lnTo>
                  <a:lnTo>
                    <a:pt x="725" y="827"/>
                  </a:lnTo>
                  <a:lnTo>
                    <a:pt x="723" y="821"/>
                  </a:lnTo>
                  <a:lnTo>
                    <a:pt x="722" y="814"/>
                  </a:lnTo>
                  <a:close/>
                  <a:moveTo>
                    <a:pt x="785" y="421"/>
                  </a:moveTo>
                  <a:lnTo>
                    <a:pt x="778" y="421"/>
                  </a:lnTo>
                  <a:lnTo>
                    <a:pt x="773" y="423"/>
                  </a:lnTo>
                  <a:lnTo>
                    <a:pt x="768" y="427"/>
                  </a:lnTo>
                  <a:lnTo>
                    <a:pt x="764" y="428"/>
                  </a:lnTo>
                  <a:lnTo>
                    <a:pt x="756" y="428"/>
                  </a:lnTo>
                  <a:lnTo>
                    <a:pt x="747" y="428"/>
                  </a:lnTo>
                  <a:lnTo>
                    <a:pt x="741" y="430"/>
                  </a:lnTo>
                  <a:lnTo>
                    <a:pt x="739" y="432"/>
                  </a:lnTo>
                  <a:lnTo>
                    <a:pt x="737" y="435"/>
                  </a:lnTo>
                  <a:lnTo>
                    <a:pt x="730" y="437"/>
                  </a:lnTo>
                  <a:lnTo>
                    <a:pt x="725" y="440"/>
                  </a:lnTo>
                  <a:lnTo>
                    <a:pt x="718" y="442"/>
                  </a:lnTo>
                  <a:lnTo>
                    <a:pt x="710" y="442"/>
                  </a:lnTo>
                  <a:lnTo>
                    <a:pt x="706" y="440"/>
                  </a:lnTo>
                  <a:lnTo>
                    <a:pt x="703" y="438"/>
                  </a:lnTo>
                  <a:lnTo>
                    <a:pt x="694" y="435"/>
                  </a:lnTo>
                  <a:lnTo>
                    <a:pt x="693" y="433"/>
                  </a:lnTo>
                  <a:lnTo>
                    <a:pt x="689" y="432"/>
                  </a:lnTo>
                  <a:lnTo>
                    <a:pt x="689" y="427"/>
                  </a:lnTo>
                  <a:lnTo>
                    <a:pt x="689" y="421"/>
                  </a:lnTo>
                  <a:lnTo>
                    <a:pt x="710" y="421"/>
                  </a:lnTo>
                  <a:lnTo>
                    <a:pt x="727" y="418"/>
                  </a:lnTo>
                  <a:lnTo>
                    <a:pt x="746" y="416"/>
                  </a:lnTo>
                  <a:lnTo>
                    <a:pt x="763" y="413"/>
                  </a:lnTo>
                  <a:lnTo>
                    <a:pt x="771" y="411"/>
                  </a:lnTo>
                  <a:lnTo>
                    <a:pt x="778" y="408"/>
                  </a:lnTo>
                  <a:lnTo>
                    <a:pt x="778" y="401"/>
                  </a:lnTo>
                  <a:lnTo>
                    <a:pt x="783" y="403"/>
                  </a:lnTo>
                  <a:lnTo>
                    <a:pt x="787" y="406"/>
                  </a:lnTo>
                  <a:lnTo>
                    <a:pt x="792" y="415"/>
                  </a:lnTo>
                  <a:lnTo>
                    <a:pt x="787" y="416"/>
                  </a:lnTo>
                  <a:lnTo>
                    <a:pt x="785" y="418"/>
                  </a:lnTo>
                  <a:lnTo>
                    <a:pt x="785" y="421"/>
                  </a:lnTo>
                  <a:close/>
                  <a:moveTo>
                    <a:pt x="77" y="809"/>
                  </a:moveTo>
                  <a:lnTo>
                    <a:pt x="79" y="810"/>
                  </a:lnTo>
                  <a:lnTo>
                    <a:pt x="82" y="816"/>
                  </a:lnTo>
                  <a:lnTo>
                    <a:pt x="87" y="819"/>
                  </a:lnTo>
                  <a:lnTo>
                    <a:pt x="92" y="822"/>
                  </a:lnTo>
                  <a:lnTo>
                    <a:pt x="97" y="824"/>
                  </a:lnTo>
                  <a:lnTo>
                    <a:pt x="109" y="826"/>
                  </a:lnTo>
                  <a:lnTo>
                    <a:pt x="121" y="826"/>
                  </a:lnTo>
                  <a:lnTo>
                    <a:pt x="123" y="826"/>
                  </a:lnTo>
                  <a:lnTo>
                    <a:pt x="126" y="826"/>
                  </a:lnTo>
                  <a:lnTo>
                    <a:pt x="130" y="826"/>
                  </a:lnTo>
                  <a:lnTo>
                    <a:pt x="137" y="821"/>
                  </a:lnTo>
                  <a:lnTo>
                    <a:pt x="142" y="817"/>
                  </a:lnTo>
                  <a:lnTo>
                    <a:pt x="147" y="817"/>
                  </a:lnTo>
                  <a:lnTo>
                    <a:pt x="150" y="819"/>
                  </a:lnTo>
                  <a:lnTo>
                    <a:pt x="154" y="819"/>
                  </a:lnTo>
                  <a:lnTo>
                    <a:pt x="155" y="819"/>
                  </a:lnTo>
                  <a:lnTo>
                    <a:pt x="152" y="816"/>
                  </a:lnTo>
                  <a:lnTo>
                    <a:pt x="150" y="814"/>
                  </a:lnTo>
                  <a:lnTo>
                    <a:pt x="149" y="812"/>
                  </a:lnTo>
                  <a:lnTo>
                    <a:pt x="147" y="810"/>
                  </a:lnTo>
                  <a:lnTo>
                    <a:pt x="143" y="807"/>
                  </a:lnTo>
                  <a:lnTo>
                    <a:pt x="138" y="804"/>
                  </a:lnTo>
                  <a:lnTo>
                    <a:pt x="131" y="797"/>
                  </a:lnTo>
                  <a:lnTo>
                    <a:pt x="126" y="793"/>
                  </a:lnTo>
                  <a:lnTo>
                    <a:pt x="121" y="792"/>
                  </a:lnTo>
                  <a:lnTo>
                    <a:pt x="116" y="790"/>
                  </a:lnTo>
                  <a:lnTo>
                    <a:pt x="109" y="792"/>
                  </a:lnTo>
                  <a:lnTo>
                    <a:pt x="108" y="792"/>
                  </a:lnTo>
                  <a:lnTo>
                    <a:pt x="102" y="790"/>
                  </a:lnTo>
                  <a:lnTo>
                    <a:pt x="96" y="787"/>
                  </a:lnTo>
                  <a:lnTo>
                    <a:pt x="89" y="785"/>
                  </a:lnTo>
                  <a:lnTo>
                    <a:pt x="85" y="785"/>
                  </a:lnTo>
                  <a:lnTo>
                    <a:pt x="80" y="787"/>
                  </a:lnTo>
                  <a:lnTo>
                    <a:pt x="79" y="790"/>
                  </a:lnTo>
                  <a:lnTo>
                    <a:pt x="77" y="793"/>
                  </a:lnTo>
                  <a:lnTo>
                    <a:pt x="75" y="802"/>
                  </a:lnTo>
                  <a:lnTo>
                    <a:pt x="75" y="805"/>
                  </a:lnTo>
                  <a:lnTo>
                    <a:pt x="77" y="809"/>
                  </a:lnTo>
                  <a:close/>
                  <a:moveTo>
                    <a:pt x="118" y="766"/>
                  </a:moveTo>
                  <a:lnTo>
                    <a:pt x="123" y="775"/>
                  </a:lnTo>
                  <a:lnTo>
                    <a:pt x="128" y="776"/>
                  </a:lnTo>
                  <a:lnTo>
                    <a:pt x="131" y="780"/>
                  </a:lnTo>
                  <a:lnTo>
                    <a:pt x="138" y="780"/>
                  </a:lnTo>
                  <a:lnTo>
                    <a:pt x="138" y="783"/>
                  </a:lnTo>
                  <a:lnTo>
                    <a:pt x="138" y="787"/>
                  </a:lnTo>
                  <a:lnTo>
                    <a:pt x="145" y="787"/>
                  </a:lnTo>
                  <a:lnTo>
                    <a:pt x="147" y="790"/>
                  </a:lnTo>
                  <a:lnTo>
                    <a:pt x="150" y="793"/>
                  </a:lnTo>
                  <a:lnTo>
                    <a:pt x="155" y="800"/>
                  </a:lnTo>
                  <a:lnTo>
                    <a:pt x="162" y="805"/>
                  </a:lnTo>
                  <a:lnTo>
                    <a:pt x="166" y="809"/>
                  </a:lnTo>
                  <a:lnTo>
                    <a:pt x="166" y="814"/>
                  </a:lnTo>
                  <a:lnTo>
                    <a:pt x="167" y="816"/>
                  </a:lnTo>
                  <a:lnTo>
                    <a:pt x="169" y="817"/>
                  </a:lnTo>
                  <a:lnTo>
                    <a:pt x="176" y="822"/>
                  </a:lnTo>
                  <a:lnTo>
                    <a:pt x="183" y="822"/>
                  </a:lnTo>
                  <a:lnTo>
                    <a:pt x="186" y="819"/>
                  </a:lnTo>
                  <a:lnTo>
                    <a:pt x="190" y="814"/>
                  </a:lnTo>
                  <a:lnTo>
                    <a:pt x="191" y="812"/>
                  </a:lnTo>
                  <a:lnTo>
                    <a:pt x="200" y="807"/>
                  </a:lnTo>
                  <a:lnTo>
                    <a:pt x="205" y="802"/>
                  </a:lnTo>
                  <a:lnTo>
                    <a:pt x="208" y="795"/>
                  </a:lnTo>
                  <a:lnTo>
                    <a:pt x="210" y="788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8" y="780"/>
                  </a:lnTo>
                  <a:lnTo>
                    <a:pt x="207" y="780"/>
                  </a:lnTo>
                  <a:lnTo>
                    <a:pt x="198" y="775"/>
                  </a:lnTo>
                  <a:lnTo>
                    <a:pt x="191" y="768"/>
                  </a:lnTo>
                  <a:lnTo>
                    <a:pt x="184" y="761"/>
                  </a:lnTo>
                  <a:lnTo>
                    <a:pt x="179" y="752"/>
                  </a:lnTo>
                  <a:lnTo>
                    <a:pt x="169" y="751"/>
                  </a:lnTo>
                  <a:lnTo>
                    <a:pt x="159" y="749"/>
                  </a:lnTo>
                  <a:lnTo>
                    <a:pt x="150" y="744"/>
                  </a:lnTo>
                  <a:lnTo>
                    <a:pt x="143" y="740"/>
                  </a:lnTo>
                  <a:lnTo>
                    <a:pt x="137" y="735"/>
                  </a:lnTo>
                  <a:lnTo>
                    <a:pt x="128" y="732"/>
                  </a:lnTo>
                  <a:lnTo>
                    <a:pt x="118" y="730"/>
                  </a:lnTo>
                  <a:lnTo>
                    <a:pt x="104" y="732"/>
                  </a:lnTo>
                  <a:lnTo>
                    <a:pt x="101" y="732"/>
                  </a:lnTo>
                  <a:lnTo>
                    <a:pt x="99" y="735"/>
                  </a:lnTo>
                  <a:lnTo>
                    <a:pt x="96" y="737"/>
                  </a:lnTo>
                  <a:lnTo>
                    <a:pt x="91" y="739"/>
                  </a:lnTo>
                  <a:lnTo>
                    <a:pt x="91" y="744"/>
                  </a:lnTo>
                  <a:lnTo>
                    <a:pt x="87" y="746"/>
                  </a:lnTo>
                  <a:lnTo>
                    <a:pt x="84" y="746"/>
                  </a:lnTo>
                  <a:lnTo>
                    <a:pt x="84" y="759"/>
                  </a:lnTo>
                  <a:lnTo>
                    <a:pt x="85" y="763"/>
                  </a:lnTo>
                  <a:lnTo>
                    <a:pt x="87" y="766"/>
                  </a:lnTo>
                  <a:lnTo>
                    <a:pt x="92" y="766"/>
                  </a:lnTo>
                  <a:lnTo>
                    <a:pt x="97" y="766"/>
                  </a:lnTo>
                  <a:lnTo>
                    <a:pt x="109" y="764"/>
                  </a:lnTo>
                  <a:lnTo>
                    <a:pt x="114" y="764"/>
                  </a:lnTo>
                  <a:lnTo>
                    <a:pt x="118" y="76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5" name="Freeform 23">
              <a:extLst>
                <a:ext uri="{FF2B5EF4-FFF2-40B4-BE49-F238E27FC236}">
                  <a16:creationId xmlns:a16="http://schemas.microsoft.com/office/drawing/2014/main" id="{467325E6-5046-451C-AE48-2EDD935AE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441" y="5242260"/>
              <a:ext cx="322263" cy="285750"/>
            </a:xfrm>
            <a:custGeom>
              <a:avLst/>
              <a:gdLst>
                <a:gd name="T0" fmla="*/ 887 w 896"/>
                <a:gd name="T1" fmla="*/ 277 h 793"/>
                <a:gd name="T2" fmla="*/ 851 w 896"/>
                <a:gd name="T3" fmla="*/ 212 h 793"/>
                <a:gd name="T4" fmla="*/ 815 w 896"/>
                <a:gd name="T5" fmla="*/ 135 h 793"/>
                <a:gd name="T6" fmla="*/ 774 w 896"/>
                <a:gd name="T7" fmla="*/ 118 h 793"/>
                <a:gd name="T8" fmla="*/ 742 w 896"/>
                <a:gd name="T9" fmla="*/ 111 h 793"/>
                <a:gd name="T10" fmla="*/ 711 w 896"/>
                <a:gd name="T11" fmla="*/ 103 h 793"/>
                <a:gd name="T12" fmla="*/ 677 w 896"/>
                <a:gd name="T13" fmla="*/ 79 h 793"/>
                <a:gd name="T14" fmla="*/ 656 w 896"/>
                <a:gd name="T15" fmla="*/ 55 h 793"/>
                <a:gd name="T16" fmla="*/ 643 w 896"/>
                <a:gd name="T17" fmla="*/ 14 h 793"/>
                <a:gd name="T18" fmla="*/ 595 w 896"/>
                <a:gd name="T19" fmla="*/ 0 h 793"/>
                <a:gd name="T20" fmla="*/ 527 w 896"/>
                <a:gd name="T21" fmla="*/ 26 h 793"/>
                <a:gd name="T22" fmla="*/ 487 w 896"/>
                <a:gd name="T23" fmla="*/ 40 h 793"/>
                <a:gd name="T24" fmla="*/ 436 w 896"/>
                <a:gd name="T25" fmla="*/ 40 h 793"/>
                <a:gd name="T26" fmla="*/ 406 w 896"/>
                <a:gd name="T27" fmla="*/ 59 h 793"/>
                <a:gd name="T28" fmla="*/ 377 w 896"/>
                <a:gd name="T29" fmla="*/ 82 h 793"/>
                <a:gd name="T30" fmla="*/ 298 w 896"/>
                <a:gd name="T31" fmla="*/ 103 h 793"/>
                <a:gd name="T32" fmla="*/ 267 w 896"/>
                <a:gd name="T33" fmla="*/ 141 h 793"/>
                <a:gd name="T34" fmla="*/ 233 w 896"/>
                <a:gd name="T35" fmla="*/ 141 h 793"/>
                <a:gd name="T36" fmla="*/ 231 w 896"/>
                <a:gd name="T37" fmla="*/ 134 h 793"/>
                <a:gd name="T38" fmla="*/ 221 w 896"/>
                <a:gd name="T39" fmla="*/ 130 h 793"/>
                <a:gd name="T40" fmla="*/ 184 w 896"/>
                <a:gd name="T41" fmla="*/ 152 h 793"/>
                <a:gd name="T42" fmla="*/ 165 w 896"/>
                <a:gd name="T43" fmla="*/ 164 h 793"/>
                <a:gd name="T44" fmla="*/ 138 w 896"/>
                <a:gd name="T45" fmla="*/ 178 h 793"/>
                <a:gd name="T46" fmla="*/ 131 w 896"/>
                <a:gd name="T47" fmla="*/ 180 h 793"/>
                <a:gd name="T48" fmla="*/ 93 w 896"/>
                <a:gd name="T49" fmla="*/ 210 h 793"/>
                <a:gd name="T50" fmla="*/ 90 w 896"/>
                <a:gd name="T51" fmla="*/ 221 h 793"/>
                <a:gd name="T52" fmla="*/ 87 w 896"/>
                <a:gd name="T53" fmla="*/ 224 h 793"/>
                <a:gd name="T54" fmla="*/ 71 w 896"/>
                <a:gd name="T55" fmla="*/ 285 h 793"/>
                <a:gd name="T56" fmla="*/ 35 w 896"/>
                <a:gd name="T57" fmla="*/ 294 h 793"/>
                <a:gd name="T58" fmla="*/ 15 w 896"/>
                <a:gd name="T59" fmla="*/ 383 h 793"/>
                <a:gd name="T60" fmla="*/ 27 w 896"/>
                <a:gd name="T61" fmla="*/ 436 h 793"/>
                <a:gd name="T62" fmla="*/ 6 w 896"/>
                <a:gd name="T63" fmla="*/ 488 h 793"/>
                <a:gd name="T64" fmla="*/ 29 w 896"/>
                <a:gd name="T65" fmla="*/ 540 h 793"/>
                <a:gd name="T66" fmla="*/ 29 w 896"/>
                <a:gd name="T67" fmla="*/ 574 h 793"/>
                <a:gd name="T68" fmla="*/ 47 w 896"/>
                <a:gd name="T69" fmla="*/ 633 h 793"/>
                <a:gd name="T70" fmla="*/ 76 w 896"/>
                <a:gd name="T71" fmla="*/ 662 h 793"/>
                <a:gd name="T72" fmla="*/ 80 w 896"/>
                <a:gd name="T73" fmla="*/ 668 h 793"/>
                <a:gd name="T74" fmla="*/ 85 w 896"/>
                <a:gd name="T75" fmla="*/ 668 h 793"/>
                <a:gd name="T76" fmla="*/ 109 w 896"/>
                <a:gd name="T77" fmla="*/ 676 h 793"/>
                <a:gd name="T78" fmla="*/ 172 w 896"/>
                <a:gd name="T79" fmla="*/ 717 h 793"/>
                <a:gd name="T80" fmla="*/ 231 w 896"/>
                <a:gd name="T81" fmla="*/ 748 h 793"/>
                <a:gd name="T82" fmla="*/ 240 w 896"/>
                <a:gd name="T83" fmla="*/ 792 h 793"/>
                <a:gd name="T84" fmla="*/ 260 w 896"/>
                <a:gd name="T85" fmla="*/ 780 h 793"/>
                <a:gd name="T86" fmla="*/ 320 w 896"/>
                <a:gd name="T87" fmla="*/ 753 h 793"/>
                <a:gd name="T88" fmla="*/ 330 w 896"/>
                <a:gd name="T89" fmla="*/ 751 h 793"/>
                <a:gd name="T90" fmla="*/ 342 w 896"/>
                <a:gd name="T91" fmla="*/ 750 h 793"/>
                <a:gd name="T92" fmla="*/ 366 w 896"/>
                <a:gd name="T93" fmla="*/ 741 h 793"/>
                <a:gd name="T94" fmla="*/ 404 w 896"/>
                <a:gd name="T95" fmla="*/ 724 h 793"/>
                <a:gd name="T96" fmla="*/ 433 w 896"/>
                <a:gd name="T97" fmla="*/ 738 h 793"/>
                <a:gd name="T98" fmla="*/ 465 w 896"/>
                <a:gd name="T99" fmla="*/ 724 h 793"/>
                <a:gd name="T100" fmla="*/ 520 w 896"/>
                <a:gd name="T101" fmla="*/ 703 h 793"/>
                <a:gd name="T102" fmla="*/ 533 w 896"/>
                <a:gd name="T103" fmla="*/ 676 h 793"/>
                <a:gd name="T104" fmla="*/ 554 w 896"/>
                <a:gd name="T105" fmla="*/ 635 h 793"/>
                <a:gd name="T106" fmla="*/ 588 w 896"/>
                <a:gd name="T107" fmla="*/ 596 h 793"/>
                <a:gd name="T108" fmla="*/ 639 w 896"/>
                <a:gd name="T109" fmla="*/ 575 h 793"/>
                <a:gd name="T110" fmla="*/ 704 w 896"/>
                <a:gd name="T111" fmla="*/ 589 h 793"/>
                <a:gd name="T112" fmla="*/ 731 w 896"/>
                <a:gd name="T113" fmla="*/ 587 h 793"/>
                <a:gd name="T114" fmla="*/ 779 w 896"/>
                <a:gd name="T115" fmla="*/ 567 h 793"/>
                <a:gd name="T116" fmla="*/ 796 w 896"/>
                <a:gd name="T117" fmla="*/ 551 h 793"/>
                <a:gd name="T118" fmla="*/ 830 w 896"/>
                <a:gd name="T119" fmla="*/ 483 h 793"/>
                <a:gd name="T120" fmla="*/ 856 w 896"/>
                <a:gd name="T121" fmla="*/ 459 h 793"/>
                <a:gd name="T122" fmla="*/ 895 w 896"/>
                <a:gd name="T123" fmla="*/ 44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96" h="793">
                  <a:moveTo>
                    <a:pt x="888" y="349"/>
                  </a:moveTo>
                  <a:lnTo>
                    <a:pt x="888" y="349"/>
                  </a:lnTo>
                  <a:lnTo>
                    <a:pt x="882" y="343"/>
                  </a:lnTo>
                  <a:lnTo>
                    <a:pt x="878" y="338"/>
                  </a:lnTo>
                  <a:lnTo>
                    <a:pt x="876" y="330"/>
                  </a:lnTo>
                  <a:lnTo>
                    <a:pt x="875" y="321"/>
                  </a:lnTo>
                  <a:lnTo>
                    <a:pt x="875" y="321"/>
                  </a:lnTo>
                  <a:lnTo>
                    <a:pt x="878" y="306"/>
                  </a:lnTo>
                  <a:lnTo>
                    <a:pt x="882" y="292"/>
                  </a:lnTo>
                  <a:lnTo>
                    <a:pt x="887" y="277"/>
                  </a:lnTo>
                  <a:lnTo>
                    <a:pt x="888" y="260"/>
                  </a:lnTo>
                  <a:lnTo>
                    <a:pt x="888" y="260"/>
                  </a:lnTo>
                  <a:lnTo>
                    <a:pt x="885" y="251"/>
                  </a:lnTo>
                  <a:lnTo>
                    <a:pt x="880" y="245"/>
                  </a:lnTo>
                  <a:lnTo>
                    <a:pt x="876" y="236"/>
                  </a:lnTo>
                  <a:lnTo>
                    <a:pt x="875" y="231"/>
                  </a:lnTo>
                  <a:lnTo>
                    <a:pt x="875" y="226"/>
                  </a:lnTo>
                  <a:lnTo>
                    <a:pt x="875" y="226"/>
                  </a:lnTo>
                  <a:lnTo>
                    <a:pt x="863" y="219"/>
                  </a:lnTo>
                  <a:lnTo>
                    <a:pt x="851" y="212"/>
                  </a:lnTo>
                  <a:lnTo>
                    <a:pt x="841" y="204"/>
                  </a:lnTo>
                  <a:lnTo>
                    <a:pt x="834" y="192"/>
                  </a:lnTo>
                  <a:lnTo>
                    <a:pt x="834" y="192"/>
                  </a:lnTo>
                  <a:lnTo>
                    <a:pt x="830" y="181"/>
                  </a:lnTo>
                  <a:lnTo>
                    <a:pt x="829" y="170"/>
                  </a:lnTo>
                  <a:lnTo>
                    <a:pt x="825" y="159"/>
                  </a:lnTo>
                  <a:lnTo>
                    <a:pt x="827" y="144"/>
                  </a:lnTo>
                  <a:lnTo>
                    <a:pt x="827" y="144"/>
                  </a:lnTo>
                  <a:lnTo>
                    <a:pt x="820" y="141"/>
                  </a:lnTo>
                  <a:lnTo>
                    <a:pt x="815" y="135"/>
                  </a:lnTo>
                  <a:lnTo>
                    <a:pt x="810" y="130"/>
                  </a:lnTo>
                  <a:lnTo>
                    <a:pt x="806" y="123"/>
                  </a:lnTo>
                  <a:lnTo>
                    <a:pt x="806" y="123"/>
                  </a:lnTo>
                  <a:lnTo>
                    <a:pt x="799" y="123"/>
                  </a:lnTo>
                  <a:lnTo>
                    <a:pt x="793" y="123"/>
                  </a:lnTo>
                  <a:lnTo>
                    <a:pt x="786" y="123"/>
                  </a:lnTo>
                  <a:lnTo>
                    <a:pt x="779" y="123"/>
                  </a:lnTo>
                  <a:lnTo>
                    <a:pt x="779" y="123"/>
                  </a:lnTo>
                  <a:lnTo>
                    <a:pt x="777" y="120"/>
                  </a:lnTo>
                  <a:lnTo>
                    <a:pt x="774" y="118"/>
                  </a:lnTo>
                  <a:lnTo>
                    <a:pt x="772" y="117"/>
                  </a:lnTo>
                  <a:lnTo>
                    <a:pt x="772" y="117"/>
                  </a:lnTo>
                  <a:lnTo>
                    <a:pt x="765" y="117"/>
                  </a:lnTo>
                  <a:lnTo>
                    <a:pt x="759" y="117"/>
                  </a:lnTo>
                  <a:lnTo>
                    <a:pt x="752" y="118"/>
                  </a:lnTo>
                  <a:lnTo>
                    <a:pt x="745" y="117"/>
                  </a:lnTo>
                  <a:lnTo>
                    <a:pt x="745" y="117"/>
                  </a:lnTo>
                  <a:lnTo>
                    <a:pt x="743" y="115"/>
                  </a:lnTo>
                  <a:lnTo>
                    <a:pt x="743" y="113"/>
                  </a:lnTo>
                  <a:lnTo>
                    <a:pt x="742" y="111"/>
                  </a:lnTo>
                  <a:lnTo>
                    <a:pt x="738" y="110"/>
                  </a:lnTo>
                  <a:lnTo>
                    <a:pt x="738" y="110"/>
                  </a:lnTo>
                  <a:lnTo>
                    <a:pt x="728" y="110"/>
                  </a:lnTo>
                  <a:lnTo>
                    <a:pt x="723" y="110"/>
                  </a:lnTo>
                  <a:lnTo>
                    <a:pt x="718" y="110"/>
                  </a:lnTo>
                  <a:lnTo>
                    <a:pt x="718" y="110"/>
                  </a:lnTo>
                  <a:lnTo>
                    <a:pt x="716" y="108"/>
                  </a:lnTo>
                  <a:lnTo>
                    <a:pt x="716" y="106"/>
                  </a:lnTo>
                  <a:lnTo>
                    <a:pt x="714" y="105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6" y="101"/>
                  </a:lnTo>
                  <a:lnTo>
                    <a:pt x="702" y="98"/>
                  </a:lnTo>
                  <a:lnTo>
                    <a:pt x="697" y="96"/>
                  </a:lnTo>
                  <a:lnTo>
                    <a:pt x="690" y="96"/>
                  </a:lnTo>
                  <a:lnTo>
                    <a:pt x="690" y="96"/>
                  </a:lnTo>
                  <a:lnTo>
                    <a:pt x="687" y="91"/>
                  </a:lnTo>
                  <a:lnTo>
                    <a:pt x="684" y="86"/>
                  </a:lnTo>
                  <a:lnTo>
                    <a:pt x="678" y="82"/>
                  </a:lnTo>
                  <a:lnTo>
                    <a:pt x="677" y="79"/>
                  </a:lnTo>
                  <a:lnTo>
                    <a:pt x="677" y="76"/>
                  </a:lnTo>
                  <a:lnTo>
                    <a:pt x="677" y="76"/>
                  </a:lnTo>
                  <a:lnTo>
                    <a:pt x="675" y="70"/>
                  </a:lnTo>
                  <a:lnTo>
                    <a:pt x="672" y="67"/>
                  </a:lnTo>
                  <a:lnTo>
                    <a:pt x="663" y="62"/>
                  </a:lnTo>
                  <a:lnTo>
                    <a:pt x="663" y="62"/>
                  </a:lnTo>
                  <a:lnTo>
                    <a:pt x="661" y="60"/>
                  </a:lnTo>
                  <a:lnTo>
                    <a:pt x="661" y="57"/>
                  </a:lnTo>
                  <a:lnTo>
                    <a:pt x="660" y="55"/>
                  </a:lnTo>
                  <a:lnTo>
                    <a:pt x="656" y="55"/>
                  </a:lnTo>
                  <a:lnTo>
                    <a:pt x="656" y="55"/>
                  </a:lnTo>
                  <a:lnTo>
                    <a:pt x="656" y="38"/>
                  </a:lnTo>
                  <a:lnTo>
                    <a:pt x="658" y="31"/>
                  </a:lnTo>
                  <a:lnTo>
                    <a:pt x="660" y="29"/>
                  </a:lnTo>
                  <a:lnTo>
                    <a:pt x="663" y="28"/>
                  </a:lnTo>
                  <a:lnTo>
                    <a:pt x="663" y="28"/>
                  </a:lnTo>
                  <a:lnTo>
                    <a:pt x="660" y="23"/>
                  </a:lnTo>
                  <a:lnTo>
                    <a:pt x="656" y="18"/>
                  </a:lnTo>
                  <a:lnTo>
                    <a:pt x="649" y="14"/>
                  </a:lnTo>
                  <a:lnTo>
                    <a:pt x="643" y="14"/>
                  </a:lnTo>
                  <a:lnTo>
                    <a:pt x="636" y="14"/>
                  </a:lnTo>
                  <a:lnTo>
                    <a:pt x="636" y="14"/>
                  </a:lnTo>
                  <a:lnTo>
                    <a:pt x="627" y="16"/>
                  </a:lnTo>
                  <a:lnTo>
                    <a:pt x="622" y="14"/>
                  </a:lnTo>
                  <a:lnTo>
                    <a:pt x="617" y="12"/>
                  </a:lnTo>
                  <a:lnTo>
                    <a:pt x="614" y="9"/>
                  </a:lnTo>
                  <a:lnTo>
                    <a:pt x="610" y="6"/>
                  </a:lnTo>
                  <a:lnTo>
                    <a:pt x="607" y="2"/>
                  </a:lnTo>
                  <a:lnTo>
                    <a:pt x="602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86" y="0"/>
                  </a:lnTo>
                  <a:lnTo>
                    <a:pt x="580" y="2"/>
                  </a:lnTo>
                  <a:lnTo>
                    <a:pt x="574" y="6"/>
                  </a:lnTo>
                  <a:lnTo>
                    <a:pt x="568" y="7"/>
                  </a:lnTo>
                  <a:lnTo>
                    <a:pt x="568" y="7"/>
                  </a:lnTo>
                  <a:lnTo>
                    <a:pt x="556" y="12"/>
                  </a:lnTo>
                  <a:lnTo>
                    <a:pt x="545" y="19"/>
                  </a:lnTo>
                  <a:lnTo>
                    <a:pt x="533" y="24"/>
                  </a:lnTo>
                  <a:lnTo>
                    <a:pt x="527" y="26"/>
                  </a:lnTo>
                  <a:lnTo>
                    <a:pt x="520" y="28"/>
                  </a:lnTo>
                  <a:lnTo>
                    <a:pt x="520" y="28"/>
                  </a:lnTo>
                  <a:lnTo>
                    <a:pt x="515" y="31"/>
                  </a:lnTo>
                  <a:lnTo>
                    <a:pt x="508" y="33"/>
                  </a:lnTo>
                  <a:lnTo>
                    <a:pt x="503" y="36"/>
                  </a:lnTo>
                  <a:lnTo>
                    <a:pt x="501" y="38"/>
                  </a:lnTo>
                  <a:lnTo>
                    <a:pt x="499" y="41"/>
                  </a:lnTo>
                  <a:lnTo>
                    <a:pt x="499" y="41"/>
                  </a:lnTo>
                  <a:lnTo>
                    <a:pt x="493" y="41"/>
                  </a:lnTo>
                  <a:lnTo>
                    <a:pt x="487" y="40"/>
                  </a:lnTo>
                  <a:lnTo>
                    <a:pt x="479" y="35"/>
                  </a:lnTo>
                  <a:lnTo>
                    <a:pt x="470" y="29"/>
                  </a:lnTo>
                  <a:lnTo>
                    <a:pt x="465" y="28"/>
                  </a:lnTo>
                  <a:lnTo>
                    <a:pt x="458" y="28"/>
                  </a:lnTo>
                  <a:lnTo>
                    <a:pt x="458" y="28"/>
                  </a:lnTo>
                  <a:lnTo>
                    <a:pt x="450" y="33"/>
                  </a:lnTo>
                  <a:lnTo>
                    <a:pt x="445" y="35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36" y="40"/>
                  </a:lnTo>
                  <a:lnTo>
                    <a:pt x="435" y="41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23" y="47"/>
                  </a:lnTo>
                  <a:lnTo>
                    <a:pt x="419" y="50"/>
                  </a:lnTo>
                  <a:lnTo>
                    <a:pt x="418" y="55"/>
                  </a:lnTo>
                  <a:lnTo>
                    <a:pt x="418" y="55"/>
                  </a:lnTo>
                  <a:lnTo>
                    <a:pt x="412" y="55"/>
                  </a:lnTo>
                  <a:lnTo>
                    <a:pt x="409" y="57"/>
                  </a:lnTo>
                  <a:lnTo>
                    <a:pt x="406" y="59"/>
                  </a:lnTo>
                  <a:lnTo>
                    <a:pt x="404" y="62"/>
                  </a:lnTo>
                  <a:lnTo>
                    <a:pt x="404" y="62"/>
                  </a:lnTo>
                  <a:lnTo>
                    <a:pt x="395" y="67"/>
                  </a:lnTo>
                  <a:lnTo>
                    <a:pt x="392" y="70"/>
                  </a:lnTo>
                  <a:lnTo>
                    <a:pt x="390" y="76"/>
                  </a:lnTo>
                  <a:lnTo>
                    <a:pt x="390" y="76"/>
                  </a:lnTo>
                  <a:lnTo>
                    <a:pt x="385" y="76"/>
                  </a:lnTo>
                  <a:lnTo>
                    <a:pt x="382" y="77"/>
                  </a:lnTo>
                  <a:lnTo>
                    <a:pt x="378" y="79"/>
                  </a:lnTo>
                  <a:lnTo>
                    <a:pt x="377" y="82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58" y="86"/>
                  </a:lnTo>
                  <a:lnTo>
                    <a:pt x="351" y="88"/>
                  </a:lnTo>
                  <a:lnTo>
                    <a:pt x="336" y="91"/>
                  </a:lnTo>
                  <a:lnTo>
                    <a:pt x="322" y="93"/>
                  </a:lnTo>
                  <a:lnTo>
                    <a:pt x="308" y="96"/>
                  </a:lnTo>
                  <a:lnTo>
                    <a:pt x="308" y="96"/>
                  </a:lnTo>
                  <a:lnTo>
                    <a:pt x="303" y="100"/>
                  </a:lnTo>
                  <a:lnTo>
                    <a:pt x="298" y="103"/>
                  </a:lnTo>
                  <a:lnTo>
                    <a:pt x="293" y="108"/>
                  </a:lnTo>
                  <a:lnTo>
                    <a:pt x="288" y="110"/>
                  </a:lnTo>
                  <a:lnTo>
                    <a:pt x="288" y="110"/>
                  </a:lnTo>
                  <a:lnTo>
                    <a:pt x="283" y="113"/>
                  </a:lnTo>
                  <a:lnTo>
                    <a:pt x="278" y="117"/>
                  </a:lnTo>
                  <a:lnTo>
                    <a:pt x="274" y="123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1" y="135"/>
                  </a:lnTo>
                  <a:lnTo>
                    <a:pt x="267" y="141"/>
                  </a:lnTo>
                  <a:lnTo>
                    <a:pt x="262" y="144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2" y="149"/>
                  </a:lnTo>
                  <a:lnTo>
                    <a:pt x="247" y="147"/>
                  </a:lnTo>
                  <a:lnTo>
                    <a:pt x="242" y="144"/>
                  </a:lnTo>
                  <a:lnTo>
                    <a:pt x="233" y="144"/>
                  </a:lnTo>
                  <a:lnTo>
                    <a:pt x="233" y="144"/>
                  </a:lnTo>
                  <a:lnTo>
                    <a:pt x="233" y="141"/>
                  </a:lnTo>
                  <a:lnTo>
                    <a:pt x="233" y="141"/>
                  </a:lnTo>
                  <a:lnTo>
                    <a:pt x="233" y="139"/>
                  </a:lnTo>
                  <a:lnTo>
                    <a:pt x="233" y="139"/>
                  </a:lnTo>
                  <a:lnTo>
                    <a:pt x="233" y="137"/>
                  </a:lnTo>
                  <a:lnTo>
                    <a:pt x="233" y="137"/>
                  </a:lnTo>
                  <a:lnTo>
                    <a:pt x="233" y="135"/>
                  </a:lnTo>
                  <a:lnTo>
                    <a:pt x="233" y="135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16" y="130"/>
                  </a:lnTo>
                  <a:lnTo>
                    <a:pt x="216" y="130"/>
                  </a:lnTo>
                  <a:lnTo>
                    <a:pt x="206" y="132"/>
                  </a:lnTo>
                  <a:lnTo>
                    <a:pt x="196" y="134"/>
                  </a:lnTo>
                  <a:lnTo>
                    <a:pt x="189" y="141"/>
                  </a:lnTo>
                  <a:lnTo>
                    <a:pt x="187" y="144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7" y="161"/>
                  </a:lnTo>
                  <a:lnTo>
                    <a:pt x="177" y="161"/>
                  </a:lnTo>
                  <a:lnTo>
                    <a:pt x="175" y="163"/>
                  </a:lnTo>
                  <a:lnTo>
                    <a:pt x="175" y="163"/>
                  </a:lnTo>
                  <a:lnTo>
                    <a:pt x="165" y="164"/>
                  </a:lnTo>
                  <a:lnTo>
                    <a:pt x="156" y="168"/>
                  </a:lnTo>
                  <a:lnTo>
                    <a:pt x="151" y="173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0"/>
                  </a:lnTo>
                  <a:lnTo>
                    <a:pt x="131" y="180"/>
                  </a:lnTo>
                  <a:lnTo>
                    <a:pt x="129" y="185"/>
                  </a:lnTo>
                  <a:lnTo>
                    <a:pt x="126" y="190"/>
                  </a:lnTo>
                  <a:lnTo>
                    <a:pt x="117" y="197"/>
                  </a:lnTo>
                  <a:lnTo>
                    <a:pt x="109" y="202"/>
                  </a:lnTo>
                  <a:lnTo>
                    <a:pt x="100" y="207"/>
                  </a:lnTo>
                  <a:lnTo>
                    <a:pt x="100" y="207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6"/>
                  </a:lnTo>
                  <a:lnTo>
                    <a:pt x="92" y="216"/>
                  </a:lnTo>
                  <a:lnTo>
                    <a:pt x="92" y="217"/>
                  </a:lnTo>
                  <a:lnTo>
                    <a:pt x="92" y="217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3" y="226"/>
                  </a:lnTo>
                  <a:lnTo>
                    <a:pt x="83" y="226"/>
                  </a:lnTo>
                  <a:lnTo>
                    <a:pt x="83" y="243"/>
                  </a:lnTo>
                  <a:lnTo>
                    <a:pt x="83" y="260"/>
                  </a:lnTo>
                  <a:lnTo>
                    <a:pt x="81" y="275"/>
                  </a:lnTo>
                  <a:lnTo>
                    <a:pt x="80" y="282"/>
                  </a:lnTo>
                  <a:lnTo>
                    <a:pt x="76" y="287"/>
                  </a:lnTo>
                  <a:lnTo>
                    <a:pt x="76" y="287"/>
                  </a:lnTo>
                  <a:lnTo>
                    <a:pt x="71" y="285"/>
                  </a:lnTo>
                  <a:lnTo>
                    <a:pt x="68" y="284"/>
                  </a:lnTo>
                  <a:lnTo>
                    <a:pt x="63" y="277"/>
                  </a:lnTo>
                  <a:lnTo>
                    <a:pt x="59" y="275"/>
                  </a:lnTo>
                  <a:lnTo>
                    <a:pt x="54" y="274"/>
                  </a:lnTo>
                  <a:lnTo>
                    <a:pt x="49" y="272"/>
                  </a:lnTo>
                  <a:lnTo>
                    <a:pt x="42" y="274"/>
                  </a:lnTo>
                  <a:lnTo>
                    <a:pt x="42" y="274"/>
                  </a:lnTo>
                  <a:lnTo>
                    <a:pt x="39" y="277"/>
                  </a:lnTo>
                  <a:lnTo>
                    <a:pt x="37" y="282"/>
                  </a:lnTo>
                  <a:lnTo>
                    <a:pt x="35" y="294"/>
                  </a:lnTo>
                  <a:lnTo>
                    <a:pt x="35" y="321"/>
                  </a:lnTo>
                  <a:lnTo>
                    <a:pt x="35" y="321"/>
                  </a:lnTo>
                  <a:lnTo>
                    <a:pt x="32" y="323"/>
                  </a:lnTo>
                  <a:lnTo>
                    <a:pt x="30" y="326"/>
                  </a:lnTo>
                  <a:lnTo>
                    <a:pt x="29" y="330"/>
                  </a:lnTo>
                  <a:lnTo>
                    <a:pt x="29" y="335"/>
                  </a:lnTo>
                  <a:lnTo>
                    <a:pt x="29" y="335"/>
                  </a:lnTo>
                  <a:lnTo>
                    <a:pt x="23" y="345"/>
                  </a:lnTo>
                  <a:lnTo>
                    <a:pt x="20" y="357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8" y="386"/>
                  </a:lnTo>
                  <a:lnTo>
                    <a:pt x="20" y="391"/>
                  </a:lnTo>
                  <a:lnTo>
                    <a:pt x="22" y="403"/>
                  </a:lnTo>
                  <a:lnTo>
                    <a:pt x="23" y="415"/>
                  </a:lnTo>
                  <a:lnTo>
                    <a:pt x="25" y="420"/>
                  </a:lnTo>
                  <a:lnTo>
                    <a:pt x="29" y="424"/>
                  </a:lnTo>
                  <a:lnTo>
                    <a:pt x="29" y="430"/>
                  </a:lnTo>
                  <a:lnTo>
                    <a:pt x="29" y="430"/>
                  </a:lnTo>
                  <a:lnTo>
                    <a:pt x="27" y="436"/>
                  </a:lnTo>
                  <a:lnTo>
                    <a:pt x="22" y="439"/>
                  </a:lnTo>
                  <a:lnTo>
                    <a:pt x="11" y="441"/>
                  </a:lnTo>
                  <a:lnTo>
                    <a:pt x="6" y="442"/>
                  </a:lnTo>
                  <a:lnTo>
                    <a:pt x="3" y="446"/>
                  </a:lnTo>
                  <a:lnTo>
                    <a:pt x="1" y="451"/>
                  </a:lnTo>
                  <a:lnTo>
                    <a:pt x="1" y="458"/>
                  </a:lnTo>
                  <a:lnTo>
                    <a:pt x="1" y="458"/>
                  </a:lnTo>
                  <a:lnTo>
                    <a:pt x="0" y="471"/>
                  </a:lnTo>
                  <a:lnTo>
                    <a:pt x="3" y="480"/>
                  </a:lnTo>
                  <a:lnTo>
                    <a:pt x="6" y="488"/>
                  </a:lnTo>
                  <a:lnTo>
                    <a:pt x="13" y="493"/>
                  </a:lnTo>
                  <a:lnTo>
                    <a:pt x="25" y="505"/>
                  </a:lnTo>
                  <a:lnTo>
                    <a:pt x="32" y="511"/>
                  </a:lnTo>
                  <a:lnTo>
                    <a:pt x="35" y="519"/>
                  </a:lnTo>
                  <a:lnTo>
                    <a:pt x="35" y="519"/>
                  </a:lnTo>
                  <a:lnTo>
                    <a:pt x="30" y="521"/>
                  </a:lnTo>
                  <a:lnTo>
                    <a:pt x="29" y="526"/>
                  </a:lnTo>
                  <a:lnTo>
                    <a:pt x="29" y="533"/>
                  </a:lnTo>
                  <a:lnTo>
                    <a:pt x="29" y="540"/>
                  </a:lnTo>
                  <a:lnTo>
                    <a:pt x="29" y="540"/>
                  </a:lnTo>
                  <a:lnTo>
                    <a:pt x="27" y="545"/>
                  </a:lnTo>
                  <a:lnTo>
                    <a:pt x="23" y="550"/>
                  </a:lnTo>
                  <a:lnTo>
                    <a:pt x="22" y="553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2" y="565"/>
                  </a:lnTo>
                  <a:lnTo>
                    <a:pt x="25" y="567"/>
                  </a:lnTo>
                  <a:lnTo>
                    <a:pt x="27" y="570"/>
                  </a:lnTo>
                  <a:lnTo>
                    <a:pt x="29" y="574"/>
                  </a:lnTo>
                  <a:lnTo>
                    <a:pt x="29" y="574"/>
                  </a:lnTo>
                  <a:lnTo>
                    <a:pt x="22" y="574"/>
                  </a:lnTo>
                  <a:lnTo>
                    <a:pt x="22" y="574"/>
                  </a:lnTo>
                  <a:lnTo>
                    <a:pt x="22" y="577"/>
                  </a:lnTo>
                  <a:lnTo>
                    <a:pt x="22" y="580"/>
                  </a:lnTo>
                  <a:lnTo>
                    <a:pt x="22" y="584"/>
                  </a:lnTo>
                  <a:lnTo>
                    <a:pt x="22" y="587"/>
                  </a:lnTo>
                  <a:lnTo>
                    <a:pt x="22" y="587"/>
                  </a:lnTo>
                  <a:lnTo>
                    <a:pt x="37" y="613"/>
                  </a:lnTo>
                  <a:lnTo>
                    <a:pt x="44" y="625"/>
                  </a:lnTo>
                  <a:lnTo>
                    <a:pt x="47" y="633"/>
                  </a:lnTo>
                  <a:lnTo>
                    <a:pt x="49" y="642"/>
                  </a:lnTo>
                  <a:lnTo>
                    <a:pt x="49" y="642"/>
                  </a:lnTo>
                  <a:lnTo>
                    <a:pt x="56" y="642"/>
                  </a:lnTo>
                  <a:lnTo>
                    <a:pt x="59" y="644"/>
                  </a:lnTo>
                  <a:lnTo>
                    <a:pt x="63" y="647"/>
                  </a:lnTo>
                  <a:lnTo>
                    <a:pt x="64" y="651"/>
                  </a:lnTo>
                  <a:lnTo>
                    <a:pt x="66" y="656"/>
                  </a:lnTo>
                  <a:lnTo>
                    <a:pt x="68" y="659"/>
                  </a:lnTo>
                  <a:lnTo>
                    <a:pt x="71" y="662"/>
                  </a:lnTo>
                  <a:lnTo>
                    <a:pt x="76" y="662"/>
                  </a:lnTo>
                  <a:lnTo>
                    <a:pt x="76" y="662"/>
                  </a:lnTo>
                  <a:lnTo>
                    <a:pt x="76" y="664"/>
                  </a:lnTo>
                  <a:lnTo>
                    <a:pt x="76" y="664"/>
                  </a:lnTo>
                  <a:lnTo>
                    <a:pt x="76" y="666"/>
                  </a:lnTo>
                  <a:lnTo>
                    <a:pt x="76" y="666"/>
                  </a:lnTo>
                  <a:lnTo>
                    <a:pt x="78" y="666"/>
                  </a:lnTo>
                  <a:lnTo>
                    <a:pt x="78" y="666"/>
                  </a:lnTo>
                  <a:lnTo>
                    <a:pt x="78" y="668"/>
                  </a:lnTo>
                  <a:lnTo>
                    <a:pt x="78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1" y="668"/>
                  </a:lnTo>
                  <a:lnTo>
                    <a:pt x="81" y="668"/>
                  </a:lnTo>
                  <a:lnTo>
                    <a:pt x="83" y="668"/>
                  </a:lnTo>
                  <a:lnTo>
                    <a:pt x="83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90" y="669"/>
                  </a:lnTo>
                  <a:lnTo>
                    <a:pt x="90" y="669"/>
                  </a:lnTo>
                  <a:lnTo>
                    <a:pt x="98" y="673"/>
                  </a:lnTo>
                  <a:lnTo>
                    <a:pt x="102" y="674"/>
                  </a:lnTo>
                  <a:lnTo>
                    <a:pt x="107" y="676"/>
                  </a:lnTo>
                  <a:lnTo>
                    <a:pt x="107" y="676"/>
                  </a:lnTo>
                  <a:lnTo>
                    <a:pt x="109" y="676"/>
                  </a:lnTo>
                  <a:lnTo>
                    <a:pt x="109" y="676"/>
                  </a:lnTo>
                  <a:lnTo>
                    <a:pt x="114" y="676"/>
                  </a:lnTo>
                  <a:lnTo>
                    <a:pt x="121" y="680"/>
                  </a:lnTo>
                  <a:lnTo>
                    <a:pt x="133" y="688"/>
                  </a:lnTo>
                  <a:lnTo>
                    <a:pt x="133" y="688"/>
                  </a:lnTo>
                  <a:lnTo>
                    <a:pt x="156" y="707"/>
                  </a:lnTo>
                  <a:lnTo>
                    <a:pt x="156" y="707"/>
                  </a:lnTo>
                  <a:lnTo>
                    <a:pt x="165" y="712"/>
                  </a:lnTo>
                  <a:lnTo>
                    <a:pt x="165" y="712"/>
                  </a:lnTo>
                  <a:lnTo>
                    <a:pt x="172" y="717"/>
                  </a:lnTo>
                  <a:lnTo>
                    <a:pt x="172" y="717"/>
                  </a:lnTo>
                  <a:lnTo>
                    <a:pt x="180" y="717"/>
                  </a:lnTo>
                  <a:lnTo>
                    <a:pt x="185" y="721"/>
                  </a:lnTo>
                  <a:lnTo>
                    <a:pt x="192" y="724"/>
                  </a:lnTo>
                  <a:lnTo>
                    <a:pt x="199" y="724"/>
                  </a:lnTo>
                  <a:lnTo>
                    <a:pt x="199" y="724"/>
                  </a:lnTo>
                  <a:lnTo>
                    <a:pt x="202" y="729"/>
                  </a:lnTo>
                  <a:lnTo>
                    <a:pt x="204" y="736"/>
                  </a:lnTo>
                  <a:lnTo>
                    <a:pt x="204" y="736"/>
                  </a:lnTo>
                  <a:lnTo>
                    <a:pt x="225" y="743"/>
                  </a:lnTo>
                  <a:lnTo>
                    <a:pt x="231" y="748"/>
                  </a:lnTo>
                  <a:lnTo>
                    <a:pt x="235" y="751"/>
                  </a:lnTo>
                  <a:lnTo>
                    <a:pt x="237" y="756"/>
                  </a:lnTo>
                  <a:lnTo>
                    <a:pt x="237" y="756"/>
                  </a:lnTo>
                  <a:lnTo>
                    <a:pt x="238" y="765"/>
                  </a:lnTo>
                  <a:lnTo>
                    <a:pt x="238" y="775"/>
                  </a:lnTo>
                  <a:lnTo>
                    <a:pt x="238" y="775"/>
                  </a:lnTo>
                  <a:lnTo>
                    <a:pt x="238" y="784"/>
                  </a:lnTo>
                  <a:lnTo>
                    <a:pt x="240" y="790"/>
                  </a:lnTo>
                  <a:lnTo>
                    <a:pt x="240" y="790"/>
                  </a:lnTo>
                  <a:lnTo>
                    <a:pt x="240" y="792"/>
                  </a:lnTo>
                  <a:lnTo>
                    <a:pt x="240" y="792"/>
                  </a:lnTo>
                  <a:lnTo>
                    <a:pt x="243" y="790"/>
                  </a:lnTo>
                  <a:lnTo>
                    <a:pt x="245" y="789"/>
                  </a:lnTo>
                  <a:lnTo>
                    <a:pt x="247" y="782"/>
                  </a:lnTo>
                  <a:lnTo>
                    <a:pt x="248" y="775"/>
                  </a:lnTo>
                  <a:lnTo>
                    <a:pt x="250" y="773"/>
                  </a:lnTo>
                  <a:lnTo>
                    <a:pt x="254" y="772"/>
                  </a:lnTo>
                  <a:lnTo>
                    <a:pt x="254" y="772"/>
                  </a:lnTo>
                  <a:lnTo>
                    <a:pt x="257" y="777"/>
                  </a:lnTo>
                  <a:lnTo>
                    <a:pt x="260" y="780"/>
                  </a:lnTo>
                  <a:lnTo>
                    <a:pt x="266" y="778"/>
                  </a:lnTo>
                  <a:lnTo>
                    <a:pt x="271" y="777"/>
                  </a:lnTo>
                  <a:lnTo>
                    <a:pt x="279" y="770"/>
                  </a:lnTo>
                  <a:lnTo>
                    <a:pt x="288" y="765"/>
                  </a:lnTo>
                  <a:lnTo>
                    <a:pt x="288" y="758"/>
                  </a:lnTo>
                  <a:lnTo>
                    <a:pt x="288" y="758"/>
                  </a:lnTo>
                  <a:lnTo>
                    <a:pt x="298" y="758"/>
                  </a:lnTo>
                  <a:lnTo>
                    <a:pt x="307" y="758"/>
                  </a:lnTo>
                  <a:lnTo>
                    <a:pt x="320" y="753"/>
                  </a:lnTo>
                  <a:lnTo>
                    <a:pt x="320" y="753"/>
                  </a:lnTo>
                  <a:lnTo>
                    <a:pt x="322" y="753"/>
                  </a:lnTo>
                  <a:lnTo>
                    <a:pt x="322" y="753"/>
                  </a:lnTo>
                  <a:lnTo>
                    <a:pt x="325" y="753"/>
                  </a:lnTo>
                  <a:lnTo>
                    <a:pt x="325" y="753"/>
                  </a:lnTo>
                  <a:lnTo>
                    <a:pt x="327" y="751"/>
                  </a:lnTo>
                  <a:lnTo>
                    <a:pt x="327" y="751"/>
                  </a:lnTo>
                  <a:lnTo>
                    <a:pt x="329" y="751"/>
                  </a:lnTo>
                  <a:lnTo>
                    <a:pt x="329" y="751"/>
                  </a:lnTo>
                  <a:lnTo>
                    <a:pt x="330" y="751"/>
                  </a:lnTo>
                  <a:lnTo>
                    <a:pt x="330" y="751"/>
                  </a:lnTo>
                  <a:lnTo>
                    <a:pt x="334" y="751"/>
                  </a:lnTo>
                  <a:lnTo>
                    <a:pt x="334" y="751"/>
                  </a:lnTo>
                  <a:lnTo>
                    <a:pt x="336" y="751"/>
                  </a:lnTo>
                  <a:lnTo>
                    <a:pt x="336" y="751"/>
                  </a:lnTo>
                  <a:lnTo>
                    <a:pt x="337" y="750"/>
                  </a:lnTo>
                  <a:lnTo>
                    <a:pt x="337" y="750"/>
                  </a:lnTo>
                  <a:lnTo>
                    <a:pt x="341" y="750"/>
                  </a:lnTo>
                  <a:lnTo>
                    <a:pt x="341" y="750"/>
                  </a:lnTo>
                  <a:lnTo>
                    <a:pt x="342" y="750"/>
                  </a:lnTo>
                  <a:lnTo>
                    <a:pt x="342" y="750"/>
                  </a:lnTo>
                  <a:lnTo>
                    <a:pt x="344" y="750"/>
                  </a:lnTo>
                  <a:lnTo>
                    <a:pt x="344" y="750"/>
                  </a:lnTo>
                  <a:lnTo>
                    <a:pt x="348" y="750"/>
                  </a:lnTo>
                  <a:lnTo>
                    <a:pt x="348" y="750"/>
                  </a:lnTo>
                  <a:lnTo>
                    <a:pt x="351" y="751"/>
                  </a:lnTo>
                  <a:lnTo>
                    <a:pt x="351" y="751"/>
                  </a:lnTo>
                  <a:lnTo>
                    <a:pt x="356" y="751"/>
                  </a:lnTo>
                  <a:lnTo>
                    <a:pt x="356" y="751"/>
                  </a:lnTo>
                  <a:lnTo>
                    <a:pt x="360" y="746"/>
                  </a:lnTo>
                  <a:lnTo>
                    <a:pt x="366" y="741"/>
                  </a:lnTo>
                  <a:lnTo>
                    <a:pt x="375" y="739"/>
                  </a:lnTo>
                  <a:lnTo>
                    <a:pt x="383" y="738"/>
                  </a:lnTo>
                  <a:lnTo>
                    <a:pt x="383" y="738"/>
                  </a:lnTo>
                  <a:lnTo>
                    <a:pt x="385" y="734"/>
                  </a:lnTo>
                  <a:lnTo>
                    <a:pt x="389" y="732"/>
                  </a:lnTo>
                  <a:lnTo>
                    <a:pt x="392" y="731"/>
                  </a:lnTo>
                  <a:lnTo>
                    <a:pt x="397" y="731"/>
                  </a:lnTo>
                  <a:lnTo>
                    <a:pt x="397" y="731"/>
                  </a:lnTo>
                  <a:lnTo>
                    <a:pt x="399" y="726"/>
                  </a:lnTo>
                  <a:lnTo>
                    <a:pt x="404" y="724"/>
                  </a:lnTo>
                  <a:lnTo>
                    <a:pt x="411" y="724"/>
                  </a:lnTo>
                  <a:lnTo>
                    <a:pt x="418" y="724"/>
                  </a:lnTo>
                  <a:lnTo>
                    <a:pt x="418" y="724"/>
                  </a:lnTo>
                  <a:lnTo>
                    <a:pt x="423" y="726"/>
                  </a:lnTo>
                  <a:lnTo>
                    <a:pt x="424" y="727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6" y="734"/>
                  </a:lnTo>
                  <a:lnTo>
                    <a:pt x="429" y="736"/>
                  </a:lnTo>
                  <a:lnTo>
                    <a:pt x="433" y="738"/>
                  </a:lnTo>
                  <a:lnTo>
                    <a:pt x="438" y="738"/>
                  </a:lnTo>
                  <a:lnTo>
                    <a:pt x="438" y="738"/>
                  </a:lnTo>
                  <a:lnTo>
                    <a:pt x="443" y="739"/>
                  </a:lnTo>
                  <a:lnTo>
                    <a:pt x="448" y="738"/>
                  </a:lnTo>
                  <a:lnTo>
                    <a:pt x="452" y="736"/>
                  </a:lnTo>
                  <a:lnTo>
                    <a:pt x="453" y="732"/>
                  </a:lnTo>
                  <a:lnTo>
                    <a:pt x="458" y="727"/>
                  </a:lnTo>
                  <a:lnTo>
                    <a:pt x="460" y="726"/>
                  </a:lnTo>
                  <a:lnTo>
                    <a:pt x="465" y="724"/>
                  </a:lnTo>
                  <a:lnTo>
                    <a:pt x="465" y="724"/>
                  </a:lnTo>
                  <a:lnTo>
                    <a:pt x="470" y="722"/>
                  </a:lnTo>
                  <a:lnTo>
                    <a:pt x="474" y="721"/>
                  </a:lnTo>
                  <a:lnTo>
                    <a:pt x="479" y="714"/>
                  </a:lnTo>
                  <a:lnTo>
                    <a:pt x="484" y="707"/>
                  </a:lnTo>
                  <a:lnTo>
                    <a:pt x="487" y="705"/>
                  </a:lnTo>
                  <a:lnTo>
                    <a:pt x="493" y="703"/>
                  </a:lnTo>
                  <a:lnTo>
                    <a:pt x="513" y="703"/>
                  </a:lnTo>
                  <a:lnTo>
                    <a:pt x="513" y="703"/>
                  </a:lnTo>
                  <a:lnTo>
                    <a:pt x="516" y="703"/>
                  </a:lnTo>
                  <a:lnTo>
                    <a:pt x="520" y="703"/>
                  </a:lnTo>
                  <a:lnTo>
                    <a:pt x="525" y="703"/>
                  </a:lnTo>
                  <a:lnTo>
                    <a:pt x="527" y="703"/>
                  </a:lnTo>
                  <a:lnTo>
                    <a:pt x="527" y="703"/>
                  </a:lnTo>
                  <a:lnTo>
                    <a:pt x="527" y="700"/>
                  </a:lnTo>
                  <a:lnTo>
                    <a:pt x="527" y="697"/>
                  </a:lnTo>
                  <a:lnTo>
                    <a:pt x="527" y="690"/>
                  </a:lnTo>
                  <a:lnTo>
                    <a:pt x="527" y="690"/>
                  </a:lnTo>
                  <a:lnTo>
                    <a:pt x="530" y="683"/>
                  </a:lnTo>
                  <a:lnTo>
                    <a:pt x="533" y="676"/>
                  </a:lnTo>
                  <a:lnTo>
                    <a:pt x="533" y="676"/>
                  </a:lnTo>
                  <a:lnTo>
                    <a:pt x="539" y="669"/>
                  </a:lnTo>
                  <a:lnTo>
                    <a:pt x="544" y="662"/>
                  </a:lnTo>
                  <a:lnTo>
                    <a:pt x="547" y="657"/>
                  </a:lnTo>
                  <a:lnTo>
                    <a:pt x="547" y="652"/>
                  </a:lnTo>
                  <a:lnTo>
                    <a:pt x="547" y="649"/>
                  </a:lnTo>
                  <a:lnTo>
                    <a:pt x="547" y="649"/>
                  </a:lnTo>
                  <a:lnTo>
                    <a:pt x="551" y="647"/>
                  </a:lnTo>
                  <a:lnTo>
                    <a:pt x="552" y="644"/>
                  </a:lnTo>
                  <a:lnTo>
                    <a:pt x="552" y="640"/>
                  </a:lnTo>
                  <a:lnTo>
                    <a:pt x="554" y="635"/>
                  </a:lnTo>
                  <a:lnTo>
                    <a:pt x="554" y="635"/>
                  </a:lnTo>
                  <a:lnTo>
                    <a:pt x="557" y="628"/>
                  </a:lnTo>
                  <a:lnTo>
                    <a:pt x="561" y="621"/>
                  </a:lnTo>
                  <a:lnTo>
                    <a:pt x="561" y="621"/>
                  </a:lnTo>
                  <a:lnTo>
                    <a:pt x="564" y="615"/>
                  </a:lnTo>
                  <a:lnTo>
                    <a:pt x="569" y="610"/>
                  </a:lnTo>
                  <a:lnTo>
                    <a:pt x="574" y="604"/>
                  </a:lnTo>
                  <a:lnTo>
                    <a:pt x="581" y="601"/>
                  </a:lnTo>
                  <a:lnTo>
                    <a:pt x="581" y="601"/>
                  </a:lnTo>
                  <a:lnTo>
                    <a:pt x="588" y="596"/>
                  </a:lnTo>
                  <a:lnTo>
                    <a:pt x="598" y="594"/>
                  </a:lnTo>
                  <a:lnTo>
                    <a:pt x="610" y="594"/>
                  </a:lnTo>
                  <a:lnTo>
                    <a:pt x="622" y="594"/>
                  </a:lnTo>
                  <a:lnTo>
                    <a:pt x="622" y="594"/>
                  </a:lnTo>
                  <a:lnTo>
                    <a:pt x="627" y="594"/>
                  </a:lnTo>
                  <a:lnTo>
                    <a:pt x="631" y="592"/>
                  </a:lnTo>
                  <a:lnTo>
                    <a:pt x="632" y="589"/>
                  </a:lnTo>
                  <a:lnTo>
                    <a:pt x="634" y="586"/>
                  </a:lnTo>
                  <a:lnTo>
                    <a:pt x="636" y="577"/>
                  </a:lnTo>
                  <a:lnTo>
                    <a:pt x="639" y="575"/>
                  </a:lnTo>
                  <a:lnTo>
                    <a:pt x="643" y="574"/>
                  </a:lnTo>
                  <a:lnTo>
                    <a:pt x="643" y="574"/>
                  </a:lnTo>
                  <a:lnTo>
                    <a:pt x="646" y="580"/>
                  </a:lnTo>
                  <a:lnTo>
                    <a:pt x="651" y="586"/>
                  </a:lnTo>
                  <a:lnTo>
                    <a:pt x="660" y="587"/>
                  </a:lnTo>
                  <a:lnTo>
                    <a:pt x="670" y="587"/>
                  </a:lnTo>
                  <a:lnTo>
                    <a:pt x="670" y="587"/>
                  </a:lnTo>
                  <a:lnTo>
                    <a:pt x="682" y="587"/>
                  </a:lnTo>
                  <a:lnTo>
                    <a:pt x="694" y="587"/>
                  </a:lnTo>
                  <a:lnTo>
                    <a:pt x="704" y="589"/>
                  </a:lnTo>
                  <a:lnTo>
                    <a:pt x="711" y="587"/>
                  </a:lnTo>
                  <a:lnTo>
                    <a:pt x="711" y="587"/>
                  </a:lnTo>
                  <a:lnTo>
                    <a:pt x="713" y="586"/>
                  </a:lnTo>
                  <a:lnTo>
                    <a:pt x="713" y="584"/>
                  </a:lnTo>
                  <a:lnTo>
                    <a:pt x="714" y="580"/>
                  </a:lnTo>
                  <a:lnTo>
                    <a:pt x="718" y="580"/>
                  </a:lnTo>
                  <a:lnTo>
                    <a:pt x="718" y="580"/>
                  </a:lnTo>
                  <a:lnTo>
                    <a:pt x="723" y="582"/>
                  </a:lnTo>
                  <a:lnTo>
                    <a:pt x="726" y="586"/>
                  </a:lnTo>
                  <a:lnTo>
                    <a:pt x="731" y="587"/>
                  </a:lnTo>
                  <a:lnTo>
                    <a:pt x="738" y="587"/>
                  </a:lnTo>
                  <a:lnTo>
                    <a:pt x="738" y="587"/>
                  </a:lnTo>
                  <a:lnTo>
                    <a:pt x="740" y="584"/>
                  </a:lnTo>
                  <a:lnTo>
                    <a:pt x="742" y="582"/>
                  </a:lnTo>
                  <a:lnTo>
                    <a:pt x="748" y="580"/>
                  </a:lnTo>
                  <a:lnTo>
                    <a:pt x="765" y="580"/>
                  </a:lnTo>
                  <a:lnTo>
                    <a:pt x="765" y="580"/>
                  </a:lnTo>
                  <a:lnTo>
                    <a:pt x="767" y="575"/>
                  </a:lnTo>
                  <a:lnTo>
                    <a:pt x="770" y="572"/>
                  </a:lnTo>
                  <a:lnTo>
                    <a:pt x="779" y="567"/>
                  </a:lnTo>
                  <a:lnTo>
                    <a:pt x="779" y="567"/>
                  </a:lnTo>
                  <a:lnTo>
                    <a:pt x="781" y="562"/>
                  </a:lnTo>
                  <a:lnTo>
                    <a:pt x="782" y="560"/>
                  </a:lnTo>
                  <a:lnTo>
                    <a:pt x="786" y="560"/>
                  </a:lnTo>
                  <a:lnTo>
                    <a:pt x="786" y="560"/>
                  </a:lnTo>
                  <a:lnTo>
                    <a:pt x="788" y="551"/>
                  </a:lnTo>
                  <a:lnTo>
                    <a:pt x="789" y="548"/>
                  </a:lnTo>
                  <a:lnTo>
                    <a:pt x="793" y="546"/>
                  </a:lnTo>
                  <a:lnTo>
                    <a:pt x="793" y="546"/>
                  </a:lnTo>
                  <a:lnTo>
                    <a:pt x="796" y="551"/>
                  </a:lnTo>
                  <a:lnTo>
                    <a:pt x="803" y="557"/>
                  </a:lnTo>
                  <a:lnTo>
                    <a:pt x="811" y="558"/>
                  </a:lnTo>
                  <a:lnTo>
                    <a:pt x="820" y="560"/>
                  </a:lnTo>
                  <a:lnTo>
                    <a:pt x="820" y="560"/>
                  </a:lnTo>
                  <a:lnTo>
                    <a:pt x="825" y="545"/>
                  </a:lnTo>
                  <a:lnTo>
                    <a:pt x="827" y="526"/>
                  </a:lnTo>
                  <a:lnTo>
                    <a:pt x="827" y="505"/>
                  </a:lnTo>
                  <a:lnTo>
                    <a:pt x="827" y="485"/>
                  </a:lnTo>
                  <a:lnTo>
                    <a:pt x="827" y="485"/>
                  </a:lnTo>
                  <a:lnTo>
                    <a:pt x="830" y="483"/>
                  </a:lnTo>
                  <a:lnTo>
                    <a:pt x="832" y="480"/>
                  </a:lnTo>
                  <a:lnTo>
                    <a:pt x="834" y="476"/>
                  </a:lnTo>
                  <a:lnTo>
                    <a:pt x="834" y="471"/>
                  </a:lnTo>
                  <a:lnTo>
                    <a:pt x="834" y="471"/>
                  </a:lnTo>
                  <a:lnTo>
                    <a:pt x="839" y="473"/>
                  </a:lnTo>
                  <a:lnTo>
                    <a:pt x="844" y="471"/>
                  </a:lnTo>
                  <a:lnTo>
                    <a:pt x="847" y="470"/>
                  </a:lnTo>
                  <a:lnTo>
                    <a:pt x="849" y="466"/>
                  </a:lnTo>
                  <a:lnTo>
                    <a:pt x="854" y="461"/>
                  </a:lnTo>
                  <a:lnTo>
                    <a:pt x="856" y="459"/>
                  </a:lnTo>
                  <a:lnTo>
                    <a:pt x="861" y="458"/>
                  </a:lnTo>
                  <a:lnTo>
                    <a:pt x="861" y="458"/>
                  </a:lnTo>
                  <a:lnTo>
                    <a:pt x="868" y="458"/>
                  </a:lnTo>
                  <a:lnTo>
                    <a:pt x="873" y="458"/>
                  </a:lnTo>
                  <a:lnTo>
                    <a:pt x="875" y="454"/>
                  </a:lnTo>
                  <a:lnTo>
                    <a:pt x="878" y="451"/>
                  </a:lnTo>
                  <a:lnTo>
                    <a:pt x="880" y="447"/>
                  </a:lnTo>
                  <a:lnTo>
                    <a:pt x="883" y="444"/>
                  </a:lnTo>
                  <a:lnTo>
                    <a:pt x="888" y="444"/>
                  </a:lnTo>
                  <a:lnTo>
                    <a:pt x="895" y="444"/>
                  </a:lnTo>
                  <a:lnTo>
                    <a:pt x="895" y="383"/>
                  </a:lnTo>
                  <a:lnTo>
                    <a:pt x="895" y="383"/>
                  </a:lnTo>
                  <a:lnTo>
                    <a:pt x="892" y="376"/>
                  </a:lnTo>
                  <a:lnTo>
                    <a:pt x="888" y="369"/>
                  </a:lnTo>
                  <a:lnTo>
                    <a:pt x="888" y="359"/>
                  </a:lnTo>
                  <a:lnTo>
                    <a:pt x="888" y="34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6" name="Freeform 24">
              <a:extLst>
                <a:ext uri="{FF2B5EF4-FFF2-40B4-BE49-F238E27FC236}">
                  <a16:creationId xmlns:a16="http://schemas.microsoft.com/office/drawing/2014/main" id="{9D9EC5D2-A9A0-4AFF-BA4A-514B0818D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1054" y="2956260"/>
              <a:ext cx="544512" cy="417512"/>
            </a:xfrm>
            <a:custGeom>
              <a:avLst/>
              <a:gdLst>
                <a:gd name="T0" fmla="*/ 1460 w 1511"/>
                <a:gd name="T1" fmla="*/ 402 h 1161"/>
                <a:gd name="T2" fmla="*/ 1433 w 1511"/>
                <a:gd name="T3" fmla="*/ 368 h 1161"/>
                <a:gd name="T4" fmla="*/ 1433 w 1511"/>
                <a:gd name="T5" fmla="*/ 300 h 1161"/>
                <a:gd name="T6" fmla="*/ 1404 w 1511"/>
                <a:gd name="T7" fmla="*/ 264 h 1161"/>
                <a:gd name="T8" fmla="*/ 1349 w 1511"/>
                <a:gd name="T9" fmla="*/ 235 h 1161"/>
                <a:gd name="T10" fmla="*/ 1305 w 1511"/>
                <a:gd name="T11" fmla="*/ 196 h 1161"/>
                <a:gd name="T12" fmla="*/ 1256 w 1511"/>
                <a:gd name="T13" fmla="*/ 160 h 1161"/>
                <a:gd name="T14" fmla="*/ 1177 w 1511"/>
                <a:gd name="T15" fmla="*/ 126 h 1161"/>
                <a:gd name="T16" fmla="*/ 1071 w 1511"/>
                <a:gd name="T17" fmla="*/ 102 h 1161"/>
                <a:gd name="T18" fmla="*/ 1010 w 1511"/>
                <a:gd name="T19" fmla="*/ 97 h 1161"/>
                <a:gd name="T20" fmla="*/ 976 w 1511"/>
                <a:gd name="T21" fmla="*/ 55 h 1161"/>
                <a:gd name="T22" fmla="*/ 906 w 1511"/>
                <a:gd name="T23" fmla="*/ 8 h 1161"/>
                <a:gd name="T24" fmla="*/ 879 w 1511"/>
                <a:gd name="T25" fmla="*/ 25 h 1161"/>
                <a:gd name="T26" fmla="*/ 836 w 1511"/>
                <a:gd name="T27" fmla="*/ 73 h 1161"/>
                <a:gd name="T28" fmla="*/ 781 w 1511"/>
                <a:gd name="T29" fmla="*/ 82 h 1161"/>
                <a:gd name="T30" fmla="*/ 747 w 1511"/>
                <a:gd name="T31" fmla="*/ 101 h 1161"/>
                <a:gd name="T32" fmla="*/ 705 w 1511"/>
                <a:gd name="T33" fmla="*/ 80 h 1161"/>
                <a:gd name="T34" fmla="*/ 618 w 1511"/>
                <a:gd name="T35" fmla="*/ 77 h 1161"/>
                <a:gd name="T36" fmla="*/ 539 w 1511"/>
                <a:gd name="T37" fmla="*/ 82 h 1161"/>
                <a:gd name="T38" fmla="*/ 495 w 1511"/>
                <a:gd name="T39" fmla="*/ 99 h 1161"/>
                <a:gd name="T40" fmla="*/ 457 w 1511"/>
                <a:gd name="T41" fmla="*/ 106 h 1161"/>
                <a:gd name="T42" fmla="*/ 348 w 1511"/>
                <a:gd name="T43" fmla="*/ 130 h 1161"/>
                <a:gd name="T44" fmla="*/ 288 w 1511"/>
                <a:gd name="T45" fmla="*/ 126 h 1161"/>
                <a:gd name="T46" fmla="*/ 218 w 1511"/>
                <a:gd name="T47" fmla="*/ 157 h 1161"/>
                <a:gd name="T48" fmla="*/ 126 w 1511"/>
                <a:gd name="T49" fmla="*/ 184 h 1161"/>
                <a:gd name="T50" fmla="*/ 72 w 1511"/>
                <a:gd name="T51" fmla="*/ 246 h 1161"/>
                <a:gd name="T52" fmla="*/ 0 w 1511"/>
                <a:gd name="T53" fmla="*/ 348 h 1161"/>
                <a:gd name="T54" fmla="*/ 0 w 1511"/>
                <a:gd name="T55" fmla="*/ 375 h 1161"/>
                <a:gd name="T56" fmla="*/ 55 w 1511"/>
                <a:gd name="T57" fmla="*/ 512 h 1161"/>
                <a:gd name="T58" fmla="*/ 29 w 1511"/>
                <a:gd name="T59" fmla="*/ 498 h 1161"/>
                <a:gd name="T60" fmla="*/ 19 w 1511"/>
                <a:gd name="T61" fmla="*/ 624 h 1161"/>
                <a:gd name="T62" fmla="*/ 41 w 1511"/>
                <a:gd name="T63" fmla="*/ 641 h 1161"/>
                <a:gd name="T64" fmla="*/ 50 w 1511"/>
                <a:gd name="T65" fmla="*/ 522 h 1161"/>
                <a:gd name="T66" fmla="*/ 75 w 1511"/>
                <a:gd name="T67" fmla="*/ 621 h 1161"/>
                <a:gd name="T68" fmla="*/ 116 w 1511"/>
                <a:gd name="T69" fmla="*/ 641 h 1161"/>
                <a:gd name="T70" fmla="*/ 137 w 1511"/>
                <a:gd name="T71" fmla="*/ 655 h 1161"/>
                <a:gd name="T72" fmla="*/ 220 w 1511"/>
                <a:gd name="T73" fmla="*/ 682 h 1161"/>
                <a:gd name="T74" fmla="*/ 307 w 1511"/>
                <a:gd name="T75" fmla="*/ 705 h 1161"/>
                <a:gd name="T76" fmla="*/ 488 w 1511"/>
                <a:gd name="T77" fmla="*/ 723 h 1161"/>
                <a:gd name="T78" fmla="*/ 526 w 1511"/>
                <a:gd name="T79" fmla="*/ 761 h 1161"/>
                <a:gd name="T80" fmla="*/ 532 w 1511"/>
                <a:gd name="T81" fmla="*/ 827 h 1161"/>
                <a:gd name="T82" fmla="*/ 512 w 1511"/>
                <a:gd name="T83" fmla="*/ 860 h 1161"/>
                <a:gd name="T84" fmla="*/ 539 w 1511"/>
                <a:gd name="T85" fmla="*/ 982 h 1161"/>
                <a:gd name="T86" fmla="*/ 585 w 1511"/>
                <a:gd name="T87" fmla="*/ 993 h 1161"/>
                <a:gd name="T88" fmla="*/ 635 w 1511"/>
                <a:gd name="T89" fmla="*/ 1010 h 1161"/>
                <a:gd name="T90" fmla="*/ 723 w 1511"/>
                <a:gd name="T91" fmla="*/ 1051 h 1161"/>
                <a:gd name="T92" fmla="*/ 771 w 1511"/>
                <a:gd name="T93" fmla="*/ 1160 h 1161"/>
                <a:gd name="T94" fmla="*/ 834 w 1511"/>
                <a:gd name="T95" fmla="*/ 1146 h 1161"/>
                <a:gd name="T96" fmla="*/ 886 w 1511"/>
                <a:gd name="T97" fmla="*/ 1133 h 1161"/>
                <a:gd name="T98" fmla="*/ 945 w 1511"/>
                <a:gd name="T99" fmla="*/ 1128 h 1161"/>
                <a:gd name="T100" fmla="*/ 1012 w 1511"/>
                <a:gd name="T101" fmla="*/ 1110 h 1161"/>
                <a:gd name="T102" fmla="*/ 1037 w 1511"/>
                <a:gd name="T103" fmla="*/ 1085 h 1161"/>
                <a:gd name="T104" fmla="*/ 1071 w 1511"/>
                <a:gd name="T105" fmla="*/ 1044 h 1161"/>
                <a:gd name="T106" fmla="*/ 1181 w 1511"/>
                <a:gd name="T107" fmla="*/ 1003 h 1161"/>
                <a:gd name="T108" fmla="*/ 1233 w 1511"/>
                <a:gd name="T109" fmla="*/ 945 h 1161"/>
                <a:gd name="T110" fmla="*/ 1249 w 1511"/>
                <a:gd name="T111" fmla="*/ 996 h 1161"/>
                <a:gd name="T112" fmla="*/ 1329 w 1511"/>
                <a:gd name="T113" fmla="*/ 965 h 1161"/>
                <a:gd name="T114" fmla="*/ 1310 w 1511"/>
                <a:gd name="T115" fmla="*/ 914 h 1161"/>
                <a:gd name="T116" fmla="*/ 1278 w 1511"/>
                <a:gd name="T117" fmla="*/ 885 h 1161"/>
                <a:gd name="T118" fmla="*/ 1296 w 1511"/>
                <a:gd name="T119" fmla="*/ 764 h 1161"/>
                <a:gd name="T120" fmla="*/ 1324 w 1511"/>
                <a:gd name="T121" fmla="*/ 628 h 1161"/>
                <a:gd name="T122" fmla="*/ 1416 w 1511"/>
                <a:gd name="T123" fmla="*/ 515 h 1161"/>
                <a:gd name="T124" fmla="*/ 1491 w 1511"/>
                <a:gd name="T125" fmla="*/ 47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1" h="1161">
                  <a:moveTo>
                    <a:pt x="1508" y="416"/>
                  </a:moveTo>
                  <a:lnTo>
                    <a:pt x="1508" y="416"/>
                  </a:lnTo>
                  <a:lnTo>
                    <a:pt x="1506" y="413"/>
                  </a:lnTo>
                  <a:lnTo>
                    <a:pt x="1503" y="411"/>
                  </a:lnTo>
                  <a:lnTo>
                    <a:pt x="1495" y="409"/>
                  </a:lnTo>
                  <a:lnTo>
                    <a:pt x="1495" y="409"/>
                  </a:lnTo>
                  <a:lnTo>
                    <a:pt x="1495" y="406"/>
                  </a:lnTo>
                  <a:lnTo>
                    <a:pt x="1493" y="404"/>
                  </a:lnTo>
                  <a:lnTo>
                    <a:pt x="1488" y="402"/>
                  </a:lnTo>
                  <a:lnTo>
                    <a:pt x="1488" y="402"/>
                  </a:lnTo>
                  <a:lnTo>
                    <a:pt x="1460" y="402"/>
                  </a:lnTo>
                  <a:lnTo>
                    <a:pt x="1460" y="402"/>
                  </a:lnTo>
                  <a:lnTo>
                    <a:pt x="1459" y="399"/>
                  </a:lnTo>
                  <a:lnTo>
                    <a:pt x="1455" y="397"/>
                  </a:lnTo>
                  <a:lnTo>
                    <a:pt x="1447" y="396"/>
                  </a:lnTo>
                  <a:lnTo>
                    <a:pt x="1447" y="396"/>
                  </a:lnTo>
                  <a:lnTo>
                    <a:pt x="1445" y="392"/>
                  </a:lnTo>
                  <a:lnTo>
                    <a:pt x="1443" y="389"/>
                  </a:lnTo>
                  <a:lnTo>
                    <a:pt x="1438" y="384"/>
                  </a:lnTo>
                  <a:lnTo>
                    <a:pt x="1435" y="382"/>
                  </a:lnTo>
                  <a:lnTo>
                    <a:pt x="1433" y="379"/>
                  </a:lnTo>
                  <a:lnTo>
                    <a:pt x="1431" y="375"/>
                  </a:lnTo>
                  <a:lnTo>
                    <a:pt x="1433" y="368"/>
                  </a:lnTo>
                  <a:lnTo>
                    <a:pt x="1433" y="368"/>
                  </a:lnTo>
                  <a:lnTo>
                    <a:pt x="1430" y="363"/>
                  </a:lnTo>
                  <a:lnTo>
                    <a:pt x="1426" y="358"/>
                  </a:lnTo>
                  <a:lnTo>
                    <a:pt x="1421" y="355"/>
                  </a:lnTo>
                  <a:lnTo>
                    <a:pt x="1419" y="348"/>
                  </a:lnTo>
                  <a:lnTo>
                    <a:pt x="1419" y="314"/>
                  </a:lnTo>
                  <a:lnTo>
                    <a:pt x="1419" y="314"/>
                  </a:lnTo>
                  <a:lnTo>
                    <a:pt x="1421" y="312"/>
                  </a:lnTo>
                  <a:lnTo>
                    <a:pt x="1423" y="310"/>
                  </a:lnTo>
                  <a:lnTo>
                    <a:pt x="1426" y="307"/>
                  </a:lnTo>
                  <a:lnTo>
                    <a:pt x="1428" y="302"/>
                  </a:lnTo>
                  <a:lnTo>
                    <a:pt x="1430" y="300"/>
                  </a:lnTo>
                  <a:lnTo>
                    <a:pt x="1433" y="300"/>
                  </a:lnTo>
                  <a:lnTo>
                    <a:pt x="1433" y="300"/>
                  </a:lnTo>
                  <a:lnTo>
                    <a:pt x="1433" y="293"/>
                  </a:lnTo>
                  <a:lnTo>
                    <a:pt x="1433" y="288"/>
                  </a:lnTo>
                  <a:lnTo>
                    <a:pt x="1430" y="287"/>
                  </a:lnTo>
                  <a:lnTo>
                    <a:pt x="1426" y="283"/>
                  </a:lnTo>
                  <a:lnTo>
                    <a:pt x="1423" y="281"/>
                  </a:lnTo>
                  <a:lnTo>
                    <a:pt x="1419" y="278"/>
                  </a:lnTo>
                  <a:lnTo>
                    <a:pt x="1419" y="273"/>
                  </a:lnTo>
                  <a:lnTo>
                    <a:pt x="1419" y="266"/>
                  </a:lnTo>
                  <a:lnTo>
                    <a:pt x="1419" y="266"/>
                  </a:lnTo>
                  <a:lnTo>
                    <a:pt x="1411" y="266"/>
                  </a:lnTo>
                  <a:lnTo>
                    <a:pt x="1404" y="264"/>
                  </a:lnTo>
                  <a:lnTo>
                    <a:pt x="1399" y="261"/>
                  </a:lnTo>
                  <a:lnTo>
                    <a:pt x="1392" y="259"/>
                  </a:lnTo>
                  <a:lnTo>
                    <a:pt x="1392" y="259"/>
                  </a:lnTo>
                  <a:lnTo>
                    <a:pt x="1387" y="256"/>
                  </a:lnTo>
                  <a:lnTo>
                    <a:pt x="1380" y="254"/>
                  </a:lnTo>
                  <a:lnTo>
                    <a:pt x="1375" y="251"/>
                  </a:lnTo>
                  <a:lnTo>
                    <a:pt x="1373" y="249"/>
                  </a:lnTo>
                  <a:lnTo>
                    <a:pt x="1372" y="246"/>
                  </a:lnTo>
                  <a:lnTo>
                    <a:pt x="1372" y="246"/>
                  </a:lnTo>
                  <a:lnTo>
                    <a:pt x="1365" y="246"/>
                  </a:lnTo>
                  <a:lnTo>
                    <a:pt x="1360" y="242"/>
                  </a:lnTo>
                  <a:lnTo>
                    <a:pt x="1349" y="235"/>
                  </a:lnTo>
                  <a:lnTo>
                    <a:pt x="1346" y="234"/>
                  </a:lnTo>
                  <a:lnTo>
                    <a:pt x="1341" y="230"/>
                  </a:lnTo>
                  <a:lnTo>
                    <a:pt x="1332" y="230"/>
                  </a:lnTo>
                  <a:lnTo>
                    <a:pt x="1324" y="232"/>
                  </a:lnTo>
                  <a:lnTo>
                    <a:pt x="1324" y="232"/>
                  </a:lnTo>
                  <a:lnTo>
                    <a:pt x="1320" y="227"/>
                  </a:lnTo>
                  <a:lnTo>
                    <a:pt x="1319" y="220"/>
                  </a:lnTo>
                  <a:lnTo>
                    <a:pt x="1317" y="213"/>
                  </a:lnTo>
                  <a:lnTo>
                    <a:pt x="1317" y="205"/>
                  </a:lnTo>
                  <a:lnTo>
                    <a:pt x="1317" y="205"/>
                  </a:lnTo>
                  <a:lnTo>
                    <a:pt x="1308" y="200"/>
                  </a:lnTo>
                  <a:lnTo>
                    <a:pt x="1305" y="196"/>
                  </a:lnTo>
                  <a:lnTo>
                    <a:pt x="1303" y="191"/>
                  </a:lnTo>
                  <a:lnTo>
                    <a:pt x="1303" y="191"/>
                  </a:lnTo>
                  <a:lnTo>
                    <a:pt x="1298" y="191"/>
                  </a:lnTo>
                  <a:lnTo>
                    <a:pt x="1293" y="189"/>
                  </a:lnTo>
                  <a:lnTo>
                    <a:pt x="1285" y="186"/>
                  </a:lnTo>
                  <a:lnTo>
                    <a:pt x="1276" y="183"/>
                  </a:lnTo>
                  <a:lnTo>
                    <a:pt x="1269" y="183"/>
                  </a:lnTo>
                  <a:lnTo>
                    <a:pt x="1262" y="184"/>
                  </a:lnTo>
                  <a:lnTo>
                    <a:pt x="1262" y="184"/>
                  </a:lnTo>
                  <a:lnTo>
                    <a:pt x="1262" y="174"/>
                  </a:lnTo>
                  <a:lnTo>
                    <a:pt x="1261" y="165"/>
                  </a:lnTo>
                  <a:lnTo>
                    <a:pt x="1256" y="160"/>
                  </a:lnTo>
                  <a:lnTo>
                    <a:pt x="1250" y="155"/>
                  </a:lnTo>
                  <a:lnTo>
                    <a:pt x="1235" y="148"/>
                  </a:lnTo>
                  <a:lnTo>
                    <a:pt x="1221" y="143"/>
                  </a:lnTo>
                  <a:lnTo>
                    <a:pt x="1221" y="143"/>
                  </a:lnTo>
                  <a:lnTo>
                    <a:pt x="1204" y="143"/>
                  </a:lnTo>
                  <a:lnTo>
                    <a:pt x="1198" y="142"/>
                  </a:lnTo>
                  <a:lnTo>
                    <a:pt x="1196" y="140"/>
                  </a:lnTo>
                  <a:lnTo>
                    <a:pt x="1194" y="136"/>
                  </a:lnTo>
                  <a:lnTo>
                    <a:pt x="1194" y="123"/>
                  </a:lnTo>
                  <a:lnTo>
                    <a:pt x="1194" y="123"/>
                  </a:lnTo>
                  <a:lnTo>
                    <a:pt x="1186" y="126"/>
                  </a:lnTo>
                  <a:lnTo>
                    <a:pt x="1177" y="126"/>
                  </a:lnTo>
                  <a:lnTo>
                    <a:pt x="1170" y="126"/>
                  </a:lnTo>
                  <a:lnTo>
                    <a:pt x="1165" y="121"/>
                  </a:lnTo>
                  <a:lnTo>
                    <a:pt x="1160" y="116"/>
                  </a:lnTo>
                  <a:lnTo>
                    <a:pt x="1155" y="109"/>
                  </a:lnTo>
                  <a:lnTo>
                    <a:pt x="1153" y="99"/>
                  </a:lnTo>
                  <a:lnTo>
                    <a:pt x="1153" y="89"/>
                  </a:lnTo>
                  <a:lnTo>
                    <a:pt x="1153" y="89"/>
                  </a:lnTo>
                  <a:lnTo>
                    <a:pt x="1129" y="90"/>
                  </a:lnTo>
                  <a:lnTo>
                    <a:pt x="1111" y="94"/>
                  </a:lnTo>
                  <a:lnTo>
                    <a:pt x="1090" y="99"/>
                  </a:lnTo>
                  <a:lnTo>
                    <a:pt x="1071" y="102"/>
                  </a:lnTo>
                  <a:lnTo>
                    <a:pt x="1071" y="102"/>
                  </a:lnTo>
                  <a:lnTo>
                    <a:pt x="1065" y="104"/>
                  </a:lnTo>
                  <a:lnTo>
                    <a:pt x="1058" y="102"/>
                  </a:lnTo>
                  <a:lnTo>
                    <a:pt x="1054" y="101"/>
                  </a:lnTo>
                  <a:lnTo>
                    <a:pt x="1051" y="99"/>
                  </a:lnTo>
                  <a:lnTo>
                    <a:pt x="1044" y="92"/>
                  </a:lnTo>
                  <a:lnTo>
                    <a:pt x="1041" y="90"/>
                  </a:lnTo>
                  <a:lnTo>
                    <a:pt x="1037" y="89"/>
                  </a:lnTo>
                  <a:lnTo>
                    <a:pt x="1037" y="89"/>
                  </a:lnTo>
                  <a:lnTo>
                    <a:pt x="1032" y="89"/>
                  </a:lnTo>
                  <a:lnTo>
                    <a:pt x="1027" y="90"/>
                  </a:lnTo>
                  <a:lnTo>
                    <a:pt x="1019" y="94"/>
                  </a:lnTo>
                  <a:lnTo>
                    <a:pt x="1010" y="97"/>
                  </a:lnTo>
                  <a:lnTo>
                    <a:pt x="1003" y="97"/>
                  </a:lnTo>
                  <a:lnTo>
                    <a:pt x="996" y="96"/>
                  </a:lnTo>
                  <a:lnTo>
                    <a:pt x="996" y="96"/>
                  </a:lnTo>
                  <a:lnTo>
                    <a:pt x="996" y="90"/>
                  </a:lnTo>
                  <a:lnTo>
                    <a:pt x="996" y="85"/>
                  </a:lnTo>
                  <a:lnTo>
                    <a:pt x="995" y="82"/>
                  </a:lnTo>
                  <a:lnTo>
                    <a:pt x="991" y="80"/>
                  </a:lnTo>
                  <a:lnTo>
                    <a:pt x="986" y="75"/>
                  </a:lnTo>
                  <a:lnTo>
                    <a:pt x="983" y="73"/>
                  </a:lnTo>
                  <a:lnTo>
                    <a:pt x="983" y="68"/>
                  </a:lnTo>
                  <a:lnTo>
                    <a:pt x="983" y="68"/>
                  </a:lnTo>
                  <a:lnTo>
                    <a:pt x="976" y="55"/>
                  </a:lnTo>
                  <a:lnTo>
                    <a:pt x="969" y="41"/>
                  </a:lnTo>
                  <a:lnTo>
                    <a:pt x="969" y="41"/>
                  </a:lnTo>
                  <a:lnTo>
                    <a:pt x="961" y="29"/>
                  </a:lnTo>
                  <a:lnTo>
                    <a:pt x="950" y="19"/>
                  </a:lnTo>
                  <a:lnTo>
                    <a:pt x="940" y="8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21" y="0"/>
                  </a:lnTo>
                  <a:lnTo>
                    <a:pt x="916" y="2"/>
                  </a:lnTo>
                  <a:lnTo>
                    <a:pt x="908" y="7"/>
                  </a:lnTo>
                  <a:lnTo>
                    <a:pt x="908" y="7"/>
                  </a:lnTo>
                  <a:lnTo>
                    <a:pt x="906" y="8"/>
                  </a:lnTo>
                  <a:lnTo>
                    <a:pt x="906" y="10"/>
                  </a:lnTo>
                  <a:lnTo>
                    <a:pt x="904" y="12"/>
                  </a:lnTo>
                  <a:lnTo>
                    <a:pt x="901" y="14"/>
                  </a:lnTo>
                  <a:lnTo>
                    <a:pt x="901" y="14"/>
                  </a:lnTo>
                  <a:lnTo>
                    <a:pt x="894" y="14"/>
                  </a:lnTo>
                  <a:lnTo>
                    <a:pt x="891" y="14"/>
                  </a:lnTo>
                  <a:lnTo>
                    <a:pt x="887" y="14"/>
                  </a:lnTo>
                  <a:lnTo>
                    <a:pt x="887" y="14"/>
                  </a:lnTo>
                  <a:lnTo>
                    <a:pt x="882" y="17"/>
                  </a:lnTo>
                  <a:lnTo>
                    <a:pt x="880" y="20"/>
                  </a:lnTo>
                  <a:lnTo>
                    <a:pt x="880" y="20"/>
                  </a:lnTo>
                  <a:lnTo>
                    <a:pt x="879" y="25"/>
                  </a:lnTo>
                  <a:lnTo>
                    <a:pt x="877" y="27"/>
                  </a:lnTo>
                  <a:lnTo>
                    <a:pt x="874" y="27"/>
                  </a:lnTo>
                  <a:lnTo>
                    <a:pt x="874" y="27"/>
                  </a:lnTo>
                  <a:lnTo>
                    <a:pt x="872" y="31"/>
                  </a:lnTo>
                  <a:lnTo>
                    <a:pt x="870" y="32"/>
                  </a:lnTo>
                  <a:lnTo>
                    <a:pt x="865" y="34"/>
                  </a:lnTo>
                  <a:lnTo>
                    <a:pt x="853" y="34"/>
                  </a:lnTo>
                  <a:lnTo>
                    <a:pt x="853" y="34"/>
                  </a:lnTo>
                  <a:lnTo>
                    <a:pt x="851" y="43"/>
                  </a:lnTo>
                  <a:lnTo>
                    <a:pt x="850" y="49"/>
                  </a:lnTo>
                  <a:lnTo>
                    <a:pt x="843" y="61"/>
                  </a:lnTo>
                  <a:lnTo>
                    <a:pt x="836" y="73"/>
                  </a:lnTo>
                  <a:lnTo>
                    <a:pt x="834" y="80"/>
                  </a:lnTo>
                  <a:lnTo>
                    <a:pt x="833" y="89"/>
                  </a:lnTo>
                  <a:lnTo>
                    <a:pt x="833" y="89"/>
                  </a:lnTo>
                  <a:lnTo>
                    <a:pt x="826" y="90"/>
                  </a:lnTo>
                  <a:lnTo>
                    <a:pt x="821" y="89"/>
                  </a:lnTo>
                  <a:lnTo>
                    <a:pt x="812" y="85"/>
                  </a:lnTo>
                  <a:lnTo>
                    <a:pt x="804" y="82"/>
                  </a:lnTo>
                  <a:lnTo>
                    <a:pt x="798" y="80"/>
                  </a:lnTo>
                  <a:lnTo>
                    <a:pt x="792" y="82"/>
                  </a:lnTo>
                  <a:lnTo>
                    <a:pt x="792" y="82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4"/>
                  </a:lnTo>
                  <a:lnTo>
                    <a:pt x="776" y="87"/>
                  </a:lnTo>
                  <a:lnTo>
                    <a:pt x="771" y="92"/>
                  </a:lnTo>
                  <a:lnTo>
                    <a:pt x="768" y="96"/>
                  </a:lnTo>
                  <a:lnTo>
                    <a:pt x="764" y="96"/>
                  </a:lnTo>
                  <a:lnTo>
                    <a:pt x="764" y="96"/>
                  </a:lnTo>
                  <a:lnTo>
                    <a:pt x="759" y="96"/>
                  </a:lnTo>
                  <a:lnTo>
                    <a:pt x="756" y="97"/>
                  </a:lnTo>
                  <a:lnTo>
                    <a:pt x="752" y="99"/>
                  </a:lnTo>
                  <a:lnTo>
                    <a:pt x="751" y="102"/>
                  </a:lnTo>
                  <a:lnTo>
                    <a:pt x="751" y="102"/>
                  </a:lnTo>
                  <a:lnTo>
                    <a:pt x="747" y="101"/>
                  </a:lnTo>
                  <a:lnTo>
                    <a:pt x="744" y="99"/>
                  </a:lnTo>
                  <a:lnTo>
                    <a:pt x="740" y="97"/>
                  </a:lnTo>
                  <a:lnTo>
                    <a:pt x="737" y="96"/>
                  </a:lnTo>
                  <a:lnTo>
                    <a:pt x="737" y="96"/>
                  </a:lnTo>
                  <a:lnTo>
                    <a:pt x="730" y="96"/>
                  </a:lnTo>
                  <a:lnTo>
                    <a:pt x="727" y="92"/>
                  </a:lnTo>
                  <a:lnTo>
                    <a:pt x="723" y="89"/>
                  </a:lnTo>
                  <a:lnTo>
                    <a:pt x="723" y="82"/>
                  </a:lnTo>
                  <a:lnTo>
                    <a:pt x="723" y="82"/>
                  </a:lnTo>
                  <a:lnTo>
                    <a:pt x="717" y="82"/>
                  </a:lnTo>
                  <a:lnTo>
                    <a:pt x="710" y="82"/>
                  </a:lnTo>
                  <a:lnTo>
                    <a:pt x="705" y="80"/>
                  </a:lnTo>
                  <a:lnTo>
                    <a:pt x="703" y="75"/>
                  </a:lnTo>
                  <a:lnTo>
                    <a:pt x="703" y="75"/>
                  </a:lnTo>
                  <a:lnTo>
                    <a:pt x="698" y="75"/>
                  </a:lnTo>
                  <a:lnTo>
                    <a:pt x="694" y="73"/>
                  </a:lnTo>
                  <a:lnTo>
                    <a:pt x="691" y="72"/>
                  </a:lnTo>
                  <a:lnTo>
                    <a:pt x="689" y="68"/>
                  </a:lnTo>
                  <a:lnTo>
                    <a:pt x="689" y="68"/>
                  </a:lnTo>
                  <a:lnTo>
                    <a:pt x="635" y="68"/>
                  </a:lnTo>
                  <a:lnTo>
                    <a:pt x="635" y="68"/>
                  </a:lnTo>
                  <a:lnTo>
                    <a:pt x="626" y="70"/>
                  </a:lnTo>
                  <a:lnTo>
                    <a:pt x="621" y="72"/>
                  </a:lnTo>
                  <a:lnTo>
                    <a:pt x="618" y="77"/>
                  </a:lnTo>
                  <a:lnTo>
                    <a:pt x="614" y="82"/>
                  </a:lnTo>
                  <a:lnTo>
                    <a:pt x="614" y="82"/>
                  </a:lnTo>
                  <a:lnTo>
                    <a:pt x="606" y="84"/>
                  </a:lnTo>
                  <a:lnTo>
                    <a:pt x="601" y="85"/>
                  </a:lnTo>
                  <a:lnTo>
                    <a:pt x="597" y="90"/>
                  </a:lnTo>
                  <a:lnTo>
                    <a:pt x="594" y="96"/>
                  </a:lnTo>
                  <a:lnTo>
                    <a:pt x="594" y="96"/>
                  </a:lnTo>
                  <a:lnTo>
                    <a:pt x="580" y="92"/>
                  </a:lnTo>
                  <a:lnTo>
                    <a:pt x="565" y="90"/>
                  </a:lnTo>
                  <a:lnTo>
                    <a:pt x="551" y="87"/>
                  </a:lnTo>
                  <a:lnTo>
                    <a:pt x="544" y="85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1" y="87"/>
                  </a:lnTo>
                  <a:lnTo>
                    <a:pt x="526" y="89"/>
                  </a:lnTo>
                  <a:lnTo>
                    <a:pt x="519" y="89"/>
                  </a:lnTo>
                  <a:lnTo>
                    <a:pt x="519" y="89"/>
                  </a:lnTo>
                  <a:lnTo>
                    <a:pt x="512" y="89"/>
                  </a:lnTo>
                  <a:lnTo>
                    <a:pt x="507" y="92"/>
                  </a:lnTo>
                  <a:lnTo>
                    <a:pt x="503" y="94"/>
                  </a:lnTo>
                  <a:lnTo>
                    <a:pt x="498" y="96"/>
                  </a:lnTo>
                  <a:lnTo>
                    <a:pt x="498" y="96"/>
                  </a:lnTo>
                  <a:lnTo>
                    <a:pt x="497" y="97"/>
                  </a:lnTo>
                  <a:lnTo>
                    <a:pt x="495" y="99"/>
                  </a:lnTo>
                  <a:lnTo>
                    <a:pt x="491" y="102"/>
                  </a:lnTo>
                  <a:lnTo>
                    <a:pt x="486" y="104"/>
                  </a:lnTo>
                  <a:lnTo>
                    <a:pt x="485" y="106"/>
                  </a:lnTo>
                  <a:lnTo>
                    <a:pt x="485" y="109"/>
                  </a:lnTo>
                  <a:lnTo>
                    <a:pt x="485" y="109"/>
                  </a:lnTo>
                  <a:lnTo>
                    <a:pt x="481" y="107"/>
                  </a:lnTo>
                  <a:lnTo>
                    <a:pt x="480" y="104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64" y="96"/>
                  </a:lnTo>
                  <a:lnTo>
                    <a:pt x="464" y="96"/>
                  </a:lnTo>
                  <a:lnTo>
                    <a:pt x="457" y="106"/>
                  </a:lnTo>
                  <a:lnTo>
                    <a:pt x="449" y="116"/>
                  </a:lnTo>
                  <a:lnTo>
                    <a:pt x="437" y="123"/>
                  </a:lnTo>
                  <a:lnTo>
                    <a:pt x="425" y="128"/>
                  </a:lnTo>
                  <a:lnTo>
                    <a:pt x="411" y="131"/>
                  </a:lnTo>
                  <a:lnTo>
                    <a:pt x="396" y="135"/>
                  </a:lnTo>
                  <a:lnTo>
                    <a:pt x="379" y="136"/>
                  </a:lnTo>
                  <a:lnTo>
                    <a:pt x="362" y="136"/>
                  </a:lnTo>
                  <a:lnTo>
                    <a:pt x="362" y="136"/>
                  </a:lnTo>
                  <a:lnTo>
                    <a:pt x="357" y="136"/>
                  </a:lnTo>
                  <a:lnTo>
                    <a:pt x="353" y="135"/>
                  </a:lnTo>
                  <a:lnTo>
                    <a:pt x="350" y="133"/>
                  </a:lnTo>
                  <a:lnTo>
                    <a:pt x="348" y="130"/>
                  </a:lnTo>
                  <a:lnTo>
                    <a:pt x="348" y="130"/>
                  </a:lnTo>
                  <a:lnTo>
                    <a:pt x="348" y="126"/>
                  </a:lnTo>
                  <a:lnTo>
                    <a:pt x="346" y="125"/>
                  </a:lnTo>
                  <a:lnTo>
                    <a:pt x="341" y="123"/>
                  </a:lnTo>
                  <a:lnTo>
                    <a:pt x="341" y="123"/>
                  </a:lnTo>
                  <a:lnTo>
                    <a:pt x="329" y="123"/>
                  </a:lnTo>
                  <a:lnTo>
                    <a:pt x="317" y="123"/>
                  </a:lnTo>
                  <a:lnTo>
                    <a:pt x="305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0" y="125"/>
                  </a:lnTo>
                  <a:lnTo>
                    <a:pt x="288" y="126"/>
                  </a:lnTo>
                  <a:lnTo>
                    <a:pt x="288" y="128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78" y="131"/>
                  </a:lnTo>
                  <a:lnTo>
                    <a:pt x="270" y="130"/>
                  </a:lnTo>
                  <a:lnTo>
                    <a:pt x="261" y="130"/>
                  </a:lnTo>
                  <a:lnTo>
                    <a:pt x="253" y="130"/>
                  </a:lnTo>
                  <a:lnTo>
                    <a:pt x="253" y="130"/>
                  </a:lnTo>
                  <a:lnTo>
                    <a:pt x="241" y="135"/>
                  </a:lnTo>
                  <a:lnTo>
                    <a:pt x="232" y="140"/>
                  </a:lnTo>
                  <a:lnTo>
                    <a:pt x="223" y="148"/>
                  </a:lnTo>
                  <a:lnTo>
                    <a:pt x="218" y="157"/>
                  </a:lnTo>
                  <a:lnTo>
                    <a:pt x="218" y="157"/>
                  </a:lnTo>
                  <a:lnTo>
                    <a:pt x="205" y="159"/>
                  </a:lnTo>
                  <a:lnTo>
                    <a:pt x="193" y="162"/>
                  </a:lnTo>
                  <a:lnTo>
                    <a:pt x="171" y="171"/>
                  </a:lnTo>
                  <a:lnTo>
                    <a:pt x="171" y="171"/>
                  </a:lnTo>
                  <a:lnTo>
                    <a:pt x="160" y="176"/>
                  </a:lnTo>
                  <a:lnTo>
                    <a:pt x="154" y="181"/>
                  </a:lnTo>
                  <a:lnTo>
                    <a:pt x="143" y="184"/>
                  </a:lnTo>
                  <a:lnTo>
                    <a:pt x="137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6" y="184"/>
                  </a:lnTo>
                  <a:lnTo>
                    <a:pt x="123" y="186"/>
                  </a:lnTo>
                  <a:lnTo>
                    <a:pt x="119" y="191"/>
                  </a:lnTo>
                  <a:lnTo>
                    <a:pt x="116" y="198"/>
                  </a:lnTo>
                  <a:lnTo>
                    <a:pt x="116" y="205"/>
                  </a:lnTo>
                  <a:lnTo>
                    <a:pt x="113" y="210"/>
                  </a:lnTo>
                  <a:lnTo>
                    <a:pt x="109" y="217"/>
                  </a:lnTo>
                  <a:lnTo>
                    <a:pt x="104" y="218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29"/>
                  </a:lnTo>
                  <a:lnTo>
                    <a:pt x="80" y="237"/>
                  </a:lnTo>
                  <a:lnTo>
                    <a:pt x="72" y="246"/>
                  </a:lnTo>
                  <a:lnTo>
                    <a:pt x="62" y="252"/>
                  </a:lnTo>
                  <a:lnTo>
                    <a:pt x="62" y="252"/>
                  </a:lnTo>
                  <a:lnTo>
                    <a:pt x="62" y="268"/>
                  </a:lnTo>
                  <a:lnTo>
                    <a:pt x="60" y="283"/>
                  </a:lnTo>
                  <a:lnTo>
                    <a:pt x="55" y="307"/>
                  </a:lnTo>
                  <a:lnTo>
                    <a:pt x="55" y="307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7" y="319"/>
                  </a:lnTo>
                  <a:lnTo>
                    <a:pt x="7" y="331"/>
                  </a:lnTo>
                  <a:lnTo>
                    <a:pt x="5" y="341"/>
                  </a:lnTo>
                  <a:lnTo>
                    <a:pt x="0" y="348"/>
                  </a:lnTo>
                  <a:lnTo>
                    <a:pt x="0" y="348"/>
                  </a:lnTo>
                  <a:lnTo>
                    <a:pt x="2" y="351"/>
                  </a:lnTo>
                  <a:lnTo>
                    <a:pt x="4" y="355"/>
                  </a:lnTo>
                  <a:lnTo>
                    <a:pt x="5" y="358"/>
                  </a:lnTo>
                  <a:lnTo>
                    <a:pt x="7" y="362"/>
                  </a:lnTo>
                  <a:lnTo>
                    <a:pt x="7" y="362"/>
                  </a:lnTo>
                  <a:lnTo>
                    <a:pt x="4" y="363"/>
                  </a:lnTo>
                  <a:lnTo>
                    <a:pt x="2" y="36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5"/>
                  </a:lnTo>
                  <a:lnTo>
                    <a:pt x="0" y="375"/>
                  </a:lnTo>
                  <a:lnTo>
                    <a:pt x="4" y="391"/>
                  </a:lnTo>
                  <a:lnTo>
                    <a:pt x="7" y="404"/>
                  </a:lnTo>
                  <a:lnTo>
                    <a:pt x="12" y="420"/>
                  </a:lnTo>
                  <a:lnTo>
                    <a:pt x="14" y="437"/>
                  </a:lnTo>
                  <a:lnTo>
                    <a:pt x="14" y="437"/>
                  </a:lnTo>
                  <a:lnTo>
                    <a:pt x="34" y="477"/>
                  </a:lnTo>
                  <a:lnTo>
                    <a:pt x="34" y="477"/>
                  </a:lnTo>
                  <a:lnTo>
                    <a:pt x="39" y="479"/>
                  </a:lnTo>
                  <a:lnTo>
                    <a:pt x="43" y="483"/>
                  </a:lnTo>
                  <a:lnTo>
                    <a:pt x="48" y="491"/>
                  </a:lnTo>
                  <a:lnTo>
                    <a:pt x="53" y="500"/>
                  </a:lnTo>
                  <a:lnTo>
                    <a:pt x="55" y="512"/>
                  </a:lnTo>
                  <a:lnTo>
                    <a:pt x="55" y="512"/>
                  </a:lnTo>
                  <a:lnTo>
                    <a:pt x="50" y="510"/>
                  </a:lnTo>
                  <a:lnTo>
                    <a:pt x="46" y="506"/>
                  </a:lnTo>
                  <a:lnTo>
                    <a:pt x="43" y="503"/>
                  </a:lnTo>
                  <a:lnTo>
                    <a:pt x="41" y="498"/>
                  </a:lnTo>
                  <a:lnTo>
                    <a:pt x="39" y="493"/>
                  </a:lnTo>
                  <a:lnTo>
                    <a:pt x="36" y="489"/>
                  </a:lnTo>
                  <a:lnTo>
                    <a:pt x="33" y="486"/>
                  </a:lnTo>
                  <a:lnTo>
                    <a:pt x="27" y="484"/>
                  </a:lnTo>
                  <a:lnTo>
                    <a:pt x="27" y="484"/>
                  </a:lnTo>
                  <a:lnTo>
                    <a:pt x="27" y="491"/>
                  </a:lnTo>
                  <a:lnTo>
                    <a:pt x="29" y="498"/>
                  </a:lnTo>
                  <a:lnTo>
                    <a:pt x="33" y="510"/>
                  </a:lnTo>
                  <a:lnTo>
                    <a:pt x="34" y="522"/>
                  </a:lnTo>
                  <a:lnTo>
                    <a:pt x="36" y="530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1" y="553"/>
                  </a:lnTo>
                  <a:lnTo>
                    <a:pt x="29" y="566"/>
                  </a:lnTo>
                  <a:lnTo>
                    <a:pt x="29" y="580"/>
                  </a:lnTo>
                  <a:lnTo>
                    <a:pt x="27" y="594"/>
                  </a:lnTo>
                  <a:lnTo>
                    <a:pt x="27" y="594"/>
                  </a:lnTo>
                  <a:lnTo>
                    <a:pt x="24" y="609"/>
                  </a:lnTo>
                  <a:lnTo>
                    <a:pt x="19" y="624"/>
                  </a:lnTo>
                  <a:lnTo>
                    <a:pt x="15" y="640"/>
                  </a:lnTo>
                  <a:lnTo>
                    <a:pt x="14" y="655"/>
                  </a:lnTo>
                  <a:lnTo>
                    <a:pt x="14" y="655"/>
                  </a:lnTo>
                  <a:lnTo>
                    <a:pt x="17" y="657"/>
                  </a:lnTo>
                  <a:lnTo>
                    <a:pt x="21" y="658"/>
                  </a:lnTo>
                  <a:lnTo>
                    <a:pt x="24" y="660"/>
                  </a:lnTo>
                  <a:lnTo>
                    <a:pt x="27" y="662"/>
                  </a:lnTo>
                  <a:lnTo>
                    <a:pt x="27" y="662"/>
                  </a:lnTo>
                  <a:lnTo>
                    <a:pt x="29" y="655"/>
                  </a:lnTo>
                  <a:lnTo>
                    <a:pt x="34" y="652"/>
                  </a:lnTo>
                  <a:lnTo>
                    <a:pt x="38" y="647"/>
                  </a:lnTo>
                  <a:lnTo>
                    <a:pt x="41" y="641"/>
                  </a:lnTo>
                  <a:lnTo>
                    <a:pt x="41" y="641"/>
                  </a:lnTo>
                  <a:lnTo>
                    <a:pt x="44" y="641"/>
                  </a:lnTo>
                  <a:lnTo>
                    <a:pt x="46" y="638"/>
                  </a:lnTo>
                  <a:lnTo>
                    <a:pt x="48" y="631"/>
                  </a:lnTo>
                  <a:lnTo>
                    <a:pt x="50" y="624"/>
                  </a:lnTo>
                  <a:lnTo>
                    <a:pt x="51" y="623"/>
                  </a:lnTo>
                  <a:lnTo>
                    <a:pt x="55" y="621"/>
                  </a:lnTo>
                  <a:lnTo>
                    <a:pt x="55" y="621"/>
                  </a:lnTo>
                  <a:lnTo>
                    <a:pt x="55" y="525"/>
                  </a:lnTo>
                  <a:lnTo>
                    <a:pt x="55" y="525"/>
                  </a:lnTo>
                  <a:lnTo>
                    <a:pt x="51" y="525"/>
                  </a:lnTo>
                  <a:lnTo>
                    <a:pt x="50" y="522"/>
                  </a:lnTo>
                  <a:lnTo>
                    <a:pt x="51" y="520"/>
                  </a:lnTo>
                  <a:lnTo>
                    <a:pt x="55" y="518"/>
                  </a:lnTo>
                  <a:lnTo>
                    <a:pt x="55" y="518"/>
                  </a:lnTo>
                  <a:lnTo>
                    <a:pt x="60" y="520"/>
                  </a:lnTo>
                  <a:lnTo>
                    <a:pt x="62" y="522"/>
                  </a:lnTo>
                  <a:lnTo>
                    <a:pt x="62" y="525"/>
                  </a:lnTo>
                  <a:lnTo>
                    <a:pt x="62" y="525"/>
                  </a:lnTo>
                  <a:lnTo>
                    <a:pt x="72" y="570"/>
                  </a:lnTo>
                  <a:lnTo>
                    <a:pt x="75" y="594"/>
                  </a:lnTo>
                  <a:lnTo>
                    <a:pt x="75" y="607"/>
                  </a:lnTo>
                  <a:lnTo>
                    <a:pt x="75" y="621"/>
                  </a:lnTo>
                  <a:lnTo>
                    <a:pt x="75" y="621"/>
                  </a:lnTo>
                  <a:lnTo>
                    <a:pt x="84" y="623"/>
                  </a:lnTo>
                  <a:lnTo>
                    <a:pt x="87" y="624"/>
                  </a:lnTo>
                  <a:lnTo>
                    <a:pt x="89" y="628"/>
                  </a:lnTo>
                  <a:lnTo>
                    <a:pt x="89" y="628"/>
                  </a:lnTo>
                  <a:lnTo>
                    <a:pt x="89" y="633"/>
                  </a:lnTo>
                  <a:lnTo>
                    <a:pt x="92" y="635"/>
                  </a:lnTo>
                  <a:lnTo>
                    <a:pt x="94" y="638"/>
                  </a:lnTo>
                  <a:lnTo>
                    <a:pt x="96" y="641"/>
                  </a:lnTo>
                  <a:lnTo>
                    <a:pt x="96" y="641"/>
                  </a:lnTo>
                  <a:lnTo>
                    <a:pt x="102" y="641"/>
                  </a:lnTo>
                  <a:lnTo>
                    <a:pt x="109" y="641"/>
                  </a:lnTo>
                  <a:lnTo>
                    <a:pt x="116" y="641"/>
                  </a:lnTo>
                  <a:lnTo>
                    <a:pt x="123" y="641"/>
                  </a:lnTo>
                  <a:lnTo>
                    <a:pt x="123" y="641"/>
                  </a:lnTo>
                  <a:lnTo>
                    <a:pt x="123" y="645"/>
                  </a:lnTo>
                  <a:lnTo>
                    <a:pt x="123" y="648"/>
                  </a:lnTo>
                  <a:lnTo>
                    <a:pt x="123" y="648"/>
                  </a:lnTo>
                  <a:lnTo>
                    <a:pt x="126" y="648"/>
                  </a:lnTo>
                  <a:lnTo>
                    <a:pt x="130" y="648"/>
                  </a:lnTo>
                  <a:lnTo>
                    <a:pt x="133" y="648"/>
                  </a:lnTo>
                  <a:lnTo>
                    <a:pt x="137" y="648"/>
                  </a:lnTo>
                  <a:lnTo>
                    <a:pt x="137" y="648"/>
                  </a:lnTo>
                  <a:lnTo>
                    <a:pt x="137" y="652"/>
                  </a:lnTo>
                  <a:lnTo>
                    <a:pt x="137" y="655"/>
                  </a:lnTo>
                  <a:lnTo>
                    <a:pt x="137" y="655"/>
                  </a:lnTo>
                  <a:lnTo>
                    <a:pt x="147" y="658"/>
                  </a:lnTo>
                  <a:lnTo>
                    <a:pt x="160" y="660"/>
                  </a:lnTo>
                  <a:lnTo>
                    <a:pt x="166" y="662"/>
                  </a:lnTo>
                  <a:lnTo>
                    <a:pt x="171" y="665"/>
                  </a:lnTo>
                  <a:lnTo>
                    <a:pt x="174" y="670"/>
                  </a:lnTo>
                  <a:lnTo>
                    <a:pt x="177" y="676"/>
                  </a:lnTo>
                  <a:lnTo>
                    <a:pt x="177" y="676"/>
                  </a:lnTo>
                  <a:lnTo>
                    <a:pt x="218" y="676"/>
                  </a:lnTo>
                  <a:lnTo>
                    <a:pt x="218" y="676"/>
                  </a:lnTo>
                  <a:lnTo>
                    <a:pt x="218" y="679"/>
                  </a:lnTo>
                  <a:lnTo>
                    <a:pt x="220" y="682"/>
                  </a:lnTo>
                  <a:lnTo>
                    <a:pt x="225" y="686"/>
                  </a:lnTo>
                  <a:lnTo>
                    <a:pt x="232" y="687"/>
                  </a:lnTo>
                  <a:lnTo>
                    <a:pt x="239" y="689"/>
                  </a:lnTo>
                  <a:lnTo>
                    <a:pt x="239" y="689"/>
                  </a:lnTo>
                  <a:lnTo>
                    <a:pt x="251" y="699"/>
                  </a:lnTo>
                  <a:lnTo>
                    <a:pt x="259" y="703"/>
                  </a:lnTo>
                  <a:lnTo>
                    <a:pt x="263" y="703"/>
                  </a:lnTo>
                  <a:lnTo>
                    <a:pt x="266" y="703"/>
                  </a:lnTo>
                  <a:lnTo>
                    <a:pt x="266" y="703"/>
                  </a:lnTo>
                  <a:lnTo>
                    <a:pt x="300" y="703"/>
                  </a:lnTo>
                  <a:lnTo>
                    <a:pt x="300" y="703"/>
                  </a:lnTo>
                  <a:lnTo>
                    <a:pt x="307" y="705"/>
                  </a:lnTo>
                  <a:lnTo>
                    <a:pt x="312" y="708"/>
                  </a:lnTo>
                  <a:lnTo>
                    <a:pt x="324" y="716"/>
                  </a:lnTo>
                  <a:lnTo>
                    <a:pt x="329" y="720"/>
                  </a:lnTo>
                  <a:lnTo>
                    <a:pt x="336" y="723"/>
                  </a:lnTo>
                  <a:lnTo>
                    <a:pt x="345" y="725"/>
                  </a:lnTo>
                  <a:lnTo>
                    <a:pt x="355" y="723"/>
                  </a:lnTo>
                  <a:lnTo>
                    <a:pt x="471" y="723"/>
                  </a:lnTo>
                  <a:lnTo>
                    <a:pt x="471" y="723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83" y="723"/>
                  </a:lnTo>
                  <a:lnTo>
                    <a:pt x="488" y="723"/>
                  </a:lnTo>
                  <a:lnTo>
                    <a:pt x="490" y="727"/>
                  </a:lnTo>
                  <a:lnTo>
                    <a:pt x="491" y="730"/>
                  </a:lnTo>
                  <a:lnTo>
                    <a:pt x="495" y="737"/>
                  </a:lnTo>
                  <a:lnTo>
                    <a:pt x="497" y="740"/>
                  </a:lnTo>
                  <a:lnTo>
                    <a:pt x="498" y="744"/>
                  </a:lnTo>
                  <a:lnTo>
                    <a:pt x="498" y="744"/>
                  </a:lnTo>
                  <a:lnTo>
                    <a:pt x="503" y="747"/>
                  </a:lnTo>
                  <a:lnTo>
                    <a:pt x="508" y="751"/>
                  </a:lnTo>
                  <a:lnTo>
                    <a:pt x="512" y="756"/>
                  </a:lnTo>
                  <a:lnTo>
                    <a:pt x="519" y="757"/>
                  </a:lnTo>
                  <a:lnTo>
                    <a:pt x="519" y="757"/>
                  </a:lnTo>
                  <a:lnTo>
                    <a:pt x="526" y="761"/>
                  </a:lnTo>
                  <a:lnTo>
                    <a:pt x="529" y="766"/>
                  </a:lnTo>
                  <a:lnTo>
                    <a:pt x="532" y="771"/>
                  </a:lnTo>
                  <a:lnTo>
                    <a:pt x="536" y="778"/>
                  </a:lnTo>
                  <a:lnTo>
                    <a:pt x="541" y="791"/>
                  </a:lnTo>
                  <a:lnTo>
                    <a:pt x="543" y="798"/>
                  </a:lnTo>
                  <a:lnTo>
                    <a:pt x="546" y="805"/>
                  </a:lnTo>
                  <a:lnTo>
                    <a:pt x="546" y="805"/>
                  </a:lnTo>
                  <a:lnTo>
                    <a:pt x="546" y="810"/>
                  </a:lnTo>
                  <a:lnTo>
                    <a:pt x="544" y="815"/>
                  </a:lnTo>
                  <a:lnTo>
                    <a:pt x="543" y="820"/>
                  </a:lnTo>
                  <a:lnTo>
                    <a:pt x="539" y="822"/>
                  </a:lnTo>
                  <a:lnTo>
                    <a:pt x="532" y="827"/>
                  </a:lnTo>
                  <a:lnTo>
                    <a:pt x="526" y="832"/>
                  </a:lnTo>
                  <a:lnTo>
                    <a:pt x="526" y="832"/>
                  </a:lnTo>
                  <a:lnTo>
                    <a:pt x="526" y="838"/>
                  </a:lnTo>
                  <a:lnTo>
                    <a:pt x="524" y="841"/>
                  </a:lnTo>
                  <a:lnTo>
                    <a:pt x="522" y="844"/>
                  </a:lnTo>
                  <a:lnTo>
                    <a:pt x="519" y="846"/>
                  </a:lnTo>
                  <a:lnTo>
                    <a:pt x="519" y="846"/>
                  </a:lnTo>
                  <a:lnTo>
                    <a:pt x="519" y="851"/>
                  </a:lnTo>
                  <a:lnTo>
                    <a:pt x="517" y="855"/>
                  </a:lnTo>
                  <a:lnTo>
                    <a:pt x="515" y="858"/>
                  </a:lnTo>
                  <a:lnTo>
                    <a:pt x="512" y="860"/>
                  </a:lnTo>
                  <a:lnTo>
                    <a:pt x="512" y="860"/>
                  </a:lnTo>
                  <a:lnTo>
                    <a:pt x="512" y="948"/>
                  </a:lnTo>
                  <a:lnTo>
                    <a:pt x="512" y="948"/>
                  </a:lnTo>
                  <a:lnTo>
                    <a:pt x="515" y="953"/>
                  </a:lnTo>
                  <a:lnTo>
                    <a:pt x="517" y="960"/>
                  </a:lnTo>
                  <a:lnTo>
                    <a:pt x="520" y="965"/>
                  </a:lnTo>
                  <a:lnTo>
                    <a:pt x="522" y="967"/>
                  </a:lnTo>
                  <a:lnTo>
                    <a:pt x="526" y="969"/>
                  </a:lnTo>
                  <a:lnTo>
                    <a:pt x="526" y="969"/>
                  </a:lnTo>
                  <a:lnTo>
                    <a:pt x="534" y="974"/>
                  </a:lnTo>
                  <a:lnTo>
                    <a:pt x="537" y="977"/>
                  </a:lnTo>
                  <a:lnTo>
                    <a:pt x="539" y="982"/>
                  </a:lnTo>
                  <a:lnTo>
                    <a:pt x="539" y="982"/>
                  </a:lnTo>
                  <a:lnTo>
                    <a:pt x="546" y="982"/>
                  </a:lnTo>
                  <a:lnTo>
                    <a:pt x="553" y="982"/>
                  </a:lnTo>
                  <a:lnTo>
                    <a:pt x="553" y="982"/>
                  </a:lnTo>
                  <a:lnTo>
                    <a:pt x="556" y="984"/>
                  </a:lnTo>
                  <a:lnTo>
                    <a:pt x="558" y="986"/>
                  </a:lnTo>
                  <a:lnTo>
                    <a:pt x="560" y="989"/>
                  </a:lnTo>
                  <a:lnTo>
                    <a:pt x="560" y="989"/>
                  </a:lnTo>
                  <a:lnTo>
                    <a:pt x="570" y="989"/>
                  </a:lnTo>
                  <a:lnTo>
                    <a:pt x="580" y="989"/>
                  </a:lnTo>
                  <a:lnTo>
                    <a:pt x="580" y="989"/>
                  </a:lnTo>
                  <a:lnTo>
                    <a:pt x="584" y="991"/>
                  </a:lnTo>
                  <a:lnTo>
                    <a:pt x="585" y="993"/>
                  </a:lnTo>
                  <a:lnTo>
                    <a:pt x="585" y="994"/>
                  </a:lnTo>
                  <a:lnTo>
                    <a:pt x="587" y="996"/>
                  </a:lnTo>
                  <a:lnTo>
                    <a:pt x="587" y="996"/>
                  </a:lnTo>
                  <a:lnTo>
                    <a:pt x="594" y="996"/>
                  </a:lnTo>
                  <a:lnTo>
                    <a:pt x="601" y="996"/>
                  </a:lnTo>
                  <a:lnTo>
                    <a:pt x="601" y="996"/>
                  </a:lnTo>
                  <a:lnTo>
                    <a:pt x="604" y="998"/>
                  </a:lnTo>
                  <a:lnTo>
                    <a:pt x="606" y="999"/>
                  </a:lnTo>
                  <a:lnTo>
                    <a:pt x="607" y="1003"/>
                  </a:lnTo>
                  <a:lnTo>
                    <a:pt x="607" y="1003"/>
                  </a:lnTo>
                  <a:lnTo>
                    <a:pt x="621" y="1006"/>
                  </a:lnTo>
                  <a:lnTo>
                    <a:pt x="635" y="1010"/>
                  </a:lnTo>
                  <a:lnTo>
                    <a:pt x="635" y="1010"/>
                  </a:lnTo>
                  <a:lnTo>
                    <a:pt x="659" y="1027"/>
                  </a:lnTo>
                  <a:lnTo>
                    <a:pt x="672" y="1034"/>
                  </a:lnTo>
                  <a:lnTo>
                    <a:pt x="681" y="1035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40"/>
                  </a:lnTo>
                  <a:lnTo>
                    <a:pt x="693" y="1044"/>
                  </a:lnTo>
                  <a:lnTo>
                    <a:pt x="703" y="1046"/>
                  </a:lnTo>
                  <a:lnTo>
                    <a:pt x="715" y="1047"/>
                  </a:lnTo>
                  <a:lnTo>
                    <a:pt x="723" y="1051"/>
                  </a:lnTo>
                  <a:lnTo>
                    <a:pt x="723" y="1051"/>
                  </a:lnTo>
                  <a:lnTo>
                    <a:pt x="727" y="1059"/>
                  </a:lnTo>
                  <a:lnTo>
                    <a:pt x="734" y="1064"/>
                  </a:lnTo>
                  <a:lnTo>
                    <a:pt x="745" y="1076"/>
                  </a:lnTo>
                  <a:lnTo>
                    <a:pt x="752" y="1081"/>
                  </a:lnTo>
                  <a:lnTo>
                    <a:pt x="757" y="1088"/>
                  </a:lnTo>
                  <a:lnTo>
                    <a:pt x="763" y="1095"/>
                  </a:lnTo>
                  <a:lnTo>
                    <a:pt x="764" y="1105"/>
                  </a:lnTo>
                  <a:lnTo>
                    <a:pt x="764" y="1105"/>
                  </a:lnTo>
                  <a:lnTo>
                    <a:pt x="764" y="1160"/>
                  </a:lnTo>
                  <a:lnTo>
                    <a:pt x="764" y="1160"/>
                  </a:lnTo>
                  <a:lnTo>
                    <a:pt x="771" y="1160"/>
                  </a:lnTo>
                  <a:lnTo>
                    <a:pt x="771" y="1160"/>
                  </a:lnTo>
                  <a:lnTo>
                    <a:pt x="788" y="1160"/>
                  </a:lnTo>
                  <a:lnTo>
                    <a:pt x="795" y="1158"/>
                  </a:lnTo>
                  <a:lnTo>
                    <a:pt x="797" y="1157"/>
                  </a:lnTo>
                  <a:lnTo>
                    <a:pt x="798" y="1153"/>
                  </a:lnTo>
                  <a:lnTo>
                    <a:pt x="798" y="1153"/>
                  </a:lnTo>
                  <a:lnTo>
                    <a:pt x="805" y="1153"/>
                  </a:lnTo>
                  <a:lnTo>
                    <a:pt x="812" y="1153"/>
                  </a:lnTo>
                  <a:lnTo>
                    <a:pt x="817" y="1151"/>
                  </a:lnTo>
                  <a:lnTo>
                    <a:pt x="819" y="1146"/>
                  </a:lnTo>
                  <a:lnTo>
                    <a:pt x="819" y="1146"/>
                  </a:lnTo>
                  <a:lnTo>
                    <a:pt x="827" y="1148"/>
                  </a:lnTo>
                  <a:lnTo>
                    <a:pt x="834" y="1146"/>
                  </a:lnTo>
                  <a:lnTo>
                    <a:pt x="839" y="1143"/>
                  </a:lnTo>
                  <a:lnTo>
                    <a:pt x="843" y="1139"/>
                  </a:lnTo>
                  <a:lnTo>
                    <a:pt x="850" y="1131"/>
                  </a:lnTo>
                  <a:lnTo>
                    <a:pt x="855" y="1128"/>
                  </a:lnTo>
                  <a:lnTo>
                    <a:pt x="860" y="1126"/>
                  </a:lnTo>
                  <a:lnTo>
                    <a:pt x="860" y="1126"/>
                  </a:lnTo>
                  <a:lnTo>
                    <a:pt x="867" y="1126"/>
                  </a:lnTo>
                  <a:lnTo>
                    <a:pt x="870" y="1129"/>
                  </a:lnTo>
                  <a:lnTo>
                    <a:pt x="875" y="1131"/>
                  </a:lnTo>
                  <a:lnTo>
                    <a:pt x="880" y="1133"/>
                  </a:lnTo>
                  <a:lnTo>
                    <a:pt x="880" y="1133"/>
                  </a:lnTo>
                  <a:lnTo>
                    <a:pt x="886" y="1133"/>
                  </a:lnTo>
                  <a:lnTo>
                    <a:pt x="889" y="1134"/>
                  </a:lnTo>
                  <a:lnTo>
                    <a:pt x="892" y="1136"/>
                  </a:lnTo>
                  <a:lnTo>
                    <a:pt x="894" y="1139"/>
                  </a:lnTo>
                  <a:lnTo>
                    <a:pt x="894" y="1139"/>
                  </a:lnTo>
                  <a:lnTo>
                    <a:pt x="903" y="1134"/>
                  </a:lnTo>
                  <a:lnTo>
                    <a:pt x="909" y="1129"/>
                  </a:lnTo>
                  <a:lnTo>
                    <a:pt x="918" y="1122"/>
                  </a:lnTo>
                  <a:lnTo>
                    <a:pt x="928" y="1119"/>
                  </a:lnTo>
                  <a:lnTo>
                    <a:pt x="928" y="1119"/>
                  </a:lnTo>
                  <a:lnTo>
                    <a:pt x="935" y="1121"/>
                  </a:lnTo>
                  <a:lnTo>
                    <a:pt x="942" y="1122"/>
                  </a:lnTo>
                  <a:lnTo>
                    <a:pt x="945" y="1128"/>
                  </a:lnTo>
                  <a:lnTo>
                    <a:pt x="949" y="1133"/>
                  </a:lnTo>
                  <a:lnTo>
                    <a:pt x="949" y="1133"/>
                  </a:lnTo>
                  <a:lnTo>
                    <a:pt x="983" y="1133"/>
                  </a:lnTo>
                  <a:lnTo>
                    <a:pt x="983" y="1133"/>
                  </a:lnTo>
                  <a:lnTo>
                    <a:pt x="988" y="1133"/>
                  </a:lnTo>
                  <a:lnTo>
                    <a:pt x="993" y="1131"/>
                  </a:lnTo>
                  <a:lnTo>
                    <a:pt x="996" y="1129"/>
                  </a:lnTo>
                  <a:lnTo>
                    <a:pt x="1000" y="1126"/>
                  </a:lnTo>
                  <a:lnTo>
                    <a:pt x="1005" y="1119"/>
                  </a:lnTo>
                  <a:lnTo>
                    <a:pt x="1010" y="1112"/>
                  </a:lnTo>
                  <a:lnTo>
                    <a:pt x="1010" y="1112"/>
                  </a:lnTo>
                  <a:lnTo>
                    <a:pt x="1012" y="1110"/>
                  </a:lnTo>
                  <a:lnTo>
                    <a:pt x="1013" y="1109"/>
                  </a:lnTo>
                  <a:lnTo>
                    <a:pt x="1017" y="1105"/>
                  </a:lnTo>
                  <a:lnTo>
                    <a:pt x="1019" y="1100"/>
                  </a:lnTo>
                  <a:lnTo>
                    <a:pt x="1020" y="1098"/>
                  </a:lnTo>
                  <a:lnTo>
                    <a:pt x="1024" y="1098"/>
                  </a:lnTo>
                  <a:lnTo>
                    <a:pt x="1024" y="1098"/>
                  </a:lnTo>
                  <a:lnTo>
                    <a:pt x="1025" y="1095"/>
                  </a:lnTo>
                  <a:lnTo>
                    <a:pt x="1027" y="1092"/>
                  </a:lnTo>
                  <a:lnTo>
                    <a:pt x="1029" y="1090"/>
                  </a:lnTo>
                  <a:lnTo>
                    <a:pt x="1030" y="1085"/>
                  </a:lnTo>
                  <a:lnTo>
                    <a:pt x="1030" y="1085"/>
                  </a:lnTo>
                  <a:lnTo>
                    <a:pt x="1037" y="1085"/>
                  </a:lnTo>
                  <a:lnTo>
                    <a:pt x="1044" y="1083"/>
                  </a:lnTo>
                  <a:lnTo>
                    <a:pt x="1053" y="1076"/>
                  </a:lnTo>
                  <a:lnTo>
                    <a:pt x="1058" y="1075"/>
                  </a:lnTo>
                  <a:lnTo>
                    <a:pt x="1063" y="1071"/>
                  </a:lnTo>
                  <a:lnTo>
                    <a:pt x="1070" y="1071"/>
                  </a:lnTo>
                  <a:lnTo>
                    <a:pt x="1078" y="1071"/>
                  </a:lnTo>
                  <a:lnTo>
                    <a:pt x="1078" y="1071"/>
                  </a:lnTo>
                  <a:lnTo>
                    <a:pt x="1078" y="1063"/>
                  </a:lnTo>
                  <a:lnTo>
                    <a:pt x="1077" y="1056"/>
                  </a:lnTo>
                  <a:lnTo>
                    <a:pt x="1073" y="1051"/>
                  </a:lnTo>
                  <a:lnTo>
                    <a:pt x="1071" y="1044"/>
                  </a:lnTo>
                  <a:lnTo>
                    <a:pt x="1071" y="1044"/>
                  </a:lnTo>
                  <a:lnTo>
                    <a:pt x="1071" y="1035"/>
                  </a:lnTo>
                  <a:lnTo>
                    <a:pt x="1073" y="1028"/>
                  </a:lnTo>
                  <a:lnTo>
                    <a:pt x="1077" y="1023"/>
                  </a:lnTo>
                  <a:lnTo>
                    <a:pt x="1078" y="1017"/>
                  </a:lnTo>
                  <a:lnTo>
                    <a:pt x="1078" y="1017"/>
                  </a:lnTo>
                  <a:lnTo>
                    <a:pt x="1085" y="1017"/>
                  </a:lnTo>
                  <a:lnTo>
                    <a:pt x="1085" y="1017"/>
                  </a:lnTo>
                  <a:lnTo>
                    <a:pt x="1104" y="1025"/>
                  </a:lnTo>
                  <a:lnTo>
                    <a:pt x="1114" y="1028"/>
                  </a:lnTo>
                  <a:lnTo>
                    <a:pt x="1126" y="1030"/>
                  </a:lnTo>
                  <a:lnTo>
                    <a:pt x="1126" y="1030"/>
                  </a:lnTo>
                  <a:lnTo>
                    <a:pt x="1181" y="1003"/>
                  </a:lnTo>
                  <a:lnTo>
                    <a:pt x="1181" y="1003"/>
                  </a:lnTo>
                  <a:lnTo>
                    <a:pt x="1184" y="999"/>
                  </a:lnTo>
                  <a:lnTo>
                    <a:pt x="1186" y="994"/>
                  </a:lnTo>
                  <a:lnTo>
                    <a:pt x="1187" y="982"/>
                  </a:lnTo>
                  <a:lnTo>
                    <a:pt x="1189" y="970"/>
                  </a:lnTo>
                  <a:lnTo>
                    <a:pt x="1191" y="965"/>
                  </a:lnTo>
                  <a:lnTo>
                    <a:pt x="1194" y="962"/>
                  </a:lnTo>
                  <a:lnTo>
                    <a:pt x="1194" y="962"/>
                  </a:lnTo>
                  <a:lnTo>
                    <a:pt x="1203" y="960"/>
                  </a:lnTo>
                  <a:lnTo>
                    <a:pt x="1210" y="959"/>
                  </a:lnTo>
                  <a:lnTo>
                    <a:pt x="1221" y="952"/>
                  </a:lnTo>
                  <a:lnTo>
                    <a:pt x="1233" y="945"/>
                  </a:lnTo>
                  <a:lnTo>
                    <a:pt x="1240" y="943"/>
                  </a:lnTo>
                  <a:lnTo>
                    <a:pt x="1249" y="942"/>
                  </a:lnTo>
                  <a:lnTo>
                    <a:pt x="1249" y="942"/>
                  </a:lnTo>
                  <a:lnTo>
                    <a:pt x="1249" y="950"/>
                  </a:lnTo>
                  <a:lnTo>
                    <a:pt x="1252" y="955"/>
                  </a:lnTo>
                  <a:lnTo>
                    <a:pt x="1254" y="962"/>
                  </a:lnTo>
                  <a:lnTo>
                    <a:pt x="1256" y="969"/>
                  </a:lnTo>
                  <a:lnTo>
                    <a:pt x="1256" y="969"/>
                  </a:lnTo>
                  <a:lnTo>
                    <a:pt x="1252" y="970"/>
                  </a:lnTo>
                  <a:lnTo>
                    <a:pt x="1250" y="972"/>
                  </a:lnTo>
                  <a:lnTo>
                    <a:pt x="1249" y="979"/>
                  </a:lnTo>
                  <a:lnTo>
                    <a:pt x="1249" y="996"/>
                  </a:lnTo>
                  <a:lnTo>
                    <a:pt x="1249" y="996"/>
                  </a:lnTo>
                  <a:lnTo>
                    <a:pt x="1310" y="996"/>
                  </a:lnTo>
                  <a:lnTo>
                    <a:pt x="1310" y="996"/>
                  </a:lnTo>
                  <a:lnTo>
                    <a:pt x="1310" y="993"/>
                  </a:lnTo>
                  <a:lnTo>
                    <a:pt x="1314" y="989"/>
                  </a:lnTo>
                  <a:lnTo>
                    <a:pt x="1319" y="984"/>
                  </a:lnTo>
                  <a:lnTo>
                    <a:pt x="1322" y="982"/>
                  </a:lnTo>
                  <a:lnTo>
                    <a:pt x="1324" y="979"/>
                  </a:lnTo>
                  <a:lnTo>
                    <a:pt x="1324" y="976"/>
                  </a:lnTo>
                  <a:lnTo>
                    <a:pt x="1324" y="969"/>
                  </a:lnTo>
                  <a:lnTo>
                    <a:pt x="1324" y="969"/>
                  </a:lnTo>
                  <a:lnTo>
                    <a:pt x="1329" y="965"/>
                  </a:lnTo>
                  <a:lnTo>
                    <a:pt x="1334" y="962"/>
                  </a:lnTo>
                  <a:lnTo>
                    <a:pt x="1336" y="957"/>
                  </a:lnTo>
                  <a:lnTo>
                    <a:pt x="1338" y="948"/>
                  </a:lnTo>
                  <a:lnTo>
                    <a:pt x="1338" y="948"/>
                  </a:lnTo>
                  <a:lnTo>
                    <a:pt x="1331" y="938"/>
                  </a:lnTo>
                  <a:lnTo>
                    <a:pt x="1324" y="928"/>
                  </a:lnTo>
                  <a:lnTo>
                    <a:pt x="1324" y="928"/>
                  </a:lnTo>
                  <a:lnTo>
                    <a:pt x="1320" y="921"/>
                  </a:lnTo>
                  <a:lnTo>
                    <a:pt x="1317" y="914"/>
                  </a:lnTo>
                  <a:lnTo>
                    <a:pt x="1317" y="914"/>
                  </a:lnTo>
                  <a:lnTo>
                    <a:pt x="1314" y="914"/>
                  </a:lnTo>
                  <a:lnTo>
                    <a:pt x="1310" y="914"/>
                  </a:lnTo>
                  <a:lnTo>
                    <a:pt x="1310" y="914"/>
                  </a:lnTo>
                  <a:lnTo>
                    <a:pt x="1310" y="913"/>
                  </a:lnTo>
                  <a:lnTo>
                    <a:pt x="1310" y="907"/>
                  </a:lnTo>
                  <a:lnTo>
                    <a:pt x="1310" y="904"/>
                  </a:lnTo>
                  <a:lnTo>
                    <a:pt x="1310" y="901"/>
                  </a:lnTo>
                  <a:lnTo>
                    <a:pt x="1310" y="901"/>
                  </a:lnTo>
                  <a:lnTo>
                    <a:pt x="1305" y="899"/>
                  </a:lnTo>
                  <a:lnTo>
                    <a:pt x="1302" y="895"/>
                  </a:lnTo>
                  <a:lnTo>
                    <a:pt x="1296" y="887"/>
                  </a:lnTo>
                  <a:lnTo>
                    <a:pt x="1296" y="887"/>
                  </a:lnTo>
                  <a:lnTo>
                    <a:pt x="1283" y="887"/>
                  </a:lnTo>
                  <a:lnTo>
                    <a:pt x="1278" y="885"/>
                  </a:lnTo>
                  <a:lnTo>
                    <a:pt x="1276" y="884"/>
                  </a:lnTo>
                  <a:lnTo>
                    <a:pt x="1276" y="880"/>
                  </a:lnTo>
                  <a:lnTo>
                    <a:pt x="1276" y="880"/>
                  </a:lnTo>
                  <a:lnTo>
                    <a:pt x="1278" y="855"/>
                  </a:lnTo>
                  <a:lnTo>
                    <a:pt x="1281" y="831"/>
                  </a:lnTo>
                  <a:lnTo>
                    <a:pt x="1286" y="809"/>
                  </a:lnTo>
                  <a:lnTo>
                    <a:pt x="1290" y="785"/>
                  </a:lnTo>
                  <a:lnTo>
                    <a:pt x="1290" y="785"/>
                  </a:lnTo>
                  <a:lnTo>
                    <a:pt x="1295" y="783"/>
                  </a:lnTo>
                  <a:lnTo>
                    <a:pt x="1296" y="778"/>
                  </a:lnTo>
                  <a:lnTo>
                    <a:pt x="1296" y="771"/>
                  </a:lnTo>
                  <a:lnTo>
                    <a:pt x="1296" y="764"/>
                  </a:lnTo>
                  <a:lnTo>
                    <a:pt x="1296" y="764"/>
                  </a:lnTo>
                  <a:lnTo>
                    <a:pt x="1291" y="756"/>
                  </a:lnTo>
                  <a:lnTo>
                    <a:pt x="1288" y="745"/>
                  </a:lnTo>
                  <a:lnTo>
                    <a:pt x="1285" y="735"/>
                  </a:lnTo>
                  <a:lnTo>
                    <a:pt x="1283" y="723"/>
                  </a:lnTo>
                  <a:lnTo>
                    <a:pt x="1283" y="696"/>
                  </a:lnTo>
                  <a:lnTo>
                    <a:pt x="1283" y="669"/>
                  </a:lnTo>
                  <a:lnTo>
                    <a:pt x="1283" y="669"/>
                  </a:lnTo>
                  <a:lnTo>
                    <a:pt x="1291" y="657"/>
                  </a:lnTo>
                  <a:lnTo>
                    <a:pt x="1302" y="647"/>
                  </a:lnTo>
                  <a:lnTo>
                    <a:pt x="1312" y="636"/>
                  </a:lnTo>
                  <a:lnTo>
                    <a:pt x="1324" y="628"/>
                  </a:lnTo>
                  <a:lnTo>
                    <a:pt x="1324" y="628"/>
                  </a:lnTo>
                  <a:lnTo>
                    <a:pt x="1348" y="612"/>
                  </a:lnTo>
                  <a:lnTo>
                    <a:pt x="1361" y="604"/>
                  </a:lnTo>
                  <a:lnTo>
                    <a:pt x="1370" y="602"/>
                  </a:lnTo>
                  <a:lnTo>
                    <a:pt x="1379" y="600"/>
                  </a:lnTo>
                  <a:lnTo>
                    <a:pt x="1379" y="600"/>
                  </a:lnTo>
                  <a:lnTo>
                    <a:pt x="1379" y="587"/>
                  </a:lnTo>
                  <a:lnTo>
                    <a:pt x="1379" y="587"/>
                  </a:lnTo>
                  <a:lnTo>
                    <a:pt x="1379" y="532"/>
                  </a:lnTo>
                  <a:lnTo>
                    <a:pt x="1379" y="532"/>
                  </a:lnTo>
                  <a:lnTo>
                    <a:pt x="1397" y="524"/>
                  </a:lnTo>
                  <a:lnTo>
                    <a:pt x="1416" y="515"/>
                  </a:lnTo>
                  <a:lnTo>
                    <a:pt x="1437" y="508"/>
                  </a:lnTo>
                  <a:lnTo>
                    <a:pt x="1460" y="505"/>
                  </a:lnTo>
                  <a:lnTo>
                    <a:pt x="1460" y="505"/>
                  </a:lnTo>
                  <a:lnTo>
                    <a:pt x="1466" y="501"/>
                  </a:lnTo>
                  <a:lnTo>
                    <a:pt x="1471" y="498"/>
                  </a:lnTo>
                  <a:lnTo>
                    <a:pt x="1474" y="493"/>
                  </a:lnTo>
                  <a:lnTo>
                    <a:pt x="1481" y="491"/>
                  </a:lnTo>
                  <a:lnTo>
                    <a:pt x="1481" y="491"/>
                  </a:lnTo>
                  <a:lnTo>
                    <a:pt x="1484" y="486"/>
                  </a:lnTo>
                  <a:lnTo>
                    <a:pt x="1486" y="479"/>
                  </a:lnTo>
                  <a:lnTo>
                    <a:pt x="1489" y="474"/>
                  </a:lnTo>
                  <a:lnTo>
                    <a:pt x="1491" y="472"/>
                  </a:lnTo>
                  <a:lnTo>
                    <a:pt x="1495" y="471"/>
                  </a:lnTo>
                  <a:lnTo>
                    <a:pt x="1495" y="471"/>
                  </a:lnTo>
                  <a:lnTo>
                    <a:pt x="1495" y="464"/>
                  </a:lnTo>
                  <a:lnTo>
                    <a:pt x="1498" y="457"/>
                  </a:lnTo>
                  <a:lnTo>
                    <a:pt x="1503" y="445"/>
                  </a:lnTo>
                  <a:lnTo>
                    <a:pt x="1506" y="440"/>
                  </a:lnTo>
                  <a:lnTo>
                    <a:pt x="1508" y="433"/>
                  </a:lnTo>
                  <a:lnTo>
                    <a:pt x="1510" y="426"/>
                  </a:lnTo>
                  <a:lnTo>
                    <a:pt x="1508" y="416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7" name="Freeform 27">
              <a:extLst>
                <a:ext uri="{FF2B5EF4-FFF2-40B4-BE49-F238E27FC236}">
                  <a16:creationId xmlns:a16="http://schemas.microsoft.com/office/drawing/2014/main" id="{36B0258F-5DF3-4EC5-998A-3A54EC5D2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1704" y="5126372"/>
              <a:ext cx="209550" cy="219075"/>
            </a:xfrm>
            <a:custGeom>
              <a:avLst/>
              <a:gdLst>
                <a:gd name="T0" fmla="*/ 506 w 583"/>
                <a:gd name="T1" fmla="*/ 211 h 608"/>
                <a:gd name="T2" fmla="*/ 459 w 583"/>
                <a:gd name="T3" fmla="*/ 177 h 608"/>
                <a:gd name="T4" fmla="*/ 452 w 583"/>
                <a:gd name="T5" fmla="*/ 150 h 608"/>
                <a:gd name="T6" fmla="*/ 411 w 583"/>
                <a:gd name="T7" fmla="*/ 119 h 608"/>
                <a:gd name="T8" fmla="*/ 387 w 583"/>
                <a:gd name="T9" fmla="*/ 102 h 608"/>
                <a:gd name="T10" fmla="*/ 380 w 583"/>
                <a:gd name="T11" fmla="*/ 97 h 608"/>
                <a:gd name="T12" fmla="*/ 370 w 583"/>
                <a:gd name="T13" fmla="*/ 85 h 608"/>
                <a:gd name="T14" fmla="*/ 358 w 583"/>
                <a:gd name="T15" fmla="*/ 54 h 608"/>
                <a:gd name="T16" fmla="*/ 341 w 583"/>
                <a:gd name="T17" fmla="*/ 51 h 608"/>
                <a:gd name="T18" fmla="*/ 273 w 583"/>
                <a:gd name="T19" fmla="*/ 43 h 608"/>
                <a:gd name="T20" fmla="*/ 233 w 583"/>
                <a:gd name="T21" fmla="*/ 7 h 608"/>
                <a:gd name="T22" fmla="*/ 222 w 583"/>
                <a:gd name="T23" fmla="*/ 3 h 608"/>
                <a:gd name="T24" fmla="*/ 210 w 583"/>
                <a:gd name="T25" fmla="*/ 3 h 608"/>
                <a:gd name="T26" fmla="*/ 169 w 583"/>
                <a:gd name="T27" fmla="*/ 20 h 608"/>
                <a:gd name="T28" fmla="*/ 158 w 583"/>
                <a:gd name="T29" fmla="*/ 31 h 608"/>
                <a:gd name="T30" fmla="*/ 158 w 583"/>
                <a:gd name="T31" fmla="*/ 36 h 608"/>
                <a:gd name="T32" fmla="*/ 158 w 583"/>
                <a:gd name="T33" fmla="*/ 48 h 608"/>
                <a:gd name="T34" fmla="*/ 157 w 583"/>
                <a:gd name="T35" fmla="*/ 54 h 608"/>
                <a:gd name="T36" fmla="*/ 158 w 583"/>
                <a:gd name="T37" fmla="*/ 60 h 608"/>
                <a:gd name="T38" fmla="*/ 164 w 583"/>
                <a:gd name="T39" fmla="*/ 61 h 608"/>
                <a:gd name="T40" fmla="*/ 179 w 583"/>
                <a:gd name="T41" fmla="*/ 89 h 608"/>
                <a:gd name="T42" fmla="*/ 175 w 583"/>
                <a:gd name="T43" fmla="*/ 102 h 608"/>
                <a:gd name="T44" fmla="*/ 169 w 583"/>
                <a:gd name="T45" fmla="*/ 109 h 608"/>
                <a:gd name="T46" fmla="*/ 153 w 583"/>
                <a:gd name="T47" fmla="*/ 114 h 608"/>
                <a:gd name="T48" fmla="*/ 135 w 583"/>
                <a:gd name="T49" fmla="*/ 131 h 608"/>
                <a:gd name="T50" fmla="*/ 129 w 583"/>
                <a:gd name="T51" fmla="*/ 169 h 608"/>
                <a:gd name="T52" fmla="*/ 118 w 583"/>
                <a:gd name="T53" fmla="*/ 179 h 608"/>
                <a:gd name="T54" fmla="*/ 83 w 583"/>
                <a:gd name="T55" fmla="*/ 222 h 608"/>
                <a:gd name="T56" fmla="*/ 8 w 583"/>
                <a:gd name="T57" fmla="*/ 274 h 608"/>
                <a:gd name="T58" fmla="*/ 29 w 583"/>
                <a:gd name="T59" fmla="*/ 293 h 608"/>
                <a:gd name="T60" fmla="*/ 36 w 583"/>
                <a:gd name="T61" fmla="*/ 379 h 608"/>
                <a:gd name="T62" fmla="*/ 58 w 583"/>
                <a:gd name="T63" fmla="*/ 440 h 608"/>
                <a:gd name="T64" fmla="*/ 145 w 583"/>
                <a:gd name="T65" fmla="*/ 464 h 608"/>
                <a:gd name="T66" fmla="*/ 162 w 583"/>
                <a:gd name="T67" fmla="*/ 486 h 608"/>
                <a:gd name="T68" fmla="*/ 167 w 583"/>
                <a:gd name="T69" fmla="*/ 495 h 608"/>
                <a:gd name="T70" fmla="*/ 181 w 583"/>
                <a:gd name="T71" fmla="*/ 529 h 608"/>
                <a:gd name="T72" fmla="*/ 191 w 583"/>
                <a:gd name="T73" fmla="*/ 541 h 608"/>
                <a:gd name="T74" fmla="*/ 204 w 583"/>
                <a:gd name="T75" fmla="*/ 580 h 608"/>
                <a:gd name="T76" fmla="*/ 240 w 583"/>
                <a:gd name="T77" fmla="*/ 607 h 608"/>
                <a:gd name="T78" fmla="*/ 251 w 583"/>
                <a:gd name="T79" fmla="*/ 544 h 608"/>
                <a:gd name="T80" fmla="*/ 256 w 583"/>
                <a:gd name="T81" fmla="*/ 537 h 608"/>
                <a:gd name="T82" fmla="*/ 257 w 583"/>
                <a:gd name="T83" fmla="*/ 530 h 608"/>
                <a:gd name="T84" fmla="*/ 290 w 583"/>
                <a:gd name="T85" fmla="*/ 510 h 608"/>
                <a:gd name="T86" fmla="*/ 298 w 583"/>
                <a:gd name="T87" fmla="*/ 498 h 608"/>
                <a:gd name="T88" fmla="*/ 305 w 583"/>
                <a:gd name="T89" fmla="*/ 498 h 608"/>
                <a:gd name="T90" fmla="*/ 341 w 583"/>
                <a:gd name="T91" fmla="*/ 481 h 608"/>
                <a:gd name="T92" fmla="*/ 351 w 583"/>
                <a:gd name="T93" fmla="*/ 464 h 608"/>
                <a:gd name="T94" fmla="*/ 389 w 583"/>
                <a:gd name="T95" fmla="*/ 450 h 608"/>
                <a:gd name="T96" fmla="*/ 395 w 583"/>
                <a:gd name="T97" fmla="*/ 454 h 608"/>
                <a:gd name="T98" fmla="*/ 397 w 583"/>
                <a:gd name="T99" fmla="*/ 464 h 608"/>
                <a:gd name="T100" fmla="*/ 438 w 583"/>
                <a:gd name="T101" fmla="*/ 450 h 608"/>
                <a:gd name="T102" fmla="*/ 472 w 583"/>
                <a:gd name="T103" fmla="*/ 416 h 608"/>
                <a:gd name="T104" fmla="*/ 534 w 583"/>
                <a:gd name="T105" fmla="*/ 392 h 608"/>
                <a:gd name="T106" fmla="*/ 524 w 583"/>
                <a:gd name="T107" fmla="*/ 365 h 608"/>
                <a:gd name="T108" fmla="*/ 544 w 583"/>
                <a:gd name="T109" fmla="*/ 341 h 608"/>
                <a:gd name="T110" fmla="*/ 556 w 583"/>
                <a:gd name="T111" fmla="*/ 285 h 608"/>
                <a:gd name="T112" fmla="*/ 575 w 583"/>
                <a:gd name="T113" fmla="*/ 25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3" h="608">
                  <a:moveTo>
                    <a:pt x="582" y="225"/>
                  </a:moveTo>
                  <a:lnTo>
                    <a:pt x="582" y="225"/>
                  </a:lnTo>
                  <a:lnTo>
                    <a:pt x="580" y="222"/>
                  </a:lnTo>
                  <a:lnTo>
                    <a:pt x="578" y="220"/>
                  </a:lnTo>
                  <a:lnTo>
                    <a:pt x="571" y="218"/>
                  </a:lnTo>
                  <a:lnTo>
                    <a:pt x="564" y="216"/>
                  </a:lnTo>
                  <a:lnTo>
                    <a:pt x="561" y="215"/>
                  </a:lnTo>
                  <a:lnTo>
                    <a:pt x="561" y="211"/>
                  </a:lnTo>
                  <a:lnTo>
                    <a:pt x="506" y="211"/>
                  </a:lnTo>
                  <a:lnTo>
                    <a:pt x="506" y="211"/>
                  </a:lnTo>
                  <a:lnTo>
                    <a:pt x="505" y="208"/>
                  </a:lnTo>
                  <a:lnTo>
                    <a:pt x="501" y="206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83" y="201"/>
                  </a:lnTo>
                  <a:lnTo>
                    <a:pt x="474" y="196"/>
                  </a:lnTo>
                  <a:lnTo>
                    <a:pt x="467" y="189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9" y="177"/>
                  </a:lnTo>
                  <a:lnTo>
                    <a:pt x="455" y="174"/>
                  </a:lnTo>
                  <a:lnTo>
                    <a:pt x="453" y="169"/>
                  </a:lnTo>
                  <a:lnTo>
                    <a:pt x="452" y="164"/>
                  </a:lnTo>
                  <a:lnTo>
                    <a:pt x="452" y="164"/>
                  </a:lnTo>
                  <a:lnTo>
                    <a:pt x="455" y="162"/>
                  </a:lnTo>
                  <a:lnTo>
                    <a:pt x="457" y="160"/>
                  </a:lnTo>
                  <a:lnTo>
                    <a:pt x="457" y="157"/>
                  </a:lnTo>
                  <a:lnTo>
                    <a:pt x="455" y="152"/>
                  </a:lnTo>
                  <a:lnTo>
                    <a:pt x="453" y="150"/>
                  </a:lnTo>
                  <a:lnTo>
                    <a:pt x="452" y="150"/>
                  </a:lnTo>
                  <a:lnTo>
                    <a:pt x="452" y="143"/>
                  </a:lnTo>
                  <a:lnTo>
                    <a:pt x="452" y="143"/>
                  </a:lnTo>
                  <a:lnTo>
                    <a:pt x="450" y="140"/>
                  </a:lnTo>
                  <a:lnTo>
                    <a:pt x="448" y="138"/>
                  </a:lnTo>
                  <a:lnTo>
                    <a:pt x="442" y="136"/>
                  </a:lnTo>
                  <a:lnTo>
                    <a:pt x="424" y="136"/>
                  </a:lnTo>
                  <a:lnTo>
                    <a:pt x="424" y="136"/>
                  </a:lnTo>
                  <a:lnTo>
                    <a:pt x="423" y="131"/>
                  </a:lnTo>
                  <a:lnTo>
                    <a:pt x="419" y="126"/>
                  </a:lnTo>
                  <a:lnTo>
                    <a:pt x="411" y="119"/>
                  </a:lnTo>
                  <a:lnTo>
                    <a:pt x="402" y="112"/>
                  </a:lnTo>
                  <a:lnTo>
                    <a:pt x="399" y="107"/>
                  </a:lnTo>
                  <a:lnTo>
                    <a:pt x="397" y="102"/>
                  </a:lnTo>
                  <a:lnTo>
                    <a:pt x="397" y="102"/>
                  </a:lnTo>
                  <a:lnTo>
                    <a:pt x="392" y="102"/>
                  </a:lnTo>
                  <a:lnTo>
                    <a:pt x="392" y="102"/>
                  </a:lnTo>
                  <a:lnTo>
                    <a:pt x="390" y="102"/>
                  </a:lnTo>
                  <a:lnTo>
                    <a:pt x="390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4" y="99"/>
                  </a:lnTo>
                  <a:lnTo>
                    <a:pt x="384" y="99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78" y="94"/>
                  </a:lnTo>
                  <a:lnTo>
                    <a:pt x="378" y="94"/>
                  </a:lnTo>
                  <a:lnTo>
                    <a:pt x="377" y="92"/>
                  </a:lnTo>
                  <a:lnTo>
                    <a:pt x="377" y="92"/>
                  </a:lnTo>
                  <a:lnTo>
                    <a:pt x="375" y="90"/>
                  </a:lnTo>
                  <a:lnTo>
                    <a:pt x="375" y="90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3" y="80"/>
                  </a:lnTo>
                  <a:lnTo>
                    <a:pt x="361" y="77"/>
                  </a:lnTo>
                  <a:lnTo>
                    <a:pt x="360" y="68"/>
                  </a:lnTo>
                  <a:lnTo>
                    <a:pt x="361" y="61"/>
                  </a:lnTo>
                  <a:lnTo>
                    <a:pt x="360" y="58"/>
                  </a:lnTo>
                  <a:lnTo>
                    <a:pt x="358" y="54"/>
                  </a:lnTo>
                  <a:lnTo>
                    <a:pt x="358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5" y="54"/>
                  </a:lnTo>
                  <a:lnTo>
                    <a:pt x="355" y="54"/>
                  </a:lnTo>
                  <a:lnTo>
                    <a:pt x="348" y="51"/>
                  </a:lnTo>
                  <a:lnTo>
                    <a:pt x="341" y="51"/>
                  </a:lnTo>
                  <a:lnTo>
                    <a:pt x="341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20" y="48"/>
                  </a:lnTo>
                  <a:lnTo>
                    <a:pt x="300" y="48"/>
                  </a:lnTo>
                  <a:lnTo>
                    <a:pt x="300" y="48"/>
                  </a:lnTo>
                  <a:lnTo>
                    <a:pt x="297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4"/>
                  </a:lnTo>
                  <a:lnTo>
                    <a:pt x="273" y="43"/>
                  </a:lnTo>
                  <a:lnTo>
                    <a:pt x="268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27"/>
                  </a:lnTo>
                  <a:lnTo>
                    <a:pt x="254" y="20"/>
                  </a:lnTo>
                  <a:lnTo>
                    <a:pt x="252" y="15"/>
                  </a:lnTo>
                  <a:lnTo>
                    <a:pt x="249" y="12"/>
                  </a:lnTo>
                  <a:lnTo>
                    <a:pt x="245" y="8"/>
                  </a:lnTo>
                  <a:lnTo>
                    <a:pt x="240" y="7"/>
                  </a:lnTo>
                  <a:lnTo>
                    <a:pt x="233" y="7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10" y="3"/>
                  </a:lnTo>
                  <a:lnTo>
                    <a:pt x="206" y="5"/>
                  </a:lnTo>
                  <a:lnTo>
                    <a:pt x="201" y="8"/>
                  </a:lnTo>
                  <a:lnTo>
                    <a:pt x="201" y="8"/>
                  </a:lnTo>
                  <a:lnTo>
                    <a:pt x="199" y="10"/>
                  </a:lnTo>
                  <a:lnTo>
                    <a:pt x="199" y="10"/>
                  </a:lnTo>
                  <a:lnTo>
                    <a:pt x="194" y="14"/>
                  </a:lnTo>
                  <a:lnTo>
                    <a:pt x="189" y="15"/>
                  </a:lnTo>
                  <a:lnTo>
                    <a:pt x="181" y="17"/>
                  </a:lnTo>
                  <a:lnTo>
                    <a:pt x="174" y="19"/>
                  </a:lnTo>
                  <a:lnTo>
                    <a:pt x="169" y="20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5" y="24"/>
                  </a:lnTo>
                  <a:lnTo>
                    <a:pt x="165" y="24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2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6"/>
                  </a:lnTo>
                  <a:lnTo>
                    <a:pt x="158" y="36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7" y="49"/>
                  </a:lnTo>
                  <a:lnTo>
                    <a:pt x="157" y="49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3"/>
                  </a:lnTo>
                  <a:lnTo>
                    <a:pt x="157" y="53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60"/>
                  </a:lnTo>
                  <a:lnTo>
                    <a:pt x="158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2" y="61"/>
                  </a:lnTo>
                  <a:lnTo>
                    <a:pt x="162" y="61"/>
                  </a:lnTo>
                  <a:lnTo>
                    <a:pt x="164" y="61"/>
                  </a:lnTo>
                  <a:lnTo>
                    <a:pt x="164" y="61"/>
                  </a:lnTo>
                  <a:lnTo>
                    <a:pt x="165" y="61"/>
                  </a:lnTo>
                  <a:lnTo>
                    <a:pt x="165" y="61"/>
                  </a:lnTo>
                  <a:lnTo>
                    <a:pt x="165" y="66"/>
                  </a:lnTo>
                  <a:lnTo>
                    <a:pt x="169" y="68"/>
                  </a:lnTo>
                  <a:lnTo>
                    <a:pt x="174" y="73"/>
                  </a:lnTo>
                  <a:lnTo>
                    <a:pt x="177" y="75"/>
                  </a:lnTo>
                  <a:lnTo>
                    <a:pt x="179" y="78"/>
                  </a:lnTo>
                  <a:lnTo>
                    <a:pt x="179" y="83"/>
                  </a:lnTo>
                  <a:lnTo>
                    <a:pt x="179" y="89"/>
                  </a:lnTo>
                  <a:lnTo>
                    <a:pt x="179" y="89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9" y="95"/>
                  </a:lnTo>
                  <a:lnTo>
                    <a:pt x="179" y="95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75" y="104"/>
                  </a:lnTo>
                  <a:lnTo>
                    <a:pt x="175" y="104"/>
                  </a:lnTo>
                  <a:lnTo>
                    <a:pt x="174" y="106"/>
                  </a:lnTo>
                  <a:lnTo>
                    <a:pt x="174" y="106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70" y="109"/>
                  </a:lnTo>
                  <a:lnTo>
                    <a:pt x="170" y="109"/>
                  </a:lnTo>
                  <a:lnTo>
                    <a:pt x="169" y="109"/>
                  </a:lnTo>
                  <a:lnTo>
                    <a:pt x="169" y="109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53" y="114"/>
                  </a:lnTo>
                  <a:lnTo>
                    <a:pt x="150" y="116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3" y="121"/>
                  </a:lnTo>
                  <a:lnTo>
                    <a:pt x="143" y="121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3"/>
                  </a:lnTo>
                  <a:lnTo>
                    <a:pt x="131" y="153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29" y="167"/>
                  </a:lnTo>
                  <a:lnTo>
                    <a:pt x="129" y="167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3" y="176"/>
                  </a:lnTo>
                  <a:lnTo>
                    <a:pt x="123" y="176"/>
                  </a:lnTo>
                  <a:lnTo>
                    <a:pt x="121" y="177"/>
                  </a:lnTo>
                  <a:lnTo>
                    <a:pt x="121" y="177"/>
                  </a:lnTo>
                  <a:lnTo>
                    <a:pt x="118" y="179"/>
                  </a:lnTo>
                  <a:lnTo>
                    <a:pt x="118" y="179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1" y="184"/>
                  </a:lnTo>
                  <a:lnTo>
                    <a:pt x="111" y="211"/>
                  </a:lnTo>
                  <a:lnTo>
                    <a:pt x="111" y="211"/>
                  </a:lnTo>
                  <a:lnTo>
                    <a:pt x="102" y="213"/>
                  </a:lnTo>
                  <a:lnTo>
                    <a:pt x="95" y="215"/>
                  </a:lnTo>
                  <a:lnTo>
                    <a:pt x="89" y="218"/>
                  </a:lnTo>
                  <a:lnTo>
                    <a:pt x="83" y="222"/>
                  </a:lnTo>
                  <a:lnTo>
                    <a:pt x="80" y="227"/>
                  </a:lnTo>
                  <a:lnTo>
                    <a:pt x="75" y="232"/>
                  </a:lnTo>
                  <a:lnTo>
                    <a:pt x="70" y="245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0" y="252"/>
                  </a:lnTo>
                  <a:lnTo>
                    <a:pt x="0" y="257"/>
                  </a:lnTo>
                  <a:lnTo>
                    <a:pt x="3" y="264"/>
                  </a:lnTo>
                  <a:lnTo>
                    <a:pt x="8" y="269"/>
                  </a:lnTo>
                  <a:lnTo>
                    <a:pt x="8" y="274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3" y="280"/>
                  </a:lnTo>
                  <a:lnTo>
                    <a:pt x="17" y="281"/>
                  </a:lnTo>
                  <a:lnTo>
                    <a:pt x="20" y="283"/>
                  </a:lnTo>
                  <a:lnTo>
                    <a:pt x="22" y="286"/>
                  </a:lnTo>
                  <a:lnTo>
                    <a:pt x="22" y="286"/>
                  </a:lnTo>
                  <a:lnTo>
                    <a:pt x="22" y="290"/>
                  </a:lnTo>
                  <a:lnTo>
                    <a:pt x="24" y="291"/>
                  </a:lnTo>
                  <a:lnTo>
                    <a:pt x="29" y="293"/>
                  </a:lnTo>
                  <a:lnTo>
                    <a:pt x="29" y="293"/>
                  </a:lnTo>
                  <a:lnTo>
                    <a:pt x="31" y="303"/>
                  </a:lnTo>
                  <a:lnTo>
                    <a:pt x="29" y="310"/>
                  </a:lnTo>
                  <a:lnTo>
                    <a:pt x="25" y="324"/>
                  </a:lnTo>
                  <a:lnTo>
                    <a:pt x="22" y="338"/>
                  </a:lnTo>
                  <a:lnTo>
                    <a:pt x="22" y="346"/>
                  </a:lnTo>
                  <a:lnTo>
                    <a:pt x="22" y="355"/>
                  </a:lnTo>
                  <a:lnTo>
                    <a:pt x="22" y="355"/>
                  </a:lnTo>
                  <a:lnTo>
                    <a:pt x="27" y="367"/>
                  </a:lnTo>
                  <a:lnTo>
                    <a:pt x="36" y="379"/>
                  </a:lnTo>
                  <a:lnTo>
                    <a:pt x="42" y="390"/>
                  </a:lnTo>
                  <a:lnTo>
                    <a:pt x="49" y="402"/>
                  </a:lnTo>
                  <a:lnTo>
                    <a:pt x="49" y="402"/>
                  </a:lnTo>
                  <a:lnTo>
                    <a:pt x="53" y="413"/>
                  </a:lnTo>
                  <a:lnTo>
                    <a:pt x="56" y="423"/>
                  </a:lnTo>
                  <a:lnTo>
                    <a:pt x="56" y="423"/>
                  </a:lnTo>
                  <a:lnTo>
                    <a:pt x="56" y="430"/>
                  </a:lnTo>
                  <a:lnTo>
                    <a:pt x="56" y="437"/>
                  </a:lnTo>
                  <a:lnTo>
                    <a:pt x="56" y="437"/>
                  </a:lnTo>
                  <a:lnTo>
                    <a:pt x="58" y="440"/>
                  </a:lnTo>
                  <a:lnTo>
                    <a:pt x="60" y="443"/>
                  </a:lnTo>
                  <a:lnTo>
                    <a:pt x="63" y="450"/>
                  </a:lnTo>
                  <a:lnTo>
                    <a:pt x="63" y="450"/>
                  </a:lnTo>
                  <a:lnTo>
                    <a:pt x="77" y="449"/>
                  </a:lnTo>
                  <a:lnTo>
                    <a:pt x="87" y="450"/>
                  </a:lnTo>
                  <a:lnTo>
                    <a:pt x="97" y="452"/>
                  </a:lnTo>
                  <a:lnTo>
                    <a:pt x="106" y="455"/>
                  </a:lnTo>
                  <a:lnTo>
                    <a:pt x="124" y="461"/>
                  </a:lnTo>
                  <a:lnTo>
                    <a:pt x="135" y="462"/>
                  </a:lnTo>
                  <a:lnTo>
                    <a:pt x="145" y="464"/>
                  </a:lnTo>
                  <a:lnTo>
                    <a:pt x="145" y="464"/>
                  </a:lnTo>
                  <a:lnTo>
                    <a:pt x="148" y="471"/>
                  </a:lnTo>
                  <a:lnTo>
                    <a:pt x="148" y="471"/>
                  </a:lnTo>
                  <a:lnTo>
                    <a:pt x="150" y="472"/>
                  </a:lnTo>
                  <a:lnTo>
                    <a:pt x="150" y="472"/>
                  </a:lnTo>
                  <a:lnTo>
                    <a:pt x="155" y="478"/>
                  </a:lnTo>
                  <a:lnTo>
                    <a:pt x="155" y="478"/>
                  </a:lnTo>
                  <a:lnTo>
                    <a:pt x="160" y="484"/>
                  </a:lnTo>
                  <a:lnTo>
                    <a:pt x="160" y="484"/>
                  </a:lnTo>
                  <a:lnTo>
                    <a:pt x="162" y="486"/>
                  </a:lnTo>
                  <a:lnTo>
                    <a:pt x="162" y="486"/>
                  </a:lnTo>
                  <a:lnTo>
                    <a:pt x="165" y="490"/>
                  </a:lnTo>
                  <a:lnTo>
                    <a:pt x="165" y="490"/>
                  </a:lnTo>
                  <a:lnTo>
                    <a:pt x="165" y="491"/>
                  </a:lnTo>
                  <a:lnTo>
                    <a:pt x="165" y="491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5"/>
                  </a:lnTo>
                  <a:lnTo>
                    <a:pt x="167" y="495"/>
                  </a:lnTo>
                  <a:lnTo>
                    <a:pt x="169" y="495"/>
                  </a:lnTo>
                  <a:lnTo>
                    <a:pt x="169" y="495"/>
                  </a:lnTo>
                  <a:lnTo>
                    <a:pt x="172" y="503"/>
                  </a:lnTo>
                  <a:lnTo>
                    <a:pt x="172" y="503"/>
                  </a:lnTo>
                  <a:lnTo>
                    <a:pt x="172" y="505"/>
                  </a:lnTo>
                  <a:lnTo>
                    <a:pt x="172" y="505"/>
                  </a:lnTo>
                  <a:lnTo>
                    <a:pt x="177" y="517"/>
                  </a:lnTo>
                  <a:lnTo>
                    <a:pt x="179" y="524"/>
                  </a:lnTo>
                  <a:lnTo>
                    <a:pt x="181" y="529"/>
                  </a:lnTo>
                  <a:lnTo>
                    <a:pt x="181" y="529"/>
                  </a:lnTo>
                  <a:lnTo>
                    <a:pt x="182" y="534"/>
                  </a:lnTo>
                  <a:lnTo>
                    <a:pt x="182" y="534"/>
                  </a:lnTo>
                  <a:lnTo>
                    <a:pt x="184" y="537"/>
                  </a:lnTo>
                  <a:lnTo>
                    <a:pt x="189" y="539"/>
                  </a:lnTo>
                  <a:lnTo>
                    <a:pt x="189" y="539"/>
                  </a:lnTo>
                  <a:lnTo>
                    <a:pt x="189" y="541"/>
                  </a:lnTo>
                  <a:lnTo>
                    <a:pt x="189" y="541"/>
                  </a:lnTo>
                  <a:lnTo>
                    <a:pt x="191" y="541"/>
                  </a:lnTo>
                  <a:lnTo>
                    <a:pt x="191" y="541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4"/>
                  </a:lnTo>
                  <a:lnTo>
                    <a:pt x="191" y="544"/>
                  </a:lnTo>
                  <a:lnTo>
                    <a:pt x="193" y="546"/>
                  </a:lnTo>
                  <a:lnTo>
                    <a:pt x="193" y="546"/>
                  </a:lnTo>
                  <a:lnTo>
                    <a:pt x="201" y="568"/>
                  </a:lnTo>
                  <a:lnTo>
                    <a:pt x="204" y="580"/>
                  </a:lnTo>
                  <a:lnTo>
                    <a:pt x="206" y="594"/>
                  </a:lnTo>
                  <a:lnTo>
                    <a:pt x="206" y="594"/>
                  </a:lnTo>
                  <a:lnTo>
                    <a:pt x="213" y="592"/>
                  </a:lnTo>
                  <a:lnTo>
                    <a:pt x="218" y="594"/>
                  </a:lnTo>
                  <a:lnTo>
                    <a:pt x="223" y="595"/>
                  </a:lnTo>
                  <a:lnTo>
                    <a:pt x="227" y="597"/>
                  </a:lnTo>
                  <a:lnTo>
                    <a:pt x="232" y="604"/>
                  </a:lnTo>
                  <a:lnTo>
                    <a:pt x="235" y="605"/>
                  </a:lnTo>
                  <a:lnTo>
                    <a:pt x="240" y="607"/>
                  </a:lnTo>
                  <a:lnTo>
                    <a:pt x="240" y="607"/>
                  </a:lnTo>
                  <a:lnTo>
                    <a:pt x="244" y="602"/>
                  </a:lnTo>
                  <a:lnTo>
                    <a:pt x="245" y="595"/>
                  </a:lnTo>
                  <a:lnTo>
                    <a:pt x="247" y="580"/>
                  </a:lnTo>
                  <a:lnTo>
                    <a:pt x="247" y="563"/>
                  </a:lnTo>
                  <a:lnTo>
                    <a:pt x="247" y="546"/>
                  </a:lnTo>
                  <a:lnTo>
                    <a:pt x="247" y="546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6" y="537"/>
                  </a:lnTo>
                  <a:lnTo>
                    <a:pt x="256" y="537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61" y="530"/>
                  </a:lnTo>
                  <a:lnTo>
                    <a:pt x="262" y="529"/>
                  </a:lnTo>
                  <a:lnTo>
                    <a:pt x="262" y="529"/>
                  </a:lnTo>
                  <a:lnTo>
                    <a:pt x="264" y="527"/>
                  </a:lnTo>
                  <a:lnTo>
                    <a:pt x="264" y="527"/>
                  </a:lnTo>
                  <a:lnTo>
                    <a:pt x="273" y="522"/>
                  </a:lnTo>
                  <a:lnTo>
                    <a:pt x="281" y="517"/>
                  </a:lnTo>
                  <a:lnTo>
                    <a:pt x="290" y="510"/>
                  </a:lnTo>
                  <a:lnTo>
                    <a:pt x="293" y="505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7" y="500"/>
                  </a:lnTo>
                  <a:lnTo>
                    <a:pt x="297" y="500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300" y="498"/>
                  </a:lnTo>
                  <a:lnTo>
                    <a:pt x="300" y="498"/>
                  </a:lnTo>
                  <a:lnTo>
                    <a:pt x="302" y="498"/>
                  </a:lnTo>
                  <a:lnTo>
                    <a:pt x="302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8" y="498"/>
                  </a:lnTo>
                  <a:lnTo>
                    <a:pt x="308" y="498"/>
                  </a:lnTo>
                  <a:lnTo>
                    <a:pt x="315" y="493"/>
                  </a:lnTo>
                  <a:lnTo>
                    <a:pt x="320" y="488"/>
                  </a:lnTo>
                  <a:lnTo>
                    <a:pt x="329" y="484"/>
                  </a:lnTo>
                  <a:lnTo>
                    <a:pt x="339" y="483"/>
                  </a:lnTo>
                  <a:lnTo>
                    <a:pt x="339" y="483"/>
                  </a:lnTo>
                  <a:lnTo>
                    <a:pt x="341" y="481"/>
                  </a:lnTo>
                  <a:lnTo>
                    <a:pt x="341" y="481"/>
                  </a:lnTo>
                  <a:lnTo>
                    <a:pt x="344" y="479"/>
                  </a:lnTo>
                  <a:lnTo>
                    <a:pt x="344" y="479"/>
                  </a:lnTo>
                  <a:lnTo>
                    <a:pt x="346" y="478"/>
                  </a:lnTo>
                  <a:lnTo>
                    <a:pt x="346" y="478"/>
                  </a:lnTo>
                  <a:lnTo>
                    <a:pt x="348" y="472"/>
                  </a:lnTo>
                  <a:lnTo>
                    <a:pt x="348" y="472"/>
                  </a:lnTo>
                  <a:lnTo>
                    <a:pt x="349" y="467"/>
                  </a:lnTo>
                  <a:lnTo>
                    <a:pt x="349" y="467"/>
                  </a:lnTo>
                  <a:lnTo>
                    <a:pt x="351" y="464"/>
                  </a:lnTo>
                  <a:lnTo>
                    <a:pt x="353" y="461"/>
                  </a:lnTo>
                  <a:lnTo>
                    <a:pt x="360" y="454"/>
                  </a:lnTo>
                  <a:lnTo>
                    <a:pt x="370" y="452"/>
                  </a:lnTo>
                  <a:lnTo>
                    <a:pt x="380" y="450"/>
                  </a:lnTo>
                  <a:lnTo>
                    <a:pt x="380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9" y="450"/>
                  </a:lnTo>
                  <a:lnTo>
                    <a:pt x="389" y="450"/>
                  </a:lnTo>
                  <a:lnTo>
                    <a:pt x="389" y="452"/>
                  </a:lnTo>
                  <a:lnTo>
                    <a:pt x="389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7" y="455"/>
                  </a:lnTo>
                  <a:lnTo>
                    <a:pt x="397" y="455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9"/>
                  </a:lnTo>
                  <a:lnTo>
                    <a:pt x="397" y="459"/>
                  </a:lnTo>
                  <a:lnTo>
                    <a:pt x="397" y="461"/>
                  </a:lnTo>
                  <a:lnTo>
                    <a:pt x="397" y="461"/>
                  </a:lnTo>
                  <a:lnTo>
                    <a:pt x="397" y="464"/>
                  </a:lnTo>
                  <a:lnTo>
                    <a:pt x="397" y="464"/>
                  </a:lnTo>
                  <a:lnTo>
                    <a:pt x="406" y="464"/>
                  </a:lnTo>
                  <a:lnTo>
                    <a:pt x="411" y="467"/>
                  </a:lnTo>
                  <a:lnTo>
                    <a:pt x="416" y="469"/>
                  </a:lnTo>
                  <a:lnTo>
                    <a:pt x="424" y="471"/>
                  </a:lnTo>
                  <a:lnTo>
                    <a:pt x="424" y="471"/>
                  </a:lnTo>
                  <a:lnTo>
                    <a:pt x="426" y="464"/>
                  </a:lnTo>
                  <a:lnTo>
                    <a:pt x="431" y="461"/>
                  </a:lnTo>
                  <a:lnTo>
                    <a:pt x="435" y="455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3"/>
                  </a:lnTo>
                  <a:lnTo>
                    <a:pt x="442" y="437"/>
                  </a:lnTo>
                  <a:lnTo>
                    <a:pt x="447" y="433"/>
                  </a:lnTo>
                  <a:lnTo>
                    <a:pt x="452" y="430"/>
                  </a:lnTo>
                  <a:lnTo>
                    <a:pt x="452" y="430"/>
                  </a:lnTo>
                  <a:lnTo>
                    <a:pt x="457" y="428"/>
                  </a:lnTo>
                  <a:lnTo>
                    <a:pt x="462" y="423"/>
                  </a:lnTo>
                  <a:lnTo>
                    <a:pt x="467" y="42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6" y="413"/>
                  </a:lnTo>
                  <a:lnTo>
                    <a:pt x="500" y="411"/>
                  </a:lnTo>
                  <a:lnTo>
                    <a:pt x="515" y="408"/>
                  </a:lnTo>
                  <a:lnTo>
                    <a:pt x="522" y="406"/>
                  </a:lnTo>
                  <a:lnTo>
                    <a:pt x="527" y="402"/>
                  </a:lnTo>
                  <a:lnTo>
                    <a:pt x="534" y="402"/>
                  </a:lnTo>
                  <a:lnTo>
                    <a:pt x="534" y="396"/>
                  </a:lnTo>
                  <a:lnTo>
                    <a:pt x="534" y="396"/>
                  </a:lnTo>
                  <a:lnTo>
                    <a:pt x="534" y="392"/>
                  </a:lnTo>
                  <a:lnTo>
                    <a:pt x="532" y="390"/>
                  </a:lnTo>
                  <a:lnTo>
                    <a:pt x="527" y="389"/>
                  </a:lnTo>
                  <a:lnTo>
                    <a:pt x="527" y="389"/>
                  </a:lnTo>
                  <a:lnTo>
                    <a:pt x="527" y="382"/>
                  </a:lnTo>
                  <a:lnTo>
                    <a:pt x="527" y="375"/>
                  </a:lnTo>
                  <a:lnTo>
                    <a:pt x="525" y="370"/>
                  </a:lnTo>
                  <a:lnTo>
                    <a:pt x="520" y="368"/>
                  </a:lnTo>
                  <a:lnTo>
                    <a:pt x="520" y="368"/>
                  </a:lnTo>
                  <a:lnTo>
                    <a:pt x="522" y="367"/>
                  </a:lnTo>
                  <a:lnTo>
                    <a:pt x="524" y="365"/>
                  </a:lnTo>
                  <a:lnTo>
                    <a:pt x="527" y="361"/>
                  </a:lnTo>
                  <a:lnTo>
                    <a:pt x="532" y="360"/>
                  </a:lnTo>
                  <a:lnTo>
                    <a:pt x="534" y="358"/>
                  </a:lnTo>
                  <a:lnTo>
                    <a:pt x="534" y="355"/>
                  </a:lnTo>
                  <a:lnTo>
                    <a:pt x="534" y="355"/>
                  </a:lnTo>
                  <a:lnTo>
                    <a:pt x="535" y="353"/>
                  </a:lnTo>
                  <a:lnTo>
                    <a:pt x="537" y="351"/>
                  </a:lnTo>
                  <a:lnTo>
                    <a:pt x="541" y="348"/>
                  </a:lnTo>
                  <a:lnTo>
                    <a:pt x="542" y="343"/>
                  </a:lnTo>
                  <a:lnTo>
                    <a:pt x="544" y="341"/>
                  </a:lnTo>
                  <a:lnTo>
                    <a:pt x="547" y="341"/>
                  </a:lnTo>
                  <a:lnTo>
                    <a:pt x="547" y="341"/>
                  </a:lnTo>
                  <a:lnTo>
                    <a:pt x="547" y="334"/>
                  </a:lnTo>
                  <a:lnTo>
                    <a:pt x="549" y="327"/>
                  </a:lnTo>
                  <a:lnTo>
                    <a:pt x="553" y="315"/>
                  </a:lnTo>
                  <a:lnTo>
                    <a:pt x="554" y="303"/>
                  </a:lnTo>
                  <a:lnTo>
                    <a:pt x="556" y="295"/>
                  </a:lnTo>
                  <a:lnTo>
                    <a:pt x="554" y="286"/>
                  </a:lnTo>
                  <a:lnTo>
                    <a:pt x="554" y="286"/>
                  </a:lnTo>
                  <a:lnTo>
                    <a:pt x="556" y="285"/>
                  </a:lnTo>
                  <a:lnTo>
                    <a:pt x="558" y="283"/>
                  </a:lnTo>
                  <a:lnTo>
                    <a:pt x="561" y="280"/>
                  </a:lnTo>
                  <a:lnTo>
                    <a:pt x="563" y="274"/>
                  </a:lnTo>
                  <a:lnTo>
                    <a:pt x="564" y="273"/>
                  </a:lnTo>
                  <a:lnTo>
                    <a:pt x="568" y="273"/>
                  </a:lnTo>
                  <a:lnTo>
                    <a:pt x="568" y="273"/>
                  </a:lnTo>
                  <a:lnTo>
                    <a:pt x="570" y="269"/>
                  </a:lnTo>
                  <a:lnTo>
                    <a:pt x="571" y="266"/>
                  </a:lnTo>
                  <a:lnTo>
                    <a:pt x="573" y="264"/>
                  </a:lnTo>
                  <a:lnTo>
                    <a:pt x="575" y="259"/>
                  </a:lnTo>
                  <a:lnTo>
                    <a:pt x="575" y="259"/>
                  </a:lnTo>
                  <a:lnTo>
                    <a:pt x="580" y="259"/>
                  </a:lnTo>
                  <a:lnTo>
                    <a:pt x="582" y="256"/>
                  </a:lnTo>
                  <a:lnTo>
                    <a:pt x="582" y="252"/>
                  </a:lnTo>
                  <a:lnTo>
                    <a:pt x="582" y="245"/>
                  </a:lnTo>
                  <a:lnTo>
                    <a:pt x="582" y="235"/>
                  </a:lnTo>
                  <a:lnTo>
                    <a:pt x="580" y="230"/>
                  </a:lnTo>
                  <a:lnTo>
                    <a:pt x="582" y="225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8" name="Freeform 28">
              <a:extLst>
                <a:ext uri="{FF2B5EF4-FFF2-40B4-BE49-F238E27FC236}">
                  <a16:creationId xmlns:a16="http://schemas.microsoft.com/office/drawing/2014/main" id="{910E4276-9C10-42A1-85B6-7F003A3FB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1191" y="4551697"/>
              <a:ext cx="1416050" cy="1690688"/>
            </a:xfrm>
            <a:custGeom>
              <a:avLst/>
              <a:gdLst>
                <a:gd name="T0" fmla="*/ 827 w 3935"/>
                <a:gd name="T1" fmla="*/ 2675 h 4696"/>
                <a:gd name="T2" fmla="*/ 438 w 3935"/>
                <a:gd name="T3" fmla="*/ 2777 h 4696"/>
                <a:gd name="T4" fmla="*/ 479 w 3935"/>
                <a:gd name="T5" fmla="*/ 3057 h 4696"/>
                <a:gd name="T6" fmla="*/ 465 w 3935"/>
                <a:gd name="T7" fmla="*/ 3262 h 4696"/>
                <a:gd name="T8" fmla="*/ 512 w 3935"/>
                <a:gd name="T9" fmla="*/ 3680 h 4696"/>
                <a:gd name="T10" fmla="*/ 742 w 3935"/>
                <a:gd name="T11" fmla="*/ 3535 h 4696"/>
                <a:gd name="T12" fmla="*/ 906 w 3935"/>
                <a:gd name="T13" fmla="*/ 3171 h 4696"/>
                <a:gd name="T14" fmla="*/ 834 w 3935"/>
                <a:gd name="T15" fmla="*/ 2638 h 4696"/>
                <a:gd name="T16" fmla="*/ 916 w 3935"/>
                <a:gd name="T17" fmla="*/ 2793 h 4696"/>
                <a:gd name="T18" fmla="*/ 989 w 3935"/>
                <a:gd name="T19" fmla="*/ 1820 h 4696"/>
                <a:gd name="T20" fmla="*/ 1189 w 3935"/>
                <a:gd name="T21" fmla="*/ 1945 h 4696"/>
                <a:gd name="T22" fmla="*/ 1380 w 3935"/>
                <a:gd name="T23" fmla="*/ 2197 h 4696"/>
                <a:gd name="T24" fmla="*/ 2308 w 3935"/>
                <a:gd name="T25" fmla="*/ 2873 h 4696"/>
                <a:gd name="T26" fmla="*/ 3900 w 3935"/>
                <a:gd name="T27" fmla="*/ 3008 h 4696"/>
                <a:gd name="T28" fmla="*/ 3529 w 3935"/>
                <a:gd name="T29" fmla="*/ 2764 h 4696"/>
                <a:gd name="T30" fmla="*/ 3157 w 3935"/>
                <a:gd name="T31" fmla="*/ 2586 h 4696"/>
                <a:gd name="T32" fmla="*/ 2852 w 3935"/>
                <a:gd name="T33" fmla="*/ 2334 h 4696"/>
                <a:gd name="T34" fmla="*/ 2473 w 3935"/>
                <a:gd name="T35" fmla="*/ 2119 h 4696"/>
                <a:gd name="T36" fmla="*/ 2274 w 3935"/>
                <a:gd name="T37" fmla="*/ 1704 h 4696"/>
                <a:gd name="T38" fmla="*/ 2014 w 3935"/>
                <a:gd name="T39" fmla="*/ 1460 h 4696"/>
                <a:gd name="T40" fmla="*/ 1760 w 3935"/>
                <a:gd name="T41" fmla="*/ 1095 h 4696"/>
                <a:gd name="T42" fmla="*/ 1788 w 3935"/>
                <a:gd name="T43" fmla="*/ 763 h 4696"/>
                <a:gd name="T44" fmla="*/ 2066 w 3935"/>
                <a:gd name="T45" fmla="*/ 635 h 4696"/>
                <a:gd name="T46" fmla="*/ 2161 w 3935"/>
                <a:gd name="T47" fmla="*/ 416 h 4696"/>
                <a:gd name="T48" fmla="*/ 2067 w 3935"/>
                <a:gd name="T49" fmla="*/ 256 h 4696"/>
                <a:gd name="T50" fmla="*/ 1767 w 3935"/>
                <a:gd name="T51" fmla="*/ 10 h 4696"/>
                <a:gd name="T52" fmla="*/ 1194 w 3935"/>
                <a:gd name="T53" fmla="*/ 128 h 4696"/>
                <a:gd name="T54" fmla="*/ 1074 w 3935"/>
                <a:gd name="T55" fmla="*/ 288 h 4696"/>
                <a:gd name="T56" fmla="*/ 883 w 3935"/>
                <a:gd name="T57" fmla="*/ 239 h 4696"/>
                <a:gd name="T58" fmla="*/ 715 w 3935"/>
                <a:gd name="T59" fmla="*/ 439 h 4696"/>
                <a:gd name="T60" fmla="*/ 467 w 3935"/>
                <a:gd name="T61" fmla="*/ 379 h 4696"/>
                <a:gd name="T62" fmla="*/ 126 w 3935"/>
                <a:gd name="T63" fmla="*/ 490 h 4696"/>
                <a:gd name="T64" fmla="*/ 150 w 3935"/>
                <a:gd name="T65" fmla="*/ 756 h 4696"/>
                <a:gd name="T66" fmla="*/ 49 w 3935"/>
                <a:gd name="T67" fmla="*/ 1092 h 4696"/>
                <a:gd name="T68" fmla="*/ 261 w 3935"/>
                <a:gd name="T69" fmla="*/ 1392 h 4696"/>
                <a:gd name="T70" fmla="*/ 576 w 3935"/>
                <a:gd name="T71" fmla="*/ 1245 h 4696"/>
                <a:gd name="T72" fmla="*/ 950 w 3935"/>
                <a:gd name="T73" fmla="*/ 1331 h 4696"/>
                <a:gd name="T74" fmla="*/ 1179 w 3935"/>
                <a:gd name="T75" fmla="*/ 1698 h 4696"/>
                <a:gd name="T76" fmla="*/ 1407 w 3935"/>
                <a:gd name="T77" fmla="*/ 2071 h 4696"/>
                <a:gd name="T78" fmla="*/ 1608 w 3935"/>
                <a:gd name="T79" fmla="*/ 2252 h 4696"/>
                <a:gd name="T80" fmla="*/ 1885 w 3935"/>
                <a:gd name="T81" fmla="*/ 2545 h 4696"/>
                <a:gd name="T82" fmla="*/ 2313 w 3935"/>
                <a:gd name="T83" fmla="*/ 2704 h 4696"/>
                <a:gd name="T84" fmla="*/ 2472 w 3935"/>
                <a:gd name="T85" fmla="*/ 2852 h 4696"/>
                <a:gd name="T86" fmla="*/ 2639 w 3935"/>
                <a:gd name="T87" fmla="*/ 2907 h 4696"/>
                <a:gd name="T88" fmla="*/ 2844 w 3935"/>
                <a:gd name="T89" fmla="*/ 3212 h 4696"/>
                <a:gd name="T90" fmla="*/ 3072 w 3935"/>
                <a:gd name="T91" fmla="*/ 3453 h 4696"/>
                <a:gd name="T92" fmla="*/ 3048 w 3935"/>
                <a:gd name="T93" fmla="*/ 3859 h 4696"/>
                <a:gd name="T94" fmla="*/ 3188 w 3935"/>
                <a:gd name="T95" fmla="*/ 3975 h 4696"/>
                <a:gd name="T96" fmla="*/ 3468 w 3935"/>
                <a:gd name="T97" fmla="*/ 3664 h 4696"/>
                <a:gd name="T98" fmla="*/ 3374 w 3935"/>
                <a:gd name="T99" fmla="*/ 3371 h 4696"/>
                <a:gd name="T100" fmla="*/ 3340 w 3935"/>
                <a:gd name="T101" fmla="*/ 3042 h 4696"/>
                <a:gd name="T102" fmla="*/ 3700 w 3935"/>
                <a:gd name="T103" fmla="*/ 3037 h 4696"/>
                <a:gd name="T104" fmla="*/ 3906 w 3935"/>
                <a:gd name="T105" fmla="*/ 3148 h 4696"/>
                <a:gd name="T106" fmla="*/ 2671 w 3935"/>
                <a:gd name="T107" fmla="*/ 3820 h 4696"/>
                <a:gd name="T108" fmla="*/ 2714 w 3935"/>
                <a:gd name="T109" fmla="*/ 3896 h 4696"/>
                <a:gd name="T110" fmla="*/ 2755 w 3935"/>
                <a:gd name="T111" fmla="*/ 4007 h 4696"/>
                <a:gd name="T112" fmla="*/ 2374 w 3935"/>
                <a:gd name="T113" fmla="*/ 4072 h 4696"/>
                <a:gd name="T114" fmla="*/ 1951 w 3935"/>
                <a:gd name="T115" fmla="*/ 4007 h 4696"/>
                <a:gd name="T116" fmla="*/ 2037 w 3935"/>
                <a:gd name="T117" fmla="*/ 4321 h 4696"/>
                <a:gd name="T118" fmla="*/ 2533 w 3935"/>
                <a:gd name="T119" fmla="*/ 4584 h 4696"/>
                <a:gd name="T120" fmla="*/ 2835 w 3935"/>
                <a:gd name="T121" fmla="*/ 4546 h 4696"/>
                <a:gd name="T122" fmla="*/ 2801 w 3935"/>
                <a:gd name="T123" fmla="*/ 4277 h 4696"/>
                <a:gd name="T124" fmla="*/ 1813 w 3935"/>
                <a:gd name="T125" fmla="*/ 4094 h 4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35" h="4696">
                  <a:moveTo>
                    <a:pt x="957" y="2951"/>
                  </a:moveTo>
                  <a:lnTo>
                    <a:pt x="957" y="2948"/>
                  </a:lnTo>
                  <a:lnTo>
                    <a:pt x="950" y="2936"/>
                  </a:lnTo>
                  <a:lnTo>
                    <a:pt x="943" y="2924"/>
                  </a:lnTo>
                  <a:lnTo>
                    <a:pt x="935" y="2912"/>
                  </a:lnTo>
                  <a:lnTo>
                    <a:pt x="930" y="2900"/>
                  </a:lnTo>
                  <a:lnTo>
                    <a:pt x="930" y="2892"/>
                  </a:lnTo>
                  <a:lnTo>
                    <a:pt x="931" y="2885"/>
                  </a:lnTo>
                  <a:lnTo>
                    <a:pt x="935" y="2880"/>
                  </a:lnTo>
                  <a:lnTo>
                    <a:pt x="936" y="2873"/>
                  </a:lnTo>
                  <a:lnTo>
                    <a:pt x="933" y="2873"/>
                  </a:lnTo>
                  <a:lnTo>
                    <a:pt x="933" y="2871"/>
                  </a:lnTo>
                  <a:lnTo>
                    <a:pt x="931" y="2868"/>
                  </a:lnTo>
                  <a:lnTo>
                    <a:pt x="931" y="2863"/>
                  </a:lnTo>
                  <a:lnTo>
                    <a:pt x="930" y="2859"/>
                  </a:lnTo>
                  <a:lnTo>
                    <a:pt x="926" y="2857"/>
                  </a:lnTo>
                  <a:lnTo>
                    <a:pt x="924" y="2856"/>
                  </a:lnTo>
                  <a:lnTo>
                    <a:pt x="919" y="2847"/>
                  </a:lnTo>
                  <a:lnTo>
                    <a:pt x="918" y="2840"/>
                  </a:lnTo>
                  <a:lnTo>
                    <a:pt x="916" y="2822"/>
                  </a:lnTo>
                  <a:lnTo>
                    <a:pt x="916" y="2818"/>
                  </a:lnTo>
                  <a:lnTo>
                    <a:pt x="916" y="2811"/>
                  </a:lnTo>
                  <a:lnTo>
                    <a:pt x="911" y="2808"/>
                  </a:lnTo>
                  <a:lnTo>
                    <a:pt x="906" y="2805"/>
                  </a:lnTo>
                  <a:lnTo>
                    <a:pt x="901" y="2800"/>
                  </a:lnTo>
                  <a:lnTo>
                    <a:pt x="895" y="2798"/>
                  </a:lnTo>
                  <a:lnTo>
                    <a:pt x="894" y="2794"/>
                  </a:lnTo>
                  <a:lnTo>
                    <a:pt x="890" y="2793"/>
                  </a:lnTo>
                  <a:lnTo>
                    <a:pt x="882" y="2791"/>
                  </a:lnTo>
                  <a:lnTo>
                    <a:pt x="882" y="2777"/>
                  </a:lnTo>
                  <a:lnTo>
                    <a:pt x="854" y="2777"/>
                  </a:lnTo>
                  <a:lnTo>
                    <a:pt x="858" y="2771"/>
                  </a:lnTo>
                  <a:lnTo>
                    <a:pt x="863" y="2765"/>
                  </a:lnTo>
                  <a:lnTo>
                    <a:pt x="868" y="2760"/>
                  </a:lnTo>
                  <a:lnTo>
                    <a:pt x="875" y="2757"/>
                  </a:lnTo>
                  <a:lnTo>
                    <a:pt x="877" y="2753"/>
                  </a:lnTo>
                  <a:lnTo>
                    <a:pt x="878" y="2750"/>
                  </a:lnTo>
                  <a:lnTo>
                    <a:pt x="887" y="2748"/>
                  </a:lnTo>
                  <a:lnTo>
                    <a:pt x="890" y="2747"/>
                  </a:lnTo>
                  <a:lnTo>
                    <a:pt x="894" y="2745"/>
                  </a:lnTo>
                  <a:lnTo>
                    <a:pt x="895" y="2742"/>
                  </a:lnTo>
                  <a:lnTo>
                    <a:pt x="895" y="2736"/>
                  </a:lnTo>
                  <a:lnTo>
                    <a:pt x="883" y="2733"/>
                  </a:lnTo>
                  <a:lnTo>
                    <a:pt x="870" y="2731"/>
                  </a:lnTo>
                  <a:lnTo>
                    <a:pt x="865" y="2728"/>
                  </a:lnTo>
                  <a:lnTo>
                    <a:pt x="860" y="2726"/>
                  </a:lnTo>
                  <a:lnTo>
                    <a:pt x="856" y="2721"/>
                  </a:lnTo>
                  <a:lnTo>
                    <a:pt x="854" y="2716"/>
                  </a:lnTo>
                  <a:lnTo>
                    <a:pt x="854" y="2709"/>
                  </a:lnTo>
                  <a:lnTo>
                    <a:pt x="854" y="2704"/>
                  </a:lnTo>
                  <a:lnTo>
                    <a:pt x="858" y="2702"/>
                  </a:lnTo>
                  <a:lnTo>
                    <a:pt x="861" y="2699"/>
                  </a:lnTo>
                  <a:lnTo>
                    <a:pt x="865" y="2697"/>
                  </a:lnTo>
                  <a:lnTo>
                    <a:pt x="868" y="2694"/>
                  </a:lnTo>
                  <a:lnTo>
                    <a:pt x="868" y="2689"/>
                  </a:lnTo>
                  <a:lnTo>
                    <a:pt x="868" y="2682"/>
                  </a:lnTo>
                  <a:lnTo>
                    <a:pt x="841" y="2682"/>
                  </a:lnTo>
                  <a:lnTo>
                    <a:pt x="839" y="2684"/>
                  </a:lnTo>
                  <a:lnTo>
                    <a:pt x="837" y="2685"/>
                  </a:lnTo>
                  <a:lnTo>
                    <a:pt x="834" y="2689"/>
                  </a:lnTo>
                  <a:lnTo>
                    <a:pt x="832" y="2694"/>
                  </a:lnTo>
                  <a:lnTo>
                    <a:pt x="831" y="2695"/>
                  </a:lnTo>
                  <a:lnTo>
                    <a:pt x="827" y="2695"/>
                  </a:lnTo>
                  <a:lnTo>
                    <a:pt x="827" y="2685"/>
                  </a:lnTo>
                  <a:lnTo>
                    <a:pt x="827" y="2675"/>
                  </a:lnTo>
                  <a:lnTo>
                    <a:pt x="824" y="2668"/>
                  </a:lnTo>
                  <a:lnTo>
                    <a:pt x="820" y="2661"/>
                  </a:lnTo>
                  <a:lnTo>
                    <a:pt x="812" y="2656"/>
                  </a:lnTo>
                  <a:lnTo>
                    <a:pt x="807" y="2655"/>
                  </a:lnTo>
                  <a:lnTo>
                    <a:pt x="800" y="2655"/>
                  </a:lnTo>
                  <a:lnTo>
                    <a:pt x="793" y="2655"/>
                  </a:lnTo>
                  <a:lnTo>
                    <a:pt x="790" y="2651"/>
                  </a:lnTo>
                  <a:lnTo>
                    <a:pt x="786" y="2648"/>
                  </a:lnTo>
                  <a:lnTo>
                    <a:pt x="786" y="2641"/>
                  </a:lnTo>
                  <a:lnTo>
                    <a:pt x="783" y="2639"/>
                  </a:lnTo>
                  <a:lnTo>
                    <a:pt x="781" y="2636"/>
                  </a:lnTo>
                  <a:lnTo>
                    <a:pt x="779" y="2627"/>
                  </a:lnTo>
                  <a:lnTo>
                    <a:pt x="768" y="2626"/>
                  </a:lnTo>
                  <a:lnTo>
                    <a:pt x="757" y="2622"/>
                  </a:lnTo>
                  <a:lnTo>
                    <a:pt x="745" y="2620"/>
                  </a:lnTo>
                  <a:lnTo>
                    <a:pt x="732" y="2620"/>
                  </a:lnTo>
                  <a:lnTo>
                    <a:pt x="727" y="2629"/>
                  </a:lnTo>
                  <a:lnTo>
                    <a:pt x="725" y="2634"/>
                  </a:lnTo>
                  <a:lnTo>
                    <a:pt x="725" y="2641"/>
                  </a:lnTo>
                  <a:lnTo>
                    <a:pt x="727" y="2643"/>
                  </a:lnTo>
                  <a:lnTo>
                    <a:pt x="728" y="2644"/>
                  </a:lnTo>
                  <a:lnTo>
                    <a:pt x="730" y="2649"/>
                  </a:lnTo>
                  <a:lnTo>
                    <a:pt x="732" y="2661"/>
                  </a:lnTo>
                  <a:lnTo>
                    <a:pt x="725" y="2667"/>
                  </a:lnTo>
                  <a:lnTo>
                    <a:pt x="715" y="2668"/>
                  </a:lnTo>
                  <a:lnTo>
                    <a:pt x="703" y="2668"/>
                  </a:lnTo>
                  <a:lnTo>
                    <a:pt x="691" y="2668"/>
                  </a:lnTo>
                  <a:lnTo>
                    <a:pt x="686" y="2678"/>
                  </a:lnTo>
                  <a:lnTo>
                    <a:pt x="682" y="2680"/>
                  </a:lnTo>
                  <a:lnTo>
                    <a:pt x="677" y="2682"/>
                  </a:lnTo>
                  <a:lnTo>
                    <a:pt x="672" y="2684"/>
                  </a:lnTo>
                  <a:lnTo>
                    <a:pt x="667" y="2685"/>
                  </a:lnTo>
                  <a:lnTo>
                    <a:pt x="664" y="2690"/>
                  </a:lnTo>
                  <a:lnTo>
                    <a:pt x="658" y="2699"/>
                  </a:lnTo>
                  <a:lnTo>
                    <a:pt x="653" y="2711"/>
                  </a:lnTo>
                  <a:lnTo>
                    <a:pt x="652" y="2711"/>
                  </a:lnTo>
                  <a:lnTo>
                    <a:pt x="640" y="2718"/>
                  </a:lnTo>
                  <a:lnTo>
                    <a:pt x="629" y="2723"/>
                  </a:lnTo>
                  <a:lnTo>
                    <a:pt x="626" y="2726"/>
                  </a:lnTo>
                  <a:lnTo>
                    <a:pt x="624" y="2731"/>
                  </a:lnTo>
                  <a:lnTo>
                    <a:pt x="623" y="2743"/>
                  </a:lnTo>
                  <a:lnTo>
                    <a:pt x="621" y="2748"/>
                  </a:lnTo>
                  <a:lnTo>
                    <a:pt x="617" y="2752"/>
                  </a:lnTo>
                  <a:lnTo>
                    <a:pt x="614" y="2755"/>
                  </a:lnTo>
                  <a:lnTo>
                    <a:pt x="609" y="2757"/>
                  </a:lnTo>
                  <a:lnTo>
                    <a:pt x="583" y="2764"/>
                  </a:lnTo>
                  <a:lnTo>
                    <a:pt x="570" y="2764"/>
                  </a:lnTo>
                  <a:lnTo>
                    <a:pt x="554" y="2764"/>
                  </a:lnTo>
                  <a:lnTo>
                    <a:pt x="552" y="2772"/>
                  </a:lnTo>
                  <a:lnTo>
                    <a:pt x="551" y="2781"/>
                  </a:lnTo>
                  <a:lnTo>
                    <a:pt x="546" y="2786"/>
                  </a:lnTo>
                  <a:lnTo>
                    <a:pt x="541" y="2791"/>
                  </a:lnTo>
                  <a:lnTo>
                    <a:pt x="529" y="2793"/>
                  </a:lnTo>
                  <a:lnTo>
                    <a:pt x="518" y="2796"/>
                  </a:lnTo>
                  <a:lnTo>
                    <a:pt x="500" y="2805"/>
                  </a:lnTo>
                  <a:lnTo>
                    <a:pt x="488" y="2798"/>
                  </a:lnTo>
                  <a:lnTo>
                    <a:pt x="476" y="2793"/>
                  </a:lnTo>
                  <a:lnTo>
                    <a:pt x="472" y="2791"/>
                  </a:lnTo>
                  <a:lnTo>
                    <a:pt x="467" y="2789"/>
                  </a:lnTo>
                  <a:lnTo>
                    <a:pt x="464" y="2788"/>
                  </a:lnTo>
                  <a:lnTo>
                    <a:pt x="454" y="2789"/>
                  </a:lnTo>
                  <a:lnTo>
                    <a:pt x="450" y="2788"/>
                  </a:lnTo>
                  <a:lnTo>
                    <a:pt x="445" y="2788"/>
                  </a:lnTo>
                  <a:lnTo>
                    <a:pt x="442" y="2784"/>
                  </a:lnTo>
                  <a:lnTo>
                    <a:pt x="438" y="2777"/>
                  </a:lnTo>
                  <a:lnTo>
                    <a:pt x="438" y="2774"/>
                  </a:lnTo>
                  <a:lnTo>
                    <a:pt x="433" y="2767"/>
                  </a:lnTo>
                  <a:lnTo>
                    <a:pt x="430" y="2765"/>
                  </a:lnTo>
                  <a:lnTo>
                    <a:pt x="425" y="2764"/>
                  </a:lnTo>
                  <a:lnTo>
                    <a:pt x="419" y="2755"/>
                  </a:lnTo>
                  <a:lnTo>
                    <a:pt x="418" y="2750"/>
                  </a:lnTo>
                  <a:lnTo>
                    <a:pt x="418" y="2743"/>
                  </a:lnTo>
                  <a:lnTo>
                    <a:pt x="416" y="2740"/>
                  </a:lnTo>
                  <a:lnTo>
                    <a:pt x="413" y="2738"/>
                  </a:lnTo>
                  <a:lnTo>
                    <a:pt x="404" y="2736"/>
                  </a:lnTo>
                  <a:lnTo>
                    <a:pt x="404" y="2743"/>
                  </a:lnTo>
                  <a:lnTo>
                    <a:pt x="401" y="2748"/>
                  </a:lnTo>
                  <a:lnTo>
                    <a:pt x="399" y="2752"/>
                  </a:lnTo>
                  <a:lnTo>
                    <a:pt x="397" y="2757"/>
                  </a:lnTo>
                  <a:lnTo>
                    <a:pt x="397" y="2764"/>
                  </a:lnTo>
                  <a:lnTo>
                    <a:pt x="399" y="2769"/>
                  </a:lnTo>
                  <a:lnTo>
                    <a:pt x="402" y="2772"/>
                  </a:lnTo>
                  <a:lnTo>
                    <a:pt x="404" y="2777"/>
                  </a:lnTo>
                  <a:lnTo>
                    <a:pt x="401" y="2779"/>
                  </a:lnTo>
                  <a:lnTo>
                    <a:pt x="399" y="2782"/>
                  </a:lnTo>
                  <a:lnTo>
                    <a:pt x="397" y="2791"/>
                  </a:lnTo>
                  <a:lnTo>
                    <a:pt x="394" y="2800"/>
                  </a:lnTo>
                  <a:lnTo>
                    <a:pt x="389" y="2806"/>
                  </a:lnTo>
                  <a:lnTo>
                    <a:pt x="385" y="2815"/>
                  </a:lnTo>
                  <a:lnTo>
                    <a:pt x="384" y="2820"/>
                  </a:lnTo>
                  <a:lnTo>
                    <a:pt x="384" y="2825"/>
                  </a:lnTo>
                  <a:lnTo>
                    <a:pt x="382" y="2834"/>
                  </a:lnTo>
                  <a:lnTo>
                    <a:pt x="382" y="2842"/>
                  </a:lnTo>
                  <a:lnTo>
                    <a:pt x="385" y="2857"/>
                  </a:lnTo>
                  <a:lnTo>
                    <a:pt x="389" y="2869"/>
                  </a:lnTo>
                  <a:lnTo>
                    <a:pt x="389" y="2875"/>
                  </a:lnTo>
                  <a:lnTo>
                    <a:pt x="387" y="2881"/>
                  </a:lnTo>
                  <a:lnTo>
                    <a:pt x="385" y="2883"/>
                  </a:lnTo>
                  <a:lnTo>
                    <a:pt x="387" y="2888"/>
                  </a:lnTo>
                  <a:lnTo>
                    <a:pt x="389" y="2892"/>
                  </a:lnTo>
                  <a:lnTo>
                    <a:pt x="390" y="2902"/>
                  </a:lnTo>
                  <a:lnTo>
                    <a:pt x="392" y="2907"/>
                  </a:lnTo>
                  <a:lnTo>
                    <a:pt x="396" y="2910"/>
                  </a:lnTo>
                  <a:lnTo>
                    <a:pt x="401" y="2912"/>
                  </a:lnTo>
                  <a:lnTo>
                    <a:pt x="408" y="2914"/>
                  </a:lnTo>
                  <a:lnTo>
                    <a:pt x="411" y="2914"/>
                  </a:lnTo>
                  <a:lnTo>
                    <a:pt x="413" y="2915"/>
                  </a:lnTo>
                  <a:lnTo>
                    <a:pt x="416" y="2915"/>
                  </a:lnTo>
                  <a:lnTo>
                    <a:pt x="416" y="2922"/>
                  </a:lnTo>
                  <a:lnTo>
                    <a:pt x="418" y="2926"/>
                  </a:lnTo>
                  <a:lnTo>
                    <a:pt x="419" y="2929"/>
                  </a:lnTo>
                  <a:lnTo>
                    <a:pt x="425" y="2932"/>
                  </a:lnTo>
                  <a:lnTo>
                    <a:pt x="433" y="2936"/>
                  </a:lnTo>
                  <a:lnTo>
                    <a:pt x="442" y="2941"/>
                  </a:lnTo>
                  <a:lnTo>
                    <a:pt x="443" y="2944"/>
                  </a:lnTo>
                  <a:lnTo>
                    <a:pt x="445" y="2948"/>
                  </a:lnTo>
                  <a:lnTo>
                    <a:pt x="445" y="2955"/>
                  </a:lnTo>
                  <a:lnTo>
                    <a:pt x="447" y="2960"/>
                  </a:lnTo>
                  <a:lnTo>
                    <a:pt x="450" y="2963"/>
                  </a:lnTo>
                  <a:lnTo>
                    <a:pt x="452" y="2968"/>
                  </a:lnTo>
                  <a:lnTo>
                    <a:pt x="452" y="2982"/>
                  </a:lnTo>
                  <a:lnTo>
                    <a:pt x="452" y="2997"/>
                  </a:lnTo>
                  <a:lnTo>
                    <a:pt x="452" y="3014"/>
                  </a:lnTo>
                  <a:lnTo>
                    <a:pt x="452" y="3030"/>
                  </a:lnTo>
                  <a:lnTo>
                    <a:pt x="460" y="3035"/>
                  </a:lnTo>
                  <a:lnTo>
                    <a:pt x="471" y="3038"/>
                  </a:lnTo>
                  <a:lnTo>
                    <a:pt x="474" y="3042"/>
                  </a:lnTo>
                  <a:lnTo>
                    <a:pt x="477" y="3045"/>
                  </a:lnTo>
                  <a:lnTo>
                    <a:pt x="479" y="3050"/>
                  </a:lnTo>
                  <a:lnTo>
                    <a:pt x="479" y="3057"/>
                  </a:lnTo>
                  <a:lnTo>
                    <a:pt x="479" y="3066"/>
                  </a:lnTo>
                  <a:lnTo>
                    <a:pt x="477" y="3072"/>
                  </a:lnTo>
                  <a:lnTo>
                    <a:pt x="474" y="3083"/>
                  </a:lnTo>
                  <a:lnTo>
                    <a:pt x="472" y="3091"/>
                  </a:lnTo>
                  <a:lnTo>
                    <a:pt x="472" y="3103"/>
                  </a:lnTo>
                  <a:lnTo>
                    <a:pt x="472" y="3117"/>
                  </a:lnTo>
                  <a:lnTo>
                    <a:pt x="474" y="3129"/>
                  </a:lnTo>
                  <a:lnTo>
                    <a:pt x="472" y="3139"/>
                  </a:lnTo>
                  <a:lnTo>
                    <a:pt x="471" y="3139"/>
                  </a:lnTo>
                  <a:lnTo>
                    <a:pt x="465" y="3139"/>
                  </a:lnTo>
                  <a:lnTo>
                    <a:pt x="459" y="3139"/>
                  </a:lnTo>
                  <a:lnTo>
                    <a:pt x="459" y="3142"/>
                  </a:lnTo>
                  <a:lnTo>
                    <a:pt x="459" y="3146"/>
                  </a:lnTo>
                  <a:lnTo>
                    <a:pt x="459" y="3149"/>
                  </a:lnTo>
                  <a:lnTo>
                    <a:pt x="459" y="3153"/>
                  </a:lnTo>
                  <a:lnTo>
                    <a:pt x="459" y="3158"/>
                  </a:lnTo>
                  <a:lnTo>
                    <a:pt x="460" y="3161"/>
                  </a:lnTo>
                  <a:lnTo>
                    <a:pt x="462" y="3165"/>
                  </a:lnTo>
                  <a:lnTo>
                    <a:pt x="465" y="3166"/>
                  </a:lnTo>
                  <a:lnTo>
                    <a:pt x="469" y="3166"/>
                  </a:lnTo>
                  <a:lnTo>
                    <a:pt x="471" y="3168"/>
                  </a:lnTo>
                  <a:lnTo>
                    <a:pt x="472" y="3173"/>
                  </a:lnTo>
                  <a:lnTo>
                    <a:pt x="469" y="3180"/>
                  </a:lnTo>
                  <a:lnTo>
                    <a:pt x="464" y="3185"/>
                  </a:lnTo>
                  <a:lnTo>
                    <a:pt x="459" y="3190"/>
                  </a:lnTo>
                  <a:lnTo>
                    <a:pt x="452" y="3194"/>
                  </a:lnTo>
                  <a:lnTo>
                    <a:pt x="452" y="3228"/>
                  </a:lnTo>
                  <a:lnTo>
                    <a:pt x="459" y="3233"/>
                  </a:lnTo>
                  <a:lnTo>
                    <a:pt x="465" y="3235"/>
                  </a:lnTo>
                  <a:lnTo>
                    <a:pt x="472" y="3233"/>
                  </a:lnTo>
                  <a:lnTo>
                    <a:pt x="479" y="3228"/>
                  </a:lnTo>
                  <a:lnTo>
                    <a:pt x="481" y="3224"/>
                  </a:lnTo>
                  <a:lnTo>
                    <a:pt x="483" y="3223"/>
                  </a:lnTo>
                  <a:lnTo>
                    <a:pt x="486" y="3223"/>
                  </a:lnTo>
                  <a:lnTo>
                    <a:pt x="488" y="3223"/>
                  </a:lnTo>
                  <a:lnTo>
                    <a:pt x="493" y="3226"/>
                  </a:lnTo>
                  <a:lnTo>
                    <a:pt x="500" y="3228"/>
                  </a:lnTo>
                  <a:lnTo>
                    <a:pt x="500" y="3236"/>
                  </a:lnTo>
                  <a:lnTo>
                    <a:pt x="500" y="3243"/>
                  </a:lnTo>
                  <a:lnTo>
                    <a:pt x="496" y="3248"/>
                  </a:lnTo>
                  <a:lnTo>
                    <a:pt x="494" y="3253"/>
                  </a:lnTo>
                  <a:lnTo>
                    <a:pt x="488" y="3262"/>
                  </a:lnTo>
                  <a:lnTo>
                    <a:pt x="486" y="3269"/>
                  </a:lnTo>
                  <a:lnTo>
                    <a:pt x="486" y="3275"/>
                  </a:lnTo>
                  <a:lnTo>
                    <a:pt x="488" y="3277"/>
                  </a:lnTo>
                  <a:lnTo>
                    <a:pt x="489" y="3279"/>
                  </a:lnTo>
                  <a:lnTo>
                    <a:pt x="491" y="3284"/>
                  </a:lnTo>
                  <a:lnTo>
                    <a:pt x="493" y="3296"/>
                  </a:lnTo>
                  <a:lnTo>
                    <a:pt x="500" y="3296"/>
                  </a:lnTo>
                  <a:lnTo>
                    <a:pt x="503" y="3299"/>
                  </a:lnTo>
                  <a:lnTo>
                    <a:pt x="503" y="3301"/>
                  </a:lnTo>
                  <a:lnTo>
                    <a:pt x="500" y="3303"/>
                  </a:lnTo>
                  <a:lnTo>
                    <a:pt x="494" y="3303"/>
                  </a:lnTo>
                  <a:lnTo>
                    <a:pt x="489" y="3303"/>
                  </a:lnTo>
                  <a:lnTo>
                    <a:pt x="488" y="3299"/>
                  </a:lnTo>
                  <a:lnTo>
                    <a:pt x="484" y="3296"/>
                  </a:lnTo>
                  <a:lnTo>
                    <a:pt x="483" y="3289"/>
                  </a:lnTo>
                  <a:lnTo>
                    <a:pt x="481" y="3286"/>
                  </a:lnTo>
                  <a:lnTo>
                    <a:pt x="479" y="3282"/>
                  </a:lnTo>
                  <a:lnTo>
                    <a:pt x="476" y="3281"/>
                  </a:lnTo>
                  <a:lnTo>
                    <a:pt x="474" y="3279"/>
                  </a:lnTo>
                  <a:lnTo>
                    <a:pt x="472" y="3272"/>
                  </a:lnTo>
                  <a:lnTo>
                    <a:pt x="471" y="3265"/>
                  </a:lnTo>
                  <a:lnTo>
                    <a:pt x="469" y="3264"/>
                  </a:lnTo>
                  <a:lnTo>
                    <a:pt x="465" y="3262"/>
                  </a:lnTo>
                  <a:lnTo>
                    <a:pt x="460" y="3270"/>
                  </a:lnTo>
                  <a:lnTo>
                    <a:pt x="459" y="3279"/>
                  </a:lnTo>
                  <a:lnTo>
                    <a:pt x="459" y="3287"/>
                  </a:lnTo>
                  <a:lnTo>
                    <a:pt x="462" y="3296"/>
                  </a:lnTo>
                  <a:lnTo>
                    <a:pt x="465" y="3315"/>
                  </a:lnTo>
                  <a:lnTo>
                    <a:pt x="467" y="3325"/>
                  </a:lnTo>
                  <a:lnTo>
                    <a:pt x="465" y="3337"/>
                  </a:lnTo>
                  <a:lnTo>
                    <a:pt x="462" y="3342"/>
                  </a:lnTo>
                  <a:lnTo>
                    <a:pt x="460" y="3349"/>
                  </a:lnTo>
                  <a:lnTo>
                    <a:pt x="459" y="3352"/>
                  </a:lnTo>
                  <a:lnTo>
                    <a:pt x="459" y="3359"/>
                  </a:lnTo>
                  <a:lnTo>
                    <a:pt x="455" y="3368"/>
                  </a:lnTo>
                  <a:lnTo>
                    <a:pt x="445" y="3385"/>
                  </a:lnTo>
                  <a:lnTo>
                    <a:pt x="442" y="3386"/>
                  </a:lnTo>
                  <a:lnTo>
                    <a:pt x="440" y="3390"/>
                  </a:lnTo>
                  <a:lnTo>
                    <a:pt x="438" y="3393"/>
                  </a:lnTo>
                  <a:lnTo>
                    <a:pt x="435" y="3397"/>
                  </a:lnTo>
                  <a:lnTo>
                    <a:pt x="431" y="3398"/>
                  </a:lnTo>
                  <a:lnTo>
                    <a:pt x="431" y="3405"/>
                  </a:lnTo>
                  <a:lnTo>
                    <a:pt x="435" y="3412"/>
                  </a:lnTo>
                  <a:lnTo>
                    <a:pt x="438" y="3417"/>
                  </a:lnTo>
                  <a:lnTo>
                    <a:pt x="438" y="3426"/>
                  </a:lnTo>
                  <a:lnTo>
                    <a:pt x="435" y="3427"/>
                  </a:lnTo>
                  <a:lnTo>
                    <a:pt x="433" y="3429"/>
                  </a:lnTo>
                  <a:lnTo>
                    <a:pt x="431" y="3432"/>
                  </a:lnTo>
                  <a:lnTo>
                    <a:pt x="431" y="3434"/>
                  </a:lnTo>
                  <a:lnTo>
                    <a:pt x="430" y="3437"/>
                  </a:lnTo>
                  <a:lnTo>
                    <a:pt x="426" y="3443"/>
                  </a:lnTo>
                  <a:lnTo>
                    <a:pt x="426" y="3448"/>
                  </a:lnTo>
                  <a:lnTo>
                    <a:pt x="426" y="3451"/>
                  </a:lnTo>
                  <a:lnTo>
                    <a:pt x="428" y="3454"/>
                  </a:lnTo>
                  <a:lnTo>
                    <a:pt x="433" y="3463"/>
                  </a:lnTo>
                  <a:lnTo>
                    <a:pt x="438" y="3473"/>
                  </a:lnTo>
                  <a:lnTo>
                    <a:pt x="440" y="3475"/>
                  </a:lnTo>
                  <a:lnTo>
                    <a:pt x="443" y="3480"/>
                  </a:lnTo>
                  <a:lnTo>
                    <a:pt x="445" y="3483"/>
                  </a:lnTo>
                  <a:lnTo>
                    <a:pt x="445" y="3487"/>
                  </a:lnTo>
                  <a:lnTo>
                    <a:pt x="440" y="3489"/>
                  </a:lnTo>
                  <a:lnTo>
                    <a:pt x="437" y="3492"/>
                  </a:lnTo>
                  <a:lnTo>
                    <a:pt x="430" y="3501"/>
                  </a:lnTo>
                  <a:lnTo>
                    <a:pt x="426" y="3509"/>
                  </a:lnTo>
                  <a:lnTo>
                    <a:pt x="425" y="3521"/>
                  </a:lnTo>
                  <a:lnTo>
                    <a:pt x="426" y="3523"/>
                  </a:lnTo>
                  <a:lnTo>
                    <a:pt x="428" y="3524"/>
                  </a:lnTo>
                  <a:lnTo>
                    <a:pt x="430" y="3530"/>
                  </a:lnTo>
                  <a:lnTo>
                    <a:pt x="431" y="3541"/>
                  </a:lnTo>
                  <a:lnTo>
                    <a:pt x="435" y="3543"/>
                  </a:lnTo>
                  <a:lnTo>
                    <a:pt x="437" y="3547"/>
                  </a:lnTo>
                  <a:lnTo>
                    <a:pt x="438" y="3555"/>
                  </a:lnTo>
                  <a:lnTo>
                    <a:pt x="447" y="3557"/>
                  </a:lnTo>
                  <a:lnTo>
                    <a:pt x="455" y="3559"/>
                  </a:lnTo>
                  <a:lnTo>
                    <a:pt x="460" y="3564"/>
                  </a:lnTo>
                  <a:lnTo>
                    <a:pt x="465" y="3569"/>
                  </a:lnTo>
                  <a:lnTo>
                    <a:pt x="467" y="3576"/>
                  </a:lnTo>
                  <a:lnTo>
                    <a:pt x="471" y="3581"/>
                  </a:lnTo>
                  <a:lnTo>
                    <a:pt x="477" y="3591"/>
                  </a:lnTo>
                  <a:lnTo>
                    <a:pt x="486" y="3600"/>
                  </a:lnTo>
                  <a:lnTo>
                    <a:pt x="493" y="3610"/>
                  </a:lnTo>
                  <a:lnTo>
                    <a:pt x="493" y="3618"/>
                  </a:lnTo>
                  <a:lnTo>
                    <a:pt x="494" y="3625"/>
                  </a:lnTo>
                  <a:lnTo>
                    <a:pt x="498" y="3630"/>
                  </a:lnTo>
                  <a:lnTo>
                    <a:pt x="500" y="3637"/>
                  </a:lnTo>
                  <a:lnTo>
                    <a:pt x="500" y="3671"/>
                  </a:lnTo>
                  <a:lnTo>
                    <a:pt x="508" y="3676"/>
                  </a:lnTo>
                  <a:lnTo>
                    <a:pt x="512" y="3680"/>
                  </a:lnTo>
                  <a:lnTo>
                    <a:pt x="513" y="3685"/>
                  </a:lnTo>
                  <a:lnTo>
                    <a:pt x="517" y="3685"/>
                  </a:lnTo>
                  <a:lnTo>
                    <a:pt x="520" y="3685"/>
                  </a:lnTo>
                  <a:lnTo>
                    <a:pt x="525" y="3683"/>
                  </a:lnTo>
                  <a:lnTo>
                    <a:pt x="529" y="3682"/>
                  </a:lnTo>
                  <a:lnTo>
                    <a:pt x="532" y="3680"/>
                  </a:lnTo>
                  <a:lnTo>
                    <a:pt x="534" y="3676"/>
                  </a:lnTo>
                  <a:lnTo>
                    <a:pt x="541" y="3661"/>
                  </a:lnTo>
                  <a:lnTo>
                    <a:pt x="544" y="3659"/>
                  </a:lnTo>
                  <a:lnTo>
                    <a:pt x="547" y="3658"/>
                  </a:lnTo>
                  <a:lnTo>
                    <a:pt x="552" y="3661"/>
                  </a:lnTo>
                  <a:lnTo>
                    <a:pt x="558" y="3664"/>
                  </a:lnTo>
                  <a:lnTo>
                    <a:pt x="563" y="3668"/>
                  </a:lnTo>
                  <a:lnTo>
                    <a:pt x="568" y="3671"/>
                  </a:lnTo>
                  <a:lnTo>
                    <a:pt x="575" y="3673"/>
                  </a:lnTo>
                  <a:lnTo>
                    <a:pt x="582" y="3671"/>
                  </a:lnTo>
                  <a:lnTo>
                    <a:pt x="587" y="3673"/>
                  </a:lnTo>
                  <a:lnTo>
                    <a:pt x="588" y="3675"/>
                  </a:lnTo>
                  <a:lnTo>
                    <a:pt x="588" y="3678"/>
                  </a:lnTo>
                  <a:lnTo>
                    <a:pt x="595" y="3678"/>
                  </a:lnTo>
                  <a:lnTo>
                    <a:pt x="602" y="3676"/>
                  </a:lnTo>
                  <a:lnTo>
                    <a:pt x="605" y="3673"/>
                  </a:lnTo>
                  <a:lnTo>
                    <a:pt x="609" y="3668"/>
                  </a:lnTo>
                  <a:lnTo>
                    <a:pt x="612" y="3663"/>
                  </a:lnTo>
                  <a:lnTo>
                    <a:pt x="616" y="3659"/>
                  </a:lnTo>
                  <a:lnTo>
                    <a:pt x="621" y="3658"/>
                  </a:lnTo>
                  <a:lnTo>
                    <a:pt x="629" y="3658"/>
                  </a:lnTo>
                  <a:lnTo>
                    <a:pt x="636" y="3649"/>
                  </a:lnTo>
                  <a:lnTo>
                    <a:pt x="641" y="3641"/>
                  </a:lnTo>
                  <a:lnTo>
                    <a:pt x="646" y="3635"/>
                  </a:lnTo>
                  <a:lnTo>
                    <a:pt x="652" y="3634"/>
                  </a:lnTo>
                  <a:lnTo>
                    <a:pt x="657" y="3632"/>
                  </a:lnTo>
                  <a:lnTo>
                    <a:pt x="664" y="3630"/>
                  </a:lnTo>
                  <a:lnTo>
                    <a:pt x="662" y="3623"/>
                  </a:lnTo>
                  <a:lnTo>
                    <a:pt x="662" y="3617"/>
                  </a:lnTo>
                  <a:lnTo>
                    <a:pt x="665" y="3608"/>
                  </a:lnTo>
                  <a:lnTo>
                    <a:pt x="669" y="3600"/>
                  </a:lnTo>
                  <a:lnTo>
                    <a:pt x="670" y="3594"/>
                  </a:lnTo>
                  <a:lnTo>
                    <a:pt x="670" y="3589"/>
                  </a:lnTo>
                  <a:lnTo>
                    <a:pt x="669" y="3586"/>
                  </a:lnTo>
                  <a:lnTo>
                    <a:pt x="667" y="3582"/>
                  </a:lnTo>
                  <a:lnTo>
                    <a:pt x="662" y="3577"/>
                  </a:lnTo>
                  <a:lnTo>
                    <a:pt x="658" y="3576"/>
                  </a:lnTo>
                  <a:lnTo>
                    <a:pt x="657" y="3572"/>
                  </a:lnTo>
                  <a:lnTo>
                    <a:pt x="655" y="3569"/>
                  </a:lnTo>
                  <a:lnTo>
                    <a:pt x="657" y="3562"/>
                  </a:lnTo>
                  <a:lnTo>
                    <a:pt x="660" y="3562"/>
                  </a:lnTo>
                  <a:lnTo>
                    <a:pt x="664" y="3560"/>
                  </a:lnTo>
                  <a:lnTo>
                    <a:pt x="667" y="3555"/>
                  </a:lnTo>
                  <a:lnTo>
                    <a:pt x="669" y="3553"/>
                  </a:lnTo>
                  <a:lnTo>
                    <a:pt x="670" y="3547"/>
                  </a:lnTo>
                  <a:lnTo>
                    <a:pt x="674" y="3543"/>
                  </a:lnTo>
                  <a:lnTo>
                    <a:pt x="677" y="3541"/>
                  </a:lnTo>
                  <a:lnTo>
                    <a:pt x="684" y="3540"/>
                  </a:lnTo>
                  <a:lnTo>
                    <a:pt x="694" y="3540"/>
                  </a:lnTo>
                  <a:lnTo>
                    <a:pt x="704" y="3541"/>
                  </a:lnTo>
                  <a:lnTo>
                    <a:pt x="708" y="3541"/>
                  </a:lnTo>
                  <a:lnTo>
                    <a:pt x="711" y="3541"/>
                  </a:lnTo>
                  <a:lnTo>
                    <a:pt x="715" y="3536"/>
                  </a:lnTo>
                  <a:lnTo>
                    <a:pt x="718" y="3531"/>
                  </a:lnTo>
                  <a:lnTo>
                    <a:pt x="723" y="3528"/>
                  </a:lnTo>
                  <a:lnTo>
                    <a:pt x="732" y="3528"/>
                  </a:lnTo>
                  <a:lnTo>
                    <a:pt x="733" y="3531"/>
                  </a:lnTo>
                  <a:lnTo>
                    <a:pt x="735" y="3533"/>
                  </a:lnTo>
                  <a:lnTo>
                    <a:pt x="742" y="3535"/>
                  </a:lnTo>
                  <a:lnTo>
                    <a:pt x="759" y="3535"/>
                  </a:lnTo>
                  <a:lnTo>
                    <a:pt x="769" y="3548"/>
                  </a:lnTo>
                  <a:lnTo>
                    <a:pt x="774" y="3555"/>
                  </a:lnTo>
                  <a:lnTo>
                    <a:pt x="781" y="3560"/>
                  </a:lnTo>
                  <a:lnTo>
                    <a:pt x="788" y="3565"/>
                  </a:lnTo>
                  <a:lnTo>
                    <a:pt x="797" y="3569"/>
                  </a:lnTo>
                  <a:lnTo>
                    <a:pt x="807" y="3570"/>
                  </a:lnTo>
                  <a:lnTo>
                    <a:pt x="820" y="3569"/>
                  </a:lnTo>
                  <a:lnTo>
                    <a:pt x="820" y="3576"/>
                  </a:lnTo>
                  <a:lnTo>
                    <a:pt x="820" y="3582"/>
                  </a:lnTo>
                  <a:lnTo>
                    <a:pt x="822" y="3588"/>
                  </a:lnTo>
                  <a:lnTo>
                    <a:pt x="827" y="3589"/>
                  </a:lnTo>
                  <a:lnTo>
                    <a:pt x="832" y="3581"/>
                  </a:lnTo>
                  <a:lnTo>
                    <a:pt x="839" y="3574"/>
                  </a:lnTo>
                  <a:lnTo>
                    <a:pt x="846" y="3567"/>
                  </a:lnTo>
                  <a:lnTo>
                    <a:pt x="854" y="3562"/>
                  </a:lnTo>
                  <a:lnTo>
                    <a:pt x="854" y="3507"/>
                  </a:lnTo>
                  <a:lnTo>
                    <a:pt x="858" y="3506"/>
                  </a:lnTo>
                  <a:lnTo>
                    <a:pt x="861" y="3504"/>
                  </a:lnTo>
                  <a:lnTo>
                    <a:pt x="868" y="3501"/>
                  </a:lnTo>
                  <a:lnTo>
                    <a:pt x="872" y="3499"/>
                  </a:lnTo>
                  <a:lnTo>
                    <a:pt x="875" y="3497"/>
                  </a:lnTo>
                  <a:lnTo>
                    <a:pt x="875" y="3492"/>
                  </a:lnTo>
                  <a:lnTo>
                    <a:pt x="875" y="3487"/>
                  </a:lnTo>
                  <a:lnTo>
                    <a:pt x="873" y="3483"/>
                  </a:lnTo>
                  <a:lnTo>
                    <a:pt x="870" y="3482"/>
                  </a:lnTo>
                  <a:lnTo>
                    <a:pt x="861" y="3480"/>
                  </a:lnTo>
                  <a:lnTo>
                    <a:pt x="861" y="3466"/>
                  </a:lnTo>
                  <a:lnTo>
                    <a:pt x="861" y="3465"/>
                  </a:lnTo>
                  <a:lnTo>
                    <a:pt x="872" y="3460"/>
                  </a:lnTo>
                  <a:lnTo>
                    <a:pt x="877" y="3451"/>
                  </a:lnTo>
                  <a:lnTo>
                    <a:pt x="880" y="3443"/>
                  </a:lnTo>
                  <a:lnTo>
                    <a:pt x="880" y="3437"/>
                  </a:lnTo>
                  <a:lnTo>
                    <a:pt x="878" y="3432"/>
                  </a:lnTo>
                  <a:lnTo>
                    <a:pt x="882" y="3432"/>
                  </a:lnTo>
                  <a:lnTo>
                    <a:pt x="882" y="3426"/>
                  </a:lnTo>
                  <a:lnTo>
                    <a:pt x="882" y="3419"/>
                  </a:lnTo>
                  <a:lnTo>
                    <a:pt x="882" y="3414"/>
                  </a:lnTo>
                  <a:lnTo>
                    <a:pt x="882" y="3408"/>
                  </a:lnTo>
                  <a:lnTo>
                    <a:pt x="880" y="3405"/>
                  </a:lnTo>
                  <a:lnTo>
                    <a:pt x="877" y="3403"/>
                  </a:lnTo>
                  <a:lnTo>
                    <a:pt x="872" y="3398"/>
                  </a:lnTo>
                  <a:lnTo>
                    <a:pt x="868" y="3397"/>
                  </a:lnTo>
                  <a:lnTo>
                    <a:pt x="868" y="3391"/>
                  </a:lnTo>
                  <a:lnTo>
                    <a:pt x="875" y="3391"/>
                  </a:lnTo>
                  <a:lnTo>
                    <a:pt x="878" y="3388"/>
                  </a:lnTo>
                  <a:lnTo>
                    <a:pt x="880" y="3386"/>
                  </a:lnTo>
                  <a:lnTo>
                    <a:pt x="883" y="3373"/>
                  </a:lnTo>
                  <a:lnTo>
                    <a:pt x="882" y="3361"/>
                  </a:lnTo>
                  <a:lnTo>
                    <a:pt x="882" y="3357"/>
                  </a:lnTo>
                  <a:lnTo>
                    <a:pt x="882" y="3337"/>
                  </a:lnTo>
                  <a:lnTo>
                    <a:pt x="885" y="3328"/>
                  </a:lnTo>
                  <a:lnTo>
                    <a:pt x="890" y="3322"/>
                  </a:lnTo>
                  <a:lnTo>
                    <a:pt x="894" y="3313"/>
                  </a:lnTo>
                  <a:lnTo>
                    <a:pt x="895" y="3308"/>
                  </a:lnTo>
                  <a:lnTo>
                    <a:pt x="895" y="3303"/>
                  </a:lnTo>
                  <a:lnTo>
                    <a:pt x="894" y="3286"/>
                  </a:lnTo>
                  <a:lnTo>
                    <a:pt x="894" y="3270"/>
                  </a:lnTo>
                  <a:lnTo>
                    <a:pt x="897" y="3240"/>
                  </a:lnTo>
                  <a:lnTo>
                    <a:pt x="899" y="3226"/>
                  </a:lnTo>
                  <a:lnTo>
                    <a:pt x="901" y="3212"/>
                  </a:lnTo>
                  <a:lnTo>
                    <a:pt x="899" y="3199"/>
                  </a:lnTo>
                  <a:lnTo>
                    <a:pt x="895" y="3187"/>
                  </a:lnTo>
                  <a:lnTo>
                    <a:pt x="901" y="3178"/>
                  </a:lnTo>
                  <a:lnTo>
                    <a:pt x="906" y="3171"/>
                  </a:lnTo>
                  <a:lnTo>
                    <a:pt x="909" y="3166"/>
                  </a:lnTo>
                  <a:lnTo>
                    <a:pt x="911" y="3161"/>
                  </a:lnTo>
                  <a:lnTo>
                    <a:pt x="911" y="3154"/>
                  </a:lnTo>
                  <a:lnTo>
                    <a:pt x="909" y="3146"/>
                  </a:lnTo>
                  <a:lnTo>
                    <a:pt x="902" y="3136"/>
                  </a:lnTo>
                  <a:lnTo>
                    <a:pt x="894" y="3127"/>
                  </a:lnTo>
                  <a:lnTo>
                    <a:pt x="887" y="3117"/>
                  </a:lnTo>
                  <a:lnTo>
                    <a:pt x="883" y="3112"/>
                  </a:lnTo>
                  <a:lnTo>
                    <a:pt x="882" y="3105"/>
                  </a:lnTo>
                  <a:lnTo>
                    <a:pt x="882" y="3071"/>
                  </a:lnTo>
                  <a:lnTo>
                    <a:pt x="889" y="3060"/>
                  </a:lnTo>
                  <a:lnTo>
                    <a:pt x="897" y="3052"/>
                  </a:lnTo>
                  <a:lnTo>
                    <a:pt x="904" y="3042"/>
                  </a:lnTo>
                  <a:lnTo>
                    <a:pt x="907" y="3037"/>
                  </a:lnTo>
                  <a:lnTo>
                    <a:pt x="909" y="3030"/>
                  </a:lnTo>
                  <a:lnTo>
                    <a:pt x="912" y="3030"/>
                  </a:lnTo>
                  <a:lnTo>
                    <a:pt x="916" y="3026"/>
                  </a:lnTo>
                  <a:lnTo>
                    <a:pt x="921" y="3021"/>
                  </a:lnTo>
                  <a:lnTo>
                    <a:pt x="923" y="3018"/>
                  </a:lnTo>
                  <a:lnTo>
                    <a:pt x="926" y="3016"/>
                  </a:lnTo>
                  <a:lnTo>
                    <a:pt x="930" y="3016"/>
                  </a:lnTo>
                  <a:lnTo>
                    <a:pt x="936" y="3016"/>
                  </a:lnTo>
                  <a:lnTo>
                    <a:pt x="936" y="3009"/>
                  </a:lnTo>
                  <a:lnTo>
                    <a:pt x="938" y="3004"/>
                  </a:lnTo>
                  <a:lnTo>
                    <a:pt x="943" y="2994"/>
                  </a:lnTo>
                  <a:lnTo>
                    <a:pt x="945" y="2992"/>
                  </a:lnTo>
                  <a:lnTo>
                    <a:pt x="950" y="2984"/>
                  </a:lnTo>
                  <a:lnTo>
                    <a:pt x="957" y="2973"/>
                  </a:lnTo>
                  <a:lnTo>
                    <a:pt x="959" y="2970"/>
                  </a:lnTo>
                  <a:lnTo>
                    <a:pt x="959" y="2965"/>
                  </a:lnTo>
                  <a:lnTo>
                    <a:pt x="959" y="2960"/>
                  </a:lnTo>
                  <a:lnTo>
                    <a:pt x="957" y="2955"/>
                  </a:lnTo>
                  <a:lnTo>
                    <a:pt x="957" y="2951"/>
                  </a:lnTo>
                  <a:close/>
                  <a:moveTo>
                    <a:pt x="793" y="2620"/>
                  </a:moveTo>
                  <a:lnTo>
                    <a:pt x="788" y="2629"/>
                  </a:lnTo>
                  <a:lnTo>
                    <a:pt x="786" y="2634"/>
                  </a:lnTo>
                  <a:lnTo>
                    <a:pt x="786" y="2641"/>
                  </a:lnTo>
                  <a:lnTo>
                    <a:pt x="800" y="2641"/>
                  </a:lnTo>
                  <a:lnTo>
                    <a:pt x="800" y="2634"/>
                  </a:lnTo>
                  <a:lnTo>
                    <a:pt x="800" y="2627"/>
                  </a:lnTo>
                  <a:lnTo>
                    <a:pt x="798" y="2622"/>
                  </a:lnTo>
                  <a:lnTo>
                    <a:pt x="793" y="2620"/>
                  </a:lnTo>
                  <a:close/>
                  <a:moveTo>
                    <a:pt x="807" y="2646"/>
                  </a:moveTo>
                  <a:lnTo>
                    <a:pt x="810" y="2646"/>
                  </a:lnTo>
                  <a:lnTo>
                    <a:pt x="819" y="2653"/>
                  </a:lnTo>
                  <a:lnTo>
                    <a:pt x="826" y="2660"/>
                  </a:lnTo>
                  <a:lnTo>
                    <a:pt x="829" y="2663"/>
                  </a:lnTo>
                  <a:lnTo>
                    <a:pt x="829" y="2665"/>
                  </a:lnTo>
                  <a:lnTo>
                    <a:pt x="831" y="2667"/>
                  </a:lnTo>
                  <a:lnTo>
                    <a:pt x="836" y="2667"/>
                  </a:lnTo>
                  <a:lnTo>
                    <a:pt x="843" y="2665"/>
                  </a:lnTo>
                  <a:lnTo>
                    <a:pt x="846" y="2665"/>
                  </a:lnTo>
                  <a:lnTo>
                    <a:pt x="849" y="2667"/>
                  </a:lnTo>
                  <a:lnTo>
                    <a:pt x="848" y="2661"/>
                  </a:lnTo>
                  <a:lnTo>
                    <a:pt x="844" y="2656"/>
                  </a:lnTo>
                  <a:lnTo>
                    <a:pt x="843" y="2651"/>
                  </a:lnTo>
                  <a:lnTo>
                    <a:pt x="843" y="2649"/>
                  </a:lnTo>
                  <a:lnTo>
                    <a:pt x="846" y="2646"/>
                  </a:lnTo>
                  <a:lnTo>
                    <a:pt x="846" y="2644"/>
                  </a:lnTo>
                  <a:lnTo>
                    <a:pt x="848" y="2627"/>
                  </a:lnTo>
                  <a:lnTo>
                    <a:pt x="843" y="2627"/>
                  </a:lnTo>
                  <a:lnTo>
                    <a:pt x="839" y="2629"/>
                  </a:lnTo>
                  <a:lnTo>
                    <a:pt x="836" y="2631"/>
                  </a:lnTo>
                  <a:lnTo>
                    <a:pt x="834" y="2634"/>
                  </a:lnTo>
                  <a:lnTo>
                    <a:pt x="834" y="2638"/>
                  </a:lnTo>
                  <a:lnTo>
                    <a:pt x="832" y="2639"/>
                  </a:lnTo>
                  <a:lnTo>
                    <a:pt x="832" y="2641"/>
                  </a:lnTo>
                  <a:lnTo>
                    <a:pt x="827" y="2641"/>
                  </a:lnTo>
                  <a:lnTo>
                    <a:pt x="827" y="2638"/>
                  </a:lnTo>
                  <a:lnTo>
                    <a:pt x="827" y="2620"/>
                  </a:lnTo>
                  <a:lnTo>
                    <a:pt x="820" y="2620"/>
                  </a:lnTo>
                  <a:lnTo>
                    <a:pt x="815" y="2622"/>
                  </a:lnTo>
                  <a:lnTo>
                    <a:pt x="814" y="2626"/>
                  </a:lnTo>
                  <a:lnTo>
                    <a:pt x="812" y="2629"/>
                  </a:lnTo>
                  <a:lnTo>
                    <a:pt x="810" y="2634"/>
                  </a:lnTo>
                  <a:lnTo>
                    <a:pt x="808" y="2638"/>
                  </a:lnTo>
                  <a:lnTo>
                    <a:pt x="805" y="2641"/>
                  </a:lnTo>
                  <a:lnTo>
                    <a:pt x="800" y="2641"/>
                  </a:lnTo>
                  <a:lnTo>
                    <a:pt x="800" y="2644"/>
                  </a:lnTo>
                  <a:lnTo>
                    <a:pt x="802" y="2646"/>
                  </a:lnTo>
                  <a:lnTo>
                    <a:pt x="807" y="2646"/>
                  </a:lnTo>
                  <a:close/>
                  <a:moveTo>
                    <a:pt x="431" y="2668"/>
                  </a:moveTo>
                  <a:lnTo>
                    <a:pt x="431" y="2689"/>
                  </a:lnTo>
                  <a:lnTo>
                    <a:pt x="430" y="2694"/>
                  </a:lnTo>
                  <a:lnTo>
                    <a:pt x="426" y="2697"/>
                  </a:lnTo>
                  <a:lnTo>
                    <a:pt x="416" y="2706"/>
                  </a:lnTo>
                  <a:lnTo>
                    <a:pt x="413" y="2711"/>
                  </a:lnTo>
                  <a:lnTo>
                    <a:pt x="411" y="2714"/>
                  </a:lnTo>
                  <a:lnTo>
                    <a:pt x="413" y="2719"/>
                  </a:lnTo>
                  <a:lnTo>
                    <a:pt x="418" y="2723"/>
                  </a:lnTo>
                  <a:lnTo>
                    <a:pt x="419" y="2719"/>
                  </a:lnTo>
                  <a:lnTo>
                    <a:pt x="423" y="2718"/>
                  </a:lnTo>
                  <a:lnTo>
                    <a:pt x="426" y="2716"/>
                  </a:lnTo>
                  <a:lnTo>
                    <a:pt x="431" y="2716"/>
                  </a:lnTo>
                  <a:lnTo>
                    <a:pt x="433" y="2707"/>
                  </a:lnTo>
                  <a:lnTo>
                    <a:pt x="435" y="2704"/>
                  </a:lnTo>
                  <a:lnTo>
                    <a:pt x="438" y="2702"/>
                  </a:lnTo>
                  <a:lnTo>
                    <a:pt x="445" y="2702"/>
                  </a:lnTo>
                  <a:lnTo>
                    <a:pt x="450" y="2701"/>
                  </a:lnTo>
                  <a:lnTo>
                    <a:pt x="459" y="2695"/>
                  </a:lnTo>
                  <a:lnTo>
                    <a:pt x="459" y="2687"/>
                  </a:lnTo>
                  <a:lnTo>
                    <a:pt x="462" y="2682"/>
                  </a:lnTo>
                  <a:lnTo>
                    <a:pt x="464" y="2675"/>
                  </a:lnTo>
                  <a:lnTo>
                    <a:pt x="465" y="2668"/>
                  </a:lnTo>
                  <a:lnTo>
                    <a:pt x="431" y="2668"/>
                  </a:lnTo>
                  <a:close/>
                  <a:moveTo>
                    <a:pt x="923" y="2777"/>
                  </a:moveTo>
                  <a:lnTo>
                    <a:pt x="928" y="2776"/>
                  </a:lnTo>
                  <a:lnTo>
                    <a:pt x="930" y="2772"/>
                  </a:lnTo>
                  <a:lnTo>
                    <a:pt x="930" y="2769"/>
                  </a:lnTo>
                  <a:lnTo>
                    <a:pt x="928" y="2767"/>
                  </a:lnTo>
                  <a:lnTo>
                    <a:pt x="924" y="2765"/>
                  </a:lnTo>
                  <a:lnTo>
                    <a:pt x="923" y="2765"/>
                  </a:lnTo>
                  <a:lnTo>
                    <a:pt x="921" y="2769"/>
                  </a:lnTo>
                  <a:lnTo>
                    <a:pt x="923" y="2777"/>
                  </a:lnTo>
                  <a:close/>
                  <a:moveTo>
                    <a:pt x="895" y="2784"/>
                  </a:moveTo>
                  <a:lnTo>
                    <a:pt x="901" y="2788"/>
                  </a:lnTo>
                  <a:lnTo>
                    <a:pt x="906" y="2789"/>
                  </a:lnTo>
                  <a:lnTo>
                    <a:pt x="911" y="2788"/>
                  </a:lnTo>
                  <a:lnTo>
                    <a:pt x="916" y="2784"/>
                  </a:lnTo>
                  <a:lnTo>
                    <a:pt x="921" y="2782"/>
                  </a:lnTo>
                  <a:lnTo>
                    <a:pt x="923" y="2781"/>
                  </a:lnTo>
                  <a:lnTo>
                    <a:pt x="923" y="2777"/>
                  </a:lnTo>
                  <a:lnTo>
                    <a:pt x="906" y="2777"/>
                  </a:lnTo>
                  <a:lnTo>
                    <a:pt x="899" y="2779"/>
                  </a:lnTo>
                  <a:lnTo>
                    <a:pt x="897" y="2781"/>
                  </a:lnTo>
                  <a:lnTo>
                    <a:pt x="895" y="2784"/>
                  </a:lnTo>
                  <a:close/>
                  <a:moveTo>
                    <a:pt x="921" y="2791"/>
                  </a:moveTo>
                  <a:lnTo>
                    <a:pt x="918" y="2791"/>
                  </a:lnTo>
                  <a:lnTo>
                    <a:pt x="916" y="2791"/>
                  </a:lnTo>
                  <a:lnTo>
                    <a:pt x="916" y="2793"/>
                  </a:lnTo>
                  <a:lnTo>
                    <a:pt x="916" y="2796"/>
                  </a:lnTo>
                  <a:lnTo>
                    <a:pt x="914" y="2800"/>
                  </a:lnTo>
                  <a:lnTo>
                    <a:pt x="916" y="2803"/>
                  </a:lnTo>
                  <a:lnTo>
                    <a:pt x="918" y="2803"/>
                  </a:lnTo>
                  <a:lnTo>
                    <a:pt x="921" y="2803"/>
                  </a:lnTo>
                  <a:lnTo>
                    <a:pt x="928" y="2805"/>
                  </a:lnTo>
                  <a:lnTo>
                    <a:pt x="930" y="2806"/>
                  </a:lnTo>
                  <a:lnTo>
                    <a:pt x="931" y="2810"/>
                  </a:lnTo>
                  <a:lnTo>
                    <a:pt x="931" y="2803"/>
                  </a:lnTo>
                  <a:lnTo>
                    <a:pt x="933" y="2796"/>
                  </a:lnTo>
                  <a:lnTo>
                    <a:pt x="931" y="2793"/>
                  </a:lnTo>
                  <a:lnTo>
                    <a:pt x="930" y="2789"/>
                  </a:lnTo>
                  <a:lnTo>
                    <a:pt x="926" y="2789"/>
                  </a:lnTo>
                  <a:lnTo>
                    <a:pt x="921" y="2791"/>
                  </a:lnTo>
                  <a:close/>
                  <a:moveTo>
                    <a:pt x="370" y="3548"/>
                  </a:moveTo>
                  <a:lnTo>
                    <a:pt x="375" y="3552"/>
                  </a:lnTo>
                  <a:lnTo>
                    <a:pt x="377" y="3555"/>
                  </a:lnTo>
                  <a:lnTo>
                    <a:pt x="384" y="3565"/>
                  </a:lnTo>
                  <a:lnTo>
                    <a:pt x="387" y="3570"/>
                  </a:lnTo>
                  <a:lnTo>
                    <a:pt x="390" y="3574"/>
                  </a:lnTo>
                  <a:lnTo>
                    <a:pt x="396" y="3576"/>
                  </a:lnTo>
                  <a:lnTo>
                    <a:pt x="404" y="3576"/>
                  </a:lnTo>
                  <a:lnTo>
                    <a:pt x="409" y="3552"/>
                  </a:lnTo>
                  <a:lnTo>
                    <a:pt x="411" y="3536"/>
                  </a:lnTo>
                  <a:lnTo>
                    <a:pt x="411" y="3521"/>
                  </a:lnTo>
                  <a:lnTo>
                    <a:pt x="402" y="3521"/>
                  </a:lnTo>
                  <a:lnTo>
                    <a:pt x="396" y="3523"/>
                  </a:lnTo>
                  <a:lnTo>
                    <a:pt x="389" y="3524"/>
                  </a:lnTo>
                  <a:lnTo>
                    <a:pt x="384" y="3530"/>
                  </a:lnTo>
                  <a:lnTo>
                    <a:pt x="377" y="3538"/>
                  </a:lnTo>
                  <a:lnTo>
                    <a:pt x="370" y="3548"/>
                  </a:lnTo>
                  <a:close/>
                  <a:moveTo>
                    <a:pt x="465" y="3582"/>
                  </a:moveTo>
                  <a:lnTo>
                    <a:pt x="457" y="3577"/>
                  </a:lnTo>
                  <a:lnTo>
                    <a:pt x="448" y="3572"/>
                  </a:lnTo>
                  <a:lnTo>
                    <a:pt x="445" y="3569"/>
                  </a:lnTo>
                  <a:lnTo>
                    <a:pt x="440" y="3567"/>
                  </a:lnTo>
                  <a:lnTo>
                    <a:pt x="433" y="3567"/>
                  </a:lnTo>
                  <a:lnTo>
                    <a:pt x="425" y="3569"/>
                  </a:lnTo>
                  <a:lnTo>
                    <a:pt x="423" y="3576"/>
                  </a:lnTo>
                  <a:lnTo>
                    <a:pt x="419" y="3581"/>
                  </a:lnTo>
                  <a:lnTo>
                    <a:pt x="418" y="3588"/>
                  </a:lnTo>
                  <a:lnTo>
                    <a:pt x="418" y="3596"/>
                  </a:lnTo>
                  <a:lnTo>
                    <a:pt x="421" y="3601"/>
                  </a:lnTo>
                  <a:lnTo>
                    <a:pt x="423" y="3610"/>
                  </a:lnTo>
                  <a:lnTo>
                    <a:pt x="428" y="3623"/>
                  </a:lnTo>
                  <a:lnTo>
                    <a:pt x="430" y="3630"/>
                  </a:lnTo>
                  <a:lnTo>
                    <a:pt x="435" y="3635"/>
                  </a:lnTo>
                  <a:lnTo>
                    <a:pt x="442" y="3637"/>
                  </a:lnTo>
                  <a:lnTo>
                    <a:pt x="452" y="3637"/>
                  </a:lnTo>
                  <a:lnTo>
                    <a:pt x="455" y="3635"/>
                  </a:lnTo>
                  <a:lnTo>
                    <a:pt x="457" y="3634"/>
                  </a:lnTo>
                  <a:lnTo>
                    <a:pt x="459" y="3627"/>
                  </a:lnTo>
                  <a:lnTo>
                    <a:pt x="459" y="3610"/>
                  </a:lnTo>
                  <a:lnTo>
                    <a:pt x="460" y="3603"/>
                  </a:lnTo>
                  <a:lnTo>
                    <a:pt x="464" y="3598"/>
                  </a:lnTo>
                  <a:lnTo>
                    <a:pt x="465" y="3591"/>
                  </a:lnTo>
                  <a:lnTo>
                    <a:pt x="465" y="3582"/>
                  </a:lnTo>
                  <a:close/>
                  <a:moveTo>
                    <a:pt x="970" y="1849"/>
                  </a:moveTo>
                  <a:lnTo>
                    <a:pt x="979" y="1849"/>
                  </a:lnTo>
                  <a:lnTo>
                    <a:pt x="984" y="1848"/>
                  </a:lnTo>
                  <a:lnTo>
                    <a:pt x="987" y="1844"/>
                  </a:lnTo>
                  <a:lnTo>
                    <a:pt x="987" y="1842"/>
                  </a:lnTo>
                  <a:lnTo>
                    <a:pt x="987" y="1834"/>
                  </a:lnTo>
                  <a:lnTo>
                    <a:pt x="984" y="1822"/>
                  </a:lnTo>
                  <a:lnTo>
                    <a:pt x="989" y="1820"/>
                  </a:lnTo>
                  <a:lnTo>
                    <a:pt x="993" y="1817"/>
                  </a:lnTo>
                  <a:lnTo>
                    <a:pt x="998" y="1808"/>
                  </a:lnTo>
                  <a:lnTo>
                    <a:pt x="987" y="1807"/>
                  </a:lnTo>
                  <a:lnTo>
                    <a:pt x="981" y="1808"/>
                  </a:lnTo>
                  <a:lnTo>
                    <a:pt x="976" y="1812"/>
                  </a:lnTo>
                  <a:lnTo>
                    <a:pt x="972" y="1817"/>
                  </a:lnTo>
                  <a:lnTo>
                    <a:pt x="970" y="1824"/>
                  </a:lnTo>
                  <a:lnTo>
                    <a:pt x="970" y="1832"/>
                  </a:lnTo>
                  <a:lnTo>
                    <a:pt x="970" y="1849"/>
                  </a:lnTo>
                  <a:close/>
                  <a:moveTo>
                    <a:pt x="1182" y="1904"/>
                  </a:moveTo>
                  <a:lnTo>
                    <a:pt x="1175" y="1904"/>
                  </a:lnTo>
                  <a:lnTo>
                    <a:pt x="1170" y="1906"/>
                  </a:lnTo>
                  <a:lnTo>
                    <a:pt x="1167" y="1909"/>
                  </a:lnTo>
                  <a:lnTo>
                    <a:pt x="1163" y="1912"/>
                  </a:lnTo>
                  <a:lnTo>
                    <a:pt x="1156" y="1919"/>
                  </a:lnTo>
                  <a:lnTo>
                    <a:pt x="1153" y="1923"/>
                  </a:lnTo>
                  <a:lnTo>
                    <a:pt x="1148" y="1924"/>
                  </a:lnTo>
                  <a:lnTo>
                    <a:pt x="1143" y="1921"/>
                  </a:lnTo>
                  <a:lnTo>
                    <a:pt x="1136" y="1919"/>
                  </a:lnTo>
                  <a:lnTo>
                    <a:pt x="1129" y="1917"/>
                  </a:lnTo>
                  <a:lnTo>
                    <a:pt x="1121" y="1917"/>
                  </a:lnTo>
                  <a:lnTo>
                    <a:pt x="1121" y="1923"/>
                  </a:lnTo>
                  <a:lnTo>
                    <a:pt x="1119" y="1926"/>
                  </a:lnTo>
                  <a:lnTo>
                    <a:pt x="1117" y="1929"/>
                  </a:lnTo>
                  <a:lnTo>
                    <a:pt x="1114" y="1931"/>
                  </a:lnTo>
                  <a:lnTo>
                    <a:pt x="1112" y="1926"/>
                  </a:lnTo>
                  <a:lnTo>
                    <a:pt x="1109" y="1924"/>
                  </a:lnTo>
                  <a:lnTo>
                    <a:pt x="1104" y="1923"/>
                  </a:lnTo>
                  <a:lnTo>
                    <a:pt x="1097" y="1924"/>
                  </a:lnTo>
                  <a:lnTo>
                    <a:pt x="1085" y="1924"/>
                  </a:lnTo>
                  <a:lnTo>
                    <a:pt x="1078" y="1926"/>
                  </a:lnTo>
                  <a:lnTo>
                    <a:pt x="1073" y="1924"/>
                  </a:lnTo>
                  <a:lnTo>
                    <a:pt x="1066" y="1936"/>
                  </a:lnTo>
                  <a:lnTo>
                    <a:pt x="1063" y="1946"/>
                  </a:lnTo>
                  <a:lnTo>
                    <a:pt x="1063" y="1952"/>
                  </a:lnTo>
                  <a:lnTo>
                    <a:pt x="1063" y="1957"/>
                  </a:lnTo>
                  <a:lnTo>
                    <a:pt x="1066" y="1962"/>
                  </a:lnTo>
                  <a:lnTo>
                    <a:pt x="1073" y="1965"/>
                  </a:lnTo>
                  <a:lnTo>
                    <a:pt x="1078" y="1967"/>
                  </a:lnTo>
                  <a:lnTo>
                    <a:pt x="1080" y="1969"/>
                  </a:lnTo>
                  <a:lnTo>
                    <a:pt x="1080" y="1972"/>
                  </a:lnTo>
                  <a:lnTo>
                    <a:pt x="1085" y="1976"/>
                  </a:lnTo>
                  <a:lnTo>
                    <a:pt x="1092" y="1977"/>
                  </a:lnTo>
                  <a:lnTo>
                    <a:pt x="1097" y="1981"/>
                  </a:lnTo>
                  <a:lnTo>
                    <a:pt x="1098" y="1982"/>
                  </a:lnTo>
                  <a:lnTo>
                    <a:pt x="1100" y="1986"/>
                  </a:lnTo>
                  <a:lnTo>
                    <a:pt x="1107" y="1986"/>
                  </a:lnTo>
                  <a:lnTo>
                    <a:pt x="1112" y="1986"/>
                  </a:lnTo>
                  <a:lnTo>
                    <a:pt x="1114" y="1982"/>
                  </a:lnTo>
                  <a:lnTo>
                    <a:pt x="1117" y="1979"/>
                  </a:lnTo>
                  <a:lnTo>
                    <a:pt x="1119" y="1976"/>
                  </a:lnTo>
                  <a:lnTo>
                    <a:pt x="1122" y="1972"/>
                  </a:lnTo>
                  <a:lnTo>
                    <a:pt x="1127" y="1972"/>
                  </a:lnTo>
                  <a:lnTo>
                    <a:pt x="1134" y="1972"/>
                  </a:lnTo>
                  <a:lnTo>
                    <a:pt x="1139" y="1976"/>
                  </a:lnTo>
                  <a:lnTo>
                    <a:pt x="1146" y="1977"/>
                  </a:lnTo>
                  <a:lnTo>
                    <a:pt x="1151" y="1981"/>
                  </a:lnTo>
                  <a:lnTo>
                    <a:pt x="1153" y="1982"/>
                  </a:lnTo>
                  <a:lnTo>
                    <a:pt x="1155" y="1986"/>
                  </a:lnTo>
                  <a:lnTo>
                    <a:pt x="1163" y="1991"/>
                  </a:lnTo>
                  <a:lnTo>
                    <a:pt x="1168" y="1993"/>
                  </a:lnTo>
                  <a:lnTo>
                    <a:pt x="1175" y="1993"/>
                  </a:lnTo>
                  <a:lnTo>
                    <a:pt x="1180" y="1982"/>
                  </a:lnTo>
                  <a:lnTo>
                    <a:pt x="1184" y="1970"/>
                  </a:lnTo>
                  <a:lnTo>
                    <a:pt x="1189" y="1945"/>
                  </a:lnTo>
                  <a:lnTo>
                    <a:pt x="1189" y="1938"/>
                  </a:lnTo>
                  <a:lnTo>
                    <a:pt x="1192" y="1931"/>
                  </a:lnTo>
                  <a:lnTo>
                    <a:pt x="1196" y="1926"/>
                  </a:lnTo>
                  <a:lnTo>
                    <a:pt x="1196" y="1917"/>
                  </a:lnTo>
                  <a:lnTo>
                    <a:pt x="1187" y="1912"/>
                  </a:lnTo>
                  <a:lnTo>
                    <a:pt x="1184" y="1909"/>
                  </a:lnTo>
                  <a:lnTo>
                    <a:pt x="1182" y="1904"/>
                  </a:lnTo>
                  <a:close/>
                  <a:moveTo>
                    <a:pt x="1059" y="2013"/>
                  </a:moveTo>
                  <a:lnTo>
                    <a:pt x="1059" y="2023"/>
                  </a:lnTo>
                  <a:lnTo>
                    <a:pt x="1059" y="2034"/>
                  </a:lnTo>
                  <a:lnTo>
                    <a:pt x="1059" y="2039"/>
                  </a:lnTo>
                  <a:lnTo>
                    <a:pt x="1063" y="2040"/>
                  </a:lnTo>
                  <a:lnTo>
                    <a:pt x="1066" y="2042"/>
                  </a:lnTo>
                  <a:lnTo>
                    <a:pt x="1073" y="2040"/>
                  </a:lnTo>
                  <a:lnTo>
                    <a:pt x="1073" y="2030"/>
                  </a:lnTo>
                  <a:lnTo>
                    <a:pt x="1071" y="2022"/>
                  </a:lnTo>
                  <a:lnTo>
                    <a:pt x="1066" y="2017"/>
                  </a:lnTo>
                  <a:lnTo>
                    <a:pt x="1059" y="2013"/>
                  </a:lnTo>
                  <a:close/>
                  <a:moveTo>
                    <a:pt x="1121" y="2136"/>
                  </a:moveTo>
                  <a:lnTo>
                    <a:pt x="1126" y="2138"/>
                  </a:lnTo>
                  <a:lnTo>
                    <a:pt x="1127" y="2139"/>
                  </a:lnTo>
                  <a:lnTo>
                    <a:pt x="1127" y="2143"/>
                  </a:lnTo>
                  <a:lnTo>
                    <a:pt x="1127" y="2146"/>
                  </a:lnTo>
                  <a:lnTo>
                    <a:pt x="1127" y="2150"/>
                  </a:lnTo>
                  <a:lnTo>
                    <a:pt x="1127" y="2155"/>
                  </a:lnTo>
                  <a:lnTo>
                    <a:pt x="1127" y="2156"/>
                  </a:lnTo>
                  <a:lnTo>
                    <a:pt x="1133" y="2158"/>
                  </a:lnTo>
                  <a:lnTo>
                    <a:pt x="1138" y="2158"/>
                  </a:lnTo>
                  <a:lnTo>
                    <a:pt x="1141" y="2155"/>
                  </a:lnTo>
                  <a:lnTo>
                    <a:pt x="1143" y="2151"/>
                  </a:lnTo>
                  <a:lnTo>
                    <a:pt x="1145" y="2146"/>
                  </a:lnTo>
                  <a:lnTo>
                    <a:pt x="1145" y="2139"/>
                  </a:lnTo>
                  <a:lnTo>
                    <a:pt x="1143" y="2134"/>
                  </a:lnTo>
                  <a:lnTo>
                    <a:pt x="1141" y="2129"/>
                  </a:lnTo>
                  <a:lnTo>
                    <a:pt x="1134" y="2129"/>
                  </a:lnTo>
                  <a:lnTo>
                    <a:pt x="1127" y="2129"/>
                  </a:lnTo>
                  <a:lnTo>
                    <a:pt x="1122" y="2131"/>
                  </a:lnTo>
                  <a:lnTo>
                    <a:pt x="1121" y="2136"/>
                  </a:lnTo>
                  <a:close/>
                  <a:moveTo>
                    <a:pt x="1339" y="2143"/>
                  </a:moveTo>
                  <a:lnTo>
                    <a:pt x="1336" y="2143"/>
                  </a:lnTo>
                  <a:lnTo>
                    <a:pt x="1334" y="2139"/>
                  </a:lnTo>
                  <a:lnTo>
                    <a:pt x="1336" y="2138"/>
                  </a:lnTo>
                  <a:lnTo>
                    <a:pt x="1339" y="2136"/>
                  </a:lnTo>
                  <a:lnTo>
                    <a:pt x="1339" y="2129"/>
                  </a:lnTo>
                  <a:lnTo>
                    <a:pt x="1327" y="2129"/>
                  </a:lnTo>
                  <a:lnTo>
                    <a:pt x="1315" y="2131"/>
                  </a:lnTo>
                  <a:lnTo>
                    <a:pt x="1312" y="2133"/>
                  </a:lnTo>
                  <a:lnTo>
                    <a:pt x="1308" y="2134"/>
                  </a:lnTo>
                  <a:lnTo>
                    <a:pt x="1307" y="2138"/>
                  </a:lnTo>
                  <a:lnTo>
                    <a:pt x="1305" y="2143"/>
                  </a:lnTo>
                  <a:lnTo>
                    <a:pt x="1310" y="2145"/>
                  </a:lnTo>
                  <a:lnTo>
                    <a:pt x="1313" y="2146"/>
                  </a:lnTo>
                  <a:lnTo>
                    <a:pt x="1319" y="2153"/>
                  </a:lnTo>
                  <a:lnTo>
                    <a:pt x="1324" y="2160"/>
                  </a:lnTo>
                  <a:lnTo>
                    <a:pt x="1327" y="2162"/>
                  </a:lnTo>
                  <a:lnTo>
                    <a:pt x="1332" y="2163"/>
                  </a:lnTo>
                  <a:lnTo>
                    <a:pt x="1334" y="2158"/>
                  </a:lnTo>
                  <a:lnTo>
                    <a:pt x="1336" y="2156"/>
                  </a:lnTo>
                  <a:lnTo>
                    <a:pt x="1339" y="2156"/>
                  </a:lnTo>
                  <a:lnTo>
                    <a:pt x="1342" y="2151"/>
                  </a:lnTo>
                  <a:lnTo>
                    <a:pt x="1344" y="2148"/>
                  </a:lnTo>
                  <a:lnTo>
                    <a:pt x="1342" y="2145"/>
                  </a:lnTo>
                  <a:lnTo>
                    <a:pt x="1339" y="2143"/>
                  </a:lnTo>
                  <a:close/>
                  <a:moveTo>
                    <a:pt x="1380" y="2177"/>
                  </a:moveTo>
                  <a:lnTo>
                    <a:pt x="1380" y="2197"/>
                  </a:lnTo>
                  <a:lnTo>
                    <a:pt x="1394" y="2197"/>
                  </a:lnTo>
                  <a:lnTo>
                    <a:pt x="1395" y="2192"/>
                  </a:lnTo>
                  <a:lnTo>
                    <a:pt x="1397" y="2189"/>
                  </a:lnTo>
                  <a:lnTo>
                    <a:pt x="1400" y="2184"/>
                  </a:lnTo>
                  <a:lnTo>
                    <a:pt x="1400" y="2177"/>
                  </a:lnTo>
                  <a:lnTo>
                    <a:pt x="1380" y="2177"/>
                  </a:lnTo>
                  <a:close/>
                  <a:moveTo>
                    <a:pt x="2062" y="2777"/>
                  </a:moveTo>
                  <a:lnTo>
                    <a:pt x="2057" y="2774"/>
                  </a:lnTo>
                  <a:lnTo>
                    <a:pt x="2050" y="2772"/>
                  </a:lnTo>
                  <a:lnTo>
                    <a:pt x="2047" y="2772"/>
                  </a:lnTo>
                  <a:lnTo>
                    <a:pt x="2045" y="2772"/>
                  </a:lnTo>
                  <a:lnTo>
                    <a:pt x="2043" y="2774"/>
                  </a:lnTo>
                  <a:lnTo>
                    <a:pt x="2042" y="2777"/>
                  </a:lnTo>
                  <a:lnTo>
                    <a:pt x="2042" y="2784"/>
                  </a:lnTo>
                  <a:lnTo>
                    <a:pt x="2049" y="2784"/>
                  </a:lnTo>
                  <a:lnTo>
                    <a:pt x="2055" y="2784"/>
                  </a:lnTo>
                  <a:lnTo>
                    <a:pt x="2060" y="2782"/>
                  </a:lnTo>
                  <a:lnTo>
                    <a:pt x="2062" y="2777"/>
                  </a:lnTo>
                  <a:close/>
                  <a:moveTo>
                    <a:pt x="1987" y="2805"/>
                  </a:moveTo>
                  <a:lnTo>
                    <a:pt x="1987" y="2777"/>
                  </a:lnTo>
                  <a:lnTo>
                    <a:pt x="1979" y="2777"/>
                  </a:lnTo>
                  <a:lnTo>
                    <a:pt x="1972" y="2781"/>
                  </a:lnTo>
                  <a:lnTo>
                    <a:pt x="1968" y="2786"/>
                  </a:lnTo>
                  <a:lnTo>
                    <a:pt x="1967" y="2791"/>
                  </a:lnTo>
                  <a:lnTo>
                    <a:pt x="1968" y="2798"/>
                  </a:lnTo>
                  <a:lnTo>
                    <a:pt x="1972" y="2801"/>
                  </a:lnTo>
                  <a:lnTo>
                    <a:pt x="1979" y="2805"/>
                  </a:lnTo>
                  <a:lnTo>
                    <a:pt x="1987" y="2805"/>
                  </a:lnTo>
                  <a:close/>
                  <a:moveTo>
                    <a:pt x="2042" y="2784"/>
                  </a:moveTo>
                  <a:lnTo>
                    <a:pt x="2035" y="2784"/>
                  </a:lnTo>
                  <a:lnTo>
                    <a:pt x="2031" y="2784"/>
                  </a:lnTo>
                  <a:lnTo>
                    <a:pt x="2030" y="2786"/>
                  </a:lnTo>
                  <a:lnTo>
                    <a:pt x="2028" y="2791"/>
                  </a:lnTo>
                  <a:lnTo>
                    <a:pt x="2033" y="2791"/>
                  </a:lnTo>
                  <a:lnTo>
                    <a:pt x="2037" y="2789"/>
                  </a:lnTo>
                  <a:lnTo>
                    <a:pt x="2040" y="2788"/>
                  </a:lnTo>
                  <a:lnTo>
                    <a:pt x="2042" y="2784"/>
                  </a:lnTo>
                  <a:close/>
                  <a:moveTo>
                    <a:pt x="2028" y="2791"/>
                  </a:moveTo>
                  <a:lnTo>
                    <a:pt x="2021" y="2791"/>
                  </a:lnTo>
                  <a:lnTo>
                    <a:pt x="2014" y="2791"/>
                  </a:lnTo>
                  <a:lnTo>
                    <a:pt x="2009" y="2793"/>
                  </a:lnTo>
                  <a:lnTo>
                    <a:pt x="2008" y="2798"/>
                  </a:lnTo>
                  <a:lnTo>
                    <a:pt x="2006" y="2800"/>
                  </a:lnTo>
                  <a:lnTo>
                    <a:pt x="2004" y="2801"/>
                  </a:lnTo>
                  <a:lnTo>
                    <a:pt x="2001" y="2805"/>
                  </a:lnTo>
                  <a:lnTo>
                    <a:pt x="1996" y="2806"/>
                  </a:lnTo>
                  <a:lnTo>
                    <a:pt x="1994" y="2808"/>
                  </a:lnTo>
                  <a:lnTo>
                    <a:pt x="1994" y="2811"/>
                  </a:lnTo>
                  <a:lnTo>
                    <a:pt x="1997" y="2813"/>
                  </a:lnTo>
                  <a:lnTo>
                    <a:pt x="1999" y="2817"/>
                  </a:lnTo>
                  <a:lnTo>
                    <a:pt x="2001" y="2825"/>
                  </a:lnTo>
                  <a:lnTo>
                    <a:pt x="2008" y="2825"/>
                  </a:lnTo>
                  <a:lnTo>
                    <a:pt x="2013" y="2823"/>
                  </a:lnTo>
                  <a:lnTo>
                    <a:pt x="2018" y="2820"/>
                  </a:lnTo>
                  <a:lnTo>
                    <a:pt x="2021" y="2815"/>
                  </a:lnTo>
                  <a:lnTo>
                    <a:pt x="2025" y="2803"/>
                  </a:lnTo>
                  <a:lnTo>
                    <a:pt x="2028" y="2791"/>
                  </a:lnTo>
                  <a:close/>
                  <a:moveTo>
                    <a:pt x="2322" y="2866"/>
                  </a:moveTo>
                  <a:lnTo>
                    <a:pt x="2320" y="2871"/>
                  </a:lnTo>
                  <a:lnTo>
                    <a:pt x="2318" y="2873"/>
                  </a:lnTo>
                  <a:lnTo>
                    <a:pt x="2315" y="2873"/>
                  </a:lnTo>
                  <a:lnTo>
                    <a:pt x="2313" y="2876"/>
                  </a:lnTo>
                  <a:lnTo>
                    <a:pt x="2311" y="2878"/>
                  </a:lnTo>
                  <a:lnTo>
                    <a:pt x="2310" y="2876"/>
                  </a:lnTo>
                  <a:lnTo>
                    <a:pt x="2308" y="2873"/>
                  </a:lnTo>
                  <a:lnTo>
                    <a:pt x="2301" y="2873"/>
                  </a:lnTo>
                  <a:lnTo>
                    <a:pt x="2299" y="2880"/>
                  </a:lnTo>
                  <a:lnTo>
                    <a:pt x="2301" y="2883"/>
                  </a:lnTo>
                  <a:lnTo>
                    <a:pt x="2303" y="2886"/>
                  </a:lnTo>
                  <a:lnTo>
                    <a:pt x="2306" y="2888"/>
                  </a:lnTo>
                  <a:lnTo>
                    <a:pt x="2311" y="2893"/>
                  </a:lnTo>
                  <a:lnTo>
                    <a:pt x="2313" y="2897"/>
                  </a:lnTo>
                  <a:lnTo>
                    <a:pt x="2315" y="2900"/>
                  </a:lnTo>
                  <a:lnTo>
                    <a:pt x="2322" y="2900"/>
                  </a:lnTo>
                  <a:lnTo>
                    <a:pt x="2327" y="2898"/>
                  </a:lnTo>
                  <a:lnTo>
                    <a:pt x="2330" y="2895"/>
                  </a:lnTo>
                  <a:lnTo>
                    <a:pt x="2334" y="2892"/>
                  </a:lnTo>
                  <a:lnTo>
                    <a:pt x="2337" y="2888"/>
                  </a:lnTo>
                  <a:lnTo>
                    <a:pt x="2342" y="2886"/>
                  </a:lnTo>
                  <a:lnTo>
                    <a:pt x="2347" y="2885"/>
                  </a:lnTo>
                  <a:lnTo>
                    <a:pt x="2356" y="2886"/>
                  </a:lnTo>
                  <a:lnTo>
                    <a:pt x="2359" y="2885"/>
                  </a:lnTo>
                  <a:lnTo>
                    <a:pt x="2359" y="2881"/>
                  </a:lnTo>
                  <a:lnTo>
                    <a:pt x="2357" y="2878"/>
                  </a:lnTo>
                  <a:lnTo>
                    <a:pt x="2356" y="2873"/>
                  </a:lnTo>
                  <a:lnTo>
                    <a:pt x="2352" y="2871"/>
                  </a:lnTo>
                  <a:lnTo>
                    <a:pt x="2347" y="2869"/>
                  </a:lnTo>
                  <a:lnTo>
                    <a:pt x="2337" y="2863"/>
                  </a:lnTo>
                  <a:lnTo>
                    <a:pt x="2332" y="2861"/>
                  </a:lnTo>
                  <a:lnTo>
                    <a:pt x="2328" y="2859"/>
                  </a:lnTo>
                  <a:lnTo>
                    <a:pt x="2325" y="2861"/>
                  </a:lnTo>
                  <a:lnTo>
                    <a:pt x="2322" y="2866"/>
                  </a:lnTo>
                  <a:close/>
                  <a:moveTo>
                    <a:pt x="2417" y="2961"/>
                  </a:moveTo>
                  <a:lnTo>
                    <a:pt x="2434" y="2961"/>
                  </a:lnTo>
                  <a:lnTo>
                    <a:pt x="2441" y="2963"/>
                  </a:lnTo>
                  <a:lnTo>
                    <a:pt x="2443" y="2965"/>
                  </a:lnTo>
                  <a:lnTo>
                    <a:pt x="2444" y="2968"/>
                  </a:lnTo>
                  <a:lnTo>
                    <a:pt x="2443" y="2968"/>
                  </a:lnTo>
                  <a:lnTo>
                    <a:pt x="2441" y="2970"/>
                  </a:lnTo>
                  <a:lnTo>
                    <a:pt x="2439" y="2975"/>
                  </a:lnTo>
                  <a:lnTo>
                    <a:pt x="2439" y="2979"/>
                  </a:lnTo>
                  <a:lnTo>
                    <a:pt x="2441" y="2980"/>
                  </a:lnTo>
                  <a:lnTo>
                    <a:pt x="2444" y="2982"/>
                  </a:lnTo>
                  <a:lnTo>
                    <a:pt x="2446" y="2979"/>
                  </a:lnTo>
                  <a:lnTo>
                    <a:pt x="2448" y="2973"/>
                  </a:lnTo>
                  <a:lnTo>
                    <a:pt x="2455" y="2968"/>
                  </a:lnTo>
                  <a:lnTo>
                    <a:pt x="2456" y="2965"/>
                  </a:lnTo>
                  <a:lnTo>
                    <a:pt x="2458" y="2960"/>
                  </a:lnTo>
                  <a:lnTo>
                    <a:pt x="2460" y="2955"/>
                  </a:lnTo>
                  <a:lnTo>
                    <a:pt x="2458" y="2948"/>
                  </a:lnTo>
                  <a:lnTo>
                    <a:pt x="2451" y="2948"/>
                  </a:lnTo>
                  <a:lnTo>
                    <a:pt x="2446" y="2946"/>
                  </a:lnTo>
                  <a:lnTo>
                    <a:pt x="2438" y="2941"/>
                  </a:lnTo>
                  <a:lnTo>
                    <a:pt x="2438" y="2946"/>
                  </a:lnTo>
                  <a:lnTo>
                    <a:pt x="2434" y="2948"/>
                  </a:lnTo>
                  <a:lnTo>
                    <a:pt x="2424" y="2948"/>
                  </a:lnTo>
                  <a:lnTo>
                    <a:pt x="2419" y="2950"/>
                  </a:lnTo>
                  <a:lnTo>
                    <a:pt x="2415" y="2951"/>
                  </a:lnTo>
                  <a:lnTo>
                    <a:pt x="2415" y="2955"/>
                  </a:lnTo>
                  <a:lnTo>
                    <a:pt x="2417" y="2961"/>
                  </a:lnTo>
                  <a:close/>
                  <a:moveTo>
                    <a:pt x="3920" y="3062"/>
                  </a:moveTo>
                  <a:lnTo>
                    <a:pt x="3918" y="3060"/>
                  </a:lnTo>
                  <a:lnTo>
                    <a:pt x="3915" y="3059"/>
                  </a:lnTo>
                  <a:lnTo>
                    <a:pt x="3911" y="3057"/>
                  </a:lnTo>
                  <a:lnTo>
                    <a:pt x="3911" y="3045"/>
                  </a:lnTo>
                  <a:lnTo>
                    <a:pt x="3911" y="3033"/>
                  </a:lnTo>
                  <a:lnTo>
                    <a:pt x="3910" y="3023"/>
                  </a:lnTo>
                  <a:lnTo>
                    <a:pt x="3905" y="3016"/>
                  </a:lnTo>
                  <a:lnTo>
                    <a:pt x="3903" y="3011"/>
                  </a:lnTo>
                  <a:lnTo>
                    <a:pt x="3900" y="3008"/>
                  </a:lnTo>
                  <a:lnTo>
                    <a:pt x="3893" y="3001"/>
                  </a:lnTo>
                  <a:lnTo>
                    <a:pt x="3889" y="2997"/>
                  </a:lnTo>
                  <a:lnTo>
                    <a:pt x="3886" y="2994"/>
                  </a:lnTo>
                  <a:lnTo>
                    <a:pt x="3884" y="2989"/>
                  </a:lnTo>
                  <a:lnTo>
                    <a:pt x="3884" y="2982"/>
                  </a:lnTo>
                  <a:lnTo>
                    <a:pt x="3876" y="2977"/>
                  </a:lnTo>
                  <a:lnTo>
                    <a:pt x="3867" y="2972"/>
                  </a:lnTo>
                  <a:lnTo>
                    <a:pt x="3860" y="2965"/>
                  </a:lnTo>
                  <a:lnTo>
                    <a:pt x="3850" y="2961"/>
                  </a:lnTo>
                  <a:lnTo>
                    <a:pt x="3848" y="2956"/>
                  </a:lnTo>
                  <a:lnTo>
                    <a:pt x="3847" y="2953"/>
                  </a:lnTo>
                  <a:lnTo>
                    <a:pt x="3840" y="2948"/>
                  </a:lnTo>
                  <a:lnTo>
                    <a:pt x="3831" y="2944"/>
                  </a:lnTo>
                  <a:lnTo>
                    <a:pt x="3823" y="2941"/>
                  </a:lnTo>
                  <a:lnTo>
                    <a:pt x="3821" y="2939"/>
                  </a:lnTo>
                  <a:lnTo>
                    <a:pt x="3819" y="2938"/>
                  </a:lnTo>
                  <a:lnTo>
                    <a:pt x="3816" y="2934"/>
                  </a:lnTo>
                  <a:lnTo>
                    <a:pt x="3811" y="2932"/>
                  </a:lnTo>
                  <a:lnTo>
                    <a:pt x="3809" y="2931"/>
                  </a:lnTo>
                  <a:lnTo>
                    <a:pt x="3809" y="2927"/>
                  </a:lnTo>
                  <a:lnTo>
                    <a:pt x="3806" y="2927"/>
                  </a:lnTo>
                  <a:lnTo>
                    <a:pt x="3802" y="2927"/>
                  </a:lnTo>
                  <a:lnTo>
                    <a:pt x="3801" y="2921"/>
                  </a:lnTo>
                  <a:lnTo>
                    <a:pt x="3795" y="2917"/>
                  </a:lnTo>
                  <a:lnTo>
                    <a:pt x="3787" y="2912"/>
                  </a:lnTo>
                  <a:lnTo>
                    <a:pt x="3784" y="2910"/>
                  </a:lnTo>
                  <a:lnTo>
                    <a:pt x="3775" y="2905"/>
                  </a:lnTo>
                  <a:lnTo>
                    <a:pt x="3768" y="2898"/>
                  </a:lnTo>
                  <a:lnTo>
                    <a:pt x="3758" y="2886"/>
                  </a:lnTo>
                  <a:lnTo>
                    <a:pt x="3756" y="2883"/>
                  </a:lnTo>
                  <a:lnTo>
                    <a:pt x="3753" y="2876"/>
                  </a:lnTo>
                  <a:lnTo>
                    <a:pt x="3749" y="2871"/>
                  </a:lnTo>
                  <a:lnTo>
                    <a:pt x="3748" y="2863"/>
                  </a:lnTo>
                  <a:lnTo>
                    <a:pt x="3748" y="2852"/>
                  </a:lnTo>
                  <a:lnTo>
                    <a:pt x="3739" y="2852"/>
                  </a:lnTo>
                  <a:lnTo>
                    <a:pt x="3734" y="2849"/>
                  </a:lnTo>
                  <a:lnTo>
                    <a:pt x="3731" y="2844"/>
                  </a:lnTo>
                  <a:lnTo>
                    <a:pt x="3727" y="2839"/>
                  </a:lnTo>
                  <a:lnTo>
                    <a:pt x="3686" y="2839"/>
                  </a:lnTo>
                  <a:lnTo>
                    <a:pt x="3684" y="2835"/>
                  </a:lnTo>
                  <a:lnTo>
                    <a:pt x="3683" y="2832"/>
                  </a:lnTo>
                  <a:lnTo>
                    <a:pt x="3674" y="2830"/>
                  </a:lnTo>
                  <a:lnTo>
                    <a:pt x="3671" y="2828"/>
                  </a:lnTo>
                  <a:lnTo>
                    <a:pt x="3667" y="2827"/>
                  </a:lnTo>
                  <a:lnTo>
                    <a:pt x="3666" y="2823"/>
                  </a:lnTo>
                  <a:lnTo>
                    <a:pt x="3666" y="2818"/>
                  </a:lnTo>
                  <a:lnTo>
                    <a:pt x="3649" y="2818"/>
                  </a:lnTo>
                  <a:lnTo>
                    <a:pt x="3645" y="2818"/>
                  </a:lnTo>
                  <a:lnTo>
                    <a:pt x="3635" y="2813"/>
                  </a:lnTo>
                  <a:lnTo>
                    <a:pt x="3626" y="2811"/>
                  </a:lnTo>
                  <a:lnTo>
                    <a:pt x="3616" y="2808"/>
                  </a:lnTo>
                  <a:lnTo>
                    <a:pt x="3608" y="2805"/>
                  </a:lnTo>
                  <a:lnTo>
                    <a:pt x="3604" y="2803"/>
                  </a:lnTo>
                  <a:lnTo>
                    <a:pt x="3601" y="2803"/>
                  </a:lnTo>
                  <a:lnTo>
                    <a:pt x="3586" y="2794"/>
                  </a:lnTo>
                  <a:lnTo>
                    <a:pt x="3577" y="2791"/>
                  </a:lnTo>
                  <a:lnTo>
                    <a:pt x="3568" y="2791"/>
                  </a:lnTo>
                  <a:lnTo>
                    <a:pt x="3565" y="2789"/>
                  </a:lnTo>
                  <a:lnTo>
                    <a:pt x="3560" y="2784"/>
                  </a:lnTo>
                  <a:lnTo>
                    <a:pt x="3555" y="2784"/>
                  </a:lnTo>
                  <a:lnTo>
                    <a:pt x="3550" y="2784"/>
                  </a:lnTo>
                  <a:lnTo>
                    <a:pt x="3548" y="2779"/>
                  </a:lnTo>
                  <a:lnTo>
                    <a:pt x="3545" y="2776"/>
                  </a:lnTo>
                  <a:lnTo>
                    <a:pt x="3538" y="2769"/>
                  </a:lnTo>
                  <a:lnTo>
                    <a:pt x="3529" y="2764"/>
                  </a:lnTo>
                  <a:lnTo>
                    <a:pt x="3526" y="2760"/>
                  </a:lnTo>
                  <a:lnTo>
                    <a:pt x="3522" y="2757"/>
                  </a:lnTo>
                  <a:lnTo>
                    <a:pt x="3511" y="2748"/>
                  </a:lnTo>
                  <a:lnTo>
                    <a:pt x="3500" y="2738"/>
                  </a:lnTo>
                  <a:lnTo>
                    <a:pt x="3499" y="2735"/>
                  </a:lnTo>
                  <a:lnTo>
                    <a:pt x="3495" y="2731"/>
                  </a:lnTo>
                  <a:lnTo>
                    <a:pt x="3490" y="2728"/>
                  </a:lnTo>
                  <a:lnTo>
                    <a:pt x="3480" y="2726"/>
                  </a:lnTo>
                  <a:lnTo>
                    <a:pt x="3471" y="2723"/>
                  </a:lnTo>
                  <a:lnTo>
                    <a:pt x="3466" y="2719"/>
                  </a:lnTo>
                  <a:lnTo>
                    <a:pt x="3464" y="2716"/>
                  </a:lnTo>
                  <a:lnTo>
                    <a:pt x="3463" y="2713"/>
                  </a:lnTo>
                  <a:lnTo>
                    <a:pt x="3458" y="2709"/>
                  </a:lnTo>
                  <a:lnTo>
                    <a:pt x="3454" y="2706"/>
                  </a:lnTo>
                  <a:lnTo>
                    <a:pt x="3449" y="2704"/>
                  </a:lnTo>
                  <a:lnTo>
                    <a:pt x="3444" y="2702"/>
                  </a:lnTo>
                  <a:lnTo>
                    <a:pt x="3441" y="2702"/>
                  </a:lnTo>
                  <a:lnTo>
                    <a:pt x="3425" y="2692"/>
                  </a:lnTo>
                  <a:lnTo>
                    <a:pt x="3418" y="2689"/>
                  </a:lnTo>
                  <a:lnTo>
                    <a:pt x="3410" y="2689"/>
                  </a:lnTo>
                  <a:lnTo>
                    <a:pt x="3408" y="2687"/>
                  </a:lnTo>
                  <a:lnTo>
                    <a:pt x="3405" y="2684"/>
                  </a:lnTo>
                  <a:lnTo>
                    <a:pt x="3403" y="2682"/>
                  </a:lnTo>
                  <a:lnTo>
                    <a:pt x="3400" y="2682"/>
                  </a:lnTo>
                  <a:lnTo>
                    <a:pt x="3398" y="2677"/>
                  </a:lnTo>
                  <a:lnTo>
                    <a:pt x="3395" y="2675"/>
                  </a:lnTo>
                  <a:lnTo>
                    <a:pt x="3386" y="2672"/>
                  </a:lnTo>
                  <a:lnTo>
                    <a:pt x="3378" y="2668"/>
                  </a:lnTo>
                  <a:lnTo>
                    <a:pt x="3374" y="2667"/>
                  </a:lnTo>
                  <a:lnTo>
                    <a:pt x="3372" y="2661"/>
                  </a:lnTo>
                  <a:lnTo>
                    <a:pt x="3364" y="2663"/>
                  </a:lnTo>
                  <a:lnTo>
                    <a:pt x="3357" y="2661"/>
                  </a:lnTo>
                  <a:lnTo>
                    <a:pt x="3345" y="2658"/>
                  </a:lnTo>
                  <a:lnTo>
                    <a:pt x="3333" y="2655"/>
                  </a:lnTo>
                  <a:lnTo>
                    <a:pt x="3326" y="2655"/>
                  </a:lnTo>
                  <a:lnTo>
                    <a:pt x="3318" y="2655"/>
                  </a:lnTo>
                  <a:lnTo>
                    <a:pt x="3311" y="2655"/>
                  </a:lnTo>
                  <a:lnTo>
                    <a:pt x="3306" y="2653"/>
                  </a:lnTo>
                  <a:lnTo>
                    <a:pt x="3303" y="2649"/>
                  </a:lnTo>
                  <a:lnTo>
                    <a:pt x="3297" y="2648"/>
                  </a:lnTo>
                  <a:lnTo>
                    <a:pt x="3296" y="2646"/>
                  </a:lnTo>
                  <a:lnTo>
                    <a:pt x="3294" y="2644"/>
                  </a:lnTo>
                  <a:lnTo>
                    <a:pt x="3291" y="2641"/>
                  </a:lnTo>
                  <a:lnTo>
                    <a:pt x="3285" y="2639"/>
                  </a:lnTo>
                  <a:lnTo>
                    <a:pt x="3284" y="2638"/>
                  </a:lnTo>
                  <a:lnTo>
                    <a:pt x="3284" y="2634"/>
                  </a:lnTo>
                  <a:lnTo>
                    <a:pt x="3273" y="2634"/>
                  </a:lnTo>
                  <a:lnTo>
                    <a:pt x="3265" y="2632"/>
                  </a:lnTo>
                  <a:lnTo>
                    <a:pt x="3250" y="2626"/>
                  </a:lnTo>
                  <a:lnTo>
                    <a:pt x="3243" y="2624"/>
                  </a:lnTo>
                  <a:lnTo>
                    <a:pt x="3236" y="2620"/>
                  </a:lnTo>
                  <a:lnTo>
                    <a:pt x="3226" y="2620"/>
                  </a:lnTo>
                  <a:lnTo>
                    <a:pt x="3215" y="2620"/>
                  </a:lnTo>
                  <a:lnTo>
                    <a:pt x="3214" y="2617"/>
                  </a:lnTo>
                  <a:lnTo>
                    <a:pt x="3212" y="2614"/>
                  </a:lnTo>
                  <a:lnTo>
                    <a:pt x="3203" y="2612"/>
                  </a:lnTo>
                  <a:lnTo>
                    <a:pt x="3200" y="2610"/>
                  </a:lnTo>
                  <a:lnTo>
                    <a:pt x="3197" y="2609"/>
                  </a:lnTo>
                  <a:lnTo>
                    <a:pt x="3195" y="2605"/>
                  </a:lnTo>
                  <a:lnTo>
                    <a:pt x="3195" y="2600"/>
                  </a:lnTo>
                  <a:lnTo>
                    <a:pt x="3186" y="2600"/>
                  </a:lnTo>
                  <a:lnTo>
                    <a:pt x="3181" y="2597"/>
                  </a:lnTo>
                  <a:lnTo>
                    <a:pt x="3178" y="2591"/>
                  </a:lnTo>
                  <a:lnTo>
                    <a:pt x="3174" y="2586"/>
                  </a:lnTo>
                  <a:lnTo>
                    <a:pt x="3157" y="2586"/>
                  </a:lnTo>
                  <a:lnTo>
                    <a:pt x="3144" y="2583"/>
                  </a:lnTo>
                  <a:lnTo>
                    <a:pt x="3132" y="2578"/>
                  </a:lnTo>
                  <a:lnTo>
                    <a:pt x="3120" y="2573"/>
                  </a:lnTo>
                  <a:lnTo>
                    <a:pt x="3098" y="2561"/>
                  </a:lnTo>
                  <a:lnTo>
                    <a:pt x="3086" y="2556"/>
                  </a:lnTo>
                  <a:lnTo>
                    <a:pt x="3072" y="2552"/>
                  </a:lnTo>
                  <a:lnTo>
                    <a:pt x="3067" y="2550"/>
                  </a:lnTo>
                  <a:lnTo>
                    <a:pt x="3065" y="2549"/>
                  </a:lnTo>
                  <a:lnTo>
                    <a:pt x="3065" y="2545"/>
                  </a:lnTo>
                  <a:lnTo>
                    <a:pt x="3052" y="2545"/>
                  </a:lnTo>
                  <a:lnTo>
                    <a:pt x="3046" y="2542"/>
                  </a:lnTo>
                  <a:lnTo>
                    <a:pt x="3040" y="2540"/>
                  </a:lnTo>
                  <a:lnTo>
                    <a:pt x="3033" y="2538"/>
                  </a:lnTo>
                  <a:lnTo>
                    <a:pt x="3024" y="2538"/>
                  </a:lnTo>
                  <a:lnTo>
                    <a:pt x="3012" y="2513"/>
                  </a:lnTo>
                  <a:lnTo>
                    <a:pt x="2997" y="2491"/>
                  </a:lnTo>
                  <a:lnTo>
                    <a:pt x="2997" y="2484"/>
                  </a:lnTo>
                  <a:lnTo>
                    <a:pt x="2999" y="2477"/>
                  </a:lnTo>
                  <a:lnTo>
                    <a:pt x="3006" y="2468"/>
                  </a:lnTo>
                  <a:lnTo>
                    <a:pt x="3012" y="2460"/>
                  </a:lnTo>
                  <a:lnTo>
                    <a:pt x="3018" y="2450"/>
                  </a:lnTo>
                  <a:lnTo>
                    <a:pt x="3021" y="2450"/>
                  </a:lnTo>
                  <a:lnTo>
                    <a:pt x="3023" y="2448"/>
                  </a:lnTo>
                  <a:lnTo>
                    <a:pt x="3023" y="2445"/>
                  </a:lnTo>
                  <a:lnTo>
                    <a:pt x="3024" y="2443"/>
                  </a:lnTo>
                  <a:lnTo>
                    <a:pt x="3028" y="2443"/>
                  </a:lnTo>
                  <a:lnTo>
                    <a:pt x="3031" y="2443"/>
                  </a:lnTo>
                  <a:lnTo>
                    <a:pt x="3038" y="2443"/>
                  </a:lnTo>
                  <a:lnTo>
                    <a:pt x="3038" y="2441"/>
                  </a:lnTo>
                  <a:lnTo>
                    <a:pt x="3040" y="2439"/>
                  </a:lnTo>
                  <a:lnTo>
                    <a:pt x="3041" y="2436"/>
                  </a:lnTo>
                  <a:lnTo>
                    <a:pt x="3045" y="2436"/>
                  </a:lnTo>
                  <a:lnTo>
                    <a:pt x="3046" y="2441"/>
                  </a:lnTo>
                  <a:lnTo>
                    <a:pt x="3048" y="2443"/>
                  </a:lnTo>
                  <a:lnTo>
                    <a:pt x="3057" y="2431"/>
                  </a:lnTo>
                  <a:lnTo>
                    <a:pt x="3069" y="2419"/>
                  </a:lnTo>
                  <a:lnTo>
                    <a:pt x="3072" y="2419"/>
                  </a:lnTo>
                  <a:lnTo>
                    <a:pt x="3074" y="2417"/>
                  </a:lnTo>
                  <a:lnTo>
                    <a:pt x="3075" y="2417"/>
                  </a:lnTo>
                  <a:lnTo>
                    <a:pt x="3084" y="2414"/>
                  </a:lnTo>
                  <a:lnTo>
                    <a:pt x="3089" y="2409"/>
                  </a:lnTo>
                  <a:lnTo>
                    <a:pt x="3093" y="2402"/>
                  </a:lnTo>
                  <a:lnTo>
                    <a:pt x="3093" y="2392"/>
                  </a:lnTo>
                  <a:lnTo>
                    <a:pt x="3093" y="2388"/>
                  </a:lnTo>
                  <a:lnTo>
                    <a:pt x="3093" y="2376"/>
                  </a:lnTo>
                  <a:lnTo>
                    <a:pt x="3091" y="2368"/>
                  </a:lnTo>
                  <a:lnTo>
                    <a:pt x="3087" y="2358"/>
                  </a:lnTo>
                  <a:lnTo>
                    <a:pt x="3084" y="2349"/>
                  </a:lnTo>
                  <a:lnTo>
                    <a:pt x="3075" y="2335"/>
                  </a:lnTo>
                  <a:lnTo>
                    <a:pt x="3065" y="2320"/>
                  </a:lnTo>
                  <a:lnTo>
                    <a:pt x="3060" y="2320"/>
                  </a:lnTo>
                  <a:lnTo>
                    <a:pt x="3057" y="2318"/>
                  </a:lnTo>
                  <a:lnTo>
                    <a:pt x="3053" y="2317"/>
                  </a:lnTo>
                  <a:lnTo>
                    <a:pt x="3052" y="2313"/>
                  </a:lnTo>
                  <a:lnTo>
                    <a:pt x="3011" y="2313"/>
                  </a:lnTo>
                  <a:lnTo>
                    <a:pt x="2989" y="2317"/>
                  </a:lnTo>
                  <a:lnTo>
                    <a:pt x="2966" y="2320"/>
                  </a:lnTo>
                  <a:lnTo>
                    <a:pt x="2946" y="2325"/>
                  </a:lnTo>
                  <a:lnTo>
                    <a:pt x="2922" y="2327"/>
                  </a:lnTo>
                  <a:lnTo>
                    <a:pt x="2915" y="2327"/>
                  </a:lnTo>
                  <a:lnTo>
                    <a:pt x="2910" y="2330"/>
                  </a:lnTo>
                  <a:lnTo>
                    <a:pt x="2907" y="2332"/>
                  </a:lnTo>
                  <a:lnTo>
                    <a:pt x="2902" y="2334"/>
                  </a:lnTo>
                  <a:lnTo>
                    <a:pt x="2876" y="2334"/>
                  </a:lnTo>
                  <a:lnTo>
                    <a:pt x="2852" y="2334"/>
                  </a:lnTo>
                  <a:lnTo>
                    <a:pt x="2828" y="2334"/>
                  </a:lnTo>
                  <a:lnTo>
                    <a:pt x="2806" y="2334"/>
                  </a:lnTo>
                  <a:lnTo>
                    <a:pt x="2796" y="2334"/>
                  </a:lnTo>
                  <a:lnTo>
                    <a:pt x="2791" y="2335"/>
                  </a:lnTo>
                  <a:lnTo>
                    <a:pt x="2786" y="2334"/>
                  </a:lnTo>
                  <a:lnTo>
                    <a:pt x="2784" y="2332"/>
                  </a:lnTo>
                  <a:lnTo>
                    <a:pt x="2784" y="2330"/>
                  </a:lnTo>
                  <a:lnTo>
                    <a:pt x="2782" y="2329"/>
                  </a:lnTo>
                  <a:lnTo>
                    <a:pt x="2779" y="2327"/>
                  </a:lnTo>
                  <a:lnTo>
                    <a:pt x="2770" y="2329"/>
                  </a:lnTo>
                  <a:lnTo>
                    <a:pt x="2765" y="2330"/>
                  </a:lnTo>
                  <a:lnTo>
                    <a:pt x="2760" y="2334"/>
                  </a:lnTo>
                  <a:lnTo>
                    <a:pt x="2751" y="2334"/>
                  </a:lnTo>
                  <a:lnTo>
                    <a:pt x="2741" y="2329"/>
                  </a:lnTo>
                  <a:lnTo>
                    <a:pt x="2733" y="2322"/>
                  </a:lnTo>
                  <a:lnTo>
                    <a:pt x="2724" y="2315"/>
                  </a:lnTo>
                  <a:lnTo>
                    <a:pt x="2717" y="2313"/>
                  </a:lnTo>
                  <a:lnTo>
                    <a:pt x="2710" y="2313"/>
                  </a:lnTo>
                  <a:lnTo>
                    <a:pt x="2707" y="2310"/>
                  </a:lnTo>
                  <a:lnTo>
                    <a:pt x="2704" y="2306"/>
                  </a:lnTo>
                  <a:lnTo>
                    <a:pt x="2695" y="2301"/>
                  </a:lnTo>
                  <a:lnTo>
                    <a:pt x="2687" y="2296"/>
                  </a:lnTo>
                  <a:lnTo>
                    <a:pt x="2685" y="2291"/>
                  </a:lnTo>
                  <a:lnTo>
                    <a:pt x="2683" y="2286"/>
                  </a:lnTo>
                  <a:lnTo>
                    <a:pt x="2656" y="2286"/>
                  </a:lnTo>
                  <a:lnTo>
                    <a:pt x="2644" y="2284"/>
                  </a:lnTo>
                  <a:lnTo>
                    <a:pt x="2639" y="2283"/>
                  </a:lnTo>
                  <a:lnTo>
                    <a:pt x="2635" y="2279"/>
                  </a:lnTo>
                  <a:lnTo>
                    <a:pt x="2630" y="2278"/>
                  </a:lnTo>
                  <a:lnTo>
                    <a:pt x="2629" y="2276"/>
                  </a:lnTo>
                  <a:lnTo>
                    <a:pt x="2629" y="2272"/>
                  </a:lnTo>
                  <a:lnTo>
                    <a:pt x="2622" y="2272"/>
                  </a:lnTo>
                  <a:lnTo>
                    <a:pt x="2620" y="2269"/>
                  </a:lnTo>
                  <a:lnTo>
                    <a:pt x="2618" y="2266"/>
                  </a:lnTo>
                  <a:lnTo>
                    <a:pt x="2613" y="2260"/>
                  </a:lnTo>
                  <a:lnTo>
                    <a:pt x="2610" y="2259"/>
                  </a:lnTo>
                  <a:lnTo>
                    <a:pt x="2608" y="2255"/>
                  </a:lnTo>
                  <a:lnTo>
                    <a:pt x="2606" y="2252"/>
                  </a:lnTo>
                  <a:lnTo>
                    <a:pt x="2608" y="2245"/>
                  </a:lnTo>
                  <a:lnTo>
                    <a:pt x="2603" y="2243"/>
                  </a:lnTo>
                  <a:lnTo>
                    <a:pt x="2601" y="2242"/>
                  </a:lnTo>
                  <a:lnTo>
                    <a:pt x="2601" y="2238"/>
                  </a:lnTo>
                  <a:lnTo>
                    <a:pt x="2601" y="2225"/>
                  </a:lnTo>
                  <a:lnTo>
                    <a:pt x="2593" y="2221"/>
                  </a:lnTo>
                  <a:lnTo>
                    <a:pt x="2584" y="2218"/>
                  </a:lnTo>
                  <a:lnTo>
                    <a:pt x="2576" y="2214"/>
                  </a:lnTo>
                  <a:lnTo>
                    <a:pt x="2567" y="2211"/>
                  </a:lnTo>
                  <a:lnTo>
                    <a:pt x="2562" y="2211"/>
                  </a:lnTo>
                  <a:lnTo>
                    <a:pt x="2560" y="2208"/>
                  </a:lnTo>
                  <a:lnTo>
                    <a:pt x="2555" y="2202"/>
                  </a:lnTo>
                  <a:lnTo>
                    <a:pt x="2553" y="2199"/>
                  </a:lnTo>
                  <a:lnTo>
                    <a:pt x="2550" y="2197"/>
                  </a:lnTo>
                  <a:lnTo>
                    <a:pt x="2545" y="2197"/>
                  </a:lnTo>
                  <a:lnTo>
                    <a:pt x="2540" y="2197"/>
                  </a:lnTo>
                  <a:lnTo>
                    <a:pt x="2526" y="2177"/>
                  </a:lnTo>
                  <a:lnTo>
                    <a:pt x="2513" y="2156"/>
                  </a:lnTo>
                  <a:lnTo>
                    <a:pt x="2507" y="2155"/>
                  </a:lnTo>
                  <a:lnTo>
                    <a:pt x="2502" y="2151"/>
                  </a:lnTo>
                  <a:lnTo>
                    <a:pt x="2496" y="2143"/>
                  </a:lnTo>
                  <a:lnTo>
                    <a:pt x="2489" y="2134"/>
                  </a:lnTo>
                  <a:lnTo>
                    <a:pt x="2484" y="2131"/>
                  </a:lnTo>
                  <a:lnTo>
                    <a:pt x="2478" y="2129"/>
                  </a:lnTo>
                  <a:lnTo>
                    <a:pt x="2477" y="2126"/>
                  </a:lnTo>
                  <a:lnTo>
                    <a:pt x="2475" y="2122"/>
                  </a:lnTo>
                  <a:lnTo>
                    <a:pt x="2473" y="2119"/>
                  </a:lnTo>
                  <a:lnTo>
                    <a:pt x="2472" y="2116"/>
                  </a:lnTo>
                  <a:lnTo>
                    <a:pt x="2468" y="2116"/>
                  </a:lnTo>
                  <a:lnTo>
                    <a:pt x="2461" y="2114"/>
                  </a:lnTo>
                  <a:lnTo>
                    <a:pt x="2456" y="2110"/>
                  </a:lnTo>
                  <a:lnTo>
                    <a:pt x="2455" y="2104"/>
                  </a:lnTo>
                  <a:lnTo>
                    <a:pt x="2453" y="2098"/>
                  </a:lnTo>
                  <a:lnTo>
                    <a:pt x="2451" y="2092"/>
                  </a:lnTo>
                  <a:lnTo>
                    <a:pt x="2449" y="2087"/>
                  </a:lnTo>
                  <a:lnTo>
                    <a:pt x="2446" y="2085"/>
                  </a:lnTo>
                  <a:lnTo>
                    <a:pt x="2441" y="2083"/>
                  </a:lnTo>
                  <a:lnTo>
                    <a:pt x="2439" y="2081"/>
                  </a:lnTo>
                  <a:lnTo>
                    <a:pt x="2424" y="2061"/>
                  </a:lnTo>
                  <a:lnTo>
                    <a:pt x="2422" y="2059"/>
                  </a:lnTo>
                  <a:lnTo>
                    <a:pt x="2415" y="2058"/>
                  </a:lnTo>
                  <a:lnTo>
                    <a:pt x="2414" y="2056"/>
                  </a:lnTo>
                  <a:lnTo>
                    <a:pt x="2407" y="2046"/>
                  </a:lnTo>
                  <a:lnTo>
                    <a:pt x="2398" y="2037"/>
                  </a:lnTo>
                  <a:lnTo>
                    <a:pt x="2392" y="2030"/>
                  </a:lnTo>
                  <a:lnTo>
                    <a:pt x="2388" y="2022"/>
                  </a:lnTo>
                  <a:lnTo>
                    <a:pt x="2386" y="2020"/>
                  </a:lnTo>
                  <a:lnTo>
                    <a:pt x="2383" y="2013"/>
                  </a:lnTo>
                  <a:lnTo>
                    <a:pt x="2378" y="2010"/>
                  </a:lnTo>
                  <a:lnTo>
                    <a:pt x="2371" y="2008"/>
                  </a:lnTo>
                  <a:lnTo>
                    <a:pt x="2369" y="2006"/>
                  </a:lnTo>
                  <a:lnTo>
                    <a:pt x="2369" y="1996"/>
                  </a:lnTo>
                  <a:lnTo>
                    <a:pt x="2366" y="1989"/>
                  </a:lnTo>
                  <a:lnTo>
                    <a:pt x="2356" y="1972"/>
                  </a:lnTo>
                  <a:lnTo>
                    <a:pt x="2354" y="1969"/>
                  </a:lnTo>
                  <a:lnTo>
                    <a:pt x="2349" y="1955"/>
                  </a:lnTo>
                  <a:lnTo>
                    <a:pt x="2342" y="1940"/>
                  </a:lnTo>
                  <a:lnTo>
                    <a:pt x="2339" y="1923"/>
                  </a:lnTo>
                  <a:lnTo>
                    <a:pt x="2335" y="1904"/>
                  </a:lnTo>
                  <a:lnTo>
                    <a:pt x="2328" y="1904"/>
                  </a:lnTo>
                  <a:lnTo>
                    <a:pt x="2328" y="1890"/>
                  </a:lnTo>
                  <a:lnTo>
                    <a:pt x="2328" y="1885"/>
                  </a:lnTo>
                  <a:lnTo>
                    <a:pt x="2327" y="1880"/>
                  </a:lnTo>
                  <a:lnTo>
                    <a:pt x="2323" y="1871"/>
                  </a:lnTo>
                  <a:lnTo>
                    <a:pt x="2320" y="1863"/>
                  </a:lnTo>
                  <a:lnTo>
                    <a:pt x="2320" y="1860"/>
                  </a:lnTo>
                  <a:lnTo>
                    <a:pt x="2322" y="1853"/>
                  </a:lnTo>
                  <a:lnTo>
                    <a:pt x="2322" y="1851"/>
                  </a:lnTo>
                  <a:lnTo>
                    <a:pt x="2315" y="1842"/>
                  </a:lnTo>
                  <a:lnTo>
                    <a:pt x="2311" y="1834"/>
                  </a:lnTo>
                  <a:lnTo>
                    <a:pt x="2310" y="1824"/>
                  </a:lnTo>
                  <a:lnTo>
                    <a:pt x="2308" y="1813"/>
                  </a:lnTo>
                  <a:lnTo>
                    <a:pt x="2308" y="1810"/>
                  </a:lnTo>
                  <a:lnTo>
                    <a:pt x="2308" y="1800"/>
                  </a:lnTo>
                  <a:lnTo>
                    <a:pt x="2308" y="1796"/>
                  </a:lnTo>
                  <a:lnTo>
                    <a:pt x="2303" y="1786"/>
                  </a:lnTo>
                  <a:lnTo>
                    <a:pt x="2296" y="1778"/>
                  </a:lnTo>
                  <a:lnTo>
                    <a:pt x="2293" y="1769"/>
                  </a:lnTo>
                  <a:lnTo>
                    <a:pt x="2291" y="1766"/>
                  </a:lnTo>
                  <a:lnTo>
                    <a:pt x="2291" y="1762"/>
                  </a:lnTo>
                  <a:lnTo>
                    <a:pt x="2291" y="1757"/>
                  </a:lnTo>
                  <a:lnTo>
                    <a:pt x="2291" y="1747"/>
                  </a:lnTo>
                  <a:lnTo>
                    <a:pt x="2289" y="1744"/>
                  </a:lnTo>
                  <a:lnTo>
                    <a:pt x="2287" y="1740"/>
                  </a:lnTo>
                  <a:lnTo>
                    <a:pt x="2284" y="1740"/>
                  </a:lnTo>
                  <a:lnTo>
                    <a:pt x="2281" y="1740"/>
                  </a:lnTo>
                  <a:lnTo>
                    <a:pt x="2279" y="1733"/>
                  </a:lnTo>
                  <a:lnTo>
                    <a:pt x="2279" y="1730"/>
                  </a:lnTo>
                  <a:lnTo>
                    <a:pt x="2281" y="1721"/>
                  </a:lnTo>
                  <a:lnTo>
                    <a:pt x="2279" y="1713"/>
                  </a:lnTo>
                  <a:lnTo>
                    <a:pt x="2277" y="1708"/>
                  </a:lnTo>
                  <a:lnTo>
                    <a:pt x="2274" y="1704"/>
                  </a:lnTo>
                  <a:lnTo>
                    <a:pt x="2270" y="1699"/>
                  </a:lnTo>
                  <a:lnTo>
                    <a:pt x="2264" y="1696"/>
                  </a:lnTo>
                  <a:lnTo>
                    <a:pt x="2264" y="1694"/>
                  </a:lnTo>
                  <a:lnTo>
                    <a:pt x="2259" y="1682"/>
                  </a:lnTo>
                  <a:lnTo>
                    <a:pt x="2252" y="1669"/>
                  </a:lnTo>
                  <a:lnTo>
                    <a:pt x="2252" y="1667"/>
                  </a:lnTo>
                  <a:lnTo>
                    <a:pt x="2247" y="1660"/>
                  </a:lnTo>
                  <a:lnTo>
                    <a:pt x="2247" y="1658"/>
                  </a:lnTo>
                  <a:lnTo>
                    <a:pt x="2247" y="1648"/>
                  </a:lnTo>
                  <a:lnTo>
                    <a:pt x="2247" y="1641"/>
                  </a:lnTo>
                  <a:lnTo>
                    <a:pt x="2241" y="1634"/>
                  </a:lnTo>
                  <a:lnTo>
                    <a:pt x="2235" y="1628"/>
                  </a:lnTo>
                  <a:lnTo>
                    <a:pt x="2235" y="1624"/>
                  </a:lnTo>
                  <a:lnTo>
                    <a:pt x="2233" y="1617"/>
                  </a:lnTo>
                  <a:lnTo>
                    <a:pt x="2230" y="1617"/>
                  </a:lnTo>
                  <a:lnTo>
                    <a:pt x="2226" y="1617"/>
                  </a:lnTo>
                  <a:lnTo>
                    <a:pt x="2226" y="1614"/>
                  </a:lnTo>
                  <a:lnTo>
                    <a:pt x="2226" y="1607"/>
                  </a:lnTo>
                  <a:lnTo>
                    <a:pt x="2226" y="1604"/>
                  </a:lnTo>
                  <a:lnTo>
                    <a:pt x="2214" y="1587"/>
                  </a:lnTo>
                  <a:lnTo>
                    <a:pt x="2212" y="1583"/>
                  </a:lnTo>
                  <a:lnTo>
                    <a:pt x="2207" y="1576"/>
                  </a:lnTo>
                  <a:lnTo>
                    <a:pt x="2199" y="1571"/>
                  </a:lnTo>
                  <a:lnTo>
                    <a:pt x="2194" y="1570"/>
                  </a:lnTo>
                  <a:lnTo>
                    <a:pt x="2188" y="1570"/>
                  </a:lnTo>
                  <a:lnTo>
                    <a:pt x="2183" y="1573"/>
                  </a:lnTo>
                  <a:lnTo>
                    <a:pt x="2178" y="1576"/>
                  </a:lnTo>
                  <a:lnTo>
                    <a:pt x="2177" y="1580"/>
                  </a:lnTo>
                  <a:lnTo>
                    <a:pt x="2175" y="1582"/>
                  </a:lnTo>
                  <a:lnTo>
                    <a:pt x="2171" y="1580"/>
                  </a:lnTo>
                  <a:lnTo>
                    <a:pt x="2171" y="1576"/>
                  </a:lnTo>
                  <a:lnTo>
                    <a:pt x="2163" y="1576"/>
                  </a:lnTo>
                  <a:lnTo>
                    <a:pt x="2158" y="1575"/>
                  </a:lnTo>
                  <a:lnTo>
                    <a:pt x="2154" y="1571"/>
                  </a:lnTo>
                  <a:lnTo>
                    <a:pt x="2151" y="1566"/>
                  </a:lnTo>
                  <a:lnTo>
                    <a:pt x="2147" y="1561"/>
                  </a:lnTo>
                  <a:lnTo>
                    <a:pt x="2144" y="1558"/>
                  </a:lnTo>
                  <a:lnTo>
                    <a:pt x="2137" y="1556"/>
                  </a:lnTo>
                  <a:lnTo>
                    <a:pt x="2130" y="1556"/>
                  </a:lnTo>
                  <a:lnTo>
                    <a:pt x="2130" y="1553"/>
                  </a:lnTo>
                  <a:lnTo>
                    <a:pt x="2129" y="1551"/>
                  </a:lnTo>
                  <a:lnTo>
                    <a:pt x="2125" y="1551"/>
                  </a:lnTo>
                  <a:lnTo>
                    <a:pt x="2122" y="1546"/>
                  </a:lnTo>
                  <a:lnTo>
                    <a:pt x="2118" y="1541"/>
                  </a:lnTo>
                  <a:lnTo>
                    <a:pt x="2112" y="1536"/>
                  </a:lnTo>
                  <a:lnTo>
                    <a:pt x="2103" y="1532"/>
                  </a:lnTo>
                  <a:lnTo>
                    <a:pt x="2096" y="1529"/>
                  </a:lnTo>
                  <a:lnTo>
                    <a:pt x="2093" y="1529"/>
                  </a:lnTo>
                  <a:lnTo>
                    <a:pt x="2089" y="1527"/>
                  </a:lnTo>
                  <a:lnTo>
                    <a:pt x="2089" y="1520"/>
                  </a:lnTo>
                  <a:lnTo>
                    <a:pt x="2088" y="1515"/>
                  </a:lnTo>
                  <a:lnTo>
                    <a:pt x="2083" y="1512"/>
                  </a:lnTo>
                  <a:lnTo>
                    <a:pt x="2079" y="1508"/>
                  </a:lnTo>
                  <a:lnTo>
                    <a:pt x="2067" y="1503"/>
                  </a:lnTo>
                  <a:lnTo>
                    <a:pt x="2055" y="1498"/>
                  </a:lnTo>
                  <a:lnTo>
                    <a:pt x="2054" y="1495"/>
                  </a:lnTo>
                  <a:lnTo>
                    <a:pt x="2047" y="1486"/>
                  </a:lnTo>
                  <a:lnTo>
                    <a:pt x="2042" y="1474"/>
                  </a:lnTo>
                  <a:lnTo>
                    <a:pt x="2035" y="1476"/>
                  </a:lnTo>
                  <a:lnTo>
                    <a:pt x="2031" y="1474"/>
                  </a:lnTo>
                  <a:lnTo>
                    <a:pt x="2028" y="1472"/>
                  </a:lnTo>
                  <a:lnTo>
                    <a:pt x="2026" y="1469"/>
                  </a:lnTo>
                  <a:lnTo>
                    <a:pt x="2021" y="1464"/>
                  </a:lnTo>
                  <a:lnTo>
                    <a:pt x="2018" y="1462"/>
                  </a:lnTo>
                  <a:lnTo>
                    <a:pt x="2014" y="1460"/>
                  </a:lnTo>
                  <a:lnTo>
                    <a:pt x="2008" y="1457"/>
                  </a:lnTo>
                  <a:lnTo>
                    <a:pt x="2002" y="1452"/>
                  </a:lnTo>
                  <a:lnTo>
                    <a:pt x="1997" y="1447"/>
                  </a:lnTo>
                  <a:lnTo>
                    <a:pt x="1994" y="1440"/>
                  </a:lnTo>
                  <a:lnTo>
                    <a:pt x="1985" y="1440"/>
                  </a:lnTo>
                  <a:lnTo>
                    <a:pt x="1977" y="1440"/>
                  </a:lnTo>
                  <a:lnTo>
                    <a:pt x="1972" y="1436"/>
                  </a:lnTo>
                  <a:lnTo>
                    <a:pt x="1967" y="1433"/>
                  </a:lnTo>
                  <a:lnTo>
                    <a:pt x="1962" y="1430"/>
                  </a:lnTo>
                  <a:lnTo>
                    <a:pt x="1955" y="1428"/>
                  </a:lnTo>
                  <a:lnTo>
                    <a:pt x="1948" y="1426"/>
                  </a:lnTo>
                  <a:lnTo>
                    <a:pt x="1939" y="1426"/>
                  </a:lnTo>
                  <a:lnTo>
                    <a:pt x="1939" y="1423"/>
                  </a:lnTo>
                  <a:lnTo>
                    <a:pt x="1938" y="1421"/>
                  </a:lnTo>
                  <a:lnTo>
                    <a:pt x="1933" y="1419"/>
                  </a:lnTo>
                  <a:lnTo>
                    <a:pt x="1933" y="1411"/>
                  </a:lnTo>
                  <a:lnTo>
                    <a:pt x="1931" y="1406"/>
                  </a:lnTo>
                  <a:lnTo>
                    <a:pt x="1926" y="1402"/>
                  </a:lnTo>
                  <a:lnTo>
                    <a:pt x="1921" y="1401"/>
                  </a:lnTo>
                  <a:lnTo>
                    <a:pt x="1909" y="1397"/>
                  </a:lnTo>
                  <a:lnTo>
                    <a:pt x="1904" y="1395"/>
                  </a:lnTo>
                  <a:lnTo>
                    <a:pt x="1898" y="1392"/>
                  </a:lnTo>
                  <a:lnTo>
                    <a:pt x="1890" y="1380"/>
                  </a:lnTo>
                  <a:lnTo>
                    <a:pt x="1880" y="1370"/>
                  </a:lnTo>
                  <a:lnTo>
                    <a:pt x="1870" y="1360"/>
                  </a:lnTo>
                  <a:lnTo>
                    <a:pt x="1858" y="1351"/>
                  </a:lnTo>
                  <a:lnTo>
                    <a:pt x="1858" y="1344"/>
                  </a:lnTo>
                  <a:lnTo>
                    <a:pt x="1854" y="1341"/>
                  </a:lnTo>
                  <a:lnTo>
                    <a:pt x="1849" y="1339"/>
                  </a:lnTo>
                  <a:lnTo>
                    <a:pt x="1844" y="1338"/>
                  </a:lnTo>
                  <a:lnTo>
                    <a:pt x="1842" y="1326"/>
                  </a:lnTo>
                  <a:lnTo>
                    <a:pt x="1837" y="1317"/>
                  </a:lnTo>
                  <a:lnTo>
                    <a:pt x="1834" y="1317"/>
                  </a:lnTo>
                  <a:lnTo>
                    <a:pt x="1830" y="1317"/>
                  </a:lnTo>
                  <a:lnTo>
                    <a:pt x="1829" y="1314"/>
                  </a:lnTo>
                  <a:lnTo>
                    <a:pt x="1829" y="1309"/>
                  </a:lnTo>
                  <a:lnTo>
                    <a:pt x="1827" y="1303"/>
                  </a:lnTo>
                  <a:lnTo>
                    <a:pt x="1823" y="1303"/>
                  </a:lnTo>
                  <a:lnTo>
                    <a:pt x="1823" y="1297"/>
                  </a:lnTo>
                  <a:lnTo>
                    <a:pt x="1822" y="1291"/>
                  </a:lnTo>
                  <a:lnTo>
                    <a:pt x="1818" y="1288"/>
                  </a:lnTo>
                  <a:lnTo>
                    <a:pt x="1815" y="1285"/>
                  </a:lnTo>
                  <a:lnTo>
                    <a:pt x="1808" y="1278"/>
                  </a:lnTo>
                  <a:lnTo>
                    <a:pt x="1805" y="1274"/>
                  </a:lnTo>
                  <a:lnTo>
                    <a:pt x="1803" y="1269"/>
                  </a:lnTo>
                  <a:lnTo>
                    <a:pt x="1803" y="1242"/>
                  </a:lnTo>
                  <a:lnTo>
                    <a:pt x="1800" y="1228"/>
                  </a:lnTo>
                  <a:lnTo>
                    <a:pt x="1796" y="1215"/>
                  </a:lnTo>
                  <a:lnTo>
                    <a:pt x="1794" y="1199"/>
                  </a:lnTo>
                  <a:lnTo>
                    <a:pt x="1793" y="1193"/>
                  </a:lnTo>
                  <a:lnTo>
                    <a:pt x="1789" y="1187"/>
                  </a:lnTo>
                  <a:lnTo>
                    <a:pt x="1793" y="1176"/>
                  </a:lnTo>
                  <a:lnTo>
                    <a:pt x="1793" y="1167"/>
                  </a:lnTo>
                  <a:lnTo>
                    <a:pt x="1789" y="1140"/>
                  </a:lnTo>
                  <a:lnTo>
                    <a:pt x="1788" y="1136"/>
                  </a:lnTo>
                  <a:lnTo>
                    <a:pt x="1784" y="1135"/>
                  </a:lnTo>
                  <a:lnTo>
                    <a:pt x="1776" y="1133"/>
                  </a:lnTo>
                  <a:lnTo>
                    <a:pt x="1772" y="1131"/>
                  </a:lnTo>
                  <a:lnTo>
                    <a:pt x="1769" y="1129"/>
                  </a:lnTo>
                  <a:lnTo>
                    <a:pt x="1765" y="1128"/>
                  </a:lnTo>
                  <a:lnTo>
                    <a:pt x="1762" y="1126"/>
                  </a:lnTo>
                  <a:lnTo>
                    <a:pt x="1762" y="1121"/>
                  </a:lnTo>
                  <a:lnTo>
                    <a:pt x="1762" y="1114"/>
                  </a:lnTo>
                  <a:lnTo>
                    <a:pt x="1760" y="1102"/>
                  </a:lnTo>
                  <a:lnTo>
                    <a:pt x="1760" y="1095"/>
                  </a:lnTo>
                  <a:lnTo>
                    <a:pt x="1762" y="1090"/>
                  </a:lnTo>
                  <a:lnTo>
                    <a:pt x="1764" y="1087"/>
                  </a:lnTo>
                  <a:lnTo>
                    <a:pt x="1769" y="1085"/>
                  </a:lnTo>
                  <a:lnTo>
                    <a:pt x="1769" y="1078"/>
                  </a:lnTo>
                  <a:lnTo>
                    <a:pt x="1771" y="1075"/>
                  </a:lnTo>
                  <a:lnTo>
                    <a:pt x="1774" y="1070"/>
                  </a:lnTo>
                  <a:lnTo>
                    <a:pt x="1776" y="1065"/>
                  </a:lnTo>
                  <a:lnTo>
                    <a:pt x="1776" y="1060"/>
                  </a:lnTo>
                  <a:lnTo>
                    <a:pt x="1777" y="1056"/>
                  </a:lnTo>
                  <a:lnTo>
                    <a:pt x="1779" y="1053"/>
                  </a:lnTo>
                  <a:lnTo>
                    <a:pt x="1783" y="1051"/>
                  </a:lnTo>
                  <a:lnTo>
                    <a:pt x="1791" y="1046"/>
                  </a:lnTo>
                  <a:lnTo>
                    <a:pt x="1796" y="1044"/>
                  </a:lnTo>
                  <a:lnTo>
                    <a:pt x="1803" y="1044"/>
                  </a:lnTo>
                  <a:lnTo>
                    <a:pt x="1808" y="1053"/>
                  </a:lnTo>
                  <a:lnTo>
                    <a:pt x="1812" y="1056"/>
                  </a:lnTo>
                  <a:lnTo>
                    <a:pt x="1817" y="1058"/>
                  </a:lnTo>
                  <a:lnTo>
                    <a:pt x="1817" y="1054"/>
                  </a:lnTo>
                  <a:lnTo>
                    <a:pt x="1820" y="1054"/>
                  </a:lnTo>
                  <a:lnTo>
                    <a:pt x="1823" y="1051"/>
                  </a:lnTo>
                  <a:lnTo>
                    <a:pt x="1830" y="1051"/>
                  </a:lnTo>
                  <a:lnTo>
                    <a:pt x="1835" y="1049"/>
                  </a:lnTo>
                  <a:lnTo>
                    <a:pt x="1839" y="1046"/>
                  </a:lnTo>
                  <a:lnTo>
                    <a:pt x="1842" y="1043"/>
                  </a:lnTo>
                  <a:lnTo>
                    <a:pt x="1849" y="1036"/>
                  </a:lnTo>
                  <a:lnTo>
                    <a:pt x="1852" y="1032"/>
                  </a:lnTo>
                  <a:lnTo>
                    <a:pt x="1858" y="1031"/>
                  </a:lnTo>
                  <a:lnTo>
                    <a:pt x="1856" y="1022"/>
                  </a:lnTo>
                  <a:lnTo>
                    <a:pt x="1858" y="1015"/>
                  </a:lnTo>
                  <a:lnTo>
                    <a:pt x="1861" y="1003"/>
                  </a:lnTo>
                  <a:lnTo>
                    <a:pt x="1866" y="993"/>
                  </a:lnTo>
                  <a:lnTo>
                    <a:pt x="1871" y="983"/>
                  </a:lnTo>
                  <a:lnTo>
                    <a:pt x="1868" y="978"/>
                  </a:lnTo>
                  <a:lnTo>
                    <a:pt x="1866" y="971"/>
                  </a:lnTo>
                  <a:lnTo>
                    <a:pt x="1863" y="966"/>
                  </a:lnTo>
                  <a:lnTo>
                    <a:pt x="1861" y="964"/>
                  </a:lnTo>
                  <a:lnTo>
                    <a:pt x="1858" y="962"/>
                  </a:lnTo>
                  <a:lnTo>
                    <a:pt x="1851" y="959"/>
                  </a:lnTo>
                  <a:lnTo>
                    <a:pt x="1844" y="952"/>
                  </a:lnTo>
                  <a:lnTo>
                    <a:pt x="1837" y="942"/>
                  </a:lnTo>
                  <a:lnTo>
                    <a:pt x="1837" y="937"/>
                  </a:lnTo>
                  <a:lnTo>
                    <a:pt x="1834" y="935"/>
                  </a:lnTo>
                  <a:lnTo>
                    <a:pt x="1829" y="935"/>
                  </a:lnTo>
                  <a:lnTo>
                    <a:pt x="1823" y="935"/>
                  </a:lnTo>
                  <a:lnTo>
                    <a:pt x="1813" y="935"/>
                  </a:lnTo>
                  <a:lnTo>
                    <a:pt x="1806" y="935"/>
                  </a:lnTo>
                  <a:lnTo>
                    <a:pt x="1803" y="935"/>
                  </a:lnTo>
                  <a:lnTo>
                    <a:pt x="1803" y="901"/>
                  </a:lnTo>
                  <a:lnTo>
                    <a:pt x="1803" y="884"/>
                  </a:lnTo>
                  <a:lnTo>
                    <a:pt x="1801" y="877"/>
                  </a:lnTo>
                  <a:lnTo>
                    <a:pt x="1800" y="875"/>
                  </a:lnTo>
                  <a:lnTo>
                    <a:pt x="1796" y="873"/>
                  </a:lnTo>
                  <a:lnTo>
                    <a:pt x="1788" y="873"/>
                  </a:lnTo>
                  <a:lnTo>
                    <a:pt x="1781" y="873"/>
                  </a:lnTo>
                  <a:lnTo>
                    <a:pt x="1774" y="872"/>
                  </a:lnTo>
                  <a:lnTo>
                    <a:pt x="1769" y="870"/>
                  </a:lnTo>
                  <a:lnTo>
                    <a:pt x="1764" y="867"/>
                  </a:lnTo>
                  <a:lnTo>
                    <a:pt x="1760" y="863"/>
                  </a:lnTo>
                  <a:lnTo>
                    <a:pt x="1755" y="853"/>
                  </a:lnTo>
                  <a:lnTo>
                    <a:pt x="1760" y="831"/>
                  </a:lnTo>
                  <a:lnTo>
                    <a:pt x="1765" y="810"/>
                  </a:lnTo>
                  <a:lnTo>
                    <a:pt x="1772" y="788"/>
                  </a:lnTo>
                  <a:lnTo>
                    <a:pt x="1776" y="764"/>
                  </a:lnTo>
                  <a:lnTo>
                    <a:pt x="1783" y="764"/>
                  </a:lnTo>
                  <a:lnTo>
                    <a:pt x="1788" y="763"/>
                  </a:lnTo>
                  <a:lnTo>
                    <a:pt x="1796" y="758"/>
                  </a:lnTo>
                  <a:lnTo>
                    <a:pt x="1796" y="754"/>
                  </a:lnTo>
                  <a:lnTo>
                    <a:pt x="1796" y="751"/>
                  </a:lnTo>
                  <a:lnTo>
                    <a:pt x="1800" y="749"/>
                  </a:lnTo>
                  <a:lnTo>
                    <a:pt x="1805" y="749"/>
                  </a:lnTo>
                  <a:lnTo>
                    <a:pt x="1808" y="747"/>
                  </a:lnTo>
                  <a:lnTo>
                    <a:pt x="1810" y="746"/>
                  </a:lnTo>
                  <a:lnTo>
                    <a:pt x="1810" y="744"/>
                  </a:lnTo>
                  <a:lnTo>
                    <a:pt x="1817" y="744"/>
                  </a:lnTo>
                  <a:lnTo>
                    <a:pt x="1823" y="742"/>
                  </a:lnTo>
                  <a:lnTo>
                    <a:pt x="1827" y="739"/>
                  </a:lnTo>
                  <a:lnTo>
                    <a:pt x="1830" y="734"/>
                  </a:lnTo>
                  <a:lnTo>
                    <a:pt x="1834" y="729"/>
                  </a:lnTo>
                  <a:lnTo>
                    <a:pt x="1837" y="725"/>
                  </a:lnTo>
                  <a:lnTo>
                    <a:pt x="1842" y="723"/>
                  </a:lnTo>
                  <a:lnTo>
                    <a:pt x="1851" y="723"/>
                  </a:lnTo>
                  <a:lnTo>
                    <a:pt x="1885" y="723"/>
                  </a:lnTo>
                  <a:lnTo>
                    <a:pt x="1881" y="730"/>
                  </a:lnTo>
                  <a:lnTo>
                    <a:pt x="1876" y="735"/>
                  </a:lnTo>
                  <a:lnTo>
                    <a:pt x="1866" y="746"/>
                  </a:lnTo>
                  <a:lnTo>
                    <a:pt x="1859" y="751"/>
                  </a:lnTo>
                  <a:lnTo>
                    <a:pt x="1856" y="756"/>
                  </a:lnTo>
                  <a:lnTo>
                    <a:pt x="1852" y="763"/>
                  </a:lnTo>
                  <a:lnTo>
                    <a:pt x="1851" y="771"/>
                  </a:lnTo>
                  <a:lnTo>
                    <a:pt x="1871" y="771"/>
                  </a:lnTo>
                  <a:lnTo>
                    <a:pt x="1880" y="766"/>
                  </a:lnTo>
                  <a:lnTo>
                    <a:pt x="1883" y="766"/>
                  </a:lnTo>
                  <a:lnTo>
                    <a:pt x="1887" y="766"/>
                  </a:lnTo>
                  <a:lnTo>
                    <a:pt x="1890" y="766"/>
                  </a:lnTo>
                  <a:lnTo>
                    <a:pt x="1897" y="763"/>
                  </a:lnTo>
                  <a:lnTo>
                    <a:pt x="1905" y="756"/>
                  </a:lnTo>
                  <a:lnTo>
                    <a:pt x="1914" y="751"/>
                  </a:lnTo>
                  <a:lnTo>
                    <a:pt x="1917" y="749"/>
                  </a:lnTo>
                  <a:lnTo>
                    <a:pt x="1926" y="744"/>
                  </a:lnTo>
                  <a:lnTo>
                    <a:pt x="1927" y="742"/>
                  </a:lnTo>
                  <a:lnTo>
                    <a:pt x="1929" y="740"/>
                  </a:lnTo>
                  <a:lnTo>
                    <a:pt x="1933" y="737"/>
                  </a:lnTo>
                  <a:lnTo>
                    <a:pt x="1938" y="735"/>
                  </a:lnTo>
                  <a:lnTo>
                    <a:pt x="1939" y="734"/>
                  </a:lnTo>
                  <a:lnTo>
                    <a:pt x="1939" y="730"/>
                  </a:lnTo>
                  <a:lnTo>
                    <a:pt x="1945" y="729"/>
                  </a:lnTo>
                  <a:lnTo>
                    <a:pt x="1948" y="727"/>
                  </a:lnTo>
                  <a:lnTo>
                    <a:pt x="1953" y="720"/>
                  </a:lnTo>
                  <a:lnTo>
                    <a:pt x="1955" y="718"/>
                  </a:lnTo>
                  <a:lnTo>
                    <a:pt x="1960" y="718"/>
                  </a:lnTo>
                  <a:lnTo>
                    <a:pt x="1965" y="718"/>
                  </a:lnTo>
                  <a:lnTo>
                    <a:pt x="1970" y="717"/>
                  </a:lnTo>
                  <a:lnTo>
                    <a:pt x="1974" y="713"/>
                  </a:lnTo>
                  <a:lnTo>
                    <a:pt x="1980" y="706"/>
                  </a:lnTo>
                  <a:lnTo>
                    <a:pt x="1985" y="698"/>
                  </a:lnTo>
                  <a:lnTo>
                    <a:pt x="1989" y="696"/>
                  </a:lnTo>
                  <a:lnTo>
                    <a:pt x="2011" y="683"/>
                  </a:lnTo>
                  <a:lnTo>
                    <a:pt x="2014" y="683"/>
                  </a:lnTo>
                  <a:lnTo>
                    <a:pt x="2014" y="679"/>
                  </a:lnTo>
                  <a:lnTo>
                    <a:pt x="2014" y="676"/>
                  </a:lnTo>
                  <a:lnTo>
                    <a:pt x="2021" y="676"/>
                  </a:lnTo>
                  <a:lnTo>
                    <a:pt x="2028" y="676"/>
                  </a:lnTo>
                  <a:lnTo>
                    <a:pt x="2042" y="676"/>
                  </a:lnTo>
                  <a:lnTo>
                    <a:pt x="2047" y="671"/>
                  </a:lnTo>
                  <a:lnTo>
                    <a:pt x="2052" y="665"/>
                  </a:lnTo>
                  <a:lnTo>
                    <a:pt x="2054" y="657"/>
                  </a:lnTo>
                  <a:lnTo>
                    <a:pt x="2055" y="648"/>
                  </a:lnTo>
                  <a:lnTo>
                    <a:pt x="2059" y="643"/>
                  </a:lnTo>
                  <a:lnTo>
                    <a:pt x="2062" y="638"/>
                  </a:lnTo>
                  <a:lnTo>
                    <a:pt x="2066" y="635"/>
                  </a:lnTo>
                  <a:lnTo>
                    <a:pt x="2069" y="628"/>
                  </a:lnTo>
                  <a:lnTo>
                    <a:pt x="2072" y="630"/>
                  </a:lnTo>
                  <a:lnTo>
                    <a:pt x="2074" y="631"/>
                  </a:lnTo>
                  <a:lnTo>
                    <a:pt x="2076" y="638"/>
                  </a:lnTo>
                  <a:lnTo>
                    <a:pt x="2078" y="645"/>
                  </a:lnTo>
                  <a:lnTo>
                    <a:pt x="2079" y="648"/>
                  </a:lnTo>
                  <a:lnTo>
                    <a:pt x="2083" y="648"/>
                  </a:lnTo>
                  <a:lnTo>
                    <a:pt x="2117" y="648"/>
                  </a:lnTo>
                  <a:lnTo>
                    <a:pt x="2124" y="648"/>
                  </a:lnTo>
                  <a:lnTo>
                    <a:pt x="2127" y="647"/>
                  </a:lnTo>
                  <a:lnTo>
                    <a:pt x="2127" y="643"/>
                  </a:lnTo>
                  <a:lnTo>
                    <a:pt x="2124" y="642"/>
                  </a:lnTo>
                  <a:lnTo>
                    <a:pt x="2125" y="638"/>
                  </a:lnTo>
                  <a:lnTo>
                    <a:pt x="2127" y="636"/>
                  </a:lnTo>
                  <a:lnTo>
                    <a:pt x="2130" y="636"/>
                  </a:lnTo>
                  <a:lnTo>
                    <a:pt x="2132" y="636"/>
                  </a:lnTo>
                  <a:lnTo>
                    <a:pt x="2137" y="640"/>
                  </a:lnTo>
                  <a:lnTo>
                    <a:pt x="2144" y="642"/>
                  </a:lnTo>
                  <a:lnTo>
                    <a:pt x="2149" y="650"/>
                  </a:lnTo>
                  <a:lnTo>
                    <a:pt x="2153" y="654"/>
                  </a:lnTo>
                  <a:lnTo>
                    <a:pt x="2158" y="655"/>
                  </a:lnTo>
                  <a:lnTo>
                    <a:pt x="2163" y="654"/>
                  </a:lnTo>
                  <a:lnTo>
                    <a:pt x="2166" y="652"/>
                  </a:lnTo>
                  <a:lnTo>
                    <a:pt x="2171" y="645"/>
                  </a:lnTo>
                  <a:lnTo>
                    <a:pt x="2177" y="638"/>
                  </a:lnTo>
                  <a:lnTo>
                    <a:pt x="2180" y="636"/>
                  </a:lnTo>
                  <a:lnTo>
                    <a:pt x="2185" y="635"/>
                  </a:lnTo>
                  <a:lnTo>
                    <a:pt x="2188" y="630"/>
                  </a:lnTo>
                  <a:lnTo>
                    <a:pt x="2190" y="626"/>
                  </a:lnTo>
                  <a:lnTo>
                    <a:pt x="2188" y="623"/>
                  </a:lnTo>
                  <a:lnTo>
                    <a:pt x="2185" y="621"/>
                  </a:lnTo>
                  <a:lnTo>
                    <a:pt x="2185" y="616"/>
                  </a:lnTo>
                  <a:lnTo>
                    <a:pt x="2187" y="613"/>
                  </a:lnTo>
                  <a:lnTo>
                    <a:pt x="2188" y="609"/>
                  </a:lnTo>
                  <a:lnTo>
                    <a:pt x="2192" y="607"/>
                  </a:lnTo>
                  <a:lnTo>
                    <a:pt x="2192" y="599"/>
                  </a:lnTo>
                  <a:lnTo>
                    <a:pt x="2192" y="592"/>
                  </a:lnTo>
                  <a:lnTo>
                    <a:pt x="2188" y="587"/>
                  </a:lnTo>
                  <a:lnTo>
                    <a:pt x="2187" y="582"/>
                  </a:lnTo>
                  <a:lnTo>
                    <a:pt x="2180" y="573"/>
                  </a:lnTo>
                  <a:lnTo>
                    <a:pt x="2178" y="567"/>
                  </a:lnTo>
                  <a:lnTo>
                    <a:pt x="2178" y="560"/>
                  </a:lnTo>
                  <a:lnTo>
                    <a:pt x="2182" y="551"/>
                  </a:lnTo>
                  <a:lnTo>
                    <a:pt x="2185" y="543"/>
                  </a:lnTo>
                  <a:lnTo>
                    <a:pt x="2188" y="534"/>
                  </a:lnTo>
                  <a:lnTo>
                    <a:pt x="2192" y="526"/>
                  </a:lnTo>
                  <a:lnTo>
                    <a:pt x="2151" y="526"/>
                  </a:lnTo>
                  <a:lnTo>
                    <a:pt x="2151" y="517"/>
                  </a:lnTo>
                  <a:lnTo>
                    <a:pt x="2147" y="512"/>
                  </a:lnTo>
                  <a:lnTo>
                    <a:pt x="2144" y="505"/>
                  </a:lnTo>
                  <a:lnTo>
                    <a:pt x="2144" y="498"/>
                  </a:lnTo>
                  <a:lnTo>
                    <a:pt x="2144" y="493"/>
                  </a:lnTo>
                  <a:lnTo>
                    <a:pt x="2146" y="488"/>
                  </a:lnTo>
                  <a:lnTo>
                    <a:pt x="2147" y="483"/>
                  </a:lnTo>
                  <a:lnTo>
                    <a:pt x="2149" y="481"/>
                  </a:lnTo>
                  <a:lnTo>
                    <a:pt x="2156" y="476"/>
                  </a:lnTo>
                  <a:lnTo>
                    <a:pt x="2165" y="471"/>
                  </a:lnTo>
                  <a:lnTo>
                    <a:pt x="2173" y="452"/>
                  </a:lnTo>
                  <a:lnTo>
                    <a:pt x="2177" y="442"/>
                  </a:lnTo>
                  <a:lnTo>
                    <a:pt x="2178" y="430"/>
                  </a:lnTo>
                  <a:lnTo>
                    <a:pt x="2173" y="430"/>
                  </a:lnTo>
                  <a:lnTo>
                    <a:pt x="2171" y="427"/>
                  </a:lnTo>
                  <a:lnTo>
                    <a:pt x="2166" y="422"/>
                  </a:lnTo>
                  <a:lnTo>
                    <a:pt x="2165" y="418"/>
                  </a:lnTo>
                  <a:lnTo>
                    <a:pt x="2161" y="416"/>
                  </a:lnTo>
                  <a:lnTo>
                    <a:pt x="2156" y="416"/>
                  </a:lnTo>
                  <a:lnTo>
                    <a:pt x="2151" y="416"/>
                  </a:lnTo>
                  <a:lnTo>
                    <a:pt x="2151" y="411"/>
                  </a:lnTo>
                  <a:lnTo>
                    <a:pt x="2147" y="410"/>
                  </a:lnTo>
                  <a:lnTo>
                    <a:pt x="2142" y="410"/>
                  </a:lnTo>
                  <a:lnTo>
                    <a:pt x="2137" y="410"/>
                  </a:lnTo>
                  <a:lnTo>
                    <a:pt x="2127" y="410"/>
                  </a:lnTo>
                  <a:lnTo>
                    <a:pt x="2120" y="410"/>
                  </a:lnTo>
                  <a:lnTo>
                    <a:pt x="2117" y="410"/>
                  </a:lnTo>
                  <a:lnTo>
                    <a:pt x="2110" y="410"/>
                  </a:lnTo>
                  <a:lnTo>
                    <a:pt x="2107" y="411"/>
                  </a:lnTo>
                  <a:lnTo>
                    <a:pt x="2105" y="413"/>
                  </a:lnTo>
                  <a:lnTo>
                    <a:pt x="2103" y="416"/>
                  </a:lnTo>
                  <a:lnTo>
                    <a:pt x="2098" y="416"/>
                  </a:lnTo>
                  <a:lnTo>
                    <a:pt x="2096" y="413"/>
                  </a:lnTo>
                  <a:lnTo>
                    <a:pt x="2093" y="411"/>
                  </a:lnTo>
                  <a:lnTo>
                    <a:pt x="2089" y="410"/>
                  </a:lnTo>
                  <a:lnTo>
                    <a:pt x="2093" y="384"/>
                  </a:lnTo>
                  <a:lnTo>
                    <a:pt x="2095" y="372"/>
                  </a:lnTo>
                  <a:lnTo>
                    <a:pt x="2098" y="360"/>
                  </a:lnTo>
                  <a:lnTo>
                    <a:pt x="2101" y="350"/>
                  </a:lnTo>
                  <a:lnTo>
                    <a:pt x="2108" y="341"/>
                  </a:lnTo>
                  <a:lnTo>
                    <a:pt x="2115" y="333"/>
                  </a:lnTo>
                  <a:lnTo>
                    <a:pt x="2124" y="328"/>
                  </a:lnTo>
                  <a:lnTo>
                    <a:pt x="2129" y="328"/>
                  </a:lnTo>
                  <a:lnTo>
                    <a:pt x="2130" y="328"/>
                  </a:lnTo>
                  <a:lnTo>
                    <a:pt x="2132" y="328"/>
                  </a:lnTo>
                  <a:lnTo>
                    <a:pt x="2134" y="328"/>
                  </a:lnTo>
                  <a:lnTo>
                    <a:pt x="2137" y="328"/>
                  </a:lnTo>
                  <a:lnTo>
                    <a:pt x="2139" y="326"/>
                  </a:lnTo>
                  <a:lnTo>
                    <a:pt x="2141" y="326"/>
                  </a:lnTo>
                  <a:lnTo>
                    <a:pt x="2142" y="326"/>
                  </a:lnTo>
                  <a:lnTo>
                    <a:pt x="2146" y="322"/>
                  </a:lnTo>
                  <a:lnTo>
                    <a:pt x="2147" y="322"/>
                  </a:lnTo>
                  <a:lnTo>
                    <a:pt x="2147" y="321"/>
                  </a:lnTo>
                  <a:lnTo>
                    <a:pt x="2158" y="309"/>
                  </a:lnTo>
                  <a:lnTo>
                    <a:pt x="2165" y="304"/>
                  </a:lnTo>
                  <a:lnTo>
                    <a:pt x="2171" y="300"/>
                  </a:lnTo>
                  <a:lnTo>
                    <a:pt x="2173" y="297"/>
                  </a:lnTo>
                  <a:lnTo>
                    <a:pt x="2177" y="295"/>
                  </a:lnTo>
                  <a:lnTo>
                    <a:pt x="2180" y="294"/>
                  </a:lnTo>
                  <a:lnTo>
                    <a:pt x="2185" y="294"/>
                  </a:lnTo>
                  <a:lnTo>
                    <a:pt x="2187" y="288"/>
                  </a:lnTo>
                  <a:lnTo>
                    <a:pt x="2190" y="285"/>
                  </a:lnTo>
                  <a:lnTo>
                    <a:pt x="2192" y="283"/>
                  </a:lnTo>
                  <a:lnTo>
                    <a:pt x="2192" y="280"/>
                  </a:lnTo>
                  <a:lnTo>
                    <a:pt x="2185" y="280"/>
                  </a:lnTo>
                  <a:lnTo>
                    <a:pt x="2180" y="278"/>
                  </a:lnTo>
                  <a:lnTo>
                    <a:pt x="2171" y="273"/>
                  </a:lnTo>
                  <a:lnTo>
                    <a:pt x="2168" y="273"/>
                  </a:lnTo>
                  <a:lnTo>
                    <a:pt x="2165" y="273"/>
                  </a:lnTo>
                  <a:lnTo>
                    <a:pt x="2165" y="270"/>
                  </a:lnTo>
                  <a:lnTo>
                    <a:pt x="2165" y="266"/>
                  </a:lnTo>
                  <a:lnTo>
                    <a:pt x="2158" y="265"/>
                  </a:lnTo>
                  <a:lnTo>
                    <a:pt x="2151" y="266"/>
                  </a:lnTo>
                  <a:lnTo>
                    <a:pt x="2144" y="266"/>
                  </a:lnTo>
                  <a:lnTo>
                    <a:pt x="2137" y="266"/>
                  </a:lnTo>
                  <a:lnTo>
                    <a:pt x="2134" y="265"/>
                  </a:lnTo>
                  <a:lnTo>
                    <a:pt x="2132" y="263"/>
                  </a:lnTo>
                  <a:lnTo>
                    <a:pt x="2127" y="258"/>
                  </a:lnTo>
                  <a:lnTo>
                    <a:pt x="2120" y="254"/>
                  </a:lnTo>
                  <a:lnTo>
                    <a:pt x="2117" y="253"/>
                  </a:lnTo>
                  <a:lnTo>
                    <a:pt x="2110" y="253"/>
                  </a:lnTo>
                  <a:lnTo>
                    <a:pt x="2069" y="253"/>
                  </a:lnTo>
                  <a:lnTo>
                    <a:pt x="2067" y="256"/>
                  </a:lnTo>
                  <a:lnTo>
                    <a:pt x="2064" y="258"/>
                  </a:lnTo>
                  <a:lnTo>
                    <a:pt x="2055" y="259"/>
                  </a:lnTo>
                  <a:lnTo>
                    <a:pt x="2054" y="263"/>
                  </a:lnTo>
                  <a:lnTo>
                    <a:pt x="2050" y="265"/>
                  </a:lnTo>
                  <a:lnTo>
                    <a:pt x="2042" y="266"/>
                  </a:lnTo>
                  <a:lnTo>
                    <a:pt x="2038" y="263"/>
                  </a:lnTo>
                  <a:lnTo>
                    <a:pt x="2035" y="259"/>
                  </a:lnTo>
                  <a:lnTo>
                    <a:pt x="2026" y="254"/>
                  </a:lnTo>
                  <a:lnTo>
                    <a:pt x="2016" y="251"/>
                  </a:lnTo>
                  <a:lnTo>
                    <a:pt x="2008" y="246"/>
                  </a:lnTo>
                  <a:lnTo>
                    <a:pt x="1984" y="246"/>
                  </a:lnTo>
                  <a:lnTo>
                    <a:pt x="1962" y="244"/>
                  </a:lnTo>
                  <a:lnTo>
                    <a:pt x="1943" y="239"/>
                  </a:lnTo>
                  <a:lnTo>
                    <a:pt x="1926" y="232"/>
                  </a:lnTo>
                  <a:lnTo>
                    <a:pt x="1921" y="229"/>
                  </a:lnTo>
                  <a:lnTo>
                    <a:pt x="1914" y="227"/>
                  </a:lnTo>
                  <a:lnTo>
                    <a:pt x="1909" y="224"/>
                  </a:lnTo>
                  <a:lnTo>
                    <a:pt x="1907" y="222"/>
                  </a:lnTo>
                  <a:lnTo>
                    <a:pt x="1905" y="218"/>
                  </a:lnTo>
                  <a:lnTo>
                    <a:pt x="1878" y="218"/>
                  </a:lnTo>
                  <a:lnTo>
                    <a:pt x="1878" y="215"/>
                  </a:lnTo>
                  <a:lnTo>
                    <a:pt x="1876" y="213"/>
                  </a:lnTo>
                  <a:lnTo>
                    <a:pt x="1871" y="212"/>
                  </a:lnTo>
                  <a:lnTo>
                    <a:pt x="1868" y="208"/>
                  </a:lnTo>
                  <a:lnTo>
                    <a:pt x="1864" y="205"/>
                  </a:lnTo>
                  <a:lnTo>
                    <a:pt x="1856" y="200"/>
                  </a:lnTo>
                  <a:lnTo>
                    <a:pt x="1847" y="195"/>
                  </a:lnTo>
                  <a:lnTo>
                    <a:pt x="1846" y="189"/>
                  </a:lnTo>
                  <a:lnTo>
                    <a:pt x="1844" y="184"/>
                  </a:lnTo>
                  <a:lnTo>
                    <a:pt x="1839" y="184"/>
                  </a:lnTo>
                  <a:lnTo>
                    <a:pt x="1834" y="184"/>
                  </a:lnTo>
                  <a:lnTo>
                    <a:pt x="1829" y="179"/>
                  </a:lnTo>
                  <a:lnTo>
                    <a:pt x="1820" y="176"/>
                  </a:lnTo>
                  <a:lnTo>
                    <a:pt x="1817" y="176"/>
                  </a:lnTo>
                  <a:lnTo>
                    <a:pt x="1810" y="178"/>
                  </a:lnTo>
                  <a:lnTo>
                    <a:pt x="1805" y="169"/>
                  </a:lnTo>
                  <a:lnTo>
                    <a:pt x="1803" y="164"/>
                  </a:lnTo>
                  <a:lnTo>
                    <a:pt x="1803" y="157"/>
                  </a:lnTo>
                  <a:lnTo>
                    <a:pt x="1796" y="157"/>
                  </a:lnTo>
                  <a:lnTo>
                    <a:pt x="1791" y="155"/>
                  </a:lnTo>
                  <a:lnTo>
                    <a:pt x="1788" y="152"/>
                  </a:lnTo>
                  <a:lnTo>
                    <a:pt x="1783" y="150"/>
                  </a:lnTo>
                  <a:lnTo>
                    <a:pt x="1779" y="142"/>
                  </a:lnTo>
                  <a:lnTo>
                    <a:pt x="1776" y="133"/>
                  </a:lnTo>
                  <a:lnTo>
                    <a:pt x="1772" y="125"/>
                  </a:lnTo>
                  <a:lnTo>
                    <a:pt x="1769" y="116"/>
                  </a:lnTo>
                  <a:lnTo>
                    <a:pt x="1765" y="109"/>
                  </a:lnTo>
                  <a:lnTo>
                    <a:pt x="1762" y="104"/>
                  </a:lnTo>
                  <a:lnTo>
                    <a:pt x="1752" y="96"/>
                  </a:lnTo>
                  <a:lnTo>
                    <a:pt x="1747" y="92"/>
                  </a:lnTo>
                  <a:lnTo>
                    <a:pt x="1743" y="85"/>
                  </a:lnTo>
                  <a:lnTo>
                    <a:pt x="1742" y="79"/>
                  </a:lnTo>
                  <a:lnTo>
                    <a:pt x="1742" y="68"/>
                  </a:lnTo>
                  <a:lnTo>
                    <a:pt x="1742" y="58"/>
                  </a:lnTo>
                  <a:lnTo>
                    <a:pt x="1743" y="50"/>
                  </a:lnTo>
                  <a:lnTo>
                    <a:pt x="1748" y="45"/>
                  </a:lnTo>
                  <a:lnTo>
                    <a:pt x="1755" y="41"/>
                  </a:lnTo>
                  <a:lnTo>
                    <a:pt x="1757" y="38"/>
                  </a:lnTo>
                  <a:lnTo>
                    <a:pt x="1760" y="36"/>
                  </a:lnTo>
                  <a:lnTo>
                    <a:pt x="1765" y="31"/>
                  </a:lnTo>
                  <a:lnTo>
                    <a:pt x="1769" y="29"/>
                  </a:lnTo>
                  <a:lnTo>
                    <a:pt x="1771" y="26"/>
                  </a:lnTo>
                  <a:lnTo>
                    <a:pt x="1771" y="21"/>
                  </a:lnTo>
                  <a:lnTo>
                    <a:pt x="1769" y="14"/>
                  </a:lnTo>
                  <a:lnTo>
                    <a:pt x="1767" y="10"/>
                  </a:lnTo>
                  <a:lnTo>
                    <a:pt x="1764" y="9"/>
                  </a:lnTo>
                  <a:lnTo>
                    <a:pt x="1755" y="7"/>
                  </a:lnTo>
                  <a:lnTo>
                    <a:pt x="1755" y="2"/>
                  </a:lnTo>
                  <a:lnTo>
                    <a:pt x="1752" y="0"/>
                  </a:lnTo>
                  <a:lnTo>
                    <a:pt x="1747" y="0"/>
                  </a:lnTo>
                  <a:lnTo>
                    <a:pt x="1742" y="0"/>
                  </a:lnTo>
                  <a:lnTo>
                    <a:pt x="1731" y="0"/>
                  </a:lnTo>
                  <a:lnTo>
                    <a:pt x="1725" y="0"/>
                  </a:lnTo>
                  <a:lnTo>
                    <a:pt x="1721" y="0"/>
                  </a:lnTo>
                  <a:lnTo>
                    <a:pt x="1702" y="9"/>
                  </a:lnTo>
                  <a:lnTo>
                    <a:pt x="1692" y="12"/>
                  </a:lnTo>
                  <a:lnTo>
                    <a:pt x="1680" y="14"/>
                  </a:lnTo>
                  <a:lnTo>
                    <a:pt x="1675" y="17"/>
                  </a:lnTo>
                  <a:lnTo>
                    <a:pt x="1668" y="19"/>
                  </a:lnTo>
                  <a:lnTo>
                    <a:pt x="1663" y="22"/>
                  </a:lnTo>
                  <a:lnTo>
                    <a:pt x="1661" y="24"/>
                  </a:lnTo>
                  <a:lnTo>
                    <a:pt x="1660" y="28"/>
                  </a:lnTo>
                  <a:lnTo>
                    <a:pt x="1655" y="31"/>
                  </a:lnTo>
                  <a:lnTo>
                    <a:pt x="1649" y="34"/>
                  </a:lnTo>
                  <a:lnTo>
                    <a:pt x="1644" y="39"/>
                  </a:lnTo>
                  <a:lnTo>
                    <a:pt x="1639" y="41"/>
                  </a:lnTo>
                  <a:lnTo>
                    <a:pt x="1557" y="41"/>
                  </a:lnTo>
                  <a:lnTo>
                    <a:pt x="1544" y="39"/>
                  </a:lnTo>
                  <a:lnTo>
                    <a:pt x="1533" y="34"/>
                  </a:lnTo>
                  <a:lnTo>
                    <a:pt x="1521" y="29"/>
                  </a:lnTo>
                  <a:lnTo>
                    <a:pt x="1509" y="28"/>
                  </a:lnTo>
                  <a:lnTo>
                    <a:pt x="1501" y="29"/>
                  </a:lnTo>
                  <a:lnTo>
                    <a:pt x="1496" y="31"/>
                  </a:lnTo>
                  <a:lnTo>
                    <a:pt x="1484" y="36"/>
                  </a:lnTo>
                  <a:lnTo>
                    <a:pt x="1470" y="39"/>
                  </a:lnTo>
                  <a:lnTo>
                    <a:pt x="1463" y="41"/>
                  </a:lnTo>
                  <a:lnTo>
                    <a:pt x="1455" y="41"/>
                  </a:lnTo>
                  <a:lnTo>
                    <a:pt x="1443" y="48"/>
                  </a:lnTo>
                  <a:lnTo>
                    <a:pt x="1431" y="51"/>
                  </a:lnTo>
                  <a:lnTo>
                    <a:pt x="1419" y="57"/>
                  </a:lnTo>
                  <a:lnTo>
                    <a:pt x="1407" y="62"/>
                  </a:lnTo>
                  <a:lnTo>
                    <a:pt x="1404" y="63"/>
                  </a:lnTo>
                  <a:lnTo>
                    <a:pt x="1402" y="67"/>
                  </a:lnTo>
                  <a:lnTo>
                    <a:pt x="1400" y="75"/>
                  </a:lnTo>
                  <a:lnTo>
                    <a:pt x="1397" y="75"/>
                  </a:lnTo>
                  <a:lnTo>
                    <a:pt x="1395" y="77"/>
                  </a:lnTo>
                  <a:lnTo>
                    <a:pt x="1394" y="82"/>
                  </a:lnTo>
                  <a:lnTo>
                    <a:pt x="1380" y="103"/>
                  </a:lnTo>
                  <a:lnTo>
                    <a:pt x="1375" y="114"/>
                  </a:lnTo>
                  <a:lnTo>
                    <a:pt x="1371" y="120"/>
                  </a:lnTo>
                  <a:lnTo>
                    <a:pt x="1366" y="123"/>
                  </a:lnTo>
                  <a:lnTo>
                    <a:pt x="1365" y="125"/>
                  </a:lnTo>
                  <a:lnTo>
                    <a:pt x="1363" y="126"/>
                  </a:lnTo>
                  <a:lnTo>
                    <a:pt x="1359" y="130"/>
                  </a:lnTo>
                  <a:lnTo>
                    <a:pt x="1354" y="132"/>
                  </a:lnTo>
                  <a:lnTo>
                    <a:pt x="1353" y="133"/>
                  </a:lnTo>
                  <a:lnTo>
                    <a:pt x="1353" y="137"/>
                  </a:lnTo>
                  <a:lnTo>
                    <a:pt x="1337" y="135"/>
                  </a:lnTo>
                  <a:lnTo>
                    <a:pt x="1325" y="132"/>
                  </a:lnTo>
                  <a:lnTo>
                    <a:pt x="1315" y="126"/>
                  </a:lnTo>
                  <a:lnTo>
                    <a:pt x="1305" y="120"/>
                  </a:lnTo>
                  <a:lnTo>
                    <a:pt x="1288" y="104"/>
                  </a:lnTo>
                  <a:lnTo>
                    <a:pt x="1279" y="96"/>
                  </a:lnTo>
                  <a:lnTo>
                    <a:pt x="1271" y="89"/>
                  </a:lnTo>
                  <a:lnTo>
                    <a:pt x="1261" y="92"/>
                  </a:lnTo>
                  <a:lnTo>
                    <a:pt x="1250" y="96"/>
                  </a:lnTo>
                  <a:lnTo>
                    <a:pt x="1232" y="104"/>
                  </a:lnTo>
                  <a:lnTo>
                    <a:pt x="1215" y="114"/>
                  </a:lnTo>
                  <a:lnTo>
                    <a:pt x="1196" y="123"/>
                  </a:lnTo>
                  <a:lnTo>
                    <a:pt x="1194" y="128"/>
                  </a:lnTo>
                  <a:lnTo>
                    <a:pt x="1192" y="130"/>
                  </a:lnTo>
                  <a:lnTo>
                    <a:pt x="1189" y="130"/>
                  </a:lnTo>
                  <a:lnTo>
                    <a:pt x="1189" y="137"/>
                  </a:lnTo>
                  <a:lnTo>
                    <a:pt x="1189" y="150"/>
                  </a:lnTo>
                  <a:lnTo>
                    <a:pt x="1189" y="178"/>
                  </a:lnTo>
                  <a:lnTo>
                    <a:pt x="1187" y="183"/>
                  </a:lnTo>
                  <a:lnTo>
                    <a:pt x="1186" y="184"/>
                  </a:lnTo>
                  <a:lnTo>
                    <a:pt x="1182" y="184"/>
                  </a:lnTo>
                  <a:lnTo>
                    <a:pt x="1182" y="198"/>
                  </a:lnTo>
                  <a:lnTo>
                    <a:pt x="1180" y="203"/>
                  </a:lnTo>
                  <a:lnTo>
                    <a:pt x="1179" y="205"/>
                  </a:lnTo>
                  <a:lnTo>
                    <a:pt x="1175" y="205"/>
                  </a:lnTo>
                  <a:lnTo>
                    <a:pt x="1175" y="212"/>
                  </a:lnTo>
                  <a:lnTo>
                    <a:pt x="1180" y="213"/>
                  </a:lnTo>
                  <a:lnTo>
                    <a:pt x="1182" y="215"/>
                  </a:lnTo>
                  <a:lnTo>
                    <a:pt x="1182" y="218"/>
                  </a:lnTo>
                  <a:lnTo>
                    <a:pt x="1187" y="220"/>
                  </a:lnTo>
                  <a:lnTo>
                    <a:pt x="1189" y="222"/>
                  </a:lnTo>
                  <a:lnTo>
                    <a:pt x="1189" y="225"/>
                  </a:lnTo>
                  <a:lnTo>
                    <a:pt x="1194" y="227"/>
                  </a:lnTo>
                  <a:lnTo>
                    <a:pt x="1196" y="229"/>
                  </a:lnTo>
                  <a:lnTo>
                    <a:pt x="1196" y="232"/>
                  </a:lnTo>
                  <a:lnTo>
                    <a:pt x="1191" y="230"/>
                  </a:lnTo>
                  <a:lnTo>
                    <a:pt x="1189" y="229"/>
                  </a:lnTo>
                  <a:lnTo>
                    <a:pt x="1189" y="225"/>
                  </a:lnTo>
                  <a:lnTo>
                    <a:pt x="1182" y="225"/>
                  </a:lnTo>
                  <a:lnTo>
                    <a:pt x="1175" y="227"/>
                  </a:lnTo>
                  <a:lnTo>
                    <a:pt x="1168" y="225"/>
                  </a:lnTo>
                  <a:lnTo>
                    <a:pt x="1165" y="224"/>
                  </a:lnTo>
                  <a:lnTo>
                    <a:pt x="1162" y="222"/>
                  </a:lnTo>
                  <a:lnTo>
                    <a:pt x="1155" y="215"/>
                  </a:lnTo>
                  <a:lnTo>
                    <a:pt x="1151" y="213"/>
                  </a:lnTo>
                  <a:lnTo>
                    <a:pt x="1148" y="212"/>
                  </a:lnTo>
                  <a:lnTo>
                    <a:pt x="1148" y="207"/>
                  </a:lnTo>
                  <a:lnTo>
                    <a:pt x="1145" y="205"/>
                  </a:lnTo>
                  <a:lnTo>
                    <a:pt x="1139" y="205"/>
                  </a:lnTo>
                  <a:lnTo>
                    <a:pt x="1134" y="205"/>
                  </a:lnTo>
                  <a:lnTo>
                    <a:pt x="1124" y="205"/>
                  </a:lnTo>
                  <a:lnTo>
                    <a:pt x="1117" y="205"/>
                  </a:lnTo>
                  <a:lnTo>
                    <a:pt x="1114" y="205"/>
                  </a:lnTo>
                  <a:lnTo>
                    <a:pt x="1102" y="207"/>
                  </a:lnTo>
                  <a:lnTo>
                    <a:pt x="1097" y="208"/>
                  </a:lnTo>
                  <a:lnTo>
                    <a:pt x="1093" y="212"/>
                  </a:lnTo>
                  <a:lnTo>
                    <a:pt x="1092" y="215"/>
                  </a:lnTo>
                  <a:lnTo>
                    <a:pt x="1090" y="217"/>
                  </a:lnTo>
                  <a:lnTo>
                    <a:pt x="1090" y="218"/>
                  </a:lnTo>
                  <a:lnTo>
                    <a:pt x="1086" y="222"/>
                  </a:lnTo>
                  <a:lnTo>
                    <a:pt x="1081" y="225"/>
                  </a:lnTo>
                  <a:lnTo>
                    <a:pt x="1080" y="225"/>
                  </a:lnTo>
                  <a:lnTo>
                    <a:pt x="1080" y="227"/>
                  </a:lnTo>
                  <a:lnTo>
                    <a:pt x="1073" y="229"/>
                  </a:lnTo>
                  <a:lnTo>
                    <a:pt x="1068" y="232"/>
                  </a:lnTo>
                  <a:lnTo>
                    <a:pt x="1068" y="236"/>
                  </a:lnTo>
                  <a:lnTo>
                    <a:pt x="1066" y="237"/>
                  </a:lnTo>
                  <a:lnTo>
                    <a:pt x="1068" y="247"/>
                  </a:lnTo>
                  <a:lnTo>
                    <a:pt x="1068" y="249"/>
                  </a:lnTo>
                  <a:lnTo>
                    <a:pt x="1066" y="249"/>
                  </a:lnTo>
                  <a:lnTo>
                    <a:pt x="1066" y="253"/>
                  </a:lnTo>
                  <a:lnTo>
                    <a:pt x="1066" y="259"/>
                  </a:lnTo>
                  <a:lnTo>
                    <a:pt x="1068" y="265"/>
                  </a:lnTo>
                  <a:lnTo>
                    <a:pt x="1068" y="270"/>
                  </a:lnTo>
                  <a:lnTo>
                    <a:pt x="1069" y="275"/>
                  </a:lnTo>
                  <a:lnTo>
                    <a:pt x="1071" y="280"/>
                  </a:lnTo>
                  <a:lnTo>
                    <a:pt x="1071" y="283"/>
                  </a:lnTo>
                  <a:lnTo>
                    <a:pt x="1074" y="288"/>
                  </a:lnTo>
                  <a:lnTo>
                    <a:pt x="1076" y="292"/>
                  </a:lnTo>
                  <a:lnTo>
                    <a:pt x="1078" y="295"/>
                  </a:lnTo>
                  <a:lnTo>
                    <a:pt x="1080" y="299"/>
                  </a:lnTo>
                  <a:lnTo>
                    <a:pt x="1083" y="302"/>
                  </a:lnTo>
                  <a:lnTo>
                    <a:pt x="1086" y="304"/>
                  </a:lnTo>
                  <a:lnTo>
                    <a:pt x="1090" y="307"/>
                  </a:lnTo>
                  <a:lnTo>
                    <a:pt x="1093" y="309"/>
                  </a:lnTo>
                  <a:lnTo>
                    <a:pt x="1100" y="314"/>
                  </a:lnTo>
                  <a:lnTo>
                    <a:pt x="1100" y="341"/>
                  </a:lnTo>
                  <a:lnTo>
                    <a:pt x="1100" y="346"/>
                  </a:lnTo>
                  <a:lnTo>
                    <a:pt x="1100" y="351"/>
                  </a:lnTo>
                  <a:lnTo>
                    <a:pt x="1105" y="357"/>
                  </a:lnTo>
                  <a:lnTo>
                    <a:pt x="1107" y="363"/>
                  </a:lnTo>
                  <a:lnTo>
                    <a:pt x="1109" y="369"/>
                  </a:lnTo>
                  <a:lnTo>
                    <a:pt x="1107" y="375"/>
                  </a:lnTo>
                  <a:lnTo>
                    <a:pt x="1098" y="375"/>
                  </a:lnTo>
                  <a:lnTo>
                    <a:pt x="1093" y="372"/>
                  </a:lnTo>
                  <a:lnTo>
                    <a:pt x="1090" y="367"/>
                  </a:lnTo>
                  <a:lnTo>
                    <a:pt x="1086" y="362"/>
                  </a:lnTo>
                  <a:lnTo>
                    <a:pt x="1078" y="362"/>
                  </a:lnTo>
                  <a:lnTo>
                    <a:pt x="1073" y="358"/>
                  </a:lnTo>
                  <a:lnTo>
                    <a:pt x="1069" y="353"/>
                  </a:lnTo>
                  <a:lnTo>
                    <a:pt x="1066" y="348"/>
                  </a:lnTo>
                  <a:lnTo>
                    <a:pt x="1066" y="334"/>
                  </a:lnTo>
                  <a:lnTo>
                    <a:pt x="1066" y="326"/>
                  </a:lnTo>
                  <a:lnTo>
                    <a:pt x="1064" y="319"/>
                  </a:lnTo>
                  <a:lnTo>
                    <a:pt x="1061" y="314"/>
                  </a:lnTo>
                  <a:lnTo>
                    <a:pt x="1059" y="307"/>
                  </a:lnTo>
                  <a:lnTo>
                    <a:pt x="1045" y="309"/>
                  </a:lnTo>
                  <a:lnTo>
                    <a:pt x="1042" y="309"/>
                  </a:lnTo>
                  <a:lnTo>
                    <a:pt x="1034" y="311"/>
                  </a:lnTo>
                  <a:lnTo>
                    <a:pt x="1030" y="311"/>
                  </a:lnTo>
                  <a:lnTo>
                    <a:pt x="1020" y="312"/>
                  </a:lnTo>
                  <a:lnTo>
                    <a:pt x="1018" y="314"/>
                  </a:lnTo>
                  <a:lnTo>
                    <a:pt x="1008" y="316"/>
                  </a:lnTo>
                  <a:lnTo>
                    <a:pt x="1005" y="317"/>
                  </a:lnTo>
                  <a:lnTo>
                    <a:pt x="996" y="319"/>
                  </a:lnTo>
                  <a:lnTo>
                    <a:pt x="994" y="321"/>
                  </a:lnTo>
                  <a:lnTo>
                    <a:pt x="984" y="324"/>
                  </a:lnTo>
                  <a:lnTo>
                    <a:pt x="982" y="326"/>
                  </a:lnTo>
                  <a:lnTo>
                    <a:pt x="974" y="328"/>
                  </a:lnTo>
                  <a:lnTo>
                    <a:pt x="965" y="328"/>
                  </a:lnTo>
                  <a:lnTo>
                    <a:pt x="962" y="328"/>
                  </a:lnTo>
                  <a:lnTo>
                    <a:pt x="959" y="326"/>
                  </a:lnTo>
                  <a:lnTo>
                    <a:pt x="955" y="322"/>
                  </a:lnTo>
                  <a:lnTo>
                    <a:pt x="952" y="317"/>
                  </a:lnTo>
                  <a:lnTo>
                    <a:pt x="948" y="316"/>
                  </a:lnTo>
                  <a:lnTo>
                    <a:pt x="945" y="316"/>
                  </a:lnTo>
                  <a:lnTo>
                    <a:pt x="941" y="317"/>
                  </a:lnTo>
                  <a:lnTo>
                    <a:pt x="940" y="314"/>
                  </a:lnTo>
                  <a:lnTo>
                    <a:pt x="936" y="309"/>
                  </a:lnTo>
                  <a:lnTo>
                    <a:pt x="935" y="307"/>
                  </a:lnTo>
                  <a:lnTo>
                    <a:pt x="930" y="304"/>
                  </a:lnTo>
                  <a:lnTo>
                    <a:pt x="923" y="300"/>
                  </a:lnTo>
                  <a:lnTo>
                    <a:pt x="923" y="259"/>
                  </a:lnTo>
                  <a:lnTo>
                    <a:pt x="919" y="254"/>
                  </a:lnTo>
                  <a:lnTo>
                    <a:pt x="916" y="249"/>
                  </a:lnTo>
                  <a:lnTo>
                    <a:pt x="909" y="247"/>
                  </a:lnTo>
                  <a:lnTo>
                    <a:pt x="902" y="246"/>
                  </a:lnTo>
                  <a:lnTo>
                    <a:pt x="901" y="246"/>
                  </a:lnTo>
                  <a:lnTo>
                    <a:pt x="899" y="246"/>
                  </a:lnTo>
                  <a:lnTo>
                    <a:pt x="897" y="244"/>
                  </a:lnTo>
                  <a:lnTo>
                    <a:pt x="892" y="239"/>
                  </a:lnTo>
                  <a:lnTo>
                    <a:pt x="887" y="237"/>
                  </a:lnTo>
                  <a:lnTo>
                    <a:pt x="883" y="239"/>
                  </a:lnTo>
                  <a:lnTo>
                    <a:pt x="882" y="239"/>
                  </a:lnTo>
                  <a:lnTo>
                    <a:pt x="880" y="241"/>
                  </a:lnTo>
                  <a:lnTo>
                    <a:pt x="878" y="244"/>
                  </a:lnTo>
                  <a:lnTo>
                    <a:pt x="873" y="246"/>
                  </a:lnTo>
                  <a:lnTo>
                    <a:pt x="868" y="246"/>
                  </a:lnTo>
                  <a:lnTo>
                    <a:pt x="863" y="246"/>
                  </a:lnTo>
                  <a:lnTo>
                    <a:pt x="856" y="247"/>
                  </a:lnTo>
                  <a:lnTo>
                    <a:pt x="851" y="249"/>
                  </a:lnTo>
                  <a:lnTo>
                    <a:pt x="846" y="256"/>
                  </a:lnTo>
                  <a:lnTo>
                    <a:pt x="844" y="258"/>
                  </a:lnTo>
                  <a:lnTo>
                    <a:pt x="841" y="259"/>
                  </a:lnTo>
                  <a:lnTo>
                    <a:pt x="839" y="275"/>
                  </a:lnTo>
                  <a:lnTo>
                    <a:pt x="843" y="285"/>
                  </a:lnTo>
                  <a:lnTo>
                    <a:pt x="844" y="297"/>
                  </a:lnTo>
                  <a:lnTo>
                    <a:pt x="848" y="307"/>
                  </a:lnTo>
                  <a:lnTo>
                    <a:pt x="846" y="312"/>
                  </a:lnTo>
                  <a:lnTo>
                    <a:pt x="846" y="314"/>
                  </a:lnTo>
                  <a:lnTo>
                    <a:pt x="844" y="321"/>
                  </a:lnTo>
                  <a:lnTo>
                    <a:pt x="839" y="329"/>
                  </a:lnTo>
                  <a:lnTo>
                    <a:pt x="836" y="338"/>
                  </a:lnTo>
                  <a:lnTo>
                    <a:pt x="834" y="343"/>
                  </a:lnTo>
                  <a:lnTo>
                    <a:pt x="831" y="348"/>
                  </a:lnTo>
                  <a:lnTo>
                    <a:pt x="826" y="353"/>
                  </a:lnTo>
                  <a:lnTo>
                    <a:pt x="822" y="355"/>
                  </a:lnTo>
                  <a:lnTo>
                    <a:pt x="817" y="358"/>
                  </a:lnTo>
                  <a:lnTo>
                    <a:pt x="814" y="363"/>
                  </a:lnTo>
                  <a:lnTo>
                    <a:pt x="812" y="370"/>
                  </a:lnTo>
                  <a:lnTo>
                    <a:pt x="814" y="379"/>
                  </a:lnTo>
                  <a:lnTo>
                    <a:pt x="810" y="381"/>
                  </a:lnTo>
                  <a:lnTo>
                    <a:pt x="808" y="382"/>
                  </a:lnTo>
                  <a:lnTo>
                    <a:pt x="807" y="384"/>
                  </a:lnTo>
                  <a:lnTo>
                    <a:pt x="803" y="389"/>
                  </a:lnTo>
                  <a:lnTo>
                    <a:pt x="800" y="396"/>
                  </a:lnTo>
                  <a:lnTo>
                    <a:pt x="786" y="403"/>
                  </a:lnTo>
                  <a:lnTo>
                    <a:pt x="773" y="410"/>
                  </a:lnTo>
                  <a:lnTo>
                    <a:pt x="768" y="444"/>
                  </a:lnTo>
                  <a:lnTo>
                    <a:pt x="762" y="478"/>
                  </a:lnTo>
                  <a:lnTo>
                    <a:pt x="762" y="495"/>
                  </a:lnTo>
                  <a:lnTo>
                    <a:pt x="762" y="512"/>
                  </a:lnTo>
                  <a:lnTo>
                    <a:pt x="762" y="529"/>
                  </a:lnTo>
                  <a:lnTo>
                    <a:pt x="766" y="546"/>
                  </a:lnTo>
                  <a:lnTo>
                    <a:pt x="759" y="546"/>
                  </a:lnTo>
                  <a:lnTo>
                    <a:pt x="752" y="546"/>
                  </a:lnTo>
                  <a:lnTo>
                    <a:pt x="747" y="544"/>
                  </a:lnTo>
                  <a:lnTo>
                    <a:pt x="744" y="541"/>
                  </a:lnTo>
                  <a:lnTo>
                    <a:pt x="740" y="538"/>
                  </a:lnTo>
                  <a:lnTo>
                    <a:pt x="739" y="532"/>
                  </a:lnTo>
                  <a:lnTo>
                    <a:pt x="739" y="526"/>
                  </a:lnTo>
                  <a:lnTo>
                    <a:pt x="739" y="519"/>
                  </a:lnTo>
                  <a:lnTo>
                    <a:pt x="737" y="514"/>
                  </a:lnTo>
                  <a:lnTo>
                    <a:pt x="735" y="510"/>
                  </a:lnTo>
                  <a:lnTo>
                    <a:pt x="728" y="505"/>
                  </a:lnTo>
                  <a:lnTo>
                    <a:pt x="721" y="500"/>
                  </a:lnTo>
                  <a:lnTo>
                    <a:pt x="720" y="497"/>
                  </a:lnTo>
                  <a:lnTo>
                    <a:pt x="718" y="492"/>
                  </a:lnTo>
                  <a:lnTo>
                    <a:pt x="718" y="485"/>
                  </a:lnTo>
                  <a:lnTo>
                    <a:pt x="721" y="478"/>
                  </a:lnTo>
                  <a:lnTo>
                    <a:pt x="725" y="473"/>
                  </a:lnTo>
                  <a:lnTo>
                    <a:pt x="725" y="464"/>
                  </a:lnTo>
                  <a:lnTo>
                    <a:pt x="725" y="457"/>
                  </a:lnTo>
                  <a:lnTo>
                    <a:pt x="721" y="454"/>
                  </a:lnTo>
                  <a:lnTo>
                    <a:pt x="720" y="449"/>
                  </a:lnTo>
                  <a:lnTo>
                    <a:pt x="718" y="444"/>
                  </a:lnTo>
                  <a:lnTo>
                    <a:pt x="716" y="440"/>
                  </a:lnTo>
                  <a:lnTo>
                    <a:pt x="715" y="439"/>
                  </a:lnTo>
                  <a:lnTo>
                    <a:pt x="708" y="437"/>
                  </a:lnTo>
                  <a:lnTo>
                    <a:pt x="691" y="437"/>
                  </a:lnTo>
                  <a:lnTo>
                    <a:pt x="689" y="433"/>
                  </a:lnTo>
                  <a:lnTo>
                    <a:pt x="686" y="432"/>
                  </a:lnTo>
                  <a:lnTo>
                    <a:pt x="677" y="430"/>
                  </a:lnTo>
                  <a:lnTo>
                    <a:pt x="667" y="416"/>
                  </a:lnTo>
                  <a:lnTo>
                    <a:pt x="655" y="404"/>
                  </a:lnTo>
                  <a:lnTo>
                    <a:pt x="643" y="392"/>
                  </a:lnTo>
                  <a:lnTo>
                    <a:pt x="629" y="382"/>
                  </a:lnTo>
                  <a:lnTo>
                    <a:pt x="629" y="377"/>
                  </a:lnTo>
                  <a:lnTo>
                    <a:pt x="628" y="374"/>
                  </a:lnTo>
                  <a:lnTo>
                    <a:pt x="626" y="370"/>
                  </a:lnTo>
                  <a:lnTo>
                    <a:pt x="623" y="369"/>
                  </a:lnTo>
                  <a:lnTo>
                    <a:pt x="623" y="358"/>
                  </a:lnTo>
                  <a:lnTo>
                    <a:pt x="623" y="348"/>
                  </a:lnTo>
                  <a:lnTo>
                    <a:pt x="619" y="341"/>
                  </a:lnTo>
                  <a:lnTo>
                    <a:pt x="616" y="334"/>
                  </a:lnTo>
                  <a:lnTo>
                    <a:pt x="616" y="329"/>
                  </a:lnTo>
                  <a:lnTo>
                    <a:pt x="614" y="326"/>
                  </a:lnTo>
                  <a:lnTo>
                    <a:pt x="614" y="322"/>
                  </a:lnTo>
                  <a:lnTo>
                    <a:pt x="616" y="321"/>
                  </a:lnTo>
                  <a:lnTo>
                    <a:pt x="616" y="319"/>
                  </a:lnTo>
                  <a:lnTo>
                    <a:pt x="617" y="311"/>
                  </a:lnTo>
                  <a:lnTo>
                    <a:pt x="621" y="302"/>
                  </a:lnTo>
                  <a:lnTo>
                    <a:pt x="623" y="292"/>
                  </a:lnTo>
                  <a:lnTo>
                    <a:pt x="623" y="280"/>
                  </a:lnTo>
                  <a:lnTo>
                    <a:pt x="616" y="266"/>
                  </a:lnTo>
                  <a:lnTo>
                    <a:pt x="609" y="253"/>
                  </a:lnTo>
                  <a:lnTo>
                    <a:pt x="599" y="251"/>
                  </a:lnTo>
                  <a:lnTo>
                    <a:pt x="592" y="253"/>
                  </a:lnTo>
                  <a:lnTo>
                    <a:pt x="578" y="256"/>
                  </a:lnTo>
                  <a:lnTo>
                    <a:pt x="564" y="259"/>
                  </a:lnTo>
                  <a:lnTo>
                    <a:pt x="556" y="259"/>
                  </a:lnTo>
                  <a:lnTo>
                    <a:pt x="547" y="259"/>
                  </a:lnTo>
                  <a:lnTo>
                    <a:pt x="546" y="265"/>
                  </a:lnTo>
                  <a:lnTo>
                    <a:pt x="544" y="266"/>
                  </a:lnTo>
                  <a:lnTo>
                    <a:pt x="541" y="266"/>
                  </a:lnTo>
                  <a:lnTo>
                    <a:pt x="542" y="275"/>
                  </a:lnTo>
                  <a:lnTo>
                    <a:pt x="541" y="282"/>
                  </a:lnTo>
                  <a:lnTo>
                    <a:pt x="537" y="287"/>
                  </a:lnTo>
                  <a:lnTo>
                    <a:pt x="534" y="290"/>
                  </a:lnTo>
                  <a:lnTo>
                    <a:pt x="525" y="297"/>
                  </a:lnTo>
                  <a:lnTo>
                    <a:pt x="522" y="302"/>
                  </a:lnTo>
                  <a:lnTo>
                    <a:pt x="520" y="307"/>
                  </a:lnTo>
                  <a:lnTo>
                    <a:pt x="515" y="307"/>
                  </a:lnTo>
                  <a:lnTo>
                    <a:pt x="510" y="309"/>
                  </a:lnTo>
                  <a:lnTo>
                    <a:pt x="501" y="312"/>
                  </a:lnTo>
                  <a:lnTo>
                    <a:pt x="494" y="317"/>
                  </a:lnTo>
                  <a:lnTo>
                    <a:pt x="486" y="321"/>
                  </a:lnTo>
                  <a:lnTo>
                    <a:pt x="486" y="324"/>
                  </a:lnTo>
                  <a:lnTo>
                    <a:pt x="484" y="326"/>
                  </a:lnTo>
                  <a:lnTo>
                    <a:pt x="479" y="328"/>
                  </a:lnTo>
                  <a:lnTo>
                    <a:pt x="476" y="331"/>
                  </a:lnTo>
                  <a:lnTo>
                    <a:pt x="474" y="333"/>
                  </a:lnTo>
                  <a:lnTo>
                    <a:pt x="472" y="334"/>
                  </a:lnTo>
                  <a:lnTo>
                    <a:pt x="469" y="334"/>
                  </a:lnTo>
                  <a:lnTo>
                    <a:pt x="467" y="336"/>
                  </a:lnTo>
                  <a:lnTo>
                    <a:pt x="465" y="341"/>
                  </a:lnTo>
                  <a:lnTo>
                    <a:pt x="462" y="345"/>
                  </a:lnTo>
                  <a:lnTo>
                    <a:pt x="460" y="346"/>
                  </a:lnTo>
                  <a:lnTo>
                    <a:pt x="459" y="348"/>
                  </a:lnTo>
                  <a:lnTo>
                    <a:pt x="457" y="360"/>
                  </a:lnTo>
                  <a:lnTo>
                    <a:pt x="459" y="369"/>
                  </a:lnTo>
                  <a:lnTo>
                    <a:pt x="462" y="374"/>
                  </a:lnTo>
                  <a:lnTo>
                    <a:pt x="467" y="379"/>
                  </a:lnTo>
                  <a:lnTo>
                    <a:pt x="469" y="382"/>
                  </a:lnTo>
                  <a:lnTo>
                    <a:pt x="471" y="386"/>
                  </a:lnTo>
                  <a:lnTo>
                    <a:pt x="471" y="387"/>
                  </a:lnTo>
                  <a:lnTo>
                    <a:pt x="472" y="391"/>
                  </a:lnTo>
                  <a:lnTo>
                    <a:pt x="472" y="396"/>
                  </a:lnTo>
                  <a:lnTo>
                    <a:pt x="465" y="394"/>
                  </a:lnTo>
                  <a:lnTo>
                    <a:pt x="460" y="396"/>
                  </a:lnTo>
                  <a:lnTo>
                    <a:pt x="457" y="399"/>
                  </a:lnTo>
                  <a:lnTo>
                    <a:pt x="455" y="403"/>
                  </a:lnTo>
                  <a:lnTo>
                    <a:pt x="452" y="411"/>
                  </a:lnTo>
                  <a:lnTo>
                    <a:pt x="448" y="415"/>
                  </a:lnTo>
                  <a:lnTo>
                    <a:pt x="445" y="416"/>
                  </a:lnTo>
                  <a:lnTo>
                    <a:pt x="442" y="416"/>
                  </a:lnTo>
                  <a:lnTo>
                    <a:pt x="440" y="418"/>
                  </a:lnTo>
                  <a:lnTo>
                    <a:pt x="438" y="423"/>
                  </a:lnTo>
                  <a:lnTo>
                    <a:pt x="435" y="427"/>
                  </a:lnTo>
                  <a:lnTo>
                    <a:pt x="433" y="428"/>
                  </a:lnTo>
                  <a:lnTo>
                    <a:pt x="431" y="430"/>
                  </a:lnTo>
                  <a:lnTo>
                    <a:pt x="431" y="437"/>
                  </a:lnTo>
                  <a:lnTo>
                    <a:pt x="430" y="442"/>
                  </a:lnTo>
                  <a:lnTo>
                    <a:pt x="425" y="451"/>
                  </a:lnTo>
                  <a:lnTo>
                    <a:pt x="408" y="451"/>
                  </a:lnTo>
                  <a:lnTo>
                    <a:pt x="401" y="452"/>
                  </a:lnTo>
                  <a:lnTo>
                    <a:pt x="399" y="454"/>
                  </a:lnTo>
                  <a:lnTo>
                    <a:pt x="397" y="457"/>
                  </a:lnTo>
                  <a:lnTo>
                    <a:pt x="392" y="459"/>
                  </a:lnTo>
                  <a:lnTo>
                    <a:pt x="390" y="461"/>
                  </a:lnTo>
                  <a:lnTo>
                    <a:pt x="385" y="466"/>
                  </a:lnTo>
                  <a:lnTo>
                    <a:pt x="384" y="469"/>
                  </a:lnTo>
                  <a:lnTo>
                    <a:pt x="380" y="471"/>
                  </a:lnTo>
                  <a:lnTo>
                    <a:pt x="375" y="473"/>
                  </a:lnTo>
                  <a:lnTo>
                    <a:pt x="370" y="471"/>
                  </a:lnTo>
                  <a:lnTo>
                    <a:pt x="367" y="466"/>
                  </a:lnTo>
                  <a:lnTo>
                    <a:pt x="363" y="461"/>
                  </a:lnTo>
                  <a:lnTo>
                    <a:pt x="356" y="457"/>
                  </a:lnTo>
                  <a:lnTo>
                    <a:pt x="350" y="457"/>
                  </a:lnTo>
                  <a:lnTo>
                    <a:pt x="344" y="449"/>
                  </a:lnTo>
                  <a:lnTo>
                    <a:pt x="341" y="445"/>
                  </a:lnTo>
                  <a:lnTo>
                    <a:pt x="336" y="444"/>
                  </a:lnTo>
                  <a:lnTo>
                    <a:pt x="324" y="444"/>
                  </a:lnTo>
                  <a:lnTo>
                    <a:pt x="312" y="444"/>
                  </a:lnTo>
                  <a:lnTo>
                    <a:pt x="302" y="442"/>
                  </a:lnTo>
                  <a:lnTo>
                    <a:pt x="295" y="437"/>
                  </a:lnTo>
                  <a:lnTo>
                    <a:pt x="286" y="442"/>
                  </a:lnTo>
                  <a:lnTo>
                    <a:pt x="281" y="444"/>
                  </a:lnTo>
                  <a:lnTo>
                    <a:pt x="275" y="444"/>
                  </a:lnTo>
                  <a:lnTo>
                    <a:pt x="268" y="444"/>
                  </a:lnTo>
                  <a:lnTo>
                    <a:pt x="263" y="447"/>
                  </a:lnTo>
                  <a:lnTo>
                    <a:pt x="259" y="449"/>
                  </a:lnTo>
                  <a:lnTo>
                    <a:pt x="254" y="451"/>
                  </a:lnTo>
                  <a:lnTo>
                    <a:pt x="252" y="452"/>
                  </a:lnTo>
                  <a:lnTo>
                    <a:pt x="251" y="454"/>
                  </a:lnTo>
                  <a:lnTo>
                    <a:pt x="247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4"/>
                  </a:lnTo>
                  <a:lnTo>
                    <a:pt x="227" y="466"/>
                  </a:lnTo>
                  <a:lnTo>
                    <a:pt x="215" y="469"/>
                  </a:lnTo>
                  <a:lnTo>
                    <a:pt x="193" y="478"/>
                  </a:lnTo>
                  <a:lnTo>
                    <a:pt x="186" y="478"/>
                  </a:lnTo>
                  <a:lnTo>
                    <a:pt x="181" y="481"/>
                  </a:lnTo>
                  <a:lnTo>
                    <a:pt x="177" y="483"/>
                  </a:lnTo>
                  <a:lnTo>
                    <a:pt x="172" y="485"/>
                  </a:lnTo>
                  <a:lnTo>
                    <a:pt x="138" y="485"/>
                  </a:lnTo>
                  <a:lnTo>
                    <a:pt x="126" y="490"/>
                  </a:lnTo>
                  <a:lnTo>
                    <a:pt x="116" y="497"/>
                  </a:lnTo>
                  <a:lnTo>
                    <a:pt x="104" y="502"/>
                  </a:lnTo>
                  <a:lnTo>
                    <a:pt x="97" y="503"/>
                  </a:lnTo>
                  <a:lnTo>
                    <a:pt x="90" y="505"/>
                  </a:lnTo>
                  <a:lnTo>
                    <a:pt x="89" y="509"/>
                  </a:lnTo>
                  <a:lnTo>
                    <a:pt x="85" y="510"/>
                  </a:lnTo>
                  <a:lnTo>
                    <a:pt x="77" y="512"/>
                  </a:lnTo>
                  <a:lnTo>
                    <a:pt x="77" y="515"/>
                  </a:lnTo>
                  <a:lnTo>
                    <a:pt x="75" y="517"/>
                  </a:lnTo>
                  <a:lnTo>
                    <a:pt x="70" y="519"/>
                  </a:lnTo>
                  <a:lnTo>
                    <a:pt x="65" y="527"/>
                  </a:lnTo>
                  <a:lnTo>
                    <a:pt x="61" y="531"/>
                  </a:lnTo>
                  <a:lnTo>
                    <a:pt x="56" y="532"/>
                  </a:lnTo>
                  <a:lnTo>
                    <a:pt x="58" y="541"/>
                  </a:lnTo>
                  <a:lnTo>
                    <a:pt x="56" y="546"/>
                  </a:lnTo>
                  <a:lnTo>
                    <a:pt x="53" y="558"/>
                  </a:lnTo>
                  <a:lnTo>
                    <a:pt x="49" y="567"/>
                  </a:lnTo>
                  <a:lnTo>
                    <a:pt x="49" y="573"/>
                  </a:lnTo>
                  <a:lnTo>
                    <a:pt x="49" y="580"/>
                  </a:lnTo>
                  <a:lnTo>
                    <a:pt x="51" y="584"/>
                  </a:lnTo>
                  <a:lnTo>
                    <a:pt x="53" y="585"/>
                  </a:lnTo>
                  <a:lnTo>
                    <a:pt x="56" y="585"/>
                  </a:lnTo>
                  <a:lnTo>
                    <a:pt x="58" y="585"/>
                  </a:lnTo>
                  <a:lnTo>
                    <a:pt x="63" y="582"/>
                  </a:lnTo>
                  <a:lnTo>
                    <a:pt x="70" y="580"/>
                  </a:lnTo>
                  <a:lnTo>
                    <a:pt x="71" y="577"/>
                  </a:lnTo>
                  <a:lnTo>
                    <a:pt x="75" y="577"/>
                  </a:lnTo>
                  <a:lnTo>
                    <a:pt x="78" y="579"/>
                  </a:lnTo>
                  <a:lnTo>
                    <a:pt x="83" y="580"/>
                  </a:lnTo>
                  <a:lnTo>
                    <a:pt x="89" y="590"/>
                  </a:lnTo>
                  <a:lnTo>
                    <a:pt x="94" y="601"/>
                  </a:lnTo>
                  <a:lnTo>
                    <a:pt x="101" y="609"/>
                  </a:lnTo>
                  <a:lnTo>
                    <a:pt x="106" y="613"/>
                  </a:lnTo>
                  <a:lnTo>
                    <a:pt x="111" y="614"/>
                  </a:lnTo>
                  <a:lnTo>
                    <a:pt x="111" y="635"/>
                  </a:lnTo>
                  <a:lnTo>
                    <a:pt x="114" y="642"/>
                  </a:lnTo>
                  <a:lnTo>
                    <a:pt x="119" y="647"/>
                  </a:lnTo>
                  <a:lnTo>
                    <a:pt x="124" y="652"/>
                  </a:lnTo>
                  <a:lnTo>
                    <a:pt x="131" y="655"/>
                  </a:lnTo>
                  <a:lnTo>
                    <a:pt x="131" y="664"/>
                  </a:lnTo>
                  <a:lnTo>
                    <a:pt x="135" y="669"/>
                  </a:lnTo>
                  <a:lnTo>
                    <a:pt x="140" y="672"/>
                  </a:lnTo>
                  <a:lnTo>
                    <a:pt x="145" y="676"/>
                  </a:lnTo>
                  <a:lnTo>
                    <a:pt x="145" y="679"/>
                  </a:lnTo>
                  <a:lnTo>
                    <a:pt x="147" y="681"/>
                  </a:lnTo>
                  <a:lnTo>
                    <a:pt x="152" y="683"/>
                  </a:lnTo>
                  <a:lnTo>
                    <a:pt x="153" y="688"/>
                  </a:lnTo>
                  <a:lnTo>
                    <a:pt x="155" y="691"/>
                  </a:lnTo>
                  <a:lnTo>
                    <a:pt x="162" y="696"/>
                  </a:lnTo>
                  <a:lnTo>
                    <a:pt x="169" y="701"/>
                  </a:lnTo>
                  <a:lnTo>
                    <a:pt x="171" y="705"/>
                  </a:lnTo>
                  <a:lnTo>
                    <a:pt x="172" y="710"/>
                  </a:lnTo>
                  <a:lnTo>
                    <a:pt x="172" y="717"/>
                  </a:lnTo>
                  <a:lnTo>
                    <a:pt x="171" y="718"/>
                  </a:lnTo>
                  <a:lnTo>
                    <a:pt x="169" y="720"/>
                  </a:lnTo>
                  <a:lnTo>
                    <a:pt x="165" y="723"/>
                  </a:lnTo>
                  <a:lnTo>
                    <a:pt x="164" y="729"/>
                  </a:lnTo>
                  <a:lnTo>
                    <a:pt x="162" y="730"/>
                  </a:lnTo>
                  <a:lnTo>
                    <a:pt x="159" y="730"/>
                  </a:lnTo>
                  <a:lnTo>
                    <a:pt x="157" y="734"/>
                  </a:lnTo>
                  <a:lnTo>
                    <a:pt x="155" y="737"/>
                  </a:lnTo>
                  <a:lnTo>
                    <a:pt x="152" y="740"/>
                  </a:lnTo>
                  <a:lnTo>
                    <a:pt x="152" y="744"/>
                  </a:lnTo>
                  <a:lnTo>
                    <a:pt x="150" y="751"/>
                  </a:lnTo>
                  <a:lnTo>
                    <a:pt x="150" y="756"/>
                  </a:lnTo>
                  <a:lnTo>
                    <a:pt x="153" y="763"/>
                  </a:lnTo>
                  <a:lnTo>
                    <a:pt x="159" y="768"/>
                  </a:lnTo>
                  <a:lnTo>
                    <a:pt x="159" y="773"/>
                  </a:lnTo>
                  <a:lnTo>
                    <a:pt x="159" y="778"/>
                  </a:lnTo>
                  <a:lnTo>
                    <a:pt x="152" y="778"/>
                  </a:lnTo>
                  <a:lnTo>
                    <a:pt x="145" y="780"/>
                  </a:lnTo>
                  <a:lnTo>
                    <a:pt x="136" y="787"/>
                  </a:lnTo>
                  <a:lnTo>
                    <a:pt x="131" y="788"/>
                  </a:lnTo>
                  <a:lnTo>
                    <a:pt x="126" y="792"/>
                  </a:lnTo>
                  <a:lnTo>
                    <a:pt x="119" y="792"/>
                  </a:lnTo>
                  <a:lnTo>
                    <a:pt x="111" y="792"/>
                  </a:lnTo>
                  <a:lnTo>
                    <a:pt x="107" y="795"/>
                  </a:lnTo>
                  <a:lnTo>
                    <a:pt x="104" y="798"/>
                  </a:lnTo>
                  <a:lnTo>
                    <a:pt x="92" y="802"/>
                  </a:lnTo>
                  <a:lnTo>
                    <a:pt x="87" y="802"/>
                  </a:lnTo>
                  <a:lnTo>
                    <a:pt x="82" y="804"/>
                  </a:lnTo>
                  <a:lnTo>
                    <a:pt x="78" y="807"/>
                  </a:lnTo>
                  <a:lnTo>
                    <a:pt x="77" y="812"/>
                  </a:lnTo>
                  <a:lnTo>
                    <a:pt x="68" y="810"/>
                  </a:lnTo>
                  <a:lnTo>
                    <a:pt x="63" y="809"/>
                  </a:lnTo>
                  <a:lnTo>
                    <a:pt x="58" y="805"/>
                  </a:lnTo>
                  <a:lnTo>
                    <a:pt x="49" y="805"/>
                  </a:lnTo>
                  <a:lnTo>
                    <a:pt x="36" y="812"/>
                  </a:lnTo>
                  <a:lnTo>
                    <a:pt x="22" y="819"/>
                  </a:lnTo>
                  <a:lnTo>
                    <a:pt x="22" y="824"/>
                  </a:lnTo>
                  <a:lnTo>
                    <a:pt x="19" y="826"/>
                  </a:lnTo>
                  <a:lnTo>
                    <a:pt x="8" y="826"/>
                  </a:lnTo>
                  <a:lnTo>
                    <a:pt x="3" y="827"/>
                  </a:lnTo>
                  <a:lnTo>
                    <a:pt x="0" y="829"/>
                  </a:lnTo>
                  <a:lnTo>
                    <a:pt x="0" y="833"/>
                  </a:lnTo>
                  <a:lnTo>
                    <a:pt x="1" y="839"/>
                  </a:lnTo>
                  <a:lnTo>
                    <a:pt x="1" y="850"/>
                  </a:lnTo>
                  <a:lnTo>
                    <a:pt x="3" y="858"/>
                  </a:lnTo>
                  <a:lnTo>
                    <a:pt x="8" y="863"/>
                  </a:lnTo>
                  <a:lnTo>
                    <a:pt x="15" y="867"/>
                  </a:lnTo>
                  <a:lnTo>
                    <a:pt x="22" y="880"/>
                  </a:lnTo>
                  <a:lnTo>
                    <a:pt x="29" y="894"/>
                  </a:lnTo>
                  <a:lnTo>
                    <a:pt x="29" y="899"/>
                  </a:lnTo>
                  <a:lnTo>
                    <a:pt x="27" y="904"/>
                  </a:lnTo>
                  <a:lnTo>
                    <a:pt x="24" y="913"/>
                  </a:lnTo>
                  <a:lnTo>
                    <a:pt x="20" y="921"/>
                  </a:lnTo>
                  <a:lnTo>
                    <a:pt x="20" y="928"/>
                  </a:lnTo>
                  <a:lnTo>
                    <a:pt x="22" y="935"/>
                  </a:lnTo>
                  <a:lnTo>
                    <a:pt x="44" y="947"/>
                  </a:lnTo>
                  <a:lnTo>
                    <a:pt x="68" y="957"/>
                  </a:lnTo>
                  <a:lnTo>
                    <a:pt x="78" y="964"/>
                  </a:lnTo>
                  <a:lnTo>
                    <a:pt x="89" y="971"/>
                  </a:lnTo>
                  <a:lnTo>
                    <a:pt x="97" y="979"/>
                  </a:lnTo>
                  <a:lnTo>
                    <a:pt x="104" y="990"/>
                  </a:lnTo>
                  <a:lnTo>
                    <a:pt x="104" y="995"/>
                  </a:lnTo>
                  <a:lnTo>
                    <a:pt x="104" y="1000"/>
                  </a:lnTo>
                  <a:lnTo>
                    <a:pt x="109" y="1005"/>
                  </a:lnTo>
                  <a:lnTo>
                    <a:pt x="111" y="1012"/>
                  </a:lnTo>
                  <a:lnTo>
                    <a:pt x="113" y="1017"/>
                  </a:lnTo>
                  <a:lnTo>
                    <a:pt x="111" y="1024"/>
                  </a:lnTo>
                  <a:lnTo>
                    <a:pt x="101" y="1037"/>
                  </a:lnTo>
                  <a:lnTo>
                    <a:pt x="89" y="1049"/>
                  </a:lnTo>
                  <a:lnTo>
                    <a:pt x="77" y="1061"/>
                  </a:lnTo>
                  <a:lnTo>
                    <a:pt x="63" y="1072"/>
                  </a:lnTo>
                  <a:lnTo>
                    <a:pt x="61" y="1077"/>
                  </a:lnTo>
                  <a:lnTo>
                    <a:pt x="60" y="1078"/>
                  </a:lnTo>
                  <a:lnTo>
                    <a:pt x="56" y="1078"/>
                  </a:lnTo>
                  <a:lnTo>
                    <a:pt x="54" y="1087"/>
                  </a:lnTo>
                  <a:lnTo>
                    <a:pt x="53" y="1090"/>
                  </a:lnTo>
                  <a:lnTo>
                    <a:pt x="49" y="1092"/>
                  </a:lnTo>
                  <a:lnTo>
                    <a:pt x="49" y="1099"/>
                  </a:lnTo>
                  <a:lnTo>
                    <a:pt x="53" y="1106"/>
                  </a:lnTo>
                  <a:lnTo>
                    <a:pt x="58" y="1118"/>
                  </a:lnTo>
                  <a:lnTo>
                    <a:pt x="61" y="1131"/>
                  </a:lnTo>
                  <a:lnTo>
                    <a:pt x="63" y="1138"/>
                  </a:lnTo>
                  <a:lnTo>
                    <a:pt x="63" y="1147"/>
                  </a:lnTo>
                  <a:lnTo>
                    <a:pt x="63" y="1152"/>
                  </a:lnTo>
                  <a:lnTo>
                    <a:pt x="61" y="1157"/>
                  </a:lnTo>
                  <a:lnTo>
                    <a:pt x="58" y="1165"/>
                  </a:lnTo>
                  <a:lnTo>
                    <a:pt x="54" y="1174"/>
                  </a:lnTo>
                  <a:lnTo>
                    <a:pt x="54" y="1181"/>
                  </a:lnTo>
                  <a:lnTo>
                    <a:pt x="56" y="1187"/>
                  </a:lnTo>
                  <a:lnTo>
                    <a:pt x="58" y="1194"/>
                  </a:lnTo>
                  <a:lnTo>
                    <a:pt x="61" y="1199"/>
                  </a:lnTo>
                  <a:lnTo>
                    <a:pt x="63" y="1206"/>
                  </a:lnTo>
                  <a:lnTo>
                    <a:pt x="63" y="1215"/>
                  </a:lnTo>
                  <a:lnTo>
                    <a:pt x="66" y="1215"/>
                  </a:lnTo>
                  <a:lnTo>
                    <a:pt x="70" y="1216"/>
                  </a:lnTo>
                  <a:lnTo>
                    <a:pt x="71" y="1220"/>
                  </a:lnTo>
                  <a:lnTo>
                    <a:pt x="73" y="1222"/>
                  </a:lnTo>
                  <a:lnTo>
                    <a:pt x="73" y="1228"/>
                  </a:lnTo>
                  <a:lnTo>
                    <a:pt x="77" y="1235"/>
                  </a:lnTo>
                  <a:lnTo>
                    <a:pt x="80" y="1237"/>
                  </a:lnTo>
                  <a:lnTo>
                    <a:pt x="83" y="1239"/>
                  </a:lnTo>
                  <a:lnTo>
                    <a:pt x="90" y="1242"/>
                  </a:lnTo>
                  <a:lnTo>
                    <a:pt x="92" y="1245"/>
                  </a:lnTo>
                  <a:lnTo>
                    <a:pt x="94" y="1249"/>
                  </a:lnTo>
                  <a:lnTo>
                    <a:pt x="95" y="1252"/>
                  </a:lnTo>
                  <a:lnTo>
                    <a:pt x="97" y="1256"/>
                  </a:lnTo>
                  <a:lnTo>
                    <a:pt x="101" y="1257"/>
                  </a:lnTo>
                  <a:lnTo>
                    <a:pt x="102" y="1259"/>
                  </a:lnTo>
                  <a:lnTo>
                    <a:pt x="106" y="1264"/>
                  </a:lnTo>
                  <a:lnTo>
                    <a:pt x="107" y="1271"/>
                  </a:lnTo>
                  <a:lnTo>
                    <a:pt x="111" y="1276"/>
                  </a:lnTo>
                  <a:lnTo>
                    <a:pt x="118" y="1280"/>
                  </a:lnTo>
                  <a:lnTo>
                    <a:pt x="123" y="1285"/>
                  </a:lnTo>
                  <a:lnTo>
                    <a:pt x="128" y="1290"/>
                  </a:lnTo>
                  <a:lnTo>
                    <a:pt x="131" y="1297"/>
                  </a:lnTo>
                  <a:lnTo>
                    <a:pt x="165" y="1297"/>
                  </a:lnTo>
                  <a:lnTo>
                    <a:pt x="167" y="1300"/>
                  </a:lnTo>
                  <a:lnTo>
                    <a:pt x="169" y="1303"/>
                  </a:lnTo>
                  <a:lnTo>
                    <a:pt x="176" y="1307"/>
                  </a:lnTo>
                  <a:lnTo>
                    <a:pt x="193" y="1310"/>
                  </a:lnTo>
                  <a:lnTo>
                    <a:pt x="211" y="1315"/>
                  </a:lnTo>
                  <a:lnTo>
                    <a:pt x="222" y="1317"/>
                  </a:lnTo>
                  <a:lnTo>
                    <a:pt x="234" y="1317"/>
                  </a:lnTo>
                  <a:lnTo>
                    <a:pt x="246" y="1315"/>
                  </a:lnTo>
                  <a:lnTo>
                    <a:pt x="257" y="1310"/>
                  </a:lnTo>
                  <a:lnTo>
                    <a:pt x="268" y="1305"/>
                  </a:lnTo>
                  <a:lnTo>
                    <a:pt x="281" y="1303"/>
                  </a:lnTo>
                  <a:lnTo>
                    <a:pt x="288" y="1303"/>
                  </a:lnTo>
                  <a:lnTo>
                    <a:pt x="293" y="1305"/>
                  </a:lnTo>
                  <a:lnTo>
                    <a:pt x="302" y="1310"/>
                  </a:lnTo>
                  <a:lnTo>
                    <a:pt x="302" y="1324"/>
                  </a:lnTo>
                  <a:lnTo>
                    <a:pt x="302" y="1338"/>
                  </a:lnTo>
                  <a:lnTo>
                    <a:pt x="300" y="1343"/>
                  </a:lnTo>
                  <a:lnTo>
                    <a:pt x="297" y="1348"/>
                  </a:lnTo>
                  <a:lnTo>
                    <a:pt x="293" y="1349"/>
                  </a:lnTo>
                  <a:lnTo>
                    <a:pt x="288" y="1351"/>
                  </a:lnTo>
                  <a:lnTo>
                    <a:pt x="283" y="1360"/>
                  </a:lnTo>
                  <a:lnTo>
                    <a:pt x="276" y="1366"/>
                  </a:lnTo>
                  <a:lnTo>
                    <a:pt x="269" y="1373"/>
                  </a:lnTo>
                  <a:lnTo>
                    <a:pt x="261" y="1378"/>
                  </a:lnTo>
                  <a:lnTo>
                    <a:pt x="261" y="1385"/>
                  </a:lnTo>
                  <a:lnTo>
                    <a:pt x="261" y="1392"/>
                  </a:lnTo>
                  <a:lnTo>
                    <a:pt x="259" y="1397"/>
                  </a:lnTo>
                  <a:lnTo>
                    <a:pt x="254" y="1399"/>
                  </a:lnTo>
                  <a:lnTo>
                    <a:pt x="254" y="1442"/>
                  </a:lnTo>
                  <a:lnTo>
                    <a:pt x="252" y="1462"/>
                  </a:lnTo>
                  <a:lnTo>
                    <a:pt x="251" y="1472"/>
                  </a:lnTo>
                  <a:lnTo>
                    <a:pt x="247" y="1481"/>
                  </a:lnTo>
                  <a:lnTo>
                    <a:pt x="257" y="1481"/>
                  </a:lnTo>
                  <a:lnTo>
                    <a:pt x="268" y="1481"/>
                  </a:lnTo>
                  <a:lnTo>
                    <a:pt x="273" y="1481"/>
                  </a:lnTo>
                  <a:lnTo>
                    <a:pt x="275" y="1477"/>
                  </a:lnTo>
                  <a:lnTo>
                    <a:pt x="276" y="1474"/>
                  </a:lnTo>
                  <a:lnTo>
                    <a:pt x="275" y="1467"/>
                  </a:lnTo>
                  <a:lnTo>
                    <a:pt x="285" y="1467"/>
                  </a:lnTo>
                  <a:lnTo>
                    <a:pt x="293" y="1467"/>
                  </a:lnTo>
                  <a:lnTo>
                    <a:pt x="310" y="1464"/>
                  </a:lnTo>
                  <a:lnTo>
                    <a:pt x="326" y="1459"/>
                  </a:lnTo>
                  <a:lnTo>
                    <a:pt x="343" y="1454"/>
                  </a:lnTo>
                  <a:lnTo>
                    <a:pt x="372" y="1448"/>
                  </a:lnTo>
                  <a:lnTo>
                    <a:pt x="387" y="1445"/>
                  </a:lnTo>
                  <a:lnTo>
                    <a:pt x="404" y="1440"/>
                  </a:lnTo>
                  <a:lnTo>
                    <a:pt x="408" y="1438"/>
                  </a:lnTo>
                  <a:lnTo>
                    <a:pt x="411" y="1436"/>
                  </a:lnTo>
                  <a:lnTo>
                    <a:pt x="413" y="1435"/>
                  </a:lnTo>
                  <a:lnTo>
                    <a:pt x="418" y="1433"/>
                  </a:lnTo>
                  <a:lnTo>
                    <a:pt x="425" y="1430"/>
                  </a:lnTo>
                  <a:lnTo>
                    <a:pt x="430" y="1424"/>
                  </a:lnTo>
                  <a:lnTo>
                    <a:pt x="435" y="1419"/>
                  </a:lnTo>
                  <a:lnTo>
                    <a:pt x="438" y="1413"/>
                  </a:lnTo>
                  <a:lnTo>
                    <a:pt x="442" y="1411"/>
                  </a:lnTo>
                  <a:lnTo>
                    <a:pt x="445" y="1409"/>
                  </a:lnTo>
                  <a:lnTo>
                    <a:pt x="447" y="1401"/>
                  </a:lnTo>
                  <a:lnTo>
                    <a:pt x="448" y="1397"/>
                  </a:lnTo>
                  <a:lnTo>
                    <a:pt x="450" y="1394"/>
                  </a:lnTo>
                  <a:lnTo>
                    <a:pt x="454" y="1392"/>
                  </a:lnTo>
                  <a:lnTo>
                    <a:pt x="459" y="1392"/>
                  </a:lnTo>
                  <a:lnTo>
                    <a:pt x="459" y="1387"/>
                  </a:lnTo>
                  <a:lnTo>
                    <a:pt x="459" y="1382"/>
                  </a:lnTo>
                  <a:lnTo>
                    <a:pt x="464" y="1377"/>
                  </a:lnTo>
                  <a:lnTo>
                    <a:pt x="465" y="1370"/>
                  </a:lnTo>
                  <a:lnTo>
                    <a:pt x="467" y="1365"/>
                  </a:lnTo>
                  <a:lnTo>
                    <a:pt x="465" y="1358"/>
                  </a:lnTo>
                  <a:lnTo>
                    <a:pt x="472" y="1355"/>
                  </a:lnTo>
                  <a:lnTo>
                    <a:pt x="477" y="1349"/>
                  </a:lnTo>
                  <a:lnTo>
                    <a:pt x="483" y="1344"/>
                  </a:lnTo>
                  <a:lnTo>
                    <a:pt x="486" y="1338"/>
                  </a:lnTo>
                  <a:lnTo>
                    <a:pt x="493" y="1324"/>
                  </a:lnTo>
                  <a:lnTo>
                    <a:pt x="500" y="1310"/>
                  </a:lnTo>
                  <a:lnTo>
                    <a:pt x="503" y="1309"/>
                  </a:lnTo>
                  <a:lnTo>
                    <a:pt x="506" y="1307"/>
                  </a:lnTo>
                  <a:lnTo>
                    <a:pt x="513" y="1300"/>
                  </a:lnTo>
                  <a:lnTo>
                    <a:pt x="517" y="1298"/>
                  </a:lnTo>
                  <a:lnTo>
                    <a:pt x="520" y="1297"/>
                  </a:lnTo>
                  <a:lnTo>
                    <a:pt x="527" y="1295"/>
                  </a:lnTo>
                  <a:lnTo>
                    <a:pt x="534" y="1297"/>
                  </a:lnTo>
                  <a:lnTo>
                    <a:pt x="537" y="1290"/>
                  </a:lnTo>
                  <a:lnTo>
                    <a:pt x="541" y="1285"/>
                  </a:lnTo>
                  <a:lnTo>
                    <a:pt x="551" y="1276"/>
                  </a:lnTo>
                  <a:lnTo>
                    <a:pt x="556" y="1273"/>
                  </a:lnTo>
                  <a:lnTo>
                    <a:pt x="559" y="1266"/>
                  </a:lnTo>
                  <a:lnTo>
                    <a:pt x="561" y="1259"/>
                  </a:lnTo>
                  <a:lnTo>
                    <a:pt x="561" y="1249"/>
                  </a:lnTo>
                  <a:lnTo>
                    <a:pt x="566" y="1251"/>
                  </a:lnTo>
                  <a:lnTo>
                    <a:pt x="571" y="1249"/>
                  </a:lnTo>
                  <a:lnTo>
                    <a:pt x="573" y="1247"/>
                  </a:lnTo>
                  <a:lnTo>
                    <a:pt x="576" y="1245"/>
                  </a:lnTo>
                  <a:lnTo>
                    <a:pt x="580" y="1239"/>
                  </a:lnTo>
                  <a:lnTo>
                    <a:pt x="583" y="1237"/>
                  </a:lnTo>
                  <a:lnTo>
                    <a:pt x="588" y="1235"/>
                  </a:lnTo>
                  <a:lnTo>
                    <a:pt x="592" y="1233"/>
                  </a:lnTo>
                  <a:lnTo>
                    <a:pt x="595" y="1232"/>
                  </a:lnTo>
                  <a:lnTo>
                    <a:pt x="597" y="1230"/>
                  </a:lnTo>
                  <a:lnTo>
                    <a:pt x="602" y="1228"/>
                  </a:lnTo>
                  <a:lnTo>
                    <a:pt x="605" y="1227"/>
                  </a:lnTo>
                  <a:lnTo>
                    <a:pt x="611" y="1223"/>
                  </a:lnTo>
                  <a:lnTo>
                    <a:pt x="616" y="1222"/>
                  </a:lnTo>
                  <a:lnTo>
                    <a:pt x="623" y="1222"/>
                  </a:lnTo>
                  <a:lnTo>
                    <a:pt x="624" y="1216"/>
                  </a:lnTo>
                  <a:lnTo>
                    <a:pt x="626" y="1215"/>
                  </a:lnTo>
                  <a:lnTo>
                    <a:pt x="629" y="1215"/>
                  </a:lnTo>
                  <a:lnTo>
                    <a:pt x="634" y="1211"/>
                  </a:lnTo>
                  <a:lnTo>
                    <a:pt x="641" y="1210"/>
                  </a:lnTo>
                  <a:lnTo>
                    <a:pt x="646" y="1206"/>
                  </a:lnTo>
                  <a:lnTo>
                    <a:pt x="648" y="1205"/>
                  </a:lnTo>
                  <a:lnTo>
                    <a:pt x="650" y="1201"/>
                  </a:lnTo>
                  <a:lnTo>
                    <a:pt x="655" y="1205"/>
                  </a:lnTo>
                  <a:lnTo>
                    <a:pt x="662" y="1206"/>
                  </a:lnTo>
                  <a:lnTo>
                    <a:pt x="669" y="1208"/>
                  </a:lnTo>
                  <a:lnTo>
                    <a:pt x="677" y="1208"/>
                  </a:lnTo>
                  <a:lnTo>
                    <a:pt x="682" y="1208"/>
                  </a:lnTo>
                  <a:lnTo>
                    <a:pt x="686" y="1210"/>
                  </a:lnTo>
                  <a:lnTo>
                    <a:pt x="689" y="1211"/>
                  </a:lnTo>
                  <a:lnTo>
                    <a:pt x="691" y="1215"/>
                  </a:lnTo>
                  <a:lnTo>
                    <a:pt x="696" y="1215"/>
                  </a:lnTo>
                  <a:lnTo>
                    <a:pt x="699" y="1216"/>
                  </a:lnTo>
                  <a:lnTo>
                    <a:pt x="703" y="1218"/>
                  </a:lnTo>
                  <a:lnTo>
                    <a:pt x="704" y="1222"/>
                  </a:lnTo>
                  <a:lnTo>
                    <a:pt x="739" y="1222"/>
                  </a:lnTo>
                  <a:lnTo>
                    <a:pt x="740" y="1223"/>
                  </a:lnTo>
                  <a:lnTo>
                    <a:pt x="742" y="1225"/>
                  </a:lnTo>
                  <a:lnTo>
                    <a:pt x="745" y="1228"/>
                  </a:lnTo>
                  <a:lnTo>
                    <a:pt x="750" y="1230"/>
                  </a:lnTo>
                  <a:lnTo>
                    <a:pt x="752" y="1232"/>
                  </a:lnTo>
                  <a:lnTo>
                    <a:pt x="752" y="1235"/>
                  </a:lnTo>
                  <a:lnTo>
                    <a:pt x="764" y="1233"/>
                  </a:lnTo>
                  <a:lnTo>
                    <a:pt x="774" y="1235"/>
                  </a:lnTo>
                  <a:lnTo>
                    <a:pt x="783" y="1237"/>
                  </a:lnTo>
                  <a:lnTo>
                    <a:pt x="790" y="1240"/>
                  </a:lnTo>
                  <a:lnTo>
                    <a:pt x="798" y="1245"/>
                  </a:lnTo>
                  <a:lnTo>
                    <a:pt x="807" y="1247"/>
                  </a:lnTo>
                  <a:lnTo>
                    <a:pt x="815" y="1249"/>
                  </a:lnTo>
                  <a:lnTo>
                    <a:pt x="827" y="1249"/>
                  </a:lnTo>
                  <a:lnTo>
                    <a:pt x="827" y="1257"/>
                  </a:lnTo>
                  <a:lnTo>
                    <a:pt x="831" y="1264"/>
                  </a:lnTo>
                  <a:lnTo>
                    <a:pt x="836" y="1269"/>
                  </a:lnTo>
                  <a:lnTo>
                    <a:pt x="841" y="1273"/>
                  </a:lnTo>
                  <a:lnTo>
                    <a:pt x="853" y="1280"/>
                  </a:lnTo>
                  <a:lnTo>
                    <a:pt x="858" y="1283"/>
                  </a:lnTo>
                  <a:lnTo>
                    <a:pt x="861" y="1290"/>
                  </a:lnTo>
                  <a:lnTo>
                    <a:pt x="870" y="1291"/>
                  </a:lnTo>
                  <a:lnTo>
                    <a:pt x="878" y="1293"/>
                  </a:lnTo>
                  <a:lnTo>
                    <a:pt x="892" y="1300"/>
                  </a:lnTo>
                  <a:lnTo>
                    <a:pt x="907" y="1305"/>
                  </a:lnTo>
                  <a:lnTo>
                    <a:pt x="914" y="1309"/>
                  </a:lnTo>
                  <a:lnTo>
                    <a:pt x="923" y="1310"/>
                  </a:lnTo>
                  <a:lnTo>
                    <a:pt x="926" y="1317"/>
                  </a:lnTo>
                  <a:lnTo>
                    <a:pt x="931" y="1324"/>
                  </a:lnTo>
                  <a:lnTo>
                    <a:pt x="935" y="1327"/>
                  </a:lnTo>
                  <a:lnTo>
                    <a:pt x="940" y="1329"/>
                  </a:lnTo>
                  <a:lnTo>
                    <a:pt x="945" y="1331"/>
                  </a:lnTo>
                  <a:lnTo>
                    <a:pt x="950" y="1331"/>
                  </a:lnTo>
                  <a:lnTo>
                    <a:pt x="950" y="1339"/>
                  </a:lnTo>
                  <a:lnTo>
                    <a:pt x="953" y="1344"/>
                  </a:lnTo>
                  <a:lnTo>
                    <a:pt x="959" y="1348"/>
                  </a:lnTo>
                  <a:lnTo>
                    <a:pt x="964" y="1351"/>
                  </a:lnTo>
                  <a:lnTo>
                    <a:pt x="964" y="1378"/>
                  </a:lnTo>
                  <a:lnTo>
                    <a:pt x="991" y="1378"/>
                  </a:lnTo>
                  <a:lnTo>
                    <a:pt x="998" y="1378"/>
                  </a:lnTo>
                  <a:lnTo>
                    <a:pt x="1001" y="1375"/>
                  </a:lnTo>
                  <a:lnTo>
                    <a:pt x="1003" y="1372"/>
                  </a:lnTo>
                  <a:lnTo>
                    <a:pt x="1005" y="1365"/>
                  </a:lnTo>
                  <a:lnTo>
                    <a:pt x="1010" y="1368"/>
                  </a:lnTo>
                  <a:lnTo>
                    <a:pt x="1015" y="1372"/>
                  </a:lnTo>
                  <a:lnTo>
                    <a:pt x="1018" y="1377"/>
                  </a:lnTo>
                  <a:lnTo>
                    <a:pt x="1025" y="1378"/>
                  </a:lnTo>
                  <a:lnTo>
                    <a:pt x="1030" y="1382"/>
                  </a:lnTo>
                  <a:lnTo>
                    <a:pt x="1037" y="1384"/>
                  </a:lnTo>
                  <a:lnTo>
                    <a:pt x="1040" y="1384"/>
                  </a:lnTo>
                  <a:lnTo>
                    <a:pt x="1042" y="1384"/>
                  </a:lnTo>
                  <a:lnTo>
                    <a:pt x="1044" y="1382"/>
                  </a:lnTo>
                  <a:lnTo>
                    <a:pt x="1045" y="1378"/>
                  </a:lnTo>
                  <a:lnTo>
                    <a:pt x="1049" y="1380"/>
                  </a:lnTo>
                  <a:lnTo>
                    <a:pt x="1052" y="1382"/>
                  </a:lnTo>
                  <a:lnTo>
                    <a:pt x="1054" y="1385"/>
                  </a:lnTo>
                  <a:lnTo>
                    <a:pt x="1059" y="1385"/>
                  </a:lnTo>
                  <a:lnTo>
                    <a:pt x="1061" y="1390"/>
                  </a:lnTo>
                  <a:lnTo>
                    <a:pt x="1064" y="1394"/>
                  </a:lnTo>
                  <a:lnTo>
                    <a:pt x="1071" y="1401"/>
                  </a:lnTo>
                  <a:lnTo>
                    <a:pt x="1074" y="1404"/>
                  </a:lnTo>
                  <a:lnTo>
                    <a:pt x="1078" y="1407"/>
                  </a:lnTo>
                  <a:lnTo>
                    <a:pt x="1080" y="1413"/>
                  </a:lnTo>
                  <a:lnTo>
                    <a:pt x="1080" y="1419"/>
                  </a:lnTo>
                  <a:lnTo>
                    <a:pt x="1088" y="1424"/>
                  </a:lnTo>
                  <a:lnTo>
                    <a:pt x="1095" y="1431"/>
                  </a:lnTo>
                  <a:lnTo>
                    <a:pt x="1104" y="1436"/>
                  </a:lnTo>
                  <a:lnTo>
                    <a:pt x="1114" y="1440"/>
                  </a:lnTo>
                  <a:lnTo>
                    <a:pt x="1114" y="1445"/>
                  </a:lnTo>
                  <a:lnTo>
                    <a:pt x="1115" y="1448"/>
                  </a:lnTo>
                  <a:lnTo>
                    <a:pt x="1117" y="1452"/>
                  </a:lnTo>
                  <a:lnTo>
                    <a:pt x="1121" y="1454"/>
                  </a:lnTo>
                  <a:lnTo>
                    <a:pt x="1121" y="1459"/>
                  </a:lnTo>
                  <a:lnTo>
                    <a:pt x="1122" y="1462"/>
                  </a:lnTo>
                  <a:lnTo>
                    <a:pt x="1124" y="1465"/>
                  </a:lnTo>
                  <a:lnTo>
                    <a:pt x="1127" y="1467"/>
                  </a:lnTo>
                  <a:lnTo>
                    <a:pt x="1131" y="1503"/>
                  </a:lnTo>
                  <a:lnTo>
                    <a:pt x="1134" y="1539"/>
                  </a:lnTo>
                  <a:lnTo>
                    <a:pt x="1134" y="1578"/>
                  </a:lnTo>
                  <a:lnTo>
                    <a:pt x="1134" y="1617"/>
                  </a:lnTo>
                  <a:lnTo>
                    <a:pt x="1134" y="1624"/>
                  </a:lnTo>
                  <a:lnTo>
                    <a:pt x="1136" y="1628"/>
                  </a:lnTo>
                  <a:lnTo>
                    <a:pt x="1138" y="1631"/>
                  </a:lnTo>
                  <a:lnTo>
                    <a:pt x="1141" y="1634"/>
                  </a:lnTo>
                  <a:lnTo>
                    <a:pt x="1145" y="1640"/>
                  </a:lnTo>
                  <a:lnTo>
                    <a:pt x="1148" y="1650"/>
                  </a:lnTo>
                  <a:lnTo>
                    <a:pt x="1150" y="1653"/>
                  </a:lnTo>
                  <a:lnTo>
                    <a:pt x="1153" y="1655"/>
                  </a:lnTo>
                  <a:lnTo>
                    <a:pt x="1158" y="1657"/>
                  </a:lnTo>
                  <a:lnTo>
                    <a:pt x="1162" y="1660"/>
                  </a:lnTo>
                  <a:lnTo>
                    <a:pt x="1163" y="1663"/>
                  </a:lnTo>
                  <a:lnTo>
                    <a:pt x="1165" y="1669"/>
                  </a:lnTo>
                  <a:lnTo>
                    <a:pt x="1167" y="1677"/>
                  </a:lnTo>
                  <a:lnTo>
                    <a:pt x="1168" y="1680"/>
                  </a:lnTo>
                  <a:lnTo>
                    <a:pt x="1170" y="1682"/>
                  </a:lnTo>
                  <a:lnTo>
                    <a:pt x="1175" y="1687"/>
                  </a:lnTo>
                  <a:lnTo>
                    <a:pt x="1177" y="1694"/>
                  </a:lnTo>
                  <a:lnTo>
                    <a:pt x="1179" y="1698"/>
                  </a:lnTo>
                  <a:lnTo>
                    <a:pt x="1187" y="1709"/>
                  </a:lnTo>
                  <a:lnTo>
                    <a:pt x="1191" y="1716"/>
                  </a:lnTo>
                  <a:lnTo>
                    <a:pt x="1192" y="1727"/>
                  </a:lnTo>
                  <a:lnTo>
                    <a:pt x="1194" y="1730"/>
                  </a:lnTo>
                  <a:lnTo>
                    <a:pt x="1201" y="1737"/>
                  </a:lnTo>
                  <a:lnTo>
                    <a:pt x="1204" y="1742"/>
                  </a:lnTo>
                  <a:lnTo>
                    <a:pt x="1204" y="1747"/>
                  </a:lnTo>
                  <a:lnTo>
                    <a:pt x="1204" y="1750"/>
                  </a:lnTo>
                  <a:lnTo>
                    <a:pt x="1209" y="1781"/>
                  </a:lnTo>
                  <a:lnTo>
                    <a:pt x="1211" y="1796"/>
                  </a:lnTo>
                  <a:lnTo>
                    <a:pt x="1209" y="1815"/>
                  </a:lnTo>
                  <a:lnTo>
                    <a:pt x="1209" y="1822"/>
                  </a:lnTo>
                  <a:lnTo>
                    <a:pt x="1208" y="1829"/>
                  </a:lnTo>
                  <a:lnTo>
                    <a:pt x="1201" y="1837"/>
                  </a:lnTo>
                  <a:lnTo>
                    <a:pt x="1194" y="1846"/>
                  </a:lnTo>
                  <a:lnTo>
                    <a:pt x="1189" y="1856"/>
                  </a:lnTo>
                  <a:lnTo>
                    <a:pt x="1192" y="1863"/>
                  </a:lnTo>
                  <a:lnTo>
                    <a:pt x="1196" y="1870"/>
                  </a:lnTo>
                  <a:lnTo>
                    <a:pt x="1196" y="1880"/>
                  </a:lnTo>
                  <a:lnTo>
                    <a:pt x="1196" y="1890"/>
                  </a:lnTo>
                  <a:lnTo>
                    <a:pt x="1206" y="1890"/>
                  </a:lnTo>
                  <a:lnTo>
                    <a:pt x="1216" y="1890"/>
                  </a:lnTo>
                  <a:lnTo>
                    <a:pt x="1233" y="1887"/>
                  </a:lnTo>
                  <a:lnTo>
                    <a:pt x="1250" y="1883"/>
                  </a:lnTo>
                  <a:lnTo>
                    <a:pt x="1259" y="1882"/>
                  </a:lnTo>
                  <a:lnTo>
                    <a:pt x="1271" y="1883"/>
                  </a:lnTo>
                  <a:lnTo>
                    <a:pt x="1271" y="1892"/>
                  </a:lnTo>
                  <a:lnTo>
                    <a:pt x="1274" y="1897"/>
                  </a:lnTo>
                  <a:lnTo>
                    <a:pt x="1279" y="1900"/>
                  </a:lnTo>
                  <a:lnTo>
                    <a:pt x="1284" y="1904"/>
                  </a:lnTo>
                  <a:lnTo>
                    <a:pt x="1286" y="1911"/>
                  </a:lnTo>
                  <a:lnTo>
                    <a:pt x="1286" y="1917"/>
                  </a:lnTo>
                  <a:lnTo>
                    <a:pt x="1283" y="1926"/>
                  </a:lnTo>
                  <a:lnTo>
                    <a:pt x="1279" y="1935"/>
                  </a:lnTo>
                  <a:lnTo>
                    <a:pt x="1278" y="1940"/>
                  </a:lnTo>
                  <a:lnTo>
                    <a:pt x="1278" y="1945"/>
                  </a:lnTo>
                  <a:lnTo>
                    <a:pt x="1279" y="1948"/>
                  </a:lnTo>
                  <a:lnTo>
                    <a:pt x="1281" y="1950"/>
                  </a:lnTo>
                  <a:lnTo>
                    <a:pt x="1288" y="1952"/>
                  </a:lnTo>
                  <a:lnTo>
                    <a:pt x="1295" y="1953"/>
                  </a:lnTo>
                  <a:lnTo>
                    <a:pt x="1296" y="1955"/>
                  </a:lnTo>
                  <a:lnTo>
                    <a:pt x="1298" y="1958"/>
                  </a:lnTo>
                  <a:lnTo>
                    <a:pt x="1305" y="1960"/>
                  </a:lnTo>
                  <a:lnTo>
                    <a:pt x="1312" y="1962"/>
                  </a:lnTo>
                  <a:lnTo>
                    <a:pt x="1317" y="1965"/>
                  </a:lnTo>
                  <a:lnTo>
                    <a:pt x="1325" y="1965"/>
                  </a:lnTo>
                  <a:lnTo>
                    <a:pt x="1329" y="1972"/>
                  </a:lnTo>
                  <a:lnTo>
                    <a:pt x="1334" y="1979"/>
                  </a:lnTo>
                  <a:lnTo>
                    <a:pt x="1346" y="1989"/>
                  </a:lnTo>
                  <a:lnTo>
                    <a:pt x="1353" y="1994"/>
                  </a:lnTo>
                  <a:lnTo>
                    <a:pt x="1356" y="2001"/>
                  </a:lnTo>
                  <a:lnTo>
                    <a:pt x="1359" y="2010"/>
                  </a:lnTo>
                  <a:lnTo>
                    <a:pt x="1359" y="2020"/>
                  </a:lnTo>
                  <a:lnTo>
                    <a:pt x="1368" y="2023"/>
                  </a:lnTo>
                  <a:lnTo>
                    <a:pt x="1376" y="2027"/>
                  </a:lnTo>
                  <a:lnTo>
                    <a:pt x="1383" y="2032"/>
                  </a:lnTo>
                  <a:lnTo>
                    <a:pt x="1385" y="2035"/>
                  </a:lnTo>
                  <a:lnTo>
                    <a:pt x="1387" y="2040"/>
                  </a:lnTo>
                  <a:lnTo>
                    <a:pt x="1390" y="2040"/>
                  </a:lnTo>
                  <a:lnTo>
                    <a:pt x="1392" y="2051"/>
                  </a:lnTo>
                  <a:lnTo>
                    <a:pt x="1394" y="2059"/>
                  </a:lnTo>
                  <a:lnTo>
                    <a:pt x="1395" y="2063"/>
                  </a:lnTo>
                  <a:lnTo>
                    <a:pt x="1397" y="2066"/>
                  </a:lnTo>
                  <a:lnTo>
                    <a:pt x="1400" y="2069"/>
                  </a:lnTo>
                  <a:lnTo>
                    <a:pt x="1407" y="2071"/>
                  </a:lnTo>
                  <a:lnTo>
                    <a:pt x="1409" y="2073"/>
                  </a:lnTo>
                  <a:lnTo>
                    <a:pt x="1412" y="2076"/>
                  </a:lnTo>
                  <a:lnTo>
                    <a:pt x="1414" y="2078"/>
                  </a:lnTo>
                  <a:lnTo>
                    <a:pt x="1412" y="2080"/>
                  </a:lnTo>
                  <a:lnTo>
                    <a:pt x="1407" y="2081"/>
                  </a:lnTo>
                  <a:lnTo>
                    <a:pt x="1409" y="2088"/>
                  </a:lnTo>
                  <a:lnTo>
                    <a:pt x="1407" y="2093"/>
                  </a:lnTo>
                  <a:lnTo>
                    <a:pt x="1404" y="2095"/>
                  </a:lnTo>
                  <a:lnTo>
                    <a:pt x="1400" y="2095"/>
                  </a:lnTo>
                  <a:lnTo>
                    <a:pt x="1390" y="2095"/>
                  </a:lnTo>
                  <a:lnTo>
                    <a:pt x="1387" y="2097"/>
                  </a:lnTo>
                  <a:lnTo>
                    <a:pt x="1387" y="2102"/>
                  </a:lnTo>
                  <a:lnTo>
                    <a:pt x="1385" y="2112"/>
                  </a:lnTo>
                  <a:lnTo>
                    <a:pt x="1387" y="2119"/>
                  </a:lnTo>
                  <a:lnTo>
                    <a:pt x="1388" y="2126"/>
                  </a:lnTo>
                  <a:lnTo>
                    <a:pt x="1392" y="2131"/>
                  </a:lnTo>
                  <a:lnTo>
                    <a:pt x="1400" y="2139"/>
                  </a:lnTo>
                  <a:lnTo>
                    <a:pt x="1404" y="2145"/>
                  </a:lnTo>
                  <a:lnTo>
                    <a:pt x="1407" y="2150"/>
                  </a:lnTo>
                  <a:lnTo>
                    <a:pt x="1412" y="2150"/>
                  </a:lnTo>
                  <a:lnTo>
                    <a:pt x="1417" y="2148"/>
                  </a:lnTo>
                  <a:lnTo>
                    <a:pt x="1426" y="2143"/>
                  </a:lnTo>
                  <a:lnTo>
                    <a:pt x="1429" y="2143"/>
                  </a:lnTo>
                  <a:lnTo>
                    <a:pt x="1450" y="2141"/>
                  </a:lnTo>
                  <a:lnTo>
                    <a:pt x="1450" y="2121"/>
                  </a:lnTo>
                  <a:lnTo>
                    <a:pt x="1452" y="2126"/>
                  </a:lnTo>
                  <a:lnTo>
                    <a:pt x="1453" y="2127"/>
                  </a:lnTo>
                  <a:lnTo>
                    <a:pt x="1458" y="2127"/>
                  </a:lnTo>
                  <a:lnTo>
                    <a:pt x="1462" y="2127"/>
                  </a:lnTo>
                  <a:lnTo>
                    <a:pt x="1465" y="2129"/>
                  </a:lnTo>
                  <a:lnTo>
                    <a:pt x="1486" y="2134"/>
                  </a:lnTo>
                  <a:lnTo>
                    <a:pt x="1494" y="2138"/>
                  </a:lnTo>
                  <a:lnTo>
                    <a:pt x="1503" y="2143"/>
                  </a:lnTo>
                  <a:lnTo>
                    <a:pt x="1508" y="2143"/>
                  </a:lnTo>
                  <a:lnTo>
                    <a:pt x="1513" y="2143"/>
                  </a:lnTo>
                  <a:lnTo>
                    <a:pt x="1518" y="2148"/>
                  </a:lnTo>
                  <a:lnTo>
                    <a:pt x="1525" y="2151"/>
                  </a:lnTo>
                  <a:lnTo>
                    <a:pt x="1530" y="2151"/>
                  </a:lnTo>
                  <a:lnTo>
                    <a:pt x="1537" y="2150"/>
                  </a:lnTo>
                  <a:lnTo>
                    <a:pt x="1537" y="2156"/>
                  </a:lnTo>
                  <a:lnTo>
                    <a:pt x="1540" y="2160"/>
                  </a:lnTo>
                  <a:lnTo>
                    <a:pt x="1544" y="2163"/>
                  </a:lnTo>
                  <a:lnTo>
                    <a:pt x="1550" y="2163"/>
                  </a:lnTo>
                  <a:lnTo>
                    <a:pt x="1550" y="2168"/>
                  </a:lnTo>
                  <a:lnTo>
                    <a:pt x="1552" y="2172"/>
                  </a:lnTo>
                  <a:lnTo>
                    <a:pt x="1554" y="2175"/>
                  </a:lnTo>
                  <a:lnTo>
                    <a:pt x="1557" y="2177"/>
                  </a:lnTo>
                  <a:lnTo>
                    <a:pt x="1559" y="2182"/>
                  </a:lnTo>
                  <a:lnTo>
                    <a:pt x="1561" y="2185"/>
                  </a:lnTo>
                  <a:lnTo>
                    <a:pt x="1567" y="2191"/>
                  </a:lnTo>
                  <a:lnTo>
                    <a:pt x="1576" y="2194"/>
                  </a:lnTo>
                  <a:lnTo>
                    <a:pt x="1585" y="2197"/>
                  </a:lnTo>
                  <a:lnTo>
                    <a:pt x="1585" y="2202"/>
                  </a:lnTo>
                  <a:lnTo>
                    <a:pt x="1585" y="2208"/>
                  </a:lnTo>
                  <a:lnTo>
                    <a:pt x="1590" y="2213"/>
                  </a:lnTo>
                  <a:lnTo>
                    <a:pt x="1591" y="2220"/>
                  </a:lnTo>
                  <a:lnTo>
                    <a:pt x="1593" y="2225"/>
                  </a:lnTo>
                  <a:lnTo>
                    <a:pt x="1591" y="2231"/>
                  </a:lnTo>
                  <a:lnTo>
                    <a:pt x="1593" y="2235"/>
                  </a:lnTo>
                  <a:lnTo>
                    <a:pt x="1595" y="2238"/>
                  </a:lnTo>
                  <a:lnTo>
                    <a:pt x="1596" y="2242"/>
                  </a:lnTo>
                  <a:lnTo>
                    <a:pt x="1598" y="2245"/>
                  </a:lnTo>
                  <a:lnTo>
                    <a:pt x="1602" y="2245"/>
                  </a:lnTo>
                  <a:lnTo>
                    <a:pt x="1605" y="2245"/>
                  </a:lnTo>
                  <a:lnTo>
                    <a:pt x="1608" y="2252"/>
                  </a:lnTo>
                  <a:lnTo>
                    <a:pt x="1612" y="2259"/>
                  </a:lnTo>
                  <a:lnTo>
                    <a:pt x="1612" y="2262"/>
                  </a:lnTo>
                  <a:lnTo>
                    <a:pt x="1612" y="2266"/>
                  </a:lnTo>
                  <a:lnTo>
                    <a:pt x="1615" y="2266"/>
                  </a:lnTo>
                  <a:lnTo>
                    <a:pt x="1619" y="2266"/>
                  </a:lnTo>
                  <a:lnTo>
                    <a:pt x="1619" y="2269"/>
                  </a:lnTo>
                  <a:lnTo>
                    <a:pt x="1619" y="2272"/>
                  </a:lnTo>
                  <a:lnTo>
                    <a:pt x="1622" y="2276"/>
                  </a:lnTo>
                  <a:lnTo>
                    <a:pt x="1627" y="2278"/>
                  </a:lnTo>
                  <a:lnTo>
                    <a:pt x="1631" y="2281"/>
                  </a:lnTo>
                  <a:lnTo>
                    <a:pt x="1632" y="2286"/>
                  </a:lnTo>
                  <a:lnTo>
                    <a:pt x="1636" y="2289"/>
                  </a:lnTo>
                  <a:lnTo>
                    <a:pt x="1641" y="2291"/>
                  </a:lnTo>
                  <a:lnTo>
                    <a:pt x="1653" y="2293"/>
                  </a:lnTo>
                  <a:lnTo>
                    <a:pt x="1658" y="2295"/>
                  </a:lnTo>
                  <a:lnTo>
                    <a:pt x="1661" y="2298"/>
                  </a:lnTo>
                  <a:lnTo>
                    <a:pt x="1665" y="2301"/>
                  </a:lnTo>
                  <a:lnTo>
                    <a:pt x="1667" y="2306"/>
                  </a:lnTo>
                  <a:lnTo>
                    <a:pt x="1677" y="2310"/>
                  </a:lnTo>
                  <a:lnTo>
                    <a:pt x="1684" y="2317"/>
                  </a:lnTo>
                  <a:lnTo>
                    <a:pt x="1692" y="2322"/>
                  </a:lnTo>
                  <a:lnTo>
                    <a:pt x="1701" y="2327"/>
                  </a:lnTo>
                  <a:lnTo>
                    <a:pt x="1711" y="2342"/>
                  </a:lnTo>
                  <a:lnTo>
                    <a:pt x="1725" y="2354"/>
                  </a:lnTo>
                  <a:lnTo>
                    <a:pt x="1738" y="2366"/>
                  </a:lnTo>
                  <a:lnTo>
                    <a:pt x="1755" y="2375"/>
                  </a:lnTo>
                  <a:lnTo>
                    <a:pt x="1755" y="2382"/>
                  </a:lnTo>
                  <a:lnTo>
                    <a:pt x="1757" y="2387"/>
                  </a:lnTo>
                  <a:lnTo>
                    <a:pt x="1762" y="2395"/>
                  </a:lnTo>
                  <a:lnTo>
                    <a:pt x="1767" y="2404"/>
                  </a:lnTo>
                  <a:lnTo>
                    <a:pt x="1769" y="2409"/>
                  </a:lnTo>
                  <a:lnTo>
                    <a:pt x="1769" y="2416"/>
                  </a:lnTo>
                  <a:lnTo>
                    <a:pt x="1771" y="2419"/>
                  </a:lnTo>
                  <a:lnTo>
                    <a:pt x="1774" y="2421"/>
                  </a:lnTo>
                  <a:lnTo>
                    <a:pt x="1783" y="2422"/>
                  </a:lnTo>
                  <a:lnTo>
                    <a:pt x="1786" y="2424"/>
                  </a:lnTo>
                  <a:lnTo>
                    <a:pt x="1789" y="2426"/>
                  </a:lnTo>
                  <a:lnTo>
                    <a:pt x="1791" y="2429"/>
                  </a:lnTo>
                  <a:lnTo>
                    <a:pt x="1796" y="2429"/>
                  </a:lnTo>
                  <a:lnTo>
                    <a:pt x="1796" y="2434"/>
                  </a:lnTo>
                  <a:lnTo>
                    <a:pt x="1798" y="2438"/>
                  </a:lnTo>
                  <a:lnTo>
                    <a:pt x="1800" y="2441"/>
                  </a:lnTo>
                  <a:lnTo>
                    <a:pt x="1803" y="2443"/>
                  </a:lnTo>
                  <a:lnTo>
                    <a:pt x="1806" y="2445"/>
                  </a:lnTo>
                  <a:lnTo>
                    <a:pt x="1810" y="2446"/>
                  </a:lnTo>
                  <a:lnTo>
                    <a:pt x="1813" y="2448"/>
                  </a:lnTo>
                  <a:lnTo>
                    <a:pt x="1817" y="2450"/>
                  </a:lnTo>
                  <a:lnTo>
                    <a:pt x="1820" y="2457"/>
                  </a:lnTo>
                  <a:lnTo>
                    <a:pt x="1822" y="2460"/>
                  </a:lnTo>
                  <a:lnTo>
                    <a:pt x="1823" y="2463"/>
                  </a:lnTo>
                  <a:lnTo>
                    <a:pt x="1827" y="2463"/>
                  </a:lnTo>
                  <a:lnTo>
                    <a:pt x="1830" y="2463"/>
                  </a:lnTo>
                  <a:lnTo>
                    <a:pt x="1834" y="2463"/>
                  </a:lnTo>
                  <a:lnTo>
                    <a:pt x="1837" y="2463"/>
                  </a:lnTo>
                  <a:lnTo>
                    <a:pt x="1842" y="2472"/>
                  </a:lnTo>
                  <a:lnTo>
                    <a:pt x="1846" y="2475"/>
                  </a:lnTo>
                  <a:lnTo>
                    <a:pt x="1851" y="2477"/>
                  </a:lnTo>
                  <a:lnTo>
                    <a:pt x="1856" y="2499"/>
                  </a:lnTo>
                  <a:lnTo>
                    <a:pt x="1859" y="2509"/>
                  </a:lnTo>
                  <a:lnTo>
                    <a:pt x="1864" y="2518"/>
                  </a:lnTo>
                  <a:lnTo>
                    <a:pt x="1871" y="2528"/>
                  </a:lnTo>
                  <a:lnTo>
                    <a:pt x="1875" y="2533"/>
                  </a:lnTo>
                  <a:lnTo>
                    <a:pt x="1878" y="2538"/>
                  </a:lnTo>
                  <a:lnTo>
                    <a:pt x="1881" y="2542"/>
                  </a:lnTo>
                  <a:lnTo>
                    <a:pt x="1885" y="2545"/>
                  </a:lnTo>
                  <a:lnTo>
                    <a:pt x="1893" y="2550"/>
                  </a:lnTo>
                  <a:lnTo>
                    <a:pt x="1904" y="2554"/>
                  </a:lnTo>
                  <a:lnTo>
                    <a:pt x="1912" y="2559"/>
                  </a:lnTo>
                  <a:lnTo>
                    <a:pt x="1914" y="2564"/>
                  </a:lnTo>
                  <a:lnTo>
                    <a:pt x="1917" y="2568"/>
                  </a:lnTo>
                  <a:lnTo>
                    <a:pt x="1929" y="2569"/>
                  </a:lnTo>
                  <a:lnTo>
                    <a:pt x="1934" y="2571"/>
                  </a:lnTo>
                  <a:lnTo>
                    <a:pt x="1938" y="2574"/>
                  </a:lnTo>
                  <a:lnTo>
                    <a:pt x="1939" y="2579"/>
                  </a:lnTo>
                  <a:lnTo>
                    <a:pt x="1939" y="2586"/>
                  </a:lnTo>
                  <a:lnTo>
                    <a:pt x="1987" y="2586"/>
                  </a:lnTo>
                  <a:lnTo>
                    <a:pt x="1989" y="2591"/>
                  </a:lnTo>
                  <a:lnTo>
                    <a:pt x="1991" y="2595"/>
                  </a:lnTo>
                  <a:lnTo>
                    <a:pt x="1997" y="2600"/>
                  </a:lnTo>
                  <a:lnTo>
                    <a:pt x="2006" y="2603"/>
                  </a:lnTo>
                  <a:lnTo>
                    <a:pt x="2014" y="2607"/>
                  </a:lnTo>
                  <a:lnTo>
                    <a:pt x="2021" y="2634"/>
                  </a:lnTo>
                  <a:lnTo>
                    <a:pt x="2028" y="2661"/>
                  </a:lnTo>
                  <a:lnTo>
                    <a:pt x="2042" y="2661"/>
                  </a:lnTo>
                  <a:lnTo>
                    <a:pt x="2055" y="2661"/>
                  </a:lnTo>
                  <a:lnTo>
                    <a:pt x="2060" y="2660"/>
                  </a:lnTo>
                  <a:lnTo>
                    <a:pt x="2064" y="2658"/>
                  </a:lnTo>
                  <a:lnTo>
                    <a:pt x="2067" y="2653"/>
                  </a:lnTo>
                  <a:lnTo>
                    <a:pt x="2069" y="2648"/>
                  </a:lnTo>
                  <a:lnTo>
                    <a:pt x="2072" y="2649"/>
                  </a:lnTo>
                  <a:lnTo>
                    <a:pt x="2074" y="2653"/>
                  </a:lnTo>
                  <a:lnTo>
                    <a:pt x="2076" y="2661"/>
                  </a:lnTo>
                  <a:lnTo>
                    <a:pt x="2083" y="2661"/>
                  </a:lnTo>
                  <a:lnTo>
                    <a:pt x="2089" y="2660"/>
                  </a:lnTo>
                  <a:lnTo>
                    <a:pt x="2093" y="2656"/>
                  </a:lnTo>
                  <a:lnTo>
                    <a:pt x="2096" y="2651"/>
                  </a:lnTo>
                  <a:lnTo>
                    <a:pt x="2100" y="2646"/>
                  </a:lnTo>
                  <a:lnTo>
                    <a:pt x="2103" y="2643"/>
                  </a:lnTo>
                  <a:lnTo>
                    <a:pt x="2108" y="2641"/>
                  </a:lnTo>
                  <a:lnTo>
                    <a:pt x="2117" y="2641"/>
                  </a:lnTo>
                  <a:lnTo>
                    <a:pt x="2125" y="2641"/>
                  </a:lnTo>
                  <a:lnTo>
                    <a:pt x="2134" y="2641"/>
                  </a:lnTo>
                  <a:lnTo>
                    <a:pt x="2147" y="2644"/>
                  </a:lnTo>
                  <a:lnTo>
                    <a:pt x="2161" y="2648"/>
                  </a:lnTo>
                  <a:lnTo>
                    <a:pt x="2168" y="2649"/>
                  </a:lnTo>
                  <a:lnTo>
                    <a:pt x="2178" y="2648"/>
                  </a:lnTo>
                  <a:lnTo>
                    <a:pt x="2180" y="2651"/>
                  </a:lnTo>
                  <a:lnTo>
                    <a:pt x="2183" y="2653"/>
                  </a:lnTo>
                  <a:lnTo>
                    <a:pt x="2192" y="2655"/>
                  </a:lnTo>
                  <a:lnTo>
                    <a:pt x="2194" y="2658"/>
                  </a:lnTo>
                  <a:lnTo>
                    <a:pt x="2197" y="2660"/>
                  </a:lnTo>
                  <a:lnTo>
                    <a:pt x="2206" y="2661"/>
                  </a:lnTo>
                  <a:lnTo>
                    <a:pt x="2214" y="2661"/>
                  </a:lnTo>
                  <a:lnTo>
                    <a:pt x="2221" y="2660"/>
                  </a:lnTo>
                  <a:lnTo>
                    <a:pt x="2235" y="2656"/>
                  </a:lnTo>
                  <a:lnTo>
                    <a:pt x="2247" y="2651"/>
                  </a:lnTo>
                  <a:lnTo>
                    <a:pt x="2252" y="2649"/>
                  </a:lnTo>
                  <a:lnTo>
                    <a:pt x="2260" y="2648"/>
                  </a:lnTo>
                  <a:lnTo>
                    <a:pt x="2265" y="2656"/>
                  </a:lnTo>
                  <a:lnTo>
                    <a:pt x="2269" y="2660"/>
                  </a:lnTo>
                  <a:lnTo>
                    <a:pt x="2274" y="2661"/>
                  </a:lnTo>
                  <a:lnTo>
                    <a:pt x="2277" y="2663"/>
                  </a:lnTo>
                  <a:lnTo>
                    <a:pt x="2279" y="2667"/>
                  </a:lnTo>
                  <a:lnTo>
                    <a:pt x="2281" y="2670"/>
                  </a:lnTo>
                  <a:lnTo>
                    <a:pt x="2281" y="2675"/>
                  </a:lnTo>
                  <a:lnTo>
                    <a:pt x="2289" y="2680"/>
                  </a:lnTo>
                  <a:lnTo>
                    <a:pt x="2296" y="2687"/>
                  </a:lnTo>
                  <a:lnTo>
                    <a:pt x="2303" y="2694"/>
                  </a:lnTo>
                  <a:lnTo>
                    <a:pt x="2308" y="2702"/>
                  </a:lnTo>
                  <a:lnTo>
                    <a:pt x="2313" y="2704"/>
                  </a:lnTo>
                  <a:lnTo>
                    <a:pt x="2315" y="2706"/>
                  </a:lnTo>
                  <a:lnTo>
                    <a:pt x="2315" y="2709"/>
                  </a:lnTo>
                  <a:lnTo>
                    <a:pt x="2316" y="2713"/>
                  </a:lnTo>
                  <a:lnTo>
                    <a:pt x="2318" y="2716"/>
                  </a:lnTo>
                  <a:lnTo>
                    <a:pt x="2320" y="2719"/>
                  </a:lnTo>
                  <a:lnTo>
                    <a:pt x="2322" y="2723"/>
                  </a:lnTo>
                  <a:lnTo>
                    <a:pt x="2327" y="2724"/>
                  </a:lnTo>
                  <a:lnTo>
                    <a:pt x="2328" y="2726"/>
                  </a:lnTo>
                  <a:lnTo>
                    <a:pt x="2328" y="2730"/>
                  </a:lnTo>
                  <a:lnTo>
                    <a:pt x="2328" y="2742"/>
                  </a:lnTo>
                  <a:lnTo>
                    <a:pt x="2332" y="2752"/>
                  </a:lnTo>
                  <a:lnTo>
                    <a:pt x="2337" y="2762"/>
                  </a:lnTo>
                  <a:lnTo>
                    <a:pt x="2342" y="2771"/>
                  </a:lnTo>
                  <a:lnTo>
                    <a:pt x="2345" y="2771"/>
                  </a:lnTo>
                  <a:lnTo>
                    <a:pt x="2349" y="2771"/>
                  </a:lnTo>
                  <a:lnTo>
                    <a:pt x="2349" y="2774"/>
                  </a:lnTo>
                  <a:lnTo>
                    <a:pt x="2349" y="2777"/>
                  </a:lnTo>
                  <a:lnTo>
                    <a:pt x="2352" y="2777"/>
                  </a:lnTo>
                  <a:lnTo>
                    <a:pt x="2356" y="2777"/>
                  </a:lnTo>
                  <a:lnTo>
                    <a:pt x="2357" y="2781"/>
                  </a:lnTo>
                  <a:lnTo>
                    <a:pt x="2359" y="2782"/>
                  </a:lnTo>
                  <a:lnTo>
                    <a:pt x="2359" y="2791"/>
                  </a:lnTo>
                  <a:lnTo>
                    <a:pt x="2361" y="2794"/>
                  </a:lnTo>
                  <a:lnTo>
                    <a:pt x="2363" y="2796"/>
                  </a:lnTo>
                  <a:lnTo>
                    <a:pt x="2366" y="2798"/>
                  </a:lnTo>
                  <a:lnTo>
                    <a:pt x="2369" y="2798"/>
                  </a:lnTo>
                  <a:lnTo>
                    <a:pt x="2369" y="2805"/>
                  </a:lnTo>
                  <a:lnTo>
                    <a:pt x="2371" y="2811"/>
                  </a:lnTo>
                  <a:lnTo>
                    <a:pt x="2374" y="2823"/>
                  </a:lnTo>
                  <a:lnTo>
                    <a:pt x="2376" y="2835"/>
                  </a:lnTo>
                  <a:lnTo>
                    <a:pt x="2378" y="2844"/>
                  </a:lnTo>
                  <a:lnTo>
                    <a:pt x="2376" y="2852"/>
                  </a:lnTo>
                  <a:lnTo>
                    <a:pt x="2369" y="2852"/>
                  </a:lnTo>
                  <a:lnTo>
                    <a:pt x="2368" y="2857"/>
                  </a:lnTo>
                  <a:lnTo>
                    <a:pt x="2366" y="2859"/>
                  </a:lnTo>
                  <a:lnTo>
                    <a:pt x="2363" y="2859"/>
                  </a:lnTo>
                  <a:lnTo>
                    <a:pt x="2363" y="2866"/>
                  </a:lnTo>
                  <a:lnTo>
                    <a:pt x="2363" y="2873"/>
                  </a:lnTo>
                  <a:lnTo>
                    <a:pt x="2376" y="2873"/>
                  </a:lnTo>
                  <a:lnTo>
                    <a:pt x="2378" y="2868"/>
                  </a:lnTo>
                  <a:lnTo>
                    <a:pt x="2380" y="2866"/>
                  </a:lnTo>
                  <a:lnTo>
                    <a:pt x="2383" y="2866"/>
                  </a:lnTo>
                  <a:lnTo>
                    <a:pt x="2386" y="2861"/>
                  </a:lnTo>
                  <a:lnTo>
                    <a:pt x="2390" y="2856"/>
                  </a:lnTo>
                  <a:lnTo>
                    <a:pt x="2393" y="2852"/>
                  </a:lnTo>
                  <a:lnTo>
                    <a:pt x="2397" y="2846"/>
                  </a:lnTo>
                  <a:lnTo>
                    <a:pt x="2403" y="2847"/>
                  </a:lnTo>
                  <a:lnTo>
                    <a:pt x="2410" y="2849"/>
                  </a:lnTo>
                  <a:lnTo>
                    <a:pt x="2415" y="2852"/>
                  </a:lnTo>
                  <a:lnTo>
                    <a:pt x="2424" y="2852"/>
                  </a:lnTo>
                  <a:lnTo>
                    <a:pt x="2429" y="2852"/>
                  </a:lnTo>
                  <a:lnTo>
                    <a:pt x="2432" y="2849"/>
                  </a:lnTo>
                  <a:lnTo>
                    <a:pt x="2434" y="2846"/>
                  </a:lnTo>
                  <a:lnTo>
                    <a:pt x="2436" y="2840"/>
                  </a:lnTo>
                  <a:lnTo>
                    <a:pt x="2438" y="2837"/>
                  </a:lnTo>
                  <a:lnTo>
                    <a:pt x="2439" y="2834"/>
                  </a:lnTo>
                  <a:lnTo>
                    <a:pt x="2444" y="2832"/>
                  </a:lnTo>
                  <a:lnTo>
                    <a:pt x="2451" y="2832"/>
                  </a:lnTo>
                  <a:lnTo>
                    <a:pt x="2453" y="2835"/>
                  </a:lnTo>
                  <a:lnTo>
                    <a:pt x="2455" y="2839"/>
                  </a:lnTo>
                  <a:lnTo>
                    <a:pt x="2463" y="2840"/>
                  </a:lnTo>
                  <a:lnTo>
                    <a:pt x="2467" y="2842"/>
                  </a:lnTo>
                  <a:lnTo>
                    <a:pt x="2470" y="2844"/>
                  </a:lnTo>
                  <a:lnTo>
                    <a:pt x="2472" y="2847"/>
                  </a:lnTo>
                  <a:lnTo>
                    <a:pt x="2472" y="2852"/>
                  </a:lnTo>
                  <a:lnTo>
                    <a:pt x="2477" y="2856"/>
                  </a:lnTo>
                  <a:lnTo>
                    <a:pt x="2482" y="2859"/>
                  </a:lnTo>
                  <a:lnTo>
                    <a:pt x="2484" y="2866"/>
                  </a:lnTo>
                  <a:lnTo>
                    <a:pt x="2485" y="2873"/>
                  </a:lnTo>
                  <a:lnTo>
                    <a:pt x="2489" y="2873"/>
                  </a:lnTo>
                  <a:lnTo>
                    <a:pt x="2492" y="2873"/>
                  </a:lnTo>
                  <a:lnTo>
                    <a:pt x="2514" y="2871"/>
                  </a:lnTo>
                  <a:lnTo>
                    <a:pt x="2516" y="2876"/>
                  </a:lnTo>
                  <a:lnTo>
                    <a:pt x="2516" y="2881"/>
                  </a:lnTo>
                  <a:lnTo>
                    <a:pt x="2514" y="2885"/>
                  </a:lnTo>
                  <a:lnTo>
                    <a:pt x="2513" y="2888"/>
                  </a:lnTo>
                  <a:lnTo>
                    <a:pt x="2504" y="2895"/>
                  </a:lnTo>
                  <a:lnTo>
                    <a:pt x="2496" y="2900"/>
                  </a:lnTo>
                  <a:lnTo>
                    <a:pt x="2494" y="2902"/>
                  </a:lnTo>
                  <a:lnTo>
                    <a:pt x="2490" y="2905"/>
                  </a:lnTo>
                  <a:lnTo>
                    <a:pt x="2485" y="2907"/>
                  </a:lnTo>
                  <a:lnTo>
                    <a:pt x="2485" y="2912"/>
                  </a:lnTo>
                  <a:lnTo>
                    <a:pt x="2484" y="2917"/>
                  </a:lnTo>
                  <a:lnTo>
                    <a:pt x="2482" y="2919"/>
                  </a:lnTo>
                  <a:lnTo>
                    <a:pt x="2480" y="2919"/>
                  </a:lnTo>
                  <a:lnTo>
                    <a:pt x="2478" y="2914"/>
                  </a:lnTo>
                  <a:lnTo>
                    <a:pt x="2473" y="2914"/>
                  </a:lnTo>
                  <a:lnTo>
                    <a:pt x="2470" y="2915"/>
                  </a:lnTo>
                  <a:lnTo>
                    <a:pt x="2467" y="2917"/>
                  </a:lnTo>
                  <a:lnTo>
                    <a:pt x="2465" y="2921"/>
                  </a:lnTo>
                  <a:lnTo>
                    <a:pt x="2461" y="2932"/>
                  </a:lnTo>
                  <a:lnTo>
                    <a:pt x="2461" y="2943"/>
                  </a:lnTo>
                  <a:lnTo>
                    <a:pt x="2463" y="2948"/>
                  </a:lnTo>
                  <a:lnTo>
                    <a:pt x="2465" y="2951"/>
                  </a:lnTo>
                  <a:lnTo>
                    <a:pt x="2470" y="2953"/>
                  </a:lnTo>
                  <a:lnTo>
                    <a:pt x="2478" y="2955"/>
                  </a:lnTo>
                  <a:lnTo>
                    <a:pt x="2485" y="2955"/>
                  </a:lnTo>
                  <a:lnTo>
                    <a:pt x="2490" y="2946"/>
                  </a:lnTo>
                  <a:lnTo>
                    <a:pt x="2494" y="2943"/>
                  </a:lnTo>
                  <a:lnTo>
                    <a:pt x="2499" y="2941"/>
                  </a:lnTo>
                  <a:lnTo>
                    <a:pt x="2501" y="2939"/>
                  </a:lnTo>
                  <a:lnTo>
                    <a:pt x="2502" y="2938"/>
                  </a:lnTo>
                  <a:lnTo>
                    <a:pt x="2506" y="2934"/>
                  </a:lnTo>
                  <a:lnTo>
                    <a:pt x="2511" y="2932"/>
                  </a:lnTo>
                  <a:lnTo>
                    <a:pt x="2513" y="2931"/>
                  </a:lnTo>
                  <a:lnTo>
                    <a:pt x="2513" y="2927"/>
                  </a:lnTo>
                  <a:lnTo>
                    <a:pt x="2518" y="2927"/>
                  </a:lnTo>
                  <a:lnTo>
                    <a:pt x="2523" y="2927"/>
                  </a:lnTo>
                  <a:lnTo>
                    <a:pt x="2528" y="2932"/>
                  </a:lnTo>
                  <a:lnTo>
                    <a:pt x="2535" y="2936"/>
                  </a:lnTo>
                  <a:lnTo>
                    <a:pt x="2540" y="2936"/>
                  </a:lnTo>
                  <a:lnTo>
                    <a:pt x="2547" y="2934"/>
                  </a:lnTo>
                  <a:lnTo>
                    <a:pt x="2552" y="2934"/>
                  </a:lnTo>
                  <a:lnTo>
                    <a:pt x="2557" y="2934"/>
                  </a:lnTo>
                  <a:lnTo>
                    <a:pt x="2562" y="2929"/>
                  </a:lnTo>
                  <a:lnTo>
                    <a:pt x="2569" y="2926"/>
                  </a:lnTo>
                  <a:lnTo>
                    <a:pt x="2574" y="2926"/>
                  </a:lnTo>
                  <a:lnTo>
                    <a:pt x="2581" y="2927"/>
                  </a:lnTo>
                  <a:lnTo>
                    <a:pt x="2586" y="2929"/>
                  </a:lnTo>
                  <a:lnTo>
                    <a:pt x="2591" y="2927"/>
                  </a:lnTo>
                  <a:lnTo>
                    <a:pt x="2594" y="2926"/>
                  </a:lnTo>
                  <a:lnTo>
                    <a:pt x="2596" y="2922"/>
                  </a:lnTo>
                  <a:lnTo>
                    <a:pt x="2601" y="2917"/>
                  </a:lnTo>
                  <a:lnTo>
                    <a:pt x="2603" y="2915"/>
                  </a:lnTo>
                  <a:lnTo>
                    <a:pt x="2608" y="2914"/>
                  </a:lnTo>
                  <a:lnTo>
                    <a:pt x="2615" y="2910"/>
                  </a:lnTo>
                  <a:lnTo>
                    <a:pt x="2622" y="2907"/>
                  </a:lnTo>
                  <a:lnTo>
                    <a:pt x="2625" y="2907"/>
                  </a:lnTo>
                  <a:lnTo>
                    <a:pt x="2632" y="2907"/>
                  </a:lnTo>
                  <a:lnTo>
                    <a:pt x="2639" y="2907"/>
                  </a:lnTo>
                  <a:lnTo>
                    <a:pt x="2644" y="2910"/>
                  </a:lnTo>
                  <a:lnTo>
                    <a:pt x="2646" y="2917"/>
                  </a:lnTo>
                  <a:lnTo>
                    <a:pt x="2649" y="2921"/>
                  </a:lnTo>
                  <a:lnTo>
                    <a:pt x="2656" y="2927"/>
                  </a:lnTo>
                  <a:lnTo>
                    <a:pt x="2663" y="2934"/>
                  </a:lnTo>
                  <a:lnTo>
                    <a:pt x="2664" y="2938"/>
                  </a:lnTo>
                  <a:lnTo>
                    <a:pt x="2668" y="2944"/>
                  </a:lnTo>
                  <a:lnTo>
                    <a:pt x="2669" y="2950"/>
                  </a:lnTo>
                  <a:lnTo>
                    <a:pt x="2669" y="2955"/>
                  </a:lnTo>
                  <a:lnTo>
                    <a:pt x="2675" y="2958"/>
                  </a:lnTo>
                  <a:lnTo>
                    <a:pt x="2678" y="2965"/>
                  </a:lnTo>
                  <a:lnTo>
                    <a:pt x="2683" y="2979"/>
                  </a:lnTo>
                  <a:lnTo>
                    <a:pt x="2688" y="2992"/>
                  </a:lnTo>
                  <a:lnTo>
                    <a:pt x="2692" y="2999"/>
                  </a:lnTo>
                  <a:lnTo>
                    <a:pt x="2697" y="3002"/>
                  </a:lnTo>
                  <a:lnTo>
                    <a:pt x="2697" y="3009"/>
                  </a:lnTo>
                  <a:lnTo>
                    <a:pt x="2695" y="3014"/>
                  </a:lnTo>
                  <a:lnTo>
                    <a:pt x="2690" y="3023"/>
                  </a:lnTo>
                  <a:lnTo>
                    <a:pt x="2690" y="3026"/>
                  </a:lnTo>
                  <a:lnTo>
                    <a:pt x="2690" y="3030"/>
                  </a:lnTo>
                  <a:lnTo>
                    <a:pt x="2687" y="3030"/>
                  </a:lnTo>
                  <a:lnTo>
                    <a:pt x="2683" y="3030"/>
                  </a:lnTo>
                  <a:lnTo>
                    <a:pt x="2681" y="3037"/>
                  </a:lnTo>
                  <a:lnTo>
                    <a:pt x="2683" y="3043"/>
                  </a:lnTo>
                  <a:lnTo>
                    <a:pt x="2683" y="3050"/>
                  </a:lnTo>
                  <a:lnTo>
                    <a:pt x="2683" y="3057"/>
                  </a:lnTo>
                  <a:lnTo>
                    <a:pt x="2681" y="3060"/>
                  </a:lnTo>
                  <a:lnTo>
                    <a:pt x="2680" y="3062"/>
                  </a:lnTo>
                  <a:lnTo>
                    <a:pt x="2675" y="3067"/>
                  </a:lnTo>
                  <a:lnTo>
                    <a:pt x="2671" y="3072"/>
                  </a:lnTo>
                  <a:lnTo>
                    <a:pt x="2669" y="3078"/>
                  </a:lnTo>
                  <a:lnTo>
                    <a:pt x="2669" y="3084"/>
                  </a:lnTo>
                  <a:lnTo>
                    <a:pt x="2673" y="3090"/>
                  </a:lnTo>
                  <a:lnTo>
                    <a:pt x="2675" y="3096"/>
                  </a:lnTo>
                  <a:lnTo>
                    <a:pt x="2678" y="3101"/>
                  </a:lnTo>
                  <a:lnTo>
                    <a:pt x="2680" y="3105"/>
                  </a:lnTo>
                  <a:lnTo>
                    <a:pt x="2683" y="3105"/>
                  </a:lnTo>
                  <a:lnTo>
                    <a:pt x="2690" y="3107"/>
                  </a:lnTo>
                  <a:lnTo>
                    <a:pt x="2699" y="3110"/>
                  </a:lnTo>
                  <a:lnTo>
                    <a:pt x="2705" y="3117"/>
                  </a:lnTo>
                  <a:lnTo>
                    <a:pt x="2709" y="3120"/>
                  </a:lnTo>
                  <a:lnTo>
                    <a:pt x="2710" y="3125"/>
                  </a:lnTo>
                  <a:lnTo>
                    <a:pt x="2738" y="3125"/>
                  </a:lnTo>
                  <a:lnTo>
                    <a:pt x="2745" y="3125"/>
                  </a:lnTo>
                  <a:lnTo>
                    <a:pt x="2755" y="3125"/>
                  </a:lnTo>
                  <a:lnTo>
                    <a:pt x="2762" y="3131"/>
                  </a:lnTo>
                  <a:lnTo>
                    <a:pt x="2767" y="3136"/>
                  </a:lnTo>
                  <a:lnTo>
                    <a:pt x="2772" y="3146"/>
                  </a:lnTo>
                  <a:lnTo>
                    <a:pt x="2777" y="3149"/>
                  </a:lnTo>
                  <a:lnTo>
                    <a:pt x="2786" y="3156"/>
                  </a:lnTo>
                  <a:lnTo>
                    <a:pt x="2794" y="3163"/>
                  </a:lnTo>
                  <a:lnTo>
                    <a:pt x="2801" y="3171"/>
                  </a:lnTo>
                  <a:lnTo>
                    <a:pt x="2806" y="3180"/>
                  </a:lnTo>
                  <a:lnTo>
                    <a:pt x="2811" y="3182"/>
                  </a:lnTo>
                  <a:lnTo>
                    <a:pt x="2813" y="3183"/>
                  </a:lnTo>
                  <a:lnTo>
                    <a:pt x="2813" y="3187"/>
                  </a:lnTo>
                  <a:lnTo>
                    <a:pt x="2813" y="3194"/>
                  </a:lnTo>
                  <a:lnTo>
                    <a:pt x="2816" y="3197"/>
                  </a:lnTo>
                  <a:lnTo>
                    <a:pt x="2821" y="3199"/>
                  </a:lnTo>
                  <a:lnTo>
                    <a:pt x="2828" y="3199"/>
                  </a:lnTo>
                  <a:lnTo>
                    <a:pt x="2833" y="3200"/>
                  </a:lnTo>
                  <a:lnTo>
                    <a:pt x="2838" y="3202"/>
                  </a:lnTo>
                  <a:lnTo>
                    <a:pt x="2840" y="3207"/>
                  </a:lnTo>
                  <a:lnTo>
                    <a:pt x="2840" y="3214"/>
                  </a:lnTo>
                  <a:lnTo>
                    <a:pt x="2844" y="3212"/>
                  </a:lnTo>
                  <a:lnTo>
                    <a:pt x="2845" y="3209"/>
                  </a:lnTo>
                  <a:lnTo>
                    <a:pt x="2849" y="3202"/>
                  </a:lnTo>
                  <a:lnTo>
                    <a:pt x="2850" y="3199"/>
                  </a:lnTo>
                  <a:lnTo>
                    <a:pt x="2852" y="3195"/>
                  </a:lnTo>
                  <a:lnTo>
                    <a:pt x="2856" y="3192"/>
                  </a:lnTo>
                  <a:lnTo>
                    <a:pt x="2862" y="3189"/>
                  </a:lnTo>
                  <a:lnTo>
                    <a:pt x="2871" y="3185"/>
                  </a:lnTo>
                  <a:lnTo>
                    <a:pt x="2876" y="3182"/>
                  </a:lnTo>
                  <a:lnTo>
                    <a:pt x="2879" y="3177"/>
                  </a:lnTo>
                  <a:lnTo>
                    <a:pt x="2881" y="3175"/>
                  </a:lnTo>
                  <a:lnTo>
                    <a:pt x="2886" y="3171"/>
                  </a:lnTo>
                  <a:lnTo>
                    <a:pt x="2891" y="3168"/>
                  </a:lnTo>
                  <a:lnTo>
                    <a:pt x="2896" y="3166"/>
                  </a:lnTo>
                  <a:lnTo>
                    <a:pt x="2903" y="3166"/>
                  </a:lnTo>
                  <a:lnTo>
                    <a:pt x="2907" y="3166"/>
                  </a:lnTo>
                  <a:lnTo>
                    <a:pt x="2908" y="3166"/>
                  </a:lnTo>
                  <a:lnTo>
                    <a:pt x="2914" y="3166"/>
                  </a:lnTo>
                  <a:lnTo>
                    <a:pt x="2919" y="3166"/>
                  </a:lnTo>
                  <a:lnTo>
                    <a:pt x="2922" y="3168"/>
                  </a:lnTo>
                  <a:lnTo>
                    <a:pt x="2924" y="3171"/>
                  </a:lnTo>
                  <a:lnTo>
                    <a:pt x="2929" y="3177"/>
                  </a:lnTo>
                  <a:lnTo>
                    <a:pt x="2931" y="3180"/>
                  </a:lnTo>
                  <a:lnTo>
                    <a:pt x="2936" y="3180"/>
                  </a:lnTo>
                  <a:lnTo>
                    <a:pt x="2936" y="3187"/>
                  </a:lnTo>
                  <a:lnTo>
                    <a:pt x="2937" y="3192"/>
                  </a:lnTo>
                  <a:lnTo>
                    <a:pt x="2941" y="3195"/>
                  </a:lnTo>
                  <a:lnTo>
                    <a:pt x="2944" y="3199"/>
                  </a:lnTo>
                  <a:lnTo>
                    <a:pt x="2951" y="3206"/>
                  </a:lnTo>
                  <a:lnTo>
                    <a:pt x="2954" y="3209"/>
                  </a:lnTo>
                  <a:lnTo>
                    <a:pt x="2956" y="3214"/>
                  </a:lnTo>
                  <a:lnTo>
                    <a:pt x="2961" y="3216"/>
                  </a:lnTo>
                  <a:lnTo>
                    <a:pt x="2963" y="3217"/>
                  </a:lnTo>
                  <a:lnTo>
                    <a:pt x="2963" y="3221"/>
                  </a:lnTo>
                  <a:lnTo>
                    <a:pt x="2963" y="3224"/>
                  </a:lnTo>
                  <a:lnTo>
                    <a:pt x="2965" y="3226"/>
                  </a:lnTo>
                  <a:lnTo>
                    <a:pt x="2970" y="3228"/>
                  </a:lnTo>
                  <a:lnTo>
                    <a:pt x="2970" y="3233"/>
                  </a:lnTo>
                  <a:lnTo>
                    <a:pt x="2971" y="3236"/>
                  </a:lnTo>
                  <a:lnTo>
                    <a:pt x="2973" y="3240"/>
                  </a:lnTo>
                  <a:lnTo>
                    <a:pt x="2977" y="3241"/>
                  </a:lnTo>
                  <a:lnTo>
                    <a:pt x="2977" y="3269"/>
                  </a:lnTo>
                  <a:lnTo>
                    <a:pt x="2983" y="3282"/>
                  </a:lnTo>
                  <a:lnTo>
                    <a:pt x="2989" y="3298"/>
                  </a:lnTo>
                  <a:lnTo>
                    <a:pt x="2997" y="3330"/>
                  </a:lnTo>
                  <a:lnTo>
                    <a:pt x="3002" y="3332"/>
                  </a:lnTo>
                  <a:lnTo>
                    <a:pt x="3004" y="3333"/>
                  </a:lnTo>
                  <a:lnTo>
                    <a:pt x="3004" y="3337"/>
                  </a:lnTo>
                  <a:lnTo>
                    <a:pt x="3007" y="3344"/>
                  </a:lnTo>
                  <a:lnTo>
                    <a:pt x="3011" y="3350"/>
                  </a:lnTo>
                  <a:lnTo>
                    <a:pt x="3011" y="3361"/>
                  </a:lnTo>
                  <a:lnTo>
                    <a:pt x="3011" y="3371"/>
                  </a:lnTo>
                  <a:lnTo>
                    <a:pt x="3018" y="3383"/>
                  </a:lnTo>
                  <a:lnTo>
                    <a:pt x="3024" y="3395"/>
                  </a:lnTo>
                  <a:lnTo>
                    <a:pt x="3033" y="3405"/>
                  </a:lnTo>
                  <a:lnTo>
                    <a:pt x="3045" y="3412"/>
                  </a:lnTo>
                  <a:lnTo>
                    <a:pt x="3045" y="3414"/>
                  </a:lnTo>
                  <a:lnTo>
                    <a:pt x="3045" y="3417"/>
                  </a:lnTo>
                  <a:lnTo>
                    <a:pt x="3045" y="3422"/>
                  </a:lnTo>
                  <a:lnTo>
                    <a:pt x="3050" y="3429"/>
                  </a:lnTo>
                  <a:lnTo>
                    <a:pt x="3058" y="3436"/>
                  </a:lnTo>
                  <a:lnTo>
                    <a:pt x="3060" y="3441"/>
                  </a:lnTo>
                  <a:lnTo>
                    <a:pt x="3062" y="3446"/>
                  </a:lnTo>
                  <a:lnTo>
                    <a:pt x="3064" y="3448"/>
                  </a:lnTo>
                  <a:lnTo>
                    <a:pt x="3067" y="3451"/>
                  </a:lnTo>
                  <a:lnTo>
                    <a:pt x="3072" y="3453"/>
                  </a:lnTo>
                  <a:lnTo>
                    <a:pt x="3072" y="3460"/>
                  </a:lnTo>
                  <a:lnTo>
                    <a:pt x="3072" y="3466"/>
                  </a:lnTo>
                  <a:lnTo>
                    <a:pt x="3074" y="3472"/>
                  </a:lnTo>
                  <a:lnTo>
                    <a:pt x="3079" y="3473"/>
                  </a:lnTo>
                  <a:lnTo>
                    <a:pt x="3079" y="3514"/>
                  </a:lnTo>
                  <a:lnTo>
                    <a:pt x="3081" y="3523"/>
                  </a:lnTo>
                  <a:lnTo>
                    <a:pt x="3082" y="3530"/>
                  </a:lnTo>
                  <a:lnTo>
                    <a:pt x="3082" y="3538"/>
                  </a:lnTo>
                  <a:lnTo>
                    <a:pt x="3086" y="3548"/>
                  </a:lnTo>
                  <a:lnTo>
                    <a:pt x="3087" y="3550"/>
                  </a:lnTo>
                  <a:lnTo>
                    <a:pt x="3089" y="3550"/>
                  </a:lnTo>
                  <a:lnTo>
                    <a:pt x="3091" y="3552"/>
                  </a:lnTo>
                  <a:lnTo>
                    <a:pt x="3093" y="3555"/>
                  </a:lnTo>
                  <a:lnTo>
                    <a:pt x="3093" y="3564"/>
                  </a:lnTo>
                  <a:lnTo>
                    <a:pt x="3093" y="3572"/>
                  </a:lnTo>
                  <a:lnTo>
                    <a:pt x="3091" y="3581"/>
                  </a:lnTo>
                  <a:lnTo>
                    <a:pt x="3093" y="3589"/>
                  </a:lnTo>
                  <a:lnTo>
                    <a:pt x="3094" y="3596"/>
                  </a:lnTo>
                  <a:lnTo>
                    <a:pt x="3098" y="3601"/>
                  </a:lnTo>
                  <a:lnTo>
                    <a:pt x="3099" y="3603"/>
                  </a:lnTo>
                  <a:lnTo>
                    <a:pt x="3098" y="3608"/>
                  </a:lnTo>
                  <a:lnTo>
                    <a:pt x="3098" y="3611"/>
                  </a:lnTo>
                  <a:lnTo>
                    <a:pt x="3103" y="3618"/>
                  </a:lnTo>
                  <a:lnTo>
                    <a:pt x="3110" y="3627"/>
                  </a:lnTo>
                  <a:lnTo>
                    <a:pt x="3115" y="3635"/>
                  </a:lnTo>
                  <a:lnTo>
                    <a:pt x="3116" y="3637"/>
                  </a:lnTo>
                  <a:lnTo>
                    <a:pt x="3118" y="3641"/>
                  </a:lnTo>
                  <a:lnTo>
                    <a:pt x="3120" y="3644"/>
                  </a:lnTo>
                  <a:lnTo>
                    <a:pt x="3125" y="3646"/>
                  </a:lnTo>
                  <a:lnTo>
                    <a:pt x="3127" y="3647"/>
                  </a:lnTo>
                  <a:lnTo>
                    <a:pt x="3127" y="3651"/>
                  </a:lnTo>
                  <a:lnTo>
                    <a:pt x="3128" y="3656"/>
                  </a:lnTo>
                  <a:lnTo>
                    <a:pt x="3130" y="3659"/>
                  </a:lnTo>
                  <a:lnTo>
                    <a:pt x="3137" y="3664"/>
                  </a:lnTo>
                  <a:lnTo>
                    <a:pt x="3144" y="3670"/>
                  </a:lnTo>
                  <a:lnTo>
                    <a:pt x="3145" y="3673"/>
                  </a:lnTo>
                  <a:lnTo>
                    <a:pt x="3147" y="3678"/>
                  </a:lnTo>
                  <a:lnTo>
                    <a:pt x="3147" y="3719"/>
                  </a:lnTo>
                  <a:lnTo>
                    <a:pt x="3140" y="3722"/>
                  </a:lnTo>
                  <a:lnTo>
                    <a:pt x="3135" y="3728"/>
                  </a:lnTo>
                  <a:lnTo>
                    <a:pt x="3130" y="3733"/>
                  </a:lnTo>
                  <a:lnTo>
                    <a:pt x="3127" y="3739"/>
                  </a:lnTo>
                  <a:lnTo>
                    <a:pt x="3079" y="3739"/>
                  </a:lnTo>
                  <a:lnTo>
                    <a:pt x="3052" y="3753"/>
                  </a:lnTo>
                  <a:lnTo>
                    <a:pt x="3048" y="3755"/>
                  </a:lnTo>
                  <a:lnTo>
                    <a:pt x="3046" y="3758"/>
                  </a:lnTo>
                  <a:lnTo>
                    <a:pt x="3043" y="3760"/>
                  </a:lnTo>
                  <a:lnTo>
                    <a:pt x="3033" y="3763"/>
                  </a:lnTo>
                  <a:lnTo>
                    <a:pt x="3029" y="3765"/>
                  </a:lnTo>
                  <a:lnTo>
                    <a:pt x="3026" y="3768"/>
                  </a:lnTo>
                  <a:lnTo>
                    <a:pt x="3024" y="3774"/>
                  </a:lnTo>
                  <a:lnTo>
                    <a:pt x="3024" y="3780"/>
                  </a:lnTo>
                  <a:lnTo>
                    <a:pt x="3021" y="3780"/>
                  </a:lnTo>
                  <a:lnTo>
                    <a:pt x="3018" y="3784"/>
                  </a:lnTo>
                  <a:lnTo>
                    <a:pt x="3018" y="3787"/>
                  </a:lnTo>
                  <a:lnTo>
                    <a:pt x="3019" y="3796"/>
                  </a:lnTo>
                  <a:lnTo>
                    <a:pt x="3023" y="3803"/>
                  </a:lnTo>
                  <a:lnTo>
                    <a:pt x="3026" y="3808"/>
                  </a:lnTo>
                  <a:lnTo>
                    <a:pt x="3033" y="3813"/>
                  </a:lnTo>
                  <a:lnTo>
                    <a:pt x="3043" y="3823"/>
                  </a:lnTo>
                  <a:lnTo>
                    <a:pt x="3048" y="3828"/>
                  </a:lnTo>
                  <a:lnTo>
                    <a:pt x="3052" y="3835"/>
                  </a:lnTo>
                  <a:lnTo>
                    <a:pt x="3052" y="3842"/>
                  </a:lnTo>
                  <a:lnTo>
                    <a:pt x="3052" y="3849"/>
                  </a:lnTo>
                  <a:lnTo>
                    <a:pt x="3048" y="3859"/>
                  </a:lnTo>
                  <a:lnTo>
                    <a:pt x="3043" y="3867"/>
                  </a:lnTo>
                  <a:lnTo>
                    <a:pt x="3038" y="3876"/>
                  </a:lnTo>
                  <a:lnTo>
                    <a:pt x="3038" y="3879"/>
                  </a:lnTo>
                  <a:lnTo>
                    <a:pt x="3035" y="3883"/>
                  </a:lnTo>
                  <a:lnTo>
                    <a:pt x="3033" y="3886"/>
                  </a:lnTo>
                  <a:lnTo>
                    <a:pt x="3033" y="3895"/>
                  </a:lnTo>
                  <a:lnTo>
                    <a:pt x="3031" y="3903"/>
                  </a:lnTo>
                  <a:lnTo>
                    <a:pt x="3029" y="3908"/>
                  </a:lnTo>
                  <a:lnTo>
                    <a:pt x="3026" y="3912"/>
                  </a:lnTo>
                  <a:lnTo>
                    <a:pt x="3024" y="3913"/>
                  </a:lnTo>
                  <a:lnTo>
                    <a:pt x="3024" y="3917"/>
                  </a:lnTo>
                  <a:lnTo>
                    <a:pt x="3021" y="3922"/>
                  </a:lnTo>
                  <a:lnTo>
                    <a:pt x="3019" y="3925"/>
                  </a:lnTo>
                  <a:lnTo>
                    <a:pt x="3018" y="3932"/>
                  </a:lnTo>
                  <a:lnTo>
                    <a:pt x="3014" y="3939"/>
                  </a:lnTo>
                  <a:lnTo>
                    <a:pt x="3009" y="3946"/>
                  </a:lnTo>
                  <a:lnTo>
                    <a:pt x="3000" y="3951"/>
                  </a:lnTo>
                  <a:lnTo>
                    <a:pt x="2997" y="3953"/>
                  </a:lnTo>
                  <a:lnTo>
                    <a:pt x="2990" y="3954"/>
                  </a:lnTo>
                  <a:lnTo>
                    <a:pt x="2983" y="3958"/>
                  </a:lnTo>
                  <a:lnTo>
                    <a:pt x="2982" y="3963"/>
                  </a:lnTo>
                  <a:lnTo>
                    <a:pt x="2980" y="3966"/>
                  </a:lnTo>
                  <a:lnTo>
                    <a:pt x="2973" y="3971"/>
                  </a:lnTo>
                  <a:lnTo>
                    <a:pt x="2966" y="3976"/>
                  </a:lnTo>
                  <a:lnTo>
                    <a:pt x="2965" y="3980"/>
                  </a:lnTo>
                  <a:lnTo>
                    <a:pt x="2963" y="3985"/>
                  </a:lnTo>
                  <a:lnTo>
                    <a:pt x="2963" y="3999"/>
                  </a:lnTo>
                  <a:lnTo>
                    <a:pt x="2963" y="4005"/>
                  </a:lnTo>
                  <a:lnTo>
                    <a:pt x="2963" y="4053"/>
                  </a:lnTo>
                  <a:lnTo>
                    <a:pt x="2960" y="4062"/>
                  </a:lnTo>
                  <a:lnTo>
                    <a:pt x="2960" y="4069"/>
                  </a:lnTo>
                  <a:lnTo>
                    <a:pt x="2961" y="4077"/>
                  </a:lnTo>
                  <a:lnTo>
                    <a:pt x="2961" y="4081"/>
                  </a:lnTo>
                  <a:lnTo>
                    <a:pt x="2961" y="4089"/>
                  </a:lnTo>
                  <a:lnTo>
                    <a:pt x="2963" y="4096"/>
                  </a:lnTo>
                  <a:lnTo>
                    <a:pt x="2970" y="4103"/>
                  </a:lnTo>
                  <a:lnTo>
                    <a:pt x="2978" y="4110"/>
                  </a:lnTo>
                  <a:lnTo>
                    <a:pt x="2980" y="4113"/>
                  </a:lnTo>
                  <a:lnTo>
                    <a:pt x="2985" y="4115"/>
                  </a:lnTo>
                  <a:lnTo>
                    <a:pt x="2994" y="4115"/>
                  </a:lnTo>
                  <a:lnTo>
                    <a:pt x="2997" y="4115"/>
                  </a:lnTo>
                  <a:lnTo>
                    <a:pt x="3002" y="4116"/>
                  </a:lnTo>
                  <a:lnTo>
                    <a:pt x="3004" y="4121"/>
                  </a:lnTo>
                  <a:lnTo>
                    <a:pt x="3086" y="4121"/>
                  </a:lnTo>
                  <a:lnTo>
                    <a:pt x="3099" y="4115"/>
                  </a:lnTo>
                  <a:lnTo>
                    <a:pt x="3113" y="4108"/>
                  </a:lnTo>
                  <a:lnTo>
                    <a:pt x="3118" y="4110"/>
                  </a:lnTo>
                  <a:lnTo>
                    <a:pt x="3123" y="4108"/>
                  </a:lnTo>
                  <a:lnTo>
                    <a:pt x="3127" y="4106"/>
                  </a:lnTo>
                  <a:lnTo>
                    <a:pt x="3128" y="4103"/>
                  </a:lnTo>
                  <a:lnTo>
                    <a:pt x="3133" y="4098"/>
                  </a:lnTo>
                  <a:lnTo>
                    <a:pt x="3135" y="4096"/>
                  </a:lnTo>
                  <a:lnTo>
                    <a:pt x="3140" y="4094"/>
                  </a:lnTo>
                  <a:lnTo>
                    <a:pt x="3145" y="4072"/>
                  </a:lnTo>
                  <a:lnTo>
                    <a:pt x="3151" y="4050"/>
                  </a:lnTo>
                  <a:lnTo>
                    <a:pt x="3154" y="4026"/>
                  </a:lnTo>
                  <a:lnTo>
                    <a:pt x="3154" y="4014"/>
                  </a:lnTo>
                  <a:lnTo>
                    <a:pt x="3154" y="3999"/>
                  </a:lnTo>
                  <a:lnTo>
                    <a:pt x="3161" y="3995"/>
                  </a:lnTo>
                  <a:lnTo>
                    <a:pt x="3166" y="3990"/>
                  </a:lnTo>
                  <a:lnTo>
                    <a:pt x="3169" y="3988"/>
                  </a:lnTo>
                  <a:lnTo>
                    <a:pt x="3169" y="3985"/>
                  </a:lnTo>
                  <a:lnTo>
                    <a:pt x="3173" y="3982"/>
                  </a:lnTo>
                  <a:lnTo>
                    <a:pt x="3180" y="3978"/>
                  </a:lnTo>
                  <a:lnTo>
                    <a:pt x="3188" y="3975"/>
                  </a:lnTo>
                  <a:lnTo>
                    <a:pt x="3191" y="3971"/>
                  </a:lnTo>
                  <a:lnTo>
                    <a:pt x="3193" y="3970"/>
                  </a:lnTo>
                  <a:lnTo>
                    <a:pt x="3195" y="3966"/>
                  </a:lnTo>
                  <a:lnTo>
                    <a:pt x="3195" y="3958"/>
                  </a:lnTo>
                  <a:lnTo>
                    <a:pt x="3202" y="3956"/>
                  </a:lnTo>
                  <a:lnTo>
                    <a:pt x="3209" y="3954"/>
                  </a:lnTo>
                  <a:lnTo>
                    <a:pt x="3214" y="3951"/>
                  </a:lnTo>
                  <a:lnTo>
                    <a:pt x="3222" y="3951"/>
                  </a:lnTo>
                  <a:lnTo>
                    <a:pt x="3226" y="3948"/>
                  </a:lnTo>
                  <a:lnTo>
                    <a:pt x="3231" y="3946"/>
                  </a:lnTo>
                  <a:lnTo>
                    <a:pt x="3234" y="3946"/>
                  </a:lnTo>
                  <a:lnTo>
                    <a:pt x="3241" y="3942"/>
                  </a:lnTo>
                  <a:lnTo>
                    <a:pt x="3248" y="3936"/>
                  </a:lnTo>
                  <a:lnTo>
                    <a:pt x="3253" y="3930"/>
                  </a:lnTo>
                  <a:lnTo>
                    <a:pt x="3260" y="3925"/>
                  </a:lnTo>
                  <a:lnTo>
                    <a:pt x="3262" y="3922"/>
                  </a:lnTo>
                  <a:lnTo>
                    <a:pt x="3263" y="3920"/>
                  </a:lnTo>
                  <a:lnTo>
                    <a:pt x="3265" y="3919"/>
                  </a:lnTo>
                  <a:lnTo>
                    <a:pt x="3270" y="3917"/>
                  </a:lnTo>
                  <a:lnTo>
                    <a:pt x="3273" y="3913"/>
                  </a:lnTo>
                  <a:lnTo>
                    <a:pt x="3279" y="3907"/>
                  </a:lnTo>
                  <a:lnTo>
                    <a:pt x="3284" y="3900"/>
                  </a:lnTo>
                  <a:lnTo>
                    <a:pt x="3287" y="3896"/>
                  </a:lnTo>
                  <a:lnTo>
                    <a:pt x="3291" y="3896"/>
                  </a:lnTo>
                  <a:lnTo>
                    <a:pt x="3292" y="3895"/>
                  </a:lnTo>
                  <a:lnTo>
                    <a:pt x="3296" y="3883"/>
                  </a:lnTo>
                  <a:lnTo>
                    <a:pt x="3299" y="3879"/>
                  </a:lnTo>
                  <a:lnTo>
                    <a:pt x="3304" y="3876"/>
                  </a:lnTo>
                  <a:lnTo>
                    <a:pt x="3304" y="3864"/>
                  </a:lnTo>
                  <a:lnTo>
                    <a:pt x="3304" y="3854"/>
                  </a:lnTo>
                  <a:lnTo>
                    <a:pt x="3301" y="3835"/>
                  </a:lnTo>
                  <a:lnTo>
                    <a:pt x="3297" y="3816"/>
                  </a:lnTo>
                  <a:lnTo>
                    <a:pt x="3296" y="3806"/>
                  </a:lnTo>
                  <a:lnTo>
                    <a:pt x="3297" y="3794"/>
                  </a:lnTo>
                  <a:lnTo>
                    <a:pt x="3292" y="3792"/>
                  </a:lnTo>
                  <a:lnTo>
                    <a:pt x="3291" y="3791"/>
                  </a:lnTo>
                  <a:lnTo>
                    <a:pt x="3291" y="3787"/>
                  </a:lnTo>
                  <a:lnTo>
                    <a:pt x="3285" y="3775"/>
                  </a:lnTo>
                  <a:lnTo>
                    <a:pt x="3284" y="3763"/>
                  </a:lnTo>
                  <a:lnTo>
                    <a:pt x="3284" y="3750"/>
                  </a:lnTo>
                  <a:lnTo>
                    <a:pt x="3287" y="3738"/>
                  </a:lnTo>
                  <a:lnTo>
                    <a:pt x="3294" y="3728"/>
                  </a:lnTo>
                  <a:lnTo>
                    <a:pt x="3301" y="3717"/>
                  </a:lnTo>
                  <a:lnTo>
                    <a:pt x="3309" y="3711"/>
                  </a:lnTo>
                  <a:lnTo>
                    <a:pt x="3318" y="3705"/>
                  </a:lnTo>
                  <a:lnTo>
                    <a:pt x="3318" y="3700"/>
                  </a:lnTo>
                  <a:lnTo>
                    <a:pt x="3320" y="3697"/>
                  </a:lnTo>
                  <a:lnTo>
                    <a:pt x="3323" y="3695"/>
                  </a:lnTo>
                  <a:lnTo>
                    <a:pt x="3326" y="3693"/>
                  </a:lnTo>
                  <a:lnTo>
                    <a:pt x="3335" y="3692"/>
                  </a:lnTo>
                  <a:lnTo>
                    <a:pt x="3337" y="3688"/>
                  </a:lnTo>
                  <a:lnTo>
                    <a:pt x="3338" y="3685"/>
                  </a:lnTo>
                  <a:lnTo>
                    <a:pt x="3345" y="3682"/>
                  </a:lnTo>
                  <a:lnTo>
                    <a:pt x="3350" y="3676"/>
                  </a:lnTo>
                  <a:lnTo>
                    <a:pt x="3355" y="3671"/>
                  </a:lnTo>
                  <a:lnTo>
                    <a:pt x="3359" y="3664"/>
                  </a:lnTo>
                  <a:lnTo>
                    <a:pt x="3367" y="3666"/>
                  </a:lnTo>
                  <a:lnTo>
                    <a:pt x="3374" y="3664"/>
                  </a:lnTo>
                  <a:lnTo>
                    <a:pt x="3386" y="3661"/>
                  </a:lnTo>
                  <a:lnTo>
                    <a:pt x="3396" y="3656"/>
                  </a:lnTo>
                  <a:lnTo>
                    <a:pt x="3407" y="3651"/>
                  </a:lnTo>
                  <a:lnTo>
                    <a:pt x="3422" y="3654"/>
                  </a:lnTo>
                  <a:lnTo>
                    <a:pt x="3437" y="3658"/>
                  </a:lnTo>
                  <a:lnTo>
                    <a:pt x="3453" y="3661"/>
                  </a:lnTo>
                  <a:lnTo>
                    <a:pt x="3468" y="3664"/>
                  </a:lnTo>
                  <a:lnTo>
                    <a:pt x="3470" y="3659"/>
                  </a:lnTo>
                  <a:lnTo>
                    <a:pt x="3471" y="3658"/>
                  </a:lnTo>
                  <a:lnTo>
                    <a:pt x="3475" y="3658"/>
                  </a:lnTo>
                  <a:lnTo>
                    <a:pt x="3476" y="3656"/>
                  </a:lnTo>
                  <a:lnTo>
                    <a:pt x="3478" y="3654"/>
                  </a:lnTo>
                  <a:lnTo>
                    <a:pt x="3482" y="3651"/>
                  </a:lnTo>
                  <a:lnTo>
                    <a:pt x="3483" y="3646"/>
                  </a:lnTo>
                  <a:lnTo>
                    <a:pt x="3485" y="3644"/>
                  </a:lnTo>
                  <a:lnTo>
                    <a:pt x="3488" y="3644"/>
                  </a:lnTo>
                  <a:lnTo>
                    <a:pt x="3493" y="3632"/>
                  </a:lnTo>
                  <a:lnTo>
                    <a:pt x="3500" y="3622"/>
                  </a:lnTo>
                  <a:lnTo>
                    <a:pt x="3505" y="3610"/>
                  </a:lnTo>
                  <a:lnTo>
                    <a:pt x="3507" y="3603"/>
                  </a:lnTo>
                  <a:lnTo>
                    <a:pt x="3509" y="3596"/>
                  </a:lnTo>
                  <a:lnTo>
                    <a:pt x="3504" y="3594"/>
                  </a:lnTo>
                  <a:lnTo>
                    <a:pt x="3502" y="3593"/>
                  </a:lnTo>
                  <a:lnTo>
                    <a:pt x="3502" y="3589"/>
                  </a:lnTo>
                  <a:lnTo>
                    <a:pt x="3497" y="3586"/>
                  </a:lnTo>
                  <a:lnTo>
                    <a:pt x="3490" y="3584"/>
                  </a:lnTo>
                  <a:lnTo>
                    <a:pt x="3485" y="3581"/>
                  </a:lnTo>
                  <a:lnTo>
                    <a:pt x="3483" y="3579"/>
                  </a:lnTo>
                  <a:lnTo>
                    <a:pt x="3482" y="3576"/>
                  </a:lnTo>
                  <a:lnTo>
                    <a:pt x="3478" y="3562"/>
                  </a:lnTo>
                  <a:lnTo>
                    <a:pt x="3476" y="3552"/>
                  </a:lnTo>
                  <a:lnTo>
                    <a:pt x="3478" y="3541"/>
                  </a:lnTo>
                  <a:lnTo>
                    <a:pt x="3482" y="3528"/>
                  </a:lnTo>
                  <a:lnTo>
                    <a:pt x="3482" y="3521"/>
                  </a:lnTo>
                  <a:lnTo>
                    <a:pt x="3480" y="3514"/>
                  </a:lnTo>
                  <a:lnTo>
                    <a:pt x="3476" y="3511"/>
                  </a:lnTo>
                  <a:lnTo>
                    <a:pt x="3471" y="3507"/>
                  </a:lnTo>
                  <a:lnTo>
                    <a:pt x="3466" y="3504"/>
                  </a:lnTo>
                  <a:lnTo>
                    <a:pt x="3463" y="3501"/>
                  </a:lnTo>
                  <a:lnTo>
                    <a:pt x="3461" y="3495"/>
                  </a:lnTo>
                  <a:lnTo>
                    <a:pt x="3461" y="3487"/>
                  </a:lnTo>
                  <a:lnTo>
                    <a:pt x="3463" y="3487"/>
                  </a:lnTo>
                  <a:lnTo>
                    <a:pt x="3464" y="3485"/>
                  </a:lnTo>
                  <a:lnTo>
                    <a:pt x="3466" y="3480"/>
                  </a:lnTo>
                  <a:lnTo>
                    <a:pt x="3468" y="3466"/>
                  </a:lnTo>
                  <a:lnTo>
                    <a:pt x="3470" y="3461"/>
                  </a:lnTo>
                  <a:lnTo>
                    <a:pt x="3471" y="3460"/>
                  </a:lnTo>
                  <a:lnTo>
                    <a:pt x="3475" y="3460"/>
                  </a:lnTo>
                  <a:lnTo>
                    <a:pt x="3478" y="3454"/>
                  </a:lnTo>
                  <a:lnTo>
                    <a:pt x="3482" y="3449"/>
                  </a:lnTo>
                  <a:lnTo>
                    <a:pt x="3485" y="3446"/>
                  </a:lnTo>
                  <a:lnTo>
                    <a:pt x="3488" y="3439"/>
                  </a:lnTo>
                  <a:lnTo>
                    <a:pt x="3487" y="3436"/>
                  </a:lnTo>
                  <a:lnTo>
                    <a:pt x="3483" y="3434"/>
                  </a:lnTo>
                  <a:lnTo>
                    <a:pt x="3475" y="3432"/>
                  </a:lnTo>
                  <a:lnTo>
                    <a:pt x="3471" y="3431"/>
                  </a:lnTo>
                  <a:lnTo>
                    <a:pt x="3468" y="3429"/>
                  </a:lnTo>
                  <a:lnTo>
                    <a:pt x="3464" y="3427"/>
                  </a:lnTo>
                  <a:lnTo>
                    <a:pt x="3461" y="3426"/>
                  </a:lnTo>
                  <a:lnTo>
                    <a:pt x="3459" y="3420"/>
                  </a:lnTo>
                  <a:lnTo>
                    <a:pt x="3456" y="3417"/>
                  </a:lnTo>
                  <a:lnTo>
                    <a:pt x="3449" y="3410"/>
                  </a:lnTo>
                  <a:lnTo>
                    <a:pt x="3446" y="3407"/>
                  </a:lnTo>
                  <a:lnTo>
                    <a:pt x="3442" y="3403"/>
                  </a:lnTo>
                  <a:lnTo>
                    <a:pt x="3441" y="3398"/>
                  </a:lnTo>
                  <a:lnTo>
                    <a:pt x="3441" y="3391"/>
                  </a:lnTo>
                  <a:lnTo>
                    <a:pt x="3424" y="3391"/>
                  </a:lnTo>
                  <a:lnTo>
                    <a:pt x="3410" y="3391"/>
                  </a:lnTo>
                  <a:lnTo>
                    <a:pt x="3386" y="3385"/>
                  </a:lnTo>
                  <a:lnTo>
                    <a:pt x="3383" y="3379"/>
                  </a:lnTo>
                  <a:lnTo>
                    <a:pt x="3379" y="3374"/>
                  </a:lnTo>
                  <a:lnTo>
                    <a:pt x="3374" y="3371"/>
                  </a:lnTo>
                  <a:lnTo>
                    <a:pt x="3372" y="3364"/>
                  </a:lnTo>
                  <a:lnTo>
                    <a:pt x="3369" y="3359"/>
                  </a:lnTo>
                  <a:lnTo>
                    <a:pt x="3366" y="3354"/>
                  </a:lnTo>
                  <a:lnTo>
                    <a:pt x="3362" y="3352"/>
                  </a:lnTo>
                  <a:lnTo>
                    <a:pt x="3355" y="3344"/>
                  </a:lnTo>
                  <a:lnTo>
                    <a:pt x="3347" y="3339"/>
                  </a:lnTo>
                  <a:lnTo>
                    <a:pt x="3342" y="3335"/>
                  </a:lnTo>
                  <a:lnTo>
                    <a:pt x="3338" y="3335"/>
                  </a:lnTo>
                  <a:lnTo>
                    <a:pt x="3333" y="3335"/>
                  </a:lnTo>
                  <a:lnTo>
                    <a:pt x="3330" y="3337"/>
                  </a:lnTo>
                  <a:lnTo>
                    <a:pt x="3325" y="3337"/>
                  </a:lnTo>
                  <a:lnTo>
                    <a:pt x="3311" y="3340"/>
                  </a:lnTo>
                  <a:lnTo>
                    <a:pt x="3297" y="3344"/>
                  </a:lnTo>
                  <a:lnTo>
                    <a:pt x="3282" y="3345"/>
                  </a:lnTo>
                  <a:lnTo>
                    <a:pt x="3263" y="3344"/>
                  </a:lnTo>
                  <a:lnTo>
                    <a:pt x="3263" y="3335"/>
                  </a:lnTo>
                  <a:lnTo>
                    <a:pt x="3262" y="3328"/>
                  </a:lnTo>
                  <a:lnTo>
                    <a:pt x="3256" y="3325"/>
                  </a:lnTo>
                  <a:lnTo>
                    <a:pt x="3250" y="3323"/>
                  </a:lnTo>
                  <a:lnTo>
                    <a:pt x="3251" y="3315"/>
                  </a:lnTo>
                  <a:lnTo>
                    <a:pt x="3251" y="3306"/>
                  </a:lnTo>
                  <a:lnTo>
                    <a:pt x="3248" y="3301"/>
                  </a:lnTo>
                  <a:lnTo>
                    <a:pt x="3244" y="3296"/>
                  </a:lnTo>
                  <a:lnTo>
                    <a:pt x="3239" y="3287"/>
                  </a:lnTo>
                  <a:lnTo>
                    <a:pt x="3236" y="3282"/>
                  </a:lnTo>
                  <a:lnTo>
                    <a:pt x="3236" y="3275"/>
                  </a:lnTo>
                  <a:lnTo>
                    <a:pt x="3241" y="3272"/>
                  </a:lnTo>
                  <a:lnTo>
                    <a:pt x="3244" y="3269"/>
                  </a:lnTo>
                  <a:lnTo>
                    <a:pt x="3248" y="3257"/>
                  </a:lnTo>
                  <a:lnTo>
                    <a:pt x="3250" y="3252"/>
                  </a:lnTo>
                  <a:lnTo>
                    <a:pt x="3253" y="3246"/>
                  </a:lnTo>
                  <a:lnTo>
                    <a:pt x="3258" y="3243"/>
                  </a:lnTo>
                  <a:lnTo>
                    <a:pt x="3263" y="3241"/>
                  </a:lnTo>
                  <a:lnTo>
                    <a:pt x="3263" y="3235"/>
                  </a:lnTo>
                  <a:lnTo>
                    <a:pt x="3267" y="3228"/>
                  </a:lnTo>
                  <a:lnTo>
                    <a:pt x="3272" y="3224"/>
                  </a:lnTo>
                  <a:lnTo>
                    <a:pt x="3277" y="3221"/>
                  </a:lnTo>
                  <a:lnTo>
                    <a:pt x="3277" y="3214"/>
                  </a:lnTo>
                  <a:lnTo>
                    <a:pt x="3279" y="3211"/>
                  </a:lnTo>
                  <a:lnTo>
                    <a:pt x="3282" y="3206"/>
                  </a:lnTo>
                  <a:lnTo>
                    <a:pt x="3284" y="3200"/>
                  </a:lnTo>
                  <a:lnTo>
                    <a:pt x="3282" y="3190"/>
                  </a:lnTo>
                  <a:lnTo>
                    <a:pt x="3280" y="3182"/>
                  </a:lnTo>
                  <a:lnTo>
                    <a:pt x="3273" y="3166"/>
                  </a:lnTo>
                  <a:lnTo>
                    <a:pt x="3272" y="3158"/>
                  </a:lnTo>
                  <a:lnTo>
                    <a:pt x="3268" y="3149"/>
                  </a:lnTo>
                  <a:lnTo>
                    <a:pt x="3268" y="3137"/>
                  </a:lnTo>
                  <a:lnTo>
                    <a:pt x="3270" y="3125"/>
                  </a:lnTo>
                  <a:lnTo>
                    <a:pt x="3273" y="3125"/>
                  </a:lnTo>
                  <a:lnTo>
                    <a:pt x="3277" y="3125"/>
                  </a:lnTo>
                  <a:lnTo>
                    <a:pt x="3289" y="3113"/>
                  </a:lnTo>
                  <a:lnTo>
                    <a:pt x="3299" y="3101"/>
                  </a:lnTo>
                  <a:lnTo>
                    <a:pt x="3301" y="3100"/>
                  </a:lnTo>
                  <a:lnTo>
                    <a:pt x="3306" y="3084"/>
                  </a:lnTo>
                  <a:lnTo>
                    <a:pt x="3309" y="3078"/>
                  </a:lnTo>
                  <a:lnTo>
                    <a:pt x="3314" y="3072"/>
                  </a:lnTo>
                  <a:lnTo>
                    <a:pt x="3318" y="3071"/>
                  </a:lnTo>
                  <a:lnTo>
                    <a:pt x="3320" y="3066"/>
                  </a:lnTo>
                  <a:lnTo>
                    <a:pt x="3321" y="3064"/>
                  </a:lnTo>
                  <a:lnTo>
                    <a:pt x="3326" y="3059"/>
                  </a:lnTo>
                  <a:lnTo>
                    <a:pt x="3331" y="3055"/>
                  </a:lnTo>
                  <a:lnTo>
                    <a:pt x="3335" y="3054"/>
                  </a:lnTo>
                  <a:lnTo>
                    <a:pt x="3335" y="3049"/>
                  </a:lnTo>
                  <a:lnTo>
                    <a:pt x="3338" y="3045"/>
                  </a:lnTo>
                  <a:lnTo>
                    <a:pt x="3340" y="3042"/>
                  </a:lnTo>
                  <a:lnTo>
                    <a:pt x="3342" y="3038"/>
                  </a:lnTo>
                  <a:lnTo>
                    <a:pt x="3340" y="3035"/>
                  </a:lnTo>
                  <a:lnTo>
                    <a:pt x="3338" y="3030"/>
                  </a:lnTo>
                  <a:lnTo>
                    <a:pt x="3340" y="3026"/>
                  </a:lnTo>
                  <a:lnTo>
                    <a:pt x="3342" y="3019"/>
                  </a:lnTo>
                  <a:lnTo>
                    <a:pt x="3347" y="3013"/>
                  </a:lnTo>
                  <a:lnTo>
                    <a:pt x="3355" y="3002"/>
                  </a:lnTo>
                  <a:lnTo>
                    <a:pt x="3362" y="2990"/>
                  </a:lnTo>
                  <a:lnTo>
                    <a:pt x="3364" y="2984"/>
                  </a:lnTo>
                  <a:lnTo>
                    <a:pt x="3366" y="2975"/>
                  </a:lnTo>
                  <a:lnTo>
                    <a:pt x="3369" y="2973"/>
                  </a:lnTo>
                  <a:lnTo>
                    <a:pt x="3371" y="2970"/>
                  </a:lnTo>
                  <a:lnTo>
                    <a:pt x="3372" y="2961"/>
                  </a:lnTo>
                  <a:lnTo>
                    <a:pt x="3376" y="2961"/>
                  </a:lnTo>
                  <a:lnTo>
                    <a:pt x="3378" y="2960"/>
                  </a:lnTo>
                  <a:lnTo>
                    <a:pt x="3379" y="2955"/>
                  </a:lnTo>
                  <a:lnTo>
                    <a:pt x="3412" y="2950"/>
                  </a:lnTo>
                  <a:lnTo>
                    <a:pt x="3427" y="2946"/>
                  </a:lnTo>
                  <a:lnTo>
                    <a:pt x="3441" y="2941"/>
                  </a:lnTo>
                  <a:lnTo>
                    <a:pt x="3453" y="2944"/>
                  </a:lnTo>
                  <a:lnTo>
                    <a:pt x="3461" y="2946"/>
                  </a:lnTo>
                  <a:lnTo>
                    <a:pt x="3470" y="2944"/>
                  </a:lnTo>
                  <a:lnTo>
                    <a:pt x="3482" y="2941"/>
                  </a:lnTo>
                  <a:lnTo>
                    <a:pt x="3482" y="2946"/>
                  </a:lnTo>
                  <a:lnTo>
                    <a:pt x="3480" y="2950"/>
                  </a:lnTo>
                  <a:lnTo>
                    <a:pt x="3478" y="2953"/>
                  </a:lnTo>
                  <a:lnTo>
                    <a:pt x="3475" y="2955"/>
                  </a:lnTo>
                  <a:lnTo>
                    <a:pt x="3471" y="2955"/>
                  </a:lnTo>
                  <a:lnTo>
                    <a:pt x="3470" y="2956"/>
                  </a:lnTo>
                  <a:lnTo>
                    <a:pt x="3468" y="2961"/>
                  </a:lnTo>
                  <a:lnTo>
                    <a:pt x="3459" y="2967"/>
                  </a:lnTo>
                  <a:lnTo>
                    <a:pt x="3456" y="2970"/>
                  </a:lnTo>
                  <a:lnTo>
                    <a:pt x="3454" y="2975"/>
                  </a:lnTo>
                  <a:lnTo>
                    <a:pt x="3456" y="2980"/>
                  </a:lnTo>
                  <a:lnTo>
                    <a:pt x="3458" y="2985"/>
                  </a:lnTo>
                  <a:lnTo>
                    <a:pt x="3463" y="2987"/>
                  </a:lnTo>
                  <a:lnTo>
                    <a:pt x="3468" y="2989"/>
                  </a:lnTo>
                  <a:lnTo>
                    <a:pt x="3482" y="2989"/>
                  </a:lnTo>
                  <a:lnTo>
                    <a:pt x="3495" y="2989"/>
                  </a:lnTo>
                  <a:lnTo>
                    <a:pt x="3497" y="2994"/>
                  </a:lnTo>
                  <a:lnTo>
                    <a:pt x="3499" y="2997"/>
                  </a:lnTo>
                  <a:lnTo>
                    <a:pt x="3505" y="3002"/>
                  </a:lnTo>
                  <a:lnTo>
                    <a:pt x="3509" y="3004"/>
                  </a:lnTo>
                  <a:lnTo>
                    <a:pt x="3511" y="3009"/>
                  </a:lnTo>
                  <a:lnTo>
                    <a:pt x="3516" y="3011"/>
                  </a:lnTo>
                  <a:lnTo>
                    <a:pt x="3521" y="3011"/>
                  </a:lnTo>
                  <a:lnTo>
                    <a:pt x="3528" y="3009"/>
                  </a:lnTo>
                  <a:lnTo>
                    <a:pt x="3533" y="3008"/>
                  </a:lnTo>
                  <a:lnTo>
                    <a:pt x="3538" y="3009"/>
                  </a:lnTo>
                  <a:lnTo>
                    <a:pt x="3541" y="3013"/>
                  </a:lnTo>
                  <a:lnTo>
                    <a:pt x="3541" y="3019"/>
                  </a:lnTo>
                  <a:lnTo>
                    <a:pt x="3543" y="3021"/>
                  </a:lnTo>
                  <a:lnTo>
                    <a:pt x="3548" y="3026"/>
                  </a:lnTo>
                  <a:lnTo>
                    <a:pt x="3555" y="3030"/>
                  </a:lnTo>
                  <a:lnTo>
                    <a:pt x="3572" y="3035"/>
                  </a:lnTo>
                  <a:lnTo>
                    <a:pt x="3574" y="3037"/>
                  </a:lnTo>
                  <a:lnTo>
                    <a:pt x="3577" y="3037"/>
                  </a:lnTo>
                  <a:lnTo>
                    <a:pt x="3604" y="3035"/>
                  </a:lnTo>
                  <a:lnTo>
                    <a:pt x="3630" y="3031"/>
                  </a:lnTo>
                  <a:lnTo>
                    <a:pt x="3655" y="3030"/>
                  </a:lnTo>
                  <a:lnTo>
                    <a:pt x="3671" y="3028"/>
                  </a:lnTo>
                  <a:lnTo>
                    <a:pt x="3686" y="3030"/>
                  </a:lnTo>
                  <a:lnTo>
                    <a:pt x="3688" y="3033"/>
                  </a:lnTo>
                  <a:lnTo>
                    <a:pt x="3691" y="3035"/>
                  </a:lnTo>
                  <a:lnTo>
                    <a:pt x="3700" y="3037"/>
                  </a:lnTo>
                  <a:lnTo>
                    <a:pt x="3700" y="3050"/>
                  </a:lnTo>
                  <a:lnTo>
                    <a:pt x="3701" y="3052"/>
                  </a:lnTo>
                  <a:lnTo>
                    <a:pt x="3703" y="3054"/>
                  </a:lnTo>
                  <a:lnTo>
                    <a:pt x="3707" y="3057"/>
                  </a:lnTo>
                  <a:lnTo>
                    <a:pt x="3708" y="3062"/>
                  </a:lnTo>
                  <a:lnTo>
                    <a:pt x="3710" y="3064"/>
                  </a:lnTo>
                  <a:lnTo>
                    <a:pt x="3713" y="3064"/>
                  </a:lnTo>
                  <a:lnTo>
                    <a:pt x="3717" y="3069"/>
                  </a:lnTo>
                  <a:lnTo>
                    <a:pt x="3720" y="3074"/>
                  </a:lnTo>
                  <a:lnTo>
                    <a:pt x="3724" y="3078"/>
                  </a:lnTo>
                  <a:lnTo>
                    <a:pt x="3727" y="3084"/>
                  </a:lnTo>
                  <a:lnTo>
                    <a:pt x="3729" y="3086"/>
                  </a:lnTo>
                  <a:lnTo>
                    <a:pt x="3731" y="3088"/>
                  </a:lnTo>
                  <a:lnTo>
                    <a:pt x="3734" y="3091"/>
                  </a:lnTo>
                  <a:lnTo>
                    <a:pt x="3736" y="3096"/>
                  </a:lnTo>
                  <a:lnTo>
                    <a:pt x="3737" y="3098"/>
                  </a:lnTo>
                  <a:lnTo>
                    <a:pt x="3741" y="3098"/>
                  </a:lnTo>
                  <a:lnTo>
                    <a:pt x="3741" y="3122"/>
                  </a:lnTo>
                  <a:lnTo>
                    <a:pt x="3741" y="3134"/>
                  </a:lnTo>
                  <a:lnTo>
                    <a:pt x="3741" y="3144"/>
                  </a:lnTo>
                  <a:lnTo>
                    <a:pt x="3742" y="3148"/>
                  </a:lnTo>
                  <a:lnTo>
                    <a:pt x="3742" y="3153"/>
                  </a:lnTo>
                  <a:lnTo>
                    <a:pt x="3744" y="3156"/>
                  </a:lnTo>
                  <a:lnTo>
                    <a:pt x="3749" y="3163"/>
                  </a:lnTo>
                  <a:lnTo>
                    <a:pt x="3756" y="3170"/>
                  </a:lnTo>
                  <a:lnTo>
                    <a:pt x="3761" y="3180"/>
                  </a:lnTo>
                  <a:lnTo>
                    <a:pt x="3761" y="3183"/>
                  </a:lnTo>
                  <a:lnTo>
                    <a:pt x="3761" y="3187"/>
                  </a:lnTo>
                  <a:lnTo>
                    <a:pt x="3765" y="3189"/>
                  </a:lnTo>
                  <a:lnTo>
                    <a:pt x="3768" y="3190"/>
                  </a:lnTo>
                  <a:lnTo>
                    <a:pt x="3773" y="3195"/>
                  </a:lnTo>
                  <a:lnTo>
                    <a:pt x="3775" y="3199"/>
                  </a:lnTo>
                  <a:lnTo>
                    <a:pt x="3778" y="3200"/>
                  </a:lnTo>
                  <a:lnTo>
                    <a:pt x="3782" y="3202"/>
                  </a:lnTo>
                  <a:lnTo>
                    <a:pt x="3789" y="3200"/>
                  </a:lnTo>
                  <a:lnTo>
                    <a:pt x="3792" y="3206"/>
                  </a:lnTo>
                  <a:lnTo>
                    <a:pt x="3795" y="3211"/>
                  </a:lnTo>
                  <a:lnTo>
                    <a:pt x="3799" y="3214"/>
                  </a:lnTo>
                  <a:lnTo>
                    <a:pt x="3802" y="3221"/>
                  </a:lnTo>
                  <a:lnTo>
                    <a:pt x="3843" y="3221"/>
                  </a:lnTo>
                  <a:lnTo>
                    <a:pt x="3845" y="3224"/>
                  </a:lnTo>
                  <a:lnTo>
                    <a:pt x="3847" y="3224"/>
                  </a:lnTo>
                  <a:lnTo>
                    <a:pt x="3850" y="3224"/>
                  </a:lnTo>
                  <a:lnTo>
                    <a:pt x="3853" y="3223"/>
                  </a:lnTo>
                  <a:lnTo>
                    <a:pt x="3855" y="3224"/>
                  </a:lnTo>
                  <a:lnTo>
                    <a:pt x="3857" y="3228"/>
                  </a:lnTo>
                  <a:lnTo>
                    <a:pt x="3860" y="3231"/>
                  </a:lnTo>
                  <a:lnTo>
                    <a:pt x="3865" y="3233"/>
                  </a:lnTo>
                  <a:lnTo>
                    <a:pt x="3869" y="3233"/>
                  </a:lnTo>
                  <a:lnTo>
                    <a:pt x="3871" y="3231"/>
                  </a:lnTo>
                  <a:lnTo>
                    <a:pt x="3872" y="3233"/>
                  </a:lnTo>
                  <a:lnTo>
                    <a:pt x="3876" y="3236"/>
                  </a:lnTo>
                  <a:lnTo>
                    <a:pt x="3881" y="3241"/>
                  </a:lnTo>
                  <a:lnTo>
                    <a:pt x="3882" y="3241"/>
                  </a:lnTo>
                  <a:lnTo>
                    <a:pt x="3886" y="3240"/>
                  </a:lnTo>
                  <a:lnTo>
                    <a:pt x="3891" y="3235"/>
                  </a:lnTo>
                  <a:lnTo>
                    <a:pt x="3894" y="3229"/>
                  </a:lnTo>
                  <a:lnTo>
                    <a:pt x="3898" y="3223"/>
                  </a:lnTo>
                  <a:lnTo>
                    <a:pt x="3898" y="3214"/>
                  </a:lnTo>
                  <a:lnTo>
                    <a:pt x="3898" y="3209"/>
                  </a:lnTo>
                  <a:lnTo>
                    <a:pt x="3898" y="3168"/>
                  </a:lnTo>
                  <a:lnTo>
                    <a:pt x="3898" y="3165"/>
                  </a:lnTo>
                  <a:lnTo>
                    <a:pt x="3898" y="3160"/>
                  </a:lnTo>
                  <a:lnTo>
                    <a:pt x="3900" y="3156"/>
                  </a:lnTo>
                  <a:lnTo>
                    <a:pt x="3906" y="3148"/>
                  </a:lnTo>
                  <a:lnTo>
                    <a:pt x="3910" y="3144"/>
                  </a:lnTo>
                  <a:lnTo>
                    <a:pt x="3911" y="3141"/>
                  </a:lnTo>
                  <a:lnTo>
                    <a:pt x="3913" y="3136"/>
                  </a:lnTo>
                  <a:lnTo>
                    <a:pt x="3911" y="3131"/>
                  </a:lnTo>
                  <a:lnTo>
                    <a:pt x="3911" y="3127"/>
                  </a:lnTo>
                  <a:lnTo>
                    <a:pt x="3911" y="3119"/>
                  </a:lnTo>
                  <a:lnTo>
                    <a:pt x="3913" y="3113"/>
                  </a:lnTo>
                  <a:lnTo>
                    <a:pt x="3915" y="3112"/>
                  </a:lnTo>
                  <a:lnTo>
                    <a:pt x="3918" y="3112"/>
                  </a:lnTo>
                  <a:lnTo>
                    <a:pt x="3925" y="3101"/>
                  </a:lnTo>
                  <a:lnTo>
                    <a:pt x="3929" y="3096"/>
                  </a:lnTo>
                  <a:lnTo>
                    <a:pt x="3932" y="3090"/>
                  </a:lnTo>
                  <a:lnTo>
                    <a:pt x="3934" y="3086"/>
                  </a:lnTo>
                  <a:lnTo>
                    <a:pt x="3934" y="3076"/>
                  </a:lnTo>
                  <a:lnTo>
                    <a:pt x="3932" y="3069"/>
                  </a:lnTo>
                  <a:lnTo>
                    <a:pt x="3930" y="3066"/>
                  </a:lnTo>
                  <a:lnTo>
                    <a:pt x="3929" y="3064"/>
                  </a:lnTo>
                  <a:lnTo>
                    <a:pt x="3920" y="3062"/>
                  </a:lnTo>
                  <a:close/>
                  <a:moveTo>
                    <a:pt x="2833" y="3712"/>
                  </a:moveTo>
                  <a:lnTo>
                    <a:pt x="2823" y="3712"/>
                  </a:lnTo>
                  <a:lnTo>
                    <a:pt x="2813" y="3712"/>
                  </a:lnTo>
                  <a:lnTo>
                    <a:pt x="2806" y="3716"/>
                  </a:lnTo>
                  <a:lnTo>
                    <a:pt x="2799" y="3719"/>
                  </a:lnTo>
                  <a:lnTo>
                    <a:pt x="2799" y="3728"/>
                  </a:lnTo>
                  <a:lnTo>
                    <a:pt x="2801" y="3734"/>
                  </a:lnTo>
                  <a:lnTo>
                    <a:pt x="2803" y="3741"/>
                  </a:lnTo>
                  <a:lnTo>
                    <a:pt x="2806" y="3746"/>
                  </a:lnTo>
                  <a:lnTo>
                    <a:pt x="2813" y="3746"/>
                  </a:lnTo>
                  <a:lnTo>
                    <a:pt x="2818" y="3745"/>
                  </a:lnTo>
                  <a:lnTo>
                    <a:pt x="2823" y="3741"/>
                  </a:lnTo>
                  <a:lnTo>
                    <a:pt x="2827" y="3736"/>
                  </a:lnTo>
                  <a:lnTo>
                    <a:pt x="2830" y="3724"/>
                  </a:lnTo>
                  <a:lnTo>
                    <a:pt x="2833" y="3712"/>
                  </a:lnTo>
                  <a:close/>
                  <a:moveTo>
                    <a:pt x="2110" y="3774"/>
                  </a:moveTo>
                  <a:lnTo>
                    <a:pt x="2105" y="3772"/>
                  </a:lnTo>
                  <a:lnTo>
                    <a:pt x="2100" y="3770"/>
                  </a:lnTo>
                  <a:lnTo>
                    <a:pt x="2096" y="3767"/>
                  </a:lnTo>
                  <a:lnTo>
                    <a:pt x="2089" y="3767"/>
                  </a:lnTo>
                  <a:lnTo>
                    <a:pt x="2088" y="3774"/>
                  </a:lnTo>
                  <a:lnTo>
                    <a:pt x="2084" y="3779"/>
                  </a:lnTo>
                  <a:lnTo>
                    <a:pt x="2083" y="3786"/>
                  </a:lnTo>
                  <a:lnTo>
                    <a:pt x="2083" y="3794"/>
                  </a:lnTo>
                  <a:lnTo>
                    <a:pt x="2095" y="3794"/>
                  </a:lnTo>
                  <a:lnTo>
                    <a:pt x="2100" y="3794"/>
                  </a:lnTo>
                  <a:lnTo>
                    <a:pt x="2103" y="3791"/>
                  </a:lnTo>
                  <a:lnTo>
                    <a:pt x="2107" y="3789"/>
                  </a:lnTo>
                  <a:lnTo>
                    <a:pt x="2108" y="3786"/>
                  </a:lnTo>
                  <a:lnTo>
                    <a:pt x="2110" y="3780"/>
                  </a:lnTo>
                  <a:lnTo>
                    <a:pt x="2110" y="3774"/>
                  </a:lnTo>
                  <a:close/>
                  <a:moveTo>
                    <a:pt x="2758" y="3787"/>
                  </a:moveTo>
                  <a:lnTo>
                    <a:pt x="2757" y="3794"/>
                  </a:lnTo>
                  <a:lnTo>
                    <a:pt x="2753" y="3799"/>
                  </a:lnTo>
                  <a:lnTo>
                    <a:pt x="2751" y="3806"/>
                  </a:lnTo>
                  <a:lnTo>
                    <a:pt x="2751" y="3815"/>
                  </a:lnTo>
                  <a:lnTo>
                    <a:pt x="2758" y="3815"/>
                  </a:lnTo>
                  <a:lnTo>
                    <a:pt x="2765" y="3813"/>
                  </a:lnTo>
                  <a:lnTo>
                    <a:pt x="2769" y="3808"/>
                  </a:lnTo>
                  <a:lnTo>
                    <a:pt x="2770" y="3803"/>
                  </a:lnTo>
                  <a:lnTo>
                    <a:pt x="2770" y="3797"/>
                  </a:lnTo>
                  <a:lnTo>
                    <a:pt x="2769" y="3792"/>
                  </a:lnTo>
                  <a:lnTo>
                    <a:pt x="2765" y="3789"/>
                  </a:lnTo>
                  <a:lnTo>
                    <a:pt x="2758" y="3787"/>
                  </a:lnTo>
                  <a:close/>
                  <a:moveTo>
                    <a:pt x="2678" y="3816"/>
                  </a:moveTo>
                  <a:lnTo>
                    <a:pt x="2675" y="3818"/>
                  </a:lnTo>
                  <a:lnTo>
                    <a:pt x="2671" y="3820"/>
                  </a:lnTo>
                  <a:lnTo>
                    <a:pt x="2668" y="3821"/>
                  </a:lnTo>
                  <a:lnTo>
                    <a:pt x="2663" y="3828"/>
                  </a:lnTo>
                  <a:lnTo>
                    <a:pt x="2661" y="3833"/>
                  </a:lnTo>
                  <a:lnTo>
                    <a:pt x="2661" y="3838"/>
                  </a:lnTo>
                  <a:lnTo>
                    <a:pt x="2663" y="3842"/>
                  </a:lnTo>
                  <a:lnTo>
                    <a:pt x="2664" y="3847"/>
                  </a:lnTo>
                  <a:lnTo>
                    <a:pt x="2668" y="3845"/>
                  </a:lnTo>
                  <a:lnTo>
                    <a:pt x="2669" y="3845"/>
                  </a:lnTo>
                  <a:lnTo>
                    <a:pt x="2678" y="3844"/>
                  </a:lnTo>
                  <a:lnTo>
                    <a:pt x="2685" y="3842"/>
                  </a:lnTo>
                  <a:lnTo>
                    <a:pt x="2688" y="3838"/>
                  </a:lnTo>
                  <a:lnTo>
                    <a:pt x="2690" y="3835"/>
                  </a:lnTo>
                  <a:lnTo>
                    <a:pt x="2692" y="3833"/>
                  </a:lnTo>
                  <a:lnTo>
                    <a:pt x="2693" y="3826"/>
                  </a:lnTo>
                  <a:lnTo>
                    <a:pt x="2697" y="3821"/>
                  </a:lnTo>
                  <a:lnTo>
                    <a:pt x="2690" y="3818"/>
                  </a:lnTo>
                  <a:lnTo>
                    <a:pt x="2687" y="3815"/>
                  </a:lnTo>
                  <a:lnTo>
                    <a:pt x="2681" y="3815"/>
                  </a:lnTo>
                  <a:lnTo>
                    <a:pt x="2678" y="3816"/>
                  </a:lnTo>
                  <a:close/>
                  <a:moveTo>
                    <a:pt x="2572" y="3826"/>
                  </a:moveTo>
                  <a:lnTo>
                    <a:pt x="2576" y="3833"/>
                  </a:lnTo>
                  <a:lnTo>
                    <a:pt x="2576" y="3840"/>
                  </a:lnTo>
                  <a:lnTo>
                    <a:pt x="2582" y="3842"/>
                  </a:lnTo>
                  <a:lnTo>
                    <a:pt x="2591" y="3842"/>
                  </a:lnTo>
                  <a:lnTo>
                    <a:pt x="2594" y="3840"/>
                  </a:lnTo>
                  <a:lnTo>
                    <a:pt x="2596" y="3837"/>
                  </a:lnTo>
                  <a:lnTo>
                    <a:pt x="2596" y="3832"/>
                  </a:lnTo>
                  <a:lnTo>
                    <a:pt x="2593" y="3825"/>
                  </a:lnTo>
                  <a:lnTo>
                    <a:pt x="2593" y="3821"/>
                  </a:lnTo>
                  <a:lnTo>
                    <a:pt x="2588" y="3816"/>
                  </a:lnTo>
                  <a:lnTo>
                    <a:pt x="2582" y="3815"/>
                  </a:lnTo>
                  <a:lnTo>
                    <a:pt x="2577" y="3815"/>
                  </a:lnTo>
                  <a:lnTo>
                    <a:pt x="2571" y="3816"/>
                  </a:lnTo>
                  <a:lnTo>
                    <a:pt x="2571" y="3820"/>
                  </a:lnTo>
                  <a:lnTo>
                    <a:pt x="2572" y="3823"/>
                  </a:lnTo>
                  <a:lnTo>
                    <a:pt x="2572" y="3826"/>
                  </a:lnTo>
                  <a:close/>
                  <a:moveTo>
                    <a:pt x="2521" y="3847"/>
                  </a:moveTo>
                  <a:lnTo>
                    <a:pt x="2516" y="3845"/>
                  </a:lnTo>
                  <a:lnTo>
                    <a:pt x="2511" y="3842"/>
                  </a:lnTo>
                  <a:lnTo>
                    <a:pt x="2506" y="3840"/>
                  </a:lnTo>
                  <a:lnTo>
                    <a:pt x="2502" y="3840"/>
                  </a:lnTo>
                  <a:lnTo>
                    <a:pt x="2499" y="3842"/>
                  </a:lnTo>
                  <a:lnTo>
                    <a:pt x="2499" y="3845"/>
                  </a:lnTo>
                  <a:lnTo>
                    <a:pt x="2501" y="3855"/>
                  </a:lnTo>
                  <a:lnTo>
                    <a:pt x="2502" y="3859"/>
                  </a:lnTo>
                  <a:lnTo>
                    <a:pt x="2506" y="3861"/>
                  </a:lnTo>
                  <a:lnTo>
                    <a:pt x="2514" y="3861"/>
                  </a:lnTo>
                  <a:lnTo>
                    <a:pt x="2513" y="3859"/>
                  </a:lnTo>
                  <a:lnTo>
                    <a:pt x="2513" y="3857"/>
                  </a:lnTo>
                  <a:lnTo>
                    <a:pt x="2518" y="3854"/>
                  </a:lnTo>
                  <a:lnTo>
                    <a:pt x="2521" y="3852"/>
                  </a:lnTo>
                  <a:lnTo>
                    <a:pt x="2523" y="3850"/>
                  </a:lnTo>
                  <a:lnTo>
                    <a:pt x="2521" y="3847"/>
                  </a:lnTo>
                  <a:close/>
                  <a:moveTo>
                    <a:pt x="2731" y="3849"/>
                  </a:moveTo>
                  <a:lnTo>
                    <a:pt x="2724" y="3847"/>
                  </a:lnTo>
                  <a:lnTo>
                    <a:pt x="2719" y="3844"/>
                  </a:lnTo>
                  <a:lnTo>
                    <a:pt x="2712" y="3842"/>
                  </a:lnTo>
                  <a:lnTo>
                    <a:pt x="2704" y="3842"/>
                  </a:lnTo>
                  <a:lnTo>
                    <a:pt x="2702" y="3849"/>
                  </a:lnTo>
                  <a:lnTo>
                    <a:pt x="2699" y="3854"/>
                  </a:lnTo>
                  <a:lnTo>
                    <a:pt x="2697" y="3861"/>
                  </a:lnTo>
                  <a:lnTo>
                    <a:pt x="2697" y="3869"/>
                  </a:lnTo>
                  <a:lnTo>
                    <a:pt x="2704" y="3879"/>
                  </a:lnTo>
                  <a:lnTo>
                    <a:pt x="2710" y="3890"/>
                  </a:lnTo>
                  <a:lnTo>
                    <a:pt x="2714" y="3896"/>
                  </a:lnTo>
                  <a:lnTo>
                    <a:pt x="2717" y="3905"/>
                  </a:lnTo>
                  <a:lnTo>
                    <a:pt x="2719" y="3908"/>
                  </a:lnTo>
                  <a:lnTo>
                    <a:pt x="2721" y="3910"/>
                  </a:lnTo>
                  <a:lnTo>
                    <a:pt x="2726" y="3910"/>
                  </a:lnTo>
                  <a:lnTo>
                    <a:pt x="2731" y="3910"/>
                  </a:lnTo>
                  <a:lnTo>
                    <a:pt x="2736" y="3908"/>
                  </a:lnTo>
                  <a:lnTo>
                    <a:pt x="2738" y="3905"/>
                  </a:lnTo>
                  <a:lnTo>
                    <a:pt x="2734" y="3903"/>
                  </a:lnTo>
                  <a:lnTo>
                    <a:pt x="2731" y="3900"/>
                  </a:lnTo>
                  <a:lnTo>
                    <a:pt x="2728" y="3898"/>
                  </a:lnTo>
                  <a:lnTo>
                    <a:pt x="2724" y="3893"/>
                  </a:lnTo>
                  <a:lnTo>
                    <a:pt x="2722" y="3888"/>
                  </a:lnTo>
                  <a:lnTo>
                    <a:pt x="2724" y="3883"/>
                  </a:lnTo>
                  <a:lnTo>
                    <a:pt x="2728" y="3876"/>
                  </a:lnTo>
                  <a:lnTo>
                    <a:pt x="2731" y="3869"/>
                  </a:lnTo>
                  <a:lnTo>
                    <a:pt x="2731" y="3859"/>
                  </a:lnTo>
                  <a:lnTo>
                    <a:pt x="2731" y="3849"/>
                  </a:lnTo>
                  <a:close/>
                  <a:moveTo>
                    <a:pt x="2963" y="3965"/>
                  </a:moveTo>
                  <a:lnTo>
                    <a:pt x="2965" y="3963"/>
                  </a:lnTo>
                  <a:lnTo>
                    <a:pt x="2966" y="3961"/>
                  </a:lnTo>
                  <a:lnTo>
                    <a:pt x="2970" y="3958"/>
                  </a:lnTo>
                  <a:lnTo>
                    <a:pt x="2975" y="3956"/>
                  </a:lnTo>
                  <a:lnTo>
                    <a:pt x="2977" y="3954"/>
                  </a:lnTo>
                  <a:lnTo>
                    <a:pt x="2977" y="3951"/>
                  </a:lnTo>
                  <a:lnTo>
                    <a:pt x="2970" y="3951"/>
                  </a:lnTo>
                  <a:lnTo>
                    <a:pt x="2963" y="3949"/>
                  </a:lnTo>
                  <a:lnTo>
                    <a:pt x="2954" y="3942"/>
                  </a:lnTo>
                  <a:lnTo>
                    <a:pt x="2949" y="3941"/>
                  </a:lnTo>
                  <a:lnTo>
                    <a:pt x="2944" y="3937"/>
                  </a:lnTo>
                  <a:lnTo>
                    <a:pt x="2937" y="3937"/>
                  </a:lnTo>
                  <a:lnTo>
                    <a:pt x="2929" y="3937"/>
                  </a:lnTo>
                  <a:lnTo>
                    <a:pt x="2920" y="3939"/>
                  </a:lnTo>
                  <a:lnTo>
                    <a:pt x="2915" y="3941"/>
                  </a:lnTo>
                  <a:lnTo>
                    <a:pt x="2912" y="3946"/>
                  </a:lnTo>
                  <a:lnTo>
                    <a:pt x="2908" y="3951"/>
                  </a:lnTo>
                  <a:lnTo>
                    <a:pt x="2902" y="3951"/>
                  </a:lnTo>
                  <a:lnTo>
                    <a:pt x="2896" y="3954"/>
                  </a:lnTo>
                  <a:lnTo>
                    <a:pt x="2893" y="3956"/>
                  </a:lnTo>
                  <a:lnTo>
                    <a:pt x="2888" y="3958"/>
                  </a:lnTo>
                  <a:lnTo>
                    <a:pt x="2878" y="3963"/>
                  </a:lnTo>
                  <a:lnTo>
                    <a:pt x="2869" y="3970"/>
                  </a:lnTo>
                  <a:lnTo>
                    <a:pt x="2861" y="3976"/>
                  </a:lnTo>
                  <a:lnTo>
                    <a:pt x="2854" y="3978"/>
                  </a:lnTo>
                  <a:lnTo>
                    <a:pt x="2847" y="3978"/>
                  </a:lnTo>
                  <a:lnTo>
                    <a:pt x="2844" y="3975"/>
                  </a:lnTo>
                  <a:lnTo>
                    <a:pt x="2840" y="3971"/>
                  </a:lnTo>
                  <a:lnTo>
                    <a:pt x="2835" y="3963"/>
                  </a:lnTo>
                  <a:lnTo>
                    <a:pt x="2828" y="3956"/>
                  </a:lnTo>
                  <a:lnTo>
                    <a:pt x="2825" y="3953"/>
                  </a:lnTo>
                  <a:lnTo>
                    <a:pt x="2820" y="3951"/>
                  </a:lnTo>
                  <a:lnTo>
                    <a:pt x="2820" y="3958"/>
                  </a:lnTo>
                  <a:lnTo>
                    <a:pt x="2820" y="3965"/>
                  </a:lnTo>
                  <a:lnTo>
                    <a:pt x="2816" y="3975"/>
                  </a:lnTo>
                  <a:lnTo>
                    <a:pt x="2809" y="3983"/>
                  </a:lnTo>
                  <a:lnTo>
                    <a:pt x="2806" y="3992"/>
                  </a:lnTo>
                  <a:lnTo>
                    <a:pt x="2801" y="3999"/>
                  </a:lnTo>
                  <a:lnTo>
                    <a:pt x="2796" y="4005"/>
                  </a:lnTo>
                  <a:lnTo>
                    <a:pt x="2792" y="4009"/>
                  </a:lnTo>
                  <a:lnTo>
                    <a:pt x="2789" y="4011"/>
                  </a:lnTo>
                  <a:lnTo>
                    <a:pt x="2784" y="4012"/>
                  </a:lnTo>
                  <a:lnTo>
                    <a:pt x="2779" y="4012"/>
                  </a:lnTo>
                  <a:lnTo>
                    <a:pt x="2772" y="4012"/>
                  </a:lnTo>
                  <a:lnTo>
                    <a:pt x="2767" y="4012"/>
                  </a:lnTo>
                  <a:lnTo>
                    <a:pt x="2758" y="4007"/>
                  </a:lnTo>
                  <a:lnTo>
                    <a:pt x="2755" y="4007"/>
                  </a:lnTo>
                  <a:lnTo>
                    <a:pt x="2745" y="4004"/>
                  </a:lnTo>
                  <a:lnTo>
                    <a:pt x="2736" y="3999"/>
                  </a:lnTo>
                  <a:lnTo>
                    <a:pt x="2728" y="3997"/>
                  </a:lnTo>
                  <a:lnTo>
                    <a:pt x="2722" y="3997"/>
                  </a:lnTo>
                  <a:lnTo>
                    <a:pt x="2717" y="3999"/>
                  </a:lnTo>
                  <a:lnTo>
                    <a:pt x="2716" y="3997"/>
                  </a:lnTo>
                  <a:lnTo>
                    <a:pt x="2712" y="3995"/>
                  </a:lnTo>
                  <a:lnTo>
                    <a:pt x="2710" y="3992"/>
                  </a:lnTo>
                  <a:lnTo>
                    <a:pt x="2704" y="3992"/>
                  </a:lnTo>
                  <a:lnTo>
                    <a:pt x="2700" y="3992"/>
                  </a:lnTo>
                  <a:lnTo>
                    <a:pt x="2697" y="3994"/>
                  </a:lnTo>
                  <a:lnTo>
                    <a:pt x="2695" y="3997"/>
                  </a:lnTo>
                  <a:lnTo>
                    <a:pt x="2690" y="4002"/>
                  </a:lnTo>
                  <a:lnTo>
                    <a:pt x="2687" y="4005"/>
                  </a:lnTo>
                  <a:lnTo>
                    <a:pt x="2683" y="4005"/>
                  </a:lnTo>
                  <a:lnTo>
                    <a:pt x="2642" y="4005"/>
                  </a:lnTo>
                  <a:lnTo>
                    <a:pt x="2642" y="4011"/>
                  </a:lnTo>
                  <a:lnTo>
                    <a:pt x="2640" y="4014"/>
                  </a:lnTo>
                  <a:lnTo>
                    <a:pt x="2639" y="4017"/>
                  </a:lnTo>
                  <a:lnTo>
                    <a:pt x="2635" y="4019"/>
                  </a:lnTo>
                  <a:lnTo>
                    <a:pt x="2632" y="4021"/>
                  </a:lnTo>
                  <a:lnTo>
                    <a:pt x="2629" y="4023"/>
                  </a:lnTo>
                  <a:lnTo>
                    <a:pt x="2627" y="4031"/>
                  </a:lnTo>
                  <a:lnTo>
                    <a:pt x="2625" y="4034"/>
                  </a:lnTo>
                  <a:lnTo>
                    <a:pt x="2623" y="4038"/>
                  </a:lnTo>
                  <a:lnTo>
                    <a:pt x="2620" y="4040"/>
                  </a:lnTo>
                  <a:lnTo>
                    <a:pt x="2615" y="4040"/>
                  </a:lnTo>
                  <a:lnTo>
                    <a:pt x="2610" y="4043"/>
                  </a:lnTo>
                  <a:lnTo>
                    <a:pt x="2605" y="4046"/>
                  </a:lnTo>
                  <a:lnTo>
                    <a:pt x="2600" y="4052"/>
                  </a:lnTo>
                  <a:lnTo>
                    <a:pt x="2594" y="4053"/>
                  </a:lnTo>
                  <a:lnTo>
                    <a:pt x="2581" y="4055"/>
                  </a:lnTo>
                  <a:lnTo>
                    <a:pt x="2571" y="4058"/>
                  </a:lnTo>
                  <a:lnTo>
                    <a:pt x="2560" y="4062"/>
                  </a:lnTo>
                  <a:lnTo>
                    <a:pt x="2547" y="4067"/>
                  </a:lnTo>
                  <a:lnTo>
                    <a:pt x="2538" y="4067"/>
                  </a:lnTo>
                  <a:lnTo>
                    <a:pt x="2530" y="4067"/>
                  </a:lnTo>
                  <a:lnTo>
                    <a:pt x="2526" y="4067"/>
                  </a:lnTo>
                  <a:lnTo>
                    <a:pt x="2521" y="4065"/>
                  </a:lnTo>
                  <a:lnTo>
                    <a:pt x="2516" y="4065"/>
                  </a:lnTo>
                  <a:lnTo>
                    <a:pt x="2507" y="4067"/>
                  </a:lnTo>
                  <a:lnTo>
                    <a:pt x="2497" y="4070"/>
                  </a:lnTo>
                  <a:lnTo>
                    <a:pt x="2487" y="4074"/>
                  </a:lnTo>
                  <a:lnTo>
                    <a:pt x="2484" y="4075"/>
                  </a:lnTo>
                  <a:lnTo>
                    <a:pt x="2472" y="4081"/>
                  </a:lnTo>
                  <a:lnTo>
                    <a:pt x="2467" y="4082"/>
                  </a:lnTo>
                  <a:lnTo>
                    <a:pt x="2460" y="4082"/>
                  </a:lnTo>
                  <a:lnTo>
                    <a:pt x="2456" y="4082"/>
                  </a:lnTo>
                  <a:lnTo>
                    <a:pt x="2453" y="4079"/>
                  </a:lnTo>
                  <a:lnTo>
                    <a:pt x="2449" y="4077"/>
                  </a:lnTo>
                  <a:lnTo>
                    <a:pt x="2444" y="4070"/>
                  </a:lnTo>
                  <a:lnTo>
                    <a:pt x="2443" y="4069"/>
                  </a:lnTo>
                  <a:lnTo>
                    <a:pt x="2441" y="4067"/>
                  </a:lnTo>
                  <a:lnTo>
                    <a:pt x="2439" y="4069"/>
                  </a:lnTo>
                  <a:lnTo>
                    <a:pt x="2438" y="4074"/>
                  </a:lnTo>
                  <a:lnTo>
                    <a:pt x="2431" y="4075"/>
                  </a:lnTo>
                  <a:lnTo>
                    <a:pt x="2426" y="4074"/>
                  </a:lnTo>
                  <a:lnTo>
                    <a:pt x="2417" y="4070"/>
                  </a:lnTo>
                  <a:lnTo>
                    <a:pt x="2409" y="4067"/>
                  </a:lnTo>
                  <a:lnTo>
                    <a:pt x="2403" y="4065"/>
                  </a:lnTo>
                  <a:lnTo>
                    <a:pt x="2397" y="4067"/>
                  </a:lnTo>
                  <a:lnTo>
                    <a:pt x="2386" y="4072"/>
                  </a:lnTo>
                  <a:lnTo>
                    <a:pt x="2383" y="4074"/>
                  </a:lnTo>
                  <a:lnTo>
                    <a:pt x="2378" y="4072"/>
                  </a:lnTo>
                  <a:lnTo>
                    <a:pt x="2374" y="4072"/>
                  </a:lnTo>
                  <a:lnTo>
                    <a:pt x="2368" y="4074"/>
                  </a:lnTo>
                  <a:lnTo>
                    <a:pt x="2359" y="4079"/>
                  </a:lnTo>
                  <a:lnTo>
                    <a:pt x="2354" y="4081"/>
                  </a:lnTo>
                  <a:lnTo>
                    <a:pt x="2349" y="4081"/>
                  </a:lnTo>
                  <a:lnTo>
                    <a:pt x="2347" y="4082"/>
                  </a:lnTo>
                  <a:lnTo>
                    <a:pt x="2347" y="4084"/>
                  </a:lnTo>
                  <a:lnTo>
                    <a:pt x="2345" y="4086"/>
                  </a:lnTo>
                  <a:lnTo>
                    <a:pt x="2342" y="4087"/>
                  </a:lnTo>
                  <a:lnTo>
                    <a:pt x="2281" y="4087"/>
                  </a:lnTo>
                  <a:lnTo>
                    <a:pt x="2279" y="4086"/>
                  </a:lnTo>
                  <a:lnTo>
                    <a:pt x="2277" y="4084"/>
                  </a:lnTo>
                  <a:lnTo>
                    <a:pt x="2274" y="4081"/>
                  </a:lnTo>
                  <a:lnTo>
                    <a:pt x="2270" y="4079"/>
                  </a:lnTo>
                  <a:lnTo>
                    <a:pt x="2269" y="4074"/>
                  </a:lnTo>
                  <a:lnTo>
                    <a:pt x="2267" y="4067"/>
                  </a:lnTo>
                  <a:lnTo>
                    <a:pt x="2264" y="4063"/>
                  </a:lnTo>
                  <a:lnTo>
                    <a:pt x="2260" y="4060"/>
                  </a:lnTo>
                  <a:lnTo>
                    <a:pt x="2252" y="4055"/>
                  </a:lnTo>
                  <a:lnTo>
                    <a:pt x="2240" y="4050"/>
                  </a:lnTo>
                  <a:lnTo>
                    <a:pt x="2240" y="4046"/>
                  </a:lnTo>
                  <a:lnTo>
                    <a:pt x="2236" y="4040"/>
                  </a:lnTo>
                  <a:lnTo>
                    <a:pt x="2233" y="4033"/>
                  </a:lnTo>
                  <a:lnTo>
                    <a:pt x="2192" y="4033"/>
                  </a:lnTo>
                  <a:lnTo>
                    <a:pt x="2185" y="4031"/>
                  </a:lnTo>
                  <a:lnTo>
                    <a:pt x="2182" y="4028"/>
                  </a:lnTo>
                  <a:lnTo>
                    <a:pt x="2173" y="4017"/>
                  </a:lnTo>
                  <a:lnTo>
                    <a:pt x="2170" y="4014"/>
                  </a:lnTo>
                  <a:lnTo>
                    <a:pt x="2166" y="4009"/>
                  </a:lnTo>
                  <a:lnTo>
                    <a:pt x="2161" y="4007"/>
                  </a:lnTo>
                  <a:lnTo>
                    <a:pt x="2153" y="4005"/>
                  </a:lnTo>
                  <a:lnTo>
                    <a:pt x="2151" y="4005"/>
                  </a:lnTo>
                  <a:lnTo>
                    <a:pt x="2146" y="4007"/>
                  </a:lnTo>
                  <a:lnTo>
                    <a:pt x="2142" y="4005"/>
                  </a:lnTo>
                  <a:lnTo>
                    <a:pt x="2136" y="4000"/>
                  </a:lnTo>
                  <a:lnTo>
                    <a:pt x="2130" y="3997"/>
                  </a:lnTo>
                  <a:lnTo>
                    <a:pt x="2127" y="3997"/>
                  </a:lnTo>
                  <a:lnTo>
                    <a:pt x="2122" y="4000"/>
                  </a:lnTo>
                  <a:lnTo>
                    <a:pt x="2117" y="4005"/>
                  </a:lnTo>
                  <a:lnTo>
                    <a:pt x="2113" y="4005"/>
                  </a:lnTo>
                  <a:lnTo>
                    <a:pt x="2069" y="4005"/>
                  </a:lnTo>
                  <a:lnTo>
                    <a:pt x="2064" y="4016"/>
                  </a:lnTo>
                  <a:lnTo>
                    <a:pt x="2055" y="4023"/>
                  </a:lnTo>
                  <a:lnTo>
                    <a:pt x="2052" y="4024"/>
                  </a:lnTo>
                  <a:lnTo>
                    <a:pt x="2050" y="4034"/>
                  </a:lnTo>
                  <a:lnTo>
                    <a:pt x="2049" y="4045"/>
                  </a:lnTo>
                  <a:lnTo>
                    <a:pt x="2043" y="4052"/>
                  </a:lnTo>
                  <a:lnTo>
                    <a:pt x="2040" y="4053"/>
                  </a:lnTo>
                  <a:lnTo>
                    <a:pt x="2037" y="4055"/>
                  </a:lnTo>
                  <a:lnTo>
                    <a:pt x="2033" y="4057"/>
                  </a:lnTo>
                  <a:lnTo>
                    <a:pt x="2021" y="4063"/>
                  </a:lnTo>
                  <a:lnTo>
                    <a:pt x="2011" y="4069"/>
                  </a:lnTo>
                  <a:lnTo>
                    <a:pt x="2008" y="4070"/>
                  </a:lnTo>
                  <a:lnTo>
                    <a:pt x="1996" y="4063"/>
                  </a:lnTo>
                  <a:lnTo>
                    <a:pt x="1987" y="4060"/>
                  </a:lnTo>
                  <a:lnTo>
                    <a:pt x="1979" y="4057"/>
                  </a:lnTo>
                  <a:lnTo>
                    <a:pt x="1977" y="4055"/>
                  </a:lnTo>
                  <a:lnTo>
                    <a:pt x="1974" y="4050"/>
                  </a:lnTo>
                  <a:lnTo>
                    <a:pt x="1967" y="4046"/>
                  </a:lnTo>
                  <a:lnTo>
                    <a:pt x="1967" y="4038"/>
                  </a:lnTo>
                  <a:lnTo>
                    <a:pt x="1965" y="4031"/>
                  </a:lnTo>
                  <a:lnTo>
                    <a:pt x="1962" y="4026"/>
                  </a:lnTo>
                  <a:lnTo>
                    <a:pt x="1960" y="4019"/>
                  </a:lnTo>
                  <a:lnTo>
                    <a:pt x="1960" y="4012"/>
                  </a:lnTo>
                  <a:lnTo>
                    <a:pt x="1956" y="4009"/>
                  </a:lnTo>
                  <a:lnTo>
                    <a:pt x="1951" y="4007"/>
                  </a:lnTo>
                  <a:lnTo>
                    <a:pt x="1946" y="4005"/>
                  </a:lnTo>
                  <a:lnTo>
                    <a:pt x="1941" y="4005"/>
                  </a:lnTo>
                  <a:lnTo>
                    <a:pt x="1939" y="4009"/>
                  </a:lnTo>
                  <a:lnTo>
                    <a:pt x="1938" y="4014"/>
                  </a:lnTo>
                  <a:lnTo>
                    <a:pt x="1938" y="4019"/>
                  </a:lnTo>
                  <a:lnTo>
                    <a:pt x="1939" y="4029"/>
                  </a:lnTo>
                  <a:lnTo>
                    <a:pt x="1939" y="4034"/>
                  </a:lnTo>
                  <a:lnTo>
                    <a:pt x="1939" y="4040"/>
                  </a:lnTo>
                  <a:lnTo>
                    <a:pt x="1927" y="4038"/>
                  </a:lnTo>
                  <a:lnTo>
                    <a:pt x="1921" y="4040"/>
                  </a:lnTo>
                  <a:lnTo>
                    <a:pt x="1914" y="4043"/>
                  </a:lnTo>
                  <a:lnTo>
                    <a:pt x="1909" y="4046"/>
                  </a:lnTo>
                  <a:lnTo>
                    <a:pt x="1898" y="4057"/>
                  </a:lnTo>
                  <a:lnTo>
                    <a:pt x="1893" y="4058"/>
                  </a:lnTo>
                  <a:lnTo>
                    <a:pt x="1885" y="4060"/>
                  </a:lnTo>
                  <a:lnTo>
                    <a:pt x="1878" y="4070"/>
                  </a:lnTo>
                  <a:lnTo>
                    <a:pt x="1870" y="4079"/>
                  </a:lnTo>
                  <a:lnTo>
                    <a:pt x="1861" y="4087"/>
                  </a:lnTo>
                  <a:lnTo>
                    <a:pt x="1851" y="4094"/>
                  </a:lnTo>
                  <a:lnTo>
                    <a:pt x="1852" y="4104"/>
                  </a:lnTo>
                  <a:lnTo>
                    <a:pt x="1851" y="4111"/>
                  </a:lnTo>
                  <a:lnTo>
                    <a:pt x="1847" y="4116"/>
                  </a:lnTo>
                  <a:lnTo>
                    <a:pt x="1842" y="4120"/>
                  </a:lnTo>
                  <a:lnTo>
                    <a:pt x="1837" y="4123"/>
                  </a:lnTo>
                  <a:lnTo>
                    <a:pt x="1834" y="4128"/>
                  </a:lnTo>
                  <a:lnTo>
                    <a:pt x="1830" y="4133"/>
                  </a:lnTo>
                  <a:lnTo>
                    <a:pt x="1830" y="4142"/>
                  </a:lnTo>
                  <a:lnTo>
                    <a:pt x="1834" y="4151"/>
                  </a:lnTo>
                  <a:lnTo>
                    <a:pt x="1835" y="4159"/>
                  </a:lnTo>
                  <a:lnTo>
                    <a:pt x="1837" y="4180"/>
                  </a:lnTo>
                  <a:lnTo>
                    <a:pt x="1837" y="4231"/>
                  </a:lnTo>
                  <a:lnTo>
                    <a:pt x="1841" y="4233"/>
                  </a:lnTo>
                  <a:lnTo>
                    <a:pt x="1844" y="4236"/>
                  </a:lnTo>
                  <a:lnTo>
                    <a:pt x="1847" y="4244"/>
                  </a:lnTo>
                  <a:lnTo>
                    <a:pt x="1849" y="4248"/>
                  </a:lnTo>
                  <a:lnTo>
                    <a:pt x="1852" y="4251"/>
                  </a:lnTo>
                  <a:lnTo>
                    <a:pt x="1858" y="4253"/>
                  </a:lnTo>
                  <a:lnTo>
                    <a:pt x="1864" y="4251"/>
                  </a:lnTo>
                  <a:lnTo>
                    <a:pt x="1864" y="4256"/>
                  </a:lnTo>
                  <a:lnTo>
                    <a:pt x="1866" y="4260"/>
                  </a:lnTo>
                  <a:lnTo>
                    <a:pt x="1870" y="4261"/>
                  </a:lnTo>
                  <a:lnTo>
                    <a:pt x="1873" y="4263"/>
                  </a:lnTo>
                  <a:lnTo>
                    <a:pt x="1881" y="4265"/>
                  </a:lnTo>
                  <a:lnTo>
                    <a:pt x="1883" y="4268"/>
                  </a:lnTo>
                  <a:lnTo>
                    <a:pt x="1885" y="4272"/>
                  </a:lnTo>
                  <a:lnTo>
                    <a:pt x="1890" y="4273"/>
                  </a:lnTo>
                  <a:lnTo>
                    <a:pt x="1895" y="4279"/>
                  </a:lnTo>
                  <a:lnTo>
                    <a:pt x="1904" y="4287"/>
                  </a:lnTo>
                  <a:lnTo>
                    <a:pt x="1907" y="4292"/>
                  </a:lnTo>
                  <a:lnTo>
                    <a:pt x="1912" y="4296"/>
                  </a:lnTo>
                  <a:lnTo>
                    <a:pt x="1917" y="4299"/>
                  </a:lnTo>
                  <a:lnTo>
                    <a:pt x="1926" y="4299"/>
                  </a:lnTo>
                  <a:lnTo>
                    <a:pt x="1939" y="4296"/>
                  </a:lnTo>
                  <a:lnTo>
                    <a:pt x="1956" y="4292"/>
                  </a:lnTo>
                  <a:lnTo>
                    <a:pt x="1975" y="4292"/>
                  </a:lnTo>
                  <a:lnTo>
                    <a:pt x="1994" y="4292"/>
                  </a:lnTo>
                  <a:lnTo>
                    <a:pt x="2008" y="4299"/>
                  </a:lnTo>
                  <a:lnTo>
                    <a:pt x="2014" y="4302"/>
                  </a:lnTo>
                  <a:lnTo>
                    <a:pt x="2021" y="4306"/>
                  </a:lnTo>
                  <a:lnTo>
                    <a:pt x="2023" y="4309"/>
                  </a:lnTo>
                  <a:lnTo>
                    <a:pt x="2025" y="4313"/>
                  </a:lnTo>
                  <a:lnTo>
                    <a:pt x="2026" y="4316"/>
                  </a:lnTo>
                  <a:lnTo>
                    <a:pt x="2028" y="4319"/>
                  </a:lnTo>
                  <a:lnTo>
                    <a:pt x="2031" y="4321"/>
                  </a:lnTo>
                  <a:lnTo>
                    <a:pt x="2037" y="4321"/>
                  </a:lnTo>
                  <a:lnTo>
                    <a:pt x="2040" y="4321"/>
                  </a:lnTo>
                  <a:lnTo>
                    <a:pt x="2042" y="4323"/>
                  </a:lnTo>
                  <a:lnTo>
                    <a:pt x="2042" y="4326"/>
                  </a:lnTo>
                  <a:lnTo>
                    <a:pt x="2052" y="4326"/>
                  </a:lnTo>
                  <a:lnTo>
                    <a:pt x="2060" y="4328"/>
                  </a:lnTo>
                  <a:lnTo>
                    <a:pt x="2078" y="4331"/>
                  </a:lnTo>
                  <a:lnTo>
                    <a:pt x="2093" y="4337"/>
                  </a:lnTo>
                  <a:lnTo>
                    <a:pt x="2110" y="4340"/>
                  </a:lnTo>
                  <a:lnTo>
                    <a:pt x="2113" y="4350"/>
                  </a:lnTo>
                  <a:lnTo>
                    <a:pt x="2118" y="4359"/>
                  </a:lnTo>
                  <a:lnTo>
                    <a:pt x="2132" y="4372"/>
                  </a:lnTo>
                  <a:lnTo>
                    <a:pt x="2146" y="4386"/>
                  </a:lnTo>
                  <a:lnTo>
                    <a:pt x="2153" y="4393"/>
                  </a:lnTo>
                  <a:lnTo>
                    <a:pt x="2158" y="4401"/>
                  </a:lnTo>
                  <a:lnTo>
                    <a:pt x="2170" y="4403"/>
                  </a:lnTo>
                  <a:lnTo>
                    <a:pt x="2178" y="4408"/>
                  </a:lnTo>
                  <a:lnTo>
                    <a:pt x="2195" y="4418"/>
                  </a:lnTo>
                  <a:lnTo>
                    <a:pt x="2206" y="4422"/>
                  </a:lnTo>
                  <a:lnTo>
                    <a:pt x="2214" y="4427"/>
                  </a:lnTo>
                  <a:lnTo>
                    <a:pt x="2226" y="4429"/>
                  </a:lnTo>
                  <a:lnTo>
                    <a:pt x="2240" y="4429"/>
                  </a:lnTo>
                  <a:lnTo>
                    <a:pt x="2245" y="4437"/>
                  </a:lnTo>
                  <a:lnTo>
                    <a:pt x="2248" y="4441"/>
                  </a:lnTo>
                  <a:lnTo>
                    <a:pt x="2253" y="4442"/>
                  </a:lnTo>
                  <a:lnTo>
                    <a:pt x="2253" y="4449"/>
                  </a:lnTo>
                  <a:lnTo>
                    <a:pt x="2253" y="4456"/>
                  </a:lnTo>
                  <a:lnTo>
                    <a:pt x="2255" y="4461"/>
                  </a:lnTo>
                  <a:lnTo>
                    <a:pt x="2260" y="4463"/>
                  </a:lnTo>
                  <a:lnTo>
                    <a:pt x="2262" y="4459"/>
                  </a:lnTo>
                  <a:lnTo>
                    <a:pt x="2264" y="4458"/>
                  </a:lnTo>
                  <a:lnTo>
                    <a:pt x="2265" y="4459"/>
                  </a:lnTo>
                  <a:lnTo>
                    <a:pt x="2267" y="4463"/>
                  </a:lnTo>
                  <a:lnTo>
                    <a:pt x="2270" y="4464"/>
                  </a:lnTo>
                  <a:lnTo>
                    <a:pt x="2274" y="4466"/>
                  </a:lnTo>
                  <a:lnTo>
                    <a:pt x="2276" y="4470"/>
                  </a:lnTo>
                  <a:lnTo>
                    <a:pt x="2281" y="4470"/>
                  </a:lnTo>
                  <a:lnTo>
                    <a:pt x="2286" y="4473"/>
                  </a:lnTo>
                  <a:lnTo>
                    <a:pt x="2293" y="4475"/>
                  </a:lnTo>
                  <a:lnTo>
                    <a:pt x="2299" y="4476"/>
                  </a:lnTo>
                  <a:lnTo>
                    <a:pt x="2308" y="4476"/>
                  </a:lnTo>
                  <a:lnTo>
                    <a:pt x="2320" y="4481"/>
                  </a:lnTo>
                  <a:lnTo>
                    <a:pt x="2330" y="4488"/>
                  </a:lnTo>
                  <a:lnTo>
                    <a:pt x="2342" y="4493"/>
                  </a:lnTo>
                  <a:lnTo>
                    <a:pt x="2349" y="4495"/>
                  </a:lnTo>
                  <a:lnTo>
                    <a:pt x="2356" y="4497"/>
                  </a:lnTo>
                  <a:lnTo>
                    <a:pt x="2431" y="4497"/>
                  </a:lnTo>
                  <a:lnTo>
                    <a:pt x="2439" y="4502"/>
                  </a:lnTo>
                  <a:lnTo>
                    <a:pt x="2451" y="4504"/>
                  </a:lnTo>
                  <a:lnTo>
                    <a:pt x="2456" y="4504"/>
                  </a:lnTo>
                  <a:lnTo>
                    <a:pt x="2460" y="4505"/>
                  </a:lnTo>
                  <a:lnTo>
                    <a:pt x="2463" y="4507"/>
                  </a:lnTo>
                  <a:lnTo>
                    <a:pt x="2470" y="4514"/>
                  </a:lnTo>
                  <a:lnTo>
                    <a:pt x="2478" y="4521"/>
                  </a:lnTo>
                  <a:lnTo>
                    <a:pt x="2484" y="4522"/>
                  </a:lnTo>
                  <a:lnTo>
                    <a:pt x="2489" y="4524"/>
                  </a:lnTo>
                  <a:lnTo>
                    <a:pt x="2492" y="4524"/>
                  </a:lnTo>
                  <a:lnTo>
                    <a:pt x="2499" y="4527"/>
                  </a:lnTo>
                  <a:lnTo>
                    <a:pt x="2506" y="4531"/>
                  </a:lnTo>
                  <a:lnTo>
                    <a:pt x="2507" y="4538"/>
                  </a:lnTo>
                  <a:lnTo>
                    <a:pt x="2511" y="4545"/>
                  </a:lnTo>
                  <a:lnTo>
                    <a:pt x="2519" y="4555"/>
                  </a:lnTo>
                  <a:lnTo>
                    <a:pt x="2528" y="4567"/>
                  </a:lnTo>
                  <a:lnTo>
                    <a:pt x="2531" y="4574"/>
                  </a:lnTo>
                  <a:lnTo>
                    <a:pt x="2533" y="4580"/>
                  </a:lnTo>
                  <a:lnTo>
                    <a:pt x="2533" y="4584"/>
                  </a:lnTo>
                  <a:lnTo>
                    <a:pt x="2531" y="4589"/>
                  </a:lnTo>
                  <a:lnTo>
                    <a:pt x="2530" y="4594"/>
                  </a:lnTo>
                  <a:lnTo>
                    <a:pt x="2531" y="4597"/>
                  </a:lnTo>
                  <a:lnTo>
                    <a:pt x="2535" y="4601"/>
                  </a:lnTo>
                  <a:lnTo>
                    <a:pt x="2542" y="4606"/>
                  </a:lnTo>
                  <a:lnTo>
                    <a:pt x="2548" y="4609"/>
                  </a:lnTo>
                  <a:lnTo>
                    <a:pt x="2552" y="4611"/>
                  </a:lnTo>
                  <a:lnTo>
                    <a:pt x="2555" y="4613"/>
                  </a:lnTo>
                  <a:lnTo>
                    <a:pt x="2557" y="4616"/>
                  </a:lnTo>
                  <a:lnTo>
                    <a:pt x="2560" y="4625"/>
                  </a:lnTo>
                  <a:lnTo>
                    <a:pt x="2562" y="4630"/>
                  </a:lnTo>
                  <a:lnTo>
                    <a:pt x="2565" y="4633"/>
                  </a:lnTo>
                  <a:lnTo>
                    <a:pt x="2569" y="4635"/>
                  </a:lnTo>
                  <a:lnTo>
                    <a:pt x="2576" y="4633"/>
                  </a:lnTo>
                  <a:lnTo>
                    <a:pt x="2581" y="4633"/>
                  </a:lnTo>
                  <a:lnTo>
                    <a:pt x="2593" y="4638"/>
                  </a:lnTo>
                  <a:lnTo>
                    <a:pt x="2603" y="4642"/>
                  </a:lnTo>
                  <a:lnTo>
                    <a:pt x="2613" y="4647"/>
                  </a:lnTo>
                  <a:lnTo>
                    <a:pt x="2620" y="4647"/>
                  </a:lnTo>
                  <a:lnTo>
                    <a:pt x="2629" y="4647"/>
                  </a:lnTo>
                  <a:lnTo>
                    <a:pt x="2632" y="4654"/>
                  </a:lnTo>
                  <a:lnTo>
                    <a:pt x="2637" y="4661"/>
                  </a:lnTo>
                  <a:lnTo>
                    <a:pt x="2640" y="4664"/>
                  </a:lnTo>
                  <a:lnTo>
                    <a:pt x="2646" y="4666"/>
                  </a:lnTo>
                  <a:lnTo>
                    <a:pt x="2651" y="4667"/>
                  </a:lnTo>
                  <a:lnTo>
                    <a:pt x="2656" y="4667"/>
                  </a:lnTo>
                  <a:lnTo>
                    <a:pt x="2666" y="4669"/>
                  </a:lnTo>
                  <a:lnTo>
                    <a:pt x="2675" y="4669"/>
                  </a:lnTo>
                  <a:lnTo>
                    <a:pt x="2692" y="4666"/>
                  </a:lnTo>
                  <a:lnTo>
                    <a:pt x="2705" y="4662"/>
                  </a:lnTo>
                  <a:lnTo>
                    <a:pt x="2714" y="4661"/>
                  </a:lnTo>
                  <a:lnTo>
                    <a:pt x="2724" y="4661"/>
                  </a:lnTo>
                  <a:lnTo>
                    <a:pt x="2729" y="4664"/>
                  </a:lnTo>
                  <a:lnTo>
                    <a:pt x="2736" y="4666"/>
                  </a:lnTo>
                  <a:lnTo>
                    <a:pt x="2743" y="4667"/>
                  </a:lnTo>
                  <a:lnTo>
                    <a:pt x="2751" y="4667"/>
                  </a:lnTo>
                  <a:lnTo>
                    <a:pt x="2760" y="4673"/>
                  </a:lnTo>
                  <a:lnTo>
                    <a:pt x="2767" y="4679"/>
                  </a:lnTo>
                  <a:lnTo>
                    <a:pt x="2772" y="4684"/>
                  </a:lnTo>
                  <a:lnTo>
                    <a:pt x="2779" y="4688"/>
                  </a:lnTo>
                  <a:lnTo>
                    <a:pt x="2779" y="4690"/>
                  </a:lnTo>
                  <a:lnTo>
                    <a:pt x="2781" y="4691"/>
                  </a:lnTo>
                  <a:lnTo>
                    <a:pt x="2781" y="4693"/>
                  </a:lnTo>
                  <a:lnTo>
                    <a:pt x="2782" y="4695"/>
                  </a:lnTo>
                  <a:lnTo>
                    <a:pt x="2786" y="4695"/>
                  </a:lnTo>
                  <a:lnTo>
                    <a:pt x="2787" y="4690"/>
                  </a:lnTo>
                  <a:lnTo>
                    <a:pt x="2789" y="4688"/>
                  </a:lnTo>
                  <a:lnTo>
                    <a:pt x="2798" y="4683"/>
                  </a:lnTo>
                  <a:lnTo>
                    <a:pt x="2804" y="4679"/>
                  </a:lnTo>
                  <a:lnTo>
                    <a:pt x="2806" y="4678"/>
                  </a:lnTo>
                  <a:lnTo>
                    <a:pt x="2806" y="4673"/>
                  </a:lnTo>
                  <a:lnTo>
                    <a:pt x="2806" y="4669"/>
                  </a:lnTo>
                  <a:lnTo>
                    <a:pt x="2804" y="4654"/>
                  </a:lnTo>
                  <a:lnTo>
                    <a:pt x="2801" y="4638"/>
                  </a:lnTo>
                  <a:lnTo>
                    <a:pt x="2798" y="4625"/>
                  </a:lnTo>
                  <a:lnTo>
                    <a:pt x="2798" y="4616"/>
                  </a:lnTo>
                  <a:lnTo>
                    <a:pt x="2799" y="4606"/>
                  </a:lnTo>
                  <a:lnTo>
                    <a:pt x="2808" y="4587"/>
                  </a:lnTo>
                  <a:lnTo>
                    <a:pt x="2811" y="4577"/>
                  </a:lnTo>
                  <a:lnTo>
                    <a:pt x="2813" y="4565"/>
                  </a:lnTo>
                  <a:lnTo>
                    <a:pt x="2818" y="4563"/>
                  </a:lnTo>
                  <a:lnTo>
                    <a:pt x="2821" y="4560"/>
                  </a:lnTo>
                  <a:lnTo>
                    <a:pt x="2828" y="4553"/>
                  </a:lnTo>
                  <a:lnTo>
                    <a:pt x="2832" y="4550"/>
                  </a:lnTo>
                  <a:lnTo>
                    <a:pt x="2835" y="4546"/>
                  </a:lnTo>
                  <a:lnTo>
                    <a:pt x="2840" y="4545"/>
                  </a:lnTo>
                  <a:lnTo>
                    <a:pt x="2847" y="4545"/>
                  </a:lnTo>
                  <a:lnTo>
                    <a:pt x="2850" y="4543"/>
                  </a:lnTo>
                  <a:lnTo>
                    <a:pt x="2854" y="4539"/>
                  </a:lnTo>
                  <a:lnTo>
                    <a:pt x="2857" y="4531"/>
                  </a:lnTo>
                  <a:lnTo>
                    <a:pt x="2859" y="4527"/>
                  </a:lnTo>
                  <a:lnTo>
                    <a:pt x="2862" y="4524"/>
                  </a:lnTo>
                  <a:lnTo>
                    <a:pt x="2867" y="4522"/>
                  </a:lnTo>
                  <a:lnTo>
                    <a:pt x="2874" y="4524"/>
                  </a:lnTo>
                  <a:lnTo>
                    <a:pt x="2873" y="4516"/>
                  </a:lnTo>
                  <a:lnTo>
                    <a:pt x="2869" y="4507"/>
                  </a:lnTo>
                  <a:lnTo>
                    <a:pt x="2867" y="4500"/>
                  </a:lnTo>
                  <a:lnTo>
                    <a:pt x="2866" y="4490"/>
                  </a:lnTo>
                  <a:lnTo>
                    <a:pt x="2866" y="4488"/>
                  </a:lnTo>
                  <a:lnTo>
                    <a:pt x="2869" y="4485"/>
                  </a:lnTo>
                  <a:lnTo>
                    <a:pt x="2867" y="4483"/>
                  </a:lnTo>
                  <a:lnTo>
                    <a:pt x="2862" y="4481"/>
                  </a:lnTo>
                  <a:lnTo>
                    <a:pt x="2856" y="4481"/>
                  </a:lnTo>
                  <a:lnTo>
                    <a:pt x="2856" y="4480"/>
                  </a:lnTo>
                  <a:lnTo>
                    <a:pt x="2857" y="4476"/>
                  </a:lnTo>
                  <a:lnTo>
                    <a:pt x="2854" y="4475"/>
                  </a:lnTo>
                  <a:lnTo>
                    <a:pt x="2850" y="4476"/>
                  </a:lnTo>
                  <a:lnTo>
                    <a:pt x="2849" y="4475"/>
                  </a:lnTo>
                  <a:lnTo>
                    <a:pt x="2849" y="4468"/>
                  </a:lnTo>
                  <a:lnTo>
                    <a:pt x="2847" y="4464"/>
                  </a:lnTo>
                  <a:lnTo>
                    <a:pt x="2847" y="4463"/>
                  </a:lnTo>
                  <a:lnTo>
                    <a:pt x="2844" y="4461"/>
                  </a:lnTo>
                  <a:lnTo>
                    <a:pt x="2840" y="4463"/>
                  </a:lnTo>
                  <a:lnTo>
                    <a:pt x="2837" y="4461"/>
                  </a:lnTo>
                  <a:lnTo>
                    <a:pt x="2827" y="4458"/>
                  </a:lnTo>
                  <a:lnTo>
                    <a:pt x="2823" y="4454"/>
                  </a:lnTo>
                  <a:lnTo>
                    <a:pt x="2820" y="4449"/>
                  </a:lnTo>
                  <a:lnTo>
                    <a:pt x="2816" y="4441"/>
                  </a:lnTo>
                  <a:lnTo>
                    <a:pt x="2816" y="4437"/>
                  </a:lnTo>
                  <a:lnTo>
                    <a:pt x="2816" y="4434"/>
                  </a:lnTo>
                  <a:lnTo>
                    <a:pt x="2820" y="4430"/>
                  </a:lnTo>
                  <a:lnTo>
                    <a:pt x="2825" y="4427"/>
                  </a:lnTo>
                  <a:lnTo>
                    <a:pt x="2828" y="4425"/>
                  </a:lnTo>
                  <a:lnTo>
                    <a:pt x="2835" y="4422"/>
                  </a:lnTo>
                  <a:lnTo>
                    <a:pt x="2840" y="4415"/>
                  </a:lnTo>
                  <a:lnTo>
                    <a:pt x="2835" y="4413"/>
                  </a:lnTo>
                  <a:lnTo>
                    <a:pt x="2830" y="4412"/>
                  </a:lnTo>
                  <a:lnTo>
                    <a:pt x="2825" y="4403"/>
                  </a:lnTo>
                  <a:lnTo>
                    <a:pt x="2820" y="4394"/>
                  </a:lnTo>
                  <a:lnTo>
                    <a:pt x="2816" y="4391"/>
                  </a:lnTo>
                  <a:lnTo>
                    <a:pt x="2813" y="4388"/>
                  </a:lnTo>
                  <a:lnTo>
                    <a:pt x="2811" y="4384"/>
                  </a:lnTo>
                  <a:lnTo>
                    <a:pt x="2808" y="4381"/>
                  </a:lnTo>
                  <a:lnTo>
                    <a:pt x="2798" y="4379"/>
                  </a:lnTo>
                  <a:lnTo>
                    <a:pt x="2792" y="4379"/>
                  </a:lnTo>
                  <a:lnTo>
                    <a:pt x="2789" y="4376"/>
                  </a:lnTo>
                  <a:lnTo>
                    <a:pt x="2786" y="4372"/>
                  </a:lnTo>
                  <a:lnTo>
                    <a:pt x="2786" y="4367"/>
                  </a:lnTo>
                  <a:lnTo>
                    <a:pt x="2786" y="4362"/>
                  </a:lnTo>
                  <a:lnTo>
                    <a:pt x="2784" y="4357"/>
                  </a:lnTo>
                  <a:lnTo>
                    <a:pt x="2781" y="4348"/>
                  </a:lnTo>
                  <a:lnTo>
                    <a:pt x="2777" y="4340"/>
                  </a:lnTo>
                  <a:lnTo>
                    <a:pt x="2777" y="4333"/>
                  </a:lnTo>
                  <a:lnTo>
                    <a:pt x="2779" y="4326"/>
                  </a:lnTo>
                  <a:lnTo>
                    <a:pt x="2781" y="4314"/>
                  </a:lnTo>
                  <a:lnTo>
                    <a:pt x="2784" y="4306"/>
                  </a:lnTo>
                  <a:lnTo>
                    <a:pt x="2791" y="4297"/>
                  </a:lnTo>
                  <a:lnTo>
                    <a:pt x="2794" y="4294"/>
                  </a:lnTo>
                  <a:lnTo>
                    <a:pt x="2799" y="4292"/>
                  </a:lnTo>
                  <a:lnTo>
                    <a:pt x="2801" y="4277"/>
                  </a:lnTo>
                  <a:lnTo>
                    <a:pt x="2803" y="4263"/>
                  </a:lnTo>
                  <a:lnTo>
                    <a:pt x="2809" y="4238"/>
                  </a:lnTo>
                  <a:lnTo>
                    <a:pt x="2815" y="4212"/>
                  </a:lnTo>
                  <a:lnTo>
                    <a:pt x="2818" y="4198"/>
                  </a:lnTo>
                  <a:lnTo>
                    <a:pt x="2820" y="4183"/>
                  </a:lnTo>
                  <a:lnTo>
                    <a:pt x="2832" y="4174"/>
                  </a:lnTo>
                  <a:lnTo>
                    <a:pt x="2844" y="4166"/>
                  </a:lnTo>
                  <a:lnTo>
                    <a:pt x="2847" y="4166"/>
                  </a:lnTo>
                  <a:lnTo>
                    <a:pt x="2850" y="4163"/>
                  </a:lnTo>
                  <a:lnTo>
                    <a:pt x="2852" y="4159"/>
                  </a:lnTo>
                  <a:lnTo>
                    <a:pt x="2856" y="4152"/>
                  </a:lnTo>
                  <a:lnTo>
                    <a:pt x="2857" y="4149"/>
                  </a:lnTo>
                  <a:lnTo>
                    <a:pt x="2862" y="4147"/>
                  </a:lnTo>
                  <a:lnTo>
                    <a:pt x="2866" y="4145"/>
                  </a:lnTo>
                  <a:lnTo>
                    <a:pt x="2867" y="4140"/>
                  </a:lnTo>
                  <a:lnTo>
                    <a:pt x="2867" y="4137"/>
                  </a:lnTo>
                  <a:lnTo>
                    <a:pt x="2869" y="4127"/>
                  </a:lnTo>
                  <a:lnTo>
                    <a:pt x="2871" y="4121"/>
                  </a:lnTo>
                  <a:lnTo>
                    <a:pt x="2874" y="4118"/>
                  </a:lnTo>
                  <a:lnTo>
                    <a:pt x="2878" y="4116"/>
                  </a:lnTo>
                  <a:lnTo>
                    <a:pt x="2883" y="4115"/>
                  </a:lnTo>
                  <a:lnTo>
                    <a:pt x="2888" y="4111"/>
                  </a:lnTo>
                  <a:lnTo>
                    <a:pt x="2890" y="4106"/>
                  </a:lnTo>
                  <a:lnTo>
                    <a:pt x="2888" y="4098"/>
                  </a:lnTo>
                  <a:lnTo>
                    <a:pt x="2888" y="4094"/>
                  </a:lnTo>
                  <a:lnTo>
                    <a:pt x="2891" y="4094"/>
                  </a:lnTo>
                  <a:lnTo>
                    <a:pt x="2895" y="4094"/>
                  </a:lnTo>
                  <a:lnTo>
                    <a:pt x="2896" y="4089"/>
                  </a:lnTo>
                  <a:lnTo>
                    <a:pt x="2898" y="4087"/>
                  </a:lnTo>
                  <a:lnTo>
                    <a:pt x="2908" y="4079"/>
                  </a:lnTo>
                  <a:lnTo>
                    <a:pt x="2912" y="4075"/>
                  </a:lnTo>
                  <a:lnTo>
                    <a:pt x="2915" y="4070"/>
                  </a:lnTo>
                  <a:lnTo>
                    <a:pt x="2917" y="4067"/>
                  </a:lnTo>
                  <a:lnTo>
                    <a:pt x="2924" y="4060"/>
                  </a:lnTo>
                  <a:lnTo>
                    <a:pt x="2929" y="4052"/>
                  </a:lnTo>
                  <a:lnTo>
                    <a:pt x="2934" y="4041"/>
                  </a:lnTo>
                  <a:lnTo>
                    <a:pt x="2936" y="4036"/>
                  </a:lnTo>
                  <a:lnTo>
                    <a:pt x="2936" y="4031"/>
                  </a:lnTo>
                  <a:lnTo>
                    <a:pt x="2936" y="4028"/>
                  </a:lnTo>
                  <a:lnTo>
                    <a:pt x="2939" y="4016"/>
                  </a:lnTo>
                  <a:lnTo>
                    <a:pt x="2942" y="4007"/>
                  </a:lnTo>
                  <a:lnTo>
                    <a:pt x="2948" y="3997"/>
                  </a:lnTo>
                  <a:lnTo>
                    <a:pt x="2949" y="3985"/>
                  </a:lnTo>
                  <a:lnTo>
                    <a:pt x="2951" y="3985"/>
                  </a:lnTo>
                  <a:lnTo>
                    <a:pt x="2953" y="3983"/>
                  </a:lnTo>
                  <a:lnTo>
                    <a:pt x="2954" y="3980"/>
                  </a:lnTo>
                  <a:lnTo>
                    <a:pt x="2954" y="3975"/>
                  </a:lnTo>
                  <a:lnTo>
                    <a:pt x="2956" y="3971"/>
                  </a:lnTo>
                  <a:lnTo>
                    <a:pt x="2961" y="3970"/>
                  </a:lnTo>
                  <a:lnTo>
                    <a:pt x="2963" y="3968"/>
                  </a:lnTo>
                  <a:lnTo>
                    <a:pt x="2963" y="3965"/>
                  </a:lnTo>
                  <a:close/>
                  <a:moveTo>
                    <a:pt x="1817" y="4087"/>
                  </a:moveTo>
                  <a:lnTo>
                    <a:pt x="1810" y="4082"/>
                  </a:lnTo>
                  <a:lnTo>
                    <a:pt x="1803" y="4082"/>
                  </a:lnTo>
                  <a:lnTo>
                    <a:pt x="1796" y="4082"/>
                  </a:lnTo>
                  <a:lnTo>
                    <a:pt x="1789" y="4087"/>
                  </a:lnTo>
                  <a:lnTo>
                    <a:pt x="1789" y="4101"/>
                  </a:lnTo>
                  <a:lnTo>
                    <a:pt x="1791" y="4106"/>
                  </a:lnTo>
                  <a:lnTo>
                    <a:pt x="1793" y="4108"/>
                  </a:lnTo>
                  <a:lnTo>
                    <a:pt x="1796" y="4108"/>
                  </a:lnTo>
                  <a:lnTo>
                    <a:pt x="1796" y="4103"/>
                  </a:lnTo>
                  <a:lnTo>
                    <a:pt x="1798" y="4099"/>
                  </a:lnTo>
                  <a:lnTo>
                    <a:pt x="1801" y="4098"/>
                  </a:lnTo>
                  <a:lnTo>
                    <a:pt x="1805" y="4096"/>
                  </a:lnTo>
                  <a:lnTo>
                    <a:pt x="1813" y="4094"/>
                  </a:lnTo>
                  <a:lnTo>
                    <a:pt x="1815" y="4091"/>
                  </a:lnTo>
                  <a:lnTo>
                    <a:pt x="1817" y="4087"/>
                  </a:lnTo>
                  <a:close/>
                  <a:moveTo>
                    <a:pt x="1701" y="4094"/>
                  </a:moveTo>
                  <a:lnTo>
                    <a:pt x="1701" y="4103"/>
                  </a:lnTo>
                  <a:lnTo>
                    <a:pt x="1702" y="4110"/>
                  </a:lnTo>
                  <a:lnTo>
                    <a:pt x="1704" y="4116"/>
                  </a:lnTo>
                  <a:lnTo>
                    <a:pt x="1708" y="4121"/>
                  </a:lnTo>
                  <a:lnTo>
                    <a:pt x="1713" y="4125"/>
                  </a:lnTo>
                  <a:lnTo>
                    <a:pt x="1719" y="4127"/>
                  </a:lnTo>
                  <a:lnTo>
                    <a:pt x="1726" y="4128"/>
                  </a:lnTo>
                  <a:lnTo>
                    <a:pt x="1735" y="4128"/>
                  </a:lnTo>
                  <a:lnTo>
                    <a:pt x="1735" y="4120"/>
                  </a:lnTo>
                  <a:lnTo>
                    <a:pt x="1733" y="4113"/>
                  </a:lnTo>
                  <a:lnTo>
                    <a:pt x="1731" y="4106"/>
                  </a:lnTo>
                  <a:lnTo>
                    <a:pt x="1728" y="4101"/>
                  </a:lnTo>
                  <a:lnTo>
                    <a:pt x="1723" y="4098"/>
                  </a:lnTo>
                  <a:lnTo>
                    <a:pt x="1716" y="4096"/>
                  </a:lnTo>
                  <a:lnTo>
                    <a:pt x="1709" y="4094"/>
                  </a:lnTo>
                  <a:lnTo>
                    <a:pt x="1701" y="4094"/>
                  </a:lnTo>
                  <a:close/>
                  <a:moveTo>
                    <a:pt x="1776" y="4108"/>
                  </a:moveTo>
                  <a:lnTo>
                    <a:pt x="1774" y="4116"/>
                  </a:lnTo>
                  <a:lnTo>
                    <a:pt x="1774" y="4121"/>
                  </a:lnTo>
                  <a:lnTo>
                    <a:pt x="1777" y="4125"/>
                  </a:lnTo>
                  <a:lnTo>
                    <a:pt x="1781" y="4127"/>
                  </a:lnTo>
                  <a:lnTo>
                    <a:pt x="1784" y="4128"/>
                  </a:lnTo>
                  <a:lnTo>
                    <a:pt x="1788" y="4132"/>
                  </a:lnTo>
                  <a:lnTo>
                    <a:pt x="1789" y="4135"/>
                  </a:lnTo>
                  <a:lnTo>
                    <a:pt x="1789" y="4142"/>
                  </a:lnTo>
                  <a:lnTo>
                    <a:pt x="1801" y="4142"/>
                  </a:lnTo>
                  <a:lnTo>
                    <a:pt x="1812" y="4142"/>
                  </a:lnTo>
                  <a:lnTo>
                    <a:pt x="1817" y="4140"/>
                  </a:lnTo>
                  <a:lnTo>
                    <a:pt x="1820" y="4137"/>
                  </a:lnTo>
                  <a:lnTo>
                    <a:pt x="1822" y="4133"/>
                  </a:lnTo>
                  <a:lnTo>
                    <a:pt x="1823" y="4128"/>
                  </a:lnTo>
                  <a:lnTo>
                    <a:pt x="1815" y="4128"/>
                  </a:lnTo>
                  <a:lnTo>
                    <a:pt x="1806" y="4127"/>
                  </a:lnTo>
                  <a:lnTo>
                    <a:pt x="1801" y="4125"/>
                  </a:lnTo>
                  <a:lnTo>
                    <a:pt x="1796" y="4121"/>
                  </a:lnTo>
                  <a:lnTo>
                    <a:pt x="1786" y="4115"/>
                  </a:lnTo>
                  <a:lnTo>
                    <a:pt x="1776" y="4108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179" name="Freeform 44">
              <a:extLst>
                <a:ext uri="{FF2B5EF4-FFF2-40B4-BE49-F238E27FC236}">
                  <a16:creationId xmlns:a16="http://schemas.microsoft.com/office/drawing/2014/main" id="{D5606336-D06D-40F0-A3ED-2846F778D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7516" y="4277060"/>
              <a:ext cx="698500" cy="469900"/>
            </a:xfrm>
            <a:custGeom>
              <a:avLst/>
              <a:gdLst>
                <a:gd name="T0" fmla="*/ 1848 w 1939"/>
                <a:gd name="T1" fmla="*/ 135 h 1304"/>
                <a:gd name="T2" fmla="*/ 1740 w 1939"/>
                <a:gd name="T3" fmla="*/ 44 h 1304"/>
                <a:gd name="T4" fmla="*/ 1662 w 1939"/>
                <a:gd name="T5" fmla="*/ 75 h 1304"/>
                <a:gd name="T6" fmla="*/ 1546 w 1939"/>
                <a:gd name="T7" fmla="*/ 27 h 1304"/>
                <a:gd name="T8" fmla="*/ 1365 w 1939"/>
                <a:gd name="T9" fmla="*/ 27 h 1304"/>
                <a:gd name="T10" fmla="*/ 1237 w 1939"/>
                <a:gd name="T11" fmla="*/ 42 h 1304"/>
                <a:gd name="T12" fmla="*/ 1196 w 1939"/>
                <a:gd name="T13" fmla="*/ 145 h 1304"/>
                <a:gd name="T14" fmla="*/ 1123 w 1939"/>
                <a:gd name="T15" fmla="*/ 198 h 1304"/>
                <a:gd name="T16" fmla="*/ 1058 w 1939"/>
                <a:gd name="T17" fmla="*/ 232 h 1304"/>
                <a:gd name="T18" fmla="*/ 1024 w 1939"/>
                <a:gd name="T19" fmla="*/ 218 h 1304"/>
                <a:gd name="T20" fmla="*/ 956 w 1939"/>
                <a:gd name="T21" fmla="*/ 218 h 1304"/>
                <a:gd name="T22" fmla="*/ 887 w 1939"/>
                <a:gd name="T23" fmla="*/ 266 h 1304"/>
                <a:gd name="T24" fmla="*/ 800 w 1939"/>
                <a:gd name="T25" fmla="*/ 278 h 1304"/>
                <a:gd name="T26" fmla="*/ 742 w 1939"/>
                <a:gd name="T27" fmla="*/ 375 h 1304"/>
                <a:gd name="T28" fmla="*/ 703 w 1939"/>
                <a:gd name="T29" fmla="*/ 416 h 1304"/>
                <a:gd name="T30" fmla="*/ 640 w 1939"/>
                <a:gd name="T31" fmla="*/ 430 h 1304"/>
                <a:gd name="T32" fmla="*/ 469 w 1939"/>
                <a:gd name="T33" fmla="*/ 438 h 1304"/>
                <a:gd name="T34" fmla="*/ 362 w 1939"/>
                <a:gd name="T35" fmla="*/ 409 h 1304"/>
                <a:gd name="T36" fmla="*/ 304 w 1939"/>
                <a:gd name="T37" fmla="*/ 368 h 1304"/>
                <a:gd name="T38" fmla="*/ 258 w 1939"/>
                <a:gd name="T39" fmla="*/ 421 h 1304"/>
                <a:gd name="T40" fmla="*/ 159 w 1939"/>
                <a:gd name="T41" fmla="*/ 491 h 1304"/>
                <a:gd name="T42" fmla="*/ 96 w 1939"/>
                <a:gd name="T43" fmla="*/ 491 h 1304"/>
                <a:gd name="T44" fmla="*/ 138 w 1939"/>
                <a:gd name="T45" fmla="*/ 524 h 1304"/>
                <a:gd name="T46" fmla="*/ 123 w 1939"/>
                <a:gd name="T47" fmla="*/ 607 h 1304"/>
                <a:gd name="T48" fmla="*/ 75 w 1939"/>
                <a:gd name="T49" fmla="*/ 716 h 1304"/>
                <a:gd name="T50" fmla="*/ 92 w 1939"/>
                <a:gd name="T51" fmla="*/ 780 h 1304"/>
                <a:gd name="T52" fmla="*/ 2 w 1939"/>
                <a:gd name="T53" fmla="*/ 827 h 1304"/>
                <a:gd name="T54" fmla="*/ 14 w 1939"/>
                <a:gd name="T55" fmla="*/ 873 h 1304"/>
                <a:gd name="T56" fmla="*/ 46 w 1939"/>
                <a:gd name="T57" fmla="*/ 902 h 1304"/>
                <a:gd name="T58" fmla="*/ 96 w 1939"/>
                <a:gd name="T59" fmla="*/ 976 h 1304"/>
                <a:gd name="T60" fmla="*/ 159 w 1939"/>
                <a:gd name="T61" fmla="*/ 1049 h 1304"/>
                <a:gd name="T62" fmla="*/ 225 w 1939"/>
                <a:gd name="T63" fmla="*/ 1105 h 1304"/>
                <a:gd name="T64" fmla="*/ 270 w 1939"/>
                <a:gd name="T65" fmla="*/ 1162 h 1304"/>
                <a:gd name="T66" fmla="*/ 290 w 1939"/>
                <a:gd name="T67" fmla="*/ 1172 h 1304"/>
                <a:gd name="T68" fmla="*/ 323 w 1939"/>
                <a:gd name="T69" fmla="*/ 1192 h 1304"/>
                <a:gd name="T70" fmla="*/ 362 w 1939"/>
                <a:gd name="T71" fmla="*/ 1249 h 1304"/>
                <a:gd name="T72" fmla="*/ 459 w 1939"/>
                <a:gd name="T73" fmla="*/ 1264 h 1304"/>
                <a:gd name="T74" fmla="*/ 469 w 1939"/>
                <a:gd name="T75" fmla="*/ 1269 h 1304"/>
                <a:gd name="T76" fmla="*/ 536 w 1939"/>
                <a:gd name="T77" fmla="*/ 1291 h 1304"/>
                <a:gd name="T78" fmla="*/ 631 w 1939"/>
                <a:gd name="T79" fmla="*/ 1290 h 1304"/>
                <a:gd name="T80" fmla="*/ 713 w 1939"/>
                <a:gd name="T81" fmla="*/ 1286 h 1304"/>
                <a:gd name="T82" fmla="*/ 761 w 1939"/>
                <a:gd name="T83" fmla="*/ 1242 h 1304"/>
                <a:gd name="T84" fmla="*/ 780 w 1939"/>
                <a:gd name="T85" fmla="*/ 1228 h 1304"/>
                <a:gd name="T86" fmla="*/ 805 w 1939"/>
                <a:gd name="T87" fmla="*/ 1221 h 1304"/>
                <a:gd name="T88" fmla="*/ 833 w 1939"/>
                <a:gd name="T89" fmla="*/ 1215 h 1304"/>
                <a:gd name="T90" fmla="*/ 908 w 1939"/>
                <a:gd name="T91" fmla="*/ 1167 h 1304"/>
                <a:gd name="T92" fmla="*/ 1036 w 1939"/>
                <a:gd name="T93" fmla="*/ 1100 h 1304"/>
                <a:gd name="T94" fmla="*/ 1133 w 1939"/>
                <a:gd name="T95" fmla="*/ 1098 h 1304"/>
                <a:gd name="T96" fmla="*/ 1271 w 1939"/>
                <a:gd name="T97" fmla="*/ 1080 h 1304"/>
                <a:gd name="T98" fmla="*/ 1348 w 1939"/>
                <a:gd name="T99" fmla="*/ 1049 h 1304"/>
                <a:gd name="T100" fmla="*/ 1462 w 1939"/>
                <a:gd name="T101" fmla="*/ 1035 h 1304"/>
                <a:gd name="T102" fmla="*/ 1529 w 1939"/>
                <a:gd name="T103" fmla="*/ 1010 h 1304"/>
                <a:gd name="T104" fmla="*/ 1575 w 1939"/>
                <a:gd name="T105" fmla="*/ 878 h 1304"/>
                <a:gd name="T106" fmla="*/ 1631 w 1939"/>
                <a:gd name="T107" fmla="*/ 812 h 1304"/>
                <a:gd name="T108" fmla="*/ 1645 w 1939"/>
                <a:gd name="T109" fmla="*/ 723 h 1304"/>
                <a:gd name="T110" fmla="*/ 1653 w 1939"/>
                <a:gd name="T111" fmla="*/ 643 h 1304"/>
                <a:gd name="T112" fmla="*/ 1682 w 1939"/>
                <a:gd name="T113" fmla="*/ 558 h 1304"/>
                <a:gd name="T114" fmla="*/ 1733 w 1939"/>
                <a:gd name="T115" fmla="*/ 471 h 1304"/>
                <a:gd name="T116" fmla="*/ 1761 w 1939"/>
                <a:gd name="T117" fmla="*/ 375 h 1304"/>
                <a:gd name="T118" fmla="*/ 1819 w 1939"/>
                <a:gd name="T119" fmla="*/ 292 h 1304"/>
                <a:gd name="T120" fmla="*/ 1914 w 1939"/>
                <a:gd name="T121" fmla="*/ 252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9" h="1304">
                  <a:moveTo>
                    <a:pt x="1938" y="191"/>
                  </a:moveTo>
                  <a:lnTo>
                    <a:pt x="1938" y="191"/>
                  </a:lnTo>
                  <a:lnTo>
                    <a:pt x="1936" y="186"/>
                  </a:lnTo>
                  <a:lnTo>
                    <a:pt x="1935" y="183"/>
                  </a:lnTo>
                  <a:lnTo>
                    <a:pt x="1928" y="177"/>
                  </a:lnTo>
                  <a:lnTo>
                    <a:pt x="1921" y="172"/>
                  </a:lnTo>
                  <a:lnTo>
                    <a:pt x="1919" y="169"/>
                  </a:lnTo>
                  <a:lnTo>
                    <a:pt x="1918" y="164"/>
                  </a:lnTo>
                  <a:lnTo>
                    <a:pt x="1918" y="164"/>
                  </a:lnTo>
                  <a:lnTo>
                    <a:pt x="1909" y="166"/>
                  </a:lnTo>
                  <a:lnTo>
                    <a:pt x="1901" y="166"/>
                  </a:lnTo>
                  <a:lnTo>
                    <a:pt x="1889" y="162"/>
                  </a:lnTo>
                  <a:lnTo>
                    <a:pt x="1877" y="159"/>
                  </a:lnTo>
                  <a:lnTo>
                    <a:pt x="1870" y="157"/>
                  </a:lnTo>
                  <a:lnTo>
                    <a:pt x="1863" y="157"/>
                  </a:lnTo>
                  <a:lnTo>
                    <a:pt x="1863" y="157"/>
                  </a:lnTo>
                  <a:lnTo>
                    <a:pt x="1848" y="135"/>
                  </a:lnTo>
                  <a:lnTo>
                    <a:pt x="1836" y="109"/>
                  </a:lnTo>
                  <a:lnTo>
                    <a:pt x="1836" y="109"/>
                  </a:lnTo>
                  <a:lnTo>
                    <a:pt x="1820" y="102"/>
                  </a:lnTo>
                  <a:lnTo>
                    <a:pt x="1807" y="94"/>
                  </a:lnTo>
                  <a:lnTo>
                    <a:pt x="1791" y="87"/>
                  </a:lnTo>
                  <a:lnTo>
                    <a:pt x="1783" y="83"/>
                  </a:lnTo>
                  <a:lnTo>
                    <a:pt x="1774" y="82"/>
                  </a:lnTo>
                  <a:lnTo>
                    <a:pt x="1774" y="82"/>
                  </a:lnTo>
                  <a:lnTo>
                    <a:pt x="1771" y="66"/>
                  </a:lnTo>
                  <a:lnTo>
                    <a:pt x="1767" y="60"/>
                  </a:lnTo>
                  <a:lnTo>
                    <a:pt x="1764" y="54"/>
                  </a:lnTo>
                  <a:lnTo>
                    <a:pt x="1761" y="49"/>
                  </a:lnTo>
                  <a:lnTo>
                    <a:pt x="1754" y="44"/>
                  </a:lnTo>
                  <a:lnTo>
                    <a:pt x="1749" y="42"/>
                  </a:lnTo>
                  <a:lnTo>
                    <a:pt x="1740" y="41"/>
                  </a:lnTo>
                  <a:lnTo>
                    <a:pt x="1740" y="41"/>
                  </a:lnTo>
                  <a:lnTo>
                    <a:pt x="1740" y="44"/>
                  </a:lnTo>
                  <a:lnTo>
                    <a:pt x="1738" y="46"/>
                  </a:lnTo>
                  <a:lnTo>
                    <a:pt x="1733" y="48"/>
                  </a:lnTo>
                  <a:lnTo>
                    <a:pt x="1733" y="48"/>
                  </a:lnTo>
                  <a:lnTo>
                    <a:pt x="1728" y="51"/>
                  </a:lnTo>
                  <a:lnTo>
                    <a:pt x="1721" y="53"/>
                  </a:lnTo>
                  <a:lnTo>
                    <a:pt x="1716" y="56"/>
                  </a:lnTo>
                  <a:lnTo>
                    <a:pt x="1715" y="58"/>
                  </a:lnTo>
                  <a:lnTo>
                    <a:pt x="1713" y="61"/>
                  </a:lnTo>
                  <a:lnTo>
                    <a:pt x="1713" y="61"/>
                  </a:lnTo>
                  <a:lnTo>
                    <a:pt x="1692" y="61"/>
                  </a:lnTo>
                  <a:lnTo>
                    <a:pt x="1692" y="61"/>
                  </a:lnTo>
                  <a:lnTo>
                    <a:pt x="1691" y="66"/>
                  </a:lnTo>
                  <a:lnTo>
                    <a:pt x="1689" y="68"/>
                  </a:lnTo>
                  <a:lnTo>
                    <a:pt x="1686" y="68"/>
                  </a:lnTo>
                  <a:lnTo>
                    <a:pt x="1686" y="68"/>
                  </a:lnTo>
                  <a:lnTo>
                    <a:pt x="1672" y="70"/>
                  </a:lnTo>
                  <a:lnTo>
                    <a:pt x="1662" y="75"/>
                  </a:lnTo>
                  <a:lnTo>
                    <a:pt x="1650" y="80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28" y="80"/>
                  </a:lnTo>
                  <a:lnTo>
                    <a:pt x="1617" y="78"/>
                  </a:lnTo>
                  <a:lnTo>
                    <a:pt x="1599" y="73"/>
                  </a:lnTo>
                  <a:lnTo>
                    <a:pt x="1582" y="66"/>
                  </a:lnTo>
                  <a:lnTo>
                    <a:pt x="1573" y="63"/>
                  </a:lnTo>
                  <a:lnTo>
                    <a:pt x="1563" y="61"/>
                  </a:lnTo>
                  <a:lnTo>
                    <a:pt x="1563" y="61"/>
                  </a:lnTo>
                  <a:lnTo>
                    <a:pt x="1561" y="54"/>
                  </a:lnTo>
                  <a:lnTo>
                    <a:pt x="1559" y="48"/>
                  </a:lnTo>
                  <a:lnTo>
                    <a:pt x="1554" y="44"/>
                  </a:lnTo>
                  <a:lnTo>
                    <a:pt x="1549" y="41"/>
                  </a:lnTo>
                  <a:lnTo>
                    <a:pt x="1549" y="41"/>
                  </a:lnTo>
                  <a:lnTo>
                    <a:pt x="1547" y="34"/>
                  </a:lnTo>
                  <a:lnTo>
                    <a:pt x="1546" y="27"/>
                  </a:lnTo>
                  <a:lnTo>
                    <a:pt x="1542" y="22"/>
                  </a:lnTo>
                  <a:lnTo>
                    <a:pt x="1542" y="14"/>
                  </a:lnTo>
                  <a:lnTo>
                    <a:pt x="1542" y="14"/>
                  </a:lnTo>
                  <a:lnTo>
                    <a:pt x="1534" y="14"/>
                  </a:lnTo>
                  <a:lnTo>
                    <a:pt x="1529" y="10"/>
                  </a:lnTo>
                  <a:lnTo>
                    <a:pt x="1525" y="5"/>
                  </a:lnTo>
                  <a:lnTo>
                    <a:pt x="1522" y="0"/>
                  </a:lnTo>
                  <a:lnTo>
                    <a:pt x="1522" y="0"/>
                  </a:lnTo>
                  <a:lnTo>
                    <a:pt x="1496" y="5"/>
                  </a:lnTo>
                  <a:lnTo>
                    <a:pt x="1471" y="10"/>
                  </a:lnTo>
                  <a:lnTo>
                    <a:pt x="1447" y="17"/>
                  </a:lnTo>
                  <a:lnTo>
                    <a:pt x="1426" y="27"/>
                  </a:lnTo>
                  <a:lnTo>
                    <a:pt x="1426" y="27"/>
                  </a:lnTo>
                  <a:lnTo>
                    <a:pt x="1411" y="27"/>
                  </a:lnTo>
                  <a:lnTo>
                    <a:pt x="1396" y="27"/>
                  </a:lnTo>
                  <a:lnTo>
                    <a:pt x="1380" y="29"/>
                  </a:lnTo>
                  <a:lnTo>
                    <a:pt x="1365" y="27"/>
                  </a:lnTo>
                  <a:lnTo>
                    <a:pt x="1365" y="27"/>
                  </a:lnTo>
                  <a:lnTo>
                    <a:pt x="1355" y="25"/>
                  </a:lnTo>
                  <a:lnTo>
                    <a:pt x="1346" y="22"/>
                  </a:lnTo>
                  <a:lnTo>
                    <a:pt x="1331" y="14"/>
                  </a:lnTo>
                  <a:lnTo>
                    <a:pt x="1331" y="14"/>
                  </a:lnTo>
                  <a:lnTo>
                    <a:pt x="1305" y="19"/>
                  </a:lnTo>
                  <a:lnTo>
                    <a:pt x="1293" y="22"/>
                  </a:lnTo>
                  <a:lnTo>
                    <a:pt x="1283" y="27"/>
                  </a:lnTo>
                  <a:lnTo>
                    <a:pt x="1283" y="27"/>
                  </a:lnTo>
                  <a:lnTo>
                    <a:pt x="1276" y="27"/>
                  </a:lnTo>
                  <a:lnTo>
                    <a:pt x="1271" y="29"/>
                  </a:lnTo>
                  <a:lnTo>
                    <a:pt x="1263" y="34"/>
                  </a:lnTo>
                  <a:lnTo>
                    <a:pt x="1254" y="39"/>
                  </a:lnTo>
                  <a:lnTo>
                    <a:pt x="1249" y="41"/>
                  </a:lnTo>
                  <a:lnTo>
                    <a:pt x="1242" y="41"/>
                  </a:lnTo>
                  <a:lnTo>
                    <a:pt x="1242" y="41"/>
                  </a:lnTo>
                  <a:lnTo>
                    <a:pt x="1237" y="42"/>
                  </a:lnTo>
                  <a:lnTo>
                    <a:pt x="1233" y="44"/>
                  </a:lnTo>
                  <a:lnTo>
                    <a:pt x="1228" y="51"/>
                  </a:lnTo>
                  <a:lnTo>
                    <a:pt x="1225" y="60"/>
                  </a:lnTo>
                  <a:lnTo>
                    <a:pt x="1222" y="68"/>
                  </a:lnTo>
                  <a:lnTo>
                    <a:pt x="1222" y="68"/>
                  </a:lnTo>
                  <a:lnTo>
                    <a:pt x="1222" y="77"/>
                  </a:lnTo>
                  <a:lnTo>
                    <a:pt x="1222" y="83"/>
                  </a:lnTo>
                  <a:lnTo>
                    <a:pt x="1218" y="89"/>
                  </a:lnTo>
                  <a:lnTo>
                    <a:pt x="1216" y="94"/>
                  </a:lnTo>
                  <a:lnTo>
                    <a:pt x="1210" y="102"/>
                  </a:lnTo>
                  <a:lnTo>
                    <a:pt x="1208" y="109"/>
                  </a:lnTo>
                  <a:lnTo>
                    <a:pt x="1208" y="116"/>
                  </a:lnTo>
                  <a:lnTo>
                    <a:pt x="1208" y="116"/>
                  </a:lnTo>
                  <a:lnTo>
                    <a:pt x="1208" y="123"/>
                  </a:lnTo>
                  <a:lnTo>
                    <a:pt x="1206" y="128"/>
                  </a:lnTo>
                  <a:lnTo>
                    <a:pt x="1201" y="136"/>
                  </a:lnTo>
                  <a:lnTo>
                    <a:pt x="1196" y="145"/>
                  </a:lnTo>
                  <a:lnTo>
                    <a:pt x="1194" y="150"/>
                  </a:lnTo>
                  <a:lnTo>
                    <a:pt x="1194" y="157"/>
                  </a:lnTo>
                  <a:lnTo>
                    <a:pt x="1194" y="157"/>
                  </a:lnTo>
                  <a:lnTo>
                    <a:pt x="1182" y="159"/>
                  </a:lnTo>
                  <a:lnTo>
                    <a:pt x="1172" y="162"/>
                  </a:lnTo>
                  <a:lnTo>
                    <a:pt x="1153" y="171"/>
                  </a:lnTo>
                  <a:lnTo>
                    <a:pt x="1153" y="171"/>
                  </a:lnTo>
                  <a:lnTo>
                    <a:pt x="1148" y="174"/>
                  </a:lnTo>
                  <a:lnTo>
                    <a:pt x="1143" y="177"/>
                  </a:lnTo>
                  <a:lnTo>
                    <a:pt x="1138" y="183"/>
                  </a:lnTo>
                  <a:lnTo>
                    <a:pt x="1133" y="184"/>
                  </a:lnTo>
                  <a:lnTo>
                    <a:pt x="1133" y="184"/>
                  </a:lnTo>
                  <a:lnTo>
                    <a:pt x="1129" y="186"/>
                  </a:lnTo>
                  <a:lnTo>
                    <a:pt x="1128" y="189"/>
                  </a:lnTo>
                  <a:lnTo>
                    <a:pt x="1126" y="198"/>
                  </a:lnTo>
                  <a:lnTo>
                    <a:pt x="1126" y="198"/>
                  </a:lnTo>
                  <a:lnTo>
                    <a:pt x="1123" y="198"/>
                  </a:lnTo>
                  <a:lnTo>
                    <a:pt x="1121" y="200"/>
                  </a:lnTo>
                  <a:lnTo>
                    <a:pt x="1119" y="205"/>
                  </a:lnTo>
                  <a:lnTo>
                    <a:pt x="1119" y="205"/>
                  </a:lnTo>
                  <a:lnTo>
                    <a:pt x="1118" y="210"/>
                  </a:lnTo>
                  <a:lnTo>
                    <a:pt x="1114" y="212"/>
                  </a:lnTo>
                  <a:lnTo>
                    <a:pt x="1106" y="215"/>
                  </a:lnTo>
                  <a:lnTo>
                    <a:pt x="1097" y="218"/>
                  </a:lnTo>
                  <a:lnTo>
                    <a:pt x="1094" y="220"/>
                  </a:lnTo>
                  <a:lnTo>
                    <a:pt x="1092" y="225"/>
                  </a:lnTo>
                  <a:lnTo>
                    <a:pt x="1092" y="225"/>
                  </a:lnTo>
                  <a:lnTo>
                    <a:pt x="1089" y="223"/>
                  </a:lnTo>
                  <a:lnTo>
                    <a:pt x="1085" y="223"/>
                  </a:lnTo>
                  <a:lnTo>
                    <a:pt x="1077" y="230"/>
                  </a:lnTo>
                  <a:lnTo>
                    <a:pt x="1072" y="234"/>
                  </a:lnTo>
                  <a:lnTo>
                    <a:pt x="1066" y="235"/>
                  </a:lnTo>
                  <a:lnTo>
                    <a:pt x="1063" y="235"/>
                  </a:lnTo>
                  <a:lnTo>
                    <a:pt x="1058" y="232"/>
                  </a:lnTo>
                  <a:lnTo>
                    <a:pt x="1058" y="232"/>
                  </a:lnTo>
                  <a:lnTo>
                    <a:pt x="1058" y="229"/>
                  </a:lnTo>
                  <a:lnTo>
                    <a:pt x="1058" y="225"/>
                  </a:lnTo>
                  <a:lnTo>
                    <a:pt x="1058" y="225"/>
                  </a:lnTo>
                  <a:lnTo>
                    <a:pt x="1053" y="225"/>
                  </a:lnTo>
                  <a:lnTo>
                    <a:pt x="1048" y="225"/>
                  </a:lnTo>
                  <a:lnTo>
                    <a:pt x="1041" y="227"/>
                  </a:lnTo>
                  <a:lnTo>
                    <a:pt x="1037" y="225"/>
                  </a:lnTo>
                  <a:lnTo>
                    <a:pt x="1037" y="225"/>
                  </a:lnTo>
                  <a:lnTo>
                    <a:pt x="1037" y="222"/>
                  </a:lnTo>
                  <a:lnTo>
                    <a:pt x="1037" y="218"/>
                  </a:lnTo>
                  <a:lnTo>
                    <a:pt x="1037" y="218"/>
                  </a:lnTo>
                  <a:lnTo>
                    <a:pt x="1034" y="218"/>
                  </a:lnTo>
                  <a:lnTo>
                    <a:pt x="1031" y="218"/>
                  </a:lnTo>
                  <a:lnTo>
                    <a:pt x="1027" y="218"/>
                  </a:lnTo>
                  <a:lnTo>
                    <a:pt x="1024" y="218"/>
                  </a:lnTo>
                  <a:lnTo>
                    <a:pt x="1024" y="218"/>
                  </a:lnTo>
                  <a:lnTo>
                    <a:pt x="1015" y="213"/>
                  </a:lnTo>
                  <a:lnTo>
                    <a:pt x="1005" y="208"/>
                  </a:lnTo>
                  <a:lnTo>
                    <a:pt x="995" y="205"/>
                  </a:lnTo>
                  <a:lnTo>
                    <a:pt x="988" y="205"/>
                  </a:lnTo>
                  <a:lnTo>
                    <a:pt x="983" y="205"/>
                  </a:lnTo>
                  <a:lnTo>
                    <a:pt x="983" y="205"/>
                  </a:lnTo>
                  <a:lnTo>
                    <a:pt x="979" y="205"/>
                  </a:lnTo>
                  <a:lnTo>
                    <a:pt x="976" y="205"/>
                  </a:lnTo>
                  <a:lnTo>
                    <a:pt x="971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8"/>
                  </a:lnTo>
                  <a:lnTo>
                    <a:pt x="969" y="212"/>
                  </a:lnTo>
                  <a:lnTo>
                    <a:pt x="969" y="212"/>
                  </a:lnTo>
                  <a:lnTo>
                    <a:pt x="962" y="215"/>
                  </a:lnTo>
                  <a:lnTo>
                    <a:pt x="956" y="218"/>
                  </a:lnTo>
                  <a:lnTo>
                    <a:pt x="956" y="218"/>
                  </a:lnTo>
                  <a:lnTo>
                    <a:pt x="954" y="225"/>
                  </a:lnTo>
                  <a:lnTo>
                    <a:pt x="952" y="234"/>
                  </a:lnTo>
                  <a:lnTo>
                    <a:pt x="950" y="239"/>
                  </a:lnTo>
                  <a:lnTo>
                    <a:pt x="949" y="242"/>
                  </a:lnTo>
                  <a:lnTo>
                    <a:pt x="945" y="244"/>
                  </a:lnTo>
                  <a:lnTo>
                    <a:pt x="942" y="246"/>
                  </a:lnTo>
                  <a:lnTo>
                    <a:pt x="942" y="246"/>
                  </a:lnTo>
                  <a:lnTo>
                    <a:pt x="940" y="249"/>
                  </a:lnTo>
                  <a:lnTo>
                    <a:pt x="939" y="252"/>
                  </a:lnTo>
                  <a:lnTo>
                    <a:pt x="935" y="256"/>
                  </a:lnTo>
                  <a:lnTo>
                    <a:pt x="935" y="259"/>
                  </a:lnTo>
                  <a:lnTo>
                    <a:pt x="935" y="259"/>
                  </a:lnTo>
                  <a:lnTo>
                    <a:pt x="927" y="258"/>
                  </a:lnTo>
                  <a:lnTo>
                    <a:pt x="918" y="258"/>
                  </a:lnTo>
                  <a:lnTo>
                    <a:pt x="906" y="261"/>
                  </a:lnTo>
                  <a:lnTo>
                    <a:pt x="894" y="264"/>
                  </a:lnTo>
                  <a:lnTo>
                    <a:pt x="887" y="266"/>
                  </a:lnTo>
                  <a:lnTo>
                    <a:pt x="881" y="266"/>
                  </a:lnTo>
                  <a:lnTo>
                    <a:pt x="881" y="266"/>
                  </a:lnTo>
                  <a:lnTo>
                    <a:pt x="874" y="266"/>
                  </a:lnTo>
                  <a:lnTo>
                    <a:pt x="869" y="266"/>
                  </a:lnTo>
                  <a:lnTo>
                    <a:pt x="865" y="270"/>
                  </a:lnTo>
                  <a:lnTo>
                    <a:pt x="863" y="273"/>
                  </a:lnTo>
                  <a:lnTo>
                    <a:pt x="860" y="276"/>
                  </a:lnTo>
                  <a:lnTo>
                    <a:pt x="858" y="280"/>
                  </a:lnTo>
                  <a:lnTo>
                    <a:pt x="853" y="280"/>
                  </a:lnTo>
                  <a:lnTo>
                    <a:pt x="846" y="280"/>
                  </a:lnTo>
                  <a:lnTo>
                    <a:pt x="846" y="280"/>
                  </a:lnTo>
                  <a:lnTo>
                    <a:pt x="833" y="280"/>
                  </a:lnTo>
                  <a:lnTo>
                    <a:pt x="833" y="280"/>
                  </a:lnTo>
                  <a:lnTo>
                    <a:pt x="812" y="280"/>
                  </a:lnTo>
                  <a:lnTo>
                    <a:pt x="812" y="280"/>
                  </a:lnTo>
                  <a:lnTo>
                    <a:pt x="805" y="278"/>
                  </a:lnTo>
                  <a:lnTo>
                    <a:pt x="800" y="278"/>
                  </a:lnTo>
                  <a:lnTo>
                    <a:pt x="794" y="281"/>
                  </a:lnTo>
                  <a:lnTo>
                    <a:pt x="788" y="287"/>
                  </a:lnTo>
                  <a:lnTo>
                    <a:pt x="783" y="287"/>
                  </a:lnTo>
                  <a:lnTo>
                    <a:pt x="778" y="287"/>
                  </a:lnTo>
                  <a:lnTo>
                    <a:pt x="778" y="287"/>
                  </a:lnTo>
                  <a:lnTo>
                    <a:pt x="773" y="288"/>
                  </a:lnTo>
                  <a:lnTo>
                    <a:pt x="768" y="292"/>
                  </a:lnTo>
                  <a:lnTo>
                    <a:pt x="761" y="300"/>
                  </a:lnTo>
                  <a:lnTo>
                    <a:pt x="754" y="309"/>
                  </a:lnTo>
                  <a:lnTo>
                    <a:pt x="749" y="312"/>
                  </a:lnTo>
                  <a:lnTo>
                    <a:pt x="744" y="314"/>
                  </a:lnTo>
                  <a:lnTo>
                    <a:pt x="744" y="375"/>
                  </a:lnTo>
                  <a:lnTo>
                    <a:pt x="744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6" y="385"/>
                  </a:lnTo>
                  <a:lnTo>
                    <a:pt x="746" y="385"/>
                  </a:lnTo>
                  <a:lnTo>
                    <a:pt x="746" y="389"/>
                  </a:lnTo>
                  <a:lnTo>
                    <a:pt x="746" y="389"/>
                  </a:lnTo>
                  <a:lnTo>
                    <a:pt x="739" y="392"/>
                  </a:lnTo>
                  <a:lnTo>
                    <a:pt x="732" y="396"/>
                  </a:lnTo>
                  <a:lnTo>
                    <a:pt x="732" y="396"/>
                  </a:lnTo>
                  <a:lnTo>
                    <a:pt x="729" y="396"/>
                  </a:lnTo>
                  <a:lnTo>
                    <a:pt x="723" y="396"/>
                  </a:lnTo>
                  <a:lnTo>
                    <a:pt x="723" y="396"/>
                  </a:lnTo>
                  <a:lnTo>
                    <a:pt x="723" y="401"/>
                  </a:lnTo>
                  <a:lnTo>
                    <a:pt x="722" y="404"/>
                  </a:lnTo>
                  <a:lnTo>
                    <a:pt x="718" y="406"/>
                  </a:lnTo>
                  <a:lnTo>
                    <a:pt x="715" y="408"/>
                  </a:lnTo>
                  <a:lnTo>
                    <a:pt x="706" y="409"/>
                  </a:lnTo>
                  <a:lnTo>
                    <a:pt x="705" y="413"/>
                  </a:lnTo>
                  <a:lnTo>
                    <a:pt x="703" y="416"/>
                  </a:lnTo>
                  <a:lnTo>
                    <a:pt x="703" y="416"/>
                  </a:lnTo>
                  <a:lnTo>
                    <a:pt x="696" y="418"/>
                  </a:lnTo>
                  <a:lnTo>
                    <a:pt x="689" y="416"/>
                  </a:lnTo>
                  <a:lnTo>
                    <a:pt x="681" y="414"/>
                  </a:lnTo>
                  <a:lnTo>
                    <a:pt x="677" y="414"/>
                  </a:lnTo>
                  <a:lnTo>
                    <a:pt x="676" y="416"/>
                  </a:lnTo>
                  <a:lnTo>
                    <a:pt x="676" y="416"/>
                  </a:lnTo>
                  <a:lnTo>
                    <a:pt x="676" y="423"/>
                  </a:lnTo>
                  <a:lnTo>
                    <a:pt x="676" y="423"/>
                  </a:lnTo>
                  <a:lnTo>
                    <a:pt x="669" y="423"/>
                  </a:lnTo>
                  <a:lnTo>
                    <a:pt x="662" y="423"/>
                  </a:lnTo>
                  <a:lnTo>
                    <a:pt x="654" y="421"/>
                  </a:lnTo>
                  <a:lnTo>
                    <a:pt x="648" y="423"/>
                  </a:lnTo>
                  <a:lnTo>
                    <a:pt x="648" y="423"/>
                  </a:lnTo>
                  <a:lnTo>
                    <a:pt x="648" y="430"/>
                  </a:lnTo>
                  <a:lnTo>
                    <a:pt x="648" y="430"/>
                  </a:lnTo>
                  <a:lnTo>
                    <a:pt x="640" y="430"/>
                  </a:lnTo>
                  <a:lnTo>
                    <a:pt x="631" y="430"/>
                  </a:lnTo>
                  <a:lnTo>
                    <a:pt x="623" y="430"/>
                  </a:lnTo>
                  <a:lnTo>
                    <a:pt x="614" y="430"/>
                  </a:lnTo>
                  <a:lnTo>
                    <a:pt x="614" y="430"/>
                  </a:lnTo>
                  <a:lnTo>
                    <a:pt x="607" y="431"/>
                  </a:lnTo>
                  <a:lnTo>
                    <a:pt x="601" y="433"/>
                  </a:lnTo>
                  <a:lnTo>
                    <a:pt x="596" y="435"/>
                  </a:lnTo>
                  <a:lnTo>
                    <a:pt x="587" y="437"/>
                  </a:lnTo>
                  <a:lnTo>
                    <a:pt x="587" y="437"/>
                  </a:lnTo>
                  <a:lnTo>
                    <a:pt x="565" y="437"/>
                  </a:lnTo>
                  <a:lnTo>
                    <a:pt x="541" y="437"/>
                  </a:lnTo>
                  <a:lnTo>
                    <a:pt x="517" y="437"/>
                  </a:lnTo>
                  <a:lnTo>
                    <a:pt x="492" y="437"/>
                  </a:lnTo>
                  <a:lnTo>
                    <a:pt x="492" y="437"/>
                  </a:lnTo>
                  <a:lnTo>
                    <a:pt x="485" y="437"/>
                  </a:lnTo>
                  <a:lnTo>
                    <a:pt x="485" y="437"/>
                  </a:lnTo>
                  <a:lnTo>
                    <a:pt x="469" y="438"/>
                  </a:lnTo>
                  <a:lnTo>
                    <a:pt x="454" y="437"/>
                  </a:lnTo>
                  <a:lnTo>
                    <a:pt x="423" y="430"/>
                  </a:lnTo>
                  <a:lnTo>
                    <a:pt x="423" y="430"/>
                  </a:lnTo>
                  <a:lnTo>
                    <a:pt x="411" y="428"/>
                  </a:lnTo>
                  <a:lnTo>
                    <a:pt x="411" y="428"/>
                  </a:lnTo>
                  <a:lnTo>
                    <a:pt x="403" y="426"/>
                  </a:lnTo>
                  <a:lnTo>
                    <a:pt x="396" y="423"/>
                  </a:lnTo>
                  <a:lnTo>
                    <a:pt x="382" y="423"/>
                  </a:lnTo>
                  <a:lnTo>
                    <a:pt x="382" y="423"/>
                  </a:lnTo>
                  <a:lnTo>
                    <a:pt x="382" y="420"/>
                  </a:lnTo>
                  <a:lnTo>
                    <a:pt x="381" y="418"/>
                  </a:lnTo>
                  <a:lnTo>
                    <a:pt x="376" y="416"/>
                  </a:lnTo>
                  <a:lnTo>
                    <a:pt x="376" y="416"/>
                  </a:lnTo>
                  <a:lnTo>
                    <a:pt x="369" y="413"/>
                  </a:lnTo>
                  <a:lnTo>
                    <a:pt x="365" y="411"/>
                  </a:lnTo>
                  <a:lnTo>
                    <a:pt x="362" y="409"/>
                  </a:lnTo>
                  <a:lnTo>
                    <a:pt x="362" y="409"/>
                  </a:lnTo>
                  <a:lnTo>
                    <a:pt x="353" y="408"/>
                  </a:lnTo>
                  <a:lnTo>
                    <a:pt x="350" y="406"/>
                  </a:lnTo>
                  <a:lnTo>
                    <a:pt x="348" y="403"/>
                  </a:lnTo>
                  <a:lnTo>
                    <a:pt x="348" y="403"/>
                  </a:lnTo>
                  <a:lnTo>
                    <a:pt x="348" y="399"/>
                  </a:lnTo>
                  <a:lnTo>
                    <a:pt x="347" y="397"/>
                  </a:lnTo>
                  <a:lnTo>
                    <a:pt x="341" y="396"/>
                  </a:lnTo>
                  <a:lnTo>
                    <a:pt x="341" y="396"/>
                  </a:lnTo>
                  <a:lnTo>
                    <a:pt x="336" y="396"/>
                  </a:lnTo>
                  <a:lnTo>
                    <a:pt x="335" y="392"/>
                  </a:lnTo>
                  <a:lnTo>
                    <a:pt x="330" y="387"/>
                  </a:lnTo>
                  <a:lnTo>
                    <a:pt x="328" y="384"/>
                  </a:lnTo>
                  <a:lnTo>
                    <a:pt x="324" y="382"/>
                  </a:lnTo>
                  <a:lnTo>
                    <a:pt x="319" y="382"/>
                  </a:lnTo>
                  <a:lnTo>
                    <a:pt x="314" y="382"/>
                  </a:lnTo>
                  <a:lnTo>
                    <a:pt x="314" y="382"/>
                  </a:lnTo>
                  <a:lnTo>
                    <a:pt x="304" y="368"/>
                  </a:lnTo>
                  <a:lnTo>
                    <a:pt x="292" y="356"/>
                  </a:lnTo>
                  <a:lnTo>
                    <a:pt x="280" y="345"/>
                  </a:lnTo>
                  <a:lnTo>
                    <a:pt x="266" y="334"/>
                  </a:lnTo>
                  <a:lnTo>
                    <a:pt x="266" y="334"/>
                  </a:lnTo>
                  <a:lnTo>
                    <a:pt x="263" y="338"/>
                  </a:lnTo>
                  <a:lnTo>
                    <a:pt x="261" y="343"/>
                  </a:lnTo>
                  <a:lnTo>
                    <a:pt x="261" y="343"/>
                  </a:lnTo>
                  <a:lnTo>
                    <a:pt x="260" y="351"/>
                  </a:lnTo>
                  <a:lnTo>
                    <a:pt x="260" y="360"/>
                  </a:lnTo>
                  <a:lnTo>
                    <a:pt x="260" y="382"/>
                  </a:lnTo>
                  <a:lnTo>
                    <a:pt x="260" y="392"/>
                  </a:lnTo>
                  <a:lnTo>
                    <a:pt x="260" y="403"/>
                  </a:lnTo>
                  <a:lnTo>
                    <a:pt x="256" y="409"/>
                  </a:lnTo>
                  <a:lnTo>
                    <a:pt x="253" y="416"/>
                  </a:lnTo>
                  <a:lnTo>
                    <a:pt x="253" y="416"/>
                  </a:lnTo>
                  <a:lnTo>
                    <a:pt x="254" y="420"/>
                  </a:lnTo>
                  <a:lnTo>
                    <a:pt x="258" y="421"/>
                  </a:lnTo>
                  <a:lnTo>
                    <a:pt x="266" y="423"/>
                  </a:lnTo>
                  <a:lnTo>
                    <a:pt x="266" y="437"/>
                  </a:lnTo>
                  <a:lnTo>
                    <a:pt x="266" y="437"/>
                  </a:lnTo>
                  <a:lnTo>
                    <a:pt x="266" y="443"/>
                  </a:lnTo>
                  <a:lnTo>
                    <a:pt x="270" y="450"/>
                  </a:lnTo>
                  <a:lnTo>
                    <a:pt x="273" y="455"/>
                  </a:lnTo>
                  <a:lnTo>
                    <a:pt x="273" y="464"/>
                  </a:lnTo>
                  <a:lnTo>
                    <a:pt x="273" y="464"/>
                  </a:lnTo>
                  <a:lnTo>
                    <a:pt x="270" y="466"/>
                  </a:lnTo>
                  <a:lnTo>
                    <a:pt x="268" y="469"/>
                  </a:lnTo>
                  <a:lnTo>
                    <a:pt x="266" y="478"/>
                  </a:lnTo>
                  <a:lnTo>
                    <a:pt x="266" y="478"/>
                  </a:lnTo>
                  <a:lnTo>
                    <a:pt x="219" y="488"/>
                  </a:lnTo>
                  <a:lnTo>
                    <a:pt x="193" y="491"/>
                  </a:lnTo>
                  <a:lnTo>
                    <a:pt x="164" y="491"/>
                  </a:lnTo>
                  <a:lnTo>
                    <a:pt x="164" y="491"/>
                  </a:lnTo>
                  <a:lnTo>
                    <a:pt x="159" y="491"/>
                  </a:lnTo>
                  <a:lnTo>
                    <a:pt x="154" y="489"/>
                  </a:lnTo>
                  <a:lnTo>
                    <a:pt x="145" y="486"/>
                  </a:lnTo>
                  <a:lnTo>
                    <a:pt x="137" y="483"/>
                  </a:lnTo>
                  <a:lnTo>
                    <a:pt x="130" y="483"/>
                  </a:lnTo>
                  <a:lnTo>
                    <a:pt x="123" y="484"/>
                  </a:lnTo>
                  <a:lnTo>
                    <a:pt x="123" y="484"/>
                  </a:lnTo>
                  <a:lnTo>
                    <a:pt x="114" y="481"/>
                  </a:lnTo>
                  <a:lnTo>
                    <a:pt x="108" y="476"/>
                  </a:lnTo>
                  <a:lnTo>
                    <a:pt x="99" y="472"/>
                  </a:lnTo>
                  <a:lnTo>
                    <a:pt x="94" y="471"/>
                  </a:lnTo>
                  <a:lnTo>
                    <a:pt x="89" y="471"/>
                  </a:lnTo>
                  <a:lnTo>
                    <a:pt x="89" y="471"/>
                  </a:lnTo>
                  <a:lnTo>
                    <a:pt x="89" y="478"/>
                  </a:lnTo>
                  <a:lnTo>
                    <a:pt x="89" y="484"/>
                  </a:lnTo>
                  <a:lnTo>
                    <a:pt x="91" y="489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6" y="495"/>
                  </a:lnTo>
                  <a:lnTo>
                    <a:pt x="97" y="496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08" y="501"/>
                  </a:lnTo>
                  <a:lnTo>
                    <a:pt x="113" y="505"/>
                  </a:lnTo>
                  <a:lnTo>
                    <a:pt x="116" y="510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5"/>
                  </a:lnTo>
                  <a:lnTo>
                    <a:pt x="125" y="517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7" y="518"/>
                  </a:lnTo>
                  <a:lnTo>
                    <a:pt x="137" y="518"/>
                  </a:lnTo>
                  <a:lnTo>
                    <a:pt x="137" y="522"/>
                  </a:lnTo>
                  <a:lnTo>
                    <a:pt x="138" y="524"/>
                  </a:lnTo>
                  <a:lnTo>
                    <a:pt x="143" y="525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42"/>
                  </a:lnTo>
                  <a:lnTo>
                    <a:pt x="150" y="559"/>
                  </a:lnTo>
                  <a:lnTo>
                    <a:pt x="149" y="575"/>
                  </a:lnTo>
                  <a:lnTo>
                    <a:pt x="147" y="582"/>
                  </a:lnTo>
                  <a:lnTo>
                    <a:pt x="143" y="587"/>
                  </a:lnTo>
                  <a:lnTo>
                    <a:pt x="143" y="587"/>
                  </a:lnTo>
                  <a:lnTo>
                    <a:pt x="138" y="587"/>
                  </a:lnTo>
                  <a:lnTo>
                    <a:pt x="135" y="588"/>
                  </a:lnTo>
                  <a:lnTo>
                    <a:pt x="133" y="592"/>
                  </a:lnTo>
                  <a:lnTo>
                    <a:pt x="132" y="595"/>
                  </a:lnTo>
                  <a:lnTo>
                    <a:pt x="130" y="604"/>
                  </a:lnTo>
                  <a:lnTo>
                    <a:pt x="126" y="605"/>
                  </a:lnTo>
                  <a:lnTo>
                    <a:pt x="123" y="607"/>
                  </a:lnTo>
                  <a:lnTo>
                    <a:pt x="123" y="607"/>
                  </a:lnTo>
                  <a:lnTo>
                    <a:pt x="116" y="621"/>
                  </a:lnTo>
                  <a:lnTo>
                    <a:pt x="109" y="635"/>
                  </a:lnTo>
                  <a:lnTo>
                    <a:pt x="75" y="635"/>
                  </a:lnTo>
                  <a:lnTo>
                    <a:pt x="75" y="635"/>
                  </a:lnTo>
                  <a:lnTo>
                    <a:pt x="75" y="640"/>
                  </a:lnTo>
                  <a:lnTo>
                    <a:pt x="77" y="645"/>
                  </a:lnTo>
                  <a:lnTo>
                    <a:pt x="80" y="653"/>
                  </a:lnTo>
                  <a:lnTo>
                    <a:pt x="84" y="662"/>
                  </a:lnTo>
                  <a:lnTo>
                    <a:pt x="84" y="669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82" y="681"/>
                  </a:lnTo>
                  <a:lnTo>
                    <a:pt x="80" y="686"/>
                  </a:lnTo>
                  <a:lnTo>
                    <a:pt x="77" y="694"/>
                  </a:lnTo>
                  <a:lnTo>
                    <a:pt x="74" y="703"/>
                  </a:lnTo>
                  <a:lnTo>
                    <a:pt x="74" y="710"/>
                  </a:lnTo>
                  <a:lnTo>
                    <a:pt x="75" y="716"/>
                  </a:lnTo>
                  <a:lnTo>
                    <a:pt x="75" y="716"/>
                  </a:lnTo>
                  <a:lnTo>
                    <a:pt x="75" y="722"/>
                  </a:lnTo>
                  <a:lnTo>
                    <a:pt x="75" y="727"/>
                  </a:lnTo>
                  <a:lnTo>
                    <a:pt x="80" y="732"/>
                  </a:lnTo>
                  <a:lnTo>
                    <a:pt x="82" y="739"/>
                  </a:lnTo>
                  <a:lnTo>
                    <a:pt x="84" y="744"/>
                  </a:lnTo>
                  <a:lnTo>
                    <a:pt x="82" y="751"/>
                  </a:lnTo>
                  <a:lnTo>
                    <a:pt x="82" y="751"/>
                  </a:lnTo>
                  <a:lnTo>
                    <a:pt x="82" y="756"/>
                  </a:lnTo>
                  <a:lnTo>
                    <a:pt x="85" y="757"/>
                  </a:lnTo>
                  <a:lnTo>
                    <a:pt x="91" y="763"/>
                  </a:lnTo>
                  <a:lnTo>
                    <a:pt x="94" y="764"/>
                  </a:lnTo>
                  <a:lnTo>
                    <a:pt x="96" y="768"/>
                  </a:lnTo>
                  <a:lnTo>
                    <a:pt x="96" y="773"/>
                  </a:lnTo>
                  <a:lnTo>
                    <a:pt x="96" y="778"/>
                  </a:lnTo>
                  <a:lnTo>
                    <a:pt x="96" y="778"/>
                  </a:lnTo>
                  <a:lnTo>
                    <a:pt x="92" y="780"/>
                  </a:lnTo>
                  <a:lnTo>
                    <a:pt x="91" y="781"/>
                  </a:lnTo>
                  <a:lnTo>
                    <a:pt x="89" y="786"/>
                  </a:lnTo>
                  <a:lnTo>
                    <a:pt x="89" y="798"/>
                  </a:lnTo>
                  <a:lnTo>
                    <a:pt x="89" y="798"/>
                  </a:lnTo>
                  <a:lnTo>
                    <a:pt x="79" y="803"/>
                  </a:lnTo>
                  <a:lnTo>
                    <a:pt x="67" y="807"/>
                  </a:lnTo>
                  <a:lnTo>
                    <a:pt x="41" y="812"/>
                  </a:lnTo>
                  <a:lnTo>
                    <a:pt x="41" y="812"/>
                  </a:lnTo>
                  <a:lnTo>
                    <a:pt x="34" y="815"/>
                  </a:lnTo>
                  <a:lnTo>
                    <a:pt x="31" y="817"/>
                  </a:lnTo>
                  <a:lnTo>
                    <a:pt x="28" y="819"/>
                  </a:lnTo>
                  <a:lnTo>
                    <a:pt x="28" y="819"/>
                  </a:lnTo>
                  <a:lnTo>
                    <a:pt x="21" y="819"/>
                  </a:lnTo>
                  <a:lnTo>
                    <a:pt x="10" y="821"/>
                  </a:lnTo>
                  <a:lnTo>
                    <a:pt x="7" y="821"/>
                  </a:lnTo>
                  <a:lnTo>
                    <a:pt x="4" y="824"/>
                  </a:lnTo>
                  <a:lnTo>
                    <a:pt x="2" y="827"/>
                  </a:lnTo>
                  <a:lnTo>
                    <a:pt x="0" y="832"/>
                  </a:lnTo>
                  <a:lnTo>
                    <a:pt x="0" y="832"/>
                  </a:lnTo>
                  <a:lnTo>
                    <a:pt x="2" y="836"/>
                  </a:lnTo>
                  <a:lnTo>
                    <a:pt x="4" y="838"/>
                  </a:lnTo>
                  <a:lnTo>
                    <a:pt x="10" y="839"/>
                  </a:lnTo>
                  <a:lnTo>
                    <a:pt x="28" y="839"/>
                  </a:lnTo>
                  <a:lnTo>
                    <a:pt x="28" y="839"/>
                  </a:lnTo>
                  <a:lnTo>
                    <a:pt x="31" y="844"/>
                  </a:lnTo>
                  <a:lnTo>
                    <a:pt x="33" y="851"/>
                  </a:lnTo>
                  <a:lnTo>
                    <a:pt x="36" y="856"/>
                  </a:lnTo>
                  <a:lnTo>
                    <a:pt x="38" y="858"/>
                  </a:lnTo>
                  <a:lnTo>
                    <a:pt x="41" y="860"/>
                  </a:lnTo>
                  <a:lnTo>
                    <a:pt x="41" y="860"/>
                  </a:lnTo>
                  <a:lnTo>
                    <a:pt x="36" y="865"/>
                  </a:lnTo>
                  <a:lnTo>
                    <a:pt x="31" y="870"/>
                  </a:lnTo>
                  <a:lnTo>
                    <a:pt x="22" y="872"/>
                  </a:lnTo>
                  <a:lnTo>
                    <a:pt x="14" y="873"/>
                  </a:lnTo>
                  <a:lnTo>
                    <a:pt x="14" y="873"/>
                  </a:lnTo>
                  <a:lnTo>
                    <a:pt x="16" y="878"/>
                  </a:lnTo>
                  <a:lnTo>
                    <a:pt x="17" y="880"/>
                  </a:lnTo>
                  <a:lnTo>
                    <a:pt x="21" y="880"/>
                  </a:lnTo>
                  <a:lnTo>
                    <a:pt x="21" y="880"/>
                  </a:lnTo>
                  <a:lnTo>
                    <a:pt x="26" y="882"/>
                  </a:lnTo>
                  <a:lnTo>
                    <a:pt x="26" y="885"/>
                  </a:lnTo>
                  <a:lnTo>
                    <a:pt x="26" y="889"/>
                  </a:lnTo>
                  <a:lnTo>
                    <a:pt x="28" y="894"/>
                  </a:lnTo>
                  <a:lnTo>
                    <a:pt x="28" y="894"/>
                  </a:lnTo>
                  <a:lnTo>
                    <a:pt x="29" y="894"/>
                  </a:lnTo>
                  <a:lnTo>
                    <a:pt x="34" y="894"/>
                  </a:lnTo>
                  <a:lnTo>
                    <a:pt x="38" y="894"/>
                  </a:lnTo>
                  <a:lnTo>
                    <a:pt x="41" y="894"/>
                  </a:lnTo>
                  <a:lnTo>
                    <a:pt x="41" y="894"/>
                  </a:lnTo>
                  <a:lnTo>
                    <a:pt x="43" y="899"/>
                  </a:lnTo>
                  <a:lnTo>
                    <a:pt x="46" y="902"/>
                  </a:lnTo>
                  <a:lnTo>
                    <a:pt x="55" y="907"/>
                  </a:lnTo>
                  <a:lnTo>
                    <a:pt x="55" y="921"/>
                  </a:lnTo>
                  <a:lnTo>
                    <a:pt x="55" y="921"/>
                  </a:lnTo>
                  <a:lnTo>
                    <a:pt x="58" y="925"/>
                  </a:lnTo>
                  <a:lnTo>
                    <a:pt x="62" y="928"/>
                  </a:lnTo>
                  <a:lnTo>
                    <a:pt x="67" y="936"/>
                  </a:lnTo>
                  <a:lnTo>
                    <a:pt x="72" y="945"/>
                  </a:lnTo>
                  <a:lnTo>
                    <a:pt x="77" y="947"/>
                  </a:lnTo>
                  <a:lnTo>
                    <a:pt x="82" y="948"/>
                  </a:lnTo>
                  <a:lnTo>
                    <a:pt x="82" y="948"/>
                  </a:lnTo>
                  <a:lnTo>
                    <a:pt x="82" y="955"/>
                  </a:lnTo>
                  <a:lnTo>
                    <a:pt x="84" y="960"/>
                  </a:lnTo>
                  <a:lnTo>
                    <a:pt x="89" y="969"/>
                  </a:lnTo>
                  <a:lnTo>
                    <a:pt x="89" y="969"/>
                  </a:lnTo>
                  <a:lnTo>
                    <a:pt x="89" y="972"/>
                  </a:lnTo>
                  <a:lnTo>
                    <a:pt x="91" y="974"/>
                  </a:lnTo>
                  <a:lnTo>
                    <a:pt x="96" y="976"/>
                  </a:lnTo>
                  <a:lnTo>
                    <a:pt x="99" y="979"/>
                  </a:lnTo>
                  <a:lnTo>
                    <a:pt x="101" y="981"/>
                  </a:lnTo>
                  <a:lnTo>
                    <a:pt x="103" y="982"/>
                  </a:lnTo>
                  <a:lnTo>
                    <a:pt x="103" y="1017"/>
                  </a:lnTo>
                  <a:lnTo>
                    <a:pt x="103" y="1017"/>
                  </a:lnTo>
                  <a:lnTo>
                    <a:pt x="108" y="1018"/>
                  </a:lnTo>
                  <a:lnTo>
                    <a:pt x="111" y="1022"/>
                  </a:lnTo>
                  <a:lnTo>
                    <a:pt x="116" y="1030"/>
                  </a:lnTo>
                  <a:lnTo>
                    <a:pt x="116" y="1030"/>
                  </a:lnTo>
                  <a:lnTo>
                    <a:pt x="121" y="1032"/>
                  </a:lnTo>
                  <a:lnTo>
                    <a:pt x="126" y="1034"/>
                  </a:lnTo>
                  <a:lnTo>
                    <a:pt x="130" y="1037"/>
                  </a:lnTo>
                  <a:lnTo>
                    <a:pt x="130" y="1044"/>
                  </a:lnTo>
                  <a:lnTo>
                    <a:pt x="157" y="1044"/>
                  </a:lnTo>
                  <a:lnTo>
                    <a:pt x="157" y="1044"/>
                  </a:lnTo>
                  <a:lnTo>
                    <a:pt x="157" y="1047"/>
                  </a:lnTo>
                  <a:lnTo>
                    <a:pt x="159" y="1049"/>
                  </a:lnTo>
                  <a:lnTo>
                    <a:pt x="164" y="1051"/>
                  </a:lnTo>
                  <a:lnTo>
                    <a:pt x="164" y="1051"/>
                  </a:lnTo>
                  <a:lnTo>
                    <a:pt x="174" y="1051"/>
                  </a:lnTo>
                  <a:lnTo>
                    <a:pt x="183" y="1051"/>
                  </a:lnTo>
                  <a:lnTo>
                    <a:pt x="190" y="1054"/>
                  </a:lnTo>
                  <a:lnTo>
                    <a:pt x="195" y="1058"/>
                  </a:lnTo>
                  <a:lnTo>
                    <a:pt x="200" y="1061"/>
                  </a:lnTo>
                  <a:lnTo>
                    <a:pt x="205" y="1066"/>
                  </a:lnTo>
                  <a:lnTo>
                    <a:pt x="212" y="1078"/>
                  </a:lnTo>
                  <a:lnTo>
                    <a:pt x="212" y="1092"/>
                  </a:lnTo>
                  <a:lnTo>
                    <a:pt x="212" y="1092"/>
                  </a:lnTo>
                  <a:lnTo>
                    <a:pt x="212" y="1095"/>
                  </a:lnTo>
                  <a:lnTo>
                    <a:pt x="213" y="1097"/>
                  </a:lnTo>
                  <a:lnTo>
                    <a:pt x="219" y="1098"/>
                  </a:lnTo>
                  <a:lnTo>
                    <a:pt x="222" y="1102"/>
                  </a:lnTo>
                  <a:lnTo>
                    <a:pt x="224" y="1104"/>
                  </a:lnTo>
                  <a:lnTo>
                    <a:pt x="225" y="1105"/>
                  </a:lnTo>
                  <a:lnTo>
                    <a:pt x="225" y="1105"/>
                  </a:lnTo>
                  <a:lnTo>
                    <a:pt x="225" y="1112"/>
                  </a:lnTo>
                  <a:lnTo>
                    <a:pt x="227" y="1117"/>
                  </a:lnTo>
                  <a:lnTo>
                    <a:pt x="232" y="1126"/>
                  </a:lnTo>
                  <a:lnTo>
                    <a:pt x="232" y="1126"/>
                  </a:lnTo>
                  <a:lnTo>
                    <a:pt x="237" y="1127"/>
                  </a:lnTo>
                  <a:lnTo>
                    <a:pt x="241" y="1131"/>
                  </a:lnTo>
                  <a:lnTo>
                    <a:pt x="246" y="1139"/>
                  </a:lnTo>
                  <a:lnTo>
                    <a:pt x="246" y="1139"/>
                  </a:lnTo>
                  <a:lnTo>
                    <a:pt x="260" y="1160"/>
                  </a:lnTo>
                  <a:lnTo>
                    <a:pt x="260" y="1160"/>
                  </a:lnTo>
                  <a:lnTo>
                    <a:pt x="265" y="1160"/>
                  </a:lnTo>
                  <a:lnTo>
                    <a:pt x="265" y="1160"/>
                  </a:lnTo>
                  <a:lnTo>
                    <a:pt x="266" y="1160"/>
                  </a:lnTo>
                  <a:lnTo>
                    <a:pt x="266" y="1160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8" y="1165"/>
                  </a:lnTo>
                  <a:lnTo>
                    <a:pt x="278" y="1165"/>
                  </a:lnTo>
                  <a:lnTo>
                    <a:pt x="278" y="1167"/>
                  </a:lnTo>
                  <a:lnTo>
                    <a:pt x="278" y="1167"/>
                  </a:lnTo>
                  <a:lnTo>
                    <a:pt x="283" y="1168"/>
                  </a:lnTo>
                  <a:lnTo>
                    <a:pt x="283" y="1168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90" y="1172"/>
                  </a:lnTo>
                  <a:lnTo>
                    <a:pt x="290" y="1172"/>
                  </a:lnTo>
                  <a:lnTo>
                    <a:pt x="292" y="1172"/>
                  </a:lnTo>
                  <a:lnTo>
                    <a:pt x="292" y="1172"/>
                  </a:lnTo>
                  <a:lnTo>
                    <a:pt x="295" y="1174"/>
                  </a:lnTo>
                  <a:lnTo>
                    <a:pt x="295" y="1174"/>
                  </a:lnTo>
                  <a:lnTo>
                    <a:pt x="297" y="1174"/>
                  </a:lnTo>
                  <a:lnTo>
                    <a:pt x="297" y="1174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6" y="1175"/>
                  </a:lnTo>
                  <a:lnTo>
                    <a:pt x="306" y="1175"/>
                  </a:lnTo>
                  <a:lnTo>
                    <a:pt x="313" y="1177"/>
                  </a:lnTo>
                  <a:lnTo>
                    <a:pt x="316" y="1182"/>
                  </a:lnTo>
                  <a:lnTo>
                    <a:pt x="319" y="1187"/>
                  </a:lnTo>
                  <a:lnTo>
                    <a:pt x="323" y="1192"/>
                  </a:lnTo>
                  <a:lnTo>
                    <a:pt x="323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4"/>
                  </a:lnTo>
                  <a:lnTo>
                    <a:pt x="324" y="1194"/>
                  </a:lnTo>
                  <a:lnTo>
                    <a:pt x="328" y="1194"/>
                  </a:lnTo>
                  <a:lnTo>
                    <a:pt x="328" y="1194"/>
                  </a:lnTo>
                  <a:lnTo>
                    <a:pt x="335" y="1197"/>
                  </a:lnTo>
                  <a:lnTo>
                    <a:pt x="340" y="1203"/>
                  </a:lnTo>
                  <a:lnTo>
                    <a:pt x="345" y="1208"/>
                  </a:lnTo>
                  <a:lnTo>
                    <a:pt x="348" y="1215"/>
                  </a:lnTo>
                  <a:lnTo>
                    <a:pt x="348" y="1242"/>
                  </a:lnTo>
                  <a:lnTo>
                    <a:pt x="348" y="1242"/>
                  </a:lnTo>
                  <a:lnTo>
                    <a:pt x="355" y="1247"/>
                  </a:lnTo>
                  <a:lnTo>
                    <a:pt x="362" y="1249"/>
                  </a:lnTo>
                  <a:lnTo>
                    <a:pt x="369" y="1247"/>
                  </a:lnTo>
                  <a:lnTo>
                    <a:pt x="376" y="1242"/>
                  </a:lnTo>
                  <a:lnTo>
                    <a:pt x="376" y="1242"/>
                  </a:lnTo>
                  <a:lnTo>
                    <a:pt x="381" y="1240"/>
                  </a:lnTo>
                  <a:lnTo>
                    <a:pt x="382" y="1238"/>
                  </a:lnTo>
                  <a:lnTo>
                    <a:pt x="382" y="1235"/>
                  </a:lnTo>
                  <a:lnTo>
                    <a:pt x="382" y="1235"/>
                  </a:lnTo>
                  <a:lnTo>
                    <a:pt x="434" y="1235"/>
                  </a:lnTo>
                  <a:lnTo>
                    <a:pt x="435" y="1235"/>
                  </a:lnTo>
                  <a:lnTo>
                    <a:pt x="435" y="1235"/>
                  </a:lnTo>
                  <a:lnTo>
                    <a:pt x="442" y="1240"/>
                  </a:lnTo>
                  <a:lnTo>
                    <a:pt x="449" y="1249"/>
                  </a:lnTo>
                  <a:lnTo>
                    <a:pt x="457" y="1262"/>
                  </a:lnTo>
                  <a:lnTo>
                    <a:pt x="457" y="1262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64" y="1266"/>
                  </a:lnTo>
                  <a:lnTo>
                    <a:pt x="464" y="1266"/>
                  </a:lnTo>
                  <a:lnTo>
                    <a:pt x="466" y="1266"/>
                  </a:lnTo>
                  <a:lnTo>
                    <a:pt x="466" y="1266"/>
                  </a:lnTo>
                  <a:lnTo>
                    <a:pt x="466" y="1267"/>
                  </a:lnTo>
                  <a:lnTo>
                    <a:pt x="466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9" y="1267"/>
                  </a:lnTo>
                  <a:lnTo>
                    <a:pt x="469" y="1267"/>
                  </a:lnTo>
                  <a:lnTo>
                    <a:pt x="469" y="1269"/>
                  </a:lnTo>
                  <a:lnTo>
                    <a:pt x="469" y="1269"/>
                  </a:lnTo>
                  <a:lnTo>
                    <a:pt x="471" y="1269"/>
                  </a:lnTo>
                  <a:lnTo>
                    <a:pt x="471" y="1269"/>
                  </a:lnTo>
                  <a:lnTo>
                    <a:pt x="473" y="1273"/>
                  </a:lnTo>
                  <a:lnTo>
                    <a:pt x="474" y="1276"/>
                  </a:lnTo>
                  <a:lnTo>
                    <a:pt x="476" y="1279"/>
                  </a:lnTo>
                  <a:lnTo>
                    <a:pt x="478" y="1283"/>
                  </a:lnTo>
                  <a:lnTo>
                    <a:pt x="478" y="1283"/>
                  </a:lnTo>
                  <a:lnTo>
                    <a:pt x="485" y="1281"/>
                  </a:lnTo>
                  <a:lnTo>
                    <a:pt x="492" y="1281"/>
                  </a:lnTo>
                  <a:lnTo>
                    <a:pt x="505" y="1285"/>
                  </a:lnTo>
                  <a:lnTo>
                    <a:pt x="514" y="1288"/>
                  </a:lnTo>
                  <a:lnTo>
                    <a:pt x="517" y="1286"/>
                  </a:lnTo>
                  <a:lnTo>
                    <a:pt x="519" y="1283"/>
                  </a:lnTo>
                  <a:lnTo>
                    <a:pt x="519" y="1283"/>
                  </a:lnTo>
                  <a:lnTo>
                    <a:pt x="526" y="1283"/>
                  </a:lnTo>
                  <a:lnTo>
                    <a:pt x="532" y="1286"/>
                  </a:lnTo>
                  <a:lnTo>
                    <a:pt x="536" y="1291"/>
                  </a:lnTo>
                  <a:lnTo>
                    <a:pt x="539" y="1296"/>
                  </a:lnTo>
                  <a:lnTo>
                    <a:pt x="539" y="1296"/>
                  </a:lnTo>
                  <a:lnTo>
                    <a:pt x="556" y="1296"/>
                  </a:lnTo>
                  <a:lnTo>
                    <a:pt x="563" y="1298"/>
                  </a:lnTo>
                  <a:lnTo>
                    <a:pt x="565" y="1300"/>
                  </a:lnTo>
                  <a:lnTo>
                    <a:pt x="567" y="1303"/>
                  </a:lnTo>
                  <a:lnTo>
                    <a:pt x="580" y="1303"/>
                  </a:lnTo>
                  <a:lnTo>
                    <a:pt x="580" y="1303"/>
                  </a:lnTo>
                  <a:lnTo>
                    <a:pt x="582" y="1298"/>
                  </a:lnTo>
                  <a:lnTo>
                    <a:pt x="587" y="1296"/>
                  </a:lnTo>
                  <a:lnTo>
                    <a:pt x="594" y="1296"/>
                  </a:lnTo>
                  <a:lnTo>
                    <a:pt x="601" y="1296"/>
                  </a:lnTo>
                  <a:lnTo>
                    <a:pt x="601" y="1296"/>
                  </a:lnTo>
                  <a:lnTo>
                    <a:pt x="606" y="1293"/>
                  </a:lnTo>
                  <a:lnTo>
                    <a:pt x="613" y="1291"/>
                  </a:lnTo>
                  <a:lnTo>
                    <a:pt x="621" y="1290"/>
                  </a:lnTo>
                  <a:lnTo>
                    <a:pt x="631" y="1290"/>
                  </a:lnTo>
                  <a:lnTo>
                    <a:pt x="640" y="1290"/>
                  </a:lnTo>
                  <a:lnTo>
                    <a:pt x="648" y="1291"/>
                  </a:lnTo>
                  <a:lnTo>
                    <a:pt x="657" y="1293"/>
                  </a:lnTo>
                  <a:lnTo>
                    <a:pt x="662" y="1296"/>
                  </a:lnTo>
                  <a:lnTo>
                    <a:pt x="662" y="1296"/>
                  </a:lnTo>
                  <a:lnTo>
                    <a:pt x="665" y="1291"/>
                  </a:lnTo>
                  <a:lnTo>
                    <a:pt x="669" y="1288"/>
                  </a:lnTo>
                  <a:lnTo>
                    <a:pt x="674" y="1288"/>
                  </a:lnTo>
                  <a:lnTo>
                    <a:pt x="681" y="1290"/>
                  </a:lnTo>
                  <a:lnTo>
                    <a:pt x="693" y="1295"/>
                  </a:lnTo>
                  <a:lnTo>
                    <a:pt x="698" y="1296"/>
                  </a:lnTo>
                  <a:lnTo>
                    <a:pt x="703" y="1296"/>
                  </a:lnTo>
                  <a:lnTo>
                    <a:pt x="703" y="1296"/>
                  </a:lnTo>
                  <a:lnTo>
                    <a:pt x="703" y="1293"/>
                  </a:lnTo>
                  <a:lnTo>
                    <a:pt x="705" y="1291"/>
                  </a:lnTo>
                  <a:lnTo>
                    <a:pt x="710" y="1290"/>
                  </a:lnTo>
                  <a:lnTo>
                    <a:pt x="713" y="1286"/>
                  </a:lnTo>
                  <a:lnTo>
                    <a:pt x="715" y="1285"/>
                  </a:lnTo>
                  <a:lnTo>
                    <a:pt x="717" y="1283"/>
                  </a:lnTo>
                  <a:lnTo>
                    <a:pt x="717" y="1283"/>
                  </a:lnTo>
                  <a:lnTo>
                    <a:pt x="722" y="1281"/>
                  </a:lnTo>
                  <a:lnTo>
                    <a:pt x="725" y="1278"/>
                  </a:lnTo>
                  <a:lnTo>
                    <a:pt x="730" y="1269"/>
                  </a:lnTo>
                  <a:lnTo>
                    <a:pt x="730" y="1269"/>
                  </a:lnTo>
                  <a:lnTo>
                    <a:pt x="735" y="1267"/>
                  </a:lnTo>
                  <a:lnTo>
                    <a:pt x="739" y="1264"/>
                  </a:lnTo>
                  <a:lnTo>
                    <a:pt x="742" y="1261"/>
                  </a:lnTo>
                  <a:lnTo>
                    <a:pt x="744" y="1256"/>
                  </a:lnTo>
                  <a:lnTo>
                    <a:pt x="746" y="1250"/>
                  </a:lnTo>
                  <a:lnTo>
                    <a:pt x="749" y="1247"/>
                  </a:lnTo>
                  <a:lnTo>
                    <a:pt x="752" y="1244"/>
                  </a:lnTo>
                  <a:lnTo>
                    <a:pt x="758" y="1242"/>
                  </a:lnTo>
                  <a:lnTo>
                    <a:pt x="758" y="1242"/>
                  </a:lnTo>
                  <a:lnTo>
                    <a:pt x="761" y="1242"/>
                  </a:lnTo>
                  <a:lnTo>
                    <a:pt x="763" y="1240"/>
                  </a:lnTo>
                  <a:lnTo>
                    <a:pt x="763" y="1237"/>
                  </a:lnTo>
                  <a:lnTo>
                    <a:pt x="764" y="1235"/>
                  </a:lnTo>
                  <a:lnTo>
                    <a:pt x="764" y="1235"/>
                  </a:lnTo>
                  <a:lnTo>
                    <a:pt x="768" y="1235"/>
                  </a:lnTo>
                  <a:lnTo>
                    <a:pt x="771" y="1235"/>
                  </a:lnTo>
                  <a:lnTo>
                    <a:pt x="771" y="1235"/>
                  </a:lnTo>
                  <a:lnTo>
                    <a:pt x="771" y="1232"/>
                  </a:lnTo>
                  <a:lnTo>
                    <a:pt x="771" y="1228"/>
                  </a:lnTo>
                  <a:lnTo>
                    <a:pt x="771" y="1228"/>
                  </a:lnTo>
                  <a:lnTo>
                    <a:pt x="775" y="1228"/>
                  </a:lnTo>
                  <a:lnTo>
                    <a:pt x="775" y="1228"/>
                  </a:lnTo>
                  <a:lnTo>
                    <a:pt x="776" y="1227"/>
                  </a:lnTo>
                  <a:lnTo>
                    <a:pt x="776" y="1227"/>
                  </a:lnTo>
                  <a:lnTo>
                    <a:pt x="778" y="1227"/>
                  </a:lnTo>
                  <a:lnTo>
                    <a:pt x="778" y="1227"/>
                  </a:lnTo>
                  <a:lnTo>
                    <a:pt x="780" y="1228"/>
                  </a:lnTo>
                  <a:lnTo>
                    <a:pt x="780" y="1228"/>
                  </a:lnTo>
                  <a:lnTo>
                    <a:pt x="783" y="1228"/>
                  </a:lnTo>
                  <a:lnTo>
                    <a:pt x="783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94" y="1228"/>
                  </a:lnTo>
                  <a:lnTo>
                    <a:pt x="799" y="1228"/>
                  </a:lnTo>
                  <a:lnTo>
                    <a:pt x="799" y="1228"/>
                  </a:lnTo>
                  <a:lnTo>
                    <a:pt x="800" y="1223"/>
                  </a:lnTo>
                  <a:lnTo>
                    <a:pt x="802" y="1221"/>
                  </a:lnTo>
                  <a:lnTo>
                    <a:pt x="804" y="1220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7" y="1221"/>
                  </a:lnTo>
                  <a:lnTo>
                    <a:pt x="807" y="1221"/>
                  </a:lnTo>
                  <a:lnTo>
                    <a:pt x="809" y="1223"/>
                  </a:lnTo>
                  <a:lnTo>
                    <a:pt x="809" y="1223"/>
                  </a:lnTo>
                  <a:lnTo>
                    <a:pt x="814" y="1223"/>
                  </a:lnTo>
                  <a:lnTo>
                    <a:pt x="814" y="1223"/>
                  </a:lnTo>
                  <a:lnTo>
                    <a:pt x="817" y="1223"/>
                  </a:lnTo>
                  <a:lnTo>
                    <a:pt x="817" y="1223"/>
                  </a:lnTo>
                  <a:lnTo>
                    <a:pt x="823" y="1223"/>
                  </a:lnTo>
                  <a:lnTo>
                    <a:pt x="823" y="1223"/>
                  </a:lnTo>
                  <a:lnTo>
                    <a:pt x="828" y="1223"/>
                  </a:lnTo>
                  <a:lnTo>
                    <a:pt x="828" y="1223"/>
                  </a:lnTo>
                  <a:lnTo>
                    <a:pt x="831" y="1221"/>
                  </a:lnTo>
                  <a:lnTo>
                    <a:pt x="831" y="1221"/>
                  </a:lnTo>
                  <a:lnTo>
                    <a:pt x="833" y="1221"/>
                  </a:lnTo>
                  <a:lnTo>
                    <a:pt x="833" y="1215"/>
                  </a:lnTo>
                  <a:lnTo>
                    <a:pt x="833" y="1215"/>
                  </a:lnTo>
                  <a:lnTo>
                    <a:pt x="840" y="1215"/>
                  </a:lnTo>
                  <a:lnTo>
                    <a:pt x="840" y="1215"/>
                  </a:lnTo>
                  <a:lnTo>
                    <a:pt x="852" y="1213"/>
                  </a:lnTo>
                  <a:lnTo>
                    <a:pt x="862" y="1209"/>
                  </a:lnTo>
                  <a:lnTo>
                    <a:pt x="881" y="1201"/>
                  </a:lnTo>
                  <a:lnTo>
                    <a:pt x="881" y="1201"/>
                  </a:lnTo>
                  <a:lnTo>
                    <a:pt x="882" y="1196"/>
                  </a:lnTo>
                  <a:lnTo>
                    <a:pt x="886" y="1192"/>
                  </a:lnTo>
                  <a:lnTo>
                    <a:pt x="894" y="1187"/>
                  </a:lnTo>
                  <a:lnTo>
                    <a:pt x="894" y="1187"/>
                  </a:lnTo>
                  <a:lnTo>
                    <a:pt x="896" y="1182"/>
                  </a:lnTo>
                  <a:lnTo>
                    <a:pt x="898" y="1180"/>
                  </a:lnTo>
                  <a:lnTo>
                    <a:pt x="901" y="1180"/>
                  </a:lnTo>
                  <a:lnTo>
                    <a:pt x="901" y="1180"/>
                  </a:lnTo>
                  <a:lnTo>
                    <a:pt x="903" y="1172"/>
                  </a:lnTo>
                  <a:lnTo>
                    <a:pt x="904" y="1168"/>
                  </a:lnTo>
                  <a:lnTo>
                    <a:pt x="908" y="1167"/>
                  </a:lnTo>
                  <a:lnTo>
                    <a:pt x="956" y="1167"/>
                  </a:lnTo>
                  <a:lnTo>
                    <a:pt x="956" y="1167"/>
                  </a:lnTo>
                  <a:lnTo>
                    <a:pt x="956" y="1163"/>
                  </a:lnTo>
                  <a:lnTo>
                    <a:pt x="957" y="1162"/>
                  </a:lnTo>
                  <a:lnTo>
                    <a:pt x="962" y="1160"/>
                  </a:lnTo>
                  <a:lnTo>
                    <a:pt x="966" y="1156"/>
                  </a:lnTo>
                  <a:lnTo>
                    <a:pt x="968" y="1155"/>
                  </a:lnTo>
                  <a:lnTo>
                    <a:pt x="969" y="1153"/>
                  </a:lnTo>
                  <a:lnTo>
                    <a:pt x="969" y="1153"/>
                  </a:lnTo>
                  <a:lnTo>
                    <a:pt x="978" y="1148"/>
                  </a:lnTo>
                  <a:lnTo>
                    <a:pt x="985" y="1143"/>
                  </a:lnTo>
                  <a:lnTo>
                    <a:pt x="996" y="1129"/>
                  </a:lnTo>
                  <a:lnTo>
                    <a:pt x="1008" y="1115"/>
                  </a:lnTo>
                  <a:lnTo>
                    <a:pt x="1015" y="1110"/>
                  </a:lnTo>
                  <a:lnTo>
                    <a:pt x="1024" y="1105"/>
                  </a:lnTo>
                  <a:lnTo>
                    <a:pt x="1024" y="1105"/>
                  </a:lnTo>
                  <a:lnTo>
                    <a:pt x="1036" y="1100"/>
                  </a:lnTo>
                  <a:lnTo>
                    <a:pt x="1046" y="1093"/>
                  </a:lnTo>
                  <a:lnTo>
                    <a:pt x="1058" y="1088"/>
                  </a:lnTo>
                  <a:lnTo>
                    <a:pt x="1065" y="1086"/>
                  </a:lnTo>
                  <a:lnTo>
                    <a:pt x="1072" y="1085"/>
                  </a:lnTo>
                  <a:lnTo>
                    <a:pt x="1072" y="1085"/>
                  </a:lnTo>
                  <a:lnTo>
                    <a:pt x="1078" y="1085"/>
                  </a:lnTo>
                  <a:lnTo>
                    <a:pt x="1083" y="1086"/>
                  </a:lnTo>
                  <a:lnTo>
                    <a:pt x="1092" y="1092"/>
                  </a:lnTo>
                  <a:lnTo>
                    <a:pt x="1100" y="1097"/>
                  </a:lnTo>
                  <a:lnTo>
                    <a:pt x="1106" y="1098"/>
                  </a:lnTo>
                  <a:lnTo>
                    <a:pt x="1112" y="1098"/>
                  </a:lnTo>
                  <a:lnTo>
                    <a:pt x="1112" y="1098"/>
                  </a:lnTo>
                  <a:lnTo>
                    <a:pt x="1118" y="1098"/>
                  </a:lnTo>
                  <a:lnTo>
                    <a:pt x="1123" y="1098"/>
                  </a:lnTo>
                  <a:lnTo>
                    <a:pt x="1128" y="1098"/>
                  </a:lnTo>
                  <a:lnTo>
                    <a:pt x="1133" y="1098"/>
                  </a:lnTo>
                  <a:lnTo>
                    <a:pt x="1133" y="1098"/>
                  </a:lnTo>
                  <a:lnTo>
                    <a:pt x="1133" y="1092"/>
                  </a:lnTo>
                  <a:lnTo>
                    <a:pt x="1133" y="1092"/>
                  </a:lnTo>
                  <a:lnTo>
                    <a:pt x="1135" y="1092"/>
                  </a:lnTo>
                  <a:lnTo>
                    <a:pt x="1140" y="1092"/>
                  </a:lnTo>
                  <a:lnTo>
                    <a:pt x="1147" y="1092"/>
                  </a:lnTo>
                  <a:lnTo>
                    <a:pt x="1147" y="1092"/>
                  </a:lnTo>
                  <a:lnTo>
                    <a:pt x="1155" y="1088"/>
                  </a:lnTo>
                  <a:lnTo>
                    <a:pt x="1162" y="1083"/>
                  </a:lnTo>
                  <a:lnTo>
                    <a:pt x="1170" y="1080"/>
                  </a:lnTo>
                  <a:lnTo>
                    <a:pt x="1181" y="1078"/>
                  </a:lnTo>
                  <a:lnTo>
                    <a:pt x="1181" y="1078"/>
                  </a:lnTo>
                  <a:lnTo>
                    <a:pt x="1230" y="1078"/>
                  </a:lnTo>
                  <a:lnTo>
                    <a:pt x="1252" y="1080"/>
                  </a:lnTo>
                  <a:lnTo>
                    <a:pt x="1261" y="1081"/>
                  </a:lnTo>
                  <a:lnTo>
                    <a:pt x="1269" y="1085"/>
                  </a:lnTo>
                  <a:lnTo>
                    <a:pt x="1269" y="1085"/>
                  </a:lnTo>
                  <a:lnTo>
                    <a:pt x="1271" y="1080"/>
                  </a:lnTo>
                  <a:lnTo>
                    <a:pt x="1274" y="1078"/>
                  </a:lnTo>
                  <a:lnTo>
                    <a:pt x="1283" y="1075"/>
                  </a:lnTo>
                  <a:lnTo>
                    <a:pt x="1292" y="1071"/>
                  </a:lnTo>
                  <a:lnTo>
                    <a:pt x="1295" y="1069"/>
                  </a:lnTo>
                  <a:lnTo>
                    <a:pt x="1297" y="1064"/>
                  </a:lnTo>
                  <a:lnTo>
                    <a:pt x="1297" y="1064"/>
                  </a:lnTo>
                  <a:lnTo>
                    <a:pt x="1304" y="1064"/>
                  </a:lnTo>
                  <a:lnTo>
                    <a:pt x="1309" y="1064"/>
                  </a:lnTo>
                  <a:lnTo>
                    <a:pt x="1310" y="1061"/>
                  </a:lnTo>
                  <a:lnTo>
                    <a:pt x="1314" y="1058"/>
                  </a:lnTo>
                  <a:lnTo>
                    <a:pt x="1315" y="1054"/>
                  </a:lnTo>
                  <a:lnTo>
                    <a:pt x="1319" y="1051"/>
                  </a:lnTo>
                  <a:lnTo>
                    <a:pt x="1324" y="1051"/>
                  </a:lnTo>
                  <a:lnTo>
                    <a:pt x="1331" y="1051"/>
                  </a:lnTo>
                  <a:lnTo>
                    <a:pt x="1331" y="1051"/>
                  </a:lnTo>
                  <a:lnTo>
                    <a:pt x="1341" y="1049"/>
                  </a:lnTo>
                  <a:lnTo>
                    <a:pt x="1348" y="1049"/>
                  </a:lnTo>
                  <a:lnTo>
                    <a:pt x="1363" y="1052"/>
                  </a:lnTo>
                  <a:lnTo>
                    <a:pt x="1377" y="1056"/>
                  </a:lnTo>
                  <a:lnTo>
                    <a:pt x="1392" y="1058"/>
                  </a:lnTo>
                  <a:lnTo>
                    <a:pt x="1392" y="1058"/>
                  </a:lnTo>
                  <a:lnTo>
                    <a:pt x="1392" y="1051"/>
                  </a:lnTo>
                  <a:lnTo>
                    <a:pt x="1392" y="1044"/>
                  </a:lnTo>
                  <a:lnTo>
                    <a:pt x="1394" y="1039"/>
                  </a:lnTo>
                  <a:lnTo>
                    <a:pt x="1399" y="1037"/>
                  </a:lnTo>
                  <a:lnTo>
                    <a:pt x="1399" y="1037"/>
                  </a:lnTo>
                  <a:lnTo>
                    <a:pt x="1403" y="1039"/>
                  </a:lnTo>
                  <a:lnTo>
                    <a:pt x="1409" y="1040"/>
                  </a:lnTo>
                  <a:lnTo>
                    <a:pt x="1425" y="1039"/>
                  </a:lnTo>
                  <a:lnTo>
                    <a:pt x="1440" y="1035"/>
                  </a:lnTo>
                  <a:lnTo>
                    <a:pt x="1454" y="1030"/>
                  </a:lnTo>
                  <a:lnTo>
                    <a:pt x="1454" y="1030"/>
                  </a:lnTo>
                  <a:lnTo>
                    <a:pt x="1459" y="1032"/>
                  </a:lnTo>
                  <a:lnTo>
                    <a:pt x="1462" y="1035"/>
                  </a:lnTo>
                  <a:lnTo>
                    <a:pt x="1467" y="1037"/>
                  </a:lnTo>
                  <a:lnTo>
                    <a:pt x="1474" y="1037"/>
                  </a:lnTo>
                  <a:lnTo>
                    <a:pt x="1474" y="1037"/>
                  </a:lnTo>
                  <a:lnTo>
                    <a:pt x="1476" y="1034"/>
                  </a:lnTo>
                  <a:lnTo>
                    <a:pt x="1479" y="1032"/>
                  </a:lnTo>
                  <a:lnTo>
                    <a:pt x="1483" y="1030"/>
                  </a:lnTo>
                  <a:lnTo>
                    <a:pt x="1488" y="1030"/>
                  </a:lnTo>
                  <a:lnTo>
                    <a:pt x="1488" y="1030"/>
                  </a:lnTo>
                  <a:lnTo>
                    <a:pt x="1490" y="1025"/>
                  </a:lnTo>
                  <a:lnTo>
                    <a:pt x="1491" y="1023"/>
                  </a:lnTo>
                  <a:lnTo>
                    <a:pt x="1495" y="1023"/>
                  </a:lnTo>
                  <a:lnTo>
                    <a:pt x="1508" y="1023"/>
                  </a:lnTo>
                  <a:lnTo>
                    <a:pt x="1508" y="1023"/>
                  </a:lnTo>
                  <a:lnTo>
                    <a:pt x="1512" y="1018"/>
                  </a:lnTo>
                  <a:lnTo>
                    <a:pt x="1515" y="1013"/>
                  </a:lnTo>
                  <a:lnTo>
                    <a:pt x="1520" y="1011"/>
                  </a:lnTo>
                  <a:lnTo>
                    <a:pt x="1529" y="1010"/>
                  </a:lnTo>
                  <a:lnTo>
                    <a:pt x="1529" y="1010"/>
                  </a:lnTo>
                  <a:lnTo>
                    <a:pt x="1532" y="1003"/>
                  </a:lnTo>
                  <a:lnTo>
                    <a:pt x="1537" y="998"/>
                  </a:lnTo>
                  <a:lnTo>
                    <a:pt x="1542" y="993"/>
                  </a:lnTo>
                  <a:lnTo>
                    <a:pt x="1549" y="989"/>
                  </a:lnTo>
                  <a:lnTo>
                    <a:pt x="1549" y="989"/>
                  </a:lnTo>
                  <a:lnTo>
                    <a:pt x="1551" y="981"/>
                  </a:lnTo>
                  <a:lnTo>
                    <a:pt x="1553" y="972"/>
                  </a:lnTo>
                  <a:lnTo>
                    <a:pt x="1556" y="967"/>
                  </a:lnTo>
                  <a:lnTo>
                    <a:pt x="1563" y="962"/>
                  </a:lnTo>
                  <a:lnTo>
                    <a:pt x="1563" y="962"/>
                  </a:lnTo>
                  <a:lnTo>
                    <a:pt x="1565" y="953"/>
                  </a:lnTo>
                  <a:lnTo>
                    <a:pt x="1566" y="950"/>
                  </a:lnTo>
                  <a:lnTo>
                    <a:pt x="1570" y="948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75" y="878"/>
                  </a:lnTo>
                  <a:lnTo>
                    <a:pt x="1576" y="873"/>
                  </a:lnTo>
                  <a:lnTo>
                    <a:pt x="1576" y="867"/>
                  </a:lnTo>
                  <a:lnTo>
                    <a:pt x="1576" y="860"/>
                  </a:lnTo>
                  <a:lnTo>
                    <a:pt x="1576" y="860"/>
                  </a:lnTo>
                  <a:lnTo>
                    <a:pt x="1582" y="858"/>
                  </a:lnTo>
                  <a:lnTo>
                    <a:pt x="1585" y="856"/>
                  </a:lnTo>
                  <a:lnTo>
                    <a:pt x="1590" y="849"/>
                  </a:lnTo>
                  <a:lnTo>
                    <a:pt x="1595" y="843"/>
                  </a:lnTo>
                  <a:lnTo>
                    <a:pt x="1599" y="841"/>
                  </a:lnTo>
                  <a:lnTo>
                    <a:pt x="1604" y="839"/>
                  </a:lnTo>
                  <a:lnTo>
                    <a:pt x="1604" y="839"/>
                  </a:lnTo>
                  <a:lnTo>
                    <a:pt x="1604" y="832"/>
                  </a:lnTo>
                  <a:lnTo>
                    <a:pt x="1605" y="827"/>
                  </a:lnTo>
                  <a:lnTo>
                    <a:pt x="1609" y="824"/>
                  </a:lnTo>
                  <a:lnTo>
                    <a:pt x="1612" y="821"/>
                  </a:lnTo>
                  <a:lnTo>
                    <a:pt x="1622" y="817"/>
                  </a:lnTo>
                  <a:lnTo>
                    <a:pt x="1631" y="812"/>
                  </a:lnTo>
                  <a:lnTo>
                    <a:pt x="1631" y="778"/>
                  </a:lnTo>
                  <a:lnTo>
                    <a:pt x="1631" y="778"/>
                  </a:lnTo>
                  <a:lnTo>
                    <a:pt x="1631" y="771"/>
                  </a:lnTo>
                  <a:lnTo>
                    <a:pt x="1633" y="766"/>
                  </a:lnTo>
                  <a:lnTo>
                    <a:pt x="1638" y="757"/>
                  </a:lnTo>
                  <a:lnTo>
                    <a:pt x="1638" y="757"/>
                  </a:lnTo>
                  <a:lnTo>
                    <a:pt x="1638" y="754"/>
                  </a:lnTo>
                  <a:lnTo>
                    <a:pt x="1638" y="751"/>
                  </a:lnTo>
                  <a:lnTo>
                    <a:pt x="1638" y="751"/>
                  </a:lnTo>
                  <a:lnTo>
                    <a:pt x="1641" y="751"/>
                  </a:lnTo>
                  <a:lnTo>
                    <a:pt x="1645" y="751"/>
                  </a:lnTo>
                  <a:lnTo>
                    <a:pt x="1645" y="751"/>
                  </a:lnTo>
                  <a:lnTo>
                    <a:pt x="1645" y="744"/>
                  </a:lnTo>
                  <a:lnTo>
                    <a:pt x="1645" y="737"/>
                  </a:lnTo>
                  <a:lnTo>
                    <a:pt x="1643" y="730"/>
                  </a:lnTo>
                  <a:lnTo>
                    <a:pt x="1645" y="723"/>
                  </a:lnTo>
                  <a:lnTo>
                    <a:pt x="1645" y="723"/>
                  </a:lnTo>
                  <a:lnTo>
                    <a:pt x="1648" y="723"/>
                  </a:lnTo>
                  <a:lnTo>
                    <a:pt x="1651" y="723"/>
                  </a:lnTo>
                  <a:lnTo>
                    <a:pt x="1651" y="723"/>
                  </a:lnTo>
                  <a:lnTo>
                    <a:pt x="1651" y="720"/>
                  </a:lnTo>
                  <a:lnTo>
                    <a:pt x="1651" y="716"/>
                  </a:lnTo>
                  <a:lnTo>
                    <a:pt x="1651" y="716"/>
                  </a:lnTo>
                  <a:lnTo>
                    <a:pt x="1655" y="710"/>
                  </a:lnTo>
                  <a:lnTo>
                    <a:pt x="1657" y="706"/>
                  </a:lnTo>
                  <a:lnTo>
                    <a:pt x="1658" y="703"/>
                  </a:lnTo>
                  <a:lnTo>
                    <a:pt x="1658" y="669"/>
                  </a:lnTo>
                  <a:lnTo>
                    <a:pt x="1658" y="669"/>
                  </a:lnTo>
                  <a:lnTo>
                    <a:pt x="1658" y="662"/>
                  </a:lnTo>
                  <a:lnTo>
                    <a:pt x="1658" y="655"/>
                  </a:lnTo>
                  <a:lnTo>
                    <a:pt x="1657" y="650"/>
                  </a:lnTo>
                  <a:lnTo>
                    <a:pt x="1651" y="648"/>
                  </a:lnTo>
                  <a:lnTo>
                    <a:pt x="1651" y="648"/>
                  </a:lnTo>
                  <a:lnTo>
                    <a:pt x="1653" y="643"/>
                  </a:lnTo>
                  <a:lnTo>
                    <a:pt x="1655" y="641"/>
                  </a:lnTo>
                  <a:lnTo>
                    <a:pt x="1658" y="641"/>
                  </a:lnTo>
                  <a:lnTo>
                    <a:pt x="1658" y="641"/>
                  </a:lnTo>
                  <a:lnTo>
                    <a:pt x="1657" y="631"/>
                  </a:lnTo>
                  <a:lnTo>
                    <a:pt x="1657" y="623"/>
                  </a:lnTo>
                  <a:lnTo>
                    <a:pt x="1660" y="614"/>
                  </a:lnTo>
                  <a:lnTo>
                    <a:pt x="1662" y="607"/>
                  </a:lnTo>
                  <a:lnTo>
                    <a:pt x="1669" y="595"/>
                  </a:lnTo>
                  <a:lnTo>
                    <a:pt x="1670" y="588"/>
                  </a:lnTo>
                  <a:lnTo>
                    <a:pt x="1672" y="580"/>
                  </a:lnTo>
                  <a:lnTo>
                    <a:pt x="1672" y="580"/>
                  </a:lnTo>
                  <a:lnTo>
                    <a:pt x="1675" y="580"/>
                  </a:lnTo>
                  <a:lnTo>
                    <a:pt x="1677" y="578"/>
                  </a:lnTo>
                  <a:lnTo>
                    <a:pt x="1679" y="573"/>
                  </a:lnTo>
                  <a:lnTo>
                    <a:pt x="1679" y="573"/>
                  </a:lnTo>
                  <a:lnTo>
                    <a:pt x="1680" y="564"/>
                  </a:lnTo>
                  <a:lnTo>
                    <a:pt x="1682" y="558"/>
                  </a:lnTo>
                  <a:lnTo>
                    <a:pt x="1689" y="546"/>
                  </a:lnTo>
                  <a:lnTo>
                    <a:pt x="1696" y="534"/>
                  </a:lnTo>
                  <a:lnTo>
                    <a:pt x="1698" y="527"/>
                  </a:lnTo>
                  <a:lnTo>
                    <a:pt x="1699" y="518"/>
                  </a:lnTo>
                  <a:lnTo>
                    <a:pt x="1699" y="518"/>
                  </a:lnTo>
                  <a:lnTo>
                    <a:pt x="1704" y="518"/>
                  </a:lnTo>
                  <a:lnTo>
                    <a:pt x="1708" y="517"/>
                  </a:lnTo>
                  <a:lnTo>
                    <a:pt x="1709" y="513"/>
                  </a:lnTo>
                  <a:lnTo>
                    <a:pt x="1711" y="510"/>
                  </a:lnTo>
                  <a:lnTo>
                    <a:pt x="1713" y="501"/>
                  </a:lnTo>
                  <a:lnTo>
                    <a:pt x="1716" y="500"/>
                  </a:lnTo>
                  <a:lnTo>
                    <a:pt x="1720" y="498"/>
                  </a:lnTo>
                  <a:lnTo>
                    <a:pt x="1720" y="498"/>
                  </a:lnTo>
                  <a:lnTo>
                    <a:pt x="1721" y="489"/>
                  </a:lnTo>
                  <a:lnTo>
                    <a:pt x="1723" y="481"/>
                  </a:lnTo>
                  <a:lnTo>
                    <a:pt x="1727" y="476"/>
                  </a:lnTo>
                  <a:lnTo>
                    <a:pt x="1733" y="471"/>
                  </a:lnTo>
                  <a:lnTo>
                    <a:pt x="1733" y="471"/>
                  </a:lnTo>
                  <a:lnTo>
                    <a:pt x="1733" y="440"/>
                  </a:lnTo>
                  <a:lnTo>
                    <a:pt x="1732" y="426"/>
                  </a:lnTo>
                  <a:lnTo>
                    <a:pt x="1730" y="421"/>
                  </a:lnTo>
                  <a:lnTo>
                    <a:pt x="1727" y="416"/>
                  </a:lnTo>
                  <a:lnTo>
                    <a:pt x="1727" y="416"/>
                  </a:lnTo>
                  <a:lnTo>
                    <a:pt x="1733" y="416"/>
                  </a:lnTo>
                  <a:lnTo>
                    <a:pt x="1740" y="414"/>
                  </a:lnTo>
                  <a:lnTo>
                    <a:pt x="1749" y="408"/>
                  </a:lnTo>
                  <a:lnTo>
                    <a:pt x="1757" y="401"/>
                  </a:lnTo>
                  <a:lnTo>
                    <a:pt x="1767" y="396"/>
                  </a:lnTo>
                  <a:lnTo>
                    <a:pt x="1767" y="382"/>
                  </a:lnTo>
                  <a:lnTo>
                    <a:pt x="1767" y="382"/>
                  </a:lnTo>
                  <a:lnTo>
                    <a:pt x="1764" y="382"/>
                  </a:lnTo>
                  <a:lnTo>
                    <a:pt x="1762" y="380"/>
                  </a:lnTo>
                  <a:lnTo>
                    <a:pt x="1761" y="375"/>
                  </a:lnTo>
                  <a:lnTo>
                    <a:pt x="1761" y="375"/>
                  </a:lnTo>
                  <a:lnTo>
                    <a:pt x="1761" y="370"/>
                  </a:lnTo>
                  <a:lnTo>
                    <a:pt x="1762" y="365"/>
                  </a:lnTo>
                  <a:lnTo>
                    <a:pt x="1764" y="360"/>
                  </a:lnTo>
                  <a:lnTo>
                    <a:pt x="1766" y="358"/>
                  </a:lnTo>
                  <a:lnTo>
                    <a:pt x="1773" y="353"/>
                  </a:lnTo>
                  <a:lnTo>
                    <a:pt x="1781" y="348"/>
                  </a:lnTo>
                  <a:lnTo>
                    <a:pt x="1781" y="348"/>
                  </a:lnTo>
                  <a:lnTo>
                    <a:pt x="1781" y="343"/>
                  </a:lnTo>
                  <a:lnTo>
                    <a:pt x="1783" y="338"/>
                  </a:lnTo>
                  <a:lnTo>
                    <a:pt x="1786" y="329"/>
                  </a:lnTo>
                  <a:lnTo>
                    <a:pt x="1791" y="322"/>
                  </a:lnTo>
                  <a:lnTo>
                    <a:pt x="1795" y="314"/>
                  </a:lnTo>
                  <a:lnTo>
                    <a:pt x="1795" y="314"/>
                  </a:lnTo>
                  <a:lnTo>
                    <a:pt x="1800" y="312"/>
                  </a:lnTo>
                  <a:lnTo>
                    <a:pt x="1805" y="309"/>
                  </a:lnTo>
                  <a:lnTo>
                    <a:pt x="1812" y="300"/>
                  </a:lnTo>
                  <a:lnTo>
                    <a:pt x="1819" y="292"/>
                  </a:lnTo>
                  <a:lnTo>
                    <a:pt x="1824" y="288"/>
                  </a:lnTo>
                  <a:lnTo>
                    <a:pt x="1829" y="287"/>
                  </a:lnTo>
                  <a:lnTo>
                    <a:pt x="1829" y="287"/>
                  </a:lnTo>
                  <a:lnTo>
                    <a:pt x="1841" y="281"/>
                  </a:lnTo>
                  <a:lnTo>
                    <a:pt x="1853" y="273"/>
                  </a:lnTo>
                  <a:lnTo>
                    <a:pt x="1860" y="271"/>
                  </a:lnTo>
                  <a:lnTo>
                    <a:pt x="1867" y="268"/>
                  </a:lnTo>
                  <a:lnTo>
                    <a:pt x="1875" y="266"/>
                  </a:lnTo>
                  <a:lnTo>
                    <a:pt x="1884" y="266"/>
                  </a:lnTo>
                  <a:lnTo>
                    <a:pt x="1884" y="266"/>
                  </a:lnTo>
                  <a:lnTo>
                    <a:pt x="1885" y="263"/>
                  </a:lnTo>
                  <a:lnTo>
                    <a:pt x="1889" y="259"/>
                  </a:lnTo>
                  <a:lnTo>
                    <a:pt x="1897" y="256"/>
                  </a:lnTo>
                  <a:lnTo>
                    <a:pt x="1906" y="252"/>
                  </a:lnTo>
                  <a:lnTo>
                    <a:pt x="1911" y="252"/>
                  </a:lnTo>
                  <a:lnTo>
                    <a:pt x="1911" y="252"/>
                  </a:lnTo>
                  <a:lnTo>
                    <a:pt x="1914" y="252"/>
                  </a:lnTo>
                  <a:lnTo>
                    <a:pt x="1916" y="251"/>
                  </a:lnTo>
                  <a:lnTo>
                    <a:pt x="1921" y="246"/>
                  </a:lnTo>
                  <a:lnTo>
                    <a:pt x="1926" y="242"/>
                  </a:lnTo>
                  <a:lnTo>
                    <a:pt x="1931" y="239"/>
                  </a:lnTo>
                  <a:lnTo>
                    <a:pt x="1931" y="239"/>
                  </a:lnTo>
                  <a:lnTo>
                    <a:pt x="1931" y="234"/>
                  </a:lnTo>
                  <a:lnTo>
                    <a:pt x="1931" y="225"/>
                  </a:lnTo>
                  <a:lnTo>
                    <a:pt x="1930" y="212"/>
                  </a:lnTo>
                  <a:lnTo>
                    <a:pt x="1930" y="203"/>
                  </a:lnTo>
                  <a:lnTo>
                    <a:pt x="1931" y="198"/>
                  </a:lnTo>
                  <a:lnTo>
                    <a:pt x="1933" y="193"/>
                  </a:lnTo>
                  <a:lnTo>
                    <a:pt x="1938" y="191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80" name="Freeform 46">
              <a:extLst>
                <a:ext uri="{FF2B5EF4-FFF2-40B4-BE49-F238E27FC236}">
                  <a16:creationId xmlns:a16="http://schemas.microsoft.com/office/drawing/2014/main" id="{286BBA07-5AE1-4AB8-B58C-7C681CA23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954" y="3267410"/>
              <a:ext cx="908050" cy="1265237"/>
            </a:xfrm>
            <a:custGeom>
              <a:avLst/>
              <a:gdLst>
                <a:gd name="T0" fmla="*/ 1467 w 2523"/>
                <a:gd name="T1" fmla="*/ 299 h 3516"/>
                <a:gd name="T2" fmla="*/ 2075 w 2523"/>
                <a:gd name="T3" fmla="*/ 236 h 3516"/>
                <a:gd name="T4" fmla="*/ 1993 w 2523"/>
                <a:gd name="T5" fmla="*/ 289 h 3516"/>
                <a:gd name="T6" fmla="*/ 2247 w 2523"/>
                <a:gd name="T7" fmla="*/ 499 h 3516"/>
                <a:gd name="T8" fmla="*/ 2283 w 2523"/>
                <a:gd name="T9" fmla="*/ 470 h 3516"/>
                <a:gd name="T10" fmla="*/ 2013 w 2523"/>
                <a:gd name="T11" fmla="*/ 337 h 3516"/>
                <a:gd name="T12" fmla="*/ 2145 w 2523"/>
                <a:gd name="T13" fmla="*/ 219 h 3516"/>
                <a:gd name="T14" fmla="*/ 441 w 2523"/>
                <a:gd name="T15" fmla="*/ 553 h 3516"/>
                <a:gd name="T16" fmla="*/ 2513 w 2523"/>
                <a:gd name="T17" fmla="*/ 1659 h 3516"/>
                <a:gd name="T18" fmla="*/ 2413 w 2523"/>
                <a:gd name="T19" fmla="*/ 1445 h 3516"/>
                <a:gd name="T20" fmla="*/ 2360 w 2523"/>
                <a:gd name="T21" fmla="*/ 1060 h 3516"/>
                <a:gd name="T22" fmla="*/ 2350 w 2523"/>
                <a:gd name="T23" fmla="*/ 813 h 3516"/>
                <a:gd name="T24" fmla="*/ 2252 w 2523"/>
                <a:gd name="T25" fmla="*/ 596 h 3516"/>
                <a:gd name="T26" fmla="*/ 2097 w 2523"/>
                <a:gd name="T27" fmla="*/ 458 h 3516"/>
                <a:gd name="T28" fmla="*/ 1921 w 2523"/>
                <a:gd name="T29" fmla="*/ 333 h 3516"/>
                <a:gd name="T30" fmla="*/ 1824 w 2523"/>
                <a:gd name="T31" fmla="*/ 308 h 3516"/>
                <a:gd name="T32" fmla="*/ 1561 w 2523"/>
                <a:gd name="T33" fmla="*/ 500 h 3516"/>
                <a:gd name="T34" fmla="*/ 1421 w 2523"/>
                <a:gd name="T35" fmla="*/ 471 h 3516"/>
                <a:gd name="T36" fmla="*/ 1462 w 2523"/>
                <a:gd name="T37" fmla="*/ 314 h 3516"/>
                <a:gd name="T38" fmla="*/ 1166 w 2523"/>
                <a:gd name="T39" fmla="*/ 273 h 3516"/>
                <a:gd name="T40" fmla="*/ 1087 w 2523"/>
                <a:gd name="T41" fmla="*/ 96 h 3516"/>
                <a:gd name="T42" fmla="*/ 801 w 2523"/>
                <a:gd name="T43" fmla="*/ 24 h 3516"/>
                <a:gd name="T44" fmla="*/ 818 w 2523"/>
                <a:gd name="T45" fmla="*/ 84 h 3516"/>
                <a:gd name="T46" fmla="*/ 901 w 2523"/>
                <a:gd name="T47" fmla="*/ 181 h 3516"/>
                <a:gd name="T48" fmla="*/ 901 w 2523"/>
                <a:gd name="T49" fmla="*/ 282 h 3516"/>
                <a:gd name="T50" fmla="*/ 915 w 2523"/>
                <a:gd name="T51" fmla="*/ 434 h 3516"/>
                <a:gd name="T52" fmla="*/ 804 w 2523"/>
                <a:gd name="T53" fmla="*/ 533 h 3516"/>
                <a:gd name="T54" fmla="*/ 727 w 2523"/>
                <a:gd name="T55" fmla="*/ 671 h 3516"/>
                <a:gd name="T56" fmla="*/ 422 w 2523"/>
                <a:gd name="T57" fmla="*/ 608 h 3516"/>
                <a:gd name="T58" fmla="*/ 403 w 2523"/>
                <a:gd name="T59" fmla="*/ 969 h 3516"/>
                <a:gd name="T60" fmla="*/ 383 w 2523"/>
                <a:gd name="T61" fmla="*/ 1120 h 3516"/>
                <a:gd name="T62" fmla="*/ 173 w 2523"/>
                <a:gd name="T63" fmla="*/ 1345 h 3516"/>
                <a:gd name="T64" fmla="*/ 91 w 2523"/>
                <a:gd name="T65" fmla="*/ 1497 h 3516"/>
                <a:gd name="T66" fmla="*/ 16 w 2523"/>
                <a:gd name="T67" fmla="*/ 1761 h 3516"/>
                <a:gd name="T68" fmla="*/ 76 w 2523"/>
                <a:gd name="T69" fmla="*/ 1937 h 3516"/>
                <a:gd name="T70" fmla="*/ 36 w 2523"/>
                <a:gd name="T71" fmla="*/ 2123 h 3516"/>
                <a:gd name="T72" fmla="*/ 91 w 2523"/>
                <a:gd name="T73" fmla="*/ 2293 h 3516"/>
                <a:gd name="T74" fmla="*/ 103 w 2523"/>
                <a:gd name="T75" fmla="*/ 2510 h 3516"/>
                <a:gd name="T76" fmla="*/ 381 w 2523"/>
                <a:gd name="T77" fmla="*/ 2628 h 3516"/>
                <a:gd name="T78" fmla="*/ 596 w 2523"/>
                <a:gd name="T79" fmla="*/ 2704 h 3516"/>
                <a:gd name="T80" fmla="*/ 480 w 2523"/>
                <a:gd name="T81" fmla="*/ 2859 h 3516"/>
                <a:gd name="T82" fmla="*/ 372 w 2523"/>
                <a:gd name="T83" fmla="*/ 3080 h 3516"/>
                <a:gd name="T84" fmla="*/ 516 w 2523"/>
                <a:gd name="T85" fmla="*/ 3315 h 3516"/>
                <a:gd name="T86" fmla="*/ 633 w 2523"/>
                <a:gd name="T87" fmla="*/ 3260 h 3516"/>
                <a:gd name="T88" fmla="*/ 739 w 2523"/>
                <a:gd name="T89" fmla="*/ 3293 h 3516"/>
                <a:gd name="T90" fmla="*/ 910 w 2523"/>
                <a:gd name="T91" fmla="*/ 3378 h 3516"/>
                <a:gd name="T92" fmla="*/ 1106 w 2523"/>
                <a:gd name="T93" fmla="*/ 3475 h 3516"/>
                <a:gd name="T94" fmla="*/ 1331 w 2523"/>
                <a:gd name="T95" fmla="*/ 3385 h 3516"/>
                <a:gd name="T96" fmla="*/ 1585 w 2523"/>
                <a:gd name="T97" fmla="*/ 3358 h 3516"/>
                <a:gd name="T98" fmla="*/ 1882 w 2523"/>
                <a:gd name="T99" fmla="*/ 3312 h 3516"/>
                <a:gd name="T100" fmla="*/ 1947 w 2523"/>
                <a:gd name="T101" fmla="*/ 3255 h 3516"/>
                <a:gd name="T102" fmla="*/ 2029 w 2523"/>
                <a:gd name="T103" fmla="*/ 3057 h 3516"/>
                <a:gd name="T104" fmla="*/ 2191 w 2523"/>
                <a:gd name="T105" fmla="*/ 2941 h 3516"/>
                <a:gd name="T106" fmla="*/ 2083 w 2523"/>
                <a:gd name="T107" fmla="*/ 2691 h 3516"/>
                <a:gd name="T108" fmla="*/ 1865 w 2523"/>
                <a:gd name="T109" fmla="*/ 2477 h 3516"/>
                <a:gd name="T110" fmla="*/ 1804 w 2523"/>
                <a:gd name="T111" fmla="*/ 2286 h 3516"/>
                <a:gd name="T112" fmla="*/ 1807 w 2523"/>
                <a:gd name="T113" fmla="*/ 2135 h 3516"/>
                <a:gd name="T114" fmla="*/ 2036 w 2523"/>
                <a:gd name="T115" fmla="*/ 2041 h 3516"/>
                <a:gd name="T116" fmla="*/ 2234 w 2523"/>
                <a:gd name="T117" fmla="*/ 1928 h 3516"/>
                <a:gd name="T118" fmla="*/ 2338 w 2523"/>
                <a:gd name="T119" fmla="*/ 1814 h 3516"/>
                <a:gd name="T120" fmla="*/ 2513 w 2523"/>
                <a:gd name="T121" fmla="*/ 1659 h 3516"/>
                <a:gd name="T122" fmla="*/ 319 w 2523"/>
                <a:gd name="T123" fmla="*/ 615 h 3516"/>
                <a:gd name="T124" fmla="*/ 876 w 2523"/>
                <a:gd name="T125" fmla="*/ 246 h 3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3" h="3516">
                  <a:moveTo>
                    <a:pt x="698" y="574"/>
                  </a:moveTo>
                  <a:lnTo>
                    <a:pt x="710" y="574"/>
                  </a:lnTo>
                  <a:lnTo>
                    <a:pt x="715" y="572"/>
                  </a:lnTo>
                  <a:lnTo>
                    <a:pt x="717" y="570"/>
                  </a:lnTo>
                  <a:lnTo>
                    <a:pt x="719" y="567"/>
                  </a:lnTo>
                  <a:lnTo>
                    <a:pt x="714" y="565"/>
                  </a:lnTo>
                  <a:lnTo>
                    <a:pt x="708" y="563"/>
                  </a:lnTo>
                  <a:lnTo>
                    <a:pt x="705" y="560"/>
                  </a:lnTo>
                  <a:lnTo>
                    <a:pt x="698" y="560"/>
                  </a:lnTo>
                  <a:lnTo>
                    <a:pt x="693" y="562"/>
                  </a:lnTo>
                  <a:lnTo>
                    <a:pt x="690" y="565"/>
                  </a:lnTo>
                  <a:lnTo>
                    <a:pt x="685" y="574"/>
                  </a:lnTo>
                  <a:lnTo>
                    <a:pt x="690" y="575"/>
                  </a:lnTo>
                  <a:lnTo>
                    <a:pt x="693" y="577"/>
                  </a:lnTo>
                  <a:lnTo>
                    <a:pt x="697" y="577"/>
                  </a:lnTo>
                  <a:lnTo>
                    <a:pt x="698" y="574"/>
                  </a:lnTo>
                  <a:close/>
                  <a:moveTo>
                    <a:pt x="1483" y="301"/>
                  </a:moveTo>
                  <a:lnTo>
                    <a:pt x="1486" y="306"/>
                  </a:lnTo>
                  <a:lnTo>
                    <a:pt x="1493" y="311"/>
                  </a:lnTo>
                  <a:lnTo>
                    <a:pt x="1502" y="313"/>
                  </a:lnTo>
                  <a:lnTo>
                    <a:pt x="1510" y="314"/>
                  </a:lnTo>
                  <a:lnTo>
                    <a:pt x="1544" y="314"/>
                  </a:lnTo>
                  <a:lnTo>
                    <a:pt x="1544" y="306"/>
                  </a:lnTo>
                  <a:lnTo>
                    <a:pt x="1544" y="299"/>
                  </a:lnTo>
                  <a:lnTo>
                    <a:pt x="1541" y="294"/>
                  </a:lnTo>
                  <a:lnTo>
                    <a:pt x="1539" y="289"/>
                  </a:lnTo>
                  <a:lnTo>
                    <a:pt x="1532" y="280"/>
                  </a:lnTo>
                  <a:lnTo>
                    <a:pt x="1531" y="273"/>
                  </a:lnTo>
                  <a:lnTo>
                    <a:pt x="1531" y="267"/>
                  </a:lnTo>
                  <a:lnTo>
                    <a:pt x="1510" y="267"/>
                  </a:lnTo>
                  <a:lnTo>
                    <a:pt x="1508" y="262"/>
                  </a:lnTo>
                  <a:lnTo>
                    <a:pt x="1507" y="256"/>
                  </a:lnTo>
                  <a:lnTo>
                    <a:pt x="1503" y="253"/>
                  </a:lnTo>
                  <a:lnTo>
                    <a:pt x="1496" y="253"/>
                  </a:lnTo>
                  <a:lnTo>
                    <a:pt x="1469" y="253"/>
                  </a:lnTo>
                  <a:lnTo>
                    <a:pt x="1471" y="262"/>
                  </a:lnTo>
                  <a:lnTo>
                    <a:pt x="1469" y="267"/>
                  </a:lnTo>
                  <a:lnTo>
                    <a:pt x="1467" y="272"/>
                  </a:lnTo>
                  <a:lnTo>
                    <a:pt x="1464" y="275"/>
                  </a:lnTo>
                  <a:lnTo>
                    <a:pt x="1461" y="279"/>
                  </a:lnTo>
                  <a:lnTo>
                    <a:pt x="1457" y="282"/>
                  </a:lnTo>
                  <a:lnTo>
                    <a:pt x="1456" y="287"/>
                  </a:lnTo>
                  <a:lnTo>
                    <a:pt x="1456" y="294"/>
                  </a:lnTo>
                  <a:lnTo>
                    <a:pt x="1462" y="296"/>
                  </a:lnTo>
                  <a:lnTo>
                    <a:pt x="1467" y="299"/>
                  </a:lnTo>
                  <a:lnTo>
                    <a:pt x="1474" y="301"/>
                  </a:lnTo>
                  <a:lnTo>
                    <a:pt x="1483" y="301"/>
                  </a:lnTo>
                  <a:close/>
                  <a:moveTo>
                    <a:pt x="610" y="553"/>
                  </a:moveTo>
                  <a:lnTo>
                    <a:pt x="611" y="548"/>
                  </a:lnTo>
                  <a:lnTo>
                    <a:pt x="613" y="546"/>
                  </a:lnTo>
                  <a:lnTo>
                    <a:pt x="616" y="546"/>
                  </a:lnTo>
                  <a:lnTo>
                    <a:pt x="616" y="543"/>
                  </a:lnTo>
                  <a:lnTo>
                    <a:pt x="618" y="541"/>
                  </a:lnTo>
                  <a:lnTo>
                    <a:pt x="623" y="540"/>
                  </a:lnTo>
                  <a:lnTo>
                    <a:pt x="632" y="545"/>
                  </a:lnTo>
                  <a:lnTo>
                    <a:pt x="640" y="550"/>
                  </a:lnTo>
                  <a:lnTo>
                    <a:pt x="651" y="553"/>
                  </a:lnTo>
                  <a:lnTo>
                    <a:pt x="657" y="553"/>
                  </a:lnTo>
                  <a:lnTo>
                    <a:pt x="664" y="553"/>
                  </a:lnTo>
                  <a:lnTo>
                    <a:pt x="664" y="546"/>
                  </a:lnTo>
                  <a:lnTo>
                    <a:pt x="664" y="543"/>
                  </a:lnTo>
                  <a:lnTo>
                    <a:pt x="664" y="540"/>
                  </a:lnTo>
                  <a:lnTo>
                    <a:pt x="662" y="540"/>
                  </a:lnTo>
                  <a:lnTo>
                    <a:pt x="659" y="538"/>
                  </a:lnTo>
                  <a:lnTo>
                    <a:pt x="657" y="534"/>
                  </a:lnTo>
                  <a:lnTo>
                    <a:pt x="657" y="533"/>
                  </a:lnTo>
                  <a:lnTo>
                    <a:pt x="654" y="533"/>
                  </a:lnTo>
                  <a:lnTo>
                    <a:pt x="651" y="533"/>
                  </a:lnTo>
                  <a:lnTo>
                    <a:pt x="645" y="534"/>
                  </a:lnTo>
                  <a:lnTo>
                    <a:pt x="642" y="538"/>
                  </a:lnTo>
                  <a:lnTo>
                    <a:pt x="640" y="540"/>
                  </a:lnTo>
                  <a:lnTo>
                    <a:pt x="637" y="540"/>
                  </a:lnTo>
                  <a:lnTo>
                    <a:pt x="637" y="534"/>
                  </a:lnTo>
                  <a:lnTo>
                    <a:pt x="635" y="531"/>
                  </a:lnTo>
                  <a:lnTo>
                    <a:pt x="633" y="528"/>
                  </a:lnTo>
                  <a:lnTo>
                    <a:pt x="630" y="526"/>
                  </a:lnTo>
                  <a:lnTo>
                    <a:pt x="628" y="529"/>
                  </a:lnTo>
                  <a:lnTo>
                    <a:pt x="627" y="531"/>
                  </a:lnTo>
                  <a:lnTo>
                    <a:pt x="620" y="533"/>
                  </a:lnTo>
                  <a:lnTo>
                    <a:pt x="603" y="533"/>
                  </a:lnTo>
                  <a:lnTo>
                    <a:pt x="599" y="538"/>
                  </a:lnTo>
                  <a:lnTo>
                    <a:pt x="596" y="543"/>
                  </a:lnTo>
                  <a:lnTo>
                    <a:pt x="591" y="546"/>
                  </a:lnTo>
                  <a:lnTo>
                    <a:pt x="589" y="553"/>
                  </a:lnTo>
                  <a:lnTo>
                    <a:pt x="596" y="553"/>
                  </a:lnTo>
                  <a:lnTo>
                    <a:pt x="610" y="553"/>
                  </a:lnTo>
                  <a:close/>
                  <a:moveTo>
                    <a:pt x="2070" y="232"/>
                  </a:moveTo>
                  <a:lnTo>
                    <a:pt x="2070" y="236"/>
                  </a:lnTo>
                  <a:lnTo>
                    <a:pt x="2073" y="238"/>
                  </a:lnTo>
                  <a:lnTo>
                    <a:pt x="2075" y="236"/>
                  </a:lnTo>
                  <a:lnTo>
                    <a:pt x="2076" y="232"/>
                  </a:lnTo>
                  <a:lnTo>
                    <a:pt x="2080" y="232"/>
                  </a:lnTo>
                  <a:lnTo>
                    <a:pt x="2083" y="229"/>
                  </a:lnTo>
                  <a:lnTo>
                    <a:pt x="2087" y="227"/>
                  </a:lnTo>
                  <a:lnTo>
                    <a:pt x="2090" y="226"/>
                  </a:lnTo>
                  <a:lnTo>
                    <a:pt x="2090" y="191"/>
                  </a:lnTo>
                  <a:lnTo>
                    <a:pt x="2085" y="191"/>
                  </a:lnTo>
                  <a:lnTo>
                    <a:pt x="2080" y="190"/>
                  </a:lnTo>
                  <a:lnTo>
                    <a:pt x="2071" y="186"/>
                  </a:lnTo>
                  <a:lnTo>
                    <a:pt x="2063" y="183"/>
                  </a:lnTo>
                  <a:lnTo>
                    <a:pt x="2056" y="183"/>
                  </a:lnTo>
                  <a:lnTo>
                    <a:pt x="2049" y="185"/>
                  </a:lnTo>
                  <a:lnTo>
                    <a:pt x="2049" y="190"/>
                  </a:lnTo>
                  <a:lnTo>
                    <a:pt x="2046" y="191"/>
                  </a:lnTo>
                  <a:lnTo>
                    <a:pt x="2044" y="195"/>
                  </a:lnTo>
                  <a:lnTo>
                    <a:pt x="2042" y="198"/>
                  </a:lnTo>
                  <a:lnTo>
                    <a:pt x="2041" y="202"/>
                  </a:lnTo>
                  <a:lnTo>
                    <a:pt x="2039" y="203"/>
                  </a:lnTo>
                  <a:lnTo>
                    <a:pt x="2036" y="205"/>
                  </a:lnTo>
                  <a:lnTo>
                    <a:pt x="2034" y="215"/>
                  </a:lnTo>
                  <a:lnTo>
                    <a:pt x="2036" y="224"/>
                  </a:lnTo>
                  <a:lnTo>
                    <a:pt x="2037" y="231"/>
                  </a:lnTo>
                  <a:lnTo>
                    <a:pt x="2042" y="239"/>
                  </a:lnTo>
                  <a:lnTo>
                    <a:pt x="2051" y="239"/>
                  </a:lnTo>
                  <a:lnTo>
                    <a:pt x="2058" y="238"/>
                  </a:lnTo>
                  <a:lnTo>
                    <a:pt x="2065" y="236"/>
                  </a:lnTo>
                  <a:lnTo>
                    <a:pt x="2070" y="232"/>
                  </a:lnTo>
                  <a:close/>
                  <a:moveTo>
                    <a:pt x="569" y="560"/>
                  </a:moveTo>
                  <a:lnTo>
                    <a:pt x="569" y="553"/>
                  </a:lnTo>
                  <a:lnTo>
                    <a:pt x="565" y="548"/>
                  </a:lnTo>
                  <a:lnTo>
                    <a:pt x="560" y="546"/>
                  </a:lnTo>
                  <a:lnTo>
                    <a:pt x="553" y="545"/>
                  </a:lnTo>
                  <a:lnTo>
                    <a:pt x="539" y="543"/>
                  </a:lnTo>
                  <a:lnTo>
                    <a:pt x="533" y="543"/>
                  </a:lnTo>
                  <a:lnTo>
                    <a:pt x="528" y="540"/>
                  </a:lnTo>
                  <a:lnTo>
                    <a:pt x="519" y="541"/>
                  </a:lnTo>
                  <a:lnTo>
                    <a:pt x="514" y="543"/>
                  </a:lnTo>
                  <a:lnTo>
                    <a:pt x="510" y="548"/>
                  </a:lnTo>
                  <a:lnTo>
                    <a:pt x="507" y="553"/>
                  </a:lnTo>
                  <a:lnTo>
                    <a:pt x="521" y="557"/>
                  </a:lnTo>
                  <a:lnTo>
                    <a:pt x="534" y="560"/>
                  </a:lnTo>
                  <a:lnTo>
                    <a:pt x="551" y="560"/>
                  </a:lnTo>
                  <a:lnTo>
                    <a:pt x="569" y="560"/>
                  </a:lnTo>
                  <a:close/>
                  <a:moveTo>
                    <a:pt x="1988" y="287"/>
                  </a:moveTo>
                  <a:lnTo>
                    <a:pt x="1993" y="289"/>
                  </a:lnTo>
                  <a:lnTo>
                    <a:pt x="1995" y="291"/>
                  </a:lnTo>
                  <a:lnTo>
                    <a:pt x="1995" y="294"/>
                  </a:lnTo>
                  <a:lnTo>
                    <a:pt x="2001" y="296"/>
                  </a:lnTo>
                  <a:lnTo>
                    <a:pt x="2005" y="296"/>
                  </a:lnTo>
                  <a:lnTo>
                    <a:pt x="2007" y="292"/>
                  </a:lnTo>
                  <a:lnTo>
                    <a:pt x="2008" y="287"/>
                  </a:lnTo>
                  <a:lnTo>
                    <a:pt x="2008" y="277"/>
                  </a:lnTo>
                  <a:lnTo>
                    <a:pt x="2010" y="273"/>
                  </a:lnTo>
                  <a:lnTo>
                    <a:pt x="2015" y="273"/>
                  </a:lnTo>
                  <a:lnTo>
                    <a:pt x="2015" y="256"/>
                  </a:lnTo>
                  <a:lnTo>
                    <a:pt x="2015" y="239"/>
                  </a:lnTo>
                  <a:lnTo>
                    <a:pt x="2018" y="238"/>
                  </a:lnTo>
                  <a:lnTo>
                    <a:pt x="2020" y="236"/>
                  </a:lnTo>
                  <a:lnTo>
                    <a:pt x="2022" y="232"/>
                  </a:lnTo>
                  <a:lnTo>
                    <a:pt x="2020" y="229"/>
                  </a:lnTo>
                  <a:lnTo>
                    <a:pt x="2018" y="226"/>
                  </a:lnTo>
                  <a:lnTo>
                    <a:pt x="2015" y="224"/>
                  </a:lnTo>
                  <a:lnTo>
                    <a:pt x="2015" y="219"/>
                  </a:lnTo>
                  <a:lnTo>
                    <a:pt x="2010" y="219"/>
                  </a:lnTo>
                  <a:lnTo>
                    <a:pt x="2007" y="221"/>
                  </a:lnTo>
                  <a:lnTo>
                    <a:pt x="2003" y="222"/>
                  </a:lnTo>
                  <a:lnTo>
                    <a:pt x="2001" y="226"/>
                  </a:lnTo>
                  <a:lnTo>
                    <a:pt x="2001" y="229"/>
                  </a:lnTo>
                  <a:lnTo>
                    <a:pt x="2000" y="231"/>
                  </a:lnTo>
                  <a:lnTo>
                    <a:pt x="1995" y="232"/>
                  </a:lnTo>
                  <a:lnTo>
                    <a:pt x="1993" y="236"/>
                  </a:lnTo>
                  <a:lnTo>
                    <a:pt x="1991" y="239"/>
                  </a:lnTo>
                  <a:lnTo>
                    <a:pt x="1988" y="243"/>
                  </a:lnTo>
                  <a:lnTo>
                    <a:pt x="1988" y="246"/>
                  </a:lnTo>
                  <a:lnTo>
                    <a:pt x="1993" y="250"/>
                  </a:lnTo>
                  <a:lnTo>
                    <a:pt x="1996" y="255"/>
                  </a:lnTo>
                  <a:lnTo>
                    <a:pt x="1996" y="260"/>
                  </a:lnTo>
                  <a:lnTo>
                    <a:pt x="1995" y="265"/>
                  </a:lnTo>
                  <a:lnTo>
                    <a:pt x="1989" y="277"/>
                  </a:lnTo>
                  <a:lnTo>
                    <a:pt x="1988" y="282"/>
                  </a:lnTo>
                  <a:lnTo>
                    <a:pt x="1988" y="287"/>
                  </a:lnTo>
                  <a:close/>
                  <a:moveTo>
                    <a:pt x="2234" y="471"/>
                  </a:moveTo>
                  <a:lnTo>
                    <a:pt x="2234" y="475"/>
                  </a:lnTo>
                  <a:lnTo>
                    <a:pt x="2235" y="476"/>
                  </a:lnTo>
                  <a:lnTo>
                    <a:pt x="2240" y="478"/>
                  </a:lnTo>
                  <a:lnTo>
                    <a:pt x="2246" y="482"/>
                  </a:lnTo>
                  <a:lnTo>
                    <a:pt x="2251" y="485"/>
                  </a:lnTo>
                  <a:lnTo>
                    <a:pt x="2252" y="492"/>
                  </a:lnTo>
                  <a:lnTo>
                    <a:pt x="2254" y="499"/>
                  </a:lnTo>
                  <a:lnTo>
                    <a:pt x="2247" y="499"/>
                  </a:lnTo>
                  <a:lnTo>
                    <a:pt x="2240" y="499"/>
                  </a:lnTo>
                  <a:lnTo>
                    <a:pt x="2227" y="494"/>
                  </a:lnTo>
                  <a:lnTo>
                    <a:pt x="2222" y="492"/>
                  </a:lnTo>
                  <a:lnTo>
                    <a:pt x="2215" y="490"/>
                  </a:lnTo>
                  <a:lnTo>
                    <a:pt x="2210" y="494"/>
                  </a:lnTo>
                  <a:lnTo>
                    <a:pt x="2206" y="499"/>
                  </a:lnTo>
                  <a:lnTo>
                    <a:pt x="2215" y="502"/>
                  </a:lnTo>
                  <a:lnTo>
                    <a:pt x="2218" y="507"/>
                  </a:lnTo>
                  <a:lnTo>
                    <a:pt x="2220" y="514"/>
                  </a:lnTo>
                  <a:lnTo>
                    <a:pt x="2220" y="521"/>
                  </a:lnTo>
                  <a:lnTo>
                    <a:pt x="2215" y="538"/>
                  </a:lnTo>
                  <a:lnTo>
                    <a:pt x="2213" y="545"/>
                  </a:lnTo>
                  <a:lnTo>
                    <a:pt x="2213" y="553"/>
                  </a:lnTo>
                  <a:lnTo>
                    <a:pt x="2223" y="555"/>
                  </a:lnTo>
                  <a:lnTo>
                    <a:pt x="2230" y="553"/>
                  </a:lnTo>
                  <a:lnTo>
                    <a:pt x="2237" y="551"/>
                  </a:lnTo>
                  <a:lnTo>
                    <a:pt x="2242" y="548"/>
                  </a:lnTo>
                  <a:lnTo>
                    <a:pt x="2254" y="543"/>
                  </a:lnTo>
                  <a:lnTo>
                    <a:pt x="2259" y="541"/>
                  </a:lnTo>
                  <a:lnTo>
                    <a:pt x="2268" y="540"/>
                  </a:lnTo>
                  <a:lnTo>
                    <a:pt x="2315" y="540"/>
                  </a:lnTo>
                  <a:lnTo>
                    <a:pt x="2315" y="533"/>
                  </a:lnTo>
                  <a:lnTo>
                    <a:pt x="2315" y="526"/>
                  </a:lnTo>
                  <a:lnTo>
                    <a:pt x="2309" y="526"/>
                  </a:lnTo>
                  <a:lnTo>
                    <a:pt x="2307" y="524"/>
                  </a:lnTo>
                  <a:lnTo>
                    <a:pt x="2307" y="522"/>
                  </a:lnTo>
                  <a:lnTo>
                    <a:pt x="2310" y="521"/>
                  </a:lnTo>
                  <a:lnTo>
                    <a:pt x="2315" y="519"/>
                  </a:lnTo>
                  <a:lnTo>
                    <a:pt x="2319" y="516"/>
                  </a:lnTo>
                  <a:lnTo>
                    <a:pt x="2324" y="514"/>
                  </a:lnTo>
                  <a:lnTo>
                    <a:pt x="2336" y="512"/>
                  </a:lnTo>
                  <a:lnTo>
                    <a:pt x="2336" y="505"/>
                  </a:lnTo>
                  <a:lnTo>
                    <a:pt x="2329" y="505"/>
                  </a:lnTo>
                  <a:lnTo>
                    <a:pt x="2326" y="502"/>
                  </a:lnTo>
                  <a:lnTo>
                    <a:pt x="2322" y="499"/>
                  </a:lnTo>
                  <a:lnTo>
                    <a:pt x="2322" y="492"/>
                  </a:lnTo>
                  <a:lnTo>
                    <a:pt x="2315" y="492"/>
                  </a:lnTo>
                  <a:lnTo>
                    <a:pt x="2310" y="490"/>
                  </a:lnTo>
                  <a:lnTo>
                    <a:pt x="2307" y="487"/>
                  </a:lnTo>
                  <a:lnTo>
                    <a:pt x="2302" y="485"/>
                  </a:lnTo>
                  <a:lnTo>
                    <a:pt x="2300" y="480"/>
                  </a:lnTo>
                  <a:lnTo>
                    <a:pt x="2297" y="476"/>
                  </a:lnTo>
                  <a:lnTo>
                    <a:pt x="2293" y="473"/>
                  </a:lnTo>
                  <a:lnTo>
                    <a:pt x="2288" y="471"/>
                  </a:lnTo>
                  <a:lnTo>
                    <a:pt x="2283" y="470"/>
                  </a:lnTo>
                  <a:lnTo>
                    <a:pt x="2280" y="466"/>
                  </a:lnTo>
                  <a:lnTo>
                    <a:pt x="2276" y="463"/>
                  </a:lnTo>
                  <a:lnTo>
                    <a:pt x="2274" y="458"/>
                  </a:lnTo>
                  <a:lnTo>
                    <a:pt x="2269" y="458"/>
                  </a:lnTo>
                  <a:lnTo>
                    <a:pt x="2264" y="456"/>
                  </a:lnTo>
                  <a:lnTo>
                    <a:pt x="2256" y="453"/>
                  </a:lnTo>
                  <a:lnTo>
                    <a:pt x="2247" y="449"/>
                  </a:lnTo>
                  <a:lnTo>
                    <a:pt x="2240" y="449"/>
                  </a:lnTo>
                  <a:lnTo>
                    <a:pt x="2234" y="451"/>
                  </a:lnTo>
                  <a:lnTo>
                    <a:pt x="2232" y="444"/>
                  </a:lnTo>
                  <a:lnTo>
                    <a:pt x="2227" y="441"/>
                  </a:lnTo>
                  <a:lnTo>
                    <a:pt x="2223" y="436"/>
                  </a:lnTo>
                  <a:lnTo>
                    <a:pt x="2217" y="434"/>
                  </a:lnTo>
                  <a:lnTo>
                    <a:pt x="2205" y="429"/>
                  </a:lnTo>
                  <a:lnTo>
                    <a:pt x="2193" y="424"/>
                  </a:lnTo>
                  <a:lnTo>
                    <a:pt x="2189" y="430"/>
                  </a:lnTo>
                  <a:lnTo>
                    <a:pt x="2186" y="437"/>
                  </a:lnTo>
                  <a:lnTo>
                    <a:pt x="2186" y="446"/>
                  </a:lnTo>
                  <a:lnTo>
                    <a:pt x="2186" y="454"/>
                  </a:lnTo>
                  <a:lnTo>
                    <a:pt x="2189" y="471"/>
                  </a:lnTo>
                  <a:lnTo>
                    <a:pt x="2193" y="485"/>
                  </a:lnTo>
                  <a:lnTo>
                    <a:pt x="2201" y="487"/>
                  </a:lnTo>
                  <a:lnTo>
                    <a:pt x="2206" y="485"/>
                  </a:lnTo>
                  <a:lnTo>
                    <a:pt x="2211" y="483"/>
                  </a:lnTo>
                  <a:lnTo>
                    <a:pt x="2215" y="480"/>
                  </a:lnTo>
                  <a:lnTo>
                    <a:pt x="2218" y="476"/>
                  </a:lnTo>
                  <a:lnTo>
                    <a:pt x="2222" y="473"/>
                  </a:lnTo>
                  <a:lnTo>
                    <a:pt x="2227" y="471"/>
                  </a:lnTo>
                  <a:lnTo>
                    <a:pt x="2234" y="471"/>
                  </a:lnTo>
                  <a:close/>
                  <a:moveTo>
                    <a:pt x="2042" y="273"/>
                  </a:moveTo>
                  <a:lnTo>
                    <a:pt x="2042" y="282"/>
                  </a:lnTo>
                  <a:lnTo>
                    <a:pt x="2039" y="287"/>
                  </a:lnTo>
                  <a:lnTo>
                    <a:pt x="2036" y="294"/>
                  </a:lnTo>
                  <a:lnTo>
                    <a:pt x="2036" y="301"/>
                  </a:lnTo>
                  <a:lnTo>
                    <a:pt x="2037" y="304"/>
                  </a:lnTo>
                  <a:lnTo>
                    <a:pt x="2041" y="306"/>
                  </a:lnTo>
                  <a:lnTo>
                    <a:pt x="2044" y="308"/>
                  </a:lnTo>
                  <a:lnTo>
                    <a:pt x="2049" y="308"/>
                  </a:lnTo>
                  <a:lnTo>
                    <a:pt x="2049" y="328"/>
                  </a:lnTo>
                  <a:lnTo>
                    <a:pt x="2041" y="328"/>
                  </a:lnTo>
                  <a:lnTo>
                    <a:pt x="2036" y="325"/>
                  </a:lnTo>
                  <a:lnTo>
                    <a:pt x="2029" y="323"/>
                  </a:lnTo>
                  <a:lnTo>
                    <a:pt x="2022" y="321"/>
                  </a:lnTo>
                  <a:lnTo>
                    <a:pt x="2022" y="335"/>
                  </a:lnTo>
                  <a:lnTo>
                    <a:pt x="2013" y="337"/>
                  </a:lnTo>
                  <a:lnTo>
                    <a:pt x="2010" y="338"/>
                  </a:lnTo>
                  <a:lnTo>
                    <a:pt x="2008" y="342"/>
                  </a:lnTo>
                  <a:lnTo>
                    <a:pt x="2012" y="343"/>
                  </a:lnTo>
                  <a:lnTo>
                    <a:pt x="2013" y="345"/>
                  </a:lnTo>
                  <a:lnTo>
                    <a:pt x="2017" y="350"/>
                  </a:lnTo>
                  <a:lnTo>
                    <a:pt x="2018" y="357"/>
                  </a:lnTo>
                  <a:lnTo>
                    <a:pt x="2022" y="362"/>
                  </a:lnTo>
                  <a:lnTo>
                    <a:pt x="2027" y="364"/>
                  </a:lnTo>
                  <a:lnTo>
                    <a:pt x="2029" y="366"/>
                  </a:lnTo>
                  <a:lnTo>
                    <a:pt x="2029" y="369"/>
                  </a:lnTo>
                  <a:lnTo>
                    <a:pt x="2039" y="371"/>
                  </a:lnTo>
                  <a:lnTo>
                    <a:pt x="2046" y="371"/>
                  </a:lnTo>
                  <a:lnTo>
                    <a:pt x="2061" y="367"/>
                  </a:lnTo>
                  <a:lnTo>
                    <a:pt x="2075" y="364"/>
                  </a:lnTo>
                  <a:lnTo>
                    <a:pt x="2090" y="362"/>
                  </a:lnTo>
                  <a:lnTo>
                    <a:pt x="2097" y="352"/>
                  </a:lnTo>
                  <a:lnTo>
                    <a:pt x="2105" y="343"/>
                  </a:lnTo>
                  <a:lnTo>
                    <a:pt x="2117" y="338"/>
                  </a:lnTo>
                  <a:lnTo>
                    <a:pt x="2131" y="335"/>
                  </a:lnTo>
                  <a:lnTo>
                    <a:pt x="2138" y="337"/>
                  </a:lnTo>
                  <a:lnTo>
                    <a:pt x="2141" y="342"/>
                  </a:lnTo>
                  <a:lnTo>
                    <a:pt x="2145" y="347"/>
                  </a:lnTo>
                  <a:lnTo>
                    <a:pt x="2146" y="354"/>
                  </a:lnTo>
                  <a:lnTo>
                    <a:pt x="2150" y="367"/>
                  </a:lnTo>
                  <a:lnTo>
                    <a:pt x="2153" y="372"/>
                  </a:lnTo>
                  <a:lnTo>
                    <a:pt x="2158" y="376"/>
                  </a:lnTo>
                  <a:lnTo>
                    <a:pt x="2162" y="371"/>
                  </a:lnTo>
                  <a:lnTo>
                    <a:pt x="2165" y="366"/>
                  </a:lnTo>
                  <a:lnTo>
                    <a:pt x="2170" y="364"/>
                  </a:lnTo>
                  <a:lnTo>
                    <a:pt x="2179" y="362"/>
                  </a:lnTo>
                  <a:lnTo>
                    <a:pt x="2179" y="328"/>
                  </a:lnTo>
                  <a:lnTo>
                    <a:pt x="2175" y="320"/>
                  </a:lnTo>
                  <a:lnTo>
                    <a:pt x="2169" y="314"/>
                  </a:lnTo>
                  <a:lnTo>
                    <a:pt x="2157" y="303"/>
                  </a:lnTo>
                  <a:lnTo>
                    <a:pt x="2150" y="297"/>
                  </a:lnTo>
                  <a:lnTo>
                    <a:pt x="2145" y="291"/>
                  </a:lnTo>
                  <a:lnTo>
                    <a:pt x="2140" y="284"/>
                  </a:lnTo>
                  <a:lnTo>
                    <a:pt x="2138" y="273"/>
                  </a:lnTo>
                  <a:lnTo>
                    <a:pt x="2146" y="262"/>
                  </a:lnTo>
                  <a:lnTo>
                    <a:pt x="2155" y="248"/>
                  </a:lnTo>
                  <a:lnTo>
                    <a:pt x="2157" y="241"/>
                  </a:lnTo>
                  <a:lnTo>
                    <a:pt x="2158" y="234"/>
                  </a:lnTo>
                  <a:lnTo>
                    <a:pt x="2157" y="226"/>
                  </a:lnTo>
                  <a:lnTo>
                    <a:pt x="2152" y="219"/>
                  </a:lnTo>
                  <a:lnTo>
                    <a:pt x="2145" y="219"/>
                  </a:lnTo>
                  <a:lnTo>
                    <a:pt x="2141" y="221"/>
                  </a:lnTo>
                  <a:lnTo>
                    <a:pt x="2138" y="224"/>
                  </a:lnTo>
                  <a:lnTo>
                    <a:pt x="2136" y="227"/>
                  </a:lnTo>
                  <a:lnTo>
                    <a:pt x="2134" y="231"/>
                  </a:lnTo>
                  <a:lnTo>
                    <a:pt x="2131" y="234"/>
                  </a:lnTo>
                  <a:lnTo>
                    <a:pt x="2126" y="234"/>
                  </a:lnTo>
                  <a:lnTo>
                    <a:pt x="2117" y="232"/>
                  </a:lnTo>
                  <a:lnTo>
                    <a:pt x="2112" y="231"/>
                  </a:lnTo>
                  <a:lnTo>
                    <a:pt x="2111" y="229"/>
                  </a:lnTo>
                  <a:lnTo>
                    <a:pt x="2111" y="226"/>
                  </a:lnTo>
                  <a:lnTo>
                    <a:pt x="2109" y="222"/>
                  </a:lnTo>
                  <a:lnTo>
                    <a:pt x="2105" y="221"/>
                  </a:lnTo>
                  <a:lnTo>
                    <a:pt x="2102" y="219"/>
                  </a:lnTo>
                  <a:lnTo>
                    <a:pt x="2097" y="219"/>
                  </a:lnTo>
                  <a:lnTo>
                    <a:pt x="2097" y="246"/>
                  </a:lnTo>
                  <a:lnTo>
                    <a:pt x="2099" y="251"/>
                  </a:lnTo>
                  <a:lnTo>
                    <a:pt x="2102" y="258"/>
                  </a:lnTo>
                  <a:lnTo>
                    <a:pt x="2102" y="260"/>
                  </a:lnTo>
                  <a:lnTo>
                    <a:pt x="2102" y="263"/>
                  </a:lnTo>
                  <a:lnTo>
                    <a:pt x="2100" y="265"/>
                  </a:lnTo>
                  <a:lnTo>
                    <a:pt x="2097" y="267"/>
                  </a:lnTo>
                  <a:lnTo>
                    <a:pt x="2092" y="267"/>
                  </a:lnTo>
                  <a:lnTo>
                    <a:pt x="2088" y="263"/>
                  </a:lnTo>
                  <a:lnTo>
                    <a:pt x="2087" y="260"/>
                  </a:lnTo>
                  <a:lnTo>
                    <a:pt x="2085" y="255"/>
                  </a:lnTo>
                  <a:lnTo>
                    <a:pt x="2083" y="251"/>
                  </a:lnTo>
                  <a:lnTo>
                    <a:pt x="2080" y="248"/>
                  </a:lnTo>
                  <a:lnTo>
                    <a:pt x="2076" y="246"/>
                  </a:lnTo>
                  <a:lnTo>
                    <a:pt x="2070" y="246"/>
                  </a:lnTo>
                  <a:lnTo>
                    <a:pt x="2029" y="246"/>
                  </a:lnTo>
                  <a:lnTo>
                    <a:pt x="2029" y="267"/>
                  </a:lnTo>
                  <a:lnTo>
                    <a:pt x="2037" y="268"/>
                  </a:lnTo>
                  <a:lnTo>
                    <a:pt x="2041" y="270"/>
                  </a:lnTo>
                  <a:lnTo>
                    <a:pt x="2042" y="273"/>
                  </a:lnTo>
                  <a:close/>
                  <a:moveTo>
                    <a:pt x="459" y="567"/>
                  </a:moveTo>
                  <a:lnTo>
                    <a:pt x="464" y="565"/>
                  </a:lnTo>
                  <a:lnTo>
                    <a:pt x="466" y="563"/>
                  </a:lnTo>
                  <a:lnTo>
                    <a:pt x="466" y="560"/>
                  </a:lnTo>
                  <a:lnTo>
                    <a:pt x="475" y="558"/>
                  </a:lnTo>
                  <a:lnTo>
                    <a:pt x="478" y="557"/>
                  </a:lnTo>
                  <a:lnTo>
                    <a:pt x="480" y="553"/>
                  </a:lnTo>
                  <a:lnTo>
                    <a:pt x="473" y="555"/>
                  </a:lnTo>
                  <a:lnTo>
                    <a:pt x="464" y="553"/>
                  </a:lnTo>
                  <a:lnTo>
                    <a:pt x="447" y="551"/>
                  </a:lnTo>
                  <a:lnTo>
                    <a:pt x="441" y="553"/>
                  </a:lnTo>
                  <a:lnTo>
                    <a:pt x="435" y="555"/>
                  </a:lnTo>
                  <a:lnTo>
                    <a:pt x="434" y="557"/>
                  </a:lnTo>
                  <a:lnTo>
                    <a:pt x="432" y="558"/>
                  </a:lnTo>
                  <a:lnTo>
                    <a:pt x="432" y="567"/>
                  </a:lnTo>
                  <a:lnTo>
                    <a:pt x="459" y="567"/>
                  </a:lnTo>
                  <a:close/>
                  <a:moveTo>
                    <a:pt x="384" y="580"/>
                  </a:moveTo>
                  <a:lnTo>
                    <a:pt x="377" y="579"/>
                  </a:lnTo>
                  <a:lnTo>
                    <a:pt x="377" y="577"/>
                  </a:lnTo>
                  <a:lnTo>
                    <a:pt x="383" y="574"/>
                  </a:lnTo>
                  <a:lnTo>
                    <a:pt x="388" y="572"/>
                  </a:lnTo>
                  <a:lnTo>
                    <a:pt x="391" y="570"/>
                  </a:lnTo>
                  <a:lnTo>
                    <a:pt x="393" y="565"/>
                  </a:lnTo>
                  <a:lnTo>
                    <a:pt x="391" y="560"/>
                  </a:lnTo>
                  <a:lnTo>
                    <a:pt x="381" y="558"/>
                  </a:lnTo>
                  <a:lnTo>
                    <a:pt x="374" y="560"/>
                  </a:lnTo>
                  <a:lnTo>
                    <a:pt x="367" y="562"/>
                  </a:lnTo>
                  <a:lnTo>
                    <a:pt x="362" y="565"/>
                  </a:lnTo>
                  <a:lnTo>
                    <a:pt x="359" y="570"/>
                  </a:lnTo>
                  <a:lnTo>
                    <a:pt x="355" y="575"/>
                  </a:lnTo>
                  <a:lnTo>
                    <a:pt x="350" y="587"/>
                  </a:lnTo>
                  <a:lnTo>
                    <a:pt x="354" y="587"/>
                  </a:lnTo>
                  <a:lnTo>
                    <a:pt x="360" y="587"/>
                  </a:lnTo>
                  <a:lnTo>
                    <a:pt x="371" y="587"/>
                  </a:lnTo>
                  <a:lnTo>
                    <a:pt x="376" y="589"/>
                  </a:lnTo>
                  <a:lnTo>
                    <a:pt x="381" y="587"/>
                  </a:lnTo>
                  <a:lnTo>
                    <a:pt x="384" y="586"/>
                  </a:lnTo>
                  <a:lnTo>
                    <a:pt x="384" y="580"/>
                  </a:lnTo>
                  <a:close/>
                  <a:moveTo>
                    <a:pt x="801" y="246"/>
                  </a:moveTo>
                  <a:lnTo>
                    <a:pt x="801" y="253"/>
                  </a:lnTo>
                  <a:lnTo>
                    <a:pt x="801" y="260"/>
                  </a:lnTo>
                  <a:lnTo>
                    <a:pt x="802" y="265"/>
                  </a:lnTo>
                  <a:lnTo>
                    <a:pt x="806" y="268"/>
                  </a:lnTo>
                  <a:lnTo>
                    <a:pt x="809" y="272"/>
                  </a:lnTo>
                  <a:lnTo>
                    <a:pt x="814" y="273"/>
                  </a:lnTo>
                  <a:lnTo>
                    <a:pt x="821" y="273"/>
                  </a:lnTo>
                  <a:lnTo>
                    <a:pt x="828" y="273"/>
                  </a:lnTo>
                  <a:lnTo>
                    <a:pt x="826" y="267"/>
                  </a:lnTo>
                  <a:lnTo>
                    <a:pt x="824" y="260"/>
                  </a:lnTo>
                  <a:lnTo>
                    <a:pt x="819" y="256"/>
                  </a:lnTo>
                  <a:lnTo>
                    <a:pt x="814" y="253"/>
                  </a:lnTo>
                  <a:lnTo>
                    <a:pt x="809" y="251"/>
                  </a:lnTo>
                  <a:lnTo>
                    <a:pt x="807" y="250"/>
                  </a:lnTo>
                  <a:lnTo>
                    <a:pt x="807" y="246"/>
                  </a:lnTo>
                  <a:lnTo>
                    <a:pt x="801" y="246"/>
                  </a:lnTo>
                  <a:close/>
                  <a:moveTo>
                    <a:pt x="2513" y="1659"/>
                  </a:moveTo>
                  <a:lnTo>
                    <a:pt x="2508" y="1650"/>
                  </a:lnTo>
                  <a:lnTo>
                    <a:pt x="2501" y="1643"/>
                  </a:lnTo>
                  <a:lnTo>
                    <a:pt x="2500" y="1638"/>
                  </a:lnTo>
                  <a:lnTo>
                    <a:pt x="2498" y="1633"/>
                  </a:lnTo>
                  <a:lnTo>
                    <a:pt x="2498" y="1626"/>
                  </a:lnTo>
                  <a:lnTo>
                    <a:pt x="2500" y="1618"/>
                  </a:lnTo>
                  <a:lnTo>
                    <a:pt x="2494" y="1614"/>
                  </a:lnTo>
                  <a:lnTo>
                    <a:pt x="2489" y="1611"/>
                  </a:lnTo>
                  <a:lnTo>
                    <a:pt x="2484" y="1606"/>
                  </a:lnTo>
                  <a:lnTo>
                    <a:pt x="2483" y="1604"/>
                  </a:lnTo>
                  <a:lnTo>
                    <a:pt x="2479" y="1604"/>
                  </a:lnTo>
                  <a:lnTo>
                    <a:pt x="2476" y="1602"/>
                  </a:lnTo>
                  <a:lnTo>
                    <a:pt x="2472" y="1601"/>
                  </a:lnTo>
                  <a:lnTo>
                    <a:pt x="2469" y="1599"/>
                  </a:lnTo>
                  <a:lnTo>
                    <a:pt x="2465" y="1597"/>
                  </a:lnTo>
                  <a:lnTo>
                    <a:pt x="2462" y="1595"/>
                  </a:lnTo>
                  <a:lnTo>
                    <a:pt x="2459" y="1594"/>
                  </a:lnTo>
                  <a:lnTo>
                    <a:pt x="2455" y="1592"/>
                  </a:lnTo>
                  <a:lnTo>
                    <a:pt x="2452" y="1590"/>
                  </a:lnTo>
                  <a:lnTo>
                    <a:pt x="2448" y="1589"/>
                  </a:lnTo>
                  <a:lnTo>
                    <a:pt x="2447" y="1585"/>
                  </a:lnTo>
                  <a:lnTo>
                    <a:pt x="2445" y="1577"/>
                  </a:lnTo>
                  <a:lnTo>
                    <a:pt x="2445" y="1566"/>
                  </a:lnTo>
                  <a:lnTo>
                    <a:pt x="2445" y="1558"/>
                  </a:lnTo>
                  <a:lnTo>
                    <a:pt x="2442" y="1544"/>
                  </a:lnTo>
                  <a:lnTo>
                    <a:pt x="2438" y="1531"/>
                  </a:lnTo>
                  <a:lnTo>
                    <a:pt x="2436" y="1522"/>
                  </a:lnTo>
                  <a:lnTo>
                    <a:pt x="2438" y="1514"/>
                  </a:lnTo>
                  <a:lnTo>
                    <a:pt x="2438" y="1509"/>
                  </a:lnTo>
                  <a:lnTo>
                    <a:pt x="2433" y="1505"/>
                  </a:lnTo>
                  <a:lnTo>
                    <a:pt x="2430" y="1500"/>
                  </a:lnTo>
                  <a:lnTo>
                    <a:pt x="2425" y="1488"/>
                  </a:lnTo>
                  <a:lnTo>
                    <a:pt x="2421" y="1488"/>
                  </a:lnTo>
                  <a:lnTo>
                    <a:pt x="2418" y="1488"/>
                  </a:lnTo>
                  <a:lnTo>
                    <a:pt x="2418" y="1486"/>
                  </a:lnTo>
                  <a:lnTo>
                    <a:pt x="2418" y="1481"/>
                  </a:lnTo>
                  <a:lnTo>
                    <a:pt x="2418" y="1474"/>
                  </a:lnTo>
                  <a:lnTo>
                    <a:pt x="2414" y="1474"/>
                  </a:lnTo>
                  <a:lnTo>
                    <a:pt x="2411" y="1474"/>
                  </a:lnTo>
                  <a:lnTo>
                    <a:pt x="2411" y="1473"/>
                  </a:lnTo>
                  <a:lnTo>
                    <a:pt x="2411" y="1468"/>
                  </a:lnTo>
                  <a:lnTo>
                    <a:pt x="2411" y="1464"/>
                  </a:lnTo>
                  <a:lnTo>
                    <a:pt x="2411" y="1461"/>
                  </a:lnTo>
                  <a:lnTo>
                    <a:pt x="2411" y="1452"/>
                  </a:lnTo>
                  <a:lnTo>
                    <a:pt x="2413" y="1445"/>
                  </a:lnTo>
                  <a:lnTo>
                    <a:pt x="2416" y="1432"/>
                  </a:lnTo>
                  <a:lnTo>
                    <a:pt x="2421" y="1420"/>
                  </a:lnTo>
                  <a:lnTo>
                    <a:pt x="2423" y="1413"/>
                  </a:lnTo>
                  <a:lnTo>
                    <a:pt x="2425" y="1406"/>
                  </a:lnTo>
                  <a:lnTo>
                    <a:pt x="2423" y="1387"/>
                  </a:lnTo>
                  <a:lnTo>
                    <a:pt x="2426" y="1370"/>
                  </a:lnTo>
                  <a:lnTo>
                    <a:pt x="2428" y="1355"/>
                  </a:lnTo>
                  <a:lnTo>
                    <a:pt x="2431" y="1338"/>
                  </a:lnTo>
                  <a:lnTo>
                    <a:pt x="2431" y="1331"/>
                  </a:lnTo>
                  <a:lnTo>
                    <a:pt x="2430" y="1326"/>
                  </a:lnTo>
                  <a:lnTo>
                    <a:pt x="2425" y="1317"/>
                  </a:lnTo>
                  <a:lnTo>
                    <a:pt x="2419" y="1309"/>
                  </a:lnTo>
                  <a:lnTo>
                    <a:pt x="2418" y="1304"/>
                  </a:lnTo>
                  <a:lnTo>
                    <a:pt x="2418" y="1297"/>
                  </a:lnTo>
                  <a:lnTo>
                    <a:pt x="2418" y="1263"/>
                  </a:lnTo>
                  <a:lnTo>
                    <a:pt x="2416" y="1258"/>
                  </a:lnTo>
                  <a:lnTo>
                    <a:pt x="2413" y="1254"/>
                  </a:lnTo>
                  <a:lnTo>
                    <a:pt x="2406" y="1247"/>
                  </a:lnTo>
                  <a:lnTo>
                    <a:pt x="2402" y="1244"/>
                  </a:lnTo>
                  <a:lnTo>
                    <a:pt x="2399" y="1241"/>
                  </a:lnTo>
                  <a:lnTo>
                    <a:pt x="2397" y="1235"/>
                  </a:lnTo>
                  <a:lnTo>
                    <a:pt x="2397" y="1229"/>
                  </a:lnTo>
                  <a:lnTo>
                    <a:pt x="2397" y="1181"/>
                  </a:lnTo>
                  <a:lnTo>
                    <a:pt x="2402" y="1167"/>
                  </a:lnTo>
                  <a:lnTo>
                    <a:pt x="2407" y="1154"/>
                  </a:lnTo>
                  <a:lnTo>
                    <a:pt x="2411" y="1138"/>
                  </a:lnTo>
                  <a:lnTo>
                    <a:pt x="2411" y="1130"/>
                  </a:lnTo>
                  <a:lnTo>
                    <a:pt x="2411" y="1120"/>
                  </a:lnTo>
                  <a:lnTo>
                    <a:pt x="2409" y="1114"/>
                  </a:lnTo>
                  <a:lnTo>
                    <a:pt x="2406" y="1111"/>
                  </a:lnTo>
                  <a:lnTo>
                    <a:pt x="2399" y="1104"/>
                  </a:lnTo>
                  <a:lnTo>
                    <a:pt x="2396" y="1101"/>
                  </a:lnTo>
                  <a:lnTo>
                    <a:pt x="2392" y="1097"/>
                  </a:lnTo>
                  <a:lnTo>
                    <a:pt x="2390" y="1092"/>
                  </a:lnTo>
                  <a:lnTo>
                    <a:pt x="2390" y="1085"/>
                  </a:lnTo>
                  <a:lnTo>
                    <a:pt x="2385" y="1084"/>
                  </a:lnTo>
                  <a:lnTo>
                    <a:pt x="2384" y="1082"/>
                  </a:lnTo>
                  <a:lnTo>
                    <a:pt x="2384" y="1079"/>
                  </a:lnTo>
                  <a:lnTo>
                    <a:pt x="2377" y="1079"/>
                  </a:lnTo>
                  <a:lnTo>
                    <a:pt x="2375" y="1075"/>
                  </a:lnTo>
                  <a:lnTo>
                    <a:pt x="2372" y="1073"/>
                  </a:lnTo>
                  <a:lnTo>
                    <a:pt x="2363" y="1072"/>
                  </a:lnTo>
                  <a:lnTo>
                    <a:pt x="2363" y="1067"/>
                  </a:lnTo>
                  <a:lnTo>
                    <a:pt x="2361" y="1063"/>
                  </a:lnTo>
                  <a:lnTo>
                    <a:pt x="2360" y="1060"/>
                  </a:lnTo>
                  <a:lnTo>
                    <a:pt x="2356" y="1058"/>
                  </a:lnTo>
                  <a:lnTo>
                    <a:pt x="2355" y="1055"/>
                  </a:lnTo>
                  <a:lnTo>
                    <a:pt x="2351" y="1053"/>
                  </a:lnTo>
                  <a:lnTo>
                    <a:pt x="2343" y="1051"/>
                  </a:lnTo>
                  <a:lnTo>
                    <a:pt x="2343" y="1048"/>
                  </a:lnTo>
                  <a:lnTo>
                    <a:pt x="2341" y="1046"/>
                  </a:lnTo>
                  <a:lnTo>
                    <a:pt x="2336" y="1044"/>
                  </a:lnTo>
                  <a:lnTo>
                    <a:pt x="2331" y="1039"/>
                  </a:lnTo>
                  <a:lnTo>
                    <a:pt x="2326" y="1034"/>
                  </a:lnTo>
                  <a:lnTo>
                    <a:pt x="2317" y="1033"/>
                  </a:lnTo>
                  <a:lnTo>
                    <a:pt x="2309" y="1031"/>
                  </a:lnTo>
                  <a:lnTo>
                    <a:pt x="2307" y="1027"/>
                  </a:lnTo>
                  <a:lnTo>
                    <a:pt x="2303" y="1026"/>
                  </a:lnTo>
                  <a:lnTo>
                    <a:pt x="2295" y="1024"/>
                  </a:lnTo>
                  <a:lnTo>
                    <a:pt x="2295" y="1021"/>
                  </a:lnTo>
                  <a:lnTo>
                    <a:pt x="2293" y="1019"/>
                  </a:lnTo>
                  <a:lnTo>
                    <a:pt x="2288" y="1017"/>
                  </a:lnTo>
                  <a:lnTo>
                    <a:pt x="2288" y="998"/>
                  </a:lnTo>
                  <a:lnTo>
                    <a:pt x="2288" y="980"/>
                  </a:lnTo>
                  <a:lnTo>
                    <a:pt x="2285" y="964"/>
                  </a:lnTo>
                  <a:lnTo>
                    <a:pt x="2281" y="949"/>
                  </a:lnTo>
                  <a:lnTo>
                    <a:pt x="2285" y="935"/>
                  </a:lnTo>
                  <a:lnTo>
                    <a:pt x="2290" y="923"/>
                  </a:lnTo>
                  <a:lnTo>
                    <a:pt x="2298" y="915"/>
                  </a:lnTo>
                  <a:lnTo>
                    <a:pt x="2309" y="908"/>
                  </a:lnTo>
                  <a:lnTo>
                    <a:pt x="2312" y="903"/>
                  </a:lnTo>
                  <a:lnTo>
                    <a:pt x="2314" y="896"/>
                  </a:lnTo>
                  <a:lnTo>
                    <a:pt x="2317" y="891"/>
                  </a:lnTo>
                  <a:lnTo>
                    <a:pt x="2319" y="889"/>
                  </a:lnTo>
                  <a:lnTo>
                    <a:pt x="2322" y="888"/>
                  </a:lnTo>
                  <a:lnTo>
                    <a:pt x="2327" y="879"/>
                  </a:lnTo>
                  <a:lnTo>
                    <a:pt x="2329" y="874"/>
                  </a:lnTo>
                  <a:lnTo>
                    <a:pt x="2329" y="867"/>
                  </a:lnTo>
                  <a:lnTo>
                    <a:pt x="2331" y="862"/>
                  </a:lnTo>
                  <a:lnTo>
                    <a:pt x="2332" y="860"/>
                  </a:lnTo>
                  <a:lnTo>
                    <a:pt x="2336" y="860"/>
                  </a:lnTo>
                  <a:lnTo>
                    <a:pt x="2334" y="854"/>
                  </a:lnTo>
                  <a:lnTo>
                    <a:pt x="2334" y="847"/>
                  </a:lnTo>
                  <a:lnTo>
                    <a:pt x="2338" y="838"/>
                  </a:lnTo>
                  <a:lnTo>
                    <a:pt x="2341" y="830"/>
                  </a:lnTo>
                  <a:lnTo>
                    <a:pt x="2343" y="825"/>
                  </a:lnTo>
                  <a:lnTo>
                    <a:pt x="2343" y="819"/>
                  </a:lnTo>
                  <a:lnTo>
                    <a:pt x="2344" y="814"/>
                  </a:lnTo>
                  <a:lnTo>
                    <a:pt x="2346" y="813"/>
                  </a:lnTo>
                  <a:lnTo>
                    <a:pt x="2350" y="813"/>
                  </a:lnTo>
                  <a:lnTo>
                    <a:pt x="2350" y="792"/>
                  </a:lnTo>
                  <a:lnTo>
                    <a:pt x="2351" y="789"/>
                  </a:lnTo>
                  <a:lnTo>
                    <a:pt x="2353" y="785"/>
                  </a:lnTo>
                  <a:lnTo>
                    <a:pt x="2355" y="783"/>
                  </a:lnTo>
                  <a:lnTo>
                    <a:pt x="2356" y="778"/>
                  </a:lnTo>
                  <a:lnTo>
                    <a:pt x="2358" y="775"/>
                  </a:lnTo>
                  <a:lnTo>
                    <a:pt x="2360" y="772"/>
                  </a:lnTo>
                  <a:lnTo>
                    <a:pt x="2361" y="770"/>
                  </a:lnTo>
                  <a:lnTo>
                    <a:pt x="2363" y="765"/>
                  </a:lnTo>
                  <a:lnTo>
                    <a:pt x="2363" y="754"/>
                  </a:lnTo>
                  <a:lnTo>
                    <a:pt x="2363" y="748"/>
                  </a:lnTo>
                  <a:lnTo>
                    <a:pt x="2363" y="744"/>
                  </a:lnTo>
                  <a:lnTo>
                    <a:pt x="2367" y="744"/>
                  </a:lnTo>
                  <a:lnTo>
                    <a:pt x="2370" y="744"/>
                  </a:lnTo>
                  <a:lnTo>
                    <a:pt x="2372" y="724"/>
                  </a:lnTo>
                  <a:lnTo>
                    <a:pt x="2372" y="710"/>
                  </a:lnTo>
                  <a:lnTo>
                    <a:pt x="2370" y="703"/>
                  </a:lnTo>
                  <a:lnTo>
                    <a:pt x="2363" y="703"/>
                  </a:lnTo>
                  <a:lnTo>
                    <a:pt x="2363" y="696"/>
                  </a:lnTo>
                  <a:lnTo>
                    <a:pt x="2363" y="690"/>
                  </a:lnTo>
                  <a:lnTo>
                    <a:pt x="2363" y="683"/>
                  </a:lnTo>
                  <a:lnTo>
                    <a:pt x="2363" y="676"/>
                  </a:lnTo>
                  <a:lnTo>
                    <a:pt x="2360" y="667"/>
                  </a:lnTo>
                  <a:lnTo>
                    <a:pt x="2355" y="659"/>
                  </a:lnTo>
                  <a:lnTo>
                    <a:pt x="2350" y="650"/>
                  </a:lnTo>
                  <a:lnTo>
                    <a:pt x="2350" y="647"/>
                  </a:lnTo>
                  <a:lnTo>
                    <a:pt x="2350" y="642"/>
                  </a:lnTo>
                  <a:lnTo>
                    <a:pt x="2348" y="638"/>
                  </a:lnTo>
                  <a:lnTo>
                    <a:pt x="2346" y="635"/>
                  </a:lnTo>
                  <a:lnTo>
                    <a:pt x="2343" y="628"/>
                  </a:lnTo>
                  <a:lnTo>
                    <a:pt x="2341" y="625"/>
                  </a:lnTo>
                  <a:lnTo>
                    <a:pt x="2339" y="621"/>
                  </a:lnTo>
                  <a:lnTo>
                    <a:pt x="2334" y="621"/>
                  </a:lnTo>
                  <a:lnTo>
                    <a:pt x="2329" y="621"/>
                  </a:lnTo>
                  <a:lnTo>
                    <a:pt x="2329" y="616"/>
                  </a:lnTo>
                  <a:lnTo>
                    <a:pt x="2329" y="611"/>
                  </a:lnTo>
                  <a:lnTo>
                    <a:pt x="2324" y="606"/>
                  </a:lnTo>
                  <a:lnTo>
                    <a:pt x="2321" y="599"/>
                  </a:lnTo>
                  <a:lnTo>
                    <a:pt x="2321" y="594"/>
                  </a:lnTo>
                  <a:lnTo>
                    <a:pt x="2322" y="587"/>
                  </a:lnTo>
                  <a:lnTo>
                    <a:pt x="2309" y="594"/>
                  </a:lnTo>
                  <a:lnTo>
                    <a:pt x="2295" y="601"/>
                  </a:lnTo>
                  <a:lnTo>
                    <a:pt x="2281" y="598"/>
                  </a:lnTo>
                  <a:lnTo>
                    <a:pt x="2268" y="598"/>
                  </a:lnTo>
                  <a:lnTo>
                    <a:pt x="2252" y="596"/>
                  </a:lnTo>
                  <a:lnTo>
                    <a:pt x="2240" y="594"/>
                  </a:lnTo>
                  <a:lnTo>
                    <a:pt x="2240" y="591"/>
                  </a:lnTo>
                  <a:lnTo>
                    <a:pt x="2240" y="587"/>
                  </a:lnTo>
                  <a:lnTo>
                    <a:pt x="2237" y="586"/>
                  </a:lnTo>
                  <a:lnTo>
                    <a:pt x="2232" y="586"/>
                  </a:lnTo>
                  <a:lnTo>
                    <a:pt x="2227" y="586"/>
                  </a:lnTo>
                  <a:lnTo>
                    <a:pt x="2227" y="584"/>
                  </a:lnTo>
                  <a:lnTo>
                    <a:pt x="2227" y="580"/>
                  </a:lnTo>
                  <a:lnTo>
                    <a:pt x="2223" y="579"/>
                  </a:lnTo>
                  <a:lnTo>
                    <a:pt x="2220" y="577"/>
                  </a:lnTo>
                  <a:lnTo>
                    <a:pt x="2217" y="575"/>
                  </a:lnTo>
                  <a:lnTo>
                    <a:pt x="2213" y="574"/>
                  </a:lnTo>
                  <a:lnTo>
                    <a:pt x="2210" y="567"/>
                  </a:lnTo>
                  <a:lnTo>
                    <a:pt x="2205" y="562"/>
                  </a:lnTo>
                  <a:lnTo>
                    <a:pt x="2199" y="557"/>
                  </a:lnTo>
                  <a:lnTo>
                    <a:pt x="2193" y="553"/>
                  </a:lnTo>
                  <a:lnTo>
                    <a:pt x="2193" y="546"/>
                  </a:lnTo>
                  <a:lnTo>
                    <a:pt x="2193" y="541"/>
                  </a:lnTo>
                  <a:lnTo>
                    <a:pt x="2196" y="540"/>
                  </a:lnTo>
                  <a:lnTo>
                    <a:pt x="2199" y="536"/>
                  </a:lnTo>
                  <a:lnTo>
                    <a:pt x="2203" y="534"/>
                  </a:lnTo>
                  <a:lnTo>
                    <a:pt x="2206" y="531"/>
                  </a:lnTo>
                  <a:lnTo>
                    <a:pt x="2206" y="526"/>
                  </a:lnTo>
                  <a:lnTo>
                    <a:pt x="2206" y="519"/>
                  </a:lnTo>
                  <a:lnTo>
                    <a:pt x="2205" y="514"/>
                  </a:lnTo>
                  <a:lnTo>
                    <a:pt x="2201" y="511"/>
                  </a:lnTo>
                  <a:lnTo>
                    <a:pt x="2194" y="504"/>
                  </a:lnTo>
                  <a:lnTo>
                    <a:pt x="2186" y="499"/>
                  </a:lnTo>
                  <a:lnTo>
                    <a:pt x="2182" y="495"/>
                  </a:lnTo>
                  <a:lnTo>
                    <a:pt x="2179" y="492"/>
                  </a:lnTo>
                  <a:lnTo>
                    <a:pt x="2179" y="488"/>
                  </a:lnTo>
                  <a:lnTo>
                    <a:pt x="2177" y="487"/>
                  </a:lnTo>
                  <a:lnTo>
                    <a:pt x="2172" y="485"/>
                  </a:lnTo>
                  <a:lnTo>
                    <a:pt x="2172" y="437"/>
                  </a:lnTo>
                  <a:lnTo>
                    <a:pt x="2160" y="434"/>
                  </a:lnTo>
                  <a:lnTo>
                    <a:pt x="2152" y="432"/>
                  </a:lnTo>
                  <a:lnTo>
                    <a:pt x="2143" y="434"/>
                  </a:lnTo>
                  <a:lnTo>
                    <a:pt x="2131" y="437"/>
                  </a:lnTo>
                  <a:lnTo>
                    <a:pt x="2123" y="442"/>
                  </a:lnTo>
                  <a:lnTo>
                    <a:pt x="2117" y="444"/>
                  </a:lnTo>
                  <a:lnTo>
                    <a:pt x="2111" y="444"/>
                  </a:lnTo>
                  <a:lnTo>
                    <a:pt x="2111" y="451"/>
                  </a:lnTo>
                  <a:lnTo>
                    <a:pt x="2107" y="454"/>
                  </a:lnTo>
                  <a:lnTo>
                    <a:pt x="2102" y="458"/>
                  </a:lnTo>
                  <a:lnTo>
                    <a:pt x="2097" y="458"/>
                  </a:lnTo>
                  <a:lnTo>
                    <a:pt x="2097" y="454"/>
                  </a:lnTo>
                  <a:lnTo>
                    <a:pt x="2095" y="453"/>
                  </a:lnTo>
                  <a:lnTo>
                    <a:pt x="2092" y="453"/>
                  </a:lnTo>
                  <a:lnTo>
                    <a:pt x="2090" y="451"/>
                  </a:lnTo>
                  <a:lnTo>
                    <a:pt x="2090" y="447"/>
                  </a:lnTo>
                  <a:lnTo>
                    <a:pt x="2090" y="444"/>
                  </a:lnTo>
                  <a:lnTo>
                    <a:pt x="2090" y="441"/>
                  </a:lnTo>
                  <a:lnTo>
                    <a:pt x="2090" y="437"/>
                  </a:lnTo>
                  <a:lnTo>
                    <a:pt x="2087" y="436"/>
                  </a:lnTo>
                  <a:lnTo>
                    <a:pt x="2083" y="434"/>
                  </a:lnTo>
                  <a:lnTo>
                    <a:pt x="2078" y="432"/>
                  </a:lnTo>
                  <a:lnTo>
                    <a:pt x="2076" y="430"/>
                  </a:lnTo>
                  <a:lnTo>
                    <a:pt x="2076" y="427"/>
                  </a:lnTo>
                  <a:lnTo>
                    <a:pt x="2076" y="424"/>
                  </a:lnTo>
                  <a:lnTo>
                    <a:pt x="2076" y="420"/>
                  </a:lnTo>
                  <a:lnTo>
                    <a:pt x="2076" y="417"/>
                  </a:lnTo>
                  <a:lnTo>
                    <a:pt x="2073" y="417"/>
                  </a:lnTo>
                  <a:lnTo>
                    <a:pt x="2070" y="417"/>
                  </a:lnTo>
                  <a:lnTo>
                    <a:pt x="2070" y="413"/>
                  </a:lnTo>
                  <a:lnTo>
                    <a:pt x="2070" y="410"/>
                  </a:lnTo>
                  <a:lnTo>
                    <a:pt x="2066" y="403"/>
                  </a:lnTo>
                  <a:lnTo>
                    <a:pt x="2065" y="400"/>
                  </a:lnTo>
                  <a:lnTo>
                    <a:pt x="2063" y="396"/>
                  </a:lnTo>
                  <a:lnTo>
                    <a:pt x="2008" y="369"/>
                  </a:lnTo>
                  <a:lnTo>
                    <a:pt x="2008" y="362"/>
                  </a:lnTo>
                  <a:lnTo>
                    <a:pt x="2008" y="355"/>
                  </a:lnTo>
                  <a:lnTo>
                    <a:pt x="2003" y="343"/>
                  </a:lnTo>
                  <a:lnTo>
                    <a:pt x="2000" y="338"/>
                  </a:lnTo>
                  <a:lnTo>
                    <a:pt x="1995" y="335"/>
                  </a:lnTo>
                  <a:lnTo>
                    <a:pt x="1993" y="332"/>
                  </a:lnTo>
                  <a:lnTo>
                    <a:pt x="1989" y="326"/>
                  </a:lnTo>
                  <a:lnTo>
                    <a:pt x="1984" y="321"/>
                  </a:lnTo>
                  <a:lnTo>
                    <a:pt x="1983" y="318"/>
                  </a:lnTo>
                  <a:lnTo>
                    <a:pt x="1979" y="313"/>
                  </a:lnTo>
                  <a:lnTo>
                    <a:pt x="1979" y="308"/>
                  </a:lnTo>
                  <a:lnTo>
                    <a:pt x="1981" y="301"/>
                  </a:lnTo>
                  <a:lnTo>
                    <a:pt x="1971" y="304"/>
                  </a:lnTo>
                  <a:lnTo>
                    <a:pt x="1962" y="311"/>
                  </a:lnTo>
                  <a:lnTo>
                    <a:pt x="1955" y="316"/>
                  </a:lnTo>
                  <a:lnTo>
                    <a:pt x="1947" y="321"/>
                  </a:lnTo>
                  <a:lnTo>
                    <a:pt x="1938" y="326"/>
                  </a:lnTo>
                  <a:lnTo>
                    <a:pt x="1933" y="328"/>
                  </a:lnTo>
                  <a:lnTo>
                    <a:pt x="1926" y="328"/>
                  </a:lnTo>
                  <a:lnTo>
                    <a:pt x="1923" y="330"/>
                  </a:lnTo>
                  <a:lnTo>
                    <a:pt x="1921" y="333"/>
                  </a:lnTo>
                  <a:lnTo>
                    <a:pt x="1920" y="342"/>
                  </a:lnTo>
                  <a:lnTo>
                    <a:pt x="1916" y="340"/>
                  </a:lnTo>
                  <a:lnTo>
                    <a:pt x="1914" y="337"/>
                  </a:lnTo>
                  <a:lnTo>
                    <a:pt x="1913" y="328"/>
                  </a:lnTo>
                  <a:lnTo>
                    <a:pt x="1908" y="328"/>
                  </a:lnTo>
                  <a:lnTo>
                    <a:pt x="1903" y="328"/>
                  </a:lnTo>
                  <a:lnTo>
                    <a:pt x="1897" y="323"/>
                  </a:lnTo>
                  <a:lnTo>
                    <a:pt x="1889" y="320"/>
                  </a:lnTo>
                  <a:lnTo>
                    <a:pt x="1885" y="320"/>
                  </a:lnTo>
                  <a:lnTo>
                    <a:pt x="1879" y="321"/>
                  </a:lnTo>
                  <a:lnTo>
                    <a:pt x="1879" y="316"/>
                  </a:lnTo>
                  <a:lnTo>
                    <a:pt x="1882" y="314"/>
                  </a:lnTo>
                  <a:lnTo>
                    <a:pt x="1885" y="314"/>
                  </a:lnTo>
                  <a:lnTo>
                    <a:pt x="1891" y="314"/>
                  </a:lnTo>
                  <a:lnTo>
                    <a:pt x="1903" y="314"/>
                  </a:lnTo>
                  <a:lnTo>
                    <a:pt x="1908" y="314"/>
                  </a:lnTo>
                  <a:lnTo>
                    <a:pt x="1913" y="314"/>
                  </a:lnTo>
                  <a:lnTo>
                    <a:pt x="1918" y="316"/>
                  </a:lnTo>
                  <a:lnTo>
                    <a:pt x="1923" y="314"/>
                  </a:lnTo>
                  <a:lnTo>
                    <a:pt x="1926" y="313"/>
                  </a:lnTo>
                  <a:lnTo>
                    <a:pt x="1928" y="309"/>
                  </a:lnTo>
                  <a:lnTo>
                    <a:pt x="1933" y="304"/>
                  </a:lnTo>
                  <a:lnTo>
                    <a:pt x="1935" y="303"/>
                  </a:lnTo>
                  <a:lnTo>
                    <a:pt x="1940" y="301"/>
                  </a:lnTo>
                  <a:lnTo>
                    <a:pt x="1938" y="299"/>
                  </a:lnTo>
                  <a:lnTo>
                    <a:pt x="1937" y="297"/>
                  </a:lnTo>
                  <a:lnTo>
                    <a:pt x="1932" y="296"/>
                  </a:lnTo>
                  <a:lnTo>
                    <a:pt x="1920" y="294"/>
                  </a:lnTo>
                  <a:lnTo>
                    <a:pt x="1913" y="294"/>
                  </a:lnTo>
                  <a:lnTo>
                    <a:pt x="1908" y="292"/>
                  </a:lnTo>
                  <a:lnTo>
                    <a:pt x="1904" y="289"/>
                  </a:lnTo>
                  <a:lnTo>
                    <a:pt x="1899" y="287"/>
                  </a:lnTo>
                  <a:lnTo>
                    <a:pt x="1884" y="289"/>
                  </a:lnTo>
                  <a:lnTo>
                    <a:pt x="1874" y="285"/>
                  </a:lnTo>
                  <a:lnTo>
                    <a:pt x="1862" y="284"/>
                  </a:lnTo>
                  <a:lnTo>
                    <a:pt x="1851" y="280"/>
                  </a:lnTo>
                  <a:lnTo>
                    <a:pt x="1848" y="280"/>
                  </a:lnTo>
                  <a:lnTo>
                    <a:pt x="1845" y="282"/>
                  </a:lnTo>
                  <a:lnTo>
                    <a:pt x="1841" y="287"/>
                  </a:lnTo>
                  <a:lnTo>
                    <a:pt x="1839" y="294"/>
                  </a:lnTo>
                  <a:lnTo>
                    <a:pt x="1838" y="301"/>
                  </a:lnTo>
                  <a:lnTo>
                    <a:pt x="1834" y="303"/>
                  </a:lnTo>
                  <a:lnTo>
                    <a:pt x="1831" y="304"/>
                  </a:lnTo>
                  <a:lnTo>
                    <a:pt x="1826" y="306"/>
                  </a:lnTo>
                  <a:lnTo>
                    <a:pt x="1824" y="308"/>
                  </a:lnTo>
                  <a:lnTo>
                    <a:pt x="1824" y="311"/>
                  </a:lnTo>
                  <a:lnTo>
                    <a:pt x="1824" y="314"/>
                  </a:lnTo>
                  <a:lnTo>
                    <a:pt x="1824" y="318"/>
                  </a:lnTo>
                  <a:lnTo>
                    <a:pt x="1824" y="321"/>
                  </a:lnTo>
                  <a:lnTo>
                    <a:pt x="1814" y="328"/>
                  </a:lnTo>
                  <a:lnTo>
                    <a:pt x="1804" y="337"/>
                  </a:lnTo>
                  <a:lnTo>
                    <a:pt x="1800" y="340"/>
                  </a:lnTo>
                  <a:lnTo>
                    <a:pt x="1799" y="347"/>
                  </a:lnTo>
                  <a:lnTo>
                    <a:pt x="1797" y="354"/>
                  </a:lnTo>
                  <a:lnTo>
                    <a:pt x="1797" y="362"/>
                  </a:lnTo>
                  <a:lnTo>
                    <a:pt x="1781" y="369"/>
                  </a:lnTo>
                  <a:lnTo>
                    <a:pt x="1770" y="379"/>
                  </a:lnTo>
                  <a:lnTo>
                    <a:pt x="1758" y="389"/>
                  </a:lnTo>
                  <a:lnTo>
                    <a:pt x="1749" y="403"/>
                  </a:lnTo>
                  <a:lnTo>
                    <a:pt x="1715" y="403"/>
                  </a:lnTo>
                  <a:lnTo>
                    <a:pt x="1710" y="407"/>
                  </a:lnTo>
                  <a:lnTo>
                    <a:pt x="1705" y="410"/>
                  </a:lnTo>
                  <a:lnTo>
                    <a:pt x="1700" y="415"/>
                  </a:lnTo>
                  <a:lnTo>
                    <a:pt x="1695" y="417"/>
                  </a:lnTo>
                  <a:lnTo>
                    <a:pt x="1674" y="417"/>
                  </a:lnTo>
                  <a:lnTo>
                    <a:pt x="1655" y="418"/>
                  </a:lnTo>
                  <a:lnTo>
                    <a:pt x="1640" y="424"/>
                  </a:lnTo>
                  <a:lnTo>
                    <a:pt x="1626" y="430"/>
                  </a:lnTo>
                  <a:lnTo>
                    <a:pt x="1621" y="432"/>
                  </a:lnTo>
                  <a:lnTo>
                    <a:pt x="1618" y="434"/>
                  </a:lnTo>
                  <a:lnTo>
                    <a:pt x="1613" y="441"/>
                  </a:lnTo>
                  <a:lnTo>
                    <a:pt x="1609" y="449"/>
                  </a:lnTo>
                  <a:lnTo>
                    <a:pt x="1606" y="458"/>
                  </a:lnTo>
                  <a:lnTo>
                    <a:pt x="1602" y="459"/>
                  </a:lnTo>
                  <a:lnTo>
                    <a:pt x="1601" y="461"/>
                  </a:lnTo>
                  <a:lnTo>
                    <a:pt x="1602" y="465"/>
                  </a:lnTo>
                  <a:lnTo>
                    <a:pt x="1606" y="465"/>
                  </a:lnTo>
                  <a:lnTo>
                    <a:pt x="1604" y="468"/>
                  </a:lnTo>
                  <a:lnTo>
                    <a:pt x="1602" y="471"/>
                  </a:lnTo>
                  <a:lnTo>
                    <a:pt x="1599" y="475"/>
                  </a:lnTo>
                  <a:lnTo>
                    <a:pt x="1599" y="478"/>
                  </a:lnTo>
                  <a:lnTo>
                    <a:pt x="1592" y="476"/>
                  </a:lnTo>
                  <a:lnTo>
                    <a:pt x="1585" y="476"/>
                  </a:lnTo>
                  <a:lnTo>
                    <a:pt x="1577" y="480"/>
                  </a:lnTo>
                  <a:lnTo>
                    <a:pt x="1568" y="483"/>
                  </a:lnTo>
                  <a:lnTo>
                    <a:pt x="1563" y="485"/>
                  </a:lnTo>
                  <a:lnTo>
                    <a:pt x="1558" y="485"/>
                  </a:lnTo>
                  <a:lnTo>
                    <a:pt x="1556" y="492"/>
                  </a:lnTo>
                  <a:lnTo>
                    <a:pt x="1558" y="497"/>
                  </a:lnTo>
                  <a:lnTo>
                    <a:pt x="1561" y="500"/>
                  </a:lnTo>
                  <a:lnTo>
                    <a:pt x="1565" y="502"/>
                  </a:lnTo>
                  <a:lnTo>
                    <a:pt x="1573" y="505"/>
                  </a:lnTo>
                  <a:lnTo>
                    <a:pt x="1577" y="509"/>
                  </a:lnTo>
                  <a:lnTo>
                    <a:pt x="1578" y="512"/>
                  </a:lnTo>
                  <a:lnTo>
                    <a:pt x="1577" y="517"/>
                  </a:lnTo>
                  <a:lnTo>
                    <a:pt x="1575" y="519"/>
                  </a:lnTo>
                  <a:lnTo>
                    <a:pt x="1572" y="519"/>
                  </a:lnTo>
                  <a:lnTo>
                    <a:pt x="1568" y="519"/>
                  </a:lnTo>
                  <a:lnTo>
                    <a:pt x="1565" y="519"/>
                  </a:lnTo>
                  <a:lnTo>
                    <a:pt x="1560" y="519"/>
                  </a:lnTo>
                  <a:lnTo>
                    <a:pt x="1558" y="519"/>
                  </a:lnTo>
                  <a:lnTo>
                    <a:pt x="1558" y="516"/>
                  </a:lnTo>
                  <a:lnTo>
                    <a:pt x="1558" y="512"/>
                  </a:lnTo>
                  <a:lnTo>
                    <a:pt x="1554" y="512"/>
                  </a:lnTo>
                  <a:lnTo>
                    <a:pt x="1551" y="512"/>
                  </a:lnTo>
                  <a:lnTo>
                    <a:pt x="1551" y="509"/>
                  </a:lnTo>
                  <a:lnTo>
                    <a:pt x="1551" y="505"/>
                  </a:lnTo>
                  <a:lnTo>
                    <a:pt x="1548" y="505"/>
                  </a:lnTo>
                  <a:lnTo>
                    <a:pt x="1544" y="505"/>
                  </a:lnTo>
                  <a:lnTo>
                    <a:pt x="1541" y="505"/>
                  </a:lnTo>
                  <a:lnTo>
                    <a:pt x="1537" y="505"/>
                  </a:lnTo>
                  <a:lnTo>
                    <a:pt x="1536" y="500"/>
                  </a:lnTo>
                  <a:lnTo>
                    <a:pt x="1534" y="499"/>
                  </a:lnTo>
                  <a:lnTo>
                    <a:pt x="1531" y="499"/>
                  </a:lnTo>
                  <a:lnTo>
                    <a:pt x="1529" y="495"/>
                  </a:lnTo>
                  <a:lnTo>
                    <a:pt x="1525" y="494"/>
                  </a:lnTo>
                  <a:lnTo>
                    <a:pt x="1517" y="492"/>
                  </a:lnTo>
                  <a:lnTo>
                    <a:pt x="1517" y="488"/>
                  </a:lnTo>
                  <a:lnTo>
                    <a:pt x="1515" y="487"/>
                  </a:lnTo>
                  <a:lnTo>
                    <a:pt x="1510" y="485"/>
                  </a:lnTo>
                  <a:lnTo>
                    <a:pt x="1502" y="480"/>
                  </a:lnTo>
                  <a:lnTo>
                    <a:pt x="1496" y="478"/>
                  </a:lnTo>
                  <a:lnTo>
                    <a:pt x="1490" y="478"/>
                  </a:lnTo>
                  <a:lnTo>
                    <a:pt x="1478" y="476"/>
                  </a:lnTo>
                  <a:lnTo>
                    <a:pt x="1467" y="480"/>
                  </a:lnTo>
                  <a:lnTo>
                    <a:pt x="1461" y="483"/>
                  </a:lnTo>
                  <a:lnTo>
                    <a:pt x="1454" y="488"/>
                  </a:lnTo>
                  <a:lnTo>
                    <a:pt x="1449" y="492"/>
                  </a:lnTo>
                  <a:lnTo>
                    <a:pt x="1442" y="497"/>
                  </a:lnTo>
                  <a:lnTo>
                    <a:pt x="1433" y="499"/>
                  </a:lnTo>
                  <a:lnTo>
                    <a:pt x="1421" y="499"/>
                  </a:lnTo>
                  <a:lnTo>
                    <a:pt x="1427" y="492"/>
                  </a:lnTo>
                  <a:lnTo>
                    <a:pt x="1427" y="485"/>
                  </a:lnTo>
                  <a:lnTo>
                    <a:pt x="1427" y="478"/>
                  </a:lnTo>
                  <a:lnTo>
                    <a:pt x="1421" y="471"/>
                  </a:lnTo>
                  <a:lnTo>
                    <a:pt x="1416" y="468"/>
                  </a:lnTo>
                  <a:lnTo>
                    <a:pt x="1411" y="465"/>
                  </a:lnTo>
                  <a:lnTo>
                    <a:pt x="1408" y="459"/>
                  </a:lnTo>
                  <a:lnTo>
                    <a:pt x="1408" y="451"/>
                  </a:lnTo>
                  <a:lnTo>
                    <a:pt x="1415" y="451"/>
                  </a:lnTo>
                  <a:lnTo>
                    <a:pt x="1418" y="449"/>
                  </a:lnTo>
                  <a:lnTo>
                    <a:pt x="1423" y="446"/>
                  </a:lnTo>
                  <a:lnTo>
                    <a:pt x="1428" y="444"/>
                  </a:lnTo>
                  <a:lnTo>
                    <a:pt x="1428" y="447"/>
                  </a:lnTo>
                  <a:lnTo>
                    <a:pt x="1430" y="449"/>
                  </a:lnTo>
                  <a:lnTo>
                    <a:pt x="1433" y="451"/>
                  </a:lnTo>
                  <a:lnTo>
                    <a:pt x="1435" y="451"/>
                  </a:lnTo>
                  <a:lnTo>
                    <a:pt x="1435" y="447"/>
                  </a:lnTo>
                  <a:lnTo>
                    <a:pt x="1435" y="444"/>
                  </a:lnTo>
                  <a:lnTo>
                    <a:pt x="1439" y="444"/>
                  </a:lnTo>
                  <a:lnTo>
                    <a:pt x="1442" y="444"/>
                  </a:lnTo>
                  <a:lnTo>
                    <a:pt x="1442" y="441"/>
                  </a:lnTo>
                  <a:lnTo>
                    <a:pt x="1442" y="437"/>
                  </a:lnTo>
                  <a:lnTo>
                    <a:pt x="1450" y="436"/>
                  </a:lnTo>
                  <a:lnTo>
                    <a:pt x="1457" y="436"/>
                  </a:lnTo>
                  <a:lnTo>
                    <a:pt x="1464" y="434"/>
                  </a:lnTo>
                  <a:lnTo>
                    <a:pt x="1466" y="432"/>
                  </a:lnTo>
                  <a:lnTo>
                    <a:pt x="1469" y="430"/>
                  </a:lnTo>
                  <a:lnTo>
                    <a:pt x="1473" y="429"/>
                  </a:lnTo>
                  <a:lnTo>
                    <a:pt x="1474" y="425"/>
                  </a:lnTo>
                  <a:lnTo>
                    <a:pt x="1476" y="417"/>
                  </a:lnTo>
                  <a:lnTo>
                    <a:pt x="1479" y="417"/>
                  </a:lnTo>
                  <a:lnTo>
                    <a:pt x="1481" y="415"/>
                  </a:lnTo>
                  <a:lnTo>
                    <a:pt x="1483" y="410"/>
                  </a:lnTo>
                  <a:lnTo>
                    <a:pt x="1486" y="405"/>
                  </a:lnTo>
                  <a:lnTo>
                    <a:pt x="1490" y="400"/>
                  </a:lnTo>
                  <a:lnTo>
                    <a:pt x="1493" y="396"/>
                  </a:lnTo>
                  <a:lnTo>
                    <a:pt x="1496" y="389"/>
                  </a:lnTo>
                  <a:lnTo>
                    <a:pt x="1498" y="378"/>
                  </a:lnTo>
                  <a:lnTo>
                    <a:pt x="1496" y="364"/>
                  </a:lnTo>
                  <a:lnTo>
                    <a:pt x="1496" y="349"/>
                  </a:lnTo>
                  <a:lnTo>
                    <a:pt x="1496" y="335"/>
                  </a:lnTo>
                  <a:lnTo>
                    <a:pt x="1496" y="330"/>
                  </a:lnTo>
                  <a:lnTo>
                    <a:pt x="1495" y="326"/>
                  </a:lnTo>
                  <a:lnTo>
                    <a:pt x="1491" y="325"/>
                  </a:lnTo>
                  <a:lnTo>
                    <a:pt x="1488" y="323"/>
                  </a:lnTo>
                  <a:lnTo>
                    <a:pt x="1479" y="321"/>
                  </a:lnTo>
                  <a:lnTo>
                    <a:pt x="1478" y="318"/>
                  </a:lnTo>
                  <a:lnTo>
                    <a:pt x="1476" y="314"/>
                  </a:lnTo>
                  <a:lnTo>
                    <a:pt x="1462" y="314"/>
                  </a:lnTo>
                  <a:lnTo>
                    <a:pt x="1452" y="316"/>
                  </a:lnTo>
                  <a:lnTo>
                    <a:pt x="1430" y="320"/>
                  </a:lnTo>
                  <a:lnTo>
                    <a:pt x="1410" y="325"/>
                  </a:lnTo>
                  <a:lnTo>
                    <a:pt x="1399" y="326"/>
                  </a:lnTo>
                  <a:lnTo>
                    <a:pt x="1387" y="328"/>
                  </a:lnTo>
                  <a:lnTo>
                    <a:pt x="1381" y="326"/>
                  </a:lnTo>
                  <a:lnTo>
                    <a:pt x="1374" y="325"/>
                  </a:lnTo>
                  <a:lnTo>
                    <a:pt x="1362" y="320"/>
                  </a:lnTo>
                  <a:lnTo>
                    <a:pt x="1352" y="313"/>
                  </a:lnTo>
                  <a:lnTo>
                    <a:pt x="1340" y="308"/>
                  </a:lnTo>
                  <a:lnTo>
                    <a:pt x="1335" y="304"/>
                  </a:lnTo>
                  <a:lnTo>
                    <a:pt x="1329" y="301"/>
                  </a:lnTo>
                  <a:lnTo>
                    <a:pt x="1324" y="296"/>
                  </a:lnTo>
                  <a:lnTo>
                    <a:pt x="1319" y="294"/>
                  </a:lnTo>
                  <a:lnTo>
                    <a:pt x="1312" y="294"/>
                  </a:lnTo>
                  <a:lnTo>
                    <a:pt x="1307" y="292"/>
                  </a:lnTo>
                  <a:lnTo>
                    <a:pt x="1304" y="289"/>
                  </a:lnTo>
                  <a:lnTo>
                    <a:pt x="1299" y="287"/>
                  </a:lnTo>
                  <a:lnTo>
                    <a:pt x="1271" y="287"/>
                  </a:lnTo>
                  <a:lnTo>
                    <a:pt x="1270" y="289"/>
                  </a:lnTo>
                  <a:lnTo>
                    <a:pt x="1268" y="291"/>
                  </a:lnTo>
                  <a:lnTo>
                    <a:pt x="1265" y="294"/>
                  </a:lnTo>
                  <a:lnTo>
                    <a:pt x="1259" y="296"/>
                  </a:lnTo>
                  <a:lnTo>
                    <a:pt x="1258" y="297"/>
                  </a:lnTo>
                  <a:lnTo>
                    <a:pt x="1258" y="301"/>
                  </a:lnTo>
                  <a:lnTo>
                    <a:pt x="1254" y="299"/>
                  </a:lnTo>
                  <a:lnTo>
                    <a:pt x="1253" y="297"/>
                  </a:lnTo>
                  <a:lnTo>
                    <a:pt x="1253" y="294"/>
                  </a:lnTo>
                  <a:lnTo>
                    <a:pt x="1253" y="292"/>
                  </a:lnTo>
                  <a:lnTo>
                    <a:pt x="1256" y="285"/>
                  </a:lnTo>
                  <a:lnTo>
                    <a:pt x="1258" y="280"/>
                  </a:lnTo>
                  <a:lnTo>
                    <a:pt x="1254" y="279"/>
                  </a:lnTo>
                  <a:lnTo>
                    <a:pt x="1253" y="275"/>
                  </a:lnTo>
                  <a:lnTo>
                    <a:pt x="1251" y="267"/>
                  </a:lnTo>
                  <a:lnTo>
                    <a:pt x="1248" y="267"/>
                  </a:lnTo>
                  <a:lnTo>
                    <a:pt x="1246" y="265"/>
                  </a:lnTo>
                  <a:lnTo>
                    <a:pt x="1244" y="260"/>
                  </a:lnTo>
                  <a:lnTo>
                    <a:pt x="1190" y="260"/>
                  </a:lnTo>
                  <a:lnTo>
                    <a:pt x="1184" y="267"/>
                  </a:lnTo>
                  <a:lnTo>
                    <a:pt x="1179" y="273"/>
                  </a:lnTo>
                  <a:lnTo>
                    <a:pt x="1176" y="277"/>
                  </a:lnTo>
                  <a:lnTo>
                    <a:pt x="1173" y="279"/>
                  </a:lnTo>
                  <a:lnTo>
                    <a:pt x="1167" y="280"/>
                  </a:lnTo>
                  <a:lnTo>
                    <a:pt x="1162" y="280"/>
                  </a:lnTo>
                  <a:lnTo>
                    <a:pt x="1166" y="273"/>
                  </a:lnTo>
                  <a:lnTo>
                    <a:pt x="1171" y="267"/>
                  </a:lnTo>
                  <a:lnTo>
                    <a:pt x="1174" y="263"/>
                  </a:lnTo>
                  <a:lnTo>
                    <a:pt x="1179" y="262"/>
                  </a:lnTo>
                  <a:lnTo>
                    <a:pt x="1184" y="260"/>
                  </a:lnTo>
                  <a:lnTo>
                    <a:pt x="1190" y="260"/>
                  </a:lnTo>
                  <a:lnTo>
                    <a:pt x="1191" y="255"/>
                  </a:lnTo>
                  <a:lnTo>
                    <a:pt x="1193" y="251"/>
                  </a:lnTo>
                  <a:lnTo>
                    <a:pt x="1200" y="246"/>
                  </a:lnTo>
                  <a:lnTo>
                    <a:pt x="1208" y="243"/>
                  </a:lnTo>
                  <a:lnTo>
                    <a:pt x="1217" y="239"/>
                  </a:lnTo>
                  <a:lnTo>
                    <a:pt x="1217" y="212"/>
                  </a:lnTo>
                  <a:lnTo>
                    <a:pt x="1217" y="205"/>
                  </a:lnTo>
                  <a:lnTo>
                    <a:pt x="1217" y="198"/>
                  </a:lnTo>
                  <a:lnTo>
                    <a:pt x="1219" y="193"/>
                  </a:lnTo>
                  <a:lnTo>
                    <a:pt x="1224" y="191"/>
                  </a:lnTo>
                  <a:lnTo>
                    <a:pt x="1219" y="181"/>
                  </a:lnTo>
                  <a:lnTo>
                    <a:pt x="1215" y="169"/>
                  </a:lnTo>
                  <a:lnTo>
                    <a:pt x="1210" y="144"/>
                  </a:lnTo>
                  <a:lnTo>
                    <a:pt x="1208" y="142"/>
                  </a:lnTo>
                  <a:lnTo>
                    <a:pt x="1207" y="140"/>
                  </a:lnTo>
                  <a:lnTo>
                    <a:pt x="1203" y="137"/>
                  </a:lnTo>
                  <a:lnTo>
                    <a:pt x="1198" y="135"/>
                  </a:lnTo>
                  <a:lnTo>
                    <a:pt x="1196" y="133"/>
                  </a:lnTo>
                  <a:lnTo>
                    <a:pt x="1196" y="130"/>
                  </a:lnTo>
                  <a:lnTo>
                    <a:pt x="1188" y="130"/>
                  </a:lnTo>
                  <a:lnTo>
                    <a:pt x="1181" y="128"/>
                  </a:lnTo>
                  <a:lnTo>
                    <a:pt x="1174" y="127"/>
                  </a:lnTo>
                  <a:lnTo>
                    <a:pt x="1171" y="122"/>
                  </a:lnTo>
                  <a:lnTo>
                    <a:pt x="1166" y="118"/>
                  </a:lnTo>
                  <a:lnTo>
                    <a:pt x="1159" y="116"/>
                  </a:lnTo>
                  <a:lnTo>
                    <a:pt x="1152" y="115"/>
                  </a:lnTo>
                  <a:lnTo>
                    <a:pt x="1142" y="116"/>
                  </a:lnTo>
                  <a:lnTo>
                    <a:pt x="1138" y="110"/>
                  </a:lnTo>
                  <a:lnTo>
                    <a:pt x="1133" y="104"/>
                  </a:lnTo>
                  <a:lnTo>
                    <a:pt x="1128" y="99"/>
                  </a:lnTo>
                  <a:lnTo>
                    <a:pt x="1121" y="96"/>
                  </a:lnTo>
                  <a:lnTo>
                    <a:pt x="1121" y="89"/>
                  </a:lnTo>
                  <a:lnTo>
                    <a:pt x="1121" y="82"/>
                  </a:lnTo>
                  <a:lnTo>
                    <a:pt x="1120" y="77"/>
                  </a:lnTo>
                  <a:lnTo>
                    <a:pt x="1114" y="76"/>
                  </a:lnTo>
                  <a:lnTo>
                    <a:pt x="1106" y="79"/>
                  </a:lnTo>
                  <a:lnTo>
                    <a:pt x="1097" y="82"/>
                  </a:lnTo>
                  <a:lnTo>
                    <a:pt x="1091" y="87"/>
                  </a:lnTo>
                  <a:lnTo>
                    <a:pt x="1089" y="91"/>
                  </a:lnTo>
                  <a:lnTo>
                    <a:pt x="1087" y="96"/>
                  </a:lnTo>
                  <a:lnTo>
                    <a:pt x="1073" y="91"/>
                  </a:lnTo>
                  <a:lnTo>
                    <a:pt x="1058" y="87"/>
                  </a:lnTo>
                  <a:lnTo>
                    <a:pt x="1044" y="82"/>
                  </a:lnTo>
                  <a:lnTo>
                    <a:pt x="1038" y="79"/>
                  </a:lnTo>
                  <a:lnTo>
                    <a:pt x="1032" y="76"/>
                  </a:lnTo>
                  <a:lnTo>
                    <a:pt x="985" y="76"/>
                  </a:lnTo>
                  <a:lnTo>
                    <a:pt x="981" y="76"/>
                  </a:lnTo>
                  <a:lnTo>
                    <a:pt x="978" y="76"/>
                  </a:lnTo>
                  <a:lnTo>
                    <a:pt x="973" y="76"/>
                  </a:lnTo>
                  <a:lnTo>
                    <a:pt x="971" y="76"/>
                  </a:lnTo>
                  <a:lnTo>
                    <a:pt x="971" y="72"/>
                  </a:lnTo>
                  <a:lnTo>
                    <a:pt x="971" y="69"/>
                  </a:lnTo>
                  <a:lnTo>
                    <a:pt x="968" y="69"/>
                  </a:lnTo>
                  <a:lnTo>
                    <a:pt x="964" y="69"/>
                  </a:lnTo>
                  <a:lnTo>
                    <a:pt x="964" y="65"/>
                  </a:lnTo>
                  <a:lnTo>
                    <a:pt x="964" y="62"/>
                  </a:lnTo>
                  <a:lnTo>
                    <a:pt x="957" y="60"/>
                  </a:lnTo>
                  <a:lnTo>
                    <a:pt x="951" y="62"/>
                  </a:lnTo>
                  <a:lnTo>
                    <a:pt x="946" y="60"/>
                  </a:lnTo>
                  <a:lnTo>
                    <a:pt x="944" y="58"/>
                  </a:lnTo>
                  <a:lnTo>
                    <a:pt x="944" y="55"/>
                  </a:lnTo>
                  <a:lnTo>
                    <a:pt x="876" y="55"/>
                  </a:lnTo>
                  <a:lnTo>
                    <a:pt x="874" y="60"/>
                  </a:lnTo>
                  <a:lnTo>
                    <a:pt x="872" y="62"/>
                  </a:lnTo>
                  <a:lnTo>
                    <a:pt x="869" y="62"/>
                  </a:lnTo>
                  <a:lnTo>
                    <a:pt x="807" y="62"/>
                  </a:lnTo>
                  <a:lnTo>
                    <a:pt x="807" y="57"/>
                  </a:lnTo>
                  <a:lnTo>
                    <a:pt x="809" y="52"/>
                  </a:lnTo>
                  <a:lnTo>
                    <a:pt x="813" y="43"/>
                  </a:lnTo>
                  <a:lnTo>
                    <a:pt x="818" y="36"/>
                  </a:lnTo>
                  <a:lnTo>
                    <a:pt x="821" y="28"/>
                  </a:lnTo>
                  <a:lnTo>
                    <a:pt x="823" y="24"/>
                  </a:lnTo>
                  <a:lnTo>
                    <a:pt x="824" y="21"/>
                  </a:lnTo>
                  <a:lnTo>
                    <a:pt x="826" y="19"/>
                  </a:lnTo>
                  <a:lnTo>
                    <a:pt x="828" y="14"/>
                  </a:lnTo>
                  <a:lnTo>
                    <a:pt x="824" y="12"/>
                  </a:lnTo>
                  <a:lnTo>
                    <a:pt x="823" y="11"/>
                  </a:lnTo>
                  <a:lnTo>
                    <a:pt x="821" y="7"/>
                  </a:lnTo>
                  <a:lnTo>
                    <a:pt x="821" y="0"/>
                  </a:lnTo>
                  <a:lnTo>
                    <a:pt x="816" y="0"/>
                  </a:lnTo>
                  <a:lnTo>
                    <a:pt x="811" y="2"/>
                  </a:lnTo>
                  <a:lnTo>
                    <a:pt x="807" y="4"/>
                  </a:lnTo>
                  <a:lnTo>
                    <a:pt x="806" y="7"/>
                  </a:lnTo>
                  <a:lnTo>
                    <a:pt x="802" y="16"/>
                  </a:lnTo>
                  <a:lnTo>
                    <a:pt x="801" y="24"/>
                  </a:lnTo>
                  <a:lnTo>
                    <a:pt x="801" y="28"/>
                  </a:lnTo>
                  <a:lnTo>
                    <a:pt x="795" y="31"/>
                  </a:lnTo>
                  <a:lnTo>
                    <a:pt x="794" y="35"/>
                  </a:lnTo>
                  <a:lnTo>
                    <a:pt x="792" y="38"/>
                  </a:lnTo>
                  <a:lnTo>
                    <a:pt x="782" y="45"/>
                  </a:lnTo>
                  <a:lnTo>
                    <a:pt x="780" y="48"/>
                  </a:lnTo>
                  <a:lnTo>
                    <a:pt x="778" y="52"/>
                  </a:lnTo>
                  <a:lnTo>
                    <a:pt x="777" y="60"/>
                  </a:lnTo>
                  <a:lnTo>
                    <a:pt x="780" y="72"/>
                  </a:lnTo>
                  <a:lnTo>
                    <a:pt x="780" y="77"/>
                  </a:lnTo>
                  <a:lnTo>
                    <a:pt x="780" y="79"/>
                  </a:lnTo>
                  <a:lnTo>
                    <a:pt x="780" y="86"/>
                  </a:lnTo>
                  <a:lnTo>
                    <a:pt x="778" y="89"/>
                  </a:lnTo>
                  <a:lnTo>
                    <a:pt x="775" y="98"/>
                  </a:lnTo>
                  <a:lnTo>
                    <a:pt x="773" y="104"/>
                  </a:lnTo>
                  <a:lnTo>
                    <a:pt x="772" y="110"/>
                  </a:lnTo>
                  <a:lnTo>
                    <a:pt x="773" y="113"/>
                  </a:lnTo>
                  <a:lnTo>
                    <a:pt x="773" y="116"/>
                  </a:lnTo>
                  <a:lnTo>
                    <a:pt x="773" y="123"/>
                  </a:lnTo>
                  <a:lnTo>
                    <a:pt x="770" y="125"/>
                  </a:lnTo>
                  <a:lnTo>
                    <a:pt x="768" y="127"/>
                  </a:lnTo>
                  <a:lnTo>
                    <a:pt x="766" y="130"/>
                  </a:lnTo>
                  <a:lnTo>
                    <a:pt x="766" y="137"/>
                  </a:lnTo>
                  <a:lnTo>
                    <a:pt x="766" y="144"/>
                  </a:lnTo>
                  <a:lnTo>
                    <a:pt x="773" y="145"/>
                  </a:lnTo>
                  <a:lnTo>
                    <a:pt x="778" y="144"/>
                  </a:lnTo>
                  <a:lnTo>
                    <a:pt x="784" y="144"/>
                  </a:lnTo>
                  <a:lnTo>
                    <a:pt x="787" y="140"/>
                  </a:lnTo>
                  <a:lnTo>
                    <a:pt x="790" y="137"/>
                  </a:lnTo>
                  <a:lnTo>
                    <a:pt x="792" y="133"/>
                  </a:lnTo>
                  <a:lnTo>
                    <a:pt x="794" y="123"/>
                  </a:lnTo>
                  <a:lnTo>
                    <a:pt x="794" y="122"/>
                  </a:lnTo>
                  <a:lnTo>
                    <a:pt x="794" y="118"/>
                  </a:lnTo>
                  <a:lnTo>
                    <a:pt x="794" y="113"/>
                  </a:lnTo>
                  <a:lnTo>
                    <a:pt x="795" y="111"/>
                  </a:lnTo>
                  <a:lnTo>
                    <a:pt x="797" y="110"/>
                  </a:lnTo>
                  <a:lnTo>
                    <a:pt x="795" y="104"/>
                  </a:lnTo>
                  <a:lnTo>
                    <a:pt x="795" y="99"/>
                  </a:lnTo>
                  <a:lnTo>
                    <a:pt x="795" y="98"/>
                  </a:lnTo>
                  <a:lnTo>
                    <a:pt x="795" y="96"/>
                  </a:lnTo>
                  <a:lnTo>
                    <a:pt x="799" y="96"/>
                  </a:lnTo>
                  <a:lnTo>
                    <a:pt x="804" y="94"/>
                  </a:lnTo>
                  <a:lnTo>
                    <a:pt x="809" y="93"/>
                  </a:lnTo>
                  <a:lnTo>
                    <a:pt x="816" y="86"/>
                  </a:lnTo>
                  <a:lnTo>
                    <a:pt x="818" y="84"/>
                  </a:lnTo>
                  <a:lnTo>
                    <a:pt x="821" y="81"/>
                  </a:lnTo>
                  <a:lnTo>
                    <a:pt x="824" y="81"/>
                  </a:lnTo>
                  <a:lnTo>
                    <a:pt x="830" y="84"/>
                  </a:lnTo>
                  <a:lnTo>
                    <a:pt x="833" y="82"/>
                  </a:lnTo>
                  <a:lnTo>
                    <a:pt x="847" y="79"/>
                  </a:lnTo>
                  <a:lnTo>
                    <a:pt x="850" y="79"/>
                  </a:lnTo>
                  <a:lnTo>
                    <a:pt x="853" y="77"/>
                  </a:lnTo>
                  <a:lnTo>
                    <a:pt x="857" y="77"/>
                  </a:lnTo>
                  <a:lnTo>
                    <a:pt x="860" y="81"/>
                  </a:lnTo>
                  <a:lnTo>
                    <a:pt x="864" y="86"/>
                  </a:lnTo>
                  <a:lnTo>
                    <a:pt x="869" y="94"/>
                  </a:lnTo>
                  <a:lnTo>
                    <a:pt x="872" y="96"/>
                  </a:lnTo>
                  <a:lnTo>
                    <a:pt x="877" y="94"/>
                  </a:lnTo>
                  <a:lnTo>
                    <a:pt x="879" y="96"/>
                  </a:lnTo>
                  <a:lnTo>
                    <a:pt x="882" y="96"/>
                  </a:lnTo>
                  <a:lnTo>
                    <a:pt x="882" y="144"/>
                  </a:lnTo>
                  <a:lnTo>
                    <a:pt x="874" y="157"/>
                  </a:lnTo>
                  <a:lnTo>
                    <a:pt x="867" y="164"/>
                  </a:lnTo>
                  <a:lnTo>
                    <a:pt x="862" y="171"/>
                  </a:lnTo>
                  <a:lnTo>
                    <a:pt x="859" y="173"/>
                  </a:lnTo>
                  <a:lnTo>
                    <a:pt x="850" y="176"/>
                  </a:lnTo>
                  <a:lnTo>
                    <a:pt x="840" y="180"/>
                  </a:lnTo>
                  <a:lnTo>
                    <a:pt x="838" y="183"/>
                  </a:lnTo>
                  <a:lnTo>
                    <a:pt x="835" y="186"/>
                  </a:lnTo>
                  <a:lnTo>
                    <a:pt x="835" y="191"/>
                  </a:lnTo>
                  <a:lnTo>
                    <a:pt x="836" y="197"/>
                  </a:lnTo>
                  <a:lnTo>
                    <a:pt x="838" y="198"/>
                  </a:lnTo>
                  <a:lnTo>
                    <a:pt x="841" y="198"/>
                  </a:lnTo>
                  <a:lnTo>
                    <a:pt x="847" y="195"/>
                  </a:lnTo>
                  <a:lnTo>
                    <a:pt x="850" y="191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4" y="191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7" y="188"/>
                  </a:lnTo>
                  <a:lnTo>
                    <a:pt x="886" y="183"/>
                  </a:lnTo>
                  <a:lnTo>
                    <a:pt x="888" y="181"/>
                  </a:lnTo>
                  <a:lnTo>
                    <a:pt x="889" y="178"/>
                  </a:lnTo>
                  <a:lnTo>
                    <a:pt x="891" y="176"/>
                  </a:lnTo>
                  <a:lnTo>
                    <a:pt x="894" y="178"/>
                  </a:lnTo>
                  <a:lnTo>
                    <a:pt x="899" y="180"/>
                  </a:lnTo>
                  <a:lnTo>
                    <a:pt x="901" y="178"/>
                  </a:lnTo>
                  <a:lnTo>
                    <a:pt x="905" y="176"/>
                  </a:lnTo>
                  <a:lnTo>
                    <a:pt x="901" y="181"/>
                  </a:lnTo>
                  <a:lnTo>
                    <a:pt x="901" y="185"/>
                  </a:lnTo>
                  <a:lnTo>
                    <a:pt x="903" y="188"/>
                  </a:lnTo>
                  <a:lnTo>
                    <a:pt x="905" y="190"/>
                  </a:lnTo>
                  <a:lnTo>
                    <a:pt x="911" y="195"/>
                  </a:lnTo>
                  <a:lnTo>
                    <a:pt x="913" y="198"/>
                  </a:lnTo>
                  <a:lnTo>
                    <a:pt x="911" y="202"/>
                  </a:lnTo>
                  <a:lnTo>
                    <a:pt x="913" y="205"/>
                  </a:lnTo>
                  <a:lnTo>
                    <a:pt x="915" y="209"/>
                  </a:lnTo>
                  <a:lnTo>
                    <a:pt x="913" y="210"/>
                  </a:lnTo>
                  <a:lnTo>
                    <a:pt x="910" y="212"/>
                  </a:lnTo>
                  <a:lnTo>
                    <a:pt x="908" y="217"/>
                  </a:lnTo>
                  <a:lnTo>
                    <a:pt x="906" y="219"/>
                  </a:lnTo>
                  <a:lnTo>
                    <a:pt x="903" y="219"/>
                  </a:lnTo>
                  <a:lnTo>
                    <a:pt x="903" y="226"/>
                  </a:lnTo>
                  <a:lnTo>
                    <a:pt x="906" y="229"/>
                  </a:lnTo>
                  <a:lnTo>
                    <a:pt x="910" y="232"/>
                  </a:lnTo>
                  <a:lnTo>
                    <a:pt x="917" y="232"/>
                  </a:lnTo>
                  <a:lnTo>
                    <a:pt x="917" y="236"/>
                  </a:lnTo>
                  <a:lnTo>
                    <a:pt x="915" y="238"/>
                  </a:lnTo>
                  <a:lnTo>
                    <a:pt x="906" y="241"/>
                  </a:lnTo>
                  <a:lnTo>
                    <a:pt x="903" y="243"/>
                  </a:lnTo>
                  <a:lnTo>
                    <a:pt x="901" y="246"/>
                  </a:lnTo>
                  <a:lnTo>
                    <a:pt x="899" y="253"/>
                  </a:lnTo>
                  <a:lnTo>
                    <a:pt x="903" y="260"/>
                  </a:lnTo>
                  <a:lnTo>
                    <a:pt x="905" y="263"/>
                  </a:lnTo>
                  <a:lnTo>
                    <a:pt x="906" y="265"/>
                  </a:lnTo>
                  <a:lnTo>
                    <a:pt x="927" y="267"/>
                  </a:lnTo>
                  <a:lnTo>
                    <a:pt x="930" y="267"/>
                  </a:lnTo>
                  <a:lnTo>
                    <a:pt x="944" y="267"/>
                  </a:lnTo>
                  <a:lnTo>
                    <a:pt x="944" y="265"/>
                  </a:lnTo>
                  <a:lnTo>
                    <a:pt x="946" y="263"/>
                  </a:lnTo>
                  <a:lnTo>
                    <a:pt x="951" y="262"/>
                  </a:lnTo>
                  <a:lnTo>
                    <a:pt x="954" y="262"/>
                  </a:lnTo>
                  <a:lnTo>
                    <a:pt x="956" y="263"/>
                  </a:lnTo>
                  <a:lnTo>
                    <a:pt x="957" y="267"/>
                  </a:lnTo>
                  <a:lnTo>
                    <a:pt x="944" y="267"/>
                  </a:lnTo>
                  <a:lnTo>
                    <a:pt x="944" y="270"/>
                  </a:lnTo>
                  <a:lnTo>
                    <a:pt x="942" y="272"/>
                  </a:lnTo>
                  <a:lnTo>
                    <a:pt x="937" y="273"/>
                  </a:lnTo>
                  <a:lnTo>
                    <a:pt x="932" y="273"/>
                  </a:lnTo>
                  <a:lnTo>
                    <a:pt x="927" y="272"/>
                  </a:lnTo>
                  <a:lnTo>
                    <a:pt x="923" y="272"/>
                  </a:lnTo>
                  <a:lnTo>
                    <a:pt x="915" y="277"/>
                  </a:lnTo>
                  <a:lnTo>
                    <a:pt x="906" y="280"/>
                  </a:lnTo>
                  <a:lnTo>
                    <a:pt x="901" y="282"/>
                  </a:lnTo>
                  <a:lnTo>
                    <a:pt x="896" y="280"/>
                  </a:lnTo>
                  <a:lnTo>
                    <a:pt x="893" y="282"/>
                  </a:lnTo>
                  <a:lnTo>
                    <a:pt x="889" y="285"/>
                  </a:lnTo>
                  <a:lnTo>
                    <a:pt x="886" y="287"/>
                  </a:lnTo>
                  <a:lnTo>
                    <a:pt x="882" y="287"/>
                  </a:lnTo>
                  <a:lnTo>
                    <a:pt x="848" y="287"/>
                  </a:lnTo>
                  <a:lnTo>
                    <a:pt x="843" y="291"/>
                  </a:lnTo>
                  <a:lnTo>
                    <a:pt x="838" y="294"/>
                  </a:lnTo>
                  <a:lnTo>
                    <a:pt x="835" y="299"/>
                  </a:lnTo>
                  <a:lnTo>
                    <a:pt x="835" y="308"/>
                  </a:lnTo>
                  <a:lnTo>
                    <a:pt x="833" y="313"/>
                  </a:lnTo>
                  <a:lnTo>
                    <a:pt x="831" y="314"/>
                  </a:lnTo>
                  <a:lnTo>
                    <a:pt x="828" y="314"/>
                  </a:lnTo>
                  <a:lnTo>
                    <a:pt x="826" y="325"/>
                  </a:lnTo>
                  <a:lnTo>
                    <a:pt x="828" y="333"/>
                  </a:lnTo>
                  <a:lnTo>
                    <a:pt x="830" y="340"/>
                  </a:lnTo>
                  <a:lnTo>
                    <a:pt x="835" y="345"/>
                  </a:lnTo>
                  <a:lnTo>
                    <a:pt x="841" y="349"/>
                  </a:lnTo>
                  <a:lnTo>
                    <a:pt x="848" y="350"/>
                  </a:lnTo>
                  <a:lnTo>
                    <a:pt x="859" y="350"/>
                  </a:lnTo>
                  <a:lnTo>
                    <a:pt x="869" y="349"/>
                  </a:lnTo>
                  <a:lnTo>
                    <a:pt x="870" y="343"/>
                  </a:lnTo>
                  <a:lnTo>
                    <a:pt x="872" y="342"/>
                  </a:lnTo>
                  <a:lnTo>
                    <a:pt x="876" y="342"/>
                  </a:lnTo>
                  <a:lnTo>
                    <a:pt x="879" y="343"/>
                  </a:lnTo>
                  <a:lnTo>
                    <a:pt x="882" y="345"/>
                  </a:lnTo>
                  <a:lnTo>
                    <a:pt x="884" y="349"/>
                  </a:lnTo>
                  <a:lnTo>
                    <a:pt x="889" y="349"/>
                  </a:lnTo>
                  <a:lnTo>
                    <a:pt x="889" y="355"/>
                  </a:lnTo>
                  <a:lnTo>
                    <a:pt x="889" y="362"/>
                  </a:lnTo>
                  <a:lnTo>
                    <a:pt x="884" y="372"/>
                  </a:lnTo>
                  <a:lnTo>
                    <a:pt x="881" y="383"/>
                  </a:lnTo>
                  <a:lnTo>
                    <a:pt x="881" y="388"/>
                  </a:lnTo>
                  <a:lnTo>
                    <a:pt x="882" y="396"/>
                  </a:lnTo>
                  <a:lnTo>
                    <a:pt x="884" y="403"/>
                  </a:lnTo>
                  <a:lnTo>
                    <a:pt x="888" y="407"/>
                  </a:lnTo>
                  <a:lnTo>
                    <a:pt x="893" y="408"/>
                  </a:lnTo>
                  <a:lnTo>
                    <a:pt x="899" y="410"/>
                  </a:lnTo>
                  <a:lnTo>
                    <a:pt x="906" y="412"/>
                  </a:lnTo>
                  <a:lnTo>
                    <a:pt x="911" y="413"/>
                  </a:lnTo>
                  <a:lnTo>
                    <a:pt x="915" y="417"/>
                  </a:lnTo>
                  <a:lnTo>
                    <a:pt x="917" y="424"/>
                  </a:lnTo>
                  <a:lnTo>
                    <a:pt x="917" y="429"/>
                  </a:lnTo>
                  <a:lnTo>
                    <a:pt x="917" y="432"/>
                  </a:lnTo>
                  <a:lnTo>
                    <a:pt x="915" y="434"/>
                  </a:lnTo>
                  <a:lnTo>
                    <a:pt x="911" y="436"/>
                  </a:lnTo>
                  <a:lnTo>
                    <a:pt x="905" y="437"/>
                  </a:lnTo>
                  <a:lnTo>
                    <a:pt x="896" y="437"/>
                  </a:lnTo>
                  <a:lnTo>
                    <a:pt x="889" y="437"/>
                  </a:lnTo>
                  <a:lnTo>
                    <a:pt x="884" y="441"/>
                  </a:lnTo>
                  <a:lnTo>
                    <a:pt x="881" y="442"/>
                  </a:lnTo>
                  <a:lnTo>
                    <a:pt x="876" y="444"/>
                  </a:lnTo>
                  <a:lnTo>
                    <a:pt x="876" y="451"/>
                  </a:lnTo>
                  <a:lnTo>
                    <a:pt x="877" y="456"/>
                  </a:lnTo>
                  <a:lnTo>
                    <a:pt x="879" y="458"/>
                  </a:lnTo>
                  <a:lnTo>
                    <a:pt x="881" y="459"/>
                  </a:lnTo>
                  <a:lnTo>
                    <a:pt x="881" y="465"/>
                  </a:lnTo>
                  <a:lnTo>
                    <a:pt x="881" y="473"/>
                  </a:lnTo>
                  <a:lnTo>
                    <a:pt x="884" y="483"/>
                  </a:lnTo>
                  <a:lnTo>
                    <a:pt x="886" y="487"/>
                  </a:lnTo>
                  <a:lnTo>
                    <a:pt x="889" y="490"/>
                  </a:lnTo>
                  <a:lnTo>
                    <a:pt x="891" y="492"/>
                  </a:lnTo>
                  <a:lnTo>
                    <a:pt x="901" y="504"/>
                  </a:lnTo>
                  <a:lnTo>
                    <a:pt x="910" y="509"/>
                  </a:lnTo>
                  <a:lnTo>
                    <a:pt x="913" y="511"/>
                  </a:lnTo>
                  <a:lnTo>
                    <a:pt x="918" y="512"/>
                  </a:lnTo>
                  <a:lnTo>
                    <a:pt x="922" y="512"/>
                  </a:lnTo>
                  <a:lnTo>
                    <a:pt x="934" y="514"/>
                  </a:lnTo>
                  <a:lnTo>
                    <a:pt x="944" y="519"/>
                  </a:lnTo>
                  <a:lnTo>
                    <a:pt x="963" y="519"/>
                  </a:lnTo>
                  <a:lnTo>
                    <a:pt x="952" y="526"/>
                  </a:lnTo>
                  <a:lnTo>
                    <a:pt x="944" y="533"/>
                  </a:lnTo>
                  <a:lnTo>
                    <a:pt x="937" y="538"/>
                  </a:lnTo>
                  <a:lnTo>
                    <a:pt x="928" y="540"/>
                  </a:lnTo>
                  <a:lnTo>
                    <a:pt x="920" y="540"/>
                  </a:lnTo>
                  <a:lnTo>
                    <a:pt x="911" y="540"/>
                  </a:lnTo>
                  <a:lnTo>
                    <a:pt x="893" y="536"/>
                  </a:lnTo>
                  <a:lnTo>
                    <a:pt x="876" y="533"/>
                  </a:lnTo>
                  <a:lnTo>
                    <a:pt x="855" y="533"/>
                  </a:lnTo>
                  <a:lnTo>
                    <a:pt x="847" y="531"/>
                  </a:lnTo>
                  <a:lnTo>
                    <a:pt x="838" y="529"/>
                  </a:lnTo>
                  <a:lnTo>
                    <a:pt x="831" y="524"/>
                  </a:lnTo>
                  <a:lnTo>
                    <a:pt x="828" y="519"/>
                  </a:lnTo>
                  <a:lnTo>
                    <a:pt x="826" y="516"/>
                  </a:lnTo>
                  <a:lnTo>
                    <a:pt x="824" y="514"/>
                  </a:lnTo>
                  <a:lnTo>
                    <a:pt x="821" y="516"/>
                  </a:lnTo>
                  <a:lnTo>
                    <a:pt x="821" y="519"/>
                  </a:lnTo>
                  <a:lnTo>
                    <a:pt x="814" y="522"/>
                  </a:lnTo>
                  <a:lnTo>
                    <a:pt x="809" y="528"/>
                  </a:lnTo>
                  <a:lnTo>
                    <a:pt x="804" y="533"/>
                  </a:lnTo>
                  <a:lnTo>
                    <a:pt x="801" y="540"/>
                  </a:lnTo>
                  <a:lnTo>
                    <a:pt x="799" y="541"/>
                  </a:lnTo>
                  <a:lnTo>
                    <a:pt x="797" y="543"/>
                  </a:lnTo>
                  <a:lnTo>
                    <a:pt x="794" y="546"/>
                  </a:lnTo>
                  <a:lnTo>
                    <a:pt x="792" y="551"/>
                  </a:lnTo>
                  <a:lnTo>
                    <a:pt x="790" y="553"/>
                  </a:lnTo>
                  <a:lnTo>
                    <a:pt x="787" y="553"/>
                  </a:lnTo>
                  <a:lnTo>
                    <a:pt x="785" y="557"/>
                  </a:lnTo>
                  <a:lnTo>
                    <a:pt x="784" y="560"/>
                  </a:lnTo>
                  <a:lnTo>
                    <a:pt x="780" y="563"/>
                  </a:lnTo>
                  <a:lnTo>
                    <a:pt x="780" y="567"/>
                  </a:lnTo>
                  <a:lnTo>
                    <a:pt x="785" y="599"/>
                  </a:lnTo>
                  <a:lnTo>
                    <a:pt x="789" y="615"/>
                  </a:lnTo>
                  <a:lnTo>
                    <a:pt x="794" y="628"/>
                  </a:lnTo>
                  <a:lnTo>
                    <a:pt x="794" y="635"/>
                  </a:lnTo>
                  <a:lnTo>
                    <a:pt x="795" y="640"/>
                  </a:lnTo>
                  <a:lnTo>
                    <a:pt x="799" y="644"/>
                  </a:lnTo>
                  <a:lnTo>
                    <a:pt x="801" y="649"/>
                  </a:lnTo>
                  <a:lnTo>
                    <a:pt x="795" y="649"/>
                  </a:lnTo>
                  <a:lnTo>
                    <a:pt x="790" y="647"/>
                  </a:lnTo>
                  <a:lnTo>
                    <a:pt x="782" y="644"/>
                  </a:lnTo>
                  <a:lnTo>
                    <a:pt x="775" y="638"/>
                  </a:lnTo>
                  <a:lnTo>
                    <a:pt x="766" y="635"/>
                  </a:lnTo>
                  <a:lnTo>
                    <a:pt x="765" y="633"/>
                  </a:lnTo>
                  <a:lnTo>
                    <a:pt x="763" y="632"/>
                  </a:lnTo>
                  <a:lnTo>
                    <a:pt x="760" y="628"/>
                  </a:lnTo>
                  <a:lnTo>
                    <a:pt x="758" y="623"/>
                  </a:lnTo>
                  <a:lnTo>
                    <a:pt x="756" y="621"/>
                  </a:lnTo>
                  <a:lnTo>
                    <a:pt x="753" y="621"/>
                  </a:lnTo>
                  <a:lnTo>
                    <a:pt x="732" y="621"/>
                  </a:lnTo>
                  <a:lnTo>
                    <a:pt x="729" y="621"/>
                  </a:lnTo>
                  <a:lnTo>
                    <a:pt x="726" y="621"/>
                  </a:lnTo>
                  <a:lnTo>
                    <a:pt x="722" y="626"/>
                  </a:lnTo>
                  <a:lnTo>
                    <a:pt x="720" y="630"/>
                  </a:lnTo>
                  <a:lnTo>
                    <a:pt x="722" y="633"/>
                  </a:lnTo>
                  <a:lnTo>
                    <a:pt x="720" y="637"/>
                  </a:lnTo>
                  <a:lnTo>
                    <a:pt x="715" y="645"/>
                  </a:lnTo>
                  <a:lnTo>
                    <a:pt x="712" y="649"/>
                  </a:lnTo>
                  <a:lnTo>
                    <a:pt x="712" y="654"/>
                  </a:lnTo>
                  <a:lnTo>
                    <a:pt x="714" y="657"/>
                  </a:lnTo>
                  <a:lnTo>
                    <a:pt x="719" y="664"/>
                  </a:lnTo>
                  <a:lnTo>
                    <a:pt x="720" y="666"/>
                  </a:lnTo>
                  <a:lnTo>
                    <a:pt x="722" y="667"/>
                  </a:lnTo>
                  <a:lnTo>
                    <a:pt x="726" y="669"/>
                  </a:lnTo>
                  <a:lnTo>
                    <a:pt x="727" y="671"/>
                  </a:lnTo>
                  <a:lnTo>
                    <a:pt x="729" y="673"/>
                  </a:lnTo>
                  <a:lnTo>
                    <a:pt x="731" y="678"/>
                  </a:lnTo>
                  <a:lnTo>
                    <a:pt x="732" y="690"/>
                  </a:lnTo>
                  <a:lnTo>
                    <a:pt x="724" y="695"/>
                  </a:lnTo>
                  <a:lnTo>
                    <a:pt x="720" y="698"/>
                  </a:lnTo>
                  <a:lnTo>
                    <a:pt x="719" y="703"/>
                  </a:lnTo>
                  <a:lnTo>
                    <a:pt x="712" y="702"/>
                  </a:lnTo>
                  <a:lnTo>
                    <a:pt x="707" y="700"/>
                  </a:lnTo>
                  <a:lnTo>
                    <a:pt x="702" y="698"/>
                  </a:lnTo>
                  <a:lnTo>
                    <a:pt x="697" y="695"/>
                  </a:lnTo>
                  <a:lnTo>
                    <a:pt x="695" y="690"/>
                  </a:lnTo>
                  <a:lnTo>
                    <a:pt x="691" y="684"/>
                  </a:lnTo>
                  <a:lnTo>
                    <a:pt x="691" y="678"/>
                  </a:lnTo>
                  <a:lnTo>
                    <a:pt x="691" y="669"/>
                  </a:lnTo>
                  <a:lnTo>
                    <a:pt x="691" y="615"/>
                  </a:lnTo>
                  <a:lnTo>
                    <a:pt x="683" y="596"/>
                  </a:lnTo>
                  <a:lnTo>
                    <a:pt x="680" y="586"/>
                  </a:lnTo>
                  <a:lnTo>
                    <a:pt x="678" y="574"/>
                  </a:lnTo>
                  <a:lnTo>
                    <a:pt x="669" y="574"/>
                  </a:lnTo>
                  <a:lnTo>
                    <a:pt x="664" y="570"/>
                  </a:lnTo>
                  <a:lnTo>
                    <a:pt x="661" y="565"/>
                  </a:lnTo>
                  <a:lnTo>
                    <a:pt x="657" y="560"/>
                  </a:lnTo>
                  <a:lnTo>
                    <a:pt x="652" y="563"/>
                  </a:lnTo>
                  <a:lnTo>
                    <a:pt x="644" y="565"/>
                  </a:lnTo>
                  <a:lnTo>
                    <a:pt x="627" y="567"/>
                  </a:lnTo>
                  <a:lnTo>
                    <a:pt x="608" y="567"/>
                  </a:lnTo>
                  <a:lnTo>
                    <a:pt x="589" y="567"/>
                  </a:lnTo>
                  <a:lnTo>
                    <a:pt x="580" y="569"/>
                  </a:lnTo>
                  <a:lnTo>
                    <a:pt x="575" y="570"/>
                  </a:lnTo>
                  <a:lnTo>
                    <a:pt x="570" y="574"/>
                  </a:lnTo>
                  <a:lnTo>
                    <a:pt x="562" y="574"/>
                  </a:lnTo>
                  <a:lnTo>
                    <a:pt x="555" y="574"/>
                  </a:lnTo>
                  <a:lnTo>
                    <a:pt x="548" y="574"/>
                  </a:lnTo>
                  <a:lnTo>
                    <a:pt x="543" y="575"/>
                  </a:lnTo>
                  <a:lnTo>
                    <a:pt x="541" y="580"/>
                  </a:lnTo>
                  <a:lnTo>
                    <a:pt x="528" y="580"/>
                  </a:lnTo>
                  <a:lnTo>
                    <a:pt x="522" y="579"/>
                  </a:lnTo>
                  <a:lnTo>
                    <a:pt x="521" y="577"/>
                  </a:lnTo>
                  <a:lnTo>
                    <a:pt x="521" y="574"/>
                  </a:lnTo>
                  <a:lnTo>
                    <a:pt x="473" y="574"/>
                  </a:lnTo>
                  <a:lnTo>
                    <a:pt x="459" y="580"/>
                  </a:lnTo>
                  <a:lnTo>
                    <a:pt x="449" y="587"/>
                  </a:lnTo>
                  <a:lnTo>
                    <a:pt x="437" y="594"/>
                  </a:lnTo>
                  <a:lnTo>
                    <a:pt x="425" y="601"/>
                  </a:lnTo>
                  <a:lnTo>
                    <a:pt x="422" y="608"/>
                  </a:lnTo>
                  <a:lnTo>
                    <a:pt x="418" y="615"/>
                  </a:lnTo>
                  <a:lnTo>
                    <a:pt x="418" y="625"/>
                  </a:lnTo>
                  <a:lnTo>
                    <a:pt x="418" y="635"/>
                  </a:lnTo>
                  <a:lnTo>
                    <a:pt x="413" y="638"/>
                  </a:lnTo>
                  <a:lnTo>
                    <a:pt x="408" y="642"/>
                  </a:lnTo>
                  <a:lnTo>
                    <a:pt x="403" y="647"/>
                  </a:lnTo>
                  <a:lnTo>
                    <a:pt x="398" y="649"/>
                  </a:lnTo>
                  <a:lnTo>
                    <a:pt x="389" y="654"/>
                  </a:lnTo>
                  <a:lnTo>
                    <a:pt x="386" y="657"/>
                  </a:lnTo>
                  <a:lnTo>
                    <a:pt x="384" y="662"/>
                  </a:lnTo>
                  <a:lnTo>
                    <a:pt x="383" y="676"/>
                  </a:lnTo>
                  <a:lnTo>
                    <a:pt x="384" y="688"/>
                  </a:lnTo>
                  <a:lnTo>
                    <a:pt x="389" y="696"/>
                  </a:lnTo>
                  <a:lnTo>
                    <a:pt x="395" y="703"/>
                  </a:lnTo>
                  <a:lnTo>
                    <a:pt x="396" y="707"/>
                  </a:lnTo>
                  <a:lnTo>
                    <a:pt x="412" y="712"/>
                  </a:lnTo>
                  <a:lnTo>
                    <a:pt x="424" y="720"/>
                  </a:lnTo>
                  <a:lnTo>
                    <a:pt x="427" y="724"/>
                  </a:lnTo>
                  <a:lnTo>
                    <a:pt x="427" y="727"/>
                  </a:lnTo>
                  <a:lnTo>
                    <a:pt x="430" y="731"/>
                  </a:lnTo>
                  <a:lnTo>
                    <a:pt x="439" y="734"/>
                  </a:lnTo>
                  <a:lnTo>
                    <a:pt x="444" y="736"/>
                  </a:lnTo>
                  <a:lnTo>
                    <a:pt x="446" y="739"/>
                  </a:lnTo>
                  <a:lnTo>
                    <a:pt x="447" y="744"/>
                  </a:lnTo>
                  <a:lnTo>
                    <a:pt x="446" y="751"/>
                  </a:lnTo>
                  <a:lnTo>
                    <a:pt x="446" y="754"/>
                  </a:lnTo>
                  <a:lnTo>
                    <a:pt x="449" y="760"/>
                  </a:lnTo>
                  <a:lnTo>
                    <a:pt x="451" y="761"/>
                  </a:lnTo>
                  <a:lnTo>
                    <a:pt x="452" y="765"/>
                  </a:lnTo>
                  <a:lnTo>
                    <a:pt x="452" y="881"/>
                  </a:lnTo>
                  <a:lnTo>
                    <a:pt x="449" y="883"/>
                  </a:lnTo>
                  <a:lnTo>
                    <a:pt x="446" y="884"/>
                  </a:lnTo>
                  <a:lnTo>
                    <a:pt x="444" y="893"/>
                  </a:lnTo>
                  <a:lnTo>
                    <a:pt x="442" y="896"/>
                  </a:lnTo>
                  <a:lnTo>
                    <a:pt x="441" y="900"/>
                  </a:lnTo>
                  <a:lnTo>
                    <a:pt x="437" y="901"/>
                  </a:lnTo>
                  <a:lnTo>
                    <a:pt x="432" y="901"/>
                  </a:lnTo>
                  <a:lnTo>
                    <a:pt x="429" y="910"/>
                  </a:lnTo>
                  <a:lnTo>
                    <a:pt x="425" y="918"/>
                  </a:lnTo>
                  <a:lnTo>
                    <a:pt x="420" y="925"/>
                  </a:lnTo>
                  <a:lnTo>
                    <a:pt x="417" y="927"/>
                  </a:lnTo>
                  <a:lnTo>
                    <a:pt x="412" y="929"/>
                  </a:lnTo>
                  <a:lnTo>
                    <a:pt x="412" y="940"/>
                  </a:lnTo>
                  <a:lnTo>
                    <a:pt x="410" y="951"/>
                  </a:lnTo>
                  <a:lnTo>
                    <a:pt x="403" y="969"/>
                  </a:lnTo>
                  <a:lnTo>
                    <a:pt x="401" y="978"/>
                  </a:lnTo>
                  <a:lnTo>
                    <a:pt x="398" y="987"/>
                  </a:lnTo>
                  <a:lnTo>
                    <a:pt x="396" y="998"/>
                  </a:lnTo>
                  <a:lnTo>
                    <a:pt x="398" y="1010"/>
                  </a:lnTo>
                  <a:lnTo>
                    <a:pt x="395" y="1012"/>
                  </a:lnTo>
                  <a:lnTo>
                    <a:pt x="391" y="1016"/>
                  </a:lnTo>
                  <a:lnTo>
                    <a:pt x="389" y="1026"/>
                  </a:lnTo>
                  <a:lnTo>
                    <a:pt x="388" y="1031"/>
                  </a:lnTo>
                  <a:lnTo>
                    <a:pt x="386" y="1034"/>
                  </a:lnTo>
                  <a:lnTo>
                    <a:pt x="383" y="1038"/>
                  </a:lnTo>
                  <a:lnTo>
                    <a:pt x="377" y="1038"/>
                  </a:lnTo>
                  <a:lnTo>
                    <a:pt x="355" y="1038"/>
                  </a:lnTo>
                  <a:lnTo>
                    <a:pt x="333" y="1038"/>
                  </a:lnTo>
                  <a:lnTo>
                    <a:pt x="321" y="1038"/>
                  </a:lnTo>
                  <a:lnTo>
                    <a:pt x="311" y="1038"/>
                  </a:lnTo>
                  <a:lnTo>
                    <a:pt x="302" y="1034"/>
                  </a:lnTo>
                  <a:lnTo>
                    <a:pt x="296" y="1031"/>
                  </a:lnTo>
                  <a:lnTo>
                    <a:pt x="294" y="1036"/>
                  </a:lnTo>
                  <a:lnTo>
                    <a:pt x="292" y="1043"/>
                  </a:lnTo>
                  <a:lnTo>
                    <a:pt x="292" y="1044"/>
                  </a:lnTo>
                  <a:lnTo>
                    <a:pt x="292" y="1050"/>
                  </a:lnTo>
                  <a:lnTo>
                    <a:pt x="292" y="1053"/>
                  </a:lnTo>
                  <a:lnTo>
                    <a:pt x="294" y="1053"/>
                  </a:lnTo>
                  <a:lnTo>
                    <a:pt x="294" y="1055"/>
                  </a:lnTo>
                  <a:lnTo>
                    <a:pt x="294" y="1058"/>
                  </a:lnTo>
                  <a:lnTo>
                    <a:pt x="294" y="1062"/>
                  </a:lnTo>
                  <a:lnTo>
                    <a:pt x="301" y="1070"/>
                  </a:lnTo>
                  <a:lnTo>
                    <a:pt x="306" y="1079"/>
                  </a:lnTo>
                  <a:lnTo>
                    <a:pt x="308" y="1082"/>
                  </a:lnTo>
                  <a:lnTo>
                    <a:pt x="313" y="1084"/>
                  </a:lnTo>
                  <a:lnTo>
                    <a:pt x="318" y="1082"/>
                  </a:lnTo>
                  <a:lnTo>
                    <a:pt x="323" y="1080"/>
                  </a:lnTo>
                  <a:lnTo>
                    <a:pt x="326" y="1080"/>
                  </a:lnTo>
                  <a:lnTo>
                    <a:pt x="335" y="1082"/>
                  </a:lnTo>
                  <a:lnTo>
                    <a:pt x="342" y="1085"/>
                  </a:lnTo>
                  <a:lnTo>
                    <a:pt x="345" y="1087"/>
                  </a:lnTo>
                  <a:lnTo>
                    <a:pt x="350" y="1087"/>
                  </a:lnTo>
                  <a:lnTo>
                    <a:pt x="354" y="1089"/>
                  </a:lnTo>
                  <a:lnTo>
                    <a:pt x="359" y="1096"/>
                  </a:lnTo>
                  <a:lnTo>
                    <a:pt x="360" y="1099"/>
                  </a:lnTo>
                  <a:lnTo>
                    <a:pt x="366" y="1102"/>
                  </a:lnTo>
                  <a:lnTo>
                    <a:pt x="374" y="1108"/>
                  </a:lnTo>
                  <a:lnTo>
                    <a:pt x="377" y="1109"/>
                  </a:lnTo>
                  <a:lnTo>
                    <a:pt x="381" y="1114"/>
                  </a:lnTo>
                  <a:lnTo>
                    <a:pt x="383" y="1120"/>
                  </a:lnTo>
                  <a:lnTo>
                    <a:pt x="381" y="1126"/>
                  </a:lnTo>
                  <a:lnTo>
                    <a:pt x="381" y="1128"/>
                  </a:lnTo>
                  <a:lnTo>
                    <a:pt x="383" y="1130"/>
                  </a:lnTo>
                  <a:lnTo>
                    <a:pt x="384" y="1133"/>
                  </a:lnTo>
                  <a:lnTo>
                    <a:pt x="384" y="1164"/>
                  </a:lnTo>
                  <a:lnTo>
                    <a:pt x="383" y="1177"/>
                  </a:lnTo>
                  <a:lnTo>
                    <a:pt x="381" y="1183"/>
                  </a:lnTo>
                  <a:lnTo>
                    <a:pt x="377" y="1188"/>
                  </a:lnTo>
                  <a:lnTo>
                    <a:pt x="377" y="1195"/>
                  </a:lnTo>
                  <a:lnTo>
                    <a:pt x="357" y="1195"/>
                  </a:lnTo>
                  <a:lnTo>
                    <a:pt x="355" y="1191"/>
                  </a:lnTo>
                  <a:lnTo>
                    <a:pt x="354" y="1189"/>
                  </a:lnTo>
                  <a:lnTo>
                    <a:pt x="350" y="1191"/>
                  </a:lnTo>
                  <a:lnTo>
                    <a:pt x="350" y="1195"/>
                  </a:lnTo>
                  <a:lnTo>
                    <a:pt x="347" y="1200"/>
                  </a:lnTo>
                  <a:lnTo>
                    <a:pt x="343" y="1205"/>
                  </a:lnTo>
                  <a:lnTo>
                    <a:pt x="337" y="1208"/>
                  </a:lnTo>
                  <a:lnTo>
                    <a:pt x="330" y="1208"/>
                  </a:lnTo>
                  <a:lnTo>
                    <a:pt x="325" y="1217"/>
                  </a:lnTo>
                  <a:lnTo>
                    <a:pt x="319" y="1222"/>
                  </a:lnTo>
                  <a:lnTo>
                    <a:pt x="314" y="1229"/>
                  </a:lnTo>
                  <a:lnTo>
                    <a:pt x="306" y="1234"/>
                  </a:lnTo>
                  <a:lnTo>
                    <a:pt x="291" y="1241"/>
                  </a:lnTo>
                  <a:lnTo>
                    <a:pt x="275" y="1249"/>
                  </a:lnTo>
                  <a:lnTo>
                    <a:pt x="273" y="1254"/>
                  </a:lnTo>
                  <a:lnTo>
                    <a:pt x="272" y="1258"/>
                  </a:lnTo>
                  <a:lnTo>
                    <a:pt x="265" y="1263"/>
                  </a:lnTo>
                  <a:lnTo>
                    <a:pt x="258" y="1268"/>
                  </a:lnTo>
                  <a:lnTo>
                    <a:pt x="256" y="1271"/>
                  </a:lnTo>
                  <a:lnTo>
                    <a:pt x="255" y="1276"/>
                  </a:lnTo>
                  <a:lnTo>
                    <a:pt x="255" y="1283"/>
                  </a:lnTo>
                  <a:lnTo>
                    <a:pt x="255" y="1290"/>
                  </a:lnTo>
                  <a:lnTo>
                    <a:pt x="256" y="1295"/>
                  </a:lnTo>
                  <a:lnTo>
                    <a:pt x="260" y="1299"/>
                  </a:lnTo>
                  <a:lnTo>
                    <a:pt x="267" y="1305"/>
                  </a:lnTo>
                  <a:lnTo>
                    <a:pt x="275" y="1311"/>
                  </a:lnTo>
                  <a:lnTo>
                    <a:pt x="270" y="1319"/>
                  </a:lnTo>
                  <a:lnTo>
                    <a:pt x="262" y="1328"/>
                  </a:lnTo>
                  <a:lnTo>
                    <a:pt x="250" y="1335"/>
                  </a:lnTo>
                  <a:lnTo>
                    <a:pt x="238" y="1340"/>
                  </a:lnTo>
                  <a:lnTo>
                    <a:pt x="224" y="1343"/>
                  </a:lnTo>
                  <a:lnTo>
                    <a:pt x="209" y="1345"/>
                  </a:lnTo>
                  <a:lnTo>
                    <a:pt x="195" y="1345"/>
                  </a:lnTo>
                  <a:lnTo>
                    <a:pt x="180" y="1345"/>
                  </a:lnTo>
                  <a:lnTo>
                    <a:pt x="173" y="1345"/>
                  </a:lnTo>
                  <a:lnTo>
                    <a:pt x="166" y="1345"/>
                  </a:lnTo>
                  <a:lnTo>
                    <a:pt x="166" y="1338"/>
                  </a:lnTo>
                  <a:lnTo>
                    <a:pt x="161" y="1338"/>
                  </a:lnTo>
                  <a:lnTo>
                    <a:pt x="156" y="1338"/>
                  </a:lnTo>
                  <a:lnTo>
                    <a:pt x="151" y="1338"/>
                  </a:lnTo>
                  <a:lnTo>
                    <a:pt x="146" y="1338"/>
                  </a:lnTo>
                  <a:lnTo>
                    <a:pt x="134" y="1333"/>
                  </a:lnTo>
                  <a:lnTo>
                    <a:pt x="129" y="1329"/>
                  </a:lnTo>
                  <a:lnTo>
                    <a:pt x="125" y="1324"/>
                  </a:lnTo>
                  <a:lnTo>
                    <a:pt x="118" y="1324"/>
                  </a:lnTo>
                  <a:lnTo>
                    <a:pt x="118" y="1326"/>
                  </a:lnTo>
                  <a:lnTo>
                    <a:pt x="113" y="1326"/>
                  </a:lnTo>
                  <a:lnTo>
                    <a:pt x="106" y="1333"/>
                  </a:lnTo>
                  <a:lnTo>
                    <a:pt x="105" y="1333"/>
                  </a:lnTo>
                  <a:lnTo>
                    <a:pt x="100" y="1338"/>
                  </a:lnTo>
                  <a:lnTo>
                    <a:pt x="96" y="1345"/>
                  </a:lnTo>
                  <a:lnTo>
                    <a:pt x="96" y="1348"/>
                  </a:lnTo>
                  <a:lnTo>
                    <a:pt x="94" y="1353"/>
                  </a:lnTo>
                  <a:lnTo>
                    <a:pt x="91" y="1358"/>
                  </a:lnTo>
                  <a:lnTo>
                    <a:pt x="84" y="1362"/>
                  </a:lnTo>
                  <a:lnTo>
                    <a:pt x="72" y="1365"/>
                  </a:lnTo>
                  <a:lnTo>
                    <a:pt x="64" y="1369"/>
                  </a:lnTo>
                  <a:lnTo>
                    <a:pt x="55" y="1374"/>
                  </a:lnTo>
                  <a:lnTo>
                    <a:pt x="48" y="1379"/>
                  </a:lnTo>
                  <a:lnTo>
                    <a:pt x="43" y="1386"/>
                  </a:lnTo>
                  <a:lnTo>
                    <a:pt x="50" y="1389"/>
                  </a:lnTo>
                  <a:lnTo>
                    <a:pt x="55" y="1394"/>
                  </a:lnTo>
                  <a:lnTo>
                    <a:pt x="57" y="1403"/>
                  </a:lnTo>
                  <a:lnTo>
                    <a:pt x="57" y="1413"/>
                  </a:lnTo>
                  <a:lnTo>
                    <a:pt x="64" y="1427"/>
                  </a:lnTo>
                  <a:lnTo>
                    <a:pt x="70" y="1440"/>
                  </a:lnTo>
                  <a:lnTo>
                    <a:pt x="70" y="1468"/>
                  </a:lnTo>
                  <a:lnTo>
                    <a:pt x="74" y="1468"/>
                  </a:lnTo>
                  <a:lnTo>
                    <a:pt x="76" y="1469"/>
                  </a:lnTo>
                  <a:lnTo>
                    <a:pt x="76" y="1473"/>
                  </a:lnTo>
                  <a:lnTo>
                    <a:pt x="77" y="1474"/>
                  </a:lnTo>
                  <a:lnTo>
                    <a:pt x="81" y="1474"/>
                  </a:lnTo>
                  <a:lnTo>
                    <a:pt x="84" y="1474"/>
                  </a:lnTo>
                  <a:lnTo>
                    <a:pt x="84" y="1480"/>
                  </a:lnTo>
                  <a:lnTo>
                    <a:pt x="84" y="1485"/>
                  </a:lnTo>
                  <a:lnTo>
                    <a:pt x="84" y="1490"/>
                  </a:lnTo>
                  <a:lnTo>
                    <a:pt x="84" y="1495"/>
                  </a:lnTo>
                  <a:lnTo>
                    <a:pt x="88" y="1495"/>
                  </a:lnTo>
                  <a:lnTo>
                    <a:pt x="91" y="1495"/>
                  </a:lnTo>
                  <a:lnTo>
                    <a:pt x="91" y="1497"/>
                  </a:lnTo>
                  <a:lnTo>
                    <a:pt x="91" y="1502"/>
                  </a:lnTo>
                  <a:lnTo>
                    <a:pt x="91" y="1509"/>
                  </a:lnTo>
                  <a:lnTo>
                    <a:pt x="93" y="1510"/>
                  </a:lnTo>
                  <a:lnTo>
                    <a:pt x="94" y="1510"/>
                  </a:lnTo>
                  <a:lnTo>
                    <a:pt x="96" y="1512"/>
                  </a:lnTo>
                  <a:lnTo>
                    <a:pt x="98" y="1515"/>
                  </a:lnTo>
                  <a:lnTo>
                    <a:pt x="98" y="1522"/>
                  </a:lnTo>
                  <a:lnTo>
                    <a:pt x="98" y="1529"/>
                  </a:lnTo>
                  <a:lnTo>
                    <a:pt x="103" y="1532"/>
                  </a:lnTo>
                  <a:lnTo>
                    <a:pt x="108" y="1536"/>
                  </a:lnTo>
                  <a:lnTo>
                    <a:pt x="110" y="1543"/>
                  </a:lnTo>
                  <a:lnTo>
                    <a:pt x="111" y="1549"/>
                  </a:lnTo>
                  <a:lnTo>
                    <a:pt x="111" y="1584"/>
                  </a:lnTo>
                  <a:lnTo>
                    <a:pt x="106" y="1592"/>
                  </a:lnTo>
                  <a:lnTo>
                    <a:pt x="101" y="1599"/>
                  </a:lnTo>
                  <a:lnTo>
                    <a:pt x="88" y="1611"/>
                  </a:lnTo>
                  <a:lnTo>
                    <a:pt x="81" y="1618"/>
                  </a:lnTo>
                  <a:lnTo>
                    <a:pt x="76" y="1624"/>
                  </a:lnTo>
                  <a:lnTo>
                    <a:pt x="72" y="1635"/>
                  </a:lnTo>
                  <a:lnTo>
                    <a:pt x="70" y="1645"/>
                  </a:lnTo>
                  <a:lnTo>
                    <a:pt x="72" y="1648"/>
                  </a:lnTo>
                  <a:lnTo>
                    <a:pt x="76" y="1650"/>
                  </a:lnTo>
                  <a:lnTo>
                    <a:pt x="79" y="1652"/>
                  </a:lnTo>
                  <a:lnTo>
                    <a:pt x="84" y="1652"/>
                  </a:lnTo>
                  <a:lnTo>
                    <a:pt x="88" y="1653"/>
                  </a:lnTo>
                  <a:lnTo>
                    <a:pt x="89" y="1657"/>
                  </a:lnTo>
                  <a:lnTo>
                    <a:pt x="91" y="1660"/>
                  </a:lnTo>
                  <a:lnTo>
                    <a:pt x="91" y="1665"/>
                  </a:lnTo>
                  <a:lnTo>
                    <a:pt x="81" y="1665"/>
                  </a:lnTo>
                  <a:lnTo>
                    <a:pt x="72" y="1667"/>
                  </a:lnTo>
                  <a:lnTo>
                    <a:pt x="67" y="1672"/>
                  </a:lnTo>
                  <a:lnTo>
                    <a:pt x="64" y="1679"/>
                  </a:lnTo>
                  <a:lnTo>
                    <a:pt x="55" y="1681"/>
                  </a:lnTo>
                  <a:lnTo>
                    <a:pt x="52" y="1682"/>
                  </a:lnTo>
                  <a:lnTo>
                    <a:pt x="50" y="1686"/>
                  </a:lnTo>
                  <a:lnTo>
                    <a:pt x="43" y="1688"/>
                  </a:lnTo>
                  <a:lnTo>
                    <a:pt x="36" y="1689"/>
                  </a:lnTo>
                  <a:lnTo>
                    <a:pt x="24" y="1694"/>
                  </a:lnTo>
                  <a:lnTo>
                    <a:pt x="14" y="1701"/>
                  </a:lnTo>
                  <a:lnTo>
                    <a:pt x="2" y="1706"/>
                  </a:lnTo>
                  <a:lnTo>
                    <a:pt x="0" y="1717"/>
                  </a:lnTo>
                  <a:lnTo>
                    <a:pt x="2" y="1723"/>
                  </a:lnTo>
                  <a:lnTo>
                    <a:pt x="4" y="1739"/>
                  </a:lnTo>
                  <a:lnTo>
                    <a:pt x="9" y="1751"/>
                  </a:lnTo>
                  <a:lnTo>
                    <a:pt x="16" y="1761"/>
                  </a:lnTo>
                  <a:lnTo>
                    <a:pt x="29" y="1761"/>
                  </a:lnTo>
                  <a:lnTo>
                    <a:pt x="31" y="1769"/>
                  </a:lnTo>
                  <a:lnTo>
                    <a:pt x="33" y="1773"/>
                  </a:lnTo>
                  <a:lnTo>
                    <a:pt x="36" y="1775"/>
                  </a:lnTo>
                  <a:lnTo>
                    <a:pt x="38" y="1781"/>
                  </a:lnTo>
                  <a:lnTo>
                    <a:pt x="41" y="1786"/>
                  </a:lnTo>
                  <a:lnTo>
                    <a:pt x="43" y="1793"/>
                  </a:lnTo>
                  <a:lnTo>
                    <a:pt x="43" y="1802"/>
                  </a:lnTo>
                  <a:lnTo>
                    <a:pt x="43" y="1805"/>
                  </a:lnTo>
                  <a:lnTo>
                    <a:pt x="41" y="1807"/>
                  </a:lnTo>
                  <a:lnTo>
                    <a:pt x="38" y="1807"/>
                  </a:lnTo>
                  <a:lnTo>
                    <a:pt x="35" y="1807"/>
                  </a:lnTo>
                  <a:lnTo>
                    <a:pt x="29" y="1809"/>
                  </a:lnTo>
                  <a:lnTo>
                    <a:pt x="24" y="1812"/>
                  </a:lnTo>
                  <a:lnTo>
                    <a:pt x="23" y="1815"/>
                  </a:lnTo>
                  <a:lnTo>
                    <a:pt x="21" y="1821"/>
                  </a:lnTo>
                  <a:lnTo>
                    <a:pt x="19" y="1822"/>
                  </a:lnTo>
                  <a:lnTo>
                    <a:pt x="16" y="1822"/>
                  </a:lnTo>
                  <a:lnTo>
                    <a:pt x="16" y="1836"/>
                  </a:lnTo>
                  <a:lnTo>
                    <a:pt x="19" y="1838"/>
                  </a:lnTo>
                  <a:lnTo>
                    <a:pt x="23" y="1839"/>
                  </a:lnTo>
                  <a:lnTo>
                    <a:pt x="26" y="1841"/>
                  </a:lnTo>
                  <a:lnTo>
                    <a:pt x="29" y="1843"/>
                  </a:lnTo>
                  <a:lnTo>
                    <a:pt x="35" y="1845"/>
                  </a:lnTo>
                  <a:lnTo>
                    <a:pt x="36" y="1846"/>
                  </a:lnTo>
                  <a:lnTo>
                    <a:pt x="36" y="1850"/>
                  </a:lnTo>
                  <a:lnTo>
                    <a:pt x="41" y="1851"/>
                  </a:lnTo>
                  <a:lnTo>
                    <a:pt x="43" y="1853"/>
                  </a:lnTo>
                  <a:lnTo>
                    <a:pt x="43" y="1856"/>
                  </a:lnTo>
                  <a:lnTo>
                    <a:pt x="52" y="1858"/>
                  </a:lnTo>
                  <a:lnTo>
                    <a:pt x="55" y="1860"/>
                  </a:lnTo>
                  <a:lnTo>
                    <a:pt x="57" y="1863"/>
                  </a:lnTo>
                  <a:lnTo>
                    <a:pt x="62" y="1865"/>
                  </a:lnTo>
                  <a:lnTo>
                    <a:pt x="64" y="1867"/>
                  </a:lnTo>
                  <a:lnTo>
                    <a:pt x="64" y="1870"/>
                  </a:lnTo>
                  <a:lnTo>
                    <a:pt x="62" y="1880"/>
                  </a:lnTo>
                  <a:lnTo>
                    <a:pt x="64" y="1889"/>
                  </a:lnTo>
                  <a:lnTo>
                    <a:pt x="67" y="1896"/>
                  </a:lnTo>
                  <a:lnTo>
                    <a:pt x="70" y="1901"/>
                  </a:lnTo>
                  <a:lnTo>
                    <a:pt x="77" y="1911"/>
                  </a:lnTo>
                  <a:lnTo>
                    <a:pt x="82" y="1918"/>
                  </a:lnTo>
                  <a:lnTo>
                    <a:pt x="84" y="1925"/>
                  </a:lnTo>
                  <a:lnTo>
                    <a:pt x="82" y="1930"/>
                  </a:lnTo>
                  <a:lnTo>
                    <a:pt x="81" y="1932"/>
                  </a:lnTo>
                  <a:lnTo>
                    <a:pt x="76" y="1937"/>
                  </a:lnTo>
                  <a:lnTo>
                    <a:pt x="72" y="1938"/>
                  </a:lnTo>
                  <a:lnTo>
                    <a:pt x="70" y="1942"/>
                  </a:lnTo>
                  <a:lnTo>
                    <a:pt x="69" y="1947"/>
                  </a:lnTo>
                  <a:lnTo>
                    <a:pt x="70" y="1952"/>
                  </a:lnTo>
                  <a:lnTo>
                    <a:pt x="72" y="1955"/>
                  </a:lnTo>
                  <a:lnTo>
                    <a:pt x="74" y="1957"/>
                  </a:lnTo>
                  <a:lnTo>
                    <a:pt x="79" y="1961"/>
                  </a:lnTo>
                  <a:lnTo>
                    <a:pt x="86" y="1962"/>
                  </a:lnTo>
                  <a:lnTo>
                    <a:pt x="91" y="1966"/>
                  </a:lnTo>
                  <a:lnTo>
                    <a:pt x="91" y="1971"/>
                  </a:lnTo>
                  <a:lnTo>
                    <a:pt x="94" y="1973"/>
                  </a:lnTo>
                  <a:lnTo>
                    <a:pt x="100" y="1978"/>
                  </a:lnTo>
                  <a:lnTo>
                    <a:pt x="103" y="1979"/>
                  </a:lnTo>
                  <a:lnTo>
                    <a:pt x="105" y="1983"/>
                  </a:lnTo>
                  <a:lnTo>
                    <a:pt x="105" y="1988"/>
                  </a:lnTo>
                  <a:lnTo>
                    <a:pt x="105" y="1993"/>
                  </a:lnTo>
                  <a:lnTo>
                    <a:pt x="105" y="1998"/>
                  </a:lnTo>
                  <a:lnTo>
                    <a:pt x="103" y="2003"/>
                  </a:lnTo>
                  <a:lnTo>
                    <a:pt x="100" y="2012"/>
                  </a:lnTo>
                  <a:lnTo>
                    <a:pt x="96" y="2020"/>
                  </a:lnTo>
                  <a:lnTo>
                    <a:pt x="96" y="2027"/>
                  </a:lnTo>
                  <a:lnTo>
                    <a:pt x="98" y="2034"/>
                  </a:lnTo>
                  <a:lnTo>
                    <a:pt x="103" y="2037"/>
                  </a:lnTo>
                  <a:lnTo>
                    <a:pt x="108" y="2041"/>
                  </a:lnTo>
                  <a:lnTo>
                    <a:pt x="110" y="2048"/>
                  </a:lnTo>
                  <a:lnTo>
                    <a:pt x="111" y="2054"/>
                  </a:lnTo>
                  <a:lnTo>
                    <a:pt x="125" y="2054"/>
                  </a:lnTo>
                  <a:lnTo>
                    <a:pt x="122" y="2061"/>
                  </a:lnTo>
                  <a:lnTo>
                    <a:pt x="117" y="2066"/>
                  </a:lnTo>
                  <a:lnTo>
                    <a:pt x="111" y="2071"/>
                  </a:lnTo>
                  <a:lnTo>
                    <a:pt x="105" y="2075"/>
                  </a:lnTo>
                  <a:lnTo>
                    <a:pt x="91" y="2082"/>
                  </a:lnTo>
                  <a:lnTo>
                    <a:pt x="77" y="2088"/>
                  </a:lnTo>
                  <a:lnTo>
                    <a:pt x="77" y="2094"/>
                  </a:lnTo>
                  <a:lnTo>
                    <a:pt x="76" y="2097"/>
                  </a:lnTo>
                  <a:lnTo>
                    <a:pt x="72" y="2099"/>
                  </a:lnTo>
                  <a:lnTo>
                    <a:pt x="69" y="2100"/>
                  </a:lnTo>
                  <a:lnTo>
                    <a:pt x="60" y="2102"/>
                  </a:lnTo>
                  <a:lnTo>
                    <a:pt x="58" y="2106"/>
                  </a:lnTo>
                  <a:lnTo>
                    <a:pt x="57" y="2109"/>
                  </a:lnTo>
                  <a:lnTo>
                    <a:pt x="52" y="2112"/>
                  </a:lnTo>
                  <a:lnTo>
                    <a:pt x="45" y="2114"/>
                  </a:lnTo>
                  <a:lnTo>
                    <a:pt x="40" y="2117"/>
                  </a:lnTo>
                  <a:lnTo>
                    <a:pt x="36" y="2119"/>
                  </a:lnTo>
                  <a:lnTo>
                    <a:pt x="36" y="2123"/>
                  </a:lnTo>
                  <a:lnTo>
                    <a:pt x="36" y="2126"/>
                  </a:lnTo>
                  <a:lnTo>
                    <a:pt x="35" y="2128"/>
                  </a:lnTo>
                  <a:lnTo>
                    <a:pt x="29" y="2129"/>
                  </a:lnTo>
                  <a:lnTo>
                    <a:pt x="23" y="2129"/>
                  </a:lnTo>
                  <a:lnTo>
                    <a:pt x="21" y="2143"/>
                  </a:lnTo>
                  <a:lnTo>
                    <a:pt x="19" y="2148"/>
                  </a:lnTo>
                  <a:lnTo>
                    <a:pt x="17" y="2150"/>
                  </a:lnTo>
                  <a:lnTo>
                    <a:pt x="16" y="2150"/>
                  </a:lnTo>
                  <a:lnTo>
                    <a:pt x="16" y="2155"/>
                  </a:lnTo>
                  <a:lnTo>
                    <a:pt x="17" y="2160"/>
                  </a:lnTo>
                  <a:lnTo>
                    <a:pt x="21" y="2169"/>
                  </a:lnTo>
                  <a:lnTo>
                    <a:pt x="24" y="2177"/>
                  </a:lnTo>
                  <a:lnTo>
                    <a:pt x="24" y="2184"/>
                  </a:lnTo>
                  <a:lnTo>
                    <a:pt x="23" y="2191"/>
                  </a:lnTo>
                  <a:lnTo>
                    <a:pt x="28" y="2192"/>
                  </a:lnTo>
                  <a:lnTo>
                    <a:pt x="31" y="2194"/>
                  </a:lnTo>
                  <a:lnTo>
                    <a:pt x="35" y="2199"/>
                  </a:lnTo>
                  <a:lnTo>
                    <a:pt x="36" y="2204"/>
                  </a:lnTo>
                  <a:lnTo>
                    <a:pt x="36" y="2218"/>
                  </a:lnTo>
                  <a:lnTo>
                    <a:pt x="36" y="2232"/>
                  </a:lnTo>
                  <a:lnTo>
                    <a:pt x="40" y="2232"/>
                  </a:lnTo>
                  <a:lnTo>
                    <a:pt x="43" y="2233"/>
                  </a:lnTo>
                  <a:lnTo>
                    <a:pt x="47" y="2239"/>
                  </a:lnTo>
                  <a:lnTo>
                    <a:pt x="47" y="2245"/>
                  </a:lnTo>
                  <a:lnTo>
                    <a:pt x="50" y="2252"/>
                  </a:lnTo>
                  <a:lnTo>
                    <a:pt x="53" y="2252"/>
                  </a:lnTo>
                  <a:lnTo>
                    <a:pt x="57" y="2252"/>
                  </a:lnTo>
                  <a:lnTo>
                    <a:pt x="57" y="2256"/>
                  </a:lnTo>
                  <a:lnTo>
                    <a:pt x="57" y="2259"/>
                  </a:lnTo>
                  <a:lnTo>
                    <a:pt x="60" y="2259"/>
                  </a:lnTo>
                  <a:lnTo>
                    <a:pt x="64" y="2259"/>
                  </a:lnTo>
                  <a:lnTo>
                    <a:pt x="64" y="2262"/>
                  </a:lnTo>
                  <a:lnTo>
                    <a:pt x="64" y="2266"/>
                  </a:lnTo>
                  <a:lnTo>
                    <a:pt x="64" y="2269"/>
                  </a:lnTo>
                  <a:lnTo>
                    <a:pt x="64" y="2273"/>
                  </a:lnTo>
                  <a:lnTo>
                    <a:pt x="67" y="2274"/>
                  </a:lnTo>
                  <a:lnTo>
                    <a:pt x="70" y="2276"/>
                  </a:lnTo>
                  <a:lnTo>
                    <a:pt x="74" y="2278"/>
                  </a:lnTo>
                  <a:lnTo>
                    <a:pt x="77" y="2279"/>
                  </a:lnTo>
                  <a:lnTo>
                    <a:pt x="82" y="2281"/>
                  </a:lnTo>
                  <a:lnTo>
                    <a:pt x="84" y="2283"/>
                  </a:lnTo>
                  <a:lnTo>
                    <a:pt x="84" y="2286"/>
                  </a:lnTo>
                  <a:lnTo>
                    <a:pt x="89" y="2288"/>
                  </a:lnTo>
                  <a:lnTo>
                    <a:pt x="91" y="2290"/>
                  </a:lnTo>
                  <a:lnTo>
                    <a:pt x="91" y="2293"/>
                  </a:lnTo>
                  <a:lnTo>
                    <a:pt x="98" y="2291"/>
                  </a:lnTo>
                  <a:lnTo>
                    <a:pt x="101" y="2293"/>
                  </a:lnTo>
                  <a:lnTo>
                    <a:pt x="105" y="2295"/>
                  </a:lnTo>
                  <a:lnTo>
                    <a:pt x="105" y="2300"/>
                  </a:lnTo>
                  <a:lnTo>
                    <a:pt x="105" y="2310"/>
                  </a:lnTo>
                  <a:lnTo>
                    <a:pt x="105" y="2320"/>
                  </a:lnTo>
                  <a:lnTo>
                    <a:pt x="105" y="2327"/>
                  </a:lnTo>
                  <a:lnTo>
                    <a:pt x="103" y="2332"/>
                  </a:lnTo>
                  <a:lnTo>
                    <a:pt x="101" y="2334"/>
                  </a:lnTo>
                  <a:lnTo>
                    <a:pt x="96" y="2339"/>
                  </a:lnTo>
                  <a:lnTo>
                    <a:pt x="93" y="2341"/>
                  </a:lnTo>
                  <a:lnTo>
                    <a:pt x="91" y="2344"/>
                  </a:lnTo>
                  <a:lnTo>
                    <a:pt x="89" y="2349"/>
                  </a:lnTo>
                  <a:lnTo>
                    <a:pt x="91" y="2355"/>
                  </a:lnTo>
                  <a:lnTo>
                    <a:pt x="93" y="2361"/>
                  </a:lnTo>
                  <a:lnTo>
                    <a:pt x="91" y="2365"/>
                  </a:lnTo>
                  <a:lnTo>
                    <a:pt x="88" y="2367"/>
                  </a:lnTo>
                  <a:lnTo>
                    <a:pt x="84" y="2368"/>
                  </a:lnTo>
                  <a:lnTo>
                    <a:pt x="81" y="2370"/>
                  </a:lnTo>
                  <a:lnTo>
                    <a:pt x="77" y="2372"/>
                  </a:lnTo>
                  <a:lnTo>
                    <a:pt x="76" y="2375"/>
                  </a:lnTo>
                  <a:lnTo>
                    <a:pt x="77" y="2382"/>
                  </a:lnTo>
                  <a:lnTo>
                    <a:pt x="69" y="2387"/>
                  </a:lnTo>
                  <a:lnTo>
                    <a:pt x="62" y="2394"/>
                  </a:lnTo>
                  <a:lnTo>
                    <a:pt x="58" y="2397"/>
                  </a:lnTo>
                  <a:lnTo>
                    <a:pt x="57" y="2402"/>
                  </a:lnTo>
                  <a:lnTo>
                    <a:pt x="57" y="2409"/>
                  </a:lnTo>
                  <a:lnTo>
                    <a:pt x="57" y="2416"/>
                  </a:lnTo>
                  <a:lnTo>
                    <a:pt x="50" y="2416"/>
                  </a:lnTo>
                  <a:lnTo>
                    <a:pt x="52" y="2423"/>
                  </a:lnTo>
                  <a:lnTo>
                    <a:pt x="53" y="2430"/>
                  </a:lnTo>
                  <a:lnTo>
                    <a:pt x="58" y="2442"/>
                  </a:lnTo>
                  <a:lnTo>
                    <a:pt x="65" y="2452"/>
                  </a:lnTo>
                  <a:lnTo>
                    <a:pt x="70" y="2464"/>
                  </a:lnTo>
                  <a:lnTo>
                    <a:pt x="72" y="2469"/>
                  </a:lnTo>
                  <a:lnTo>
                    <a:pt x="74" y="2472"/>
                  </a:lnTo>
                  <a:lnTo>
                    <a:pt x="81" y="2477"/>
                  </a:lnTo>
                  <a:lnTo>
                    <a:pt x="88" y="2483"/>
                  </a:lnTo>
                  <a:lnTo>
                    <a:pt x="89" y="2486"/>
                  </a:lnTo>
                  <a:lnTo>
                    <a:pt x="91" y="2491"/>
                  </a:lnTo>
                  <a:lnTo>
                    <a:pt x="94" y="2493"/>
                  </a:lnTo>
                  <a:lnTo>
                    <a:pt x="98" y="2495"/>
                  </a:lnTo>
                  <a:lnTo>
                    <a:pt x="100" y="2503"/>
                  </a:lnTo>
                  <a:lnTo>
                    <a:pt x="101" y="2506"/>
                  </a:lnTo>
                  <a:lnTo>
                    <a:pt x="103" y="2510"/>
                  </a:lnTo>
                  <a:lnTo>
                    <a:pt x="106" y="2512"/>
                  </a:lnTo>
                  <a:lnTo>
                    <a:pt x="111" y="2512"/>
                  </a:lnTo>
                  <a:lnTo>
                    <a:pt x="110" y="2518"/>
                  </a:lnTo>
                  <a:lnTo>
                    <a:pt x="111" y="2524"/>
                  </a:lnTo>
                  <a:lnTo>
                    <a:pt x="115" y="2532"/>
                  </a:lnTo>
                  <a:lnTo>
                    <a:pt x="118" y="2541"/>
                  </a:lnTo>
                  <a:lnTo>
                    <a:pt x="118" y="2546"/>
                  </a:lnTo>
                  <a:lnTo>
                    <a:pt x="118" y="2553"/>
                  </a:lnTo>
                  <a:lnTo>
                    <a:pt x="122" y="2561"/>
                  </a:lnTo>
                  <a:lnTo>
                    <a:pt x="129" y="2566"/>
                  </a:lnTo>
                  <a:lnTo>
                    <a:pt x="134" y="2573"/>
                  </a:lnTo>
                  <a:lnTo>
                    <a:pt x="140" y="2578"/>
                  </a:lnTo>
                  <a:lnTo>
                    <a:pt x="158" y="2585"/>
                  </a:lnTo>
                  <a:lnTo>
                    <a:pt x="173" y="2593"/>
                  </a:lnTo>
                  <a:lnTo>
                    <a:pt x="180" y="2593"/>
                  </a:lnTo>
                  <a:lnTo>
                    <a:pt x="186" y="2592"/>
                  </a:lnTo>
                  <a:lnTo>
                    <a:pt x="198" y="2588"/>
                  </a:lnTo>
                  <a:lnTo>
                    <a:pt x="210" y="2585"/>
                  </a:lnTo>
                  <a:lnTo>
                    <a:pt x="219" y="2585"/>
                  </a:lnTo>
                  <a:lnTo>
                    <a:pt x="227" y="2587"/>
                  </a:lnTo>
                  <a:lnTo>
                    <a:pt x="226" y="2593"/>
                  </a:lnTo>
                  <a:lnTo>
                    <a:pt x="226" y="2599"/>
                  </a:lnTo>
                  <a:lnTo>
                    <a:pt x="229" y="2604"/>
                  </a:lnTo>
                  <a:lnTo>
                    <a:pt x="231" y="2607"/>
                  </a:lnTo>
                  <a:lnTo>
                    <a:pt x="236" y="2612"/>
                  </a:lnTo>
                  <a:lnTo>
                    <a:pt x="239" y="2617"/>
                  </a:lnTo>
                  <a:lnTo>
                    <a:pt x="241" y="2621"/>
                  </a:lnTo>
                  <a:lnTo>
                    <a:pt x="255" y="2621"/>
                  </a:lnTo>
                  <a:lnTo>
                    <a:pt x="265" y="2621"/>
                  </a:lnTo>
                  <a:lnTo>
                    <a:pt x="273" y="2621"/>
                  </a:lnTo>
                  <a:lnTo>
                    <a:pt x="287" y="2626"/>
                  </a:lnTo>
                  <a:lnTo>
                    <a:pt x="301" y="2631"/>
                  </a:lnTo>
                  <a:lnTo>
                    <a:pt x="308" y="2633"/>
                  </a:lnTo>
                  <a:lnTo>
                    <a:pt x="316" y="2634"/>
                  </a:lnTo>
                  <a:lnTo>
                    <a:pt x="337" y="2621"/>
                  </a:lnTo>
                  <a:lnTo>
                    <a:pt x="357" y="2607"/>
                  </a:lnTo>
                  <a:lnTo>
                    <a:pt x="359" y="2612"/>
                  </a:lnTo>
                  <a:lnTo>
                    <a:pt x="362" y="2616"/>
                  </a:lnTo>
                  <a:lnTo>
                    <a:pt x="366" y="2619"/>
                  </a:lnTo>
                  <a:lnTo>
                    <a:pt x="371" y="2621"/>
                  </a:lnTo>
                  <a:lnTo>
                    <a:pt x="374" y="2621"/>
                  </a:lnTo>
                  <a:lnTo>
                    <a:pt x="376" y="2622"/>
                  </a:lnTo>
                  <a:lnTo>
                    <a:pt x="376" y="2626"/>
                  </a:lnTo>
                  <a:lnTo>
                    <a:pt x="377" y="2628"/>
                  </a:lnTo>
                  <a:lnTo>
                    <a:pt x="381" y="2628"/>
                  </a:lnTo>
                  <a:lnTo>
                    <a:pt x="384" y="2628"/>
                  </a:lnTo>
                  <a:lnTo>
                    <a:pt x="384" y="2631"/>
                  </a:lnTo>
                  <a:lnTo>
                    <a:pt x="384" y="2634"/>
                  </a:lnTo>
                  <a:lnTo>
                    <a:pt x="388" y="2634"/>
                  </a:lnTo>
                  <a:lnTo>
                    <a:pt x="391" y="2634"/>
                  </a:lnTo>
                  <a:lnTo>
                    <a:pt x="395" y="2634"/>
                  </a:lnTo>
                  <a:lnTo>
                    <a:pt x="398" y="2634"/>
                  </a:lnTo>
                  <a:lnTo>
                    <a:pt x="400" y="2639"/>
                  </a:lnTo>
                  <a:lnTo>
                    <a:pt x="401" y="2641"/>
                  </a:lnTo>
                  <a:lnTo>
                    <a:pt x="405" y="2641"/>
                  </a:lnTo>
                  <a:lnTo>
                    <a:pt x="412" y="2641"/>
                  </a:lnTo>
                  <a:lnTo>
                    <a:pt x="418" y="2639"/>
                  </a:lnTo>
                  <a:lnTo>
                    <a:pt x="424" y="2636"/>
                  </a:lnTo>
                  <a:lnTo>
                    <a:pt x="430" y="2634"/>
                  </a:lnTo>
                  <a:lnTo>
                    <a:pt x="439" y="2634"/>
                  </a:lnTo>
                  <a:lnTo>
                    <a:pt x="441" y="2638"/>
                  </a:lnTo>
                  <a:lnTo>
                    <a:pt x="444" y="2639"/>
                  </a:lnTo>
                  <a:lnTo>
                    <a:pt x="447" y="2641"/>
                  </a:lnTo>
                  <a:lnTo>
                    <a:pt x="452" y="2641"/>
                  </a:lnTo>
                  <a:lnTo>
                    <a:pt x="458" y="2643"/>
                  </a:lnTo>
                  <a:lnTo>
                    <a:pt x="461" y="2646"/>
                  </a:lnTo>
                  <a:lnTo>
                    <a:pt x="466" y="2648"/>
                  </a:lnTo>
                  <a:lnTo>
                    <a:pt x="473" y="2648"/>
                  </a:lnTo>
                  <a:lnTo>
                    <a:pt x="514" y="2648"/>
                  </a:lnTo>
                  <a:lnTo>
                    <a:pt x="516" y="2655"/>
                  </a:lnTo>
                  <a:lnTo>
                    <a:pt x="519" y="2658"/>
                  </a:lnTo>
                  <a:lnTo>
                    <a:pt x="521" y="2663"/>
                  </a:lnTo>
                  <a:lnTo>
                    <a:pt x="521" y="2668"/>
                  </a:lnTo>
                  <a:lnTo>
                    <a:pt x="528" y="2667"/>
                  </a:lnTo>
                  <a:lnTo>
                    <a:pt x="534" y="2667"/>
                  </a:lnTo>
                  <a:lnTo>
                    <a:pt x="543" y="2670"/>
                  </a:lnTo>
                  <a:lnTo>
                    <a:pt x="551" y="2674"/>
                  </a:lnTo>
                  <a:lnTo>
                    <a:pt x="557" y="2675"/>
                  </a:lnTo>
                  <a:lnTo>
                    <a:pt x="562" y="2675"/>
                  </a:lnTo>
                  <a:lnTo>
                    <a:pt x="562" y="2679"/>
                  </a:lnTo>
                  <a:lnTo>
                    <a:pt x="563" y="2680"/>
                  </a:lnTo>
                  <a:lnTo>
                    <a:pt x="569" y="2682"/>
                  </a:lnTo>
                  <a:lnTo>
                    <a:pt x="572" y="2686"/>
                  </a:lnTo>
                  <a:lnTo>
                    <a:pt x="574" y="2687"/>
                  </a:lnTo>
                  <a:lnTo>
                    <a:pt x="575" y="2689"/>
                  </a:lnTo>
                  <a:lnTo>
                    <a:pt x="580" y="2691"/>
                  </a:lnTo>
                  <a:lnTo>
                    <a:pt x="584" y="2694"/>
                  </a:lnTo>
                  <a:lnTo>
                    <a:pt x="589" y="2696"/>
                  </a:lnTo>
                  <a:lnTo>
                    <a:pt x="596" y="2696"/>
                  </a:lnTo>
                  <a:lnTo>
                    <a:pt x="596" y="2704"/>
                  </a:lnTo>
                  <a:lnTo>
                    <a:pt x="592" y="2711"/>
                  </a:lnTo>
                  <a:lnTo>
                    <a:pt x="587" y="2716"/>
                  </a:lnTo>
                  <a:lnTo>
                    <a:pt x="582" y="2720"/>
                  </a:lnTo>
                  <a:lnTo>
                    <a:pt x="577" y="2723"/>
                  </a:lnTo>
                  <a:lnTo>
                    <a:pt x="572" y="2728"/>
                  </a:lnTo>
                  <a:lnTo>
                    <a:pt x="569" y="2735"/>
                  </a:lnTo>
                  <a:lnTo>
                    <a:pt x="569" y="2743"/>
                  </a:lnTo>
                  <a:lnTo>
                    <a:pt x="563" y="2745"/>
                  </a:lnTo>
                  <a:lnTo>
                    <a:pt x="558" y="2749"/>
                  </a:lnTo>
                  <a:lnTo>
                    <a:pt x="551" y="2757"/>
                  </a:lnTo>
                  <a:lnTo>
                    <a:pt x="546" y="2767"/>
                  </a:lnTo>
                  <a:lnTo>
                    <a:pt x="541" y="2778"/>
                  </a:lnTo>
                  <a:lnTo>
                    <a:pt x="541" y="2781"/>
                  </a:lnTo>
                  <a:lnTo>
                    <a:pt x="541" y="2784"/>
                  </a:lnTo>
                  <a:lnTo>
                    <a:pt x="538" y="2784"/>
                  </a:lnTo>
                  <a:lnTo>
                    <a:pt x="534" y="2784"/>
                  </a:lnTo>
                  <a:lnTo>
                    <a:pt x="534" y="2788"/>
                  </a:lnTo>
                  <a:lnTo>
                    <a:pt x="534" y="2791"/>
                  </a:lnTo>
                  <a:lnTo>
                    <a:pt x="531" y="2791"/>
                  </a:lnTo>
                  <a:lnTo>
                    <a:pt x="528" y="2791"/>
                  </a:lnTo>
                  <a:lnTo>
                    <a:pt x="528" y="2795"/>
                  </a:lnTo>
                  <a:lnTo>
                    <a:pt x="528" y="2798"/>
                  </a:lnTo>
                  <a:lnTo>
                    <a:pt x="524" y="2798"/>
                  </a:lnTo>
                  <a:lnTo>
                    <a:pt x="521" y="2798"/>
                  </a:lnTo>
                  <a:lnTo>
                    <a:pt x="519" y="2801"/>
                  </a:lnTo>
                  <a:lnTo>
                    <a:pt x="519" y="2807"/>
                  </a:lnTo>
                  <a:lnTo>
                    <a:pt x="517" y="2810"/>
                  </a:lnTo>
                  <a:lnTo>
                    <a:pt x="516" y="2812"/>
                  </a:lnTo>
                  <a:lnTo>
                    <a:pt x="514" y="2812"/>
                  </a:lnTo>
                  <a:lnTo>
                    <a:pt x="512" y="2817"/>
                  </a:lnTo>
                  <a:lnTo>
                    <a:pt x="509" y="2820"/>
                  </a:lnTo>
                  <a:lnTo>
                    <a:pt x="504" y="2822"/>
                  </a:lnTo>
                  <a:lnTo>
                    <a:pt x="500" y="2825"/>
                  </a:lnTo>
                  <a:lnTo>
                    <a:pt x="500" y="2829"/>
                  </a:lnTo>
                  <a:lnTo>
                    <a:pt x="500" y="2832"/>
                  </a:lnTo>
                  <a:lnTo>
                    <a:pt x="497" y="2832"/>
                  </a:lnTo>
                  <a:lnTo>
                    <a:pt x="493" y="2832"/>
                  </a:lnTo>
                  <a:lnTo>
                    <a:pt x="490" y="2839"/>
                  </a:lnTo>
                  <a:lnTo>
                    <a:pt x="487" y="2846"/>
                  </a:lnTo>
                  <a:lnTo>
                    <a:pt x="483" y="2846"/>
                  </a:lnTo>
                  <a:lnTo>
                    <a:pt x="480" y="2846"/>
                  </a:lnTo>
                  <a:lnTo>
                    <a:pt x="480" y="2849"/>
                  </a:lnTo>
                  <a:lnTo>
                    <a:pt x="480" y="2853"/>
                  </a:lnTo>
                  <a:lnTo>
                    <a:pt x="480" y="2856"/>
                  </a:lnTo>
                  <a:lnTo>
                    <a:pt x="480" y="2859"/>
                  </a:lnTo>
                  <a:lnTo>
                    <a:pt x="476" y="2859"/>
                  </a:lnTo>
                  <a:lnTo>
                    <a:pt x="473" y="2859"/>
                  </a:lnTo>
                  <a:lnTo>
                    <a:pt x="473" y="2863"/>
                  </a:lnTo>
                  <a:lnTo>
                    <a:pt x="473" y="2866"/>
                  </a:lnTo>
                  <a:lnTo>
                    <a:pt x="470" y="2866"/>
                  </a:lnTo>
                  <a:lnTo>
                    <a:pt x="466" y="2866"/>
                  </a:lnTo>
                  <a:lnTo>
                    <a:pt x="464" y="2870"/>
                  </a:lnTo>
                  <a:lnTo>
                    <a:pt x="464" y="2875"/>
                  </a:lnTo>
                  <a:lnTo>
                    <a:pt x="463" y="2878"/>
                  </a:lnTo>
                  <a:lnTo>
                    <a:pt x="461" y="2880"/>
                  </a:lnTo>
                  <a:lnTo>
                    <a:pt x="459" y="2880"/>
                  </a:lnTo>
                  <a:lnTo>
                    <a:pt x="459" y="2895"/>
                  </a:lnTo>
                  <a:lnTo>
                    <a:pt x="459" y="2911"/>
                  </a:lnTo>
                  <a:lnTo>
                    <a:pt x="454" y="2936"/>
                  </a:lnTo>
                  <a:lnTo>
                    <a:pt x="449" y="2962"/>
                  </a:lnTo>
                  <a:lnTo>
                    <a:pt x="446" y="2989"/>
                  </a:lnTo>
                  <a:lnTo>
                    <a:pt x="441" y="2989"/>
                  </a:lnTo>
                  <a:lnTo>
                    <a:pt x="437" y="2991"/>
                  </a:lnTo>
                  <a:lnTo>
                    <a:pt x="435" y="2994"/>
                  </a:lnTo>
                  <a:lnTo>
                    <a:pt x="434" y="2998"/>
                  </a:lnTo>
                  <a:lnTo>
                    <a:pt x="432" y="3006"/>
                  </a:lnTo>
                  <a:lnTo>
                    <a:pt x="429" y="3008"/>
                  </a:lnTo>
                  <a:lnTo>
                    <a:pt x="425" y="3010"/>
                  </a:lnTo>
                  <a:lnTo>
                    <a:pt x="424" y="3015"/>
                  </a:lnTo>
                  <a:lnTo>
                    <a:pt x="420" y="3018"/>
                  </a:lnTo>
                  <a:lnTo>
                    <a:pt x="412" y="3023"/>
                  </a:lnTo>
                  <a:lnTo>
                    <a:pt x="412" y="3027"/>
                  </a:lnTo>
                  <a:lnTo>
                    <a:pt x="412" y="3030"/>
                  </a:lnTo>
                  <a:lnTo>
                    <a:pt x="412" y="3034"/>
                  </a:lnTo>
                  <a:lnTo>
                    <a:pt x="412" y="3037"/>
                  </a:lnTo>
                  <a:lnTo>
                    <a:pt x="408" y="3037"/>
                  </a:lnTo>
                  <a:lnTo>
                    <a:pt x="405" y="3037"/>
                  </a:lnTo>
                  <a:lnTo>
                    <a:pt x="405" y="3040"/>
                  </a:lnTo>
                  <a:lnTo>
                    <a:pt x="405" y="3044"/>
                  </a:lnTo>
                  <a:lnTo>
                    <a:pt x="405" y="3047"/>
                  </a:lnTo>
                  <a:lnTo>
                    <a:pt x="405" y="3051"/>
                  </a:lnTo>
                  <a:lnTo>
                    <a:pt x="401" y="3052"/>
                  </a:lnTo>
                  <a:lnTo>
                    <a:pt x="398" y="3054"/>
                  </a:lnTo>
                  <a:lnTo>
                    <a:pt x="393" y="3056"/>
                  </a:lnTo>
                  <a:lnTo>
                    <a:pt x="391" y="3057"/>
                  </a:lnTo>
                  <a:lnTo>
                    <a:pt x="389" y="3063"/>
                  </a:lnTo>
                  <a:lnTo>
                    <a:pt x="388" y="3066"/>
                  </a:lnTo>
                  <a:lnTo>
                    <a:pt x="381" y="3071"/>
                  </a:lnTo>
                  <a:lnTo>
                    <a:pt x="374" y="3076"/>
                  </a:lnTo>
                  <a:lnTo>
                    <a:pt x="372" y="3080"/>
                  </a:lnTo>
                  <a:lnTo>
                    <a:pt x="371" y="3085"/>
                  </a:lnTo>
                  <a:lnTo>
                    <a:pt x="372" y="3085"/>
                  </a:lnTo>
                  <a:lnTo>
                    <a:pt x="374" y="3086"/>
                  </a:lnTo>
                  <a:lnTo>
                    <a:pt x="376" y="3092"/>
                  </a:lnTo>
                  <a:lnTo>
                    <a:pt x="376" y="3095"/>
                  </a:lnTo>
                  <a:lnTo>
                    <a:pt x="374" y="3097"/>
                  </a:lnTo>
                  <a:lnTo>
                    <a:pt x="371" y="3098"/>
                  </a:lnTo>
                  <a:lnTo>
                    <a:pt x="369" y="3107"/>
                  </a:lnTo>
                  <a:lnTo>
                    <a:pt x="371" y="3114"/>
                  </a:lnTo>
                  <a:lnTo>
                    <a:pt x="374" y="3126"/>
                  </a:lnTo>
                  <a:lnTo>
                    <a:pt x="377" y="3138"/>
                  </a:lnTo>
                  <a:lnTo>
                    <a:pt x="377" y="3144"/>
                  </a:lnTo>
                  <a:lnTo>
                    <a:pt x="377" y="3153"/>
                  </a:lnTo>
                  <a:lnTo>
                    <a:pt x="371" y="3180"/>
                  </a:lnTo>
                  <a:lnTo>
                    <a:pt x="364" y="3208"/>
                  </a:lnTo>
                  <a:lnTo>
                    <a:pt x="364" y="3231"/>
                  </a:lnTo>
                  <a:lnTo>
                    <a:pt x="364" y="3242"/>
                  </a:lnTo>
                  <a:lnTo>
                    <a:pt x="364" y="3248"/>
                  </a:lnTo>
                  <a:lnTo>
                    <a:pt x="362" y="3255"/>
                  </a:lnTo>
                  <a:lnTo>
                    <a:pt x="359" y="3260"/>
                  </a:lnTo>
                  <a:lnTo>
                    <a:pt x="357" y="3267"/>
                  </a:lnTo>
                  <a:lnTo>
                    <a:pt x="357" y="3276"/>
                  </a:lnTo>
                  <a:lnTo>
                    <a:pt x="360" y="3281"/>
                  </a:lnTo>
                  <a:lnTo>
                    <a:pt x="362" y="3283"/>
                  </a:lnTo>
                  <a:lnTo>
                    <a:pt x="364" y="3283"/>
                  </a:lnTo>
                  <a:lnTo>
                    <a:pt x="362" y="3286"/>
                  </a:lnTo>
                  <a:lnTo>
                    <a:pt x="360" y="3288"/>
                  </a:lnTo>
                  <a:lnTo>
                    <a:pt x="359" y="3288"/>
                  </a:lnTo>
                  <a:lnTo>
                    <a:pt x="357" y="3289"/>
                  </a:lnTo>
                  <a:lnTo>
                    <a:pt x="355" y="3294"/>
                  </a:lnTo>
                  <a:lnTo>
                    <a:pt x="357" y="3300"/>
                  </a:lnTo>
                  <a:lnTo>
                    <a:pt x="357" y="3305"/>
                  </a:lnTo>
                  <a:lnTo>
                    <a:pt x="357" y="3310"/>
                  </a:lnTo>
                  <a:lnTo>
                    <a:pt x="362" y="3313"/>
                  </a:lnTo>
                  <a:lnTo>
                    <a:pt x="369" y="3315"/>
                  </a:lnTo>
                  <a:lnTo>
                    <a:pt x="384" y="3317"/>
                  </a:lnTo>
                  <a:lnTo>
                    <a:pt x="412" y="3323"/>
                  </a:lnTo>
                  <a:lnTo>
                    <a:pt x="425" y="3325"/>
                  </a:lnTo>
                  <a:lnTo>
                    <a:pt x="439" y="3323"/>
                  </a:lnTo>
                  <a:lnTo>
                    <a:pt x="439" y="3320"/>
                  </a:lnTo>
                  <a:lnTo>
                    <a:pt x="441" y="3318"/>
                  </a:lnTo>
                  <a:lnTo>
                    <a:pt x="446" y="3317"/>
                  </a:lnTo>
                  <a:lnTo>
                    <a:pt x="459" y="3317"/>
                  </a:lnTo>
                  <a:lnTo>
                    <a:pt x="488" y="3315"/>
                  </a:lnTo>
                  <a:lnTo>
                    <a:pt x="516" y="3315"/>
                  </a:lnTo>
                  <a:lnTo>
                    <a:pt x="541" y="3313"/>
                  </a:lnTo>
                  <a:lnTo>
                    <a:pt x="562" y="3310"/>
                  </a:lnTo>
                  <a:lnTo>
                    <a:pt x="570" y="3308"/>
                  </a:lnTo>
                  <a:lnTo>
                    <a:pt x="577" y="3310"/>
                  </a:lnTo>
                  <a:lnTo>
                    <a:pt x="582" y="3313"/>
                  </a:lnTo>
                  <a:lnTo>
                    <a:pt x="586" y="3317"/>
                  </a:lnTo>
                  <a:lnTo>
                    <a:pt x="589" y="3320"/>
                  </a:lnTo>
                  <a:lnTo>
                    <a:pt x="594" y="3323"/>
                  </a:lnTo>
                  <a:lnTo>
                    <a:pt x="601" y="3325"/>
                  </a:lnTo>
                  <a:lnTo>
                    <a:pt x="610" y="3323"/>
                  </a:lnTo>
                  <a:lnTo>
                    <a:pt x="611" y="3320"/>
                  </a:lnTo>
                  <a:lnTo>
                    <a:pt x="615" y="3318"/>
                  </a:lnTo>
                  <a:lnTo>
                    <a:pt x="618" y="3317"/>
                  </a:lnTo>
                  <a:lnTo>
                    <a:pt x="623" y="3317"/>
                  </a:lnTo>
                  <a:lnTo>
                    <a:pt x="627" y="3317"/>
                  </a:lnTo>
                  <a:lnTo>
                    <a:pt x="630" y="3313"/>
                  </a:lnTo>
                  <a:lnTo>
                    <a:pt x="633" y="3312"/>
                  </a:lnTo>
                  <a:lnTo>
                    <a:pt x="637" y="3310"/>
                  </a:lnTo>
                  <a:lnTo>
                    <a:pt x="642" y="3308"/>
                  </a:lnTo>
                  <a:lnTo>
                    <a:pt x="645" y="3305"/>
                  </a:lnTo>
                  <a:lnTo>
                    <a:pt x="651" y="3296"/>
                  </a:lnTo>
                  <a:lnTo>
                    <a:pt x="652" y="3296"/>
                  </a:lnTo>
                  <a:lnTo>
                    <a:pt x="657" y="3296"/>
                  </a:lnTo>
                  <a:lnTo>
                    <a:pt x="661" y="3296"/>
                  </a:lnTo>
                  <a:lnTo>
                    <a:pt x="664" y="3296"/>
                  </a:lnTo>
                  <a:lnTo>
                    <a:pt x="664" y="3293"/>
                  </a:lnTo>
                  <a:lnTo>
                    <a:pt x="661" y="3288"/>
                  </a:lnTo>
                  <a:lnTo>
                    <a:pt x="659" y="3283"/>
                  </a:lnTo>
                  <a:lnTo>
                    <a:pt x="664" y="3276"/>
                  </a:lnTo>
                  <a:lnTo>
                    <a:pt x="664" y="3269"/>
                  </a:lnTo>
                  <a:lnTo>
                    <a:pt x="659" y="3269"/>
                  </a:lnTo>
                  <a:lnTo>
                    <a:pt x="656" y="3269"/>
                  </a:lnTo>
                  <a:lnTo>
                    <a:pt x="645" y="3269"/>
                  </a:lnTo>
                  <a:lnTo>
                    <a:pt x="642" y="3269"/>
                  </a:lnTo>
                  <a:lnTo>
                    <a:pt x="642" y="3271"/>
                  </a:lnTo>
                  <a:lnTo>
                    <a:pt x="639" y="3271"/>
                  </a:lnTo>
                  <a:lnTo>
                    <a:pt x="637" y="3271"/>
                  </a:lnTo>
                  <a:lnTo>
                    <a:pt x="635" y="3269"/>
                  </a:lnTo>
                  <a:lnTo>
                    <a:pt x="633" y="3269"/>
                  </a:lnTo>
                  <a:lnTo>
                    <a:pt x="632" y="3269"/>
                  </a:lnTo>
                  <a:lnTo>
                    <a:pt x="632" y="3267"/>
                  </a:lnTo>
                  <a:lnTo>
                    <a:pt x="630" y="3265"/>
                  </a:lnTo>
                  <a:lnTo>
                    <a:pt x="630" y="3262"/>
                  </a:lnTo>
                  <a:lnTo>
                    <a:pt x="633" y="3262"/>
                  </a:lnTo>
                  <a:lnTo>
                    <a:pt x="633" y="3260"/>
                  </a:lnTo>
                  <a:lnTo>
                    <a:pt x="635" y="3257"/>
                  </a:lnTo>
                  <a:lnTo>
                    <a:pt x="635" y="3252"/>
                  </a:lnTo>
                  <a:lnTo>
                    <a:pt x="637" y="3248"/>
                  </a:lnTo>
                  <a:lnTo>
                    <a:pt x="640" y="3248"/>
                  </a:lnTo>
                  <a:lnTo>
                    <a:pt x="644" y="3248"/>
                  </a:lnTo>
                  <a:lnTo>
                    <a:pt x="644" y="3245"/>
                  </a:lnTo>
                  <a:lnTo>
                    <a:pt x="644" y="3242"/>
                  </a:lnTo>
                  <a:lnTo>
                    <a:pt x="647" y="3240"/>
                  </a:lnTo>
                  <a:lnTo>
                    <a:pt x="649" y="3240"/>
                  </a:lnTo>
                  <a:lnTo>
                    <a:pt x="652" y="3240"/>
                  </a:lnTo>
                  <a:lnTo>
                    <a:pt x="652" y="3238"/>
                  </a:lnTo>
                  <a:lnTo>
                    <a:pt x="656" y="3238"/>
                  </a:lnTo>
                  <a:lnTo>
                    <a:pt x="657" y="3238"/>
                  </a:lnTo>
                  <a:lnTo>
                    <a:pt x="659" y="3238"/>
                  </a:lnTo>
                  <a:lnTo>
                    <a:pt x="661" y="3238"/>
                  </a:lnTo>
                  <a:lnTo>
                    <a:pt x="662" y="3238"/>
                  </a:lnTo>
                  <a:lnTo>
                    <a:pt x="664" y="3240"/>
                  </a:lnTo>
                  <a:lnTo>
                    <a:pt x="666" y="3240"/>
                  </a:lnTo>
                  <a:lnTo>
                    <a:pt x="668" y="3240"/>
                  </a:lnTo>
                  <a:lnTo>
                    <a:pt x="669" y="3242"/>
                  </a:lnTo>
                  <a:lnTo>
                    <a:pt x="671" y="3242"/>
                  </a:lnTo>
                  <a:lnTo>
                    <a:pt x="674" y="3243"/>
                  </a:lnTo>
                  <a:lnTo>
                    <a:pt x="676" y="3245"/>
                  </a:lnTo>
                  <a:lnTo>
                    <a:pt x="678" y="3245"/>
                  </a:lnTo>
                  <a:lnTo>
                    <a:pt x="680" y="3247"/>
                  </a:lnTo>
                  <a:lnTo>
                    <a:pt x="681" y="3247"/>
                  </a:lnTo>
                  <a:lnTo>
                    <a:pt x="681" y="3248"/>
                  </a:lnTo>
                  <a:lnTo>
                    <a:pt x="683" y="3250"/>
                  </a:lnTo>
                  <a:lnTo>
                    <a:pt x="685" y="3250"/>
                  </a:lnTo>
                  <a:lnTo>
                    <a:pt x="685" y="3252"/>
                  </a:lnTo>
                  <a:lnTo>
                    <a:pt x="686" y="3254"/>
                  </a:lnTo>
                  <a:lnTo>
                    <a:pt x="688" y="3255"/>
                  </a:lnTo>
                  <a:lnTo>
                    <a:pt x="688" y="3257"/>
                  </a:lnTo>
                  <a:lnTo>
                    <a:pt x="691" y="3262"/>
                  </a:lnTo>
                  <a:lnTo>
                    <a:pt x="700" y="3262"/>
                  </a:lnTo>
                  <a:lnTo>
                    <a:pt x="707" y="3267"/>
                  </a:lnTo>
                  <a:lnTo>
                    <a:pt x="710" y="3269"/>
                  </a:lnTo>
                  <a:lnTo>
                    <a:pt x="714" y="3269"/>
                  </a:lnTo>
                  <a:lnTo>
                    <a:pt x="719" y="3269"/>
                  </a:lnTo>
                  <a:lnTo>
                    <a:pt x="724" y="3271"/>
                  </a:lnTo>
                  <a:lnTo>
                    <a:pt x="729" y="3276"/>
                  </a:lnTo>
                  <a:lnTo>
                    <a:pt x="734" y="3279"/>
                  </a:lnTo>
                  <a:lnTo>
                    <a:pt x="739" y="3283"/>
                  </a:lnTo>
                  <a:lnTo>
                    <a:pt x="739" y="3288"/>
                  </a:lnTo>
                  <a:lnTo>
                    <a:pt x="739" y="3293"/>
                  </a:lnTo>
                  <a:lnTo>
                    <a:pt x="743" y="3294"/>
                  </a:lnTo>
                  <a:lnTo>
                    <a:pt x="744" y="3296"/>
                  </a:lnTo>
                  <a:lnTo>
                    <a:pt x="753" y="3300"/>
                  </a:lnTo>
                  <a:lnTo>
                    <a:pt x="756" y="3301"/>
                  </a:lnTo>
                  <a:lnTo>
                    <a:pt x="760" y="3303"/>
                  </a:lnTo>
                  <a:lnTo>
                    <a:pt x="761" y="3298"/>
                  </a:lnTo>
                  <a:lnTo>
                    <a:pt x="766" y="3296"/>
                  </a:lnTo>
                  <a:lnTo>
                    <a:pt x="772" y="3294"/>
                  </a:lnTo>
                  <a:lnTo>
                    <a:pt x="778" y="3296"/>
                  </a:lnTo>
                  <a:lnTo>
                    <a:pt x="794" y="3296"/>
                  </a:lnTo>
                  <a:lnTo>
                    <a:pt x="801" y="3298"/>
                  </a:lnTo>
                  <a:lnTo>
                    <a:pt x="807" y="3296"/>
                  </a:lnTo>
                  <a:lnTo>
                    <a:pt x="809" y="3300"/>
                  </a:lnTo>
                  <a:lnTo>
                    <a:pt x="813" y="3301"/>
                  </a:lnTo>
                  <a:lnTo>
                    <a:pt x="821" y="3303"/>
                  </a:lnTo>
                  <a:lnTo>
                    <a:pt x="824" y="3305"/>
                  </a:lnTo>
                  <a:lnTo>
                    <a:pt x="826" y="3306"/>
                  </a:lnTo>
                  <a:lnTo>
                    <a:pt x="826" y="3308"/>
                  </a:lnTo>
                  <a:lnTo>
                    <a:pt x="828" y="3310"/>
                  </a:lnTo>
                  <a:lnTo>
                    <a:pt x="835" y="3312"/>
                  </a:lnTo>
                  <a:lnTo>
                    <a:pt x="845" y="3313"/>
                  </a:lnTo>
                  <a:lnTo>
                    <a:pt x="853" y="3315"/>
                  </a:lnTo>
                  <a:lnTo>
                    <a:pt x="862" y="3317"/>
                  </a:lnTo>
                  <a:lnTo>
                    <a:pt x="862" y="3322"/>
                  </a:lnTo>
                  <a:lnTo>
                    <a:pt x="864" y="3325"/>
                  </a:lnTo>
                  <a:lnTo>
                    <a:pt x="864" y="3327"/>
                  </a:lnTo>
                  <a:lnTo>
                    <a:pt x="865" y="3329"/>
                  </a:lnTo>
                  <a:lnTo>
                    <a:pt x="865" y="3330"/>
                  </a:lnTo>
                  <a:lnTo>
                    <a:pt x="867" y="3332"/>
                  </a:lnTo>
                  <a:lnTo>
                    <a:pt x="867" y="3334"/>
                  </a:lnTo>
                  <a:lnTo>
                    <a:pt x="869" y="3335"/>
                  </a:lnTo>
                  <a:lnTo>
                    <a:pt x="870" y="3337"/>
                  </a:lnTo>
                  <a:lnTo>
                    <a:pt x="872" y="3339"/>
                  </a:lnTo>
                  <a:lnTo>
                    <a:pt x="886" y="3351"/>
                  </a:lnTo>
                  <a:lnTo>
                    <a:pt x="888" y="3351"/>
                  </a:lnTo>
                  <a:lnTo>
                    <a:pt x="889" y="3352"/>
                  </a:lnTo>
                  <a:lnTo>
                    <a:pt x="891" y="3356"/>
                  </a:lnTo>
                  <a:lnTo>
                    <a:pt x="893" y="3358"/>
                  </a:lnTo>
                  <a:lnTo>
                    <a:pt x="896" y="3364"/>
                  </a:lnTo>
                  <a:lnTo>
                    <a:pt x="901" y="3366"/>
                  </a:lnTo>
                  <a:lnTo>
                    <a:pt x="903" y="3368"/>
                  </a:lnTo>
                  <a:lnTo>
                    <a:pt x="903" y="3371"/>
                  </a:lnTo>
                  <a:lnTo>
                    <a:pt x="908" y="3373"/>
                  </a:lnTo>
                  <a:lnTo>
                    <a:pt x="910" y="3375"/>
                  </a:lnTo>
                  <a:lnTo>
                    <a:pt x="910" y="3378"/>
                  </a:lnTo>
                  <a:lnTo>
                    <a:pt x="915" y="3380"/>
                  </a:lnTo>
                  <a:lnTo>
                    <a:pt x="917" y="3381"/>
                  </a:lnTo>
                  <a:lnTo>
                    <a:pt x="917" y="3385"/>
                  </a:lnTo>
                  <a:lnTo>
                    <a:pt x="927" y="3385"/>
                  </a:lnTo>
                  <a:lnTo>
                    <a:pt x="935" y="3387"/>
                  </a:lnTo>
                  <a:lnTo>
                    <a:pt x="940" y="3392"/>
                  </a:lnTo>
                  <a:lnTo>
                    <a:pt x="946" y="3397"/>
                  </a:lnTo>
                  <a:lnTo>
                    <a:pt x="951" y="3395"/>
                  </a:lnTo>
                  <a:lnTo>
                    <a:pt x="978" y="3392"/>
                  </a:lnTo>
                  <a:lnTo>
                    <a:pt x="978" y="3385"/>
                  </a:lnTo>
                  <a:lnTo>
                    <a:pt x="985" y="3385"/>
                  </a:lnTo>
                  <a:lnTo>
                    <a:pt x="992" y="3381"/>
                  </a:lnTo>
                  <a:lnTo>
                    <a:pt x="998" y="3378"/>
                  </a:lnTo>
                  <a:lnTo>
                    <a:pt x="998" y="3375"/>
                  </a:lnTo>
                  <a:lnTo>
                    <a:pt x="1000" y="3373"/>
                  </a:lnTo>
                  <a:lnTo>
                    <a:pt x="1005" y="3371"/>
                  </a:lnTo>
                  <a:lnTo>
                    <a:pt x="1009" y="3368"/>
                  </a:lnTo>
                  <a:lnTo>
                    <a:pt x="1010" y="3366"/>
                  </a:lnTo>
                  <a:lnTo>
                    <a:pt x="1012" y="3364"/>
                  </a:lnTo>
                  <a:lnTo>
                    <a:pt x="1015" y="3364"/>
                  </a:lnTo>
                  <a:lnTo>
                    <a:pt x="1017" y="3364"/>
                  </a:lnTo>
                  <a:lnTo>
                    <a:pt x="1022" y="3364"/>
                  </a:lnTo>
                  <a:lnTo>
                    <a:pt x="1026" y="3364"/>
                  </a:lnTo>
                  <a:lnTo>
                    <a:pt x="1027" y="3366"/>
                  </a:lnTo>
                  <a:lnTo>
                    <a:pt x="1029" y="3371"/>
                  </a:lnTo>
                  <a:lnTo>
                    <a:pt x="1031" y="3375"/>
                  </a:lnTo>
                  <a:lnTo>
                    <a:pt x="1032" y="3378"/>
                  </a:lnTo>
                  <a:lnTo>
                    <a:pt x="1039" y="3381"/>
                  </a:lnTo>
                  <a:lnTo>
                    <a:pt x="1046" y="3381"/>
                  </a:lnTo>
                  <a:lnTo>
                    <a:pt x="1051" y="3385"/>
                  </a:lnTo>
                  <a:lnTo>
                    <a:pt x="1053" y="3388"/>
                  </a:lnTo>
                  <a:lnTo>
                    <a:pt x="1053" y="3392"/>
                  </a:lnTo>
                  <a:lnTo>
                    <a:pt x="1061" y="3410"/>
                  </a:lnTo>
                  <a:lnTo>
                    <a:pt x="1065" y="3421"/>
                  </a:lnTo>
                  <a:lnTo>
                    <a:pt x="1067" y="3433"/>
                  </a:lnTo>
                  <a:lnTo>
                    <a:pt x="1072" y="3434"/>
                  </a:lnTo>
                  <a:lnTo>
                    <a:pt x="1075" y="3436"/>
                  </a:lnTo>
                  <a:lnTo>
                    <a:pt x="1080" y="3443"/>
                  </a:lnTo>
                  <a:lnTo>
                    <a:pt x="1084" y="3451"/>
                  </a:lnTo>
                  <a:lnTo>
                    <a:pt x="1087" y="3460"/>
                  </a:lnTo>
                  <a:lnTo>
                    <a:pt x="1094" y="3460"/>
                  </a:lnTo>
                  <a:lnTo>
                    <a:pt x="1099" y="3462"/>
                  </a:lnTo>
                  <a:lnTo>
                    <a:pt x="1101" y="3467"/>
                  </a:lnTo>
                  <a:lnTo>
                    <a:pt x="1102" y="3472"/>
                  </a:lnTo>
                  <a:lnTo>
                    <a:pt x="1106" y="3475"/>
                  </a:lnTo>
                  <a:lnTo>
                    <a:pt x="1108" y="3481"/>
                  </a:lnTo>
                  <a:lnTo>
                    <a:pt x="1113" y="3482"/>
                  </a:lnTo>
                  <a:lnTo>
                    <a:pt x="1121" y="3481"/>
                  </a:lnTo>
                  <a:lnTo>
                    <a:pt x="1120" y="3487"/>
                  </a:lnTo>
                  <a:lnTo>
                    <a:pt x="1120" y="3492"/>
                  </a:lnTo>
                  <a:lnTo>
                    <a:pt x="1123" y="3498"/>
                  </a:lnTo>
                  <a:lnTo>
                    <a:pt x="1125" y="3501"/>
                  </a:lnTo>
                  <a:lnTo>
                    <a:pt x="1130" y="3506"/>
                  </a:lnTo>
                  <a:lnTo>
                    <a:pt x="1133" y="3511"/>
                  </a:lnTo>
                  <a:lnTo>
                    <a:pt x="1135" y="3515"/>
                  </a:lnTo>
                  <a:lnTo>
                    <a:pt x="1140" y="3515"/>
                  </a:lnTo>
                  <a:lnTo>
                    <a:pt x="1142" y="3511"/>
                  </a:lnTo>
                  <a:lnTo>
                    <a:pt x="1142" y="3508"/>
                  </a:lnTo>
                  <a:lnTo>
                    <a:pt x="1142" y="3501"/>
                  </a:lnTo>
                  <a:lnTo>
                    <a:pt x="1142" y="3491"/>
                  </a:lnTo>
                  <a:lnTo>
                    <a:pt x="1140" y="3486"/>
                  </a:lnTo>
                  <a:lnTo>
                    <a:pt x="1142" y="3481"/>
                  </a:lnTo>
                  <a:lnTo>
                    <a:pt x="1162" y="3467"/>
                  </a:lnTo>
                  <a:lnTo>
                    <a:pt x="1183" y="3453"/>
                  </a:lnTo>
                  <a:lnTo>
                    <a:pt x="1184" y="3446"/>
                  </a:lnTo>
                  <a:lnTo>
                    <a:pt x="1190" y="3443"/>
                  </a:lnTo>
                  <a:lnTo>
                    <a:pt x="1198" y="3434"/>
                  </a:lnTo>
                  <a:lnTo>
                    <a:pt x="1203" y="3431"/>
                  </a:lnTo>
                  <a:lnTo>
                    <a:pt x="1207" y="3426"/>
                  </a:lnTo>
                  <a:lnTo>
                    <a:pt x="1210" y="3421"/>
                  </a:lnTo>
                  <a:lnTo>
                    <a:pt x="1210" y="3412"/>
                  </a:lnTo>
                  <a:lnTo>
                    <a:pt x="1210" y="3409"/>
                  </a:lnTo>
                  <a:lnTo>
                    <a:pt x="1207" y="3405"/>
                  </a:lnTo>
                  <a:lnTo>
                    <a:pt x="1205" y="3402"/>
                  </a:lnTo>
                  <a:lnTo>
                    <a:pt x="1203" y="3399"/>
                  </a:lnTo>
                  <a:lnTo>
                    <a:pt x="1202" y="3395"/>
                  </a:lnTo>
                  <a:lnTo>
                    <a:pt x="1200" y="3393"/>
                  </a:lnTo>
                  <a:lnTo>
                    <a:pt x="1196" y="3392"/>
                  </a:lnTo>
                  <a:lnTo>
                    <a:pt x="1196" y="3383"/>
                  </a:lnTo>
                  <a:lnTo>
                    <a:pt x="1198" y="3375"/>
                  </a:lnTo>
                  <a:lnTo>
                    <a:pt x="1202" y="3368"/>
                  </a:lnTo>
                  <a:lnTo>
                    <a:pt x="1203" y="3358"/>
                  </a:lnTo>
                  <a:lnTo>
                    <a:pt x="1230" y="3358"/>
                  </a:lnTo>
                  <a:lnTo>
                    <a:pt x="1256" y="3358"/>
                  </a:lnTo>
                  <a:lnTo>
                    <a:pt x="1306" y="3364"/>
                  </a:lnTo>
                  <a:lnTo>
                    <a:pt x="1309" y="3371"/>
                  </a:lnTo>
                  <a:lnTo>
                    <a:pt x="1314" y="3376"/>
                  </a:lnTo>
                  <a:lnTo>
                    <a:pt x="1323" y="3378"/>
                  </a:lnTo>
                  <a:lnTo>
                    <a:pt x="1333" y="3378"/>
                  </a:lnTo>
                  <a:lnTo>
                    <a:pt x="1331" y="3385"/>
                  </a:lnTo>
                  <a:lnTo>
                    <a:pt x="1331" y="3390"/>
                  </a:lnTo>
                  <a:lnTo>
                    <a:pt x="1335" y="3395"/>
                  </a:lnTo>
                  <a:lnTo>
                    <a:pt x="1336" y="3399"/>
                  </a:lnTo>
                  <a:lnTo>
                    <a:pt x="1341" y="3404"/>
                  </a:lnTo>
                  <a:lnTo>
                    <a:pt x="1345" y="3409"/>
                  </a:lnTo>
                  <a:lnTo>
                    <a:pt x="1346" y="3412"/>
                  </a:lnTo>
                  <a:lnTo>
                    <a:pt x="1352" y="3412"/>
                  </a:lnTo>
                  <a:lnTo>
                    <a:pt x="1355" y="3416"/>
                  </a:lnTo>
                  <a:lnTo>
                    <a:pt x="1357" y="3419"/>
                  </a:lnTo>
                  <a:lnTo>
                    <a:pt x="1358" y="3424"/>
                  </a:lnTo>
                  <a:lnTo>
                    <a:pt x="1360" y="3428"/>
                  </a:lnTo>
                  <a:lnTo>
                    <a:pt x="1362" y="3431"/>
                  </a:lnTo>
                  <a:lnTo>
                    <a:pt x="1367" y="3433"/>
                  </a:lnTo>
                  <a:lnTo>
                    <a:pt x="1374" y="3433"/>
                  </a:lnTo>
                  <a:lnTo>
                    <a:pt x="1379" y="3433"/>
                  </a:lnTo>
                  <a:lnTo>
                    <a:pt x="1384" y="3431"/>
                  </a:lnTo>
                  <a:lnTo>
                    <a:pt x="1392" y="3428"/>
                  </a:lnTo>
                  <a:lnTo>
                    <a:pt x="1401" y="3424"/>
                  </a:lnTo>
                  <a:lnTo>
                    <a:pt x="1408" y="3424"/>
                  </a:lnTo>
                  <a:lnTo>
                    <a:pt x="1415" y="3426"/>
                  </a:lnTo>
                  <a:lnTo>
                    <a:pt x="1416" y="3429"/>
                  </a:lnTo>
                  <a:lnTo>
                    <a:pt x="1418" y="3431"/>
                  </a:lnTo>
                  <a:lnTo>
                    <a:pt x="1428" y="3428"/>
                  </a:lnTo>
                  <a:lnTo>
                    <a:pt x="1442" y="3424"/>
                  </a:lnTo>
                  <a:lnTo>
                    <a:pt x="1449" y="3424"/>
                  </a:lnTo>
                  <a:lnTo>
                    <a:pt x="1456" y="3426"/>
                  </a:lnTo>
                  <a:lnTo>
                    <a:pt x="1459" y="3426"/>
                  </a:lnTo>
                  <a:lnTo>
                    <a:pt x="1462" y="3422"/>
                  </a:lnTo>
                  <a:lnTo>
                    <a:pt x="1466" y="3421"/>
                  </a:lnTo>
                  <a:lnTo>
                    <a:pt x="1469" y="3419"/>
                  </a:lnTo>
                  <a:lnTo>
                    <a:pt x="1471" y="3416"/>
                  </a:lnTo>
                  <a:lnTo>
                    <a:pt x="1474" y="3412"/>
                  </a:lnTo>
                  <a:lnTo>
                    <a:pt x="1481" y="3409"/>
                  </a:lnTo>
                  <a:lnTo>
                    <a:pt x="1490" y="3409"/>
                  </a:lnTo>
                  <a:lnTo>
                    <a:pt x="1496" y="3405"/>
                  </a:lnTo>
                  <a:lnTo>
                    <a:pt x="1498" y="3404"/>
                  </a:lnTo>
                  <a:lnTo>
                    <a:pt x="1500" y="3399"/>
                  </a:lnTo>
                  <a:lnTo>
                    <a:pt x="1503" y="3392"/>
                  </a:lnTo>
                  <a:lnTo>
                    <a:pt x="1507" y="3390"/>
                  </a:lnTo>
                  <a:lnTo>
                    <a:pt x="1510" y="3388"/>
                  </a:lnTo>
                  <a:lnTo>
                    <a:pt x="1514" y="3387"/>
                  </a:lnTo>
                  <a:lnTo>
                    <a:pt x="1517" y="3385"/>
                  </a:lnTo>
                  <a:lnTo>
                    <a:pt x="1536" y="3380"/>
                  </a:lnTo>
                  <a:lnTo>
                    <a:pt x="1553" y="3373"/>
                  </a:lnTo>
                  <a:lnTo>
                    <a:pt x="1585" y="3358"/>
                  </a:lnTo>
                  <a:lnTo>
                    <a:pt x="1618" y="3354"/>
                  </a:lnTo>
                  <a:lnTo>
                    <a:pt x="1650" y="3351"/>
                  </a:lnTo>
                  <a:lnTo>
                    <a:pt x="1686" y="3351"/>
                  </a:lnTo>
                  <a:lnTo>
                    <a:pt x="1722" y="3351"/>
                  </a:lnTo>
                  <a:lnTo>
                    <a:pt x="1725" y="3344"/>
                  </a:lnTo>
                  <a:lnTo>
                    <a:pt x="1727" y="3337"/>
                  </a:lnTo>
                  <a:lnTo>
                    <a:pt x="1730" y="3322"/>
                  </a:lnTo>
                  <a:lnTo>
                    <a:pt x="1734" y="3315"/>
                  </a:lnTo>
                  <a:lnTo>
                    <a:pt x="1737" y="3310"/>
                  </a:lnTo>
                  <a:lnTo>
                    <a:pt x="1742" y="3305"/>
                  </a:lnTo>
                  <a:lnTo>
                    <a:pt x="1749" y="3303"/>
                  </a:lnTo>
                  <a:lnTo>
                    <a:pt x="1749" y="3306"/>
                  </a:lnTo>
                  <a:lnTo>
                    <a:pt x="1749" y="3310"/>
                  </a:lnTo>
                  <a:lnTo>
                    <a:pt x="1751" y="3312"/>
                  </a:lnTo>
                  <a:lnTo>
                    <a:pt x="1752" y="3310"/>
                  </a:lnTo>
                  <a:lnTo>
                    <a:pt x="1754" y="3308"/>
                  </a:lnTo>
                  <a:lnTo>
                    <a:pt x="1756" y="3305"/>
                  </a:lnTo>
                  <a:lnTo>
                    <a:pt x="1756" y="3303"/>
                  </a:lnTo>
                  <a:lnTo>
                    <a:pt x="1761" y="3305"/>
                  </a:lnTo>
                  <a:lnTo>
                    <a:pt x="1764" y="3308"/>
                  </a:lnTo>
                  <a:lnTo>
                    <a:pt x="1770" y="3317"/>
                  </a:lnTo>
                  <a:lnTo>
                    <a:pt x="1771" y="3318"/>
                  </a:lnTo>
                  <a:lnTo>
                    <a:pt x="1776" y="3318"/>
                  </a:lnTo>
                  <a:lnTo>
                    <a:pt x="1787" y="3317"/>
                  </a:lnTo>
                  <a:lnTo>
                    <a:pt x="1797" y="3315"/>
                  </a:lnTo>
                  <a:lnTo>
                    <a:pt x="1800" y="3315"/>
                  </a:lnTo>
                  <a:lnTo>
                    <a:pt x="1804" y="3317"/>
                  </a:lnTo>
                  <a:lnTo>
                    <a:pt x="1804" y="3320"/>
                  </a:lnTo>
                  <a:lnTo>
                    <a:pt x="1805" y="3322"/>
                  </a:lnTo>
                  <a:lnTo>
                    <a:pt x="1810" y="3323"/>
                  </a:lnTo>
                  <a:lnTo>
                    <a:pt x="1814" y="3327"/>
                  </a:lnTo>
                  <a:lnTo>
                    <a:pt x="1816" y="3329"/>
                  </a:lnTo>
                  <a:lnTo>
                    <a:pt x="1817" y="3330"/>
                  </a:lnTo>
                  <a:lnTo>
                    <a:pt x="1824" y="3330"/>
                  </a:lnTo>
                  <a:lnTo>
                    <a:pt x="1828" y="3330"/>
                  </a:lnTo>
                  <a:lnTo>
                    <a:pt x="1831" y="3327"/>
                  </a:lnTo>
                  <a:lnTo>
                    <a:pt x="1836" y="3322"/>
                  </a:lnTo>
                  <a:lnTo>
                    <a:pt x="1838" y="3318"/>
                  </a:lnTo>
                  <a:lnTo>
                    <a:pt x="1841" y="3317"/>
                  </a:lnTo>
                  <a:lnTo>
                    <a:pt x="1845" y="3317"/>
                  </a:lnTo>
                  <a:lnTo>
                    <a:pt x="1851" y="3317"/>
                  </a:lnTo>
                  <a:lnTo>
                    <a:pt x="1858" y="3318"/>
                  </a:lnTo>
                  <a:lnTo>
                    <a:pt x="1865" y="3318"/>
                  </a:lnTo>
                  <a:lnTo>
                    <a:pt x="1874" y="3315"/>
                  </a:lnTo>
                  <a:lnTo>
                    <a:pt x="1882" y="3312"/>
                  </a:lnTo>
                  <a:lnTo>
                    <a:pt x="1887" y="3310"/>
                  </a:lnTo>
                  <a:lnTo>
                    <a:pt x="1892" y="3310"/>
                  </a:lnTo>
                  <a:lnTo>
                    <a:pt x="1894" y="3313"/>
                  </a:lnTo>
                  <a:lnTo>
                    <a:pt x="1896" y="3315"/>
                  </a:lnTo>
                  <a:lnTo>
                    <a:pt x="1903" y="3317"/>
                  </a:lnTo>
                  <a:lnTo>
                    <a:pt x="1920" y="3317"/>
                  </a:lnTo>
                  <a:lnTo>
                    <a:pt x="1920" y="3329"/>
                  </a:lnTo>
                  <a:lnTo>
                    <a:pt x="1920" y="3341"/>
                  </a:lnTo>
                  <a:lnTo>
                    <a:pt x="1921" y="3351"/>
                  </a:lnTo>
                  <a:lnTo>
                    <a:pt x="1926" y="3358"/>
                  </a:lnTo>
                  <a:lnTo>
                    <a:pt x="1930" y="3359"/>
                  </a:lnTo>
                  <a:lnTo>
                    <a:pt x="1932" y="3363"/>
                  </a:lnTo>
                  <a:lnTo>
                    <a:pt x="1933" y="3366"/>
                  </a:lnTo>
                  <a:lnTo>
                    <a:pt x="1933" y="3371"/>
                  </a:lnTo>
                  <a:lnTo>
                    <a:pt x="1938" y="3373"/>
                  </a:lnTo>
                  <a:lnTo>
                    <a:pt x="1940" y="3375"/>
                  </a:lnTo>
                  <a:lnTo>
                    <a:pt x="1940" y="3378"/>
                  </a:lnTo>
                  <a:lnTo>
                    <a:pt x="1949" y="3380"/>
                  </a:lnTo>
                  <a:lnTo>
                    <a:pt x="1952" y="3381"/>
                  </a:lnTo>
                  <a:lnTo>
                    <a:pt x="1954" y="3385"/>
                  </a:lnTo>
                  <a:lnTo>
                    <a:pt x="1957" y="3387"/>
                  </a:lnTo>
                  <a:lnTo>
                    <a:pt x="1959" y="3390"/>
                  </a:lnTo>
                  <a:lnTo>
                    <a:pt x="1961" y="3393"/>
                  </a:lnTo>
                  <a:lnTo>
                    <a:pt x="1961" y="3399"/>
                  </a:lnTo>
                  <a:lnTo>
                    <a:pt x="1981" y="3399"/>
                  </a:lnTo>
                  <a:lnTo>
                    <a:pt x="1981" y="3337"/>
                  </a:lnTo>
                  <a:lnTo>
                    <a:pt x="1976" y="3335"/>
                  </a:lnTo>
                  <a:lnTo>
                    <a:pt x="1974" y="3330"/>
                  </a:lnTo>
                  <a:lnTo>
                    <a:pt x="1974" y="3323"/>
                  </a:lnTo>
                  <a:lnTo>
                    <a:pt x="1974" y="3317"/>
                  </a:lnTo>
                  <a:lnTo>
                    <a:pt x="1971" y="3315"/>
                  </a:lnTo>
                  <a:lnTo>
                    <a:pt x="1967" y="3313"/>
                  </a:lnTo>
                  <a:lnTo>
                    <a:pt x="1966" y="3305"/>
                  </a:lnTo>
                  <a:lnTo>
                    <a:pt x="1964" y="3301"/>
                  </a:lnTo>
                  <a:lnTo>
                    <a:pt x="1962" y="3298"/>
                  </a:lnTo>
                  <a:lnTo>
                    <a:pt x="1959" y="3296"/>
                  </a:lnTo>
                  <a:lnTo>
                    <a:pt x="1954" y="3296"/>
                  </a:lnTo>
                  <a:lnTo>
                    <a:pt x="1954" y="3291"/>
                  </a:lnTo>
                  <a:lnTo>
                    <a:pt x="1952" y="3286"/>
                  </a:lnTo>
                  <a:lnTo>
                    <a:pt x="1949" y="3277"/>
                  </a:lnTo>
                  <a:lnTo>
                    <a:pt x="1943" y="3271"/>
                  </a:lnTo>
                  <a:lnTo>
                    <a:pt x="1940" y="3262"/>
                  </a:lnTo>
                  <a:lnTo>
                    <a:pt x="1943" y="3262"/>
                  </a:lnTo>
                  <a:lnTo>
                    <a:pt x="1945" y="3260"/>
                  </a:lnTo>
                  <a:lnTo>
                    <a:pt x="1947" y="3255"/>
                  </a:lnTo>
                  <a:lnTo>
                    <a:pt x="1950" y="3252"/>
                  </a:lnTo>
                  <a:lnTo>
                    <a:pt x="1952" y="3250"/>
                  </a:lnTo>
                  <a:lnTo>
                    <a:pt x="1954" y="3248"/>
                  </a:lnTo>
                  <a:lnTo>
                    <a:pt x="1954" y="3221"/>
                  </a:lnTo>
                  <a:lnTo>
                    <a:pt x="1952" y="3216"/>
                  </a:lnTo>
                  <a:lnTo>
                    <a:pt x="1949" y="3213"/>
                  </a:lnTo>
                  <a:lnTo>
                    <a:pt x="1947" y="3208"/>
                  </a:lnTo>
                  <a:lnTo>
                    <a:pt x="1947" y="3201"/>
                  </a:lnTo>
                  <a:lnTo>
                    <a:pt x="1943" y="3194"/>
                  </a:lnTo>
                  <a:lnTo>
                    <a:pt x="1940" y="3190"/>
                  </a:lnTo>
                  <a:lnTo>
                    <a:pt x="1937" y="3185"/>
                  </a:lnTo>
                  <a:lnTo>
                    <a:pt x="1933" y="3180"/>
                  </a:lnTo>
                  <a:lnTo>
                    <a:pt x="1935" y="3175"/>
                  </a:lnTo>
                  <a:lnTo>
                    <a:pt x="1937" y="3173"/>
                  </a:lnTo>
                  <a:lnTo>
                    <a:pt x="1940" y="3173"/>
                  </a:lnTo>
                  <a:lnTo>
                    <a:pt x="1938" y="3165"/>
                  </a:lnTo>
                  <a:lnTo>
                    <a:pt x="1937" y="3161"/>
                  </a:lnTo>
                  <a:lnTo>
                    <a:pt x="1933" y="3160"/>
                  </a:lnTo>
                  <a:lnTo>
                    <a:pt x="1928" y="3156"/>
                  </a:lnTo>
                  <a:lnTo>
                    <a:pt x="1925" y="3151"/>
                  </a:lnTo>
                  <a:lnTo>
                    <a:pt x="1925" y="3144"/>
                  </a:lnTo>
                  <a:lnTo>
                    <a:pt x="1928" y="3139"/>
                  </a:lnTo>
                  <a:lnTo>
                    <a:pt x="1933" y="3126"/>
                  </a:lnTo>
                  <a:lnTo>
                    <a:pt x="1933" y="3119"/>
                  </a:lnTo>
                  <a:lnTo>
                    <a:pt x="1933" y="3112"/>
                  </a:lnTo>
                  <a:lnTo>
                    <a:pt x="1937" y="3112"/>
                  </a:lnTo>
                  <a:lnTo>
                    <a:pt x="1940" y="3109"/>
                  </a:lnTo>
                  <a:lnTo>
                    <a:pt x="1943" y="3107"/>
                  </a:lnTo>
                  <a:lnTo>
                    <a:pt x="1947" y="3105"/>
                  </a:lnTo>
                  <a:lnTo>
                    <a:pt x="1947" y="3102"/>
                  </a:lnTo>
                  <a:lnTo>
                    <a:pt x="1949" y="3100"/>
                  </a:lnTo>
                  <a:lnTo>
                    <a:pt x="1954" y="3098"/>
                  </a:lnTo>
                  <a:lnTo>
                    <a:pt x="1957" y="3095"/>
                  </a:lnTo>
                  <a:lnTo>
                    <a:pt x="1959" y="3093"/>
                  </a:lnTo>
                  <a:lnTo>
                    <a:pt x="1961" y="3092"/>
                  </a:lnTo>
                  <a:lnTo>
                    <a:pt x="1972" y="3090"/>
                  </a:lnTo>
                  <a:lnTo>
                    <a:pt x="1981" y="3085"/>
                  </a:lnTo>
                  <a:lnTo>
                    <a:pt x="1989" y="3080"/>
                  </a:lnTo>
                  <a:lnTo>
                    <a:pt x="1993" y="3076"/>
                  </a:lnTo>
                  <a:lnTo>
                    <a:pt x="1995" y="3071"/>
                  </a:lnTo>
                  <a:lnTo>
                    <a:pt x="2000" y="3071"/>
                  </a:lnTo>
                  <a:lnTo>
                    <a:pt x="2005" y="3069"/>
                  </a:lnTo>
                  <a:lnTo>
                    <a:pt x="2013" y="3066"/>
                  </a:lnTo>
                  <a:lnTo>
                    <a:pt x="2020" y="3061"/>
                  </a:lnTo>
                  <a:lnTo>
                    <a:pt x="2029" y="3057"/>
                  </a:lnTo>
                  <a:lnTo>
                    <a:pt x="2036" y="3057"/>
                  </a:lnTo>
                  <a:lnTo>
                    <a:pt x="2041" y="3056"/>
                  </a:lnTo>
                  <a:lnTo>
                    <a:pt x="2049" y="3051"/>
                  </a:lnTo>
                  <a:lnTo>
                    <a:pt x="2058" y="3046"/>
                  </a:lnTo>
                  <a:lnTo>
                    <a:pt x="2063" y="3044"/>
                  </a:lnTo>
                  <a:lnTo>
                    <a:pt x="2070" y="3044"/>
                  </a:lnTo>
                  <a:lnTo>
                    <a:pt x="2070" y="3040"/>
                  </a:lnTo>
                  <a:lnTo>
                    <a:pt x="2073" y="3037"/>
                  </a:lnTo>
                  <a:lnTo>
                    <a:pt x="2075" y="3034"/>
                  </a:lnTo>
                  <a:lnTo>
                    <a:pt x="2076" y="3030"/>
                  </a:lnTo>
                  <a:lnTo>
                    <a:pt x="2080" y="3030"/>
                  </a:lnTo>
                  <a:lnTo>
                    <a:pt x="2082" y="3028"/>
                  </a:lnTo>
                  <a:lnTo>
                    <a:pt x="2083" y="3023"/>
                  </a:lnTo>
                  <a:lnTo>
                    <a:pt x="2087" y="3020"/>
                  </a:lnTo>
                  <a:lnTo>
                    <a:pt x="2088" y="3018"/>
                  </a:lnTo>
                  <a:lnTo>
                    <a:pt x="2090" y="3017"/>
                  </a:lnTo>
                  <a:lnTo>
                    <a:pt x="2092" y="3011"/>
                  </a:lnTo>
                  <a:lnTo>
                    <a:pt x="2095" y="3008"/>
                  </a:lnTo>
                  <a:lnTo>
                    <a:pt x="2102" y="3001"/>
                  </a:lnTo>
                  <a:lnTo>
                    <a:pt x="2105" y="2998"/>
                  </a:lnTo>
                  <a:lnTo>
                    <a:pt x="2109" y="2994"/>
                  </a:lnTo>
                  <a:lnTo>
                    <a:pt x="2111" y="2989"/>
                  </a:lnTo>
                  <a:lnTo>
                    <a:pt x="2111" y="2982"/>
                  </a:lnTo>
                  <a:lnTo>
                    <a:pt x="2111" y="2972"/>
                  </a:lnTo>
                  <a:lnTo>
                    <a:pt x="2111" y="2964"/>
                  </a:lnTo>
                  <a:lnTo>
                    <a:pt x="2111" y="2952"/>
                  </a:lnTo>
                  <a:lnTo>
                    <a:pt x="2111" y="2941"/>
                  </a:lnTo>
                  <a:lnTo>
                    <a:pt x="2111" y="2935"/>
                  </a:lnTo>
                  <a:lnTo>
                    <a:pt x="2112" y="2931"/>
                  </a:lnTo>
                  <a:lnTo>
                    <a:pt x="2112" y="2929"/>
                  </a:lnTo>
                  <a:lnTo>
                    <a:pt x="2114" y="2926"/>
                  </a:lnTo>
                  <a:lnTo>
                    <a:pt x="2114" y="2924"/>
                  </a:lnTo>
                  <a:lnTo>
                    <a:pt x="2117" y="2921"/>
                  </a:lnTo>
                  <a:lnTo>
                    <a:pt x="2138" y="2921"/>
                  </a:lnTo>
                  <a:lnTo>
                    <a:pt x="2138" y="2924"/>
                  </a:lnTo>
                  <a:lnTo>
                    <a:pt x="2140" y="2926"/>
                  </a:lnTo>
                  <a:lnTo>
                    <a:pt x="2141" y="2928"/>
                  </a:lnTo>
                  <a:lnTo>
                    <a:pt x="2148" y="2929"/>
                  </a:lnTo>
                  <a:lnTo>
                    <a:pt x="2150" y="2931"/>
                  </a:lnTo>
                  <a:lnTo>
                    <a:pt x="2152" y="2935"/>
                  </a:lnTo>
                  <a:lnTo>
                    <a:pt x="2157" y="2936"/>
                  </a:lnTo>
                  <a:lnTo>
                    <a:pt x="2160" y="2938"/>
                  </a:lnTo>
                  <a:lnTo>
                    <a:pt x="2175" y="2941"/>
                  </a:lnTo>
                  <a:lnTo>
                    <a:pt x="2182" y="2943"/>
                  </a:lnTo>
                  <a:lnTo>
                    <a:pt x="2191" y="2941"/>
                  </a:lnTo>
                  <a:lnTo>
                    <a:pt x="2193" y="2941"/>
                  </a:lnTo>
                  <a:lnTo>
                    <a:pt x="2198" y="2940"/>
                  </a:lnTo>
                  <a:lnTo>
                    <a:pt x="2201" y="2938"/>
                  </a:lnTo>
                  <a:lnTo>
                    <a:pt x="2206" y="2931"/>
                  </a:lnTo>
                  <a:lnTo>
                    <a:pt x="2210" y="2926"/>
                  </a:lnTo>
                  <a:lnTo>
                    <a:pt x="2211" y="2923"/>
                  </a:lnTo>
                  <a:lnTo>
                    <a:pt x="2211" y="2921"/>
                  </a:lnTo>
                  <a:lnTo>
                    <a:pt x="2215" y="2918"/>
                  </a:lnTo>
                  <a:lnTo>
                    <a:pt x="2220" y="2914"/>
                  </a:lnTo>
                  <a:lnTo>
                    <a:pt x="2218" y="2906"/>
                  </a:lnTo>
                  <a:lnTo>
                    <a:pt x="2218" y="2900"/>
                  </a:lnTo>
                  <a:lnTo>
                    <a:pt x="2222" y="2890"/>
                  </a:lnTo>
                  <a:lnTo>
                    <a:pt x="2227" y="2880"/>
                  </a:lnTo>
                  <a:lnTo>
                    <a:pt x="2227" y="2873"/>
                  </a:lnTo>
                  <a:lnTo>
                    <a:pt x="2227" y="2866"/>
                  </a:lnTo>
                  <a:lnTo>
                    <a:pt x="2227" y="2859"/>
                  </a:lnTo>
                  <a:lnTo>
                    <a:pt x="2220" y="2856"/>
                  </a:lnTo>
                  <a:lnTo>
                    <a:pt x="2213" y="2853"/>
                  </a:lnTo>
                  <a:lnTo>
                    <a:pt x="2210" y="2846"/>
                  </a:lnTo>
                  <a:lnTo>
                    <a:pt x="2208" y="2837"/>
                  </a:lnTo>
                  <a:lnTo>
                    <a:pt x="2206" y="2829"/>
                  </a:lnTo>
                  <a:lnTo>
                    <a:pt x="2206" y="2819"/>
                  </a:lnTo>
                  <a:lnTo>
                    <a:pt x="2206" y="2798"/>
                  </a:lnTo>
                  <a:lnTo>
                    <a:pt x="2198" y="2795"/>
                  </a:lnTo>
                  <a:lnTo>
                    <a:pt x="2189" y="2791"/>
                  </a:lnTo>
                  <a:lnTo>
                    <a:pt x="2187" y="2788"/>
                  </a:lnTo>
                  <a:lnTo>
                    <a:pt x="2186" y="2783"/>
                  </a:lnTo>
                  <a:lnTo>
                    <a:pt x="2184" y="2778"/>
                  </a:lnTo>
                  <a:lnTo>
                    <a:pt x="2186" y="2771"/>
                  </a:lnTo>
                  <a:lnTo>
                    <a:pt x="2179" y="2771"/>
                  </a:lnTo>
                  <a:lnTo>
                    <a:pt x="2174" y="2767"/>
                  </a:lnTo>
                  <a:lnTo>
                    <a:pt x="2169" y="2766"/>
                  </a:lnTo>
                  <a:lnTo>
                    <a:pt x="2164" y="2762"/>
                  </a:lnTo>
                  <a:lnTo>
                    <a:pt x="2158" y="2752"/>
                  </a:lnTo>
                  <a:lnTo>
                    <a:pt x="2152" y="2743"/>
                  </a:lnTo>
                  <a:lnTo>
                    <a:pt x="2146" y="2742"/>
                  </a:lnTo>
                  <a:lnTo>
                    <a:pt x="2145" y="2740"/>
                  </a:lnTo>
                  <a:lnTo>
                    <a:pt x="2145" y="2737"/>
                  </a:lnTo>
                  <a:lnTo>
                    <a:pt x="2140" y="2735"/>
                  </a:lnTo>
                  <a:lnTo>
                    <a:pt x="2138" y="2733"/>
                  </a:lnTo>
                  <a:lnTo>
                    <a:pt x="2138" y="2730"/>
                  </a:lnTo>
                  <a:lnTo>
                    <a:pt x="2111" y="2730"/>
                  </a:lnTo>
                  <a:lnTo>
                    <a:pt x="2102" y="2716"/>
                  </a:lnTo>
                  <a:lnTo>
                    <a:pt x="2092" y="2704"/>
                  </a:lnTo>
                  <a:lnTo>
                    <a:pt x="2083" y="2691"/>
                  </a:lnTo>
                  <a:lnTo>
                    <a:pt x="2076" y="2675"/>
                  </a:lnTo>
                  <a:lnTo>
                    <a:pt x="2042" y="2675"/>
                  </a:lnTo>
                  <a:lnTo>
                    <a:pt x="2041" y="2670"/>
                  </a:lnTo>
                  <a:lnTo>
                    <a:pt x="2037" y="2667"/>
                  </a:lnTo>
                  <a:lnTo>
                    <a:pt x="2029" y="2662"/>
                  </a:lnTo>
                  <a:lnTo>
                    <a:pt x="2029" y="2660"/>
                  </a:lnTo>
                  <a:lnTo>
                    <a:pt x="2029" y="2655"/>
                  </a:lnTo>
                  <a:lnTo>
                    <a:pt x="2029" y="2651"/>
                  </a:lnTo>
                  <a:lnTo>
                    <a:pt x="2029" y="2648"/>
                  </a:lnTo>
                  <a:lnTo>
                    <a:pt x="2025" y="2646"/>
                  </a:lnTo>
                  <a:lnTo>
                    <a:pt x="2022" y="2645"/>
                  </a:lnTo>
                  <a:lnTo>
                    <a:pt x="2018" y="2643"/>
                  </a:lnTo>
                  <a:lnTo>
                    <a:pt x="2015" y="2641"/>
                  </a:lnTo>
                  <a:lnTo>
                    <a:pt x="2015" y="2638"/>
                  </a:lnTo>
                  <a:lnTo>
                    <a:pt x="2015" y="2634"/>
                  </a:lnTo>
                  <a:lnTo>
                    <a:pt x="2015" y="2631"/>
                  </a:lnTo>
                  <a:lnTo>
                    <a:pt x="2015" y="2628"/>
                  </a:lnTo>
                  <a:lnTo>
                    <a:pt x="2012" y="2628"/>
                  </a:lnTo>
                  <a:lnTo>
                    <a:pt x="2008" y="2628"/>
                  </a:lnTo>
                  <a:lnTo>
                    <a:pt x="2005" y="2628"/>
                  </a:lnTo>
                  <a:lnTo>
                    <a:pt x="2001" y="2628"/>
                  </a:lnTo>
                  <a:lnTo>
                    <a:pt x="2000" y="2619"/>
                  </a:lnTo>
                  <a:lnTo>
                    <a:pt x="1998" y="2610"/>
                  </a:lnTo>
                  <a:lnTo>
                    <a:pt x="1993" y="2605"/>
                  </a:lnTo>
                  <a:lnTo>
                    <a:pt x="1988" y="2600"/>
                  </a:lnTo>
                  <a:lnTo>
                    <a:pt x="1986" y="2595"/>
                  </a:lnTo>
                  <a:lnTo>
                    <a:pt x="1984" y="2592"/>
                  </a:lnTo>
                  <a:lnTo>
                    <a:pt x="1978" y="2587"/>
                  </a:lnTo>
                  <a:lnTo>
                    <a:pt x="1971" y="2582"/>
                  </a:lnTo>
                  <a:lnTo>
                    <a:pt x="1969" y="2578"/>
                  </a:lnTo>
                  <a:lnTo>
                    <a:pt x="1967" y="2573"/>
                  </a:lnTo>
                  <a:lnTo>
                    <a:pt x="1920" y="2573"/>
                  </a:lnTo>
                  <a:lnTo>
                    <a:pt x="1914" y="2564"/>
                  </a:lnTo>
                  <a:lnTo>
                    <a:pt x="1909" y="2556"/>
                  </a:lnTo>
                  <a:lnTo>
                    <a:pt x="1903" y="2535"/>
                  </a:lnTo>
                  <a:lnTo>
                    <a:pt x="1897" y="2527"/>
                  </a:lnTo>
                  <a:lnTo>
                    <a:pt x="1892" y="2518"/>
                  </a:lnTo>
                  <a:lnTo>
                    <a:pt x="1885" y="2512"/>
                  </a:lnTo>
                  <a:lnTo>
                    <a:pt x="1879" y="2505"/>
                  </a:lnTo>
                  <a:lnTo>
                    <a:pt x="1879" y="2498"/>
                  </a:lnTo>
                  <a:lnTo>
                    <a:pt x="1877" y="2493"/>
                  </a:lnTo>
                  <a:lnTo>
                    <a:pt x="1874" y="2488"/>
                  </a:lnTo>
                  <a:lnTo>
                    <a:pt x="1868" y="2483"/>
                  </a:lnTo>
                  <a:lnTo>
                    <a:pt x="1867" y="2481"/>
                  </a:lnTo>
                  <a:lnTo>
                    <a:pt x="1865" y="2477"/>
                  </a:lnTo>
                  <a:lnTo>
                    <a:pt x="1865" y="2471"/>
                  </a:lnTo>
                  <a:lnTo>
                    <a:pt x="1865" y="2467"/>
                  </a:lnTo>
                  <a:lnTo>
                    <a:pt x="1865" y="2464"/>
                  </a:lnTo>
                  <a:lnTo>
                    <a:pt x="1862" y="2464"/>
                  </a:lnTo>
                  <a:lnTo>
                    <a:pt x="1858" y="2464"/>
                  </a:lnTo>
                  <a:lnTo>
                    <a:pt x="1858" y="2460"/>
                  </a:lnTo>
                  <a:lnTo>
                    <a:pt x="1858" y="2457"/>
                  </a:lnTo>
                  <a:lnTo>
                    <a:pt x="1855" y="2457"/>
                  </a:lnTo>
                  <a:lnTo>
                    <a:pt x="1851" y="2457"/>
                  </a:lnTo>
                  <a:lnTo>
                    <a:pt x="1851" y="2454"/>
                  </a:lnTo>
                  <a:lnTo>
                    <a:pt x="1851" y="2450"/>
                  </a:lnTo>
                  <a:lnTo>
                    <a:pt x="1846" y="2438"/>
                  </a:lnTo>
                  <a:lnTo>
                    <a:pt x="1845" y="2431"/>
                  </a:lnTo>
                  <a:lnTo>
                    <a:pt x="1845" y="2423"/>
                  </a:lnTo>
                  <a:lnTo>
                    <a:pt x="1838" y="2419"/>
                  </a:lnTo>
                  <a:lnTo>
                    <a:pt x="1833" y="2414"/>
                  </a:lnTo>
                  <a:lnTo>
                    <a:pt x="1828" y="2409"/>
                  </a:lnTo>
                  <a:lnTo>
                    <a:pt x="1824" y="2402"/>
                  </a:lnTo>
                  <a:lnTo>
                    <a:pt x="1812" y="2402"/>
                  </a:lnTo>
                  <a:lnTo>
                    <a:pt x="1807" y="2402"/>
                  </a:lnTo>
                  <a:lnTo>
                    <a:pt x="1804" y="2399"/>
                  </a:lnTo>
                  <a:lnTo>
                    <a:pt x="1800" y="2397"/>
                  </a:lnTo>
                  <a:lnTo>
                    <a:pt x="1797" y="2394"/>
                  </a:lnTo>
                  <a:lnTo>
                    <a:pt x="1797" y="2389"/>
                  </a:lnTo>
                  <a:lnTo>
                    <a:pt x="1797" y="2382"/>
                  </a:lnTo>
                  <a:lnTo>
                    <a:pt x="1799" y="2370"/>
                  </a:lnTo>
                  <a:lnTo>
                    <a:pt x="1802" y="2361"/>
                  </a:lnTo>
                  <a:lnTo>
                    <a:pt x="1809" y="2353"/>
                  </a:lnTo>
                  <a:lnTo>
                    <a:pt x="1812" y="2349"/>
                  </a:lnTo>
                  <a:lnTo>
                    <a:pt x="1817" y="2348"/>
                  </a:lnTo>
                  <a:lnTo>
                    <a:pt x="1817" y="2341"/>
                  </a:lnTo>
                  <a:lnTo>
                    <a:pt x="1819" y="2336"/>
                  </a:lnTo>
                  <a:lnTo>
                    <a:pt x="1824" y="2327"/>
                  </a:lnTo>
                  <a:lnTo>
                    <a:pt x="1828" y="2326"/>
                  </a:lnTo>
                  <a:lnTo>
                    <a:pt x="1829" y="2324"/>
                  </a:lnTo>
                  <a:lnTo>
                    <a:pt x="1833" y="2319"/>
                  </a:lnTo>
                  <a:lnTo>
                    <a:pt x="1834" y="2312"/>
                  </a:lnTo>
                  <a:lnTo>
                    <a:pt x="1838" y="2307"/>
                  </a:lnTo>
                  <a:lnTo>
                    <a:pt x="1829" y="2308"/>
                  </a:lnTo>
                  <a:lnTo>
                    <a:pt x="1824" y="2307"/>
                  </a:lnTo>
                  <a:lnTo>
                    <a:pt x="1819" y="2305"/>
                  </a:lnTo>
                  <a:lnTo>
                    <a:pt x="1817" y="2300"/>
                  </a:lnTo>
                  <a:lnTo>
                    <a:pt x="1812" y="2291"/>
                  </a:lnTo>
                  <a:lnTo>
                    <a:pt x="1809" y="2288"/>
                  </a:lnTo>
                  <a:lnTo>
                    <a:pt x="1804" y="2286"/>
                  </a:lnTo>
                  <a:lnTo>
                    <a:pt x="1799" y="2278"/>
                  </a:lnTo>
                  <a:lnTo>
                    <a:pt x="1792" y="2271"/>
                  </a:lnTo>
                  <a:lnTo>
                    <a:pt x="1787" y="2262"/>
                  </a:lnTo>
                  <a:lnTo>
                    <a:pt x="1783" y="2252"/>
                  </a:lnTo>
                  <a:lnTo>
                    <a:pt x="1773" y="2247"/>
                  </a:lnTo>
                  <a:lnTo>
                    <a:pt x="1763" y="2242"/>
                  </a:lnTo>
                  <a:lnTo>
                    <a:pt x="1756" y="2235"/>
                  </a:lnTo>
                  <a:lnTo>
                    <a:pt x="1747" y="2228"/>
                  </a:lnTo>
                  <a:lnTo>
                    <a:pt x="1746" y="2223"/>
                  </a:lnTo>
                  <a:lnTo>
                    <a:pt x="1742" y="2218"/>
                  </a:lnTo>
                  <a:lnTo>
                    <a:pt x="1732" y="2201"/>
                  </a:lnTo>
                  <a:lnTo>
                    <a:pt x="1725" y="2181"/>
                  </a:lnTo>
                  <a:lnTo>
                    <a:pt x="1717" y="2162"/>
                  </a:lnTo>
                  <a:lnTo>
                    <a:pt x="1708" y="2143"/>
                  </a:lnTo>
                  <a:lnTo>
                    <a:pt x="1712" y="2141"/>
                  </a:lnTo>
                  <a:lnTo>
                    <a:pt x="1713" y="2140"/>
                  </a:lnTo>
                  <a:lnTo>
                    <a:pt x="1715" y="2133"/>
                  </a:lnTo>
                  <a:lnTo>
                    <a:pt x="1715" y="2116"/>
                  </a:lnTo>
                  <a:lnTo>
                    <a:pt x="1718" y="2117"/>
                  </a:lnTo>
                  <a:lnTo>
                    <a:pt x="1720" y="2121"/>
                  </a:lnTo>
                  <a:lnTo>
                    <a:pt x="1722" y="2124"/>
                  </a:lnTo>
                  <a:lnTo>
                    <a:pt x="1722" y="2129"/>
                  </a:lnTo>
                  <a:lnTo>
                    <a:pt x="1727" y="2129"/>
                  </a:lnTo>
                  <a:lnTo>
                    <a:pt x="1732" y="2129"/>
                  </a:lnTo>
                  <a:lnTo>
                    <a:pt x="1737" y="2135"/>
                  </a:lnTo>
                  <a:lnTo>
                    <a:pt x="1744" y="2138"/>
                  </a:lnTo>
                  <a:lnTo>
                    <a:pt x="1749" y="2138"/>
                  </a:lnTo>
                  <a:lnTo>
                    <a:pt x="1756" y="2136"/>
                  </a:lnTo>
                  <a:lnTo>
                    <a:pt x="1756" y="2145"/>
                  </a:lnTo>
                  <a:lnTo>
                    <a:pt x="1759" y="2150"/>
                  </a:lnTo>
                  <a:lnTo>
                    <a:pt x="1764" y="2153"/>
                  </a:lnTo>
                  <a:lnTo>
                    <a:pt x="1770" y="2157"/>
                  </a:lnTo>
                  <a:lnTo>
                    <a:pt x="1770" y="2167"/>
                  </a:lnTo>
                  <a:lnTo>
                    <a:pt x="1771" y="2170"/>
                  </a:lnTo>
                  <a:lnTo>
                    <a:pt x="1773" y="2174"/>
                  </a:lnTo>
                  <a:lnTo>
                    <a:pt x="1776" y="2175"/>
                  </a:lnTo>
                  <a:lnTo>
                    <a:pt x="1780" y="2177"/>
                  </a:lnTo>
                  <a:lnTo>
                    <a:pt x="1790" y="2177"/>
                  </a:lnTo>
                  <a:lnTo>
                    <a:pt x="1790" y="2170"/>
                  </a:lnTo>
                  <a:lnTo>
                    <a:pt x="1793" y="2164"/>
                  </a:lnTo>
                  <a:lnTo>
                    <a:pt x="1799" y="2160"/>
                  </a:lnTo>
                  <a:lnTo>
                    <a:pt x="1804" y="2157"/>
                  </a:lnTo>
                  <a:lnTo>
                    <a:pt x="1804" y="2148"/>
                  </a:lnTo>
                  <a:lnTo>
                    <a:pt x="1805" y="2141"/>
                  </a:lnTo>
                  <a:lnTo>
                    <a:pt x="1807" y="2135"/>
                  </a:lnTo>
                  <a:lnTo>
                    <a:pt x="1810" y="2129"/>
                  </a:lnTo>
                  <a:lnTo>
                    <a:pt x="1814" y="2128"/>
                  </a:lnTo>
                  <a:lnTo>
                    <a:pt x="1817" y="2124"/>
                  </a:lnTo>
                  <a:lnTo>
                    <a:pt x="1821" y="2121"/>
                  </a:lnTo>
                  <a:lnTo>
                    <a:pt x="1822" y="2112"/>
                  </a:lnTo>
                  <a:lnTo>
                    <a:pt x="1826" y="2109"/>
                  </a:lnTo>
                  <a:lnTo>
                    <a:pt x="1828" y="2107"/>
                  </a:lnTo>
                  <a:lnTo>
                    <a:pt x="1833" y="2106"/>
                  </a:lnTo>
                  <a:lnTo>
                    <a:pt x="1838" y="2107"/>
                  </a:lnTo>
                  <a:lnTo>
                    <a:pt x="1841" y="2106"/>
                  </a:lnTo>
                  <a:lnTo>
                    <a:pt x="1845" y="2102"/>
                  </a:lnTo>
                  <a:lnTo>
                    <a:pt x="1846" y="2099"/>
                  </a:lnTo>
                  <a:lnTo>
                    <a:pt x="1848" y="2095"/>
                  </a:lnTo>
                  <a:lnTo>
                    <a:pt x="1851" y="2094"/>
                  </a:lnTo>
                  <a:lnTo>
                    <a:pt x="1855" y="2092"/>
                  </a:lnTo>
                  <a:lnTo>
                    <a:pt x="1858" y="2094"/>
                  </a:lnTo>
                  <a:lnTo>
                    <a:pt x="1862" y="2094"/>
                  </a:lnTo>
                  <a:lnTo>
                    <a:pt x="1865" y="2094"/>
                  </a:lnTo>
                  <a:lnTo>
                    <a:pt x="1868" y="2094"/>
                  </a:lnTo>
                  <a:lnTo>
                    <a:pt x="1879" y="2087"/>
                  </a:lnTo>
                  <a:lnTo>
                    <a:pt x="1887" y="2080"/>
                  </a:lnTo>
                  <a:lnTo>
                    <a:pt x="1891" y="2080"/>
                  </a:lnTo>
                  <a:lnTo>
                    <a:pt x="1897" y="2077"/>
                  </a:lnTo>
                  <a:lnTo>
                    <a:pt x="1904" y="2075"/>
                  </a:lnTo>
                  <a:lnTo>
                    <a:pt x="1913" y="2077"/>
                  </a:lnTo>
                  <a:lnTo>
                    <a:pt x="1923" y="2082"/>
                  </a:lnTo>
                  <a:lnTo>
                    <a:pt x="1923" y="2080"/>
                  </a:lnTo>
                  <a:lnTo>
                    <a:pt x="1925" y="2080"/>
                  </a:lnTo>
                  <a:lnTo>
                    <a:pt x="1926" y="2078"/>
                  </a:lnTo>
                  <a:lnTo>
                    <a:pt x="1928" y="2077"/>
                  </a:lnTo>
                  <a:lnTo>
                    <a:pt x="1930" y="2077"/>
                  </a:lnTo>
                  <a:lnTo>
                    <a:pt x="1932" y="2075"/>
                  </a:lnTo>
                  <a:lnTo>
                    <a:pt x="1933" y="2075"/>
                  </a:lnTo>
                  <a:lnTo>
                    <a:pt x="1942" y="2075"/>
                  </a:lnTo>
                  <a:lnTo>
                    <a:pt x="1950" y="2075"/>
                  </a:lnTo>
                  <a:lnTo>
                    <a:pt x="1959" y="2075"/>
                  </a:lnTo>
                  <a:lnTo>
                    <a:pt x="1967" y="2075"/>
                  </a:lnTo>
                  <a:lnTo>
                    <a:pt x="1974" y="2075"/>
                  </a:lnTo>
                  <a:lnTo>
                    <a:pt x="1974" y="2068"/>
                  </a:lnTo>
                  <a:lnTo>
                    <a:pt x="1978" y="2063"/>
                  </a:lnTo>
                  <a:lnTo>
                    <a:pt x="1979" y="2058"/>
                  </a:lnTo>
                  <a:lnTo>
                    <a:pt x="1983" y="2054"/>
                  </a:lnTo>
                  <a:lnTo>
                    <a:pt x="1993" y="2048"/>
                  </a:lnTo>
                  <a:lnTo>
                    <a:pt x="2001" y="2041"/>
                  </a:lnTo>
                  <a:lnTo>
                    <a:pt x="2036" y="2041"/>
                  </a:lnTo>
                  <a:lnTo>
                    <a:pt x="2039" y="2034"/>
                  </a:lnTo>
                  <a:lnTo>
                    <a:pt x="2044" y="2027"/>
                  </a:lnTo>
                  <a:lnTo>
                    <a:pt x="2047" y="2024"/>
                  </a:lnTo>
                  <a:lnTo>
                    <a:pt x="2053" y="2022"/>
                  </a:lnTo>
                  <a:lnTo>
                    <a:pt x="2058" y="2020"/>
                  </a:lnTo>
                  <a:lnTo>
                    <a:pt x="2063" y="2020"/>
                  </a:lnTo>
                  <a:lnTo>
                    <a:pt x="2068" y="2012"/>
                  </a:lnTo>
                  <a:lnTo>
                    <a:pt x="2075" y="2005"/>
                  </a:lnTo>
                  <a:lnTo>
                    <a:pt x="2082" y="1998"/>
                  </a:lnTo>
                  <a:lnTo>
                    <a:pt x="2090" y="1993"/>
                  </a:lnTo>
                  <a:lnTo>
                    <a:pt x="2099" y="1991"/>
                  </a:lnTo>
                  <a:lnTo>
                    <a:pt x="2107" y="1990"/>
                  </a:lnTo>
                  <a:lnTo>
                    <a:pt x="2112" y="1984"/>
                  </a:lnTo>
                  <a:lnTo>
                    <a:pt x="2117" y="1979"/>
                  </a:lnTo>
                  <a:lnTo>
                    <a:pt x="2117" y="1976"/>
                  </a:lnTo>
                  <a:lnTo>
                    <a:pt x="2121" y="1974"/>
                  </a:lnTo>
                  <a:lnTo>
                    <a:pt x="2123" y="1976"/>
                  </a:lnTo>
                  <a:lnTo>
                    <a:pt x="2124" y="1979"/>
                  </a:lnTo>
                  <a:lnTo>
                    <a:pt x="2131" y="1979"/>
                  </a:lnTo>
                  <a:lnTo>
                    <a:pt x="2136" y="1978"/>
                  </a:lnTo>
                  <a:lnTo>
                    <a:pt x="2145" y="1973"/>
                  </a:lnTo>
                  <a:lnTo>
                    <a:pt x="2146" y="1967"/>
                  </a:lnTo>
                  <a:lnTo>
                    <a:pt x="2148" y="1966"/>
                  </a:lnTo>
                  <a:lnTo>
                    <a:pt x="2152" y="1966"/>
                  </a:lnTo>
                  <a:lnTo>
                    <a:pt x="2155" y="1966"/>
                  </a:lnTo>
                  <a:lnTo>
                    <a:pt x="2158" y="1962"/>
                  </a:lnTo>
                  <a:lnTo>
                    <a:pt x="2162" y="1961"/>
                  </a:lnTo>
                  <a:lnTo>
                    <a:pt x="2165" y="1959"/>
                  </a:lnTo>
                  <a:lnTo>
                    <a:pt x="2169" y="1957"/>
                  </a:lnTo>
                  <a:lnTo>
                    <a:pt x="2172" y="1955"/>
                  </a:lnTo>
                  <a:lnTo>
                    <a:pt x="2175" y="1954"/>
                  </a:lnTo>
                  <a:lnTo>
                    <a:pt x="2179" y="1952"/>
                  </a:lnTo>
                  <a:lnTo>
                    <a:pt x="2182" y="1950"/>
                  </a:lnTo>
                  <a:lnTo>
                    <a:pt x="2186" y="1949"/>
                  </a:lnTo>
                  <a:lnTo>
                    <a:pt x="2189" y="1947"/>
                  </a:lnTo>
                  <a:lnTo>
                    <a:pt x="2193" y="1945"/>
                  </a:lnTo>
                  <a:lnTo>
                    <a:pt x="2196" y="1944"/>
                  </a:lnTo>
                  <a:lnTo>
                    <a:pt x="2198" y="1942"/>
                  </a:lnTo>
                  <a:lnTo>
                    <a:pt x="2198" y="1940"/>
                  </a:lnTo>
                  <a:lnTo>
                    <a:pt x="2199" y="1938"/>
                  </a:lnTo>
                  <a:lnTo>
                    <a:pt x="2208" y="1937"/>
                  </a:lnTo>
                  <a:lnTo>
                    <a:pt x="2217" y="1935"/>
                  </a:lnTo>
                  <a:lnTo>
                    <a:pt x="2225" y="1933"/>
                  </a:lnTo>
                  <a:lnTo>
                    <a:pt x="2234" y="1932"/>
                  </a:lnTo>
                  <a:lnTo>
                    <a:pt x="2234" y="1928"/>
                  </a:lnTo>
                  <a:lnTo>
                    <a:pt x="2234" y="1925"/>
                  </a:lnTo>
                  <a:lnTo>
                    <a:pt x="2235" y="1925"/>
                  </a:lnTo>
                  <a:lnTo>
                    <a:pt x="2240" y="1925"/>
                  </a:lnTo>
                  <a:lnTo>
                    <a:pt x="2247" y="1925"/>
                  </a:lnTo>
                  <a:lnTo>
                    <a:pt x="2254" y="1921"/>
                  </a:lnTo>
                  <a:lnTo>
                    <a:pt x="2261" y="1918"/>
                  </a:lnTo>
                  <a:lnTo>
                    <a:pt x="2266" y="1916"/>
                  </a:lnTo>
                  <a:lnTo>
                    <a:pt x="2268" y="1915"/>
                  </a:lnTo>
                  <a:lnTo>
                    <a:pt x="2268" y="1911"/>
                  </a:lnTo>
                  <a:lnTo>
                    <a:pt x="2276" y="1909"/>
                  </a:lnTo>
                  <a:lnTo>
                    <a:pt x="2280" y="1908"/>
                  </a:lnTo>
                  <a:lnTo>
                    <a:pt x="2281" y="1904"/>
                  </a:lnTo>
                  <a:lnTo>
                    <a:pt x="2285" y="1904"/>
                  </a:lnTo>
                  <a:lnTo>
                    <a:pt x="2288" y="1904"/>
                  </a:lnTo>
                  <a:lnTo>
                    <a:pt x="2292" y="1904"/>
                  </a:lnTo>
                  <a:lnTo>
                    <a:pt x="2295" y="1904"/>
                  </a:lnTo>
                  <a:lnTo>
                    <a:pt x="2297" y="1903"/>
                  </a:lnTo>
                  <a:lnTo>
                    <a:pt x="2298" y="1898"/>
                  </a:lnTo>
                  <a:lnTo>
                    <a:pt x="2300" y="1894"/>
                  </a:lnTo>
                  <a:lnTo>
                    <a:pt x="2302" y="1891"/>
                  </a:lnTo>
                  <a:lnTo>
                    <a:pt x="2305" y="1891"/>
                  </a:lnTo>
                  <a:lnTo>
                    <a:pt x="2309" y="1891"/>
                  </a:lnTo>
                  <a:lnTo>
                    <a:pt x="2312" y="1891"/>
                  </a:lnTo>
                  <a:lnTo>
                    <a:pt x="2315" y="1891"/>
                  </a:lnTo>
                  <a:lnTo>
                    <a:pt x="2315" y="1887"/>
                  </a:lnTo>
                  <a:lnTo>
                    <a:pt x="2315" y="1884"/>
                  </a:lnTo>
                  <a:lnTo>
                    <a:pt x="2317" y="1884"/>
                  </a:lnTo>
                  <a:lnTo>
                    <a:pt x="2322" y="1884"/>
                  </a:lnTo>
                  <a:lnTo>
                    <a:pt x="2326" y="1884"/>
                  </a:lnTo>
                  <a:lnTo>
                    <a:pt x="2329" y="1884"/>
                  </a:lnTo>
                  <a:lnTo>
                    <a:pt x="2336" y="1884"/>
                  </a:lnTo>
                  <a:lnTo>
                    <a:pt x="2343" y="1877"/>
                  </a:lnTo>
                  <a:lnTo>
                    <a:pt x="2356" y="1877"/>
                  </a:lnTo>
                  <a:lnTo>
                    <a:pt x="2360" y="1870"/>
                  </a:lnTo>
                  <a:lnTo>
                    <a:pt x="2361" y="1867"/>
                  </a:lnTo>
                  <a:lnTo>
                    <a:pt x="2360" y="1863"/>
                  </a:lnTo>
                  <a:lnTo>
                    <a:pt x="2356" y="1858"/>
                  </a:lnTo>
                  <a:lnTo>
                    <a:pt x="2350" y="1853"/>
                  </a:lnTo>
                  <a:lnTo>
                    <a:pt x="2343" y="1848"/>
                  </a:lnTo>
                  <a:lnTo>
                    <a:pt x="2338" y="1841"/>
                  </a:lnTo>
                  <a:lnTo>
                    <a:pt x="2334" y="1833"/>
                  </a:lnTo>
                  <a:lnTo>
                    <a:pt x="2334" y="1827"/>
                  </a:lnTo>
                  <a:lnTo>
                    <a:pt x="2336" y="1822"/>
                  </a:lnTo>
                  <a:lnTo>
                    <a:pt x="2336" y="1817"/>
                  </a:lnTo>
                  <a:lnTo>
                    <a:pt x="2338" y="1814"/>
                  </a:lnTo>
                  <a:lnTo>
                    <a:pt x="2341" y="1812"/>
                  </a:lnTo>
                  <a:lnTo>
                    <a:pt x="2344" y="1810"/>
                  </a:lnTo>
                  <a:lnTo>
                    <a:pt x="2353" y="1809"/>
                  </a:lnTo>
                  <a:lnTo>
                    <a:pt x="2355" y="1805"/>
                  </a:lnTo>
                  <a:lnTo>
                    <a:pt x="2356" y="1802"/>
                  </a:lnTo>
                  <a:lnTo>
                    <a:pt x="2361" y="1800"/>
                  </a:lnTo>
                  <a:lnTo>
                    <a:pt x="2365" y="1798"/>
                  </a:lnTo>
                  <a:lnTo>
                    <a:pt x="2370" y="1795"/>
                  </a:lnTo>
                  <a:lnTo>
                    <a:pt x="2377" y="1795"/>
                  </a:lnTo>
                  <a:lnTo>
                    <a:pt x="2384" y="1795"/>
                  </a:lnTo>
                  <a:lnTo>
                    <a:pt x="2389" y="1797"/>
                  </a:lnTo>
                  <a:lnTo>
                    <a:pt x="2397" y="1802"/>
                  </a:lnTo>
                  <a:lnTo>
                    <a:pt x="2397" y="1805"/>
                  </a:lnTo>
                  <a:lnTo>
                    <a:pt x="2401" y="1807"/>
                  </a:lnTo>
                  <a:lnTo>
                    <a:pt x="2407" y="1809"/>
                  </a:lnTo>
                  <a:lnTo>
                    <a:pt x="2414" y="1810"/>
                  </a:lnTo>
                  <a:lnTo>
                    <a:pt x="2416" y="1812"/>
                  </a:lnTo>
                  <a:lnTo>
                    <a:pt x="2418" y="1815"/>
                  </a:lnTo>
                  <a:lnTo>
                    <a:pt x="2425" y="1814"/>
                  </a:lnTo>
                  <a:lnTo>
                    <a:pt x="2428" y="1814"/>
                  </a:lnTo>
                  <a:lnTo>
                    <a:pt x="2436" y="1817"/>
                  </a:lnTo>
                  <a:lnTo>
                    <a:pt x="2442" y="1822"/>
                  </a:lnTo>
                  <a:lnTo>
                    <a:pt x="2447" y="1822"/>
                  </a:lnTo>
                  <a:lnTo>
                    <a:pt x="2452" y="1822"/>
                  </a:lnTo>
                  <a:lnTo>
                    <a:pt x="2450" y="1833"/>
                  </a:lnTo>
                  <a:lnTo>
                    <a:pt x="2452" y="1839"/>
                  </a:lnTo>
                  <a:lnTo>
                    <a:pt x="2455" y="1851"/>
                  </a:lnTo>
                  <a:lnTo>
                    <a:pt x="2459" y="1856"/>
                  </a:lnTo>
                  <a:lnTo>
                    <a:pt x="2459" y="1863"/>
                  </a:lnTo>
                  <a:lnTo>
                    <a:pt x="2464" y="1865"/>
                  </a:lnTo>
                  <a:lnTo>
                    <a:pt x="2465" y="1867"/>
                  </a:lnTo>
                  <a:lnTo>
                    <a:pt x="2465" y="1870"/>
                  </a:lnTo>
                  <a:lnTo>
                    <a:pt x="2476" y="1870"/>
                  </a:lnTo>
                  <a:lnTo>
                    <a:pt x="2484" y="1868"/>
                  </a:lnTo>
                  <a:lnTo>
                    <a:pt x="2489" y="1863"/>
                  </a:lnTo>
                  <a:lnTo>
                    <a:pt x="2493" y="1856"/>
                  </a:lnTo>
                  <a:lnTo>
                    <a:pt x="2498" y="1819"/>
                  </a:lnTo>
                  <a:lnTo>
                    <a:pt x="2505" y="1783"/>
                  </a:lnTo>
                  <a:lnTo>
                    <a:pt x="2520" y="1713"/>
                  </a:lnTo>
                  <a:lnTo>
                    <a:pt x="2522" y="1705"/>
                  </a:lnTo>
                  <a:lnTo>
                    <a:pt x="2520" y="1696"/>
                  </a:lnTo>
                  <a:lnTo>
                    <a:pt x="2518" y="1684"/>
                  </a:lnTo>
                  <a:lnTo>
                    <a:pt x="2515" y="1672"/>
                  </a:lnTo>
                  <a:lnTo>
                    <a:pt x="2513" y="1665"/>
                  </a:lnTo>
                  <a:lnTo>
                    <a:pt x="2513" y="1659"/>
                  </a:lnTo>
                  <a:close/>
                  <a:moveTo>
                    <a:pt x="807" y="130"/>
                  </a:moveTo>
                  <a:lnTo>
                    <a:pt x="806" y="135"/>
                  </a:lnTo>
                  <a:lnTo>
                    <a:pt x="804" y="137"/>
                  </a:lnTo>
                  <a:lnTo>
                    <a:pt x="801" y="137"/>
                  </a:lnTo>
                  <a:lnTo>
                    <a:pt x="801" y="144"/>
                  </a:lnTo>
                  <a:lnTo>
                    <a:pt x="802" y="149"/>
                  </a:lnTo>
                  <a:lnTo>
                    <a:pt x="807" y="151"/>
                  </a:lnTo>
                  <a:lnTo>
                    <a:pt x="813" y="152"/>
                  </a:lnTo>
                  <a:lnTo>
                    <a:pt x="824" y="154"/>
                  </a:lnTo>
                  <a:lnTo>
                    <a:pt x="830" y="156"/>
                  </a:lnTo>
                  <a:lnTo>
                    <a:pt x="835" y="157"/>
                  </a:lnTo>
                  <a:lnTo>
                    <a:pt x="836" y="162"/>
                  </a:lnTo>
                  <a:lnTo>
                    <a:pt x="838" y="164"/>
                  </a:lnTo>
                  <a:lnTo>
                    <a:pt x="843" y="166"/>
                  </a:lnTo>
                  <a:lnTo>
                    <a:pt x="847" y="164"/>
                  </a:lnTo>
                  <a:lnTo>
                    <a:pt x="855" y="161"/>
                  </a:lnTo>
                  <a:lnTo>
                    <a:pt x="862" y="157"/>
                  </a:lnTo>
                  <a:lnTo>
                    <a:pt x="862" y="137"/>
                  </a:lnTo>
                  <a:lnTo>
                    <a:pt x="857" y="135"/>
                  </a:lnTo>
                  <a:lnTo>
                    <a:pt x="855" y="133"/>
                  </a:lnTo>
                  <a:lnTo>
                    <a:pt x="855" y="130"/>
                  </a:lnTo>
                  <a:lnTo>
                    <a:pt x="843" y="130"/>
                  </a:lnTo>
                  <a:lnTo>
                    <a:pt x="831" y="130"/>
                  </a:lnTo>
                  <a:lnTo>
                    <a:pt x="821" y="128"/>
                  </a:lnTo>
                  <a:lnTo>
                    <a:pt x="814" y="123"/>
                  </a:lnTo>
                  <a:lnTo>
                    <a:pt x="814" y="127"/>
                  </a:lnTo>
                  <a:lnTo>
                    <a:pt x="813" y="128"/>
                  </a:lnTo>
                  <a:lnTo>
                    <a:pt x="807" y="130"/>
                  </a:lnTo>
                  <a:close/>
                  <a:moveTo>
                    <a:pt x="330" y="615"/>
                  </a:moveTo>
                  <a:lnTo>
                    <a:pt x="328" y="603"/>
                  </a:lnTo>
                  <a:lnTo>
                    <a:pt x="325" y="599"/>
                  </a:lnTo>
                  <a:lnTo>
                    <a:pt x="323" y="594"/>
                  </a:lnTo>
                  <a:lnTo>
                    <a:pt x="318" y="592"/>
                  </a:lnTo>
                  <a:lnTo>
                    <a:pt x="314" y="589"/>
                  </a:lnTo>
                  <a:lnTo>
                    <a:pt x="302" y="587"/>
                  </a:lnTo>
                  <a:lnTo>
                    <a:pt x="299" y="599"/>
                  </a:lnTo>
                  <a:lnTo>
                    <a:pt x="297" y="608"/>
                  </a:lnTo>
                  <a:lnTo>
                    <a:pt x="299" y="616"/>
                  </a:lnTo>
                  <a:lnTo>
                    <a:pt x="302" y="628"/>
                  </a:lnTo>
                  <a:lnTo>
                    <a:pt x="309" y="630"/>
                  </a:lnTo>
                  <a:lnTo>
                    <a:pt x="313" y="628"/>
                  </a:lnTo>
                  <a:lnTo>
                    <a:pt x="314" y="625"/>
                  </a:lnTo>
                  <a:lnTo>
                    <a:pt x="316" y="621"/>
                  </a:lnTo>
                  <a:lnTo>
                    <a:pt x="318" y="618"/>
                  </a:lnTo>
                  <a:lnTo>
                    <a:pt x="319" y="615"/>
                  </a:lnTo>
                  <a:lnTo>
                    <a:pt x="323" y="613"/>
                  </a:lnTo>
                  <a:lnTo>
                    <a:pt x="330" y="615"/>
                  </a:lnTo>
                  <a:close/>
                  <a:moveTo>
                    <a:pt x="794" y="151"/>
                  </a:moveTo>
                  <a:lnTo>
                    <a:pt x="787" y="151"/>
                  </a:lnTo>
                  <a:lnTo>
                    <a:pt x="782" y="152"/>
                  </a:lnTo>
                  <a:lnTo>
                    <a:pt x="778" y="154"/>
                  </a:lnTo>
                  <a:lnTo>
                    <a:pt x="777" y="157"/>
                  </a:lnTo>
                  <a:lnTo>
                    <a:pt x="773" y="161"/>
                  </a:lnTo>
                  <a:lnTo>
                    <a:pt x="773" y="166"/>
                  </a:lnTo>
                  <a:lnTo>
                    <a:pt x="773" y="178"/>
                  </a:lnTo>
                  <a:lnTo>
                    <a:pt x="778" y="180"/>
                  </a:lnTo>
                  <a:lnTo>
                    <a:pt x="780" y="181"/>
                  </a:lnTo>
                  <a:lnTo>
                    <a:pt x="780" y="185"/>
                  </a:lnTo>
                  <a:lnTo>
                    <a:pt x="785" y="193"/>
                  </a:lnTo>
                  <a:lnTo>
                    <a:pt x="789" y="197"/>
                  </a:lnTo>
                  <a:lnTo>
                    <a:pt x="794" y="198"/>
                  </a:lnTo>
                  <a:lnTo>
                    <a:pt x="797" y="193"/>
                  </a:lnTo>
                  <a:lnTo>
                    <a:pt x="799" y="186"/>
                  </a:lnTo>
                  <a:lnTo>
                    <a:pt x="801" y="180"/>
                  </a:lnTo>
                  <a:lnTo>
                    <a:pt x="801" y="171"/>
                  </a:lnTo>
                  <a:lnTo>
                    <a:pt x="797" y="171"/>
                  </a:lnTo>
                  <a:lnTo>
                    <a:pt x="795" y="169"/>
                  </a:lnTo>
                  <a:lnTo>
                    <a:pt x="794" y="164"/>
                  </a:lnTo>
                  <a:lnTo>
                    <a:pt x="794" y="151"/>
                  </a:lnTo>
                  <a:close/>
                  <a:moveTo>
                    <a:pt x="876" y="246"/>
                  </a:moveTo>
                  <a:lnTo>
                    <a:pt x="877" y="241"/>
                  </a:lnTo>
                  <a:lnTo>
                    <a:pt x="879" y="239"/>
                  </a:lnTo>
                  <a:lnTo>
                    <a:pt x="882" y="239"/>
                  </a:lnTo>
                  <a:lnTo>
                    <a:pt x="882" y="232"/>
                  </a:lnTo>
                  <a:lnTo>
                    <a:pt x="882" y="219"/>
                  </a:lnTo>
                  <a:lnTo>
                    <a:pt x="870" y="219"/>
                  </a:lnTo>
                  <a:lnTo>
                    <a:pt x="859" y="221"/>
                  </a:lnTo>
                  <a:lnTo>
                    <a:pt x="855" y="222"/>
                  </a:lnTo>
                  <a:lnTo>
                    <a:pt x="852" y="224"/>
                  </a:lnTo>
                  <a:lnTo>
                    <a:pt x="850" y="227"/>
                  </a:lnTo>
                  <a:lnTo>
                    <a:pt x="848" y="232"/>
                  </a:lnTo>
                  <a:lnTo>
                    <a:pt x="848" y="246"/>
                  </a:lnTo>
                  <a:lnTo>
                    <a:pt x="855" y="246"/>
                  </a:lnTo>
                  <a:lnTo>
                    <a:pt x="860" y="248"/>
                  </a:lnTo>
                  <a:lnTo>
                    <a:pt x="862" y="250"/>
                  </a:lnTo>
                  <a:lnTo>
                    <a:pt x="862" y="253"/>
                  </a:lnTo>
                  <a:lnTo>
                    <a:pt x="867" y="253"/>
                  </a:lnTo>
                  <a:lnTo>
                    <a:pt x="870" y="251"/>
                  </a:lnTo>
                  <a:lnTo>
                    <a:pt x="874" y="250"/>
                  </a:lnTo>
                  <a:lnTo>
                    <a:pt x="876" y="24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81" name="Freeform 47">
              <a:extLst>
                <a:ext uri="{FF2B5EF4-FFF2-40B4-BE49-F238E27FC236}">
                  <a16:creationId xmlns:a16="http://schemas.microsoft.com/office/drawing/2014/main" id="{76A42768-655A-44A9-9CCB-F3282D26A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Freeform 48">
              <a:extLst>
                <a:ext uri="{FF2B5EF4-FFF2-40B4-BE49-F238E27FC236}">
                  <a16:creationId xmlns:a16="http://schemas.microsoft.com/office/drawing/2014/main" id="{C6735D6D-0746-4D0C-800D-740CC432C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Freeform 49">
              <a:extLst>
                <a:ext uri="{FF2B5EF4-FFF2-40B4-BE49-F238E27FC236}">
                  <a16:creationId xmlns:a16="http://schemas.microsoft.com/office/drawing/2014/main" id="{BF0D1AA9-E0D3-4E62-BBE4-A3787082D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866" y="3610310"/>
              <a:ext cx="1588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" name="Freeform 50">
              <a:extLst>
                <a:ext uri="{FF2B5EF4-FFF2-40B4-BE49-F238E27FC236}">
                  <a16:creationId xmlns:a16="http://schemas.microsoft.com/office/drawing/2014/main" id="{010E6348-E076-4E6F-A557-0F563BA5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5391" y="360396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" name="Freeform 51">
              <a:extLst>
                <a:ext uri="{FF2B5EF4-FFF2-40B4-BE49-F238E27FC236}">
                  <a16:creationId xmlns:a16="http://schemas.microsoft.com/office/drawing/2014/main" id="{EE766988-864C-486B-AF7C-E84A70299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7454" y="3608722"/>
              <a:ext cx="1587" cy="1588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0 w 3"/>
                <a:gd name="T5" fmla="*/ 2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Freeform 52">
              <a:extLst>
                <a:ext uri="{FF2B5EF4-FFF2-40B4-BE49-F238E27FC236}">
                  <a16:creationId xmlns:a16="http://schemas.microsoft.com/office/drawing/2014/main" id="{E31351BE-3205-466B-97F5-D494CC4D4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9829" y="3710322"/>
              <a:ext cx="1587" cy="3175"/>
            </a:xfrm>
            <a:custGeom>
              <a:avLst/>
              <a:gdLst>
                <a:gd name="T0" fmla="*/ 0 w 1"/>
                <a:gd name="T1" fmla="*/ 9 h 10"/>
                <a:gd name="T2" fmla="*/ 0 w 1"/>
                <a:gd name="T3" fmla="*/ 9 h 10"/>
                <a:gd name="T4" fmla="*/ 0 w 1"/>
                <a:gd name="T5" fmla="*/ 0 h 10"/>
                <a:gd name="T6" fmla="*/ 0 w 1"/>
                <a:gd name="T7" fmla="*/ 0 h 10"/>
                <a:gd name="T8" fmla="*/ 0 w 1"/>
                <a:gd name="T9" fmla="*/ 0 h 10"/>
                <a:gd name="T10" fmla="*/ 0 w 1"/>
                <a:gd name="T11" fmla="*/ 0 h 10"/>
                <a:gd name="T12" fmla="*/ 0 w 1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0">
                  <a:moveTo>
                    <a:pt x="0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Freeform 53">
              <a:extLst>
                <a:ext uri="{FF2B5EF4-FFF2-40B4-BE49-F238E27FC236}">
                  <a16:creationId xmlns:a16="http://schemas.microsoft.com/office/drawing/2014/main" id="{3822863F-7532-4929-B84C-01B1510F5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9041" y="3607135"/>
              <a:ext cx="1588" cy="1587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0 w 3"/>
                <a:gd name="T5" fmla="*/ 3 h 4"/>
                <a:gd name="T6" fmla="*/ 0 w 3"/>
                <a:gd name="T7" fmla="*/ 3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Freeform 54">
              <a:extLst>
                <a:ext uri="{FF2B5EF4-FFF2-40B4-BE49-F238E27FC236}">
                  <a16:creationId xmlns:a16="http://schemas.microsoft.com/office/drawing/2014/main" id="{1D47D300-73E4-4EC5-8675-F6D1DF506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1587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Freeform 55">
              <a:extLst>
                <a:ext uri="{FF2B5EF4-FFF2-40B4-BE49-F238E27FC236}">
                  <a16:creationId xmlns:a16="http://schemas.microsoft.com/office/drawing/2014/main" id="{4BDCEAC7-2D41-445A-9DBF-87F7DA422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3175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w 7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Freeform 56">
              <a:extLst>
                <a:ext uri="{FF2B5EF4-FFF2-40B4-BE49-F238E27FC236}">
                  <a16:creationId xmlns:a16="http://schemas.microsoft.com/office/drawing/2014/main" id="{9F6E0A7B-6166-4ECF-A474-8F610D756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Freeform 57">
              <a:extLst>
                <a:ext uri="{FF2B5EF4-FFF2-40B4-BE49-F238E27FC236}">
                  <a16:creationId xmlns:a16="http://schemas.microsoft.com/office/drawing/2014/main" id="{AC7F07A5-C7AF-42DD-BAB0-0269733EE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30985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  <a:gd name="T10" fmla="*/ 0 w 1"/>
                <a:gd name="T11" fmla="*/ 3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Freeform 58">
              <a:extLst>
                <a:ext uri="{FF2B5EF4-FFF2-40B4-BE49-F238E27FC236}">
                  <a16:creationId xmlns:a16="http://schemas.microsoft.com/office/drawing/2014/main" id="{BBB0995A-C2CF-475D-B8C5-C69DD14AD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5491" y="3975435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Freeform 59">
              <a:extLst>
                <a:ext uri="{FF2B5EF4-FFF2-40B4-BE49-F238E27FC236}">
                  <a16:creationId xmlns:a16="http://schemas.microsoft.com/office/drawing/2014/main" id="{4E9A108F-1C03-4011-AB78-87F99F3B8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Freeform 60">
              <a:extLst>
                <a:ext uri="{FF2B5EF4-FFF2-40B4-BE49-F238E27FC236}">
                  <a16:creationId xmlns:a16="http://schemas.microsoft.com/office/drawing/2014/main" id="{0AFF5642-97AA-43C2-B5A1-BCC4F739A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0741" y="4046872"/>
              <a:ext cx="3175" cy="4763"/>
            </a:xfrm>
            <a:custGeom>
              <a:avLst/>
              <a:gdLst>
                <a:gd name="T0" fmla="*/ 0 w 9"/>
                <a:gd name="T1" fmla="*/ 12 h 13"/>
                <a:gd name="T2" fmla="*/ 0 w 9"/>
                <a:gd name="T3" fmla="*/ 12 h 13"/>
                <a:gd name="T4" fmla="*/ 3 w 9"/>
                <a:gd name="T5" fmla="*/ 5 h 13"/>
                <a:gd name="T6" fmla="*/ 8 w 9"/>
                <a:gd name="T7" fmla="*/ 0 h 13"/>
                <a:gd name="T8" fmla="*/ 8 w 9"/>
                <a:gd name="T9" fmla="*/ 0 h 13"/>
                <a:gd name="T10" fmla="*/ 3 w 9"/>
                <a:gd name="T11" fmla="*/ 5 h 13"/>
                <a:gd name="T12" fmla="*/ 0 w 9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lnTo>
                    <a:pt x="0" y="12"/>
                  </a:lnTo>
                  <a:lnTo>
                    <a:pt x="3" y="5"/>
                  </a:lnTo>
                  <a:lnTo>
                    <a:pt x="8" y="0"/>
                  </a:lnTo>
                  <a:lnTo>
                    <a:pt x="8" y="0"/>
                  </a:lnTo>
                  <a:lnTo>
                    <a:pt x="3" y="5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Freeform 61">
              <a:extLst>
                <a:ext uri="{FF2B5EF4-FFF2-40B4-BE49-F238E27FC236}">
                  <a16:creationId xmlns:a16="http://schemas.microsoft.com/office/drawing/2014/main" id="{0A574F03-AA2C-4CA8-941F-1192B31BE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Freeform 62">
              <a:extLst>
                <a:ext uri="{FF2B5EF4-FFF2-40B4-BE49-F238E27FC236}">
                  <a16:creationId xmlns:a16="http://schemas.microsoft.com/office/drawing/2014/main" id="{EC606F10-8B67-4FF7-9C81-1A277A64D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3916" y="40468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Freeform 63">
              <a:extLst>
                <a:ext uri="{FF2B5EF4-FFF2-40B4-BE49-F238E27FC236}">
                  <a16:creationId xmlns:a16="http://schemas.microsoft.com/office/drawing/2014/main" id="{AFCEB4A8-8D0F-4129-9798-DDD570A02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0254" y="397384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Freeform 64">
              <a:extLst>
                <a:ext uri="{FF2B5EF4-FFF2-40B4-BE49-F238E27FC236}">
                  <a16:creationId xmlns:a16="http://schemas.microsoft.com/office/drawing/2014/main" id="{05B25679-28DC-412B-BF3E-770F14F74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2316" y="3975435"/>
              <a:ext cx="3175" cy="1587"/>
            </a:xfrm>
            <a:custGeom>
              <a:avLst/>
              <a:gdLst>
                <a:gd name="T0" fmla="*/ 8 w 9"/>
                <a:gd name="T1" fmla="*/ 0 h 1"/>
                <a:gd name="T2" fmla="*/ 8 w 9"/>
                <a:gd name="T3" fmla="*/ 0 h 1"/>
                <a:gd name="T4" fmla="*/ 0 w 9"/>
                <a:gd name="T5" fmla="*/ 0 h 1"/>
                <a:gd name="T6" fmla="*/ 0 w 9"/>
                <a:gd name="T7" fmla="*/ 0 h 1"/>
                <a:gd name="T8" fmla="*/ 8 w 9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Freeform 65">
              <a:extLst>
                <a:ext uri="{FF2B5EF4-FFF2-40B4-BE49-F238E27FC236}">
                  <a16:creationId xmlns:a16="http://schemas.microsoft.com/office/drawing/2014/main" id="{08D00F9B-1864-411D-9740-F056269F9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Freeform 66">
              <a:extLst>
                <a:ext uri="{FF2B5EF4-FFF2-40B4-BE49-F238E27FC236}">
                  <a16:creationId xmlns:a16="http://schemas.microsoft.com/office/drawing/2014/main" id="{3A0FF286-0D0F-4172-B62A-1FDA28DA7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Freeform 67">
              <a:extLst>
                <a:ext uri="{FF2B5EF4-FFF2-40B4-BE49-F238E27FC236}">
                  <a16:creationId xmlns:a16="http://schemas.microsoft.com/office/drawing/2014/main" id="{5378549D-494D-453D-A625-495B170B3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Freeform 68">
              <a:extLst>
                <a:ext uri="{FF2B5EF4-FFF2-40B4-BE49-F238E27FC236}">
                  <a16:creationId xmlns:a16="http://schemas.microsoft.com/office/drawing/2014/main" id="{42445818-F91B-4B7B-9025-8C5F18773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666" y="4478672"/>
              <a:ext cx="3175" cy="1588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0 h 1"/>
                <a:gd name="T4" fmla="*/ 5 w 10"/>
                <a:gd name="T5" fmla="*/ 0 h 1"/>
                <a:gd name="T6" fmla="*/ 9 w 10"/>
                <a:gd name="T7" fmla="*/ 0 h 1"/>
                <a:gd name="T8" fmla="*/ 9 w 10"/>
                <a:gd name="T9" fmla="*/ 0 h 1"/>
                <a:gd name="T10" fmla="*/ 9 w 10"/>
                <a:gd name="T11" fmla="*/ 0 h 1"/>
                <a:gd name="T12" fmla="*/ 5 w 10"/>
                <a:gd name="T13" fmla="*/ 0 h 1"/>
                <a:gd name="T14" fmla="*/ 0 w 10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Freeform 69">
              <a:extLst>
                <a:ext uri="{FF2B5EF4-FFF2-40B4-BE49-F238E27FC236}">
                  <a16:creationId xmlns:a16="http://schemas.microsoft.com/office/drawing/2014/main" id="{3F50103E-85F1-44D0-BE12-2DE85BA2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Freeform 70">
              <a:extLst>
                <a:ext uri="{FF2B5EF4-FFF2-40B4-BE49-F238E27FC236}">
                  <a16:creationId xmlns:a16="http://schemas.microsoft.com/office/drawing/2014/main" id="{D8CF5E99-86B3-4CF8-9DE5-AFFD760C9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1 w 2"/>
                <a:gd name="T5" fmla="*/ 0 h 2"/>
                <a:gd name="T6" fmla="*/ 1 w 2"/>
                <a:gd name="T7" fmla="*/ 0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Freeform 71">
              <a:extLst>
                <a:ext uri="{FF2B5EF4-FFF2-40B4-BE49-F238E27FC236}">
                  <a16:creationId xmlns:a16="http://schemas.microsoft.com/office/drawing/2014/main" id="{F4655D6D-3522-4B2F-875B-95F27939F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991" y="43262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Freeform 72">
              <a:extLst>
                <a:ext uri="{FF2B5EF4-FFF2-40B4-BE49-F238E27FC236}">
                  <a16:creationId xmlns:a16="http://schemas.microsoft.com/office/drawing/2014/main" id="{A81CA695-5A39-42AD-A613-0B388A3C9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9016" y="4458035"/>
              <a:ext cx="1588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Freeform 73">
              <a:extLst>
                <a:ext uri="{FF2B5EF4-FFF2-40B4-BE49-F238E27FC236}">
                  <a16:creationId xmlns:a16="http://schemas.microsoft.com/office/drawing/2014/main" id="{BBCC94C2-C999-4E31-B518-9BDC53E26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8035"/>
              <a:ext cx="1587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Freeform 74">
              <a:extLst>
                <a:ext uri="{FF2B5EF4-FFF2-40B4-BE49-F238E27FC236}">
                  <a16:creationId xmlns:a16="http://schemas.microsoft.com/office/drawing/2014/main" id="{F36EA750-10E8-45B8-A963-DD4AB8A4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Freeform 75">
              <a:extLst>
                <a:ext uri="{FF2B5EF4-FFF2-40B4-BE49-F238E27FC236}">
                  <a16:creationId xmlns:a16="http://schemas.microsoft.com/office/drawing/2014/main" id="{78F72360-FFA0-43EF-B5AF-AE48A0F91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3129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Freeform 76">
              <a:extLst>
                <a:ext uri="{FF2B5EF4-FFF2-40B4-BE49-F238E27FC236}">
                  <a16:creationId xmlns:a16="http://schemas.microsoft.com/office/drawing/2014/main" id="{C8E6850C-5373-48B2-BA33-ABAEED063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Freeform 77">
              <a:extLst>
                <a:ext uri="{FF2B5EF4-FFF2-40B4-BE49-F238E27FC236}">
                  <a16:creationId xmlns:a16="http://schemas.microsoft.com/office/drawing/2014/main" id="{34249AC2-FE8A-4EDF-8DEE-20A9BE7BF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9954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Freeform 78">
              <a:extLst>
                <a:ext uri="{FF2B5EF4-FFF2-40B4-BE49-F238E27FC236}">
                  <a16:creationId xmlns:a16="http://schemas.microsoft.com/office/drawing/2014/main" id="{0E37F52C-A3FB-4C21-B051-6D63991D1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Freeform 79">
              <a:extLst>
                <a:ext uri="{FF2B5EF4-FFF2-40B4-BE49-F238E27FC236}">
                  <a16:creationId xmlns:a16="http://schemas.microsoft.com/office/drawing/2014/main" id="{F5EE0064-DB85-4AC0-AAF2-4AA153083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2154" y="3844466"/>
              <a:ext cx="1519237" cy="1633537"/>
            </a:xfrm>
            <a:custGeom>
              <a:avLst/>
              <a:gdLst>
                <a:gd name="T0" fmla="*/ 430 w 4218"/>
                <a:gd name="T1" fmla="*/ 1351 h 4539"/>
                <a:gd name="T2" fmla="*/ 48 w 4218"/>
                <a:gd name="T3" fmla="*/ 765 h 4539"/>
                <a:gd name="T4" fmla="*/ 927 w 4218"/>
                <a:gd name="T5" fmla="*/ 2129 h 4539"/>
                <a:gd name="T6" fmla="*/ 4193 w 4218"/>
                <a:gd name="T7" fmla="*/ 3876 h 4539"/>
                <a:gd name="T8" fmla="*/ 3931 w 4218"/>
                <a:gd name="T9" fmla="*/ 4004 h 4539"/>
                <a:gd name="T10" fmla="*/ 3917 w 4218"/>
                <a:gd name="T11" fmla="*/ 4255 h 4539"/>
                <a:gd name="T12" fmla="*/ 3948 w 4218"/>
                <a:gd name="T13" fmla="*/ 4446 h 4539"/>
                <a:gd name="T14" fmla="*/ 4163 w 4218"/>
                <a:gd name="T15" fmla="*/ 4391 h 4539"/>
                <a:gd name="T16" fmla="*/ 916 w 4218"/>
                <a:gd name="T17" fmla="*/ 1971 h 4539"/>
                <a:gd name="T18" fmla="*/ 3890 w 4218"/>
                <a:gd name="T19" fmla="*/ 1089 h 4539"/>
                <a:gd name="T20" fmla="*/ 3567 w 4218"/>
                <a:gd name="T21" fmla="*/ 1027 h 4539"/>
                <a:gd name="T22" fmla="*/ 3282 w 4218"/>
                <a:gd name="T23" fmla="*/ 812 h 4539"/>
                <a:gd name="T24" fmla="*/ 2984 w 4218"/>
                <a:gd name="T25" fmla="*/ 616 h 4539"/>
                <a:gd name="T26" fmla="*/ 2805 w 4218"/>
                <a:gd name="T27" fmla="*/ 550 h 4539"/>
                <a:gd name="T28" fmla="*/ 2655 w 4218"/>
                <a:gd name="T29" fmla="*/ 301 h 4539"/>
                <a:gd name="T30" fmla="*/ 2387 w 4218"/>
                <a:gd name="T31" fmla="*/ 94 h 4539"/>
                <a:gd name="T32" fmla="*/ 2083 w 4218"/>
                <a:gd name="T33" fmla="*/ 74 h 4539"/>
                <a:gd name="T34" fmla="*/ 2024 w 4218"/>
                <a:gd name="T35" fmla="*/ 383 h 4539"/>
                <a:gd name="T36" fmla="*/ 1619 w 4218"/>
                <a:gd name="T37" fmla="*/ 519 h 4539"/>
                <a:gd name="T38" fmla="*/ 1455 w 4218"/>
                <a:gd name="T39" fmla="*/ 657 h 4539"/>
                <a:gd name="T40" fmla="*/ 1228 w 4218"/>
                <a:gd name="T41" fmla="*/ 464 h 4539"/>
                <a:gd name="T42" fmla="*/ 1044 w 4218"/>
                <a:gd name="T43" fmla="*/ 464 h 4539"/>
                <a:gd name="T44" fmla="*/ 1065 w 4218"/>
                <a:gd name="T45" fmla="*/ 870 h 4539"/>
                <a:gd name="T46" fmla="*/ 915 w 4218"/>
                <a:gd name="T47" fmla="*/ 891 h 4539"/>
                <a:gd name="T48" fmla="*/ 688 w 4218"/>
                <a:gd name="T49" fmla="*/ 802 h 4539"/>
                <a:gd name="T50" fmla="*/ 464 w 4218"/>
                <a:gd name="T51" fmla="*/ 758 h 4539"/>
                <a:gd name="T52" fmla="*/ 149 w 4218"/>
                <a:gd name="T53" fmla="*/ 739 h 4539"/>
                <a:gd name="T54" fmla="*/ 226 w 4218"/>
                <a:gd name="T55" fmla="*/ 887 h 4539"/>
                <a:gd name="T56" fmla="*/ 220 w 4218"/>
                <a:gd name="T57" fmla="*/ 961 h 4539"/>
                <a:gd name="T58" fmla="*/ 155 w 4218"/>
                <a:gd name="T59" fmla="*/ 1092 h 4539"/>
                <a:gd name="T60" fmla="*/ 444 w 4218"/>
                <a:gd name="T61" fmla="*/ 1220 h 4539"/>
                <a:gd name="T62" fmla="*/ 579 w 4218"/>
                <a:gd name="T63" fmla="*/ 1321 h 4539"/>
                <a:gd name="T64" fmla="*/ 775 w 4218"/>
                <a:gd name="T65" fmla="*/ 1542 h 4539"/>
                <a:gd name="T66" fmla="*/ 838 w 4218"/>
                <a:gd name="T67" fmla="*/ 1853 h 4539"/>
                <a:gd name="T68" fmla="*/ 964 w 4218"/>
                <a:gd name="T69" fmla="*/ 2165 h 4539"/>
                <a:gd name="T70" fmla="*/ 1043 w 4218"/>
                <a:gd name="T71" fmla="*/ 2436 h 4539"/>
                <a:gd name="T72" fmla="*/ 1005 w 4218"/>
                <a:gd name="T73" fmla="*/ 2373 h 4539"/>
                <a:gd name="T74" fmla="*/ 869 w 4218"/>
                <a:gd name="T75" fmla="*/ 2588 h 4539"/>
                <a:gd name="T76" fmla="*/ 850 w 4218"/>
                <a:gd name="T77" fmla="*/ 2709 h 4539"/>
                <a:gd name="T78" fmla="*/ 730 w 4218"/>
                <a:gd name="T79" fmla="*/ 3047 h 4539"/>
                <a:gd name="T80" fmla="*/ 645 w 4218"/>
                <a:gd name="T81" fmla="*/ 3296 h 4539"/>
                <a:gd name="T82" fmla="*/ 847 w 4218"/>
                <a:gd name="T83" fmla="*/ 3508 h 4539"/>
                <a:gd name="T84" fmla="*/ 1140 w 4218"/>
                <a:gd name="T85" fmla="*/ 3607 h 4539"/>
                <a:gd name="T86" fmla="*/ 1491 w 4218"/>
                <a:gd name="T87" fmla="*/ 3668 h 4539"/>
                <a:gd name="T88" fmla="*/ 1749 w 4218"/>
                <a:gd name="T89" fmla="*/ 3850 h 4539"/>
                <a:gd name="T90" fmla="*/ 2116 w 4218"/>
                <a:gd name="T91" fmla="*/ 3883 h 4539"/>
                <a:gd name="T92" fmla="*/ 2310 w 4218"/>
                <a:gd name="T93" fmla="*/ 3509 h 4539"/>
                <a:gd name="T94" fmla="*/ 2682 w 4218"/>
                <a:gd name="T95" fmla="*/ 3552 h 4539"/>
                <a:gd name="T96" fmla="*/ 2970 w 4218"/>
                <a:gd name="T97" fmla="*/ 3685 h 4539"/>
                <a:gd name="T98" fmla="*/ 3146 w 4218"/>
                <a:gd name="T99" fmla="*/ 3740 h 4539"/>
                <a:gd name="T100" fmla="*/ 3296 w 4218"/>
                <a:gd name="T101" fmla="*/ 3625 h 4539"/>
                <a:gd name="T102" fmla="*/ 3562 w 4218"/>
                <a:gd name="T103" fmla="*/ 3465 h 4539"/>
                <a:gd name="T104" fmla="*/ 3385 w 4218"/>
                <a:gd name="T105" fmla="*/ 3195 h 4539"/>
                <a:gd name="T106" fmla="*/ 3315 w 4218"/>
                <a:gd name="T107" fmla="*/ 2808 h 4539"/>
                <a:gd name="T108" fmla="*/ 3446 w 4218"/>
                <a:gd name="T109" fmla="*/ 2643 h 4539"/>
                <a:gd name="T110" fmla="*/ 3484 w 4218"/>
                <a:gd name="T111" fmla="*/ 2423 h 4539"/>
                <a:gd name="T112" fmla="*/ 3241 w 4218"/>
                <a:gd name="T113" fmla="*/ 2281 h 4539"/>
                <a:gd name="T114" fmla="*/ 3340 w 4218"/>
                <a:gd name="T115" fmla="*/ 1986 h 4539"/>
                <a:gd name="T116" fmla="*/ 3501 w 4218"/>
                <a:gd name="T117" fmla="*/ 1768 h 4539"/>
                <a:gd name="T118" fmla="*/ 3692 w 4218"/>
                <a:gd name="T119" fmla="*/ 1652 h 4539"/>
                <a:gd name="T120" fmla="*/ 3792 w 4218"/>
                <a:gd name="T121" fmla="*/ 1285 h 4539"/>
                <a:gd name="T122" fmla="*/ 660 w 4218"/>
                <a:gd name="T123" fmla="*/ 1703 h 4539"/>
                <a:gd name="T124" fmla="*/ 729 w 4218"/>
                <a:gd name="T125" fmla="*/ 1573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8" h="4539">
                  <a:moveTo>
                    <a:pt x="3207" y="3740"/>
                  </a:moveTo>
                  <a:lnTo>
                    <a:pt x="3201" y="3740"/>
                  </a:lnTo>
                  <a:lnTo>
                    <a:pt x="3194" y="3740"/>
                  </a:lnTo>
                  <a:lnTo>
                    <a:pt x="3189" y="3741"/>
                  </a:lnTo>
                  <a:lnTo>
                    <a:pt x="3187" y="3746"/>
                  </a:lnTo>
                  <a:lnTo>
                    <a:pt x="3180" y="3746"/>
                  </a:lnTo>
                  <a:lnTo>
                    <a:pt x="3177" y="3750"/>
                  </a:lnTo>
                  <a:lnTo>
                    <a:pt x="3173" y="3755"/>
                  </a:lnTo>
                  <a:lnTo>
                    <a:pt x="3173" y="3760"/>
                  </a:lnTo>
                  <a:lnTo>
                    <a:pt x="3178" y="3763"/>
                  </a:lnTo>
                  <a:lnTo>
                    <a:pt x="3183" y="3763"/>
                  </a:lnTo>
                  <a:lnTo>
                    <a:pt x="3194" y="3760"/>
                  </a:lnTo>
                  <a:lnTo>
                    <a:pt x="3194" y="3763"/>
                  </a:lnTo>
                  <a:lnTo>
                    <a:pt x="3195" y="3765"/>
                  </a:lnTo>
                  <a:lnTo>
                    <a:pt x="3201" y="3767"/>
                  </a:lnTo>
                  <a:lnTo>
                    <a:pt x="3214" y="3767"/>
                  </a:lnTo>
                  <a:lnTo>
                    <a:pt x="3216" y="3765"/>
                  </a:lnTo>
                  <a:lnTo>
                    <a:pt x="3218" y="3763"/>
                  </a:lnTo>
                  <a:lnTo>
                    <a:pt x="3221" y="3760"/>
                  </a:lnTo>
                  <a:lnTo>
                    <a:pt x="3226" y="3758"/>
                  </a:lnTo>
                  <a:lnTo>
                    <a:pt x="3228" y="3757"/>
                  </a:lnTo>
                  <a:lnTo>
                    <a:pt x="3228" y="3753"/>
                  </a:lnTo>
                  <a:lnTo>
                    <a:pt x="3230" y="3748"/>
                  </a:lnTo>
                  <a:lnTo>
                    <a:pt x="3231" y="3746"/>
                  </a:lnTo>
                  <a:lnTo>
                    <a:pt x="3235" y="3746"/>
                  </a:lnTo>
                  <a:lnTo>
                    <a:pt x="3240" y="3746"/>
                  </a:lnTo>
                  <a:lnTo>
                    <a:pt x="3243" y="3745"/>
                  </a:lnTo>
                  <a:lnTo>
                    <a:pt x="3247" y="3743"/>
                  </a:lnTo>
                  <a:lnTo>
                    <a:pt x="3248" y="3740"/>
                  </a:lnTo>
                  <a:lnTo>
                    <a:pt x="3245" y="3736"/>
                  </a:lnTo>
                  <a:lnTo>
                    <a:pt x="3240" y="3734"/>
                  </a:lnTo>
                  <a:lnTo>
                    <a:pt x="3228" y="3733"/>
                  </a:lnTo>
                  <a:lnTo>
                    <a:pt x="3216" y="3734"/>
                  </a:lnTo>
                  <a:lnTo>
                    <a:pt x="3211" y="3736"/>
                  </a:lnTo>
                  <a:lnTo>
                    <a:pt x="3207" y="3740"/>
                  </a:lnTo>
                  <a:close/>
                  <a:moveTo>
                    <a:pt x="492" y="1379"/>
                  </a:moveTo>
                  <a:lnTo>
                    <a:pt x="487" y="1377"/>
                  </a:lnTo>
                  <a:lnTo>
                    <a:pt x="485" y="1375"/>
                  </a:lnTo>
                  <a:lnTo>
                    <a:pt x="485" y="1372"/>
                  </a:lnTo>
                  <a:lnTo>
                    <a:pt x="480" y="1370"/>
                  </a:lnTo>
                  <a:lnTo>
                    <a:pt x="478" y="1369"/>
                  </a:lnTo>
                  <a:lnTo>
                    <a:pt x="478" y="1365"/>
                  </a:lnTo>
                  <a:lnTo>
                    <a:pt x="473" y="1363"/>
                  </a:lnTo>
                  <a:lnTo>
                    <a:pt x="471" y="1362"/>
                  </a:lnTo>
                  <a:lnTo>
                    <a:pt x="471" y="1358"/>
                  </a:lnTo>
                  <a:lnTo>
                    <a:pt x="466" y="1348"/>
                  </a:lnTo>
                  <a:lnTo>
                    <a:pt x="463" y="1345"/>
                  </a:lnTo>
                  <a:lnTo>
                    <a:pt x="458" y="1341"/>
                  </a:lnTo>
                  <a:lnTo>
                    <a:pt x="452" y="1339"/>
                  </a:lnTo>
                  <a:lnTo>
                    <a:pt x="446" y="1338"/>
                  </a:lnTo>
                  <a:lnTo>
                    <a:pt x="439" y="1338"/>
                  </a:lnTo>
                  <a:lnTo>
                    <a:pt x="430" y="1338"/>
                  </a:lnTo>
                  <a:lnTo>
                    <a:pt x="430" y="1345"/>
                  </a:lnTo>
                  <a:lnTo>
                    <a:pt x="430" y="1351"/>
                  </a:lnTo>
                  <a:lnTo>
                    <a:pt x="434" y="1357"/>
                  </a:lnTo>
                  <a:lnTo>
                    <a:pt x="435" y="1358"/>
                  </a:lnTo>
                  <a:lnTo>
                    <a:pt x="437" y="1358"/>
                  </a:lnTo>
                  <a:lnTo>
                    <a:pt x="435" y="1362"/>
                  </a:lnTo>
                  <a:lnTo>
                    <a:pt x="434" y="1365"/>
                  </a:lnTo>
                  <a:lnTo>
                    <a:pt x="430" y="1369"/>
                  </a:lnTo>
                  <a:lnTo>
                    <a:pt x="430" y="1372"/>
                  </a:lnTo>
                  <a:lnTo>
                    <a:pt x="435" y="1375"/>
                  </a:lnTo>
                  <a:lnTo>
                    <a:pt x="440" y="1379"/>
                  </a:lnTo>
                  <a:lnTo>
                    <a:pt x="442" y="1384"/>
                  </a:lnTo>
                  <a:lnTo>
                    <a:pt x="444" y="1392"/>
                  </a:lnTo>
                  <a:lnTo>
                    <a:pt x="449" y="1394"/>
                  </a:lnTo>
                  <a:lnTo>
                    <a:pt x="451" y="1396"/>
                  </a:lnTo>
                  <a:lnTo>
                    <a:pt x="451" y="1399"/>
                  </a:lnTo>
                  <a:lnTo>
                    <a:pt x="452" y="1403"/>
                  </a:lnTo>
                  <a:lnTo>
                    <a:pt x="456" y="1404"/>
                  </a:lnTo>
                  <a:lnTo>
                    <a:pt x="464" y="1406"/>
                  </a:lnTo>
                  <a:lnTo>
                    <a:pt x="466" y="1411"/>
                  </a:lnTo>
                  <a:lnTo>
                    <a:pt x="468" y="1413"/>
                  </a:lnTo>
                  <a:lnTo>
                    <a:pt x="471" y="1413"/>
                  </a:lnTo>
                  <a:lnTo>
                    <a:pt x="476" y="1415"/>
                  </a:lnTo>
                  <a:lnTo>
                    <a:pt x="478" y="1416"/>
                  </a:lnTo>
                  <a:lnTo>
                    <a:pt x="478" y="1420"/>
                  </a:lnTo>
                  <a:lnTo>
                    <a:pt x="487" y="1425"/>
                  </a:lnTo>
                  <a:lnTo>
                    <a:pt x="492" y="1427"/>
                  </a:lnTo>
                  <a:lnTo>
                    <a:pt x="498" y="1427"/>
                  </a:lnTo>
                  <a:lnTo>
                    <a:pt x="507" y="1421"/>
                  </a:lnTo>
                  <a:lnTo>
                    <a:pt x="514" y="1415"/>
                  </a:lnTo>
                  <a:lnTo>
                    <a:pt x="521" y="1408"/>
                  </a:lnTo>
                  <a:lnTo>
                    <a:pt x="526" y="1399"/>
                  </a:lnTo>
                  <a:lnTo>
                    <a:pt x="514" y="1398"/>
                  </a:lnTo>
                  <a:lnTo>
                    <a:pt x="504" y="1392"/>
                  </a:lnTo>
                  <a:lnTo>
                    <a:pt x="497" y="1387"/>
                  </a:lnTo>
                  <a:lnTo>
                    <a:pt x="493" y="1384"/>
                  </a:lnTo>
                  <a:lnTo>
                    <a:pt x="492" y="1379"/>
                  </a:lnTo>
                  <a:close/>
                  <a:moveTo>
                    <a:pt x="41" y="758"/>
                  </a:moveTo>
                  <a:lnTo>
                    <a:pt x="41" y="751"/>
                  </a:lnTo>
                  <a:lnTo>
                    <a:pt x="34" y="749"/>
                  </a:lnTo>
                  <a:lnTo>
                    <a:pt x="29" y="751"/>
                  </a:lnTo>
                  <a:lnTo>
                    <a:pt x="21" y="754"/>
                  </a:lnTo>
                  <a:lnTo>
                    <a:pt x="12" y="758"/>
                  </a:lnTo>
                  <a:lnTo>
                    <a:pt x="7" y="759"/>
                  </a:lnTo>
                  <a:lnTo>
                    <a:pt x="0" y="758"/>
                  </a:lnTo>
                  <a:lnTo>
                    <a:pt x="0" y="765"/>
                  </a:lnTo>
                  <a:lnTo>
                    <a:pt x="2" y="770"/>
                  </a:lnTo>
                  <a:lnTo>
                    <a:pt x="5" y="773"/>
                  </a:lnTo>
                  <a:lnTo>
                    <a:pt x="7" y="778"/>
                  </a:lnTo>
                  <a:lnTo>
                    <a:pt x="14" y="778"/>
                  </a:lnTo>
                  <a:lnTo>
                    <a:pt x="26" y="778"/>
                  </a:lnTo>
                  <a:lnTo>
                    <a:pt x="36" y="778"/>
                  </a:lnTo>
                  <a:lnTo>
                    <a:pt x="41" y="777"/>
                  </a:lnTo>
                  <a:lnTo>
                    <a:pt x="45" y="773"/>
                  </a:lnTo>
                  <a:lnTo>
                    <a:pt x="46" y="770"/>
                  </a:lnTo>
                  <a:lnTo>
                    <a:pt x="48" y="765"/>
                  </a:lnTo>
                  <a:lnTo>
                    <a:pt x="43" y="763"/>
                  </a:lnTo>
                  <a:lnTo>
                    <a:pt x="41" y="761"/>
                  </a:lnTo>
                  <a:lnTo>
                    <a:pt x="41" y="758"/>
                  </a:lnTo>
                  <a:close/>
                  <a:moveTo>
                    <a:pt x="437" y="1256"/>
                  </a:moveTo>
                  <a:lnTo>
                    <a:pt x="439" y="1246"/>
                  </a:lnTo>
                  <a:lnTo>
                    <a:pt x="437" y="1237"/>
                  </a:lnTo>
                  <a:lnTo>
                    <a:pt x="435" y="1230"/>
                  </a:lnTo>
                  <a:lnTo>
                    <a:pt x="430" y="1225"/>
                  </a:lnTo>
                  <a:lnTo>
                    <a:pt x="423" y="1222"/>
                  </a:lnTo>
                  <a:lnTo>
                    <a:pt x="415" y="1222"/>
                  </a:lnTo>
                  <a:lnTo>
                    <a:pt x="406" y="1220"/>
                  </a:lnTo>
                  <a:lnTo>
                    <a:pt x="396" y="1222"/>
                  </a:lnTo>
                  <a:lnTo>
                    <a:pt x="396" y="1235"/>
                  </a:lnTo>
                  <a:lnTo>
                    <a:pt x="405" y="1237"/>
                  </a:lnTo>
                  <a:lnTo>
                    <a:pt x="408" y="1239"/>
                  </a:lnTo>
                  <a:lnTo>
                    <a:pt x="410" y="1242"/>
                  </a:lnTo>
                  <a:lnTo>
                    <a:pt x="413" y="1244"/>
                  </a:lnTo>
                  <a:lnTo>
                    <a:pt x="417" y="1246"/>
                  </a:lnTo>
                  <a:lnTo>
                    <a:pt x="422" y="1251"/>
                  </a:lnTo>
                  <a:lnTo>
                    <a:pt x="423" y="1254"/>
                  </a:lnTo>
                  <a:lnTo>
                    <a:pt x="427" y="1256"/>
                  </a:lnTo>
                  <a:lnTo>
                    <a:pt x="430" y="1257"/>
                  </a:lnTo>
                  <a:lnTo>
                    <a:pt x="437" y="1256"/>
                  </a:lnTo>
                  <a:close/>
                  <a:moveTo>
                    <a:pt x="949" y="2088"/>
                  </a:moveTo>
                  <a:lnTo>
                    <a:pt x="947" y="2083"/>
                  </a:lnTo>
                  <a:lnTo>
                    <a:pt x="945" y="2080"/>
                  </a:lnTo>
                  <a:lnTo>
                    <a:pt x="939" y="2075"/>
                  </a:lnTo>
                  <a:lnTo>
                    <a:pt x="932" y="2070"/>
                  </a:lnTo>
                  <a:lnTo>
                    <a:pt x="930" y="2066"/>
                  </a:lnTo>
                  <a:lnTo>
                    <a:pt x="928" y="2061"/>
                  </a:lnTo>
                  <a:lnTo>
                    <a:pt x="923" y="2059"/>
                  </a:lnTo>
                  <a:lnTo>
                    <a:pt x="920" y="2058"/>
                  </a:lnTo>
                  <a:lnTo>
                    <a:pt x="915" y="2051"/>
                  </a:lnTo>
                  <a:lnTo>
                    <a:pt x="911" y="2049"/>
                  </a:lnTo>
                  <a:lnTo>
                    <a:pt x="906" y="2047"/>
                  </a:lnTo>
                  <a:lnTo>
                    <a:pt x="901" y="2046"/>
                  </a:lnTo>
                  <a:lnTo>
                    <a:pt x="894" y="2047"/>
                  </a:lnTo>
                  <a:lnTo>
                    <a:pt x="891" y="2049"/>
                  </a:lnTo>
                  <a:lnTo>
                    <a:pt x="891" y="2051"/>
                  </a:lnTo>
                  <a:lnTo>
                    <a:pt x="891" y="2054"/>
                  </a:lnTo>
                  <a:lnTo>
                    <a:pt x="894" y="2059"/>
                  </a:lnTo>
                  <a:lnTo>
                    <a:pt x="894" y="2064"/>
                  </a:lnTo>
                  <a:lnTo>
                    <a:pt x="894" y="2068"/>
                  </a:lnTo>
                  <a:lnTo>
                    <a:pt x="903" y="2073"/>
                  </a:lnTo>
                  <a:lnTo>
                    <a:pt x="906" y="2076"/>
                  </a:lnTo>
                  <a:lnTo>
                    <a:pt x="908" y="2082"/>
                  </a:lnTo>
                  <a:lnTo>
                    <a:pt x="908" y="2109"/>
                  </a:lnTo>
                  <a:lnTo>
                    <a:pt x="913" y="2111"/>
                  </a:lnTo>
                  <a:lnTo>
                    <a:pt x="915" y="2112"/>
                  </a:lnTo>
                  <a:lnTo>
                    <a:pt x="915" y="2116"/>
                  </a:lnTo>
                  <a:lnTo>
                    <a:pt x="915" y="2121"/>
                  </a:lnTo>
                  <a:lnTo>
                    <a:pt x="918" y="2122"/>
                  </a:lnTo>
                  <a:lnTo>
                    <a:pt x="923" y="2128"/>
                  </a:lnTo>
                  <a:lnTo>
                    <a:pt x="927" y="2129"/>
                  </a:lnTo>
                  <a:lnTo>
                    <a:pt x="928" y="2133"/>
                  </a:lnTo>
                  <a:lnTo>
                    <a:pt x="928" y="2138"/>
                  </a:lnTo>
                  <a:lnTo>
                    <a:pt x="928" y="2143"/>
                  </a:lnTo>
                  <a:lnTo>
                    <a:pt x="933" y="2145"/>
                  </a:lnTo>
                  <a:lnTo>
                    <a:pt x="935" y="2146"/>
                  </a:lnTo>
                  <a:lnTo>
                    <a:pt x="935" y="2150"/>
                  </a:lnTo>
                  <a:lnTo>
                    <a:pt x="939" y="2150"/>
                  </a:lnTo>
                  <a:lnTo>
                    <a:pt x="942" y="2146"/>
                  </a:lnTo>
                  <a:lnTo>
                    <a:pt x="947" y="2141"/>
                  </a:lnTo>
                  <a:lnTo>
                    <a:pt x="949" y="2138"/>
                  </a:lnTo>
                  <a:lnTo>
                    <a:pt x="952" y="2136"/>
                  </a:lnTo>
                  <a:lnTo>
                    <a:pt x="956" y="2136"/>
                  </a:lnTo>
                  <a:lnTo>
                    <a:pt x="962" y="2136"/>
                  </a:lnTo>
                  <a:lnTo>
                    <a:pt x="962" y="2109"/>
                  </a:lnTo>
                  <a:lnTo>
                    <a:pt x="959" y="2104"/>
                  </a:lnTo>
                  <a:lnTo>
                    <a:pt x="956" y="2099"/>
                  </a:lnTo>
                  <a:lnTo>
                    <a:pt x="951" y="2095"/>
                  </a:lnTo>
                  <a:lnTo>
                    <a:pt x="949" y="2088"/>
                  </a:lnTo>
                  <a:close/>
                  <a:moveTo>
                    <a:pt x="4210" y="4115"/>
                  </a:moveTo>
                  <a:lnTo>
                    <a:pt x="4214" y="4098"/>
                  </a:lnTo>
                  <a:lnTo>
                    <a:pt x="4216" y="4089"/>
                  </a:lnTo>
                  <a:lnTo>
                    <a:pt x="4217" y="4081"/>
                  </a:lnTo>
                  <a:lnTo>
                    <a:pt x="4216" y="4066"/>
                  </a:lnTo>
                  <a:lnTo>
                    <a:pt x="4212" y="4048"/>
                  </a:lnTo>
                  <a:lnTo>
                    <a:pt x="4209" y="4028"/>
                  </a:lnTo>
                  <a:lnTo>
                    <a:pt x="4209" y="4018"/>
                  </a:lnTo>
                  <a:lnTo>
                    <a:pt x="4210" y="4006"/>
                  </a:lnTo>
                  <a:lnTo>
                    <a:pt x="4209" y="4004"/>
                  </a:lnTo>
                  <a:lnTo>
                    <a:pt x="4207" y="4002"/>
                  </a:lnTo>
                  <a:lnTo>
                    <a:pt x="4204" y="3999"/>
                  </a:lnTo>
                  <a:lnTo>
                    <a:pt x="4202" y="3994"/>
                  </a:lnTo>
                  <a:lnTo>
                    <a:pt x="4200" y="3992"/>
                  </a:lnTo>
                  <a:lnTo>
                    <a:pt x="4197" y="3992"/>
                  </a:lnTo>
                  <a:lnTo>
                    <a:pt x="4195" y="3989"/>
                  </a:lnTo>
                  <a:lnTo>
                    <a:pt x="4193" y="3985"/>
                  </a:lnTo>
                  <a:lnTo>
                    <a:pt x="4190" y="3984"/>
                  </a:lnTo>
                  <a:lnTo>
                    <a:pt x="4190" y="3978"/>
                  </a:lnTo>
                  <a:lnTo>
                    <a:pt x="4185" y="3977"/>
                  </a:lnTo>
                  <a:lnTo>
                    <a:pt x="4183" y="3975"/>
                  </a:lnTo>
                  <a:lnTo>
                    <a:pt x="4183" y="3972"/>
                  </a:lnTo>
                  <a:lnTo>
                    <a:pt x="4181" y="3965"/>
                  </a:lnTo>
                  <a:lnTo>
                    <a:pt x="4180" y="3958"/>
                  </a:lnTo>
                  <a:lnTo>
                    <a:pt x="4176" y="3953"/>
                  </a:lnTo>
                  <a:lnTo>
                    <a:pt x="4176" y="3944"/>
                  </a:lnTo>
                  <a:lnTo>
                    <a:pt x="4178" y="3941"/>
                  </a:lnTo>
                  <a:lnTo>
                    <a:pt x="4181" y="3939"/>
                  </a:lnTo>
                  <a:lnTo>
                    <a:pt x="4190" y="3937"/>
                  </a:lnTo>
                  <a:lnTo>
                    <a:pt x="4190" y="3932"/>
                  </a:lnTo>
                  <a:lnTo>
                    <a:pt x="4192" y="3929"/>
                  </a:lnTo>
                  <a:lnTo>
                    <a:pt x="4193" y="3925"/>
                  </a:lnTo>
                  <a:lnTo>
                    <a:pt x="4197" y="3924"/>
                  </a:lnTo>
                  <a:lnTo>
                    <a:pt x="4197" y="3883"/>
                  </a:lnTo>
                  <a:lnTo>
                    <a:pt x="4195" y="3879"/>
                  </a:lnTo>
                  <a:lnTo>
                    <a:pt x="4193" y="3876"/>
                  </a:lnTo>
                  <a:lnTo>
                    <a:pt x="4188" y="3871"/>
                  </a:lnTo>
                  <a:lnTo>
                    <a:pt x="4185" y="3869"/>
                  </a:lnTo>
                  <a:lnTo>
                    <a:pt x="4183" y="3866"/>
                  </a:lnTo>
                  <a:lnTo>
                    <a:pt x="4181" y="3862"/>
                  </a:lnTo>
                  <a:lnTo>
                    <a:pt x="4183" y="3856"/>
                  </a:lnTo>
                  <a:lnTo>
                    <a:pt x="4181" y="3849"/>
                  </a:lnTo>
                  <a:lnTo>
                    <a:pt x="4181" y="3844"/>
                  </a:lnTo>
                  <a:lnTo>
                    <a:pt x="4185" y="3837"/>
                  </a:lnTo>
                  <a:lnTo>
                    <a:pt x="4190" y="3832"/>
                  </a:lnTo>
                  <a:lnTo>
                    <a:pt x="4190" y="3827"/>
                  </a:lnTo>
                  <a:lnTo>
                    <a:pt x="4190" y="3821"/>
                  </a:lnTo>
                  <a:lnTo>
                    <a:pt x="4185" y="3820"/>
                  </a:lnTo>
                  <a:lnTo>
                    <a:pt x="4181" y="3818"/>
                  </a:lnTo>
                  <a:lnTo>
                    <a:pt x="4176" y="3811"/>
                  </a:lnTo>
                  <a:lnTo>
                    <a:pt x="4173" y="3810"/>
                  </a:lnTo>
                  <a:lnTo>
                    <a:pt x="4168" y="3808"/>
                  </a:lnTo>
                  <a:lnTo>
                    <a:pt x="4163" y="3806"/>
                  </a:lnTo>
                  <a:lnTo>
                    <a:pt x="4156" y="3808"/>
                  </a:lnTo>
                  <a:lnTo>
                    <a:pt x="4149" y="3813"/>
                  </a:lnTo>
                  <a:lnTo>
                    <a:pt x="4142" y="3821"/>
                  </a:lnTo>
                  <a:lnTo>
                    <a:pt x="4137" y="3830"/>
                  </a:lnTo>
                  <a:lnTo>
                    <a:pt x="4134" y="3840"/>
                  </a:lnTo>
                  <a:lnTo>
                    <a:pt x="4130" y="3850"/>
                  </a:lnTo>
                  <a:lnTo>
                    <a:pt x="4130" y="3862"/>
                  </a:lnTo>
                  <a:lnTo>
                    <a:pt x="4132" y="3873"/>
                  </a:lnTo>
                  <a:lnTo>
                    <a:pt x="4135" y="3883"/>
                  </a:lnTo>
                  <a:lnTo>
                    <a:pt x="4135" y="3917"/>
                  </a:lnTo>
                  <a:lnTo>
                    <a:pt x="4135" y="3934"/>
                  </a:lnTo>
                  <a:lnTo>
                    <a:pt x="4134" y="3941"/>
                  </a:lnTo>
                  <a:lnTo>
                    <a:pt x="4132" y="3943"/>
                  </a:lnTo>
                  <a:lnTo>
                    <a:pt x="4129" y="3944"/>
                  </a:lnTo>
                  <a:lnTo>
                    <a:pt x="4106" y="3936"/>
                  </a:lnTo>
                  <a:lnTo>
                    <a:pt x="4094" y="3932"/>
                  </a:lnTo>
                  <a:lnTo>
                    <a:pt x="4081" y="3931"/>
                  </a:lnTo>
                  <a:lnTo>
                    <a:pt x="4072" y="3936"/>
                  </a:lnTo>
                  <a:lnTo>
                    <a:pt x="4064" y="3943"/>
                  </a:lnTo>
                  <a:lnTo>
                    <a:pt x="4057" y="3948"/>
                  </a:lnTo>
                  <a:lnTo>
                    <a:pt x="4047" y="3951"/>
                  </a:lnTo>
                  <a:lnTo>
                    <a:pt x="4042" y="3960"/>
                  </a:lnTo>
                  <a:lnTo>
                    <a:pt x="4035" y="3966"/>
                  </a:lnTo>
                  <a:lnTo>
                    <a:pt x="4028" y="3973"/>
                  </a:lnTo>
                  <a:lnTo>
                    <a:pt x="4019" y="3978"/>
                  </a:lnTo>
                  <a:lnTo>
                    <a:pt x="4008" y="3978"/>
                  </a:lnTo>
                  <a:lnTo>
                    <a:pt x="3997" y="3980"/>
                  </a:lnTo>
                  <a:lnTo>
                    <a:pt x="3989" y="3984"/>
                  </a:lnTo>
                  <a:lnTo>
                    <a:pt x="3980" y="3987"/>
                  </a:lnTo>
                  <a:lnTo>
                    <a:pt x="3965" y="3997"/>
                  </a:lnTo>
                  <a:lnTo>
                    <a:pt x="3951" y="4006"/>
                  </a:lnTo>
                  <a:lnTo>
                    <a:pt x="3946" y="4004"/>
                  </a:lnTo>
                  <a:lnTo>
                    <a:pt x="3944" y="4002"/>
                  </a:lnTo>
                  <a:lnTo>
                    <a:pt x="3944" y="3999"/>
                  </a:lnTo>
                  <a:lnTo>
                    <a:pt x="3938" y="3997"/>
                  </a:lnTo>
                  <a:lnTo>
                    <a:pt x="3932" y="3999"/>
                  </a:lnTo>
                  <a:lnTo>
                    <a:pt x="3931" y="4004"/>
                  </a:lnTo>
                  <a:lnTo>
                    <a:pt x="3931" y="4009"/>
                  </a:lnTo>
                  <a:lnTo>
                    <a:pt x="3931" y="4021"/>
                  </a:lnTo>
                  <a:lnTo>
                    <a:pt x="3931" y="4028"/>
                  </a:lnTo>
                  <a:lnTo>
                    <a:pt x="3931" y="4033"/>
                  </a:lnTo>
                  <a:lnTo>
                    <a:pt x="3924" y="4033"/>
                  </a:lnTo>
                  <a:lnTo>
                    <a:pt x="3919" y="4037"/>
                  </a:lnTo>
                  <a:lnTo>
                    <a:pt x="3915" y="4038"/>
                  </a:lnTo>
                  <a:lnTo>
                    <a:pt x="3910" y="4040"/>
                  </a:lnTo>
                  <a:lnTo>
                    <a:pt x="3910" y="4048"/>
                  </a:lnTo>
                  <a:lnTo>
                    <a:pt x="3912" y="4055"/>
                  </a:lnTo>
                  <a:lnTo>
                    <a:pt x="3915" y="4060"/>
                  </a:lnTo>
                  <a:lnTo>
                    <a:pt x="3917" y="4067"/>
                  </a:lnTo>
                  <a:lnTo>
                    <a:pt x="3910" y="4071"/>
                  </a:lnTo>
                  <a:lnTo>
                    <a:pt x="3905" y="4076"/>
                  </a:lnTo>
                  <a:lnTo>
                    <a:pt x="3900" y="4081"/>
                  </a:lnTo>
                  <a:lnTo>
                    <a:pt x="3897" y="4088"/>
                  </a:lnTo>
                  <a:lnTo>
                    <a:pt x="3895" y="4091"/>
                  </a:lnTo>
                  <a:lnTo>
                    <a:pt x="3893" y="4095"/>
                  </a:lnTo>
                  <a:lnTo>
                    <a:pt x="3885" y="4096"/>
                  </a:lnTo>
                  <a:lnTo>
                    <a:pt x="3881" y="4098"/>
                  </a:lnTo>
                  <a:lnTo>
                    <a:pt x="3878" y="4100"/>
                  </a:lnTo>
                  <a:lnTo>
                    <a:pt x="3876" y="4103"/>
                  </a:lnTo>
                  <a:lnTo>
                    <a:pt x="3876" y="4108"/>
                  </a:lnTo>
                  <a:lnTo>
                    <a:pt x="3903" y="4122"/>
                  </a:lnTo>
                  <a:lnTo>
                    <a:pt x="3905" y="4124"/>
                  </a:lnTo>
                  <a:lnTo>
                    <a:pt x="3905" y="4125"/>
                  </a:lnTo>
                  <a:lnTo>
                    <a:pt x="3907" y="4127"/>
                  </a:lnTo>
                  <a:lnTo>
                    <a:pt x="3910" y="4129"/>
                  </a:lnTo>
                  <a:lnTo>
                    <a:pt x="3919" y="4130"/>
                  </a:lnTo>
                  <a:lnTo>
                    <a:pt x="3922" y="4132"/>
                  </a:lnTo>
                  <a:lnTo>
                    <a:pt x="3924" y="4135"/>
                  </a:lnTo>
                  <a:lnTo>
                    <a:pt x="3919" y="4139"/>
                  </a:lnTo>
                  <a:lnTo>
                    <a:pt x="3912" y="4141"/>
                  </a:lnTo>
                  <a:lnTo>
                    <a:pt x="3905" y="4142"/>
                  </a:lnTo>
                  <a:lnTo>
                    <a:pt x="3897" y="4142"/>
                  </a:lnTo>
                  <a:lnTo>
                    <a:pt x="3891" y="4146"/>
                  </a:lnTo>
                  <a:lnTo>
                    <a:pt x="3886" y="4149"/>
                  </a:lnTo>
                  <a:lnTo>
                    <a:pt x="3881" y="4154"/>
                  </a:lnTo>
                  <a:lnTo>
                    <a:pt x="3876" y="4156"/>
                  </a:lnTo>
                  <a:lnTo>
                    <a:pt x="3881" y="4180"/>
                  </a:lnTo>
                  <a:lnTo>
                    <a:pt x="3883" y="4195"/>
                  </a:lnTo>
                  <a:lnTo>
                    <a:pt x="3883" y="4210"/>
                  </a:lnTo>
                  <a:lnTo>
                    <a:pt x="3890" y="4212"/>
                  </a:lnTo>
                  <a:lnTo>
                    <a:pt x="3897" y="4214"/>
                  </a:lnTo>
                  <a:lnTo>
                    <a:pt x="3902" y="4217"/>
                  </a:lnTo>
                  <a:lnTo>
                    <a:pt x="3910" y="4217"/>
                  </a:lnTo>
                  <a:lnTo>
                    <a:pt x="3915" y="4219"/>
                  </a:lnTo>
                  <a:lnTo>
                    <a:pt x="3917" y="4221"/>
                  </a:lnTo>
                  <a:lnTo>
                    <a:pt x="3917" y="4224"/>
                  </a:lnTo>
                  <a:lnTo>
                    <a:pt x="3926" y="4229"/>
                  </a:lnTo>
                  <a:lnTo>
                    <a:pt x="3929" y="4233"/>
                  </a:lnTo>
                  <a:lnTo>
                    <a:pt x="3931" y="4238"/>
                  </a:lnTo>
                  <a:lnTo>
                    <a:pt x="3924" y="4246"/>
                  </a:lnTo>
                  <a:lnTo>
                    <a:pt x="3917" y="4255"/>
                  </a:lnTo>
                  <a:lnTo>
                    <a:pt x="3900" y="4272"/>
                  </a:lnTo>
                  <a:lnTo>
                    <a:pt x="3893" y="4280"/>
                  </a:lnTo>
                  <a:lnTo>
                    <a:pt x="3886" y="4289"/>
                  </a:lnTo>
                  <a:lnTo>
                    <a:pt x="3883" y="4301"/>
                  </a:lnTo>
                  <a:lnTo>
                    <a:pt x="3883" y="4313"/>
                  </a:lnTo>
                  <a:lnTo>
                    <a:pt x="3890" y="4313"/>
                  </a:lnTo>
                  <a:lnTo>
                    <a:pt x="3897" y="4313"/>
                  </a:lnTo>
                  <a:lnTo>
                    <a:pt x="3907" y="4308"/>
                  </a:lnTo>
                  <a:lnTo>
                    <a:pt x="3917" y="4303"/>
                  </a:lnTo>
                  <a:lnTo>
                    <a:pt x="3929" y="4299"/>
                  </a:lnTo>
                  <a:lnTo>
                    <a:pt x="3936" y="4299"/>
                  </a:lnTo>
                  <a:lnTo>
                    <a:pt x="3944" y="4299"/>
                  </a:lnTo>
                  <a:lnTo>
                    <a:pt x="3946" y="4303"/>
                  </a:lnTo>
                  <a:lnTo>
                    <a:pt x="3948" y="4306"/>
                  </a:lnTo>
                  <a:lnTo>
                    <a:pt x="3949" y="4309"/>
                  </a:lnTo>
                  <a:lnTo>
                    <a:pt x="3951" y="4313"/>
                  </a:lnTo>
                  <a:lnTo>
                    <a:pt x="3951" y="4320"/>
                  </a:lnTo>
                  <a:lnTo>
                    <a:pt x="3951" y="4326"/>
                  </a:lnTo>
                  <a:lnTo>
                    <a:pt x="3948" y="4337"/>
                  </a:lnTo>
                  <a:lnTo>
                    <a:pt x="3941" y="4345"/>
                  </a:lnTo>
                  <a:lnTo>
                    <a:pt x="3938" y="4354"/>
                  </a:lnTo>
                  <a:lnTo>
                    <a:pt x="3932" y="4355"/>
                  </a:lnTo>
                  <a:lnTo>
                    <a:pt x="3929" y="4359"/>
                  </a:lnTo>
                  <a:lnTo>
                    <a:pt x="3924" y="4367"/>
                  </a:lnTo>
                  <a:lnTo>
                    <a:pt x="3922" y="4369"/>
                  </a:lnTo>
                  <a:lnTo>
                    <a:pt x="3919" y="4369"/>
                  </a:lnTo>
                  <a:lnTo>
                    <a:pt x="3917" y="4371"/>
                  </a:lnTo>
                  <a:lnTo>
                    <a:pt x="3917" y="4374"/>
                  </a:lnTo>
                  <a:lnTo>
                    <a:pt x="3922" y="4376"/>
                  </a:lnTo>
                  <a:lnTo>
                    <a:pt x="3924" y="4378"/>
                  </a:lnTo>
                  <a:lnTo>
                    <a:pt x="3924" y="4379"/>
                  </a:lnTo>
                  <a:lnTo>
                    <a:pt x="3924" y="4381"/>
                  </a:lnTo>
                  <a:lnTo>
                    <a:pt x="3938" y="4381"/>
                  </a:lnTo>
                  <a:lnTo>
                    <a:pt x="3949" y="4383"/>
                  </a:lnTo>
                  <a:lnTo>
                    <a:pt x="3960" y="4386"/>
                  </a:lnTo>
                  <a:lnTo>
                    <a:pt x="3972" y="4388"/>
                  </a:lnTo>
                  <a:lnTo>
                    <a:pt x="3982" y="4389"/>
                  </a:lnTo>
                  <a:lnTo>
                    <a:pt x="3990" y="4393"/>
                  </a:lnTo>
                  <a:lnTo>
                    <a:pt x="3994" y="4395"/>
                  </a:lnTo>
                  <a:lnTo>
                    <a:pt x="3997" y="4398"/>
                  </a:lnTo>
                  <a:lnTo>
                    <a:pt x="3999" y="4403"/>
                  </a:lnTo>
                  <a:lnTo>
                    <a:pt x="3999" y="4408"/>
                  </a:lnTo>
                  <a:lnTo>
                    <a:pt x="3990" y="4407"/>
                  </a:lnTo>
                  <a:lnTo>
                    <a:pt x="3984" y="4408"/>
                  </a:lnTo>
                  <a:lnTo>
                    <a:pt x="3973" y="4412"/>
                  </a:lnTo>
                  <a:lnTo>
                    <a:pt x="3965" y="4415"/>
                  </a:lnTo>
                  <a:lnTo>
                    <a:pt x="3958" y="4415"/>
                  </a:lnTo>
                  <a:lnTo>
                    <a:pt x="3951" y="4415"/>
                  </a:lnTo>
                  <a:lnTo>
                    <a:pt x="3951" y="4424"/>
                  </a:lnTo>
                  <a:lnTo>
                    <a:pt x="3949" y="4430"/>
                  </a:lnTo>
                  <a:lnTo>
                    <a:pt x="3946" y="4436"/>
                  </a:lnTo>
                  <a:lnTo>
                    <a:pt x="3944" y="4442"/>
                  </a:lnTo>
                  <a:lnTo>
                    <a:pt x="3946" y="4444"/>
                  </a:lnTo>
                  <a:lnTo>
                    <a:pt x="3948" y="4446"/>
                  </a:lnTo>
                  <a:lnTo>
                    <a:pt x="3951" y="4449"/>
                  </a:lnTo>
                  <a:lnTo>
                    <a:pt x="3953" y="4454"/>
                  </a:lnTo>
                  <a:lnTo>
                    <a:pt x="3955" y="4456"/>
                  </a:lnTo>
                  <a:lnTo>
                    <a:pt x="3958" y="4456"/>
                  </a:lnTo>
                  <a:lnTo>
                    <a:pt x="3961" y="4459"/>
                  </a:lnTo>
                  <a:lnTo>
                    <a:pt x="3965" y="4463"/>
                  </a:lnTo>
                  <a:lnTo>
                    <a:pt x="3973" y="4468"/>
                  </a:lnTo>
                  <a:lnTo>
                    <a:pt x="3984" y="4471"/>
                  </a:lnTo>
                  <a:lnTo>
                    <a:pt x="3992" y="4476"/>
                  </a:lnTo>
                  <a:lnTo>
                    <a:pt x="3997" y="4476"/>
                  </a:lnTo>
                  <a:lnTo>
                    <a:pt x="4001" y="4478"/>
                  </a:lnTo>
                  <a:lnTo>
                    <a:pt x="4004" y="4480"/>
                  </a:lnTo>
                  <a:lnTo>
                    <a:pt x="4006" y="4483"/>
                  </a:lnTo>
                  <a:lnTo>
                    <a:pt x="4014" y="4483"/>
                  </a:lnTo>
                  <a:lnTo>
                    <a:pt x="4021" y="4483"/>
                  </a:lnTo>
                  <a:lnTo>
                    <a:pt x="4026" y="4487"/>
                  </a:lnTo>
                  <a:lnTo>
                    <a:pt x="4031" y="4488"/>
                  </a:lnTo>
                  <a:lnTo>
                    <a:pt x="4040" y="4495"/>
                  </a:lnTo>
                  <a:lnTo>
                    <a:pt x="4047" y="4497"/>
                  </a:lnTo>
                  <a:lnTo>
                    <a:pt x="4054" y="4497"/>
                  </a:lnTo>
                  <a:lnTo>
                    <a:pt x="4052" y="4506"/>
                  </a:lnTo>
                  <a:lnTo>
                    <a:pt x="4054" y="4512"/>
                  </a:lnTo>
                  <a:lnTo>
                    <a:pt x="4055" y="4519"/>
                  </a:lnTo>
                  <a:lnTo>
                    <a:pt x="4057" y="4524"/>
                  </a:lnTo>
                  <a:lnTo>
                    <a:pt x="4060" y="4529"/>
                  </a:lnTo>
                  <a:lnTo>
                    <a:pt x="4064" y="4533"/>
                  </a:lnTo>
                  <a:lnTo>
                    <a:pt x="4074" y="4538"/>
                  </a:lnTo>
                  <a:lnTo>
                    <a:pt x="4074" y="4529"/>
                  </a:lnTo>
                  <a:lnTo>
                    <a:pt x="4076" y="4528"/>
                  </a:lnTo>
                  <a:lnTo>
                    <a:pt x="4077" y="4528"/>
                  </a:lnTo>
                  <a:lnTo>
                    <a:pt x="4083" y="4529"/>
                  </a:lnTo>
                  <a:lnTo>
                    <a:pt x="4088" y="4531"/>
                  </a:lnTo>
                  <a:lnTo>
                    <a:pt x="4096" y="4517"/>
                  </a:lnTo>
                  <a:lnTo>
                    <a:pt x="4105" y="4504"/>
                  </a:lnTo>
                  <a:lnTo>
                    <a:pt x="4110" y="4497"/>
                  </a:lnTo>
                  <a:lnTo>
                    <a:pt x="4112" y="4488"/>
                  </a:lnTo>
                  <a:lnTo>
                    <a:pt x="4115" y="4480"/>
                  </a:lnTo>
                  <a:lnTo>
                    <a:pt x="4115" y="4470"/>
                  </a:lnTo>
                  <a:lnTo>
                    <a:pt x="4122" y="4465"/>
                  </a:lnTo>
                  <a:lnTo>
                    <a:pt x="4129" y="4459"/>
                  </a:lnTo>
                  <a:lnTo>
                    <a:pt x="4132" y="4458"/>
                  </a:lnTo>
                  <a:lnTo>
                    <a:pt x="4134" y="4453"/>
                  </a:lnTo>
                  <a:lnTo>
                    <a:pt x="4135" y="4447"/>
                  </a:lnTo>
                  <a:lnTo>
                    <a:pt x="4135" y="4442"/>
                  </a:lnTo>
                  <a:lnTo>
                    <a:pt x="4134" y="4439"/>
                  </a:lnTo>
                  <a:lnTo>
                    <a:pt x="4132" y="4437"/>
                  </a:lnTo>
                  <a:lnTo>
                    <a:pt x="4125" y="4436"/>
                  </a:lnTo>
                  <a:lnTo>
                    <a:pt x="4118" y="4434"/>
                  </a:lnTo>
                  <a:lnTo>
                    <a:pt x="4115" y="4432"/>
                  </a:lnTo>
                  <a:lnTo>
                    <a:pt x="4115" y="4429"/>
                  </a:lnTo>
                  <a:lnTo>
                    <a:pt x="4141" y="4424"/>
                  </a:lnTo>
                  <a:lnTo>
                    <a:pt x="4152" y="4420"/>
                  </a:lnTo>
                  <a:lnTo>
                    <a:pt x="4163" y="4415"/>
                  </a:lnTo>
                  <a:lnTo>
                    <a:pt x="4163" y="4391"/>
                  </a:lnTo>
                  <a:lnTo>
                    <a:pt x="4163" y="4367"/>
                  </a:lnTo>
                  <a:lnTo>
                    <a:pt x="4159" y="4347"/>
                  </a:lnTo>
                  <a:lnTo>
                    <a:pt x="4156" y="4326"/>
                  </a:lnTo>
                  <a:lnTo>
                    <a:pt x="4159" y="4323"/>
                  </a:lnTo>
                  <a:lnTo>
                    <a:pt x="4161" y="4318"/>
                  </a:lnTo>
                  <a:lnTo>
                    <a:pt x="4161" y="4314"/>
                  </a:lnTo>
                  <a:lnTo>
                    <a:pt x="4166" y="4311"/>
                  </a:lnTo>
                  <a:lnTo>
                    <a:pt x="4169" y="4308"/>
                  </a:lnTo>
                  <a:lnTo>
                    <a:pt x="4171" y="4303"/>
                  </a:lnTo>
                  <a:lnTo>
                    <a:pt x="4173" y="4299"/>
                  </a:lnTo>
                  <a:lnTo>
                    <a:pt x="4175" y="4291"/>
                  </a:lnTo>
                  <a:lnTo>
                    <a:pt x="4176" y="4282"/>
                  </a:lnTo>
                  <a:lnTo>
                    <a:pt x="4176" y="4279"/>
                  </a:lnTo>
                  <a:lnTo>
                    <a:pt x="4176" y="4265"/>
                  </a:lnTo>
                  <a:lnTo>
                    <a:pt x="4176" y="4251"/>
                  </a:lnTo>
                  <a:lnTo>
                    <a:pt x="4180" y="4248"/>
                  </a:lnTo>
                  <a:lnTo>
                    <a:pt x="4183" y="4245"/>
                  </a:lnTo>
                  <a:lnTo>
                    <a:pt x="4188" y="4236"/>
                  </a:lnTo>
                  <a:lnTo>
                    <a:pt x="4193" y="4229"/>
                  </a:lnTo>
                  <a:lnTo>
                    <a:pt x="4198" y="4226"/>
                  </a:lnTo>
                  <a:lnTo>
                    <a:pt x="4204" y="4224"/>
                  </a:lnTo>
                  <a:lnTo>
                    <a:pt x="4202" y="4214"/>
                  </a:lnTo>
                  <a:lnTo>
                    <a:pt x="4204" y="4207"/>
                  </a:lnTo>
                  <a:lnTo>
                    <a:pt x="4205" y="4200"/>
                  </a:lnTo>
                  <a:lnTo>
                    <a:pt x="4209" y="4195"/>
                  </a:lnTo>
                  <a:lnTo>
                    <a:pt x="4214" y="4183"/>
                  </a:lnTo>
                  <a:lnTo>
                    <a:pt x="4216" y="4176"/>
                  </a:lnTo>
                  <a:lnTo>
                    <a:pt x="4217" y="4170"/>
                  </a:lnTo>
                  <a:lnTo>
                    <a:pt x="4210" y="4146"/>
                  </a:lnTo>
                  <a:lnTo>
                    <a:pt x="4209" y="4130"/>
                  </a:lnTo>
                  <a:lnTo>
                    <a:pt x="4210" y="4115"/>
                  </a:lnTo>
                  <a:close/>
                  <a:moveTo>
                    <a:pt x="898" y="1986"/>
                  </a:moveTo>
                  <a:lnTo>
                    <a:pt x="903" y="1995"/>
                  </a:lnTo>
                  <a:lnTo>
                    <a:pt x="906" y="1998"/>
                  </a:lnTo>
                  <a:lnTo>
                    <a:pt x="910" y="2000"/>
                  </a:lnTo>
                  <a:lnTo>
                    <a:pt x="913" y="2001"/>
                  </a:lnTo>
                  <a:lnTo>
                    <a:pt x="922" y="2007"/>
                  </a:lnTo>
                  <a:lnTo>
                    <a:pt x="923" y="2003"/>
                  </a:lnTo>
                  <a:lnTo>
                    <a:pt x="925" y="2001"/>
                  </a:lnTo>
                  <a:lnTo>
                    <a:pt x="928" y="2003"/>
                  </a:lnTo>
                  <a:lnTo>
                    <a:pt x="933" y="2005"/>
                  </a:lnTo>
                  <a:lnTo>
                    <a:pt x="939" y="2007"/>
                  </a:lnTo>
                  <a:lnTo>
                    <a:pt x="942" y="2007"/>
                  </a:lnTo>
                  <a:lnTo>
                    <a:pt x="947" y="2003"/>
                  </a:lnTo>
                  <a:lnTo>
                    <a:pt x="952" y="2000"/>
                  </a:lnTo>
                  <a:lnTo>
                    <a:pt x="954" y="1995"/>
                  </a:lnTo>
                  <a:lnTo>
                    <a:pt x="956" y="1986"/>
                  </a:lnTo>
                  <a:lnTo>
                    <a:pt x="954" y="1983"/>
                  </a:lnTo>
                  <a:lnTo>
                    <a:pt x="952" y="1981"/>
                  </a:lnTo>
                  <a:lnTo>
                    <a:pt x="945" y="1976"/>
                  </a:lnTo>
                  <a:lnTo>
                    <a:pt x="939" y="1972"/>
                  </a:lnTo>
                  <a:lnTo>
                    <a:pt x="932" y="1971"/>
                  </a:lnTo>
                  <a:lnTo>
                    <a:pt x="920" y="1971"/>
                  </a:lnTo>
                  <a:lnTo>
                    <a:pt x="916" y="1971"/>
                  </a:lnTo>
                  <a:lnTo>
                    <a:pt x="910" y="1967"/>
                  </a:lnTo>
                  <a:lnTo>
                    <a:pt x="906" y="1964"/>
                  </a:lnTo>
                  <a:lnTo>
                    <a:pt x="903" y="1960"/>
                  </a:lnTo>
                  <a:lnTo>
                    <a:pt x="901" y="1959"/>
                  </a:lnTo>
                  <a:lnTo>
                    <a:pt x="894" y="1959"/>
                  </a:lnTo>
                  <a:lnTo>
                    <a:pt x="891" y="1954"/>
                  </a:lnTo>
                  <a:lnTo>
                    <a:pt x="887" y="1949"/>
                  </a:lnTo>
                  <a:lnTo>
                    <a:pt x="881" y="1947"/>
                  </a:lnTo>
                  <a:lnTo>
                    <a:pt x="874" y="1945"/>
                  </a:lnTo>
                  <a:lnTo>
                    <a:pt x="872" y="1947"/>
                  </a:lnTo>
                  <a:lnTo>
                    <a:pt x="870" y="1950"/>
                  </a:lnTo>
                  <a:lnTo>
                    <a:pt x="869" y="1952"/>
                  </a:lnTo>
                  <a:lnTo>
                    <a:pt x="869" y="1954"/>
                  </a:lnTo>
                  <a:lnTo>
                    <a:pt x="867" y="1957"/>
                  </a:lnTo>
                  <a:lnTo>
                    <a:pt x="865" y="1962"/>
                  </a:lnTo>
                  <a:lnTo>
                    <a:pt x="858" y="1966"/>
                  </a:lnTo>
                  <a:lnTo>
                    <a:pt x="857" y="1967"/>
                  </a:lnTo>
                  <a:lnTo>
                    <a:pt x="855" y="1969"/>
                  </a:lnTo>
                  <a:lnTo>
                    <a:pt x="855" y="1971"/>
                  </a:lnTo>
                  <a:lnTo>
                    <a:pt x="857" y="1976"/>
                  </a:lnTo>
                  <a:lnTo>
                    <a:pt x="865" y="1981"/>
                  </a:lnTo>
                  <a:lnTo>
                    <a:pt x="872" y="1986"/>
                  </a:lnTo>
                  <a:lnTo>
                    <a:pt x="877" y="1986"/>
                  </a:lnTo>
                  <a:lnTo>
                    <a:pt x="881" y="1984"/>
                  </a:lnTo>
                  <a:lnTo>
                    <a:pt x="886" y="1981"/>
                  </a:lnTo>
                  <a:lnTo>
                    <a:pt x="891" y="1976"/>
                  </a:lnTo>
                  <a:lnTo>
                    <a:pt x="894" y="1976"/>
                  </a:lnTo>
                  <a:lnTo>
                    <a:pt x="896" y="1976"/>
                  </a:lnTo>
                  <a:lnTo>
                    <a:pt x="898" y="1978"/>
                  </a:lnTo>
                  <a:lnTo>
                    <a:pt x="896" y="1983"/>
                  </a:lnTo>
                  <a:lnTo>
                    <a:pt x="898" y="1986"/>
                  </a:lnTo>
                  <a:close/>
                  <a:moveTo>
                    <a:pt x="3869" y="1188"/>
                  </a:moveTo>
                  <a:lnTo>
                    <a:pt x="3874" y="1177"/>
                  </a:lnTo>
                  <a:lnTo>
                    <a:pt x="3879" y="1167"/>
                  </a:lnTo>
                  <a:lnTo>
                    <a:pt x="3886" y="1159"/>
                  </a:lnTo>
                  <a:lnTo>
                    <a:pt x="3891" y="1155"/>
                  </a:lnTo>
                  <a:lnTo>
                    <a:pt x="3897" y="1153"/>
                  </a:lnTo>
                  <a:lnTo>
                    <a:pt x="3897" y="1145"/>
                  </a:lnTo>
                  <a:lnTo>
                    <a:pt x="3900" y="1138"/>
                  </a:lnTo>
                  <a:lnTo>
                    <a:pt x="3905" y="1133"/>
                  </a:lnTo>
                  <a:lnTo>
                    <a:pt x="3910" y="1130"/>
                  </a:lnTo>
                  <a:lnTo>
                    <a:pt x="3915" y="1126"/>
                  </a:lnTo>
                  <a:lnTo>
                    <a:pt x="3920" y="1121"/>
                  </a:lnTo>
                  <a:lnTo>
                    <a:pt x="3924" y="1114"/>
                  </a:lnTo>
                  <a:lnTo>
                    <a:pt x="3924" y="1106"/>
                  </a:lnTo>
                  <a:lnTo>
                    <a:pt x="3917" y="1106"/>
                  </a:lnTo>
                  <a:lnTo>
                    <a:pt x="3912" y="1104"/>
                  </a:lnTo>
                  <a:lnTo>
                    <a:pt x="3908" y="1101"/>
                  </a:lnTo>
                  <a:lnTo>
                    <a:pt x="3903" y="1099"/>
                  </a:lnTo>
                  <a:lnTo>
                    <a:pt x="3902" y="1097"/>
                  </a:lnTo>
                  <a:lnTo>
                    <a:pt x="3900" y="1096"/>
                  </a:lnTo>
                  <a:lnTo>
                    <a:pt x="3897" y="1092"/>
                  </a:lnTo>
                  <a:lnTo>
                    <a:pt x="3891" y="1090"/>
                  </a:lnTo>
                  <a:lnTo>
                    <a:pt x="3890" y="1089"/>
                  </a:lnTo>
                  <a:lnTo>
                    <a:pt x="3890" y="1085"/>
                  </a:lnTo>
                  <a:lnTo>
                    <a:pt x="3885" y="1085"/>
                  </a:lnTo>
                  <a:lnTo>
                    <a:pt x="3879" y="1084"/>
                  </a:lnTo>
                  <a:lnTo>
                    <a:pt x="3871" y="1080"/>
                  </a:lnTo>
                  <a:lnTo>
                    <a:pt x="3862" y="1077"/>
                  </a:lnTo>
                  <a:lnTo>
                    <a:pt x="3856" y="1077"/>
                  </a:lnTo>
                  <a:lnTo>
                    <a:pt x="3849" y="1078"/>
                  </a:lnTo>
                  <a:lnTo>
                    <a:pt x="3849" y="1073"/>
                  </a:lnTo>
                  <a:lnTo>
                    <a:pt x="3847" y="1068"/>
                  </a:lnTo>
                  <a:lnTo>
                    <a:pt x="3844" y="1065"/>
                  </a:lnTo>
                  <a:lnTo>
                    <a:pt x="3842" y="1058"/>
                  </a:lnTo>
                  <a:lnTo>
                    <a:pt x="3801" y="1058"/>
                  </a:lnTo>
                  <a:lnTo>
                    <a:pt x="3794" y="1058"/>
                  </a:lnTo>
                  <a:lnTo>
                    <a:pt x="3789" y="1056"/>
                  </a:lnTo>
                  <a:lnTo>
                    <a:pt x="3786" y="1053"/>
                  </a:lnTo>
                  <a:lnTo>
                    <a:pt x="3780" y="1051"/>
                  </a:lnTo>
                  <a:lnTo>
                    <a:pt x="3775" y="1051"/>
                  </a:lnTo>
                  <a:lnTo>
                    <a:pt x="3772" y="1049"/>
                  </a:lnTo>
                  <a:lnTo>
                    <a:pt x="3769" y="1048"/>
                  </a:lnTo>
                  <a:lnTo>
                    <a:pt x="3767" y="1044"/>
                  </a:lnTo>
                  <a:lnTo>
                    <a:pt x="3758" y="1044"/>
                  </a:lnTo>
                  <a:lnTo>
                    <a:pt x="3752" y="1046"/>
                  </a:lnTo>
                  <a:lnTo>
                    <a:pt x="3746" y="1049"/>
                  </a:lnTo>
                  <a:lnTo>
                    <a:pt x="3740" y="1051"/>
                  </a:lnTo>
                  <a:lnTo>
                    <a:pt x="3733" y="1051"/>
                  </a:lnTo>
                  <a:lnTo>
                    <a:pt x="3729" y="1051"/>
                  </a:lnTo>
                  <a:lnTo>
                    <a:pt x="3728" y="1049"/>
                  </a:lnTo>
                  <a:lnTo>
                    <a:pt x="3726" y="1044"/>
                  </a:lnTo>
                  <a:lnTo>
                    <a:pt x="3723" y="1044"/>
                  </a:lnTo>
                  <a:lnTo>
                    <a:pt x="3719" y="1044"/>
                  </a:lnTo>
                  <a:lnTo>
                    <a:pt x="3716" y="1044"/>
                  </a:lnTo>
                  <a:lnTo>
                    <a:pt x="3712" y="1044"/>
                  </a:lnTo>
                  <a:lnTo>
                    <a:pt x="3712" y="1041"/>
                  </a:lnTo>
                  <a:lnTo>
                    <a:pt x="3712" y="1038"/>
                  </a:lnTo>
                  <a:lnTo>
                    <a:pt x="3709" y="1038"/>
                  </a:lnTo>
                  <a:lnTo>
                    <a:pt x="3705" y="1038"/>
                  </a:lnTo>
                  <a:lnTo>
                    <a:pt x="3704" y="1036"/>
                  </a:lnTo>
                  <a:lnTo>
                    <a:pt x="3704" y="1032"/>
                  </a:lnTo>
                  <a:lnTo>
                    <a:pt x="3702" y="1031"/>
                  </a:lnTo>
                  <a:lnTo>
                    <a:pt x="3699" y="1031"/>
                  </a:lnTo>
                  <a:lnTo>
                    <a:pt x="3694" y="1029"/>
                  </a:lnTo>
                  <a:lnTo>
                    <a:pt x="3690" y="1026"/>
                  </a:lnTo>
                  <a:lnTo>
                    <a:pt x="3687" y="1022"/>
                  </a:lnTo>
                  <a:lnTo>
                    <a:pt x="3685" y="1017"/>
                  </a:lnTo>
                  <a:lnTo>
                    <a:pt x="3665" y="1031"/>
                  </a:lnTo>
                  <a:lnTo>
                    <a:pt x="3644" y="1044"/>
                  </a:lnTo>
                  <a:lnTo>
                    <a:pt x="3636" y="1043"/>
                  </a:lnTo>
                  <a:lnTo>
                    <a:pt x="3629" y="1041"/>
                  </a:lnTo>
                  <a:lnTo>
                    <a:pt x="3615" y="1036"/>
                  </a:lnTo>
                  <a:lnTo>
                    <a:pt x="3601" y="1031"/>
                  </a:lnTo>
                  <a:lnTo>
                    <a:pt x="3593" y="1031"/>
                  </a:lnTo>
                  <a:lnTo>
                    <a:pt x="3583" y="1031"/>
                  </a:lnTo>
                  <a:lnTo>
                    <a:pt x="3569" y="1031"/>
                  </a:lnTo>
                  <a:lnTo>
                    <a:pt x="3567" y="1027"/>
                  </a:lnTo>
                  <a:lnTo>
                    <a:pt x="3564" y="1022"/>
                  </a:lnTo>
                  <a:lnTo>
                    <a:pt x="3559" y="1017"/>
                  </a:lnTo>
                  <a:lnTo>
                    <a:pt x="3557" y="1014"/>
                  </a:lnTo>
                  <a:lnTo>
                    <a:pt x="3554" y="1009"/>
                  </a:lnTo>
                  <a:lnTo>
                    <a:pt x="3554" y="1003"/>
                  </a:lnTo>
                  <a:lnTo>
                    <a:pt x="3555" y="997"/>
                  </a:lnTo>
                  <a:lnTo>
                    <a:pt x="3547" y="995"/>
                  </a:lnTo>
                  <a:lnTo>
                    <a:pt x="3538" y="995"/>
                  </a:lnTo>
                  <a:lnTo>
                    <a:pt x="3526" y="998"/>
                  </a:lnTo>
                  <a:lnTo>
                    <a:pt x="3514" y="1002"/>
                  </a:lnTo>
                  <a:lnTo>
                    <a:pt x="3508" y="1003"/>
                  </a:lnTo>
                  <a:lnTo>
                    <a:pt x="3501" y="1003"/>
                  </a:lnTo>
                  <a:lnTo>
                    <a:pt x="3486" y="995"/>
                  </a:lnTo>
                  <a:lnTo>
                    <a:pt x="3468" y="988"/>
                  </a:lnTo>
                  <a:lnTo>
                    <a:pt x="3462" y="983"/>
                  </a:lnTo>
                  <a:lnTo>
                    <a:pt x="3457" y="976"/>
                  </a:lnTo>
                  <a:lnTo>
                    <a:pt x="3450" y="971"/>
                  </a:lnTo>
                  <a:lnTo>
                    <a:pt x="3446" y="963"/>
                  </a:lnTo>
                  <a:lnTo>
                    <a:pt x="3446" y="956"/>
                  </a:lnTo>
                  <a:lnTo>
                    <a:pt x="3446" y="951"/>
                  </a:lnTo>
                  <a:lnTo>
                    <a:pt x="3443" y="942"/>
                  </a:lnTo>
                  <a:lnTo>
                    <a:pt x="3439" y="934"/>
                  </a:lnTo>
                  <a:lnTo>
                    <a:pt x="3438" y="928"/>
                  </a:lnTo>
                  <a:lnTo>
                    <a:pt x="3439" y="922"/>
                  </a:lnTo>
                  <a:lnTo>
                    <a:pt x="3434" y="922"/>
                  </a:lnTo>
                  <a:lnTo>
                    <a:pt x="3431" y="920"/>
                  </a:lnTo>
                  <a:lnTo>
                    <a:pt x="3429" y="916"/>
                  </a:lnTo>
                  <a:lnTo>
                    <a:pt x="3428" y="913"/>
                  </a:lnTo>
                  <a:lnTo>
                    <a:pt x="3426" y="905"/>
                  </a:lnTo>
                  <a:lnTo>
                    <a:pt x="3422" y="903"/>
                  </a:lnTo>
                  <a:lnTo>
                    <a:pt x="3419" y="901"/>
                  </a:lnTo>
                  <a:lnTo>
                    <a:pt x="3417" y="896"/>
                  </a:lnTo>
                  <a:lnTo>
                    <a:pt x="3416" y="893"/>
                  </a:lnTo>
                  <a:lnTo>
                    <a:pt x="3409" y="887"/>
                  </a:lnTo>
                  <a:lnTo>
                    <a:pt x="3402" y="882"/>
                  </a:lnTo>
                  <a:lnTo>
                    <a:pt x="3400" y="879"/>
                  </a:lnTo>
                  <a:lnTo>
                    <a:pt x="3398" y="874"/>
                  </a:lnTo>
                  <a:lnTo>
                    <a:pt x="3393" y="862"/>
                  </a:lnTo>
                  <a:lnTo>
                    <a:pt x="3386" y="852"/>
                  </a:lnTo>
                  <a:lnTo>
                    <a:pt x="3381" y="840"/>
                  </a:lnTo>
                  <a:lnTo>
                    <a:pt x="3380" y="833"/>
                  </a:lnTo>
                  <a:lnTo>
                    <a:pt x="3378" y="826"/>
                  </a:lnTo>
                  <a:lnTo>
                    <a:pt x="3375" y="821"/>
                  </a:lnTo>
                  <a:lnTo>
                    <a:pt x="3371" y="818"/>
                  </a:lnTo>
                  <a:lnTo>
                    <a:pt x="3368" y="814"/>
                  </a:lnTo>
                  <a:lnTo>
                    <a:pt x="3363" y="812"/>
                  </a:lnTo>
                  <a:lnTo>
                    <a:pt x="3351" y="811"/>
                  </a:lnTo>
                  <a:lnTo>
                    <a:pt x="3339" y="812"/>
                  </a:lnTo>
                  <a:lnTo>
                    <a:pt x="3313" y="818"/>
                  </a:lnTo>
                  <a:lnTo>
                    <a:pt x="3299" y="819"/>
                  </a:lnTo>
                  <a:lnTo>
                    <a:pt x="3289" y="819"/>
                  </a:lnTo>
                  <a:lnTo>
                    <a:pt x="3284" y="818"/>
                  </a:lnTo>
                  <a:lnTo>
                    <a:pt x="3282" y="816"/>
                  </a:lnTo>
                  <a:lnTo>
                    <a:pt x="3282" y="812"/>
                  </a:lnTo>
                  <a:lnTo>
                    <a:pt x="3269" y="812"/>
                  </a:lnTo>
                  <a:lnTo>
                    <a:pt x="3262" y="812"/>
                  </a:lnTo>
                  <a:lnTo>
                    <a:pt x="3255" y="812"/>
                  </a:lnTo>
                  <a:lnTo>
                    <a:pt x="3248" y="812"/>
                  </a:lnTo>
                  <a:lnTo>
                    <a:pt x="3243" y="811"/>
                  </a:lnTo>
                  <a:lnTo>
                    <a:pt x="3241" y="806"/>
                  </a:lnTo>
                  <a:lnTo>
                    <a:pt x="3238" y="807"/>
                  </a:lnTo>
                  <a:lnTo>
                    <a:pt x="3235" y="809"/>
                  </a:lnTo>
                  <a:lnTo>
                    <a:pt x="3231" y="812"/>
                  </a:lnTo>
                  <a:lnTo>
                    <a:pt x="3228" y="812"/>
                  </a:lnTo>
                  <a:lnTo>
                    <a:pt x="3223" y="811"/>
                  </a:lnTo>
                  <a:lnTo>
                    <a:pt x="3221" y="809"/>
                  </a:lnTo>
                  <a:lnTo>
                    <a:pt x="3221" y="806"/>
                  </a:lnTo>
                  <a:lnTo>
                    <a:pt x="3211" y="804"/>
                  </a:lnTo>
                  <a:lnTo>
                    <a:pt x="3201" y="804"/>
                  </a:lnTo>
                  <a:lnTo>
                    <a:pt x="3178" y="806"/>
                  </a:lnTo>
                  <a:lnTo>
                    <a:pt x="3158" y="807"/>
                  </a:lnTo>
                  <a:lnTo>
                    <a:pt x="3148" y="807"/>
                  </a:lnTo>
                  <a:lnTo>
                    <a:pt x="3139" y="806"/>
                  </a:lnTo>
                  <a:lnTo>
                    <a:pt x="3139" y="799"/>
                  </a:lnTo>
                  <a:lnTo>
                    <a:pt x="3132" y="799"/>
                  </a:lnTo>
                  <a:lnTo>
                    <a:pt x="3127" y="797"/>
                  </a:lnTo>
                  <a:lnTo>
                    <a:pt x="3124" y="794"/>
                  </a:lnTo>
                  <a:lnTo>
                    <a:pt x="3119" y="792"/>
                  </a:lnTo>
                  <a:lnTo>
                    <a:pt x="3114" y="790"/>
                  </a:lnTo>
                  <a:lnTo>
                    <a:pt x="3112" y="788"/>
                  </a:lnTo>
                  <a:lnTo>
                    <a:pt x="3112" y="785"/>
                  </a:lnTo>
                  <a:lnTo>
                    <a:pt x="3112" y="765"/>
                  </a:lnTo>
                  <a:lnTo>
                    <a:pt x="3107" y="763"/>
                  </a:lnTo>
                  <a:lnTo>
                    <a:pt x="3105" y="761"/>
                  </a:lnTo>
                  <a:lnTo>
                    <a:pt x="3105" y="758"/>
                  </a:lnTo>
                  <a:lnTo>
                    <a:pt x="3105" y="751"/>
                  </a:lnTo>
                  <a:lnTo>
                    <a:pt x="3102" y="744"/>
                  </a:lnTo>
                  <a:lnTo>
                    <a:pt x="3098" y="739"/>
                  </a:lnTo>
                  <a:lnTo>
                    <a:pt x="3088" y="730"/>
                  </a:lnTo>
                  <a:lnTo>
                    <a:pt x="3078" y="722"/>
                  </a:lnTo>
                  <a:lnTo>
                    <a:pt x="3074" y="717"/>
                  </a:lnTo>
                  <a:lnTo>
                    <a:pt x="3071" y="710"/>
                  </a:lnTo>
                  <a:lnTo>
                    <a:pt x="3064" y="708"/>
                  </a:lnTo>
                  <a:lnTo>
                    <a:pt x="3059" y="705"/>
                  </a:lnTo>
                  <a:lnTo>
                    <a:pt x="3049" y="698"/>
                  </a:lnTo>
                  <a:lnTo>
                    <a:pt x="3040" y="689"/>
                  </a:lnTo>
                  <a:lnTo>
                    <a:pt x="3030" y="683"/>
                  </a:lnTo>
                  <a:lnTo>
                    <a:pt x="3030" y="672"/>
                  </a:lnTo>
                  <a:lnTo>
                    <a:pt x="3030" y="664"/>
                  </a:lnTo>
                  <a:lnTo>
                    <a:pt x="3028" y="659"/>
                  </a:lnTo>
                  <a:lnTo>
                    <a:pt x="3027" y="655"/>
                  </a:lnTo>
                  <a:lnTo>
                    <a:pt x="3021" y="652"/>
                  </a:lnTo>
                  <a:lnTo>
                    <a:pt x="3016" y="650"/>
                  </a:lnTo>
                  <a:lnTo>
                    <a:pt x="3003" y="649"/>
                  </a:lnTo>
                  <a:lnTo>
                    <a:pt x="3003" y="642"/>
                  </a:lnTo>
                  <a:lnTo>
                    <a:pt x="2982" y="642"/>
                  </a:lnTo>
                  <a:lnTo>
                    <a:pt x="2982" y="621"/>
                  </a:lnTo>
                  <a:lnTo>
                    <a:pt x="2984" y="616"/>
                  </a:lnTo>
                  <a:lnTo>
                    <a:pt x="2986" y="614"/>
                  </a:lnTo>
                  <a:lnTo>
                    <a:pt x="2989" y="614"/>
                  </a:lnTo>
                  <a:lnTo>
                    <a:pt x="2989" y="594"/>
                  </a:lnTo>
                  <a:lnTo>
                    <a:pt x="2989" y="584"/>
                  </a:lnTo>
                  <a:lnTo>
                    <a:pt x="2986" y="575"/>
                  </a:lnTo>
                  <a:lnTo>
                    <a:pt x="2982" y="568"/>
                  </a:lnTo>
                  <a:lnTo>
                    <a:pt x="2977" y="563"/>
                  </a:lnTo>
                  <a:lnTo>
                    <a:pt x="2970" y="562"/>
                  </a:lnTo>
                  <a:lnTo>
                    <a:pt x="2962" y="560"/>
                  </a:lnTo>
                  <a:lnTo>
                    <a:pt x="2964" y="551"/>
                  </a:lnTo>
                  <a:lnTo>
                    <a:pt x="2965" y="543"/>
                  </a:lnTo>
                  <a:lnTo>
                    <a:pt x="2969" y="538"/>
                  </a:lnTo>
                  <a:lnTo>
                    <a:pt x="2975" y="533"/>
                  </a:lnTo>
                  <a:lnTo>
                    <a:pt x="2979" y="527"/>
                  </a:lnTo>
                  <a:lnTo>
                    <a:pt x="2982" y="522"/>
                  </a:lnTo>
                  <a:lnTo>
                    <a:pt x="2986" y="519"/>
                  </a:lnTo>
                  <a:lnTo>
                    <a:pt x="2989" y="512"/>
                  </a:lnTo>
                  <a:lnTo>
                    <a:pt x="2987" y="505"/>
                  </a:lnTo>
                  <a:lnTo>
                    <a:pt x="2982" y="502"/>
                  </a:lnTo>
                  <a:lnTo>
                    <a:pt x="2975" y="498"/>
                  </a:lnTo>
                  <a:lnTo>
                    <a:pt x="2969" y="498"/>
                  </a:lnTo>
                  <a:lnTo>
                    <a:pt x="2960" y="498"/>
                  </a:lnTo>
                  <a:lnTo>
                    <a:pt x="2953" y="500"/>
                  </a:lnTo>
                  <a:lnTo>
                    <a:pt x="2946" y="502"/>
                  </a:lnTo>
                  <a:lnTo>
                    <a:pt x="2941" y="505"/>
                  </a:lnTo>
                  <a:lnTo>
                    <a:pt x="2941" y="510"/>
                  </a:lnTo>
                  <a:lnTo>
                    <a:pt x="2940" y="514"/>
                  </a:lnTo>
                  <a:lnTo>
                    <a:pt x="2938" y="517"/>
                  </a:lnTo>
                  <a:lnTo>
                    <a:pt x="2935" y="519"/>
                  </a:lnTo>
                  <a:lnTo>
                    <a:pt x="2931" y="519"/>
                  </a:lnTo>
                  <a:lnTo>
                    <a:pt x="2929" y="521"/>
                  </a:lnTo>
                  <a:lnTo>
                    <a:pt x="2928" y="526"/>
                  </a:lnTo>
                  <a:lnTo>
                    <a:pt x="2924" y="531"/>
                  </a:lnTo>
                  <a:lnTo>
                    <a:pt x="2921" y="536"/>
                  </a:lnTo>
                  <a:lnTo>
                    <a:pt x="2916" y="539"/>
                  </a:lnTo>
                  <a:lnTo>
                    <a:pt x="2914" y="546"/>
                  </a:lnTo>
                  <a:lnTo>
                    <a:pt x="2906" y="548"/>
                  </a:lnTo>
                  <a:lnTo>
                    <a:pt x="2897" y="550"/>
                  </a:lnTo>
                  <a:lnTo>
                    <a:pt x="2890" y="555"/>
                  </a:lnTo>
                  <a:lnTo>
                    <a:pt x="2887" y="560"/>
                  </a:lnTo>
                  <a:lnTo>
                    <a:pt x="2883" y="558"/>
                  </a:lnTo>
                  <a:lnTo>
                    <a:pt x="2880" y="556"/>
                  </a:lnTo>
                  <a:lnTo>
                    <a:pt x="2876" y="555"/>
                  </a:lnTo>
                  <a:lnTo>
                    <a:pt x="2873" y="553"/>
                  </a:lnTo>
                  <a:lnTo>
                    <a:pt x="2866" y="553"/>
                  </a:lnTo>
                  <a:lnTo>
                    <a:pt x="2859" y="558"/>
                  </a:lnTo>
                  <a:lnTo>
                    <a:pt x="2849" y="560"/>
                  </a:lnTo>
                  <a:lnTo>
                    <a:pt x="2837" y="560"/>
                  </a:lnTo>
                  <a:lnTo>
                    <a:pt x="2825" y="560"/>
                  </a:lnTo>
                  <a:lnTo>
                    <a:pt x="2820" y="558"/>
                  </a:lnTo>
                  <a:lnTo>
                    <a:pt x="2818" y="556"/>
                  </a:lnTo>
                  <a:lnTo>
                    <a:pt x="2818" y="553"/>
                  </a:lnTo>
                  <a:lnTo>
                    <a:pt x="2810" y="553"/>
                  </a:lnTo>
                  <a:lnTo>
                    <a:pt x="2805" y="550"/>
                  </a:lnTo>
                  <a:lnTo>
                    <a:pt x="2801" y="545"/>
                  </a:lnTo>
                  <a:lnTo>
                    <a:pt x="2798" y="539"/>
                  </a:lnTo>
                  <a:lnTo>
                    <a:pt x="2791" y="539"/>
                  </a:lnTo>
                  <a:lnTo>
                    <a:pt x="2786" y="543"/>
                  </a:lnTo>
                  <a:lnTo>
                    <a:pt x="2783" y="545"/>
                  </a:lnTo>
                  <a:lnTo>
                    <a:pt x="2777" y="546"/>
                  </a:lnTo>
                  <a:lnTo>
                    <a:pt x="2774" y="546"/>
                  </a:lnTo>
                  <a:lnTo>
                    <a:pt x="2772" y="545"/>
                  </a:lnTo>
                  <a:lnTo>
                    <a:pt x="2771" y="539"/>
                  </a:lnTo>
                  <a:lnTo>
                    <a:pt x="2774" y="536"/>
                  </a:lnTo>
                  <a:lnTo>
                    <a:pt x="2777" y="533"/>
                  </a:lnTo>
                  <a:lnTo>
                    <a:pt x="2783" y="524"/>
                  </a:lnTo>
                  <a:lnTo>
                    <a:pt x="2786" y="514"/>
                  </a:lnTo>
                  <a:lnTo>
                    <a:pt x="2791" y="505"/>
                  </a:lnTo>
                  <a:lnTo>
                    <a:pt x="2791" y="498"/>
                  </a:lnTo>
                  <a:lnTo>
                    <a:pt x="2786" y="488"/>
                  </a:lnTo>
                  <a:lnTo>
                    <a:pt x="2779" y="480"/>
                  </a:lnTo>
                  <a:lnTo>
                    <a:pt x="2772" y="471"/>
                  </a:lnTo>
                  <a:lnTo>
                    <a:pt x="2771" y="464"/>
                  </a:lnTo>
                  <a:lnTo>
                    <a:pt x="2771" y="458"/>
                  </a:lnTo>
                  <a:lnTo>
                    <a:pt x="2774" y="456"/>
                  </a:lnTo>
                  <a:lnTo>
                    <a:pt x="2776" y="452"/>
                  </a:lnTo>
                  <a:lnTo>
                    <a:pt x="2777" y="449"/>
                  </a:lnTo>
                  <a:lnTo>
                    <a:pt x="2777" y="444"/>
                  </a:lnTo>
                  <a:lnTo>
                    <a:pt x="2786" y="442"/>
                  </a:lnTo>
                  <a:lnTo>
                    <a:pt x="2789" y="441"/>
                  </a:lnTo>
                  <a:lnTo>
                    <a:pt x="2791" y="437"/>
                  </a:lnTo>
                  <a:lnTo>
                    <a:pt x="2793" y="432"/>
                  </a:lnTo>
                  <a:lnTo>
                    <a:pt x="2794" y="430"/>
                  </a:lnTo>
                  <a:lnTo>
                    <a:pt x="2798" y="430"/>
                  </a:lnTo>
                  <a:lnTo>
                    <a:pt x="2798" y="423"/>
                  </a:lnTo>
                  <a:lnTo>
                    <a:pt x="2800" y="418"/>
                  </a:lnTo>
                  <a:lnTo>
                    <a:pt x="2805" y="410"/>
                  </a:lnTo>
                  <a:lnTo>
                    <a:pt x="2800" y="408"/>
                  </a:lnTo>
                  <a:lnTo>
                    <a:pt x="2796" y="406"/>
                  </a:lnTo>
                  <a:lnTo>
                    <a:pt x="2791" y="400"/>
                  </a:lnTo>
                  <a:lnTo>
                    <a:pt x="2786" y="393"/>
                  </a:lnTo>
                  <a:lnTo>
                    <a:pt x="2783" y="391"/>
                  </a:lnTo>
                  <a:lnTo>
                    <a:pt x="2777" y="389"/>
                  </a:lnTo>
                  <a:lnTo>
                    <a:pt x="2774" y="386"/>
                  </a:lnTo>
                  <a:lnTo>
                    <a:pt x="2769" y="384"/>
                  </a:lnTo>
                  <a:lnTo>
                    <a:pt x="2757" y="383"/>
                  </a:lnTo>
                  <a:lnTo>
                    <a:pt x="2745" y="381"/>
                  </a:lnTo>
                  <a:lnTo>
                    <a:pt x="2740" y="379"/>
                  </a:lnTo>
                  <a:lnTo>
                    <a:pt x="2736" y="376"/>
                  </a:lnTo>
                  <a:lnTo>
                    <a:pt x="2675" y="376"/>
                  </a:lnTo>
                  <a:lnTo>
                    <a:pt x="2670" y="374"/>
                  </a:lnTo>
                  <a:lnTo>
                    <a:pt x="2668" y="372"/>
                  </a:lnTo>
                  <a:lnTo>
                    <a:pt x="2668" y="369"/>
                  </a:lnTo>
                  <a:lnTo>
                    <a:pt x="2661" y="364"/>
                  </a:lnTo>
                  <a:lnTo>
                    <a:pt x="2658" y="359"/>
                  </a:lnTo>
                  <a:lnTo>
                    <a:pt x="2656" y="350"/>
                  </a:lnTo>
                  <a:lnTo>
                    <a:pt x="2655" y="342"/>
                  </a:lnTo>
                  <a:lnTo>
                    <a:pt x="2655" y="301"/>
                  </a:lnTo>
                  <a:lnTo>
                    <a:pt x="2638" y="294"/>
                  </a:lnTo>
                  <a:lnTo>
                    <a:pt x="2619" y="289"/>
                  </a:lnTo>
                  <a:lnTo>
                    <a:pt x="2597" y="287"/>
                  </a:lnTo>
                  <a:lnTo>
                    <a:pt x="2573" y="287"/>
                  </a:lnTo>
                  <a:lnTo>
                    <a:pt x="2571" y="282"/>
                  </a:lnTo>
                  <a:lnTo>
                    <a:pt x="2569" y="278"/>
                  </a:lnTo>
                  <a:lnTo>
                    <a:pt x="2563" y="273"/>
                  </a:lnTo>
                  <a:lnTo>
                    <a:pt x="2556" y="268"/>
                  </a:lnTo>
                  <a:lnTo>
                    <a:pt x="2554" y="265"/>
                  </a:lnTo>
                  <a:lnTo>
                    <a:pt x="2552" y="260"/>
                  </a:lnTo>
                  <a:lnTo>
                    <a:pt x="2556" y="253"/>
                  </a:lnTo>
                  <a:lnTo>
                    <a:pt x="2559" y="246"/>
                  </a:lnTo>
                  <a:lnTo>
                    <a:pt x="2559" y="236"/>
                  </a:lnTo>
                  <a:lnTo>
                    <a:pt x="2559" y="225"/>
                  </a:lnTo>
                  <a:lnTo>
                    <a:pt x="2556" y="222"/>
                  </a:lnTo>
                  <a:lnTo>
                    <a:pt x="2552" y="219"/>
                  </a:lnTo>
                  <a:lnTo>
                    <a:pt x="2547" y="210"/>
                  </a:lnTo>
                  <a:lnTo>
                    <a:pt x="2544" y="200"/>
                  </a:lnTo>
                  <a:lnTo>
                    <a:pt x="2539" y="191"/>
                  </a:lnTo>
                  <a:lnTo>
                    <a:pt x="2535" y="191"/>
                  </a:lnTo>
                  <a:lnTo>
                    <a:pt x="2534" y="190"/>
                  </a:lnTo>
                  <a:lnTo>
                    <a:pt x="2532" y="185"/>
                  </a:lnTo>
                  <a:lnTo>
                    <a:pt x="2528" y="181"/>
                  </a:lnTo>
                  <a:lnTo>
                    <a:pt x="2527" y="179"/>
                  </a:lnTo>
                  <a:lnTo>
                    <a:pt x="2525" y="178"/>
                  </a:lnTo>
                  <a:lnTo>
                    <a:pt x="2522" y="176"/>
                  </a:lnTo>
                  <a:lnTo>
                    <a:pt x="2520" y="173"/>
                  </a:lnTo>
                  <a:lnTo>
                    <a:pt x="2522" y="169"/>
                  </a:lnTo>
                  <a:lnTo>
                    <a:pt x="2525" y="164"/>
                  </a:lnTo>
                  <a:lnTo>
                    <a:pt x="2505" y="164"/>
                  </a:lnTo>
                  <a:lnTo>
                    <a:pt x="2498" y="164"/>
                  </a:lnTo>
                  <a:lnTo>
                    <a:pt x="2493" y="164"/>
                  </a:lnTo>
                  <a:lnTo>
                    <a:pt x="2489" y="167"/>
                  </a:lnTo>
                  <a:lnTo>
                    <a:pt x="2488" y="171"/>
                  </a:lnTo>
                  <a:lnTo>
                    <a:pt x="2484" y="174"/>
                  </a:lnTo>
                  <a:lnTo>
                    <a:pt x="2482" y="178"/>
                  </a:lnTo>
                  <a:lnTo>
                    <a:pt x="2477" y="178"/>
                  </a:lnTo>
                  <a:lnTo>
                    <a:pt x="2470" y="178"/>
                  </a:lnTo>
                  <a:lnTo>
                    <a:pt x="2460" y="178"/>
                  </a:lnTo>
                  <a:lnTo>
                    <a:pt x="2452" y="176"/>
                  </a:lnTo>
                  <a:lnTo>
                    <a:pt x="2445" y="173"/>
                  </a:lnTo>
                  <a:lnTo>
                    <a:pt x="2438" y="169"/>
                  </a:lnTo>
                  <a:lnTo>
                    <a:pt x="2426" y="161"/>
                  </a:lnTo>
                  <a:lnTo>
                    <a:pt x="2418" y="159"/>
                  </a:lnTo>
                  <a:lnTo>
                    <a:pt x="2409" y="157"/>
                  </a:lnTo>
                  <a:lnTo>
                    <a:pt x="2407" y="149"/>
                  </a:lnTo>
                  <a:lnTo>
                    <a:pt x="2406" y="140"/>
                  </a:lnTo>
                  <a:lnTo>
                    <a:pt x="2401" y="135"/>
                  </a:lnTo>
                  <a:lnTo>
                    <a:pt x="2395" y="130"/>
                  </a:lnTo>
                  <a:lnTo>
                    <a:pt x="2394" y="121"/>
                  </a:lnTo>
                  <a:lnTo>
                    <a:pt x="2392" y="113"/>
                  </a:lnTo>
                  <a:lnTo>
                    <a:pt x="2387" y="108"/>
                  </a:lnTo>
                  <a:lnTo>
                    <a:pt x="2382" y="103"/>
                  </a:lnTo>
                  <a:lnTo>
                    <a:pt x="2387" y="94"/>
                  </a:lnTo>
                  <a:lnTo>
                    <a:pt x="2389" y="89"/>
                  </a:lnTo>
                  <a:lnTo>
                    <a:pt x="2389" y="82"/>
                  </a:lnTo>
                  <a:lnTo>
                    <a:pt x="2387" y="77"/>
                  </a:lnTo>
                  <a:lnTo>
                    <a:pt x="2384" y="70"/>
                  </a:lnTo>
                  <a:lnTo>
                    <a:pt x="2380" y="62"/>
                  </a:lnTo>
                  <a:lnTo>
                    <a:pt x="2380" y="55"/>
                  </a:lnTo>
                  <a:lnTo>
                    <a:pt x="2382" y="48"/>
                  </a:lnTo>
                  <a:lnTo>
                    <a:pt x="2382" y="45"/>
                  </a:lnTo>
                  <a:lnTo>
                    <a:pt x="2380" y="43"/>
                  </a:lnTo>
                  <a:lnTo>
                    <a:pt x="2375" y="41"/>
                  </a:lnTo>
                  <a:lnTo>
                    <a:pt x="2375" y="29"/>
                  </a:lnTo>
                  <a:lnTo>
                    <a:pt x="2375" y="17"/>
                  </a:lnTo>
                  <a:lnTo>
                    <a:pt x="2377" y="7"/>
                  </a:lnTo>
                  <a:lnTo>
                    <a:pt x="2382" y="0"/>
                  </a:lnTo>
                  <a:lnTo>
                    <a:pt x="2368" y="4"/>
                  </a:lnTo>
                  <a:lnTo>
                    <a:pt x="2354" y="7"/>
                  </a:lnTo>
                  <a:lnTo>
                    <a:pt x="2353" y="11"/>
                  </a:lnTo>
                  <a:lnTo>
                    <a:pt x="2346" y="7"/>
                  </a:lnTo>
                  <a:lnTo>
                    <a:pt x="2341" y="7"/>
                  </a:lnTo>
                  <a:lnTo>
                    <a:pt x="2337" y="9"/>
                  </a:lnTo>
                  <a:lnTo>
                    <a:pt x="2332" y="11"/>
                  </a:lnTo>
                  <a:lnTo>
                    <a:pt x="2325" y="17"/>
                  </a:lnTo>
                  <a:lnTo>
                    <a:pt x="2322" y="19"/>
                  </a:lnTo>
                  <a:lnTo>
                    <a:pt x="2317" y="21"/>
                  </a:lnTo>
                  <a:lnTo>
                    <a:pt x="2313" y="21"/>
                  </a:lnTo>
                  <a:lnTo>
                    <a:pt x="2313" y="28"/>
                  </a:lnTo>
                  <a:lnTo>
                    <a:pt x="2307" y="28"/>
                  </a:lnTo>
                  <a:lnTo>
                    <a:pt x="2300" y="28"/>
                  </a:lnTo>
                  <a:lnTo>
                    <a:pt x="2293" y="28"/>
                  </a:lnTo>
                  <a:lnTo>
                    <a:pt x="2286" y="28"/>
                  </a:lnTo>
                  <a:lnTo>
                    <a:pt x="2278" y="31"/>
                  </a:lnTo>
                  <a:lnTo>
                    <a:pt x="2271" y="36"/>
                  </a:lnTo>
                  <a:lnTo>
                    <a:pt x="2262" y="40"/>
                  </a:lnTo>
                  <a:lnTo>
                    <a:pt x="2257" y="41"/>
                  </a:lnTo>
                  <a:lnTo>
                    <a:pt x="2252" y="41"/>
                  </a:lnTo>
                  <a:lnTo>
                    <a:pt x="2232" y="40"/>
                  </a:lnTo>
                  <a:lnTo>
                    <a:pt x="2213" y="36"/>
                  </a:lnTo>
                  <a:lnTo>
                    <a:pt x="2192" y="33"/>
                  </a:lnTo>
                  <a:lnTo>
                    <a:pt x="2182" y="33"/>
                  </a:lnTo>
                  <a:lnTo>
                    <a:pt x="2170" y="34"/>
                  </a:lnTo>
                  <a:lnTo>
                    <a:pt x="2163" y="34"/>
                  </a:lnTo>
                  <a:lnTo>
                    <a:pt x="2157" y="36"/>
                  </a:lnTo>
                  <a:lnTo>
                    <a:pt x="2148" y="43"/>
                  </a:lnTo>
                  <a:lnTo>
                    <a:pt x="2143" y="45"/>
                  </a:lnTo>
                  <a:lnTo>
                    <a:pt x="2138" y="48"/>
                  </a:lnTo>
                  <a:lnTo>
                    <a:pt x="2131" y="48"/>
                  </a:lnTo>
                  <a:lnTo>
                    <a:pt x="2122" y="48"/>
                  </a:lnTo>
                  <a:lnTo>
                    <a:pt x="2117" y="50"/>
                  </a:lnTo>
                  <a:lnTo>
                    <a:pt x="2114" y="53"/>
                  </a:lnTo>
                  <a:lnTo>
                    <a:pt x="2112" y="55"/>
                  </a:lnTo>
                  <a:lnTo>
                    <a:pt x="2102" y="60"/>
                  </a:lnTo>
                  <a:lnTo>
                    <a:pt x="2093" y="67"/>
                  </a:lnTo>
                  <a:lnTo>
                    <a:pt x="2087" y="72"/>
                  </a:lnTo>
                  <a:lnTo>
                    <a:pt x="2083" y="74"/>
                  </a:lnTo>
                  <a:lnTo>
                    <a:pt x="2080" y="75"/>
                  </a:lnTo>
                  <a:lnTo>
                    <a:pt x="2075" y="75"/>
                  </a:lnTo>
                  <a:lnTo>
                    <a:pt x="2076" y="79"/>
                  </a:lnTo>
                  <a:lnTo>
                    <a:pt x="2080" y="82"/>
                  </a:lnTo>
                  <a:lnTo>
                    <a:pt x="2081" y="92"/>
                  </a:lnTo>
                  <a:lnTo>
                    <a:pt x="2081" y="115"/>
                  </a:lnTo>
                  <a:lnTo>
                    <a:pt x="2081" y="120"/>
                  </a:lnTo>
                  <a:lnTo>
                    <a:pt x="2081" y="125"/>
                  </a:lnTo>
                  <a:lnTo>
                    <a:pt x="2080" y="128"/>
                  </a:lnTo>
                  <a:lnTo>
                    <a:pt x="2073" y="135"/>
                  </a:lnTo>
                  <a:lnTo>
                    <a:pt x="2068" y="140"/>
                  </a:lnTo>
                  <a:lnTo>
                    <a:pt x="2066" y="144"/>
                  </a:lnTo>
                  <a:lnTo>
                    <a:pt x="2066" y="147"/>
                  </a:lnTo>
                  <a:lnTo>
                    <a:pt x="2066" y="152"/>
                  </a:lnTo>
                  <a:lnTo>
                    <a:pt x="2066" y="162"/>
                  </a:lnTo>
                  <a:lnTo>
                    <a:pt x="2064" y="167"/>
                  </a:lnTo>
                  <a:lnTo>
                    <a:pt x="2061" y="171"/>
                  </a:lnTo>
                  <a:lnTo>
                    <a:pt x="2061" y="193"/>
                  </a:lnTo>
                  <a:lnTo>
                    <a:pt x="2061" y="215"/>
                  </a:lnTo>
                  <a:lnTo>
                    <a:pt x="2068" y="253"/>
                  </a:lnTo>
                  <a:lnTo>
                    <a:pt x="2066" y="260"/>
                  </a:lnTo>
                  <a:lnTo>
                    <a:pt x="2064" y="266"/>
                  </a:lnTo>
                  <a:lnTo>
                    <a:pt x="2059" y="278"/>
                  </a:lnTo>
                  <a:lnTo>
                    <a:pt x="2056" y="284"/>
                  </a:lnTo>
                  <a:lnTo>
                    <a:pt x="2054" y="290"/>
                  </a:lnTo>
                  <a:lnTo>
                    <a:pt x="2053" y="297"/>
                  </a:lnTo>
                  <a:lnTo>
                    <a:pt x="2054" y="308"/>
                  </a:lnTo>
                  <a:lnTo>
                    <a:pt x="2047" y="309"/>
                  </a:lnTo>
                  <a:lnTo>
                    <a:pt x="2044" y="314"/>
                  </a:lnTo>
                  <a:lnTo>
                    <a:pt x="2041" y="321"/>
                  </a:lnTo>
                  <a:lnTo>
                    <a:pt x="2041" y="328"/>
                  </a:lnTo>
                  <a:lnTo>
                    <a:pt x="2041" y="337"/>
                  </a:lnTo>
                  <a:lnTo>
                    <a:pt x="2042" y="343"/>
                  </a:lnTo>
                  <a:lnTo>
                    <a:pt x="2044" y="350"/>
                  </a:lnTo>
                  <a:lnTo>
                    <a:pt x="2047" y="355"/>
                  </a:lnTo>
                  <a:lnTo>
                    <a:pt x="2053" y="357"/>
                  </a:lnTo>
                  <a:lnTo>
                    <a:pt x="2054" y="359"/>
                  </a:lnTo>
                  <a:lnTo>
                    <a:pt x="2054" y="362"/>
                  </a:lnTo>
                  <a:lnTo>
                    <a:pt x="2058" y="364"/>
                  </a:lnTo>
                  <a:lnTo>
                    <a:pt x="2061" y="365"/>
                  </a:lnTo>
                  <a:lnTo>
                    <a:pt x="2063" y="369"/>
                  </a:lnTo>
                  <a:lnTo>
                    <a:pt x="2068" y="369"/>
                  </a:lnTo>
                  <a:lnTo>
                    <a:pt x="2066" y="372"/>
                  </a:lnTo>
                  <a:lnTo>
                    <a:pt x="2063" y="374"/>
                  </a:lnTo>
                  <a:lnTo>
                    <a:pt x="2061" y="374"/>
                  </a:lnTo>
                  <a:lnTo>
                    <a:pt x="2059" y="374"/>
                  </a:lnTo>
                  <a:lnTo>
                    <a:pt x="2053" y="371"/>
                  </a:lnTo>
                  <a:lnTo>
                    <a:pt x="2047" y="369"/>
                  </a:lnTo>
                  <a:lnTo>
                    <a:pt x="2041" y="369"/>
                  </a:lnTo>
                  <a:lnTo>
                    <a:pt x="2037" y="369"/>
                  </a:lnTo>
                  <a:lnTo>
                    <a:pt x="2034" y="371"/>
                  </a:lnTo>
                  <a:lnTo>
                    <a:pt x="2032" y="374"/>
                  </a:lnTo>
                  <a:lnTo>
                    <a:pt x="2027" y="379"/>
                  </a:lnTo>
                  <a:lnTo>
                    <a:pt x="2024" y="383"/>
                  </a:lnTo>
                  <a:lnTo>
                    <a:pt x="2020" y="383"/>
                  </a:lnTo>
                  <a:lnTo>
                    <a:pt x="2012" y="388"/>
                  </a:lnTo>
                  <a:lnTo>
                    <a:pt x="2005" y="393"/>
                  </a:lnTo>
                  <a:lnTo>
                    <a:pt x="2003" y="394"/>
                  </a:lnTo>
                  <a:lnTo>
                    <a:pt x="2001" y="400"/>
                  </a:lnTo>
                  <a:lnTo>
                    <a:pt x="2000" y="405"/>
                  </a:lnTo>
                  <a:lnTo>
                    <a:pt x="2000" y="410"/>
                  </a:lnTo>
                  <a:lnTo>
                    <a:pt x="1988" y="415"/>
                  </a:lnTo>
                  <a:lnTo>
                    <a:pt x="1977" y="422"/>
                  </a:lnTo>
                  <a:lnTo>
                    <a:pt x="1967" y="430"/>
                  </a:lnTo>
                  <a:lnTo>
                    <a:pt x="1960" y="441"/>
                  </a:lnTo>
                  <a:lnTo>
                    <a:pt x="1959" y="444"/>
                  </a:lnTo>
                  <a:lnTo>
                    <a:pt x="1952" y="441"/>
                  </a:lnTo>
                  <a:lnTo>
                    <a:pt x="1947" y="437"/>
                  </a:lnTo>
                  <a:lnTo>
                    <a:pt x="1942" y="439"/>
                  </a:lnTo>
                  <a:lnTo>
                    <a:pt x="1938" y="441"/>
                  </a:lnTo>
                  <a:lnTo>
                    <a:pt x="1935" y="444"/>
                  </a:lnTo>
                  <a:lnTo>
                    <a:pt x="1931" y="447"/>
                  </a:lnTo>
                  <a:lnTo>
                    <a:pt x="1928" y="459"/>
                  </a:lnTo>
                  <a:lnTo>
                    <a:pt x="1925" y="459"/>
                  </a:lnTo>
                  <a:lnTo>
                    <a:pt x="1914" y="463"/>
                  </a:lnTo>
                  <a:lnTo>
                    <a:pt x="1904" y="464"/>
                  </a:lnTo>
                  <a:lnTo>
                    <a:pt x="1897" y="468"/>
                  </a:lnTo>
                  <a:lnTo>
                    <a:pt x="1894" y="470"/>
                  </a:lnTo>
                  <a:lnTo>
                    <a:pt x="1891" y="471"/>
                  </a:lnTo>
                  <a:lnTo>
                    <a:pt x="1884" y="471"/>
                  </a:lnTo>
                  <a:lnTo>
                    <a:pt x="1877" y="471"/>
                  </a:lnTo>
                  <a:lnTo>
                    <a:pt x="1856" y="476"/>
                  </a:lnTo>
                  <a:lnTo>
                    <a:pt x="1844" y="478"/>
                  </a:lnTo>
                  <a:lnTo>
                    <a:pt x="1829" y="478"/>
                  </a:lnTo>
                  <a:lnTo>
                    <a:pt x="1807" y="475"/>
                  </a:lnTo>
                  <a:lnTo>
                    <a:pt x="1785" y="471"/>
                  </a:lnTo>
                  <a:lnTo>
                    <a:pt x="1759" y="471"/>
                  </a:lnTo>
                  <a:lnTo>
                    <a:pt x="1733" y="471"/>
                  </a:lnTo>
                  <a:lnTo>
                    <a:pt x="1732" y="476"/>
                  </a:lnTo>
                  <a:lnTo>
                    <a:pt x="1730" y="478"/>
                  </a:lnTo>
                  <a:lnTo>
                    <a:pt x="1727" y="478"/>
                  </a:lnTo>
                  <a:lnTo>
                    <a:pt x="1713" y="478"/>
                  </a:lnTo>
                  <a:lnTo>
                    <a:pt x="1708" y="481"/>
                  </a:lnTo>
                  <a:lnTo>
                    <a:pt x="1701" y="483"/>
                  </a:lnTo>
                  <a:lnTo>
                    <a:pt x="1696" y="487"/>
                  </a:lnTo>
                  <a:lnTo>
                    <a:pt x="1694" y="488"/>
                  </a:lnTo>
                  <a:lnTo>
                    <a:pt x="1692" y="492"/>
                  </a:lnTo>
                  <a:lnTo>
                    <a:pt x="1687" y="495"/>
                  </a:lnTo>
                  <a:lnTo>
                    <a:pt x="1681" y="497"/>
                  </a:lnTo>
                  <a:lnTo>
                    <a:pt x="1675" y="500"/>
                  </a:lnTo>
                  <a:lnTo>
                    <a:pt x="1674" y="502"/>
                  </a:lnTo>
                  <a:lnTo>
                    <a:pt x="1672" y="505"/>
                  </a:lnTo>
                  <a:lnTo>
                    <a:pt x="1660" y="505"/>
                  </a:lnTo>
                  <a:lnTo>
                    <a:pt x="1648" y="505"/>
                  </a:lnTo>
                  <a:lnTo>
                    <a:pt x="1638" y="507"/>
                  </a:lnTo>
                  <a:lnTo>
                    <a:pt x="1631" y="512"/>
                  </a:lnTo>
                  <a:lnTo>
                    <a:pt x="1624" y="516"/>
                  </a:lnTo>
                  <a:lnTo>
                    <a:pt x="1619" y="519"/>
                  </a:lnTo>
                  <a:lnTo>
                    <a:pt x="1616" y="524"/>
                  </a:lnTo>
                  <a:lnTo>
                    <a:pt x="1612" y="531"/>
                  </a:lnTo>
                  <a:lnTo>
                    <a:pt x="1607" y="545"/>
                  </a:lnTo>
                  <a:lnTo>
                    <a:pt x="1604" y="560"/>
                  </a:lnTo>
                  <a:lnTo>
                    <a:pt x="1595" y="565"/>
                  </a:lnTo>
                  <a:lnTo>
                    <a:pt x="1592" y="568"/>
                  </a:lnTo>
                  <a:lnTo>
                    <a:pt x="1590" y="574"/>
                  </a:lnTo>
                  <a:lnTo>
                    <a:pt x="1588" y="579"/>
                  </a:lnTo>
                  <a:lnTo>
                    <a:pt x="1587" y="580"/>
                  </a:lnTo>
                  <a:lnTo>
                    <a:pt x="1583" y="580"/>
                  </a:lnTo>
                  <a:lnTo>
                    <a:pt x="1578" y="580"/>
                  </a:lnTo>
                  <a:lnTo>
                    <a:pt x="1577" y="584"/>
                  </a:lnTo>
                  <a:lnTo>
                    <a:pt x="1575" y="589"/>
                  </a:lnTo>
                  <a:lnTo>
                    <a:pt x="1575" y="594"/>
                  </a:lnTo>
                  <a:lnTo>
                    <a:pt x="1577" y="604"/>
                  </a:lnTo>
                  <a:lnTo>
                    <a:pt x="1577" y="609"/>
                  </a:lnTo>
                  <a:lnTo>
                    <a:pt x="1577" y="614"/>
                  </a:lnTo>
                  <a:lnTo>
                    <a:pt x="1582" y="621"/>
                  </a:lnTo>
                  <a:lnTo>
                    <a:pt x="1587" y="628"/>
                  </a:lnTo>
                  <a:lnTo>
                    <a:pt x="1595" y="631"/>
                  </a:lnTo>
                  <a:lnTo>
                    <a:pt x="1604" y="635"/>
                  </a:lnTo>
                  <a:lnTo>
                    <a:pt x="1624" y="638"/>
                  </a:lnTo>
                  <a:lnTo>
                    <a:pt x="1645" y="642"/>
                  </a:lnTo>
                  <a:lnTo>
                    <a:pt x="1645" y="649"/>
                  </a:lnTo>
                  <a:lnTo>
                    <a:pt x="1636" y="650"/>
                  </a:lnTo>
                  <a:lnTo>
                    <a:pt x="1629" y="649"/>
                  </a:lnTo>
                  <a:lnTo>
                    <a:pt x="1619" y="647"/>
                  </a:lnTo>
                  <a:lnTo>
                    <a:pt x="1611" y="642"/>
                  </a:lnTo>
                  <a:lnTo>
                    <a:pt x="1604" y="642"/>
                  </a:lnTo>
                  <a:lnTo>
                    <a:pt x="1597" y="642"/>
                  </a:lnTo>
                  <a:lnTo>
                    <a:pt x="1590" y="642"/>
                  </a:lnTo>
                  <a:lnTo>
                    <a:pt x="1585" y="645"/>
                  </a:lnTo>
                  <a:lnTo>
                    <a:pt x="1582" y="647"/>
                  </a:lnTo>
                  <a:lnTo>
                    <a:pt x="1577" y="649"/>
                  </a:lnTo>
                  <a:lnTo>
                    <a:pt x="1573" y="649"/>
                  </a:lnTo>
                  <a:lnTo>
                    <a:pt x="1570" y="649"/>
                  </a:lnTo>
                  <a:lnTo>
                    <a:pt x="1565" y="649"/>
                  </a:lnTo>
                  <a:lnTo>
                    <a:pt x="1563" y="649"/>
                  </a:lnTo>
                  <a:lnTo>
                    <a:pt x="1563" y="652"/>
                  </a:lnTo>
                  <a:lnTo>
                    <a:pt x="1563" y="655"/>
                  </a:lnTo>
                  <a:lnTo>
                    <a:pt x="1556" y="659"/>
                  </a:lnTo>
                  <a:lnTo>
                    <a:pt x="1549" y="662"/>
                  </a:lnTo>
                  <a:lnTo>
                    <a:pt x="1539" y="669"/>
                  </a:lnTo>
                  <a:lnTo>
                    <a:pt x="1529" y="676"/>
                  </a:lnTo>
                  <a:lnTo>
                    <a:pt x="1522" y="676"/>
                  </a:lnTo>
                  <a:lnTo>
                    <a:pt x="1515" y="676"/>
                  </a:lnTo>
                  <a:lnTo>
                    <a:pt x="1510" y="678"/>
                  </a:lnTo>
                  <a:lnTo>
                    <a:pt x="1508" y="683"/>
                  </a:lnTo>
                  <a:lnTo>
                    <a:pt x="1496" y="678"/>
                  </a:lnTo>
                  <a:lnTo>
                    <a:pt x="1484" y="672"/>
                  </a:lnTo>
                  <a:lnTo>
                    <a:pt x="1471" y="669"/>
                  </a:lnTo>
                  <a:lnTo>
                    <a:pt x="1461" y="662"/>
                  </a:lnTo>
                  <a:lnTo>
                    <a:pt x="1459" y="659"/>
                  </a:lnTo>
                  <a:lnTo>
                    <a:pt x="1455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5" y="650"/>
                  </a:lnTo>
                  <a:lnTo>
                    <a:pt x="1440" y="649"/>
                  </a:lnTo>
                  <a:lnTo>
                    <a:pt x="1435" y="645"/>
                  </a:lnTo>
                  <a:lnTo>
                    <a:pt x="1428" y="643"/>
                  </a:lnTo>
                  <a:lnTo>
                    <a:pt x="1423" y="640"/>
                  </a:lnTo>
                  <a:lnTo>
                    <a:pt x="1421" y="638"/>
                  </a:lnTo>
                  <a:lnTo>
                    <a:pt x="1420" y="635"/>
                  </a:lnTo>
                  <a:lnTo>
                    <a:pt x="1411" y="635"/>
                  </a:lnTo>
                  <a:lnTo>
                    <a:pt x="1404" y="633"/>
                  </a:lnTo>
                  <a:lnTo>
                    <a:pt x="1399" y="630"/>
                  </a:lnTo>
                  <a:lnTo>
                    <a:pt x="1392" y="628"/>
                  </a:lnTo>
                  <a:lnTo>
                    <a:pt x="1387" y="628"/>
                  </a:lnTo>
                  <a:lnTo>
                    <a:pt x="1382" y="628"/>
                  </a:lnTo>
                  <a:lnTo>
                    <a:pt x="1377" y="630"/>
                  </a:lnTo>
                  <a:lnTo>
                    <a:pt x="1372" y="628"/>
                  </a:lnTo>
                  <a:lnTo>
                    <a:pt x="1370" y="626"/>
                  </a:lnTo>
                  <a:lnTo>
                    <a:pt x="1370" y="625"/>
                  </a:lnTo>
                  <a:lnTo>
                    <a:pt x="1369" y="623"/>
                  </a:lnTo>
                  <a:lnTo>
                    <a:pt x="1365" y="621"/>
                  </a:lnTo>
                  <a:lnTo>
                    <a:pt x="1351" y="620"/>
                  </a:lnTo>
                  <a:lnTo>
                    <a:pt x="1336" y="618"/>
                  </a:lnTo>
                  <a:lnTo>
                    <a:pt x="1324" y="616"/>
                  </a:lnTo>
                  <a:lnTo>
                    <a:pt x="1311" y="614"/>
                  </a:lnTo>
                  <a:lnTo>
                    <a:pt x="1311" y="608"/>
                  </a:lnTo>
                  <a:lnTo>
                    <a:pt x="1305" y="606"/>
                  </a:lnTo>
                  <a:lnTo>
                    <a:pt x="1304" y="604"/>
                  </a:lnTo>
                  <a:lnTo>
                    <a:pt x="1304" y="601"/>
                  </a:lnTo>
                  <a:lnTo>
                    <a:pt x="1299" y="599"/>
                  </a:lnTo>
                  <a:lnTo>
                    <a:pt x="1297" y="597"/>
                  </a:lnTo>
                  <a:lnTo>
                    <a:pt x="1297" y="594"/>
                  </a:lnTo>
                  <a:lnTo>
                    <a:pt x="1297" y="591"/>
                  </a:lnTo>
                  <a:lnTo>
                    <a:pt x="1295" y="589"/>
                  </a:lnTo>
                  <a:lnTo>
                    <a:pt x="1290" y="587"/>
                  </a:lnTo>
                  <a:lnTo>
                    <a:pt x="1249" y="587"/>
                  </a:lnTo>
                  <a:lnTo>
                    <a:pt x="1246" y="592"/>
                  </a:lnTo>
                  <a:lnTo>
                    <a:pt x="1242" y="597"/>
                  </a:lnTo>
                  <a:lnTo>
                    <a:pt x="1235" y="601"/>
                  </a:lnTo>
                  <a:lnTo>
                    <a:pt x="1228" y="601"/>
                  </a:lnTo>
                  <a:lnTo>
                    <a:pt x="1228" y="589"/>
                  </a:lnTo>
                  <a:lnTo>
                    <a:pt x="1228" y="577"/>
                  </a:lnTo>
                  <a:lnTo>
                    <a:pt x="1225" y="556"/>
                  </a:lnTo>
                  <a:lnTo>
                    <a:pt x="1220" y="538"/>
                  </a:lnTo>
                  <a:lnTo>
                    <a:pt x="1215" y="519"/>
                  </a:lnTo>
                  <a:lnTo>
                    <a:pt x="1211" y="519"/>
                  </a:lnTo>
                  <a:lnTo>
                    <a:pt x="1210" y="516"/>
                  </a:lnTo>
                  <a:lnTo>
                    <a:pt x="1211" y="514"/>
                  </a:lnTo>
                  <a:lnTo>
                    <a:pt x="1215" y="512"/>
                  </a:lnTo>
                  <a:lnTo>
                    <a:pt x="1222" y="512"/>
                  </a:lnTo>
                  <a:lnTo>
                    <a:pt x="1223" y="502"/>
                  </a:lnTo>
                  <a:lnTo>
                    <a:pt x="1227" y="490"/>
                  </a:lnTo>
                  <a:lnTo>
                    <a:pt x="1228" y="480"/>
                  </a:lnTo>
                  <a:lnTo>
                    <a:pt x="1228" y="464"/>
                  </a:lnTo>
                  <a:lnTo>
                    <a:pt x="1228" y="461"/>
                  </a:lnTo>
                  <a:lnTo>
                    <a:pt x="1227" y="459"/>
                  </a:lnTo>
                  <a:lnTo>
                    <a:pt x="1225" y="458"/>
                  </a:lnTo>
                  <a:lnTo>
                    <a:pt x="1220" y="456"/>
                  </a:lnTo>
                  <a:lnTo>
                    <a:pt x="1217" y="452"/>
                  </a:lnTo>
                  <a:lnTo>
                    <a:pt x="1211" y="444"/>
                  </a:lnTo>
                  <a:lnTo>
                    <a:pt x="1210" y="441"/>
                  </a:lnTo>
                  <a:lnTo>
                    <a:pt x="1206" y="437"/>
                  </a:lnTo>
                  <a:lnTo>
                    <a:pt x="1201" y="437"/>
                  </a:lnTo>
                  <a:lnTo>
                    <a:pt x="1194" y="439"/>
                  </a:lnTo>
                  <a:lnTo>
                    <a:pt x="1191" y="439"/>
                  </a:lnTo>
                  <a:lnTo>
                    <a:pt x="1182" y="437"/>
                  </a:lnTo>
                  <a:lnTo>
                    <a:pt x="1172" y="435"/>
                  </a:lnTo>
                  <a:lnTo>
                    <a:pt x="1164" y="435"/>
                  </a:lnTo>
                  <a:lnTo>
                    <a:pt x="1153" y="437"/>
                  </a:lnTo>
                  <a:lnTo>
                    <a:pt x="1152" y="439"/>
                  </a:lnTo>
                  <a:lnTo>
                    <a:pt x="1150" y="442"/>
                  </a:lnTo>
                  <a:lnTo>
                    <a:pt x="1147" y="444"/>
                  </a:lnTo>
                  <a:lnTo>
                    <a:pt x="1142" y="442"/>
                  </a:lnTo>
                  <a:lnTo>
                    <a:pt x="1138" y="442"/>
                  </a:lnTo>
                  <a:lnTo>
                    <a:pt x="1131" y="444"/>
                  </a:lnTo>
                  <a:lnTo>
                    <a:pt x="1124" y="449"/>
                  </a:lnTo>
                  <a:lnTo>
                    <a:pt x="1116" y="451"/>
                  </a:lnTo>
                  <a:lnTo>
                    <a:pt x="1113" y="451"/>
                  </a:lnTo>
                  <a:lnTo>
                    <a:pt x="1107" y="449"/>
                  </a:lnTo>
                  <a:lnTo>
                    <a:pt x="1106" y="444"/>
                  </a:lnTo>
                  <a:lnTo>
                    <a:pt x="1097" y="444"/>
                  </a:lnTo>
                  <a:lnTo>
                    <a:pt x="1094" y="442"/>
                  </a:lnTo>
                  <a:lnTo>
                    <a:pt x="1094" y="441"/>
                  </a:lnTo>
                  <a:lnTo>
                    <a:pt x="1095" y="437"/>
                  </a:lnTo>
                  <a:lnTo>
                    <a:pt x="1102" y="430"/>
                  </a:lnTo>
                  <a:lnTo>
                    <a:pt x="1104" y="427"/>
                  </a:lnTo>
                  <a:lnTo>
                    <a:pt x="1106" y="423"/>
                  </a:lnTo>
                  <a:lnTo>
                    <a:pt x="1094" y="422"/>
                  </a:lnTo>
                  <a:lnTo>
                    <a:pt x="1084" y="418"/>
                  </a:lnTo>
                  <a:lnTo>
                    <a:pt x="1065" y="410"/>
                  </a:lnTo>
                  <a:lnTo>
                    <a:pt x="1055" y="406"/>
                  </a:lnTo>
                  <a:lnTo>
                    <a:pt x="1044" y="403"/>
                  </a:lnTo>
                  <a:lnTo>
                    <a:pt x="1032" y="401"/>
                  </a:lnTo>
                  <a:lnTo>
                    <a:pt x="1017" y="403"/>
                  </a:lnTo>
                  <a:lnTo>
                    <a:pt x="1017" y="410"/>
                  </a:lnTo>
                  <a:lnTo>
                    <a:pt x="1019" y="415"/>
                  </a:lnTo>
                  <a:lnTo>
                    <a:pt x="1024" y="423"/>
                  </a:lnTo>
                  <a:lnTo>
                    <a:pt x="1024" y="429"/>
                  </a:lnTo>
                  <a:lnTo>
                    <a:pt x="1026" y="432"/>
                  </a:lnTo>
                  <a:lnTo>
                    <a:pt x="1026" y="435"/>
                  </a:lnTo>
                  <a:lnTo>
                    <a:pt x="1031" y="437"/>
                  </a:lnTo>
                  <a:lnTo>
                    <a:pt x="1031" y="442"/>
                  </a:lnTo>
                  <a:lnTo>
                    <a:pt x="1034" y="444"/>
                  </a:lnTo>
                  <a:lnTo>
                    <a:pt x="1039" y="449"/>
                  </a:lnTo>
                  <a:lnTo>
                    <a:pt x="1043" y="451"/>
                  </a:lnTo>
                  <a:lnTo>
                    <a:pt x="1044" y="454"/>
                  </a:lnTo>
                  <a:lnTo>
                    <a:pt x="1044" y="459"/>
                  </a:lnTo>
                  <a:lnTo>
                    <a:pt x="1044" y="464"/>
                  </a:lnTo>
                  <a:lnTo>
                    <a:pt x="1043" y="470"/>
                  </a:lnTo>
                  <a:lnTo>
                    <a:pt x="1041" y="471"/>
                  </a:lnTo>
                  <a:lnTo>
                    <a:pt x="1037" y="471"/>
                  </a:lnTo>
                  <a:lnTo>
                    <a:pt x="1036" y="475"/>
                  </a:lnTo>
                  <a:lnTo>
                    <a:pt x="1034" y="478"/>
                  </a:lnTo>
                  <a:lnTo>
                    <a:pt x="1031" y="485"/>
                  </a:lnTo>
                  <a:lnTo>
                    <a:pt x="1029" y="488"/>
                  </a:lnTo>
                  <a:lnTo>
                    <a:pt x="1027" y="492"/>
                  </a:lnTo>
                  <a:lnTo>
                    <a:pt x="1022" y="492"/>
                  </a:lnTo>
                  <a:lnTo>
                    <a:pt x="1017" y="492"/>
                  </a:lnTo>
                  <a:lnTo>
                    <a:pt x="1022" y="500"/>
                  </a:lnTo>
                  <a:lnTo>
                    <a:pt x="1024" y="505"/>
                  </a:lnTo>
                  <a:lnTo>
                    <a:pt x="1024" y="512"/>
                  </a:lnTo>
                  <a:lnTo>
                    <a:pt x="1026" y="514"/>
                  </a:lnTo>
                  <a:lnTo>
                    <a:pt x="1027" y="516"/>
                  </a:lnTo>
                  <a:lnTo>
                    <a:pt x="1031" y="519"/>
                  </a:lnTo>
                  <a:lnTo>
                    <a:pt x="1032" y="524"/>
                  </a:lnTo>
                  <a:lnTo>
                    <a:pt x="1034" y="526"/>
                  </a:lnTo>
                  <a:lnTo>
                    <a:pt x="1037" y="526"/>
                  </a:lnTo>
                  <a:lnTo>
                    <a:pt x="1034" y="533"/>
                  </a:lnTo>
                  <a:lnTo>
                    <a:pt x="1031" y="539"/>
                  </a:lnTo>
                  <a:lnTo>
                    <a:pt x="1031" y="550"/>
                  </a:lnTo>
                  <a:lnTo>
                    <a:pt x="1031" y="560"/>
                  </a:lnTo>
                  <a:lnTo>
                    <a:pt x="1034" y="565"/>
                  </a:lnTo>
                  <a:lnTo>
                    <a:pt x="1036" y="572"/>
                  </a:lnTo>
                  <a:lnTo>
                    <a:pt x="1039" y="577"/>
                  </a:lnTo>
                  <a:lnTo>
                    <a:pt x="1041" y="579"/>
                  </a:lnTo>
                  <a:lnTo>
                    <a:pt x="1044" y="580"/>
                  </a:lnTo>
                  <a:lnTo>
                    <a:pt x="1048" y="585"/>
                  </a:lnTo>
                  <a:lnTo>
                    <a:pt x="1049" y="592"/>
                  </a:lnTo>
                  <a:lnTo>
                    <a:pt x="1053" y="597"/>
                  </a:lnTo>
                  <a:lnTo>
                    <a:pt x="1055" y="599"/>
                  </a:lnTo>
                  <a:lnTo>
                    <a:pt x="1058" y="601"/>
                  </a:lnTo>
                  <a:lnTo>
                    <a:pt x="1055" y="606"/>
                  </a:lnTo>
                  <a:lnTo>
                    <a:pt x="1053" y="609"/>
                  </a:lnTo>
                  <a:lnTo>
                    <a:pt x="1055" y="614"/>
                  </a:lnTo>
                  <a:lnTo>
                    <a:pt x="1055" y="620"/>
                  </a:lnTo>
                  <a:lnTo>
                    <a:pt x="1060" y="631"/>
                  </a:lnTo>
                  <a:lnTo>
                    <a:pt x="1065" y="642"/>
                  </a:lnTo>
                  <a:lnTo>
                    <a:pt x="1070" y="643"/>
                  </a:lnTo>
                  <a:lnTo>
                    <a:pt x="1072" y="645"/>
                  </a:lnTo>
                  <a:lnTo>
                    <a:pt x="1072" y="649"/>
                  </a:lnTo>
                  <a:lnTo>
                    <a:pt x="1072" y="696"/>
                  </a:lnTo>
                  <a:lnTo>
                    <a:pt x="1070" y="701"/>
                  </a:lnTo>
                  <a:lnTo>
                    <a:pt x="1068" y="703"/>
                  </a:lnTo>
                  <a:lnTo>
                    <a:pt x="1065" y="703"/>
                  </a:lnTo>
                  <a:lnTo>
                    <a:pt x="1065" y="725"/>
                  </a:lnTo>
                  <a:lnTo>
                    <a:pt x="1065" y="746"/>
                  </a:lnTo>
                  <a:lnTo>
                    <a:pt x="1061" y="785"/>
                  </a:lnTo>
                  <a:lnTo>
                    <a:pt x="1058" y="824"/>
                  </a:lnTo>
                  <a:lnTo>
                    <a:pt x="1056" y="845"/>
                  </a:lnTo>
                  <a:lnTo>
                    <a:pt x="1058" y="867"/>
                  </a:lnTo>
                  <a:lnTo>
                    <a:pt x="1063" y="869"/>
                  </a:lnTo>
                  <a:lnTo>
                    <a:pt x="1065" y="870"/>
                  </a:lnTo>
                  <a:lnTo>
                    <a:pt x="1065" y="874"/>
                  </a:lnTo>
                  <a:lnTo>
                    <a:pt x="1065" y="881"/>
                  </a:lnTo>
                  <a:lnTo>
                    <a:pt x="1070" y="882"/>
                  </a:lnTo>
                  <a:lnTo>
                    <a:pt x="1072" y="884"/>
                  </a:lnTo>
                  <a:lnTo>
                    <a:pt x="1072" y="887"/>
                  </a:lnTo>
                  <a:lnTo>
                    <a:pt x="1075" y="889"/>
                  </a:lnTo>
                  <a:lnTo>
                    <a:pt x="1078" y="891"/>
                  </a:lnTo>
                  <a:lnTo>
                    <a:pt x="1080" y="894"/>
                  </a:lnTo>
                  <a:lnTo>
                    <a:pt x="1085" y="894"/>
                  </a:lnTo>
                  <a:lnTo>
                    <a:pt x="1085" y="899"/>
                  </a:lnTo>
                  <a:lnTo>
                    <a:pt x="1082" y="901"/>
                  </a:lnTo>
                  <a:lnTo>
                    <a:pt x="1077" y="903"/>
                  </a:lnTo>
                  <a:lnTo>
                    <a:pt x="1072" y="901"/>
                  </a:lnTo>
                  <a:lnTo>
                    <a:pt x="1061" y="901"/>
                  </a:lnTo>
                  <a:lnTo>
                    <a:pt x="1055" y="901"/>
                  </a:lnTo>
                  <a:lnTo>
                    <a:pt x="1051" y="901"/>
                  </a:lnTo>
                  <a:lnTo>
                    <a:pt x="1039" y="903"/>
                  </a:lnTo>
                  <a:lnTo>
                    <a:pt x="1029" y="903"/>
                  </a:lnTo>
                  <a:lnTo>
                    <a:pt x="1012" y="899"/>
                  </a:lnTo>
                  <a:lnTo>
                    <a:pt x="995" y="896"/>
                  </a:lnTo>
                  <a:lnTo>
                    <a:pt x="986" y="894"/>
                  </a:lnTo>
                  <a:lnTo>
                    <a:pt x="976" y="894"/>
                  </a:lnTo>
                  <a:lnTo>
                    <a:pt x="974" y="889"/>
                  </a:lnTo>
                  <a:lnTo>
                    <a:pt x="976" y="884"/>
                  </a:lnTo>
                  <a:lnTo>
                    <a:pt x="976" y="874"/>
                  </a:lnTo>
                  <a:lnTo>
                    <a:pt x="976" y="869"/>
                  </a:lnTo>
                  <a:lnTo>
                    <a:pt x="976" y="864"/>
                  </a:lnTo>
                  <a:lnTo>
                    <a:pt x="974" y="860"/>
                  </a:lnTo>
                  <a:lnTo>
                    <a:pt x="969" y="860"/>
                  </a:lnTo>
                  <a:lnTo>
                    <a:pt x="968" y="859"/>
                  </a:lnTo>
                  <a:lnTo>
                    <a:pt x="966" y="857"/>
                  </a:lnTo>
                  <a:lnTo>
                    <a:pt x="962" y="853"/>
                  </a:lnTo>
                  <a:lnTo>
                    <a:pt x="961" y="848"/>
                  </a:lnTo>
                  <a:lnTo>
                    <a:pt x="959" y="847"/>
                  </a:lnTo>
                  <a:lnTo>
                    <a:pt x="956" y="847"/>
                  </a:lnTo>
                  <a:lnTo>
                    <a:pt x="935" y="847"/>
                  </a:lnTo>
                  <a:lnTo>
                    <a:pt x="930" y="847"/>
                  </a:lnTo>
                  <a:lnTo>
                    <a:pt x="928" y="850"/>
                  </a:lnTo>
                  <a:lnTo>
                    <a:pt x="927" y="855"/>
                  </a:lnTo>
                  <a:lnTo>
                    <a:pt x="927" y="860"/>
                  </a:lnTo>
                  <a:lnTo>
                    <a:pt x="928" y="870"/>
                  </a:lnTo>
                  <a:lnTo>
                    <a:pt x="928" y="876"/>
                  </a:lnTo>
                  <a:lnTo>
                    <a:pt x="928" y="881"/>
                  </a:lnTo>
                  <a:lnTo>
                    <a:pt x="930" y="887"/>
                  </a:lnTo>
                  <a:lnTo>
                    <a:pt x="928" y="893"/>
                  </a:lnTo>
                  <a:lnTo>
                    <a:pt x="927" y="899"/>
                  </a:lnTo>
                  <a:lnTo>
                    <a:pt x="922" y="905"/>
                  </a:lnTo>
                  <a:lnTo>
                    <a:pt x="922" y="910"/>
                  </a:lnTo>
                  <a:lnTo>
                    <a:pt x="922" y="915"/>
                  </a:lnTo>
                  <a:lnTo>
                    <a:pt x="916" y="915"/>
                  </a:lnTo>
                  <a:lnTo>
                    <a:pt x="915" y="911"/>
                  </a:lnTo>
                  <a:lnTo>
                    <a:pt x="913" y="908"/>
                  </a:lnTo>
                  <a:lnTo>
                    <a:pt x="913" y="901"/>
                  </a:lnTo>
                  <a:lnTo>
                    <a:pt x="915" y="891"/>
                  </a:lnTo>
                  <a:lnTo>
                    <a:pt x="915" y="886"/>
                  </a:lnTo>
                  <a:lnTo>
                    <a:pt x="915" y="881"/>
                  </a:lnTo>
                  <a:lnTo>
                    <a:pt x="911" y="876"/>
                  </a:lnTo>
                  <a:lnTo>
                    <a:pt x="908" y="870"/>
                  </a:lnTo>
                  <a:lnTo>
                    <a:pt x="903" y="867"/>
                  </a:lnTo>
                  <a:lnTo>
                    <a:pt x="901" y="860"/>
                  </a:lnTo>
                  <a:lnTo>
                    <a:pt x="893" y="862"/>
                  </a:lnTo>
                  <a:lnTo>
                    <a:pt x="887" y="864"/>
                  </a:lnTo>
                  <a:lnTo>
                    <a:pt x="882" y="867"/>
                  </a:lnTo>
                  <a:lnTo>
                    <a:pt x="874" y="867"/>
                  </a:lnTo>
                  <a:lnTo>
                    <a:pt x="872" y="870"/>
                  </a:lnTo>
                  <a:lnTo>
                    <a:pt x="869" y="872"/>
                  </a:lnTo>
                  <a:lnTo>
                    <a:pt x="865" y="874"/>
                  </a:lnTo>
                  <a:lnTo>
                    <a:pt x="860" y="874"/>
                  </a:lnTo>
                  <a:lnTo>
                    <a:pt x="860" y="867"/>
                  </a:lnTo>
                  <a:lnTo>
                    <a:pt x="858" y="864"/>
                  </a:lnTo>
                  <a:lnTo>
                    <a:pt x="855" y="859"/>
                  </a:lnTo>
                  <a:lnTo>
                    <a:pt x="850" y="853"/>
                  </a:lnTo>
                  <a:lnTo>
                    <a:pt x="848" y="850"/>
                  </a:lnTo>
                  <a:lnTo>
                    <a:pt x="845" y="845"/>
                  </a:lnTo>
                  <a:lnTo>
                    <a:pt x="845" y="840"/>
                  </a:lnTo>
                  <a:lnTo>
                    <a:pt x="847" y="833"/>
                  </a:lnTo>
                  <a:lnTo>
                    <a:pt x="841" y="831"/>
                  </a:lnTo>
                  <a:lnTo>
                    <a:pt x="840" y="829"/>
                  </a:lnTo>
                  <a:lnTo>
                    <a:pt x="840" y="826"/>
                  </a:lnTo>
                  <a:lnTo>
                    <a:pt x="833" y="826"/>
                  </a:lnTo>
                  <a:lnTo>
                    <a:pt x="826" y="826"/>
                  </a:lnTo>
                  <a:lnTo>
                    <a:pt x="816" y="831"/>
                  </a:lnTo>
                  <a:lnTo>
                    <a:pt x="806" y="833"/>
                  </a:lnTo>
                  <a:lnTo>
                    <a:pt x="800" y="835"/>
                  </a:lnTo>
                  <a:lnTo>
                    <a:pt x="792" y="833"/>
                  </a:lnTo>
                  <a:lnTo>
                    <a:pt x="785" y="835"/>
                  </a:lnTo>
                  <a:lnTo>
                    <a:pt x="782" y="840"/>
                  </a:lnTo>
                  <a:lnTo>
                    <a:pt x="773" y="848"/>
                  </a:lnTo>
                  <a:lnTo>
                    <a:pt x="770" y="853"/>
                  </a:lnTo>
                  <a:lnTo>
                    <a:pt x="765" y="857"/>
                  </a:lnTo>
                  <a:lnTo>
                    <a:pt x="759" y="860"/>
                  </a:lnTo>
                  <a:lnTo>
                    <a:pt x="751" y="860"/>
                  </a:lnTo>
                  <a:lnTo>
                    <a:pt x="749" y="865"/>
                  </a:lnTo>
                  <a:lnTo>
                    <a:pt x="748" y="867"/>
                  </a:lnTo>
                  <a:lnTo>
                    <a:pt x="744" y="867"/>
                  </a:lnTo>
                  <a:lnTo>
                    <a:pt x="739" y="870"/>
                  </a:lnTo>
                  <a:lnTo>
                    <a:pt x="732" y="872"/>
                  </a:lnTo>
                  <a:lnTo>
                    <a:pt x="725" y="874"/>
                  </a:lnTo>
                  <a:lnTo>
                    <a:pt x="717" y="874"/>
                  </a:lnTo>
                  <a:lnTo>
                    <a:pt x="715" y="862"/>
                  </a:lnTo>
                  <a:lnTo>
                    <a:pt x="710" y="853"/>
                  </a:lnTo>
                  <a:lnTo>
                    <a:pt x="705" y="845"/>
                  </a:lnTo>
                  <a:lnTo>
                    <a:pt x="701" y="841"/>
                  </a:lnTo>
                  <a:lnTo>
                    <a:pt x="696" y="840"/>
                  </a:lnTo>
                  <a:lnTo>
                    <a:pt x="698" y="828"/>
                  </a:lnTo>
                  <a:lnTo>
                    <a:pt x="695" y="818"/>
                  </a:lnTo>
                  <a:lnTo>
                    <a:pt x="691" y="809"/>
                  </a:lnTo>
                  <a:lnTo>
                    <a:pt x="688" y="802"/>
                  </a:lnTo>
                  <a:lnTo>
                    <a:pt x="686" y="799"/>
                  </a:lnTo>
                  <a:lnTo>
                    <a:pt x="686" y="795"/>
                  </a:lnTo>
                  <a:lnTo>
                    <a:pt x="686" y="794"/>
                  </a:lnTo>
                  <a:lnTo>
                    <a:pt x="684" y="788"/>
                  </a:lnTo>
                  <a:lnTo>
                    <a:pt x="679" y="783"/>
                  </a:lnTo>
                  <a:lnTo>
                    <a:pt x="677" y="778"/>
                  </a:lnTo>
                  <a:lnTo>
                    <a:pt x="677" y="773"/>
                  </a:lnTo>
                  <a:lnTo>
                    <a:pt x="677" y="768"/>
                  </a:lnTo>
                  <a:lnTo>
                    <a:pt x="676" y="765"/>
                  </a:lnTo>
                  <a:lnTo>
                    <a:pt x="674" y="765"/>
                  </a:lnTo>
                  <a:lnTo>
                    <a:pt x="671" y="761"/>
                  </a:lnTo>
                  <a:lnTo>
                    <a:pt x="669" y="759"/>
                  </a:lnTo>
                  <a:lnTo>
                    <a:pt x="666" y="758"/>
                  </a:lnTo>
                  <a:lnTo>
                    <a:pt x="655" y="758"/>
                  </a:lnTo>
                  <a:lnTo>
                    <a:pt x="655" y="751"/>
                  </a:lnTo>
                  <a:lnTo>
                    <a:pt x="654" y="744"/>
                  </a:lnTo>
                  <a:lnTo>
                    <a:pt x="647" y="736"/>
                  </a:lnTo>
                  <a:lnTo>
                    <a:pt x="643" y="730"/>
                  </a:lnTo>
                  <a:lnTo>
                    <a:pt x="642" y="725"/>
                  </a:lnTo>
                  <a:lnTo>
                    <a:pt x="642" y="718"/>
                  </a:lnTo>
                  <a:lnTo>
                    <a:pt x="642" y="710"/>
                  </a:lnTo>
                  <a:lnTo>
                    <a:pt x="638" y="708"/>
                  </a:lnTo>
                  <a:lnTo>
                    <a:pt x="635" y="707"/>
                  </a:lnTo>
                  <a:lnTo>
                    <a:pt x="631" y="703"/>
                  </a:lnTo>
                  <a:lnTo>
                    <a:pt x="628" y="703"/>
                  </a:lnTo>
                  <a:lnTo>
                    <a:pt x="626" y="707"/>
                  </a:lnTo>
                  <a:lnTo>
                    <a:pt x="625" y="708"/>
                  </a:lnTo>
                  <a:lnTo>
                    <a:pt x="621" y="710"/>
                  </a:lnTo>
                  <a:lnTo>
                    <a:pt x="614" y="710"/>
                  </a:lnTo>
                  <a:lnTo>
                    <a:pt x="609" y="705"/>
                  </a:lnTo>
                  <a:lnTo>
                    <a:pt x="604" y="700"/>
                  </a:lnTo>
                  <a:lnTo>
                    <a:pt x="596" y="698"/>
                  </a:lnTo>
                  <a:lnTo>
                    <a:pt x="587" y="696"/>
                  </a:lnTo>
                  <a:lnTo>
                    <a:pt x="575" y="698"/>
                  </a:lnTo>
                  <a:lnTo>
                    <a:pt x="565" y="703"/>
                  </a:lnTo>
                  <a:lnTo>
                    <a:pt x="558" y="708"/>
                  </a:lnTo>
                  <a:lnTo>
                    <a:pt x="555" y="712"/>
                  </a:lnTo>
                  <a:lnTo>
                    <a:pt x="553" y="717"/>
                  </a:lnTo>
                  <a:lnTo>
                    <a:pt x="548" y="713"/>
                  </a:lnTo>
                  <a:lnTo>
                    <a:pt x="541" y="712"/>
                  </a:lnTo>
                  <a:lnTo>
                    <a:pt x="536" y="708"/>
                  </a:lnTo>
                  <a:lnTo>
                    <a:pt x="534" y="707"/>
                  </a:lnTo>
                  <a:lnTo>
                    <a:pt x="533" y="703"/>
                  </a:lnTo>
                  <a:lnTo>
                    <a:pt x="524" y="698"/>
                  </a:lnTo>
                  <a:lnTo>
                    <a:pt x="519" y="696"/>
                  </a:lnTo>
                  <a:lnTo>
                    <a:pt x="512" y="696"/>
                  </a:lnTo>
                  <a:lnTo>
                    <a:pt x="502" y="698"/>
                  </a:lnTo>
                  <a:lnTo>
                    <a:pt x="493" y="703"/>
                  </a:lnTo>
                  <a:lnTo>
                    <a:pt x="488" y="710"/>
                  </a:lnTo>
                  <a:lnTo>
                    <a:pt x="483" y="718"/>
                  </a:lnTo>
                  <a:lnTo>
                    <a:pt x="478" y="739"/>
                  </a:lnTo>
                  <a:lnTo>
                    <a:pt x="475" y="749"/>
                  </a:lnTo>
                  <a:lnTo>
                    <a:pt x="471" y="758"/>
                  </a:lnTo>
                  <a:lnTo>
                    <a:pt x="464" y="758"/>
                  </a:lnTo>
                  <a:lnTo>
                    <a:pt x="459" y="756"/>
                  </a:lnTo>
                  <a:lnTo>
                    <a:pt x="456" y="753"/>
                  </a:lnTo>
                  <a:lnTo>
                    <a:pt x="451" y="751"/>
                  </a:lnTo>
                  <a:lnTo>
                    <a:pt x="447" y="751"/>
                  </a:lnTo>
                  <a:lnTo>
                    <a:pt x="446" y="749"/>
                  </a:lnTo>
                  <a:lnTo>
                    <a:pt x="444" y="744"/>
                  </a:lnTo>
                  <a:lnTo>
                    <a:pt x="444" y="730"/>
                  </a:lnTo>
                  <a:lnTo>
                    <a:pt x="403" y="730"/>
                  </a:lnTo>
                  <a:lnTo>
                    <a:pt x="396" y="730"/>
                  </a:lnTo>
                  <a:lnTo>
                    <a:pt x="391" y="732"/>
                  </a:lnTo>
                  <a:lnTo>
                    <a:pt x="389" y="737"/>
                  </a:lnTo>
                  <a:lnTo>
                    <a:pt x="386" y="742"/>
                  </a:lnTo>
                  <a:lnTo>
                    <a:pt x="384" y="746"/>
                  </a:lnTo>
                  <a:lnTo>
                    <a:pt x="381" y="751"/>
                  </a:lnTo>
                  <a:lnTo>
                    <a:pt x="377" y="753"/>
                  </a:lnTo>
                  <a:lnTo>
                    <a:pt x="369" y="751"/>
                  </a:lnTo>
                  <a:lnTo>
                    <a:pt x="369" y="703"/>
                  </a:lnTo>
                  <a:lnTo>
                    <a:pt x="362" y="703"/>
                  </a:lnTo>
                  <a:lnTo>
                    <a:pt x="359" y="703"/>
                  </a:lnTo>
                  <a:lnTo>
                    <a:pt x="355" y="705"/>
                  </a:lnTo>
                  <a:lnTo>
                    <a:pt x="354" y="708"/>
                  </a:lnTo>
                  <a:lnTo>
                    <a:pt x="348" y="713"/>
                  </a:lnTo>
                  <a:lnTo>
                    <a:pt x="345" y="717"/>
                  </a:lnTo>
                  <a:lnTo>
                    <a:pt x="342" y="717"/>
                  </a:lnTo>
                  <a:lnTo>
                    <a:pt x="333" y="715"/>
                  </a:lnTo>
                  <a:lnTo>
                    <a:pt x="328" y="713"/>
                  </a:lnTo>
                  <a:lnTo>
                    <a:pt x="323" y="710"/>
                  </a:lnTo>
                  <a:lnTo>
                    <a:pt x="314" y="710"/>
                  </a:lnTo>
                  <a:lnTo>
                    <a:pt x="309" y="710"/>
                  </a:lnTo>
                  <a:lnTo>
                    <a:pt x="306" y="712"/>
                  </a:lnTo>
                  <a:lnTo>
                    <a:pt x="302" y="713"/>
                  </a:lnTo>
                  <a:lnTo>
                    <a:pt x="301" y="717"/>
                  </a:lnTo>
                  <a:lnTo>
                    <a:pt x="301" y="720"/>
                  </a:lnTo>
                  <a:lnTo>
                    <a:pt x="299" y="722"/>
                  </a:lnTo>
                  <a:lnTo>
                    <a:pt x="294" y="724"/>
                  </a:lnTo>
                  <a:lnTo>
                    <a:pt x="292" y="729"/>
                  </a:lnTo>
                  <a:lnTo>
                    <a:pt x="290" y="730"/>
                  </a:lnTo>
                  <a:lnTo>
                    <a:pt x="287" y="730"/>
                  </a:lnTo>
                  <a:lnTo>
                    <a:pt x="275" y="729"/>
                  </a:lnTo>
                  <a:lnTo>
                    <a:pt x="265" y="725"/>
                  </a:lnTo>
                  <a:lnTo>
                    <a:pt x="246" y="717"/>
                  </a:lnTo>
                  <a:lnTo>
                    <a:pt x="231" y="718"/>
                  </a:lnTo>
                  <a:lnTo>
                    <a:pt x="217" y="722"/>
                  </a:lnTo>
                  <a:lnTo>
                    <a:pt x="202" y="725"/>
                  </a:lnTo>
                  <a:lnTo>
                    <a:pt x="195" y="725"/>
                  </a:lnTo>
                  <a:lnTo>
                    <a:pt x="185" y="724"/>
                  </a:lnTo>
                  <a:lnTo>
                    <a:pt x="178" y="724"/>
                  </a:lnTo>
                  <a:lnTo>
                    <a:pt x="174" y="724"/>
                  </a:lnTo>
                  <a:lnTo>
                    <a:pt x="171" y="725"/>
                  </a:lnTo>
                  <a:lnTo>
                    <a:pt x="169" y="729"/>
                  </a:lnTo>
                  <a:lnTo>
                    <a:pt x="164" y="734"/>
                  </a:lnTo>
                  <a:lnTo>
                    <a:pt x="161" y="737"/>
                  </a:lnTo>
                  <a:lnTo>
                    <a:pt x="157" y="737"/>
                  </a:lnTo>
                  <a:lnTo>
                    <a:pt x="149" y="739"/>
                  </a:lnTo>
                  <a:lnTo>
                    <a:pt x="144" y="741"/>
                  </a:lnTo>
                  <a:lnTo>
                    <a:pt x="138" y="744"/>
                  </a:lnTo>
                  <a:lnTo>
                    <a:pt x="130" y="744"/>
                  </a:lnTo>
                  <a:lnTo>
                    <a:pt x="128" y="749"/>
                  </a:lnTo>
                  <a:lnTo>
                    <a:pt x="126" y="751"/>
                  </a:lnTo>
                  <a:lnTo>
                    <a:pt x="123" y="751"/>
                  </a:lnTo>
                  <a:lnTo>
                    <a:pt x="116" y="754"/>
                  </a:lnTo>
                  <a:lnTo>
                    <a:pt x="109" y="761"/>
                  </a:lnTo>
                  <a:lnTo>
                    <a:pt x="104" y="766"/>
                  </a:lnTo>
                  <a:lnTo>
                    <a:pt x="101" y="773"/>
                  </a:lnTo>
                  <a:lnTo>
                    <a:pt x="94" y="788"/>
                  </a:lnTo>
                  <a:lnTo>
                    <a:pt x="89" y="806"/>
                  </a:lnTo>
                  <a:lnTo>
                    <a:pt x="92" y="811"/>
                  </a:lnTo>
                  <a:lnTo>
                    <a:pt x="94" y="814"/>
                  </a:lnTo>
                  <a:lnTo>
                    <a:pt x="92" y="818"/>
                  </a:lnTo>
                  <a:lnTo>
                    <a:pt x="89" y="819"/>
                  </a:lnTo>
                  <a:lnTo>
                    <a:pt x="92" y="824"/>
                  </a:lnTo>
                  <a:lnTo>
                    <a:pt x="96" y="829"/>
                  </a:lnTo>
                  <a:lnTo>
                    <a:pt x="99" y="833"/>
                  </a:lnTo>
                  <a:lnTo>
                    <a:pt x="103" y="840"/>
                  </a:lnTo>
                  <a:lnTo>
                    <a:pt x="109" y="840"/>
                  </a:lnTo>
                  <a:lnTo>
                    <a:pt x="116" y="840"/>
                  </a:lnTo>
                  <a:lnTo>
                    <a:pt x="121" y="841"/>
                  </a:lnTo>
                  <a:lnTo>
                    <a:pt x="123" y="847"/>
                  </a:lnTo>
                  <a:lnTo>
                    <a:pt x="137" y="848"/>
                  </a:lnTo>
                  <a:lnTo>
                    <a:pt x="149" y="845"/>
                  </a:lnTo>
                  <a:lnTo>
                    <a:pt x="159" y="843"/>
                  </a:lnTo>
                  <a:lnTo>
                    <a:pt x="171" y="840"/>
                  </a:lnTo>
                  <a:lnTo>
                    <a:pt x="173" y="843"/>
                  </a:lnTo>
                  <a:lnTo>
                    <a:pt x="176" y="845"/>
                  </a:lnTo>
                  <a:lnTo>
                    <a:pt x="185" y="847"/>
                  </a:lnTo>
                  <a:lnTo>
                    <a:pt x="190" y="848"/>
                  </a:lnTo>
                  <a:lnTo>
                    <a:pt x="191" y="850"/>
                  </a:lnTo>
                  <a:lnTo>
                    <a:pt x="191" y="853"/>
                  </a:lnTo>
                  <a:lnTo>
                    <a:pt x="193" y="859"/>
                  </a:lnTo>
                  <a:lnTo>
                    <a:pt x="196" y="862"/>
                  </a:lnTo>
                  <a:lnTo>
                    <a:pt x="202" y="864"/>
                  </a:lnTo>
                  <a:lnTo>
                    <a:pt x="207" y="865"/>
                  </a:lnTo>
                  <a:lnTo>
                    <a:pt x="219" y="867"/>
                  </a:lnTo>
                  <a:lnTo>
                    <a:pt x="222" y="870"/>
                  </a:lnTo>
                  <a:lnTo>
                    <a:pt x="226" y="874"/>
                  </a:lnTo>
                  <a:lnTo>
                    <a:pt x="231" y="876"/>
                  </a:lnTo>
                  <a:lnTo>
                    <a:pt x="234" y="877"/>
                  </a:lnTo>
                  <a:lnTo>
                    <a:pt x="239" y="884"/>
                  </a:lnTo>
                  <a:lnTo>
                    <a:pt x="244" y="891"/>
                  </a:lnTo>
                  <a:lnTo>
                    <a:pt x="248" y="893"/>
                  </a:lnTo>
                  <a:lnTo>
                    <a:pt x="253" y="894"/>
                  </a:lnTo>
                  <a:lnTo>
                    <a:pt x="249" y="899"/>
                  </a:lnTo>
                  <a:lnTo>
                    <a:pt x="248" y="901"/>
                  </a:lnTo>
                  <a:lnTo>
                    <a:pt x="244" y="901"/>
                  </a:lnTo>
                  <a:lnTo>
                    <a:pt x="239" y="898"/>
                  </a:lnTo>
                  <a:lnTo>
                    <a:pt x="232" y="891"/>
                  </a:lnTo>
                  <a:lnTo>
                    <a:pt x="229" y="889"/>
                  </a:lnTo>
                  <a:lnTo>
                    <a:pt x="226" y="887"/>
                  </a:lnTo>
                  <a:lnTo>
                    <a:pt x="214" y="891"/>
                  </a:lnTo>
                  <a:lnTo>
                    <a:pt x="203" y="893"/>
                  </a:lnTo>
                  <a:lnTo>
                    <a:pt x="191" y="896"/>
                  </a:lnTo>
                  <a:lnTo>
                    <a:pt x="178" y="894"/>
                  </a:lnTo>
                  <a:lnTo>
                    <a:pt x="176" y="882"/>
                  </a:lnTo>
                  <a:lnTo>
                    <a:pt x="173" y="872"/>
                  </a:lnTo>
                  <a:lnTo>
                    <a:pt x="164" y="853"/>
                  </a:lnTo>
                  <a:lnTo>
                    <a:pt x="157" y="853"/>
                  </a:lnTo>
                  <a:lnTo>
                    <a:pt x="152" y="857"/>
                  </a:lnTo>
                  <a:lnTo>
                    <a:pt x="149" y="859"/>
                  </a:lnTo>
                  <a:lnTo>
                    <a:pt x="144" y="860"/>
                  </a:lnTo>
                  <a:lnTo>
                    <a:pt x="142" y="862"/>
                  </a:lnTo>
                  <a:lnTo>
                    <a:pt x="140" y="864"/>
                  </a:lnTo>
                  <a:lnTo>
                    <a:pt x="137" y="867"/>
                  </a:lnTo>
                  <a:lnTo>
                    <a:pt x="132" y="869"/>
                  </a:lnTo>
                  <a:lnTo>
                    <a:pt x="130" y="870"/>
                  </a:lnTo>
                  <a:lnTo>
                    <a:pt x="130" y="874"/>
                  </a:lnTo>
                  <a:lnTo>
                    <a:pt x="130" y="881"/>
                  </a:lnTo>
                  <a:lnTo>
                    <a:pt x="130" y="886"/>
                  </a:lnTo>
                  <a:lnTo>
                    <a:pt x="132" y="889"/>
                  </a:lnTo>
                  <a:lnTo>
                    <a:pt x="133" y="893"/>
                  </a:lnTo>
                  <a:lnTo>
                    <a:pt x="137" y="894"/>
                  </a:lnTo>
                  <a:lnTo>
                    <a:pt x="142" y="896"/>
                  </a:lnTo>
                  <a:lnTo>
                    <a:pt x="144" y="898"/>
                  </a:lnTo>
                  <a:lnTo>
                    <a:pt x="144" y="901"/>
                  </a:lnTo>
                  <a:lnTo>
                    <a:pt x="144" y="922"/>
                  </a:lnTo>
                  <a:lnTo>
                    <a:pt x="152" y="923"/>
                  </a:lnTo>
                  <a:lnTo>
                    <a:pt x="159" y="922"/>
                  </a:lnTo>
                  <a:lnTo>
                    <a:pt x="164" y="918"/>
                  </a:lnTo>
                  <a:lnTo>
                    <a:pt x="166" y="915"/>
                  </a:lnTo>
                  <a:lnTo>
                    <a:pt x="169" y="910"/>
                  </a:lnTo>
                  <a:lnTo>
                    <a:pt x="173" y="905"/>
                  </a:lnTo>
                  <a:lnTo>
                    <a:pt x="178" y="901"/>
                  </a:lnTo>
                  <a:lnTo>
                    <a:pt x="185" y="901"/>
                  </a:lnTo>
                  <a:lnTo>
                    <a:pt x="185" y="906"/>
                  </a:lnTo>
                  <a:lnTo>
                    <a:pt x="185" y="910"/>
                  </a:lnTo>
                  <a:lnTo>
                    <a:pt x="186" y="911"/>
                  </a:lnTo>
                  <a:lnTo>
                    <a:pt x="190" y="913"/>
                  </a:lnTo>
                  <a:lnTo>
                    <a:pt x="196" y="915"/>
                  </a:lnTo>
                  <a:lnTo>
                    <a:pt x="205" y="915"/>
                  </a:lnTo>
                  <a:lnTo>
                    <a:pt x="210" y="923"/>
                  </a:lnTo>
                  <a:lnTo>
                    <a:pt x="212" y="928"/>
                  </a:lnTo>
                  <a:lnTo>
                    <a:pt x="212" y="935"/>
                  </a:lnTo>
                  <a:lnTo>
                    <a:pt x="219" y="935"/>
                  </a:lnTo>
                  <a:lnTo>
                    <a:pt x="222" y="939"/>
                  </a:lnTo>
                  <a:lnTo>
                    <a:pt x="224" y="944"/>
                  </a:lnTo>
                  <a:lnTo>
                    <a:pt x="226" y="949"/>
                  </a:lnTo>
                  <a:lnTo>
                    <a:pt x="226" y="952"/>
                  </a:lnTo>
                  <a:lnTo>
                    <a:pt x="226" y="956"/>
                  </a:lnTo>
                  <a:lnTo>
                    <a:pt x="226" y="959"/>
                  </a:lnTo>
                  <a:lnTo>
                    <a:pt x="226" y="963"/>
                  </a:lnTo>
                  <a:lnTo>
                    <a:pt x="224" y="964"/>
                  </a:lnTo>
                  <a:lnTo>
                    <a:pt x="222" y="964"/>
                  </a:lnTo>
                  <a:lnTo>
                    <a:pt x="220" y="961"/>
                  </a:lnTo>
                  <a:lnTo>
                    <a:pt x="219" y="956"/>
                  </a:lnTo>
                  <a:lnTo>
                    <a:pt x="212" y="956"/>
                  </a:lnTo>
                  <a:lnTo>
                    <a:pt x="205" y="956"/>
                  </a:lnTo>
                  <a:lnTo>
                    <a:pt x="200" y="959"/>
                  </a:lnTo>
                  <a:lnTo>
                    <a:pt x="198" y="961"/>
                  </a:lnTo>
                  <a:lnTo>
                    <a:pt x="198" y="963"/>
                  </a:lnTo>
                  <a:lnTo>
                    <a:pt x="188" y="961"/>
                  </a:lnTo>
                  <a:lnTo>
                    <a:pt x="181" y="959"/>
                  </a:lnTo>
                  <a:lnTo>
                    <a:pt x="173" y="956"/>
                  </a:lnTo>
                  <a:lnTo>
                    <a:pt x="157" y="956"/>
                  </a:lnTo>
                  <a:lnTo>
                    <a:pt x="149" y="957"/>
                  </a:lnTo>
                  <a:lnTo>
                    <a:pt x="140" y="959"/>
                  </a:lnTo>
                  <a:lnTo>
                    <a:pt x="123" y="963"/>
                  </a:lnTo>
                  <a:lnTo>
                    <a:pt x="116" y="964"/>
                  </a:lnTo>
                  <a:lnTo>
                    <a:pt x="109" y="964"/>
                  </a:lnTo>
                  <a:lnTo>
                    <a:pt x="101" y="961"/>
                  </a:lnTo>
                  <a:lnTo>
                    <a:pt x="92" y="957"/>
                  </a:lnTo>
                  <a:lnTo>
                    <a:pt x="87" y="956"/>
                  </a:lnTo>
                  <a:lnTo>
                    <a:pt x="82" y="956"/>
                  </a:lnTo>
                  <a:lnTo>
                    <a:pt x="77" y="956"/>
                  </a:lnTo>
                  <a:lnTo>
                    <a:pt x="75" y="959"/>
                  </a:lnTo>
                  <a:lnTo>
                    <a:pt x="75" y="969"/>
                  </a:lnTo>
                  <a:lnTo>
                    <a:pt x="74" y="974"/>
                  </a:lnTo>
                  <a:lnTo>
                    <a:pt x="72" y="978"/>
                  </a:lnTo>
                  <a:lnTo>
                    <a:pt x="69" y="978"/>
                  </a:lnTo>
                  <a:lnTo>
                    <a:pt x="62" y="976"/>
                  </a:lnTo>
                  <a:lnTo>
                    <a:pt x="62" y="980"/>
                  </a:lnTo>
                  <a:lnTo>
                    <a:pt x="63" y="981"/>
                  </a:lnTo>
                  <a:lnTo>
                    <a:pt x="69" y="983"/>
                  </a:lnTo>
                  <a:lnTo>
                    <a:pt x="82" y="983"/>
                  </a:lnTo>
                  <a:lnTo>
                    <a:pt x="86" y="985"/>
                  </a:lnTo>
                  <a:lnTo>
                    <a:pt x="89" y="986"/>
                  </a:lnTo>
                  <a:lnTo>
                    <a:pt x="91" y="990"/>
                  </a:lnTo>
                  <a:lnTo>
                    <a:pt x="96" y="990"/>
                  </a:lnTo>
                  <a:lnTo>
                    <a:pt x="101" y="990"/>
                  </a:lnTo>
                  <a:lnTo>
                    <a:pt x="106" y="990"/>
                  </a:lnTo>
                  <a:lnTo>
                    <a:pt x="111" y="995"/>
                  </a:lnTo>
                  <a:lnTo>
                    <a:pt x="118" y="998"/>
                  </a:lnTo>
                  <a:lnTo>
                    <a:pt x="123" y="998"/>
                  </a:lnTo>
                  <a:lnTo>
                    <a:pt x="130" y="997"/>
                  </a:lnTo>
                  <a:lnTo>
                    <a:pt x="133" y="1005"/>
                  </a:lnTo>
                  <a:lnTo>
                    <a:pt x="137" y="1014"/>
                  </a:lnTo>
                  <a:lnTo>
                    <a:pt x="140" y="1022"/>
                  </a:lnTo>
                  <a:lnTo>
                    <a:pt x="144" y="1031"/>
                  </a:lnTo>
                  <a:lnTo>
                    <a:pt x="149" y="1032"/>
                  </a:lnTo>
                  <a:lnTo>
                    <a:pt x="152" y="1034"/>
                  </a:lnTo>
                  <a:lnTo>
                    <a:pt x="157" y="1041"/>
                  </a:lnTo>
                  <a:lnTo>
                    <a:pt x="161" y="1049"/>
                  </a:lnTo>
                  <a:lnTo>
                    <a:pt x="164" y="1058"/>
                  </a:lnTo>
                  <a:lnTo>
                    <a:pt x="164" y="1065"/>
                  </a:lnTo>
                  <a:lnTo>
                    <a:pt x="164" y="1070"/>
                  </a:lnTo>
                  <a:lnTo>
                    <a:pt x="161" y="1078"/>
                  </a:lnTo>
                  <a:lnTo>
                    <a:pt x="157" y="1087"/>
                  </a:lnTo>
                  <a:lnTo>
                    <a:pt x="155" y="1092"/>
                  </a:lnTo>
                  <a:lnTo>
                    <a:pt x="157" y="1099"/>
                  </a:lnTo>
                  <a:lnTo>
                    <a:pt x="159" y="1102"/>
                  </a:lnTo>
                  <a:lnTo>
                    <a:pt x="161" y="1104"/>
                  </a:lnTo>
                  <a:lnTo>
                    <a:pt x="167" y="1106"/>
                  </a:lnTo>
                  <a:lnTo>
                    <a:pt x="185" y="1106"/>
                  </a:lnTo>
                  <a:lnTo>
                    <a:pt x="193" y="1111"/>
                  </a:lnTo>
                  <a:lnTo>
                    <a:pt x="198" y="1113"/>
                  </a:lnTo>
                  <a:lnTo>
                    <a:pt x="205" y="1113"/>
                  </a:lnTo>
                  <a:lnTo>
                    <a:pt x="212" y="1111"/>
                  </a:lnTo>
                  <a:lnTo>
                    <a:pt x="219" y="1109"/>
                  </a:lnTo>
                  <a:lnTo>
                    <a:pt x="224" y="1106"/>
                  </a:lnTo>
                  <a:lnTo>
                    <a:pt x="232" y="1106"/>
                  </a:lnTo>
                  <a:lnTo>
                    <a:pt x="234" y="1104"/>
                  </a:lnTo>
                  <a:lnTo>
                    <a:pt x="236" y="1102"/>
                  </a:lnTo>
                  <a:lnTo>
                    <a:pt x="239" y="1099"/>
                  </a:lnTo>
                  <a:lnTo>
                    <a:pt x="244" y="1097"/>
                  </a:lnTo>
                  <a:lnTo>
                    <a:pt x="246" y="1096"/>
                  </a:lnTo>
                  <a:lnTo>
                    <a:pt x="246" y="1092"/>
                  </a:lnTo>
                  <a:lnTo>
                    <a:pt x="251" y="1096"/>
                  </a:lnTo>
                  <a:lnTo>
                    <a:pt x="256" y="1099"/>
                  </a:lnTo>
                  <a:lnTo>
                    <a:pt x="260" y="1104"/>
                  </a:lnTo>
                  <a:lnTo>
                    <a:pt x="267" y="1106"/>
                  </a:lnTo>
                  <a:lnTo>
                    <a:pt x="277" y="1106"/>
                  </a:lnTo>
                  <a:lnTo>
                    <a:pt x="285" y="1106"/>
                  </a:lnTo>
                  <a:lnTo>
                    <a:pt x="292" y="1109"/>
                  </a:lnTo>
                  <a:lnTo>
                    <a:pt x="297" y="1116"/>
                  </a:lnTo>
                  <a:lnTo>
                    <a:pt x="302" y="1123"/>
                  </a:lnTo>
                  <a:lnTo>
                    <a:pt x="304" y="1126"/>
                  </a:lnTo>
                  <a:lnTo>
                    <a:pt x="306" y="1131"/>
                  </a:lnTo>
                  <a:lnTo>
                    <a:pt x="307" y="1133"/>
                  </a:lnTo>
                  <a:lnTo>
                    <a:pt x="309" y="1140"/>
                  </a:lnTo>
                  <a:lnTo>
                    <a:pt x="313" y="1143"/>
                  </a:lnTo>
                  <a:lnTo>
                    <a:pt x="316" y="1147"/>
                  </a:lnTo>
                  <a:lnTo>
                    <a:pt x="319" y="1147"/>
                  </a:lnTo>
                  <a:lnTo>
                    <a:pt x="330" y="1147"/>
                  </a:lnTo>
                  <a:lnTo>
                    <a:pt x="338" y="1147"/>
                  </a:lnTo>
                  <a:lnTo>
                    <a:pt x="340" y="1148"/>
                  </a:lnTo>
                  <a:lnTo>
                    <a:pt x="345" y="1150"/>
                  </a:lnTo>
                  <a:lnTo>
                    <a:pt x="350" y="1153"/>
                  </a:lnTo>
                  <a:lnTo>
                    <a:pt x="359" y="1160"/>
                  </a:lnTo>
                  <a:lnTo>
                    <a:pt x="360" y="1164"/>
                  </a:lnTo>
                  <a:lnTo>
                    <a:pt x="365" y="1169"/>
                  </a:lnTo>
                  <a:lnTo>
                    <a:pt x="372" y="1172"/>
                  </a:lnTo>
                  <a:lnTo>
                    <a:pt x="379" y="1174"/>
                  </a:lnTo>
                  <a:lnTo>
                    <a:pt x="389" y="1174"/>
                  </a:lnTo>
                  <a:lnTo>
                    <a:pt x="394" y="1182"/>
                  </a:lnTo>
                  <a:lnTo>
                    <a:pt x="400" y="1191"/>
                  </a:lnTo>
                  <a:lnTo>
                    <a:pt x="406" y="1198"/>
                  </a:lnTo>
                  <a:lnTo>
                    <a:pt x="410" y="1208"/>
                  </a:lnTo>
                  <a:lnTo>
                    <a:pt x="418" y="1208"/>
                  </a:lnTo>
                  <a:lnTo>
                    <a:pt x="425" y="1208"/>
                  </a:lnTo>
                  <a:lnTo>
                    <a:pt x="430" y="1211"/>
                  </a:lnTo>
                  <a:lnTo>
                    <a:pt x="435" y="1213"/>
                  </a:lnTo>
                  <a:lnTo>
                    <a:pt x="444" y="1220"/>
                  </a:lnTo>
                  <a:lnTo>
                    <a:pt x="451" y="1222"/>
                  </a:lnTo>
                  <a:lnTo>
                    <a:pt x="458" y="1222"/>
                  </a:lnTo>
                  <a:lnTo>
                    <a:pt x="459" y="1229"/>
                  </a:lnTo>
                  <a:lnTo>
                    <a:pt x="463" y="1234"/>
                  </a:lnTo>
                  <a:lnTo>
                    <a:pt x="468" y="1237"/>
                  </a:lnTo>
                  <a:lnTo>
                    <a:pt x="475" y="1239"/>
                  </a:lnTo>
                  <a:lnTo>
                    <a:pt x="485" y="1246"/>
                  </a:lnTo>
                  <a:lnTo>
                    <a:pt x="488" y="1251"/>
                  </a:lnTo>
                  <a:lnTo>
                    <a:pt x="492" y="1256"/>
                  </a:lnTo>
                  <a:lnTo>
                    <a:pt x="497" y="1257"/>
                  </a:lnTo>
                  <a:lnTo>
                    <a:pt x="498" y="1259"/>
                  </a:lnTo>
                  <a:lnTo>
                    <a:pt x="498" y="1263"/>
                  </a:lnTo>
                  <a:lnTo>
                    <a:pt x="498" y="1273"/>
                  </a:lnTo>
                  <a:lnTo>
                    <a:pt x="498" y="1285"/>
                  </a:lnTo>
                  <a:lnTo>
                    <a:pt x="498" y="1307"/>
                  </a:lnTo>
                  <a:lnTo>
                    <a:pt x="498" y="1317"/>
                  </a:lnTo>
                  <a:lnTo>
                    <a:pt x="502" y="1326"/>
                  </a:lnTo>
                  <a:lnTo>
                    <a:pt x="505" y="1328"/>
                  </a:lnTo>
                  <a:lnTo>
                    <a:pt x="509" y="1331"/>
                  </a:lnTo>
                  <a:lnTo>
                    <a:pt x="514" y="1331"/>
                  </a:lnTo>
                  <a:lnTo>
                    <a:pt x="519" y="1331"/>
                  </a:lnTo>
                  <a:lnTo>
                    <a:pt x="522" y="1329"/>
                  </a:lnTo>
                  <a:lnTo>
                    <a:pt x="524" y="1326"/>
                  </a:lnTo>
                  <a:lnTo>
                    <a:pt x="526" y="1317"/>
                  </a:lnTo>
                  <a:lnTo>
                    <a:pt x="521" y="1316"/>
                  </a:lnTo>
                  <a:lnTo>
                    <a:pt x="519" y="1314"/>
                  </a:lnTo>
                  <a:lnTo>
                    <a:pt x="519" y="1310"/>
                  </a:lnTo>
                  <a:lnTo>
                    <a:pt x="519" y="1290"/>
                  </a:lnTo>
                  <a:lnTo>
                    <a:pt x="526" y="1295"/>
                  </a:lnTo>
                  <a:lnTo>
                    <a:pt x="533" y="1297"/>
                  </a:lnTo>
                  <a:lnTo>
                    <a:pt x="539" y="1295"/>
                  </a:lnTo>
                  <a:lnTo>
                    <a:pt x="546" y="1290"/>
                  </a:lnTo>
                  <a:lnTo>
                    <a:pt x="560" y="1287"/>
                  </a:lnTo>
                  <a:lnTo>
                    <a:pt x="573" y="1283"/>
                  </a:lnTo>
                  <a:lnTo>
                    <a:pt x="591" y="1283"/>
                  </a:lnTo>
                  <a:lnTo>
                    <a:pt x="608" y="1283"/>
                  </a:lnTo>
                  <a:lnTo>
                    <a:pt x="613" y="1287"/>
                  </a:lnTo>
                  <a:lnTo>
                    <a:pt x="618" y="1290"/>
                  </a:lnTo>
                  <a:lnTo>
                    <a:pt x="621" y="1295"/>
                  </a:lnTo>
                  <a:lnTo>
                    <a:pt x="628" y="1297"/>
                  </a:lnTo>
                  <a:lnTo>
                    <a:pt x="628" y="1300"/>
                  </a:lnTo>
                  <a:lnTo>
                    <a:pt x="625" y="1304"/>
                  </a:lnTo>
                  <a:lnTo>
                    <a:pt x="620" y="1305"/>
                  </a:lnTo>
                  <a:lnTo>
                    <a:pt x="614" y="1305"/>
                  </a:lnTo>
                  <a:lnTo>
                    <a:pt x="608" y="1305"/>
                  </a:lnTo>
                  <a:lnTo>
                    <a:pt x="604" y="1304"/>
                  </a:lnTo>
                  <a:lnTo>
                    <a:pt x="601" y="1300"/>
                  </a:lnTo>
                  <a:lnTo>
                    <a:pt x="601" y="1297"/>
                  </a:lnTo>
                  <a:lnTo>
                    <a:pt x="592" y="1297"/>
                  </a:lnTo>
                  <a:lnTo>
                    <a:pt x="585" y="1298"/>
                  </a:lnTo>
                  <a:lnTo>
                    <a:pt x="580" y="1302"/>
                  </a:lnTo>
                  <a:lnTo>
                    <a:pt x="573" y="1304"/>
                  </a:lnTo>
                  <a:lnTo>
                    <a:pt x="575" y="1314"/>
                  </a:lnTo>
                  <a:lnTo>
                    <a:pt x="579" y="1321"/>
                  </a:lnTo>
                  <a:lnTo>
                    <a:pt x="585" y="1328"/>
                  </a:lnTo>
                  <a:lnTo>
                    <a:pt x="594" y="1331"/>
                  </a:lnTo>
                  <a:lnTo>
                    <a:pt x="604" y="1331"/>
                  </a:lnTo>
                  <a:lnTo>
                    <a:pt x="614" y="1329"/>
                  </a:lnTo>
                  <a:lnTo>
                    <a:pt x="625" y="1326"/>
                  </a:lnTo>
                  <a:lnTo>
                    <a:pt x="635" y="1324"/>
                  </a:lnTo>
                  <a:lnTo>
                    <a:pt x="637" y="1328"/>
                  </a:lnTo>
                  <a:lnTo>
                    <a:pt x="640" y="1329"/>
                  </a:lnTo>
                  <a:lnTo>
                    <a:pt x="648" y="1331"/>
                  </a:lnTo>
                  <a:lnTo>
                    <a:pt x="648" y="1345"/>
                  </a:lnTo>
                  <a:lnTo>
                    <a:pt x="689" y="1345"/>
                  </a:lnTo>
                  <a:lnTo>
                    <a:pt x="691" y="1351"/>
                  </a:lnTo>
                  <a:lnTo>
                    <a:pt x="689" y="1357"/>
                  </a:lnTo>
                  <a:lnTo>
                    <a:pt x="688" y="1363"/>
                  </a:lnTo>
                  <a:lnTo>
                    <a:pt x="683" y="1369"/>
                  </a:lnTo>
                  <a:lnTo>
                    <a:pt x="683" y="1374"/>
                  </a:lnTo>
                  <a:lnTo>
                    <a:pt x="683" y="1379"/>
                  </a:lnTo>
                  <a:lnTo>
                    <a:pt x="677" y="1379"/>
                  </a:lnTo>
                  <a:lnTo>
                    <a:pt x="672" y="1381"/>
                  </a:lnTo>
                  <a:lnTo>
                    <a:pt x="664" y="1384"/>
                  </a:lnTo>
                  <a:lnTo>
                    <a:pt x="657" y="1389"/>
                  </a:lnTo>
                  <a:lnTo>
                    <a:pt x="648" y="1392"/>
                  </a:lnTo>
                  <a:lnTo>
                    <a:pt x="650" y="1406"/>
                  </a:lnTo>
                  <a:lnTo>
                    <a:pt x="655" y="1416"/>
                  </a:lnTo>
                  <a:lnTo>
                    <a:pt x="659" y="1427"/>
                  </a:lnTo>
                  <a:lnTo>
                    <a:pt x="662" y="1440"/>
                  </a:lnTo>
                  <a:lnTo>
                    <a:pt x="664" y="1445"/>
                  </a:lnTo>
                  <a:lnTo>
                    <a:pt x="666" y="1449"/>
                  </a:lnTo>
                  <a:lnTo>
                    <a:pt x="672" y="1454"/>
                  </a:lnTo>
                  <a:lnTo>
                    <a:pt x="681" y="1457"/>
                  </a:lnTo>
                  <a:lnTo>
                    <a:pt x="689" y="1461"/>
                  </a:lnTo>
                  <a:lnTo>
                    <a:pt x="691" y="1462"/>
                  </a:lnTo>
                  <a:lnTo>
                    <a:pt x="693" y="1464"/>
                  </a:lnTo>
                  <a:lnTo>
                    <a:pt x="696" y="1467"/>
                  </a:lnTo>
                  <a:lnTo>
                    <a:pt x="701" y="1469"/>
                  </a:lnTo>
                  <a:lnTo>
                    <a:pt x="703" y="1471"/>
                  </a:lnTo>
                  <a:lnTo>
                    <a:pt x="703" y="1474"/>
                  </a:lnTo>
                  <a:lnTo>
                    <a:pt x="707" y="1476"/>
                  </a:lnTo>
                  <a:lnTo>
                    <a:pt x="710" y="1478"/>
                  </a:lnTo>
                  <a:lnTo>
                    <a:pt x="712" y="1481"/>
                  </a:lnTo>
                  <a:lnTo>
                    <a:pt x="717" y="1481"/>
                  </a:lnTo>
                  <a:lnTo>
                    <a:pt x="718" y="1478"/>
                  </a:lnTo>
                  <a:lnTo>
                    <a:pt x="720" y="1476"/>
                  </a:lnTo>
                  <a:lnTo>
                    <a:pt x="722" y="1478"/>
                  </a:lnTo>
                  <a:lnTo>
                    <a:pt x="736" y="1490"/>
                  </a:lnTo>
                  <a:lnTo>
                    <a:pt x="742" y="1496"/>
                  </a:lnTo>
                  <a:lnTo>
                    <a:pt x="748" y="1505"/>
                  </a:lnTo>
                  <a:lnTo>
                    <a:pt x="749" y="1514"/>
                  </a:lnTo>
                  <a:lnTo>
                    <a:pt x="753" y="1522"/>
                  </a:lnTo>
                  <a:lnTo>
                    <a:pt x="756" y="1525"/>
                  </a:lnTo>
                  <a:lnTo>
                    <a:pt x="759" y="1527"/>
                  </a:lnTo>
                  <a:lnTo>
                    <a:pt x="763" y="1532"/>
                  </a:lnTo>
                  <a:lnTo>
                    <a:pt x="770" y="1537"/>
                  </a:lnTo>
                  <a:lnTo>
                    <a:pt x="775" y="1542"/>
                  </a:lnTo>
                  <a:lnTo>
                    <a:pt x="777" y="1546"/>
                  </a:lnTo>
                  <a:lnTo>
                    <a:pt x="778" y="1549"/>
                  </a:lnTo>
                  <a:lnTo>
                    <a:pt x="782" y="1556"/>
                  </a:lnTo>
                  <a:lnTo>
                    <a:pt x="785" y="1563"/>
                  </a:lnTo>
                  <a:lnTo>
                    <a:pt x="787" y="1568"/>
                  </a:lnTo>
                  <a:lnTo>
                    <a:pt x="787" y="1571"/>
                  </a:lnTo>
                  <a:lnTo>
                    <a:pt x="787" y="1575"/>
                  </a:lnTo>
                  <a:lnTo>
                    <a:pt x="792" y="1577"/>
                  </a:lnTo>
                  <a:lnTo>
                    <a:pt x="790" y="1585"/>
                  </a:lnTo>
                  <a:lnTo>
                    <a:pt x="789" y="1590"/>
                  </a:lnTo>
                  <a:lnTo>
                    <a:pt x="783" y="1594"/>
                  </a:lnTo>
                  <a:lnTo>
                    <a:pt x="778" y="1597"/>
                  </a:lnTo>
                  <a:lnTo>
                    <a:pt x="778" y="1604"/>
                  </a:lnTo>
                  <a:lnTo>
                    <a:pt x="775" y="1609"/>
                  </a:lnTo>
                  <a:lnTo>
                    <a:pt x="773" y="1612"/>
                  </a:lnTo>
                  <a:lnTo>
                    <a:pt x="771" y="1618"/>
                  </a:lnTo>
                  <a:lnTo>
                    <a:pt x="770" y="1623"/>
                  </a:lnTo>
                  <a:lnTo>
                    <a:pt x="766" y="1628"/>
                  </a:lnTo>
                  <a:lnTo>
                    <a:pt x="758" y="1635"/>
                  </a:lnTo>
                  <a:lnTo>
                    <a:pt x="749" y="1641"/>
                  </a:lnTo>
                  <a:lnTo>
                    <a:pt x="746" y="1646"/>
                  </a:lnTo>
                  <a:lnTo>
                    <a:pt x="744" y="1652"/>
                  </a:lnTo>
                  <a:lnTo>
                    <a:pt x="749" y="1660"/>
                  </a:lnTo>
                  <a:lnTo>
                    <a:pt x="751" y="1665"/>
                  </a:lnTo>
                  <a:lnTo>
                    <a:pt x="751" y="1672"/>
                  </a:lnTo>
                  <a:lnTo>
                    <a:pt x="753" y="1674"/>
                  </a:lnTo>
                  <a:lnTo>
                    <a:pt x="754" y="1675"/>
                  </a:lnTo>
                  <a:lnTo>
                    <a:pt x="758" y="1679"/>
                  </a:lnTo>
                  <a:lnTo>
                    <a:pt x="763" y="1681"/>
                  </a:lnTo>
                  <a:lnTo>
                    <a:pt x="765" y="1682"/>
                  </a:lnTo>
                  <a:lnTo>
                    <a:pt x="765" y="1686"/>
                  </a:lnTo>
                  <a:lnTo>
                    <a:pt x="768" y="1689"/>
                  </a:lnTo>
                  <a:lnTo>
                    <a:pt x="770" y="1694"/>
                  </a:lnTo>
                  <a:lnTo>
                    <a:pt x="771" y="1706"/>
                  </a:lnTo>
                  <a:lnTo>
                    <a:pt x="773" y="1711"/>
                  </a:lnTo>
                  <a:lnTo>
                    <a:pt x="777" y="1715"/>
                  </a:lnTo>
                  <a:lnTo>
                    <a:pt x="780" y="1718"/>
                  </a:lnTo>
                  <a:lnTo>
                    <a:pt x="785" y="1720"/>
                  </a:lnTo>
                  <a:lnTo>
                    <a:pt x="785" y="1727"/>
                  </a:lnTo>
                  <a:lnTo>
                    <a:pt x="787" y="1732"/>
                  </a:lnTo>
                  <a:lnTo>
                    <a:pt x="790" y="1735"/>
                  </a:lnTo>
                  <a:lnTo>
                    <a:pt x="794" y="1739"/>
                  </a:lnTo>
                  <a:lnTo>
                    <a:pt x="800" y="1745"/>
                  </a:lnTo>
                  <a:lnTo>
                    <a:pt x="804" y="1749"/>
                  </a:lnTo>
                  <a:lnTo>
                    <a:pt x="806" y="1754"/>
                  </a:lnTo>
                  <a:lnTo>
                    <a:pt x="806" y="1809"/>
                  </a:lnTo>
                  <a:lnTo>
                    <a:pt x="806" y="1815"/>
                  </a:lnTo>
                  <a:lnTo>
                    <a:pt x="809" y="1820"/>
                  </a:lnTo>
                  <a:lnTo>
                    <a:pt x="811" y="1826"/>
                  </a:lnTo>
                  <a:lnTo>
                    <a:pt x="814" y="1831"/>
                  </a:lnTo>
                  <a:lnTo>
                    <a:pt x="824" y="1836"/>
                  </a:lnTo>
                  <a:lnTo>
                    <a:pt x="833" y="1843"/>
                  </a:lnTo>
                  <a:lnTo>
                    <a:pt x="835" y="1848"/>
                  </a:lnTo>
                  <a:lnTo>
                    <a:pt x="838" y="1853"/>
                  </a:lnTo>
                  <a:lnTo>
                    <a:pt x="847" y="1860"/>
                  </a:lnTo>
                  <a:lnTo>
                    <a:pt x="855" y="1867"/>
                  </a:lnTo>
                  <a:lnTo>
                    <a:pt x="858" y="1872"/>
                  </a:lnTo>
                  <a:lnTo>
                    <a:pt x="860" y="1877"/>
                  </a:lnTo>
                  <a:lnTo>
                    <a:pt x="865" y="1877"/>
                  </a:lnTo>
                  <a:lnTo>
                    <a:pt x="870" y="1877"/>
                  </a:lnTo>
                  <a:lnTo>
                    <a:pt x="876" y="1882"/>
                  </a:lnTo>
                  <a:lnTo>
                    <a:pt x="882" y="1885"/>
                  </a:lnTo>
                  <a:lnTo>
                    <a:pt x="887" y="1885"/>
                  </a:lnTo>
                  <a:lnTo>
                    <a:pt x="894" y="1884"/>
                  </a:lnTo>
                  <a:lnTo>
                    <a:pt x="901" y="1894"/>
                  </a:lnTo>
                  <a:lnTo>
                    <a:pt x="910" y="1902"/>
                  </a:lnTo>
                  <a:lnTo>
                    <a:pt x="922" y="1908"/>
                  </a:lnTo>
                  <a:lnTo>
                    <a:pt x="935" y="1911"/>
                  </a:lnTo>
                  <a:lnTo>
                    <a:pt x="940" y="1920"/>
                  </a:lnTo>
                  <a:lnTo>
                    <a:pt x="945" y="1928"/>
                  </a:lnTo>
                  <a:lnTo>
                    <a:pt x="952" y="1935"/>
                  </a:lnTo>
                  <a:lnTo>
                    <a:pt x="956" y="1945"/>
                  </a:lnTo>
                  <a:lnTo>
                    <a:pt x="961" y="1945"/>
                  </a:lnTo>
                  <a:lnTo>
                    <a:pt x="966" y="1945"/>
                  </a:lnTo>
                  <a:lnTo>
                    <a:pt x="971" y="1945"/>
                  </a:lnTo>
                  <a:lnTo>
                    <a:pt x="976" y="1945"/>
                  </a:lnTo>
                  <a:lnTo>
                    <a:pt x="978" y="1943"/>
                  </a:lnTo>
                  <a:lnTo>
                    <a:pt x="978" y="1942"/>
                  </a:lnTo>
                  <a:lnTo>
                    <a:pt x="980" y="1940"/>
                  </a:lnTo>
                  <a:lnTo>
                    <a:pt x="983" y="1938"/>
                  </a:lnTo>
                  <a:lnTo>
                    <a:pt x="990" y="1938"/>
                  </a:lnTo>
                  <a:lnTo>
                    <a:pt x="993" y="1942"/>
                  </a:lnTo>
                  <a:lnTo>
                    <a:pt x="998" y="1943"/>
                  </a:lnTo>
                  <a:lnTo>
                    <a:pt x="1003" y="1945"/>
                  </a:lnTo>
                  <a:lnTo>
                    <a:pt x="1003" y="1955"/>
                  </a:lnTo>
                  <a:lnTo>
                    <a:pt x="1000" y="1964"/>
                  </a:lnTo>
                  <a:lnTo>
                    <a:pt x="997" y="1971"/>
                  </a:lnTo>
                  <a:lnTo>
                    <a:pt x="990" y="1976"/>
                  </a:lnTo>
                  <a:lnTo>
                    <a:pt x="978" y="1986"/>
                  </a:lnTo>
                  <a:lnTo>
                    <a:pt x="973" y="1993"/>
                  </a:lnTo>
                  <a:lnTo>
                    <a:pt x="969" y="2000"/>
                  </a:lnTo>
                  <a:lnTo>
                    <a:pt x="969" y="2007"/>
                  </a:lnTo>
                  <a:lnTo>
                    <a:pt x="971" y="2013"/>
                  </a:lnTo>
                  <a:lnTo>
                    <a:pt x="978" y="2022"/>
                  </a:lnTo>
                  <a:lnTo>
                    <a:pt x="985" y="2030"/>
                  </a:lnTo>
                  <a:lnTo>
                    <a:pt x="990" y="2041"/>
                  </a:lnTo>
                  <a:lnTo>
                    <a:pt x="988" y="2058"/>
                  </a:lnTo>
                  <a:lnTo>
                    <a:pt x="990" y="2075"/>
                  </a:lnTo>
                  <a:lnTo>
                    <a:pt x="995" y="2105"/>
                  </a:lnTo>
                  <a:lnTo>
                    <a:pt x="995" y="2117"/>
                  </a:lnTo>
                  <a:lnTo>
                    <a:pt x="993" y="2122"/>
                  </a:lnTo>
                  <a:lnTo>
                    <a:pt x="990" y="2128"/>
                  </a:lnTo>
                  <a:lnTo>
                    <a:pt x="985" y="2131"/>
                  </a:lnTo>
                  <a:lnTo>
                    <a:pt x="980" y="2134"/>
                  </a:lnTo>
                  <a:lnTo>
                    <a:pt x="973" y="2136"/>
                  </a:lnTo>
                  <a:lnTo>
                    <a:pt x="962" y="2136"/>
                  </a:lnTo>
                  <a:lnTo>
                    <a:pt x="962" y="2163"/>
                  </a:lnTo>
                  <a:lnTo>
                    <a:pt x="964" y="2165"/>
                  </a:lnTo>
                  <a:lnTo>
                    <a:pt x="966" y="2167"/>
                  </a:lnTo>
                  <a:lnTo>
                    <a:pt x="969" y="2170"/>
                  </a:lnTo>
                  <a:lnTo>
                    <a:pt x="974" y="2172"/>
                  </a:lnTo>
                  <a:lnTo>
                    <a:pt x="976" y="2174"/>
                  </a:lnTo>
                  <a:lnTo>
                    <a:pt x="976" y="2177"/>
                  </a:lnTo>
                  <a:lnTo>
                    <a:pt x="976" y="2197"/>
                  </a:lnTo>
                  <a:lnTo>
                    <a:pt x="973" y="2196"/>
                  </a:lnTo>
                  <a:lnTo>
                    <a:pt x="971" y="2192"/>
                  </a:lnTo>
                  <a:lnTo>
                    <a:pt x="969" y="2184"/>
                  </a:lnTo>
                  <a:lnTo>
                    <a:pt x="964" y="2182"/>
                  </a:lnTo>
                  <a:lnTo>
                    <a:pt x="961" y="2180"/>
                  </a:lnTo>
                  <a:lnTo>
                    <a:pt x="956" y="2174"/>
                  </a:lnTo>
                  <a:lnTo>
                    <a:pt x="951" y="2167"/>
                  </a:lnTo>
                  <a:lnTo>
                    <a:pt x="947" y="2165"/>
                  </a:lnTo>
                  <a:lnTo>
                    <a:pt x="942" y="2163"/>
                  </a:lnTo>
                  <a:lnTo>
                    <a:pt x="933" y="2168"/>
                  </a:lnTo>
                  <a:lnTo>
                    <a:pt x="930" y="2172"/>
                  </a:lnTo>
                  <a:lnTo>
                    <a:pt x="928" y="2177"/>
                  </a:lnTo>
                  <a:lnTo>
                    <a:pt x="925" y="2182"/>
                  </a:lnTo>
                  <a:lnTo>
                    <a:pt x="922" y="2187"/>
                  </a:lnTo>
                  <a:lnTo>
                    <a:pt x="916" y="2191"/>
                  </a:lnTo>
                  <a:lnTo>
                    <a:pt x="915" y="2197"/>
                  </a:lnTo>
                  <a:lnTo>
                    <a:pt x="920" y="2208"/>
                  </a:lnTo>
                  <a:lnTo>
                    <a:pt x="925" y="2218"/>
                  </a:lnTo>
                  <a:lnTo>
                    <a:pt x="932" y="2226"/>
                  </a:lnTo>
                  <a:lnTo>
                    <a:pt x="940" y="2233"/>
                  </a:lnTo>
                  <a:lnTo>
                    <a:pt x="956" y="2249"/>
                  </a:lnTo>
                  <a:lnTo>
                    <a:pt x="962" y="2257"/>
                  </a:lnTo>
                  <a:lnTo>
                    <a:pt x="969" y="2266"/>
                  </a:lnTo>
                  <a:lnTo>
                    <a:pt x="974" y="2267"/>
                  </a:lnTo>
                  <a:lnTo>
                    <a:pt x="976" y="2269"/>
                  </a:lnTo>
                  <a:lnTo>
                    <a:pt x="976" y="2273"/>
                  </a:lnTo>
                  <a:lnTo>
                    <a:pt x="978" y="2278"/>
                  </a:lnTo>
                  <a:lnTo>
                    <a:pt x="980" y="2281"/>
                  </a:lnTo>
                  <a:lnTo>
                    <a:pt x="986" y="2286"/>
                  </a:lnTo>
                  <a:lnTo>
                    <a:pt x="993" y="2291"/>
                  </a:lnTo>
                  <a:lnTo>
                    <a:pt x="995" y="2295"/>
                  </a:lnTo>
                  <a:lnTo>
                    <a:pt x="997" y="2300"/>
                  </a:lnTo>
                  <a:lnTo>
                    <a:pt x="1002" y="2301"/>
                  </a:lnTo>
                  <a:lnTo>
                    <a:pt x="1003" y="2303"/>
                  </a:lnTo>
                  <a:lnTo>
                    <a:pt x="1003" y="2307"/>
                  </a:lnTo>
                  <a:lnTo>
                    <a:pt x="1007" y="2312"/>
                  </a:lnTo>
                  <a:lnTo>
                    <a:pt x="1010" y="2317"/>
                  </a:lnTo>
                  <a:lnTo>
                    <a:pt x="1014" y="2320"/>
                  </a:lnTo>
                  <a:lnTo>
                    <a:pt x="1017" y="2327"/>
                  </a:lnTo>
                  <a:lnTo>
                    <a:pt x="1022" y="2329"/>
                  </a:lnTo>
                  <a:lnTo>
                    <a:pt x="1024" y="2330"/>
                  </a:lnTo>
                  <a:lnTo>
                    <a:pt x="1024" y="2334"/>
                  </a:lnTo>
                  <a:lnTo>
                    <a:pt x="1032" y="2353"/>
                  </a:lnTo>
                  <a:lnTo>
                    <a:pt x="1039" y="2373"/>
                  </a:lnTo>
                  <a:lnTo>
                    <a:pt x="1044" y="2395"/>
                  </a:lnTo>
                  <a:lnTo>
                    <a:pt x="1044" y="2409"/>
                  </a:lnTo>
                  <a:lnTo>
                    <a:pt x="1044" y="2423"/>
                  </a:lnTo>
                  <a:lnTo>
                    <a:pt x="1043" y="2436"/>
                  </a:lnTo>
                  <a:lnTo>
                    <a:pt x="1044" y="2448"/>
                  </a:lnTo>
                  <a:lnTo>
                    <a:pt x="1048" y="2471"/>
                  </a:lnTo>
                  <a:lnTo>
                    <a:pt x="1051" y="2493"/>
                  </a:lnTo>
                  <a:lnTo>
                    <a:pt x="1051" y="2505"/>
                  </a:lnTo>
                  <a:lnTo>
                    <a:pt x="1051" y="2518"/>
                  </a:lnTo>
                  <a:lnTo>
                    <a:pt x="1051" y="2522"/>
                  </a:lnTo>
                  <a:lnTo>
                    <a:pt x="1051" y="2525"/>
                  </a:lnTo>
                  <a:lnTo>
                    <a:pt x="1051" y="2529"/>
                  </a:lnTo>
                  <a:lnTo>
                    <a:pt x="1053" y="2532"/>
                  </a:lnTo>
                  <a:lnTo>
                    <a:pt x="1055" y="2532"/>
                  </a:lnTo>
                  <a:lnTo>
                    <a:pt x="1058" y="2532"/>
                  </a:lnTo>
                  <a:lnTo>
                    <a:pt x="1058" y="2535"/>
                  </a:lnTo>
                  <a:lnTo>
                    <a:pt x="1058" y="2539"/>
                  </a:lnTo>
                  <a:lnTo>
                    <a:pt x="1061" y="2539"/>
                  </a:lnTo>
                  <a:lnTo>
                    <a:pt x="1065" y="2539"/>
                  </a:lnTo>
                  <a:lnTo>
                    <a:pt x="1068" y="2544"/>
                  </a:lnTo>
                  <a:lnTo>
                    <a:pt x="1070" y="2551"/>
                  </a:lnTo>
                  <a:lnTo>
                    <a:pt x="1073" y="2556"/>
                  </a:lnTo>
                  <a:lnTo>
                    <a:pt x="1078" y="2559"/>
                  </a:lnTo>
                  <a:lnTo>
                    <a:pt x="1077" y="2564"/>
                  </a:lnTo>
                  <a:lnTo>
                    <a:pt x="1075" y="2566"/>
                  </a:lnTo>
                  <a:lnTo>
                    <a:pt x="1072" y="2566"/>
                  </a:lnTo>
                  <a:lnTo>
                    <a:pt x="1066" y="2566"/>
                  </a:lnTo>
                  <a:lnTo>
                    <a:pt x="1060" y="2559"/>
                  </a:lnTo>
                  <a:lnTo>
                    <a:pt x="1058" y="2556"/>
                  </a:lnTo>
                  <a:lnTo>
                    <a:pt x="1058" y="2552"/>
                  </a:lnTo>
                  <a:lnTo>
                    <a:pt x="1055" y="2546"/>
                  </a:lnTo>
                  <a:lnTo>
                    <a:pt x="1053" y="2542"/>
                  </a:lnTo>
                  <a:lnTo>
                    <a:pt x="1046" y="2539"/>
                  </a:lnTo>
                  <a:lnTo>
                    <a:pt x="1041" y="2534"/>
                  </a:lnTo>
                  <a:lnTo>
                    <a:pt x="1037" y="2530"/>
                  </a:lnTo>
                  <a:lnTo>
                    <a:pt x="1036" y="2525"/>
                  </a:lnTo>
                  <a:lnTo>
                    <a:pt x="1036" y="2520"/>
                  </a:lnTo>
                  <a:lnTo>
                    <a:pt x="1037" y="2515"/>
                  </a:lnTo>
                  <a:lnTo>
                    <a:pt x="1036" y="2513"/>
                  </a:lnTo>
                  <a:lnTo>
                    <a:pt x="1031" y="2501"/>
                  </a:lnTo>
                  <a:lnTo>
                    <a:pt x="1029" y="2494"/>
                  </a:lnTo>
                  <a:lnTo>
                    <a:pt x="1031" y="2488"/>
                  </a:lnTo>
                  <a:lnTo>
                    <a:pt x="1031" y="2484"/>
                  </a:lnTo>
                  <a:lnTo>
                    <a:pt x="1029" y="2481"/>
                  </a:lnTo>
                  <a:lnTo>
                    <a:pt x="1027" y="2477"/>
                  </a:lnTo>
                  <a:lnTo>
                    <a:pt x="1026" y="2476"/>
                  </a:lnTo>
                  <a:lnTo>
                    <a:pt x="1024" y="2471"/>
                  </a:lnTo>
                  <a:lnTo>
                    <a:pt x="1024" y="2460"/>
                  </a:lnTo>
                  <a:lnTo>
                    <a:pt x="1024" y="2450"/>
                  </a:lnTo>
                  <a:lnTo>
                    <a:pt x="1024" y="2440"/>
                  </a:lnTo>
                  <a:lnTo>
                    <a:pt x="1024" y="2430"/>
                  </a:lnTo>
                  <a:lnTo>
                    <a:pt x="1022" y="2421"/>
                  </a:lnTo>
                  <a:lnTo>
                    <a:pt x="1019" y="2412"/>
                  </a:lnTo>
                  <a:lnTo>
                    <a:pt x="1017" y="2409"/>
                  </a:lnTo>
                  <a:lnTo>
                    <a:pt x="1017" y="2399"/>
                  </a:lnTo>
                  <a:lnTo>
                    <a:pt x="1014" y="2389"/>
                  </a:lnTo>
                  <a:lnTo>
                    <a:pt x="1010" y="2380"/>
                  </a:lnTo>
                  <a:lnTo>
                    <a:pt x="1005" y="2373"/>
                  </a:lnTo>
                  <a:lnTo>
                    <a:pt x="1005" y="2371"/>
                  </a:lnTo>
                  <a:lnTo>
                    <a:pt x="1003" y="2368"/>
                  </a:lnTo>
                  <a:lnTo>
                    <a:pt x="1003" y="2365"/>
                  </a:lnTo>
                  <a:lnTo>
                    <a:pt x="1002" y="2361"/>
                  </a:lnTo>
                  <a:lnTo>
                    <a:pt x="997" y="2358"/>
                  </a:lnTo>
                  <a:lnTo>
                    <a:pt x="995" y="2356"/>
                  </a:lnTo>
                  <a:lnTo>
                    <a:pt x="995" y="2351"/>
                  </a:lnTo>
                  <a:lnTo>
                    <a:pt x="993" y="2346"/>
                  </a:lnTo>
                  <a:lnTo>
                    <a:pt x="991" y="2342"/>
                  </a:lnTo>
                  <a:lnTo>
                    <a:pt x="988" y="2341"/>
                  </a:lnTo>
                  <a:lnTo>
                    <a:pt x="981" y="2336"/>
                  </a:lnTo>
                  <a:lnTo>
                    <a:pt x="978" y="2332"/>
                  </a:lnTo>
                  <a:lnTo>
                    <a:pt x="978" y="2329"/>
                  </a:lnTo>
                  <a:lnTo>
                    <a:pt x="976" y="2325"/>
                  </a:lnTo>
                  <a:lnTo>
                    <a:pt x="974" y="2322"/>
                  </a:lnTo>
                  <a:lnTo>
                    <a:pt x="969" y="2320"/>
                  </a:lnTo>
                  <a:lnTo>
                    <a:pt x="966" y="2315"/>
                  </a:lnTo>
                  <a:lnTo>
                    <a:pt x="964" y="2308"/>
                  </a:lnTo>
                  <a:lnTo>
                    <a:pt x="961" y="2303"/>
                  </a:lnTo>
                  <a:lnTo>
                    <a:pt x="959" y="2301"/>
                  </a:lnTo>
                  <a:lnTo>
                    <a:pt x="956" y="2300"/>
                  </a:lnTo>
                  <a:lnTo>
                    <a:pt x="954" y="2301"/>
                  </a:lnTo>
                  <a:lnTo>
                    <a:pt x="952" y="2303"/>
                  </a:lnTo>
                  <a:lnTo>
                    <a:pt x="949" y="2307"/>
                  </a:lnTo>
                  <a:lnTo>
                    <a:pt x="947" y="2312"/>
                  </a:lnTo>
                  <a:lnTo>
                    <a:pt x="945" y="2313"/>
                  </a:lnTo>
                  <a:lnTo>
                    <a:pt x="942" y="2313"/>
                  </a:lnTo>
                  <a:lnTo>
                    <a:pt x="942" y="2317"/>
                  </a:lnTo>
                  <a:lnTo>
                    <a:pt x="942" y="2320"/>
                  </a:lnTo>
                  <a:lnTo>
                    <a:pt x="944" y="2325"/>
                  </a:lnTo>
                  <a:lnTo>
                    <a:pt x="945" y="2330"/>
                  </a:lnTo>
                  <a:lnTo>
                    <a:pt x="944" y="2336"/>
                  </a:lnTo>
                  <a:lnTo>
                    <a:pt x="940" y="2339"/>
                  </a:lnTo>
                  <a:lnTo>
                    <a:pt x="937" y="2342"/>
                  </a:lnTo>
                  <a:lnTo>
                    <a:pt x="935" y="2346"/>
                  </a:lnTo>
                  <a:lnTo>
                    <a:pt x="935" y="2356"/>
                  </a:lnTo>
                  <a:lnTo>
                    <a:pt x="935" y="2368"/>
                  </a:lnTo>
                  <a:lnTo>
                    <a:pt x="928" y="2387"/>
                  </a:lnTo>
                  <a:lnTo>
                    <a:pt x="922" y="2406"/>
                  </a:lnTo>
                  <a:lnTo>
                    <a:pt x="916" y="2426"/>
                  </a:lnTo>
                  <a:lnTo>
                    <a:pt x="915" y="2450"/>
                  </a:lnTo>
                  <a:lnTo>
                    <a:pt x="910" y="2453"/>
                  </a:lnTo>
                  <a:lnTo>
                    <a:pt x="906" y="2460"/>
                  </a:lnTo>
                  <a:lnTo>
                    <a:pt x="901" y="2474"/>
                  </a:lnTo>
                  <a:lnTo>
                    <a:pt x="896" y="2488"/>
                  </a:lnTo>
                  <a:lnTo>
                    <a:pt x="893" y="2494"/>
                  </a:lnTo>
                  <a:lnTo>
                    <a:pt x="887" y="2498"/>
                  </a:lnTo>
                  <a:lnTo>
                    <a:pt x="887" y="2510"/>
                  </a:lnTo>
                  <a:lnTo>
                    <a:pt x="886" y="2522"/>
                  </a:lnTo>
                  <a:lnTo>
                    <a:pt x="879" y="2542"/>
                  </a:lnTo>
                  <a:lnTo>
                    <a:pt x="874" y="2561"/>
                  </a:lnTo>
                  <a:lnTo>
                    <a:pt x="874" y="2573"/>
                  </a:lnTo>
                  <a:lnTo>
                    <a:pt x="874" y="2586"/>
                  </a:lnTo>
                  <a:lnTo>
                    <a:pt x="869" y="2588"/>
                  </a:lnTo>
                  <a:lnTo>
                    <a:pt x="865" y="2592"/>
                  </a:lnTo>
                  <a:lnTo>
                    <a:pt x="864" y="2597"/>
                  </a:lnTo>
                  <a:lnTo>
                    <a:pt x="862" y="2604"/>
                  </a:lnTo>
                  <a:lnTo>
                    <a:pt x="860" y="2614"/>
                  </a:lnTo>
                  <a:lnTo>
                    <a:pt x="857" y="2617"/>
                  </a:lnTo>
                  <a:lnTo>
                    <a:pt x="853" y="2621"/>
                  </a:lnTo>
                  <a:lnTo>
                    <a:pt x="853" y="2627"/>
                  </a:lnTo>
                  <a:lnTo>
                    <a:pt x="853" y="2634"/>
                  </a:lnTo>
                  <a:lnTo>
                    <a:pt x="848" y="2644"/>
                  </a:lnTo>
                  <a:lnTo>
                    <a:pt x="845" y="2655"/>
                  </a:lnTo>
                  <a:lnTo>
                    <a:pt x="845" y="2660"/>
                  </a:lnTo>
                  <a:lnTo>
                    <a:pt x="847" y="2668"/>
                  </a:lnTo>
                  <a:lnTo>
                    <a:pt x="850" y="2667"/>
                  </a:lnTo>
                  <a:lnTo>
                    <a:pt x="852" y="2665"/>
                  </a:lnTo>
                  <a:lnTo>
                    <a:pt x="853" y="2658"/>
                  </a:lnTo>
                  <a:lnTo>
                    <a:pt x="855" y="2651"/>
                  </a:lnTo>
                  <a:lnTo>
                    <a:pt x="857" y="2650"/>
                  </a:lnTo>
                  <a:lnTo>
                    <a:pt x="860" y="2648"/>
                  </a:lnTo>
                  <a:lnTo>
                    <a:pt x="862" y="2644"/>
                  </a:lnTo>
                  <a:lnTo>
                    <a:pt x="865" y="2643"/>
                  </a:lnTo>
                  <a:lnTo>
                    <a:pt x="874" y="2641"/>
                  </a:lnTo>
                  <a:lnTo>
                    <a:pt x="874" y="2638"/>
                  </a:lnTo>
                  <a:lnTo>
                    <a:pt x="876" y="2636"/>
                  </a:lnTo>
                  <a:lnTo>
                    <a:pt x="881" y="2634"/>
                  </a:lnTo>
                  <a:lnTo>
                    <a:pt x="887" y="2634"/>
                  </a:lnTo>
                  <a:lnTo>
                    <a:pt x="891" y="2638"/>
                  </a:lnTo>
                  <a:lnTo>
                    <a:pt x="893" y="2643"/>
                  </a:lnTo>
                  <a:lnTo>
                    <a:pt x="894" y="2648"/>
                  </a:lnTo>
                  <a:lnTo>
                    <a:pt x="896" y="2648"/>
                  </a:lnTo>
                  <a:lnTo>
                    <a:pt x="898" y="2650"/>
                  </a:lnTo>
                  <a:lnTo>
                    <a:pt x="899" y="2653"/>
                  </a:lnTo>
                  <a:lnTo>
                    <a:pt x="899" y="2658"/>
                  </a:lnTo>
                  <a:lnTo>
                    <a:pt x="901" y="2662"/>
                  </a:lnTo>
                  <a:lnTo>
                    <a:pt x="904" y="2662"/>
                  </a:lnTo>
                  <a:lnTo>
                    <a:pt x="908" y="2662"/>
                  </a:lnTo>
                  <a:lnTo>
                    <a:pt x="910" y="2667"/>
                  </a:lnTo>
                  <a:lnTo>
                    <a:pt x="911" y="2670"/>
                  </a:lnTo>
                  <a:lnTo>
                    <a:pt x="908" y="2672"/>
                  </a:lnTo>
                  <a:lnTo>
                    <a:pt x="908" y="2675"/>
                  </a:lnTo>
                  <a:lnTo>
                    <a:pt x="908" y="2682"/>
                  </a:lnTo>
                  <a:lnTo>
                    <a:pt x="908" y="2685"/>
                  </a:lnTo>
                  <a:lnTo>
                    <a:pt x="906" y="2689"/>
                  </a:lnTo>
                  <a:lnTo>
                    <a:pt x="904" y="2692"/>
                  </a:lnTo>
                  <a:lnTo>
                    <a:pt x="899" y="2696"/>
                  </a:lnTo>
                  <a:lnTo>
                    <a:pt x="896" y="2696"/>
                  </a:lnTo>
                  <a:lnTo>
                    <a:pt x="884" y="2696"/>
                  </a:lnTo>
                  <a:lnTo>
                    <a:pt x="876" y="2696"/>
                  </a:lnTo>
                  <a:lnTo>
                    <a:pt x="867" y="2694"/>
                  </a:lnTo>
                  <a:lnTo>
                    <a:pt x="860" y="2689"/>
                  </a:lnTo>
                  <a:lnTo>
                    <a:pt x="855" y="2692"/>
                  </a:lnTo>
                  <a:lnTo>
                    <a:pt x="852" y="2697"/>
                  </a:lnTo>
                  <a:lnTo>
                    <a:pt x="850" y="2699"/>
                  </a:lnTo>
                  <a:lnTo>
                    <a:pt x="852" y="2704"/>
                  </a:lnTo>
                  <a:lnTo>
                    <a:pt x="850" y="2709"/>
                  </a:lnTo>
                  <a:lnTo>
                    <a:pt x="848" y="2713"/>
                  </a:lnTo>
                  <a:lnTo>
                    <a:pt x="845" y="2714"/>
                  </a:lnTo>
                  <a:lnTo>
                    <a:pt x="840" y="2719"/>
                  </a:lnTo>
                  <a:lnTo>
                    <a:pt x="838" y="2723"/>
                  </a:lnTo>
                  <a:lnTo>
                    <a:pt x="838" y="2726"/>
                  </a:lnTo>
                  <a:lnTo>
                    <a:pt x="836" y="2728"/>
                  </a:lnTo>
                  <a:lnTo>
                    <a:pt x="833" y="2731"/>
                  </a:lnTo>
                  <a:lnTo>
                    <a:pt x="828" y="2738"/>
                  </a:lnTo>
                  <a:lnTo>
                    <a:pt x="823" y="2747"/>
                  </a:lnTo>
                  <a:lnTo>
                    <a:pt x="821" y="2750"/>
                  </a:lnTo>
                  <a:lnTo>
                    <a:pt x="821" y="2754"/>
                  </a:lnTo>
                  <a:lnTo>
                    <a:pt x="823" y="2759"/>
                  </a:lnTo>
                  <a:lnTo>
                    <a:pt x="826" y="2764"/>
                  </a:lnTo>
                  <a:lnTo>
                    <a:pt x="826" y="2767"/>
                  </a:lnTo>
                  <a:lnTo>
                    <a:pt x="826" y="2769"/>
                  </a:lnTo>
                  <a:lnTo>
                    <a:pt x="824" y="2772"/>
                  </a:lnTo>
                  <a:lnTo>
                    <a:pt x="821" y="2774"/>
                  </a:lnTo>
                  <a:lnTo>
                    <a:pt x="819" y="2777"/>
                  </a:lnTo>
                  <a:lnTo>
                    <a:pt x="818" y="2781"/>
                  </a:lnTo>
                  <a:lnTo>
                    <a:pt x="816" y="2784"/>
                  </a:lnTo>
                  <a:lnTo>
                    <a:pt x="816" y="2795"/>
                  </a:lnTo>
                  <a:lnTo>
                    <a:pt x="819" y="2806"/>
                  </a:lnTo>
                  <a:lnTo>
                    <a:pt x="819" y="2808"/>
                  </a:lnTo>
                  <a:lnTo>
                    <a:pt x="819" y="2813"/>
                  </a:lnTo>
                  <a:lnTo>
                    <a:pt x="818" y="2815"/>
                  </a:lnTo>
                  <a:lnTo>
                    <a:pt x="812" y="2822"/>
                  </a:lnTo>
                  <a:lnTo>
                    <a:pt x="809" y="2829"/>
                  </a:lnTo>
                  <a:lnTo>
                    <a:pt x="807" y="2835"/>
                  </a:lnTo>
                  <a:lnTo>
                    <a:pt x="806" y="2846"/>
                  </a:lnTo>
                  <a:lnTo>
                    <a:pt x="804" y="2847"/>
                  </a:lnTo>
                  <a:lnTo>
                    <a:pt x="800" y="2852"/>
                  </a:lnTo>
                  <a:lnTo>
                    <a:pt x="799" y="2856"/>
                  </a:lnTo>
                  <a:lnTo>
                    <a:pt x="799" y="2859"/>
                  </a:lnTo>
                  <a:lnTo>
                    <a:pt x="794" y="2885"/>
                  </a:lnTo>
                  <a:lnTo>
                    <a:pt x="790" y="2897"/>
                  </a:lnTo>
                  <a:lnTo>
                    <a:pt x="785" y="2907"/>
                  </a:lnTo>
                  <a:lnTo>
                    <a:pt x="783" y="2916"/>
                  </a:lnTo>
                  <a:lnTo>
                    <a:pt x="782" y="2924"/>
                  </a:lnTo>
                  <a:lnTo>
                    <a:pt x="777" y="2929"/>
                  </a:lnTo>
                  <a:lnTo>
                    <a:pt x="771" y="2934"/>
                  </a:lnTo>
                  <a:lnTo>
                    <a:pt x="771" y="2945"/>
                  </a:lnTo>
                  <a:lnTo>
                    <a:pt x="770" y="2955"/>
                  </a:lnTo>
                  <a:lnTo>
                    <a:pt x="766" y="2972"/>
                  </a:lnTo>
                  <a:lnTo>
                    <a:pt x="759" y="2986"/>
                  </a:lnTo>
                  <a:lnTo>
                    <a:pt x="753" y="3001"/>
                  </a:lnTo>
                  <a:lnTo>
                    <a:pt x="751" y="3004"/>
                  </a:lnTo>
                  <a:lnTo>
                    <a:pt x="748" y="3006"/>
                  </a:lnTo>
                  <a:lnTo>
                    <a:pt x="746" y="3010"/>
                  </a:lnTo>
                  <a:lnTo>
                    <a:pt x="746" y="3016"/>
                  </a:lnTo>
                  <a:lnTo>
                    <a:pt x="744" y="3025"/>
                  </a:lnTo>
                  <a:lnTo>
                    <a:pt x="742" y="3028"/>
                  </a:lnTo>
                  <a:lnTo>
                    <a:pt x="739" y="3032"/>
                  </a:lnTo>
                  <a:lnTo>
                    <a:pt x="736" y="3035"/>
                  </a:lnTo>
                  <a:lnTo>
                    <a:pt x="730" y="3047"/>
                  </a:lnTo>
                  <a:lnTo>
                    <a:pt x="725" y="3057"/>
                  </a:lnTo>
                  <a:lnTo>
                    <a:pt x="725" y="3061"/>
                  </a:lnTo>
                  <a:lnTo>
                    <a:pt x="724" y="3071"/>
                  </a:lnTo>
                  <a:lnTo>
                    <a:pt x="722" y="3076"/>
                  </a:lnTo>
                  <a:lnTo>
                    <a:pt x="718" y="3080"/>
                  </a:lnTo>
                  <a:lnTo>
                    <a:pt x="717" y="3081"/>
                  </a:lnTo>
                  <a:lnTo>
                    <a:pt x="710" y="3081"/>
                  </a:lnTo>
                  <a:lnTo>
                    <a:pt x="707" y="3085"/>
                  </a:lnTo>
                  <a:lnTo>
                    <a:pt x="705" y="3090"/>
                  </a:lnTo>
                  <a:lnTo>
                    <a:pt x="705" y="3095"/>
                  </a:lnTo>
                  <a:lnTo>
                    <a:pt x="707" y="3100"/>
                  </a:lnTo>
                  <a:lnTo>
                    <a:pt x="707" y="3107"/>
                  </a:lnTo>
                  <a:lnTo>
                    <a:pt x="705" y="3110"/>
                  </a:lnTo>
                  <a:lnTo>
                    <a:pt x="700" y="3112"/>
                  </a:lnTo>
                  <a:lnTo>
                    <a:pt x="700" y="3115"/>
                  </a:lnTo>
                  <a:lnTo>
                    <a:pt x="698" y="3127"/>
                  </a:lnTo>
                  <a:lnTo>
                    <a:pt x="696" y="3131"/>
                  </a:lnTo>
                  <a:lnTo>
                    <a:pt x="695" y="3132"/>
                  </a:lnTo>
                  <a:lnTo>
                    <a:pt x="693" y="3134"/>
                  </a:lnTo>
                  <a:lnTo>
                    <a:pt x="689" y="3136"/>
                  </a:lnTo>
                  <a:lnTo>
                    <a:pt x="683" y="3141"/>
                  </a:lnTo>
                  <a:lnTo>
                    <a:pt x="677" y="3148"/>
                  </a:lnTo>
                  <a:lnTo>
                    <a:pt x="666" y="3160"/>
                  </a:lnTo>
                  <a:lnTo>
                    <a:pt x="662" y="3163"/>
                  </a:lnTo>
                  <a:lnTo>
                    <a:pt x="654" y="3166"/>
                  </a:lnTo>
                  <a:lnTo>
                    <a:pt x="647" y="3170"/>
                  </a:lnTo>
                  <a:lnTo>
                    <a:pt x="642" y="3177"/>
                  </a:lnTo>
                  <a:lnTo>
                    <a:pt x="635" y="3184"/>
                  </a:lnTo>
                  <a:lnTo>
                    <a:pt x="635" y="3187"/>
                  </a:lnTo>
                  <a:lnTo>
                    <a:pt x="631" y="3192"/>
                  </a:lnTo>
                  <a:lnTo>
                    <a:pt x="628" y="3197"/>
                  </a:lnTo>
                  <a:lnTo>
                    <a:pt x="623" y="3201"/>
                  </a:lnTo>
                  <a:lnTo>
                    <a:pt x="621" y="3207"/>
                  </a:lnTo>
                  <a:lnTo>
                    <a:pt x="616" y="3207"/>
                  </a:lnTo>
                  <a:lnTo>
                    <a:pt x="611" y="3209"/>
                  </a:lnTo>
                  <a:lnTo>
                    <a:pt x="602" y="3212"/>
                  </a:lnTo>
                  <a:lnTo>
                    <a:pt x="596" y="3218"/>
                  </a:lnTo>
                  <a:lnTo>
                    <a:pt x="587" y="3221"/>
                  </a:lnTo>
                  <a:lnTo>
                    <a:pt x="579" y="3219"/>
                  </a:lnTo>
                  <a:lnTo>
                    <a:pt x="573" y="3218"/>
                  </a:lnTo>
                  <a:lnTo>
                    <a:pt x="568" y="3214"/>
                  </a:lnTo>
                  <a:lnTo>
                    <a:pt x="560" y="3214"/>
                  </a:lnTo>
                  <a:lnTo>
                    <a:pt x="567" y="3226"/>
                  </a:lnTo>
                  <a:lnTo>
                    <a:pt x="570" y="3236"/>
                  </a:lnTo>
                  <a:lnTo>
                    <a:pt x="568" y="3247"/>
                  </a:lnTo>
                  <a:lnTo>
                    <a:pt x="567" y="3262"/>
                  </a:lnTo>
                  <a:lnTo>
                    <a:pt x="575" y="3269"/>
                  </a:lnTo>
                  <a:lnTo>
                    <a:pt x="584" y="3276"/>
                  </a:lnTo>
                  <a:lnTo>
                    <a:pt x="589" y="3279"/>
                  </a:lnTo>
                  <a:lnTo>
                    <a:pt x="591" y="3284"/>
                  </a:lnTo>
                  <a:lnTo>
                    <a:pt x="592" y="3289"/>
                  </a:lnTo>
                  <a:lnTo>
                    <a:pt x="594" y="3296"/>
                  </a:lnTo>
                  <a:lnTo>
                    <a:pt x="628" y="3296"/>
                  </a:lnTo>
                  <a:lnTo>
                    <a:pt x="645" y="3296"/>
                  </a:lnTo>
                  <a:lnTo>
                    <a:pt x="652" y="3298"/>
                  </a:lnTo>
                  <a:lnTo>
                    <a:pt x="654" y="3299"/>
                  </a:lnTo>
                  <a:lnTo>
                    <a:pt x="655" y="3303"/>
                  </a:lnTo>
                  <a:lnTo>
                    <a:pt x="657" y="3311"/>
                  </a:lnTo>
                  <a:lnTo>
                    <a:pt x="657" y="3318"/>
                  </a:lnTo>
                  <a:lnTo>
                    <a:pt x="657" y="3325"/>
                  </a:lnTo>
                  <a:lnTo>
                    <a:pt x="655" y="3330"/>
                  </a:lnTo>
                  <a:lnTo>
                    <a:pt x="650" y="3339"/>
                  </a:lnTo>
                  <a:lnTo>
                    <a:pt x="643" y="3345"/>
                  </a:lnTo>
                  <a:lnTo>
                    <a:pt x="637" y="3352"/>
                  </a:lnTo>
                  <a:lnTo>
                    <a:pt x="630" y="3361"/>
                  </a:lnTo>
                  <a:lnTo>
                    <a:pt x="628" y="3364"/>
                  </a:lnTo>
                  <a:lnTo>
                    <a:pt x="628" y="3371"/>
                  </a:lnTo>
                  <a:lnTo>
                    <a:pt x="626" y="3378"/>
                  </a:lnTo>
                  <a:lnTo>
                    <a:pt x="628" y="3385"/>
                  </a:lnTo>
                  <a:lnTo>
                    <a:pt x="642" y="3392"/>
                  </a:lnTo>
                  <a:lnTo>
                    <a:pt x="655" y="3398"/>
                  </a:lnTo>
                  <a:lnTo>
                    <a:pt x="660" y="3400"/>
                  </a:lnTo>
                  <a:lnTo>
                    <a:pt x="666" y="3398"/>
                  </a:lnTo>
                  <a:lnTo>
                    <a:pt x="669" y="3397"/>
                  </a:lnTo>
                  <a:lnTo>
                    <a:pt x="671" y="3393"/>
                  </a:lnTo>
                  <a:lnTo>
                    <a:pt x="676" y="3388"/>
                  </a:lnTo>
                  <a:lnTo>
                    <a:pt x="677" y="3386"/>
                  </a:lnTo>
                  <a:lnTo>
                    <a:pt x="683" y="3385"/>
                  </a:lnTo>
                  <a:lnTo>
                    <a:pt x="684" y="3390"/>
                  </a:lnTo>
                  <a:lnTo>
                    <a:pt x="688" y="3393"/>
                  </a:lnTo>
                  <a:lnTo>
                    <a:pt x="696" y="3398"/>
                  </a:lnTo>
                  <a:lnTo>
                    <a:pt x="696" y="3402"/>
                  </a:lnTo>
                  <a:lnTo>
                    <a:pt x="696" y="3405"/>
                  </a:lnTo>
                  <a:lnTo>
                    <a:pt x="698" y="3407"/>
                  </a:lnTo>
                  <a:lnTo>
                    <a:pt x="701" y="3407"/>
                  </a:lnTo>
                  <a:lnTo>
                    <a:pt x="710" y="3405"/>
                  </a:lnTo>
                  <a:lnTo>
                    <a:pt x="717" y="3405"/>
                  </a:lnTo>
                  <a:lnTo>
                    <a:pt x="724" y="3405"/>
                  </a:lnTo>
                  <a:lnTo>
                    <a:pt x="724" y="3409"/>
                  </a:lnTo>
                  <a:lnTo>
                    <a:pt x="724" y="3412"/>
                  </a:lnTo>
                  <a:lnTo>
                    <a:pt x="730" y="3415"/>
                  </a:lnTo>
                  <a:lnTo>
                    <a:pt x="737" y="3419"/>
                  </a:lnTo>
                  <a:lnTo>
                    <a:pt x="741" y="3419"/>
                  </a:lnTo>
                  <a:lnTo>
                    <a:pt x="744" y="3419"/>
                  </a:lnTo>
                  <a:lnTo>
                    <a:pt x="748" y="3419"/>
                  </a:lnTo>
                  <a:lnTo>
                    <a:pt x="751" y="3419"/>
                  </a:lnTo>
                  <a:lnTo>
                    <a:pt x="751" y="3422"/>
                  </a:lnTo>
                  <a:lnTo>
                    <a:pt x="751" y="3426"/>
                  </a:lnTo>
                  <a:lnTo>
                    <a:pt x="753" y="3426"/>
                  </a:lnTo>
                  <a:lnTo>
                    <a:pt x="758" y="3426"/>
                  </a:lnTo>
                  <a:lnTo>
                    <a:pt x="761" y="3426"/>
                  </a:lnTo>
                  <a:lnTo>
                    <a:pt x="765" y="3426"/>
                  </a:lnTo>
                  <a:lnTo>
                    <a:pt x="785" y="3467"/>
                  </a:lnTo>
                  <a:lnTo>
                    <a:pt x="802" y="3468"/>
                  </a:lnTo>
                  <a:lnTo>
                    <a:pt x="819" y="3470"/>
                  </a:lnTo>
                  <a:lnTo>
                    <a:pt x="833" y="3475"/>
                  </a:lnTo>
                  <a:lnTo>
                    <a:pt x="847" y="3480"/>
                  </a:lnTo>
                  <a:lnTo>
                    <a:pt x="847" y="3508"/>
                  </a:lnTo>
                  <a:lnTo>
                    <a:pt x="855" y="3509"/>
                  </a:lnTo>
                  <a:lnTo>
                    <a:pt x="858" y="3511"/>
                  </a:lnTo>
                  <a:lnTo>
                    <a:pt x="860" y="3515"/>
                  </a:lnTo>
                  <a:lnTo>
                    <a:pt x="860" y="3518"/>
                  </a:lnTo>
                  <a:lnTo>
                    <a:pt x="862" y="3520"/>
                  </a:lnTo>
                  <a:lnTo>
                    <a:pt x="865" y="3520"/>
                  </a:lnTo>
                  <a:lnTo>
                    <a:pt x="867" y="3521"/>
                  </a:lnTo>
                  <a:lnTo>
                    <a:pt x="867" y="3525"/>
                  </a:lnTo>
                  <a:lnTo>
                    <a:pt x="867" y="3528"/>
                  </a:lnTo>
                  <a:lnTo>
                    <a:pt x="874" y="3530"/>
                  </a:lnTo>
                  <a:lnTo>
                    <a:pt x="882" y="3532"/>
                  </a:lnTo>
                  <a:lnTo>
                    <a:pt x="891" y="3533"/>
                  </a:lnTo>
                  <a:lnTo>
                    <a:pt x="901" y="3535"/>
                  </a:lnTo>
                  <a:lnTo>
                    <a:pt x="901" y="3538"/>
                  </a:lnTo>
                  <a:lnTo>
                    <a:pt x="901" y="3542"/>
                  </a:lnTo>
                  <a:lnTo>
                    <a:pt x="903" y="3542"/>
                  </a:lnTo>
                  <a:lnTo>
                    <a:pt x="908" y="3542"/>
                  </a:lnTo>
                  <a:lnTo>
                    <a:pt x="915" y="3542"/>
                  </a:lnTo>
                  <a:lnTo>
                    <a:pt x="915" y="3545"/>
                  </a:lnTo>
                  <a:lnTo>
                    <a:pt x="915" y="3549"/>
                  </a:lnTo>
                  <a:lnTo>
                    <a:pt x="920" y="3552"/>
                  </a:lnTo>
                  <a:lnTo>
                    <a:pt x="927" y="3552"/>
                  </a:lnTo>
                  <a:lnTo>
                    <a:pt x="947" y="3550"/>
                  </a:lnTo>
                  <a:lnTo>
                    <a:pt x="968" y="3547"/>
                  </a:lnTo>
                  <a:lnTo>
                    <a:pt x="976" y="3547"/>
                  </a:lnTo>
                  <a:lnTo>
                    <a:pt x="983" y="3549"/>
                  </a:lnTo>
                  <a:lnTo>
                    <a:pt x="985" y="3544"/>
                  </a:lnTo>
                  <a:lnTo>
                    <a:pt x="988" y="3540"/>
                  </a:lnTo>
                  <a:lnTo>
                    <a:pt x="997" y="3535"/>
                  </a:lnTo>
                  <a:lnTo>
                    <a:pt x="1002" y="3538"/>
                  </a:lnTo>
                  <a:lnTo>
                    <a:pt x="1007" y="3542"/>
                  </a:lnTo>
                  <a:lnTo>
                    <a:pt x="1009" y="3549"/>
                  </a:lnTo>
                  <a:lnTo>
                    <a:pt x="1010" y="3555"/>
                  </a:lnTo>
                  <a:lnTo>
                    <a:pt x="1019" y="3561"/>
                  </a:lnTo>
                  <a:lnTo>
                    <a:pt x="1026" y="3567"/>
                  </a:lnTo>
                  <a:lnTo>
                    <a:pt x="1032" y="3574"/>
                  </a:lnTo>
                  <a:lnTo>
                    <a:pt x="1037" y="3583"/>
                  </a:lnTo>
                  <a:lnTo>
                    <a:pt x="1044" y="3583"/>
                  </a:lnTo>
                  <a:lnTo>
                    <a:pt x="1049" y="3584"/>
                  </a:lnTo>
                  <a:lnTo>
                    <a:pt x="1058" y="3590"/>
                  </a:lnTo>
                  <a:lnTo>
                    <a:pt x="1060" y="3593"/>
                  </a:lnTo>
                  <a:lnTo>
                    <a:pt x="1061" y="3595"/>
                  </a:lnTo>
                  <a:lnTo>
                    <a:pt x="1066" y="3598"/>
                  </a:lnTo>
                  <a:lnTo>
                    <a:pt x="1073" y="3600"/>
                  </a:lnTo>
                  <a:lnTo>
                    <a:pt x="1078" y="3603"/>
                  </a:lnTo>
                  <a:lnTo>
                    <a:pt x="1080" y="3598"/>
                  </a:lnTo>
                  <a:lnTo>
                    <a:pt x="1084" y="3595"/>
                  </a:lnTo>
                  <a:lnTo>
                    <a:pt x="1092" y="3590"/>
                  </a:lnTo>
                  <a:lnTo>
                    <a:pt x="1092" y="3596"/>
                  </a:lnTo>
                  <a:lnTo>
                    <a:pt x="1095" y="3600"/>
                  </a:lnTo>
                  <a:lnTo>
                    <a:pt x="1099" y="3603"/>
                  </a:lnTo>
                  <a:lnTo>
                    <a:pt x="1106" y="3603"/>
                  </a:lnTo>
                  <a:lnTo>
                    <a:pt x="1140" y="3603"/>
                  </a:lnTo>
                  <a:lnTo>
                    <a:pt x="1140" y="3607"/>
                  </a:lnTo>
                  <a:lnTo>
                    <a:pt x="1143" y="3608"/>
                  </a:lnTo>
                  <a:lnTo>
                    <a:pt x="1150" y="3610"/>
                  </a:lnTo>
                  <a:lnTo>
                    <a:pt x="1157" y="3612"/>
                  </a:lnTo>
                  <a:lnTo>
                    <a:pt x="1159" y="3613"/>
                  </a:lnTo>
                  <a:lnTo>
                    <a:pt x="1160" y="3617"/>
                  </a:lnTo>
                  <a:lnTo>
                    <a:pt x="1165" y="3619"/>
                  </a:lnTo>
                  <a:lnTo>
                    <a:pt x="1170" y="3624"/>
                  </a:lnTo>
                  <a:lnTo>
                    <a:pt x="1176" y="3627"/>
                  </a:lnTo>
                  <a:lnTo>
                    <a:pt x="1181" y="3630"/>
                  </a:lnTo>
                  <a:lnTo>
                    <a:pt x="1182" y="3627"/>
                  </a:lnTo>
                  <a:lnTo>
                    <a:pt x="1184" y="3625"/>
                  </a:lnTo>
                  <a:lnTo>
                    <a:pt x="1191" y="3624"/>
                  </a:lnTo>
                  <a:lnTo>
                    <a:pt x="1208" y="3624"/>
                  </a:lnTo>
                  <a:lnTo>
                    <a:pt x="1210" y="3627"/>
                  </a:lnTo>
                  <a:lnTo>
                    <a:pt x="1213" y="3629"/>
                  </a:lnTo>
                  <a:lnTo>
                    <a:pt x="1217" y="3630"/>
                  </a:lnTo>
                  <a:lnTo>
                    <a:pt x="1222" y="3630"/>
                  </a:lnTo>
                  <a:lnTo>
                    <a:pt x="1223" y="3636"/>
                  </a:lnTo>
                  <a:lnTo>
                    <a:pt x="1228" y="3637"/>
                  </a:lnTo>
                  <a:lnTo>
                    <a:pt x="1235" y="3637"/>
                  </a:lnTo>
                  <a:lnTo>
                    <a:pt x="1242" y="3637"/>
                  </a:lnTo>
                  <a:lnTo>
                    <a:pt x="1246" y="3641"/>
                  </a:lnTo>
                  <a:lnTo>
                    <a:pt x="1251" y="3642"/>
                  </a:lnTo>
                  <a:lnTo>
                    <a:pt x="1263" y="3644"/>
                  </a:lnTo>
                  <a:lnTo>
                    <a:pt x="1290" y="3644"/>
                  </a:lnTo>
                  <a:lnTo>
                    <a:pt x="1290" y="3637"/>
                  </a:lnTo>
                  <a:lnTo>
                    <a:pt x="1290" y="3629"/>
                  </a:lnTo>
                  <a:lnTo>
                    <a:pt x="1288" y="3613"/>
                  </a:lnTo>
                  <a:lnTo>
                    <a:pt x="1288" y="3605"/>
                  </a:lnTo>
                  <a:lnTo>
                    <a:pt x="1290" y="3598"/>
                  </a:lnTo>
                  <a:lnTo>
                    <a:pt x="1292" y="3593"/>
                  </a:lnTo>
                  <a:lnTo>
                    <a:pt x="1297" y="3590"/>
                  </a:lnTo>
                  <a:lnTo>
                    <a:pt x="1309" y="3588"/>
                  </a:lnTo>
                  <a:lnTo>
                    <a:pt x="1317" y="3588"/>
                  </a:lnTo>
                  <a:lnTo>
                    <a:pt x="1336" y="3591"/>
                  </a:lnTo>
                  <a:lnTo>
                    <a:pt x="1353" y="3595"/>
                  </a:lnTo>
                  <a:lnTo>
                    <a:pt x="1362" y="3596"/>
                  </a:lnTo>
                  <a:lnTo>
                    <a:pt x="1372" y="3596"/>
                  </a:lnTo>
                  <a:lnTo>
                    <a:pt x="1374" y="3602"/>
                  </a:lnTo>
                  <a:lnTo>
                    <a:pt x="1377" y="3605"/>
                  </a:lnTo>
                  <a:lnTo>
                    <a:pt x="1382" y="3608"/>
                  </a:lnTo>
                  <a:lnTo>
                    <a:pt x="1386" y="3610"/>
                  </a:lnTo>
                  <a:lnTo>
                    <a:pt x="1398" y="3613"/>
                  </a:lnTo>
                  <a:lnTo>
                    <a:pt x="1406" y="3617"/>
                  </a:lnTo>
                  <a:lnTo>
                    <a:pt x="1416" y="3624"/>
                  </a:lnTo>
                  <a:lnTo>
                    <a:pt x="1425" y="3630"/>
                  </a:lnTo>
                  <a:lnTo>
                    <a:pt x="1435" y="3636"/>
                  </a:lnTo>
                  <a:lnTo>
                    <a:pt x="1440" y="3637"/>
                  </a:lnTo>
                  <a:lnTo>
                    <a:pt x="1447" y="3637"/>
                  </a:lnTo>
                  <a:lnTo>
                    <a:pt x="1454" y="3651"/>
                  </a:lnTo>
                  <a:lnTo>
                    <a:pt x="1461" y="3665"/>
                  </a:lnTo>
                  <a:lnTo>
                    <a:pt x="1471" y="3663"/>
                  </a:lnTo>
                  <a:lnTo>
                    <a:pt x="1478" y="3665"/>
                  </a:lnTo>
                  <a:lnTo>
                    <a:pt x="1491" y="3668"/>
                  </a:lnTo>
                  <a:lnTo>
                    <a:pt x="1505" y="3671"/>
                  </a:lnTo>
                  <a:lnTo>
                    <a:pt x="1513" y="3671"/>
                  </a:lnTo>
                  <a:lnTo>
                    <a:pt x="1522" y="3671"/>
                  </a:lnTo>
                  <a:lnTo>
                    <a:pt x="1522" y="3677"/>
                  </a:lnTo>
                  <a:lnTo>
                    <a:pt x="1522" y="3682"/>
                  </a:lnTo>
                  <a:lnTo>
                    <a:pt x="1527" y="3687"/>
                  </a:lnTo>
                  <a:lnTo>
                    <a:pt x="1529" y="3694"/>
                  </a:lnTo>
                  <a:lnTo>
                    <a:pt x="1531" y="3699"/>
                  </a:lnTo>
                  <a:lnTo>
                    <a:pt x="1529" y="3706"/>
                  </a:lnTo>
                  <a:lnTo>
                    <a:pt x="1583" y="3706"/>
                  </a:lnTo>
                  <a:lnTo>
                    <a:pt x="1583" y="3709"/>
                  </a:lnTo>
                  <a:lnTo>
                    <a:pt x="1585" y="3711"/>
                  </a:lnTo>
                  <a:lnTo>
                    <a:pt x="1590" y="3712"/>
                  </a:lnTo>
                  <a:lnTo>
                    <a:pt x="1604" y="3712"/>
                  </a:lnTo>
                  <a:lnTo>
                    <a:pt x="1604" y="3716"/>
                  </a:lnTo>
                  <a:lnTo>
                    <a:pt x="1606" y="3717"/>
                  </a:lnTo>
                  <a:lnTo>
                    <a:pt x="1611" y="3719"/>
                  </a:lnTo>
                  <a:lnTo>
                    <a:pt x="1616" y="3719"/>
                  </a:lnTo>
                  <a:lnTo>
                    <a:pt x="1621" y="3721"/>
                  </a:lnTo>
                  <a:lnTo>
                    <a:pt x="1629" y="3724"/>
                  </a:lnTo>
                  <a:lnTo>
                    <a:pt x="1638" y="3728"/>
                  </a:lnTo>
                  <a:lnTo>
                    <a:pt x="1645" y="3728"/>
                  </a:lnTo>
                  <a:lnTo>
                    <a:pt x="1652" y="3726"/>
                  </a:lnTo>
                  <a:lnTo>
                    <a:pt x="1652" y="3753"/>
                  </a:lnTo>
                  <a:lnTo>
                    <a:pt x="1653" y="3760"/>
                  </a:lnTo>
                  <a:lnTo>
                    <a:pt x="1652" y="3765"/>
                  </a:lnTo>
                  <a:lnTo>
                    <a:pt x="1650" y="3770"/>
                  </a:lnTo>
                  <a:lnTo>
                    <a:pt x="1648" y="3774"/>
                  </a:lnTo>
                  <a:lnTo>
                    <a:pt x="1641" y="3779"/>
                  </a:lnTo>
                  <a:lnTo>
                    <a:pt x="1640" y="3784"/>
                  </a:lnTo>
                  <a:lnTo>
                    <a:pt x="1638" y="3787"/>
                  </a:lnTo>
                  <a:lnTo>
                    <a:pt x="1640" y="3792"/>
                  </a:lnTo>
                  <a:lnTo>
                    <a:pt x="1641" y="3798"/>
                  </a:lnTo>
                  <a:lnTo>
                    <a:pt x="1645" y="3801"/>
                  </a:lnTo>
                  <a:lnTo>
                    <a:pt x="1645" y="3808"/>
                  </a:lnTo>
                  <a:lnTo>
                    <a:pt x="1655" y="3808"/>
                  </a:lnTo>
                  <a:lnTo>
                    <a:pt x="1664" y="3810"/>
                  </a:lnTo>
                  <a:lnTo>
                    <a:pt x="1669" y="3815"/>
                  </a:lnTo>
                  <a:lnTo>
                    <a:pt x="1672" y="3821"/>
                  </a:lnTo>
                  <a:lnTo>
                    <a:pt x="1679" y="3821"/>
                  </a:lnTo>
                  <a:lnTo>
                    <a:pt x="1686" y="3820"/>
                  </a:lnTo>
                  <a:lnTo>
                    <a:pt x="1698" y="3816"/>
                  </a:lnTo>
                  <a:lnTo>
                    <a:pt x="1710" y="3813"/>
                  </a:lnTo>
                  <a:lnTo>
                    <a:pt x="1718" y="3813"/>
                  </a:lnTo>
                  <a:lnTo>
                    <a:pt x="1727" y="3815"/>
                  </a:lnTo>
                  <a:lnTo>
                    <a:pt x="1728" y="3820"/>
                  </a:lnTo>
                  <a:lnTo>
                    <a:pt x="1730" y="3825"/>
                  </a:lnTo>
                  <a:lnTo>
                    <a:pt x="1733" y="3828"/>
                  </a:lnTo>
                  <a:lnTo>
                    <a:pt x="1733" y="3835"/>
                  </a:lnTo>
                  <a:lnTo>
                    <a:pt x="1733" y="3844"/>
                  </a:lnTo>
                  <a:lnTo>
                    <a:pt x="1737" y="3849"/>
                  </a:lnTo>
                  <a:lnTo>
                    <a:pt x="1742" y="3852"/>
                  </a:lnTo>
                  <a:lnTo>
                    <a:pt x="1747" y="3856"/>
                  </a:lnTo>
                  <a:lnTo>
                    <a:pt x="1749" y="3850"/>
                  </a:lnTo>
                  <a:lnTo>
                    <a:pt x="1754" y="3849"/>
                  </a:lnTo>
                  <a:lnTo>
                    <a:pt x="1761" y="3849"/>
                  </a:lnTo>
                  <a:lnTo>
                    <a:pt x="1768" y="3849"/>
                  </a:lnTo>
                  <a:lnTo>
                    <a:pt x="1769" y="3844"/>
                  </a:lnTo>
                  <a:lnTo>
                    <a:pt x="1774" y="3842"/>
                  </a:lnTo>
                  <a:lnTo>
                    <a:pt x="1781" y="3842"/>
                  </a:lnTo>
                  <a:lnTo>
                    <a:pt x="1788" y="3842"/>
                  </a:lnTo>
                  <a:lnTo>
                    <a:pt x="1790" y="3845"/>
                  </a:lnTo>
                  <a:lnTo>
                    <a:pt x="1791" y="3845"/>
                  </a:lnTo>
                  <a:lnTo>
                    <a:pt x="1803" y="3850"/>
                  </a:lnTo>
                  <a:lnTo>
                    <a:pt x="1817" y="3854"/>
                  </a:lnTo>
                  <a:lnTo>
                    <a:pt x="1822" y="3856"/>
                  </a:lnTo>
                  <a:lnTo>
                    <a:pt x="1831" y="3859"/>
                  </a:lnTo>
                  <a:lnTo>
                    <a:pt x="1838" y="3862"/>
                  </a:lnTo>
                  <a:lnTo>
                    <a:pt x="1851" y="3873"/>
                  </a:lnTo>
                  <a:lnTo>
                    <a:pt x="1863" y="3885"/>
                  </a:lnTo>
                  <a:lnTo>
                    <a:pt x="1877" y="3896"/>
                  </a:lnTo>
                  <a:lnTo>
                    <a:pt x="1884" y="3896"/>
                  </a:lnTo>
                  <a:lnTo>
                    <a:pt x="1885" y="3898"/>
                  </a:lnTo>
                  <a:lnTo>
                    <a:pt x="1885" y="3900"/>
                  </a:lnTo>
                  <a:lnTo>
                    <a:pt x="1887" y="3902"/>
                  </a:lnTo>
                  <a:lnTo>
                    <a:pt x="1891" y="3903"/>
                  </a:lnTo>
                  <a:lnTo>
                    <a:pt x="1897" y="3903"/>
                  </a:lnTo>
                  <a:lnTo>
                    <a:pt x="1904" y="3903"/>
                  </a:lnTo>
                  <a:lnTo>
                    <a:pt x="1911" y="3903"/>
                  </a:lnTo>
                  <a:lnTo>
                    <a:pt x="1916" y="3902"/>
                  </a:lnTo>
                  <a:lnTo>
                    <a:pt x="1920" y="3898"/>
                  </a:lnTo>
                  <a:lnTo>
                    <a:pt x="1923" y="3895"/>
                  </a:lnTo>
                  <a:lnTo>
                    <a:pt x="1930" y="3888"/>
                  </a:lnTo>
                  <a:lnTo>
                    <a:pt x="1933" y="3885"/>
                  </a:lnTo>
                  <a:lnTo>
                    <a:pt x="1938" y="3883"/>
                  </a:lnTo>
                  <a:lnTo>
                    <a:pt x="1947" y="3885"/>
                  </a:lnTo>
                  <a:lnTo>
                    <a:pt x="1954" y="3883"/>
                  </a:lnTo>
                  <a:lnTo>
                    <a:pt x="1966" y="3879"/>
                  </a:lnTo>
                  <a:lnTo>
                    <a:pt x="1976" y="3874"/>
                  </a:lnTo>
                  <a:lnTo>
                    <a:pt x="1986" y="3869"/>
                  </a:lnTo>
                  <a:lnTo>
                    <a:pt x="2000" y="3871"/>
                  </a:lnTo>
                  <a:lnTo>
                    <a:pt x="2012" y="3867"/>
                  </a:lnTo>
                  <a:lnTo>
                    <a:pt x="2022" y="3866"/>
                  </a:lnTo>
                  <a:lnTo>
                    <a:pt x="2034" y="3862"/>
                  </a:lnTo>
                  <a:lnTo>
                    <a:pt x="2035" y="3867"/>
                  </a:lnTo>
                  <a:lnTo>
                    <a:pt x="2041" y="3869"/>
                  </a:lnTo>
                  <a:lnTo>
                    <a:pt x="2047" y="3869"/>
                  </a:lnTo>
                  <a:lnTo>
                    <a:pt x="2054" y="3869"/>
                  </a:lnTo>
                  <a:lnTo>
                    <a:pt x="2061" y="3871"/>
                  </a:lnTo>
                  <a:lnTo>
                    <a:pt x="2066" y="3874"/>
                  </a:lnTo>
                  <a:lnTo>
                    <a:pt x="2078" y="3883"/>
                  </a:lnTo>
                  <a:lnTo>
                    <a:pt x="2083" y="3886"/>
                  </a:lnTo>
                  <a:lnTo>
                    <a:pt x="2090" y="3890"/>
                  </a:lnTo>
                  <a:lnTo>
                    <a:pt x="2099" y="3891"/>
                  </a:lnTo>
                  <a:lnTo>
                    <a:pt x="2109" y="3890"/>
                  </a:lnTo>
                  <a:lnTo>
                    <a:pt x="2112" y="3890"/>
                  </a:lnTo>
                  <a:lnTo>
                    <a:pt x="2114" y="3888"/>
                  </a:lnTo>
                  <a:lnTo>
                    <a:pt x="2116" y="3883"/>
                  </a:lnTo>
                  <a:lnTo>
                    <a:pt x="2116" y="3876"/>
                  </a:lnTo>
                  <a:lnTo>
                    <a:pt x="2112" y="3866"/>
                  </a:lnTo>
                  <a:lnTo>
                    <a:pt x="2105" y="3859"/>
                  </a:lnTo>
                  <a:lnTo>
                    <a:pt x="2100" y="3850"/>
                  </a:lnTo>
                  <a:lnTo>
                    <a:pt x="2095" y="3842"/>
                  </a:lnTo>
                  <a:lnTo>
                    <a:pt x="2092" y="3833"/>
                  </a:lnTo>
                  <a:lnTo>
                    <a:pt x="2088" y="3825"/>
                  </a:lnTo>
                  <a:lnTo>
                    <a:pt x="2085" y="3816"/>
                  </a:lnTo>
                  <a:lnTo>
                    <a:pt x="2081" y="3808"/>
                  </a:lnTo>
                  <a:lnTo>
                    <a:pt x="2081" y="3801"/>
                  </a:lnTo>
                  <a:lnTo>
                    <a:pt x="2083" y="3794"/>
                  </a:lnTo>
                  <a:lnTo>
                    <a:pt x="2090" y="3786"/>
                  </a:lnTo>
                  <a:lnTo>
                    <a:pt x="2092" y="3781"/>
                  </a:lnTo>
                  <a:lnTo>
                    <a:pt x="2095" y="3775"/>
                  </a:lnTo>
                  <a:lnTo>
                    <a:pt x="2095" y="3769"/>
                  </a:lnTo>
                  <a:lnTo>
                    <a:pt x="2095" y="3760"/>
                  </a:lnTo>
                  <a:lnTo>
                    <a:pt x="2099" y="3753"/>
                  </a:lnTo>
                  <a:lnTo>
                    <a:pt x="2100" y="3750"/>
                  </a:lnTo>
                  <a:lnTo>
                    <a:pt x="2102" y="3746"/>
                  </a:lnTo>
                  <a:lnTo>
                    <a:pt x="2102" y="3740"/>
                  </a:lnTo>
                  <a:lnTo>
                    <a:pt x="2102" y="3733"/>
                  </a:lnTo>
                  <a:lnTo>
                    <a:pt x="2105" y="3723"/>
                  </a:lnTo>
                  <a:lnTo>
                    <a:pt x="2109" y="3712"/>
                  </a:lnTo>
                  <a:lnTo>
                    <a:pt x="2109" y="3624"/>
                  </a:lnTo>
                  <a:lnTo>
                    <a:pt x="2112" y="3622"/>
                  </a:lnTo>
                  <a:lnTo>
                    <a:pt x="2116" y="3620"/>
                  </a:lnTo>
                  <a:lnTo>
                    <a:pt x="2117" y="3612"/>
                  </a:lnTo>
                  <a:lnTo>
                    <a:pt x="2119" y="3608"/>
                  </a:lnTo>
                  <a:lnTo>
                    <a:pt x="2121" y="3605"/>
                  </a:lnTo>
                  <a:lnTo>
                    <a:pt x="2124" y="3603"/>
                  </a:lnTo>
                  <a:lnTo>
                    <a:pt x="2129" y="3603"/>
                  </a:lnTo>
                  <a:lnTo>
                    <a:pt x="2136" y="3600"/>
                  </a:lnTo>
                  <a:lnTo>
                    <a:pt x="2141" y="3595"/>
                  </a:lnTo>
                  <a:lnTo>
                    <a:pt x="2146" y="3590"/>
                  </a:lnTo>
                  <a:lnTo>
                    <a:pt x="2150" y="3583"/>
                  </a:lnTo>
                  <a:lnTo>
                    <a:pt x="2162" y="3574"/>
                  </a:lnTo>
                  <a:lnTo>
                    <a:pt x="2172" y="3564"/>
                  </a:lnTo>
                  <a:lnTo>
                    <a:pt x="2182" y="3554"/>
                  </a:lnTo>
                  <a:lnTo>
                    <a:pt x="2191" y="3542"/>
                  </a:lnTo>
                  <a:lnTo>
                    <a:pt x="2201" y="3542"/>
                  </a:lnTo>
                  <a:lnTo>
                    <a:pt x="2211" y="3542"/>
                  </a:lnTo>
                  <a:lnTo>
                    <a:pt x="2228" y="3538"/>
                  </a:lnTo>
                  <a:lnTo>
                    <a:pt x="2245" y="3535"/>
                  </a:lnTo>
                  <a:lnTo>
                    <a:pt x="2255" y="3533"/>
                  </a:lnTo>
                  <a:lnTo>
                    <a:pt x="2266" y="3535"/>
                  </a:lnTo>
                  <a:lnTo>
                    <a:pt x="2267" y="3535"/>
                  </a:lnTo>
                  <a:lnTo>
                    <a:pt x="2276" y="3535"/>
                  </a:lnTo>
                  <a:lnTo>
                    <a:pt x="2283" y="3535"/>
                  </a:lnTo>
                  <a:lnTo>
                    <a:pt x="2286" y="3532"/>
                  </a:lnTo>
                  <a:lnTo>
                    <a:pt x="2290" y="3528"/>
                  </a:lnTo>
                  <a:lnTo>
                    <a:pt x="2296" y="3520"/>
                  </a:lnTo>
                  <a:lnTo>
                    <a:pt x="2300" y="3515"/>
                  </a:lnTo>
                  <a:lnTo>
                    <a:pt x="2307" y="3511"/>
                  </a:lnTo>
                  <a:lnTo>
                    <a:pt x="2310" y="3509"/>
                  </a:lnTo>
                  <a:lnTo>
                    <a:pt x="2315" y="3508"/>
                  </a:lnTo>
                  <a:lnTo>
                    <a:pt x="2320" y="3504"/>
                  </a:lnTo>
                  <a:lnTo>
                    <a:pt x="2325" y="3501"/>
                  </a:lnTo>
                  <a:lnTo>
                    <a:pt x="2327" y="3494"/>
                  </a:lnTo>
                  <a:lnTo>
                    <a:pt x="2334" y="3494"/>
                  </a:lnTo>
                  <a:lnTo>
                    <a:pt x="2341" y="3494"/>
                  </a:lnTo>
                  <a:lnTo>
                    <a:pt x="2353" y="3489"/>
                  </a:lnTo>
                  <a:lnTo>
                    <a:pt x="2358" y="3485"/>
                  </a:lnTo>
                  <a:lnTo>
                    <a:pt x="2361" y="3480"/>
                  </a:lnTo>
                  <a:lnTo>
                    <a:pt x="2368" y="3482"/>
                  </a:lnTo>
                  <a:lnTo>
                    <a:pt x="2372" y="3482"/>
                  </a:lnTo>
                  <a:lnTo>
                    <a:pt x="2380" y="3479"/>
                  </a:lnTo>
                  <a:lnTo>
                    <a:pt x="2385" y="3474"/>
                  </a:lnTo>
                  <a:lnTo>
                    <a:pt x="2390" y="3474"/>
                  </a:lnTo>
                  <a:lnTo>
                    <a:pt x="2395" y="3474"/>
                  </a:lnTo>
                  <a:lnTo>
                    <a:pt x="2402" y="3463"/>
                  </a:lnTo>
                  <a:lnTo>
                    <a:pt x="2406" y="3458"/>
                  </a:lnTo>
                  <a:lnTo>
                    <a:pt x="2411" y="3455"/>
                  </a:lnTo>
                  <a:lnTo>
                    <a:pt x="2414" y="3453"/>
                  </a:lnTo>
                  <a:lnTo>
                    <a:pt x="2418" y="3455"/>
                  </a:lnTo>
                  <a:lnTo>
                    <a:pt x="2423" y="3455"/>
                  </a:lnTo>
                  <a:lnTo>
                    <a:pt x="2431" y="3451"/>
                  </a:lnTo>
                  <a:lnTo>
                    <a:pt x="2447" y="3439"/>
                  </a:lnTo>
                  <a:lnTo>
                    <a:pt x="2450" y="3439"/>
                  </a:lnTo>
                  <a:lnTo>
                    <a:pt x="2459" y="3441"/>
                  </a:lnTo>
                  <a:lnTo>
                    <a:pt x="2465" y="3444"/>
                  </a:lnTo>
                  <a:lnTo>
                    <a:pt x="2469" y="3450"/>
                  </a:lnTo>
                  <a:lnTo>
                    <a:pt x="2472" y="3456"/>
                  </a:lnTo>
                  <a:lnTo>
                    <a:pt x="2474" y="3460"/>
                  </a:lnTo>
                  <a:lnTo>
                    <a:pt x="2479" y="3468"/>
                  </a:lnTo>
                  <a:lnTo>
                    <a:pt x="2482" y="3475"/>
                  </a:lnTo>
                  <a:lnTo>
                    <a:pt x="2489" y="3482"/>
                  </a:lnTo>
                  <a:lnTo>
                    <a:pt x="2498" y="3487"/>
                  </a:lnTo>
                  <a:lnTo>
                    <a:pt x="2499" y="3487"/>
                  </a:lnTo>
                  <a:lnTo>
                    <a:pt x="2511" y="3487"/>
                  </a:lnTo>
                  <a:lnTo>
                    <a:pt x="2513" y="3491"/>
                  </a:lnTo>
                  <a:lnTo>
                    <a:pt x="2517" y="3492"/>
                  </a:lnTo>
                  <a:lnTo>
                    <a:pt x="2525" y="3494"/>
                  </a:lnTo>
                  <a:lnTo>
                    <a:pt x="2528" y="3496"/>
                  </a:lnTo>
                  <a:lnTo>
                    <a:pt x="2532" y="3497"/>
                  </a:lnTo>
                  <a:lnTo>
                    <a:pt x="2534" y="3501"/>
                  </a:lnTo>
                  <a:lnTo>
                    <a:pt x="2539" y="3501"/>
                  </a:lnTo>
                  <a:lnTo>
                    <a:pt x="2551" y="3499"/>
                  </a:lnTo>
                  <a:lnTo>
                    <a:pt x="2559" y="3499"/>
                  </a:lnTo>
                  <a:lnTo>
                    <a:pt x="2578" y="3503"/>
                  </a:lnTo>
                  <a:lnTo>
                    <a:pt x="2595" y="3506"/>
                  </a:lnTo>
                  <a:lnTo>
                    <a:pt x="2603" y="3508"/>
                  </a:lnTo>
                  <a:lnTo>
                    <a:pt x="2614" y="3508"/>
                  </a:lnTo>
                  <a:lnTo>
                    <a:pt x="2614" y="3549"/>
                  </a:lnTo>
                  <a:lnTo>
                    <a:pt x="2629" y="3554"/>
                  </a:lnTo>
                  <a:lnTo>
                    <a:pt x="2644" y="3559"/>
                  </a:lnTo>
                  <a:lnTo>
                    <a:pt x="2661" y="3562"/>
                  </a:lnTo>
                  <a:lnTo>
                    <a:pt x="2682" y="3562"/>
                  </a:lnTo>
                  <a:lnTo>
                    <a:pt x="2682" y="3552"/>
                  </a:lnTo>
                  <a:lnTo>
                    <a:pt x="2687" y="3554"/>
                  </a:lnTo>
                  <a:lnTo>
                    <a:pt x="2692" y="3555"/>
                  </a:lnTo>
                  <a:lnTo>
                    <a:pt x="2696" y="3555"/>
                  </a:lnTo>
                  <a:lnTo>
                    <a:pt x="2697" y="3561"/>
                  </a:lnTo>
                  <a:lnTo>
                    <a:pt x="2699" y="3562"/>
                  </a:lnTo>
                  <a:lnTo>
                    <a:pt x="2702" y="3562"/>
                  </a:lnTo>
                  <a:lnTo>
                    <a:pt x="2708" y="3562"/>
                  </a:lnTo>
                  <a:lnTo>
                    <a:pt x="2711" y="3562"/>
                  </a:lnTo>
                  <a:lnTo>
                    <a:pt x="2713" y="3561"/>
                  </a:lnTo>
                  <a:lnTo>
                    <a:pt x="2714" y="3557"/>
                  </a:lnTo>
                  <a:lnTo>
                    <a:pt x="2716" y="3550"/>
                  </a:lnTo>
                  <a:lnTo>
                    <a:pt x="2718" y="3544"/>
                  </a:lnTo>
                  <a:lnTo>
                    <a:pt x="2718" y="3537"/>
                  </a:lnTo>
                  <a:lnTo>
                    <a:pt x="2721" y="3530"/>
                  </a:lnTo>
                  <a:lnTo>
                    <a:pt x="2723" y="3528"/>
                  </a:lnTo>
                  <a:lnTo>
                    <a:pt x="2726" y="3526"/>
                  </a:lnTo>
                  <a:lnTo>
                    <a:pt x="2731" y="3526"/>
                  </a:lnTo>
                  <a:lnTo>
                    <a:pt x="2736" y="3528"/>
                  </a:lnTo>
                  <a:lnTo>
                    <a:pt x="2740" y="3532"/>
                  </a:lnTo>
                  <a:lnTo>
                    <a:pt x="2742" y="3537"/>
                  </a:lnTo>
                  <a:lnTo>
                    <a:pt x="2743" y="3549"/>
                  </a:lnTo>
                  <a:lnTo>
                    <a:pt x="2745" y="3561"/>
                  </a:lnTo>
                  <a:lnTo>
                    <a:pt x="2747" y="3566"/>
                  </a:lnTo>
                  <a:lnTo>
                    <a:pt x="2750" y="3569"/>
                  </a:lnTo>
                  <a:lnTo>
                    <a:pt x="2762" y="3571"/>
                  </a:lnTo>
                  <a:lnTo>
                    <a:pt x="2772" y="3574"/>
                  </a:lnTo>
                  <a:lnTo>
                    <a:pt x="2791" y="3583"/>
                  </a:lnTo>
                  <a:lnTo>
                    <a:pt x="2798" y="3583"/>
                  </a:lnTo>
                  <a:lnTo>
                    <a:pt x="2805" y="3581"/>
                  </a:lnTo>
                  <a:lnTo>
                    <a:pt x="2817" y="3578"/>
                  </a:lnTo>
                  <a:lnTo>
                    <a:pt x="2829" y="3574"/>
                  </a:lnTo>
                  <a:lnTo>
                    <a:pt x="2837" y="3574"/>
                  </a:lnTo>
                  <a:lnTo>
                    <a:pt x="2846" y="3576"/>
                  </a:lnTo>
                  <a:lnTo>
                    <a:pt x="2846" y="3593"/>
                  </a:lnTo>
                  <a:lnTo>
                    <a:pt x="2847" y="3603"/>
                  </a:lnTo>
                  <a:lnTo>
                    <a:pt x="2849" y="3612"/>
                  </a:lnTo>
                  <a:lnTo>
                    <a:pt x="2847" y="3617"/>
                  </a:lnTo>
                  <a:lnTo>
                    <a:pt x="2846" y="3624"/>
                  </a:lnTo>
                  <a:lnTo>
                    <a:pt x="2847" y="3630"/>
                  </a:lnTo>
                  <a:lnTo>
                    <a:pt x="2853" y="3634"/>
                  </a:lnTo>
                  <a:lnTo>
                    <a:pt x="2858" y="3637"/>
                  </a:lnTo>
                  <a:lnTo>
                    <a:pt x="2865" y="3639"/>
                  </a:lnTo>
                  <a:lnTo>
                    <a:pt x="2880" y="3641"/>
                  </a:lnTo>
                  <a:lnTo>
                    <a:pt x="2887" y="3642"/>
                  </a:lnTo>
                  <a:lnTo>
                    <a:pt x="2894" y="3644"/>
                  </a:lnTo>
                  <a:lnTo>
                    <a:pt x="2914" y="3644"/>
                  </a:lnTo>
                  <a:lnTo>
                    <a:pt x="2919" y="3653"/>
                  </a:lnTo>
                  <a:lnTo>
                    <a:pt x="2929" y="3659"/>
                  </a:lnTo>
                  <a:lnTo>
                    <a:pt x="2941" y="3663"/>
                  </a:lnTo>
                  <a:lnTo>
                    <a:pt x="2955" y="3665"/>
                  </a:lnTo>
                  <a:lnTo>
                    <a:pt x="2958" y="3673"/>
                  </a:lnTo>
                  <a:lnTo>
                    <a:pt x="2962" y="3682"/>
                  </a:lnTo>
                  <a:lnTo>
                    <a:pt x="2965" y="3683"/>
                  </a:lnTo>
                  <a:lnTo>
                    <a:pt x="2970" y="3685"/>
                  </a:lnTo>
                  <a:lnTo>
                    <a:pt x="2975" y="3687"/>
                  </a:lnTo>
                  <a:lnTo>
                    <a:pt x="2982" y="3685"/>
                  </a:lnTo>
                  <a:lnTo>
                    <a:pt x="2986" y="3688"/>
                  </a:lnTo>
                  <a:lnTo>
                    <a:pt x="2987" y="3694"/>
                  </a:lnTo>
                  <a:lnTo>
                    <a:pt x="2989" y="3706"/>
                  </a:lnTo>
                  <a:lnTo>
                    <a:pt x="2991" y="3711"/>
                  </a:lnTo>
                  <a:lnTo>
                    <a:pt x="2994" y="3714"/>
                  </a:lnTo>
                  <a:lnTo>
                    <a:pt x="2998" y="3717"/>
                  </a:lnTo>
                  <a:lnTo>
                    <a:pt x="3003" y="3719"/>
                  </a:lnTo>
                  <a:lnTo>
                    <a:pt x="3008" y="3721"/>
                  </a:lnTo>
                  <a:lnTo>
                    <a:pt x="3010" y="3723"/>
                  </a:lnTo>
                  <a:lnTo>
                    <a:pt x="3010" y="3726"/>
                  </a:lnTo>
                  <a:lnTo>
                    <a:pt x="3023" y="3726"/>
                  </a:lnTo>
                  <a:lnTo>
                    <a:pt x="3025" y="3721"/>
                  </a:lnTo>
                  <a:lnTo>
                    <a:pt x="3027" y="3719"/>
                  </a:lnTo>
                  <a:lnTo>
                    <a:pt x="3030" y="3719"/>
                  </a:lnTo>
                  <a:lnTo>
                    <a:pt x="3032" y="3714"/>
                  </a:lnTo>
                  <a:lnTo>
                    <a:pt x="3033" y="3712"/>
                  </a:lnTo>
                  <a:lnTo>
                    <a:pt x="3037" y="3712"/>
                  </a:lnTo>
                  <a:lnTo>
                    <a:pt x="3044" y="3711"/>
                  </a:lnTo>
                  <a:lnTo>
                    <a:pt x="3050" y="3709"/>
                  </a:lnTo>
                  <a:lnTo>
                    <a:pt x="3056" y="3706"/>
                  </a:lnTo>
                  <a:lnTo>
                    <a:pt x="3064" y="3706"/>
                  </a:lnTo>
                  <a:lnTo>
                    <a:pt x="3064" y="3711"/>
                  </a:lnTo>
                  <a:lnTo>
                    <a:pt x="3068" y="3714"/>
                  </a:lnTo>
                  <a:lnTo>
                    <a:pt x="3071" y="3716"/>
                  </a:lnTo>
                  <a:lnTo>
                    <a:pt x="3076" y="3717"/>
                  </a:lnTo>
                  <a:lnTo>
                    <a:pt x="3079" y="3719"/>
                  </a:lnTo>
                  <a:lnTo>
                    <a:pt x="3083" y="3723"/>
                  </a:lnTo>
                  <a:lnTo>
                    <a:pt x="3085" y="3726"/>
                  </a:lnTo>
                  <a:lnTo>
                    <a:pt x="3085" y="3733"/>
                  </a:lnTo>
                  <a:lnTo>
                    <a:pt x="3090" y="3734"/>
                  </a:lnTo>
                  <a:lnTo>
                    <a:pt x="3091" y="3736"/>
                  </a:lnTo>
                  <a:lnTo>
                    <a:pt x="3091" y="3740"/>
                  </a:lnTo>
                  <a:lnTo>
                    <a:pt x="3095" y="3741"/>
                  </a:lnTo>
                  <a:lnTo>
                    <a:pt x="3098" y="3743"/>
                  </a:lnTo>
                  <a:lnTo>
                    <a:pt x="3100" y="3746"/>
                  </a:lnTo>
                  <a:lnTo>
                    <a:pt x="3105" y="3746"/>
                  </a:lnTo>
                  <a:lnTo>
                    <a:pt x="3110" y="3748"/>
                  </a:lnTo>
                  <a:lnTo>
                    <a:pt x="3112" y="3750"/>
                  </a:lnTo>
                  <a:lnTo>
                    <a:pt x="3112" y="3753"/>
                  </a:lnTo>
                  <a:lnTo>
                    <a:pt x="3117" y="3757"/>
                  </a:lnTo>
                  <a:lnTo>
                    <a:pt x="3124" y="3758"/>
                  </a:lnTo>
                  <a:lnTo>
                    <a:pt x="3131" y="3760"/>
                  </a:lnTo>
                  <a:lnTo>
                    <a:pt x="3139" y="3760"/>
                  </a:lnTo>
                  <a:lnTo>
                    <a:pt x="3141" y="3755"/>
                  </a:lnTo>
                  <a:lnTo>
                    <a:pt x="3143" y="3753"/>
                  </a:lnTo>
                  <a:lnTo>
                    <a:pt x="3146" y="3753"/>
                  </a:lnTo>
                  <a:lnTo>
                    <a:pt x="3153" y="3753"/>
                  </a:lnTo>
                  <a:lnTo>
                    <a:pt x="3154" y="3748"/>
                  </a:lnTo>
                  <a:lnTo>
                    <a:pt x="3154" y="3745"/>
                  </a:lnTo>
                  <a:lnTo>
                    <a:pt x="3153" y="3743"/>
                  </a:lnTo>
                  <a:lnTo>
                    <a:pt x="3151" y="3741"/>
                  </a:lnTo>
                  <a:lnTo>
                    <a:pt x="3146" y="3740"/>
                  </a:lnTo>
                  <a:lnTo>
                    <a:pt x="3139" y="3740"/>
                  </a:lnTo>
                  <a:lnTo>
                    <a:pt x="3132" y="3740"/>
                  </a:lnTo>
                  <a:lnTo>
                    <a:pt x="3127" y="3738"/>
                  </a:lnTo>
                  <a:lnTo>
                    <a:pt x="3125" y="3736"/>
                  </a:lnTo>
                  <a:lnTo>
                    <a:pt x="3124" y="3734"/>
                  </a:lnTo>
                  <a:lnTo>
                    <a:pt x="3124" y="3731"/>
                  </a:lnTo>
                  <a:lnTo>
                    <a:pt x="3125" y="3726"/>
                  </a:lnTo>
                  <a:lnTo>
                    <a:pt x="3124" y="3719"/>
                  </a:lnTo>
                  <a:lnTo>
                    <a:pt x="3125" y="3716"/>
                  </a:lnTo>
                  <a:lnTo>
                    <a:pt x="3127" y="3712"/>
                  </a:lnTo>
                  <a:lnTo>
                    <a:pt x="3132" y="3712"/>
                  </a:lnTo>
                  <a:lnTo>
                    <a:pt x="3143" y="3712"/>
                  </a:lnTo>
                  <a:lnTo>
                    <a:pt x="3153" y="3712"/>
                  </a:lnTo>
                  <a:lnTo>
                    <a:pt x="3156" y="3714"/>
                  </a:lnTo>
                  <a:lnTo>
                    <a:pt x="3160" y="3716"/>
                  </a:lnTo>
                  <a:lnTo>
                    <a:pt x="3165" y="3721"/>
                  </a:lnTo>
                  <a:lnTo>
                    <a:pt x="3166" y="3724"/>
                  </a:lnTo>
                  <a:lnTo>
                    <a:pt x="3170" y="3726"/>
                  </a:lnTo>
                  <a:lnTo>
                    <a:pt x="3173" y="3728"/>
                  </a:lnTo>
                  <a:lnTo>
                    <a:pt x="3180" y="3726"/>
                  </a:lnTo>
                  <a:lnTo>
                    <a:pt x="3185" y="3726"/>
                  </a:lnTo>
                  <a:lnTo>
                    <a:pt x="3187" y="3723"/>
                  </a:lnTo>
                  <a:lnTo>
                    <a:pt x="3187" y="3712"/>
                  </a:lnTo>
                  <a:lnTo>
                    <a:pt x="3187" y="3709"/>
                  </a:lnTo>
                  <a:lnTo>
                    <a:pt x="3189" y="3706"/>
                  </a:lnTo>
                  <a:lnTo>
                    <a:pt x="3194" y="3704"/>
                  </a:lnTo>
                  <a:lnTo>
                    <a:pt x="3201" y="3706"/>
                  </a:lnTo>
                  <a:lnTo>
                    <a:pt x="3202" y="3700"/>
                  </a:lnTo>
                  <a:lnTo>
                    <a:pt x="3204" y="3699"/>
                  </a:lnTo>
                  <a:lnTo>
                    <a:pt x="3207" y="3699"/>
                  </a:lnTo>
                  <a:lnTo>
                    <a:pt x="3235" y="3699"/>
                  </a:lnTo>
                  <a:lnTo>
                    <a:pt x="3247" y="3697"/>
                  </a:lnTo>
                  <a:lnTo>
                    <a:pt x="3252" y="3695"/>
                  </a:lnTo>
                  <a:lnTo>
                    <a:pt x="3255" y="3692"/>
                  </a:lnTo>
                  <a:lnTo>
                    <a:pt x="3267" y="3692"/>
                  </a:lnTo>
                  <a:lnTo>
                    <a:pt x="3279" y="3692"/>
                  </a:lnTo>
                  <a:lnTo>
                    <a:pt x="3289" y="3690"/>
                  </a:lnTo>
                  <a:lnTo>
                    <a:pt x="3296" y="3685"/>
                  </a:lnTo>
                  <a:lnTo>
                    <a:pt x="3298" y="3680"/>
                  </a:lnTo>
                  <a:lnTo>
                    <a:pt x="3299" y="3678"/>
                  </a:lnTo>
                  <a:lnTo>
                    <a:pt x="3303" y="3678"/>
                  </a:lnTo>
                  <a:lnTo>
                    <a:pt x="3298" y="3670"/>
                  </a:lnTo>
                  <a:lnTo>
                    <a:pt x="3296" y="3665"/>
                  </a:lnTo>
                  <a:lnTo>
                    <a:pt x="3296" y="3658"/>
                  </a:lnTo>
                  <a:lnTo>
                    <a:pt x="3303" y="3654"/>
                  </a:lnTo>
                  <a:lnTo>
                    <a:pt x="3310" y="3651"/>
                  </a:lnTo>
                  <a:lnTo>
                    <a:pt x="3308" y="3648"/>
                  </a:lnTo>
                  <a:lnTo>
                    <a:pt x="3306" y="3644"/>
                  </a:lnTo>
                  <a:lnTo>
                    <a:pt x="3303" y="3641"/>
                  </a:lnTo>
                  <a:lnTo>
                    <a:pt x="3303" y="3637"/>
                  </a:lnTo>
                  <a:lnTo>
                    <a:pt x="3298" y="3636"/>
                  </a:lnTo>
                  <a:lnTo>
                    <a:pt x="3296" y="3634"/>
                  </a:lnTo>
                  <a:lnTo>
                    <a:pt x="3296" y="3630"/>
                  </a:lnTo>
                  <a:lnTo>
                    <a:pt x="3296" y="3625"/>
                  </a:lnTo>
                  <a:lnTo>
                    <a:pt x="3298" y="3622"/>
                  </a:lnTo>
                  <a:lnTo>
                    <a:pt x="3301" y="3620"/>
                  </a:lnTo>
                  <a:lnTo>
                    <a:pt x="3305" y="3619"/>
                  </a:lnTo>
                  <a:lnTo>
                    <a:pt x="3313" y="3617"/>
                  </a:lnTo>
                  <a:lnTo>
                    <a:pt x="3315" y="3613"/>
                  </a:lnTo>
                  <a:lnTo>
                    <a:pt x="3316" y="3610"/>
                  </a:lnTo>
                  <a:lnTo>
                    <a:pt x="3318" y="3605"/>
                  </a:lnTo>
                  <a:lnTo>
                    <a:pt x="3320" y="3603"/>
                  </a:lnTo>
                  <a:lnTo>
                    <a:pt x="3323" y="3603"/>
                  </a:lnTo>
                  <a:lnTo>
                    <a:pt x="3323" y="3596"/>
                  </a:lnTo>
                  <a:lnTo>
                    <a:pt x="3323" y="3593"/>
                  </a:lnTo>
                  <a:lnTo>
                    <a:pt x="3327" y="3591"/>
                  </a:lnTo>
                  <a:lnTo>
                    <a:pt x="3328" y="3593"/>
                  </a:lnTo>
                  <a:lnTo>
                    <a:pt x="3330" y="3596"/>
                  </a:lnTo>
                  <a:lnTo>
                    <a:pt x="3347" y="3596"/>
                  </a:lnTo>
                  <a:lnTo>
                    <a:pt x="3361" y="3595"/>
                  </a:lnTo>
                  <a:lnTo>
                    <a:pt x="3373" y="3590"/>
                  </a:lnTo>
                  <a:lnTo>
                    <a:pt x="3381" y="3583"/>
                  </a:lnTo>
                  <a:lnTo>
                    <a:pt x="3388" y="3574"/>
                  </a:lnTo>
                  <a:lnTo>
                    <a:pt x="3395" y="3564"/>
                  </a:lnTo>
                  <a:lnTo>
                    <a:pt x="3405" y="3542"/>
                  </a:lnTo>
                  <a:lnTo>
                    <a:pt x="3439" y="3542"/>
                  </a:lnTo>
                  <a:lnTo>
                    <a:pt x="3441" y="3542"/>
                  </a:lnTo>
                  <a:lnTo>
                    <a:pt x="3443" y="3540"/>
                  </a:lnTo>
                  <a:lnTo>
                    <a:pt x="3445" y="3537"/>
                  </a:lnTo>
                  <a:lnTo>
                    <a:pt x="3445" y="3532"/>
                  </a:lnTo>
                  <a:lnTo>
                    <a:pt x="3446" y="3528"/>
                  </a:lnTo>
                  <a:lnTo>
                    <a:pt x="3450" y="3528"/>
                  </a:lnTo>
                  <a:lnTo>
                    <a:pt x="3453" y="3528"/>
                  </a:lnTo>
                  <a:lnTo>
                    <a:pt x="3453" y="3525"/>
                  </a:lnTo>
                  <a:lnTo>
                    <a:pt x="3453" y="3521"/>
                  </a:lnTo>
                  <a:lnTo>
                    <a:pt x="3458" y="3513"/>
                  </a:lnTo>
                  <a:lnTo>
                    <a:pt x="3460" y="3508"/>
                  </a:lnTo>
                  <a:lnTo>
                    <a:pt x="3460" y="3501"/>
                  </a:lnTo>
                  <a:lnTo>
                    <a:pt x="3463" y="3501"/>
                  </a:lnTo>
                  <a:lnTo>
                    <a:pt x="3465" y="3499"/>
                  </a:lnTo>
                  <a:lnTo>
                    <a:pt x="3467" y="3494"/>
                  </a:lnTo>
                  <a:lnTo>
                    <a:pt x="3474" y="3496"/>
                  </a:lnTo>
                  <a:lnTo>
                    <a:pt x="3479" y="3494"/>
                  </a:lnTo>
                  <a:lnTo>
                    <a:pt x="3484" y="3492"/>
                  </a:lnTo>
                  <a:lnTo>
                    <a:pt x="3487" y="3491"/>
                  </a:lnTo>
                  <a:lnTo>
                    <a:pt x="3492" y="3484"/>
                  </a:lnTo>
                  <a:lnTo>
                    <a:pt x="3496" y="3482"/>
                  </a:lnTo>
                  <a:lnTo>
                    <a:pt x="3501" y="3480"/>
                  </a:lnTo>
                  <a:lnTo>
                    <a:pt x="3509" y="3479"/>
                  </a:lnTo>
                  <a:lnTo>
                    <a:pt x="3518" y="3477"/>
                  </a:lnTo>
                  <a:lnTo>
                    <a:pt x="3523" y="3472"/>
                  </a:lnTo>
                  <a:lnTo>
                    <a:pt x="3528" y="3467"/>
                  </a:lnTo>
                  <a:lnTo>
                    <a:pt x="3532" y="3467"/>
                  </a:lnTo>
                  <a:lnTo>
                    <a:pt x="3538" y="3467"/>
                  </a:lnTo>
                  <a:lnTo>
                    <a:pt x="3549" y="3467"/>
                  </a:lnTo>
                  <a:lnTo>
                    <a:pt x="3554" y="3468"/>
                  </a:lnTo>
                  <a:lnTo>
                    <a:pt x="3559" y="3467"/>
                  </a:lnTo>
                  <a:lnTo>
                    <a:pt x="3562" y="3465"/>
                  </a:lnTo>
                  <a:lnTo>
                    <a:pt x="3562" y="3460"/>
                  </a:lnTo>
                  <a:lnTo>
                    <a:pt x="3566" y="3451"/>
                  </a:lnTo>
                  <a:lnTo>
                    <a:pt x="3567" y="3441"/>
                  </a:lnTo>
                  <a:lnTo>
                    <a:pt x="3569" y="3421"/>
                  </a:lnTo>
                  <a:lnTo>
                    <a:pt x="3569" y="3378"/>
                  </a:lnTo>
                  <a:lnTo>
                    <a:pt x="3574" y="3376"/>
                  </a:lnTo>
                  <a:lnTo>
                    <a:pt x="3576" y="3371"/>
                  </a:lnTo>
                  <a:lnTo>
                    <a:pt x="3576" y="3364"/>
                  </a:lnTo>
                  <a:lnTo>
                    <a:pt x="3576" y="3357"/>
                  </a:lnTo>
                  <a:lnTo>
                    <a:pt x="3584" y="3352"/>
                  </a:lnTo>
                  <a:lnTo>
                    <a:pt x="3591" y="3345"/>
                  </a:lnTo>
                  <a:lnTo>
                    <a:pt x="3598" y="3339"/>
                  </a:lnTo>
                  <a:lnTo>
                    <a:pt x="3603" y="3330"/>
                  </a:lnTo>
                  <a:lnTo>
                    <a:pt x="3608" y="3328"/>
                  </a:lnTo>
                  <a:lnTo>
                    <a:pt x="3612" y="3327"/>
                  </a:lnTo>
                  <a:lnTo>
                    <a:pt x="3615" y="3322"/>
                  </a:lnTo>
                  <a:lnTo>
                    <a:pt x="3617" y="3317"/>
                  </a:lnTo>
                  <a:lnTo>
                    <a:pt x="3617" y="3303"/>
                  </a:lnTo>
                  <a:lnTo>
                    <a:pt x="3617" y="3289"/>
                  </a:lnTo>
                  <a:lnTo>
                    <a:pt x="3608" y="3284"/>
                  </a:lnTo>
                  <a:lnTo>
                    <a:pt x="3603" y="3282"/>
                  </a:lnTo>
                  <a:lnTo>
                    <a:pt x="3596" y="3282"/>
                  </a:lnTo>
                  <a:lnTo>
                    <a:pt x="3583" y="3284"/>
                  </a:lnTo>
                  <a:lnTo>
                    <a:pt x="3572" y="3289"/>
                  </a:lnTo>
                  <a:lnTo>
                    <a:pt x="3561" y="3294"/>
                  </a:lnTo>
                  <a:lnTo>
                    <a:pt x="3549" y="3296"/>
                  </a:lnTo>
                  <a:lnTo>
                    <a:pt x="3537" y="3296"/>
                  </a:lnTo>
                  <a:lnTo>
                    <a:pt x="3526" y="3294"/>
                  </a:lnTo>
                  <a:lnTo>
                    <a:pt x="3508" y="3289"/>
                  </a:lnTo>
                  <a:lnTo>
                    <a:pt x="3491" y="3286"/>
                  </a:lnTo>
                  <a:lnTo>
                    <a:pt x="3484" y="3282"/>
                  </a:lnTo>
                  <a:lnTo>
                    <a:pt x="3482" y="3279"/>
                  </a:lnTo>
                  <a:lnTo>
                    <a:pt x="3480" y="3276"/>
                  </a:lnTo>
                  <a:lnTo>
                    <a:pt x="3446" y="3276"/>
                  </a:lnTo>
                  <a:lnTo>
                    <a:pt x="3443" y="3269"/>
                  </a:lnTo>
                  <a:lnTo>
                    <a:pt x="3438" y="3264"/>
                  </a:lnTo>
                  <a:lnTo>
                    <a:pt x="3433" y="3259"/>
                  </a:lnTo>
                  <a:lnTo>
                    <a:pt x="3426" y="3255"/>
                  </a:lnTo>
                  <a:lnTo>
                    <a:pt x="3422" y="3250"/>
                  </a:lnTo>
                  <a:lnTo>
                    <a:pt x="3421" y="3243"/>
                  </a:lnTo>
                  <a:lnTo>
                    <a:pt x="3417" y="3238"/>
                  </a:lnTo>
                  <a:lnTo>
                    <a:pt x="3416" y="3236"/>
                  </a:lnTo>
                  <a:lnTo>
                    <a:pt x="3412" y="3235"/>
                  </a:lnTo>
                  <a:lnTo>
                    <a:pt x="3410" y="3231"/>
                  </a:lnTo>
                  <a:lnTo>
                    <a:pt x="3409" y="3228"/>
                  </a:lnTo>
                  <a:lnTo>
                    <a:pt x="3407" y="3224"/>
                  </a:lnTo>
                  <a:lnTo>
                    <a:pt x="3405" y="3221"/>
                  </a:lnTo>
                  <a:lnTo>
                    <a:pt x="3398" y="3218"/>
                  </a:lnTo>
                  <a:lnTo>
                    <a:pt x="3395" y="3216"/>
                  </a:lnTo>
                  <a:lnTo>
                    <a:pt x="3392" y="3214"/>
                  </a:lnTo>
                  <a:lnTo>
                    <a:pt x="3388" y="3207"/>
                  </a:lnTo>
                  <a:lnTo>
                    <a:pt x="3388" y="3201"/>
                  </a:lnTo>
                  <a:lnTo>
                    <a:pt x="3386" y="3199"/>
                  </a:lnTo>
                  <a:lnTo>
                    <a:pt x="3385" y="3195"/>
                  </a:lnTo>
                  <a:lnTo>
                    <a:pt x="3381" y="3194"/>
                  </a:lnTo>
                  <a:lnTo>
                    <a:pt x="3378" y="3194"/>
                  </a:lnTo>
                  <a:lnTo>
                    <a:pt x="3378" y="3185"/>
                  </a:lnTo>
                  <a:lnTo>
                    <a:pt x="3376" y="3178"/>
                  </a:lnTo>
                  <a:lnTo>
                    <a:pt x="3373" y="3173"/>
                  </a:lnTo>
                  <a:lnTo>
                    <a:pt x="3371" y="3166"/>
                  </a:lnTo>
                  <a:lnTo>
                    <a:pt x="3369" y="3160"/>
                  </a:lnTo>
                  <a:lnTo>
                    <a:pt x="3369" y="3153"/>
                  </a:lnTo>
                  <a:lnTo>
                    <a:pt x="3373" y="3144"/>
                  </a:lnTo>
                  <a:lnTo>
                    <a:pt x="3376" y="3136"/>
                  </a:lnTo>
                  <a:lnTo>
                    <a:pt x="3378" y="3131"/>
                  </a:lnTo>
                  <a:lnTo>
                    <a:pt x="3378" y="3126"/>
                  </a:lnTo>
                  <a:lnTo>
                    <a:pt x="3378" y="3117"/>
                  </a:lnTo>
                  <a:lnTo>
                    <a:pt x="3376" y="3110"/>
                  </a:lnTo>
                  <a:lnTo>
                    <a:pt x="3373" y="3097"/>
                  </a:lnTo>
                  <a:lnTo>
                    <a:pt x="3368" y="3085"/>
                  </a:lnTo>
                  <a:lnTo>
                    <a:pt x="3364" y="3078"/>
                  </a:lnTo>
                  <a:lnTo>
                    <a:pt x="3364" y="3071"/>
                  </a:lnTo>
                  <a:lnTo>
                    <a:pt x="3368" y="3069"/>
                  </a:lnTo>
                  <a:lnTo>
                    <a:pt x="3369" y="3066"/>
                  </a:lnTo>
                  <a:lnTo>
                    <a:pt x="3371" y="3057"/>
                  </a:lnTo>
                  <a:lnTo>
                    <a:pt x="3375" y="3057"/>
                  </a:lnTo>
                  <a:lnTo>
                    <a:pt x="3376" y="3056"/>
                  </a:lnTo>
                  <a:lnTo>
                    <a:pt x="3378" y="3051"/>
                  </a:lnTo>
                  <a:lnTo>
                    <a:pt x="3392" y="3040"/>
                  </a:lnTo>
                  <a:lnTo>
                    <a:pt x="3404" y="3028"/>
                  </a:lnTo>
                  <a:lnTo>
                    <a:pt x="3416" y="3016"/>
                  </a:lnTo>
                  <a:lnTo>
                    <a:pt x="3426" y="3003"/>
                  </a:lnTo>
                  <a:lnTo>
                    <a:pt x="3428" y="2996"/>
                  </a:lnTo>
                  <a:lnTo>
                    <a:pt x="3426" y="2991"/>
                  </a:lnTo>
                  <a:lnTo>
                    <a:pt x="3424" y="2984"/>
                  </a:lnTo>
                  <a:lnTo>
                    <a:pt x="3419" y="2979"/>
                  </a:lnTo>
                  <a:lnTo>
                    <a:pt x="3419" y="2974"/>
                  </a:lnTo>
                  <a:lnTo>
                    <a:pt x="3419" y="2969"/>
                  </a:lnTo>
                  <a:lnTo>
                    <a:pt x="3412" y="2958"/>
                  </a:lnTo>
                  <a:lnTo>
                    <a:pt x="3404" y="2950"/>
                  </a:lnTo>
                  <a:lnTo>
                    <a:pt x="3393" y="2943"/>
                  </a:lnTo>
                  <a:lnTo>
                    <a:pt x="3383" y="2936"/>
                  </a:lnTo>
                  <a:lnTo>
                    <a:pt x="3359" y="2926"/>
                  </a:lnTo>
                  <a:lnTo>
                    <a:pt x="3337" y="2914"/>
                  </a:lnTo>
                  <a:lnTo>
                    <a:pt x="3335" y="2907"/>
                  </a:lnTo>
                  <a:lnTo>
                    <a:pt x="3335" y="2900"/>
                  </a:lnTo>
                  <a:lnTo>
                    <a:pt x="3339" y="2892"/>
                  </a:lnTo>
                  <a:lnTo>
                    <a:pt x="3342" y="2883"/>
                  </a:lnTo>
                  <a:lnTo>
                    <a:pt x="3344" y="2878"/>
                  </a:lnTo>
                  <a:lnTo>
                    <a:pt x="3344" y="2873"/>
                  </a:lnTo>
                  <a:lnTo>
                    <a:pt x="3337" y="2859"/>
                  </a:lnTo>
                  <a:lnTo>
                    <a:pt x="3330" y="2846"/>
                  </a:lnTo>
                  <a:lnTo>
                    <a:pt x="3323" y="2842"/>
                  </a:lnTo>
                  <a:lnTo>
                    <a:pt x="3318" y="2837"/>
                  </a:lnTo>
                  <a:lnTo>
                    <a:pt x="3316" y="2829"/>
                  </a:lnTo>
                  <a:lnTo>
                    <a:pt x="3316" y="2818"/>
                  </a:lnTo>
                  <a:lnTo>
                    <a:pt x="3315" y="2812"/>
                  </a:lnTo>
                  <a:lnTo>
                    <a:pt x="3315" y="2808"/>
                  </a:lnTo>
                  <a:lnTo>
                    <a:pt x="3318" y="2806"/>
                  </a:lnTo>
                  <a:lnTo>
                    <a:pt x="3323" y="2805"/>
                  </a:lnTo>
                  <a:lnTo>
                    <a:pt x="3334" y="2805"/>
                  </a:lnTo>
                  <a:lnTo>
                    <a:pt x="3337" y="2803"/>
                  </a:lnTo>
                  <a:lnTo>
                    <a:pt x="3337" y="2798"/>
                  </a:lnTo>
                  <a:lnTo>
                    <a:pt x="3351" y="2791"/>
                  </a:lnTo>
                  <a:lnTo>
                    <a:pt x="3364" y="2784"/>
                  </a:lnTo>
                  <a:lnTo>
                    <a:pt x="3373" y="2784"/>
                  </a:lnTo>
                  <a:lnTo>
                    <a:pt x="3378" y="2788"/>
                  </a:lnTo>
                  <a:lnTo>
                    <a:pt x="3383" y="2789"/>
                  </a:lnTo>
                  <a:lnTo>
                    <a:pt x="3392" y="2791"/>
                  </a:lnTo>
                  <a:lnTo>
                    <a:pt x="3393" y="2786"/>
                  </a:lnTo>
                  <a:lnTo>
                    <a:pt x="3397" y="2783"/>
                  </a:lnTo>
                  <a:lnTo>
                    <a:pt x="3402" y="2781"/>
                  </a:lnTo>
                  <a:lnTo>
                    <a:pt x="3407" y="2781"/>
                  </a:lnTo>
                  <a:lnTo>
                    <a:pt x="3419" y="2777"/>
                  </a:lnTo>
                  <a:lnTo>
                    <a:pt x="3422" y="2774"/>
                  </a:lnTo>
                  <a:lnTo>
                    <a:pt x="3426" y="2771"/>
                  </a:lnTo>
                  <a:lnTo>
                    <a:pt x="3434" y="2771"/>
                  </a:lnTo>
                  <a:lnTo>
                    <a:pt x="3441" y="2771"/>
                  </a:lnTo>
                  <a:lnTo>
                    <a:pt x="3446" y="2767"/>
                  </a:lnTo>
                  <a:lnTo>
                    <a:pt x="3451" y="2766"/>
                  </a:lnTo>
                  <a:lnTo>
                    <a:pt x="3460" y="2759"/>
                  </a:lnTo>
                  <a:lnTo>
                    <a:pt x="3467" y="2757"/>
                  </a:lnTo>
                  <a:lnTo>
                    <a:pt x="3474" y="2757"/>
                  </a:lnTo>
                  <a:lnTo>
                    <a:pt x="3474" y="2752"/>
                  </a:lnTo>
                  <a:lnTo>
                    <a:pt x="3474" y="2747"/>
                  </a:lnTo>
                  <a:lnTo>
                    <a:pt x="3468" y="2742"/>
                  </a:lnTo>
                  <a:lnTo>
                    <a:pt x="3465" y="2735"/>
                  </a:lnTo>
                  <a:lnTo>
                    <a:pt x="3465" y="2730"/>
                  </a:lnTo>
                  <a:lnTo>
                    <a:pt x="3467" y="2723"/>
                  </a:lnTo>
                  <a:lnTo>
                    <a:pt x="3467" y="2719"/>
                  </a:lnTo>
                  <a:lnTo>
                    <a:pt x="3470" y="2716"/>
                  </a:lnTo>
                  <a:lnTo>
                    <a:pt x="3472" y="2713"/>
                  </a:lnTo>
                  <a:lnTo>
                    <a:pt x="3474" y="2709"/>
                  </a:lnTo>
                  <a:lnTo>
                    <a:pt x="3477" y="2709"/>
                  </a:lnTo>
                  <a:lnTo>
                    <a:pt x="3479" y="2708"/>
                  </a:lnTo>
                  <a:lnTo>
                    <a:pt x="3480" y="2702"/>
                  </a:lnTo>
                  <a:lnTo>
                    <a:pt x="3484" y="2699"/>
                  </a:lnTo>
                  <a:lnTo>
                    <a:pt x="3486" y="2697"/>
                  </a:lnTo>
                  <a:lnTo>
                    <a:pt x="3487" y="2696"/>
                  </a:lnTo>
                  <a:lnTo>
                    <a:pt x="3487" y="2689"/>
                  </a:lnTo>
                  <a:lnTo>
                    <a:pt x="3486" y="2684"/>
                  </a:lnTo>
                  <a:lnTo>
                    <a:pt x="3484" y="2680"/>
                  </a:lnTo>
                  <a:lnTo>
                    <a:pt x="3477" y="2675"/>
                  </a:lnTo>
                  <a:lnTo>
                    <a:pt x="3470" y="2670"/>
                  </a:lnTo>
                  <a:lnTo>
                    <a:pt x="3468" y="2667"/>
                  </a:lnTo>
                  <a:lnTo>
                    <a:pt x="3467" y="2662"/>
                  </a:lnTo>
                  <a:lnTo>
                    <a:pt x="3462" y="2660"/>
                  </a:lnTo>
                  <a:lnTo>
                    <a:pt x="3460" y="2658"/>
                  </a:lnTo>
                  <a:lnTo>
                    <a:pt x="3460" y="2655"/>
                  </a:lnTo>
                  <a:lnTo>
                    <a:pt x="3455" y="2651"/>
                  </a:lnTo>
                  <a:lnTo>
                    <a:pt x="3450" y="2648"/>
                  </a:lnTo>
                  <a:lnTo>
                    <a:pt x="3446" y="2643"/>
                  </a:lnTo>
                  <a:lnTo>
                    <a:pt x="3446" y="2634"/>
                  </a:lnTo>
                  <a:lnTo>
                    <a:pt x="3439" y="2631"/>
                  </a:lnTo>
                  <a:lnTo>
                    <a:pt x="3434" y="2626"/>
                  </a:lnTo>
                  <a:lnTo>
                    <a:pt x="3429" y="2621"/>
                  </a:lnTo>
                  <a:lnTo>
                    <a:pt x="3426" y="2614"/>
                  </a:lnTo>
                  <a:lnTo>
                    <a:pt x="3426" y="2593"/>
                  </a:lnTo>
                  <a:lnTo>
                    <a:pt x="3421" y="2592"/>
                  </a:lnTo>
                  <a:lnTo>
                    <a:pt x="3416" y="2588"/>
                  </a:lnTo>
                  <a:lnTo>
                    <a:pt x="3409" y="2580"/>
                  </a:lnTo>
                  <a:lnTo>
                    <a:pt x="3404" y="2569"/>
                  </a:lnTo>
                  <a:lnTo>
                    <a:pt x="3398" y="2559"/>
                  </a:lnTo>
                  <a:lnTo>
                    <a:pt x="3393" y="2558"/>
                  </a:lnTo>
                  <a:lnTo>
                    <a:pt x="3390" y="2556"/>
                  </a:lnTo>
                  <a:lnTo>
                    <a:pt x="3386" y="2556"/>
                  </a:lnTo>
                  <a:lnTo>
                    <a:pt x="3385" y="2559"/>
                  </a:lnTo>
                  <a:lnTo>
                    <a:pt x="3378" y="2561"/>
                  </a:lnTo>
                  <a:lnTo>
                    <a:pt x="3373" y="2564"/>
                  </a:lnTo>
                  <a:lnTo>
                    <a:pt x="3371" y="2564"/>
                  </a:lnTo>
                  <a:lnTo>
                    <a:pt x="3368" y="2564"/>
                  </a:lnTo>
                  <a:lnTo>
                    <a:pt x="3366" y="2563"/>
                  </a:lnTo>
                  <a:lnTo>
                    <a:pt x="3364" y="2559"/>
                  </a:lnTo>
                  <a:lnTo>
                    <a:pt x="3364" y="2552"/>
                  </a:lnTo>
                  <a:lnTo>
                    <a:pt x="3364" y="2546"/>
                  </a:lnTo>
                  <a:lnTo>
                    <a:pt x="3368" y="2537"/>
                  </a:lnTo>
                  <a:lnTo>
                    <a:pt x="3371" y="2525"/>
                  </a:lnTo>
                  <a:lnTo>
                    <a:pt x="3373" y="2520"/>
                  </a:lnTo>
                  <a:lnTo>
                    <a:pt x="3371" y="2511"/>
                  </a:lnTo>
                  <a:lnTo>
                    <a:pt x="3376" y="2510"/>
                  </a:lnTo>
                  <a:lnTo>
                    <a:pt x="3380" y="2506"/>
                  </a:lnTo>
                  <a:lnTo>
                    <a:pt x="3385" y="2498"/>
                  </a:lnTo>
                  <a:lnTo>
                    <a:pt x="3390" y="2496"/>
                  </a:lnTo>
                  <a:lnTo>
                    <a:pt x="3392" y="2494"/>
                  </a:lnTo>
                  <a:lnTo>
                    <a:pt x="3392" y="2491"/>
                  </a:lnTo>
                  <a:lnTo>
                    <a:pt x="3400" y="2489"/>
                  </a:lnTo>
                  <a:lnTo>
                    <a:pt x="3404" y="2488"/>
                  </a:lnTo>
                  <a:lnTo>
                    <a:pt x="3405" y="2484"/>
                  </a:lnTo>
                  <a:lnTo>
                    <a:pt x="3412" y="2482"/>
                  </a:lnTo>
                  <a:lnTo>
                    <a:pt x="3419" y="2481"/>
                  </a:lnTo>
                  <a:lnTo>
                    <a:pt x="3431" y="2476"/>
                  </a:lnTo>
                  <a:lnTo>
                    <a:pt x="3441" y="2469"/>
                  </a:lnTo>
                  <a:lnTo>
                    <a:pt x="3453" y="2464"/>
                  </a:lnTo>
                  <a:lnTo>
                    <a:pt x="3487" y="2464"/>
                  </a:lnTo>
                  <a:lnTo>
                    <a:pt x="3487" y="2457"/>
                  </a:lnTo>
                  <a:lnTo>
                    <a:pt x="3487" y="2453"/>
                  </a:lnTo>
                  <a:lnTo>
                    <a:pt x="3489" y="2448"/>
                  </a:lnTo>
                  <a:lnTo>
                    <a:pt x="3489" y="2447"/>
                  </a:lnTo>
                  <a:lnTo>
                    <a:pt x="3487" y="2443"/>
                  </a:lnTo>
                  <a:lnTo>
                    <a:pt x="3487" y="2440"/>
                  </a:lnTo>
                  <a:lnTo>
                    <a:pt x="3487" y="2436"/>
                  </a:lnTo>
                  <a:lnTo>
                    <a:pt x="3487" y="2435"/>
                  </a:lnTo>
                  <a:lnTo>
                    <a:pt x="3486" y="2430"/>
                  </a:lnTo>
                  <a:lnTo>
                    <a:pt x="3486" y="2428"/>
                  </a:lnTo>
                  <a:lnTo>
                    <a:pt x="3484" y="2424"/>
                  </a:lnTo>
                  <a:lnTo>
                    <a:pt x="3484" y="2423"/>
                  </a:lnTo>
                  <a:lnTo>
                    <a:pt x="3482" y="2419"/>
                  </a:lnTo>
                  <a:lnTo>
                    <a:pt x="3482" y="2418"/>
                  </a:lnTo>
                  <a:lnTo>
                    <a:pt x="3479" y="2412"/>
                  </a:lnTo>
                  <a:lnTo>
                    <a:pt x="3467" y="2389"/>
                  </a:lnTo>
                  <a:lnTo>
                    <a:pt x="3463" y="2387"/>
                  </a:lnTo>
                  <a:lnTo>
                    <a:pt x="3462" y="2383"/>
                  </a:lnTo>
                  <a:lnTo>
                    <a:pt x="3460" y="2380"/>
                  </a:lnTo>
                  <a:lnTo>
                    <a:pt x="3460" y="2375"/>
                  </a:lnTo>
                  <a:lnTo>
                    <a:pt x="3455" y="2373"/>
                  </a:lnTo>
                  <a:lnTo>
                    <a:pt x="3451" y="2370"/>
                  </a:lnTo>
                  <a:lnTo>
                    <a:pt x="3446" y="2361"/>
                  </a:lnTo>
                  <a:lnTo>
                    <a:pt x="3443" y="2361"/>
                  </a:lnTo>
                  <a:lnTo>
                    <a:pt x="3441" y="2360"/>
                  </a:lnTo>
                  <a:lnTo>
                    <a:pt x="3439" y="2354"/>
                  </a:lnTo>
                  <a:lnTo>
                    <a:pt x="3436" y="2351"/>
                  </a:lnTo>
                  <a:lnTo>
                    <a:pt x="3434" y="2349"/>
                  </a:lnTo>
                  <a:lnTo>
                    <a:pt x="3433" y="2348"/>
                  </a:lnTo>
                  <a:lnTo>
                    <a:pt x="3428" y="2346"/>
                  </a:lnTo>
                  <a:lnTo>
                    <a:pt x="3424" y="2342"/>
                  </a:lnTo>
                  <a:lnTo>
                    <a:pt x="3419" y="2334"/>
                  </a:lnTo>
                  <a:lnTo>
                    <a:pt x="3424" y="2324"/>
                  </a:lnTo>
                  <a:lnTo>
                    <a:pt x="3426" y="2313"/>
                  </a:lnTo>
                  <a:lnTo>
                    <a:pt x="3426" y="2303"/>
                  </a:lnTo>
                  <a:lnTo>
                    <a:pt x="3424" y="2291"/>
                  </a:lnTo>
                  <a:lnTo>
                    <a:pt x="3421" y="2269"/>
                  </a:lnTo>
                  <a:lnTo>
                    <a:pt x="3419" y="2257"/>
                  </a:lnTo>
                  <a:lnTo>
                    <a:pt x="3419" y="2245"/>
                  </a:lnTo>
                  <a:lnTo>
                    <a:pt x="3412" y="2245"/>
                  </a:lnTo>
                  <a:lnTo>
                    <a:pt x="3409" y="2242"/>
                  </a:lnTo>
                  <a:lnTo>
                    <a:pt x="3405" y="2238"/>
                  </a:lnTo>
                  <a:lnTo>
                    <a:pt x="3405" y="2232"/>
                  </a:lnTo>
                  <a:lnTo>
                    <a:pt x="3330" y="2232"/>
                  </a:lnTo>
                  <a:lnTo>
                    <a:pt x="3323" y="2232"/>
                  </a:lnTo>
                  <a:lnTo>
                    <a:pt x="3318" y="2235"/>
                  </a:lnTo>
                  <a:lnTo>
                    <a:pt x="3315" y="2237"/>
                  </a:lnTo>
                  <a:lnTo>
                    <a:pt x="3310" y="2238"/>
                  </a:lnTo>
                  <a:lnTo>
                    <a:pt x="3308" y="2240"/>
                  </a:lnTo>
                  <a:lnTo>
                    <a:pt x="3306" y="2242"/>
                  </a:lnTo>
                  <a:lnTo>
                    <a:pt x="3303" y="2245"/>
                  </a:lnTo>
                  <a:lnTo>
                    <a:pt x="3298" y="2247"/>
                  </a:lnTo>
                  <a:lnTo>
                    <a:pt x="3296" y="2249"/>
                  </a:lnTo>
                  <a:lnTo>
                    <a:pt x="3296" y="2252"/>
                  </a:lnTo>
                  <a:lnTo>
                    <a:pt x="3289" y="2254"/>
                  </a:lnTo>
                  <a:lnTo>
                    <a:pt x="3284" y="2254"/>
                  </a:lnTo>
                  <a:lnTo>
                    <a:pt x="3277" y="2250"/>
                  </a:lnTo>
                  <a:lnTo>
                    <a:pt x="3272" y="2245"/>
                  </a:lnTo>
                  <a:lnTo>
                    <a:pt x="3267" y="2245"/>
                  </a:lnTo>
                  <a:lnTo>
                    <a:pt x="3262" y="2245"/>
                  </a:lnTo>
                  <a:lnTo>
                    <a:pt x="3255" y="2249"/>
                  </a:lnTo>
                  <a:lnTo>
                    <a:pt x="3250" y="2252"/>
                  </a:lnTo>
                  <a:lnTo>
                    <a:pt x="3247" y="2257"/>
                  </a:lnTo>
                  <a:lnTo>
                    <a:pt x="3243" y="2264"/>
                  </a:lnTo>
                  <a:lnTo>
                    <a:pt x="3241" y="2273"/>
                  </a:lnTo>
                  <a:lnTo>
                    <a:pt x="3241" y="2281"/>
                  </a:lnTo>
                  <a:lnTo>
                    <a:pt x="3241" y="2300"/>
                  </a:lnTo>
                  <a:lnTo>
                    <a:pt x="3235" y="2300"/>
                  </a:lnTo>
                  <a:lnTo>
                    <a:pt x="3231" y="2303"/>
                  </a:lnTo>
                  <a:lnTo>
                    <a:pt x="3228" y="2307"/>
                  </a:lnTo>
                  <a:lnTo>
                    <a:pt x="3219" y="2312"/>
                  </a:lnTo>
                  <a:lnTo>
                    <a:pt x="3209" y="2315"/>
                  </a:lnTo>
                  <a:lnTo>
                    <a:pt x="3201" y="2320"/>
                  </a:lnTo>
                  <a:lnTo>
                    <a:pt x="3195" y="2322"/>
                  </a:lnTo>
                  <a:lnTo>
                    <a:pt x="3192" y="2324"/>
                  </a:lnTo>
                  <a:lnTo>
                    <a:pt x="3189" y="2324"/>
                  </a:lnTo>
                  <a:lnTo>
                    <a:pt x="3187" y="2320"/>
                  </a:lnTo>
                  <a:lnTo>
                    <a:pt x="3166" y="2320"/>
                  </a:lnTo>
                  <a:lnTo>
                    <a:pt x="3163" y="2317"/>
                  </a:lnTo>
                  <a:lnTo>
                    <a:pt x="3160" y="2313"/>
                  </a:lnTo>
                  <a:lnTo>
                    <a:pt x="3158" y="2308"/>
                  </a:lnTo>
                  <a:lnTo>
                    <a:pt x="3160" y="2303"/>
                  </a:lnTo>
                  <a:lnTo>
                    <a:pt x="3161" y="2300"/>
                  </a:lnTo>
                  <a:lnTo>
                    <a:pt x="3165" y="2298"/>
                  </a:lnTo>
                  <a:lnTo>
                    <a:pt x="3170" y="2293"/>
                  </a:lnTo>
                  <a:lnTo>
                    <a:pt x="3172" y="2291"/>
                  </a:lnTo>
                  <a:lnTo>
                    <a:pt x="3173" y="2286"/>
                  </a:lnTo>
                  <a:lnTo>
                    <a:pt x="3178" y="2288"/>
                  </a:lnTo>
                  <a:lnTo>
                    <a:pt x="3183" y="2286"/>
                  </a:lnTo>
                  <a:lnTo>
                    <a:pt x="3187" y="2284"/>
                  </a:lnTo>
                  <a:lnTo>
                    <a:pt x="3189" y="2281"/>
                  </a:lnTo>
                  <a:lnTo>
                    <a:pt x="3194" y="2276"/>
                  </a:lnTo>
                  <a:lnTo>
                    <a:pt x="3195" y="2274"/>
                  </a:lnTo>
                  <a:lnTo>
                    <a:pt x="3201" y="2273"/>
                  </a:lnTo>
                  <a:lnTo>
                    <a:pt x="3202" y="2257"/>
                  </a:lnTo>
                  <a:lnTo>
                    <a:pt x="3206" y="2244"/>
                  </a:lnTo>
                  <a:lnTo>
                    <a:pt x="3209" y="2230"/>
                  </a:lnTo>
                  <a:lnTo>
                    <a:pt x="3214" y="2218"/>
                  </a:lnTo>
                  <a:lnTo>
                    <a:pt x="3214" y="2213"/>
                  </a:lnTo>
                  <a:lnTo>
                    <a:pt x="3214" y="2208"/>
                  </a:lnTo>
                  <a:lnTo>
                    <a:pt x="3214" y="2203"/>
                  </a:lnTo>
                  <a:lnTo>
                    <a:pt x="3214" y="2197"/>
                  </a:lnTo>
                  <a:lnTo>
                    <a:pt x="3218" y="2197"/>
                  </a:lnTo>
                  <a:lnTo>
                    <a:pt x="3221" y="2197"/>
                  </a:lnTo>
                  <a:lnTo>
                    <a:pt x="3223" y="2194"/>
                  </a:lnTo>
                  <a:lnTo>
                    <a:pt x="3223" y="2189"/>
                  </a:lnTo>
                  <a:lnTo>
                    <a:pt x="3224" y="2186"/>
                  </a:lnTo>
                  <a:lnTo>
                    <a:pt x="3224" y="2184"/>
                  </a:lnTo>
                  <a:lnTo>
                    <a:pt x="3228" y="2184"/>
                  </a:lnTo>
                  <a:lnTo>
                    <a:pt x="3228" y="2143"/>
                  </a:lnTo>
                  <a:lnTo>
                    <a:pt x="3238" y="2136"/>
                  </a:lnTo>
                  <a:lnTo>
                    <a:pt x="3247" y="2129"/>
                  </a:lnTo>
                  <a:lnTo>
                    <a:pt x="3262" y="2112"/>
                  </a:lnTo>
                  <a:lnTo>
                    <a:pt x="3277" y="2095"/>
                  </a:lnTo>
                  <a:lnTo>
                    <a:pt x="3286" y="2088"/>
                  </a:lnTo>
                  <a:lnTo>
                    <a:pt x="3296" y="2082"/>
                  </a:lnTo>
                  <a:lnTo>
                    <a:pt x="3316" y="2068"/>
                  </a:lnTo>
                  <a:lnTo>
                    <a:pt x="3337" y="2054"/>
                  </a:lnTo>
                  <a:lnTo>
                    <a:pt x="3337" y="1986"/>
                  </a:lnTo>
                  <a:lnTo>
                    <a:pt x="3340" y="1986"/>
                  </a:lnTo>
                  <a:lnTo>
                    <a:pt x="3344" y="1983"/>
                  </a:lnTo>
                  <a:lnTo>
                    <a:pt x="3347" y="1981"/>
                  </a:lnTo>
                  <a:lnTo>
                    <a:pt x="3351" y="1979"/>
                  </a:lnTo>
                  <a:lnTo>
                    <a:pt x="3351" y="1976"/>
                  </a:lnTo>
                  <a:lnTo>
                    <a:pt x="3352" y="1974"/>
                  </a:lnTo>
                  <a:lnTo>
                    <a:pt x="3357" y="1972"/>
                  </a:lnTo>
                  <a:lnTo>
                    <a:pt x="3361" y="1969"/>
                  </a:lnTo>
                  <a:lnTo>
                    <a:pt x="3363" y="1967"/>
                  </a:lnTo>
                  <a:lnTo>
                    <a:pt x="3364" y="1966"/>
                  </a:lnTo>
                  <a:lnTo>
                    <a:pt x="3371" y="1966"/>
                  </a:lnTo>
                  <a:lnTo>
                    <a:pt x="3376" y="1964"/>
                  </a:lnTo>
                  <a:lnTo>
                    <a:pt x="3380" y="1960"/>
                  </a:lnTo>
                  <a:lnTo>
                    <a:pt x="3383" y="1957"/>
                  </a:lnTo>
                  <a:lnTo>
                    <a:pt x="3386" y="1954"/>
                  </a:lnTo>
                  <a:lnTo>
                    <a:pt x="3392" y="1952"/>
                  </a:lnTo>
                  <a:lnTo>
                    <a:pt x="3397" y="1950"/>
                  </a:lnTo>
                  <a:lnTo>
                    <a:pt x="3405" y="1952"/>
                  </a:lnTo>
                  <a:lnTo>
                    <a:pt x="3407" y="1947"/>
                  </a:lnTo>
                  <a:lnTo>
                    <a:pt x="3409" y="1943"/>
                  </a:lnTo>
                  <a:lnTo>
                    <a:pt x="3412" y="1938"/>
                  </a:lnTo>
                  <a:lnTo>
                    <a:pt x="3412" y="1931"/>
                  </a:lnTo>
                  <a:lnTo>
                    <a:pt x="3417" y="1928"/>
                  </a:lnTo>
                  <a:lnTo>
                    <a:pt x="3422" y="1925"/>
                  </a:lnTo>
                  <a:lnTo>
                    <a:pt x="3424" y="1920"/>
                  </a:lnTo>
                  <a:lnTo>
                    <a:pt x="3426" y="1911"/>
                  </a:lnTo>
                  <a:lnTo>
                    <a:pt x="3439" y="1901"/>
                  </a:lnTo>
                  <a:lnTo>
                    <a:pt x="3453" y="1887"/>
                  </a:lnTo>
                  <a:lnTo>
                    <a:pt x="3477" y="1861"/>
                  </a:lnTo>
                  <a:lnTo>
                    <a:pt x="3486" y="1855"/>
                  </a:lnTo>
                  <a:lnTo>
                    <a:pt x="3489" y="1851"/>
                  </a:lnTo>
                  <a:lnTo>
                    <a:pt x="3494" y="1846"/>
                  </a:lnTo>
                  <a:lnTo>
                    <a:pt x="3497" y="1843"/>
                  </a:lnTo>
                  <a:lnTo>
                    <a:pt x="3508" y="1836"/>
                  </a:lnTo>
                  <a:lnTo>
                    <a:pt x="3511" y="1836"/>
                  </a:lnTo>
                  <a:lnTo>
                    <a:pt x="3513" y="1834"/>
                  </a:lnTo>
                  <a:lnTo>
                    <a:pt x="3514" y="1829"/>
                  </a:lnTo>
                  <a:lnTo>
                    <a:pt x="3518" y="1829"/>
                  </a:lnTo>
                  <a:lnTo>
                    <a:pt x="3520" y="1827"/>
                  </a:lnTo>
                  <a:lnTo>
                    <a:pt x="3521" y="1822"/>
                  </a:lnTo>
                  <a:lnTo>
                    <a:pt x="3521" y="1817"/>
                  </a:lnTo>
                  <a:lnTo>
                    <a:pt x="3521" y="1812"/>
                  </a:lnTo>
                  <a:lnTo>
                    <a:pt x="3521" y="1807"/>
                  </a:lnTo>
                  <a:lnTo>
                    <a:pt x="3521" y="1802"/>
                  </a:lnTo>
                  <a:lnTo>
                    <a:pt x="3518" y="1797"/>
                  </a:lnTo>
                  <a:lnTo>
                    <a:pt x="3514" y="1791"/>
                  </a:lnTo>
                  <a:lnTo>
                    <a:pt x="3509" y="1788"/>
                  </a:lnTo>
                  <a:lnTo>
                    <a:pt x="3504" y="1786"/>
                  </a:lnTo>
                  <a:lnTo>
                    <a:pt x="3494" y="1783"/>
                  </a:lnTo>
                  <a:lnTo>
                    <a:pt x="3491" y="1779"/>
                  </a:lnTo>
                  <a:lnTo>
                    <a:pt x="3487" y="1774"/>
                  </a:lnTo>
                  <a:lnTo>
                    <a:pt x="3494" y="1774"/>
                  </a:lnTo>
                  <a:lnTo>
                    <a:pt x="3497" y="1774"/>
                  </a:lnTo>
                  <a:lnTo>
                    <a:pt x="3499" y="1773"/>
                  </a:lnTo>
                  <a:lnTo>
                    <a:pt x="3501" y="1768"/>
                  </a:lnTo>
                  <a:lnTo>
                    <a:pt x="3503" y="1762"/>
                  </a:lnTo>
                  <a:lnTo>
                    <a:pt x="3504" y="1761"/>
                  </a:lnTo>
                  <a:lnTo>
                    <a:pt x="3508" y="1761"/>
                  </a:lnTo>
                  <a:lnTo>
                    <a:pt x="3511" y="1761"/>
                  </a:lnTo>
                  <a:lnTo>
                    <a:pt x="3513" y="1759"/>
                  </a:lnTo>
                  <a:lnTo>
                    <a:pt x="3514" y="1754"/>
                  </a:lnTo>
                  <a:lnTo>
                    <a:pt x="3523" y="1759"/>
                  </a:lnTo>
                  <a:lnTo>
                    <a:pt x="3530" y="1766"/>
                  </a:lnTo>
                  <a:lnTo>
                    <a:pt x="3538" y="1771"/>
                  </a:lnTo>
                  <a:lnTo>
                    <a:pt x="3549" y="1774"/>
                  </a:lnTo>
                  <a:lnTo>
                    <a:pt x="3550" y="1779"/>
                  </a:lnTo>
                  <a:lnTo>
                    <a:pt x="3554" y="1783"/>
                  </a:lnTo>
                  <a:lnTo>
                    <a:pt x="3561" y="1788"/>
                  </a:lnTo>
                  <a:lnTo>
                    <a:pt x="3571" y="1793"/>
                  </a:lnTo>
                  <a:lnTo>
                    <a:pt x="3583" y="1795"/>
                  </a:lnTo>
                  <a:lnTo>
                    <a:pt x="3590" y="1795"/>
                  </a:lnTo>
                  <a:lnTo>
                    <a:pt x="3595" y="1793"/>
                  </a:lnTo>
                  <a:lnTo>
                    <a:pt x="3598" y="1790"/>
                  </a:lnTo>
                  <a:lnTo>
                    <a:pt x="3601" y="1786"/>
                  </a:lnTo>
                  <a:lnTo>
                    <a:pt x="3605" y="1783"/>
                  </a:lnTo>
                  <a:lnTo>
                    <a:pt x="3610" y="1781"/>
                  </a:lnTo>
                  <a:lnTo>
                    <a:pt x="3615" y="1779"/>
                  </a:lnTo>
                  <a:lnTo>
                    <a:pt x="3624" y="1781"/>
                  </a:lnTo>
                  <a:lnTo>
                    <a:pt x="3624" y="1778"/>
                  </a:lnTo>
                  <a:lnTo>
                    <a:pt x="3625" y="1776"/>
                  </a:lnTo>
                  <a:lnTo>
                    <a:pt x="3630" y="1774"/>
                  </a:lnTo>
                  <a:lnTo>
                    <a:pt x="3634" y="1771"/>
                  </a:lnTo>
                  <a:lnTo>
                    <a:pt x="3636" y="1769"/>
                  </a:lnTo>
                  <a:lnTo>
                    <a:pt x="3637" y="1768"/>
                  </a:lnTo>
                  <a:lnTo>
                    <a:pt x="3642" y="1766"/>
                  </a:lnTo>
                  <a:lnTo>
                    <a:pt x="3646" y="1764"/>
                  </a:lnTo>
                  <a:lnTo>
                    <a:pt x="3651" y="1761"/>
                  </a:lnTo>
                  <a:lnTo>
                    <a:pt x="3658" y="1761"/>
                  </a:lnTo>
                  <a:lnTo>
                    <a:pt x="3659" y="1751"/>
                  </a:lnTo>
                  <a:lnTo>
                    <a:pt x="3663" y="1740"/>
                  </a:lnTo>
                  <a:lnTo>
                    <a:pt x="3668" y="1732"/>
                  </a:lnTo>
                  <a:lnTo>
                    <a:pt x="3675" y="1725"/>
                  </a:lnTo>
                  <a:lnTo>
                    <a:pt x="3685" y="1720"/>
                  </a:lnTo>
                  <a:lnTo>
                    <a:pt x="3685" y="1715"/>
                  </a:lnTo>
                  <a:lnTo>
                    <a:pt x="3685" y="1710"/>
                  </a:lnTo>
                  <a:lnTo>
                    <a:pt x="3683" y="1704"/>
                  </a:lnTo>
                  <a:lnTo>
                    <a:pt x="3685" y="1699"/>
                  </a:lnTo>
                  <a:lnTo>
                    <a:pt x="3687" y="1698"/>
                  </a:lnTo>
                  <a:lnTo>
                    <a:pt x="3688" y="1698"/>
                  </a:lnTo>
                  <a:lnTo>
                    <a:pt x="3690" y="1696"/>
                  </a:lnTo>
                  <a:lnTo>
                    <a:pt x="3692" y="1693"/>
                  </a:lnTo>
                  <a:lnTo>
                    <a:pt x="3690" y="1693"/>
                  </a:lnTo>
                  <a:lnTo>
                    <a:pt x="3688" y="1691"/>
                  </a:lnTo>
                  <a:lnTo>
                    <a:pt x="3685" y="1686"/>
                  </a:lnTo>
                  <a:lnTo>
                    <a:pt x="3685" y="1677"/>
                  </a:lnTo>
                  <a:lnTo>
                    <a:pt x="3687" y="1670"/>
                  </a:lnTo>
                  <a:lnTo>
                    <a:pt x="3690" y="1665"/>
                  </a:lnTo>
                  <a:lnTo>
                    <a:pt x="3692" y="1658"/>
                  </a:lnTo>
                  <a:lnTo>
                    <a:pt x="3692" y="1652"/>
                  </a:lnTo>
                  <a:lnTo>
                    <a:pt x="3692" y="1641"/>
                  </a:lnTo>
                  <a:lnTo>
                    <a:pt x="3692" y="1618"/>
                  </a:lnTo>
                  <a:lnTo>
                    <a:pt x="3699" y="1590"/>
                  </a:lnTo>
                  <a:lnTo>
                    <a:pt x="3705" y="1563"/>
                  </a:lnTo>
                  <a:lnTo>
                    <a:pt x="3705" y="1554"/>
                  </a:lnTo>
                  <a:lnTo>
                    <a:pt x="3705" y="1548"/>
                  </a:lnTo>
                  <a:lnTo>
                    <a:pt x="3702" y="1536"/>
                  </a:lnTo>
                  <a:lnTo>
                    <a:pt x="3699" y="1524"/>
                  </a:lnTo>
                  <a:lnTo>
                    <a:pt x="3697" y="1517"/>
                  </a:lnTo>
                  <a:lnTo>
                    <a:pt x="3699" y="1508"/>
                  </a:lnTo>
                  <a:lnTo>
                    <a:pt x="3702" y="1507"/>
                  </a:lnTo>
                  <a:lnTo>
                    <a:pt x="3704" y="1505"/>
                  </a:lnTo>
                  <a:lnTo>
                    <a:pt x="3704" y="1502"/>
                  </a:lnTo>
                  <a:lnTo>
                    <a:pt x="3702" y="1496"/>
                  </a:lnTo>
                  <a:lnTo>
                    <a:pt x="3700" y="1495"/>
                  </a:lnTo>
                  <a:lnTo>
                    <a:pt x="3699" y="1495"/>
                  </a:lnTo>
                  <a:lnTo>
                    <a:pt x="3700" y="1490"/>
                  </a:lnTo>
                  <a:lnTo>
                    <a:pt x="3702" y="1486"/>
                  </a:lnTo>
                  <a:lnTo>
                    <a:pt x="3709" y="1481"/>
                  </a:lnTo>
                  <a:lnTo>
                    <a:pt x="3716" y="1476"/>
                  </a:lnTo>
                  <a:lnTo>
                    <a:pt x="3717" y="1473"/>
                  </a:lnTo>
                  <a:lnTo>
                    <a:pt x="3719" y="1467"/>
                  </a:lnTo>
                  <a:lnTo>
                    <a:pt x="3721" y="1466"/>
                  </a:lnTo>
                  <a:lnTo>
                    <a:pt x="3726" y="1464"/>
                  </a:lnTo>
                  <a:lnTo>
                    <a:pt x="3729" y="1462"/>
                  </a:lnTo>
                  <a:lnTo>
                    <a:pt x="3733" y="1461"/>
                  </a:lnTo>
                  <a:lnTo>
                    <a:pt x="3733" y="1457"/>
                  </a:lnTo>
                  <a:lnTo>
                    <a:pt x="3733" y="1454"/>
                  </a:lnTo>
                  <a:lnTo>
                    <a:pt x="3733" y="1450"/>
                  </a:lnTo>
                  <a:lnTo>
                    <a:pt x="3733" y="1447"/>
                  </a:lnTo>
                  <a:lnTo>
                    <a:pt x="3736" y="1447"/>
                  </a:lnTo>
                  <a:lnTo>
                    <a:pt x="3740" y="1447"/>
                  </a:lnTo>
                  <a:lnTo>
                    <a:pt x="3740" y="1444"/>
                  </a:lnTo>
                  <a:lnTo>
                    <a:pt x="3740" y="1440"/>
                  </a:lnTo>
                  <a:lnTo>
                    <a:pt x="3740" y="1437"/>
                  </a:lnTo>
                  <a:lnTo>
                    <a:pt x="3740" y="1433"/>
                  </a:lnTo>
                  <a:lnTo>
                    <a:pt x="3748" y="1428"/>
                  </a:lnTo>
                  <a:lnTo>
                    <a:pt x="3752" y="1425"/>
                  </a:lnTo>
                  <a:lnTo>
                    <a:pt x="3753" y="1420"/>
                  </a:lnTo>
                  <a:lnTo>
                    <a:pt x="3757" y="1418"/>
                  </a:lnTo>
                  <a:lnTo>
                    <a:pt x="3760" y="1416"/>
                  </a:lnTo>
                  <a:lnTo>
                    <a:pt x="3762" y="1408"/>
                  </a:lnTo>
                  <a:lnTo>
                    <a:pt x="3763" y="1404"/>
                  </a:lnTo>
                  <a:lnTo>
                    <a:pt x="3765" y="1401"/>
                  </a:lnTo>
                  <a:lnTo>
                    <a:pt x="3769" y="1399"/>
                  </a:lnTo>
                  <a:lnTo>
                    <a:pt x="3774" y="1399"/>
                  </a:lnTo>
                  <a:lnTo>
                    <a:pt x="3777" y="1372"/>
                  </a:lnTo>
                  <a:lnTo>
                    <a:pt x="3782" y="1346"/>
                  </a:lnTo>
                  <a:lnTo>
                    <a:pt x="3787" y="1321"/>
                  </a:lnTo>
                  <a:lnTo>
                    <a:pt x="3787" y="1305"/>
                  </a:lnTo>
                  <a:lnTo>
                    <a:pt x="3787" y="1290"/>
                  </a:lnTo>
                  <a:lnTo>
                    <a:pt x="3789" y="1290"/>
                  </a:lnTo>
                  <a:lnTo>
                    <a:pt x="3791" y="1288"/>
                  </a:lnTo>
                  <a:lnTo>
                    <a:pt x="3792" y="1285"/>
                  </a:lnTo>
                  <a:lnTo>
                    <a:pt x="3792" y="1280"/>
                  </a:lnTo>
                  <a:lnTo>
                    <a:pt x="3794" y="1276"/>
                  </a:lnTo>
                  <a:lnTo>
                    <a:pt x="3798" y="1276"/>
                  </a:lnTo>
                  <a:lnTo>
                    <a:pt x="3801" y="1276"/>
                  </a:lnTo>
                  <a:lnTo>
                    <a:pt x="3801" y="1273"/>
                  </a:lnTo>
                  <a:lnTo>
                    <a:pt x="3801" y="1269"/>
                  </a:lnTo>
                  <a:lnTo>
                    <a:pt x="3804" y="1269"/>
                  </a:lnTo>
                  <a:lnTo>
                    <a:pt x="3808" y="1269"/>
                  </a:lnTo>
                  <a:lnTo>
                    <a:pt x="3808" y="1266"/>
                  </a:lnTo>
                  <a:lnTo>
                    <a:pt x="3808" y="1263"/>
                  </a:lnTo>
                  <a:lnTo>
                    <a:pt x="3808" y="1259"/>
                  </a:lnTo>
                  <a:lnTo>
                    <a:pt x="3808" y="1256"/>
                  </a:lnTo>
                  <a:lnTo>
                    <a:pt x="3811" y="1256"/>
                  </a:lnTo>
                  <a:lnTo>
                    <a:pt x="3815" y="1256"/>
                  </a:lnTo>
                  <a:lnTo>
                    <a:pt x="3818" y="1249"/>
                  </a:lnTo>
                  <a:lnTo>
                    <a:pt x="3821" y="1242"/>
                  </a:lnTo>
                  <a:lnTo>
                    <a:pt x="3825" y="1242"/>
                  </a:lnTo>
                  <a:lnTo>
                    <a:pt x="3828" y="1242"/>
                  </a:lnTo>
                  <a:lnTo>
                    <a:pt x="3828" y="1239"/>
                  </a:lnTo>
                  <a:lnTo>
                    <a:pt x="3828" y="1235"/>
                  </a:lnTo>
                  <a:lnTo>
                    <a:pt x="3832" y="1232"/>
                  </a:lnTo>
                  <a:lnTo>
                    <a:pt x="3837" y="1230"/>
                  </a:lnTo>
                  <a:lnTo>
                    <a:pt x="3840" y="1227"/>
                  </a:lnTo>
                  <a:lnTo>
                    <a:pt x="3842" y="1222"/>
                  </a:lnTo>
                  <a:lnTo>
                    <a:pt x="3844" y="1222"/>
                  </a:lnTo>
                  <a:lnTo>
                    <a:pt x="3845" y="1220"/>
                  </a:lnTo>
                  <a:lnTo>
                    <a:pt x="3847" y="1217"/>
                  </a:lnTo>
                  <a:lnTo>
                    <a:pt x="3847" y="1211"/>
                  </a:lnTo>
                  <a:lnTo>
                    <a:pt x="3849" y="1208"/>
                  </a:lnTo>
                  <a:lnTo>
                    <a:pt x="3852" y="1208"/>
                  </a:lnTo>
                  <a:lnTo>
                    <a:pt x="3856" y="1208"/>
                  </a:lnTo>
                  <a:lnTo>
                    <a:pt x="3856" y="1205"/>
                  </a:lnTo>
                  <a:lnTo>
                    <a:pt x="3856" y="1201"/>
                  </a:lnTo>
                  <a:lnTo>
                    <a:pt x="3859" y="1201"/>
                  </a:lnTo>
                  <a:lnTo>
                    <a:pt x="3862" y="1201"/>
                  </a:lnTo>
                  <a:lnTo>
                    <a:pt x="3862" y="1198"/>
                  </a:lnTo>
                  <a:lnTo>
                    <a:pt x="3862" y="1194"/>
                  </a:lnTo>
                  <a:lnTo>
                    <a:pt x="3866" y="1194"/>
                  </a:lnTo>
                  <a:lnTo>
                    <a:pt x="3869" y="1194"/>
                  </a:lnTo>
                  <a:lnTo>
                    <a:pt x="3869" y="1191"/>
                  </a:lnTo>
                  <a:lnTo>
                    <a:pt x="3869" y="1188"/>
                  </a:lnTo>
                  <a:close/>
                  <a:moveTo>
                    <a:pt x="683" y="1686"/>
                  </a:moveTo>
                  <a:lnTo>
                    <a:pt x="676" y="1687"/>
                  </a:lnTo>
                  <a:lnTo>
                    <a:pt x="671" y="1687"/>
                  </a:lnTo>
                  <a:lnTo>
                    <a:pt x="664" y="1684"/>
                  </a:lnTo>
                  <a:lnTo>
                    <a:pt x="659" y="1679"/>
                  </a:lnTo>
                  <a:lnTo>
                    <a:pt x="654" y="1679"/>
                  </a:lnTo>
                  <a:lnTo>
                    <a:pt x="648" y="1679"/>
                  </a:lnTo>
                  <a:lnTo>
                    <a:pt x="647" y="1687"/>
                  </a:lnTo>
                  <a:lnTo>
                    <a:pt x="647" y="1693"/>
                  </a:lnTo>
                  <a:lnTo>
                    <a:pt x="650" y="1696"/>
                  </a:lnTo>
                  <a:lnTo>
                    <a:pt x="654" y="1698"/>
                  </a:lnTo>
                  <a:lnTo>
                    <a:pt x="657" y="1699"/>
                  </a:lnTo>
                  <a:lnTo>
                    <a:pt x="660" y="1703"/>
                  </a:lnTo>
                  <a:lnTo>
                    <a:pt x="662" y="1706"/>
                  </a:lnTo>
                  <a:lnTo>
                    <a:pt x="662" y="1713"/>
                  </a:lnTo>
                  <a:lnTo>
                    <a:pt x="667" y="1713"/>
                  </a:lnTo>
                  <a:lnTo>
                    <a:pt x="671" y="1715"/>
                  </a:lnTo>
                  <a:lnTo>
                    <a:pt x="674" y="1716"/>
                  </a:lnTo>
                  <a:lnTo>
                    <a:pt x="676" y="1720"/>
                  </a:lnTo>
                  <a:lnTo>
                    <a:pt x="681" y="1720"/>
                  </a:lnTo>
                  <a:lnTo>
                    <a:pt x="686" y="1718"/>
                  </a:lnTo>
                  <a:lnTo>
                    <a:pt x="689" y="1716"/>
                  </a:lnTo>
                  <a:lnTo>
                    <a:pt x="693" y="1713"/>
                  </a:lnTo>
                  <a:lnTo>
                    <a:pt x="698" y="1706"/>
                  </a:lnTo>
                  <a:lnTo>
                    <a:pt x="703" y="1699"/>
                  </a:lnTo>
                  <a:lnTo>
                    <a:pt x="696" y="1699"/>
                  </a:lnTo>
                  <a:lnTo>
                    <a:pt x="689" y="1699"/>
                  </a:lnTo>
                  <a:lnTo>
                    <a:pt x="686" y="1696"/>
                  </a:lnTo>
                  <a:lnTo>
                    <a:pt x="683" y="1693"/>
                  </a:lnTo>
                  <a:lnTo>
                    <a:pt x="683" y="1686"/>
                  </a:lnTo>
                  <a:close/>
                  <a:moveTo>
                    <a:pt x="710" y="1563"/>
                  </a:moveTo>
                  <a:lnTo>
                    <a:pt x="707" y="1565"/>
                  </a:lnTo>
                  <a:lnTo>
                    <a:pt x="703" y="1566"/>
                  </a:lnTo>
                  <a:lnTo>
                    <a:pt x="700" y="1570"/>
                  </a:lnTo>
                  <a:lnTo>
                    <a:pt x="696" y="1570"/>
                  </a:lnTo>
                  <a:lnTo>
                    <a:pt x="695" y="1577"/>
                  </a:lnTo>
                  <a:lnTo>
                    <a:pt x="695" y="1582"/>
                  </a:lnTo>
                  <a:lnTo>
                    <a:pt x="698" y="1589"/>
                  </a:lnTo>
                  <a:lnTo>
                    <a:pt x="703" y="1594"/>
                  </a:lnTo>
                  <a:lnTo>
                    <a:pt x="703" y="1599"/>
                  </a:lnTo>
                  <a:lnTo>
                    <a:pt x="703" y="1604"/>
                  </a:lnTo>
                  <a:lnTo>
                    <a:pt x="713" y="1602"/>
                  </a:lnTo>
                  <a:lnTo>
                    <a:pt x="720" y="1604"/>
                  </a:lnTo>
                  <a:lnTo>
                    <a:pt x="725" y="1607"/>
                  </a:lnTo>
                  <a:lnTo>
                    <a:pt x="729" y="1612"/>
                  </a:lnTo>
                  <a:lnTo>
                    <a:pt x="734" y="1624"/>
                  </a:lnTo>
                  <a:lnTo>
                    <a:pt x="737" y="1629"/>
                  </a:lnTo>
                  <a:lnTo>
                    <a:pt x="744" y="1631"/>
                  </a:lnTo>
                  <a:lnTo>
                    <a:pt x="744" y="1624"/>
                  </a:lnTo>
                  <a:lnTo>
                    <a:pt x="744" y="1619"/>
                  </a:lnTo>
                  <a:lnTo>
                    <a:pt x="744" y="1616"/>
                  </a:lnTo>
                  <a:lnTo>
                    <a:pt x="748" y="1611"/>
                  </a:lnTo>
                  <a:lnTo>
                    <a:pt x="749" y="1609"/>
                  </a:lnTo>
                  <a:lnTo>
                    <a:pt x="749" y="1604"/>
                  </a:lnTo>
                  <a:lnTo>
                    <a:pt x="748" y="1600"/>
                  </a:lnTo>
                  <a:lnTo>
                    <a:pt x="746" y="1600"/>
                  </a:lnTo>
                  <a:lnTo>
                    <a:pt x="748" y="1599"/>
                  </a:lnTo>
                  <a:lnTo>
                    <a:pt x="746" y="1597"/>
                  </a:lnTo>
                  <a:lnTo>
                    <a:pt x="742" y="1595"/>
                  </a:lnTo>
                  <a:lnTo>
                    <a:pt x="739" y="1594"/>
                  </a:lnTo>
                  <a:lnTo>
                    <a:pt x="739" y="1592"/>
                  </a:lnTo>
                  <a:lnTo>
                    <a:pt x="741" y="1590"/>
                  </a:lnTo>
                  <a:lnTo>
                    <a:pt x="739" y="1590"/>
                  </a:lnTo>
                  <a:lnTo>
                    <a:pt x="737" y="1587"/>
                  </a:lnTo>
                  <a:lnTo>
                    <a:pt x="737" y="1585"/>
                  </a:lnTo>
                  <a:lnTo>
                    <a:pt x="732" y="1578"/>
                  </a:lnTo>
                  <a:lnTo>
                    <a:pt x="729" y="1573"/>
                  </a:lnTo>
                  <a:lnTo>
                    <a:pt x="729" y="1571"/>
                  </a:lnTo>
                  <a:lnTo>
                    <a:pt x="730" y="1568"/>
                  </a:lnTo>
                  <a:lnTo>
                    <a:pt x="729" y="1565"/>
                  </a:lnTo>
                  <a:lnTo>
                    <a:pt x="727" y="1561"/>
                  </a:lnTo>
                  <a:lnTo>
                    <a:pt x="724" y="1560"/>
                  </a:lnTo>
                  <a:lnTo>
                    <a:pt x="720" y="1558"/>
                  </a:lnTo>
                  <a:lnTo>
                    <a:pt x="717" y="1556"/>
                  </a:lnTo>
                  <a:lnTo>
                    <a:pt x="717" y="1560"/>
                  </a:lnTo>
                  <a:lnTo>
                    <a:pt x="715" y="1561"/>
                  </a:lnTo>
                  <a:lnTo>
                    <a:pt x="710" y="1563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214" name="Freeform 80">
              <a:extLst>
                <a:ext uri="{FF2B5EF4-FFF2-40B4-BE49-F238E27FC236}">
                  <a16:creationId xmlns:a16="http://schemas.microsoft.com/office/drawing/2014/main" id="{0BF06EC9-98CD-429F-810F-42B318ED7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6279" y="5078747"/>
              <a:ext cx="17462" cy="12700"/>
            </a:xfrm>
            <a:custGeom>
              <a:avLst/>
              <a:gdLst>
                <a:gd name="T0" fmla="*/ 0 w 47"/>
                <a:gd name="T1" fmla="*/ 26 h 34"/>
                <a:gd name="T2" fmla="*/ 0 w 47"/>
                <a:gd name="T3" fmla="*/ 26 h 34"/>
                <a:gd name="T4" fmla="*/ 5 w 47"/>
                <a:gd name="T5" fmla="*/ 18 h 34"/>
                <a:gd name="T6" fmla="*/ 9 w 47"/>
                <a:gd name="T7" fmla="*/ 11 h 34"/>
                <a:gd name="T8" fmla="*/ 14 w 47"/>
                <a:gd name="T9" fmla="*/ 6 h 34"/>
                <a:gd name="T10" fmla="*/ 22 w 47"/>
                <a:gd name="T11" fmla="*/ 4 h 34"/>
                <a:gd name="T12" fmla="*/ 22 w 47"/>
                <a:gd name="T13" fmla="*/ 4 h 34"/>
                <a:gd name="T14" fmla="*/ 38 w 47"/>
                <a:gd name="T15" fmla="*/ 0 h 34"/>
                <a:gd name="T16" fmla="*/ 43 w 47"/>
                <a:gd name="T17" fmla="*/ 2 h 34"/>
                <a:gd name="T18" fmla="*/ 44 w 47"/>
                <a:gd name="T19" fmla="*/ 4 h 34"/>
                <a:gd name="T20" fmla="*/ 46 w 47"/>
                <a:gd name="T21" fmla="*/ 7 h 34"/>
                <a:gd name="T22" fmla="*/ 46 w 47"/>
                <a:gd name="T23" fmla="*/ 7 h 34"/>
                <a:gd name="T24" fmla="*/ 46 w 47"/>
                <a:gd name="T25" fmla="*/ 14 h 34"/>
                <a:gd name="T26" fmla="*/ 44 w 47"/>
                <a:gd name="T27" fmla="*/ 21 h 34"/>
                <a:gd name="T28" fmla="*/ 39 w 47"/>
                <a:gd name="T29" fmla="*/ 26 h 34"/>
                <a:gd name="T30" fmla="*/ 31 w 47"/>
                <a:gd name="T31" fmla="*/ 31 h 34"/>
                <a:gd name="T32" fmla="*/ 31 w 47"/>
                <a:gd name="T33" fmla="*/ 31 h 34"/>
                <a:gd name="T34" fmla="*/ 26 w 47"/>
                <a:gd name="T35" fmla="*/ 33 h 34"/>
                <a:gd name="T36" fmla="*/ 20 w 47"/>
                <a:gd name="T37" fmla="*/ 33 h 34"/>
                <a:gd name="T38" fmla="*/ 12 w 47"/>
                <a:gd name="T39" fmla="*/ 31 h 34"/>
                <a:gd name="T40" fmla="*/ 0 w 47"/>
                <a:gd name="T41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34">
                  <a:moveTo>
                    <a:pt x="0" y="26"/>
                  </a:moveTo>
                  <a:lnTo>
                    <a:pt x="0" y="26"/>
                  </a:lnTo>
                  <a:lnTo>
                    <a:pt x="5" y="18"/>
                  </a:lnTo>
                  <a:lnTo>
                    <a:pt x="9" y="11"/>
                  </a:lnTo>
                  <a:lnTo>
                    <a:pt x="14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8" y="0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14"/>
                  </a:lnTo>
                  <a:lnTo>
                    <a:pt x="44" y="21"/>
                  </a:lnTo>
                  <a:lnTo>
                    <a:pt x="39" y="26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6" y="33"/>
                  </a:lnTo>
                  <a:lnTo>
                    <a:pt x="20" y="33"/>
                  </a:lnTo>
                  <a:lnTo>
                    <a:pt x="12" y="31"/>
                  </a:lnTo>
                  <a:lnTo>
                    <a:pt x="0" y="26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Freeform 202">
              <a:extLst>
                <a:ext uri="{FF2B5EF4-FFF2-40B4-BE49-F238E27FC236}">
                  <a16:creationId xmlns:a16="http://schemas.microsoft.com/office/drawing/2014/main" id="{709AA516-65C1-411E-8024-2E16F3A80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Freeform 203">
              <a:extLst>
                <a:ext uri="{FF2B5EF4-FFF2-40B4-BE49-F238E27FC236}">
                  <a16:creationId xmlns:a16="http://schemas.microsoft.com/office/drawing/2014/main" id="{9FA6058C-F7B5-4228-B2C8-FB66F2DE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Freeform 204">
              <a:extLst>
                <a:ext uri="{FF2B5EF4-FFF2-40B4-BE49-F238E27FC236}">
                  <a16:creationId xmlns:a16="http://schemas.microsoft.com/office/drawing/2014/main" id="{EB8CD639-5167-40FA-8C9B-D3C934BC4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Freeform 205">
              <a:extLst>
                <a:ext uri="{FF2B5EF4-FFF2-40B4-BE49-F238E27FC236}">
                  <a16:creationId xmlns:a16="http://schemas.microsoft.com/office/drawing/2014/main" id="{EB7C9BD1-4A81-4636-8EBC-71E899A8D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Freeform 206">
              <a:extLst>
                <a:ext uri="{FF2B5EF4-FFF2-40B4-BE49-F238E27FC236}">
                  <a16:creationId xmlns:a16="http://schemas.microsoft.com/office/drawing/2014/main" id="{D98FF511-C251-4198-ACB2-E3029B823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Freeform 207">
              <a:extLst>
                <a:ext uri="{FF2B5EF4-FFF2-40B4-BE49-F238E27FC236}">
                  <a16:creationId xmlns:a16="http://schemas.microsoft.com/office/drawing/2014/main" id="{B595EDC6-2C6A-46BD-A291-C831A9128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29" y="1043322"/>
              <a:ext cx="1587" cy="158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Freeform 208">
              <a:extLst>
                <a:ext uri="{FF2B5EF4-FFF2-40B4-BE49-F238E27FC236}">
                  <a16:creationId xmlns:a16="http://schemas.microsoft.com/office/drawing/2014/main" id="{77D57917-0D34-4FF0-9BE9-768DC2F28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Freeform 209">
              <a:extLst>
                <a:ext uri="{FF2B5EF4-FFF2-40B4-BE49-F238E27FC236}">
                  <a16:creationId xmlns:a16="http://schemas.microsoft.com/office/drawing/2014/main" id="{EBF9E823-C083-4250-8019-8CC9213B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4204" y="1062372"/>
              <a:ext cx="1587" cy="1588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3 h 4"/>
                <a:gd name="T4" fmla="*/ 5 w 6"/>
                <a:gd name="T5" fmla="*/ 3 h 4"/>
                <a:gd name="T6" fmla="*/ 0 w 6"/>
                <a:gd name="T7" fmla="*/ 0 h 4"/>
                <a:gd name="T8" fmla="*/ 0 w 6"/>
                <a:gd name="T9" fmla="*/ 0 h 4"/>
                <a:gd name="T10" fmla="*/ 2 w 6"/>
                <a:gd name="T11" fmla="*/ 2 h 4"/>
                <a:gd name="T12" fmla="*/ 2 w 6"/>
                <a:gd name="T13" fmla="*/ 2 h 4"/>
                <a:gd name="T14" fmla="*/ 5 w 6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lnTo>
                    <a:pt x="5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5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Freeform 210">
              <a:extLst>
                <a:ext uri="{FF2B5EF4-FFF2-40B4-BE49-F238E27FC236}">
                  <a16:creationId xmlns:a16="http://schemas.microsoft.com/office/drawing/2014/main" id="{3E664A37-EA86-4FAE-9B3C-8AD340BB7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4991" y="1032210"/>
              <a:ext cx="4763" cy="1587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0 h 4"/>
                <a:gd name="T4" fmla="*/ 12 w 13"/>
                <a:gd name="T5" fmla="*/ 3 h 4"/>
                <a:gd name="T6" fmla="*/ 12 w 13"/>
                <a:gd name="T7" fmla="*/ 3 h 4"/>
                <a:gd name="T8" fmla="*/ 0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Freeform 211">
              <a:extLst>
                <a:ext uri="{FF2B5EF4-FFF2-40B4-BE49-F238E27FC236}">
                  <a16:creationId xmlns:a16="http://schemas.microsoft.com/office/drawing/2014/main" id="{E20D160B-A14B-4F34-89F4-51C797B38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1816" y="1032210"/>
              <a:ext cx="3175" cy="1587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Freeform 212">
              <a:extLst>
                <a:ext uri="{FF2B5EF4-FFF2-40B4-BE49-F238E27FC236}">
                  <a16:creationId xmlns:a16="http://schemas.microsoft.com/office/drawing/2014/main" id="{F32B8A19-72DB-43F0-A4BB-0CF0937D0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6104" y="10369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Freeform 213">
              <a:extLst>
                <a:ext uri="{FF2B5EF4-FFF2-40B4-BE49-F238E27FC236}">
                  <a16:creationId xmlns:a16="http://schemas.microsoft.com/office/drawing/2014/main" id="{8D1A2420-5622-4728-853D-B6939A3E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454" y="1040147"/>
              <a:ext cx="3175" cy="1588"/>
            </a:xfrm>
            <a:custGeom>
              <a:avLst/>
              <a:gdLst>
                <a:gd name="T0" fmla="*/ 8 w 11"/>
                <a:gd name="T1" fmla="*/ 0 h 4"/>
                <a:gd name="T2" fmla="*/ 8 w 11"/>
                <a:gd name="T3" fmla="*/ 0 h 4"/>
                <a:gd name="T4" fmla="*/ 0 w 11"/>
                <a:gd name="T5" fmla="*/ 0 h 4"/>
                <a:gd name="T6" fmla="*/ 0 w 11"/>
                <a:gd name="T7" fmla="*/ 0 h 4"/>
                <a:gd name="T8" fmla="*/ 10 w 11"/>
                <a:gd name="T9" fmla="*/ 3 h 4"/>
                <a:gd name="T10" fmla="*/ 10 w 11"/>
                <a:gd name="T11" fmla="*/ 3 h 4"/>
                <a:gd name="T12" fmla="*/ 8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Freeform 214">
              <a:extLst>
                <a:ext uri="{FF2B5EF4-FFF2-40B4-BE49-F238E27FC236}">
                  <a16:creationId xmlns:a16="http://schemas.microsoft.com/office/drawing/2014/main" id="{54CF0C11-3170-42E7-B303-E58FF92C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854" y="1056022"/>
              <a:ext cx="6350" cy="4763"/>
            </a:xfrm>
            <a:custGeom>
              <a:avLst/>
              <a:gdLst>
                <a:gd name="T0" fmla="*/ 9 w 16"/>
                <a:gd name="T1" fmla="*/ 0 h 13"/>
                <a:gd name="T2" fmla="*/ 9 w 16"/>
                <a:gd name="T3" fmla="*/ 0 h 13"/>
                <a:gd name="T4" fmla="*/ 5 w 16"/>
                <a:gd name="T5" fmla="*/ 0 h 13"/>
                <a:gd name="T6" fmla="*/ 0 w 16"/>
                <a:gd name="T7" fmla="*/ 0 h 13"/>
                <a:gd name="T8" fmla="*/ 0 w 16"/>
                <a:gd name="T9" fmla="*/ 0 h 13"/>
                <a:gd name="T10" fmla="*/ 9 w 16"/>
                <a:gd name="T11" fmla="*/ 6 h 13"/>
                <a:gd name="T12" fmla="*/ 15 w 16"/>
                <a:gd name="T13" fmla="*/ 12 h 13"/>
                <a:gd name="T14" fmla="*/ 15 w 16"/>
                <a:gd name="T15" fmla="*/ 12 h 13"/>
                <a:gd name="T16" fmla="*/ 12 w 16"/>
                <a:gd name="T17" fmla="*/ 7 h 13"/>
                <a:gd name="T18" fmla="*/ 9 w 16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6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Freeform 215">
              <a:extLst>
                <a:ext uri="{FF2B5EF4-FFF2-40B4-BE49-F238E27FC236}">
                  <a16:creationId xmlns:a16="http://schemas.microsoft.com/office/drawing/2014/main" id="{AD61638E-3891-4621-90CC-1E36BADDF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9279" y="1038560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0 w 4"/>
                <a:gd name="T13" fmla="*/ 0 h 1"/>
                <a:gd name="T14" fmla="*/ 0 w 4"/>
                <a:gd name="T15" fmla="*/ 0 h 1"/>
                <a:gd name="T16" fmla="*/ 3 w 4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Freeform 216">
              <a:extLst>
                <a:ext uri="{FF2B5EF4-FFF2-40B4-BE49-F238E27FC236}">
                  <a16:creationId xmlns:a16="http://schemas.microsoft.com/office/drawing/2014/main" id="{A6154693-6949-49EC-8E8E-BF4F74AB1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1341" y="1033797"/>
              <a:ext cx="3175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6 w 7"/>
                <a:gd name="T5" fmla="*/ 2 h 3"/>
                <a:gd name="T6" fmla="*/ 6 w 7"/>
                <a:gd name="T7" fmla="*/ 2 h 3"/>
                <a:gd name="T8" fmla="*/ 0 w 7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Freeform 217">
              <a:extLst>
                <a:ext uri="{FF2B5EF4-FFF2-40B4-BE49-F238E27FC236}">
                  <a16:creationId xmlns:a16="http://schemas.microsoft.com/office/drawing/2014/main" id="{C84EE66E-1494-4BA3-8D8B-964B2B02E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9754" y="1033797"/>
              <a:ext cx="1587" cy="1588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5 w 6"/>
                <a:gd name="T7" fmla="*/ 4 h 5"/>
                <a:gd name="T8" fmla="*/ 0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Freeform 218">
              <a:extLst>
                <a:ext uri="{FF2B5EF4-FFF2-40B4-BE49-F238E27FC236}">
                  <a16:creationId xmlns:a16="http://schemas.microsoft.com/office/drawing/2014/main" id="{F3F7980A-BDD8-4655-AE61-63D0769FE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0391" y="1043322"/>
              <a:ext cx="1588" cy="1588"/>
            </a:xfrm>
            <a:custGeom>
              <a:avLst/>
              <a:gdLst>
                <a:gd name="T0" fmla="*/ 4 w 5"/>
                <a:gd name="T1" fmla="*/ 5 h 6"/>
                <a:gd name="T2" fmla="*/ 4 w 5"/>
                <a:gd name="T3" fmla="*/ 5 h 6"/>
                <a:gd name="T4" fmla="*/ 2 w 5"/>
                <a:gd name="T5" fmla="*/ 1 h 6"/>
                <a:gd name="T6" fmla="*/ 2 w 5"/>
                <a:gd name="T7" fmla="*/ 1 h 6"/>
                <a:gd name="T8" fmla="*/ 0 w 5"/>
                <a:gd name="T9" fmla="*/ 0 h 6"/>
                <a:gd name="T10" fmla="*/ 0 w 5"/>
                <a:gd name="T11" fmla="*/ 0 h 6"/>
                <a:gd name="T12" fmla="*/ 2 w 5"/>
                <a:gd name="T13" fmla="*/ 5 h 6"/>
                <a:gd name="T14" fmla="*/ 2 w 5"/>
                <a:gd name="T15" fmla="*/ 5 h 6"/>
                <a:gd name="T16" fmla="*/ 4 w 5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lnTo>
                    <a:pt x="4" y="5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Freeform 219">
              <a:extLst>
                <a:ext uri="{FF2B5EF4-FFF2-40B4-BE49-F238E27FC236}">
                  <a16:creationId xmlns:a16="http://schemas.microsoft.com/office/drawing/2014/main" id="{BA55F02E-3D03-4C2B-8AED-D8791C12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6497"/>
              <a:ext cx="1588" cy="1588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0 w 3"/>
                <a:gd name="T5" fmla="*/ 0 h 4"/>
                <a:gd name="T6" fmla="*/ 0 w 3"/>
                <a:gd name="T7" fmla="*/ 0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Freeform 221">
              <a:extLst>
                <a:ext uri="{FF2B5EF4-FFF2-40B4-BE49-F238E27FC236}">
                  <a16:creationId xmlns:a16="http://schemas.microsoft.com/office/drawing/2014/main" id="{AE7FAA84-05B7-4EDA-BC44-51E17A73E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1566" y="1881522"/>
              <a:ext cx="1727200" cy="1466850"/>
            </a:xfrm>
            <a:custGeom>
              <a:avLst/>
              <a:gdLst>
                <a:gd name="T0" fmla="*/ 3391 w 4798"/>
                <a:gd name="T1" fmla="*/ 3712 h 4075"/>
                <a:gd name="T2" fmla="*/ 3507 w 4798"/>
                <a:gd name="T3" fmla="*/ 3569 h 4075"/>
                <a:gd name="T4" fmla="*/ 3562 w 4798"/>
                <a:gd name="T5" fmla="*/ 3487 h 4075"/>
                <a:gd name="T6" fmla="*/ 3616 w 4798"/>
                <a:gd name="T7" fmla="*/ 3378 h 4075"/>
                <a:gd name="T8" fmla="*/ 3742 w 4798"/>
                <a:gd name="T9" fmla="*/ 3303 h 4075"/>
                <a:gd name="T10" fmla="*/ 3574 w 4798"/>
                <a:gd name="T11" fmla="*/ 3228 h 4075"/>
                <a:gd name="T12" fmla="*/ 3637 w 4798"/>
                <a:gd name="T13" fmla="*/ 2941 h 4075"/>
                <a:gd name="T14" fmla="*/ 3691 w 4798"/>
                <a:gd name="T15" fmla="*/ 2695 h 4075"/>
                <a:gd name="T16" fmla="*/ 3451 w 4798"/>
                <a:gd name="T17" fmla="*/ 2804 h 4075"/>
                <a:gd name="T18" fmla="*/ 3222 w 4798"/>
                <a:gd name="T19" fmla="*/ 2922 h 4075"/>
                <a:gd name="T20" fmla="*/ 3104 w 4798"/>
                <a:gd name="T21" fmla="*/ 3117 h 4075"/>
                <a:gd name="T22" fmla="*/ 3191 w 4798"/>
                <a:gd name="T23" fmla="*/ 3023 h 4075"/>
                <a:gd name="T24" fmla="*/ 3528 w 4798"/>
                <a:gd name="T25" fmla="*/ 2968 h 4075"/>
                <a:gd name="T26" fmla="*/ 3422 w 4798"/>
                <a:gd name="T27" fmla="*/ 2996 h 4075"/>
                <a:gd name="T28" fmla="*/ 3330 w 4798"/>
                <a:gd name="T29" fmla="*/ 3173 h 4075"/>
                <a:gd name="T30" fmla="*/ 3198 w 4798"/>
                <a:gd name="T31" fmla="*/ 3154 h 4075"/>
                <a:gd name="T32" fmla="*/ 3055 w 4798"/>
                <a:gd name="T33" fmla="*/ 3141 h 4075"/>
                <a:gd name="T34" fmla="*/ 3036 w 4798"/>
                <a:gd name="T35" fmla="*/ 3241 h 4075"/>
                <a:gd name="T36" fmla="*/ 3091 w 4798"/>
                <a:gd name="T37" fmla="*/ 3449 h 4075"/>
                <a:gd name="T38" fmla="*/ 3098 w 4798"/>
                <a:gd name="T39" fmla="*/ 3630 h 4075"/>
                <a:gd name="T40" fmla="*/ 3147 w 4798"/>
                <a:gd name="T41" fmla="*/ 3893 h 4075"/>
                <a:gd name="T42" fmla="*/ 3412 w 4798"/>
                <a:gd name="T43" fmla="*/ 3896 h 4075"/>
                <a:gd name="T44" fmla="*/ 3497 w 4798"/>
                <a:gd name="T45" fmla="*/ 3146 h 4075"/>
                <a:gd name="T46" fmla="*/ 3633 w 4798"/>
                <a:gd name="T47" fmla="*/ 3480 h 4075"/>
                <a:gd name="T48" fmla="*/ 3176 w 4798"/>
                <a:gd name="T49" fmla="*/ 3107 h 4075"/>
                <a:gd name="T50" fmla="*/ 3297 w 4798"/>
                <a:gd name="T51" fmla="*/ 3066 h 4075"/>
                <a:gd name="T52" fmla="*/ 3998 w 4798"/>
                <a:gd name="T53" fmla="*/ 3514 h 4075"/>
                <a:gd name="T54" fmla="*/ 3773 w 4798"/>
                <a:gd name="T55" fmla="*/ 2866 h 4075"/>
                <a:gd name="T56" fmla="*/ 3603 w 4798"/>
                <a:gd name="T57" fmla="*/ 3470 h 4075"/>
                <a:gd name="T58" fmla="*/ 3139 w 4798"/>
                <a:gd name="T59" fmla="*/ 3785 h 4075"/>
                <a:gd name="T60" fmla="*/ 3867 w 4798"/>
                <a:gd name="T61" fmla="*/ 3893 h 4075"/>
                <a:gd name="T62" fmla="*/ 3744 w 4798"/>
                <a:gd name="T63" fmla="*/ 3952 h 4075"/>
                <a:gd name="T64" fmla="*/ 3848 w 4798"/>
                <a:gd name="T65" fmla="*/ 4060 h 4075"/>
                <a:gd name="T66" fmla="*/ 3951 w 4798"/>
                <a:gd name="T67" fmla="*/ 4019 h 4075"/>
                <a:gd name="T68" fmla="*/ 3787 w 4798"/>
                <a:gd name="T69" fmla="*/ 3808 h 4075"/>
                <a:gd name="T70" fmla="*/ 4684 w 4798"/>
                <a:gd name="T71" fmla="*/ 3857 h 4075"/>
                <a:gd name="T72" fmla="*/ 4148 w 4798"/>
                <a:gd name="T73" fmla="*/ 3451 h 4075"/>
                <a:gd name="T74" fmla="*/ 4009 w 4798"/>
                <a:gd name="T75" fmla="*/ 3494 h 4075"/>
                <a:gd name="T76" fmla="*/ 3934 w 4798"/>
                <a:gd name="T77" fmla="*/ 3562 h 4075"/>
                <a:gd name="T78" fmla="*/ 3821 w 4798"/>
                <a:gd name="T79" fmla="*/ 3463 h 4075"/>
                <a:gd name="T80" fmla="*/ 3729 w 4798"/>
                <a:gd name="T81" fmla="*/ 3567 h 4075"/>
                <a:gd name="T82" fmla="*/ 3819 w 4798"/>
                <a:gd name="T83" fmla="*/ 3808 h 4075"/>
                <a:gd name="T84" fmla="*/ 3998 w 4798"/>
                <a:gd name="T85" fmla="*/ 3915 h 4075"/>
                <a:gd name="T86" fmla="*/ 4055 w 4798"/>
                <a:gd name="T87" fmla="*/ 3683 h 4075"/>
                <a:gd name="T88" fmla="*/ 3572 w 4798"/>
                <a:gd name="T89" fmla="*/ 3548 h 4075"/>
                <a:gd name="T90" fmla="*/ 4029 w 4798"/>
                <a:gd name="T91" fmla="*/ 3956 h 4075"/>
                <a:gd name="T92" fmla="*/ 3679 w 4798"/>
                <a:gd name="T93" fmla="*/ 3900 h 4075"/>
                <a:gd name="T94" fmla="*/ 3705 w 4798"/>
                <a:gd name="T95" fmla="*/ 3903 h 4075"/>
                <a:gd name="T96" fmla="*/ 3574 w 4798"/>
                <a:gd name="T97" fmla="*/ 3867 h 4075"/>
                <a:gd name="T98" fmla="*/ 3676 w 4798"/>
                <a:gd name="T99" fmla="*/ 3675 h 4075"/>
                <a:gd name="T100" fmla="*/ 3582 w 4798"/>
                <a:gd name="T101" fmla="*/ 3617 h 4075"/>
                <a:gd name="T102" fmla="*/ 3437 w 4798"/>
                <a:gd name="T103" fmla="*/ 3676 h 4075"/>
                <a:gd name="T104" fmla="*/ 3511 w 4798"/>
                <a:gd name="T105" fmla="*/ 3833 h 4075"/>
                <a:gd name="T106" fmla="*/ 3453 w 4798"/>
                <a:gd name="T107" fmla="*/ 3929 h 4075"/>
                <a:gd name="T108" fmla="*/ 3545 w 4798"/>
                <a:gd name="T109" fmla="*/ 3917 h 4075"/>
                <a:gd name="T110" fmla="*/ 133 w 4798"/>
                <a:gd name="T111" fmla="*/ 283 h 4075"/>
                <a:gd name="T112" fmla="*/ 88 w 4798"/>
                <a:gd name="T113" fmla="*/ 423 h 4075"/>
                <a:gd name="T114" fmla="*/ 223 w 4798"/>
                <a:gd name="T115" fmla="*/ 38 h 4075"/>
                <a:gd name="T116" fmla="*/ 48 w 4798"/>
                <a:gd name="T117" fmla="*/ 92 h 4075"/>
                <a:gd name="T118" fmla="*/ 158 w 4798"/>
                <a:gd name="T119" fmla="*/ 135 h 4075"/>
                <a:gd name="T120" fmla="*/ 218 w 4798"/>
                <a:gd name="T121" fmla="*/ 102 h 4075"/>
                <a:gd name="T122" fmla="*/ 225 w 4798"/>
                <a:gd name="T123" fmla="*/ 68 h 4075"/>
                <a:gd name="T124" fmla="*/ 136 w 4798"/>
                <a:gd name="T125" fmla="*/ 287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98" h="4075">
                  <a:moveTo>
                    <a:pt x="3412" y="3896"/>
                  </a:moveTo>
                  <a:lnTo>
                    <a:pt x="3405" y="3886"/>
                  </a:lnTo>
                  <a:lnTo>
                    <a:pt x="3396" y="3877"/>
                  </a:lnTo>
                  <a:lnTo>
                    <a:pt x="3388" y="3869"/>
                  </a:lnTo>
                  <a:lnTo>
                    <a:pt x="3377" y="3862"/>
                  </a:lnTo>
                  <a:lnTo>
                    <a:pt x="3379" y="3859"/>
                  </a:lnTo>
                  <a:lnTo>
                    <a:pt x="3381" y="3855"/>
                  </a:lnTo>
                  <a:lnTo>
                    <a:pt x="3384" y="3852"/>
                  </a:lnTo>
                  <a:lnTo>
                    <a:pt x="3384" y="3848"/>
                  </a:lnTo>
                  <a:lnTo>
                    <a:pt x="3383" y="3843"/>
                  </a:lnTo>
                  <a:lnTo>
                    <a:pt x="3379" y="3840"/>
                  </a:lnTo>
                  <a:lnTo>
                    <a:pt x="3371" y="3835"/>
                  </a:lnTo>
                  <a:lnTo>
                    <a:pt x="3367" y="3833"/>
                  </a:lnTo>
                  <a:lnTo>
                    <a:pt x="3364" y="3828"/>
                  </a:lnTo>
                  <a:lnTo>
                    <a:pt x="3362" y="3823"/>
                  </a:lnTo>
                  <a:lnTo>
                    <a:pt x="3364" y="3814"/>
                  </a:lnTo>
                  <a:lnTo>
                    <a:pt x="3365" y="3813"/>
                  </a:lnTo>
                  <a:lnTo>
                    <a:pt x="3367" y="3811"/>
                  </a:lnTo>
                  <a:lnTo>
                    <a:pt x="3371" y="3808"/>
                  </a:lnTo>
                  <a:lnTo>
                    <a:pt x="3372" y="3802"/>
                  </a:lnTo>
                  <a:lnTo>
                    <a:pt x="3374" y="3801"/>
                  </a:lnTo>
                  <a:lnTo>
                    <a:pt x="3377" y="3801"/>
                  </a:lnTo>
                  <a:lnTo>
                    <a:pt x="3377" y="3804"/>
                  </a:lnTo>
                  <a:lnTo>
                    <a:pt x="3379" y="3806"/>
                  </a:lnTo>
                  <a:lnTo>
                    <a:pt x="3384" y="3808"/>
                  </a:lnTo>
                  <a:lnTo>
                    <a:pt x="3398" y="3808"/>
                  </a:lnTo>
                  <a:lnTo>
                    <a:pt x="3400" y="3804"/>
                  </a:lnTo>
                  <a:lnTo>
                    <a:pt x="3401" y="3801"/>
                  </a:lnTo>
                  <a:lnTo>
                    <a:pt x="3403" y="3799"/>
                  </a:lnTo>
                  <a:lnTo>
                    <a:pt x="3405" y="3794"/>
                  </a:lnTo>
                  <a:lnTo>
                    <a:pt x="3408" y="3789"/>
                  </a:lnTo>
                  <a:lnTo>
                    <a:pt x="3410" y="3782"/>
                  </a:lnTo>
                  <a:lnTo>
                    <a:pt x="3413" y="3777"/>
                  </a:lnTo>
                  <a:lnTo>
                    <a:pt x="3415" y="3775"/>
                  </a:lnTo>
                  <a:lnTo>
                    <a:pt x="3418" y="3773"/>
                  </a:lnTo>
                  <a:lnTo>
                    <a:pt x="3415" y="3767"/>
                  </a:lnTo>
                  <a:lnTo>
                    <a:pt x="3410" y="3762"/>
                  </a:lnTo>
                  <a:lnTo>
                    <a:pt x="3405" y="3756"/>
                  </a:lnTo>
                  <a:lnTo>
                    <a:pt x="3398" y="3753"/>
                  </a:lnTo>
                  <a:lnTo>
                    <a:pt x="3398" y="3744"/>
                  </a:lnTo>
                  <a:lnTo>
                    <a:pt x="3396" y="3738"/>
                  </a:lnTo>
                  <a:lnTo>
                    <a:pt x="3393" y="3733"/>
                  </a:lnTo>
                  <a:lnTo>
                    <a:pt x="3391" y="3726"/>
                  </a:lnTo>
                  <a:lnTo>
                    <a:pt x="3389" y="3717"/>
                  </a:lnTo>
                  <a:lnTo>
                    <a:pt x="3391" y="3712"/>
                  </a:lnTo>
                  <a:lnTo>
                    <a:pt x="3393" y="3707"/>
                  </a:lnTo>
                  <a:lnTo>
                    <a:pt x="3396" y="3704"/>
                  </a:lnTo>
                  <a:lnTo>
                    <a:pt x="3400" y="3700"/>
                  </a:lnTo>
                  <a:lnTo>
                    <a:pt x="3403" y="3697"/>
                  </a:lnTo>
                  <a:lnTo>
                    <a:pt x="3405" y="3692"/>
                  </a:lnTo>
                  <a:lnTo>
                    <a:pt x="3405" y="3685"/>
                  </a:lnTo>
                  <a:lnTo>
                    <a:pt x="3406" y="3676"/>
                  </a:lnTo>
                  <a:lnTo>
                    <a:pt x="3403" y="3673"/>
                  </a:lnTo>
                  <a:lnTo>
                    <a:pt x="3400" y="3669"/>
                  </a:lnTo>
                  <a:lnTo>
                    <a:pt x="3395" y="3668"/>
                  </a:lnTo>
                  <a:lnTo>
                    <a:pt x="3391" y="3664"/>
                  </a:lnTo>
                  <a:lnTo>
                    <a:pt x="3386" y="3663"/>
                  </a:lnTo>
                  <a:lnTo>
                    <a:pt x="3384" y="3658"/>
                  </a:lnTo>
                  <a:lnTo>
                    <a:pt x="3384" y="3651"/>
                  </a:lnTo>
                  <a:lnTo>
                    <a:pt x="3391" y="3651"/>
                  </a:lnTo>
                  <a:lnTo>
                    <a:pt x="3395" y="3649"/>
                  </a:lnTo>
                  <a:lnTo>
                    <a:pt x="3400" y="3646"/>
                  </a:lnTo>
                  <a:lnTo>
                    <a:pt x="3405" y="3644"/>
                  </a:lnTo>
                  <a:lnTo>
                    <a:pt x="3406" y="3642"/>
                  </a:lnTo>
                  <a:lnTo>
                    <a:pt x="3408" y="3640"/>
                  </a:lnTo>
                  <a:lnTo>
                    <a:pt x="3412" y="3637"/>
                  </a:lnTo>
                  <a:lnTo>
                    <a:pt x="3417" y="3635"/>
                  </a:lnTo>
                  <a:lnTo>
                    <a:pt x="3418" y="3634"/>
                  </a:lnTo>
                  <a:lnTo>
                    <a:pt x="3418" y="3630"/>
                  </a:lnTo>
                  <a:lnTo>
                    <a:pt x="3427" y="3632"/>
                  </a:lnTo>
                  <a:lnTo>
                    <a:pt x="3434" y="3632"/>
                  </a:lnTo>
                  <a:lnTo>
                    <a:pt x="3439" y="3630"/>
                  </a:lnTo>
                  <a:lnTo>
                    <a:pt x="3442" y="3629"/>
                  </a:lnTo>
                  <a:lnTo>
                    <a:pt x="3451" y="3622"/>
                  </a:lnTo>
                  <a:lnTo>
                    <a:pt x="3459" y="3617"/>
                  </a:lnTo>
                  <a:lnTo>
                    <a:pt x="3459" y="3608"/>
                  </a:lnTo>
                  <a:lnTo>
                    <a:pt x="3456" y="3605"/>
                  </a:lnTo>
                  <a:lnTo>
                    <a:pt x="3451" y="3601"/>
                  </a:lnTo>
                  <a:lnTo>
                    <a:pt x="3446" y="3600"/>
                  </a:lnTo>
                  <a:lnTo>
                    <a:pt x="3439" y="3598"/>
                  </a:lnTo>
                  <a:lnTo>
                    <a:pt x="3436" y="3594"/>
                  </a:lnTo>
                  <a:lnTo>
                    <a:pt x="3432" y="3591"/>
                  </a:lnTo>
                  <a:lnTo>
                    <a:pt x="3432" y="3582"/>
                  </a:lnTo>
                  <a:lnTo>
                    <a:pt x="3493" y="3582"/>
                  </a:lnTo>
                  <a:lnTo>
                    <a:pt x="3495" y="3581"/>
                  </a:lnTo>
                  <a:lnTo>
                    <a:pt x="3497" y="3579"/>
                  </a:lnTo>
                  <a:lnTo>
                    <a:pt x="3500" y="3576"/>
                  </a:lnTo>
                  <a:lnTo>
                    <a:pt x="3505" y="3574"/>
                  </a:lnTo>
                  <a:lnTo>
                    <a:pt x="3507" y="3572"/>
                  </a:lnTo>
                  <a:lnTo>
                    <a:pt x="3507" y="3569"/>
                  </a:lnTo>
                  <a:lnTo>
                    <a:pt x="3509" y="3567"/>
                  </a:lnTo>
                  <a:lnTo>
                    <a:pt x="3511" y="3565"/>
                  </a:lnTo>
                  <a:lnTo>
                    <a:pt x="3514" y="3562"/>
                  </a:lnTo>
                  <a:lnTo>
                    <a:pt x="3516" y="3557"/>
                  </a:lnTo>
                  <a:lnTo>
                    <a:pt x="3517" y="3555"/>
                  </a:lnTo>
                  <a:lnTo>
                    <a:pt x="3521" y="3555"/>
                  </a:lnTo>
                  <a:lnTo>
                    <a:pt x="3519" y="3543"/>
                  </a:lnTo>
                  <a:lnTo>
                    <a:pt x="3517" y="3538"/>
                  </a:lnTo>
                  <a:lnTo>
                    <a:pt x="3514" y="3535"/>
                  </a:lnTo>
                  <a:lnTo>
                    <a:pt x="3509" y="3531"/>
                  </a:lnTo>
                  <a:lnTo>
                    <a:pt x="3502" y="3529"/>
                  </a:lnTo>
                  <a:lnTo>
                    <a:pt x="3497" y="3526"/>
                  </a:lnTo>
                  <a:lnTo>
                    <a:pt x="3493" y="3524"/>
                  </a:lnTo>
                  <a:lnTo>
                    <a:pt x="3493" y="3521"/>
                  </a:lnTo>
                  <a:lnTo>
                    <a:pt x="3492" y="3516"/>
                  </a:lnTo>
                  <a:lnTo>
                    <a:pt x="3488" y="3512"/>
                  </a:lnTo>
                  <a:lnTo>
                    <a:pt x="3485" y="3509"/>
                  </a:lnTo>
                  <a:lnTo>
                    <a:pt x="3480" y="3507"/>
                  </a:lnTo>
                  <a:lnTo>
                    <a:pt x="3482" y="3502"/>
                  </a:lnTo>
                  <a:lnTo>
                    <a:pt x="3485" y="3500"/>
                  </a:lnTo>
                  <a:lnTo>
                    <a:pt x="3490" y="3499"/>
                  </a:lnTo>
                  <a:lnTo>
                    <a:pt x="3495" y="3500"/>
                  </a:lnTo>
                  <a:lnTo>
                    <a:pt x="3500" y="3502"/>
                  </a:lnTo>
                  <a:lnTo>
                    <a:pt x="3504" y="3506"/>
                  </a:lnTo>
                  <a:lnTo>
                    <a:pt x="3507" y="3511"/>
                  </a:lnTo>
                  <a:lnTo>
                    <a:pt x="3507" y="3514"/>
                  </a:lnTo>
                  <a:lnTo>
                    <a:pt x="3514" y="3514"/>
                  </a:lnTo>
                  <a:lnTo>
                    <a:pt x="3521" y="3511"/>
                  </a:lnTo>
                  <a:lnTo>
                    <a:pt x="3524" y="3506"/>
                  </a:lnTo>
                  <a:lnTo>
                    <a:pt x="3528" y="3500"/>
                  </a:lnTo>
                  <a:lnTo>
                    <a:pt x="3531" y="3502"/>
                  </a:lnTo>
                  <a:lnTo>
                    <a:pt x="3534" y="3504"/>
                  </a:lnTo>
                  <a:lnTo>
                    <a:pt x="3536" y="3512"/>
                  </a:lnTo>
                  <a:lnTo>
                    <a:pt x="3538" y="3516"/>
                  </a:lnTo>
                  <a:lnTo>
                    <a:pt x="3540" y="3519"/>
                  </a:lnTo>
                  <a:lnTo>
                    <a:pt x="3543" y="3521"/>
                  </a:lnTo>
                  <a:lnTo>
                    <a:pt x="3548" y="3521"/>
                  </a:lnTo>
                  <a:lnTo>
                    <a:pt x="3550" y="3521"/>
                  </a:lnTo>
                  <a:lnTo>
                    <a:pt x="3551" y="3519"/>
                  </a:lnTo>
                  <a:lnTo>
                    <a:pt x="3553" y="3514"/>
                  </a:lnTo>
                  <a:lnTo>
                    <a:pt x="3555" y="3500"/>
                  </a:lnTo>
                  <a:lnTo>
                    <a:pt x="3557" y="3497"/>
                  </a:lnTo>
                  <a:lnTo>
                    <a:pt x="3558" y="3494"/>
                  </a:lnTo>
                  <a:lnTo>
                    <a:pt x="3560" y="3492"/>
                  </a:lnTo>
                  <a:lnTo>
                    <a:pt x="3562" y="3487"/>
                  </a:lnTo>
                  <a:lnTo>
                    <a:pt x="3563" y="3482"/>
                  </a:lnTo>
                  <a:lnTo>
                    <a:pt x="3565" y="3480"/>
                  </a:lnTo>
                  <a:lnTo>
                    <a:pt x="3569" y="3480"/>
                  </a:lnTo>
                  <a:lnTo>
                    <a:pt x="3572" y="3458"/>
                  </a:lnTo>
                  <a:lnTo>
                    <a:pt x="3574" y="3446"/>
                  </a:lnTo>
                  <a:lnTo>
                    <a:pt x="3575" y="3436"/>
                  </a:lnTo>
                  <a:lnTo>
                    <a:pt x="3574" y="3425"/>
                  </a:lnTo>
                  <a:lnTo>
                    <a:pt x="3570" y="3415"/>
                  </a:lnTo>
                  <a:lnTo>
                    <a:pt x="3569" y="3412"/>
                  </a:lnTo>
                  <a:lnTo>
                    <a:pt x="3565" y="3408"/>
                  </a:lnTo>
                  <a:lnTo>
                    <a:pt x="3560" y="3407"/>
                  </a:lnTo>
                  <a:lnTo>
                    <a:pt x="3555" y="3405"/>
                  </a:lnTo>
                  <a:lnTo>
                    <a:pt x="3557" y="3402"/>
                  </a:lnTo>
                  <a:lnTo>
                    <a:pt x="3558" y="3398"/>
                  </a:lnTo>
                  <a:lnTo>
                    <a:pt x="3560" y="3396"/>
                  </a:lnTo>
                  <a:lnTo>
                    <a:pt x="3562" y="3391"/>
                  </a:lnTo>
                  <a:lnTo>
                    <a:pt x="3562" y="3386"/>
                  </a:lnTo>
                  <a:lnTo>
                    <a:pt x="3563" y="3383"/>
                  </a:lnTo>
                  <a:lnTo>
                    <a:pt x="3565" y="3379"/>
                  </a:lnTo>
                  <a:lnTo>
                    <a:pt x="3569" y="3378"/>
                  </a:lnTo>
                  <a:lnTo>
                    <a:pt x="3572" y="3373"/>
                  </a:lnTo>
                  <a:lnTo>
                    <a:pt x="3574" y="3366"/>
                  </a:lnTo>
                  <a:lnTo>
                    <a:pt x="3577" y="3361"/>
                  </a:lnTo>
                  <a:lnTo>
                    <a:pt x="3579" y="3359"/>
                  </a:lnTo>
                  <a:lnTo>
                    <a:pt x="3582" y="3357"/>
                  </a:lnTo>
                  <a:lnTo>
                    <a:pt x="3586" y="3352"/>
                  </a:lnTo>
                  <a:lnTo>
                    <a:pt x="3589" y="3347"/>
                  </a:lnTo>
                  <a:lnTo>
                    <a:pt x="3592" y="3344"/>
                  </a:lnTo>
                  <a:lnTo>
                    <a:pt x="3596" y="3337"/>
                  </a:lnTo>
                  <a:lnTo>
                    <a:pt x="3598" y="3333"/>
                  </a:lnTo>
                  <a:lnTo>
                    <a:pt x="3599" y="3332"/>
                  </a:lnTo>
                  <a:lnTo>
                    <a:pt x="3606" y="3330"/>
                  </a:lnTo>
                  <a:lnTo>
                    <a:pt x="3623" y="3330"/>
                  </a:lnTo>
                  <a:lnTo>
                    <a:pt x="3625" y="3340"/>
                  </a:lnTo>
                  <a:lnTo>
                    <a:pt x="3623" y="3347"/>
                  </a:lnTo>
                  <a:lnTo>
                    <a:pt x="3620" y="3352"/>
                  </a:lnTo>
                  <a:lnTo>
                    <a:pt x="3615" y="3355"/>
                  </a:lnTo>
                  <a:lnTo>
                    <a:pt x="3601" y="3359"/>
                  </a:lnTo>
                  <a:lnTo>
                    <a:pt x="3594" y="3361"/>
                  </a:lnTo>
                  <a:lnTo>
                    <a:pt x="3589" y="3364"/>
                  </a:lnTo>
                  <a:lnTo>
                    <a:pt x="3592" y="3369"/>
                  </a:lnTo>
                  <a:lnTo>
                    <a:pt x="3596" y="3374"/>
                  </a:lnTo>
                  <a:lnTo>
                    <a:pt x="3601" y="3378"/>
                  </a:lnTo>
                  <a:lnTo>
                    <a:pt x="3609" y="3378"/>
                  </a:lnTo>
                  <a:lnTo>
                    <a:pt x="3616" y="3378"/>
                  </a:lnTo>
                  <a:lnTo>
                    <a:pt x="3621" y="3379"/>
                  </a:lnTo>
                  <a:lnTo>
                    <a:pt x="3625" y="3381"/>
                  </a:lnTo>
                  <a:lnTo>
                    <a:pt x="3630" y="3388"/>
                  </a:lnTo>
                  <a:lnTo>
                    <a:pt x="3633" y="3396"/>
                  </a:lnTo>
                  <a:lnTo>
                    <a:pt x="3637" y="3405"/>
                  </a:lnTo>
                  <a:lnTo>
                    <a:pt x="3638" y="3405"/>
                  </a:lnTo>
                  <a:lnTo>
                    <a:pt x="3640" y="3403"/>
                  </a:lnTo>
                  <a:lnTo>
                    <a:pt x="3642" y="3398"/>
                  </a:lnTo>
                  <a:lnTo>
                    <a:pt x="3644" y="3384"/>
                  </a:lnTo>
                  <a:lnTo>
                    <a:pt x="3649" y="3376"/>
                  </a:lnTo>
                  <a:lnTo>
                    <a:pt x="3650" y="3371"/>
                  </a:lnTo>
                  <a:lnTo>
                    <a:pt x="3650" y="3364"/>
                  </a:lnTo>
                  <a:lnTo>
                    <a:pt x="3657" y="3364"/>
                  </a:lnTo>
                  <a:lnTo>
                    <a:pt x="3662" y="3366"/>
                  </a:lnTo>
                  <a:lnTo>
                    <a:pt x="3666" y="3369"/>
                  </a:lnTo>
                  <a:lnTo>
                    <a:pt x="3667" y="3374"/>
                  </a:lnTo>
                  <a:lnTo>
                    <a:pt x="3669" y="3386"/>
                  </a:lnTo>
                  <a:lnTo>
                    <a:pt x="3673" y="3390"/>
                  </a:lnTo>
                  <a:lnTo>
                    <a:pt x="3678" y="3391"/>
                  </a:lnTo>
                  <a:lnTo>
                    <a:pt x="3679" y="3391"/>
                  </a:lnTo>
                  <a:lnTo>
                    <a:pt x="3681" y="3390"/>
                  </a:lnTo>
                  <a:lnTo>
                    <a:pt x="3683" y="3386"/>
                  </a:lnTo>
                  <a:lnTo>
                    <a:pt x="3683" y="3381"/>
                  </a:lnTo>
                  <a:lnTo>
                    <a:pt x="3684" y="3378"/>
                  </a:lnTo>
                  <a:lnTo>
                    <a:pt x="3688" y="3378"/>
                  </a:lnTo>
                  <a:lnTo>
                    <a:pt x="3691" y="3378"/>
                  </a:lnTo>
                  <a:lnTo>
                    <a:pt x="3691" y="3371"/>
                  </a:lnTo>
                  <a:lnTo>
                    <a:pt x="3691" y="3364"/>
                  </a:lnTo>
                  <a:lnTo>
                    <a:pt x="3691" y="3357"/>
                  </a:lnTo>
                  <a:lnTo>
                    <a:pt x="3691" y="3350"/>
                  </a:lnTo>
                  <a:lnTo>
                    <a:pt x="3700" y="3350"/>
                  </a:lnTo>
                  <a:lnTo>
                    <a:pt x="3707" y="3349"/>
                  </a:lnTo>
                  <a:lnTo>
                    <a:pt x="3710" y="3345"/>
                  </a:lnTo>
                  <a:lnTo>
                    <a:pt x="3712" y="3337"/>
                  </a:lnTo>
                  <a:lnTo>
                    <a:pt x="3713" y="3332"/>
                  </a:lnTo>
                  <a:lnTo>
                    <a:pt x="3715" y="3330"/>
                  </a:lnTo>
                  <a:lnTo>
                    <a:pt x="3719" y="3330"/>
                  </a:lnTo>
                  <a:lnTo>
                    <a:pt x="3724" y="3321"/>
                  </a:lnTo>
                  <a:lnTo>
                    <a:pt x="3727" y="3318"/>
                  </a:lnTo>
                  <a:lnTo>
                    <a:pt x="3732" y="3316"/>
                  </a:lnTo>
                  <a:lnTo>
                    <a:pt x="3734" y="3315"/>
                  </a:lnTo>
                  <a:lnTo>
                    <a:pt x="3736" y="3313"/>
                  </a:lnTo>
                  <a:lnTo>
                    <a:pt x="3739" y="3309"/>
                  </a:lnTo>
                  <a:lnTo>
                    <a:pt x="3741" y="3304"/>
                  </a:lnTo>
                  <a:lnTo>
                    <a:pt x="3742" y="3303"/>
                  </a:lnTo>
                  <a:lnTo>
                    <a:pt x="3746" y="3303"/>
                  </a:lnTo>
                  <a:lnTo>
                    <a:pt x="3744" y="3289"/>
                  </a:lnTo>
                  <a:lnTo>
                    <a:pt x="3741" y="3277"/>
                  </a:lnTo>
                  <a:lnTo>
                    <a:pt x="3737" y="3265"/>
                  </a:lnTo>
                  <a:lnTo>
                    <a:pt x="3732" y="3255"/>
                  </a:lnTo>
                  <a:lnTo>
                    <a:pt x="3727" y="3248"/>
                  </a:lnTo>
                  <a:lnTo>
                    <a:pt x="3722" y="3241"/>
                  </a:lnTo>
                  <a:lnTo>
                    <a:pt x="3717" y="3234"/>
                  </a:lnTo>
                  <a:lnTo>
                    <a:pt x="3712" y="3228"/>
                  </a:lnTo>
                  <a:lnTo>
                    <a:pt x="3707" y="3228"/>
                  </a:lnTo>
                  <a:lnTo>
                    <a:pt x="3703" y="3226"/>
                  </a:lnTo>
                  <a:lnTo>
                    <a:pt x="3700" y="3224"/>
                  </a:lnTo>
                  <a:lnTo>
                    <a:pt x="3698" y="3221"/>
                  </a:lnTo>
                  <a:lnTo>
                    <a:pt x="3671" y="3221"/>
                  </a:lnTo>
                  <a:lnTo>
                    <a:pt x="3666" y="3221"/>
                  </a:lnTo>
                  <a:lnTo>
                    <a:pt x="3662" y="3219"/>
                  </a:lnTo>
                  <a:lnTo>
                    <a:pt x="3659" y="3217"/>
                  </a:lnTo>
                  <a:lnTo>
                    <a:pt x="3657" y="3214"/>
                  </a:lnTo>
                  <a:lnTo>
                    <a:pt x="3650" y="3212"/>
                  </a:lnTo>
                  <a:lnTo>
                    <a:pt x="3645" y="3212"/>
                  </a:lnTo>
                  <a:lnTo>
                    <a:pt x="3638" y="3216"/>
                  </a:lnTo>
                  <a:lnTo>
                    <a:pt x="3633" y="3221"/>
                  </a:lnTo>
                  <a:lnTo>
                    <a:pt x="3628" y="3221"/>
                  </a:lnTo>
                  <a:lnTo>
                    <a:pt x="3623" y="3221"/>
                  </a:lnTo>
                  <a:lnTo>
                    <a:pt x="3621" y="3217"/>
                  </a:lnTo>
                  <a:lnTo>
                    <a:pt x="3618" y="3216"/>
                  </a:lnTo>
                  <a:lnTo>
                    <a:pt x="3609" y="3214"/>
                  </a:lnTo>
                  <a:lnTo>
                    <a:pt x="3609" y="3209"/>
                  </a:lnTo>
                  <a:lnTo>
                    <a:pt x="3608" y="3205"/>
                  </a:lnTo>
                  <a:lnTo>
                    <a:pt x="3606" y="3202"/>
                  </a:lnTo>
                  <a:lnTo>
                    <a:pt x="3603" y="3200"/>
                  </a:lnTo>
                  <a:lnTo>
                    <a:pt x="3603" y="3195"/>
                  </a:lnTo>
                  <a:lnTo>
                    <a:pt x="3603" y="3192"/>
                  </a:lnTo>
                  <a:lnTo>
                    <a:pt x="3601" y="3190"/>
                  </a:lnTo>
                  <a:lnTo>
                    <a:pt x="3598" y="3188"/>
                  </a:lnTo>
                  <a:lnTo>
                    <a:pt x="3591" y="3187"/>
                  </a:lnTo>
                  <a:lnTo>
                    <a:pt x="3582" y="3187"/>
                  </a:lnTo>
                  <a:lnTo>
                    <a:pt x="3580" y="3192"/>
                  </a:lnTo>
                  <a:lnTo>
                    <a:pt x="3579" y="3193"/>
                  </a:lnTo>
                  <a:lnTo>
                    <a:pt x="3575" y="3193"/>
                  </a:lnTo>
                  <a:lnTo>
                    <a:pt x="3575" y="3199"/>
                  </a:lnTo>
                  <a:lnTo>
                    <a:pt x="3575" y="3205"/>
                  </a:lnTo>
                  <a:lnTo>
                    <a:pt x="3575" y="3217"/>
                  </a:lnTo>
                  <a:lnTo>
                    <a:pt x="3575" y="3224"/>
                  </a:lnTo>
                  <a:lnTo>
                    <a:pt x="3574" y="3228"/>
                  </a:lnTo>
                  <a:lnTo>
                    <a:pt x="3569" y="3229"/>
                  </a:lnTo>
                  <a:lnTo>
                    <a:pt x="3562" y="3228"/>
                  </a:lnTo>
                  <a:lnTo>
                    <a:pt x="3563" y="3219"/>
                  </a:lnTo>
                  <a:lnTo>
                    <a:pt x="3565" y="3216"/>
                  </a:lnTo>
                  <a:lnTo>
                    <a:pt x="3569" y="3214"/>
                  </a:lnTo>
                  <a:lnTo>
                    <a:pt x="3569" y="3202"/>
                  </a:lnTo>
                  <a:lnTo>
                    <a:pt x="3570" y="3197"/>
                  </a:lnTo>
                  <a:lnTo>
                    <a:pt x="3572" y="3195"/>
                  </a:lnTo>
                  <a:lnTo>
                    <a:pt x="3575" y="3193"/>
                  </a:lnTo>
                  <a:lnTo>
                    <a:pt x="3577" y="3188"/>
                  </a:lnTo>
                  <a:lnTo>
                    <a:pt x="3579" y="3187"/>
                  </a:lnTo>
                  <a:lnTo>
                    <a:pt x="3582" y="3187"/>
                  </a:lnTo>
                  <a:lnTo>
                    <a:pt x="3580" y="3183"/>
                  </a:lnTo>
                  <a:lnTo>
                    <a:pt x="3580" y="3180"/>
                  </a:lnTo>
                  <a:lnTo>
                    <a:pt x="3587" y="3171"/>
                  </a:lnTo>
                  <a:lnTo>
                    <a:pt x="3591" y="3166"/>
                  </a:lnTo>
                  <a:lnTo>
                    <a:pt x="3592" y="3161"/>
                  </a:lnTo>
                  <a:lnTo>
                    <a:pt x="3592" y="3158"/>
                  </a:lnTo>
                  <a:lnTo>
                    <a:pt x="3589" y="3153"/>
                  </a:lnTo>
                  <a:lnTo>
                    <a:pt x="3584" y="3151"/>
                  </a:lnTo>
                  <a:lnTo>
                    <a:pt x="3582" y="3149"/>
                  </a:lnTo>
                  <a:lnTo>
                    <a:pt x="3582" y="3146"/>
                  </a:lnTo>
                  <a:lnTo>
                    <a:pt x="3587" y="3142"/>
                  </a:lnTo>
                  <a:lnTo>
                    <a:pt x="3592" y="3139"/>
                  </a:lnTo>
                  <a:lnTo>
                    <a:pt x="3594" y="3134"/>
                  </a:lnTo>
                  <a:lnTo>
                    <a:pt x="3596" y="3125"/>
                  </a:lnTo>
                  <a:lnTo>
                    <a:pt x="3594" y="3100"/>
                  </a:lnTo>
                  <a:lnTo>
                    <a:pt x="3591" y="3076"/>
                  </a:lnTo>
                  <a:lnTo>
                    <a:pt x="3587" y="3052"/>
                  </a:lnTo>
                  <a:lnTo>
                    <a:pt x="3587" y="3038"/>
                  </a:lnTo>
                  <a:lnTo>
                    <a:pt x="3589" y="3023"/>
                  </a:lnTo>
                  <a:lnTo>
                    <a:pt x="3589" y="3019"/>
                  </a:lnTo>
                  <a:lnTo>
                    <a:pt x="3591" y="3018"/>
                  </a:lnTo>
                  <a:lnTo>
                    <a:pt x="3594" y="3009"/>
                  </a:lnTo>
                  <a:lnTo>
                    <a:pt x="3598" y="3002"/>
                  </a:lnTo>
                  <a:lnTo>
                    <a:pt x="3601" y="2996"/>
                  </a:lnTo>
                  <a:lnTo>
                    <a:pt x="3604" y="2992"/>
                  </a:lnTo>
                  <a:lnTo>
                    <a:pt x="3608" y="2990"/>
                  </a:lnTo>
                  <a:lnTo>
                    <a:pt x="3611" y="2989"/>
                  </a:lnTo>
                  <a:lnTo>
                    <a:pt x="3620" y="2982"/>
                  </a:lnTo>
                  <a:lnTo>
                    <a:pt x="3630" y="2975"/>
                  </a:lnTo>
                  <a:lnTo>
                    <a:pt x="3630" y="2968"/>
                  </a:lnTo>
                  <a:lnTo>
                    <a:pt x="3630" y="2961"/>
                  </a:lnTo>
                  <a:lnTo>
                    <a:pt x="3633" y="2953"/>
                  </a:lnTo>
                  <a:lnTo>
                    <a:pt x="3637" y="2941"/>
                  </a:lnTo>
                  <a:lnTo>
                    <a:pt x="3638" y="2936"/>
                  </a:lnTo>
                  <a:lnTo>
                    <a:pt x="3637" y="2927"/>
                  </a:lnTo>
                  <a:lnTo>
                    <a:pt x="3645" y="2922"/>
                  </a:lnTo>
                  <a:lnTo>
                    <a:pt x="3649" y="2919"/>
                  </a:lnTo>
                  <a:lnTo>
                    <a:pt x="3650" y="2914"/>
                  </a:lnTo>
                  <a:lnTo>
                    <a:pt x="3652" y="2908"/>
                  </a:lnTo>
                  <a:lnTo>
                    <a:pt x="3654" y="2907"/>
                  </a:lnTo>
                  <a:lnTo>
                    <a:pt x="3657" y="2907"/>
                  </a:lnTo>
                  <a:lnTo>
                    <a:pt x="3657" y="2883"/>
                  </a:lnTo>
                  <a:lnTo>
                    <a:pt x="3657" y="2859"/>
                  </a:lnTo>
                  <a:lnTo>
                    <a:pt x="3661" y="2839"/>
                  </a:lnTo>
                  <a:lnTo>
                    <a:pt x="3664" y="2818"/>
                  </a:lnTo>
                  <a:lnTo>
                    <a:pt x="3662" y="2811"/>
                  </a:lnTo>
                  <a:lnTo>
                    <a:pt x="3661" y="2804"/>
                  </a:lnTo>
                  <a:lnTo>
                    <a:pt x="3657" y="2799"/>
                  </a:lnTo>
                  <a:lnTo>
                    <a:pt x="3657" y="2791"/>
                  </a:lnTo>
                  <a:lnTo>
                    <a:pt x="3652" y="2789"/>
                  </a:lnTo>
                  <a:lnTo>
                    <a:pt x="3650" y="2787"/>
                  </a:lnTo>
                  <a:lnTo>
                    <a:pt x="3650" y="2784"/>
                  </a:lnTo>
                  <a:lnTo>
                    <a:pt x="3650" y="2779"/>
                  </a:lnTo>
                  <a:lnTo>
                    <a:pt x="3649" y="2774"/>
                  </a:lnTo>
                  <a:lnTo>
                    <a:pt x="3645" y="2765"/>
                  </a:lnTo>
                  <a:lnTo>
                    <a:pt x="3642" y="2757"/>
                  </a:lnTo>
                  <a:lnTo>
                    <a:pt x="3642" y="2750"/>
                  </a:lnTo>
                  <a:lnTo>
                    <a:pt x="3644" y="2743"/>
                  </a:lnTo>
                  <a:lnTo>
                    <a:pt x="3644" y="2740"/>
                  </a:lnTo>
                  <a:lnTo>
                    <a:pt x="3644" y="2736"/>
                  </a:lnTo>
                  <a:lnTo>
                    <a:pt x="3644" y="2733"/>
                  </a:lnTo>
                  <a:lnTo>
                    <a:pt x="3644" y="2729"/>
                  </a:lnTo>
                  <a:lnTo>
                    <a:pt x="3647" y="2729"/>
                  </a:lnTo>
                  <a:lnTo>
                    <a:pt x="3650" y="2729"/>
                  </a:lnTo>
                  <a:lnTo>
                    <a:pt x="3654" y="2723"/>
                  </a:lnTo>
                  <a:lnTo>
                    <a:pt x="3657" y="2716"/>
                  </a:lnTo>
                  <a:lnTo>
                    <a:pt x="3661" y="2714"/>
                  </a:lnTo>
                  <a:lnTo>
                    <a:pt x="3664" y="2712"/>
                  </a:lnTo>
                  <a:lnTo>
                    <a:pt x="3667" y="2711"/>
                  </a:lnTo>
                  <a:lnTo>
                    <a:pt x="3671" y="2709"/>
                  </a:lnTo>
                  <a:lnTo>
                    <a:pt x="3673" y="2707"/>
                  </a:lnTo>
                  <a:lnTo>
                    <a:pt x="3673" y="2704"/>
                  </a:lnTo>
                  <a:lnTo>
                    <a:pt x="3674" y="2702"/>
                  </a:lnTo>
                  <a:lnTo>
                    <a:pt x="3678" y="2702"/>
                  </a:lnTo>
                  <a:lnTo>
                    <a:pt x="3679" y="2697"/>
                  </a:lnTo>
                  <a:lnTo>
                    <a:pt x="3681" y="2695"/>
                  </a:lnTo>
                  <a:lnTo>
                    <a:pt x="3684" y="2695"/>
                  </a:lnTo>
                  <a:lnTo>
                    <a:pt x="3691" y="2695"/>
                  </a:lnTo>
                  <a:lnTo>
                    <a:pt x="3691" y="2682"/>
                  </a:lnTo>
                  <a:lnTo>
                    <a:pt x="3688" y="2677"/>
                  </a:lnTo>
                  <a:lnTo>
                    <a:pt x="3683" y="2675"/>
                  </a:lnTo>
                  <a:lnTo>
                    <a:pt x="3676" y="2673"/>
                  </a:lnTo>
                  <a:lnTo>
                    <a:pt x="3667" y="2673"/>
                  </a:lnTo>
                  <a:lnTo>
                    <a:pt x="3652" y="2677"/>
                  </a:lnTo>
                  <a:lnTo>
                    <a:pt x="3647" y="2680"/>
                  </a:lnTo>
                  <a:lnTo>
                    <a:pt x="3644" y="2682"/>
                  </a:lnTo>
                  <a:lnTo>
                    <a:pt x="3642" y="2687"/>
                  </a:lnTo>
                  <a:lnTo>
                    <a:pt x="3640" y="2689"/>
                  </a:lnTo>
                  <a:lnTo>
                    <a:pt x="3637" y="2689"/>
                  </a:lnTo>
                  <a:lnTo>
                    <a:pt x="3632" y="2690"/>
                  </a:lnTo>
                  <a:lnTo>
                    <a:pt x="3628" y="2692"/>
                  </a:lnTo>
                  <a:lnTo>
                    <a:pt x="3623" y="2699"/>
                  </a:lnTo>
                  <a:lnTo>
                    <a:pt x="3618" y="2706"/>
                  </a:lnTo>
                  <a:lnTo>
                    <a:pt x="3615" y="2707"/>
                  </a:lnTo>
                  <a:lnTo>
                    <a:pt x="3609" y="2709"/>
                  </a:lnTo>
                  <a:lnTo>
                    <a:pt x="3608" y="2714"/>
                  </a:lnTo>
                  <a:lnTo>
                    <a:pt x="3606" y="2716"/>
                  </a:lnTo>
                  <a:lnTo>
                    <a:pt x="3603" y="2716"/>
                  </a:lnTo>
                  <a:lnTo>
                    <a:pt x="3601" y="2718"/>
                  </a:lnTo>
                  <a:lnTo>
                    <a:pt x="3598" y="2719"/>
                  </a:lnTo>
                  <a:lnTo>
                    <a:pt x="3589" y="2723"/>
                  </a:lnTo>
                  <a:lnTo>
                    <a:pt x="3580" y="2728"/>
                  </a:lnTo>
                  <a:lnTo>
                    <a:pt x="3574" y="2731"/>
                  </a:lnTo>
                  <a:lnTo>
                    <a:pt x="3569" y="2731"/>
                  </a:lnTo>
                  <a:lnTo>
                    <a:pt x="3565" y="2731"/>
                  </a:lnTo>
                  <a:lnTo>
                    <a:pt x="3560" y="2731"/>
                  </a:lnTo>
                  <a:lnTo>
                    <a:pt x="3538" y="2729"/>
                  </a:lnTo>
                  <a:lnTo>
                    <a:pt x="3526" y="2728"/>
                  </a:lnTo>
                  <a:lnTo>
                    <a:pt x="3514" y="2729"/>
                  </a:lnTo>
                  <a:lnTo>
                    <a:pt x="3505" y="2729"/>
                  </a:lnTo>
                  <a:lnTo>
                    <a:pt x="3500" y="2733"/>
                  </a:lnTo>
                  <a:lnTo>
                    <a:pt x="3495" y="2736"/>
                  </a:lnTo>
                  <a:lnTo>
                    <a:pt x="3492" y="2741"/>
                  </a:lnTo>
                  <a:lnTo>
                    <a:pt x="3483" y="2750"/>
                  </a:lnTo>
                  <a:lnTo>
                    <a:pt x="3478" y="2755"/>
                  </a:lnTo>
                  <a:lnTo>
                    <a:pt x="3473" y="2757"/>
                  </a:lnTo>
                  <a:lnTo>
                    <a:pt x="3473" y="2760"/>
                  </a:lnTo>
                  <a:lnTo>
                    <a:pt x="3470" y="2769"/>
                  </a:lnTo>
                  <a:lnTo>
                    <a:pt x="3468" y="2777"/>
                  </a:lnTo>
                  <a:lnTo>
                    <a:pt x="3465" y="2786"/>
                  </a:lnTo>
                  <a:lnTo>
                    <a:pt x="3459" y="2793"/>
                  </a:lnTo>
                  <a:lnTo>
                    <a:pt x="3458" y="2796"/>
                  </a:lnTo>
                  <a:lnTo>
                    <a:pt x="3451" y="2804"/>
                  </a:lnTo>
                  <a:lnTo>
                    <a:pt x="3446" y="2811"/>
                  </a:lnTo>
                  <a:lnTo>
                    <a:pt x="3444" y="2813"/>
                  </a:lnTo>
                  <a:lnTo>
                    <a:pt x="3442" y="2815"/>
                  </a:lnTo>
                  <a:lnTo>
                    <a:pt x="3442" y="2818"/>
                  </a:lnTo>
                  <a:lnTo>
                    <a:pt x="3441" y="2827"/>
                  </a:lnTo>
                  <a:lnTo>
                    <a:pt x="3436" y="2833"/>
                  </a:lnTo>
                  <a:lnTo>
                    <a:pt x="3425" y="2849"/>
                  </a:lnTo>
                  <a:lnTo>
                    <a:pt x="3425" y="2852"/>
                  </a:lnTo>
                  <a:lnTo>
                    <a:pt x="3420" y="2861"/>
                  </a:lnTo>
                  <a:lnTo>
                    <a:pt x="3418" y="2866"/>
                  </a:lnTo>
                  <a:lnTo>
                    <a:pt x="3418" y="2873"/>
                  </a:lnTo>
                  <a:lnTo>
                    <a:pt x="3412" y="2873"/>
                  </a:lnTo>
                  <a:lnTo>
                    <a:pt x="3406" y="2874"/>
                  </a:lnTo>
                  <a:lnTo>
                    <a:pt x="3405" y="2878"/>
                  </a:lnTo>
                  <a:lnTo>
                    <a:pt x="3403" y="2881"/>
                  </a:lnTo>
                  <a:lnTo>
                    <a:pt x="3401" y="2886"/>
                  </a:lnTo>
                  <a:lnTo>
                    <a:pt x="3400" y="2890"/>
                  </a:lnTo>
                  <a:lnTo>
                    <a:pt x="3396" y="2893"/>
                  </a:lnTo>
                  <a:lnTo>
                    <a:pt x="3391" y="2893"/>
                  </a:lnTo>
                  <a:lnTo>
                    <a:pt x="3391" y="2897"/>
                  </a:lnTo>
                  <a:lnTo>
                    <a:pt x="3384" y="2897"/>
                  </a:lnTo>
                  <a:lnTo>
                    <a:pt x="3377" y="2897"/>
                  </a:lnTo>
                  <a:lnTo>
                    <a:pt x="3371" y="2898"/>
                  </a:lnTo>
                  <a:lnTo>
                    <a:pt x="3364" y="2900"/>
                  </a:lnTo>
                  <a:lnTo>
                    <a:pt x="3362" y="2903"/>
                  </a:lnTo>
                  <a:lnTo>
                    <a:pt x="3357" y="2908"/>
                  </a:lnTo>
                  <a:lnTo>
                    <a:pt x="3354" y="2912"/>
                  </a:lnTo>
                  <a:lnTo>
                    <a:pt x="3348" y="2914"/>
                  </a:lnTo>
                  <a:lnTo>
                    <a:pt x="3345" y="2915"/>
                  </a:lnTo>
                  <a:lnTo>
                    <a:pt x="3336" y="2915"/>
                  </a:lnTo>
                  <a:lnTo>
                    <a:pt x="3328" y="2917"/>
                  </a:lnTo>
                  <a:lnTo>
                    <a:pt x="3324" y="2917"/>
                  </a:lnTo>
                  <a:lnTo>
                    <a:pt x="3297" y="2910"/>
                  </a:lnTo>
                  <a:lnTo>
                    <a:pt x="3284" y="2908"/>
                  </a:lnTo>
                  <a:lnTo>
                    <a:pt x="3268" y="2907"/>
                  </a:lnTo>
                  <a:lnTo>
                    <a:pt x="3266" y="2912"/>
                  </a:lnTo>
                  <a:lnTo>
                    <a:pt x="3265" y="2914"/>
                  </a:lnTo>
                  <a:lnTo>
                    <a:pt x="3261" y="2914"/>
                  </a:lnTo>
                  <a:lnTo>
                    <a:pt x="3255" y="2914"/>
                  </a:lnTo>
                  <a:lnTo>
                    <a:pt x="3249" y="2915"/>
                  </a:lnTo>
                  <a:lnTo>
                    <a:pt x="3246" y="2919"/>
                  </a:lnTo>
                  <a:lnTo>
                    <a:pt x="3241" y="2920"/>
                  </a:lnTo>
                  <a:lnTo>
                    <a:pt x="3234" y="2920"/>
                  </a:lnTo>
                  <a:lnTo>
                    <a:pt x="3227" y="2920"/>
                  </a:lnTo>
                  <a:lnTo>
                    <a:pt x="3222" y="2922"/>
                  </a:lnTo>
                  <a:lnTo>
                    <a:pt x="3220" y="2924"/>
                  </a:lnTo>
                  <a:lnTo>
                    <a:pt x="3220" y="2927"/>
                  </a:lnTo>
                  <a:lnTo>
                    <a:pt x="3214" y="2922"/>
                  </a:lnTo>
                  <a:lnTo>
                    <a:pt x="3203" y="2920"/>
                  </a:lnTo>
                  <a:lnTo>
                    <a:pt x="3191" y="2920"/>
                  </a:lnTo>
                  <a:lnTo>
                    <a:pt x="3180" y="2920"/>
                  </a:lnTo>
                  <a:lnTo>
                    <a:pt x="3168" y="2922"/>
                  </a:lnTo>
                  <a:lnTo>
                    <a:pt x="3162" y="2924"/>
                  </a:lnTo>
                  <a:lnTo>
                    <a:pt x="3159" y="2927"/>
                  </a:lnTo>
                  <a:lnTo>
                    <a:pt x="3157" y="2929"/>
                  </a:lnTo>
                  <a:lnTo>
                    <a:pt x="3156" y="2932"/>
                  </a:lnTo>
                  <a:lnTo>
                    <a:pt x="3144" y="2949"/>
                  </a:lnTo>
                  <a:lnTo>
                    <a:pt x="3135" y="2961"/>
                  </a:lnTo>
                  <a:lnTo>
                    <a:pt x="3133" y="2963"/>
                  </a:lnTo>
                  <a:lnTo>
                    <a:pt x="3132" y="2968"/>
                  </a:lnTo>
                  <a:lnTo>
                    <a:pt x="3130" y="2973"/>
                  </a:lnTo>
                  <a:lnTo>
                    <a:pt x="3128" y="2975"/>
                  </a:lnTo>
                  <a:lnTo>
                    <a:pt x="3125" y="2975"/>
                  </a:lnTo>
                  <a:lnTo>
                    <a:pt x="3123" y="2980"/>
                  </a:lnTo>
                  <a:lnTo>
                    <a:pt x="3120" y="2984"/>
                  </a:lnTo>
                  <a:lnTo>
                    <a:pt x="3113" y="2990"/>
                  </a:lnTo>
                  <a:lnTo>
                    <a:pt x="3110" y="2994"/>
                  </a:lnTo>
                  <a:lnTo>
                    <a:pt x="3106" y="2997"/>
                  </a:lnTo>
                  <a:lnTo>
                    <a:pt x="3104" y="3002"/>
                  </a:lnTo>
                  <a:lnTo>
                    <a:pt x="3104" y="3009"/>
                  </a:lnTo>
                  <a:lnTo>
                    <a:pt x="3099" y="3011"/>
                  </a:lnTo>
                  <a:lnTo>
                    <a:pt x="3094" y="3014"/>
                  </a:lnTo>
                  <a:lnTo>
                    <a:pt x="3089" y="3021"/>
                  </a:lnTo>
                  <a:lnTo>
                    <a:pt x="3084" y="3030"/>
                  </a:lnTo>
                  <a:lnTo>
                    <a:pt x="3081" y="3033"/>
                  </a:lnTo>
                  <a:lnTo>
                    <a:pt x="3077" y="3037"/>
                  </a:lnTo>
                  <a:lnTo>
                    <a:pt x="3077" y="3057"/>
                  </a:lnTo>
                  <a:lnTo>
                    <a:pt x="3076" y="3062"/>
                  </a:lnTo>
                  <a:lnTo>
                    <a:pt x="3074" y="3064"/>
                  </a:lnTo>
                  <a:lnTo>
                    <a:pt x="3070" y="3064"/>
                  </a:lnTo>
                  <a:lnTo>
                    <a:pt x="3070" y="3084"/>
                  </a:lnTo>
                  <a:lnTo>
                    <a:pt x="3072" y="3088"/>
                  </a:lnTo>
                  <a:lnTo>
                    <a:pt x="3076" y="3089"/>
                  </a:lnTo>
                  <a:lnTo>
                    <a:pt x="3084" y="3091"/>
                  </a:lnTo>
                  <a:lnTo>
                    <a:pt x="3087" y="3093"/>
                  </a:lnTo>
                  <a:lnTo>
                    <a:pt x="3091" y="3095"/>
                  </a:lnTo>
                  <a:lnTo>
                    <a:pt x="3093" y="3098"/>
                  </a:lnTo>
                  <a:lnTo>
                    <a:pt x="3098" y="3098"/>
                  </a:lnTo>
                  <a:lnTo>
                    <a:pt x="3101" y="3112"/>
                  </a:lnTo>
                  <a:lnTo>
                    <a:pt x="3104" y="3117"/>
                  </a:lnTo>
                  <a:lnTo>
                    <a:pt x="3108" y="3122"/>
                  </a:lnTo>
                  <a:lnTo>
                    <a:pt x="3113" y="3125"/>
                  </a:lnTo>
                  <a:lnTo>
                    <a:pt x="3118" y="3129"/>
                  </a:lnTo>
                  <a:lnTo>
                    <a:pt x="3132" y="3132"/>
                  </a:lnTo>
                  <a:lnTo>
                    <a:pt x="3132" y="3136"/>
                  </a:lnTo>
                  <a:lnTo>
                    <a:pt x="3133" y="3137"/>
                  </a:lnTo>
                  <a:lnTo>
                    <a:pt x="3139" y="3139"/>
                  </a:lnTo>
                  <a:lnTo>
                    <a:pt x="3142" y="3144"/>
                  </a:lnTo>
                  <a:lnTo>
                    <a:pt x="3144" y="3151"/>
                  </a:lnTo>
                  <a:lnTo>
                    <a:pt x="3145" y="3158"/>
                  </a:lnTo>
                  <a:lnTo>
                    <a:pt x="3145" y="3166"/>
                  </a:lnTo>
                  <a:lnTo>
                    <a:pt x="3151" y="3166"/>
                  </a:lnTo>
                  <a:lnTo>
                    <a:pt x="3154" y="3165"/>
                  </a:lnTo>
                  <a:lnTo>
                    <a:pt x="3157" y="3163"/>
                  </a:lnTo>
                  <a:lnTo>
                    <a:pt x="3159" y="3159"/>
                  </a:lnTo>
                  <a:lnTo>
                    <a:pt x="3162" y="3153"/>
                  </a:lnTo>
                  <a:lnTo>
                    <a:pt x="3168" y="3147"/>
                  </a:lnTo>
                  <a:lnTo>
                    <a:pt x="3173" y="3142"/>
                  </a:lnTo>
                  <a:lnTo>
                    <a:pt x="3180" y="3139"/>
                  </a:lnTo>
                  <a:lnTo>
                    <a:pt x="3176" y="3136"/>
                  </a:lnTo>
                  <a:lnTo>
                    <a:pt x="3173" y="3132"/>
                  </a:lnTo>
                  <a:lnTo>
                    <a:pt x="3164" y="3127"/>
                  </a:lnTo>
                  <a:lnTo>
                    <a:pt x="3154" y="3124"/>
                  </a:lnTo>
                  <a:lnTo>
                    <a:pt x="3145" y="3118"/>
                  </a:lnTo>
                  <a:lnTo>
                    <a:pt x="3142" y="3113"/>
                  </a:lnTo>
                  <a:lnTo>
                    <a:pt x="3140" y="3108"/>
                  </a:lnTo>
                  <a:lnTo>
                    <a:pt x="3139" y="3096"/>
                  </a:lnTo>
                  <a:lnTo>
                    <a:pt x="3140" y="3083"/>
                  </a:lnTo>
                  <a:lnTo>
                    <a:pt x="3142" y="3078"/>
                  </a:lnTo>
                  <a:lnTo>
                    <a:pt x="3145" y="3072"/>
                  </a:lnTo>
                  <a:lnTo>
                    <a:pt x="3147" y="3069"/>
                  </a:lnTo>
                  <a:lnTo>
                    <a:pt x="3151" y="3067"/>
                  </a:lnTo>
                  <a:lnTo>
                    <a:pt x="3154" y="3067"/>
                  </a:lnTo>
                  <a:lnTo>
                    <a:pt x="3162" y="3064"/>
                  </a:lnTo>
                  <a:lnTo>
                    <a:pt x="3166" y="3064"/>
                  </a:lnTo>
                  <a:lnTo>
                    <a:pt x="3168" y="3060"/>
                  </a:lnTo>
                  <a:lnTo>
                    <a:pt x="3169" y="3057"/>
                  </a:lnTo>
                  <a:lnTo>
                    <a:pt x="3169" y="3050"/>
                  </a:lnTo>
                  <a:lnTo>
                    <a:pt x="3169" y="3047"/>
                  </a:lnTo>
                  <a:lnTo>
                    <a:pt x="3171" y="3043"/>
                  </a:lnTo>
                  <a:lnTo>
                    <a:pt x="3174" y="3040"/>
                  </a:lnTo>
                  <a:lnTo>
                    <a:pt x="3181" y="3035"/>
                  </a:lnTo>
                  <a:lnTo>
                    <a:pt x="3188" y="3030"/>
                  </a:lnTo>
                  <a:lnTo>
                    <a:pt x="3190" y="3026"/>
                  </a:lnTo>
                  <a:lnTo>
                    <a:pt x="3191" y="3023"/>
                  </a:lnTo>
                  <a:lnTo>
                    <a:pt x="3195" y="3021"/>
                  </a:lnTo>
                  <a:lnTo>
                    <a:pt x="3202" y="3019"/>
                  </a:lnTo>
                  <a:lnTo>
                    <a:pt x="3207" y="3016"/>
                  </a:lnTo>
                  <a:lnTo>
                    <a:pt x="3210" y="3011"/>
                  </a:lnTo>
                  <a:lnTo>
                    <a:pt x="3214" y="3006"/>
                  </a:lnTo>
                  <a:lnTo>
                    <a:pt x="3217" y="3002"/>
                  </a:lnTo>
                  <a:lnTo>
                    <a:pt x="3220" y="2996"/>
                  </a:lnTo>
                  <a:lnTo>
                    <a:pt x="3239" y="2992"/>
                  </a:lnTo>
                  <a:lnTo>
                    <a:pt x="3258" y="2989"/>
                  </a:lnTo>
                  <a:lnTo>
                    <a:pt x="3273" y="2982"/>
                  </a:lnTo>
                  <a:lnTo>
                    <a:pt x="3289" y="2975"/>
                  </a:lnTo>
                  <a:lnTo>
                    <a:pt x="3295" y="2975"/>
                  </a:lnTo>
                  <a:lnTo>
                    <a:pt x="3301" y="2977"/>
                  </a:lnTo>
                  <a:lnTo>
                    <a:pt x="3304" y="2980"/>
                  </a:lnTo>
                  <a:lnTo>
                    <a:pt x="3307" y="2984"/>
                  </a:lnTo>
                  <a:lnTo>
                    <a:pt x="3311" y="2987"/>
                  </a:lnTo>
                  <a:lnTo>
                    <a:pt x="3316" y="2989"/>
                  </a:lnTo>
                  <a:lnTo>
                    <a:pt x="3321" y="2990"/>
                  </a:lnTo>
                  <a:lnTo>
                    <a:pt x="3330" y="2989"/>
                  </a:lnTo>
                  <a:lnTo>
                    <a:pt x="3336" y="2989"/>
                  </a:lnTo>
                  <a:lnTo>
                    <a:pt x="3343" y="2989"/>
                  </a:lnTo>
                  <a:lnTo>
                    <a:pt x="3348" y="2987"/>
                  </a:lnTo>
                  <a:lnTo>
                    <a:pt x="3350" y="2982"/>
                  </a:lnTo>
                  <a:lnTo>
                    <a:pt x="3355" y="2982"/>
                  </a:lnTo>
                  <a:lnTo>
                    <a:pt x="3359" y="2980"/>
                  </a:lnTo>
                  <a:lnTo>
                    <a:pt x="3362" y="2978"/>
                  </a:lnTo>
                  <a:lnTo>
                    <a:pt x="3364" y="2975"/>
                  </a:lnTo>
                  <a:lnTo>
                    <a:pt x="3374" y="2977"/>
                  </a:lnTo>
                  <a:lnTo>
                    <a:pt x="3383" y="2975"/>
                  </a:lnTo>
                  <a:lnTo>
                    <a:pt x="3398" y="2972"/>
                  </a:lnTo>
                  <a:lnTo>
                    <a:pt x="3413" y="2968"/>
                  </a:lnTo>
                  <a:lnTo>
                    <a:pt x="3422" y="2968"/>
                  </a:lnTo>
                  <a:lnTo>
                    <a:pt x="3432" y="2968"/>
                  </a:lnTo>
                  <a:lnTo>
                    <a:pt x="3439" y="2966"/>
                  </a:lnTo>
                  <a:lnTo>
                    <a:pt x="3446" y="2965"/>
                  </a:lnTo>
                  <a:lnTo>
                    <a:pt x="3451" y="2961"/>
                  </a:lnTo>
                  <a:lnTo>
                    <a:pt x="3459" y="2961"/>
                  </a:lnTo>
                  <a:lnTo>
                    <a:pt x="3466" y="2961"/>
                  </a:lnTo>
                  <a:lnTo>
                    <a:pt x="3473" y="2961"/>
                  </a:lnTo>
                  <a:lnTo>
                    <a:pt x="3478" y="2960"/>
                  </a:lnTo>
                  <a:lnTo>
                    <a:pt x="3480" y="2955"/>
                  </a:lnTo>
                  <a:lnTo>
                    <a:pt x="3499" y="2961"/>
                  </a:lnTo>
                  <a:lnTo>
                    <a:pt x="3519" y="2966"/>
                  </a:lnTo>
                  <a:lnTo>
                    <a:pt x="3522" y="2966"/>
                  </a:lnTo>
                  <a:lnTo>
                    <a:pt x="3528" y="2968"/>
                  </a:lnTo>
                  <a:lnTo>
                    <a:pt x="3531" y="2970"/>
                  </a:lnTo>
                  <a:lnTo>
                    <a:pt x="3538" y="2975"/>
                  </a:lnTo>
                  <a:lnTo>
                    <a:pt x="3550" y="2985"/>
                  </a:lnTo>
                  <a:lnTo>
                    <a:pt x="3551" y="2987"/>
                  </a:lnTo>
                  <a:lnTo>
                    <a:pt x="3555" y="2989"/>
                  </a:lnTo>
                  <a:lnTo>
                    <a:pt x="3555" y="2994"/>
                  </a:lnTo>
                  <a:lnTo>
                    <a:pt x="3558" y="2996"/>
                  </a:lnTo>
                  <a:lnTo>
                    <a:pt x="3563" y="3001"/>
                  </a:lnTo>
                  <a:lnTo>
                    <a:pt x="3567" y="3002"/>
                  </a:lnTo>
                  <a:lnTo>
                    <a:pt x="3569" y="3006"/>
                  </a:lnTo>
                  <a:lnTo>
                    <a:pt x="3569" y="3011"/>
                  </a:lnTo>
                  <a:lnTo>
                    <a:pt x="3569" y="3016"/>
                  </a:lnTo>
                  <a:lnTo>
                    <a:pt x="3565" y="3016"/>
                  </a:lnTo>
                  <a:lnTo>
                    <a:pt x="3563" y="3014"/>
                  </a:lnTo>
                  <a:lnTo>
                    <a:pt x="3563" y="3011"/>
                  </a:lnTo>
                  <a:lnTo>
                    <a:pt x="3562" y="3009"/>
                  </a:lnTo>
                  <a:lnTo>
                    <a:pt x="3558" y="3007"/>
                  </a:lnTo>
                  <a:lnTo>
                    <a:pt x="3555" y="3006"/>
                  </a:lnTo>
                  <a:lnTo>
                    <a:pt x="3551" y="3004"/>
                  </a:lnTo>
                  <a:lnTo>
                    <a:pt x="3548" y="3002"/>
                  </a:lnTo>
                  <a:lnTo>
                    <a:pt x="3545" y="2996"/>
                  </a:lnTo>
                  <a:lnTo>
                    <a:pt x="3543" y="2994"/>
                  </a:lnTo>
                  <a:lnTo>
                    <a:pt x="3540" y="2989"/>
                  </a:lnTo>
                  <a:lnTo>
                    <a:pt x="3536" y="2984"/>
                  </a:lnTo>
                  <a:lnTo>
                    <a:pt x="3531" y="2977"/>
                  </a:lnTo>
                  <a:lnTo>
                    <a:pt x="3529" y="2973"/>
                  </a:lnTo>
                  <a:lnTo>
                    <a:pt x="3528" y="2972"/>
                  </a:lnTo>
                  <a:lnTo>
                    <a:pt x="3522" y="2972"/>
                  </a:lnTo>
                  <a:lnTo>
                    <a:pt x="3517" y="2973"/>
                  </a:lnTo>
                  <a:lnTo>
                    <a:pt x="3512" y="2973"/>
                  </a:lnTo>
                  <a:lnTo>
                    <a:pt x="3485" y="2968"/>
                  </a:lnTo>
                  <a:lnTo>
                    <a:pt x="3471" y="2968"/>
                  </a:lnTo>
                  <a:lnTo>
                    <a:pt x="3459" y="2968"/>
                  </a:lnTo>
                  <a:lnTo>
                    <a:pt x="3456" y="2970"/>
                  </a:lnTo>
                  <a:lnTo>
                    <a:pt x="3454" y="2972"/>
                  </a:lnTo>
                  <a:lnTo>
                    <a:pt x="3454" y="2973"/>
                  </a:lnTo>
                  <a:lnTo>
                    <a:pt x="3453" y="2975"/>
                  </a:lnTo>
                  <a:lnTo>
                    <a:pt x="3446" y="2977"/>
                  </a:lnTo>
                  <a:lnTo>
                    <a:pt x="3436" y="2977"/>
                  </a:lnTo>
                  <a:lnTo>
                    <a:pt x="3432" y="2977"/>
                  </a:lnTo>
                  <a:lnTo>
                    <a:pt x="3429" y="2980"/>
                  </a:lnTo>
                  <a:lnTo>
                    <a:pt x="3425" y="2984"/>
                  </a:lnTo>
                  <a:lnTo>
                    <a:pt x="3425" y="2989"/>
                  </a:lnTo>
                  <a:lnTo>
                    <a:pt x="3424" y="2994"/>
                  </a:lnTo>
                  <a:lnTo>
                    <a:pt x="3422" y="2996"/>
                  </a:lnTo>
                  <a:lnTo>
                    <a:pt x="3418" y="2996"/>
                  </a:lnTo>
                  <a:lnTo>
                    <a:pt x="3418" y="3002"/>
                  </a:lnTo>
                  <a:lnTo>
                    <a:pt x="3406" y="2997"/>
                  </a:lnTo>
                  <a:lnTo>
                    <a:pt x="3396" y="2990"/>
                  </a:lnTo>
                  <a:lnTo>
                    <a:pt x="3381" y="2989"/>
                  </a:lnTo>
                  <a:lnTo>
                    <a:pt x="3372" y="2989"/>
                  </a:lnTo>
                  <a:lnTo>
                    <a:pt x="3364" y="2989"/>
                  </a:lnTo>
                  <a:lnTo>
                    <a:pt x="3360" y="2990"/>
                  </a:lnTo>
                  <a:lnTo>
                    <a:pt x="3357" y="2992"/>
                  </a:lnTo>
                  <a:lnTo>
                    <a:pt x="3354" y="2996"/>
                  </a:lnTo>
                  <a:lnTo>
                    <a:pt x="3350" y="2996"/>
                  </a:lnTo>
                  <a:lnTo>
                    <a:pt x="3347" y="2999"/>
                  </a:lnTo>
                  <a:lnTo>
                    <a:pt x="3343" y="3002"/>
                  </a:lnTo>
                  <a:lnTo>
                    <a:pt x="3338" y="3011"/>
                  </a:lnTo>
                  <a:lnTo>
                    <a:pt x="3331" y="3019"/>
                  </a:lnTo>
                  <a:lnTo>
                    <a:pt x="3328" y="3021"/>
                  </a:lnTo>
                  <a:lnTo>
                    <a:pt x="3323" y="3023"/>
                  </a:lnTo>
                  <a:lnTo>
                    <a:pt x="3328" y="3030"/>
                  </a:lnTo>
                  <a:lnTo>
                    <a:pt x="3328" y="3037"/>
                  </a:lnTo>
                  <a:lnTo>
                    <a:pt x="3328" y="3043"/>
                  </a:lnTo>
                  <a:lnTo>
                    <a:pt x="3323" y="3050"/>
                  </a:lnTo>
                  <a:lnTo>
                    <a:pt x="3323" y="3057"/>
                  </a:lnTo>
                  <a:lnTo>
                    <a:pt x="3326" y="3064"/>
                  </a:lnTo>
                  <a:lnTo>
                    <a:pt x="3330" y="3069"/>
                  </a:lnTo>
                  <a:lnTo>
                    <a:pt x="3330" y="3078"/>
                  </a:lnTo>
                  <a:lnTo>
                    <a:pt x="3331" y="3084"/>
                  </a:lnTo>
                  <a:lnTo>
                    <a:pt x="3331" y="3091"/>
                  </a:lnTo>
                  <a:lnTo>
                    <a:pt x="3328" y="3100"/>
                  </a:lnTo>
                  <a:lnTo>
                    <a:pt x="3324" y="3108"/>
                  </a:lnTo>
                  <a:lnTo>
                    <a:pt x="3323" y="3113"/>
                  </a:lnTo>
                  <a:lnTo>
                    <a:pt x="3323" y="3118"/>
                  </a:lnTo>
                  <a:lnTo>
                    <a:pt x="3323" y="3125"/>
                  </a:lnTo>
                  <a:lnTo>
                    <a:pt x="3326" y="3129"/>
                  </a:lnTo>
                  <a:lnTo>
                    <a:pt x="3330" y="3132"/>
                  </a:lnTo>
                  <a:lnTo>
                    <a:pt x="3336" y="3132"/>
                  </a:lnTo>
                  <a:lnTo>
                    <a:pt x="3335" y="3141"/>
                  </a:lnTo>
                  <a:lnTo>
                    <a:pt x="3335" y="3149"/>
                  </a:lnTo>
                  <a:lnTo>
                    <a:pt x="3338" y="3161"/>
                  </a:lnTo>
                  <a:lnTo>
                    <a:pt x="3342" y="3173"/>
                  </a:lnTo>
                  <a:lnTo>
                    <a:pt x="3343" y="3180"/>
                  </a:lnTo>
                  <a:lnTo>
                    <a:pt x="3343" y="3187"/>
                  </a:lnTo>
                  <a:lnTo>
                    <a:pt x="3338" y="3185"/>
                  </a:lnTo>
                  <a:lnTo>
                    <a:pt x="3335" y="3182"/>
                  </a:lnTo>
                  <a:lnTo>
                    <a:pt x="3331" y="3178"/>
                  </a:lnTo>
                  <a:lnTo>
                    <a:pt x="3330" y="3173"/>
                  </a:lnTo>
                  <a:lnTo>
                    <a:pt x="3328" y="3161"/>
                  </a:lnTo>
                  <a:lnTo>
                    <a:pt x="3326" y="3156"/>
                  </a:lnTo>
                  <a:lnTo>
                    <a:pt x="3323" y="3153"/>
                  </a:lnTo>
                  <a:lnTo>
                    <a:pt x="3313" y="3153"/>
                  </a:lnTo>
                  <a:lnTo>
                    <a:pt x="3304" y="3154"/>
                  </a:lnTo>
                  <a:lnTo>
                    <a:pt x="3299" y="3159"/>
                  </a:lnTo>
                  <a:lnTo>
                    <a:pt x="3295" y="3166"/>
                  </a:lnTo>
                  <a:lnTo>
                    <a:pt x="3290" y="3163"/>
                  </a:lnTo>
                  <a:lnTo>
                    <a:pt x="3287" y="3161"/>
                  </a:lnTo>
                  <a:lnTo>
                    <a:pt x="3289" y="3158"/>
                  </a:lnTo>
                  <a:lnTo>
                    <a:pt x="3292" y="3154"/>
                  </a:lnTo>
                  <a:lnTo>
                    <a:pt x="3299" y="3146"/>
                  </a:lnTo>
                  <a:lnTo>
                    <a:pt x="3301" y="3142"/>
                  </a:lnTo>
                  <a:lnTo>
                    <a:pt x="3302" y="3139"/>
                  </a:lnTo>
                  <a:lnTo>
                    <a:pt x="3306" y="3132"/>
                  </a:lnTo>
                  <a:lnTo>
                    <a:pt x="3309" y="3125"/>
                  </a:lnTo>
                  <a:lnTo>
                    <a:pt x="3309" y="3115"/>
                  </a:lnTo>
                  <a:lnTo>
                    <a:pt x="3309" y="3105"/>
                  </a:lnTo>
                  <a:lnTo>
                    <a:pt x="3307" y="3101"/>
                  </a:lnTo>
                  <a:lnTo>
                    <a:pt x="3306" y="3098"/>
                  </a:lnTo>
                  <a:lnTo>
                    <a:pt x="3302" y="3096"/>
                  </a:lnTo>
                  <a:lnTo>
                    <a:pt x="3302" y="3091"/>
                  </a:lnTo>
                  <a:lnTo>
                    <a:pt x="3301" y="3089"/>
                  </a:lnTo>
                  <a:lnTo>
                    <a:pt x="3299" y="3088"/>
                  </a:lnTo>
                  <a:lnTo>
                    <a:pt x="3295" y="3084"/>
                  </a:lnTo>
                  <a:lnTo>
                    <a:pt x="3290" y="3083"/>
                  </a:lnTo>
                  <a:lnTo>
                    <a:pt x="3289" y="3081"/>
                  </a:lnTo>
                  <a:lnTo>
                    <a:pt x="3289" y="3078"/>
                  </a:lnTo>
                  <a:lnTo>
                    <a:pt x="3255" y="3078"/>
                  </a:lnTo>
                  <a:lnTo>
                    <a:pt x="3249" y="3079"/>
                  </a:lnTo>
                  <a:lnTo>
                    <a:pt x="3244" y="3083"/>
                  </a:lnTo>
                  <a:lnTo>
                    <a:pt x="3241" y="3088"/>
                  </a:lnTo>
                  <a:lnTo>
                    <a:pt x="3239" y="3093"/>
                  </a:lnTo>
                  <a:lnTo>
                    <a:pt x="3236" y="3105"/>
                  </a:lnTo>
                  <a:lnTo>
                    <a:pt x="3232" y="3108"/>
                  </a:lnTo>
                  <a:lnTo>
                    <a:pt x="3227" y="3112"/>
                  </a:lnTo>
                  <a:lnTo>
                    <a:pt x="3214" y="3132"/>
                  </a:lnTo>
                  <a:lnTo>
                    <a:pt x="3210" y="3132"/>
                  </a:lnTo>
                  <a:lnTo>
                    <a:pt x="3207" y="3132"/>
                  </a:lnTo>
                  <a:lnTo>
                    <a:pt x="3205" y="3136"/>
                  </a:lnTo>
                  <a:lnTo>
                    <a:pt x="3205" y="3141"/>
                  </a:lnTo>
                  <a:lnTo>
                    <a:pt x="3203" y="3146"/>
                  </a:lnTo>
                  <a:lnTo>
                    <a:pt x="3200" y="3146"/>
                  </a:lnTo>
                  <a:lnTo>
                    <a:pt x="3200" y="3151"/>
                  </a:lnTo>
                  <a:lnTo>
                    <a:pt x="3198" y="3154"/>
                  </a:lnTo>
                  <a:lnTo>
                    <a:pt x="3197" y="3158"/>
                  </a:lnTo>
                  <a:lnTo>
                    <a:pt x="3193" y="3159"/>
                  </a:lnTo>
                  <a:lnTo>
                    <a:pt x="3193" y="3200"/>
                  </a:lnTo>
                  <a:lnTo>
                    <a:pt x="3188" y="3204"/>
                  </a:lnTo>
                  <a:lnTo>
                    <a:pt x="3181" y="3205"/>
                  </a:lnTo>
                  <a:lnTo>
                    <a:pt x="3176" y="3209"/>
                  </a:lnTo>
                  <a:lnTo>
                    <a:pt x="3174" y="3211"/>
                  </a:lnTo>
                  <a:lnTo>
                    <a:pt x="3173" y="3214"/>
                  </a:lnTo>
                  <a:lnTo>
                    <a:pt x="3168" y="3212"/>
                  </a:lnTo>
                  <a:lnTo>
                    <a:pt x="3164" y="3209"/>
                  </a:lnTo>
                  <a:lnTo>
                    <a:pt x="3157" y="3200"/>
                  </a:lnTo>
                  <a:lnTo>
                    <a:pt x="3154" y="3192"/>
                  </a:lnTo>
                  <a:lnTo>
                    <a:pt x="3152" y="3180"/>
                  </a:lnTo>
                  <a:lnTo>
                    <a:pt x="3144" y="3180"/>
                  </a:lnTo>
                  <a:lnTo>
                    <a:pt x="3139" y="3176"/>
                  </a:lnTo>
                  <a:lnTo>
                    <a:pt x="3135" y="3171"/>
                  </a:lnTo>
                  <a:lnTo>
                    <a:pt x="3132" y="3166"/>
                  </a:lnTo>
                  <a:lnTo>
                    <a:pt x="3125" y="3168"/>
                  </a:lnTo>
                  <a:lnTo>
                    <a:pt x="3120" y="3168"/>
                  </a:lnTo>
                  <a:lnTo>
                    <a:pt x="3113" y="3165"/>
                  </a:lnTo>
                  <a:lnTo>
                    <a:pt x="3108" y="3159"/>
                  </a:lnTo>
                  <a:lnTo>
                    <a:pt x="3103" y="3159"/>
                  </a:lnTo>
                  <a:lnTo>
                    <a:pt x="3098" y="3159"/>
                  </a:lnTo>
                  <a:lnTo>
                    <a:pt x="3096" y="3156"/>
                  </a:lnTo>
                  <a:lnTo>
                    <a:pt x="3093" y="3154"/>
                  </a:lnTo>
                  <a:lnTo>
                    <a:pt x="3084" y="3153"/>
                  </a:lnTo>
                  <a:lnTo>
                    <a:pt x="3081" y="3151"/>
                  </a:lnTo>
                  <a:lnTo>
                    <a:pt x="3077" y="3149"/>
                  </a:lnTo>
                  <a:lnTo>
                    <a:pt x="3074" y="3147"/>
                  </a:lnTo>
                  <a:lnTo>
                    <a:pt x="3070" y="3146"/>
                  </a:lnTo>
                  <a:lnTo>
                    <a:pt x="3069" y="3139"/>
                  </a:lnTo>
                  <a:lnTo>
                    <a:pt x="3069" y="3132"/>
                  </a:lnTo>
                  <a:lnTo>
                    <a:pt x="3072" y="3124"/>
                  </a:lnTo>
                  <a:lnTo>
                    <a:pt x="3076" y="3115"/>
                  </a:lnTo>
                  <a:lnTo>
                    <a:pt x="3077" y="3110"/>
                  </a:lnTo>
                  <a:lnTo>
                    <a:pt x="3077" y="3105"/>
                  </a:lnTo>
                  <a:lnTo>
                    <a:pt x="3070" y="3103"/>
                  </a:lnTo>
                  <a:lnTo>
                    <a:pt x="3067" y="3105"/>
                  </a:lnTo>
                  <a:lnTo>
                    <a:pt x="3064" y="3107"/>
                  </a:lnTo>
                  <a:lnTo>
                    <a:pt x="3064" y="3112"/>
                  </a:lnTo>
                  <a:lnTo>
                    <a:pt x="3064" y="3122"/>
                  </a:lnTo>
                  <a:lnTo>
                    <a:pt x="3064" y="3132"/>
                  </a:lnTo>
                  <a:lnTo>
                    <a:pt x="3058" y="3132"/>
                  </a:lnTo>
                  <a:lnTo>
                    <a:pt x="3057" y="3136"/>
                  </a:lnTo>
                  <a:lnTo>
                    <a:pt x="3055" y="3141"/>
                  </a:lnTo>
                  <a:lnTo>
                    <a:pt x="3055" y="3146"/>
                  </a:lnTo>
                  <a:lnTo>
                    <a:pt x="3057" y="3156"/>
                  </a:lnTo>
                  <a:lnTo>
                    <a:pt x="3057" y="3161"/>
                  </a:lnTo>
                  <a:lnTo>
                    <a:pt x="3057" y="3166"/>
                  </a:lnTo>
                  <a:lnTo>
                    <a:pt x="3053" y="3168"/>
                  </a:lnTo>
                  <a:lnTo>
                    <a:pt x="3052" y="3170"/>
                  </a:lnTo>
                  <a:lnTo>
                    <a:pt x="3050" y="3175"/>
                  </a:lnTo>
                  <a:lnTo>
                    <a:pt x="3050" y="3187"/>
                  </a:lnTo>
                  <a:lnTo>
                    <a:pt x="3047" y="3188"/>
                  </a:lnTo>
                  <a:lnTo>
                    <a:pt x="3045" y="3190"/>
                  </a:lnTo>
                  <a:lnTo>
                    <a:pt x="3043" y="3195"/>
                  </a:lnTo>
                  <a:lnTo>
                    <a:pt x="3043" y="3207"/>
                  </a:lnTo>
                  <a:lnTo>
                    <a:pt x="3047" y="3209"/>
                  </a:lnTo>
                  <a:lnTo>
                    <a:pt x="3048" y="3212"/>
                  </a:lnTo>
                  <a:lnTo>
                    <a:pt x="3050" y="3221"/>
                  </a:lnTo>
                  <a:lnTo>
                    <a:pt x="3053" y="3228"/>
                  </a:lnTo>
                  <a:lnTo>
                    <a:pt x="3055" y="3231"/>
                  </a:lnTo>
                  <a:lnTo>
                    <a:pt x="3057" y="3234"/>
                  </a:lnTo>
                  <a:lnTo>
                    <a:pt x="3060" y="3236"/>
                  </a:lnTo>
                  <a:lnTo>
                    <a:pt x="3062" y="3238"/>
                  </a:lnTo>
                  <a:lnTo>
                    <a:pt x="3064" y="3245"/>
                  </a:lnTo>
                  <a:lnTo>
                    <a:pt x="3065" y="3251"/>
                  </a:lnTo>
                  <a:lnTo>
                    <a:pt x="3067" y="3255"/>
                  </a:lnTo>
                  <a:lnTo>
                    <a:pt x="3070" y="3255"/>
                  </a:lnTo>
                  <a:lnTo>
                    <a:pt x="3074" y="3257"/>
                  </a:lnTo>
                  <a:lnTo>
                    <a:pt x="3076" y="3258"/>
                  </a:lnTo>
                  <a:lnTo>
                    <a:pt x="3076" y="3262"/>
                  </a:lnTo>
                  <a:lnTo>
                    <a:pt x="3074" y="3267"/>
                  </a:lnTo>
                  <a:lnTo>
                    <a:pt x="3072" y="3269"/>
                  </a:lnTo>
                  <a:lnTo>
                    <a:pt x="3070" y="3269"/>
                  </a:lnTo>
                  <a:lnTo>
                    <a:pt x="3070" y="3272"/>
                  </a:lnTo>
                  <a:lnTo>
                    <a:pt x="3070" y="3275"/>
                  </a:lnTo>
                  <a:lnTo>
                    <a:pt x="3070" y="3279"/>
                  </a:lnTo>
                  <a:lnTo>
                    <a:pt x="3070" y="3282"/>
                  </a:lnTo>
                  <a:lnTo>
                    <a:pt x="3069" y="3282"/>
                  </a:lnTo>
                  <a:lnTo>
                    <a:pt x="3067" y="3282"/>
                  </a:lnTo>
                  <a:lnTo>
                    <a:pt x="3062" y="3277"/>
                  </a:lnTo>
                  <a:lnTo>
                    <a:pt x="3058" y="3272"/>
                  </a:lnTo>
                  <a:lnTo>
                    <a:pt x="3057" y="3269"/>
                  </a:lnTo>
                  <a:lnTo>
                    <a:pt x="3057" y="3265"/>
                  </a:lnTo>
                  <a:lnTo>
                    <a:pt x="3057" y="3262"/>
                  </a:lnTo>
                  <a:lnTo>
                    <a:pt x="3047" y="3248"/>
                  </a:lnTo>
                  <a:lnTo>
                    <a:pt x="3041" y="3243"/>
                  </a:lnTo>
                  <a:lnTo>
                    <a:pt x="3040" y="3241"/>
                  </a:lnTo>
                  <a:lnTo>
                    <a:pt x="3036" y="3241"/>
                  </a:lnTo>
                  <a:lnTo>
                    <a:pt x="3036" y="3289"/>
                  </a:lnTo>
                  <a:lnTo>
                    <a:pt x="3036" y="3296"/>
                  </a:lnTo>
                  <a:lnTo>
                    <a:pt x="3033" y="3301"/>
                  </a:lnTo>
                  <a:lnTo>
                    <a:pt x="3031" y="3304"/>
                  </a:lnTo>
                  <a:lnTo>
                    <a:pt x="3029" y="3309"/>
                  </a:lnTo>
                  <a:lnTo>
                    <a:pt x="3029" y="3316"/>
                  </a:lnTo>
                  <a:lnTo>
                    <a:pt x="3029" y="3323"/>
                  </a:lnTo>
                  <a:lnTo>
                    <a:pt x="3028" y="3328"/>
                  </a:lnTo>
                  <a:lnTo>
                    <a:pt x="3023" y="3330"/>
                  </a:lnTo>
                  <a:lnTo>
                    <a:pt x="3028" y="3338"/>
                  </a:lnTo>
                  <a:lnTo>
                    <a:pt x="3029" y="3350"/>
                  </a:lnTo>
                  <a:lnTo>
                    <a:pt x="3028" y="3359"/>
                  </a:lnTo>
                  <a:lnTo>
                    <a:pt x="3024" y="3366"/>
                  </a:lnTo>
                  <a:lnTo>
                    <a:pt x="3023" y="3374"/>
                  </a:lnTo>
                  <a:lnTo>
                    <a:pt x="3023" y="3379"/>
                  </a:lnTo>
                  <a:lnTo>
                    <a:pt x="3023" y="3384"/>
                  </a:lnTo>
                  <a:lnTo>
                    <a:pt x="3023" y="3391"/>
                  </a:lnTo>
                  <a:lnTo>
                    <a:pt x="3024" y="3398"/>
                  </a:lnTo>
                  <a:lnTo>
                    <a:pt x="3028" y="3410"/>
                  </a:lnTo>
                  <a:lnTo>
                    <a:pt x="3029" y="3422"/>
                  </a:lnTo>
                  <a:lnTo>
                    <a:pt x="3031" y="3430"/>
                  </a:lnTo>
                  <a:lnTo>
                    <a:pt x="3029" y="3439"/>
                  </a:lnTo>
                  <a:lnTo>
                    <a:pt x="3036" y="3436"/>
                  </a:lnTo>
                  <a:lnTo>
                    <a:pt x="3041" y="3430"/>
                  </a:lnTo>
                  <a:lnTo>
                    <a:pt x="3043" y="3422"/>
                  </a:lnTo>
                  <a:lnTo>
                    <a:pt x="3043" y="3412"/>
                  </a:lnTo>
                  <a:lnTo>
                    <a:pt x="3043" y="3402"/>
                  </a:lnTo>
                  <a:lnTo>
                    <a:pt x="3043" y="3391"/>
                  </a:lnTo>
                  <a:lnTo>
                    <a:pt x="3047" y="3384"/>
                  </a:lnTo>
                  <a:lnTo>
                    <a:pt x="3050" y="3378"/>
                  </a:lnTo>
                  <a:lnTo>
                    <a:pt x="3057" y="3378"/>
                  </a:lnTo>
                  <a:lnTo>
                    <a:pt x="3062" y="3379"/>
                  </a:lnTo>
                  <a:lnTo>
                    <a:pt x="3064" y="3381"/>
                  </a:lnTo>
                  <a:lnTo>
                    <a:pt x="3064" y="3384"/>
                  </a:lnTo>
                  <a:lnTo>
                    <a:pt x="3064" y="3390"/>
                  </a:lnTo>
                  <a:lnTo>
                    <a:pt x="3064" y="3395"/>
                  </a:lnTo>
                  <a:lnTo>
                    <a:pt x="3069" y="3400"/>
                  </a:lnTo>
                  <a:lnTo>
                    <a:pt x="3070" y="3407"/>
                  </a:lnTo>
                  <a:lnTo>
                    <a:pt x="3072" y="3412"/>
                  </a:lnTo>
                  <a:lnTo>
                    <a:pt x="3070" y="3419"/>
                  </a:lnTo>
                  <a:lnTo>
                    <a:pt x="3074" y="3424"/>
                  </a:lnTo>
                  <a:lnTo>
                    <a:pt x="3077" y="3429"/>
                  </a:lnTo>
                  <a:lnTo>
                    <a:pt x="3086" y="3437"/>
                  </a:lnTo>
                  <a:lnTo>
                    <a:pt x="3089" y="3442"/>
                  </a:lnTo>
                  <a:lnTo>
                    <a:pt x="3091" y="3449"/>
                  </a:lnTo>
                  <a:lnTo>
                    <a:pt x="3093" y="3456"/>
                  </a:lnTo>
                  <a:lnTo>
                    <a:pt x="3091" y="3466"/>
                  </a:lnTo>
                  <a:lnTo>
                    <a:pt x="3081" y="3483"/>
                  </a:lnTo>
                  <a:lnTo>
                    <a:pt x="3070" y="3500"/>
                  </a:lnTo>
                  <a:lnTo>
                    <a:pt x="3060" y="3514"/>
                  </a:lnTo>
                  <a:lnTo>
                    <a:pt x="3057" y="3524"/>
                  </a:lnTo>
                  <a:lnTo>
                    <a:pt x="3055" y="3529"/>
                  </a:lnTo>
                  <a:lnTo>
                    <a:pt x="3057" y="3535"/>
                  </a:lnTo>
                  <a:lnTo>
                    <a:pt x="3052" y="3536"/>
                  </a:lnTo>
                  <a:lnTo>
                    <a:pt x="3048" y="3540"/>
                  </a:lnTo>
                  <a:lnTo>
                    <a:pt x="3045" y="3543"/>
                  </a:lnTo>
                  <a:lnTo>
                    <a:pt x="3043" y="3548"/>
                  </a:lnTo>
                  <a:lnTo>
                    <a:pt x="3041" y="3560"/>
                  </a:lnTo>
                  <a:lnTo>
                    <a:pt x="3040" y="3565"/>
                  </a:lnTo>
                  <a:lnTo>
                    <a:pt x="3036" y="3569"/>
                  </a:lnTo>
                  <a:lnTo>
                    <a:pt x="3031" y="3570"/>
                  </a:lnTo>
                  <a:lnTo>
                    <a:pt x="3028" y="3572"/>
                  </a:lnTo>
                  <a:lnTo>
                    <a:pt x="3024" y="3576"/>
                  </a:lnTo>
                  <a:lnTo>
                    <a:pt x="3023" y="3581"/>
                  </a:lnTo>
                  <a:lnTo>
                    <a:pt x="3023" y="3591"/>
                  </a:lnTo>
                  <a:lnTo>
                    <a:pt x="3023" y="3603"/>
                  </a:lnTo>
                  <a:lnTo>
                    <a:pt x="3023" y="3608"/>
                  </a:lnTo>
                  <a:lnTo>
                    <a:pt x="3024" y="3611"/>
                  </a:lnTo>
                  <a:lnTo>
                    <a:pt x="3028" y="3613"/>
                  </a:lnTo>
                  <a:lnTo>
                    <a:pt x="3031" y="3615"/>
                  </a:lnTo>
                  <a:lnTo>
                    <a:pt x="3040" y="3617"/>
                  </a:lnTo>
                  <a:lnTo>
                    <a:pt x="3041" y="3620"/>
                  </a:lnTo>
                  <a:lnTo>
                    <a:pt x="3043" y="3623"/>
                  </a:lnTo>
                  <a:lnTo>
                    <a:pt x="3052" y="3625"/>
                  </a:lnTo>
                  <a:lnTo>
                    <a:pt x="3055" y="3623"/>
                  </a:lnTo>
                  <a:lnTo>
                    <a:pt x="3055" y="3622"/>
                  </a:lnTo>
                  <a:lnTo>
                    <a:pt x="3053" y="3618"/>
                  </a:lnTo>
                  <a:lnTo>
                    <a:pt x="3050" y="3613"/>
                  </a:lnTo>
                  <a:lnTo>
                    <a:pt x="3052" y="3611"/>
                  </a:lnTo>
                  <a:lnTo>
                    <a:pt x="3057" y="3610"/>
                  </a:lnTo>
                  <a:lnTo>
                    <a:pt x="3058" y="3610"/>
                  </a:lnTo>
                  <a:lnTo>
                    <a:pt x="3060" y="3610"/>
                  </a:lnTo>
                  <a:lnTo>
                    <a:pt x="3065" y="3611"/>
                  </a:lnTo>
                  <a:lnTo>
                    <a:pt x="3067" y="3613"/>
                  </a:lnTo>
                  <a:lnTo>
                    <a:pt x="3074" y="3622"/>
                  </a:lnTo>
                  <a:lnTo>
                    <a:pt x="3077" y="3627"/>
                  </a:lnTo>
                  <a:lnTo>
                    <a:pt x="3081" y="3629"/>
                  </a:lnTo>
                  <a:lnTo>
                    <a:pt x="3086" y="3630"/>
                  </a:lnTo>
                  <a:lnTo>
                    <a:pt x="3094" y="3630"/>
                  </a:lnTo>
                  <a:lnTo>
                    <a:pt x="3098" y="3630"/>
                  </a:lnTo>
                  <a:lnTo>
                    <a:pt x="3101" y="3635"/>
                  </a:lnTo>
                  <a:lnTo>
                    <a:pt x="3103" y="3642"/>
                  </a:lnTo>
                  <a:lnTo>
                    <a:pt x="3106" y="3647"/>
                  </a:lnTo>
                  <a:lnTo>
                    <a:pt x="3108" y="3649"/>
                  </a:lnTo>
                  <a:lnTo>
                    <a:pt x="3111" y="3651"/>
                  </a:lnTo>
                  <a:lnTo>
                    <a:pt x="3113" y="3647"/>
                  </a:lnTo>
                  <a:lnTo>
                    <a:pt x="3115" y="3646"/>
                  </a:lnTo>
                  <a:lnTo>
                    <a:pt x="3118" y="3646"/>
                  </a:lnTo>
                  <a:lnTo>
                    <a:pt x="3123" y="3647"/>
                  </a:lnTo>
                  <a:lnTo>
                    <a:pt x="3125" y="3649"/>
                  </a:lnTo>
                  <a:lnTo>
                    <a:pt x="3125" y="3651"/>
                  </a:lnTo>
                  <a:lnTo>
                    <a:pt x="3128" y="3652"/>
                  </a:lnTo>
                  <a:lnTo>
                    <a:pt x="3132" y="3654"/>
                  </a:lnTo>
                  <a:lnTo>
                    <a:pt x="3133" y="3658"/>
                  </a:lnTo>
                  <a:lnTo>
                    <a:pt x="3139" y="3658"/>
                  </a:lnTo>
                  <a:lnTo>
                    <a:pt x="3139" y="3661"/>
                  </a:lnTo>
                  <a:lnTo>
                    <a:pt x="3140" y="3663"/>
                  </a:lnTo>
                  <a:lnTo>
                    <a:pt x="3144" y="3664"/>
                  </a:lnTo>
                  <a:lnTo>
                    <a:pt x="3145" y="3664"/>
                  </a:lnTo>
                  <a:lnTo>
                    <a:pt x="3145" y="3669"/>
                  </a:lnTo>
                  <a:lnTo>
                    <a:pt x="3145" y="3678"/>
                  </a:lnTo>
                  <a:lnTo>
                    <a:pt x="3144" y="3687"/>
                  </a:lnTo>
                  <a:lnTo>
                    <a:pt x="3144" y="3690"/>
                  </a:lnTo>
                  <a:lnTo>
                    <a:pt x="3145" y="3692"/>
                  </a:lnTo>
                  <a:lnTo>
                    <a:pt x="3152" y="3692"/>
                  </a:lnTo>
                  <a:lnTo>
                    <a:pt x="3154" y="3710"/>
                  </a:lnTo>
                  <a:lnTo>
                    <a:pt x="3156" y="3736"/>
                  </a:lnTo>
                  <a:lnTo>
                    <a:pt x="3156" y="3762"/>
                  </a:lnTo>
                  <a:lnTo>
                    <a:pt x="3154" y="3772"/>
                  </a:lnTo>
                  <a:lnTo>
                    <a:pt x="3152" y="3780"/>
                  </a:lnTo>
                  <a:lnTo>
                    <a:pt x="3151" y="3782"/>
                  </a:lnTo>
                  <a:lnTo>
                    <a:pt x="3149" y="3782"/>
                  </a:lnTo>
                  <a:lnTo>
                    <a:pt x="3147" y="3784"/>
                  </a:lnTo>
                  <a:lnTo>
                    <a:pt x="3145" y="3787"/>
                  </a:lnTo>
                  <a:lnTo>
                    <a:pt x="3145" y="3797"/>
                  </a:lnTo>
                  <a:lnTo>
                    <a:pt x="3145" y="3802"/>
                  </a:lnTo>
                  <a:lnTo>
                    <a:pt x="3145" y="3808"/>
                  </a:lnTo>
                  <a:lnTo>
                    <a:pt x="3139" y="3830"/>
                  </a:lnTo>
                  <a:lnTo>
                    <a:pt x="3132" y="3848"/>
                  </a:lnTo>
                  <a:lnTo>
                    <a:pt x="3132" y="3855"/>
                  </a:lnTo>
                  <a:lnTo>
                    <a:pt x="3135" y="3862"/>
                  </a:lnTo>
                  <a:lnTo>
                    <a:pt x="3140" y="3874"/>
                  </a:lnTo>
                  <a:lnTo>
                    <a:pt x="3144" y="3879"/>
                  </a:lnTo>
                  <a:lnTo>
                    <a:pt x="3145" y="3886"/>
                  </a:lnTo>
                  <a:lnTo>
                    <a:pt x="3147" y="3893"/>
                  </a:lnTo>
                  <a:lnTo>
                    <a:pt x="3145" y="3903"/>
                  </a:lnTo>
                  <a:lnTo>
                    <a:pt x="3207" y="3903"/>
                  </a:lnTo>
                  <a:lnTo>
                    <a:pt x="3207" y="3906"/>
                  </a:lnTo>
                  <a:lnTo>
                    <a:pt x="3209" y="3908"/>
                  </a:lnTo>
                  <a:lnTo>
                    <a:pt x="3214" y="3910"/>
                  </a:lnTo>
                  <a:lnTo>
                    <a:pt x="3220" y="3908"/>
                  </a:lnTo>
                  <a:lnTo>
                    <a:pt x="3227" y="3910"/>
                  </a:lnTo>
                  <a:lnTo>
                    <a:pt x="3227" y="3913"/>
                  </a:lnTo>
                  <a:lnTo>
                    <a:pt x="3227" y="3917"/>
                  </a:lnTo>
                  <a:lnTo>
                    <a:pt x="3231" y="3917"/>
                  </a:lnTo>
                  <a:lnTo>
                    <a:pt x="3234" y="3917"/>
                  </a:lnTo>
                  <a:lnTo>
                    <a:pt x="3234" y="3920"/>
                  </a:lnTo>
                  <a:lnTo>
                    <a:pt x="3234" y="3924"/>
                  </a:lnTo>
                  <a:lnTo>
                    <a:pt x="3236" y="3924"/>
                  </a:lnTo>
                  <a:lnTo>
                    <a:pt x="3241" y="3924"/>
                  </a:lnTo>
                  <a:lnTo>
                    <a:pt x="3244" y="3924"/>
                  </a:lnTo>
                  <a:lnTo>
                    <a:pt x="3248" y="3924"/>
                  </a:lnTo>
                  <a:lnTo>
                    <a:pt x="3295" y="3924"/>
                  </a:lnTo>
                  <a:lnTo>
                    <a:pt x="3301" y="3927"/>
                  </a:lnTo>
                  <a:lnTo>
                    <a:pt x="3307" y="3930"/>
                  </a:lnTo>
                  <a:lnTo>
                    <a:pt x="3321" y="3935"/>
                  </a:lnTo>
                  <a:lnTo>
                    <a:pt x="3336" y="3939"/>
                  </a:lnTo>
                  <a:lnTo>
                    <a:pt x="3350" y="3944"/>
                  </a:lnTo>
                  <a:lnTo>
                    <a:pt x="3352" y="3939"/>
                  </a:lnTo>
                  <a:lnTo>
                    <a:pt x="3354" y="3935"/>
                  </a:lnTo>
                  <a:lnTo>
                    <a:pt x="3360" y="3930"/>
                  </a:lnTo>
                  <a:lnTo>
                    <a:pt x="3369" y="3927"/>
                  </a:lnTo>
                  <a:lnTo>
                    <a:pt x="3377" y="3924"/>
                  </a:lnTo>
                  <a:lnTo>
                    <a:pt x="3377" y="3910"/>
                  </a:lnTo>
                  <a:lnTo>
                    <a:pt x="3388" y="3910"/>
                  </a:lnTo>
                  <a:lnTo>
                    <a:pt x="3395" y="3912"/>
                  </a:lnTo>
                  <a:lnTo>
                    <a:pt x="3398" y="3917"/>
                  </a:lnTo>
                  <a:lnTo>
                    <a:pt x="3401" y="3924"/>
                  </a:lnTo>
                  <a:lnTo>
                    <a:pt x="3405" y="3930"/>
                  </a:lnTo>
                  <a:lnTo>
                    <a:pt x="3406" y="3937"/>
                  </a:lnTo>
                  <a:lnTo>
                    <a:pt x="3412" y="3942"/>
                  </a:lnTo>
                  <a:lnTo>
                    <a:pt x="3418" y="3944"/>
                  </a:lnTo>
                  <a:lnTo>
                    <a:pt x="3422" y="3942"/>
                  </a:lnTo>
                  <a:lnTo>
                    <a:pt x="3424" y="3941"/>
                  </a:lnTo>
                  <a:lnTo>
                    <a:pt x="3425" y="3934"/>
                  </a:lnTo>
                  <a:lnTo>
                    <a:pt x="3425" y="3917"/>
                  </a:lnTo>
                  <a:lnTo>
                    <a:pt x="3424" y="3910"/>
                  </a:lnTo>
                  <a:lnTo>
                    <a:pt x="3422" y="3903"/>
                  </a:lnTo>
                  <a:lnTo>
                    <a:pt x="3417" y="3900"/>
                  </a:lnTo>
                  <a:lnTo>
                    <a:pt x="3412" y="3896"/>
                  </a:lnTo>
                  <a:close/>
                  <a:moveTo>
                    <a:pt x="3500" y="3139"/>
                  </a:moveTo>
                  <a:lnTo>
                    <a:pt x="3505" y="3139"/>
                  </a:lnTo>
                  <a:lnTo>
                    <a:pt x="3509" y="3137"/>
                  </a:lnTo>
                  <a:lnTo>
                    <a:pt x="3511" y="3134"/>
                  </a:lnTo>
                  <a:lnTo>
                    <a:pt x="3512" y="3130"/>
                  </a:lnTo>
                  <a:lnTo>
                    <a:pt x="3514" y="3122"/>
                  </a:lnTo>
                  <a:lnTo>
                    <a:pt x="3517" y="3120"/>
                  </a:lnTo>
                  <a:lnTo>
                    <a:pt x="3521" y="3118"/>
                  </a:lnTo>
                  <a:lnTo>
                    <a:pt x="3522" y="3122"/>
                  </a:lnTo>
                  <a:lnTo>
                    <a:pt x="3524" y="3124"/>
                  </a:lnTo>
                  <a:lnTo>
                    <a:pt x="3526" y="3124"/>
                  </a:lnTo>
                  <a:lnTo>
                    <a:pt x="3529" y="3124"/>
                  </a:lnTo>
                  <a:lnTo>
                    <a:pt x="3536" y="3122"/>
                  </a:lnTo>
                  <a:lnTo>
                    <a:pt x="3541" y="3118"/>
                  </a:lnTo>
                  <a:lnTo>
                    <a:pt x="3553" y="3122"/>
                  </a:lnTo>
                  <a:lnTo>
                    <a:pt x="3562" y="3124"/>
                  </a:lnTo>
                  <a:lnTo>
                    <a:pt x="3570" y="3122"/>
                  </a:lnTo>
                  <a:lnTo>
                    <a:pt x="3582" y="3118"/>
                  </a:lnTo>
                  <a:lnTo>
                    <a:pt x="3580" y="3125"/>
                  </a:lnTo>
                  <a:lnTo>
                    <a:pt x="3577" y="3130"/>
                  </a:lnTo>
                  <a:lnTo>
                    <a:pt x="3575" y="3137"/>
                  </a:lnTo>
                  <a:lnTo>
                    <a:pt x="3575" y="3146"/>
                  </a:lnTo>
                  <a:lnTo>
                    <a:pt x="3562" y="3146"/>
                  </a:lnTo>
                  <a:lnTo>
                    <a:pt x="3555" y="3146"/>
                  </a:lnTo>
                  <a:lnTo>
                    <a:pt x="3555" y="3139"/>
                  </a:lnTo>
                  <a:lnTo>
                    <a:pt x="3553" y="3136"/>
                  </a:lnTo>
                  <a:lnTo>
                    <a:pt x="3550" y="3134"/>
                  </a:lnTo>
                  <a:lnTo>
                    <a:pt x="3546" y="3136"/>
                  </a:lnTo>
                  <a:lnTo>
                    <a:pt x="3541" y="3139"/>
                  </a:lnTo>
                  <a:lnTo>
                    <a:pt x="3533" y="3139"/>
                  </a:lnTo>
                  <a:lnTo>
                    <a:pt x="3526" y="3141"/>
                  </a:lnTo>
                  <a:lnTo>
                    <a:pt x="3522" y="3142"/>
                  </a:lnTo>
                  <a:lnTo>
                    <a:pt x="3521" y="3144"/>
                  </a:lnTo>
                  <a:lnTo>
                    <a:pt x="3521" y="3147"/>
                  </a:lnTo>
                  <a:lnTo>
                    <a:pt x="3521" y="3153"/>
                  </a:lnTo>
                  <a:lnTo>
                    <a:pt x="3514" y="3153"/>
                  </a:lnTo>
                  <a:lnTo>
                    <a:pt x="3509" y="3154"/>
                  </a:lnTo>
                  <a:lnTo>
                    <a:pt x="3500" y="3159"/>
                  </a:lnTo>
                  <a:lnTo>
                    <a:pt x="3483" y="3159"/>
                  </a:lnTo>
                  <a:lnTo>
                    <a:pt x="3476" y="3158"/>
                  </a:lnTo>
                  <a:lnTo>
                    <a:pt x="3475" y="3156"/>
                  </a:lnTo>
                  <a:lnTo>
                    <a:pt x="3473" y="3153"/>
                  </a:lnTo>
                  <a:lnTo>
                    <a:pt x="3483" y="3153"/>
                  </a:lnTo>
                  <a:lnTo>
                    <a:pt x="3492" y="3151"/>
                  </a:lnTo>
                  <a:lnTo>
                    <a:pt x="3497" y="3146"/>
                  </a:lnTo>
                  <a:lnTo>
                    <a:pt x="3500" y="3139"/>
                  </a:lnTo>
                  <a:close/>
                  <a:moveTo>
                    <a:pt x="3050" y="3603"/>
                  </a:moveTo>
                  <a:lnTo>
                    <a:pt x="3050" y="3600"/>
                  </a:lnTo>
                  <a:lnTo>
                    <a:pt x="3052" y="3598"/>
                  </a:lnTo>
                  <a:lnTo>
                    <a:pt x="3055" y="3596"/>
                  </a:lnTo>
                  <a:lnTo>
                    <a:pt x="3057" y="3596"/>
                  </a:lnTo>
                  <a:lnTo>
                    <a:pt x="3057" y="3600"/>
                  </a:lnTo>
                  <a:lnTo>
                    <a:pt x="3055" y="3601"/>
                  </a:lnTo>
                  <a:lnTo>
                    <a:pt x="3052" y="3603"/>
                  </a:lnTo>
                  <a:lnTo>
                    <a:pt x="3050" y="3603"/>
                  </a:lnTo>
                  <a:close/>
                  <a:moveTo>
                    <a:pt x="3650" y="3555"/>
                  </a:moveTo>
                  <a:lnTo>
                    <a:pt x="3652" y="3550"/>
                  </a:lnTo>
                  <a:lnTo>
                    <a:pt x="3654" y="3548"/>
                  </a:lnTo>
                  <a:lnTo>
                    <a:pt x="3657" y="3548"/>
                  </a:lnTo>
                  <a:lnTo>
                    <a:pt x="3657" y="3541"/>
                  </a:lnTo>
                  <a:lnTo>
                    <a:pt x="3661" y="3535"/>
                  </a:lnTo>
                  <a:lnTo>
                    <a:pt x="3666" y="3531"/>
                  </a:lnTo>
                  <a:lnTo>
                    <a:pt x="3671" y="3528"/>
                  </a:lnTo>
                  <a:lnTo>
                    <a:pt x="3671" y="3521"/>
                  </a:lnTo>
                  <a:lnTo>
                    <a:pt x="3674" y="3514"/>
                  </a:lnTo>
                  <a:lnTo>
                    <a:pt x="3678" y="3509"/>
                  </a:lnTo>
                  <a:lnTo>
                    <a:pt x="3678" y="3500"/>
                  </a:lnTo>
                  <a:lnTo>
                    <a:pt x="3674" y="3499"/>
                  </a:lnTo>
                  <a:lnTo>
                    <a:pt x="3673" y="3495"/>
                  </a:lnTo>
                  <a:lnTo>
                    <a:pt x="3671" y="3487"/>
                  </a:lnTo>
                  <a:lnTo>
                    <a:pt x="3667" y="3487"/>
                  </a:lnTo>
                  <a:lnTo>
                    <a:pt x="3666" y="3485"/>
                  </a:lnTo>
                  <a:lnTo>
                    <a:pt x="3664" y="3480"/>
                  </a:lnTo>
                  <a:lnTo>
                    <a:pt x="3659" y="3478"/>
                  </a:lnTo>
                  <a:lnTo>
                    <a:pt x="3657" y="3477"/>
                  </a:lnTo>
                  <a:lnTo>
                    <a:pt x="3657" y="3473"/>
                  </a:lnTo>
                  <a:lnTo>
                    <a:pt x="3652" y="3471"/>
                  </a:lnTo>
                  <a:lnTo>
                    <a:pt x="3650" y="3470"/>
                  </a:lnTo>
                  <a:lnTo>
                    <a:pt x="3650" y="3466"/>
                  </a:lnTo>
                  <a:lnTo>
                    <a:pt x="3652" y="3454"/>
                  </a:lnTo>
                  <a:lnTo>
                    <a:pt x="3650" y="3451"/>
                  </a:lnTo>
                  <a:lnTo>
                    <a:pt x="3649" y="3448"/>
                  </a:lnTo>
                  <a:lnTo>
                    <a:pt x="3645" y="3446"/>
                  </a:lnTo>
                  <a:lnTo>
                    <a:pt x="3642" y="3444"/>
                  </a:lnTo>
                  <a:lnTo>
                    <a:pt x="3630" y="3446"/>
                  </a:lnTo>
                  <a:lnTo>
                    <a:pt x="3626" y="3451"/>
                  </a:lnTo>
                  <a:lnTo>
                    <a:pt x="3625" y="3456"/>
                  </a:lnTo>
                  <a:lnTo>
                    <a:pt x="3626" y="3461"/>
                  </a:lnTo>
                  <a:lnTo>
                    <a:pt x="3628" y="3466"/>
                  </a:lnTo>
                  <a:lnTo>
                    <a:pt x="3633" y="3480"/>
                  </a:lnTo>
                  <a:lnTo>
                    <a:pt x="3635" y="3487"/>
                  </a:lnTo>
                  <a:lnTo>
                    <a:pt x="3637" y="3494"/>
                  </a:lnTo>
                  <a:lnTo>
                    <a:pt x="3635" y="3499"/>
                  </a:lnTo>
                  <a:lnTo>
                    <a:pt x="3633" y="3500"/>
                  </a:lnTo>
                  <a:lnTo>
                    <a:pt x="3628" y="3506"/>
                  </a:lnTo>
                  <a:lnTo>
                    <a:pt x="3625" y="3507"/>
                  </a:lnTo>
                  <a:lnTo>
                    <a:pt x="3623" y="3511"/>
                  </a:lnTo>
                  <a:lnTo>
                    <a:pt x="3621" y="3516"/>
                  </a:lnTo>
                  <a:lnTo>
                    <a:pt x="3623" y="3521"/>
                  </a:lnTo>
                  <a:lnTo>
                    <a:pt x="3623" y="3548"/>
                  </a:lnTo>
                  <a:lnTo>
                    <a:pt x="3628" y="3547"/>
                  </a:lnTo>
                  <a:lnTo>
                    <a:pt x="3633" y="3548"/>
                  </a:lnTo>
                  <a:lnTo>
                    <a:pt x="3637" y="3552"/>
                  </a:lnTo>
                  <a:lnTo>
                    <a:pt x="3640" y="3555"/>
                  </a:lnTo>
                  <a:lnTo>
                    <a:pt x="3644" y="3560"/>
                  </a:lnTo>
                  <a:lnTo>
                    <a:pt x="3645" y="3562"/>
                  </a:lnTo>
                  <a:lnTo>
                    <a:pt x="3649" y="3560"/>
                  </a:lnTo>
                  <a:lnTo>
                    <a:pt x="3650" y="3555"/>
                  </a:lnTo>
                  <a:close/>
                  <a:moveTo>
                    <a:pt x="3202" y="3028"/>
                  </a:moveTo>
                  <a:lnTo>
                    <a:pt x="3195" y="3030"/>
                  </a:lnTo>
                  <a:lnTo>
                    <a:pt x="3191" y="3031"/>
                  </a:lnTo>
                  <a:lnTo>
                    <a:pt x="3190" y="3035"/>
                  </a:lnTo>
                  <a:lnTo>
                    <a:pt x="3188" y="3038"/>
                  </a:lnTo>
                  <a:lnTo>
                    <a:pt x="3186" y="3047"/>
                  </a:lnTo>
                  <a:lnTo>
                    <a:pt x="3185" y="3050"/>
                  </a:lnTo>
                  <a:lnTo>
                    <a:pt x="3181" y="3055"/>
                  </a:lnTo>
                  <a:lnTo>
                    <a:pt x="3178" y="3057"/>
                  </a:lnTo>
                  <a:lnTo>
                    <a:pt x="3171" y="3062"/>
                  </a:lnTo>
                  <a:lnTo>
                    <a:pt x="3168" y="3069"/>
                  </a:lnTo>
                  <a:lnTo>
                    <a:pt x="3162" y="3076"/>
                  </a:lnTo>
                  <a:lnTo>
                    <a:pt x="3157" y="3079"/>
                  </a:lnTo>
                  <a:lnTo>
                    <a:pt x="3154" y="3081"/>
                  </a:lnTo>
                  <a:lnTo>
                    <a:pt x="3151" y="3081"/>
                  </a:lnTo>
                  <a:lnTo>
                    <a:pt x="3145" y="3084"/>
                  </a:lnTo>
                  <a:lnTo>
                    <a:pt x="3145" y="3088"/>
                  </a:lnTo>
                  <a:lnTo>
                    <a:pt x="3145" y="3091"/>
                  </a:lnTo>
                  <a:lnTo>
                    <a:pt x="3147" y="3095"/>
                  </a:lnTo>
                  <a:lnTo>
                    <a:pt x="3149" y="3096"/>
                  </a:lnTo>
                  <a:lnTo>
                    <a:pt x="3156" y="3098"/>
                  </a:lnTo>
                  <a:lnTo>
                    <a:pt x="3162" y="3100"/>
                  </a:lnTo>
                  <a:lnTo>
                    <a:pt x="3164" y="3101"/>
                  </a:lnTo>
                  <a:lnTo>
                    <a:pt x="3166" y="3105"/>
                  </a:lnTo>
                  <a:lnTo>
                    <a:pt x="3171" y="3105"/>
                  </a:lnTo>
                  <a:lnTo>
                    <a:pt x="3174" y="3105"/>
                  </a:lnTo>
                  <a:lnTo>
                    <a:pt x="3176" y="3107"/>
                  </a:lnTo>
                  <a:lnTo>
                    <a:pt x="3178" y="3110"/>
                  </a:lnTo>
                  <a:lnTo>
                    <a:pt x="3180" y="3117"/>
                  </a:lnTo>
                  <a:lnTo>
                    <a:pt x="3180" y="3125"/>
                  </a:lnTo>
                  <a:lnTo>
                    <a:pt x="3188" y="3120"/>
                  </a:lnTo>
                  <a:lnTo>
                    <a:pt x="3198" y="3117"/>
                  </a:lnTo>
                  <a:lnTo>
                    <a:pt x="3202" y="3113"/>
                  </a:lnTo>
                  <a:lnTo>
                    <a:pt x="3205" y="3110"/>
                  </a:lnTo>
                  <a:lnTo>
                    <a:pt x="3207" y="3105"/>
                  </a:lnTo>
                  <a:lnTo>
                    <a:pt x="3207" y="3098"/>
                  </a:lnTo>
                  <a:lnTo>
                    <a:pt x="3212" y="3096"/>
                  </a:lnTo>
                  <a:lnTo>
                    <a:pt x="3215" y="3095"/>
                  </a:lnTo>
                  <a:lnTo>
                    <a:pt x="3220" y="3088"/>
                  </a:lnTo>
                  <a:lnTo>
                    <a:pt x="3226" y="3081"/>
                  </a:lnTo>
                  <a:lnTo>
                    <a:pt x="3229" y="3079"/>
                  </a:lnTo>
                  <a:lnTo>
                    <a:pt x="3234" y="3078"/>
                  </a:lnTo>
                  <a:lnTo>
                    <a:pt x="3236" y="3071"/>
                  </a:lnTo>
                  <a:lnTo>
                    <a:pt x="3234" y="3066"/>
                  </a:lnTo>
                  <a:lnTo>
                    <a:pt x="3229" y="3054"/>
                  </a:lnTo>
                  <a:lnTo>
                    <a:pt x="3227" y="3048"/>
                  </a:lnTo>
                  <a:lnTo>
                    <a:pt x="3226" y="3043"/>
                  </a:lnTo>
                  <a:lnTo>
                    <a:pt x="3229" y="3040"/>
                  </a:lnTo>
                  <a:lnTo>
                    <a:pt x="3234" y="3037"/>
                  </a:lnTo>
                  <a:lnTo>
                    <a:pt x="3237" y="3037"/>
                  </a:lnTo>
                  <a:lnTo>
                    <a:pt x="3239" y="3035"/>
                  </a:lnTo>
                  <a:lnTo>
                    <a:pt x="3241" y="3030"/>
                  </a:lnTo>
                  <a:lnTo>
                    <a:pt x="3244" y="3028"/>
                  </a:lnTo>
                  <a:lnTo>
                    <a:pt x="3246" y="3025"/>
                  </a:lnTo>
                  <a:lnTo>
                    <a:pt x="3248" y="3016"/>
                  </a:lnTo>
                  <a:lnTo>
                    <a:pt x="3246" y="3011"/>
                  </a:lnTo>
                  <a:lnTo>
                    <a:pt x="3243" y="3009"/>
                  </a:lnTo>
                  <a:lnTo>
                    <a:pt x="3237" y="3007"/>
                  </a:lnTo>
                  <a:lnTo>
                    <a:pt x="3232" y="3009"/>
                  </a:lnTo>
                  <a:lnTo>
                    <a:pt x="3227" y="3011"/>
                  </a:lnTo>
                  <a:lnTo>
                    <a:pt x="3224" y="3014"/>
                  </a:lnTo>
                  <a:lnTo>
                    <a:pt x="3220" y="3019"/>
                  </a:lnTo>
                  <a:lnTo>
                    <a:pt x="3220" y="3023"/>
                  </a:lnTo>
                  <a:lnTo>
                    <a:pt x="3212" y="3025"/>
                  </a:lnTo>
                  <a:lnTo>
                    <a:pt x="3203" y="3026"/>
                  </a:lnTo>
                  <a:lnTo>
                    <a:pt x="3202" y="3028"/>
                  </a:lnTo>
                  <a:close/>
                  <a:moveTo>
                    <a:pt x="3282" y="3064"/>
                  </a:moveTo>
                  <a:lnTo>
                    <a:pt x="3284" y="3067"/>
                  </a:lnTo>
                  <a:lnTo>
                    <a:pt x="3287" y="3069"/>
                  </a:lnTo>
                  <a:lnTo>
                    <a:pt x="3290" y="3071"/>
                  </a:lnTo>
                  <a:lnTo>
                    <a:pt x="3295" y="3071"/>
                  </a:lnTo>
                  <a:lnTo>
                    <a:pt x="3297" y="3066"/>
                  </a:lnTo>
                  <a:lnTo>
                    <a:pt x="3299" y="3062"/>
                  </a:lnTo>
                  <a:lnTo>
                    <a:pt x="3302" y="3057"/>
                  </a:lnTo>
                  <a:lnTo>
                    <a:pt x="3302" y="3050"/>
                  </a:lnTo>
                  <a:lnTo>
                    <a:pt x="3295" y="3052"/>
                  </a:lnTo>
                  <a:lnTo>
                    <a:pt x="3290" y="3052"/>
                  </a:lnTo>
                  <a:lnTo>
                    <a:pt x="3284" y="3048"/>
                  </a:lnTo>
                  <a:lnTo>
                    <a:pt x="3278" y="3043"/>
                  </a:lnTo>
                  <a:lnTo>
                    <a:pt x="3273" y="3043"/>
                  </a:lnTo>
                  <a:lnTo>
                    <a:pt x="3268" y="3043"/>
                  </a:lnTo>
                  <a:lnTo>
                    <a:pt x="3266" y="3047"/>
                  </a:lnTo>
                  <a:lnTo>
                    <a:pt x="3263" y="3048"/>
                  </a:lnTo>
                  <a:lnTo>
                    <a:pt x="3260" y="3050"/>
                  </a:lnTo>
                  <a:lnTo>
                    <a:pt x="3255" y="3050"/>
                  </a:lnTo>
                  <a:lnTo>
                    <a:pt x="3253" y="3057"/>
                  </a:lnTo>
                  <a:lnTo>
                    <a:pt x="3255" y="3060"/>
                  </a:lnTo>
                  <a:lnTo>
                    <a:pt x="3256" y="3064"/>
                  </a:lnTo>
                  <a:lnTo>
                    <a:pt x="3261" y="3064"/>
                  </a:lnTo>
                  <a:lnTo>
                    <a:pt x="3272" y="3064"/>
                  </a:lnTo>
                  <a:lnTo>
                    <a:pt x="3282" y="3064"/>
                  </a:lnTo>
                  <a:close/>
                  <a:moveTo>
                    <a:pt x="3951" y="3548"/>
                  </a:moveTo>
                  <a:lnTo>
                    <a:pt x="3944" y="3548"/>
                  </a:lnTo>
                  <a:lnTo>
                    <a:pt x="3942" y="3553"/>
                  </a:lnTo>
                  <a:lnTo>
                    <a:pt x="3944" y="3557"/>
                  </a:lnTo>
                  <a:lnTo>
                    <a:pt x="3946" y="3559"/>
                  </a:lnTo>
                  <a:lnTo>
                    <a:pt x="3949" y="3560"/>
                  </a:lnTo>
                  <a:lnTo>
                    <a:pt x="3958" y="3560"/>
                  </a:lnTo>
                  <a:lnTo>
                    <a:pt x="3961" y="3560"/>
                  </a:lnTo>
                  <a:lnTo>
                    <a:pt x="3964" y="3562"/>
                  </a:lnTo>
                  <a:lnTo>
                    <a:pt x="3964" y="3569"/>
                  </a:lnTo>
                  <a:lnTo>
                    <a:pt x="3971" y="3569"/>
                  </a:lnTo>
                  <a:lnTo>
                    <a:pt x="3975" y="3565"/>
                  </a:lnTo>
                  <a:lnTo>
                    <a:pt x="3980" y="3564"/>
                  </a:lnTo>
                  <a:lnTo>
                    <a:pt x="3985" y="3562"/>
                  </a:lnTo>
                  <a:lnTo>
                    <a:pt x="3985" y="3565"/>
                  </a:lnTo>
                  <a:lnTo>
                    <a:pt x="3987" y="3567"/>
                  </a:lnTo>
                  <a:lnTo>
                    <a:pt x="3992" y="3569"/>
                  </a:lnTo>
                  <a:lnTo>
                    <a:pt x="4005" y="3569"/>
                  </a:lnTo>
                  <a:lnTo>
                    <a:pt x="4007" y="3562"/>
                  </a:lnTo>
                  <a:lnTo>
                    <a:pt x="4007" y="3555"/>
                  </a:lnTo>
                  <a:lnTo>
                    <a:pt x="4004" y="3547"/>
                  </a:lnTo>
                  <a:lnTo>
                    <a:pt x="4000" y="3538"/>
                  </a:lnTo>
                  <a:lnTo>
                    <a:pt x="3998" y="3533"/>
                  </a:lnTo>
                  <a:lnTo>
                    <a:pt x="3998" y="3528"/>
                  </a:lnTo>
                  <a:lnTo>
                    <a:pt x="3998" y="3521"/>
                  </a:lnTo>
                  <a:lnTo>
                    <a:pt x="3998" y="3514"/>
                  </a:lnTo>
                  <a:lnTo>
                    <a:pt x="3998" y="3507"/>
                  </a:lnTo>
                  <a:lnTo>
                    <a:pt x="3998" y="3500"/>
                  </a:lnTo>
                  <a:lnTo>
                    <a:pt x="3995" y="3500"/>
                  </a:lnTo>
                  <a:lnTo>
                    <a:pt x="3992" y="3500"/>
                  </a:lnTo>
                  <a:lnTo>
                    <a:pt x="3990" y="3497"/>
                  </a:lnTo>
                  <a:lnTo>
                    <a:pt x="3990" y="3492"/>
                  </a:lnTo>
                  <a:lnTo>
                    <a:pt x="3988" y="3487"/>
                  </a:lnTo>
                  <a:lnTo>
                    <a:pt x="3985" y="3487"/>
                  </a:lnTo>
                  <a:lnTo>
                    <a:pt x="3981" y="3490"/>
                  </a:lnTo>
                  <a:lnTo>
                    <a:pt x="3980" y="3495"/>
                  </a:lnTo>
                  <a:lnTo>
                    <a:pt x="3978" y="3507"/>
                  </a:lnTo>
                  <a:lnTo>
                    <a:pt x="3978" y="3535"/>
                  </a:lnTo>
                  <a:lnTo>
                    <a:pt x="3973" y="3536"/>
                  </a:lnTo>
                  <a:lnTo>
                    <a:pt x="3971" y="3538"/>
                  </a:lnTo>
                  <a:lnTo>
                    <a:pt x="3966" y="3543"/>
                  </a:lnTo>
                  <a:lnTo>
                    <a:pt x="3964" y="3547"/>
                  </a:lnTo>
                  <a:lnTo>
                    <a:pt x="3961" y="3548"/>
                  </a:lnTo>
                  <a:lnTo>
                    <a:pt x="3956" y="3550"/>
                  </a:lnTo>
                  <a:lnTo>
                    <a:pt x="3951" y="3548"/>
                  </a:lnTo>
                  <a:close/>
                  <a:moveTo>
                    <a:pt x="3746" y="2914"/>
                  </a:moveTo>
                  <a:lnTo>
                    <a:pt x="3753" y="2912"/>
                  </a:lnTo>
                  <a:lnTo>
                    <a:pt x="3756" y="2912"/>
                  </a:lnTo>
                  <a:lnTo>
                    <a:pt x="3765" y="2915"/>
                  </a:lnTo>
                  <a:lnTo>
                    <a:pt x="3770" y="2920"/>
                  </a:lnTo>
                  <a:lnTo>
                    <a:pt x="3775" y="2920"/>
                  </a:lnTo>
                  <a:lnTo>
                    <a:pt x="3780" y="2920"/>
                  </a:lnTo>
                  <a:lnTo>
                    <a:pt x="3782" y="2917"/>
                  </a:lnTo>
                  <a:lnTo>
                    <a:pt x="3783" y="2912"/>
                  </a:lnTo>
                  <a:lnTo>
                    <a:pt x="3790" y="2907"/>
                  </a:lnTo>
                  <a:lnTo>
                    <a:pt x="3792" y="2903"/>
                  </a:lnTo>
                  <a:lnTo>
                    <a:pt x="3794" y="2898"/>
                  </a:lnTo>
                  <a:lnTo>
                    <a:pt x="3795" y="2893"/>
                  </a:lnTo>
                  <a:lnTo>
                    <a:pt x="3794" y="2886"/>
                  </a:lnTo>
                  <a:lnTo>
                    <a:pt x="3800" y="2886"/>
                  </a:lnTo>
                  <a:lnTo>
                    <a:pt x="3804" y="2885"/>
                  </a:lnTo>
                  <a:lnTo>
                    <a:pt x="3809" y="2881"/>
                  </a:lnTo>
                  <a:lnTo>
                    <a:pt x="3814" y="2880"/>
                  </a:lnTo>
                  <a:lnTo>
                    <a:pt x="3817" y="2878"/>
                  </a:lnTo>
                  <a:lnTo>
                    <a:pt x="3819" y="2874"/>
                  </a:lnTo>
                  <a:lnTo>
                    <a:pt x="3821" y="2866"/>
                  </a:lnTo>
                  <a:lnTo>
                    <a:pt x="3804" y="2866"/>
                  </a:lnTo>
                  <a:lnTo>
                    <a:pt x="3794" y="2862"/>
                  </a:lnTo>
                  <a:lnTo>
                    <a:pt x="3785" y="2862"/>
                  </a:lnTo>
                  <a:lnTo>
                    <a:pt x="3780" y="2864"/>
                  </a:lnTo>
                  <a:lnTo>
                    <a:pt x="3773" y="2866"/>
                  </a:lnTo>
                  <a:lnTo>
                    <a:pt x="3771" y="2871"/>
                  </a:lnTo>
                  <a:lnTo>
                    <a:pt x="3770" y="2873"/>
                  </a:lnTo>
                  <a:lnTo>
                    <a:pt x="3766" y="2873"/>
                  </a:lnTo>
                  <a:lnTo>
                    <a:pt x="3754" y="2874"/>
                  </a:lnTo>
                  <a:lnTo>
                    <a:pt x="3751" y="2878"/>
                  </a:lnTo>
                  <a:lnTo>
                    <a:pt x="3746" y="2880"/>
                  </a:lnTo>
                  <a:lnTo>
                    <a:pt x="3744" y="2885"/>
                  </a:lnTo>
                  <a:lnTo>
                    <a:pt x="3741" y="2888"/>
                  </a:lnTo>
                  <a:lnTo>
                    <a:pt x="3739" y="2900"/>
                  </a:lnTo>
                  <a:lnTo>
                    <a:pt x="3742" y="2902"/>
                  </a:lnTo>
                  <a:lnTo>
                    <a:pt x="3744" y="2905"/>
                  </a:lnTo>
                  <a:lnTo>
                    <a:pt x="3746" y="2914"/>
                  </a:lnTo>
                  <a:close/>
                  <a:moveTo>
                    <a:pt x="3773" y="3480"/>
                  </a:moveTo>
                  <a:lnTo>
                    <a:pt x="3771" y="3487"/>
                  </a:lnTo>
                  <a:lnTo>
                    <a:pt x="3773" y="3490"/>
                  </a:lnTo>
                  <a:lnTo>
                    <a:pt x="3775" y="3494"/>
                  </a:lnTo>
                  <a:lnTo>
                    <a:pt x="3778" y="3495"/>
                  </a:lnTo>
                  <a:lnTo>
                    <a:pt x="3783" y="3500"/>
                  </a:lnTo>
                  <a:lnTo>
                    <a:pt x="3785" y="3504"/>
                  </a:lnTo>
                  <a:lnTo>
                    <a:pt x="3787" y="3507"/>
                  </a:lnTo>
                  <a:lnTo>
                    <a:pt x="3795" y="3511"/>
                  </a:lnTo>
                  <a:lnTo>
                    <a:pt x="3804" y="3514"/>
                  </a:lnTo>
                  <a:lnTo>
                    <a:pt x="3812" y="3517"/>
                  </a:lnTo>
                  <a:lnTo>
                    <a:pt x="3821" y="3521"/>
                  </a:lnTo>
                  <a:lnTo>
                    <a:pt x="3821" y="3516"/>
                  </a:lnTo>
                  <a:lnTo>
                    <a:pt x="3821" y="3511"/>
                  </a:lnTo>
                  <a:lnTo>
                    <a:pt x="3819" y="3507"/>
                  </a:lnTo>
                  <a:lnTo>
                    <a:pt x="3816" y="3506"/>
                  </a:lnTo>
                  <a:lnTo>
                    <a:pt x="3811" y="3500"/>
                  </a:lnTo>
                  <a:lnTo>
                    <a:pt x="3807" y="3499"/>
                  </a:lnTo>
                  <a:lnTo>
                    <a:pt x="3807" y="3494"/>
                  </a:lnTo>
                  <a:lnTo>
                    <a:pt x="3800" y="3494"/>
                  </a:lnTo>
                  <a:lnTo>
                    <a:pt x="3795" y="3494"/>
                  </a:lnTo>
                  <a:lnTo>
                    <a:pt x="3792" y="3490"/>
                  </a:lnTo>
                  <a:lnTo>
                    <a:pt x="3790" y="3487"/>
                  </a:lnTo>
                  <a:lnTo>
                    <a:pt x="3787" y="3483"/>
                  </a:lnTo>
                  <a:lnTo>
                    <a:pt x="3785" y="3480"/>
                  </a:lnTo>
                  <a:lnTo>
                    <a:pt x="3780" y="3480"/>
                  </a:lnTo>
                  <a:lnTo>
                    <a:pt x="3773" y="3480"/>
                  </a:lnTo>
                  <a:close/>
                  <a:moveTo>
                    <a:pt x="3616" y="3459"/>
                  </a:moveTo>
                  <a:lnTo>
                    <a:pt x="3611" y="3461"/>
                  </a:lnTo>
                  <a:lnTo>
                    <a:pt x="3609" y="3463"/>
                  </a:lnTo>
                  <a:lnTo>
                    <a:pt x="3609" y="3466"/>
                  </a:lnTo>
                  <a:lnTo>
                    <a:pt x="3603" y="3468"/>
                  </a:lnTo>
                  <a:lnTo>
                    <a:pt x="3603" y="3470"/>
                  </a:lnTo>
                  <a:lnTo>
                    <a:pt x="3604" y="3471"/>
                  </a:lnTo>
                  <a:lnTo>
                    <a:pt x="3608" y="3473"/>
                  </a:lnTo>
                  <a:lnTo>
                    <a:pt x="3613" y="3473"/>
                  </a:lnTo>
                  <a:lnTo>
                    <a:pt x="3616" y="3471"/>
                  </a:lnTo>
                  <a:lnTo>
                    <a:pt x="3618" y="3466"/>
                  </a:lnTo>
                  <a:lnTo>
                    <a:pt x="3616" y="3459"/>
                  </a:lnTo>
                  <a:close/>
                  <a:moveTo>
                    <a:pt x="3132" y="3678"/>
                  </a:moveTo>
                  <a:lnTo>
                    <a:pt x="3132" y="3673"/>
                  </a:lnTo>
                  <a:lnTo>
                    <a:pt x="3130" y="3668"/>
                  </a:lnTo>
                  <a:lnTo>
                    <a:pt x="3128" y="3663"/>
                  </a:lnTo>
                  <a:lnTo>
                    <a:pt x="3125" y="3661"/>
                  </a:lnTo>
                  <a:lnTo>
                    <a:pt x="3118" y="3656"/>
                  </a:lnTo>
                  <a:lnTo>
                    <a:pt x="3111" y="3651"/>
                  </a:lnTo>
                  <a:lnTo>
                    <a:pt x="3111" y="3656"/>
                  </a:lnTo>
                  <a:lnTo>
                    <a:pt x="3113" y="3661"/>
                  </a:lnTo>
                  <a:lnTo>
                    <a:pt x="3115" y="3666"/>
                  </a:lnTo>
                  <a:lnTo>
                    <a:pt x="3116" y="3668"/>
                  </a:lnTo>
                  <a:lnTo>
                    <a:pt x="3123" y="3673"/>
                  </a:lnTo>
                  <a:lnTo>
                    <a:pt x="3132" y="3678"/>
                  </a:lnTo>
                  <a:close/>
                  <a:moveTo>
                    <a:pt x="3132" y="3780"/>
                  </a:moveTo>
                  <a:lnTo>
                    <a:pt x="3127" y="3779"/>
                  </a:lnTo>
                  <a:lnTo>
                    <a:pt x="3125" y="3777"/>
                  </a:lnTo>
                  <a:lnTo>
                    <a:pt x="3125" y="3773"/>
                  </a:lnTo>
                  <a:lnTo>
                    <a:pt x="3098" y="3773"/>
                  </a:lnTo>
                  <a:lnTo>
                    <a:pt x="3098" y="3780"/>
                  </a:lnTo>
                  <a:lnTo>
                    <a:pt x="3094" y="3784"/>
                  </a:lnTo>
                  <a:lnTo>
                    <a:pt x="3089" y="3787"/>
                  </a:lnTo>
                  <a:lnTo>
                    <a:pt x="3084" y="3787"/>
                  </a:lnTo>
                  <a:lnTo>
                    <a:pt x="3087" y="3802"/>
                  </a:lnTo>
                  <a:lnTo>
                    <a:pt x="3091" y="3818"/>
                  </a:lnTo>
                  <a:lnTo>
                    <a:pt x="3094" y="3833"/>
                  </a:lnTo>
                  <a:lnTo>
                    <a:pt x="3098" y="3848"/>
                  </a:lnTo>
                  <a:lnTo>
                    <a:pt x="3106" y="3848"/>
                  </a:lnTo>
                  <a:lnTo>
                    <a:pt x="3111" y="3845"/>
                  </a:lnTo>
                  <a:lnTo>
                    <a:pt x="3113" y="3840"/>
                  </a:lnTo>
                  <a:lnTo>
                    <a:pt x="3116" y="3833"/>
                  </a:lnTo>
                  <a:lnTo>
                    <a:pt x="3118" y="3826"/>
                  </a:lnTo>
                  <a:lnTo>
                    <a:pt x="3122" y="3821"/>
                  </a:lnTo>
                  <a:lnTo>
                    <a:pt x="3125" y="3816"/>
                  </a:lnTo>
                  <a:lnTo>
                    <a:pt x="3132" y="3814"/>
                  </a:lnTo>
                  <a:lnTo>
                    <a:pt x="3130" y="3808"/>
                  </a:lnTo>
                  <a:lnTo>
                    <a:pt x="3130" y="3802"/>
                  </a:lnTo>
                  <a:lnTo>
                    <a:pt x="3135" y="3794"/>
                  </a:lnTo>
                  <a:lnTo>
                    <a:pt x="3139" y="3789"/>
                  </a:lnTo>
                  <a:lnTo>
                    <a:pt x="3139" y="3785"/>
                  </a:lnTo>
                  <a:lnTo>
                    <a:pt x="3137" y="3782"/>
                  </a:lnTo>
                  <a:lnTo>
                    <a:pt x="3132" y="3780"/>
                  </a:lnTo>
                  <a:close/>
                  <a:moveTo>
                    <a:pt x="3118" y="3746"/>
                  </a:moveTo>
                  <a:lnTo>
                    <a:pt x="3125" y="3746"/>
                  </a:lnTo>
                  <a:lnTo>
                    <a:pt x="3130" y="3744"/>
                  </a:lnTo>
                  <a:lnTo>
                    <a:pt x="3132" y="3743"/>
                  </a:lnTo>
                  <a:lnTo>
                    <a:pt x="3130" y="3741"/>
                  </a:lnTo>
                  <a:lnTo>
                    <a:pt x="3127" y="3739"/>
                  </a:lnTo>
                  <a:lnTo>
                    <a:pt x="3116" y="3736"/>
                  </a:lnTo>
                  <a:lnTo>
                    <a:pt x="3111" y="3733"/>
                  </a:lnTo>
                  <a:lnTo>
                    <a:pt x="3111" y="3738"/>
                  </a:lnTo>
                  <a:lnTo>
                    <a:pt x="3113" y="3741"/>
                  </a:lnTo>
                  <a:lnTo>
                    <a:pt x="3115" y="3744"/>
                  </a:lnTo>
                  <a:lnTo>
                    <a:pt x="3118" y="3746"/>
                  </a:lnTo>
                  <a:close/>
                  <a:moveTo>
                    <a:pt x="3111" y="3712"/>
                  </a:moveTo>
                  <a:lnTo>
                    <a:pt x="3111" y="3671"/>
                  </a:lnTo>
                  <a:lnTo>
                    <a:pt x="3106" y="3669"/>
                  </a:lnTo>
                  <a:lnTo>
                    <a:pt x="3103" y="3666"/>
                  </a:lnTo>
                  <a:lnTo>
                    <a:pt x="3096" y="3659"/>
                  </a:lnTo>
                  <a:lnTo>
                    <a:pt x="3093" y="3656"/>
                  </a:lnTo>
                  <a:lnTo>
                    <a:pt x="3089" y="3652"/>
                  </a:lnTo>
                  <a:lnTo>
                    <a:pt x="3084" y="3651"/>
                  </a:lnTo>
                  <a:lnTo>
                    <a:pt x="3077" y="3651"/>
                  </a:lnTo>
                  <a:lnTo>
                    <a:pt x="3077" y="3656"/>
                  </a:lnTo>
                  <a:lnTo>
                    <a:pt x="3077" y="3663"/>
                  </a:lnTo>
                  <a:lnTo>
                    <a:pt x="3076" y="3675"/>
                  </a:lnTo>
                  <a:lnTo>
                    <a:pt x="3076" y="3681"/>
                  </a:lnTo>
                  <a:lnTo>
                    <a:pt x="3077" y="3687"/>
                  </a:lnTo>
                  <a:lnTo>
                    <a:pt x="3079" y="3690"/>
                  </a:lnTo>
                  <a:lnTo>
                    <a:pt x="3084" y="3692"/>
                  </a:lnTo>
                  <a:lnTo>
                    <a:pt x="3084" y="3698"/>
                  </a:lnTo>
                  <a:lnTo>
                    <a:pt x="3086" y="3702"/>
                  </a:lnTo>
                  <a:lnTo>
                    <a:pt x="3087" y="3705"/>
                  </a:lnTo>
                  <a:lnTo>
                    <a:pt x="3093" y="3707"/>
                  </a:lnTo>
                  <a:lnTo>
                    <a:pt x="3101" y="3710"/>
                  </a:lnTo>
                  <a:lnTo>
                    <a:pt x="3111" y="3712"/>
                  </a:lnTo>
                  <a:close/>
                  <a:moveTo>
                    <a:pt x="3869" y="3917"/>
                  </a:moveTo>
                  <a:lnTo>
                    <a:pt x="3872" y="3910"/>
                  </a:lnTo>
                  <a:lnTo>
                    <a:pt x="3876" y="3900"/>
                  </a:lnTo>
                  <a:lnTo>
                    <a:pt x="3877" y="3893"/>
                  </a:lnTo>
                  <a:lnTo>
                    <a:pt x="3876" y="3888"/>
                  </a:lnTo>
                  <a:lnTo>
                    <a:pt x="3874" y="3884"/>
                  </a:lnTo>
                  <a:lnTo>
                    <a:pt x="3869" y="3883"/>
                  </a:lnTo>
                  <a:lnTo>
                    <a:pt x="3869" y="3888"/>
                  </a:lnTo>
                  <a:lnTo>
                    <a:pt x="3867" y="3893"/>
                  </a:lnTo>
                  <a:lnTo>
                    <a:pt x="3862" y="3901"/>
                  </a:lnTo>
                  <a:lnTo>
                    <a:pt x="3860" y="3906"/>
                  </a:lnTo>
                  <a:lnTo>
                    <a:pt x="3860" y="3910"/>
                  </a:lnTo>
                  <a:lnTo>
                    <a:pt x="3864" y="3913"/>
                  </a:lnTo>
                  <a:lnTo>
                    <a:pt x="3869" y="3917"/>
                  </a:lnTo>
                  <a:close/>
                  <a:moveTo>
                    <a:pt x="3910" y="3958"/>
                  </a:moveTo>
                  <a:lnTo>
                    <a:pt x="3908" y="3946"/>
                  </a:lnTo>
                  <a:lnTo>
                    <a:pt x="3905" y="3942"/>
                  </a:lnTo>
                  <a:lnTo>
                    <a:pt x="3903" y="3937"/>
                  </a:lnTo>
                  <a:lnTo>
                    <a:pt x="3898" y="3935"/>
                  </a:lnTo>
                  <a:lnTo>
                    <a:pt x="3894" y="3932"/>
                  </a:lnTo>
                  <a:lnTo>
                    <a:pt x="3882" y="3930"/>
                  </a:lnTo>
                  <a:lnTo>
                    <a:pt x="3882" y="3937"/>
                  </a:lnTo>
                  <a:lnTo>
                    <a:pt x="3882" y="3944"/>
                  </a:lnTo>
                  <a:lnTo>
                    <a:pt x="3881" y="3949"/>
                  </a:lnTo>
                  <a:lnTo>
                    <a:pt x="3877" y="3952"/>
                  </a:lnTo>
                  <a:lnTo>
                    <a:pt x="3870" y="3959"/>
                  </a:lnTo>
                  <a:lnTo>
                    <a:pt x="3862" y="3964"/>
                  </a:lnTo>
                  <a:lnTo>
                    <a:pt x="3857" y="3958"/>
                  </a:lnTo>
                  <a:lnTo>
                    <a:pt x="3853" y="3956"/>
                  </a:lnTo>
                  <a:lnTo>
                    <a:pt x="3848" y="3956"/>
                  </a:lnTo>
                  <a:lnTo>
                    <a:pt x="3843" y="3952"/>
                  </a:lnTo>
                  <a:lnTo>
                    <a:pt x="3836" y="3946"/>
                  </a:lnTo>
                  <a:lnTo>
                    <a:pt x="3829" y="3941"/>
                  </a:lnTo>
                  <a:lnTo>
                    <a:pt x="3826" y="3937"/>
                  </a:lnTo>
                  <a:lnTo>
                    <a:pt x="3821" y="3937"/>
                  </a:lnTo>
                  <a:lnTo>
                    <a:pt x="3819" y="3934"/>
                  </a:lnTo>
                  <a:lnTo>
                    <a:pt x="3817" y="3929"/>
                  </a:lnTo>
                  <a:lnTo>
                    <a:pt x="3812" y="3925"/>
                  </a:lnTo>
                  <a:lnTo>
                    <a:pt x="3809" y="3922"/>
                  </a:lnTo>
                  <a:lnTo>
                    <a:pt x="3807" y="3917"/>
                  </a:lnTo>
                  <a:lnTo>
                    <a:pt x="3800" y="3917"/>
                  </a:lnTo>
                  <a:lnTo>
                    <a:pt x="3794" y="3917"/>
                  </a:lnTo>
                  <a:lnTo>
                    <a:pt x="3783" y="3913"/>
                  </a:lnTo>
                  <a:lnTo>
                    <a:pt x="3773" y="3910"/>
                  </a:lnTo>
                  <a:lnTo>
                    <a:pt x="3768" y="3908"/>
                  </a:lnTo>
                  <a:lnTo>
                    <a:pt x="3759" y="3910"/>
                  </a:lnTo>
                  <a:lnTo>
                    <a:pt x="3756" y="3917"/>
                  </a:lnTo>
                  <a:lnTo>
                    <a:pt x="3751" y="3922"/>
                  </a:lnTo>
                  <a:lnTo>
                    <a:pt x="3746" y="3927"/>
                  </a:lnTo>
                  <a:lnTo>
                    <a:pt x="3739" y="3930"/>
                  </a:lnTo>
                  <a:lnTo>
                    <a:pt x="3737" y="3939"/>
                  </a:lnTo>
                  <a:lnTo>
                    <a:pt x="3739" y="3944"/>
                  </a:lnTo>
                  <a:lnTo>
                    <a:pt x="3741" y="3949"/>
                  </a:lnTo>
                  <a:lnTo>
                    <a:pt x="3744" y="3952"/>
                  </a:lnTo>
                  <a:lnTo>
                    <a:pt x="3748" y="3956"/>
                  </a:lnTo>
                  <a:lnTo>
                    <a:pt x="3751" y="3959"/>
                  </a:lnTo>
                  <a:lnTo>
                    <a:pt x="3753" y="3964"/>
                  </a:lnTo>
                  <a:lnTo>
                    <a:pt x="3753" y="3971"/>
                  </a:lnTo>
                  <a:lnTo>
                    <a:pt x="3748" y="3971"/>
                  </a:lnTo>
                  <a:lnTo>
                    <a:pt x="3742" y="3970"/>
                  </a:lnTo>
                  <a:lnTo>
                    <a:pt x="3730" y="3964"/>
                  </a:lnTo>
                  <a:lnTo>
                    <a:pt x="3724" y="3963"/>
                  </a:lnTo>
                  <a:lnTo>
                    <a:pt x="3719" y="3963"/>
                  </a:lnTo>
                  <a:lnTo>
                    <a:pt x="3715" y="3966"/>
                  </a:lnTo>
                  <a:lnTo>
                    <a:pt x="3712" y="3971"/>
                  </a:lnTo>
                  <a:lnTo>
                    <a:pt x="3717" y="3973"/>
                  </a:lnTo>
                  <a:lnTo>
                    <a:pt x="3720" y="3976"/>
                  </a:lnTo>
                  <a:lnTo>
                    <a:pt x="3722" y="3980"/>
                  </a:lnTo>
                  <a:lnTo>
                    <a:pt x="3724" y="3985"/>
                  </a:lnTo>
                  <a:lnTo>
                    <a:pt x="3725" y="3988"/>
                  </a:lnTo>
                  <a:lnTo>
                    <a:pt x="3727" y="3995"/>
                  </a:lnTo>
                  <a:lnTo>
                    <a:pt x="3730" y="4000"/>
                  </a:lnTo>
                  <a:lnTo>
                    <a:pt x="3736" y="4002"/>
                  </a:lnTo>
                  <a:lnTo>
                    <a:pt x="3741" y="4004"/>
                  </a:lnTo>
                  <a:lnTo>
                    <a:pt x="3751" y="4005"/>
                  </a:lnTo>
                  <a:lnTo>
                    <a:pt x="3754" y="4009"/>
                  </a:lnTo>
                  <a:lnTo>
                    <a:pt x="3758" y="4012"/>
                  </a:lnTo>
                  <a:lnTo>
                    <a:pt x="3759" y="4016"/>
                  </a:lnTo>
                  <a:lnTo>
                    <a:pt x="3768" y="4022"/>
                  </a:lnTo>
                  <a:lnTo>
                    <a:pt x="3777" y="4026"/>
                  </a:lnTo>
                  <a:lnTo>
                    <a:pt x="3780" y="4026"/>
                  </a:lnTo>
                  <a:lnTo>
                    <a:pt x="3787" y="4034"/>
                  </a:lnTo>
                  <a:lnTo>
                    <a:pt x="3795" y="4039"/>
                  </a:lnTo>
                  <a:lnTo>
                    <a:pt x="3802" y="4045"/>
                  </a:lnTo>
                  <a:lnTo>
                    <a:pt x="3807" y="4048"/>
                  </a:lnTo>
                  <a:lnTo>
                    <a:pt x="3809" y="4051"/>
                  </a:lnTo>
                  <a:lnTo>
                    <a:pt x="3812" y="4053"/>
                  </a:lnTo>
                  <a:lnTo>
                    <a:pt x="3816" y="4053"/>
                  </a:lnTo>
                  <a:lnTo>
                    <a:pt x="3821" y="4053"/>
                  </a:lnTo>
                  <a:lnTo>
                    <a:pt x="3821" y="4063"/>
                  </a:lnTo>
                  <a:lnTo>
                    <a:pt x="3823" y="4067"/>
                  </a:lnTo>
                  <a:lnTo>
                    <a:pt x="3824" y="4070"/>
                  </a:lnTo>
                  <a:lnTo>
                    <a:pt x="3828" y="4072"/>
                  </a:lnTo>
                  <a:lnTo>
                    <a:pt x="3831" y="4074"/>
                  </a:lnTo>
                  <a:lnTo>
                    <a:pt x="3841" y="4074"/>
                  </a:lnTo>
                  <a:lnTo>
                    <a:pt x="3845" y="4072"/>
                  </a:lnTo>
                  <a:lnTo>
                    <a:pt x="3846" y="4069"/>
                  </a:lnTo>
                  <a:lnTo>
                    <a:pt x="3848" y="4065"/>
                  </a:lnTo>
                  <a:lnTo>
                    <a:pt x="3848" y="4060"/>
                  </a:lnTo>
                  <a:lnTo>
                    <a:pt x="3855" y="4060"/>
                  </a:lnTo>
                  <a:lnTo>
                    <a:pt x="3860" y="4058"/>
                  </a:lnTo>
                  <a:lnTo>
                    <a:pt x="3869" y="4053"/>
                  </a:lnTo>
                  <a:lnTo>
                    <a:pt x="3886" y="4053"/>
                  </a:lnTo>
                  <a:lnTo>
                    <a:pt x="3903" y="4053"/>
                  </a:lnTo>
                  <a:lnTo>
                    <a:pt x="3918" y="4055"/>
                  </a:lnTo>
                  <a:lnTo>
                    <a:pt x="3925" y="4057"/>
                  </a:lnTo>
                  <a:lnTo>
                    <a:pt x="3930" y="4060"/>
                  </a:lnTo>
                  <a:lnTo>
                    <a:pt x="3930" y="3999"/>
                  </a:lnTo>
                  <a:lnTo>
                    <a:pt x="3927" y="3997"/>
                  </a:lnTo>
                  <a:lnTo>
                    <a:pt x="3925" y="3993"/>
                  </a:lnTo>
                  <a:lnTo>
                    <a:pt x="3927" y="3990"/>
                  </a:lnTo>
                  <a:lnTo>
                    <a:pt x="3930" y="3985"/>
                  </a:lnTo>
                  <a:lnTo>
                    <a:pt x="3925" y="3983"/>
                  </a:lnTo>
                  <a:lnTo>
                    <a:pt x="3923" y="3980"/>
                  </a:lnTo>
                  <a:lnTo>
                    <a:pt x="3920" y="3971"/>
                  </a:lnTo>
                  <a:lnTo>
                    <a:pt x="3917" y="3963"/>
                  </a:lnTo>
                  <a:lnTo>
                    <a:pt x="3913" y="3959"/>
                  </a:lnTo>
                  <a:lnTo>
                    <a:pt x="3910" y="3958"/>
                  </a:lnTo>
                  <a:close/>
                  <a:moveTo>
                    <a:pt x="3998" y="3944"/>
                  </a:moveTo>
                  <a:lnTo>
                    <a:pt x="3997" y="3935"/>
                  </a:lnTo>
                  <a:lnTo>
                    <a:pt x="3995" y="3932"/>
                  </a:lnTo>
                  <a:lnTo>
                    <a:pt x="3992" y="3930"/>
                  </a:lnTo>
                  <a:lnTo>
                    <a:pt x="3988" y="3935"/>
                  </a:lnTo>
                  <a:lnTo>
                    <a:pt x="3985" y="3939"/>
                  </a:lnTo>
                  <a:lnTo>
                    <a:pt x="3983" y="3937"/>
                  </a:lnTo>
                  <a:lnTo>
                    <a:pt x="3980" y="3935"/>
                  </a:lnTo>
                  <a:lnTo>
                    <a:pt x="3975" y="3929"/>
                  </a:lnTo>
                  <a:lnTo>
                    <a:pt x="3971" y="3924"/>
                  </a:lnTo>
                  <a:lnTo>
                    <a:pt x="3966" y="3920"/>
                  </a:lnTo>
                  <a:lnTo>
                    <a:pt x="3959" y="3918"/>
                  </a:lnTo>
                  <a:lnTo>
                    <a:pt x="3946" y="3917"/>
                  </a:lnTo>
                  <a:lnTo>
                    <a:pt x="3930" y="3917"/>
                  </a:lnTo>
                  <a:lnTo>
                    <a:pt x="3917" y="3917"/>
                  </a:lnTo>
                  <a:lnTo>
                    <a:pt x="3917" y="3944"/>
                  </a:lnTo>
                  <a:lnTo>
                    <a:pt x="3922" y="3947"/>
                  </a:lnTo>
                  <a:lnTo>
                    <a:pt x="3925" y="3954"/>
                  </a:lnTo>
                  <a:lnTo>
                    <a:pt x="3930" y="3968"/>
                  </a:lnTo>
                  <a:lnTo>
                    <a:pt x="3935" y="3981"/>
                  </a:lnTo>
                  <a:lnTo>
                    <a:pt x="3939" y="3988"/>
                  </a:lnTo>
                  <a:lnTo>
                    <a:pt x="3944" y="3992"/>
                  </a:lnTo>
                  <a:lnTo>
                    <a:pt x="3944" y="3999"/>
                  </a:lnTo>
                  <a:lnTo>
                    <a:pt x="3946" y="4004"/>
                  </a:lnTo>
                  <a:lnTo>
                    <a:pt x="3951" y="4012"/>
                  </a:lnTo>
                  <a:lnTo>
                    <a:pt x="3951" y="4019"/>
                  </a:lnTo>
                  <a:lnTo>
                    <a:pt x="3951" y="4022"/>
                  </a:lnTo>
                  <a:lnTo>
                    <a:pt x="3949" y="4026"/>
                  </a:lnTo>
                  <a:lnTo>
                    <a:pt x="3946" y="4028"/>
                  </a:lnTo>
                  <a:lnTo>
                    <a:pt x="3940" y="4033"/>
                  </a:lnTo>
                  <a:lnTo>
                    <a:pt x="3937" y="4036"/>
                  </a:lnTo>
                  <a:lnTo>
                    <a:pt x="3937" y="4039"/>
                  </a:lnTo>
                  <a:lnTo>
                    <a:pt x="3940" y="4041"/>
                  </a:lnTo>
                  <a:lnTo>
                    <a:pt x="3942" y="4045"/>
                  </a:lnTo>
                  <a:lnTo>
                    <a:pt x="3944" y="4048"/>
                  </a:lnTo>
                  <a:lnTo>
                    <a:pt x="3944" y="4053"/>
                  </a:lnTo>
                  <a:lnTo>
                    <a:pt x="3949" y="4053"/>
                  </a:lnTo>
                  <a:lnTo>
                    <a:pt x="3952" y="4055"/>
                  </a:lnTo>
                  <a:lnTo>
                    <a:pt x="3954" y="4058"/>
                  </a:lnTo>
                  <a:lnTo>
                    <a:pt x="3956" y="4062"/>
                  </a:lnTo>
                  <a:lnTo>
                    <a:pt x="3958" y="4070"/>
                  </a:lnTo>
                  <a:lnTo>
                    <a:pt x="3961" y="4072"/>
                  </a:lnTo>
                  <a:lnTo>
                    <a:pt x="3964" y="4074"/>
                  </a:lnTo>
                  <a:lnTo>
                    <a:pt x="3973" y="4051"/>
                  </a:lnTo>
                  <a:lnTo>
                    <a:pt x="3976" y="4039"/>
                  </a:lnTo>
                  <a:lnTo>
                    <a:pt x="3978" y="4026"/>
                  </a:lnTo>
                  <a:lnTo>
                    <a:pt x="3981" y="4024"/>
                  </a:lnTo>
                  <a:lnTo>
                    <a:pt x="3983" y="4021"/>
                  </a:lnTo>
                  <a:lnTo>
                    <a:pt x="3985" y="4017"/>
                  </a:lnTo>
                  <a:lnTo>
                    <a:pt x="3985" y="4012"/>
                  </a:lnTo>
                  <a:lnTo>
                    <a:pt x="3995" y="4005"/>
                  </a:lnTo>
                  <a:lnTo>
                    <a:pt x="4004" y="3997"/>
                  </a:lnTo>
                  <a:lnTo>
                    <a:pt x="4009" y="3985"/>
                  </a:lnTo>
                  <a:lnTo>
                    <a:pt x="4012" y="3971"/>
                  </a:lnTo>
                  <a:lnTo>
                    <a:pt x="4012" y="3964"/>
                  </a:lnTo>
                  <a:lnTo>
                    <a:pt x="4010" y="3959"/>
                  </a:lnTo>
                  <a:lnTo>
                    <a:pt x="4005" y="3951"/>
                  </a:lnTo>
                  <a:lnTo>
                    <a:pt x="4004" y="3946"/>
                  </a:lnTo>
                  <a:lnTo>
                    <a:pt x="4002" y="3944"/>
                  </a:lnTo>
                  <a:lnTo>
                    <a:pt x="3998" y="3944"/>
                  </a:lnTo>
                  <a:close/>
                  <a:moveTo>
                    <a:pt x="3759" y="3821"/>
                  </a:moveTo>
                  <a:lnTo>
                    <a:pt x="3763" y="3823"/>
                  </a:lnTo>
                  <a:lnTo>
                    <a:pt x="3765" y="3826"/>
                  </a:lnTo>
                  <a:lnTo>
                    <a:pt x="3766" y="3835"/>
                  </a:lnTo>
                  <a:lnTo>
                    <a:pt x="3777" y="3835"/>
                  </a:lnTo>
                  <a:lnTo>
                    <a:pt x="3780" y="3833"/>
                  </a:lnTo>
                  <a:lnTo>
                    <a:pt x="3782" y="3831"/>
                  </a:lnTo>
                  <a:lnTo>
                    <a:pt x="3785" y="3828"/>
                  </a:lnTo>
                  <a:lnTo>
                    <a:pt x="3787" y="3825"/>
                  </a:lnTo>
                  <a:lnTo>
                    <a:pt x="3787" y="3814"/>
                  </a:lnTo>
                  <a:lnTo>
                    <a:pt x="3787" y="3808"/>
                  </a:lnTo>
                  <a:lnTo>
                    <a:pt x="3788" y="3802"/>
                  </a:lnTo>
                  <a:lnTo>
                    <a:pt x="3788" y="3797"/>
                  </a:lnTo>
                  <a:lnTo>
                    <a:pt x="3787" y="3792"/>
                  </a:lnTo>
                  <a:lnTo>
                    <a:pt x="3783" y="3789"/>
                  </a:lnTo>
                  <a:lnTo>
                    <a:pt x="3780" y="3787"/>
                  </a:lnTo>
                  <a:lnTo>
                    <a:pt x="3778" y="3785"/>
                  </a:lnTo>
                  <a:lnTo>
                    <a:pt x="3775" y="3789"/>
                  </a:lnTo>
                  <a:lnTo>
                    <a:pt x="3773" y="3794"/>
                  </a:lnTo>
                  <a:lnTo>
                    <a:pt x="3777" y="3794"/>
                  </a:lnTo>
                  <a:lnTo>
                    <a:pt x="3778" y="3796"/>
                  </a:lnTo>
                  <a:lnTo>
                    <a:pt x="3780" y="3801"/>
                  </a:lnTo>
                  <a:lnTo>
                    <a:pt x="3780" y="3806"/>
                  </a:lnTo>
                  <a:lnTo>
                    <a:pt x="3778" y="3809"/>
                  </a:lnTo>
                  <a:lnTo>
                    <a:pt x="3775" y="3811"/>
                  </a:lnTo>
                  <a:lnTo>
                    <a:pt x="3771" y="3813"/>
                  </a:lnTo>
                  <a:lnTo>
                    <a:pt x="3763" y="3814"/>
                  </a:lnTo>
                  <a:lnTo>
                    <a:pt x="3761" y="3818"/>
                  </a:lnTo>
                  <a:lnTo>
                    <a:pt x="3759" y="3821"/>
                  </a:lnTo>
                  <a:close/>
                  <a:moveTo>
                    <a:pt x="4790" y="3828"/>
                  </a:moveTo>
                  <a:lnTo>
                    <a:pt x="4783" y="3825"/>
                  </a:lnTo>
                  <a:lnTo>
                    <a:pt x="4778" y="3820"/>
                  </a:lnTo>
                  <a:lnTo>
                    <a:pt x="4773" y="3814"/>
                  </a:lnTo>
                  <a:lnTo>
                    <a:pt x="4769" y="3808"/>
                  </a:lnTo>
                  <a:lnTo>
                    <a:pt x="4756" y="3801"/>
                  </a:lnTo>
                  <a:lnTo>
                    <a:pt x="4742" y="3794"/>
                  </a:lnTo>
                  <a:lnTo>
                    <a:pt x="4737" y="3792"/>
                  </a:lnTo>
                  <a:lnTo>
                    <a:pt x="4735" y="3791"/>
                  </a:lnTo>
                  <a:lnTo>
                    <a:pt x="4735" y="3787"/>
                  </a:lnTo>
                  <a:lnTo>
                    <a:pt x="4730" y="3785"/>
                  </a:lnTo>
                  <a:lnTo>
                    <a:pt x="4727" y="3782"/>
                  </a:lnTo>
                  <a:lnTo>
                    <a:pt x="4720" y="3775"/>
                  </a:lnTo>
                  <a:lnTo>
                    <a:pt x="4717" y="3772"/>
                  </a:lnTo>
                  <a:lnTo>
                    <a:pt x="4713" y="3768"/>
                  </a:lnTo>
                  <a:lnTo>
                    <a:pt x="4708" y="3767"/>
                  </a:lnTo>
                  <a:lnTo>
                    <a:pt x="4701" y="3767"/>
                  </a:lnTo>
                  <a:lnTo>
                    <a:pt x="4701" y="3773"/>
                  </a:lnTo>
                  <a:lnTo>
                    <a:pt x="4701" y="3780"/>
                  </a:lnTo>
                  <a:lnTo>
                    <a:pt x="4698" y="3791"/>
                  </a:lnTo>
                  <a:lnTo>
                    <a:pt x="4691" y="3799"/>
                  </a:lnTo>
                  <a:lnTo>
                    <a:pt x="4688" y="3808"/>
                  </a:lnTo>
                  <a:lnTo>
                    <a:pt x="4684" y="3820"/>
                  </a:lnTo>
                  <a:lnTo>
                    <a:pt x="4682" y="3830"/>
                  </a:lnTo>
                  <a:lnTo>
                    <a:pt x="4679" y="3840"/>
                  </a:lnTo>
                  <a:lnTo>
                    <a:pt x="4681" y="3855"/>
                  </a:lnTo>
                  <a:lnTo>
                    <a:pt x="4684" y="3857"/>
                  </a:lnTo>
                  <a:lnTo>
                    <a:pt x="4686" y="3860"/>
                  </a:lnTo>
                  <a:lnTo>
                    <a:pt x="4688" y="3869"/>
                  </a:lnTo>
                  <a:lnTo>
                    <a:pt x="4699" y="3874"/>
                  </a:lnTo>
                  <a:lnTo>
                    <a:pt x="4713" y="3877"/>
                  </a:lnTo>
                  <a:lnTo>
                    <a:pt x="4727" y="3881"/>
                  </a:lnTo>
                  <a:lnTo>
                    <a:pt x="4742" y="3883"/>
                  </a:lnTo>
                  <a:lnTo>
                    <a:pt x="4744" y="3888"/>
                  </a:lnTo>
                  <a:lnTo>
                    <a:pt x="4747" y="3891"/>
                  </a:lnTo>
                  <a:lnTo>
                    <a:pt x="4754" y="3896"/>
                  </a:lnTo>
                  <a:lnTo>
                    <a:pt x="4764" y="3901"/>
                  </a:lnTo>
                  <a:lnTo>
                    <a:pt x="4776" y="3903"/>
                  </a:lnTo>
                  <a:lnTo>
                    <a:pt x="4778" y="3900"/>
                  </a:lnTo>
                  <a:lnTo>
                    <a:pt x="4781" y="3898"/>
                  </a:lnTo>
                  <a:lnTo>
                    <a:pt x="4790" y="3896"/>
                  </a:lnTo>
                  <a:lnTo>
                    <a:pt x="4795" y="3879"/>
                  </a:lnTo>
                  <a:lnTo>
                    <a:pt x="4797" y="3871"/>
                  </a:lnTo>
                  <a:lnTo>
                    <a:pt x="4797" y="3862"/>
                  </a:lnTo>
                  <a:lnTo>
                    <a:pt x="4795" y="3857"/>
                  </a:lnTo>
                  <a:lnTo>
                    <a:pt x="4792" y="3850"/>
                  </a:lnTo>
                  <a:lnTo>
                    <a:pt x="4788" y="3842"/>
                  </a:lnTo>
                  <a:lnTo>
                    <a:pt x="4788" y="3835"/>
                  </a:lnTo>
                  <a:lnTo>
                    <a:pt x="4790" y="3828"/>
                  </a:lnTo>
                  <a:close/>
                  <a:moveTo>
                    <a:pt x="3855" y="3910"/>
                  </a:moveTo>
                  <a:lnTo>
                    <a:pt x="3848" y="3910"/>
                  </a:lnTo>
                  <a:lnTo>
                    <a:pt x="3840" y="3910"/>
                  </a:lnTo>
                  <a:lnTo>
                    <a:pt x="3833" y="3912"/>
                  </a:lnTo>
                  <a:lnTo>
                    <a:pt x="3828" y="3917"/>
                  </a:lnTo>
                  <a:lnTo>
                    <a:pt x="3828" y="3924"/>
                  </a:lnTo>
                  <a:lnTo>
                    <a:pt x="3836" y="3922"/>
                  </a:lnTo>
                  <a:lnTo>
                    <a:pt x="3845" y="3920"/>
                  </a:lnTo>
                  <a:lnTo>
                    <a:pt x="3850" y="3915"/>
                  </a:lnTo>
                  <a:lnTo>
                    <a:pt x="3855" y="3910"/>
                  </a:lnTo>
                  <a:close/>
                  <a:moveTo>
                    <a:pt x="4155" y="3589"/>
                  </a:moveTo>
                  <a:lnTo>
                    <a:pt x="4154" y="3586"/>
                  </a:lnTo>
                  <a:lnTo>
                    <a:pt x="4152" y="3582"/>
                  </a:lnTo>
                  <a:lnTo>
                    <a:pt x="4148" y="3581"/>
                  </a:lnTo>
                  <a:lnTo>
                    <a:pt x="4148" y="3576"/>
                  </a:lnTo>
                  <a:lnTo>
                    <a:pt x="4148" y="3541"/>
                  </a:lnTo>
                  <a:lnTo>
                    <a:pt x="4140" y="3519"/>
                  </a:lnTo>
                  <a:lnTo>
                    <a:pt x="4137" y="3507"/>
                  </a:lnTo>
                  <a:lnTo>
                    <a:pt x="4135" y="3494"/>
                  </a:lnTo>
                  <a:lnTo>
                    <a:pt x="4137" y="3485"/>
                  </a:lnTo>
                  <a:lnTo>
                    <a:pt x="4138" y="3477"/>
                  </a:lnTo>
                  <a:lnTo>
                    <a:pt x="4145" y="3459"/>
                  </a:lnTo>
                  <a:lnTo>
                    <a:pt x="4148" y="3451"/>
                  </a:lnTo>
                  <a:lnTo>
                    <a:pt x="4148" y="3442"/>
                  </a:lnTo>
                  <a:lnTo>
                    <a:pt x="4147" y="3434"/>
                  </a:lnTo>
                  <a:lnTo>
                    <a:pt x="4142" y="3425"/>
                  </a:lnTo>
                  <a:lnTo>
                    <a:pt x="4137" y="3424"/>
                  </a:lnTo>
                  <a:lnTo>
                    <a:pt x="4135" y="3422"/>
                  </a:lnTo>
                  <a:lnTo>
                    <a:pt x="4135" y="3419"/>
                  </a:lnTo>
                  <a:lnTo>
                    <a:pt x="4128" y="3419"/>
                  </a:lnTo>
                  <a:lnTo>
                    <a:pt x="4128" y="3413"/>
                  </a:lnTo>
                  <a:lnTo>
                    <a:pt x="4125" y="3412"/>
                  </a:lnTo>
                  <a:lnTo>
                    <a:pt x="4120" y="3412"/>
                  </a:lnTo>
                  <a:lnTo>
                    <a:pt x="4114" y="3412"/>
                  </a:lnTo>
                  <a:lnTo>
                    <a:pt x="4104" y="3412"/>
                  </a:lnTo>
                  <a:lnTo>
                    <a:pt x="4097" y="3412"/>
                  </a:lnTo>
                  <a:lnTo>
                    <a:pt x="4094" y="3412"/>
                  </a:lnTo>
                  <a:lnTo>
                    <a:pt x="4089" y="3412"/>
                  </a:lnTo>
                  <a:lnTo>
                    <a:pt x="4087" y="3408"/>
                  </a:lnTo>
                  <a:lnTo>
                    <a:pt x="4082" y="3403"/>
                  </a:lnTo>
                  <a:lnTo>
                    <a:pt x="4080" y="3400"/>
                  </a:lnTo>
                  <a:lnTo>
                    <a:pt x="4077" y="3398"/>
                  </a:lnTo>
                  <a:lnTo>
                    <a:pt x="4072" y="3398"/>
                  </a:lnTo>
                  <a:lnTo>
                    <a:pt x="4067" y="3398"/>
                  </a:lnTo>
                  <a:lnTo>
                    <a:pt x="4055" y="3403"/>
                  </a:lnTo>
                  <a:lnTo>
                    <a:pt x="4041" y="3407"/>
                  </a:lnTo>
                  <a:lnTo>
                    <a:pt x="4027" y="3410"/>
                  </a:lnTo>
                  <a:lnTo>
                    <a:pt x="4012" y="3412"/>
                  </a:lnTo>
                  <a:lnTo>
                    <a:pt x="4005" y="3422"/>
                  </a:lnTo>
                  <a:lnTo>
                    <a:pt x="3997" y="3430"/>
                  </a:lnTo>
                  <a:lnTo>
                    <a:pt x="3988" y="3439"/>
                  </a:lnTo>
                  <a:lnTo>
                    <a:pt x="3978" y="3446"/>
                  </a:lnTo>
                  <a:lnTo>
                    <a:pt x="3976" y="3451"/>
                  </a:lnTo>
                  <a:lnTo>
                    <a:pt x="3975" y="3453"/>
                  </a:lnTo>
                  <a:lnTo>
                    <a:pt x="3971" y="3453"/>
                  </a:lnTo>
                  <a:lnTo>
                    <a:pt x="3968" y="3454"/>
                  </a:lnTo>
                  <a:lnTo>
                    <a:pt x="3966" y="3458"/>
                  </a:lnTo>
                  <a:lnTo>
                    <a:pt x="3964" y="3466"/>
                  </a:lnTo>
                  <a:lnTo>
                    <a:pt x="3966" y="3471"/>
                  </a:lnTo>
                  <a:lnTo>
                    <a:pt x="3969" y="3473"/>
                  </a:lnTo>
                  <a:lnTo>
                    <a:pt x="3975" y="3475"/>
                  </a:lnTo>
                  <a:lnTo>
                    <a:pt x="3980" y="3473"/>
                  </a:lnTo>
                  <a:lnTo>
                    <a:pt x="3993" y="3473"/>
                  </a:lnTo>
                  <a:lnTo>
                    <a:pt x="4000" y="3473"/>
                  </a:lnTo>
                  <a:lnTo>
                    <a:pt x="4005" y="3473"/>
                  </a:lnTo>
                  <a:lnTo>
                    <a:pt x="4005" y="3487"/>
                  </a:lnTo>
                  <a:lnTo>
                    <a:pt x="4005" y="3494"/>
                  </a:lnTo>
                  <a:lnTo>
                    <a:pt x="4009" y="3494"/>
                  </a:lnTo>
                  <a:lnTo>
                    <a:pt x="4010" y="3495"/>
                  </a:lnTo>
                  <a:lnTo>
                    <a:pt x="4010" y="3502"/>
                  </a:lnTo>
                  <a:lnTo>
                    <a:pt x="4010" y="3507"/>
                  </a:lnTo>
                  <a:lnTo>
                    <a:pt x="4012" y="3514"/>
                  </a:lnTo>
                  <a:lnTo>
                    <a:pt x="4014" y="3516"/>
                  </a:lnTo>
                  <a:lnTo>
                    <a:pt x="4015" y="3516"/>
                  </a:lnTo>
                  <a:lnTo>
                    <a:pt x="4017" y="3517"/>
                  </a:lnTo>
                  <a:lnTo>
                    <a:pt x="4019" y="3521"/>
                  </a:lnTo>
                  <a:lnTo>
                    <a:pt x="4019" y="3528"/>
                  </a:lnTo>
                  <a:lnTo>
                    <a:pt x="4019" y="3545"/>
                  </a:lnTo>
                  <a:lnTo>
                    <a:pt x="4019" y="3562"/>
                  </a:lnTo>
                  <a:lnTo>
                    <a:pt x="4017" y="3565"/>
                  </a:lnTo>
                  <a:lnTo>
                    <a:pt x="4015" y="3567"/>
                  </a:lnTo>
                  <a:lnTo>
                    <a:pt x="4014" y="3567"/>
                  </a:lnTo>
                  <a:lnTo>
                    <a:pt x="4012" y="3569"/>
                  </a:lnTo>
                  <a:lnTo>
                    <a:pt x="4012" y="3576"/>
                  </a:lnTo>
                  <a:lnTo>
                    <a:pt x="4012" y="3588"/>
                  </a:lnTo>
                  <a:lnTo>
                    <a:pt x="4012" y="3593"/>
                  </a:lnTo>
                  <a:lnTo>
                    <a:pt x="4012" y="3598"/>
                  </a:lnTo>
                  <a:lnTo>
                    <a:pt x="4009" y="3601"/>
                  </a:lnTo>
                  <a:lnTo>
                    <a:pt x="4005" y="3603"/>
                  </a:lnTo>
                  <a:lnTo>
                    <a:pt x="3985" y="3603"/>
                  </a:lnTo>
                  <a:lnTo>
                    <a:pt x="3981" y="3598"/>
                  </a:lnTo>
                  <a:lnTo>
                    <a:pt x="3980" y="3591"/>
                  </a:lnTo>
                  <a:lnTo>
                    <a:pt x="3976" y="3586"/>
                  </a:lnTo>
                  <a:lnTo>
                    <a:pt x="3975" y="3584"/>
                  </a:lnTo>
                  <a:lnTo>
                    <a:pt x="3971" y="3582"/>
                  </a:lnTo>
                  <a:lnTo>
                    <a:pt x="3971" y="3588"/>
                  </a:lnTo>
                  <a:lnTo>
                    <a:pt x="3968" y="3589"/>
                  </a:lnTo>
                  <a:lnTo>
                    <a:pt x="3963" y="3591"/>
                  </a:lnTo>
                  <a:lnTo>
                    <a:pt x="3958" y="3589"/>
                  </a:lnTo>
                  <a:lnTo>
                    <a:pt x="3947" y="3589"/>
                  </a:lnTo>
                  <a:lnTo>
                    <a:pt x="3940" y="3589"/>
                  </a:lnTo>
                  <a:lnTo>
                    <a:pt x="3937" y="3589"/>
                  </a:lnTo>
                  <a:lnTo>
                    <a:pt x="3937" y="3584"/>
                  </a:lnTo>
                  <a:lnTo>
                    <a:pt x="3934" y="3582"/>
                  </a:lnTo>
                  <a:lnTo>
                    <a:pt x="3923" y="3582"/>
                  </a:lnTo>
                  <a:lnTo>
                    <a:pt x="3918" y="3582"/>
                  </a:lnTo>
                  <a:lnTo>
                    <a:pt x="3915" y="3581"/>
                  </a:lnTo>
                  <a:lnTo>
                    <a:pt x="3915" y="3576"/>
                  </a:lnTo>
                  <a:lnTo>
                    <a:pt x="3917" y="3569"/>
                  </a:lnTo>
                  <a:lnTo>
                    <a:pt x="3917" y="3564"/>
                  </a:lnTo>
                  <a:lnTo>
                    <a:pt x="3920" y="3562"/>
                  </a:lnTo>
                  <a:lnTo>
                    <a:pt x="3930" y="3562"/>
                  </a:lnTo>
                  <a:lnTo>
                    <a:pt x="3934" y="3562"/>
                  </a:lnTo>
                  <a:lnTo>
                    <a:pt x="3937" y="3560"/>
                  </a:lnTo>
                  <a:lnTo>
                    <a:pt x="3939" y="3555"/>
                  </a:lnTo>
                  <a:lnTo>
                    <a:pt x="3937" y="3548"/>
                  </a:lnTo>
                  <a:lnTo>
                    <a:pt x="3937" y="3541"/>
                  </a:lnTo>
                  <a:lnTo>
                    <a:pt x="3934" y="3541"/>
                  </a:lnTo>
                  <a:lnTo>
                    <a:pt x="3932" y="3538"/>
                  </a:lnTo>
                  <a:lnTo>
                    <a:pt x="3934" y="3536"/>
                  </a:lnTo>
                  <a:lnTo>
                    <a:pt x="3937" y="3535"/>
                  </a:lnTo>
                  <a:lnTo>
                    <a:pt x="3937" y="3524"/>
                  </a:lnTo>
                  <a:lnTo>
                    <a:pt x="3937" y="3514"/>
                  </a:lnTo>
                  <a:lnTo>
                    <a:pt x="3934" y="3507"/>
                  </a:lnTo>
                  <a:lnTo>
                    <a:pt x="3930" y="3500"/>
                  </a:lnTo>
                  <a:lnTo>
                    <a:pt x="3927" y="3500"/>
                  </a:lnTo>
                  <a:lnTo>
                    <a:pt x="3925" y="3497"/>
                  </a:lnTo>
                  <a:lnTo>
                    <a:pt x="3927" y="3495"/>
                  </a:lnTo>
                  <a:lnTo>
                    <a:pt x="3930" y="3494"/>
                  </a:lnTo>
                  <a:lnTo>
                    <a:pt x="3935" y="3490"/>
                  </a:lnTo>
                  <a:lnTo>
                    <a:pt x="3940" y="3487"/>
                  </a:lnTo>
                  <a:lnTo>
                    <a:pt x="3944" y="3482"/>
                  </a:lnTo>
                  <a:lnTo>
                    <a:pt x="3951" y="3480"/>
                  </a:lnTo>
                  <a:lnTo>
                    <a:pt x="3952" y="3475"/>
                  </a:lnTo>
                  <a:lnTo>
                    <a:pt x="3954" y="3473"/>
                  </a:lnTo>
                  <a:lnTo>
                    <a:pt x="3958" y="3473"/>
                  </a:lnTo>
                  <a:lnTo>
                    <a:pt x="3956" y="3470"/>
                  </a:lnTo>
                  <a:lnTo>
                    <a:pt x="3954" y="3466"/>
                  </a:lnTo>
                  <a:lnTo>
                    <a:pt x="3951" y="3465"/>
                  </a:lnTo>
                  <a:lnTo>
                    <a:pt x="3951" y="3459"/>
                  </a:lnTo>
                  <a:lnTo>
                    <a:pt x="3949" y="3456"/>
                  </a:lnTo>
                  <a:lnTo>
                    <a:pt x="3947" y="3456"/>
                  </a:lnTo>
                  <a:lnTo>
                    <a:pt x="3944" y="3456"/>
                  </a:lnTo>
                  <a:lnTo>
                    <a:pt x="3937" y="3459"/>
                  </a:lnTo>
                  <a:lnTo>
                    <a:pt x="3934" y="3459"/>
                  </a:lnTo>
                  <a:lnTo>
                    <a:pt x="3930" y="3459"/>
                  </a:lnTo>
                  <a:lnTo>
                    <a:pt x="3922" y="3465"/>
                  </a:lnTo>
                  <a:lnTo>
                    <a:pt x="3917" y="3466"/>
                  </a:lnTo>
                  <a:lnTo>
                    <a:pt x="3910" y="3466"/>
                  </a:lnTo>
                  <a:lnTo>
                    <a:pt x="3882" y="3466"/>
                  </a:lnTo>
                  <a:lnTo>
                    <a:pt x="3876" y="3461"/>
                  </a:lnTo>
                  <a:lnTo>
                    <a:pt x="3869" y="3458"/>
                  </a:lnTo>
                  <a:lnTo>
                    <a:pt x="3850" y="3454"/>
                  </a:lnTo>
                  <a:lnTo>
                    <a:pt x="3831" y="3451"/>
                  </a:lnTo>
                  <a:lnTo>
                    <a:pt x="3814" y="3446"/>
                  </a:lnTo>
                  <a:lnTo>
                    <a:pt x="3814" y="3459"/>
                  </a:lnTo>
                  <a:lnTo>
                    <a:pt x="3819" y="3461"/>
                  </a:lnTo>
                  <a:lnTo>
                    <a:pt x="3821" y="3463"/>
                  </a:lnTo>
                  <a:lnTo>
                    <a:pt x="3821" y="3466"/>
                  </a:lnTo>
                  <a:lnTo>
                    <a:pt x="3826" y="3470"/>
                  </a:lnTo>
                  <a:lnTo>
                    <a:pt x="3833" y="3471"/>
                  </a:lnTo>
                  <a:lnTo>
                    <a:pt x="3838" y="3475"/>
                  </a:lnTo>
                  <a:lnTo>
                    <a:pt x="3840" y="3477"/>
                  </a:lnTo>
                  <a:lnTo>
                    <a:pt x="3841" y="3480"/>
                  </a:lnTo>
                  <a:lnTo>
                    <a:pt x="3855" y="3480"/>
                  </a:lnTo>
                  <a:lnTo>
                    <a:pt x="3862" y="3480"/>
                  </a:lnTo>
                  <a:lnTo>
                    <a:pt x="3867" y="3482"/>
                  </a:lnTo>
                  <a:lnTo>
                    <a:pt x="3870" y="3485"/>
                  </a:lnTo>
                  <a:lnTo>
                    <a:pt x="3874" y="3488"/>
                  </a:lnTo>
                  <a:lnTo>
                    <a:pt x="3876" y="3494"/>
                  </a:lnTo>
                  <a:lnTo>
                    <a:pt x="3876" y="3500"/>
                  </a:lnTo>
                  <a:lnTo>
                    <a:pt x="3869" y="3500"/>
                  </a:lnTo>
                  <a:lnTo>
                    <a:pt x="3865" y="3504"/>
                  </a:lnTo>
                  <a:lnTo>
                    <a:pt x="3862" y="3509"/>
                  </a:lnTo>
                  <a:lnTo>
                    <a:pt x="3862" y="3514"/>
                  </a:lnTo>
                  <a:lnTo>
                    <a:pt x="3853" y="3516"/>
                  </a:lnTo>
                  <a:lnTo>
                    <a:pt x="3848" y="3517"/>
                  </a:lnTo>
                  <a:lnTo>
                    <a:pt x="3843" y="3521"/>
                  </a:lnTo>
                  <a:lnTo>
                    <a:pt x="3835" y="3521"/>
                  </a:lnTo>
                  <a:lnTo>
                    <a:pt x="3835" y="3526"/>
                  </a:lnTo>
                  <a:lnTo>
                    <a:pt x="3835" y="3531"/>
                  </a:lnTo>
                  <a:lnTo>
                    <a:pt x="3835" y="3536"/>
                  </a:lnTo>
                  <a:lnTo>
                    <a:pt x="3835" y="3541"/>
                  </a:lnTo>
                  <a:lnTo>
                    <a:pt x="3831" y="3541"/>
                  </a:lnTo>
                  <a:lnTo>
                    <a:pt x="3828" y="3541"/>
                  </a:lnTo>
                  <a:lnTo>
                    <a:pt x="3817" y="3553"/>
                  </a:lnTo>
                  <a:lnTo>
                    <a:pt x="3811" y="3559"/>
                  </a:lnTo>
                  <a:lnTo>
                    <a:pt x="3806" y="3560"/>
                  </a:lnTo>
                  <a:lnTo>
                    <a:pt x="3800" y="3562"/>
                  </a:lnTo>
                  <a:lnTo>
                    <a:pt x="3797" y="3562"/>
                  </a:lnTo>
                  <a:lnTo>
                    <a:pt x="3794" y="3562"/>
                  </a:lnTo>
                  <a:lnTo>
                    <a:pt x="3792" y="3562"/>
                  </a:lnTo>
                  <a:lnTo>
                    <a:pt x="3790" y="3555"/>
                  </a:lnTo>
                  <a:lnTo>
                    <a:pt x="3787" y="3552"/>
                  </a:lnTo>
                  <a:lnTo>
                    <a:pt x="3782" y="3550"/>
                  </a:lnTo>
                  <a:lnTo>
                    <a:pt x="3777" y="3550"/>
                  </a:lnTo>
                  <a:lnTo>
                    <a:pt x="3766" y="3553"/>
                  </a:lnTo>
                  <a:lnTo>
                    <a:pt x="3756" y="3555"/>
                  </a:lnTo>
                  <a:lnTo>
                    <a:pt x="3753" y="3555"/>
                  </a:lnTo>
                  <a:lnTo>
                    <a:pt x="3725" y="3555"/>
                  </a:lnTo>
                  <a:lnTo>
                    <a:pt x="3725" y="3560"/>
                  </a:lnTo>
                  <a:lnTo>
                    <a:pt x="3727" y="3564"/>
                  </a:lnTo>
                  <a:lnTo>
                    <a:pt x="3729" y="3567"/>
                  </a:lnTo>
                  <a:lnTo>
                    <a:pt x="3732" y="3569"/>
                  </a:lnTo>
                  <a:lnTo>
                    <a:pt x="3736" y="3569"/>
                  </a:lnTo>
                  <a:lnTo>
                    <a:pt x="3737" y="3570"/>
                  </a:lnTo>
                  <a:lnTo>
                    <a:pt x="3739" y="3576"/>
                  </a:lnTo>
                  <a:lnTo>
                    <a:pt x="3739" y="3582"/>
                  </a:lnTo>
                  <a:lnTo>
                    <a:pt x="3741" y="3588"/>
                  </a:lnTo>
                  <a:lnTo>
                    <a:pt x="3744" y="3591"/>
                  </a:lnTo>
                  <a:lnTo>
                    <a:pt x="3746" y="3596"/>
                  </a:lnTo>
                  <a:lnTo>
                    <a:pt x="3741" y="3596"/>
                  </a:lnTo>
                  <a:lnTo>
                    <a:pt x="3737" y="3598"/>
                  </a:lnTo>
                  <a:lnTo>
                    <a:pt x="3734" y="3600"/>
                  </a:lnTo>
                  <a:lnTo>
                    <a:pt x="3732" y="3603"/>
                  </a:lnTo>
                  <a:lnTo>
                    <a:pt x="3737" y="3606"/>
                  </a:lnTo>
                  <a:lnTo>
                    <a:pt x="3742" y="3610"/>
                  </a:lnTo>
                  <a:lnTo>
                    <a:pt x="3746" y="3615"/>
                  </a:lnTo>
                  <a:lnTo>
                    <a:pt x="3753" y="3617"/>
                  </a:lnTo>
                  <a:lnTo>
                    <a:pt x="3754" y="3620"/>
                  </a:lnTo>
                  <a:lnTo>
                    <a:pt x="3756" y="3620"/>
                  </a:lnTo>
                  <a:lnTo>
                    <a:pt x="3759" y="3620"/>
                  </a:lnTo>
                  <a:lnTo>
                    <a:pt x="3763" y="3618"/>
                  </a:lnTo>
                  <a:lnTo>
                    <a:pt x="3765" y="3620"/>
                  </a:lnTo>
                  <a:lnTo>
                    <a:pt x="3766" y="3623"/>
                  </a:lnTo>
                  <a:lnTo>
                    <a:pt x="3768" y="3646"/>
                  </a:lnTo>
                  <a:lnTo>
                    <a:pt x="3771" y="3666"/>
                  </a:lnTo>
                  <a:lnTo>
                    <a:pt x="3777" y="3685"/>
                  </a:lnTo>
                  <a:lnTo>
                    <a:pt x="3783" y="3702"/>
                  </a:lnTo>
                  <a:lnTo>
                    <a:pt x="3783" y="3705"/>
                  </a:lnTo>
                  <a:lnTo>
                    <a:pt x="3783" y="3712"/>
                  </a:lnTo>
                  <a:lnTo>
                    <a:pt x="3782" y="3715"/>
                  </a:lnTo>
                  <a:lnTo>
                    <a:pt x="3777" y="3719"/>
                  </a:lnTo>
                  <a:lnTo>
                    <a:pt x="3771" y="3721"/>
                  </a:lnTo>
                  <a:lnTo>
                    <a:pt x="3766" y="3724"/>
                  </a:lnTo>
                  <a:lnTo>
                    <a:pt x="3761" y="3727"/>
                  </a:lnTo>
                  <a:lnTo>
                    <a:pt x="3759" y="3731"/>
                  </a:lnTo>
                  <a:lnTo>
                    <a:pt x="3759" y="3736"/>
                  </a:lnTo>
                  <a:lnTo>
                    <a:pt x="3759" y="3739"/>
                  </a:lnTo>
                  <a:lnTo>
                    <a:pt x="3770" y="3743"/>
                  </a:lnTo>
                  <a:lnTo>
                    <a:pt x="3778" y="3748"/>
                  </a:lnTo>
                  <a:lnTo>
                    <a:pt x="3785" y="3755"/>
                  </a:lnTo>
                  <a:lnTo>
                    <a:pt x="3790" y="3763"/>
                  </a:lnTo>
                  <a:lnTo>
                    <a:pt x="3794" y="3773"/>
                  </a:lnTo>
                  <a:lnTo>
                    <a:pt x="3795" y="3785"/>
                  </a:lnTo>
                  <a:lnTo>
                    <a:pt x="3800" y="3808"/>
                  </a:lnTo>
                  <a:lnTo>
                    <a:pt x="3811" y="3809"/>
                  </a:lnTo>
                  <a:lnTo>
                    <a:pt x="3819" y="3808"/>
                  </a:lnTo>
                  <a:lnTo>
                    <a:pt x="3826" y="3804"/>
                  </a:lnTo>
                  <a:lnTo>
                    <a:pt x="3835" y="3801"/>
                  </a:lnTo>
                  <a:lnTo>
                    <a:pt x="3838" y="3801"/>
                  </a:lnTo>
                  <a:lnTo>
                    <a:pt x="3840" y="3804"/>
                  </a:lnTo>
                  <a:lnTo>
                    <a:pt x="3843" y="3806"/>
                  </a:lnTo>
                  <a:lnTo>
                    <a:pt x="3850" y="3808"/>
                  </a:lnTo>
                  <a:lnTo>
                    <a:pt x="3858" y="3808"/>
                  </a:lnTo>
                  <a:lnTo>
                    <a:pt x="3862" y="3809"/>
                  </a:lnTo>
                  <a:lnTo>
                    <a:pt x="3865" y="3814"/>
                  </a:lnTo>
                  <a:lnTo>
                    <a:pt x="3867" y="3816"/>
                  </a:lnTo>
                  <a:lnTo>
                    <a:pt x="3869" y="3821"/>
                  </a:lnTo>
                  <a:lnTo>
                    <a:pt x="3869" y="3828"/>
                  </a:lnTo>
                  <a:lnTo>
                    <a:pt x="3876" y="3826"/>
                  </a:lnTo>
                  <a:lnTo>
                    <a:pt x="3882" y="3825"/>
                  </a:lnTo>
                  <a:lnTo>
                    <a:pt x="3887" y="3821"/>
                  </a:lnTo>
                  <a:lnTo>
                    <a:pt x="3896" y="3821"/>
                  </a:lnTo>
                  <a:lnTo>
                    <a:pt x="3896" y="3826"/>
                  </a:lnTo>
                  <a:lnTo>
                    <a:pt x="3898" y="3830"/>
                  </a:lnTo>
                  <a:lnTo>
                    <a:pt x="3901" y="3831"/>
                  </a:lnTo>
                  <a:lnTo>
                    <a:pt x="3905" y="3833"/>
                  </a:lnTo>
                  <a:lnTo>
                    <a:pt x="3913" y="3835"/>
                  </a:lnTo>
                  <a:lnTo>
                    <a:pt x="3915" y="3838"/>
                  </a:lnTo>
                  <a:lnTo>
                    <a:pt x="3917" y="3842"/>
                  </a:lnTo>
                  <a:lnTo>
                    <a:pt x="3915" y="3847"/>
                  </a:lnTo>
                  <a:lnTo>
                    <a:pt x="3911" y="3850"/>
                  </a:lnTo>
                  <a:lnTo>
                    <a:pt x="3906" y="3852"/>
                  </a:lnTo>
                  <a:lnTo>
                    <a:pt x="3899" y="3854"/>
                  </a:lnTo>
                  <a:lnTo>
                    <a:pt x="3889" y="3855"/>
                  </a:lnTo>
                  <a:lnTo>
                    <a:pt x="3884" y="3859"/>
                  </a:lnTo>
                  <a:lnTo>
                    <a:pt x="3882" y="3862"/>
                  </a:lnTo>
                  <a:lnTo>
                    <a:pt x="3887" y="3866"/>
                  </a:lnTo>
                  <a:lnTo>
                    <a:pt x="3893" y="3869"/>
                  </a:lnTo>
                  <a:lnTo>
                    <a:pt x="3896" y="3874"/>
                  </a:lnTo>
                  <a:lnTo>
                    <a:pt x="3903" y="3876"/>
                  </a:lnTo>
                  <a:lnTo>
                    <a:pt x="3930" y="3876"/>
                  </a:lnTo>
                  <a:lnTo>
                    <a:pt x="3932" y="3879"/>
                  </a:lnTo>
                  <a:lnTo>
                    <a:pt x="3935" y="3881"/>
                  </a:lnTo>
                  <a:lnTo>
                    <a:pt x="3944" y="3883"/>
                  </a:lnTo>
                  <a:lnTo>
                    <a:pt x="3947" y="3889"/>
                  </a:lnTo>
                  <a:lnTo>
                    <a:pt x="3952" y="3896"/>
                  </a:lnTo>
                  <a:lnTo>
                    <a:pt x="3959" y="3901"/>
                  </a:lnTo>
                  <a:lnTo>
                    <a:pt x="3966" y="3905"/>
                  </a:lnTo>
                  <a:lnTo>
                    <a:pt x="3981" y="3912"/>
                  </a:lnTo>
                  <a:lnTo>
                    <a:pt x="3998" y="3917"/>
                  </a:lnTo>
                  <a:lnTo>
                    <a:pt x="3998" y="3915"/>
                  </a:lnTo>
                  <a:lnTo>
                    <a:pt x="4000" y="3913"/>
                  </a:lnTo>
                  <a:lnTo>
                    <a:pt x="4005" y="3912"/>
                  </a:lnTo>
                  <a:lnTo>
                    <a:pt x="4019" y="3910"/>
                  </a:lnTo>
                  <a:lnTo>
                    <a:pt x="4026" y="3877"/>
                  </a:lnTo>
                  <a:lnTo>
                    <a:pt x="4029" y="3860"/>
                  </a:lnTo>
                  <a:lnTo>
                    <a:pt x="4033" y="3842"/>
                  </a:lnTo>
                  <a:lnTo>
                    <a:pt x="4022" y="3842"/>
                  </a:lnTo>
                  <a:lnTo>
                    <a:pt x="4012" y="3842"/>
                  </a:lnTo>
                  <a:lnTo>
                    <a:pt x="4007" y="3842"/>
                  </a:lnTo>
                  <a:lnTo>
                    <a:pt x="4005" y="3838"/>
                  </a:lnTo>
                  <a:lnTo>
                    <a:pt x="4004" y="3835"/>
                  </a:lnTo>
                  <a:lnTo>
                    <a:pt x="4005" y="3828"/>
                  </a:lnTo>
                  <a:lnTo>
                    <a:pt x="4039" y="3828"/>
                  </a:lnTo>
                  <a:lnTo>
                    <a:pt x="4039" y="3825"/>
                  </a:lnTo>
                  <a:lnTo>
                    <a:pt x="4041" y="3823"/>
                  </a:lnTo>
                  <a:lnTo>
                    <a:pt x="4050" y="3825"/>
                  </a:lnTo>
                  <a:lnTo>
                    <a:pt x="4056" y="3823"/>
                  </a:lnTo>
                  <a:lnTo>
                    <a:pt x="4068" y="3816"/>
                  </a:lnTo>
                  <a:lnTo>
                    <a:pt x="4075" y="3813"/>
                  </a:lnTo>
                  <a:lnTo>
                    <a:pt x="4084" y="3806"/>
                  </a:lnTo>
                  <a:lnTo>
                    <a:pt x="4087" y="3804"/>
                  </a:lnTo>
                  <a:lnTo>
                    <a:pt x="4092" y="3799"/>
                  </a:lnTo>
                  <a:lnTo>
                    <a:pt x="4099" y="3792"/>
                  </a:lnTo>
                  <a:lnTo>
                    <a:pt x="4108" y="3777"/>
                  </a:lnTo>
                  <a:lnTo>
                    <a:pt x="4109" y="3775"/>
                  </a:lnTo>
                  <a:lnTo>
                    <a:pt x="4113" y="3772"/>
                  </a:lnTo>
                  <a:lnTo>
                    <a:pt x="4114" y="3767"/>
                  </a:lnTo>
                  <a:lnTo>
                    <a:pt x="4111" y="3765"/>
                  </a:lnTo>
                  <a:lnTo>
                    <a:pt x="4109" y="3763"/>
                  </a:lnTo>
                  <a:lnTo>
                    <a:pt x="4108" y="3758"/>
                  </a:lnTo>
                  <a:lnTo>
                    <a:pt x="4108" y="3743"/>
                  </a:lnTo>
                  <a:lnTo>
                    <a:pt x="4108" y="3739"/>
                  </a:lnTo>
                  <a:lnTo>
                    <a:pt x="4097" y="3726"/>
                  </a:lnTo>
                  <a:lnTo>
                    <a:pt x="4091" y="3719"/>
                  </a:lnTo>
                  <a:lnTo>
                    <a:pt x="4087" y="3717"/>
                  </a:lnTo>
                  <a:lnTo>
                    <a:pt x="4082" y="3715"/>
                  </a:lnTo>
                  <a:lnTo>
                    <a:pt x="4080" y="3714"/>
                  </a:lnTo>
                  <a:lnTo>
                    <a:pt x="4077" y="3712"/>
                  </a:lnTo>
                  <a:lnTo>
                    <a:pt x="4073" y="3712"/>
                  </a:lnTo>
                  <a:lnTo>
                    <a:pt x="4065" y="3712"/>
                  </a:lnTo>
                  <a:lnTo>
                    <a:pt x="4060" y="3709"/>
                  </a:lnTo>
                  <a:lnTo>
                    <a:pt x="4056" y="3704"/>
                  </a:lnTo>
                  <a:lnTo>
                    <a:pt x="4053" y="3698"/>
                  </a:lnTo>
                  <a:lnTo>
                    <a:pt x="4053" y="3690"/>
                  </a:lnTo>
                  <a:lnTo>
                    <a:pt x="4055" y="3683"/>
                  </a:lnTo>
                  <a:lnTo>
                    <a:pt x="4058" y="3678"/>
                  </a:lnTo>
                  <a:lnTo>
                    <a:pt x="4060" y="3671"/>
                  </a:lnTo>
                  <a:lnTo>
                    <a:pt x="4060" y="3664"/>
                  </a:lnTo>
                  <a:lnTo>
                    <a:pt x="4065" y="3666"/>
                  </a:lnTo>
                  <a:lnTo>
                    <a:pt x="4067" y="3668"/>
                  </a:lnTo>
                  <a:lnTo>
                    <a:pt x="4067" y="3671"/>
                  </a:lnTo>
                  <a:lnTo>
                    <a:pt x="4073" y="3671"/>
                  </a:lnTo>
                  <a:lnTo>
                    <a:pt x="4077" y="3669"/>
                  </a:lnTo>
                  <a:lnTo>
                    <a:pt x="4079" y="3666"/>
                  </a:lnTo>
                  <a:lnTo>
                    <a:pt x="4080" y="3658"/>
                  </a:lnTo>
                  <a:lnTo>
                    <a:pt x="4084" y="3658"/>
                  </a:lnTo>
                  <a:lnTo>
                    <a:pt x="4085" y="3656"/>
                  </a:lnTo>
                  <a:lnTo>
                    <a:pt x="4087" y="3651"/>
                  </a:lnTo>
                  <a:lnTo>
                    <a:pt x="4092" y="3647"/>
                  </a:lnTo>
                  <a:lnTo>
                    <a:pt x="4097" y="3644"/>
                  </a:lnTo>
                  <a:lnTo>
                    <a:pt x="4101" y="3639"/>
                  </a:lnTo>
                  <a:lnTo>
                    <a:pt x="4108" y="3637"/>
                  </a:lnTo>
                  <a:lnTo>
                    <a:pt x="4113" y="3639"/>
                  </a:lnTo>
                  <a:lnTo>
                    <a:pt x="4114" y="3640"/>
                  </a:lnTo>
                  <a:lnTo>
                    <a:pt x="4114" y="3644"/>
                  </a:lnTo>
                  <a:lnTo>
                    <a:pt x="4118" y="3646"/>
                  </a:lnTo>
                  <a:lnTo>
                    <a:pt x="4121" y="3647"/>
                  </a:lnTo>
                  <a:lnTo>
                    <a:pt x="4128" y="3654"/>
                  </a:lnTo>
                  <a:lnTo>
                    <a:pt x="4131" y="3656"/>
                  </a:lnTo>
                  <a:lnTo>
                    <a:pt x="4135" y="3658"/>
                  </a:lnTo>
                  <a:lnTo>
                    <a:pt x="4142" y="3659"/>
                  </a:lnTo>
                  <a:lnTo>
                    <a:pt x="4148" y="3658"/>
                  </a:lnTo>
                  <a:lnTo>
                    <a:pt x="4150" y="3652"/>
                  </a:lnTo>
                  <a:lnTo>
                    <a:pt x="4152" y="3651"/>
                  </a:lnTo>
                  <a:lnTo>
                    <a:pt x="4155" y="3651"/>
                  </a:lnTo>
                  <a:lnTo>
                    <a:pt x="4159" y="3649"/>
                  </a:lnTo>
                  <a:lnTo>
                    <a:pt x="4162" y="3647"/>
                  </a:lnTo>
                  <a:lnTo>
                    <a:pt x="4164" y="3646"/>
                  </a:lnTo>
                  <a:lnTo>
                    <a:pt x="4169" y="3644"/>
                  </a:lnTo>
                  <a:lnTo>
                    <a:pt x="4171" y="3637"/>
                  </a:lnTo>
                  <a:lnTo>
                    <a:pt x="4171" y="3630"/>
                  </a:lnTo>
                  <a:lnTo>
                    <a:pt x="4167" y="3622"/>
                  </a:lnTo>
                  <a:lnTo>
                    <a:pt x="4164" y="3613"/>
                  </a:lnTo>
                  <a:lnTo>
                    <a:pt x="4162" y="3608"/>
                  </a:lnTo>
                  <a:lnTo>
                    <a:pt x="4162" y="3603"/>
                  </a:lnTo>
                  <a:lnTo>
                    <a:pt x="4159" y="3601"/>
                  </a:lnTo>
                  <a:lnTo>
                    <a:pt x="4157" y="3598"/>
                  </a:lnTo>
                  <a:lnTo>
                    <a:pt x="4155" y="3589"/>
                  </a:lnTo>
                  <a:close/>
                  <a:moveTo>
                    <a:pt x="3575" y="3541"/>
                  </a:moveTo>
                  <a:lnTo>
                    <a:pt x="3572" y="3548"/>
                  </a:lnTo>
                  <a:lnTo>
                    <a:pt x="3569" y="3552"/>
                  </a:lnTo>
                  <a:lnTo>
                    <a:pt x="3565" y="3553"/>
                  </a:lnTo>
                  <a:lnTo>
                    <a:pt x="3560" y="3552"/>
                  </a:lnTo>
                  <a:lnTo>
                    <a:pt x="3555" y="3552"/>
                  </a:lnTo>
                  <a:lnTo>
                    <a:pt x="3550" y="3552"/>
                  </a:lnTo>
                  <a:lnTo>
                    <a:pt x="3545" y="3555"/>
                  </a:lnTo>
                  <a:lnTo>
                    <a:pt x="3541" y="3562"/>
                  </a:lnTo>
                  <a:lnTo>
                    <a:pt x="3548" y="3567"/>
                  </a:lnTo>
                  <a:lnTo>
                    <a:pt x="3558" y="3569"/>
                  </a:lnTo>
                  <a:lnTo>
                    <a:pt x="3570" y="3569"/>
                  </a:lnTo>
                  <a:lnTo>
                    <a:pt x="3582" y="3569"/>
                  </a:lnTo>
                  <a:lnTo>
                    <a:pt x="3582" y="3552"/>
                  </a:lnTo>
                  <a:lnTo>
                    <a:pt x="3580" y="3545"/>
                  </a:lnTo>
                  <a:lnTo>
                    <a:pt x="3579" y="3543"/>
                  </a:lnTo>
                  <a:lnTo>
                    <a:pt x="3575" y="3541"/>
                  </a:lnTo>
                  <a:close/>
                  <a:moveTo>
                    <a:pt x="4114" y="3889"/>
                  </a:moveTo>
                  <a:lnTo>
                    <a:pt x="4080" y="3889"/>
                  </a:lnTo>
                  <a:lnTo>
                    <a:pt x="4079" y="3886"/>
                  </a:lnTo>
                  <a:lnTo>
                    <a:pt x="4075" y="3884"/>
                  </a:lnTo>
                  <a:lnTo>
                    <a:pt x="4067" y="3883"/>
                  </a:lnTo>
                  <a:lnTo>
                    <a:pt x="4067" y="3879"/>
                  </a:lnTo>
                  <a:lnTo>
                    <a:pt x="4065" y="3877"/>
                  </a:lnTo>
                  <a:lnTo>
                    <a:pt x="4060" y="3876"/>
                  </a:lnTo>
                  <a:lnTo>
                    <a:pt x="4058" y="3872"/>
                  </a:lnTo>
                  <a:lnTo>
                    <a:pt x="4056" y="3871"/>
                  </a:lnTo>
                  <a:lnTo>
                    <a:pt x="4050" y="3869"/>
                  </a:lnTo>
                  <a:lnTo>
                    <a:pt x="4033" y="3869"/>
                  </a:lnTo>
                  <a:lnTo>
                    <a:pt x="4033" y="3889"/>
                  </a:lnTo>
                  <a:lnTo>
                    <a:pt x="4038" y="3889"/>
                  </a:lnTo>
                  <a:lnTo>
                    <a:pt x="4041" y="3891"/>
                  </a:lnTo>
                  <a:lnTo>
                    <a:pt x="4044" y="3893"/>
                  </a:lnTo>
                  <a:lnTo>
                    <a:pt x="4046" y="3896"/>
                  </a:lnTo>
                  <a:lnTo>
                    <a:pt x="4038" y="3901"/>
                  </a:lnTo>
                  <a:lnTo>
                    <a:pt x="4031" y="3908"/>
                  </a:lnTo>
                  <a:lnTo>
                    <a:pt x="4024" y="3915"/>
                  </a:lnTo>
                  <a:lnTo>
                    <a:pt x="4019" y="3924"/>
                  </a:lnTo>
                  <a:lnTo>
                    <a:pt x="4014" y="3927"/>
                  </a:lnTo>
                  <a:lnTo>
                    <a:pt x="4010" y="3930"/>
                  </a:lnTo>
                  <a:lnTo>
                    <a:pt x="4010" y="3934"/>
                  </a:lnTo>
                  <a:lnTo>
                    <a:pt x="4012" y="3939"/>
                  </a:lnTo>
                  <a:lnTo>
                    <a:pt x="4017" y="3947"/>
                  </a:lnTo>
                  <a:lnTo>
                    <a:pt x="4019" y="3952"/>
                  </a:lnTo>
                  <a:lnTo>
                    <a:pt x="4019" y="3958"/>
                  </a:lnTo>
                  <a:lnTo>
                    <a:pt x="4026" y="3958"/>
                  </a:lnTo>
                  <a:lnTo>
                    <a:pt x="4029" y="3956"/>
                  </a:lnTo>
                  <a:lnTo>
                    <a:pt x="4034" y="3952"/>
                  </a:lnTo>
                  <a:lnTo>
                    <a:pt x="4039" y="3951"/>
                  </a:lnTo>
                  <a:lnTo>
                    <a:pt x="4041" y="3949"/>
                  </a:lnTo>
                  <a:lnTo>
                    <a:pt x="4043" y="3947"/>
                  </a:lnTo>
                  <a:lnTo>
                    <a:pt x="4046" y="3944"/>
                  </a:lnTo>
                  <a:lnTo>
                    <a:pt x="4048" y="3939"/>
                  </a:lnTo>
                  <a:lnTo>
                    <a:pt x="4050" y="3937"/>
                  </a:lnTo>
                  <a:lnTo>
                    <a:pt x="4053" y="3937"/>
                  </a:lnTo>
                  <a:lnTo>
                    <a:pt x="4056" y="3930"/>
                  </a:lnTo>
                  <a:lnTo>
                    <a:pt x="4062" y="3924"/>
                  </a:lnTo>
                  <a:lnTo>
                    <a:pt x="4065" y="3920"/>
                  </a:lnTo>
                  <a:lnTo>
                    <a:pt x="4070" y="3918"/>
                  </a:lnTo>
                  <a:lnTo>
                    <a:pt x="4075" y="3917"/>
                  </a:lnTo>
                  <a:lnTo>
                    <a:pt x="4080" y="3917"/>
                  </a:lnTo>
                  <a:lnTo>
                    <a:pt x="4087" y="3917"/>
                  </a:lnTo>
                  <a:lnTo>
                    <a:pt x="4091" y="3920"/>
                  </a:lnTo>
                  <a:lnTo>
                    <a:pt x="4096" y="3922"/>
                  </a:lnTo>
                  <a:lnTo>
                    <a:pt x="4101" y="3924"/>
                  </a:lnTo>
                  <a:lnTo>
                    <a:pt x="4108" y="3924"/>
                  </a:lnTo>
                  <a:lnTo>
                    <a:pt x="4111" y="3920"/>
                  </a:lnTo>
                  <a:lnTo>
                    <a:pt x="4116" y="3918"/>
                  </a:lnTo>
                  <a:lnTo>
                    <a:pt x="4121" y="3917"/>
                  </a:lnTo>
                  <a:lnTo>
                    <a:pt x="4121" y="3896"/>
                  </a:lnTo>
                  <a:lnTo>
                    <a:pt x="4121" y="3893"/>
                  </a:lnTo>
                  <a:lnTo>
                    <a:pt x="4120" y="3891"/>
                  </a:lnTo>
                  <a:lnTo>
                    <a:pt x="4114" y="3889"/>
                  </a:lnTo>
                  <a:close/>
                  <a:moveTo>
                    <a:pt x="3725" y="3859"/>
                  </a:moveTo>
                  <a:lnTo>
                    <a:pt x="3725" y="3855"/>
                  </a:lnTo>
                  <a:lnTo>
                    <a:pt x="3725" y="3828"/>
                  </a:lnTo>
                  <a:lnTo>
                    <a:pt x="3724" y="3825"/>
                  </a:lnTo>
                  <a:lnTo>
                    <a:pt x="3720" y="3823"/>
                  </a:lnTo>
                  <a:lnTo>
                    <a:pt x="3712" y="3821"/>
                  </a:lnTo>
                  <a:lnTo>
                    <a:pt x="3712" y="3825"/>
                  </a:lnTo>
                  <a:lnTo>
                    <a:pt x="3710" y="3826"/>
                  </a:lnTo>
                  <a:lnTo>
                    <a:pt x="3705" y="3828"/>
                  </a:lnTo>
                  <a:lnTo>
                    <a:pt x="3705" y="3842"/>
                  </a:lnTo>
                  <a:lnTo>
                    <a:pt x="3700" y="3850"/>
                  </a:lnTo>
                  <a:lnTo>
                    <a:pt x="3696" y="3854"/>
                  </a:lnTo>
                  <a:lnTo>
                    <a:pt x="3691" y="3855"/>
                  </a:lnTo>
                  <a:lnTo>
                    <a:pt x="3691" y="3866"/>
                  </a:lnTo>
                  <a:lnTo>
                    <a:pt x="3691" y="3869"/>
                  </a:lnTo>
                  <a:lnTo>
                    <a:pt x="3686" y="3874"/>
                  </a:lnTo>
                  <a:lnTo>
                    <a:pt x="3683" y="3883"/>
                  </a:lnTo>
                  <a:lnTo>
                    <a:pt x="3679" y="3891"/>
                  </a:lnTo>
                  <a:lnTo>
                    <a:pt x="3679" y="3900"/>
                  </a:lnTo>
                  <a:lnTo>
                    <a:pt x="3678" y="3903"/>
                  </a:lnTo>
                  <a:lnTo>
                    <a:pt x="3673" y="3908"/>
                  </a:lnTo>
                  <a:lnTo>
                    <a:pt x="3666" y="3912"/>
                  </a:lnTo>
                  <a:lnTo>
                    <a:pt x="3661" y="3915"/>
                  </a:lnTo>
                  <a:lnTo>
                    <a:pt x="3659" y="3917"/>
                  </a:lnTo>
                  <a:lnTo>
                    <a:pt x="3657" y="3920"/>
                  </a:lnTo>
                  <a:lnTo>
                    <a:pt x="3657" y="3924"/>
                  </a:lnTo>
                  <a:lnTo>
                    <a:pt x="3655" y="3927"/>
                  </a:lnTo>
                  <a:lnTo>
                    <a:pt x="3654" y="3930"/>
                  </a:lnTo>
                  <a:lnTo>
                    <a:pt x="3652" y="3934"/>
                  </a:lnTo>
                  <a:lnTo>
                    <a:pt x="3650" y="3937"/>
                  </a:lnTo>
                  <a:lnTo>
                    <a:pt x="3649" y="3941"/>
                  </a:lnTo>
                  <a:lnTo>
                    <a:pt x="3647" y="3944"/>
                  </a:lnTo>
                  <a:lnTo>
                    <a:pt x="3645" y="3947"/>
                  </a:lnTo>
                  <a:lnTo>
                    <a:pt x="3644" y="3951"/>
                  </a:lnTo>
                  <a:lnTo>
                    <a:pt x="3642" y="3954"/>
                  </a:lnTo>
                  <a:lnTo>
                    <a:pt x="3640" y="3958"/>
                  </a:lnTo>
                  <a:lnTo>
                    <a:pt x="3638" y="3961"/>
                  </a:lnTo>
                  <a:lnTo>
                    <a:pt x="3637" y="3964"/>
                  </a:lnTo>
                  <a:lnTo>
                    <a:pt x="3637" y="3992"/>
                  </a:lnTo>
                  <a:lnTo>
                    <a:pt x="3644" y="3992"/>
                  </a:lnTo>
                  <a:lnTo>
                    <a:pt x="3647" y="3993"/>
                  </a:lnTo>
                  <a:lnTo>
                    <a:pt x="3650" y="3997"/>
                  </a:lnTo>
                  <a:lnTo>
                    <a:pt x="3652" y="4000"/>
                  </a:lnTo>
                  <a:lnTo>
                    <a:pt x="3654" y="4005"/>
                  </a:lnTo>
                  <a:lnTo>
                    <a:pt x="3655" y="4009"/>
                  </a:lnTo>
                  <a:lnTo>
                    <a:pt x="3659" y="4012"/>
                  </a:lnTo>
                  <a:lnTo>
                    <a:pt x="3664" y="4012"/>
                  </a:lnTo>
                  <a:lnTo>
                    <a:pt x="3667" y="4009"/>
                  </a:lnTo>
                  <a:lnTo>
                    <a:pt x="3669" y="4004"/>
                  </a:lnTo>
                  <a:lnTo>
                    <a:pt x="3671" y="3992"/>
                  </a:lnTo>
                  <a:lnTo>
                    <a:pt x="3673" y="3980"/>
                  </a:lnTo>
                  <a:lnTo>
                    <a:pt x="3674" y="3975"/>
                  </a:lnTo>
                  <a:lnTo>
                    <a:pt x="3678" y="3971"/>
                  </a:lnTo>
                  <a:lnTo>
                    <a:pt x="3676" y="3964"/>
                  </a:lnTo>
                  <a:lnTo>
                    <a:pt x="3678" y="3959"/>
                  </a:lnTo>
                  <a:lnTo>
                    <a:pt x="3681" y="3951"/>
                  </a:lnTo>
                  <a:lnTo>
                    <a:pt x="3684" y="3942"/>
                  </a:lnTo>
                  <a:lnTo>
                    <a:pt x="3684" y="3937"/>
                  </a:lnTo>
                  <a:lnTo>
                    <a:pt x="3684" y="3930"/>
                  </a:lnTo>
                  <a:lnTo>
                    <a:pt x="3690" y="3929"/>
                  </a:lnTo>
                  <a:lnTo>
                    <a:pt x="3693" y="3927"/>
                  </a:lnTo>
                  <a:lnTo>
                    <a:pt x="3698" y="3920"/>
                  </a:lnTo>
                  <a:lnTo>
                    <a:pt x="3702" y="3912"/>
                  </a:lnTo>
                  <a:lnTo>
                    <a:pt x="3705" y="3903"/>
                  </a:lnTo>
                  <a:lnTo>
                    <a:pt x="3710" y="3895"/>
                  </a:lnTo>
                  <a:lnTo>
                    <a:pt x="3712" y="3893"/>
                  </a:lnTo>
                  <a:lnTo>
                    <a:pt x="3719" y="3884"/>
                  </a:lnTo>
                  <a:lnTo>
                    <a:pt x="3725" y="3877"/>
                  </a:lnTo>
                  <a:lnTo>
                    <a:pt x="3727" y="3874"/>
                  </a:lnTo>
                  <a:lnTo>
                    <a:pt x="3727" y="3869"/>
                  </a:lnTo>
                  <a:lnTo>
                    <a:pt x="3727" y="3864"/>
                  </a:lnTo>
                  <a:lnTo>
                    <a:pt x="3725" y="3859"/>
                  </a:lnTo>
                  <a:close/>
                  <a:moveTo>
                    <a:pt x="3536" y="3860"/>
                  </a:moveTo>
                  <a:lnTo>
                    <a:pt x="3514" y="3862"/>
                  </a:lnTo>
                  <a:lnTo>
                    <a:pt x="3512" y="3864"/>
                  </a:lnTo>
                  <a:lnTo>
                    <a:pt x="3514" y="3869"/>
                  </a:lnTo>
                  <a:lnTo>
                    <a:pt x="3514" y="3877"/>
                  </a:lnTo>
                  <a:lnTo>
                    <a:pt x="3516" y="3881"/>
                  </a:lnTo>
                  <a:lnTo>
                    <a:pt x="3519" y="3883"/>
                  </a:lnTo>
                  <a:lnTo>
                    <a:pt x="3522" y="3883"/>
                  </a:lnTo>
                  <a:lnTo>
                    <a:pt x="3529" y="3881"/>
                  </a:lnTo>
                  <a:lnTo>
                    <a:pt x="3528" y="3879"/>
                  </a:lnTo>
                  <a:lnTo>
                    <a:pt x="3528" y="3876"/>
                  </a:lnTo>
                  <a:lnTo>
                    <a:pt x="3533" y="3871"/>
                  </a:lnTo>
                  <a:lnTo>
                    <a:pt x="3536" y="3866"/>
                  </a:lnTo>
                  <a:lnTo>
                    <a:pt x="3538" y="3864"/>
                  </a:lnTo>
                  <a:lnTo>
                    <a:pt x="3536" y="3860"/>
                  </a:lnTo>
                  <a:close/>
                  <a:moveTo>
                    <a:pt x="3575" y="3889"/>
                  </a:moveTo>
                  <a:lnTo>
                    <a:pt x="3575" y="3883"/>
                  </a:lnTo>
                  <a:lnTo>
                    <a:pt x="3572" y="3879"/>
                  </a:lnTo>
                  <a:lnTo>
                    <a:pt x="3569" y="3876"/>
                  </a:lnTo>
                  <a:lnTo>
                    <a:pt x="3563" y="3874"/>
                  </a:lnTo>
                  <a:lnTo>
                    <a:pt x="3551" y="3872"/>
                  </a:lnTo>
                  <a:lnTo>
                    <a:pt x="3546" y="3871"/>
                  </a:lnTo>
                  <a:lnTo>
                    <a:pt x="3541" y="3869"/>
                  </a:lnTo>
                  <a:lnTo>
                    <a:pt x="3541" y="3879"/>
                  </a:lnTo>
                  <a:lnTo>
                    <a:pt x="3543" y="3886"/>
                  </a:lnTo>
                  <a:lnTo>
                    <a:pt x="3545" y="3891"/>
                  </a:lnTo>
                  <a:lnTo>
                    <a:pt x="3548" y="3893"/>
                  </a:lnTo>
                  <a:lnTo>
                    <a:pt x="3553" y="3893"/>
                  </a:lnTo>
                  <a:lnTo>
                    <a:pt x="3560" y="3891"/>
                  </a:lnTo>
                  <a:lnTo>
                    <a:pt x="3575" y="3889"/>
                  </a:lnTo>
                  <a:close/>
                  <a:moveTo>
                    <a:pt x="3541" y="3855"/>
                  </a:moveTo>
                  <a:lnTo>
                    <a:pt x="3543" y="3859"/>
                  </a:lnTo>
                  <a:lnTo>
                    <a:pt x="3545" y="3860"/>
                  </a:lnTo>
                  <a:lnTo>
                    <a:pt x="3551" y="3862"/>
                  </a:lnTo>
                  <a:lnTo>
                    <a:pt x="3569" y="3862"/>
                  </a:lnTo>
                  <a:lnTo>
                    <a:pt x="3570" y="3866"/>
                  </a:lnTo>
                  <a:lnTo>
                    <a:pt x="3574" y="3867"/>
                  </a:lnTo>
                  <a:lnTo>
                    <a:pt x="3582" y="3869"/>
                  </a:lnTo>
                  <a:lnTo>
                    <a:pt x="3582" y="3872"/>
                  </a:lnTo>
                  <a:lnTo>
                    <a:pt x="3584" y="3874"/>
                  </a:lnTo>
                  <a:lnTo>
                    <a:pt x="3589" y="3876"/>
                  </a:lnTo>
                  <a:lnTo>
                    <a:pt x="3592" y="3871"/>
                  </a:lnTo>
                  <a:lnTo>
                    <a:pt x="3599" y="3866"/>
                  </a:lnTo>
                  <a:lnTo>
                    <a:pt x="3608" y="3864"/>
                  </a:lnTo>
                  <a:lnTo>
                    <a:pt x="3616" y="3862"/>
                  </a:lnTo>
                  <a:lnTo>
                    <a:pt x="3657" y="3862"/>
                  </a:lnTo>
                  <a:lnTo>
                    <a:pt x="3657" y="3859"/>
                  </a:lnTo>
                  <a:lnTo>
                    <a:pt x="3659" y="3857"/>
                  </a:lnTo>
                  <a:lnTo>
                    <a:pt x="3664" y="3855"/>
                  </a:lnTo>
                  <a:lnTo>
                    <a:pt x="3667" y="3854"/>
                  </a:lnTo>
                  <a:lnTo>
                    <a:pt x="3671" y="3852"/>
                  </a:lnTo>
                  <a:lnTo>
                    <a:pt x="3673" y="3850"/>
                  </a:lnTo>
                  <a:lnTo>
                    <a:pt x="3678" y="3848"/>
                  </a:lnTo>
                  <a:lnTo>
                    <a:pt x="3678" y="3843"/>
                  </a:lnTo>
                  <a:lnTo>
                    <a:pt x="3679" y="3840"/>
                  </a:lnTo>
                  <a:lnTo>
                    <a:pt x="3681" y="3837"/>
                  </a:lnTo>
                  <a:lnTo>
                    <a:pt x="3684" y="3835"/>
                  </a:lnTo>
                  <a:lnTo>
                    <a:pt x="3684" y="3828"/>
                  </a:lnTo>
                  <a:lnTo>
                    <a:pt x="3681" y="3825"/>
                  </a:lnTo>
                  <a:lnTo>
                    <a:pt x="3679" y="3820"/>
                  </a:lnTo>
                  <a:lnTo>
                    <a:pt x="3678" y="3814"/>
                  </a:lnTo>
                  <a:lnTo>
                    <a:pt x="3683" y="3809"/>
                  </a:lnTo>
                  <a:lnTo>
                    <a:pt x="3688" y="3804"/>
                  </a:lnTo>
                  <a:lnTo>
                    <a:pt x="3690" y="3796"/>
                  </a:lnTo>
                  <a:lnTo>
                    <a:pt x="3691" y="3787"/>
                  </a:lnTo>
                  <a:lnTo>
                    <a:pt x="3691" y="3780"/>
                  </a:lnTo>
                  <a:lnTo>
                    <a:pt x="3688" y="3777"/>
                  </a:lnTo>
                  <a:lnTo>
                    <a:pt x="3686" y="3772"/>
                  </a:lnTo>
                  <a:lnTo>
                    <a:pt x="3684" y="3767"/>
                  </a:lnTo>
                  <a:lnTo>
                    <a:pt x="3691" y="3763"/>
                  </a:lnTo>
                  <a:lnTo>
                    <a:pt x="3696" y="3758"/>
                  </a:lnTo>
                  <a:lnTo>
                    <a:pt x="3698" y="3750"/>
                  </a:lnTo>
                  <a:lnTo>
                    <a:pt x="3698" y="3739"/>
                  </a:lnTo>
                  <a:lnTo>
                    <a:pt x="3696" y="3733"/>
                  </a:lnTo>
                  <a:lnTo>
                    <a:pt x="3693" y="3727"/>
                  </a:lnTo>
                  <a:lnTo>
                    <a:pt x="3686" y="3717"/>
                  </a:lnTo>
                  <a:lnTo>
                    <a:pt x="3678" y="3709"/>
                  </a:lnTo>
                  <a:lnTo>
                    <a:pt x="3671" y="3698"/>
                  </a:lnTo>
                  <a:lnTo>
                    <a:pt x="3673" y="3693"/>
                  </a:lnTo>
                  <a:lnTo>
                    <a:pt x="3674" y="3692"/>
                  </a:lnTo>
                  <a:lnTo>
                    <a:pt x="3678" y="3692"/>
                  </a:lnTo>
                  <a:lnTo>
                    <a:pt x="3676" y="3675"/>
                  </a:lnTo>
                  <a:lnTo>
                    <a:pt x="3671" y="3659"/>
                  </a:lnTo>
                  <a:lnTo>
                    <a:pt x="3667" y="3646"/>
                  </a:lnTo>
                  <a:lnTo>
                    <a:pt x="3664" y="3630"/>
                  </a:lnTo>
                  <a:lnTo>
                    <a:pt x="3659" y="3629"/>
                  </a:lnTo>
                  <a:lnTo>
                    <a:pt x="3657" y="3627"/>
                  </a:lnTo>
                  <a:lnTo>
                    <a:pt x="3657" y="3623"/>
                  </a:lnTo>
                  <a:lnTo>
                    <a:pt x="3657" y="3617"/>
                  </a:lnTo>
                  <a:lnTo>
                    <a:pt x="3650" y="3617"/>
                  </a:lnTo>
                  <a:lnTo>
                    <a:pt x="3645" y="3620"/>
                  </a:lnTo>
                  <a:lnTo>
                    <a:pt x="3644" y="3623"/>
                  </a:lnTo>
                  <a:lnTo>
                    <a:pt x="3642" y="3630"/>
                  </a:lnTo>
                  <a:lnTo>
                    <a:pt x="3644" y="3646"/>
                  </a:lnTo>
                  <a:lnTo>
                    <a:pt x="3644" y="3658"/>
                  </a:lnTo>
                  <a:lnTo>
                    <a:pt x="3640" y="3659"/>
                  </a:lnTo>
                  <a:lnTo>
                    <a:pt x="3638" y="3661"/>
                  </a:lnTo>
                  <a:lnTo>
                    <a:pt x="3637" y="3664"/>
                  </a:lnTo>
                  <a:lnTo>
                    <a:pt x="3637" y="3685"/>
                  </a:lnTo>
                  <a:lnTo>
                    <a:pt x="3628" y="3687"/>
                  </a:lnTo>
                  <a:lnTo>
                    <a:pt x="3623" y="3688"/>
                  </a:lnTo>
                  <a:lnTo>
                    <a:pt x="3618" y="3692"/>
                  </a:lnTo>
                  <a:lnTo>
                    <a:pt x="3609" y="3692"/>
                  </a:lnTo>
                  <a:lnTo>
                    <a:pt x="3608" y="3695"/>
                  </a:lnTo>
                  <a:lnTo>
                    <a:pt x="3606" y="3697"/>
                  </a:lnTo>
                  <a:lnTo>
                    <a:pt x="3599" y="3698"/>
                  </a:lnTo>
                  <a:lnTo>
                    <a:pt x="3592" y="3697"/>
                  </a:lnTo>
                  <a:lnTo>
                    <a:pt x="3589" y="3695"/>
                  </a:lnTo>
                  <a:lnTo>
                    <a:pt x="3589" y="3692"/>
                  </a:lnTo>
                  <a:lnTo>
                    <a:pt x="3603" y="3688"/>
                  </a:lnTo>
                  <a:lnTo>
                    <a:pt x="3608" y="3685"/>
                  </a:lnTo>
                  <a:lnTo>
                    <a:pt x="3613" y="3681"/>
                  </a:lnTo>
                  <a:lnTo>
                    <a:pt x="3616" y="3676"/>
                  </a:lnTo>
                  <a:lnTo>
                    <a:pt x="3620" y="3671"/>
                  </a:lnTo>
                  <a:lnTo>
                    <a:pt x="3623" y="3658"/>
                  </a:lnTo>
                  <a:lnTo>
                    <a:pt x="3618" y="3656"/>
                  </a:lnTo>
                  <a:lnTo>
                    <a:pt x="3615" y="3652"/>
                  </a:lnTo>
                  <a:lnTo>
                    <a:pt x="3611" y="3649"/>
                  </a:lnTo>
                  <a:lnTo>
                    <a:pt x="3609" y="3644"/>
                  </a:lnTo>
                  <a:lnTo>
                    <a:pt x="3608" y="3639"/>
                  </a:lnTo>
                  <a:lnTo>
                    <a:pt x="3604" y="3635"/>
                  </a:lnTo>
                  <a:lnTo>
                    <a:pt x="3601" y="3632"/>
                  </a:lnTo>
                  <a:lnTo>
                    <a:pt x="3596" y="3630"/>
                  </a:lnTo>
                  <a:lnTo>
                    <a:pt x="3594" y="3625"/>
                  </a:lnTo>
                  <a:lnTo>
                    <a:pt x="3591" y="3622"/>
                  </a:lnTo>
                  <a:lnTo>
                    <a:pt x="3587" y="3618"/>
                  </a:lnTo>
                  <a:lnTo>
                    <a:pt x="3582" y="3617"/>
                  </a:lnTo>
                  <a:lnTo>
                    <a:pt x="3570" y="3615"/>
                  </a:lnTo>
                  <a:lnTo>
                    <a:pt x="3565" y="3613"/>
                  </a:lnTo>
                  <a:lnTo>
                    <a:pt x="3562" y="3610"/>
                  </a:lnTo>
                  <a:lnTo>
                    <a:pt x="3562" y="3617"/>
                  </a:lnTo>
                  <a:lnTo>
                    <a:pt x="3562" y="3623"/>
                  </a:lnTo>
                  <a:lnTo>
                    <a:pt x="3560" y="3629"/>
                  </a:lnTo>
                  <a:lnTo>
                    <a:pt x="3555" y="3630"/>
                  </a:lnTo>
                  <a:lnTo>
                    <a:pt x="3553" y="3629"/>
                  </a:lnTo>
                  <a:lnTo>
                    <a:pt x="3551" y="3627"/>
                  </a:lnTo>
                  <a:lnTo>
                    <a:pt x="3548" y="3623"/>
                  </a:lnTo>
                  <a:lnTo>
                    <a:pt x="3546" y="3618"/>
                  </a:lnTo>
                  <a:lnTo>
                    <a:pt x="3545" y="3617"/>
                  </a:lnTo>
                  <a:lnTo>
                    <a:pt x="3541" y="3617"/>
                  </a:lnTo>
                  <a:lnTo>
                    <a:pt x="3541" y="3618"/>
                  </a:lnTo>
                  <a:lnTo>
                    <a:pt x="3540" y="3620"/>
                  </a:lnTo>
                  <a:lnTo>
                    <a:pt x="3536" y="3622"/>
                  </a:lnTo>
                  <a:lnTo>
                    <a:pt x="3531" y="3622"/>
                  </a:lnTo>
                  <a:lnTo>
                    <a:pt x="3528" y="3623"/>
                  </a:lnTo>
                  <a:lnTo>
                    <a:pt x="3526" y="3625"/>
                  </a:lnTo>
                  <a:lnTo>
                    <a:pt x="3526" y="3627"/>
                  </a:lnTo>
                  <a:lnTo>
                    <a:pt x="3524" y="3629"/>
                  </a:lnTo>
                  <a:lnTo>
                    <a:pt x="3521" y="3630"/>
                  </a:lnTo>
                  <a:lnTo>
                    <a:pt x="3514" y="3630"/>
                  </a:lnTo>
                  <a:lnTo>
                    <a:pt x="3507" y="3630"/>
                  </a:lnTo>
                  <a:lnTo>
                    <a:pt x="3500" y="3630"/>
                  </a:lnTo>
                  <a:lnTo>
                    <a:pt x="3493" y="3630"/>
                  </a:lnTo>
                  <a:lnTo>
                    <a:pt x="3492" y="3635"/>
                  </a:lnTo>
                  <a:lnTo>
                    <a:pt x="3490" y="3637"/>
                  </a:lnTo>
                  <a:lnTo>
                    <a:pt x="3488" y="3639"/>
                  </a:lnTo>
                  <a:lnTo>
                    <a:pt x="3487" y="3637"/>
                  </a:lnTo>
                  <a:lnTo>
                    <a:pt x="3485" y="3642"/>
                  </a:lnTo>
                  <a:lnTo>
                    <a:pt x="3483" y="3644"/>
                  </a:lnTo>
                  <a:lnTo>
                    <a:pt x="3480" y="3644"/>
                  </a:lnTo>
                  <a:lnTo>
                    <a:pt x="3473" y="3644"/>
                  </a:lnTo>
                  <a:lnTo>
                    <a:pt x="3466" y="3640"/>
                  </a:lnTo>
                  <a:lnTo>
                    <a:pt x="3459" y="3637"/>
                  </a:lnTo>
                  <a:lnTo>
                    <a:pt x="3453" y="3639"/>
                  </a:lnTo>
                  <a:lnTo>
                    <a:pt x="3446" y="3640"/>
                  </a:lnTo>
                  <a:lnTo>
                    <a:pt x="3432" y="3646"/>
                  </a:lnTo>
                  <a:lnTo>
                    <a:pt x="3418" y="3651"/>
                  </a:lnTo>
                  <a:lnTo>
                    <a:pt x="3418" y="3658"/>
                  </a:lnTo>
                  <a:lnTo>
                    <a:pt x="3420" y="3664"/>
                  </a:lnTo>
                  <a:lnTo>
                    <a:pt x="3424" y="3668"/>
                  </a:lnTo>
                  <a:lnTo>
                    <a:pt x="3429" y="3671"/>
                  </a:lnTo>
                  <a:lnTo>
                    <a:pt x="3437" y="3676"/>
                  </a:lnTo>
                  <a:lnTo>
                    <a:pt x="3442" y="3680"/>
                  </a:lnTo>
                  <a:lnTo>
                    <a:pt x="3446" y="3685"/>
                  </a:lnTo>
                  <a:lnTo>
                    <a:pt x="3441" y="3685"/>
                  </a:lnTo>
                  <a:lnTo>
                    <a:pt x="3436" y="3685"/>
                  </a:lnTo>
                  <a:lnTo>
                    <a:pt x="3434" y="3688"/>
                  </a:lnTo>
                  <a:lnTo>
                    <a:pt x="3430" y="3692"/>
                  </a:lnTo>
                  <a:lnTo>
                    <a:pt x="3429" y="3698"/>
                  </a:lnTo>
                  <a:lnTo>
                    <a:pt x="3427" y="3702"/>
                  </a:lnTo>
                  <a:lnTo>
                    <a:pt x="3425" y="3705"/>
                  </a:lnTo>
                  <a:lnTo>
                    <a:pt x="3429" y="3707"/>
                  </a:lnTo>
                  <a:lnTo>
                    <a:pt x="3430" y="3709"/>
                  </a:lnTo>
                  <a:lnTo>
                    <a:pt x="3432" y="3715"/>
                  </a:lnTo>
                  <a:lnTo>
                    <a:pt x="3432" y="3733"/>
                  </a:lnTo>
                  <a:lnTo>
                    <a:pt x="3442" y="3733"/>
                  </a:lnTo>
                  <a:lnTo>
                    <a:pt x="3446" y="3734"/>
                  </a:lnTo>
                  <a:lnTo>
                    <a:pt x="3447" y="3736"/>
                  </a:lnTo>
                  <a:lnTo>
                    <a:pt x="3451" y="3739"/>
                  </a:lnTo>
                  <a:lnTo>
                    <a:pt x="3453" y="3743"/>
                  </a:lnTo>
                  <a:lnTo>
                    <a:pt x="3453" y="3753"/>
                  </a:lnTo>
                  <a:lnTo>
                    <a:pt x="3453" y="3758"/>
                  </a:lnTo>
                  <a:lnTo>
                    <a:pt x="3453" y="3763"/>
                  </a:lnTo>
                  <a:lnTo>
                    <a:pt x="3447" y="3768"/>
                  </a:lnTo>
                  <a:lnTo>
                    <a:pt x="3444" y="3775"/>
                  </a:lnTo>
                  <a:lnTo>
                    <a:pt x="3444" y="3780"/>
                  </a:lnTo>
                  <a:lnTo>
                    <a:pt x="3446" y="3787"/>
                  </a:lnTo>
                  <a:lnTo>
                    <a:pt x="3453" y="3787"/>
                  </a:lnTo>
                  <a:lnTo>
                    <a:pt x="3456" y="3791"/>
                  </a:lnTo>
                  <a:lnTo>
                    <a:pt x="3461" y="3792"/>
                  </a:lnTo>
                  <a:lnTo>
                    <a:pt x="3466" y="3794"/>
                  </a:lnTo>
                  <a:lnTo>
                    <a:pt x="3471" y="3796"/>
                  </a:lnTo>
                  <a:lnTo>
                    <a:pt x="3473" y="3797"/>
                  </a:lnTo>
                  <a:lnTo>
                    <a:pt x="3473" y="3801"/>
                  </a:lnTo>
                  <a:lnTo>
                    <a:pt x="3475" y="3804"/>
                  </a:lnTo>
                  <a:lnTo>
                    <a:pt x="3476" y="3808"/>
                  </a:lnTo>
                  <a:lnTo>
                    <a:pt x="3478" y="3811"/>
                  </a:lnTo>
                  <a:lnTo>
                    <a:pt x="3480" y="3814"/>
                  </a:lnTo>
                  <a:lnTo>
                    <a:pt x="3485" y="3814"/>
                  </a:lnTo>
                  <a:lnTo>
                    <a:pt x="3492" y="3814"/>
                  </a:lnTo>
                  <a:lnTo>
                    <a:pt x="3504" y="3814"/>
                  </a:lnTo>
                  <a:lnTo>
                    <a:pt x="3509" y="3814"/>
                  </a:lnTo>
                  <a:lnTo>
                    <a:pt x="3514" y="3816"/>
                  </a:lnTo>
                  <a:lnTo>
                    <a:pt x="3516" y="3821"/>
                  </a:lnTo>
                  <a:lnTo>
                    <a:pt x="3514" y="3828"/>
                  </a:lnTo>
                  <a:lnTo>
                    <a:pt x="3512" y="3831"/>
                  </a:lnTo>
                  <a:lnTo>
                    <a:pt x="3511" y="3833"/>
                  </a:lnTo>
                  <a:lnTo>
                    <a:pt x="3504" y="3835"/>
                  </a:lnTo>
                  <a:lnTo>
                    <a:pt x="3487" y="3835"/>
                  </a:lnTo>
                  <a:lnTo>
                    <a:pt x="3487" y="3843"/>
                  </a:lnTo>
                  <a:lnTo>
                    <a:pt x="3490" y="3850"/>
                  </a:lnTo>
                  <a:lnTo>
                    <a:pt x="3495" y="3854"/>
                  </a:lnTo>
                  <a:lnTo>
                    <a:pt x="3504" y="3855"/>
                  </a:lnTo>
                  <a:lnTo>
                    <a:pt x="3522" y="3855"/>
                  </a:lnTo>
                  <a:lnTo>
                    <a:pt x="3541" y="3855"/>
                  </a:lnTo>
                  <a:close/>
                  <a:moveTo>
                    <a:pt x="3487" y="3883"/>
                  </a:moveTo>
                  <a:lnTo>
                    <a:pt x="3482" y="3881"/>
                  </a:lnTo>
                  <a:lnTo>
                    <a:pt x="3478" y="3877"/>
                  </a:lnTo>
                  <a:lnTo>
                    <a:pt x="3473" y="3869"/>
                  </a:lnTo>
                  <a:lnTo>
                    <a:pt x="3470" y="3869"/>
                  </a:lnTo>
                  <a:lnTo>
                    <a:pt x="3466" y="3869"/>
                  </a:lnTo>
                  <a:lnTo>
                    <a:pt x="3463" y="3869"/>
                  </a:lnTo>
                  <a:lnTo>
                    <a:pt x="3459" y="3869"/>
                  </a:lnTo>
                  <a:lnTo>
                    <a:pt x="3459" y="3866"/>
                  </a:lnTo>
                  <a:lnTo>
                    <a:pt x="3459" y="3862"/>
                  </a:lnTo>
                  <a:lnTo>
                    <a:pt x="3459" y="3859"/>
                  </a:lnTo>
                  <a:lnTo>
                    <a:pt x="3458" y="3855"/>
                  </a:lnTo>
                  <a:lnTo>
                    <a:pt x="3454" y="3852"/>
                  </a:lnTo>
                  <a:lnTo>
                    <a:pt x="3446" y="3848"/>
                  </a:lnTo>
                  <a:lnTo>
                    <a:pt x="3427" y="3845"/>
                  </a:lnTo>
                  <a:lnTo>
                    <a:pt x="3425" y="3843"/>
                  </a:lnTo>
                  <a:lnTo>
                    <a:pt x="3425" y="3842"/>
                  </a:lnTo>
                  <a:lnTo>
                    <a:pt x="3418" y="3842"/>
                  </a:lnTo>
                  <a:lnTo>
                    <a:pt x="3413" y="3843"/>
                  </a:lnTo>
                  <a:lnTo>
                    <a:pt x="3405" y="3848"/>
                  </a:lnTo>
                  <a:lnTo>
                    <a:pt x="3405" y="3855"/>
                  </a:lnTo>
                  <a:lnTo>
                    <a:pt x="3406" y="3860"/>
                  </a:lnTo>
                  <a:lnTo>
                    <a:pt x="3412" y="3869"/>
                  </a:lnTo>
                  <a:lnTo>
                    <a:pt x="3413" y="3876"/>
                  </a:lnTo>
                  <a:lnTo>
                    <a:pt x="3418" y="3879"/>
                  </a:lnTo>
                  <a:lnTo>
                    <a:pt x="3420" y="3881"/>
                  </a:lnTo>
                  <a:lnTo>
                    <a:pt x="3424" y="3886"/>
                  </a:lnTo>
                  <a:lnTo>
                    <a:pt x="3427" y="3889"/>
                  </a:lnTo>
                  <a:lnTo>
                    <a:pt x="3436" y="3893"/>
                  </a:lnTo>
                  <a:lnTo>
                    <a:pt x="3439" y="3895"/>
                  </a:lnTo>
                  <a:lnTo>
                    <a:pt x="3442" y="3898"/>
                  </a:lnTo>
                  <a:lnTo>
                    <a:pt x="3444" y="3901"/>
                  </a:lnTo>
                  <a:lnTo>
                    <a:pt x="3444" y="3908"/>
                  </a:lnTo>
                  <a:lnTo>
                    <a:pt x="3444" y="3913"/>
                  </a:lnTo>
                  <a:lnTo>
                    <a:pt x="3446" y="3918"/>
                  </a:lnTo>
                  <a:lnTo>
                    <a:pt x="3449" y="3924"/>
                  </a:lnTo>
                  <a:lnTo>
                    <a:pt x="3453" y="3929"/>
                  </a:lnTo>
                  <a:lnTo>
                    <a:pt x="3453" y="3937"/>
                  </a:lnTo>
                  <a:lnTo>
                    <a:pt x="3465" y="3939"/>
                  </a:lnTo>
                  <a:lnTo>
                    <a:pt x="3476" y="3944"/>
                  </a:lnTo>
                  <a:lnTo>
                    <a:pt x="3487" y="3949"/>
                  </a:lnTo>
                  <a:lnTo>
                    <a:pt x="3500" y="3951"/>
                  </a:lnTo>
                  <a:lnTo>
                    <a:pt x="3500" y="3910"/>
                  </a:lnTo>
                  <a:lnTo>
                    <a:pt x="3499" y="3906"/>
                  </a:lnTo>
                  <a:lnTo>
                    <a:pt x="3497" y="3903"/>
                  </a:lnTo>
                  <a:lnTo>
                    <a:pt x="3492" y="3898"/>
                  </a:lnTo>
                  <a:lnTo>
                    <a:pt x="3488" y="3896"/>
                  </a:lnTo>
                  <a:lnTo>
                    <a:pt x="3487" y="3893"/>
                  </a:lnTo>
                  <a:lnTo>
                    <a:pt x="3485" y="3889"/>
                  </a:lnTo>
                  <a:lnTo>
                    <a:pt x="3487" y="3883"/>
                  </a:lnTo>
                  <a:close/>
                  <a:moveTo>
                    <a:pt x="3650" y="3883"/>
                  </a:moveTo>
                  <a:lnTo>
                    <a:pt x="3659" y="3881"/>
                  </a:lnTo>
                  <a:lnTo>
                    <a:pt x="3662" y="3879"/>
                  </a:lnTo>
                  <a:lnTo>
                    <a:pt x="3664" y="3876"/>
                  </a:lnTo>
                  <a:lnTo>
                    <a:pt x="3644" y="3876"/>
                  </a:lnTo>
                  <a:lnTo>
                    <a:pt x="3633" y="3876"/>
                  </a:lnTo>
                  <a:lnTo>
                    <a:pt x="3625" y="3877"/>
                  </a:lnTo>
                  <a:lnTo>
                    <a:pt x="3618" y="3881"/>
                  </a:lnTo>
                  <a:lnTo>
                    <a:pt x="3613" y="3886"/>
                  </a:lnTo>
                  <a:lnTo>
                    <a:pt x="3611" y="3895"/>
                  </a:lnTo>
                  <a:lnTo>
                    <a:pt x="3609" y="3903"/>
                  </a:lnTo>
                  <a:lnTo>
                    <a:pt x="3613" y="3905"/>
                  </a:lnTo>
                  <a:lnTo>
                    <a:pt x="3616" y="3906"/>
                  </a:lnTo>
                  <a:lnTo>
                    <a:pt x="3621" y="3912"/>
                  </a:lnTo>
                  <a:lnTo>
                    <a:pt x="3623" y="3915"/>
                  </a:lnTo>
                  <a:lnTo>
                    <a:pt x="3626" y="3917"/>
                  </a:lnTo>
                  <a:lnTo>
                    <a:pt x="3630" y="3918"/>
                  </a:lnTo>
                  <a:lnTo>
                    <a:pt x="3637" y="3917"/>
                  </a:lnTo>
                  <a:lnTo>
                    <a:pt x="3637" y="3910"/>
                  </a:lnTo>
                  <a:lnTo>
                    <a:pt x="3637" y="3905"/>
                  </a:lnTo>
                  <a:lnTo>
                    <a:pt x="3640" y="3903"/>
                  </a:lnTo>
                  <a:lnTo>
                    <a:pt x="3644" y="3900"/>
                  </a:lnTo>
                  <a:lnTo>
                    <a:pt x="3647" y="3898"/>
                  </a:lnTo>
                  <a:lnTo>
                    <a:pt x="3650" y="3895"/>
                  </a:lnTo>
                  <a:lnTo>
                    <a:pt x="3650" y="3889"/>
                  </a:lnTo>
                  <a:lnTo>
                    <a:pt x="3650" y="3883"/>
                  </a:lnTo>
                  <a:close/>
                  <a:moveTo>
                    <a:pt x="3582" y="3937"/>
                  </a:moveTo>
                  <a:lnTo>
                    <a:pt x="3582" y="3934"/>
                  </a:lnTo>
                  <a:lnTo>
                    <a:pt x="3580" y="3932"/>
                  </a:lnTo>
                  <a:lnTo>
                    <a:pt x="3560" y="3920"/>
                  </a:lnTo>
                  <a:lnTo>
                    <a:pt x="3553" y="3917"/>
                  </a:lnTo>
                  <a:lnTo>
                    <a:pt x="3545" y="3917"/>
                  </a:lnTo>
                  <a:lnTo>
                    <a:pt x="3543" y="3917"/>
                  </a:lnTo>
                  <a:lnTo>
                    <a:pt x="3541" y="3917"/>
                  </a:lnTo>
                  <a:lnTo>
                    <a:pt x="3541" y="3922"/>
                  </a:lnTo>
                  <a:lnTo>
                    <a:pt x="3541" y="3925"/>
                  </a:lnTo>
                  <a:lnTo>
                    <a:pt x="3541" y="3927"/>
                  </a:lnTo>
                  <a:lnTo>
                    <a:pt x="3541" y="3929"/>
                  </a:lnTo>
                  <a:lnTo>
                    <a:pt x="3546" y="3934"/>
                  </a:lnTo>
                  <a:lnTo>
                    <a:pt x="3551" y="3939"/>
                  </a:lnTo>
                  <a:lnTo>
                    <a:pt x="3553" y="3941"/>
                  </a:lnTo>
                  <a:lnTo>
                    <a:pt x="3551" y="3944"/>
                  </a:lnTo>
                  <a:lnTo>
                    <a:pt x="3553" y="3947"/>
                  </a:lnTo>
                  <a:lnTo>
                    <a:pt x="3555" y="3951"/>
                  </a:lnTo>
                  <a:lnTo>
                    <a:pt x="3560" y="3952"/>
                  </a:lnTo>
                  <a:lnTo>
                    <a:pt x="3563" y="3956"/>
                  </a:lnTo>
                  <a:lnTo>
                    <a:pt x="3570" y="3963"/>
                  </a:lnTo>
                  <a:lnTo>
                    <a:pt x="3574" y="3966"/>
                  </a:lnTo>
                  <a:lnTo>
                    <a:pt x="3577" y="3970"/>
                  </a:lnTo>
                  <a:lnTo>
                    <a:pt x="3582" y="3971"/>
                  </a:lnTo>
                  <a:lnTo>
                    <a:pt x="3589" y="3971"/>
                  </a:lnTo>
                  <a:lnTo>
                    <a:pt x="3596" y="3970"/>
                  </a:lnTo>
                  <a:lnTo>
                    <a:pt x="3601" y="3966"/>
                  </a:lnTo>
                  <a:lnTo>
                    <a:pt x="3608" y="3964"/>
                  </a:lnTo>
                  <a:lnTo>
                    <a:pt x="3616" y="3964"/>
                  </a:lnTo>
                  <a:lnTo>
                    <a:pt x="3616" y="3956"/>
                  </a:lnTo>
                  <a:lnTo>
                    <a:pt x="3615" y="3951"/>
                  </a:lnTo>
                  <a:lnTo>
                    <a:pt x="3609" y="3947"/>
                  </a:lnTo>
                  <a:lnTo>
                    <a:pt x="3604" y="3946"/>
                  </a:lnTo>
                  <a:lnTo>
                    <a:pt x="3592" y="3942"/>
                  </a:lnTo>
                  <a:lnTo>
                    <a:pt x="3587" y="3941"/>
                  </a:lnTo>
                  <a:lnTo>
                    <a:pt x="3582" y="3937"/>
                  </a:lnTo>
                  <a:close/>
                  <a:moveTo>
                    <a:pt x="109" y="259"/>
                  </a:moveTo>
                  <a:lnTo>
                    <a:pt x="109" y="266"/>
                  </a:lnTo>
                  <a:lnTo>
                    <a:pt x="109" y="273"/>
                  </a:lnTo>
                  <a:lnTo>
                    <a:pt x="111" y="278"/>
                  </a:lnTo>
                  <a:lnTo>
                    <a:pt x="116" y="280"/>
                  </a:lnTo>
                  <a:lnTo>
                    <a:pt x="121" y="281"/>
                  </a:lnTo>
                  <a:lnTo>
                    <a:pt x="123" y="283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6" y="292"/>
                  </a:lnTo>
                  <a:lnTo>
                    <a:pt x="129" y="292"/>
                  </a:lnTo>
                  <a:lnTo>
                    <a:pt x="134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3" y="283"/>
                  </a:lnTo>
                  <a:lnTo>
                    <a:pt x="129" y="280"/>
                  </a:lnTo>
                  <a:lnTo>
                    <a:pt x="126" y="270"/>
                  </a:lnTo>
                  <a:lnTo>
                    <a:pt x="124" y="264"/>
                  </a:lnTo>
                  <a:lnTo>
                    <a:pt x="123" y="259"/>
                  </a:lnTo>
                  <a:lnTo>
                    <a:pt x="117" y="258"/>
                  </a:lnTo>
                  <a:lnTo>
                    <a:pt x="109" y="259"/>
                  </a:lnTo>
                  <a:close/>
                  <a:moveTo>
                    <a:pt x="100" y="410"/>
                  </a:moveTo>
                  <a:lnTo>
                    <a:pt x="102" y="403"/>
                  </a:lnTo>
                  <a:lnTo>
                    <a:pt x="105" y="396"/>
                  </a:lnTo>
                  <a:lnTo>
                    <a:pt x="109" y="387"/>
                  </a:lnTo>
                  <a:lnTo>
                    <a:pt x="109" y="379"/>
                  </a:lnTo>
                  <a:lnTo>
                    <a:pt x="109" y="367"/>
                  </a:lnTo>
                  <a:lnTo>
                    <a:pt x="109" y="363"/>
                  </a:lnTo>
                  <a:lnTo>
                    <a:pt x="109" y="353"/>
                  </a:lnTo>
                  <a:lnTo>
                    <a:pt x="109" y="345"/>
                  </a:lnTo>
                  <a:lnTo>
                    <a:pt x="107" y="341"/>
                  </a:lnTo>
                  <a:lnTo>
                    <a:pt x="105" y="338"/>
                  </a:lnTo>
                  <a:lnTo>
                    <a:pt x="100" y="334"/>
                  </a:lnTo>
                  <a:lnTo>
                    <a:pt x="95" y="334"/>
                  </a:lnTo>
                  <a:lnTo>
                    <a:pt x="95" y="331"/>
                  </a:lnTo>
                  <a:lnTo>
                    <a:pt x="95" y="324"/>
                  </a:lnTo>
                  <a:lnTo>
                    <a:pt x="95" y="314"/>
                  </a:lnTo>
                  <a:lnTo>
                    <a:pt x="87" y="312"/>
                  </a:lnTo>
                  <a:lnTo>
                    <a:pt x="82" y="310"/>
                  </a:lnTo>
                  <a:lnTo>
                    <a:pt x="77" y="307"/>
                  </a:lnTo>
                  <a:lnTo>
                    <a:pt x="68" y="307"/>
                  </a:lnTo>
                  <a:lnTo>
                    <a:pt x="66" y="316"/>
                  </a:lnTo>
                  <a:lnTo>
                    <a:pt x="66" y="321"/>
                  </a:lnTo>
                  <a:lnTo>
                    <a:pt x="70" y="333"/>
                  </a:lnTo>
                  <a:lnTo>
                    <a:pt x="75" y="341"/>
                  </a:lnTo>
                  <a:lnTo>
                    <a:pt x="75" y="348"/>
                  </a:lnTo>
                  <a:lnTo>
                    <a:pt x="75" y="355"/>
                  </a:lnTo>
                  <a:lnTo>
                    <a:pt x="77" y="362"/>
                  </a:lnTo>
                  <a:lnTo>
                    <a:pt x="77" y="369"/>
                  </a:lnTo>
                  <a:lnTo>
                    <a:pt x="73" y="377"/>
                  </a:lnTo>
                  <a:lnTo>
                    <a:pt x="70" y="386"/>
                  </a:lnTo>
                  <a:lnTo>
                    <a:pt x="68" y="391"/>
                  </a:lnTo>
                  <a:lnTo>
                    <a:pt x="68" y="396"/>
                  </a:lnTo>
                  <a:lnTo>
                    <a:pt x="73" y="398"/>
                  </a:lnTo>
                  <a:lnTo>
                    <a:pt x="77" y="401"/>
                  </a:lnTo>
                  <a:lnTo>
                    <a:pt x="80" y="406"/>
                  </a:lnTo>
                  <a:lnTo>
                    <a:pt x="82" y="413"/>
                  </a:lnTo>
                  <a:lnTo>
                    <a:pt x="82" y="416"/>
                  </a:lnTo>
                  <a:lnTo>
                    <a:pt x="85" y="418"/>
                  </a:lnTo>
                  <a:lnTo>
                    <a:pt x="88" y="423"/>
                  </a:lnTo>
                  <a:lnTo>
                    <a:pt x="92" y="433"/>
                  </a:lnTo>
                  <a:lnTo>
                    <a:pt x="94" y="439"/>
                  </a:lnTo>
                  <a:lnTo>
                    <a:pt x="97" y="440"/>
                  </a:lnTo>
                  <a:lnTo>
                    <a:pt x="100" y="442"/>
                  </a:lnTo>
                  <a:lnTo>
                    <a:pt x="107" y="439"/>
                  </a:lnTo>
                  <a:lnTo>
                    <a:pt x="109" y="435"/>
                  </a:lnTo>
                  <a:lnTo>
                    <a:pt x="111" y="432"/>
                  </a:lnTo>
                  <a:lnTo>
                    <a:pt x="109" y="425"/>
                  </a:lnTo>
                  <a:lnTo>
                    <a:pt x="105" y="418"/>
                  </a:lnTo>
                  <a:lnTo>
                    <a:pt x="100" y="411"/>
                  </a:lnTo>
                  <a:lnTo>
                    <a:pt x="100" y="410"/>
                  </a:lnTo>
                  <a:close/>
                  <a:moveTo>
                    <a:pt x="0" y="61"/>
                  </a:moveTo>
                  <a:lnTo>
                    <a:pt x="0" y="75"/>
                  </a:lnTo>
                  <a:lnTo>
                    <a:pt x="5" y="77"/>
                  </a:lnTo>
                  <a:lnTo>
                    <a:pt x="7" y="79"/>
                  </a:lnTo>
                  <a:lnTo>
                    <a:pt x="7" y="82"/>
                  </a:lnTo>
                  <a:lnTo>
                    <a:pt x="12" y="85"/>
                  </a:lnTo>
                  <a:lnTo>
                    <a:pt x="19" y="87"/>
                  </a:lnTo>
                  <a:lnTo>
                    <a:pt x="25" y="89"/>
                  </a:lnTo>
                  <a:lnTo>
                    <a:pt x="34" y="89"/>
                  </a:lnTo>
                  <a:lnTo>
                    <a:pt x="36" y="80"/>
                  </a:lnTo>
                  <a:lnTo>
                    <a:pt x="34" y="73"/>
                  </a:lnTo>
                  <a:lnTo>
                    <a:pt x="30" y="70"/>
                  </a:lnTo>
                  <a:lnTo>
                    <a:pt x="25" y="67"/>
                  </a:lnTo>
                  <a:lnTo>
                    <a:pt x="12" y="65"/>
                  </a:lnTo>
                  <a:lnTo>
                    <a:pt x="0" y="61"/>
                  </a:lnTo>
                  <a:close/>
                  <a:moveTo>
                    <a:pt x="191" y="212"/>
                  </a:moveTo>
                  <a:lnTo>
                    <a:pt x="191" y="164"/>
                  </a:lnTo>
                  <a:lnTo>
                    <a:pt x="182" y="162"/>
                  </a:lnTo>
                  <a:lnTo>
                    <a:pt x="181" y="162"/>
                  </a:lnTo>
                  <a:lnTo>
                    <a:pt x="179" y="164"/>
                  </a:lnTo>
                  <a:lnTo>
                    <a:pt x="177" y="169"/>
                  </a:lnTo>
                  <a:lnTo>
                    <a:pt x="177" y="174"/>
                  </a:lnTo>
                  <a:lnTo>
                    <a:pt x="177" y="181"/>
                  </a:lnTo>
                  <a:lnTo>
                    <a:pt x="177" y="186"/>
                  </a:lnTo>
                  <a:lnTo>
                    <a:pt x="175" y="189"/>
                  </a:lnTo>
                  <a:lnTo>
                    <a:pt x="174" y="191"/>
                  </a:lnTo>
                  <a:lnTo>
                    <a:pt x="170" y="191"/>
                  </a:lnTo>
                  <a:lnTo>
                    <a:pt x="170" y="205"/>
                  </a:lnTo>
                  <a:lnTo>
                    <a:pt x="177" y="205"/>
                  </a:lnTo>
                  <a:lnTo>
                    <a:pt x="181" y="208"/>
                  </a:lnTo>
                  <a:lnTo>
                    <a:pt x="186" y="210"/>
                  </a:lnTo>
                  <a:lnTo>
                    <a:pt x="191" y="212"/>
                  </a:lnTo>
                  <a:close/>
                  <a:moveTo>
                    <a:pt x="225" y="41"/>
                  </a:moveTo>
                  <a:lnTo>
                    <a:pt x="223" y="38"/>
                  </a:lnTo>
                  <a:lnTo>
                    <a:pt x="222" y="34"/>
                  </a:lnTo>
                  <a:lnTo>
                    <a:pt x="213" y="33"/>
                  </a:lnTo>
                  <a:lnTo>
                    <a:pt x="210" y="31"/>
                  </a:lnTo>
                  <a:lnTo>
                    <a:pt x="206" y="29"/>
                  </a:lnTo>
                  <a:lnTo>
                    <a:pt x="205" y="26"/>
                  </a:lnTo>
                  <a:lnTo>
                    <a:pt x="205" y="21"/>
                  </a:lnTo>
                  <a:lnTo>
                    <a:pt x="205" y="14"/>
                  </a:lnTo>
                  <a:lnTo>
                    <a:pt x="205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4" y="5"/>
                  </a:lnTo>
                  <a:lnTo>
                    <a:pt x="193" y="12"/>
                  </a:lnTo>
                  <a:lnTo>
                    <a:pt x="191" y="19"/>
                  </a:lnTo>
                  <a:lnTo>
                    <a:pt x="191" y="27"/>
                  </a:lnTo>
                  <a:lnTo>
                    <a:pt x="191" y="34"/>
                  </a:lnTo>
                  <a:lnTo>
                    <a:pt x="191" y="41"/>
                  </a:lnTo>
                  <a:lnTo>
                    <a:pt x="189" y="46"/>
                  </a:lnTo>
                  <a:lnTo>
                    <a:pt x="184" y="48"/>
                  </a:lnTo>
                  <a:lnTo>
                    <a:pt x="175" y="29"/>
                  </a:lnTo>
                  <a:lnTo>
                    <a:pt x="172" y="19"/>
                  </a:lnTo>
                  <a:lnTo>
                    <a:pt x="170" y="7"/>
                  </a:lnTo>
                  <a:lnTo>
                    <a:pt x="158" y="9"/>
                  </a:lnTo>
                  <a:lnTo>
                    <a:pt x="148" y="12"/>
                  </a:lnTo>
                  <a:lnTo>
                    <a:pt x="129" y="21"/>
                  </a:lnTo>
                  <a:lnTo>
                    <a:pt x="121" y="15"/>
                  </a:lnTo>
                  <a:lnTo>
                    <a:pt x="116" y="14"/>
                  </a:lnTo>
                  <a:lnTo>
                    <a:pt x="109" y="14"/>
                  </a:lnTo>
                  <a:lnTo>
                    <a:pt x="109" y="21"/>
                  </a:lnTo>
                  <a:lnTo>
                    <a:pt x="109" y="27"/>
                  </a:lnTo>
                  <a:lnTo>
                    <a:pt x="104" y="39"/>
                  </a:lnTo>
                  <a:lnTo>
                    <a:pt x="100" y="44"/>
                  </a:lnTo>
                  <a:lnTo>
                    <a:pt x="95" y="48"/>
                  </a:lnTo>
                  <a:lnTo>
                    <a:pt x="94" y="56"/>
                  </a:lnTo>
                  <a:lnTo>
                    <a:pt x="92" y="65"/>
                  </a:lnTo>
                  <a:lnTo>
                    <a:pt x="87" y="70"/>
                  </a:lnTo>
                  <a:lnTo>
                    <a:pt x="82" y="75"/>
                  </a:lnTo>
                  <a:lnTo>
                    <a:pt x="75" y="77"/>
                  </a:lnTo>
                  <a:lnTo>
                    <a:pt x="68" y="77"/>
                  </a:lnTo>
                  <a:lnTo>
                    <a:pt x="59" y="73"/>
                  </a:lnTo>
                  <a:lnTo>
                    <a:pt x="51" y="70"/>
                  </a:lnTo>
                  <a:lnTo>
                    <a:pt x="46" y="68"/>
                  </a:lnTo>
                  <a:lnTo>
                    <a:pt x="41" y="68"/>
                  </a:lnTo>
                  <a:lnTo>
                    <a:pt x="41" y="89"/>
                  </a:lnTo>
                  <a:lnTo>
                    <a:pt x="46" y="90"/>
                  </a:lnTo>
                  <a:lnTo>
                    <a:pt x="48" y="92"/>
                  </a:lnTo>
                  <a:lnTo>
                    <a:pt x="48" y="96"/>
                  </a:lnTo>
                  <a:lnTo>
                    <a:pt x="51" y="97"/>
                  </a:lnTo>
                  <a:lnTo>
                    <a:pt x="51" y="99"/>
                  </a:lnTo>
                  <a:lnTo>
                    <a:pt x="51" y="101"/>
                  </a:lnTo>
                  <a:lnTo>
                    <a:pt x="48" y="102"/>
                  </a:lnTo>
                  <a:lnTo>
                    <a:pt x="48" y="108"/>
                  </a:lnTo>
                  <a:lnTo>
                    <a:pt x="49" y="113"/>
                  </a:lnTo>
                  <a:lnTo>
                    <a:pt x="51" y="118"/>
                  </a:lnTo>
                  <a:lnTo>
                    <a:pt x="53" y="119"/>
                  </a:lnTo>
                  <a:lnTo>
                    <a:pt x="56" y="123"/>
                  </a:lnTo>
                  <a:lnTo>
                    <a:pt x="59" y="125"/>
                  </a:lnTo>
                  <a:lnTo>
                    <a:pt x="63" y="126"/>
                  </a:lnTo>
                  <a:lnTo>
                    <a:pt x="70" y="133"/>
                  </a:lnTo>
                  <a:lnTo>
                    <a:pt x="75" y="137"/>
                  </a:lnTo>
                  <a:lnTo>
                    <a:pt x="78" y="140"/>
                  </a:lnTo>
                  <a:lnTo>
                    <a:pt x="83" y="142"/>
                  </a:lnTo>
                  <a:lnTo>
                    <a:pt x="88" y="140"/>
                  </a:lnTo>
                  <a:lnTo>
                    <a:pt x="90" y="142"/>
                  </a:lnTo>
                  <a:lnTo>
                    <a:pt x="95" y="143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7" y="138"/>
                  </a:lnTo>
                  <a:lnTo>
                    <a:pt x="116" y="137"/>
                  </a:lnTo>
                  <a:lnTo>
                    <a:pt x="116" y="130"/>
                  </a:lnTo>
                  <a:lnTo>
                    <a:pt x="116" y="123"/>
                  </a:lnTo>
                  <a:lnTo>
                    <a:pt x="117" y="118"/>
                  </a:lnTo>
                  <a:lnTo>
                    <a:pt x="123" y="116"/>
                  </a:lnTo>
                  <a:lnTo>
                    <a:pt x="123" y="150"/>
                  </a:lnTo>
                  <a:lnTo>
                    <a:pt x="128" y="154"/>
                  </a:lnTo>
                  <a:lnTo>
                    <a:pt x="133" y="157"/>
                  </a:lnTo>
                  <a:lnTo>
                    <a:pt x="134" y="164"/>
                  </a:lnTo>
                  <a:lnTo>
                    <a:pt x="136" y="171"/>
                  </a:lnTo>
                  <a:lnTo>
                    <a:pt x="145" y="176"/>
                  </a:lnTo>
                  <a:lnTo>
                    <a:pt x="148" y="179"/>
                  </a:lnTo>
                  <a:lnTo>
                    <a:pt x="150" y="184"/>
                  </a:lnTo>
                  <a:lnTo>
                    <a:pt x="146" y="186"/>
                  </a:lnTo>
                  <a:lnTo>
                    <a:pt x="145" y="189"/>
                  </a:lnTo>
                  <a:lnTo>
                    <a:pt x="143" y="198"/>
                  </a:lnTo>
                  <a:lnTo>
                    <a:pt x="152" y="198"/>
                  </a:lnTo>
                  <a:lnTo>
                    <a:pt x="158" y="196"/>
                  </a:lnTo>
                  <a:lnTo>
                    <a:pt x="163" y="193"/>
                  </a:lnTo>
                  <a:lnTo>
                    <a:pt x="170" y="191"/>
                  </a:lnTo>
                  <a:lnTo>
                    <a:pt x="170" y="150"/>
                  </a:lnTo>
                  <a:lnTo>
                    <a:pt x="165" y="142"/>
                  </a:lnTo>
                  <a:lnTo>
                    <a:pt x="158" y="135"/>
                  </a:lnTo>
                  <a:lnTo>
                    <a:pt x="157" y="130"/>
                  </a:lnTo>
                  <a:lnTo>
                    <a:pt x="155" y="125"/>
                  </a:lnTo>
                  <a:lnTo>
                    <a:pt x="155" y="118"/>
                  </a:lnTo>
                  <a:lnTo>
                    <a:pt x="157" y="109"/>
                  </a:lnTo>
                  <a:lnTo>
                    <a:pt x="150" y="106"/>
                  </a:lnTo>
                  <a:lnTo>
                    <a:pt x="143" y="101"/>
                  </a:lnTo>
                  <a:lnTo>
                    <a:pt x="140" y="97"/>
                  </a:lnTo>
                  <a:lnTo>
                    <a:pt x="140" y="92"/>
                  </a:lnTo>
                  <a:lnTo>
                    <a:pt x="140" y="87"/>
                  </a:lnTo>
                  <a:lnTo>
                    <a:pt x="136" y="77"/>
                  </a:lnTo>
                  <a:lnTo>
                    <a:pt x="136" y="73"/>
                  </a:lnTo>
                  <a:lnTo>
                    <a:pt x="138" y="70"/>
                  </a:lnTo>
                  <a:lnTo>
                    <a:pt x="141" y="67"/>
                  </a:lnTo>
                  <a:lnTo>
                    <a:pt x="148" y="63"/>
                  </a:lnTo>
                  <a:lnTo>
                    <a:pt x="146" y="67"/>
                  </a:lnTo>
                  <a:lnTo>
                    <a:pt x="146" y="70"/>
                  </a:lnTo>
                  <a:lnTo>
                    <a:pt x="148" y="77"/>
                  </a:lnTo>
                  <a:lnTo>
                    <a:pt x="148" y="82"/>
                  </a:lnTo>
                  <a:lnTo>
                    <a:pt x="146" y="84"/>
                  </a:lnTo>
                  <a:lnTo>
                    <a:pt x="141" y="85"/>
                  </a:lnTo>
                  <a:lnTo>
                    <a:pt x="141" y="87"/>
                  </a:lnTo>
                  <a:lnTo>
                    <a:pt x="143" y="89"/>
                  </a:lnTo>
                  <a:lnTo>
                    <a:pt x="145" y="90"/>
                  </a:lnTo>
                  <a:lnTo>
                    <a:pt x="150" y="92"/>
                  </a:lnTo>
                  <a:lnTo>
                    <a:pt x="153" y="94"/>
                  </a:lnTo>
                  <a:lnTo>
                    <a:pt x="158" y="101"/>
                  </a:lnTo>
                  <a:lnTo>
                    <a:pt x="163" y="109"/>
                  </a:lnTo>
                  <a:lnTo>
                    <a:pt x="163" y="116"/>
                  </a:lnTo>
                  <a:lnTo>
                    <a:pt x="165" y="121"/>
                  </a:lnTo>
                  <a:lnTo>
                    <a:pt x="170" y="130"/>
                  </a:lnTo>
                  <a:lnTo>
                    <a:pt x="175" y="138"/>
                  </a:lnTo>
                  <a:lnTo>
                    <a:pt x="177" y="143"/>
                  </a:lnTo>
                  <a:lnTo>
                    <a:pt x="177" y="150"/>
                  </a:lnTo>
                  <a:lnTo>
                    <a:pt x="184" y="150"/>
                  </a:lnTo>
                  <a:lnTo>
                    <a:pt x="189" y="150"/>
                  </a:lnTo>
                  <a:lnTo>
                    <a:pt x="191" y="147"/>
                  </a:lnTo>
                  <a:lnTo>
                    <a:pt x="194" y="143"/>
                  </a:lnTo>
                  <a:lnTo>
                    <a:pt x="196" y="140"/>
                  </a:lnTo>
                  <a:lnTo>
                    <a:pt x="199" y="137"/>
                  </a:lnTo>
                  <a:lnTo>
                    <a:pt x="205" y="137"/>
                  </a:lnTo>
                  <a:lnTo>
                    <a:pt x="211" y="137"/>
                  </a:lnTo>
                  <a:lnTo>
                    <a:pt x="211" y="126"/>
                  </a:lnTo>
                  <a:lnTo>
                    <a:pt x="211" y="116"/>
                  </a:lnTo>
                  <a:lnTo>
                    <a:pt x="215" y="109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1"/>
                  </a:lnTo>
                  <a:lnTo>
                    <a:pt x="211" y="96"/>
                  </a:lnTo>
                  <a:lnTo>
                    <a:pt x="211" y="82"/>
                  </a:lnTo>
                  <a:lnTo>
                    <a:pt x="211" y="55"/>
                  </a:lnTo>
                  <a:lnTo>
                    <a:pt x="218" y="55"/>
                  </a:lnTo>
                  <a:lnTo>
                    <a:pt x="222" y="51"/>
                  </a:lnTo>
                  <a:lnTo>
                    <a:pt x="223" y="48"/>
                  </a:lnTo>
                  <a:lnTo>
                    <a:pt x="225" y="41"/>
                  </a:lnTo>
                  <a:close/>
                  <a:moveTo>
                    <a:pt x="293" y="41"/>
                  </a:moveTo>
                  <a:lnTo>
                    <a:pt x="292" y="50"/>
                  </a:lnTo>
                  <a:lnTo>
                    <a:pt x="290" y="55"/>
                  </a:lnTo>
                  <a:lnTo>
                    <a:pt x="285" y="58"/>
                  </a:lnTo>
                  <a:lnTo>
                    <a:pt x="280" y="61"/>
                  </a:lnTo>
                  <a:lnTo>
                    <a:pt x="278" y="58"/>
                  </a:lnTo>
                  <a:lnTo>
                    <a:pt x="275" y="56"/>
                  </a:lnTo>
                  <a:lnTo>
                    <a:pt x="271" y="55"/>
                  </a:lnTo>
                  <a:lnTo>
                    <a:pt x="266" y="55"/>
                  </a:lnTo>
                  <a:lnTo>
                    <a:pt x="266" y="48"/>
                  </a:lnTo>
                  <a:lnTo>
                    <a:pt x="268" y="43"/>
                  </a:lnTo>
                  <a:lnTo>
                    <a:pt x="273" y="34"/>
                  </a:lnTo>
                  <a:lnTo>
                    <a:pt x="269" y="34"/>
                  </a:lnTo>
                  <a:lnTo>
                    <a:pt x="268" y="34"/>
                  </a:lnTo>
                  <a:lnTo>
                    <a:pt x="266" y="29"/>
                  </a:lnTo>
                  <a:lnTo>
                    <a:pt x="264" y="24"/>
                  </a:lnTo>
                  <a:lnTo>
                    <a:pt x="266" y="17"/>
                  </a:lnTo>
                  <a:lnTo>
                    <a:pt x="266" y="10"/>
                  </a:lnTo>
                  <a:lnTo>
                    <a:pt x="266" y="5"/>
                  </a:lnTo>
                  <a:lnTo>
                    <a:pt x="264" y="0"/>
                  </a:lnTo>
                  <a:lnTo>
                    <a:pt x="263" y="0"/>
                  </a:lnTo>
                  <a:lnTo>
                    <a:pt x="259" y="0"/>
                  </a:lnTo>
                  <a:lnTo>
                    <a:pt x="257" y="4"/>
                  </a:lnTo>
                  <a:lnTo>
                    <a:pt x="254" y="5"/>
                  </a:lnTo>
                  <a:lnTo>
                    <a:pt x="251" y="7"/>
                  </a:lnTo>
                  <a:lnTo>
                    <a:pt x="246" y="7"/>
                  </a:lnTo>
                  <a:lnTo>
                    <a:pt x="246" y="15"/>
                  </a:lnTo>
                  <a:lnTo>
                    <a:pt x="246" y="22"/>
                  </a:lnTo>
                  <a:lnTo>
                    <a:pt x="242" y="34"/>
                  </a:lnTo>
                  <a:lnTo>
                    <a:pt x="239" y="46"/>
                  </a:lnTo>
                  <a:lnTo>
                    <a:pt x="237" y="53"/>
                  </a:lnTo>
                  <a:lnTo>
                    <a:pt x="239" y="61"/>
                  </a:lnTo>
                  <a:lnTo>
                    <a:pt x="234" y="63"/>
                  </a:lnTo>
                  <a:lnTo>
                    <a:pt x="232" y="65"/>
                  </a:lnTo>
                  <a:lnTo>
                    <a:pt x="228" y="67"/>
                  </a:lnTo>
                  <a:lnTo>
                    <a:pt x="225" y="68"/>
                  </a:lnTo>
                  <a:lnTo>
                    <a:pt x="225" y="116"/>
                  </a:lnTo>
                  <a:lnTo>
                    <a:pt x="234" y="116"/>
                  </a:lnTo>
                  <a:lnTo>
                    <a:pt x="239" y="119"/>
                  </a:lnTo>
                  <a:lnTo>
                    <a:pt x="244" y="121"/>
                  </a:lnTo>
                  <a:lnTo>
                    <a:pt x="252" y="123"/>
                  </a:lnTo>
                  <a:lnTo>
                    <a:pt x="252" y="106"/>
                  </a:lnTo>
                  <a:lnTo>
                    <a:pt x="254" y="99"/>
                  </a:lnTo>
                  <a:lnTo>
                    <a:pt x="256" y="97"/>
                  </a:lnTo>
                  <a:lnTo>
                    <a:pt x="259" y="96"/>
                  </a:lnTo>
                  <a:lnTo>
                    <a:pt x="269" y="97"/>
                  </a:lnTo>
                  <a:lnTo>
                    <a:pt x="278" y="96"/>
                  </a:lnTo>
                  <a:lnTo>
                    <a:pt x="286" y="92"/>
                  </a:lnTo>
                  <a:lnTo>
                    <a:pt x="293" y="87"/>
                  </a:lnTo>
                  <a:lnTo>
                    <a:pt x="297" y="82"/>
                  </a:lnTo>
                  <a:lnTo>
                    <a:pt x="298" y="75"/>
                  </a:lnTo>
                  <a:lnTo>
                    <a:pt x="297" y="68"/>
                  </a:lnTo>
                  <a:lnTo>
                    <a:pt x="293" y="61"/>
                  </a:lnTo>
                  <a:lnTo>
                    <a:pt x="302" y="61"/>
                  </a:lnTo>
                  <a:lnTo>
                    <a:pt x="309" y="60"/>
                  </a:lnTo>
                  <a:lnTo>
                    <a:pt x="312" y="58"/>
                  </a:lnTo>
                  <a:lnTo>
                    <a:pt x="314" y="56"/>
                  </a:lnTo>
                  <a:lnTo>
                    <a:pt x="314" y="53"/>
                  </a:lnTo>
                  <a:lnTo>
                    <a:pt x="314" y="48"/>
                  </a:lnTo>
                  <a:lnTo>
                    <a:pt x="309" y="46"/>
                  </a:lnTo>
                  <a:lnTo>
                    <a:pt x="304" y="44"/>
                  </a:lnTo>
                  <a:lnTo>
                    <a:pt x="300" y="41"/>
                  </a:lnTo>
                  <a:lnTo>
                    <a:pt x="293" y="41"/>
                  </a:lnTo>
                  <a:close/>
                  <a:moveTo>
                    <a:pt x="157" y="218"/>
                  </a:moveTo>
                  <a:lnTo>
                    <a:pt x="116" y="198"/>
                  </a:lnTo>
                  <a:lnTo>
                    <a:pt x="116" y="205"/>
                  </a:lnTo>
                  <a:lnTo>
                    <a:pt x="112" y="210"/>
                  </a:lnTo>
                  <a:lnTo>
                    <a:pt x="111" y="213"/>
                  </a:lnTo>
                  <a:lnTo>
                    <a:pt x="109" y="218"/>
                  </a:lnTo>
                  <a:lnTo>
                    <a:pt x="109" y="225"/>
                  </a:lnTo>
                  <a:lnTo>
                    <a:pt x="111" y="230"/>
                  </a:lnTo>
                  <a:lnTo>
                    <a:pt x="114" y="234"/>
                  </a:lnTo>
                  <a:lnTo>
                    <a:pt x="116" y="239"/>
                  </a:lnTo>
                  <a:lnTo>
                    <a:pt x="112" y="239"/>
                  </a:lnTo>
                  <a:lnTo>
                    <a:pt x="111" y="241"/>
                  </a:lnTo>
                  <a:lnTo>
                    <a:pt x="109" y="246"/>
                  </a:lnTo>
                  <a:lnTo>
                    <a:pt x="119" y="246"/>
                  </a:lnTo>
                  <a:lnTo>
                    <a:pt x="128" y="247"/>
                  </a:lnTo>
                  <a:lnTo>
                    <a:pt x="133" y="252"/>
                  </a:lnTo>
                  <a:lnTo>
                    <a:pt x="136" y="259"/>
                  </a:lnTo>
                  <a:lnTo>
                    <a:pt x="136" y="287"/>
                  </a:lnTo>
                  <a:lnTo>
                    <a:pt x="145" y="287"/>
                  </a:lnTo>
                  <a:lnTo>
                    <a:pt x="152" y="285"/>
                  </a:lnTo>
                  <a:lnTo>
                    <a:pt x="157" y="281"/>
                  </a:lnTo>
                  <a:lnTo>
                    <a:pt x="163" y="280"/>
                  </a:lnTo>
                  <a:lnTo>
                    <a:pt x="163" y="232"/>
                  </a:lnTo>
                  <a:lnTo>
                    <a:pt x="160" y="230"/>
                  </a:lnTo>
                  <a:lnTo>
                    <a:pt x="158" y="227"/>
                  </a:lnTo>
                  <a:lnTo>
                    <a:pt x="157" y="218"/>
                  </a:lnTo>
                  <a:close/>
                  <a:moveTo>
                    <a:pt x="136" y="177"/>
                  </a:moveTo>
                  <a:lnTo>
                    <a:pt x="128" y="172"/>
                  </a:lnTo>
                  <a:lnTo>
                    <a:pt x="123" y="171"/>
                  </a:lnTo>
                  <a:lnTo>
                    <a:pt x="116" y="171"/>
                  </a:lnTo>
                  <a:lnTo>
                    <a:pt x="116" y="177"/>
                  </a:lnTo>
                  <a:lnTo>
                    <a:pt x="121" y="181"/>
                  </a:lnTo>
                  <a:lnTo>
                    <a:pt x="128" y="183"/>
                  </a:lnTo>
                  <a:lnTo>
                    <a:pt x="131" y="184"/>
                  </a:lnTo>
                  <a:lnTo>
                    <a:pt x="133" y="183"/>
                  </a:lnTo>
                  <a:lnTo>
                    <a:pt x="134" y="181"/>
                  </a:lnTo>
                  <a:lnTo>
                    <a:pt x="136" y="177"/>
                  </a:lnTo>
                  <a:close/>
                  <a:moveTo>
                    <a:pt x="109" y="157"/>
                  </a:moveTo>
                  <a:lnTo>
                    <a:pt x="109" y="162"/>
                  </a:lnTo>
                  <a:lnTo>
                    <a:pt x="111" y="165"/>
                  </a:lnTo>
                  <a:lnTo>
                    <a:pt x="112" y="169"/>
                  </a:lnTo>
                  <a:lnTo>
                    <a:pt x="116" y="171"/>
                  </a:lnTo>
                  <a:lnTo>
                    <a:pt x="116" y="157"/>
                  </a:lnTo>
                  <a:lnTo>
                    <a:pt x="109" y="157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4" name="Freeform 222">
              <a:extLst>
                <a:ext uri="{FF2B5EF4-FFF2-40B4-BE49-F238E27FC236}">
                  <a16:creationId xmlns:a16="http://schemas.microsoft.com/office/drawing/2014/main" id="{47C4F437-35EA-49B3-818D-00529F468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1904" y="3913522"/>
              <a:ext cx="715962" cy="407988"/>
            </a:xfrm>
            <a:custGeom>
              <a:avLst/>
              <a:gdLst>
                <a:gd name="T0" fmla="*/ 1914 w 1987"/>
                <a:gd name="T1" fmla="*/ 548 h 1134"/>
                <a:gd name="T2" fmla="*/ 1897 w 1987"/>
                <a:gd name="T3" fmla="*/ 483 h 1134"/>
                <a:gd name="T4" fmla="*/ 1771 w 1987"/>
                <a:gd name="T5" fmla="*/ 433 h 1134"/>
                <a:gd name="T6" fmla="*/ 1697 w 1987"/>
                <a:gd name="T7" fmla="*/ 435 h 1134"/>
                <a:gd name="T8" fmla="*/ 1628 w 1987"/>
                <a:gd name="T9" fmla="*/ 375 h 1134"/>
                <a:gd name="T10" fmla="*/ 1643 w 1987"/>
                <a:gd name="T11" fmla="*/ 304 h 1134"/>
                <a:gd name="T12" fmla="*/ 1547 w 1987"/>
                <a:gd name="T13" fmla="*/ 316 h 1134"/>
                <a:gd name="T14" fmla="*/ 1481 w 1987"/>
                <a:gd name="T15" fmla="*/ 297 h 1134"/>
                <a:gd name="T16" fmla="*/ 1414 w 1987"/>
                <a:gd name="T17" fmla="*/ 285 h 1134"/>
                <a:gd name="T18" fmla="*/ 1421 w 1987"/>
                <a:gd name="T19" fmla="*/ 358 h 1134"/>
                <a:gd name="T20" fmla="*/ 1297 w 1987"/>
                <a:gd name="T21" fmla="*/ 384 h 1134"/>
                <a:gd name="T22" fmla="*/ 1239 w 1987"/>
                <a:gd name="T23" fmla="*/ 302 h 1134"/>
                <a:gd name="T24" fmla="*/ 1256 w 1987"/>
                <a:gd name="T25" fmla="*/ 178 h 1134"/>
                <a:gd name="T26" fmla="*/ 1135 w 1987"/>
                <a:gd name="T27" fmla="*/ 171 h 1134"/>
                <a:gd name="T28" fmla="*/ 1095 w 1987"/>
                <a:gd name="T29" fmla="*/ 142 h 1134"/>
                <a:gd name="T30" fmla="*/ 1032 w 1987"/>
                <a:gd name="T31" fmla="*/ 109 h 1134"/>
                <a:gd name="T32" fmla="*/ 960 w 1987"/>
                <a:gd name="T33" fmla="*/ 91 h 1134"/>
                <a:gd name="T34" fmla="*/ 892 w 1987"/>
                <a:gd name="T35" fmla="*/ 17 h 1134"/>
                <a:gd name="T36" fmla="*/ 803 w 1987"/>
                <a:gd name="T37" fmla="*/ 68 h 1134"/>
                <a:gd name="T38" fmla="*/ 744 w 1987"/>
                <a:gd name="T39" fmla="*/ 43 h 1134"/>
                <a:gd name="T40" fmla="*/ 699 w 1987"/>
                <a:gd name="T41" fmla="*/ 14 h 1134"/>
                <a:gd name="T42" fmla="*/ 633 w 1987"/>
                <a:gd name="T43" fmla="*/ 17 h 1134"/>
                <a:gd name="T44" fmla="*/ 635 w 1987"/>
                <a:gd name="T45" fmla="*/ 82 h 1134"/>
                <a:gd name="T46" fmla="*/ 590 w 1987"/>
                <a:gd name="T47" fmla="*/ 103 h 1134"/>
                <a:gd name="T48" fmla="*/ 539 w 1987"/>
                <a:gd name="T49" fmla="*/ 130 h 1134"/>
                <a:gd name="T50" fmla="*/ 481 w 1987"/>
                <a:gd name="T51" fmla="*/ 152 h 1134"/>
                <a:gd name="T52" fmla="*/ 437 w 1987"/>
                <a:gd name="T53" fmla="*/ 178 h 1134"/>
                <a:gd name="T54" fmla="*/ 360 w 1987"/>
                <a:gd name="T55" fmla="*/ 217 h 1134"/>
                <a:gd name="T56" fmla="*/ 266 w 1987"/>
                <a:gd name="T57" fmla="*/ 280 h 1134"/>
                <a:gd name="T58" fmla="*/ 196 w 1987"/>
                <a:gd name="T59" fmla="*/ 280 h 1134"/>
                <a:gd name="T60" fmla="*/ 133 w 1987"/>
                <a:gd name="T61" fmla="*/ 311 h 1134"/>
                <a:gd name="T62" fmla="*/ 91 w 1987"/>
                <a:gd name="T63" fmla="*/ 365 h 1134"/>
                <a:gd name="T64" fmla="*/ 41 w 1987"/>
                <a:gd name="T65" fmla="*/ 343 h 1134"/>
                <a:gd name="T66" fmla="*/ 9 w 1987"/>
                <a:gd name="T67" fmla="*/ 367 h 1134"/>
                <a:gd name="T68" fmla="*/ 104 w 1987"/>
                <a:gd name="T69" fmla="*/ 496 h 1134"/>
                <a:gd name="T70" fmla="*/ 104 w 1987"/>
                <a:gd name="T71" fmla="*/ 554 h 1134"/>
                <a:gd name="T72" fmla="*/ 130 w 1987"/>
                <a:gd name="T73" fmla="*/ 624 h 1134"/>
                <a:gd name="T74" fmla="*/ 157 w 1987"/>
                <a:gd name="T75" fmla="*/ 676 h 1134"/>
                <a:gd name="T76" fmla="*/ 212 w 1987"/>
                <a:gd name="T77" fmla="*/ 778 h 1134"/>
                <a:gd name="T78" fmla="*/ 304 w 1987"/>
                <a:gd name="T79" fmla="*/ 833 h 1134"/>
                <a:gd name="T80" fmla="*/ 329 w 1987"/>
                <a:gd name="T81" fmla="*/ 872 h 1134"/>
                <a:gd name="T82" fmla="*/ 444 w 1987"/>
                <a:gd name="T83" fmla="*/ 948 h 1134"/>
                <a:gd name="T84" fmla="*/ 498 w 1987"/>
                <a:gd name="T85" fmla="*/ 1034 h 1134"/>
                <a:gd name="T86" fmla="*/ 560 w 1987"/>
                <a:gd name="T87" fmla="*/ 1102 h 1134"/>
                <a:gd name="T88" fmla="*/ 604 w 1987"/>
                <a:gd name="T89" fmla="*/ 1117 h 1134"/>
                <a:gd name="T90" fmla="*/ 730 w 1987"/>
                <a:gd name="T91" fmla="*/ 1112 h 1134"/>
                <a:gd name="T92" fmla="*/ 803 w 1987"/>
                <a:gd name="T93" fmla="*/ 1047 h 1134"/>
                <a:gd name="T94" fmla="*/ 873 w 1987"/>
                <a:gd name="T95" fmla="*/ 935 h 1134"/>
                <a:gd name="T96" fmla="*/ 908 w 1987"/>
                <a:gd name="T97" fmla="*/ 955 h 1134"/>
                <a:gd name="T98" fmla="*/ 1007 w 1987"/>
                <a:gd name="T99" fmla="*/ 972 h 1134"/>
                <a:gd name="T100" fmla="*/ 1099 w 1987"/>
                <a:gd name="T101" fmla="*/ 996 h 1134"/>
                <a:gd name="T102" fmla="*/ 1153 w 1987"/>
                <a:gd name="T103" fmla="*/ 1027 h 1134"/>
                <a:gd name="T104" fmla="*/ 1307 w 1987"/>
                <a:gd name="T105" fmla="*/ 1017 h 1134"/>
                <a:gd name="T106" fmla="*/ 1465 w 1987"/>
                <a:gd name="T107" fmla="*/ 1029 h 1134"/>
                <a:gd name="T108" fmla="*/ 1546 w 1987"/>
                <a:gd name="T109" fmla="*/ 981 h 1134"/>
                <a:gd name="T110" fmla="*/ 1672 w 1987"/>
                <a:gd name="T111" fmla="*/ 955 h 1134"/>
                <a:gd name="T112" fmla="*/ 1743 w 1987"/>
                <a:gd name="T113" fmla="*/ 880 h 1134"/>
                <a:gd name="T114" fmla="*/ 1795 w 1987"/>
                <a:gd name="T115" fmla="*/ 764 h 1134"/>
                <a:gd name="T116" fmla="*/ 1844 w 1987"/>
                <a:gd name="T117" fmla="*/ 735 h 1134"/>
                <a:gd name="T118" fmla="*/ 1888 w 1987"/>
                <a:gd name="T119" fmla="*/ 681 h 1134"/>
                <a:gd name="T120" fmla="*/ 1948 w 1987"/>
                <a:gd name="T121" fmla="*/ 655 h 1134"/>
                <a:gd name="T122" fmla="*/ 1361 w 1987"/>
                <a:gd name="T123" fmla="*/ 415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87" h="1134">
                  <a:moveTo>
                    <a:pt x="1958" y="607"/>
                  </a:moveTo>
                  <a:lnTo>
                    <a:pt x="1962" y="602"/>
                  </a:lnTo>
                  <a:lnTo>
                    <a:pt x="1962" y="597"/>
                  </a:lnTo>
                  <a:lnTo>
                    <a:pt x="1958" y="587"/>
                  </a:lnTo>
                  <a:lnTo>
                    <a:pt x="1953" y="578"/>
                  </a:lnTo>
                  <a:lnTo>
                    <a:pt x="1946" y="572"/>
                  </a:lnTo>
                  <a:lnTo>
                    <a:pt x="1940" y="565"/>
                  </a:lnTo>
                  <a:lnTo>
                    <a:pt x="1931" y="560"/>
                  </a:lnTo>
                  <a:lnTo>
                    <a:pt x="1931" y="556"/>
                  </a:lnTo>
                  <a:lnTo>
                    <a:pt x="1929" y="554"/>
                  </a:lnTo>
                  <a:lnTo>
                    <a:pt x="1924" y="553"/>
                  </a:lnTo>
                  <a:lnTo>
                    <a:pt x="1921" y="551"/>
                  </a:lnTo>
                  <a:lnTo>
                    <a:pt x="1917" y="549"/>
                  </a:lnTo>
                  <a:lnTo>
                    <a:pt x="1914" y="548"/>
                  </a:lnTo>
                  <a:lnTo>
                    <a:pt x="1911" y="546"/>
                  </a:lnTo>
                  <a:lnTo>
                    <a:pt x="1911" y="542"/>
                  </a:lnTo>
                  <a:lnTo>
                    <a:pt x="1909" y="541"/>
                  </a:lnTo>
                  <a:lnTo>
                    <a:pt x="1904" y="539"/>
                  </a:lnTo>
                  <a:lnTo>
                    <a:pt x="1900" y="537"/>
                  </a:lnTo>
                  <a:lnTo>
                    <a:pt x="1899" y="534"/>
                  </a:lnTo>
                  <a:lnTo>
                    <a:pt x="1897" y="525"/>
                  </a:lnTo>
                  <a:lnTo>
                    <a:pt x="1897" y="520"/>
                  </a:lnTo>
                  <a:lnTo>
                    <a:pt x="1895" y="517"/>
                  </a:lnTo>
                  <a:lnTo>
                    <a:pt x="1894" y="513"/>
                  </a:lnTo>
                  <a:lnTo>
                    <a:pt x="1890" y="512"/>
                  </a:lnTo>
                  <a:lnTo>
                    <a:pt x="1895" y="505"/>
                  </a:lnTo>
                  <a:lnTo>
                    <a:pt x="1897" y="495"/>
                  </a:lnTo>
                  <a:lnTo>
                    <a:pt x="1897" y="483"/>
                  </a:lnTo>
                  <a:lnTo>
                    <a:pt x="1897" y="471"/>
                  </a:lnTo>
                  <a:lnTo>
                    <a:pt x="1897" y="467"/>
                  </a:lnTo>
                  <a:lnTo>
                    <a:pt x="1895" y="466"/>
                  </a:lnTo>
                  <a:lnTo>
                    <a:pt x="1890" y="464"/>
                  </a:lnTo>
                  <a:lnTo>
                    <a:pt x="1890" y="461"/>
                  </a:lnTo>
                  <a:lnTo>
                    <a:pt x="1888" y="459"/>
                  </a:lnTo>
                  <a:lnTo>
                    <a:pt x="1883" y="457"/>
                  </a:lnTo>
                  <a:lnTo>
                    <a:pt x="1871" y="452"/>
                  </a:lnTo>
                  <a:lnTo>
                    <a:pt x="1859" y="447"/>
                  </a:lnTo>
                  <a:lnTo>
                    <a:pt x="1846" y="444"/>
                  </a:lnTo>
                  <a:lnTo>
                    <a:pt x="1836" y="437"/>
                  </a:lnTo>
                  <a:lnTo>
                    <a:pt x="1788" y="437"/>
                  </a:lnTo>
                  <a:lnTo>
                    <a:pt x="1779" y="435"/>
                  </a:lnTo>
                  <a:lnTo>
                    <a:pt x="1771" y="433"/>
                  </a:lnTo>
                  <a:lnTo>
                    <a:pt x="1759" y="425"/>
                  </a:lnTo>
                  <a:lnTo>
                    <a:pt x="1752" y="421"/>
                  </a:lnTo>
                  <a:lnTo>
                    <a:pt x="1745" y="418"/>
                  </a:lnTo>
                  <a:lnTo>
                    <a:pt x="1737" y="416"/>
                  </a:lnTo>
                  <a:lnTo>
                    <a:pt x="1726" y="416"/>
                  </a:lnTo>
                  <a:lnTo>
                    <a:pt x="1726" y="420"/>
                  </a:lnTo>
                  <a:lnTo>
                    <a:pt x="1725" y="421"/>
                  </a:lnTo>
                  <a:lnTo>
                    <a:pt x="1720" y="423"/>
                  </a:lnTo>
                  <a:lnTo>
                    <a:pt x="1716" y="423"/>
                  </a:lnTo>
                  <a:lnTo>
                    <a:pt x="1715" y="425"/>
                  </a:lnTo>
                  <a:lnTo>
                    <a:pt x="1713" y="430"/>
                  </a:lnTo>
                  <a:lnTo>
                    <a:pt x="1706" y="430"/>
                  </a:lnTo>
                  <a:lnTo>
                    <a:pt x="1701" y="433"/>
                  </a:lnTo>
                  <a:lnTo>
                    <a:pt x="1697" y="435"/>
                  </a:lnTo>
                  <a:lnTo>
                    <a:pt x="1692" y="437"/>
                  </a:lnTo>
                  <a:lnTo>
                    <a:pt x="1686" y="437"/>
                  </a:lnTo>
                  <a:lnTo>
                    <a:pt x="1680" y="433"/>
                  </a:lnTo>
                  <a:lnTo>
                    <a:pt x="1675" y="432"/>
                  </a:lnTo>
                  <a:lnTo>
                    <a:pt x="1670" y="428"/>
                  </a:lnTo>
                  <a:lnTo>
                    <a:pt x="1665" y="418"/>
                  </a:lnTo>
                  <a:lnTo>
                    <a:pt x="1658" y="409"/>
                  </a:lnTo>
                  <a:lnTo>
                    <a:pt x="1653" y="408"/>
                  </a:lnTo>
                  <a:lnTo>
                    <a:pt x="1648" y="404"/>
                  </a:lnTo>
                  <a:lnTo>
                    <a:pt x="1641" y="396"/>
                  </a:lnTo>
                  <a:lnTo>
                    <a:pt x="1634" y="387"/>
                  </a:lnTo>
                  <a:lnTo>
                    <a:pt x="1629" y="384"/>
                  </a:lnTo>
                  <a:lnTo>
                    <a:pt x="1624" y="382"/>
                  </a:lnTo>
                  <a:lnTo>
                    <a:pt x="1628" y="375"/>
                  </a:lnTo>
                  <a:lnTo>
                    <a:pt x="1633" y="370"/>
                  </a:lnTo>
                  <a:lnTo>
                    <a:pt x="1638" y="365"/>
                  </a:lnTo>
                  <a:lnTo>
                    <a:pt x="1645" y="362"/>
                  </a:lnTo>
                  <a:lnTo>
                    <a:pt x="1650" y="362"/>
                  </a:lnTo>
                  <a:lnTo>
                    <a:pt x="1653" y="360"/>
                  </a:lnTo>
                  <a:lnTo>
                    <a:pt x="1657" y="358"/>
                  </a:lnTo>
                  <a:lnTo>
                    <a:pt x="1658" y="355"/>
                  </a:lnTo>
                  <a:lnTo>
                    <a:pt x="1658" y="351"/>
                  </a:lnTo>
                  <a:lnTo>
                    <a:pt x="1660" y="350"/>
                  </a:lnTo>
                  <a:lnTo>
                    <a:pt x="1665" y="348"/>
                  </a:lnTo>
                  <a:lnTo>
                    <a:pt x="1660" y="331"/>
                  </a:lnTo>
                  <a:lnTo>
                    <a:pt x="1653" y="316"/>
                  </a:lnTo>
                  <a:lnTo>
                    <a:pt x="1648" y="309"/>
                  </a:lnTo>
                  <a:lnTo>
                    <a:pt x="1643" y="304"/>
                  </a:lnTo>
                  <a:lnTo>
                    <a:pt x="1638" y="297"/>
                  </a:lnTo>
                  <a:lnTo>
                    <a:pt x="1631" y="293"/>
                  </a:lnTo>
                  <a:lnTo>
                    <a:pt x="1622" y="295"/>
                  </a:lnTo>
                  <a:lnTo>
                    <a:pt x="1617" y="297"/>
                  </a:lnTo>
                  <a:lnTo>
                    <a:pt x="1612" y="300"/>
                  </a:lnTo>
                  <a:lnTo>
                    <a:pt x="1604" y="300"/>
                  </a:lnTo>
                  <a:lnTo>
                    <a:pt x="1602" y="302"/>
                  </a:lnTo>
                  <a:lnTo>
                    <a:pt x="1600" y="304"/>
                  </a:lnTo>
                  <a:lnTo>
                    <a:pt x="1597" y="307"/>
                  </a:lnTo>
                  <a:lnTo>
                    <a:pt x="1592" y="309"/>
                  </a:lnTo>
                  <a:lnTo>
                    <a:pt x="1590" y="311"/>
                  </a:lnTo>
                  <a:lnTo>
                    <a:pt x="1590" y="314"/>
                  </a:lnTo>
                  <a:lnTo>
                    <a:pt x="1568" y="314"/>
                  </a:lnTo>
                  <a:lnTo>
                    <a:pt x="1547" y="316"/>
                  </a:lnTo>
                  <a:lnTo>
                    <a:pt x="1530" y="321"/>
                  </a:lnTo>
                  <a:lnTo>
                    <a:pt x="1515" y="328"/>
                  </a:lnTo>
                  <a:lnTo>
                    <a:pt x="1501" y="328"/>
                  </a:lnTo>
                  <a:lnTo>
                    <a:pt x="1501" y="324"/>
                  </a:lnTo>
                  <a:lnTo>
                    <a:pt x="1500" y="322"/>
                  </a:lnTo>
                  <a:lnTo>
                    <a:pt x="1494" y="321"/>
                  </a:lnTo>
                  <a:lnTo>
                    <a:pt x="1493" y="317"/>
                  </a:lnTo>
                  <a:lnTo>
                    <a:pt x="1491" y="314"/>
                  </a:lnTo>
                  <a:lnTo>
                    <a:pt x="1488" y="312"/>
                  </a:lnTo>
                  <a:lnTo>
                    <a:pt x="1488" y="307"/>
                  </a:lnTo>
                  <a:lnTo>
                    <a:pt x="1488" y="304"/>
                  </a:lnTo>
                  <a:lnTo>
                    <a:pt x="1486" y="302"/>
                  </a:lnTo>
                  <a:lnTo>
                    <a:pt x="1481" y="300"/>
                  </a:lnTo>
                  <a:lnTo>
                    <a:pt x="1481" y="297"/>
                  </a:lnTo>
                  <a:lnTo>
                    <a:pt x="1479" y="295"/>
                  </a:lnTo>
                  <a:lnTo>
                    <a:pt x="1474" y="293"/>
                  </a:lnTo>
                  <a:lnTo>
                    <a:pt x="1457" y="282"/>
                  </a:lnTo>
                  <a:lnTo>
                    <a:pt x="1440" y="270"/>
                  </a:lnTo>
                  <a:lnTo>
                    <a:pt x="1431" y="265"/>
                  </a:lnTo>
                  <a:lnTo>
                    <a:pt x="1419" y="261"/>
                  </a:lnTo>
                  <a:lnTo>
                    <a:pt x="1407" y="259"/>
                  </a:lnTo>
                  <a:lnTo>
                    <a:pt x="1392" y="259"/>
                  </a:lnTo>
                  <a:lnTo>
                    <a:pt x="1392" y="266"/>
                  </a:lnTo>
                  <a:lnTo>
                    <a:pt x="1395" y="270"/>
                  </a:lnTo>
                  <a:lnTo>
                    <a:pt x="1399" y="273"/>
                  </a:lnTo>
                  <a:lnTo>
                    <a:pt x="1406" y="273"/>
                  </a:lnTo>
                  <a:lnTo>
                    <a:pt x="1411" y="282"/>
                  </a:lnTo>
                  <a:lnTo>
                    <a:pt x="1414" y="285"/>
                  </a:lnTo>
                  <a:lnTo>
                    <a:pt x="1419" y="287"/>
                  </a:lnTo>
                  <a:lnTo>
                    <a:pt x="1424" y="295"/>
                  </a:lnTo>
                  <a:lnTo>
                    <a:pt x="1426" y="300"/>
                  </a:lnTo>
                  <a:lnTo>
                    <a:pt x="1426" y="307"/>
                  </a:lnTo>
                  <a:lnTo>
                    <a:pt x="1428" y="309"/>
                  </a:lnTo>
                  <a:lnTo>
                    <a:pt x="1430" y="311"/>
                  </a:lnTo>
                  <a:lnTo>
                    <a:pt x="1433" y="314"/>
                  </a:lnTo>
                  <a:lnTo>
                    <a:pt x="1435" y="319"/>
                  </a:lnTo>
                  <a:lnTo>
                    <a:pt x="1436" y="321"/>
                  </a:lnTo>
                  <a:lnTo>
                    <a:pt x="1440" y="321"/>
                  </a:lnTo>
                  <a:lnTo>
                    <a:pt x="1433" y="334"/>
                  </a:lnTo>
                  <a:lnTo>
                    <a:pt x="1426" y="345"/>
                  </a:lnTo>
                  <a:lnTo>
                    <a:pt x="1423" y="351"/>
                  </a:lnTo>
                  <a:lnTo>
                    <a:pt x="1421" y="358"/>
                  </a:lnTo>
                  <a:lnTo>
                    <a:pt x="1419" y="367"/>
                  </a:lnTo>
                  <a:lnTo>
                    <a:pt x="1419" y="375"/>
                  </a:lnTo>
                  <a:lnTo>
                    <a:pt x="1407" y="377"/>
                  </a:lnTo>
                  <a:lnTo>
                    <a:pt x="1397" y="382"/>
                  </a:lnTo>
                  <a:lnTo>
                    <a:pt x="1390" y="387"/>
                  </a:lnTo>
                  <a:lnTo>
                    <a:pt x="1387" y="391"/>
                  </a:lnTo>
                  <a:lnTo>
                    <a:pt x="1385" y="396"/>
                  </a:lnTo>
                  <a:lnTo>
                    <a:pt x="1380" y="396"/>
                  </a:lnTo>
                  <a:lnTo>
                    <a:pt x="1377" y="396"/>
                  </a:lnTo>
                  <a:lnTo>
                    <a:pt x="1373" y="396"/>
                  </a:lnTo>
                  <a:lnTo>
                    <a:pt x="1372" y="397"/>
                  </a:lnTo>
                  <a:lnTo>
                    <a:pt x="1368" y="403"/>
                  </a:lnTo>
                  <a:lnTo>
                    <a:pt x="1366" y="408"/>
                  </a:lnTo>
                  <a:lnTo>
                    <a:pt x="1297" y="384"/>
                  </a:lnTo>
                  <a:lnTo>
                    <a:pt x="1297" y="380"/>
                  </a:lnTo>
                  <a:lnTo>
                    <a:pt x="1297" y="375"/>
                  </a:lnTo>
                  <a:lnTo>
                    <a:pt x="1291" y="363"/>
                  </a:lnTo>
                  <a:lnTo>
                    <a:pt x="1288" y="358"/>
                  </a:lnTo>
                  <a:lnTo>
                    <a:pt x="1283" y="355"/>
                  </a:lnTo>
                  <a:lnTo>
                    <a:pt x="1279" y="346"/>
                  </a:lnTo>
                  <a:lnTo>
                    <a:pt x="1276" y="338"/>
                  </a:lnTo>
                  <a:lnTo>
                    <a:pt x="1273" y="329"/>
                  </a:lnTo>
                  <a:lnTo>
                    <a:pt x="1269" y="321"/>
                  </a:lnTo>
                  <a:lnTo>
                    <a:pt x="1264" y="316"/>
                  </a:lnTo>
                  <a:lnTo>
                    <a:pt x="1259" y="311"/>
                  </a:lnTo>
                  <a:lnTo>
                    <a:pt x="1250" y="309"/>
                  </a:lnTo>
                  <a:lnTo>
                    <a:pt x="1242" y="307"/>
                  </a:lnTo>
                  <a:lnTo>
                    <a:pt x="1239" y="302"/>
                  </a:lnTo>
                  <a:lnTo>
                    <a:pt x="1235" y="297"/>
                  </a:lnTo>
                  <a:lnTo>
                    <a:pt x="1230" y="293"/>
                  </a:lnTo>
                  <a:lnTo>
                    <a:pt x="1228" y="287"/>
                  </a:lnTo>
                  <a:lnTo>
                    <a:pt x="1230" y="271"/>
                  </a:lnTo>
                  <a:lnTo>
                    <a:pt x="1235" y="259"/>
                  </a:lnTo>
                  <a:lnTo>
                    <a:pt x="1242" y="249"/>
                  </a:lnTo>
                  <a:lnTo>
                    <a:pt x="1250" y="241"/>
                  </a:lnTo>
                  <a:lnTo>
                    <a:pt x="1268" y="224"/>
                  </a:lnTo>
                  <a:lnTo>
                    <a:pt x="1276" y="215"/>
                  </a:lnTo>
                  <a:lnTo>
                    <a:pt x="1283" y="205"/>
                  </a:lnTo>
                  <a:lnTo>
                    <a:pt x="1278" y="196"/>
                  </a:lnTo>
                  <a:lnTo>
                    <a:pt x="1271" y="189"/>
                  </a:lnTo>
                  <a:lnTo>
                    <a:pt x="1264" y="183"/>
                  </a:lnTo>
                  <a:lnTo>
                    <a:pt x="1256" y="178"/>
                  </a:lnTo>
                  <a:lnTo>
                    <a:pt x="1247" y="172"/>
                  </a:lnTo>
                  <a:lnTo>
                    <a:pt x="1244" y="169"/>
                  </a:lnTo>
                  <a:lnTo>
                    <a:pt x="1242" y="164"/>
                  </a:lnTo>
                  <a:lnTo>
                    <a:pt x="1240" y="162"/>
                  </a:lnTo>
                  <a:lnTo>
                    <a:pt x="1239" y="160"/>
                  </a:lnTo>
                  <a:lnTo>
                    <a:pt x="1235" y="157"/>
                  </a:lnTo>
                  <a:lnTo>
                    <a:pt x="1230" y="155"/>
                  </a:lnTo>
                  <a:lnTo>
                    <a:pt x="1228" y="154"/>
                  </a:lnTo>
                  <a:lnTo>
                    <a:pt x="1228" y="150"/>
                  </a:lnTo>
                  <a:lnTo>
                    <a:pt x="1204" y="154"/>
                  </a:lnTo>
                  <a:lnTo>
                    <a:pt x="1182" y="160"/>
                  </a:lnTo>
                  <a:lnTo>
                    <a:pt x="1162" y="166"/>
                  </a:lnTo>
                  <a:lnTo>
                    <a:pt x="1140" y="171"/>
                  </a:lnTo>
                  <a:lnTo>
                    <a:pt x="1135" y="171"/>
                  </a:lnTo>
                  <a:lnTo>
                    <a:pt x="1129" y="171"/>
                  </a:lnTo>
                  <a:lnTo>
                    <a:pt x="1128" y="169"/>
                  </a:lnTo>
                  <a:lnTo>
                    <a:pt x="1126" y="167"/>
                  </a:lnTo>
                  <a:lnTo>
                    <a:pt x="1126" y="166"/>
                  </a:lnTo>
                  <a:lnTo>
                    <a:pt x="1126" y="164"/>
                  </a:lnTo>
                  <a:lnTo>
                    <a:pt x="1124" y="164"/>
                  </a:lnTo>
                  <a:lnTo>
                    <a:pt x="1124" y="160"/>
                  </a:lnTo>
                  <a:lnTo>
                    <a:pt x="1123" y="157"/>
                  </a:lnTo>
                  <a:lnTo>
                    <a:pt x="1121" y="154"/>
                  </a:lnTo>
                  <a:lnTo>
                    <a:pt x="1119" y="150"/>
                  </a:lnTo>
                  <a:lnTo>
                    <a:pt x="1114" y="150"/>
                  </a:lnTo>
                  <a:lnTo>
                    <a:pt x="1109" y="150"/>
                  </a:lnTo>
                  <a:lnTo>
                    <a:pt x="1104" y="145"/>
                  </a:lnTo>
                  <a:lnTo>
                    <a:pt x="1095" y="142"/>
                  </a:lnTo>
                  <a:lnTo>
                    <a:pt x="1092" y="142"/>
                  </a:lnTo>
                  <a:lnTo>
                    <a:pt x="1085" y="143"/>
                  </a:lnTo>
                  <a:lnTo>
                    <a:pt x="1080" y="138"/>
                  </a:lnTo>
                  <a:lnTo>
                    <a:pt x="1075" y="133"/>
                  </a:lnTo>
                  <a:lnTo>
                    <a:pt x="1066" y="132"/>
                  </a:lnTo>
                  <a:lnTo>
                    <a:pt x="1058" y="130"/>
                  </a:lnTo>
                  <a:lnTo>
                    <a:pt x="1056" y="126"/>
                  </a:lnTo>
                  <a:lnTo>
                    <a:pt x="1054" y="123"/>
                  </a:lnTo>
                  <a:lnTo>
                    <a:pt x="1046" y="121"/>
                  </a:lnTo>
                  <a:lnTo>
                    <a:pt x="1042" y="120"/>
                  </a:lnTo>
                  <a:lnTo>
                    <a:pt x="1039" y="118"/>
                  </a:lnTo>
                  <a:lnTo>
                    <a:pt x="1037" y="114"/>
                  </a:lnTo>
                  <a:lnTo>
                    <a:pt x="1037" y="109"/>
                  </a:lnTo>
                  <a:lnTo>
                    <a:pt x="1032" y="109"/>
                  </a:lnTo>
                  <a:lnTo>
                    <a:pt x="1029" y="111"/>
                  </a:lnTo>
                  <a:lnTo>
                    <a:pt x="1025" y="113"/>
                  </a:lnTo>
                  <a:lnTo>
                    <a:pt x="1024" y="116"/>
                  </a:lnTo>
                  <a:lnTo>
                    <a:pt x="996" y="116"/>
                  </a:lnTo>
                  <a:lnTo>
                    <a:pt x="996" y="113"/>
                  </a:lnTo>
                  <a:lnTo>
                    <a:pt x="995" y="111"/>
                  </a:lnTo>
                  <a:lnTo>
                    <a:pt x="993" y="109"/>
                  </a:lnTo>
                  <a:lnTo>
                    <a:pt x="989" y="109"/>
                  </a:lnTo>
                  <a:lnTo>
                    <a:pt x="979" y="109"/>
                  </a:lnTo>
                  <a:lnTo>
                    <a:pt x="971" y="109"/>
                  </a:lnTo>
                  <a:lnTo>
                    <a:pt x="962" y="109"/>
                  </a:lnTo>
                  <a:lnTo>
                    <a:pt x="964" y="101"/>
                  </a:lnTo>
                  <a:lnTo>
                    <a:pt x="962" y="96"/>
                  </a:lnTo>
                  <a:lnTo>
                    <a:pt x="960" y="91"/>
                  </a:lnTo>
                  <a:lnTo>
                    <a:pt x="957" y="87"/>
                  </a:lnTo>
                  <a:lnTo>
                    <a:pt x="954" y="84"/>
                  </a:lnTo>
                  <a:lnTo>
                    <a:pt x="950" y="80"/>
                  </a:lnTo>
                  <a:lnTo>
                    <a:pt x="948" y="75"/>
                  </a:lnTo>
                  <a:lnTo>
                    <a:pt x="948" y="68"/>
                  </a:lnTo>
                  <a:lnTo>
                    <a:pt x="947" y="67"/>
                  </a:lnTo>
                  <a:lnTo>
                    <a:pt x="945" y="65"/>
                  </a:lnTo>
                  <a:lnTo>
                    <a:pt x="942" y="61"/>
                  </a:lnTo>
                  <a:lnTo>
                    <a:pt x="940" y="56"/>
                  </a:lnTo>
                  <a:lnTo>
                    <a:pt x="938" y="55"/>
                  </a:lnTo>
                  <a:lnTo>
                    <a:pt x="935" y="55"/>
                  </a:lnTo>
                  <a:lnTo>
                    <a:pt x="935" y="34"/>
                  </a:lnTo>
                  <a:lnTo>
                    <a:pt x="914" y="24"/>
                  </a:lnTo>
                  <a:lnTo>
                    <a:pt x="892" y="17"/>
                  </a:lnTo>
                  <a:lnTo>
                    <a:pt x="870" y="10"/>
                  </a:lnTo>
                  <a:lnTo>
                    <a:pt x="843" y="7"/>
                  </a:lnTo>
                  <a:lnTo>
                    <a:pt x="839" y="7"/>
                  </a:lnTo>
                  <a:lnTo>
                    <a:pt x="834" y="9"/>
                  </a:lnTo>
                  <a:lnTo>
                    <a:pt x="831" y="10"/>
                  </a:lnTo>
                  <a:lnTo>
                    <a:pt x="827" y="14"/>
                  </a:lnTo>
                  <a:lnTo>
                    <a:pt x="826" y="19"/>
                  </a:lnTo>
                  <a:lnTo>
                    <a:pt x="826" y="29"/>
                  </a:lnTo>
                  <a:lnTo>
                    <a:pt x="826" y="41"/>
                  </a:lnTo>
                  <a:lnTo>
                    <a:pt x="824" y="50"/>
                  </a:lnTo>
                  <a:lnTo>
                    <a:pt x="822" y="58"/>
                  </a:lnTo>
                  <a:lnTo>
                    <a:pt x="817" y="63"/>
                  </a:lnTo>
                  <a:lnTo>
                    <a:pt x="812" y="68"/>
                  </a:lnTo>
                  <a:lnTo>
                    <a:pt x="803" y="68"/>
                  </a:lnTo>
                  <a:lnTo>
                    <a:pt x="797" y="67"/>
                  </a:lnTo>
                  <a:lnTo>
                    <a:pt x="792" y="63"/>
                  </a:lnTo>
                  <a:lnTo>
                    <a:pt x="785" y="61"/>
                  </a:lnTo>
                  <a:lnTo>
                    <a:pt x="781" y="68"/>
                  </a:lnTo>
                  <a:lnTo>
                    <a:pt x="776" y="73"/>
                  </a:lnTo>
                  <a:lnTo>
                    <a:pt x="768" y="75"/>
                  </a:lnTo>
                  <a:lnTo>
                    <a:pt x="757" y="75"/>
                  </a:lnTo>
                  <a:lnTo>
                    <a:pt x="757" y="72"/>
                  </a:lnTo>
                  <a:lnTo>
                    <a:pt x="756" y="70"/>
                  </a:lnTo>
                  <a:lnTo>
                    <a:pt x="751" y="68"/>
                  </a:lnTo>
                  <a:lnTo>
                    <a:pt x="751" y="61"/>
                  </a:lnTo>
                  <a:lnTo>
                    <a:pt x="747" y="56"/>
                  </a:lnTo>
                  <a:lnTo>
                    <a:pt x="744" y="44"/>
                  </a:lnTo>
                  <a:lnTo>
                    <a:pt x="744" y="43"/>
                  </a:lnTo>
                  <a:lnTo>
                    <a:pt x="742" y="41"/>
                  </a:lnTo>
                  <a:lnTo>
                    <a:pt x="742" y="38"/>
                  </a:lnTo>
                  <a:lnTo>
                    <a:pt x="742" y="34"/>
                  </a:lnTo>
                  <a:lnTo>
                    <a:pt x="742" y="32"/>
                  </a:lnTo>
                  <a:lnTo>
                    <a:pt x="744" y="27"/>
                  </a:lnTo>
                  <a:lnTo>
                    <a:pt x="739" y="27"/>
                  </a:lnTo>
                  <a:lnTo>
                    <a:pt x="734" y="27"/>
                  </a:lnTo>
                  <a:lnTo>
                    <a:pt x="728" y="22"/>
                  </a:lnTo>
                  <a:lnTo>
                    <a:pt x="720" y="19"/>
                  </a:lnTo>
                  <a:lnTo>
                    <a:pt x="717" y="19"/>
                  </a:lnTo>
                  <a:lnTo>
                    <a:pt x="710" y="20"/>
                  </a:lnTo>
                  <a:lnTo>
                    <a:pt x="708" y="17"/>
                  </a:lnTo>
                  <a:lnTo>
                    <a:pt x="706" y="15"/>
                  </a:lnTo>
                  <a:lnTo>
                    <a:pt x="699" y="14"/>
                  </a:lnTo>
                  <a:lnTo>
                    <a:pt x="693" y="12"/>
                  </a:lnTo>
                  <a:lnTo>
                    <a:pt x="689" y="10"/>
                  </a:lnTo>
                  <a:lnTo>
                    <a:pt x="689" y="7"/>
                  </a:lnTo>
                  <a:lnTo>
                    <a:pt x="681" y="2"/>
                  </a:lnTo>
                  <a:lnTo>
                    <a:pt x="676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7" y="3"/>
                  </a:lnTo>
                  <a:lnTo>
                    <a:pt x="653" y="5"/>
                  </a:lnTo>
                  <a:lnTo>
                    <a:pt x="648" y="7"/>
                  </a:lnTo>
                  <a:lnTo>
                    <a:pt x="647" y="10"/>
                  </a:lnTo>
                  <a:lnTo>
                    <a:pt x="645" y="14"/>
                  </a:lnTo>
                  <a:lnTo>
                    <a:pt x="636" y="15"/>
                  </a:lnTo>
                  <a:lnTo>
                    <a:pt x="633" y="17"/>
                  </a:lnTo>
                  <a:lnTo>
                    <a:pt x="630" y="19"/>
                  </a:lnTo>
                  <a:lnTo>
                    <a:pt x="628" y="22"/>
                  </a:lnTo>
                  <a:lnTo>
                    <a:pt x="628" y="27"/>
                  </a:lnTo>
                  <a:lnTo>
                    <a:pt x="626" y="32"/>
                  </a:lnTo>
                  <a:lnTo>
                    <a:pt x="626" y="38"/>
                  </a:lnTo>
                  <a:lnTo>
                    <a:pt x="630" y="46"/>
                  </a:lnTo>
                  <a:lnTo>
                    <a:pt x="635" y="53"/>
                  </a:lnTo>
                  <a:lnTo>
                    <a:pt x="642" y="58"/>
                  </a:lnTo>
                  <a:lnTo>
                    <a:pt x="648" y="63"/>
                  </a:lnTo>
                  <a:lnTo>
                    <a:pt x="652" y="68"/>
                  </a:lnTo>
                  <a:lnTo>
                    <a:pt x="653" y="72"/>
                  </a:lnTo>
                  <a:lnTo>
                    <a:pt x="652" y="75"/>
                  </a:lnTo>
                  <a:lnTo>
                    <a:pt x="648" y="82"/>
                  </a:lnTo>
                  <a:lnTo>
                    <a:pt x="635" y="82"/>
                  </a:lnTo>
                  <a:lnTo>
                    <a:pt x="628" y="89"/>
                  </a:lnTo>
                  <a:lnTo>
                    <a:pt x="621" y="89"/>
                  </a:lnTo>
                  <a:lnTo>
                    <a:pt x="618" y="89"/>
                  </a:lnTo>
                  <a:lnTo>
                    <a:pt x="614" y="89"/>
                  </a:lnTo>
                  <a:lnTo>
                    <a:pt x="609" y="89"/>
                  </a:lnTo>
                  <a:lnTo>
                    <a:pt x="607" y="89"/>
                  </a:lnTo>
                  <a:lnTo>
                    <a:pt x="607" y="92"/>
                  </a:lnTo>
                  <a:lnTo>
                    <a:pt x="607" y="96"/>
                  </a:lnTo>
                  <a:lnTo>
                    <a:pt x="604" y="96"/>
                  </a:lnTo>
                  <a:lnTo>
                    <a:pt x="601" y="96"/>
                  </a:lnTo>
                  <a:lnTo>
                    <a:pt x="597" y="96"/>
                  </a:lnTo>
                  <a:lnTo>
                    <a:pt x="594" y="96"/>
                  </a:lnTo>
                  <a:lnTo>
                    <a:pt x="592" y="99"/>
                  </a:lnTo>
                  <a:lnTo>
                    <a:pt x="590" y="103"/>
                  </a:lnTo>
                  <a:lnTo>
                    <a:pt x="589" y="108"/>
                  </a:lnTo>
                  <a:lnTo>
                    <a:pt x="587" y="109"/>
                  </a:lnTo>
                  <a:lnTo>
                    <a:pt x="584" y="109"/>
                  </a:lnTo>
                  <a:lnTo>
                    <a:pt x="580" y="109"/>
                  </a:lnTo>
                  <a:lnTo>
                    <a:pt x="577" y="109"/>
                  </a:lnTo>
                  <a:lnTo>
                    <a:pt x="573" y="109"/>
                  </a:lnTo>
                  <a:lnTo>
                    <a:pt x="572" y="113"/>
                  </a:lnTo>
                  <a:lnTo>
                    <a:pt x="568" y="114"/>
                  </a:lnTo>
                  <a:lnTo>
                    <a:pt x="560" y="116"/>
                  </a:lnTo>
                  <a:lnTo>
                    <a:pt x="560" y="120"/>
                  </a:lnTo>
                  <a:lnTo>
                    <a:pt x="558" y="121"/>
                  </a:lnTo>
                  <a:lnTo>
                    <a:pt x="553" y="123"/>
                  </a:lnTo>
                  <a:lnTo>
                    <a:pt x="546" y="126"/>
                  </a:lnTo>
                  <a:lnTo>
                    <a:pt x="539" y="130"/>
                  </a:lnTo>
                  <a:lnTo>
                    <a:pt x="532" y="130"/>
                  </a:lnTo>
                  <a:lnTo>
                    <a:pt x="527" y="130"/>
                  </a:lnTo>
                  <a:lnTo>
                    <a:pt x="526" y="130"/>
                  </a:lnTo>
                  <a:lnTo>
                    <a:pt x="526" y="133"/>
                  </a:lnTo>
                  <a:lnTo>
                    <a:pt x="526" y="137"/>
                  </a:lnTo>
                  <a:lnTo>
                    <a:pt x="517" y="138"/>
                  </a:lnTo>
                  <a:lnTo>
                    <a:pt x="509" y="140"/>
                  </a:lnTo>
                  <a:lnTo>
                    <a:pt x="500" y="142"/>
                  </a:lnTo>
                  <a:lnTo>
                    <a:pt x="491" y="143"/>
                  </a:lnTo>
                  <a:lnTo>
                    <a:pt x="490" y="145"/>
                  </a:lnTo>
                  <a:lnTo>
                    <a:pt x="490" y="147"/>
                  </a:lnTo>
                  <a:lnTo>
                    <a:pt x="488" y="149"/>
                  </a:lnTo>
                  <a:lnTo>
                    <a:pt x="485" y="150"/>
                  </a:lnTo>
                  <a:lnTo>
                    <a:pt x="481" y="152"/>
                  </a:lnTo>
                  <a:lnTo>
                    <a:pt x="478" y="154"/>
                  </a:lnTo>
                  <a:lnTo>
                    <a:pt x="474" y="155"/>
                  </a:lnTo>
                  <a:lnTo>
                    <a:pt x="471" y="157"/>
                  </a:lnTo>
                  <a:lnTo>
                    <a:pt x="467" y="159"/>
                  </a:lnTo>
                  <a:lnTo>
                    <a:pt x="464" y="160"/>
                  </a:lnTo>
                  <a:lnTo>
                    <a:pt x="461" y="162"/>
                  </a:lnTo>
                  <a:lnTo>
                    <a:pt x="457" y="164"/>
                  </a:lnTo>
                  <a:lnTo>
                    <a:pt x="454" y="166"/>
                  </a:lnTo>
                  <a:lnTo>
                    <a:pt x="450" y="167"/>
                  </a:lnTo>
                  <a:lnTo>
                    <a:pt x="447" y="171"/>
                  </a:lnTo>
                  <a:lnTo>
                    <a:pt x="444" y="171"/>
                  </a:lnTo>
                  <a:lnTo>
                    <a:pt x="440" y="171"/>
                  </a:lnTo>
                  <a:lnTo>
                    <a:pt x="438" y="172"/>
                  </a:lnTo>
                  <a:lnTo>
                    <a:pt x="437" y="178"/>
                  </a:lnTo>
                  <a:lnTo>
                    <a:pt x="428" y="183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5" y="181"/>
                  </a:lnTo>
                  <a:lnTo>
                    <a:pt x="413" y="179"/>
                  </a:lnTo>
                  <a:lnTo>
                    <a:pt x="409" y="181"/>
                  </a:lnTo>
                  <a:lnTo>
                    <a:pt x="409" y="184"/>
                  </a:lnTo>
                  <a:lnTo>
                    <a:pt x="404" y="189"/>
                  </a:lnTo>
                  <a:lnTo>
                    <a:pt x="399" y="195"/>
                  </a:lnTo>
                  <a:lnTo>
                    <a:pt x="391" y="196"/>
                  </a:lnTo>
                  <a:lnTo>
                    <a:pt x="382" y="198"/>
                  </a:lnTo>
                  <a:lnTo>
                    <a:pt x="374" y="203"/>
                  </a:lnTo>
                  <a:lnTo>
                    <a:pt x="367" y="210"/>
                  </a:lnTo>
                  <a:lnTo>
                    <a:pt x="360" y="217"/>
                  </a:lnTo>
                  <a:lnTo>
                    <a:pt x="355" y="225"/>
                  </a:lnTo>
                  <a:lnTo>
                    <a:pt x="350" y="225"/>
                  </a:lnTo>
                  <a:lnTo>
                    <a:pt x="345" y="227"/>
                  </a:lnTo>
                  <a:lnTo>
                    <a:pt x="339" y="229"/>
                  </a:lnTo>
                  <a:lnTo>
                    <a:pt x="336" y="232"/>
                  </a:lnTo>
                  <a:lnTo>
                    <a:pt x="331" y="239"/>
                  </a:lnTo>
                  <a:lnTo>
                    <a:pt x="328" y="246"/>
                  </a:lnTo>
                  <a:lnTo>
                    <a:pt x="293" y="246"/>
                  </a:lnTo>
                  <a:lnTo>
                    <a:pt x="285" y="253"/>
                  </a:lnTo>
                  <a:lnTo>
                    <a:pt x="275" y="259"/>
                  </a:lnTo>
                  <a:lnTo>
                    <a:pt x="271" y="263"/>
                  </a:lnTo>
                  <a:lnTo>
                    <a:pt x="270" y="268"/>
                  </a:lnTo>
                  <a:lnTo>
                    <a:pt x="266" y="273"/>
                  </a:lnTo>
                  <a:lnTo>
                    <a:pt x="266" y="280"/>
                  </a:lnTo>
                  <a:lnTo>
                    <a:pt x="259" y="280"/>
                  </a:lnTo>
                  <a:lnTo>
                    <a:pt x="251" y="280"/>
                  </a:lnTo>
                  <a:lnTo>
                    <a:pt x="242" y="280"/>
                  </a:lnTo>
                  <a:lnTo>
                    <a:pt x="234" y="280"/>
                  </a:lnTo>
                  <a:lnTo>
                    <a:pt x="225" y="280"/>
                  </a:lnTo>
                  <a:lnTo>
                    <a:pt x="224" y="280"/>
                  </a:lnTo>
                  <a:lnTo>
                    <a:pt x="222" y="282"/>
                  </a:lnTo>
                  <a:lnTo>
                    <a:pt x="220" y="282"/>
                  </a:lnTo>
                  <a:lnTo>
                    <a:pt x="218" y="283"/>
                  </a:lnTo>
                  <a:lnTo>
                    <a:pt x="217" y="285"/>
                  </a:lnTo>
                  <a:lnTo>
                    <a:pt x="215" y="285"/>
                  </a:lnTo>
                  <a:lnTo>
                    <a:pt x="215" y="287"/>
                  </a:lnTo>
                  <a:lnTo>
                    <a:pt x="205" y="282"/>
                  </a:lnTo>
                  <a:lnTo>
                    <a:pt x="196" y="280"/>
                  </a:lnTo>
                  <a:lnTo>
                    <a:pt x="189" y="282"/>
                  </a:lnTo>
                  <a:lnTo>
                    <a:pt x="183" y="285"/>
                  </a:lnTo>
                  <a:lnTo>
                    <a:pt x="179" y="285"/>
                  </a:lnTo>
                  <a:lnTo>
                    <a:pt x="171" y="292"/>
                  </a:lnTo>
                  <a:lnTo>
                    <a:pt x="160" y="299"/>
                  </a:lnTo>
                  <a:lnTo>
                    <a:pt x="157" y="299"/>
                  </a:lnTo>
                  <a:lnTo>
                    <a:pt x="154" y="299"/>
                  </a:lnTo>
                  <a:lnTo>
                    <a:pt x="150" y="299"/>
                  </a:lnTo>
                  <a:lnTo>
                    <a:pt x="147" y="297"/>
                  </a:lnTo>
                  <a:lnTo>
                    <a:pt x="143" y="299"/>
                  </a:lnTo>
                  <a:lnTo>
                    <a:pt x="140" y="300"/>
                  </a:lnTo>
                  <a:lnTo>
                    <a:pt x="138" y="304"/>
                  </a:lnTo>
                  <a:lnTo>
                    <a:pt x="137" y="307"/>
                  </a:lnTo>
                  <a:lnTo>
                    <a:pt x="133" y="311"/>
                  </a:lnTo>
                  <a:lnTo>
                    <a:pt x="130" y="312"/>
                  </a:lnTo>
                  <a:lnTo>
                    <a:pt x="125" y="311"/>
                  </a:lnTo>
                  <a:lnTo>
                    <a:pt x="120" y="312"/>
                  </a:lnTo>
                  <a:lnTo>
                    <a:pt x="118" y="314"/>
                  </a:lnTo>
                  <a:lnTo>
                    <a:pt x="114" y="317"/>
                  </a:lnTo>
                  <a:lnTo>
                    <a:pt x="113" y="326"/>
                  </a:lnTo>
                  <a:lnTo>
                    <a:pt x="109" y="329"/>
                  </a:lnTo>
                  <a:lnTo>
                    <a:pt x="106" y="333"/>
                  </a:lnTo>
                  <a:lnTo>
                    <a:pt x="102" y="334"/>
                  </a:lnTo>
                  <a:lnTo>
                    <a:pt x="99" y="340"/>
                  </a:lnTo>
                  <a:lnTo>
                    <a:pt x="97" y="346"/>
                  </a:lnTo>
                  <a:lnTo>
                    <a:pt x="96" y="353"/>
                  </a:lnTo>
                  <a:lnTo>
                    <a:pt x="96" y="362"/>
                  </a:lnTo>
                  <a:lnTo>
                    <a:pt x="91" y="365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2"/>
                  </a:lnTo>
                  <a:lnTo>
                    <a:pt x="72" y="382"/>
                  </a:lnTo>
                  <a:lnTo>
                    <a:pt x="68" y="380"/>
                  </a:lnTo>
                  <a:lnTo>
                    <a:pt x="65" y="379"/>
                  </a:lnTo>
                  <a:lnTo>
                    <a:pt x="63" y="375"/>
                  </a:lnTo>
                  <a:lnTo>
                    <a:pt x="62" y="372"/>
                  </a:lnTo>
                  <a:lnTo>
                    <a:pt x="62" y="362"/>
                  </a:lnTo>
                  <a:lnTo>
                    <a:pt x="56" y="358"/>
                  </a:lnTo>
                  <a:lnTo>
                    <a:pt x="51" y="355"/>
                  </a:lnTo>
                  <a:lnTo>
                    <a:pt x="48" y="350"/>
                  </a:lnTo>
                  <a:lnTo>
                    <a:pt x="48" y="341"/>
                  </a:lnTo>
                  <a:lnTo>
                    <a:pt x="41" y="343"/>
                  </a:lnTo>
                  <a:lnTo>
                    <a:pt x="36" y="343"/>
                  </a:lnTo>
                  <a:lnTo>
                    <a:pt x="29" y="340"/>
                  </a:lnTo>
                  <a:lnTo>
                    <a:pt x="24" y="334"/>
                  </a:lnTo>
                  <a:lnTo>
                    <a:pt x="19" y="334"/>
                  </a:lnTo>
                  <a:lnTo>
                    <a:pt x="14" y="334"/>
                  </a:lnTo>
                  <a:lnTo>
                    <a:pt x="14" y="329"/>
                  </a:lnTo>
                  <a:lnTo>
                    <a:pt x="12" y="326"/>
                  </a:lnTo>
                  <a:lnTo>
                    <a:pt x="10" y="322"/>
                  </a:lnTo>
                  <a:lnTo>
                    <a:pt x="7" y="321"/>
                  </a:lnTo>
                  <a:lnTo>
                    <a:pt x="7" y="338"/>
                  </a:lnTo>
                  <a:lnTo>
                    <a:pt x="5" y="345"/>
                  </a:lnTo>
                  <a:lnTo>
                    <a:pt x="4" y="346"/>
                  </a:lnTo>
                  <a:lnTo>
                    <a:pt x="0" y="348"/>
                  </a:lnTo>
                  <a:lnTo>
                    <a:pt x="9" y="367"/>
                  </a:lnTo>
                  <a:lnTo>
                    <a:pt x="17" y="386"/>
                  </a:lnTo>
                  <a:lnTo>
                    <a:pt x="24" y="406"/>
                  </a:lnTo>
                  <a:lnTo>
                    <a:pt x="34" y="423"/>
                  </a:lnTo>
                  <a:lnTo>
                    <a:pt x="39" y="433"/>
                  </a:lnTo>
                  <a:lnTo>
                    <a:pt x="48" y="440"/>
                  </a:lnTo>
                  <a:lnTo>
                    <a:pt x="56" y="447"/>
                  </a:lnTo>
                  <a:lnTo>
                    <a:pt x="65" y="452"/>
                  </a:lnTo>
                  <a:lnTo>
                    <a:pt x="75" y="457"/>
                  </a:lnTo>
                  <a:lnTo>
                    <a:pt x="79" y="467"/>
                  </a:lnTo>
                  <a:lnTo>
                    <a:pt x="84" y="476"/>
                  </a:lnTo>
                  <a:lnTo>
                    <a:pt x="91" y="483"/>
                  </a:lnTo>
                  <a:lnTo>
                    <a:pt x="96" y="491"/>
                  </a:lnTo>
                  <a:lnTo>
                    <a:pt x="101" y="493"/>
                  </a:lnTo>
                  <a:lnTo>
                    <a:pt x="104" y="496"/>
                  </a:lnTo>
                  <a:lnTo>
                    <a:pt x="109" y="505"/>
                  </a:lnTo>
                  <a:lnTo>
                    <a:pt x="111" y="510"/>
                  </a:lnTo>
                  <a:lnTo>
                    <a:pt x="116" y="512"/>
                  </a:lnTo>
                  <a:lnTo>
                    <a:pt x="121" y="513"/>
                  </a:lnTo>
                  <a:lnTo>
                    <a:pt x="130" y="512"/>
                  </a:lnTo>
                  <a:lnTo>
                    <a:pt x="126" y="517"/>
                  </a:lnTo>
                  <a:lnTo>
                    <a:pt x="125" y="524"/>
                  </a:lnTo>
                  <a:lnTo>
                    <a:pt x="121" y="529"/>
                  </a:lnTo>
                  <a:lnTo>
                    <a:pt x="120" y="531"/>
                  </a:lnTo>
                  <a:lnTo>
                    <a:pt x="116" y="532"/>
                  </a:lnTo>
                  <a:lnTo>
                    <a:pt x="111" y="541"/>
                  </a:lnTo>
                  <a:lnTo>
                    <a:pt x="109" y="546"/>
                  </a:lnTo>
                  <a:lnTo>
                    <a:pt x="109" y="553"/>
                  </a:lnTo>
                  <a:lnTo>
                    <a:pt x="104" y="554"/>
                  </a:lnTo>
                  <a:lnTo>
                    <a:pt x="101" y="558"/>
                  </a:lnTo>
                  <a:lnTo>
                    <a:pt x="94" y="566"/>
                  </a:lnTo>
                  <a:lnTo>
                    <a:pt x="91" y="575"/>
                  </a:lnTo>
                  <a:lnTo>
                    <a:pt x="89" y="587"/>
                  </a:lnTo>
                  <a:lnTo>
                    <a:pt x="89" y="594"/>
                  </a:lnTo>
                  <a:lnTo>
                    <a:pt x="89" y="599"/>
                  </a:lnTo>
                  <a:lnTo>
                    <a:pt x="92" y="602"/>
                  </a:lnTo>
                  <a:lnTo>
                    <a:pt x="96" y="604"/>
                  </a:lnTo>
                  <a:lnTo>
                    <a:pt x="99" y="607"/>
                  </a:lnTo>
                  <a:lnTo>
                    <a:pt x="104" y="607"/>
                  </a:lnTo>
                  <a:lnTo>
                    <a:pt x="116" y="607"/>
                  </a:lnTo>
                  <a:lnTo>
                    <a:pt x="120" y="614"/>
                  </a:lnTo>
                  <a:lnTo>
                    <a:pt x="125" y="619"/>
                  </a:lnTo>
                  <a:lnTo>
                    <a:pt x="130" y="624"/>
                  </a:lnTo>
                  <a:lnTo>
                    <a:pt x="137" y="628"/>
                  </a:lnTo>
                  <a:lnTo>
                    <a:pt x="137" y="636"/>
                  </a:lnTo>
                  <a:lnTo>
                    <a:pt x="138" y="643"/>
                  </a:lnTo>
                  <a:lnTo>
                    <a:pt x="143" y="655"/>
                  </a:lnTo>
                  <a:lnTo>
                    <a:pt x="143" y="659"/>
                  </a:lnTo>
                  <a:lnTo>
                    <a:pt x="143" y="662"/>
                  </a:lnTo>
                  <a:lnTo>
                    <a:pt x="147" y="662"/>
                  </a:lnTo>
                  <a:lnTo>
                    <a:pt x="150" y="662"/>
                  </a:lnTo>
                  <a:lnTo>
                    <a:pt x="150" y="665"/>
                  </a:lnTo>
                  <a:lnTo>
                    <a:pt x="150" y="669"/>
                  </a:lnTo>
                  <a:lnTo>
                    <a:pt x="154" y="669"/>
                  </a:lnTo>
                  <a:lnTo>
                    <a:pt x="157" y="669"/>
                  </a:lnTo>
                  <a:lnTo>
                    <a:pt x="157" y="672"/>
                  </a:lnTo>
                  <a:lnTo>
                    <a:pt x="157" y="676"/>
                  </a:lnTo>
                  <a:lnTo>
                    <a:pt x="157" y="682"/>
                  </a:lnTo>
                  <a:lnTo>
                    <a:pt x="159" y="686"/>
                  </a:lnTo>
                  <a:lnTo>
                    <a:pt x="160" y="688"/>
                  </a:lnTo>
                  <a:lnTo>
                    <a:pt x="166" y="693"/>
                  </a:lnTo>
                  <a:lnTo>
                    <a:pt x="169" y="698"/>
                  </a:lnTo>
                  <a:lnTo>
                    <a:pt x="171" y="703"/>
                  </a:lnTo>
                  <a:lnTo>
                    <a:pt x="171" y="710"/>
                  </a:lnTo>
                  <a:lnTo>
                    <a:pt x="177" y="717"/>
                  </a:lnTo>
                  <a:lnTo>
                    <a:pt x="184" y="723"/>
                  </a:lnTo>
                  <a:lnTo>
                    <a:pt x="189" y="732"/>
                  </a:lnTo>
                  <a:lnTo>
                    <a:pt x="195" y="740"/>
                  </a:lnTo>
                  <a:lnTo>
                    <a:pt x="201" y="761"/>
                  </a:lnTo>
                  <a:lnTo>
                    <a:pt x="206" y="769"/>
                  </a:lnTo>
                  <a:lnTo>
                    <a:pt x="212" y="778"/>
                  </a:lnTo>
                  <a:lnTo>
                    <a:pt x="259" y="778"/>
                  </a:lnTo>
                  <a:lnTo>
                    <a:pt x="261" y="783"/>
                  </a:lnTo>
                  <a:lnTo>
                    <a:pt x="263" y="787"/>
                  </a:lnTo>
                  <a:lnTo>
                    <a:pt x="270" y="792"/>
                  </a:lnTo>
                  <a:lnTo>
                    <a:pt x="276" y="797"/>
                  </a:lnTo>
                  <a:lnTo>
                    <a:pt x="278" y="800"/>
                  </a:lnTo>
                  <a:lnTo>
                    <a:pt x="280" y="805"/>
                  </a:lnTo>
                  <a:lnTo>
                    <a:pt x="285" y="810"/>
                  </a:lnTo>
                  <a:lnTo>
                    <a:pt x="290" y="815"/>
                  </a:lnTo>
                  <a:lnTo>
                    <a:pt x="292" y="824"/>
                  </a:lnTo>
                  <a:lnTo>
                    <a:pt x="293" y="833"/>
                  </a:lnTo>
                  <a:lnTo>
                    <a:pt x="297" y="833"/>
                  </a:lnTo>
                  <a:lnTo>
                    <a:pt x="300" y="833"/>
                  </a:lnTo>
                  <a:lnTo>
                    <a:pt x="304" y="833"/>
                  </a:lnTo>
                  <a:lnTo>
                    <a:pt x="307" y="833"/>
                  </a:lnTo>
                  <a:lnTo>
                    <a:pt x="307" y="836"/>
                  </a:lnTo>
                  <a:lnTo>
                    <a:pt x="307" y="839"/>
                  </a:lnTo>
                  <a:lnTo>
                    <a:pt x="307" y="843"/>
                  </a:lnTo>
                  <a:lnTo>
                    <a:pt x="307" y="846"/>
                  </a:lnTo>
                  <a:lnTo>
                    <a:pt x="310" y="848"/>
                  </a:lnTo>
                  <a:lnTo>
                    <a:pt x="314" y="850"/>
                  </a:lnTo>
                  <a:lnTo>
                    <a:pt x="317" y="851"/>
                  </a:lnTo>
                  <a:lnTo>
                    <a:pt x="321" y="853"/>
                  </a:lnTo>
                  <a:lnTo>
                    <a:pt x="321" y="856"/>
                  </a:lnTo>
                  <a:lnTo>
                    <a:pt x="321" y="860"/>
                  </a:lnTo>
                  <a:lnTo>
                    <a:pt x="321" y="865"/>
                  </a:lnTo>
                  <a:lnTo>
                    <a:pt x="321" y="867"/>
                  </a:lnTo>
                  <a:lnTo>
                    <a:pt x="329" y="872"/>
                  </a:lnTo>
                  <a:lnTo>
                    <a:pt x="333" y="875"/>
                  </a:lnTo>
                  <a:lnTo>
                    <a:pt x="334" y="880"/>
                  </a:lnTo>
                  <a:lnTo>
                    <a:pt x="368" y="880"/>
                  </a:lnTo>
                  <a:lnTo>
                    <a:pt x="375" y="896"/>
                  </a:lnTo>
                  <a:lnTo>
                    <a:pt x="384" y="909"/>
                  </a:lnTo>
                  <a:lnTo>
                    <a:pt x="394" y="921"/>
                  </a:lnTo>
                  <a:lnTo>
                    <a:pt x="403" y="935"/>
                  </a:lnTo>
                  <a:lnTo>
                    <a:pt x="430" y="935"/>
                  </a:lnTo>
                  <a:lnTo>
                    <a:pt x="430" y="938"/>
                  </a:lnTo>
                  <a:lnTo>
                    <a:pt x="432" y="940"/>
                  </a:lnTo>
                  <a:lnTo>
                    <a:pt x="437" y="942"/>
                  </a:lnTo>
                  <a:lnTo>
                    <a:pt x="437" y="945"/>
                  </a:lnTo>
                  <a:lnTo>
                    <a:pt x="438" y="947"/>
                  </a:lnTo>
                  <a:lnTo>
                    <a:pt x="444" y="948"/>
                  </a:lnTo>
                  <a:lnTo>
                    <a:pt x="450" y="957"/>
                  </a:lnTo>
                  <a:lnTo>
                    <a:pt x="456" y="967"/>
                  </a:lnTo>
                  <a:lnTo>
                    <a:pt x="461" y="971"/>
                  </a:lnTo>
                  <a:lnTo>
                    <a:pt x="466" y="972"/>
                  </a:lnTo>
                  <a:lnTo>
                    <a:pt x="471" y="976"/>
                  </a:lnTo>
                  <a:lnTo>
                    <a:pt x="478" y="976"/>
                  </a:lnTo>
                  <a:lnTo>
                    <a:pt x="476" y="983"/>
                  </a:lnTo>
                  <a:lnTo>
                    <a:pt x="478" y="988"/>
                  </a:lnTo>
                  <a:lnTo>
                    <a:pt x="479" y="993"/>
                  </a:lnTo>
                  <a:lnTo>
                    <a:pt x="481" y="996"/>
                  </a:lnTo>
                  <a:lnTo>
                    <a:pt x="490" y="1000"/>
                  </a:lnTo>
                  <a:lnTo>
                    <a:pt x="498" y="1003"/>
                  </a:lnTo>
                  <a:lnTo>
                    <a:pt x="498" y="1024"/>
                  </a:lnTo>
                  <a:lnTo>
                    <a:pt x="498" y="1034"/>
                  </a:lnTo>
                  <a:lnTo>
                    <a:pt x="500" y="1042"/>
                  </a:lnTo>
                  <a:lnTo>
                    <a:pt x="502" y="1051"/>
                  </a:lnTo>
                  <a:lnTo>
                    <a:pt x="505" y="1058"/>
                  </a:lnTo>
                  <a:lnTo>
                    <a:pt x="512" y="1061"/>
                  </a:lnTo>
                  <a:lnTo>
                    <a:pt x="519" y="1064"/>
                  </a:lnTo>
                  <a:lnTo>
                    <a:pt x="527" y="1070"/>
                  </a:lnTo>
                  <a:lnTo>
                    <a:pt x="534" y="1076"/>
                  </a:lnTo>
                  <a:lnTo>
                    <a:pt x="543" y="1082"/>
                  </a:lnTo>
                  <a:lnTo>
                    <a:pt x="553" y="1085"/>
                  </a:lnTo>
                  <a:lnTo>
                    <a:pt x="553" y="1092"/>
                  </a:lnTo>
                  <a:lnTo>
                    <a:pt x="553" y="1095"/>
                  </a:lnTo>
                  <a:lnTo>
                    <a:pt x="555" y="1097"/>
                  </a:lnTo>
                  <a:lnTo>
                    <a:pt x="560" y="1099"/>
                  </a:lnTo>
                  <a:lnTo>
                    <a:pt x="560" y="1102"/>
                  </a:lnTo>
                  <a:lnTo>
                    <a:pt x="560" y="1105"/>
                  </a:lnTo>
                  <a:lnTo>
                    <a:pt x="560" y="1109"/>
                  </a:lnTo>
                  <a:lnTo>
                    <a:pt x="560" y="1112"/>
                  </a:lnTo>
                  <a:lnTo>
                    <a:pt x="561" y="1112"/>
                  </a:lnTo>
                  <a:lnTo>
                    <a:pt x="566" y="1112"/>
                  </a:lnTo>
                  <a:lnTo>
                    <a:pt x="570" y="1112"/>
                  </a:lnTo>
                  <a:lnTo>
                    <a:pt x="573" y="1112"/>
                  </a:lnTo>
                  <a:lnTo>
                    <a:pt x="573" y="1116"/>
                  </a:lnTo>
                  <a:lnTo>
                    <a:pt x="573" y="1119"/>
                  </a:lnTo>
                  <a:lnTo>
                    <a:pt x="575" y="1121"/>
                  </a:lnTo>
                  <a:lnTo>
                    <a:pt x="580" y="1121"/>
                  </a:lnTo>
                  <a:lnTo>
                    <a:pt x="590" y="1119"/>
                  </a:lnTo>
                  <a:lnTo>
                    <a:pt x="601" y="1117"/>
                  </a:lnTo>
                  <a:lnTo>
                    <a:pt x="604" y="1117"/>
                  </a:lnTo>
                  <a:lnTo>
                    <a:pt x="607" y="1119"/>
                  </a:lnTo>
                  <a:lnTo>
                    <a:pt x="607" y="1123"/>
                  </a:lnTo>
                  <a:lnTo>
                    <a:pt x="611" y="1124"/>
                  </a:lnTo>
                  <a:lnTo>
                    <a:pt x="618" y="1126"/>
                  </a:lnTo>
                  <a:lnTo>
                    <a:pt x="624" y="1128"/>
                  </a:lnTo>
                  <a:lnTo>
                    <a:pt x="626" y="1129"/>
                  </a:lnTo>
                  <a:lnTo>
                    <a:pt x="628" y="1133"/>
                  </a:lnTo>
                  <a:lnTo>
                    <a:pt x="662" y="1133"/>
                  </a:lnTo>
                  <a:lnTo>
                    <a:pt x="682" y="1119"/>
                  </a:lnTo>
                  <a:lnTo>
                    <a:pt x="703" y="1105"/>
                  </a:lnTo>
                  <a:lnTo>
                    <a:pt x="705" y="1109"/>
                  </a:lnTo>
                  <a:lnTo>
                    <a:pt x="706" y="1111"/>
                  </a:lnTo>
                  <a:lnTo>
                    <a:pt x="713" y="1112"/>
                  </a:lnTo>
                  <a:lnTo>
                    <a:pt x="730" y="1112"/>
                  </a:lnTo>
                  <a:lnTo>
                    <a:pt x="737" y="1116"/>
                  </a:lnTo>
                  <a:lnTo>
                    <a:pt x="744" y="1119"/>
                  </a:lnTo>
                  <a:lnTo>
                    <a:pt x="754" y="1119"/>
                  </a:lnTo>
                  <a:lnTo>
                    <a:pt x="764" y="1119"/>
                  </a:lnTo>
                  <a:lnTo>
                    <a:pt x="766" y="1114"/>
                  </a:lnTo>
                  <a:lnTo>
                    <a:pt x="771" y="1112"/>
                  </a:lnTo>
                  <a:lnTo>
                    <a:pt x="778" y="1112"/>
                  </a:lnTo>
                  <a:lnTo>
                    <a:pt x="785" y="1112"/>
                  </a:lnTo>
                  <a:lnTo>
                    <a:pt x="788" y="1104"/>
                  </a:lnTo>
                  <a:lnTo>
                    <a:pt x="790" y="1093"/>
                  </a:lnTo>
                  <a:lnTo>
                    <a:pt x="792" y="1071"/>
                  </a:lnTo>
                  <a:lnTo>
                    <a:pt x="793" y="1061"/>
                  </a:lnTo>
                  <a:lnTo>
                    <a:pt x="797" y="1054"/>
                  </a:lnTo>
                  <a:lnTo>
                    <a:pt x="803" y="1047"/>
                  </a:lnTo>
                  <a:lnTo>
                    <a:pt x="807" y="1046"/>
                  </a:lnTo>
                  <a:lnTo>
                    <a:pt x="812" y="1044"/>
                  </a:lnTo>
                  <a:lnTo>
                    <a:pt x="853" y="1044"/>
                  </a:lnTo>
                  <a:lnTo>
                    <a:pt x="853" y="989"/>
                  </a:lnTo>
                  <a:lnTo>
                    <a:pt x="855" y="983"/>
                  </a:lnTo>
                  <a:lnTo>
                    <a:pt x="858" y="977"/>
                  </a:lnTo>
                  <a:lnTo>
                    <a:pt x="860" y="971"/>
                  </a:lnTo>
                  <a:lnTo>
                    <a:pt x="860" y="962"/>
                  </a:lnTo>
                  <a:lnTo>
                    <a:pt x="860" y="945"/>
                  </a:lnTo>
                  <a:lnTo>
                    <a:pt x="861" y="938"/>
                  </a:lnTo>
                  <a:lnTo>
                    <a:pt x="863" y="937"/>
                  </a:lnTo>
                  <a:lnTo>
                    <a:pt x="867" y="935"/>
                  </a:lnTo>
                  <a:lnTo>
                    <a:pt x="870" y="935"/>
                  </a:lnTo>
                  <a:lnTo>
                    <a:pt x="873" y="935"/>
                  </a:lnTo>
                  <a:lnTo>
                    <a:pt x="877" y="935"/>
                  </a:lnTo>
                  <a:lnTo>
                    <a:pt x="880" y="935"/>
                  </a:lnTo>
                  <a:lnTo>
                    <a:pt x="882" y="937"/>
                  </a:lnTo>
                  <a:lnTo>
                    <a:pt x="884" y="942"/>
                  </a:lnTo>
                  <a:lnTo>
                    <a:pt x="885" y="945"/>
                  </a:lnTo>
                  <a:lnTo>
                    <a:pt x="887" y="948"/>
                  </a:lnTo>
                  <a:lnTo>
                    <a:pt x="890" y="948"/>
                  </a:lnTo>
                  <a:lnTo>
                    <a:pt x="894" y="948"/>
                  </a:lnTo>
                  <a:lnTo>
                    <a:pt x="897" y="948"/>
                  </a:lnTo>
                  <a:lnTo>
                    <a:pt x="901" y="948"/>
                  </a:lnTo>
                  <a:lnTo>
                    <a:pt x="901" y="952"/>
                  </a:lnTo>
                  <a:lnTo>
                    <a:pt x="901" y="955"/>
                  </a:lnTo>
                  <a:lnTo>
                    <a:pt x="902" y="955"/>
                  </a:lnTo>
                  <a:lnTo>
                    <a:pt x="908" y="955"/>
                  </a:lnTo>
                  <a:lnTo>
                    <a:pt x="911" y="955"/>
                  </a:lnTo>
                  <a:lnTo>
                    <a:pt x="914" y="955"/>
                  </a:lnTo>
                  <a:lnTo>
                    <a:pt x="933" y="947"/>
                  </a:lnTo>
                  <a:lnTo>
                    <a:pt x="943" y="943"/>
                  </a:lnTo>
                  <a:lnTo>
                    <a:pt x="955" y="942"/>
                  </a:lnTo>
                  <a:lnTo>
                    <a:pt x="957" y="947"/>
                  </a:lnTo>
                  <a:lnTo>
                    <a:pt x="960" y="950"/>
                  </a:lnTo>
                  <a:lnTo>
                    <a:pt x="966" y="952"/>
                  </a:lnTo>
                  <a:lnTo>
                    <a:pt x="971" y="954"/>
                  </a:lnTo>
                  <a:lnTo>
                    <a:pt x="983" y="955"/>
                  </a:lnTo>
                  <a:lnTo>
                    <a:pt x="986" y="959"/>
                  </a:lnTo>
                  <a:lnTo>
                    <a:pt x="989" y="962"/>
                  </a:lnTo>
                  <a:lnTo>
                    <a:pt x="998" y="967"/>
                  </a:lnTo>
                  <a:lnTo>
                    <a:pt x="1007" y="972"/>
                  </a:lnTo>
                  <a:lnTo>
                    <a:pt x="1017" y="976"/>
                  </a:lnTo>
                  <a:lnTo>
                    <a:pt x="1024" y="976"/>
                  </a:lnTo>
                  <a:lnTo>
                    <a:pt x="1030" y="976"/>
                  </a:lnTo>
                  <a:lnTo>
                    <a:pt x="1032" y="981"/>
                  </a:lnTo>
                  <a:lnTo>
                    <a:pt x="1036" y="983"/>
                  </a:lnTo>
                  <a:lnTo>
                    <a:pt x="1039" y="986"/>
                  </a:lnTo>
                  <a:lnTo>
                    <a:pt x="1044" y="986"/>
                  </a:lnTo>
                  <a:lnTo>
                    <a:pt x="1065" y="989"/>
                  </a:lnTo>
                  <a:lnTo>
                    <a:pt x="1065" y="996"/>
                  </a:lnTo>
                  <a:lnTo>
                    <a:pt x="1066" y="998"/>
                  </a:lnTo>
                  <a:lnTo>
                    <a:pt x="1070" y="998"/>
                  </a:lnTo>
                  <a:lnTo>
                    <a:pt x="1080" y="998"/>
                  </a:lnTo>
                  <a:lnTo>
                    <a:pt x="1092" y="996"/>
                  </a:lnTo>
                  <a:lnTo>
                    <a:pt x="1099" y="996"/>
                  </a:lnTo>
                  <a:lnTo>
                    <a:pt x="1099" y="1003"/>
                  </a:lnTo>
                  <a:lnTo>
                    <a:pt x="1100" y="1003"/>
                  </a:lnTo>
                  <a:lnTo>
                    <a:pt x="1106" y="1003"/>
                  </a:lnTo>
                  <a:lnTo>
                    <a:pt x="1109" y="1003"/>
                  </a:lnTo>
                  <a:lnTo>
                    <a:pt x="1112" y="1003"/>
                  </a:lnTo>
                  <a:lnTo>
                    <a:pt x="1117" y="1005"/>
                  </a:lnTo>
                  <a:lnTo>
                    <a:pt x="1121" y="1008"/>
                  </a:lnTo>
                  <a:lnTo>
                    <a:pt x="1128" y="1015"/>
                  </a:lnTo>
                  <a:lnTo>
                    <a:pt x="1131" y="1018"/>
                  </a:lnTo>
                  <a:lnTo>
                    <a:pt x="1135" y="1022"/>
                  </a:lnTo>
                  <a:lnTo>
                    <a:pt x="1140" y="1024"/>
                  </a:lnTo>
                  <a:lnTo>
                    <a:pt x="1146" y="1024"/>
                  </a:lnTo>
                  <a:lnTo>
                    <a:pt x="1152" y="1025"/>
                  </a:lnTo>
                  <a:lnTo>
                    <a:pt x="1153" y="1027"/>
                  </a:lnTo>
                  <a:lnTo>
                    <a:pt x="1153" y="1030"/>
                  </a:lnTo>
                  <a:lnTo>
                    <a:pt x="1169" y="1030"/>
                  </a:lnTo>
                  <a:lnTo>
                    <a:pt x="1182" y="1030"/>
                  </a:lnTo>
                  <a:lnTo>
                    <a:pt x="1208" y="1034"/>
                  </a:lnTo>
                  <a:lnTo>
                    <a:pt x="1233" y="1037"/>
                  </a:lnTo>
                  <a:lnTo>
                    <a:pt x="1247" y="1039"/>
                  </a:lnTo>
                  <a:lnTo>
                    <a:pt x="1262" y="1037"/>
                  </a:lnTo>
                  <a:lnTo>
                    <a:pt x="1269" y="1035"/>
                  </a:lnTo>
                  <a:lnTo>
                    <a:pt x="1274" y="1032"/>
                  </a:lnTo>
                  <a:lnTo>
                    <a:pt x="1281" y="1030"/>
                  </a:lnTo>
                  <a:lnTo>
                    <a:pt x="1290" y="1030"/>
                  </a:lnTo>
                  <a:lnTo>
                    <a:pt x="1293" y="1024"/>
                  </a:lnTo>
                  <a:lnTo>
                    <a:pt x="1298" y="1018"/>
                  </a:lnTo>
                  <a:lnTo>
                    <a:pt x="1307" y="1017"/>
                  </a:lnTo>
                  <a:lnTo>
                    <a:pt x="1317" y="1017"/>
                  </a:lnTo>
                  <a:lnTo>
                    <a:pt x="1370" y="1032"/>
                  </a:lnTo>
                  <a:lnTo>
                    <a:pt x="1419" y="1051"/>
                  </a:lnTo>
                  <a:lnTo>
                    <a:pt x="1419" y="1047"/>
                  </a:lnTo>
                  <a:lnTo>
                    <a:pt x="1423" y="1044"/>
                  </a:lnTo>
                  <a:lnTo>
                    <a:pt x="1424" y="1044"/>
                  </a:lnTo>
                  <a:lnTo>
                    <a:pt x="1428" y="1046"/>
                  </a:lnTo>
                  <a:lnTo>
                    <a:pt x="1435" y="1049"/>
                  </a:lnTo>
                  <a:lnTo>
                    <a:pt x="1440" y="1051"/>
                  </a:lnTo>
                  <a:lnTo>
                    <a:pt x="1440" y="1044"/>
                  </a:lnTo>
                  <a:lnTo>
                    <a:pt x="1453" y="1037"/>
                  </a:lnTo>
                  <a:lnTo>
                    <a:pt x="1460" y="1037"/>
                  </a:lnTo>
                  <a:lnTo>
                    <a:pt x="1462" y="1032"/>
                  </a:lnTo>
                  <a:lnTo>
                    <a:pt x="1465" y="1029"/>
                  </a:lnTo>
                  <a:lnTo>
                    <a:pt x="1474" y="1024"/>
                  </a:lnTo>
                  <a:lnTo>
                    <a:pt x="1476" y="1018"/>
                  </a:lnTo>
                  <a:lnTo>
                    <a:pt x="1477" y="1017"/>
                  </a:lnTo>
                  <a:lnTo>
                    <a:pt x="1481" y="1017"/>
                  </a:lnTo>
                  <a:lnTo>
                    <a:pt x="1482" y="1006"/>
                  </a:lnTo>
                  <a:lnTo>
                    <a:pt x="1486" y="1000"/>
                  </a:lnTo>
                  <a:lnTo>
                    <a:pt x="1489" y="993"/>
                  </a:lnTo>
                  <a:lnTo>
                    <a:pt x="1494" y="986"/>
                  </a:lnTo>
                  <a:lnTo>
                    <a:pt x="1500" y="981"/>
                  </a:lnTo>
                  <a:lnTo>
                    <a:pt x="1506" y="976"/>
                  </a:lnTo>
                  <a:lnTo>
                    <a:pt x="1522" y="969"/>
                  </a:lnTo>
                  <a:lnTo>
                    <a:pt x="1530" y="972"/>
                  </a:lnTo>
                  <a:lnTo>
                    <a:pt x="1539" y="976"/>
                  </a:lnTo>
                  <a:lnTo>
                    <a:pt x="1546" y="981"/>
                  </a:lnTo>
                  <a:lnTo>
                    <a:pt x="1547" y="984"/>
                  </a:lnTo>
                  <a:lnTo>
                    <a:pt x="1549" y="989"/>
                  </a:lnTo>
                  <a:lnTo>
                    <a:pt x="1556" y="989"/>
                  </a:lnTo>
                  <a:lnTo>
                    <a:pt x="1563" y="989"/>
                  </a:lnTo>
                  <a:lnTo>
                    <a:pt x="1605" y="981"/>
                  </a:lnTo>
                  <a:lnTo>
                    <a:pt x="1626" y="976"/>
                  </a:lnTo>
                  <a:lnTo>
                    <a:pt x="1645" y="969"/>
                  </a:lnTo>
                  <a:lnTo>
                    <a:pt x="1658" y="969"/>
                  </a:lnTo>
                  <a:lnTo>
                    <a:pt x="1658" y="966"/>
                  </a:lnTo>
                  <a:lnTo>
                    <a:pt x="1660" y="964"/>
                  </a:lnTo>
                  <a:lnTo>
                    <a:pt x="1665" y="962"/>
                  </a:lnTo>
                  <a:lnTo>
                    <a:pt x="1668" y="959"/>
                  </a:lnTo>
                  <a:lnTo>
                    <a:pt x="1670" y="957"/>
                  </a:lnTo>
                  <a:lnTo>
                    <a:pt x="1672" y="955"/>
                  </a:lnTo>
                  <a:lnTo>
                    <a:pt x="1674" y="950"/>
                  </a:lnTo>
                  <a:lnTo>
                    <a:pt x="1677" y="947"/>
                  </a:lnTo>
                  <a:lnTo>
                    <a:pt x="1686" y="942"/>
                  </a:lnTo>
                  <a:lnTo>
                    <a:pt x="1694" y="938"/>
                  </a:lnTo>
                  <a:lnTo>
                    <a:pt x="1703" y="931"/>
                  </a:lnTo>
                  <a:lnTo>
                    <a:pt x="1713" y="928"/>
                  </a:lnTo>
                  <a:lnTo>
                    <a:pt x="1720" y="928"/>
                  </a:lnTo>
                  <a:lnTo>
                    <a:pt x="1726" y="928"/>
                  </a:lnTo>
                  <a:lnTo>
                    <a:pt x="1726" y="894"/>
                  </a:lnTo>
                  <a:lnTo>
                    <a:pt x="1730" y="894"/>
                  </a:lnTo>
                  <a:lnTo>
                    <a:pt x="1733" y="891"/>
                  </a:lnTo>
                  <a:lnTo>
                    <a:pt x="1738" y="885"/>
                  </a:lnTo>
                  <a:lnTo>
                    <a:pt x="1740" y="882"/>
                  </a:lnTo>
                  <a:lnTo>
                    <a:pt x="1743" y="880"/>
                  </a:lnTo>
                  <a:lnTo>
                    <a:pt x="1747" y="880"/>
                  </a:lnTo>
                  <a:lnTo>
                    <a:pt x="1754" y="880"/>
                  </a:lnTo>
                  <a:lnTo>
                    <a:pt x="1759" y="882"/>
                  </a:lnTo>
                  <a:lnTo>
                    <a:pt x="1764" y="880"/>
                  </a:lnTo>
                  <a:lnTo>
                    <a:pt x="1767" y="879"/>
                  </a:lnTo>
                  <a:lnTo>
                    <a:pt x="1769" y="875"/>
                  </a:lnTo>
                  <a:lnTo>
                    <a:pt x="1774" y="870"/>
                  </a:lnTo>
                  <a:lnTo>
                    <a:pt x="1776" y="868"/>
                  </a:lnTo>
                  <a:lnTo>
                    <a:pt x="1781" y="867"/>
                  </a:lnTo>
                  <a:lnTo>
                    <a:pt x="1788" y="844"/>
                  </a:lnTo>
                  <a:lnTo>
                    <a:pt x="1793" y="821"/>
                  </a:lnTo>
                  <a:lnTo>
                    <a:pt x="1795" y="793"/>
                  </a:lnTo>
                  <a:lnTo>
                    <a:pt x="1795" y="780"/>
                  </a:lnTo>
                  <a:lnTo>
                    <a:pt x="1795" y="764"/>
                  </a:lnTo>
                  <a:lnTo>
                    <a:pt x="1798" y="763"/>
                  </a:lnTo>
                  <a:lnTo>
                    <a:pt x="1800" y="759"/>
                  </a:lnTo>
                  <a:lnTo>
                    <a:pt x="1801" y="756"/>
                  </a:lnTo>
                  <a:lnTo>
                    <a:pt x="1801" y="751"/>
                  </a:lnTo>
                  <a:lnTo>
                    <a:pt x="1807" y="749"/>
                  </a:lnTo>
                  <a:lnTo>
                    <a:pt x="1810" y="747"/>
                  </a:lnTo>
                  <a:lnTo>
                    <a:pt x="1815" y="744"/>
                  </a:lnTo>
                  <a:lnTo>
                    <a:pt x="1822" y="744"/>
                  </a:lnTo>
                  <a:lnTo>
                    <a:pt x="1825" y="742"/>
                  </a:lnTo>
                  <a:lnTo>
                    <a:pt x="1829" y="740"/>
                  </a:lnTo>
                  <a:lnTo>
                    <a:pt x="1830" y="739"/>
                  </a:lnTo>
                  <a:lnTo>
                    <a:pt x="1836" y="737"/>
                  </a:lnTo>
                  <a:lnTo>
                    <a:pt x="1841" y="737"/>
                  </a:lnTo>
                  <a:lnTo>
                    <a:pt x="1844" y="735"/>
                  </a:lnTo>
                  <a:lnTo>
                    <a:pt x="1847" y="734"/>
                  </a:lnTo>
                  <a:lnTo>
                    <a:pt x="1849" y="730"/>
                  </a:lnTo>
                  <a:lnTo>
                    <a:pt x="1853" y="730"/>
                  </a:lnTo>
                  <a:lnTo>
                    <a:pt x="1854" y="729"/>
                  </a:lnTo>
                  <a:lnTo>
                    <a:pt x="1856" y="723"/>
                  </a:lnTo>
                  <a:lnTo>
                    <a:pt x="1865" y="718"/>
                  </a:lnTo>
                  <a:lnTo>
                    <a:pt x="1871" y="711"/>
                  </a:lnTo>
                  <a:lnTo>
                    <a:pt x="1875" y="708"/>
                  </a:lnTo>
                  <a:lnTo>
                    <a:pt x="1876" y="703"/>
                  </a:lnTo>
                  <a:lnTo>
                    <a:pt x="1876" y="696"/>
                  </a:lnTo>
                  <a:lnTo>
                    <a:pt x="1876" y="689"/>
                  </a:lnTo>
                  <a:lnTo>
                    <a:pt x="1882" y="688"/>
                  </a:lnTo>
                  <a:lnTo>
                    <a:pt x="1885" y="684"/>
                  </a:lnTo>
                  <a:lnTo>
                    <a:pt x="1888" y="681"/>
                  </a:lnTo>
                  <a:lnTo>
                    <a:pt x="1890" y="676"/>
                  </a:lnTo>
                  <a:lnTo>
                    <a:pt x="1892" y="671"/>
                  </a:lnTo>
                  <a:lnTo>
                    <a:pt x="1895" y="667"/>
                  </a:lnTo>
                  <a:lnTo>
                    <a:pt x="1899" y="664"/>
                  </a:lnTo>
                  <a:lnTo>
                    <a:pt x="1904" y="662"/>
                  </a:lnTo>
                  <a:lnTo>
                    <a:pt x="1905" y="667"/>
                  </a:lnTo>
                  <a:lnTo>
                    <a:pt x="1911" y="669"/>
                  </a:lnTo>
                  <a:lnTo>
                    <a:pt x="1917" y="669"/>
                  </a:lnTo>
                  <a:lnTo>
                    <a:pt x="1924" y="669"/>
                  </a:lnTo>
                  <a:lnTo>
                    <a:pt x="1924" y="662"/>
                  </a:lnTo>
                  <a:lnTo>
                    <a:pt x="1929" y="657"/>
                  </a:lnTo>
                  <a:lnTo>
                    <a:pt x="1936" y="655"/>
                  </a:lnTo>
                  <a:lnTo>
                    <a:pt x="1945" y="655"/>
                  </a:lnTo>
                  <a:lnTo>
                    <a:pt x="1948" y="655"/>
                  </a:lnTo>
                  <a:lnTo>
                    <a:pt x="1950" y="654"/>
                  </a:lnTo>
                  <a:lnTo>
                    <a:pt x="1952" y="648"/>
                  </a:lnTo>
                  <a:lnTo>
                    <a:pt x="1979" y="648"/>
                  </a:lnTo>
                  <a:lnTo>
                    <a:pt x="1980" y="645"/>
                  </a:lnTo>
                  <a:lnTo>
                    <a:pt x="1982" y="642"/>
                  </a:lnTo>
                  <a:lnTo>
                    <a:pt x="1984" y="640"/>
                  </a:lnTo>
                  <a:lnTo>
                    <a:pt x="1986" y="635"/>
                  </a:lnTo>
                  <a:lnTo>
                    <a:pt x="1980" y="626"/>
                  </a:lnTo>
                  <a:lnTo>
                    <a:pt x="1974" y="619"/>
                  </a:lnTo>
                  <a:lnTo>
                    <a:pt x="1967" y="613"/>
                  </a:lnTo>
                  <a:lnTo>
                    <a:pt x="1958" y="607"/>
                  </a:lnTo>
                  <a:close/>
                  <a:moveTo>
                    <a:pt x="1361" y="415"/>
                  </a:moveTo>
                  <a:lnTo>
                    <a:pt x="1363" y="415"/>
                  </a:lnTo>
                  <a:lnTo>
                    <a:pt x="1361" y="415"/>
                  </a:lnTo>
                  <a:close/>
                  <a:moveTo>
                    <a:pt x="1365" y="411"/>
                  </a:moveTo>
                  <a:lnTo>
                    <a:pt x="1366" y="409"/>
                  </a:lnTo>
                  <a:lnTo>
                    <a:pt x="1365" y="411"/>
                  </a:lnTo>
                  <a:close/>
                  <a:moveTo>
                    <a:pt x="1363" y="413"/>
                  </a:moveTo>
                  <a:lnTo>
                    <a:pt x="1365" y="411"/>
                  </a:lnTo>
                  <a:lnTo>
                    <a:pt x="1363" y="413"/>
                  </a:lnTo>
                  <a:close/>
                  <a:moveTo>
                    <a:pt x="1360" y="415"/>
                  </a:moveTo>
                  <a:lnTo>
                    <a:pt x="1358" y="416"/>
                  </a:lnTo>
                  <a:lnTo>
                    <a:pt x="1360" y="415"/>
                  </a:lnTo>
                  <a:close/>
                  <a:moveTo>
                    <a:pt x="1297" y="386"/>
                  </a:moveTo>
                  <a:lnTo>
                    <a:pt x="1297" y="38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5" name="Freeform 223">
              <a:extLst>
                <a:ext uri="{FF2B5EF4-FFF2-40B4-BE49-F238E27FC236}">
                  <a16:creationId xmlns:a16="http://schemas.microsoft.com/office/drawing/2014/main" id="{7973DFE6-C40E-46DF-8D6F-1707086C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5904" y="4005597"/>
              <a:ext cx="1587" cy="1588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1 h 2"/>
                <a:gd name="T6" fmla="*/ 2 w 3"/>
                <a:gd name="T7" fmla="*/ 1 h 2"/>
                <a:gd name="T8" fmla="*/ 0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" name="Freeform 224">
              <a:extLst>
                <a:ext uri="{FF2B5EF4-FFF2-40B4-BE49-F238E27FC236}">
                  <a16:creationId xmlns:a16="http://schemas.microsoft.com/office/drawing/2014/main" id="{BC741B2E-443D-4B62-8CD6-1CC500D7F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0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Freeform 225">
              <a:extLst>
                <a:ext uri="{FF2B5EF4-FFF2-40B4-BE49-F238E27FC236}">
                  <a16:creationId xmlns:a16="http://schemas.microsoft.com/office/drawing/2014/main" id="{F740DE62-5BC8-400E-9558-A61ED6F8B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" name="Freeform 226">
              <a:extLst>
                <a:ext uri="{FF2B5EF4-FFF2-40B4-BE49-F238E27FC236}">
                  <a16:creationId xmlns:a16="http://schemas.microsoft.com/office/drawing/2014/main" id="{7872E39E-676C-44B8-99F7-77C620C5B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2729" y="4005597"/>
              <a:ext cx="1587" cy="158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1 h 2"/>
                <a:gd name="T4" fmla="*/ 3 w 4"/>
                <a:gd name="T5" fmla="*/ 0 h 2"/>
                <a:gd name="T6" fmla="*/ 3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" name="Freeform 227">
              <a:extLst>
                <a:ext uri="{FF2B5EF4-FFF2-40B4-BE49-F238E27FC236}">
                  <a16:creationId xmlns:a16="http://schemas.microsoft.com/office/drawing/2014/main" id="{6F2EECEF-89E5-4C48-817B-C602C5F0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254" y="4007185"/>
              <a:ext cx="1587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" name="Freeform 228">
              <a:extLst>
                <a:ext uri="{FF2B5EF4-FFF2-40B4-BE49-F238E27FC236}">
                  <a16:creationId xmlns:a16="http://schemas.microsoft.com/office/drawing/2014/main" id="{3E21F5E9-63AE-4CCA-8F6C-4F4822472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29" y="4007185"/>
              <a:ext cx="3175" cy="1587"/>
            </a:xfrm>
            <a:custGeom>
              <a:avLst/>
              <a:gdLst>
                <a:gd name="T0" fmla="*/ 8 w 9"/>
                <a:gd name="T1" fmla="*/ 2 h 3"/>
                <a:gd name="T2" fmla="*/ 8 w 9"/>
                <a:gd name="T3" fmla="*/ 2 h 3"/>
                <a:gd name="T4" fmla="*/ 0 w 9"/>
                <a:gd name="T5" fmla="*/ 0 h 3"/>
                <a:gd name="T6" fmla="*/ 0 w 9"/>
                <a:gd name="T7" fmla="*/ 0 h 3"/>
                <a:gd name="T8" fmla="*/ 8 w 9"/>
                <a:gd name="T9" fmla="*/ 0 h 3"/>
                <a:gd name="T10" fmla="*/ 8 w 9"/>
                <a:gd name="T11" fmla="*/ 0 h 3"/>
                <a:gd name="T12" fmla="*/ 8 w 9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" name="Freeform 229">
              <a:extLst>
                <a:ext uri="{FF2B5EF4-FFF2-40B4-BE49-F238E27FC236}">
                  <a16:creationId xmlns:a16="http://schemas.microsoft.com/office/drawing/2014/main" id="{C16C2DBF-433D-4971-948D-0389416F1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9079" y="4005597"/>
              <a:ext cx="1587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" name="Freeform 230">
              <a:extLst>
                <a:ext uri="{FF2B5EF4-FFF2-40B4-BE49-F238E27FC236}">
                  <a16:creationId xmlns:a16="http://schemas.microsoft.com/office/drawing/2014/main" id="{322966E4-0EF3-4B66-90D1-6A3F8F701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" name="Freeform 231">
              <a:extLst>
                <a:ext uri="{FF2B5EF4-FFF2-40B4-BE49-F238E27FC236}">
                  <a16:creationId xmlns:a16="http://schemas.microsoft.com/office/drawing/2014/main" id="{8C2C0E88-3CAC-4B92-8ECC-6CCC3A2D2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7810"/>
              <a:ext cx="1587" cy="158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" name="Freeform 232">
              <a:extLst>
                <a:ext uri="{FF2B5EF4-FFF2-40B4-BE49-F238E27FC236}">
                  <a16:creationId xmlns:a16="http://schemas.microsoft.com/office/drawing/2014/main" id="{2D81861C-F8D0-4B2E-9ECD-7AD7EAB16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Freeform 233">
              <a:extLst>
                <a:ext uri="{FF2B5EF4-FFF2-40B4-BE49-F238E27FC236}">
                  <a16:creationId xmlns:a16="http://schemas.microsoft.com/office/drawing/2014/main" id="{4CF1012C-4170-4EDD-9C18-307150421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4 h 5"/>
                <a:gd name="T8" fmla="*/ 0 w 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Freeform 234">
              <a:extLst>
                <a:ext uri="{FF2B5EF4-FFF2-40B4-BE49-F238E27FC236}">
                  <a16:creationId xmlns:a16="http://schemas.microsoft.com/office/drawing/2014/main" id="{5E48FFB5-252C-4513-9DE5-B9A0D9B57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3047"/>
              <a:ext cx="1587" cy="1588"/>
            </a:xfrm>
            <a:custGeom>
              <a:avLst/>
              <a:gdLst>
                <a:gd name="T0" fmla="*/ 2 w 3"/>
                <a:gd name="T1" fmla="*/ 0 h 6"/>
                <a:gd name="T2" fmla="*/ 2 w 3"/>
                <a:gd name="T3" fmla="*/ 0 h 6"/>
                <a:gd name="T4" fmla="*/ 0 w 3"/>
                <a:gd name="T5" fmla="*/ 5 h 6"/>
                <a:gd name="T6" fmla="*/ 0 w 3"/>
                <a:gd name="T7" fmla="*/ 5 h 6"/>
                <a:gd name="T8" fmla="*/ 2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Freeform 235">
              <a:extLst>
                <a:ext uri="{FF2B5EF4-FFF2-40B4-BE49-F238E27FC236}">
                  <a16:creationId xmlns:a16="http://schemas.microsoft.com/office/drawing/2014/main" id="{6DEF72F9-B96E-4105-8E96-759DF2A69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Freeform 236">
              <a:extLst>
                <a:ext uri="{FF2B5EF4-FFF2-40B4-BE49-F238E27FC236}">
                  <a16:creationId xmlns:a16="http://schemas.microsoft.com/office/drawing/2014/main" id="{524BF666-392F-4FA3-A4B4-70887A3FA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9397"/>
              <a:ext cx="1587" cy="158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Freeform 237">
              <a:extLst>
                <a:ext uri="{FF2B5EF4-FFF2-40B4-BE49-F238E27FC236}">
                  <a16:creationId xmlns:a16="http://schemas.microsoft.com/office/drawing/2014/main" id="{F8FAFDC7-E005-457E-B5E3-336430DCA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Freeform 238">
              <a:extLst>
                <a:ext uri="{FF2B5EF4-FFF2-40B4-BE49-F238E27FC236}">
                  <a16:creationId xmlns:a16="http://schemas.microsoft.com/office/drawing/2014/main" id="{1B353331-651D-4FBB-96F6-366B72C7F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991" y="400242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Freeform 239">
              <a:extLst>
                <a:ext uri="{FF2B5EF4-FFF2-40B4-BE49-F238E27FC236}">
                  <a16:creationId xmlns:a16="http://schemas.microsoft.com/office/drawing/2014/main" id="{DADAE01A-2A83-45BC-80EE-949C2CA50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" name="Freeform 240">
              <a:extLst>
                <a:ext uri="{FF2B5EF4-FFF2-40B4-BE49-F238E27FC236}">
                  <a16:creationId xmlns:a16="http://schemas.microsoft.com/office/drawing/2014/main" id="{FBD6297A-C3C7-449E-83A6-7C891208E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3847"/>
              <a:ext cx="1588" cy="1588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" name="Freeform 241">
              <a:extLst>
                <a:ext uri="{FF2B5EF4-FFF2-40B4-BE49-F238E27FC236}">
                  <a16:creationId xmlns:a16="http://schemas.microsoft.com/office/drawing/2014/main" id="{70C7900F-40B8-4477-A667-131B36C43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226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2 w 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" name="Freeform 242">
              <a:extLst>
                <a:ext uri="{FF2B5EF4-FFF2-40B4-BE49-F238E27FC236}">
                  <a16:creationId xmlns:a16="http://schemas.microsoft.com/office/drawing/2014/main" id="{2E49ED5E-1826-4CBF-A8AE-2DB0FC22E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" name="Freeform 243">
              <a:extLst>
                <a:ext uri="{FF2B5EF4-FFF2-40B4-BE49-F238E27FC236}">
                  <a16:creationId xmlns:a16="http://schemas.microsoft.com/office/drawing/2014/main" id="{7A4C30F1-B722-4FC1-9657-6F3B19825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2429" y="4057985"/>
              <a:ext cx="7937" cy="1587"/>
            </a:xfrm>
            <a:custGeom>
              <a:avLst/>
              <a:gdLst>
                <a:gd name="T0" fmla="*/ 21 w 22"/>
                <a:gd name="T1" fmla="*/ 0 h 2"/>
                <a:gd name="T2" fmla="*/ 0 w 22"/>
                <a:gd name="T3" fmla="*/ 0 h 2"/>
                <a:gd name="T4" fmla="*/ 0 w 22"/>
                <a:gd name="T5" fmla="*/ 1 h 2"/>
                <a:gd name="T6" fmla="*/ 0 w 22"/>
                <a:gd name="T7" fmla="*/ 1 h 2"/>
                <a:gd name="T8" fmla="*/ 10 w 22"/>
                <a:gd name="T9" fmla="*/ 0 h 2"/>
                <a:gd name="T10" fmla="*/ 10 w 22"/>
                <a:gd name="T11" fmla="*/ 0 h 2"/>
                <a:gd name="T12" fmla="*/ 21 w 2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">
                  <a:moveTo>
                    <a:pt x="2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" name="Freeform 244">
              <a:extLst>
                <a:ext uri="{FF2B5EF4-FFF2-40B4-BE49-F238E27FC236}">
                  <a16:creationId xmlns:a16="http://schemas.microsoft.com/office/drawing/2014/main" id="{62FA065B-FCF4-466E-8D1A-5739800F1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0672"/>
              <a:ext cx="1588" cy="4763"/>
            </a:xfrm>
            <a:custGeom>
              <a:avLst/>
              <a:gdLst>
                <a:gd name="T0" fmla="*/ 5 w 6"/>
                <a:gd name="T1" fmla="*/ 11 h 12"/>
                <a:gd name="T2" fmla="*/ 5 w 6"/>
                <a:gd name="T3" fmla="*/ 11 h 12"/>
                <a:gd name="T4" fmla="*/ 4 w 6"/>
                <a:gd name="T5" fmla="*/ 7 h 12"/>
                <a:gd name="T6" fmla="*/ 2 w 6"/>
                <a:gd name="T7" fmla="*/ 4 h 12"/>
                <a:gd name="T8" fmla="*/ 2 w 6"/>
                <a:gd name="T9" fmla="*/ 4 h 12"/>
                <a:gd name="T10" fmla="*/ 0 w 6"/>
                <a:gd name="T11" fmla="*/ 0 h 12"/>
                <a:gd name="T12" fmla="*/ 0 w 6"/>
                <a:gd name="T13" fmla="*/ 0 h 12"/>
                <a:gd name="T14" fmla="*/ 2 w 6"/>
                <a:gd name="T15" fmla="*/ 6 h 12"/>
                <a:gd name="T16" fmla="*/ 5 w 6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5" y="11"/>
                  </a:moveTo>
                  <a:lnTo>
                    <a:pt x="5" y="11"/>
                  </a:lnTo>
                  <a:lnTo>
                    <a:pt x="4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5" y="1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" name="Freeform 245">
              <a:extLst>
                <a:ext uri="{FF2B5EF4-FFF2-40B4-BE49-F238E27FC236}">
                  <a16:creationId xmlns:a16="http://schemas.microsoft.com/office/drawing/2014/main" id="{4249D2A3-DF2A-48CE-9341-B85505656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" name="Freeform 246">
              <a:extLst>
                <a:ext uri="{FF2B5EF4-FFF2-40B4-BE49-F238E27FC236}">
                  <a16:creationId xmlns:a16="http://schemas.microsoft.com/office/drawing/2014/main" id="{7E4CA2DD-AF1A-45FB-9BBE-9D7CAE5D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2241" y="4640597"/>
              <a:ext cx="674688" cy="644525"/>
            </a:xfrm>
            <a:custGeom>
              <a:avLst/>
              <a:gdLst>
                <a:gd name="T0" fmla="*/ 546 w 1872"/>
                <a:gd name="T1" fmla="*/ 1127 h 1789"/>
                <a:gd name="T2" fmla="*/ 385 w 1872"/>
                <a:gd name="T3" fmla="*/ 962 h 1789"/>
                <a:gd name="T4" fmla="*/ 440 w 1872"/>
                <a:gd name="T5" fmla="*/ 800 h 1789"/>
                <a:gd name="T6" fmla="*/ 360 w 1872"/>
                <a:gd name="T7" fmla="*/ 709 h 1789"/>
                <a:gd name="T8" fmla="*/ 320 w 1872"/>
                <a:gd name="T9" fmla="*/ 636 h 1789"/>
                <a:gd name="T10" fmla="*/ 264 w 1872"/>
                <a:gd name="T11" fmla="*/ 742 h 1789"/>
                <a:gd name="T12" fmla="*/ 336 w 1872"/>
                <a:gd name="T13" fmla="*/ 832 h 1789"/>
                <a:gd name="T14" fmla="*/ 291 w 1872"/>
                <a:gd name="T15" fmla="*/ 682 h 1789"/>
                <a:gd name="T16" fmla="*/ 349 w 1872"/>
                <a:gd name="T17" fmla="*/ 921 h 1789"/>
                <a:gd name="T18" fmla="*/ 341 w 1872"/>
                <a:gd name="T19" fmla="*/ 940 h 1789"/>
                <a:gd name="T20" fmla="*/ 1126 w 1872"/>
                <a:gd name="T21" fmla="*/ 1687 h 1789"/>
                <a:gd name="T22" fmla="*/ 1039 w 1872"/>
                <a:gd name="T23" fmla="*/ 1508 h 1789"/>
                <a:gd name="T24" fmla="*/ 1061 w 1872"/>
                <a:gd name="T25" fmla="*/ 1481 h 1789"/>
                <a:gd name="T26" fmla="*/ 1028 w 1872"/>
                <a:gd name="T27" fmla="*/ 1508 h 1789"/>
                <a:gd name="T28" fmla="*/ 1762 w 1872"/>
                <a:gd name="T29" fmla="*/ 498 h 1789"/>
                <a:gd name="T30" fmla="*/ 1719 w 1872"/>
                <a:gd name="T31" fmla="*/ 324 h 1789"/>
                <a:gd name="T32" fmla="*/ 1595 w 1872"/>
                <a:gd name="T33" fmla="*/ 218 h 1789"/>
                <a:gd name="T34" fmla="*/ 1414 w 1872"/>
                <a:gd name="T35" fmla="*/ 286 h 1789"/>
                <a:gd name="T36" fmla="*/ 1168 w 1872"/>
                <a:gd name="T37" fmla="*/ 232 h 1789"/>
                <a:gd name="T38" fmla="*/ 1020 w 1872"/>
                <a:gd name="T39" fmla="*/ 51 h 1789"/>
                <a:gd name="T40" fmla="*/ 858 w 1872"/>
                <a:gd name="T41" fmla="*/ 76 h 1789"/>
                <a:gd name="T42" fmla="*/ 677 w 1872"/>
                <a:gd name="T43" fmla="*/ 152 h 1789"/>
                <a:gd name="T44" fmla="*/ 604 w 1872"/>
                <a:gd name="T45" fmla="*/ 344 h 1789"/>
                <a:gd name="T46" fmla="*/ 535 w 1872"/>
                <a:gd name="T47" fmla="*/ 481 h 1789"/>
                <a:gd name="T48" fmla="*/ 329 w 1872"/>
                <a:gd name="T49" fmla="*/ 396 h 1789"/>
                <a:gd name="T50" fmla="*/ 131 w 1872"/>
                <a:gd name="T51" fmla="*/ 532 h 1789"/>
                <a:gd name="T52" fmla="*/ 13 w 1872"/>
                <a:gd name="T53" fmla="*/ 571 h 1789"/>
                <a:gd name="T54" fmla="*/ 107 w 1872"/>
                <a:gd name="T55" fmla="*/ 778 h 1789"/>
                <a:gd name="T56" fmla="*/ 257 w 1872"/>
                <a:gd name="T57" fmla="*/ 616 h 1789"/>
                <a:gd name="T58" fmla="*/ 394 w 1872"/>
                <a:gd name="T59" fmla="*/ 636 h 1789"/>
                <a:gd name="T60" fmla="*/ 476 w 1872"/>
                <a:gd name="T61" fmla="*/ 865 h 1789"/>
                <a:gd name="T62" fmla="*/ 580 w 1872"/>
                <a:gd name="T63" fmla="*/ 1013 h 1789"/>
                <a:gd name="T64" fmla="*/ 481 w 1872"/>
                <a:gd name="T65" fmla="*/ 887 h 1789"/>
                <a:gd name="T66" fmla="*/ 489 w 1872"/>
                <a:gd name="T67" fmla="*/ 957 h 1789"/>
                <a:gd name="T68" fmla="*/ 549 w 1872"/>
                <a:gd name="T69" fmla="*/ 1078 h 1789"/>
                <a:gd name="T70" fmla="*/ 605 w 1872"/>
                <a:gd name="T71" fmla="*/ 1139 h 1789"/>
                <a:gd name="T72" fmla="*/ 761 w 1872"/>
                <a:gd name="T73" fmla="*/ 1247 h 1789"/>
                <a:gd name="T74" fmla="*/ 894 w 1872"/>
                <a:gd name="T75" fmla="*/ 1339 h 1789"/>
                <a:gd name="T76" fmla="*/ 1172 w 1872"/>
                <a:gd name="T77" fmla="*/ 1448 h 1789"/>
                <a:gd name="T78" fmla="*/ 1366 w 1872"/>
                <a:gd name="T79" fmla="*/ 1591 h 1789"/>
                <a:gd name="T80" fmla="*/ 1182 w 1872"/>
                <a:gd name="T81" fmla="*/ 1562 h 1789"/>
                <a:gd name="T82" fmla="*/ 1503 w 1872"/>
                <a:gd name="T83" fmla="*/ 1690 h 1789"/>
                <a:gd name="T84" fmla="*/ 1508 w 1872"/>
                <a:gd name="T85" fmla="*/ 1668 h 1789"/>
                <a:gd name="T86" fmla="*/ 1318 w 1872"/>
                <a:gd name="T87" fmla="*/ 1492 h 1789"/>
                <a:gd name="T88" fmla="*/ 1163 w 1872"/>
                <a:gd name="T89" fmla="*/ 1330 h 1789"/>
                <a:gd name="T90" fmla="*/ 970 w 1872"/>
                <a:gd name="T91" fmla="*/ 1112 h 1789"/>
                <a:gd name="T92" fmla="*/ 844 w 1872"/>
                <a:gd name="T93" fmla="*/ 897 h 1789"/>
                <a:gd name="T94" fmla="*/ 723 w 1872"/>
                <a:gd name="T95" fmla="*/ 747 h 1789"/>
                <a:gd name="T96" fmla="*/ 829 w 1872"/>
                <a:gd name="T97" fmla="*/ 677 h 1789"/>
                <a:gd name="T98" fmla="*/ 1028 w 1872"/>
                <a:gd name="T99" fmla="*/ 612 h 1789"/>
                <a:gd name="T100" fmla="*/ 1363 w 1872"/>
                <a:gd name="T101" fmla="*/ 650 h 1789"/>
                <a:gd name="T102" fmla="*/ 1619 w 1872"/>
                <a:gd name="T103" fmla="*/ 624 h 1789"/>
                <a:gd name="T104" fmla="*/ 1793 w 1872"/>
                <a:gd name="T105" fmla="*/ 684 h 1789"/>
                <a:gd name="T106" fmla="*/ 774 w 1872"/>
                <a:gd name="T107" fmla="*/ 443 h 1789"/>
                <a:gd name="T108" fmla="*/ 1163 w 1872"/>
                <a:gd name="T109" fmla="*/ 1585 h 1789"/>
                <a:gd name="T110" fmla="*/ 1100 w 1872"/>
                <a:gd name="T111" fmla="*/ 1622 h 1789"/>
                <a:gd name="T112" fmla="*/ 1291 w 1872"/>
                <a:gd name="T113" fmla="*/ 1665 h 1789"/>
                <a:gd name="T114" fmla="*/ 501 w 1872"/>
                <a:gd name="T115" fmla="*/ 1117 h 1789"/>
                <a:gd name="T116" fmla="*/ 517 w 1872"/>
                <a:gd name="T117" fmla="*/ 1167 h 1789"/>
                <a:gd name="T118" fmla="*/ 634 w 1872"/>
                <a:gd name="T119" fmla="*/ 1237 h 1789"/>
                <a:gd name="T120" fmla="*/ 868 w 1872"/>
                <a:gd name="T121" fmla="*/ 1383 h 1789"/>
                <a:gd name="T122" fmla="*/ 849 w 1872"/>
                <a:gd name="T123" fmla="*/ 1571 h 1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2" h="1789">
                  <a:moveTo>
                    <a:pt x="418" y="955"/>
                  </a:moveTo>
                  <a:lnTo>
                    <a:pt x="418" y="969"/>
                  </a:lnTo>
                  <a:lnTo>
                    <a:pt x="418" y="982"/>
                  </a:lnTo>
                  <a:lnTo>
                    <a:pt x="419" y="987"/>
                  </a:lnTo>
                  <a:lnTo>
                    <a:pt x="421" y="993"/>
                  </a:lnTo>
                  <a:lnTo>
                    <a:pt x="426" y="994"/>
                  </a:lnTo>
                  <a:lnTo>
                    <a:pt x="431" y="996"/>
                  </a:lnTo>
                  <a:lnTo>
                    <a:pt x="435" y="991"/>
                  </a:lnTo>
                  <a:lnTo>
                    <a:pt x="436" y="984"/>
                  </a:lnTo>
                  <a:lnTo>
                    <a:pt x="438" y="977"/>
                  </a:lnTo>
                  <a:lnTo>
                    <a:pt x="438" y="969"/>
                  </a:lnTo>
                  <a:lnTo>
                    <a:pt x="436" y="964"/>
                  </a:lnTo>
                  <a:lnTo>
                    <a:pt x="431" y="957"/>
                  </a:lnTo>
                  <a:lnTo>
                    <a:pt x="426" y="955"/>
                  </a:lnTo>
                  <a:lnTo>
                    <a:pt x="418" y="955"/>
                  </a:lnTo>
                  <a:close/>
                  <a:moveTo>
                    <a:pt x="438" y="1016"/>
                  </a:moveTo>
                  <a:lnTo>
                    <a:pt x="431" y="1015"/>
                  </a:lnTo>
                  <a:lnTo>
                    <a:pt x="426" y="1011"/>
                  </a:lnTo>
                  <a:lnTo>
                    <a:pt x="419" y="1010"/>
                  </a:lnTo>
                  <a:lnTo>
                    <a:pt x="411" y="1010"/>
                  </a:lnTo>
                  <a:lnTo>
                    <a:pt x="411" y="1027"/>
                  </a:lnTo>
                  <a:lnTo>
                    <a:pt x="412" y="1034"/>
                  </a:lnTo>
                  <a:lnTo>
                    <a:pt x="414" y="1035"/>
                  </a:lnTo>
                  <a:lnTo>
                    <a:pt x="418" y="1037"/>
                  </a:lnTo>
                  <a:lnTo>
                    <a:pt x="418" y="1032"/>
                  </a:lnTo>
                  <a:lnTo>
                    <a:pt x="419" y="1028"/>
                  </a:lnTo>
                  <a:lnTo>
                    <a:pt x="423" y="1027"/>
                  </a:lnTo>
                  <a:lnTo>
                    <a:pt x="426" y="1025"/>
                  </a:lnTo>
                  <a:lnTo>
                    <a:pt x="435" y="1023"/>
                  </a:lnTo>
                  <a:lnTo>
                    <a:pt x="436" y="1020"/>
                  </a:lnTo>
                  <a:lnTo>
                    <a:pt x="438" y="1016"/>
                  </a:lnTo>
                  <a:close/>
                  <a:moveTo>
                    <a:pt x="527" y="1139"/>
                  </a:moveTo>
                  <a:lnTo>
                    <a:pt x="530" y="1139"/>
                  </a:lnTo>
                  <a:lnTo>
                    <a:pt x="534" y="1139"/>
                  </a:lnTo>
                  <a:lnTo>
                    <a:pt x="537" y="1139"/>
                  </a:lnTo>
                  <a:lnTo>
                    <a:pt x="540" y="1139"/>
                  </a:lnTo>
                  <a:lnTo>
                    <a:pt x="544" y="1134"/>
                  </a:lnTo>
                  <a:lnTo>
                    <a:pt x="546" y="1132"/>
                  </a:lnTo>
                  <a:lnTo>
                    <a:pt x="547" y="1131"/>
                  </a:lnTo>
                  <a:lnTo>
                    <a:pt x="547" y="1132"/>
                  </a:lnTo>
                  <a:lnTo>
                    <a:pt x="547" y="1129"/>
                  </a:lnTo>
                  <a:lnTo>
                    <a:pt x="546" y="1127"/>
                  </a:lnTo>
                  <a:lnTo>
                    <a:pt x="542" y="1127"/>
                  </a:lnTo>
                  <a:lnTo>
                    <a:pt x="540" y="1126"/>
                  </a:lnTo>
                  <a:lnTo>
                    <a:pt x="537" y="1119"/>
                  </a:lnTo>
                  <a:lnTo>
                    <a:pt x="532" y="1112"/>
                  </a:lnTo>
                  <a:lnTo>
                    <a:pt x="529" y="1110"/>
                  </a:lnTo>
                  <a:lnTo>
                    <a:pt x="525" y="1107"/>
                  </a:lnTo>
                  <a:lnTo>
                    <a:pt x="520" y="1105"/>
                  </a:lnTo>
                  <a:lnTo>
                    <a:pt x="513" y="1105"/>
                  </a:lnTo>
                  <a:lnTo>
                    <a:pt x="513" y="1112"/>
                  </a:lnTo>
                  <a:lnTo>
                    <a:pt x="517" y="1119"/>
                  </a:lnTo>
                  <a:lnTo>
                    <a:pt x="520" y="1124"/>
                  </a:lnTo>
                  <a:lnTo>
                    <a:pt x="520" y="1132"/>
                  </a:lnTo>
                  <a:lnTo>
                    <a:pt x="525" y="1134"/>
                  </a:lnTo>
                  <a:lnTo>
                    <a:pt x="527" y="1136"/>
                  </a:lnTo>
                  <a:lnTo>
                    <a:pt x="527" y="1139"/>
                  </a:lnTo>
                  <a:close/>
                  <a:moveTo>
                    <a:pt x="452" y="941"/>
                  </a:moveTo>
                  <a:lnTo>
                    <a:pt x="453" y="947"/>
                  </a:lnTo>
                  <a:lnTo>
                    <a:pt x="457" y="950"/>
                  </a:lnTo>
                  <a:lnTo>
                    <a:pt x="460" y="955"/>
                  </a:lnTo>
                  <a:lnTo>
                    <a:pt x="467" y="960"/>
                  </a:lnTo>
                  <a:lnTo>
                    <a:pt x="470" y="962"/>
                  </a:lnTo>
                  <a:lnTo>
                    <a:pt x="476" y="962"/>
                  </a:lnTo>
                  <a:lnTo>
                    <a:pt x="479" y="957"/>
                  </a:lnTo>
                  <a:lnTo>
                    <a:pt x="479" y="948"/>
                  </a:lnTo>
                  <a:lnTo>
                    <a:pt x="474" y="947"/>
                  </a:lnTo>
                  <a:lnTo>
                    <a:pt x="472" y="945"/>
                  </a:lnTo>
                  <a:lnTo>
                    <a:pt x="472" y="941"/>
                  </a:lnTo>
                  <a:lnTo>
                    <a:pt x="452" y="941"/>
                  </a:lnTo>
                  <a:close/>
                  <a:moveTo>
                    <a:pt x="377" y="969"/>
                  </a:moveTo>
                  <a:lnTo>
                    <a:pt x="380" y="970"/>
                  </a:lnTo>
                  <a:lnTo>
                    <a:pt x="383" y="974"/>
                  </a:lnTo>
                  <a:lnTo>
                    <a:pt x="387" y="982"/>
                  </a:lnTo>
                  <a:lnTo>
                    <a:pt x="389" y="986"/>
                  </a:lnTo>
                  <a:lnTo>
                    <a:pt x="392" y="989"/>
                  </a:lnTo>
                  <a:lnTo>
                    <a:pt x="397" y="991"/>
                  </a:lnTo>
                  <a:lnTo>
                    <a:pt x="404" y="989"/>
                  </a:lnTo>
                  <a:lnTo>
                    <a:pt x="406" y="982"/>
                  </a:lnTo>
                  <a:lnTo>
                    <a:pt x="404" y="974"/>
                  </a:lnTo>
                  <a:lnTo>
                    <a:pt x="401" y="969"/>
                  </a:lnTo>
                  <a:lnTo>
                    <a:pt x="397" y="964"/>
                  </a:lnTo>
                  <a:lnTo>
                    <a:pt x="390" y="962"/>
                  </a:lnTo>
                  <a:lnTo>
                    <a:pt x="385" y="962"/>
                  </a:lnTo>
                  <a:lnTo>
                    <a:pt x="380" y="964"/>
                  </a:lnTo>
                  <a:lnTo>
                    <a:pt x="377" y="969"/>
                  </a:lnTo>
                  <a:close/>
                  <a:moveTo>
                    <a:pt x="459" y="1057"/>
                  </a:moveTo>
                  <a:lnTo>
                    <a:pt x="459" y="1045"/>
                  </a:lnTo>
                  <a:lnTo>
                    <a:pt x="457" y="1035"/>
                  </a:lnTo>
                  <a:lnTo>
                    <a:pt x="455" y="1030"/>
                  </a:lnTo>
                  <a:lnTo>
                    <a:pt x="453" y="1027"/>
                  </a:lnTo>
                  <a:lnTo>
                    <a:pt x="450" y="1025"/>
                  </a:lnTo>
                  <a:lnTo>
                    <a:pt x="445" y="1023"/>
                  </a:lnTo>
                  <a:lnTo>
                    <a:pt x="443" y="1027"/>
                  </a:lnTo>
                  <a:lnTo>
                    <a:pt x="440" y="1028"/>
                  </a:lnTo>
                  <a:lnTo>
                    <a:pt x="436" y="1030"/>
                  </a:lnTo>
                  <a:lnTo>
                    <a:pt x="431" y="1030"/>
                  </a:lnTo>
                  <a:lnTo>
                    <a:pt x="431" y="1047"/>
                  </a:lnTo>
                  <a:lnTo>
                    <a:pt x="433" y="1054"/>
                  </a:lnTo>
                  <a:lnTo>
                    <a:pt x="435" y="1056"/>
                  </a:lnTo>
                  <a:lnTo>
                    <a:pt x="438" y="1057"/>
                  </a:lnTo>
                  <a:lnTo>
                    <a:pt x="440" y="1054"/>
                  </a:lnTo>
                  <a:lnTo>
                    <a:pt x="441" y="1052"/>
                  </a:lnTo>
                  <a:lnTo>
                    <a:pt x="443" y="1052"/>
                  </a:lnTo>
                  <a:lnTo>
                    <a:pt x="447" y="1052"/>
                  </a:lnTo>
                  <a:lnTo>
                    <a:pt x="453" y="1054"/>
                  </a:lnTo>
                  <a:lnTo>
                    <a:pt x="459" y="1057"/>
                  </a:lnTo>
                  <a:close/>
                  <a:moveTo>
                    <a:pt x="506" y="1078"/>
                  </a:moveTo>
                  <a:lnTo>
                    <a:pt x="505" y="1066"/>
                  </a:lnTo>
                  <a:lnTo>
                    <a:pt x="501" y="1063"/>
                  </a:lnTo>
                  <a:lnTo>
                    <a:pt x="499" y="1057"/>
                  </a:lnTo>
                  <a:lnTo>
                    <a:pt x="494" y="1056"/>
                  </a:lnTo>
                  <a:lnTo>
                    <a:pt x="491" y="1052"/>
                  </a:lnTo>
                  <a:lnTo>
                    <a:pt x="479" y="1051"/>
                  </a:lnTo>
                  <a:lnTo>
                    <a:pt x="479" y="1057"/>
                  </a:lnTo>
                  <a:lnTo>
                    <a:pt x="481" y="1063"/>
                  </a:lnTo>
                  <a:lnTo>
                    <a:pt x="486" y="1071"/>
                  </a:lnTo>
                  <a:lnTo>
                    <a:pt x="488" y="1076"/>
                  </a:lnTo>
                  <a:lnTo>
                    <a:pt x="493" y="1078"/>
                  </a:lnTo>
                  <a:lnTo>
                    <a:pt x="499" y="1078"/>
                  </a:lnTo>
                  <a:lnTo>
                    <a:pt x="506" y="1078"/>
                  </a:lnTo>
                  <a:close/>
                  <a:moveTo>
                    <a:pt x="445" y="839"/>
                  </a:moveTo>
                  <a:lnTo>
                    <a:pt x="445" y="812"/>
                  </a:lnTo>
                  <a:lnTo>
                    <a:pt x="445" y="805"/>
                  </a:lnTo>
                  <a:lnTo>
                    <a:pt x="441" y="803"/>
                  </a:lnTo>
                  <a:lnTo>
                    <a:pt x="440" y="800"/>
                  </a:lnTo>
                  <a:lnTo>
                    <a:pt x="438" y="797"/>
                  </a:lnTo>
                  <a:lnTo>
                    <a:pt x="438" y="791"/>
                  </a:lnTo>
                  <a:lnTo>
                    <a:pt x="433" y="790"/>
                  </a:lnTo>
                  <a:lnTo>
                    <a:pt x="431" y="788"/>
                  </a:lnTo>
                  <a:lnTo>
                    <a:pt x="431" y="785"/>
                  </a:lnTo>
                  <a:lnTo>
                    <a:pt x="424" y="785"/>
                  </a:lnTo>
                  <a:lnTo>
                    <a:pt x="419" y="783"/>
                  </a:lnTo>
                  <a:lnTo>
                    <a:pt x="418" y="779"/>
                  </a:lnTo>
                  <a:lnTo>
                    <a:pt x="416" y="776"/>
                  </a:lnTo>
                  <a:lnTo>
                    <a:pt x="414" y="771"/>
                  </a:lnTo>
                  <a:lnTo>
                    <a:pt x="412" y="768"/>
                  </a:lnTo>
                  <a:lnTo>
                    <a:pt x="409" y="764"/>
                  </a:lnTo>
                  <a:lnTo>
                    <a:pt x="404" y="764"/>
                  </a:lnTo>
                  <a:lnTo>
                    <a:pt x="399" y="766"/>
                  </a:lnTo>
                  <a:lnTo>
                    <a:pt x="395" y="768"/>
                  </a:lnTo>
                  <a:lnTo>
                    <a:pt x="390" y="774"/>
                  </a:lnTo>
                  <a:lnTo>
                    <a:pt x="387" y="783"/>
                  </a:lnTo>
                  <a:lnTo>
                    <a:pt x="383" y="791"/>
                  </a:lnTo>
                  <a:lnTo>
                    <a:pt x="383" y="798"/>
                  </a:lnTo>
                  <a:lnTo>
                    <a:pt x="385" y="803"/>
                  </a:lnTo>
                  <a:lnTo>
                    <a:pt x="389" y="807"/>
                  </a:lnTo>
                  <a:lnTo>
                    <a:pt x="390" y="812"/>
                  </a:lnTo>
                  <a:lnTo>
                    <a:pt x="397" y="812"/>
                  </a:lnTo>
                  <a:lnTo>
                    <a:pt x="404" y="812"/>
                  </a:lnTo>
                  <a:lnTo>
                    <a:pt x="409" y="814"/>
                  </a:lnTo>
                  <a:lnTo>
                    <a:pt x="411" y="819"/>
                  </a:lnTo>
                  <a:lnTo>
                    <a:pt x="421" y="822"/>
                  </a:lnTo>
                  <a:lnTo>
                    <a:pt x="428" y="829"/>
                  </a:lnTo>
                  <a:lnTo>
                    <a:pt x="436" y="834"/>
                  </a:lnTo>
                  <a:lnTo>
                    <a:pt x="445" y="839"/>
                  </a:lnTo>
                  <a:close/>
                  <a:moveTo>
                    <a:pt x="308" y="689"/>
                  </a:moveTo>
                  <a:lnTo>
                    <a:pt x="315" y="687"/>
                  </a:lnTo>
                  <a:lnTo>
                    <a:pt x="322" y="687"/>
                  </a:lnTo>
                  <a:lnTo>
                    <a:pt x="331" y="691"/>
                  </a:lnTo>
                  <a:lnTo>
                    <a:pt x="339" y="694"/>
                  </a:lnTo>
                  <a:lnTo>
                    <a:pt x="344" y="696"/>
                  </a:lnTo>
                  <a:lnTo>
                    <a:pt x="349" y="696"/>
                  </a:lnTo>
                  <a:lnTo>
                    <a:pt x="349" y="701"/>
                  </a:lnTo>
                  <a:lnTo>
                    <a:pt x="353" y="703"/>
                  </a:lnTo>
                  <a:lnTo>
                    <a:pt x="354" y="706"/>
                  </a:lnTo>
                  <a:lnTo>
                    <a:pt x="356" y="709"/>
                  </a:lnTo>
                  <a:lnTo>
                    <a:pt x="360" y="709"/>
                  </a:lnTo>
                  <a:lnTo>
                    <a:pt x="361" y="711"/>
                  </a:lnTo>
                  <a:lnTo>
                    <a:pt x="363" y="716"/>
                  </a:lnTo>
                  <a:lnTo>
                    <a:pt x="366" y="720"/>
                  </a:lnTo>
                  <a:lnTo>
                    <a:pt x="368" y="721"/>
                  </a:lnTo>
                  <a:lnTo>
                    <a:pt x="370" y="723"/>
                  </a:lnTo>
                  <a:lnTo>
                    <a:pt x="373" y="730"/>
                  </a:lnTo>
                  <a:lnTo>
                    <a:pt x="378" y="737"/>
                  </a:lnTo>
                  <a:lnTo>
                    <a:pt x="382" y="740"/>
                  </a:lnTo>
                  <a:lnTo>
                    <a:pt x="387" y="742"/>
                  </a:lnTo>
                  <a:lnTo>
                    <a:pt x="392" y="744"/>
                  </a:lnTo>
                  <a:lnTo>
                    <a:pt x="397" y="744"/>
                  </a:lnTo>
                  <a:lnTo>
                    <a:pt x="406" y="737"/>
                  </a:lnTo>
                  <a:lnTo>
                    <a:pt x="414" y="732"/>
                  </a:lnTo>
                  <a:lnTo>
                    <a:pt x="419" y="727"/>
                  </a:lnTo>
                  <a:lnTo>
                    <a:pt x="421" y="721"/>
                  </a:lnTo>
                  <a:lnTo>
                    <a:pt x="423" y="716"/>
                  </a:lnTo>
                  <a:lnTo>
                    <a:pt x="424" y="709"/>
                  </a:lnTo>
                  <a:lnTo>
                    <a:pt x="423" y="698"/>
                  </a:lnTo>
                  <a:lnTo>
                    <a:pt x="418" y="689"/>
                  </a:lnTo>
                  <a:lnTo>
                    <a:pt x="412" y="680"/>
                  </a:lnTo>
                  <a:lnTo>
                    <a:pt x="409" y="677"/>
                  </a:lnTo>
                  <a:lnTo>
                    <a:pt x="404" y="675"/>
                  </a:lnTo>
                  <a:lnTo>
                    <a:pt x="404" y="668"/>
                  </a:lnTo>
                  <a:lnTo>
                    <a:pt x="402" y="663"/>
                  </a:lnTo>
                  <a:lnTo>
                    <a:pt x="397" y="655"/>
                  </a:lnTo>
                  <a:lnTo>
                    <a:pt x="394" y="653"/>
                  </a:lnTo>
                  <a:lnTo>
                    <a:pt x="392" y="651"/>
                  </a:lnTo>
                  <a:lnTo>
                    <a:pt x="389" y="646"/>
                  </a:lnTo>
                  <a:lnTo>
                    <a:pt x="387" y="639"/>
                  </a:lnTo>
                  <a:lnTo>
                    <a:pt x="383" y="634"/>
                  </a:lnTo>
                  <a:lnTo>
                    <a:pt x="370" y="627"/>
                  </a:lnTo>
                  <a:lnTo>
                    <a:pt x="360" y="621"/>
                  </a:lnTo>
                  <a:lnTo>
                    <a:pt x="348" y="614"/>
                  </a:lnTo>
                  <a:lnTo>
                    <a:pt x="336" y="607"/>
                  </a:lnTo>
                  <a:lnTo>
                    <a:pt x="334" y="616"/>
                  </a:lnTo>
                  <a:lnTo>
                    <a:pt x="331" y="619"/>
                  </a:lnTo>
                  <a:lnTo>
                    <a:pt x="324" y="621"/>
                  </a:lnTo>
                  <a:lnTo>
                    <a:pt x="315" y="621"/>
                  </a:lnTo>
                  <a:lnTo>
                    <a:pt x="314" y="627"/>
                  </a:lnTo>
                  <a:lnTo>
                    <a:pt x="315" y="631"/>
                  </a:lnTo>
                  <a:lnTo>
                    <a:pt x="317" y="634"/>
                  </a:lnTo>
                  <a:lnTo>
                    <a:pt x="320" y="636"/>
                  </a:lnTo>
                  <a:lnTo>
                    <a:pt x="326" y="641"/>
                  </a:lnTo>
                  <a:lnTo>
                    <a:pt x="327" y="645"/>
                  </a:lnTo>
                  <a:lnTo>
                    <a:pt x="329" y="648"/>
                  </a:lnTo>
                  <a:lnTo>
                    <a:pt x="319" y="655"/>
                  </a:lnTo>
                  <a:lnTo>
                    <a:pt x="314" y="663"/>
                  </a:lnTo>
                  <a:lnTo>
                    <a:pt x="310" y="675"/>
                  </a:lnTo>
                  <a:lnTo>
                    <a:pt x="308" y="689"/>
                  </a:lnTo>
                  <a:close/>
                  <a:moveTo>
                    <a:pt x="254" y="894"/>
                  </a:moveTo>
                  <a:lnTo>
                    <a:pt x="271" y="894"/>
                  </a:lnTo>
                  <a:lnTo>
                    <a:pt x="278" y="892"/>
                  </a:lnTo>
                  <a:lnTo>
                    <a:pt x="279" y="890"/>
                  </a:lnTo>
                  <a:lnTo>
                    <a:pt x="281" y="887"/>
                  </a:lnTo>
                  <a:lnTo>
                    <a:pt x="276" y="885"/>
                  </a:lnTo>
                  <a:lnTo>
                    <a:pt x="273" y="882"/>
                  </a:lnTo>
                  <a:lnTo>
                    <a:pt x="268" y="873"/>
                  </a:lnTo>
                  <a:lnTo>
                    <a:pt x="268" y="846"/>
                  </a:lnTo>
                  <a:lnTo>
                    <a:pt x="264" y="846"/>
                  </a:lnTo>
                  <a:lnTo>
                    <a:pt x="262" y="844"/>
                  </a:lnTo>
                  <a:lnTo>
                    <a:pt x="261" y="839"/>
                  </a:lnTo>
                  <a:lnTo>
                    <a:pt x="257" y="836"/>
                  </a:lnTo>
                  <a:lnTo>
                    <a:pt x="256" y="834"/>
                  </a:lnTo>
                  <a:lnTo>
                    <a:pt x="254" y="832"/>
                  </a:lnTo>
                  <a:lnTo>
                    <a:pt x="254" y="837"/>
                  </a:lnTo>
                  <a:lnTo>
                    <a:pt x="254" y="843"/>
                  </a:lnTo>
                  <a:lnTo>
                    <a:pt x="250" y="844"/>
                  </a:lnTo>
                  <a:lnTo>
                    <a:pt x="247" y="846"/>
                  </a:lnTo>
                  <a:lnTo>
                    <a:pt x="240" y="849"/>
                  </a:lnTo>
                  <a:lnTo>
                    <a:pt x="237" y="851"/>
                  </a:lnTo>
                  <a:lnTo>
                    <a:pt x="233" y="853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39" y="873"/>
                  </a:lnTo>
                  <a:lnTo>
                    <a:pt x="240" y="880"/>
                  </a:lnTo>
                  <a:lnTo>
                    <a:pt x="245" y="882"/>
                  </a:lnTo>
                  <a:lnTo>
                    <a:pt x="250" y="883"/>
                  </a:lnTo>
                  <a:lnTo>
                    <a:pt x="254" y="887"/>
                  </a:lnTo>
                  <a:lnTo>
                    <a:pt x="254" y="894"/>
                  </a:lnTo>
                  <a:close/>
                  <a:moveTo>
                    <a:pt x="281" y="723"/>
                  </a:moveTo>
                  <a:lnTo>
                    <a:pt x="279" y="728"/>
                  </a:lnTo>
                  <a:lnTo>
                    <a:pt x="278" y="732"/>
                  </a:lnTo>
                  <a:lnTo>
                    <a:pt x="271" y="737"/>
                  </a:lnTo>
                  <a:lnTo>
                    <a:pt x="264" y="742"/>
                  </a:lnTo>
                  <a:lnTo>
                    <a:pt x="262" y="745"/>
                  </a:lnTo>
                  <a:lnTo>
                    <a:pt x="261" y="750"/>
                  </a:lnTo>
                  <a:lnTo>
                    <a:pt x="262" y="752"/>
                  </a:lnTo>
                  <a:lnTo>
                    <a:pt x="264" y="754"/>
                  </a:lnTo>
                  <a:lnTo>
                    <a:pt x="266" y="759"/>
                  </a:lnTo>
                  <a:lnTo>
                    <a:pt x="268" y="771"/>
                  </a:lnTo>
                  <a:lnTo>
                    <a:pt x="269" y="774"/>
                  </a:lnTo>
                  <a:lnTo>
                    <a:pt x="271" y="778"/>
                  </a:lnTo>
                  <a:lnTo>
                    <a:pt x="273" y="781"/>
                  </a:lnTo>
                  <a:lnTo>
                    <a:pt x="274" y="785"/>
                  </a:lnTo>
                  <a:lnTo>
                    <a:pt x="274" y="790"/>
                  </a:lnTo>
                  <a:lnTo>
                    <a:pt x="274" y="795"/>
                  </a:lnTo>
                  <a:lnTo>
                    <a:pt x="279" y="800"/>
                  </a:lnTo>
                  <a:lnTo>
                    <a:pt x="281" y="807"/>
                  </a:lnTo>
                  <a:lnTo>
                    <a:pt x="283" y="812"/>
                  </a:lnTo>
                  <a:lnTo>
                    <a:pt x="281" y="819"/>
                  </a:lnTo>
                  <a:lnTo>
                    <a:pt x="290" y="824"/>
                  </a:lnTo>
                  <a:lnTo>
                    <a:pt x="293" y="827"/>
                  </a:lnTo>
                  <a:lnTo>
                    <a:pt x="295" y="832"/>
                  </a:lnTo>
                  <a:lnTo>
                    <a:pt x="300" y="834"/>
                  </a:lnTo>
                  <a:lnTo>
                    <a:pt x="302" y="836"/>
                  </a:lnTo>
                  <a:lnTo>
                    <a:pt x="302" y="839"/>
                  </a:lnTo>
                  <a:lnTo>
                    <a:pt x="305" y="841"/>
                  </a:lnTo>
                  <a:lnTo>
                    <a:pt x="307" y="844"/>
                  </a:lnTo>
                  <a:lnTo>
                    <a:pt x="308" y="853"/>
                  </a:lnTo>
                  <a:lnTo>
                    <a:pt x="312" y="853"/>
                  </a:lnTo>
                  <a:lnTo>
                    <a:pt x="314" y="855"/>
                  </a:lnTo>
                  <a:lnTo>
                    <a:pt x="315" y="860"/>
                  </a:lnTo>
                  <a:lnTo>
                    <a:pt x="317" y="865"/>
                  </a:lnTo>
                  <a:lnTo>
                    <a:pt x="319" y="868"/>
                  </a:lnTo>
                  <a:lnTo>
                    <a:pt x="322" y="872"/>
                  </a:lnTo>
                  <a:lnTo>
                    <a:pt x="326" y="873"/>
                  </a:lnTo>
                  <a:lnTo>
                    <a:pt x="337" y="873"/>
                  </a:lnTo>
                  <a:lnTo>
                    <a:pt x="349" y="873"/>
                  </a:lnTo>
                  <a:lnTo>
                    <a:pt x="349" y="866"/>
                  </a:lnTo>
                  <a:lnTo>
                    <a:pt x="348" y="861"/>
                  </a:lnTo>
                  <a:lnTo>
                    <a:pt x="344" y="858"/>
                  </a:lnTo>
                  <a:lnTo>
                    <a:pt x="341" y="855"/>
                  </a:lnTo>
                  <a:lnTo>
                    <a:pt x="337" y="851"/>
                  </a:lnTo>
                  <a:lnTo>
                    <a:pt x="336" y="846"/>
                  </a:lnTo>
                  <a:lnTo>
                    <a:pt x="334" y="841"/>
                  </a:lnTo>
                  <a:lnTo>
                    <a:pt x="336" y="832"/>
                  </a:lnTo>
                  <a:lnTo>
                    <a:pt x="327" y="814"/>
                  </a:lnTo>
                  <a:lnTo>
                    <a:pt x="324" y="803"/>
                  </a:lnTo>
                  <a:lnTo>
                    <a:pt x="322" y="791"/>
                  </a:lnTo>
                  <a:lnTo>
                    <a:pt x="322" y="745"/>
                  </a:lnTo>
                  <a:lnTo>
                    <a:pt x="320" y="723"/>
                  </a:lnTo>
                  <a:lnTo>
                    <a:pt x="319" y="713"/>
                  </a:lnTo>
                  <a:lnTo>
                    <a:pt x="315" y="703"/>
                  </a:lnTo>
                  <a:lnTo>
                    <a:pt x="308" y="703"/>
                  </a:lnTo>
                  <a:lnTo>
                    <a:pt x="303" y="704"/>
                  </a:lnTo>
                  <a:lnTo>
                    <a:pt x="302" y="709"/>
                  </a:lnTo>
                  <a:lnTo>
                    <a:pt x="298" y="715"/>
                  </a:lnTo>
                  <a:lnTo>
                    <a:pt x="297" y="718"/>
                  </a:lnTo>
                  <a:lnTo>
                    <a:pt x="293" y="723"/>
                  </a:lnTo>
                  <a:lnTo>
                    <a:pt x="290" y="725"/>
                  </a:lnTo>
                  <a:lnTo>
                    <a:pt x="281" y="723"/>
                  </a:lnTo>
                  <a:close/>
                  <a:moveTo>
                    <a:pt x="288" y="621"/>
                  </a:moveTo>
                  <a:lnTo>
                    <a:pt x="268" y="621"/>
                  </a:lnTo>
                  <a:lnTo>
                    <a:pt x="268" y="626"/>
                  </a:lnTo>
                  <a:lnTo>
                    <a:pt x="264" y="627"/>
                  </a:lnTo>
                  <a:lnTo>
                    <a:pt x="262" y="631"/>
                  </a:lnTo>
                  <a:lnTo>
                    <a:pt x="261" y="634"/>
                  </a:lnTo>
                  <a:lnTo>
                    <a:pt x="259" y="639"/>
                  </a:lnTo>
                  <a:lnTo>
                    <a:pt x="257" y="643"/>
                  </a:lnTo>
                  <a:lnTo>
                    <a:pt x="250" y="650"/>
                  </a:lnTo>
                  <a:lnTo>
                    <a:pt x="247" y="653"/>
                  </a:lnTo>
                  <a:lnTo>
                    <a:pt x="245" y="657"/>
                  </a:lnTo>
                  <a:lnTo>
                    <a:pt x="245" y="662"/>
                  </a:lnTo>
                  <a:lnTo>
                    <a:pt x="247" y="668"/>
                  </a:lnTo>
                  <a:lnTo>
                    <a:pt x="249" y="675"/>
                  </a:lnTo>
                  <a:lnTo>
                    <a:pt x="254" y="679"/>
                  </a:lnTo>
                  <a:lnTo>
                    <a:pt x="257" y="684"/>
                  </a:lnTo>
                  <a:lnTo>
                    <a:pt x="261" y="689"/>
                  </a:lnTo>
                  <a:lnTo>
                    <a:pt x="264" y="691"/>
                  </a:lnTo>
                  <a:lnTo>
                    <a:pt x="268" y="692"/>
                  </a:lnTo>
                  <a:lnTo>
                    <a:pt x="273" y="698"/>
                  </a:lnTo>
                  <a:lnTo>
                    <a:pt x="274" y="701"/>
                  </a:lnTo>
                  <a:lnTo>
                    <a:pt x="278" y="703"/>
                  </a:lnTo>
                  <a:lnTo>
                    <a:pt x="281" y="704"/>
                  </a:lnTo>
                  <a:lnTo>
                    <a:pt x="288" y="703"/>
                  </a:lnTo>
                  <a:lnTo>
                    <a:pt x="286" y="696"/>
                  </a:lnTo>
                  <a:lnTo>
                    <a:pt x="288" y="691"/>
                  </a:lnTo>
                  <a:lnTo>
                    <a:pt x="291" y="682"/>
                  </a:lnTo>
                  <a:lnTo>
                    <a:pt x="295" y="674"/>
                  </a:lnTo>
                  <a:lnTo>
                    <a:pt x="295" y="668"/>
                  </a:lnTo>
                  <a:lnTo>
                    <a:pt x="295" y="662"/>
                  </a:lnTo>
                  <a:lnTo>
                    <a:pt x="297" y="655"/>
                  </a:lnTo>
                  <a:lnTo>
                    <a:pt x="297" y="648"/>
                  </a:lnTo>
                  <a:lnTo>
                    <a:pt x="293" y="639"/>
                  </a:lnTo>
                  <a:lnTo>
                    <a:pt x="290" y="631"/>
                  </a:lnTo>
                  <a:lnTo>
                    <a:pt x="288" y="626"/>
                  </a:lnTo>
                  <a:lnTo>
                    <a:pt x="288" y="621"/>
                  </a:lnTo>
                  <a:close/>
                  <a:moveTo>
                    <a:pt x="377" y="996"/>
                  </a:moveTo>
                  <a:lnTo>
                    <a:pt x="375" y="993"/>
                  </a:lnTo>
                  <a:lnTo>
                    <a:pt x="373" y="991"/>
                  </a:lnTo>
                  <a:lnTo>
                    <a:pt x="372" y="991"/>
                  </a:lnTo>
                  <a:lnTo>
                    <a:pt x="370" y="993"/>
                  </a:lnTo>
                  <a:lnTo>
                    <a:pt x="366" y="998"/>
                  </a:lnTo>
                  <a:lnTo>
                    <a:pt x="363" y="1003"/>
                  </a:lnTo>
                  <a:lnTo>
                    <a:pt x="368" y="1005"/>
                  </a:lnTo>
                  <a:lnTo>
                    <a:pt x="370" y="1006"/>
                  </a:lnTo>
                  <a:lnTo>
                    <a:pt x="370" y="1010"/>
                  </a:lnTo>
                  <a:lnTo>
                    <a:pt x="380" y="1013"/>
                  </a:lnTo>
                  <a:lnTo>
                    <a:pt x="385" y="1013"/>
                  </a:lnTo>
                  <a:lnTo>
                    <a:pt x="390" y="1010"/>
                  </a:lnTo>
                  <a:lnTo>
                    <a:pt x="389" y="1005"/>
                  </a:lnTo>
                  <a:lnTo>
                    <a:pt x="387" y="999"/>
                  </a:lnTo>
                  <a:lnTo>
                    <a:pt x="383" y="996"/>
                  </a:lnTo>
                  <a:lnTo>
                    <a:pt x="377" y="996"/>
                  </a:lnTo>
                  <a:close/>
                  <a:moveTo>
                    <a:pt x="377" y="948"/>
                  </a:moveTo>
                  <a:lnTo>
                    <a:pt x="372" y="945"/>
                  </a:lnTo>
                  <a:lnTo>
                    <a:pt x="365" y="943"/>
                  </a:lnTo>
                  <a:lnTo>
                    <a:pt x="358" y="941"/>
                  </a:lnTo>
                  <a:lnTo>
                    <a:pt x="349" y="941"/>
                  </a:lnTo>
                  <a:lnTo>
                    <a:pt x="344" y="950"/>
                  </a:lnTo>
                  <a:lnTo>
                    <a:pt x="343" y="955"/>
                  </a:lnTo>
                  <a:lnTo>
                    <a:pt x="343" y="962"/>
                  </a:lnTo>
                  <a:lnTo>
                    <a:pt x="354" y="962"/>
                  </a:lnTo>
                  <a:lnTo>
                    <a:pt x="365" y="962"/>
                  </a:lnTo>
                  <a:lnTo>
                    <a:pt x="370" y="960"/>
                  </a:lnTo>
                  <a:lnTo>
                    <a:pt x="373" y="957"/>
                  </a:lnTo>
                  <a:lnTo>
                    <a:pt x="375" y="953"/>
                  </a:lnTo>
                  <a:lnTo>
                    <a:pt x="377" y="948"/>
                  </a:lnTo>
                  <a:close/>
                  <a:moveTo>
                    <a:pt x="351" y="924"/>
                  </a:moveTo>
                  <a:lnTo>
                    <a:pt x="349" y="921"/>
                  </a:lnTo>
                  <a:lnTo>
                    <a:pt x="344" y="916"/>
                  </a:lnTo>
                  <a:lnTo>
                    <a:pt x="337" y="909"/>
                  </a:lnTo>
                  <a:lnTo>
                    <a:pt x="331" y="902"/>
                  </a:lnTo>
                  <a:lnTo>
                    <a:pt x="327" y="895"/>
                  </a:lnTo>
                  <a:lnTo>
                    <a:pt x="326" y="892"/>
                  </a:lnTo>
                  <a:lnTo>
                    <a:pt x="315" y="885"/>
                  </a:lnTo>
                  <a:lnTo>
                    <a:pt x="312" y="880"/>
                  </a:lnTo>
                  <a:lnTo>
                    <a:pt x="308" y="873"/>
                  </a:lnTo>
                  <a:lnTo>
                    <a:pt x="308" y="868"/>
                  </a:lnTo>
                  <a:lnTo>
                    <a:pt x="308" y="863"/>
                  </a:lnTo>
                  <a:lnTo>
                    <a:pt x="303" y="858"/>
                  </a:lnTo>
                  <a:lnTo>
                    <a:pt x="302" y="855"/>
                  </a:lnTo>
                  <a:lnTo>
                    <a:pt x="303" y="851"/>
                  </a:lnTo>
                  <a:lnTo>
                    <a:pt x="302" y="844"/>
                  </a:lnTo>
                  <a:lnTo>
                    <a:pt x="298" y="839"/>
                  </a:lnTo>
                  <a:lnTo>
                    <a:pt x="295" y="837"/>
                  </a:lnTo>
                  <a:lnTo>
                    <a:pt x="291" y="836"/>
                  </a:lnTo>
                  <a:lnTo>
                    <a:pt x="290" y="836"/>
                  </a:lnTo>
                  <a:lnTo>
                    <a:pt x="290" y="832"/>
                  </a:lnTo>
                  <a:lnTo>
                    <a:pt x="288" y="831"/>
                  </a:lnTo>
                  <a:lnTo>
                    <a:pt x="285" y="832"/>
                  </a:lnTo>
                  <a:lnTo>
                    <a:pt x="281" y="834"/>
                  </a:lnTo>
                  <a:lnTo>
                    <a:pt x="278" y="832"/>
                  </a:lnTo>
                  <a:lnTo>
                    <a:pt x="276" y="831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83" y="872"/>
                  </a:lnTo>
                  <a:lnTo>
                    <a:pt x="288" y="883"/>
                  </a:lnTo>
                  <a:lnTo>
                    <a:pt x="290" y="887"/>
                  </a:lnTo>
                  <a:lnTo>
                    <a:pt x="288" y="894"/>
                  </a:lnTo>
                  <a:lnTo>
                    <a:pt x="290" y="897"/>
                  </a:lnTo>
                  <a:lnTo>
                    <a:pt x="291" y="901"/>
                  </a:lnTo>
                  <a:lnTo>
                    <a:pt x="295" y="902"/>
                  </a:lnTo>
                  <a:lnTo>
                    <a:pt x="303" y="906"/>
                  </a:lnTo>
                  <a:lnTo>
                    <a:pt x="307" y="907"/>
                  </a:lnTo>
                  <a:lnTo>
                    <a:pt x="310" y="911"/>
                  </a:lnTo>
                  <a:lnTo>
                    <a:pt x="312" y="914"/>
                  </a:lnTo>
                  <a:lnTo>
                    <a:pt x="317" y="921"/>
                  </a:lnTo>
                  <a:lnTo>
                    <a:pt x="322" y="928"/>
                  </a:lnTo>
                  <a:lnTo>
                    <a:pt x="326" y="933"/>
                  </a:lnTo>
                  <a:lnTo>
                    <a:pt x="332" y="938"/>
                  </a:lnTo>
                  <a:lnTo>
                    <a:pt x="341" y="940"/>
                  </a:lnTo>
                  <a:lnTo>
                    <a:pt x="349" y="941"/>
                  </a:lnTo>
                  <a:lnTo>
                    <a:pt x="353" y="936"/>
                  </a:lnTo>
                  <a:lnTo>
                    <a:pt x="353" y="933"/>
                  </a:lnTo>
                  <a:lnTo>
                    <a:pt x="353" y="928"/>
                  </a:lnTo>
                  <a:lnTo>
                    <a:pt x="351" y="924"/>
                  </a:lnTo>
                  <a:close/>
                  <a:moveTo>
                    <a:pt x="281" y="921"/>
                  </a:moveTo>
                  <a:lnTo>
                    <a:pt x="279" y="918"/>
                  </a:lnTo>
                  <a:lnTo>
                    <a:pt x="278" y="916"/>
                  </a:lnTo>
                  <a:lnTo>
                    <a:pt x="273" y="912"/>
                  </a:lnTo>
                  <a:lnTo>
                    <a:pt x="266" y="911"/>
                  </a:lnTo>
                  <a:lnTo>
                    <a:pt x="261" y="907"/>
                  </a:lnTo>
                  <a:lnTo>
                    <a:pt x="259" y="912"/>
                  </a:lnTo>
                  <a:lnTo>
                    <a:pt x="257" y="914"/>
                  </a:lnTo>
                  <a:lnTo>
                    <a:pt x="256" y="918"/>
                  </a:lnTo>
                  <a:lnTo>
                    <a:pt x="254" y="921"/>
                  </a:lnTo>
                  <a:lnTo>
                    <a:pt x="257" y="923"/>
                  </a:lnTo>
                  <a:lnTo>
                    <a:pt x="261" y="926"/>
                  </a:lnTo>
                  <a:lnTo>
                    <a:pt x="264" y="935"/>
                  </a:lnTo>
                  <a:lnTo>
                    <a:pt x="266" y="938"/>
                  </a:lnTo>
                  <a:lnTo>
                    <a:pt x="269" y="941"/>
                  </a:lnTo>
                  <a:lnTo>
                    <a:pt x="274" y="943"/>
                  </a:lnTo>
                  <a:lnTo>
                    <a:pt x="281" y="941"/>
                  </a:lnTo>
                  <a:lnTo>
                    <a:pt x="283" y="936"/>
                  </a:lnTo>
                  <a:lnTo>
                    <a:pt x="286" y="930"/>
                  </a:lnTo>
                  <a:lnTo>
                    <a:pt x="286" y="928"/>
                  </a:lnTo>
                  <a:lnTo>
                    <a:pt x="286" y="924"/>
                  </a:lnTo>
                  <a:lnTo>
                    <a:pt x="285" y="923"/>
                  </a:lnTo>
                  <a:lnTo>
                    <a:pt x="281" y="921"/>
                  </a:lnTo>
                  <a:close/>
                  <a:moveTo>
                    <a:pt x="1127" y="1658"/>
                  </a:moveTo>
                  <a:lnTo>
                    <a:pt x="1126" y="1654"/>
                  </a:lnTo>
                  <a:lnTo>
                    <a:pt x="1124" y="1653"/>
                  </a:lnTo>
                  <a:lnTo>
                    <a:pt x="1117" y="1651"/>
                  </a:lnTo>
                  <a:lnTo>
                    <a:pt x="1100" y="1651"/>
                  </a:lnTo>
                  <a:lnTo>
                    <a:pt x="1100" y="1658"/>
                  </a:lnTo>
                  <a:lnTo>
                    <a:pt x="1097" y="1663"/>
                  </a:lnTo>
                  <a:lnTo>
                    <a:pt x="1095" y="1666"/>
                  </a:lnTo>
                  <a:lnTo>
                    <a:pt x="1093" y="1671"/>
                  </a:lnTo>
                  <a:lnTo>
                    <a:pt x="1102" y="1677"/>
                  </a:lnTo>
                  <a:lnTo>
                    <a:pt x="1109" y="1683"/>
                  </a:lnTo>
                  <a:lnTo>
                    <a:pt x="1114" y="1685"/>
                  </a:lnTo>
                  <a:lnTo>
                    <a:pt x="1119" y="1687"/>
                  </a:lnTo>
                  <a:lnTo>
                    <a:pt x="1126" y="1687"/>
                  </a:lnTo>
                  <a:lnTo>
                    <a:pt x="1134" y="1685"/>
                  </a:lnTo>
                  <a:lnTo>
                    <a:pt x="1136" y="1680"/>
                  </a:lnTo>
                  <a:lnTo>
                    <a:pt x="1138" y="1678"/>
                  </a:lnTo>
                  <a:lnTo>
                    <a:pt x="1141" y="1678"/>
                  </a:lnTo>
                  <a:lnTo>
                    <a:pt x="1143" y="1675"/>
                  </a:lnTo>
                  <a:lnTo>
                    <a:pt x="1146" y="1673"/>
                  </a:lnTo>
                  <a:lnTo>
                    <a:pt x="1155" y="1671"/>
                  </a:lnTo>
                  <a:lnTo>
                    <a:pt x="1156" y="1665"/>
                  </a:lnTo>
                  <a:lnTo>
                    <a:pt x="1155" y="1661"/>
                  </a:lnTo>
                  <a:lnTo>
                    <a:pt x="1153" y="1658"/>
                  </a:lnTo>
                  <a:lnTo>
                    <a:pt x="1148" y="1658"/>
                  </a:lnTo>
                  <a:lnTo>
                    <a:pt x="1138" y="1658"/>
                  </a:lnTo>
                  <a:lnTo>
                    <a:pt x="1127" y="1658"/>
                  </a:lnTo>
                  <a:close/>
                  <a:moveTo>
                    <a:pt x="1086" y="1453"/>
                  </a:moveTo>
                  <a:lnTo>
                    <a:pt x="1088" y="1448"/>
                  </a:lnTo>
                  <a:lnTo>
                    <a:pt x="1093" y="1446"/>
                  </a:lnTo>
                  <a:lnTo>
                    <a:pt x="1100" y="1446"/>
                  </a:lnTo>
                  <a:lnTo>
                    <a:pt x="1107" y="1446"/>
                  </a:lnTo>
                  <a:lnTo>
                    <a:pt x="1109" y="1441"/>
                  </a:lnTo>
                  <a:lnTo>
                    <a:pt x="1112" y="1438"/>
                  </a:lnTo>
                  <a:lnTo>
                    <a:pt x="1121" y="1433"/>
                  </a:lnTo>
                  <a:lnTo>
                    <a:pt x="1119" y="1426"/>
                  </a:lnTo>
                  <a:lnTo>
                    <a:pt x="1117" y="1419"/>
                  </a:lnTo>
                  <a:lnTo>
                    <a:pt x="1114" y="1414"/>
                  </a:lnTo>
                  <a:lnTo>
                    <a:pt x="1110" y="1411"/>
                  </a:lnTo>
                  <a:lnTo>
                    <a:pt x="1100" y="1405"/>
                  </a:lnTo>
                  <a:lnTo>
                    <a:pt x="1088" y="1400"/>
                  </a:lnTo>
                  <a:lnTo>
                    <a:pt x="1059" y="1397"/>
                  </a:lnTo>
                  <a:lnTo>
                    <a:pt x="1044" y="1395"/>
                  </a:lnTo>
                  <a:lnTo>
                    <a:pt x="1032" y="1392"/>
                  </a:lnTo>
                  <a:lnTo>
                    <a:pt x="963" y="1392"/>
                  </a:lnTo>
                  <a:lnTo>
                    <a:pt x="967" y="1404"/>
                  </a:lnTo>
                  <a:lnTo>
                    <a:pt x="969" y="1412"/>
                  </a:lnTo>
                  <a:lnTo>
                    <a:pt x="967" y="1421"/>
                  </a:lnTo>
                  <a:lnTo>
                    <a:pt x="963" y="1433"/>
                  </a:lnTo>
                  <a:lnTo>
                    <a:pt x="975" y="1440"/>
                  </a:lnTo>
                  <a:lnTo>
                    <a:pt x="987" y="1445"/>
                  </a:lnTo>
                  <a:lnTo>
                    <a:pt x="1001" y="1448"/>
                  </a:lnTo>
                  <a:lnTo>
                    <a:pt x="1016" y="1452"/>
                  </a:lnTo>
                  <a:lnTo>
                    <a:pt x="1051" y="1453"/>
                  </a:lnTo>
                  <a:lnTo>
                    <a:pt x="1086" y="1453"/>
                  </a:lnTo>
                  <a:close/>
                  <a:moveTo>
                    <a:pt x="1039" y="1508"/>
                  </a:moveTo>
                  <a:lnTo>
                    <a:pt x="1044" y="1509"/>
                  </a:lnTo>
                  <a:lnTo>
                    <a:pt x="1047" y="1511"/>
                  </a:lnTo>
                  <a:lnTo>
                    <a:pt x="1052" y="1515"/>
                  </a:lnTo>
                  <a:lnTo>
                    <a:pt x="1059" y="1515"/>
                  </a:lnTo>
                  <a:lnTo>
                    <a:pt x="1066" y="1513"/>
                  </a:lnTo>
                  <a:lnTo>
                    <a:pt x="1071" y="1509"/>
                  </a:lnTo>
                  <a:lnTo>
                    <a:pt x="1078" y="1508"/>
                  </a:lnTo>
                  <a:lnTo>
                    <a:pt x="1081" y="1506"/>
                  </a:lnTo>
                  <a:lnTo>
                    <a:pt x="1086" y="1508"/>
                  </a:lnTo>
                  <a:lnTo>
                    <a:pt x="1095" y="1511"/>
                  </a:lnTo>
                  <a:lnTo>
                    <a:pt x="1102" y="1516"/>
                  </a:lnTo>
                  <a:lnTo>
                    <a:pt x="1110" y="1520"/>
                  </a:lnTo>
                  <a:lnTo>
                    <a:pt x="1115" y="1521"/>
                  </a:lnTo>
                  <a:lnTo>
                    <a:pt x="1121" y="1521"/>
                  </a:lnTo>
                  <a:lnTo>
                    <a:pt x="1133" y="1521"/>
                  </a:lnTo>
                  <a:lnTo>
                    <a:pt x="1144" y="1521"/>
                  </a:lnTo>
                  <a:lnTo>
                    <a:pt x="1155" y="1523"/>
                  </a:lnTo>
                  <a:lnTo>
                    <a:pt x="1161" y="1521"/>
                  </a:lnTo>
                  <a:lnTo>
                    <a:pt x="1163" y="1520"/>
                  </a:lnTo>
                  <a:lnTo>
                    <a:pt x="1163" y="1518"/>
                  </a:lnTo>
                  <a:lnTo>
                    <a:pt x="1165" y="1516"/>
                  </a:lnTo>
                  <a:lnTo>
                    <a:pt x="1168" y="1515"/>
                  </a:lnTo>
                  <a:lnTo>
                    <a:pt x="1182" y="1515"/>
                  </a:lnTo>
                  <a:lnTo>
                    <a:pt x="1197" y="1515"/>
                  </a:lnTo>
                  <a:lnTo>
                    <a:pt x="1204" y="1515"/>
                  </a:lnTo>
                  <a:lnTo>
                    <a:pt x="1209" y="1511"/>
                  </a:lnTo>
                  <a:lnTo>
                    <a:pt x="1214" y="1508"/>
                  </a:lnTo>
                  <a:lnTo>
                    <a:pt x="1216" y="1501"/>
                  </a:lnTo>
                  <a:lnTo>
                    <a:pt x="1211" y="1498"/>
                  </a:lnTo>
                  <a:lnTo>
                    <a:pt x="1204" y="1496"/>
                  </a:lnTo>
                  <a:lnTo>
                    <a:pt x="1189" y="1494"/>
                  </a:lnTo>
                  <a:lnTo>
                    <a:pt x="1172" y="1494"/>
                  </a:lnTo>
                  <a:lnTo>
                    <a:pt x="1155" y="1494"/>
                  </a:lnTo>
                  <a:lnTo>
                    <a:pt x="1148" y="1492"/>
                  </a:lnTo>
                  <a:lnTo>
                    <a:pt x="1143" y="1489"/>
                  </a:lnTo>
                  <a:lnTo>
                    <a:pt x="1136" y="1487"/>
                  </a:lnTo>
                  <a:lnTo>
                    <a:pt x="1127" y="1487"/>
                  </a:lnTo>
                  <a:lnTo>
                    <a:pt x="1092" y="1487"/>
                  </a:lnTo>
                  <a:lnTo>
                    <a:pt x="1088" y="1487"/>
                  </a:lnTo>
                  <a:lnTo>
                    <a:pt x="1078" y="1487"/>
                  </a:lnTo>
                  <a:lnTo>
                    <a:pt x="1068" y="1486"/>
                  </a:lnTo>
                  <a:lnTo>
                    <a:pt x="1061" y="1481"/>
                  </a:lnTo>
                  <a:lnTo>
                    <a:pt x="1057" y="1477"/>
                  </a:lnTo>
                  <a:lnTo>
                    <a:pt x="1054" y="1474"/>
                  </a:lnTo>
                  <a:lnTo>
                    <a:pt x="1052" y="1470"/>
                  </a:lnTo>
                  <a:lnTo>
                    <a:pt x="1049" y="1467"/>
                  </a:lnTo>
                  <a:lnTo>
                    <a:pt x="1047" y="1467"/>
                  </a:lnTo>
                  <a:lnTo>
                    <a:pt x="1044" y="1465"/>
                  </a:lnTo>
                  <a:lnTo>
                    <a:pt x="1040" y="1467"/>
                  </a:lnTo>
                  <a:lnTo>
                    <a:pt x="1037" y="1467"/>
                  </a:lnTo>
                  <a:lnTo>
                    <a:pt x="1032" y="1465"/>
                  </a:lnTo>
                  <a:lnTo>
                    <a:pt x="1032" y="1463"/>
                  </a:lnTo>
                  <a:lnTo>
                    <a:pt x="1032" y="1460"/>
                  </a:lnTo>
                  <a:lnTo>
                    <a:pt x="1016" y="1460"/>
                  </a:lnTo>
                  <a:lnTo>
                    <a:pt x="1006" y="1462"/>
                  </a:lnTo>
                  <a:lnTo>
                    <a:pt x="994" y="1465"/>
                  </a:lnTo>
                  <a:lnTo>
                    <a:pt x="984" y="1467"/>
                  </a:lnTo>
                  <a:lnTo>
                    <a:pt x="979" y="1469"/>
                  </a:lnTo>
                  <a:lnTo>
                    <a:pt x="974" y="1472"/>
                  </a:lnTo>
                  <a:lnTo>
                    <a:pt x="970" y="1474"/>
                  </a:lnTo>
                  <a:lnTo>
                    <a:pt x="963" y="1474"/>
                  </a:lnTo>
                  <a:lnTo>
                    <a:pt x="957" y="1475"/>
                  </a:lnTo>
                  <a:lnTo>
                    <a:pt x="953" y="1477"/>
                  </a:lnTo>
                  <a:lnTo>
                    <a:pt x="950" y="1481"/>
                  </a:lnTo>
                  <a:lnTo>
                    <a:pt x="950" y="1487"/>
                  </a:lnTo>
                  <a:lnTo>
                    <a:pt x="943" y="1489"/>
                  </a:lnTo>
                  <a:lnTo>
                    <a:pt x="940" y="1491"/>
                  </a:lnTo>
                  <a:lnTo>
                    <a:pt x="936" y="1494"/>
                  </a:lnTo>
                  <a:lnTo>
                    <a:pt x="936" y="1501"/>
                  </a:lnTo>
                  <a:lnTo>
                    <a:pt x="941" y="1503"/>
                  </a:lnTo>
                  <a:lnTo>
                    <a:pt x="945" y="1506"/>
                  </a:lnTo>
                  <a:lnTo>
                    <a:pt x="950" y="1508"/>
                  </a:lnTo>
                  <a:lnTo>
                    <a:pt x="957" y="1508"/>
                  </a:lnTo>
                  <a:lnTo>
                    <a:pt x="963" y="1506"/>
                  </a:lnTo>
                  <a:lnTo>
                    <a:pt x="969" y="1503"/>
                  </a:lnTo>
                  <a:lnTo>
                    <a:pt x="975" y="1501"/>
                  </a:lnTo>
                  <a:lnTo>
                    <a:pt x="984" y="1501"/>
                  </a:lnTo>
                  <a:lnTo>
                    <a:pt x="986" y="1504"/>
                  </a:lnTo>
                  <a:lnTo>
                    <a:pt x="989" y="1508"/>
                  </a:lnTo>
                  <a:lnTo>
                    <a:pt x="994" y="1509"/>
                  </a:lnTo>
                  <a:lnTo>
                    <a:pt x="998" y="1509"/>
                  </a:lnTo>
                  <a:lnTo>
                    <a:pt x="1008" y="1508"/>
                  </a:lnTo>
                  <a:lnTo>
                    <a:pt x="1018" y="1508"/>
                  </a:lnTo>
                  <a:lnTo>
                    <a:pt x="1028" y="1508"/>
                  </a:lnTo>
                  <a:lnTo>
                    <a:pt x="1039" y="1508"/>
                  </a:lnTo>
                  <a:close/>
                  <a:moveTo>
                    <a:pt x="909" y="1351"/>
                  </a:moveTo>
                  <a:lnTo>
                    <a:pt x="900" y="1353"/>
                  </a:lnTo>
                  <a:lnTo>
                    <a:pt x="897" y="1354"/>
                  </a:lnTo>
                  <a:lnTo>
                    <a:pt x="895" y="1358"/>
                  </a:lnTo>
                  <a:lnTo>
                    <a:pt x="902" y="1358"/>
                  </a:lnTo>
                  <a:lnTo>
                    <a:pt x="911" y="1358"/>
                  </a:lnTo>
                  <a:lnTo>
                    <a:pt x="926" y="1359"/>
                  </a:lnTo>
                  <a:lnTo>
                    <a:pt x="934" y="1359"/>
                  </a:lnTo>
                  <a:lnTo>
                    <a:pt x="941" y="1358"/>
                  </a:lnTo>
                  <a:lnTo>
                    <a:pt x="946" y="1356"/>
                  </a:lnTo>
                  <a:lnTo>
                    <a:pt x="950" y="1351"/>
                  </a:lnTo>
                  <a:lnTo>
                    <a:pt x="945" y="1349"/>
                  </a:lnTo>
                  <a:lnTo>
                    <a:pt x="940" y="1346"/>
                  </a:lnTo>
                  <a:lnTo>
                    <a:pt x="929" y="1339"/>
                  </a:lnTo>
                  <a:lnTo>
                    <a:pt x="923" y="1337"/>
                  </a:lnTo>
                  <a:lnTo>
                    <a:pt x="917" y="1337"/>
                  </a:lnTo>
                  <a:lnTo>
                    <a:pt x="912" y="1339"/>
                  </a:lnTo>
                  <a:lnTo>
                    <a:pt x="909" y="1344"/>
                  </a:lnTo>
                  <a:lnTo>
                    <a:pt x="912" y="1346"/>
                  </a:lnTo>
                  <a:lnTo>
                    <a:pt x="912" y="1348"/>
                  </a:lnTo>
                  <a:lnTo>
                    <a:pt x="912" y="1349"/>
                  </a:lnTo>
                  <a:lnTo>
                    <a:pt x="909" y="1351"/>
                  </a:lnTo>
                  <a:close/>
                  <a:moveTo>
                    <a:pt x="1871" y="559"/>
                  </a:moveTo>
                  <a:lnTo>
                    <a:pt x="1868" y="558"/>
                  </a:lnTo>
                  <a:lnTo>
                    <a:pt x="1866" y="556"/>
                  </a:lnTo>
                  <a:lnTo>
                    <a:pt x="1864" y="549"/>
                  </a:lnTo>
                  <a:lnTo>
                    <a:pt x="1864" y="532"/>
                  </a:lnTo>
                  <a:lnTo>
                    <a:pt x="1851" y="532"/>
                  </a:lnTo>
                  <a:lnTo>
                    <a:pt x="1842" y="532"/>
                  </a:lnTo>
                  <a:lnTo>
                    <a:pt x="1837" y="529"/>
                  </a:lnTo>
                  <a:lnTo>
                    <a:pt x="1834" y="523"/>
                  </a:lnTo>
                  <a:lnTo>
                    <a:pt x="1830" y="518"/>
                  </a:lnTo>
                  <a:lnTo>
                    <a:pt x="1825" y="515"/>
                  </a:lnTo>
                  <a:lnTo>
                    <a:pt x="1818" y="513"/>
                  </a:lnTo>
                  <a:lnTo>
                    <a:pt x="1813" y="510"/>
                  </a:lnTo>
                  <a:lnTo>
                    <a:pt x="1811" y="508"/>
                  </a:lnTo>
                  <a:lnTo>
                    <a:pt x="1810" y="505"/>
                  </a:lnTo>
                  <a:lnTo>
                    <a:pt x="1769" y="505"/>
                  </a:lnTo>
                  <a:lnTo>
                    <a:pt x="1769" y="501"/>
                  </a:lnTo>
                  <a:lnTo>
                    <a:pt x="1767" y="500"/>
                  </a:lnTo>
                  <a:lnTo>
                    <a:pt x="1762" y="498"/>
                  </a:lnTo>
                  <a:lnTo>
                    <a:pt x="1760" y="494"/>
                  </a:lnTo>
                  <a:lnTo>
                    <a:pt x="1757" y="493"/>
                  </a:lnTo>
                  <a:lnTo>
                    <a:pt x="1748" y="491"/>
                  </a:lnTo>
                  <a:lnTo>
                    <a:pt x="1748" y="488"/>
                  </a:lnTo>
                  <a:lnTo>
                    <a:pt x="1747" y="486"/>
                  </a:lnTo>
                  <a:lnTo>
                    <a:pt x="1741" y="484"/>
                  </a:lnTo>
                  <a:lnTo>
                    <a:pt x="1741" y="477"/>
                  </a:lnTo>
                  <a:lnTo>
                    <a:pt x="1738" y="474"/>
                  </a:lnTo>
                  <a:lnTo>
                    <a:pt x="1736" y="469"/>
                  </a:lnTo>
                  <a:lnTo>
                    <a:pt x="1735" y="464"/>
                  </a:lnTo>
                  <a:lnTo>
                    <a:pt x="1735" y="454"/>
                  </a:lnTo>
                  <a:lnTo>
                    <a:pt x="1735" y="443"/>
                  </a:lnTo>
                  <a:lnTo>
                    <a:pt x="1738" y="437"/>
                  </a:lnTo>
                  <a:lnTo>
                    <a:pt x="1741" y="430"/>
                  </a:lnTo>
                  <a:lnTo>
                    <a:pt x="1745" y="430"/>
                  </a:lnTo>
                  <a:lnTo>
                    <a:pt x="1752" y="435"/>
                  </a:lnTo>
                  <a:lnTo>
                    <a:pt x="1753" y="438"/>
                  </a:lnTo>
                  <a:lnTo>
                    <a:pt x="1760" y="437"/>
                  </a:lnTo>
                  <a:lnTo>
                    <a:pt x="1767" y="433"/>
                  </a:lnTo>
                  <a:lnTo>
                    <a:pt x="1769" y="431"/>
                  </a:lnTo>
                  <a:lnTo>
                    <a:pt x="1770" y="428"/>
                  </a:lnTo>
                  <a:lnTo>
                    <a:pt x="1770" y="423"/>
                  </a:lnTo>
                  <a:lnTo>
                    <a:pt x="1769" y="418"/>
                  </a:lnTo>
                  <a:lnTo>
                    <a:pt x="1769" y="416"/>
                  </a:lnTo>
                  <a:lnTo>
                    <a:pt x="1765" y="409"/>
                  </a:lnTo>
                  <a:lnTo>
                    <a:pt x="1760" y="404"/>
                  </a:lnTo>
                  <a:lnTo>
                    <a:pt x="1752" y="402"/>
                  </a:lnTo>
                  <a:lnTo>
                    <a:pt x="1741" y="402"/>
                  </a:lnTo>
                  <a:lnTo>
                    <a:pt x="1736" y="402"/>
                  </a:lnTo>
                  <a:lnTo>
                    <a:pt x="1731" y="401"/>
                  </a:lnTo>
                  <a:lnTo>
                    <a:pt x="1726" y="399"/>
                  </a:lnTo>
                  <a:lnTo>
                    <a:pt x="1723" y="396"/>
                  </a:lnTo>
                  <a:lnTo>
                    <a:pt x="1718" y="389"/>
                  </a:lnTo>
                  <a:lnTo>
                    <a:pt x="1714" y="382"/>
                  </a:lnTo>
                  <a:lnTo>
                    <a:pt x="1714" y="373"/>
                  </a:lnTo>
                  <a:lnTo>
                    <a:pt x="1716" y="367"/>
                  </a:lnTo>
                  <a:lnTo>
                    <a:pt x="1719" y="353"/>
                  </a:lnTo>
                  <a:lnTo>
                    <a:pt x="1724" y="341"/>
                  </a:lnTo>
                  <a:lnTo>
                    <a:pt x="1726" y="334"/>
                  </a:lnTo>
                  <a:lnTo>
                    <a:pt x="1728" y="327"/>
                  </a:lnTo>
                  <a:lnTo>
                    <a:pt x="1723" y="327"/>
                  </a:lnTo>
                  <a:lnTo>
                    <a:pt x="1719" y="324"/>
                  </a:lnTo>
                  <a:lnTo>
                    <a:pt x="1718" y="321"/>
                  </a:lnTo>
                  <a:lnTo>
                    <a:pt x="1716" y="315"/>
                  </a:lnTo>
                  <a:lnTo>
                    <a:pt x="1714" y="312"/>
                  </a:lnTo>
                  <a:lnTo>
                    <a:pt x="1711" y="309"/>
                  </a:lnTo>
                  <a:lnTo>
                    <a:pt x="1707" y="307"/>
                  </a:lnTo>
                  <a:lnTo>
                    <a:pt x="1701" y="307"/>
                  </a:lnTo>
                  <a:lnTo>
                    <a:pt x="1701" y="300"/>
                  </a:lnTo>
                  <a:lnTo>
                    <a:pt x="1699" y="295"/>
                  </a:lnTo>
                  <a:lnTo>
                    <a:pt x="1695" y="292"/>
                  </a:lnTo>
                  <a:lnTo>
                    <a:pt x="1692" y="288"/>
                  </a:lnTo>
                  <a:lnTo>
                    <a:pt x="1685" y="281"/>
                  </a:lnTo>
                  <a:lnTo>
                    <a:pt x="1682" y="278"/>
                  </a:lnTo>
                  <a:lnTo>
                    <a:pt x="1680" y="273"/>
                  </a:lnTo>
                  <a:lnTo>
                    <a:pt x="1680" y="266"/>
                  </a:lnTo>
                  <a:lnTo>
                    <a:pt x="1678" y="261"/>
                  </a:lnTo>
                  <a:lnTo>
                    <a:pt x="1673" y="252"/>
                  </a:lnTo>
                  <a:lnTo>
                    <a:pt x="1668" y="244"/>
                  </a:lnTo>
                  <a:lnTo>
                    <a:pt x="1666" y="239"/>
                  </a:lnTo>
                  <a:lnTo>
                    <a:pt x="1666" y="232"/>
                  </a:lnTo>
                  <a:lnTo>
                    <a:pt x="1661" y="228"/>
                  </a:lnTo>
                  <a:lnTo>
                    <a:pt x="1656" y="225"/>
                  </a:lnTo>
                  <a:lnTo>
                    <a:pt x="1653" y="220"/>
                  </a:lnTo>
                  <a:lnTo>
                    <a:pt x="1653" y="211"/>
                  </a:lnTo>
                  <a:lnTo>
                    <a:pt x="1651" y="211"/>
                  </a:lnTo>
                  <a:lnTo>
                    <a:pt x="1648" y="213"/>
                  </a:lnTo>
                  <a:lnTo>
                    <a:pt x="1643" y="213"/>
                  </a:lnTo>
                  <a:lnTo>
                    <a:pt x="1637" y="213"/>
                  </a:lnTo>
                  <a:lnTo>
                    <a:pt x="1634" y="213"/>
                  </a:lnTo>
                  <a:lnTo>
                    <a:pt x="1629" y="213"/>
                  </a:lnTo>
                  <a:lnTo>
                    <a:pt x="1627" y="211"/>
                  </a:lnTo>
                  <a:lnTo>
                    <a:pt x="1625" y="211"/>
                  </a:lnTo>
                  <a:lnTo>
                    <a:pt x="1624" y="210"/>
                  </a:lnTo>
                  <a:lnTo>
                    <a:pt x="1622" y="211"/>
                  </a:lnTo>
                  <a:lnTo>
                    <a:pt x="1620" y="213"/>
                  </a:lnTo>
                  <a:lnTo>
                    <a:pt x="1619" y="218"/>
                  </a:lnTo>
                  <a:lnTo>
                    <a:pt x="1614" y="218"/>
                  </a:lnTo>
                  <a:lnTo>
                    <a:pt x="1608" y="218"/>
                  </a:lnTo>
                  <a:lnTo>
                    <a:pt x="1603" y="218"/>
                  </a:lnTo>
                  <a:lnTo>
                    <a:pt x="1600" y="218"/>
                  </a:lnTo>
                  <a:lnTo>
                    <a:pt x="1598" y="217"/>
                  </a:lnTo>
                  <a:lnTo>
                    <a:pt x="1596" y="217"/>
                  </a:lnTo>
                  <a:lnTo>
                    <a:pt x="1595" y="218"/>
                  </a:lnTo>
                  <a:lnTo>
                    <a:pt x="1591" y="218"/>
                  </a:lnTo>
                  <a:lnTo>
                    <a:pt x="1591" y="222"/>
                  </a:lnTo>
                  <a:lnTo>
                    <a:pt x="1591" y="225"/>
                  </a:lnTo>
                  <a:lnTo>
                    <a:pt x="1588" y="225"/>
                  </a:lnTo>
                  <a:lnTo>
                    <a:pt x="1584" y="225"/>
                  </a:lnTo>
                  <a:lnTo>
                    <a:pt x="1583" y="227"/>
                  </a:lnTo>
                  <a:lnTo>
                    <a:pt x="1583" y="230"/>
                  </a:lnTo>
                  <a:lnTo>
                    <a:pt x="1581" y="232"/>
                  </a:lnTo>
                  <a:lnTo>
                    <a:pt x="1578" y="232"/>
                  </a:lnTo>
                  <a:lnTo>
                    <a:pt x="1572" y="234"/>
                  </a:lnTo>
                  <a:lnTo>
                    <a:pt x="1569" y="237"/>
                  </a:lnTo>
                  <a:lnTo>
                    <a:pt x="1566" y="240"/>
                  </a:lnTo>
                  <a:lnTo>
                    <a:pt x="1564" y="246"/>
                  </a:lnTo>
                  <a:lnTo>
                    <a:pt x="1562" y="251"/>
                  </a:lnTo>
                  <a:lnTo>
                    <a:pt x="1559" y="254"/>
                  </a:lnTo>
                  <a:lnTo>
                    <a:pt x="1555" y="257"/>
                  </a:lnTo>
                  <a:lnTo>
                    <a:pt x="1550" y="259"/>
                  </a:lnTo>
                  <a:lnTo>
                    <a:pt x="1545" y="268"/>
                  </a:lnTo>
                  <a:lnTo>
                    <a:pt x="1542" y="271"/>
                  </a:lnTo>
                  <a:lnTo>
                    <a:pt x="1537" y="273"/>
                  </a:lnTo>
                  <a:lnTo>
                    <a:pt x="1535" y="275"/>
                  </a:lnTo>
                  <a:lnTo>
                    <a:pt x="1533" y="276"/>
                  </a:lnTo>
                  <a:lnTo>
                    <a:pt x="1530" y="280"/>
                  </a:lnTo>
                  <a:lnTo>
                    <a:pt x="1525" y="281"/>
                  </a:lnTo>
                  <a:lnTo>
                    <a:pt x="1523" y="283"/>
                  </a:lnTo>
                  <a:lnTo>
                    <a:pt x="1523" y="286"/>
                  </a:lnTo>
                  <a:lnTo>
                    <a:pt x="1518" y="286"/>
                  </a:lnTo>
                  <a:lnTo>
                    <a:pt x="1513" y="285"/>
                  </a:lnTo>
                  <a:lnTo>
                    <a:pt x="1501" y="280"/>
                  </a:lnTo>
                  <a:lnTo>
                    <a:pt x="1494" y="278"/>
                  </a:lnTo>
                  <a:lnTo>
                    <a:pt x="1489" y="278"/>
                  </a:lnTo>
                  <a:lnTo>
                    <a:pt x="1485" y="281"/>
                  </a:lnTo>
                  <a:lnTo>
                    <a:pt x="1482" y="286"/>
                  </a:lnTo>
                  <a:lnTo>
                    <a:pt x="1477" y="283"/>
                  </a:lnTo>
                  <a:lnTo>
                    <a:pt x="1468" y="281"/>
                  </a:lnTo>
                  <a:lnTo>
                    <a:pt x="1460" y="280"/>
                  </a:lnTo>
                  <a:lnTo>
                    <a:pt x="1451" y="280"/>
                  </a:lnTo>
                  <a:lnTo>
                    <a:pt x="1441" y="280"/>
                  </a:lnTo>
                  <a:lnTo>
                    <a:pt x="1433" y="281"/>
                  </a:lnTo>
                  <a:lnTo>
                    <a:pt x="1426" y="283"/>
                  </a:lnTo>
                  <a:lnTo>
                    <a:pt x="1421" y="286"/>
                  </a:lnTo>
                  <a:lnTo>
                    <a:pt x="1414" y="286"/>
                  </a:lnTo>
                  <a:lnTo>
                    <a:pt x="1407" y="286"/>
                  </a:lnTo>
                  <a:lnTo>
                    <a:pt x="1402" y="288"/>
                  </a:lnTo>
                  <a:lnTo>
                    <a:pt x="1400" y="293"/>
                  </a:lnTo>
                  <a:lnTo>
                    <a:pt x="1387" y="293"/>
                  </a:lnTo>
                  <a:lnTo>
                    <a:pt x="1385" y="290"/>
                  </a:lnTo>
                  <a:lnTo>
                    <a:pt x="1383" y="288"/>
                  </a:lnTo>
                  <a:lnTo>
                    <a:pt x="1376" y="286"/>
                  </a:lnTo>
                  <a:lnTo>
                    <a:pt x="1359" y="286"/>
                  </a:lnTo>
                  <a:lnTo>
                    <a:pt x="1356" y="281"/>
                  </a:lnTo>
                  <a:lnTo>
                    <a:pt x="1352" y="276"/>
                  </a:lnTo>
                  <a:lnTo>
                    <a:pt x="1346" y="273"/>
                  </a:lnTo>
                  <a:lnTo>
                    <a:pt x="1339" y="273"/>
                  </a:lnTo>
                  <a:lnTo>
                    <a:pt x="1337" y="276"/>
                  </a:lnTo>
                  <a:lnTo>
                    <a:pt x="1334" y="278"/>
                  </a:lnTo>
                  <a:lnTo>
                    <a:pt x="1325" y="275"/>
                  </a:lnTo>
                  <a:lnTo>
                    <a:pt x="1312" y="271"/>
                  </a:lnTo>
                  <a:lnTo>
                    <a:pt x="1305" y="271"/>
                  </a:lnTo>
                  <a:lnTo>
                    <a:pt x="1298" y="273"/>
                  </a:lnTo>
                  <a:lnTo>
                    <a:pt x="1296" y="269"/>
                  </a:lnTo>
                  <a:lnTo>
                    <a:pt x="1294" y="266"/>
                  </a:lnTo>
                  <a:lnTo>
                    <a:pt x="1293" y="263"/>
                  </a:lnTo>
                  <a:lnTo>
                    <a:pt x="1291" y="259"/>
                  </a:lnTo>
                  <a:lnTo>
                    <a:pt x="1289" y="259"/>
                  </a:lnTo>
                  <a:lnTo>
                    <a:pt x="1289" y="257"/>
                  </a:lnTo>
                  <a:lnTo>
                    <a:pt x="1288" y="257"/>
                  </a:lnTo>
                  <a:lnTo>
                    <a:pt x="1286" y="257"/>
                  </a:lnTo>
                  <a:lnTo>
                    <a:pt x="1286" y="256"/>
                  </a:lnTo>
                  <a:lnTo>
                    <a:pt x="1284" y="256"/>
                  </a:lnTo>
                  <a:lnTo>
                    <a:pt x="1279" y="254"/>
                  </a:lnTo>
                  <a:lnTo>
                    <a:pt x="1277" y="252"/>
                  </a:lnTo>
                  <a:lnTo>
                    <a:pt x="1269" y="239"/>
                  </a:lnTo>
                  <a:lnTo>
                    <a:pt x="1262" y="230"/>
                  </a:lnTo>
                  <a:lnTo>
                    <a:pt x="1255" y="225"/>
                  </a:lnTo>
                  <a:lnTo>
                    <a:pt x="1254" y="225"/>
                  </a:lnTo>
                  <a:lnTo>
                    <a:pt x="1202" y="225"/>
                  </a:lnTo>
                  <a:lnTo>
                    <a:pt x="1202" y="228"/>
                  </a:lnTo>
                  <a:lnTo>
                    <a:pt x="1201" y="230"/>
                  </a:lnTo>
                  <a:lnTo>
                    <a:pt x="1196" y="232"/>
                  </a:lnTo>
                  <a:lnTo>
                    <a:pt x="1189" y="237"/>
                  </a:lnTo>
                  <a:lnTo>
                    <a:pt x="1182" y="239"/>
                  </a:lnTo>
                  <a:lnTo>
                    <a:pt x="1175" y="237"/>
                  </a:lnTo>
                  <a:lnTo>
                    <a:pt x="1168" y="232"/>
                  </a:lnTo>
                  <a:lnTo>
                    <a:pt x="1168" y="205"/>
                  </a:lnTo>
                  <a:lnTo>
                    <a:pt x="1165" y="198"/>
                  </a:lnTo>
                  <a:lnTo>
                    <a:pt x="1160" y="193"/>
                  </a:lnTo>
                  <a:lnTo>
                    <a:pt x="1155" y="187"/>
                  </a:lnTo>
                  <a:lnTo>
                    <a:pt x="1148" y="184"/>
                  </a:lnTo>
                  <a:lnTo>
                    <a:pt x="1144" y="184"/>
                  </a:lnTo>
                  <a:lnTo>
                    <a:pt x="1144" y="182"/>
                  </a:lnTo>
                  <a:lnTo>
                    <a:pt x="1143" y="182"/>
                  </a:lnTo>
                  <a:lnTo>
                    <a:pt x="1139" y="177"/>
                  </a:lnTo>
                  <a:lnTo>
                    <a:pt x="1136" y="172"/>
                  </a:lnTo>
                  <a:lnTo>
                    <a:pt x="1133" y="167"/>
                  </a:lnTo>
                  <a:lnTo>
                    <a:pt x="1126" y="165"/>
                  </a:lnTo>
                  <a:lnTo>
                    <a:pt x="1121" y="165"/>
                  </a:lnTo>
                  <a:lnTo>
                    <a:pt x="1117" y="164"/>
                  </a:lnTo>
                  <a:lnTo>
                    <a:pt x="1115" y="164"/>
                  </a:lnTo>
                  <a:lnTo>
                    <a:pt x="1112" y="162"/>
                  </a:lnTo>
                  <a:lnTo>
                    <a:pt x="1110" y="162"/>
                  </a:lnTo>
                  <a:lnTo>
                    <a:pt x="1107" y="160"/>
                  </a:lnTo>
                  <a:lnTo>
                    <a:pt x="1103" y="158"/>
                  </a:lnTo>
                  <a:lnTo>
                    <a:pt x="1098" y="157"/>
                  </a:lnTo>
                  <a:lnTo>
                    <a:pt x="1098" y="155"/>
                  </a:lnTo>
                  <a:lnTo>
                    <a:pt x="1095" y="153"/>
                  </a:lnTo>
                  <a:lnTo>
                    <a:pt x="1090" y="152"/>
                  </a:lnTo>
                  <a:lnTo>
                    <a:pt x="1086" y="150"/>
                  </a:lnTo>
                  <a:lnTo>
                    <a:pt x="1085" y="150"/>
                  </a:lnTo>
                  <a:lnTo>
                    <a:pt x="1080" y="150"/>
                  </a:lnTo>
                  <a:lnTo>
                    <a:pt x="1066" y="129"/>
                  </a:lnTo>
                  <a:lnTo>
                    <a:pt x="1061" y="121"/>
                  </a:lnTo>
                  <a:lnTo>
                    <a:pt x="1057" y="117"/>
                  </a:lnTo>
                  <a:lnTo>
                    <a:pt x="1052" y="116"/>
                  </a:lnTo>
                  <a:lnTo>
                    <a:pt x="1047" y="107"/>
                  </a:lnTo>
                  <a:lnTo>
                    <a:pt x="1045" y="102"/>
                  </a:lnTo>
                  <a:lnTo>
                    <a:pt x="1045" y="95"/>
                  </a:lnTo>
                  <a:lnTo>
                    <a:pt x="1044" y="94"/>
                  </a:lnTo>
                  <a:lnTo>
                    <a:pt x="1042" y="92"/>
                  </a:lnTo>
                  <a:lnTo>
                    <a:pt x="1039" y="88"/>
                  </a:lnTo>
                  <a:lnTo>
                    <a:pt x="1033" y="87"/>
                  </a:lnTo>
                  <a:lnTo>
                    <a:pt x="1032" y="85"/>
                  </a:lnTo>
                  <a:lnTo>
                    <a:pt x="1032" y="82"/>
                  </a:lnTo>
                  <a:lnTo>
                    <a:pt x="1032" y="68"/>
                  </a:lnTo>
                  <a:lnTo>
                    <a:pt x="1025" y="56"/>
                  </a:lnTo>
                  <a:lnTo>
                    <a:pt x="1020" y="51"/>
                  </a:lnTo>
                  <a:lnTo>
                    <a:pt x="1015" y="48"/>
                  </a:lnTo>
                  <a:lnTo>
                    <a:pt x="1010" y="44"/>
                  </a:lnTo>
                  <a:lnTo>
                    <a:pt x="1003" y="41"/>
                  </a:lnTo>
                  <a:lnTo>
                    <a:pt x="994" y="41"/>
                  </a:lnTo>
                  <a:lnTo>
                    <a:pt x="984" y="41"/>
                  </a:lnTo>
                  <a:lnTo>
                    <a:pt x="979" y="39"/>
                  </a:lnTo>
                  <a:lnTo>
                    <a:pt x="977" y="37"/>
                  </a:lnTo>
                  <a:lnTo>
                    <a:pt x="977" y="34"/>
                  </a:lnTo>
                  <a:lnTo>
                    <a:pt x="950" y="34"/>
                  </a:lnTo>
                  <a:lnTo>
                    <a:pt x="950" y="27"/>
                  </a:lnTo>
                  <a:lnTo>
                    <a:pt x="946" y="24"/>
                  </a:lnTo>
                  <a:lnTo>
                    <a:pt x="941" y="22"/>
                  </a:lnTo>
                  <a:lnTo>
                    <a:pt x="936" y="20"/>
                  </a:lnTo>
                  <a:lnTo>
                    <a:pt x="931" y="12"/>
                  </a:lnTo>
                  <a:lnTo>
                    <a:pt x="928" y="8"/>
                  </a:lnTo>
                  <a:lnTo>
                    <a:pt x="923" y="7"/>
                  </a:lnTo>
                  <a:lnTo>
                    <a:pt x="914" y="8"/>
                  </a:lnTo>
                  <a:lnTo>
                    <a:pt x="907" y="7"/>
                  </a:lnTo>
                  <a:lnTo>
                    <a:pt x="897" y="5"/>
                  </a:lnTo>
                  <a:lnTo>
                    <a:pt x="888" y="0"/>
                  </a:lnTo>
                  <a:lnTo>
                    <a:pt x="882" y="0"/>
                  </a:lnTo>
                  <a:lnTo>
                    <a:pt x="875" y="0"/>
                  </a:lnTo>
                  <a:lnTo>
                    <a:pt x="870" y="1"/>
                  </a:lnTo>
                  <a:lnTo>
                    <a:pt x="866" y="3"/>
                  </a:lnTo>
                  <a:lnTo>
                    <a:pt x="861" y="10"/>
                  </a:lnTo>
                  <a:lnTo>
                    <a:pt x="858" y="12"/>
                  </a:lnTo>
                  <a:lnTo>
                    <a:pt x="853" y="13"/>
                  </a:lnTo>
                  <a:lnTo>
                    <a:pt x="848" y="15"/>
                  </a:lnTo>
                  <a:lnTo>
                    <a:pt x="841" y="13"/>
                  </a:lnTo>
                  <a:lnTo>
                    <a:pt x="841" y="19"/>
                  </a:lnTo>
                  <a:lnTo>
                    <a:pt x="842" y="24"/>
                  </a:lnTo>
                  <a:lnTo>
                    <a:pt x="846" y="32"/>
                  </a:lnTo>
                  <a:lnTo>
                    <a:pt x="849" y="41"/>
                  </a:lnTo>
                  <a:lnTo>
                    <a:pt x="849" y="48"/>
                  </a:lnTo>
                  <a:lnTo>
                    <a:pt x="848" y="54"/>
                  </a:lnTo>
                  <a:lnTo>
                    <a:pt x="853" y="56"/>
                  </a:lnTo>
                  <a:lnTo>
                    <a:pt x="856" y="58"/>
                  </a:lnTo>
                  <a:lnTo>
                    <a:pt x="858" y="61"/>
                  </a:lnTo>
                  <a:lnTo>
                    <a:pt x="859" y="65"/>
                  </a:lnTo>
                  <a:lnTo>
                    <a:pt x="861" y="68"/>
                  </a:lnTo>
                  <a:lnTo>
                    <a:pt x="859" y="73"/>
                  </a:lnTo>
                  <a:lnTo>
                    <a:pt x="858" y="76"/>
                  </a:lnTo>
                  <a:lnTo>
                    <a:pt x="854" y="82"/>
                  </a:lnTo>
                  <a:lnTo>
                    <a:pt x="849" y="82"/>
                  </a:lnTo>
                  <a:lnTo>
                    <a:pt x="844" y="82"/>
                  </a:lnTo>
                  <a:lnTo>
                    <a:pt x="832" y="82"/>
                  </a:lnTo>
                  <a:lnTo>
                    <a:pt x="827" y="83"/>
                  </a:lnTo>
                  <a:lnTo>
                    <a:pt x="824" y="82"/>
                  </a:lnTo>
                  <a:lnTo>
                    <a:pt x="820" y="80"/>
                  </a:lnTo>
                  <a:lnTo>
                    <a:pt x="820" y="75"/>
                  </a:lnTo>
                  <a:lnTo>
                    <a:pt x="815" y="71"/>
                  </a:lnTo>
                  <a:lnTo>
                    <a:pt x="808" y="70"/>
                  </a:lnTo>
                  <a:lnTo>
                    <a:pt x="801" y="68"/>
                  </a:lnTo>
                  <a:lnTo>
                    <a:pt x="793" y="68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82"/>
                  </a:lnTo>
                  <a:lnTo>
                    <a:pt x="781" y="82"/>
                  </a:lnTo>
                  <a:lnTo>
                    <a:pt x="778" y="83"/>
                  </a:lnTo>
                  <a:lnTo>
                    <a:pt x="774" y="85"/>
                  </a:lnTo>
                  <a:lnTo>
                    <a:pt x="772" y="88"/>
                  </a:lnTo>
                  <a:lnTo>
                    <a:pt x="769" y="90"/>
                  </a:lnTo>
                  <a:lnTo>
                    <a:pt x="767" y="94"/>
                  </a:lnTo>
                  <a:lnTo>
                    <a:pt x="766" y="102"/>
                  </a:lnTo>
                  <a:lnTo>
                    <a:pt x="762" y="102"/>
                  </a:lnTo>
                  <a:lnTo>
                    <a:pt x="761" y="104"/>
                  </a:lnTo>
                  <a:lnTo>
                    <a:pt x="759" y="109"/>
                  </a:lnTo>
                  <a:lnTo>
                    <a:pt x="752" y="107"/>
                  </a:lnTo>
                  <a:lnTo>
                    <a:pt x="745" y="109"/>
                  </a:lnTo>
                  <a:lnTo>
                    <a:pt x="742" y="111"/>
                  </a:lnTo>
                  <a:lnTo>
                    <a:pt x="738" y="112"/>
                  </a:lnTo>
                  <a:lnTo>
                    <a:pt x="732" y="119"/>
                  </a:lnTo>
                  <a:lnTo>
                    <a:pt x="728" y="121"/>
                  </a:lnTo>
                  <a:lnTo>
                    <a:pt x="725" y="123"/>
                  </a:lnTo>
                  <a:lnTo>
                    <a:pt x="720" y="128"/>
                  </a:lnTo>
                  <a:lnTo>
                    <a:pt x="715" y="133"/>
                  </a:lnTo>
                  <a:lnTo>
                    <a:pt x="706" y="135"/>
                  </a:lnTo>
                  <a:lnTo>
                    <a:pt x="697" y="136"/>
                  </a:lnTo>
                  <a:lnTo>
                    <a:pt x="696" y="140"/>
                  </a:lnTo>
                  <a:lnTo>
                    <a:pt x="694" y="143"/>
                  </a:lnTo>
                  <a:lnTo>
                    <a:pt x="686" y="145"/>
                  </a:lnTo>
                  <a:lnTo>
                    <a:pt x="682" y="146"/>
                  </a:lnTo>
                  <a:lnTo>
                    <a:pt x="679" y="148"/>
                  </a:lnTo>
                  <a:lnTo>
                    <a:pt x="677" y="152"/>
                  </a:lnTo>
                  <a:lnTo>
                    <a:pt x="677" y="157"/>
                  </a:lnTo>
                  <a:lnTo>
                    <a:pt x="670" y="160"/>
                  </a:lnTo>
                  <a:lnTo>
                    <a:pt x="665" y="165"/>
                  </a:lnTo>
                  <a:lnTo>
                    <a:pt x="660" y="170"/>
                  </a:lnTo>
                  <a:lnTo>
                    <a:pt x="657" y="177"/>
                  </a:lnTo>
                  <a:lnTo>
                    <a:pt x="657" y="187"/>
                  </a:lnTo>
                  <a:lnTo>
                    <a:pt x="658" y="191"/>
                  </a:lnTo>
                  <a:lnTo>
                    <a:pt x="660" y="194"/>
                  </a:lnTo>
                  <a:lnTo>
                    <a:pt x="663" y="196"/>
                  </a:lnTo>
                  <a:lnTo>
                    <a:pt x="667" y="198"/>
                  </a:lnTo>
                  <a:lnTo>
                    <a:pt x="677" y="198"/>
                  </a:lnTo>
                  <a:lnTo>
                    <a:pt x="677" y="206"/>
                  </a:lnTo>
                  <a:lnTo>
                    <a:pt x="680" y="211"/>
                  </a:lnTo>
                  <a:lnTo>
                    <a:pt x="686" y="215"/>
                  </a:lnTo>
                  <a:lnTo>
                    <a:pt x="691" y="218"/>
                  </a:lnTo>
                  <a:lnTo>
                    <a:pt x="691" y="266"/>
                  </a:lnTo>
                  <a:lnTo>
                    <a:pt x="689" y="271"/>
                  </a:lnTo>
                  <a:lnTo>
                    <a:pt x="687" y="273"/>
                  </a:lnTo>
                  <a:lnTo>
                    <a:pt x="686" y="276"/>
                  </a:lnTo>
                  <a:lnTo>
                    <a:pt x="682" y="283"/>
                  </a:lnTo>
                  <a:lnTo>
                    <a:pt x="680" y="285"/>
                  </a:lnTo>
                  <a:lnTo>
                    <a:pt x="679" y="290"/>
                  </a:lnTo>
                  <a:lnTo>
                    <a:pt x="677" y="297"/>
                  </a:lnTo>
                  <a:lnTo>
                    <a:pt x="677" y="298"/>
                  </a:lnTo>
                  <a:lnTo>
                    <a:pt x="677" y="304"/>
                  </a:lnTo>
                  <a:lnTo>
                    <a:pt x="679" y="307"/>
                  </a:lnTo>
                  <a:lnTo>
                    <a:pt x="677" y="310"/>
                  </a:lnTo>
                  <a:lnTo>
                    <a:pt x="675" y="314"/>
                  </a:lnTo>
                  <a:lnTo>
                    <a:pt x="677" y="314"/>
                  </a:lnTo>
                  <a:lnTo>
                    <a:pt x="675" y="315"/>
                  </a:lnTo>
                  <a:lnTo>
                    <a:pt x="674" y="317"/>
                  </a:lnTo>
                  <a:lnTo>
                    <a:pt x="670" y="321"/>
                  </a:lnTo>
                  <a:lnTo>
                    <a:pt x="665" y="322"/>
                  </a:lnTo>
                  <a:lnTo>
                    <a:pt x="663" y="324"/>
                  </a:lnTo>
                  <a:lnTo>
                    <a:pt x="663" y="327"/>
                  </a:lnTo>
                  <a:lnTo>
                    <a:pt x="643" y="327"/>
                  </a:lnTo>
                  <a:lnTo>
                    <a:pt x="634" y="331"/>
                  </a:lnTo>
                  <a:lnTo>
                    <a:pt x="626" y="334"/>
                  </a:lnTo>
                  <a:lnTo>
                    <a:pt x="617" y="338"/>
                  </a:lnTo>
                  <a:lnTo>
                    <a:pt x="609" y="341"/>
                  </a:lnTo>
                  <a:lnTo>
                    <a:pt x="605" y="343"/>
                  </a:lnTo>
                  <a:lnTo>
                    <a:pt x="604" y="344"/>
                  </a:lnTo>
                  <a:lnTo>
                    <a:pt x="602" y="350"/>
                  </a:lnTo>
                  <a:lnTo>
                    <a:pt x="602" y="361"/>
                  </a:lnTo>
                  <a:lnTo>
                    <a:pt x="593" y="367"/>
                  </a:lnTo>
                  <a:lnTo>
                    <a:pt x="590" y="370"/>
                  </a:lnTo>
                  <a:lnTo>
                    <a:pt x="588" y="375"/>
                  </a:lnTo>
                  <a:lnTo>
                    <a:pt x="588" y="384"/>
                  </a:lnTo>
                  <a:lnTo>
                    <a:pt x="592" y="389"/>
                  </a:lnTo>
                  <a:lnTo>
                    <a:pt x="595" y="394"/>
                  </a:lnTo>
                  <a:lnTo>
                    <a:pt x="600" y="397"/>
                  </a:lnTo>
                  <a:lnTo>
                    <a:pt x="605" y="401"/>
                  </a:lnTo>
                  <a:lnTo>
                    <a:pt x="609" y="406"/>
                  </a:lnTo>
                  <a:lnTo>
                    <a:pt x="611" y="413"/>
                  </a:lnTo>
                  <a:lnTo>
                    <a:pt x="609" y="423"/>
                  </a:lnTo>
                  <a:lnTo>
                    <a:pt x="602" y="421"/>
                  </a:lnTo>
                  <a:lnTo>
                    <a:pt x="597" y="421"/>
                  </a:lnTo>
                  <a:lnTo>
                    <a:pt x="590" y="425"/>
                  </a:lnTo>
                  <a:lnTo>
                    <a:pt x="585" y="430"/>
                  </a:lnTo>
                  <a:lnTo>
                    <a:pt x="580" y="430"/>
                  </a:lnTo>
                  <a:lnTo>
                    <a:pt x="575" y="430"/>
                  </a:lnTo>
                  <a:lnTo>
                    <a:pt x="573" y="440"/>
                  </a:lnTo>
                  <a:lnTo>
                    <a:pt x="575" y="447"/>
                  </a:lnTo>
                  <a:lnTo>
                    <a:pt x="576" y="454"/>
                  </a:lnTo>
                  <a:lnTo>
                    <a:pt x="580" y="459"/>
                  </a:lnTo>
                  <a:lnTo>
                    <a:pt x="588" y="467"/>
                  </a:lnTo>
                  <a:lnTo>
                    <a:pt x="592" y="472"/>
                  </a:lnTo>
                  <a:lnTo>
                    <a:pt x="595" y="477"/>
                  </a:lnTo>
                  <a:lnTo>
                    <a:pt x="600" y="479"/>
                  </a:lnTo>
                  <a:lnTo>
                    <a:pt x="602" y="481"/>
                  </a:lnTo>
                  <a:lnTo>
                    <a:pt x="602" y="484"/>
                  </a:lnTo>
                  <a:lnTo>
                    <a:pt x="595" y="484"/>
                  </a:lnTo>
                  <a:lnTo>
                    <a:pt x="588" y="481"/>
                  </a:lnTo>
                  <a:lnTo>
                    <a:pt x="581" y="477"/>
                  </a:lnTo>
                  <a:lnTo>
                    <a:pt x="571" y="477"/>
                  </a:lnTo>
                  <a:lnTo>
                    <a:pt x="561" y="477"/>
                  </a:lnTo>
                  <a:lnTo>
                    <a:pt x="559" y="481"/>
                  </a:lnTo>
                  <a:lnTo>
                    <a:pt x="558" y="481"/>
                  </a:lnTo>
                  <a:lnTo>
                    <a:pt x="554" y="481"/>
                  </a:lnTo>
                  <a:lnTo>
                    <a:pt x="547" y="477"/>
                  </a:lnTo>
                  <a:lnTo>
                    <a:pt x="544" y="477"/>
                  </a:lnTo>
                  <a:lnTo>
                    <a:pt x="540" y="477"/>
                  </a:lnTo>
                  <a:lnTo>
                    <a:pt x="537" y="479"/>
                  </a:lnTo>
                  <a:lnTo>
                    <a:pt x="535" y="481"/>
                  </a:lnTo>
                  <a:lnTo>
                    <a:pt x="534" y="488"/>
                  </a:lnTo>
                  <a:lnTo>
                    <a:pt x="532" y="494"/>
                  </a:lnTo>
                  <a:lnTo>
                    <a:pt x="530" y="498"/>
                  </a:lnTo>
                  <a:lnTo>
                    <a:pt x="527" y="498"/>
                  </a:lnTo>
                  <a:lnTo>
                    <a:pt x="522" y="498"/>
                  </a:lnTo>
                  <a:lnTo>
                    <a:pt x="517" y="496"/>
                  </a:lnTo>
                  <a:lnTo>
                    <a:pt x="511" y="494"/>
                  </a:lnTo>
                  <a:lnTo>
                    <a:pt x="508" y="491"/>
                  </a:lnTo>
                  <a:lnTo>
                    <a:pt x="503" y="484"/>
                  </a:lnTo>
                  <a:lnTo>
                    <a:pt x="499" y="477"/>
                  </a:lnTo>
                  <a:lnTo>
                    <a:pt x="486" y="471"/>
                  </a:lnTo>
                  <a:lnTo>
                    <a:pt x="472" y="464"/>
                  </a:lnTo>
                  <a:lnTo>
                    <a:pt x="438" y="464"/>
                  </a:lnTo>
                  <a:lnTo>
                    <a:pt x="433" y="467"/>
                  </a:lnTo>
                  <a:lnTo>
                    <a:pt x="428" y="471"/>
                  </a:lnTo>
                  <a:lnTo>
                    <a:pt x="423" y="476"/>
                  </a:lnTo>
                  <a:lnTo>
                    <a:pt x="418" y="477"/>
                  </a:lnTo>
                  <a:lnTo>
                    <a:pt x="411" y="477"/>
                  </a:lnTo>
                  <a:lnTo>
                    <a:pt x="406" y="477"/>
                  </a:lnTo>
                  <a:lnTo>
                    <a:pt x="402" y="474"/>
                  </a:lnTo>
                  <a:lnTo>
                    <a:pt x="401" y="471"/>
                  </a:lnTo>
                  <a:lnTo>
                    <a:pt x="397" y="467"/>
                  </a:lnTo>
                  <a:lnTo>
                    <a:pt x="395" y="464"/>
                  </a:lnTo>
                  <a:lnTo>
                    <a:pt x="390" y="464"/>
                  </a:lnTo>
                  <a:lnTo>
                    <a:pt x="383" y="464"/>
                  </a:lnTo>
                  <a:lnTo>
                    <a:pt x="380" y="457"/>
                  </a:lnTo>
                  <a:lnTo>
                    <a:pt x="377" y="450"/>
                  </a:lnTo>
                  <a:lnTo>
                    <a:pt x="377" y="447"/>
                  </a:lnTo>
                  <a:lnTo>
                    <a:pt x="377" y="443"/>
                  </a:lnTo>
                  <a:lnTo>
                    <a:pt x="373" y="443"/>
                  </a:lnTo>
                  <a:lnTo>
                    <a:pt x="370" y="443"/>
                  </a:lnTo>
                  <a:lnTo>
                    <a:pt x="366" y="443"/>
                  </a:lnTo>
                  <a:lnTo>
                    <a:pt x="363" y="443"/>
                  </a:lnTo>
                  <a:lnTo>
                    <a:pt x="361" y="440"/>
                  </a:lnTo>
                  <a:lnTo>
                    <a:pt x="361" y="435"/>
                  </a:lnTo>
                  <a:lnTo>
                    <a:pt x="360" y="430"/>
                  </a:lnTo>
                  <a:lnTo>
                    <a:pt x="356" y="430"/>
                  </a:lnTo>
                  <a:lnTo>
                    <a:pt x="353" y="419"/>
                  </a:lnTo>
                  <a:lnTo>
                    <a:pt x="346" y="413"/>
                  </a:lnTo>
                  <a:lnTo>
                    <a:pt x="341" y="404"/>
                  </a:lnTo>
                  <a:lnTo>
                    <a:pt x="336" y="396"/>
                  </a:lnTo>
                  <a:lnTo>
                    <a:pt x="329" y="396"/>
                  </a:lnTo>
                  <a:lnTo>
                    <a:pt x="324" y="399"/>
                  </a:lnTo>
                  <a:lnTo>
                    <a:pt x="320" y="401"/>
                  </a:lnTo>
                  <a:lnTo>
                    <a:pt x="315" y="402"/>
                  </a:lnTo>
                  <a:lnTo>
                    <a:pt x="314" y="404"/>
                  </a:lnTo>
                  <a:lnTo>
                    <a:pt x="312" y="406"/>
                  </a:lnTo>
                  <a:lnTo>
                    <a:pt x="308" y="409"/>
                  </a:lnTo>
                  <a:lnTo>
                    <a:pt x="303" y="411"/>
                  </a:lnTo>
                  <a:lnTo>
                    <a:pt x="302" y="413"/>
                  </a:lnTo>
                  <a:lnTo>
                    <a:pt x="302" y="416"/>
                  </a:lnTo>
                  <a:lnTo>
                    <a:pt x="298" y="418"/>
                  </a:lnTo>
                  <a:lnTo>
                    <a:pt x="295" y="419"/>
                  </a:lnTo>
                  <a:lnTo>
                    <a:pt x="291" y="423"/>
                  </a:lnTo>
                  <a:lnTo>
                    <a:pt x="288" y="423"/>
                  </a:lnTo>
                  <a:lnTo>
                    <a:pt x="288" y="464"/>
                  </a:lnTo>
                  <a:lnTo>
                    <a:pt x="283" y="464"/>
                  </a:lnTo>
                  <a:lnTo>
                    <a:pt x="278" y="465"/>
                  </a:lnTo>
                  <a:lnTo>
                    <a:pt x="273" y="467"/>
                  </a:lnTo>
                  <a:lnTo>
                    <a:pt x="269" y="471"/>
                  </a:lnTo>
                  <a:lnTo>
                    <a:pt x="264" y="477"/>
                  </a:lnTo>
                  <a:lnTo>
                    <a:pt x="261" y="484"/>
                  </a:lnTo>
                  <a:lnTo>
                    <a:pt x="252" y="483"/>
                  </a:lnTo>
                  <a:lnTo>
                    <a:pt x="247" y="481"/>
                  </a:lnTo>
                  <a:lnTo>
                    <a:pt x="242" y="477"/>
                  </a:lnTo>
                  <a:lnTo>
                    <a:pt x="233" y="477"/>
                  </a:lnTo>
                  <a:lnTo>
                    <a:pt x="230" y="479"/>
                  </a:lnTo>
                  <a:lnTo>
                    <a:pt x="228" y="483"/>
                  </a:lnTo>
                  <a:lnTo>
                    <a:pt x="227" y="491"/>
                  </a:lnTo>
                  <a:lnTo>
                    <a:pt x="225" y="494"/>
                  </a:lnTo>
                  <a:lnTo>
                    <a:pt x="223" y="498"/>
                  </a:lnTo>
                  <a:lnTo>
                    <a:pt x="220" y="501"/>
                  </a:lnTo>
                  <a:lnTo>
                    <a:pt x="220" y="505"/>
                  </a:lnTo>
                  <a:lnTo>
                    <a:pt x="179" y="505"/>
                  </a:lnTo>
                  <a:lnTo>
                    <a:pt x="174" y="505"/>
                  </a:lnTo>
                  <a:lnTo>
                    <a:pt x="169" y="506"/>
                  </a:lnTo>
                  <a:lnTo>
                    <a:pt x="164" y="508"/>
                  </a:lnTo>
                  <a:lnTo>
                    <a:pt x="160" y="512"/>
                  </a:lnTo>
                  <a:lnTo>
                    <a:pt x="155" y="518"/>
                  </a:lnTo>
                  <a:lnTo>
                    <a:pt x="152" y="525"/>
                  </a:lnTo>
                  <a:lnTo>
                    <a:pt x="145" y="525"/>
                  </a:lnTo>
                  <a:lnTo>
                    <a:pt x="138" y="525"/>
                  </a:lnTo>
                  <a:lnTo>
                    <a:pt x="133" y="527"/>
                  </a:lnTo>
                  <a:lnTo>
                    <a:pt x="131" y="532"/>
                  </a:lnTo>
                  <a:lnTo>
                    <a:pt x="124" y="532"/>
                  </a:lnTo>
                  <a:lnTo>
                    <a:pt x="117" y="532"/>
                  </a:lnTo>
                  <a:lnTo>
                    <a:pt x="112" y="534"/>
                  </a:lnTo>
                  <a:lnTo>
                    <a:pt x="111" y="539"/>
                  </a:lnTo>
                  <a:lnTo>
                    <a:pt x="104" y="539"/>
                  </a:lnTo>
                  <a:lnTo>
                    <a:pt x="99" y="537"/>
                  </a:lnTo>
                  <a:lnTo>
                    <a:pt x="95" y="534"/>
                  </a:lnTo>
                  <a:lnTo>
                    <a:pt x="90" y="532"/>
                  </a:lnTo>
                  <a:lnTo>
                    <a:pt x="89" y="530"/>
                  </a:lnTo>
                  <a:lnTo>
                    <a:pt x="87" y="529"/>
                  </a:lnTo>
                  <a:lnTo>
                    <a:pt x="83" y="525"/>
                  </a:lnTo>
                  <a:lnTo>
                    <a:pt x="78" y="523"/>
                  </a:lnTo>
                  <a:lnTo>
                    <a:pt x="77" y="522"/>
                  </a:lnTo>
                  <a:lnTo>
                    <a:pt x="77" y="518"/>
                  </a:lnTo>
                  <a:lnTo>
                    <a:pt x="29" y="518"/>
                  </a:lnTo>
                  <a:lnTo>
                    <a:pt x="29" y="515"/>
                  </a:lnTo>
                  <a:lnTo>
                    <a:pt x="27" y="513"/>
                  </a:lnTo>
                  <a:lnTo>
                    <a:pt x="22" y="512"/>
                  </a:lnTo>
                  <a:lnTo>
                    <a:pt x="20" y="508"/>
                  </a:lnTo>
                  <a:lnTo>
                    <a:pt x="18" y="505"/>
                  </a:lnTo>
                  <a:lnTo>
                    <a:pt x="15" y="503"/>
                  </a:lnTo>
                  <a:lnTo>
                    <a:pt x="15" y="498"/>
                  </a:lnTo>
                  <a:lnTo>
                    <a:pt x="15" y="493"/>
                  </a:lnTo>
                  <a:lnTo>
                    <a:pt x="13" y="489"/>
                  </a:lnTo>
                  <a:lnTo>
                    <a:pt x="12" y="486"/>
                  </a:lnTo>
                  <a:lnTo>
                    <a:pt x="8" y="484"/>
                  </a:lnTo>
                  <a:lnTo>
                    <a:pt x="1" y="484"/>
                  </a:lnTo>
                  <a:lnTo>
                    <a:pt x="1" y="491"/>
                  </a:lnTo>
                  <a:lnTo>
                    <a:pt x="1" y="498"/>
                  </a:lnTo>
                  <a:lnTo>
                    <a:pt x="0" y="506"/>
                  </a:lnTo>
                  <a:lnTo>
                    <a:pt x="0" y="510"/>
                  </a:lnTo>
                  <a:lnTo>
                    <a:pt x="1" y="512"/>
                  </a:lnTo>
                  <a:lnTo>
                    <a:pt x="8" y="512"/>
                  </a:lnTo>
                  <a:lnTo>
                    <a:pt x="8" y="518"/>
                  </a:lnTo>
                  <a:lnTo>
                    <a:pt x="8" y="525"/>
                  </a:lnTo>
                  <a:lnTo>
                    <a:pt x="10" y="530"/>
                  </a:lnTo>
                  <a:lnTo>
                    <a:pt x="12" y="532"/>
                  </a:lnTo>
                  <a:lnTo>
                    <a:pt x="15" y="532"/>
                  </a:lnTo>
                  <a:lnTo>
                    <a:pt x="10" y="541"/>
                  </a:lnTo>
                  <a:lnTo>
                    <a:pt x="8" y="552"/>
                  </a:lnTo>
                  <a:lnTo>
                    <a:pt x="10" y="561"/>
                  </a:lnTo>
                  <a:lnTo>
                    <a:pt x="13" y="571"/>
                  </a:lnTo>
                  <a:lnTo>
                    <a:pt x="15" y="581"/>
                  </a:lnTo>
                  <a:lnTo>
                    <a:pt x="17" y="587"/>
                  </a:lnTo>
                  <a:lnTo>
                    <a:pt x="15" y="593"/>
                  </a:lnTo>
                  <a:lnTo>
                    <a:pt x="20" y="602"/>
                  </a:lnTo>
                  <a:lnTo>
                    <a:pt x="24" y="605"/>
                  </a:lnTo>
                  <a:lnTo>
                    <a:pt x="29" y="607"/>
                  </a:lnTo>
                  <a:lnTo>
                    <a:pt x="29" y="614"/>
                  </a:lnTo>
                  <a:lnTo>
                    <a:pt x="29" y="621"/>
                  </a:lnTo>
                  <a:lnTo>
                    <a:pt x="30" y="626"/>
                  </a:lnTo>
                  <a:lnTo>
                    <a:pt x="36" y="627"/>
                  </a:lnTo>
                  <a:lnTo>
                    <a:pt x="34" y="634"/>
                  </a:lnTo>
                  <a:lnTo>
                    <a:pt x="34" y="641"/>
                  </a:lnTo>
                  <a:lnTo>
                    <a:pt x="37" y="650"/>
                  </a:lnTo>
                  <a:lnTo>
                    <a:pt x="41" y="658"/>
                  </a:lnTo>
                  <a:lnTo>
                    <a:pt x="42" y="663"/>
                  </a:lnTo>
                  <a:lnTo>
                    <a:pt x="42" y="668"/>
                  </a:lnTo>
                  <a:lnTo>
                    <a:pt x="44" y="672"/>
                  </a:lnTo>
                  <a:lnTo>
                    <a:pt x="46" y="675"/>
                  </a:lnTo>
                  <a:lnTo>
                    <a:pt x="48" y="679"/>
                  </a:lnTo>
                  <a:lnTo>
                    <a:pt x="49" y="682"/>
                  </a:lnTo>
                  <a:lnTo>
                    <a:pt x="51" y="686"/>
                  </a:lnTo>
                  <a:lnTo>
                    <a:pt x="54" y="687"/>
                  </a:lnTo>
                  <a:lnTo>
                    <a:pt x="63" y="689"/>
                  </a:lnTo>
                  <a:lnTo>
                    <a:pt x="63" y="692"/>
                  </a:lnTo>
                  <a:lnTo>
                    <a:pt x="65" y="694"/>
                  </a:lnTo>
                  <a:lnTo>
                    <a:pt x="70" y="696"/>
                  </a:lnTo>
                  <a:lnTo>
                    <a:pt x="70" y="703"/>
                  </a:lnTo>
                  <a:lnTo>
                    <a:pt x="70" y="709"/>
                  </a:lnTo>
                  <a:lnTo>
                    <a:pt x="71" y="715"/>
                  </a:lnTo>
                  <a:lnTo>
                    <a:pt x="75" y="718"/>
                  </a:lnTo>
                  <a:lnTo>
                    <a:pt x="82" y="725"/>
                  </a:lnTo>
                  <a:lnTo>
                    <a:pt x="90" y="730"/>
                  </a:lnTo>
                  <a:lnTo>
                    <a:pt x="90" y="737"/>
                  </a:lnTo>
                  <a:lnTo>
                    <a:pt x="87" y="742"/>
                  </a:lnTo>
                  <a:lnTo>
                    <a:pt x="85" y="745"/>
                  </a:lnTo>
                  <a:lnTo>
                    <a:pt x="83" y="750"/>
                  </a:lnTo>
                  <a:lnTo>
                    <a:pt x="87" y="756"/>
                  </a:lnTo>
                  <a:lnTo>
                    <a:pt x="90" y="761"/>
                  </a:lnTo>
                  <a:lnTo>
                    <a:pt x="95" y="764"/>
                  </a:lnTo>
                  <a:lnTo>
                    <a:pt x="104" y="764"/>
                  </a:lnTo>
                  <a:lnTo>
                    <a:pt x="104" y="771"/>
                  </a:lnTo>
                  <a:lnTo>
                    <a:pt x="107" y="778"/>
                  </a:lnTo>
                  <a:lnTo>
                    <a:pt x="111" y="783"/>
                  </a:lnTo>
                  <a:lnTo>
                    <a:pt x="111" y="791"/>
                  </a:lnTo>
                  <a:lnTo>
                    <a:pt x="114" y="795"/>
                  </a:lnTo>
                  <a:lnTo>
                    <a:pt x="119" y="797"/>
                  </a:lnTo>
                  <a:lnTo>
                    <a:pt x="131" y="798"/>
                  </a:lnTo>
                  <a:lnTo>
                    <a:pt x="136" y="800"/>
                  </a:lnTo>
                  <a:lnTo>
                    <a:pt x="140" y="803"/>
                  </a:lnTo>
                  <a:lnTo>
                    <a:pt x="143" y="807"/>
                  </a:lnTo>
                  <a:lnTo>
                    <a:pt x="145" y="812"/>
                  </a:lnTo>
                  <a:lnTo>
                    <a:pt x="146" y="815"/>
                  </a:lnTo>
                  <a:lnTo>
                    <a:pt x="148" y="817"/>
                  </a:lnTo>
                  <a:lnTo>
                    <a:pt x="150" y="815"/>
                  </a:lnTo>
                  <a:lnTo>
                    <a:pt x="152" y="812"/>
                  </a:lnTo>
                  <a:lnTo>
                    <a:pt x="155" y="807"/>
                  </a:lnTo>
                  <a:lnTo>
                    <a:pt x="158" y="802"/>
                  </a:lnTo>
                  <a:lnTo>
                    <a:pt x="164" y="798"/>
                  </a:lnTo>
                  <a:lnTo>
                    <a:pt x="172" y="798"/>
                  </a:lnTo>
                  <a:lnTo>
                    <a:pt x="172" y="781"/>
                  </a:lnTo>
                  <a:lnTo>
                    <a:pt x="174" y="774"/>
                  </a:lnTo>
                  <a:lnTo>
                    <a:pt x="175" y="773"/>
                  </a:lnTo>
                  <a:lnTo>
                    <a:pt x="179" y="771"/>
                  </a:lnTo>
                  <a:lnTo>
                    <a:pt x="179" y="764"/>
                  </a:lnTo>
                  <a:lnTo>
                    <a:pt x="179" y="757"/>
                  </a:lnTo>
                  <a:lnTo>
                    <a:pt x="181" y="752"/>
                  </a:lnTo>
                  <a:lnTo>
                    <a:pt x="186" y="750"/>
                  </a:lnTo>
                  <a:lnTo>
                    <a:pt x="186" y="739"/>
                  </a:lnTo>
                  <a:lnTo>
                    <a:pt x="187" y="739"/>
                  </a:lnTo>
                  <a:lnTo>
                    <a:pt x="189" y="739"/>
                  </a:lnTo>
                  <a:lnTo>
                    <a:pt x="196" y="744"/>
                  </a:lnTo>
                  <a:lnTo>
                    <a:pt x="201" y="744"/>
                  </a:lnTo>
                  <a:lnTo>
                    <a:pt x="206" y="744"/>
                  </a:lnTo>
                  <a:lnTo>
                    <a:pt x="210" y="737"/>
                  </a:lnTo>
                  <a:lnTo>
                    <a:pt x="215" y="732"/>
                  </a:lnTo>
                  <a:lnTo>
                    <a:pt x="220" y="727"/>
                  </a:lnTo>
                  <a:lnTo>
                    <a:pt x="227" y="723"/>
                  </a:lnTo>
                  <a:lnTo>
                    <a:pt x="227" y="698"/>
                  </a:lnTo>
                  <a:lnTo>
                    <a:pt x="230" y="674"/>
                  </a:lnTo>
                  <a:lnTo>
                    <a:pt x="240" y="627"/>
                  </a:lnTo>
                  <a:lnTo>
                    <a:pt x="254" y="627"/>
                  </a:lnTo>
                  <a:lnTo>
                    <a:pt x="254" y="622"/>
                  </a:lnTo>
                  <a:lnTo>
                    <a:pt x="256" y="619"/>
                  </a:lnTo>
                  <a:lnTo>
                    <a:pt x="257" y="616"/>
                  </a:lnTo>
                  <a:lnTo>
                    <a:pt x="261" y="614"/>
                  </a:lnTo>
                  <a:lnTo>
                    <a:pt x="261" y="597"/>
                  </a:lnTo>
                  <a:lnTo>
                    <a:pt x="264" y="583"/>
                  </a:lnTo>
                  <a:lnTo>
                    <a:pt x="268" y="578"/>
                  </a:lnTo>
                  <a:lnTo>
                    <a:pt x="271" y="573"/>
                  </a:lnTo>
                  <a:lnTo>
                    <a:pt x="276" y="570"/>
                  </a:lnTo>
                  <a:lnTo>
                    <a:pt x="281" y="566"/>
                  </a:lnTo>
                  <a:lnTo>
                    <a:pt x="281" y="563"/>
                  </a:lnTo>
                  <a:lnTo>
                    <a:pt x="285" y="561"/>
                  </a:lnTo>
                  <a:lnTo>
                    <a:pt x="286" y="563"/>
                  </a:lnTo>
                  <a:lnTo>
                    <a:pt x="288" y="566"/>
                  </a:lnTo>
                  <a:lnTo>
                    <a:pt x="291" y="568"/>
                  </a:lnTo>
                  <a:lnTo>
                    <a:pt x="295" y="570"/>
                  </a:lnTo>
                  <a:lnTo>
                    <a:pt x="300" y="575"/>
                  </a:lnTo>
                  <a:lnTo>
                    <a:pt x="302" y="578"/>
                  </a:lnTo>
                  <a:lnTo>
                    <a:pt x="305" y="580"/>
                  </a:lnTo>
                  <a:lnTo>
                    <a:pt x="308" y="581"/>
                  </a:lnTo>
                  <a:lnTo>
                    <a:pt x="315" y="580"/>
                  </a:lnTo>
                  <a:lnTo>
                    <a:pt x="320" y="581"/>
                  </a:lnTo>
                  <a:lnTo>
                    <a:pt x="322" y="583"/>
                  </a:lnTo>
                  <a:lnTo>
                    <a:pt x="322" y="587"/>
                  </a:lnTo>
                  <a:lnTo>
                    <a:pt x="329" y="587"/>
                  </a:lnTo>
                  <a:lnTo>
                    <a:pt x="334" y="588"/>
                  </a:lnTo>
                  <a:lnTo>
                    <a:pt x="336" y="590"/>
                  </a:lnTo>
                  <a:lnTo>
                    <a:pt x="336" y="593"/>
                  </a:lnTo>
                  <a:lnTo>
                    <a:pt x="341" y="597"/>
                  </a:lnTo>
                  <a:lnTo>
                    <a:pt x="346" y="600"/>
                  </a:lnTo>
                  <a:lnTo>
                    <a:pt x="349" y="605"/>
                  </a:lnTo>
                  <a:lnTo>
                    <a:pt x="353" y="607"/>
                  </a:lnTo>
                  <a:lnTo>
                    <a:pt x="356" y="607"/>
                  </a:lnTo>
                  <a:lnTo>
                    <a:pt x="360" y="607"/>
                  </a:lnTo>
                  <a:lnTo>
                    <a:pt x="363" y="607"/>
                  </a:lnTo>
                  <a:lnTo>
                    <a:pt x="365" y="610"/>
                  </a:lnTo>
                  <a:lnTo>
                    <a:pt x="366" y="614"/>
                  </a:lnTo>
                  <a:lnTo>
                    <a:pt x="368" y="619"/>
                  </a:lnTo>
                  <a:lnTo>
                    <a:pt x="370" y="621"/>
                  </a:lnTo>
                  <a:lnTo>
                    <a:pt x="373" y="621"/>
                  </a:lnTo>
                  <a:lnTo>
                    <a:pt x="377" y="621"/>
                  </a:lnTo>
                  <a:lnTo>
                    <a:pt x="380" y="621"/>
                  </a:lnTo>
                  <a:lnTo>
                    <a:pt x="383" y="621"/>
                  </a:lnTo>
                  <a:lnTo>
                    <a:pt x="389" y="629"/>
                  </a:lnTo>
                  <a:lnTo>
                    <a:pt x="394" y="636"/>
                  </a:lnTo>
                  <a:lnTo>
                    <a:pt x="407" y="648"/>
                  </a:lnTo>
                  <a:lnTo>
                    <a:pt x="421" y="660"/>
                  </a:lnTo>
                  <a:lnTo>
                    <a:pt x="426" y="667"/>
                  </a:lnTo>
                  <a:lnTo>
                    <a:pt x="431" y="675"/>
                  </a:lnTo>
                  <a:lnTo>
                    <a:pt x="436" y="677"/>
                  </a:lnTo>
                  <a:lnTo>
                    <a:pt x="438" y="679"/>
                  </a:lnTo>
                  <a:lnTo>
                    <a:pt x="438" y="682"/>
                  </a:lnTo>
                  <a:lnTo>
                    <a:pt x="443" y="691"/>
                  </a:lnTo>
                  <a:lnTo>
                    <a:pt x="447" y="694"/>
                  </a:lnTo>
                  <a:lnTo>
                    <a:pt x="452" y="696"/>
                  </a:lnTo>
                  <a:lnTo>
                    <a:pt x="453" y="699"/>
                  </a:lnTo>
                  <a:lnTo>
                    <a:pt x="455" y="703"/>
                  </a:lnTo>
                  <a:lnTo>
                    <a:pt x="457" y="706"/>
                  </a:lnTo>
                  <a:lnTo>
                    <a:pt x="459" y="709"/>
                  </a:lnTo>
                  <a:lnTo>
                    <a:pt x="459" y="715"/>
                  </a:lnTo>
                  <a:lnTo>
                    <a:pt x="457" y="718"/>
                  </a:lnTo>
                  <a:lnTo>
                    <a:pt x="455" y="721"/>
                  </a:lnTo>
                  <a:lnTo>
                    <a:pt x="452" y="723"/>
                  </a:lnTo>
                  <a:lnTo>
                    <a:pt x="448" y="723"/>
                  </a:lnTo>
                  <a:lnTo>
                    <a:pt x="447" y="725"/>
                  </a:lnTo>
                  <a:lnTo>
                    <a:pt x="445" y="730"/>
                  </a:lnTo>
                  <a:lnTo>
                    <a:pt x="445" y="764"/>
                  </a:lnTo>
                  <a:lnTo>
                    <a:pt x="445" y="768"/>
                  </a:lnTo>
                  <a:lnTo>
                    <a:pt x="433" y="771"/>
                  </a:lnTo>
                  <a:lnTo>
                    <a:pt x="431" y="773"/>
                  </a:lnTo>
                  <a:lnTo>
                    <a:pt x="430" y="774"/>
                  </a:lnTo>
                  <a:lnTo>
                    <a:pt x="431" y="779"/>
                  </a:lnTo>
                  <a:lnTo>
                    <a:pt x="436" y="783"/>
                  </a:lnTo>
                  <a:lnTo>
                    <a:pt x="447" y="790"/>
                  </a:lnTo>
                  <a:lnTo>
                    <a:pt x="448" y="793"/>
                  </a:lnTo>
                  <a:lnTo>
                    <a:pt x="447" y="793"/>
                  </a:lnTo>
                  <a:lnTo>
                    <a:pt x="445" y="795"/>
                  </a:lnTo>
                  <a:lnTo>
                    <a:pt x="447" y="798"/>
                  </a:lnTo>
                  <a:lnTo>
                    <a:pt x="450" y="805"/>
                  </a:lnTo>
                  <a:lnTo>
                    <a:pt x="452" y="812"/>
                  </a:lnTo>
                  <a:lnTo>
                    <a:pt x="452" y="815"/>
                  </a:lnTo>
                  <a:lnTo>
                    <a:pt x="452" y="827"/>
                  </a:lnTo>
                  <a:lnTo>
                    <a:pt x="450" y="834"/>
                  </a:lnTo>
                  <a:lnTo>
                    <a:pt x="452" y="839"/>
                  </a:lnTo>
                  <a:lnTo>
                    <a:pt x="455" y="839"/>
                  </a:lnTo>
                  <a:lnTo>
                    <a:pt x="464" y="849"/>
                  </a:lnTo>
                  <a:lnTo>
                    <a:pt x="476" y="865"/>
                  </a:lnTo>
                  <a:lnTo>
                    <a:pt x="477" y="868"/>
                  </a:lnTo>
                  <a:lnTo>
                    <a:pt x="486" y="880"/>
                  </a:lnTo>
                  <a:lnTo>
                    <a:pt x="489" y="882"/>
                  </a:lnTo>
                  <a:lnTo>
                    <a:pt x="496" y="885"/>
                  </a:lnTo>
                  <a:lnTo>
                    <a:pt x="499" y="887"/>
                  </a:lnTo>
                  <a:lnTo>
                    <a:pt x="498" y="890"/>
                  </a:lnTo>
                  <a:lnTo>
                    <a:pt x="499" y="894"/>
                  </a:lnTo>
                  <a:lnTo>
                    <a:pt x="505" y="901"/>
                  </a:lnTo>
                  <a:lnTo>
                    <a:pt x="511" y="906"/>
                  </a:lnTo>
                  <a:lnTo>
                    <a:pt x="515" y="911"/>
                  </a:lnTo>
                  <a:lnTo>
                    <a:pt x="517" y="916"/>
                  </a:lnTo>
                  <a:lnTo>
                    <a:pt x="520" y="918"/>
                  </a:lnTo>
                  <a:lnTo>
                    <a:pt x="532" y="928"/>
                  </a:lnTo>
                  <a:lnTo>
                    <a:pt x="542" y="940"/>
                  </a:lnTo>
                  <a:lnTo>
                    <a:pt x="544" y="943"/>
                  </a:lnTo>
                  <a:lnTo>
                    <a:pt x="556" y="952"/>
                  </a:lnTo>
                  <a:lnTo>
                    <a:pt x="559" y="953"/>
                  </a:lnTo>
                  <a:lnTo>
                    <a:pt x="566" y="959"/>
                  </a:lnTo>
                  <a:lnTo>
                    <a:pt x="571" y="965"/>
                  </a:lnTo>
                  <a:lnTo>
                    <a:pt x="575" y="974"/>
                  </a:lnTo>
                  <a:lnTo>
                    <a:pt x="578" y="982"/>
                  </a:lnTo>
                  <a:lnTo>
                    <a:pt x="580" y="984"/>
                  </a:lnTo>
                  <a:lnTo>
                    <a:pt x="587" y="987"/>
                  </a:lnTo>
                  <a:lnTo>
                    <a:pt x="590" y="989"/>
                  </a:lnTo>
                  <a:lnTo>
                    <a:pt x="595" y="989"/>
                  </a:lnTo>
                  <a:lnTo>
                    <a:pt x="599" y="996"/>
                  </a:lnTo>
                  <a:lnTo>
                    <a:pt x="604" y="999"/>
                  </a:lnTo>
                  <a:lnTo>
                    <a:pt x="616" y="1006"/>
                  </a:lnTo>
                  <a:lnTo>
                    <a:pt x="621" y="1010"/>
                  </a:lnTo>
                  <a:lnTo>
                    <a:pt x="626" y="1015"/>
                  </a:lnTo>
                  <a:lnTo>
                    <a:pt x="629" y="1022"/>
                  </a:lnTo>
                  <a:lnTo>
                    <a:pt x="629" y="1030"/>
                  </a:lnTo>
                  <a:lnTo>
                    <a:pt x="622" y="1028"/>
                  </a:lnTo>
                  <a:lnTo>
                    <a:pt x="619" y="1023"/>
                  </a:lnTo>
                  <a:lnTo>
                    <a:pt x="614" y="1020"/>
                  </a:lnTo>
                  <a:lnTo>
                    <a:pt x="609" y="1016"/>
                  </a:lnTo>
                  <a:lnTo>
                    <a:pt x="604" y="1011"/>
                  </a:lnTo>
                  <a:lnTo>
                    <a:pt x="599" y="1006"/>
                  </a:lnTo>
                  <a:lnTo>
                    <a:pt x="590" y="1005"/>
                  </a:lnTo>
                  <a:lnTo>
                    <a:pt x="581" y="1003"/>
                  </a:lnTo>
                  <a:lnTo>
                    <a:pt x="581" y="1010"/>
                  </a:lnTo>
                  <a:lnTo>
                    <a:pt x="580" y="1013"/>
                  </a:lnTo>
                  <a:lnTo>
                    <a:pt x="578" y="1015"/>
                  </a:lnTo>
                  <a:lnTo>
                    <a:pt x="576" y="1013"/>
                  </a:lnTo>
                  <a:lnTo>
                    <a:pt x="575" y="1010"/>
                  </a:lnTo>
                  <a:lnTo>
                    <a:pt x="561" y="1010"/>
                  </a:lnTo>
                  <a:lnTo>
                    <a:pt x="561" y="1006"/>
                  </a:lnTo>
                  <a:lnTo>
                    <a:pt x="564" y="1003"/>
                  </a:lnTo>
                  <a:lnTo>
                    <a:pt x="570" y="999"/>
                  </a:lnTo>
                  <a:lnTo>
                    <a:pt x="571" y="996"/>
                  </a:lnTo>
                  <a:lnTo>
                    <a:pt x="573" y="994"/>
                  </a:lnTo>
                  <a:lnTo>
                    <a:pt x="575" y="989"/>
                  </a:lnTo>
                  <a:lnTo>
                    <a:pt x="573" y="984"/>
                  </a:lnTo>
                  <a:lnTo>
                    <a:pt x="566" y="981"/>
                  </a:lnTo>
                  <a:lnTo>
                    <a:pt x="563" y="981"/>
                  </a:lnTo>
                  <a:lnTo>
                    <a:pt x="563" y="976"/>
                  </a:lnTo>
                  <a:lnTo>
                    <a:pt x="561" y="972"/>
                  </a:lnTo>
                  <a:lnTo>
                    <a:pt x="554" y="965"/>
                  </a:lnTo>
                  <a:lnTo>
                    <a:pt x="552" y="962"/>
                  </a:lnTo>
                  <a:lnTo>
                    <a:pt x="551" y="959"/>
                  </a:lnTo>
                  <a:lnTo>
                    <a:pt x="547" y="955"/>
                  </a:lnTo>
                  <a:lnTo>
                    <a:pt x="539" y="952"/>
                  </a:lnTo>
                  <a:lnTo>
                    <a:pt x="530" y="948"/>
                  </a:lnTo>
                  <a:lnTo>
                    <a:pt x="527" y="945"/>
                  </a:lnTo>
                  <a:lnTo>
                    <a:pt x="525" y="941"/>
                  </a:lnTo>
                  <a:lnTo>
                    <a:pt x="522" y="941"/>
                  </a:lnTo>
                  <a:lnTo>
                    <a:pt x="513" y="941"/>
                  </a:lnTo>
                  <a:lnTo>
                    <a:pt x="506" y="941"/>
                  </a:lnTo>
                  <a:lnTo>
                    <a:pt x="503" y="941"/>
                  </a:lnTo>
                  <a:lnTo>
                    <a:pt x="499" y="940"/>
                  </a:lnTo>
                  <a:lnTo>
                    <a:pt x="493" y="935"/>
                  </a:lnTo>
                  <a:lnTo>
                    <a:pt x="493" y="933"/>
                  </a:lnTo>
                  <a:lnTo>
                    <a:pt x="498" y="930"/>
                  </a:lnTo>
                  <a:lnTo>
                    <a:pt x="499" y="931"/>
                  </a:lnTo>
                  <a:lnTo>
                    <a:pt x="506" y="935"/>
                  </a:lnTo>
                  <a:lnTo>
                    <a:pt x="513" y="935"/>
                  </a:lnTo>
                  <a:lnTo>
                    <a:pt x="513" y="914"/>
                  </a:lnTo>
                  <a:lnTo>
                    <a:pt x="510" y="914"/>
                  </a:lnTo>
                  <a:lnTo>
                    <a:pt x="506" y="914"/>
                  </a:lnTo>
                  <a:lnTo>
                    <a:pt x="499" y="909"/>
                  </a:lnTo>
                  <a:lnTo>
                    <a:pt x="494" y="902"/>
                  </a:lnTo>
                  <a:lnTo>
                    <a:pt x="491" y="901"/>
                  </a:lnTo>
                  <a:lnTo>
                    <a:pt x="488" y="894"/>
                  </a:lnTo>
                  <a:lnTo>
                    <a:pt x="481" y="887"/>
                  </a:lnTo>
                  <a:lnTo>
                    <a:pt x="477" y="883"/>
                  </a:lnTo>
                  <a:lnTo>
                    <a:pt x="472" y="878"/>
                  </a:lnTo>
                  <a:lnTo>
                    <a:pt x="470" y="877"/>
                  </a:lnTo>
                  <a:lnTo>
                    <a:pt x="467" y="877"/>
                  </a:lnTo>
                  <a:lnTo>
                    <a:pt x="465" y="875"/>
                  </a:lnTo>
                  <a:lnTo>
                    <a:pt x="464" y="872"/>
                  </a:lnTo>
                  <a:lnTo>
                    <a:pt x="460" y="866"/>
                  </a:lnTo>
                  <a:lnTo>
                    <a:pt x="457" y="865"/>
                  </a:lnTo>
                  <a:lnTo>
                    <a:pt x="453" y="863"/>
                  </a:lnTo>
                  <a:lnTo>
                    <a:pt x="450" y="861"/>
                  </a:lnTo>
                  <a:lnTo>
                    <a:pt x="441" y="858"/>
                  </a:lnTo>
                  <a:lnTo>
                    <a:pt x="438" y="855"/>
                  </a:lnTo>
                  <a:lnTo>
                    <a:pt x="436" y="849"/>
                  </a:lnTo>
                  <a:lnTo>
                    <a:pt x="435" y="848"/>
                  </a:lnTo>
                  <a:lnTo>
                    <a:pt x="431" y="846"/>
                  </a:lnTo>
                  <a:lnTo>
                    <a:pt x="411" y="846"/>
                  </a:lnTo>
                  <a:lnTo>
                    <a:pt x="411" y="848"/>
                  </a:lnTo>
                  <a:lnTo>
                    <a:pt x="411" y="851"/>
                  </a:lnTo>
                  <a:lnTo>
                    <a:pt x="412" y="861"/>
                  </a:lnTo>
                  <a:lnTo>
                    <a:pt x="414" y="866"/>
                  </a:lnTo>
                  <a:lnTo>
                    <a:pt x="416" y="870"/>
                  </a:lnTo>
                  <a:lnTo>
                    <a:pt x="418" y="873"/>
                  </a:lnTo>
                  <a:lnTo>
                    <a:pt x="423" y="875"/>
                  </a:lnTo>
                  <a:lnTo>
                    <a:pt x="426" y="878"/>
                  </a:lnTo>
                  <a:lnTo>
                    <a:pt x="430" y="887"/>
                  </a:lnTo>
                  <a:lnTo>
                    <a:pt x="433" y="895"/>
                  </a:lnTo>
                  <a:lnTo>
                    <a:pt x="436" y="899"/>
                  </a:lnTo>
                  <a:lnTo>
                    <a:pt x="441" y="902"/>
                  </a:lnTo>
                  <a:lnTo>
                    <a:pt x="443" y="904"/>
                  </a:lnTo>
                  <a:lnTo>
                    <a:pt x="452" y="911"/>
                  </a:lnTo>
                  <a:lnTo>
                    <a:pt x="457" y="914"/>
                  </a:lnTo>
                  <a:lnTo>
                    <a:pt x="460" y="918"/>
                  </a:lnTo>
                  <a:lnTo>
                    <a:pt x="462" y="921"/>
                  </a:lnTo>
                  <a:lnTo>
                    <a:pt x="467" y="926"/>
                  </a:lnTo>
                  <a:lnTo>
                    <a:pt x="469" y="930"/>
                  </a:lnTo>
                  <a:lnTo>
                    <a:pt x="469" y="933"/>
                  </a:lnTo>
                  <a:lnTo>
                    <a:pt x="470" y="936"/>
                  </a:lnTo>
                  <a:lnTo>
                    <a:pt x="477" y="941"/>
                  </a:lnTo>
                  <a:lnTo>
                    <a:pt x="484" y="947"/>
                  </a:lnTo>
                  <a:lnTo>
                    <a:pt x="486" y="950"/>
                  </a:lnTo>
                  <a:lnTo>
                    <a:pt x="488" y="955"/>
                  </a:lnTo>
                  <a:lnTo>
                    <a:pt x="489" y="957"/>
                  </a:lnTo>
                  <a:lnTo>
                    <a:pt x="493" y="960"/>
                  </a:lnTo>
                  <a:lnTo>
                    <a:pt x="499" y="962"/>
                  </a:lnTo>
                  <a:lnTo>
                    <a:pt x="505" y="962"/>
                  </a:lnTo>
                  <a:lnTo>
                    <a:pt x="513" y="962"/>
                  </a:lnTo>
                  <a:lnTo>
                    <a:pt x="517" y="967"/>
                  </a:lnTo>
                  <a:lnTo>
                    <a:pt x="520" y="972"/>
                  </a:lnTo>
                  <a:lnTo>
                    <a:pt x="522" y="974"/>
                  </a:lnTo>
                  <a:lnTo>
                    <a:pt x="527" y="977"/>
                  </a:lnTo>
                  <a:lnTo>
                    <a:pt x="529" y="982"/>
                  </a:lnTo>
                  <a:lnTo>
                    <a:pt x="529" y="991"/>
                  </a:lnTo>
                  <a:lnTo>
                    <a:pt x="530" y="996"/>
                  </a:lnTo>
                  <a:lnTo>
                    <a:pt x="530" y="999"/>
                  </a:lnTo>
                  <a:lnTo>
                    <a:pt x="534" y="1003"/>
                  </a:lnTo>
                  <a:lnTo>
                    <a:pt x="539" y="1005"/>
                  </a:lnTo>
                  <a:lnTo>
                    <a:pt x="540" y="1006"/>
                  </a:lnTo>
                  <a:lnTo>
                    <a:pt x="540" y="1010"/>
                  </a:lnTo>
                  <a:lnTo>
                    <a:pt x="554" y="1010"/>
                  </a:lnTo>
                  <a:lnTo>
                    <a:pt x="554" y="1016"/>
                  </a:lnTo>
                  <a:lnTo>
                    <a:pt x="552" y="1020"/>
                  </a:lnTo>
                  <a:lnTo>
                    <a:pt x="551" y="1022"/>
                  </a:lnTo>
                  <a:lnTo>
                    <a:pt x="549" y="1020"/>
                  </a:lnTo>
                  <a:lnTo>
                    <a:pt x="547" y="1016"/>
                  </a:lnTo>
                  <a:lnTo>
                    <a:pt x="539" y="1015"/>
                  </a:lnTo>
                  <a:lnTo>
                    <a:pt x="535" y="1013"/>
                  </a:lnTo>
                  <a:lnTo>
                    <a:pt x="534" y="1010"/>
                  </a:lnTo>
                  <a:lnTo>
                    <a:pt x="525" y="1006"/>
                  </a:lnTo>
                  <a:lnTo>
                    <a:pt x="518" y="1001"/>
                  </a:lnTo>
                  <a:lnTo>
                    <a:pt x="510" y="998"/>
                  </a:lnTo>
                  <a:lnTo>
                    <a:pt x="505" y="996"/>
                  </a:lnTo>
                  <a:lnTo>
                    <a:pt x="499" y="996"/>
                  </a:lnTo>
                  <a:lnTo>
                    <a:pt x="501" y="1006"/>
                  </a:lnTo>
                  <a:lnTo>
                    <a:pt x="506" y="1013"/>
                  </a:lnTo>
                  <a:lnTo>
                    <a:pt x="511" y="1020"/>
                  </a:lnTo>
                  <a:lnTo>
                    <a:pt x="518" y="1025"/>
                  </a:lnTo>
                  <a:lnTo>
                    <a:pt x="530" y="1037"/>
                  </a:lnTo>
                  <a:lnTo>
                    <a:pt x="537" y="1042"/>
                  </a:lnTo>
                  <a:lnTo>
                    <a:pt x="540" y="1051"/>
                  </a:lnTo>
                  <a:lnTo>
                    <a:pt x="540" y="1056"/>
                  </a:lnTo>
                  <a:lnTo>
                    <a:pt x="540" y="1061"/>
                  </a:lnTo>
                  <a:lnTo>
                    <a:pt x="546" y="1066"/>
                  </a:lnTo>
                  <a:lnTo>
                    <a:pt x="547" y="1073"/>
                  </a:lnTo>
                  <a:lnTo>
                    <a:pt x="549" y="1078"/>
                  </a:lnTo>
                  <a:lnTo>
                    <a:pt x="547" y="1085"/>
                  </a:lnTo>
                  <a:lnTo>
                    <a:pt x="534" y="1078"/>
                  </a:lnTo>
                  <a:lnTo>
                    <a:pt x="520" y="1071"/>
                  </a:lnTo>
                  <a:lnTo>
                    <a:pt x="518" y="1080"/>
                  </a:lnTo>
                  <a:lnTo>
                    <a:pt x="520" y="1086"/>
                  </a:lnTo>
                  <a:lnTo>
                    <a:pt x="523" y="1092"/>
                  </a:lnTo>
                  <a:lnTo>
                    <a:pt x="527" y="1095"/>
                  </a:lnTo>
                  <a:lnTo>
                    <a:pt x="537" y="1100"/>
                  </a:lnTo>
                  <a:lnTo>
                    <a:pt x="547" y="1105"/>
                  </a:lnTo>
                  <a:lnTo>
                    <a:pt x="547" y="1112"/>
                  </a:lnTo>
                  <a:lnTo>
                    <a:pt x="549" y="1117"/>
                  </a:lnTo>
                  <a:lnTo>
                    <a:pt x="552" y="1120"/>
                  </a:lnTo>
                  <a:lnTo>
                    <a:pt x="556" y="1124"/>
                  </a:lnTo>
                  <a:lnTo>
                    <a:pt x="563" y="1131"/>
                  </a:lnTo>
                  <a:lnTo>
                    <a:pt x="566" y="1134"/>
                  </a:lnTo>
                  <a:lnTo>
                    <a:pt x="568" y="1139"/>
                  </a:lnTo>
                  <a:lnTo>
                    <a:pt x="575" y="1139"/>
                  </a:lnTo>
                  <a:lnTo>
                    <a:pt x="580" y="1141"/>
                  </a:lnTo>
                  <a:lnTo>
                    <a:pt x="583" y="1144"/>
                  </a:lnTo>
                  <a:lnTo>
                    <a:pt x="587" y="1148"/>
                  </a:lnTo>
                  <a:lnTo>
                    <a:pt x="593" y="1155"/>
                  </a:lnTo>
                  <a:lnTo>
                    <a:pt x="597" y="1158"/>
                  </a:lnTo>
                  <a:lnTo>
                    <a:pt x="602" y="1160"/>
                  </a:lnTo>
                  <a:lnTo>
                    <a:pt x="602" y="1167"/>
                  </a:lnTo>
                  <a:lnTo>
                    <a:pt x="605" y="1170"/>
                  </a:lnTo>
                  <a:lnTo>
                    <a:pt x="609" y="1173"/>
                  </a:lnTo>
                  <a:lnTo>
                    <a:pt x="616" y="1173"/>
                  </a:lnTo>
                  <a:lnTo>
                    <a:pt x="621" y="1182"/>
                  </a:lnTo>
                  <a:lnTo>
                    <a:pt x="624" y="1185"/>
                  </a:lnTo>
                  <a:lnTo>
                    <a:pt x="629" y="1187"/>
                  </a:lnTo>
                  <a:lnTo>
                    <a:pt x="629" y="1184"/>
                  </a:lnTo>
                  <a:lnTo>
                    <a:pt x="631" y="1180"/>
                  </a:lnTo>
                  <a:lnTo>
                    <a:pt x="633" y="1173"/>
                  </a:lnTo>
                  <a:lnTo>
                    <a:pt x="634" y="1170"/>
                  </a:lnTo>
                  <a:lnTo>
                    <a:pt x="633" y="1168"/>
                  </a:lnTo>
                  <a:lnTo>
                    <a:pt x="629" y="1167"/>
                  </a:lnTo>
                  <a:lnTo>
                    <a:pt x="626" y="1161"/>
                  </a:lnTo>
                  <a:lnTo>
                    <a:pt x="622" y="1156"/>
                  </a:lnTo>
                  <a:lnTo>
                    <a:pt x="617" y="1153"/>
                  </a:lnTo>
                  <a:lnTo>
                    <a:pt x="616" y="1146"/>
                  </a:lnTo>
                  <a:lnTo>
                    <a:pt x="611" y="1143"/>
                  </a:lnTo>
                  <a:lnTo>
                    <a:pt x="605" y="1139"/>
                  </a:lnTo>
                  <a:lnTo>
                    <a:pt x="600" y="1134"/>
                  </a:lnTo>
                  <a:lnTo>
                    <a:pt x="595" y="1132"/>
                  </a:lnTo>
                  <a:lnTo>
                    <a:pt x="595" y="1131"/>
                  </a:lnTo>
                  <a:lnTo>
                    <a:pt x="593" y="1129"/>
                  </a:lnTo>
                  <a:lnTo>
                    <a:pt x="590" y="1127"/>
                  </a:lnTo>
                  <a:lnTo>
                    <a:pt x="585" y="1127"/>
                  </a:lnTo>
                  <a:lnTo>
                    <a:pt x="581" y="1126"/>
                  </a:lnTo>
                  <a:lnTo>
                    <a:pt x="581" y="1122"/>
                  </a:lnTo>
                  <a:lnTo>
                    <a:pt x="581" y="1119"/>
                  </a:lnTo>
                  <a:lnTo>
                    <a:pt x="581" y="1115"/>
                  </a:lnTo>
                  <a:lnTo>
                    <a:pt x="581" y="1112"/>
                  </a:lnTo>
                  <a:lnTo>
                    <a:pt x="595" y="1115"/>
                  </a:lnTo>
                  <a:lnTo>
                    <a:pt x="607" y="1120"/>
                  </a:lnTo>
                  <a:lnTo>
                    <a:pt x="616" y="1129"/>
                  </a:lnTo>
                  <a:lnTo>
                    <a:pt x="622" y="1139"/>
                  </a:lnTo>
                  <a:lnTo>
                    <a:pt x="631" y="1146"/>
                  </a:lnTo>
                  <a:lnTo>
                    <a:pt x="639" y="1153"/>
                  </a:lnTo>
                  <a:lnTo>
                    <a:pt x="645" y="1156"/>
                  </a:lnTo>
                  <a:lnTo>
                    <a:pt x="646" y="1161"/>
                  </a:lnTo>
                  <a:lnTo>
                    <a:pt x="648" y="1167"/>
                  </a:lnTo>
                  <a:lnTo>
                    <a:pt x="650" y="1173"/>
                  </a:lnTo>
                  <a:lnTo>
                    <a:pt x="655" y="1172"/>
                  </a:lnTo>
                  <a:lnTo>
                    <a:pt x="660" y="1173"/>
                  </a:lnTo>
                  <a:lnTo>
                    <a:pt x="662" y="1175"/>
                  </a:lnTo>
                  <a:lnTo>
                    <a:pt x="665" y="1178"/>
                  </a:lnTo>
                  <a:lnTo>
                    <a:pt x="668" y="1184"/>
                  </a:lnTo>
                  <a:lnTo>
                    <a:pt x="672" y="1185"/>
                  </a:lnTo>
                  <a:lnTo>
                    <a:pt x="677" y="1187"/>
                  </a:lnTo>
                  <a:lnTo>
                    <a:pt x="682" y="1189"/>
                  </a:lnTo>
                  <a:lnTo>
                    <a:pt x="686" y="1192"/>
                  </a:lnTo>
                  <a:lnTo>
                    <a:pt x="689" y="1196"/>
                  </a:lnTo>
                  <a:lnTo>
                    <a:pt x="691" y="1201"/>
                  </a:lnTo>
                  <a:lnTo>
                    <a:pt x="692" y="1206"/>
                  </a:lnTo>
                  <a:lnTo>
                    <a:pt x="696" y="1211"/>
                  </a:lnTo>
                  <a:lnTo>
                    <a:pt x="704" y="1218"/>
                  </a:lnTo>
                  <a:lnTo>
                    <a:pt x="713" y="1225"/>
                  </a:lnTo>
                  <a:lnTo>
                    <a:pt x="716" y="1230"/>
                  </a:lnTo>
                  <a:lnTo>
                    <a:pt x="718" y="1235"/>
                  </a:lnTo>
                  <a:lnTo>
                    <a:pt x="732" y="1238"/>
                  </a:lnTo>
                  <a:lnTo>
                    <a:pt x="747" y="1242"/>
                  </a:lnTo>
                  <a:lnTo>
                    <a:pt x="754" y="1243"/>
                  </a:lnTo>
                  <a:lnTo>
                    <a:pt x="761" y="1247"/>
                  </a:lnTo>
                  <a:lnTo>
                    <a:pt x="766" y="1250"/>
                  </a:lnTo>
                  <a:lnTo>
                    <a:pt x="769" y="1255"/>
                  </a:lnTo>
                  <a:lnTo>
                    <a:pt x="771" y="1259"/>
                  </a:lnTo>
                  <a:lnTo>
                    <a:pt x="786" y="1271"/>
                  </a:lnTo>
                  <a:lnTo>
                    <a:pt x="795" y="1278"/>
                  </a:lnTo>
                  <a:lnTo>
                    <a:pt x="798" y="1284"/>
                  </a:lnTo>
                  <a:lnTo>
                    <a:pt x="800" y="1286"/>
                  </a:lnTo>
                  <a:lnTo>
                    <a:pt x="800" y="1290"/>
                  </a:lnTo>
                  <a:lnTo>
                    <a:pt x="798" y="1295"/>
                  </a:lnTo>
                  <a:lnTo>
                    <a:pt x="796" y="1296"/>
                  </a:lnTo>
                  <a:lnTo>
                    <a:pt x="793" y="1296"/>
                  </a:lnTo>
                  <a:lnTo>
                    <a:pt x="793" y="1300"/>
                  </a:lnTo>
                  <a:lnTo>
                    <a:pt x="793" y="1303"/>
                  </a:lnTo>
                  <a:lnTo>
                    <a:pt x="791" y="1308"/>
                  </a:lnTo>
                  <a:lnTo>
                    <a:pt x="791" y="1312"/>
                  </a:lnTo>
                  <a:lnTo>
                    <a:pt x="795" y="1320"/>
                  </a:lnTo>
                  <a:lnTo>
                    <a:pt x="800" y="1327"/>
                  </a:lnTo>
                  <a:lnTo>
                    <a:pt x="803" y="1337"/>
                  </a:lnTo>
                  <a:lnTo>
                    <a:pt x="805" y="1339"/>
                  </a:lnTo>
                  <a:lnTo>
                    <a:pt x="807" y="1341"/>
                  </a:lnTo>
                  <a:lnTo>
                    <a:pt x="807" y="1344"/>
                  </a:lnTo>
                  <a:lnTo>
                    <a:pt x="810" y="1348"/>
                  </a:lnTo>
                  <a:lnTo>
                    <a:pt x="813" y="1349"/>
                  </a:lnTo>
                  <a:lnTo>
                    <a:pt x="822" y="1351"/>
                  </a:lnTo>
                  <a:lnTo>
                    <a:pt x="830" y="1351"/>
                  </a:lnTo>
                  <a:lnTo>
                    <a:pt x="834" y="1354"/>
                  </a:lnTo>
                  <a:lnTo>
                    <a:pt x="839" y="1358"/>
                  </a:lnTo>
                  <a:lnTo>
                    <a:pt x="841" y="1358"/>
                  </a:lnTo>
                  <a:lnTo>
                    <a:pt x="848" y="1358"/>
                  </a:lnTo>
                  <a:lnTo>
                    <a:pt x="854" y="1358"/>
                  </a:lnTo>
                  <a:lnTo>
                    <a:pt x="858" y="1358"/>
                  </a:lnTo>
                  <a:lnTo>
                    <a:pt x="861" y="1358"/>
                  </a:lnTo>
                  <a:lnTo>
                    <a:pt x="865" y="1358"/>
                  </a:lnTo>
                  <a:lnTo>
                    <a:pt x="868" y="1358"/>
                  </a:lnTo>
                  <a:lnTo>
                    <a:pt x="868" y="1354"/>
                  </a:lnTo>
                  <a:lnTo>
                    <a:pt x="868" y="1351"/>
                  </a:lnTo>
                  <a:lnTo>
                    <a:pt x="875" y="1351"/>
                  </a:lnTo>
                  <a:lnTo>
                    <a:pt x="878" y="1351"/>
                  </a:lnTo>
                  <a:lnTo>
                    <a:pt x="882" y="1351"/>
                  </a:lnTo>
                  <a:lnTo>
                    <a:pt x="882" y="1348"/>
                  </a:lnTo>
                  <a:lnTo>
                    <a:pt x="882" y="1344"/>
                  </a:lnTo>
                  <a:lnTo>
                    <a:pt x="894" y="1339"/>
                  </a:lnTo>
                  <a:lnTo>
                    <a:pt x="899" y="1336"/>
                  </a:lnTo>
                  <a:lnTo>
                    <a:pt x="902" y="1330"/>
                  </a:lnTo>
                  <a:lnTo>
                    <a:pt x="916" y="1332"/>
                  </a:lnTo>
                  <a:lnTo>
                    <a:pt x="928" y="1329"/>
                  </a:lnTo>
                  <a:lnTo>
                    <a:pt x="938" y="1327"/>
                  </a:lnTo>
                  <a:lnTo>
                    <a:pt x="950" y="1324"/>
                  </a:lnTo>
                  <a:lnTo>
                    <a:pt x="950" y="1344"/>
                  </a:lnTo>
                  <a:lnTo>
                    <a:pt x="960" y="1344"/>
                  </a:lnTo>
                  <a:lnTo>
                    <a:pt x="970" y="1344"/>
                  </a:lnTo>
                  <a:lnTo>
                    <a:pt x="977" y="1348"/>
                  </a:lnTo>
                  <a:lnTo>
                    <a:pt x="984" y="1351"/>
                  </a:lnTo>
                  <a:lnTo>
                    <a:pt x="992" y="1353"/>
                  </a:lnTo>
                  <a:lnTo>
                    <a:pt x="1001" y="1354"/>
                  </a:lnTo>
                  <a:lnTo>
                    <a:pt x="1006" y="1359"/>
                  </a:lnTo>
                  <a:lnTo>
                    <a:pt x="1011" y="1365"/>
                  </a:lnTo>
                  <a:lnTo>
                    <a:pt x="1020" y="1368"/>
                  </a:lnTo>
                  <a:lnTo>
                    <a:pt x="1028" y="1368"/>
                  </a:lnTo>
                  <a:lnTo>
                    <a:pt x="1039" y="1370"/>
                  </a:lnTo>
                  <a:lnTo>
                    <a:pt x="1045" y="1371"/>
                  </a:lnTo>
                  <a:lnTo>
                    <a:pt x="1051" y="1375"/>
                  </a:lnTo>
                  <a:lnTo>
                    <a:pt x="1056" y="1378"/>
                  </a:lnTo>
                  <a:lnTo>
                    <a:pt x="1059" y="1382"/>
                  </a:lnTo>
                  <a:lnTo>
                    <a:pt x="1066" y="1385"/>
                  </a:lnTo>
                  <a:lnTo>
                    <a:pt x="1083" y="1385"/>
                  </a:lnTo>
                  <a:lnTo>
                    <a:pt x="1086" y="1385"/>
                  </a:lnTo>
                  <a:lnTo>
                    <a:pt x="1097" y="1383"/>
                  </a:lnTo>
                  <a:lnTo>
                    <a:pt x="1107" y="1383"/>
                  </a:lnTo>
                  <a:lnTo>
                    <a:pt x="1110" y="1385"/>
                  </a:lnTo>
                  <a:lnTo>
                    <a:pt x="1114" y="1387"/>
                  </a:lnTo>
                  <a:lnTo>
                    <a:pt x="1117" y="1392"/>
                  </a:lnTo>
                  <a:lnTo>
                    <a:pt x="1119" y="1397"/>
                  </a:lnTo>
                  <a:lnTo>
                    <a:pt x="1121" y="1400"/>
                  </a:lnTo>
                  <a:lnTo>
                    <a:pt x="1133" y="1411"/>
                  </a:lnTo>
                  <a:lnTo>
                    <a:pt x="1144" y="1419"/>
                  </a:lnTo>
                  <a:lnTo>
                    <a:pt x="1148" y="1421"/>
                  </a:lnTo>
                  <a:lnTo>
                    <a:pt x="1150" y="1424"/>
                  </a:lnTo>
                  <a:lnTo>
                    <a:pt x="1151" y="1426"/>
                  </a:lnTo>
                  <a:lnTo>
                    <a:pt x="1156" y="1429"/>
                  </a:lnTo>
                  <a:lnTo>
                    <a:pt x="1163" y="1433"/>
                  </a:lnTo>
                  <a:lnTo>
                    <a:pt x="1168" y="1440"/>
                  </a:lnTo>
                  <a:lnTo>
                    <a:pt x="1170" y="1443"/>
                  </a:lnTo>
                  <a:lnTo>
                    <a:pt x="1172" y="1448"/>
                  </a:lnTo>
                  <a:lnTo>
                    <a:pt x="1173" y="1452"/>
                  </a:lnTo>
                  <a:lnTo>
                    <a:pt x="1177" y="1453"/>
                  </a:lnTo>
                  <a:lnTo>
                    <a:pt x="1182" y="1453"/>
                  </a:lnTo>
                  <a:lnTo>
                    <a:pt x="1184" y="1458"/>
                  </a:lnTo>
                  <a:lnTo>
                    <a:pt x="1185" y="1462"/>
                  </a:lnTo>
                  <a:lnTo>
                    <a:pt x="1192" y="1467"/>
                  </a:lnTo>
                  <a:lnTo>
                    <a:pt x="1199" y="1472"/>
                  </a:lnTo>
                  <a:lnTo>
                    <a:pt x="1201" y="1475"/>
                  </a:lnTo>
                  <a:lnTo>
                    <a:pt x="1202" y="1481"/>
                  </a:lnTo>
                  <a:lnTo>
                    <a:pt x="1208" y="1481"/>
                  </a:lnTo>
                  <a:lnTo>
                    <a:pt x="1213" y="1482"/>
                  </a:lnTo>
                  <a:lnTo>
                    <a:pt x="1221" y="1486"/>
                  </a:lnTo>
                  <a:lnTo>
                    <a:pt x="1228" y="1491"/>
                  </a:lnTo>
                  <a:lnTo>
                    <a:pt x="1237" y="1494"/>
                  </a:lnTo>
                  <a:lnTo>
                    <a:pt x="1240" y="1496"/>
                  </a:lnTo>
                  <a:lnTo>
                    <a:pt x="1243" y="1498"/>
                  </a:lnTo>
                  <a:lnTo>
                    <a:pt x="1248" y="1503"/>
                  </a:lnTo>
                  <a:lnTo>
                    <a:pt x="1250" y="1506"/>
                  </a:lnTo>
                  <a:lnTo>
                    <a:pt x="1254" y="1508"/>
                  </a:lnTo>
                  <a:lnTo>
                    <a:pt x="1257" y="1509"/>
                  </a:lnTo>
                  <a:lnTo>
                    <a:pt x="1264" y="1508"/>
                  </a:lnTo>
                  <a:lnTo>
                    <a:pt x="1267" y="1516"/>
                  </a:lnTo>
                  <a:lnTo>
                    <a:pt x="1271" y="1525"/>
                  </a:lnTo>
                  <a:lnTo>
                    <a:pt x="1276" y="1532"/>
                  </a:lnTo>
                  <a:lnTo>
                    <a:pt x="1279" y="1533"/>
                  </a:lnTo>
                  <a:lnTo>
                    <a:pt x="1284" y="1535"/>
                  </a:lnTo>
                  <a:lnTo>
                    <a:pt x="1284" y="1532"/>
                  </a:lnTo>
                  <a:lnTo>
                    <a:pt x="1288" y="1530"/>
                  </a:lnTo>
                  <a:lnTo>
                    <a:pt x="1289" y="1532"/>
                  </a:lnTo>
                  <a:lnTo>
                    <a:pt x="1291" y="1535"/>
                  </a:lnTo>
                  <a:lnTo>
                    <a:pt x="1294" y="1540"/>
                  </a:lnTo>
                  <a:lnTo>
                    <a:pt x="1300" y="1545"/>
                  </a:lnTo>
                  <a:lnTo>
                    <a:pt x="1310" y="1552"/>
                  </a:lnTo>
                  <a:lnTo>
                    <a:pt x="1335" y="1564"/>
                  </a:lnTo>
                  <a:lnTo>
                    <a:pt x="1337" y="1566"/>
                  </a:lnTo>
                  <a:lnTo>
                    <a:pt x="1342" y="1571"/>
                  </a:lnTo>
                  <a:lnTo>
                    <a:pt x="1347" y="1574"/>
                  </a:lnTo>
                  <a:lnTo>
                    <a:pt x="1351" y="1576"/>
                  </a:lnTo>
                  <a:lnTo>
                    <a:pt x="1358" y="1578"/>
                  </a:lnTo>
                  <a:lnTo>
                    <a:pt x="1361" y="1585"/>
                  </a:lnTo>
                  <a:lnTo>
                    <a:pt x="1363" y="1588"/>
                  </a:lnTo>
                  <a:lnTo>
                    <a:pt x="1366" y="1591"/>
                  </a:lnTo>
                  <a:lnTo>
                    <a:pt x="1378" y="1603"/>
                  </a:lnTo>
                  <a:lnTo>
                    <a:pt x="1364" y="1600"/>
                  </a:lnTo>
                  <a:lnTo>
                    <a:pt x="1354" y="1596"/>
                  </a:lnTo>
                  <a:lnTo>
                    <a:pt x="1349" y="1595"/>
                  </a:lnTo>
                  <a:lnTo>
                    <a:pt x="1342" y="1586"/>
                  </a:lnTo>
                  <a:lnTo>
                    <a:pt x="1334" y="1583"/>
                  </a:lnTo>
                  <a:lnTo>
                    <a:pt x="1327" y="1579"/>
                  </a:lnTo>
                  <a:lnTo>
                    <a:pt x="1322" y="1576"/>
                  </a:lnTo>
                  <a:lnTo>
                    <a:pt x="1318" y="1573"/>
                  </a:lnTo>
                  <a:lnTo>
                    <a:pt x="1305" y="1566"/>
                  </a:lnTo>
                  <a:lnTo>
                    <a:pt x="1301" y="1564"/>
                  </a:lnTo>
                  <a:lnTo>
                    <a:pt x="1298" y="1561"/>
                  </a:lnTo>
                  <a:lnTo>
                    <a:pt x="1293" y="1559"/>
                  </a:lnTo>
                  <a:lnTo>
                    <a:pt x="1289" y="1559"/>
                  </a:lnTo>
                  <a:lnTo>
                    <a:pt x="1288" y="1559"/>
                  </a:lnTo>
                  <a:lnTo>
                    <a:pt x="1286" y="1557"/>
                  </a:lnTo>
                  <a:lnTo>
                    <a:pt x="1283" y="1554"/>
                  </a:lnTo>
                  <a:lnTo>
                    <a:pt x="1277" y="1549"/>
                  </a:lnTo>
                  <a:lnTo>
                    <a:pt x="1274" y="1547"/>
                  </a:lnTo>
                  <a:lnTo>
                    <a:pt x="1271" y="1547"/>
                  </a:lnTo>
                  <a:lnTo>
                    <a:pt x="1271" y="1544"/>
                  </a:lnTo>
                  <a:lnTo>
                    <a:pt x="1269" y="1542"/>
                  </a:lnTo>
                  <a:lnTo>
                    <a:pt x="1264" y="1542"/>
                  </a:lnTo>
                  <a:lnTo>
                    <a:pt x="1259" y="1544"/>
                  </a:lnTo>
                  <a:lnTo>
                    <a:pt x="1255" y="1544"/>
                  </a:lnTo>
                  <a:lnTo>
                    <a:pt x="1254" y="1542"/>
                  </a:lnTo>
                  <a:lnTo>
                    <a:pt x="1248" y="1542"/>
                  </a:lnTo>
                  <a:lnTo>
                    <a:pt x="1237" y="1542"/>
                  </a:lnTo>
                  <a:lnTo>
                    <a:pt x="1231" y="1542"/>
                  </a:lnTo>
                  <a:lnTo>
                    <a:pt x="1223" y="1540"/>
                  </a:lnTo>
                  <a:lnTo>
                    <a:pt x="1214" y="1538"/>
                  </a:lnTo>
                  <a:lnTo>
                    <a:pt x="1208" y="1538"/>
                  </a:lnTo>
                  <a:lnTo>
                    <a:pt x="1199" y="1540"/>
                  </a:lnTo>
                  <a:lnTo>
                    <a:pt x="1196" y="1540"/>
                  </a:lnTo>
                  <a:lnTo>
                    <a:pt x="1161" y="1535"/>
                  </a:lnTo>
                  <a:lnTo>
                    <a:pt x="1161" y="1542"/>
                  </a:lnTo>
                  <a:lnTo>
                    <a:pt x="1161" y="1549"/>
                  </a:lnTo>
                  <a:lnTo>
                    <a:pt x="1163" y="1554"/>
                  </a:lnTo>
                  <a:lnTo>
                    <a:pt x="1167" y="1557"/>
                  </a:lnTo>
                  <a:lnTo>
                    <a:pt x="1170" y="1561"/>
                  </a:lnTo>
                  <a:lnTo>
                    <a:pt x="1175" y="1562"/>
                  </a:lnTo>
                  <a:lnTo>
                    <a:pt x="1182" y="1562"/>
                  </a:lnTo>
                  <a:lnTo>
                    <a:pt x="1189" y="1562"/>
                  </a:lnTo>
                  <a:lnTo>
                    <a:pt x="1189" y="1569"/>
                  </a:lnTo>
                  <a:lnTo>
                    <a:pt x="1216" y="1569"/>
                  </a:lnTo>
                  <a:lnTo>
                    <a:pt x="1223" y="1569"/>
                  </a:lnTo>
                  <a:lnTo>
                    <a:pt x="1228" y="1571"/>
                  </a:lnTo>
                  <a:lnTo>
                    <a:pt x="1237" y="1576"/>
                  </a:lnTo>
                  <a:lnTo>
                    <a:pt x="1245" y="1581"/>
                  </a:lnTo>
                  <a:lnTo>
                    <a:pt x="1250" y="1583"/>
                  </a:lnTo>
                  <a:lnTo>
                    <a:pt x="1257" y="1583"/>
                  </a:lnTo>
                  <a:lnTo>
                    <a:pt x="1259" y="1588"/>
                  </a:lnTo>
                  <a:lnTo>
                    <a:pt x="1262" y="1590"/>
                  </a:lnTo>
                  <a:lnTo>
                    <a:pt x="1271" y="1593"/>
                  </a:lnTo>
                  <a:lnTo>
                    <a:pt x="1279" y="1596"/>
                  </a:lnTo>
                  <a:lnTo>
                    <a:pt x="1283" y="1598"/>
                  </a:lnTo>
                  <a:lnTo>
                    <a:pt x="1284" y="1603"/>
                  </a:lnTo>
                  <a:lnTo>
                    <a:pt x="1294" y="1605"/>
                  </a:lnTo>
                  <a:lnTo>
                    <a:pt x="1303" y="1608"/>
                  </a:lnTo>
                  <a:lnTo>
                    <a:pt x="1306" y="1608"/>
                  </a:lnTo>
                  <a:lnTo>
                    <a:pt x="1313" y="1614"/>
                  </a:lnTo>
                  <a:lnTo>
                    <a:pt x="1320" y="1615"/>
                  </a:lnTo>
                  <a:lnTo>
                    <a:pt x="1329" y="1619"/>
                  </a:lnTo>
                  <a:lnTo>
                    <a:pt x="1337" y="1620"/>
                  </a:lnTo>
                  <a:lnTo>
                    <a:pt x="1341" y="1622"/>
                  </a:lnTo>
                  <a:lnTo>
                    <a:pt x="1352" y="1624"/>
                  </a:lnTo>
                  <a:lnTo>
                    <a:pt x="1366" y="1624"/>
                  </a:lnTo>
                  <a:lnTo>
                    <a:pt x="1371" y="1625"/>
                  </a:lnTo>
                  <a:lnTo>
                    <a:pt x="1373" y="1627"/>
                  </a:lnTo>
                  <a:lnTo>
                    <a:pt x="1373" y="1631"/>
                  </a:lnTo>
                  <a:lnTo>
                    <a:pt x="1380" y="1629"/>
                  </a:lnTo>
                  <a:lnTo>
                    <a:pt x="1387" y="1629"/>
                  </a:lnTo>
                  <a:lnTo>
                    <a:pt x="1390" y="1632"/>
                  </a:lnTo>
                  <a:lnTo>
                    <a:pt x="1397" y="1642"/>
                  </a:lnTo>
                  <a:lnTo>
                    <a:pt x="1407" y="1651"/>
                  </a:lnTo>
                  <a:lnTo>
                    <a:pt x="1417" y="1658"/>
                  </a:lnTo>
                  <a:lnTo>
                    <a:pt x="1431" y="1665"/>
                  </a:lnTo>
                  <a:lnTo>
                    <a:pt x="1446" y="1670"/>
                  </a:lnTo>
                  <a:lnTo>
                    <a:pt x="1460" y="1673"/>
                  </a:lnTo>
                  <a:lnTo>
                    <a:pt x="1475" y="1677"/>
                  </a:lnTo>
                  <a:lnTo>
                    <a:pt x="1479" y="1678"/>
                  </a:lnTo>
                  <a:lnTo>
                    <a:pt x="1480" y="1680"/>
                  </a:lnTo>
                  <a:lnTo>
                    <a:pt x="1492" y="1685"/>
                  </a:lnTo>
                  <a:lnTo>
                    <a:pt x="1503" y="1690"/>
                  </a:lnTo>
                  <a:lnTo>
                    <a:pt x="1513" y="1692"/>
                  </a:lnTo>
                  <a:lnTo>
                    <a:pt x="1521" y="1697"/>
                  </a:lnTo>
                  <a:lnTo>
                    <a:pt x="1526" y="1699"/>
                  </a:lnTo>
                  <a:lnTo>
                    <a:pt x="1530" y="1699"/>
                  </a:lnTo>
                  <a:lnTo>
                    <a:pt x="1537" y="1702"/>
                  </a:lnTo>
                  <a:lnTo>
                    <a:pt x="1545" y="1706"/>
                  </a:lnTo>
                  <a:lnTo>
                    <a:pt x="1550" y="1709"/>
                  </a:lnTo>
                  <a:lnTo>
                    <a:pt x="1559" y="1712"/>
                  </a:lnTo>
                  <a:lnTo>
                    <a:pt x="1562" y="1719"/>
                  </a:lnTo>
                  <a:lnTo>
                    <a:pt x="1569" y="1723"/>
                  </a:lnTo>
                  <a:lnTo>
                    <a:pt x="1578" y="1730"/>
                  </a:lnTo>
                  <a:lnTo>
                    <a:pt x="1581" y="1731"/>
                  </a:lnTo>
                  <a:lnTo>
                    <a:pt x="1581" y="1733"/>
                  </a:lnTo>
                  <a:lnTo>
                    <a:pt x="1583" y="1735"/>
                  </a:lnTo>
                  <a:lnTo>
                    <a:pt x="1584" y="1740"/>
                  </a:lnTo>
                  <a:lnTo>
                    <a:pt x="1588" y="1745"/>
                  </a:lnTo>
                  <a:lnTo>
                    <a:pt x="1593" y="1748"/>
                  </a:lnTo>
                  <a:lnTo>
                    <a:pt x="1598" y="1752"/>
                  </a:lnTo>
                  <a:lnTo>
                    <a:pt x="1605" y="1757"/>
                  </a:lnTo>
                  <a:lnTo>
                    <a:pt x="1619" y="1764"/>
                  </a:lnTo>
                  <a:lnTo>
                    <a:pt x="1625" y="1774"/>
                  </a:lnTo>
                  <a:lnTo>
                    <a:pt x="1634" y="1774"/>
                  </a:lnTo>
                  <a:lnTo>
                    <a:pt x="1641" y="1774"/>
                  </a:lnTo>
                  <a:lnTo>
                    <a:pt x="1653" y="1781"/>
                  </a:lnTo>
                  <a:lnTo>
                    <a:pt x="1661" y="1786"/>
                  </a:lnTo>
                  <a:lnTo>
                    <a:pt x="1666" y="1788"/>
                  </a:lnTo>
                  <a:lnTo>
                    <a:pt x="1665" y="1784"/>
                  </a:lnTo>
                  <a:lnTo>
                    <a:pt x="1663" y="1782"/>
                  </a:lnTo>
                  <a:lnTo>
                    <a:pt x="1655" y="1772"/>
                  </a:lnTo>
                  <a:lnTo>
                    <a:pt x="1646" y="1762"/>
                  </a:lnTo>
                  <a:lnTo>
                    <a:pt x="1637" y="1752"/>
                  </a:lnTo>
                  <a:lnTo>
                    <a:pt x="1631" y="1741"/>
                  </a:lnTo>
                  <a:lnTo>
                    <a:pt x="1625" y="1736"/>
                  </a:lnTo>
                  <a:lnTo>
                    <a:pt x="1622" y="1731"/>
                  </a:lnTo>
                  <a:lnTo>
                    <a:pt x="1608" y="1723"/>
                  </a:lnTo>
                  <a:lnTo>
                    <a:pt x="1596" y="1716"/>
                  </a:lnTo>
                  <a:lnTo>
                    <a:pt x="1581" y="1707"/>
                  </a:lnTo>
                  <a:lnTo>
                    <a:pt x="1566" y="1700"/>
                  </a:lnTo>
                  <a:lnTo>
                    <a:pt x="1552" y="1695"/>
                  </a:lnTo>
                  <a:lnTo>
                    <a:pt x="1540" y="1687"/>
                  </a:lnTo>
                  <a:lnTo>
                    <a:pt x="1537" y="1685"/>
                  </a:lnTo>
                  <a:lnTo>
                    <a:pt x="1508" y="1668"/>
                  </a:lnTo>
                  <a:lnTo>
                    <a:pt x="1492" y="1661"/>
                  </a:lnTo>
                  <a:lnTo>
                    <a:pt x="1484" y="1656"/>
                  </a:lnTo>
                  <a:lnTo>
                    <a:pt x="1477" y="1651"/>
                  </a:lnTo>
                  <a:lnTo>
                    <a:pt x="1465" y="1641"/>
                  </a:lnTo>
                  <a:lnTo>
                    <a:pt x="1455" y="1629"/>
                  </a:lnTo>
                  <a:lnTo>
                    <a:pt x="1445" y="1619"/>
                  </a:lnTo>
                  <a:lnTo>
                    <a:pt x="1433" y="1608"/>
                  </a:lnTo>
                  <a:lnTo>
                    <a:pt x="1429" y="1608"/>
                  </a:lnTo>
                  <a:lnTo>
                    <a:pt x="1426" y="1605"/>
                  </a:lnTo>
                  <a:lnTo>
                    <a:pt x="1421" y="1602"/>
                  </a:lnTo>
                  <a:lnTo>
                    <a:pt x="1409" y="1600"/>
                  </a:lnTo>
                  <a:lnTo>
                    <a:pt x="1398" y="1598"/>
                  </a:lnTo>
                  <a:lnTo>
                    <a:pt x="1393" y="1596"/>
                  </a:lnTo>
                  <a:lnTo>
                    <a:pt x="1390" y="1593"/>
                  </a:lnTo>
                  <a:lnTo>
                    <a:pt x="1383" y="1585"/>
                  </a:lnTo>
                  <a:lnTo>
                    <a:pt x="1381" y="1583"/>
                  </a:lnTo>
                  <a:lnTo>
                    <a:pt x="1378" y="1581"/>
                  </a:lnTo>
                  <a:lnTo>
                    <a:pt x="1373" y="1573"/>
                  </a:lnTo>
                  <a:lnTo>
                    <a:pt x="1370" y="1569"/>
                  </a:lnTo>
                  <a:lnTo>
                    <a:pt x="1368" y="1562"/>
                  </a:lnTo>
                  <a:lnTo>
                    <a:pt x="1366" y="1559"/>
                  </a:lnTo>
                  <a:lnTo>
                    <a:pt x="1364" y="1554"/>
                  </a:lnTo>
                  <a:lnTo>
                    <a:pt x="1363" y="1549"/>
                  </a:lnTo>
                  <a:lnTo>
                    <a:pt x="1364" y="1545"/>
                  </a:lnTo>
                  <a:lnTo>
                    <a:pt x="1366" y="1540"/>
                  </a:lnTo>
                  <a:lnTo>
                    <a:pt x="1370" y="1533"/>
                  </a:lnTo>
                  <a:lnTo>
                    <a:pt x="1373" y="1525"/>
                  </a:lnTo>
                  <a:lnTo>
                    <a:pt x="1373" y="1523"/>
                  </a:lnTo>
                  <a:lnTo>
                    <a:pt x="1368" y="1520"/>
                  </a:lnTo>
                  <a:lnTo>
                    <a:pt x="1359" y="1516"/>
                  </a:lnTo>
                  <a:lnTo>
                    <a:pt x="1359" y="1515"/>
                  </a:lnTo>
                  <a:lnTo>
                    <a:pt x="1358" y="1515"/>
                  </a:lnTo>
                  <a:lnTo>
                    <a:pt x="1358" y="1513"/>
                  </a:lnTo>
                  <a:lnTo>
                    <a:pt x="1352" y="1511"/>
                  </a:lnTo>
                  <a:lnTo>
                    <a:pt x="1349" y="1509"/>
                  </a:lnTo>
                  <a:lnTo>
                    <a:pt x="1346" y="1509"/>
                  </a:lnTo>
                  <a:lnTo>
                    <a:pt x="1341" y="1508"/>
                  </a:lnTo>
                  <a:lnTo>
                    <a:pt x="1335" y="1504"/>
                  </a:lnTo>
                  <a:lnTo>
                    <a:pt x="1330" y="1501"/>
                  </a:lnTo>
                  <a:lnTo>
                    <a:pt x="1327" y="1498"/>
                  </a:lnTo>
                  <a:lnTo>
                    <a:pt x="1322" y="1492"/>
                  </a:lnTo>
                  <a:lnTo>
                    <a:pt x="1318" y="1492"/>
                  </a:lnTo>
                  <a:lnTo>
                    <a:pt x="1315" y="1492"/>
                  </a:lnTo>
                  <a:lnTo>
                    <a:pt x="1313" y="1491"/>
                  </a:lnTo>
                  <a:lnTo>
                    <a:pt x="1310" y="1491"/>
                  </a:lnTo>
                  <a:lnTo>
                    <a:pt x="1308" y="1489"/>
                  </a:lnTo>
                  <a:lnTo>
                    <a:pt x="1306" y="1489"/>
                  </a:lnTo>
                  <a:lnTo>
                    <a:pt x="1303" y="1487"/>
                  </a:lnTo>
                  <a:lnTo>
                    <a:pt x="1300" y="1487"/>
                  </a:lnTo>
                  <a:lnTo>
                    <a:pt x="1296" y="1487"/>
                  </a:lnTo>
                  <a:lnTo>
                    <a:pt x="1294" y="1487"/>
                  </a:lnTo>
                  <a:lnTo>
                    <a:pt x="1291" y="1487"/>
                  </a:lnTo>
                  <a:lnTo>
                    <a:pt x="1288" y="1482"/>
                  </a:lnTo>
                  <a:lnTo>
                    <a:pt x="1288" y="1477"/>
                  </a:lnTo>
                  <a:lnTo>
                    <a:pt x="1291" y="1467"/>
                  </a:lnTo>
                  <a:lnTo>
                    <a:pt x="1286" y="1467"/>
                  </a:lnTo>
                  <a:lnTo>
                    <a:pt x="1281" y="1465"/>
                  </a:lnTo>
                  <a:lnTo>
                    <a:pt x="1272" y="1462"/>
                  </a:lnTo>
                  <a:lnTo>
                    <a:pt x="1264" y="1458"/>
                  </a:lnTo>
                  <a:lnTo>
                    <a:pt x="1257" y="1458"/>
                  </a:lnTo>
                  <a:lnTo>
                    <a:pt x="1250" y="1460"/>
                  </a:lnTo>
                  <a:lnTo>
                    <a:pt x="1250" y="1453"/>
                  </a:lnTo>
                  <a:lnTo>
                    <a:pt x="1250" y="1446"/>
                  </a:lnTo>
                  <a:lnTo>
                    <a:pt x="1248" y="1441"/>
                  </a:lnTo>
                  <a:lnTo>
                    <a:pt x="1243" y="1440"/>
                  </a:lnTo>
                  <a:lnTo>
                    <a:pt x="1243" y="1434"/>
                  </a:lnTo>
                  <a:lnTo>
                    <a:pt x="1242" y="1431"/>
                  </a:lnTo>
                  <a:lnTo>
                    <a:pt x="1240" y="1428"/>
                  </a:lnTo>
                  <a:lnTo>
                    <a:pt x="1237" y="1426"/>
                  </a:lnTo>
                  <a:lnTo>
                    <a:pt x="1237" y="1417"/>
                  </a:lnTo>
                  <a:lnTo>
                    <a:pt x="1237" y="1411"/>
                  </a:lnTo>
                  <a:lnTo>
                    <a:pt x="1233" y="1399"/>
                  </a:lnTo>
                  <a:lnTo>
                    <a:pt x="1230" y="1387"/>
                  </a:lnTo>
                  <a:lnTo>
                    <a:pt x="1228" y="1380"/>
                  </a:lnTo>
                  <a:lnTo>
                    <a:pt x="1230" y="1371"/>
                  </a:lnTo>
                  <a:lnTo>
                    <a:pt x="1225" y="1365"/>
                  </a:lnTo>
                  <a:lnTo>
                    <a:pt x="1218" y="1359"/>
                  </a:lnTo>
                  <a:lnTo>
                    <a:pt x="1211" y="1354"/>
                  </a:lnTo>
                  <a:lnTo>
                    <a:pt x="1202" y="1351"/>
                  </a:lnTo>
                  <a:lnTo>
                    <a:pt x="1184" y="1346"/>
                  </a:lnTo>
                  <a:lnTo>
                    <a:pt x="1175" y="1342"/>
                  </a:lnTo>
                  <a:lnTo>
                    <a:pt x="1168" y="1337"/>
                  </a:lnTo>
                  <a:lnTo>
                    <a:pt x="1167" y="1332"/>
                  </a:lnTo>
                  <a:lnTo>
                    <a:pt x="1163" y="1330"/>
                  </a:lnTo>
                  <a:lnTo>
                    <a:pt x="1155" y="1327"/>
                  </a:lnTo>
                  <a:lnTo>
                    <a:pt x="1146" y="1324"/>
                  </a:lnTo>
                  <a:lnTo>
                    <a:pt x="1143" y="1322"/>
                  </a:lnTo>
                  <a:lnTo>
                    <a:pt x="1141" y="1317"/>
                  </a:lnTo>
                  <a:lnTo>
                    <a:pt x="1136" y="1317"/>
                  </a:lnTo>
                  <a:lnTo>
                    <a:pt x="1134" y="1313"/>
                  </a:lnTo>
                  <a:lnTo>
                    <a:pt x="1129" y="1308"/>
                  </a:lnTo>
                  <a:lnTo>
                    <a:pt x="1127" y="1305"/>
                  </a:lnTo>
                  <a:lnTo>
                    <a:pt x="1124" y="1303"/>
                  </a:lnTo>
                  <a:lnTo>
                    <a:pt x="1119" y="1303"/>
                  </a:lnTo>
                  <a:lnTo>
                    <a:pt x="1114" y="1303"/>
                  </a:lnTo>
                  <a:lnTo>
                    <a:pt x="1114" y="1296"/>
                  </a:lnTo>
                  <a:lnTo>
                    <a:pt x="1112" y="1291"/>
                  </a:lnTo>
                  <a:lnTo>
                    <a:pt x="1107" y="1283"/>
                  </a:lnTo>
                  <a:lnTo>
                    <a:pt x="1102" y="1274"/>
                  </a:lnTo>
                  <a:lnTo>
                    <a:pt x="1100" y="1269"/>
                  </a:lnTo>
                  <a:lnTo>
                    <a:pt x="1100" y="1262"/>
                  </a:lnTo>
                  <a:lnTo>
                    <a:pt x="1085" y="1255"/>
                  </a:lnTo>
                  <a:lnTo>
                    <a:pt x="1071" y="1247"/>
                  </a:lnTo>
                  <a:lnTo>
                    <a:pt x="1056" y="1240"/>
                  </a:lnTo>
                  <a:lnTo>
                    <a:pt x="1047" y="1237"/>
                  </a:lnTo>
                  <a:lnTo>
                    <a:pt x="1039" y="1235"/>
                  </a:lnTo>
                  <a:lnTo>
                    <a:pt x="1039" y="1201"/>
                  </a:lnTo>
                  <a:lnTo>
                    <a:pt x="1030" y="1189"/>
                  </a:lnTo>
                  <a:lnTo>
                    <a:pt x="1020" y="1178"/>
                  </a:lnTo>
                  <a:lnTo>
                    <a:pt x="1013" y="1173"/>
                  </a:lnTo>
                  <a:lnTo>
                    <a:pt x="1006" y="1170"/>
                  </a:lnTo>
                  <a:lnTo>
                    <a:pt x="999" y="1168"/>
                  </a:lnTo>
                  <a:lnTo>
                    <a:pt x="991" y="1167"/>
                  </a:lnTo>
                  <a:lnTo>
                    <a:pt x="987" y="1153"/>
                  </a:lnTo>
                  <a:lnTo>
                    <a:pt x="984" y="1148"/>
                  </a:lnTo>
                  <a:lnTo>
                    <a:pt x="981" y="1143"/>
                  </a:lnTo>
                  <a:lnTo>
                    <a:pt x="975" y="1139"/>
                  </a:lnTo>
                  <a:lnTo>
                    <a:pt x="970" y="1136"/>
                  </a:lnTo>
                  <a:lnTo>
                    <a:pt x="957" y="1132"/>
                  </a:lnTo>
                  <a:lnTo>
                    <a:pt x="957" y="1126"/>
                  </a:lnTo>
                  <a:lnTo>
                    <a:pt x="958" y="1124"/>
                  </a:lnTo>
                  <a:lnTo>
                    <a:pt x="960" y="1122"/>
                  </a:lnTo>
                  <a:lnTo>
                    <a:pt x="963" y="1119"/>
                  </a:lnTo>
                  <a:lnTo>
                    <a:pt x="969" y="1117"/>
                  </a:lnTo>
                  <a:lnTo>
                    <a:pt x="970" y="1115"/>
                  </a:lnTo>
                  <a:lnTo>
                    <a:pt x="970" y="1112"/>
                  </a:lnTo>
                  <a:lnTo>
                    <a:pt x="970" y="1107"/>
                  </a:lnTo>
                  <a:lnTo>
                    <a:pt x="972" y="1103"/>
                  </a:lnTo>
                  <a:lnTo>
                    <a:pt x="974" y="1100"/>
                  </a:lnTo>
                  <a:lnTo>
                    <a:pt x="977" y="1098"/>
                  </a:lnTo>
                  <a:lnTo>
                    <a:pt x="975" y="1095"/>
                  </a:lnTo>
                  <a:lnTo>
                    <a:pt x="972" y="1093"/>
                  </a:lnTo>
                  <a:lnTo>
                    <a:pt x="963" y="1092"/>
                  </a:lnTo>
                  <a:lnTo>
                    <a:pt x="963" y="1088"/>
                  </a:lnTo>
                  <a:lnTo>
                    <a:pt x="962" y="1086"/>
                  </a:lnTo>
                  <a:lnTo>
                    <a:pt x="957" y="1085"/>
                  </a:lnTo>
                  <a:lnTo>
                    <a:pt x="955" y="1083"/>
                  </a:lnTo>
                  <a:lnTo>
                    <a:pt x="953" y="1081"/>
                  </a:lnTo>
                  <a:lnTo>
                    <a:pt x="948" y="1080"/>
                  </a:lnTo>
                  <a:lnTo>
                    <a:pt x="936" y="1078"/>
                  </a:lnTo>
                  <a:lnTo>
                    <a:pt x="926" y="1064"/>
                  </a:lnTo>
                  <a:lnTo>
                    <a:pt x="914" y="1052"/>
                  </a:lnTo>
                  <a:lnTo>
                    <a:pt x="902" y="1040"/>
                  </a:lnTo>
                  <a:lnTo>
                    <a:pt x="888" y="1030"/>
                  </a:lnTo>
                  <a:lnTo>
                    <a:pt x="888" y="1023"/>
                  </a:lnTo>
                  <a:lnTo>
                    <a:pt x="885" y="1020"/>
                  </a:lnTo>
                  <a:lnTo>
                    <a:pt x="880" y="1018"/>
                  </a:lnTo>
                  <a:lnTo>
                    <a:pt x="875" y="1016"/>
                  </a:lnTo>
                  <a:lnTo>
                    <a:pt x="875" y="1010"/>
                  </a:lnTo>
                  <a:lnTo>
                    <a:pt x="875" y="989"/>
                  </a:lnTo>
                  <a:lnTo>
                    <a:pt x="875" y="981"/>
                  </a:lnTo>
                  <a:lnTo>
                    <a:pt x="873" y="972"/>
                  </a:lnTo>
                  <a:lnTo>
                    <a:pt x="868" y="967"/>
                  </a:lnTo>
                  <a:lnTo>
                    <a:pt x="861" y="962"/>
                  </a:lnTo>
                  <a:lnTo>
                    <a:pt x="854" y="953"/>
                  </a:lnTo>
                  <a:lnTo>
                    <a:pt x="851" y="952"/>
                  </a:lnTo>
                  <a:lnTo>
                    <a:pt x="849" y="948"/>
                  </a:lnTo>
                  <a:lnTo>
                    <a:pt x="849" y="945"/>
                  </a:lnTo>
                  <a:lnTo>
                    <a:pt x="849" y="941"/>
                  </a:lnTo>
                  <a:lnTo>
                    <a:pt x="851" y="936"/>
                  </a:lnTo>
                  <a:lnTo>
                    <a:pt x="849" y="933"/>
                  </a:lnTo>
                  <a:lnTo>
                    <a:pt x="849" y="921"/>
                  </a:lnTo>
                  <a:lnTo>
                    <a:pt x="848" y="921"/>
                  </a:lnTo>
                  <a:lnTo>
                    <a:pt x="848" y="909"/>
                  </a:lnTo>
                  <a:lnTo>
                    <a:pt x="846" y="904"/>
                  </a:lnTo>
                  <a:lnTo>
                    <a:pt x="846" y="902"/>
                  </a:lnTo>
                  <a:lnTo>
                    <a:pt x="844" y="899"/>
                  </a:lnTo>
                  <a:lnTo>
                    <a:pt x="844" y="897"/>
                  </a:lnTo>
                  <a:lnTo>
                    <a:pt x="841" y="894"/>
                  </a:lnTo>
                  <a:lnTo>
                    <a:pt x="839" y="890"/>
                  </a:lnTo>
                  <a:lnTo>
                    <a:pt x="837" y="889"/>
                  </a:lnTo>
                  <a:lnTo>
                    <a:pt x="836" y="887"/>
                  </a:lnTo>
                  <a:lnTo>
                    <a:pt x="836" y="885"/>
                  </a:lnTo>
                  <a:lnTo>
                    <a:pt x="832" y="882"/>
                  </a:lnTo>
                  <a:lnTo>
                    <a:pt x="829" y="878"/>
                  </a:lnTo>
                  <a:lnTo>
                    <a:pt x="829" y="877"/>
                  </a:lnTo>
                  <a:lnTo>
                    <a:pt x="827" y="873"/>
                  </a:lnTo>
                  <a:lnTo>
                    <a:pt x="829" y="870"/>
                  </a:lnTo>
                  <a:lnTo>
                    <a:pt x="832" y="868"/>
                  </a:lnTo>
                  <a:lnTo>
                    <a:pt x="841" y="866"/>
                  </a:lnTo>
                  <a:lnTo>
                    <a:pt x="839" y="860"/>
                  </a:lnTo>
                  <a:lnTo>
                    <a:pt x="837" y="855"/>
                  </a:lnTo>
                  <a:lnTo>
                    <a:pt x="836" y="849"/>
                  </a:lnTo>
                  <a:lnTo>
                    <a:pt x="830" y="846"/>
                  </a:lnTo>
                  <a:lnTo>
                    <a:pt x="822" y="839"/>
                  </a:lnTo>
                  <a:lnTo>
                    <a:pt x="813" y="832"/>
                  </a:lnTo>
                  <a:lnTo>
                    <a:pt x="813" y="826"/>
                  </a:lnTo>
                  <a:lnTo>
                    <a:pt x="812" y="820"/>
                  </a:lnTo>
                  <a:lnTo>
                    <a:pt x="808" y="817"/>
                  </a:lnTo>
                  <a:lnTo>
                    <a:pt x="805" y="814"/>
                  </a:lnTo>
                  <a:lnTo>
                    <a:pt x="798" y="807"/>
                  </a:lnTo>
                  <a:lnTo>
                    <a:pt x="795" y="803"/>
                  </a:lnTo>
                  <a:lnTo>
                    <a:pt x="793" y="798"/>
                  </a:lnTo>
                  <a:lnTo>
                    <a:pt x="774" y="802"/>
                  </a:lnTo>
                  <a:lnTo>
                    <a:pt x="759" y="803"/>
                  </a:lnTo>
                  <a:lnTo>
                    <a:pt x="752" y="802"/>
                  </a:lnTo>
                  <a:lnTo>
                    <a:pt x="745" y="800"/>
                  </a:lnTo>
                  <a:lnTo>
                    <a:pt x="738" y="797"/>
                  </a:lnTo>
                  <a:lnTo>
                    <a:pt x="732" y="791"/>
                  </a:lnTo>
                  <a:lnTo>
                    <a:pt x="730" y="788"/>
                  </a:lnTo>
                  <a:lnTo>
                    <a:pt x="728" y="785"/>
                  </a:lnTo>
                  <a:lnTo>
                    <a:pt x="725" y="783"/>
                  </a:lnTo>
                  <a:lnTo>
                    <a:pt x="725" y="778"/>
                  </a:lnTo>
                  <a:lnTo>
                    <a:pt x="728" y="776"/>
                  </a:lnTo>
                  <a:lnTo>
                    <a:pt x="730" y="774"/>
                  </a:lnTo>
                  <a:lnTo>
                    <a:pt x="732" y="771"/>
                  </a:lnTo>
                  <a:lnTo>
                    <a:pt x="732" y="764"/>
                  </a:lnTo>
                  <a:lnTo>
                    <a:pt x="728" y="759"/>
                  </a:lnTo>
                  <a:lnTo>
                    <a:pt x="726" y="752"/>
                  </a:lnTo>
                  <a:lnTo>
                    <a:pt x="723" y="747"/>
                  </a:lnTo>
                  <a:lnTo>
                    <a:pt x="721" y="745"/>
                  </a:lnTo>
                  <a:lnTo>
                    <a:pt x="718" y="744"/>
                  </a:lnTo>
                  <a:lnTo>
                    <a:pt x="709" y="739"/>
                  </a:lnTo>
                  <a:lnTo>
                    <a:pt x="706" y="735"/>
                  </a:lnTo>
                  <a:lnTo>
                    <a:pt x="704" y="730"/>
                  </a:lnTo>
                  <a:lnTo>
                    <a:pt x="704" y="723"/>
                  </a:lnTo>
                  <a:lnTo>
                    <a:pt x="706" y="720"/>
                  </a:lnTo>
                  <a:lnTo>
                    <a:pt x="708" y="718"/>
                  </a:lnTo>
                  <a:lnTo>
                    <a:pt x="713" y="715"/>
                  </a:lnTo>
                  <a:lnTo>
                    <a:pt x="720" y="713"/>
                  </a:lnTo>
                  <a:lnTo>
                    <a:pt x="725" y="709"/>
                  </a:lnTo>
                  <a:lnTo>
                    <a:pt x="726" y="701"/>
                  </a:lnTo>
                  <a:lnTo>
                    <a:pt x="725" y="696"/>
                  </a:lnTo>
                  <a:lnTo>
                    <a:pt x="723" y="691"/>
                  </a:lnTo>
                  <a:lnTo>
                    <a:pt x="720" y="687"/>
                  </a:lnTo>
                  <a:lnTo>
                    <a:pt x="716" y="684"/>
                  </a:lnTo>
                  <a:lnTo>
                    <a:pt x="713" y="680"/>
                  </a:lnTo>
                  <a:lnTo>
                    <a:pt x="711" y="675"/>
                  </a:lnTo>
                  <a:lnTo>
                    <a:pt x="711" y="668"/>
                  </a:lnTo>
                  <a:lnTo>
                    <a:pt x="711" y="607"/>
                  </a:lnTo>
                  <a:lnTo>
                    <a:pt x="725" y="607"/>
                  </a:lnTo>
                  <a:lnTo>
                    <a:pt x="732" y="610"/>
                  </a:lnTo>
                  <a:lnTo>
                    <a:pt x="735" y="610"/>
                  </a:lnTo>
                  <a:lnTo>
                    <a:pt x="745" y="607"/>
                  </a:lnTo>
                  <a:lnTo>
                    <a:pt x="745" y="600"/>
                  </a:lnTo>
                  <a:lnTo>
                    <a:pt x="747" y="598"/>
                  </a:lnTo>
                  <a:lnTo>
                    <a:pt x="750" y="598"/>
                  </a:lnTo>
                  <a:lnTo>
                    <a:pt x="759" y="600"/>
                  </a:lnTo>
                  <a:lnTo>
                    <a:pt x="766" y="602"/>
                  </a:lnTo>
                  <a:lnTo>
                    <a:pt x="772" y="600"/>
                  </a:lnTo>
                  <a:lnTo>
                    <a:pt x="779" y="604"/>
                  </a:lnTo>
                  <a:lnTo>
                    <a:pt x="786" y="609"/>
                  </a:lnTo>
                  <a:lnTo>
                    <a:pt x="791" y="616"/>
                  </a:lnTo>
                  <a:lnTo>
                    <a:pt x="796" y="621"/>
                  </a:lnTo>
                  <a:lnTo>
                    <a:pt x="803" y="636"/>
                  </a:lnTo>
                  <a:lnTo>
                    <a:pt x="807" y="655"/>
                  </a:lnTo>
                  <a:lnTo>
                    <a:pt x="812" y="657"/>
                  </a:lnTo>
                  <a:lnTo>
                    <a:pt x="817" y="662"/>
                  </a:lnTo>
                  <a:lnTo>
                    <a:pt x="822" y="665"/>
                  </a:lnTo>
                  <a:lnTo>
                    <a:pt x="827" y="668"/>
                  </a:lnTo>
                  <a:lnTo>
                    <a:pt x="827" y="674"/>
                  </a:lnTo>
                  <a:lnTo>
                    <a:pt x="829" y="677"/>
                  </a:lnTo>
                  <a:lnTo>
                    <a:pt x="832" y="679"/>
                  </a:lnTo>
                  <a:lnTo>
                    <a:pt x="836" y="680"/>
                  </a:lnTo>
                  <a:lnTo>
                    <a:pt x="844" y="682"/>
                  </a:lnTo>
                  <a:lnTo>
                    <a:pt x="846" y="686"/>
                  </a:lnTo>
                  <a:lnTo>
                    <a:pt x="848" y="689"/>
                  </a:lnTo>
                  <a:lnTo>
                    <a:pt x="848" y="694"/>
                  </a:lnTo>
                  <a:lnTo>
                    <a:pt x="851" y="696"/>
                  </a:lnTo>
                  <a:lnTo>
                    <a:pt x="856" y="701"/>
                  </a:lnTo>
                  <a:lnTo>
                    <a:pt x="859" y="703"/>
                  </a:lnTo>
                  <a:lnTo>
                    <a:pt x="861" y="706"/>
                  </a:lnTo>
                  <a:lnTo>
                    <a:pt x="861" y="711"/>
                  </a:lnTo>
                  <a:lnTo>
                    <a:pt x="861" y="716"/>
                  </a:lnTo>
                  <a:lnTo>
                    <a:pt x="875" y="716"/>
                  </a:lnTo>
                  <a:lnTo>
                    <a:pt x="882" y="711"/>
                  </a:lnTo>
                  <a:lnTo>
                    <a:pt x="892" y="709"/>
                  </a:lnTo>
                  <a:lnTo>
                    <a:pt x="904" y="709"/>
                  </a:lnTo>
                  <a:lnTo>
                    <a:pt x="916" y="709"/>
                  </a:lnTo>
                  <a:lnTo>
                    <a:pt x="916" y="704"/>
                  </a:lnTo>
                  <a:lnTo>
                    <a:pt x="919" y="699"/>
                  </a:lnTo>
                  <a:lnTo>
                    <a:pt x="923" y="696"/>
                  </a:lnTo>
                  <a:lnTo>
                    <a:pt x="929" y="696"/>
                  </a:lnTo>
                  <a:lnTo>
                    <a:pt x="929" y="689"/>
                  </a:lnTo>
                  <a:lnTo>
                    <a:pt x="931" y="684"/>
                  </a:lnTo>
                  <a:lnTo>
                    <a:pt x="936" y="675"/>
                  </a:lnTo>
                  <a:lnTo>
                    <a:pt x="941" y="667"/>
                  </a:lnTo>
                  <a:lnTo>
                    <a:pt x="943" y="662"/>
                  </a:lnTo>
                  <a:lnTo>
                    <a:pt x="943" y="655"/>
                  </a:lnTo>
                  <a:lnTo>
                    <a:pt x="950" y="651"/>
                  </a:lnTo>
                  <a:lnTo>
                    <a:pt x="955" y="646"/>
                  </a:lnTo>
                  <a:lnTo>
                    <a:pt x="963" y="634"/>
                  </a:lnTo>
                  <a:lnTo>
                    <a:pt x="972" y="622"/>
                  </a:lnTo>
                  <a:lnTo>
                    <a:pt x="977" y="617"/>
                  </a:lnTo>
                  <a:lnTo>
                    <a:pt x="984" y="614"/>
                  </a:lnTo>
                  <a:lnTo>
                    <a:pt x="991" y="614"/>
                  </a:lnTo>
                  <a:lnTo>
                    <a:pt x="996" y="612"/>
                  </a:lnTo>
                  <a:lnTo>
                    <a:pt x="1004" y="607"/>
                  </a:lnTo>
                  <a:lnTo>
                    <a:pt x="1011" y="609"/>
                  </a:lnTo>
                  <a:lnTo>
                    <a:pt x="1013" y="610"/>
                  </a:lnTo>
                  <a:lnTo>
                    <a:pt x="1018" y="610"/>
                  </a:lnTo>
                  <a:lnTo>
                    <a:pt x="1020" y="612"/>
                  </a:lnTo>
                  <a:lnTo>
                    <a:pt x="1027" y="612"/>
                  </a:lnTo>
                  <a:lnTo>
                    <a:pt x="1028" y="612"/>
                  </a:lnTo>
                  <a:lnTo>
                    <a:pt x="1033" y="612"/>
                  </a:lnTo>
                  <a:lnTo>
                    <a:pt x="1037" y="612"/>
                  </a:lnTo>
                  <a:lnTo>
                    <a:pt x="1042" y="610"/>
                  </a:lnTo>
                  <a:lnTo>
                    <a:pt x="1044" y="610"/>
                  </a:lnTo>
                  <a:lnTo>
                    <a:pt x="1051" y="609"/>
                  </a:lnTo>
                  <a:lnTo>
                    <a:pt x="1052" y="609"/>
                  </a:lnTo>
                  <a:lnTo>
                    <a:pt x="1059" y="607"/>
                  </a:lnTo>
                  <a:lnTo>
                    <a:pt x="1062" y="607"/>
                  </a:lnTo>
                  <a:lnTo>
                    <a:pt x="1068" y="605"/>
                  </a:lnTo>
                  <a:lnTo>
                    <a:pt x="1085" y="602"/>
                  </a:lnTo>
                  <a:lnTo>
                    <a:pt x="1100" y="600"/>
                  </a:lnTo>
                  <a:lnTo>
                    <a:pt x="1134" y="600"/>
                  </a:lnTo>
                  <a:lnTo>
                    <a:pt x="1134" y="607"/>
                  </a:lnTo>
                  <a:lnTo>
                    <a:pt x="1134" y="610"/>
                  </a:lnTo>
                  <a:lnTo>
                    <a:pt x="1136" y="612"/>
                  </a:lnTo>
                  <a:lnTo>
                    <a:pt x="1141" y="614"/>
                  </a:lnTo>
                  <a:lnTo>
                    <a:pt x="1175" y="621"/>
                  </a:lnTo>
                  <a:lnTo>
                    <a:pt x="1194" y="622"/>
                  </a:lnTo>
                  <a:lnTo>
                    <a:pt x="1216" y="621"/>
                  </a:lnTo>
                  <a:lnTo>
                    <a:pt x="1221" y="624"/>
                  </a:lnTo>
                  <a:lnTo>
                    <a:pt x="1228" y="626"/>
                  </a:lnTo>
                  <a:lnTo>
                    <a:pt x="1235" y="626"/>
                  </a:lnTo>
                  <a:lnTo>
                    <a:pt x="1243" y="627"/>
                  </a:lnTo>
                  <a:lnTo>
                    <a:pt x="1243" y="631"/>
                  </a:lnTo>
                  <a:lnTo>
                    <a:pt x="1243" y="634"/>
                  </a:lnTo>
                  <a:lnTo>
                    <a:pt x="1245" y="634"/>
                  </a:lnTo>
                  <a:lnTo>
                    <a:pt x="1250" y="634"/>
                  </a:lnTo>
                  <a:lnTo>
                    <a:pt x="1257" y="634"/>
                  </a:lnTo>
                  <a:lnTo>
                    <a:pt x="1257" y="638"/>
                  </a:lnTo>
                  <a:lnTo>
                    <a:pt x="1257" y="641"/>
                  </a:lnTo>
                  <a:lnTo>
                    <a:pt x="1259" y="641"/>
                  </a:lnTo>
                  <a:lnTo>
                    <a:pt x="1264" y="641"/>
                  </a:lnTo>
                  <a:lnTo>
                    <a:pt x="1267" y="641"/>
                  </a:lnTo>
                  <a:lnTo>
                    <a:pt x="1271" y="641"/>
                  </a:lnTo>
                  <a:lnTo>
                    <a:pt x="1286" y="638"/>
                  </a:lnTo>
                  <a:lnTo>
                    <a:pt x="1301" y="634"/>
                  </a:lnTo>
                  <a:lnTo>
                    <a:pt x="1317" y="631"/>
                  </a:lnTo>
                  <a:lnTo>
                    <a:pt x="1332" y="627"/>
                  </a:lnTo>
                  <a:lnTo>
                    <a:pt x="1359" y="641"/>
                  </a:lnTo>
                  <a:lnTo>
                    <a:pt x="1359" y="645"/>
                  </a:lnTo>
                  <a:lnTo>
                    <a:pt x="1359" y="648"/>
                  </a:lnTo>
                  <a:lnTo>
                    <a:pt x="1363" y="650"/>
                  </a:lnTo>
                  <a:lnTo>
                    <a:pt x="1368" y="651"/>
                  </a:lnTo>
                  <a:lnTo>
                    <a:pt x="1378" y="651"/>
                  </a:lnTo>
                  <a:lnTo>
                    <a:pt x="1383" y="651"/>
                  </a:lnTo>
                  <a:lnTo>
                    <a:pt x="1387" y="653"/>
                  </a:lnTo>
                  <a:lnTo>
                    <a:pt x="1388" y="657"/>
                  </a:lnTo>
                  <a:lnTo>
                    <a:pt x="1387" y="662"/>
                  </a:lnTo>
                  <a:lnTo>
                    <a:pt x="1393" y="662"/>
                  </a:lnTo>
                  <a:lnTo>
                    <a:pt x="1400" y="658"/>
                  </a:lnTo>
                  <a:lnTo>
                    <a:pt x="1404" y="653"/>
                  </a:lnTo>
                  <a:lnTo>
                    <a:pt x="1407" y="648"/>
                  </a:lnTo>
                  <a:lnTo>
                    <a:pt x="1421" y="641"/>
                  </a:lnTo>
                  <a:lnTo>
                    <a:pt x="1434" y="634"/>
                  </a:lnTo>
                  <a:lnTo>
                    <a:pt x="1438" y="638"/>
                  </a:lnTo>
                  <a:lnTo>
                    <a:pt x="1443" y="639"/>
                  </a:lnTo>
                  <a:lnTo>
                    <a:pt x="1455" y="641"/>
                  </a:lnTo>
                  <a:lnTo>
                    <a:pt x="1482" y="641"/>
                  </a:lnTo>
                  <a:lnTo>
                    <a:pt x="1484" y="638"/>
                  </a:lnTo>
                  <a:lnTo>
                    <a:pt x="1487" y="636"/>
                  </a:lnTo>
                  <a:lnTo>
                    <a:pt x="1491" y="634"/>
                  </a:lnTo>
                  <a:lnTo>
                    <a:pt x="1496" y="634"/>
                  </a:lnTo>
                  <a:lnTo>
                    <a:pt x="1497" y="631"/>
                  </a:lnTo>
                  <a:lnTo>
                    <a:pt x="1501" y="629"/>
                  </a:lnTo>
                  <a:lnTo>
                    <a:pt x="1504" y="627"/>
                  </a:lnTo>
                  <a:lnTo>
                    <a:pt x="1509" y="627"/>
                  </a:lnTo>
                  <a:lnTo>
                    <a:pt x="1511" y="624"/>
                  </a:lnTo>
                  <a:lnTo>
                    <a:pt x="1513" y="621"/>
                  </a:lnTo>
                  <a:lnTo>
                    <a:pt x="1514" y="614"/>
                  </a:lnTo>
                  <a:lnTo>
                    <a:pt x="1518" y="610"/>
                  </a:lnTo>
                  <a:lnTo>
                    <a:pt x="1520" y="607"/>
                  </a:lnTo>
                  <a:lnTo>
                    <a:pt x="1525" y="607"/>
                  </a:lnTo>
                  <a:lnTo>
                    <a:pt x="1530" y="607"/>
                  </a:lnTo>
                  <a:lnTo>
                    <a:pt x="1542" y="614"/>
                  </a:lnTo>
                  <a:lnTo>
                    <a:pt x="1554" y="621"/>
                  </a:lnTo>
                  <a:lnTo>
                    <a:pt x="1564" y="629"/>
                  </a:lnTo>
                  <a:lnTo>
                    <a:pt x="1571" y="641"/>
                  </a:lnTo>
                  <a:lnTo>
                    <a:pt x="1591" y="641"/>
                  </a:lnTo>
                  <a:lnTo>
                    <a:pt x="1591" y="636"/>
                  </a:lnTo>
                  <a:lnTo>
                    <a:pt x="1595" y="631"/>
                  </a:lnTo>
                  <a:lnTo>
                    <a:pt x="1598" y="627"/>
                  </a:lnTo>
                  <a:lnTo>
                    <a:pt x="1605" y="627"/>
                  </a:lnTo>
                  <a:lnTo>
                    <a:pt x="1612" y="627"/>
                  </a:lnTo>
                  <a:lnTo>
                    <a:pt x="1619" y="624"/>
                  </a:lnTo>
                  <a:lnTo>
                    <a:pt x="1622" y="619"/>
                  </a:lnTo>
                  <a:lnTo>
                    <a:pt x="1625" y="614"/>
                  </a:lnTo>
                  <a:lnTo>
                    <a:pt x="1660" y="614"/>
                  </a:lnTo>
                  <a:lnTo>
                    <a:pt x="1660" y="624"/>
                  </a:lnTo>
                  <a:lnTo>
                    <a:pt x="1660" y="634"/>
                  </a:lnTo>
                  <a:lnTo>
                    <a:pt x="1663" y="641"/>
                  </a:lnTo>
                  <a:lnTo>
                    <a:pt x="1666" y="648"/>
                  </a:lnTo>
                  <a:lnTo>
                    <a:pt x="1670" y="648"/>
                  </a:lnTo>
                  <a:lnTo>
                    <a:pt x="1672" y="650"/>
                  </a:lnTo>
                  <a:lnTo>
                    <a:pt x="1672" y="653"/>
                  </a:lnTo>
                  <a:lnTo>
                    <a:pt x="1673" y="655"/>
                  </a:lnTo>
                  <a:lnTo>
                    <a:pt x="1677" y="655"/>
                  </a:lnTo>
                  <a:lnTo>
                    <a:pt x="1680" y="655"/>
                  </a:lnTo>
                  <a:lnTo>
                    <a:pt x="1680" y="658"/>
                  </a:lnTo>
                  <a:lnTo>
                    <a:pt x="1680" y="662"/>
                  </a:lnTo>
                  <a:lnTo>
                    <a:pt x="1680" y="665"/>
                  </a:lnTo>
                  <a:lnTo>
                    <a:pt x="1680" y="668"/>
                  </a:lnTo>
                  <a:lnTo>
                    <a:pt x="1682" y="670"/>
                  </a:lnTo>
                  <a:lnTo>
                    <a:pt x="1683" y="670"/>
                  </a:lnTo>
                  <a:lnTo>
                    <a:pt x="1685" y="672"/>
                  </a:lnTo>
                  <a:lnTo>
                    <a:pt x="1687" y="675"/>
                  </a:lnTo>
                  <a:lnTo>
                    <a:pt x="1685" y="680"/>
                  </a:lnTo>
                  <a:lnTo>
                    <a:pt x="1683" y="682"/>
                  </a:lnTo>
                  <a:lnTo>
                    <a:pt x="1680" y="682"/>
                  </a:lnTo>
                  <a:lnTo>
                    <a:pt x="1687" y="696"/>
                  </a:lnTo>
                  <a:lnTo>
                    <a:pt x="1694" y="709"/>
                  </a:lnTo>
                  <a:lnTo>
                    <a:pt x="1714" y="709"/>
                  </a:lnTo>
                  <a:lnTo>
                    <a:pt x="1719" y="711"/>
                  </a:lnTo>
                  <a:lnTo>
                    <a:pt x="1721" y="713"/>
                  </a:lnTo>
                  <a:lnTo>
                    <a:pt x="1721" y="716"/>
                  </a:lnTo>
                  <a:lnTo>
                    <a:pt x="1726" y="713"/>
                  </a:lnTo>
                  <a:lnTo>
                    <a:pt x="1733" y="711"/>
                  </a:lnTo>
                  <a:lnTo>
                    <a:pt x="1747" y="709"/>
                  </a:lnTo>
                  <a:lnTo>
                    <a:pt x="1762" y="706"/>
                  </a:lnTo>
                  <a:lnTo>
                    <a:pt x="1776" y="703"/>
                  </a:lnTo>
                  <a:lnTo>
                    <a:pt x="1777" y="699"/>
                  </a:lnTo>
                  <a:lnTo>
                    <a:pt x="1779" y="698"/>
                  </a:lnTo>
                  <a:lnTo>
                    <a:pt x="1782" y="696"/>
                  </a:lnTo>
                  <a:lnTo>
                    <a:pt x="1786" y="696"/>
                  </a:lnTo>
                  <a:lnTo>
                    <a:pt x="1789" y="696"/>
                  </a:lnTo>
                  <a:lnTo>
                    <a:pt x="1791" y="687"/>
                  </a:lnTo>
                  <a:lnTo>
                    <a:pt x="1793" y="684"/>
                  </a:lnTo>
                  <a:lnTo>
                    <a:pt x="1796" y="682"/>
                  </a:lnTo>
                  <a:lnTo>
                    <a:pt x="1799" y="677"/>
                  </a:lnTo>
                  <a:lnTo>
                    <a:pt x="1801" y="670"/>
                  </a:lnTo>
                  <a:lnTo>
                    <a:pt x="1803" y="663"/>
                  </a:lnTo>
                  <a:lnTo>
                    <a:pt x="1803" y="655"/>
                  </a:lnTo>
                  <a:lnTo>
                    <a:pt x="1803" y="646"/>
                  </a:lnTo>
                  <a:lnTo>
                    <a:pt x="1801" y="639"/>
                  </a:lnTo>
                  <a:lnTo>
                    <a:pt x="1799" y="633"/>
                  </a:lnTo>
                  <a:lnTo>
                    <a:pt x="1796" y="627"/>
                  </a:lnTo>
                  <a:lnTo>
                    <a:pt x="1796" y="621"/>
                  </a:lnTo>
                  <a:lnTo>
                    <a:pt x="1794" y="614"/>
                  </a:lnTo>
                  <a:lnTo>
                    <a:pt x="1791" y="610"/>
                  </a:lnTo>
                  <a:lnTo>
                    <a:pt x="1786" y="607"/>
                  </a:lnTo>
                  <a:lnTo>
                    <a:pt x="1781" y="604"/>
                  </a:lnTo>
                  <a:lnTo>
                    <a:pt x="1777" y="600"/>
                  </a:lnTo>
                  <a:lnTo>
                    <a:pt x="1776" y="595"/>
                  </a:lnTo>
                  <a:lnTo>
                    <a:pt x="1776" y="587"/>
                  </a:lnTo>
                  <a:lnTo>
                    <a:pt x="1781" y="585"/>
                  </a:lnTo>
                  <a:lnTo>
                    <a:pt x="1786" y="580"/>
                  </a:lnTo>
                  <a:lnTo>
                    <a:pt x="1791" y="576"/>
                  </a:lnTo>
                  <a:lnTo>
                    <a:pt x="1796" y="573"/>
                  </a:lnTo>
                  <a:lnTo>
                    <a:pt x="1799" y="573"/>
                  </a:lnTo>
                  <a:lnTo>
                    <a:pt x="1803" y="573"/>
                  </a:lnTo>
                  <a:lnTo>
                    <a:pt x="1810" y="570"/>
                  </a:lnTo>
                  <a:lnTo>
                    <a:pt x="1813" y="570"/>
                  </a:lnTo>
                  <a:lnTo>
                    <a:pt x="1815" y="570"/>
                  </a:lnTo>
                  <a:lnTo>
                    <a:pt x="1816" y="573"/>
                  </a:lnTo>
                  <a:lnTo>
                    <a:pt x="1851" y="573"/>
                  </a:lnTo>
                  <a:lnTo>
                    <a:pt x="1856" y="571"/>
                  </a:lnTo>
                  <a:lnTo>
                    <a:pt x="1857" y="570"/>
                  </a:lnTo>
                  <a:lnTo>
                    <a:pt x="1857" y="566"/>
                  </a:lnTo>
                  <a:lnTo>
                    <a:pt x="1866" y="564"/>
                  </a:lnTo>
                  <a:lnTo>
                    <a:pt x="1869" y="563"/>
                  </a:lnTo>
                  <a:lnTo>
                    <a:pt x="1871" y="559"/>
                  </a:lnTo>
                  <a:close/>
                  <a:moveTo>
                    <a:pt x="628" y="713"/>
                  </a:moveTo>
                  <a:lnTo>
                    <a:pt x="629" y="713"/>
                  </a:lnTo>
                  <a:lnTo>
                    <a:pt x="629" y="715"/>
                  </a:lnTo>
                  <a:lnTo>
                    <a:pt x="628" y="713"/>
                  </a:lnTo>
                  <a:close/>
                  <a:moveTo>
                    <a:pt x="745" y="440"/>
                  </a:moveTo>
                  <a:lnTo>
                    <a:pt x="745" y="440"/>
                  </a:lnTo>
                  <a:close/>
                  <a:moveTo>
                    <a:pt x="772" y="443"/>
                  </a:moveTo>
                  <a:lnTo>
                    <a:pt x="774" y="443"/>
                  </a:lnTo>
                  <a:lnTo>
                    <a:pt x="772" y="443"/>
                  </a:lnTo>
                  <a:close/>
                  <a:moveTo>
                    <a:pt x="815" y="392"/>
                  </a:moveTo>
                  <a:lnTo>
                    <a:pt x="817" y="390"/>
                  </a:lnTo>
                  <a:lnTo>
                    <a:pt x="820" y="389"/>
                  </a:lnTo>
                  <a:lnTo>
                    <a:pt x="824" y="389"/>
                  </a:lnTo>
                  <a:lnTo>
                    <a:pt x="819" y="390"/>
                  </a:lnTo>
                  <a:lnTo>
                    <a:pt x="815" y="392"/>
                  </a:lnTo>
                  <a:close/>
                  <a:moveTo>
                    <a:pt x="876" y="339"/>
                  </a:moveTo>
                  <a:lnTo>
                    <a:pt x="871" y="343"/>
                  </a:lnTo>
                  <a:lnTo>
                    <a:pt x="876" y="339"/>
                  </a:lnTo>
                  <a:lnTo>
                    <a:pt x="883" y="338"/>
                  </a:lnTo>
                  <a:lnTo>
                    <a:pt x="876" y="339"/>
                  </a:lnTo>
                  <a:close/>
                  <a:moveTo>
                    <a:pt x="979" y="351"/>
                  </a:moveTo>
                  <a:lnTo>
                    <a:pt x="979" y="353"/>
                  </a:lnTo>
                  <a:lnTo>
                    <a:pt x="979" y="351"/>
                  </a:lnTo>
                  <a:close/>
                  <a:moveTo>
                    <a:pt x="979" y="251"/>
                  </a:moveTo>
                  <a:lnTo>
                    <a:pt x="981" y="251"/>
                  </a:lnTo>
                  <a:lnTo>
                    <a:pt x="979" y="251"/>
                  </a:lnTo>
                  <a:close/>
                  <a:moveTo>
                    <a:pt x="1081" y="431"/>
                  </a:moveTo>
                  <a:lnTo>
                    <a:pt x="1080" y="430"/>
                  </a:lnTo>
                  <a:lnTo>
                    <a:pt x="1081" y="431"/>
                  </a:lnTo>
                  <a:lnTo>
                    <a:pt x="1085" y="433"/>
                  </a:lnTo>
                  <a:lnTo>
                    <a:pt x="1086" y="435"/>
                  </a:lnTo>
                  <a:lnTo>
                    <a:pt x="1081" y="431"/>
                  </a:lnTo>
                  <a:close/>
                  <a:moveTo>
                    <a:pt x="1393" y="430"/>
                  </a:moveTo>
                  <a:lnTo>
                    <a:pt x="1397" y="425"/>
                  </a:lnTo>
                  <a:lnTo>
                    <a:pt x="1400" y="418"/>
                  </a:lnTo>
                  <a:lnTo>
                    <a:pt x="1397" y="425"/>
                  </a:lnTo>
                  <a:lnTo>
                    <a:pt x="1393" y="430"/>
                  </a:lnTo>
                  <a:close/>
                  <a:moveTo>
                    <a:pt x="1690" y="430"/>
                  </a:moveTo>
                  <a:lnTo>
                    <a:pt x="1694" y="430"/>
                  </a:lnTo>
                  <a:lnTo>
                    <a:pt x="1690" y="430"/>
                  </a:lnTo>
                  <a:close/>
                  <a:moveTo>
                    <a:pt x="1211" y="1591"/>
                  </a:moveTo>
                  <a:lnTo>
                    <a:pt x="1206" y="1588"/>
                  </a:lnTo>
                  <a:lnTo>
                    <a:pt x="1199" y="1586"/>
                  </a:lnTo>
                  <a:lnTo>
                    <a:pt x="1190" y="1585"/>
                  </a:lnTo>
                  <a:lnTo>
                    <a:pt x="1184" y="1585"/>
                  </a:lnTo>
                  <a:lnTo>
                    <a:pt x="1184" y="1578"/>
                  </a:lnTo>
                  <a:lnTo>
                    <a:pt x="1173" y="1583"/>
                  </a:lnTo>
                  <a:lnTo>
                    <a:pt x="1167" y="1586"/>
                  </a:lnTo>
                  <a:lnTo>
                    <a:pt x="1165" y="1586"/>
                  </a:lnTo>
                  <a:lnTo>
                    <a:pt x="1163" y="1585"/>
                  </a:lnTo>
                  <a:lnTo>
                    <a:pt x="1163" y="1578"/>
                  </a:lnTo>
                  <a:lnTo>
                    <a:pt x="1148" y="1576"/>
                  </a:lnTo>
                  <a:lnTo>
                    <a:pt x="1141" y="1574"/>
                  </a:lnTo>
                  <a:lnTo>
                    <a:pt x="1136" y="1571"/>
                  </a:lnTo>
                  <a:lnTo>
                    <a:pt x="1129" y="1571"/>
                  </a:lnTo>
                  <a:lnTo>
                    <a:pt x="1124" y="1573"/>
                  </a:lnTo>
                  <a:lnTo>
                    <a:pt x="1117" y="1576"/>
                  </a:lnTo>
                  <a:lnTo>
                    <a:pt x="1109" y="1581"/>
                  </a:lnTo>
                  <a:lnTo>
                    <a:pt x="1102" y="1585"/>
                  </a:lnTo>
                  <a:lnTo>
                    <a:pt x="1095" y="1585"/>
                  </a:lnTo>
                  <a:lnTo>
                    <a:pt x="1090" y="1585"/>
                  </a:lnTo>
                  <a:lnTo>
                    <a:pt x="1086" y="1581"/>
                  </a:lnTo>
                  <a:lnTo>
                    <a:pt x="1085" y="1578"/>
                  </a:lnTo>
                  <a:lnTo>
                    <a:pt x="1081" y="1574"/>
                  </a:lnTo>
                  <a:lnTo>
                    <a:pt x="1078" y="1571"/>
                  </a:lnTo>
                  <a:lnTo>
                    <a:pt x="1073" y="1571"/>
                  </a:lnTo>
                  <a:lnTo>
                    <a:pt x="1068" y="1571"/>
                  </a:lnTo>
                  <a:lnTo>
                    <a:pt x="1062" y="1573"/>
                  </a:lnTo>
                  <a:lnTo>
                    <a:pt x="1057" y="1571"/>
                  </a:lnTo>
                  <a:lnTo>
                    <a:pt x="1045" y="1571"/>
                  </a:lnTo>
                  <a:lnTo>
                    <a:pt x="1040" y="1571"/>
                  </a:lnTo>
                  <a:lnTo>
                    <a:pt x="1037" y="1571"/>
                  </a:lnTo>
                  <a:lnTo>
                    <a:pt x="1033" y="1574"/>
                  </a:lnTo>
                  <a:lnTo>
                    <a:pt x="1033" y="1578"/>
                  </a:lnTo>
                  <a:lnTo>
                    <a:pt x="1033" y="1585"/>
                  </a:lnTo>
                  <a:lnTo>
                    <a:pt x="1054" y="1585"/>
                  </a:lnTo>
                  <a:lnTo>
                    <a:pt x="1052" y="1588"/>
                  </a:lnTo>
                  <a:lnTo>
                    <a:pt x="1051" y="1590"/>
                  </a:lnTo>
                  <a:lnTo>
                    <a:pt x="1045" y="1591"/>
                  </a:lnTo>
                  <a:lnTo>
                    <a:pt x="1033" y="1591"/>
                  </a:lnTo>
                  <a:lnTo>
                    <a:pt x="1035" y="1596"/>
                  </a:lnTo>
                  <a:lnTo>
                    <a:pt x="1040" y="1602"/>
                  </a:lnTo>
                  <a:lnTo>
                    <a:pt x="1044" y="1607"/>
                  </a:lnTo>
                  <a:lnTo>
                    <a:pt x="1047" y="1612"/>
                  </a:lnTo>
                  <a:lnTo>
                    <a:pt x="1054" y="1612"/>
                  </a:lnTo>
                  <a:lnTo>
                    <a:pt x="1059" y="1612"/>
                  </a:lnTo>
                  <a:lnTo>
                    <a:pt x="1064" y="1614"/>
                  </a:lnTo>
                  <a:lnTo>
                    <a:pt x="1068" y="1619"/>
                  </a:lnTo>
                  <a:lnTo>
                    <a:pt x="1088" y="1619"/>
                  </a:lnTo>
                  <a:lnTo>
                    <a:pt x="1093" y="1619"/>
                  </a:lnTo>
                  <a:lnTo>
                    <a:pt x="1097" y="1620"/>
                  </a:lnTo>
                  <a:lnTo>
                    <a:pt x="1100" y="1622"/>
                  </a:lnTo>
                  <a:lnTo>
                    <a:pt x="1102" y="1625"/>
                  </a:lnTo>
                  <a:lnTo>
                    <a:pt x="1107" y="1622"/>
                  </a:lnTo>
                  <a:lnTo>
                    <a:pt x="1112" y="1620"/>
                  </a:lnTo>
                  <a:lnTo>
                    <a:pt x="1121" y="1619"/>
                  </a:lnTo>
                  <a:lnTo>
                    <a:pt x="1129" y="1619"/>
                  </a:lnTo>
                  <a:lnTo>
                    <a:pt x="1134" y="1620"/>
                  </a:lnTo>
                  <a:lnTo>
                    <a:pt x="1139" y="1619"/>
                  </a:lnTo>
                  <a:lnTo>
                    <a:pt x="1141" y="1617"/>
                  </a:lnTo>
                  <a:lnTo>
                    <a:pt x="1144" y="1614"/>
                  </a:lnTo>
                  <a:lnTo>
                    <a:pt x="1148" y="1608"/>
                  </a:lnTo>
                  <a:lnTo>
                    <a:pt x="1151" y="1607"/>
                  </a:lnTo>
                  <a:lnTo>
                    <a:pt x="1156" y="1605"/>
                  </a:lnTo>
                  <a:lnTo>
                    <a:pt x="1218" y="1605"/>
                  </a:lnTo>
                  <a:lnTo>
                    <a:pt x="1219" y="1603"/>
                  </a:lnTo>
                  <a:lnTo>
                    <a:pt x="1221" y="1602"/>
                  </a:lnTo>
                  <a:lnTo>
                    <a:pt x="1221" y="1600"/>
                  </a:lnTo>
                  <a:lnTo>
                    <a:pt x="1219" y="1598"/>
                  </a:lnTo>
                  <a:lnTo>
                    <a:pt x="1216" y="1595"/>
                  </a:lnTo>
                  <a:lnTo>
                    <a:pt x="1211" y="1591"/>
                  </a:lnTo>
                  <a:close/>
                  <a:moveTo>
                    <a:pt x="1414" y="1665"/>
                  </a:moveTo>
                  <a:lnTo>
                    <a:pt x="1400" y="1661"/>
                  </a:lnTo>
                  <a:lnTo>
                    <a:pt x="1387" y="1658"/>
                  </a:lnTo>
                  <a:lnTo>
                    <a:pt x="1375" y="1653"/>
                  </a:lnTo>
                  <a:lnTo>
                    <a:pt x="1370" y="1649"/>
                  </a:lnTo>
                  <a:lnTo>
                    <a:pt x="1366" y="1644"/>
                  </a:lnTo>
                  <a:lnTo>
                    <a:pt x="1351" y="1646"/>
                  </a:lnTo>
                  <a:lnTo>
                    <a:pt x="1337" y="1644"/>
                  </a:lnTo>
                  <a:lnTo>
                    <a:pt x="1323" y="1641"/>
                  </a:lnTo>
                  <a:lnTo>
                    <a:pt x="1312" y="1636"/>
                  </a:lnTo>
                  <a:lnTo>
                    <a:pt x="1300" y="1632"/>
                  </a:lnTo>
                  <a:lnTo>
                    <a:pt x="1288" y="1631"/>
                  </a:lnTo>
                  <a:lnTo>
                    <a:pt x="1276" y="1632"/>
                  </a:lnTo>
                  <a:lnTo>
                    <a:pt x="1271" y="1634"/>
                  </a:lnTo>
                  <a:lnTo>
                    <a:pt x="1264" y="1637"/>
                  </a:lnTo>
                  <a:lnTo>
                    <a:pt x="1264" y="1644"/>
                  </a:lnTo>
                  <a:lnTo>
                    <a:pt x="1266" y="1649"/>
                  </a:lnTo>
                  <a:lnTo>
                    <a:pt x="1269" y="1653"/>
                  </a:lnTo>
                  <a:lnTo>
                    <a:pt x="1271" y="1658"/>
                  </a:lnTo>
                  <a:lnTo>
                    <a:pt x="1277" y="1658"/>
                  </a:lnTo>
                  <a:lnTo>
                    <a:pt x="1284" y="1658"/>
                  </a:lnTo>
                  <a:lnTo>
                    <a:pt x="1289" y="1660"/>
                  </a:lnTo>
                  <a:lnTo>
                    <a:pt x="1291" y="1665"/>
                  </a:lnTo>
                  <a:lnTo>
                    <a:pt x="1298" y="1665"/>
                  </a:lnTo>
                  <a:lnTo>
                    <a:pt x="1305" y="1665"/>
                  </a:lnTo>
                  <a:lnTo>
                    <a:pt x="1312" y="1663"/>
                  </a:lnTo>
                  <a:lnTo>
                    <a:pt x="1318" y="1665"/>
                  </a:lnTo>
                  <a:lnTo>
                    <a:pt x="1318" y="1668"/>
                  </a:lnTo>
                  <a:lnTo>
                    <a:pt x="1318" y="1671"/>
                  </a:lnTo>
                  <a:lnTo>
                    <a:pt x="1322" y="1671"/>
                  </a:lnTo>
                  <a:lnTo>
                    <a:pt x="1325" y="1671"/>
                  </a:lnTo>
                  <a:lnTo>
                    <a:pt x="1327" y="1675"/>
                  </a:lnTo>
                  <a:lnTo>
                    <a:pt x="1327" y="1677"/>
                  </a:lnTo>
                  <a:lnTo>
                    <a:pt x="1329" y="1677"/>
                  </a:lnTo>
                  <a:lnTo>
                    <a:pt x="1332" y="1678"/>
                  </a:lnTo>
                  <a:lnTo>
                    <a:pt x="1351" y="1682"/>
                  </a:lnTo>
                  <a:lnTo>
                    <a:pt x="1371" y="1682"/>
                  </a:lnTo>
                  <a:lnTo>
                    <a:pt x="1392" y="1682"/>
                  </a:lnTo>
                  <a:lnTo>
                    <a:pt x="1414" y="1685"/>
                  </a:lnTo>
                  <a:lnTo>
                    <a:pt x="1417" y="1683"/>
                  </a:lnTo>
                  <a:lnTo>
                    <a:pt x="1419" y="1680"/>
                  </a:lnTo>
                  <a:lnTo>
                    <a:pt x="1421" y="1671"/>
                  </a:lnTo>
                  <a:lnTo>
                    <a:pt x="1416" y="1670"/>
                  </a:lnTo>
                  <a:lnTo>
                    <a:pt x="1414" y="1668"/>
                  </a:lnTo>
                  <a:lnTo>
                    <a:pt x="1414" y="1665"/>
                  </a:lnTo>
                  <a:close/>
                  <a:moveTo>
                    <a:pt x="677" y="1214"/>
                  </a:moveTo>
                  <a:lnTo>
                    <a:pt x="679" y="1226"/>
                  </a:lnTo>
                  <a:lnTo>
                    <a:pt x="682" y="1230"/>
                  </a:lnTo>
                  <a:lnTo>
                    <a:pt x="684" y="1235"/>
                  </a:lnTo>
                  <a:lnTo>
                    <a:pt x="689" y="1237"/>
                  </a:lnTo>
                  <a:lnTo>
                    <a:pt x="692" y="1240"/>
                  </a:lnTo>
                  <a:lnTo>
                    <a:pt x="704" y="1242"/>
                  </a:lnTo>
                  <a:lnTo>
                    <a:pt x="703" y="1230"/>
                  </a:lnTo>
                  <a:lnTo>
                    <a:pt x="699" y="1226"/>
                  </a:lnTo>
                  <a:lnTo>
                    <a:pt x="697" y="1221"/>
                  </a:lnTo>
                  <a:lnTo>
                    <a:pt x="692" y="1219"/>
                  </a:lnTo>
                  <a:lnTo>
                    <a:pt x="689" y="1216"/>
                  </a:lnTo>
                  <a:lnTo>
                    <a:pt x="677" y="1214"/>
                  </a:lnTo>
                  <a:close/>
                  <a:moveTo>
                    <a:pt x="527" y="1139"/>
                  </a:moveTo>
                  <a:lnTo>
                    <a:pt x="522" y="1138"/>
                  </a:lnTo>
                  <a:lnTo>
                    <a:pt x="520" y="1136"/>
                  </a:lnTo>
                  <a:lnTo>
                    <a:pt x="520" y="1132"/>
                  </a:lnTo>
                  <a:lnTo>
                    <a:pt x="511" y="1127"/>
                  </a:lnTo>
                  <a:lnTo>
                    <a:pt x="505" y="1120"/>
                  </a:lnTo>
                  <a:lnTo>
                    <a:pt x="501" y="1117"/>
                  </a:lnTo>
                  <a:lnTo>
                    <a:pt x="499" y="1112"/>
                  </a:lnTo>
                  <a:lnTo>
                    <a:pt x="499" y="1105"/>
                  </a:lnTo>
                  <a:lnTo>
                    <a:pt x="499" y="1098"/>
                  </a:lnTo>
                  <a:lnTo>
                    <a:pt x="493" y="1100"/>
                  </a:lnTo>
                  <a:lnTo>
                    <a:pt x="488" y="1098"/>
                  </a:lnTo>
                  <a:lnTo>
                    <a:pt x="484" y="1095"/>
                  </a:lnTo>
                  <a:lnTo>
                    <a:pt x="482" y="1092"/>
                  </a:lnTo>
                  <a:lnTo>
                    <a:pt x="479" y="1083"/>
                  </a:lnTo>
                  <a:lnTo>
                    <a:pt x="476" y="1080"/>
                  </a:lnTo>
                  <a:lnTo>
                    <a:pt x="472" y="1078"/>
                  </a:lnTo>
                  <a:lnTo>
                    <a:pt x="470" y="1073"/>
                  </a:lnTo>
                  <a:lnTo>
                    <a:pt x="469" y="1069"/>
                  </a:lnTo>
                  <a:lnTo>
                    <a:pt x="465" y="1068"/>
                  </a:lnTo>
                  <a:lnTo>
                    <a:pt x="460" y="1066"/>
                  </a:lnTo>
                  <a:lnTo>
                    <a:pt x="450" y="1064"/>
                  </a:lnTo>
                  <a:lnTo>
                    <a:pt x="438" y="1064"/>
                  </a:lnTo>
                  <a:lnTo>
                    <a:pt x="438" y="1071"/>
                  </a:lnTo>
                  <a:lnTo>
                    <a:pt x="440" y="1076"/>
                  </a:lnTo>
                  <a:lnTo>
                    <a:pt x="443" y="1080"/>
                  </a:lnTo>
                  <a:lnTo>
                    <a:pt x="445" y="1085"/>
                  </a:lnTo>
                  <a:lnTo>
                    <a:pt x="447" y="1086"/>
                  </a:lnTo>
                  <a:lnTo>
                    <a:pt x="448" y="1088"/>
                  </a:lnTo>
                  <a:lnTo>
                    <a:pt x="452" y="1092"/>
                  </a:lnTo>
                  <a:lnTo>
                    <a:pt x="457" y="1093"/>
                  </a:lnTo>
                  <a:lnTo>
                    <a:pt x="459" y="1095"/>
                  </a:lnTo>
                  <a:lnTo>
                    <a:pt x="459" y="1098"/>
                  </a:lnTo>
                  <a:lnTo>
                    <a:pt x="460" y="1103"/>
                  </a:lnTo>
                  <a:lnTo>
                    <a:pt x="464" y="1107"/>
                  </a:lnTo>
                  <a:lnTo>
                    <a:pt x="470" y="1114"/>
                  </a:lnTo>
                  <a:lnTo>
                    <a:pt x="474" y="1117"/>
                  </a:lnTo>
                  <a:lnTo>
                    <a:pt x="477" y="1120"/>
                  </a:lnTo>
                  <a:lnTo>
                    <a:pt x="479" y="1126"/>
                  </a:lnTo>
                  <a:lnTo>
                    <a:pt x="479" y="1132"/>
                  </a:lnTo>
                  <a:lnTo>
                    <a:pt x="484" y="1132"/>
                  </a:lnTo>
                  <a:lnTo>
                    <a:pt x="489" y="1132"/>
                  </a:lnTo>
                  <a:lnTo>
                    <a:pt x="493" y="1134"/>
                  </a:lnTo>
                  <a:lnTo>
                    <a:pt x="494" y="1138"/>
                  </a:lnTo>
                  <a:lnTo>
                    <a:pt x="499" y="1143"/>
                  </a:lnTo>
                  <a:lnTo>
                    <a:pt x="501" y="1146"/>
                  </a:lnTo>
                  <a:lnTo>
                    <a:pt x="506" y="1146"/>
                  </a:lnTo>
                  <a:lnTo>
                    <a:pt x="506" y="1167"/>
                  </a:lnTo>
                  <a:lnTo>
                    <a:pt x="517" y="1167"/>
                  </a:lnTo>
                  <a:lnTo>
                    <a:pt x="523" y="1168"/>
                  </a:lnTo>
                  <a:lnTo>
                    <a:pt x="530" y="1170"/>
                  </a:lnTo>
                  <a:lnTo>
                    <a:pt x="535" y="1175"/>
                  </a:lnTo>
                  <a:lnTo>
                    <a:pt x="546" y="1184"/>
                  </a:lnTo>
                  <a:lnTo>
                    <a:pt x="552" y="1185"/>
                  </a:lnTo>
                  <a:lnTo>
                    <a:pt x="561" y="1187"/>
                  </a:lnTo>
                  <a:lnTo>
                    <a:pt x="559" y="1178"/>
                  </a:lnTo>
                  <a:lnTo>
                    <a:pt x="556" y="1172"/>
                  </a:lnTo>
                  <a:lnTo>
                    <a:pt x="551" y="1167"/>
                  </a:lnTo>
                  <a:lnTo>
                    <a:pt x="546" y="1161"/>
                  </a:lnTo>
                  <a:lnTo>
                    <a:pt x="535" y="1151"/>
                  </a:lnTo>
                  <a:lnTo>
                    <a:pt x="530" y="1146"/>
                  </a:lnTo>
                  <a:lnTo>
                    <a:pt x="527" y="1139"/>
                  </a:lnTo>
                  <a:close/>
                  <a:moveTo>
                    <a:pt x="622" y="1208"/>
                  </a:moveTo>
                  <a:lnTo>
                    <a:pt x="617" y="1206"/>
                  </a:lnTo>
                  <a:lnTo>
                    <a:pt x="614" y="1202"/>
                  </a:lnTo>
                  <a:lnTo>
                    <a:pt x="607" y="1196"/>
                  </a:lnTo>
                  <a:lnTo>
                    <a:pt x="604" y="1192"/>
                  </a:lnTo>
                  <a:lnTo>
                    <a:pt x="600" y="1189"/>
                  </a:lnTo>
                  <a:lnTo>
                    <a:pt x="595" y="1187"/>
                  </a:lnTo>
                  <a:lnTo>
                    <a:pt x="588" y="1187"/>
                  </a:lnTo>
                  <a:lnTo>
                    <a:pt x="587" y="1194"/>
                  </a:lnTo>
                  <a:lnTo>
                    <a:pt x="585" y="1197"/>
                  </a:lnTo>
                  <a:lnTo>
                    <a:pt x="581" y="1201"/>
                  </a:lnTo>
                  <a:lnTo>
                    <a:pt x="575" y="1201"/>
                  </a:lnTo>
                  <a:lnTo>
                    <a:pt x="575" y="1208"/>
                  </a:lnTo>
                  <a:lnTo>
                    <a:pt x="576" y="1213"/>
                  </a:lnTo>
                  <a:lnTo>
                    <a:pt x="580" y="1216"/>
                  </a:lnTo>
                  <a:lnTo>
                    <a:pt x="583" y="1219"/>
                  </a:lnTo>
                  <a:lnTo>
                    <a:pt x="590" y="1226"/>
                  </a:lnTo>
                  <a:lnTo>
                    <a:pt x="593" y="1230"/>
                  </a:lnTo>
                  <a:lnTo>
                    <a:pt x="595" y="1235"/>
                  </a:lnTo>
                  <a:lnTo>
                    <a:pt x="604" y="1233"/>
                  </a:lnTo>
                  <a:lnTo>
                    <a:pt x="609" y="1235"/>
                  </a:lnTo>
                  <a:lnTo>
                    <a:pt x="614" y="1237"/>
                  </a:lnTo>
                  <a:lnTo>
                    <a:pt x="617" y="1240"/>
                  </a:lnTo>
                  <a:lnTo>
                    <a:pt x="621" y="1243"/>
                  </a:lnTo>
                  <a:lnTo>
                    <a:pt x="624" y="1247"/>
                  </a:lnTo>
                  <a:lnTo>
                    <a:pt x="629" y="1249"/>
                  </a:lnTo>
                  <a:lnTo>
                    <a:pt x="636" y="1249"/>
                  </a:lnTo>
                  <a:lnTo>
                    <a:pt x="636" y="1242"/>
                  </a:lnTo>
                  <a:lnTo>
                    <a:pt x="634" y="1237"/>
                  </a:lnTo>
                  <a:lnTo>
                    <a:pt x="631" y="1233"/>
                  </a:lnTo>
                  <a:lnTo>
                    <a:pt x="628" y="1230"/>
                  </a:lnTo>
                  <a:lnTo>
                    <a:pt x="624" y="1226"/>
                  </a:lnTo>
                  <a:lnTo>
                    <a:pt x="622" y="1221"/>
                  </a:lnTo>
                  <a:lnTo>
                    <a:pt x="621" y="1216"/>
                  </a:lnTo>
                  <a:lnTo>
                    <a:pt x="622" y="1208"/>
                  </a:lnTo>
                  <a:close/>
                  <a:moveTo>
                    <a:pt x="718" y="1276"/>
                  </a:moveTo>
                  <a:lnTo>
                    <a:pt x="709" y="1276"/>
                  </a:lnTo>
                  <a:lnTo>
                    <a:pt x="704" y="1272"/>
                  </a:lnTo>
                  <a:lnTo>
                    <a:pt x="697" y="1271"/>
                  </a:lnTo>
                  <a:lnTo>
                    <a:pt x="691" y="1269"/>
                  </a:lnTo>
                  <a:lnTo>
                    <a:pt x="691" y="1278"/>
                  </a:lnTo>
                  <a:lnTo>
                    <a:pt x="692" y="1284"/>
                  </a:lnTo>
                  <a:lnTo>
                    <a:pt x="694" y="1288"/>
                  </a:lnTo>
                  <a:lnTo>
                    <a:pt x="696" y="1290"/>
                  </a:lnTo>
                  <a:lnTo>
                    <a:pt x="699" y="1290"/>
                  </a:lnTo>
                  <a:lnTo>
                    <a:pt x="704" y="1290"/>
                  </a:lnTo>
                  <a:lnTo>
                    <a:pt x="711" y="1291"/>
                  </a:lnTo>
                  <a:lnTo>
                    <a:pt x="716" y="1295"/>
                  </a:lnTo>
                  <a:lnTo>
                    <a:pt x="723" y="1296"/>
                  </a:lnTo>
                  <a:lnTo>
                    <a:pt x="732" y="1296"/>
                  </a:lnTo>
                  <a:lnTo>
                    <a:pt x="732" y="1283"/>
                  </a:lnTo>
                  <a:lnTo>
                    <a:pt x="723" y="1281"/>
                  </a:lnTo>
                  <a:lnTo>
                    <a:pt x="720" y="1279"/>
                  </a:lnTo>
                  <a:lnTo>
                    <a:pt x="718" y="1276"/>
                  </a:lnTo>
                  <a:close/>
                  <a:moveTo>
                    <a:pt x="711" y="1249"/>
                  </a:moveTo>
                  <a:lnTo>
                    <a:pt x="713" y="1260"/>
                  </a:lnTo>
                  <a:lnTo>
                    <a:pt x="716" y="1264"/>
                  </a:lnTo>
                  <a:lnTo>
                    <a:pt x="718" y="1269"/>
                  </a:lnTo>
                  <a:lnTo>
                    <a:pt x="723" y="1271"/>
                  </a:lnTo>
                  <a:lnTo>
                    <a:pt x="726" y="1274"/>
                  </a:lnTo>
                  <a:lnTo>
                    <a:pt x="738" y="1276"/>
                  </a:lnTo>
                  <a:lnTo>
                    <a:pt x="738" y="1269"/>
                  </a:lnTo>
                  <a:lnTo>
                    <a:pt x="738" y="1262"/>
                  </a:lnTo>
                  <a:lnTo>
                    <a:pt x="737" y="1257"/>
                  </a:lnTo>
                  <a:lnTo>
                    <a:pt x="733" y="1254"/>
                  </a:lnTo>
                  <a:lnTo>
                    <a:pt x="730" y="1250"/>
                  </a:lnTo>
                  <a:lnTo>
                    <a:pt x="725" y="1249"/>
                  </a:lnTo>
                  <a:lnTo>
                    <a:pt x="718" y="1249"/>
                  </a:lnTo>
                  <a:lnTo>
                    <a:pt x="711" y="1249"/>
                  </a:lnTo>
                  <a:close/>
                  <a:moveTo>
                    <a:pt x="861" y="1385"/>
                  </a:moveTo>
                  <a:lnTo>
                    <a:pt x="868" y="1383"/>
                  </a:lnTo>
                  <a:lnTo>
                    <a:pt x="875" y="1382"/>
                  </a:lnTo>
                  <a:lnTo>
                    <a:pt x="880" y="1378"/>
                  </a:lnTo>
                  <a:lnTo>
                    <a:pt x="888" y="1378"/>
                  </a:lnTo>
                  <a:lnTo>
                    <a:pt x="888" y="1375"/>
                  </a:lnTo>
                  <a:lnTo>
                    <a:pt x="888" y="1371"/>
                  </a:lnTo>
                  <a:lnTo>
                    <a:pt x="887" y="1368"/>
                  </a:lnTo>
                  <a:lnTo>
                    <a:pt x="885" y="1366"/>
                  </a:lnTo>
                  <a:lnTo>
                    <a:pt x="880" y="1363"/>
                  </a:lnTo>
                  <a:lnTo>
                    <a:pt x="871" y="1363"/>
                  </a:lnTo>
                  <a:lnTo>
                    <a:pt x="865" y="1366"/>
                  </a:lnTo>
                  <a:lnTo>
                    <a:pt x="859" y="1370"/>
                  </a:lnTo>
                  <a:lnTo>
                    <a:pt x="859" y="1373"/>
                  </a:lnTo>
                  <a:lnTo>
                    <a:pt x="858" y="1377"/>
                  </a:lnTo>
                  <a:lnTo>
                    <a:pt x="859" y="1380"/>
                  </a:lnTo>
                  <a:lnTo>
                    <a:pt x="861" y="1385"/>
                  </a:lnTo>
                  <a:close/>
                  <a:moveTo>
                    <a:pt x="950" y="1426"/>
                  </a:moveTo>
                  <a:lnTo>
                    <a:pt x="950" y="1419"/>
                  </a:lnTo>
                  <a:lnTo>
                    <a:pt x="952" y="1416"/>
                  </a:lnTo>
                  <a:lnTo>
                    <a:pt x="955" y="1411"/>
                  </a:lnTo>
                  <a:lnTo>
                    <a:pt x="957" y="1405"/>
                  </a:lnTo>
                  <a:lnTo>
                    <a:pt x="948" y="1400"/>
                  </a:lnTo>
                  <a:lnTo>
                    <a:pt x="945" y="1397"/>
                  </a:lnTo>
                  <a:lnTo>
                    <a:pt x="943" y="1392"/>
                  </a:lnTo>
                  <a:lnTo>
                    <a:pt x="934" y="1390"/>
                  </a:lnTo>
                  <a:lnTo>
                    <a:pt x="929" y="1388"/>
                  </a:lnTo>
                  <a:lnTo>
                    <a:pt x="917" y="1383"/>
                  </a:lnTo>
                  <a:lnTo>
                    <a:pt x="912" y="1380"/>
                  </a:lnTo>
                  <a:lnTo>
                    <a:pt x="905" y="1378"/>
                  </a:lnTo>
                  <a:lnTo>
                    <a:pt x="899" y="1377"/>
                  </a:lnTo>
                  <a:lnTo>
                    <a:pt x="888" y="1378"/>
                  </a:lnTo>
                  <a:lnTo>
                    <a:pt x="888" y="1390"/>
                  </a:lnTo>
                  <a:lnTo>
                    <a:pt x="894" y="1400"/>
                  </a:lnTo>
                  <a:lnTo>
                    <a:pt x="900" y="1407"/>
                  </a:lnTo>
                  <a:lnTo>
                    <a:pt x="909" y="1412"/>
                  </a:lnTo>
                  <a:lnTo>
                    <a:pt x="917" y="1417"/>
                  </a:lnTo>
                  <a:lnTo>
                    <a:pt x="928" y="1421"/>
                  </a:lnTo>
                  <a:lnTo>
                    <a:pt x="950" y="1426"/>
                  </a:lnTo>
                  <a:close/>
                  <a:moveTo>
                    <a:pt x="848" y="1542"/>
                  </a:moveTo>
                  <a:lnTo>
                    <a:pt x="844" y="1552"/>
                  </a:lnTo>
                  <a:lnTo>
                    <a:pt x="844" y="1557"/>
                  </a:lnTo>
                  <a:lnTo>
                    <a:pt x="848" y="1562"/>
                  </a:lnTo>
                  <a:lnTo>
                    <a:pt x="849" y="1571"/>
                  </a:lnTo>
                  <a:lnTo>
                    <a:pt x="851" y="1574"/>
                  </a:lnTo>
                  <a:lnTo>
                    <a:pt x="854" y="1576"/>
                  </a:lnTo>
                  <a:lnTo>
                    <a:pt x="856" y="1571"/>
                  </a:lnTo>
                  <a:lnTo>
                    <a:pt x="859" y="1569"/>
                  </a:lnTo>
                  <a:lnTo>
                    <a:pt x="865" y="1567"/>
                  </a:lnTo>
                  <a:lnTo>
                    <a:pt x="868" y="1567"/>
                  </a:lnTo>
                  <a:lnTo>
                    <a:pt x="880" y="1569"/>
                  </a:lnTo>
                  <a:lnTo>
                    <a:pt x="888" y="1569"/>
                  </a:lnTo>
                  <a:lnTo>
                    <a:pt x="888" y="1562"/>
                  </a:lnTo>
                  <a:lnTo>
                    <a:pt x="892" y="1561"/>
                  </a:lnTo>
                  <a:lnTo>
                    <a:pt x="899" y="1562"/>
                  </a:lnTo>
                  <a:lnTo>
                    <a:pt x="904" y="1562"/>
                  </a:lnTo>
                  <a:lnTo>
                    <a:pt x="909" y="1562"/>
                  </a:lnTo>
                  <a:lnTo>
                    <a:pt x="911" y="1556"/>
                  </a:lnTo>
                  <a:lnTo>
                    <a:pt x="916" y="1552"/>
                  </a:lnTo>
                  <a:lnTo>
                    <a:pt x="919" y="1547"/>
                  </a:lnTo>
                  <a:lnTo>
                    <a:pt x="923" y="1542"/>
                  </a:lnTo>
                  <a:lnTo>
                    <a:pt x="916" y="1538"/>
                  </a:lnTo>
                  <a:lnTo>
                    <a:pt x="907" y="1537"/>
                  </a:lnTo>
                  <a:lnTo>
                    <a:pt x="897" y="1535"/>
                  </a:lnTo>
                  <a:lnTo>
                    <a:pt x="885" y="1533"/>
                  </a:lnTo>
                  <a:lnTo>
                    <a:pt x="873" y="1535"/>
                  </a:lnTo>
                  <a:lnTo>
                    <a:pt x="863" y="1537"/>
                  </a:lnTo>
                  <a:lnTo>
                    <a:pt x="854" y="1538"/>
                  </a:lnTo>
                  <a:lnTo>
                    <a:pt x="848" y="1542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59" name="Freeform 247">
              <a:extLst>
                <a:ext uri="{FF2B5EF4-FFF2-40B4-BE49-F238E27FC236}">
                  <a16:creationId xmlns:a16="http://schemas.microsoft.com/office/drawing/2014/main" id="{65D116D9-1A3D-4C2E-87C0-A02A56CC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3054" y="3796047"/>
              <a:ext cx="388937" cy="336550"/>
            </a:xfrm>
            <a:custGeom>
              <a:avLst/>
              <a:gdLst>
                <a:gd name="T0" fmla="*/ 1053 w 1079"/>
                <a:gd name="T1" fmla="*/ 544 h 935"/>
                <a:gd name="T2" fmla="*/ 1044 w 1079"/>
                <a:gd name="T3" fmla="*/ 498 h 935"/>
                <a:gd name="T4" fmla="*/ 1029 w 1079"/>
                <a:gd name="T5" fmla="*/ 469 h 935"/>
                <a:gd name="T6" fmla="*/ 1017 w 1079"/>
                <a:gd name="T7" fmla="*/ 402 h 935"/>
                <a:gd name="T8" fmla="*/ 994 w 1079"/>
                <a:gd name="T9" fmla="*/ 383 h 935"/>
                <a:gd name="T10" fmla="*/ 901 w 1079"/>
                <a:gd name="T11" fmla="*/ 368 h 935"/>
                <a:gd name="T12" fmla="*/ 887 w 1079"/>
                <a:gd name="T13" fmla="*/ 320 h 935"/>
                <a:gd name="T14" fmla="*/ 935 w 1079"/>
                <a:gd name="T15" fmla="*/ 228 h 935"/>
                <a:gd name="T16" fmla="*/ 947 w 1079"/>
                <a:gd name="T17" fmla="*/ 196 h 935"/>
                <a:gd name="T18" fmla="*/ 914 w 1079"/>
                <a:gd name="T19" fmla="*/ 177 h 935"/>
                <a:gd name="T20" fmla="*/ 880 w 1079"/>
                <a:gd name="T21" fmla="*/ 136 h 935"/>
                <a:gd name="T22" fmla="*/ 855 w 1079"/>
                <a:gd name="T23" fmla="*/ 114 h 935"/>
                <a:gd name="T24" fmla="*/ 798 w 1079"/>
                <a:gd name="T25" fmla="*/ 129 h 935"/>
                <a:gd name="T26" fmla="*/ 764 w 1079"/>
                <a:gd name="T27" fmla="*/ 95 h 935"/>
                <a:gd name="T28" fmla="*/ 762 w 1079"/>
                <a:gd name="T29" fmla="*/ 37 h 935"/>
                <a:gd name="T30" fmla="*/ 733 w 1079"/>
                <a:gd name="T31" fmla="*/ 15 h 935"/>
                <a:gd name="T32" fmla="*/ 703 w 1079"/>
                <a:gd name="T33" fmla="*/ 46 h 935"/>
                <a:gd name="T34" fmla="*/ 669 w 1079"/>
                <a:gd name="T35" fmla="*/ 0 h 935"/>
                <a:gd name="T36" fmla="*/ 546 w 1079"/>
                <a:gd name="T37" fmla="*/ 27 h 935"/>
                <a:gd name="T38" fmla="*/ 517 w 1079"/>
                <a:gd name="T39" fmla="*/ 44 h 935"/>
                <a:gd name="T40" fmla="*/ 478 w 1079"/>
                <a:gd name="T41" fmla="*/ 75 h 935"/>
                <a:gd name="T42" fmla="*/ 406 w 1079"/>
                <a:gd name="T43" fmla="*/ 102 h 935"/>
                <a:gd name="T44" fmla="*/ 367 w 1079"/>
                <a:gd name="T45" fmla="*/ 73 h 935"/>
                <a:gd name="T46" fmla="*/ 292 w 1079"/>
                <a:gd name="T47" fmla="*/ 80 h 935"/>
                <a:gd name="T48" fmla="*/ 259 w 1079"/>
                <a:gd name="T49" fmla="*/ 61 h 935"/>
                <a:gd name="T50" fmla="*/ 218 w 1079"/>
                <a:gd name="T51" fmla="*/ 34 h 935"/>
                <a:gd name="T52" fmla="*/ 155 w 1079"/>
                <a:gd name="T53" fmla="*/ 52 h 935"/>
                <a:gd name="T54" fmla="*/ 104 w 1079"/>
                <a:gd name="T55" fmla="*/ 76 h 935"/>
                <a:gd name="T56" fmla="*/ 61 w 1079"/>
                <a:gd name="T57" fmla="*/ 98 h 935"/>
                <a:gd name="T58" fmla="*/ 7 w 1079"/>
                <a:gd name="T59" fmla="*/ 122 h 935"/>
                <a:gd name="T60" fmla="*/ 5 w 1079"/>
                <a:gd name="T61" fmla="*/ 177 h 935"/>
                <a:gd name="T62" fmla="*/ 17 w 1079"/>
                <a:gd name="T63" fmla="*/ 235 h 935"/>
                <a:gd name="T64" fmla="*/ 63 w 1079"/>
                <a:gd name="T65" fmla="*/ 291 h 935"/>
                <a:gd name="T66" fmla="*/ 118 w 1079"/>
                <a:gd name="T67" fmla="*/ 286 h 935"/>
                <a:gd name="T68" fmla="*/ 153 w 1079"/>
                <a:gd name="T69" fmla="*/ 303 h 935"/>
                <a:gd name="T70" fmla="*/ 184 w 1079"/>
                <a:gd name="T71" fmla="*/ 347 h 935"/>
                <a:gd name="T72" fmla="*/ 198 w 1079"/>
                <a:gd name="T73" fmla="*/ 409 h 935"/>
                <a:gd name="T74" fmla="*/ 293 w 1079"/>
                <a:gd name="T75" fmla="*/ 491 h 935"/>
                <a:gd name="T76" fmla="*/ 399 w 1079"/>
                <a:gd name="T77" fmla="*/ 508 h 935"/>
                <a:gd name="T78" fmla="*/ 423 w 1079"/>
                <a:gd name="T79" fmla="*/ 545 h 935"/>
                <a:gd name="T80" fmla="*/ 402 w 1079"/>
                <a:gd name="T81" fmla="*/ 571 h 935"/>
                <a:gd name="T82" fmla="*/ 416 w 1079"/>
                <a:gd name="T83" fmla="*/ 627 h 935"/>
                <a:gd name="T84" fmla="*/ 408 w 1079"/>
                <a:gd name="T85" fmla="*/ 667 h 935"/>
                <a:gd name="T86" fmla="*/ 445 w 1079"/>
                <a:gd name="T87" fmla="*/ 680 h 935"/>
                <a:gd name="T88" fmla="*/ 508 w 1079"/>
                <a:gd name="T89" fmla="*/ 680 h 935"/>
                <a:gd name="T90" fmla="*/ 553 w 1079"/>
                <a:gd name="T91" fmla="*/ 648 h 935"/>
                <a:gd name="T92" fmla="*/ 571 w 1079"/>
                <a:gd name="T93" fmla="*/ 624 h 935"/>
                <a:gd name="T94" fmla="*/ 604 w 1079"/>
                <a:gd name="T95" fmla="*/ 649 h 935"/>
                <a:gd name="T96" fmla="*/ 611 w 1079"/>
                <a:gd name="T97" fmla="*/ 697 h 935"/>
                <a:gd name="T98" fmla="*/ 628 w 1079"/>
                <a:gd name="T99" fmla="*/ 771 h 935"/>
                <a:gd name="T100" fmla="*/ 674 w 1079"/>
                <a:gd name="T101" fmla="*/ 820 h 935"/>
                <a:gd name="T102" fmla="*/ 730 w 1079"/>
                <a:gd name="T103" fmla="*/ 880 h 935"/>
                <a:gd name="T104" fmla="*/ 749 w 1079"/>
                <a:gd name="T105" fmla="*/ 916 h 935"/>
                <a:gd name="T106" fmla="*/ 836 w 1079"/>
                <a:gd name="T107" fmla="*/ 926 h 935"/>
                <a:gd name="T108" fmla="*/ 866 w 1079"/>
                <a:gd name="T109" fmla="*/ 928 h 935"/>
                <a:gd name="T110" fmla="*/ 889 w 1079"/>
                <a:gd name="T111" fmla="*/ 924 h 935"/>
                <a:gd name="T112" fmla="*/ 914 w 1079"/>
                <a:gd name="T113" fmla="*/ 852 h 935"/>
                <a:gd name="T114" fmla="*/ 895 w 1079"/>
                <a:gd name="T115" fmla="*/ 820 h 935"/>
                <a:gd name="T116" fmla="*/ 889 w 1079"/>
                <a:gd name="T117" fmla="*/ 755 h 935"/>
                <a:gd name="T118" fmla="*/ 933 w 1079"/>
                <a:gd name="T119" fmla="*/ 682 h 935"/>
                <a:gd name="T120" fmla="*/ 976 w 1079"/>
                <a:gd name="T121" fmla="*/ 661 h 935"/>
                <a:gd name="T122" fmla="*/ 1010 w 1079"/>
                <a:gd name="T123" fmla="*/ 641 h 935"/>
                <a:gd name="T124" fmla="*/ 1058 w 1079"/>
                <a:gd name="T125" fmla="*/ 60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9" h="935">
                  <a:moveTo>
                    <a:pt x="1078" y="586"/>
                  </a:moveTo>
                  <a:lnTo>
                    <a:pt x="1064" y="586"/>
                  </a:lnTo>
                  <a:lnTo>
                    <a:pt x="1064" y="586"/>
                  </a:lnTo>
                  <a:lnTo>
                    <a:pt x="1063" y="580"/>
                  </a:lnTo>
                  <a:lnTo>
                    <a:pt x="1061" y="573"/>
                  </a:lnTo>
                  <a:lnTo>
                    <a:pt x="1056" y="569"/>
                  </a:lnTo>
                  <a:lnTo>
                    <a:pt x="1051" y="566"/>
                  </a:lnTo>
                  <a:lnTo>
                    <a:pt x="1051" y="566"/>
                  </a:lnTo>
                  <a:lnTo>
                    <a:pt x="1049" y="559"/>
                  </a:lnTo>
                  <a:lnTo>
                    <a:pt x="1049" y="552"/>
                  </a:lnTo>
                  <a:lnTo>
                    <a:pt x="1053" y="544"/>
                  </a:lnTo>
                  <a:lnTo>
                    <a:pt x="1056" y="535"/>
                  </a:lnTo>
                  <a:lnTo>
                    <a:pt x="1058" y="530"/>
                  </a:lnTo>
                  <a:lnTo>
                    <a:pt x="1058" y="525"/>
                  </a:lnTo>
                  <a:lnTo>
                    <a:pt x="1058" y="525"/>
                  </a:lnTo>
                  <a:lnTo>
                    <a:pt x="1058" y="520"/>
                  </a:lnTo>
                  <a:lnTo>
                    <a:pt x="1058" y="515"/>
                  </a:lnTo>
                  <a:lnTo>
                    <a:pt x="1056" y="511"/>
                  </a:lnTo>
                  <a:lnTo>
                    <a:pt x="1053" y="510"/>
                  </a:lnTo>
                  <a:lnTo>
                    <a:pt x="1047" y="505"/>
                  </a:lnTo>
                  <a:lnTo>
                    <a:pt x="1044" y="503"/>
                  </a:lnTo>
                  <a:lnTo>
                    <a:pt x="1044" y="498"/>
                  </a:lnTo>
                  <a:lnTo>
                    <a:pt x="1044" y="498"/>
                  </a:lnTo>
                  <a:lnTo>
                    <a:pt x="1039" y="494"/>
                  </a:lnTo>
                  <a:lnTo>
                    <a:pt x="1032" y="493"/>
                  </a:lnTo>
                  <a:lnTo>
                    <a:pt x="1027" y="489"/>
                  </a:lnTo>
                  <a:lnTo>
                    <a:pt x="1025" y="487"/>
                  </a:lnTo>
                  <a:lnTo>
                    <a:pt x="1023" y="484"/>
                  </a:lnTo>
                  <a:lnTo>
                    <a:pt x="1023" y="484"/>
                  </a:lnTo>
                  <a:lnTo>
                    <a:pt x="1022" y="479"/>
                  </a:lnTo>
                  <a:lnTo>
                    <a:pt x="1023" y="474"/>
                  </a:lnTo>
                  <a:lnTo>
                    <a:pt x="1025" y="470"/>
                  </a:lnTo>
                  <a:lnTo>
                    <a:pt x="1029" y="469"/>
                  </a:lnTo>
                  <a:lnTo>
                    <a:pt x="1034" y="464"/>
                  </a:lnTo>
                  <a:lnTo>
                    <a:pt x="1035" y="462"/>
                  </a:lnTo>
                  <a:lnTo>
                    <a:pt x="1037" y="457"/>
                  </a:lnTo>
                  <a:lnTo>
                    <a:pt x="1037" y="457"/>
                  </a:lnTo>
                  <a:lnTo>
                    <a:pt x="1035" y="450"/>
                  </a:lnTo>
                  <a:lnTo>
                    <a:pt x="1030" y="443"/>
                  </a:lnTo>
                  <a:lnTo>
                    <a:pt x="1023" y="433"/>
                  </a:lnTo>
                  <a:lnTo>
                    <a:pt x="1020" y="428"/>
                  </a:lnTo>
                  <a:lnTo>
                    <a:pt x="1017" y="421"/>
                  </a:lnTo>
                  <a:lnTo>
                    <a:pt x="1015" y="412"/>
                  </a:lnTo>
                  <a:lnTo>
                    <a:pt x="1017" y="402"/>
                  </a:lnTo>
                  <a:lnTo>
                    <a:pt x="1017" y="402"/>
                  </a:lnTo>
                  <a:lnTo>
                    <a:pt x="1017" y="399"/>
                  </a:lnTo>
                  <a:lnTo>
                    <a:pt x="1015" y="397"/>
                  </a:lnTo>
                  <a:lnTo>
                    <a:pt x="1010" y="395"/>
                  </a:lnTo>
                  <a:lnTo>
                    <a:pt x="1010" y="395"/>
                  </a:lnTo>
                  <a:lnTo>
                    <a:pt x="1008" y="392"/>
                  </a:lnTo>
                  <a:lnTo>
                    <a:pt x="1005" y="390"/>
                  </a:lnTo>
                  <a:lnTo>
                    <a:pt x="996" y="388"/>
                  </a:lnTo>
                  <a:lnTo>
                    <a:pt x="996" y="388"/>
                  </a:lnTo>
                  <a:lnTo>
                    <a:pt x="996" y="385"/>
                  </a:lnTo>
                  <a:lnTo>
                    <a:pt x="994" y="383"/>
                  </a:lnTo>
                  <a:lnTo>
                    <a:pt x="989" y="382"/>
                  </a:lnTo>
                  <a:lnTo>
                    <a:pt x="989" y="382"/>
                  </a:lnTo>
                  <a:lnTo>
                    <a:pt x="989" y="378"/>
                  </a:lnTo>
                  <a:lnTo>
                    <a:pt x="988" y="377"/>
                  </a:lnTo>
                  <a:lnTo>
                    <a:pt x="982" y="375"/>
                  </a:lnTo>
                  <a:lnTo>
                    <a:pt x="982" y="375"/>
                  </a:lnTo>
                  <a:lnTo>
                    <a:pt x="979" y="373"/>
                  </a:lnTo>
                  <a:lnTo>
                    <a:pt x="976" y="371"/>
                  </a:lnTo>
                  <a:lnTo>
                    <a:pt x="972" y="370"/>
                  </a:lnTo>
                  <a:lnTo>
                    <a:pt x="969" y="368"/>
                  </a:lnTo>
                  <a:lnTo>
                    <a:pt x="901" y="368"/>
                  </a:lnTo>
                  <a:lnTo>
                    <a:pt x="901" y="368"/>
                  </a:lnTo>
                  <a:lnTo>
                    <a:pt x="897" y="361"/>
                  </a:lnTo>
                  <a:lnTo>
                    <a:pt x="892" y="356"/>
                  </a:lnTo>
                  <a:lnTo>
                    <a:pt x="887" y="351"/>
                  </a:lnTo>
                  <a:lnTo>
                    <a:pt x="880" y="347"/>
                  </a:lnTo>
                  <a:lnTo>
                    <a:pt x="880" y="347"/>
                  </a:lnTo>
                  <a:lnTo>
                    <a:pt x="880" y="330"/>
                  </a:lnTo>
                  <a:lnTo>
                    <a:pt x="882" y="324"/>
                  </a:lnTo>
                  <a:lnTo>
                    <a:pt x="883" y="322"/>
                  </a:lnTo>
                  <a:lnTo>
                    <a:pt x="887" y="320"/>
                  </a:lnTo>
                  <a:lnTo>
                    <a:pt x="887" y="320"/>
                  </a:lnTo>
                  <a:lnTo>
                    <a:pt x="890" y="307"/>
                  </a:lnTo>
                  <a:lnTo>
                    <a:pt x="895" y="295"/>
                  </a:lnTo>
                  <a:lnTo>
                    <a:pt x="904" y="286"/>
                  </a:lnTo>
                  <a:lnTo>
                    <a:pt x="914" y="279"/>
                  </a:lnTo>
                  <a:lnTo>
                    <a:pt x="914" y="279"/>
                  </a:lnTo>
                  <a:lnTo>
                    <a:pt x="914" y="252"/>
                  </a:lnTo>
                  <a:lnTo>
                    <a:pt x="914" y="252"/>
                  </a:lnTo>
                  <a:lnTo>
                    <a:pt x="919" y="250"/>
                  </a:lnTo>
                  <a:lnTo>
                    <a:pt x="924" y="247"/>
                  </a:lnTo>
                  <a:lnTo>
                    <a:pt x="930" y="238"/>
                  </a:lnTo>
                  <a:lnTo>
                    <a:pt x="935" y="228"/>
                  </a:lnTo>
                  <a:lnTo>
                    <a:pt x="941" y="218"/>
                  </a:lnTo>
                  <a:lnTo>
                    <a:pt x="941" y="218"/>
                  </a:lnTo>
                  <a:lnTo>
                    <a:pt x="943" y="216"/>
                  </a:lnTo>
                  <a:lnTo>
                    <a:pt x="945" y="216"/>
                  </a:lnTo>
                  <a:lnTo>
                    <a:pt x="947" y="214"/>
                  </a:lnTo>
                  <a:lnTo>
                    <a:pt x="948" y="211"/>
                  </a:lnTo>
                  <a:lnTo>
                    <a:pt x="948" y="211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199"/>
                  </a:lnTo>
                  <a:lnTo>
                    <a:pt x="947" y="196"/>
                  </a:lnTo>
                  <a:lnTo>
                    <a:pt x="945" y="192"/>
                  </a:lnTo>
                  <a:lnTo>
                    <a:pt x="941" y="191"/>
                  </a:lnTo>
                  <a:lnTo>
                    <a:pt x="941" y="191"/>
                  </a:lnTo>
                  <a:lnTo>
                    <a:pt x="938" y="191"/>
                  </a:lnTo>
                  <a:lnTo>
                    <a:pt x="936" y="189"/>
                  </a:lnTo>
                  <a:lnTo>
                    <a:pt x="935" y="184"/>
                  </a:lnTo>
                  <a:lnTo>
                    <a:pt x="935" y="184"/>
                  </a:lnTo>
                  <a:lnTo>
                    <a:pt x="926" y="179"/>
                  </a:lnTo>
                  <a:lnTo>
                    <a:pt x="921" y="177"/>
                  </a:lnTo>
                  <a:lnTo>
                    <a:pt x="914" y="177"/>
                  </a:lnTo>
                  <a:lnTo>
                    <a:pt x="914" y="177"/>
                  </a:lnTo>
                  <a:lnTo>
                    <a:pt x="911" y="172"/>
                  </a:lnTo>
                  <a:lnTo>
                    <a:pt x="907" y="167"/>
                  </a:lnTo>
                  <a:lnTo>
                    <a:pt x="901" y="165"/>
                  </a:lnTo>
                  <a:lnTo>
                    <a:pt x="894" y="163"/>
                  </a:lnTo>
                  <a:lnTo>
                    <a:pt x="894" y="163"/>
                  </a:lnTo>
                  <a:lnTo>
                    <a:pt x="894" y="156"/>
                  </a:lnTo>
                  <a:lnTo>
                    <a:pt x="890" y="153"/>
                  </a:lnTo>
                  <a:lnTo>
                    <a:pt x="885" y="151"/>
                  </a:lnTo>
                  <a:lnTo>
                    <a:pt x="880" y="150"/>
                  </a:lnTo>
                  <a:lnTo>
                    <a:pt x="880" y="150"/>
                  </a:lnTo>
                  <a:lnTo>
                    <a:pt x="880" y="136"/>
                  </a:lnTo>
                  <a:lnTo>
                    <a:pt x="880" y="136"/>
                  </a:lnTo>
                  <a:lnTo>
                    <a:pt x="877" y="134"/>
                  </a:lnTo>
                  <a:lnTo>
                    <a:pt x="875" y="131"/>
                  </a:lnTo>
                  <a:lnTo>
                    <a:pt x="873" y="122"/>
                  </a:lnTo>
                  <a:lnTo>
                    <a:pt x="873" y="122"/>
                  </a:lnTo>
                  <a:lnTo>
                    <a:pt x="870" y="122"/>
                  </a:lnTo>
                  <a:lnTo>
                    <a:pt x="868" y="121"/>
                  </a:lnTo>
                  <a:lnTo>
                    <a:pt x="866" y="116"/>
                  </a:lnTo>
                  <a:lnTo>
                    <a:pt x="866" y="116"/>
                  </a:lnTo>
                  <a:lnTo>
                    <a:pt x="860" y="116"/>
                  </a:lnTo>
                  <a:lnTo>
                    <a:pt x="855" y="114"/>
                  </a:lnTo>
                  <a:lnTo>
                    <a:pt x="851" y="110"/>
                  </a:lnTo>
                  <a:lnTo>
                    <a:pt x="846" y="109"/>
                  </a:lnTo>
                  <a:lnTo>
                    <a:pt x="846" y="109"/>
                  </a:lnTo>
                  <a:lnTo>
                    <a:pt x="836" y="107"/>
                  </a:lnTo>
                  <a:lnTo>
                    <a:pt x="829" y="109"/>
                  </a:lnTo>
                  <a:lnTo>
                    <a:pt x="824" y="112"/>
                  </a:lnTo>
                  <a:lnTo>
                    <a:pt x="820" y="117"/>
                  </a:lnTo>
                  <a:lnTo>
                    <a:pt x="817" y="122"/>
                  </a:lnTo>
                  <a:lnTo>
                    <a:pt x="812" y="126"/>
                  </a:lnTo>
                  <a:lnTo>
                    <a:pt x="807" y="129"/>
                  </a:lnTo>
                  <a:lnTo>
                    <a:pt x="798" y="129"/>
                  </a:lnTo>
                  <a:lnTo>
                    <a:pt x="798" y="129"/>
                  </a:lnTo>
                  <a:lnTo>
                    <a:pt x="797" y="126"/>
                  </a:lnTo>
                  <a:lnTo>
                    <a:pt x="793" y="124"/>
                  </a:lnTo>
                  <a:lnTo>
                    <a:pt x="785" y="122"/>
                  </a:lnTo>
                  <a:lnTo>
                    <a:pt x="785" y="122"/>
                  </a:lnTo>
                  <a:lnTo>
                    <a:pt x="781" y="114"/>
                  </a:lnTo>
                  <a:lnTo>
                    <a:pt x="778" y="105"/>
                  </a:lnTo>
                  <a:lnTo>
                    <a:pt x="773" y="98"/>
                  </a:lnTo>
                  <a:lnTo>
                    <a:pt x="769" y="97"/>
                  </a:lnTo>
                  <a:lnTo>
                    <a:pt x="764" y="95"/>
                  </a:lnTo>
                  <a:lnTo>
                    <a:pt x="764" y="95"/>
                  </a:lnTo>
                  <a:lnTo>
                    <a:pt x="764" y="88"/>
                  </a:lnTo>
                  <a:lnTo>
                    <a:pt x="764" y="81"/>
                  </a:lnTo>
                  <a:lnTo>
                    <a:pt x="762" y="76"/>
                  </a:lnTo>
                  <a:lnTo>
                    <a:pt x="757" y="75"/>
                  </a:lnTo>
                  <a:lnTo>
                    <a:pt x="757" y="75"/>
                  </a:lnTo>
                  <a:lnTo>
                    <a:pt x="757" y="64"/>
                  </a:lnTo>
                  <a:lnTo>
                    <a:pt x="757" y="54"/>
                  </a:lnTo>
                  <a:lnTo>
                    <a:pt x="761" y="47"/>
                  </a:lnTo>
                  <a:lnTo>
                    <a:pt x="764" y="41"/>
                  </a:lnTo>
                  <a:lnTo>
                    <a:pt x="764" y="41"/>
                  </a:lnTo>
                  <a:lnTo>
                    <a:pt x="762" y="37"/>
                  </a:lnTo>
                  <a:lnTo>
                    <a:pt x="761" y="34"/>
                  </a:lnTo>
                  <a:lnTo>
                    <a:pt x="757" y="32"/>
                  </a:lnTo>
                  <a:lnTo>
                    <a:pt x="757" y="27"/>
                  </a:lnTo>
                  <a:lnTo>
                    <a:pt x="757" y="27"/>
                  </a:lnTo>
                  <a:lnTo>
                    <a:pt x="752" y="23"/>
                  </a:lnTo>
                  <a:lnTo>
                    <a:pt x="745" y="22"/>
                  </a:lnTo>
                  <a:lnTo>
                    <a:pt x="740" y="18"/>
                  </a:lnTo>
                  <a:lnTo>
                    <a:pt x="739" y="17"/>
                  </a:lnTo>
                  <a:lnTo>
                    <a:pt x="737" y="13"/>
                  </a:lnTo>
                  <a:lnTo>
                    <a:pt x="737" y="13"/>
                  </a:lnTo>
                  <a:lnTo>
                    <a:pt x="733" y="15"/>
                  </a:lnTo>
                  <a:lnTo>
                    <a:pt x="730" y="17"/>
                  </a:lnTo>
                  <a:lnTo>
                    <a:pt x="722" y="20"/>
                  </a:lnTo>
                  <a:lnTo>
                    <a:pt x="720" y="22"/>
                  </a:lnTo>
                  <a:lnTo>
                    <a:pt x="716" y="23"/>
                  </a:lnTo>
                  <a:lnTo>
                    <a:pt x="716" y="29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11" y="35"/>
                  </a:lnTo>
                  <a:lnTo>
                    <a:pt x="710" y="37"/>
                  </a:lnTo>
                  <a:lnTo>
                    <a:pt x="704" y="42"/>
                  </a:lnTo>
                  <a:lnTo>
                    <a:pt x="703" y="46"/>
                  </a:lnTo>
                  <a:lnTo>
                    <a:pt x="699" y="47"/>
                  </a:lnTo>
                  <a:lnTo>
                    <a:pt x="694" y="49"/>
                  </a:lnTo>
                  <a:lnTo>
                    <a:pt x="689" y="47"/>
                  </a:lnTo>
                  <a:lnTo>
                    <a:pt x="689" y="13"/>
                  </a:lnTo>
                  <a:lnTo>
                    <a:pt x="689" y="13"/>
                  </a:lnTo>
                  <a:lnTo>
                    <a:pt x="684" y="10"/>
                  </a:lnTo>
                  <a:lnTo>
                    <a:pt x="677" y="8"/>
                  </a:lnTo>
                  <a:lnTo>
                    <a:pt x="672" y="5"/>
                  </a:lnTo>
                  <a:lnTo>
                    <a:pt x="670" y="3"/>
                  </a:lnTo>
                  <a:lnTo>
                    <a:pt x="669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5" y="1"/>
                  </a:lnTo>
                  <a:lnTo>
                    <a:pt x="646" y="8"/>
                  </a:lnTo>
                  <a:lnTo>
                    <a:pt x="638" y="15"/>
                  </a:lnTo>
                  <a:lnTo>
                    <a:pt x="628" y="20"/>
                  </a:lnTo>
                  <a:lnTo>
                    <a:pt x="560" y="20"/>
                  </a:lnTo>
                  <a:lnTo>
                    <a:pt x="560" y="20"/>
                  </a:lnTo>
                  <a:lnTo>
                    <a:pt x="554" y="20"/>
                  </a:lnTo>
                  <a:lnTo>
                    <a:pt x="551" y="22"/>
                  </a:lnTo>
                  <a:lnTo>
                    <a:pt x="548" y="23"/>
                  </a:lnTo>
                  <a:lnTo>
                    <a:pt x="546" y="27"/>
                  </a:lnTo>
                  <a:lnTo>
                    <a:pt x="546" y="27"/>
                  </a:lnTo>
                  <a:lnTo>
                    <a:pt x="546" y="30"/>
                  </a:lnTo>
                  <a:lnTo>
                    <a:pt x="544" y="32"/>
                  </a:lnTo>
                  <a:lnTo>
                    <a:pt x="539" y="34"/>
                  </a:lnTo>
                  <a:lnTo>
                    <a:pt x="539" y="34"/>
                  </a:lnTo>
                  <a:lnTo>
                    <a:pt x="537" y="37"/>
                  </a:lnTo>
                  <a:lnTo>
                    <a:pt x="536" y="39"/>
                  </a:lnTo>
                  <a:lnTo>
                    <a:pt x="531" y="41"/>
                  </a:lnTo>
                  <a:lnTo>
                    <a:pt x="519" y="41"/>
                  </a:lnTo>
                  <a:lnTo>
                    <a:pt x="519" y="41"/>
                  </a:lnTo>
                  <a:lnTo>
                    <a:pt x="517" y="44"/>
                  </a:lnTo>
                  <a:lnTo>
                    <a:pt x="513" y="46"/>
                  </a:lnTo>
                  <a:lnTo>
                    <a:pt x="505" y="47"/>
                  </a:lnTo>
                  <a:lnTo>
                    <a:pt x="505" y="61"/>
                  </a:lnTo>
                  <a:lnTo>
                    <a:pt x="505" y="61"/>
                  </a:lnTo>
                  <a:lnTo>
                    <a:pt x="496" y="63"/>
                  </a:lnTo>
                  <a:lnTo>
                    <a:pt x="491" y="64"/>
                  </a:lnTo>
                  <a:lnTo>
                    <a:pt x="486" y="68"/>
                  </a:lnTo>
                  <a:lnTo>
                    <a:pt x="478" y="68"/>
                  </a:lnTo>
                  <a:lnTo>
                    <a:pt x="478" y="68"/>
                  </a:lnTo>
                  <a:lnTo>
                    <a:pt x="478" y="75"/>
                  </a:lnTo>
                  <a:lnTo>
                    <a:pt x="478" y="75"/>
                  </a:lnTo>
                  <a:lnTo>
                    <a:pt x="467" y="76"/>
                  </a:lnTo>
                  <a:lnTo>
                    <a:pt x="460" y="80"/>
                  </a:lnTo>
                  <a:lnTo>
                    <a:pt x="454" y="83"/>
                  </a:lnTo>
                  <a:lnTo>
                    <a:pt x="447" y="88"/>
                  </a:lnTo>
                  <a:lnTo>
                    <a:pt x="440" y="93"/>
                  </a:lnTo>
                  <a:lnTo>
                    <a:pt x="433" y="97"/>
                  </a:lnTo>
                  <a:lnTo>
                    <a:pt x="426" y="100"/>
                  </a:lnTo>
                  <a:lnTo>
                    <a:pt x="416" y="102"/>
                  </a:lnTo>
                  <a:lnTo>
                    <a:pt x="416" y="102"/>
                  </a:lnTo>
                  <a:lnTo>
                    <a:pt x="411" y="102"/>
                  </a:lnTo>
                  <a:lnTo>
                    <a:pt x="406" y="102"/>
                  </a:lnTo>
                  <a:lnTo>
                    <a:pt x="401" y="97"/>
                  </a:lnTo>
                  <a:lnTo>
                    <a:pt x="392" y="93"/>
                  </a:lnTo>
                  <a:lnTo>
                    <a:pt x="389" y="93"/>
                  </a:lnTo>
                  <a:lnTo>
                    <a:pt x="382" y="95"/>
                  </a:lnTo>
                  <a:lnTo>
                    <a:pt x="382" y="95"/>
                  </a:lnTo>
                  <a:lnTo>
                    <a:pt x="377" y="87"/>
                  </a:lnTo>
                  <a:lnTo>
                    <a:pt x="375" y="81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70" y="75"/>
                  </a:lnTo>
                  <a:lnTo>
                    <a:pt x="367" y="73"/>
                  </a:lnTo>
                  <a:lnTo>
                    <a:pt x="363" y="71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07" y="68"/>
                  </a:lnTo>
                  <a:lnTo>
                    <a:pt x="307" y="68"/>
                  </a:lnTo>
                  <a:lnTo>
                    <a:pt x="300" y="68"/>
                  </a:lnTo>
                  <a:lnTo>
                    <a:pt x="297" y="71"/>
                  </a:lnTo>
                  <a:lnTo>
                    <a:pt x="293" y="76"/>
                  </a:lnTo>
                  <a:lnTo>
                    <a:pt x="293" y="81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0" y="78"/>
                  </a:lnTo>
                  <a:lnTo>
                    <a:pt x="286" y="75"/>
                  </a:lnTo>
                  <a:lnTo>
                    <a:pt x="285" y="70"/>
                  </a:lnTo>
                  <a:lnTo>
                    <a:pt x="283" y="68"/>
                  </a:lnTo>
                  <a:lnTo>
                    <a:pt x="280" y="68"/>
                  </a:lnTo>
                  <a:lnTo>
                    <a:pt x="280" y="68"/>
                  </a:lnTo>
                  <a:lnTo>
                    <a:pt x="278" y="66"/>
                  </a:lnTo>
                  <a:lnTo>
                    <a:pt x="276" y="64"/>
                  </a:lnTo>
                  <a:lnTo>
                    <a:pt x="271" y="63"/>
                  </a:lnTo>
                  <a:lnTo>
                    <a:pt x="259" y="61"/>
                  </a:lnTo>
                  <a:lnTo>
                    <a:pt x="259" y="61"/>
                  </a:lnTo>
                  <a:lnTo>
                    <a:pt x="259" y="54"/>
                  </a:lnTo>
                  <a:lnTo>
                    <a:pt x="259" y="27"/>
                  </a:lnTo>
                  <a:lnTo>
                    <a:pt x="259" y="27"/>
                  </a:lnTo>
                  <a:lnTo>
                    <a:pt x="251" y="27"/>
                  </a:lnTo>
                  <a:lnTo>
                    <a:pt x="242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25" y="27"/>
                  </a:lnTo>
                  <a:lnTo>
                    <a:pt x="223" y="30"/>
                  </a:lnTo>
                  <a:lnTo>
                    <a:pt x="220" y="32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1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194" y="39"/>
                  </a:lnTo>
                  <a:lnTo>
                    <a:pt x="186" y="44"/>
                  </a:lnTo>
                  <a:lnTo>
                    <a:pt x="176" y="47"/>
                  </a:lnTo>
                  <a:lnTo>
                    <a:pt x="171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5" y="52"/>
                  </a:lnTo>
                  <a:lnTo>
                    <a:pt x="148" y="58"/>
                  </a:lnTo>
                  <a:lnTo>
                    <a:pt x="142" y="63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126" y="71"/>
                  </a:lnTo>
                  <a:lnTo>
                    <a:pt x="123" y="73"/>
                  </a:lnTo>
                  <a:lnTo>
                    <a:pt x="114" y="75"/>
                  </a:lnTo>
                  <a:lnTo>
                    <a:pt x="109" y="75"/>
                  </a:lnTo>
                  <a:lnTo>
                    <a:pt x="104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5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82" y="87"/>
                  </a:lnTo>
                  <a:lnTo>
                    <a:pt x="72" y="87"/>
                  </a:lnTo>
                  <a:lnTo>
                    <a:pt x="68" y="87"/>
                  </a:lnTo>
                  <a:lnTo>
                    <a:pt x="65" y="88"/>
                  </a:lnTo>
                  <a:lnTo>
                    <a:pt x="63" y="93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55" y="100"/>
                  </a:lnTo>
                  <a:lnTo>
                    <a:pt x="55" y="100"/>
                  </a:lnTo>
                  <a:lnTo>
                    <a:pt x="44" y="104"/>
                  </a:lnTo>
                  <a:lnTo>
                    <a:pt x="34" y="107"/>
                  </a:lnTo>
                  <a:lnTo>
                    <a:pt x="26" y="114"/>
                  </a:lnTo>
                  <a:lnTo>
                    <a:pt x="22" y="117"/>
                  </a:lnTo>
                  <a:lnTo>
                    <a:pt x="20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" y="129"/>
                  </a:lnTo>
                  <a:lnTo>
                    <a:pt x="0" y="139"/>
                  </a:lnTo>
                  <a:lnTo>
                    <a:pt x="0" y="151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5" y="165"/>
                  </a:lnTo>
                  <a:lnTo>
                    <a:pt x="7" y="167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5" y="177"/>
                  </a:lnTo>
                  <a:lnTo>
                    <a:pt x="5" y="184"/>
                  </a:lnTo>
                  <a:lnTo>
                    <a:pt x="9" y="192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11"/>
                  </a:lnTo>
                  <a:lnTo>
                    <a:pt x="12" y="216"/>
                  </a:lnTo>
                  <a:lnTo>
                    <a:pt x="7" y="225"/>
                  </a:lnTo>
                  <a:lnTo>
                    <a:pt x="7" y="225"/>
                  </a:lnTo>
                  <a:lnTo>
                    <a:pt x="12" y="230"/>
                  </a:lnTo>
                  <a:lnTo>
                    <a:pt x="17" y="235"/>
                  </a:lnTo>
                  <a:lnTo>
                    <a:pt x="19" y="243"/>
                  </a:lnTo>
                  <a:lnTo>
                    <a:pt x="20" y="252"/>
                  </a:lnTo>
                  <a:lnTo>
                    <a:pt x="20" y="252"/>
                  </a:lnTo>
                  <a:lnTo>
                    <a:pt x="26" y="257"/>
                  </a:lnTo>
                  <a:lnTo>
                    <a:pt x="31" y="262"/>
                  </a:lnTo>
                  <a:lnTo>
                    <a:pt x="32" y="271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43" y="281"/>
                  </a:lnTo>
                  <a:lnTo>
                    <a:pt x="51" y="283"/>
                  </a:lnTo>
                  <a:lnTo>
                    <a:pt x="63" y="291"/>
                  </a:lnTo>
                  <a:lnTo>
                    <a:pt x="70" y="295"/>
                  </a:lnTo>
                  <a:lnTo>
                    <a:pt x="77" y="298"/>
                  </a:lnTo>
                  <a:lnTo>
                    <a:pt x="85" y="300"/>
                  </a:lnTo>
                  <a:lnTo>
                    <a:pt x="95" y="300"/>
                  </a:lnTo>
                  <a:lnTo>
                    <a:pt x="95" y="300"/>
                  </a:lnTo>
                  <a:lnTo>
                    <a:pt x="102" y="300"/>
                  </a:lnTo>
                  <a:lnTo>
                    <a:pt x="107" y="300"/>
                  </a:lnTo>
                  <a:lnTo>
                    <a:pt x="109" y="296"/>
                  </a:lnTo>
                  <a:lnTo>
                    <a:pt x="113" y="293"/>
                  </a:lnTo>
                  <a:lnTo>
                    <a:pt x="114" y="289"/>
                  </a:lnTo>
                  <a:lnTo>
                    <a:pt x="118" y="286"/>
                  </a:lnTo>
                  <a:lnTo>
                    <a:pt x="123" y="286"/>
                  </a:lnTo>
                  <a:lnTo>
                    <a:pt x="130" y="286"/>
                  </a:lnTo>
                  <a:lnTo>
                    <a:pt x="150" y="286"/>
                  </a:lnTo>
                  <a:lnTo>
                    <a:pt x="150" y="286"/>
                  </a:lnTo>
                  <a:lnTo>
                    <a:pt x="147" y="291"/>
                  </a:lnTo>
                  <a:lnTo>
                    <a:pt x="145" y="295"/>
                  </a:lnTo>
                  <a:lnTo>
                    <a:pt x="147" y="298"/>
                  </a:lnTo>
                  <a:lnTo>
                    <a:pt x="150" y="300"/>
                  </a:lnTo>
                  <a:lnTo>
                    <a:pt x="150" y="300"/>
                  </a:lnTo>
                  <a:lnTo>
                    <a:pt x="152" y="301"/>
                  </a:lnTo>
                  <a:lnTo>
                    <a:pt x="153" y="303"/>
                  </a:lnTo>
                  <a:lnTo>
                    <a:pt x="157" y="307"/>
                  </a:lnTo>
                  <a:lnTo>
                    <a:pt x="159" y="312"/>
                  </a:lnTo>
                  <a:lnTo>
                    <a:pt x="160" y="313"/>
                  </a:lnTo>
                  <a:lnTo>
                    <a:pt x="164" y="313"/>
                  </a:lnTo>
                  <a:lnTo>
                    <a:pt x="164" y="313"/>
                  </a:lnTo>
                  <a:lnTo>
                    <a:pt x="169" y="322"/>
                  </a:lnTo>
                  <a:lnTo>
                    <a:pt x="172" y="332"/>
                  </a:lnTo>
                  <a:lnTo>
                    <a:pt x="177" y="341"/>
                  </a:lnTo>
                  <a:lnTo>
                    <a:pt x="181" y="344"/>
                  </a:lnTo>
                  <a:lnTo>
                    <a:pt x="184" y="347"/>
                  </a:lnTo>
                  <a:lnTo>
                    <a:pt x="184" y="347"/>
                  </a:lnTo>
                  <a:lnTo>
                    <a:pt x="184" y="358"/>
                  </a:lnTo>
                  <a:lnTo>
                    <a:pt x="184" y="368"/>
                  </a:lnTo>
                  <a:lnTo>
                    <a:pt x="181" y="375"/>
                  </a:lnTo>
                  <a:lnTo>
                    <a:pt x="177" y="382"/>
                  </a:lnTo>
                  <a:lnTo>
                    <a:pt x="177" y="382"/>
                  </a:lnTo>
                  <a:lnTo>
                    <a:pt x="179" y="387"/>
                  </a:lnTo>
                  <a:lnTo>
                    <a:pt x="181" y="390"/>
                  </a:lnTo>
                  <a:lnTo>
                    <a:pt x="188" y="395"/>
                  </a:lnTo>
                  <a:lnTo>
                    <a:pt x="194" y="400"/>
                  </a:lnTo>
                  <a:lnTo>
                    <a:pt x="196" y="404"/>
                  </a:lnTo>
                  <a:lnTo>
                    <a:pt x="198" y="409"/>
                  </a:lnTo>
                  <a:lnTo>
                    <a:pt x="198" y="409"/>
                  </a:lnTo>
                  <a:lnTo>
                    <a:pt x="222" y="409"/>
                  </a:lnTo>
                  <a:lnTo>
                    <a:pt x="244" y="411"/>
                  </a:lnTo>
                  <a:lnTo>
                    <a:pt x="263" y="416"/>
                  </a:lnTo>
                  <a:lnTo>
                    <a:pt x="280" y="423"/>
                  </a:lnTo>
                  <a:lnTo>
                    <a:pt x="280" y="464"/>
                  </a:lnTo>
                  <a:lnTo>
                    <a:pt x="280" y="464"/>
                  </a:lnTo>
                  <a:lnTo>
                    <a:pt x="281" y="472"/>
                  </a:lnTo>
                  <a:lnTo>
                    <a:pt x="283" y="481"/>
                  </a:lnTo>
                  <a:lnTo>
                    <a:pt x="286" y="4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93" y="494"/>
                  </a:lnTo>
                  <a:lnTo>
                    <a:pt x="295" y="496"/>
                  </a:lnTo>
                  <a:lnTo>
                    <a:pt x="300" y="498"/>
                  </a:lnTo>
                  <a:lnTo>
                    <a:pt x="361" y="498"/>
                  </a:lnTo>
                  <a:lnTo>
                    <a:pt x="361" y="498"/>
                  </a:lnTo>
                  <a:lnTo>
                    <a:pt x="365" y="501"/>
                  </a:lnTo>
                  <a:lnTo>
                    <a:pt x="370" y="503"/>
                  </a:lnTo>
                  <a:lnTo>
                    <a:pt x="382" y="505"/>
                  </a:lnTo>
                  <a:lnTo>
                    <a:pt x="394" y="506"/>
                  </a:lnTo>
                  <a:lnTo>
                    <a:pt x="399" y="508"/>
                  </a:lnTo>
                  <a:lnTo>
                    <a:pt x="402" y="511"/>
                  </a:lnTo>
                  <a:lnTo>
                    <a:pt x="402" y="511"/>
                  </a:lnTo>
                  <a:lnTo>
                    <a:pt x="408" y="513"/>
                  </a:lnTo>
                  <a:lnTo>
                    <a:pt x="411" y="515"/>
                  </a:lnTo>
                  <a:lnTo>
                    <a:pt x="416" y="522"/>
                  </a:lnTo>
                  <a:lnTo>
                    <a:pt x="421" y="528"/>
                  </a:lnTo>
                  <a:lnTo>
                    <a:pt x="425" y="530"/>
                  </a:lnTo>
                  <a:lnTo>
                    <a:pt x="430" y="532"/>
                  </a:lnTo>
                  <a:lnTo>
                    <a:pt x="430" y="532"/>
                  </a:lnTo>
                  <a:lnTo>
                    <a:pt x="425" y="540"/>
                  </a:lnTo>
                  <a:lnTo>
                    <a:pt x="423" y="545"/>
                  </a:lnTo>
                  <a:lnTo>
                    <a:pt x="423" y="552"/>
                  </a:lnTo>
                  <a:lnTo>
                    <a:pt x="423" y="552"/>
                  </a:lnTo>
                  <a:lnTo>
                    <a:pt x="419" y="552"/>
                  </a:lnTo>
                  <a:lnTo>
                    <a:pt x="418" y="554"/>
                  </a:lnTo>
                  <a:lnTo>
                    <a:pt x="416" y="559"/>
                  </a:lnTo>
                  <a:lnTo>
                    <a:pt x="416" y="559"/>
                  </a:lnTo>
                  <a:lnTo>
                    <a:pt x="414" y="563"/>
                  </a:lnTo>
                  <a:lnTo>
                    <a:pt x="411" y="564"/>
                  </a:lnTo>
                  <a:lnTo>
                    <a:pt x="402" y="566"/>
                  </a:lnTo>
                  <a:lnTo>
                    <a:pt x="402" y="566"/>
                  </a:lnTo>
                  <a:lnTo>
                    <a:pt x="402" y="571"/>
                  </a:lnTo>
                  <a:lnTo>
                    <a:pt x="401" y="574"/>
                  </a:lnTo>
                  <a:lnTo>
                    <a:pt x="399" y="578"/>
                  </a:lnTo>
                  <a:lnTo>
                    <a:pt x="396" y="580"/>
                  </a:lnTo>
                  <a:lnTo>
                    <a:pt x="396" y="580"/>
                  </a:lnTo>
                  <a:lnTo>
                    <a:pt x="396" y="586"/>
                  </a:lnTo>
                  <a:lnTo>
                    <a:pt x="397" y="593"/>
                  </a:lnTo>
                  <a:lnTo>
                    <a:pt x="404" y="602"/>
                  </a:lnTo>
                  <a:lnTo>
                    <a:pt x="411" y="610"/>
                  </a:lnTo>
                  <a:lnTo>
                    <a:pt x="416" y="620"/>
                  </a:lnTo>
                  <a:lnTo>
                    <a:pt x="416" y="627"/>
                  </a:lnTo>
                  <a:lnTo>
                    <a:pt x="416" y="627"/>
                  </a:lnTo>
                  <a:lnTo>
                    <a:pt x="411" y="636"/>
                  </a:lnTo>
                  <a:lnTo>
                    <a:pt x="408" y="646"/>
                  </a:lnTo>
                  <a:lnTo>
                    <a:pt x="402" y="655"/>
                  </a:lnTo>
                  <a:lnTo>
                    <a:pt x="399" y="658"/>
                  </a:lnTo>
                  <a:lnTo>
                    <a:pt x="396" y="661"/>
                  </a:lnTo>
                  <a:lnTo>
                    <a:pt x="396" y="661"/>
                  </a:lnTo>
                  <a:lnTo>
                    <a:pt x="397" y="667"/>
                  </a:lnTo>
                  <a:lnTo>
                    <a:pt x="399" y="668"/>
                  </a:lnTo>
                  <a:lnTo>
                    <a:pt x="402" y="668"/>
                  </a:lnTo>
                  <a:lnTo>
                    <a:pt x="402" y="668"/>
                  </a:lnTo>
                  <a:lnTo>
                    <a:pt x="408" y="667"/>
                  </a:lnTo>
                  <a:lnTo>
                    <a:pt x="411" y="665"/>
                  </a:lnTo>
                  <a:lnTo>
                    <a:pt x="416" y="661"/>
                  </a:lnTo>
                  <a:lnTo>
                    <a:pt x="423" y="661"/>
                  </a:lnTo>
                  <a:lnTo>
                    <a:pt x="423" y="661"/>
                  </a:lnTo>
                  <a:lnTo>
                    <a:pt x="426" y="667"/>
                  </a:lnTo>
                  <a:lnTo>
                    <a:pt x="430" y="672"/>
                  </a:lnTo>
                  <a:lnTo>
                    <a:pt x="435" y="675"/>
                  </a:lnTo>
                  <a:lnTo>
                    <a:pt x="443" y="675"/>
                  </a:lnTo>
                  <a:lnTo>
                    <a:pt x="443" y="675"/>
                  </a:lnTo>
                  <a:lnTo>
                    <a:pt x="443" y="678"/>
                  </a:lnTo>
                  <a:lnTo>
                    <a:pt x="445" y="680"/>
                  </a:lnTo>
                  <a:lnTo>
                    <a:pt x="450" y="682"/>
                  </a:lnTo>
                  <a:lnTo>
                    <a:pt x="450" y="682"/>
                  </a:lnTo>
                  <a:lnTo>
                    <a:pt x="462" y="682"/>
                  </a:lnTo>
                  <a:lnTo>
                    <a:pt x="474" y="682"/>
                  </a:lnTo>
                  <a:lnTo>
                    <a:pt x="484" y="680"/>
                  </a:lnTo>
                  <a:lnTo>
                    <a:pt x="491" y="675"/>
                  </a:lnTo>
                  <a:lnTo>
                    <a:pt x="498" y="675"/>
                  </a:lnTo>
                  <a:lnTo>
                    <a:pt x="498" y="675"/>
                  </a:lnTo>
                  <a:lnTo>
                    <a:pt x="501" y="677"/>
                  </a:lnTo>
                  <a:lnTo>
                    <a:pt x="505" y="678"/>
                  </a:lnTo>
                  <a:lnTo>
                    <a:pt x="508" y="680"/>
                  </a:lnTo>
                  <a:lnTo>
                    <a:pt x="512" y="682"/>
                  </a:lnTo>
                  <a:lnTo>
                    <a:pt x="512" y="682"/>
                  </a:lnTo>
                  <a:lnTo>
                    <a:pt x="515" y="677"/>
                  </a:lnTo>
                  <a:lnTo>
                    <a:pt x="522" y="672"/>
                  </a:lnTo>
                  <a:lnTo>
                    <a:pt x="531" y="670"/>
                  </a:lnTo>
                  <a:lnTo>
                    <a:pt x="539" y="668"/>
                  </a:lnTo>
                  <a:lnTo>
                    <a:pt x="539" y="668"/>
                  </a:lnTo>
                  <a:lnTo>
                    <a:pt x="541" y="661"/>
                  </a:lnTo>
                  <a:lnTo>
                    <a:pt x="546" y="658"/>
                  </a:lnTo>
                  <a:lnTo>
                    <a:pt x="549" y="653"/>
                  </a:lnTo>
                  <a:lnTo>
                    <a:pt x="553" y="648"/>
                  </a:lnTo>
                  <a:lnTo>
                    <a:pt x="553" y="648"/>
                  </a:lnTo>
                  <a:lnTo>
                    <a:pt x="554" y="643"/>
                  </a:lnTo>
                  <a:lnTo>
                    <a:pt x="556" y="641"/>
                  </a:lnTo>
                  <a:lnTo>
                    <a:pt x="560" y="641"/>
                  </a:lnTo>
                  <a:lnTo>
                    <a:pt x="560" y="641"/>
                  </a:lnTo>
                  <a:lnTo>
                    <a:pt x="563" y="639"/>
                  </a:lnTo>
                  <a:lnTo>
                    <a:pt x="565" y="636"/>
                  </a:lnTo>
                  <a:lnTo>
                    <a:pt x="566" y="632"/>
                  </a:lnTo>
                  <a:lnTo>
                    <a:pt x="566" y="627"/>
                  </a:lnTo>
                  <a:lnTo>
                    <a:pt x="566" y="627"/>
                  </a:lnTo>
                  <a:lnTo>
                    <a:pt x="571" y="624"/>
                  </a:lnTo>
                  <a:lnTo>
                    <a:pt x="578" y="622"/>
                  </a:lnTo>
                  <a:lnTo>
                    <a:pt x="585" y="620"/>
                  </a:lnTo>
                  <a:lnTo>
                    <a:pt x="594" y="620"/>
                  </a:lnTo>
                  <a:lnTo>
                    <a:pt x="600" y="620"/>
                  </a:lnTo>
                  <a:lnTo>
                    <a:pt x="607" y="624"/>
                  </a:lnTo>
                  <a:lnTo>
                    <a:pt x="612" y="627"/>
                  </a:lnTo>
                  <a:lnTo>
                    <a:pt x="614" y="634"/>
                  </a:lnTo>
                  <a:lnTo>
                    <a:pt x="614" y="634"/>
                  </a:lnTo>
                  <a:lnTo>
                    <a:pt x="611" y="641"/>
                  </a:lnTo>
                  <a:lnTo>
                    <a:pt x="607" y="644"/>
                  </a:lnTo>
                  <a:lnTo>
                    <a:pt x="604" y="649"/>
                  </a:lnTo>
                  <a:lnTo>
                    <a:pt x="600" y="655"/>
                  </a:lnTo>
                  <a:lnTo>
                    <a:pt x="600" y="655"/>
                  </a:lnTo>
                  <a:lnTo>
                    <a:pt x="594" y="660"/>
                  </a:lnTo>
                  <a:lnTo>
                    <a:pt x="590" y="665"/>
                  </a:lnTo>
                  <a:lnTo>
                    <a:pt x="589" y="673"/>
                  </a:lnTo>
                  <a:lnTo>
                    <a:pt x="587" y="682"/>
                  </a:lnTo>
                  <a:lnTo>
                    <a:pt x="587" y="682"/>
                  </a:lnTo>
                  <a:lnTo>
                    <a:pt x="595" y="684"/>
                  </a:lnTo>
                  <a:lnTo>
                    <a:pt x="602" y="685"/>
                  </a:lnTo>
                  <a:lnTo>
                    <a:pt x="607" y="690"/>
                  </a:lnTo>
                  <a:lnTo>
                    <a:pt x="611" y="697"/>
                  </a:lnTo>
                  <a:lnTo>
                    <a:pt x="614" y="706"/>
                  </a:lnTo>
                  <a:lnTo>
                    <a:pt x="614" y="716"/>
                  </a:lnTo>
                  <a:lnTo>
                    <a:pt x="614" y="736"/>
                  </a:lnTo>
                  <a:lnTo>
                    <a:pt x="614" y="736"/>
                  </a:lnTo>
                  <a:lnTo>
                    <a:pt x="611" y="736"/>
                  </a:lnTo>
                  <a:lnTo>
                    <a:pt x="609" y="738"/>
                  </a:lnTo>
                  <a:lnTo>
                    <a:pt x="607" y="743"/>
                  </a:lnTo>
                  <a:lnTo>
                    <a:pt x="607" y="764"/>
                  </a:lnTo>
                  <a:lnTo>
                    <a:pt x="628" y="764"/>
                  </a:lnTo>
                  <a:lnTo>
                    <a:pt x="628" y="764"/>
                  </a:lnTo>
                  <a:lnTo>
                    <a:pt x="628" y="771"/>
                  </a:lnTo>
                  <a:lnTo>
                    <a:pt x="628" y="771"/>
                  </a:lnTo>
                  <a:lnTo>
                    <a:pt x="641" y="772"/>
                  </a:lnTo>
                  <a:lnTo>
                    <a:pt x="646" y="774"/>
                  </a:lnTo>
                  <a:lnTo>
                    <a:pt x="652" y="777"/>
                  </a:lnTo>
                  <a:lnTo>
                    <a:pt x="653" y="781"/>
                  </a:lnTo>
                  <a:lnTo>
                    <a:pt x="655" y="786"/>
                  </a:lnTo>
                  <a:lnTo>
                    <a:pt x="655" y="794"/>
                  </a:lnTo>
                  <a:lnTo>
                    <a:pt x="655" y="805"/>
                  </a:lnTo>
                  <a:lnTo>
                    <a:pt x="655" y="805"/>
                  </a:lnTo>
                  <a:lnTo>
                    <a:pt x="665" y="811"/>
                  </a:lnTo>
                  <a:lnTo>
                    <a:pt x="674" y="820"/>
                  </a:lnTo>
                  <a:lnTo>
                    <a:pt x="684" y="827"/>
                  </a:lnTo>
                  <a:lnTo>
                    <a:pt x="689" y="830"/>
                  </a:lnTo>
                  <a:lnTo>
                    <a:pt x="696" y="832"/>
                  </a:lnTo>
                  <a:lnTo>
                    <a:pt x="696" y="832"/>
                  </a:lnTo>
                  <a:lnTo>
                    <a:pt x="699" y="839"/>
                  </a:lnTo>
                  <a:lnTo>
                    <a:pt x="703" y="844"/>
                  </a:lnTo>
                  <a:lnTo>
                    <a:pt x="713" y="852"/>
                  </a:lnTo>
                  <a:lnTo>
                    <a:pt x="723" y="861"/>
                  </a:lnTo>
                  <a:lnTo>
                    <a:pt x="727" y="866"/>
                  </a:lnTo>
                  <a:lnTo>
                    <a:pt x="730" y="873"/>
                  </a:lnTo>
                  <a:lnTo>
                    <a:pt x="730" y="880"/>
                  </a:lnTo>
                  <a:lnTo>
                    <a:pt x="730" y="880"/>
                  </a:lnTo>
                  <a:lnTo>
                    <a:pt x="730" y="883"/>
                  </a:lnTo>
                  <a:lnTo>
                    <a:pt x="732" y="885"/>
                  </a:lnTo>
                  <a:lnTo>
                    <a:pt x="737" y="887"/>
                  </a:lnTo>
                  <a:lnTo>
                    <a:pt x="737" y="907"/>
                  </a:lnTo>
                  <a:lnTo>
                    <a:pt x="737" y="907"/>
                  </a:lnTo>
                  <a:lnTo>
                    <a:pt x="737" y="910"/>
                  </a:lnTo>
                  <a:lnTo>
                    <a:pt x="739" y="912"/>
                  </a:lnTo>
                  <a:lnTo>
                    <a:pt x="744" y="914"/>
                  </a:lnTo>
                  <a:lnTo>
                    <a:pt x="744" y="914"/>
                  </a:lnTo>
                  <a:lnTo>
                    <a:pt x="749" y="916"/>
                  </a:lnTo>
                  <a:lnTo>
                    <a:pt x="752" y="919"/>
                  </a:lnTo>
                  <a:lnTo>
                    <a:pt x="757" y="921"/>
                  </a:lnTo>
                  <a:lnTo>
                    <a:pt x="764" y="921"/>
                  </a:lnTo>
                  <a:lnTo>
                    <a:pt x="764" y="921"/>
                  </a:lnTo>
                  <a:lnTo>
                    <a:pt x="764" y="928"/>
                  </a:lnTo>
                  <a:lnTo>
                    <a:pt x="764" y="928"/>
                  </a:lnTo>
                  <a:lnTo>
                    <a:pt x="773" y="929"/>
                  </a:lnTo>
                  <a:lnTo>
                    <a:pt x="783" y="929"/>
                  </a:lnTo>
                  <a:lnTo>
                    <a:pt x="803" y="928"/>
                  </a:lnTo>
                  <a:lnTo>
                    <a:pt x="826" y="926"/>
                  </a:lnTo>
                  <a:lnTo>
                    <a:pt x="836" y="926"/>
                  </a:lnTo>
                  <a:lnTo>
                    <a:pt x="846" y="928"/>
                  </a:lnTo>
                  <a:lnTo>
                    <a:pt x="846" y="928"/>
                  </a:lnTo>
                  <a:lnTo>
                    <a:pt x="846" y="931"/>
                  </a:lnTo>
                  <a:lnTo>
                    <a:pt x="848" y="933"/>
                  </a:lnTo>
                  <a:lnTo>
                    <a:pt x="853" y="934"/>
                  </a:lnTo>
                  <a:lnTo>
                    <a:pt x="853" y="934"/>
                  </a:lnTo>
                  <a:lnTo>
                    <a:pt x="856" y="934"/>
                  </a:lnTo>
                  <a:lnTo>
                    <a:pt x="860" y="931"/>
                  </a:lnTo>
                  <a:lnTo>
                    <a:pt x="863" y="929"/>
                  </a:lnTo>
                  <a:lnTo>
                    <a:pt x="866" y="928"/>
                  </a:lnTo>
                  <a:lnTo>
                    <a:pt x="866" y="928"/>
                  </a:lnTo>
                  <a:lnTo>
                    <a:pt x="868" y="933"/>
                  </a:lnTo>
                  <a:lnTo>
                    <a:pt x="873" y="934"/>
                  </a:lnTo>
                  <a:lnTo>
                    <a:pt x="880" y="934"/>
                  </a:lnTo>
                  <a:lnTo>
                    <a:pt x="887" y="934"/>
                  </a:lnTo>
                  <a:lnTo>
                    <a:pt x="894" y="934"/>
                  </a:lnTo>
                  <a:lnTo>
                    <a:pt x="894" y="934"/>
                  </a:lnTo>
                  <a:lnTo>
                    <a:pt x="894" y="931"/>
                  </a:lnTo>
                  <a:lnTo>
                    <a:pt x="892" y="929"/>
                  </a:lnTo>
                  <a:lnTo>
                    <a:pt x="887" y="928"/>
                  </a:lnTo>
                  <a:lnTo>
                    <a:pt x="887" y="928"/>
                  </a:lnTo>
                  <a:lnTo>
                    <a:pt x="889" y="924"/>
                  </a:lnTo>
                  <a:lnTo>
                    <a:pt x="890" y="919"/>
                  </a:lnTo>
                  <a:lnTo>
                    <a:pt x="897" y="914"/>
                  </a:lnTo>
                  <a:lnTo>
                    <a:pt x="899" y="910"/>
                  </a:lnTo>
                  <a:lnTo>
                    <a:pt x="901" y="905"/>
                  </a:lnTo>
                  <a:lnTo>
                    <a:pt x="902" y="900"/>
                  </a:lnTo>
                  <a:lnTo>
                    <a:pt x="901" y="893"/>
                  </a:lnTo>
                  <a:lnTo>
                    <a:pt x="901" y="893"/>
                  </a:lnTo>
                  <a:lnTo>
                    <a:pt x="909" y="875"/>
                  </a:lnTo>
                  <a:lnTo>
                    <a:pt x="912" y="864"/>
                  </a:lnTo>
                  <a:lnTo>
                    <a:pt x="914" y="852"/>
                  </a:lnTo>
                  <a:lnTo>
                    <a:pt x="914" y="852"/>
                  </a:lnTo>
                  <a:lnTo>
                    <a:pt x="911" y="851"/>
                  </a:lnTo>
                  <a:lnTo>
                    <a:pt x="909" y="847"/>
                  </a:lnTo>
                  <a:lnTo>
                    <a:pt x="907" y="844"/>
                  </a:lnTo>
                  <a:lnTo>
                    <a:pt x="907" y="839"/>
                  </a:lnTo>
                  <a:lnTo>
                    <a:pt x="907" y="839"/>
                  </a:lnTo>
                  <a:lnTo>
                    <a:pt x="907" y="835"/>
                  </a:lnTo>
                  <a:lnTo>
                    <a:pt x="906" y="834"/>
                  </a:lnTo>
                  <a:lnTo>
                    <a:pt x="901" y="832"/>
                  </a:lnTo>
                  <a:lnTo>
                    <a:pt x="901" y="832"/>
                  </a:lnTo>
                  <a:lnTo>
                    <a:pt x="899" y="825"/>
                  </a:lnTo>
                  <a:lnTo>
                    <a:pt x="895" y="820"/>
                  </a:lnTo>
                  <a:lnTo>
                    <a:pt x="894" y="813"/>
                  </a:lnTo>
                  <a:lnTo>
                    <a:pt x="894" y="805"/>
                  </a:lnTo>
                  <a:lnTo>
                    <a:pt x="894" y="805"/>
                  </a:lnTo>
                  <a:lnTo>
                    <a:pt x="887" y="801"/>
                  </a:lnTo>
                  <a:lnTo>
                    <a:pt x="882" y="796"/>
                  </a:lnTo>
                  <a:lnTo>
                    <a:pt x="880" y="788"/>
                  </a:lnTo>
                  <a:lnTo>
                    <a:pt x="880" y="777"/>
                  </a:lnTo>
                  <a:lnTo>
                    <a:pt x="880" y="777"/>
                  </a:lnTo>
                  <a:lnTo>
                    <a:pt x="880" y="771"/>
                  </a:lnTo>
                  <a:lnTo>
                    <a:pt x="882" y="764"/>
                  </a:lnTo>
                  <a:lnTo>
                    <a:pt x="889" y="755"/>
                  </a:lnTo>
                  <a:lnTo>
                    <a:pt x="895" y="747"/>
                  </a:lnTo>
                  <a:lnTo>
                    <a:pt x="901" y="736"/>
                  </a:lnTo>
                  <a:lnTo>
                    <a:pt x="901" y="736"/>
                  </a:lnTo>
                  <a:lnTo>
                    <a:pt x="906" y="724"/>
                  </a:lnTo>
                  <a:lnTo>
                    <a:pt x="912" y="714"/>
                  </a:lnTo>
                  <a:lnTo>
                    <a:pt x="918" y="702"/>
                  </a:lnTo>
                  <a:lnTo>
                    <a:pt x="919" y="696"/>
                  </a:lnTo>
                  <a:lnTo>
                    <a:pt x="921" y="689"/>
                  </a:lnTo>
                  <a:lnTo>
                    <a:pt x="921" y="689"/>
                  </a:lnTo>
                  <a:lnTo>
                    <a:pt x="928" y="687"/>
                  </a:lnTo>
                  <a:lnTo>
                    <a:pt x="933" y="682"/>
                  </a:lnTo>
                  <a:lnTo>
                    <a:pt x="936" y="677"/>
                  </a:lnTo>
                  <a:lnTo>
                    <a:pt x="940" y="670"/>
                  </a:lnTo>
                  <a:lnTo>
                    <a:pt x="943" y="663"/>
                  </a:lnTo>
                  <a:lnTo>
                    <a:pt x="947" y="658"/>
                  </a:lnTo>
                  <a:lnTo>
                    <a:pt x="953" y="655"/>
                  </a:lnTo>
                  <a:lnTo>
                    <a:pt x="962" y="655"/>
                  </a:lnTo>
                  <a:lnTo>
                    <a:pt x="969" y="655"/>
                  </a:lnTo>
                  <a:lnTo>
                    <a:pt x="969" y="655"/>
                  </a:lnTo>
                  <a:lnTo>
                    <a:pt x="974" y="656"/>
                  </a:lnTo>
                  <a:lnTo>
                    <a:pt x="976" y="658"/>
                  </a:lnTo>
                  <a:lnTo>
                    <a:pt x="976" y="661"/>
                  </a:lnTo>
                  <a:lnTo>
                    <a:pt x="982" y="661"/>
                  </a:lnTo>
                  <a:lnTo>
                    <a:pt x="982" y="661"/>
                  </a:lnTo>
                  <a:lnTo>
                    <a:pt x="988" y="660"/>
                  </a:lnTo>
                  <a:lnTo>
                    <a:pt x="989" y="658"/>
                  </a:lnTo>
                  <a:lnTo>
                    <a:pt x="989" y="655"/>
                  </a:lnTo>
                  <a:lnTo>
                    <a:pt x="989" y="655"/>
                  </a:lnTo>
                  <a:lnTo>
                    <a:pt x="989" y="651"/>
                  </a:lnTo>
                  <a:lnTo>
                    <a:pt x="993" y="649"/>
                  </a:lnTo>
                  <a:lnTo>
                    <a:pt x="998" y="646"/>
                  </a:lnTo>
                  <a:lnTo>
                    <a:pt x="1005" y="644"/>
                  </a:lnTo>
                  <a:lnTo>
                    <a:pt x="1010" y="641"/>
                  </a:lnTo>
                  <a:lnTo>
                    <a:pt x="1010" y="641"/>
                  </a:lnTo>
                  <a:lnTo>
                    <a:pt x="1011" y="638"/>
                  </a:lnTo>
                  <a:lnTo>
                    <a:pt x="1013" y="634"/>
                  </a:lnTo>
                  <a:lnTo>
                    <a:pt x="1022" y="632"/>
                  </a:lnTo>
                  <a:lnTo>
                    <a:pt x="1025" y="631"/>
                  </a:lnTo>
                  <a:lnTo>
                    <a:pt x="1029" y="629"/>
                  </a:lnTo>
                  <a:lnTo>
                    <a:pt x="1030" y="626"/>
                  </a:lnTo>
                  <a:lnTo>
                    <a:pt x="1030" y="620"/>
                  </a:lnTo>
                  <a:lnTo>
                    <a:pt x="1030" y="620"/>
                  </a:lnTo>
                  <a:lnTo>
                    <a:pt x="1044" y="614"/>
                  </a:lnTo>
                  <a:lnTo>
                    <a:pt x="1058" y="607"/>
                  </a:lnTo>
                  <a:lnTo>
                    <a:pt x="1064" y="603"/>
                  </a:lnTo>
                  <a:lnTo>
                    <a:pt x="1070" y="598"/>
                  </a:lnTo>
                  <a:lnTo>
                    <a:pt x="1075" y="593"/>
                  </a:lnTo>
                  <a:lnTo>
                    <a:pt x="1078" y="586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0" name="Freeform 248">
              <a:extLst>
                <a:ext uri="{FF2B5EF4-FFF2-40B4-BE49-F238E27FC236}">
                  <a16:creationId xmlns:a16="http://schemas.microsoft.com/office/drawing/2014/main" id="{4DA447EC-CB9E-406B-BC8C-5A76492E0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0554" y="4030997"/>
              <a:ext cx="65087" cy="106363"/>
            </a:xfrm>
            <a:custGeom>
              <a:avLst/>
              <a:gdLst>
                <a:gd name="T0" fmla="*/ 164 w 179"/>
                <a:gd name="T1" fmla="*/ 167 h 294"/>
                <a:gd name="T2" fmla="*/ 157 w 179"/>
                <a:gd name="T3" fmla="*/ 163 h 294"/>
                <a:gd name="T4" fmla="*/ 150 w 179"/>
                <a:gd name="T5" fmla="*/ 156 h 294"/>
                <a:gd name="T6" fmla="*/ 143 w 179"/>
                <a:gd name="T7" fmla="*/ 153 h 294"/>
                <a:gd name="T8" fmla="*/ 137 w 179"/>
                <a:gd name="T9" fmla="*/ 150 h 294"/>
                <a:gd name="T10" fmla="*/ 137 w 179"/>
                <a:gd name="T11" fmla="*/ 139 h 294"/>
                <a:gd name="T12" fmla="*/ 133 w 179"/>
                <a:gd name="T13" fmla="*/ 136 h 294"/>
                <a:gd name="T14" fmla="*/ 130 w 179"/>
                <a:gd name="T15" fmla="*/ 133 h 294"/>
                <a:gd name="T16" fmla="*/ 126 w 179"/>
                <a:gd name="T17" fmla="*/ 129 h 294"/>
                <a:gd name="T18" fmla="*/ 120 w 179"/>
                <a:gd name="T19" fmla="*/ 122 h 294"/>
                <a:gd name="T20" fmla="*/ 113 w 179"/>
                <a:gd name="T21" fmla="*/ 109 h 294"/>
                <a:gd name="T22" fmla="*/ 109 w 179"/>
                <a:gd name="T23" fmla="*/ 95 h 294"/>
                <a:gd name="T24" fmla="*/ 104 w 179"/>
                <a:gd name="T25" fmla="*/ 71 h 294"/>
                <a:gd name="T26" fmla="*/ 96 w 179"/>
                <a:gd name="T27" fmla="*/ 68 h 294"/>
                <a:gd name="T28" fmla="*/ 94 w 179"/>
                <a:gd name="T29" fmla="*/ 46 h 294"/>
                <a:gd name="T30" fmla="*/ 89 w 179"/>
                <a:gd name="T31" fmla="*/ 27 h 294"/>
                <a:gd name="T32" fmla="*/ 92 w 179"/>
                <a:gd name="T33" fmla="*/ 25 h 294"/>
                <a:gd name="T34" fmla="*/ 96 w 179"/>
                <a:gd name="T35" fmla="*/ 6 h 294"/>
                <a:gd name="T36" fmla="*/ 89 w 179"/>
                <a:gd name="T37" fmla="*/ 0 h 294"/>
                <a:gd name="T38" fmla="*/ 73 w 179"/>
                <a:gd name="T39" fmla="*/ 0 h 294"/>
                <a:gd name="T40" fmla="*/ 60 w 179"/>
                <a:gd name="T41" fmla="*/ 15 h 294"/>
                <a:gd name="T42" fmla="*/ 48 w 179"/>
                <a:gd name="T43" fmla="*/ 32 h 294"/>
                <a:gd name="T44" fmla="*/ 39 w 179"/>
                <a:gd name="T45" fmla="*/ 41 h 294"/>
                <a:gd name="T46" fmla="*/ 26 w 179"/>
                <a:gd name="T47" fmla="*/ 69 h 294"/>
                <a:gd name="T48" fmla="*/ 15 w 179"/>
                <a:gd name="T49" fmla="*/ 92 h 294"/>
                <a:gd name="T50" fmla="*/ 0 w 179"/>
                <a:gd name="T51" fmla="*/ 116 h 294"/>
                <a:gd name="T52" fmla="*/ 0 w 179"/>
                <a:gd name="T53" fmla="*/ 133 h 294"/>
                <a:gd name="T54" fmla="*/ 14 w 179"/>
                <a:gd name="T55" fmla="*/ 150 h 294"/>
                <a:gd name="T56" fmla="*/ 15 w 179"/>
                <a:gd name="T57" fmla="*/ 165 h 294"/>
                <a:gd name="T58" fmla="*/ 21 w 179"/>
                <a:gd name="T59" fmla="*/ 177 h 294"/>
                <a:gd name="T60" fmla="*/ 27 w 179"/>
                <a:gd name="T61" fmla="*/ 184 h 294"/>
                <a:gd name="T62" fmla="*/ 29 w 179"/>
                <a:gd name="T63" fmla="*/ 192 h 294"/>
                <a:gd name="T64" fmla="*/ 34 w 179"/>
                <a:gd name="T65" fmla="*/ 197 h 294"/>
                <a:gd name="T66" fmla="*/ 21 w 179"/>
                <a:gd name="T67" fmla="*/ 238 h 294"/>
                <a:gd name="T68" fmla="*/ 21 w 179"/>
                <a:gd name="T69" fmla="*/ 250 h 294"/>
                <a:gd name="T70" fmla="*/ 10 w 179"/>
                <a:gd name="T71" fmla="*/ 264 h 294"/>
                <a:gd name="T72" fmla="*/ 7 w 179"/>
                <a:gd name="T73" fmla="*/ 273 h 294"/>
                <a:gd name="T74" fmla="*/ 14 w 179"/>
                <a:gd name="T75" fmla="*/ 279 h 294"/>
                <a:gd name="T76" fmla="*/ 27 w 179"/>
                <a:gd name="T77" fmla="*/ 283 h 294"/>
                <a:gd name="T78" fmla="*/ 34 w 179"/>
                <a:gd name="T79" fmla="*/ 286 h 294"/>
                <a:gd name="T80" fmla="*/ 84 w 179"/>
                <a:gd name="T81" fmla="*/ 279 h 294"/>
                <a:gd name="T82" fmla="*/ 113 w 179"/>
                <a:gd name="T83" fmla="*/ 281 h 294"/>
                <a:gd name="T84" fmla="*/ 123 w 179"/>
                <a:gd name="T85" fmla="*/ 293 h 294"/>
                <a:gd name="T86" fmla="*/ 130 w 179"/>
                <a:gd name="T87" fmla="*/ 286 h 294"/>
                <a:gd name="T88" fmla="*/ 135 w 179"/>
                <a:gd name="T89" fmla="*/ 271 h 294"/>
                <a:gd name="T90" fmla="*/ 150 w 179"/>
                <a:gd name="T91" fmla="*/ 259 h 294"/>
                <a:gd name="T92" fmla="*/ 154 w 179"/>
                <a:gd name="T93" fmla="*/ 247 h 294"/>
                <a:gd name="T94" fmla="*/ 164 w 179"/>
                <a:gd name="T95" fmla="*/ 242 h 294"/>
                <a:gd name="T96" fmla="*/ 164 w 179"/>
                <a:gd name="T97" fmla="*/ 232 h 294"/>
                <a:gd name="T98" fmla="*/ 166 w 179"/>
                <a:gd name="T99" fmla="*/ 218 h 294"/>
                <a:gd name="T100" fmla="*/ 176 w 179"/>
                <a:gd name="T101" fmla="*/ 209 h 294"/>
                <a:gd name="T102" fmla="*/ 178 w 179"/>
                <a:gd name="T103" fmla="*/ 197 h 294"/>
                <a:gd name="T104" fmla="*/ 178 w 179"/>
                <a:gd name="T105" fmla="*/ 172 h 294"/>
                <a:gd name="T106" fmla="*/ 164 w 179"/>
                <a:gd name="T107" fmla="*/ 17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" h="294">
                  <a:moveTo>
                    <a:pt x="164" y="170"/>
                  </a:moveTo>
                  <a:lnTo>
                    <a:pt x="164" y="170"/>
                  </a:lnTo>
                  <a:lnTo>
                    <a:pt x="164" y="167"/>
                  </a:lnTo>
                  <a:lnTo>
                    <a:pt x="162" y="165"/>
                  </a:lnTo>
                  <a:lnTo>
                    <a:pt x="157" y="163"/>
                  </a:lnTo>
                  <a:lnTo>
                    <a:pt x="157" y="163"/>
                  </a:lnTo>
                  <a:lnTo>
                    <a:pt x="157" y="160"/>
                  </a:lnTo>
                  <a:lnTo>
                    <a:pt x="155" y="158"/>
                  </a:lnTo>
                  <a:lnTo>
                    <a:pt x="150" y="156"/>
                  </a:lnTo>
                  <a:lnTo>
                    <a:pt x="150" y="156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1"/>
                  </a:lnTo>
                  <a:lnTo>
                    <a:pt x="137" y="150"/>
                  </a:lnTo>
                  <a:lnTo>
                    <a:pt x="137" y="150"/>
                  </a:lnTo>
                  <a:lnTo>
                    <a:pt x="137" y="146"/>
                  </a:lnTo>
                  <a:lnTo>
                    <a:pt x="137" y="143"/>
                  </a:lnTo>
                  <a:lnTo>
                    <a:pt x="137" y="139"/>
                  </a:lnTo>
                  <a:lnTo>
                    <a:pt x="137" y="136"/>
                  </a:lnTo>
                  <a:lnTo>
                    <a:pt x="137" y="136"/>
                  </a:lnTo>
                  <a:lnTo>
                    <a:pt x="133" y="136"/>
                  </a:lnTo>
                  <a:lnTo>
                    <a:pt x="130" y="136"/>
                  </a:lnTo>
                  <a:lnTo>
                    <a:pt x="130" y="136"/>
                  </a:lnTo>
                  <a:lnTo>
                    <a:pt x="130" y="133"/>
                  </a:lnTo>
                  <a:lnTo>
                    <a:pt x="130" y="129"/>
                  </a:lnTo>
                  <a:lnTo>
                    <a:pt x="130" y="129"/>
                  </a:lnTo>
                  <a:lnTo>
                    <a:pt x="126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0" y="122"/>
                  </a:lnTo>
                  <a:lnTo>
                    <a:pt x="120" y="116"/>
                  </a:lnTo>
                  <a:lnTo>
                    <a:pt x="116" y="110"/>
                  </a:lnTo>
                  <a:lnTo>
                    <a:pt x="113" y="109"/>
                  </a:lnTo>
                  <a:lnTo>
                    <a:pt x="109" y="109"/>
                  </a:lnTo>
                  <a:lnTo>
                    <a:pt x="109" y="109"/>
                  </a:lnTo>
                  <a:lnTo>
                    <a:pt x="109" y="95"/>
                  </a:lnTo>
                  <a:lnTo>
                    <a:pt x="109" y="81"/>
                  </a:lnTo>
                  <a:lnTo>
                    <a:pt x="108" y="76"/>
                  </a:lnTo>
                  <a:lnTo>
                    <a:pt x="104" y="71"/>
                  </a:lnTo>
                  <a:lnTo>
                    <a:pt x="101" y="69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7" y="61"/>
                  </a:lnTo>
                  <a:lnTo>
                    <a:pt x="97" y="54"/>
                  </a:lnTo>
                  <a:lnTo>
                    <a:pt x="94" y="46"/>
                  </a:lnTo>
                  <a:lnTo>
                    <a:pt x="90" y="37"/>
                  </a:lnTo>
                  <a:lnTo>
                    <a:pt x="89" y="32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90" y="27"/>
                  </a:lnTo>
                  <a:lnTo>
                    <a:pt x="92" y="25"/>
                  </a:lnTo>
                  <a:lnTo>
                    <a:pt x="94" y="20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3"/>
                  </a:lnTo>
                  <a:lnTo>
                    <a:pt x="94" y="1"/>
                  </a:lnTo>
                  <a:lnTo>
                    <a:pt x="89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7" y="3"/>
                  </a:lnTo>
                  <a:lnTo>
                    <a:pt x="63" y="8"/>
                  </a:lnTo>
                  <a:lnTo>
                    <a:pt x="60" y="15"/>
                  </a:lnTo>
                  <a:lnTo>
                    <a:pt x="56" y="22"/>
                  </a:lnTo>
                  <a:lnTo>
                    <a:pt x="53" y="27"/>
                  </a:lnTo>
                  <a:lnTo>
                    <a:pt x="48" y="32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9" y="41"/>
                  </a:lnTo>
                  <a:lnTo>
                    <a:pt x="38" y="47"/>
                  </a:lnTo>
                  <a:lnTo>
                    <a:pt x="32" y="59"/>
                  </a:lnTo>
                  <a:lnTo>
                    <a:pt x="26" y="69"/>
                  </a:lnTo>
                  <a:lnTo>
                    <a:pt x="21" y="81"/>
                  </a:lnTo>
                  <a:lnTo>
                    <a:pt x="21" y="81"/>
                  </a:lnTo>
                  <a:lnTo>
                    <a:pt x="15" y="92"/>
                  </a:lnTo>
                  <a:lnTo>
                    <a:pt x="9" y="100"/>
                  </a:lnTo>
                  <a:lnTo>
                    <a:pt x="2" y="109"/>
                  </a:lnTo>
                  <a:lnTo>
                    <a:pt x="0" y="116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3"/>
                  </a:lnTo>
                  <a:lnTo>
                    <a:pt x="2" y="141"/>
                  </a:lnTo>
                  <a:lnTo>
                    <a:pt x="7" y="14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8"/>
                  </a:lnTo>
                  <a:lnTo>
                    <a:pt x="15" y="165"/>
                  </a:lnTo>
                  <a:lnTo>
                    <a:pt x="19" y="170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6" y="179"/>
                  </a:lnTo>
                  <a:lnTo>
                    <a:pt x="27" y="180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9"/>
                  </a:lnTo>
                  <a:lnTo>
                    <a:pt x="29" y="192"/>
                  </a:lnTo>
                  <a:lnTo>
                    <a:pt x="31" y="196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2" y="209"/>
                  </a:lnTo>
                  <a:lnTo>
                    <a:pt x="29" y="220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22" y="245"/>
                  </a:lnTo>
                  <a:lnTo>
                    <a:pt x="21" y="250"/>
                  </a:lnTo>
                  <a:lnTo>
                    <a:pt x="19" y="255"/>
                  </a:lnTo>
                  <a:lnTo>
                    <a:pt x="17" y="259"/>
                  </a:lnTo>
                  <a:lnTo>
                    <a:pt x="10" y="264"/>
                  </a:lnTo>
                  <a:lnTo>
                    <a:pt x="9" y="269"/>
                  </a:lnTo>
                  <a:lnTo>
                    <a:pt x="7" y="273"/>
                  </a:lnTo>
                  <a:lnTo>
                    <a:pt x="7" y="273"/>
                  </a:lnTo>
                  <a:lnTo>
                    <a:pt x="12" y="274"/>
                  </a:lnTo>
                  <a:lnTo>
                    <a:pt x="14" y="276"/>
                  </a:lnTo>
                  <a:lnTo>
                    <a:pt x="14" y="279"/>
                  </a:lnTo>
                  <a:lnTo>
                    <a:pt x="27" y="279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34" y="286"/>
                  </a:lnTo>
                  <a:lnTo>
                    <a:pt x="34" y="286"/>
                  </a:lnTo>
                  <a:lnTo>
                    <a:pt x="44" y="286"/>
                  </a:lnTo>
                  <a:lnTo>
                    <a:pt x="58" y="285"/>
                  </a:lnTo>
                  <a:lnTo>
                    <a:pt x="84" y="279"/>
                  </a:lnTo>
                  <a:lnTo>
                    <a:pt x="96" y="278"/>
                  </a:lnTo>
                  <a:lnTo>
                    <a:pt x="108" y="279"/>
                  </a:lnTo>
                  <a:lnTo>
                    <a:pt x="113" y="281"/>
                  </a:lnTo>
                  <a:lnTo>
                    <a:pt x="116" y="285"/>
                  </a:lnTo>
                  <a:lnTo>
                    <a:pt x="120" y="288"/>
                  </a:lnTo>
                  <a:lnTo>
                    <a:pt x="123" y="293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30" y="286"/>
                  </a:lnTo>
                  <a:lnTo>
                    <a:pt x="130" y="279"/>
                  </a:lnTo>
                  <a:lnTo>
                    <a:pt x="131" y="274"/>
                  </a:lnTo>
                  <a:lnTo>
                    <a:pt x="135" y="271"/>
                  </a:lnTo>
                  <a:lnTo>
                    <a:pt x="142" y="264"/>
                  </a:lnTo>
                  <a:lnTo>
                    <a:pt x="150" y="259"/>
                  </a:lnTo>
                  <a:lnTo>
                    <a:pt x="150" y="259"/>
                  </a:lnTo>
                  <a:lnTo>
                    <a:pt x="149" y="252"/>
                  </a:lnTo>
                  <a:lnTo>
                    <a:pt x="150" y="249"/>
                  </a:lnTo>
                  <a:lnTo>
                    <a:pt x="154" y="247"/>
                  </a:lnTo>
                  <a:lnTo>
                    <a:pt x="157" y="245"/>
                  </a:lnTo>
                  <a:lnTo>
                    <a:pt x="161" y="244"/>
                  </a:lnTo>
                  <a:lnTo>
                    <a:pt x="164" y="242"/>
                  </a:lnTo>
                  <a:lnTo>
                    <a:pt x="166" y="238"/>
                  </a:lnTo>
                  <a:lnTo>
                    <a:pt x="164" y="232"/>
                  </a:lnTo>
                  <a:lnTo>
                    <a:pt x="164" y="232"/>
                  </a:lnTo>
                  <a:lnTo>
                    <a:pt x="162" y="226"/>
                  </a:lnTo>
                  <a:lnTo>
                    <a:pt x="164" y="221"/>
                  </a:lnTo>
                  <a:lnTo>
                    <a:pt x="166" y="218"/>
                  </a:lnTo>
                  <a:lnTo>
                    <a:pt x="169" y="216"/>
                  </a:lnTo>
                  <a:lnTo>
                    <a:pt x="174" y="211"/>
                  </a:lnTo>
                  <a:lnTo>
                    <a:pt x="176" y="209"/>
                  </a:lnTo>
                  <a:lnTo>
                    <a:pt x="178" y="204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87"/>
                  </a:lnTo>
                  <a:lnTo>
                    <a:pt x="178" y="177"/>
                  </a:lnTo>
                  <a:lnTo>
                    <a:pt x="178" y="172"/>
                  </a:lnTo>
                  <a:lnTo>
                    <a:pt x="174" y="170"/>
                  </a:lnTo>
                  <a:lnTo>
                    <a:pt x="171" y="168"/>
                  </a:lnTo>
                  <a:lnTo>
                    <a:pt x="164" y="170"/>
                  </a:lnTo>
                </a:path>
              </a:pathLst>
            </a:custGeom>
            <a:solidFill>
              <a:srgbClr val="00B05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1" name="Freeform 249">
              <a:extLst>
                <a:ext uri="{FF2B5EF4-FFF2-40B4-BE49-F238E27FC236}">
                  <a16:creationId xmlns:a16="http://schemas.microsoft.com/office/drawing/2014/main" id="{93DDD641-1E63-4617-971B-504DEF3CB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2529" y="4886660"/>
              <a:ext cx="727075" cy="515937"/>
            </a:xfrm>
            <a:custGeom>
              <a:avLst/>
              <a:gdLst>
                <a:gd name="T0" fmla="*/ 1979 w 2021"/>
                <a:gd name="T1" fmla="*/ 68 h 1434"/>
                <a:gd name="T2" fmla="*/ 1795 w 2021"/>
                <a:gd name="T3" fmla="*/ 62 h 1434"/>
                <a:gd name="T4" fmla="*/ 1672 w 2021"/>
                <a:gd name="T5" fmla="*/ 0 h 1434"/>
                <a:gd name="T6" fmla="*/ 1636 w 2021"/>
                <a:gd name="T7" fmla="*/ 77 h 1434"/>
                <a:gd name="T8" fmla="*/ 1522 w 2021"/>
                <a:gd name="T9" fmla="*/ 184 h 1434"/>
                <a:gd name="T10" fmla="*/ 1456 w 2021"/>
                <a:gd name="T11" fmla="*/ 171 h 1434"/>
                <a:gd name="T12" fmla="*/ 1331 w 2021"/>
                <a:gd name="T13" fmla="*/ 123 h 1434"/>
                <a:gd name="T14" fmla="*/ 1242 w 2021"/>
                <a:gd name="T15" fmla="*/ 96 h 1434"/>
                <a:gd name="T16" fmla="*/ 1191 w 2021"/>
                <a:gd name="T17" fmla="*/ 104 h 1434"/>
                <a:gd name="T18" fmla="*/ 1140 w 2021"/>
                <a:gd name="T19" fmla="*/ 144 h 1434"/>
                <a:gd name="T20" fmla="*/ 1085 w 2021"/>
                <a:gd name="T21" fmla="*/ 236 h 1434"/>
                <a:gd name="T22" fmla="*/ 1024 w 2021"/>
                <a:gd name="T23" fmla="*/ 273 h 1434"/>
                <a:gd name="T24" fmla="*/ 917 w 2021"/>
                <a:gd name="T25" fmla="*/ 275 h 1434"/>
                <a:gd name="T26" fmla="*/ 770 w 2021"/>
                <a:gd name="T27" fmla="*/ 292 h 1434"/>
                <a:gd name="T28" fmla="*/ 574 w 2021"/>
                <a:gd name="T29" fmla="*/ 341 h 1434"/>
                <a:gd name="T30" fmla="*/ 410 w 2021"/>
                <a:gd name="T31" fmla="*/ 321 h 1434"/>
                <a:gd name="T32" fmla="*/ 198 w 2021"/>
                <a:gd name="T33" fmla="*/ 341 h 1434"/>
                <a:gd name="T34" fmla="*/ 168 w 2021"/>
                <a:gd name="T35" fmla="*/ 312 h 1434"/>
                <a:gd name="T36" fmla="*/ 178 w 2021"/>
                <a:gd name="T37" fmla="*/ 201 h 1434"/>
                <a:gd name="T38" fmla="*/ 93 w 2021"/>
                <a:gd name="T39" fmla="*/ 144 h 1434"/>
                <a:gd name="T40" fmla="*/ 65 w 2021"/>
                <a:gd name="T41" fmla="*/ 219 h 1434"/>
                <a:gd name="T42" fmla="*/ 24 w 2021"/>
                <a:gd name="T43" fmla="*/ 259 h 1434"/>
                <a:gd name="T44" fmla="*/ 38 w 2021"/>
                <a:gd name="T45" fmla="*/ 430 h 1434"/>
                <a:gd name="T46" fmla="*/ 81 w 2021"/>
                <a:gd name="T47" fmla="*/ 510 h 1434"/>
                <a:gd name="T48" fmla="*/ 164 w 2021"/>
                <a:gd name="T49" fmla="*/ 565 h 1434"/>
                <a:gd name="T50" fmla="*/ 205 w 2021"/>
                <a:gd name="T51" fmla="*/ 655 h 1434"/>
                <a:gd name="T52" fmla="*/ 169 w 2021"/>
                <a:gd name="T53" fmla="*/ 708 h 1434"/>
                <a:gd name="T54" fmla="*/ 99 w 2021"/>
                <a:gd name="T55" fmla="*/ 848 h 1434"/>
                <a:gd name="T56" fmla="*/ 127 w 2021"/>
                <a:gd name="T57" fmla="*/ 933 h 1434"/>
                <a:gd name="T58" fmla="*/ 108 w 2021"/>
                <a:gd name="T59" fmla="*/ 998 h 1434"/>
                <a:gd name="T60" fmla="*/ 142 w 2021"/>
                <a:gd name="T61" fmla="*/ 1059 h 1434"/>
                <a:gd name="T62" fmla="*/ 190 w 2021"/>
                <a:gd name="T63" fmla="*/ 1099 h 1434"/>
                <a:gd name="T64" fmla="*/ 260 w 2021"/>
                <a:gd name="T65" fmla="*/ 1112 h 1434"/>
                <a:gd name="T66" fmla="*/ 342 w 2021"/>
                <a:gd name="T67" fmla="*/ 1220 h 1434"/>
                <a:gd name="T68" fmla="*/ 362 w 2021"/>
                <a:gd name="T69" fmla="*/ 1372 h 1434"/>
                <a:gd name="T70" fmla="*/ 495 w 2021"/>
                <a:gd name="T71" fmla="*/ 1392 h 1434"/>
                <a:gd name="T72" fmla="*/ 637 w 2021"/>
                <a:gd name="T73" fmla="*/ 1351 h 1434"/>
                <a:gd name="T74" fmla="*/ 715 w 2021"/>
                <a:gd name="T75" fmla="*/ 1315 h 1434"/>
                <a:gd name="T76" fmla="*/ 905 w 2021"/>
                <a:gd name="T77" fmla="*/ 1348 h 1434"/>
                <a:gd name="T78" fmla="*/ 1065 w 2021"/>
                <a:gd name="T79" fmla="*/ 1338 h 1434"/>
                <a:gd name="T80" fmla="*/ 1166 w 2021"/>
                <a:gd name="T81" fmla="*/ 1338 h 1434"/>
                <a:gd name="T82" fmla="*/ 1227 w 2021"/>
                <a:gd name="T83" fmla="*/ 1312 h 1434"/>
                <a:gd name="T84" fmla="*/ 1276 w 2021"/>
                <a:gd name="T85" fmla="*/ 1297 h 1434"/>
                <a:gd name="T86" fmla="*/ 1310 w 2021"/>
                <a:gd name="T87" fmla="*/ 1297 h 1434"/>
                <a:gd name="T88" fmla="*/ 1389 w 2021"/>
                <a:gd name="T89" fmla="*/ 1276 h 1434"/>
                <a:gd name="T90" fmla="*/ 1392 w 2021"/>
                <a:gd name="T91" fmla="*/ 1174 h 1434"/>
                <a:gd name="T92" fmla="*/ 1391 w 2021"/>
                <a:gd name="T93" fmla="*/ 1109 h 1434"/>
                <a:gd name="T94" fmla="*/ 1488 w 2021"/>
                <a:gd name="T95" fmla="*/ 1058 h 1434"/>
                <a:gd name="T96" fmla="*/ 1520 w 2021"/>
                <a:gd name="T97" fmla="*/ 986 h 1434"/>
                <a:gd name="T98" fmla="*/ 1624 w 2021"/>
                <a:gd name="T99" fmla="*/ 937 h 1434"/>
                <a:gd name="T100" fmla="*/ 1734 w 2021"/>
                <a:gd name="T101" fmla="*/ 921 h 1434"/>
                <a:gd name="T102" fmla="*/ 1877 w 2021"/>
                <a:gd name="T103" fmla="*/ 914 h 1434"/>
                <a:gd name="T104" fmla="*/ 1973 w 2021"/>
                <a:gd name="T105" fmla="*/ 880 h 1434"/>
                <a:gd name="T106" fmla="*/ 1889 w 2021"/>
                <a:gd name="T107" fmla="*/ 800 h 1434"/>
                <a:gd name="T108" fmla="*/ 1856 w 2021"/>
                <a:gd name="T109" fmla="*/ 758 h 1434"/>
                <a:gd name="T110" fmla="*/ 1807 w 2021"/>
                <a:gd name="T111" fmla="*/ 708 h 1434"/>
                <a:gd name="T112" fmla="*/ 1739 w 2021"/>
                <a:gd name="T113" fmla="*/ 677 h 1434"/>
                <a:gd name="T114" fmla="*/ 1781 w 2021"/>
                <a:gd name="T115" fmla="*/ 638 h 1434"/>
                <a:gd name="T116" fmla="*/ 1856 w 2021"/>
                <a:gd name="T117" fmla="*/ 587 h 1434"/>
                <a:gd name="T118" fmla="*/ 1856 w 2021"/>
                <a:gd name="T119" fmla="*/ 334 h 1434"/>
                <a:gd name="T120" fmla="*/ 1938 w 2021"/>
                <a:gd name="T121" fmla="*/ 246 h 1434"/>
                <a:gd name="T122" fmla="*/ 1993 w 2021"/>
                <a:gd name="T123" fmla="*/ 219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1" h="1434">
                  <a:moveTo>
                    <a:pt x="2007" y="144"/>
                  </a:moveTo>
                  <a:lnTo>
                    <a:pt x="2007" y="144"/>
                  </a:lnTo>
                  <a:lnTo>
                    <a:pt x="2005" y="142"/>
                  </a:lnTo>
                  <a:lnTo>
                    <a:pt x="2003" y="138"/>
                  </a:lnTo>
                  <a:lnTo>
                    <a:pt x="2003" y="130"/>
                  </a:lnTo>
                  <a:lnTo>
                    <a:pt x="2002" y="128"/>
                  </a:lnTo>
                  <a:lnTo>
                    <a:pt x="2000" y="125"/>
                  </a:lnTo>
                  <a:lnTo>
                    <a:pt x="1996" y="123"/>
                  </a:lnTo>
                  <a:lnTo>
                    <a:pt x="1993" y="123"/>
                  </a:lnTo>
                  <a:lnTo>
                    <a:pt x="1993" y="123"/>
                  </a:lnTo>
                  <a:lnTo>
                    <a:pt x="1993" y="106"/>
                  </a:lnTo>
                  <a:lnTo>
                    <a:pt x="1993" y="89"/>
                  </a:lnTo>
                  <a:lnTo>
                    <a:pt x="1990" y="75"/>
                  </a:lnTo>
                  <a:lnTo>
                    <a:pt x="1986" y="62"/>
                  </a:lnTo>
                  <a:lnTo>
                    <a:pt x="1986" y="62"/>
                  </a:lnTo>
                  <a:lnTo>
                    <a:pt x="1983" y="62"/>
                  </a:lnTo>
                  <a:lnTo>
                    <a:pt x="1979" y="62"/>
                  </a:lnTo>
                  <a:lnTo>
                    <a:pt x="1979" y="62"/>
                  </a:lnTo>
                  <a:lnTo>
                    <a:pt x="1979" y="68"/>
                  </a:lnTo>
                  <a:lnTo>
                    <a:pt x="1979" y="68"/>
                  </a:lnTo>
                  <a:lnTo>
                    <a:pt x="1976" y="67"/>
                  </a:lnTo>
                  <a:lnTo>
                    <a:pt x="1973" y="65"/>
                  </a:lnTo>
                  <a:lnTo>
                    <a:pt x="1969" y="63"/>
                  </a:lnTo>
                  <a:lnTo>
                    <a:pt x="1966" y="62"/>
                  </a:lnTo>
                  <a:lnTo>
                    <a:pt x="1966" y="62"/>
                  </a:lnTo>
                  <a:lnTo>
                    <a:pt x="1947" y="60"/>
                  </a:lnTo>
                  <a:lnTo>
                    <a:pt x="1921" y="62"/>
                  </a:lnTo>
                  <a:lnTo>
                    <a:pt x="1896" y="62"/>
                  </a:lnTo>
                  <a:lnTo>
                    <a:pt x="1870" y="62"/>
                  </a:lnTo>
                  <a:lnTo>
                    <a:pt x="1870" y="62"/>
                  </a:lnTo>
                  <a:lnTo>
                    <a:pt x="1856" y="65"/>
                  </a:lnTo>
                  <a:lnTo>
                    <a:pt x="1843" y="68"/>
                  </a:lnTo>
                  <a:lnTo>
                    <a:pt x="1826" y="68"/>
                  </a:lnTo>
                  <a:lnTo>
                    <a:pt x="1809" y="68"/>
                  </a:lnTo>
                  <a:lnTo>
                    <a:pt x="1809" y="68"/>
                  </a:lnTo>
                  <a:lnTo>
                    <a:pt x="1807" y="65"/>
                  </a:lnTo>
                  <a:lnTo>
                    <a:pt x="1803" y="63"/>
                  </a:lnTo>
                  <a:lnTo>
                    <a:pt x="1795" y="62"/>
                  </a:lnTo>
                  <a:lnTo>
                    <a:pt x="1795" y="62"/>
                  </a:lnTo>
                  <a:lnTo>
                    <a:pt x="1793" y="58"/>
                  </a:lnTo>
                  <a:lnTo>
                    <a:pt x="1790" y="57"/>
                  </a:lnTo>
                  <a:lnTo>
                    <a:pt x="1781" y="55"/>
                  </a:lnTo>
                  <a:lnTo>
                    <a:pt x="1781" y="55"/>
                  </a:lnTo>
                  <a:lnTo>
                    <a:pt x="1754" y="0"/>
                  </a:lnTo>
                  <a:lnTo>
                    <a:pt x="1754" y="0"/>
                  </a:lnTo>
                  <a:lnTo>
                    <a:pt x="1720" y="0"/>
                  </a:lnTo>
                  <a:lnTo>
                    <a:pt x="1720" y="0"/>
                  </a:lnTo>
                  <a:lnTo>
                    <a:pt x="1713" y="0"/>
                  </a:lnTo>
                  <a:lnTo>
                    <a:pt x="1706" y="0"/>
                  </a:lnTo>
                  <a:lnTo>
                    <a:pt x="1701" y="2"/>
                  </a:lnTo>
                  <a:lnTo>
                    <a:pt x="1699" y="7"/>
                  </a:lnTo>
                  <a:lnTo>
                    <a:pt x="1699" y="7"/>
                  </a:lnTo>
                  <a:lnTo>
                    <a:pt x="1694" y="4"/>
                  </a:lnTo>
                  <a:lnTo>
                    <a:pt x="1688" y="2"/>
                  </a:lnTo>
                  <a:lnTo>
                    <a:pt x="1681" y="0"/>
                  </a:lnTo>
                  <a:lnTo>
                    <a:pt x="1672" y="0"/>
                  </a:lnTo>
                  <a:lnTo>
                    <a:pt x="1672" y="0"/>
                  </a:lnTo>
                  <a:lnTo>
                    <a:pt x="1676" y="5"/>
                  </a:lnTo>
                  <a:lnTo>
                    <a:pt x="1679" y="10"/>
                  </a:lnTo>
                  <a:lnTo>
                    <a:pt x="1682" y="14"/>
                  </a:lnTo>
                  <a:lnTo>
                    <a:pt x="1686" y="21"/>
                  </a:lnTo>
                  <a:lnTo>
                    <a:pt x="1686" y="21"/>
                  </a:lnTo>
                  <a:lnTo>
                    <a:pt x="1686" y="29"/>
                  </a:lnTo>
                  <a:lnTo>
                    <a:pt x="1682" y="34"/>
                  </a:lnTo>
                  <a:lnTo>
                    <a:pt x="1679" y="39"/>
                  </a:lnTo>
                  <a:lnTo>
                    <a:pt x="1674" y="43"/>
                  </a:lnTo>
                  <a:lnTo>
                    <a:pt x="1665" y="51"/>
                  </a:lnTo>
                  <a:lnTo>
                    <a:pt x="1660" y="55"/>
                  </a:lnTo>
                  <a:lnTo>
                    <a:pt x="1659" y="62"/>
                  </a:lnTo>
                  <a:lnTo>
                    <a:pt x="1659" y="62"/>
                  </a:lnTo>
                  <a:lnTo>
                    <a:pt x="1653" y="65"/>
                  </a:lnTo>
                  <a:lnTo>
                    <a:pt x="1648" y="68"/>
                  </a:lnTo>
                  <a:lnTo>
                    <a:pt x="1643" y="74"/>
                  </a:lnTo>
                  <a:lnTo>
                    <a:pt x="1638" y="75"/>
                  </a:lnTo>
                  <a:lnTo>
                    <a:pt x="1638" y="75"/>
                  </a:lnTo>
                  <a:lnTo>
                    <a:pt x="1636" y="77"/>
                  </a:lnTo>
                  <a:lnTo>
                    <a:pt x="1635" y="79"/>
                  </a:lnTo>
                  <a:lnTo>
                    <a:pt x="1631" y="82"/>
                  </a:lnTo>
                  <a:lnTo>
                    <a:pt x="1626" y="84"/>
                  </a:lnTo>
                  <a:lnTo>
                    <a:pt x="1624" y="86"/>
                  </a:lnTo>
                  <a:lnTo>
                    <a:pt x="1624" y="89"/>
                  </a:lnTo>
                  <a:lnTo>
                    <a:pt x="1624" y="89"/>
                  </a:lnTo>
                  <a:lnTo>
                    <a:pt x="1604" y="103"/>
                  </a:lnTo>
                  <a:lnTo>
                    <a:pt x="1584" y="116"/>
                  </a:lnTo>
                  <a:lnTo>
                    <a:pt x="1584" y="116"/>
                  </a:lnTo>
                  <a:lnTo>
                    <a:pt x="1582" y="121"/>
                  </a:lnTo>
                  <a:lnTo>
                    <a:pt x="1578" y="126"/>
                  </a:lnTo>
                  <a:lnTo>
                    <a:pt x="1570" y="133"/>
                  </a:lnTo>
                  <a:lnTo>
                    <a:pt x="1560" y="138"/>
                  </a:lnTo>
                  <a:lnTo>
                    <a:pt x="1549" y="144"/>
                  </a:lnTo>
                  <a:lnTo>
                    <a:pt x="1549" y="144"/>
                  </a:lnTo>
                  <a:lnTo>
                    <a:pt x="1549" y="184"/>
                  </a:lnTo>
                  <a:lnTo>
                    <a:pt x="1549" y="184"/>
                  </a:lnTo>
                  <a:lnTo>
                    <a:pt x="1522" y="184"/>
                  </a:lnTo>
                  <a:lnTo>
                    <a:pt x="1522" y="184"/>
                  </a:lnTo>
                  <a:lnTo>
                    <a:pt x="1520" y="183"/>
                  </a:lnTo>
                  <a:lnTo>
                    <a:pt x="1519" y="181"/>
                  </a:lnTo>
                  <a:lnTo>
                    <a:pt x="1515" y="178"/>
                  </a:lnTo>
                  <a:lnTo>
                    <a:pt x="1510" y="176"/>
                  </a:lnTo>
                  <a:lnTo>
                    <a:pt x="1509" y="174"/>
                  </a:lnTo>
                  <a:lnTo>
                    <a:pt x="1509" y="171"/>
                  </a:lnTo>
                  <a:lnTo>
                    <a:pt x="1509" y="171"/>
                  </a:lnTo>
                  <a:lnTo>
                    <a:pt x="1502" y="171"/>
                  </a:lnTo>
                  <a:lnTo>
                    <a:pt x="1497" y="173"/>
                  </a:lnTo>
                  <a:lnTo>
                    <a:pt x="1493" y="176"/>
                  </a:lnTo>
                  <a:lnTo>
                    <a:pt x="1490" y="179"/>
                  </a:lnTo>
                  <a:lnTo>
                    <a:pt x="1486" y="183"/>
                  </a:lnTo>
                  <a:lnTo>
                    <a:pt x="1481" y="184"/>
                  </a:lnTo>
                  <a:lnTo>
                    <a:pt x="1476" y="186"/>
                  </a:lnTo>
                  <a:lnTo>
                    <a:pt x="1468" y="184"/>
                  </a:lnTo>
                  <a:lnTo>
                    <a:pt x="1468" y="184"/>
                  </a:lnTo>
                  <a:lnTo>
                    <a:pt x="1464" y="179"/>
                  </a:lnTo>
                  <a:lnTo>
                    <a:pt x="1461" y="174"/>
                  </a:lnTo>
                  <a:lnTo>
                    <a:pt x="1456" y="171"/>
                  </a:lnTo>
                  <a:lnTo>
                    <a:pt x="1454" y="164"/>
                  </a:lnTo>
                  <a:lnTo>
                    <a:pt x="1454" y="164"/>
                  </a:lnTo>
                  <a:lnTo>
                    <a:pt x="1445" y="164"/>
                  </a:lnTo>
                  <a:lnTo>
                    <a:pt x="1439" y="162"/>
                  </a:lnTo>
                  <a:lnTo>
                    <a:pt x="1433" y="159"/>
                  </a:lnTo>
                  <a:lnTo>
                    <a:pt x="1433" y="150"/>
                  </a:lnTo>
                  <a:lnTo>
                    <a:pt x="1433" y="150"/>
                  </a:lnTo>
                  <a:lnTo>
                    <a:pt x="1418" y="149"/>
                  </a:lnTo>
                  <a:lnTo>
                    <a:pt x="1404" y="145"/>
                  </a:lnTo>
                  <a:lnTo>
                    <a:pt x="1389" y="142"/>
                  </a:lnTo>
                  <a:lnTo>
                    <a:pt x="1382" y="142"/>
                  </a:lnTo>
                  <a:lnTo>
                    <a:pt x="1372" y="144"/>
                  </a:lnTo>
                  <a:lnTo>
                    <a:pt x="1372" y="144"/>
                  </a:lnTo>
                  <a:lnTo>
                    <a:pt x="1365" y="144"/>
                  </a:lnTo>
                  <a:lnTo>
                    <a:pt x="1358" y="142"/>
                  </a:lnTo>
                  <a:lnTo>
                    <a:pt x="1350" y="135"/>
                  </a:lnTo>
                  <a:lnTo>
                    <a:pt x="1341" y="128"/>
                  </a:lnTo>
                  <a:lnTo>
                    <a:pt x="1331" y="123"/>
                  </a:lnTo>
                  <a:lnTo>
                    <a:pt x="1331" y="123"/>
                  </a:lnTo>
                  <a:lnTo>
                    <a:pt x="1309" y="123"/>
                  </a:lnTo>
                  <a:lnTo>
                    <a:pt x="1287" y="123"/>
                  </a:lnTo>
                  <a:lnTo>
                    <a:pt x="1249" y="116"/>
                  </a:lnTo>
                  <a:lnTo>
                    <a:pt x="1249" y="116"/>
                  </a:lnTo>
                  <a:lnTo>
                    <a:pt x="1249" y="113"/>
                  </a:lnTo>
                  <a:lnTo>
                    <a:pt x="1249" y="113"/>
                  </a:lnTo>
                  <a:lnTo>
                    <a:pt x="1249" y="111"/>
                  </a:lnTo>
                  <a:lnTo>
                    <a:pt x="1249" y="111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6" y="103"/>
                  </a:lnTo>
                  <a:lnTo>
                    <a:pt x="1246" y="103"/>
                  </a:lnTo>
                  <a:lnTo>
                    <a:pt x="1242" y="96"/>
                  </a:lnTo>
                  <a:lnTo>
                    <a:pt x="1241" y="89"/>
                  </a:lnTo>
                  <a:lnTo>
                    <a:pt x="1242" y="82"/>
                  </a:lnTo>
                  <a:lnTo>
                    <a:pt x="1242" y="82"/>
                  </a:lnTo>
                  <a:lnTo>
                    <a:pt x="1244" y="82"/>
                  </a:lnTo>
                  <a:lnTo>
                    <a:pt x="1244" y="82"/>
                  </a:lnTo>
                  <a:lnTo>
                    <a:pt x="1244" y="79"/>
                  </a:lnTo>
                  <a:lnTo>
                    <a:pt x="1244" y="79"/>
                  </a:lnTo>
                  <a:lnTo>
                    <a:pt x="1244" y="75"/>
                  </a:lnTo>
                  <a:lnTo>
                    <a:pt x="1247" y="72"/>
                  </a:lnTo>
                  <a:lnTo>
                    <a:pt x="1254" y="65"/>
                  </a:lnTo>
                  <a:lnTo>
                    <a:pt x="1254" y="65"/>
                  </a:lnTo>
                  <a:lnTo>
                    <a:pt x="1254" y="63"/>
                  </a:lnTo>
                  <a:lnTo>
                    <a:pt x="1254" y="63"/>
                  </a:lnTo>
                  <a:lnTo>
                    <a:pt x="1237" y="70"/>
                  </a:lnTo>
                  <a:lnTo>
                    <a:pt x="1224" y="79"/>
                  </a:lnTo>
                  <a:lnTo>
                    <a:pt x="1195" y="96"/>
                  </a:lnTo>
                  <a:lnTo>
                    <a:pt x="1195" y="96"/>
                  </a:lnTo>
                  <a:lnTo>
                    <a:pt x="1193" y="101"/>
                  </a:lnTo>
                  <a:lnTo>
                    <a:pt x="1191" y="104"/>
                  </a:lnTo>
                  <a:lnTo>
                    <a:pt x="1183" y="109"/>
                  </a:lnTo>
                  <a:lnTo>
                    <a:pt x="1174" y="113"/>
                  </a:lnTo>
                  <a:lnTo>
                    <a:pt x="1167" y="116"/>
                  </a:lnTo>
                  <a:lnTo>
                    <a:pt x="1167" y="116"/>
                  </a:lnTo>
                  <a:lnTo>
                    <a:pt x="1167" y="120"/>
                  </a:lnTo>
                  <a:lnTo>
                    <a:pt x="1167" y="123"/>
                  </a:lnTo>
                  <a:lnTo>
                    <a:pt x="1167" y="123"/>
                  </a:lnTo>
                  <a:lnTo>
                    <a:pt x="1164" y="123"/>
                  </a:lnTo>
                  <a:lnTo>
                    <a:pt x="1160" y="123"/>
                  </a:lnTo>
                  <a:lnTo>
                    <a:pt x="1160" y="123"/>
                  </a:lnTo>
                  <a:lnTo>
                    <a:pt x="1160" y="126"/>
                  </a:lnTo>
                  <a:lnTo>
                    <a:pt x="1160" y="130"/>
                  </a:lnTo>
                  <a:lnTo>
                    <a:pt x="1160" y="130"/>
                  </a:lnTo>
                  <a:lnTo>
                    <a:pt x="1157" y="130"/>
                  </a:lnTo>
                  <a:lnTo>
                    <a:pt x="1154" y="130"/>
                  </a:lnTo>
                  <a:lnTo>
                    <a:pt x="1154" y="130"/>
                  </a:lnTo>
                  <a:lnTo>
                    <a:pt x="1148" y="138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0" y="144"/>
                  </a:lnTo>
                  <a:lnTo>
                    <a:pt x="1138" y="152"/>
                  </a:lnTo>
                  <a:lnTo>
                    <a:pt x="1137" y="161"/>
                  </a:lnTo>
                  <a:lnTo>
                    <a:pt x="1128" y="173"/>
                  </a:lnTo>
                  <a:lnTo>
                    <a:pt x="1125" y="179"/>
                  </a:lnTo>
                  <a:lnTo>
                    <a:pt x="1121" y="186"/>
                  </a:lnTo>
                  <a:lnTo>
                    <a:pt x="1120" y="195"/>
                  </a:lnTo>
                  <a:lnTo>
                    <a:pt x="1120" y="205"/>
                  </a:lnTo>
                  <a:lnTo>
                    <a:pt x="1120" y="205"/>
                  </a:lnTo>
                  <a:lnTo>
                    <a:pt x="1111" y="207"/>
                  </a:lnTo>
                  <a:lnTo>
                    <a:pt x="1108" y="210"/>
                  </a:lnTo>
                  <a:lnTo>
                    <a:pt x="1106" y="217"/>
                  </a:lnTo>
                  <a:lnTo>
                    <a:pt x="1106" y="225"/>
                  </a:lnTo>
                  <a:lnTo>
                    <a:pt x="1106" y="225"/>
                  </a:lnTo>
                  <a:lnTo>
                    <a:pt x="1099" y="225"/>
                  </a:lnTo>
                  <a:lnTo>
                    <a:pt x="1094" y="227"/>
                  </a:lnTo>
                  <a:lnTo>
                    <a:pt x="1085" y="232"/>
                  </a:lnTo>
                  <a:lnTo>
                    <a:pt x="1085" y="232"/>
                  </a:lnTo>
                  <a:lnTo>
                    <a:pt x="1085" y="236"/>
                  </a:lnTo>
                  <a:lnTo>
                    <a:pt x="1085" y="239"/>
                  </a:lnTo>
                  <a:lnTo>
                    <a:pt x="1085" y="239"/>
                  </a:lnTo>
                  <a:lnTo>
                    <a:pt x="1082" y="239"/>
                  </a:lnTo>
                  <a:lnTo>
                    <a:pt x="1079" y="239"/>
                  </a:lnTo>
                  <a:lnTo>
                    <a:pt x="1079" y="239"/>
                  </a:lnTo>
                  <a:lnTo>
                    <a:pt x="1072" y="242"/>
                  </a:lnTo>
                  <a:lnTo>
                    <a:pt x="1065" y="246"/>
                  </a:lnTo>
                  <a:lnTo>
                    <a:pt x="1065" y="246"/>
                  </a:lnTo>
                  <a:lnTo>
                    <a:pt x="1063" y="251"/>
                  </a:lnTo>
                  <a:lnTo>
                    <a:pt x="1058" y="254"/>
                  </a:lnTo>
                  <a:lnTo>
                    <a:pt x="1055" y="256"/>
                  </a:lnTo>
                  <a:lnTo>
                    <a:pt x="1050" y="258"/>
                  </a:lnTo>
                  <a:lnTo>
                    <a:pt x="1039" y="258"/>
                  </a:lnTo>
                  <a:lnTo>
                    <a:pt x="1031" y="259"/>
                  </a:lnTo>
                  <a:lnTo>
                    <a:pt x="1031" y="259"/>
                  </a:lnTo>
                  <a:lnTo>
                    <a:pt x="1029" y="261"/>
                  </a:lnTo>
                  <a:lnTo>
                    <a:pt x="1027" y="266"/>
                  </a:lnTo>
                  <a:lnTo>
                    <a:pt x="1026" y="271"/>
                  </a:lnTo>
                  <a:lnTo>
                    <a:pt x="1024" y="273"/>
                  </a:lnTo>
                  <a:lnTo>
                    <a:pt x="1024" y="273"/>
                  </a:lnTo>
                  <a:lnTo>
                    <a:pt x="1021" y="273"/>
                  </a:lnTo>
                  <a:lnTo>
                    <a:pt x="1016" y="273"/>
                  </a:lnTo>
                  <a:lnTo>
                    <a:pt x="1016" y="273"/>
                  </a:lnTo>
                  <a:lnTo>
                    <a:pt x="1010" y="273"/>
                  </a:lnTo>
                  <a:lnTo>
                    <a:pt x="1010" y="273"/>
                  </a:lnTo>
                  <a:lnTo>
                    <a:pt x="1010" y="277"/>
                  </a:lnTo>
                  <a:lnTo>
                    <a:pt x="1010" y="280"/>
                  </a:lnTo>
                  <a:lnTo>
                    <a:pt x="1010" y="280"/>
                  </a:lnTo>
                  <a:lnTo>
                    <a:pt x="1005" y="280"/>
                  </a:lnTo>
                  <a:lnTo>
                    <a:pt x="1005" y="280"/>
                  </a:lnTo>
                  <a:lnTo>
                    <a:pt x="997" y="280"/>
                  </a:lnTo>
                  <a:lnTo>
                    <a:pt x="997" y="280"/>
                  </a:lnTo>
                  <a:lnTo>
                    <a:pt x="983" y="287"/>
                  </a:lnTo>
                  <a:lnTo>
                    <a:pt x="969" y="294"/>
                  </a:lnTo>
                  <a:lnTo>
                    <a:pt x="969" y="294"/>
                  </a:lnTo>
                  <a:lnTo>
                    <a:pt x="939" y="282"/>
                  </a:lnTo>
                  <a:lnTo>
                    <a:pt x="939" y="282"/>
                  </a:lnTo>
                  <a:lnTo>
                    <a:pt x="917" y="275"/>
                  </a:lnTo>
                  <a:lnTo>
                    <a:pt x="917" y="275"/>
                  </a:lnTo>
                  <a:lnTo>
                    <a:pt x="908" y="273"/>
                  </a:lnTo>
                  <a:lnTo>
                    <a:pt x="908" y="273"/>
                  </a:lnTo>
                  <a:lnTo>
                    <a:pt x="886" y="273"/>
                  </a:lnTo>
                  <a:lnTo>
                    <a:pt x="862" y="273"/>
                  </a:lnTo>
                  <a:lnTo>
                    <a:pt x="840" y="271"/>
                  </a:lnTo>
                  <a:lnTo>
                    <a:pt x="819" y="273"/>
                  </a:lnTo>
                  <a:lnTo>
                    <a:pt x="819" y="273"/>
                  </a:lnTo>
                  <a:lnTo>
                    <a:pt x="812" y="275"/>
                  </a:lnTo>
                  <a:lnTo>
                    <a:pt x="807" y="278"/>
                  </a:lnTo>
                  <a:lnTo>
                    <a:pt x="800" y="280"/>
                  </a:lnTo>
                  <a:lnTo>
                    <a:pt x="792" y="280"/>
                  </a:lnTo>
                  <a:lnTo>
                    <a:pt x="792" y="280"/>
                  </a:lnTo>
                  <a:lnTo>
                    <a:pt x="788" y="280"/>
                  </a:lnTo>
                  <a:lnTo>
                    <a:pt x="787" y="282"/>
                  </a:lnTo>
                  <a:lnTo>
                    <a:pt x="785" y="287"/>
                  </a:lnTo>
                  <a:lnTo>
                    <a:pt x="771" y="287"/>
                  </a:lnTo>
                  <a:lnTo>
                    <a:pt x="771" y="287"/>
                  </a:lnTo>
                  <a:lnTo>
                    <a:pt x="770" y="292"/>
                  </a:lnTo>
                  <a:lnTo>
                    <a:pt x="768" y="294"/>
                  </a:lnTo>
                  <a:lnTo>
                    <a:pt x="765" y="294"/>
                  </a:lnTo>
                  <a:lnTo>
                    <a:pt x="765" y="294"/>
                  </a:lnTo>
                  <a:lnTo>
                    <a:pt x="753" y="288"/>
                  </a:lnTo>
                  <a:lnTo>
                    <a:pt x="739" y="285"/>
                  </a:lnTo>
                  <a:lnTo>
                    <a:pt x="725" y="282"/>
                  </a:lnTo>
                  <a:lnTo>
                    <a:pt x="710" y="280"/>
                  </a:lnTo>
                  <a:lnTo>
                    <a:pt x="710" y="280"/>
                  </a:lnTo>
                  <a:lnTo>
                    <a:pt x="700" y="285"/>
                  </a:lnTo>
                  <a:lnTo>
                    <a:pt x="691" y="290"/>
                  </a:lnTo>
                  <a:lnTo>
                    <a:pt x="676" y="304"/>
                  </a:lnTo>
                  <a:lnTo>
                    <a:pt x="661" y="317"/>
                  </a:lnTo>
                  <a:lnTo>
                    <a:pt x="652" y="324"/>
                  </a:lnTo>
                  <a:lnTo>
                    <a:pt x="642" y="328"/>
                  </a:lnTo>
                  <a:lnTo>
                    <a:pt x="584" y="328"/>
                  </a:lnTo>
                  <a:lnTo>
                    <a:pt x="584" y="328"/>
                  </a:lnTo>
                  <a:lnTo>
                    <a:pt x="589" y="334"/>
                  </a:lnTo>
                  <a:lnTo>
                    <a:pt x="592" y="341"/>
                  </a:lnTo>
                  <a:lnTo>
                    <a:pt x="574" y="341"/>
                  </a:lnTo>
                  <a:lnTo>
                    <a:pt x="574" y="341"/>
                  </a:lnTo>
                  <a:lnTo>
                    <a:pt x="565" y="340"/>
                  </a:lnTo>
                  <a:lnTo>
                    <a:pt x="565" y="340"/>
                  </a:lnTo>
                  <a:lnTo>
                    <a:pt x="529" y="329"/>
                  </a:lnTo>
                  <a:lnTo>
                    <a:pt x="509" y="328"/>
                  </a:lnTo>
                  <a:lnTo>
                    <a:pt x="497" y="328"/>
                  </a:lnTo>
                  <a:lnTo>
                    <a:pt x="485" y="328"/>
                  </a:lnTo>
                  <a:lnTo>
                    <a:pt x="485" y="328"/>
                  </a:lnTo>
                  <a:lnTo>
                    <a:pt x="473" y="326"/>
                  </a:lnTo>
                  <a:lnTo>
                    <a:pt x="463" y="323"/>
                  </a:lnTo>
                  <a:lnTo>
                    <a:pt x="444" y="314"/>
                  </a:lnTo>
                  <a:lnTo>
                    <a:pt x="444" y="314"/>
                  </a:lnTo>
                  <a:lnTo>
                    <a:pt x="437" y="312"/>
                  </a:lnTo>
                  <a:lnTo>
                    <a:pt x="432" y="312"/>
                  </a:lnTo>
                  <a:lnTo>
                    <a:pt x="425" y="316"/>
                  </a:lnTo>
                  <a:lnTo>
                    <a:pt x="420" y="321"/>
                  </a:lnTo>
                  <a:lnTo>
                    <a:pt x="415" y="321"/>
                  </a:lnTo>
                  <a:lnTo>
                    <a:pt x="410" y="321"/>
                  </a:lnTo>
                  <a:lnTo>
                    <a:pt x="410" y="321"/>
                  </a:lnTo>
                  <a:lnTo>
                    <a:pt x="403" y="316"/>
                  </a:lnTo>
                  <a:lnTo>
                    <a:pt x="395" y="312"/>
                  </a:lnTo>
                  <a:lnTo>
                    <a:pt x="386" y="309"/>
                  </a:lnTo>
                  <a:lnTo>
                    <a:pt x="378" y="307"/>
                  </a:lnTo>
                  <a:lnTo>
                    <a:pt x="360" y="307"/>
                  </a:lnTo>
                  <a:lnTo>
                    <a:pt x="343" y="311"/>
                  </a:lnTo>
                  <a:lnTo>
                    <a:pt x="306" y="317"/>
                  </a:lnTo>
                  <a:lnTo>
                    <a:pt x="285" y="321"/>
                  </a:lnTo>
                  <a:lnTo>
                    <a:pt x="266" y="321"/>
                  </a:lnTo>
                  <a:lnTo>
                    <a:pt x="266" y="321"/>
                  </a:lnTo>
                  <a:lnTo>
                    <a:pt x="256" y="323"/>
                  </a:lnTo>
                  <a:lnTo>
                    <a:pt x="249" y="326"/>
                  </a:lnTo>
                  <a:lnTo>
                    <a:pt x="241" y="331"/>
                  </a:lnTo>
                  <a:lnTo>
                    <a:pt x="232" y="334"/>
                  </a:lnTo>
                  <a:lnTo>
                    <a:pt x="232" y="334"/>
                  </a:lnTo>
                  <a:lnTo>
                    <a:pt x="224" y="336"/>
                  </a:lnTo>
                  <a:lnTo>
                    <a:pt x="215" y="338"/>
                  </a:lnTo>
                  <a:lnTo>
                    <a:pt x="207" y="340"/>
                  </a:lnTo>
                  <a:lnTo>
                    <a:pt x="198" y="341"/>
                  </a:lnTo>
                  <a:lnTo>
                    <a:pt x="198" y="341"/>
                  </a:lnTo>
                  <a:lnTo>
                    <a:pt x="197" y="340"/>
                  </a:lnTo>
                  <a:lnTo>
                    <a:pt x="197" y="338"/>
                  </a:lnTo>
                  <a:lnTo>
                    <a:pt x="191" y="336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3"/>
                  </a:lnTo>
                  <a:lnTo>
                    <a:pt x="178" y="333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1" y="324"/>
                  </a:lnTo>
                  <a:lnTo>
                    <a:pt x="186" y="321"/>
                  </a:lnTo>
                  <a:lnTo>
                    <a:pt x="186" y="321"/>
                  </a:lnTo>
                  <a:lnTo>
                    <a:pt x="178" y="317"/>
                  </a:lnTo>
                  <a:lnTo>
                    <a:pt x="174" y="316"/>
                  </a:lnTo>
                  <a:lnTo>
                    <a:pt x="171" y="314"/>
                  </a:lnTo>
                  <a:lnTo>
                    <a:pt x="171" y="314"/>
                  </a:lnTo>
                  <a:lnTo>
                    <a:pt x="168" y="312"/>
                  </a:lnTo>
                  <a:lnTo>
                    <a:pt x="166" y="311"/>
                  </a:lnTo>
                  <a:lnTo>
                    <a:pt x="162" y="305"/>
                  </a:lnTo>
                  <a:lnTo>
                    <a:pt x="161" y="299"/>
                  </a:lnTo>
                  <a:lnTo>
                    <a:pt x="157" y="294"/>
                  </a:lnTo>
                  <a:lnTo>
                    <a:pt x="157" y="294"/>
                  </a:lnTo>
                  <a:lnTo>
                    <a:pt x="159" y="287"/>
                  </a:lnTo>
                  <a:lnTo>
                    <a:pt x="161" y="282"/>
                  </a:lnTo>
                  <a:lnTo>
                    <a:pt x="168" y="271"/>
                  </a:lnTo>
                  <a:lnTo>
                    <a:pt x="176" y="263"/>
                  </a:lnTo>
                  <a:lnTo>
                    <a:pt x="185" y="256"/>
                  </a:lnTo>
                  <a:lnTo>
                    <a:pt x="193" y="249"/>
                  </a:lnTo>
                  <a:lnTo>
                    <a:pt x="200" y="239"/>
                  </a:lnTo>
                  <a:lnTo>
                    <a:pt x="203" y="234"/>
                  </a:lnTo>
                  <a:lnTo>
                    <a:pt x="205" y="227"/>
                  </a:lnTo>
                  <a:lnTo>
                    <a:pt x="205" y="220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191" y="207"/>
                  </a:lnTo>
                  <a:lnTo>
                    <a:pt x="178" y="201"/>
                  </a:lnTo>
                  <a:lnTo>
                    <a:pt x="164" y="196"/>
                  </a:lnTo>
                  <a:lnTo>
                    <a:pt x="151" y="191"/>
                  </a:lnTo>
                  <a:lnTo>
                    <a:pt x="151" y="191"/>
                  </a:lnTo>
                  <a:lnTo>
                    <a:pt x="133" y="191"/>
                  </a:lnTo>
                  <a:lnTo>
                    <a:pt x="127" y="190"/>
                  </a:lnTo>
                  <a:lnTo>
                    <a:pt x="125" y="188"/>
                  </a:lnTo>
                  <a:lnTo>
                    <a:pt x="123" y="184"/>
                  </a:lnTo>
                  <a:lnTo>
                    <a:pt x="123" y="184"/>
                  </a:lnTo>
                  <a:lnTo>
                    <a:pt x="115" y="183"/>
                  </a:lnTo>
                  <a:lnTo>
                    <a:pt x="106" y="181"/>
                  </a:lnTo>
                  <a:lnTo>
                    <a:pt x="99" y="176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8" y="164"/>
                  </a:lnTo>
                  <a:lnTo>
                    <a:pt x="101" y="159"/>
                  </a:lnTo>
                  <a:lnTo>
                    <a:pt x="103" y="152"/>
                  </a:lnTo>
                  <a:lnTo>
                    <a:pt x="103" y="144"/>
                  </a:lnTo>
                  <a:lnTo>
                    <a:pt x="103" y="144"/>
                  </a:lnTo>
                  <a:lnTo>
                    <a:pt x="93" y="144"/>
                  </a:lnTo>
                  <a:lnTo>
                    <a:pt x="84" y="142"/>
                  </a:lnTo>
                  <a:lnTo>
                    <a:pt x="84" y="142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79" y="150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6" y="157"/>
                  </a:lnTo>
                  <a:lnTo>
                    <a:pt x="76" y="198"/>
                  </a:lnTo>
                  <a:lnTo>
                    <a:pt x="76" y="198"/>
                  </a:lnTo>
                  <a:lnTo>
                    <a:pt x="76" y="201"/>
                  </a:lnTo>
                  <a:lnTo>
                    <a:pt x="76" y="205"/>
                  </a:lnTo>
                  <a:lnTo>
                    <a:pt x="76" y="210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9" y="212"/>
                  </a:lnTo>
                  <a:lnTo>
                    <a:pt x="65" y="219"/>
                  </a:lnTo>
                  <a:lnTo>
                    <a:pt x="62" y="225"/>
                  </a:lnTo>
                  <a:lnTo>
                    <a:pt x="62" y="225"/>
                  </a:lnTo>
                  <a:lnTo>
                    <a:pt x="58" y="227"/>
                  </a:lnTo>
                  <a:lnTo>
                    <a:pt x="55" y="229"/>
                  </a:lnTo>
                  <a:lnTo>
                    <a:pt x="52" y="230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7" y="237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6"/>
                  </a:lnTo>
                  <a:lnTo>
                    <a:pt x="41" y="246"/>
                  </a:lnTo>
                  <a:lnTo>
                    <a:pt x="41" y="246"/>
                  </a:lnTo>
                  <a:lnTo>
                    <a:pt x="40" y="249"/>
                  </a:lnTo>
                  <a:lnTo>
                    <a:pt x="38" y="253"/>
                  </a:lnTo>
                  <a:lnTo>
                    <a:pt x="35" y="256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24" y="259"/>
                  </a:lnTo>
                  <a:lnTo>
                    <a:pt x="14" y="259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4" y="282"/>
                  </a:lnTo>
                  <a:lnTo>
                    <a:pt x="4" y="294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0" y="365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7" y="396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6" y="415"/>
                  </a:lnTo>
                  <a:lnTo>
                    <a:pt x="19" y="420"/>
                  </a:lnTo>
                  <a:lnTo>
                    <a:pt x="23" y="423"/>
                  </a:lnTo>
                  <a:lnTo>
                    <a:pt x="28" y="425"/>
                  </a:lnTo>
                  <a:lnTo>
                    <a:pt x="38" y="430"/>
                  </a:lnTo>
                  <a:lnTo>
                    <a:pt x="48" y="437"/>
                  </a:lnTo>
                  <a:lnTo>
                    <a:pt x="48" y="437"/>
                  </a:lnTo>
                  <a:lnTo>
                    <a:pt x="50" y="438"/>
                  </a:lnTo>
                  <a:lnTo>
                    <a:pt x="50" y="442"/>
                  </a:lnTo>
                  <a:lnTo>
                    <a:pt x="52" y="444"/>
                  </a:lnTo>
                  <a:lnTo>
                    <a:pt x="55" y="444"/>
                  </a:lnTo>
                  <a:lnTo>
                    <a:pt x="55" y="444"/>
                  </a:lnTo>
                  <a:lnTo>
                    <a:pt x="53" y="454"/>
                  </a:lnTo>
                  <a:lnTo>
                    <a:pt x="55" y="461"/>
                  </a:lnTo>
                  <a:lnTo>
                    <a:pt x="57" y="467"/>
                  </a:lnTo>
                  <a:lnTo>
                    <a:pt x="60" y="473"/>
                  </a:lnTo>
                  <a:lnTo>
                    <a:pt x="65" y="485"/>
                  </a:lnTo>
                  <a:lnTo>
                    <a:pt x="67" y="491"/>
                  </a:lnTo>
                  <a:lnTo>
                    <a:pt x="69" y="498"/>
                  </a:lnTo>
                  <a:lnTo>
                    <a:pt x="69" y="498"/>
                  </a:lnTo>
                  <a:lnTo>
                    <a:pt x="69" y="503"/>
                  </a:lnTo>
                  <a:lnTo>
                    <a:pt x="72" y="507"/>
                  </a:lnTo>
                  <a:lnTo>
                    <a:pt x="76" y="510"/>
                  </a:lnTo>
                  <a:lnTo>
                    <a:pt x="81" y="510"/>
                  </a:lnTo>
                  <a:lnTo>
                    <a:pt x="91" y="512"/>
                  </a:lnTo>
                  <a:lnTo>
                    <a:pt x="94" y="515"/>
                  </a:lnTo>
                  <a:lnTo>
                    <a:pt x="96" y="519"/>
                  </a:lnTo>
                  <a:lnTo>
                    <a:pt x="96" y="519"/>
                  </a:lnTo>
                  <a:lnTo>
                    <a:pt x="99" y="520"/>
                  </a:lnTo>
                  <a:lnTo>
                    <a:pt x="103" y="522"/>
                  </a:lnTo>
                  <a:lnTo>
                    <a:pt x="110" y="526"/>
                  </a:lnTo>
                  <a:lnTo>
                    <a:pt x="113" y="527"/>
                  </a:lnTo>
                  <a:lnTo>
                    <a:pt x="116" y="529"/>
                  </a:lnTo>
                  <a:lnTo>
                    <a:pt x="116" y="534"/>
                  </a:lnTo>
                  <a:lnTo>
                    <a:pt x="116" y="539"/>
                  </a:lnTo>
                  <a:lnTo>
                    <a:pt x="137" y="539"/>
                  </a:lnTo>
                  <a:lnTo>
                    <a:pt x="137" y="539"/>
                  </a:lnTo>
                  <a:lnTo>
                    <a:pt x="139" y="543"/>
                  </a:lnTo>
                  <a:lnTo>
                    <a:pt x="142" y="544"/>
                  </a:lnTo>
                  <a:lnTo>
                    <a:pt x="151" y="546"/>
                  </a:lnTo>
                  <a:lnTo>
                    <a:pt x="151" y="546"/>
                  </a:lnTo>
                  <a:lnTo>
                    <a:pt x="157" y="556"/>
                  </a:lnTo>
                  <a:lnTo>
                    <a:pt x="164" y="565"/>
                  </a:lnTo>
                  <a:lnTo>
                    <a:pt x="181" y="580"/>
                  </a:lnTo>
                  <a:lnTo>
                    <a:pt x="198" y="596"/>
                  </a:lnTo>
                  <a:lnTo>
                    <a:pt x="205" y="604"/>
                  </a:lnTo>
                  <a:lnTo>
                    <a:pt x="212" y="614"/>
                  </a:lnTo>
                  <a:lnTo>
                    <a:pt x="212" y="614"/>
                  </a:lnTo>
                  <a:lnTo>
                    <a:pt x="222" y="614"/>
                  </a:lnTo>
                  <a:lnTo>
                    <a:pt x="232" y="614"/>
                  </a:lnTo>
                  <a:lnTo>
                    <a:pt x="239" y="618"/>
                  </a:lnTo>
                  <a:lnTo>
                    <a:pt x="246" y="621"/>
                  </a:lnTo>
                  <a:lnTo>
                    <a:pt x="246" y="621"/>
                  </a:lnTo>
                  <a:lnTo>
                    <a:pt x="243" y="628"/>
                  </a:lnTo>
                  <a:lnTo>
                    <a:pt x="237" y="633"/>
                  </a:lnTo>
                  <a:lnTo>
                    <a:pt x="232" y="638"/>
                  </a:lnTo>
                  <a:lnTo>
                    <a:pt x="226" y="642"/>
                  </a:lnTo>
                  <a:lnTo>
                    <a:pt x="226" y="642"/>
                  </a:lnTo>
                  <a:lnTo>
                    <a:pt x="220" y="645"/>
                  </a:lnTo>
                  <a:lnTo>
                    <a:pt x="215" y="648"/>
                  </a:lnTo>
                  <a:lnTo>
                    <a:pt x="210" y="654"/>
                  </a:lnTo>
                  <a:lnTo>
                    <a:pt x="205" y="655"/>
                  </a:lnTo>
                  <a:lnTo>
                    <a:pt x="205" y="655"/>
                  </a:lnTo>
                  <a:lnTo>
                    <a:pt x="202" y="660"/>
                  </a:lnTo>
                  <a:lnTo>
                    <a:pt x="198" y="666"/>
                  </a:lnTo>
                  <a:lnTo>
                    <a:pt x="193" y="669"/>
                  </a:lnTo>
                  <a:lnTo>
                    <a:pt x="191" y="676"/>
                  </a:lnTo>
                  <a:lnTo>
                    <a:pt x="191" y="676"/>
                  </a:lnTo>
                  <a:lnTo>
                    <a:pt x="191" y="677"/>
                  </a:lnTo>
                  <a:lnTo>
                    <a:pt x="190" y="679"/>
                  </a:lnTo>
                  <a:lnTo>
                    <a:pt x="186" y="681"/>
                  </a:lnTo>
                  <a:lnTo>
                    <a:pt x="181" y="681"/>
                  </a:lnTo>
                  <a:lnTo>
                    <a:pt x="178" y="683"/>
                  </a:lnTo>
                  <a:lnTo>
                    <a:pt x="178" y="683"/>
                  </a:lnTo>
                  <a:lnTo>
                    <a:pt x="176" y="688"/>
                  </a:lnTo>
                  <a:lnTo>
                    <a:pt x="174" y="689"/>
                  </a:lnTo>
                  <a:lnTo>
                    <a:pt x="171" y="689"/>
                  </a:lnTo>
                  <a:lnTo>
                    <a:pt x="171" y="689"/>
                  </a:lnTo>
                  <a:lnTo>
                    <a:pt x="173" y="696"/>
                  </a:lnTo>
                  <a:lnTo>
                    <a:pt x="171" y="701"/>
                  </a:lnTo>
                  <a:lnTo>
                    <a:pt x="169" y="708"/>
                  </a:lnTo>
                  <a:lnTo>
                    <a:pt x="164" y="713"/>
                  </a:lnTo>
                  <a:lnTo>
                    <a:pt x="164" y="718"/>
                  </a:lnTo>
                  <a:lnTo>
                    <a:pt x="164" y="723"/>
                  </a:lnTo>
                  <a:lnTo>
                    <a:pt x="164" y="744"/>
                  </a:lnTo>
                  <a:lnTo>
                    <a:pt x="164" y="744"/>
                  </a:lnTo>
                  <a:lnTo>
                    <a:pt x="157" y="744"/>
                  </a:lnTo>
                  <a:lnTo>
                    <a:pt x="157" y="744"/>
                  </a:lnTo>
                  <a:lnTo>
                    <a:pt x="147" y="746"/>
                  </a:lnTo>
                  <a:lnTo>
                    <a:pt x="137" y="747"/>
                  </a:lnTo>
                  <a:lnTo>
                    <a:pt x="128" y="751"/>
                  </a:lnTo>
                  <a:lnTo>
                    <a:pt x="120" y="754"/>
                  </a:lnTo>
                  <a:lnTo>
                    <a:pt x="106" y="764"/>
                  </a:lnTo>
                  <a:lnTo>
                    <a:pt x="98" y="768"/>
                  </a:lnTo>
                  <a:lnTo>
                    <a:pt x="89" y="771"/>
                  </a:lnTo>
                  <a:lnTo>
                    <a:pt x="89" y="771"/>
                  </a:lnTo>
                  <a:lnTo>
                    <a:pt x="89" y="785"/>
                  </a:lnTo>
                  <a:lnTo>
                    <a:pt x="91" y="799"/>
                  </a:lnTo>
                  <a:lnTo>
                    <a:pt x="96" y="822"/>
                  </a:lnTo>
                  <a:lnTo>
                    <a:pt x="99" y="848"/>
                  </a:lnTo>
                  <a:lnTo>
                    <a:pt x="101" y="860"/>
                  </a:lnTo>
                  <a:lnTo>
                    <a:pt x="103" y="874"/>
                  </a:lnTo>
                  <a:lnTo>
                    <a:pt x="103" y="874"/>
                  </a:lnTo>
                  <a:lnTo>
                    <a:pt x="103" y="901"/>
                  </a:lnTo>
                  <a:lnTo>
                    <a:pt x="103" y="901"/>
                  </a:lnTo>
                  <a:lnTo>
                    <a:pt x="103" y="904"/>
                  </a:lnTo>
                  <a:lnTo>
                    <a:pt x="103" y="908"/>
                  </a:lnTo>
                  <a:lnTo>
                    <a:pt x="103" y="913"/>
                  </a:lnTo>
                  <a:lnTo>
                    <a:pt x="103" y="914"/>
                  </a:lnTo>
                  <a:lnTo>
                    <a:pt x="103" y="914"/>
                  </a:lnTo>
                  <a:lnTo>
                    <a:pt x="106" y="914"/>
                  </a:lnTo>
                  <a:lnTo>
                    <a:pt x="110" y="914"/>
                  </a:lnTo>
                  <a:lnTo>
                    <a:pt x="110" y="914"/>
                  </a:lnTo>
                  <a:lnTo>
                    <a:pt x="113" y="921"/>
                  </a:lnTo>
                  <a:lnTo>
                    <a:pt x="116" y="928"/>
                  </a:lnTo>
                  <a:lnTo>
                    <a:pt x="116" y="928"/>
                  </a:lnTo>
                  <a:lnTo>
                    <a:pt x="120" y="930"/>
                  </a:lnTo>
                  <a:lnTo>
                    <a:pt x="123" y="932"/>
                  </a:lnTo>
                  <a:lnTo>
                    <a:pt x="127" y="933"/>
                  </a:lnTo>
                  <a:lnTo>
                    <a:pt x="130" y="935"/>
                  </a:lnTo>
                  <a:lnTo>
                    <a:pt x="130" y="935"/>
                  </a:lnTo>
                  <a:lnTo>
                    <a:pt x="132" y="940"/>
                  </a:lnTo>
                  <a:lnTo>
                    <a:pt x="132" y="943"/>
                  </a:lnTo>
                  <a:lnTo>
                    <a:pt x="132" y="947"/>
                  </a:lnTo>
                  <a:lnTo>
                    <a:pt x="133" y="949"/>
                  </a:lnTo>
                  <a:lnTo>
                    <a:pt x="137" y="949"/>
                  </a:lnTo>
                  <a:lnTo>
                    <a:pt x="137" y="949"/>
                  </a:lnTo>
                  <a:lnTo>
                    <a:pt x="135" y="957"/>
                  </a:lnTo>
                  <a:lnTo>
                    <a:pt x="133" y="966"/>
                  </a:lnTo>
                  <a:lnTo>
                    <a:pt x="128" y="971"/>
                  </a:lnTo>
                  <a:lnTo>
                    <a:pt x="123" y="976"/>
                  </a:lnTo>
                  <a:lnTo>
                    <a:pt x="123" y="976"/>
                  </a:lnTo>
                  <a:lnTo>
                    <a:pt x="122" y="981"/>
                  </a:lnTo>
                  <a:lnTo>
                    <a:pt x="120" y="983"/>
                  </a:lnTo>
                  <a:lnTo>
                    <a:pt x="115" y="988"/>
                  </a:lnTo>
                  <a:lnTo>
                    <a:pt x="111" y="989"/>
                  </a:lnTo>
                  <a:lnTo>
                    <a:pt x="110" y="993"/>
                  </a:lnTo>
                  <a:lnTo>
                    <a:pt x="108" y="998"/>
                  </a:lnTo>
                  <a:lnTo>
                    <a:pt x="110" y="1003"/>
                  </a:lnTo>
                  <a:lnTo>
                    <a:pt x="110" y="1003"/>
                  </a:lnTo>
                  <a:lnTo>
                    <a:pt x="116" y="1003"/>
                  </a:lnTo>
                  <a:lnTo>
                    <a:pt x="123" y="1007"/>
                  </a:lnTo>
                  <a:lnTo>
                    <a:pt x="127" y="1012"/>
                  </a:lnTo>
                  <a:lnTo>
                    <a:pt x="130" y="1017"/>
                  </a:lnTo>
                  <a:lnTo>
                    <a:pt x="130" y="1017"/>
                  </a:lnTo>
                  <a:lnTo>
                    <a:pt x="127" y="1018"/>
                  </a:lnTo>
                  <a:lnTo>
                    <a:pt x="125" y="1020"/>
                  </a:lnTo>
                  <a:lnTo>
                    <a:pt x="123" y="1027"/>
                  </a:lnTo>
                  <a:lnTo>
                    <a:pt x="123" y="1044"/>
                  </a:lnTo>
                  <a:lnTo>
                    <a:pt x="123" y="1044"/>
                  </a:lnTo>
                  <a:lnTo>
                    <a:pt x="127" y="1044"/>
                  </a:lnTo>
                  <a:lnTo>
                    <a:pt x="128" y="1046"/>
                  </a:lnTo>
                  <a:lnTo>
                    <a:pt x="128" y="1049"/>
                  </a:lnTo>
                  <a:lnTo>
                    <a:pt x="130" y="1051"/>
                  </a:lnTo>
                  <a:lnTo>
                    <a:pt x="130" y="1051"/>
                  </a:lnTo>
                  <a:lnTo>
                    <a:pt x="139" y="1056"/>
                  </a:lnTo>
                  <a:lnTo>
                    <a:pt x="142" y="1059"/>
                  </a:lnTo>
                  <a:lnTo>
                    <a:pt x="144" y="1065"/>
                  </a:lnTo>
                  <a:lnTo>
                    <a:pt x="144" y="1065"/>
                  </a:lnTo>
                  <a:lnTo>
                    <a:pt x="144" y="1068"/>
                  </a:lnTo>
                  <a:lnTo>
                    <a:pt x="145" y="1071"/>
                  </a:lnTo>
                  <a:lnTo>
                    <a:pt x="151" y="1075"/>
                  </a:lnTo>
                  <a:lnTo>
                    <a:pt x="154" y="1080"/>
                  </a:lnTo>
                  <a:lnTo>
                    <a:pt x="157" y="1085"/>
                  </a:lnTo>
                  <a:lnTo>
                    <a:pt x="157" y="1085"/>
                  </a:lnTo>
                  <a:lnTo>
                    <a:pt x="164" y="1085"/>
                  </a:lnTo>
                  <a:lnTo>
                    <a:pt x="169" y="1087"/>
                  </a:lnTo>
                  <a:lnTo>
                    <a:pt x="173" y="1090"/>
                  </a:lnTo>
                  <a:lnTo>
                    <a:pt x="178" y="1092"/>
                  </a:lnTo>
                  <a:lnTo>
                    <a:pt x="178" y="1092"/>
                  </a:lnTo>
                  <a:lnTo>
                    <a:pt x="181" y="1094"/>
                  </a:lnTo>
                  <a:lnTo>
                    <a:pt x="183" y="1095"/>
                  </a:lnTo>
                  <a:lnTo>
                    <a:pt x="183" y="1097"/>
                  </a:lnTo>
                  <a:lnTo>
                    <a:pt x="185" y="1099"/>
                  </a:lnTo>
                  <a:lnTo>
                    <a:pt x="185" y="1099"/>
                  </a:lnTo>
                  <a:lnTo>
                    <a:pt x="190" y="1099"/>
                  </a:lnTo>
                  <a:lnTo>
                    <a:pt x="195" y="1099"/>
                  </a:lnTo>
                  <a:lnTo>
                    <a:pt x="205" y="1099"/>
                  </a:lnTo>
                  <a:lnTo>
                    <a:pt x="205" y="1099"/>
                  </a:lnTo>
                  <a:lnTo>
                    <a:pt x="209" y="1100"/>
                  </a:lnTo>
                  <a:lnTo>
                    <a:pt x="210" y="1102"/>
                  </a:lnTo>
                  <a:lnTo>
                    <a:pt x="210" y="1104"/>
                  </a:lnTo>
                  <a:lnTo>
                    <a:pt x="212" y="1106"/>
                  </a:lnTo>
                  <a:lnTo>
                    <a:pt x="212" y="1106"/>
                  </a:lnTo>
                  <a:lnTo>
                    <a:pt x="219" y="1107"/>
                  </a:lnTo>
                  <a:lnTo>
                    <a:pt x="226" y="1106"/>
                  </a:lnTo>
                  <a:lnTo>
                    <a:pt x="232" y="1106"/>
                  </a:lnTo>
                  <a:lnTo>
                    <a:pt x="239" y="1106"/>
                  </a:lnTo>
                  <a:lnTo>
                    <a:pt x="239" y="1106"/>
                  </a:lnTo>
                  <a:lnTo>
                    <a:pt x="241" y="1107"/>
                  </a:lnTo>
                  <a:lnTo>
                    <a:pt x="244" y="1109"/>
                  </a:lnTo>
                  <a:lnTo>
                    <a:pt x="246" y="1112"/>
                  </a:lnTo>
                  <a:lnTo>
                    <a:pt x="246" y="1112"/>
                  </a:lnTo>
                  <a:lnTo>
                    <a:pt x="253" y="1112"/>
                  </a:lnTo>
                  <a:lnTo>
                    <a:pt x="260" y="1112"/>
                  </a:lnTo>
                  <a:lnTo>
                    <a:pt x="266" y="1112"/>
                  </a:lnTo>
                  <a:lnTo>
                    <a:pt x="273" y="1112"/>
                  </a:lnTo>
                  <a:lnTo>
                    <a:pt x="273" y="1112"/>
                  </a:lnTo>
                  <a:lnTo>
                    <a:pt x="277" y="1119"/>
                  </a:lnTo>
                  <a:lnTo>
                    <a:pt x="282" y="1124"/>
                  </a:lnTo>
                  <a:lnTo>
                    <a:pt x="287" y="1130"/>
                  </a:lnTo>
                  <a:lnTo>
                    <a:pt x="294" y="1133"/>
                  </a:lnTo>
                  <a:lnTo>
                    <a:pt x="294" y="1133"/>
                  </a:lnTo>
                  <a:lnTo>
                    <a:pt x="292" y="1148"/>
                  </a:lnTo>
                  <a:lnTo>
                    <a:pt x="296" y="1159"/>
                  </a:lnTo>
                  <a:lnTo>
                    <a:pt x="297" y="1170"/>
                  </a:lnTo>
                  <a:lnTo>
                    <a:pt x="301" y="1181"/>
                  </a:lnTo>
                  <a:lnTo>
                    <a:pt x="301" y="1181"/>
                  </a:lnTo>
                  <a:lnTo>
                    <a:pt x="308" y="1193"/>
                  </a:lnTo>
                  <a:lnTo>
                    <a:pt x="318" y="1201"/>
                  </a:lnTo>
                  <a:lnTo>
                    <a:pt x="330" y="1208"/>
                  </a:lnTo>
                  <a:lnTo>
                    <a:pt x="342" y="1215"/>
                  </a:lnTo>
                  <a:lnTo>
                    <a:pt x="342" y="1215"/>
                  </a:lnTo>
                  <a:lnTo>
                    <a:pt x="342" y="1220"/>
                  </a:lnTo>
                  <a:lnTo>
                    <a:pt x="343" y="1225"/>
                  </a:lnTo>
                  <a:lnTo>
                    <a:pt x="347" y="1234"/>
                  </a:lnTo>
                  <a:lnTo>
                    <a:pt x="352" y="1240"/>
                  </a:lnTo>
                  <a:lnTo>
                    <a:pt x="355" y="1249"/>
                  </a:lnTo>
                  <a:lnTo>
                    <a:pt x="355" y="1249"/>
                  </a:lnTo>
                  <a:lnTo>
                    <a:pt x="354" y="1266"/>
                  </a:lnTo>
                  <a:lnTo>
                    <a:pt x="349" y="1281"/>
                  </a:lnTo>
                  <a:lnTo>
                    <a:pt x="345" y="1295"/>
                  </a:lnTo>
                  <a:lnTo>
                    <a:pt x="342" y="1310"/>
                  </a:lnTo>
                  <a:lnTo>
                    <a:pt x="342" y="1310"/>
                  </a:lnTo>
                  <a:lnTo>
                    <a:pt x="343" y="1319"/>
                  </a:lnTo>
                  <a:lnTo>
                    <a:pt x="345" y="1327"/>
                  </a:lnTo>
                  <a:lnTo>
                    <a:pt x="349" y="1332"/>
                  </a:lnTo>
                  <a:lnTo>
                    <a:pt x="355" y="1338"/>
                  </a:lnTo>
                  <a:lnTo>
                    <a:pt x="355" y="1338"/>
                  </a:lnTo>
                  <a:lnTo>
                    <a:pt x="355" y="1348"/>
                  </a:lnTo>
                  <a:lnTo>
                    <a:pt x="355" y="1358"/>
                  </a:lnTo>
                  <a:lnTo>
                    <a:pt x="359" y="1365"/>
                  </a:lnTo>
                  <a:lnTo>
                    <a:pt x="362" y="1372"/>
                  </a:lnTo>
                  <a:lnTo>
                    <a:pt x="362" y="1433"/>
                  </a:lnTo>
                  <a:lnTo>
                    <a:pt x="389" y="1433"/>
                  </a:lnTo>
                  <a:lnTo>
                    <a:pt x="389" y="1433"/>
                  </a:lnTo>
                  <a:lnTo>
                    <a:pt x="401" y="1433"/>
                  </a:lnTo>
                  <a:lnTo>
                    <a:pt x="407" y="1431"/>
                  </a:lnTo>
                  <a:lnTo>
                    <a:pt x="408" y="1430"/>
                  </a:lnTo>
                  <a:lnTo>
                    <a:pt x="410" y="1426"/>
                  </a:lnTo>
                  <a:lnTo>
                    <a:pt x="410" y="1426"/>
                  </a:lnTo>
                  <a:lnTo>
                    <a:pt x="415" y="1425"/>
                  </a:lnTo>
                  <a:lnTo>
                    <a:pt x="418" y="1421"/>
                  </a:lnTo>
                  <a:lnTo>
                    <a:pt x="425" y="1414"/>
                  </a:lnTo>
                  <a:lnTo>
                    <a:pt x="429" y="1411"/>
                  </a:lnTo>
                  <a:lnTo>
                    <a:pt x="432" y="1407"/>
                  </a:lnTo>
                  <a:lnTo>
                    <a:pt x="437" y="1406"/>
                  </a:lnTo>
                  <a:lnTo>
                    <a:pt x="444" y="1406"/>
                  </a:lnTo>
                  <a:lnTo>
                    <a:pt x="444" y="1406"/>
                  </a:lnTo>
                  <a:lnTo>
                    <a:pt x="458" y="1404"/>
                  </a:lnTo>
                  <a:lnTo>
                    <a:pt x="471" y="1401"/>
                  </a:lnTo>
                  <a:lnTo>
                    <a:pt x="495" y="1392"/>
                  </a:lnTo>
                  <a:lnTo>
                    <a:pt x="507" y="1389"/>
                  </a:lnTo>
                  <a:lnTo>
                    <a:pt x="521" y="1385"/>
                  </a:lnTo>
                  <a:lnTo>
                    <a:pt x="536" y="1384"/>
                  </a:lnTo>
                  <a:lnTo>
                    <a:pt x="553" y="1385"/>
                  </a:lnTo>
                  <a:lnTo>
                    <a:pt x="553" y="1385"/>
                  </a:lnTo>
                  <a:lnTo>
                    <a:pt x="562" y="1382"/>
                  </a:lnTo>
                  <a:lnTo>
                    <a:pt x="569" y="1377"/>
                  </a:lnTo>
                  <a:lnTo>
                    <a:pt x="577" y="1373"/>
                  </a:lnTo>
                  <a:lnTo>
                    <a:pt x="582" y="1372"/>
                  </a:lnTo>
                  <a:lnTo>
                    <a:pt x="587" y="1372"/>
                  </a:lnTo>
                  <a:lnTo>
                    <a:pt x="587" y="1372"/>
                  </a:lnTo>
                  <a:lnTo>
                    <a:pt x="589" y="1367"/>
                  </a:lnTo>
                  <a:lnTo>
                    <a:pt x="591" y="1365"/>
                  </a:lnTo>
                  <a:lnTo>
                    <a:pt x="594" y="1365"/>
                  </a:lnTo>
                  <a:lnTo>
                    <a:pt x="594" y="1365"/>
                  </a:lnTo>
                  <a:lnTo>
                    <a:pt x="603" y="1363"/>
                  </a:lnTo>
                  <a:lnTo>
                    <a:pt x="609" y="1361"/>
                  </a:lnTo>
                  <a:lnTo>
                    <a:pt x="623" y="1356"/>
                  </a:lnTo>
                  <a:lnTo>
                    <a:pt x="637" y="1351"/>
                  </a:lnTo>
                  <a:lnTo>
                    <a:pt x="645" y="1351"/>
                  </a:lnTo>
                  <a:lnTo>
                    <a:pt x="655" y="1351"/>
                  </a:lnTo>
                  <a:lnTo>
                    <a:pt x="662" y="1351"/>
                  </a:lnTo>
                  <a:lnTo>
                    <a:pt x="676" y="1351"/>
                  </a:lnTo>
                  <a:lnTo>
                    <a:pt x="676" y="1351"/>
                  </a:lnTo>
                  <a:lnTo>
                    <a:pt x="679" y="1351"/>
                  </a:lnTo>
                  <a:lnTo>
                    <a:pt x="681" y="1350"/>
                  </a:lnTo>
                  <a:lnTo>
                    <a:pt x="683" y="1344"/>
                  </a:lnTo>
                  <a:lnTo>
                    <a:pt x="683" y="1344"/>
                  </a:lnTo>
                  <a:lnTo>
                    <a:pt x="686" y="1344"/>
                  </a:lnTo>
                  <a:lnTo>
                    <a:pt x="688" y="1343"/>
                  </a:lnTo>
                  <a:lnTo>
                    <a:pt x="690" y="1338"/>
                  </a:lnTo>
                  <a:lnTo>
                    <a:pt x="690" y="1338"/>
                  </a:lnTo>
                  <a:lnTo>
                    <a:pt x="693" y="1338"/>
                  </a:lnTo>
                  <a:lnTo>
                    <a:pt x="695" y="1336"/>
                  </a:lnTo>
                  <a:lnTo>
                    <a:pt x="696" y="1331"/>
                  </a:lnTo>
                  <a:lnTo>
                    <a:pt x="696" y="1331"/>
                  </a:lnTo>
                  <a:lnTo>
                    <a:pt x="707" y="1324"/>
                  </a:lnTo>
                  <a:lnTo>
                    <a:pt x="715" y="1315"/>
                  </a:lnTo>
                  <a:lnTo>
                    <a:pt x="725" y="1309"/>
                  </a:lnTo>
                  <a:lnTo>
                    <a:pt x="731" y="1305"/>
                  </a:lnTo>
                  <a:lnTo>
                    <a:pt x="737" y="1303"/>
                  </a:lnTo>
                  <a:lnTo>
                    <a:pt x="737" y="1303"/>
                  </a:lnTo>
                  <a:lnTo>
                    <a:pt x="761" y="1298"/>
                  </a:lnTo>
                  <a:lnTo>
                    <a:pt x="788" y="1297"/>
                  </a:lnTo>
                  <a:lnTo>
                    <a:pt x="818" y="1297"/>
                  </a:lnTo>
                  <a:lnTo>
                    <a:pt x="847" y="1297"/>
                  </a:lnTo>
                  <a:lnTo>
                    <a:pt x="847" y="1297"/>
                  </a:lnTo>
                  <a:lnTo>
                    <a:pt x="847" y="1305"/>
                  </a:lnTo>
                  <a:lnTo>
                    <a:pt x="850" y="1310"/>
                  </a:lnTo>
                  <a:lnTo>
                    <a:pt x="853" y="1315"/>
                  </a:lnTo>
                  <a:lnTo>
                    <a:pt x="859" y="1319"/>
                  </a:lnTo>
                  <a:lnTo>
                    <a:pt x="867" y="1327"/>
                  </a:lnTo>
                  <a:lnTo>
                    <a:pt x="871" y="1331"/>
                  </a:lnTo>
                  <a:lnTo>
                    <a:pt x="874" y="1338"/>
                  </a:lnTo>
                  <a:lnTo>
                    <a:pt x="874" y="1338"/>
                  </a:lnTo>
                  <a:lnTo>
                    <a:pt x="889" y="1343"/>
                  </a:lnTo>
                  <a:lnTo>
                    <a:pt x="905" y="1348"/>
                  </a:lnTo>
                  <a:lnTo>
                    <a:pt x="911" y="1351"/>
                  </a:lnTo>
                  <a:lnTo>
                    <a:pt x="920" y="1353"/>
                  </a:lnTo>
                  <a:lnTo>
                    <a:pt x="930" y="1353"/>
                  </a:lnTo>
                  <a:lnTo>
                    <a:pt x="942" y="1351"/>
                  </a:lnTo>
                  <a:lnTo>
                    <a:pt x="942" y="1351"/>
                  </a:lnTo>
                  <a:lnTo>
                    <a:pt x="947" y="1350"/>
                  </a:lnTo>
                  <a:lnTo>
                    <a:pt x="952" y="1344"/>
                  </a:lnTo>
                  <a:lnTo>
                    <a:pt x="961" y="1336"/>
                  </a:lnTo>
                  <a:lnTo>
                    <a:pt x="964" y="1331"/>
                  </a:lnTo>
                  <a:lnTo>
                    <a:pt x="969" y="1327"/>
                  </a:lnTo>
                  <a:lnTo>
                    <a:pt x="975" y="1324"/>
                  </a:lnTo>
                  <a:lnTo>
                    <a:pt x="983" y="1324"/>
                  </a:lnTo>
                  <a:lnTo>
                    <a:pt x="983" y="1324"/>
                  </a:lnTo>
                  <a:lnTo>
                    <a:pt x="995" y="1324"/>
                  </a:lnTo>
                  <a:lnTo>
                    <a:pt x="1005" y="1326"/>
                  </a:lnTo>
                  <a:lnTo>
                    <a:pt x="1024" y="1331"/>
                  </a:lnTo>
                  <a:lnTo>
                    <a:pt x="1043" y="1336"/>
                  </a:lnTo>
                  <a:lnTo>
                    <a:pt x="1053" y="1338"/>
                  </a:lnTo>
                  <a:lnTo>
                    <a:pt x="1065" y="1338"/>
                  </a:lnTo>
                  <a:lnTo>
                    <a:pt x="1065" y="1338"/>
                  </a:lnTo>
                  <a:lnTo>
                    <a:pt x="1080" y="1346"/>
                  </a:lnTo>
                  <a:lnTo>
                    <a:pt x="1097" y="1353"/>
                  </a:lnTo>
                  <a:lnTo>
                    <a:pt x="1106" y="1356"/>
                  </a:lnTo>
                  <a:lnTo>
                    <a:pt x="1116" y="1358"/>
                  </a:lnTo>
                  <a:lnTo>
                    <a:pt x="1126" y="1360"/>
                  </a:lnTo>
                  <a:lnTo>
                    <a:pt x="1140" y="1358"/>
                  </a:lnTo>
                  <a:lnTo>
                    <a:pt x="1140" y="1358"/>
                  </a:lnTo>
                  <a:lnTo>
                    <a:pt x="1143" y="1356"/>
                  </a:lnTo>
                  <a:lnTo>
                    <a:pt x="1143" y="1356"/>
                  </a:lnTo>
                  <a:lnTo>
                    <a:pt x="1145" y="1356"/>
                  </a:lnTo>
                  <a:lnTo>
                    <a:pt x="1145" y="1356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54" y="1348"/>
                  </a:lnTo>
                  <a:lnTo>
                    <a:pt x="1159" y="1341"/>
                  </a:lnTo>
                  <a:lnTo>
                    <a:pt x="1166" y="1338"/>
                  </a:lnTo>
                  <a:lnTo>
                    <a:pt x="1176" y="1336"/>
                  </a:lnTo>
                  <a:lnTo>
                    <a:pt x="1176" y="1336"/>
                  </a:lnTo>
                  <a:lnTo>
                    <a:pt x="1177" y="1334"/>
                  </a:lnTo>
                  <a:lnTo>
                    <a:pt x="1177" y="1334"/>
                  </a:lnTo>
                  <a:lnTo>
                    <a:pt x="1179" y="1331"/>
                  </a:lnTo>
                  <a:lnTo>
                    <a:pt x="1183" y="1329"/>
                  </a:lnTo>
                  <a:lnTo>
                    <a:pt x="1183" y="1329"/>
                  </a:lnTo>
                  <a:lnTo>
                    <a:pt x="1186" y="1327"/>
                  </a:lnTo>
                  <a:lnTo>
                    <a:pt x="1186" y="1327"/>
                  </a:lnTo>
                  <a:lnTo>
                    <a:pt x="1193" y="1322"/>
                  </a:lnTo>
                  <a:lnTo>
                    <a:pt x="1200" y="1321"/>
                  </a:lnTo>
                  <a:lnTo>
                    <a:pt x="1212" y="1319"/>
                  </a:lnTo>
                  <a:lnTo>
                    <a:pt x="1212" y="1319"/>
                  </a:lnTo>
                  <a:lnTo>
                    <a:pt x="1218" y="1315"/>
                  </a:lnTo>
                  <a:lnTo>
                    <a:pt x="1218" y="1315"/>
                  </a:lnTo>
                  <a:lnTo>
                    <a:pt x="1220" y="1314"/>
                  </a:lnTo>
                  <a:lnTo>
                    <a:pt x="1220" y="1314"/>
                  </a:lnTo>
                  <a:lnTo>
                    <a:pt x="1227" y="1312"/>
                  </a:lnTo>
                  <a:lnTo>
                    <a:pt x="1227" y="1312"/>
                  </a:lnTo>
                  <a:lnTo>
                    <a:pt x="1227" y="1310"/>
                  </a:lnTo>
                  <a:lnTo>
                    <a:pt x="1227" y="1310"/>
                  </a:lnTo>
                  <a:lnTo>
                    <a:pt x="1234" y="1307"/>
                  </a:lnTo>
                  <a:lnTo>
                    <a:pt x="1234" y="1307"/>
                  </a:lnTo>
                  <a:lnTo>
                    <a:pt x="1237" y="1307"/>
                  </a:lnTo>
                  <a:lnTo>
                    <a:pt x="1237" y="1307"/>
                  </a:lnTo>
                  <a:lnTo>
                    <a:pt x="1242" y="1303"/>
                  </a:lnTo>
                  <a:lnTo>
                    <a:pt x="1242" y="1303"/>
                  </a:lnTo>
                  <a:lnTo>
                    <a:pt x="1244" y="1303"/>
                  </a:lnTo>
                  <a:lnTo>
                    <a:pt x="1244" y="1303"/>
                  </a:lnTo>
                  <a:lnTo>
                    <a:pt x="1254" y="1300"/>
                  </a:lnTo>
                  <a:lnTo>
                    <a:pt x="1254" y="1300"/>
                  </a:lnTo>
                  <a:lnTo>
                    <a:pt x="1256" y="1300"/>
                  </a:lnTo>
                  <a:lnTo>
                    <a:pt x="1256" y="1300"/>
                  </a:lnTo>
                  <a:lnTo>
                    <a:pt x="1263" y="1298"/>
                  </a:lnTo>
                  <a:lnTo>
                    <a:pt x="1263" y="1298"/>
                  </a:lnTo>
                  <a:lnTo>
                    <a:pt x="1266" y="1298"/>
                  </a:lnTo>
                  <a:lnTo>
                    <a:pt x="1266" y="1298"/>
                  </a:lnTo>
                  <a:lnTo>
                    <a:pt x="1276" y="1297"/>
                  </a:lnTo>
                  <a:lnTo>
                    <a:pt x="1276" y="1297"/>
                  </a:lnTo>
                  <a:lnTo>
                    <a:pt x="1278" y="1292"/>
                  </a:lnTo>
                  <a:lnTo>
                    <a:pt x="1280" y="1290"/>
                  </a:lnTo>
                  <a:lnTo>
                    <a:pt x="1283" y="1290"/>
                  </a:lnTo>
                  <a:lnTo>
                    <a:pt x="1283" y="1290"/>
                  </a:lnTo>
                  <a:lnTo>
                    <a:pt x="1285" y="1281"/>
                  </a:lnTo>
                  <a:lnTo>
                    <a:pt x="1287" y="1278"/>
                  </a:lnTo>
                  <a:lnTo>
                    <a:pt x="1290" y="1276"/>
                  </a:lnTo>
                  <a:lnTo>
                    <a:pt x="1290" y="1276"/>
                  </a:lnTo>
                  <a:lnTo>
                    <a:pt x="1297" y="1276"/>
                  </a:lnTo>
                  <a:lnTo>
                    <a:pt x="1297" y="1276"/>
                  </a:lnTo>
                  <a:lnTo>
                    <a:pt x="1297" y="1283"/>
                  </a:lnTo>
                  <a:lnTo>
                    <a:pt x="1297" y="1283"/>
                  </a:lnTo>
                  <a:lnTo>
                    <a:pt x="1304" y="1283"/>
                  </a:lnTo>
                  <a:lnTo>
                    <a:pt x="1304" y="1283"/>
                  </a:lnTo>
                  <a:lnTo>
                    <a:pt x="1309" y="1285"/>
                  </a:lnTo>
                  <a:lnTo>
                    <a:pt x="1309" y="1288"/>
                  </a:lnTo>
                  <a:lnTo>
                    <a:pt x="1309" y="1292"/>
                  </a:lnTo>
                  <a:lnTo>
                    <a:pt x="1310" y="1297"/>
                  </a:lnTo>
                  <a:lnTo>
                    <a:pt x="1310" y="1297"/>
                  </a:lnTo>
                  <a:lnTo>
                    <a:pt x="1314" y="1298"/>
                  </a:lnTo>
                  <a:lnTo>
                    <a:pt x="1319" y="1298"/>
                  </a:lnTo>
                  <a:lnTo>
                    <a:pt x="1322" y="1300"/>
                  </a:lnTo>
                  <a:lnTo>
                    <a:pt x="1324" y="1302"/>
                  </a:lnTo>
                  <a:lnTo>
                    <a:pt x="1324" y="1303"/>
                  </a:lnTo>
                  <a:lnTo>
                    <a:pt x="1324" y="1303"/>
                  </a:lnTo>
                  <a:lnTo>
                    <a:pt x="1338" y="1302"/>
                  </a:lnTo>
                  <a:lnTo>
                    <a:pt x="1350" y="1298"/>
                  </a:lnTo>
                  <a:lnTo>
                    <a:pt x="1372" y="1290"/>
                  </a:lnTo>
                  <a:lnTo>
                    <a:pt x="1372" y="1290"/>
                  </a:lnTo>
                  <a:lnTo>
                    <a:pt x="1374" y="1285"/>
                  </a:lnTo>
                  <a:lnTo>
                    <a:pt x="1375" y="1283"/>
                  </a:lnTo>
                  <a:lnTo>
                    <a:pt x="1379" y="1283"/>
                  </a:lnTo>
                  <a:lnTo>
                    <a:pt x="1379" y="1283"/>
                  </a:lnTo>
                  <a:lnTo>
                    <a:pt x="1386" y="1283"/>
                  </a:lnTo>
                  <a:lnTo>
                    <a:pt x="1386" y="1283"/>
                  </a:lnTo>
                  <a:lnTo>
                    <a:pt x="1387" y="1278"/>
                  </a:lnTo>
                  <a:lnTo>
                    <a:pt x="1389" y="1276"/>
                  </a:lnTo>
                  <a:lnTo>
                    <a:pt x="1392" y="1276"/>
                  </a:lnTo>
                  <a:lnTo>
                    <a:pt x="1392" y="1276"/>
                  </a:lnTo>
                  <a:lnTo>
                    <a:pt x="1398" y="1274"/>
                  </a:lnTo>
                  <a:lnTo>
                    <a:pt x="1403" y="1269"/>
                  </a:lnTo>
                  <a:lnTo>
                    <a:pt x="1408" y="1266"/>
                  </a:lnTo>
                  <a:lnTo>
                    <a:pt x="1413" y="1263"/>
                  </a:lnTo>
                  <a:lnTo>
                    <a:pt x="1413" y="1263"/>
                  </a:lnTo>
                  <a:lnTo>
                    <a:pt x="1413" y="1208"/>
                  </a:lnTo>
                  <a:lnTo>
                    <a:pt x="1413" y="1208"/>
                  </a:lnTo>
                  <a:lnTo>
                    <a:pt x="1410" y="1201"/>
                  </a:lnTo>
                  <a:lnTo>
                    <a:pt x="1406" y="1198"/>
                  </a:lnTo>
                  <a:lnTo>
                    <a:pt x="1403" y="1193"/>
                  </a:lnTo>
                  <a:lnTo>
                    <a:pt x="1399" y="1188"/>
                  </a:lnTo>
                  <a:lnTo>
                    <a:pt x="1399" y="1188"/>
                  </a:lnTo>
                  <a:lnTo>
                    <a:pt x="1394" y="1186"/>
                  </a:lnTo>
                  <a:lnTo>
                    <a:pt x="1392" y="1184"/>
                  </a:lnTo>
                  <a:lnTo>
                    <a:pt x="1392" y="1181"/>
                  </a:lnTo>
                  <a:lnTo>
                    <a:pt x="1392" y="1181"/>
                  </a:lnTo>
                  <a:lnTo>
                    <a:pt x="1392" y="1174"/>
                  </a:lnTo>
                  <a:lnTo>
                    <a:pt x="1392" y="1174"/>
                  </a:lnTo>
                  <a:lnTo>
                    <a:pt x="1387" y="1172"/>
                  </a:lnTo>
                  <a:lnTo>
                    <a:pt x="1386" y="1170"/>
                  </a:lnTo>
                  <a:lnTo>
                    <a:pt x="1386" y="1167"/>
                  </a:lnTo>
                  <a:lnTo>
                    <a:pt x="1386" y="1167"/>
                  </a:lnTo>
                  <a:lnTo>
                    <a:pt x="1386" y="1153"/>
                  </a:lnTo>
                  <a:lnTo>
                    <a:pt x="1386" y="1153"/>
                  </a:lnTo>
                  <a:lnTo>
                    <a:pt x="1381" y="1152"/>
                  </a:lnTo>
                  <a:lnTo>
                    <a:pt x="1379" y="1150"/>
                  </a:lnTo>
                  <a:lnTo>
                    <a:pt x="1379" y="1147"/>
                  </a:lnTo>
                  <a:lnTo>
                    <a:pt x="1379" y="1147"/>
                  </a:lnTo>
                  <a:lnTo>
                    <a:pt x="1379" y="1138"/>
                  </a:lnTo>
                  <a:lnTo>
                    <a:pt x="1375" y="1133"/>
                  </a:lnTo>
                  <a:lnTo>
                    <a:pt x="1372" y="1126"/>
                  </a:lnTo>
                  <a:lnTo>
                    <a:pt x="1372" y="1119"/>
                  </a:lnTo>
                  <a:lnTo>
                    <a:pt x="1372" y="1119"/>
                  </a:lnTo>
                  <a:lnTo>
                    <a:pt x="1379" y="1118"/>
                  </a:lnTo>
                  <a:lnTo>
                    <a:pt x="1384" y="1112"/>
                  </a:lnTo>
                  <a:lnTo>
                    <a:pt x="1391" y="1109"/>
                  </a:lnTo>
                  <a:lnTo>
                    <a:pt x="1399" y="1106"/>
                  </a:lnTo>
                  <a:lnTo>
                    <a:pt x="1399" y="1106"/>
                  </a:lnTo>
                  <a:lnTo>
                    <a:pt x="1413" y="1104"/>
                  </a:lnTo>
                  <a:lnTo>
                    <a:pt x="1428" y="1106"/>
                  </a:lnTo>
                  <a:lnTo>
                    <a:pt x="1445" y="1106"/>
                  </a:lnTo>
                  <a:lnTo>
                    <a:pt x="1461" y="1106"/>
                  </a:lnTo>
                  <a:lnTo>
                    <a:pt x="1461" y="1106"/>
                  </a:lnTo>
                  <a:lnTo>
                    <a:pt x="1459" y="1097"/>
                  </a:lnTo>
                  <a:lnTo>
                    <a:pt x="1461" y="1090"/>
                  </a:lnTo>
                  <a:lnTo>
                    <a:pt x="1462" y="1083"/>
                  </a:lnTo>
                  <a:lnTo>
                    <a:pt x="1464" y="1078"/>
                  </a:lnTo>
                  <a:lnTo>
                    <a:pt x="1468" y="1073"/>
                  </a:lnTo>
                  <a:lnTo>
                    <a:pt x="1471" y="1070"/>
                  </a:lnTo>
                  <a:lnTo>
                    <a:pt x="1481" y="1065"/>
                  </a:lnTo>
                  <a:lnTo>
                    <a:pt x="1481" y="1065"/>
                  </a:lnTo>
                  <a:lnTo>
                    <a:pt x="1483" y="1059"/>
                  </a:lnTo>
                  <a:lnTo>
                    <a:pt x="1485" y="1058"/>
                  </a:lnTo>
                  <a:lnTo>
                    <a:pt x="1488" y="1058"/>
                  </a:lnTo>
                  <a:lnTo>
                    <a:pt x="1488" y="1058"/>
                  </a:lnTo>
                  <a:lnTo>
                    <a:pt x="1490" y="1053"/>
                  </a:lnTo>
                  <a:lnTo>
                    <a:pt x="1491" y="1051"/>
                  </a:lnTo>
                  <a:lnTo>
                    <a:pt x="1495" y="1051"/>
                  </a:lnTo>
                  <a:lnTo>
                    <a:pt x="1495" y="1051"/>
                  </a:lnTo>
                  <a:lnTo>
                    <a:pt x="1500" y="1049"/>
                  </a:lnTo>
                  <a:lnTo>
                    <a:pt x="1502" y="1044"/>
                  </a:lnTo>
                  <a:lnTo>
                    <a:pt x="1503" y="1039"/>
                  </a:lnTo>
                  <a:lnTo>
                    <a:pt x="1502" y="1030"/>
                  </a:lnTo>
                  <a:lnTo>
                    <a:pt x="1502" y="1017"/>
                  </a:lnTo>
                  <a:lnTo>
                    <a:pt x="1500" y="1010"/>
                  </a:lnTo>
                  <a:lnTo>
                    <a:pt x="1502" y="1003"/>
                  </a:lnTo>
                  <a:lnTo>
                    <a:pt x="1502" y="1003"/>
                  </a:lnTo>
                  <a:lnTo>
                    <a:pt x="1505" y="1001"/>
                  </a:lnTo>
                  <a:lnTo>
                    <a:pt x="1507" y="998"/>
                  </a:lnTo>
                  <a:lnTo>
                    <a:pt x="1509" y="995"/>
                  </a:lnTo>
                  <a:lnTo>
                    <a:pt x="1509" y="989"/>
                  </a:lnTo>
                  <a:lnTo>
                    <a:pt x="1509" y="989"/>
                  </a:lnTo>
                  <a:lnTo>
                    <a:pt x="1517" y="988"/>
                  </a:lnTo>
                  <a:lnTo>
                    <a:pt x="1520" y="986"/>
                  </a:lnTo>
                  <a:lnTo>
                    <a:pt x="1522" y="983"/>
                  </a:lnTo>
                  <a:lnTo>
                    <a:pt x="1522" y="983"/>
                  </a:lnTo>
                  <a:lnTo>
                    <a:pt x="1524" y="978"/>
                  </a:lnTo>
                  <a:lnTo>
                    <a:pt x="1526" y="976"/>
                  </a:lnTo>
                  <a:lnTo>
                    <a:pt x="1529" y="976"/>
                  </a:lnTo>
                  <a:lnTo>
                    <a:pt x="1529" y="983"/>
                  </a:lnTo>
                  <a:lnTo>
                    <a:pt x="1529" y="983"/>
                  </a:lnTo>
                  <a:lnTo>
                    <a:pt x="1541" y="983"/>
                  </a:lnTo>
                  <a:lnTo>
                    <a:pt x="1551" y="979"/>
                  </a:lnTo>
                  <a:lnTo>
                    <a:pt x="1560" y="974"/>
                  </a:lnTo>
                  <a:lnTo>
                    <a:pt x="1568" y="971"/>
                  </a:lnTo>
                  <a:lnTo>
                    <a:pt x="1577" y="966"/>
                  </a:lnTo>
                  <a:lnTo>
                    <a:pt x="1585" y="962"/>
                  </a:lnTo>
                  <a:lnTo>
                    <a:pt x="1597" y="960"/>
                  </a:lnTo>
                  <a:lnTo>
                    <a:pt x="1611" y="962"/>
                  </a:lnTo>
                  <a:lnTo>
                    <a:pt x="1611" y="962"/>
                  </a:lnTo>
                  <a:lnTo>
                    <a:pt x="1613" y="952"/>
                  </a:lnTo>
                  <a:lnTo>
                    <a:pt x="1618" y="943"/>
                  </a:lnTo>
                  <a:lnTo>
                    <a:pt x="1624" y="937"/>
                  </a:lnTo>
                  <a:lnTo>
                    <a:pt x="1631" y="932"/>
                  </a:lnTo>
                  <a:lnTo>
                    <a:pt x="1638" y="926"/>
                  </a:lnTo>
                  <a:lnTo>
                    <a:pt x="1645" y="920"/>
                  </a:lnTo>
                  <a:lnTo>
                    <a:pt x="1650" y="911"/>
                  </a:lnTo>
                  <a:lnTo>
                    <a:pt x="1652" y="901"/>
                  </a:lnTo>
                  <a:lnTo>
                    <a:pt x="1652" y="901"/>
                  </a:lnTo>
                  <a:lnTo>
                    <a:pt x="1657" y="897"/>
                  </a:lnTo>
                  <a:lnTo>
                    <a:pt x="1664" y="896"/>
                  </a:lnTo>
                  <a:lnTo>
                    <a:pt x="1677" y="894"/>
                  </a:lnTo>
                  <a:lnTo>
                    <a:pt x="1693" y="891"/>
                  </a:lnTo>
                  <a:lnTo>
                    <a:pt x="1706" y="887"/>
                  </a:lnTo>
                  <a:lnTo>
                    <a:pt x="1706" y="887"/>
                  </a:lnTo>
                  <a:lnTo>
                    <a:pt x="1710" y="892"/>
                  </a:lnTo>
                  <a:lnTo>
                    <a:pt x="1713" y="896"/>
                  </a:lnTo>
                  <a:lnTo>
                    <a:pt x="1723" y="901"/>
                  </a:lnTo>
                  <a:lnTo>
                    <a:pt x="1728" y="904"/>
                  </a:lnTo>
                  <a:lnTo>
                    <a:pt x="1732" y="908"/>
                  </a:lnTo>
                  <a:lnTo>
                    <a:pt x="1734" y="914"/>
                  </a:lnTo>
                  <a:lnTo>
                    <a:pt x="1734" y="921"/>
                  </a:lnTo>
                  <a:lnTo>
                    <a:pt x="1734" y="921"/>
                  </a:lnTo>
                  <a:lnTo>
                    <a:pt x="1742" y="923"/>
                  </a:lnTo>
                  <a:lnTo>
                    <a:pt x="1746" y="925"/>
                  </a:lnTo>
                  <a:lnTo>
                    <a:pt x="1747" y="928"/>
                  </a:lnTo>
                  <a:lnTo>
                    <a:pt x="1747" y="928"/>
                  </a:lnTo>
                  <a:lnTo>
                    <a:pt x="1757" y="930"/>
                  </a:lnTo>
                  <a:lnTo>
                    <a:pt x="1768" y="933"/>
                  </a:lnTo>
                  <a:lnTo>
                    <a:pt x="1786" y="940"/>
                  </a:lnTo>
                  <a:lnTo>
                    <a:pt x="1805" y="947"/>
                  </a:lnTo>
                  <a:lnTo>
                    <a:pt x="1817" y="949"/>
                  </a:lnTo>
                  <a:lnTo>
                    <a:pt x="1829" y="949"/>
                  </a:lnTo>
                  <a:lnTo>
                    <a:pt x="1829" y="949"/>
                  </a:lnTo>
                  <a:lnTo>
                    <a:pt x="1836" y="945"/>
                  </a:lnTo>
                  <a:lnTo>
                    <a:pt x="1841" y="940"/>
                  </a:lnTo>
                  <a:lnTo>
                    <a:pt x="1846" y="935"/>
                  </a:lnTo>
                  <a:lnTo>
                    <a:pt x="1850" y="928"/>
                  </a:lnTo>
                  <a:lnTo>
                    <a:pt x="1850" y="928"/>
                  </a:lnTo>
                  <a:lnTo>
                    <a:pt x="1863" y="921"/>
                  </a:lnTo>
                  <a:lnTo>
                    <a:pt x="1877" y="914"/>
                  </a:lnTo>
                  <a:lnTo>
                    <a:pt x="1911" y="914"/>
                  </a:lnTo>
                  <a:lnTo>
                    <a:pt x="1911" y="914"/>
                  </a:lnTo>
                  <a:lnTo>
                    <a:pt x="1913" y="909"/>
                  </a:lnTo>
                  <a:lnTo>
                    <a:pt x="1918" y="908"/>
                  </a:lnTo>
                  <a:lnTo>
                    <a:pt x="1925" y="908"/>
                  </a:lnTo>
                  <a:lnTo>
                    <a:pt x="1932" y="908"/>
                  </a:lnTo>
                  <a:lnTo>
                    <a:pt x="1932" y="908"/>
                  </a:lnTo>
                  <a:lnTo>
                    <a:pt x="1933" y="904"/>
                  </a:lnTo>
                  <a:lnTo>
                    <a:pt x="1935" y="903"/>
                  </a:lnTo>
                  <a:lnTo>
                    <a:pt x="1940" y="899"/>
                  </a:lnTo>
                  <a:lnTo>
                    <a:pt x="1947" y="897"/>
                  </a:lnTo>
                  <a:lnTo>
                    <a:pt x="1952" y="894"/>
                  </a:lnTo>
                  <a:lnTo>
                    <a:pt x="1952" y="894"/>
                  </a:lnTo>
                  <a:lnTo>
                    <a:pt x="1954" y="891"/>
                  </a:lnTo>
                  <a:lnTo>
                    <a:pt x="1955" y="889"/>
                  </a:lnTo>
                  <a:lnTo>
                    <a:pt x="1961" y="885"/>
                  </a:lnTo>
                  <a:lnTo>
                    <a:pt x="1967" y="884"/>
                  </a:lnTo>
                  <a:lnTo>
                    <a:pt x="1973" y="880"/>
                  </a:lnTo>
                  <a:lnTo>
                    <a:pt x="1973" y="880"/>
                  </a:lnTo>
                  <a:lnTo>
                    <a:pt x="1967" y="872"/>
                  </a:lnTo>
                  <a:lnTo>
                    <a:pt x="1964" y="868"/>
                  </a:lnTo>
                  <a:lnTo>
                    <a:pt x="1959" y="867"/>
                  </a:lnTo>
                  <a:lnTo>
                    <a:pt x="1959" y="867"/>
                  </a:lnTo>
                  <a:lnTo>
                    <a:pt x="1954" y="865"/>
                  </a:lnTo>
                  <a:lnTo>
                    <a:pt x="1952" y="863"/>
                  </a:lnTo>
                  <a:lnTo>
                    <a:pt x="1952" y="860"/>
                  </a:lnTo>
                  <a:lnTo>
                    <a:pt x="1952" y="860"/>
                  </a:lnTo>
                  <a:lnTo>
                    <a:pt x="1947" y="851"/>
                  </a:lnTo>
                  <a:lnTo>
                    <a:pt x="1942" y="845"/>
                  </a:lnTo>
                  <a:lnTo>
                    <a:pt x="1928" y="833"/>
                  </a:lnTo>
                  <a:lnTo>
                    <a:pt x="1914" y="821"/>
                  </a:lnTo>
                  <a:lnTo>
                    <a:pt x="1909" y="814"/>
                  </a:lnTo>
                  <a:lnTo>
                    <a:pt x="1904" y="805"/>
                  </a:lnTo>
                  <a:lnTo>
                    <a:pt x="1904" y="805"/>
                  </a:lnTo>
                  <a:lnTo>
                    <a:pt x="1897" y="807"/>
                  </a:lnTo>
                  <a:lnTo>
                    <a:pt x="1894" y="805"/>
                  </a:lnTo>
                  <a:lnTo>
                    <a:pt x="1891" y="804"/>
                  </a:lnTo>
                  <a:lnTo>
                    <a:pt x="1889" y="800"/>
                  </a:lnTo>
                  <a:lnTo>
                    <a:pt x="1884" y="795"/>
                  </a:lnTo>
                  <a:lnTo>
                    <a:pt x="1880" y="793"/>
                  </a:lnTo>
                  <a:lnTo>
                    <a:pt x="1877" y="792"/>
                  </a:lnTo>
                  <a:lnTo>
                    <a:pt x="1877" y="792"/>
                  </a:lnTo>
                  <a:lnTo>
                    <a:pt x="1872" y="788"/>
                  </a:lnTo>
                  <a:lnTo>
                    <a:pt x="1865" y="787"/>
                  </a:lnTo>
                  <a:lnTo>
                    <a:pt x="1858" y="785"/>
                  </a:lnTo>
                  <a:lnTo>
                    <a:pt x="1850" y="785"/>
                  </a:lnTo>
                  <a:lnTo>
                    <a:pt x="1850" y="785"/>
                  </a:lnTo>
                  <a:lnTo>
                    <a:pt x="1850" y="780"/>
                  </a:lnTo>
                  <a:lnTo>
                    <a:pt x="1850" y="775"/>
                  </a:lnTo>
                  <a:lnTo>
                    <a:pt x="1848" y="770"/>
                  </a:lnTo>
                  <a:lnTo>
                    <a:pt x="1850" y="764"/>
                  </a:lnTo>
                  <a:lnTo>
                    <a:pt x="1850" y="764"/>
                  </a:lnTo>
                  <a:lnTo>
                    <a:pt x="1851" y="763"/>
                  </a:lnTo>
                  <a:lnTo>
                    <a:pt x="1853" y="763"/>
                  </a:lnTo>
                  <a:lnTo>
                    <a:pt x="1855" y="761"/>
                  </a:lnTo>
                  <a:lnTo>
                    <a:pt x="1856" y="758"/>
                  </a:lnTo>
                  <a:lnTo>
                    <a:pt x="1856" y="758"/>
                  </a:lnTo>
                  <a:lnTo>
                    <a:pt x="1855" y="754"/>
                  </a:lnTo>
                  <a:lnTo>
                    <a:pt x="1851" y="749"/>
                  </a:lnTo>
                  <a:lnTo>
                    <a:pt x="1850" y="744"/>
                  </a:lnTo>
                  <a:lnTo>
                    <a:pt x="1850" y="737"/>
                  </a:lnTo>
                  <a:lnTo>
                    <a:pt x="1850" y="737"/>
                  </a:lnTo>
                  <a:lnTo>
                    <a:pt x="1844" y="735"/>
                  </a:lnTo>
                  <a:lnTo>
                    <a:pt x="1843" y="734"/>
                  </a:lnTo>
                  <a:lnTo>
                    <a:pt x="1843" y="730"/>
                  </a:lnTo>
                  <a:lnTo>
                    <a:pt x="1843" y="730"/>
                  </a:lnTo>
                  <a:lnTo>
                    <a:pt x="1834" y="725"/>
                  </a:lnTo>
                  <a:lnTo>
                    <a:pt x="1829" y="723"/>
                  </a:lnTo>
                  <a:lnTo>
                    <a:pt x="1822" y="723"/>
                  </a:lnTo>
                  <a:lnTo>
                    <a:pt x="1822" y="723"/>
                  </a:lnTo>
                  <a:lnTo>
                    <a:pt x="1821" y="717"/>
                  </a:lnTo>
                  <a:lnTo>
                    <a:pt x="1819" y="710"/>
                  </a:lnTo>
                  <a:lnTo>
                    <a:pt x="1814" y="706"/>
                  </a:lnTo>
                  <a:lnTo>
                    <a:pt x="1809" y="703"/>
                  </a:lnTo>
                  <a:lnTo>
                    <a:pt x="1809" y="703"/>
                  </a:lnTo>
                  <a:lnTo>
                    <a:pt x="1807" y="708"/>
                  </a:lnTo>
                  <a:lnTo>
                    <a:pt x="1805" y="710"/>
                  </a:lnTo>
                  <a:lnTo>
                    <a:pt x="1802" y="710"/>
                  </a:lnTo>
                  <a:lnTo>
                    <a:pt x="1802" y="710"/>
                  </a:lnTo>
                  <a:lnTo>
                    <a:pt x="1793" y="705"/>
                  </a:lnTo>
                  <a:lnTo>
                    <a:pt x="1790" y="701"/>
                  </a:lnTo>
                  <a:lnTo>
                    <a:pt x="1788" y="696"/>
                  </a:lnTo>
                  <a:lnTo>
                    <a:pt x="1788" y="696"/>
                  </a:lnTo>
                  <a:lnTo>
                    <a:pt x="1780" y="696"/>
                  </a:lnTo>
                  <a:lnTo>
                    <a:pt x="1773" y="698"/>
                  </a:lnTo>
                  <a:lnTo>
                    <a:pt x="1768" y="701"/>
                  </a:lnTo>
                  <a:lnTo>
                    <a:pt x="1761" y="703"/>
                  </a:lnTo>
                  <a:lnTo>
                    <a:pt x="1761" y="703"/>
                  </a:lnTo>
                  <a:lnTo>
                    <a:pt x="1752" y="703"/>
                  </a:lnTo>
                  <a:lnTo>
                    <a:pt x="1746" y="701"/>
                  </a:lnTo>
                  <a:lnTo>
                    <a:pt x="1740" y="698"/>
                  </a:lnTo>
                  <a:lnTo>
                    <a:pt x="1734" y="696"/>
                  </a:lnTo>
                  <a:lnTo>
                    <a:pt x="1734" y="696"/>
                  </a:lnTo>
                  <a:lnTo>
                    <a:pt x="1735" y="686"/>
                  </a:lnTo>
                  <a:lnTo>
                    <a:pt x="1739" y="677"/>
                  </a:lnTo>
                  <a:lnTo>
                    <a:pt x="1740" y="674"/>
                  </a:lnTo>
                  <a:lnTo>
                    <a:pt x="1744" y="671"/>
                  </a:lnTo>
                  <a:lnTo>
                    <a:pt x="1747" y="669"/>
                  </a:lnTo>
                  <a:lnTo>
                    <a:pt x="1754" y="669"/>
                  </a:lnTo>
                  <a:lnTo>
                    <a:pt x="1754" y="669"/>
                  </a:lnTo>
                  <a:lnTo>
                    <a:pt x="1756" y="667"/>
                  </a:lnTo>
                  <a:lnTo>
                    <a:pt x="1757" y="666"/>
                  </a:lnTo>
                  <a:lnTo>
                    <a:pt x="1761" y="662"/>
                  </a:lnTo>
                  <a:lnTo>
                    <a:pt x="1766" y="660"/>
                  </a:lnTo>
                  <a:lnTo>
                    <a:pt x="1768" y="659"/>
                  </a:lnTo>
                  <a:lnTo>
                    <a:pt x="1768" y="655"/>
                  </a:lnTo>
                  <a:lnTo>
                    <a:pt x="1768" y="655"/>
                  </a:lnTo>
                  <a:lnTo>
                    <a:pt x="1771" y="654"/>
                  </a:lnTo>
                  <a:lnTo>
                    <a:pt x="1775" y="652"/>
                  </a:lnTo>
                  <a:lnTo>
                    <a:pt x="1776" y="650"/>
                  </a:lnTo>
                  <a:lnTo>
                    <a:pt x="1781" y="648"/>
                  </a:lnTo>
                  <a:lnTo>
                    <a:pt x="1781" y="648"/>
                  </a:lnTo>
                  <a:lnTo>
                    <a:pt x="1781" y="643"/>
                  </a:lnTo>
                  <a:lnTo>
                    <a:pt x="1781" y="638"/>
                  </a:lnTo>
                  <a:lnTo>
                    <a:pt x="1780" y="631"/>
                  </a:lnTo>
                  <a:lnTo>
                    <a:pt x="1781" y="628"/>
                  </a:lnTo>
                  <a:lnTo>
                    <a:pt x="1781" y="628"/>
                  </a:lnTo>
                  <a:lnTo>
                    <a:pt x="1788" y="628"/>
                  </a:lnTo>
                  <a:lnTo>
                    <a:pt x="1788" y="628"/>
                  </a:lnTo>
                  <a:lnTo>
                    <a:pt x="1788" y="621"/>
                  </a:lnTo>
                  <a:lnTo>
                    <a:pt x="1788" y="614"/>
                  </a:lnTo>
                  <a:lnTo>
                    <a:pt x="1790" y="609"/>
                  </a:lnTo>
                  <a:lnTo>
                    <a:pt x="1792" y="608"/>
                  </a:lnTo>
                  <a:lnTo>
                    <a:pt x="1795" y="608"/>
                  </a:lnTo>
                  <a:lnTo>
                    <a:pt x="1795" y="608"/>
                  </a:lnTo>
                  <a:lnTo>
                    <a:pt x="1797" y="602"/>
                  </a:lnTo>
                  <a:lnTo>
                    <a:pt x="1798" y="601"/>
                  </a:lnTo>
                  <a:lnTo>
                    <a:pt x="1802" y="601"/>
                  </a:lnTo>
                  <a:lnTo>
                    <a:pt x="1802" y="594"/>
                  </a:lnTo>
                  <a:lnTo>
                    <a:pt x="1802" y="594"/>
                  </a:lnTo>
                  <a:lnTo>
                    <a:pt x="1826" y="587"/>
                  </a:lnTo>
                  <a:lnTo>
                    <a:pt x="1839" y="587"/>
                  </a:lnTo>
                  <a:lnTo>
                    <a:pt x="1856" y="587"/>
                  </a:lnTo>
                  <a:lnTo>
                    <a:pt x="1856" y="587"/>
                  </a:lnTo>
                  <a:lnTo>
                    <a:pt x="1856" y="567"/>
                  </a:lnTo>
                  <a:lnTo>
                    <a:pt x="1856" y="546"/>
                  </a:lnTo>
                  <a:lnTo>
                    <a:pt x="1855" y="527"/>
                  </a:lnTo>
                  <a:lnTo>
                    <a:pt x="1850" y="512"/>
                  </a:lnTo>
                  <a:lnTo>
                    <a:pt x="1850" y="512"/>
                  </a:lnTo>
                  <a:lnTo>
                    <a:pt x="1844" y="496"/>
                  </a:lnTo>
                  <a:lnTo>
                    <a:pt x="1841" y="479"/>
                  </a:lnTo>
                  <a:lnTo>
                    <a:pt x="1838" y="442"/>
                  </a:lnTo>
                  <a:lnTo>
                    <a:pt x="1836" y="403"/>
                  </a:lnTo>
                  <a:lnTo>
                    <a:pt x="1836" y="362"/>
                  </a:lnTo>
                  <a:lnTo>
                    <a:pt x="1836" y="362"/>
                  </a:lnTo>
                  <a:lnTo>
                    <a:pt x="1836" y="357"/>
                  </a:lnTo>
                  <a:lnTo>
                    <a:pt x="1838" y="352"/>
                  </a:lnTo>
                  <a:lnTo>
                    <a:pt x="1839" y="346"/>
                  </a:lnTo>
                  <a:lnTo>
                    <a:pt x="1841" y="345"/>
                  </a:lnTo>
                  <a:lnTo>
                    <a:pt x="1848" y="340"/>
                  </a:lnTo>
                  <a:lnTo>
                    <a:pt x="1856" y="334"/>
                  </a:lnTo>
                  <a:lnTo>
                    <a:pt x="1856" y="334"/>
                  </a:lnTo>
                  <a:lnTo>
                    <a:pt x="1855" y="326"/>
                  </a:lnTo>
                  <a:lnTo>
                    <a:pt x="1856" y="319"/>
                  </a:lnTo>
                  <a:lnTo>
                    <a:pt x="1860" y="307"/>
                  </a:lnTo>
                  <a:lnTo>
                    <a:pt x="1863" y="295"/>
                  </a:lnTo>
                  <a:lnTo>
                    <a:pt x="1863" y="288"/>
                  </a:lnTo>
                  <a:lnTo>
                    <a:pt x="1863" y="280"/>
                  </a:lnTo>
                  <a:lnTo>
                    <a:pt x="1863" y="280"/>
                  </a:lnTo>
                  <a:lnTo>
                    <a:pt x="1867" y="278"/>
                  </a:lnTo>
                  <a:lnTo>
                    <a:pt x="1868" y="275"/>
                  </a:lnTo>
                  <a:lnTo>
                    <a:pt x="1870" y="266"/>
                  </a:lnTo>
                  <a:lnTo>
                    <a:pt x="1870" y="266"/>
                  </a:lnTo>
                  <a:lnTo>
                    <a:pt x="1880" y="265"/>
                  </a:lnTo>
                  <a:lnTo>
                    <a:pt x="1887" y="261"/>
                  </a:lnTo>
                  <a:lnTo>
                    <a:pt x="1901" y="254"/>
                  </a:lnTo>
                  <a:lnTo>
                    <a:pt x="1909" y="249"/>
                  </a:lnTo>
                  <a:lnTo>
                    <a:pt x="1916" y="248"/>
                  </a:lnTo>
                  <a:lnTo>
                    <a:pt x="1926" y="246"/>
                  </a:lnTo>
                  <a:lnTo>
                    <a:pt x="1938" y="246"/>
                  </a:lnTo>
                  <a:lnTo>
                    <a:pt x="1938" y="246"/>
                  </a:lnTo>
                  <a:lnTo>
                    <a:pt x="1940" y="241"/>
                  </a:lnTo>
                  <a:lnTo>
                    <a:pt x="1942" y="239"/>
                  </a:lnTo>
                  <a:lnTo>
                    <a:pt x="1945" y="239"/>
                  </a:lnTo>
                  <a:lnTo>
                    <a:pt x="1945" y="239"/>
                  </a:lnTo>
                  <a:lnTo>
                    <a:pt x="1954" y="237"/>
                  </a:lnTo>
                  <a:lnTo>
                    <a:pt x="1961" y="239"/>
                  </a:lnTo>
                  <a:lnTo>
                    <a:pt x="1966" y="242"/>
                  </a:lnTo>
                  <a:lnTo>
                    <a:pt x="1969" y="246"/>
                  </a:lnTo>
                  <a:lnTo>
                    <a:pt x="1976" y="254"/>
                  </a:lnTo>
                  <a:lnTo>
                    <a:pt x="1981" y="258"/>
                  </a:lnTo>
                  <a:lnTo>
                    <a:pt x="1986" y="259"/>
                  </a:lnTo>
                  <a:lnTo>
                    <a:pt x="1986" y="259"/>
                  </a:lnTo>
                  <a:lnTo>
                    <a:pt x="1988" y="259"/>
                  </a:lnTo>
                  <a:lnTo>
                    <a:pt x="1990" y="258"/>
                  </a:lnTo>
                  <a:lnTo>
                    <a:pt x="1991" y="253"/>
                  </a:lnTo>
                  <a:lnTo>
                    <a:pt x="1993" y="239"/>
                  </a:lnTo>
                  <a:lnTo>
                    <a:pt x="1993" y="239"/>
                  </a:lnTo>
                  <a:lnTo>
                    <a:pt x="1993" y="219"/>
                  </a:lnTo>
                  <a:lnTo>
                    <a:pt x="1993" y="219"/>
                  </a:lnTo>
                  <a:lnTo>
                    <a:pt x="1998" y="217"/>
                  </a:lnTo>
                  <a:lnTo>
                    <a:pt x="2002" y="215"/>
                  </a:lnTo>
                  <a:lnTo>
                    <a:pt x="2007" y="210"/>
                  </a:lnTo>
                  <a:lnTo>
                    <a:pt x="2010" y="201"/>
                  </a:lnTo>
                  <a:lnTo>
                    <a:pt x="2013" y="191"/>
                  </a:lnTo>
                  <a:lnTo>
                    <a:pt x="2015" y="169"/>
                  </a:lnTo>
                  <a:lnTo>
                    <a:pt x="2017" y="159"/>
                  </a:lnTo>
                  <a:lnTo>
                    <a:pt x="2020" y="150"/>
                  </a:lnTo>
                  <a:lnTo>
                    <a:pt x="2020" y="150"/>
                  </a:lnTo>
                  <a:lnTo>
                    <a:pt x="2020" y="149"/>
                  </a:lnTo>
                  <a:lnTo>
                    <a:pt x="2019" y="147"/>
                  </a:lnTo>
                  <a:lnTo>
                    <a:pt x="2015" y="145"/>
                  </a:lnTo>
                  <a:lnTo>
                    <a:pt x="2010" y="145"/>
                  </a:lnTo>
                  <a:lnTo>
                    <a:pt x="2007" y="144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2" name="Freeform 250">
              <a:extLst>
                <a:ext uri="{FF2B5EF4-FFF2-40B4-BE49-F238E27FC236}">
                  <a16:creationId xmlns:a16="http://schemas.microsoft.com/office/drawing/2014/main" id="{0A6950E7-68D3-4B84-B6E6-1EF66543B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8616" y="4878722"/>
              <a:ext cx="160338" cy="74613"/>
            </a:xfrm>
            <a:custGeom>
              <a:avLst/>
              <a:gdLst>
                <a:gd name="T0" fmla="*/ 419 w 446"/>
                <a:gd name="T1" fmla="*/ 12 h 207"/>
                <a:gd name="T2" fmla="*/ 404 w 446"/>
                <a:gd name="T3" fmla="*/ 6 h 207"/>
                <a:gd name="T4" fmla="*/ 356 w 446"/>
                <a:gd name="T5" fmla="*/ 13 h 207"/>
                <a:gd name="T6" fmla="*/ 331 w 446"/>
                <a:gd name="T7" fmla="*/ 12 h 207"/>
                <a:gd name="T8" fmla="*/ 308 w 446"/>
                <a:gd name="T9" fmla="*/ 6 h 207"/>
                <a:gd name="T10" fmla="*/ 290 w 446"/>
                <a:gd name="T11" fmla="*/ 5 h 207"/>
                <a:gd name="T12" fmla="*/ 240 w 446"/>
                <a:gd name="T13" fmla="*/ 0 h 207"/>
                <a:gd name="T14" fmla="*/ 227 w 446"/>
                <a:gd name="T15" fmla="*/ 3 h 207"/>
                <a:gd name="T16" fmla="*/ 213 w 446"/>
                <a:gd name="T17" fmla="*/ 6 h 207"/>
                <a:gd name="T18" fmla="*/ 192 w 446"/>
                <a:gd name="T19" fmla="*/ 17 h 207"/>
                <a:gd name="T20" fmla="*/ 126 w 446"/>
                <a:gd name="T21" fmla="*/ 47 h 207"/>
                <a:gd name="T22" fmla="*/ 66 w 446"/>
                <a:gd name="T23" fmla="*/ 78 h 207"/>
                <a:gd name="T24" fmla="*/ 56 w 446"/>
                <a:gd name="T25" fmla="*/ 82 h 207"/>
                <a:gd name="T26" fmla="*/ 25 w 446"/>
                <a:gd name="T27" fmla="*/ 90 h 207"/>
                <a:gd name="T28" fmla="*/ 1 w 446"/>
                <a:gd name="T29" fmla="*/ 102 h 207"/>
                <a:gd name="T30" fmla="*/ 1 w 446"/>
                <a:gd name="T31" fmla="*/ 116 h 207"/>
                <a:gd name="T32" fmla="*/ 6 w 446"/>
                <a:gd name="T33" fmla="*/ 126 h 207"/>
                <a:gd name="T34" fmla="*/ 6 w 446"/>
                <a:gd name="T35" fmla="*/ 126 h 207"/>
                <a:gd name="T36" fmla="*/ 8 w 446"/>
                <a:gd name="T37" fmla="*/ 128 h 207"/>
                <a:gd name="T38" fmla="*/ 8 w 446"/>
                <a:gd name="T39" fmla="*/ 131 h 207"/>
                <a:gd name="T40" fmla="*/ 8 w 446"/>
                <a:gd name="T41" fmla="*/ 136 h 207"/>
                <a:gd name="T42" fmla="*/ 68 w 446"/>
                <a:gd name="T43" fmla="*/ 143 h 207"/>
                <a:gd name="T44" fmla="*/ 100 w 446"/>
                <a:gd name="T45" fmla="*/ 148 h 207"/>
                <a:gd name="T46" fmla="*/ 124 w 446"/>
                <a:gd name="T47" fmla="*/ 164 h 207"/>
                <a:gd name="T48" fmla="*/ 141 w 446"/>
                <a:gd name="T49" fmla="*/ 162 h 207"/>
                <a:gd name="T50" fmla="*/ 177 w 446"/>
                <a:gd name="T51" fmla="*/ 169 h 207"/>
                <a:gd name="T52" fmla="*/ 192 w 446"/>
                <a:gd name="T53" fmla="*/ 179 h 207"/>
                <a:gd name="T54" fmla="*/ 213 w 446"/>
                <a:gd name="T55" fmla="*/ 184 h 207"/>
                <a:gd name="T56" fmla="*/ 220 w 446"/>
                <a:gd name="T57" fmla="*/ 194 h 207"/>
                <a:gd name="T58" fmla="*/ 227 w 446"/>
                <a:gd name="T59" fmla="*/ 204 h 207"/>
                <a:gd name="T60" fmla="*/ 245 w 446"/>
                <a:gd name="T61" fmla="*/ 203 h 207"/>
                <a:gd name="T62" fmla="*/ 256 w 446"/>
                <a:gd name="T63" fmla="*/ 193 h 207"/>
                <a:gd name="T64" fmla="*/ 268 w 446"/>
                <a:gd name="T65" fmla="*/ 191 h 207"/>
                <a:gd name="T66" fmla="*/ 274 w 446"/>
                <a:gd name="T67" fmla="*/ 198 h 207"/>
                <a:gd name="T68" fmla="*/ 281 w 446"/>
                <a:gd name="T69" fmla="*/ 204 h 207"/>
                <a:gd name="T70" fmla="*/ 308 w 446"/>
                <a:gd name="T71" fmla="*/ 164 h 207"/>
                <a:gd name="T72" fmla="*/ 337 w 446"/>
                <a:gd name="T73" fmla="*/ 146 h 207"/>
                <a:gd name="T74" fmla="*/ 343 w 446"/>
                <a:gd name="T75" fmla="*/ 136 h 207"/>
                <a:gd name="T76" fmla="*/ 383 w 446"/>
                <a:gd name="T77" fmla="*/ 109 h 207"/>
                <a:gd name="T78" fmla="*/ 390 w 446"/>
                <a:gd name="T79" fmla="*/ 102 h 207"/>
                <a:gd name="T80" fmla="*/ 397 w 446"/>
                <a:gd name="T81" fmla="*/ 95 h 207"/>
                <a:gd name="T82" fmla="*/ 407 w 446"/>
                <a:gd name="T83" fmla="*/ 88 h 207"/>
                <a:gd name="T84" fmla="*/ 418 w 446"/>
                <a:gd name="T85" fmla="*/ 82 h 207"/>
                <a:gd name="T86" fmla="*/ 433 w 446"/>
                <a:gd name="T87" fmla="*/ 63 h 207"/>
                <a:gd name="T88" fmla="*/ 445 w 446"/>
                <a:gd name="T89" fmla="*/ 49 h 207"/>
                <a:gd name="T90" fmla="*/ 441 w 446"/>
                <a:gd name="T91" fmla="*/ 34 h 207"/>
                <a:gd name="T92" fmla="*/ 431 w 446"/>
                <a:gd name="T93" fmla="*/ 2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6" h="207">
                  <a:moveTo>
                    <a:pt x="431" y="20"/>
                  </a:moveTo>
                  <a:lnTo>
                    <a:pt x="431" y="20"/>
                  </a:lnTo>
                  <a:lnTo>
                    <a:pt x="419" y="12"/>
                  </a:lnTo>
                  <a:lnTo>
                    <a:pt x="412" y="8"/>
                  </a:lnTo>
                  <a:lnTo>
                    <a:pt x="404" y="6"/>
                  </a:lnTo>
                  <a:lnTo>
                    <a:pt x="404" y="6"/>
                  </a:lnTo>
                  <a:lnTo>
                    <a:pt x="390" y="6"/>
                  </a:lnTo>
                  <a:lnTo>
                    <a:pt x="378" y="8"/>
                  </a:lnTo>
                  <a:lnTo>
                    <a:pt x="356" y="13"/>
                  </a:lnTo>
                  <a:lnTo>
                    <a:pt x="356" y="13"/>
                  </a:lnTo>
                  <a:lnTo>
                    <a:pt x="343" y="13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02" y="6"/>
                  </a:lnTo>
                  <a:lnTo>
                    <a:pt x="295" y="6"/>
                  </a:lnTo>
                  <a:lnTo>
                    <a:pt x="290" y="5"/>
                  </a:lnTo>
                  <a:lnTo>
                    <a:pt x="288" y="3"/>
                  </a:lnTo>
                  <a:lnTo>
                    <a:pt x="288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2" y="1"/>
                  </a:lnTo>
                  <a:lnTo>
                    <a:pt x="227" y="3"/>
                  </a:lnTo>
                  <a:lnTo>
                    <a:pt x="221" y="6"/>
                  </a:lnTo>
                  <a:lnTo>
                    <a:pt x="213" y="6"/>
                  </a:lnTo>
                  <a:lnTo>
                    <a:pt x="213" y="6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192" y="17"/>
                  </a:lnTo>
                  <a:lnTo>
                    <a:pt x="192" y="17"/>
                  </a:lnTo>
                  <a:lnTo>
                    <a:pt x="158" y="30"/>
                  </a:lnTo>
                  <a:lnTo>
                    <a:pt x="126" y="47"/>
                  </a:lnTo>
                  <a:lnTo>
                    <a:pt x="95" y="63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61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39" y="85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9"/>
                  </a:lnTo>
                  <a:lnTo>
                    <a:pt x="1" y="116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46" y="143"/>
                  </a:lnTo>
                  <a:lnTo>
                    <a:pt x="68" y="143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100" y="148"/>
                  </a:lnTo>
                  <a:lnTo>
                    <a:pt x="109" y="155"/>
                  </a:lnTo>
                  <a:lnTo>
                    <a:pt x="117" y="162"/>
                  </a:lnTo>
                  <a:lnTo>
                    <a:pt x="124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41" y="162"/>
                  </a:lnTo>
                  <a:lnTo>
                    <a:pt x="148" y="162"/>
                  </a:lnTo>
                  <a:lnTo>
                    <a:pt x="163" y="165"/>
                  </a:lnTo>
                  <a:lnTo>
                    <a:pt x="177" y="169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9"/>
                  </a:lnTo>
                  <a:lnTo>
                    <a:pt x="198" y="182"/>
                  </a:lnTo>
                  <a:lnTo>
                    <a:pt x="204" y="184"/>
                  </a:lnTo>
                  <a:lnTo>
                    <a:pt x="213" y="184"/>
                  </a:lnTo>
                  <a:lnTo>
                    <a:pt x="213" y="184"/>
                  </a:lnTo>
                  <a:lnTo>
                    <a:pt x="215" y="191"/>
                  </a:lnTo>
                  <a:lnTo>
                    <a:pt x="220" y="194"/>
                  </a:lnTo>
                  <a:lnTo>
                    <a:pt x="223" y="199"/>
                  </a:lnTo>
                  <a:lnTo>
                    <a:pt x="227" y="204"/>
                  </a:lnTo>
                  <a:lnTo>
                    <a:pt x="227" y="204"/>
                  </a:lnTo>
                  <a:lnTo>
                    <a:pt x="235" y="206"/>
                  </a:lnTo>
                  <a:lnTo>
                    <a:pt x="240" y="204"/>
                  </a:lnTo>
                  <a:lnTo>
                    <a:pt x="245" y="203"/>
                  </a:lnTo>
                  <a:lnTo>
                    <a:pt x="249" y="199"/>
                  </a:lnTo>
                  <a:lnTo>
                    <a:pt x="252" y="196"/>
                  </a:lnTo>
                  <a:lnTo>
                    <a:pt x="256" y="193"/>
                  </a:lnTo>
                  <a:lnTo>
                    <a:pt x="261" y="191"/>
                  </a:lnTo>
                  <a:lnTo>
                    <a:pt x="268" y="191"/>
                  </a:lnTo>
                  <a:lnTo>
                    <a:pt x="268" y="191"/>
                  </a:lnTo>
                  <a:lnTo>
                    <a:pt x="268" y="194"/>
                  </a:lnTo>
                  <a:lnTo>
                    <a:pt x="269" y="196"/>
                  </a:lnTo>
                  <a:lnTo>
                    <a:pt x="274" y="198"/>
                  </a:lnTo>
                  <a:lnTo>
                    <a:pt x="278" y="201"/>
                  </a:lnTo>
                  <a:lnTo>
                    <a:pt x="279" y="203"/>
                  </a:lnTo>
                  <a:lnTo>
                    <a:pt x="281" y="204"/>
                  </a:lnTo>
                  <a:lnTo>
                    <a:pt x="308" y="204"/>
                  </a:lnTo>
                  <a:lnTo>
                    <a:pt x="308" y="164"/>
                  </a:lnTo>
                  <a:lnTo>
                    <a:pt x="308" y="164"/>
                  </a:lnTo>
                  <a:lnTo>
                    <a:pt x="319" y="158"/>
                  </a:lnTo>
                  <a:lnTo>
                    <a:pt x="329" y="153"/>
                  </a:lnTo>
                  <a:lnTo>
                    <a:pt x="337" y="146"/>
                  </a:lnTo>
                  <a:lnTo>
                    <a:pt x="341" y="141"/>
                  </a:lnTo>
                  <a:lnTo>
                    <a:pt x="343" y="136"/>
                  </a:lnTo>
                  <a:lnTo>
                    <a:pt x="343" y="136"/>
                  </a:lnTo>
                  <a:lnTo>
                    <a:pt x="363" y="123"/>
                  </a:lnTo>
                  <a:lnTo>
                    <a:pt x="383" y="109"/>
                  </a:lnTo>
                  <a:lnTo>
                    <a:pt x="383" y="109"/>
                  </a:lnTo>
                  <a:lnTo>
                    <a:pt x="383" y="106"/>
                  </a:lnTo>
                  <a:lnTo>
                    <a:pt x="385" y="104"/>
                  </a:lnTo>
                  <a:lnTo>
                    <a:pt x="390" y="102"/>
                  </a:lnTo>
                  <a:lnTo>
                    <a:pt x="394" y="99"/>
                  </a:lnTo>
                  <a:lnTo>
                    <a:pt x="395" y="97"/>
                  </a:lnTo>
                  <a:lnTo>
                    <a:pt x="397" y="95"/>
                  </a:lnTo>
                  <a:lnTo>
                    <a:pt x="397" y="95"/>
                  </a:lnTo>
                  <a:lnTo>
                    <a:pt x="402" y="94"/>
                  </a:lnTo>
                  <a:lnTo>
                    <a:pt x="407" y="88"/>
                  </a:lnTo>
                  <a:lnTo>
                    <a:pt x="412" y="85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9" y="75"/>
                  </a:lnTo>
                  <a:lnTo>
                    <a:pt x="424" y="71"/>
                  </a:lnTo>
                  <a:lnTo>
                    <a:pt x="433" y="63"/>
                  </a:lnTo>
                  <a:lnTo>
                    <a:pt x="438" y="59"/>
                  </a:lnTo>
                  <a:lnTo>
                    <a:pt x="441" y="54"/>
                  </a:lnTo>
                  <a:lnTo>
                    <a:pt x="445" y="49"/>
                  </a:lnTo>
                  <a:lnTo>
                    <a:pt x="445" y="41"/>
                  </a:lnTo>
                  <a:lnTo>
                    <a:pt x="445" y="41"/>
                  </a:lnTo>
                  <a:lnTo>
                    <a:pt x="441" y="34"/>
                  </a:lnTo>
                  <a:lnTo>
                    <a:pt x="438" y="30"/>
                  </a:lnTo>
                  <a:lnTo>
                    <a:pt x="435" y="25"/>
                  </a:lnTo>
                  <a:lnTo>
                    <a:pt x="431" y="20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3" name="Freeform 252">
              <a:extLst>
                <a:ext uri="{FF2B5EF4-FFF2-40B4-BE49-F238E27FC236}">
                  <a16:creationId xmlns:a16="http://schemas.microsoft.com/office/drawing/2014/main" id="{F09194CA-4E49-43E8-8507-AE3E9822D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241" y="4854910"/>
              <a:ext cx="465138" cy="398462"/>
            </a:xfrm>
            <a:custGeom>
              <a:avLst/>
              <a:gdLst>
                <a:gd name="T0" fmla="*/ 1222 w 1291"/>
                <a:gd name="T1" fmla="*/ 412 h 1109"/>
                <a:gd name="T2" fmla="*/ 1184 w 1291"/>
                <a:gd name="T3" fmla="*/ 362 h 1109"/>
                <a:gd name="T4" fmla="*/ 1119 w 1291"/>
                <a:gd name="T5" fmla="*/ 330 h 1109"/>
                <a:gd name="T6" fmla="*/ 1140 w 1291"/>
                <a:gd name="T7" fmla="*/ 262 h 1109"/>
                <a:gd name="T8" fmla="*/ 1174 w 1291"/>
                <a:gd name="T9" fmla="*/ 118 h 1109"/>
                <a:gd name="T10" fmla="*/ 1130 w 1291"/>
                <a:gd name="T11" fmla="*/ 91 h 1109"/>
                <a:gd name="T12" fmla="*/ 1082 w 1291"/>
                <a:gd name="T13" fmla="*/ 98 h 1109"/>
                <a:gd name="T14" fmla="*/ 1010 w 1291"/>
                <a:gd name="T15" fmla="*/ 111 h 1109"/>
                <a:gd name="T16" fmla="*/ 976 w 1291"/>
                <a:gd name="T17" fmla="*/ 70 h 1109"/>
                <a:gd name="T18" fmla="*/ 959 w 1291"/>
                <a:gd name="T19" fmla="*/ 43 h 1109"/>
                <a:gd name="T20" fmla="*/ 887 w 1291"/>
                <a:gd name="T21" fmla="*/ 43 h 1109"/>
                <a:gd name="T22" fmla="*/ 805 w 1291"/>
                <a:gd name="T23" fmla="*/ 29 h 1109"/>
                <a:gd name="T24" fmla="*/ 734 w 1291"/>
                <a:gd name="T25" fmla="*/ 40 h 1109"/>
                <a:gd name="T26" fmla="*/ 674 w 1291"/>
                <a:gd name="T27" fmla="*/ 53 h 1109"/>
                <a:gd name="T28" fmla="*/ 567 w 1291"/>
                <a:gd name="T29" fmla="*/ 43 h 1109"/>
                <a:gd name="T30" fmla="*/ 539 w 1291"/>
                <a:gd name="T31" fmla="*/ 29 h 1109"/>
                <a:gd name="T32" fmla="*/ 430 w 1291"/>
                <a:gd name="T33" fmla="*/ 2 h 1109"/>
                <a:gd name="T34" fmla="*/ 340 w 1291"/>
                <a:gd name="T35" fmla="*/ 12 h 1109"/>
                <a:gd name="T36" fmla="*/ 314 w 1291"/>
                <a:gd name="T37" fmla="*/ 12 h 1109"/>
                <a:gd name="T38" fmla="*/ 259 w 1291"/>
                <a:gd name="T39" fmla="*/ 36 h 1109"/>
                <a:gd name="T40" fmla="*/ 212 w 1291"/>
                <a:gd name="T41" fmla="*/ 106 h 1109"/>
                <a:gd name="T42" fmla="*/ 144 w 1291"/>
                <a:gd name="T43" fmla="*/ 96 h 1109"/>
                <a:gd name="T44" fmla="*/ 103 w 1291"/>
                <a:gd name="T45" fmla="*/ 57 h 1109"/>
                <a:gd name="T46" fmla="*/ 41 w 1291"/>
                <a:gd name="T47" fmla="*/ 2 h 1109"/>
                <a:gd name="T48" fmla="*/ 21 w 1291"/>
                <a:gd name="T49" fmla="*/ 98 h 1109"/>
                <a:gd name="T50" fmla="*/ 14 w 1291"/>
                <a:gd name="T51" fmla="*/ 146 h 1109"/>
                <a:gd name="T52" fmla="*/ 24 w 1291"/>
                <a:gd name="T53" fmla="*/ 187 h 1109"/>
                <a:gd name="T54" fmla="*/ 104 w 1291"/>
                <a:gd name="T55" fmla="*/ 219 h 1109"/>
                <a:gd name="T56" fmla="*/ 123 w 1291"/>
                <a:gd name="T57" fmla="*/ 275 h 1109"/>
                <a:gd name="T58" fmla="*/ 132 w 1291"/>
                <a:gd name="T59" fmla="*/ 289 h 1109"/>
                <a:gd name="T60" fmla="*/ 142 w 1291"/>
                <a:gd name="T61" fmla="*/ 304 h 1109"/>
                <a:gd name="T62" fmla="*/ 147 w 1291"/>
                <a:gd name="T63" fmla="*/ 338 h 1109"/>
                <a:gd name="T64" fmla="*/ 169 w 1291"/>
                <a:gd name="T65" fmla="*/ 374 h 1109"/>
                <a:gd name="T66" fmla="*/ 184 w 1291"/>
                <a:gd name="T67" fmla="*/ 425 h 1109"/>
                <a:gd name="T68" fmla="*/ 259 w 1291"/>
                <a:gd name="T69" fmla="*/ 490 h 1109"/>
                <a:gd name="T70" fmla="*/ 259 w 1291"/>
                <a:gd name="T71" fmla="*/ 521 h 1109"/>
                <a:gd name="T72" fmla="*/ 302 w 1291"/>
                <a:gd name="T73" fmla="*/ 572 h 1109"/>
                <a:gd name="T74" fmla="*/ 398 w 1291"/>
                <a:gd name="T75" fmla="*/ 676 h 1109"/>
                <a:gd name="T76" fmla="*/ 439 w 1291"/>
                <a:gd name="T77" fmla="*/ 724 h 1109"/>
                <a:gd name="T78" fmla="*/ 526 w 1291"/>
                <a:gd name="T79" fmla="*/ 773 h 1109"/>
                <a:gd name="T80" fmla="*/ 546 w 1291"/>
                <a:gd name="T81" fmla="*/ 848 h 1109"/>
                <a:gd name="T82" fmla="*/ 587 w 1291"/>
                <a:gd name="T83" fmla="*/ 889 h 1109"/>
                <a:gd name="T84" fmla="*/ 602 w 1291"/>
                <a:gd name="T85" fmla="*/ 891 h 1109"/>
                <a:gd name="T86" fmla="*/ 623 w 1291"/>
                <a:gd name="T87" fmla="*/ 900 h 1109"/>
                <a:gd name="T88" fmla="*/ 654 w 1291"/>
                <a:gd name="T89" fmla="*/ 915 h 1109"/>
                <a:gd name="T90" fmla="*/ 669 w 1291"/>
                <a:gd name="T91" fmla="*/ 927 h 1109"/>
                <a:gd name="T92" fmla="*/ 674 w 1291"/>
                <a:gd name="T93" fmla="*/ 983 h 1109"/>
                <a:gd name="T94" fmla="*/ 725 w 1291"/>
                <a:gd name="T95" fmla="*/ 1010 h 1109"/>
                <a:gd name="T96" fmla="*/ 838 w 1291"/>
                <a:gd name="T97" fmla="*/ 1087 h 1109"/>
                <a:gd name="T98" fmla="*/ 908 w 1291"/>
                <a:gd name="T99" fmla="*/ 1091 h 1109"/>
                <a:gd name="T100" fmla="*/ 976 w 1291"/>
                <a:gd name="T101" fmla="*/ 1089 h 1109"/>
                <a:gd name="T102" fmla="*/ 940 w 1291"/>
                <a:gd name="T103" fmla="*/ 1010 h 1109"/>
                <a:gd name="T104" fmla="*/ 991 w 1291"/>
                <a:gd name="T105" fmla="*/ 864 h 1109"/>
                <a:gd name="T106" fmla="*/ 1046 w 1291"/>
                <a:gd name="T107" fmla="*/ 777 h 1109"/>
                <a:gd name="T108" fmla="*/ 1101 w 1291"/>
                <a:gd name="T109" fmla="*/ 779 h 1109"/>
                <a:gd name="T110" fmla="*/ 1072 w 1291"/>
                <a:gd name="T111" fmla="*/ 719 h 1109"/>
                <a:gd name="T112" fmla="*/ 1114 w 1291"/>
                <a:gd name="T113" fmla="*/ 668 h 1109"/>
                <a:gd name="T114" fmla="*/ 1232 w 1291"/>
                <a:gd name="T115" fmla="*/ 680 h 1109"/>
                <a:gd name="T116" fmla="*/ 1247 w 1291"/>
                <a:gd name="T117" fmla="*/ 570 h 1109"/>
                <a:gd name="T118" fmla="*/ 1201 w 1291"/>
                <a:gd name="T119" fmla="*/ 521 h 1109"/>
                <a:gd name="T120" fmla="*/ 1210 w 1291"/>
                <a:gd name="T121" fmla="*/ 509 h 1109"/>
                <a:gd name="T122" fmla="*/ 1285 w 1291"/>
                <a:gd name="T123" fmla="*/ 475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91" h="1109">
                  <a:moveTo>
                    <a:pt x="1290" y="459"/>
                  </a:moveTo>
                  <a:lnTo>
                    <a:pt x="1290" y="459"/>
                  </a:lnTo>
                  <a:lnTo>
                    <a:pt x="1290" y="453"/>
                  </a:lnTo>
                  <a:lnTo>
                    <a:pt x="1286" y="447"/>
                  </a:lnTo>
                  <a:lnTo>
                    <a:pt x="1283" y="442"/>
                  </a:lnTo>
                  <a:lnTo>
                    <a:pt x="1280" y="439"/>
                  </a:lnTo>
                  <a:lnTo>
                    <a:pt x="1268" y="436"/>
                  </a:lnTo>
                  <a:lnTo>
                    <a:pt x="1256" y="432"/>
                  </a:lnTo>
                  <a:lnTo>
                    <a:pt x="1256" y="432"/>
                  </a:lnTo>
                  <a:lnTo>
                    <a:pt x="1254" y="427"/>
                  </a:lnTo>
                  <a:lnTo>
                    <a:pt x="1251" y="424"/>
                  </a:lnTo>
                  <a:lnTo>
                    <a:pt x="1242" y="418"/>
                  </a:lnTo>
                  <a:lnTo>
                    <a:pt x="1234" y="413"/>
                  </a:lnTo>
                  <a:lnTo>
                    <a:pt x="1222" y="412"/>
                  </a:lnTo>
                  <a:lnTo>
                    <a:pt x="1222" y="412"/>
                  </a:lnTo>
                  <a:lnTo>
                    <a:pt x="1218" y="407"/>
                  </a:lnTo>
                  <a:lnTo>
                    <a:pt x="1216" y="400"/>
                  </a:lnTo>
                  <a:lnTo>
                    <a:pt x="1213" y="395"/>
                  </a:lnTo>
                  <a:lnTo>
                    <a:pt x="1211" y="393"/>
                  </a:lnTo>
                  <a:lnTo>
                    <a:pt x="1208" y="391"/>
                  </a:lnTo>
                  <a:lnTo>
                    <a:pt x="1208" y="391"/>
                  </a:lnTo>
                  <a:lnTo>
                    <a:pt x="1203" y="383"/>
                  </a:lnTo>
                  <a:lnTo>
                    <a:pt x="1201" y="378"/>
                  </a:lnTo>
                  <a:lnTo>
                    <a:pt x="1201" y="371"/>
                  </a:lnTo>
                  <a:lnTo>
                    <a:pt x="1201" y="371"/>
                  </a:lnTo>
                  <a:lnTo>
                    <a:pt x="1193" y="371"/>
                  </a:lnTo>
                  <a:lnTo>
                    <a:pt x="1188" y="367"/>
                  </a:lnTo>
                  <a:lnTo>
                    <a:pt x="1184" y="362"/>
                  </a:lnTo>
                  <a:lnTo>
                    <a:pt x="1181" y="357"/>
                  </a:lnTo>
                  <a:lnTo>
                    <a:pt x="1181" y="357"/>
                  </a:lnTo>
                  <a:lnTo>
                    <a:pt x="1176" y="357"/>
                  </a:lnTo>
                  <a:lnTo>
                    <a:pt x="1170" y="355"/>
                  </a:lnTo>
                  <a:lnTo>
                    <a:pt x="1162" y="352"/>
                  </a:lnTo>
                  <a:lnTo>
                    <a:pt x="1153" y="349"/>
                  </a:lnTo>
                  <a:lnTo>
                    <a:pt x="1147" y="349"/>
                  </a:lnTo>
                  <a:lnTo>
                    <a:pt x="1140" y="350"/>
                  </a:lnTo>
                  <a:lnTo>
                    <a:pt x="1140" y="350"/>
                  </a:lnTo>
                  <a:lnTo>
                    <a:pt x="1136" y="343"/>
                  </a:lnTo>
                  <a:lnTo>
                    <a:pt x="1131" y="338"/>
                  </a:lnTo>
                  <a:lnTo>
                    <a:pt x="1126" y="333"/>
                  </a:lnTo>
                  <a:lnTo>
                    <a:pt x="1119" y="330"/>
                  </a:lnTo>
                  <a:lnTo>
                    <a:pt x="1119" y="330"/>
                  </a:lnTo>
                  <a:lnTo>
                    <a:pt x="1119" y="323"/>
                  </a:lnTo>
                  <a:lnTo>
                    <a:pt x="1119" y="316"/>
                  </a:lnTo>
                  <a:lnTo>
                    <a:pt x="1121" y="311"/>
                  </a:lnTo>
                  <a:lnTo>
                    <a:pt x="1126" y="309"/>
                  </a:lnTo>
                  <a:lnTo>
                    <a:pt x="1126" y="309"/>
                  </a:lnTo>
                  <a:lnTo>
                    <a:pt x="1126" y="304"/>
                  </a:lnTo>
                  <a:lnTo>
                    <a:pt x="1128" y="301"/>
                  </a:lnTo>
                  <a:lnTo>
                    <a:pt x="1130" y="297"/>
                  </a:lnTo>
                  <a:lnTo>
                    <a:pt x="1133" y="296"/>
                  </a:lnTo>
                  <a:lnTo>
                    <a:pt x="1133" y="296"/>
                  </a:lnTo>
                  <a:lnTo>
                    <a:pt x="1131" y="285"/>
                  </a:lnTo>
                  <a:lnTo>
                    <a:pt x="1133" y="277"/>
                  </a:lnTo>
                  <a:lnTo>
                    <a:pt x="1140" y="262"/>
                  </a:lnTo>
                  <a:lnTo>
                    <a:pt x="1140" y="262"/>
                  </a:lnTo>
                  <a:lnTo>
                    <a:pt x="1143" y="246"/>
                  </a:lnTo>
                  <a:lnTo>
                    <a:pt x="1147" y="238"/>
                  </a:lnTo>
                  <a:lnTo>
                    <a:pt x="1150" y="236"/>
                  </a:lnTo>
                  <a:lnTo>
                    <a:pt x="1153" y="234"/>
                  </a:lnTo>
                  <a:lnTo>
                    <a:pt x="1153" y="234"/>
                  </a:lnTo>
                  <a:lnTo>
                    <a:pt x="1155" y="226"/>
                  </a:lnTo>
                  <a:lnTo>
                    <a:pt x="1157" y="217"/>
                  </a:lnTo>
                  <a:lnTo>
                    <a:pt x="1160" y="212"/>
                  </a:lnTo>
                  <a:lnTo>
                    <a:pt x="1167" y="207"/>
                  </a:lnTo>
                  <a:lnTo>
                    <a:pt x="1167" y="207"/>
                  </a:lnTo>
                  <a:lnTo>
                    <a:pt x="1165" y="181"/>
                  </a:lnTo>
                  <a:lnTo>
                    <a:pt x="1169" y="161"/>
                  </a:lnTo>
                  <a:lnTo>
                    <a:pt x="1172" y="139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91"/>
                  </a:lnTo>
                  <a:lnTo>
                    <a:pt x="1147" y="91"/>
                  </a:lnTo>
                  <a:lnTo>
                    <a:pt x="1147" y="91"/>
                  </a:lnTo>
                  <a:lnTo>
                    <a:pt x="1143" y="89"/>
                  </a:lnTo>
                  <a:lnTo>
                    <a:pt x="1140" y="89"/>
                  </a:lnTo>
                  <a:lnTo>
                    <a:pt x="1130" y="91"/>
                  </a:lnTo>
                  <a:lnTo>
                    <a:pt x="1111" y="98"/>
                  </a:lnTo>
                  <a:lnTo>
                    <a:pt x="1102" y="100"/>
                  </a:lnTo>
                  <a:lnTo>
                    <a:pt x="1095" y="98"/>
                  </a:lnTo>
                  <a:lnTo>
                    <a:pt x="1094" y="96"/>
                  </a:lnTo>
                  <a:lnTo>
                    <a:pt x="1092" y="94"/>
                  </a:lnTo>
                  <a:lnTo>
                    <a:pt x="1092" y="89"/>
                  </a:lnTo>
                  <a:lnTo>
                    <a:pt x="1092" y="84"/>
                  </a:lnTo>
                  <a:lnTo>
                    <a:pt x="1092" y="84"/>
                  </a:lnTo>
                  <a:lnTo>
                    <a:pt x="1089" y="86"/>
                  </a:lnTo>
                  <a:lnTo>
                    <a:pt x="1087" y="89"/>
                  </a:lnTo>
                  <a:lnTo>
                    <a:pt x="1085" y="98"/>
                  </a:lnTo>
                  <a:lnTo>
                    <a:pt x="1085" y="98"/>
                  </a:lnTo>
                  <a:lnTo>
                    <a:pt x="1082" y="98"/>
                  </a:lnTo>
                  <a:lnTo>
                    <a:pt x="1082" y="98"/>
                  </a:lnTo>
                  <a:lnTo>
                    <a:pt x="1078" y="98"/>
                  </a:lnTo>
                  <a:lnTo>
                    <a:pt x="1075" y="100"/>
                  </a:lnTo>
                  <a:lnTo>
                    <a:pt x="1073" y="101"/>
                  </a:lnTo>
                  <a:lnTo>
                    <a:pt x="1072" y="105"/>
                  </a:lnTo>
                  <a:lnTo>
                    <a:pt x="1072" y="105"/>
                  </a:lnTo>
                  <a:lnTo>
                    <a:pt x="1058" y="108"/>
                  </a:lnTo>
                  <a:lnTo>
                    <a:pt x="1043" y="111"/>
                  </a:lnTo>
                  <a:lnTo>
                    <a:pt x="1029" y="113"/>
                  </a:lnTo>
                  <a:lnTo>
                    <a:pt x="1022" y="115"/>
                  </a:lnTo>
                  <a:lnTo>
                    <a:pt x="1017" y="118"/>
                  </a:lnTo>
                  <a:lnTo>
                    <a:pt x="1017" y="118"/>
                  </a:lnTo>
                  <a:lnTo>
                    <a:pt x="1017" y="115"/>
                  </a:lnTo>
                  <a:lnTo>
                    <a:pt x="1015" y="113"/>
                  </a:lnTo>
                  <a:lnTo>
                    <a:pt x="1010" y="111"/>
                  </a:lnTo>
                  <a:lnTo>
                    <a:pt x="990" y="111"/>
                  </a:lnTo>
                  <a:lnTo>
                    <a:pt x="990" y="111"/>
                  </a:lnTo>
                  <a:lnTo>
                    <a:pt x="983" y="98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9" y="84"/>
                  </a:lnTo>
                  <a:lnTo>
                    <a:pt x="981" y="82"/>
                  </a:lnTo>
                  <a:lnTo>
                    <a:pt x="983" y="77"/>
                  </a:lnTo>
                  <a:lnTo>
                    <a:pt x="983" y="77"/>
                  </a:lnTo>
                  <a:lnTo>
                    <a:pt x="981" y="74"/>
                  </a:lnTo>
                  <a:lnTo>
                    <a:pt x="979" y="72"/>
                  </a:lnTo>
                  <a:lnTo>
                    <a:pt x="978" y="72"/>
                  </a:lnTo>
                  <a:lnTo>
                    <a:pt x="976" y="70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76" y="64"/>
                  </a:lnTo>
                  <a:lnTo>
                    <a:pt x="976" y="60"/>
                  </a:lnTo>
                  <a:lnTo>
                    <a:pt x="976" y="57"/>
                  </a:lnTo>
                  <a:lnTo>
                    <a:pt x="976" y="57"/>
                  </a:lnTo>
                  <a:lnTo>
                    <a:pt x="973" y="57"/>
                  </a:lnTo>
                  <a:lnTo>
                    <a:pt x="969" y="57"/>
                  </a:lnTo>
                  <a:lnTo>
                    <a:pt x="969" y="57"/>
                  </a:lnTo>
                  <a:lnTo>
                    <a:pt x="968" y="55"/>
                  </a:lnTo>
                  <a:lnTo>
                    <a:pt x="968" y="52"/>
                  </a:lnTo>
                  <a:lnTo>
                    <a:pt x="966" y="50"/>
                  </a:lnTo>
                  <a:lnTo>
                    <a:pt x="962" y="50"/>
                  </a:lnTo>
                  <a:lnTo>
                    <a:pt x="962" y="50"/>
                  </a:lnTo>
                  <a:lnTo>
                    <a:pt x="959" y="43"/>
                  </a:lnTo>
                  <a:lnTo>
                    <a:pt x="956" y="36"/>
                  </a:lnTo>
                  <a:lnTo>
                    <a:pt x="956" y="26"/>
                  </a:lnTo>
                  <a:lnTo>
                    <a:pt x="956" y="16"/>
                  </a:lnTo>
                  <a:lnTo>
                    <a:pt x="921" y="16"/>
                  </a:lnTo>
                  <a:lnTo>
                    <a:pt x="921" y="16"/>
                  </a:lnTo>
                  <a:lnTo>
                    <a:pt x="918" y="21"/>
                  </a:lnTo>
                  <a:lnTo>
                    <a:pt x="915" y="26"/>
                  </a:lnTo>
                  <a:lnTo>
                    <a:pt x="908" y="29"/>
                  </a:lnTo>
                  <a:lnTo>
                    <a:pt x="901" y="29"/>
                  </a:lnTo>
                  <a:lnTo>
                    <a:pt x="901" y="29"/>
                  </a:lnTo>
                  <a:lnTo>
                    <a:pt x="894" y="29"/>
                  </a:lnTo>
                  <a:lnTo>
                    <a:pt x="891" y="33"/>
                  </a:lnTo>
                  <a:lnTo>
                    <a:pt x="887" y="38"/>
                  </a:lnTo>
                  <a:lnTo>
                    <a:pt x="887" y="43"/>
                  </a:lnTo>
                  <a:lnTo>
                    <a:pt x="867" y="43"/>
                  </a:lnTo>
                  <a:lnTo>
                    <a:pt x="867" y="43"/>
                  </a:lnTo>
                  <a:lnTo>
                    <a:pt x="860" y="31"/>
                  </a:lnTo>
                  <a:lnTo>
                    <a:pt x="850" y="23"/>
                  </a:lnTo>
                  <a:lnTo>
                    <a:pt x="838" y="16"/>
                  </a:lnTo>
                  <a:lnTo>
                    <a:pt x="826" y="9"/>
                  </a:lnTo>
                  <a:lnTo>
                    <a:pt x="826" y="9"/>
                  </a:lnTo>
                  <a:lnTo>
                    <a:pt x="821" y="9"/>
                  </a:lnTo>
                  <a:lnTo>
                    <a:pt x="816" y="9"/>
                  </a:lnTo>
                  <a:lnTo>
                    <a:pt x="814" y="12"/>
                  </a:lnTo>
                  <a:lnTo>
                    <a:pt x="810" y="16"/>
                  </a:lnTo>
                  <a:lnTo>
                    <a:pt x="809" y="23"/>
                  </a:lnTo>
                  <a:lnTo>
                    <a:pt x="807" y="26"/>
                  </a:lnTo>
                  <a:lnTo>
                    <a:pt x="805" y="29"/>
                  </a:lnTo>
                  <a:lnTo>
                    <a:pt x="805" y="29"/>
                  </a:lnTo>
                  <a:lnTo>
                    <a:pt x="800" y="29"/>
                  </a:lnTo>
                  <a:lnTo>
                    <a:pt x="797" y="31"/>
                  </a:lnTo>
                  <a:lnTo>
                    <a:pt x="793" y="33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7" y="36"/>
                  </a:lnTo>
                  <a:lnTo>
                    <a:pt x="783" y="38"/>
                  </a:lnTo>
                  <a:lnTo>
                    <a:pt x="780" y="40"/>
                  </a:lnTo>
                  <a:lnTo>
                    <a:pt x="778" y="43"/>
                  </a:lnTo>
                  <a:lnTo>
                    <a:pt x="778" y="43"/>
                  </a:lnTo>
                  <a:lnTo>
                    <a:pt x="751" y="43"/>
                  </a:lnTo>
                  <a:lnTo>
                    <a:pt x="739" y="41"/>
                  </a:lnTo>
                  <a:lnTo>
                    <a:pt x="734" y="40"/>
                  </a:lnTo>
                  <a:lnTo>
                    <a:pt x="730" y="36"/>
                  </a:lnTo>
                  <a:lnTo>
                    <a:pt x="730" y="36"/>
                  </a:lnTo>
                  <a:lnTo>
                    <a:pt x="717" y="43"/>
                  </a:lnTo>
                  <a:lnTo>
                    <a:pt x="703" y="50"/>
                  </a:lnTo>
                  <a:lnTo>
                    <a:pt x="703" y="50"/>
                  </a:lnTo>
                  <a:lnTo>
                    <a:pt x="700" y="55"/>
                  </a:lnTo>
                  <a:lnTo>
                    <a:pt x="696" y="60"/>
                  </a:lnTo>
                  <a:lnTo>
                    <a:pt x="689" y="64"/>
                  </a:lnTo>
                  <a:lnTo>
                    <a:pt x="683" y="64"/>
                  </a:lnTo>
                  <a:lnTo>
                    <a:pt x="683" y="64"/>
                  </a:lnTo>
                  <a:lnTo>
                    <a:pt x="684" y="59"/>
                  </a:lnTo>
                  <a:lnTo>
                    <a:pt x="683" y="55"/>
                  </a:lnTo>
                  <a:lnTo>
                    <a:pt x="679" y="53"/>
                  </a:lnTo>
                  <a:lnTo>
                    <a:pt x="674" y="53"/>
                  </a:lnTo>
                  <a:lnTo>
                    <a:pt x="664" y="53"/>
                  </a:lnTo>
                  <a:lnTo>
                    <a:pt x="659" y="52"/>
                  </a:lnTo>
                  <a:lnTo>
                    <a:pt x="655" y="50"/>
                  </a:lnTo>
                  <a:lnTo>
                    <a:pt x="655" y="50"/>
                  </a:lnTo>
                  <a:lnTo>
                    <a:pt x="655" y="47"/>
                  </a:lnTo>
                  <a:lnTo>
                    <a:pt x="655" y="43"/>
                  </a:lnTo>
                  <a:lnTo>
                    <a:pt x="655" y="43"/>
                  </a:lnTo>
                  <a:lnTo>
                    <a:pt x="628" y="29"/>
                  </a:lnTo>
                  <a:lnTo>
                    <a:pt x="628" y="29"/>
                  </a:lnTo>
                  <a:lnTo>
                    <a:pt x="613" y="33"/>
                  </a:lnTo>
                  <a:lnTo>
                    <a:pt x="597" y="36"/>
                  </a:lnTo>
                  <a:lnTo>
                    <a:pt x="582" y="40"/>
                  </a:lnTo>
                  <a:lnTo>
                    <a:pt x="567" y="43"/>
                  </a:lnTo>
                  <a:lnTo>
                    <a:pt x="567" y="43"/>
                  </a:lnTo>
                  <a:lnTo>
                    <a:pt x="563" y="43"/>
                  </a:lnTo>
                  <a:lnTo>
                    <a:pt x="560" y="43"/>
                  </a:lnTo>
                  <a:lnTo>
                    <a:pt x="555" y="43"/>
                  </a:lnTo>
                  <a:lnTo>
                    <a:pt x="553" y="43"/>
                  </a:lnTo>
                  <a:lnTo>
                    <a:pt x="553" y="43"/>
                  </a:lnTo>
                  <a:lnTo>
                    <a:pt x="553" y="40"/>
                  </a:lnTo>
                  <a:lnTo>
                    <a:pt x="553" y="36"/>
                  </a:lnTo>
                  <a:lnTo>
                    <a:pt x="553" y="36"/>
                  </a:lnTo>
                  <a:lnTo>
                    <a:pt x="546" y="36"/>
                  </a:lnTo>
                  <a:lnTo>
                    <a:pt x="541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9" y="33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31" y="28"/>
                  </a:lnTo>
                  <a:lnTo>
                    <a:pt x="524" y="28"/>
                  </a:lnTo>
                  <a:lnTo>
                    <a:pt x="517" y="26"/>
                  </a:lnTo>
                  <a:lnTo>
                    <a:pt x="512" y="23"/>
                  </a:lnTo>
                  <a:lnTo>
                    <a:pt x="512" y="23"/>
                  </a:lnTo>
                  <a:lnTo>
                    <a:pt x="490" y="24"/>
                  </a:lnTo>
                  <a:lnTo>
                    <a:pt x="471" y="23"/>
                  </a:lnTo>
                  <a:lnTo>
                    <a:pt x="437" y="16"/>
                  </a:lnTo>
                  <a:lnTo>
                    <a:pt x="437" y="16"/>
                  </a:lnTo>
                  <a:lnTo>
                    <a:pt x="432" y="14"/>
                  </a:lnTo>
                  <a:lnTo>
                    <a:pt x="430" y="12"/>
                  </a:lnTo>
                  <a:lnTo>
                    <a:pt x="430" y="9"/>
                  </a:lnTo>
                  <a:lnTo>
                    <a:pt x="430" y="2"/>
                  </a:lnTo>
                  <a:lnTo>
                    <a:pt x="396" y="2"/>
                  </a:lnTo>
                  <a:lnTo>
                    <a:pt x="396" y="2"/>
                  </a:lnTo>
                  <a:lnTo>
                    <a:pt x="381" y="4"/>
                  </a:lnTo>
                  <a:lnTo>
                    <a:pt x="364" y="7"/>
                  </a:lnTo>
                  <a:lnTo>
                    <a:pt x="364" y="7"/>
                  </a:lnTo>
                  <a:lnTo>
                    <a:pt x="358" y="9"/>
                  </a:lnTo>
                  <a:lnTo>
                    <a:pt x="358" y="9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7" y="11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3" y="14"/>
                  </a:lnTo>
                  <a:lnTo>
                    <a:pt x="333" y="14"/>
                  </a:lnTo>
                  <a:lnTo>
                    <a:pt x="329" y="14"/>
                  </a:lnTo>
                  <a:lnTo>
                    <a:pt x="329" y="14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3" y="14"/>
                  </a:lnTo>
                  <a:lnTo>
                    <a:pt x="323" y="14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14" y="12"/>
                  </a:lnTo>
                  <a:lnTo>
                    <a:pt x="314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7" y="11"/>
                  </a:lnTo>
                  <a:lnTo>
                    <a:pt x="307" y="11"/>
                  </a:lnTo>
                  <a:lnTo>
                    <a:pt x="300" y="9"/>
                  </a:lnTo>
                  <a:lnTo>
                    <a:pt x="300" y="9"/>
                  </a:lnTo>
                  <a:lnTo>
                    <a:pt x="292" y="14"/>
                  </a:lnTo>
                  <a:lnTo>
                    <a:pt x="287" y="16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73" y="19"/>
                  </a:lnTo>
                  <a:lnTo>
                    <a:pt x="268" y="24"/>
                  </a:lnTo>
                  <a:lnTo>
                    <a:pt x="259" y="36"/>
                  </a:lnTo>
                  <a:lnTo>
                    <a:pt x="251" y="48"/>
                  </a:lnTo>
                  <a:lnTo>
                    <a:pt x="246" y="53"/>
                  </a:lnTo>
                  <a:lnTo>
                    <a:pt x="239" y="57"/>
                  </a:lnTo>
                  <a:lnTo>
                    <a:pt x="239" y="57"/>
                  </a:lnTo>
                  <a:lnTo>
                    <a:pt x="239" y="64"/>
                  </a:lnTo>
                  <a:lnTo>
                    <a:pt x="237" y="69"/>
                  </a:lnTo>
                  <a:lnTo>
                    <a:pt x="232" y="77"/>
                  </a:lnTo>
                  <a:lnTo>
                    <a:pt x="227" y="86"/>
                  </a:lnTo>
                  <a:lnTo>
                    <a:pt x="225" y="91"/>
                  </a:lnTo>
                  <a:lnTo>
                    <a:pt x="225" y="98"/>
                  </a:lnTo>
                  <a:lnTo>
                    <a:pt x="225" y="98"/>
                  </a:lnTo>
                  <a:lnTo>
                    <a:pt x="219" y="98"/>
                  </a:lnTo>
                  <a:lnTo>
                    <a:pt x="215" y="101"/>
                  </a:lnTo>
                  <a:lnTo>
                    <a:pt x="212" y="106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00" y="111"/>
                  </a:lnTo>
                  <a:lnTo>
                    <a:pt x="188" y="111"/>
                  </a:lnTo>
                  <a:lnTo>
                    <a:pt x="178" y="113"/>
                  </a:lnTo>
                  <a:lnTo>
                    <a:pt x="171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7" y="113"/>
                  </a:lnTo>
                  <a:lnTo>
                    <a:pt x="157" y="108"/>
                  </a:lnTo>
                  <a:lnTo>
                    <a:pt x="155" y="105"/>
                  </a:lnTo>
                  <a:lnTo>
                    <a:pt x="152" y="103"/>
                  </a:lnTo>
                  <a:lnTo>
                    <a:pt x="147" y="98"/>
                  </a:lnTo>
                  <a:lnTo>
                    <a:pt x="144" y="96"/>
                  </a:lnTo>
                  <a:lnTo>
                    <a:pt x="144" y="91"/>
                  </a:lnTo>
                  <a:lnTo>
                    <a:pt x="144" y="91"/>
                  </a:lnTo>
                  <a:lnTo>
                    <a:pt x="142" y="88"/>
                  </a:lnTo>
                  <a:lnTo>
                    <a:pt x="140" y="84"/>
                  </a:lnTo>
                  <a:lnTo>
                    <a:pt x="132" y="82"/>
                  </a:lnTo>
                  <a:lnTo>
                    <a:pt x="128" y="81"/>
                  </a:lnTo>
                  <a:lnTo>
                    <a:pt x="125" y="79"/>
                  </a:lnTo>
                  <a:lnTo>
                    <a:pt x="123" y="76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118" y="67"/>
                  </a:lnTo>
                  <a:lnTo>
                    <a:pt x="113" y="64"/>
                  </a:lnTo>
                  <a:lnTo>
                    <a:pt x="108" y="59"/>
                  </a:lnTo>
                  <a:lnTo>
                    <a:pt x="103" y="57"/>
                  </a:lnTo>
                  <a:lnTo>
                    <a:pt x="103" y="57"/>
                  </a:lnTo>
                  <a:lnTo>
                    <a:pt x="99" y="38"/>
                  </a:lnTo>
                  <a:lnTo>
                    <a:pt x="92" y="23"/>
                  </a:lnTo>
                  <a:lnTo>
                    <a:pt x="87" y="18"/>
                  </a:lnTo>
                  <a:lnTo>
                    <a:pt x="82" y="11"/>
                  </a:lnTo>
                  <a:lnTo>
                    <a:pt x="75" y="6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2" y="4"/>
                  </a:lnTo>
                  <a:lnTo>
                    <a:pt x="55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1" y="12"/>
                  </a:lnTo>
                  <a:lnTo>
                    <a:pt x="28" y="12"/>
                  </a:lnTo>
                  <a:lnTo>
                    <a:pt x="21" y="9"/>
                  </a:lnTo>
                  <a:lnTo>
                    <a:pt x="7" y="9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77"/>
                  </a:lnTo>
                  <a:lnTo>
                    <a:pt x="9" y="82"/>
                  </a:lnTo>
                  <a:lnTo>
                    <a:pt x="12" y="86"/>
                  </a:lnTo>
                  <a:lnTo>
                    <a:pt x="16" y="89"/>
                  </a:lnTo>
                  <a:lnTo>
                    <a:pt x="19" y="93"/>
                  </a:lnTo>
                  <a:lnTo>
                    <a:pt x="21" y="98"/>
                  </a:lnTo>
                  <a:lnTo>
                    <a:pt x="22" y="103"/>
                  </a:lnTo>
                  <a:lnTo>
                    <a:pt x="21" y="111"/>
                  </a:lnTo>
                  <a:lnTo>
                    <a:pt x="21" y="111"/>
                  </a:lnTo>
                  <a:lnTo>
                    <a:pt x="16" y="115"/>
                  </a:lnTo>
                  <a:lnTo>
                    <a:pt x="9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0" y="12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7"/>
                  </a:lnTo>
                  <a:lnTo>
                    <a:pt x="5" y="141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7" y="147"/>
                  </a:lnTo>
                  <a:lnTo>
                    <a:pt x="19" y="149"/>
                  </a:lnTo>
                  <a:lnTo>
                    <a:pt x="22" y="154"/>
                  </a:lnTo>
                  <a:lnTo>
                    <a:pt x="24" y="161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5"/>
                  </a:lnTo>
                  <a:lnTo>
                    <a:pt x="24" y="187"/>
                  </a:lnTo>
                  <a:lnTo>
                    <a:pt x="26" y="190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34" y="199"/>
                  </a:lnTo>
                  <a:lnTo>
                    <a:pt x="41" y="202"/>
                  </a:lnTo>
                  <a:lnTo>
                    <a:pt x="48" y="204"/>
                  </a:lnTo>
                  <a:lnTo>
                    <a:pt x="55" y="205"/>
                  </a:lnTo>
                  <a:lnTo>
                    <a:pt x="70" y="204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91" y="205"/>
                  </a:lnTo>
                  <a:lnTo>
                    <a:pt x="94" y="209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08" y="222"/>
                  </a:lnTo>
                  <a:lnTo>
                    <a:pt x="109" y="228"/>
                  </a:lnTo>
                  <a:lnTo>
                    <a:pt x="109" y="234"/>
                  </a:lnTo>
                  <a:lnTo>
                    <a:pt x="109" y="234"/>
                  </a:lnTo>
                  <a:lnTo>
                    <a:pt x="118" y="241"/>
                  </a:lnTo>
                  <a:lnTo>
                    <a:pt x="126" y="248"/>
                  </a:lnTo>
                  <a:lnTo>
                    <a:pt x="132" y="251"/>
                  </a:lnTo>
                  <a:lnTo>
                    <a:pt x="133" y="257"/>
                  </a:lnTo>
                  <a:lnTo>
                    <a:pt x="135" y="262"/>
                  </a:lnTo>
                  <a:lnTo>
                    <a:pt x="137" y="268"/>
                  </a:lnTo>
                  <a:lnTo>
                    <a:pt x="137" y="268"/>
                  </a:lnTo>
                  <a:lnTo>
                    <a:pt x="128" y="270"/>
                  </a:lnTo>
                  <a:lnTo>
                    <a:pt x="125" y="272"/>
                  </a:lnTo>
                  <a:lnTo>
                    <a:pt x="123" y="275"/>
                  </a:lnTo>
                  <a:lnTo>
                    <a:pt x="123" y="275"/>
                  </a:lnTo>
                  <a:lnTo>
                    <a:pt x="125" y="279"/>
                  </a:lnTo>
                  <a:lnTo>
                    <a:pt x="125" y="279"/>
                  </a:lnTo>
                  <a:lnTo>
                    <a:pt x="125" y="280"/>
                  </a:lnTo>
                  <a:lnTo>
                    <a:pt x="125" y="280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3" y="291"/>
                  </a:lnTo>
                  <a:lnTo>
                    <a:pt x="133" y="291"/>
                  </a:lnTo>
                  <a:lnTo>
                    <a:pt x="135" y="292"/>
                  </a:lnTo>
                  <a:lnTo>
                    <a:pt x="135" y="292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40" y="299"/>
                  </a:lnTo>
                  <a:lnTo>
                    <a:pt x="140" y="299"/>
                  </a:lnTo>
                  <a:lnTo>
                    <a:pt x="140" y="301"/>
                  </a:lnTo>
                  <a:lnTo>
                    <a:pt x="140" y="301"/>
                  </a:lnTo>
                  <a:lnTo>
                    <a:pt x="142" y="304"/>
                  </a:lnTo>
                  <a:lnTo>
                    <a:pt x="142" y="304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3"/>
                  </a:lnTo>
                  <a:lnTo>
                    <a:pt x="144" y="313"/>
                  </a:lnTo>
                  <a:lnTo>
                    <a:pt x="145" y="323"/>
                  </a:lnTo>
                  <a:lnTo>
                    <a:pt x="145" y="323"/>
                  </a:lnTo>
                  <a:lnTo>
                    <a:pt x="145" y="335"/>
                  </a:lnTo>
                  <a:lnTo>
                    <a:pt x="145" y="335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145" y="343"/>
                  </a:lnTo>
                  <a:lnTo>
                    <a:pt x="145" y="347"/>
                  </a:lnTo>
                  <a:lnTo>
                    <a:pt x="145" y="350"/>
                  </a:lnTo>
                  <a:lnTo>
                    <a:pt x="147" y="354"/>
                  </a:lnTo>
                  <a:lnTo>
                    <a:pt x="147" y="354"/>
                  </a:lnTo>
                  <a:lnTo>
                    <a:pt x="150" y="355"/>
                  </a:lnTo>
                  <a:lnTo>
                    <a:pt x="150" y="355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64" y="369"/>
                  </a:lnTo>
                  <a:lnTo>
                    <a:pt x="169" y="374"/>
                  </a:lnTo>
                  <a:lnTo>
                    <a:pt x="169" y="374"/>
                  </a:lnTo>
                  <a:lnTo>
                    <a:pt x="171" y="378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6"/>
                  </a:lnTo>
                  <a:lnTo>
                    <a:pt x="171" y="386"/>
                  </a:lnTo>
                  <a:lnTo>
                    <a:pt x="171" y="391"/>
                  </a:lnTo>
                  <a:lnTo>
                    <a:pt x="171" y="391"/>
                  </a:lnTo>
                  <a:lnTo>
                    <a:pt x="171" y="412"/>
                  </a:lnTo>
                  <a:lnTo>
                    <a:pt x="171" y="418"/>
                  </a:lnTo>
                  <a:lnTo>
                    <a:pt x="171" y="418"/>
                  </a:lnTo>
                  <a:lnTo>
                    <a:pt x="176" y="420"/>
                  </a:lnTo>
                  <a:lnTo>
                    <a:pt x="181" y="422"/>
                  </a:lnTo>
                  <a:lnTo>
                    <a:pt x="184" y="425"/>
                  </a:lnTo>
                  <a:lnTo>
                    <a:pt x="184" y="432"/>
                  </a:lnTo>
                  <a:lnTo>
                    <a:pt x="184" y="432"/>
                  </a:lnTo>
                  <a:lnTo>
                    <a:pt x="198" y="442"/>
                  </a:lnTo>
                  <a:lnTo>
                    <a:pt x="210" y="454"/>
                  </a:lnTo>
                  <a:lnTo>
                    <a:pt x="222" y="466"/>
                  </a:lnTo>
                  <a:lnTo>
                    <a:pt x="232" y="480"/>
                  </a:lnTo>
                  <a:lnTo>
                    <a:pt x="232" y="480"/>
                  </a:lnTo>
                  <a:lnTo>
                    <a:pt x="244" y="482"/>
                  </a:lnTo>
                  <a:lnTo>
                    <a:pt x="249" y="483"/>
                  </a:lnTo>
                  <a:lnTo>
                    <a:pt x="251" y="485"/>
                  </a:lnTo>
                  <a:lnTo>
                    <a:pt x="253" y="487"/>
                  </a:lnTo>
                  <a:lnTo>
                    <a:pt x="253" y="487"/>
                  </a:lnTo>
                  <a:lnTo>
                    <a:pt x="258" y="488"/>
                  </a:lnTo>
                  <a:lnTo>
                    <a:pt x="259" y="490"/>
                  </a:lnTo>
                  <a:lnTo>
                    <a:pt x="259" y="494"/>
                  </a:lnTo>
                  <a:lnTo>
                    <a:pt x="259" y="494"/>
                  </a:lnTo>
                  <a:lnTo>
                    <a:pt x="268" y="495"/>
                  </a:lnTo>
                  <a:lnTo>
                    <a:pt x="271" y="497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0" y="502"/>
                  </a:lnTo>
                  <a:lnTo>
                    <a:pt x="268" y="505"/>
                  </a:lnTo>
                  <a:lnTo>
                    <a:pt x="266" y="509"/>
                  </a:lnTo>
                  <a:lnTo>
                    <a:pt x="266" y="514"/>
                  </a:lnTo>
                  <a:lnTo>
                    <a:pt x="266" y="514"/>
                  </a:lnTo>
                  <a:lnTo>
                    <a:pt x="266" y="517"/>
                  </a:lnTo>
                  <a:lnTo>
                    <a:pt x="265" y="519"/>
                  </a:lnTo>
                  <a:lnTo>
                    <a:pt x="259" y="521"/>
                  </a:lnTo>
                  <a:lnTo>
                    <a:pt x="256" y="524"/>
                  </a:lnTo>
                  <a:lnTo>
                    <a:pt x="254" y="526"/>
                  </a:lnTo>
                  <a:lnTo>
                    <a:pt x="253" y="528"/>
                  </a:lnTo>
                  <a:lnTo>
                    <a:pt x="253" y="534"/>
                  </a:lnTo>
                  <a:lnTo>
                    <a:pt x="253" y="534"/>
                  </a:lnTo>
                  <a:lnTo>
                    <a:pt x="266" y="538"/>
                  </a:lnTo>
                  <a:lnTo>
                    <a:pt x="271" y="541"/>
                  </a:lnTo>
                  <a:lnTo>
                    <a:pt x="277" y="545"/>
                  </a:lnTo>
                  <a:lnTo>
                    <a:pt x="280" y="550"/>
                  </a:lnTo>
                  <a:lnTo>
                    <a:pt x="283" y="555"/>
                  </a:lnTo>
                  <a:lnTo>
                    <a:pt x="287" y="569"/>
                  </a:lnTo>
                  <a:lnTo>
                    <a:pt x="287" y="569"/>
                  </a:lnTo>
                  <a:lnTo>
                    <a:pt x="295" y="570"/>
                  </a:lnTo>
                  <a:lnTo>
                    <a:pt x="302" y="572"/>
                  </a:lnTo>
                  <a:lnTo>
                    <a:pt x="309" y="575"/>
                  </a:lnTo>
                  <a:lnTo>
                    <a:pt x="316" y="580"/>
                  </a:lnTo>
                  <a:lnTo>
                    <a:pt x="326" y="591"/>
                  </a:lnTo>
                  <a:lnTo>
                    <a:pt x="335" y="603"/>
                  </a:lnTo>
                  <a:lnTo>
                    <a:pt x="335" y="637"/>
                  </a:lnTo>
                  <a:lnTo>
                    <a:pt x="335" y="637"/>
                  </a:lnTo>
                  <a:lnTo>
                    <a:pt x="343" y="639"/>
                  </a:lnTo>
                  <a:lnTo>
                    <a:pt x="352" y="642"/>
                  </a:lnTo>
                  <a:lnTo>
                    <a:pt x="367" y="649"/>
                  </a:lnTo>
                  <a:lnTo>
                    <a:pt x="381" y="657"/>
                  </a:lnTo>
                  <a:lnTo>
                    <a:pt x="396" y="664"/>
                  </a:lnTo>
                  <a:lnTo>
                    <a:pt x="396" y="664"/>
                  </a:lnTo>
                  <a:lnTo>
                    <a:pt x="396" y="671"/>
                  </a:lnTo>
                  <a:lnTo>
                    <a:pt x="398" y="676"/>
                  </a:lnTo>
                  <a:lnTo>
                    <a:pt x="403" y="685"/>
                  </a:lnTo>
                  <a:lnTo>
                    <a:pt x="408" y="693"/>
                  </a:lnTo>
                  <a:lnTo>
                    <a:pt x="410" y="698"/>
                  </a:lnTo>
                  <a:lnTo>
                    <a:pt x="410" y="705"/>
                  </a:lnTo>
                  <a:lnTo>
                    <a:pt x="410" y="705"/>
                  </a:lnTo>
                  <a:lnTo>
                    <a:pt x="415" y="705"/>
                  </a:lnTo>
                  <a:lnTo>
                    <a:pt x="420" y="705"/>
                  </a:lnTo>
                  <a:lnTo>
                    <a:pt x="423" y="707"/>
                  </a:lnTo>
                  <a:lnTo>
                    <a:pt x="425" y="710"/>
                  </a:lnTo>
                  <a:lnTo>
                    <a:pt x="430" y="715"/>
                  </a:lnTo>
                  <a:lnTo>
                    <a:pt x="432" y="719"/>
                  </a:lnTo>
                  <a:lnTo>
                    <a:pt x="437" y="719"/>
                  </a:lnTo>
                  <a:lnTo>
                    <a:pt x="437" y="719"/>
                  </a:lnTo>
                  <a:lnTo>
                    <a:pt x="439" y="724"/>
                  </a:lnTo>
                  <a:lnTo>
                    <a:pt x="442" y="726"/>
                  </a:lnTo>
                  <a:lnTo>
                    <a:pt x="451" y="729"/>
                  </a:lnTo>
                  <a:lnTo>
                    <a:pt x="459" y="732"/>
                  </a:lnTo>
                  <a:lnTo>
                    <a:pt x="463" y="734"/>
                  </a:lnTo>
                  <a:lnTo>
                    <a:pt x="464" y="739"/>
                  </a:lnTo>
                  <a:lnTo>
                    <a:pt x="464" y="739"/>
                  </a:lnTo>
                  <a:lnTo>
                    <a:pt x="471" y="744"/>
                  </a:lnTo>
                  <a:lnTo>
                    <a:pt x="480" y="748"/>
                  </a:lnTo>
                  <a:lnTo>
                    <a:pt x="498" y="753"/>
                  </a:lnTo>
                  <a:lnTo>
                    <a:pt x="507" y="756"/>
                  </a:lnTo>
                  <a:lnTo>
                    <a:pt x="514" y="761"/>
                  </a:lnTo>
                  <a:lnTo>
                    <a:pt x="521" y="767"/>
                  </a:lnTo>
                  <a:lnTo>
                    <a:pt x="526" y="773"/>
                  </a:lnTo>
                  <a:lnTo>
                    <a:pt x="526" y="773"/>
                  </a:lnTo>
                  <a:lnTo>
                    <a:pt x="524" y="782"/>
                  </a:lnTo>
                  <a:lnTo>
                    <a:pt x="526" y="789"/>
                  </a:lnTo>
                  <a:lnTo>
                    <a:pt x="529" y="801"/>
                  </a:lnTo>
                  <a:lnTo>
                    <a:pt x="533" y="813"/>
                  </a:lnTo>
                  <a:lnTo>
                    <a:pt x="533" y="819"/>
                  </a:lnTo>
                  <a:lnTo>
                    <a:pt x="533" y="828"/>
                  </a:lnTo>
                  <a:lnTo>
                    <a:pt x="533" y="828"/>
                  </a:lnTo>
                  <a:lnTo>
                    <a:pt x="536" y="830"/>
                  </a:lnTo>
                  <a:lnTo>
                    <a:pt x="538" y="833"/>
                  </a:lnTo>
                  <a:lnTo>
                    <a:pt x="539" y="836"/>
                  </a:lnTo>
                  <a:lnTo>
                    <a:pt x="539" y="842"/>
                  </a:lnTo>
                  <a:lnTo>
                    <a:pt x="539" y="842"/>
                  </a:lnTo>
                  <a:lnTo>
                    <a:pt x="544" y="843"/>
                  </a:lnTo>
                  <a:lnTo>
                    <a:pt x="546" y="848"/>
                  </a:lnTo>
                  <a:lnTo>
                    <a:pt x="546" y="855"/>
                  </a:lnTo>
                  <a:lnTo>
                    <a:pt x="546" y="862"/>
                  </a:lnTo>
                  <a:lnTo>
                    <a:pt x="546" y="862"/>
                  </a:lnTo>
                  <a:lnTo>
                    <a:pt x="553" y="860"/>
                  </a:lnTo>
                  <a:lnTo>
                    <a:pt x="560" y="860"/>
                  </a:lnTo>
                  <a:lnTo>
                    <a:pt x="568" y="864"/>
                  </a:lnTo>
                  <a:lnTo>
                    <a:pt x="577" y="867"/>
                  </a:lnTo>
                  <a:lnTo>
                    <a:pt x="582" y="869"/>
                  </a:lnTo>
                  <a:lnTo>
                    <a:pt x="587" y="869"/>
                  </a:lnTo>
                  <a:lnTo>
                    <a:pt x="587" y="869"/>
                  </a:lnTo>
                  <a:lnTo>
                    <a:pt x="584" y="879"/>
                  </a:lnTo>
                  <a:lnTo>
                    <a:pt x="584" y="884"/>
                  </a:lnTo>
                  <a:lnTo>
                    <a:pt x="587" y="889"/>
                  </a:lnTo>
                  <a:lnTo>
                    <a:pt x="587" y="889"/>
                  </a:lnTo>
                  <a:lnTo>
                    <a:pt x="590" y="889"/>
                  </a:lnTo>
                  <a:lnTo>
                    <a:pt x="590" y="889"/>
                  </a:lnTo>
                  <a:lnTo>
                    <a:pt x="592" y="889"/>
                  </a:lnTo>
                  <a:lnTo>
                    <a:pt x="592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602" y="891"/>
                  </a:lnTo>
                  <a:lnTo>
                    <a:pt x="602" y="891"/>
                  </a:lnTo>
                  <a:lnTo>
                    <a:pt x="604" y="891"/>
                  </a:lnTo>
                  <a:lnTo>
                    <a:pt x="604" y="891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9" y="893"/>
                  </a:lnTo>
                  <a:lnTo>
                    <a:pt x="609" y="893"/>
                  </a:lnTo>
                  <a:lnTo>
                    <a:pt x="611" y="894"/>
                  </a:lnTo>
                  <a:lnTo>
                    <a:pt x="611" y="894"/>
                  </a:lnTo>
                  <a:lnTo>
                    <a:pt x="614" y="894"/>
                  </a:lnTo>
                  <a:lnTo>
                    <a:pt x="618" y="894"/>
                  </a:lnTo>
                  <a:lnTo>
                    <a:pt x="623" y="900"/>
                  </a:lnTo>
                  <a:lnTo>
                    <a:pt x="623" y="900"/>
                  </a:lnTo>
                  <a:lnTo>
                    <a:pt x="626" y="903"/>
                  </a:lnTo>
                  <a:lnTo>
                    <a:pt x="626" y="903"/>
                  </a:lnTo>
                  <a:lnTo>
                    <a:pt x="631" y="906"/>
                  </a:lnTo>
                  <a:lnTo>
                    <a:pt x="637" y="910"/>
                  </a:lnTo>
                  <a:lnTo>
                    <a:pt x="637" y="910"/>
                  </a:lnTo>
                  <a:lnTo>
                    <a:pt x="642" y="911"/>
                  </a:lnTo>
                  <a:lnTo>
                    <a:pt x="642" y="911"/>
                  </a:lnTo>
                  <a:lnTo>
                    <a:pt x="645" y="911"/>
                  </a:lnTo>
                  <a:lnTo>
                    <a:pt x="645" y="911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7"/>
                  </a:lnTo>
                  <a:lnTo>
                    <a:pt x="654" y="917"/>
                  </a:lnTo>
                  <a:lnTo>
                    <a:pt x="655" y="917"/>
                  </a:lnTo>
                  <a:lnTo>
                    <a:pt x="655" y="917"/>
                  </a:lnTo>
                  <a:lnTo>
                    <a:pt x="655" y="918"/>
                  </a:lnTo>
                  <a:lnTo>
                    <a:pt x="655" y="918"/>
                  </a:lnTo>
                  <a:lnTo>
                    <a:pt x="664" y="922"/>
                  </a:lnTo>
                  <a:lnTo>
                    <a:pt x="669" y="925"/>
                  </a:lnTo>
                  <a:lnTo>
                    <a:pt x="669" y="925"/>
                  </a:lnTo>
                  <a:lnTo>
                    <a:pt x="669" y="927"/>
                  </a:lnTo>
                  <a:lnTo>
                    <a:pt x="669" y="927"/>
                  </a:lnTo>
                  <a:lnTo>
                    <a:pt x="666" y="935"/>
                  </a:lnTo>
                  <a:lnTo>
                    <a:pt x="662" y="942"/>
                  </a:lnTo>
                  <a:lnTo>
                    <a:pt x="660" y="947"/>
                  </a:lnTo>
                  <a:lnTo>
                    <a:pt x="659" y="951"/>
                  </a:lnTo>
                  <a:lnTo>
                    <a:pt x="660" y="956"/>
                  </a:lnTo>
                  <a:lnTo>
                    <a:pt x="662" y="961"/>
                  </a:lnTo>
                  <a:lnTo>
                    <a:pt x="662" y="961"/>
                  </a:lnTo>
                  <a:lnTo>
                    <a:pt x="664" y="964"/>
                  </a:lnTo>
                  <a:lnTo>
                    <a:pt x="664" y="964"/>
                  </a:lnTo>
                  <a:lnTo>
                    <a:pt x="666" y="971"/>
                  </a:lnTo>
                  <a:lnTo>
                    <a:pt x="666" y="971"/>
                  </a:lnTo>
                  <a:lnTo>
                    <a:pt x="669" y="975"/>
                  </a:lnTo>
                  <a:lnTo>
                    <a:pt x="669" y="975"/>
                  </a:lnTo>
                  <a:lnTo>
                    <a:pt x="674" y="983"/>
                  </a:lnTo>
                  <a:lnTo>
                    <a:pt x="674" y="983"/>
                  </a:lnTo>
                  <a:lnTo>
                    <a:pt x="677" y="985"/>
                  </a:lnTo>
                  <a:lnTo>
                    <a:pt x="677" y="985"/>
                  </a:lnTo>
                  <a:lnTo>
                    <a:pt x="679" y="987"/>
                  </a:lnTo>
                  <a:lnTo>
                    <a:pt x="679" y="987"/>
                  </a:lnTo>
                  <a:lnTo>
                    <a:pt x="686" y="995"/>
                  </a:lnTo>
                  <a:lnTo>
                    <a:pt x="686" y="995"/>
                  </a:lnTo>
                  <a:lnTo>
                    <a:pt x="689" y="998"/>
                  </a:lnTo>
                  <a:lnTo>
                    <a:pt x="694" y="1000"/>
                  </a:lnTo>
                  <a:lnTo>
                    <a:pt x="705" y="1002"/>
                  </a:lnTo>
                  <a:lnTo>
                    <a:pt x="717" y="1004"/>
                  </a:lnTo>
                  <a:lnTo>
                    <a:pt x="722" y="1007"/>
                  </a:lnTo>
                  <a:lnTo>
                    <a:pt x="725" y="1010"/>
                  </a:lnTo>
                  <a:lnTo>
                    <a:pt x="725" y="1010"/>
                  </a:lnTo>
                  <a:lnTo>
                    <a:pt x="729" y="1010"/>
                  </a:lnTo>
                  <a:lnTo>
                    <a:pt x="729" y="1010"/>
                  </a:lnTo>
                  <a:lnTo>
                    <a:pt x="741" y="1021"/>
                  </a:lnTo>
                  <a:lnTo>
                    <a:pt x="751" y="1031"/>
                  </a:lnTo>
                  <a:lnTo>
                    <a:pt x="761" y="1043"/>
                  </a:lnTo>
                  <a:lnTo>
                    <a:pt x="773" y="1053"/>
                  </a:lnTo>
                  <a:lnTo>
                    <a:pt x="773" y="1053"/>
                  </a:lnTo>
                  <a:lnTo>
                    <a:pt x="780" y="1058"/>
                  </a:lnTo>
                  <a:lnTo>
                    <a:pt x="788" y="1063"/>
                  </a:lnTo>
                  <a:lnTo>
                    <a:pt x="804" y="1070"/>
                  </a:lnTo>
                  <a:lnTo>
                    <a:pt x="804" y="1070"/>
                  </a:lnTo>
                  <a:lnTo>
                    <a:pt x="833" y="1087"/>
                  </a:lnTo>
                  <a:lnTo>
                    <a:pt x="833" y="1087"/>
                  </a:lnTo>
                  <a:lnTo>
                    <a:pt x="838" y="1087"/>
                  </a:lnTo>
                  <a:lnTo>
                    <a:pt x="846" y="1087"/>
                  </a:lnTo>
                  <a:lnTo>
                    <a:pt x="846" y="1087"/>
                  </a:lnTo>
                  <a:lnTo>
                    <a:pt x="848" y="1084"/>
                  </a:lnTo>
                  <a:lnTo>
                    <a:pt x="850" y="1082"/>
                  </a:lnTo>
                  <a:lnTo>
                    <a:pt x="857" y="1080"/>
                  </a:lnTo>
                  <a:lnTo>
                    <a:pt x="874" y="1080"/>
                  </a:lnTo>
                  <a:lnTo>
                    <a:pt x="874" y="1080"/>
                  </a:lnTo>
                  <a:lnTo>
                    <a:pt x="879" y="1082"/>
                  </a:lnTo>
                  <a:lnTo>
                    <a:pt x="880" y="1084"/>
                  </a:lnTo>
                  <a:lnTo>
                    <a:pt x="880" y="1087"/>
                  </a:lnTo>
                  <a:lnTo>
                    <a:pt x="880" y="1087"/>
                  </a:lnTo>
                  <a:lnTo>
                    <a:pt x="889" y="1087"/>
                  </a:lnTo>
                  <a:lnTo>
                    <a:pt x="896" y="1087"/>
                  </a:lnTo>
                  <a:lnTo>
                    <a:pt x="908" y="1091"/>
                  </a:lnTo>
                  <a:lnTo>
                    <a:pt x="918" y="1096"/>
                  </a:lnTo>
                  <a:lnTo>
                    <a:pt x="928" y="1101"/>
                  </a:lnTo>
                  <a:lnTo>
                    <a:pt x="928" y="1101"/>
                  </a:lnTo>
                  <a:lnTo>
                    <a:pt x="930" y="1104"/>
                  </a:lnTo>
                  <a:lnTo>
                    <a:pt x="932" y="1106"/>
                  </a:lnTo>
                  <a:lnTo>
                    <a:pt x="939" y="1108"/>
                  </a:lnTo>
                  <a:lnTo>
                    <a:pt x="956" y="1108"/>
                  </a:lnTo>
                  <a:lnTo>
                    <a:pt x="956" y="1108"/>
                  </a:lnTo>
                  <a:lnTo>
                    <a:pt x="961" y="1106"/>
                  </a:lnTo>
                  <a:lnTo>
                    <a:pt x="966" y="1101"/>
                  </a:lnTo>
                  <a:lnTo>
                    <a:pt x="971" y="1097"/>
                  </a:lnTo>
                  <a:lnTo>
                    <a:pt x="976" y="1094"/>
                  </a:lnTo>
                  <a:lnTo>
                    <a:pt x="976" y="1094"/>
                  </a:lnTo>
                  <a:lnTo>
                    <a:pt x="976" y="1089"/>
                  </a:lnTo>
                  <a:lnTo>
                    <a:pt x="974" y="1084"/>
                  </a:lnTo>
                  <a:lnTo>
                    <a:pt x="971" y="1075"/>
                  </a:lnTo>
                  <a:lnTo>
                    <a:pt x="966" y="1068"/>
                  </a:lnTo>
                  <a:lnTo>
                    <a:pt x="962" y="1060"/>
                  </a:lnTo>
                  <a:lnTo>
                    <a:pt x="962" y="1060"/>
                  </a:lnTo>
                  <a:lnTo>
                    <a:pt x="961" y="1055"/>
                  </a:lnTo>
                  <a:lnTo>
                    <a:pt x="957" y="1051"/>
                  </a:lnTo>
                  <a:lnTo>
                    <a:pt x="951" y="1044"/>
                  </a:lnTo>
                  <a:lnTo>
                    <a:pt x="947" y="1041"/>
                  </a:lnTo>
                  <a:lnTo>
                    <a:pt x="944" y="1038"/>
                  </a:lnTo>
                  <a:lnTo>
                    <a:pt x="942" y="1033"/>
                  </a:lnTo>
                  <a:lnTo>
                    <a:pt x="942" y="1026"/>
                  </a:lnTo>
                  <a:lnTo>
                    <a:pt x="942" y="1026"/>
                  </a:lnTo>
                  <a:lnTo>
                    <a:pt x="940" y="1010"/>
                  </a:lnTo>
                  <a:lnTo>
                    <a:pt x="942" y="995"/>
                  </a:lnTo>
                  <a:lnTo>
                    <a:pt x="945" y="968"/>
                  </a:lnTo>
                  <a:lnTo>
                    <a:pt x="951" y="942"/>
                  </a:lnTo>
                  <a:lnTo>
                    <a:pt x="956" y="917"/>
                  </a:lnTo>
                  <a:lnTo>
                    <a:pt x="956" y="917"/>
                  </a:lnTo>
                  <a:lnTo>
                    <a:pt x="964" y="913"/>
                  </a:lnTo>
                  <a:lnTo>
                    <a:pt x="971" y="908"/>
                  </a:lnTo>
                  <a:lnTo>
                    <a:pt x="979" y="905"/>
                  </a:lnTo>
                  <a:lnTo>
                    <a:pt x="985" y="903"/>
                  </a:lnTo>
                  <a:lnTo>
                    <a:pt x="990" y="903"/>
                  </a:lnTo>
                  <a:lnTo>
                    <a:pt x="990" y="903"/>
                  </a:lnTo>
                  <a:lnTo>
                    <a:pt x="988" y="888"/>
                  </a:lnTo>
                  <a:lnTo>
                    <a:pt x="990" y="876"/>
                  </a:lnTo>
                  <a:lnTo>
                    <a:pt x="991" y="864"/>
                  </a:lnTo>
                  <a:lnTo>
                    <a:pt x="995" y="854"/>
                  </a:lnTo>
                  <a:lnTo>
                    <a:pt x="1000" y="831"/>
                  </a:lnTo>
                  <a:lnTo>
                    <a:pt x="1003" y="821"/>
                  </a:lnTo>
                  <a:lnTo>
                    <a:pt x="1003" y="807"/>
                  </a:lnTo>
                  <a:lnTo>
                    <a:pt x="1003" y="807"/>
                  </a:lnTo>
                  <a:lnTo>
                    <a:pt x="1008" y="806"/>
                  </a:lnTo>
                  <a:lnTo>
                    <a:pt x="1014" y="802"/>
                  </a:lnTo>
                  <a:lnTo>
                    <a:pt x="1020" y="794"/>
                  </a:lnTo>
                  <a:lnTo>
                    <a:pt x="1027" y="785"/>
                  </a:lnTo>
                  <a:lnTo>
                    <a:pt x="1032" y="782"/>
                  </a:lnTo>
                  <a:lnTo>
                    <a:pt x="1037" y="780"/>
                  </a:lnTo>
                  <a:lnTo>
                    <a:pt x="1037" y="780"/>
                  </a:lnTo>
                  <a:lnTo>
                    <a:pt x="1043" y="779"/>
                  </a:lnTo>
                  <a:lnTo>
                    <a:pt x="1046" y="777"/>
                  </a:lnTo>
                  <a:lnTo>
                    <a:pt x="1051" y="773"/>
                  </a:lnTo>
                  <a:lnTo>
                    <a:pt x="1058" y="773"/>
                  </a:lnTo>
                  <a:lnTo>
                    <a:pt x="1058" y="773"/>
                  </a:lnTo>
                  <a:lnTo>
                    <a:pt x="1061" y="768"/>
                  </a:lnTo>
                  <a:lnTo>
                    <a:pt x="1065" y="763"/>
                  </a:lnTo>
                  <a:lnTo>
                    <a:pt x="1070" y="761"/>
                  </a:lnTo>
                  <a:lnTo>
                    <a:pt x="1078" y="760"/>
                  </a:lnTo>
                  <a:lnTo>
                    <a:pt x="1078" y="760"/>
                  </a:lnTo>
                  <a:lnTo>
                    <a:pt x="1087" y="758"/>
                  </a:lnTo>
                  <a:lnTo>
                    <a:pt x="1090" y="761"/>
                  </a:lnTo>
                  <a:lnTo>
                    <a:pt x="1094" y="765"/>
                  </a:lnTo>
                  <a:lnTo>
                    <a:pt x="1095" y="770"/>
                  </a:lnTo>
                  <a:lnTo>
                    <a:pt x="1099" y="773"/>
                  </a:lnTo>
                  <a:lnTo>
                    <a:pt x="1101" y="779"/>
                  </a:lnTo>
                  <a:lnTo>
                    <a:pt x="1106" y="780"/>
                  </a:lnTo>
                  <a:lnTo>
                    <a:pt x="1112" y="780"/>
                  </a:lnTo>
                  <a:lnTo>
                    <a:pt x="1112" y="780"/>
                  </a:lnTo>
                  <a:lnTo>
                    <a:pt x="1112" y="772"/>
                  </a:lnTo>
                  <a:lnTo>
                    <a:pt x="1111" y="765"/>
                  </a:lnTo>
                  <a:lnTo>
                    <a:pt x="1109" y="758"/>
                  </a:lnTo>
                  <a:lnTo>
                    <a:pt x="1106" y="753"/>
                  </a:lnTo>
                  <a:lnTo>
                    <a:pt x="1099" y="743"/>
                  </a:lnTo>
                  <a:lnTo>
                    <a:pt x="1092" y="732"/>
                  </a:lnTo>
                  <a:lnTo>
                    <a:pt x="1078" y="732"/>
                  </a:lnTo>
                  <a:lnTo>
                    <a:pt x="1078" y="732"/>
                  </a:lnTo>
                  <a:lnTo>
                    <a:pt x="1077" y="724"/>
                  </a:lnTo>
                  <a:lnTo>
                    <a:pt x="1075" y="721"/>
                  </a:lnTo>
                  <a:lnTo>
                    <a:pt x="1072" y="719"/>
                  </a:lnTo>
                  <a:lnTo>
                    <a:pt x="1072" y="719"/>
                  </a:lnTo>
                  <a:lnTo>
                    <a:pt x="1073" y="712"/>
                  </a:lnTo>
                  <a:lnTo>
                    <a:pt x="1072" y="707"/>
                  </a:lnTo>
                  <a:lnTo>
                    <a:pt x="1070" y="700"/>
                  </a:lnTo>
                  <a:lnTo>
                    <a:pt x="1065" y="695"/>
                  </a:lnTo>
                  <a:lnTo>
                    <a:pt x="1065" y="690"/>
                  </a:lnTo>
                  <a:lnTo>
                    <a:pt x="1065" y="685"/>
                  </a:lnTo>
                  <a:lnTo>
                    <a:pt x="1065" y="685"/>
                  </a:lnTo>
                  <a:lnTo>
                    <a:pt x="1075" y="680"/>
                  </a:lnTo>
                  <a:lnTo>
                    <a:pt x="1089" y="674"/>
                  </a:lnTo>
                  <a:lnTo>
                    <a:pt x="1101" y="669"/>
                  </a:lnTo>
                  <a:lnTo>
                    <a:pt x="1112" y="664"/>
                  </a:lnTo>
                  <a:lnTo>
                    <a:pt x="1112" y="664"/>
                  </a:lnTo>
                  <a:lnTo>
                    <a:pt x="1114" y="668"/>
                  </a:lnTo>
                  <a:lnTo>
                    <a:pt x="1116" y="671"/>
                  </a:lnTo>
                  <a:lnTo>
                    <a:pt x="1118" y="678"/>
                  </a:lnTo>
                  <a:lnTo>
                    <a:pt x="1121" y="681"/>
                  </a:lnTo>
                  <a:lnTo>
                    <a:pt x="1123" y="685"/>
                  </a:lnTo>
                  <a:lnTo>
                    <a:pt x="1128" y="685"/>
                  </a:lnTo>
                  <a:lnTo>
                    <a:pt x="1133" y="685"/>
                  </a:lnTo>
                  <a:lnTo>
                    <a:pt x="1133" y="685"/>
                  </a:lnTo>
                  <a:lnTo>
                    <a:pt x="1148" y="681"/>
                  </a:lnTo>
                  <a:lnTo>
                    <a:pt x="1160" y="681"/>
                  </a:lnTo>
                  <a:lnTo>
                    <a:pt x="1170" y="681"/>
                  </a:lnTo>
                  <a:lnTo>
                    <a:pt x="1188" y="685"/>
                  </a:lnTo>
                  <a:lnTo>
                    <a:pt x="1222" y="685"/>
                  </a:lnTo>
                  <a:lnTo>
                    <a:pt x="1222" y="685"/>
                  </a:lnTo>
                  <a:lnTo>
                    <a:pt x="1232" y="680"/>
                  </a:lnTo>
                  <a:lnTo>
                    <a:pt x="1245" y="674"/>
                  </a:lnTo>
                  <a:lnTo>
                    <a:pt x="1257" y="669"/>
                  </a:lnTo>
                  <a:lnTo>
                    <a:pt x="1269" y="664"/>
                  </a:lnTo>
                  <a:lnTo>
                    <a:pt x="1269" y="664"/>
                  </a:lnTo>
                  <a:lnTo>
                    <a:pt x="1266" y="647"/>
                  </a:lnTo>
                  <a:lnTo>
                    <a:pt x="1263" y="630"/>
                  </a:lnTo>
                  <a:lnTo>
                    <a:pt x="1263" y="630"/>
                  </a:lnTo>
                  <a:lnTo>
                    <a:pt x="1263" y="613"/>
                  </a:lnTo>
                  <a:lnTo>
                    <a:pt x="1264" y="604"/>
                  </a:lnTo>
                  <a:lnTo>
                    <a:pt x="1263" y="596"/>
                  </a:lnTo>
                  <a:lnTo>
                    <a:pt x="1263" y="596"/>
                  </a:lnTo>
                  <a:lnTo>
                    <a:pt x="1257" y="586"/>
                  </a:lnTo>
                  <a:lnTo>
                    <a:pt x="1252" y="577"/>
                  </a:lnTo>
                  <a:lnTo>
                    <a:pt x="1247" y="570"/>
                  </a:lnTo>
                  <a:lnTo>
                    <a:pt x="1242" y="562"/>
                  </a:lnTo>
                  <a:lnTo>
                    <a:pt x="1242" y="562"/>
                  </a:lnTo>
                  <a:lnTo>
                    <a:pt x="1240" y="557"/>
                  </a:lnTo>
                  <a:lnTo>
                    <a:pt x="1237" y="553"/>
                  </a:lnTo>
                  <a:lnTo>
                    <a:pt x="1234" y="550"/>
                  </a:lnTo>
                  <a:lnTo>
                    <a:pt x="1228" y="548"/>
                  </a:lnTo>
                  <a:lnTo>
                    <a:pt x="1223" y="546"/>
                  </a:lnTo>
                  <a:lnTo>
                    <a:pt x="1220" y="543"/>
                  </a:lnTo>
                  <a:lnTo>
                    <a:pt x="1216" y="540"/>
                  </a:lnTo>
                  <a:lnTo>
                    <a:pt x="1215" y="534"/>
                  </a:lnTo>
                  <a:lnTo>
                    <a:pt x="1215" y="534"/>
                  </a:lnTo>
                  <a:lnTo>
                    <a:pt x="1206" y="529"/>
                  </a:lnTo>
                  <a:lnTo>
                    <a:pt x="1203" y="526"/>
                  </a:lnTo>
                  <a:lnTo>
                    <a:pt x="1201" y="521"/>
                  </a:lnTo>
                  <a:lnTo>
                    <a:pt x="1201" y="521"/>
                  </a:lnTo>
                  <a:lnTo>
                    <a:pt x="1199" y="519"/>
                  </a:lnTo>
                  <a:lnTo>
                    <a:pt x="1198" y="517"/>
                  </a:lnTo>
                  <a:lnTo>
                    <a:pt x="1194" y="514"/>
                  </a:lnTo>
                  <a:lnTo>
                    <a:pt x="1193" y="509"/>
                  </a:lnTo>
                  <a:lnTo>
                    <a:pt x="1191" y="507"/>
                  </a:lnTo>
                  <a:lnTo>
                    <a:pt x="1188" y="507"/>
                  </a:lnTo>
                  <a:lnTo>
                    <a:pt x="1188" y="507"/>
                  </a:lnTo>
                  <a:lnTo>
                    <a:pt x="1189" y="502"/>
                  </a:lnTo>
                  <a:lnTo>
                    <a:pt x="1191" y="500"/>
                  </a:lnTo>
                  <a:lnTo>
                    <a:pt x="1194" y="500"/>
                  </a:lnTo>
                  <a:lnTo>
                    <a:pt x="1198" y="502"/>
                  </a:lnTo>
                  <a:lnTo>
                    <a:pt x="1206" y="507"/>
                  </a:lnTo>
                  <a:lnTo>
                    <a:pt x="1210" y="509"/>
                  </a:lnTo>
                  <a:lnTo>
                    <a:pt x="1215" y="507"/>
                  </a:lnTo>
                  <a:lnTo>
                    <a:pt x="1256" y="507"/>
                  </a:lnTo>
                  <a:lnTo>
                    <a:pt x="1256" y="507"/>
                  </a:lnTo>
                  <a:lnTo>
                    <a:pt x="1261" y="507"/>
                  </a:lnTo>
                  <a:lnTo>
                    <a:pt x="1264" y="505"/>
                  </a:lnTo>
                  <a:lnTo>
                    <a:pt x="1266" y="502"/>
                  </a:lnTo>
                  <a:lnTo>
                    <a:pt x="1268" y="499"/>
                  </a:lnTo>
                  <a:lnTo>
                    <a:pt x="1269" y="490"/>
                  </a:lnTo>
                  <a:lnTo>
                    <a:pt x="1273" y="488"/>
                  </a:lnTo>
                  <a:lnTo>
                    <a:pt x="1276" y="487"/>
                  </a:lnTo>
                  <a:lnTo>
                    <a:pt x="1276" y="487"/>
                  </a:lnTo>
                  <a:lnTo>
                    <a:pt x="1276" y="483"/>
                  </a:lnTo>
                  <a:lnTo>
                    <a:pt x="1280" y="480"/>
                  </a:lnTo>
                  <a:lnTo>
                    <a:pt x="1285" y="475"/>
                  </a:lnTo>
                  <a:lnTo>
                    <a:pt x="1288" y="473"/>
                  </a:lnTo>
                  <a:lnTo>
                    <a:pt x="1290" y="470"/>
                  </a:lnTo>
                  <a:lnTo>
                    <a:pt x="1290" y="466"/>
                  </a:lnTo>
                  <a:lnTo>
                    <a:pt x="1290" y="4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4" name="Freeform 253">
              <a:extLst>
                <a:ext uri="{FF2B5EF4-FFF2-40B4-BE49-F238E27FC236}">
                  <a16:creationId xmlns:a16="http://schemas.microsoft.com/office/drawing/2014/main" id="{CB321A34-D038-4D8A-9876-2AA3EF42D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3104" y="5251785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0 w 5"/>
                <a:gd name="T7" fmla="*/ 0 h 1"/>
                <a:gd name="T8" fmla="*/ 4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" name="Freeform 254">
              <a:extLst>
                <a:ext uri="{FF2B5EF4-FFF2-40B4-BE49-F238E27FC236}">
                  <a16:creationId xmlns:a16="http://schemas.microsoft.com/office/drawing/2014/main" id="{15AB6935-DA58-44E8-86B2-397F9639A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54" y="5243847"/>
              <a:ext cx="1587" cy="1588"/>
            </a:xfrm>
            <a:custGeom>
              <a:avLst/>
              <a:gdLst>
                <a:gd name="T0" fmla="*/ 0 w 5"/>
                <a:gd name="T1" fmla="*/ 1 h 2"/>
                <a:gd name="T2" fmla="*/ 0 w 5"/>
                <a:gd name="T3" fmla="*/ 1 h 2"/>
                <a:gd name="T4" fmla="*/ 4 w 5"/>
                <a:gd name="T5" fmla="*/ 1 h 2"/>
                <a:gd name="T6" fmla="*/ 4 w 5"/>
                <a:gd name="T7" fmla="*/ 1 h 2"/>
                <a:gd name="T8" fmla="*/ 0 w 5"/>
                <a:gd name="T9" fmla="*/ 0 h 2"/>
                <a:gd name="T10" fmla="*/ 0 w 5"/>
                <a:gd name="T11" fmla="*/ 0 h 2"/>
                <a:gd name="T12" fmla="*/ 0 w 5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" name="Freeform 255">
              <a:extLst>
                <a:ext uri="{FF2B5EF4-FFF2-40B4-BE49-F238E27FC236}">
                  <a16:creationId xmlns:a16="http://schemas.microsoft.com/office/drawing/2014/main" id="{6DCE1A53-B91C-4A00-96E4-68E00DEBD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0554" y="5175585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3 w 4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" name="Freeform 256">
              <a:extLst>
                <a:ext uri="{FF2B5EF4-FFF2-40B4-BE49-F238E27FC236}">
                  <a16:creationId xmlns:a16="http://schemas.microsoft.com/office/drawing/2014/main" id="{7CF4E31B-81AD-4E18-9018-B6332B4A8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9604" y="51835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" name="Freeform 257">
              <a:extLst>
                <a:ext uri="{FF2B5EF4-FFF2-40B4-BE49-F238E27FC236}">
                  <a16:creationId xmlns:a16="http://schemas.microsoft.com/office/drawing/2014/main" id="{E0187A9E-5893-4993-A71C-F229A9C0E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5183522"/>
              <a:ext cx="1588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" name="Freeform 258">
              <a:extLst>
                <a:ext uri="{FF2B5EF4-FFF2-40B4-BE49-F238E27FC236}">
                  <a16:creationId xmlns:a16="http://schemas.microsoft.com/office/drawing/2014/main" id="{AA173509-A008-42B1-B479-BA8B3D42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191" y="5185110"/>
              <a:ext cx="1588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" name="Freeform 259">
              <a:extLst>
                <a:ext uri="{FF2B5EF4-FFF2-40B4-BE49-F238E27FC236}">
                  <a16:creationId xmlns:a16="http://schemas.microsoft.com/office/drawing/2014/main" id="{D069DC02-44F8-42A1-A40B-886CFF82F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  <a:gd name="T92" fmla="*/ 27 w 63"/>
                <a:gd name="T93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" name="Freeform 260">
              <a:extLst>
                <a:ext uri="{FF2B5EF4-FFF2-40B4-BE49-F238E27FC236}">
                  <a16:creationId xmlns:a16="http://schemas.microsoft.com/office/drawing/2014/main" id="{740AF7AB-EECC-4F38-B230-5790EC85B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" name="Freeform 261">
              <a:extLst>
                <a:ext uri="{FF2B5EF4-FFF2-40B4-BE49-F238E27FC236}">
                  <a16:creationId xmlns:a16="http://schemas.microsoft.com/office/drawing/2014/main" id="{0CF2AAD1-F232-4BE6-8948-929B5CF89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1379" y="5280360"/>
              <a:ext cx="1587" cy="1587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" name="Freeform 262">
              <a:extLst>
                <a:ext uri="{FF2B5EF4-FFF2-40B4-BE49-F238E27FC236}">
                  <a16:creationId xmlns:a16="http://schemas.microsoft.com/office/drawing/2014/main" id="{DAA29121-5C47-43D9-9CA2-DD8018277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2966" y="5278772"/>
              <a:ext cx="1588" cy="1588"/>
            </a:xfrm>
            <a:custGeom>
              <a:avLst/>
              <a:gdLst>
                <a:gd name="T0" fmla="*/ 2 w 3"/>
                <a:gd name="T1" fmla="*/ 0 h 5"/>
                <a:gd name="T2" fmla="*/ 2 w 3"/>
                <a:gd name="T3" fmla="*/ 0 h 5"/>
                <a:gd name="T4" fmla="*/ 0 w 3"/>
                <a:gd name="T5" fmla="*/ 4 h 5"/>
                <a:gd name="T6" fmla="*/ 0 w 3"/>
                <a:gd name="T7" fmla="*/ 4 h 5"/>
                <a:gd name="T8" fmla="*/ 2 w 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" name="Freeform 263">
              <a:extLst>
                <a:ext uri="{FF2B5EF4-FFF2-40B4-BE49-F238E27FC236}">
                  <a16:creationId xmlns:a16="http://schemas.microsoft.com/office/drawing/2014/main" id="{7F0F108D-EA3A-4266-8B87-D703FA2BE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" name="Freeform 264">
              <a:extLst>
                <a:ext uri="{FF2B5EF4-FFF2-40B4-BE49-F238E27FC236}">
                  <a16:creationId xmlns:a16="http://schemas.microsoft.com/office/drawing/2014/main" id="{5AEE83BA-19A4-4A79-8693-AA64E9EE3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" name="Freeform 265">
              <a:extLst>
                <a:ext uri="{FF2B5EF4-FFF2-40B4-BE49-F238E27FC236}">
                  <a16:creationId xmlns:a16="http://schemas.microsoft.com/office/drawing/2014/main" id="{1F89DF38-4AC2-460D-9DDD-D96C03910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3441" y="5334335"/>
              <a:ext cx="1588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" name="Freeform 266">
              <a:extLst>
                <a:ext uri="{FF2B5EF4-FFF2-40B4-BE49-F238E27FC236}">
                  <a16:creationId xmlns:a16="http://schemas.microsoft.com/office/drawing/2014/main" id="{5F5F92BE-60C3-4113-AC5E-48526A285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9791" y="5281947"/>
              <a:ext cx="1588" cy="1588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" name="Freeform 20">
              <a:extLst>
                <a:ext uri="{FF2B5EF4-FFF2-40B4-BE49-F238E27FC236}">
                  <a16:creationId xmlns:a16="http://schemas.microsoft.com/office/drawing/2014/main" id="{BA2F0DAE-23D9-49E3-B583-AB59815D5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1141" y="502785"/>
              <a:ext cx="2174875" cy="2270125"/>
            </a:xfrm>
            <a:custGeom>
              <a:avLst/>
              <a:gdLst>
                <a:gd name="T0" fmla="*/ 3724 w 6040"/>
                <a:gd name="T1" fmla="*/ 1469 h 6306"/>
                <a:gd name="T2" fmla="*/ 3200 w 6040"/>
                <a:gd name="T3" fmla="*/ 1938 h 6306"/>
                <a:gd name="T4" fmla="*/ 3263 w 6040"/>
                <a:gd name="T5" fmla="*/ 1837 h 6306"/>
                <a:gd name="T6" fmla="*/ 3466 w 6040"/>
                <a:gd name="T7" fmla="*/ 1576 h 6306"/>
                <a:gd name="T8" fmla="*/ 3050 w 6040"/>
                <a:gd name="T9" fmla="*/ 2120 h 6306"/>
                <a:gd name="T10" fmla="*/ 3050 w 6040"/>
                <a:gd name="T11" fmla="*/ 2859 h 6306"/>
                <a:gd name="T12" fmla="*/ 4394 w 6040"/>
                <a:gd name="T13" fmla="*/ 955 h 6306"/>
                <a:gd name="T14" fmla="*/ 4722 w 6040"/>
                <a:gd name="T15" fmla="*/ 539 h 6306"/>
                <a:gd name="T16" fmla="*/ 5051 w 6040"/>
                <a:gd name="T17" fmla="*/ 433 h 6306"/>
                <a:gd name="T18" fmla="*/ 4822 w 6040"/>
                <a:gd name="T19" fmla="*/ 479 h 6306"/>
                <a:gd name="T20" fmla="*/ 3917 w 6040"/>
                <a:gd name="T21" fmla="*/ 1290 h 6306"/>
                <a:gd name="T22" fmla="*/ 4043 w 6040"/>
                <a:gd name="T23" fmla="*/ 1099 h 6306"/>
                <a:gd name="T24" fmla="*/ 4094 w 6040"/>
                <a:gd name="T25" fmla="*/ 907 h 6306"/>
                <a:gd name="T26" fmla="*/ 3057 w 6040"/>
                <a:gd name="T27" fmla="*/ 2736 h 6306"/>
                <a:gd name="T28" fmla="*/ 2794 w 6040"/>
                <a:gd name="T29" fmla="*/ 3274 h 6306"/>
                <a:gd name="T30" fmla="*/ 1418 w 6040"/>
                <a:gd name="T31" fmla="*/ 5767 h 6306"/>
                <a:gd name="T32" fmla="*/ 3715 w 6040"/>
                <a:gd name="T33" fmla="*/ 1735 h 6306"/>
                <a:gd name="T34" fmla="*/ 5936 w 6040"/>
                <a:gd name="T35" fmla="*/ 505 h 6306"/>
                <a:gd name="T36" fmla="*/ 5464 w 6040"/>
                <a:gd name="T37" fmla="*/ 322 h 6306"/>
                <a:gd name="T38" fmla="*/ 5116 w 6040"/>
                <a:gd name="T39" fmla="*/ 640 h 6306"/>
                <a:gd name="T40" fmla="*/ 4918 w 6040"/>
                <a:gd name="T41" fmla="*/ 496 h 6306"/>
                <a:gd name="T42" fmla="*/ 4631 w 6040"/>
                <a:gd name="T43" fmla="*/ 865 h 6306"/>
                <a:gd name="T44" fmla="*/ 4423 w 6040"/>
                <a:gd name="T45" fmla="*/ 1056 h 6306"/>
                <a:gd name="T46" fmla="*/ 4231 w 6040"/>
                <a:gd name="T47" fmla="*/ 1160 h 6306"/>
                <a:gd name="T48" fmla="*/ 4012 w 6040"/>
                <a:gd name="T49" fmla="*/ 1296 h 6306"/>
                <a:gd name="T50" fmla="*/ 3700 w 6040"/>
                <a:gd name="T51" fmla="*/ 1532 h 6306"/>
                <a:gd name="T52" fmla="*/ 3657 w 6040"/>
                <a:gd name="T53" fmla="*/ 1740 h 6306"/>
                <a:gd name="T54" fmla="*/ 3651 w 6040"/>
                <a:gd name="T55" fmla="*/ 1870 h 6306"/>
                <a:gd name="T56" fmla="*/ 3536 w 6040"/>
                <a:gd name="T57" fmla="*/ 2057 h 6306"/>
                <a:gd name="T58" fmla="*/ 3506 w 6040"/>
                <a:gd name="T59" fmla="*/ 2238 h 6306"/>
                <a:gd name="T60" fmla="*/ 3221 w 6040"/>
                <a:gd name="T61" fmla="*/ 2477 h 6306"/>
                <a:gd name="T62" fmla="*/ 3166 w 6040"/>
                <a:gd name="T63" fmla="*/ 2825 h 6306"/>
                <a:gd name="T64" fmla="*/ 2943 w 6040"/>
                <a:gd name="T65" fmla="*/ 3187 h 6306"/>
                <a:gd name="T66" fmla="*/ 2834 w 6040"/>
                <a:gd name="T67" fmla="*/ 3500 h 6306"/>
                <a:gd name="T68" fmla="*/ 2467 w 6040"/>
                <a:gd name="T69" fmla="*/ 3796 h 6306"/>
                <a:gd name="T70" fmla="*/ 2134 w 6040"/>
                <a:gd name="T71" fmla="*/ 3997 h 6306"/>
                <a:gd name="T72" fmla="*/ 2061 w 6040"/>
                <a:gd name="T73" fmla="*/ 4026 h 6306"/>
                <a:gd name="T74" fmla="*/ 1982 w 6040"/>
                <a:gd name="T75" fmla="*/ 4251 h 6306"/>
                <a:gd name="T76" fmla="*/ 1675 w 6040"/>
                <a:gd name="T77" fmla="*/ 4416 h 6306"/>
                <a:gd name="T78" fmla="*/ 1588 w 6040"/>
                <a:gd name="T79" fmla="*/ 4520 h 6306"/>
                <a:gd name="T80" fmla="*/ 1443 w 6040"/>
                <a:gd name="T81" fmla="*/ 4838 h 6306"/>
                <a:gd name="T82" fmla="*/ 1372 w 6040"/>
                <a:gd name="T83" fmla="*/ 4998 h 6306"/>
                <a:gd name="T84" fmla="*/ 1419 w 6040"/>
                <a:gd name="T85" fmla="*/ 5146 h 6306"/>
                <a:gd name="T86" fmla="*/ 1462 w 6040"/>
                <a:gd name="T87" fmla="*/ 5486 h 6306"/>
                <a:gd name="T88" fmla="*/ 1394 w 6040"/>
                <a:gd name="T89" fmla="*/ 5668 h 6306"/>
                <a:gd name="T90" fmla="*/ 1455 w 6040"/>
                <a:gd name="T91" fmla="*/ 6035 h 6306"/>
                <a:gd name="T92" fmla="*/ 2197 w 6040"/>
                <a:gd name="T93" fmla="*/ 6066 h 6306"/>
                <a:gd name="T94" fmla="*/ 2559 w 6040"/>
                <a:gd name="T95" fmla="*/ 5672 h 6306"/>
                <a:gd name="T96" fmla="*/ 2871 w 6040"/>
                <a:gd name="T97" fmla="*/ 5633 h 6306"/>
                <a:gd name="T98" fmla="*/ 3122 w 6040"/>
                <a:gd name="T99" fmla="*/ 4845 h 6306"/>
                <a:gd name="T100" fmla="*/ 3098 w 6040"/>
                <a:gd name="T101" fmla="*/ 3731 h 6306"/>
                <a:gd name="T102" fmla="*/ 3466 w 6040"/>
                <a:gd name="T103" fmla="*/ 2856 h 6306"/>
                <a:gd name="T104" fmla="*/ 3903 w 6040"/>
                <a:gd name="T105" fmla="*/ 1897 h 6306"/>
                <a:gd name="T106" fmla="*/ 4649 w 6040"/>
                <a:gd name="T107" fmla="*/ 1356 h 6306"/>
                <a:gd name="T108" fmla="*/ 5307 w 6040"/>
                <a:gd name="T109" fmla="*/ 858 h 6306"/>
                <a:gd name="T110" fmla="*/ 1515 w 6040"/>
                <a:gd name="T111" fmla="*/ 5500 h 6306"/>
                <a:gd name="T112" fmla="*/ 2682 w 6040"/>
                <a:gd name="T113" fmla="*/ 3862 h 6306"/>
                <a:gd name="T114" fmla="*/ 2806 w 6040"/>
                <a:gd name="T115" fmla="*/ 3758 h 6306"/>
                <a:gd name="T116" fmla="*/ 2436 w 6040"/>
                <a:gd name="T117" fmla="*/ 3732 h 6306"/>
                <a:gd name="T118" fmla="*/ 2317 w 6040"/>
                <a:gd name="T119" fmla="*/ 3802 h 6306"/>
                <a:gd name="T120" fmla="*/ 2226 w 6040"/>
                <a:gd name="T121" fmla="*/ 3946 h 6306"/>
                <a:gd name="T122" fmla="*/ 1382 w 6040"/>
                <a:gd name="T123" fmla="*/ 5697 h 6306"/>
                <a:gd name="T124" fmla="*/ 1406 w 6040"/>
                <a:gd name="T125" fmla="*/ 4758 h 6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40" h="6306">
                  <a:moveTo>
                    <a:pt x="3256" y="2434"/>
                  </a:moveTo>
                  <a:lnTo>
                    <a:pt x="3256" y="2438"/>
                  </a:lnTo>
                  <a:lnTo>
                    <a:pt x="3258" y="2439"/>
                  </a:lnTo>
                  <a:lnTo>
                    <a:pt x="3263" y="2441"/>
                  </a:lnTo>
                  <a:lnTo>
                    <a:pt x="3277" y="2441"/>
                  </a:lnTo>
                  <a:lnTo>
                    <a:pt x="3279" y="2439"/>
                  </a:lnTo>
                  <a:lnTo>
                    <a:pt x="3279" y="2436"/>
                  </a:lnTo>
                  <a:lnTo>
                    <a:pt x="3275" y="2431"/>
                  </a:lnTo>
                  <a:lnTo>
                    <a:pt x="3270" y="2427"/>
                  </a:lnTo>
                  <a:lnTo>
                    <a:pt x="3267" y="2422"/>
                  </a:lnTo>
                  <a:lnTo>
                    <a:pt x="3263" y="2422"/>
                  </a:lnTo>
                  <a:lnTo>
                    <a:pt x="3256" y="2422"/>
                  </a:lnTo>
                  <a:lnTo>
                    <a:pt x="3255" y="2424"/>
                  </a:lnTo>
                  <a:lnTo>
                    <a:pt x="3255" y="2426"/>
                  </a:lnTo>
                  <a:lnTo>
                    <a:pt x="3256" y="2434"/>
                  </a:lnTo>
                  <a:close/>
                  <a:moveTo>
                    <a:pt x="3337" y="2327"/>
                  </a:moveTo>
                  <a:lnTo>
                    <a:pt x="3337" y="2320"/>
                  </a:lnTo>
                  <a:lnTo>
                    <a:pt x="3328" y="2320"/>
                  </a:lnTo>
                  <a:lnTo>
                    <a:pt x="3321" y="2322"/>
                  </a:lnTo>
                  <a:lnTo>
                    <a:pt x="3316" y="2327"/>
                  </a:lnTo>
                  <a:lnTo>
                    <a:pt x="3316" y="2334"/>
                  </a:lnTo>
                  <a:lnTo>
                    <a:pt x="3323" y="2334"/>
                  </a:lnTo>
                  <a:lnTo>
                    <a:pt x="3328" y="2334"/>
                  </a:lnTo>
                  <a:lnTo>
                    <a:pt x="3332" y="2332"/>
                  </a:lnTo>
                  <a:lnTo>
                    <a:pt x="3335" y="2330"/>
                  </a:lnTo>
                  <a:lnTo>
                    <a:pt x="3337" y="2327"/>
                  </a:lnTo>
                  <a:close/>
                  <a:moveTo>
                    <a:pt x="3357" y="2218"/>
                  </a:moveTo>
                  <a:lnTo>
                    <a:pt x="3356" y="2223"/>
                  </a:lnTo>
                  <a:lnTo>
                    <a:pt x="3352" y="2226"/>
                  </a:lnTo>
                  <a:lnTo>
                    <a:pt x="3345" y="2233"/>
                  </a:lnTo>
                  <a:lnTo>
                    <a:pt x="3342" y="2236"/>
                  </a:lnTo>
                  <a:lnTo>
                    <a:pt x="3338" y="2240"/>
                  </a:lnTo>
                  <a:lnTo>
                    <a:pt x="3337" y="2245"/>
                  </a:lnTo>
                  <a:lnTo>
                    <a:pt x="3337" y="2252"/>
                  </a:lnTo>
                  <a:lnTo>
                    <a:pt x="3345" y="2252"/>
                  </a:lnTo>
                  <a:lnTo>
                    <a:pt x="3350" y="2248"/>
                  </a:lnTo>
                  <a:lnTo>
                    <a:pt x="3356" y="2247"/>
                  </a:lnTo>
                  <a:lnTo>
                    <a:pt x="3364" y="2245"/>
                  </a:lnTo>
                  <a:lnTo>
                    <a:pt x="3364" y="2228"/>
                  </a:lnTo>
                  <a:lnTo>
                    <a:pt x="3362" y="2221"/>
                  </a:lnTo>
                  <a:lnTo>
                    <a:pt x="3361" y="2219"/>
                  </a:lnTo>
                  <a:lnTo>
                    <a:pt x="3357" y="2218"/>
                  </a:lnTo>
                  <a:close/>
                  <a:moveTo>
                    <a:pt x="3187" y="2559"/>
                  </a:moveTo>
                  <a:lnTo>
                    <a:pt x="3192" y="2557"/>
                  </a:lnTo>
                  <a:lnTo>
                    <a:pt x="3195" y="2555"/>
                  </a:lnTo>
                  <a:lnTo>
                    <a:pt x="3197" y="2552"/>
                  </a:lnTo>
                  <a:lnTo>
                    <a:pt x="3198" y="2548"/>
                  </a:lnTo>
                  <a:lnTo>
                    <a:pt x="3200" y="2536"/>
                  </a:lnTo>
                  <a:lnTo>
                    <a:pt x="3200" y="2525"/>
                  </a:lnTo>
                  <a:lnTo>
                    <a:pt x="3197" y="2526"/>
                  </a:lnTo>
                  <a:lnTo>
                    <a:pt x="3195" y="2528"/>
                  </a:lnTo>
                  <a:lnTo>
                    <a:pt x="3193" y="2535"/>
                  </a:lnTo>
                  <a:lnTo>
                    <a:pt x="3192" y="2542"/>
                  </a:lnTo>
                  <a:lnTo>
                    <a:pt x="3190" y="2545"/>
                  </a:lnTo>
                  <a:lnTo>
                    <a:pt x="3187" y="2545"/>
                  </a:lnTo>
                  <a:lnTo>
                    <a:pt x="3185" y="2547"/>
                  </a:lnTo>
                  <a:lnTo>
                    <a:pt x="3183" y="2548"/>
                  </a:lnTo>
                  <a:lnTo>
                    <a:pt x="3180" y="2552"/>
                  </a:lnTo>
                  <a:lnTo>
                    <a:pt x="3175" y="2554"/>
                  </a:lnTo>
                  <a:lnTo>
                    <a:pt x="3173" y="2555"/>
                  </a:lnTo>
                  <a:lnTo>
                    <a:pt x="3173" y="2559"/>
                  </a:lnTo>
                  <a:lnTo>
                    <a:pt x="3187" y="2559"/>
                  </a:lnTo>
                  <a:close/>
                  <a:moveTo>
                    <a:pt x="2545" y="3657"/>
                  </a:moveTo>
                  <a:lnTo>
                    <a:pt x="2540" y="3659"/>
                  </a:lnTo>
                  <a:lnTo>
                    <a:pt x="2537" y="3662"/>
                  </a:lnTo>
                  <a:lnTo>
                    <a:pt x="2538" y="3666"/>
                  </a:lnTo>
                  <a:lnTo>
                    <a:pt x="2540" y="3669"/>
                  </a:lnTo>
                  <a:lnTo>
                    <a:pt x="2542" y="3671"/>
                  </a:lnTo>
                  <a:lnTo>
                    <a:pt x="2545" y="3669"/>
                  </a:lnTo>
                  <a:lnTo>
                    <a:pt x="2547" y="3666"/>
                  </a:lnTo>
                  <a:lnTo>
                    <a:pt x="2545" y="3657"/>
                  </a:lnTo>
                  <a:close/>
                  <a:moveTo>
                    <a:pt x="3166" y="2620"/>
                  </a:moveTo>
                  <a:lnTo>
                    <a:pt x="3168" y="2615"/>
                  </a:lnTo>
                  <a:lnTo>
                    <a:pt x="3169" y="2613"/>
                  </a:lnTo>
                  <a:lnTo>
                    <a:pt x="3173" y="2613"/>
                  </a:lnTo>
                  <a:lnTo>
                    <a:pt x="3173" y="2607"/>
                  </a:lnTo>
                  <a:lnTo>
                    <a:pt x="3173" y="2600"/>
                  </a:lnTo>
                  <a:lnTo>
                    <a:pt x="3166" y="2600"/>
                  </a:lnTo>
                  <a:lnTo>
                    <a:pt x="3163" y="2600"/>
                  </a:lnTo>
                  <a:lnTo>
                    <a:pt x="3159" y="2601"/>
                  </a:lnTo>
                  <a:lnTo>
                    <a:pt x="3158" y="2605"/>
                  </a:lnTo>
                  <a:lnTo>
                    <a:pt x="3152" y="2610"/>
                  </a:lnTo>
                  <a:lnTo>
                    <a:pt x="3149" y="2613"/>
                  </a:lnTo>
                  <a:lnTo>
                    <a:pt x="3146" y="2613"/>
                  </a:lnTo>
                  <a:lnTo>
                    <a:pt x="3142" y="2618"/>
                  </a:lnTo>
                  <a:lnTo>
                    <a:pt x="3140" y="2625"/>
                  </a:lnTo>
                  <a:lnTo>
                    <a:pt x="3139" y="2632"/>
                  </a:lnTo>
                  <a:lnTo>
                    <a:pt x="3139" y="2641"/>
                  </a:lnTo>
                  <a:lnTo>
                    <a:pt x="3144" y="2642"/>
                  </a:lnTo>
                  <a:lnTo>
                    <a:pt x="3146" y="2644"/>
                  </a:lnTo>
                  <a:lnTo>
                    <a:pt x="3146" y="2648"/>
                  </a:lnTo>
                  <a:lnTo>
                    <a:pt x="3154" y="2649"/>
                  </a:lnTo>
                  <a:lnTo>
                    <a:pt x="3156" y="2649"/>
                  </a:lnTo>
                  <a:lnTo>
                    <a:pt x="3158" y="2648"/>
                  </a:lnTo>
                  <a:lnTo>
                    <a:pt x="3159" y="2642"/>
                  </a:lnTo>
                  <a:lnTo>
                    <a:pt x="3159" y="2637"/>
                  </a:lnTo>
                  <a:lnTo>
                    <a:pt x="3159" y="2630"/>
                  </a:lnTo>
                  <a:lnTo>
                    <a:pt x="3159" y="2625"/>
                  </a:lnTo>
                  <a:lnTo>
                    <a:pt x="3161" y="2622"/>
                  </a:lnTo>
                  <a:lnTo>
                    <a:pt x="3163" y="2620"/>
                  </a:lnTo>
                  <a:lnTo>
                    <a:pt x="3166" y="2620"/>
                  </a:lnTo>
                  <a:close/>
                  <a:moveTo>
                    <a:pt x="3180" y="2538"/>
                  </a:moveTo>
                  <a:lnTo>
                    <a:pt x="3181" y="2533"/>
                  </a:lnTo>
                  <a:lnTo>
                    <a:pt x="3183" y="2531"/>
                  </a:lnTo>
                  <a:lnTo>
                    <a:pt x="3187" y="2531"/>
                  </a:lnTo>
                  <a:lnTo>
                    <a:pt x="3187" y="2530"/>
                  </a:lnTo>
                  <a:lnTo>
                    <a:pt x="3185" y="2528"/>
                  </a:lnTo>
                  <a:lnTo>
                    <a:pt x="3180" y="2526"/>
                  </a:lnTo>
                  <a:lnTo>
                    <a:pt x="3176" y="2526"/>
                  </a:lnTo>
                  <a:lnTo>
                    <a:pt x="3175" y="2528"/>
                  </a:lnTo>
                  <a:lnTo>
                    <a:pt x="3173" y="2531"/>
                  </a:lnTo>
                  <a:lnTo>
                    <a:pt x="3175" y="2536"/>
                  </a:lnTo>
                  <a:lnTo>
                    <a:pt x="3176" y="2538"/>
                  </a:lnTo>
                  <a:lnTo>
                    <a:pt x="3180" y="2538"/>
                  </a:lnTo>
                  <a:close/>
                  <a:moveTo>
                    <a:pt x="3780" y="1453"/>
                  </a:moveTo>
                  <a:lnTo>
                    <a:pt x="3772" y="1452"/>
                  </a:lnTo>
                  <a:lnTo>
                    <a:pt x="3767" y="1450"/>
                  </a:lnTo>
                  <a:lnTo>
                    <a:pt x="3761" y="1446"/>
                  </a:lnTo>
                  <a:lnTo>
                    <a:pt x="3753" y="1446"/>
                  </a:lnTo>
                  <a:lnTo>
                    <a:pt x="3753" y="1450"/>
                  </a:lnTo>
                  <a:lnTo>
                    <a:pt x="3751" y="1452"/>
                  </a:lnTo>
                  <a:lnTo>
                    <a:pt x="3746" y="1453"/>
                  </a:lnTo>
                  <a:lnTo>
                    <a:pt x="3746" y="1460"/>
                  </a:lnTo>
                  <a:lnTo>
                    <a:pt x="3755" y="1465"/>
                  </a:lnTo>
                  <a:lnTo>
                    <a:pt x="3760" y="1467"/>
                  </a:lnTo>
                  <a:lnTo>
                    <a:pt x="3767" y="1467"/>
                  </a:lnTo>
                  <a:lnTo>
                    <a:pt x="3775" y="1462"/>
                  </a:lnTo>
                  <a:lnTo>
                    <a:pt x="3778" y="1458"/>
                  </a:lnTo>
                  <a:lnTo>
                    <a:pt x="3780" y="1453"/>
                  </a:lnTo>
                  <a:close/>
                  <a:moveTo>
                    <a:pt x="3432" y="2190"/>
                  </a:moveTo>
                  <a:lnTo>
                    <a:pt x="3432" y="2185"/>
                  </a:lnTo>
                  <a:lnTo>
                    <a:pt x="3434" y="2180"/>
                  </a:lnTo>
                  <a:lnTo>
                    <a:pt x="3437" y="2172"/>
                  </a:lnTo>
                  <a:lnTo>
                    <a:pt x="3441" y="2163"/>
                  </a:lnTo>
                  <a:lnTo>
                    <a:pt x="3441" y="2156"/>
                  </a:lnTo>
                  <a:lnTo>
                    <a:pt x="3439" y="2149"/>
                  </a:lnTo>
                  <a:lnTo>
                    <a:pt x="3431" y="2149"/>
                  </a:lnTo>
                  <a:lnTo>
                    <a:pt x="3425" y="2153"/>
                  </a:lnTo>
                  <a:lnTo>
                    <a:pt x="3419" y="2155"/>
                  </a:lnTo>
                  <a:lnTo>
                    <a:pt x="3412" y="2156"/>
                  </a:lnTo>
                  <a:lnTo>
                    <a:pt x="3412" y="2163"/>
                  </a:lnTo>
                  <a:lnTo>
                    <a:pt x="3410" y="2166"/>
                  </a:lnTo>
                  <a:lnTo>
                    <a:pt x="3407" y="2170"/>
                  </a:lnTo>
                  <a:lnTo>
                    <a:pt x="3403" y="2172"/>
                  </a:lnTo>
                  <a:lnTo>
                    <a:pt x="3398" y="2173"/>
                  </a:lnTo>
                  <a:lnTo>
                    <a:pt x="3395" y="2175"/>
                  </a:lnTo>
                  <a:lnTo>
                    <a:pt x="3391" y="2178"/>
                  </a:lnTo>
                  <a:lnTo>
                    <a:pt x="3391" y="2183"/>
                  </a:lnTo>
                  <a:lnTo>
                    <a:pt x="3395" y="2185"/>
                  </a:lnTo>
                  <a:lnTo>
                    <a:pt x="3397" y="2189"/>
                  </a:lnTo>
                  <a:lnTo>
                    <a:pt x="3398" y="2192"/>
                  </a:lnTo>
                  <a:lnTo>
                    <a:pt x="3398" y="2197"/>
                  </a:lnTo>
                  <a:lnTo>
                    <a:pt x="3403" y="2197"/>
                  </a:lnTo>
                  <a:lnTo>
                    <a:pt x="3408" y="2197"/>
                  </a:lnTo>
                  <a:lnTo>
                    <a:pt x="3414" y="2192"/>
                  </a:lnTo>
                  <a:lnTo>
                    <a:pt x="3420" y="2189"/>
                  </a:lnTo>
                  <a:lnTo>
                    <a:pt x="3425" y="2189"/>
                  </a:lnTo>
                  <a:lnTo>
                    <a:pt x="3432" y="2190"/>
                  </a:lnTo>
                  <a:close/>
                  <a:moveTo>
                    <a:pt x="3732" y="1501"/>
                  </a:moveTo>
                  <a:lnTo>
                    <a:pt x="3739" y="1503"/>
                  </a:lnTo>
                  <a:lnTo>
                    <a:pt x="3746" y="1504"/>
                  </a:lnTo>
                  <a:lnTo>
                    <a:pt x="3758" y="1510"/>
                  </a:lnTo>
                  <a:lnTo>
                    <a:pt x="3763" y="1513"/>
                  </a:lnTo>
                  <a:lnTo>
                    <a:pt x="3770" y="1515"/>
                  </a:lnTo>
                  <a:lnTo>
                    <a:pt x="3777" y="1516"/>
                  </a:lnTo>
                  <a:lnTo>
                    <a:pt x="3787" y="1515"/>
                  </a:lnTo>
                  <a:lnTo>
                    <a:pt x="3789" y="1508"/>
                  </a:lnTo>
                  <a:lnTo>
                    <a:pt x="3787" y="1503"/>
                  </a:lnTo>
                  <a:lnTo>
                    <a:pt x="3785" y="1496"/>
                  </a:lnTo>
                  <a:lnTo>
                    <a:pt x="3780" y="1491"/>
                  </a:lnTo>
                  <a:lnTo>
                    <a:pt x="3780" y="1486"/>
                  </a:lnTo>
                  <a:lnTo>
                    <a:pt x="3780" y="1481"/>
                  </a:lnTo>
                  <a:lnTo>
                    <a:pt x="3770" y="1482"/>
                  </a:lnTo>
                  <a:lnTo>
                    <a:pt x="3763" y="1482"/>
                  </a:lnTo>
                  <a:lnTo>
                    <a:pt x="3758" y="1479"/>
                  </a:lnTo>
                  <a:lnTo>
                    <a:pt x="3753" y="1477"/>
                  </a:lnTo>
                  <a:lnTo>
                    <a:pt x="3744" y="1470"/>
                  </a:lnTo>
                  <a:lnTo>
                    <a:pt x="3739" y="1467"/>
                  </a:lnTo>
                  <a:lnTo>
                    <a:pt x="3732" y="1467"/>
                  </a:lnTo>
                  <a:lnTo>
                    <a:pt x="3724" y="1469"/>
                  </a:lnTo>
                  <a:lnTo>
                    <a:pt x="3720" y="1470"/>
                  </a:lnTo>
                  <a:lnTo>
                    <a:pt x="3719" y="1474"/>
                  </a:lnTo>
                  <a:lnTo>
                    <a:pt x="3724" y="1479"/>
                  </a:lnTo>
                  <a:lnTo>
                    <a:pt x="3729" y="1484"/>
                  </a:lnTo>
                  <a:lnTo>
                    <a:pt x="3731" y="1493"/>
                  </a:lnTo>
                  <a:lnTo>
                    <a:pt x="3732" y="1501"/>
                  </a:lnTo>
                  <a:close/>
                  <a:moveTo>
                    <a:pt x="3807" y="1501"/>
                  </a:moveTo>
                  <a:lnTo>
                    <a:pt x="3807" y="1474"/>
                  </a:lnTo>
                  <a:lnTo>
                    <a:pt x="3801" y="1474"/>
                  </a:lnTo>
                  <a:lnTo>
                    <a:pt x="3796" y="1472"/>
                  </a:lnTo>
                  <a:lnTo>
                    <a:pt x="3787" y="1467"/>
                  </a:lnTo>
                  <a:lnTo>
                    <a:pt x="3787" y="1474"/>
                  </a:lnTo>
                  <a:lnTo>
                    <a:pt x="3787" y="1481"/>
                  </a:lnTo>
                  <a:lnTo>
                    <a:pt x="3789" y="1486"/>
                  </a:lnTo>
                  <a:lnTo>
                    <a:pt x="3792" y="1489"/>
                  </a:lnTo>
                  <a:lnTo>
                    <a:pt x="3799" y="1496"/>
                  </a:lnTo>
                  <a:lnTo>
                    <a:pt x="3807" y="1501"/>
                  </a:lnTo>
                  <a:close/>
                  <a:moveTo>
                    <a:pt x="3603" y="1522"/>
                  </a:moveTo>
                  <a:lnTo>
                    <a:pt x="3601" y="1513"/>
                  </a:lnTo>
                  <a:lnTo>
                    <a:pt x="3603" y="1506"/>
                  </a:lnTo>
                  <a:lnTo>
                    <a:pt x="3610" y="1496"/>
                  </a:lnTo>
                  <a:lnTo>
                    <a:pt x="3610" y="1493"/>
                  </a:lnTo>
                  <a:lnTo>
                    <a:pt x="3611" y="1484"/>
                  </a:lnTo>
                  <a:lnTo>
                    <a:pt x="3613" y="1479"/>
                  </a:lnTo>
                  <a:lnTo>
                    <a:pt x="3616" y="1475"/>
                  </a:lnTo>
                  <a:lnTo>
                    <a:pt x="3623" y="1474"/>
                  </a:lnTo>
                  <a:lnTo>
                    <a:pt x="3627" y="1474"/>
                  </a:lnTo>
                  <a:lnTo>
                    <a:pt x="3628" y="1472"/>
                  </a:lnTo>
                  <a:lnTo>
                    <a:pt x="3630" y="1470"/>
                  </a:lnTo>
                  <a:lnTo>
                    <a:pt x="3635" y="1465"/>
                  </a:lnTo>
                  <a:lnTo>
                    <a:pt x="3640" y="1462"/>
                  </a:lnTo>
                  <a:lnTo>
                    <a:pt x="3647" y="1458"/>
                  </a:lnTo>
                  <a:lnTo>
                    <a:pt x="3657" y="1460"/>
                  </a:lnTo>
                  <a:lnTo>
                    <a:pt x="3657" y="1453"/>
                  </a:lnTo>
                  <a:lnTo>
                    <a:pt x="3661" y="1450"/>
                  </a:lnTo>
                  <a:lnTo>
                    <a:pt x="3664" y="1448"/>
                  </a:lnTo>
                  <a:lnTo>
                    <a:pt x="3671" y="1446"/>
                  </a:lnTo>
                  <a:lnTo>
                    <a:pt x="3671" y="1419"/>
                  </a:lnTo>
                  <a:lnTo>
                    <a:pt x="3676" y="1417"/>
                  </a:lnTo>
                  <a:lnTo>
                    <a:pt x="3680" y="1414"/>
                  </a:lnTo>
                  <a:lnTo>
                    <a:pt x="3683" y="1411"/>
                  </a:lnTo>
                  <a:lnTo>
                    <a:pt x="3685" y="1405"/>
                  </a:lnTo>
                  <a:lnTo>
                    <a:pt x="3686" y="1400"/>
                  </a:lnTo>
                  <a:lnTo>
                    <a:pt x="3690" y="1397"/>
                  </a:lnTo>
                  <a:lnTo>
                    <a:pt x="3693" y="1394"/>
                  </a:lnTo>
                  <a:lnTo>
                    <a:pt x="3698" y="1392"/>
                  </a:lnTo>
                  <a:lnTo>
                    <a:pt x="3698" y="1375"/>
                  </a:lnTo>
                  <a:lnTo>
                    <a:pt x="3698" y="1358"/>
                  </a:lnTo>
                  <a:lnTo>
                    <a:pt x="3700" y="1342"/>
                  </a:lnTo>
                  <a:lnTo>
                    <a:pt x="3702" y="1336"/>
                  </a:lnTo>
                  <a:lnTo>
                    <a:pt x="3705" y="1330"/>
                  </a:lnTo>
                  <a:lnTo>
                    <a:pt x="3698" y="1330"/>
                  </a:lnTo>
                  <a:lnTo>
                    <a:pt x="3693" y="1329"/>
                  </a:lnTo>
                  <a:lnTo>
                    <a:pt x="3690" y="1325"/>
                  </a:lnTo>
                  <a:lnTo>
                    <a:pt x="3685" y="1324"/>
                  </a:lnTo>
                  <a:lnTo>
                    <a:pt x="3678" y="1324"/>
                  </a:lnTo>
                  <a:lnTo>
                    <a:pt x="3673" y="1327"/>
                  </a:lnTo>
                  <a:lnTo>
                    <a:pt x="3671" y="1327"/>
                  </a:lnTo>
                  <a:lnTo>
                    <a:pt x="3662" y="1330"/>
                  </a:lnTo>
                  <a:lnTo>
                    <a:pt x="3656" y="1334"/>
                  </a:lnTo>
                  <a:lnTo>
                    <a:pt x="3649" y="1342"/>
                  </a:lnTo>
                  <a:lnTo>
                    <a:pt x="3642" y="1353"/>
                  </a:lnTo>
                  <a:lnTo>
                    <a:pt x="3642" y="1356"/>
                  </a:lnTo>
                  <a:lnTo>
                    <a:pt x="3642" y="1370"/>
                  </a:lnTo>
                  <a:lnTo>
                    <a:pt x="3639" y="1383"/>
                  </a:lnTo>
                  <a:lnTo>
                    <a:pt x="3637" y="1388"/>
                  </a:lnTo>
                  <a:lnTo>
                    <a:pt x="3634" y="1394"/>
                  </a:lnTo>
                  <a:lnTo>
                    <a:pt x="3628" y="1397"/>
                  </a:lnTo>
                  <a:lnTo>
                    <a:pt x="3623" y="1399"/>
                  </a:lnTo>
                  <a:lnTo>
                    <a:pt x="3622" y="1404"/>
                  </a:lnTo>
                  <a:lnTo>
                    <a:pt x="3620" y="1405"/>
                  </a:lnTo>
                  <a:lnTo>
                    <a:pt x="3616" y="1405"/>
                  </a:lnTo>
                  <a:lnTo>
                    <a:pt x="3603" y="1405"/>
                  </a:lnTo>
                  <a:lnTo>
                    <a:pt x="3603" y="1412"/>
                  </a:lnTo>
                  <a:lnTo>
                    <a:pt x="3601" y="1417"/>
                  </a:lnTo>
                  <a:lnTo>
                    <a:pt x="3598" y="1423"/>
                  </a:lnTo>
                  <a:lnTo>
                    <a:pt x="3596" y="1428"/>
                  </a:lnTo>
                  <a:lnTo>
                    <a:pt x="3594" y="1431"/>
                  </a:lnTo>
                  <a:lnTo>
                    <a:pt x="3591" y="1434"/>
                  </a:lnTo>
                  <a:lnTo>
                    <a:pt x="3591" y="1438"/>
                  </a:lnTo>
                  <a:lnTo>
                    <a:pt x="3591" y="1445"/>
                  </a:lnTo>
                  <a:lnTo>
                    <a:pt x="3589" y="1450"/>
                  </a:lnTo>
                  <a:lnTo>
                    <a:pt x="3589" y="1453"/>
                  </a:lnTo>
                  <a:lnTo>
                    <a:pt x="3587" y="1457"/>
                  </a:lnTo>
                  <a:lnTo>
                    <a:pt x="3582" y="1460"/>
                  </a:lnTo>
                  <a:lnTo>
                    <a:pt x="3582" y="1462"/>
                  </a:lnTo>
                  <a:lnTo>
                    <a:pt x="3582" y="1482"/>
                  </a:lnTo>
                  <a:lnTo>
                    <a:pt x="3582" y="1493"/>
                  </a:lnTo>
                  <a:lnTo>
                    <a:pt x="3584" y="1501"/>
                  </a:lnTo>
                  <a:lnTo>
                    <a:pt x="3586" y="1508"/>
                  </a:lnTo>
                  <a:lnTo>
                    <a:pt x="3589" y="1515"/>
                  </a:lnTo>
                  <a:lnTo>
                    <a:pt x="3596" y="1520"/>
                  </a:lnTo>
                  <a:lnTo>
                    <a:pt x="3603" y="1522"/>
                  </a:lnTo>
                  <a:close/>
                  <a:moveTo>
                    <a:pt x="3152" y="2675"/>
                  </a:moveTo>
                  <a:lnTo>
                    <a:pt x="3147" y="2673"/>
                  </a:lnTo>
                  <a:lnTo>
                    <a:pt x="3146" y="2671"/>
                  </a:lnTo>
                  <a:lnTo>
                    <a:pt x="3146" y="2668"/>
                  </a:lnTo>
                  <a:lnTo>
                    <a:pt x="3140" y="2668"/>
                  </a:lnTo>
                  <a:lnTo>
                    <a:pt x="3135" y="2668"/>
                  </a:lnTo>
                  <a:lnTo>
                    <a:pt x="3132" y="2668"/>
                  </a:lnTo>
                  <a:lnTo>
                    <a:pt x="3132" y="2673"/>
                  </a:lnTo>
                  <a:lnTo>
                    <a:pt x="3129" y="2677"/>
                  </a:lnTo>
                  <a:lnTo>
                    <a:pt x="3122" y="2685"/>
                  </a:lnTo>
                  <a:lnTo>
                    <a:pt x="3120" y="2690"/>
                  </a:lnTo>
                  <a:lnTo>
                    <a:pt x="3118" y="2695"/>
                  </a:lnTo>
                  <a:lnTo>
                    <a:pt x="3122" y="2702"/>
                  </a:lnTo>
                  <a:lnTo>
                    <a:pt x="3127" y="2709"/>
                  </a:lnTo>
                  <a:lnTo>
                    <a:pt x="3130" y="2711"/>
                  </a:lnTo>
                  <a:lnTo>
                    <a:pt x="3139" y="2716"/>
                  </a:lnTo>
                  <a:lnTo>
                    <a:pt x="3139" y="2711"/>
                  </a:lnTo>
                  <a:lnTo>
                    <a:pt x="3139" y="2707"/>
                  </a:lnTo>
                  <a:lnTo>
                    <a:pt x="3139" y="2705"/>
                  </a:lnTo>
                  <a:lnTo>
                    <a:pt x="3139" y="2704"/>
                  </a:lnTo>
                  <a:lnTo>
                    <a:pt x="3144" y="2702"/>
                  </a:lnTo>
                  <a:lnTo>
                    <a:pt x="3147" y="2699"/>
                  </a:lnTo>
                  <a:lnTo>
                    <a:pt x="3149" y="2699"/>
                  </a:lnTo>
                  <a:lnTo>
                    <a:pt x="3147" y="2697"/>
                  </a:lnTo>
                  <a:lnTo>
                    <a:pt x="3149" y="2695"/>
                  </a:lnTo>
                  <a:lnTo>
                    <a:pt x="3152" y="2692"/>
                  </a:lnTo>
                  <a:lnTo>
                    <a:pt x="3154" y="2687"/>
                  </a:lnTo>
                  <a:lnTo>
                    <a:pt x="3154" y="2682"/>
                  </a:lnTo>
                  <a:lnTo>
                    <a:pt x="3152" y="2675"/>
                  </a:lnTo>
                  <a:close/>
                  <a:moveTo>
                    <a:pt x="3507" y="1487"/>
                  </a:moveTo>
                  <a:lnTo>
                    <a:pt x="3501" y="1487"/>
                  </a:lnTo>
                  <a:lnTo>
                    <a:pt x="3497" y="1489"/>
                  </a:lnTo>
                  <a:lnTo>
                    <a:pt x="3494" y="1493"/>
                  </a:lnTo>
                  <a:lnTo>
                    <a:pt x="3492" y="1496"/>
                  </a:lnTo>
                  <a:lnTo>
                    <a:pt x="3489" y="1504"/>
                  </a:lnTo>
                  <a:lnTo>
                    <a:pt x="3487" y="1515"/>
                  </a:lnTo>
                  <a:lnTo>
                    <a:pt x="3494" y="1515"/>
                  </a:lnTo>
                  <a:lnTo>
                    <a:pt x="3497" y="1515"/>
                  </a:lnTo>
                  <a:lnTo>
                    <a:pt x="3502" y="1511"/>
                  </a:lnTo>
                  <a:lnTo>
                    <a:pt x="3504" y="1508"/>
                  </a:lnTo>
                  <a:lnTo>
                    <a:pt x="3506" y="1504"/>
                  </a:lnTo>
                  <a:lnTo>
                    <a:pt x="3507" y="1499"/>
                  </a:lnTo>
                  <a:lnTo>
                    <a:pt x="3507" y="1487"/>
                  </a:lnTo>
                  <a:close/>
                  <a:moveTo>
                    <a:pt x="3501" y="1788"/>
                  </a:moveTo>
                  <a:lnTo>
                    <a:pt x="3499" y="1793"/>
                  </a:lnTo>
                  <a:lnTo>
                    <a:pt x="3497" y="1796"/>
                  </a:lnTo>
                  <a:lnTo>
                    <a:pt x="3490" y="1801"/>
                  </a:lnTo>
                  <a:lnTo>
                    <a:pt x="3483" y="1806"/>
                  </a:lnTo>
                  <a:lnTo>
                    <a:pt x="3482" y="1810"/>
                  </a:lnTo>
                  <a:lnTo>
                    <a:pt x="3480" y="1815"/>
                  </a:lnTo>
                  <a:lnTo>
                    <a:pt x="3478" y="1820"/>
                  </a:lnTo>
                  <a:lnTo>
                    <a:pt x="3477" y="1822"/>
                  </a:lnTo>
                  <a:lnTo>
                    <a:pt x="3473" y="1822"/>
                  </a:lnTo>
                  <a:lnTo>
                    <a:pt x="3473" y="1827"/>
                  </a:lnTo>
                  <a:lnTo>
                    <a:pt x="3475" y="1830"/>
                  </a:lnTo>
                  <a:lnTo>
                    <a:pt x="3477" y="1834"/>
                  </a:lnTo>
                  <a:lnTo>
                    <a:pt x="3480" y="1835"/>
                  </a:lnTo>
                  <a:lnTo>
                    <a:pt x="3482" y="1830"/>
                  </a:lnTo>
                  <a:lnTo>
                    <a:pt x="3483" y="1829"/>
                  </a:lnTo>
                  <a:lnTo>
                    <a:pt x="3487" y="1829"/>
                  </a:lnTo>
                  <a:lnTo>
                    <a:pt x="3492" y="1820"/>
                  </a:lnTo>
                  <a:lnTo>
                    <a:pt x="3495" y="1817"/>
                  </a:lnTo>
                  <a:lnTo>
                    <a:pt x="3501" y="1815"/>
                  </a:lnTo>
                  <a:lnTo>
                    <a:pt x="3499" y="1810"/>
                  </a:lnTo>
                  <a:lnTo>
                    <a:pt x="3501" y="1806"/>
                  </a:lnTo>
                  <a:lnTo>
                    <a:pt x="3506" y="1798"/>
                  </a:lnTo>
                  <a:lnTo>
                    <a:pt x="3507" y="1794"/>
                  </a:lnTo>
                  <a:lnTo>
                    <a:pt x="3507" y="1793"/>
                  </a:lnTo>
                  <a:lnTo>
                    <a:pt x="3506" y="1789"/>
                  </a:lnTo>
                  <a:lnTo>
                    <a:pt x="3501" y="1788"/>
                  </a:lnTo>
                  <a:close/>
                  <a:moveTo>
                    <a:pt x="3166" y="1985"/>
                  </a:moveTo>
                  <a:lnTo>
                    <a:pt x="3168" y="1980"/>
                  </a:lnTo>
                  <a:lnTo>
                    <a:pt x="3169" y="1979"/>
                  </a:lnTo>
                  <a:lnTo>
                    <a:pt x="3173" y="1979"/>
                  </a:lnTo>
                  <a:lnTo>
                    <a:pt x="3175" y="1974"/>
                  </a:lnTo>
                  <a:lnTo>
                    <a:pt x="3176" y="1972"/>
                  </a:lnTo>
                  <a:lnTo>
                    <a:pt x="3180" y="1972"/>
                  </a:lnTo>
                  <a:lnTo>
                    <a:pt x="3181" y="1967"/>
                  </a:lnTo>
                  <a:lnTo>
                    <a:pt x="3183" y="1965"/>
                  </a:lnTo>
                  <a:lnTo>
                    <a:pt x="3187" y="1965"/>
                  </a:lnTo>
                  <a:lnTo>
                    <a:pt x="3193" y="1965"/>
                  </a:lnTo>
                  <a:lnTo>
                    <a:pt x="3200" y="1962"/>
                  </a:lnTo>
                  <a:lnTo>
                    <a:pt x="3204" y="1956"/>
                  </a:lnTo>
                  <a:lnTo>
                    <a:pt x="3207" y="1951"/>
                  </a:lnTo>
                  <a:lnTo>
                    <a:pt x="3204" y="1950"/>
                  </a:lnTo>
                  <a:lnTo>
                    <a:pt x="3202" y="1946"/>
                  </a:lnTo>
                  <a:lnTo>
                    <a:pt x="3200" y="1938"/>
                  </a:lnTo>
                  <a:lnTo>
                    <a:pt x="3197" y="1938"/>
                  </a:lnTo>
                  <a:lnTo>
                    <a:pt x="3195" y="1934"/>
                  </a:lnTo>
                  <a:lnTo>
                    <a:pt x="3197" y="1933"/>
                  </a:lnTo>
                  <a:lnTo>
                    <a:pt x="3200" y="1931"/>
                  </a:lnTo>
                  <a:lnTo>
                    <a:pt x="3204" y="1929"/>
                  </a:lnTo>
                  <a:lnTo>
                    <a:pt x="3207" y="1927"/>
                  </a:lnTo>
                  <a:lnTo>
                    <a:pt x="3209" y="1926"/>
                  </a:lnTo>
                  <a:lnTo>
                    <a:pt x="3214" y="1924"/>
                  </a:lnTo>
                  <a:lnTo>
                    <a:pt x="3214" y="1907"/>
                  </a:lnTo>
                  <a:lnTo>
                    <a:pt x="3216" y="1900"/>
                  </a:lnTo>
                  <a:lnTo>
                    <a:pt x="3217" y="1898"/>
                  </a:lnTo>
                  <a:lnTo>
                    <a:pt x="3221" y="1897"/>
                  </a:lnTo>
                  <a:lnTo>
                    <a:pt x="3226" y="1905"/>
                  </a:lnTo>
                  <a:lnTo>
                    <a:pt x="3229" y="1916"/>
                  </a:lnTo>
                  <a:lnTo>
                    <a:pt x="3233" y="1919"/>
                  </a:lnTo>
                  <a:lnTo>
                    <a:pt x="3236" y="1922"/>
                  </a:lnTo>
                  <a:lnTo>
                    <a:pt x="3241" y="1924"/>
                  </a:lnTo>
                  <a:lnTo>
                    <a:pt x="3248" y="1924"/>
                  </a:lnTo>
                  <a:lnTo>
                    <a:pt x="3248" y="1917"/>
                  </a:lnTo>
                  <a:lnTo>
                    <a:pt x="3250" y="1914"/>
                  </a:lnTo>
                  <a:lnTo>
                    <a:pt x="3253" y="1909"/>
                  </a:lnTo>
                  <a:lnTo>
                    <a:pt x="3255" y="1904"/>
                  </a:lnTo>
                  <a:lnTo>
                    <a:pt x="3256" y="1902"/>
                  </a:lnTo>
                  <a:lnTo>
                    <a:pt x="3258" y="1900"/>
                  </a:lnTo>
                  <a:lnTo>
                    <a:pt x="3262" y="1897"/>
                  </a:lnTo>
                  <a:lnTo>
                    <a:pt x="3263" y="1892"/>
                  </a:lnTo>
                  <a:lnTo>
                    <a:pt x="3265" y="1890"/>
                  </a:lnTo>
                  <a:lnTo>
                    <a:pt x="3268" y="1890"/>
                  </a:lnTo>
                  <a:lnTo>
                    <a:pt x="3303" y="1890"/>
                  </a:lnTo>
                  <a:lnTo>
                    <a:pt x="3306" y="1885"/>
                  </a:lnTo>
                  <a:lnTo>
                    <a:pt x="3309" y="1880"/>
                  </a:lnTo>
                  <a:lnTo>
                    <a:pt x="3315" y="1876"/>
                  </a:lnTo>
                  <a:lnTo>
                    <a:pt x="3323" y="1876"/>
                  </a:lnTo>
                  <a:lnTo>
                    <a:pt x="3326" y="1870"/>
                  </a:lnTo>
                  <a:lnTo>
                    <a:pt x="3332" y="1864"/>
                  </a:lnTo>
                  <a:lnTo>
                    <a:pt x="3337" y="1859"/>
                  </a:lnTo>
                  <a:lnTo>
                    <a:pt x="3344" y="1856"/>
                  </a:lnTo>
                  <a:lnTo>
                    <a:pt x="3344" y="1849"/>
                  </a:lnTo>
                  <a:lnTo>
                    <a:pt x="3347" y="1842"/>
                  </a:lnTo>
                  <a:lnTo>
                    <a:pt x="3352" y="1839"/>
                  </a:lnTo>
                  <a:lnTo>
                    <a:pt x="3357" y="1835"/>
                  </a:lnTo>
                  <a:lnTo>
                    <a:pt x="3361" y="1834"/>
                  </a:lnTo>
                  <a:lnTo>
                    <a:pt x="3364" y="1832"/>
                  </a:lnTo>
                  <a:lnTo>
                    <a:pt x="3366" y="1830"/>
                  </a:lnTo>
                  <a:lnTo>
                    <a:pt x="3371" y="1829"/>
                  </a:lnTo>
                  <a:lnTo>
                    <a:pt x="3376" y="1832"/>
                  </a:lnTo>
                  <a:lnTo>
                    <a:pt x="3381" y="1834"/>
                  </a:lnTo>
                  <a:lnTo>
                    <a:pt x="3395" y="1835"/>
                  </a:lnTo>
                  <a:lnTo>
                    <a:pt x="3425" y="1835"/>
                  </a:lnTo>
                  <a:lnTo>
                    <a:pt x="3427" y="1830"/>
                  </a:lnTo>
                  <a:lnTo>
                    <a:pt x="3429" y="1829"/>
                  </a:lnTo>
                  <a:lnTo>
                    <a:pt x="3432" y="1829"/>
                  </a:lnTo>
                  <a:lnTo>
                    <a:pt x="3436" y="1827"/>
                  </a:lnTo>
                  <a:lnTo>
                    <a:pt x="3439" y="1825"/>
                  </a:lnTo>
                  <a:lnTo>
                    <a:pt x="3441" y="1823"/>
                  </a:lnTo>
                  <a:lnTo>
                    <a:pt x="3446" y="1822"/>
                  </a:lnTo>
                  <a:lnTo>
                    <a:pt x="3448" y="1817"/>
                  </a:lnTo>
                  <a:lnTo>
                    <a:pt x="3449" y="1815"/>
                  </a:lnTo>
                  <a:lnTo>
                    <a:pt x="3453" y="1815"/>
                  </a:lnTo>
                  <a:lnTo>
                    <a:pt x="3460" y="1812"/>
                  </a:lnTo>
                  <a:lnTo>
                    <a:pt x="3465" y="1806"/>
                  </a:lnTo>
                  <a:lnTo>
                    <a:pt x="3466" y="1798"/>
                  </a:lnTo>
                  <a:lnTo>
                    <a:pt x="3466" y="1788"/>
                  </a:lnTo>
                  <a:lnTo>
                    <a:pt x="3470" y="1789"/>
                  </a:lnTo>
                  <a:lnTo>
                    <a:pt x="3473" y="1791"/>
                  </a:lnTo>
                  <a:lnTo>
                    <a:pt x="3475" y="1794"/>
                  </a:lnTo>
                  <a:lnTo>
                    <a:pt x="3480" y="1794"/>
                  </a:lnTo>
                  <a:lnTo>
                    <a:pt x="3487" y="1783"/>
                  </a:lnTo>
                  <a:lnTo>
                    <a:pt x="3497" y="1774"/>
                  </a:lnTo>
                  <a:lnTo>
                    <a:pt x="3509" y="1767"/>
                  </a:lnTo>
                  <a:lnTo>
                    <a:pt x="3521" y="1760"/>
                  </a:lnTo>
                  <a:lnTo>
                    <a:pt x="3523" y="1752"/>
                  </a:lnTo>
                  <a:lnTo>
                    <a:pt x="3524" y="1745"/>
                  </a:lnTo>
                  <a:lnTo>
                    <a:pt x="3533" y="1735"/>
                  </a:lnTo>
                  <a:lnTo>
                    <a:pt x="3536" y="1730"/>
                  </a:lnTo>
                  <a:lnTo>
                    <a:pt x="3540" y="1723"/>
                  </a:lnTo>
                  <a:lnTo>
                    <a:pt x="3541" y="1716"/>
                  </a:lnTo>
                  <a:lnTo>
                    <a:pt x="3541" y="1706"/>
                  </a:lnTo>
                  <a:lnTo>
                    <a:pt x="3535" y="1706"/>
                  </a:lnTo>
                  <a:lnTo>
                    <a:pt x="3528" y="1706"/>
                  </a:lnTo>
                  <a:lnTo>
                    <a:pt x="3528" y="1709"/>
                  </a:lnTo>
                  <a:lnTo>
                    <a:pt x="3526" y="1711"/>
                  </a:lnTo>
                  <a:lnTo>
                    <a:pt x="3521" y="1713"/>
                  </a:lnTo>
                  <a:lnTo>
                    <a:pt x="3501" y="1713"/>
                  </a:lnTo>
                  <a:lnTo>
                    <a:pt x="3495" y="1721"/>
                  </a:lnTo>
                  <a:lnTo>
                    <a:pt x="3494" y="1726"/>
                  </a:lnTo>
                  <a:lnTo>
                    <a:pt x="3494" y="1733"/>
                  </a:lnTo>
                  <a:lnTo>
                    <a:pt x="3494" y="1738"/>
                  </a:lnTo>
                  <a:lnTo>
                    <a:pt x="3492" y="1742"/>
                  </a:lnTo>
                  <a:lnTo>
                    <a:pt x="3490" y="1745"/>
                  </a:lnTo>
                  <a:lnTo>
                    <a:pt x="3487" y="1747"/>
                  </a:lnTo>
                  <a:lnTo>
                    <a:pt x="3487" y="1740"/>
                  </a:lnTo>
                  <a:lnTo>
                    <a:pt x="3487" y="1733"/>
                  </a:lnTo>
                  <a:lnTo>
                    <a:pt x="3485" y="1728"/>
                  </a:lnTo>
                  <a:lnTo>
                    <a:pt x="3480" y="1726"/>
                  </a:lnTo>
                  <a:lnTo>
                    <a:pt x="3477" y="1731"/>
                  </a:lnTo>
                  <a:lnTo>
                    <a:pt x="3473" y="1737"/>
                  </a:lnTo>
                  <a:lnTo>
                    <a:pt x="3466" y="1740"/>
                  </a:lnTo>
                  <a:lnTo>
                    <a:pt x="3460" y="1740"/>
                  </a:lnTo>
                  <a:lnTo>
                    <a:pt x="3461" y="1737"/>
                  </a:lnTo>
                  <a:lnTo>
                    <a:pt x="3463" y="1733"/>
                  </a:lnTo>
                  <a:lnTo>
                    <a:pt x="3465" y="1731"/>
                  </a:lnTo>
                  <a:lnTo>
                    <a:pt x="3466" y="1726"/>
                  </a:lnTo>
                  <a:lnTo>
                    <a:pt x="3461" y="1725"/>
                  </a:lnTo>
                  <a:lnTo>
                    <a:pt x="3460" y="1723"/>
                  </a:lnTo>
                  <a:lnTo>
                    <a:pt x="3460" y="1719"/>
                  </a:lnTo>
                  <a:lnTo>
                    <a:pt x="3453" y="1719"/>
                  </a:lnTo>
                  <a:lnTo>
                    <a:pt x="3451" y="1725"/>
                  </a:lnTo>
                  <a:lnTo>
                    <a:pt x="3449" y="1726"/>
                  </a:lnTo>
                  <a:lnTo>
                    <a:pt x="3446" y="1726"/>
                  </a:lnTo>
                  <a:lnTo>
                    <a:pt x="3441" y="1728"/>
                  </a:lnTo>
                  <a:lnTo>
                    <a:pt x="3437" y="1731"/>
                  </a:lnTo>
                  <a:lnTo>
                    <a:pt x="3434" y="1735"/>
                  </a:lnTo>
                  <a:lnTo>
                    <a:pt x="3432" y="1740"/>
                  </a:lnTo>
                  <a:lnTo>
                    <a:pt x="3431" y="1745"/>
                  </a:lnTo>
                  <a:lnTo>
                    <a:pt x="3427" y="1748"/>
                  </a:lnTo>
                  <a:lnTo>
                    <a:pt x="3424" y="1752"/>
                  </a:lnTo>
                  <a:lnTo>
                    <a:pt x="3419" y="1754"/>
                  </a:lnTo>
                  <a:lnTo>
                    <a:pt x="3417" y="1764"/>
                  </a:lnTo>
                  <a:lnTo>
                    <a:pt x="3415" y="1776"/>
                  </a:lnTo>
                  <a:lnTo>
                    <a:pt x="3414" y="1786"/>
                  </a:lnTo>
                  <a:lnTo>
                    <a:pt x="3412" y="1794"/>
                  </a:lnTo>
                  <a:lnTo>
                    <a:pt x="3408" y="1794"/>
                  </a:lnTo>
                  <a:lnTo>
                    <a:pt x="3405" y="1794"/>
                  </a:lnTo>
                  <a:lnTo>
                    <a:pt x="3403" y="1798"/>
                  </a:lnTo>
                  <a:lnTo>
                    <a:pt x="3403" y="1803"/>
                  </a:lnTo>
                  <a:lnTo>
                    <a:pt x="3403" y="1806"/>
                  </a:lnTo>
                  <a:lnTo>
                    <a:pt x="3402" y="1808"/>
                  </a:lnTo>
                  <a:lnTo>
                    <a:pt x="3398" y="1808"/>
                  </a:lnTo>
                  <a:lnTo>
                    <a:pt x="3391" y="1808"/>
                  </a:lnTo>
                  <a:lnTo>
                    <a:pt x="3391" y="1801"/>
                  </a:lnTo>
                  <a:lnTo>
                    <a:pt x="3393" y="1796"/>
                  </a:lnTo>
                  <a:lnTo>
                    <a:pt x="3398" y="1788"/>
                  </a:lnTo>
                  <a:lnTo>
                    <a:pt x="3403" y="1779"/>
                  </a:lnTo>
                  <a:lnTo>
                    <a:pt x="3405" y="1774"/>
                  </a:lnTo>
                  <a:lnTo>
                    <a:pt x="3405" y="1767"/>
                  </a:lnTo>
                  <a:lnTo>
                    <a:pt x="3385" y="1767"/>
                  </a:lnTo>
                  <a:lnTo>
                    <a:pt x="3385" y="1772"/>
                  </a:lnTo>
                  <a:lnTo>
                    <a:pt x="3383" y="1776"/>
                  </a:lnTo>
                  <a:lnTo>
                    <a:pt x="3381" y="1779"/>
                  </a:lnTo>
                  <a:lnTo>
                    <a:pt x="3378" y="1781"/>
                  </a:lnTo>
                  <a:lnTo>
                    <a:pt x="3374" y="1783"/>
                  </a:lnTo>
                  <a:lnTo>
                    <a:pt x="3371" y="1784"/>
                  </a:lnTo>
                  <a:lnTo>
                    <a:pt x="3369" y="1793"/>
                  </a:lnTo>
                  <a:lnTo>
                    <a:pt x="3368" y="1796"/>
                  </a:lnTo>
                  <a:lnTo>
                    <a:pt x="3366" y="1800"/>
                  </a:lnTo>
                  <a:lnTo>
                    <a:pt x="3362" y="1801"/>
                  </a:lnTo>
                  <a:lnTo>
                    <a:pt x="3357" y="1801"/>
                  </a:lnTo>
                  <a:lnTo>
                    <a:pt x="3357" y="1767"/>
                  </a:lnTo>
                  <a:lnTo>
                    <a:pt x="3323" y="1767"/>
                  </a:lnTo>
                  <a:lnTo>
                    <a:pt x="3321" y="1776"/>
                  </a:lnTo>
                  <a:lnTo>
                    <a:pt x="3323" y="1784"/>
                  </a:lnTo>
                  <a:lnTo>
                    <a:pt x="3326" y="1800"/>
                  </a:lnTo>
                  <a:lnTo>
                    <a:pt x="3326" y="1805"/>
                  </a:lnTo>
                  <a:lnTo>
                    <a:pt x="3326" y="1810"/>
                  </a:lnTo>
                  <a:lnTo>
                    <a:pt x="3323" y="1813"/>
                  </a:lnTo>
                  <a:lnTo>
                    <a:pt x="3316" y="1815"/>
                  </a:lnTo>
                  <a:lnTo>
                    <a:pt x="3313" y="1806"/>
                  </a:lnTo>
                  <a:lnTo>
                    <a:pt x="3308" y="1800"/>
                  </a:lnTo>
                  <a:lnTo>
                    <a:pt x="3304" y="1791"/>
                  </a:lnTo>
                  <a:lnTo>
                    <a:pt x="3303" y="1786"/>
                  </a:lnTo>
                  <a:lnTo>
                    <a:pt x="3303" y="1781"/>
                  </a:lnTo>
                  <a:lnTo>
                    <a:pt x="3296" y="1779"/>
                  </a:lnTo>
                  <a:lnTo>
                    <a:pt x="3289" y="1781"/>
                  </a:lnTo>
                  <a:lnTo>
                    <a:pt x="3285" y="1783"/>
                  </a:lnTo>
                  <a:lnTo>
                    <a:pt x="3282" y="1784"/>
                  </a:lnTo>
                  <a:lnTo>
                    <a:pt x="3275" y="1791"/>
                  </a:lnTo>
                  <a:lnTo>
                    <a:pt x="3272" y="1793"/>
                  </a:lnTo>
                  <a:lnTo>
                    <a:pt x="3268" y="1794"/>
                  </a:lnTo>
                  <a:lnTo>
                    <a:pt x="3268" y="1800"/>
                  </a:lnTo>
                  <a:lnTo>
                    <a:pt x="3270" y="1803"/>
                  </a:lnTo>
                  <a:lnTo>
                    <a:pt x="3272" y="1806"/>
                  </a:lnTo>
                  <a:lnTo>
                    <a:pt x="3275" y="1808"/>
                  </a:lnTo>
                  <a:lnTo>
                    <a:pt x="3279" y="1808"/>
                  </a:lnTo>
                  <a:lnTo>
                    <a:pt x="3280" y="1810"/>
                  </a:lnTo>
                  <a:lnTo>
                    <a:pt x="3282" y="1815"/>
                  </a:lnTo>
                  <a:lnTo>
                    <a:pt x="3277" y="1817"/>
                  </a:lnTo>
                  <a:lnTo>
                    <a:pt x="3274" y="1820"/>
                  </a:lnTo>
                  <a:lnTo>
                    <a:pt x="3267" y="1829"/>
                  </a:lnTo>
                  <a:lnTo>
                    <a:pt x="3263" y="1837"/>
                  </a:lnTo>
                  <a:lnTo>
                    <a:pt x="3262" y="1849"/>
                  </a:lnTo>
                  <a:lnTo>
                    <a:pt x="3255" y="1849"/>
                  </a:lnTo>
                  <a:lnTo>
                    <a:pt x="3250" y="1849"/>
                  </a:lnTo>
                  <a:lnTo>
                    <a:pt x="3246" y="1852"/>
                  </a:lnTo>
                  <a:lnTo>
                    <a:pt x="3245" y="1856"/>
                  </a:lnTo>
                  <a:lnTo>
                    <a:pt x="3241" y="1859"/>
                  </a:lnTo>
                  <a:lnTo>
                    <a:pt x="3239" y="1863"/>
                  </a:lnTo>
                  <a:lnTo>
                    <a:pt x="3234" y="1863"/>
                  </a:lnTo>
                  <a:lnTo>
                    <a:pt x="3227" y="1863"/>
                  </a:lnTo>
                  <a:lnTo>
                    <a:pt x="3224" y="1868"/>
                  </a:lnTo>
                  <a:lnTo>
                    <a:pt x="3222" y="1875"/>
                  </a:lnTo>
                  <a:lnTo>
                    <a:pt x="3219" y="1880"/>
                  </a:lnTo>
                  <a:lnTo>
                    <a:pt x="3217" y="1881"/>
                  </a:lnTo>
                  <a:lnTo>
                    <a:pt x="3214" y="1883"/>
                  </a:lnTo>
                  <a:lnTo>
                    <a:pt x="3214" y="1856"/>
                  </a:lnTo>
                  <a:lnTo>
                    <a:pt x="3209" y="1856"/>
                  </a:lnTo>
                  <a:lnTo>
                    <a:pt x="3205" y="1858"/>
                  </a:lnTo>
                  <a:lnTo>
                    <a:pt x="3202" y="1859"/>
                  </a:lnTo>
                  <a:lnTo>
                    <a:pt x="3200" y="1863"/>
                  </a:lnTo>
                  <a:lnTo>
                    <a:pt x="3200" y="1866"/>
                  </a:lnTo>
                  <a:lnTo>
                    <a:pt x="3198" y="1868"/>
                  </a:lnTo>
                  <a:lnTo>
                    <a:pt x="3193" y="1870"/>
                  </a:lnTo>
                  <a:lnTo>
                    <a:pt x="3190" y="1875"/>
                  </a:lnTo>
                  <a:lnTo>
                    <a:pt x="3187" y="1880"/>
                  </a:lnTo>
                  <a:lnTo>
                    <a:pt x="3181" y="1883"/>
                  </a:lnTo>
                  <a:lnTo>
                    <a:pt x="3180" y="1890"/>
                  </a:lnTo>
                  <a:lnTo>
                    <a:pt x="3178" y="1895"/>
                  </a:lnTo>
                  <a:lnTo>
                    <a:pt x="3176" y="1897"/>
                  </a:lnTo>
                  <a:lnTo>
                    <a:pt x="3173" y="1897"/>
                  </a:lnTo>
                  <a:lnTo>
                    <a:pt x="3173" y="1924"/>
                  </a:lnTo>
                  <a:lnTo>
                    <a:pt x="3171" y="1929"/>
                  </a:lnTo>
                  <a:lnTo>
                    <a:pt x="3169" y="1931"/>
                  </a:lnTo>
                  <a:lnTo>
                    <a:pt x="3166" y="1931"/>
                  </a:lnTo>
                  <a:lnTo>
                    <a:pt x="3164" y="1939"/>
                  </a:lnTo>
                  <a:lnTo>
                    <a:pt x="3163" y="1948"/>
                  </a:lnTo>
                  <a:lnTo>
                    <a:pt x="3154" y="1960"/>
                  </a:lnTo>
                  <a:lnTo>
                    <a:pt x="3151" y="1967"/>
                  </a:lnTo>
                  <a:lnTo>
                    <a:pt x="3147" y="1974"/>
                  </a:lnTo>
                  <a:lnTo>
                    <a:pt x="3146" y="1982"/>
                  </a:lnTo>
                  <a:lnTo>
                    <a:pt x="3146" y="1992"/>
                  </a:lnTo>
                  <a:lnTo>
                    <a:pt x="3152" y="1992"/>
                  </a:lnTo>
                  <a:lnTo>
                    <a:pt x="3156" y="1991"/>
                  </a:lnTo>
                  <a:lnTo>
                    <a:pt x="3161" y="1987"/>
                  </a:lnTo>
                  <a:lnTo>
                    <a:pt x="3166" y="1985"/>
                  </a:lnTo>
                  <a:close/>
                  <a:moveTo>
                    <a:pt x="3425" y="1624"/>
                  </a:moveTo>
                  <a:lnTo>
                    <a:pt x="3431" y="1633"/>
                  </a:lnTo>
                  <a:lnTo>
                    <a:pt x="3432" y="1638"/>
                  </a:lnTo>
                  <a:lnTo>
                    <a:pt x="3432" y="1644"/>
                  </a:lnTo>
                  <a:lnTo>
                    <a:pt x="3439" y="1646"/>
                  </a:lnTo>
                  <a:lnTo>
                    <a:pt x="3443" y="1646"/>
                  </a:lnTo>
                  <a:lnTo>
                    <a:pt x="3451" y="1643"/>
                  </a:lnTo>
                  <a:lnTo>
                    <a:pt x="3456" y="1638"/>
                  </a:lnTo>
                  <a:lnTo>
                    <a:pt x="3461" y="1638"/>
                  </a:lnTo>
                  <a:lnTo>
                    <a:pt x="3466" y="1638"/>
                  </a:lnTo>
                  <a:lnTo>
                    <a:pt x="3466" y="1624"/>
                  </a:lnTo>
                  <a:lnTo>
                    <a:pt x="3468" y="1619"/>
                  </a:lnTo>
                  <a:lnTo>
                    <a:pt x="3470" y="1617"/>
                  </a:lnTo>
                  <a:lnTo>
                    <a:pt x="3473" y="1617"/>
                  </a:lnTo>
                  <a:lnTo>
                    <a:pt x="3478" y="1614"/>
                  </a:lnTo>
                  <a:lnTo>
                    <a:pt x="3485" y="1612"/>
                  </a:lnTo>
                  <a:lnTo>
                    <a:pt x="3492" y="1610"/>
                  </a:lnTo>
                  <a:lnTo>
                    <a:pt x="3501" y="1610"/>
                  </a:lnTo>
                  <a:lnTo>
                    <a:pt x="3504" y="1605"/>
                  </a:lnTo>
                  <a:lnTo>
                    <a:pt x="3507" y="1600"/>
                  </a:lnTo>
                  <a:lnTo>
                    <a:pt x="3511" y="1597"/>
                  </a:lnTo>
                  <a:lnTo>
                    <a:pt x="3514" y="1590"/>
                  </a:lnTo>
                  <a:lnTo>
                    <a:pt x="3519" y="1586"/>
                  </a:lnTo>
                  <a:lnTo>
                    <a:pt x="3523" y="1585"/>
                  </a:lnTo>
                  <a:lnTo>
                    <a:pt x="3526" y="1586"/>
                  </a:lnTo>
                  <a:lnTo>
                    <a:pt x="3528" y="1590"/>
                  </a:lnTo>
                  <a:lnTo>
                    <a:pt x="3526" y="1597"/>
                  </a:lnTo>
                  <a:lnTo>
                    <a:pt x="3524" y="1602"/>
                  </a:lnTo>
                  <a:lnTo>
                    <a:pt x="3523" y="1607"/>
                  </a:lnTo>
                  <a:lnTo>
                    <a:pt x="3519" y="1612"/>
                  </a:lnTo>
                  <a:lnTo>
                    <a:pt x="3514" y="1614"/>
                  </a:lnTo>
                  <a:lnTo>
                    <a:pt x="3507" y="1617"/>
                  </a:lnTo>
                  <a:lnTo>
                    <a:pt x="3502" y="1617"/>
                  </a:lnTo>
                  <a:lnTo>
                    <a:pt x="3494" y="1617"/>
                  </a:lnTo>
                  <a:lnTo>
                    <a:pt x="3494" y="1624"/>
                  </a:lnTo>
                  <a:lnTo>
                    <a:pt x="3490" y="1629"/>
                  </a:lnTo>
                  <a:lnTo>
                    <a:pt x="3489" y="1633"/>
                  </a:lnTo>
                  <a:lnTo>
                    <a:pt x="3487" y="1638"/>
                  </a:lnTo>
                  <a:lnTo>
                    <a:pt x="3487" y="1644"/>
                  </a:lnTo>
                  <a:lnTo>
                    <a:pt x="3490" y="1646"/>
                  </a:lnTo>
                  <a:lnTo>
                    <a:pt x="3492" y="1648"/>
                  </a:lnTo>
                  <a:lnTo>
                    <a:pt x="3492" y="1651"/>
                  </a:lnTo>
                  <a:lnTo>
                    <a:pt x="3490" y="1656"/>
                  </a:lnTo>
                  <a:lnTo>
                    <a:pt x="3489" y="1658"/>
                  </a:lnTo>
                  <a:lnTo>
                    <a:pt x="3487" y="1658"/>
                  </a:lnTo>
                  <a:lnTo>
                    <a:pt x="3482" y="1655"/>
                  </a:lnTo>
                  <a:lnTo>
                    <a:pt x="3475" y="1653"/>
                  </a:lnTo>
                  <a:lnTo>
                    <a:pt x="3468" y="1651"/>
                  </a:lnTo>
                  <a:lnTo>
                    <a:pt x="3460" y="1651"/>
                  </a:lnTo>
                  <a:lnTo>
                    <a:pt x="3460" y="1665"/>
                  </a:lnTo>
                  <a:lnTo>
                    <a:pt x="3456" y="1665"/>
                  </a:lnTo>
                  <a:lnTo>
                    <a:pt x="3454" y="1667"/>
                  </a:lnTo>
                  <a:lnTo>
                    <a:pt x="3453" y="1672"/>
                  </a:lnTo>
                  <a:lnTo>
                    <a:pt x="3460" y="1673"/>
                  </a:lnTo>
                  <a:lnTo>
                    <a:pt x="3466" y="1675"/>
                  </a:lnTo>
                  <a:lnTo>
                    <a:pt x="3470" y="1680"/>
                  </a:lnTo>
                  <a:lnTo>
                    <a:pt x="3473" y="1685"/>
                  </a:lnTo>
                  <a:lnTo>
                    <a:pt x="3480" y="1685"/>
                  </a:lnTo>
                  <a:lnTo>
                    <a:pt x="3483" y="1689"/>
                  </a:lnTo>
                  <a:lnTo>
                    <a:pt x="3485" y="1694"/>
                  </a:lnTo>
                  <a:lnTo>
                    <a:pt x="3487" y="1699"/>
                  </a:lnTo>
                  <a:lnTo>
                    <a:pt x="3494" y="1699"/>
                  </a:lnTo>
                  <a:lnTo>
                    <a:pt x="3495" y="1697"/>
                  </a:lnTo>
                  <a:lnTo>
                    <a:pt x="3504" y="1692"/>
                  </a:lnTo>
                  <a:lnTo>
                    <a:pt x="3511" y="1687"/>
                  </a:lnTo>
                  <a:lnTo>
                    <a:pt x="3514" y="1680"/>
                  </a:lnTo>
                  <a:lnTo>
                    <a:pt x="3514" y="1673"/>
                  </a:lnTo>
                  <a:lnTo>
                    <a:pt x="3512" y="1670"/>
                  </a:lnTo>
                  <a:lnTo>
                    <a:pt x="3507" y="1661"/>
                  </a:lnTo>
                  <a:lnTo>
                    <a:pt x="3509" y="1660"/>
                  </a:lnTo>
                  <a:lnTo>
                    <a:pt x="3514" y="1658"/>
                  </a:lnTo>
                  <a:lnTo>
                    <a:pt x="3526" y="1656"/>
                  </a:lnTo>
                  <a:lnTo>
                    <a:pt x="3536" y="1651"/>
                  </a:lnTo>
                  <a:lnTo>
                    <a:pt x="3545" y="1644"/>
                  </a:lnTo>
                  <a:lnTo>
                    <a:pt x="3552" y="1638"/>
                  </a:lnTo>
                  <a:lnTo>
                    <a:pt x="3565" y="1622"/>
                  </a:lnTo>
                  <a:lnTo>
                    <a:pt x="3574" y="1615"/>
                  </a:lnTo>
                  <a:lnTo>
                    <a:pt x="3582" y="1610"/>
                  </a:lnTo>
                  <a:lnTo>
                    <a:pt x="3582" y="1604"/>
                  </a:lnTo>
                  <a:lnTo>
                    <a:pt x="3582" y="1597"/>
                  </a:lnTo>
                  <a:lnTo>
                    <a:pt x="3582" y="1590"/>
                  </a:lnTo>
                  <a:lnTo>
                    <a:pt x="3582" y="1583"/>
                  </a:lnTo>
                  <a:lnTo>
                    <a:pt x="3581" y="1580"/>
                  </a:lnTo>
                  <a:lnTo>
                    <a:pt x="3579" y="1576"/>
                  </a:lnTo>
                  <a:lnTo>
                    <a:pt x="3576" y="1575"/>
                  </a:lnTo>
                  <a:lnTo>
                    <a:pt x="3576" y="1569"/>
                  </a:lnTo>
                  <a:lnTo>
                    <a:pt x="3577" y="1566"/>
                  </a:lnTo>
                  <a:lnTo>
                    <a:pt x="3581" y="1561"/>
                  </a:lnTo>
                  <a:lnTo>
                    <a:pt x="3582" y="1556"/>
                  </a:lnTo>
                  <a:lnTo>
                    <a:pt x="3582" y="1549"/>
                  </a:lnTo>
                  <a:lnTo>
                    <a:pt x="3579" y="1549"/>
                  </a:lnTo>
                  <a:lnTo>
                    <a:pt x="3581" y="1544"/>
                  </a:lnTo>
                  <a:lnTo>
                    <a:pt x="3579" y="1540"/>
                  </a:lnTo>
                  <a:lnTo>
                    <a:pt x="3574" y="1534"/>
                  </a:lnTo>
                  <a:lnTo>
                    <a:pt x="3570" y="1532"/>
                  </a:lnTo>
                  <a:lnTo>
                    <a:pt x="3569" y="1528"/>
                  </a:lnTo>
                  <a:lnTo>
                    <a:pt x="3569" y="1523"/>
                  </a:lnTo>
                  <a:lnTo>
                    <a:pt x="3569" y="1518"/>
                  </a:lnTo>
                  <a:lnTo>
                    <a:pt x="3569" y="1515"/>
                  </a:lnTo>
                  <a:lnTo>
                    <a:pt x="3569" y="1510"/>
                  </a:lnTo>
                  <a:lnTo>
                    <a:pt x="3567" y="1504"/>
                  </a:lnTo>
                  <a:lnTo>
                    <a:pt x="3562" y="1498"/>
                  </a:lnTo>
                  <a:lnTo>
                    <a:pt x="3555" y="1493"/>
                  </a:lnTo>
                  <a:lnTo>
                    <a:pt x="3548" y="1487"/>
                  </a:lnTo>
                  <a:lnTo>
                    <a:pt x="3548" y="1484"/>
                  </a:lnTo>
                  <a:lnTo>
                    <a:pt x="3548" y="1453"/>
                  </a:lnTo>
                  <a:lnTo>
                    <a:pt x="3541" y="1453"/>
                  </a:lnTo>
                  <a:lnTo>
                    <a:pt x="3535" y="1453"/>
                  </a:lnTo>
                  <a:lnTo>
                    <a:pt x="3530" y="1455"/>
                  </a:lnTo>
                  <a:lnTo>
                    <a:pt x="3528" y="1460"/>
                  </a:lnTo>
                  <a:lnTo>
                    <a:pt x="3526" y="1465"/>
                  </a:lnTo>
                  <a:lnTo>
                    <a:pt x="3524" y="1467"/>
                  </a:lnTo>
                  <a:lnTo>
                    <a:pt x="3521" y="1467"/>
                  </a:lnTo>
                  <a:lnTo>
                    <a:pt x="3521" y="1477"/>
                  </a:lnTo>
                  <a:lnTo>
                    <a:pt x="3521" y="1487"/>
                  </a:lnTo>
                  <a:lnTo>
                    <a:pt x="3524" y="1494"/>
                  </a:lnTo>
                  <a:lnTo>
                    <a:pt x="3526" y="1503"/>
                  </a:lnTo>
                  <a:lnTo>
                    <a:pt x="3533" y="1516"/>
                  </a:lnTo>
                  <a:lnTo>
                    <a:pt x="3535" y="1525"/>
                  </a:lnTo>
                  <a:lnTo>
                    <a:pt x="3535" y="1535"/>
                  </a:lnTo>
                  <a:lnTo>
                    <a:pt x="3531" y="1537"/>
                  </a:lnTo>
                  <a:lnTo>
                    <a:pt x="3528" y="1539"/>
                  </a:lnTo>
                  <a:lnTo>
                    <a:pt x="3524" y="1542"/>
                  </a:lnTo>
                  <a:lnTo>
                    <a:pt x="3521" y="1542"/>
                  </a:lnTo>
                  <a:lnTo>
                    <a:pt x="3516" y="1534"/>
                  </a:lnTo>
                  <a:lnTo>
                    <a:pt x="3512" y="1530"/>
                  </a:lnTo>
                  <a:lnTo>
                    <a:pt x="3507" y="1528"/>
                  </a:lnTo>
                  <a:lnTo>
                    <a:pt x="3507" y="1556"/>
                  </a:lnTo>
                  <a:lnTo>
                    <a:pt x="3497" y="1554"/>
                  </a:lnTo>
                  <a:lnTo>
                    <a:pt x="3490" y="1556"/>
                  </a:lnTo>
                  <a:lnTo>
                    <a:pt x="3485" y="1559"/>
                  </a:lnTo>
                  <a:lnTo>
                    <a:pt x="3482" y="1564"/>
                  </a:lnTo>
                  <a:lnTo>
                    <a:pt x="3477" y="1576"/>
                  </a:lnTo>
                  <a:lnTo>
                    <a:pt x="3472" y="1581"/>
                  </a:lnTo>
                  <a:lnTo>
                    <a:pt x="3466" y="1583"/>
                  </a:lnTo>
                  <a:lnTo>
                    <a:pt x="3466" y="1576"/>
                  </a:lnTo>
                  <a:lnTo>
                    <a:pt x="3468" y="1568"/>
                  </a:lnTo>
                  <a:lnTo>
                    <a:pt x="3472" y="1554"/>
                  </a:lnTo>
                  <a:lnTo>
                    <a:pt x="3473" y="1547"/>
                  </a:lnTo>
                  <a:lnTo>
                    <a:pt x="3472" y="1542"/>
                  </a:lnTo>
                  <a:lnTo>
                    <a:pt x="3466" y="1539"/>
                  </a:lnTo>
                  <a:lnTo>
                    <a:pt x="3460" y="1535"/>
                  </a:lnTo>
                  <a:lnTo>
                    <a:pt x="3454" y="1544"/>
                  </a:lnTo>
                  <a:lnTo>
                    <a:pt x="3453" y="1549"/>
                  </a:lnTo>
                  <a:lnTo>
                    <a:pt x="3453" y="1556"/>
                  </a:lnTo>
                  <a:lnTo>
                    <a:pt x="3456" y="1557"/>
                  </a:lnTo>
                  <a:lnTo>
                    <a:pt x="3456" y="1559"/>
                  </a:lnTo>
                  <a:lnTo>
                    <a:pt x="3456" y="1563"/>
                  </a:lnTo>
                  <a:lnTo>
                    <a:pt x="3453" y="1563"/>
                  </a:lnTo>
                  <a:lnTo>
                    <a:pt x="3448" y="1563"/>
                  </a:lnTo>
                  <a:lnTo>
                    <a:pt x="3446" y="1559"/>
                  </a:lnTo>
                  <a:lnTo>
                    <a:pt x="3446" y="1549"/>
                  </a:lnTo>
                  <a:lnTo>
                    <a:pt x="3444" y="1545"/>
                  </a:lnTo>
                  <a:lnTo>
                    <a:pt x="3443" y="1542"/>
                  </a:lnTo>
                  <a:lnTo>
                    <a:pt x="3439" y="1540"/>
                  </a:lnTo>
                  <a:lnTo>
                    <a:pt x="3432" y="1542"/>
                  </a:lnTo>
                  <a:lnTo>
                    <a:pt x="3429" y="1549"/>
                  </a:lnTo>
                  <a:lnTo>
                    <a:pt x="3425" y="1556"/>
                  </a:lnTo>
                  <a:lnTo>
                    <a:pt x="3425" y="1566"/>
                  </a:lnTo>
                  <a:lnTo>
                    <a:pt x="3425" y="1576"/>
                  </a:lnTo>
                  <a:lnTo>
                    <a:pt x="3429" y="1578"/>
                  </a:lnTo>
                  <a:lnTo>
                    <a:pt x="3429" y="1580"/>
                  </a:lnTo>
                  <a:lnTo>
                    <a:pt x="3429" y="1581"/>
                  </a:lnTo>
                  <a:lnTo>
                    <a:pt x="3425" y="1583"/>
                  </a:lnTo>
                  <a:lnTo>
                    <a:pt x="3424" y="1588"/>
                  </a:lnTo>
                  <a:lnTo>
                    <a:pt x="3422" y="1590"/>
                  </a:lnTo>
                  <a:lnTo>
                    <a:pt x="3417" y="1595"/>
                  </a:lnTo>
                  <a:lnTo>
                    <a:pt x="3414" y="1597"/>
                  </a:lnTo>
                  <a:lnTo>
                    <a:pt x="3412" y="1600"/>
                  </a:lnTo>
                  <a:lnTo>
                    <a:pt x="3410" y="1605"/>
                  </a:lnTo>
                  <a:lnTo>
                    <a:pt x="3412" y="1610"/>
                  </a:lnTo>
                  <a:lnTo>
                    <a:pt x="3414" y="1612"/>
                  </a:lnTo>
                  <a:lnTo>
                    <a:pt x="3415" y="1614"/>
                  </a:lnTo>
                  <a:lnTo>
                    <a:pt x="3419" y="1617"/>
                  </a:lnTo>
                  <a:lnTo>
                    <a:pt x="3420" y="1622"/>
                  </a:lnTo>
                  <a:lnTo>
                    <a:pt x="3422" y="1624"/>
                  </a:lnTo>
                  <a:lnTo>
                    <a:pt x="3425" y="1624"/>
                  </a:lnTo>
                  <a:close/>
                  <a:moveTo>
                    <a:pt x="3139" y="2579"/>
                  </a:moveTo>
                  <a:lnTo>
                    <a:pt x="3139" y="2583"/>
                  </a:lnTo>
                  <a:lnTo>
                    <a:pt x="3142" y="2584"/>
                  </a:lnTo>
                  <a:lnTo>
                    <a:pt x="3149" y="2586"/>
                  </a:lnTo>
                  <a:lnTo>
                    <a:pt x="3156" y="2584"/>
                  </a:lnTo>
                  <a:lnTo>
                    <a:pt x="3158" y="2583"/>
                  </a:lnTo>
                  <a:lnTo>
                    <a:pt x="3159" y="2579"/>
                  </a:lnTo>
                  <a:lnTo>
                    <a:pt x="3156" y="2577"/>
                  </a:lnTo>
                  <a:lnTo>
                    <a:pt x="3152" y="2576"/>
                  </a:lnTo>
                  <a:lnTo>
                    <a:pt x="3151" y="2567"/>
                  </a:lnTo>
                  <a:lnTo>
                    <a:pt x="3149" y="2564"/>
                  </a:lnTo>
                  <a:lnTo>
                    <a:pt x="3147" y="2560"/>
                  </a:lnTo>
                  <a:lnTo>
                    <a:pt x="3144" y="2559"/>
                  </a:lnTo>
                  <a:lnTo>
                    <a:pt x="3139" y="2559"/>
                  </a:lnTo>
                  <a:lnTo>
                    <a:pt x="3139" y="2579"/>
                  </a:lnTo>
                  <a:close/>
                  <a:moveTo>
                    <a:pt x="3009" y="2586"/>
                  </a:moveTo>
                  <a:lnTo>
                    <a:pt x="3011" y="2591"/>
                  </a:lnTo>
                  <a:lnTo>
                    <a:pt x="3013" y="2593"/>
                  </a:lnTo>
                  <a:lnTo>
                    <a:pt x="3016" y="2593"/>
                  </a:lnTo>
                  <a:lnTo>
                    <a:pt x="3016" y="2572"/>
                  </a:lnTo>
                  <a:lnTo>
                    <a:pt x="3011" y="2571"/>
                  </a:lnTo>
                  <a:lnTo>
                    <a:pt x="3009" y="2569"/>
                  </a:lnTo>
                  <a:lnTo>
                    <a:pt x="3009" y="2566"/>
                  </a:lnTo>
                  <a:lnTo>
                    <a:pt x="3006" y="2564"/>
                  </a:lnTo>
                  <a:lnTo>
                    <a:pt x="3002" y="2566"/>
                  </a:lnTo>
                  <a:lnTo>
                    <a:pt x="2999" y="2567"/>
                  </a:lnTo>
                  <a:lnTo>
                    <a:pt x="2997" y="2571"/>
                  </a:lnTo>
                  <a:lnTo>
                    <a:pt x="2994" y="2579"/>
                  </a:lnTo>
                  <a:lnTo>
                    <a:pt x="2994" y="2584"/>
                  </a:lnTo>
                  <a:lnTo>
                    <a:pt x="2996" y="2586"/>
                  </a:lnTo>
                  <a:lnTo>
                    <a:pt x="2999" y="2586"/>
                  </a:lnTo>
                  <a:lnTo>
                    <a:pt x="3002" y="2586"/>
                  </a:lnTo>
                  <a:lnTo>
                    <a:pt x="3006" y="2586"/>
                  </a:lnTo>
                  <a:lnTo>
                    <a:pt x="3009" y="2586"/>
                  </a:lnTo>
                  <a:close/>
                  <a:moveTo>
                    <a:pt x="3023" y="2975"/>
                  </a:moveTo>
                  <a:lnTo>
                    <a:pt x="3023" y="2968"/>
                  </a:lnTo>
                  <a:lnTo>
                    <a:pt x="3023" y="2961"/>
                  </a:lnTo>
                  <a:lnTo>
                    <a:pt x="3016" y="2961"/>
                  </a:lnTo>
                  <a:lnTo>
                    <a:pt x="3011" y="2963"/>
                  </a:lnTo>
                  <a:lnTo>
                    <a:pt x="3008" y="2965"/>
                  </a:lnTo>
                  <a:lnTo>
                    <a:pt x="3006" y="2968"/>
                  </a:lnTo>
                  <a:lnTo>
                    <a:pt x="3002" y="2971"/>
                  </a:lnTo>
                  <a:lnTo>
                    <a:pt x="3002" y="2977"/>
                  </a:lnTo>
                  <a:lnTo>
                    <a:pt x="3002" y="2989"/>
                  </a:lnTo>
                  <a:lnTo>
                    <a:pt x="3008" y="2989"/>
                  </a:lnTo>
                  <a:lnTo>
                    <a:pt x="3011" y="2987"/>
                  </a:lnTo>
                  <a:lnTo>
                    <a:pt x="3014" y="2985"/>
                  </a:lnTo>
                  <a:lnTo>
                    <a:pt x="3016" y="2982"/>
                  </a:lnTo>
                  <a:lnTo>
                    <a:pt x="3018" y="2977"/>
                  </a:lnTo>
                  <a:lnTo>
                    <a:pt x="3019" y="2975"/>
                  </a:lnTo>
                  <a:lnTo>
                    <a:pt x="3023" y="2975"/>
                  </a:lnTo>
                  <a:close/>
                  <a:moveTo>
                    <a:pt x="2886" y="3221"/>
                  </a:moveTo>
                  <a:lnTo>
                    <a:pt x="2881" y="3222"/>
                  </a:lnTo>
                  <a:lnTo>
                    <a:pt x="2880" y="3224"/>
                  </a:lnTo>
                  <a:lnTo>
                    <a:pt x="2880" y="3227"/>
                  </a:lnTo>
                  <a:lnTo>
                    <a:pt x="2890" y="3229"/>
                  </a:lnTo>
                  <a:lnTo>
                    <a:pt x="2897" y="3227"/>
                  </a:lnTo>
                  <a:lnTo>
                    <a:pt x="2902" y="3224"/>
                  </a:lnTo>
                  <a:lnTo>
                    <a:pt x="2905" y="3219"/>
                  </a:lnTo>
                  <a:lnTo>
                    <a:pt x="2907" y="3212"/>
                  </a:lnTo>
                  <a:lnTo>
                    <a:pt x="2907" y="3204"/>
                  </a:lnTo>
                  <a:lnTo>
                    <a:pt x="2907" y="3187"/>
                  </a:lnTo>
                  <a:lnTo>
                    <a:pt x="2900" y="3187"/>
                  </a:lnTo>
                  <a:lnTo>
                    <a:pt x="2895" y="3185"/>
                  </a:lnTo>
                  <a:lnTo>
                    <a:pt x="2886" y="3180"/>
                  </a:lnTo>
                  <a:lnTo>
                    <a:pt x="2883" y="3190"/>
                  </a:lnTo>
                  <a:lnTo>
                    <a:pt x="2876" y="3199"/>
                  </a:lnTo>
                  <a:lnTo>
                    <a:pt x="2871" y="3205"/>
                  </a:lnTo>
                  <a:lnTo>
                    <a:pt x="2866" y="3214"/>
                  </a:lnTo>
                  <a:lnTo>
                    <a:pt x="2878" y="3216"/>
                  </a:lnTo>
                  <a:lnTo>
                    <a:pt x="2883" y="3217"/>
                  </a:lnTo>
                  <a:lnTo>
                    <a:pt x="2885" y="3219"/>
                  </a:lnTo>
                  <a:lnTo>
                    <a:pt x="2886" y="3221"/>
                  </a:lnTo>
                  <a:close/>
                  <a:moveTo>
                    <a:pt x="2955" y="2982"/>
                  </a:moveTo>
                  <a:lnTo>
                    <a:pt x="2956" y="2985"/>
                  </a:lnTo>
                  <a:lnTo>
                    <a:pt x="2956" y="2990"/>
                  </a:lnTo>
                  <a:lnTo>
                    <a:pt x="2956" y="2995"/>
                  </a:lnTo>
                  <a:lnTo>
                    <a:pt x="2958" y="2995"/>
                  </a:lnTo>
                  <a:lnTo>
                    <a:pt x="2961" y="2995"/>
                  </a:lnTo>
                  <a:lnTo>
                    <a:pt x="2963" y="2989"/>
                  </a:lnTo>
                  <a:lnTo>
                    <a:pt x="2968" y="2985"/>
                  </a:lnTo>
                  <a:lnTo>
                    <a:pt x="2977" y="2977"/>
                  </a:lnTo>
                  <a:lnTo>
                    <a:pt x="2982" y="2973"/>
                  </a:lnTo>
                  <a:lnTo>
                    <a:pt x="2985" y="2968"/>
                  </a:lnTo>
                  <a:lnTo>
                    <a:pt x="2989" y="2963"/>
                  </a:lnTo>
                  <a:lnTo>
                    <a:pt x="2989" y="2954"/>
                  </a:lnTo>
                  <a:lnTo>
                    <a:pt x="2996" y="2954"/>
                  </a:lnTo>
                  <a:lnTo>
                    <a:pt x="2999" y="2951"/>
                  </a:lnTo>
                  <a:lnTo>
                    <a:pt x="3001" y="2948"/>
                  </a:lnTo>
                  <a:lnTo>
                    <a:pt x="3002" y="2941"/>
                  </a:lnTo>
                  <a:lnTo>
                    <a:pt x="2992" y="2939"/>
                  </a:lnTo>
                  <a:lnTo>
                    <a:pt x="2984" y="2936"/>
                  </a:lnTo>
                  <a:lnTo>
                    <a:pt x="2979" y="2934"/>
                  </a:lnTo>
                  <a:lnTo>
                    <a:pt x="2977" y="2931"/>
                  </a:lnTo>
                  <a:lnTo>
                    <a:pt x="2975" y="2927"/>
                  </a:lnTo>
                  <a:lnTo>
                    <a:pt x="2975" y="2920"/>
                  </a:lnTo>
                  <a:lnTo>
                    <a:pt x="2967" y="2922"/>
                  </a:lnTo>
                  <a:lnTo>
                    <a:pt x="2958" y="2924"/>
                  </a:lnTo>
                  <a:lnTo>
                    <a:pt x="2951" y="2929"/>
                  </a:lnTo>
                  <a:lnTo>
                    <a:pt x="2948" y="2934"/>
                  </a:lnTo>
                  <a:lnTo>
                    <a:pt x="2946" y="2939"/>
                  </a:lnTo>
                  <a:lnTo>
                    <a:pt x="2944" y="2941"/>
                  </a:lnTo>
                  <a:lnTo>
                    <a:pt x="2941" y="2941"/>
                  </a:lnTo>
                  <a:lnTo>
                    <a:pt x="2938" y="2944"/>
                  </a:lnTo>
                  <a:lnTo>
                    <a:pt x="2936" y="2949"/>
                  </a:lnTo>
                  <a:lnTo>
                    <a:pt x="2934" y="2961"/>
                  </a:lnTo>
                  <a:lnTo>
                    <a:pt x="2932" y="2973"/>
                  </a:lnTo>
                  <a:lnTo>
                    <a:pt x="2931" y="2978"/>
                  </a:lnTo>
                  <a:lnTo>
                    <a:pt x="2927" y="2982"/>
                  </a:lnTo>
                  <a:lnTo>
                    <a:pt x="2934" y="2982"/>
                  </a:lnTo>
                  <a:lnTo>
                    <a:pt x="2941" y="2982"/>
                  </a:lnTo>
                  <a:lnTo>
                    <a:pt x="2948" y="2980"/>
                  </a:lnTo>
                  <a:lnTo>
                    <a:pt x="2951" y="2980"/>
                  </a:lnTo>
                  <a:lnTo>
                    <a:pt x="2955" y="2982"/>
                  </a:lnTo>
                  <a:close/>
                  <a:moveTo>
                    <a:pt x="2996" y="3057"/>
                  </a:moveTo>
                  <a:lnTo>
                    <a:pt x="2994" y="3062"/>
                  </a:lnTo>
                  <a:lnTo>
                    <a:pt x="2992" y="3064"/>
                  </a:lnTo>
                  <a:lnTo>
                    <a:pt x="2989" y="3064"/>
                  </a:lnTo>
                  <a:lnTo>
                    <a:pt x="2989" y="3070"/>
                  </a:lnTo>
                  <a:lnTo>
                    <a:pt x="2996" y="3070"/>
                  </a:lnTo>
                  <a:lnTo>
                    <a:pt x="3001" y="3069"/>
                  </a:lnTo>
                  <a:lnTo>
                    <a:pt x="3006" y="3065"/>
                  </a:lnTo>
                  <a:lnTo>
                    <a:pt x="3009" y="3060"/>
                  </a:lnTo>
                  <a:lnTo>
                    <a:pt x="3013" y="3048"/>
                  </a:lnTo>
                  <a:lnTo>
                    <a:pt x="3016" y="3036"/>
                  </a:lnTo>
                  <a:lnTo>
                    <a:pt x="3011" y="3036"/>
                  </a:lnTo>
                  <a:lnTo>
                    <a:pt x="3006" y="3036"/>
                  </a:lnTo>
                  <a:lnTo>
                    <a:pt x="3004" y="3040"/>
                  </a:lnTo>
                  <a:lnTo>
                    <a:pt x="3001" y="3043"/>
                  </a:lnTo>
                  <a:lnTo>
                    <a:pt x="2999" y="3050"/>
                  </a:lnTo>
                  <a:lnTo>
                    <a:pt x="2997" y="3053"/>
                  </a:lnTo>
                  <a:lnTo>
                    <a:pt x="2996" y="3057"/>
                  </a:lnTo>
                  <a:close/>
                  <a:moveTo>
                    <a:pt x="3023" y="2136"/>
                  </a:moveTo>
                  <a:lnTo>
                    <a:pt x="3025" y="2132"/>
                  </a:lnTo>
                  <a:lnTo>
                    <a:pt x="3028" y="2129"/>
                  </a:lnTo>
                  <a:lnTo>
                    <a:pt x="3038" y="2127"/>
                  </a:lnTo>
                  <a:lnTo>
                    <a:pt x="3043" y="2127"/>
                  </a:lnTo>
                  <a:lnTo>
                    <a:pt x="3047" y="2124"/>
                  </a:lnTo>
                  <a:lnTo>
                    <a:pt x="3050" y="2120"/>
                  </a:lnTo>
                  <a:lnTo>
                    <a:pt x="3050" y="2115"/>
                  </a:lnTo>
                  <a:lnTo>
                    <a:pt x="3038" y="2112"/>
                  </a:lnTo>
                  <a:lnTo>
                    <a:pt x="3025" y="2108"/>
                  </a:lnTo>
                  <a:lnTo>
                    <a:pt x="3019" y="2110"/>
                  </a:lnTo>
                  <a:lnTo>
                    <a:pt x="3014" y="2112"/>
                  </a:lnTo>
                  <a:lnTo>
                    <a:pt x="3011" y="2115"/>
                  </a:lnTo>
                  <a:lnTo>
                    <a:pt x="3009" y="2122"/>
                  </a:lnTo>
                  <a:lnTo>
                    <a:pt x="3013" y="2122"/>
                  </a:lnTo>
                  <a:lnTo>
                    <a:pt x="3014" y="2124"/>
                  </a:lnTo>
                  <a:lnTo>
                    <a:pt x="3016" y="2129"/>
                  </a:lnTo>
                  <a:lnTo>
                    <a:pt x="3019" y="2132"/>
                  </a:lnTo>
                  <a:lnTo>
                    <a:pt x="3021" y="2134"/>
                  </a:lnTo>
                  <a:lnTo>
                    <a:pt x="3023" y="2136"/>
                  </a:lnTo>
                  <a:close/>
                  <a:moveTo>
                    <a:pt x="3057" y="2661"/>
                  </a:moveTo>
                  <a:lnTo>
                    <a:pt x="3060" y="2654"/>
                  </a:lnTo>
                  <a:lnTo>
                    <a:pt x="3064" y="2644"/>
                  </a:lnTo>
                  <a:lnTo>
                    <a:pt x="3064" y="2639"/>
                  </a:lnTo>
                  <a:lnTo>
                    <a:pt x="3062" y="2636"/>
                  </a:lnTo>
                  <a:lnTo>
                    <a:pt x="3057" y="2634"/>
                  </a:lnTo>
                  <a:lnTo>
                    <a:pt x="3050" y="2634"/>
                  </a:lnTo>
                  <a:lnTo>
                    <a:pt x="3050" y="2651"/>
                  </a:lnTo>
                  <a:lnTo>
                    <a:pt x="3052" y="2658"/>
                  </a:lnTo>
                  <a:lnTo>
                    <a:pt x="3054" y="2659"/>
                  </a:lnTo>
                  <a:lnTo>
                    <a:pt x="3057" y="2661"/>
                  </a:lnTo>
                  <a:close/>
                  <a:moveTo>
                    <a:pt x="3084" y="2545"/>
                  </a:moveTo>
                  <a:lnTo>
                    <a:pt x="3071" y="2545"/>
                  </a:lnTo>
                  <a:lnTo>
                    <a:pt x="3060" y="2545"/>
                  </a:lnTo>
                  <a:lnTo>
                    <a:pt x="3057" y="2547"/>
                  </a:lnTo>
                  <a:lnTo>
                    <a:pt x="3059" y="2550"/>
                  </a:lnTo>
                  <a:lnTo>
                    <a:pt x="3064" y="2552"/>
                  </a:lnTo>
                  <a:lnTo>
                    <a:pt x="3071" y="2554"/>
                  </a:lnTo>
                  <a:lnTo>
                    <a:pt x="3077" y="2554"/>
                  </a:lnTo>
                  <a:lnTo>
                    <a:pt x="3083" y="2550"/>
                  </a:lnTo>
                  <a:lnTo>
                    <a:pt x="3084" y="2548"/>
                  </a:lnTo>
                  <a:lnTo>
                    <a:pt x="3084" y="2545"/>
                  </a:lnTo>
                  <a:close/>
                  <a:moveTo>
                    <a:pt x="3050" y="2920"/>
                  </a:moveTo>
                  <a:lnTo>
                    <a:pt x="3057" y="2922"/>
                  </a:lnTo>
                  <a:lnTo>
                    <a:pt x="3062" y="2920"/>
                  </a:lnTo>
                  <a:lnTo>
                    <a:pt x="3067" y="2919"/>
                  </a:lnTo>
                  <a:lnTo>
                    <a:pt x="3071" y="2917"/>
                  </a:lnTo>
                  <a:lnTo>
                    <a:pt x="3076" y="2910"/>
                  </a:lnTo>
                  <a:lnTo>
                    <a:pt x="3079" y="2908"/>
                  </a:lnTo>
                  <a:lnTo>
                    <a:pt x="3084" y="2907"/>
                  </a:lnTo>
                  <a:lnTo>
                    <a:pt x="3086" y="2902"/>
                  </a:lnTo>
                  <a:lnTo>
                    <a:pt x="3089" y="2895"/>
                  </a:lnTo>
                  <a:lnTo>
                    <a:pt x="3089" y="2893"/>
                  </a:lnTo>
                  <a:lnTo>
                    <a:pt x="3089" y="2890"/>
                  </a:lnTo>
                  <a:lnTo>
                    <a:pt x="3088" y="2888"/>
                  </a:lnTo>
                  <a:lnTo>
                    <a:pt x="3084" y="2886"/>
                  </a:lnTo>
                  <a:lnTo>
                    <a:pt x="3083" y="2893"/>
                  </a:lnTo>
                  <a:lnTo>
                    <a:pt x="3077" y="2898"/>
                  </a:lnTo>
                  <a:lnTo>
                    <a:pt x="3074" y="2902"/>
                  </a:lnTo>
                  <a:lnTo>
                    <a:pt x="3067" y="2903"/>
                  </a:lnTo>
                  <a:lnTo>
                    <a:pt x="3057" y="2910"/>
                  </a:lnTo>
                  <a:lnTo>
                    <a:pt x="3054" y="2915"/>
                  </a:lnTo>
                  <a:lnTo>
                    <a:pt x="3050" y="2920"/>
                  </a:lnTo>
                  <a:close/>
                  <a:moveTo>
                    <a:pt x="3125" y="2641"/>
                  </a:moveTo>
                  <a:lnTo>
                    <a:pt x="3112" y="2641"/>
                  </a:lnTo>
                  <a:lnTo>
                    <a:pt x="3112" y="2644"/>
                  </a:lnTo>
                  <a:lnTo>
                    <a:pt x="3110" y="2646"/>
                  </a:lnTo>
                  <a:lnTo>
                    <a:pt x="3105" y="2648"/>
                  </a:lnTo>
                  <a:lnTo>
                    <a:pt x="3096" y="2653"/>
                  </a:lnTo>
                  <a:lnTo>
                    <a:pt x="3093" y="2656"/>
                  </a:lnTo>
                  <a:lnTo>
                    <a:pt x="3091" y="2661"/>
                  </a:lnTo>
                  <a:lnTo>
                    <a:pt x="3091" y="2668"/>
                  </a:lnTo>
                  <a:lnTo>
                    <a:pt x="3103" y="2665"/>
                  </a:lnTo>
                  <a:lnTo>
                    <a:pt x="3115" y="2661"/>
                  </a:lnTo>
                  <a:lnTo>
                    <a:pt x="3118" y="2658"/>
                  </a:lnTo>
                  <a:lnTo>
                    <a:pt x="3122" y="2654"/>
                  </a:lnTo>
                  <a:lnTo>
                    <a:pt x="3125" y="2648"/>
                  </a:lnTo>
                  <a:lnTo>
                    <a:pt x="3125" y="2641"/>
                  </a:lnTo>
                  <a:close/>
                  <a:moveTo>
                    <a:pt x="3118" y="2538"/>
                  </a:moveTo>
                  <a:lnTo>
                    <a:pt x="3105" y="2538"/>
                  </a:lnTo>
                  <a:lnTo>
                    <a:pt x="3100" y="2540"/>
                  </a:lnTo>
                  <a:lnTo>
                    <a:pt x="3098" y="2542"/>
                  </a:lnTo>
                  <a:lnTo>
                    <a:pt x="3098" y="2545"/>
                  </a:lnTo>
                  <a:lnTo>
                    <a:pt x="3110" y="2545"/>
                  </a:lnTo>
                  <a:lnTo>
                    <a:pt x="3115" y="2543"/>
                  </a:lnTo>
                  <a:lnTo>
                    <a:pt x="3117" y="2542"/>
                  </a:lnTo>
                  <a:lnTo>
                    <a:pt x="3118" y="2538"/>
                  </a:lnTo>
                  <a:close/>
                  <a:moveTo>
                    <a:pt x="3113" y="2571"/>
                  </a:moveTo>
                  <a:lnTo>
                    <a:pt x="3115" y="2566"/>
                  </a:lnTo>
                  <a:lnTo>
                    <a:pt x="3118" y="2560"/>
                  </a:lnTo>
                  <a:lnTo>
                    <a:pt x="3122" y="2555"/>
                  </a:lnTo>
                  <a:lnTo>
                    <a:pt x="3122" y="2554"/>
                  </a:lnTo>
                  <a:lnTo>
                    <a:pt x="3120" y="2550"/>
                  </a:lnTo>
                  <a:lnTo>
                    <a:pt x="3105" y="2552"/>
                  </a:lnTo>
                  <a:lnTo>
                    <a:pt x="3105" y="2555"/>
                  </a:lnTo>
                  <a:lnTo>
                    <a:pt x="3106" y="2559"/>
                  </a:lnTo>
                  <a:lnTo>
                    <a:pt x="3108" y="2562"/>
                  </a:lnTo>
                  <a:lnTo>
                    <a:pt x="3106" y="2569"/>
                  </a:lnTo>
                  <a:lnTo>
                    <a:pt x="3106" y="2572"/>
                  </a:lnTo>
                  <a:lnTo>
                    <a:pt x="3110" y="2572"/>
                  </a:lnTo>
                  <a:lnTo>
                    <a:pt x="3113" y="2571"/>
                  </a:lnTo>
                  <a:close/>
                  <a:moveTo>
                    <a:pt x="3139" y="2067"/>
                  </a:moveTo>
                  <a:lnTo>
                    <a:pt x="3139" y="2040"/>
                  </a:lnTo>
                  <a:lnTo>
                    <a:pt x="3130" y="2042"/>
                  </a:lnTo>
                  <a:lnTo>
                    <a:pt x="3125" y="2044"/>
                  </a:lnTo>
                  <a:lnTo>
                    <a:pt x="3120" y="2047"/>
                  </a:lnTo>
                  <a:lnTo>
                    <a:pt x="3112" y="2047"/>
                  </a:lnTo>
                  <a:lnTo>
                    <a:pt x="3110" y="2050"/>
                  </a:lnTo>
                  <a:lnTo>
                    <a:pt x="3106" y="2052"/>
                  </a:lnTo>
                  <a:lnTo>
                    <a:pt x="3098" y="2054"/>
                  </a:lnTo>
                  <a:lnTo>
                    <a:pt x="3098" y="2067"/>
                  </a:lnTo>
                  <a:lnTo>
                    <a:pt x="3106" y="2073"/>
                  </a:lnTo>
                  <a:lnTo>
                    <a:pt x="3112" y="2074"/>
                  </a:lnTo>
                  <a:lnTo>
                    <a:pt x="3118" y="2074"/>
                  </a:lnTo>
                  <a:lnTo>
                    <a:pt x="3120" y="2069"/>
                  </a:lnTo>
                  <a:lnTo>
                    <a:pt x="3125" y="2067"/>
                  </a:lnTo>
                  <a:lnTo>
                    <a:pt x="3132" y="2067"/>
                  </a:lnTo>
                  <a:lnTo>
                    <a:pt x="3139" y="2067"/>
                  </a:lnTo>
                  <a:close/>
                  <a:moveTo>
                    <a:pt x="3917" y="1412"/>
                  </a:moveTo>
                  <a:lnTo>
                    <a:pt x="3896" y="1412"/>
                  </a:lnTo>
                  <a:lnTo>
                    <a:pt x="3896" y="1417"/>
                  </a:lnTo>
                  <a:lnTo>
                    <a:pt x="3896" y="1424"/>
                  </a:lnTo>
                  <a:lnTo>
                    <a:pt x="3895" y="1436"/>
                  </a:lnTo>
                  <a:lnTo>
                    <a:pt x="3895" y="1443"/>
                  </a:lnTo>
                  <a:lnTo>
                    <a:pt x="3896" y="1448"/>
                  </a:lnTo>
                  <a:lnTo>
                    <a:pt x="3898" y="1452"/>
                  </a:lnTo>
                  <a:lnTo>
                    <a:pt x="3903" y="1453"/>
                  </a:lnTo>
                  <a:lnTo>
                    <a:pt x="3908" y="1445"/>
                  </a:lnTo>
                  <a:lnTo>
                    <a:pt x="3913" y="1438"/>
                  </a:lnTo>
                  <a:lnTo>
                    <a:pt x="3917" y="1433"/>
                  </a:lnTo>
                  <a:lnTo>
                    <a:pt x="3919" y="1428"/>
                  </a:lnTo>
                  <a:lnTo>
                    <a:pt x="3919" y="1421"/>
                  </a:lnTo>
                  <a:lnTo>
                    <a:pt x="3917" y="1412"/>
                  </a:lnTo>
                  <a:close/>
                  <a:moveTo>
                    <a:pt x="3084" y="2716"/>
                  </a:moveTo>
                  <a:lnTo>
                    <a:pt x="3081" y="2717"/>
                  </a:lnTo>
                  <a:lnTo>
                    <a:pt x="3079" y="2721"/>
                  </a:lnTo>
                  <a:lnTo>
                    <a:pt x="3077" y="2729"/>
                  </a:lnTo>
                  <a:lnTo>
                    <a:pt x="3072" y="2731"/>
                  </a:lnTo>
                  <a:lnTo>
                    <a:pt x="3071" y="2733"/>
                  </a:lnTo>
                  <a:lnTo>
                    <a:pt x="3071" y="2736"/>
                  </a:lnTo>
                  <a:lnTo>
                    <a:pt x="3077" y="2736"/>
                  </a:lnTo>
                  <a:lnTo>
                    <a:pt x="3083" y="2738"/>
                  </a:lnTo>
                  <a:lnTo>
                    <a:pt x="3084" y="2740"/>
                  </a:lnTo>
                  <a:lnTo>
                    <a:pt x="3084" y="2743"/>
                  </a:lnTo>
                  <a:lnTo>
                    <a:pt x="3084" y="2750"/>
                  </a:lnTo>
                  <a:lnTo>
                    <a:pt x="3077" y="2748"/>
                  </a:lnTo>
                  <a:lnTo>
                    <a:pt x="3072" y="2750"/>
                  </a:lnTo>
                  <a:lnTo>
                    <a:pt x="3069" y="2753"/>
                  </a:lnTo>
                  <a:lnTo>
                    <a:pt x="3067" y="2757"/>
                  </a:lnTo>
                  <a:lnTo>
                    <a:pt x="3064" y="2765"/>
                  </a:lnTo>
                  <a:lnTo>
                    <a:pt x="3060" y="2769"/>
                  </a:lnTo>
                  <a:lnTo>
                    <a:pt x="3057" y="2770"/>
                  </a:lnTo>
                  <a:lnTo>
                    <a:pt x="3055" y="2775"/>
                  </a:lnTo>
                  <a:lnTo>
                    <a:pt x="3054" y="2777"/>
                  </a:lnTo>
                  <a:lnTo>
                    <a:pt x="3048" y="2782"/>
                  </a:lnTo>
                  <a:lnTo>
                    <a:pt x="3045" y="2784"/>
                  </a:lnTo>
                  <a:lnTo>
                    <a:pt x="3043" y="2787"/>
                  </a:lnTo>
                  <a:lnTo>
                    <a:pt x="3042" y="2792"/>
                  </a:lnTo>
                  <a:lnTo>
                    <a:pt x="3043" y="2798"/>
                  </a:lnTo>
                  <a:lnTo>
                    <a:pt x="3057" y="2798"/>
                  </a:lnTo>
                  <a:lnTo>
                    <a:pt x="3059" y="2794"/>
                  </a:lnTo>
                  <a:lnTo>
                    <a:pt x="3060" y="2792"/>
                  </a:lnTo>
                  <a:lnTo>
                    <a:pt x="3067" y="2791"/>
                  </a:lnTo>
                  <a:lnTo>
                    <a:pt x="3084" y="2791"/>
                  </a:lnTo>
                  <a:lnTo>
                    <a:pt x="3088" y="2784"/>
                  </a:lnTo>
                  <a:lnTo>
                    <a:pt x="3093" y="2779"/>
                  </a:lnTo>
                  <a:lnTo>
                    <a:pt x="3098" y="2774"/>
                  </a:lnTo>
                  <a:lnTo>
                    <a:pt x="3105" y="2770"/>
                  </a:lnTo>
                  <a:lnTo>
                    <a:pt x="3105" y="2752"/>
                  </a:lnTo>
                  <a:lnTo>
                    <a:pt x="3105" y="2733"/>
                  </a:lnTo>
                  <a:lnTo>
                    <a:pt x="3105" y="2724"/>
                  </a:lnTo>
                  <a:lnTo>
                    <a:pt x="3103" y="2716"/>
                  </a:lnTo>
                  <a:lnTo>
                    <a:pt x="3098" y="2711"/>
                  </a:lnTo>
                  <a:lnTo>
                    <a:pt x="3091" y="2709"/>
                  </a:lnTo>
                  <a:lnTo>
                    <a:pt x="3091" y="2712"/>
                  </a:lnTo>
                  <a:lnTo>
                    <a:pt x="3089" y="2714"/>
                  </a:lnTo>
                  <a:lnTo>
                    <a:pt x="3084" y="2716"/>
                  </a:lnTo>
                  <a:close/>
                  <a:moveTo>
                    <a:pt x="3071" y="2811"/>
                  </a:moveTo>
                  <a:lnTo>
                    <a:pt x="3071" y="2816"/>
                  </a:lnTo>
                  <a:lnTo>
                    <a:pt x="3071" y="2821"/>
                  </a:lnTo>
                  <a:lnTo>
                    <a:pt x="3065" y="2827"/>
                  </a:lnTo>
                  <a:lnTo>
                    <a:pt x="3062" y="2833"/>
                  </a:lnTo>
                  <a:lnTo>
                    <a:pt x="3062" y="2838"/>
                  </a:lnTo>
                  <a:lnTo>
                    <a:pt x="3064" y="2845"/>
                  </a:lnTo>
                  <a:lnTo>
                    <a:pt x="3059" y="2849"/>
                  </a:lnTo>
                  <a:lnTo>
                    <a:pt x="3054" y="2852"/>
                  </a:lnTo>
                  <a:lnTo>
                    <a:pt x="3050" y="2859"/>
                  </a:lnTo>
                  <a:lnTo>
                    <a:pt x="3050" y="2866"/>
                  </a:lnTo>
                  <a:lnTo>
                    <a:pt x="3054" y="2866"/>
                  </a:lnTo>
                  <a:lnTo>
                    <a:pt x="3057" y="2864"/>
                  </a:lnTo>
                  <a:lnTo>
                    <a:pt x="3064" y="2862"/>
                  </a:lnTo>
                  <a:lnTo>
                    <a:pt x="3067" y="2861"/>
                  </a:lnTo>
                  <a:lnTo>
                    <a:pt x="3069" y="2862"/>
                  </a:lnTo>
                  <a:lnTo>
                    <a:pt x="3071" y="2866"/>
                  </a:lnTo>
                  <a:lnTo>
                    <a:pt x="3069" y="2869"/>
                  </a:lnTo>
                  <a:lnTo>
                    <a:pt x="3067" y="2873"/>
                  </a:lnTo>
                  <a:lnTo>
                    <a:pt x="3060" y="2879"/>
                  </a:lnTo>
                  <a:lnTo>
                    <a:pt x="3059" y="2883"/>
                  </a:lnTo>
                  <a:lnTo>
                    <a:pt x="3059" y="2885"/>
                  </a:lnTo>
                  <a:lnTo>
                    <a:pt x="3062" y="2886"/>
                  </a:lnTo>
                  <a:lnTo>
                    <a:pt x="3071" y="2886"/>
                  </a:lnTo>
                  <a:lnTo>
                    <a:pt x="3074" y="2886"/>
                  </a:lnTo>
                  <a:lnTo>
                    <a:pt x="3076" y="2885"/>
                  </a:lnTo>
                  <a:lnTo>
                    <a:pt x="3077" y="2879"/>
                  </a:lnTo>
                  <a:lnTo>
                    <a:pt x="3079" y="2874"/>
                  </a:lnTo>
                  <a:lnTo>
                    <a:pt x="3081" y="2873"/>
                  </a:lnTo>
                  <a:lnTo>
                    <a:pt x="3084" y="2873"/>
                  </a:lnTo>
                  <a:lnTo>
                    <a:pt x="3084" y="2871"/>
                  </a:lnTo>
                  <a:lnTo>
                    <a:pt x="3086" y="2867"/>
                  </a:lnTo>
                  <a:lnTo>
                    <a:pt x="3091" y="2866"/>
                  </a:lnTo>
                  <a:lnTo>
                    <a:pt x="3093" y="2862"/>
                  </a:lnTo>
                  <a:lnTo>
                    <a:pt x="3096" y="2856"/>
                  </a:lnTo>
                  <a:lnTo>
                    <a:pt x="3098" y="2849"/>
                  </a:lnTo>
                  <a:lnTo>
                    <a:pt x="3101" y="2847"/>
                  </a:lnTo>
                  <a:lnTo>
                    <a:pt x="3105" y="2845"/>
                  </a:lnTo>
                  <a:lnTo>
                    <a:pt x="3106" y="2842"/>
                  </a:lnTo>
                  <a:lnTo>
                    <a:pt x="3108" y="2840"/>
                  </a:lnTo>
                  <a:lnTo>
                    <a:pt x="3110" y="2837"/>
                  </a:lnTo>
                  <a:lnTo>
                    <a:pt x="3113" y="2833"/>
                  </a:lnTo>
                  <a:lnTo>
                    <a:pt x="3118" y="2832"/>
                  </a:lnTo>
                  <a:lnTo>
                    <a:pt x="3123" y="2828"/>
                  </a:lnTo>
                  <a:lnTo>
                    <a:pt x="3129" y="2825"/>
                  </a:lnTo>
                  <a:lnTo>
                    <a:pt x="3132" y="2820"/>
                  </a:lnTo>
                  <a:lnTo>
                    <a:pt x="3139" y="2818"/>
                  </a:lnTo>
                  <a:lnTo>
                    <a:pt x="3144" y="2818"/>
                  </a:lnTo>
                  <a:lnTo>
                    <a:pt x="3147" y="2816"/>
                  </a:lnTo>
                  <a:lnTo>
                    <a:pt x="3151" y="2815"/>
                  </a:lnTo>
                  <a:lnTo>
                    <a:pt x="3152" y="2811"/>
                  </a:lnTo>
                  <a:lnTo>
                    <a:pt x="3147" y="2808"/>
                  </a:lnTo>
                  <a:lnTo>
                    <a:pt x="3142" y="2804"/>
                  </a:lnTo>
                  <a:lnTo>
                    <a:pt x="3137" y="2799"/>
                  </a:lnTo>
                  <a:lnTo>
                    <a:pt x="3132" y="2798"/>
                  </a:lnTo>
                  <a:lnTo>
                    <a:pt x="3130" y="2801"/>
                  </a:lnTo>
                  <a:lnTo>
                    <a:pt x="3129" y="2803"/>
                  </a:lnTo>
                  <a:lnTo>
                    <a:pt x="3123" y="2804"/>
                  </a:lnTo>
                  <a:lnTo>
                    <a:pt x="3112" y="2804"/>
                  </a:lnTo>
                  <a:lnTo>
                    <a:pt x="3112" y="2791"/>
                  </a:lnTo>
                  <a:lnTo>
                    <a:pt x="3103" y="2791"/>
                  </a:lnTo>
                  <a:lnTo>
                    <a:pt x="3098" y="2792"/>
                  </a:lnTo>
                  <a:lnTo>
                    <a:pt x="3094" y="2796"/>
                  </a:lnTo>
                  <a:lnTo>
                    <a:pt x="3091" y="2801"/>
                  </a:lnTo>
                  <a:lnTo>
                    <a:pt x="3088" y="2806"/>
                  </a:lnTo>
                  <a:lnTo>
                    <a:pt x="3084" y="2810"/>
                  </a:lnTo>
                  <a:lnTo>
                    <a:pt x="3077" y="2811"/>
                  </a:lnTo>
                  <a:lnTo>
                    <a:pt x="3071" y="2811"/>
                  </a:lnTo>
                  <a:close/>
                  <a:moveTo>
                    <a:pt x="2572" y="3650"/>
                  </a:moveTo>
                  <a:lnTo>
                    <a:pt x="2572" y="3644"/>
                  </a:lnTo>
                  <a:lnTo>
                    <a:pt x="2574" y="3640"/>
                  </a:lnTo>
                  <a:lnTo>
                    <a:pt x="2578" y="3635"/>
                  </a:lnTo>
                  <a:lnTo>
                    <a:pt x="2579" y="3630"/>
                  </a:lnTo>
                  <a:lnTo>
                    <a:pt x="2572" y="3632"/>
                  </a:lnTo>
                  <a:lnTo>
                    <a:pt x="2567" y="3633"/>
                  </a:lnTo>
                  <a:lnTo>
                    <a:pt x="2562" y="3635"/>
                  </a:lnTo>
                  <a:lnTo>
                    <a:pt x="2557" y="3640"/>
                  </a:lnTo>
                  <a:lnTo>
                    <a:pt x="2552" y="3649"/>
                  </a:lnTo>
                  <a:lnTo>
                    <a:pt x="2545" y="3657"/>
                  </a:lnTo>
                  <a:lnTo>
                    <a:pt x="2552" y="3656"/>
                  </a:lnTo>
                  <a:lnTo>
                    <a:pt x="2559" y="3654"/>
                  </a:lnTo>
                  <a:lnTo>
                    <a:pt x="2564" y="3650"/>
                  </a:lnTo>
                  <a:lnTo>
                    <a:pt x="2572" y="3650"/>
                  </a:lnTo>
                  <a:close/>
                  <a:moveTo>
                    <a:pt x="3185" y="2497"/>
                  </a:moveTo>
                  <a:lnTo>
                    <a:pt x="3185" y="2499"/>
                  </a:lnTo>
                  <a:lnTo>
                    <a:pt x="3181" y="2504"/>
                  </a:lnTo>
                  <a:lnTo>
                    <a:pt x="3181" y="2507"/>
                  </a:lnTo>
                  <a:lnTo>
                    <a:pt x="3183" y="2511"/>
                  </a:lnTo>
                  <a:lnTo>
                    <a:pt x="3187" y="2511"/>
                  </a:lnTo>
                  <a:lnTo>
                    <a:pt x="3195" y="2511"/>
                  </a:lnTo>
                  <a:lnTo>
                    <a:pt x="3202" y="2509"/>
                  </a:lnTo>
                  <a:lnTo>
                    <a:pt x="3200" y="2506"/>
                  </a:lnTo>
                  <a:lnTo>
                    <a:pt x="3197" y="2501"/>
                  </a:lnTo>
                  <a:lnTo>
                    <a:pt x="3192" y="2497"/>
                  </a:lnTo>
                  <a:lnTo>
                    <a:pt x="3185" y="2497"/>
                  </a:lnTo>
                  <a:close/>
                  <a:moveTo>
                    <a:pt x="4790" y="669"/>
                  </a:moveTo>
                  <a:lnTo>
                    <a:pt x="4790" y="641"/>
                  </a:lnTo>
                  <a:lnTo>
                    <a:pt x="4782" y="641"/>
                  </a:lnTo>
                  <a:lnTo>
                    <a:pt x="4776" y="638"/>
                  </a:lnTo>
                  <a:lnTo>
                    <a:pt x="4770" y="636"/>
                  </a:lnTo>
                  <a:lnTo>
                    <a:pt x="4763" y="635"/>
                  </a:lnTo>
                  <a:lnTo>
                    <a:pt x="4761" y="643"/>
                  </a:lnTo>
                  <a:lnTo>
                    <a:pt x="4763" y="650"/>
                  </a:lnTo>
                  <a:lnTo>
                    <a:pt x="4766" y="655"/>
                  </a:lnTo>
                  <a:lnTo>
                    <a:pt x="4770" y="658"/>
                  </a:lnTo>
                  <a:lnTo>
                    <a:pt x="4780" y="664"/>
                  </a:lnTo>
                  <a:lnTo>
                    <a:pt x="4790" y="669"/>
                  </a:lnTo>
                  <a:close/>
                  <a:moveTo>
                    <a:pt x="4517" y="798"/>
                  </a:moveTo>
                  <a:lnTo>
                    <a:pt x="4517" y="808"/>
                  </a:lnTo>
                  <a:lnTo>
                    <a:pt x="4517" y="819"/>
                  </a:lnTo>
                  <a:lnTo>
                    <a:pt x="4517" y="824"/>
                  </a:lnTo>
                  <a:lnTo>
                    <a:pt x="4521" y="826"/>
                  </a:lnTo>
                  <a:lnTo>
                    <a:pt x="4524" y="827"/>
                  </a:lnTo>
                  <a:lnTo>
                    <a:pt x="4531" y="826"/>
                  </a:lnTo>
                  <a:lnTo>
                    <a:pt x="4536" y="824"/>
                  </a:lnTo>
                  <a:lnTo>
                    <a:pt x="4538" y="819"/>
                  </a:lnTo>
                  <a:lnTo>
                    <a:pt x="4538" y="812"/>
                  </a:lnTo>
                  <a:lnTo>
                    <a:pt x="4538" y="805"/>
                  </a:lnTo>
                  <a:lnTo>
                    <a:pt x="4538" y="798"/>
                  </a:lnTo>
                  <a:lnTo>
                    <a:pt x="4536" y="793"/>
                  </a:lnTo>
                  <a:lnTo>
                    <a:pt x="4531" y="785"/>
                  </a:lnTo>
                  <a:lnTo>
                    <a:pt x="4526" y="783"/>
                  </a:lnTo>
                  <a:lnTo>
                    <a:pt x="4524" y="781"/>
                  </a:lnTo>
                  <a:lnTo>
                    <a:pt x="4524" y="778"/>
                  </a:lnTo>
                  <a:lnTo>
                    <a:pt x="4519" y="776"/>
                  </a:lnTo>
                  <a:lnTo>
                    <a:pt x="4514" y="774"/>
                  </a:lnTo>
                  <a:lnTo>
                    <a:pt x="4510" y="771"/>
                  </a:lnTo>
                  <a:lnTo>
                    <a:pt x="4504" y="771"/>
                  </a:lnTo>
                  <a:lnTo>
                    <a:pt x="4504" y="781"/>
                  </a:lnTo>
                  <a:lnTo>
                    <a:pt x="4505" y="790"/>
                  </a:lnTo>
                  <a:lnTo>
                    <a:pt x="4510" y="795"/>
                  </a:lnTo>
                  <a:lnTo>
                    <a:pt x="4517" y="798"/>
                  </a:lnTo>
                  <a:close/>
                  <a:moveTo>
                    <a:pt x="4381" y="996"/>
                  </a:moveTo>
                  <a:lnTo>
                    <a:pt x="4381" y="986"/>
                  </a:lnTo>
                  <a:lnTo>
                    <a:pt x="4379" y="977"/>
                  </a:lnTo>
                  <a:lnTo>
                    <a:pt x="4374" y="972"/>
                  </a:lnTo>
                  <a:lnTo>
                    <a:pt x="4367" y="969"/>
                  </a:lnTo>
                  <a:lnTo>
                    <a:pt x="4367" y="989"/>
                  </a:lnTo>
                  <a:lnTo>
                    <a:pt x="4372" y="991"/>
                  </a:lnTo>
                  <a:lnTo>
                    <a:pt x="4374" y="993"/>
                  </a:lnTo>
                  <a:lnTo>
                    <a:pt x="4374" y="996"/>
                  </a:lnTo>
                  <a:lnTo>
                    <a:pt x="4381" y="996"/>
                  </a:lnTo>
                  <a:close/>
                  <a:moveTo>
                    <a:pt x="4633" y="771"/>
                  </a:moveTo>
                  <a:lnTo>
                    <a:pt x="4631" y="778"/>
                  </a:lnTo>
                  <a:lnTo>
                    <a:pt x="4631" y="785"/>
                  </a:lnTo>
                  <a:lnTo>
                    <a:pt x="4635" y="793"/>
                  </a:lnTo>
                  <a:lnTo>
                    <a:pt x="4638" y="802"/>
                  </a:lnTo>
                  <a:lnTo>
                    <a:pt x="4640" y="807"/>
                  </a:lnTo>
                  <a:lnTo>
                    <a:pt x="4640" y="812"/>
                  </a:lnTo>
                  <a:lnTo>
                    <a:pt x="4652" y="810"/>
                  </a:lnTo>
                  <a:lnTo>
                    <a:pt x="4664" y="810"/>
                  </a:lnTo>
                  <a:lnTo>
                    <a:pt x="4686" y="815"/>
                  </a:lnTo>
                  <a:lnTo>
                    <a:pt x="4695" y="817"/>
                  </a:lnTo>
                  <a:lnTo>
                    <a:pt x="4705" y="819"/>
                  </a:lnTo>
                  <a:lnTo>
                    <a:pt x="4713" y="817"/>
                  </a:lnTo>
                  <a:lnTo>
                    <a:pt x="4722" y="812"/>
                  </a:lnTo>
                  <a:lnTo>
                    <a:pt x="4724" y="805"/>
                  </a:lnTo>
                  <a:lnTo>
                    <a:pt x="4722" y="800"/>
                  </a:lnTo>
                  <a:lnTo>
                    <a:pt x="4720" y="793"/>
                  </a:lnTo>
                  <a:lnTo>
                    <a:pt x="4715" y="788"/>
                  </a:lnTo>
                  <a:lnTo>
                    <a:pt x="4715" y="783"/>
                  </a:lnTo>
                  <a:lnTo>
                    <a:pt x="4715" y="778"/>
                  </a:lnTo>
                  <a:lnTo>
                    <a:pt x="4706" y="778"/>
                  </a:lnTo>
                  <a:lnTo>
                    <a:pt x="4701" y="774"/>
                  </a:lnTo>
                  <a:lnTo>
                    <a:pt x="4696" y="771"/>
                  </a:lnTo>
                  <a:lnTo>
                    <a:pt x="4695" y="764"/>
                  </a:lnTo>
                  <a:lnTo>
                    <a:pt x="4691" y="759"/>
                  </a:lnTo>
                  <a:lnTo>
                    <a:pt x="4688" y="754"/>
                  </a:lnTo>
                  <a:lnTo>
                    <a:pt x="4683" y="750"/>
                  </a:lnTo>
                  <a:lnTo>
                    <a:pt x="4674" y="750"/>
                  </a:lnTo>
                  <a:lnTo>
                    <a:pt x="4672" y="756"/>
                  </a:lnTo>
                  <a:lnTo>
                    <a:pt x="4674" y="759"/>
                  </a:lnTo>
                  <a:lnTo>
                    <a:pt x="4679" y="768"/>
                  </a:lnTo>
                  <a:lnTo>
                    <a:pt x="4681" y="771"/>
                  </a:lnTo>
                  <a:lnTo>
                    <a:pt x="4681" y="773"/>
                  </a:lnTo>
                  <a:lnTo>
                    <a:pt x="4679" y="776"/>
                  </a:lnTo>
                  <a:lnTo>
                    <a:pt x="4674" y="778"/>
                  </a:lnTo>
                  <a:lnTo>
                    <a:pt x="4672" y="774"/>
                  </a:lnTo>
                  <a:lnTo>
                    <a:pt x="4669" y="773"/>
                  </a:lnTo>
                  <a:lnTo>
                    <a:pt x="4660" y="771"/>
                  </a:lnTo>
                  <a:lnTo>
                    <a:pt x="4660" y="757"/>
                  </a:lnTo>
                  <a:lnTo>
                    <a:pt x="4643" y="757"/>
                  </a:lnTo>
                  <a:lnTo>
                    <a:pt x="4637" y="759"/>
                  </a:lnTo>
                  <a:lnTo>
                    <a:pt x="4635" y="761"/>
                  </a:lnTo>
                  <a:lnTo>
                    <a:pt x="4633" y="764"/>
                  </a:lnTo>
                  <a:lnTo>
                    <a:pt x="4637" y="766"/>
                  </a:lnTo>
                  <a:lnTo>
                    <a:pt x="4637" y="768"/>
                  </a:lnTo>
                  <a:lnTo>
                    <a:pt x="4637" y="769"/>
                  </a:lnTo>
                  <a:lnTo>
                    <a:pt x="4633" y="771"/>
                  </a:lnTo>
                  <a:close/>
                  <a:moveTo>
                    <a:pt x="4394" y="955"/>
                  </a:moveTo>
                  <a:lnTo>
                    <a:pt x="4394" y="996"/>
                  </a:lnTo>
                  <a:lnTo>
                    <a:pt x="4400" y="998"/>
                  </a:lnTo>
                  <a:lnTo>
                    <a:pt x="4405" y="996"/>
                  </a:lnTo>
                  <a:lnTo>
                    <a:pt x="4408" y="994"/>
                  </a:lnTo>
                  <a:lnTo>
                    <a:pt x="4410" y="991"/>
                  </a:lnTo>
                  <a:lnTo>
                    <a:pt x="4415" y="986"/>
                  </a:lnTo>
                  <a:lnTo>
                    <a:pt x="4417" y="984"/>
                  </a:lnTo>
                  <a:lnTo>
                    <a:pt x="4422" y="983"/>
                  </a:lnTo>
                  <a:lnTo>
                    <a:pt x="4423" y="977"/>
                  </a:lnTo>
                  <a:lnTo>
                    <a:pt x="4425" y="974"/>
                  </a:lnTo>
                  <a:lnTo>
                    <a:pt x="4432" y="969"/>
                  </a:lnTo>
                  <a:lnTo>
                    <a:pt x="4439" y="964"/>
                  </a:lnTo>
                  <a:lnTo>
                    <a:pt x="4441" y="960"/>
                  </a:lnTo>
                  <a:lnTo>
                    <a:pt x="4442" y="955"/>
                  </a:lnTo>
                  <a:lnTo>
                    <a:pt x="4435" y="957"/>
                  </a:lnTo>
                  <a:lnTo>
                    <a:pt x="4432" y="955"/>
                  </a:lnTo>
                  <a:lnTo>
                    <a:pt x="4430" y="952"/>
                  </a:lnTo>
                  <a:lnTo>
                    <a:pt x="4429" y="948"/>
                  </a:lnTo>
                  <a:lnTo>
                    <a:pt x="4427" y="945"/>
                  </a:lnTo>
                  <a:lnTo>
                    <a:pt x="4425" y="942"/>
                  </a:lnTo>
                  <a:lnTo>
                    <a:pt x="4422" y="940"/>
                  </a:lnTo>
                  <a:lnTo>
                    <a:pt x="4415" y="942"/>
                  </a:lnTo>
                  <a:lnTo>
                    <a:pt x="4413" y="950"/>
                  </a:lnTo>
                  <a:lnTo>
                    <a:pt x="4410" y="953"/>
                  </a:lnTo>
                  <a:lnTo>
                    <a:pt x="4403" y="955"/>
                  </a:lnTo>
                  <a:lnTo>
                    <a:pt x="4394" y="955"/>
                  </a:lnTo>
                  <a:close/>
                  <a:moveTo>
                    <a:pt x="4476" y="812"/>
                  </a:moveTo>
                  <a:lnTo>
                    <a:pt x="4481" y="814"/>
                  </a:lnTo>
                  <a:lnTo>
                    <a:pt x="4483" y="815"/>
                  </a:lnTo>
                  <a:lnTo>
                    <a:pt x="4483" y="819"/>
                  </a:lnTo>
                  <a:lnTo>
                    <a:pt x="4487" y="817"/>
                  </a:lnTo>
                  <a:lnTo>
                    <a:pt x="4488" y="815"/>
                  </a:lnTo>
                  <a:lnTo>
                    <a:pt x="4490" y="808"/>
                  </a:lnTo>
                  <a:lnTo>
                    <a:pt x="4490" y="791"/>
                  </a:lnTo>
                  <a:lnTo>
                    <a:pt x="4485" y="790"/>
                  </a:lnTo>
                  <a:lnTo>
                    <a:pt x="4483" y="788"/>
                  </a:lnTo>
                  <a:lnTo>
                    <a:pt x="4483" y="785"/>
                  </a:lnTo>
                  <a:lnTo>
                    <a:pt x="4483" y="778"/>
                  </a:lnTo>
                  <a:lnTo>
                    <a:pt x="4476" y="778"/>
                  </a:lnTo>
                  <a:lnTo>
                    <a:pt x="4471" y="781"/>
                  </a:lnTo>
                  <a:lnTo>
                    <a:pt x="4464" y="783"/>
                  </a:lnTo>
                  <a:lnTo>
                    <a:pt x="4459" y="786"/>
                  </a:lnTo>
                  <a:lnTo>
                    <a:pt x="4458" y="788"/>
                  </a:lnTo>
                  <a:lnTo>
                    <a:pt x="4456" y="791"/>
                  </a:lnTo>
                  <a:lnTo>
                    <a:pt x="4461" y="791"/>
                  </a:lnTo>
                  <a:lnTo>
                    <a:pt x="4464" y="793"/>
                  </a:lnTo>
                  <a:lnTo>
                    <a:pt x="4466" y="797"/>
                  </a:lnTo>
                  <a:lnTo>
                    <a:pt x="4468" y="800"/>
                  </a:lnTo>
                  <a:lnTo>
                    <a:pt x="4469" y="808"/>
                  </a:lnTo>
                  <a:lnTo>
                    <a:pt x="4473" y="810"/>
                  </a:lnTo>
                  <a:lnTo>
                    <a:pt x="4476" y="812"/>
                  </a:lnTo>
                  <a:close/>
                  <a:moveTo>
                    <a:pt x="4408" y="928"/>
                  </a:moveTo>
                  <a:lnTo>
                    <a:pt x="4408" y="921"/>
                  </a:lnTo>
                  <a:lnTo>
                    <a:pt x="4406" y="914"/>
                  </a:lnTo>
                  <a:lnTo>
                    <a:pt x="4405" y="907"/>
                  </a:lnTo>
                  <a:lnTo>
                    <a:pt x="4400" y="904"/>
                  </a:lnTo>
                  <a:lnTo>
                    <a:pt x="4394" y="901"/>
                  </a:lnTo>
                  <a:lnTo>
                    <a:pt x="4389" y="909"/>
                  </a:lnTo>
                  <a:lnTo>
                    <a:pt x="4388" y="914"/>
                  </a:lnTo>
                  <a:lnTo>
                    <a:pt x="4388" y="921"/>
                  </a:lnTo>
                  <a:lnTo>
                    <a:pt x="4388" y="924"/>
                  </a:lnTo>
                  <a:lnTo>
                    <a:pt x="4389" y="928"/>
                  </a:lnTo>
                  <a:lnTo>
                    <a:pt x="4396" y="935"/>
                  </a:lnTo>
                  <a:lnTo>
                    <a:pt x="4401" y="935"/>
                  </a:lnTo>
                  <a:lnTo>
                    <a:pt x="4405" y="935"/>
                  </a:lnTo>
                  <a:lnTo>
                    <a:pt x="4406" y="933"/>
                  </a:lnTo>
                  <a:lnTo>
                    <a:pt x="4408" y="928"/>
                  </a:lnTo>
                  <a:close/>
                  <a:moveTo>
                    <a:pt x="4347" y="948"/>
                  </a:moveTo>
                  <a:lnTo>
                    <a:pt x="4350" y="950"/>
                  </a:lnTo>
                  <a:lnTo>
                    <a:pt x="4352" y="953"/>
                  </a:lnTo>
                  <a:lnTo>
                    <a:pt x="4353" y="962"/>
                  </a:lnTo>
                  <a:lnTo>
                    <a:pt x="4367" y="962"/>
                  </a:lnTo>
                  <a:lnTo>
                    <a:pt x="4367" y="955"/>
                  </a:lnTo>
                  <a:lnTo>
                    <a:pt x="4370" y="948"/>
                  </a:lnTo>
                  <a:lnTo>
                    <a:pt x="4376" y="945"/>
                  </a:lnTo>
                  <a:lnTo>
                    <a:pt x="4381" y="942"/>
                  </a:lnTo>
                  <a:lnTo>
                    <a:pt x="4382" y="935"/>
                  </a:lnTo>
                  <a:lnTo>
                    <a:pt x="4381" y="930"/>
                  </a:lnTo>
                  <a:lnTo>
                    <a:pt x="4379" y="923"/>
                  </a:lnTo>
                  <a:lnTo>
                    <a:pt x="4374" y="918"/>
                  </a:lnTo>
                  <a:lnTo>
                    <a:pt x="4374" y="912"/>
                  </a:lnTo>
                  <a:lnTo>
                    <a:pt x="4374" y="907"/>
                  </a:lnTo>
                  <a:lnTo>
                    <a:pt x="4377" y="899"/>
                  </a:lnTo>
                  <a:lnTo>
                    <a:pt x="4384" y="890"/>
                  </a:lnTo>
                  <a:lnTo>
                    <a:pt x="4388" y="880"/>
                  </a:lnTo>
                  <a:lnTo>
                    <a:pt x="4388" y="873"/>
                  </a:lnTo>
                  <a:lnTo>
                    <a:pt x="4388" y="866"/>
                  </a:lnTo>
                  <a:lnTo>
                    <a:pt x="4381" y="866"/>
                  </a:lnTo>
                  <a:lnTo>
                    <a:pt x="4376" y="865"/>
                  </a:lnTo>
                  <a:lnTo>
                    <a:pt x="4374" y="863"/>
                  </a:lnTo>
                  <a:lnTo>
                    <a:pt x="4374" y="860"/>
                  </a:lnTo>
                  <a:lnTo>
                    <a:pt x="4347" y="860"/>
                  </a:lnTo>
                  <a:lnTo>
                    <a:pt x="4347" y="863"/>
                  </a:lnTo>
                  <a:lnTo>
                    <a:pt x="4345" y="865"/>
                  </a:lnTo>
                  <a:lnTo>
                    <a:pt x="4340" y="866"/>
                  </a:lnTo>
                  <a:lnTo>
                    <a:pt x="4333" y="882"/>
                  </a:lnTo>
                  <a:lnTo>
                    <a:pt x="4324" y="895"/>
                  </a:lnTo>
                  <a:lnTo>
                    <a:pt x="4321" y="904"/>
                  </a:lnTo>
                  <a:lnTo>
                    <a:pt x="4319" y="912"/>
                  </a:lnTo>
                  <a:lnTo>
                    <a:pt x="4318" y="923"/>
                  </a:lnTo>
                  <a:lnTo>
                    <a:pt x="4319" y="935"/>
                  </a:lnTo>
                  <a:lnTo>
                    <a:pt x="4328" y="936"/>
                  </a:lnTo>
                  <a:lnTo>
                    <a:pt x="4336" y="938"/>
                  </a:lnTo>
                  <a:lnTo>
                    <a:pt x="4341" y="943"/>
                  </a:lnTo>
                  <a:lnTo>
                    <a:pt x="4347" y="948"/>
                  </a:lnTo>
                  <a:close/>
                  <a:moveTo>
                    <a:pt x="4771" y="858"/>
                  </a:moveTo>
                  <a:lnTo>
                    <a:pt x="4773" y="853"/>
                  </a:lnTo>
                  <a:lnTo>
                    <a:pt x="4771" y="848"/>
                  </a:lnTo>
                  <a:lnTo>
                    <a:pt x="4770" y="846"/>
                  </a:lnTo>
                  <a:lnTo>
                    <a:pt x="4766" y="844"/>
                  </a:lnTo>
                  <a:lnTo>
                    <a:pt x="4759" y="844"/>
                  </a:lnTo>
                  <a:lnTo>
                    <a:pt x="4754" y="844"/>
                  </a:lnTo>
                  <a:lnTo>
                    <a:pt x="4753" y="848"/>
                  </a:lnTo>
                  <a:lnTo>
                    <a:pt x="4753" y="851"/>
                  </a:lnTo>
                  <a:lnTo>
                    <a:pt x="4754" y="854"/>
                  </a:lnTo>
                  <a:lnTo>
                    <a:pt x="4756" y="856"/>
                  </a:lnTo>
                  <a:lnTo>
                    <a:pt x="4759" y="858"/>
                  </a:lnTo>
                  <a:lnTo>
                    <a:pt x="4764" y="858"/>
                  </a:lnTo>
                  <a:lnTo>
                    <a:pt x="4771" y="858"/>
                  </a:lnTo>
                  <a:close/>
                  <a:moveTo>
                    <a:pt x="4551" y="682"/>
                  </a:moveTo>
                  <a:lnTo>
                    <a:pt x="4551" y="679"/>
                  </a:lnTo>
                  <a:lnTo>
                    <a:pt x="4560" y="675"/>
                  </a:lnTo>
                  <a:lnTo>
                    <a:pt x="4567" y="672"/>
                  </a:lnTo>
                  <a:lnTo>
                    <a:pt x="4574" y="667"/>
                  </a:lnTo>
                  <a:lnTo>
                    <a:pt x="4582" y="664"/>
                  </a:lnTo>
                  <a:lnTo>
                    <a:pt x="4584" y="665"/>
                  </a:lnTo>
                  <a:lnTo>
                    <a:pt x="4585" y="669"/>
                  </a:lnTo>
                  <a:lnTo>
                    <a:pt x="4584" y="672"/>
                  </a:lnTo>
                  <a:lnTo>
                    <a:pt x="4580" y="684"/>
                  </a:lnTo>
                  <a:lnTo>
                    <a:pt x="4579" y="687"/>
                  </a:lnTo>
                  <a:lnTo>
                    <a:pt x="4575" y="687"/>
                  </a:lnTo>
                  <a:lnTo>
                    <a:pt x="4575" y="691"/>
                  </a:lnTo>
                  <a:lnTo>
                    <a:pt x="4570" y="708"/>
                  </a:lnTo>
                  <a:lnTo>
                    <a:pt x="4565" y="723"/>
                  </a:lnTo>
                  <a:lnTo>
                    <a:pt x="4577" y="723"/>
                  </a:lnTo>
                  <a:lnTo>
                    <a:pt x="4589" y="723"/>
                  </a:lnTo>
                  <a:lnTo>
                    <a:pt x="4601" y="725"/>
                  </a:lnTo>
                  <a:lnTo>
                    <a:pt x="4613" y="725"/>
                  </a:lnTo>
                  <a:lnTo>
                    <a:pt x="4616" y="723"/>
                  </a:lnTo>
                  <a:lnTo>
                    <a:pt x="4620" y="721"/>
                  </a:lnTo>
                  <a:lnTo>
                    <a:pt x="4623" y="720"/>
                  </a:lnTo>
                  <a:lnTo>
                    <a:pt x="4631" y="716"/>
                  </a:lnTo>
                  <a:lnTo>
                    <a:pt x="4640" y="713"/>
                  </a:lnTo>
                  <a:lnTo>
                    <a:pt x="4645" y="710"/>
                  </a:lnTo>
                  <a:lnTo>
                    <a:pt x="4649" y="710"/>
                  </a:lnTo>
                  <a:lnTo>
                    <a:pt x="4655" y="704"/>
                  </a:lnTo>
                  <a:lnTo>
                    <a:pt x="4660" y="703"/>
                  </a:lnTo>
                  <a:lnTo>
                    <a:pt x="4667" y="703"/>
                  </a:lnTo>
                  <a:lnTo>
                    <a:pt x="4674" y="693"/>
                  </a:lnTo>
                  <a:lnTo>
                    <a:pt x="4683" y="684"/>
                  </a:lnTo>
                  <a:lnTo>
                    <a:pt x="4691" y="675"/>
                  </a:lnTo>
                  <a:lnTo>
                    <a:pt x="4701" y="669"/>
                  </a:lnTo>
                  <a:lnTo>
                    <a:pt x="4701" y="662"/>
                  </a:lnTo>
                  <a:lnTo>
                    <a:pt x="4705" y="657"/>
                  </a:lnTo>
                  <a:lnTo>
                    <a:pt x="4706" y="652"/>
                  </a:lnTo>
                  <a:lnTo>
                    <a:pt x="4710" y="648"/>
                  </a:lnTo>
                  <a:lnTo>
                    <a:pt x="4720" y="641"/>
                  </a:lnTo>
                  <a:lnTo>
                    <a:pt x="4729" y="635"/>
                  </a:lnTo>
                  <a:lnTo>
                    <a:pt x="4729" y="614"/>
                  </a:lnTo>
                  <a:lnTo>
                    <a:pt x="4734" y="612"/>
                  </a:lnTo>
                  <a:lnTo>
                    <a:pt x="4737" y="611"/>
                  </a:lnTo>
                  <a:lnTo>
                    <a:pt x="4742" y="604"/>
                  </a:lnTo>
                  <a:lnTo>
                    <a:pt x="4746" y="595"/>
                  </a:lnTo>
                  <a:lnTo>
                    <a:pt x="4749" y="587"/>
                  </a:lnTo>
                  <a:lnTo>
                    <a:pt x="4749" y="583"/>
                  </a:lnTo>
                  <a:lnTo>
                    <a:pt x="4753" y="580"/>
                  </a:lnTo>
                  <a:lnTo>
                    <a:pt x="4758" y="575"/>
                  </a:lnTo>
                  <a:lnTo>
                    <a:pt x="4761" y="573"/>
                  </a:lnTo>
                  <a:lnTo>
                    <a:pt x="4763" y="570"/>
                  </a:lnTo>
                  <a:lnTo>
                    <a:pt x="4763" y="566"/>
                  </a:lnTo>
                  <a:lnTo>
                    <a:pt x="4763" y="560"/>
                  </a:lnTo>
                  <a:lnTo>
                    <a:pt x="4759" y="560"/>
                  </a:lnTo>
                  <a:lnTo>
                    <a:pt x="4758" y="558"/>
                  </a:lnTo>
                  <a:lnTo>
                    <a:pt x="4756" y="553"/>
                  </a:lnTo>
                  <a:lnTo>
                    <a:pt x="4754" y="548"/>
                  </a:lnTo>
                  <a:lnTo>
                    <a:pt x="4753" y="544"/>
                  </a:lnTo>
                  <a:lnTo>
                    <a:pt x="4749" y="542"/>
                  </a:lnTo>
                  <a:lnTo>
                    <a:pt x="4744" y="541"/>
                  </a:lnTo>
                  <a:lnTo>
                    <a:pt x="4734" y="539"/>
                  </a:lnTo>
                  <a:lnTo>
                    <a:pt x="4722" y="539"/>
                  </a:lnTo>
                  <a:lnTo>
                    <a:pt x="4720" y="544"/>
                  </a:lnTo>
                  <a:lnTo>
                    <a:pt x="4722" y="549"/>
                  </a:lnTo>
                  <a:lnTo>
                    <a:pt x="4725" y="554"/>
                  </a:lnTo>
                  <a:lnTo>
                    <a:pt x="4729" y="556"/>
                  </a:lnTo>
                  <a:lnTo>
                    <a:pt x="4732" y="560"/>
                  </a:lnTo>
                  <a:lnTo>
                    <a:pt x="4735" y="561"/>
                  </a:lnTo>
                  <a:lnTo>
                    <a:pt x="4734" y="565"/>
                  </a:lnTo>
                  <a:lnTo>
                    <a:pt x="4729" y="566"/>
                  </a:lnTo>
                  <a:lnTo>
                    <a:pt x="4715" y="560"/>
                  </a:lnTo>
                  <a:lnTo>
                    <a:pt x="4701" y="553"/>
                  </a:lnTo>
                  <a:lnTo>
                    <a:pt x="4701" y="561"/>
                  </a:lnTo>
                  <a:lnTo>
                    <a:pt x="4705" y="566"/>
                  </a:lnTo>
                  <a:lnTo>
                    <a:pt x="4715" y="578"/>
                  </a:lnTo>
                  <a:lnTo>
                    <a:pt x="4718" y="582"/>
                  </a:lnTo>
                  <a:lnTo>
                    <a:pt x="4720" y="585"/>
                  </a:lnTo>
                  <a:lnTo>
                    <a:pt x="4717" y="590"/>
                  </a:lnTo>
                  <a:lnTo>
                    <a:pt x="4708" y="594"/>
                  </a:lnTo>
                  <a:lnTo>
                    <a:pt x="4706" y="582"/>
                  </a:lnTo>
                  <a:lnTo>
                    <a:pt x="4703" y="578"/>
                  </a:lnTo>
                  <a:lnTo>
                    <a:pt x="4701" y="573"/>
                  </a:lnTo>
                  <a:lnTo>
                    <a:pt x="4696" y="571"/>
                  </a:lnTo>
                  <a:lnTo>
                    <a:pt x="4693" y="568"/>
                  </a:lnTo>
                  <a:lnTo>
                    <a:pt x="4681" y="566"/>
                  </a:lnTo>
                  <a:lnTo>
                    <a:pt x="4681" y="570"/>
                  </a:lnTo>
                  <a:lnTo>
                    <a:pt x="4683" y="580"/>
                  </a:lnTo>
                  <a:lnTo>
                    <a:pt x="4684" y="589"/>
                  </a:lnTo>
                  <a:lnTo>
                    <a:pt x="4686" y="595"/>
                  </a:lnTo>
                  <a:lnTo>
                    <a:pt x="4686" y="604"/>
                  </a:lnTo>
                  <a:lnTo>
                    <a:pt x="4686" y="607"/>
                  </a:lnTo>
                  <a:lnTo>
                    <a:pt x="4691" y="614"/>
                  </a:lnTo>
                  <a:lnTo>
                    <a:pt x="4698" y="619"/>
                  </a:lnTo>
                  <a:lnTo>
                    <a:pt x="4700" y="623"/>
                  </a:lnTo>
                  <a:lnTo>
                    <a:pt x="4700" y="624"/>
                  </a:lnTo>
                  <a:lnTo>
                    <a:pt x="4698" y="626"/>
                  </a:lnTo>
                  <a:lnTo>
                    <a:pt x="4695" y="628"/>
                  </a:lnTo>
                  <a:lnTo>
                    <a:pt x="4689" y="624"/>
                  </a:lnTo>
                  <a:lnTo>
                    <a:pt x="4684" y="621"/>
                  </a:lnTo>
                  <a:lnTo>
                    <a:pt x="4679" y="616"/>
                  </a:lnTo>
                  <a:lnTo>
                    <a:pt x="4674" y="614"/>
                  </a:lnTo>
                  <a:lnTo>
                    <a:pt x="4674" y="607"/>
                  </a:lnTo>
                  <a:lnTo>
                    <a:pt x="4671" y="604"/>
                  </a:lnTo>
                  <a:lnTo>
                    <a:pt x="4666" y="602"/>
                  </a:lnTo>
                  <a:lnTo>
                    <a:pt x="4660" y="600"/>
                  </a:lnTo>
                  <a:lnTo>
                    <a:pt x="4660" y="606"/>
                  </a:lnTo>
                  <a:lnTo>
                    <a:pt x="4662" y="611"/>
                  </a:lnTo>
                  <a:lnTo>
                    <a:pt x="4666" y="619"/>
                  </a:lnTo>
                  <a:lnTo>
                    <a:pt x="4669" y="628"/>
                  </a:lnTo>
                  <a:lnTo>
                    <a:pt x="4669" y="635"/>
                  </a:lnTo>
                  <a:lnTo>
                    <a:pt x="4667" y="641"/>
                  </a:lnTo>
                  <a:lnTo>
                    <a:pt x="4664" y="641"/>
                  </a:lnTo>
                  <a:lnTo>
                    <a:pt x="4659" y="643"/>
                  </a:lnTo>
                  <a:lnTo>
                    <a:pt x="4654" y="645"/>
                  </a:lnTo>
                  <a:lnTo>
                    <a:pt x="4650" y="646"/>
                  </a:lnTo>
                  <a:lnTo>
                    <a:pt x="4649" y="645"/>
                  </a:lnTo>
                  <a:lnTo>
                    <a:pt x="4647" y="641"/>
                  </a:lnTo>
                  <a:lnTo>
                    <a:pt x="4649" y="638"/>
                  </a:lnTo>
                  <a:lnTo>
                    <a:pt x="4652" y="636"/>
                  </a:lnTo>
                  <a:lnTo>
                    <a:pt x="4660" y="635"/>
                  </a:lnTo>
                  <a:lnTo>
                    <a:pt x="4660" y="621"/>
                  </a:lnTo>
                  <a:lnTo>
                    <a:pt x="4654" y="616"/>
                  </a:lnTo>
                  <a:lnTo>
                    <a:pt x="4643" y="614"/>
                  </a:lnTo>
                  <a:lnTo>
                    <a:pt x="4631" y="614"/>
                  </a:lnTo>
                  <a:lnTo>
                    <a:pt x="4620" y="614"/>
                  </a:lnTo>
                  <a:lnTo>
                    <a:pt x="4614" y="626"/>
                  </a:lnTo>
                  <a:lnTo>
                    <a:pt x="4611" y="631"/>
                  </a:lnTo>
                  <a:lnTo>
                    <a:pt x="4608" y="636"/>
                  </a:lnTo>
                  <a:lnTo>
                    <a:pt x="4602" y="640"/>
                  </a:lnTo>
                  <a:lnTo>
                    <a:pt x="4596" y="641"/>
                  </a:lnTo>
                  <a:lnTo>
                    <a:pt x="4589" y="643"/>
                  </a:lnTo>
                  <a:lnTo>
                    <a:pt x="4579" y="641"/>
                  </a:lnTo>
                  <a:lnTo>
                    <a:pt x="4558" y="641"/>
                  </a:lnTo>
                  <a:lnTo>
                    <a:pt x="4555" y="648"/>
                  </a:lnTo>
                  <a:lnTo>
                    <a:pt x="4551" y="657"/>
                  </a:lnTo>
                  <a:lnTo>
                    <a:pt x="4551" y="660"/>
                  </a:lnTo>
                  <a:lnTo>
                    <a:pt x="4553" y="665"/>
                  </a:lnTo>
                  <a:lnTo>
                    <a:pt x="4551" y="669"/>
                  </a:lnTo>
                  <a:lnTo>
                    <a:pt x="4548" y="670"/>
                  </a:lnTo>
                  <a:lnTo>
                    <a:pt x="4546" y="674"/>
                  </a:lnTo>
                  <a:lnTo>
                    <a:pt x="4546" y="677"/>
                  </a:lnTo>
                  <a:lnTo>
                    <a:pt x="4548" y="681"/>
                  </a:lnTo>
                  <a:lnTo>
                    <a:pt x="4551" y="682"/>
                  </a:lnTo>
                  <a:close/>
                  <a:moveTo>
                    <a:pt x="4974" y="430"/>
                  </a:moveTo>
                  <a:lnTo>
                    <a:pt x="4974" y="402"/>
                  </a:lnTo>
                  <a:lnTo>
                    <a:pt x="4954" y="402"/>
                  </a:lnTo>
                  <a:lnTo>
                    <a:pt x="4954" y="414"/>
                  </a:lnTo>
                  <a:lnTo>
                    <a:pt x="4954" y="420"/>
                  </a:lnTo>
                  <a:lnTo>
                    <a:pt x="4957" y="423"/>
                  </a:lnTo>
                  <a:lnTo>
                    <a:pt x="4959" y="426"/>
                  </a:lnTo>
                  <a:lnTo>
                    <a:pt x="4963" y="430"/>
                  </a:lnTo>
                  <a:lnTo>
                    <a:pt x="4968" y="430"/>
                  </a:lnTo>
                  <a:lnTo>
                    <a:pt x="4974" y="430"/>
                  </a:lnTo>
                  <a:close/>
                  <a:moveTo>
                    <a:pt x="4770" y="791"/>
                  </a:moveTo>
                  <a:lnTo>
                    <a:pt x="4771" y="785"/>
                  </a:lnTo>
                  <a:lnTo>
                    <a:pt x="4773" y="778"/>
                  </a:lnTo>
                  <a:lnTo>
                    <a:pt x="4778" y="766"/>
                  </a:lnTo>
                  <a:lnTo>
                    <a:pt x="4785" y="756"/>
                  </a:lnTo>
                  <a:lnTo>
                    <a:pt x="4790" y="744"/>
                  </a:lnTo>
                  <a:lnTo>
                    <a:pt x="4790" y="737"/>
                  </a:lnTo>
                  <a:lnTo>
                    <a:pt x="4793" y="730"/>
                  </a:lnTo>
                  <a:lnTo>
                    <a:pt x="4799" y="727"/>
                  </a:lnTo>
                  <a:lnTo>
                    <a:pt x="4804" y="723"/>
                  </a:lnTo>
                  <a:lnTo>
                    <a:pt x="4804" y="713"/>
                  </a:lnTo>
                  <a:lnTo>
                    <a:pt x="4804" y="710"/>
                  </a:lnTo>
                  <a:lnTo>
                    <a:pt x="4805" y="704"/>
                  </a:lnTo>
                  <a:lnTo>
                    <a:pt x="4805" y="699"/>
                  </a:lnTo>
                  <a:lnTo>
                    <a:pt x="4805" y="696"/>
                  </a:lnTo>
                  <a:lnTo>
                    <a:pt x="4804" y="693"/>
                  </a:lnTo>
                  <a:lnTo>
                    <a:pt x="4797" y="687"/>
                  </a:lnTo>
                  <a:lnTo>
                    <a:pt x="4788" y="682"/>
                  </a:lnTo>
                  <a:lnTo>
                    <a:pt x="4785" y="681"/>
                  </a:lnTo>
                  <a:lnTo>
                    <a:pt x="4778" y="674"/>
                  </a:lnTo>
                  <a:lnTo>
                    <a:pt x="4770" y="669"/>
                  </a:lnTo>
                  <a:lnTo>
                    <a:pt x="4768" y="674"/>
                  </a:lnTo>
                  <a:lnTo>
                    <a:pt x="4764" y="679"/>
                  </a:lnTo>
                  <a:lnTo>
                    <a:pt x="4763" y="682"/>
                  </a:lnTo>
                  <a:lnTo>
                    <a:pt x="4763" y="689"/>
                  </a:lnTo>
                  <a:lnTo>
                    <a:pt x="4759" y="691"/>
                  </a:lnTo>
                  <a:lnTo>
                    <a:pt x="4758" y="693"/>
                  </a:lnTo>
                  <a:lnTo>
                    <a:pt x="4756" y="699"/>
                  </a:lnTo>
                  <a:lnTo>
                    <a:pt x="4754" y="706"/>
                  </a:lnTo>
                  <a:lnTo>
                    <a:pt x="4753" y="708"/>
                  </a:lnTo>
                  <a:lnTo>
                    <a:pt x="4749" y="710"/>
                  </a:lnTo>
                  <a:lnTo>
                    <a:pt x="4747" y="699"/>
                  </a:lnTo>
                  <a:lnTo>
                    <a:pt x="4744" y="691"/>
                  </a:lnTo>
                  <a:lnTo>
                    <a:pt x="4742" y="687"/>
                  </a:lnTo>
                  <a:lnTo>
                    <a:pt x="4739" y="684"/>
                  </a:lnTo>
                  <a:lnTo>
                    <a:pt x="4734" y="682"/>
                  </a:lnTo>
                  <a:lnTo>
                    <a:pt x="4729" y="682"/>
                  </a:lnTo>
                  <a:lnTo>
                    <a:pt x="4724" y="684"/>
                  </a:lnTo>
                  <a:lnTo>
                    <a:pt x="4720" y="686"/>
                  </a:lnTo>
                  <a:lnTo>
                    <a:pt x="4715" y="693"/>
                  </a:lnTo>
                  <a:lnTo>
                    <a:pt x="4710" y="699"/>
                  </a:lnTo>
                  <a:lnTo>
                    <a:pt x="4706" y="701"/>
                  </a:lnTo>
                  <a:lnTo>
                    <a:pt x="4701" y="703"/>
                  </a:lnTo>
                  <a:lnTo>
                    <a:pt x="4701" y="730"/>
                  </a:lnTo>
                  <a:lnTo>
                    <a:pt x="4700" y="742"/>
                  </a:lnTo>
                  <a:lnTo>
                    <a:pt x="4698" y="747"/>
                  </a:lnTo>
                  <a:lnTo>
                    <a:pt x="4695" y="750"/>
                  </a:lnTo>
                  <a:lnTo>
                    <a:pt x="4701" y="752"/>
                  </a:lnTo>
                  <a:lnTo>
                    <a:pt x="4706" y="754"/>
                  </a:lnTo>
                  <a:lnTo>
                    <a:pt x="4712" y="756"/>
                  </a:lnTo>
                  <a:lnTo>
                    <a:pt x="4715" y="761"/>
                  </a:lnTo>
                  <a:lnTo>
                    <a:pt x="4722" y="769"/>
                  </a:lnTo>
                  <a:lnTo>
                    <a:pt x="4729" y="778"/>
                  </a:lnTo>
                  <a:lnTo>
                    <a:pt x="4730" y="781"/>
                  </a:lnTo>
                  <a:lnTo>
                    <a:pt x="4732" y="785"/>
                  </a:lnTo>
                  <a:lnTo>
                    <a:pt x="4734" y="791"/>
                  </a:lnTo>
                  <a:lnTo>
                    <a:pt x="4737" y="795"/>
                  </a:lnTo>
                  <a:lnTo>
                    <a:pt x="4739" y="798"/>
                  </a:lnTo>
                  <a:lnTo>
                    <a:pt x="4744" y="798"/>
                  </a:lnTo>
                  <a:lnTo>
                    <a:pt x="4749" y="798"/>
                  </a:lnTo>
                  <a:lnTo>
                    <a:pt x="4754" y="797"/>
                  </a:lnTo>
                  <a:lnTo>
                    <a:pt x="4758" y="795"/>
                  </a:lnTo>
                  <a:lnTo>
                    <a:pt x="4763" y="791"/>
                  </a:lnTo>
                  <a:lnTo>
                    <a:pt x="4770" y="791"/>
                  </a:lnTo>
                  <a:close/>
                  <a:moveTo>
                    <a:pt x="5111" y="519"/>
                  </a:moveTo>
                  <a:lnTo>
                    <a:pt x="5107" y="529"/>
                  </a:lnTo>
                  <a:lnTo>
                    <a:pt x="5107" y="534"/>
                  </a:lnTo>
                  <a:lnTo>
                    <a:pt x="5111" y="539"/>
                  </a:lnTo>
                  <a:lnTo>
                    <a:pt x="5113" y="544"/>
                  </a:lnTo>
                  <a:lnTo>
                    <a:pt x="5118" y="546"/>
                  </a:lnTo>
                  <a:lnTo>
                    <a:pt x="5124" y="546"/>
                  </a:lnTo>
                  <a:lnTo>
                    <a:pt x="5131" y="546"/>
                  </a:lnTo>
                  <a:lnTo>
                    <a:pt x="5131" y="534"/>
                  </a:lnTo>
                  <a:lnTo>
                    <a:pt x="5130" y="529"/>
                  </a:lnTo>
                  <a:lnTo>
                    <a:pt x="5128" y="525"/>
                  </a:lnTo>
                  <a:lnTo>
                    <a:pt x="5126" y="522"/>
                  </a:lnTo>
                  <a:lnTo>
                    <a:pt x="5121" y="520"/>
                  </a:lnTo>
                  <a:lnTo>
                    <a:pt x="5118" y="519"/>
                  </a:lnTo>
                  <a:lnTo>
                    <a:pt x="5111" y="519"/>
                  </a:lnTo>
                  <a:close/>
                  <a:moveTo>
                    <a:pt x="5029" y="409"/>
                  </a:moveTo>
                  <a:lnTo>
                    <a:pt x="5032" y="408"/>
                  </a:lnTo>
                  <a:lnTo>
                    <a:pt x="5036" y="406"/>
                  </a:lnTo>
                  <a:lnTo>
                    <a:pt x="5038" y="397"/>
                  </a:lnTo>
                  <a:lnTo>
                    <a:pt x="5039" y="394"/>
                  </a:lnTo>
                  <a:lnTo>
                    <a:pt x="5041" y="390"/>
                  </a:lnTo>
                  <a:lnTo>
                    <a:pt x="5044" y="389"/>
                  </a:lnTo>
                  <a:lnTo>
                    <a:pt x="5049" y="389"/>
                  </a:lnTo>
                  <a:lnTo>
                    <a:pt x="5049" y="420"/>
                  </a:lnTo>
                  <a:lnTo>
                    <a:pt x="5051" y="433"/>
                  </a:lnTo>
                  <a:lnTo>
                    <a:pt x="5053" y="438"/>
                  </a:lnTo>
                  <a:lnTo>
                    <a:pt x="5056" y="443"/>
                  </a:lnTo>
                  <a:lnTo>
                    <a:pt x="5084" y="443"/>
                  </a:lnTo>
                  <a:lnTo>
                    <a:pt x="5084" y="437"/>
                  </a:lnTo>
                  <a:lnTo>
                    <a:pt x="5084" y="430"/>
                  </a:lnTo>
                  <a:lnTo>
                    <a:pt x="5085" y="425"/>
                  </a:lnTo>
                  <a:lnTo>
                    <a:pt x="5090" y="423"/>
                  </a:lnTo>
                  <a:lnTo>
                    <a:pt x="5111" y="423"/>
                  </a:lnTo>
                  <a:lnTo>
                    <a:pt x="5113" y="418"/>
                  </a:lnTo>
                  <a:lnTo>
                    <a:pt x="5114" y="414"/>
                  </a:lnTo>
                  <a:lnTo>
                    <a:pt x="5121" y="409"/>
                  </a:lnTo>
                  <a:lnTo>
                    <a:pt x="5130" y="406"/>
                  </a:lnTo>
                  <a:lnTo>
                    <a:pt x="5138" y="402"/>
                  </a:lnTo>
                  <a:lnTo>
                    <a:pt x="5142" y="401"/>
                  </a:lnTo>
                  <a:lnTo>
                    <a:pt x="5145" y="399"/>
                  </a:lnTo>
                  <a:lnTo>
                    <a:pt x="5152" y="396"/>
                  </a:lnTo>
                  <a:lnTo>
                    <a:pt x="5155" y="394"/>
                  </a:lnTo>
                  <a:lnTo>
                    <a:pt x="5159" y="392"/>
                  </a:lnTo>
                  <a:lnTo>
                    <a:pt x="5159" y="387"/>
                  </a:lnTo>
                  <a:lnTo>
                    <a:pt x="5159" y="382"/>
                  </a:lnTo>
                  <a:lnTo>
                    <a:pt x="5159" y="379"/>
                  </a:lnTo>
                  <a:lnTo>
                    <a:pt x="5155" y="373"/>
                  </a:lnTo>
                  <a:lnTo>
                    <a:pt x="5152" y="370"/>
                  </a:lnTo>
                  <a:lnTo>
                    <a:pt x="5147" y="368"/>
                  </a:lnTo>
                  <a:lnTo>
                    <a:pt x="5142" y="367"/>
                  </a:lnTo>
                  <a:lnTo>
                    <a:pt x="5136" y="368"/>
                  </a:lnTo>
                  <a:lnTo>
                    <a:pt x="5133" y="370"/>
                  </a:lnTo>
                  <a:lnTo>
                    <a:pt x="5131" y="375"/>
                  </a:lnTo>
                  <a:lnTo>
                    <a:pt x="5126" y="377"/>
                  </a:lnTo>
                  <a:lnTo>
                    <a:pt x="5124" y="379"/>
                  </a:lnTo>
                  <a:lnTo>
                    <a:pt x="5119" y="384"/>
                  </a:lnTo>
                  <a:lnTo>
                    <a:pt x="5118" y="387"/>
                  </a:lnTo>
                  <a:lnTo>
                    <a:pt x="5114" y="389"/>
                  </a:lnTo>
                  <a:lnTo>
                    <a:pt x="5109" y="390"/>
                  </a:lnTo>
                  <a:lnTo>
                    <a:pt x="5104" y="389"/>
                  </a:lnTo>
                  <a:lnTo>
                    <a:pt x="5102" y="382"/>
                  </a:lnTo>
                  <a:lnTo>
                    <a:pt x="5102" y="377"/>
                  </a:lnTo>
                  <a:lnTo>
                    <a:pt x="5106" y="370"/>
                  </a:lnTo>
                  <a:lnTo>
                    <a:pt x="5111" y="365"/>
                  </a:lnTo>
                  <a:lnTo>
                    <a:pt x="5111" y="360"/>
                  </a:lnTo>
                  <a:lnTo>
                    <a:pt x="5111" y="355"/>
                  </a:lnTo>
                  <a:lnTo>
                    <a:pt x="5104" y="351"/>
                  </a:lnTo>
                  <a:lnTo>
                    <a:pt x="5097" y="348"/>
                  </a:lnTo>
                  <a:lnTo>
                    <a:pt x="5087" y="348"/>
                  </a:lnTo>
                  <a:lnTo>
                    <a:pt x="5077" y="348"/>
                  </a:lnTo>
                  <a:lnTo>
                    <a:pt x="5077" y="341"/>
                  </a:lnTo>
                  <a:lnTo>
                    <a:pt x="5075" y="336"/>
                  </a:lnTo>
                  <a:lnTo>
                    <a:pt x="5070" y="334"/>
                  </a:lnTo>
                  <a:lnTo>
                    <a:pt x="5063" y="332"/>
                  </a:lnTo>
                  <a:lnTo>
                    <a:pt x="5056" y="334"/>
                  </a:lnTo>
                  <a:lnTo>
                    <a:pt x="5051" y="336"/>
                  </a:lnTo>
                  <a:lnTo>
                    <a:pt x="5043" y="341"/>
                  </a:lnTo>
                  <a:lnTo>
                    <a:pt x="5041" y="350"/>
                  </a:lnTo>
                  <a:lnTo>
                    <a:pt x="5043" y="355"/>
                  </a:lnTo>
                  <a:lnTo>
                    <a:pt x="5048" y="356"/>
                  </a:lnTo>
                  <a:lnTo>
                    <a:pt x="5051" y="360"/>
                  </a:lnTo>
                  <a:lnTo>
                    <a:pt x="5056" y="361"/>
                  </a:lnTo>
                  <a:lnTo>
                    <a:pt x="5061" y="363"/>
                  </a:lnTo>
                  <a:lnTo>
                    <a:pt x="5063" y="368"/>
                  </a:lnTo>
                  <a:lnTo>
                    <a:pt x="5063" y="375"/>
                  </a:lnTo>
                  <a:lnTo>
                    <a:pt x="5072" y="377"/>
                  </a:lnTo>
                  <a:lnTo>
                    <a:pt x="5075" y="379"/>
                  </a:lnTo>
                  <a:lnTo>
                    <a:pt x="5077" y="382"/>
                  </a:lnTo>
                  <a:lnTo>
                    <a:pt x="5068" y="380"/>
                  </a:lnTo>
                  <a:lnTo>
                    <a:pt x="5065" y="379"/>
                  </a:lnTo>
                  <a:lnTo>
                    <a:pt x="5063" y="375"/>
                  </a:lnTo>
                  <a:lnTo>
                    <a:pt x="5056" y="375"/>
                  </a:lnTo>
                  <a:lnTo>
                    <a:pt x="5051" y="372"/>
                  </a:lnTo>
                  <a:lnTo>
                    <a:pt x="5041" y="365"/>
                  </a:lnTo>
                  <a:lnTo>
                    <a:pt x="5038" y="363"/>
                  </a:lnTo>
                  <a:lnTo>
                    <a:pt x="5032" y="360"/>
                  </a:lnTo>
                  <a:lnTo>
                    <a:pt x="5024" y="360"/>
                  </a:lnTo>
                  <a:lnTo>
                    <a:pt x="5015" y="361"/>
                  </a:lnTo>
                  <a:lnTo>
                    <a:pt x="5012" y="367"/>
                  </a:lnTo>
                  <a:lnTo>
                    <a:pt x="5009" y="375"/>
                  </a:lnTo>
                  <a:lnTo>
                    <a:pt x="5009" y="384"/>
                  </a:lnTo>
                  <a:lnTo>
                    <a:pt x="5009" y="392"/>
                  </a:lnTo>
                  <a:lnTo>
                    <a:pt x="5010" y="399"/>
                  </a:lnTo>
                  <a:lnTo>
                    <a:pt x="5014" y="406"/>
                  </a:lnTo>
                  <a:lnTo>
                    <a:pt x="5017" y="408"/>
                  </a:lnTo>
                  <a:lnTo>
                    <a:pt x="5020" y="409"/>
                  </a:lnTo>
                  <a:lnTo>
                    <a:pt x="5024" y="409"/>
                  </a:lnTo>
                  <a:lnTo>
                    <a:pt x="5029" y="409"/>
                  </a:lnTo>
                  <a:close/>
                  <a:moveTo>
                    <a:pt x="4940" y="423"/>
                  </a:moveTo>
                  <a:lnTo>
                    <a:pt x="4940" y="416"/>
                  </a:lnTo>
                  <a:lnTo>
                    <a:pt x="4939" y="409"/>
                  </a:lnTo>
                  <a:lnTo>
                    <a:pt x="4933" y="404"/>
                  </a:lnTo>
                  <a:lnTo>
                    <a:pt x="4928" y="399"/>
                  </a:lnTo>
                  <a:lnTo>
                    <a:pt x="4922" y="397"/>
                  </a:lnTo>
                  <a:lnTo>
                    <a:pt x="4913" y="396"/>
                  </a:lnTo>
                  <a:lnTo>
                    <a:pt x="4908" y="397"/>
                  </a:lnTo>
                  <a:lnTo>
                    <a:pt x="4903" y="402"/>
                  </a:lnTo>
                  <a:lnTo>
                    <a:pt x="4899" y="409"/>
                  </a:lnTo>
                  <a:lnTo>
                    <a:pt x="4906" y="409"/>
                  </a:lnTo>
                  <a:lnTo>
                    <a:pt x="4911" y="411"/>
                  </a:lnTo>
                  <a:lnTo>
                    <a:pt x="4915" y="414"/>
                  </a:lnTo>
                  <a:lnTo>
                    <a:pt x="4918" y="418"/>
                  </a:lnTo>
                  <a:lnTo>
                    <a:pt x="4922" y="421"/>
                  </a:lnTo>
                  <a:lnTo>
                    <a:pt x="4927" y="423"/>
                  </a:lnTo>
                  <a:lnTo>
                    <a:pt x="4932" y="425"/>
                  </a:lnTo>
                  <a:lnTo>
                    <a:pt x="4940" y="423"/>
                  </a:lnTo>
                  <a:close/>
                  <a:moveTo>
                    <a:pt x="4838" y="675"/>
                  </a:moveTo>
                  <a:lnTo>
                    <a:pt x="4838" y="674"/>
                  </a:lnTo>
                  <a:lnTo>
                    <a:pt x="4839" y="672"/>
                  </a:lnTo>
                  <a:lnTo>
                    <a:pt x="4845" y="670"/>
                  </a:lnTo>
                  <a:lnTo>
                    <a:pt x="4858" y="669"/>
                  </a:lnTo>
                  <a:lnTo>
                    <a:pt x="4863" y="658"/>
                  </a:lnTo>
                  <a:lnTo>
                    <a:pt x="4869" y="648"/>
                  </a:lnTo>
                  <a:lnTo>
                    <a:pt x="4872" y="636"/>
                  </a:lnTo>
                  <a:lnTo>
                    <a:pt x="4872" y="629"/>
                  </a:lnTo>
                  <a:lnTo>
                    <a:pt x="4872" y="621"/>
                  </a:lnTo>
                  <a:lnTo>
                    <a:pt x="4869" y="619"/>
                  </a:lnTo>
                  <a:lnTo>
                    <a:pt x="4867" y="616"/>
                  </a:lnTo>
                  <a:lnTo>
                    <a:pt x="4867" y="612"/>
                  </a:lnTo>
                  <a:lnTo>
                    <a:pt x="4855" y="600"/>
                  </a:lnTo>
                  <a:lnTo>
                    <a:pt x="4848" y="595"/>
                  </a:lnTo>
                  <a:lnTo>
                    <a:pt x="4845" y="594"/>
                  </a:lnTo>
                  <a:lnTo>
                    <a:pt x="4839" y="594"/>
                  </a:lnTo>
                  <a:lnTo>
                    <a:pt x="4836" y="594"/>
                  </a:lnTo>
                  <a:lnTo>
                    <a:pt x="4833" y="592"/>
                  </a:lnTo>
                  <a:lnTo>
                    <a:pt x="4829" y="590"/>
                  </a:lnTo>
                  <a:lnTo>
                    <a:pt x="4828" y="590"/>
                  </a:lnTo>
                  <a:lnTo>
                    <a:pt x="4826" y="589"/>
                  </a:lnTo>
                  <a:lnTo>
                    <a:pt x="4826" y="582"/>
                  </a:lnTo>
                  <a:lnTo>
                    <a:pt x="4824" y="575"/>
                  </a:lnTo>
                  <a:lnTo>
                    <a:pt x="4822" y="571"/>
                  </a:lnTo>
                  <a:lnTo>
                    <a:pt x="4819" y="571"/>
                  </a:lnTo>
                  <a:lnTo>
                    <a:pt x="4816" y="571"/>
                  </a:lnTo>
                  <a:lnTo>
                    <a:pt x="4809" y="573"/>
                  </a:lnTo>
                  <a:lnTo>
                    <a:pt x="4805" y="577"/>
                  </a:lnTo>
                  <a:lnTo>
                    <a:pt x="4802" y="589"/>
                  </a:lnTo>
                  <a:lnTo>
                    <a:pt x="4800" y="592"/>
                  </a:lnTo>
                  <a:lnTo>
                    <a:pt x="4797" y="599"/>
                  </a:lnTo>
                  <a:lnTo>
                    <a:pt x="4793" y="607"/>
                  </a:lnTo>
                  <a:lnTo>
                    <a:pt x="4790" y="616"/>
                  </a:lnTo>
                  <a:lnTo>
                    <a:pt x="4790" y="628"/>
                  </a:lnTo>
                  <a:lnTo>
                    <a:pt x="4800" y="641"/>
                  </a:lnTo>
                  <a:lnTo>
                    <a:pt x="4812" y="653"/>
                  </a:lnTo>
                  <a:lnTo>
                    <a:pt x="4824" y="665"/>
                  </a:lnTo>
                  <a:lnTo>
                    <a:pt x="4838" y="675"/>
                  </a:lnTo>
                  <a:close/>
                  <a:moveTo>
                    <a:pt x="4831" y="430"/>
                  </a:moveTo>
                  <a:lnTo>
                    <a:pt x="4836" y="428"/>
                  </a:lnTo>
                  <a:lnTo>
                    <a:pt x="4836" y="425"/>
                  </a:lnTo>
                  <a:lnTo>
                    <a:pt x="4836" y="420"/>
                  </a:lnTo>
                  <a:lnTo>
                    <a:pt x="4838" y="416"/>
                  </a:lnTo>
                  <a:lnTo>
                    <a:pt x="4841" y="414"/>
                  </a:lnTo>
                  <a:lnTo>
                    <a:pt x="4846" y="414"/>
                  </a:lnTo>
                  <a:lnTo>
                    <a:pt x="4850" y="413"/>
                  </a:lnTo>
                  <a:lnTo>
                    <a:pt x="4851" y="411"/>
                  </a:lnTo>
                  <a:lnTo>
                    <a:pt x="4851" y="409"/>
                  </a:lnTo>
                  <a:lnTo>
                    <a:pt x="4838" y="409"/>
                  </a:lnTo>
                  <a:lnTo>
                    <a:pt x="4831" y="409"/>
                  </a:lnTo>
                  <a:lnTo>
                    <a:pt x="4826" y="411"/>
                  </a:lnTo>
                  <a:lnTo>
                    <a:pt x="4821" y="414"/>
                  </a:lnTo>
                  <a:lnTo>
                    <a:pt x="4819" y="418"/>
                  </a:lnTo>
                  <a:lnTo>
                    <a:pt x="4817" y="423"/>
                  </a:lnTo>
                  <a:lnTo>
                    <a:pt x="4817" y="430"/>
                  </a:lnTo>
                  <a:lnTo>
                    <a:pt x="4824" y="430"/>
                  </a:lnTo>
                  <a:lnTo>
                    <a:pt x="4831" y="430"/>
                  </a:lnTo>
                  <a:close/>
                  <a:moveTo>
                    <a:pt x="4824" y="491"/>
                  </a:moveTo>
                  <a:lnTo>
                    <a:pt x="4833" y="491"/>
                  </a:lnTo>
                  <a:lnTo>
                    <a:pt x="4839" y="490"/>
                  </a:lnTo>
                  <a:lnTo>
                    <a:pt x="4846" y="488"/>
                  </a:lnTo>
                  <a:lnTo>
                    <a:pt x="4850" y="484"/>
                  </a:lnTo>
                  <a:lnTo>
                    <a:pt x="4858" y="474"/>
                  </a:lnTo>
                  <a:lnTo>
                    <a:pt x="4865" y="464"/>
                  </a:lnTo>
                  <a:lnTo>
                    <a:pt x="4860" y="464"/>
                  </a:lnTo>
                  <a:lnTo>
                    <a:pt x="4855" y="462"/>
                  </a:lnTo>
                  <a:lnTo>
                    <a:pt x="4850" y="461"/>
                  </a:lnTo>
                  <a:lnTo>
                    <a:pt x="4846" y="457"/>
                  </a:lnTo>
                  <a:lnTo>
                    <a:pt x="4841" y="450"/>
                  </a:lnTo>
                  <a:lnTo>
                    <a:pt x="4838" y="443"/>
                  </a:lnTo>
                  <a:lnTo>
                    <a:pt x="4829" y="443"/>
                  </a:lnTo>
                  <a:lnTo>
                    <a:pt x="4822" y="445"/>
                  </a:lnTo>
                  <a:lnTo>
                    <a:pt x="4816" y="447"/>
                  </a:lnTo>
                  <a:lnTo>
                    <a:pt x="4811" y="450"/>
                  </a:lnTo>
                  <a:lnTo>
                    <a:pt x="4811" y="457"/>
                  </a:lnTo>
                  <a:lnTo>
                    <a:pt x="4812" y="462"/>
                  </a:lnTo>
                  <a:lnTo>
                    <a:pt x="4817" y="471"/>
                  </a:lnTo>
                  <a:lnTo>
                    <a:pt x="4822" y="479"/>
                  </a:lnTo>
                  <a:lnTo>
                    <a:pt x="4824" y="484"/>
                  </a:lnTo>
                  <a:lnTo>
                    <a:pt x="4824" y="491"/>
                  </a:lnTo>
                  <a:close/>
                  <a:moveTo>
                    <a:pt x="3801" y="1440"/>
                  </a:moveTo>
                  <a:lnTo>
                    <a:pt x="3804" y="1440"/>
                  </a:lnTo>
                  <a:lnTo>
                    <a:pt x="3813" y="1445"/>
                  </a:lnTo>
                  <a:lnTo>
                    <a:pt x="3819" y="1446"/>
                  </a:lnTo>
                  <a:lnTo>
                    <a:pt x="3823" y="1446"/>
                  </a:lnTo>
                  <a:lnTo>
                    <a:pt x="3828" y="1446"/>
                  </a:lnTo>
                  <a:lnTo>
                    <a:pt x="3833" y="1443"/>
                  </a:lnTo>
                  <a:lnTo>
                    <a:pt x="3838" y="1440"/>
                  </a:lnTo>
                  <a:lnTo>
                    <a:pt x="3842" y="1440"/>
                  </a:lnTo>
                  <a:lnTo>
                    <a:pt x="3840" y="1434"/>
                  </a:lnTo>
                  <a:lnTo>
                    <a:pt x="3842" y="1426"/>
                  </a:lnTo>
                  <a:lnTo>
                    <a:pt x="3843" y="1423"/>
                  </a:lnTo>
                  <a:lnTo>
                    <a:pt x="3847" y="1419"/>
                  </a:lnTo>
                  <a:lnTo>
                    <a:pt x="3854" y="1417"/>
                  </a:lnTo>
                  <a:lnTo>
                    <a:pt x="3862" y="1419"/>
                  </a:lnTo>
                  <a:lnTo>
                    <a:pt x="3860" y="1423"/>
                  </a:lnTo>
                  <a:lnTo>
                    <a:pt x="3857" y="1424"/>
                  </a:lnTo>
                  <a:lnTo>
                    <a:pt x="3852" y="1429"/>
                  </a:lnTo>
                  <a:lnTo>
                    <a:pt x="3848" y="1431"/>
                  </a:lnTo>
                  <a:lnTo>
                    <a:pt x="3847" y="1434"/>
                  </a:lnTo>
                  <a:lnTo>
                    <a:pt x="3847" y="1440"/>
                  </a:lnTo>
                  <a:lnTo>
                    <a:pt x="3848" y="1446"/>
                  </a:lnTo>
                  <a:lnTo>
                    <a:pt x="3852" y="1446"/>
                  </a:lnTo>
                  <a:lnTo>
                    <a:pt x="3855" y="1446"/>
                  </a:lnTo>
                  <a:lnTo>
                    <a:pt x="3859" y="1445"/>
                  </a:lnTo>
                  <a:lnTo>
                    <a:pt x="3860" y="1445"/>
                  </a:lnTo>
                  <a:lnTo>
                    <a:pt x="3867" y="1450"/>
                  </a:lnTo>
                  <a:lnTo>
                    <a:pt x="3872" y="1453"/>
                  </a:lnTo>
                  <a:lnTo>
                    <a:pt x="3874" y="1453"/>
                  </a:lnTo>
                  <a:lnTo>
                    <a:pt x="3878" y="1452"/>
                  </a:lnTo>
                  <a:lnTo>
                    <a:pt x="3879" y="1446"/>
                  </a:lnTo>
                  <a:lnTo>
                    <a:pt x="3883" y="1441"/>
                  </a:lnTo>
                  <a:lnTo>
                    <a:pt x="3884" y="1436"/>
                  </a:lnTo>
                  <a:lnTo>
                    <a:pt x="3884" y="1433"/>
                  </a:lnTo>
                  <a:lnTo>
                    <a:pt x="3883" y="1429"/>
                  </a:lnTo>
                  <a:lnTo>
                    <a:pt x="3883" y="1424"/>
                  </a:lnTo>
                  <a:lnTo>
                    <a:pt x="3884" y="1416"/>
                  </a:lnTo>
                  <a:lnTo>
                    <a:pt x="3888" y="1407"/>
                  </a:lnTo>
                  <a:lnTo>
                    <a:pt x="3896" y="1392"/>
                  </a:lnTo>
                  <a:lnTo>
                    <a:pt x="3896" y="1388"/>
                  </a:lnTo>
                  <a:lnTo>
                    <a:pt x="3898" y="1387"/>
                  </a:lnTo>
                  <a:lnTo>
                    <a:pt x="3900" y="1387"/>
                  </a:lnTo>
                  <a:lnTo>
                    <a:pt x="3903" y="1387"/>
                  </a:lnTo>
                  <a:lnTo>
                    <a:pt x="3912" y="1385"/>
                  </a:lnTo>
                  <a:lnTo>
                    <a:pt x="3915" y="1385"/>
                  </a:lnTo>
                  <a:lnTo>
                    <a:pt x="3919" y="1385"/>
                  </a:lnTo>
                  <a:lnTo>
                    <a:pt x="3924" y="1388"/>
                  </a:lnTo>
                  <a:lnTo>
                    <a:pt x="3925" y="1392"/>
                  </a:lnTo>
                  <a:lnTo>
                    <a:pt x="3929" y="1392"/>
                  </a:lnTo>
                  <a:lnTo>
                    <a:pt x="3937" y="1392"/>
                  </a:lnTo>
                  <a:lnTo>
                    <a:pt x="3944" y="1388"/>
                  </a:lnTo>
                  <a:lnTo>
                    <a:pt x="3958" y="1382"/>
                  </a:lnTo>
                  <a:lnTo>
                    <a:pt x="3970" y="1375"/>
                  </a:lnTo>
                  <a:lnTo>
                    <a:pt x="3976" y="1373"/>
                  </a:lnTo>
                  <a:lnTo>
                    <a:pt x="3985" y="1371"/>
                  </a:lnTo>
                  <a:lnTo>
                    <a:pt x="3987" y="1361"/>
                  </a:lnTo>
                  <a:lnTo>
                    <a:pt x="3985" y="1354"/>
                  </a:lnTo>
                  <a:lnTo>
                    <a:pt x="3982" y="1341"/>
                  </a:lnTo>
                  <a:lnTo>
                    <a:pt x="3978" y="1327"/>
                  </a:lnTo>
                  <a:lnTo>
                    <a:pt x="3978" y="1319"/>
                  </a:lnTo>
                  <a:lnTo>
                    <a:pt x="3978" y="1310"/>
                  </a:lnTo>
                  <a:lnTo>
                    <a:pt x="3982" y="1303"/>
                  </a:lnTo>
                  <a:lnTo>
                    <a:pt x="3987" y="1298"/>
                  </a:lnTo>
                  <a:lnTo>
                    <a:pt x="3992" y="1293"/>
                  </a:lnTo>
                  <a:lnTo>
                    <a:pt x="3999" y="1290"/>
                  </a:lnTo>
                  <a:lnTo>
                    <a:pt x="3999" y="1272"/>
                  </a:lnTo>
                  <a:lnTo>
                    <a:pt x="3997" y="1266"/>
                  </a:lnTo>
                  <a:lnTo>
                    <a:pt x="3995" y="1264"/>
                  </a:lnTo>
                  <a:lnTo>
                    <a:pt x="3992" y="1262"/>
                  </a:lnTo>
                  <a:lnTo>
                    <a:pt x="3990" y="1266"/>
                  </a:lnTo>
                  <a:lnTo>
                    <a:pt x="3987" y="1267"/>
                  </a:lnTo>
                  <a:lnTo>
                    <a:pt x="3978" y="1269"/>
                  </a:lnTo>
                  <a:lnTo>
                    <a:pt x="3978" y="1274"/>
                  </a:lnTo>
                  <a:lnTo>
                    <a:pt x="3976" y="1278"/>
                  </a:lnTo>
                  <a:lnTo>
                    <a:pt x="3975" y="1281"/>
                  </a:lnTo>
                  <a:lnTo>
                    <a:pt x="3971" y="1283"/>
                  </a:lnTo>
                  <a:lnTo>
                    <a:pt x="3970" y="1274"/>
                  </a:lnTo>
                  <a:lnTo>
                    <a:pt x="3971" y="1267"/>
                  </a:lnTo>
                  <a:lnTo>
                    <a:pt x="3975" y="1262"/>
                  </a:lnTo>
                  <a:lnTo>
                    <a:pt x="3978" y="1259"/>
                  </a:lnTo>
                  <a:lnTo>
                    <a:pt x="3982" y="1255"/>
                  </a:lnTo>
                  <a:lnTo>
                    <a:pt x="3985" y="1250"/>
                  </a:lnTo>
                  <a:lnTo>
                    <a:pt x="3987" y="1243"/>
                  </a:lnTo>
                  <a:lnTo>
                    <a:pt x="3985" y="1235"/>
                  </a:lnTo>
                  <a:lnTo>
                    <a:pt x="3988" y="1233"/>
                  </a:lnTo>
                  <a:lnTo>
                    <a:pt x="3990" y="1232"/>
                  </a:lnTo>
                  <a:lnTo>
                    <a:pt x="3990" y="1228"/>
                  </a:lnTo>
                  <a:lnTo>
                    <a:pt x="3988" y="1223"/>
                  </a:lnTo>
                  <a:lnTo>
                    <a:pt x="3987" y="1221"/>
                  </a:lnTo>
                  <a:lnTo>
                    <a:pt x="3985" y="1221"/>
                  </a:lnTo>
                  <a:lnTo>
                    <a:pt x="3980" y="1213"/>
                  </a:lnTo>
                  <a:lnTo>
                    <a:pt x="3976" y="1209"/>
                  </a:lnTo>
                  <a:lnTo>
                    <a:pt x="3971" y="1208"/>
                  </a:lnTo>
                  <a:lnTo>
                    <a:pt x="3971" y="1216"/>
                  </a:lnTo>
                  <a:lnTo>
                    <a:pt x="3971" y="1225"/>
                  </a:lnTo>
                  <a:lnTo>
                    <a:pt x="3971" y="1233"/>
                  </a:lnTo>
                  <a:lnTo>
                    <a:pt x="3968" y="1235"/>
                  </a:lnTo>
                  <a:lnTo>
                    <a:pt x="3966" y="1237"/>
                  </a:lnTo>
                  <a:lnTo>
                    <a:pt x="3963" y="1237"/>
                  </a:lnTo>
                  <a:lnTo>
                    <a:pt x="3959" y="1233"/>
                  </a:lnTo>
                  <a:lnTo>
                    <a:pt x="3959" y="1232"/>
                  </a:lnTo>
                  <a:lnTo>
                    <a:pt x="3963" y="1228"/>
                  </a:lnTo>
                  <a:lnTo>
                    <a:pt x="3966" y="1225"/>
                  </a:lnTo>
                  <a:lnTo>
                    <a:pt x="3963" y="1223"/>
                  </a:lnTo>
                  <a:lnTo>
                    <a:pt x="3965" y="1221"/>
                  </a:lnTo>
                  <a:lnTo>
                    <a:pt x="3966" y="1213"/>
                  </a:lnTo>
                  <a:lnTo>
                    <a:pt x="3966" y="1204"/>
                  </a:lnTo>
                  <a:lnTo>
                    <a:pt x="3963" y="1197"/>
                  </a:lnTo>
                  <a:lnTo>
                    <a:pt x="3961" y="1196"/>
                  </a:lnTo>
                  <a:lnTo>
                    <a:pt x="3958" y="1194"/>
                  </a:lnTo>
                  <a:lnTo>
                    <a:pt x="3956" y="1197"/>
                  </a:lnTo>
                  <a:lnTo>
                    <a:pt x="3953" y="1199"/>
                  </a:lnTo>
                  <a:lnTo>
                    <a:pt x="3944" y="1201"/>
                  </a:lnTo>
                  <a:lnTo>
                    <a:pt x="3944" y="1203"/>
                  </a:lnTo>
                  <a:lnTo>
                    <a:pt x="3944" y="1206"/>
                  </a:lnTo>
                  <a:lnTo>
                    <a:pt x="3944" y="1211"/>
                  </a:lnTo>
                  <a:lnTo>
                    <a:pt x="3941" y="1213"/>
                  </a:lnTo>
                  <a:lnTo>
                    <a:pt x="3937" y="1213"/>
                  </a:lnTo>
                  <a:lnTo>
                    <a:pt x="3932" y="1215"/>
                  </a:lnTo>
                  <a:lnTo>
                    <a:pt x="3924" y="1215"/>
                  </a:lnTo>
                  <a:lnTo>
                    <a:pt x="3920" y="1213"/>
                  </a:lnTo>
                  <a:lnTo>
                    <a:pt x="3917" y="1211"/>
                  </a:lnTo>
                  <a:lnTo>
                    <a:pt x="3915" y="1206"/>
                  </a:lnTo>
                  <a:lnTo>
                    <a:pt x="3917" y="1199"/>
                  </a:lnTo>
                  <a:lnTo>
                    <a:pt x="3915" y="1196"/>
                  </a:lnTo>
                  <a:lnTo>
                    <a:pt x="3913" y="1192"/>
                  </a:lnTo>
                  <a:lnTo>
                    <a:pt x="3908" y="1189"/>
                  </a:lnTo>
                  <a:lnTo>
                    <a:pt x="3903" y="1187"/>
                  </a:lnTo>
                  <a:lnTo>
                    <a:pt x="3896" y="1187"/>
                  </a:lnTo>
                  <a:lnTo>
                    <a:pt x="3896" y="1194"/>
                  </a:lnTo>
                  <a:lnTo>
                    <a:pt x="3896" y="1201"/>
                  </a:lnTo>
                  <a:lnTo>
                    <a:pt x="3896" y="1208"/>
                  </a:lnTo>
                  <a:lnTo>
                    <a:pt x="3898" y="1211"/>
                  </a:lnTo>
                  <a:lnTo>
                    <a:pt x="3900" y="1215"/>
                  </a:lnTo>
                  <a:lnTo>
                    <a:pt x="3903" y="1215"/>
                  </a:lnTo>
                  <a:lnTo>
                    <a:pt x="3903" y="1218"/>
                  </a:lnTo>
                  <a:lnTo>
                    <a:pt x="3903" y="1223"/>
                  </a:lnTo>
                  <a:lnTo>
                    <a:pt x="3903" y="1226"/>
                  </a:lnTo>
                  <a:lnTo>
                    <a:pt x="3903" y="1228"/>
                  </a:lnTo>
                  <a:lnTo>
                    <a:pt x="3907" y="1230"/>
                  </a:lnTo>
                  <a:lnTo>
                    <a:pt x="3910" y="1232"/>
                  </a:lnTo>
                  <a:lnTo>
                    <a:pt x="3917" y="1235"/>
                  </a:lnTo>
                  <a:lnTo>
                    <a:pt x="3920" y="1237"/>
                  </a:lnTo>
                  <a:lnTo>
                    <a:pt x="3924" y="1238"/>
                  </a:lnTo>
                  <a:lnTo>
                    <a:pt x="3924" y="1243"/>
                  </a:lnTo>
                  <a:lnTo>
                    <a:pt x="3924" y="1249"/>
                  </a:lnTo>
                  <a:lnTo>
                    <a:pt x="3915" y="1245"/>
                  </a:lnTo>
                  <a:lnTo>
                    <a:pt x="3907" y="1242"/>
                  </a:lnTo>
                  <a:lnTo>
                    <a:pt x="3900" y="1237"/>
                  </a:lnTo>
                  <a:lnTo>
                    <a:pt x="3898" y="1233"/>
                  </a:lnTo>
                  <a:lnTo>
                    <a:pt x="3896" y="1228"/>
                  </a:lnTo>
                  <a:lnTo>
                    <a:pt x="3893" y="1221"/>
                  </a:lnTo>
                  <a:lnTo>
                    <a:pt x="3888" y="1216"/>
                  </a:lnTo>
                  <a:lnTo>
                    <a:pt x="3879" y="1215"/>
                  </a:lnTo>
                  <a:lnTo>
                    <a:pt x="3869" y="1215"/>
                  </a:lnTo>
                  <a:lnTo>
                    <a:pt x="3869" y="1228"/>
                  </a:lnTo>
                  <a:lnTo>
                    <a:pt x="3874" y="1230"/>
                  </a:lnTo>
                  <a:lnTo>
                    <a:pt x="3876" y="1232"/>
                  </a:lnTo>
                  <a:lnTo>
                    <a:pt x="3876" y="1235"/>
                  </a:lnTo>
                  <a:lnTo>
                    <a:pt x="3874" y="1240"/>
                  </a:lnTo>
                  <a:lnTo>
                    <a:pt x="3871" y="1242"/>
                  </a:lnTo>
                  <a:lnTo>
                    <a:pt x="3866" y="1242"/>
                  </a:lnTo>
                  <a:lnTo>
                    <a:pt x="3862" y="1238"/>
                  </a:lnTo>
                  <a:lnTo>
                    <a:pt x="3859" y="1237"/>
                  </a:lnTo>
                  <a:lnTo>
                    <a:pt x="3855" y="1237"/>
                  </a:lnTo>
                  <a:lnTo>
                    <a:pt x="3854" y="1240"/>
                  </a:lnTo>
                  <a:lnTo>
                    <a:pt x="3855" y="1249"/>
                  </a:lnTo>
                  <a:lnTo>
                    <a:pt x="3857" y="1254"/>
                  </a:lnTo>
                  <a:lnTo>
                    <a:pt x="3860" y="1257"/>
                  </a:lnTo>
                  <a:lnTo>
                    <a:pt x="3867" y="1262"/>
                  </a:lnTo>
                  <a:lnTo>
                    <a:pt x="3878" y="1267"/>
                  </a:lnTo>
                  <a:lnTo>
                    <a:pt x="3889" y="1269"/>
                  </a:lnTo>
                  <a:lnTo>
                    <a:pt x="3891" y="1274"/>
                  </a:lnTo>
                  <a:lnTo>
                    <a:pt x="3895" y="1276"/>
                  </a:lnTo>
                  <a:lnTo>
                    <a:pt x="3903" y="1279"/>
                  </a:lnTo>
                  <a:lnTo>
                    <a:pt x="3912" y="1283"/>
                  </a:lnTo>
                  <a:lnTo>
                    <a:pt x="3915" y="1284"/>
                  </a:lnTo>
                  <a:lnTo>
                    <a:pt x="3917" y="1290"/>
                  </a:lnTo>
                  <a:lnTo>
                    <a:pt x="3908" y="1291"/>
                  </a:lnTo>
                  <a:lnTo>
                    <a:pt x="3901" y="1290"/>
                  </a:lnTo>
                  <a:lnTo>
                    <a:pt x="3891" y="1288"/>
                  </a:lnTo>
                  <a:lnTo>
                    <a:pt x="3883" y="1283"/>
                  </a:lnTo>
                  <a:lnTo>
                    <a:pt x="3876" y="1283"/>
                  </a:lnTo>
                  <a:lnTo>
                    <a:pt x="3869" y="1283"/>
                  </a:lnTo>
                  <a:lnTo>
                    <a:pt x="3869" y="1269"/>
                  </a:lnTo>
                  <a:lnTo>
                    <a:pt x="3864" y="1269"/>
                  </a:lnTo>
                  <a:lnTo>
                    <a:pt x="3859" y="1269"/>
                  </a:lnTo>
                  <a:lnTo>
                    <a:pt x="3854" y="1274"/>
                  </a:lnTo>
                  <a:lnTo>
                    <a:pt x="3845" y="1278"/>
                  </a:lnTo>
                  <a:lnTo>
                    <a:pt x="3842" y="1278"/>
                  </a:lnTo>
                  <a:lnTo>
                    <a:pt x="3835" y="1276"/>
                  </a:lnTo>
                  <a:lnTo>
                    <a:pt x="3825" y="1276"/>
                  </a:lnTo>
                  <a:lnTo>
                    <a:pt x="3821" y="1278"/>
                  </a:lnTo>
                  <a:lnTo>
                    <a:pt x="3818" y="1279"/>
                  </a:lnTo>
                  <a:lnTo>
                    <a:pt x="3816" y="1283"/>
                  </a:lnTo>
                  <a:lnTo>
                    <a:pt x="3814" y="1286"/>
                  </a:lnTo>
                  <a:lnTo>
                    <a:pt x="3814" y="1296"/>
                  </a:lnTo>
                  <a:lnTo>
                    <a:pt x="3828" y="1300"/>
                  </a:lnTo>
                  <a:lnTo>
                    <a:pt x="3842" y="1303"/>
                  </a:lnTo>
                  <a:lnTo>
                    <a:pt x="3847" y="1307"/>
                  </a:lnTo>
                  <a:lnTo>
                    <a:pt x="3852" y="1310"/>
                  </a:lnTo>
                  <a:lnTo>
                    <a:pt x="3855" y="1315"/>
                  </a:lnTo>
                  <a:lnTo>
                    <a:pt x="3855" y="1324"/>
                  </a:lnTo>
                  <a:lnTo>
                    <a:pt x="3845" y="1320"/>
                  </a:lnTo>
                  <a:lnTo>
                    <a:pt x="3838" y="1313"/>
                  </a:lnTo>
                  <a:lnTo>
                    <a:pt x="3828" y="1310"/>
                  </a:lnTo>
                  <a:lnTo>
                    <a:pt x="3821" y="1310"/>
                  </a:lnTo>
                  <a:lnTo>
                    <a:pt x="3814" y="1310"/>
                  </a:lnTo>
                  <a:lnTo>
                    <a:pt x="3814" y="1317"/>
                  </a:lnTo>
                  <a:lnTo>
                    <a:pt x="3814" y="1324"/>
                  </a:lnTo>
                  <a:lnTo>
                    <a:pt x="3816" y="1327"/>
                  </a:lnTo>
                  <a:lnTo>
                    <a:pt x="3818" y="1329"/>
                  </a:lnTo>
                  <a:lnTo>
                    <a:pt x="3825" y="1330"/>
                  </a:lnTo>
                  <a:lnTo>
                    <a:pt x="3842" y="1330"/>
                  </a:lnTo>
                  <a:lnTo>
                    <a:pt x="3842" y="1334"/>
                  </a:lnTo>
                  <a:lnTo>
                    <a:pt x="3843" y="1336"/>
                  </a:lnTo>
                  <a:lnTo>
                    <a:pt x="3847" y="1336"/>
                  </a:lnTo>
                  <a:lnTo>
                    <a:pt x="3857" y="1336"/>
                  </a:lnTo>
                  <a:lnTo>
                    <a:pt x="3859" y="1342"/>
                  </a:lnTo>
                  <a:lnTo>
                    <a:pt x="3857" y="1348"/>
                  </a:lnTo>
                  <a:lnTo>
                    <a:pt x="3855" y="1349"/>
                  </a:lnTo>
                  <a:lnTo>
                    <a:pt x="3852" y="1351"/>
                  </a:lnTo>
                  <a:lnTo>
                    <a:pt x="3843" y="1351"/>
                  </a:lnTo>
                  <a:lnTo>
                    <a:pt x="3838" y="1351"/>
                  </a:lnTo>
                  <a:lnTo>
                    <a:pt x="3835" y="1351"/>
                  </a:lnTo>
                  <a:lnTo>
                    <a:pt x="3821" y="1351"/>
                  </a:lnTo>
                  <a:lnTo>
                    <a:pt x="3819" y="1354"/>
                  </a:lnTo>
                  <a:lnTo>
                    <a:pt x="3816" y="1356"/>
                  </a:lnTo>
                  <a:lnTo>
                    <a:pt x="3807" y="1358"/>
                  </a:lnTo>
                  <a:lnTo>
                    <a:pt x="3807" y="1371"/>
                  </a:lnTo>
                  <a:lnTo>
                    <a:pt x="3813" y="1375"/>
                  </a:lnTo>
                  <a:lnTo>
                    <a:pt x="3818" y="1375"/>
                  </a:lnTo>
                  <a:lnTo>
                    <a:pt x="3828" y="1371"/>
                  </a:lnTo>
                  <a:lnTo>
                    <a:pt x="3835" y="1371"/>
                  </a:lnTo>
                  <a:lnTo>
                    <a:pt x="3842" y="1371"/>
                  </a:lnTo>
                  <a:lnTo>
                    <a:pt x="3847" y="1373"/>
                  </a:lnTo>
                  <a:lnTo>
                    <a:pt x="3848" y="1378"/>
                  </a:lnTo>
                  <a:lnTo>
                    <a:pt x="3845" y="1380"/>
                  </a:lnTo>
                  <a:lnTo>
                    <a:pt x="3842" y="1382"/>
                  </a:lnTo>
                  <a:lnTo>
                    <a:pt x="3838" y="1383"/>
                  </a:lnTo>
                  <a:lnTo>
                    <a:pt x="3835" y="1385"/>
                  </a:lnTo>
                  <a:lnTo>
                    <a:pt x="3835" y="1388"/>
                  </a:lnTo>
                  <a:lnTo>
                    <a:pt x="3835" y="1392"/>
                  </a:lnTo>
                  <a:lnTo>
                    <a:pt x="3826" y="1397"/>
                  </a:lnTo>
                  <a:lnTo>
                    <a:pt x="3816" y="1400"/>
                  </a:lnTo>
                  <a:lnTo>
                    <a:pt x="3811" y="1404"/>
                  </a:lnTo>
                  <a:lnTo>
                    <a:pt x="3807" y="1409"/>
                  </a:lnTo>
                  <a:lnTo>
                    <a:pt x="3802" y="1412"/>
                  </a:lnTo>
                  <a:lnTo>
                    <a:pt x="3801" y="1419"/>
                  </a:lnTo>
                  <a:lnTo>
                    <a:pt x="3804" y="1421"/>
                  </a:lnTo>
                  <a:lnTo>
                    <a:pt x="3804" y="1423"/>
                  </a:lnTo>
                  <a:lnTo>
                    <a:pt x="3804" y="1426"/>
                  </a:lnTo>
                  <a:lnTo>
                    <a:pt x="3801" y="1433"/>
                  </a:lnTo>
                  <a:lnTo>
                    <a:pt x="3801" y="1436"/>
                  </a:lnTo>
                  <a:lnTo>
                    <a:pt x="3801" y="1440"/>
                  </a:lnTo>
                  <a:close/>
                  <a:moveTo>
                    <a:pt x="3999" y="1194"/>
                  </a:moveTo>
                  <a:lnTo>
                    <a:pt x="4002" y="1201"/>
                  </a:lnTo>
                  <a:lnTo>
                    <a:pt x="4007" y="1206"/>
                  </a:lnTo>
                  <a:lnTo>
                    <a:pt x="4012" y="1211"/>
                  </a:lnTo>
                  <a:lnTo>
                    <a:pt x="4019" y="1215"/>
                  </a:lnTo>
                  <a:lnTo>
                    <a:pt x="4021" y="1211"/>
                  </a:lnTo>
                  <a:lnTo>
                    <a:pt x="4023" y="1209"/>
                  </a:lnTo>
                  <a:lnTo>
                    <a:pt x="4029" y="1208"/>
                  </a:lnTo>
                  <a:lnTo>
                    <a:pt x="4036" y="1206"/>
                  </a:lnTo>
                  <a:lnTo>
                    <a:pt x="4038" y="1204"/>
                  </a:lnTo>
                  <a:lnTo>
                    <a:pt x="4040" y="1201"/>
                  </a:lnTo>
                  <a:lnTo>
                    <a:pt x="4067" y="1201"/>
                  </a:lnTo>
                  <a:lnTo>
                    <a:pt x="4069" y="1197"/>
                  </a:lnTo>
                  <a:lnTo>
                    <a:pt x="4072" y="1196"/>
                  </a:lnTo>
                  <a:lnTo>
                    <a:pt x="4080" y="1194"/>
                  </a:lnTo>
                  <a:lnTo>
                    <a:pt x="4084" y="1187"/>
                  </a:lnTo>
                  <a:lnTo>
                    <a:pt x="4089" y="1182"/>
                  </a:lnTo>
                  <a:lnTo>
                    <a:pt x="4094" y="1177"/>
                  </a:lnTo>
                  <a:lnTo>
                    <a:pt x="4101" y="1174"/>
                  </a:lnTo>
                  <a:lnTo>
                    <a:pt x="4101" y="1139"/>
                  </a:lnTo>
                  <a:lnTo>
                    <a:pt x="4108" y="1136"/>
                  </a:lnTo>
                  <a:lnTo>
                    <a:pt x="4115" y="1131"/>
                  </a:lnTo>
                  <a:lnTo>
                    <a:pt x="4125" y="1119"/>
                  </a:lnTo>
                  <a:lnTo>
                    <a:pt x="4142" y="1092"/>
                  </a:lnTo>
                  <a:lnTo>
                    <a:pt x="4140" y="1090"/>
                  </a:lnTo>
                  <a:lnTo>
                    <a:pt x="4138" y="1088"/>
                  </a:lnTo>
                  <a:lnTo>
                    <a:pt x="4135" y="1085"/>
                  </a:lnTo>
                  <a:lnTo>
                    <a:pt x="4133" y="1080"/>
                  </a:lnTo>
                  <a:lnTo>
                    <a:pt x="4132" y="1078"/>
                  </a:lnTo>
                  <a:lnTo>
                    <a:pt x="4128" y="1078"/>
                  </a:lnTo>
                  <a:lnTo>
                    <a:pt x="4123" y="1070"/>
                  </a:lnTo>
                  <a:lnTo>
                    <a:pt x="4120" y="1066"/>
                  </a:lnTo>
                  <a:lnTo>
                    <a:pt x="4115" y="1064"/>
                  </a:lnTo>
                  <a:lnTo>
                    <a:pt x="4108" y="1059"/>
                  </a:lnTo>
                  <a:lnTo>
                    <a:pt x="4098" y="1058"/>
                  </a:lnTo>
                  <a:lnTo>
                    <a:pt x="4086" y="1058"/>
                  </a:lnTo>
                  <a:lnTo>
                    <a:pt x="4074" y="1058"/>
                  </a:lnTo>
                  <a:lnTo>
                    <a:pt x="4072" y="1068"/>
                  </a:lnTo>
                  <a:lnTo>
                    <a:pt x="4075" y="1075"/>
                  </a:lnTo>
                  <a:lnTo>
                    <a:pt x="4079" y="1080"/>
                  </a:lnTo>
                  <a:lnTo>
                    <a:pt x="4084" y="1085"/>
                  </a:lnTo>
                  <a:lnTo>
                    <a:pt x="4089" y="1090"/>
                  </a:lnTo>
                  <a:lnTo>
                    <a:pt x="4092" y="1095"/>
                  </a:lnTo>
                  <a:lnTo>
                    <a:pt x="4094" y="1102"/>
                  </a:lnTo>
                  <a:lnTo>
                    <a:pt x="4094" y="1112"/>
                  </a:lnTo>
                  <a:lnTo>
                    <a:pt x="4092" y="1116"/>
                  </a:lnTo>
                  <a:lnTo>
                    <a:pt x="4089" y="1117"/>
                  </a:lnTo>
                  <a:lnTo>
                    <a:pt x="4080" y="1119"/>
                  </a:lnTo>
                  <a:lnTo>
                    <a:pt x="4080" y="1122"/>
                  </a:lnTo>
                  <a:lnTo>
                    <a:pt x="4079" y="1124"/>
                  </a:lnTo>
                  <a:lnTo>
                    <a:pt x="4074" y="1126"/>
                  </a:lnTo>
                  <a:lnTo>
                    <a:pt x="4070" y="1131"/>
                  </a:lnTo>
                  <a:lnTo>
                    <a:pt x="4067" y="1136"/>
                  </a:lnTo>
                  <a:lnTo>
                    <a:pt x="4060" y="1139"/>
                  </a:lnTo>
                  <a:lnTo>
                    <a:pt x="4053" y="1139"/>
                  </a:lnTo>
                  <a:lnTo>
                    <a:pt x="4041" y="1139"/>
                  </a:lnTo>
                  <a:lnTo>
                    <a:pt x="4029" y="1139"/>
                  </a:lnTo>
                  <a:lnTo>
                    <a:pt x="4019" y="1138"/>
                  </a:lnTo>
                  <a:lnTo>
                    <a:pt x="4012" y="1133"/>
                  </a:lnTo>
                  <a:lnTo>
                    <a:pt x="4012" y="1141"/>
                  </a:lnTo>
                  <a:lnTo>
                    <a:pt x="4014" y="1148"/>
                  </a:lnTo>
                  <a:lnTo>
                    <a:pt x="4017" y="1153"/>
                  </a:lnTo>
                  <a:lnTo>
                    <a:pt x="4019" y="1160"/>
                  </a:lnTo>
                  <a:lnTo>
                    <a:pt x="4026" y="1160"/>
                  </a:lnTo>
                  <a:lnTo>
                    <a:pt x="4028" y="1162"/>
                  </a:lnTo>
                  <a:lnTo>
                    <a:pt x="4029" y="1163"/>
                  </a:lnTo>
                  <a:lnTo>
                    <a:pt x="4031" y="1168"/>
                  </a:lnTo>
                  <a:lnTo>
                    <a:pt x="4033" y="1180"/>
                  </a:lnTo>
                  <a:lnTo>
                    <a:pt x="4028" y="1180"/>
                  </a:lnTo>
                  <a:lnTo>
                    <a:pt x="4023" y="1179"/>
                  </a:lnTo>
                  <a:lnTo>
                    <a:pt x="4014" y="1175"/>
                  </a:lnTo>
                  <a:lnTo>
                    <a:pt x="4007" y="1170"/>
                  </a:lnTo>
                  <a:lnTo>
                    <a:pt x="3999" y="1167"/>
                  </a:lnTo>
                  <a:lnTo>
                    <a:pt x="3997" y="1162"/>
                  </a:lnTo>
                  <a:lnTo>
                    <a:pt x="3995" y="1160"/>
                  </a:lnTo>
                  <a:lnTo>
                    <a:pt x="3994" y="1162"/>
                  </a:lnTo>
                  <a:lnTo>
                    <a:pt x="3990" y="1163"/>
                  </a:lnTo>
                  <a:lnTo>
                    <a:pt x="3985" y="1172"/>
                  </a:lnTo>
                  <a:lnTo>
                    <a:pt x="3982" y="1174"/>
                  </a:lnTo>
                  <a:lnTo>
                    <a:pt x="3978" y="1174"/>
                  </a:lnTo>
                  <a:lnTo>
                    <a:pt x="3978" y="1179"/>
                  </a:lnTo>
                  <a:lnTo>
                    <a:pt x="3978" y="1184"/>
                  </a:lnTo>
                  <a:lnTo>
                    <a:pt x="3982" y="1186"/>
                  </a:lnTo>
                  <a:lnTo>
                    <a:pt x="3983" y="1187"/>
                  </a:lnTo>
                  <a:lnTo>
                    <a:pt x="3992" y="1191"/>
                  </a:lnTo>
                  <a:lnTo>
                    <a:pt x="3995" y="1192"/>
                  </a:lnTo>
                  <a:lnTo>
                    <a:pt x="3999" y="1194"/>
                  </a:lnTo>
                  <a:close/>
                  <a:moveTo>
                    <a:pt x="4033" y="1133"/>
                  </a:moveTo>
                  <a:lnTo>
                    <a:pt x="4060" y="1133"/>
                  </a:lnTo>
                  <a:lnTo>
                    <a:pt x="4062" y="1129"/>
                  </a:lnTo>
                  <a:lnTo>
                    <a:pt x="4065" y="1124"/>
                  </a:lnTo>
                  <a:lnTo>
                    <a:pt x="4069" y="1109"/>
                  </a:lnTo>
                  <a:lnTo>
                    <a:pt x="4069" y="1100"/>
                  </a:lnTo>
                  <a:lnTo>
                    <a:pt x="4067" y="1093"/>
                  </a:lnTo>
                  <a:lnTo>
                    <a:pt x="4065" y="1088"/>
                  </a:lnTo>
                  <a:lnTo>
                    <a:pt x="4060" y="1085"/>
                  </a:lnTo>
                  <a:lnTo>
                    <a:pt x="4057" y="1090"/>
                  </a:lnTo>
                  <a:lnTo>
                    <a:pt x="4055" y="1097"/>
                  </a:lnTo>
                  <a:lnTo>
                    <a:pt x="4052" y="1102"/>
                  </a:lnTo>
                  <a:lnTo>
                    <a:pt x="4050" y="1104"/>
                  </a:lnTo>
                  <a:lnTo>
                    <a:pt x="4046" y="1105"/>
                  </a:lnTo>
                  <a:lnTo>
                    <a:pt x="4045" y="1102"/>
                  </a:lnTo>
                  <a:lnTo>
                    <a:pt x="4043" y="1099"/>
                  </a:lnTo>
                  <a:lnTo>
                    <a:pt x="4040" y="1097"/>
                  </a:lnTo>
                  <a:lnTo>
                    <a:pt x="4040" y="1092"/>
                  </a:lnTo>
                  <a:lnTo>
                    <a:pt x="4033" y="1092"/>
                  </a:lnTo>
                  <a:lnTo>
                    <a:pt x="4026" y="1092"/>
                  </a:lnTo>
                  <a:lnTo>
                    <a:pt x="4024" y="1099"/>
                  </a:lnTo>
                  <a:lnTo>
                    <a:pt x="4026" y="1104"/>
                  </a:lnTo>
                  <a:lnTo>
                    <a:pt x="4029" y="1112"/>
                  </a:lnTo>
                  <a:lnTo>
                    <a:pt x="4033" y="1121"/>
                  </a:lnTo>
                  <a:lnTo>
                    <a:pt x="4033" y="1126"/>
                  </a:lnTo>
                  <a:lnTo>
                    <a:pt x="4033" y="1133"/>
                  </a:lnTo>
                  <a:close/>
                  <a:moveTo>
                    <a:pt x="4005" y="1153"/>
                  </a:moveTo>
                  <a:lnTo>
                    <a:pt x="4004" y="1145"/>
                  </a:lnTo>
                  <a:lnTo>
                    <a:pt x="4002" y="1136"/>
                  </a:lnTo>
                  <a:lnTo>
                    <a:pt x="3997" y="1131"/>
                  </a:lnTo>
                  <a:lnTo>
                    <a:pt x="3992" y="1126"/>
                  </a:lnTo>
                  <a:lnTo>
                    <a:pt x="3992" y="1136"/>
                  </a:lnTo>
                  <a:lnTo>
                    <a:pt x="3992" y="1146"/>
                  </a:lnTo>
                  <a:lnTo>
                    <a:pt x="3992" y="1151"/>
                  </a:lnTo>
                  <a:lnTo>
                    <a:pt x="3995" y="1153"/>
                  </a:lnTo>
                  <a:lnTo>
                    <a:pt x="3999" y="1155"/>
                  </a:lnTo>
                  <a:lnTo>
                    <a:pt x="4005" y="1153"/>
                  </a:lnTo>
                  <a:close/>
                  <a:moveTo>
                    <a:pt x="4080" y="989"/>
                  </a:moveTo>
                  <a:lnTo>
                    <a:pt x="4080" y="986"/>
                  </a:lnTo>
                  <a:lnTo>
                    <a:pt x="4084" y="983"/>
                  </a:lnTo>
                  <a:lnTo>
                    <a:pt x="4089" y="977"/>
                  </a:lnTo>
                  <a:lnTo>
                    <a:pt x="4092" y="976"/>
                  </a:lnTo>
                  <a:lnTo>
                    <a:pt x="4094" y="972"/>
                  </a:lnTo>
                  <a:lnTo>
                    <a:pt x="4094" y="969"/>
                  </a:lnTo>
                  <a:lnTo>
                    <a:pt x="4094" y="962"/>
                  </a:lnTo>
                  <a:lnTo>
                    <a:pt x="4104" y="962"/>
                  </a:lnTo>
                  <a:lnTo>
                    <a:pt x="4108" y="960"/>
                  </a:lnTo>
                  <a:lnTo>
                    <a:pt x="4109" y="959"/>
                  </a:lnTo>
                  <a:lnTo>
                    <a:pt x="4113" y="955"/>
                  </a:lnTo>
                  <a:lnTo>
                    <a:pt x="4115" y="952"/>
                  </a:lnTo>
                  <a:lnTo>
                    <a:pt x="4115" y="942"/>
                  </a:lnTo>
                  <a:lnTo>
                    <a:pt x="4108" y="943"/>
                  </a:lnTo>
                  <a:lnTo>
                    <a:pt x="4104" y="942"/>
                  </a:lnTo>
                  <a:lnTo>
                    <a:pt x="4103" y="938"/>
                  </a:lnTo>
                  <a:lnTo>
                    <a:pt x="4101" y="935"/>
                  </a:lnTo>
                  <a:lnTo>
                    <a:pt x="4099" y="931"/>
                  </a:lnTo>
                  <a:lnTo>
                    <a:pt x="4098" y="928"/>
                  </a:lnTo>
                  <a:lnTo>
                    <a:pt x="4094" y="926"/>
                  </a:lnTo>
                  <a:lnTo>
                    <a:pt x="4087" y="928"/>
                  </a:lnTo>
                  <a:lnTo>
                    <a:pt x="4087" y="933"/>
                  </a:lnTo>
                  <a:lnTo>
                    <a:pt x="4086" y="938"/>
                  </a:lnTo>
                  <a:lnTo>
                    <a:pt x="4082" y="947"/>
                  </a:lnTo>
                  <a:lnTo>
                    <a:pt x="4077" y="953"/>
                  </a:lnTo>
                  <a:lnTo>
                    <a:pt x="4074" y="962"/>
                  </a:lnTo>
                  <a:lnTo>
                    <a:pt x="4069" y="964"/>
                  </a:lnTo>
                  <a:lnTo>
                    <a:pt x="4067" y="967"/>
                  </a:lnTo>
                  <a:lnTo>
                    <a:pt x="4065" y="972"/>
                  </a:lnTo>
                  <a:lnTo>
                    <a:pt x="4067" y="977"/>
                  </a:lnTo>
                  <a:lnTo>
                    <a:pt x="4069" y="983"/>
                  </a:lnTo>
                  <a:lnTo>
                    <a:pt x="4072" y="986"/>
                  </a:lnTo>
                  <a:lnTo>
                    <a:pt x="4077" y="989"/>
                  </a:lnTo>
                  <a:lnTo>
                    <a:pt x="4080" y="989"/>
                  </a:lnTo>
                  <a:close/>
                  <a:moveTo>
                    <a:pt x="4067" y="1078"/>
                  </a:moveTo>
                  <a:lnTo>
                    <a:pt x="4069" y="1071"/>
                  </a:lnTo>
                  <a:lnTo>
                    <a:pt x="4067" y="1066"/>
                  </a:lnTo>
                  <a:lnTo>
                    <a:pt x="4065" y="1061"/>
                  </a:lnTo>
                  <a:lnTo>
                    <a:pt x="4062" y="1059"/>
                  </a:lnTo>
                  <a:lnTo>
                    <a:pt x="4055" y="1054"/>
                  </a:lnTo>
                  <a:lnTo>
                    <a:pt x="4046" y="1051"/>
                  </a:lnTo>
                  <a:lnTo>
                    <a:pt x="4045" y="1058"/>
                  </a:lnTo>
                  <a:lnTo>
                    <a:pt x="4041" y="1063"/>
                  </a:lnTo>
                  <a:lnTo>
                    <a:pt x="4040" y="1070"/>
                  </a:lnTo>
                  <a:lnTo>
                    <a:pt x="4040" y="1078"/>
                  </a:lnTo>
                  <a:lnTo>
                    <a:pt x="4067" y="1078"/>
                  </a:lnTo>
                  <a:close/>
                  <a:moveTo>
                    <a:pt x="3930" y="1201"/>
                  </a:moveTo>
                  <a:lnTo>
                    <a:pt x="3929" y="1201"/>
                  </a:lnTo>
                  <a:lnTo>
                    <a:pt x="3930" y="1199"/>
                  </a:lnTo>
                  <a:lnTo>
                    <a:pt x="3932" y="1197"/>
                  </a:lnTo>
                  <a:lnTo>
                    <a:pt x="3937" y="1194"/>
                  </a:lnTo>
                  <a:lnTo>
                    <a:pt x="3942" y="1192"/>
                  </a:lnTo>
                  <a:lnTo>
                    <a:pt x="3946" y="1191"/>
                  </a:lnTo>
                  <a:lnTo>
                    <a:pt x="3946" y="1189"/>
                  </a:lnTo>
                  <a:lnTo>
                    <a:pt x="3944" y="1187"/>
                  </a:lnTo>
                  <a:lnTo>
                    <a:pt x="3937" y="1187"/>
                  </a:lnTo>
                  <a:lnTo>
                    <a:pt x="3930" y="1187"/>
                  </a:lnTo>
                  <a:lnTo>
                    <a:pt x="3925" y="1189"/>
                  </a:lnTo>
                  <a:lnTo>
                    <a:pt x="3924" y="1194"/>
                  </a:lnTo>
                  <a:lnTo>
                    <a:pt x="3924" y="1197"/>
                  </a:lnTo>
                  <a:lnTo>
                    <a:pt x="3925" y="1199"/>
                  </a:lnTo>
                  <a:lnTo>
                    <a:pt x="3927" y="1201"/>
                  </a:lnTo>
                  <a:lnTo>
                    <a:pt x="3930" y="1201"/>
                  </a:lnTo>
                  <a:close/>
                  <a:moveTo>
                    <a:pt x="3835" y="1522"/>
                  </a:moveTo>
                  <a:lnTo>
                    <a:pt x="3826" y="1544"/>
                  </a:lnTo>
                  <a:lnTo>
                    <a:pt x="3823" y="1556"/>
                  </a:lnTo>
                  <a:lnTo>
                    <a:pt x="3821" y="1569"/>
                  </a:lnTo>
                  <a:lnTo>
                    <a:pt x="3828" y="1568"/>
                  </a:lnTo>
                  <a:lnTo>
                    <a:pt x="3833" y="1569"/>
                  </a:lnTo>
                  <a:lnTo>
                    <a:pt x="3842" y="1573"/>
                  </a:lnTo>
                  <a:lnTo>
                    <a:pt x="3850" y="1576"/>
                  </a:lnTo>
                  <a:lnTo>
                    <a:pt x="3855" y="1578"/>
                  </a:lnTo>
                  <a:lnTo>
                    <a:pt x="3862" y="1576"/>
                  </a:lnTo>
                  <a:lnTo>
                    <a:pt x="3864" y="1568"/>
                  </a:lnTo>
                  <a:lnTo>
                    <a:pt x="3866" y="1564"/>
                  </a:lnTo>
                  <a:lnTo>
                    <a:pt x="3869" y="1563"/>
                  </a:lnTo>
                  <a:lnTo>
                    <a:pt x="3869" y="1549"/>
                  </a:lnTo>
                  <a:lnTo>
                    <a:pt x="3860" y="1547"/>
                  </a:lnTo>
                  <a:lnTo>
                    <a:pt x="3857" y="1545"/>
                  </a:lnTo>
                  <a:lnTo>
                    <a:pt x="3855" y="1542"/>
                  </a:lnTo>
                  <a:lnTo>
                    <a:pt x="3855" y="1532"/>
                  </a:lnTo>
                  <a:lnTo>
                    <a:pt x="3854" y="1528"/>
                  </a:lnTo>
                  <a:lnTo>
                    <a:pt x="3850" y="1525"/>
                  </a:lnTo>
                  <a:lnTo>
                    <a:pt x="3848" y="1523"/>
                  </a:lnTo>
                  <a:lnTo>
                    <a:pt x="3845" y="1522"/>
                  </a:lnTo>
                  <a:lnTo>
                    <a:pt x="3835" y="1522"/>
                  </a:lnTo>
                  <a:close/>
                  <a:moveTo>
                    <a:pt x="3889" y="1535"/>
                  </a:moveTo>
                  <a:lnTo>
                    <a:pt x="3895" y="1525"/>
                  </a:lnTo>
                  <a:lnTo>
                    <a:pt x="3901" y="1516"/>
                  </a:lnTo>
                  <a:lnTo>
                    <a:pt x="3908" y="1508"/>
                  </a:lnTo>
                  <a:lnTo>
                    <a:pt x="3910" y="1501"/>
                  </a:lnTo>
                  <a:lnTo>
                    <a:pt x="3910" y="1494"/>
                  </a:lnTo>
                  <a:lnTo>
                    <a:pt x="3905" y="1491"/>
                  </a:lnTo>
                  <a:lnTo>
                    <a:pt x="3898" y="1489"/>
                  </a:lnTo>
                  <a:lnTo>
                    <a:pt x="3891" y="1487"/>
                  </a:lnTo>
                  <a:lnTo>
                    <a:pt x="3883" y="1487"/>
                  </a:lnTo>
                  <a:lnTo>
                    <a:pt x="3874" y="1489"/>
                  </a:lnTo>
                  <a:lnTo>
                    <a:pt x="3869" y="1491"/>
                  </a:lnTo>
                  <a:lnTo>
                    <a:pt x="3864" y="1494"/>
                  </a:lnTo>
                  <a:lnTo>
                    <a:pt x="3855" y="1494"/>
                  </a:lnTo>
                  <a:lnTo>
                    <a:pt x="3859" y="1510"/>
                  </a:lnTo>
                  <a:lnTo>
                    <a:pt x="3862" y="1516"/>
                  </a:lnTo>
                  <a:lnTo>
                    <a:pt x="3866" y="1522"/>
                  </a:lnTo>
                  <a:lnTo>
                    <a:pt x="3869" y="1527"/>
                  </a:lnTo>
                  <a:lnTo>
                    <a:pt x="3874" y="1532"/>
                  </a:lnTo>
                  <a:lnTo>
                    <a:pt x="3881" y="1534"/>
                  </a:lnTo>
                  <a:lnTo>
                    <a:pt x="3889" y="1535"/>
                  </a:lnTo>
                  <a:close/>
                  <a:moveTo>
                    <a:pt x="4203" y="901"/>
                  </a:moveTo>
                  <a:lnTo>
                    <a:pt x="4207" y="902"/>
                  </a:lnTo>
                  <a:lnTo>
                    <a:pt x="4208" y="906"/>
                  </a:lnTo>
                  <a:lnTo>
                    <a:pt x="4210" y="914"/>
                  </a:lnTo>
                  <a:lnTo>
                    <a:pt x="4213" y="914"/>
                  </a:lnTo>
                  <a:lnTo>
                    <a:pt x="4215" y="916"/>
                  </a:lnTo>
                  <a:lnTo>
                    <a:pt x="4217" y="921"/>
                  </a:lnTo>
                  <a:lnTo>
                    <a:pt x="4220" y="926"/>
                  </a:lnTo>
                  <a:lnTo>
                    <a:pt x="4222" y="933"/>
                  </a:lnTo>
                  <a:lnTo>
                    <a:pt x="4224" y="940"/>
                  </a:lnTo>
                  <a:lnTo>
                    <a:pt x="4224" y="948"/>
                  </a:lnTo>
                  <a:lnTo>
                    <a:pt x="4265" y="948"/>
                  </a:lnTo>
                  <a:lnTo>
                    <a:pt x="4265" y="943"/>
                  </a:lnTo>
                  <a:lnTo>
                    <a:pt x="4268" y="940"/>
                  </a:lnTo>
                  <a:lnTo>
                    <a:pt x="4278" y="935"/>
                  </a:lnTo>
                  <a:lnTo>
                    <a:pt x="4283" y="931"/>
                  </a:lnTo>
                  <a:lnTo>
                    <a:pt x="4285" y="928"/>
                  </a:lnTo>
                  <a:lnTo>
                    <a:pt x="4285" y="924"/>
                  </a:lnTo>
                  <a:lnTo>
                    <a:pt x="4278" y="921"/>
                  </a:lnTo>
                  <a:lnTo>
                    <a:pt x="4277" y="924"/>
                  </a:lnTo>
                  <a:lnTo>
                    <a:pt x="4273" y="924"/>
                  </a:lnTo>
                  <a:lnTo>
                    <a:pt x="4270" y="923"/>
                  </a:lnTo>
                  <a:lnTo>
                    <a:pt x="4265" y="921"/>
                  </a:lnTo>
                  <a:lnTo>
                    <a:pt x="4258" y="906"/>
                  </a:lnTo>
                  <a:lnTo>
                    <a:pt x="4248" y="894"/>
                  </a:lnTo>
                  <a:lnTo>
                    <a:pt x="4237" y="882"/>
                  </a:lnTo>
                  <a:lnTo>
                    <a:pt x="4224" y="873"/>
                  </a:lnTo>
                  <a:lnTo>
                    <a:pt x="4219" y="872"/>
                  </a:lnTo>
                  <a:lnTo>
                    <a:pt x="4217" y="870"/>
                  </a:lnTo>
                  <a:lnTo>
                    <a:pt x="4217" y="866"/>
                  </a:lnTo>
                  <a:lnTo>
                    <a:pt x="4217" y="860"/>
                  </a:lnTo>
                  <a:lnTo>
                    <a:pt x="4212" y="858"/>
                  </a:lnTo>
                  <a:lnTo>
                    <a:pt x="4210" y="856"/>
                  </a:lnTo>
                  <a:lnTo>
                    <a:pt x="4210" y="853"/>
                  </a:lnTo>
                  <a:lnTo>
                    <a:pt x="4203" y="853"/>
                  </a:lnTo>
                  <a:lnTo>
                    <a:pt x="4202" y="858"/>
                  </a:lnTo>
                  <a:lnTo>
                    <a:pt x="4200" y="860"/>
                  </a:lnTo>
                  <a:lnTo>
                    <a:pt x="4195" y="865"/>
                  </a:lnTo>
                  <a:lnTo>
                    <a:pt x="4191" y="866"/>
                  </a:lnTo>
                  <a:lnTo>
                    <a:pt x="4190" y="870"/>
                  </a:lnTo>
                  <a:lnTo>
                    <a:pt x="4188" y="875"/>
                  </a:lnTo>
                  <a:lnTo>
                    <a:pt x="4190" y="880"/>
                  </a:lnTo>
                  <a:lnTo>
                    <a:pt x="4195" y="883"/>
                  </a:lnTo>
                  <a:lnTo>
                    <a:pt x="4200" y="887"/>
                  </a:lnTo>
                  <a:lnTo>
                    <a:pt x="4202" y="894"/>
                  </a:lnTo>
                  <a:lnTo>
                    <a:pt x="4203" y="901"/>
                  </a:lnTo>
                  <a:close/>
                  <a:moveTo>
                    <a:pt x="4094" y="907"/>
                  </a:moveTo>
                  <a:lnTo>
                    <a:pt x="4080" y="907"/>
                  </a:lnTo>
                  <a:lnTo>
                    <a:pt x="4080" y="921"/>
                  </a:lnTo>
                  <a:lnTo>
                    <a:pt x="4094" y="921"/>
                  </a:lnTo>
                  <a:lnTo>
                    <a:pt x="4094" y="907"/>
                  </a:lnTo>
                  <a:close/>
                  <a:moveTo>
                    <a:pt x="4258" y="976"/>
                  </a:moveTo>
                  <a:lnTo>
                    <a:pt x="4266" y="977"/>
                  </a:lnTo>
                  <a:lnTo>
                    <a:pt x="4270" y="976"/>
                  </a:lnTo>
                  <a:lnTo>
                    <a:pt x="4270" y="974"/>
                  </a:lnTo>
                  <a:lnTo>
                    <a:pt x="4270" y="971"/>
                  </a:lnTo>
                  <a:lnTo>
                    <a:pt x="4266" y="967"/>
                  </a:lnTo>
                  <a:lnTo>
                    <a:pt x="4263" y="964"/>
                  </a:lnTo>
                  <a:lnTo>
                    <a:pt x="4260" y="964"/>
                  </a:lnTo>
                  <a:lnTo>
                    <a:pt x="4258" y="964"/>
                  </a:lnTo>
                  <a:lnTo>
                    <a:pt x="4256" y="967"/>
                  </a:lnTo>
                  <a:lnTo>
                    <a:pt x="4258" y="976"/>
                  </a:lnTo>
                  <a:close/>
                  <a:moveTo>
                    <a:pt x="4299" y="887"/>
                  </a:moveTo>
                  <a:lnTo>
                    <a:pt x="4302" y="883"/>
                  </a:lnTo>
                  <a:lnTo>
                    <a:pt x="4304" y="878"/>
                  </a:lnTo>
                  <a:lnTo>
                    <a:pt x="4306" y="866"/>
                  </a:lnTo>
                  <a:lnTo>
                    <a:pt x="4306" y="839"/>
                  </a:lnTo>
                  <a:lnTo>
                    <a:pt x="4292" y="832"/>
                  </a:lnTo>
                  <a:lnTo>
                    <a:pt x="4278" y="826"/>
                  </a:lnTo>
                  <a:lnTo>
                    <a:pt x="4273" y="834"/>
                  </a:lnTo>
                  <a:lnTo>
                    <a:pt x="4271" y="844"/>
                  </a:lnTo>
                  <a:lnTo>
                    <a:pt x="4271" y="853"/>
                  </a:lnTo>
                  <a:lnTo>
                    <a:pt x="4273" y="863"/>
                  </a:lnTo>
                  <a:lnTo>
                    <a:pt x="4278" y="872"/>
                  </a:lnTo>
                  <a:lnTo>
                    <a:pt x="4283" y="878"/>
                  </a:lnTo>
                  <a:lnTo>
                    <a:pt x="4292" y="883"/>
                  </a:lnTo>
                  <a:lnTo>
                    <a:pt x="4299" y="887"/>
                  </a:lnTo>
                  <a:close/>
                  <a:moveTo>
                    <a:pt x="4285" y="907"/>
                  </a:moveTo>
                  <a:lnTo>
                    <a:pt x="4285" y="901"/>
                  </a:lnTo>
                  <a:lnTo>
                    <a:pt x="4285" y="894"/>
                  </a:lnTo>
                  <a:lnTo>
                    <a:pt x="4275" y="894"/>
                  </a:lnTo>
                  <a:lnTo>
                    <a:pt x="4265" y="894"/>
                  </a:lnTo>
                  <a:lnTo>
                    <a:pt x="4265" y="897"/>
                  </a:lnTo>
                  <a:lnTo>
                    <a:pt x="4265" y="901"/>
                  </a:lnTo>
                  <a:lnTo>
                    <a:pt x="4263" y="906"/>
                  </a:lnTo>
                  <a:lnTo>
                    <a:pt x="4265" y="909"/>
                  </a:lnTo>
                  <a:lnTo>
                    <a:pt x="4268" y="911"/>
                  </a:lnTo>
                  <a:lnTo>
                    <a:pt x="4271" y="911"/>
                  </a:lnTo>
                  <a:lnTo>
                    <a:pt x="4280" y="911"/>
                  </a:lnTo>
                  <a:lnTo>
                    <a:pt x="4283" y="909"/>
                  </a:lnTo>
                  <a:lnTo>
                    <a:pt x="4285" y="907"/>
                  </a:lnTo>
                  <a:close/>
                  <a:moveTo>
                    <a:pt x="4231" y="989"/>
                  </a:moveTo>
                  <a:lnTo>
                    <a:pt x="4231" y="996"/>
                  </a:lnTo>
                  <a:lnTo>
                    <a:pt x="4231" y="1001"/>
                  </a:lnTo>
                  <a:lnTo>
                    <a:pt x="4227" y="1010"/>
                  </a:lnTo>
                  <a:lnTo>
                    <a:pt x="4222" y="1017"/>
                  </a:lnTo>
                  <a:lnTo>
                    <a:pt x="4217" y="1024"/>
                  </a:lnTo>
                  <a:lnTo>
                    <a:pt x="4203" y="1051"/>
                  </a:lnTo>
                  <a:lnTo>
                    <a:pt x="4213" y="1053"/>
                  </a:lnTo>
                  <a:lnTo>
                    <a:pt x="4220" y="1051"/>
                  </a:lnTo>
                  <a:lnTo>
                    <a:pt x="4227" y="1049"/>
                  </a:lnTo>
                  <a:lnTo>
                    <a:pt x="4232" y="1046"/>
                  </a:lnTo>
                  <a:lnTo>
                    <a:pt x="4241" y="1037"/>
                  </a:lnTo>
                  <a:lnTo>
                    <a:pt x="4246" y="1034"/>
                  </a:lnTo>
                  <a:lnTo>
                    <a:pt x="4251" y="1030"/>
                  </a:lnTo>
                  <a:lnTo>
                    <a:pt x="4249" y="1022"/>
                  </a:lnTo>
                  <a:lnTo>
                    <a:pt x="4249" y="1013"/>
                  </a:lnTo>
                  <a:lnTo>
                    <a:pt x="4253" y="1001"/>
                  </a:lnTo>
                  <a:lnTo>
                    <a:pt x="4256" y="989"/>
                  </a:lnTo>
                  <a:lnTo>
                    <a:pt x="4258" y="983"/>
                  </a:lnTo>
                  <a:lnTo>
                    <a:pt x="4258" y="976"/>
                  </a:lnTo>
                  <a:lnTo>
                    <a:pt x="4251" y="976"/>
                  </a:lnTo>
                  <a:lnTo>
                    <a:pt x="4248" y="976"/>
                  </a:lnTo>
                  <a:lnTo>
                    <a:pt x="4244" y="977"/>
                  </a:lnTo>
                  <a:lnTo>
                    <a:pt x="4242" y="981"/>
                  </a:lnTo>
                  <a:lnTo>
                    <a:pt x="4237" y="986"/>
                  </a:lnTo>
                  <a:lnTo>
                    <a:pt x="4234" y="989"/>
                  </a:lnTo>
                  <a:lnTo>
                    <a:pt x="4231" y="989"/>
                  </a:lnTo>
                  <a:close/>
                  <a:moveTo>
                    <a:pt x="4190" y="907"/>
                  </a:moveTo>
                  <a:lnTo>
                    <a:pt x="4183" y="907"/>
                  </a:lnTo>
                  <a:lnTo>
                    <a:pt x="4179" y="912"/>
                  </a:lnTo>
                  <a:lnTo>
                    <a:pt x="4178" y="919"/>
                  </a:lnTo>
                  <a:lnTo>
                    <a:pt x="4176" y="926"/>
                  </a:lnTo>
                  <a:lnTo>
                    <a:pt x="4176" y="935"/>
                  </a:lnTo>
                  <a:lnTo>
                    <a:pt x="4203" y="935"/>
                  </a:lnTo>
                  <a:lnTo>
                    <a:pt x="4203" y="924"/>
                  </a:lnTo>
                  <a:lnTo>
                    <a:pt x="4202" y="916"/>
                  </a:lnTo>
                  <a:lnTo>
                    <a:pt x="4196" y="911"/>
                  </a:lnTo>
                  <a:lnTo>
                    <a:pt x="4190" y="907"/>
                  </a:lnTo>
                  <a:close/>
                  <a:moveTo>
                    <a:pt x="4101" y="996"/>
                  </a:moveTo>
                  <a:lnTo>
                    <a:pt x="4106" y="1005"/>
                  </a:lnTo>
                  <a:lnTo>
                    <a:pt x="4109" y="1008"/>
                  </a:lnTo>
                  <a:lnTo>
                    <a:pt x="4115" y="1010"/>
                  </a:lnTo>
                  <a:lnTo>
                    <a:pt x="4118" y="1015"/>
                  </a:lnTo>
                  <a:lnTo>
                    <a:pt x="4120" y="1018"/>
                  </a:lnTo>
                  <a:lnTo>
                    <a:pt x="4118" y="1022"/>
                  </a:lnTo>
                  <a:lnTo>
                    <a:pt x="4115" y="1024"/>
                  </a:lnTo>
                  <a:lnTo>
                    <a:pt x="4106" y="1018"/>
                  </a:lnTo>
                  <a:lnTo>
                    <a:pt x="4103" y="1015"/>
                  </a:lnTo>
                  <a:lnTo>
                    <a:pt x="4101" y="1010"/>
                  </a:lnTo>
                  <a:lnTo>
                    <a:pt x="4094" y="1010"/>
                  </a:lnTo>
                  <a:lnTo>
                    <a:pt x="4089" y="1013"/>
                  </a:lnTo>
                  <a:lnTo>
                    <a:pt x="4086" y="1015"/>
                  </a:lnTo>
                  <a:lnTo>
                    <a:pt x="4080" y="1017"/>
                  </a:lnTo>
                  <a:lnTo>
                    <a:pt x="4079" y="1025"/>
                  </a:lnTo>
                  <a:lnTo>
                    <a:pt x="4080" y="1030"/>
                  </a:lnTo>
                  <a:lnTo>
                    <a:pt x="4082" y="1035"/>
                  </a:lnTo>
                  <a:lnTo>
                    <a:pt x="4087" y="1037"/>
                  </a:lnTo>
                  <a:lnTo>
                    <a:pt x="4096" y="1042"/>
                  </a:lnTo>
                  <a:lnTo>
                    <a:pt x="4099" y="1046"/>
                  </a:lnTo>
                  <a:lnTo>
                    <a:pt x="4101" y="1051"/>
                  </a:lnTo>
                  <a:lnTo>
                    <a:pt x="4115" y="1051"/>
                  </a:lnTo>
                  <a:lnTo>
                    <a:pt x="4120" y="1053"/>
                  </a:lnTo>
                  <a:lnTo>
                    <a:pt x="4121" y="1054"/>
                  </a:lnTo>
                  <a:lnTo>
                    <a:pt x="4121" y="1058"/>
                  </a:lnTo>
                  <a:lnTo>
                    <a:pt x="4127" y="1059"/>
                  </a:lnTo>
                  <a:lnTo>
                    <a:pt x="4132" y="1063"/>
                  </a:lnTo>
                  <a:lnTo>
                    <a:pt x="4138" y="1071"/>
                  </a:lnTo>
                  <a:lnTo>
                    <a:pt x="4142" y="1075"/>
                  </a:lnTo>
                  <a:lnTo>
                    <a:pt x="4147" y="1078"/>
                  </a:lnTo>
                  <a:lnTo>
                    <a:pt x="4154" y="1080"/>
                  </a:lnTo>
                  <a:lnTo>
                    <a:pt x="4162" y="1078"/>
                  </a:lnTo>
                  <a:lnTo>
                    <a:pt x="4167" y="1076"/>
                  </a:lnTo>
                  <a:lnTo>
                    <a:pt x="4171" y="1075"/>
                  </a:lnTo>
                  <a:lnTo>
                    <a:pt x="4176" y="1068"/>
                  </a:lnTo>
                  <a:lnTo>
                    <a:pt x="4181" y="1061"/>
                  </a:lnTo>
                  <a:lnTo>
                    <a:pt x="4184" y="1059"/>
                  </a:lnTo>
                  <a:lnTo>
                    <a:pt x="4190" y="1058"/>
                  </a:lnTo>
                  <a:lnTo>
                    <a:pt x="4193" y="1042"/>
                  </a:lnTo>
                  <a:lnTo>
                    <a:pt x="4198" y="1025"/>
                  </a:lnTo>
                  <a:lnTo>
                    <a:pt x="4202" y="1018"/>
                  </a:lnTo>
                  <a:lnTo>
                    <a:pt x="4205" y="1012"/>
                  </a:lnTo>
                  <a:lnTo>
                    <a:pt x="4210" y="1006"/>
                  </a:lnTo>
                  <a:lnTo>
                    <a:pt x="4217" y="1003"/>
                  </a:lnTo>
                  <a:lnTo>
                    <a:pt x="4215" y="996"/>
                  </a:lnTo>
                  <a:lnTo>
                    <a:pt x="4217" y="991"/>
                  </a:lnTo>
                  <a:lnTo>
                    <a:pt x="4220" y="983"/>
                  </a:lnTo>
                  <a:lnTo>
                    <a:pt x="4224" y="974"/>
                  </a:lnTo>
                  <a:lnTo>
                    <a:pt x="4224" y="969"/>
                  </a:lnTo>
                  <a:lnTo>
                    <a:pt x="4224" y="962"/>
                  </a:lnTo>
                  <a:lnTo>
                    <a:pt x="4215" y="959"/>
                  </a:lnTo>
                  <a:lnTo>
                    <a:pt x="4205" y="952"/>
                  </a:lnTo>
                  <a:lnTo>
                    <a:pt x="4193" y="948"/>
                  </a:lnTo>
                  <a:lnTo>
                    <a:pt x="4188" y="947"/>
                  </a:lnTo>
                  <a:lnTo>
                    <a:pt x="4183" y="948"/>
                  </a:lnTo>
                  <a:lnTo>
                    <a:pt x="4178" y="950"/>
                  </a:lnTo>
                  <a:lnTo>
                    <a:pt x="4176" y="955"/>
                  </a:lnTo>
                  <a:lnTo>
                    <a:pt x="4174" y="960"/>
                  </a:lnTo>
                  <a:lnTo>
                    <a:pt x="4173" y="962"/>
                  </a:lnTo>
                  <a:lnTo>
                    <a:pt x="4169" y="962"/>
                  </a:lnTo>
                  <a:lnTo>
                    <a:pt x="4169" y="942"/>
                  </a:lnTo>
                  <a:lnTo>
                    <a:pt x="4135" y="942"/>
                  </a:lnTo>
                  <a:lnTo>
                    <a:pt x="4130" y="950"/>
                  </a:lnTo>
                  <a:lnTo>
                    <a:pt x="4127" y="953"/>
                  </a:lnTo>
                  <a:lnTo>
                    <a:pt x="4121" y="955"/>
                  </a:lnTo>
                  <a:lnTo>
                    <a:pt x="4121" y="964"/>
                  </a:lnTo>
                  <a:lnTo>
                    <a:pt x="4120" y="969"/>
                  </a:lnTo>
                  <a:lnTo>
                    <a:pt x="4116" y="972"/>
                  </a:lnTo>
                  <a:lnTo>
                    <a:pt x="4111" y="976"/>
                  </a:lnTo>
                  <a:lnTo>
                    <a:pt x="4106" y="979"/>
                  </a:lnTo>
                  <a:lnTo>
                    <a:pt x="4103" y="983"/>
                  </a:lnTo>
                  <a:lnTo>
                    <a:pt x="4101" y="989"/>
                  </a:lnTo>
                  <a:lnTo>
                    <a:pt x="4101" y="996"/>
                  </a:lnTo>
                  <a:close/>
                  <a:moveTo>
                    <a:pt x="4156" y="873"/>
                  </a:moveTo>
                  <a:lnTo>
                    <a:pt x="4145" y="875"/>
                  </a:lnTo>
                  <a:lnTo>
                    <a:pt x="4138" y="878"/>
                  </a:lnTo>
                  <a:lnTo>
                    <a:pt x="4133" y="885"/>
                  </a:lnTo>
                  <a:lnTo>
                    <a:pt x="4130" y="892"/>
                  </a:lnTo>
                  <a:lnTo>
                    <a:pt x="4127" y="899"/>
                  </a:lnTo>
                  <a:lnTo>
                    <a:pt x="4125" y="909"/>
                  </a:lnTo>
                  <a:lnTo>
                    <a:pt x="4121" y="928"/>
                  </a:lnTo>
                  <a:lnTo>
                    <a:pt x="4121" y="935"/>
                  </a:lnTo>
                  <a:lnTo>
                    <a:pt x="4149" y="935"/>
                  </a:lnTo>
                  <a:lnTo>
                    <a:pt x="4150" y="926"/>
                  </a:lnTo>
                  <a:lnTo>
                    <a:pt x="4152" y="919"/>
                  </a:lnTo>
                  <a:lnTo>
                    <a:pt x="4159" y="902"/>
                  </a:lnTo>
                  <a:lnTo>
                    <a:pt x="4161" y="895"/>
                  </a:lnTo>
                  <a:lnTo>
                    <a:pt x="4162" y="889"/>
                  </a:lnTo>
                  <a:lnTo>
                    <a:pt x="4161" y="880"/>
                  </a:lnTo>
                  <a:lnTo>
                    <a:pt x="4156" y="873"/>
                  </a:lnTo>
                  <a:close/>
                  <a:moveTo>
                    <a:pt x="3043" y="2729"/>
                  </a:moveTo>
                  <a:lnTo>
                    <a:pt x="3038" y="2738"/>
                  </a:lnTo>
                  <a:lnTo>
                    <a:pt x="3036" y="2743"/>
                  </a:lnTo>
                  <a:lnTo>
                    <a:pt x="3036" y="2750"/>
                  </a:lnTo>
                  <a:lnTo>
                    <a:pt x="3040" y="2752"/>
                  </a:lnTo>
                  <a:lnTo>
                    <a:pt x="3043" y="2753"/>
                  </a:lnTo>
                  <a:lnTo>
                    <a:pt x="3045" y="2757"/>
                  </a:lnTo>
                  <a:lnTo>
                    <a:pt x="3050" y="2757"/>
                  </a:lnTo>
                  <a:lnTo>
                    <a:pt x="3055" y="2748"/>
                  </a:lnTo>
                  <a:lnTo>
                    <a:pt x="3057" y="2743"/>
                  </a:lnTo>
                  <a:lnTo>
                    <a:pt x="3057" y="2736"/>
                  </a:lnTo>
                  <a:lnTo>
                    <a:pt x="3052" y="2734"/>
                  </a:lnTo>
                  <a:lnTo>
                    <a:pt x="3050" y="2733"/>
                  </a:lnTo>
                  <a:lnTo>
                    <a:pt x="3050" y="2729"/>
                  </a:lnTo>
                  <a:lnTo>
                    <a:pt x="3043" y="2729"/>
                  </a:lnTo>
                  <a:close/>
                  <a:moveTo>
                    <a:pt x="1447" y="4688"/>
                  </a:moveTo>
                  <a:lnTo>
                    <a:pt x="1448" y="4691"/>
                  </a:lnTo>
                  <a:lnTo>
                    <a:pt x="1450" y="4693"/>
                  </a:lnTo>
                  <a:lnTo>
                    <a:pt x="1453" y="4693"/>
                  </a:lnTo>
                  <a:lnTo>
                    <a:pt x="1455" y="4693"/>
                  </a:lnTo>
                  <a:lnTo>
                    <a:pt x="1460" y="4688"/>
                  </a:lnTo>
                  <a:lnTo>
                    <a:pt x="1460" y="4684"/>
                  </a:lnTo>
                  <a:lnTo>
                    <a:pt x="1460" y="4681"/>
                  </a:lnTo>
                  <a:lnTo>
                    <a:pt x="1455" y="4681"/>
                  </a:lnTo>
                  <a:lnTo>
                    <a:pt x="1452" y="4682"/>
                  </a:lnTo>
                  <a:lnTo>
                    <a:pt x="1448" y="4684"/>
                  </a:lnTo>
                  <a:lnTo>
                    <a:pt x="1447" y="4688"/>
                  </a:lnTo>
                  <a:close/>
                  <a:moveTo>
                    <a:pt x="1474" y="4640"/>
                  </a:moveTo>
                  <a:lnTo>
                    <a:pt x="1474" y="4635"/>
                  </a:lnTo>
                  <a:lnTo>
                    <a:pt x="1470" y="4633"/>
                  </a:lnTo>
                  <a:lnTo>
                    <a:pt x="1465" y="4633"/>
                  </a:lnTo>
                  <a:lnTo>
                    <a:pt x="1460" y="4633"/>
                  </a:lnTo>
                  <a:lnTo>
                    <a:pt x="1450" y="4633"/>
                  </a:lnTo>
                  <a:lnTo>
                    <a:pt x="1443" y="4633"/>
                  </a:lnTo>
                  <a:lnTo>
                    <a:pt x="1440" y="4633"/>
                  </a:lnTo>
                  <a:lnTo>
                    <a:pt x="1440" y="4638"/>
                  </a:lnTo>
                  <a:lnTo>
                    <a:pt x="1443" y="4640"/>
                  </a:lnTo>
                  <a:lnTo>
                    <a:pt x="1447" y="4641"/>
                  </a:lnTo>
                  <a:lnTo>
                    <a:pt x="1452" y="4640"/>
                  </a:lnTo>
                  <a:lnTo>
                    <a:pt x="1464" y="4640"/>
                  </a:lnTo>
                  <a:lnTo>
                    <a:pt x="1469" y="4640"/>
                  </a:lnTo>
                  <a:lnTo>
                    <a:pt x="1474" y="4640"/>
                  </a:lnTo>
                  <a:close/>
                  <a:moveTo>
                    <a:pt x="1385" y="5145"/>
                  </a:moveTo>
                  <a:lnTo>
                    <a:pt x="1387" y="5148"/>
                  </a:lnTo>
                  <a:lnTo>
                    <a:pt x="1389" y="5152"/>
                  </a:lnTo>
                  <a:lnTo>
                    <a:pt x="1390" y="5155"/>
                  </a:lnTo>
                  <a:lnTo>
                    <a:pt x="1392" y="5158"/>
                  </a:lnTo>
                  <a:lnTo>
                    <a:pt x="1392" y="5163"/>
                  </a:lnTo>
                  <a:lnTo>
                    <a:pt x="1394" y="5167"/>
                  </a:lnTo>
                  <a:lnTo>
                    <a:pt x="1395" y="5170"/>
                  </a:lnTo>
                  <a:lnTo>
                    <a:pt x="1399" y="5172"/>
                  </a:lnTo>
                  <a:lnTo>
                    <a:pt x="1406" y="5174"/>
                  </a:lnTo>
                  <a:lnTo>
                    <a:pt x="1411" y="5172"/>
                  </a:lnTo>
                  <a:lnTo>
                    <a:pt x="1413" y="5169"/>
                  </a:lnTo>
                  <a:lnTo>
                    <a:pt x="1413" y="5162"/>
                  </a:lnTo>
                  <a:lnTo>
                    <a:pt x="1413" y="5150"/>
                  </a:lnTo>
                  <a:lnTo>
                    <a:pt x="1413" y="5143"/>
                  </a:lnTo>
                  <a:lnTo>
                    <a:pt x="1413" y="5138"/>
                  </a:lnTo>
                  <a:lnTo>
                    <a:pt x="1402" y="5133"/>
                  </a:lnTo>
                  <a:lnTo>
                    <a:pt x="1394" y="5126"/>
                  </a:lnTo>
                  <a:lnTo>
                    <a:pt x="1385" y="5119"/>
                  </a:lnTo>
                  <a:lnTo>
                    <a:pt x="1378" y="5117"/>
                  </a:lnTo>
                  <a:lnTo>
                    <a:pt x="1372" y="5117"/>
                  </a:lnTo>
                  <a:lnTo>
                    <a:pt x="1370" y="5124"/>
                  </a:lnTo>
                  <a:lnTo>
                    <a:pt x="1372" y="5128"/>
                  </a:lnTo>
                  <a:lnTo>
                    <a:pt x="1373" y="5131"/>
                  </a:lnTo>
                  <a:lnTo>
                    <a:pt x="1377" y="5133"/>
                  </a:lnTo>
                  <a:lnTo>
                    <a:pt x="1382" y="5138"/>
                  </a:lnTo>
                  <a:lnTo>
                    <a:pt x="1384" y="5141"/>
                  </a:lnTo>
                  <a:lnTo>
                    <a:pt x="1385" y="5145"/>
                  </a:lnTo>
                  <a:close/>
                  <a:moveTo>
                    <a:pt x="2463" y="5895"/>
                  </a:moveTo>
                  <a:lnTo>
                    <a:pt x="2467" y="5895"/>
                  </a:lnTo>
                  <a:lnTo>
                    <a:pt x="2468" y="5897"/>
                  </a:lnTo>
                  <a:lnTo>
                    <a:pt x="2470" y="5902"/>
                  </a:lnTo>
                  <a:lnTo>
                    <a:pt x="2472" y="5907"/>
                  </a:lnTo>
                  <a:lnTo>
                    <a:pt x="2477" y="5909"/>
                  </a:lnTo>
                  <a:lnTo>
                    <a:pt x="2480" y="5909"/>
                  </a:lnTo>
                  <a:lnTo>
                    <a:pt x="2484" y="5909"/>
                  </a:lnTo>
                  <a:lnTo>
                    <a:pt x="2484" y="5902"/>
                  </a:lnTo>
                  <a:lnTo>
                    <a:pt x="2487" y="5899"/>
                  </a:lnTo>
                  <a:lnTo>
                    <a:pt x="2491" y="5897"/>
                  </a:lnTo>
                  <a:lnTo>
                    <a:pt x="2497" y="5895"/>
                  </a:lnTo>
                  <a:lnTo>
                    <a:pt x="2496" y="5890"/>
                  </a:lnTo>
                  <a:lnTo>
                    <a:pt x="2492" y="5889"/>
                  </a:lnTo>
                  <a:lnTo>
                    <a:pt x="2487" y="5887"/>
                  </a:lnTo>
                  <a:lnTo>
                    <a:pt x="2480" y="5889"/>
                  </a:lnTo>
                  <a:lnTo>
                    <a:pt x="2468" y="5889"/>
                  </a:lnTo>
                  <a:lnTo>
                    <a:pt x="2462" y="5890"/>
                  </a:lnTo>
                  <a:lnTo>
                    <a:pt x="2457" y="5889"/>
                  </a:lnTo>
                  <a:lnTo>
                    <a:pt x="2457" y="5895"/>
                  </a:lnTo>
                  <a:lnTo>
                    <a:pt x="2458" y="5899"/>
                  </a:lnTo>
                  <a:lnTo>
                    <a:pt x="2462" y="5899"/>
                  </a:lnTo>
                  <a:lnTo>
                    <a:pt x="2463" y="5895"/>
                  </a:lnTo>
                  <a:close/>
                  <a:moveTo>
                    <a:pt x="3461" y="2852"/>
                  </a:moveTo>
                  <a:lnTo>
                    <a:pt x="3463" y="2852"/>
                  </a:lnTo>
                  <a:lnTo>
                    <a:pt x="3461" y="2852"/>
                  </a:lnTo>
                  <a:close/>
                  <a:moveTo>
                    <a:pt x="2825" y="3384"/>
                  </a:moveTo>
                  <a:lnTo>
                    <a:pt x="2816" y="3383"/>
                  </a:lnTo>
                  <a:lnTo>
                    <a:pt x="2811" y="3381"/>
                  </a:lnTo>
                  <a:lnTo>
                    <a:pt x="2806" y="3378"/>
                  </a:lnTo>
                  <a:lnTo>
                    <a:pt x="2798" y="3378"/>
                  </a:lnTo>
                  <a:lnTo>
                    <a:pt x="2798" y="3388"/>
                  </a:lnTo>
                  <a:lnTo>
                    <a:pt x="2799" y="3395"/>
                  </a:lnTo>
                  <a:lnTo>
                    <a:pt x="2803" y="3401"/>
                  </a:lnTo>
                  <a:lnTo>
                    <a:pt x="2806" y="3405"/>
                  </a:lnTo>
                  <a:lnTo>
                    <a:pt x="2811" y="3408"/>
                  </a:lnTo>
                  <a:lnTo>
                    <a:pt x="2818" y="3408"/>
                  </a:lnTo>
                  <a:lnTo>
                    <a:pt x="2825" y="3408"/>
                  </a:lnTo>
                  <a:lnTo>
                    <a:pt x="2832" y="3405"/>
                  </a:lnTo>
                  <a:lnTo>
                    <a:pt x="2835" y="3398"/>
                  </a:lnTo>
                  <a:lnTo>
                    <a:pt x="2837" y="3393"/>
                  </a:lnTo>
                  <a:lnTo>
                    <a:pt x="2835" y="3389"/>
                  </a:lnTo>
                  <a:lnTo>
                    <a:pt x="2834" y="3388"/>
                  </a:lnTo>
                  <a:lnTo>
                    <a:pt x="2825" y="3384"/>
                  </a:lnTo>
                  <a:close/>
                  <a:moveTo>
                    <a:pt x="2805" y="3418"/>
                  </a:moveTo>
                  <a:lnTo>
                    <a:pt x="2801" y="3412"/>
                  </a:lnTo>
                  <a:lnTo>
                    <a:pt x="2796" y="3407"/>
                  </a:lnTo>
                  <a:lnTo>
                    <a:pt x="2791" y="3401"/>
                  </a:lnTo>
                  <a:lnTo>
                    <a:pt x="2784" y="3398"/>
                  </a:lnTo>
                  <a:lnTo>
                    <a:pt x="2779" y="3401"/>
                  </a:lnTo>
                  <a:lnTo>
                    <a:pt x="2775" y="3405"/>
                  </a:lnTo>
                  <a:lnTo>
                    <a:pt x="2775" y="3408"/>
                  </a:lnTo>
                  <a:lnTo>
                    <a:pt x="2777" y="3413"/>
                  </a:lnTo>
                  <a:lnTo>
                    <a:pt x="2782" y="3422"/>
                  </a:lnTo>
                  <a:lnTo>
                    <a:pt x="2784" y="3427"/>
                  </a:lnTo>
                  <a:lnTo>
                    <a:pt x="2784" y="3432"/>
                  </a:lnTo>
                  <a:lnTo>
                    <a:pt x="2789" y="3429"/>
                  </a:lnTo>
                  <a:lnTo>
                    <a:pt x="2796" y="3427"/>
                  </a:lnTo>
                  <a:lnTo>
                    <a:pt x="2801" y="3424"/>
                  </a:lnTo>
                  <a:lnTo>
                    <a:pt x="2803" y="3422"/>
                  </a:lnTo>
                  <a:lnTo>
                    <a:pt x="2805" y="3418"/>
                  </a:lnTo>
                  <a:close/>
                  <a:moveTo>
                    <a:pt x="1938" y="4244"/>
                  </a:moveTo>
                  <a:lnTo>
                    <a:pt x="1935" y="4241"/>
                  </a:lnTo>
                  <a:lnTo>
                    <a:pt x="1933" y="4241"/>
                  </a:lnTo>
                  <a:lnTo>
                    <a:pt x="1935" y="4243"/>
                  </a:lnTo>
                  <a:lnTo>
                    <a:pt x="1935" y="4244"/>
                  </a:lnTo>
                  <a:lnTo>
                    <a:pt x="1938" y="4244"/>
                  </a:lnTo>
                  <a:close/>
                  <a:moveTo>
                    <a:pt x="1952" y="4217"/>
                  </a:moveTo>
                  <a:lnTo>
                    <a:pt x="1952" y="4222"/>
                  </a:lnTo>
                  <a:lnTo>
                    <a:pt x="1952" y="4225"/>
                  </a:lnTo>
                  <a:lnTo>
                    <a:pt x="1953" y="4227"/>
                  </a:lnTo>
                  <a:lnTo>
                    <a:pt x="1957" y="4229"/>
                  </a:lnTo>
                  <a:lnTo>
                    <a:pt x="1964" y="4231"/>
                  </a:lnTo>
                  <a:lnTo>
                    <a:pt x="1972" y="4231"/>
                  </a:lnTo>
                  <a:lnTo>
                    <a:pt x="1974" y="4234"/>
                  </a:lnTo>
                  <a:lnTo>
                    <a:pt x="1975" y="4234"/>
                  </a:lnTo>
                  <a:lnTo>
                    <a:pt x="1979" y="4234"/>
                  </a:lnTo>
                  <a:lnTo>
                    <a:pt x="1984" y="4231"/>
                  </a:lnTo>
                  <a:lnTo>
                    <a:pt x="1989" y="4231"/>
                  </a:lnTo>
                  <a:lnTo>
                    <a:pt x="1992" y="4231"/>
                  </a:lnTo>
                  <a:lnTo>
                    <a:pt x="1991" y="4227"/>
                  </a:lnTo>
                  <a:lnTo>
                    <a:pt x="1989" y="4224"/>
                  </a:lnTo>
                  <a:lnTo>
                    <a:pt x="1987" y="4220"/>
                  </a:lnTo>
                  <a:lnTo>
                    <a:pt x="1986" y="4217"/>
                  </a:lnTo>
                  <a:lnTo>
                    <a:pt x="1981" y="4217"/>
                  </a:lnTo>
                  <a:lnTo>
                    <a:pt x="1975" y="4215"/>
                  </a:lnTo>
                  <a:lnTo>
                    <a:pt x="1967" y="4212"/>
                  </a:lnTo>
                  <a:lnTo>
                    <a:pt x="1962" y="4210"/>
                  </a:lnTo>
                  <a:lnTo>
                    <a:pt x="1957" y="4208"/>
                  </a:lnTo>
                  <a:lnTo>
                    <a:pt x="1953" y="4212"/>
                  </a:lnTo>
                  <a:lnTo>
                    <a:pt x="1952" y="4217"/>
                  </a:lnTo>
                  <a:close/>
                  <a:moveTo>
                    <a:pt x="3548" y="2717"/>
                  </a:moveTo>
                  <a:lnTo>
                    <a:pt x="3550" y="2716"/>
                  </a:lnTo>
                  <a:lnTo>
                    <a:pt x="3548" y="2716"/>
                  </a:lnTo>
                  <a:lnTo>
                    <a:pt x="3548" y="2717"/>
                  </a:lnTo>
                  <a:close/>
                  <a:moveTo>
                    <a:pt x="3543" y="2723"/>
                  </a:moveTo>
                  <a:lnTo>
                    <a:pt x="3543" y="2723"/>
                  </a:lnTo>
                  <a:close/>
                  <a:moveTo>
                    <a:pt x="2716" y="5957"/>
                  </a:moveTo>
                  <a:lnTo>
                    <a:pt x="2716" y="5960"/>
                  </a:lnTo>
                  <a:lnTo>
                    <a:pt x="2717" y="5962"/>
                  </a:lnTo>
                  <a:lnTo>
                    <a:pt x="2723" y="5964"/>
                  </a:lnTo>
                  <a:lnTo>
                    <a:pt x="2723" y="5960"/>
                  </a:lnTo>
                  <a:lnTo>
                    <a:pt x="2721" y="5959"/>
                  </a:lnTo>
                  <a:lnTo>
                    <a:pt x="2716" y="5957"/>
                  </a:lnTo>
                  <a:close/>
                  <a:moveTo>
                    <a:pt x="2709" y="5977"/>
                  </a:moveTo>
                  <a:lnTo>
                    <a:pt x="2712" y="5974"/>
                  </a:lnTo>
                  <a:lnTo>
                    <a:pt x="2712" y="5972"/>
                  </a:lnTo>
                  <a:lnTo>
                    <a:pt x="2711" y="5974"/>
                  </a:lnTo>
                  <a:lnTo>
                    <a:pt x="2709" y="5976"/>
                  </a:lnTo>
                  <a:lnTo>
                    <a:pt x="2709" y="5977"/>
                  </a:lnTo>
                  <a:close/>
                  <a:moveTo>
                    <a:pt x="3541" y="2723"/>
                  </a:moveTo>
                  <a:lnTo>
                    <a:pt x="3543" y="2723"/>
                  </a:lnTo>
                  <a:lnTo>
                    <a:pt x="3541" y="2723"/>
                  </a:lnTo>
                  <a:close/>
                  <a:moveTo>
                    <a:pt x="3569" y="2709"/>
                  </a:moveTo>
                  <a:lnTo>
                    <a:pt x="3570" y="2709"/>
                  </a:lnTo>
                  <a:lnTo>
                    <a:pt x="3569" y="2709"/>
                  </a:lnTo>
                  <a:close/>
                  <a:moveTo>
                    <a:pt x="3726" y="2675"/>
                  </a:moveTo>
                  <a:lnTo>
                    <a:pt x="3726" y="2675"/>
                  </a:lnTo>
                  <a:close/>
                  <a:moveTo>
                    <a:pt x="2839" y="3268"/>
                  </a:moveTo>
                  <a:lnTo>
                    <a:pt x="2798" y="3268"/>
                  </a:lnTo>
                  <a:lnTo>
                    <a:pt x="2794" y="3274"/>
                  </a:lnTo>
                  <a:lnTo>
                    <a:pt x="2791" y="3279"/>
                  </a:lnTo>
                  <a:lnTo>
                    <a:pt x="2784" y="3282"/>
                  </a:lnTo>
                  <a:lnTo>
                    <a:pt x="2777" y="3282"/>
                  </a:lnTo>
                  <a:lnTo>
                    <a:pt x="2777" y="3279"/>
                  </a:lnTo>
                  <a:lnTo>
                    <a:pt x="2781" y="3275"/>
                  </a:lnTo>
                  <a:lnTo>
                    <a:pt x="2786" y="3270"/>
                  </a:lnTo>
                  <a:lnTo>
                    <a:pt x="2789" y="3268"/>
                  </a:lnTo>
                  <a:lnTo>
                    <a:pt x="2791" y="3265"/>
                  </a:lnTo>
                  <a:lnTo>
                    <a:pt x="2791" y="3262"/>
                  </a:lnTo>
                  <a:lnTo>
                    <a:pt x="2791" y="3255"/>
                  </a:lnTo>
                  <a:lnTo>
                    <a:pt x="2798" y="3251"/>
                  </a:lnTo>
                  <a:lnTo>
                    <a:pt x="2803" y="3246"/>
                  </a:lnTo>
                  <a:lnTo>
                    <a:pt x="2805" y="3238"/>
                  </a:lnTo>
                  <a:lnTo>
                    <a:pt x="2805" y="3227"/>
                  </a:lnTo>
                  <a:lnTo>
                    <a:pt x="2796" y="3227"/>
                  </a:lnTo>
                  <a:lnTo>
                    <a:pt x="2789" y="3229"/>
                  </a:lnTo>
                  <a:lnTo>
                    <a:pt x="2784" y="3234"/>
                  </a:lnTo>
                  <a:lnTo>
                    <a:pt x="2784" y="3241"/>
                  </a:lnTo>
                  <a:lnTo>
                    <a:pt x="2782" y="3243"/>
                  </a:lnTo>
                  <a:lnTo>
                    <a:pt x="2781" y="3245"/>
                  </a:lnTo>
                  <a:lnTo>
                    <a:pt x="2777" y="3248"/>
                  </a:lnTo>
                  <a:lnTo>
                    <a:pt x="2772" y="3250"/>
                  </a:lnTo>
                  <a:lnTo>
                    <a:pt x="2770" y="3251"/>
                  </a:lnTo>
                  <a:lnTo>
                    <a:pt x="2770" y="3255"/>
                  </a:lnTo>
                  <a:lnTo>
                    <a:pt x="2767" y="3253"/>
                  </a:lnTo>
                  <a:lnTo>
                    <a:pt x="2765" y="3250"/>
                  </a:lnTo>
                  <a:lnTo>
                    <a:pt x="2764" y="3241"/>
                  </a:lnTo>
                  <a:lnTo>
                    <a:pt x="2750" y="3241"/>
                  </a:lnTo>
                  <a:lnTo>
                    <a:pt x="2748" y="3243"/>
                  </a:lnTo>
                  <a:lnTo>
                    <a:pt x="2746" y="3245"/>
                  </a:lnTo>
                  <a:lnTo>
                    <a:pt x="2743" y="3248"/>
                  </a:lnTo>
                  <a:lnTo>
                    <a:pt x="2741" y="3253"/>
                  </a:lnTo>
                  <a:lnTo>
                    <a:pt x="2740" y="3255"/>
                  </a:lnTo>
                  <a:lnTo>
                    <a:pt x="2736" y="3255"/>
                  </a:lnTo>
                  <a:lnTo>
                    <a:pt x="2740" y="3260"/>
                  </a:lnTo>
                  <a:lnTo>
                    <a:pt x="2741" y="3263"/>
                  </a:lnTo>
                  <a:lnTo>
                    <a:pt x="2740" y="3267"/>
                  </a:lnTo>
                  <a:lnTo>
                    <a:pt x="2736" y="3268"/>
                  </a:lnTo>
                  <a:lnTo>
                    <a:pt x="2733" y="3280"/>
                  </a:lnTo>
                  <a:lnTo>
                    <a:pt x="2731" y="3291"/>
                  </a:lnTo>
                  <a:lnTo>
                    <a:pt x="2728" y="3303"/>
                  </a:lnTo>
                  <a:lnTo>
                    <a:pt x="2729" y="3316"/>
                  </a:lnTo>
                  <a:lnTo>
                    <a:pt x="2738" y="3316"/>
                  </a:lnTo>
                  <a:lnTo>
                    <a:pt x="2745" y="3314"/>
                  </a:lnTo>
                  <a:lnTo>
                    <a:pt x="2752" y="3313"/>
                  </a:lnTo>
                  <a:lnTo>
                    <a:pt x="2755" y="3309"/>
                  </a:lnTo>
                  <a:lnTo>
                    <a:pt x="2764" y="3299"/>
                  </a:lnTo>
                  <a:lnTo>
                    <a:pt x="2770" y="3289"/>
                  </a:lnTo>
                  <a:lnTo>
                    <a:pt x="2772" y="3291"/>
                  </a:lnTo>
                  <a:lnTo>
                    <a:pt x="2774" y="3292"/>
                  </a:lnTo>
                  <a:lnTo>
                    <a:pt x="2775" y="3297"/>
                  </a:lnTo>
                  <a:lnTo>
                    <a:pt x="2777" y="3309"/>
                  </a:lnTo>
                  <a:lnTo>
                    <a:pt x="2779" y="3313"/>
                  </a:lnTo>
                  <a:lnTo>
                    <a:pt x="2781" y="3316"/>
                  </a:lnTo>
                  <a:lnTo>
                    <a:pt x="2782" y="3320"/>
                  </a:lnTo>
                  <a:lnTo>
                    <a:pt x="2784" y="3323"/>
                  </a:lnTo>
                  <a:lnTo>
                    <a:pt x="2798" y="3316"/>
                  </a:lnTo>
                  <a:lnTo>
                    <a:pt x="2811" y="3309"/>
                  </a:lnTo>
                  <a:lnTo>
                    <a:pt x="2811" y="3301"/>
                  </a:lnTo>
                  <a:lnTo>
                    <a:pt x="2815" y="3296"/>
                  </a:lnTo>
                  <a:lnTo>
                    <a:pt x="2818" y="3291"/>
                  </a:lnTo>
                  <a:lnTo>
                    <a:pt x="2823" y="3287"/>
                  </a:lnTo>
                  <a:lnTo>
                    <a:pt x="2832" y="3279"/>
                  </a:lnTo>
                  <a:lnTo>
                    <a:pt x="2835" y="3275"/>
                  </a:lnTo>
                  <a:lnTo>
                    <a:pt x="2839" y="3268"/>
                  </a:lnTo>
                  <a:close/>
                  <a:moveTo>
                    <a:pt x="3466" y="2856"/>
                  </a:moveTo>
                  <a:lnTo>
                    <a:pt x="3463" y="2852"/>
                  </a:lnTo>
                  <a:lnTo>
                    <a:pt x="3466" y="2856"/>
                  </a:lnTo>
                  <a:close/>
                  <a:moveTo>
                    <a:pt x="4531" y="976"/>
                  </a:moveTo>
                  <a:lnTo>
                    <a:pt x="4533" y="979"/>
                  </a:lnTo>
                  <a:lnTo>
                    <a:pt x="4536" y="981"/>
                  </a:lnTo>
                  <a:lnTo>
                    <a:pt x="4545" y="983"/>
                  </a:lnTo>
                  <a:lnTo>
                    <a:pt x="4545" y="976"/>
                  </a:lnTo>
                  <a:lnTo>
                    <a:pt x="4531" y="976"/>
                  </a:lnTo>
                  <a:close/>
                  <a:moveTo>
                    <a:pt x="1440" y="4858"/>
                  </a:moveTo>
                  <a:lnTo>
                    <a:pt x="1436" y="4857"/>
                  </a:lnTo>
                  <a:lnTo>
                    <a:pt x="1433" y="4853"/>
                  </a:lnTo>
                  <a:lnTo>
                    <a:pt x="1430" y="4845"/>
                  </a:lnTo>
                  <a:lnTo>
                    <a:pt x="1428" y="4841"/>
                  </a:lnTo>
                  <a:lnTo>
                    <a:pt x="1424" y="4838"/>
                  </a:lnTo>
                  <a:lnTo>
                    <a:pt x="1419" y="4836"/>
                  </a:lnTo>
                  <a:lnTo>
                    <a:pt x="1413" y="4838"/>
                  </a:lnTo>
                  <a:lnTo>
                    <a:pt x="1413" y="4865"/>
                  </a:lnTo>
                  <a:lnTo>
                    <a:pt x="1430" y="4865"/>
                  </a:lnTo>
                  <a:lnTo>
                    <a:pt x="1436" y="4863"/>
                  </a:lnTo>
                  <a:lnTo>
                    <a:pt x="1438" y="4862"/>
                  </a:lnTo>
                  <a:lnTo>
                    <a:pt x="1440" y="4858"/>
                  </a:lnTo>
                  <a:close/>
                  <a:moveTo>
                    <a:pt x="1563" y="5343"/>
                  </a:moveTo>
                  <a:lnTo>
                    <a:pt x="1564" y="5339"/>
                  </a:lnTo>
                  <a:lnTo>
                    <a:pt x="1566" y="5338"/>
                  </a:lnTo>
                  <a:lnTo>
                    <a:pt x="1571" y="5334"/>
                  </a:lnTo>
                  <a:lnTo>
                    <a:pt x="1578" y="5333"/>
                  </a:lnTo>
                  <a:lnTo>
                    <a:pt x="1583" y="5329"/>
                  </a:lnTo>
                  <a:lnTo>
                    <a:pt x="1583" y="5302"/>
                  </a:lnTo>
                  <a:lnTo>
                    <a:pt x="1563" y="5302"/>
                  </a:lnTo>
                  <a:lnTo>
                    <a:pt x="1564" y="5309"/>
                  </a:lnTo>
                  <a:lnTo>
                    <a:pt x="1563" y="5314"/>
                  </a:lnTo>
                  <a:lnTo>
                    <a:pt x="1557" y="5326"/>
                  </a:lnTo>
                  <a:lnTo>
                    <a:pt x="1556" y="5331"/>
                  </a:lnTo>
                  <a:lnTo>
                    <a:pt x="1554" y="5336"/>
                  </a:lnTo>
                  <a:lnTo>
                    <a:pt x="1557" y="5339"/>
                  </a:lnTo>
                  <a:lnTo>
                    <a:pt x="1563" y="5343"/>
                  </a:lnTo>
                  <a:close/>
                  <a:moveTo>
                    <a:pt x="1419" y="5322"/>
                  </a:moveTo>
                  <a:lnTo>
                    <a:pt x="1414" y="5329"/>
                  </a:lnTo>
                  <a:lnTo>
                    <a:pt x="1413" y="5339"/>
                  </a:lnTo>
                  <a:lnTo>
                    <a:pt x="1413" y="5351"/>
                  </a:lnTo>
                  <a:lnTo>
                    <a:pt x="1413" y="5363"/>
                  </a:lnTo>
                  <a:lnTo>
                    <a:pt x="1419" y="5363"/>
                  </a:lnTo>
                  <a:lnTo>
                    <a:pt x="1424" y="5365"/>
                  </a:lnTo>
                  <a:lnTo>
                    <a:pt x="1428" y="5368"/>
                  </a:lnTo>
                  <a:lnTo>
                    <a:pt x="1431" y="5372"/>
                  </a:lnTo>
                  <a:lnTo>
                    <a:pt x="1438" y="5379"/>
                  </a:lnTo>
                  <a:lnTo>
                    <a:pt x="1442" y="5382"/>
                  </a:lnTo>
                  <a:lnTo>
                    <a:pt x="1447" y="5384"/>
                  </a:lnTo>
                  <a:lnTo>
                    <a:pt x="1447" y="5391"/>
                  </a:lnTo>
                  <a:lnTo>
                    <a:pt x="1448" y="5396"/>
                  </a:lnTo>
                  <a:lnTo>
                    <a:pt x="1450" y="5401"/>
                  </a:lnTo>
                  <a:lnTo>
                    <a:pt x="1455" y="5402"/>
                  </a:lnTo>
                  <a:lnTo>
                    <a:pt x="1460" y="5404"/>
                  </a:lnTo>
                  <a:lnTo>
                    <a:pt x="1467" y="5404"/>
                  </a:lnTo>
                  <a:lnTo>
                    <a:pt x="1481" y="5404"/>
                  </a:lnTo>
                  <a:lnTo>
                    <a:pt x="1482" y="5389"/>
                  </a:lnTo>
                  <a:lnTo>
                    <a:pt x="1486" y="5375"/>
                  </a:lnTo>
                  <a:lnTo>
                    <a:pt x="1488" y="5362"/>
                  </a:lnTo>
                  <a:lnTo>
                    <a:pt x="1489" y="5353"/>
                  </a:lnTo>
                  <a:lnTo>
                    <a:pt x="1488" y="5343"/>
                  </a:lnTo>
                  <a:lnTo>
                    <a:pt x="1482" y="5343"/>
                  </a:lnTo>
                  <a:lnTo>
                    <a:pt x="1477" y="5343"/>
                  </a:lnTo>
                  <a:lnTo>
                    <a:pt x="1472" y="5338"/>
                  </a:lnTo>
                  <a:lnTo>
                    <a:pt x="1464" y="5334"/>
                  </a:lnTo>
                  <a:lnTo>
                    <a:pt x="1460" y="5334"/>
                  </a:lnTo>
                  <a:lnTo>
                    <a:pt x="1453" y="5336"/>
                  </a:lnTo>
                  <a:lnTo>
                    <a:pt x="1450" y="5338"/>
                  </a:lnTo>
                  <a:lnTo>
                    <a:pt x="1447" y="5339"/>
                  </a:lnTo>
                  <a:lnTo>
                    <a:pt x="1445" y="5348"/>
                  </a:lnTo>
                  <a:lnTo>
                    <a:pt x="1443" y="5351"/>
                  </a:lnTo>
                  <a:lnTo>
                    <a:pt x="1442" y="5355"/>
                  </a:lnTo>
                  <a:lnTo>
                    <a:pt x="1438" y="5356"/>
                  </a:lnTo>
                  <a:lnTo>
                    <a:pt x="1433" y="5356"/>
                  </a:lnTo>
                  <a:lnTo>
                    <a:pt x="1433" y="5351"/>
                  </a:lnTo>
                  <a:lnTo>
                    <a:pt x="1433" y="5344"/>
                  </a:lnTo>
                  <a:lnTo>
                    <a:pt x="1433" y="5333"/>
                  </a:lnTo>
                  <a:lnTo>
                    <a:pt x="1433" y="5327"/>
                  </a:lnTo>
                  <a:lnTo>
                    <a:pt x="1431" y="5322"/>
                  </a:lnTo>
                  <a:lnTo>
                    <a:pt x="1426" y="5321"/>
                  </a:lnTo>
                  <a:lnTo>
                    <a:pt x="1419" y="5322"/>
                  </a:lnTo>
                  <a:close/>
                  <a:moveTo>
                    <a:pt x="1447" y="4660"/>
                  </a:moveTo>
                  <a:lnTo>
                    <a:pt x="1447" y="4664"/>
                  </a:lnTo>
                  <a:lnTo>
                    <a:pt x="1448" y="4665"/>
                  </a:lnTo>
                  <a:lnTo>
                    <a:pt x="1452" y="4665"/>
                  </a:lnTo>
                  <a:lnTo>
                    <a:pt x="1453" y="4664"/>
                  </a:lnTo>
                  <a:lnTo>
                    <a:pt x="1457" y="4659"/>
                  </a:lnTo>
                  <a:lnTo>
                    <a:pt x="1460" y="4653"/>
                  </a:lnTo>
                  <a:lnTo>
                    <a:pt x="1452" y="4653"/>
                  </a:lnTo>
                  <a:lnTo>
                    <a:pt x="1447" y="4650"/>
                  </a:lnTo>
                  <a:lnTo>
                    <a:pt x="1440" y="4648"/>
                  </a:lnTo>
                  <a:lnTo>
                    <a:pt x="1433" y="4647"/>
                  </a:lnTo>
                  <a:lnTo>
                    <a:pt x="1433" y="4653"/>
                  </a:lnTo>
                  <a:lnTo>
                    <a:pt x="1436" y="4657"/>
                  </a:lnTo>
                  <a:lnTo>
                    <a:pt x="1440" y="4660"/>
                  </a:lnTo>
                  <a:lnTo>
                    <a:pt x="1447" y="4660"/>
                  </a:lnTo>
                  <a:close/>
                  <a:moveTo>
                    <a:pt x="2074" y="4053"/>
                  </a:moveTo>
                  <a:lnTo>
                    <a:pt x="2074" y="4062"/>
                  </a:lnTo>
                  <a:lnTo>
                    <a:pt x="2078" y="4067"/>
                  </a:lnTo>
                  <a:lnTo>
                    <a:pt x="2079" y="4073"/>
                  </a:lnTo>
                  <a:lnTo>
                    <a:pt x="2081" y="4080"/>
                  </a:lnTo>
                  <a:lnTo>
                    <a:pt x="2090" y="4080"/>
                  </a:lnTo>
                  <a:lnTo>
                    <a:pt x="2097" y="4079"/>
                  </a:lnTo>
                  <a:lnTo>
                    <a:pt x="2103" y="4077"/>
                  </a:lnTo>
                  <a:lnTo>
                    <a:pt x="2107" y="4072"/>
                  </a:lnTo>
                  <a:lnTo>
                    <a:pt x="2110" y="4067"/>
                  </a:lnTo>
                  <a:lnTo>
                    <a:pt x="2112" y="4060"/>
                  </a:lnTo>
                  <a:lnTo>
                    <a:pt x="2115" y="4046"/>
                  </a:lnTo>
                  <a:lnTo>
                    <a:pt x="2103" y="4046"/>
                  </a:lnTo>
                  <a:lnTo>
                    <a:pt x="2091" y="4046"/>
                  </a:lnTo>
                  <a:lnTo>
                    <a:pt x="2081" y="4048"/>
                  </a:lnTo>
                  <a:lnTo>
                    <a:pt x="2074" y="4053"/>
                  </a:lnTo>
                  <a:close/>
                  <a:moveTo>
                    <a:pt x="1419" y="5752"/>
                  </a:moveTo>
                  <a:lnTo>
                    <a:pt x="1418" y="5761"/>
                  </a:lnTo>
                  <a:lnTo>
                    <a:pt x="1418" y="5767"/>
                  </a:lnTo>
                  <a:lnTo>
                    <a:pt x="1419" y="5773"/>
                  </a:lnTo>
                  <a:lnTo>
                    <a:pt x="1421" y="5778"/>
                  </a:lnTo>
                  <a:lnTo>
                    <a:pt x="1428" y="5785"/>
                  </a:lnTo>
                  <a:lnTo>
                    <a:pt x="1433" y="5793"/>
                  </a:lnTo>
                  <a:lnTo>
                    <a:pt x="1438" y="5793"/>
                  </a:lnTo>
                  <a:lnTo>
                    <a:pt x="1443" y="5793"/>
                  </a:lnTo>
                  <a:lnTo>
                    <a:pt x="1448" y="5788"/>
                  </a:lnTo>
                  <a:lnTo>
                    <a:pt x="1455" y="5785"/>
                  </a:lnTo>
                  <a:lnTo>
                    <a:pt x="1460" y="5785"/>
                  </a:lnTo>
                  <a:lnTo>
                    <a:pt x="1467" y="5786"/>
                  </a:lnTo>
                  <a:lnTo>
                    <a:pt x="1470" y="5779"/>
                  </a:lnTo>
                  <a:lnTo>
                    <a:pt x="1476" y="5774"/>
                  </a:lnTo>
                  <a:lnTo>
                    <a:pt x="1486" y="5764"/>
                  </a:lnTo>
                  <a:lnTo>
                    <a:pt x="1491" y="5759"/>
                  </a:lnTo>
                  <a:lnTo>
                    <a:pt x="1494" y="5752"/>
                  </a:lnTo>
                  <a:lnTo>
                    <a:pt x="1496" y="5744"/>
                  </a:lnTo>
                  <a:lnTo>
                    <a:pt x="1494" y="5732"/>
                  </a:lnTo>
                  <a:lnTo>
                    <a:pt x="1486" y="5730"/>
                  </a:lnTo>
                  <a:lnTo>
                    <a:pt x="1481" y="5732"/>
                  </a:lnTo>
                  <a:lnTo>
                    <a:pt x="1476" y="5733"/>
                  </a:lnTo>
                  <a:lnTo>
                    <a:pt x="1474" y="5738"/>
                  </a:lnTo>
                  <a:lnTo>
                    <a:pt x="1469" y="5747"/>
                  </a:lnTo>
                  <a:lnTo>
                    <a:pt x="1465" y="5750"/>
                  </a:lnTo>
                  <a:lnTo>
                    <a:pt x="1460" y="5752"/>
                  </a:lnTo>
                  <a:lnTo>
                    <a:pt x="1453" y="5752"/>
                  </a:lnTo>
                  <a:lnTo>
                    <a:pt x="1447" y="5752"/>
                  </a:lnTo>
                  <a:lnTo>
                    <a:pt x="1442" y="5749"/>
                  </a:lnTo>
                  <a:lnTo>
                    <a:pt x="1440" y="5747"/>
                  </a:lnTo>
                  <a:lnTo>
                    <a:pt x="1440" y="5745"/>
                  </a:lnTo>
                  <a:lnTo>
                    <a:pt x="1433" y="5745"/>
                  </a:lnTo>
                  <a:lnTo>
                    <a:pt x="1428" y="5747"/>
                  </a:lnTo>
                  <a:lnTo>
                    <a:pt x="1419" y="5752"/>
                  </a:lnTo>
                  <a:close/>
                  <a:moveTo>
                    <a:pt x="4463" y="901"/>
                  </a:moveTo>
                  <a:lnTo>
                    <a:pt x="4463" y="921"/>
                  </a:lnTo>
                  <a:lnTo>
                    <a:pt x="4469" y="923"/>
                  </a:lnTo>
                  <a:lnTo>
                    <a:pt x="4473" y="921"/>
                  </a:lnTo>
                  <a:lnTo>
                    <a:pt x="4476" y="916"/>
                  </a:lnTo>
                  <a:lnTo>
                    <a:pt x="4478" y="911"/>
                  </a:lnTo>
                  <a:lnTo>
                    <a:pt x="4476" y="906"/>
                  </a:lnTo>
                  <a:lnTo>
                    <a:pt x="4473" y="901"/>
                  </a:lnTo>
                  <a:lnTo>
                    <a:pt x="4469" y="899"/>
                  </a:lnTo>
                  <a:lnTo>
                    <a:pt x="4463" y="901"/>
                  </a:lnTo>
                  <a:close/>
                  <a:moveTo>
                    <a:pt x="5070" y="744"/>
                  </a:moveTo>
                  <a:lnTo>
                    <a:pt x="5070" y="757"/>
                  </a:lnTo>
                  <a:lnTo>
                    <a:pt x="5077" y="757"/>
                  </a:lnTo>
                  <a:lnTo>
                    <a:pt x="5080" y="750"/>
                  </a:lnTo>
                  <a:lnTo>
                    <a:pt x="5084" y="744"/>
                  </a:lnTo>
                  <a:lnTo>
                    <a:pt x="5084" y="733"/>
                  </a:lnTo>
                  <a:lnTo>
                    <a:pt x="5084" y="723"/>
                  </a:lnTo>
                  <a:lnTo>
                    <a:pt x="5078" y="723"/>
                  </a:lnTo>
                  <a:lnTo>
                    <a:pt x="5075" y="723"/>
                  </a:lnTo>
                  <a:lnTo>
                    <a:pt x="5073" y="725"/>
                  </a:lnTo>
                  <a:lnTo>
                    <a:pt x="5072" y="728"/>
                  </a:lnTo>
                  <a:lnTo>
                    <a:pt x="5070" y="735"/>
                  </a:lnTo>
                  <a:lnTo>
                    <a:pt x="5070" y="744"/>
                  </a:lnTo>
                  <a:close/>
                  <a:moveTo>
                    <a:pt x="2805" y="3364"/>
                  </a:moveTo>
                  <a:lnTo>
                    <a:pt x="2803" y="3360"/>
                  </a:lnTo>
                  <a:lnTo>
                    <a:pt x="2801" y="3359"/>
                  </a:lnTo>
                  <a:lnTo>
                    <a:pt x="2799" y="3360"/>
                  </a:lnTo>
                  <a:lnTo>
                    <a:pt x="2798" y="3364"/>
                  </a:lnTo>
                  <a:lnTo>
                    <a:pt x="2798" y="3367"/>
                  </a:lnTo>
                  <a:lnTo>
                    <a:pt x="2801" y="3369"/>
                  </a:lnTo>
                  <a:lnTo>
                    <a:pt x="2803" y="3367"/>
                  </a:lnTo>
                  <a:lnTo>
                    <a:pt x="2805" y="3364"/>
                  </a:lnTo>
                  <a:close/>
                  <a:moveTo>
                    <a:pt x="3303" y="2443"/>
                  </a:moveTo>
                  <a:lnTo>
                    <a:pt x="3303" y="2422"/>
                  </a:lnTo>
                  <a:lnTo>
                    <a:pt x="3297" y="2424"/>
                  </a:lnTo>
                  <a:lnTo>
                    <a:pt x="3294" y="2426"/>
                  </a:lnTo>
                  <a:lnTo>
                    <a:pt x="3291" y="2429"/>
                  </a:lnTo>
                  <a:lnTo>
                    <a:pt x="3291" y="2432"/>
                  </a:lnTo>
                  <a:lnTo>
                    <a:pt x="3291" y="2436"/>
                  </a:lnTo>
                  <a:lnTo>
                    <a:pt x="3294" y="2439"/>
                  </a:lnTo>
                  <a:lnTo>
                    <a:pt x="3297" y="2441"/>
                  </a:lnTo>
                  <a:lnTo>
                    <a:pt x="3303" y="2443"/>
                  </a:lnTo>
                  <a:close/>
                  <a:moveTo>
                    <a:pt x="3323" y="2306"/>
                  </a:moveTo>
                  <a:lnTo>
                    <a:pt x="3323" y="2310"/>
                  </a:lnTo>
                  <a:lnTo>
                    <a:pt x="3326" y="2313"/>
                  </a:lnTo>
                  <a:lnTo>
                    <a:pt x="3332" y="2315"/>
                  </a:lnTo>
                  <a:lnTo>
                    <a:pt x="3337" y="2315"/>
                  </a:lnTo>
                  <a:lnTo>
                    <a:pt x="3340" y="2313"/>
                  </a:lnTo>
                  <a:lnTo>
                    <a:pt x="3344" y="2310"/>
                  </a:lnTo>
                  <a:lnTo>
                    <a:pt x="3345" y="2305"/>
                  </a:lnTo>
                  <a:lnTo>
                    <a:pt x="3344" y="2299"/>
                  </a:lnTo>
                  <a:lnTo>
                    <a:pt x="3337" y="2299"/>
                  </a:lnTo>
                  <a:lnTo>
                    <a:pt x="3330" y="2299"/>
                  </a:lnTo>
                  <a:lnTo>
                    <a:pt x="3325" y="2301"/>
                  </a:lnTo>
                  <a:lnTo>
                    <a:pt x="3323" y="2306"/>
                  </a:lnTo>
                  <a:close/>
                  <a:moveTo>
                    <a:pt x="3535" y="2074"/>
                  </a:moveTo>
                  <a:lnTo>
                    <a:pt x="3555" y="2074"/>
                  </a:lnTo>
                  <a:lnTo>
                    <a:pt x="3555" y="2069"/>
                  </a:lnTo>
                  <a:lnTo>
                    <a:pt x="3555" y="2066"/>
                  </a:lnTo>
                  <a:lnTo>
                    <a:pt x="3553" y="2064"/>
                  </a:lnTo>
                  <a:lnTo>
                    <a:pt x="3550" y="2062"/>
                  </a:lnTo>
                  <a:lnTo>
                    <a:pt x="3543" y="2061"/>
                  </a:lnTo>
                  <a:lnTo>
                    <a:pt x="3535" y="2061"/>
                  </a:lnTo>
                  <a:lnTo>
                    <a:pt x="3531" y="2066"/>
                  </a:lnTo>
                  <a:lnTo>
                    <a:pt x="3530" y="2069"/>
                  </a:lnTo>
                  <a:lnTo>
                    <a:pt x="3531" y="2073"/>
                  </a:lnTo>
                  <a:lnTo>
                    <a:pt x="3535" y="2074"/>
                  </a:lnTo>
                  <a:close/>
                  <a:moveTo>
                    <a:pt x="3036" y="2982"/>
                  </a:moveTo>
                  <a:lnTo>
                    <a:pt x="3033" y="2982"/>
                  </a:lnTo>
                  <a:lnTo>
                    <a:pt x="3031" y="2983"/>
                  </a:lnTo>
                  <a:lnTo>
                    <a:pt x="3030" y="2989"/>
                  </a:lnTo>
                  <a:lnTo>
                    <a:pt x="3028" y="2994"/>
                  </a:lnTo>
                  <a:lnTo>
                    <a:pt x="3026" y="2995"/>
                  </a:lnTo>
                  <a:lnTo>
                    <a:pt x="3023" y="2995"/>
                  </a:lnTo>
                  <a:lnTo>
                    <a:pt x="3023" y="3004"/>
                  </a:lnTo>
                  <a:lnTo>
                    <a:pt x="3023" y="3014"/>
                  </a:lnTo>
                  <a:lnTo>
                    <a:pt x="3021" y="3026"/>
                  </a:lnTo>
                  <a:lnTo>
                    <a:pt x="3023" y="3035"/>
                  </a:lnTo>
                  <a:lnTo>
                    <a:pt x="3023" y="3038"/>
                  </a:lnTo>
                  <a:lnTo>
                    <a:pt x="3023" y="3041"/>
                  </a:lnTo>
                  <a:lnTo>
                    <a:pt x="3026" y="3043"/>
                  </a:lnTo>
                  <a:lnTo>
                    <a:pt x="3035" y="3045"/>
                  </a:lnTo>
                  <a:lnTo>
                    <a:pt x="3035" y="3050"/>
                  </a:lnTo>
                  <a:lnTo>
                    <a:pt x="3033" y="3053"/>
                  </a:lnTo>
                  <a:lnTo>
                    <a:pt x="3026" y="3062"/>
                  </a:lnTo>
                  <a:lnTo>
                    <a:pt x="3011" y="3072"/>
                  </a:lnTo>
                  <a:lnTo>
                    <a:pt x="3011" y="3076"/>
                  </a:lnTo>
                  <a:lnTo>
                    <a:pt x="3011" y="3077"/>
                  </a:lnTo>
                  <a:lnTo>
                    <a:pt x="3004" y="3084"/>
                  </a:lnTo>
                  <a:lnTo>
                    <a:pt x="2999" y="3093"/>
                  </a:lnTo>
                  <a:lnTo>
                    <a:pt x="2994" y="3101"/>
                  </a:lnTo>
                  <a:lnTo>
                    <a:pt x="2992" y="3108"/>
                  </a:lnTo>
                  <a:lnTo>
                    <a:pt x="2992" y="3111"/>
                  </a:lnTo>
                  <a:lnTo>
                    <a:pt x="2989" y="3130"/>
                  </a:lnTo>
                  <a:lnTo>
                    <a:pt x="2987" y="3140"/>
                  </a:lnTo>
                  <a:lnTo>
                    <a:pt x="2989" y="3152"/>
                  </a:lnTo>
                  <a:lnTo>
                    <a:pt x="3001" y="3149"/>
                  </a:lnTo>
                  <a:lnTo>
                    <a:pt x="3011" y="3146"/>
                  </a:lnTo>
                  <a:lnTo>
                    <a:pt x="3019" y="3140"/>
                  </a:lnTo>
                  <a:lnTo>
                    <a:pt x="3025" y="3134"/>
                  </a:lnTo>
                  <a:lnTo>
                    <a:pt x="3026" y="3130"/>
                  </a:lnTo>
                  <a:lnTo>
                    <a:pt x="3030" y="3118"/>
                  </a:lnTo>
                  <a:lnTo>
                    <a:pt x="3031" y="3113"/>
                  </a:lnTo>
                  <a:lnTo>
                    <a:pt x="3035" y="3108"/>
                  </a:lnTo>
                  <a:lnTo>
                    <a:pt x="3038" y="3106"/>
                  </a:lnTo>
                  <a:lnTo>
                    <a:pt x="3042" y="3105"/>
                  </a:lnTo>
                  <a:lnTo>
                    <a:pt x="3043" y="3103"/>
                  </a:lnTo>
                  <a:lnTo>
                    <a:pt x="3048" y="3096"/>
                  </a:lnTo>
                  <a:lnTo>
                    <a:pt x="3050" y="3086"/>
                  </a:lnTo>
                  <a:lnTo>
                    <a:pt x="3055" y="3079"/>
                  </a:lnTo>
                  <a:lnTo>
                    <a:pt x="3057" y="3077"/>
                  </a:lnTo>
                  <a:lnTo>
                    <a:pt x="3059" y="3074"/>
                  </a:lnTo>
                  <a:lnTo>
                    <a:pt x="3064" y="3070"/>
                  </a:lnTo>
                  <a:lnTo>
                    <a:pt x="3065" y="3055"/>
                  </a:lnTo>
                  <a:lnTo>
                    <a:pt x="3064" y="3041"/>
                  </a:lnTo>
                  <a:lnTo>
                    <a:pt x="3062" y="3029"/>
                  </a:lnTo>
                  <a:lnTo>
                    <a:pt x="3059" y="3018"/>
                  </a:lnTo>
                  <a:lnTo>
                    <a:pt x="3054" y="3007"/>
                  </a:lnTo>
                  <a:lnTo>
                    <a:pt x="3048" y="2999"/>
                  </a:lnTo>
                  <a:lnTo>
                    <a:pt x="3036" y="2982"/>
                  </a:lnTo>
                  <a:close/>
                  <a:moveTo>
                    <a:pt x="3043" y="2941"/>
                  </a:moveTo>
                  <a:lnTo>
                    <a:pt x="3042" y="2946"/>
                  </a:lnTo>
                  <a:lnTo>
                    <a:pt x="3040" y="2948"/>
                  </a:lnTo>
                  <a:lnTo>
                    <a:pt x="3036" y="2948"/>
                  </a:lnTo>
                  <a:lnTo>
                    <a:pt x="3036" y="2954"/>
                  </a:lnTo>
                  <a:lnTo>
                    <a:pt x="3038" y="2960"/>
                  </a:lnTo>
                  <a:lnTo>
                    <a:pt x="3040" y="2961"/>
                  </a:lnTo>
                  <a:lnTo>
                    <a:pt x="3042" y="2960"/>
                  </a:lnTo>
                  <a:lnTo>
                    <a:pt x="3045" y="2958"/>
                  </a:lnTo>
                  <a:lnTo>
                    <a:pt x="3050" y="2949"/>
                  </a:lnTo>
                  <a:lnTo>
                    <a:pt x="3054" y="2948"/>
                  </a:lnTo>
                  <a:lnTo>
                    <a:pt x="3057" y="2948"/>
                  </a:lnTo>
                  <a:lnTo>
                    <a:pt x="3055" y="2939"/>
                  </a:lnTo>
                  <a:lnTo>
                    <a:pt x="3055" y="2937"/>
                  </a:lnTo>
                  <a:lnTo>
                    <a:pt x="3054" y="2937"/>
                  </a:lnTo>
                  <a:lnTo>
                    <a:pt x="3048" y="2939"/>
                  </a:lnTo>
                  <a:lnTo>
                    <a:pt x="3043" y="2941"/>
                  </a:lnTo>
                  <a:close/>
                  <a:moveTo>
                    <a:pt x="3732" y="1679"/>
                  </a:moveTo>
                  <a:lnTo>
                    <a:pt x="3724" y="1684"/>
                  </a:lnTo>
                  <a:lnTo>
                    <a:pt x="3720" y="1687"/>
                  </a:lnTo>
                  <a:lnTo>
                    <a:pt x="3719" y="1692"/>
                  </a:lnTo>
                  <a:lnTo>
                    <a:pt x="3714" y="1694"/>
                  </a:lnTo>
                  <a:lnTo>
                    <a:pt x="3709" y="1696"/>
                  </a:lnTo>
                  <a:lnTo>
                    <a:pt x="3707" y="1701"/>
                  </a:lnTo>
                  <a:lnTo>
                    <a:pt x="3705" y="1706"/>
                  </a:lnTo>
                  <a:lnTo>
                    <a:pt x="3705" y="1719"/>
                  </a:lnTo>
                  <a:lnTo>
                    <a:pt x="3705" y="1733"/>
                  </a:lnTo>
                  <a:lnTo>
                    <a:pt x="3715" y="1735"/>
                  </a:lnTo>
                  <a:lnTo>
                    <a:pt x="3722" y="1731"/>
                  </a:lnTo>
                  <a:lnTo>
                    <a:pt x="3727" y="1728"/>
                  </a:lnTo>
                  <a:lnTo>
                    <a:pt x="3732" y="1723"/>
                  </a:lnTo>
                  <a:lnTo>
                    <a:pt x="3738" y="1718"/>
                  </a:lnTo>
                  <a:lnTo>
                    <a:pt x="3743" y="1714"/>
                  </a:lnTo>
                  <a:lnTo>
                    <a:pt x="3749" y="1713"/>
                  </a:lnTo>
                  <a:lnTo>
                    <a:pt x="3760" y="1713"/>
                  </a:lnTo>
                  <a:lnTo>
                    <a:pt x="3761" y="1704"/>
                  </a:lnTo>
                  <a:lnTo>
                    <a:pt x="3760" y="1697"/>
                  </a:lnTo>
                  <a:lnTo>
                    <a:pt x="3756" y="1692"/>
                  </a:lnTo>
                  <a:lnTo>
                    <a:pt x="3753" y="1689"/>
                  </a:lnTo>
                  <a:lnTo>
                    <a:pt x="3749" y="1685"/>
                  </a:lnTo>
                  <a:lnTo>
                    <a:pt x="3746" y="1680"/>
                  </a:lnTo>
                  <a:lnTo>
                    <a:pt x="3744" y="1673"/>
                  </a:lnTo>
                  <a:lnTo>
                    <a:pt x="3746" y="1665"/>
                  </a:lnTo>
                  <a:lnTo>
                    <a:pt x="3739" y="1665"/>
                  </a:lnTo>
                  <a:lnTo>
                    <a:pt x="3736" y="1668"/>
                  </a:lnTo>
                  <a:lnTo>
                    <a:pt x="3732" y="1673"/>
                  </a:lnTo>
                  <a:lnTo>
                    <a:pt x="3732" y="1679"/>
                  </a:lnTo>
                  <a:close/>
                  <a:moveTo>
                    <a:pt x="6032" y="812"/>
                  </a:moveTo>
                  <a:lnTo>
                    <a:pt x="6024" y="807"/>
                  </a:lnTo>
                  <a:lnTo>
                    <a:pt x="6017" y="802"/>
                  </a:lnTo>
                  <a:lnTo>
                    <a:pt x="6015" y="800"/>
                  </a:lnTo>
                  <a:lnTo>
                    <a:pt x="6013" y="795"/>
                  </a:lnTo>
                  <a:lnTo>
                    <a:pt x="6012" y="790"/>
                  </a:lnTo>
                  <a:lnTo>
                    <a:pt x="6012" y="785"/>
                  </a:lnTo>
                  <a:lnTo>
                    <a:pt x="6003" y="779"/>
                  </a:lnTo>
                  <a:lnTo>
                    <a:pt x="5996" y="774"/>
                  </a:lnTo>
                  <a:lnTo>
                    <a:pt x="5995" y="773"/>
                  </a:lnTo>
                  <a:lnTo>
                    <a:pt x="5993" y="768"/>
                  </a:lnTo>
                  <a:lnTo>
                    <a:pt x="5991" y="762"/>
                  </a:lnTo>
                  <a:lnTo>
                    <a:pt x="5991" y="757"/>
                  </a:lnTo>
                  <a:lnTo>
                    <a:pt x="5977" y="757"/>
                  </a:lnTo>
                  <a:lnTo>
                    <a:pt x="5964" y="757"/>
                  </a:lnTo>
                  <a:lnTo>
                    <a:pt x="5960" y="757"/>
                  </a:lnTo>
                  <a:lnTo>
                    <a:pt x="5948" y="750"/>
                  </a:lnTo>
                  <a:lnTo>
                    <a:pt x="5943" y="749"/>
                  </a:lnTo>
                  <a:lnTo>
                    <a:pt x="5940" y="749"/>
                  </a:lnTo>
                  <a:lnTo>
                    <a:pt x="5936" y="749"/>
                  </a:lnTo>
                  <a:lnTo>
                    <a:pt x="5933" y="750"/>
                  </a:lnTo>
                  <a:lnTo>
                    <a:pt x="5928" y="752"/>
                  </a:lnTo>
                  <a:lnTo>
                    <a:pt x="5921" y="756"/>
                  </a:lnTo>
                  <a:lnTo>
                    <a:pt x="5914" y="757"/>
                  </a:lnTo>
                  <a:lnTo>
                    <a:pt x="5909" y="757"/>
                  </a:lnTo>
                  <a:lnTo>
                    <a:pt x="5906" y="756"/>
                  </a:lnTo>
                  <a:lnTo>
                    <a:pt x="5902" y="756"/>
                  </a:lnTo>
                  <a:lnTo>
                    <a:pt x="5894" y="750"/>
                  </a:lnTo>
                  <a:lnTo>
                    <a:pt x="5887" y="744"/>
                  </a:lnTo>
                  <a:lnTo>
                    <a:pt x="5878" y="739"/>
                  </a:lnTo>
                  <a:lnTo>
                    <a:pt x="5873" y="737"/>
                  </a:lnTo>
                  <a:lnTo>
                    <a:pt x="5868" y="737"/>
                  </a:lnTo>
                  <a:lnTo>
                    <a:pt x="5860" y="742"/>
                  </a:lnTo>
                  <a:lnTo>
                    <a:pt x="5856" y="745"/>
                  </a:lnTo>
                  <a:lnTo>
                    <a:pt x="5855" y="750"/>
                  </a:lnTo>
                  <a:lnTo>
                    <a:pt x="5855" y="757"/>
                  </a:lnTo>
                  <a:lnTo>
                    <a:pt x="5855" y="764"/>
                  </a:lnTo>
                  <a:lnTo>
                    <a:pt x="5855" y="768"/>
                  </a:lnTo>
                  <a:lnTo>
                    <a:pt x="5855" y="771"/>
                  </a:lnTo>
                  <a:lnTo>
                    <a:pt x="5855" y="778"/>
                  </a:lnTo>
                  <a:lnTo>
                    <a:pt x="5855" y="785"/>
                  </a:lnTo>
                  <a:lnTo>
                    <a:pt x="5855" y="797"/>
                  </a:lnTo>
                  <a:lnTo>
                    <a:pt x="5855" y="802"/>
                  </a:lnTo>
                  <a:lnTo>
                    <a:pt x="5853" y="803"/>
                  </a:lnTo>
                  <a:lnTo>
                    <a:pt x="5848" y="805"/>
                  </a:lnTo>
                  <a:lnTo>
                    <a:pt x="5841" y="805"/>
                  </a:lnTo>
                  <a:lnTo>
                    <a:pt x="5829" y="803"/>
                  </a:lnTo>
                  <a:lnTo>
                    <a:pt x="5827" y="803"/>
                  </a:lnTo>
                  <a:lnTo>
                    <a:pt x="5829" y="802"/>
                  </a:lnTo>
                  <a:lnTo>
                    <a:pt x="5836" y="797"/>
                  </a:lnTo>
                  <a:lnTo>
                    <a:pt x="5839" y="795"/>
                  </a:lnTo>
                  <a:lnTo>
                    <a:pt x="5841" y="791"/>
                  </a:lnTo>
                  <a:lnTo>
                    <a:pt x="5841" y="788"/>
                  </a:lnTo>
                  <a:lnTo>
                    <a:pt x="5843" y="786"/>
                  </a:lnTo>
                  <a:lnTo>
                    <a:pt x="5848" y="781"/>
                  </a:lnTo>
                  <a:lnTo>
                    <a:pt x="5848" y="776"/>
                  </a:lnTo>
                  <a:lnTo>
                    <a:pt x="5846" y="771"/>
                  </a:lnTo>
                  <a:lnTo>
                    <a:pt x="5841" y="766"/>
                  </a:lnTo>
                  <a:lnTo>
                    <a:pt x="5837" y="762"/>
                  </a:lnTo>
                  <a:lnTo>
                    <a:pt x="5834" y="757"/>
                  </a:lnTo>
                  <a:lnTo>
                    <a:pt x="5832" y="752"/>
                  </a:lnTo>
                  <a:lnTo>
                    <a:pt x="5834" y="747"/>
                  </a:lnTo>
                  <a:lnTo>
                    <a:pt x="5834" y="744"/>
                  </a:lnTo>
                  <a:lnTo>
                    <a:pt x="5831" y="744"/>
                  </a:lnTo>
                  <a:lnTo>
                    <a:pt x="5827" y="744"/>
                  </a:lnTo>
                  <a:lnTo>
                    <a:pt x="5820" y="735"/>
                  </a:lnTo>
                  <a:lnTo>
                    <a:pt x="5819" y="733"/>
                  </a:lnTo>
                  <a:lnTo>
                    <a:pt x="5817" y="733"/>
                  </a:lnTo>
                  <a:lnTo>
                    <a:pt x="5810" y="737"/>
                  </a:lnTo>
                  <a:lnTo>
                    <a:pt x="5800" y="744"/>
                  </a:lnTo>
                  <a:lnTo>
                    <a:pt x="5800" y="752"/>
                  </a:lnTo>
                  <a:lnTo>
                    <a:pt x="5798" y="759"/>
                  </a:lnTo>
                  <a:lnTo>
                    <a:pt x="5793" y="764"/>
                  </a:lnTo>
                  <a:lnTo>
                    <a:pt x="5786" y="764"/>
                  </a:lnTo>
                  <a:lnTo>
                    <a:pt x="5788" y="757"/>
                  </a:lnTo>
                  <a:lnTo>
                    <a:pt x="5786" y="754"/>
                  </a:lnTo>
                  <a:lnTo>
                    <a:pt x="5785" y="750"/>
                  </a:lnTo>
                  <a:lnTo>
                    <a:pt x="5779" y="750"/>
                  </a:lnTo>
                  <a:lnTo>
                    <a:pt x="5769" y="750"/>
                  </a:lnTo>
                  <a:lnTo>
                    <a:pt x="5759" y="750"/>
                  </a:lnTo>
                  <a:lnTo>
                    <a:pt x="5761" y="747"/>
                  </a:lnTo>
                  <a:lnTo>
                    <a:pt x="5762" y="744"/>
                  </a:lnTo>
                  <a:lnTo>
                    <a:pt x="5764" y="742"/>
                  </a:lnTo>
                  <a:lnTo>
                    <a:pt x="5766" y="737"/>
                  </a:lnTo>
                  <a:lnTo>
                    <a:pt x="5766" y="730"/>
                  </a:lnTo>
                  <a:lnTo>
                    <a:pt x="5757" y="727"/>
                  </a:lnTo>
                  <a:lnTo>
                    <a:pt x="5749" y="723"/>
                  </a:lnTo>
                  <a:lnTo>
                    <a:pt x="5742" y="718"/>
                  </a:lnTo>
                  <a:lnTo>
                    <a:pt x="5740" y="715"/>
                  </a:lnTo>
                  <a:lnTo>
                    <a:pt x="5739" y="710"/>
                  </a:lnTo>
                  <a:lnTo>
                    <a:pt x="5716" y="710"/>
                  </a:lnTo>
                  <a:lnTo>
                    <a:pt x="5694" y="708"/>
                  </a:lnTo>
                  <a:lnTo>
                    <a:pt x="5686" y="706"/>
                  </a:lnTo>
                  <a:lnTo>
                    <a:pt x="5677" y="704"/>
                  </a:lnTo>
                  <a:lnTo>
                    <a:pt x="5670" y="701"/>
                  </a:lnTo>
                  <a:lnTo>
                    <a:pt x="5664" y="696"/>
                  </a:lnTo>
                  <a:lnTo>
                    <a:pt x="5609" y="696"/>
                  </a:lnTo>
                  <a:lnTo>
                    <a:pt x="5609" y="689"/>
                  </a:lnTo>
                  <a:lnTo>
                    <a:pt x="5611" y="684"/>
                  </a:lnTo>
                  <a:lnTo>
                    <a:pt x="5616" y="682"/>
                  </a:lnTo>
                  <a:lnTo>
                    <a:pt x="5623" y="681"/>
                  </a:lnTo>
                  <a:lnTo>
                    <a:pt x="5636" y="682"/>
                  </a:lnTo>
                  <a:lnTo>
                    <a:pt x="5650" y="682"/>
                  </a:lnTo>
                  <a:lnTo>
                    <a:pt x="5679" y="682"/>
                  </a:lnTo>
                  <a:lnTo>
                    <a:pt x="5704" y="682"/>
                  </a:lnTo>
                  <a:lnTo>
                    <a:pt x="5710" y="684"/>
                  </a:lnTo>
                  <a:lnTo>
                    <a:pt x="5715" y="682"/>
                  </a:lnTo>
                  <a:lnTo>
                    <a:pt x="5718" y="681"/>
                  </a:lnTo>
                  <a:lnTo>
                    <a:pt x="5720" y="677"/>
                  </a:lnTo>
                  <a:lnTo>
                    <a:pt x="5725" y="672"/>
                  </a:lnTo>
                  <a:lnTo>
                    <a:pt x="5727" y="670"/>
                  </a:lnTo>
                  <a:lnTo>
                    <a:pt x="5732" y="669"/>
                  </a:lnTo>
                  <a:lnTo>
                    <a:pt x="5752" y="669"/>
                  </a:lnTo>
                  <a:lnTo>
                    <a:pt x="5761" y="669"/>
                  </a:lnTo>
                  <a:lnTo>
                    <a:pt x="5769" y="667"/>
                  </a:lnTo>
                  <a:lnTo>
                    <a:pt x="5773" y="667"/>
                  </a:lnTo>
                  <a:lnTo>
                    <a:pt x="5778" y="662"/>
                  </a:lnTo>
                  <a:lnTo>
                    <a:pt x="5781" y="662"/>
                  </a:lnTo>
                  <a:lnTo>
                    <a:pt x="5785" y="664"/>
                  </a:lnTo>
                  <a:lnTo>
                    <a:pt x="5788" y="669"/>
                  </a:lnTo>
                  <a:lnTo>
                    <a:pt x="5791" y="674"/>
                  </a:lnTo>
                  <a:lnTo>
                    <a:pt x="5795" y="677"/>
                  </a:lnTo>
                  <a:lnTo>
                    <a:pt x="5798" y="677"/>
                  </a:lnTo>
                  <a:lnTo>
                    <a:pt x="5803" y="675"/>
                  </a:lnTo>
                  <a:lnTo>
                    <a:pt x="5807" y="675"/>
                  </a:lnTo>
                  <a:lnTo>
                    <a:pt x="5814" y="675"/>
                  </a:lnTo>
                  <a:lnTo>
                    <a:pt x="5819" y="672"/>
                  </a:lnTo>
                  <a:lnTo>
                    <a:pt x="5826" y="670"/>
                  </a:lnTo>
                  <a:lnTo>
                    <a:pt x="5831" y="667"/>
                  </a:lnTo>
                  <a:lnTo>
                    <a:pt x="5832" y="665"/>
                  </a:lnTo>
                  <a:lnTo>
                    <a:pt x="5834" y="662"/>
                  </a:lnTo>
                  <a:lnTo>
                    <a:pt x="5836" y="650"/>
                  </a:lnTo>
                  <a:lnTo>
                    <a:pt x="5837" y="645"/>
                  </a:lnTo>
                  <a:lnTo>
                    <a:pt x="5841" y="641"/>
                  </a:lnTo>
                  <a:lnTo>
                    <a:pt x="5848" y="638"/>
                  </a:lnTo>
                  <a:lnTo>
                    <a:pt x="5853" y="636"/>
                  </a:lnTo>
                  <a:lnTo>
                    <a:pt x="5855" y="635"/>
                  </a:lnTo>
                  <a:lnTo>
                    <a:pt x="5855" y="633"/>
                  </a:lnTo>
                  <a:lnTo>
                    <a:pt x="5856" y="624"/>
                  </a:lnTo>
                  <a:lnTo>
                    <a:pt x="5860" y="616"/>
                  </a:lnTo>
                  <a:lnTo>
                    <a:pt x="5863" y="607"/>
                  </a:lnTo>
                  <a:lnTo>
                    <a:pt x="5868" y="597"/>
                  </a:lnTo>
                  <a:lnTo>
                    <a:pt x="5868" y="594"/>
                  </a:lnTo>
                  <a:lnTo>
                    <a:pt x="5872" y="594"/>
                  </a:lnTo>
                  <a:lnTo>
                    <a:pt x="5878" y="582"/>
                  </a:lnTo>
                  <a:lnTo>
                    <a:pt x="5887" y="571"/>
                  </a:lnTo>
                  <a:lnTo>
                    <a:pt x="5892" y="566"/>
                  </a:lnTo>
                  <a:lnTo>
                    <a:pt x="5899" y="563"/>
                  </a:lnTo>
                  <a:lnTo>
                    <a:pt x="5907" y="560"/>
                  </a:lnTo>
                  <a:lnTo>
                    <a:pt x="5916" y="558"/>
                  </a:lnTo>
                  <a:lnTo>
                    <a:pt x="5924" y="554"/>
                  </a:lnTo>
                  <a:lnTo>
                    <a:pt x="5926" y="553"/>
                  </a:lnTo>
                  <a:lnTo>
                    <a:pt x="5930" y="549"/>
                  </a:lnTo>
                  <a:lnTo>
                    <a:pt x="5933" y="548"/>
                  </a:lnTo>
                  <a:lnTo>
                    <a:pt x="5940" y="542"/>
                  </a:lnTo>
                  <a:lnTo>
                    <a:pt x="5942" y="539"/>
                  </a:lnTo>
                  <a:lnTo>
                    <a:pt x="5943" y="536"/>
                  </a:lnTo>
                  <a:lnTo>
                    <a:pt x="5942" y="529"/>
                  </a:lnTo>
                  <a:lnTo>
                    <a:pt x="5940" y="522"/>
                  </a:lnTo>
                  <a:lnTo>
                    <a:pt x="5938" y="519"/>
                  </a:lnTo>
                  <a:lnTo>
                    <a:pt x="5936" y="505"/>
                  </a:lnTo>
                  <a:lnTo>
                    <a:pt x="5931" y="495"/>
                  </a:lnTo>
                  <a:lnTo>
                    <a:pt x="5926" y="486"/>
                  </a:lnTo>
                  <a:lnTo>
                    <a:pt x="5916" y="471"/>
                  </a:lnTo>
                  <a:lnTo>
                    <a:pt x="5875" y="471"/>
                  </a:lnTo>
                  <a:lnTo>
                    <a:pt x="5873" y="467"/>
                  </a:lnTo>
                  <a:lnTo>
                    <a:pt x="5870" y="466"/>
                  </a:lnTo>
                  <a:lnTo>
                    <a:pt x="5861" y="464"/>
                  </a:lnTo>
                  <a:lnTo>
                    <a:pt x="5861" y="454"/>
                  </a:lnTo>
                  <a:lnTo>
                    <a:pt x="5860" y="450"/>
                  </a:lnTo>
                  <a:lnTo>
                    <a:pt x="5856" y="447"/>
                  </a:lnTo>
                  <a:lnTo>
                    <a:pt x="5855" y="445"/>
                  </a:lnTo>
                  <a:lnTo>
                    <a:pt x="5851" y="443"/>
                  </a:lnTo>
                  <a:lnTo>
                    <a:pt x="5841" y="443"/>
                  </a:lnTo>
                  <a:lnTo>
                    <a:pt x="5841" y="440"/>
                  </a:lnTo>
                  <a:lnTo>
                    <a:pt x="5839" y="438"/>
                  </a:lnTo>
                  <a:lnTo>
                    <a:pt x="5834" y="437"/>
                  </a:lnTo>
                  <a:lnTo>
                    <a:pt x="5826" y="437"/>
                  </a:lnTo>
                  <a:lnTo>
                    <a:pt x="5817" y="438"/>
                  </a:lnTo>
                  <a:lnTo>
                    <a:pt x="5810" y="440"/>
                  </a:lnTo>
                  <a:lnTo>
                    <a:pt x="5803" y="443"/>
                  </a:lnTo>
                  <a:lnTo>
                    <a:pt x="5798" y="449"/>
                  </a:lnTo>
                  <a:lnTo>
                    <a:pt x="5793" y="452"/>
                  </a:lnTo>
                  <a:lnTo>
                    <a:pt x="5786" y="464"/>
                  </a:lnTo>
                  <a:lnTo>
                    <a:pt x="5781" y="461"/>
                  </a:lnTo>
                  <a:lnTo>
                    <a:pt x="5779" y="455"/>
                  </a:lnTo>
                  <a:lnTo>
                    <a:pt x="5781" y="452"/>
                  </a:lnTo>
                  <a:lnTo>
                    <a:pt x="5785" y="449"/>
                  </a:lnTo>
                  <a:lnTo>
                    <a:pt x="5790" y="443"/>
                  </a:lnTo>
                  <a:lnTo>
                    <a:pt x="5793" y="438"/>
                  </a:lnTo>
                  <a:lnTo>
                    <a:pt x="5795" y="431"/>
                  </a:lnTo>
                  <a:lnTo>
                    <a:pt x="5793" y="423"/>
                  </a:lnTo>
                  <a:lnTo>
                    <a:pt x="5791" y="420"/>
                  </a:lnTo>
                  <a:lnTo>
                    <a:pt x="5788" y="420"/>
                  </a:lnTo>
                  <a:lnTo>
                    <a:pt x="5785" y="421"/>
                  </a:lnTo>
                  <a:lnTo>
                    <a:pt x="5779" y="423"/>
                  </a:lnTo>
                  <a:lnTo>
                    <a:pt x="5771" y="418"/>
                  </a:lnTo>
                  <a:lnTo>
                    <a:pt x="5766" y="416"/>
                  </a:lnTo>
                  <a:lnTo>
                    <a:pt x="5759" y="416"/>
                  </a:lnTo>
                  <a:lnTo>
                    <a:pt x="5759" y="411"/>
                  </a:lnTo>
                  <a:lnTo>
                    <a:pt x="5759" y="406"/>
                  </a:lnTo>
                  <a:lnTo>
                    <a:pt x="5756" y="404"/>
                  </a:lnTo>
                  <a:lnTo>
                    <a:pt x="5752" y="402"/>
                  </a:lnTo>
                  <a:lnTo>
                    <a:pt x="5745" y="399"/>
                  </a:lnTo>
                  <a:lnTo>
                    <a:pt x="5742" y="397"/>
                  </a:lnTo>
                  <a:lnTo>
                    <a:pt x="5739" y="396"/>
                  </a:lnTo>
                  <a:lnTo>
                    <a:pt x="5732" y="396"/>
                  </a:lnTo>
                  <a:lnTo>
                    <a:pt x="5725" y="399"/>
                  </a:lnTo>
                  <a:lnTo>
                    <a:pt x="5722" y="402"/>
                  </a:lnTo>
                  <a:lnTo>
                    <a:pt x="5718" y="406"/>
                  </a:lnTo>
                  <a:lnTo>
                    <a:pt x="5715" y="418"/>
                  </a:lnTo>
                  <a:lnTo>
                    <a:pt x="5711" y="430"/>
                  </a:lnTo>
                  <a:lnTo>
                    <a:pt x="5708" y="430"/>
                  </a:lnTo>
                  <a:lnTo>
                    <a:pt x="5706" y="428"/>
                  </a:lnTo>
                  <a:lnTo>
                    <a:pt x="5704" y="423"/>
                  </a:lnTo>
                  <a:lnTo>
                    <a:pt x="5704" y="409"/>
                  </a:lnTo>
                  <a:lnTo>
                    <a:pt x="5701" y="408"/>
                  </a:lnTo>
                  <a:lnTo>
                    <a:pt x="5699" y="404"/>
                  </a:lnTo>
                  <a:lnTo>
                    <a:pt x="5698" y="396"/>
                  </a:lnTo>
                  <a:lnTo>
                    <a:pt x="5672" y="401"/>
                  </a:lnTo>
                  <a:lnTo>
                    <a:pt x="5660" y="404"/>
                  </a:lnTo>
                  <a:lnTo>
                    <a:pt x="5650" y="409"/>
                  </a:lnTo>
                  <a:lnTo>
                    <a:pt x="5645" y="408"/>
                  </a:lnTo>
                  <a:lnTo>
                    <a:pt x="5643" y="406"/>
                  </a:lnTo>
                  <a:lnTo>
                    <a:pt x="5643" y="402"/>
                  </a:lnTo>
                  <a:lnTo>
                    <a:pt x="5643" y="394"/>
                  </a:lnTo>
                  <a:lnTo>
                    <a:pt x="5640" y="389"/>
                  </a:lnTo>
                  <a:lnTo>
                    <a:pt x="5636" y="384"/>
                  </a:lnTo>
                  <a:lnTo>
                    <a:pt x="5631" y="380"/>
                  </a:lnTo>
                  <a:lnTo>
                    <a:pt x="5623" y="372"/>
                  </a:lnTo>
                  <a:lnTo>
                    <a:pt x="5618" y="368"/>
                  </a:lnTo>
                  <a:lnTo>
                    <a:pt x="5616" y="361"/>
                  </a:lnTo>
                  <a:lnTo>
                    <a:pt x="5600" y="360"/>
                  </a:lnTo>
                  <a:lnTo>
                    <a:pt x="5587" y="356"/>
                  </a:lnTo>
                  <a:lnTo>
                    <a:pt x="5575" y="355"/>
                  </a:lnTo>
                  <a:lnTo>
                    <a:pt x="5561" y="355"/>
                  </a:lnTo>
                  <a:lnTo>
                    <a:pt x="5554" y="355"/>
                  </a:lnTo>
                  <a:lnTo>
                    <a:pt x="5551" y="355"/>
                  </a:lnTo>
                  <a:lnTo>
                    <a:pt x="5548" y="358"/>
                  </a:lnTo>
                  <a:lnTo>
                    <a:pt x="5542" y="361"/>
                  </a:lnTo>
                  <a:lnTo>
                    <a:pt x="5534" y="365"/>
                  </a:lnTo>
                  <a:lnTo>
                    <a:pt x="5531" y="367"/>
                  </a:lnTo>
                  <a:lnTo>
                    <a:pt x="5525" y="370"/>
                  </a:lnTo>
                  <a:lnTo>
                    <a:pt x="5524" y="373"/>
                  </a:lnTo>
                  <a:lnTo>
                    <a:pt x="5522" y="382"/>
                  </a:lnTo>
                  <a:lnTo>
                    <a:pt x="5520" y="390"/>
                  </a:lnTo>
                  <a:lnTo>
                    <a:pt x="5519" y="394"/>
                  </a:lnTo>
                  <a:lnTo>
                    <a:pt x="5513" y="397"/>
                  </a:lnTo>
                  <a:lnTo>
                    <a:pt x="5513" y="401"/>
                  </a:lnTo>
                  <a:lnTo>
                    <a:pt x="5512" y="421"/>
                  </a:lnTo>
                  <a:lnTo>
                    <a:pt x="5508" y="440"/>
                  </a:lnTo>
                  <a:lnTo>
                    <a:pt x="5505" y="461"/>
                  </a:lnTo>
                  <a:lnTo>
                    <a:pt x="5505" y="472"/>
                  </a:lnTo>
                  <a:lnTo>
                    <a:pt x="5507" y="484"/>
                  </a:lnTo>
                  <a:lnTo>
                    <a:pt x="5508" y="493"/>
                  </a:lnTo>
                  <a:lnTo>
                    <a:pt x="5512" y="500"/>
                  </a:lnTo>
                  <a:lnTo>
                    <a:pt x="5517" y="515"/>
                  </a:lnTo>
                  <a:lnTo>
                    <a:pt x="5524" y="529"/>
                  </a:lnTo>
                  <a:lnTo>
                    <a:pt x="5525" y="537"/>
                  </a:lnTo>
                  <a:lnTo>
                    <a:pt x="5527" y="546"/>
                  </a:lnTo>
                  <a:lnTo>
                    <a:pt x="5520" y="546"/>
                  </a:lnTo>
                  <a:lnTo>
                    <a:pt x="5515" y="544"/>
                  </a:lnTo>
                  <a:lnTo>
                    <a:pt x="5513" y="542"/>
                  </a:lnTo>
                  <a:lnTo>
                    <a:pt x="5513" y="539"/>
                  </a:lnTo>
                  <a:lnTo>
                    <a:pt x="5508" y="539"/>
                  </a:lnTo>
                  <a:lnTo>
                    <a:pt x="5503" y="541"/>
                  </a:lnTo>
                  <a:lnTo>
                    <a:pt x="5495" y="544"/>
                  </a:lnTo>
                  <a:lnTo>
                    <a:pt x="5486" y="548"/>
                  </a:lnTo>
                  <a:lnTo>
                    <a:pt x="5479" y="548"/>
                  </a:lnTo>
                  <a:lnTo>
                    <a:pt x="5473" y="546"/>
                  </a:lnTo>
                  <a:lnTo>
                    <a:pt x="5474" y="534"/>
                  </a:lnTo>
                  <a:lnTo>
                    <a:pt x="5478" y="524"/>
                  </a:lnTo>
                  <a:lnTo>
                    <a:pt x="5486" y="505"/>
                  </a:lnTo>
                  <a:lnTo>
                    <a:pt x="5490" y="495"/>
                  </a:lnTo>
                  <a:lnTo>
                    <a:pt x="5493" y="484"/>
                  </a:lnTo>
                  <a:lnTo>
                    <a:pt x="5495" y="472"/>
                  </a:lnTo>
                  <a:lnTo>
                    <a:pt x="5493" y="457"/>
                  </a:lnTo>
                  <a:lnTo>
                    <a:pt x="5483" y="457"/>
                  </a:lnTo>
                  <a:lnTo>
                    <a:pt x="5476" y="459"/>
                  </a:lnTo>
                  <a:lnTo>
                    <a:pt x="5469" y="462"/>
                  </a:lnTo>
                  <a:lnTo>
                    <a:pt x="5466" y="467"/>
                  </a:lnTo>
                  <a:lnTo>
                    <a:pt x="5457" y="478"/>
                  </a:lnTo>
                  <a:lnTo>
                    <a:pt x="5452" y="481"/>
                  </a:lnTo>
                  <a:lnTo>
                    <a:pt x="5445" y="484"/>
                  </a:lnTo>
                  <a:lnTo>
                    <a:pt x="5445" y="488"/>
                  </a:lnTo>
                  <a:lnTo>
                    <a:pt x="5443" y="488"/>
                  </a:lnTo>
                  <a:lnTo>
                    <a:pt x="5442" y="490"/>
                  </a:lnTo>
                  <a:lnTo>
                    <a:pt x="5442" y="488"/>
                  </a:lnTo>
                  <a:lnTo>
                    <a:pt x="5445" y="484"/>
                  </a:lnTo>
                  <a:lnTo>
                    <a:pt x="5443" y="478"/>
                  </a:lnTo>
                  <a:lnTo>
                    <a:pt x="5443" y="472"/>
                  </a:lnTo>
                  <a:lnTo>
                    <a:pt x="5447" y="466"/>
                  </a:lnTo>
                  <a:lnTo>
                    <a:pt x="5452" y="461"/>
                  </a:lnTo>
                  <a:lnTo>
                    <a:pt x="5452" y="455"/>
                  </a:lnTo>
                  <a:lnTo>
                    <a:pt x="5452" y="450"/>
                  </a:lnTo>
                  <a:lnTo>
                    <a:pt x="5443" y="449"/>
                  </a:lnTo>
                  <a:lnTo>
                    <a:pt x="5435" y="449"/>
                  </a:lnTo>
                  <a:lnTo>
                    <a:pt x="5423" y="452"/>
                  </a:lnTo>
                  <a:lnTo>
                    <a:pt x="5411" y="455"/>
                  </a:lnTo>
                  <a:lnTo>
                    <a:pt x="5404" y="457"/>
                  </a:lnTo>
                  <a:lnTo>
                    <a:pt x="5397" y="457"/>
                  </a:lnTo>
                  <a:lnTo>
                    <a:pt x="5397" y="454"/>
                  </a:lnTo>
                  <a:lnTo>
                    <a:pt x="5397" y="450"/>
                  </a:lnTo>
                  <a:lnTo>
                    <a:pt x="5397" y="447"/>
                  </a:lnTo>
                  <a:lnTo>
                    <a:pt x="5397" y="443"/>
                  </a:lnTo>
                  <a:lnTo>
                    <a:pt x="5401" y="443"/>
                  </a:lnTo>
                  <a:lnTo>
                    <a:pt x="5404" y="443"/>
                  </a:lnTo>
                  <a:lnTo>
                    <a:pt x="5411" y="433"/>
                  </a:lnTo>
                  <a:lnTo>
                    <a:pt x="5425" y="423"/>
                  </a:lnTo>
                  <a:lnTo>
                    <a:pt x="5428" y="423"/>
                  </a:lnTo>
                  <a:lnTo>
                    <a:pt x="5432" y="423"/>
                  </a:lnTo>
                  <a:lnTo>
                    <a:pt x="5432" y="416"/>
                  </a:lnTo>
                  <a:lnTo>
                    <a:pt x="5438" y="416"/>
                  </a:lnTo>
                  <a:lnTo>
                    <a:pt x="5445" y="416"/>
                  </a:lnTo>
                  <a:lnTo>
                    <a:pt x="5452" y="416"/>
                  </a:lnTo>
                  <a:lnTo>
                    <a:pt x="5459" y="416"/>
                  </a:lnTo>
                  <a:lnTo>
                    <a:pt x="5462" y="416"/>
                  </a:lnTo>
                  <a:lnTo>
                    <a:pt x="5466" y="414"/>
                  </a:lnTo>
                  <a:lnTo>
                    <a:pt x="5469" y="409"/>
                  </a:lnTo>
                  <a:lnTo>
                    <a:pt x="5471" y="408"/>
                  </a:lnTo>
                  <a:lnTo>
                    <a:pt x="5478" y="404"/>
                  </a:lnTo>
                  <a:lnTo>
                    <a:pt x="5484" y="399"/>
                  </a:lnTo>
                  <a:lnTo>
                    <a:pt x="5488" y="396"/>
                  </a:lnTo>
                  <a:lnTo>
                    <a:pt x="5488" y="392"/>
                  </a:lnTo>
                  <a:lnTo>
                    <a:pt x="5488" y="385"/>
                  </a:lnTo>
                  <a:lnTo>
                    <a:pt x="5484" y="379"/>
                  </a:lnTo>
                  <a:lnTo>
                    <a:pt x="5486" y="375"/>
                  </a:lnTo>
                  <a:lnTo>
                    <a:pt x="5488" y="370"/>
                  </a:lnTo>
                  <a:lnTo>
                    <a:pt x="5490" y="363"/>
                  </a:lnTo>
                  <a:lnTo>
                    <a:pt x="5490" y="360"/>
                  </a:lnTo>
                  <a:lnTo>
                    <a:pt x="5488" y="355"/>
                  </a:lnTo>
                  <a:lnTo>
                    <a:pt x="5488" y="350"/>
                  </a:lnTo>
                  <a:lnTo>
                    <a:pt x="5491" y="338"/>
                  </a:lnTo>
                  <a:lnTo>
                    <a:pt x="5491" y="332"/>
                  </a:lnTo>
                  <a:lnTo>
                    <a:pt x="5490" y="327"/>
                  </a:lnTo>
                  <a:lnTo>
                    <a:pt x="5484" y="324"/>
                  </a:lnTo>
                  <a:lnTo>
                    <a:pt x="5474" y="321"/>
                  </a:lnTo>
                  <a:lnTo>
                    <a:pt x="5473" y="321"/>
                  </a:lnTo>
                  <a:lnTo>
                    <a:pt x="5471" y="322"/>
                  </a:lnTo>
                  <a:lnTo>
                    <a:pt x="5467" y="322"/>
                  </a:lnTo>
                  <a:lnTo>
                    <a:pt x="5464" y="322"/>
                  </a:lnTo>
                  <a:lnTo>
                    <a:pt x="5461" y="326"/>
                  </a:lnTo>
                  <a:lnTo>
                    <a:pt x="5454" y="331"/>
                  </a:lnTo>
                  <a:lnTo>
                    <a:pt x="5449" y="332"/>
                  </a:lnTo>
                  <a:lnTo>
                    <a:pt x="5445" y="331"/>
                  </a:lnTo>
                  <a:lnTo>
                    <a:pt x="5442" y="327"/>
                  </a:lnTo>
                  <a:lnTo>
                    <a:pt x="5438" y="321"/>
                  </a:lnTo>
                  <a:lnTo>
                    <a:pt x="5438" y="317"/>
                  </a:lnTo>
                  <a:lnTo>
                    <a:pt x="5438" y="293"/>
                  </a:lnTo>
                  <a:lnTo>
                    <a:pt x="5430" y="298"/>
                  </a:lnTo>
                  <a:lnTo>
                    <a:pt x="5420" y="302"/>
                  </a:lnTo>
                  <a:lnTo>
                    <a:pt x="5416" y="305"/>
                  </a:lnTo>
                  <a:lnTo>
                    <a:pt x="5413" y="309"/>
                  </a:lnTo>
                  <a:lnTo>
                    <a:pt x="5411" y="314"/>
                  </a:lnTo>
                  <a:lnTo>
                    <a:pt x="5411" y="321"/>
                  </a:lnTo>
                  <a:lnTo>
                    <a:pt x="5402" y="324"/>
                  </a:lnTo>
                  <a:lnTo>
                    <a:pt x="5396" y="329"/>
                  </a:lnTo>
                  <a:lnTo>
                    <a:pt x="5387" y="332"/>
                  </a:lnTo>
                  <a:lnTo>
                    <a:pt x="5382" y="334"/>
                  </a:lnTo>
                  <a:lnTo>
                    <a:pt x="5377" y="334"/>
                  </a:lnTo>
                  <a:lnTo>
                    <a:pt x="5368" y="336"/>
                  </a:lnTo>
                  <a:lnTo>
                    <a:pt x="5367" y="336"/>
                  </a:lnTo>
                  <a:lnTo>
                    <a:pt x="5365" y="334"/>
                  </a:lnTo>
                  <a:lnTo>
                    <a:pt x="5363" y="329"/>
                  </a:lnTo>
                  <a:lnTo>
                    <a:pt x="5363" y="324"/>
                  </a:lnTo>
                  <a:lnTo>
                    <a:pt x="5363" y="317"/>
                  </a:lnTo>
                  <a:lnTo>
                    <a:pt x="5363" y="312"/>
                  </a:lnTo>
                  <a:lnTo>
                    <a:pt x="5361" y="309"/>
                  </a:lnTo>
                  <a:lnTo>
                    <a:pt x="5360" y="307"/>
                  </a:lnTo>
                  <a:lnTo>
                    <a:pt x="5356" y="307"/>
                  </a:lnTo>
                  <a:lnTo>
                    <a:pt x="5348" y="307"/>
                  </a:lnTo>
                  <a:lnTo>
                    <a:pt x="5341" y="309"/>
                  </a:lnTo>
                  <a:lnTo>
                    <a:pt x="5336" y="312"/>
                  </a:lnTo>
                  <a:lnTo>
                    <a:pt x="5329" y="314"/>
                  </a:lnTo>
                  <a:lnTo>
                    <a:pt x="5327" y="324"/>
                  </a:lnTo>
                  <a:lnTo>
                    <a:pt x="5329" y="331"/>
                  </a:lnTo>
                  <a:lnTo>
                    <a:pt x="5333" y="336"/>
                  </a:lnTo>
                  <a:lnTo>
                    <a:pt x="5338" y="339"/>
                  </a:lnTo>
                  <a:lnTo>
                    <a:pt x="5343" y="343"/>
                  </a:lnTo>
                  <a:lnTo>
                    <a:pt x="5346" y="348"/>
                  </a:lnTo>
                  <a:lnTo>
                    <a:pt x="5350" y="353"/>
                  </a:lnTo>
                  <a:lnTo>
                    <a:pt x="5350" y="361"/>
                  </a:lnTo>
                  <a:lnTo>
                    <a:pt x="5343" y="361"/>
                  </a:lnTo>
                  <a:lnTo>
                    <a:pt x="5338" y="360"/>
                  </a:lnTo>
                  <a:lnTo>
                    <a:pt x="5334" y="356"/>
                  </a:lnTo>
                  <a:lnTo>
                    <a:pt x="5329" y="355"/>
                  </a:lnTo>
                  <a:lnTo>
                    <a:pt x="5327" y="353"/>
                  </a:lnTo>
                  <a:lnTo>
                    <a:pt x="5326" y="351"/>
                  </a:lnTo>
                  <a:lnTo>
                    <a:pt x="5322" y="348"/>
                  </a:lnTo>
                  <a:lnTo>
                    <a:pt x="5321" y="343"/>
                  </a:lnTo>
                  <a:lnTo>
                    <a:pt x="5319" y="341"/>
                  </a:lnTo>
                  <a:lnTo>
                    <a:pt x="5315" y="341"/>
                  </a:lnTo>
                  <a:lnTo>
                    <a:pt x="5312" y="343"/>
                  </a:lnTo>
                  <a:lnTo>
                    <a:pt x="5309" y="344"/>
                  </a:lnTo>
                  <a:lnTo>
                    <a:pt x="5305" y="351"/>
                  </a:lnTo>
                  <a:lnTo>
                    <a:pt x="5304" y="360"/>
                  </a:lnTo>
                  <a:lnTo>
                    <a:pt x="5302" y="368"/>
                  </a:lnTo>
                  <a:lnTo>
                    <a:pt x="5302" y="382"/>
                  </a:lnTo>
                  <a:lnTo>
                    <a:pt x="5302" y="396"/>
                  </a:lnTo>
                  <a:lnTo>
                    <a:pt x="5305" y="401"/>
                  </a:lnTo>
                  <a:lnTo>
                    <a:pt x="5309" y="406"/>
                  </a:lnTo>
                  <a:lnTo>
                    <a:pt x="5314" y="409"/>
                  </a:lnTo>
                  <a:lnTo>
                    <a:pt x="5319" y="413"/>
                  </a:lnTo>
                  <a:lnTo>
                    <a:pt x="5333" y="416"/>
                  </a:lnTo>
                  <a:lnTo>
                    <a:pt x="5350" y="416"/>
                  </a:lnTo>
                  <a:lnTo>
                    <a:pt x="5350" y="423"/>
                  </a:lnTo>
                  <a:lnTo>
                    <a:pt x="5346" y="426"/>
                  </a:lnTo>
                  <a:lnTo>
                    <a:pt x="5344" y="428"/>
                  </a:lnTo>
                  <a:lnTo>
                    <a:pt x="5339" y="430"/>
                  </a:lnTo>
                  <a:lnTo>
                    <a:pt x="5338" y="431"/>
                  </a:lnTo>
                  <a:lnTo>
                    <a:pt x="5334" y="440"/>
                  </a:lnTo>
                  <a:lnTo>
                    <a:pt x="5331" y="447"/>
                  </a:lnTo>
                  <a:lnTo>
                    <a:pt x="5329" y="450"/>
                  </a:lnTo>
                  <a:lnTo>
                    <a:pt x="5324" y="452"/>
                  </a:lnTo>
                  <a:lnTo>
                    <a:pt x="5321" y="454"/>
                  </a:lnTo>
                  <a:lnTo>
                    <a:pt x="5314" y="457"/>
                  </a:lnTo>
                  <a:lnTo>
                    <a:pt x="5310" y="461"/>
                  </a:lnTo>
                  <a:lnTo>
                    <a:pt x="5307" y="467"/>
                  </a:lnTo>
                  <a:lnTo>
                    <a:pt x="5309" y="478"/>
                  </a:lnTo>
                  <a:lnTo>
                    <a:pt x="5309" y="481"/>
                  </a:lnTo>
                  <a:lnTo>
                    <a:pt x="5309" y="512"/>
                  </a:lnTo>
                  <a:lnTo>
                    <a:pt x="5310" y="515"/>
                  </a:lnTo>
                  <a:lnTo>
                    <a:pt x="5312" y="520"/>
                  </a:lnTo>
                  <a:lnTo>
                    <a:pt x="5314" y="524"/>
                  </a:lnTo>
                  <a:lnTo>
                    <a:pt x="5317" y="529"/>
                  </a:lnTo>
                  <a:lnTo>
                    <a:pt x="5317" y="532"/>
                  </a:lnTo>
                  <a:lnTo>
                    <a:pt x="5315" y="536"/>
                  </a:lnTo>
                  <a:lnTo>
                    <a:pt x="5314" y="537"/>
                  </a:lnTo>
                  <a:lnTo>
                    <a:pt x="5309" y="544"/>
                  </a:lnTo>
                  <a:lnTo>
                    <a:pt x="5309" y="548"/>
                  </a:lnTo>
                  <a:lnTo>
                    <a:pt x="5309" y="553"/>
                  </a:lnTo>
                  <a:lnTo>
                    <a:pt x="5309" y="556"/>
                  </a:lnTo>
                  <a:lnTo>
                    <a:pt x="5309" y="565"/>
                  </a:lnTo>
                  <a:lnTo>
                    <a:pt x="5307" y="573"/>
                  </a:lnTo>
                  <a:lnTo>
                    <a:pt x="5309" y="575"/>
                  </a:lnTo>
                  <a:lnTo>
                    <a:pt x="5310" y="578"/>
                  </a:lnTo>
                  <a:lnTo>
                    <a:pt x="5312" y="580"/>
                  </a:lnTo>
                  <a:lnTo>
                    <a:pt x="5315" y="580"/>
                  </a:lnTo>
                  <a:lnTo>
                    <a:pt x="5310" y="590"/>
                  </a:lnTo>
                  <a:lnTo>
                    <a:pt x="5307" y="594"/>
                  </a:lnTo>
                  <a:lnTo>
                    <a:pt x="5302" y="597"/>
                  </a:lnTo>
                  <a:lnTo>
                    <a:pt x="5297" y="599"/>
                  </a:lnTo>
                  <a:lnTo>
                    <a:pt x="5290" y="600"/>
                  </a:lnTo>
                  <a:lnTo>
                    <a:pt x="5283" y="600"/>
                  </a:lnTo>
                  <a:lnTo>
                    <a:pt x="5275" y="600"/>
                  </a:lnTo>
                  <a:lnTo>
                    <a:pt x="5273" y="609"/>
                  </a:lnTo>
                  <a:lnTo>
                    <a:pt x="5271" y="616"/>
                  </a:lnTo>
                  <a:lnTo>
                    <a:pt x="5264" y="628"/>
                  </a:lnTo>
                  <a:lnTo>
                    <a:pt x="5257" y="640"/>
                  </a:lnTo>
                  <a:lnTo>
                    <a:pt x="5256" y="646"/>
                  </a:lnTo>
                  <a:lnTo>
                    <a:pt x="5254" y="655"/>
                  </a:lnTo>
                  <a:lnTo>
                    <a:pt x="5251" y="653"/>
                  </a:lnTo>
                  <a:lnTo>
                    <a:pt x="5247" y="652"/>
                  </a:lnTo>
                  <a:lnTo>
                    <a:pt x="5247" y="646"/>
                  </a:lnTo>
                  <a:lnTo>
                    <a:pt x="5246" y="641"/>
                  </a:lnTo>
                  <a:lnTo>
                    <a:pt x="5247" y="614"/>
                  </a:lnTo>
                  <a:lnTo>
                    <a:pt x="5247" y="594"/>
                  </a:lnTo>
                  <a:lnTo>
                    <a:pt x="5247" y="583"/>
                  </a:lnTo>
                  <a:lnTo>
                    <a:pt x="5247" y="573"/>
                  </a:lnTo>
                  <a:lnTo>
                    <a:pt x="5244" y="561"/>
                  </a:lnTo>
                  <a:lnTo>
                    <a:pt x="5240" y="553"/>
                  </a:lnTo>
                  <a:lnTo>
                    <a:pt x="5235" y="544"/>
                  </a:lnTo>
                  <a:lnTo>
                    <a:pt x="5234" y="536"/>
                  </a:lnTo>
                  <a:lnTo>
                    <a:pt x="5234" y="532"/>
                  </a:lnTo>
                  <a:lnTo>
                    <a:pt x="5227" y="527"/>
                  </a:lnTo>
                  <a:lnTo>
                    <a:pt x="5223" y="522"/>
                  </a:lnTo>
                  <a:lnTo>
                    <a:pt x="5225" y="519"/>
                  </a:lnTo>
                  <a:lnTo>
                    <a:pt x="5228" y="515"/>
                  </a:lnTo>
                  <a:lnTo>
                    <a:pt x="5237" y="510"/>
                  </a:lnTo>
                  <a:lnTo>
                    <a:pt x="5240" y="507"/>
                  </a:lnTo>
                  <a:lnTo>
                    <a:pt x="5242" y="505"/>
                  </a:lnTo>
                  <a:lnTo>
                    <a:pt x="5244" y="502"/>
                  </a:lnTo>
                  <a:lnTo>
                    <a:pt x="5247" y="493"/>
                  </a:lnTo>
                  <a:lnTo>
                    <a:pt x="5249" y="483"/>
                  </a:lnTo>
                  <a:lnTo>
                    <a:pt x="5249" y="479"/>
                  </a:lnTo>
                  <a:lnTo>
                    <a:pt x="5247" y="467"/>
                  </a:lnTo>
                  <a:lnTo>
                    <a:pt x="5244" y="459"/>
                  </a:lnTo>
                  <a:lnTo>
                    <a:pt x="5240" y="449"/>
                  </a:lnTo>
                  <a:lnTo>
                    <a:pt x="5240" y="437"/>
                  </a:lnTo>
                  <a:lnTo>
                    <a:pt x="5239" y="431"/>
                  </a:lnTo>
                  <a:lnTo>
                    <a:pt x="5235" y="426"/>
                  </a:lnTo>
                  <a:lnTo>
                    <a:pt x="5228" y="416"/>
                  </a:lnTo>
                  <a:lnTo>
                    <a:pt x="5228" y="413"/>
                  </a:lnTo>
                  <a:lnTo>
                    <a:pt x="5228" y="394"/>
                  </a:lnTo>
                  <a:lnTo>
                    <a:pt x="5225" y="392"/>
                  </a:lnTo>
                  <a:lnTo>
                    <a:pt x="5222" y="392"/>
                  </a:lnTo>
                  <a:lnTo>
                    <a:pt x="5215" y="394"/>
                  </a:lnTo>
                  <a:lnTo>
                    <a:pt x="5210" y="397"/>
                  </a:lnTo>
                  <a:lnTo>
                    <a:pt x="5208" y="401"/>
                  </a:lnTo>
                  <a:lnTo>
                    <a:pt x="5208" y="406"/>
                  </a:lnTo>
                  <a:lnTo>
                    <a:pt x="5206" y="406"/>
                  </a:lnTo>
                  <a:lnTo>
                    <a:pt x="5200" y="411"/>
                  </a:lnTo>
                  <a:lnTo>
                    <a:pt x="5196" y="416"/>
                  </a:lnTo>
                  <a:lnTo>
                    <a:pt x="5193" y="425"/>
                  </a:lnTo>
                  <a:lnTo>
                    <a:pt x="5193" y="437"/>
                  </a:lnTo>
                  <a:lnTo>
                    <a:pt x="5181" y="443"/>
                  </a:lnTo>
                  <a:lnTo>
                    <a:pt x="5177" y="449"/>
                  </a:lnTo>
                  <a:lnTo>
                    <a:pt x="5172" y="454"/>
                  </a:lnTo>
                  <a:lnTo>
                    <a:pt x="5169" y="461"/>
                  </a:lnTo>
                  <a:lnTo>
                    <a:pt x="5167" y="467"/>
                  </a:lnTo>
                  <a:lnTo>
                    <a:pt x="5165" y="476"/>
                  </a:lnTo>
                  <a:lnTo>
                    <a:pt x="5165" y="484"/>
                  </a:lnTo>
                  <a:lnTo>
                    <a:pt x="5164" y="490"/>
                  </a:lnTo>
                  <a:lnTo>
                    <a:pt x="5162" y="491"/>
                  </a:lnTo>
                  <a:lnTo>
                    <a:pt x="5159" y="491"/>
                  </a:lnTo>
                  <a:lnTo>
                    <a:pt x="5155" y="496"/>
                  </a:lnTo>
                  <a:lnTo>
                    <a:pt x="5152" y="502"/>
                  </a:lnTo>
                  <a:lnTo>
                    <a:pt x="5147" y="505"/>
                  </a:lnTo>
                  <a:lnTo>
                    <a:pt x="5145" y="512"/>
                  </a:lnTo>
                  <a:lnTo>
                    <a:pt x="5145" y="573"/>
                  </a:lnTo>
                  <a:lnTo>
                    <a:pt x="5145" y="578"/>
                  </a:lnTo>
                  <a:lnTo>
                    <a:pt x="5143" y="583"/>
                  </a:lnTo>
                  <a:lnTo>
                    <a:pt x="5142" y="589"/>
                  </a:lnTo>
                  <a:lnTo>
                    <a:pt x="5138" y="590"/>
                  </a:lnTo>
                  <a:lnTo>
                    <a:pt x="5131" y="595"/>
                  </a:lnTo>
                  <a:lnTo>
                    <a:pt x="5124" y="600"/>
                  </a:lnTo>
                  <a:lnTo>
                    <a:pt x="5124" y="607"/>
                  </a:lnTo>
                  <a:lnTo>
                    <a:pt x="5124" y="614"/>
                  </a:lnTo>
                  <a:lnTo>
                    <a:pt x="5119" y="624"/>
                  </a:lnTo>
                  <a:lnTo>
                    <a:pt x="5116" y="635"/>
                  </a:lnTo>
                  <a:lnTo>
                    <a:pt x="5116" y="640"/>
                  </a:lnTo>
                  <a:lnTo>
                    <a:pt x="5118" y="648"/>
                  </a:lnTo>
                  <a:lnTo>
                    <a:pt x="5113" y="650"/>
                  </a:lnTo>
                  <a:lnTo>
                    <a:pt x="5111" y="653"/>
                  </a:lnTo>
                  <a:lnTo>
                    <a:pt x="5107" y="662"/>
                  </a:lnTo>
                  <a:lnTo>
                    <a:pt x="5104" y="670"/>
                  </a:lnTo>
                  <a:lnTo>
                    <a:pt x="5101" y="674"/>
                  </a:lnTo>
                  <a:lnTo>
                    <a:pt x="5097" y="675"/>
                  </a:lnTo>
                  <a:lnTo>
                    <a:pt x="5097" y="693"/>
                  </a:lnTo>
                  <a:lnTo>
                    <a:pt x="5097" y="710"/>
                  </a:lnTo>
                  <a:lnTo>
                    <a:pt x="5096" y="725"/>
                  </a:lnTo>
                  <a:lnTo>
                    <a:pt x="5094" y="732"/>
                  </a:lnTo>
                  <a:lnTo>
                    <a:pt x="5090" y="737"/>
                  </a:lnTo>
                  <a:lnTo>
                    <a:pt x="5094" y="739"/>
                  </a:lnTo>
                  <a:lnTo>
                    <a:pt x="5094" y="740"/>
                  </a:lnTo>
                  <a:lnTo>
                    <a:pt x="5094" y="742"/>
                  </a:lnTo>
                  <a:lnTo>
                    <a:pt x="5090" y="744"/>
                  </a:lnTo>
                  <a:lnTo>
                    <a:pt x="5090" y="756"/>
                  </a:lnTo>
                  <a:lnTo>
                    <a:pt x="5089" y="764"/>
                  </a:lnTo>
                  <a:lnTo>
                    <a:pt x="5084" y="783"/>
                  </a:lnTo>
                  <a:lnTo>
                    <a:pt x="5078" y="798"/>
                  </a:lnTo>
                  <a:lnTo>
                    <a:pt x="5077" y="808"/>
                  </a:lnTo>
                  <a:lnTo>
                    <a:pt x="5077" y="819"/>
                  </a:lnTo>
                  <a:lnTo>
                    <a:pt x="5068" y="824"/>
                  </a:lnTo>
                  <a:lnTo>
                    <a:pt x="5065" y="827"/>
                  </a:lnTo>
                  <a:lnTo>
                    <a:pt x="5063" y="832"/>
                  </a:lnTo>
                  <a:lnTo>
                    <a:pt x="5060" y="831"/>
                  </a:lnTo>
                  <a:lnTo>
                    <a:pt x="5058" y="829"/>
                  </a:lnTo>
                  <a:lnTo>
                    <a:pt x="5056" y="822"/>
                  </a:lnTo>
                  <a:lnTo>
                    <a:pt x="5056" y="805"/>
                  </a:lnTo>
                  <a:lnTo>
                    <a:pt x="5051" y="807"/>
                  </a:lnTo>
                  <a:lnTo>
                    <a:pt x="5048" y="812"/>
                  </a:lnTo>
                  <a:lnTo>
                    <a:pt x="5046" y="817"/>
                  </a:lnTo>
                  <a:lnTo>
                    <a:pt x="5044" y="824"/>
                  </a:lnTo>
                  <a:lnTo>
                    <a:pt x="5043" y="831"/>
                  </a:lnTo>
                  <a:lnTo>
                    <a:pt x="5041" y="836"/>
                  </a:lnTo>
                  <a:lnTo>
                    <a:pt x="5036" y="839"/>
                  </a:lnTo>
                  <a:lnTo>
                    <a:pt x="5029" y="839"/>
                  </a:lnTo>
                  <a:lnTo>
                    <a:pt x="5029" y="771"/>
                  </a:lnTo>
                  <a:lnTo>
                    <a:pt x="5029" y="764"/>
                  </a:lnTo>
                  <a:lnTo>
                    <a:pt x="5031" y="759"/>
                  </a:lnTo>
                  <a:lnTo>
                    <a:pt x="5034" y="756"/>
                  </a:lnTo>
                  <a:lnTo>
                    <a:pt x="5038" y="752"/>
                  </a:lnTo>
                  <a:lnTo>
                    <a:pt x="5044" y="745"/>
                  </a:lnTo>
                  <a:lnTo>
                    <a:pt x="5048" y="742"/>
                  </a:lnTo>
                  <a:lnTo>
                    <a:pt x="5049" y="737"/>
                  </a:lnTo>
                  <a:lnTo>
                    <a:pt x="5051" y="730"/>
                  </a:lnTo>
                  <a:lnTo>
                    <a:pt x="5049" y="725"/>
                  </a:lnTo>
                  <a:lnTo>
                    <a:pt x="5048" y="718"/>
                  </a:lnTo>
                  <a:lnTo>
                    <a:pt x="5043" y="713"/>
                  </a:lnTo>
                  <a:lnTo>
                    <a:pt x="5043" y="708"/>
                  </a:lnTo>
                  <a:lnTo>
                    <a:pt x="5043" y="703"/>
                  </a:lnTo>
                  <a:lnTo>
                    <a:pt x="5041" y="698"/>
                  </a:lnTo>
                  <a:lnTo>
                    <a:pt x="5043" y="693"/>
                  </a:lnTo>
                  <a:lnTo>
                    <a:pt x="5044" y="689"/>
                  </a:lnTo>
                  <a:lnTo>
                    <a:pt x="5048" y="687"/>
                  </a:lnTo>
                  <a:lnTo>
                    <a:pt x="5053" y="682"/>
                  </a:lnTo>
                  <a:lnTo>
                    <a:pt x="5055" y="681"/>
                  </a:lnTo>
                  <a:lnTo>
                    <a:pt x="5056" y="675"/>
                  </a:lnTo>
                  <a:lnTo>
                    <a:pt x="5056" y="669"/>
                  </a:lnTo>
                  <a:lnTo>
                    <a:pt x="5056" y="664"/>
                  </a:lnTo>
                  <a:lnTo>
                    <a:pt x="5053" y="662"/>
                  </a:lnTo>
                  <a:lnTo>
                    <a:pt x="5049" y="658"/>
                  </a:lnTo>
                  <a:lnTo>
                    <a:pt x="5046" y="657"/>
                  </a:lnTo>
                  <a:lnTo>
                    <a:pt x="5043" y="653"/>
                  </a:lnTo>
                  <a:lnTo>
                    <a:pt x="5043" y="648"/>
                  </a:lnTo>
                  <a:lnTo>
                    <a:pt x="5043" y="641"/>
                  </a:lnTo>
                  <a:lnTo>
                    <a:pt x="5043" y="614"/>
                  </a:lnTo>
                  <a:lnTo>
                    <a:pt x="5044" y="602"/>
                  </a:lnTo>
                  <a:lnTo>
                    <a:pt x="5048" y="592"/>
                  </a:lnTo>
                  <a:lnTo>
                    <a:pt x="5056" y="573"/>
                  </a:lnTo>
                  <a:lnTo>
                    <a:pt x="5060" y="573"/>
                  </a:lnTo>
                  <a:lnTo>
                    <a:pt x="5061" y="571"/>
                  </a:lnTo>
                  <a:lnTo>
                    <a:pt x="5061" y="566"/>
                  </a:lnTo>
                  <a:lnTo>
                    <a:pt x="5061" y="560"/>
                  </a:lnTo>
                  <a:lnTo>
                    <a:pt x="5063" y="553"/>
                  </a:lnTo>
                  <a:lnTo>
                    <a:pt x="5067" y="551"/>
                  </a:lnTo>
                  <a:lnTo>
                    <a:pt x="5068" y="549"/>
                  </a:lnTo>
                  <a:lnTo>
                    <a:pt x="5070" y="546"/>
                  </a:lnTo>
                  <a:lnTo>
                    <a:pt x="5070" y="539"/>
                  </a:lnTo>
                  <a:lnTo>
                    <a:pt x="5070" y="532"/>
                  </a:lnTo>
                  <a:lnTo>
                    <a:pt x="5078" y="527"/>
                  </a:lnTo>
                  <a:lnTo>
                    <a:pt x="5084" y="525"/>
                  </a:lnTo>
                  <a:lnTo>
                    <a:pt x="5090" y="525"/>
                  </a:lnTo>
                  <a:lnTo>
                    <a:pt x="5090" y="491"/>
                  </a:lnTo>
                  <a:lnTo>
                    <a:pt x="5099" y="484"/>
                  </a:lnTo>
                  <a:lnTo>
                    <a:pt x="5107" y="479"/>
                  </a:lnTo>
                  <a:lnTo>
                    <a:pt x="5113" y="474"/>
                  </a:lnTo>
                  <a:lnTo>
                    <a:pt x="5114" y="469"/>
                  </a:lnTo>
                  <a:lnTo>
                    <a:pt x="5116" y="464"/>
                  </a:lnTo>
                  <a:lnTo>
                    <a:pt x="5118" y="457"/>
                  </a:lnTo>
                  <a:lnTo>
                    <a:pt x="5107" y="457"/>
                  </a:lnTo>
                  <a:lnTo>
                    <a:pt x="5097" y="459"/>
                  </a:lnTo>
                  <a:lnTo>
                    <a:pt x="5090" y="461"/>
                  </a:lnTo>
                  <a:lnTo>
                    <a:pt x="5084" y="464"/>
                  </a:lnTo>
                  <a:lnTo>
                    <a:pt x="5077" y="467"/>
                  </a:lnTo>
                  <a:lnTo>
                    <a:pt x="5072" y="472"/>
                  </a:lnTo>
                  <a:lnTo>
                    <a:pt x="5063" y="484"/>
                  </a:lnTo>
                  <a:lnTo>
                    <a:pt x="5060" y="484"/>
                  </a:lnTo>
                  <a:lnTo>
                    <a:pt x="5058" y="484"/>
                  </a:lnTo>
                  <a:lnTo>
                    <a:pt x="5056" y="479"/>
                  </a:lnTo>
                  <a:lnTo>
                    <a:pt x="5055" y="474"/>
                  </a:lnTo>
                  <a:lnTo>
                    <a:pt x="5056" y="467"/>
                  </a:lnTo>
                  <a:lnTo>
                    <a:pt x="5056" y="461"/>
                  </a:lnTo>
                  <a:lnTo>
                    <a:pt x="5056" y="455"/>
                  </a:lnTo>
                  <a:lnTo>
                    <a:pt x="5055" y="450"/>
                  </a:lnTo>
                  <a:lnTo>
                    <a:pt x="5053" y="450"/>
                  </a:lnTo>
                  <a:lnTo>
                    <a:pt x="5049" y="450"/>
                  </a:lnTo>
                  <a:lnTo>
                    <a:pt x="5048" y="445"/>
                  </a:lnTo>
                  <a:lnTo>
                    <a:pt x="5046" y="442"/>
                  </a:lnTo>
                  <a:lnTo>
                    <a:pt x="5039" y="437"/>
                  </a:lnTo>
                  <a:lnTo>
                    <a:pt x="5031" y="433"/>
                  </a:lnTo>
                  <a:lnTo>
                    <a:pt x="5022" y="430"/>
                  </a:lnTo>
                  <a:lnTo>
                    <a:pt x="5019" y="431"/>
                  </a:lnTo>
                  <a:lnTo>
                    <a:pt x="5017" y="433"/>
                  </a:lnTo>
                  <a:lnTo>
                    <a:pt x="5017" y="437"/>
                  </a:lnTo>
                  <a:lnTo>
                    <a:pt x="5017" y="438"/>
                  </a:lnTo>
                  <a:lnTo>
                    <a:pt x="5020" y="445"/>
                  </a:lnTo>
                  <a:lnTo>
                    <a:pt x="5022" y="450"/>
                  </a:lnTo>
                  <a:lnTo>
                    <a:pt x="5026" y="452"/>
                  </a:lnTo>
                  <a:lnTo>
                    <a:pt x="5027" y="455"/>
                  </a:lnTo>
                  <a:lnTo>
                    <a:pt x="5029" y="464"/>
                  </a:lnTo>
                  <a:lnTo>
                    <a:pt x="5032" y="464"/>
                  </a:lnTo>
                  <a:lnTo>
                    <a:pt x="5034" y="466"/>
                  </a:lnTo>
                  <a:lnTo>
                    <a:pt x="5036" y="471"/>
                  </a:lnTo>
                  <a:lnTo>
                    <a:pt x="5034" y="478"/>
                  </a:lnTo>
                  <a:lnTo>
                    <a:pt x="5034" y="484"/>
                  </a:lnTo>
                  <a:lnTo>
                    <a:pt x="5038" y="493"/>
                  </a:lnTo>
                  <a:lnTo>
                    <a:pt x="5041" y="502"/>
                  </a:lnTo>
                  <a:lnTo>
                    <a:pt x="5043" y="507"/>
                  </a:lnTo>
                  <a:lnTo>
                    <a:pt x="5043" y="512"/>
                  </a:lnTo>
                  <a:lnTo>
                    <a:pt x="5034" y="508"/>
                  </a:lnTo>
                  <a:lnTo>
                    <a:pt x="5026" y="505"/>
                  </a:lnTo>
                  <a:lnTo>
                    <a:pt x="5019" y="500"/>
                  </a:lnTo>
                  <a:lnTo>
                    <a:pt x="5017" y="496"/>
                  </a:lnTo>
                  <a:lnTo>
                    <a:pt x="5015" y="491"/>
                  </a:lnTo>
                  <a:lnTo>
                    <a:pt x="5012" y="484"/>
                  </a:lnTo>
                  <a:lnTo>
                    <a:pt x="5007" y="479"/>
                  </a:lnTo>
                  <a:lnTo>
                    <a:pt x="5002" y="474"/>
                  </a:lnTo>
                  <a:lnTo>
                    <a:pt x="4995" y="471"/>
                  </a:lnTo>
                  <a:lnTo>
                    <a:pt x="4988" y="476"/>
                  </a:lnTo>
                  <a:lnTo>
                    <a:pt x="4985" y="481"/>
                  </a:lnTo>
                  <a:lnTo>
                    <a:pt x="4983" y="490"/>
                  </a:lnTo>
                  <a:lnTo>
                    <a:pt x="4981" y="498"/>
                  </a:lnTo>
                  <a:lnTo>
                    <a:pt x="4978" y="496"/>
                  </a:lnTo>
                  <a:lnTo>
                    <a:pt x="4976" y="495"/>
                  </a:lnTo>
                  <a:lnTo>
                    <a:pt x="4974" y="488"/>
                  </a:lnTo>
                  <a:lnTo>
                    <a:pt x="4974" y="471"/>
                  </a:lnTo>
                  <a:lnTo>
                    <a:pt x="4974" y="464"/>
                  </a:lnTo>
                  <a:lnTo>
                    <a:pt x="4978" y="457"/>
                  </a:lnTo>
                  <a:lnTo>
                    <a:pt x="4981" y="452"/>
                  </a:lnTo>
                  <a:lnTo>
                    <a:pt x="4981" y="443"/>
                  </a:lnTo>
                  <a:lnTo>
                    <a:pt x="4974" y="443"/>
                  </a:lnTo>
                  <a:lnTo>
                    <a:pt x="4971" y="447"/>
                  </a:lnTo>
                  <a:lnTo>
                    <a:pt x="4968" y="452"/>
                  </a:lnTo>
                  <a:lnTo>
                    <a:pt x="4968" y="457"/>
                  </a:lnTo>
                  <a:lnTo>
                    <a:pt x="4964" y="459"/>
                  </a:lnTo>
                  <a:lnTo>
                    <a:pt x="4963" y="461"/>
                  </a:lnTo>
                  <a:lnTo>
                    <a:pt x="4961" y="466"/>
                  </a:lnTo>
                  <a:lnTo>
                    <a:pt x="4961" y="478"/>
                  </a:lnTo>
                  <a:lnTo>
                    <a:pt x="4956" y="478"/>
                  </a:lnTo>
                  <a:lnTo>
                    <a:pt x="4951" y="478"/>
                  </a:lnTo>
                  <a:lnTo>
                    <a:pt x="4947" y="476"/>
                  </a:lnTo>
                  <a:lnTo>
                    <a:pt x="4945" y="472"/>
                  </a:lnTo>
                  <a:lnTo>
                    <a:pt x="4942" y="466"/>
                  </a:lnTo>
                  <a:lnTo>
                    <a:pt x="4939" y="459"/>
                  </a:lnTo>
                  <a:lnTo>
                    <a:pt x="4937" y="450"/>
                  </a:lnTo>
                  <a:lnTo>
                    <a:pt x="4932" y="445"/>
                  </a:lnTo>
                  <a:lnTo>
                    <a:pt x="4928" y="443"/>
                  </a:lnTo>
                  <a:lnTo>
                    <a:pt x="4925" y="442"/>
                  </a:lnTo>
                  <a:lnTo>
                    <a:pt x="4920" y="442"/>
                  </a:lnTo>
                  <a:lnTo>
                    <a:pt x="4913" y="443"/>
                  </a:lnTo>
                  <a:lnTo>
                    <a:pt x="4908" y="445"/>
                  </a:lnTo>
                  <a:lnTo>
                    <a:pt x="4906" y="449"/>
                  </a:lnTo>
                  <a:lnTo>
                    <a:pt x="4904" y="454"/>
                  </a:lnTo>
                  <a:lnTo>
                    <a:pt x="4906" y="461"/>
                  </a:lnTo>
                  <a:lnTo>
                    <a:pt x="4910" y="471"/>
                  </a:lnTo>
                  <a:lnTo>
                    <a:pt x="4913" y="478"/>
                  </a:lnTo>
                  <a:lnTo>
                    <a:pt x="4913" y="483"/>
                  </a:lnTo>
                  <a:lnTo>
                    <a:pt x="4915" y="488"/>
                  </a:lnTo>
                  <a:lnTo>
                    <a:pt x="4918" y="496"/>
                  </a:lnTo>
                  <a:lnTo>
                    <a:pt x="4922" y="505"/>
                  </a:lnTo>
                  <a:lnTo>
                    <a:pt x="4922" y="512"/>
                  </a:lnTo>
                  <a:lnTo>
                    <a:pt x="4920" y="519"/>
                  </a:lnTo>
                  <a:lnTo>
                    <a:pt x="4911" y="519"/>
                  </a:lnTo>
                  <a:lnTo>
                    <a:pt x="4906" y="515"/>
                  </a:lnTo>
                  <a:lnTo>
                    <a:pt x="4903" y="510"/>
                  </a:lnTo>
                  <a:lnTo>
                    <a:pt x="4899" y="505"/>
                  </a:lnTo>
                  <a:lnTo>
                    <a:pt x="4894" y="503"/>
                  </a:lnTo>
                  <a:lnTo>
                    <a:pt x="4892" y="502"/>
                  </a:lnTo>
                  <a:lnTo>
                    <a:pt x="4892" y="498"/>
                  </a:lnTo>
                  <a:lnTo>
                    <a:pt x="4886" y="498"/>
                  </a:lnTo>
                  <a:lnTo>
                    <a:pt x="4884" y="498"/>
                  </a:lnTo>
                  <a:lnTo>
                    <a:pt x="4882" y="500"/>
                  </a:lnTo>
                  <a:lnTo>
                    <a:pt x="4880" y="503"/>
                  </a:lnTo>
                  <a:lnTo>
                    <a:pt x="4880" y="508"/>
                  </a:lnTo>
                  <a:lnTo>
                    <a:pt x="4879" y="512"/>
                  </a:lnTo>
                  <a:lnTo>
                    <a:pt x="4874" y="513"/>
                  </a:lnTo>
                  <a:lnTo>
                    <a:pt x="4872" y="515"/>
                  </a:lnTo>
                  <a:lnTo>
                    <a:pt x="4872" y="519"/>
                  </a:lnTo>
                  <a:lnTo>
                    <a:pt x="4872" y="539"/>
                  </a:lnTo>
                  <a:lnTo>
                    <a:pt x="4874" y="542"/>
                  </a:lnTo>
                  <a:lnTo>
                    <a:pt x="4877" y="544"/>
                  </a:lnTo>
                  <a:lnTo>
                    <a:pt x="4886" y="546"/>
                  </a:lnTo>
                  <a:lnTo>
                    <a:pt x="4886" y="549"/>
                  </a:lnTo>
                  <a:lnTo>
                    <a:pt x="4887" y="551"/>
                  </a:lnTo>
                  <a:lnTo>
                    <a:pt x="4892" y="553"/>
                  </a:lnTo>
                  <a:lnTo>
                    <a:pt x="4894" y="554"/>
                  </a:lnTo>
                  <a:lnTo>
                    <a:pt x="4896" y="556"/>
                  </a:lnTo>
                  <a:lnTo>
                    <a:pt x="4899" y="560"/>
                  </a:lnTo>
                  <a:lnTo>
                    <a:pt x="4901" y="565"/>
                  </a:lnTo>
                  <a:lnTo>
                    <a:pt x="4903" y="566"/>
                  </a:lnTo>
                  <a:lnTo>
                    <a:pt x="4906" y="566"/>
                  </a:lnTo>
                  <a:lnTo>
                    <a:pt x="4918" y="573"/>
                  </a:lnTo>
                  <a:lnTo>
                    <a:pt x="4930" y="580"/>
                  </a:lnTo>
                  <a:lnTo>
                    <a:pt x="4935" y="583"/>
                  </a:lnTo>
                  <a:lnTo>
                    <a:pt x="4939" y="590"/>
                  </a:lnTo>
                  <a:lnTo>
                    <a:pt x="4940" y="597"/>
                  </a:lnTo>
                  <a:lnTo>
                    <a:pt x="4940" y="607"/>
                  </a:lnTo>
                  <a:lnTo>
                    <a:pt x="4930" y="600"/>
                  </a:lnTo>
                  <a:lnTo>
                    <a:pt x="4922" y="592"/>
                  </a:lnTo>
                  <a:lnTo>
                    <a:pt x="4911" y="585"/>
                  </a:lnTo>
                  <a:lnTo>
                    <a:pt x="4906" y="582"/>
                  </a:lnTo>
                  <a:lnTo>
                    <a:pt x="4899" y="580"/>
                  </a:lnTo>
                  <a:lnTo>
                    <a:pt x="4894" y="580"/>
                  </a:lnTo>
                  <a:lnTo>
                    <a:pt x="4892" y="583"/>
                  </a:lnTo>
                  <a:lnTo>
                    <a:pt x="4891" y="589"/>
                  </a:lnTo>
                  <a:lnTo>
                    <a:pt x="4891" y="594"/>
                  </a:lnTo>
                  <a:lnTo>
                    <a:pt x="4892" y="604"/>
                  </a:lnTo>
                  <a:lnTo>
                    <a:pt x="4892" y="609"/>
                  </a:lnTo>
                  <a:lnTo>
                    <a:pt x="4892" y="614"/>
                  </a:lnTo>
                  <a:lnTo>
                    <a:pt x="4892" y="623"/>
                  </a:lnTo>
                  <a:lnTo>
                    <a:pt x="4891" y="629"/>
                  </a:lnTo>
                  <a:lnTo>
                    <a:pt x="4887" y="635"/>
                  </a:lnTo>
                  <a:lnTo>
                    <a:pt x="4886" y="641"/>
                  </a:lnTo>
                  <a:lnTo>
                    <a:pt x="4889" y="650"/>
                  </a:lnTo>
                  <a:lnTo>
                    <a:pt x="4892" y="658"/>
                  </a:lnTo>
                  <a:lnTo>
                    <a:pt x="4898" y="665"/>
                  </a:lnTo>
                  <a:lnTo>
                    <a:pt x="4901" y="667"/>
                  </a:lnTo>
                  <a:lnTo>
                    <a:pt x="4906" y="669"/>
                  </a:lnTo>
                  <a:lnTo>
                    <a:pt x="4906" y="674"/>
                  </a:lnTo>
                  <a:lnTo>
                    <a:pt x="4910" y="675"/>
                  </a:lnTo>
                  <a:lnTo>
                    <a:pt x="4915" y="681"/>
                  </a:lnTo>
                  <a:lnTo>
                    <a:pt x="4918" y="682"/>
                  </a:lnTo>
                  <a:lnTo>
                    <a:pt x="4920" y="686"/>
                  </a:lnTo>
                  <a:lnTo>
                    <a:pt x="4920" y="691"/>
                  </a:lnTo>
                  <a:lnTo>
                    <a:pt x="4920" y="696"/>
                  </a:lnTo>
                  <a:lnTo>
                    <a:pt x="4913" y="696"/>
                  </a:lnTo>
                  <a:lnTo>
                    <a:pt x="4908" y="694"/>
                  </a:lnTo>
                  <a:lnTo>
                    <a:pt x="4904" y="691"/>
                  </a:lnTo>
                  <a:lnTo>
                    <a:pt x="4901" y="687"/>
                  </a:lnTo>
                  <a:lnTo>
                    <a:pt x="4894" y="681"/>
                  </a:lnTo>
                  <a:lnTo>
                    <a:pt x="4891" y="677"/>
                  </a:lnTo>
                  <a:lnTo>
                    <a:pt x="4886" y="675"/>
                  </a:lnTo>
                  <a:lnTo>
                    <a:pt x="4880" y="674"/>
                  </a:lnTo>
                  <a:lnTo>
                    <a:pt x="4879" y="672"/>
                  </a:lnTo>
                  <a:lnTo>
                    <a:pt x="4879" y="669"/>
                  </a:lnTo>
                  <a:lnTo>
                    <a:pt x="4865" y="675"/>
                  </a:lnTo>
                  <a:lnTo>
                    <a:pt x="4853" y="684"/>
                  </a:lnTo>
                  <a:lnTo>
                    <a:pt x="4845" y="696"/>
                  </a:lnTo>
                  <a:lnTo>
                    <a:pt x="4838" y="710"/>
                  </a:lnTo>
                  <a:lnTo>
                    <a:pt x="4828" y="713"/>
                  </a:lnTo>
                  <a:lnTo>
                    <a:pt x="4819" y="720"/>
                  </a:lnTo>
                  <a:lnTo>
                    <a:pt x="4812" y="725"/>
                  </a:lnTo>
                  <a:lnTo>
                    <a:pt x="4804" y="730"/>
                  </a:lnTo>
                  <a:lnTo>
                    <a:pt x="4802" y="739"/>
                  </a:lnTo>
                  <a:lnTo>
                    <a:pt x="4800" y="747"/>
                  </a:lnTo>
                  <a:lnTo>
                    <a:pt x="4795" y="752"/>
                  </a:lnTo>
                  <a:lnTo>
                    <a:pt x="4790" y="757"/>
                  </a:lnTo>
                  <a:lnTo>
                    <a:pt x="4790" y="764"/>
                  </a:lnTo>
                  <a:lnTo>
                    <a:pt x="4790" y="771"/>
                  </a:lnTo>
                  <a:lnTo>
                    <a:pt x="4792" y="776"/>
                  </a:lnTo>
                  <a:lnTo>
                    <a:pt x="4797" y="778"/>
                  </a:lnTo>
                  <a:lnTo>
                    <a:pt x="4795" y="781"/>
                  </a:lnTo>
                  <a:lnTo>
                    <a:pt x="4792" y="783"/>
                  </a:lnTo>
                  <a:lnTo>
                    <a:pt x="4783" y="785"/>
                  </a:lnTo>
                  <a:lnTo>
                    <a:pt x="4783" y="788"/>
                  </a:lnTo>
                  <a:lnTo>
                    <a:pt x="4782" y="790"/>
                  </a:lnTo>
                  <a:lnTo>
                    <a:pt x="4776" y="791"/>
                  </a:lnTo>
                  <a:lnTo>
                    <a:pt x="4776" y="798"/>
                  </a:lnTo>
                  <a:lnTo>
                    <a:pt x="4780" y="802"/>
                  </a:lnTo>
                  <a:lnTo>
                    <a:pt x="4783" y="805"/>
                  </a:lnTo>
                  <a:lnTo>
                    <a:pt x="4790" y="805"/>
                  </a:lnTo>
                  <a:lnTo>
                    <a:pt x="4788" y="808"/>
                  </a:lnTo>
                  <a:lnTo>
                    <a:pt x="4787" y="810"/>
                  </a:lnTo>
                  <a:lnTo>
                    <a:pt x="4782" y="812"/>
                  </a:lnTo>
                  <a:lnTo>
                    <a:pt x="4770" y="812"/>
                  </a:lnTo>
                  <a:lnTo>
                    <a:pt x="4764" y="820"/>
                  </a:lnTo>
                  <a:lnTo>
                    <a:pt x="4761" y="824"/>
                  </a:lnTo>
                  <a:lnTo>
                    <a:pt x="4756" y="826"/>
                  </a:lnTo>
                  <a:lnTo>
                    <a:pt x="4759" y="829"/>
                  </a:lnTo>
                  <a:lnTo>
                    <a:pt x="4763" y="832"/>
                  </a:lnTo>
                  <a:lnTo>
                    <a:pt x="4771" y="837"/>
                  </a:lnTo>
                  <a:lnTo>
                    <a:pt x="4778" y="844"/>
                  </a:lnTo>
                  <a:lnTo>
                    <a:pt x="4782" y="848"/>
                  </a:lnTo>
                  <a:lnTo>
                    <a:pt x="4783" y="853"/>
                  </a:lnTo>
                  <a:lnTo>
                    <a:pt x="4783" y="860"/>
                  </a:lnTo>
                  <a:lnTo>
                    <a:pt x="4782" y="865"/>
                  </a:lnTo>
                  <a:lnTo>
                    <a:pt x="4778" y="868"/>
                  </a:lnTo>
                  <a:lnTo>
                    <a:pt x="4773" y="870"/>
                  </a:lnTo>
                  <a:lnTo>
                    <a:pt x="4761" y="872"/>
                  </a:lnTo>
                  <a:lnTo>
                    <a:pt x="4758" y="875"/>
                  </a:lnTo>
                  <a:lnTo>
                    <a:pt x="4756" y="880"/>
                  </a:lnTo>
                  <a:lnTo>
                    <a:pt x="4758" y="882"/>
                  </a:lnTo>
                  <a:lnTo>
                    <a:pt x="4759" y="883"/>
                  </a:lnTo>
                  <a:lnTo>
                    <a:pt x="4763" y="887"/>
                  </a:lnTo>
                  <a:lnTo>
                    <a:pt x="4768" y="889"/>
                  </a:lnTo>
                  <a:lnTo>
                    <a:pt x="4770" y="890"/>
                  </a:lnTo>
                  <a:lnTo>
                    <a:pt x="4770" y="894"/>
                  </a:lnTo>
                  <a:lnTo>
                    <a:pt x="4773" y="895"/>
                  </a:lnTo>
                  <a:lnTo>
                    <a:pt x="4776" y="897"/>
                  </a:lnTo>
                  <a:lnTo>
                    <a:pt x="4778" y="901"/>
                  </a:lnTo>
                  <a:lnTo>
                    <a:pt x="4783" y="901"/>
                  </a:lnTo>
                  <a:lnTo>
                    <a:pt x="4790" y="904"/>
                  </a:lnTo>
                  <a:lnTo>
                    <a:pt x="4797" y="907"/>
                  </a:lnTo>
                  <a:lnTo>
                    <a:pt x="4807" y="907"/>
                  </a:lnTo>
                  <a:lnTo>
                    <a:pt x="4817" y="907"/>
                  </a:lnTo>
                  <a:lnTo>
                    <a:pt x="4812" y="916"/>
                  </a:lnTo>
                  <a:lnTo>
                    <a:pt x="4809" y="919"/>
                  </a:lnTo>
                  <a:lnTo>
                    <a:pt x="4804" y="921"/>
                  </a:lnTo>
                  <a:lnTo>
                    <a:pt x="4795" y="916"/>
                  </a:lnTo>
                  <a:lnTo>
                    <a:pt x="4790" y="914"/>
                  </a:lnTo>
                  <a:lnTo>
                    <a:pt x="4783" y="914"/>
                  </a:lnTo>
                  <a:lnTo>
                    <a:pt x="4778" y="916"/>
                  </a:lnTo>
                  <a:lnTo>
                    <a:pt x="4775" y="919"/>
                  </a:lnTo>
                  <a:lnTo>
                    <a:pt x="4768" y="928"/>
                  </a:lnTo>
                  <a:lnTo>
                    <a:pt x="4764" y="936"/>
                  </a:lnTo>
                  <a:lnTo>
                    <a:pt x="4763" y="948"/>
                  </a:lnTo>
                  <a:lnTo>
                    <a:pt x="4759" y="947"/>
                  </a:lnTo>
                  <a:lnTo>
                    <a:pt x="4758" y="945"/>
                  </a:lnTo>
                  <a:lnTo>
                    <a:pt x="4756" y="938"/>
                  </a:lnTo>
                  <a:lnTo>
                    <a:pt x="4756" y="921"/>
                  </a:lnTo>
                  <a:lnTo>
                    <a:pt x="4751" y="912"/>
                  </a:lnTo>
                  <a:lnTo>
                    <a:pt x="4747" y="909"/>
                  </a:lnTo>
                  <a:lnTo>
                    <a:pt x="4742" y="907"/>
                  </a:lnTo>
                  <a:lnTo>
                    <a:pt x="4742" y="901"/>
                  </a:lnTo>
                  <a:lnTo>
                    <a:pt x="4742" y="894"/>
                  </a:lnTo>
                  <a:lnTo>
                    <a:pt x="4741" y="889"/>
                  </a:lnTo>
                  <a:lnTo>
                    <a:pt x="4735" y="887"/>
                  </a:lnTo>
                  <a:lnTo>
                    <a:pt x="4735" y="875"/>
                  </a:lnTo>
                  <a:lnTo>
                    <a:pt x="4734" y="870"/>
                  </a:lnTo>
                  <a:lnTo>
                    <a:pt x="4732" y="866"/>
                  </a:lnTo>
                  <a:lnTo>
                    <a:pt x="4730" y="863"/>
                  </a:lnTo>
                  <a:lnTo>
                    <a:pt x="4725" y="861"/>
                  </a:lnTo>
                  <a:lnTo>
                    <a:pt x="4722" y="860"/>
                  </a:lnTo>
                  <a:lnTo>
                    <a:pt x="4715" y="860"/>
                  </a:lnTo>
                  <a:lnTo>
                    <a:pt x="4720" y="851"/>
                  </a:lnTo>
                  <a:lnTo>
                    <a:pt x="4722" y="846"/>
                  </a:lnTo>
                  <a:lnTo>
                    <a:pt x="4722" y="839"/>
                  </a:lnTo>
                  <a:lnTo>
                    <a:pt x="4722" y="832"/>
                  </a:lnTo>
                  <a:lnTo>
                    <a:pt x="4708" y="834"/>
                  </a:lnTo>
                  <a:lnTo>
                    <a:pt x="4696" y="834"/>
                  </a:lnTo>
                  <a:lnTo>
                    <a:pt x="4676" y="831"/>
                  </a:lnTo>
                  <a:lnTo>
                    <a:pt x="4655" y="827"/>
                  </a:lnTo>
                  <a:lnTo>
                    <a:pt x="4633" y="826"/>
                  </a:lnTo>
                  <a:lnTo>
                    <a:pt x="4630" y="827"/>
                  </a:lnTo>
                  <a:lnTo>
                    <a:pt x="4628" y="829"/>
                  </a:lnTo>
                  <a:lnTo>
                    <a:pt x="4626" y="836"/>
                  </a:lnTo>
                  <a:lnTo>
                    <a:pt x="4626" y="853"/>
                  </a:lnTo>
                  <a:lnTo>
                    <a:pt x="4630" y="858"/>
                  </a:lnTo>
                  <a:lnTo>
                    <a:pt x="4631" y="865"/>
                  </a:lnTo>
                  <a:lnTo>
                    <a:pt x="4633" y="872"/>
                  </a:lnTo>
                  <a:lnTo>
                    <a:pt x="4633" y="880"/>
                  </a:lnTo>
                  <a:lnTo>
                    <a:pt x="4626" y="875"/>
                  </a:lnTo>
                  <a:lnTo>
                    <a:pt x="4623" y="870"/>
                  </a:lnTo>
                  <a:lnTo>
                    <a:pt x="4621" y="861"/>
                  </a:lnTo>
                  <a:lnTo>
                    <a:pt x="4620" y="853"/>
                  </a:lnTo>
                  <a:lnTo>
                    <a:pt x="4616" y="851"/>
                  </a:lnTo>
                  <a:lnTo>
                    <a:pt x="4614" y="849"/>
                  </a:lnTo>
                  <a:lnTo>
                    <a:pt x="4613" y="843"/>
                  </a:lnTo>
                  <a:lnTo>
                    <a:pt x="4613" y="826"/>
                  </a:lnTo>
                  <a:lnTo>
                    <a:pt x="4608" y="826"/>
                  </a:lnTo>
                  <a:lnTo>
                    <a:pt x="4606" y="822"/>
                  </a:lnTo>
                  <a:lnTo>
                    <a:pt x="4601" y="817"/>
                  </a:lnTo>
                  <a:lnTo>
                    <a:pt x="4599" y="814"/>
                  </a:lnTo>
                  <a:lnTo>
                    <a:pt x="4596" y="812"/>
                  </a:lnTo>
                  <a:lnTo>
                    <a:pt x="4591" y="812"/>
                  </a:lnTo>
                  <a:lnTo>
                    <a:pt x="4585" y="812"/>
                  </a:lnTo>
                  <a:lnTo>
                    <a:pt x="4579" y="814"/>
                  </a:lnTo>
                  <a:lnTo>
                    <a:pt x="4575" y="812"/>
                  </a:lnTo>
                  <a:lnTo>
                    <a:pt x="4574" y="808"/>
                  </a:lnTo>
                  <a:lnTo>
                    <a:pt x="4572" y="805"/>
                  </a:lnTo>
                  <a:lnTo>
                    <a:pt x="4570" y="802"/>
                  </a:lnTo>
                  <a:lnTo>
                    <a:pt x="4568" y="798"/>
                  </a:lnTo>
                  <a:lnTo>
                    <a:pt x="4565" y="797"/>
                  </a:lnTo>
                  <a:lnTo>
                    <a:pt x="4558" y="798"/>
                  </a:lnTo>
                  <a:lnTo>
                    <a:pt x="4555" y="800"/>
                  </a:lnTo>
                  <a:lnTo>
                    <a:pt x="4553" y="802"/>
                  </a:lnTo>
                  <a:lnTo>
                    <a:pt x="4555" y="805"/>
                  </a:lnTo>
                  <a:lnTo>
                    <a:pt x="4558" y="805"/>
                  </a:lnTo>
                  <a:lnTo>
                    <a:pt x="4555" y="808"/>
                  </a:lnTo>
                  <a:lnTo>
                    <a:pt x="4553" y="814"/>
                  </a:lnTo>
                  <a:lnTo>
                    <a:pt x="4551" y="826"/>
                  </a:lnTo>
                  <a:lnTo>
                    <a:pt x="4550" y="837"/>
                  </a:lnTo>
                  <a:lnTo>
                    <a:pt x="4548" y="843"/>
                  </a:lnTo>
                  <a:lnTo>
                    <a:pt x="4545" y="846"/>
                  </a:lnTo>
                  <a:lnTo>
                    <a:pt x="4543" y="851"/>
                  </a:lnTo>
                  <a:lnTo>
                    <a:pt x="4541" y="853"/>
                  </a:lnTo>
                  <a:lnTo>
                    <a:pt x="4538" y="853"/>
                  </a:lnTo>
                  <a:lnTo>
                    <a:pt x="4531" y="849"/>
                  </a:lnTo>
                  <a:lnTo>
                    <a:pt x="4526" y="844"/>
                  </a:lnTo>
                  <a:lnTo>
                    <a:pt x="4521" y="839"/>
                  </a:lnTo>
                  <a:lnTo>
                    <a:pt x="4517" y="832"/>
                  </a:lnTo>
                  <a:lnTo>
                    <a:pt x="4509" y="832"/>
                  </a:lnTo>
                  <a:lnTo>
                    <a:pt x="4502" y="831"/>
                  </a:lnTo>
                  <a:lnTo>
                    <a:pt x="4497" y="827"/>
                  </a:lnTo>
                  <a:lnTo>
                    <a:pt x="4490" y="826"/>
                  </a:lnTo>
                  <a:lnTo>
                    <a:pt x="4488" y="832"/>
                  </a:lnTo>
                  <a:lnTo>
                    <a:pt x="4488" y="837"/>
                  </a:lnTo>
                  <a:lnTo>
                    <a:pt x="4492" y="844"/>
                  </a:lnTo>
                  <a:lnTo>
                    <a:pt x="4497" y="849"/>
                  </a:lnTo>
                  <a:lnTo>
                    <a:pt x="4497" y="854"/>
                  </a:lnTo>
                  <a:lnTo>
                    <a:pt x="4497" y="860"/>
                  </a:lnTo>
                  <a:lnTo>
                    <a:pt x="4488" y="854"/>
                  </a:lnTo>
                  <a:lnTo>
                    <a:pt x="4481" y="849"/>
                  </a:lnTo>
                  <a:lnTo>
                    <a:pt x="4480" y="848"/>
                  </a:lnTo>
                  <a:lnTo>
                    <a:pt x="4478" y="843"/>
                  </a:lnTo>
                  <a:lnTo>
                    <a:pt x="4476" y="837"/>
                  </a:lnTo>
                  <a:lnTo>
                    <a:pt x="4476" y="832"/>
                  </a:lnTo>
                  <a:lnTo>
                    <a:pt x="4468" y="837"/>
                  </a:lnTo>
                  <a:lnTo>
                    <a:pt x="4463" y="839"/>
                  </a:lnTo>
                  <a:lnTo>
                    <a:pt x="4456" y="839"/>
                  </a:lnTo>
                  <a:lnTo>
                    <a:pt x="4454" y="844"/>
                  </a:lnTo>
                  <a:lnTo>
                    <a:pt x="4452" y="846"/>
                  </a:lnTo>
                  <a:lnTo>
                    <a:pt x="4449" y="846"/>
                  </a:lnTo>
                  <a:lnTo>
                    <a:pt x="4449" y="851"/>
                  </a:lnTo>
                  <a:lnTo>
                    <a:pt x="4447" y="854"/>
                  </a:lnTo>
                  <a:lnTo>
                    <a:pt x="4446" y="858"/>
                  </a:lnTo>
                  <a:lnTo>
                    <a:pt x="4442" y="860"/>
                  </a:lnTo>
                  <a:lnTo>
                    <a:pt x="4444" y="863"/>
                  </a:lnTo>
                  <a:lnTo>
                    <a:pt x="4446" y="866"/>
                  </a:lnTo>
                  <a:lnTo>
                    <a:pt x="4447" y="870"/>
                  </a:lnTo>
                  <a:lnTo>
                    <a:pt x="4449" y="873"/>
                  </a:lnTo>
                  <a:lnTo>
                    <a:pt x="4456" y="873"/>
                  </a:lnTo>
                  <a:lnTo>
                    <a:pt x="4456" y="880"/>
                  </a:lnTo>
                  <a:lnTo>
                    <a:pt x="4456" y="883"/>
                  </a:lnTo>
                  <a:lnTo>
                    <a:pt x="4458" y="885"/>
                  </a:lnTo>
                  <a:lnTo>
                    <a:pt x="4463" y="887"/>
                  </a:lnTo>
                  <a:lnTo>
                    <a:pt x="4464" y="890"/>
                  </a:lnTo>
                  <a:lnTo>
                    <a:pt x="4468" y="892"/>
                  </a:lnTo>
                  <a:lnTo>
                    <a:pt x="4476" y="894"/>
                  </a:lnTo>
                  <a:lnTo>
                    <a:pt x="4480" y="895"/>
                  </a:lnTo>
                  <a:lnTo>
                    <a:pt x="4483" y="897"/>
                  </a:lnTo>
                  <a:lnTo>
                    <a:pt x="4485" y="901"/>
                  </a:lnTo>
                  <a:lnTo>
                    <a:pt x="4490" y="901"/>
                  </a:lnTo>
                  <a:lnTo>
                    <a:pt x="4493" y="907"/>
                  </a:lnTo>
                  <a:lnTo>
                    <a:pt x="4498" y="912"/>
                  </a:lnTo>
                  <a:lnTo>
                    <a:pt x="4504" y="918"/>
                  </a:lnTo>
                  <a:lnTo>
                    <a:pt x="4510" y="921"/>
                  </a:lnTo>
                  <a:lnTo>
                    <a:pt x="4516" y="921"/>
                  </a:lnTo>
                  <a:lnTo>
                    <a:pt x="4519" y="923"/>
                  </a:lnTo>
                  <a:lnTo>
                    <a:pt x="4522" y="924"/>
                  </a:lnTo>
                  <a:lnTo>
                    <a:pt x="4524" y="928"/>
                  </a:lnTo>
                  <a:lnTo>
                    <a:pt x="4531" y="930"/>
                  </a:lnTo>
                  <a:lnTo>
                    <a:pt x="4536" y="928"/>
                  </a:lnTo>
                  <a:lnTo>
                    <a:pt x="4545" y="924"/>
                  </a:lnTo>
                  <a:lnTo>
                    <a:pt x="4553" y="921"/>
                  </a:lnTo>
                  <a:lnTo>
                    <a:pt x="4558" y="919"/>
                  </a:lnTo>
                  <a:lnTo>
                    <a:pt x="4565" y="921"/>
                  </a:lnTo>
                  <a:lnTo>
                    <a:pt x="4562" y="926"/>
                  </a:lnTo>
                  <a:lnTo>
                    <a:pt x="4560" y="933"/>
                  </a:lnTo>
                  <a:lnTo>
                    <a:pt x="4558" y="940"/>
                  </a:lnTo>
                  <a:lnTo>
                    <a:pt x="4558" y="948"/>
                  </a:lnTo>
                  <a:lnTo>
                    <a:pt x="4560" y="950"/>
                  </a:lnTo>
                  <a:lnTo>
                    <a:pt x="4562" y="952"/>
                  </a:lnTo>
                  <a:lnTo>
                    <a:pt x="4565" y="955"/>
                  </a:lnTo>
                  <a:lnTo>
                    <a:pt x="4567" y="960"/>
                  </a:lnTo>
                  <a:lnTo>
                    <a:pt x="4568" y="962"/>
                  </a:lnTo>
                  <a:lnTo>
                    <a:pt x="4572" y="962"/>
                  </a:lnTo>
                  <a:lnTo>
                    <a:pt x="4572" y="989"/>
                  </a:lnTo>
                  <a:lnTo>
                    <a:pt x="4565" y="989"/>
                  </a:lnTo>
                  <a:lnTo>
                    <a:pt x="4560" y="988"/>
                  </a:lnTo>
                  <a:lnTo>
                    <a:pt x="4556" y="984"/>
                  </a:lnTo>
                  <a:lnTo>
                    <a:pt x="4551" y="983"/>
                  </a:lnTo>
                  <a:lnTo>
                    <a:pt x="4545" y="983"/>
                  </a:lnTo>
                  <a:lnTo>
                    <a:pt x="4545" y="989"/>
                  </a:lnTo>
                  <a:lnTo>
                    <a:pt x="4546" y="994"/>
                  </a:lnTo>
                  <a:lnTo>
                    <a:pt x="4550" y="998"/>
                  </a:lnTo>
                  <a:lnTo>
                    <a:pt x="4555" y="1000"/>
                  </a:lnTo>
                  <a:lnTo>
                    <a:pt x="4565" y="1001"/>
                  </a:lnTo>
                  <a:lnTo>
                    <a:pt x="4570" y="1005"/>
                  </a:lnTo>
                  <a:lnTo>
                    <a:pt x="4572" y="1010"/>
                  </a:lnTo>
                  <a:lnTo>
                    <a:pt x="4577" y="1012"/>
                  </a:lnTo>
                  <a:lnTo>
                    <a:pt x="4579" y="1013"/>
                  </a:lnTo>
                  <a:lnTo>
                    <a:pt x="4579" y="1017"/>
                  </a:lnTo>
                  <a:lnTo>
                    <a:pt x="4579" y="1024"/>
                  </a:lnTo>
                  <a:lnTo>
                    <a:pt x="4579" y="1029"/>
                  </a:lnTo>
                  <a:lnTo>
                    <a:pt x="4579" y="1030"/>
                  </a:lnTo>
                  <a:lnTo>
                    <a:pt x="4572" y="1027"/>
                  </a:lnTo>
                  <a:lnTo>
                    <a:pt x="4567" y="1022"/>
                  </a:lnTo>
                  <a:lnTo>
                    <a:pt x="4555" y="1010"/>
                  </a:lnTo>
                  <a:lnTo>
                    <a:pt x="4548" y="1005"/>
                  </a:lnTo>
                  <a:lnTo>
                    <a:pt x="4541" y="1000"/>
                  </a:lnTo>
                  <a:lnTo>
                    <a:pt x="4533" y="998"/>
                  </a:lnTo>
                  <a:lnTo>
                    <a:pt x="4524" y="996"/>
                  </a:lnTo>
                  <a:lnTo>
                    <a:pt x="4522" y="993"/>
                  </a:lnTo>
                  <a:lnTo>
                    <a:pt x="4521" y="989"/>
                  </a:lnTo>
                  <a:lnTo>
                    <a:pt x="4517" y="988"/>
                  </a:lnTo>
                  <a:lnTo>
                    <a:pt x="4517" y="983"/>
                  </a:lnTo>
                  <a:lnTo>
                    <a:pt x="4517" y="977"/>
                  </a:lnTo>
                  <a:lnTo>
                    <a:pt x="4516" y="974"/>
                  </a:lnTo>
                  <a:lnTo>
                    <a:pt x="4514" y="971"/>
                  </a:lnTo>
                  <a:lnTo>
                    <a:pt x="4510" y="969"/>
                  </a:lnTo>
                  <a:lnTo>
                    <a:pt x="4507" y="964"/>
                  </a:lnTo>
                  <a:lnTo>
                    <a:pt x="4504" y="959"/>
                  </a:lnTo>
                  <a:lnTo>
                    <a:pt x="4498" y="955"/>
                  </a:lnTo>
                  <a:lnTo>
                    <a:pt x="4497" y="948"/>
                  </a:lnTo>
                  <a:lnTo>
                    <a:pt x="4493" y="948"/>
                  </a:lnTo>
                  <a:lnTo>
                    <a:pt x="4490" y="948"/>
                  </a:lnTo>
                  <a:lnTo>
                    <a:pt x="4485" y="948"/>
                  </a:lnTo>
                  <a:lnTo>
                    <a:pt x="4483" y="948"/>
                  </a:lnTo>
                  <a:lnTo>
                    <a:pt x="4483" y="942"/>
                  </a:lnTo>
                  <a:lnTo>
                    <a:pt x="4480" y="942"/>
                  </a:lnTo>
                  <a:lnTo>
                    <a:pt x="4478" y="945"/>
                  </a:lnTo>
                  <a:lnTo>
                    <a:pt x="4475" y="947"/>
                  </a:lnTo>
                  <a:lnTo>
                    <a:pt x="4476" y="948"/>
                  </a:lnTo>
                  <a:lnTo>
                    <a:pt x="4471" y="947"/>
                  </a:lnTo>
                  <a:lnTo>
                    <a:pt x="4469" y="942"/>
                  </a:lnTo>
                  <a:lnTo>
                    <a:pt x="4468" y="936"/>
                  </a:lnTo>
                  <a:lnTo>
                    <a:pt x="4466" y="935"/>
                  </a:lnTo>
                  <a:lnTo>
                    <a:pt x="4463" y="935"/>
                  </a:lnTo>
                  <a:lnTo>
                    <a:pt x="4458" y="938"/>
                  </a:lnTo>
                  <a:lnTo>
                    <a:pt x="4454" y="942"/>
                  </a:lnTo>
                  <a:lnTo>
                    <a:pt x="4454" y="945"/>
                  </a:lnTo>
                  <a:lnTo>
                    <a:pt x="4456" y="950"/>
                  </a:lnTo>
                  <a:lnTo>
                    <a:pt x="4461" y="959"/>
                  </a:lnTo>
                  <a:lnTo>
                    <a:pt x="4463" y="964"/>
                  </a:lnTo>
                  <a:lnTo>
                    <a:pt x="4463" y="969"/>
                  </a:lnTo>
                  <a:lnTo>
                    <a:pt x="4463" y="1010"/>
                  </a:lnTo>
                  <a:lnTo>
                    <a:pt x="4454" y="1015"/>
                  </a:lnTo>
                  <a:lnTo>
                    <a:pt x="4449" y="1017"/>
                  </a:lnTo>
                  <a:lnTo>
                    <a:pt x="4442" y="1017"/>
                  </a:lnTo>
                  <a:lnTo>
                    <a:pt x="4441" y="1022"/>
                  </a:lnTo>
                  <a:lnTo>
                    <a:pt x="4439" y="1024"/>
                  </a:lnTo>
                  <a:lnTo>
                    <a:pt x="4435" y="1024"/>
                  </a:lnTo>
                  <a:lnTo>
                    <a:pt x="4435" y="1034"/>
                  </a:lnTo>
                  <a:lnTo>
                    <a:pt x="4435" y="1044"/>
                  </a:lnTo>
                  <a:lnTo>
                    <a:pt x="4432" y="1051"/>
                  </a:lnTo>
                  <a:lnTo>
                    <a:pt x="4429" y="1058"/>
                  </a:lnTo>
                  <a:lnTo>
                    <a:pt x="4425" y="1058"/>
                  </a:lnTo>
                  <a:lnTo>
                    <a:pt x="4423" y="1056"/>
                  </a:lnTo>
                  <a:lnTo>
                    <a:pt x="4422" y="1051"/>
                  </a:lnTo>
                  <a:lnTo>
                    <a:pt x="4422" y="1037"/>
                  </a:lnTo>
                  <a:lnTo>
                    <a:pt x="4422" y="1017"/>
                  </a:lnTo>
                  <a:lnTo>
                    <a:pt x="4429" y="1012"/>
                  </a:lnTo>
                  <a:lnTo>
                    <a:pt x="4435" y="1006"/>
                  </a:lnTo>
                  <a:lnTo>
                    <a:pt x="4439" y="1005"/>
                  </a:lnTo>
                  <a:lnTo>
                    <a:pt x="4441" y="1000"/>
                  </a:lnTo>
                  <a:lnTo>
                    <a:pt x="4442" y="994"/>
                  </a:lnTo>
                  <a:lnTo>
                    <a:pt x="4442" y="989"/>
                  </a:lnTo>
                  <a:lnTo>
                    <a:pt x="4437" y="989"/>
                  </a:lnTo>
                  <a:lnTo>
                    <a:pt x="4434" y="991"/>
                  </a:lnTo>
                  <a:lnTo>
                    <a:pt x="4430" y="993"/>
                  </a:lnTo>
                  <a:lnTo>
                    <a:pt x="4429" y="996"/>
                  </a:lnTo>
                  <a:lnTo>
                    <a:pt x="4429" y="1000"/>
                  </a:lnTo>
                  <a:lnTo>
                    <a:pt x="4427" y="1001"/>
                  </a:lnTo>
                  <a:lnTo>
                    <a:pt x="4422" y="1003"/>
                  </a:lnTo>
                  <a:lnTo>
                    <a:pt x="4417" y="1006"/>
                  </a:lnTo>
                  <a:lnTo>
                    <a:pt x="4410" y="1008"/>
                  </a:lnTo>
                  <a:lnTo>
                    <a:pt x="4405" y="1012"/>
                  </a:lnTo>
                  <a:lnTo>
                    <a:pt x="4403" y="1013"/>
                  </a:lnTo>
                  <a:lnTo>
                    <a:pt x="4401" y="1017"/>
                  </a:lnTo>
                  <a:lnTo>
                    <a:pt x="4388" y="1010"/>
                  </a:lnTo>
                  <a:lnTo>
                    <a:pt x="4374" y="1003"/>
                  </a:lnTo>
                  <a:lnTo>
                    <a:pt x="4369" y="1003"/>
                  </a:lnTo>
                  <a:lnTo>
                    <a:pt x="4365" y="1005"/>
                  </a:lnTo>
                  <a:lnTo>
                    <a:pt x="4365" y="1010"/>
                  </a:lnTo>
                  <a:lnTo>
                    <a:pt x="4367" y="1015"/>
                  </a:lnTo>
                  <a:lnTo>
                    <a:pt x="4370" y="1025"/>
                  </a:lnTo>
                  <a:lnTo>
                    <a:pt x="4374" y="1030"/>
                  </a:lnTo>
                  <a:lnTo>
                    <a:pt x="4365" y="1035"/>
                  </a:lnTo>
                  <a:lnTo>
                    <a:pt x="4362" y="1039"/>
                  </a:lnTo>
                  <a:lnTo>
                    <a:pt x="4360" y="1044"/>
                  </a:lnTo>
                  <a:lnTo>
                    <a:pt x="4362" y="1047"/>
                  </a:lnTo>
                  <a:lnTo>
                    <a:pt x="4364" y="1051"/>
                  </a:lnTo>
                  <a:lnTo>
                    <a:pt x="4367" y="1054"/>
                  </a:lnTo>
                  <a:lnTo>
                    <a:pt x="4367" y="1058"/>
                  </a:lnTo>
                  <a:lnTo>
                    <a:pt x="4374" y="1058"/>
                  </a:lnTo>
                  <a:lnTo>
                    <a:pt x="4379" y="1056"/>
                  </a:lnTo>
                  <a:lnTo>
                    <a:pt x="4384" y="1053"/>
                  </a:lnTo>
                  <a:lnTo>
                    <a:pt x="4388" y="1047"/>
                  </a:lnTo>
                  <a:lnTo>
                    <a:pt x="4391" y="1035"/>
                  </a:lnTo>
                  <a:lnTo>
                    <a:pt x="4394" y="1024"/>
                  </a:lnTo>
                  <a:lnTo>
                    <a:pt x="4400" y="1027"/>
                  </a:lnTo>
                  <a:lnTo>
                    <a:pt x="4403" y="1030"/>
                  </a:lnTo>
                  <a:lnTo>
                    <a:pt x="4401" y="1034"/>
                  </a:lnTo>
                  <a:lnTo>
                    <a:pt x="4400" y="1039"/>
                  </a:lnTo>
                  <a:lnTo>
                    <a:pt x="4396" y="1047"/>
                  </a:lnTo>
                  <a:lnTo>
                    <a:pt x="4394" y="1053"/>
                  </a:lnTo>
                  <a:lnTo>
                    <a:pt x="4394" y="1058"/>
                  </a:lnTo>
                  <a:lnTo>
                    <a:pt x="4389" y="1061"/>
                  </a:lnTo>
                  <a:lnTo>
                    <a:pt x="4382" y="1063"/>
                  </a:lnTo>
                  <a:lnTo>
                    <a:pt x="4377" y="1066"/>
                  </a:lnTo>
                  <a:lnTo>
                    <a:pt x="4376" y="1068"/>
                  </a:lnTo>
                  <a:lnTo>
                    <a:pt x="4374" y="1071"/>
                  </a:lnTo>
                  <a:lnTo>
                    <a:pt x="4370" y="1076"/>
                  </a:lnTo>
                  <a:lnTo>
                    <a:pt x="4367" y="1082"/>
                  </a:lnTo>
                  <a:lnTo>
                    <a:pt x="4362" y="1085"/>
                  </a:lnTo>
                  <a:lnTo>
                    <a:pt x="4360" y="1092"/>
                  </a:lnTo>
                  <a:lnTo>
                    <a:pt x="4360" y="1100"/>
                  </a:lnTo>
                  <a:lnTo>
                    <a:pt x="4360" y="1109"/>
                  </a:lnTo>
                  <a:lnTo>
                    <a:pt x="4359" y="1117"/>
                  </a:lnTo>
                  <a:lnTo>
                    <a:pt x="4360" y="1126"/>
                  </a:lnTo>
                  <a:lnTo>
                    <a:pt x="4364" y="1131"/>
                  </a:lnTo>
                  <a:lnTo>
                    <a:pt x="4367" y="1136"/>
                  </a:lnTo>
                  <a:lnTo>
                    <a:pt x="4370" y="1139"/>
                  </a:lnTo>
                  <a:lnTo>
                    <a:pt x="4374" y="1146"/>
                  </a:lnTo>
                  <a:lnTo>
                    <a:pt x="4379" y="1148"/>
                  </a:lnTo>
                  <a:lnTo>
                    <a:pt x="4381" y="1150"/>
                  </a:lnTo>
                  <a:lnTo>
                    <a:pt x="4381" y="1153"/>
                  </a:lnTo>
                  <a:lnTo>
                    <a:pt x="4381" y="1160"/>
                  </a:lnTo>
                  <a:lnTo>
                    <a:pt x="4393" y="1160"/>
                  </a:lnTo>
                  <a:lnTo>
                    <a:pt x="4398" y="1162"/>
                  </a:lnTo>
                  <a:lnTo>
                    <a:pt x="4401" y="1163"/>
                  </a:lnTo>
                  <a:lnTo>
                    <a:pt x="4405" y="1165"/>
                  </a:lnTo>
                  <a:lnTo>
                    <a:pt x="4406" y="1170"/>
                  </a:lnTo>
                  <a:lnTo>
                    <a:pt x="4408" y="1174"/>
                  </a:lnTo>
                  <a:lnTo>
                    <a:pt x="4408" y="1180"/>
                  </a:lnTo>
                  <a:lnTo>
                    <a:pt x="4403" y="1180"/>
                  </a:lnTo>
                  <a:lnTo>
                    <a:pt x="4401" y="1177"/>
                  </a:lnTo>
                  <a:lnTo>
                    <a:pt x="4396" y="1172"/>
                  </a:lnTo>
                  <a:lnTo>
                    <a:pt x="4394" y="1168"/>
                  </a:lnTo>
                  <a:lnTo>
                    <a:pt x="4391" y="1167"/>
                  </a:lnTo>
                  <a:lnTo>
                    <a:pt x="4386" y="1167"/>
                  </a:lnTo>
                  <a:lnTo>
                    <a:pt x="4381" y="1167"/>
                  </a:lnTo>
                  <a:lnTo>
                    <a:pt x="4376" y="1165"/>
                  </a:lnTo>
                  <a:lnTo>
                    <a:pt x="4374" y="1163"/>
                  </a:lnTo>
                  <a:lnTo>
                    <a:pt x="4374" y="1160"/>
                  </a:lnTo>
                  <a:lnTo>
                    <a:pt x="4369" y="1160"/>
                  </a:lnTo>
                  <a:lnTo>
                    <a:pt x="4365" y="1162"/>
                  </a:lnTo>
                  <a:lnTo>
                    <a:pt x="4360" y="1167"/>
                  </a:lnTo>
                  <a:lnTo>
                    <a:pt x="4360" y="1170"/>
                  </a:lnTo>
                  <a:lnTo>
                    <a:pt x="4360" y="1174"/>
                  </a:lnTo>
                  <a:lnTo>
                    <a:pt x="4357" y="1174"/>
                  </a:lnTo>
                  <a:lnTo>
                    <a:pt x="4353" y="1174"/>
                  </a:lnTo>
                  <a:lnTo>
                    <a:pt x="4352" y="1177"/>
                  </a:lnTo>
                  <a:lnTo>
                    <a:pt x="4352" y="1182"/>
                  </a:lnTo>
                  <a:lnTo>
                    <a:pt x="4353" y="1191"/>
                  </a:lnTo>
                  <a:lnTo>
                    <a:pt x="4353" y="1194"/>
                  </a:lnTo>
                  <a:lnTo>
                    <a:pt x="4352" y="1197"/>
                  </a:lnTo>
                  <a:lnTo>
                    <a:pt x="4350" y="1201"/>
                  </a:lnTo>
                  <a:lnTo>
                    <a:pt x="4347" y="1201"/>
                  </a:lnTo>
                  <a:lnTo>
                    <a:pt x="4347" y="1218"/>
                  </a:lnTo>
                  <a:lnTo>
                    <a:pt x="4345" y="1225"/>
                  </a:lnTo>
                  <a:lnTo>
                    <a:pt x="4343" y="1226"/>
                  </a:lnTo>
                  <a:lnTo>
                    <a:pt x="4340" y="1228"/>
                  </a:lnTo>
                  <a:lnTo>
                    <a:pt x="4338" y="1232"/>
                  </a:lnTo>
                  <a:lnTo>
                    <a:pt x="4336" y="1233"/>
                  </a:lnTo>
                  <a:lnTo>
                    <a:pt x="4335" y="1232"/>
                  </a:lnTo>
                  <a:lnTo>
                    <a:pt x="4333" y="1228"/>
                  </a:lnTo>
                  <a:lnTo>
                    <a:pt x="4331" y="1220"/>
                  </a:lnTo>
                  <a:lnTo>
                    <a:pt x="4331" y="1215"/>
                  </a:lnTo>
                  <a:lnTo>
                    <a:pt x="4335" y="1204"/>
                  </a:lnTo>
                  <a:lnTo>
                    <a:pt x="4340" y="1194"/>
                  </a:lnTo>
                  <a:lnTo>
                    <a:pt x="4340" y="1187"/>
                  </a:lnTo>
                  <a:lnTo>
                    <a:pt x="4340" y="1180"/>
                  </a:lnTo>
                  <a:lnTo>
                    <a:pt x="4340" y="1174"/>
                  </a:lnTo>
                  <a:lnTo>
                    <a:pt x="4341" y="1168"/>
                  </a:lnTo>
                  <a:lnTo>
                    <a:pt x="4345" y="1165"/>
                  </a:lnTo>
                  <a:lnTo>
                    <a:pt x="4348" y="1162"/>
                  </a:lnTo>
                  <a:lnTo>
                    <a:pt x="4355" y="1155"/>
                  </a:lnTo>
                  <a:lnTo>
                    <a:pt x="4359" y="1151"/>
                  </a:lnTo>
                  <a:lnTo>
                    <a:pt x="4360" y="1146"/>
                  </a:lnTo>
                  <a:lnTo>
                    <a:pt x="4357" y="1139"/>
                  </a:lnTo>
                  <a:lnTo>
                    <a:pt x="4353" y="1134"/>
                  </a:lnTo>
                  <a:lnTo>
                    <a:pt x="4350" y="1128"/>
                  </a:lnTo>
                  <a:lnTo>
                    <a:pt x="4347" y="1119"/>
                  </a:lnTo>
                  <a:lnTo>
                    <a:pt x="4345" y="1111"/>
                  </a:lnTo>
                  <a:lnTo>
                    <a:pt x="4345" y="1100"/>
                  </a:lnTo>
                  <a:lnTo>
                    <a:pt x="4347" y="1080"/>
                  </a:lnTo>
                  <a:lnTo>
                    <a:pt x="4347" y="1058"/>
                  </a:lnTo>
                  <a:lnTo>
                    <a:pt x="4347" y="1037"/>
                  </a:lnTo>
                  <a:lnTo>
                    <a:pt x="4347" y="1030"/>
                  </a:lnTo>
                  <a:lnTo>
                    <a:pt x="4345" y="1024"/>
                  </a:lnTo>
                  <a:lnTo>
                    <a:pt x="4343" y="1017"/>
                  </a:lnTo>
                  <a:lnTo>
                    <a:pt x="4338" y="1013"/>
                  </a:lnTo>
                  <a:lnTo>
                    <a:pt x="4333" y="1010"/>
                  </a:lnTo>
                  <a:lnTo>
                    <a:pt x="4331" y="1003"/>
                  </a:lnTo>
                  <a:lnTo>
                    <a:pt x="4329" y="996"/>
                  </a:lnTo>
                  <a:lnTo>
                    <a:pt x="4324" y="993"/>
                  </a:lnTo>
                  <a:lnTo>
                    <a:pt x="4319" y="989"/>
                  </a:lnTo>
                  <a:lnTo>
                    <a:pt x="4316" y="991"/>
                  </a:lnTo>
                  <a:lnTo>
                    <a:pt x="4314" y="993"/>
                  </a:lnTo>
                  <a:lnTo>
                    <a:pt x="4312" y="1000"/>
                  </a:lnTo>
                  <a:lnTo>
                    <a:pt x="4312" y="1017"/>
                  </a:lnTo>
                  <a:lnTo>
                    <a:pt x="4304" y="1012"/>
                  </a:lnTo>
                  <a:lnTo>
                    <a:pt x="4299" y="1010"/>
                  </a:lnTo>
                  <a:lnTo>
                    <a:pt x="4292" y="1010"/>
                  </a:lnTo>
                  <a:lnTo>
                    <a:pt x="4292" y="1024"/>
                  </a:lnTo>
                  <a:lnTo>
                    <a:pt x="4292" y="1030"/>
                  </a:lnTo>
                  <a:lnTo>
                    <a:pt x="4292" y="1035"/>
                  </a:lnTo>
                  <a:lnTo>
                    <a:pt x="4294" y="1041"/>
                  </a:lnTo>
                  <a:lnTo>
                    <a:pt x="4297" y="1049"/>
                  </a:lnTo>
                  <a:lnTo>
                    <a:pt x="4300" y="1058"/>
                  </a:lnTo>
                  <a:lnTo>
                    <a:pt x="4300" y="1064"/>
                  </a:lnTo>
                  <a:lnTo>
                    <a:pt x="4299" y="1071"/>
                  </a:lnTo>
                  <a:lnTo>
                    <a:pt x="4295" y="1071"/>
                  </a:lnTo>
                  <a:lnTo>
                    <a:pt x="4294" y="1070"/>
                  </a:lnTo>
                  <a:lnTo>
                    <a:pt x="4294" y="1063"/>
                  </a:lnTo>
                  <a:lnTo>
                    <a:pt x="4294" y="1056"/>
                  </a:lnTo>
                  <a:lnTo>
                    <a:pt x="4294" y="1053"/>
                  </a:lnTo>
                  <a:lnTo>
                    <a:pt x="4292" y="1051"/>
                  </a:lnTo>
                  <a:lnTo>
                    <a:pt x="4285" y="1049"/>
                  </a:lnTo>
                  <a:lnTo>
                    <a:pt x="4282" y="1049"/>
                  </a:lnTo>
                  <a:lnTo>
                    <a:pt x="4278" y="1054"/>
                  </a:lnTo>
                  <a:lnTo>
                    <a:pt x="4275" y="1059"/>
                  </a:lnTo>
                  <a:lnTo>
                    <a:pt x="4268" y="1071"/>
                  </a:lnTo>
                  <a:lnTo>
                    <a:pt x="4263" y="1076"/>
                  </a:lnTo>
                  <a:lnTo>
                    <a:pt x="4258" y="1078"/>
                  </a:lnTo>
                  <a:lnTo>
                    <a:pt x="4254" y="1117"/>
                  </a:lnTo>
                  <a:lnTo>
                    <a:pt x="4249" y="1155"/>
                  </a:lnTo>
                  <a:lnTo>
                    <a:pt x="4246" y="1194"/>
                  </a:lnTo>
                  <a:lnTo>
                    <a:pt x="4244" y="1235"/>
                  </a:lnTo>
                  <a:lnTo>
                    <a:pt x="4242" y="1233"/>
                  </a:lnTo>
                  <a:lnTo>
                    <a:pt x="4241" y="1232"/>
                  </a:lnTo>
                  <a:lnTo>
                    <a:pt x="4237" y="1228"/>
                  </a:lnTo>
                  <a:lnTo>
                    <a:pt x="4236" y="1223"/>
                  </a:lnTo>
                  <a:lnTo>
                    <a:pt x="4234" y="1221"/>
                  </a:lnTo>
                  <a:lnTo>
                    <a:pt x="4231" y="1221"/>
                  </a:lnTo>
                  <a:lnTo>
                    <a:pt x="4231" y="1201"/>
                  </a:lnTo>
                  <a:lnTo>
                    <a:pt x="4231" y="1160"/>
                  </a:lnTo>
                  <a:lnTo>
                    <a:pt x="4241" y="1116"/>
                  </a:lnTo>
                  <a:lnTo>
                    <a:pt x="4244" y="1092"/>
                  </a:lnTo>
                  <a:lnTo>
                    <a:pt x="4244" y="1078"/>
                  </a:lnTo>
                  <a:lnTo>
                    <a:pt x="4244" y="1064"/>
                  </a:lnTo>
                  <a:lnTo>
                    <a:pt x="4231" y="1066"/>
                  </a:lnTo>
                  <a:lnTo>
                    <a:pt x="4219" y="1070"/>
                  </a:lnTo>
                  <a:lnTo>
                    <a:pt x="4196" y="1078"/>
                  </a:lnTo>
                  <a:lnTo>
                    <a:pt x="4191" y="1078"/>
                  </a:lnTo>
                  <a:lnTo>
                    <a:pt x="4188" y="1080"/>
                  </a:lnTo>
                  <a:lnTo>
                    <a:pt x="4184" y="1082"/>
                  </a:lnTo>
                  <a:lnTo>
                    <a:pt x="4183" y="1085"/>
                  </a:lnTo>
                  <a:lnTo>
                    <a:pt x="4176" y="1085"/>
                  </a:lnTo>
                  <a:lnTo>
                    <a:pt x="4173" y="1085"/>
                  </a:lnTo>
                  <a:lnTo>
                    <a:pt x="4169" y="1087"/>
                  </a:lnTo>
                  <a:lnTo>
                    <a:pt x="4167" y="1090"/>
                  </a:lnTo>
                  <a:lnTo>
                    <a:pt x="4162" y="1095"/>
                  </a:lnTo>
                  <a:lnTo>
                    <a:pt x="4159" y="1099"/>
                  </a:lnTo>
                  <a:lnTo>
                    <a:pt x="4156" y="1099"/>
                  </a:lnTo>
                  <a:lnTo>
                    <a:pt x="4150" y="1102"/>
                  </a:lnTo>
                  <a:lnTo>
                    <a:pt x="4145" y="1105"/>
                  </a:lnTo>
                  <a:lnTo>
                    <a:pt x="4140" y="1111"/>
                  </a:lnTo>
                  <a:lnTo>
                    <a:pt x="4135" y="1112"/>
                  </a:lnTo>
                  <a:lnTo>
                    <a:pt x="4135" y="1119"/>
                  </a:lnTo>
                  <a:lnTo>
                    <a:pt x="4135" y="1122"/>
                  </a:lnTo>
                  <a:lnTo>
                    <a:pt x="4133" y="1126"/>
                  </a:lnTo>
                  <a:lnTo>
                    <a:pt x="4130" y="1128"/>
                  </a:lnTo>
                  <a:lnTo>
                    <a:pt x="4125" y="1133"/>
                  </a:lnTo>
                  <a:lnTo>
                    <a:pt x="4121" y="1136"/>
                  </a:lnTo>
                  <a:lnTo>
                    <a:pt x="4121" y="1139"/>
                  </a:lnTo>
                  <a:lnTo>
                    <a:pt x="4120" y="1146"/>
                  </a:lnTo>
                  <a:lnTo>
                    <a:pt x="4120" y="1150"/>
                  </a:lnTo>
                  <a:lnTo>
                    <a:pt x="4123" y="1157"/>
                  </a:lnTo>
                  <a:lnTo>
                    <a:pt x="4128" y="1163"/>
                  </a:lnTo>
                  <a:lnTo>
                    <a:pt x="4128" y="1168"/>
                  </a:lnTo>
                  <a:lnTo>
                    <a:pt x="4128" y="1174"/>
                  </a:lnTo>
                  <a:lnTo>
                    <a:pt x="4133" y="1175"/>
                  </a:lnTo>
                  <a:lnTo>
                    <a:pt x="4135" y="1177"/>
                  </a:lnTo>
                  <a:lnTo>
                    <a:pt x="4135" y="1180"/>
                  </a:lnTo>
                  <a:lnTo>
                    <a:pt x="4135" y="1194"/>
                  </a:lnTo>
                  <a:lnTo>
                    <a:pt x="4142" y="1194"/>
                  </a:lnTo>
                  <a:lnTo>
                    <a:pt x="4149" y="1191"/>
                  </a:lnTo>
                  <a:lnTo>
                    <a:pt x="4152" y="1186"/>
                  </a:lnTo>
                  <a:lnTo>
                    <a:pt x="4156" y="1180"/>
                  </a:lnTo>
                  <a:lnTo>
                    <a:pt x="4161" y="1177"/>
                  </a:lnTo>
                  <a:lnTo>
                    <a:pt x="4166" y="1177"/>
                  </a:lnTo>
                  <a:lnTo>
                    <a:pt x="4176" y="1180"/>
                  </a:lnTo>
                  <a:lnTo>
                    <a:pt x="4171" y="1187"/>
                  </a:lnTo>
                  <a:lnTo>
                    <a:pt x="4166" y="1194"/>
                  </a:lnTo>
                  <a:lnTo>
                    <a:pt x="4162" y="1197"/>
                  </a:lnTo>
                  <a:lnTo>
                    <a:pt x="4159" y="1199"/>
                  </a:lnTo>
                  <a:lnTo>
                    <a:pt x="4154" y="1201"/>
                  </a:lnTo>
                  <a:lnTo>
                    <a:pt x="4149" y="1201"/>
                  </a:lnTo>
                  <a:lnTo>
                    <a:pt x="4149" y="1211"/>
                  </a:lnTo>
                  <a:lnTo>
                    <a:pt x="4150" y="1220"/>
                  </a:lnTo>
                  <a:lnTo>
                    <a:pt x="4154" y="1228"/>
                  </a:lnTo>
                  <a:lnTo>
                    <a:pt x="4157" y="1237"/>
                  </a:lnTo>
                  <a:lnTo>
                    <a:pt x="4157" y="1240"/>
                  </a:lnTo>
                  <a:lnTo>
                    <a:pt x="4156" y="1242"/>
                  </a:lnTo>
                  <a:lnTo>
                    <a:pt x="4156" y="1245"/>
                  </a:lnTo>
                  <a:lnTo>
                    <a:pt x="4161" y="1247"/>
                  </a:lnTo>
                  <a:lnTo>
                    <a:pt x="4164" y="1250"/>
                  </a:lnTo>
                  <a:lnTo>
                    <a:pt x="4164" y="1254"/>
                  </a:lnTo>
                  <a:lnTo>
                    <a:pt x="4162" y="1255"/>
                  </a:lnTo>
                  <a:lnTo>
                    <a:pt x="4166" y="1255"/>
                  </a:lnTo>
                  <a:lnTo>
                    <a:pt x="4196" y="1255"/>
                  </a:lnTo>
                  <a:lnTo>
                    <a:pt x="4198" y="1261"/>
                  </a:lnTo>
                  <a:lnTo>
                    <a:pt x="4200" y="1266"/>
                  </a:lnTo>
                  <a:lnTo>
                    <a:pt x="4203" y="1269"/>
                  </a:lnTo>
                  <a:lnTo>
                    <a:pt x="4203" y="1276"/>
                  </a:lnTo>
                  <a:lnTo>
                    <a:pt x="4207" y="1278"/>
                  </a:lnTo>
                  <a:lnTo>
                    <a:pt x="4208" y="1279"/>
                  </a:lnTo>
                  <a:lnTo>
                    <a:pt x="4212" y="1284"/>
                  </a:lnTo>
                  <a:lnTo>
                    <a:pt x="4213" y="1291"/>
                  </a:lnTo>
                  <a:lnTo>
                    <a:pt x="4217" y="1296"/>
                  </a:lnTo>
                  <a:lnTo>
                    <a:pt x="4217" y="1300"/>
                  </a:lnTo>
                  <a:lnTo>
                    <a:pt x="4219" y="1303"/>
                  </a:lnTo>
                  <a:lnTo>
                    <a:pt x="4225" y="1308"/>
                  </a:lnTo>
                  <a:lnTo>
                    <a:pt x="4229" y="1312"/>
                  </a:lnTo>
                  <a:lnTo>
                    <a:pt x="4231" y="1313"/>
                  </a:lnTo>
                  <a:lnTo>
                    <a:pt x="4229" y="1315"/>
                  </a:lnTo>
                  <a:lnTo>
                    <a:pt x="4224" y="1317"/>
                  </a:lnTo>
                  <a:lnTo>
                    <a:pt x="4203" y="1317"/>
                  </a:lnTo>
                  <a:lnTo>
                    <a:pt x="4203" y="1276"/>
                  </a:lnTo>
                  <a:lnTo>
                    <a:pt x="4198" y="1274"/>
                  </a:lnTo>
                  <a:lnTo>
                    <a:pt x="4193" y="1272"/>
                  </a:lnTo>
                  <a:lnTo>
                    <a:pt x="4190" y="1269"/>
                  </a:lnTo>
                  <a:lnTo>
                    <a:pt x="4183" y="1269"/>
                  </a:lnTo>
                  <a:lnTo>
                    <a:pt x="4178" y="1267"/>
                  </a:lnTo>
                  <a:lnTo>
                    <a:pt x="4176" y="1266"/>
                  </a:lnTo>
                  <a:lnTo>
                    <a:pt x="4176" y="1262"/>
                  </a:lnTo>
                  <a:lnTo>
                    <a:pt x="4166" y="1262"/>
                  </a:lnTo>
                  <a:lnTo>
                    <a:pt x="4162" y="1262"/>
                  </a:lnTo>
                  <a:lnTo>
                    <a:pt x="4154" y="1250"/>
                  </a:lnTo>
                  <a:lnTo>
                    <a:pt x="4150" y="1245"/>
                  </a:lnTo>
                  <a:lnTo>
                    <a:pt x="4147" y="1237"/>
                  </a:lnTo>
                  <a:lnTo>
                    <a:pt x="4147" y="1233"/>
                  </a:lnTo>
                  <a:lnTo>
                    <a:pt x="4145" y="1228"/>
                  </a:lnTo>
                  <a:lnTo>
                    <a:pt x="4144" y="1225"/>
                  </a:lnTo>
                  <a:lnTo>
                    <a:pt x="4140" y="1221"/>
                  </a:lnTo>
                  <a:lnTo>
                    <a:pt x="4135" y="1221"/>
                  </a:lnTo>
                  <a:lnTo>
                    <a:pt x="4137" y="1215"/>
                  </a:lnTo>
                  <a:lnTo>
                    <a:pt x="4135" y="1209"/>
                  </a:lnTo>
                  <a:lnTo>
                    <a:pt x="4133" y="1203"/>
                  </a:lnTo>
                  <a:lnTo>
                    <a:pt x="4128" y="1197"/>
                  </a:lnTo>
                  <a:lnTo>
                    <a:pt x="4128" y="1192"/>
                  </a:lnTo>
                  <a:lnTo>
                    <a:pt x="4128" y="1187"/>
                  </a:lnTo>
                  <a:lnTo>
                    <a:pt x="4121" y="1186"/>
                  </a:lnTo>
                  <a:lnTo>
                    <a:pt x="4116" y="1187"/>
                  </a:lnTo>
                  <a:lnTo>
                    <a:pt x="4108" y="1191"/>
                  </a:lnTo>
                  <a:lnTo>
                    <a:pt x="4099" y="1194"/>
                  </a:lnTo>
                  <a:lnTo>
                    <a:pt x="4094" y="1196"/>
                  </a:lnTo>
                  <a:lnTo>
                    <a:pt x="4087" y="1194"/>
                  </a:lnTo>
                  <a:lnTo>
                    <a:pt x="4087" y="1196"/>
                  </a:lnTo>
                  <a:lnTo>
                    <a:pt x="4086" y="1197"/>
                  </a:lnTo>
                  <a:lnTo>
                    <a:pt x="4082" y="1199"/>
                  </a:lnTo>
                  <a:lnTo>
                    <a:pt x="4077" y="1199"/>
                  </a:lnTo>
                  <a:lnTo>
                    <a:pt x="4074" y="1201"/>
                  </a:lnTo>
                  <a:lnTo>
                    <a:pt x="4074" y="1208"/>
                  </a:lnTo>
                  <a:lnTo>
                    <a:pt x="4069" y="1208"/>
                  </a:lnTo>
                  <a:lnTo>
                    <a:pt x="4063" y="1208"/>
                  </a:lnTo>
                  <a:lnTo>
                    <a:pt x="4058" y="1208"/>
                  </a:lnTo>
                  <a:lnTo>
                    <a:pt x="4053" y="1208"/>
                  </a:lnTo>
                  <a:lnTo>
                    <a:pt x="4052" y="1221"/>
                  </a:lnTo>
                  <a:lnTo>
                    <a:pt x="4055" y="1230"/>
                  </a:lnTo>
                  <a:lnTo>
                    <a:pt x="4058" y="1238"/>
                  </a:lnTo>
                  <a:lnTo>
                    <a:pt x="4065" y="1243"/>
                  </a:lnTo>
                  <a:lnTo>
                    <a:pt x="4077" y="1255"/>
                  </a:lnTo>
                  <a:lnTo>
                    <a:pt x="4084" y="1261"/>
                  </a:lnTo>
                  <a:lnTo>
                    <a:pt x="4087" y="1269"/>
                  </a:lnTo>
                  <a:lnTo>
                    <a:pt x="4089" y="1269"/>
                  </a:lnTo>
                  <a:lnTo>
                    <a:pt x="4091" y="1269"/>
                  </a:lnTo>
                  <a:lnTo>
                    <a:pt x="4096" y="1269"/>
                  </a:lnTo>
                  <a:lnTo>
                    <a:pt x="4099" y="1271"/>
                  </a:lnTo>
                  <a:lnTo>
                    <a:pt x="4106" y="1276"/>
                  </a:lnTo>
                  <a:lnTo>
                    <a:pt x="4113" y="1283"/>
                  </a:lnTo>
                  <a:lnTo>
                    <a:pt x="4121" y="1290"/>
                  </a:lnTo>
                  <a:lnTo>
                    <a:pt x="4123" y="1290"/>
                  </a:lnTo>
                  <a:lnTo>
                    <a:pt x="4130" y="1290"/>
                  </a:lnTo>
                  <a:lnTo>
                    <a:pt x="4135" y="1290"/>
                  </a:lnTo>
                  <a:lnTo>
                    <a:pt x="4133" y="1293"/>
                  </a:lnTo>
                  <a:lnTo>
                    <a:pt x="4132" y="1295"/>
                  </a:lnTo>
                  <a:lnTo>
                    <a:pt x="4125" y="1296"/>
                  </a:lnTo>
                  <a:lnTo>
                    <a:pt x="4108" y="1296"/>
                  </a:lnTo>
                  <a:lnTo>
                    <a:pt x="4108" y="1303"/>
                  </a:lnTo>
                  <a:lnTo>
                    <a:pt x="4104" y="1307"/>
                  </a:lnTo>
                  <a:lnTo>
                    <a:pt x="4099" y="1310"/>
                  </a:lnTo>
                  <a:lnTo>
                    <a:pt x="4094" y="1310"/>
                  </a:lnTo>
                  <a:lnTo>
                    <a:pt x="4094" y="1303"/>
                  </a:lnTo>
                  <a:lnTo>
                    <a:pt x="4091" y="1300"/>
                  </a:lnTo>
                  <a:lnTo>
                    <a:pt x="4089" y="1295"/>
                  </a:lnTo>
                  <a:lnTo>
                    <a:pt x="4087" y="1290"/>
                  </a:lnTo>
                  <a:lnTo>
                    <a:pt x="4087" y="1283"/>
                  </a:lnTo>
                  <a:lnTo>
                    <a:pt x="4086" y="1279"/>
                  </a:lnTo>
                  <a:lnTo>
                    <a:pt x="4082" y="1278"/>
                  </a:lnTo>
                  <a:lnTo>
                    <a:pt x="4074" y="1276"/>
                  </a:lnTo>
                  <a:lnTo>
                    <a:pt x="4072" y="1283"/>
                  </a:lnTo>
                  <a:lnTo>
                    <a:pt x="4072" y="1290"/>
                  </a:lnTo>
                  <a:lnTo>
                    <a:pt x="4077" y="1301"/>
                  </a:lnTo>
                  <a:lnTo>
                    <a:pt x="4079" y="1307"/>
                  </a:lnTo>
                  <a:lnTo>
                    <a:pt x="4079" y="1308"/>
                  </a:lnTo>
                  <a:lnTo>
                    <a:pt x="4075" y="1310"/>
                  </a:lnTo>
                  <a:lnTo>
                    <a:pt x="4067" y="1310"/>
                  </a:lnTo>
                  <a:lnTo>
                    <a:pt x="4067" y="1303"/>
                  </a:lnTo>
                  <a:lnTo>
                    <a:pt x="4065" y="1296"/>
                  </a:lnTo>
                  <a:lnTo>
                    <a:pt x="4062" y="1284"/>
                  </a:lnTo>
                  <a:lnTo>
                    <a:pt x="4060" y="1281"/>
                  </a:lnTo>
                  <a:lnTo>
                    <a:pt x="4053" y="1271"/>
                  </a:lnTo>
                  <a:lnTo>
                    <a:pt x="4048" y="1262"/>
                  </a:lnTo>
                  <a:lnTo>
                    <a:pt x="4043" y="1252"/>
                  </a:lnTo>
                  <a:lnTo>
                    <a:pt x="4038" y="1243"/>
                  </a:lnTo>
                  <a:lnTo>
                    <a:pt x="4036" y="1242"/>
                  </a:lnTo>
                  <a:lnTo>
                    <a:pt x="4033" y="1242"/>
                  </a:lnTo>
                  <a:lnTo>
                    <a:pt x="4026" y="1240"/>
                  </a:lnTo>
                  <a:lnTo>
                    <a:pt x="4021" y="1242"/>
                  </a:lnTo>
                  <a:lnTo>
                    <a:pt x="4019" y="1245"/>
                  </a:lnTo>
                  <a:lnTo>
                    <a:pt x="4019" y="1249"/>
                  </a:lnTo>
                  <a:lnTo>
                    <a:pt x="4019" y="1259"/>
                  </a:lnTo>
                  <a:lnTo>
                    <a:pt x="4017" y="1262"/>
                  </a:lnTo>
                  <a:lnTo>
                    <a:pt x="4012" y="1262"/>
                  </a:lnTo>
                  <a:lnTo>
                    <a:pt x="4012" y="1296"/>
                  </a:lnTo>
                  <a:lnTo>
                    <a:pt x="4009" y="1298"/>
                  </a:lnTo>
                  <a:lnTo>
                    <a:pt x="4007" y="1301"/>
                  </a:lnTo>
                  <a:lnTo>
                    <a:pt x="4005" y="1310"/>
                  </a:lnTo>
                  <a:lnTo>
                    <a:pt x="4002" y="1310"/>
                  </a:lnTo>
                  <a:lnTo>
                    <a:pt x="4000" y="1312"/>
                  </a:lnTo>
                  <a:lnTo>
                    <a:pt x="3999" y="1317"/>
                  </a:lnTo>
                  <a:lnTo>
                    <a:pt x="3999" y="1322"/>
                  </a:lnTo>
                  <a:lnTo>
                    <a:pt x="4000" y="1325"/>
                  </a:lnTo>
                  <a:lnTo>
                    <a:pt x="4002" y="1329"/>
                  </a:lnTo>
                  <a:lnTo>
                    <a:pt x="4005" y="1330"/>
                  </a:lnTo>
                  <a:lnTo>
                    <a:pt x="4009" y="1330"/>
                  </a:lnTo>
                  <a:lnTo>
                    <a:pt x="4011" y="1332"/>
                  </a:lnTo>
                  <a:lnTo>
                    <a:pt x="4012" y="1337"/>
                  </a:lnTo>
                  <a:lnTo>
                    <a:pt x="4011" y="1344"/>
                  </a:lnTo>
                  <a:lnTo>
                    <a:pt x="4011" y="1351"/>
                  </a:lnTo>
                  <a:lnTo>
                    <a:pt x="4014" y="1359"/>
                  </a:lnTo>
                  <a:lnTo>
                    <a:pt x="4017" y="1368"/>
                  </a:lnTo>
                  <a:lnTo>
                    <a:pt x="4019" y="1373"/>
                  </a:lnTo>
                  <a:lnTo>
                    <a:pt x="4019" y="1378"/>
                  </a:lnTo>
                  <a:lnTo>
                    <a:pt x="4012" y="1376"/>
                  </a:lnTo>
                  <a:lnTo>
                    <a:pt x="4007" y="1378"/>
                  </a:lnTo>
                  <a:lnTo>
                    <a:pt x="3999" y="1382"/>
                  </a:lnTo>
                  <a:lnTo>
                    <a:pt x="3990" y="1385"/>
                  </a:lnTo>
                  <a:lnTo>
                    <a:pt x="3985" y="1387"/>
                  </a:lnTo>
                  <a:lnTo>
                    <a:pt x="3978" y="1385"/>
                  </a:lnTo>
                  <a:lnTo>
                    <a:pt x="3975" y="1392"/>
                  </a:lnTo>
                  <a:lnTo>
                    <a:pt x="3970" y="1397"/>
                  </a:lnTo>
                  <a:lnTo>
                    <a:pt x="3961" y="1399"/>
                  </a:lnTo>
                  <a:lnTo>
                    <a:pt x="3951" y="1399"/>
                  </a:lnTo>
                  <a:lnTo>
                    <a:pt x="3949" y="1411"/>
                  </a:lnTo>
                  <a:lnTo>
                    <a:pt x="3946" y="1421"/>
                  </a:lnTo>
                  <a:lnTo>
                    <a:pt x="3937" y="1440"/>
                  </a:lnTo>
                  <a:lnTo>
                    <a:pt x="3934" y="1443"/>
                  </a:lnTo>
                  <a:lnTo>
                    <a:pt x="3932" y="1448"/>
                  </a:lnTo>
                  <a:lnTo>
                    <a:pt x="3930" y="1460"/>
                  </a:lnTo>
                  <a:lnTo>
                    <a:pt x="3929" y="1472"/>
                  </a:lnTo>
                  <a:lnTo>
                    <a:pt x="3927" y="1477"/>
                  </a:lnTo>
                  <a:lnTo>
                    <a:pt x="3924" y="1481"/>
                  </a:lnTo>
                  <a:lnTo>
                    <a:pt x="3927" y="1486"/>
                  </a:lnTo>
                  <a:lnTo>
                    <a:pt x="3932" y="1487"/>
                  </a:lnTo>
                  <a:lnTo>
                    <a:pt x="3936" y="1486"/>
                  </a:lnTo>
                  <a:lnTo>
                    <a:pt x="3939" y="1482"/>
                  </a:lnTo>
                  <a:lnTo>
                    <a:pt x="3944" y="1477"/>
                  </a:lnTo>
                  <a:lnTo>
                    <a:pt x="3949" y="1474"/>
                  </a:lnTo>
                  <a:lnTo>
                    <a:pt x="3956" y="1472"/>
                  </a:lnTo>
                  <a:lnTo>
                    <a:pt x="3965" y="1474"/>
                  </a:lnTo>
                  <a:lnTo>
                    <a:pt x="3965" y="1481"/>
                  </a:lnTo>
                  <a:lnTo>
                    <a:pt x="3965" y="1486"/>
                  </a:lnTo>
                  <a:lnTo>
                    <a:pt x="3968" y="1489"/>
                  </a:lnTo>
                  <a:lnTo>
                    <a:pt x="3971" y="1491"/>
                  </a:lnTo>
                  <a:lnTo>
                    <a:pt x="3975" y="1494"/>
                  </a:lnTo>
                  <a:lnTo>
                    <a:pt x="3978" y="1496"/>
                  </a:lnTo>
                  <a:lnTo>
                    <a:pt x="3978" y="1501"/>
                  </a:lnTo>
                  <a:lnTo>
                    <a:pt x="3978" y="1508"/>
                  </a:lnTo>
                  <a:lnTo>
                    <a:pt x="3959" y="1504"/>
                  </a:lnTo>
                  <a:lnTo>
                    <a:pt x="3951" y="1503"/>
                  </a:lnTo>
                  <a:lnTo>
                    <a:pt x="3944" y="1503"/>
                  </a:lnTo>
                  <a:lnTo>
                    <a:pt x="3937" y="1504"/>
                  </a:lnTo>
                  <a:lnTo>
                    <a:pt x="3932" y="1508"/>
                  </a:lnTo>
                  <a:lnTo>
                    <a:pt x="3927" y="1513"/>
                  </a:lnTo>
                  <a:lnTo>
                    <a:pt x="3924" y="1522"/>
                  </a:lnTo>
                  <a:lnTo>
                    <a:pt x="3925" y="1525"/>
                  </a:lnTo>
                  <a:lnTo>
                    <a:pt x="3929" y="1527"/>
                  </a:lnTo>
                  <a:lnTo>
                    <a:pt x="3937" y="1528"/>
                  </a:lnTo>
                  <a:lnTo>
                    <a:pt x="3937" y="1532"/>
                  </a:lnTo>
                  <a:lnTo>
                    <a:pt x="3939" y="1534"/>
                  </a:lnTo>
                  <a:lnTo>
                    <a:pt x="3944" y="1535"/>
                  </a:lnTo>
                  <a:lnTo>
                    <a:pt x="3951" y="1537"/>
                  </a:lnTo>
                  <a:lnTo>
                    <a:pt x="3958" y="1539"/>
                  </a:lnTo>
                  <a:lnTo>
                    <a:pt x="3963" y="1542"/>
                  </a:lnTo>
                  <a:lnTo>
                    <a:pt x="3971" y="1542"/>
                  </a:lnTo>
                  <a:lnTo>
                    <a:pt x="3970" y="1545"/>
                  </a:lnTo>
                  <a:lnTo>
                    <a:pt x="3966" y="1549"/>
                  </a:lnTo>
                  <a:lnTo>
                    <a:pt x="3963" y="1551"/>
                  </a:lnTo>
                  <a:lnTo>
                    <a:pt x="3958" y="1551"/>
                  </a:lnTo>
                  <a:lnTo>
                    <a:pt x="3947" y="1551"/>
                  </a:lnTo>
                  <a:lnTo>
                    <a:pt x="3937" y="1549"/>
                  </a:lnTo>
                  <a:lnTo>
                    <a:pt x="3932" y="1547"/>
                  </a:lnTo>
                  <a:lnTo>
                    <a:pt x="3925" y="1544"/>
                  </a:lnTo>
                  <a:lnTo>
                    <a:pt x="3919" y="1542"/>
                  </a:lnTo>
                  <a:lnTo>
                    <a:pt x="3915" y="1542"/>
                  </a:lnTo>
                  <a:lnTo>
                    <a:pt x="3910" y="1542"/>
                  </a:lnTo>
                  <a:lnTo>
                    <a:pt x="3889" y="1542"/>
                  </a:lnTo>
                  <a:lnTo>
                    <a:pt x="3888" y="1552"/>
                  </a:lnTo>
                  <a:lnTo>
                    <a:pt x="3889" y="1561"/>
                  </a:lnTo>
                  <a:lnTo>
                    <a:pt x="3891" y="1568"/>
                  </a:lnTo>
                  <a:lnTo>
                    <a:pt x="3893" y="1569"/>
                  </a:lnTo>
                  <a:lnTo>
                    <a:pt x="3896" y="1571"/>
                  </a:lnTo>
                  <a:lnTo>
                    <a:pt x="3900" y="1571"/>
                  </a:lnTo>
                  <a:lnTo>
                    <a:pt x="3908" y="1569"/>
                  </a:lnTo>
                  <a:lnTo>
                    <a:pt x="3915" y="1571"/>
                  </a:lnTo>
                  <a:lnTo>
                    <a:pt x="3922" y="1575"/>
                  </a:lnTo>
                  <a:lnTo>
                    <a:pt x="3929" y="1581"/>
                  </a:lnTo>
                  <a:lnTo>
                    <a:pt x="3932" y="1581"/>
                  </a:lnTo>
                  <a:lnTo>
                    <a:pt x="3937" y="1583"/>
                  </a:lnTo>
                  <a:lnTo>
                    <a:pt x="3934" y="1586"/>
                  </a:lnTo>
                  <a:lnTo>
                    <a:pt x="3930" y="1590"/>
                  </a:lnTo>
                  <a:lnTo>
                    <a:pt x="3925" y="1590"/>
                  </a:lnTo>
                  <a:lnTo>
                    <a:pt x="3920" y="1588"/>
                  </a:lnTo>
                  <a:lnTo>
                    <a:pt x="3917" y="1586"/>
                  </a:lnTo>
                  <a:lnTo>
                    <a:pt x="3917" y="1583"/>
                  </a:lnTo>
                  <a:lnTo>
                    <a:pt x="3915" y="1581"/>
                  </a:lnTo>
                  <a:lnTo>
                    <a:pt x="3908" y="1581"/>
                  </a:lnTo>
                  <a:lnTo>
                    <a:pt x="3901" y="1583"/>
                  </a:lnTo>
                  <a:lnTo>
                    <a:pt x="3900" y="1581"/>
                  </a:lnTo>
                  <a:lnTo>
                    <a:pt x="3900" y="1578"/>
                  </a:lnTo>
                  <a:lnTo>
                    <a:pt x="3898" y="1576"/>
                  </a:lnTo>
                  <a:lnTo>
                    <a:pt x="3889" y="1576"/>
                  </a:lnTo>
                  <a:lnTo>
                    <a:pt x="3884" y="1576"/>
                  </a:lnTo>
                  <a:lnTo>
                    <a:pt x="3881" y="1578"/>
                  </a:lnTo>
                  <a:lnTo>
                    <a:pt x="3878" y="1580"/>
                  </a:lnTo>
                  <a:lnTo>
                    <a:pt x="3876" y="1583"/>
                  </a:lnTo>
                  <a:lnTo>
                    <a:pt x="3872" y="1585"/>
                  </a:lnTo>
                  <a:lnTo>
                    <a:pt x="3871" y="1588"/>
                  </a:lnTo>
                  <a:lnTo>
                    <a:pt x="3869" y="1597"/>
                  </a:lnTo>
                  <a:lnTo>
                    <a:pt x="3864" y="1595"/>
                  </a:lnTo>
                  <a:lnTo>
                    <a:pt x="3860" y="1593"/>
                  </a:lnTo>
                  <a:lnTo>
                    <a:pt x="3855" y="1586"/>
                  </a:lnTo>
                  <a:lnTo>
                    <a:pt x="3852" y="1585"/>
                  </a:lnTo>
                  <a:lnTo>
                    <a:pt x="3847" y="1583"/>
                  </a:lnTo>
                  <a:lnTo>
                    <a:pt x="3842" y="1581"/>
                  </a:lnTo>
                  <a:lnTo>
                    <a:pt x="3835" y="1583"/>
                  </a:lnTo>
                  <a:lnTo>
                    <a:pt x="3833" y="1588"/>
                  </a:lnTo>
                  <a:lnTo>
                    <a:pt x="3831" y="1590"/>
                  </a:lnTo>
                  <a:lnTo>
                    <a:pt x="3828" y="1590"/>
                  </a:lnTo>
                  <a:lnTo>
                    <a:pt x="3828" y="1595"/>
                  </a:lnTo>
                  <a:lnTo>
                    <a:pt x="3826" y="1598"/>
                  </a:lnTo>
                  <a:lnTo>
                    <a:pt x="3823" y="1600"/>
                  </a:lnTo>
                  <a:lnTo>
                    <a:pt x="3819" y="1602"/>
                  </a:lnTo>
                  <a:lnTo>
                    <a:pt x="3811" y="1604"/>
                  </a:lnTo>
                  <a:lnTo>
                    <a:pt x="3809" y="1607"/>
                  </a:lnTo>
                  <a:lnTo>
                    <a:pt x="3807" y="1610"/>
                  </a:lnTo>
                  <a:lnTo>
                    <a:pt x="3802" y="1612"/>
                  </a:lnTo>
                  <a:lnTo>
                    <a:pt x="3801" y="1614"/>
                  </a:lnTo>
                  <a:lnTo>
                    <a:pt x="3796" y="1619"/>
                  </a:lnTo>
                  <a:lnTo>
                    <a:pt x="3794" y="1622"/>
                  </a:lnTo>
                  <a:lnTo>
                    <a:pt x="3790" y="1624"/>
                  </a:lnTo>
                  <a:lnTo>
                    <a:pt x="3785" y="1626"/>
                  </a:lnTo>
                  <a:lnTo>
                    <a:pt x="3780" y="1624"/>
                  </a:lnTo>
                  <a:lnTo>
                    <a:pt x="3780" y="1644"/>
                  </a:lnTo>
                  <a:lnTo>
                    <a:pt x="3767" y="1644"/>
                  </a:lnTo>
                  <a:lnTo>
                    <a:pt x="3765" y="1638"/>
                  </a:lnTo>
                  <a:lnTo>
                    <a:pt x="3765" y="1633"/>
                  </a:lnTo>
                  <a:lnTo>
                    <a:pt x="3768" y="1627"/>
                  </a:lnTo>
                  <a:lnTo>
                    <a:pt x="3770" y="1624"/>
                  </a:lnTo>
                  <a:lnTo>
                    <a:pt x="3775" y="1619"/>
                  </a:lnTo>
                  <a:lnTo>
                    <a:pt x="3778" y="1615"/>
                  </a:lnTo>
                  <a:lnTo>
                    <a:pt x="3780" y="1610"/>
                  </a:lnTo>
                  <a:lnTo>
                    <a:pt x="3777" y="1605"/>
                  </a:lnTo>
                  <a:lnTo>
                    <a:pt x="3777" y="1600"/>
                  </a:lnTo>
                  <a:lnTo>
                    <a:pt x="3780" y="1590"/>
                  </a:lnTo>
                  <a:lnTo>
                    <a:pt x="3780" y="1585"/>
                  </a:lnTo>
                  <a:lnTo>
                    <a:pt x="3778" y="1580"/>
                  </a:lnTo>
                  <a:lnTo>
                    <a:pt x="3775" y="1571"/>
                  </a:lnTo>
                  <a:lnTo>
                    <a:pt x="3772" y="1563"/>
                  </a:lnTo>
                  <a:lnTo>
                    <a:pt x="3772" y="1556"/>
                  </a:lnTo>
                  <a:lnTo>
                    <a:pt x="3773" y="1549"/>
                  </a:lnTo>
                  <a:lnTo>
                    <a:pt x="3772" y="1544"/>
                  </a:lnTo>
                  <a:lnTo>
                    <a:pt x="3768" y="1539"/>
                  </a:lnTo>
                  <a:lnTo>
                    <a:pt x="3760" y="1532"/>
                  </a:lnTo>
                  <a:lnTo>
                    <a:pt x="3751" y="1525"/>
                  </a:lnTo>
                  <a:lnTo>
                    <a:pt x="3748" y="1520"/>
                  </a:lnTo>
                  <a:lnTo>
                    <a:pt x="3746" y="1515"/>
                  </a:lnTo>
                  <a:lnTo>
                    <a:pt x="3736" y="1511"/>
                  </a:lnTo>
                  <a:lnTo>
                    <a:pt x="3727" y="1506"/>
                  </a:lnTo>
                  <a:lnTo>
                    <a:pt x="3720" y="1499"/>
                  </a:lnTo>
                  <a:lnTo>
                    <a:pt x="3712" y="1494"/>
                  </a:lnTo>
                  <a:lnTo>
                    <a:pt x="3710" y="1503"/>
                  </a:lnTo>
                  <a:lnTo>
                    <a:pt x="3712" y="1510"/>
                  </a:lnTo>
                  <a:lnTo>
                    <a:pt x="3715" y="1515"/>
                  </a:lnTo>
                  <a:lnTo>
                    <a:pt x="3719" y="1518"/>
                  </a:lnTo>
                  <a:lnTo>
                    <a:pt x="3722" y="1522"/>
                  </a:lnTo>
                  <a:lnTo>
                    <a:pt x="3726" y="1527"/>
                  </a:lnTo>
                  <a:lnTo>
                    <a:pt x="3727" y="1534"/>
                  </a:lnTo>
                  <a:lnTo>
                    <a:pt x="3726" y="1542"/>
                  </a:lnTo>
                  <a:lnTo>
                    <a:pt x="3717" y="1537"/>
                  </a:lnTo>
                  <a:lnTo>
                    <a:pt x="3712" y="1535"/>
                  </a:lnTo>
                  <a:lnTo>
                    <a:pt x="3705" y="1535"/>
                  </a:lnTo>
                  <a:lnTo>
                    <a:pt x="3703" y="1532"/>
                  </a:lnTo>
                  <a:lnTo>
                    <a:pt x="3700" y="1532"/>
                  </a:lnTo>
                  <a:lnTo>
                    <a:pt x="3697" y="1534"/>
                  </a:lnTo>
                  <a:lnTo>
                    <a:pt x="3691" y="1535"/>
                  </a:lnTo>
                  <a:lnTo>
                    <a:pt x="3691" y="1556"/>
                  </a:lnTo>
                  <a:lnTo>
                    <a:pt x="3697" y="1557"/>
                  </a:lnTo>
                  <a:lnTo>
                    <a:pt x="3698" y="1559"/>
                  </a:lnTo>
                  <a:lnTo>
                    <a:pt x="3698" y="1563"/>
                  </a:lnTo>
                  <a:lnTo>
                    <a:pt x="3703" y="1564"/>
                  </a:lnTo>
                  <a:lnTo>
                    <a:pt x="3705" y="1566"/>
                  </a:lnTo>
                  <a:lnTo>
                    <a:pt x="3705" y="1569"/>
                  </a:lnTo>
                  <a:lnTo>
                    <a:pt x="3714" y="1575"/>
                  </a:lnTo>
                  <a:lnTo>
                    <a:pt x="3719" y="1576"/>
                  </a:lnTo>
                  <a:lnTo>
                    <a:pt x="3726" y="1576"/>
                  </a:lnTo>
                  <a:lnTo>
                    <a:pt x="3722" y="1583"/>
                  </a:lnTo>
                  <a:lnTo>
                    <a:pt x="3720" y="1586"/>
                  </a:lnTo>
                  <a:lnTo>
                    <a:pt x="3717" y="1588"/>
                  </a:lnTo>
                  <a:lnTo>
                    <a:pt x="3714" y="1586"/>
                  </a:lnTo>
                  <a:lnTo>
                    <a:pt x="3707" y="1581"/>
                  </a:lnTo>
                  <a:lnTo>
                    <a:pt x="3698" y="1576"/>
                  </a:lnTo>
                  <a:lnTo>
                    <a:pt x="3695" y="1578"/>
                  </a:lnTo>
                  <a:lnTo>
                    <a:pt x="3693" y="1581"/>
                  </a:lnTo>
                  <a:lnTo>
                    <a:pt x="3691" y="1590"/>
                  </a:lnTo>
                  <a:lnTo>
                    <a:pt x="3690" y="1593"/>
                  </a:lnTo>
                  <a:lnTo>
                    <a:pt x="3688" y="1597"/>
                  </a:lnTo>
                  <a:lnTo>
                    <a:pt x="3685" y="1600"/>
                  </a:lnTo>
                  <a:lnTo>
                    <a:pt x="3685" y="1604"/>
                  </a:lnTo>
                  <a:lnTo>
                    <a:pt x="3680" y="1607"/>
                  </a:lnTo>
                  <a:lnTo>
                    <a:pt x="3674" y="1610"/>
                  </a:lnTo>
                  <a:lnTo>
                    <a:pt x="3669" y="1615"/>
                  </a:lnTo>
                  <a:lnTo>
                    <a:pt x="3664" y="1617"/>
                  </a:lnTo>
                  <a:lnTo>
                    <a:pt x="3662" y="1631"/>
                  </a:lnTo>
                  <a:lnTo>
                    <a:pt x="3659" y="1643"/>
                  </a:lnTo>
                  <a:lnTo>
                    <a:pt x="3651" y="1665"/>
                  </a:lnTo>
                  <a:lnTo>
                    <a:pt x="3647" y="1665"/>
                  </a:lnTo>
                  <a:lnTo>
                    <a:pt x="3644" y="1661"/>
                  </a:lnTo>
                  <a:lnTo>
                    <a:pt x="3642" y="1656"/>
                  </a:lnTo>
                  <a:lnTo>
                    <a:pt x="3642" y="1651"/>
                  </a:lnTo>
                  <a:lnTo>
                    <a:pt x="3642" y="1646"/>
                  </a:lnTo>
                  <a:lnTo>
                    <a:pt x="3644" y="1641"/>
                  </a:lnTo>
                  <a:lnTo>
                    <a:pt x="3647" y="1638"/>
                  </a:lnTo>
                  <a:lnTo>
                    <a:pt x="3651" y="1638"/>
                  </a:lnTo>
                  <a:lnTo>
                    <a:pt x="3651" y="1633"/>
                  </a:lnTo>
                  <a:lnTo>
                    <a:pt x="3651" y="1627"/>
                  </a:lnTo>
                  <a:lnTo>
                    <a:pt x="3656" y="1622"/>
                  </a:lnTo>
                  <a:lnTo>
                    <a:pt x="3657" y="1615"/>
                  </a:lnTo>
                  <a:lnTo>
                    <a:pt x="3659" y="1610"/>
                  </a:lnTo>
                  <a:lnTo>
                    <a:pt x="3657" y="1604"/>
                  </a:lnTo>
                  <a:lnTo>
                    <a:pt x="3669" y="1597"/>
                  </a:lnTo>
                  <a:lnTo>
                    <a:pt x="3673" y="1592"/>
                  </a:lnTo>
                  <a:lnTo>
                    <a:pt x="3678" y="1586"/>
                  </a:lnTo>
                  <a:lnTo>
                    <a:pt x="3681" y="1580"/>
                  </a:lnTo>
                  <a:lnTo>
                    <a:pt x="3683" y="1573"/>
                  </a:lnTo>
                  <a:lnTo>
                    <a:pt x="3685" y="1564"/>
                  </a:lnTo>
                  <a:lnTo>
                    <a:pt x="3685" y="1556"/>
                  </a:lnTo>
                  <a:lnTo>
                    <a:pt x="3680" y="1552"/>
                  </a:lnTo>
                  <a:lnTo>
                    <a:pt x="3676" y="1551"/>
                  </a:lnTo>
                  <a:lnTo>
                    <a:pt x="3673" y="1552"/>
                  </a:lnTo>
                  <a:lnTo>
                    <a:pt x="3671" y="1556"/>
                  </a:lnTo>
                  <a:lnTo>
                    <a:pt x="3668" y="1557"/>
                  </a:lnTo>
                  <a:lnTo>
                    <a:pt x="3666" y="1559"/>
                  </a:lnTo>
                  <a:lnTo>
                    <a:pt x="3664" y="1564"/>
                  </a:lnTo>
                  <a:lnTo>
                    <a:pt x="3664" y="1576"/>
                  </a:lnTo>
                  <a:lnTo>
                    <a:pt x="3657" y="1576"/>
                  </a:lnTo>
                  <a:lnTo>
                    <a:pt x="3657" y="1566"/>
                  </a:lnTo>
                  <a:lnTo>
                    <a:pt x="3657" y="1556"/>
                  </a:lnTo>
                  <a:lnTo>
                    <a:pt x="3661" y="1549"/>
                  </a:lnTo>
                  <a:lnTo>
                    <a:pt x="3664" y="1542"/>
                  </a:lnTo>
                  <a:lnTo>
                    <a:pt x="3671" y="1539"/>
                  </a:lnTo>
                  <a:lnTo>
                    <a:pt x="3676" y="1534"/>
                  </a:lnTo>
                  <a:lnTo>
                    <a:pt x="3678" y="1525"/>
                  </a:lnTo>
                  <a:lnTo>
                    <a:pt x="3678" y="1515"/>
                  </a:lnTo>
                  <a:lnTo>
                    <a:pt x="3674" y="1501"/>
                  </a:lnTo>
                  <a:lnTo>
                    <a:pt x="3673" y="1494"/>
                  </a:lnTo>
                  <a:lnTo>
                    <a:pt x="3669" y="1489"/>
                  </a:lnTo>
                  <a:lnTo>
                    <a:pt x="3666" y="1484"/>
                  </a:lnTo>
                  <a:lnTo>
                    <a:pt x="3659" y="1482"/>
                  </a:lnTo>
                  <a:lnTo>
                    <a:pt x="3652" y="1481"/>
                  </a:lnTo>
                  <a:lnTo>
                    <a:pt x="3644" y="1481"/>
                  </a:lnTo>
                  <a:lnTo>
                    <a:pt x="3644" y="1474"/>
                  </a:lnTo>
                  <a:lnTo>
                    <a:pt x="3634" y="1481"/>
                  </a:lnTo>
                  <a:lnTo>
                    <a:pt x="3623" y="1489"/>
                  </a:lnTo>
                  <a:lnTo>
                    <a:pt x="3620" y="1493"/>
                  </a:lnTo>
                  <a:lnTo>
                    <a:pt x="3618" y="1499"/>
                  </a:lnTo>
                  <a:lnTo>
                    <a:pt x="3616" y="1506"/>
                  </a:lnTo>
                  <a:lnTo>
                    <a:pt x="3616" y="1515"/>
                  </a:lnTo>
                  <a:lnTo>
                    <a:pt x="3596" y="1556"/>
                  </a:lnTo>
                  <a:lnTo>
                    <a:pt x="3596" y="1563"/>
                  </a:lnTo>
                  <a:lnTo>
                    <a:pt x="3598" y="1568"/>
                  </a:lnTo>
                  <a:lnTo>
                    <a:pt x="3603" y="1576"/>
                  </a:lnTo>
                  <a:lnTo>
                    <a:pt x="3608" y="1585"/>
                  </a:lnTo>
                  <a:lnTo>
                    <a:pt x="3610" y="1590"/>
                  </a:lnTo>
                  <a:lnTo>
                    <a:pt x="3610" y="1597"/>
                  </a:lnTo>
                  <a:lnTo>
                    <a:pt x="3603" y="1598"/>
                  </a:lnTo>
                  <a:lnTo>
                    <a:pt x="3599" y="1602"/>
                  </a:lnTo>
                  <a:lnTo>
                    <a:pt x="3598" y="1605"/>
                  </a:lnTo>
                  <a:lnTo>
                    <a:pt x="3599" y="1609"/>
                  </a:lnTo>
                  <a:lnTo>
                    <a:pt x="3603" y="1617"/>
                  </a:lnTo>
                  <a:lnTo>
                    <a:pt x="3603" y="1624"/>
                  </a:lnTo>
                  <a:lnTo>
                    <a:pt x="3603" y="1631"/>
                  </a:lnTo>
                  <a:lnTo>
                    <a:pt x="3596" y="1631"/>
                  </a:lnTo>
                  <a:lnTo>
                    <a:pt x="3593" y="1631"/>
                  </a:lnTo>
                  <a:lnTo>
                    <a:pt x="3589" y="1633"/>
                  </a:lnTo>
                  <a:lnTo>
                    <a:pt x="3587" y="1636"/>
                  </a:lnTo>
                  <a:lnTo>
                    <a:pt x="3582" y="1641"/>
                  </a:lnTo>
                  <a:lnTo>
                    <a:pt x="3579" y="1644"/>
                  </a:lnTo>
                  <a:lnTo>
                    <a:pt x="3576" y="1644"/>
                  </a:lnTo>
                  <a:lnTo>
                    <a:pt x="3570" y="1650"/>
                  </a:lnTo>
                  <a:lnTo>
                    <a:pt x="3565" y="1655"/>
                  </a:lnTo>
                  <a:lnTo>
                    <a:pt x="3557" y="1656"/>
                  </a:lnTo>
                  <a:lnTo>
                    <a:pt x="3548" y="1658"/>
                  </a:lnTo>
                  <a:lnTo>
                    <a:pt x="3548" y="1667"/>
                  </a:lnTo>
                  <a:lnTo>
                    <a:pt x="3552" y="1672"/>
                  </a:lnTo>
                  <a:lnTo>
                    <a:pt x="3557" y="1675"/>
                  </a:lnTo>
                  <a:lnTo>
                    <a:pt x="3562" y="1679"/>
                  </a:lnTo>
                  <a:lnTo>
                    <a:pt x="3562" y="1706"/>
                  </a:lnTo>
                  <a:lnTo>
                    <a:pt x="3562" y="1713"/>
                  </a:lnTo>
                  <a:lnTo>
                    <a:pt x="3560" y="1718"/>
                  </a:lnTo>
                  <a:lnTo>
                    <a:pt x="3555" y="1728"/>
                  </a:lnTo>
                  <a:lnTo>
                    <a:pt x="3548" y="1735"/>
                  </a:lnTo>
                  <a:lnTo>
                    <a:pt x="3543" y="1743"/>
                  </a:lnTo>
                  <a:lnTo>
                    <a:pt x="3541" y="1747"/>
                  </a:lnTo>
                  <a:lnTo>
                    <a:pt x="3533" y="1760"/>
                  </a:lnTo>
                  <a:lnTo>
                    <a:pt x="3521" y="1776"/>
                  </a:lnTo>
                  <a:lnTo>
                    <a:pt x="3521" y="1777"/>
                  </a:lnTo>
                  <a:lnTo>
                    <a:pt x="3521" y="1788"/>
                  </a:lnTo>
                  <a:lnTo>
                    <a:pt x="3523" y="1791"/>
                  </a:lnTo>
                  <a:lnTo>
                    <a:pt x="3526" y="1791"/>
                  </a:lnTo>
                  <a:lnTo>
                    <a:pt x="3530" y="1789"/>
                  </a:lnTo>
                  <a:lnTo>
                    <a:pt x="3535" y="1788"/>
                  </a:lnTo>
                  <a:lnTo>
                    <a:pt x="3538" y="1786"/>
                  </a:lnTo>
                  <a:lnTo>
                    <a:pt x="3540" y="1784"/>
                  </a:lnTo>
                  <a:lnTo>
                    <a:pt x="3545" y="1781"/>
                  </a:lnTo>
                  <a:lnTo>
                    <a:pt x="3548" y="1781"/>
                  </a:lnTo>
                  <a:lnTo>
                    <a:pt x="3550" y="1771"/>
                  </a:lnTo>
                  <a:lnTo>
                    <a:pt x="3552" y="1760"/>
                  </a:lnTo>
                  <a:lnTo>
                    <a:pt x="3553" y="1757"/>
                  </a:lnTo>
                  <a:lnTo>
                    <a:pt x="3555" y="1754"/>
                  </a:lnTo>
                  <a:lnTo>
                    <a:pt x="3555" y="1747"/>
                  </a:lnTo>
                  <a:lnTo>
                    <a:pt x="3560" y="1745"/>
                  </a:lnTo>
                  <a:lnTo>
                    <a:pt x="3564" y="1743"/>
                  </a:lnTo>
                  <a:lnTo>
                    <a:pt x="3570" y="1735"/>
                  </a:lnTo>
                  <a:lnTo>
                    <a:pt x="3576" y="1726"/>
                  </a:lnTo>
                  <a:lnTo>
                    <a:pt x="3579" y="1723"/>
                  </a:lnTo>
                  <a:lnTo>
                    <a:pt x="3582" y="1719"/>
                  </a:lnTo>
                  <a:lnTo>
                    <a:pt x="3586" y="1713"/>
                  </a:lnTo>
                  <a:lnTo>
                    <a:pt x="3591" y="1706"/>
                  </a:lnTo>
                  <a:lnTo>
                    <a:pt x="3594" y="1702"/>
                  </a:lnTo>
                  <a:lnTo>
                    <a:pt x="3599" y="1701"/>
                  </a:lnTo>
                  <a:lnTo>
                    <a:pt x="3605" y="1699"/>
                  </a:lnTo>
                  <a:lnTo>
                    <a:pt x="3610" y="1699"/>
                  </a:lnTo>
                  <a:lnTo>
                    <a:pt x="3598" y="1725"/>
                  </a:lnTo>
                  <a:lnTo>
                    <a:pt x="3582" y="1747"/>
                  </a:lnTo>
                  <a:lnTo>
                    <a:pt x="3582" y="1752"/>
                  </a:lnTo>
                  <a:lnTo>
                    <a:pt x="3584" y="1755"/>
                  </a:lnTo>
                  <a:lnTo>
                    <a:pt x="3587" y="1757"/>
                  </a:lnTo>
                  <a:lnTo>
                    <a:pt x="3591" y="1759"/>
                  </a:lnTo>
                  <a:lnTo>
                    <a:pt x="3599" y="1760"/>
                  </a:lnTo>
                  <a:lnTo>
                    <a:pt x="3601" y="1764"/>
                  </a:lnTo>
                  <a:lnTo>
                    <a:pt x="3603" y="1767"/>
                  </a:lnTo>
                  <a:lnTo>
                    <a:pt x="3606" y="1769"/>
                  </a:lnTo>
                  <a:lnTo>
                    <a:pt x="3610" y="1771"/>
                  </a:lnTo>
                  <a:lnTo>
                    <a:pt x="3615" y="1776"/>
                  </a:lnTo>
                  <a:lnTo>
                    <a:pt x="3616" y="1779"/>
                  </a:lnTo>
                  <a:lnTo>
                    <a:pt x="3620" y="1781"/>
                  </a:lnTo>
                  <a:lnTo>
                    <a:pt x="3623" y="1783"/>
                  </a:lnTo>
                  <a:lnTo>
                    <a:pt x="3630" y="1781"/>
                  </a:lnTo>
                  <a:lnTo>
                    <a:pt x="3634" y="1781"/>
                  </a:lnTo>
                  <a:lnTo>
                    <a:pt x="3635" y="1779"/>
                  </a:lnTo>
                  <a:lnTo>
                    <a:pt x="3637" y="1774"/>
                  </a:lnTo>
                  <a:lnTo>
                    <a:pt x="3639" y="1769"/>
                  </a:lnTo>
                  <a:lnTo>
                    <a:pt x="3640" y="1767"/>
                  </a:lnTo>
                  <a:lnTo>
                    <a:pt x="3644" y="1767"/>
                  </a:lnTo>
                  <a:lnTo>
                    <a:pt x="3644" y="1762"/>
                  </a:lnTo>
                  <a:lnTo>
                    <a:pt x="3644" y="1757"/>
                  </a:lnTo>
                  <a:lnTo>
                    <a:pt x="3649" y="1752"/>
                  </a:lnTo>
                  <a:lnTo>
                    <a:pt x="3651" y="1745"/>
                  </a:lnTo>
                  <a:lnTo>
                    <a:pt x="3652" y="1740"/>
                  </a:lnTo>
                  <a:lnTo>
                    <a:pt x="3651" y="1733"/>
                  </a:lnTo>
                  <a:lnTo>
                    <a:pt x="3654" y="1733"/>
                  </a:lnTo>
                  <a:lnTo>
                    <a:pt x="3656" y="1735"/>
                  </a:lnTo>
                  <a:lnTo>
                    <a:pt x="3657" y="1740"/>
                  </a:lnTo>
                  <a:lnTo>
                    <a:pt x="3659" y="1745"/>
                  </a:lnTo>
                  <a:lnTo>
                    <a:pt x="3661" y="1747"/>
                  </a:lnTo>
                  <a:lnTo>
                    <a:pt x="3664" y="1747"/>
                  </a:lnTo>
                  <a:lnTo>
                    <a:pt x="3668" y="1745"/>
                  </a:lnTo>
                  <a:lnTo>
                    <a:pt x="3671" y="1743"/>
                  </a:lnTo>
                  <a:lnTo>
                    <a:pt x="3673" y="1740"/>
                  </a:lnTo>
                  <a:lnTo>
                    <a:pt x="3678" y="1740"/>
                  </a:lnTo>
                  <a:lnTo>
                    <a:pt x="3680" y="1735"/>
                  </a:lnTo>
                  <a:lnTo>
                    <a:pt x="3681" y="1733"/>
                  </a:lnTo>
                  <a:lnTo>
                    <a:pt x="3685" y="1733"/>
                  </a:lnTo>
                  <a:lnTo>
                    <a:pt x="3688" y="1731"/>
                  </a:lnTo>
                  <a:lnTo>
                    <a:pt x="3690" y="1728"/>
                  </a:lnTo>
                  <a:lnTo>
                    <a:pt x="3691" y="1719"/>
                  </a:lnTo>
                  <a:lnTo>
                    <a:pt x="3695" y="1719"/>
                  </a:lnTo>
                  <a:lnTo>
                    <a:pt x="3697" y="1718"/>
                  </a:lnTo>
                  <a:lnTo>
                    <a:pt x="3698" y="1713"/>
                  </a:lnTo>
                  <a:lnTo>
                    <a:pt x="3698" y="1685"/>
                  </a:lnTo>
                  <a:lnTo>
                    <a:pt x="3703" y="1682"/>
                  </a:lnTo>
                  <a:lnTo>
                    <a:pt x="3710" y="1680"/>
                  </a:lnTo>
                  <a:lnTo>
                    <a:pt x="3715" y="1677"/>
                  </a:lnTo>
                  <a:lnTo>
                    <a:pt x="3717" y="1675"/>
                  </a:lnTo>
                  <a:lnTo>
                    <a:pt x="3719" y="1672"/>
                  </a:lnTo>
                  <a:lnTo>
                    <a:pt x="3724" y="1663"/>
                  </a:lnTo>
                  <a:lnTo>
                    <a:pt x="3726" y="1658"/>
                  </a:lnTo>
                  <a:lnTo>
                    <a:pt x="3726" y="1651"/>
                  </a:lnTo>
                  <a:lnTo>
                    <a:pt x="3753" y="1651"/>
                  </a:lnTo>
                  <a:lnTo>
                    <a:pt x="3751" y="1655"/>
                  </a:lnTo>
                  <a:lnTo>
                    <a:pt x="3749" y="1658"/>
                  </a:lnTo>
                  <a:lnTo>
                    <a:pt x="3746" y="1661"/>
                  </a:lnTo>
                  <a:lnTo>
                    <a:pt x="3746" y="1665"/>
                  </a:lnTo>
                  <a:lnTo>
                    <a:pt x="3748" y="1667"/>
                  </a:lnTo>
                  <a:lnTo>
                    <a:pt x="3749" y="1668"/>
                  </a:lnTo>
                  <a:lnTo>
                    <a:pt x="3753" y="1672"/>
                  </a:lnTo>
                  <a:lnTo>
                    <a:pt x="3755" y="1677"/>
                  </a:lnTo>
                  <a:lnTo>
                    <a:pt x="3756" y="1679"/>
                  </a:lnTo>
                  <a:lnTo>
                    <a:pt x="3760" y="1679"/>
                  </a:lnTo>
                  <a:lnTo>
                    <a:pt x="3761" y="1679"/>
                  </a:lnTo>
                  <a:lnTo>
                    <a:pt x="3763" y="1677"/>
                  </a:lnTo>
                  <a:lnTo>
                    <a:pt x="3765" y="1672"/>
                  </a:lnTo>
                  <a:lnTo>
                    <a:pt x="3767" y="1658"/>
                  </a:lnTo>
                  <a:lnTo>
                    <a:pt x="3770" y="1660"/>
                  </a:lnTo>
                  <a:lnTo>
                    <a:pt x="3772" y="1661"/>
                  </a:lnTo>
                  <a:lnTo>
                    <a:pt x="3773" y="1668"/>
                  </a:lnTo>
                  <a:lnTo>
                    <a:pt x="3773" y="1685"/>
                  </a:lnTo>
                  <a:lnTo>
                    <a:pt x="3773" y="1692"/>
                  </a:lnTo>
                  <a:lnTo>
                    <a:pt x="3775" y="1697"/>
                  </a:lnTo>
                  <a:lnTo>
                    <a:pt x="3778" y="1701"/>
                  </a:lnTo>
                  <a:lnTo>
                    <a:pt x="3780" y="1706"/>
                  </a:lnTo>
                  <a:lnTo>
                    <a:pt x="3828" y="1706"/>
                  </a:lnTo>
                  <a:lnTo>
                    <a:pt x="3830" y="1701"/>
                  </a:lnTo>
                  <a:lnTo>
                    <a:pt x="3833" y="1699"/>
                  </a:lnTo>
                  <a:lnTo>
                    <a:pt x="3842" y="1696"/>
                  </a:lnTo>
                  <a:lnTo>
                    <a:pt x="3850" y="1692"/>
                  </a:lnTo>
                  <a:lnTo>
                    <a:pt x="3854" y="1690"/>
                  </a:lnTo>
                  <a:lnTo>
                    <a:pt x="3855" y="1685"/>
                  </a:lnTo>
                  <a:lnTo>
                    <a:pt x="3859" y="1687"/>
                  </a:lnTo>
                  <a:lnTo>
                    <a:pt x="3860" y="1690"/>
                  </a:lnTo>
                  <a:lnTo>
                    <a:pt x="3862" y="1699"/>
                  </a:lnTo>
                  <a:lnTo>
                    <a:pt x="3866" y="1699"/>
                  </a:lnTo>
                  <a:lnTo>
                    <a:pt x="3867" y="1701"/>
                  </a:lnTo>
                  <a:lnTo>
                    <a:pt x="3869" y="1706"/>
                  </a:lnTo>
                  <a:lnTo>
                    <a:pt x="3872" y="1706"/>
                  </a:lnTo>
                  <a:lnTo>
                    <a:pt x="3874" y="1704"/>
                  </a:lnTo>
                  <a:lnTo>
                    <a:pt x="3874" y="1701"/>
                  </a:lnTo>
                  <a:lnTo>
                    <a:pt x="3876" y="1699"/>
                  </a:lnTo>
                  <a:lnTo>
                    <a:pt x="3879" y="1699"/>
                  </a:lnTo>
                  <a:lnTo>
                    <a:pt x="3883" y="1699"/>
                  </a:lnTo>
                  <a:lnTo>
                    <a:pt x="3886" y="1699"/>
                  </a:lnTo>
                  <a:lnTo>
                    <a:pt x="3889" y="1699"/>
                  </a:lnTo>
                  <a:lnTo>
                    <a:pt x="3896" y="1696"/>
                  </a:lnTo>
                  <a:lnTo>
                    <a:pt x="3903" y="1692"/>
                  </a:lnTo>
                  <a:lnTo>
                    <a:pt x="3903" y="1689"/>
                  </a:lnTo>
                  <a:lnTo>
                    <a:pt x="3903" y="1685"/>
                  </a:lnTo>
                  <a:lnTo>
                    <a:pt x="3907" y="1685"/>
                  </a:lnTo>
                  <a:lnTo>
                    <a:pt x="3910" y="1685"/>
                  </a:lnTo>
                  <a:lnTo>
                    <a:pt x="3910" y="1682"/>
                  </a:lnTo>
                  <a:lnTo>
                    <a:pt x="3910" y="1679"/>
                  </a:lnTo>
                  <a:lnTo>
                    <a:pt x="3913" y="1679"/>
                  </a:lnTo>
                  <a:lnTo>
                    <a:pt x="3917" y="1679"/>
                  </a:lnTo>
                  <a:lnTo>
                    <a:pt x="3917" y="1675"/>
                  </a:lnTo>
                  <a:lnTo>
                    <a:pt x="3917" y="1672"/>
                  </a:lnTo>
                  <a:lnTo>
                    <a:pt x="3925" y="1667"/>
                  </a:lnTo>
                  <a:lnTo>
                    <a:pt x="3930" y="1665"/>
                  </a:lnTo>
                  <a:lnTo>
                    <a:pt x="3937" y="1665"/>
                  </a:lnTo>
                  <a:lnTo>
                    <a:pt x="3937" y="1672"/>
                  </a:lnTo>
                  <a:lnTo>
                    <a:pt x="3936" y="1679"/>
                  </a:lnTo>
                  <a:lnTo>
                    <a:pt x="3929" y="1687"/>
                  </a:lnTo>
                  <a:lnTo>
                    <a:pt x="3925" y="1692"/>
                  </a:lnTo>
                  <a:lnTo>
                    <a:pt x="3924" y="1697"/>
                  </a:lnTo>
                  <a:lnTo>
                    <a:pt x="3924" y="1704"/>
                  </a:lnTo>
                  <a:lnTo>
                    <a:pt x="3924" y="1713"/>
                  </a:lnTo>
                  <a:lnTo>
                    <a:pt x="3917" y="1713"/>
                  </a:lnTo>
                  <a:lnTo>
                    <a:pt x="3910" y="1713"/>
                  </a:lnTo>
                  <a:lnTo>
                    <a:pt x="3905" y="1714"/>
                  </a:lnTo>
                  <a:lnTo>
                    <a:pt x="3903" y="1719"/>
                  </a:lnTo>
                  <a:lnTo>
                    <a:pt x="3901" y="1721"/>
                  </a:lnTo>
                  <a:lnTo>
                    <a:pt x="3900" y="1723"/>
                  </a:lnTo>
                  <a:lnTo>
                    <a:pt x="3896" y="1726"/>
                  </a:lnTo>
                  <a:lnTo>
                    <a:pt x="3895" y="1731"/>
                  </a:lnTo>
                  <a:lnTo>
                    <a:pt x="3893" y="1733"/>
                  </a:lnTo>
                  <a:lnTo>
                    <a:pt x="3889" y="1733"/>
                  </a:lnTo>
                  <a:lnTo>
                    <a:pt x="3848" y="1733"/>
                  </a:lnTo>
                  <a:lnTo>
                    <a:pt x="3842" y="1735"/>
                  </a:lnTo>
                  <a:lnTo>
                    <a:pt x="3838" y="1733"/>
                  </a:lnTo>
                  <a:lnTo>
                    <a:pt x="3835" y="1731"/>
                  </a:lnTo>
                  <a:lnTo>
                    <a:pt x="3833" y="1728"/>
                  </a:lnTo>
                  <a:lnTo>
                    <a:pt x="3828" y="1723"/>
                  </a:lnTo>
                  <a:lnTo>
                    <a:pt x="3825" y="1721"/>
                  </a:lnTo>
                  <a:lnTo>
                    <a:pt x="3821" y="1719"/>
                  </a:lnTo>
                  <a:lnTo>
                    <a:pt x="3767" y="1719"/>
                  </a:lnTo>
                  <a:lnTo>
                    <a:pt x="3756" y="1726"/>
                  </a:lnTo>
                  <a:lnTo>
                    <a:pt x="3746" y="1735"/>
                  </a:lnTo>
                  <a:lnTo>
                    <a:pt x="3743" y="1738"/>
                  </a:lnTo>
                  <a:lnTo>
                    <a:pt x="3741" y="1745"/>
                  </a:lnTo>
                  <a:lnTo>
                    <a:pt x="3739" y="1752"/>
                  </a:lnTo>
                  <a:lnTo>
                    <a:pt x="3739" y="1760"/>
                  </a:lnTo>
                  <a:lnTo>
                    <a:pt x="3727" y="1759"/>
                  </a:lnTo>
                  <a:lnTo>
                    <a:pt x="3717" y="1755"/>
                  </a:lnTo>
                  <a:lnTo>
                    <a:pt x="3705" y="1754"/>
                  </a:lnTo>
                  <a:lnTo>
                    <a:pt x="3691" y="1754"/>
                  </a:lnTo>
                  <a:lnTo>
                    <a:pt x="3690" y="1762"/>
                  </a:lnTo>
                  <a:lnTo>
                    <a:pt x="3691" y="1767"/>
                  </a:lnTo>
                  <a:lnTo>
                    <a:pt x="3697" y="1769"/>
                  </a:lnTo>
                  <a:lnTo>
                    <a:pt x="3700" y="1772"/>
                  </a:lnTo>
                  <a:lnTo>
                    <a:pt x="3705" y="1774"/>
                  </a:lnTo>
                  <a:lnTo>
                    <a:pt x="3710" y="1776"/>
                  </a:lnTo>
                  <a:lnTo>
                    <a:pt x="3712" y="1781"/>
                  </a:lnTo>
                  <a:lnTo>
                    <a:pt x="3712" y="1788"/>
                  </a:lnTo>
                  <a:lnTo>
                    <a:pt x="3719" y="1793"/>
                  </a:lnTo>
                  <a:lnTo>
                    <a:pt x="3726" y="1798"/>
                  </a:lnTo>
                  <a:lnTo>
                    <a:pt x="3729" y="1800"/>
                  </a:lnTo>
                  <a:lnTo>
                    <a:pt x="3731" y="1805"/>
                  </a:lnTo>
                  <a:lnTo>
                    <a:pt x="3732" y="1810"/>
                  </a:lnTo>
                  <a:lnTo>
                    <a:pt x="3732" y="1815"/>
                  </a:lnTo>
                  <a:lnTo>
                    <a:pt x="3738" y="1818"/>
                  </a:lnTo>
                  <a:lnTo>
                    <a:pt x="3744" y="1820"/>
                  </a:lnTo>
                  <a:lnTo>
                    <a:pt x="3751" y="1822"/>
                  </a:lnTo>
                  <a:lnTo>
                    <a:pt x="3760" y="1822"/>
                  </a:lnTo>
                  <a:lnTo>
                    <a:pt x="3758" y="1823"/>
                  </a:lnTo>
                  <a:lnTo>
                    <a:pt x="3756" y="1825"/>
                  </a:lnTo>
                  <a:lnTo>
                    <a:pt x="3753" y="1829"/>
                  </a:lnTo>
                  <a:lnTo>
                    <a:pt x="3748" y="1830"/>
                  </a:lnTo>
                  <a:lnTo>
                    <a:pt x="3746" y="1832"/>
                  </a:lnTo>
                  <a:lnTo>
                    <a:pt x="3746" y="1835"/>
                  </a:lnTo>
                  <a:lnTo>
                    <a:pt x="3744" y="1839"/>
                  </a:lnTo>
                  <a:lnTo>
                    <a:pt x="3743" y="1842"/>
                  </a:lnTo>
                  <a:lnTo>
                    <a:pt x="3739" y="1846"/>
                  </a:lnTo>
                  <a:lnTo>
                    <a:pt x="3739" y="1849"/>
                  </a:lnTo>
                  <a:lnTo>
                    <a:pt x="3736" y="1858"/>
                  </a:lnTo>
                  <a:lnTo>
                    <a:pt x="3731" y="1864"/>
                  </a:lnTo>
                  <a:lnTo>
                    <a:pt x="3727" y="1873"/>
                  </a:lnTo>
                  <a:lnTo>
                    <a:pt x="3726" y="1878"/>
                  </a:lnTo>
                  <a:lnTo>
                    <a:pt x="3726" y="1883"/>
                  </a:lnTo>
                  <a:lnTo>
                    <a:pt x="3722" y="1883"/>
                  </a:lnTo>
                  <a:lnTo>
                    <a:pt x="3720" y="1881"/>
                  </a:lnTo>
                  <a:lnTo>
                    <a:pt x="3719" y="1876"/>
                  </a:lnTo>
                  <a:lnTo>
                    <a:pt x="3719" y="1863"/>
                  </a:lnTo>
                  <a:lnTo>
                    <a:pt x="3719" y="1835"/>
                  </a:lnTo>
                  <a:lnTo>
                    <a:pt x="3710" y="1817"/>
                  </a:lnTo>
                  <a:lnTo>
                    <a:pt x="3707" y="1806"/>
                  </a:lnTo>
                  <a:lnTo>
                    <a:pt x="3705" y="1794"/>
                  </a:lnTo>
                  <a:lnTo>
                    <a:pt x="3697" y="1794"/>
                  </a:lnTo>
                  <a:lnTo>
                    <a:pt x="3690" y="1796"/>
                  </a:lnTo>
                  <a:lnTo>
                    <a:pt x="3683" y="1798"/>
                  </a:lnTo>
                  <a:lnTo>
                    <a:pt x="3678" y="1801"/>
                  </a:lnTo>
                  <a:lnTo>
                    <a:pt x="3674" y="1803"/>
                  </a:lnTo>
                  <a:lnTo>
                    <a:pt x="3673" y="1803"/>
                  </a:lnTo>
                  <a:lnTo>
                    <a:pt x="3671" y="1805"/>
                  </a:lnTo>
                  <a:lnTo>
                    <a:pt x="3671" y="1808"/>
                  </a:lnTo>
                  <a:lnTo>
                    <a:pt x="3669" y="1812"/>
                  </a:lnTo>
                  <a:lnTo>
                    <a:pt x="3668" y="1815"/>
                  </a:lnTo>
                  <a:lnTo>
                    <a:pt x="3664" y="1818"/>
                  </a:lnTo>
                  <a:lnTo>
                    <a:pt x="3664" y="1822"/>
                  </a:lnTo>
                  <a:lnTo>
                    <a:pt x="3664" y="1839"/>
                  </a:lnTo>
                  <a:lnTo>
                    <a:pt x="3662" y="1846"/>
                  </a:lnTo>
                  <a:lnTo>
                    <a:pt x="3661" y="1847"/>
                  </a:lnTo>
                  <a:lnTo>
                    <a:pt x="3657" y="1849"/>
                  </a:lnTo>
                  <a:lnTo>
                    <a:pt x="3652" y="1858"/>
                  </a:lnTo>
                  <a:lnTo>
                    <a:pt x="3651" y="1863"/>
                  </a:lnTo>
                  <a:lnTo>
                    <a:pt x="3651" y="1870"/>
                  </a:lnTo>
                  <a:lnTo>
                    <a:pt x="3647" y="1870"/>
                  </a:lnTo>
                  <a:lnTo>
                    <a:pt x="3645" y="1868"/>
                  </a:lnTo>
                  <a:lnTo>
                    <a:pt x="3642" y="1863"/>
                  </a:lnTo>
                  <a:lnTo>
                    <a:pt x="3642" y="1858"/>
                  </a:lnTo>
                  <a:lnTo>
                    <a:pt x="3644" y="1849"/>
                  </a:lnTo>
                  <a:lnTo>
                    <a:pt x="3644" y="1842"/>
                  </a:lnTo>
                  <a:lnTo>
                    <a:pt x="3644" y="1835"/>
                  </a:lnTo>
                  <a:lnTo>
                    <a:pt x="3642" y="1830"/>
                  </a:lnTo>
                  <a:lnTo>
                    <a:pt x="3640" y="1829"/>
                  </a:lnTo>
                  <a:lnTo>
                    <a:pt x="3637" y="1829"/>
                  </a:lnTo>
                  <a:lnTo>
                    <a:pt x="3627" y="1829"/>
                  </a:lnTo>
                  <a:lnTo>
                    <a:pt x="3625" y="1830"/>
                  </a:lnTo>
                  <a:lnTo>
                    <a:pt x="3623" y="1832"/>
                  </a:lnTo>
                  <a:lnTo>
                    <a:pt x="3623" y="1837"/>
                  </a:lnTo>
                  <a:lnTo>
                    <a:pt x="3625" y="1844"/>
                  </a:lnTo>
                  <a:lnTo>
                    <a:pt x="3628" y="1851"/>
                  </a:lnTo>
                  <a:lnTo>
                    <a:pt x="3630" y="1856"/>
                  </a:lnTo>
                  <a:lnTo>
                    <a:pt x="3630" y="1859"/>
                  </a:lnTo>
                  <a:lnTo>
                    <a:pt x="3628" y="1861"/>
                  </a:lnTo>
                  <a:lnTo>
                    <a:pt x="3627" y="1863"/>
                  </a:lnTo>
                  <a:lnTo>
                    <a:pt x="3623" y="1863"/>
                  </a:lnTo>
                  <a:lnTo>
                    <a:pt x="3616" y="1864"/>
                  </a:lnTo>
                  <a:lnTo>
                    <a:pt x="3611" y="1864"/>
                  </a:lnTo>
                  <a:lnTo>
                    <a:pt x="3610" y="1861"/>
                  </a:lnTo>
                  <a:lnTo>
                    <a:pt x="3610" y="1856"/>
                  </a:lnTo>
                  <a:lnTo>
                    <a:pt x="3610" y="1846"/>
                  </a:lnTo>
                  <a:lnTo>
                    <a:pt x="3608" y="1842"/>
                  </a:lnTo>
                  <a:lnTo>
                    <a:pt x="3603" y="1842"/>
                  </a:lnTo>
                  <a:lnTo>
                    <a:pt x="3599" y="1842"/>
                  </a:lnTo>
                  <a:lnTo>
                    <a:pt x="3596" y="1844"/>
                  </a:lnTo>
                  <a:lnTo>
                    <a:pt x="3589" y="1854"/>
                  </a:lnTo>
                  <a:lnTo>
                    <a:pt x="3584" y="1864"/>
                  </a:lnTo>
                  <a:lnTo>
                    <a:pt x="3582" y="1870"/>
                  </a:lnTo>
                  <a:lnTo>
                    <a:pt x="3589" y="1870"/>
                  </a:lnTo>
                  <a:lnTo>
                    <a:pt x="3589" y="1873"/>
                  </a:lnTo>
                  <a:lnTo>
                    <a:pt x="3589" y="1876"/>
                  </a:lnTo>
                  <a:lnTo>
                    <a:pt x="3586" y="1880"/>
                  </a:lnTo>
                  <a:lnTo>
                    <a:pt x="3581" y="1883"/>
                  </a:lnTo>
                  <a:lnTo>
                    <a:pt x="3576" y="1883"/>
                  </a:lnTo>
                  <a:lnTo>
                    <a:pt x="3576" y="1890"/>
                  </a:lnTo>
                  <a:lnTo>
                    <a:pt x="3576" y="1902"/>
                  </a:lnTo>
                  <a:lnTo>
                    <a:pt x="3574" y="1902"/>
                  </a:lnTo>
                  <a:lnTo>
                    <a:pt x="3570" y="1902"/>
                  </a:lnTo>
                  <a:lnTo>
                    <a:pt x="3565" y="1897"/>
                  </a:lnTo>
                  <a:lnTo>
                    <a:pt x="3560" y="1897"/>
                  </a:lnTo>
                  <a:lnTo>
                    <a:pt x="3555" y="1897"/>
                  </a:lnTo>
                  <a:lnTo>
                    <a:pt x="3555" y="1914"/>
                  </a:lnTo>
                  <a:lnTo>
                    <a:pt x="3557" y="1921"/>
                  </a:lnTo>
                  <a:lnTo>
                    <a:pt x="3558" y="1922"/>
                  </a:lnTo>
                  <a:lnTo>
                    <a:pt x="3562" y="1924"/>
                  </a:lnTo>
                  <a:lnTo>
                    <a:pt x="3560" y="1927"/>
                  </a:lnTo>
                  <a:lnTo>
                    <a:pt x="3557" y="1929"/>
                  </a:lnTo>
                  <a:lnTo>
                    <a:pt x="3555" y="1929"/>
                  </a:lnTo>
                  <a:lnTo>
                    <a:pt x="3553" y="1929"/>
                  </a:lnTo>
                  <a:lnTo>
                    <a:pt x="3547" y="1926"/>
                  </a:lnTo>
                  <a:lnTo>
                    <a:pt x="3541" y="1924"/>
                  </a:lnTo>
                  <a:lnTo>
                    <a:pt x="3535" y="1924"/>
                  </a:lnTo>
                  <a:lnTo>
                    <a:pt x="3530" y="1927"/>
                  </a:lnTo>
                  <a:lnTo>
                    <a:pt x="3526" y="1929"/>
                  </a:lnTo>
                  <a:lnTo>
                    <a:pt x="3521" y="1931"/>
                  </a:lnTo>
                  <a:lnTo>
                    <a:pt x="3514" y="1931"/>
                  </a:lnTo>
                  <a:lnTo>
                    <a:pt x="3514" y="1938"/>
                  </a:lnTo>
                  <a:lnTo>
                    <a:pt x="3516" y="1943"/>
                  </a:lnTo>
                  <a:lnTo>
                    <a:pt x="3521" y="1945"/>
                  </a:lnTo>
                  <a:lnTo>
                    <a:pt x="3526" y="1946"/>
                  </a:lnTo>
                  <a:lnTo>
                    <a:pt x="3538" y="1948"/>
                  </a:lnTo>
                  <a:lnTo>
                    <a:pt x="3543" y="1950"/>
                  </a:lnTo>
                  <a:lnTo>
                    <a:pt x="3548" y="1951"/>
                  </a:lnTo>
                  <a:lnTo>
                    <a:pt x="3557" y="1946"/>
                  </a:lnTo>
                  <a:lnTo>
                    <a:pt x="3562" y="1945"/>
                  </a:lnTo>
                  <a:lnTo>
                    <a:pt x="3569" y="1945"/>
                  </a:lnTo>
                  <a:lnTo>
                    <a:pt x="3574" y="1945"/>
                  </a:lnTo>
                  <a:lnTo>
                    <a:pt x="3576" y="1941"/>
                  </a:lnTo>
                  <a:lnTo>
                    <a:pt x="3576" y="1938"/>
                  </a:lnTo>
                  <a:lnTo>
                    <a:pt x="3576" y="1931"/>
                  </a:lnTo>
                  <a:lnTo>
                    <a:pt x="3576" y="1921"/>
                  </a:lnTo>
                  <a:lnTo>
                    <a:pt x="3574" y="1916"/>
                  </a:lnTo>
                  <a:lnTo>
                    <a:pt x="3576" y="1910"/>
                  </a:lnTo>
                  <a:lnTo>
                    <a:pt x="3579" y="1910"/>
                  </a:lnTo>
                  <a:lnTo>
                    <a:pt x="3582" y="1912"/>
                  </a:lnTo>
                  <a:lnTo>
                    <a:pt x="3589" y="1914"/>
                  </a:lnTo>
                  <a:lnTo>
                    <a:pt x="3593" y="1916"/>
                  </a:lnTo>
                  <a:lnTo>
                    <a:pt x="3594" y="1914"/>
                  </a:lnTo>
                  <a:lnTo>
                    <a:pt x="3596" y="1910"/>
                  </a:lnTo>
                  <a:lnTo>
                    <a:pt x="3599" y="1909"/>
                  </a:lnTo>
                  <a:lnTo>
                    <a:pt x="3603" y="1907"/>
                  </a:lnTo>
                  <a:lnTo>
                    <a:pt x="3606" y="1905"/>
                  </a:lnTo>
                  <a:lnTo>
                    <a:pt x="3610" y="1904"/>
                  </a:lnTo>
                  <a:lnTo>
                    <a:pt x="3610" y="1900"/>
                  </a:lnTo>
                  <a:lnTo>
                    <a:pt x="3610" y="1897"/>
                  </a:lnTo>
                  <a:lnTo>
                    <a:pt x="3613" y="1897"/>
                  </a:lnTo>
                  <a:lnTo>
                    <a:pt x="3616" y="1897"/>
                  </a:lnTo>
                  <a:lnTo>
                    <a:pt x="3620" y="1897"/>
                  </a:lnTo>
                  <a:lnTo>
                    <a:pt x="3623" y="1897"/>
                  </a:lnTo>
                  <a:lnTo>
                    <a:pt x="3623" y="1890"/>
                  </a:lnTo>
                  <a:lnTo>
                    <a:pt x="3634" y="1888"/>
                  </a:lnTo>
                  <a:lnTo>
                    <a:pt x="3642" y="1890"/>
                  </a:lnTo>
                  <a:lnTo>
                    <a:pt x="3652" y="1890"/>
                  </a:lnTo>
                  <a:lnTo>
                    <a:pt x="3664" y="1890"/>
                  </a:lnTo>
                  <a:lnTo>
                    <a:pt x="3664" y="1895"/>
                  </a:lnTo>
                  <a:lnTo>
                    <a:pt x="3662" y="1898"/>
                  </a:lnTo>
                  <a:lnTo>
                    <a:pt x="3659" y="1900"/>
                  </a:lnTo>
                  <a:lnTo>
                    <a:pt x="3656" y="1902"/>
                  </a:lnTo>
                  <a:lnTo>
                    <a:pt x="3647" y="1904"/>
                  </a:lnTo>
                  <a:lnTo>
                    <a:pt x="3637" y="1904"/>
                  </a:lnTo>
                  <a:lnTo>
                    <a:pt x="3627" y="1904"/>
                  </a:lnTo>
                  <a:lnTo>
                    <a:pt x="3618" y="1905"/>
                  </a:lnTo>
                  <a:lnTo>
                    <a:pt x="3615" y="1907"/>
                  </a:lnTo>
                  <a:lnTo>
                    <a:pt x="3611" y="1909"/>
                  </a:lnTo>
                  <a:lnTo>
                    <a:pt x="3610" y="1912"/>
                  </a:lnTo>
                  <a:lnTo>
                    <a:pt x="3610" y="1917"/>
                  </a:lnTo>
                  <a:lnTo>
                    <a:pt x="3610" y="1921"/>
                  </a:lnTo>
                  <a:lnTo>
                    <a:pt x="3611" y="1922"/>
                  </a:lnTo>
                  <a:lnTo>
                    <a:pt x="3616" y="1924"/>
                  </a:lnTo>
                  <a:lnTo>
                    <a:pt x="3630" y="1924"/>
                  </a:lnTo>
                  <a:lnTo>
                    <a:pt x="3637" y="1924"/>
                  </a:lnTo>
                  <a:lnTo>
                    <a:pt x="3640" y="1922"/>
                  </a:lnTo>
                  <a:lnTo>
                    <a:pt x="3645" y="1919"/>
                  </a:lnTo>
                  <a:lnTo>
                    <a:pt x="3651" y="1917"/>
                  </a:lnTo>
                  <a:lnTo>
                    <a:pt x="3657" y="1917"/>
                  </a:lnTo>
                  <a:lnTo>
                    <a:pt x="3664" y="1917"/>
                  </a:lnTo>
                  <a:lnTo>
                    <a:pt x="3669" y="1916"/>
                  </a:lnTo>
                  <a:lnTo>
                    <a:pt x="3671" y="1910"/>
                  </a:lnTo>
                  <a:lnTo>
                    <a:pt x="3673" y="1907"/>
                  </a:lnTo>
                  <a:lnTo>
                    <a:pt x="3676" y="1907"/>
                  </a:lnTo>
                  <a:lnTo>
                    <a:pt x="3680" y="1909"/>
                  </a:lnTo>
                  <a:lnTo>
                    <a:pt x="3685" y="1910"/>
                  </a:lnTo>
                  <a:lnTo>
                    <a:pt x="3685" y="1916"/>
                  </a:lnTo>
                  <a:lnTo>
                    <a:pt x="3683" y="1921"/>
                  </a:lnTo>
                  <a:lnTo>
                    <a:pt x="3681" y="1926"/>
                  </a:lnTo>
                  <a:lnTo>
                    <a:pt x="3678" y="1927"/>
                  </a:lnTo>
                  <a:lnTo>
                    <a:pt x="3671" y="1933"/>
                  </a:lnTo>
                  <a:lnTo>
                    <a:pt x="3664" y="1938"/>
                  </a:lnTo>
                  <a:lnTo>
                    <a:pt x="3664" y="1933"/>
                  </a:lnTo>
                  <a:lnTo>
                    <a:pt x="3661" y="1931"/>
                  </a:lnTo>
                  <a:lnTo>
                    <a:pt x="3656" y="1931"/>
                  </a:lnTo>
                  <a:lnTo>
                    <a:pt x="3651" y="1931"/>
                  </a:lnTo>
                  <a:lnTo>
                    <a:pt x="3640" y="1931"/>
                  </a:lnTo>
                  <a:lnTo>
                    <a:pt x="3634" y="1931"/>
                  </a:lnTo>
                  <a:lnTo>
                    <a:pt x="3630" y="1931"/>
                  </a:lnTo>
                  <a:lnTo>
                    <a:pt x="3627" y="1933"/>
                  </a:lnTo>
                  <a:lnTo>
                    <a:pt x="3623" y="1934"/>
                  </a:lnTo>
                  <a:lnTo>
                    <a:pt x="3620" y="1938"/>
                  </a:lnTo>
                  <a:lnTo>
                    <a:pt x="3616" y="1938"/>
                  </a:lnTo>
                  <a:lnTo>
                    <a:pt x="3615" y="1943"/>
                  </a:lnTo>
                  <a:lnTo>
                    <a:pt x="3613" y="1945"/>
                  </a:lnTo>
                  <a:lnTo>
                    <a:pt x="3610" y="1945"/>
                  </a:lnTo>
                  <a:lnTo>
                    <a:pt x="3596" y="1948"/>
                  </a:lnTo>
                  <a:lnTo>
                    <a:pt x="3582" y="1953"/>
                  </a:lnTo>
                  <a:lnTo>
                    <a:pt x="3555" y="1962"/>
                  </a:lnTo>
                  <a:lnTo>
                    <a:pt x="3541" y="1965"/>
                  </a:lnTo>
                  <a:lnTo>
                    <a:pt x="3526" y="1968"/>
                  </a:lnTo>
                  <a:lnTo>
                    <a:pt x="3511" y="1972"/>
                  </a:lnTo>
                  <a:lnTo>
                    <a:pt x="3494" y="1972"/>
                  </a:lnTo>
                  <a:lnTo>
                    <a:pt x="3490" y="1989"/>
                  </a:lnTo>
                  <a:lnTo>
                    <a:pt x="3489" y="1996"/>
                  </a:lnTo>
                  <a:lnTo>
                    <a:pt x="3489" y="2003"/>
                  </a:lnTo>
                  <a:lnTo>
                    <a:pt x="3490" y="2008"/>
                  </a:lnTo>
                  <a:lnTo>
                    <a:pt x="3495" y="2011"/>
                  </a:lnTo>
                  <a:lnTo>
                    <a:pt x="3502" y="2013"/>
                  </a:lnTo>
                  <a:lnTo>
                    <a:pt x="3514" y="2013"/>
                  </a:lnTo>
                  <a:lnTo>
                    <a:pt x="3521" y="2013"/>
                  </a:lnTo>
                  <a:lnTo>
                    <a:pt x="3521" y="2020"/>
                  </a:lnTo>
                  <a:lnTo>
                    <a:pt x="3514" y="2020"/>
                  </a:lnTo>
                  <a:lnTo>
                    <a:pt x="3509" y="2021"/>
                  </a:lnTo>
                  <a:lnTo>
                    <a:pt x="3504" y="2025"/>
                  </a:lnTo>
                  <a:lnTo>
                    <a:pt x="3499" y="2032"/>
                  </a:lnTo>
                  <a:lnTo>
                    <a:pt x="3494" y="2040"/>
                  </a:lnTo>
                  <a:lnTo>
                    <a:pt x="3490" y="2044"/>
                  </a:lnTo>
                  <a:lnTo>
                    <a:pt x="3487" y="2047"/>
                  </a:lnTo>
                  <a:lnTo>
                    <a:pt x="3483" y="2047"/>
                  </a:lnTo>
                  <a:lnTo>
                    <a:pt x="3482" y="2049"/>
                  </a:lnTo>
                  <a:lnTo>
                    <a:pt x="3480" y="2054"/>
                  </a:lnTo>
                  <a:lnTo>
                    <a:pt x="3483" y="2061"/>
                  </a:lnTo>
                  <a:lnTo>
                    <a:pt x="3489" y="2066"/>
                  </a:lnTo>
                  <a:lnTo>
                    <a:pt x="3495" y="2067"/>
                  </a:lnTo>
                  <a:lnTo>
                    <a:pt x="3502" y="2067"/>
                  </a:lnTo>
                  <a:lnTo>
                    <a:pt x="3521" y="2064"/>
                  </a:lnTo>
                  <a:lnTo>
                    <a:pt x="3535" y="2061"/>
                  </a:lnTo>
                  <a:lnTo>
                    <a:pt x="3536" y="2057"/>
                  </a:lnTo>
                  <a:lnTo>
                    <a:pt x="3538" y="2056"/>
                  </a:lnTo>
                  <a:lnTo>
                    <a:pt x="3545" y="2054"/>
                  </a:lnTo>
                  <a:lnTo>
                    <a:pt x="3548" y="2054"/>
                  </a:lnTo>
                  <a:lnTo>
                    <a:pt x="3560" y="2042"/>
                  </a:lnTo>
                  <a:lnTo>
                    <a:pt x="3570" y="2030"/>
                  </a:lnTo>
                  <a:lnTo>
                    <a:pt x="3572" y="2028"/>
                  </a:lnTo>
                  <a:lnTo>
                    <a:pt x="3576" y="2026"/>
                  </a:lnTo>
                  <a:lnTo>
                    <a:pt x="3576" y="2023"/>
                  </a:lnTo>
                  <a:lnTo>
                    <a:pt x="3576" y="2020"/>
                  </a:lnTo>
                  <a:lnTo>
                    <a:pt x="3579" y="2018"/>
                  </a:lnTo>
                  <a:lnTo>
                    <a:pt x="3582" y="2016"/>
                  </a:lnTo>
                  <a:lnTo>
                    <a:pt x="3589" y="2013"/>
                  </a:lnTo>
                  <a:lnTo>
                    <a:pt x="3591" y="2011"/>
                  </a:lnTo>
                  <a:lnTo>
                    <a:pt x="3591" y="2009"/>
                  </a:lnTo>
                  <a:lnTo>
                    <a:pt x="3593" y="2008"/>
                  </a:lnTo>
                  <a:lnTo>
                    <a:pt x="3596" y="2006"/>
                  </a:lnTo>
                  <a:lnTo>
                    <a:pt x="3601" y="2006"/>
                  </a:lnTo>
                  <a:lnTo>
                    <a:pt x="3606" y="2006"/>
                  </a:lnTo>
                  <a:lnTo>
                    <a:pt x="3611" y="2006"/>
                  </a:lnTo>
                  <a:lnTo>
                    <a:pt x="3616" y="2006"/>
                  </a:lnTo>
                  <a:lnTo>
                    <a:pt x="3625" y="2006"/>
                  </a:lnTo>
                  <a:lnTo>
                    <a:pt x="3632" y="2008"/>
                  </a:lnTo>
                  <a:lnTo>
                    <a:pt x="3639" y="2009"/>
                  </a:lnTo>
                  <a:lnTo>
                    <a:pt x="3642" y="2015"/>
                  </a:lnTo>
                  <a:lnTo>
                    <a:pt x="3651" y="2023"/>
                  </a:lnTo>
                  <a:lnTo>
                    <a:pt x="3657" y="2033"/>
                  </a:lnTo>
                  <a:lnTo>
                    <a:pt x="3649" y="2033"/>
                  </a:lnTo>
                  <a:lnTo>
                    <a:pt x="3644" y="2032"/>
                  </a:lnTo>
                  <a:lnTo>
                    <a:pt x="3640" y="2028"/>
                  </a:lnTo>
                  <a:lnTo>
                    <a:pt x="3637" y="2023"/>
                  </a:lnTo>
                  <a:lnTo>
                    <a:pt x="3634" y="2018"/>
                  </a:lnTo>
                  <a:lnTo>
                    <a:pt x="3630" y="2015"/>
                  </a:lnTo>
                  <a:lnTo>
                    <a:pt x="3623" y="2013"/>
                  </a:lnTo>
                  <a:lnTo>
                    <a:pt x="3616" y="2013"/>
                  </a:lnTo>
                  <a:lnTo>
                    <a:pt x="3611" y="2013"/>
                  </a:lnTo>
                  <a:lnTo>
                    <a:pt x="3608" y="2015"/>
                  </a:lnTo>
                  <a:lnTo>
                    <a:pt x="3605" y="2016"/>
                  </a:lnTo>
                  <a:lnTo>
                    <a:pt x="3603" y="2020"/>
                  </a:lnTo>
                  <a:lnTo>
                    <a:pt x="3603" y="2026"/>
                  </a:lnTo>
                  <a:lnTo>
                    <a:pt x="3601" y="2030"/>
                  </a:lnTo>
                  <a:lnTo>
                    <a:pt x="3599" y="2032"/>
                  </a:lnTo>
                  <a:lnTo>
                    <a:pt x="3598" y="2030"/>
                  </a:lnTo>
                  <a:lnTo>
                    <a:pt x="3596" y="2026"/>
                  </a:lnTo>
                  <a:lnTo>
                    <a:pt x="3591" y="2026"/>
                  </a:lnTo>
                  <a:lnTo>
                    <a:pt x="3586" y="2028"/>
                  </a:lnTo>
                  <a:lnTo>
                    <a:pt x="3577" y="2033"/>
                  </a:lnTo>
                  <a:lnTo>
                    <a:pt x="3576" y="2035"/>
                  </a:lnTo>
                  <a:lnTo>
                    <a:pt x="3572" y="2040"/>
                  </a:lnTo>
                  <a:lnTo>
                    <a:pt x="3570" y="2047"/>
                  </a:lnTo>
                  <a:lnTo>
                    <a:pt x="3567" y="2052"/>
                  </a:lnTo>
                  <a:lnTo>
                    <a:pt x="3564" y="2057"/>
                  </a:lnTo>
                  <a:lnTo>
                    <a:pt x="3562" y="2061"/>
                  </a:lnTo>
                  <a:lnTo>
                    <a:pt x="3562" y="2069"/>
                  </a:lnTo>
                  <a:lnTo>
                    <a:pt x="3564" y="2076"/>
                  </a:lnTo>
                  <a:lnTo>
                    <a:pt x="3567" y="2081"/>
                  </a:lnTo>
                  <a:lnTo>
                    <a:pt x="3576" y="2081"/>
                  </a:lnTo>
                  <a:lnTo>
                    <a:pt x="3576" y="2088"/>
                  </a:lnTo>
                  <a:lnTo>
                    <a:pt x="3576" y="2091"/>
                  </a:lnTo>
                  <a:lnTo>
                    <a:pt x="3574" y="2095"/>
                  </a:lnTo>
                  <a:lnTo>
                    <a:pt x="3570" y="2097"/>
                  </a:lnTo>
                  <a:lnTo>
                    <a:pt x="3565" y="2102"/>
                  </a:lnTo>
                  <a:lnTo>
                    <a:pt x="3562" y="2105"/>
                  </a:lnTo>
                  <a:lnTo>
                    <a:pt x="3562" y="2108"/>
                  </a:lnTo>
                  <a:lnTo>
                    <a:pt x="3564" y="2112"/>
                  </a:lnTo>
                  <a:lnTo>
                    <a:pt x="3567" y="2114"/>
                  </a:lnTo>
                  <a:lnTo>
                    <a:pt x="3576" y="2115"/>
                  </a:lnTo>
                  <a:lnTo>
                    <a:pt x="3577" y="2119"/>
                  </a:lnTo>
                  <a:lnTo>
                    <a:pt x="3581" y="2120"/>
                  </a:lnTo>
                  <a:lnTo>
                    <a:pt x="3589" y="2122"/>
                  </a:lnTo>
                  <a:lnTo>
                    <a:pt x="3606" y="2122"/>
                  </a:lnTo>
                  <a:lnTo>
                    <a:pt x="3613" y="2120"/>
                  </a:lnTo>
                  <a:lnTo>
                    <a:pt x="3615" y="2119"/>
                  </a:lnTo>
                  <a:lnTo>
                    <a:pt x="3616" y="2115"/>
                  </a:lnTo>
                  <a:lnTo>
                    <a:pt x="3620" y="2115"/>
                  </a:lnTo>
                  <a:lnTo>
                    <a:pt x="3623" y="2115"/>
                  </a:lnTo>
                  <a:lnTo>
                    <a:pt x="3627" y="2115"/>
                  </a:lnTo>
                  <a:lnTo>
                    <a:pt x="3630" y="2115"/>
                  </a:lnTo>
                  <a:lnTo>
                    <a:pt x="3630" y="2112"/>
                  </a:lnTo>
                  <a:lnTo>
                    <a:pt x="3630" y="2108"/>
                  </a:lnTo>
                  <a:lnTo>
                    <a:pt x="3637" y="2108"/>
                  </a:lnTo>
                  <a:lnTo>
                    <a:pt x="3640" y="2108"/>
                  </a:lnTo>
                  <a:lnTo>
                    <a:pt x="3644" y="2108"/>
                  </a:lnTo>
                  <a:lnTo>
                    <a:pt x="3645" y="2105"/>
                  </a:lnTo>
                  <a:lnTo>
                    <a:pt x="3651" y="2098"/>
                  </a:lnTo>
                  <a:lnTo>
                    <a:pt x="3654" y="2097"/>
                  </a:lnTo>
                  <a:lnTo>
                    <a:pt x="3659" y="2095"/>
                  </a:lnTo>
                  <a:lnTo>
                    <a:pt x="3664" y="2093"/>
                  </a:lnTo>
                  <a:lnTo>
                    <a:pt x="3671" y="2095"/>
                  </a:lnTo>
                  <a:lnTo>
                    <a:pt x="3669" y="2103"/>
                  </a:lnTo>
                  <a:lnTo>
                    <a:pt x="3666" y="2110"/>
                  </a:lnTo>
                  <a:lnTo>
                    <a:pt x="3662" y="2115"/>
                  </a:lnTo>
                  <a:lnTo>
                    <a:pt x="3657" y="2119"/>
                  </a:lnTo>
                  <a:lnTo>
                    <a:pt x="3652" y="2122"/>
                  </a:lnTo>
                  <a:lnTo>
                    <a:pt x="3645" y="2126"/>
                  </a:lnTo>
                  <a:lnTo>
                    <a:pt x="3630" y="2129"/>
                  </a:lnTo>
                  <a:lnTo>
                    <a:pt x="3630" y="2156"/>
                  </a:lnTo>
                  <a:lnTo>
                    <a:pt x="3630" y="2160"/>
                  </a:lnTo>
                  <a:lnTo>
                    <a:pt x="3632" y="2161"/>
                  </a:lnTo>
                  <a:lnTo>
                    <a:pt x="3637" y="2163"/>
                  </a:lnTo>
                  <a:lnTo>
                    <a:pt x="3637" y="2166"/>
                  </a:lnTo>
                  <a:lnTo>
                    <a:pt x="3637" y="2170"/>
                  </a:lnTo>
                  <a:lnTo>
                    <a:pt x="3637" y="2175"/>
                  </a:lnTo>
                  <a:lnTo>
                    <a:pt x="3637" y="2177"/>
                  </a:lnTo>
                  <a:lnTo>
                    <a:pt x="3634" y="2178"/>
                  </a:lnTo>
                  <a:lnTo>
                    <a:pt x="3630" y="2177"/>
                  </a:lnTo>
                  <a:lnTo>
                    <a:pt x="3627" y="2168"/>
                  </a:lnTo>
                  <a:lnTo>
                    <a:pt x="3622" y="2160"/>
                  </a:lnTo>
                  <a:lnTo>
                    <a:pt x="3620" y="2156"/>
                  </a:lnTo>
                  <a:lnTo>
                    <a:pt x="3616" y="2156"/>
                  </a:lnTo>
                  <a:lnTo>
                    <a:pt x="3615" y="2149"/>
                  </a:lnTo>
                  <a:lnTo>
                    <a:pt x="3613" y="2143"/>
                  </a:lnTo>
                  <a:lnTo>
                    <a:pt x="3610" y="2137"/>
                  </a:lnTo>
                  <a:lnTo>
                    <a:pt x="3610" y="2129"/>
                  </a:lnTo>
                  <a:lnTo>
                    <a:pt x="3601" y="2127"/>
                  </a:lnTo>
                  <a:lnTo>
                    <a:pt x="3594" y="2129"/>
                  </a:lnTo>
                  <a:lnTo>
                    <a:pt x="3582" y="2132"/>
                  </a:lnTo>
                  <a:lnTo>
                    <a:pt x="3577" y="2134"/>
                  </a:lnTo>
                  <a:lnTo>
                    <a:pt x="3574" y="2132"/>
                  </a:lnTo>
                  <a:lnTo>
                    <a:pt x="3570" y="2129"/>
                  </a:lnTo>
                  <a:lnTo>
                    <a:pt x="3569" y="2122"/>
                  </a:lnTo>
                  <a:lnTo>
                    <a:pt x="3562" y="2122"/>
                  </a:lnTo>
                  <a:lnTo>
                    <a:pt x="3558" y="2119"/>
                  </a:lnTo>
                  <a:lnTo>
                    <a:pt x="3555" y="2115"/>
                  </a:lnTo>
                  <a:lnTo>
                    <a:pt x="3555" y="2108"/>
                  </a:lnTo>
                  <a:lnTo>
                    <a:pt x="3555" y="2102"/>
                  </a:lnTo>
                  <a:lnTo>
                    <a:pt x="3552" y="2098"/>
                  </a:lnTo>
                  <a:lnTo>
                    <a:pt x="3550" y="2093"/>
                  </a:lnTo>
                  <a:lnTo>
                    <a:pt x="3548" y="2088"/>
                  </a:lnTo>
                  <a:lnTo>
                    <a:pt x="3540" y="2088"/>
                  </a:lnTo>
                  <a:lnTo>
                    <a:pt x="3538" y="2088"/>
                  </a:lnTo>
                  <a:lnTo>
                    <a:pt x="3531" y="2091"/>
                  </a:lnTo>
                  <a:lnTo>
                    <a:pt x="3523" y="2093"/>
                  </a:lnTo>
                  <a:lnTo>
                    <a:pt x="3514" y="2097"/>
                  </a:lnTo>
                  <a:lnTo>
                    <a:pt x="3506" y="2100"/>
                  </a:lnTo>
                  <a:lnTo>
                    <a:pt x="3502" y="2102"/>
                  </a:lnTo>
                  <a:lnTo>
                    <a:pt x="3495" y="2108"/>
                  </a:lnTo>
                  <a:lnTo>
                    <a:pt x="3490" y="2115"/>
                  </a:lnTo>
                  <a:lnTo>
                    <a:pt x="3489" y="2119"/>
                  </a:lnTo>
                  <a:lnTo>
                    <a:pt x="3482" y="2124"/>
                  </a:lnTo>
                  <a:lnTo>
                    <a:pt x="3473" y="2129"/>
                  </a:lnTo>
                  <a:lnTo>
                    <a:pt x="3473" y="2136"/>
                  </a:lnTo>
                  <a:lnTo>
                    <a:pt x="3477" y="2143"/>
                  </a:lnTo>
                  <a:lnTo>
                    <a:pt x="3480" y="2148"/>
                  </a:lnTo>
                  <a:lnTo>
                    <a:pt x="3480" y="2156"/>
                  </a:lnTo>
                  <a:lnTo>
                    <a:pt x="3453" y="2156"/>
                  </a:lnTo>
                  <a:lnTo>
                    <a:pt x="3453" y="2163"/>
                  </a:lnTo>
                  <a:lnTo>
                    <a:pt x="3456" y="2170"/>
                  </a:lnTo>
                  <a:lnTo>
                    <a:pt x="3460" y="2175"/>
                  </a:lnTo>
                  <a:lnTo>
                    <a:pt x="3460" y="2183"/>
                  </a:lnTo>
                  <a:lnTo>
                    <a:pt x="3456" y="2185"/>
                  </a:lnTo>
                  <a:lnTo>
                    <a:pt x="3453" y="2187"/>
                  </a:lnTo>
                  <a:lnTo>
                    <a:pt x="3451" y="2195"/>
                  </a:lnTo>
                  <a:lnTo>
                    <a:pt x="3449" y="2199"/>
                  </a:lnTo>
                  <a:lnTo>
                    <a:pt x="3448" y="2202"/>
                  </a:lnTo>
                  <a:lnTo>
                    <a:pt x="3444" y="2204"/>
                  </a:lnTo>
                  <a:lnTo>
                    <a:pt x="3439" y="2204"/>
                  </a:lnTo>
                  <a:lnTo>
                    <a:pt x="3437" y="2209"/>
                  </a:lnTo>
                  <a:lnTo>
                    <a:pt x="3436" y="2211"/>
                  </a:lnTo>
                  <a:lnTo>
                    <a:pt x="3431" y="2216"/>
                  </a:lnTo>
                  <a:lnTo>
                    <a:pt x="3427" y="2218"/>
                  </a:lnTo>
                  <a:lnTo>
                    <a:pt x="3425" y="2221"/>
                  </a:lnTo>
                  <a:lnTo>
                    <a:pt x="3424" y="2226"/>
                  </a:lnTo>
                  <a:lnTo>
                    <a:pt x="3425" y="2231"/>
                  </a:lnTo>
                  <a:lnTo>
                    <a:pt x="3427" y="2235"/>
                  </a:lnTo>
                  <a:lnTo>
                    <a:pt x="3431" y="2238"/>
                  </a:lnTo>
                  <a:lnTo>
                    <a:pt x="3437" y="2240"/>
                  </a:lnTo>
                  <a:lnTo>
                    <a:pt x="3446" y="2240"/>
                  </a:lnTo>
                  <a:lnTo>
                    <a:pt x="3453" y="2240"/>
                  </a:lnTo>
                  <a:lnTo>
                    <a:pt x="3460" y="2238"/>
                  </a:lnTo>
                  <a:lnTo>
                    <a:pt x="3465" y="2235"/>
                  </a:lnTo>
                  <a:lnTo>
                    <a:pt x="3466" y="2231"/>
                  </a:lnTo>
                  <a:lnTo>
                    <a:pt x="3472" y="2235"/>
                  </a:lnTo>
                  <a:lnTo>
                    <a:pt x="3477" y="2238"/>
                  </a:lnTo>
                  <a:lnTo>
                    <a:pt x="3480" y="2243"/>
                  </a:lnTo>
                  <a:lnTo>
                    <a:pt x="3487" y="2245"/>
                  </a:lnTo>
                  <a:lnTo>
                    <a:pt x="3490" y="2243"/>
                  </a:lnTo>
                  <a:lnTo>
                    <a:pt x="3494" y="2241"/>
                  </a:lnTo>
                  <a:lnTo>
                    <a:pt x="3495" y="2240"/>
                  </a:lnTo>
                  <a:lnTo>
                    <a:pt x="3501" y="2238"/>
                  </a:lnTo>
                  <a:lnTo>
                    <a:pt x="3506" y="2238"/>
                  </a:lnTo>
                  <a:lnTo>
                    <a:pt x="3509" y="2236"/>
                  </a:lnTo>
                  <a:lnTo>
                    <a:pt x="3512" y="2235"/>
                  </a:lnTo>
                  <a:lnTo>
                    <a:pt x="3514" y="2231"/>
                  </a:lnTo>
                  <a:lnTo>
                    <a:pt x="3519" y="2235"/>
                  </a:lnTo>
                  <a:lnTo>
                    <a:pt x="3523" y="2236"/>
                  </a:lnTo>
                  <a:lnTo>
                    <a:pt x="3531" y="2238"/>
                  </a:lnTo>
                  <a:lnTo>
                    <a:pt x="3535" y="2238"/>
                  </a:lnTo>
                  <a:lnTo>
                    <a:pt x="3535" y="2241"/>
                  </a:lnTo>
                  <a:lnTo>
                    <a:pt x="3536" y="2243"/>
                  </a:lnTo>
                  <a:lnTo>
                    <a:pt x="3552" y="2245"/>
                  </a:lnTo>
                  <a:lnTo>
                    <a:pt x="3558" y="2247"/>
                  </a:lnTo>
                  <a:lnTo>
                    <a:pt x="3569" y="2245"/>
                  </a:lnTo>
                  <a:lnTo>
                    <a:pt x="3570" y="2250"/>
                  </a:lnTo>
                  <a:lnTo>
                    <a:pt x="3574" y="2252"/>
                  </a:lnTo>
                  <a:lnTo>
                    <a:pt x="3582" y="2255"/>
                  </a:lnTo>
                  <a:lnTo>
                    <a:pt x="3591" y="2259"/>
                  </a:lnTo>
                  <a:lnTo>
                    <a:pt x="3594" y="2260"/>
                  </a:lnTo>
                  <a:lnTo>
                    <a:pt x="3596" y="2265"/>
                  </a:lnTo>
                  <a:lnTo>
                    <a:pt x="3601" y="2270"/>
                  </a:lnTo>
                  <a:lnTo>
                    <a:pt x="3606" y="2276"/>
                  </a:lnTo>
                  <a:lnTo>
                    <a:pt x="3608" y="2284"/>
                  </a:lnTo>
                  <a:lnTo>
                    <a:pt x="3610" y="2293"/>
                  </a:lnTo>
                  <a:lnTo>
                    <a:pt x="3605" y="2293"/>
                  </a:lnTo>
                  <a:lnTo>
                    <a:pt x="3601" y="2289"/>
                  </a:lnTo>
                  <a:lnTo>
                    <a:pt x="3599" y="2286"/>
                  </a:lnTo>
                  <a:lnTo>
                    <a:pt x="3598" y="2281"/>
                  </a:lnTo>
                  <a:lnTo>
                    <a:pt x="3596" y="2277"/>
                  </a:lnTo>
                  <a:lnTo>
                    <a:pt x="3593" y="2274"/>
                  </a:lnTo>
                  <a:lnTo>
                    <a:pt x="3589" y="2272"/>
                  </a:lnTo>
                  <a:lnTo>
                    <a:pt x="3582" y="2272"/>
                  </a:lnTo>
                  <a:lnTo>
                    <a:pt x="3582" y="2267"/>
                  </a:lnTo>
                  <a:lnTo>
                    <a:pt x="3581" y="2264"/>
                  </a:lnTo>
                  <a:lnTo>
                    <a:pt x="3577" y="2262"/>
                  </a:lnTo>
                  <a:lnTo>
                    <a:pt x="3574" y="2260"/>
                  </a:lnTo>
                  <a:lnTo>
                    <a:pt x="3565" y="2259"/>
                  </a:lnTo>
                  <a:lnTo>
                    <a:pt x="3564" y="2255"/>
                  </a:lnTo>
                  <a:lnTo>
                    <a:pt x="3562" y="2252"/>
                  </a:lnTo>
                  <a:lnTo>
                    <a:pt x="3557" y="2252"/>
                  </a:lnTo>
                  <a:lnTo>
                    <a:pt x="3552" y="2252"/>
                  </a:lnTo>
                  <a:lnTo>
                    <a:pt x="3540" y="2252"/>
                  </a:lnTo>
                  <a:lnTo>
                    <a:pt x="3536" y="2252"/>
                  </a:lnTo>
                  <a:lnTo>
                    <a:pt x="3528" y="2250"/>
                  </a:lnTo>
                  <a:lnTo>
                    <a:pt x="3519" y="2248"/>
                  </a:lnTo>
                  <a:lnTo>
                    <a:pt x="3512" y="2247"/>
                  </a:lnTo>
                  <a:lnTo>
                    <a:pt x="3504" y="2250"/>
                  </a:lnTo>
                  <a:lnTo>
                    <a:pt x="3501" y="2250"/>
                  </a:lnTo>
                  <a:lnTo>
                    <a:pt x="3485" y="2252"/>
                  </a:lnTo>
                  <a:lnTo>
                    <a:pt x="3466" y="2252"/>
                  </a:lnTo>
                  <a:lnTo>
                    <a:pt x="3461" y="2252"/>
                  </a:lnTo>
                  <a:lnTo>
                    <a:pt x="3456" y="2252"/>
                  </a:lnTo>
                  <a:lnTo>
                    <a:pt x="3451" y="2257"/>
                  </a:lnTo>
                  <a:lnTo>
                    <a:pt x="3443" y="2260"/>
                  </a:lnTo>
                  <a:lnTo>
                    <a:pt x="3439" y="2260"/>
                  </a:lnTo>
                  <a:lnTo>
                    <a:pt x="3432" y="2259"/>
                  </a:lnTo>
                  <a:lnTo>
                    <a:pt x="3424" y="2264"/>
                  </a:lnTo>
                  <a:lnTo>
                    <a:pt x="3419" y="2265"/>
                  </a:lnTo>
                  <a:lnTo>
                    <a:pt x="3412" y="2265"/>
                  </a:lnTo>
                  <a:lnTo>
                    <a:pt x="3407" y="2267"/>
                  </a:lnTo>
                  <a:lnTo>
                    <a:pt x="3403" y="2269"/>
                  </a:lnTo>
                  <a:lnTo>
                    <a:pt x="3398" y="2276"/>
                  </a:lnTo>
                  <a:lnTo>
                    <a:pt x="3393" y="2282"/>
                  </a:lnTo>
                  <a:lnTo>
                    <a:pt x="3390" y="2284"/>
                  </a:lnTo>
                  <a:lnTo>
                    <a:pt x="3385" y="2286"/>
                  </a:lnTo>
                  <a:lnTo>
                    <a:pt x="3350" y="2286"/>
                  </a:lnTo>
                  <a:lnTo>
                    <a:pt x="3347" y="2288"/>
                  </a:lnTo>
                  <a:lnTo>
                    <a:pt x="3345" y="2291"/>
                  </a:lnTo>
                  <a:lnTo>
                    <a:pt x="3344" y="2299"/>
                  </a:lnTo>
                  <a:lnTo>
                    <a:pt x="3364" y="2299"/>
                  </a:lnTo>
                  <a:lnTo>
                    <a:pt x="3362" y="2303"/>
                  </a:lnTo>
                  <a:lnTo>
                    <a:pt x="3361" y="2306"/>
                  </a:lnTo>
                  <a:lnTo>
                    <a:pt x="3357" y="2310"/>
                  </a:lnTo>
                  <a:lnTo>
                    <a:pt x="3357" y="2313"/>
                  </a:lnTo>
                  <a:lnTo>
                    <a:pt x="3359" y="2316"/>
                  </a:lnTo>
                  <a:lnTo>
                    <a:pt x="3362" y="2318"/>
                  </a:lnTo>
                  <a:lnTo>
                    <a:pt x="3371" y="2320"/>
                  </a:lnTo>
                  <a:lnTo>
                    <a:pt x="3378" y="2323"/>
                  </a:lnTo>
                  <a:lnTo>
                    <a:pt x="3383" y="2327"/>
                  </a:lnTo>
                  <a:lnTo>
                    <a:pt x="3385" y="2335"/>
                  </a:lnTo>
                  <a:lnTo>
                    <a:pt x="3385" y="2347"/>
                  </a:lnTo>
                  <a:lnTo>
                    <a:pt x="3390" y="2345"/>
                  </a:lnTo>
                  <a:lnTo>
                    <a:pt x="3393" y="2344"/>
                  </a:lnTo>
                  <a:lnTo>
                    <a:pt x="3395" y="2340"/>
                  </a:lnTo>
                  <a:lnTo>
                    <a:pt x="3397" y="2337"/>
                  </a:lnTo>
                  <a:lnTo>
                    <a:pt x="3398" y="2325"/>
                  </a:lnTo>
                  <a:lnTo>
                    <a:pt x="3398" y="2313"/>
                  </a:lnTo>
                  <a:lnTo>
                    <a:pt x="3397" y="2308"/>
                  </a:lnTo>
                  <a:lnTo>
                    <a:pt x="3398" y="2303"/>
                  </a:lnTo>
                  <a:lnTo>
                    <a:pt x="3400" y="2299"/>
                  </a:lnTo>
                  <a:lnTo>
                    <a:pt x="3403" y="2298"/>
                  </a:lnTo>
                  <a:lnTo>
                    <a:pt x="3408" y="2293"/>
                  </a:lnTo>
                  <a:lnTo>
                    <a:pt x="3410" y="2291"/>
                  </a:lnTo>
                  <a:lnTo>
                    <a:pt x="3412" y="2286"/>
                  </a:lnTo>
                  <a:lnTo>
                    <a:pt x="3415" y="2288"/>
                  </a:lnTo>
                  <a:lnTo>
                    <a:pt x="3417" y="2289"/>
                  </a:lnTo>
                  <a:lnTo>
                    <a:pt x="3417" y="2293"/>
                  </a:lnTo>
                  <a:lnTo>
                    <a:pt x="3415" y="2298"/>
                  </a:lnTo>
                  <a:lnTo>
                    <a:pt x="3414" y="2299"/>
                  </a:lnTo>
                  <a:lnTo>
                    <a:pt x="3412" y="2299"/>
                  </a:lnTo>
                  <a:lnTo>
                    <a:pt x="3412" y="2306"/>
                  </a:lnTo>
                  <a:lnTo>
                    <a:pt x="3408" y="2311"/>
                  </a:lnTo>
                  <a:lnTo>
                    <a:pt x="3407" y="2315"/>
                  </a:lnTo>
                  <a:lnTo>
                    <a:pt x="3405" y="2320"/>
                  </a:lnTo>
                  <a:lnTo>
                    <a:pt x="3407" y="2322"/>
                  </a:lnTo>
                  <a:lnTo>
                    <a:pt x="3408" y="2323"/>
                  </a:lnTo>
                  <a:lnTo>
                    <a:pt x="3410" y="2328"/>
                  </a:lnTo>
                  <a:lnTo>
                    <a:pt x="3412" y="2340"/>
                  </a:lnTo>
                  <a:lnTo>
                    <a:pt x="3408" y="2342"/>
                  </a:lnTo>
                  <a:lnTo>
                    <a:pt x="3407" y="2344"/>
                  </a:lnTo>
                  <a:lnTo>
                    <a:pt x="3405" y="2349"/>
                  </a:lnTo>
                  <a:lnTo>
                    <a:pt x="3405" y="2361"/>
                  </a:lnTo>
                  <a:lnTo>
                    <a:pt x="3397" y="2361"/>
                  </a:lnTo>
                  <a:lnTo>
                    <a:pt x="3388" y="2359"/>
                  </a:lnTo>
                  <a:lnTo>
                    <a:pt x="3383" y="2357"/>
                  </a:lnTo>
                  <a:lnTo>
                    <a:pt x="3379" y="2352"/>
                  </a:lnTo>
                  <a:lnTo>
                    <a:pt x="3376" y="2347"/>
                  </a:lnTo>
                  <a:lnTo>
                    <a:pt x="3374" y="2340"/>
                  </a:lnTo>
                  <a:lnTo>
                    <a:pt x="3371" y="2327"/>
                  </a:lnTo>
                  <a:lnTo>
                    <a:pt x="3366" y="2330"/>
                  </a:lnTo>
                  <a:lnTo>
                    <a:pt x="3361" y="2334"/>
                  </a:lnTo>
                  <a:lnTo>
                    <a:pt x="3359" y="2335"/>
                  </a:lnTo>
                  <a:lnTo>
                    <a:pt x="3359" y="2339"/>
                  </a:lnTo>
                  <a:lnTo>
                    <a:pt x="3361" y="2339"/>
                  </a:lnTo>
                  <a:lnTo>
                    <a:pt x="3364" y="2340"/>
                  </a:lnTo>
                  <a:lnTo>
                    <a:pt x="3364" y="2347"/>
                  </a:lnTo>
                  <a:lnTo>
                    <a:pt x="3361" y="2352"/>
                  </a:lnTo>
                  <a:lnTo>
                    <a:pt x="3359" y="2356"/>
                  </a:lnTo>
                  <a:lnTo>
                    <a:pt x="3357" y="2361"/>
                  </a:lnTo>
                  <a:lnTo>
                    <a:pt x="3337" y="2361"/>
                  </a:lnTo>
                  <a:lnTo>
                    <a:pt x="3328" y="2361"/>
                  </a:lnTo>
                  <a:lnTo>
                    <a:pt x="3321" y="2363"/>
                  </a:lnTo>
                  <a:lnTo>
                    <a:pt x="3316" y="2368"/>
                  </a:lnTo>
                  <a:lnTo>
                    <a:pt x="3316" y="2374"/>
                  </a:lnTo>
                  <a:lnTo>
                    <a:pt x="3308" y="2374"/>
                  </a:lnTo>
                  <a:lnTo>
                    <a:pt x="3299" y="2374"/>
                  </a:lnTo>
                  <a:lnTo>
                    <a:pt x="3285" y="2378"/>
                  </a:lnTo>
                  <a:lnTo>
                    <a:pt x="3262" y="2388"/>
                  </a:lnTo>
                  <a:lnTo>
                    <a:pt x="3263" y="2393"/>
                  </a:lnTo>
                  <a:lnTo>
                    <a:pt x="3267" y="2397"/>
                  </a:lnTo>
                  <a:lnTo>
                    <a:pt x="3274" y="2402"/>
                  </a:lnTo>
                  <a:lnTo>
                    <a:pt x="3282" y="2405"/>
                  </a:lnTo>
                  <a:lnTo>
                    <a:pt x="3292" y="2409"/>
                  </a:lnTo>
                  <a:lnTo>
                    <a:pt x="3301" y="2412"/>
                  </a:lnTo>
                  <a:lnTo>
                    <a:pt x="3304" y="2415"/>
                  </a:lnTo>
                  <a:lnTo>
                    <a:pt x="3308" y="2419"/>
                  </a:lnTo>
                  <a:lnTo>
                    <a:pt x="3309" y="2422"/>
                  </a:lnTo>
                  <a:lnTo>
                    <a:pt x="3311" y="2427"/>
                  </a:lnTo>
                  <a:lnTo>
                    <a:pt x="3311" y="2434"/>
                  </a:lnTo>
                  <a:lnTo>
                    <a:pt x="3309" y="2443"/>
                  </a:lnTo>
                  <a:lnTo>
                    <a:pt x="3303" y="2443"/>
                  </a:lnTo>
                  <a:lnTo>
                    <a:pt x="3301" y="2446"/>
                  </a:lnTo>
                  <a:lnTo>
                    <a:pt x="3299" y="2448"/>
                  </a:lnTo>
                  <a:lnTo>
                    <a:pt x="3292" y="2449"/>
                  </a:lnTo>
                  <a:lnTo>
                    <a:pt x="3284" y="2449"/>
                  </a:lnTo>
                  <a:lnTo>
                    <a:pt x="3275" y="2449"/>
                  </a:lnTo>
                  <a:lnTo>
                    <a:pt x="3270" y="2451"/>
                  </a:lnTo>
                  <a:lnTo>
                    <a:pt x="3263" y="2455"/>
                  </a:lnTo>
                  <a:lnTo>
                    <a:pt x="3256" y="2456"/>
                  </a:lnTo>
                  <a:lnTo>
                    <a:pt x="3248" y="2456"/>
                  </a:lnTo>
                  <a:lnTo>
                    <a:pt x="3251" y="2461"/>
                  </a:lnTo>
                  <a:lnTo>
                    <a:pt x="3255" y="2465"/>
                  </a:lnTo>
                  <a:lnTo>
                    <a:pt x="3267" y="2468"/>
                  </a:lnTo>
                  <a:lnTo>
                    <a:pt x="3272" y="2472"/>
                  </a:lnTo>
                  <a:lnTo>
                    <a:pt x="3275" y="2475"/>
                  </a:lnTo>
                  <a:lnTo>
                    <a:pt x="3277" y="2482"/>
                  </a:lnTo>
                  <a:lnTo>
                    <a:pt x="3275" y="2490"/>
                  </a:lnTo>
                  <a:lnTo>
                    <a:pt x="3268" y="2490"/>
                  </a:lnTo>
                  <a:lnTo>
                    <a:pt x="3263" y="2490"/>
                  </a:lnTo>
                  <a:lnTo>
                    <a:pt x="3260" y="2487"/>
                  </a:lnTo>
                  <a:lnTo>
                    <a:pt x="3258" y="2484"/>
                  </a:lnTo>
                  <a:lnTo>
                    <a:pt x="3255" y="2480"/>
                  </a:lnTo>
                  <a:lnTo>
                    <a:pt x="3253" y="2477"/>
                  </a:lnTo>
                  <a:lnTo>
                    <a:pt x="3248" y="2477"/>
                  </a:lnTo>
                  <a:lnTo>
                    <a:pt x="3241" y="2477"/>
                  </a:lnTo>
                  <a:lnTo>
                    <a:pt x="3238" y="2475"/>
                  </a:lnTo>
                  <a:lnTo>
                    <a:pt x="3234" y="2473"/>
                  </a:lnTo>
                  <a:lnTo>
                    <a:pt x="3231" y="2470"/>
                  </a:lnTo>
                  <a:lnTo>
                    <a:pt x="3227" y="2470"/>
                  </a:lnTo>
                  <a:lnTo>
                    <a:pt x="3226" y="2473"/>
                  </a:lnTo>
                  <a:lnTo>
                    <a:pt x="3224" y="2475"/>
                  </a:lnTo>
                  <a:lnTo>
                    <a:pt x="3221" y="2477"/>
                  </a:lnTo>
                  <a:lnTo>
                    <a:pt x="3214" y="2477"/>
                  </a:lnTo>
                  <a:lnTo>
                    <a:pt x="3214" y="2487"/>
                  </a:lnTo>
                  <a:lnTo>
                    <a:pt x="3216" y="2490"/>
                  </a:lnTo>
                  <a:lnTo>
                    <a:pt x="3217" y="2494"/>
                  </a:lnTo>
                  <a:lnTo>
                    <a:pt x="3221" y="2496"/>
                  </a:lnTo>
                  <a:lnTo>
                    <a:pt x="3224" y="2497"/>
                  </a:lnTo>
                  <a:lnTo>
                    <a:pt x="3234" y="2497"/>
                  </a:lnTo>
                  <a:lnTo>
                    <a:pt x="3239" y="2497"/>
                  </a:lnTo>
                  <a:lnTo>
                    <a:pt x="3245" y="2497"/>
                  </a:lnTo>
                  <a:lnTo>
                    <a:pt x="3248" y="2499"/>
                  </a:lnTo>
                  <a:lnTo>
                    <a:pt x="3250" y="2502"/>
                  </a:lnTo>
                  <a:lnTo>
                    <a:pt x="3255" y="2507"/>
                  </a:lnTo>
                  <a:lnTo>
                    <a:pt x="3256" y="2511"/>
                  </a:lnTo>
                  <a:lnTo>
                    <a:pt x="3262" y="2511"/>
                  </a:lnTo>
                  <a:lnTo>
                    <a:pt x="3260" y="2514"/>
                  </a:lnTo>
                  <a:lnTo>
                    <a:pt x="3256" y="2516"/>
                  </a:lnTo>
                  <a:lnTo>
                    <a:pt x="3255" y="2516"/>
                  </a:lnTo>
                  <a:lnTo>
                    <a:pt x="3253" y="2516"/>
                  </a:lnTo>
                  <a:lnTo>
                    <a:pt x="3246" y="2513"/>
                  </a:lnTo>
                  <a:lnTo>
                    <a:pt x="3241" y="2511"/>
                  </a:lnTo>
                  <a:lnTo>
                    <a:pt x="3214" y="2511"/>
                  </a:lnTo>
                  <a:lnTo>
                    <a:pt x="3214" y="2525"/>
                  </a:lnTo>
                  <a:lnTo>
                    <a:pt x="3217" y="2526"/>
                  </a:lnTo>
                  <a:lnTo>
                    <a:pt x="3217" y="2528"/>
                  </a:lnTo>
                  <a:lnTo>
                    <a:pt x="3217" y="2530"/>
                  </a:lnTo>
                  <a:lnTo>
                    <a:pt x="3214" y="2531"/>
                  </a:lnTo>
                  <a:lnTo>
                    <a:pt x="3214" y="2542"/>
                  </a:lnTo>
                  <a:lnTo>
                    <a:pt x="3214" y="2552"/>
                  </a:lnTo>
                  <a:lnTo>
                    <a:pt x="3217" y="2559"/>
                  </a:lnTo>
                  <a:lnTo>
                    <a:pt x="3221" y="2566"/>
                  </a:lnTo>
                  <a:lnTo>
                    <a:pt x="3229" y="2560"/>
                  </a:lnTo>
                  <a:lnTo>
                    <a:pt x="3239" y="2557"/>
                  </a:lnTo>
                  <a:lnTo>
                    <a:pt x="3248" y="2552"/>
                  </a:lnTo>
                  <a:lnTo>
                    <a:pt x="3251" y="2548"/>
                  </a:lnTo>
                  <a:lnTo>
                    <a:pt x="3255" y="2545"/>
                  </a:lnTo>
                  <a:lnTo>
                    <a:pt x="3263" y="2542"/>
                  </a:lnTo>
                  <a:lnTo>
                    <a:pt x="3270" y="2536"/>
                  </a:lnTo>
                  <a:lnTo>
                    <a:pt x="3279" y="2533"/>
                  </a:lnTo>
                  <a:lnTo>
                    <a:pt x="3284" y="2531"/>
                  </a:lnTo>
                  <a:lnTo>
                    <a:pt x="3289" y="2531"/>
                  </a:lnTo>
                  <a:lnTo>
                    <a:pt x="3291" y="2540"/>
                  </a:lnTo>
                  <a:lnTo>
                    <a:pt x="3291" y="2545"/>
                  </a:lnTo>
                  <a:lnTo>
                    <a:pt x="3287" y="2548"/>
                  </a:lnTo>
                  <a:lnTo>
                    <a:pt x="3284" y="2550"/>
                  </a:lnTo>
                  <a:lnTo>
                    <a:pt x="3280" y="2552"/>
                  </a:lnTo>
                  <a:lnTo>
                    <a:pt x="3277" y="2555"/>
                  </a:lnTo>
                  <a:lnTo>
                    <a:pt x="3275" y="2559"/>
                  </a:lnTo>
                  <a:lnTo>
                    <a:pt x="3275" y="2566"/>
                  </a:lnTo>
                  <a:lnTo>
                    <a:pt x="3272" y="2566"/>
                  </a:lnTo>
                  <a:lnTo>
                    <a:pt x="3268" y="2566"/>
                  </a:lnTo>
                  <a:lnTo>
                    <a:pt x="3263" y="2566"/>
                  </a:lnTo>
                  <a:lnTo>
                    <a:pt x="3262" y="2566"/>
                  </a:lnTo>
                  <a:lnTo>
                    <a:pt x="3262" y="2572"/>
                  </a:lnTo>
                  <a:lnTo>
                    <a:pt x="3258" y="2571"/>
                  </a:lnTo>
                  <a:lnTo>
                    <a:pt x="3255" y="2569"/>
                  </a:lnTo>
                  <a:lnTo>
                    <a:pt x="3251" y="2566"/>
                  </a:lnTo>
                  <a:lnTo>
                    <a:pt x="3248" y="2566"/>
                  </a:lnTo>
                  <a:lnTo>
                    <a:pt x="3245" y="2567"/>
                  </a:lnTo>
                  <a:lnTo>
                    <a:pt x="3241" y="2569"/>
                  </a:lnTo>
                  <a:lnTo>
                    <a:pt x="3233" y="2572"/>
                  </a:lnTo>
                  <a:lnTo>
                    <a:pt x="3231" y="2574"/>
                  </a:lnTo>
                  <a:lnTo>
                    <a:pt x="3227" y="2576"/>
                  </a:lnTo>
                  <a:lnTo>
                    <a:pt x="3227" y="2581"/>
                  </a:lnTo>
                  <a:lnTo>
                    <a:pt x="3227" y="2586"/>
                  </a:lnTo>
                  <a:lnTo>
                    <a:pt x="3217" y="2581"/>
                  </a:lnTo>
                  <a:lnTo>
                    <a:pt x="3209" y="2574"/>
                  </a:lnTo>
                  <a:lnTo>
                    <a:pt x="3200" y="2567"/>
                  </a:lnTo>
                  <a:lnTo>
                    <a:pt x="3193" y="2566"/>
                  </a:lnTo>
                  <a:lnTo>
                    <a:pt x="3187" y="2566"/>
                  </a:lnTo>
                  <a:lnTo>
                    <a:pt x="3173" y="2566"/>
                  </a:lnTo>
                  <a:lnTo>
                    <a:pt x="3176" y="2572"/>
                  </a:lnTo>
                  <a:lnTo>
                    <a:pt x="3181" y="2577"/>
                  </a:lnTo>
                  <a:lnTo>
                    <a:pt x="3192" y="2588"/>
                  </a:lnTo>
                  <a:lnTo>
                    <a:pt x="3195" y="2595"/>
                  </a:lnTo>
                  <a:lnTo>
                    <a:pt x="3198" y="2601"/>
                  </a:lnTo>
                  <a:lnTo>
                    <a:pt x="3200" y="2610"/>
                  </a:lnTo>
                  <a:lnTo>
                    <a:pt x="3200" y="2620"/>
                  </a:lnTo>
                  <a:lnTo>
                    <a:pt x="3192" y="2615"/>
                  </a:lnTo>
                  <a:lnTo>
                    <a:pt x="3187" y="2613"/>
                  </a:lnTo>
                  <a:lnTo>
                    <a:pt x="3180" y="2613"/>
                  </a:lnTo>
                  <a:lnTo>
                    <a:pt x="3180" y="2661"/>
                  </a:lnTo>
                  <a:lnTo>
                    <a:pt x="3185" y="2663"/>
                  </a:lnTo>
                  <a:lnTo>
                    <a:pt x="3187" y="2665"/>
                  </a:lnTo>
                  <a:lnTo>
                    <a:pt x="3187" y="2668"/>
                  </a:lnTo>
                  <a:lnTo>
                    <a:pt x="3234" y="2668"/>
                  </a:lnTo>
                  <a:lnTo>
                    <a:pt x="3226" y="2680"/>
                  </a:lnTo>
                  <a:lnTo>
                    <a:pt x="3216" y="2690"/>
                  </a:lnTo>
                  <a:lnTo>
                    <a:pt x="3209" y="2695"/>
                  </a:lnTo>
                  <a:lnTo>
                    <a:pt x="3202" y="2699"/>
                  </a:lnTo>
                  <a:lnTo>
                    <a:pt x="3195" y="2700"/>
                  </a:lnTo>
                  <a:lnTo>
                    <a:pt x="3187" y="2702"/>
                  </a:lnTo>
                  <a:lnTo>
                    <a:pt x="3190" y="2697"/>
                  </a:lnTo>
                  <a:lnTo>
                    <a:pt x="3192" y="2690"/>
                  </a:lnTo>
                  <a:lnTo>
                    <a:pt x="3193" y="2683"/>
                  </a:lnTo>
                  <a:lnTo>
                    <a:pt x="3193" y="2675"/>
                  </a:lnTo>
                  <a:lnTo>
                    <a:pt x="3187" y="2675"/>
                  </a:lnTo>
                  <a:lnTo>
                    <a:pt x="3181" y="2678"/>
                  </a:lnTo>
                  <a:lnTo>
                    <a:pt x="3178" y="2680"/>
                  </a:lnTo>
                  <a:lnTo>
                    <a:pt x="3173" y="2682"/>
                  </a:lnTo>
                  <a:lnTo>
                    <a:pt x="3171" y="2687"/>
                  </a:lnTo>
                  <a:lnTo>
                    <a:pt x="3169" y="2688"/>
                  </a:lnTo>
                  <a:lnTo>
                    <a:pt x="3166" y="2688"/>
                  </a:lnTo>
                  <a:lnTo>
                    <a:pt x="3164" y="2692"/>
                  </a:lnTo>
                  <a:lnTo>
                    <a:pt x="3163" y="2695"/>
                  </a:lnTo>
                  <a:lnTo>
                    <a:pt x="3159" y="2699"/>
                  </a:lnTo>
                  <a:lnTo>
                    <a:pt x="3159" y="2702"/>
                  </a:lnTo>
                  <a:lnTo>
                    <a:pt x="3161" y="2707"/>
                  </a:lnTo>
                  <a:lnTo>
                    <a:pt x="3164" y="2711"/>
                  </a:lnTo>
                  <a:lnTo>
                    <a:pt x="3173" y="2716"/>
                  </a:lnTo>
                  <a:lnTo>
                    <a:pt x="3175" y="2717"/>
                  </a:lnTo>
                  <a:lnTo>
                    <a:pt x="3175" y="2721"/>
                  </a:lnTo>
                  <a:lnTo>
                    <a:pt x="3176" y="2723"/>
                  </a:lnTo>
                  <a:lnTo>
                    <a:pt x="3180" y="2723"/>
                  </a:lnTo>
                  <a:lnTo>
                    <a:pt x="3181" y="2717"/>
                  </a:lnTo>
                  <a:lnTo>
                    <a:pt x="3183" y="2716"/>
                  </a:lnTo>
                  <a:lnTo>
                    <a:pt x="3185" y="2716"/>
                  </a:lnTo>
                  <a:lnTo>
                    <a:pt x="3187" y="2716"/>
                  </a:lnTo>
                  <a:lnTo>
                    <a:pt x="3195" y="2717"/>
                  </a:lnTo>
                  <a:lnTo>
                    <a:pt x="3200" y="2716"/>
                  </a:lnTo>
                  <a:lnTo>
                    <a:pt x="3210" y="2714"/>
                  </a:lnTo>
                  <a:lnTo>
                    <a:pt x="3221" y="2709"/>
                  </a:lnTo>
                  <a:lnTo>
                    <a:pt x="3227" y="2709"/>
                  </a:lnTo>
                  <a:lnTo>
                    <a:pt x="3234" y="2709"/>
                  </a:lnTo>
                  <a:lnTo>
                    <a:pt x="3233" y="2714"/>
                  </a:lnTo>
                  <a:lnTo>
                    <a:pt x="3229" y="2717"/>
                  </a:lnTo>
                  <a:lnTo>
                    <a:pt x="3224" y="2719"/>
                  </a:lnTo>
                  <a:lnTo>
                    <a:pt x="3217" y="2721"/>
                  </a:lnTo>
                  <a:lnTo>
                    <a:pt x="3207" y="2723"/>
                  </a:lnTo>
                  <a:lnTo>
                    <a:pt x="3202" y="2726"/>
                  </a:lnTo>
                  <a:lnTo>
                    <a:pt x="3200" y="2729"/>
                  </a:lnTo>
                  <a:lnTo>
                    <a:pt x="3192" y="2733"/>
                  </a:lnTo>
                  <a:lnTo>
                    <a:pt x="3185" y="2738"/>
                  </a:lnTo>
                  <a:lnTo>
                    <a:pt x="3176" y="2741"/>
                  </a:lnTo>
                  <a:lnTo>
                    <a:pt x="3171" y="2743"/>
                  </a:lnTo>
                  <a:lnTo>
                    <a:pt x="3166" y="2743"/>
                  </a:lnTo>
                  <a:lnTo>
                    <a:pt x="3166" y="2736"/>
                  </a:lnTo>
                  <a:lnTo>
                    <a:pt x="3166" y="2729"/>
                  </a:lnTo>
                  <a:lnTo>
                    <a:pt x="3164" y="2724"/>
                  </a:lnTo>
                  <a:lnTo>
                    <a:pt x="3159" y="2723"/>
                  </a:lnTo>
                  <a:lnTo>
                    <a:pt x="3154" y="2723"/>
                  </a:lnTo>
                  <a:lnTo>
                    <a:pt x="3151" y="2723"/>
                  </a:lnTo>
                  <a:lnTo>
                    <a:pt x="3149" y="2724"/>
                  </a:lnTo>
                  <a:lnTo>
                    <a:pt x="3147" y="2728"/>
                  </a:lnTo>
                  <a:lnTo>
                    <a:pt x="3146" y="2734"/>
                  </a:lnTo>
                  <a:lnTo>
                    <a:pt x="3146" y="2743"/>
                  </a:lnTo>
                  <a:lnTo>
                    <a:pt x="3142" y="2741"/>
                  </a:lnTo>
                  <a:lnTo>
                    <a:pt x="3139" y="2738"/>
                  </a:lnTo>
                  <a:lnTo>
                    <a:pt x="3135" y="2729"/>
                  </a:lnTo>
                  <a:lnTo>
                    <a:pt x="3134" y="2726"/>
                  </a:lnTo>
                  <a:lnTo>
                    <a:pt x="3130" y="2723"/>
                  </a:lnTo>
                  <a:lnTo>
                    <a:pt x="3125" y="2721"/>
                  </a:lnTo>
                  <a:lnTo>
                    <a:pt x="3118" y="2723"/>
                  </a:lnTo>
                  <a:lnTo>
                    <a:pt x="3115" y="2724"/>
                  </a:lnTo>
                  <a:lnTo>
                    <a:pt x="3113" y="2726"/>
                  </a:lnTo>
                  <a:lnTo>
                    <a:pt x="3113" y="2729"/>
                  </a:lnTo>
                  <a:lnTo>
                    <a:pt x="3115" y="2734"/>
                  </a:lnTo>
                  <a:lnTo>
                    <a:pt x="3117" y="2736"/>
                  </a:lnTo>
                  <a:lnTo>
                    <a:pt x="3118" y="2736"/>
                  </a:lnTo>
                  <a:lnTo>
                    <a:pt x="3120" y="2740"/>
                  </a:lnTo>
                  <a:lnTo>
                    <a:pt x="3123" y="2741"/>
                  </a:lnTo>
                  <a:lnTo>
                    <a:pt x="3132" y="2743"/>
                  </a:lnTo>
                  <a:lnTo>
                    <a:pt x="3132" y="2750"/>
                  </a:lnTo>
                  <a:lnTo>
                    <a:pt x="3130" y="2755"/>
                  </a:lnTo>
                  <a:lnTo>
                    <a:pt x="3127" y="2758"/>
                  </a:lnTo>
                  <a:lnTo>
                    <a:pt x="3123" y="2762"/>
                  </a:lnTo>
                  <a:lnTo>
                    <a:pt x="3117" y="2769"/>
                  </a:lnTo>
                  <a:lnTo>
                    <a:pt x="3113" y="2772"/>
                  </a:lnTo>
                  <a:lnTo>
                    <a:pt x="3112" y="2777"/>
                  </a:lnTo>
                  <a:lnTo>
                    <a:pt x="3115" y="2779"/>
                  </a:lnTo>
                  <a:lnTo>
                    <a:pt x="3118" y="2781"/>
                  </a:lnTo>
                  <a:lnTo>
                    <a:pt x="3123" y="2786"/>
                  </a:lnTo>
                  <a:lnTo>
                    <a:pt x="3125" y="2789"/>
                  </a:lnTo>
                  <a:lnTo>
                    <a:pt x="3129" y="2791"/>
                  </a:lnTo>
                  <a:lnTo>
                    <a:pt x="3132" y="2792"/>
                  </a:lnTo>
                  <a:lnTo>
                    <a:pt x="3139" y="2791"/>
                  </a:lnTo>
                  <a:lnTo>
                    <a:pt x="3147" y="2791"/>
                  </a:lnTo>
                  <a:lnTo>
                    <a:pt x="3154" y="2792"/>
                  </a:lnTo>
                  <a:lnTo>
                    <a:pt x="3159" y="2796"/>
                  </a:lnTo>
                  <a:lnTo>
                    <a:pt x="3166" y="2798"/>
                  </a:lnTo>
                  <a:lnTo>
                    <a:pt x="3166" y="2825"/>
                  </a:lnTo>
                  <a:lnTo>
                    <a:pt x="3166" y="2828"/>
                  </a:lnTo>
                  <a:lnTo>
                    <a:pt x="3168" y="2830"/>
                  </a:lnTo>
                  <a:lnTo>
                    <a:pt x="3173" y="2832"/>
                  </a:lnTo>
                  <a:lnTo>
                    <a:pt x="3187" y="2832"/>
                  </a:lnTo>
                  <a:lnTo>
                    <a:pt x="3195" y="2837"/>
                  </a:lnTo>
                  <a:lnTo>
                    <a:pt x="3198" y="2840"/>
                  </a:lnTo>
                  <a:lnTo>
                    <a:pt x="3200" y="2845"/>
                  </a:lnTo>
                  <a:lnTo>
                    <a:pt x="3202" y="2847"/>
                  </a:lnTo>
                  <a:lnTo>
                    <a:pt x="3204" y="2849"/>
                  </a:lnTo>
                  <a:lnTo>
                    <a:pt x="3207" y="2852"/>
                  </a:lnTo>
                  <a:lnTo>
                    <a:pt x="3209" y="2857"/>
                  </a:lnTo>
                  <a:lnTo>
                    <a:pt x="3210" y="2859"/>
                  </a:lnTo>
                  <a:lnTo>
                    <a:pt x="3214" y="2859"/>
                  </a:lnTo>
                  <a:lnTo>
                    <a:pt x="3214" y="2866"/>
                  </a:lnTo>
                  <a:lnTo>
                    <a:pt x="3210" y="2871"/>
                  </a:lnTo>
                  <a:lnTo>
                    <a:pt x="3209" y="2874"/>
                  </a:lnTo>
                  <a:lnTo>
                    <a:pt x="3207" y="2879"/>
                  </a:lnTo>
                  <a:lnTo>
                    <a:pt x="3195" y="2876"/>
                  </a:lnTo>
                  <a:lnTo>
                    <a:pt x="3183" y="2873"/>
                  </a:lnTo>
                  <a:lnTo>
                    <a:pt x="3178" y="2869"/>
                  </a:lnTo>
                  <a:lnTo>
                    <a:pt x="3175" y="2866"/>
                  </a:lnTo>
                  <a:lnTo>
                    <a:pt x="3173" y="2859"/>
                  </a:lnTo>
                  <a:lnTo>
                    <a:pt x="3173" y="2852"/>
                  </a:lnTo>
                  <a:lnTo>
                    <a:pt x="3163" y="2849"/>
                  </a:lnTo>
                  <a:lnTo>
                    <a:pt x="3154" y="2844"/>
                  </a:lnTo>
                  <a:lnTo>
                    <a:pt x="3147" y="2837"/>
                  </a:lnTo>
                  <a:lnTo>
                    <a:pt x="3139" y="2832"/>
                  </a:lnTo>
                  <a:lnTo>
                    <a:pt x="3135" y="2833"/>
                  </a:lnTo>
                  <a:lnTo>
                    <a:pt x="3134" y="2837"/>
                  </a:lnTo>
                  <a:lnTo>
                    <a:pt x="3132" y="2845"/>
                  </a:lnTo>
                  <a:lnTo>
                    <a:pt x="3118" y="2845"/>
                  </a:lnTo>
                  <a:lnTo>
                    <a:pt x="3118" y="2849"/>
                  </a:lnTo>
                  <a:lnTo>
                    <a:pt x="3117" y="2850"/>
                  </a:lnTo>
                  <a:lnTo>
                    <a:pt x="3112" y="2852"/>
                  </a:lnTo>
                  <a:lnTo>
                    <a:pt x="3112" y="2864"/>
                  </a:lnTo>
                  <a:lnTo>
                    <a:pt x="3112" y="2874"/>
                  </a:lnTo>
                  <a:lnTo>
                    <a:pt x="3110" y="2883"/>
                  </a:lnTo>
                  <a:lnTo>
                    <a:pt x="3106" y="2891"/>
                  </a:lnTo>
                  <a:lnTo>
                    <a:pt x="3098" y="2905"/>
                  </a:lnTo>
                  <a:lnTo>
                    <a:pt x="3091" y="2920"/>
                  </a:lnTo>
                  <a:lnTo>
                    <a:pt x="3091" y="2927"/>
                  </a:lnTo>
                  <a:lnTo>
                    <a:pt x="3094" y="2934"/>
                  </a:lnTo>
                  <a:lnTo>
                    <a:pt x="3098" y="2939"/>
                  </a:lnTo>
                  <a:lnTo>
                    <a:pt x="3098" y="2948"/>
                  </a:lnTo>
                  <a:lnTo>
                    <a:pt x="3093" y="2944"/>
                  </a:lnTo>
                  <a:lnTo>
                    <a:pt x="3088" y="2941"/>
                  </a:lnTo>
                  <a:lnTo>
                    <a:pt x="3084" y="2936"/>
                  </a:lnTo>
                  <a:lnTo>
                    <a:pt x="3084" y="2927"/>
                  </a:lnTo>
                  <a:lnTo>
                    <a:pt x="3077" y="2927"/>
                  </a:lnTo>
                  <a:lnTo>
                    <a:pt x="3072" y="2929"/>
                  </a:lnTo>
                  <a:lnTo>
                    <a:pt x="3071" y="2932"/>
                  </a:lnTo>
                  <a:lnTo>
                    <a:pt x="3069" y="2936"/>
                  </a:lnTo>
                  <a:lnTo>
                    <a:pt x="3067" y="2941"/>
                  </a:lnTo>
                  <a:lnTo>
                    <a:pt x="3065" y="2944"/>
                  </a:lnTo>
                  <a:lnTo>
                    <a:pt x="3062" y="2948"/>
                  </a:lnTo>
                  <a:lnTo>
                    <a:pt x="3057" y="2948"/>
                  </a:lnTo>
                  <a:lnTo>
                    <a:pt x="3055" y="2963"/>
                  </a:lnTo>
                  <a:lnTo>
                    <a:pt x="3059" y="2973"/>
                  </a:lnTo>
                  <a:lnTo>
                    <a:pt x="3060" y="2985"/>
                  </a:lnTo>
                  <a:lnTo>
                    <a:pt x="3064" y="2995"/>
                  </a:lnTo>
                  <a:lnTo>
                    <a:pt x="3067" y="3004"/>
                  </a:lnTo>
                  <a:lnTo>
                    <a:pt x="3071" y="3012"/>
                  </a:lnTo>
                  <a:lnTo>
                    <a:pt x="3076" y="3019"/>
                  </a:lnTo>
                  <a:lnTo>
                    <a:pt x="3079" y="3021"/>
                  </a:lnTo>
                  <a:lnTo>
                    <a:pt x="3084" y="3023"/>
                  </a:lnTo>
                  <a:lnTo>
                    <a:pt x="3084" y="3028"/>
                  </a:lnTo>
                  <a:lnTo>
                    <a:pt x="3086" y="3033"/>
                  </a:lnTo>
                  <a:lnTo>
                    <a:pt x="3088" y="3038"/>
                  </a:lnTo>
                  <a:lnTo>
                    <a:pt x="3089" y="3040"/>
                  </a:lnTo>
                  <a:lnTo>
                    <a:pt x="3096" y="3045"/>
                  </a:lnTo>
                  <a:lnTo>
                    <a:pt x="3105" y="3050"/>
                  </a:lnTo>
                  <a:lnTo>
                    <a:pt x="3103" y="3053"/>
                  </a:lnTo>
                  <a:lnTo>
                    <a:pt x="3100" y="3055"/>
                  </a:lnTo>
                  <a:lnTo>
                    <a:pt x="3098" y="3055"/>
                  </a:lnTo>
                  <a:lnTo>
                    <a:pt x="3096" y="3055"/>
                  </a:lnTo>
                  <a:lnTo>
                    <a:pt x="3089" y="3052"/>
                  </a:lnTo>
                  <a:lnTo>
                    <a:pt x="3084" y="3050"/>
                  </a:lnTo>
                  <a:lnTo>
                    <a:pt x="3081" y="3052"/>
                  </a:lnTo>
                  <a:lnTo>
                    <a:pt x="3079" y="3055"/>
                  </a:lnTo>
                  <a:lnTo>
                    <a:pt x="3077" y="3064"/>
                  </a:lnTo>
                  <a:lnTo>
                    <a:pt x="3074" y="3064"/>
                  </a:lnTo>
                  <a:lnTo>
                    <a:pt x="3072" y="3065"/>
                  </a:lnTo>
                  <a:lnTo>
                    <a:pt x="3071" y="3070"/>
                  </a:lnTo>
                  <a:lnTo>
                    <a:pt x="3064" y="3070"/>
                  </a:lnTo>
                  <a:lnTo>
                    <a:pt x="3065" y="3077"/>
                  </a:lnTo>
                  <a:lnTo>
                    <a:pt x="3064" y="3082"/>
                  </a:lnTo>
                  <a:lnTo>
                    <a:pt x="3062" y="3089"/>
                  </a:lnTo>
                  <a:lnTo>
                    <a:pt x="3057" y="3094"/>
                  </a:lnTo>
                  <a:lnTo>
                    <a:pt x="3057" y="3099"/>
                  </a:lnTo>
                  <a:lnTo>
                    <a:pt x="3057" y="3105"/>
                  </a:lnTo>
                  <a:lnTo>
                    <a:pt x="3055" y="3110"/>
                  </a:lnTo>
                  <a:lnTo>
                    <a:pt x="3054" y="3111"/>
                  </a:lnTo>
                  <a:lnTo>
                    <a:pt x="3050" y="3111"/>
                  </a:lnTo>
                  <a:lnTo>
                    <a:pt x="3045" y="3113"/>
                  </a:lnTo>
                  <a:lnTo>
                    <a:pt x="3043" y="3115"/>
                  </a:lnTo>
                  <a:lnTo>
                    <a:pt x="3040" y="3117"/>
                  </a:lnTo>
                  <a:lnTo>
                    <a:pt x="3036" y="3118"/>
                  </a:lnTo>
                  <a:lnTo>
                    <a:pt x="3036" y="3125"/>
                  </a:lnTo>
                  <a:lnTo>
                    <a:pt x="3036" y="3132"/>
                  </a:lnTo>
                  <a:lnTo>
                    <a:pt x="3035" y="3137"/>
                  </a:lnTo>
                  <a:lnTo>
                    <a:pt x="3030" y="3139"/>
                  </a:lnTo>
                  <a:lnTo>
                    <a:pt x="3030" y="3142"/>
                  </a:lnTo>
                  <a:lnTo>
                    <a:pt x="3031" y="3144"/>
                  </a:lnTo>
                  <a:lnTo>
                    <a:pt x="3036" y="3146"/>
                  </a:lnTo>
                  <a:lnTo>
                    <a:pt x="3040" y="3144"/>
                  </a:lnTo>
                  <a:lnTo>
                    <a:pt x="3042" y="3142"/>
                  </a:lnTo>
                  <a:lnTo>
                    <a:pt x="3043" y="3139"/>
                  </a:lnTo>
                  <a:lnTo>
                    <a:pt x="3047" y="3140"/>
                  </a:lnTo>
                  <a:lnTo>
                    <a:pt x="3050" y="3142"/>
                  </a:lnTo>
                  <a:lnTo>
                    <a:pt x="3052" y="3146"/>
                  </a:lnTo>
                  <a:lnTo>
                    <a:pt x="3057" y="3146"/>
                  </a:lnTo>
                  <a:lnTo>
                    <a:pt x="3055" y="3154"/>
                  </a:lnTo>
                  <a:lnTo>
                    <a:pt x="3054" y="3159"/>
                  </a:lnTo>
                  <a:lnTo>
                    <a:pt x="3048" y="3163"/>
                  </a:lnTo>
                  <a:lnTo>
                    <a:pt x="3043" y="3166"/>
                  </a:lnTo>
                  <a:lnTo>
                    <a:pt x="3043" y="3173"/>
                  </a:lnTo>
                  <a:lnTo>
                    <a:pt x="3045" y="3178"/>
                  </a:lnTo>
                  <a:lnTo>
                    <a:pt x="3048" y="3181"/>
                  </a:lnTo>
                  <a:lnTo>
                    <a:pt x="3050" y="3187"/>
                  </a:lnTo>
                  <a:lnTo>
                    <a:pt x="3055" y="3187"/>
                  </a:lnTo>
                  <a:lnTo>
                    <a:pt x="3060" y="3187"/>
                  </a:lnTo>
                  <a:lnTo>
                    <a:pt x="3065" y="3188"/>
                  </a:lnTo>
                  <a:lnTo>
                    <a:pt x="3071" y="3187"/>
                  </a:lnTo>
                  <a:lnTo>
                    <a:pt x="3072" y="3185"/>
                  </a:lnTo>
                  <a:lnTo>
                    <a:pt x="3074" y="3180"/>
                  </a:lnTo>
                  <a:lnTo>
                    <a:pt x="3076" y="3176"/>
                  </a:lnTo>
                  <a:lnTo>
                    <a:pt x="3077" y="3173"/>
                  </a:lnTo>
                  <a:lnTo>
                    <a:pt x="3086" y="3170"/>
                  </a:lnTo>
                  <a:lnTo>
                    <a:pt x="3089" y="3170"/>
                  </a:lnTo>
                  <a:lnTo>
                    <a:pt x="3098" y="3168"/>
                  </a:lnTo>
                  <a:lnTo>
                    <a:pt x="3103" y="3164"/>
                  </a:lnTo>
                  <a:lnTo>
                    <a:pt x="3108" y="3159"/>
                  </a:lnTo>
                  <a:lnTo>
                    <a:pt x="3112" y="3154"/>
                  </a:lnTo>
                  <a:lnTo>
                    <a:pt x="3113" y="3151"/>
                  </a:lnTo>
                  <a:lnTo>
                    <a:pt x="3112" y="3154"/>
                  </a:lnTo>
                  <a:lnTo>
                    <a:pt x="3112" y="3159"/>
                  </a:lnTo>
                  <a:lnTo>
                    <a:pt x="3117" y="3158"/>
                  </a:lnTo>
                  <a:lnTo>
                    <a:pt x="3120" y="3154"/>
                  </a:lnTo>
                  <a:lnTo>
                    <a:pt x="3118" y="3158"/>
                  </a:lnTo>
                  <a:lnTo>
                    <a:pt x="3112" y="3168"/>
                  </a:lnTo>
                  <a:lnTo>
                    <a:pt x="3105" y="3178"/>
                  </a:lnTo>
                  <a:lnTo>
                    <a:pt x="3103" y="3181"/>
                  </a:lnTo>
                  <a:lnTo>
                    <a:pt x="3098" y="3183"/>
                  </a:lnTo>
                  <a:lnTo>
                    <a:pt x="3091" y="3187"/>
                  </a:lnTo>
                  <a:lnTo>
                    <a:pt x="3086" y="3187"/>
                  </a:lnTo>
                  <a:lnTo>
                    <a:pt x="3077" y="3187"/>
                  </a:lnTo>
                  <a:lnTo>
                    <a:pt x="3071" y="3195"/>
                  </a:lnTo>
                  <a:lnTo>
                    <a:pt x="3064" y="3205"/>
                  </a:lnTo>
                  <a:lnTo>
                    <a:pt x="3060" y="3209"/>
                  </a:lnTo>
                  <a:lnTo>
                    <a:pt x="3055" y="3210"/>
                  </a:lnTo>
                  <a:lnTo>
                    <a:pt x="3050" y="3214"/>
                  </a:lnTo>
                  <a:lnTo>
                    <a:pt x="3043" y="3214"/>
                  </a:lnTo>
                  <a:lnTo>
                    <a:pt x="3040" y="3207"/>
                  </a:lnTo>
                  <a:lnTo>
                    <a:pt x="3036" y="3200"/>
                  </a:lnTo>
                  <a:lnTo>
                    <a:pt x="3036" y="3190"/>
                  </a:lnTo>
                  <a:lnTo>
                    <a:pt x="3036" y="3180"/>
                  </a:lnTo>
                  <a:lnTo>
                    <a:pt x="3033" y="3178"/>
                  </a:lnTo>
                  <a:lnTo>
                    <a:pt x="3031" y="3175"/>
                  </a:lnTo>
                  <a:lnTo>
                    <a:pt x="3030" y="3166"/>
                  </a:lnTo>
                  <a:lnTo>
                    <a:pt x="3025" y="3166"/>
                  </a:lnTo>
                  <a:lnTo>
                    <a:pt x="3021" y="3164"/>
                  </a:lnTo>
                  <a:lnTo>
                    <a:pt x="3018" y="3163"/>
                  </a:lnTo>
                  <a:lnTo>
                    <a:pt x="3016" y="3159"/>
                  </a:lnTo>
                  <a:lnTo>
                    <a:pt x="3009" y="3159"/>
                  </a:lnTo>
                  <a:lnTo>
                    <a:pt x="3004" y="3161"/>
                  </a:lnTo>
                  <a:lnTo>
                    <a:pt x="2999" y="3164"/>
                  </a:lnTo>
                  <a:lnTo>
                    <a:pt x="2997" y="3168"/>
                  </a:lnTo>
                  <a:lnTo>
                    <a:pt x="2996" y="3173"/>
                  </a:lnTo>
                  <a:lnTo>
                    <a:pt x="2996" y="3180"/>
                  </a:lnTo>
                  <a:lnTo>
                    <a:pt x="2996" y="3193"/>
                  </a:lnTo>
                  <a:lnTo>
                    <a:pt x="2992" y="3190"/>
                  </a:lnTo>
                  <a:lnTo>
                    <a:pt x="2989" y="3187"/>
                  </a:lnTo>
                  <a:lnTo>
                    <a:pt x="2984" y="3178"/>
                  </a:lnTo>
                  <a:lnTo>
                    <a:pt x="2977" y="3171"/>
                  </a:lnTo>
                  <a:lnTo>
                    <a:pt x="2973" y="3168"/>
                  </a:lnTo>
                  <a:lnTo>
                    <a:pt x="2968" y="3166"/>
                  </a:lnTo>
                  <a:lnTo>
                    <a:pt x="2960" y="3171"/>
                  </a:lnTo>
                  <a:lnTo>
                    <a:pt x="2953" y="3176"/>
                  </a:lnTo>
                  <a:lnTo>
                    <a:pt x="2951" y="3180"/>
                  </a:lnTo>
                  <a:lnTo>
                    <a:pt x="2943" y="3187"/>
                  </a:lnTo>
                  <a:lnTo>
                    <a:pt x="2938" y="3192"/>
                  </a:lnTo>
                  <a:lnTo>
                    <a:pt x="2932" y="3199"/>
                  </a:lnTo>
                  <a:lnTo>
                    <a:pt x="2931" y="3207"/>
                  </a:lnTo>
                  <a:lnTo>
                    <a:pt x="2929" y="3209"/>
                  </a:lnTo>
                  <a:lnTo>
                    <a:pt x="2927" y="3214"/>
                  </a:lnTo>
                  <a:lnTo>
                    <a:pt x="2926" y="3216"/>
                  </a:lnTo>
                  <a:lnTo>
                    <a:pt x="2924" y="3217"/>
                  </a:lnTo>
                  <a:lnTo>
                    <a:pt x="2921" y="3221"/>
                  </a:lnTo>
                  <a:lnTo>
                    <a:pt x="2919" y="3226"/>
                  </a:lnTo>
                  <a:lnTo>
                    <a:pt x="2917" y="3227"/>
                  </a:lnTo>
                  <a:lnTo>
                    <a:pt x="2914" y="3227"/>
                  </a:lnTo>
                  <a:lnTo>
                    <a:pt x="2915" y="3231"/>
                  </a:lnTo>
                  <a:lnTo>
                    <a:pt x="2919" y="3233"/>
                  </a:lnTo>
                  <a:lnTo>
                    <a:pt x="2927" y="3234"/>
                  </a:lnTo>
                  <a:lnTo>
                    <a:pt x="2927" y="3248"/>
                  </a:lnTo>
                  <a:lnTo>
                    <a:pt x="2919" y="3243"/>
                  </a:lnTo>
                  <a:lnTo>
                    <a:pt x="2917" y="3243"/>
                  </a:lnTo>
                  <a:lnTo>
                    <a:pt x="2915" y="3245"/>
                  </a:lnTo>
                  <a:lnTo>
                    <a:pt x="2912" y="3243"/>
                  </a:lnTo>
                  <a:lnTo>
                    <a:pt x="2909" y="3241"/>
                  </a:lnTo>
                  <a:lnTo>
                    <a:pt x="2903" y="3239"/>
                  </a:lnTo>
                  <a:lnTo>
                    <a:pt x="2900" y="3239"/>
                  </a:lnTo>
                  <a:lnTo>
                    <a:pt x="2897" y="3239"/>
                  </a:lnTo>
                  <a:lnTo>
                    <a:pt x="2893" y="3245"/>
                  </a:lnTo>
                  <a:lnTo>
                    <a:pt x="2890" y="3251"/>
                  </a:lnTo>
                  <a:lnTo>
                    <a:pt x="2886" y="3258"/>
                  </a:lnTo>
                  <a:lnTo>
                    <a:pt x="2883" y="3265"/>
                  </a:lnTo>
                  <a:lnTo>
                    <a:pt x="2878" y="3267"/>
                  </a:lnTo>
                  <a:lnTo>
                    <a:pt x="2876" y="3267"/>
                  </a:lnTo>
                  <a:lnTo>
                    <a:pt x="2873" y="3267"/>
                  </a:lnTo>
                  <a:lnTo>
                    <a:pt x="2871" y="3268"/>
                  </a:lnTo>
                  <a:lnTo>
                    <a:pt x="2868" y="3270"/>
                  </a:lnTo>
                  <a:lnTo>
                    <a:pt x="2866" y="3274"/>
                  </a:lnTo>
                  <a:lnTo>
                    <a:pt x="2863" y="3277"/>
                  </a:lnTo>
                  <a:lnTo>
                    <a:pt x="2859" y="3279"/>
                  </a:lnTo>
                  <a:lnTo>
                    <a:pt x="2856" y="3279"/>
                  </a:lnTo>
                  <a:lnTo>
                    <a:pt x="2852" y="3275"/>
                  </a:lnTo>
                  <a:lnTo>
                    <a:pt x="2846" y="3279"/>
                  </a:lnTo>
                  <a:lnTo>
                    <a:pt x="2839" y="3285"/>
                  </a:lnTo>
                  <a:lnTo>
                    <a:pt x="2830" y="3292"/>
                  </a:lnTo>
                  <a:lnTo>
                    <a:pt x="2823" y="3301"/>
                  </a:lnTo>
                  <a:lnTo>
                    <a:pt x="2818" y="3309"/>
                  </a:lnTo>
                  <a:lnTo>
                    <a:pt x="2811" y="3309"/>
                  </a:lnTo>
                  <a:lnTo>
                    <a:pt x="2811" y="3316"/>
                  </a:lnTo>
                  <a:lnTo>
                    <a:pt x="2808" y="3320"/>
                  </a:lnTo>
                  <a:lnTo>
                    <a:pt x="2803" y="3323"/>
                  </a:lnTo>
                  <a:lnTo>
                    <a:pt x="2798" y="3323"/>
                  </a:lnTo>
                  <a:lnTo>
                    <a:pt x="2799" y="3330"/>
                  </a:lnTo>
                  <a:lnTo>
                    <a:pt x="2803" y="3333"/>
                  </a:lnTo>
                  <a:lnTo>
                    <a:pt x="2806" y="3335"/>
                  </a:lnTo>
                  <a:lnTo>
                    <a:pt x="2810" y="3333"/>
                  </a:lnTo>
                  <a:lnTo>
                    <a:pt x="2818" y="3330"/>
                  </a:lnTo>
                  <a:lnTo>
                    <a:pt x="2825" y="3330"/>
                  </a:lnTo>
                  <a:lnTo>
                    <a:pt x="2832" y="3330"/>
                  </a:lnTo>
                  <a:lnTo>
                    <a:pt x="2832" y="3337"/>
                  </a:lnTo>
                  <a:lnTo>
                    <a:pt x="2828" y="3340"/>
                  </a:lnTo>
                  <a:lnTo>
                    <a:pt x="2823" y="3343"/>
                  </a:lnTo>
                  <a:lnTo>
                    <a:pt x="2818" y="3343"/>
                  </a:lnTo>
                  <a:lnTo>
                    <a:pt x="2818" y="3350"/>
                  </a:lnTo>
                  <a:lnTo>
                    <a:pt x="2815" y="3355"/>
                  </a:lnTo>
                  <a:lnTo>
                    <a:pt x="2813" y="3359"/>
                  </a:lnTo>
                  <a:lnTo>
                    <a:pt x="2811" y="3364"/>
                  </a:lnTo>
                  <a:lnTo>
                    <a:pt x="2813" y="3367"/>
                  </a:lnTo>
                  <a:lnTo>
                    <a:pt x="2816" y="3367"/>
                  </a:lnTo>
                  <a:lnTo>
                    <a:pt x="2820" y="3366"/>
                  </a:lnTo>
                  <a:lnTo>
                    <a:pt x="2825" y="3364"/>
                  </a:lnTo>
                  <a:lnTo>
                    <a:pt x="2827" y="3362"/>
                  </a:lnTo>
                  <a:lnTo>
                    <a:pt x="2828" y="3359"/>
                  </a:lnTo>
                  <a:lnTo>
                    <a:pt x="2832" y="3357"/>
                  </a:lnTo>
                  <a:lnTo>
                    <a:pt x="2840" y="3355"/>
                  </a:lnTo>
                  <a:lnTo>
                    <a:pt x="2844" y="3354"/>
                  </a:lnTo>
                  <a:lnTo>
                    <a:pt x="2847" y="3352"/>
                  </a:lnTo>
                  <a:lnTo>
                    <a:pt x="2849" y="3349"/>
                  </a:lnTo>
                  <a:lnTo>
                    <a:pt x="2851" y="3343"/>
                  </a:lnTo>
                  <a:lnTo>
                    <a:pt x="2852" y="3342"/>
                  </a:lnTo>
                  <a:lnTo>
                    <a:pt x="2856" y="3342"/>
                  </a:lnTo>
                  <a:lnTo>
                    <a:pt x="2859" y="3340"/>
                  </a:lnTo>
                  <a:lnTo>
                    <a:pt x="2864" y="3332"/>
                  </a:lnTo>
                  <a:lnTo>
                    <a:pt x="2868" y="3328"/>
                  </a:lnTo>
                  <a:lnTo>
                    <a:pt x="2871" y="3325"/>
                  </a:lnTo>
                  <a:lnTo>
                    <a:pt x="2875" y="3323"/>
                  </a:lnTo>
                  <a:lnTo>
                    <a:pt x="2881" y="3323"/>
                  </a:lnTo>
                  <a:lnTo>
                    <a:pt x="2883" y="3321"/>
                  </a:lnTo>
                  <a:lnTo>
                    <a:pt x="2885" y="3320"/>
                  </a:lnTo>
                  <a:lnTo>
                    <a:pt x="2886" y="3316"/>
                  </a:lnTo>
                  <a:lnTo>
                    <a:pt x="2885" y="3311"/>
                  </a:lnTo>
                  <a:lnTo>
                    <a:pt x="2890" y="3313"/>
                  </a:lnTo>
                  <a:lnTo>
                    <a:pt x="2895" y="3314"/>
                  </a:lnTo>
                  <a:lnTo>
                    <a:pt x="2902" y="3321"/>
                  </a:lnTo>
                  <a:lnTo>
                    <a:pt x="2902" y="3325"/>
                  </a:lnTo>
                  <a:lnTo>
                    <a:pt x="2902" y="3330"/>
                  </a:lnTo>
                  <a:lnTo>
                    <a:pt x="2898" y="3333"/>
                  </a:lnTo>
                  <a:lnTo>
                    <a:pt x="2897" y="3335"/>
                  </a:lnTo>
                  <a:lnTo>
                    <a:pt x="2893" y="3337"/>
                  </a:lnTo>
                  <a:lnTo>
                    <a:pt x="2885" y="3340"/>
                  </a:lnTo>
                  <a:lnTo>
                    <a:pt x="2883" y="3343"/>
                  </a:lnTo>
                  <a:lnTo>
                    <a:pt x="2880" y="3347"/>
                  </a:lnTo>
                  <a:lnTo>
                    <a:pt x="2880" y="3350"/>
                  </a:lnTo>
                  <a:lnTo>
                    <a:pt x="2876" y="3352"/>
                  </a:lnTo>
                  <a:lnTo>
                    <a:pt x="2875" y="3354"/>
                  </a:lnTo>
                  <a:lnTo>
                    <a:pt x="2869" y="3354"/>
                  </a:lnTo>
                  <a:lnTo>
                    <a:pt x="2866" y="3354"/>
                  </a:lnTo>
                  <a:lnTo>
                    <a:pt x="2864" y="3354"/>
                  </a:lnTo>
                  <a:lnTo>
                    <a:pt x="2863" y="3355"/>
                  </a:lnTo>
                  <a:lnTo>
                    <a:pt x="2863" y="3359"/>
                  </a:lnTo>
                  <a:lnTo>
                    <a:pt x="2854" y="3371"/>
                  </a:lnTo>
                  <a:lnTo>
                    <a:pt x="2852" y="3378"/>
                  </a:lnTo>
                  <a:lnTo>
                    <a:pt x="2852" y="3389"/>
                  </a:lnTo>
                  <a:lnTo>
                    <a:pt x="2852" y="3393"/>
                  </a:lnTo>
                  <a:lnTo>
                    <a:pt x="2857" y="3400"/>
                  </a:lnTo>
                  <a:lnTo>
                    <a:pt x="2861" y="3408"/>
                  </a:lnTo>
                  <a:lnTo>
                    <a:pt x="2864" y="3415"/>
                  </a:lnTo>
                  <a:lnTo>
                    <a:pt x="2866" y="3425"/>
                  </a:lnTo>
                  <a:lnTo>
                    <a:pt x="2857" y="3420"/>
                  </a:lnTo>
                  <a:lnTo>
                    <a:pt x="2849" y="3415"/>
                  </a:lnTo>
                  <a:lnTo>
                    <a:pt x="2842" y="3408"/>
                  </a:lnTo>
                  <a:lnTo>
                    <a:pt x="2832" y="3405"/>
                  </a:lnTo>
                  <a:lnTo>
                    <a:pt x="2827" y="3413"/>
                  </a:lnTo>
                  <a:lnTo>
                    <a:pt x="2827" y="3417"/>
                  </a:lnTo>
                  <a:lnTo>
                    <a:pt x="2823" y="3422"/>
                  </a:lnTo>
                  <a:lnTo>
                    <a:pt x="2823" y="3427"/>
                  </a:lnTo>
                  <a:lnTo>
                    <a:pt x="2825" y="3432"/>
                  </a:lnTo>
                  <a:lnTo>
                    <a:pt x="2828" y="3436"/>
                  </a:lnTo>
                  <a:lnTo>
                    <a:pt x="2835" y="3441"/>
                  </a:lnTo>
                  <a:lnTo>
                    <a:pt x="2842" y="3446"/>
                  </a:lnTo>
                  <a:lnTo>
                    <a:pt x="2844" y="3449"/>
                  </a:lnTo>
                  <a:lnTo>
                    <a:pt x="2851" y="3454"/>
                  </a:lnTo>
                  <a:lnTo>
                    <a:pt x="2859" y="3459"/>
                  </a:lnTo>
                  <a:lnTo>
                    <a:pt x="2861" y="3447"/>
                  </a:lnTo>
                  <a:lnTo>
                    <a:pt x="2864" y="3444"/>
                  </a:lnTo>
                  <a:lnTo>
                    <a:pt x="2866" y="3439"/>
                  </a:lnTo>
                  <a:lnTo>
                    <a:pt x="2871" y="3437"/>
                  </a:lnTo>
                  <a:lnTo>
                    <a:pt x="2875" y="3434"/>
                  </a:lnTo>
                  <a:lnTo>
                    <a:pt x="2886" y="3432"/>
                  </a:lnTo>
                  <a:lnTo>
                    <a:pt x="2883" y="3439"/>
                  </a:lnTo>
                  <a:lnTo>
                    <a:pt x="2880" y="3442"/>
                  </a:lnTo>
                  <a:lnTo>
                    <a:pt x="2876" y="3447"/>
                  </a:lnTo>
                  <a:lnTo>
                    <a:pt x="2873" y="3453"/>
                  </a:lnTo>
                  <a:lnTo>
                    <a:pt x="2868" y="3454"/>
                  </a:lnTo>
                  <a:lnTo>
                    <a:pt x="2866" y="3456"/>
                  </a:lnTo>
                  <a:lnTo>
                    <a:pt x="2866" y="3459"/>
                  </a:lnTo>
                  <a:lnTo>
                    <a:pt x="2864" y="3463"/>
                  </a:lnTo>
                  <a:lnTo>
                    <a:pt x="2861" y="3464"/>
                  </a:lnTo>
                  <a:lnTo>
                    <a:pt x="2857" y="3466"/>
                  </a:lnTo>
                  <a:lnTo>
                    <a:pt x="2852" y="3466"/>
                  </a:lnTo>
                  <a:lnTo>
                    <a:pt x="2837" y="3456"/>
                  </a:lnTo>
                  <a:lnTo>
                    <a:pt x="2834" y="3454"/>
                  </a:lnTo>
                  <a:lnTo>
                    <a:pt x="2830" y="3453"/>
                  </a:lnTo>
                  <a:lnTo>
                    <a:pt x="2828" y="3449"/>
                  </a:lnTo>
                  <a:lnTo>
                    <a:pt x="2825" y="3441"/>
                  </a:lnTo>
                  <a:lnTo>
                    <a:pt x="2823" y="3436"/>
                  </a:lnTo>
                  <a:lnTo>
                    <a:pt x="2822" y="3432"/>
                  </a:lnTo>
                  <a:lnTo>
                    <a:pt x="2816" y="3429"/>
                  </a:lnTo>
                  <a:lnTo>
                    <a:pt x="2810" y="3429"/>
                  </a:lnTo>
                  <a:lnTo>
                    <a:pt x="2806" y="3429"/>
                  </a:lnTo>
                  <a:lnTo>
                    <a:pt x="2801" y="3432"/>
                  </a:lnTo>
                  <a:lnTo>
                    <a:pt x="2796" y="3437"/>
                  </a:lnTo>
                  <a:lnTo>
                    <a:pt x="2793" y="3444"/>
                  </a:lnTo>
                  <a:lnTo>
                    <a:pt x="2791" y="3453"/>
                  </a:lnTo>
                  <a:lnTo>
                    <a:pt x="2796" y="3454"/>
                  </a:lnTo>
                  <a:lnTo>
                    <a:pt x="2798" y="3456"/>
                  </a:lnTo>
                  <a:lnTo>
                    <a:pt x="2798" y="3459"/>
                  </a:lnTo>
                  <a:lnTo>
                    <a:pt x="2805" y="3459"/>
                  </a:lnTo>
                  <a:lnTo>
                    <a:pt x="2811" y="3463"/>
                  </a:lnTo>
                  <a:lnTo>
                    <a:pt x="2815" y="3468"/>
                  </a:lnTo>
                  <a:lnTo>
                    <a:pt x="2818" y="3473"/>
                  </a:lnTo>
                  <a:lnTo>
                    <a:pt x="2846" y="3473"/>
                  </a:lnTo>
                  <a:lnTo>
                    <a:pt x="2846" y="3476"/>
                  </a:lnTo>
                  <a:lnTo>
                    <a:pt x="2847" y="3478"/>
                  </a:lnTo>
                  <a:lnTo>
                    <a:pt x="2852" y="3480"/>
                  </a:lnTo>
                  <a:lnTo>
                    <a:pt x="2856" y="3483"/>
                  </a:lnTo>
                  <a:lnTo>
                    <a:pt x="2857" y="3485"/>
                  </a:lnTo>
                  <a:lnTo>
                    <a:pt x="2859" y="3487"/>
                  </a:lnTo>
                  <a:lnTo>
                    <a:pt x="2854" y="3488"/>
                  </a:lnTo>
                  <a:lnTo>
                    <a:pt x="2852" y="3490"/>
                  </a:lnTo>
                  <a:lnTo>
                    <a:pt x="2852" y="3493"/>
                  </a:lnTo>
                  <a:lnTo>
                    <a:pt x="2844" y="3495"/>
                  </a:lnTo>
                  <a:lnTo>
                    <a:pt x="2840" y="3497"/>
                  </a:lnTo>
                  <a:lnTo>
                    <a:pt x="2839" y="3500"/>
                  </a:lnTo>
                  <a:lnTo>
                    <a:pt x="2834" y="3500"/>
                  </a:lnTo>
                  <a:lnTo>
                    <a:pt x="2830" y="3502"/>
                  </a:lnTo>
                  <a:lnTo>
                    <a:pt x="2828" y="3505"/>
                  </a:lnTo>
                  <a:lnTo>
                    <a:pt x="2827" y="3509"/>
                  </a:lnTo>
                  <a:lnTo>
                    <a:pt x="2825" y="3517"/>
                  </a:lnTo>
                  <a:lnTo>
                    <a:pt x="2822" y="3519"/>
                  </a:lnTo>
                  <a:lnTo>
                    <a:pt x="2818" y="3521"/>
                  </a:lnTo>
                  <a:lnTo>
                    <a:pt x="2822" y="3511"/>
                  </a:lnTo>
                  <a:lnTo>
                    <a:pt x="2822" y="3500"/>
                  </a:lnTo>
                  <a:lnTo>
                    <a:pt x="2820" y="3493"/>
                  </a:lnTo>
                  <a:lnTo>
                    <a:pt x="2818" y="3487"/>
                  </a:lnTo>
                  <a:lnTo>
                    <a:pt x="2808" y="3473"/>
                  </a:lnTo>
                  <a:lnTo>
                    <a:pt x="2798" y="3459"/>
                  </a:lnTo>
                  <a:lnTo>
                    <a:pt x="2793" y="3458"/>
                  </a:lnTo>
                  <a:lnTo>
                    <a:pt x="2791" y="3456"/>
                  </a:lnTo>
                  <a:lnTo>
                    <a:pt x="2791" y="3453"/>
                  </a:lnTo>
                  <a:lnTo>
                    <a:pt x="2787" y="3453"/>
                  </a:lnTo>
                  <a:lnTo>
                    <a:pt x="2786" y="3451"/>
                  </a:lnTo>
                  <a:lnTo>
                    <a:pt x="2784" y="3446"/>
                  </a:lnTo>
                  <a:lnTo>
                    <a:pt x="2784" y="3432"/>
                  </a:lnTo>
                  <a:lnTo>
                    <a:pt x="2777" y="3432"/>
                  </a:lnTo>
                  <a:lnTo>
                    <a:pt x="2772" y="3430"/>
                  </a:lnTo>
                  <a:lnTo>
                    <a:pt x="2770" y="3427"/>
                  </a:lnTo>
                  <a:lnTo>
                    <a:pt x="2769" y="3424"/>
                  </a:lnTo>
                  <a:lnTo>
                    <a:pt x="2767" y="3418"/>
                  </a:lnTo>
                  <a:lnTo>
                    <a:pt x="2765" y="3415"/>
                  </a:lnTo>
                  <a:lnTo>
                    <a:pt x="2762" y="3412"/>
                  </a:lnTo>
                  <a:lnTo>
                    <a:pt x="2757" y="3412"/>
                  </a:lnTo>
                  <a:lnTo>
                    <a:pt x="2748" y="3415"/>
                  </a:lnTo>
                  <a:lnTo>
                    <a:pt x="2745" y="3418"/>
                  </a:lnTo>
                  <a:lnTo>
                    <a:pt x="2743" y="3424"/>
                  </a:lnTo>
                  <a:lnTo>
                    <a:pt x="2745" y="3430"/>
                  </a:lnTo>
                  <a:lnTo>
                    <a:pt x="2748" y="3444"/>
                  </a:lnTo>
                  <a:lnTo>
                    <a:pt x="2750" y="3453"/>
                  </a:lnTo>
                  <a:lnTo>
                    <a:pt x="2750" y="3459"/>
                  </a:lnTo>
                  <a:lnTo>
                    <a:pt x="2733" y="3459"/>
                  </a:lnTo>
                  <a:lnTo>
                    <a:pt x="2726" y="3461"/>
                  </a:lnTo>
                  <a:lnTo>
                    <a:pt x="2724" y="3463"/>
                  </a:lnTo>
                  <a:lnTo>
                    <a:pt x="2723" y="3466"/>
                  </a:lnTo>
                  <a:lnTo>
                    <a:pt x="2721" y="3470"/>
                  </a:lnTo>
                  <a:lnTo>
                    <a:pt x="2719" y="3471"/>
                  </a:lnTo>
                  <a:lnTo>
                    <a:pt x="2712" y="3473"/>
                  </a:lnTo>
                  <a:lnTo>
                    <a:pt x="2695" y="3473"/>
                  </a:lnTo>
                  <a:lnTo>
                    <a:pt x="2695" y="3478"/>
                  </a:lnTo>
                  <a:lnTo>
                    <a:pt x="2695" y="3483"/>
                  </a:lnTo>
                  <a:lnTo>
                    <a:pt x="2699" y="3485"/>
                  </a:lnTo>
                  <a:lnTo>
                    <a:pt x="2700" y="3487"/>
                  </a:lnTo>
                  <a:lnTo>
                    <a:pt x="2709" y="3490"/>
                  </a:lnTo>
                  <a:lnTo>
                    <a:pt x="2712" y="3492"/>
                  </a:lnTo>
                  <a:lnTo>
                    <a:pt x="2716" y="3493"/>
                  </a:lnTo>
                  <a:lnTo>
                    <a:pt x="2719" y="3499"/>
                  </a:lnTo>
                  <a:lnTo>
                    <a:pt x="2721" y="3505"/>
                  </a:lnTo>
                  <a:lnTo>
                    <a:pt x="2723" y="3512"/>
                  </a:lnTo>
                  <a:lnTo>
                    <a:pt x="2723" y="3521"/>
                  </a:lnTo>
                  <a:lnTo>
                    <a:pt x="2717" y="3517"/>
                  </a:lnTo>
                  <a:lnTo>
                    <a:pt x="2714" y="3514"/>
                  </a:lnTo>
                  <a:lnTo>
                    <a:pt x="2709" y="3504"/>
                  </a:lnTo>
                  <a:lnTo>
                    <a:pt x="2705" y="3499"/>
                  </a:lnTo>
                  <a:lnTo>
                    <a:pt x="2702" y="3495"/>
                  </a:lnTo>
                  <a:lnTo>
                    <a:pt x="2695" y="3493"/>
                  </a:lnTo>
                  <a:lnTo>
                    <a:pt x="2688" y="3493"/>
                  </a:lnTo>
                  <a:lnTo>
                    <a:pt x="2688" y="3488"/>
                  </a:lnTo>
                  <a:lnTo>
                    <a:pt x="2687" y="3485"/>
                  </a:lnTo>
                  <a:lnTo>
                    <a:pt x="2685" y="3482"/>
                  </a:lnTo>
                  <a:lnTo>
                    <a:pt x="2682" y="3480"/>
                  </a:lnTo>
                  <a:lnTo>
                    <a:pt x="2673" y="3483"/>
                  </a:lnTo>
                  <a:lnTo>
                    <a:pt x="2665" y="3487"/>
                  </a:lnTo>
                  <a:lnTo>
                    <a:pt x="2658" y="3492"/>
                  </a:lnTo>
                  <a:lnTo>
                    <a:pt x="2656" y="3495"/>
                  </a:lnTo>
                  <a:lnTo>
                    <a:pt x="2654" y="3500"/>
                  </a:lnTo>
                  <a:lnTo>
                    <a:pt x="2654" y="3505"/>
                  </a:lnTo>
                  <a:lnTo>
                    <a:pt x="2658" y="3507"/>
                  </a:lnTo>
                  <a:lnTo>
                    <a:pt x="2668" y="3507"/>
                  </a:lnTo>
                  <a:lnTo>
                    <a:pt x="2671" y="3509"/>
                  </a:lnTo>
                  <a:lnTo>
                    <a:pt x="2675" y="3511"/>
                  </a:lnTo>
                  <a:lnTo>
                    <a:pt x="2676" y="3514"/>
                  </a:lnTo>
                  <a:lnTo>
                    <a:pt x="2675" y="3521"/>
                  </a:lnTo>
                  <a:lnTo>
                    <a:pt x="2654" y="3521"/>
                  </a:lnTo>
                  <a:lnTo>
                    <a:pt x="2653" y="3524"/>
                  </a:lnTo>
                  <a:lnTo>
                    <a:pt x="2651" y="3528"/>
                  </a:lnTo>
                  <a:lnTo>
                    <a:pt x="2647" y="3531"/>
                  </a:lnTo>
                  <a:lnTo>
                    <a:pt x="2647" y="3534"/>
                  </a:lnTo>
                  <a:lnTo>
                    <a:pt x="2647" y="3540"/>
                  </a:lnTo>
                  <a:lnTo>
                    <a:pt x="2646" y="3543"/>
                  </a:lnTo>
                  <a:lnTo>
                    <a:pt x="2644" y="3546"/>
                  </a:lnTo>
                  <a:lnTo>
                    <a:pt x="2641" y="3548"/>
                  </a:lnTo>
                  <a:lnTo>
                    <a:pt x="2636" y="3551"/>
                  </a:lnTo>
                  <a:lnTo>
                    <a:pt x="2630" y="3555"/>
                  </a:lnTo>
                  <a:lnTo>
                    <a:pt x="2625" y="3560"/>
                  </a:lnTo>
                  <a:lnTo>
                    <a:pt x="2620" y="3562"/>
                  </a:lnTo>
                  <a:lnTo>
                    <a:pt x="2620" y="3589"/>
                  </a:lnTo>
                  <a:lnTo>
                    <a:pt x="2613" y="3589"/>
                  </a:lnTo>
                  <a:lnTo>
                    <a:pt x="2608" y="3587"/>
                  </a:lnTo>
                  <a:lnTo>
                    <a:pt x="2605" y="3584"/>
                  </a:lnTo>
                  <a:lnTo>
                    <a:pt x="2600" y="3582"/>
                  </a:lnTo>
                  <a:lnTo>
                    <a:pt x="2600" y="3589"/>
                  </a:lnTo>
                  <a:lnTo>
                    <a:pt x="2600" y="3596"/>
                  </a:lnTo>
                  <a:lnTo>
                    <a:pt x="2598" y="3601"/>
                  </a:lnTo>
                  <a:lnTo>
                    <a:pt x="2595" y="3604"/>
                  </a:lnTo>
                  <a:lnTo>
                    <a:pt x="2588" y="3611"/>
                  </a:lnTo>
                  <a:lnTo>
                    <a:pt x="2579" y="3616"/>
                  </a:lnTo>
                  <a:lnTo>
                    <a:pt x="2581" y="3620"/>
                  </a:lnTo>
                  <a:lnTo>
                    <a:pt x="2584" y="3621"/>
                  </a:lnTo>
                  <a:lnTo>
                    <a:pt x="2593" y="3623"/>
                  </a:lnTo>
                  <a:lnTo>
                    <a:pt x="2593" y="3637"/>
                  </a:lnTo>
                  <a:lnTo>
                    <a:pt x="2588" y="3640"/>
                  </a:lnTo>
                  <a:lnTo>
                    <a:pt x="2583" y="3644"/>
                  </a:lnTo>
                  <a:lnTo>
                    <a:pt x="2579" y="3650"/>
                  </a:lnTo>
                  <a:lnTo>
                    <a:pt x="2579" y="3657"/>
                  </a:lnTo>
                  <a:lnTo>
                    <a:pt x="2571" y="3659"/>
                  </a:lnTo>
                  <a:lnTo>
                    <a:pt x="2566" y="3661"/>
                  </a:lnTo>
                  <a:lnTo>
                    <a:pt x="2561" y="3664"/>
                  </a:lnTo>
                  <a:lnTo>
                    <a:pt x="2552" y="3664"/>
                  </a:lnTo>
                  <a:lnTo>
                    <a:pt x="2555" y="3671"/>
                  </a:lnTo>
                  <a:lnTo>
                    <a:pt x="2559" y="3678"/>
                  </a:lnTo>
                  <a:lnTo>
                    <a:pt x="2561" y="3683"/>
                  </a:lnTo>
                  <a:lnTo>
                    <a:pt x="2561" y="3686"/>
                  </a:lnTo>
                  <a:lnTo>
                    <a:pt x="2561" y="3690"/>
                  </a:lnTo>
                  <a:lnTo>
                    <a:pt x="2566" y="3691"/>
                  </a:lnTo>
                  <a:lnTo>
                    <a:pt x="2576" y="3691"/>
                  </a:lnTo>
                  <a:lnTo>
                    <a:pt x="2586" y="3691"/>
                  </a:lnTo>
                  <a:lnTo>
                    <a:pt x="2591" y="3691"/>
                  </a:lnTo>
                  <a:lnTo>
                    <a:pt x="2593" y="3695"/>
                  </a:lnTo>
                  <a:lnTo>
                    <a:pt x="2595" y="3698"/>
                  </a:lnTo>
                  <a:lnTo>
                    <a:pt x="2593" y="3705"/>
                  </a:lnTo>
                  <a:lnTo>
                    <a:pt x="2569" y="3705"/>
                  </a:lnTo>
                  <a:lnTo>
                    <a:pt x="2566" y="3705"/>
                  </a:lnTo>
                  <a:lnTo>
                    <a:pt x="2561" y="3707"/>
                  </a:lnTo>
                  <a:lnTo>
                    <a:pt x="2555" y="3709"/>
                  </a:lnTo>
                  <a:lnTo>
                    <a:pt x="2549" y="3714"/>
                  </a:lnTo>
                  <a:lnTo>
                    <a:pt x="2545" y="3717"/>
                  </a:lnTo>
                  <a:lnTo>
                    <a:pt x="2545" y="3719"/>
                  </a:lnTo>
                  <a:lnTo>
                    <a:pt x="2542" y="3722"/>
                  </a:lnTo>
                  <a:lnTo>
                    <a:pt x="2537" y="3726"/>
                  </a:lnTo>
                  <a:lnTo>
                    <a:pt x="2532" y="3726"/>
                  </a:lnTo>
                  <a:lnTo>
                    <a:pt x="2528" y="3727"/>
                  </a:lnTo>
                  <a:lnTo>
                    <a:pt x="2523" y="3734"/>
                  </a:lnTo>
                  <a:lnTo>
                    <a:pt x="2518" y="3743"/>
                  </a:lnTo>
                  <a:lnTo>
                    <a:pt x="2514" y="3744"/>
                  </a:lnTo>
                  <a:lnTo>
                    <a:pt x="2509" y="3744"/>
                  </a:lnTo>
                  <a:lnTo>
                    <a:pt x="2504" y="3746"/>
                  </a:lnTo>
                  <a:lnTo>
                    <a:pt x="2497" y="3746"/>
                  </a:lnTo>
                  <a:lnTo>
                    <a:pt x="2497" y="3741"/>
                  </a:lnTo>
                  <a:lnTo>
                    <a:pt x="2497" y="3738"/>
                  </a:lnTo>
                  <a:lnTo>
                    <a:pt x="2499" y="3736"/>
                  </a:lnTo>
                  <a:lnTo>
                    <a:pt x="2503" y="3734"/>
                  </a:lnTo>
                  <a:lnTo>
                    <a:pt x="2509" y="3732"/>
                  </a:lnTo>
                  <a:lnTo>
                    <a:pt x="2514" y="3732"/>
                  </a:lnTo>
                  <a:lnTo>
                    <a:pt x="2516" y="3732"/>
                  </a:lnTo>
                  <a:lnTo>
                    <a:pt x="2514" y="3729"/>
                  </a:lnTo>
                  <a:lnTo>
                    <a:pt x="2509" y="3727"/>
                  </a:lnTo>
                  <a:lnTo>
                    <a:pt x="2497" y="3726"/>
                  </a:lnTo>
                  <a:lnTo>
                    <a:pt x="2494" y="3727"/>
                  </a:lnTo>
                  <a:lnTo>
                    <a:pt x="2491" y="3729"/>
                  </a:lnTo>
                  <a:lnTo>
                    <a:pt x="2487" y="3732"/>
                  </a:lnTo>
                  <a:lnTo>
                    <a:pt x="2484" y="3732"/>
                  </a:lnTo>
                  <a:lnTo>
                    <a:pt x="2482" y="3736"/>
                  </a:lnTo>
                  <a:lnTo>
                    <a:pt x="2480" y="3739"/>
                  </a:lnTo>
                  <a:lnTo>
                    <a:pt x="2477" y="3743"/>
                  </a:lnTo>
                  <a:lnTo>
                    <a:pt x="2477" y="3746"/>
                  </a:lnTo>
                  <a:lnTo>
                    <a:pt x="2477" y="3751"/>
                  </a:lnTo>
                  <a:lnTo>
                    <a:pt x="2475" y="3755"/>
                  </a:lnTo>
                  <a:lnTo>
                    <a:pt x="2474" y="3758"/>
                  </a:lnTo>
                  <a:lnTo>
                    <a:pt x="2470" y="3760"/>
                  </a:lnTo>
                  <a:lnTo>
                    <a:pt x="2470" y="3765"/>
                  </a:lnTo>
                  <a:lnTo>
                    <a:pt x="2474" y="3767"/>
                  </a:lnTo>
                  <a:lnTo>
                    <a:pt x="2477" y="3767"/>
                  </a:lnTo>
                  <a:lnTo>
                    <a:pt x="2484" y="3767"/>
                  </a:lnTo>
                  <a:lnTo>
                    <a:pt x="2489" y="3767"/>
                  </a:lnTo>
                  <a:lnTo>
                    <a:pt x="2494" y="3767"/>
                  </a:lnTo>
                  <a:lnTo>
                    <a:pt x="2497" y="3768"/>
                  </a:lnTo>
                  <a:lnTo>
                    <a:pt x="2497" y="3773"/>
                  </a:lnTo>
                  <a:lnTo>
                    <a:pt x="2497" y="3780"/>
                  </a:lnTo>
                  <a:lnTo>
                    <a:pt x="2494" y="3784"/>
                  </a:lnTo>
                  <a:lnTo>
                    <a:pt x="2489" y="3787"/>
                  </a:lnTo>
                  <a:lnTo>
                    <a:pt x="2484" y="3787"/>
                  </a:lnTo>
                  <a:lnTo>
                    <a:pt x="2482" y="3784"/>
                  </a:lnTo>
                  <a:lnTo>
                    <a:pt x="2479" y="3784"/>
                  </a:lnTo>
                  <a:lnTo>
                    <a:pt x="2475" y="3785"/>
                  </a:lnTo>
                  <a:lnTo>
                    <a:pt x="2470" y="3787"/>
                  </a:lnTo>
                  <a:lnTo>
                    <a:pt x="2467" y="3796"/>
                  </a:lnTo>
                  <a:lnTo>
                    <a:pt x="2462" y="3802"/>
                  </a:lnTo>
                  <a:lnTo>
                    <a:pt x="2458" y="3811"/>
                  </a:lnTo>
                  <a:lnTo>
                    <a:pt x="2457" y="3816"/>
                  </a:lnTo>
                  <a:lnTo>
                    <a:pt x="2457" y="3821"/>
                  </a:lnTo>
                  <a:lnTo>
                    <a:pt x="2474" y="3821"/>
                  </a:lnTo>
                  <a:lnTo>
                    <a:pt x="2480" y="3819"/>
                  </a:lnTo>
                  <a:lnTo>
                    <a:pt x="2482" y="3818"/>
                  </a:lnTo>
                  <a:lnTo>
                    <a:pt x="2484" y="3814"/>
                  </a:lnTo>
                  <a:lnTo>
                    <a:pt x="2486" y="3811"/>
                  </a:lnTo>
                  <a:lnTo>
                    <a:pt x="2489" y="3809"/>
                  </a:lnTo>
                  <a:lnTo>
                    <a:pt x="2497" y="3807"/>
                  </a:lnTo>
                  <a:lnTo>
                    <a:pt x="2499" y="3804"/>
                  </a:lnTo>
                  <a:lnTo>
                    <a:pt x="2501" y="3802"/>
                  </a:lnTo>
                  <a:lnTo>
                    <a:pt x="2508" y="3801"/>
                  </a:lnTo>
                  <a:lnTo>
                    <a:pt x="2511" y="3801"/>
                  </a:lnTo>
                  <a:lnTo>
                    <a:pt x="2530" y="3792"/>
                  </a:lnTo>
                  <a:lnTo>
                    <a:pt x="2538" y="3790"/>
                  </a:lnTo>
                  <a:lnTo>
                    <a:pt x="2547" y="3789"/>
                  </a:lnTo>
                  <a:lnTo>
                    <a:pt x="2550" y="3790"/>
                  </a:lnTo>
                  <a:lnTo>
                    <a:pt x="2552" y="3794"/>
                  </a:lnTo>
                  <a:lnTo>
                    <a:pt x="2549" y="3796"/>
                  </a:lnTo>
                  <a:lnTo>
                    <a:pt x="2547" y="3799"/>
                  </a:lnTo>
                  <a:lnTo>
                    <a:pt x="2543" y="3801"/>
                  </a:lnTo>
                  <a:lnTo>
                    <a:pt x="2533" y="3802"/>
                  </a:lnTo>
                  <a:lnTo>
                    <a:pt x="2523" y="3802"/>
                  </a:lnTo>
                  <a:lnTo>
                    <a:pt x="2518" y="3804"/>
                  </a:lnTo>
                  <a:lnTo>
                    <a:pt x="2514" y="3807"/>
                  </a:lnTo>
                  <a:lnTo>
                    <a:pt x="2513" y="3809"/>
                  </a:lnTo>
                  <a:lnTo>
                    <a:pt x="2511" y="3814"/>
                  </a:lnTo>
                  <a:lnTo>
                    <a:pt x="2508" y="3816"/>
                  </a:lnTo>
                  <a:lnTo>
                    <a:pt x="2506" y="3818"/>
                  </a:lnTo>
                  <a:lnTo>
                    <a:pt x="2508" y="3821"/>
                  </a:lnTo>
                  <a:lnTo>
                    <a:pt x="2511" y="3821"/>
                  </a:lnTo>
                  <a:lnTo>
                    <a:pt x="2511" y="3838"/>
                  </a:lnTo>
                  <a:lnTo>
                    <a:pt x="2511" y="3842"/>
                  </a:lnTo>
                  <a:lnTo>
                    <a:pt x="2511" y="3847"/>
                  </a:lnTo>
                  <a:lnTo>
                    <a:pt x="2513" y="3850"/>
                  </a:lnTo>
                  <a:lnTo>
                    <a:pt x="2516" y="3854"/>
                  </a:lnTo>
                  <a:lnTo>
                    <a:pt x="2521" y="3855"/>
                  </a:lnTo>
                  <a:lnTo>
                    <a:pt x="2523" y="3857"/>
                  </a:lnTo>
                  <a:lnTo>
                    <a:pt x="2525" y="3860"/>
                  </a:lnTo>
                  <a:lnTo>
                    <a:pt x="2526" y="3865"/>
                  </a:lnTo>
                  <a:lnTo>
                    <a:pt x="2526" y="3874"/>
                  </a:lnTo>
                  <a:lnTo>
                    <a:pt x="2525" y="3881"/>
                  </a:lnTo>
                  <a:lnTo>
                    <a:pt x="2521" y="3888"/>
                  </a:lnTo>
                  <a:lnTo>
                    <a:pt x="2520" y="3889"/>
                  </a:lnTo>
                  <a:lnTo>
                    <a:pt x="2518" y="3889"/>
                  </a:lnTo>
                  <a:lnTo>
                    <a:pt x="2520" y="3882"/>
                  </a:lnTo>
                  <a:lnTo>
                    <a:pt x="2518" y="3877"/>
                  </a:lnTo>
                  <a:lnTo>
                    <a:pt x="2516" y="3874"/>
                  </a:lnTo>
                  <a:lnTo>
                    <a:pt x="2513" y="3865"/>
                  </a:lnTo>
                  <a:lnTo>
                    <a:pt x="2509" y="3857"/>
                  </a:lnTo>
                  <a:lnTo>
                    <a:pt x="2508" y="3848"/>
                  </a:lnTo>
                  <a:lnTo>
                    <a:pt x="2504" y="3842"/>
                  </a:lnTo>
                  <a:lnTo>
                    <a:pt x="2504" y="3838"/>
                  </a:lnTo>
                  <a:lnTo>
                    <a:pt x="2504" y="3835"/>
                  </a:lnTo>
                  <a:lnTo>
                    <a:pt x="2503" y="3831"/>
                  </a:lnTo>
                  <a:lnTo>
                    <a:pt x="2501" y="3828"/>
                  </a:lnTo>
                  <a:lnTo>
                    <a:pt x="2497" y="3826"/>
                  </a:lnTo>
                  <a:lnTo>
                    <a:pt x="2497" y="3821"/>
                  </a:lnTo>
                  <a:lnTo>
                    <a:pt x="2487" y="3825"/>
                  </a:lnTo>
                  <a:lnTo>
                    <a:pt x="2479" y="3831"/>
                  </a:lnTo>
                  <a:lnTo>
                    <a:pt x="2472" y="3836"/>
                  </a:lnTo>
                  <a:lnTo>
                    <a:pt x="2463" y="3842"/>
                  </a:lnTo>
                  <a:lnTo>
                    <a:pt x="2455" y="3847"/>
                  </a:lnTo>
                  <a:lnTo>
                    <a:pt x="2445" y="3850"/>
                  </a:lnTo>
                  <a:lnTo>
                    <a:pt x="2441" y="3854"/>
                  </a:lnTo>
                  <a:lnTo>
                    <a:pt x="2438" y="3857"/>
                  </a:lnTo>
                  <a:lnTo>
                    <a:pt x="2436" y="3862"/>
                  </a:lnTo>
                  <a:lnTo>
                    <a:pt x="2436" y="3869"/>
                  </a:lnTo>
                  <a:lnTo>
                    <a:pt x="2433" y="3867"/>
                  </a:lnTo>
                  <a:lnTo>
                    <a:pt x="2431" y="3864"/>
                  </a:lnTo>
                  <a:lnTo>
                    <a:pt x="2429" y="3855"/>
                  </a:lnTo>
                  <a:lnTo>
                    <a:pt x="2421" y="3859"/>
                  </a:lnTo>
                  <a:lnTo>
                    <a:pt x="2414" y="3862"/>
                  </a:lnTo>
                  <a:lnTo>
                    <a:pt x="2402" y="3872"/>
                  </a:lnTo>
                  <a:lnTo>
                    <a:pt x="2390" y="3882"/>
                  </a:lnTo>
                  <a:lnTo>
                    <a:pt x="2383" y="3886"/>
                  </a:lnTo>
                  <a:lnTo>
                    <a:pt x="2375" y="3889"/>
                  </a:lnTo>
                  <a:lnTo>
                    <a:pt x="2375" y="3893"/>
                  </a:lnTo>
                  <a:lnTo>
                    <a:pt x="2376" y="3894"/>
                  </a:lnTo>
                  <a:lnTo>
                    <a:pt x="2380" y="3896"/>
                  </a:lnTo>
                  <a:lnTo>
                    <a:pt x="2381" y="3896"/>
                  </a:lnTo>
                  <a:lnTo>
                    <a:pt x="2381" y="3900"/>
                  </a:lnTo>
                  <a:lnTo>
                    <a:pt x="2381" y="3903"/>
                  </a:lnTo>
                  <a:lnTo>
                    <a:pt x="2381" y="3910"/>
                  </a:lnTo>
                  <a:lnTo>
                    <a:pt x="2383" y="3911"/>
                  </a:lnTo>
                  <a:lnTo>
                    <a:pt x="2385" y="3911"/>
                  </a:lnTo>
                  <a:lnTo>
                    <a:pt x="2388" y="3913"/>
                  </a:lnTo>
                  <a:lnTo>
                    <a:pt x="2388" y="3917"/>
                  </a:lnTo>
                  <a:lnTo>
                    <a:pt x="2383" y="3918"/>
                  </a:lnTo>
                  <a:lnTo>
                    <a:pt x="2381" y="3920"/>
                  </a:lnTo>
                  <a:lnTo>
                    <a:pt x="2380" y="3922"/>
                  </a:lnTo>
                  <a:lnTo>
                    <a:pt x="2381" y="3923"/>
                  </a:lnTo>
                  <a:lnTo>
                    <a:pt x="2381" y="3930"/>
                  </a:lnTo>
                  <a:lnTo>
                    <a:pt x="2383" y="3935"/>
                  </a:lnTo>
                  <a:lnTo>
                    <a:pt x="2387" y="3939"/>
                  </a:lnTo>
                  <a:lnTo>
                    <a:pt x="2388" y="3944"/>
                  </a:lnTo>
                  <a:lnTo>
                    <a:pt x="2395" y="3944"/>
                  </a:lnTo>
                  <a:lnTo>
                    <a:pt x="2399" y="3947"/>
                  </a:lnTo>
                  <a:lnTo>
                    <a:pt x="2400" y="3952"/>
                  </a:lnTo>
                  <a:lnTo>
                    <a:pt x="2402" y="3958"/>
                  </a:lnTo>
                  <a:lnTo>
                    <a:pt x="2388" y="3958"/>
                  </a:lnTo>
                  <a:lnTo>
                    <a:pt x="2383" y="3961"/>
                  </a:lnTo>
                  <a:lnTo>
                    <a:pt x="2376" y="3963"/>
                  </a:lnTo>
                  <a:lnTo>
                    <a:pt x="2371" y="3966"/>
                  </a:lnTo>
                  <a:lnTo>
                    <a:pt x="2370" y="3968"/>
                  </a:lnTo>
                  <a:lnTo>
                    <a:pt x="2368" y="3971"/>
                  </a:lnTo>
                  <a:lnTo>
                    <a:pt x="2363" y="3968"/>
                  </a:lnTo>
                  <a:lnTo>
                    <a:pt x="2361" y="3963"/>
                  </a:lnTo>
                  <a:lnTo>
                    <a:pt x="2363" y="3959"/>
                  </a:lnTo>
                  <a:lnTo>
                    <a:pt x="2366" y="3956"/>
                  </a:lnTo>
                  <a:lnTo>
                    <a:pt x="2371" y="3951"/>
                  </a:lnTo>
                  <a:lnTo>
                    <a:pt x="2375" y="3946"/>
                  </a:lnTo>
                  <a:lnTo>
                    <a:pt x="2376" y="3939"/>
                  </a:lnTo>
                  <a:lnTo>
                    <a:pt x="2375" y="3930"/>
                  </a:lnTo>
                  <a:lnTo>
                    <a:pt x="2371" y="3920"/>
                  </a:lnTo>
                  <a:lnTo>
                    <a:pt x="2364" y="3913"/>
                  </a:lnTo>
                  <a:lnTo>
                    <a:pt x="2359" y="3905"/>
                  </a:lnTo>
                  <a:lnTo>
                    <a:pt x="2354" y="3896"/>
                  </a:lnTo>
                  <a:lnTo>
                    <a:pt x="2347" y="3894"/>
                  </a:lnTo>
                  <a:lnTo>
                    <a:pt x="2344" y="3896"/>
                  </a:lnTo>
                  <a:lnTo>
                    <a:pt x="2342" y="3900"/>
                  </a:lnTo>
                  <a:lnTo>
                    <a:pt x="2341" y="3903"/>
                  </a:lnTo>
                  <a:lnTo>
                    <a:pt x="2339" y="3906"/>
                  </a:lnTo>
                  <a:lnTo>
                    <a:pt x="2337" y="3910"/>
                  </a:lnTo>
                  <a:lnTo>
                    <a:pt x="2334" y="3911"/>
                  </a:lnTo>
                  <a:lnTo>
                    <a:pt x="2327" y="3910"/>
                  </a:lnTo>
                  <a:lnTo>
                    <a:pt x="2325" y="3906"/>
                  </a:lnTo>
                  <a:lnTo>
                    <a:pt x="2322" y="3905"/>
                  </a:lnTo>
                  <a:lnTo>
                    <a:pt x="2313" y="3903"/>
                  </a:lnTo>
                  <a:lnTo>
                    <a:pt x="2293" y="3903"/>
                  </a:lnTo>
                  <a:lnTo>
                    <a:pt x="2293" y="3910"/>
                  </a:lnTo>
                  <a:lnTo>
                    <a:pt x="2288" y="3913"/>
                  </a:lnTo>
                  <a:lnTo>
                    <a:pt x="2284" y="3918"/>
                  </a:lnTo>
                  <a:lnTo>
                    <a:pt x="2284" y="3923"/>
                  </a:lnTo>
                  <a:lnTo>
                    <a:pt x="2286" y="3929"/>
                  </a:lnTo>
                  <a:lnTo>
                    <a:pt x="2291" y="3940"/>
                  </a:lnTo>
                  <a:lnTo>
                    <a:pt x="2293" y="3946"/>
                  </a:lnTo>
                  <a:lnTo>
                    <a:pt x="2293" y="3951"/>
                  </a:lnTo>
                  <a:lnTo>
                    <a:pt x="2288" y="3954"/>
                  </a:lnTo>
                  <a:lnTo>
                    <a:pt x="2281" y="3956"/>
                  </a:lnTo>
                  <a:lnTo>
                    <a:pt x="2265" y="3959"/>
                  </a:lnTo>
                  <a:lnTo>
                    <a:pt x="2252" y="3961"/>
                  </a:lnTo>
                  <a:lnTo>
                    <a:pt x="2238" y="3964"/>
                  </a:lnTo>
                  <a:lnTo>
                    <a:pt x="2242" y="3971"/>
                  </a:lnTo>
                  <a:lnTo>
                    <a:pt x="2245" y="3978"/>
                  </a:lnTo>
                  <a:lnTo>
                    <a:pt x="2245" y="3988"/>
                  </a:lnTo>
                  <a:lnTo>
                    <a:pt x="2245" y="3998"/>
                  </a:lnTo>
                  <a:lnTo>
                    <a:pt x="2248" y="4000"/>
                  </a:lnTo>
                  <a:lnTo>
                    <a:pt x="2250" y="4004"/>
                  </a:lnTo>
                  <a:lnTo>
                    <a:pt x="2252" y="4012"/>
                  </a:lnTo>
                  <a:lnTo>
                    <a:pt x="2255" y="4014"/>
                  </a:lnTo>
                  <a:lnTo>
                    <a:pt x="2257" y="4017"/>
                  </a:lnTo>
                  <a:lnTo>
                    <a:pt x="2259" y="4026"/>
                  </a:lnTo>
                  <a:lnTo>
                    <a:pt x="2255" y="4026"/>
                  </a:lnTo>
                  <a:lnTo>
                    <a:pt x="2253" y="4027"/>
                  </a:lnTo>
                  <a:lnTo>
                    <a:pt x="2252" y="4033"/>
                  </a:lnTo>
                  <a:lnTo>
                    <a:pt x="2247" y="4036"/>
                  </a:lnTo>
                  <a:lnTo>
                    <a:pt x="2245" y="4038"/>
                  </a:lnTo>
                  <a:lnTo>
                    <a:pt x="2245" y="4039"/>
                  </a:lnTo>
                  <a:lnTo>
                    <a:pt x="2242" y="4038"/>
                  </a:lnTo>
                  <a:lnTo>
                    <a:pt x="2238" y="4036"/>
                  </a:lnTo>
                  <a:lnTo>
                    <a:pt x="2235" y="4033"/>
                  </a:lnTo>
                  <a:lnTo>
                    <a:pt x="2231" y="4033"/>
                  </a:lnTo>
                  <a:lnTo>
                    <a:pt x="2190" y="4033"/>
                  </a:lnTo>
                  <a:lnTo>
                    <a:pt x="2190" y="4024"/>
                  </a:lnTo>
                  <a:lnTo>
                    <a:pt x="2189" y="4017"/>
                  </a:lnTo>
                  <a:lnTo>
                    <a:pt x="2185" y="4012"/>
                  </a:lnTo>
                  <a:lnTo>
                    <a:pt x="2183" y="4005"/>
                  </a:lnTo>
                  <a:lnTo>
                    <a:pt x="2180" y="4000"/>
                  </a:lnTo>
                  <a:lnTo>
                    <a:pt x="2178" y="3993"/>
                  </a:lnTo>
                  <a:lnTo>
                    <a:pt x="2175" y="3988"/>
                  </a:lnTo>
                  <a:lnTo>
                    <a:pt x="2173" y="3986"/>
                  </a:lnTo>
                  <a:lnTo>
                    <a:pt x="2170" y="3985"/>
                  </a:lnTo>
                  <a:lnTo>
                    <a:pt x="2160" y="3985"/>
                  </a:lnTo>
                  <a:lnTo>
                    <a:pt x="2149" y="3985"/>
                  </a:lnTo>
                  <a:lnTo>
                    <a:pt x="2143" y="3988"/>
                  </a:lnTo>
                  <a:lnTo>
                    <a:pt x="2136" y="3992"/>
                  </a:lnTo>
                  <a:lnTo>
                    <a:pt x="2134" y="3997"/>
                  </a:lnTo>
                  <a:lnTo>
                    <a:pt x="2132" y="3998"/>
                  </a:lnTo>
                  <a:lnTo>
                    <a:pt x="2127" y="4004"/>
                  </a:lnTo>
                  <a:lnTo>
                    <a:pt x="2124" y="4005"/>
                  </a:lnTo>
                  <a:lnTo>
                    <a:pt x="2122" y="4009"/>
                  </a:lnTo>
                  <a:lnTo>
                    <a:pt x="2120" y="4014"/>
                  </a:lnTo>
                  <a:lnTo>
                    <a:pt x="2122" y="4019"/>
                  </a:lnTo>
                  <a:lnTo>
                    <a:pt x="2124" y="4024"/>
                  </a:lnTo>
                  <a:lnTo>
                    <a:pt x="2129" y="4026"/>
                  </a:lnTo>
                  <a:lnTo>
                    <a:pt x="2134" y="4027"/>
                  </a:lnTo>
                  <a:lnTo>
                    <a:pt x="2141" y="4026"/>
                  </a:lnTo>
                  <a:lnTo>
                    <a:pt x="2156" y="4026"/>
                  </a:lnTo>
                  <a:lnTo>
                    <a:pt x="2163" y="4026"/>
                  </a:lnTo>
                  <a:lnTo>
                    <a:pt x="2170" y="4026"/>
                  </a:lnTo>
                  <a:lnTo>
                    <a:pt x="2170" y="4029"/>
                  </a:lnTo>
                  <a:lnTo>
                    <a:pt x="2166" y="4031"/>
                  </a:lnTo>
                  <a:lnTo>
                    <a:pt x="2165" y="4031"/>
                  </a:lnTo>
                  <a:lnTo>
                    <a:pt x="2161" y="4034"/>
                  </a:lnTo>
                  <a:lnTo>
                    <a:pt x="2154" y="4034"/>
                  </a:lnTo>
                  <a:lnTo>
                    <a:pt x="2156" y="4044"/>
                  </a:lnTo>
                  <a:lnTo>
                    <a:pt x="2158" y="4053"/>
                  </a:lnTo>
                  <a:lnTo>
                    <a:pt x="2161" y="4062"/>
                  </a:lnTo>
                  <a:lnTo>
                    <a:pt x="2165" y="4065"/>
                  </a:lnTo>
                  <a:lnTo>
                    <a:pt x="2166" y="4068"/>
                  </a:lnTo>
                  <a:lnTo>
                    <a:pt x="2173" y="4082"/>
                  </a:lnTo>
                  <a:lnTo>
                    <a:pt x="2175" y="4085"/>
                  </a:lnTo>
                  <a:lnTo>
                    <a:pt x="2177" y="4089"/>
                  </a:lnTo>
                  <a:lnTo>
                    <a:pt x="2177" y="4092"/>
                  </a:lnTo>
                  <a:lnTo>
                    <a:pt x="2183" y="4099"/>
                  </a:lnTo>
                  <a:lnTo>
                    <a:pt x="2190" y="4108"/>
                  </a:lnTo>
                  <a:lnTo>
                    <a:pt x="2197" y="4118"/>
                  </a:lnTo>
                  <a:lnTo>
                    <a:pt x="2201" y="4119"/>
                  </a:lnTo>
                  <a:lnTo>
                    <a:pt x="2206" y="4123"/>
                  </a:lnTo>
                  <a:lnTo>
                    <a:pt x="2209" y="4125"/>
                  </a:lnTo>
                  <a:lnTo>
                    <a:pt x="2211" y="4128"/>
                  </a:lnTo>
                  <a:lnTo>
                    <a:pt x="2211" y="4133"/>
                  </a:lnTo>
                  <a:lnTo>
                    <a:pt x="2212" y="4138"/>
                  </a:lnTo>
                  <a:lnTo>
                    <a:pt x="2216" y="4147"/>
                  </a:lnTo>
                  <a:lnTo>
                    <a:pt x="2218" y="4152"/>
                  </a:lnTo>
                  <a:lnTo>
                    <a:pt x="2219" y="4155"/>
                  </a:lnTo>
                  <a:lnTo>
                    <a:pt x="2216" y="4159"/>
                  </a:lnTo>
                  <a:lnTo>
                    <a:pt x="2211" y="4162"/>
                  </a:lnTo>
                  <a:lnTo>
                    <a:pt x="2212" y="4155"/>
                  </a:lnTo>
                  <a:lnTo>
                    <a:pt x="2211" y="4152"/>
                  </a:lnTo>
                  <a:lnTo>
                    <a:pt x="2207" y="4150"/>
                  </a:lnTo>
                  <a:lnTo>
                    <a:pt x="2204" y="4149"/>
                  </a:lnTo>
                  <a:lnTo>
                    <a:pt x="2201" y="4147"/>
                  </a:lnTo>
                  <a:lnTo>
                    <a:pt x="2197" y="4145"/>
                  </a:lnTo>
                  <a:lnTo>
                    <a:pt x="2195" y="4142"/>
                  </a:lnTo>
                  <a:lnTo>
                    <a:pt x="2197" y="4135"/>
                  </a:lnTo>
                  <a:lnTo>
                    <a:pt x="2194" y="4133"/>
                  </a:lnTo>
                  <a:lnTo>
                    <a:pt x="2192" y="4131"/>
                  </a:lnTo>
                  <a:lnTo>
                    <a:pt x="2190" y="4128"/>
                  </a:lnTo>
                  <a:lnTo>
                    <a:pt x="2190" y="4125"/>
                  </a:lnTo>
                  <a:lnTo>
                    <a:pt x="2190" y="4121"/>
                  </a:lnTo>
                  <a:lnTo>
                    <a:pt x="2189" y="4118"/>
                  </a:lnTo>
                  <a:lnTo>
                    <a:pt x="2187" y="4113"/>
                  </a:lnTo>
                  <a:lnTo>
                    <a:pt x="2178" y="4106"/>
                  </a:lnTo>
                  <a:lnTo>
                    <a:pt x="2172" y="4099"/>
                  </a:lnTo>
                  <a:lnTo>
                    <a:pt x="2168" y="4096"/>
                  </a:lnTo>
                  <a:lnTo>
                    <a:pt x="2168" y="4092"/>
                  </a:lnTo>
                  <a:lnTo>
                    <a:pt x="2166" y="4089"/>
                  </a:lnTo>
                  <a:lnTo>
                    <a:pt x="2165" y="4084"/>
                  </a:lnTo>
                  <a:lnTo>
                    <a:pt x="2163" y="4080"/>
                  </a:lnTo>
                  <a:lnTo>
                    <a:pt x="2158" y="4072"/>
                  </a:lnTo>
                  <a:lnTo>
                    <a:pt x="2158" y="4070"/>
                  </a:lnTo>
                  <a:lnTo>
                    <a:pt x="2156" y="4062"/>
                  </a:lnTo>
                  <a:lnTo>
                    <a:pt x="2156" y="4053"/>
                  </a:lnTo>
                  <a:lnTo>
                    <a:pt x="2154" y="4050"/>
                  </a:lnTo>
                  <a:lnTo>
                    <a:pt x="2151" y="4046"/>
                  </a:lnTo>
                  <a:lnTo>
                    <a:pt x="2148" y="4044"/>
                  </a:lnTo>
                  <a:lnTo>
                    <a:pt x="2141" y="4044"/>
                  </a:lnTo>
                  <a:lnTo>
                    <a:pt x="2136" y="4046"/>
                  </a:lnTo>
                  <a:lnTo>
                    <a:pt x="2131" y="4050"/>
                  </a:lnTo>
                  <a:lnTo>
                    <a:pt x="2125" y="4053"/>
                  </a:lnTo>
                  <a:lnTo>
                    <a:pt x="2122" y="4058"/>
                  </a:lnTo>
                  <a:lnTo>
                    <a:pt x="2119" y="4063"/>
                  </a:lnTo>
                  <a:lnTo>
                    <a:pt x="2114" y="4075"/>
                  </a:lnTo>
                  <a:lnTo>
                    <a:pt x="2108" y="4087"/>
                  </a:lnTo>
                  <a:lnTo>
                    <a:pt x="2108" y="4091"/>
                  </a:lnTo>
                  <a:lnTo>
                    <a:pt x="2110" y="4092"/>
                  </a:lnTo>
                  <a:lnTo>
                    <a:pt x="2115" y="4094"/>
                  </a:lnTo>
                  <a:lnTo>
                    <a:pt x="2129" y="4094"/>
                  </a:lnTo>
                  <a:lnTo>
                    <a:pt x="2131" y="4097"/>
                  </a:lnTo>
                  <a:lnTo>
                    <a:pt x="2134" y="4099"/>
                  </a:lnTo>
                  <a:lnTo>
                    <a:pt x="2143" y="4101"/>
                  </a:lnTo>
                  <a:lnTo>
                    <a:pt x="2149" y="4128"/>
                  </a:lnTo>
                  <a:lnTo>
                    <a:pt x="2153" y="4135"/>
                  </a:lnTo>
                  <a:lnTo>
                    <a:pt x="2154" y="4138"/>
                  </a:lnTo>
                  <a:lnTo>
                    <a:pt x="2156" y="4142"/>
                  </a:lnTo>
                  <a:lnTo>
                    <a:pt x="2158" y="4157"/>
                  </a:lnTo>
                  <a:lnTo>
                    <a:pt x="2160" y="4164"/>
                  </a:lnTo>
                  <a:lnTo>
                    <a:pt x="2163" y="4169"/>
                  </a:lnTo>
                  <a:lnTo>
                    <a:pt x="2165" y="4172"/>
                  </a:lnTo>
                  <a:lnTo>
                    <a:pt x="2166" y="4176"/>
                  </a:lnTo>
                  <a:lnTo>
                    <a:pt x="2168" y="4179"/>
                  </a:lnTo>
                  <a:lnTo>
                    <a:pt x="2170" y="4183"/>
                  </a:lnTo>
                  <a:lnTo>
                    <a:pt x="2173" y="4183"/>
                  </a:lnTo>
                  <a:lnTo>
                    <a:pt x="2177" y="4183"/>
                  </a:lnTo>
                  <a:lnTo>
                    <a:pt x="2180" y="4190"/>
                  </a:lnTo>
                  <a:lnTo>
                    <a:pt x="2182" y="4193"/>
                  </a:lnTo>
                  <a:lnTo>
                    <a:pt x="2183" y="4196"/>
                  </a:lnTo>
                  <a:lnTo>
                    <a:pt x="2190" y="4200"/>
                  </a:lnTo>
                  <a:lnTo>
                    <a:pt x="2197" y="4203"/>
                  </a:lnTo>
                  <a:lnTo>
                    <a:pt x="2199" y="4205"/>
                  </a:lnTo>
                  <a:lnTo>
                    <a:pt x="2199" y="4207"/>
                  </a:lnTo>
                  <a:lnTo>
                    <a:pt x="2201" y="4210"/>
                  </a:lnTo>
                  <a:lnTo>
                    <a:pt x="2204" y="4210"/>
                  </a:lnTo>
                  <a:lnTo>
                    <a:pt x="2211" y="4210"/>
                  </a:lnTo>
                  <a:lnTo>
                    <a:pt x="2211" y="4213"/>
                  </a:lnTo>
                  <a:lnTo>
                    <a:pt x="2212" y="4215"/>
                  </a:lnTo>
                  <a:lnTo>
                    <a:pt x="2218" y="4217"/>
                  </a:lnTo>
                  <a:lnTo>
                    <a:pt x="2223" y="4225"/>
                  </a:lnTo>
                  <a:lnTo>
                    <a:pt x="2224" y="4231"/>
                  </a:lnTo>
                  <a:lnTo>
                    <a:pt x="2224" y="4237"/>
                  </a:lnTo>
                  <a:lnTo>
                    <a:pt x="2214" y="4231"/>
                  </a:lnTo>
                  <a:lnTo>
                    <a:pt x="2206" y="4222"/>
                  </a:lnTo>
                  <a:lnTo>
                    <a:pt x="2195" y="4215"/>
                  </a:lnTo>
                  <a:lnTo>
                    <a:pt x="2190" y="4212"/>
                  </a:lnTo>
                  <a:lnTo>
                    <a:pt x="2183" y="4210"/>
                  </a:lnTo>
                  <a:lnTo>
                    <a:pt x="2177" y="4200"/>
                  </a:lnTo>
                  <a:lnTo>
                    <a:pt x="2168" y="4191"/>
                  </a:lnTo>
                  <a:lnTo>
                    <a:pt x="2160" y="4183"/>
                  </a:lnTo>
                  <a:lnTo>
                    <a:pt x="2149" y="4176"/>
                  </a:lnTo>
                  <a:lnTo>
                    <a:pt x="2151" y="4167"/>
                  </a:lnTo>
                  <a:lnTo>
                    <a:pt x="2149" y="4162"/>
                  </a:lnTo>
                  <a:lnTo>
                    <a:pt x="2146" y="4152"/>
                  </a:lnTo>
                  <a:lnTo>
                    <a:pt x="2143" y="4142"/>
                  </a:lnTo>
                  <a:lnTo>
                    <a:pt x="2143" y="4135"/>
                  </a:lnTo>
                  <a:lnTo>
                    <a:pt x="2143" y="4128"/>
                  </a:lnTo>
                  <a:lnTo>
                    <a:pt x="2139" y="4119"/>
                  </a:lnTo>
                  <a:lnTo>
                    <a:pt x="2134" y="4114"/>
                  </a:lnTo>
                  <a:lnTo>
                    <a:pt x="2127" y="4111"/>
                  </a:lnTo>
                  <a:lnTo>
                    <a:pt x="2119" y="4106"/>
                  </a:lnTo>
                  <a:lnTo>
                    <a:pt x="2105" y="4099"/>
                  </a:lnTo>
                  <a:lnTo>
                    <a:pt x="2098" y="4094"/>
                  </a:lnTo>
                  <a:lnTo>
                    <a:pt x="2095" y="4087"/>
                  </a:lnTo>
                  <a:lnTo>
                    <a:pt x="2090" y="4087"/>
                  </a:lnTo>
                  <a:lnTo>
                    <a:pt x="2086" y="4089"/>
                  </a:lnTo>
                  <a:lnTo>
                    <a:pt x="2085" y="4092"/>
                  </a:lnTo>
                  <a:lnTo>
                    <a:pt x="2083" y="4096"/>
                  </a:lnTo>
                  <a:lnTo>
                    <a:pt x="2081" y="4104"/>
                  </a:lnTo>
                  <a:lnTo>
                    <a:pt x="2078" y="4106"/>
                  </a:lnTo>
                  <a:lnTo>
                    <a:pt x="2074" y="4108"/>
                  </a:lnTo>
                  <a:lnTo>
                    <a:pt x="2068" y="4108"/>
                  </a:lnTo>
                  <a:lnTo>
                    <a:pt x="2061" y="4108"/>
                  </a:lnTo>
                  <a:lnTo>
                    <a:pt x="2056" y="4109"/>
                  </a:lnTo>
                  <a:lnTo>
                    <a:pt x="2054" y="4114"/>
                  </a:lnTo>
                  <a:lnTo>
                    <a:pt x="2050" y="4113"/>
                  </a:lnTo>
                  <a:lnTo>
                    <a:pt x="2049" y="4111"/>
                  </a:lnTo>
                  <a:lnTo>
                    <a:pt x="2049" y="4108"/>
                  </a:lnTo>
                  <a:lnTo>
                    <a:pt x="2050" y="4102"/>
                  </a:lnTo>
                  <a:lnTo>
                    <a:pt x="2052" y="4101"/>
                  </a:lnTo>
                  <a:lnTo>
                    <a:pt x="2054" y="4101"/>
                  </a:lnTo>
                  <a:lnTo>
                    <a:pt x="2061" y="4101"/>
                  </a:lnTo>
                  <a:lnTo>
                    <a:pt x="2064" y="4099"/>
                  </a:lnTo>
                  <a:lnTo>
                    <a:pt x="2069" y="4096"/>
                  </a:lnTo>
                  <a:lnTo>
                    <a:pt x="2074" y="4094"/>
                  </a:lnTo>
                  <a:lnTo>
                    <a:pt x="2074" y="4087"/>
                  </a:lnTo>
                  <a:lnTo>
                    <a:pt x="2073" y="4080"/>
                  </a:lnTo>
                  <a:lnTo>
                    <a:pt x="2069" y="4068"/>
                  </a:lnTo>
                  <a:lnTo>
                    <a:pt x="2066" y="4056"/>
                  </a:lnTo>
                  <a:lnTo>
                    <a:pt x="2066" y="4048"/>
                  </a:lnTo>
                  <a:lnTo>
                    <a:pt x="2068" y="4039"/>
                  </a:lnTo>
                  <a:lnTo>
                    <a:pt x="2073" y="4039"/>
                  </a:lnTo>
                  <a:lnTo>
                    <a:pt x="2081" y="4039"/>
                  </a:lnTo>
                  <a:lnTo>
                    <a:pt x="2095" y="4039"/>
                  </a:lnTo>
                  <a:lnTo>
                    <a:pt x="2103" y="4041"/>
                  </a:lnTo>
                  <a:lnTo>
                    <a:pt x="2108" y="4039"/>
                  </a:lnTo>
                  <a:lnTo>
                    <a:pt x="2114" y="4038"/>
                  </a:lnTo>
                  <a:lnTo>
                    <a:pt x="2115" y="4033"/>
                  </a:lnTo>
                  <a:lnTo>
                    <a:pt x="2114" y="4029"/>
                  </a:lnTo>
                  <a:lnTo>
                    <a:pt x="2110" y="4027"/>
                  </a:lnTo>
                  <a:lnTo>
                    <a:pt x="2102" y="4026"/>
                  </a:lnTo>
                  <a:lnTo>
                    <a:pt x="2081" y="4026"/>
                  </a:lnTo>
                  <a:lnTo>
                    <a:pt x="2078" y="4026"/>
                  </a:lnTo>
                  <a:lnTo>
                    <a:pt x="2073" y="4027"/>
                  </a:lnTo>
                  <a:lnTo>
                    <a:pt x="2068" y="4029"/>
                  </a:lnTo>
                  <a:lnTo>
                    <a:pt x="2064" y="4031"/>
                  </a:lnTo>
                  <a:lnTo>
                    <a:pt x="2062" y="4029"/>
                  </a:lnTo>
                  <a:lnTo>
                    <a:pt x="2061" y="4026"/>
                  </a:lnTo>
                  <a:lnTo>
                    <a:pt x="2057" y="4027"/>
                  </a:lnTo>
                  <a:lnTo>
                    <a:pt x="2056" y="4031"/>
                  </a:lnTo>
                  <a:lnTo>
                    <a:pt x="2054" y="4039"/>
                  </a:lnTo>
                  <a:lnTo>
                    <a:pt x="2050" y="4041"/>
                  </a:lnTo>
                  <a:lnTo>
                    <a:pt x="2049" y="4044"/>
                  </a:lnTo>
                  <a:lnTo>
                    <a:pt x="2047" y="4053"/>
                  </a:lnTo>
                  <a:lnTo>
                    <a:pt x="2037" y="4051"/>
                  </a:lnTo>
                  <a:lnTo>
                    <a:pt x="2030" y="4053"/>
                  </a:lnTo>
                  <a:lnTo>
                    <a:pt x="2023" y="4055"/>
                  </a:lnTo>
                  <a:lnTo>
                    <a:pt x="2018" y="4058"/>
                  </a:lnTo>
                  <a:lnTo>
                    <a:pt x="2010" y="4067"/>
                  </a:lnTo>
                  <a:lnTo>
                    <a:pt x="2004" y="4070"/>
                  </a:lnTo>
                  <a:lnTo>
                    <a:pt x="1999" y="4073"/>
                  </a:lnTo>
                  <a:lnTo>
                    <a:pt x="1998" y="4080"/>
                  </a:lnTo>
                  <a:lnTo>
                    <a:pt x="1999" y="4084"/>
                  </a:lnTo>
                  <a:lnTo>
                    <a:pt x="2001" y="4087"/>
                  </a:lnTo>
                  <a:lnTo>
                    <a:pt x="2004" y="4089"/>
                  </a:lnTo>
                  <a:lnTo>
                    <a:pt x="2010" y="4094"/>
                  </a:lnTo>
                  <a:lnTo>
                    <a:pt x="2011" y="4097"/>
                  </a:lnTo>
                  <a:lnTo>
                    <a:pt x="2013" y="4101"/>
                  </a:lnTo>
                  <a:lnTo>
                    <a:pt x="2018" y="4104"/>
                  </a:lnTo>
                  <a:lnTo>
                    <a:pt x="2023" y="4108"/>
                  </a:lnTo>
                  <a:lnTo>
                    <a:pt x="2027" y="4113"/>
                  </a:lnTo>
                  <a:lnTo>
                    <a:pt x="2033" y="4114"/>
                  </a:lnTo>
                  <a:lnTo>
                    <a:pt x="2030" y="4119"/>
                  </a:lnTo>
                  <a:lnTo>
                    <a:pt x="2028" y="4121"/>
                  </a:lnTo>
                  <a:lnTo>
                    <a:pt x="2025" y="4121"/>
                  </a:lnTo>
                  <a:lnTo>
                    <a:pt x="2020" y="4118"/>
                  </a:lnTo>
                  <a:lnTo>
                    <a:pt x="2013" y="4111"/>
                  </a:lnTo>
                  <a:lnTo>
                    <a:pt x="2010" y="4109"/>
                  </a:lnTo>
                  <a:lnTo>
                    <a:pt x="2006" y="4108"/>
                  </a:lnTo>
                  <a:lnTo>
                    <a:pt x="2004" y="4104"/>
                  </a:lnTo>
                  <a:lnTo>
                    <a:pt x="2001" y="4099"/>
                  </a:lnTo>
                  <a:lnTo>
                    <a:pt x="1996" y="4094"/>
                  </a:lnTo>
                  <a:lnTo>
                    <a:pt x="1994" y="4091"/>
                  </a:lnTo>
                  <a:lnTo>
                    <a:pt x="1991" y="4085"/>
                  </a:lnTo>
                  <a:lnTo>
                    <a:pt x="1991" y="4080"/>
                  </a:lnTo>
                  <a:lnTo>
                    <a:pt x="1992" y="4073"/>
                  </a:lnTo>
                  <a:lnTo>
                    <a:pt x="1986" y="4075"/>
                  </a:lnTo>
                  <a:lnTo>
                    <a:pt x="1979" y="4075"/>
                  </a:lnTo>
                  <a:lnTo>
                    <a:pt x="1964" y="4072"/>
                  </a:lnTo>
                  <a:lnTo>
                    <a:pt x="1948" y="4070"/>
                  </a:lnTo>
                  <a:lnTo>
                    <a:pt x="1941" y="4070"/>
                  </a:lnTo>
                  <a:lnTo>
                    <a:pt x="1938" y="4073"/>
                  </a:lnTo>
                  <a:lnTo>
                    <a:pt x="1936" y="4079"/>
                  </a:lnTo>
                  <a:lnTo>
                    <a:pt x="1936" y="4082"/>
                  </a:lnTo>
                  <a:lnTo>
                    <a:pt x="1936" y="4085"/>
                  </a:lnTo>
                  <a:lnTo>
                    <a:pt x="1931" y="4087"/>
                  </a:lnTo>
                  <a:lnTo>
                    <a:pt x="1924" y="4087"/>
                  </a:lnTo>
                  <a:lnTo>
                    <a:pt x="1919" y="4089"/>
                  </a:lnTo>
                  <a:lnTo>
                    <a:pt x="1917" y="4091"/>
                  </a:lnTo>
                  <a:lnTo>
                    <a:pt x="1912" y="4096"/>
                  </a:lnTo>
                  <a:lnTo>
                    <a:pt x="1911" y="4099"/>
                  </a:lnTo>
                  <a:lnTo>
                    <a:pt x="1907" y="4101"/>
                  </a:lnTo>
                  <a:lnTo>
                    <a:pt x="1902" y="4102"/>
                  </a:lnTo>
                  <a:lnTo>
                    <a:pt x="1897" y="4101"/>
                  </a:lnTo>
                  <a:lnTo>
                    <a:pt x="1900" y="4111"/>
                  </a:lnTo>
                  <a:lnTo>
                    <a:pt x="1906" y="4119"/>
                  </a:lnTo>
                  <a:lnTo>
                    <a:pt x="1912" y="4126"/>
                  </a:lnTo>
                  <a:lnTo>
                    <a:pt x="1917" y="4135"/>
                  </a:lnTo>
                  <a:lnTo>
                    <a:pt x="1923" y="4135"/>
                  </a:lnTo>
                  <a:lnTo>
                    <a:pt x="1928" y="4137"/>
                  </a:lnTo>
                  <a:lnTo>
                    <a:pt x="1936" y="4140"/>
                  </a:lnTo>
                  <a:lnTo>
                    <a:pt x="1943" y="4145"/>
                  </a:lnTo>
                  <a:lnTo>
                    <a:pt x="1952" y="4149"/>
                  </a:lnTo>
                  <a:lnTo>
                    <a:pt x="1950" y="4154"/>
                  </a:lnTo>
                  <a:lnTo>
                    <a:pt x="1946" y="4155"/>
                  </a:lnTo>
                  <a:lnTo>
                    <a:pt x="1941" y="4157"/>
                  </a:lnTo>
                  <a:lnTo>
                    <a:pt x="1935" y="4155"/>
                  </a:lnTo>
                  <a:lnTo>
                    <a:pt x="1923" y="4155"/>
                  </a:lnTo>
                  <a:lnTo>
                    <a:pt x="1916" y="4155"/>
                  </a:lnTo>
                  <a:lnTo>
                    <a:pt x="1911" y="4155"/>
                  </a:lnTo>
                  <a:lnTo>
                    <a:pt x="1906" y="4162"/>
                  </a:lnTo>
                  <a:lnTo>
                    <a:pt x="1904" y="4172"/>
                  </a:lnTo>
                  <a:lnTo>
                    <a:pt x="1904" y="4184"/>
                  </a:lnTo>
                  <a:lnTo>
                    <a:pt x="1904" y="4196"/>
                  </a:lnTo>
                  <a:lnTo>
                    <a:pt x="1931" y="4196"/>
                  </a:lnTo>
                  <a:lnTo>
                    <a:pt x="1931" y="4190"/>
                  </a:lnTo>
                  <a:lnTo>
                    <a:pt x="1935" y="4186"/>
                  </a:lnTo>
                  <a:lnTo>
                    <a:pt x="1938" y="4184"/>
                  </a:lnTo>
                  <a:lnTo>
                    <a:pt x="1945" y="4183"/>
                  </a:lnTo>
                  <a:lnTo>
                    <a:pt x="1946" y="4186"/>
                  </a:lnTo>
                  <a:lnTo>
                    <a:pt x="1950" y="4188"/>
                  </a:lnTo>
                  <a:lnTo>
                    <a:pt x="1958" y="4190"/>
                  </a:lnTo>
                  <a:lnTo>
                    <a:pt x="1958" y="4193"/>
                  </a:lnTo>
                  <a:lnTo>
                    <a:pt x="1960" y="4195"/>
                  </a:lnTo>
                  <a:lnTo>
                    <a:pt x="1965" y="4196"/>
                  </a:lnTo>
                  <a:lnTo>
                    <a:pt x="1975" y="4195"/>
                  </a:lnTo>
                  <a:lnTo>
                    <a:pt x="1984" y="4191"/>
                  </a:lnTo>
                  <a:lnTo>
                    <a:pt x="2001" y="4184"/>
                  </a:lnTo>
                  <a:lnTo>
                    <a:pt x="2020" y="4179"/>
                  </a:lnTo>
                  <a:lnTo>
                    <a:pt x="2030" y="4178"/>
                  </a:lnTo>
                  <a:lnTo>
                    <a:pt x="2040" y="4176"/>
                  </a:lnTo>
                  <a:lnTo>
                    <a:pt x="2039" y="4181"/>
                  </a:lnTo>
                  <a:lnTo>
                    <a:pt x="2035" y="4184"/>
                  </a:lnTo>
                  <a:lnTo>
                    <a:pt x="2032" y="4188"/>
                  </a:lnTo>
                  <a:lnTo>
                    <a:pt x="2027" y="4190"/>
                  </a:lnTo>
                  <a:lnTo>
                    <a:pt x="2021" y="4191"/>
                  </a:lnTo>
                  <a:lnTo>
                    <a:pt x="2018" y="4195"/>
                  </a:lnTo>
                  <a:lnTo>
                    <a:pt x="2015" y="4198"/>
                  </a:lnTo>
                  <a:lnTo>
                    <a:pt x="2013" y="4203"/>
                  </a:lnTo>
                  <a:lnTo>
                    <a:pt x="2003" y="4203"/>
                  </a:lnTo>
                  <a:lnTo>
                    <a:pt x="1992" y="4203"/>
                  </a:lnTo>
                  <a:lnTo>
                    <a:pt x="1987" y="4203"/>
                  </a:lnTo>
                  <a:lnTo>
                    <a:pt x="1986" y="4207"/>
                  </a:lnTo>
                  <a:lnTo>
                    <a:pt x="1984" y="4210"/>
                  </a:lnTo>
                  <a:lnTo>
                    <a:pt x="1986" y="4217"/>
                  </a:lnTo>
                  <a:lnTo>
                    <a:pt x="1994" y="4220"/>
                  </a:lnTo>
                  <a:lnTo>
                    <a:pt x="2003" y="4220"/>
                  </a:lnTo>
                  <a:lnTo>
                    <a:pt x="2015" y="4217"/>
                  </a:lnTo>
                  <a:lnTo>
                    <a:pt x="2018" y="4217"/>
                  </a:lnTo>
                  <a:lnTo>
                    <a:pt x="2023" y="4219"/>
                  </a:lnTo>
                  <a:lnTo>
                    <a:pt x="2027" y="4219"/>
                  </a:lnTo>
                  <a:lnTo>
                    <a:pt x="2032" y="4215"/>
                  </a:lnTo>
                  <a:lnTo>
                    <a:pt x="2039" y="4210"/>
                  </a:lnTo>
                  <a:lnTo>
                    <a:pt x="2042" y="4208"/>
                  </a:lnTo>
                  <a:lnTo>
                    <a:pt x="2047" y="4210"/>
                  </a:lnTo>
                  <a:lnTo>
                    <a:pt x="2050" y="4210"/>
                  </a:lnTo>
                  <a:lnTo>
                    <a:pt x="2054" y="4210"/>
                  </a:lnTo>
                  <a:lnTo>
                    <a:pt x="2056" y="4205"/>
                  </a:lnTo>
                  <a:lnTo>
                    <a:pt x="2061" y="4203"/>
                  </a:lnTo>
                  <a:lnTo>
                    <a:pt x="2068" y="4203"/>
                  </a:lnTo>
                  <a:lnTo>
                    <a:pt x="2074" y="4203"/>
                  </a:lnTo>
                  <a:lnTo>
                    <a:pt x="2079" y="4202"/>
                  </a:lnTo>
                  <a:lnTo>
                    <a:pt x="2083" y="4200"/>
                  </a:lnTo>
                  <a:lnTo>
                    <a:pt x="2088" y="4196"/>
                  </a:lnTo>
                  <a:lnTo>
                    <a:pt x="2095" y="4196"/>
                  </a:lnTo>
                  <a:lnTo>
                    <a:pt x="2112" y="4196"/>
                  </a:lnTo>
                  <a:lnTo>
                    <a:pt x="2119" y="4198"/>
                  </a:lnTo>
                  <a:lnTo>
                    <a:pt x="2120" y="4200"/>
                  </a:lnTo>
                  <a:lnTo>
                    <a:pt x="2122" y="4203"/>
                  </a:lnTo>
                  <a:lnTo>
                    <a:pt x="2112" y="4203"/>
                  </a:lnTo>
                  <a:lnTo>
                    <a:pt x="2102" y="4203"/>
                  </a:lnTo>
                  <a:lnTo>
                    <a:pt x="2085" y="4207"/>
                  </a:lnTo>
                  <a:lnTo>
                    <a:pt x="2071" y="4213"/>
                  </a:lnTo>
                  <a:lnTo>
                    <a:pt x="2054" y="4217"/>
                  </a:lnTo>
                  <a:lnTo>
                    <a:pt x="2050" y="4217"/>
                  </a:lnTo>
                  <a:lnTo>
                    <a:pt x="2047" y="4217"/>
                  </a:lnTo>
                  <a:lnTo>
                    <a:pt x="2042" y="4217"/>
                  </a:lnTo>
                  <a:lnTo>
                    <a:pt x="2035" y="4222"/>
                  </a:lnTo>
                  <a:lnTo>
                    <a:pt x="2027" y="4225"/>
                  </a:lnTo>
                  <a:lnTo>
                    <a:pt x="2021" y="4227"/>
                  </a:lnTo>
                  <a:lnTo>
                    <a:pt x="2016" y="4225"/>
                  </a:lnTo>
                  <a:lnTo>
                    <a:pt x="2013" y="4225"/>
                  </a:lnTo>
                  <a:lnTo>
                    <a:pt x="2004" y="4231"/>
                  </a:lnTo>
                  <a:lnTo>
                    <a:pt x="1999" y="4231"/>
                  </a:lnTo>
                  <a:lnTo>
                    <a:pt x="1992" y="4231"/>
                  </a:lnTo>
                  <a:lnTo>
                    <a:pt x="1991" y="4234"/>
                  </a:lnTo>
                  <a:lnTo>
                    <a:pt x="1989" y="4237"/>
                  </a:lnTo>
                  <a:lnTo>
                    <a:pt x="1986" y="4241"/>
                  </a:lnTo>
                  <a:lnTo>
                    <a:pt x="1986" y="4244"/>
                  </a:lnTo>
                  <a:lnTo>
                    <a:pt x="1989" y="4246"/>
                  </a:lnTo>
                  <a:lnTo>
                    <a:pt x="1991" y="4248"/>
                  </a:lnTo>
                  <a:lnTo>
                    <a:pt x="1992" y="4251"/>
                  </a:lnTo>
                  <a:lnTo>
                    <a:pt x="1992" y="4258"/>
                  </a:lnTo>
                  <a:lnTo>
                    <a:pt x="1994" y="4261"/>
                  </a:lnTo>
                  <a:lnTo>
                    <a:pt x="1998" y="4261"/>
                  </a:lnTo>
                  <a:lnTo>
                    <a:pt x="1999" y="4263"/>
                  </a:lnTo>
                  <a:lnTo>
                    <a:pt x="2001" y="4270"/>
                  </a:lnTo>
                  <a:lnTo>
                    <a:pt x="2003" y="4277"/>
                  </a:lnTo>
                  <a:lnTo>
                    <a:pt x="2006" y="4278"/>
                  </a:lnTo>
                  <a:lnTo>
                    <a:pt x="2010" y="4278"/>
                  </a:lnTo>
                  <a:lnTo>
                    <a:pt x="2013" y="4278"/>
                  </a:lnTo>
                  <a:lnTo>
                    <a:pt x="2047" y="4278"/>
                  </a:lnTo>
                  <a:lnTo>
                    <a:pt x="2042" y="4283"/>
                  </a:lnTo>
                  <a:lnTo>
                    <a:pt x="2037" y="4289"/>
                  </a:lnTo>
                  <a:lnTo>
                    <a:pt x="2028" y="4290"/>
                  </a:lnTo>
                  <a:lnTo>
                    <a:pt x="2020" y="4292"/>
                  </a:lnTo>
                  <a:lnTo>
                    <a:pt x="2015" y="4292"/>
                  </a:lnTo>
                  <a:lnTo>
                    <a:pt x="2010" y="4292"/>
                  </a:lnTo>
                  <a:lnTo>
                    <a:pt x="2006" y="4292"/>
                  </a:lnTo>
                  <a:lnTo>
                    <a:pt x="2004" y="4289"/>
                  </a:lnTo>
                  <a:lnTo>
                    <a:pt x="2003" y="4283"/>
                  </a:lnTo>
                  <a:lnTo>
                    <a:pt x="1994" y="4277"/>
                  </a:lnTo>
                  <a:lnTo>
                    <a:pt x="1987" y="4268"/>
                  </a:lnTo>
                  <a:lnTo>
                    <a:pt x="1986" y="4263"/>
                  </a:lnTo>
                  <a:lnTo>
                    <a:pt x="1986" y="4258"/>
                  </a:lnTo>
                  <a:lnTo>
                    <a:pt x="1986" y="4254"/>
                  </a:lnTo>
                  <a:lnTo>
                    <a:pt x="1986" y="4251"/>
                  </a:lnTo>
                  <a:lnTo>
                    <a:pt x="1982" y="4251"/>
                  </a:lnTo>
                  <a:lnTo>
                    <a:pt x="1979" y="4251"/>
                  </a:lnTo>
                  <a:lnTo>
                    <a:pt x="1979" y="4248"/>
                  </a:lnTo>
                  <a:lnTo>
                    <a:pt x="1979" y="4244"/>
                  </a:lnTo>
                  <a:lnTo>
                    <a:pt x="1975" y="4244"/>
                  </a:lnTo>
                  <a:lnTo>
                    <a:pt x="1972" y="4244"/>
                  </a:lnTo>
                  <a:lnTo>
                    <a:pt x="1969" y="4244"/>
                  </a:lnTo>
                  <a:lnTo>
                    <a:pt x="1965" y="4244"/>
                  </a:lnTo>
                  <a:lnTo>
                    <a:pt x="1964" y="4239"/>
                  </a:lnTo>
                  <a:lnTo>
                    <a:pt x="1962" y="4237"/>
                  </a:lnTo>
                  <a:lnTo>
                    <a:pt x="1958" y="4237"/>
                  </a:lnTo>
                  <a:lnTo>
                    <a:pt x="1952" y="4237"/>
                  </a:lnTo>
                  <a:lnTo>
                    <a:pt x="1946" y="4241"/>
                  </a:lnTo>
                  <a:lnTo>
                    <a:pt x="1943" y="4243"/>
                  </a:lnTo>
                  <a:lnTo>
                    <a:pt x="1938" y="4244"/>
                  </a:lnTo>
                  <a:lnTo>
                    <a:pt x="1940" y="4249"/>
                  </a:lnTo>
                  <a:lnTo>
                    <a:pt x="1938" y="4253"/>
                  </a:lnTo>
                  <a:lnTo>
                    <a:pt x="1936" y="4254"/>
                  </a:lnTo>
                  <a:lnTo>
                    <a:pt x="1935" y="4254"/>
                  </a:lnTo>
                  <a:lnTo>
                    <a:pt x="1928" y="4254"/>
                  </a:lnTo>
                  <a:lnTo>
                    <a:pt x="1924" y="4251"/>
                  </a:lnTo>
                  <a:lnTo>
                    <a:pt x="1923" y="4246"/>
                  </a:lnTo>
                  <a:lnTo>
                    <a:pt x="1923" y="4241"/>
                  </a:lnTo>
                  <a:lnTo>
                    <a:pt x="1923" y="4229"/>
                  </a:lnTo>
                  <a:lnTo>
                    <a:pt x="1921" y="4224"/>
                  </a:lnTo>
                  <a:lnTo>
                    <a:pt x="1917" y="4219"/>
                  </a:lnTo>
                  <a:lnTo>
                    <a:pt x="1912" y="4217"/>
                  </a:lnTo>
                  <a:lnTo>
                    <a:pt x="1904" y="4217"/>
                  </a:lnTo>
                  <a:lnTo>
                    <a:pt x="1897" y="4217"/>
                  </a:lnTo>
                  <a:lnTo>
                    <a:pt x="1892" y="4219"/>
                  </a:lnTo>
                  <a:lnTo>
                    <a:pt x="1890" y="4224"/>
                  </a:lnTo>
                  <a:lnTo>
                    <a:pt x="1888" y="4231"/>
                  </a:lnTo>
                  <a:lnTo>
                    <a:pt x="1890" y="4244"/>
                  </a:lnTo>
                  <a:lnTo>
                    <a:pt x="1890" y="4251"/>
                  </a:lnTo>
                  <a:lnTo>
                    <a:pt x="1890" y="4258"/>
                  </a:lnTo>
                  <a:lnTo>
                    <a:pt x="1885" y="4256"/>
                  </a:lnTo>
                  <a:lnTo>
                    <a:pt x="1880" y="4253"/>
                  </a:lnTo>
                  <a:lnTo>
                    <a:pt x="1878" y="4248"/>
                  </a:lnTo>
                  <a:lnTo>
                    <a:pt x="1875" y="4243"/>
                  </a:lnTo>
                  <a:lnTo>
                    <a:pt x="1873" y="4229"/>
                  </a:lnTo>
                  <a:lnTo>
                    <a:pt x="1870" y="4217"/>
                  </a:lnTo>
                  <a:lnTo>
                    <a:pt x="1865" y="4220"/>
                  </a:lnTo>
                  <a:lnTo>
                    <a:pt x="1858" y="4222"/>
                  </a:lnTo>
                  <a:lnTo>
                    <a:pt x="1842" y="4225"/>
                  </a:lnTo>
                  <a:lnTo>
                    <a:pt x="1829" y="4227"/>
                  </a:lnTo>
                  <a:lnTo>
                    <a:pt x="1815" y="4231"/>
                  </a:lnTo>
                  <a:lnTo>
                    <a:pt x="1815" y="4224"/>
                  </a:lnTo>
                  <a:lnTo>
                    <a:pt x="1812" y="4220"/>
                  </a:lnTo>
                  <a:lnTo>
                    <a:pt x="1810" y="4215"/>
                  </a:lnTo>
                  <a:lnTo>
                    <a:pt x="1808" y="4210"/>
                  </a:lnTo>
                  <a:lnTo>
                    <a:pt x="1800" y="4215"/>
                  </a:lnTo>
                  <a:lnTo>
                    <a:pt x="1796" y="4219"/>
                  </a:lnTo>
                  <a:lnTo>
                    <a:pt x="1795" y="4224"/>
                  </a:lnTo>
                  <a:lnTo>
                    <a:pt x="1790" y="4220"/>
                  </a:lnTo>
                  <a:lnTo>
                    <a:pt x="1786" y="4219"/>
                  </a:lnTo>
                  <a:lnTo>
                    <a:pt x="1783" y="4220"/>
                  </a:lnTo>
                  <a:lnTo>
                    <a:pt x="1781" y="4224"/>
                  </a:lnTo>
                  <a:lnTo>
                    <a:pt x="1774" y="4224"/>
                  </a:lnTo>
                  <a:lnTo>
                    <a:pt x="1769" y="4227"/>
                  </a:lnTo>
                  <a:lnTo>
                    <a:pt x="1766" y="4229"/>
                  </a:lnTo>
                  <a:lnTo>
                    <a:pt x="1761" y="4231"/>
                  </a:lnTo>
                  <a:lnTo>
                    <a:pt x="1755" y="4231"/>
                  </a:lnTo>
                  <a:lnTo>
                    <a:pt x="1752" y="4232"/>
                  </a:lnTo>
                  <a:lnTo>
                    <a:pt x="1749" y="4234"/>
                  </a:lnTo>
                  <a:lnTo>
                    <a:pt x="1747" y="4237"/>
                  </a:lnTo>
                  <a:lnTo>
                    <a:pt x="1747" y="4244"/>
                  </a:lnTo>
                  <a:lnTo>
                    <a:pt x="1747" y="4251"/>
                  </a:lnTo>
                  <a:lnTo>
                    <a:pt x="1750" y="4256"/>
                  </a:lnTo>
                  <a:lnTo>
                    <a:pt x="1755" y="4260"/>
                  </a:lnTo>
                  <a:lnTo>
                    <a:pt x="1764" y="4263"/>
                  </a:lnTo>
                  <a:lnTo>
                    <a:pt x="1774" y="4265"/>
                  </a:lnTo>
                  <a:lnTo>
                    <a:pt x="1781" y="4263"/>
                  </a:lnTo>
                  <a:lnTo>
                    <a:pt x="1786" y="4265"/>
                  </a:lnTo>
                  <a:lnTo>
                    <a:pt x="1795" y="4268"/>
                  </a:lnTo>
                  <a:lnTo>
                    <a:pt x="1803" y="4271"/>
                  </a:lnTo>
                  <a:lnTo>
                    <a:pt x="1808" y="4273"/>
                  </a:lnTo>
                  <a:lnTo>
                    <a:pt x="1815" y="4271"/>
                  </a:lnTo>
                  <a:lnTo>
                    <a:pt x="1817" y="4275"/>
                  </a:lnTo>
                  <a:lnTo>
                    <a:pt x="1820" y="4277"/>
                  </a:lnTo>
                  <a:lnTo>
                    <a:pt x="1829" y="4278"/>
                  </a:lnTo>
                  <a:lnTo>
                    <a:pt x="1829" y="4292"/>
                  </a:lnTo>
                  <a:lnTo>
                    <a:pt x="1836" y="4290"/>
                  </a:lnTo>
                  <a:lnTo>
                    <a:pt x="1842" y="4290"/>
                  </a:lnTo>
                  <a:lnTo>
                    <a:pt x="1851" y="4294"/>
                  </a:lnTo>
                  <a:lnTo>
                    <a:pt x="1859" y="4297"/>
                  </a:lnTo>
                  <a:lnTo>
                    <a:pt x="1865" y="4299"/>
                  </a:lnTo>
                  <a:lnTo>
                    <a:pt x="1870" y="4299"/>
                  </a:lnTo>
                  <a:lnTo>
                    <a:pt x="1870" y="4311"/>
                  </a:lnTo>
                  <a:lnTo>
                    <a:pt x="1871" y="4321"/>
                  </a:lnTo>
                  <a:lnTo>
                    <a:pt x="1875" y="4329"/>
                  </a:lnTo>
                  <a:lnTo>
                    <a:pt x="1878" y="4338"/>
                  </a:lnTo>
                  <a:lnTo>
                    <a:pt x="1883" y="4345"/>
                  </a:lnTo>
                  <a:lnTo>
                    <a:pt x="1887" y="4353"/>
                  </a:lnTo>
                  <a:lnTo>
                    <a:pt x="1890" y="4362"/>
                  </a:lnTo>
                  <a:lnTo>
                    <a:pt x="1890" y="4374"/>
                  </a:lnTo>
                  <a:lnTo>
                    <a:pt x="1917" y="4387"/>
                  </a:lnTo>
                  <a:lnTo>
                    <a:pt x="1926" y="4389"/>
                  </a:lnTo>
                  <a:lnTo>
                    <a:pt x="1933" y="4389"/>
                  </a:lnTo>
                  <a:lnTo>
                    <a:pt x="1936" y="4391"/>
                  </a:lnTo>
                  <a:lnTo>
                    <a:pt x="1938" y="4393"/>
                  </a:lnTo>
                  <a:lnTo>
                    <a:pt x="1938" y="4396"/>
                  </a:lnTo>
                  <a:lnTo>
                    <a:pt x="1938" y="4401"/>
                  </a:lnTo>
                  <a:lnTo>
                    <a:pt x="1923" y="4398"/>
                  </a:lnTo>
                  <a:lnTo>
                    <a:pt x="1909" y="4393"/>
                  </a:lnTo>
                  <a:lnTo>
                    <a:pt x="1883" y="4381"/>
                  </a:lnTo>
                  <a:lnTo>
                    <a:pt x="1883" y="4370"/>
                  </a:lnTo>
                  <a:lnTo>
                    <a:pt x="1882" y="4360"/>
                  </a:lnTo>
                  <a:lnTo>
                    <a:pt x="1877" y="4353"/>
                  </a:lnTo>
                  <a:lnTo>
                    <a:pt x="1873" y="4347"/>
                  </a:lnTo>
                  <a:lnTo>
                    <a:pt x="1868" y="4340"/>
                  </a:lnTo>
                  <a:lnTo>
                    <a:pt x="1865" y="4333"/>
                  </a:lnTo>
                  <a:lnTo>
                    <a:pt x="1863" y="4323"/>
                  </a:lnTo>
                  <a:lnTo>
                    <a:pt x="1863" y="4312"/>
                  </a:lnTo>
                  <a:lnTo>
                    <a:pt x="1849" y="4309"/>
                  </a:lnTo>
                  <a:lnTo>
                    <a:pt x="1839" y="4309"/>
                  </a:lnTo>
                  <a:lnTo>
                    <a:pt x="1827" y="4311"/>
                  </a:lnTo>
                  <a:lnTo>
                    <a:pt x="1817" y="4314"/>
                  </a:lnTo>
                  <a:lnTo>
                    <a:pt x="1795" y="4323"/>
                  </a:lnTo>
                  <a:lnTo>
                    <a:pt x="1783" y="4326"/>
                  </a:lnTo>
                  <a:lnTo>
                    <a:pt x="1767" y="4326"/>
                  </a:lnTo>
                  <a:lnTo>
                    <a:pt x="1769" y="4343"/>
                  </a:lnTo>
                  <a:lnTo>
                    <a:pt x="1771" y="4358"/>
                  </a:lnTo>
                  <a:lnTo>
                    <a:pt x="1776" y="4372"/>
                  </a:lnTo>
                  <a:lnTo>
                    <a:pt x="1781" y="4384"/>
                  </a:lnTo>
                  <a:lnTo>
                    <a:pt x="1786" y="4398"/>
                  </a:lnTo>
                  <a:lnTo>
                    <a:pt x="1790" y="4410"/>
                  </a:lnTo>
                  <a:lnTo>
                    <a:pt x="1793" y="4425"/>
                  </a:lnTo>
                  <a:lnTo>
                    <a:pt x="1795" y="4442"/>
                  </a:lnTo>
                  <a:lnTo>
                    <a:pt x="1791" y="4440"/>
                  </a:lnTo>
                  <a:lnTo>
                    <a:pt x="1790" y="4437"/>
                  </a:lnTo>
                  <a:lnTo>
                    <a:pt x="1788" y="4428"/>
                  </a:lnTo>
                  <a:lnTo>
                    <a:pt x="1786" y="4425"/>
                  </a:lnTo>
                  <a:lnTo>
                    <a:pt x="1784" y="4422"/>
                  </a:lnTo>
                  <a:lnTo>
                    <a:pt x="1781" y="4420"/>
                  </a:lnTo>
                  <a:lnTo>
                    <a:pt x="1781" y="4415"/>
                  </a:lnTo>
                  <a:lnTo>
                    <a:pt x="1779" y="4408"/>
                  </a:lnTo>
                  <a:lnTo>
                    <a:pt x="1778" y="4401"/>
                  </a:lnTo>
                  <a:lnTo>
                    <a:pt x="1774" y="4396"/>
                  </a:lnTo>
                  <a:lnTo>
                    <a:pt x="1774" y="4387"/>
                  </a:lnTo>
                  <a:lnTo>
                    <a:pt x="1764" y="4364"/>
                  </a:lnTo>
                  <a:lnTo>
                    <a:pt x="1761" y="4350"/>
                  </a:lnTo>
                  <a:lnTo>
                    <a:pt x="1761" y="4341"/>
                  </a:lnTo>
                  <a:lnTo>
                    <a:pt x="1761" y="4333"/>
                  </a:lnTo>
                  <a:lnTo>
                    <a:pt x="1750" y="4335"/>
                  </a:lnTo>
                  <a:lnTo>
                    <a:pt x="1743" y="4338"/>
                  </a:lnTo>
                  <a:lnTo>
                    <a:pt x="1735" y="4343"/>
                  </a:lnTo>
                  <a:lnTo>
                    <a:pt x="1726" y="4347"/>
                  </a:lnTo>
                  <a:lnTo>
                    <a:pt x="1718" y="4348"/>
                  </a:lnTo>
                  <a:lnTo>
                    <a:pt x="1709" y="4350"/>
                  </a:lnTo>
                  <a:lnTo>
                    <a:pt x="1701" y="4352"/>
                  </a:lnTo>
                  <a:lnTo>
                    <a:pt x="1692" y="4353"/>
                  </a:lnTo>
                  <a:lnTo>
                    <a:pt x="1697" y="4345"/>
                  </a:lnTo>
                  <a:lnTo>
                    <a:pt x="1701" y="4341"/>
                  </a:lnTo>
                  <a:lnTo>
                    <a:pt x="1706" y="4340"/>
                  </a:lnTo>
                  <a:lnTo>
                    <a:pt x="1702" y="4335"/>
                  </a:lnTo>
                  <a:lnTo>
                    <a:pt x="1699" y="4329"/>
                  </a:lnTo>
                  <a:lnTo>
                    <a:pt x="1694" y="4326"/>
                  </a:lnTo>
                  <a:lnTo>
                    <a:pt x="1692" y="4319"/>
                  </a:lnTo>
                  <a:lnTo>
                    <a:pt x="1689" y="4314"/>
                  </a:lnTo>
                  <a:lnTo>
                    <a:pt x="1687" y="4307"/>
                  </a:lnTo>
                  <a:lnTo>
                    <a:pt x="1684" y="4302"/>
                  </a:lnTo>
                  <a:lnTo>
                    <a:pt x="1682" y="4300"/>
                  </a:lnTo>
                  <a:lnTo>
                    <a:pt x="1679" y="4299"/>
                  </a:lnTo>
                  <a:lnTo>
                    <a:pt x="1665" y="4299"/>
                  </a:lnTo>
                  <a:lnTo>
                    <a:pt x="1660" y="4300"/>
                  </a:lnTo>
                  <a:lnTo>
                    <a:pt x="1656" y="4302"/>
                  </a:lnTo>
                  <a:lnTo>
                    <a:pt x="1650" y="4309"/>
                  </a:lnTo>
                  <a:lnTo>
                    <a:pt x="1646" y="4318"/>
                  </a:lnTo>
                  <a:lnTo>
                    <a:pt x="1644" y="4329"/>
                  </a:lnTo>
                  <a:lnTo>
                    <a:pt x="1644" y="4341"/>
                  </a:lnTo>
                  <a:lnTo>
                    <a:pt x="1644" y="4367"/>
                  </a:lnTo>
                  <a:lnTo>
                    <a:pt x="1648" y="4374"/>
                  </a:lnTo>
                  <a:lnTo>
                    <a:pt x="1653" y="4379"/>
                  </a:lnTo>
                  <a:lnTo>
                    <a:pt x="1661" y="4381"/>
                  </a:lnTo>
                  <a:lnTo>
                    <a:pt x="1672" y="4381"/>
                  </a:lnTo>
                  <a:lnTo>
                    <a:pt x="1667" y="4387"/>
                  </a:lnTo>
                  <a:lnTo>
                    <a:pt x="1665" y="4394"/>
                  </a:lnTo>
                  <a:lnTo>
                    <a:pt x="1667" y="4401"/>
                  </a:lnTo>
                  <a:lnTo>
                    <a:pt x="1672" y="4408"/>
                  </a:lnTo>
                  <a:lnTo>
                    <a:pt x="1673" y="4413"/>
                  </a:lnTo>
                  <a:lnTo>
                    <a:pt x="1675" y="4416"/>
                  </a:lnTo>
                  <a:lnTo>
                    <a:pt x="1682" y="4422"/>
                  </a:lnTo>
                  <a:lnTo>
                    <a:pt x="1689" y="4427"/>
                  </a:lnTo>
                  <a:lnTo>
                    <a:pt x="1690" y="4430"/>
                  </a:lnTo>
                  <a:lnTo>
                    <a:pt x="1692" y="4435"/>
                  </a:lnTo>
                  <a:lnTo>
                    <a:pt x="1694" y="4437"/>
                  </a:lnTo>
                  <a:lnTo>
                    <a:pt x="1696" y="4439"/>
                  </a:lnTo>
                  <a:lnTo>
                    <a:pt x="1699" y="4442"/>
                  </a:lnTo>
                  <a:lnTo>
                    <a:pt x="1701" y="4447"/>
                  </a:lnTo>
                  <a:lnTo>
                    <a:pt x="1702" y="4449"/>
                  </a:lnTo>
                  <a:lnTo>
                    <a:pt x="1706" y="4449"/>
                  </a:lnTo>
                  <a:lnTo>
                    <a:pt x="1709" y="4451"/>
                  </a:lnTo>
                  <a:lnTo>
                    <a:pt x="1711" y="4454"/>
                  </a:lnTo>
                  <a:lnTo>
                    <a:pt x="1713" y="4462"/>
                  </a:lnTo>
                  <a:lnTo>
                    <a:pt x="1708" y="4459"/>
                  </a:lnTo>
                  <a:lnTo>
                    <a:pt x="1701" y="4457"/>
                  </a:lnTo>
                  <a:lnTo>
                    <a:pt x="1696" y="4454"/>
                  </a:lnTo>
                  <a:lnTo>
                    <a:pt x="1694" y="4452"/>
                  </a:lnTo>
                  <a:lnTo>
                    <a:pt x="1692" y="4449"/>
                  </a:lnTo>
                  <a:lnTo>
                    <a:pt x="1689" y="4444"/>
                  </a:lnTo>
                  <a:lnTo>
                    <a:pt x="1685" y="4439"/>
                  </a:lnTo>
                  <a:lnTo>
                    <a:pt x="1680" y="4435"/>
                  </a:lnTo>
                  <a:lnTo>
                    <a:pt x="1679" y="4428"/>
                  </a:lnTo>
                  <a:lnTo>
                    <a:pt x="1675" y="4430"/>
                  </a:lnTo>
                  <a:lnTo>
                    <a:pt x="1673" y="4433"/>
                  </a:lnTo>
                  <a:lnTo>
                    <a:pt x="1672" y="4442"/>
                  </a:lnTo>
                  <a:lnTo>
                    <a:pt x="1668" y="4442"/>
                  </a:lnTo>
                  <a:lnTo>
                    <a:pt x="1667" y="4444"/>
                  </a:lnTo>
                  <a:lnTo>
                    <a:pt x="1665" y="4449"/>
                  </a:lnTo>
                  <a:lnTo>
                    <a:pt x="1660" y="4447"/>
                  </a:lnTo>
                  <a:lnTo>
                    <a:pt x="1658" y="4444"/>
                  </a:lnTo>
                  <a:lnTo>
                    <a:pt x="1658" y="4440"/>
                  </a:lnTo>
                  <a:lnTo>
                    <a:pt x="1660" y="4435"/>
                  </a:lnTo>
                  <a:lnTo>
                    <a:pt x="1665" y="4427"/>
                  </a:lnTo>
                  <a:lnTo>
                    <a:pt x="1667" y="4422"/>
                  </a:lnTo>
                  <a:lnTo>
                    <a:pt x="1665" y="4415"/>
                  </a:lnTo>
                  <a:lnTo>
                    <a:pt x="1661" y="4408"/>
                  </a:lnTo>
                  <a:lnTo>
                    <a:pt x="1656" y="4403"/>
                  </a:lnTo>
                  <a:lnTo>
                    <a:pt x="1651" y="4398"/>
                  </a:lnTo>
                  <a:lnTo>
                    <a:pt x="1644" y="4394"/>
                  </a:lnTo>
                  <a:lnTo>
                    <a:pt x="1636" y="4394"/>
                  </a:lnTo>
                  <a:lnTo>
                    <a:pt x="1629" y="4396"/>
                  </a:lnTo>
                  <a:lnTo>
                    <a:pt x="1624" y="4399"/>
                  </a:lnTo>
                  <a:lnTo>
                    <a:pt x="1617" y="4401"/>
                  </a:lnTo>
                  <a:lnTo>
                    <a:pt x="1614" y="4403"/>
                  </a:lnTo>
                  <a:lnTo>
                    <a:pt x="1612" y="4404"/>
                  </a:lnTo>
                  <a:lnTo>
                    <a:pt x="1610" y="4411"/>
                  </a:lnTo>
                  <a:lnTo>
                    <a:pt x="1610" y="4428"/>
                  </a:lnTo>
                  <a:lnTo>
                    <a:pt x="1607" y="4428"/>
                  </a:lnTo>
                  <a:lnTo>
                    <a:pt x="1605" y="4427"/>
                  </a:lnTo>
                  <a:lnTo>
                    <a:pt x="1603" y="4422"/>
                  </a:lnTo>
                  <a:lnTo>
                    <a:pt x="1603" y="4408"/>
                  </a:lnTo>
                  <a:lnTo>
                    <a:pt x="1595" y="4408"/>
                  </a:lnTo>
                  <a:lnTo>
                    <a:pt x="1590" y="4406"/>
                  </a:lnTo>
                  <a:lnTo>
                    <a:pt x="1586" y="4403"/>
                  </a:lnTo>
                  <a:lnTo>
                    <a:pt x="1583" y="4398"/>
                  </a:lnTo>
                  <a:lnTo>
                    <a:pt x="1580" y="4393"/>
                  </a:lnTo>
                  <a:lnTo>
                    <a:pt x="1576" y="4389"/>
                  </a:lnTo>
                  <a:lnTo>
                    <a:pt x="1569" y="4387"/>
                  </a:lnTo>
                  <a:lnTo>
                    <a:pt x="1563" y="4387"/>
                  </a:lnTo>
                  <a:lnTo>
                    <a:pt x="1557" y="4389"/>
                  </a:lnTo>
                  <a:lnTo>
                    <a:pt x="1554" y="4391"/>
                  </a:lnTo>
                  <a:lnTo>
                    <a:pt x="1551" y="4394"/>
                  </a:lnTo>
                  <a:lnTo>
                    <a:pt x="1549" y="4399"/>
                  </a:lnTo>
                  <a:lnTo>
                    <a:pt x="1549" y="4410"/>
                  </a:lnTo>
                  <a:lnTo>
                    <a:pt x="1549" y="4422"/>
                  </a:lnTo>
                  <a:lnTo>
                    <a:pt x="1551" y="4427"/>
                  </a:lnTo>
                  <a:lnTo>
                    <a:pt x="1552" y="4430"/>
                  </a:lnTo>
                  <a:lnTo>
                    <a:pt x="1559" y="4435"/>
                  </a:lnTo>
                  <a:lnTo>
                    <a:pt x="1561" y="4439"/>
                  </a:lnTo>
                  <a:lnTo>
                    <a:pt x="1563" y="4444"/>
                  </a:lnTo>
                  <a:lnTo>
                    <a:pt x="1564" y="4449"/>
                  </a:lnTo>
                  <a:lnTo>
                    <a:pt x="1563" y="4456"/>
                  </a:lnTo>
                  <a:lnTo>
                    <a:pt x="1556" y="4456"/>
                  </a:lnTo>
                  <a:lnTo>
                    <a:pt x="1551" y="4456"/>
                  </a:lnTo>
                  <a:lnTo>
                    <a:pt x="1549" y="4452"/>
                  </a:lnTo>
                  <a:lnTo>
                    <a:pt x="1544" y="4447"/>
                  </a:lnTo>
                  <a:lnTo>
                    <a:pt x="1542" y="4444"/>
                  </a:lnTo>
                  <a:lnTo>
                    <a:pt x="1539" y="4442"/>
                  </a:lnTo>
                  <a:lnTo>
                    <a:pt x="1534" y="4442"/>
                  </a:lnTo>
                  <a:lnTo>
                    <a:pt x="1528" y="4442"/>
                  </a:lnTo>
                  <a:lnTo>
                    <a:pt x="1530" y="4439"/>
                  </a:lnTo>
                  <a:lnTo>
                    <a:pt x="1534" y="4437"/>
                  </a:lnTo>
                  <a:lnTo>
                    <a:pt x="1539" y="4432"/>
                  </a:lnTo>
                  <a:lnTo>
                    <a:pt x="1542" y="4430"/>
                  </a:lnTo>
                  <a:lnTo>
                    <a:pt x="1544" y="4427"/>
                  </a:lnTo>
                  <a:lnTo>
                    <a:pt x="1544" y="4422"/>
                  </a:lnTo>
                  <a:lnTo>
                    <a:pt x="1542" y="4415"/>
                  </a:lnTo>
                  <a:lnTo>
                    <a:pt x="1542" y="4381"/>
                  </a:lnTo>
                  <a:lnTo>
                    <a:pt x="1547" y="4381"/>
                  </a:lnTo>
                  <a:lnTo>
                    <a:pt x="1552" y="4379"/>
                  </a:lnTo>
                  <a:lnTo>
                    <a:pt x="1561" y="4376"/>
                  </a:lnTo>
                  <a:lnTo>
                    <a:pt x="1566" y="4374"/>
                  </a:lnTo>
                  <a:lnTo>
                    <a:pt x="1569" y="4372"/>
                  </a:lnTo>
                  <a:lnTo>
                    <a:pt x="1573" y="4376"/>
                  </a:lnTo>
                  <a:lnTo>
                    <a:pt x="1576" y="4381"/>
                  </a:lnTo>
                  <a:lnTo>
                    <a:pt x="1583" y="4384"/>
                  </a:lnTo>
                  <a:lnTo>
                    <a:pt x="1588" y="4389"/>
                  </a:lnTo>
                  <a:lnTo>
                    <a:pt x="1593" y="4394"/>
                  </a:lnTo>
                  <a:lnTo>
                    <a:pt x="1597" y="4401"/>
                  </a:lnTo>
                  <a:lnTo>
                    <a:pt x="1605" y="4398"/>
                  </a:lnTo>
                  <a:lnTo>
                    <a:pt x="1614" y="4391"/>
                  </a:lnTo>
                  <a:lnTo>
                    <a:pt x="1624" y="4387"/>
                  </a:lnTo>
                  <a:lnTo>
                    <a:pt x="1631" y="4387"/>
                  </a:lnTo>
                  <a:lnTo>
                    <a:pt x="1638" y="4387"/>
                  </a:lnTo>
                  <a:lnTo>
                    <a:pt x="1638" y="4360"/>
                  </a:lnTo>
                  <a:lnTo>
                    <a:pt x="1634" y="4353"/>
                  </a:lnTo>
                  <a:lnTo>
                    <a:pt x="1629" y="4348"/>
                  </a:lnTo>
                  <a:lnTo>
                    <a:pt x="1621" y="4347"/>
                  </a:lnTo>
                  <a:lnTo>
                    <a:pt x="1610" y="4347"/>
                  </a:lnTo>
                  <a:lnTo>
                    <a:pt x="1600" y="4347"/>
                  </a:lnTo>
                  <a:lnTo>
                    <a:pt x="1590" y="4347"/>
                  </a:lnTo>
                  <a:lnTo>
                    <a:pt x="1585" y="4347"/>
                  </a:lnTo>
                  <a:lnTo>
                    <a:pt x="1583" y="4350"/>
                  </a:lnTo>
                  <a:lnTo>
                    <a:pt x="1581" y="4353"/>
                  </a:lnTo>
                  <a:lnTo>
                    <a:pt x="1583" y="4360"/>
                  </a:lnTo>
                  <a:lnTo>
                    <a:pt x="1575" y="4355"/>
                  </a:lnTo>
                  <a:lnTo>
                    <a:pt x="1569" y="4353"/>
                  </a:lnTo>
                  <a:lnTo>
                    <a:pt x="1563" y="4353"/>
                  </a:lnTo>
                  <a:lnTo>
                    <a:pt x="1554" y="4358"/>
                  </a:lnTo>
                  <a:lnTo>
                    <a:pt x="1551" y="4362"/>
                  </a:lnTo>
                  <a:lnTo>
                    <a:pt x="1549" y="4367"/>
                  </a:lnTo>
                  <a:lnTo>
                    <a:pt x="1542" y="4367"/>
                  </a:lnTo>
                  <a:lnTo>
                    <a:pt x="1539" y="4370"/>
                  </a:lnTo>
                  <a:lnTo>
                    <a:pt x="1535" y="4376"/>
                  </a:lnTo>
                  <a:lnTo>
                    <a:pt x="1535" y="4381"/>
                  </a:lnTo>
                  <a:lnTo>
                    <a:pt x="1535" y="4387"/>
                  </a:lnTo>
                  <a:lnTo>
                    <a:pt x="1530" y="4386"/>
                  </a:lnTo>
                  <a:lnTo>
                    <a:pt x="1527" y="4382"/>
                  </a:lnTo>
                  <a:lnTo>
                    <a:pt x="1520" y="4376"/>
                  </a:lnTo>
                  <a:lnTo>
                    <a:pt x="1517" y="4372"/>
                  </a:lnTo>
                  <a:lnTo>
                    <a:pt x="1513" y="4369"/>
                  </a:lnTo>
                  <a:lnTo>
                    <a:pt x="1508" y="4367"/>
                  </a:lnTo>
                  <a:lnTo>
                    <a:pt x="1501" y="4367"/>
                  </a:lnTo>
                  <a:lnTo>
                    <a:pt x="1496" y="4370"/>
                  </a:lnTo>
                  <a:lnTo>
                    <a:pt x="1489" y="4372"/>
                  </a:lnTo>
                  <a:lnTo>
                    <a:pt x="1482" y="4374"/>
                  </a:lnTo>
                  <a:lnTo>
                    <a:pt x="1474" y="4374"/>
                  </a:lnTo>
                  <a:lnTo>
                    <a:pt x="1472" y="4384"/>
                  </a:lnTo>
                  <a:lnTo>
                    <a:pt x="1474" y="4393"/>
                  </a:lnTo>
                  <a:lnTo>
                    <a:pt x="1476" y="4399"/>
                  </a:lnTo>
                  <a:lnTo>
                    <a:pt x="1479" y="4406"/>
                  </a:lnTo>
                  <a:lnTo>
                    <a:pt x="1488" y="4416"/>
                  </a:lnTo>
                  <a:lnTo>
                    <a:pt x="1494" y="4428"/>
                  </a:lnTo>
                  <a:lnTo>
                    <a:pt x="1505" y="4430"/>
                  </a:lnTo>
                  <a:lnTo>
                    <a:pt x="1510" y="4432"/>
                  </a:lnTo>
                  <a:lnTo>
                    <a:pt x="1513" y="4435"/>
                  </a:lnTo>
                  <a:lnTo>
                    <a:pt x="1513" y="4440"/>
                  </a:lnTo>
                  <a:lnTo>
                    <a:pt x="1510" y="4454"/>
                  </a:lnTo>
                  <a:lnTo>
                    <a:pt x="1508" y="4461"/>
                  </a:lnTo>
                  <a:lnTo>
                    <a:pt x="1508" y="4469"/>
                  </a:lnTo>
                  <a:lnTo>
                    <a:pt x="1498" y="4469"/>
                  </a:lnTo>
                  <a:lnTo>
                    <a:pt x="1494" y="4468"/>
                  </a:lnTo>
                  <a:lnTo>
                    <a:pt x="1491" y="4466"/>
                  </a:lnTo>
                  <a:lnTo>
                    <a:pt x="1489" y="4462"/>
                  </a:lnTo>
                  <a:lnTo>
                    <a:pt x="1488" y="4459"/>
                  </a:lnTo>
                  <a:lnTo>
                    <a:pt x="1488" y="4449"/>
                  </a:lnTo>
                  <a:lnTo>
                    <a:pt x="1447" y="4449"/>
                  </a:lnTo>
                  <a:lnTo>
                    <a:pt x="1447" y="4457"/>
                  </a:lnTo>
                  <a:lnTo>
                    <a:pt x="1447" y="4464"/>
                  </a:lnTo>
                  <a:lnTo>
                    <a:pt x="1448" y="4471"/>
                  </a:lnTo>
                  <a:lnTo>
                    <a:pt x="1450" y="4476"/>
                  </a:lnTo>
                  <a:lnTo>
                    <a:pt x="1457" y="4485"/>
                  </a:lnTo>
                  <a:lnTo>
                    <a:pt x="1467" y="4490"/>
                  </a:lnTo>
                  <a:lnTo>
                    <a:pt x="1477" y="4495"/>
                  </a:lnTo>
                  <a:lnTo>
                    <a:pt x="1488" y="4500"/>
                  </a:lnTo>
                  <a:lnTo>
                    <a:pt x="1498" y="4505"/>
                  </a:lnTo>
                  <a:lnTo>
                    <a:pt x="1508" y="4510"/>
                  </a:lnTo>
                  <a:lnTo>
                    <a:pt x="1515" y="4512"/>
                  </a:lnTo>
                  <a:lnTo>
                    <a:pt x="1522" y="4512"/>
                  </a:lnTo>
                  <a:lnTo>
                    <a:pt x="1530" y="4508"/>
                  </a:lnTo>
                  <a:lnTo>
                    <a:pt x="1539" y="4505"/>
                  </a:lnTo>
                  <a:lnTo>
                    <a:pt x="1544" y="4503"/>
                  </a:lnTo>
                  <a:lnTo>
                    <a:pt x="1549" y="4503"/>
                  </a:lnTo>
                  <a:lnTo>
                    <a:pt x="1551" y="4507"/>
                  </a:lnTo>
                  <a:lnTo>
                    <a:pt x="1554" y="4508"/>
                  </a:lnTo>
                  <a:lnTo>
                    <a:pt x="1563" y="4510"/>
                  </a:lnTo>
                  <a:lnTo>
                    <a:pt x="1568" y="4510"/>
                  </a:lnTo>
                  <a:lnTo>
                    <a:pt x="1573" y="4512"/>
                  </a:lnTo>
                  <a:lnTo>
                    <a:pt x="1581" y="4515"/>
                  </a:lnTo>
                  <a:lnTo>
                    <a:pt x="1588" y="4520"/>
                  </a:lnTo>
                  <a:lnTo>
                    <a:pt x="1597" y="4524"/>
                  </a:lnTo>
                  <a:lnTo>
                    <a:pt x="1644" y="4524"/>
                  </a:lnTo>
                  <a:lnTo>
                    <a:pt x="1641" y="4531"/>
                  </a:lnTo>
                  <a:lnTo>
                    <a:pt x="1636" y="4536"/>
                  </a:lnTo>
                  <a:lnTo>
                    <a:pt x="1627" y="4537"/>
                  </a:lnTo>
                  <a:lnTo>
                    <a:pt x="1617" y="4537"/>
                  </a:lnTo>
                  <a:lnTo>
                    <a:pt x="1619" y="4543"/>
                  </a:lnTo>
                  <a:lnTo>
                    <a:pt x="1622" y="4544"/>
                  </a:lnTo>
                  <a:lnTo>
                    <a:pt x="1627" y="4546"/>
                  </a:lnTo>
                  <a:lnTo>
                    <a:pt x="1632" y="4544"/>
                  </a:lnTo>
                  <a:lnTo>
                    <a:pt x="1646" y="4544"/>
                  </a:lnTo>
                  <a:lnTo>
                    <a:pt x="1653" y="4544"/>
                  </a:lnTo>
                  <a:lnTo>
                    <a:pt x="1658" y="4544"/>
                  </a:lnTo>
                  <a:lnTo>
                    <a:pt x="1663" y="4553"/>
                  </a:lnTo>
                  <a:lnTo>
                    <a:pt x="1667" y="4556"/>
                  </a:lnTo>
                  <a:lnTo>
                    <a:pt x="1672" y="4558"/>
                  </a:lnTo>
                  <a:lnTo>
                    <a:pt x="1720" y="4558"/>
                  </a:lnTo>
                  <a:lnTo>
                    <a:pt x="1720" y="4565"/>
                  </a:lnTo>
                  <a:lnTo>
                    <a:pt x="1679" y="4565"/>
                  </a:lnTo>
                  <a:lnTo>
                    <a:pt x="1682" y="4570"/>
                  </a:lnTo>
                  <a:lnTo>
                    <a:pt x="1684" y="4577"/>
                  </a:lnTo>
                  <a:lnTo>
                    <a:pt x="1687" y="4582"/>
                  </a:lnTo>
                  <a:lnTo>
                    <a:pt x="1689" y="4584"/>
                  </a:lnTo>
                  <a:lnTo>
                    <a:pt x="1692" y="4585"/>
                  </a:lnTo>
                  <a:lnTo>
                    <a:pt x="1689" y="4592"/>
                  </a:lnTo>
                  <a:lnTo>
                    <a:pt x="1687" y="4594"/>
                  </a:lnTo>
                  <a:lnTo>
                    <a:pt x="1684" y="4592"/>
                  </a:lnTo>
                  <a:lnTo>
                    <a:pt x="1682" y="4590"/>
                  </a:lnTo>
                  <a:lnTo>
                    <a:pt x="1677" y="4582"/>
                  </a:lnTo>
                  <a:lnTo>
                    <a:pt x="1673" y="4580"/>
                  </a:lnTo>
                  <a:lnTo>
                    <a:pt x="1672" y="4578"/>
                  </a:lnTo>
                  <a:lnTo>
                    <a:pt x="1668" y="4572"/>
                  </a:lnTo>
                  <a:lnTo>
                    <a:pt x="1663" y="4566"/>
                  </a:lnTo>
                  <a:lnTo>
                    <a:pt x="1658" y="4561"/>
                  </a:lnTo>
                  <a:lnTo>
                    <a:pt x="1651" y="4558"/>
                  </a:lnTo>
                  <a:lnTo>
                    <a:pt x="1651" y="4563"/>
                  </a:lnTo>
                  <a:lnTo>
                    <a:pt x="1653" y="4566"/>
                  </a:lnTo>
                  <a:lnTo>
                    <a:pt x="1655" y="4570"/>
                  </a:lnTo>
                  <a:lnTo>
                    <a:pt x="1658" y="4572"/>
                  </a:lnTo>
                  <a:lnTo>
                    <a:pt x="1656" y="4575"/>
                  </a:lnTo>
                  <a:lnTo>
                    <a:pt x="1653" y="4577"/>
                  </a:lnTo>
                  <a:lnTo>
                    <a:pt x="1644" y="4578"/>
                  </a:lnTo>
                  <a:lnTo>
                    <a:pt x="1644" y="4558"/>
                  </a:lnTo>
                  <a:lnTo>
                    <a:pt x="1643" y="4556"/>
                  </a:lnTo>
                  <a:lnTo>
                    <a:pt x="1641" y="4555"/>
                  </a:lnTo>
                  <a:lnTo>
                    <a:pt x="1638" y="4555"/>
                  </a:lnTo>
                  <a:lnTo>
                    <a:pt x="1631" y="4558"/>
                  </a:lnTo>
                  <a:lnTo>
                    <a:pt x="1624" y="4558"/>
                  </a:lnTo>
                  <a:lnTo>
                    <a:pt x="1624" y="4551"/>
                  </a:lnTo>
                  <a:lnTo>
                    <a:pt x="1621" y="4549"/>
                  </a:lnTo>
                  <a:lnTo>
                    <a:pt x="1614" y="4551"/>
                  </a:lnTo>
                  <a:lnTo>
                    <a:pt x="1609" y="4551"/>
                  </a:lnTo>
                  <a:lnTo>
                    <a:pt x="1603" y="4551"/>
                  </a:lnTo>
                  <a:lnTo>
                    <a:pt x="1598" y="4543"/>
                  </a:lnTo>
                  <a:lnTo>
                    <a:pt x="1592" y="4536"/>
                  </a:lnTo>
                  <a:lnTo>
                    <a:pt x="1585" y="4529"/>
                  </a:lnTo>
                  <a:lnTo>
                    <a:pt x="1576" y="4524"/>
                  </a:lnTo>
                  <a:lnTo>
                    <a:pt x="1549" y="4524"/>
                  </a:lnTo>
                  <a:lnTo>
                    <a:pt x="1542" y="4524"/>
                  </a:lnTo>
                  <a:lnTo>
                    <a:pt x="1535" y="4524"/>
                  </a:lnTo>
                  <a:lnTo>
                    <a:pt x="1530" y="4522"/>
                  </a:lnTo>
                  <a:lnTo>
                    <a:pt x="1528" y="4517"/>
                  </a:lnTo>
                  <a:lnTo>
                    <a:pt x="1523" y="4520"/>
                  </a:lnTo>
                  <a:lnTo>
                    <a:pt x="1517" y="4522"/>
                  </a:lnTo>
                  <a:lnTo>
                    <a:pt x="1511" y="4526"/>
                  </a:lnTo>
                  <a:lnTo>
                    <a:pt x="1510" y="4527"/>
                  </a:lnTo>
                  <a:lnTo>
                    <a:pt x="1508" y="4531"/>
                  </a:lnTo>
                  <a:lnTo>
                    <a:pt x="1499" y="4536"/>
                  </a:lnTo>
                  <a:lnTo>
                    <a:pt x="1494" y="4537"/>
                  </a:lnTo>
                  <a:lnTo>
                    <a:pt x="1488" y="4537"/>
                  </a:lnTo>
                  <a:lnTo>
                    <a:pt x="1484" y="4543"/>
                  </a:lnTo>
                  <a:lnTo>
                    <a:pt x="1481" y="4548"/>
                  </a:lnTo>
                  <a:lnTo>
                    <a:pt x="1476" y="4551"/>
                  </a:lnTo>
                  <a:lnTo>
                    <a:pt x="1474" y="4558"/>
                  </a:lnTo>
                  <a:lnTo>
                    <a:pt x="1467" y="4558"/>
                  </a:lnTo>
                  <a:lnTo>
                    <a:pt x="1464" y="4561"/>
                  </a:lnTo>
                  <a:lnTo>
                    <a:pt x="1460" y="4566"/>
                  </a:lnTo>
                  <a:lnTo>
                    <a:pt x="1460" y="4572"/>
                  </a:lnTo>
                  <a:lnTo>
                    <a:pt x="1452" y="4566"/>
                  </a:lnTo>
                  <a:lnTo>
                    <a:pt x="1447" y="4565"/>
                  </a:lnTo>
                  <a:lnTo>
                    <a:pt x="1440" y="4565"/>
                  </a:lnTo>
                  <a:lnTo>
                    <a:pt x="1435" y="4573"/>
                  </a:lnTo>
                  <a:lnTo>
                    <a:pt x="1431" y="4577"/>
                  </a:lnTo>
                  <a:lnTo>
                    <a:pt x="1426" y="4578"/>
                  </a:lnTo>
                  <a:lnTo>
                    <a:pt x="1426" y="4613"/>
                  </a:lnTo>
                  <a:lnTo>
                    <a:pt x="1430" y="4618"/>
                  </a:lnTo>
                  <a:lnTo>
                    <a:pt x="1431" y="4624"/>
                  </a:lnTo>
                  <a:lnTo>
                    <a:pt x="1435" y="4630"/>
                  </a:lnTo>
                  <a:lnTo>
                    <a:pt x="1436" y="4631"/>
                  </a:lnTo>
                  <a:lnTo>
                    <a:pt x="1440" y="4633"/>
                  </a:lnTo>
                  <a:lnTo>
                    <a:pt x="1442" y="4630"/>
                  </a:lnTo>
                  <a:lnTo>
                    <a:pt x="1443" y="4628"/>
                  </a:lnTo>
                  <a:lnTo>
                    <a:pt x="1450" y="4626"/>
                  </a:lnTo>
                  <a:lnTo>
                    <a:pt x="1467" y="4626"/>
                  </a:lnTo>
                  <a:lnTo>
                    <a:pt x="1501" y="4626"/>
                  </a:lnTo>
                  <a:lnTo>
                    <a:pt x="1498" y="4631"/>
                  </a:lnTo>
                  <a:lnTo>
                    <a:pt x="1494" y="4636"/>
                  </a:lnTo>
                  <a:lnTo>
                    <a:pt x="1488" y="4640"/>
                  </a:lnTo>
                  <a:lnTo>
                    <a:pt x="1481" y="4640"/>
                  </a:lnTo>
                  <a:lnTo>
                    <a:pt x="1477" y="4645"/>
                  </a:lnTo>
                  <a:lnTo>
                    <a:pt x="1476" y="4648"/>
                  </a:lnTo>
                  <a:lnTo>
                    <a:pt x="1477" y="4652"/>
                  </a:lnTo>
                  <a:lnTo>
                    <a:pt x="1481" y="4653"/>
                  </a:lnTo>
                  <a:lnTo>
                    <a:pt x="1481" y="4659"/>
                  </a:lnTo>
                  <a:lnTo>
                    <a:pt x="1477" y="4662"/>
                  </a:lnTo>
                  <a:lnTo>
                    <a:pt x="1474" y="4664"/>
                  </a:lnTo>
                  <a:lnTo>
                    <a:pt x="1469" y="4665"/>
                  </a:lnTo>
                  <a:lnTo>
                    <a:pt x="1464" y="4667"/>
                  </a:lnTo>
                  <a:lnTo>
                    <a:pt x="1460" y="4671"/>
                  </a:lnTo>
                  <a:lnTo>
                    <a:pt x="1459" y="4674"/>
                  </a:lnTo>
                  <a:lnTo>
                    <a:pt x="1460" y="4681"/>
                  </a:lnTo>
                  <a:lnTo>
                    <a:pt x="1467" y="4684"/>
                  </a:lnTo>
                  <a:lnTo>
                    <a:pt x="1476" y="4686"/>
                  </a:lnTo>
                  <a:lnTo>
                    <a:pt x="1496" y="4689"/>
                  </a:lnTo>
                  <a:lnTo>
                    <a:pt x="1505" y="4693"/>
                  </a:lnTo>
                  <a:lnTo>
                    <a:pt x="1513" y="4694"/>
                  </a:lnTo>
                  <a:lnTo>
                    <a:pt x="1518" y="4701"/>
                  </a:lnTo>
                  <a:lnTo>
                    <a:pt x="1522" y="4708"/>
                  </a:lnTo>
                  <a:lnTo>
                    <a:pt x="1522" y="4717"/>
                  </a:lnTo>
                  <a:lnTo>
                    <a:pt x="1520" y="4720"/>
                  </a:lnTo>
                  <a:lnTo>
                    <a:pt x="1518" y="4720"/>
                  </a:lnTo>
                  <a:lnTo>
                    <a:pt x="1515" y="4718"/>
                  </a:lnTo>
                  <a:lnTo>
                    <a:pt x="1508" y="4712"/>
                  </a:lnTo>
                  <a:lnTo>
                    <a:pt x="1505" y="4710"/>
                  </a:lnTo>
                  <a:lnTo>
                    <a:pt x="1501" y="4708"/>
                  </a:lnTo>
                  <a:lnTo>
                    <a:pt x="1494" y="4706"/>
                  </a:lnTo>
                  <a:lnTo>
                    <a:pt x="1489" y="4706"/>
                  </a:lnTo>
                  <a:lnTo>
                    <a:pt x="1482" y="4710"/>
                  </a:lnTo>
                  <a:lnTo>
                    <a:pt x="1477" y="4715"/>
                  </a:lnTo>
                  <a:lnTo>
                    <a:pt x="1472" y="4715"/>
                  </a:lnTo>
                  <a:lnTo>
                    <a:pt x="1467" y="4715"/>
                  </a:lnTo>
                  <a:lnTo>
                    <a:pt x="1465" y="4712"/>
                  </a:lnTo>
                  <a:lnTo>
                    <a:pt x="1464" y="4710"/>
                  </a:lnTo>
                  <a:lnTo>
                    <a:pt x="1457" y="4708"/>
                  </a:lnTo>
                  <a:lnTo>
                    <a:pt x="1440" y="4708"/>
                  </a:lnTo>
                  <a:lnTo>
                    <a:pt x="1440" y="4718"/>
                  </a:lnTo>
                  <a:lnTo>
                    <a:pt x="1440" y="4729"/>
                  </a:lnTo>
                  <a:lnTo>
                    <a:pt x="1443" y="4735"/>
                  </a:lnTo>
                  <a:lnTo>
                    <a:pt x="1447" y="4742"/>
                  </a:lnTo>
                  <a:lnTo>
                    <a:pt x="1447" y="4747"/>
                  </a:lnTo>
                  <a:lnTo>
                    <a:pt x="1450" y="4749"/>
                  </a:lnTo>
                  <a:lnTo>
                    <a:pt x="1455" y="4746"/>
                  </a:lnTo>
                  <a:lnTo>
                    <a:pt x="1459" y="4744"/>
                  </a:lnTo>
                  <a:lnTo>
                    <a:pt x="1460" y="4744"/>
                  </a:lnTo>
                  <a:lnTo>
                    <a:pt x="1460" y="4747"/>
                  </a:lnTo>
                  <a:lnTo>
                    <a:pt x="1460" y="4756"/>
                  </a:lnTo>
                  <a:lnTo>
                    <a:pt x="1436" y="4766"/>
                  </a:lnTo>
                  <a:lnTo>
                    <a:pt x="1423" y="4770"/>
                  </a:lnTo>
                  <a:lnTo>
                    <a:pt x="1414" y="4770"/>
                  </a:lnTo>
                  <a:lnTo>
                    <a:pt x="1406" y="4770"/>
                  </a:lnTo>
                  <a:lnTo>
                    <a:pt x="1406" y="4797"/>
                  </a:lnTo>
                  <a:lnTo>
                    <a:pt x="1407" y="4799"/>
                  </a:lnTo>
                  <a:lnTo>
                    <a:pt x="1409" y="4800"/>
                  </a:lnTo>
                  <a:lnTo>
                    <a:pt x="1413" y="4804"/>
                  </a:lnTo>
                  <a:lnTo>
                    <a:pt x="1414" y="4809"/>
                  </a:lnTo>
                  <a:lnTo>
                    <a:pt x="1416" y="4811"/>
                  </a:lnTo>
                  <a:lnTo>
                    <a:pt x="1419" y="4811"/>
                  </a:lnTo>
                  <a:lnTo>
                    <a:pt x="1423" y="4812"/>
                  </a:lnTo>
                  <a:lnTo>
                    <a:pt x="1424" y="4816"/>
                  </a:lnTo>
                  <a:lnTo>
                    <a:pt x="1426" y="4824"/>
                  </a:lnTo>
                  <a:lnTo>
                    <a:pt x="1433" y="4822"/>
                  </a:lnTo>
                  <a:lnTo>
                    <a:pt x="1440" y="4821"/>
                  </a:lnTo>
                  <a:lnTo>
                    <a:pt x="1445" y="4817"/>
                  </a:lnTo>
                  <a:lnTo>
                    <a:pt x="1453" y="4817"/>
                  </a:lnTo>
                  <a:lnTo>
                    <a:pt x="1455" y="4814"/>
                  </a:lnTo>
                  <a:lnTo>
                    <a:pt x="1457" y="4812"/>
                  </a:lnTo>
                  <a:lnTo>
                    <a:pt x="1460" y="4812"/>
                  </a:lnTo>
                  <a:lnTo>
                    <a:pt x="1462" y="4812"/>
                  </a:lnTo>
                  <a:lnTo>
                    <a:pt x="1467" y="4816"/>
                  </a:lnTo>
                  <a:lnTo>
                    <a:pt x="1474" y="4817"/>
                  </a:lnTo>
                  <a:lnTo>
                    <a:pt x="1472" y="4821"/>
                  </a:lnTo>
                  <a:lnTo>
                    <a:pt x="1470" y="4822"/>
                  </a:lnTo>
                  <a:lnTo>
                    <a:pt x="1465" y="4824"/>
                  </a:lnTo>
                  <a:lnTo>
                    <a:pt x="1453" y="4824"/>
                  </a:lnTo>
                  <a:lnTo>
                    <a:pt x="1450" y="4826"/>
                  </a:lnTo>
                  <a:lnTo>
                    <a:pt x="1447" y="4828"/>
                  </a:lnTo>
                  <a:lnTo>
                    <a:pt x="1443" y="4831"/>
                  </a:lnTo>
                  <a:lnTo>
                    <a:pt x="1440" y="4831"/>
                  </a:lnTo>
                  <a:lnTo>
                    <a:pt x="1440" y="4836"/>
                  </a:lnTo>
                  <a:lnTo>
                    <a:pt x="1443" y="4838"/>
                  </a:lnTo>
                  <a:lnTo>
                    <a:pt x="1448" y="4843"/>
                  </a:lnTo>
                  <a:lnTo>
                    <a:pt x="1452" y="4845"/>
                  </a:lnTo>
                  <a:lnTo>
                    <a:pt x="1453" y="4848"/>
                  </a:lnTo>
                  <a:lnTo>
                    <a:pt x="1453" y="4853"/>
                  </a:lnTo>
                  <a:lnTo>
                    <a:pt x="1453" y="4858"/>
                  </a:lnTo>
                  <a:lnTo>
                    <a:pt x="1455" y="4862"/>
                  </a:lnTo>
                  <a:lnTo>
                    <a:pt x="1459" y="4863"/>
                  </a:lnTo>
                  <a:lnTo>
                    <a:pt x="1467" y="4865"/>
                  </a:lnTo>
                  <a:lnTo>
                    <a:pt x="1467" y="4869"/>
                  </a:lnTo>
                  <a:lnTo>
                    <a:pt x="1469" y="4870"/>
                  </a:lnTo>
                  <a:lnTo>
                    <a:pt x="1474" y="4872"/>
                  </a:lnTo>
                  <a:lnTo>
                    <a:pt x="1479" y="4880"/>
                  </a:lnTo>
                  <a:lnTo>
                    <a:pt x="1482" y="4884"/>
                  </a:lnTo>
                  <a:lnTo>
                    <a:pt x="1488" y="4886"/>
                  </a:lnTo>
                  <a:lnTo>
                    <a:pt x="1494" y="4884"/>
                  </a:lnTo>
                  <a:lnTo>
                    <a:pt x="1501" y="4882"/>
                  </a:lnTo>
                  <a:lnTo>
                    <a:pt x="1506" y="4879"/>
                  </a:lnTo>
                  <a:lnTo>
                    <a:pt x="1515" y="4879"/>
                  </a:lnTo>
                  <a:lnTo>
                    <a:pt x="1517" y="4877"/>
                  </a:lnTo>
                  <a:lnTo>
                    <a:pt x="1518" y="4875"/>
                  </a:lnTo>
                  <a:lnTo>
                    <a:pt x="1522" y="4872"/>
                  </a:lnTo>
                  <a:lnTo>
                    <a:pt x="1527" y="4870"/>
                  </a:lnTo>
                  <a:lnTo>
                    <a:pt x="1528" y="4869"/>
                  </a:lnTo>
                  <a:lnTo>
                    <a:pt x="1528" y="4865"/>
                  </a:lnTo>
                  <a:lnTo>
                    <a:pt x="1544" y="4863"/>
                  </a:lnTo>
                  <a:lnTo>
                    <a:pt x="1557" y="4860"/>
                  </a:lnTo>
                  <a:lnTo>
                    <a:pt x="1571" y="4857"/>
                  </a:lnTo>
                  <a:lnTo>
                    <a:pt x="1583" y="4851"/>
                  </a:lnTo>
                  <a:lnTo>
                    <a:pt x="1644" y="4851"/>
                  </a:lnTo>
                  <a:lnTo>
                    <a:pt x="1646" y="4855"/>
                  </a:lnTo>
                  <a:lnTo>
                    <a:pt x="1650" y="4857"/>
                  </a:lnTo>
                  <a:lnTo>
                    <a:pt x="1658" y="4858"/>
                  </a:lnTo>
                  <a:lnTo>
                    <a:pt x="1658" y="4862"/>
                  </a:lnTo>
                  <a:lnTo>
                    <a:pt x="1660" y="4863"/>
                  </a:lnTo>
                  <a:lnTo>
                    <a:pt x="1665" y="4865"/>
                  </a:lnTo>
                  <a:lnTo>
                    <a:pt x="1667" y="4867"/>
                  </a:lnTo>
                  <a:lnTo>
                    <a:pt x="1668" y="4869"/>
                  </a:lnTo>
                  <a:lnTo>
                    <a:pt x="1672" y="4872"/>
                  </a:lnTo>
                  <a:lnTo>
                    <a:pt x="1677" y="4874"/>
                  </a:lnTo>
                  <a:lnTo>
                    <a:pt x="1679" y="4875"/>
                  </a:lnTo>
                  <a:lnTo>
                    <a:pt x="1679" y="4879"/>
                  </a:lnTo>
                  <a:lnTo>
                    <a:pt x="1680" y="4884"/>
                  </a:lnTo>
                  <a:lnTo>
                    <a:pt x="1684" y="4887"/>
                  </a:lnTo>
                  <a:lnTo>
                    <a:pt x="1690" y="4892"/>
                  </a:lnTo>
                  <a:lnTo>
                    <a:pt x="1701" y="4898"/>
                  </a:lnTo>
                  <a:lnTo>
                    <a:pt x="1713" y="4899"/>
                  </a:lnTo>
                  <a:lnTo>
                    <a:pt x="1711" y="4906"/>
                  </a:lnTo>
                  <a:lnTo>
                    <a:pt x="1708" y="4909"/>
                  </a:lnTo>
                  <a:lnTo>
                    <a:pt x="1704" y="4911"/>
                  </a:lnTo>
                  <a:lnTo>
                    <a:pt x="1701" y="4909"/>
                  </a:lnTo>
                  <a:lnTo>
                    <a:pt x="1694" y="4904"/>
                  </a:lnTo>
                  <a:lnTo>
                    <a:pt x="1689" y="4901"/>
                  </a:lnTo>
                  <a:lnTo>
                    <a:pt x="1685" y="4899"/>
                  </a:lnTo>
                  <a:lnTo>
                    <a:pt x="1665" y="4894"/>
                  </a:lnTo>
                  <a:lnTo>
                    <a:pt x="1656" y="4892"/>
                  </a:lnTo>
                  <a:lnTo>
                    <a:pt x="1644" y="4892"/>
                  </a:lnTo>
                  <a:lnTo>
                    <a:pt x="1641" y="4889"/>
                  </a:lnTo>
                  <a:lnTo>
                    <a:pt x="1638" y="4886"/>
                  </a:lnTo>
                  <a:lnTo>
                    <a:pt x="1629" y="4880"/>
                  </a:lnTo>
                  <a:lnTo>
                    <a:pt x="1619" y="4877"/>
                  </a:lnTo>
                  <a:lnTo>
                    <a:pt x="1610" y="4872"/>
                  </a:lnTo>
                  <a:lnTo>
                    <a:pt x="1600" y="4872"/>
                  </a:lnTo>
                  <a:lnTo>
                    <a:pt x="1590" y="4872"/>
                  </a:lnTo>
                  <a:lnTo>
                    <a:pt x="1586" y="4874"/>
                  </a:lnTo>
                  <a:lnTo>
                    <a:pt x="1583" y="4875"/>
                  </a:lnTo>
                  <a:lnTo>
                    <a:pt x="1580" y="4877"/>
                  </a:lnTo>
                  <a:lnTo>
                    <a:pt x="1576" y="4879"/>
                  </a:lnTo>
                  <a:lnTo>
                    <a:pt x="1563" y="4879"/>
                  </a:lnTo>
                  <a:lnTo>
                    <a:pt x="1554" y="4877"/>
                  </a:lnTo>
                  <a:lnTo>
                    <a:pt x="1549" y="4879"/>
                  </a:lnTo>
                  <a:lnTo>
                    <a:pt x="1549" y="4886"/>
                  </a:lnTo>
                  <a:lnTo>
                    <a:pt x="1534" y="4887"/>
                  </a:lnTo>
                  <a:lnTo>
                    <a:pt x="1518" y="4891"/>
                  </a:lnTo>
                  <a:lnTo>
                    <a:pt x="1501" y="4892"/>
                  </a:lnTo>
                  <a:lnTo>
                    <a:pt x="1494" y="4896"/>
                  </a:lnTo>
                  <a:lnTo>
                    <a:pt x="1488" y="4899"/>
                  </a:lnTo>
                  <a:lnTo>
                    <a:pt x="1481" y="4899"/>
                  </a:lnTo>
                  <a:lnTo>
                    <a:pt x="1476" y="4898"/>
                  </a:lnTo>
                  <a:lnTo>
                    <a:pt x="1472" y="4894"/>
                  </a:lnTo>
                  <a:lnTo>
                    <a:pt x="1469" y="4891"/>
                  </a:lnTo>
                  <a:lnTo>
                    <a:pt x="1465" y="4887"/>
                  </a:lnTo>
                  <a:lnTo>
                    <a:pt x="1460" y="4886"/>
                  </a:lnTo>
                  <a:lnTo>
                    <a:pt x="1455" y="4884"/>
                  </a:lnTo>
                  <a:lnTo>
                    <a:pt x="1447" y="4886"/>
                  </a:lnTo>
                  <a:lnTo>
                    <a:pt x="1445" y="4880"/>
                  </a:lnTo>
                  <a:lnTo>
                    <a:pt x="1442" y="4879"/>
                  </a:lnTo>
                  <a:lnTo>
                    <a:pt x="1436" y="4877"/>
                  </a:lnTo>
                  <a:lnTo>
                    <a:pt x="1430" y="4879"/>
                  </a:lnTo>
                  <a:lnTo>
                    <a:pt x="1418" y="4879"/>
                  </a:lnTo>
                  <a:lnTo>
                    <a:pt x="1411" y="4880"/>
                  </a:lnTo>
                  <a:lnTo>
                    <a:pt x="1406" y="4879"/>
                  </a:lnTo>
                  <a:lnTo>
                    <a:pt x="1402" y="4880"/>
                  </a:lnTo>
                  <a:lnTo>
                    <a:pt x="1401" y="4882"/>
                  </a:lnTo>
                  <a:lnTo>
                    <a:pt x="1399" y="4887"/>
                  </a:lnTo>
                  <a:lnTo>
                    <a:pt x="1399" y="4899"/>
                  </a:lnTo>
                  <a:lnTo>
                    <a:pt x="1392" y="4899"/>
                  </a:lnTo>
                  <a:lnTo>
                    <a:pt x="1387" y="4903"/>
                  </a:lnTo>
                  <a:lnTo>
                    <a:pt x="1384" y="4904"/>
                  </a:lnTo>
                  <a:lnTo>
                    <a:pt x="1378" y="4906"/>
                  </a:lnTo>
                  <a:lnTo>
                    <a:pt x="1382" y="4909"/>
                  </a:lnTo>
                  <a:lnTo>
                    <a:pt x="1385" y="4913"/>
                  </a:lnTo>
                  <a:lnTo>
                    <a:pt x="1394" y="4918"/>
                  </a:lnTo>
                  <a:lnTo>
                    <a:pt x="1401" y="4925"/>
                  </a:lnTo>
                  <a:lnTo>
                    <a:pt x="1404" y="4928"/>
                  </a:lnTo>
                  <a:lnTo>
                    <a:pt x="1406" y="4933"/>
                  </a:lnTo>
                  <a:lnTo>
                    <a:pt x="1399" y="4935"/>
                  </a:lnTo>
                  <a:lnTo>
                    <a:pt x="1394" y="4935"/>
                  </a:lnTo>
                  <a:lnTo>
                    <a:pt x="1387" y="4932"/>
                  </a:lnTo>
                  <a:lnTo>
                    <a:pt x="1382" y="4926"/>
                  </a:lnTo>
                  <a:lnTo>
                    <a:pt x="1377" y="4926"/>
                  </a:lnTo>
                  <a:lnTo>
                    <a:pt x="1372" y="4926"/>
                  </a:lnTo>
                  <a:lnTo>
                    <a:pt x="1363" y="4932"/>
                  </a:lnTo>
                  <a:lnTo>
                    <a:pt x="1356" y="4938"/>
                  </a:lnTo>
                  <a:lnTo>
                    <a:pt x="1349" y="4945"/>
                  </a:lnTo>
                  <a:lnTo>
                    <a:pt x="1344" y="4954"/>
                  </a:lnTo>
                  <a:lnTo>
                    <a:pt x="1346" y="4957"/>
                  </a:lnTo>
                  <a:lnTo>
                    <a:pt x="1349" y="4959"/>
                  </a:lnTo>
                  <a:lnTo>
                    <a:pt x="1358" y="4961"/>
                  </a:lnTo>
                  <a:lnTo>
                    <a:pt x="1358" y="4964"/>
                  </a:lnTo>
                  <a:lnTo>
                    <a:pt x="1360" y="4966"/>
                  </a:lnTo>
                  <a:lnTo>
                    <a:pt x="1365" y="4967"/>
                  </a:lnTo>
                  <a:lnTo>
                    <a:pt x="1392" y="4967"/>
                  </a:lnTo>
                  <a:lnTo>
                    <a:pt x="1392" y="4973"/>
                  </a:lnTo>
                  <a:lnTo>
                    <a:pt x="1394" y="4976"/>
                  </a:lnTo>
                  <a:lnTo>
                    <a:pt x="1395" y="4979"/>
                  </a:lnTo>
                  <a:lnTo>
                    <a:pt x="1399" y="4981"/>
                  </a:lnTo>
                  <a:lnTo>
                    <a:pt x="1402" y="4981"/>
                  </a:lnTo>
                  <a:lnTo>
                    <a:pt x="1404" y="4983"/>
                  </a:lnTo>
                  <a:lnTo>
                    <a:pt x="1406" y="4988"/>
                  </a:lnTo>
                  <a:lnTo>
                    <a:pt x="1433" y="4988"/>
                  </a:lnTo>
                  <a:lnTo>
                    <a:pt x="1445" y="4990"/>
                  </a:lnTo>
                  <a:lnTo>
                    <a:pt x="1450" y="4991"/>
                  </a:lnTo>
                  <a:lnTo>
                    <a:pt x="1453" y="4995"/>
                  </a:lnTo>
                  <a:lnTo>
                    <a:pt x="1453" y="5002"/>
                  </a:lnTo>
                  <a:lnTo>
                    <a:pt x="1450" y="5005"/>
                  </a:lnTo>
                  <a:lnTo>
                    <a:pt x="1445" y="5008"/>
                  </a:lnTo>
                  <a:lnTo>
                    <a:pt x="1440" y="5008"/>
                  </a:lnTo>
                  <a:lnTo>
                    <a:pt x="1442" y="5015"/>
                  </a:lnTo>
                  <a:lnTo>
                    <a:pt x="1447" y="5019"/>
                  </a:lnTo>
                  <a:lnTo>
                    <a:pt x="1455" y="5027"/>
                  </a:lnTo>
                  <a:lnTo>
                    <a:pt x="1460" y="5030"/>
                  </a:lnTo>
                  <a:lnTo>
                    <a:pt x="1464" y="5036"/>
                  </a:lnTo>
                  <a:lnTo>
                    <a:pt x="1467" y="5041"/>
                  </a:lnTo>
                  <a:lnTo>
                    <a:pt x="1467" y="5049"/>
                  </a:lnTo>
                  <a:lnTo>
                    <a:pt x="1459" y="5044"/>
                  </a:lnTo>
                  <a:lnTo>
                    <a:pt x="1452" y="5039"/>
                  </a:lnTo>
                  <a:lnTo>
                    <a:pt x="1440" y="5025"/>
                  </a:lnTo>
                  <a:lnTo>
                    <a:pt x="1433" y="5019"/>
                  </a:lnTo>
                  <a:lnTo>
                    <a:pt x="1426" y="5013"/>
                  </a:lnTo>
                  <a:lnTo>
                    <a:pt x="1416" y="5010"/>
                  </a:lnTo>
                  <a:lnTo>
                    <a:pt x="1406" y="5008"/>
                  </a:lnTo>
                  <a:lnTo>
                    <a:pt x="1402" y="5003"/>
                  </a:lnTo>
                  <a:lnTo>
                    <a:pt x="1401" y="4996"/>
                  </a:lnTo>
                  <a:lnTo>
                    <a:pt x="1397" y="4991"/>
                  </a:lnTo>
                  <a:lnTo>
                    <a:pt x="1395" y="4990"/>
                  </a:lnTo>
                  <a:lnTo>
                    <a:pt x="1392" y="4988"/>
                  </a:lnTo>
                  <a:lnTo>
                    <a:pt x="1384" y="4983"/>
                  </a:lnTo>
                  <a:lnTo>
                    <a:pt x="1380" y="4979"/>
                  </a:lnTo>
                  <a:lnTo>
                    <a:pt x="1378" y="4974"/>
                  </a:lnTo>
                  <a:lnTo>
                    <a:pt x="1375" y="4974"/>
                  </a:lnTo>
                  <a:lnTo>
                    <a:pt x="1373" y="4976"/>
                  </a:lnTo>
                  <a:lnTo>
                    <a:pt x="1372" y="4981"/>
                  </a:lnTo>
                  <a:lnTo>
                    <a:pt x="1370" y="4984"/>
                  </a:lnTo>
                  <a:lnTo>
                    <a:pt x="1366" y="4986"/>
                  </a:lnTo>
                  <a:lnTo>
                    <a:pt x="1358" y="4988"/>
                  </a:lnTo>
                  <a:lnTo>
                    <a:pt x="1355" y="4990"/>
                  </a:lnTo>
                  <a:lnTo>
                    <a:pt x="1351" y="4991"/>
                  </a:lnTo>
                  <a:lnTo>
                    <a:pt x="1348" y="4995"/>
                  </a:lnTo>
                  <a:lnTo>
                    <a:pt x="1344" y="4995"/>
                  </a:lnTo>
                  <a:lnTo>
                    <a:pt x="1348" y="5002"/>
                  </a:lnTo>
                  <a:lnTo>
                    <a:pt x="1353" y="5008"/>
                  </a:lnTo>
                  <a:lnTo>
                    <a:pt x="1356" y="5012"/>
                  </a:lnTo>
                  <a:lnTo>
                    <a:pt x="1361" y="5013"/>
                  </a:lnTo>
                  <a:lnTo>
                    <a:pt x="1366" y="5015"/>
                  </a:lnTo>
                  <a:lnTo>
                    <a:pt x="1372" y="5015"/>
                  </a:lnTo>
                  <a:lnTo>
                    <a:pt x="1375" y="5013"/>
                  </a:lnTo>
                  <a:lnTo>
                    <a:pt x="1375" y="5012"/>
                  </a:lnTo>
                  <a:lnTo>
                    <a:pt x="1375" y="5008"/>
                  </a:lnTo>
                  <a:lnTo>
                    <a:pt x="1372" y="5003"/>
                  </a:lnTo>
                  <a:lnTo>
                    <a:pt x="1372" y="4998"/>
                  </a:lnTo>
                  <a:lnTo>
                    <a:pt x="1372" y="4995"/>
                  </a:lnTo>
                  <a:lnTo>
                    <a:pt x="1377" y="4995"/>
                  </a:lnTo>
                  <a:lnTo>
                    <a:pt x="1380" y="4996"/>
                  </a:lnTo>
                  <a:lnTo>
                    <a:pt x="1384" y="4998"/>
                  </a:lnTo>
                  <a:lnTo>
                    <a:pt x="1385" y="5002"/>
                  </a:lnTo>
                  <a:lnTo>
                    <a:pt x="1385" y="5005"/>
                  </a:lnTo>
                  <a:lnTo>
                    <a:pt x="1387" y="5007"/>
                  </a:lnTo>
                  <a:lnTo>
                    <a:pt x="1392" y="5008"/>
                  </a:lnTo>
                  <a:lnTo>
                    <a:pt x="1392" y="5015"/>
                  </a:lnTo>
                  <a:lnTo>
                    <a:pt x="1395" y="5022"/>
                  </a:lnTo>
                  <a:lnTo>
                    <a:pt x="1399" y="5027"/>
                  </a:lnTo>
                  <a:lnTo>
                    <a:pt x="1399" y="5036"/>
                  </a:lnTo>
                  <a:lnTo>
                    <a:pt x="1401" y="5041"/>
                  </a:lnTo>
                  <a:lnTo>
                    <a:pt x="1404" y="5044"/>
                  </a:lnTo>
                  <a:lnTo>
                    <a:pt x="1407" y="5048"/>
                  </a:lnTo>
                  <a:lnTo>
                    <a:pt x="1413" y="5049"/>
                  </a:lnTo>
                  <a:lnTo>
                    <a:pt x="1424" y="5051"/>
                  </a:lnTo>
                  <a:lnTo>
                    <a:pt x="1430" y="5053"/>
                  </a:lnTo>
                  <a:lnTo>
                    <a:pt x="1433" y="5056"/>
                  </a:lnTo>
                  <a:lnTo>
                    <a:pt x="1431" y="5059"/>
                  </a:lnTo>
                  <a:lnTo>
                    <a:pt x="1428" y="5061"/>
                  </a:lnTo>
                  <a:lnTo>
                    <a:pt x="1419" y="5063"/>
                  </a:lnTo>
                  <a:lnTo>
                    <a:pt x="1414" y="5063"/>
                  </a:lnTo>
                  <a:lnTo>
                    <a:pt x="1411" y="5061"/>
                  </a:lnTo>
                  <a:lnTo>
                    <a:pt x="1407" y="5059"/>
                  </a:lnTo>
                  <a:lnTo>
                    <a:pt x="1406" y="5056"/>
                  </a:lnTo>
                  <a:lnTo>
                    <a:pt x="1401" y="5053"/>
                  </a:lnTo>
                  <a:lnTo>
                    <a:pt x="1395" y="5049"/>
                  </a:lnTo>
                  <a:lnTo>
                    <a:pt x="1390" y="5044"/>
                  </a:lnTo>
                  <a:lnTo>
                    <a:pt x="1385" y="5042"/>
                  </a:lnTo>
                  <a:lnTo>
                    <a:pt x="1384" y="5036"/>
                  </a:lnTo>
                  <a:lnTo>
                    <a:pt x="1378" y="5032"/>
                  </a:lnTo>
                  <a:lnTo>
                    <a:pt x="1375" y="5027"/>
                  </a:lnTo>
                  <a:lnTo>
                    <a:pt x="1368" y="5025"/>
                  </a:lnTo>
                  <a:lnTo>
                    <a:pt x="1356" y="5020"/>
                  </a:lnTo>
                  <a:lnTo>
                    <a:pt x="1344" y="5015"/>
                  </a:lnTo>
                  <a:lnTo>
                    <a:pt x="1343" y="5022"/>
                  </a:lnTo>
                  <a:lnTo>
                    <a:pt x="1343" y="5027"/>
                  </a:lnTo>
                  <a:lnTo>
                    <a:pt x="1346" y="5032"/>
                  </a:lnTo>
                  <a:lnTo>
                    <a:pt x="1348" y="5036"/>
                  </a:lnTo>
                  <a:lnTo>
                    <a:pt x="1353" y="5041"/>
                  </a:lnTo>
                  <a:lnTo>
                    <a:pt x="1356" y="5046"/>
                  </a:lnTo>
                  <a:lnTo>
                    <a:pt x="1358" y="5049"/>
                  </a:lnTo>
                  <a:lnTo>
                    <a:pt x="1360" y="5053"/>
                  </a:lnTo>
                  <a:lnTo>
                    <a:pt x="1363" y="5054"/>
                  </a:lnTo>
                  <a:lnTo>
                    <a:pt x="1372" y="5056"/>
                  </a:lnTo>
                  <a:lnTo>
                    <a:pt x="1372" y="5070"/>
                  </a:lnTo>
                  <a:lnTo>
                    <a:pt x="1385" y="5077"/>
                  </a:lnTo>
                  <a:lnTo>
                    <a:pt x="1399" y="5083"/>
                  </a:lnTo>
                  <a:lnTo>
                    <a:pt x="1399" y="5088"/>
                  </a:lnTo>
                  <a:lnTo>
                    <a:pt x="1401" y="5092"/>
                  </a:lnTo>
                  <a:lnTo>
                    <a:pt x="1404" y="5094"/>
                  </a:lnTo>
                  <a:lnTo>
                    <a:pt x="1407" y="5095"/>
                  </a:lnTo>
                  <a:lnTo>
                    <a:pt x="1416" y="5097"/>
                  </a:lnTo>
                  <a:lnTo>
                    <a:pt x="1418" y="5100"/>
                  </a:lnTo>
                  <a:lnTo>
                    <a:pt x="1419" y="5104"/>
                  </a:lnTo>
                  <a:lnTo>
                    <a:pt x="1435" y="5104"/>
                  </a:lnTo>
                  <a:lnTo>
                    <a:pt x="1448" y="5104"/>
                  </a:lnTo>
                  <a:lnTo>
                    <a:pt x="1474" y="5097"/>
                  </a:lnTo>
                  <a:lnTo>
                    <a:pt x="1479" y="5088"/>
                  </a:lnTo>
                  <a:lnTo>
                    <a:pt x="1481" y="5087"/>
                  </a:lnTo>
                  <a:lnTo>
                    <a:pt x="1486" y="5083"/>
                  </a:lnTo>
                  <a:lnTo>
                    <a:pt x="1491" y="5080"/>
                  </a:lnTo>
                  <a:lnTo>
                    <a:pt x="1493" y="5077"/>
                  </a:lnTo>
                  <a:lnTo>
                    <a:pt x="1494" y="5073"/>
                  </a:lnTo>
                  <a:lnTo>
                    <a:pt x="1498" y="5070"/>
                  </a:lnTo>
                  <a:lnTo>
                    <a:pt x="1506" y="5066"/>
                  </a:lnTo>
                  <a:lnTo>
                    <a:pt x="1510" y="5061"/>
                  </a:lnTo>
                  <a:lnTo>
                    <a:pt x="1515" y="5056"/>
                  </a:lnTo>
                  <a:lnTo>
                    <a:pt x="1513" y="5051"/>
                  </a:lnTo>
                  <a:lnTo>
                    <a:pt x="1513" y="5048"/>
                  </a:lnTo>
                  <a:lnTo>
                    <a:pt x="1513" y="5044"/>
                  </a:lnTo>
                  <a:lnTo>
                    <a:pt x="1520" y="5049"/>
                  </a:lnTo>
                  <a:lnTo>
                    <a:pt x="1523" y="5053"/>
                  </a:lnTo>
                  <a:lnTo>
                    <a:pt x="1525" y="5054"/>
                  </a:lnTo>
                  <a:lnTo>
                    <a:pt x="1518" y="5054"/>
                  </a:lnTo>
                  <a:lnTo>
                    <a:pt x="1515" y="5056"/>
                  </a:lnTo>
                  <a:lnTo>
                    <a:pt x="1513" y="5059"/>
                  </a:lnTo>
                  <a:lnTo>
                    <a:pt x="1511" y="5063"/>
                  </a:lnTo>
                  <a:lnTo>
                    <a:pt x="1506" y="5066"/>
                  </a:lnTo>
                  <a:lnTo>
                    <a:pt x="1501" y="5075"/>
                  </a:lnTo>
                  <a:lnTo>
                    <a:pt x="1499" y="5080"/>
                  </a:lnTo>
                  <a:lnTo>
                    <a:pt x="1494" y="5082"/>
                  </a:lnTo>
                  <a:lnTo>
                    <a:pt x="1494" y="5083"/>
                  </a:lnTo>
                  <a:lnTo>
                    <a:pt x="1491" y="5092"/>
                  </a:lnTo>
                  <a:lnTo>
                    <a:pt x="1488" y="5094"/>
                  </a:lnTo>
                  <a:lnTo>
                    <a:pt x="1482" y="5095"/>
                  </a:lnTo>
                  <a:lnTo>
                    <a:pt x="1474" y="5097"/>
                  </a:lnTo>
                  <a:lnTo>
                    <a:pt x="1472" y="5102"/>
                  </a:lnTo>
                  <a:lnTo>
                    <a:pt x="1469" y="5107"/>
                  </a:lnTo>
                  <a:lnTo>
                    <a:pt x="1465" y="5109"/>
                  </a:lnTo>
                  <a:lnTo>
                    <a:pt x="1460" y="5111"/>
                  </a:lnTo>
                  <a:lnTo>
                    <a:pt x="1447" y="5111"/>
                  </a:lnTo>
                  <a:lnTo>
                    <a:pt x="1433" y="5111"/>
                  </a:lnTo>
                  <a:lnTo>
                    <a:pt x="1435" y="5116"/>
                  </a:lnTo>
                  <a:lnTo>
                    <a:pt x="1438" y="5119"/>
                  </a:lnTo>
                  <a:lnTo>
                    <a:pt x="1450" y="5121"/>
                  </a:lnTo>
                  <a:lnTo>
                    <a:pt x="1455" y="5123"/>
                  </a:lnTo>
                  <a:lnTo>
                    <a:pt x="1459" y="5126"/>
                  </a:lnTo>
                  <a:lnTo>
                    <a:pt x="1460" y="5131"/>
                  </a:lnTo>
                  <a:lnTo>
                    <a:pt x="1460" y="5138"/>
                  </a:lnTo>
                  <a:lnTo>
                    <a:pt x="1465" y="5141"/>
                  </a:lnTo>
                  <a:lnTo>
                    <a:pt x="1470" y="5145"/>
                  </a:lnTo>
                  <a:lnTo>
                    <a:pt x="1472" y="5152"/>
                  </a:lnTo>
                  <a:lnTo>
                    <a:pt x="1474" y="5158"/>
                  </a:lnTo>
                  <a:lnTo>
                    <a:pt x="1482" y="5158"/>
                  </a:lnTo>
                  <a:lnTo>
                    <a:pt x="1488" y="5162"/>
                  </a:lnTo>
                  <a:lnTo>
                    <a:pt x="1493" y="5163"/>
                  </a:lnTo>
                  <a:lnTo>
                    <a:pt x="1501" y="5165"/>
                  </a:lnTo>
                  <a:lnTo>
                    <a:pt x="1503" y="5162"/>
                  </a:lnTo>
                  <a:lnTo>
                    <a:pt x="1506" y="5160"/>
                  </a:lnTo>
                  <a:lnTo>
                    <a:pt x="1510" y="5158"/>
                  </a:lnTo>
                  <a:lnTo>
                    <a:pt x="1515" y="5158"/>
                  </a:lnTo>
                  <a:lnTo>
                    <a:pt x="1515" y="5153"/>
                  </a:lnTo>
                  <a:lnTo>
                    <a:pt x="1517" y="5148"/>
                  </a:lnTo>
                  <a:lnTo>
                    <a:pt x="1520" y="5140"/>
                  </a:lnTo>
                  <a:lnTo>
                    <a:pt x="1522" y="5138"/>
                  </a:lnTo>
                  <a:lnTo>
                    <a:pt x="1522" y="5131"/>
                  </a:lnTo>
                  <a:lnTo>
                    <a:pt x="1523" y="5124"/>
                  </a:lnTo>
                  <a:lnTo>
                    <a:pt x="1528" y="5109"/>
                  </a:lnTo>
                  <a:lnTo>
                    <a:pt x="1530" y="5106"/>
                  </a:lnTo>
                  <a:lnTo>
                    <a:pt x="1534" y="5088"/>
                  </a:lnTo>
                  <a:lnTo>
                    <a:pt x="1535" y="5068"/>
                  </a:lnTo>
                  <a:lnTo>
                    <a:pt x="1537" y="5065"/>
                  </a:lnTo>
                  <a:lnTo>
                    <a:pt x="1539" y="5061"/>
                  </a:lnTo>
                  <a:lnTo>
                    <a:pt x="1540" y="5059"/>
                  </a:lnTo>
                  <a:lnTo>
                    <a:pt x="1544" y="5058"/>
                  </a:lnTo>
                  <a:lnTo>
                    <a:pt x="1549" y="5056"/>
                  </a:lnTo>
                  <a:lnTo>
                    <a:pt x="1547" y="5061"/>
                  </a:lnTo>
                  <a:lnTo>
                    <a:pt x="1546" y="5070"/>
                  </a:lnTo>
                  <a:lnTo>
                    <a:pt x="1544" y="5073"/>
                  </a:lnTo>
                  <a:lnTo>
                    <a:pt x="1542" y="5080"/>
                  </a:lnTo>
                  <a:lnTo>
                    <a:pt x="1540" y="5088"/>
                  </a:lnTo>
                  <a:lnTo>
                    <a:pt x="1535" y="5100"/>
                  </a:lnTo>
                  <a:lnTo>
                    <a:pt x="1534" y="5104"/>
                  </a:lnTo>
                  <a:lnTo>
                    <a:pt x="1530" y="5109"/>
                  </a:lnTo>
                  <a:lnTo>
                    <a:pt x="1528" y="5112"/>
                  </a:lnTo>
                  <a:lnTo>
                    <a:pt x="1528" y="5126"/>
                  </a:lnTo>
                  <a:lnTo>
                    <a:pt x="1528" y="5136"/>
                  </a:lnTo>
                  <a:lnTo>
                    <a:pt x="1528" y="5141"/>
                  </a:lnTo>
                  <a:lnTo>
                    <a:pt x="1527" y="5148"/>
                  </a:lnTo>
                  <a:lnTo>
                    <a:pt x="1523" y="5155"/>
                  </a:lnTo>
                  <a:lnTo>
                    <a:pt x="1520" y="5162"/>
                  </a:lnTo>
                  <a:lnTo>
                    <a:pt x="1515" y="5167"/>
                  </a:lnTo>
                  <a:lnTo>
                    <a:pt x="1508" y="5170"/>
                  </a:lnTo>
                  <a:lnTo>
                    <a:pt x="1499" y="5172"/>
                  </a:lnTo>
                  <a:lnTo>
                    <a:pt x="1491" y="5172"/>
                  </a:lnTo>
                  <a:lnTo>
                    <a:pt x="1481" y="5172"/>
                  </a:lnTo>
                  <a:lnTo>
                    <a:pt x="1479" y="5169"/>
                  </a:lnTo>
                  <a:lnTo>
                    <a:pt x="1476" y="5167"/>
                  </a:lnTo>
                  <a:lnTo>
                    <a:pt x="1472" y="5165"/>
                  </a:lnTo>
                  <a:lnTo>
                    <a:pt x="1467" y="5165"/>
                  </a:lnTo>
                  <a:lnTo>
                    <a:pt x="1467" y="5157"/>
                  </a:lnTo>
                  <a:lnTo>
                    <a:pt x="1464" y="5152"/>
                  </a:lnTo>
                  <a:lnTo>
                    <a:pt x="1460" y="5145"/>
                  </a:lnTo>
                  <a:lnTo>
                    <a:pt x="1460" y="5138"/>
                  </a:lnTo>
                  <a:lnTo>
                    <a:pt x="1406" y="5111"/>
                  </a:lnTo>
                  <a:lnTo>
                    <a:pt x="1397" y="5099"/>
                  </a:lnTo>
                  <a:lnTo>
                    <a:pt x="1387" y="5088"/>
                  </a:lnTo>
                  <a:lnTo>
                    <a:pt x="1380" y="5083"/>
                  </a:lnTo>
                  <a:lnTo>
                    <a:pt x="1373" y="5080"/>
                  </a:lnTo>
                  <a:lnTo>
                    <a:pt x="1366" y="5078"/>
                  </a:lnTo>
                  <a:lnTo>
                    <a:pt x="1358" y="5077"/>
                  </a:lnTo>
                  <a:lnTo>
                    <a:pt x="1356" y="5087"/>
                  </a:lnTo>
                  <a:lnTo>
                    <a:pt x="1358" y="5092"/>
                  </a:lnTo>
                  <a:lnTo>
                    <a:pt x="1361" y="5095"/>
                  </a:lnTo>
                  <a:lnTo>
                    <a:pt x="1368" y="5097"/>
                  </a:lnTo>
                  <a:lnTo>
                    <a:pt x="1373" y="5099"/>
                  </a:lnTo>
                  <a:lnTo>
                    <a:pt x="1380" y="5100"/>
                  </a:lnTo>
                  <a:lnTo>
                    <a:pt x="1384" y="5104"/>
                  </a:lnTo>
                  <a:lnTo>
                    <a:pt x="1385" y="5111"/>
                  </a:lnTo>
                  <a:lnTo>
                    <a:pt x="1394" y="5116"/>
                  </a:lnTo>
                  <a:lnTo>
                    <a:pt x="1404" y="5119"/>
                  </a:lnTo>
                  <a:lnTo>
                    <a:pt x="1407" y="5123"/>
                  </a:lnTo>
                  <a:lnTo>
                    <a:pt x="1411" y="5126"/>
                  </a:lnTo>
                  <a:lnTo>
                    <a:pt x="1413" y="5131"/>
                  </a:lnTo>
                  <a:lnTo>
                    <a:pt x="1413" y="5138"/>
                  </a:lnTo>
                  <a:lnTo>
                    <a:pt x="1418" y="5138"/>
                  </a:lnTo>
                  <a:lnTo>
                    <a:pt x="1419" y="5141"/>
                  </a:lnTo>
                  <a:lnTo>
                    <a:pt x="1419" y="5146"/>
                  </a:lnTo>
                  <a:lnTo>
                    <a:pt x="1419" y="5152"/>
                  </a:lnTo>
                  <a:lnTo>
                    <a:pt x="1418" y="5157"/>
                  </a:lnTo>
                  <a:lnTo>
                    <a:pt x="1419" y="5162"/>
                  </a:lnTo>
                  <a:lnTo>
                    <a:pt x="1421" y="5165"/>
                  </a:lnTo>
                  <a:lnTo>
                    <a:pt x="1426" y="5165"/>
                  </a:lnTo>
                  <a:lnTo>
                    <a:pt x="1423" y="5170"/>
                  </a:lnTo>
                  <a:lnTo>
                    <a:pt x="1419" y="5175"/>
                  </a:lnTo>
                  <a:lnTo>
                    <a:pt x="1413" y="5179"/>
                  </a:lnTo>
                  <a:lnTo>
                    <a:pt x="1406" y="5179"/>
                  </a:lnTo>
                  <a:lnTo>
                    <a:pt x="1406" y="5186"/>
                  </a:lnTo>
                  <a:lnTo>
                    <a:pt x="1402" y="5191"/>
                  </a:lnTo>
                  <a:lnTo>
                    <a:pt x="1401" y="5194"/>
                  </a:lnTo>
                  <a:lnTo>
                    <a:pt x="1399" y="5199"/>
                  </a:lnTo>
                  <a:lnTo>
                    <a:pt x="1399" y="5204"/>
                  </a:lnTo>
                  <a:lnTo>
                    <a:pt x="1399" y="5210"/>
                  </a:lnTo>
                  <a:lnTo>
                    <a:pt x="1397" y="5220"/>
                  </a:lnTo>
                  <a:lnTo>
                    <a:pt x="1397" y="5227"/>
                  </a:lnTo>
                  <a:lnTo>
                    <a:pt x="1399" y="5230"/>
                  </a:lnTo>
                  <a:lnTo>
                    <a:pt x="1401" y="5234"/>
                  </a:lnTo>
                  <a:lnTo>
                    <a:pt x="1406" y="5234"/>
                  </a:lnTo>
                  <a:lnTo>
                    <a:pt x="1404" y="5240"/>
                  </a:lnTo>
                  <a:lnTo>
                    <a:pt x="1406" y="5244"/>
                  </a:lnTo>
                  <a:lnTo>
                    <a:pt x="1407" y="5247"/>
                  </a:lnTo>
                  <a:lnTo>
                    <a:pt x="1411" y="5249"/>
                  </a:lnTo>
                  <a:lnTo>
                    <a:pt x="1416" y="5254"/>
                  </a:lnTo>
                  <a:lnTo>
                    <a:pt x="1418" y="5257"/>
                  </a:lnTo>
                  <a:lnTo>
                    <a:pt x="1419" y="5261"/>
                  </a:lnTo>
                  <a:lnTo>
                    <a:pt x="1414" y="5263"/>
                  </a:lnTo>
                  <a:lnTo>
                    <a:pt x="1413" y="5264"/>
                  </a:lnTo>
                  <a:lnTo>
                    <a:pt x="1414" y="5266"/>
                  </a:lnTo>
                  <a:lnTo>
                    <a:pt x="1416" y="5269"/>
                  </a:lnTo>
                  <a:lnTo>
                    <a:pt x="1424" y="5275"/>
                  </a:lnTo>
                  <a:lnTo>
                    <a:pt x="1426" y="5278"/>
                  </a:lnTo>
                  <a:lnTo>
                    <a:pt x="1426" y="5281"/>
                  </a:lnTo>
                  <a:lnTo>
                    <a:pt x="1431" y="5285"/>
                  </a:lnTo>
                  <a:lnTo>
                    <a:pt x="1436" y="5288"/>
                  </a:lnTo>
                  <a:lnTo>
                    <a:pt x="1440" y="5293"/>
                  </a:lnTo>
                  <a:lnTo>
                    <a:pt x="1447" y="5295"/>
                  </a:lnTo>
                  <a:lnTo>
                    <a:pt x="1453" y="5295"/>
                  </a:lnTo>
                  <a:lnTo>
                    <a:pt x="1457" y="5293"/>
                  </a:lnTo>
                  <a:lnTo>
                    <a:pt x="1460" y="5290"/>
                  </a:lnTo>
                  <a:lnTo>
                    <a:pt x="1462" y="5286"/>
                  </a:lnTo>
                  <a:lnTo>
                    <a:pt x="1464" y="5283"/>
                  </a:lnTo>
                  <a:lnTo>
                    <a:pt x="1467" y="5280"/>
                  </a:lnTo>
                  <a:lnTo>
                    <a:pt x="1472" y="5280"/>
                  </a:lnTo>
                  <a:lnTo>
                    <a:pt x="1481" y="5281"/>
                  </a:lnTo>
                  <a:lnTo>
                    <a:pt x="1482" y="5285"/>
                  </a:lnTo>
                  <a:lnTo>
                    <a:pt x="1486" y="5286"/>
                  </a:lnTo>
                  <a:lnTo>
                    <a:pt x="1494" y="5288"/>
                  </a:lnTo>
                  <a:lnTo>
                    <a:pt x="1498" y="5293"/>
                  </a:lnTo>
                  <a:lnTo>
                    <a:pt x="1501" y="5304"/>
                  </a:lnTo>
                  <a:lnTo>
                    <a:pt x="1503" y="5307"/>
                  </a:lnTo>
                  <a:lnTo>
                    <a:pt x="1501" y="5312"/>
                  </a:lnTo>
                  <a:lnTo>
                    <a:pt x="1499" y="5314"/>
                  </a:lnTo>
                  <a:lnTo>
                    <a:pt x="1494" y="5315"/>
                  </a:lnTo>
                  <a:lnTo>
                    <a:pt x="1499" y="5322"/>
                  </a:lnTo>
                  <a:lnTo>
                    <a:pt x="1499" y="5329"/>
                  </a:lnTo>
                  <a:lnTo>
                    <a:pt x="1499" y="5336"/>
                  </a:lnTo>
                  <a:lnTo>
                    <a:pt x="1494" y="5343"/>
                  </a:lnTo>
                  <a:lnTo>
                    <a:pt x="1498" y="5348"/>
                  </a:lnTo>
                  <a:lnTo>
                    <a:pt x="1499" y="5355"/>
                  </a:lnTo>
                  <a:lnTo>
                    <a:pt x="1501" y="5362"/>
                  </a:lnTo>
                  <a:lnTo>
                    <a:pt x="1501" y="5370"/>
                  </a:lnTo>
                  <a:lnTo>
                    <a:pt x="1506" y="5379"/>
                  </a:lnTo>
                  <a:lnTo>
                    <a:pt x="1510" y="5382"/>
                  </a:lnTo>
                  <a:lnTo>
                    <a:pt x="1515" y="5384"/>
                  </a:lnTo>
                  <a:lnTo>
                    <a:pt x="1522" y="5384"/>
                  </a:lnTo>
                  <a:lnTo>
                    <a:pt x="1525" y="5382"/>
                  </a:lnTo>
                  <a:lnTo>
                    <a:pt x="1530" y="5379"/>
                  </a:lnTo>
                  <a:lnTo>
                    <a:pt x="1535" y="5377"/>
                  </a:lnTo>
                  <a:lnTo>
                    <a:pt x="1539" y="5375"/>
                  </a:lnTo>
                  <a:lnTo>
                    <a:pt x="1540" y="5373"/>
                  </a:lnTo>
                  <a:lnTo>
                    <a:pt x="1542" y="5367"/>
                  </a:lnTo>
                  <a:lnTo>
                    <a:pt x="1544" y="5360"/>
                  </a:lnTo>
                  <a:lnTo>
                    <a:pt x="1546" y="5358"/>
                  </a:lnTo>
                  <a:lnTo>
                    <a:pt x="1549" y="5356"/>
                  </a:lnTo>
                  <a:lnTo>
                    <a:pt x="1547" y="5344"/>
                  </a:lnTo>
                  <a:lnTo>
                    <a:pt x="1549" y="5336"/>
                  </a:lnTo>
                  <a:lnTo>
                    <a:pt x="1552" y="5319"/>
                  </a:lnTo>
                  <a:lnTo>
                    <a:pt x="1556" y="5302"/>
                  </a:lnTo>
                  <a:lnTo>
                    <a:pt x="1556" y="5292"/>
                  </a:lnTo>
                  <a:lnTo>
                    <a:pt x="1556" y="5281"/>
                  </a:lnTo>
                  <a:lnTo>
                    <a:pt x="1561" y="5278"/>
                  </a:lnTo>
                  <a:lnTo>
                    <a:pt x="1566" y="5278"/>
                  </a:lnTo>
                  <a:lnTo>
                    <a:pt x="1576" y="5281"/>
                  </a:lnTo>
                  <a:lnTo>
                    <a:pt x="1578" y="5278"/>
                  </a:lnTo>
                  <a:lnTo>
                    <a:pt x="1581" y="5278"/>
                  </a:lnTo>
                  <a:lnTo>
                    <a:pt x="1585" y="5280"/>
                  </a:lnTo>
                  <a:lnTo>
                    <a:pt x="1590" y="5281"/>
                  </a:lnTo>
                  <a:lnTo>
                    <a:pt x="1597" y="5280"/>
                  </a:lnTo>
                  <a:lnTo>
                    <a:pt x="1600" y="5276"/>
                  </a:lnTo>
                  <a:lnTo>
                    <a:pt x="1605" y="5271"/>
                  </a:lnTo>
                  <a:lnTo>
                    <a:pt x="1607" y="5264"/>
                  </a:lnTo>
                  <a:lnTo>
                    <a:pt x="1614" y="5254"/>
                  </a:lnTo>
                  <a:lnTo>
                    <a:pt x="1619" y="5251"/>
                  </a:lnTo>
                  <a:lnTo>
                    <a:pt x="1624" y="5247"/>
                  </a:lnTo>
                  <a:lnTo>
                    <a:pt x="1631" y="5239"/>
                  </a:lnTo>
                  <a:lnTo>
                    <a:pt x="1636" y="5230"/>
                  </a:lnTo>
                  <a:lnTo>
                    <a:pt x="1641" y="5225"/>
                  </a:lnTo>
                  <a:lnTo>
                    <a:pt x="1646" y="5223"/>
                  </a:lnTo>
                  <a:lnTo>
                    <a:pt x="1651" y="5222"/>
                  </a:lnTo>
                  <a:lnTo>
                    <a:pt x="1658" y="5220"/>
                  </a:lnTo>
                  <a:lnTo>
                    <a:pt x="1658" y="5218"/>
                  </a:lnTo>
                  <a:lnTo>
                    <a:pt x="1660" y="5216"/>
                  </a:lnTo>
                  <a:lnTo>
                    <a:pt x="1665" y="5215"/>
                  </a:lnTo>
                  <a:lnTo>
                    <a:pt x="1668" y="5215"/>
                  </a:lnTo>
                  <a:lnTo>
                    <a:pt x="1670" y="5216"/>
                  </a:lnTo>
                  <a:lnTo>
                    <a:pt x="1672" y="5220"/>
                  </a:lnTo>
                  <a:lnTo>
                    <a:pt x="1658" y="5220"/>
                  </a:lnTo>
                  <a:lnTo>
                    <a:pt x="1644" y="5240"/>
                  </a:lnTo>
                  <a:lnTo>
                    <a:pt x="1631" y="5261"/>
                  </a:lnTo>
                  <a:lnTo>
                    <a:pt x="1626" y="5263"/>
                  </a:lnTo>
                  <a:lnTo>
                    <a:pt x="1621" y="5266"/>
                  </a:lnTo>
                  <a:lnTo>
                    <a:pt x="1614" y="5275"/>
                  </a:lnTo>
                  <a:lnTo>
                    <a:pt x="1607" y="5283"/>
                  </a:lnTo>
                  <a:lnTo>
                    <a:pt x="1602" y="5286"/>
                  </a:lnTo>
                  <a:lnTo>
                    <a:pt x="1597" y="5288"/>
                  </a:lnTo>
                  <a:lnTo>
                    <a:pt x="1597" y="5329"/>
                  </a:lnTo>
                  <a:lnTo>
                    <a:pt x="1593" y="5331"/>
                  </a:lnTo>
                  <a:lnTo>
                    <a:pt x="1592" y="5334"/>
                  </a:lnTo>
                  <a:lnTo>
                    <a:pt x="1590" y="5343"/>
                  </a:lnTo>
                  <a:lnTo>
                    <a:pt x="1586" y="5343"/>
                  </a:lnTo>
                  <a:lnTo>
                    <a:pt x="1585" y="5344"/>
                  </a:lnTo>
                  <a:lnTo>
                    <a:pt x="1583" y="5350"/>
                  </a:lnTo>
                  <a:lnTo>
                    <a:pt x="1576" y="5350"/>
                  </a:lnTo>
                  <a:lnTo>
                    <a:pt x="1571" y="5353"/>
                  </a:lnTo>
                  <a:lnTo>
                    <a:pt x="1568" y="5355"/>
                  </a:lnTo>
                  <a:lnTo>
                    <a:pt x="1563" y="5356"/>
                  </a:lnTo>
                  <a:lnTo>
                    <a:pt x="1559" y="5365"/>
                  </a:lnTo>
                  <a:lnTo>
                    <a:pt x="1556" y="5373"/>
                  </a:lnTo>
                  <a:lnTo>
                    <a:pt x="1552" y="5382"/>
                  </a:lnTo>
                  <a:lnTo>
                    <a:pt x="1549" y="5391"/>
                  </a:lnTo>
                  <a:lnTo>
                    <a:pt x="1528" y="5391"/>
                  </a:lnTo>
                  <a:lnTo>
                    <a:pt x="1520" y="5396"/>
                  </a:lnTo>
                  <a:lnTo>
                    <a:pt x="1517" y="5399"/>
                  </a:lnTo>
                  <a:lnTo>
                    <a:pt x="1515" y="5404"/>
                  </a:lnTo>
                  <a:lnTo>
                    <a:pt x="1510" y="5404"/>
                  </a:lnTo>
                  <a:lnTo>
                    <a:pt x="1506" y="5406"/>
                  </a:lnTo>
                  <a:lnTo>
                    <a:pt x="1503" y="5408"/>
                  </a:lnTo>
                  <a:lnTo>
                    <a:pt x="1501" y="5411"/>
                  </a:lnTo>
                  <a:lnTo>
                    <a:pt x="1496" y="5413"/>
                  </a:lnTo>
                  <a:lnTo>
                    <a:pt x="1493" y="5414"/>
                  </a:lnTo>
                  <a:lnTo>
                    <a:pt x="1488" y="5421"/>
                  </a:lnTo>
                  <a:lnTo>
                    <a:pt x="1484" y="5430"/>
                  </a:lnTo>
                  <a:lnTo>
                    <a:pt x="1481" y="5438"/>
                  </a:lnTo>
                  <a:lnTo>
                    <a:pt x="1481" y="5443"/>
                  </a:lnTo>
                  <a:lnTo>
                    <a:pt x="1482" y="5447"/>
                  </a:lnTo>
                  <a:lnTo>
                    <a:pt x="1486" y="5448"/>
                  </a:lnTo>
                  <a:lnTo>
                    <a:pt x="1489" y="5450"/>
                  </a:lnTo>
                  <a:lnTo>
                    <a:pt x="1498" y="5452"/>
                  </a:lnTo>
                  <a:lnTo>
                    <a:pt x="1499" y="5455"/>
                  </a:lnTo>
                  <a:lnTo>
                    <a:pt x="1501" y="5459"/>
                  </a:lnTo>
                  <a:lnTo>
                    <a:pt x="1481" y="5459"/>
                  </a:lnTo>
                  <a:lnTo>
                    <a:pt x="1481" y="5466"/>
                  </a:lnTo>
                  <a:lnTo>
                    <a:pt x="1482" y="5471"/>
                  </a:lnTo>
                  <a:lnTo>
                    <a:pt x="1486" y="5474"/>
                  </a:lnTo>
                  <a:lnTo>
                    <a:pt x="1489" y="5477"/>
                  </a:lnTo>
                  <a:lnTo>
                    <a:pt x="1493" y="5481"/>
                  </a:lnTo>
                  <a:lnTo>
                    <a:pt x="1494" y="5486"/>
                  </a:lnTo>
                  <a:lnTo>
                    <a:pt x="1496" y="5491"/>
                  </a:lnTo>
                  <a:lnTo>
                    <a:pt x="1494" y="5500"/>
                  </a:lnTo>
                  <a:lnTo>
                    <a:pt x="1499" y="5501"/>
                  </a:lnTo>
                  <a:lnTo>
                    <a:pt x="1501" y="5505"/>
                  </a:lnTo>
                  <a:lnTo>
                    <a:pt x="1501" y="5508"/>
                  </a:lnTo>
                  <a:lnTo>
                    <a:pt x="1499" y="5513"/>
                  </a:lnTo>
                  <a:lnTo>
                    <a:pt x="1496" y="5517"/>
                  </a:lnTo>
                  <a:lnTo>
                    <a:pt x="1491" y="5520"/>
                  </a:lnTo>
                  <a:lnTo>
                    <a:pt x="1486" y="5522"/>
                  </a:lnTo>
                  <a:lnTo>
                    <a:pt x="1481" y="5520"/>
                  </a:lnTo>
                  <a:lnTo>
                    <a:pt x="1477" y="5515"/>
                  </a:lnTo>
                  <a:lnTo>
                    <a:pt x="1476" y="5512"/>
                  </a:lnTo>
                  <a:lnTo>
                    <a:pt x="1477" y="5508"/>
                  </a:lnTo>
                  <a:lnTo>
                    <a:pt x="1481" y="5506"/>
                  </a:lnTo>
                  <a:lnTo>
                    <a:pt x="1482" y="5506"/>
                  </a:lnTo>
                  <a:lnTo>
                    <a:pt x="1484" y="5505"/>
                  </a:lnTo>
                  <a:lnTo>
                    <a:pt x="1486" y="5500"/>
                  </a:lnTo>
                  <a:lnTo>
                    <a:pt x="1488" y="5486"/>
                  </a:lnTo>
                  <a:lnTo>
                    <a:pt x="1477" y="5486"/>
                  </a:lnTo>
                  <a:lnTo>
                    <a:pt x="1467" y="5486"/>
                  </a:lnTo>
                  <a:lnTo>
                    <a:pt x="1462" y="5486"/>
                  </a:lnTo>
                  <a:lnTo>
                    <a:pt x="1460" y="5489"/>
                  </a:lnTo>
                  <a:lnTo>
                    <a:pt x="1459" y="5493"/>
                  </a:lnTo>
                  <a:lnTo>
                    <a:pt x="1460" y="5500"/>
                  </a:lnTo>
                  <a:lnTo>
                    <a:pt x="1452" y="5501"/>
                  </a:lnTo>
                  <a:lnTo>
                    <a:pt x="1450" y="5501"/>
                  </a:lnTo>
                  <a:lnTo>
                    <a:pt x="1448" y="5500"/>
                  </a:lnTo>
                  <a:lnTo>
                    <a:pt x="1447" y="5496"/>
                  </a:lnTo>
                  <a:lnTo>
                    <a:pt x="1445" y="5488"/>
                  </a:lnTo>
                  <a:lnTo>
                    <a:pt x="1445" y="5481"/>
                  </a:lnTo>
                  <a:lnTo>
                    <a:pt x="1440" y="5483"/>
                  </a:lnTo>
                  <a:lnTo>
                    <a:pt x="1435" y="5488"/>
                  </a:lnTo>
                  <a:lnTo>
                    <a:pt x="1430" y="5491"/>
                  </a:lnTo>
                  <a:lnTo>
                    <a:pt x="1428" y="5491"/>
                  </a:lnTo>
                  <a:lnTo>
                    <a:pt x="1424" y="5489"/>
                  </a:lnTo>
                  <a:lnTo>
                    <a:pt x="1421" y="5491"/>
                  </a:lnTo>
                  <a:lnTo>
                    <a:pt x="1419" y="5493"/>
                  </a:lnTo>
                  <a:lnTo>
                    <a:pt x="1418" y="5498"/>
                  </a:lnTo>
                  <a:lnTo>
                    <a:pt x="1416" y="5500"/>
                  </a:lnTo>
                  <a:lnTo>
                    <a:pt x="1413" y="5500"/>
                  </a:lnTo>
                  <a:lnTo>
                    <a:pt x="1411" y="5508"/>
                  </a:lnTo>
                  <a:lnTo>
                    <a:pt x="1409" y="5512"/>
                  </a:lnTo>
                  <a:lnTo>
                    <a:pt x="1406" y="5513"/>
                  </a:lnTo>
                  <a:lnTo>
                    <a:pt x="1401" y="5515"/>
                  </a:lnTo>
                  <a:lnTo>
                    <a:pt x="1397" y="5517"/>
                  </a:lnTo>
                  <a:lnTo>
                    <a:pt x="1392" y="5524"/>
                  </a:lnTo>
                  <a:lnTo>
                    <a:pt x="1387" y="5530"/>
                  </a:lnTo>
                  <a:lnTo>
                    <a:pt x="1384" y="5532"/>
                  </a:lnTo>
                  <a:lnTo>
                    <a:pt x="1378" y="5534"/>
                  </a:lnTo>
                  <a:lnTo>
                    <a:pt x="1375" y="5522"/>
                  </a:lnTo>
                  <a:lnTo>
                    <a:pt x="1373" y="5513"/>
                  </a:lnTo>
                  <a:lnTo>
                    <a:pt x="1375" y="5505"/>
                  </a:lnTo>
                  <a:lnTo>
                    <a:pt x="1378" y="5493"/>
                  </a:lnTo>
                  <a:lnTo>
                    <a:pt x="1384" y="5491"/>
                  </a:lnTo>
                  <a:lnTo>
                    <a:pt x="1387" y="5489"/>
                  </a:lnTo>
                  <a:lnTo>
                    <a:pt x="1392" y="5486"/>
                  </a:lnTo>
                  <a:lnTo>
                    <a:pt x="1399" y="5486"/>
                  </a:lnTo>
                  <a:lnTo>
                    <a:pt x="1401" y="5481"/>
                  </a:lnTo>
                  <a:lnTo>
                    <a:pt x="1402" y="5479"/>
                  </a:lnTo>
                  <a:lnTo>
                    <a:pt x="1406" y="5479"/>
                  </a:lnTo>
                  <a:lnTo>
                    <a:pt x="1407" y="5471"/>
                  </a:lnTo>
                  <a:lnTo>
                    <a:pt x="1409" y="5467"/>
                  </a:lnTo>
                  <a:lnTo>
                    <a:pt x="1413" y="5466"/>
                  </a:lnTo>
                  <a:lnTo>
                    <a:pt x="1411" y="5471"/>
                  </a:lnTo>
                  <a:lnTo>
                    <a:pt x="1411" y="5476"/>
                  </a:lnTo>
                  <a:lnTo>
                    <a:pt x="1413" y="5477"/>
                  </a:lnTo>
                  <a:lnTo>
                    <a:pt x="1416" y="5479"/>
                  </a:lnTo>
                  <a:lnTo>
                    <a:pt x="1419" y="5479"/>
                  </a:lnTo>
                  <a:lnTo>
                    <a:pt x="1423" y="5481"/>
                  </a:lnTo>
                  <a:lnTo>
                    <a:pt x="1428" y="5483"/>
                  </a:lnTo>
                  <a:lnTo>
                    <a:pt x="1433" y="5481"/>
                  </a:lnTo>
                  <a:lnTo>
                    <a:pt x="1436" y="5479"/>
                  </a:lnTo>
                  <a:lnTo>
                    <a:pt x="1445" y="5472"/>
                  </a:lnTo>
                  <a:lnTo>
                    <a:pt x="1448" y="5467"/>
                  </a:lnTo>
                  <a:lnTo>
                    <a:pt x="1450" y="5466"/>
                  </a:lnTo>
                  <a:lnTo>
                    <a:pt x="1453" y="5459"/>
                  </a:lnTo>
                  <a:lnTo>
                    <a:pt x="1453" y="5454"/>
                  </a:lnTo>
                  <a:lnTo>
                    <a:pt x="1455" y="5450"/>
                  </a:lnTo>
                  <a:lnTo>
                    <a:pt x="1457" y="5447"/>
                  </a:lnTo>
                  <a:lnTo>
                    <a:pt x="1460" y="5445"/>
                  </a:lnTo>
                  <a:lnTo>
                    <a:pt x="1464" y="5445"/>
                  </a:lnTo>
                  <a:lnTo>
                    <a:pt x="1465" y="5443"/>
                  </a:lnTo>
                  <a:lnTo>
                    <a:pt x="1467" y="5438"/>
                  </a:lnTo>
                  <a:lnTo>
                    <a:pt x="1467" y="5433"/>
                  </a:lnTo>
                  <a:lnTo>
                    <a:pt x="1467" y="5430"/>
                  </a:lnTo>
                  <a:lnTo>
                    <a:pt x="1465" y="5428"/>
                  </a:lnTo>
                  <a:lnTo>
                    <a:pt x="1462" y="5426"/>
                  </a:lnTo>
                  <a:lnTo>
                    <a:pt x="1455" y="5425"/>
                  </a:lnTo>
                  <a:lnTo>
                    <a:pt x="1447" y="5425"/>
                  </a:lnTo>
                  <a:lnTo>
                    <a:pt x="1447" y="5418"/>
                  </a:lnTo>
                  <a:lnTo>
                    <a:pt x="1447" y="5411"/>
                  </a:lnTo>
                  <a:lnTo>
                    <a:pt x="1445" y="5406"/>
                  </a:lnTo>
                  <a:lnTo>
                    <a:pt x="1440" y="5404"/>
                  </a:lnTo>
                  <a:lnTo>
                    <a:pt x="1436" y="5391"/>
                  </a:lnTo>
                  <a:lnTo>
                    <a:pt x="1433" y="5385"/>
                  </a:lnTo>
                  <a:lnTo>
                    <a:pt x="1430" y="5380"/>
                  </a:lnTo>
                  <a:lnTo>
                    <a:pt x="1424" y="5377"/>
                  </a:lnTo>
                  <a:lnTo>
                    <a:pt x="1419" y="5373"/>
                  </a:lnTo>
                  <a:lnTo>
                    <a:pt x="1406" y="5370"/>
                  </a:lnTo>
                  <a:lnTo>
                    <a:pt x="1404" y="5372"/>
                  </a:lnTo>
                  <a:lnTo>
                    <a:pt x="1402" y="5373"/>
                  </a:lnTo>
                  <a:lnTo>
                    <a:pt x="1399" y="5377"/>
                  </a:lnTo>
                  <a:lnTo>
                    <a:pt x="1397" y="5382"/>
                  </a:lnTo>
                  <a:lnTo>
                    <a:pt x="1395" y="5384"/>
                  </a:lnTo>
                  <a:lnTo>
                    <a:pt x="1392" y="5384"/>
                  </a:lnTo>
                  <a:lnTo>
                    <a:pt x="1394" y="5387"/>
                  </a:lnTo>
                  <a:lnTo>
                    <a:pt x="1397" y="5389"/>
                  </a:lnTo>
                  <a:lnTo>
                    <a:pt x="1406" y="5391"/>
                  </a:lnTo>
                  <a:lnTo>
                    <a:pt x="1406" y="5394"/>
                  </a:lnTo>
                  <a:lnTo>
                    <a:pt x="1404" y="5397"/>
                  </a:lnTo>
                  <a:lnTo>
                    <a:pt x="1401" y="5397"/>
                  </a:lnTo>
                  <a:lnTo>
                    <a:pt x="1397" y="5397"/>
                  </a:lnTo>
                  <a:lnTo>
                    <a:pt x="1395" y="5397"/>
                  </a:lnTo>
                  <a:lnTo>
                    <a:pt x="1384" y="5399"/>
                  </a:lnTo>
                  <a:lnTo>
                    <a:pt x="1390" y="5404"/>
                  </a:lnTo>
                  <a:lnTo>
                    <a:pt x="1395" y="5409"/>
                  </a:lnTo>
                  <a:lnTo>
                    <a:pt x="1397" y="5413"/>
                  </a:lnTo>
                  <a:lnTo>
                    <a:pt x="1399" y="5416"/>
                  </a:lnTo>
                  <a:lnTo>
                    <a:pt x="1399" y="5421"/>
                  </a:lnTo>
                  <a:lnTo>
                    <a:pt x="1399" y="5426"/>
                  </a:lnTo>
                  <a:lnTo>
                    <a:pt x="1399" y="5428"/>
                  </a:lnTo>
                  <a:lnTo>
                    <a:pt x="1401" y="5430"/>
                  </a:lnTo>
                  <a:lnTo>
                    <a:pt x="1399" y="5433"/>
                  </a:lnTo>
                  <a:lnTo>
                    <a:pt x="1395" y="5437"/>
                  </a:lnTo>
                  <a:lnTo>
                    <a:pt x="1392" y="5438"/>
                  </a:lnTo>
                  <a:lnTo>
                    <a:pt x="1392" y="5433"/>
                  </a:lnTo>
                  <a:lnTo>
                    <a:pt x="1392" y="5430"/>
                  </a:lnTo>
                  <a:lnTo>
                    <a:pt x="1390" y="5428"/>
                  </a:lnTo>
                  <a:lnTo>
                    <a:pt x="1390" y="5423"/>
                  </a:lnTo>
                  <a:lnTo>
                    <a:pt x="1389" y="5420"/>
                  </a:lnTo>
                  <a:lnTo>
                    <a:pt x="1385" y="5416"/>
                  </a:lnTo>
                  <a:lnTo>
                    <a:pt x="1382" y="5414"/>
                  </a:lnTo>
                  <a:lnTo>
                    <a:pt x="1375" y="5413"/>
                  </a:lnTo>
                  <a:lnTo>
                    <a:pt x="1366" y="5413"/>
                  </a:lnTo>
                  <a:lnTo>
                    <a:pt x="1366" y="5416"/>
                  </a:lnTo>
                  <a:lnTo>
                    <a:pt x="1365" y="5425"/>
                  </a:lnTo>
                  <a:lnTo>
                    <a:pt x="1358" y="5428"/>
                  </a:lnTo>
                  <a:lnTo>
                    <a:pt x="1353" y="5433"/>
                  </a:lnTo>
                  <a:lnTo>
                    <a:pt x="1348" y="5438"/>
                  </a:lnTo>
                  <a:lnTo>
                    <a:pt x="1344" y="5445"/>
                  </a:lnTo>
                  <a:lnTo>
                    <a:pt x="1344" y="5452"/>
                  </a:lnTo>
                  <a:lnTo>
                    <a:pt x="1344" y="5457"/>
                  </a:lnTo>
                  <a:lnTo>
                    <a:pt x="1348" y="5460"/>
                  </a:lnTo>
                  <a:lnTo>
                    <a:pt x="1351" y="5462"/>
                  </a:lnTo>
                  <a:lnTo>
                    <a:pt x="1355" y="5466"/>
                  </a:lnTo>
                  <a:lnTo>
                    <a:pt x="1360" y="5466"/>
                  </a:lnTo>
                  <a:lnTo>
                    <a:pt x="1372" y="5466"/>
                  </a:lnTo>
                  <a:lnTo>
                    <a:pt x="1370" y="5471"/>
                  </a:lnTo>
                  <a:lnTo>
                    <a:pt x="1368" y="5474"/>
                  </a:lnTo>
                  <a:lnTo>
                    <a:pt x="1361" y="5479"/>
                  </a:lnTo>
                  <a:lnTo>
                    <a:pt x="1355" y="5484"/>
                  </a:lnTo>
                  <a:lnTo>
                    <a:pt x="1353" y="5488"/>
                  </a:lnTo>
                  <a:lnTo>
                    <a:pt x="1351" y="5493"/>
                  </a:lnTo>
                  <a:lnTo>
                    <a:pt x="1353" y="5505"/>
                  </a:lnTo>
                  <a:lnTo>
                    <a:pt x="1356" y="5515"/>
                  </a:lnTo>
                  <a:lnTo>
                    <a:pt x="1358" y="5525"/>
                  </a:lnTo>
                  <a:lnTo>
                    <a:pt x="1358" y="5541"/>
                  </a:lnTo>
                  <a:lnTo>
                    <a:pt x="1360" y="5544"/>
                  </a:lnTo>
                  <a:lnTo>
                    <a:pt x="1361" y="5546"/>
                  </a:lnTo>
                  <a:lnTo>
                    <a:pt x="1363" y="5544"/>
                  </a:lnTo>
                  <a:lnTo>
                    <a:pt x="1365" y="5541"/>
                  </a:lnTo>
                  <a:lnTo>
                    <a:pt x="1368" y="5542"/>
                  </a:lnTo>
                  <a:lnTo>
                    <a:pt x="1370" y="5544"/>
                  </a:lnTo>
                  <a:lnTo>
                    <a:pt x="1370" y="5547"/>
                  </a:lnTo>
                  <a:lnTo>
                    <a:pt x="1368" y="5552"/>
                  </a:lnTo>
                  <a:lnTo>
                    <a:pt x="1366" y="5554"/>
                  </a:lnTo>
                  <a:lnTo>
                    <a:pt x="1365" y="5554"/>
                  </a:lnTo>
                  <a:lnTo>
                    <a:pt x="1365" y="5581"/>
                  </a:lnTo>
                  <a:lnTo>
                    <a:pt x="1365" y="5616"/>
                  </a:lnTo>
                  <a:lnTo>
                    <a:pt x="1351" y="5619"/>
                  </a:lnTo>
                  <a:lnTo>
                    <a:pt x="1339" y="5624"/>
                  </a:lnTo>
                  <a:lnTo>
                    <a:pt x="1331" y="5633"/>
                  </a:lnTo>
                  <a:lnTo>
                    <a:pt x="1324" y="5643"/>
                  </a:lnTo>
                  <a:lnTo>
                    <a:pt x="1326" y="5646"/>
                  </a:lnTo>
                  <a:lnTo>
                    <a:pt x="1329" y="5648"/>
                  </a:lnTo>
                  <a:lnTo>
                    <a:pt x="1337" y="5650"/>
                  </a:lnTo>
                  <a:lnTo>
                    <a:pt x="1337" y="5663"/>
                  </a:lnTo>
                  <a:lnTo>
                    <a:pt x="1339" y="5674"/>
                  </a:lnTo>
                  <a:lnTo>
                    <a:pt x="1337" y="5684"/>
                  </a:lnTo>
                  <a:lnTo>
                    <a:pt x="1336" y="5699"/>
                  </a:lnTo>
                  <a:lnTo>
                    <a:pt x="1331" y="5714"/>
                  </a:lnTo>
                  <a:lnTo>
                    <a:pt x="1331" y="5721"/>
                  </a:lnTo>
                  <a:lnTo>
                    <a:pt x="1331" y="5732"/>
                  </a:lnTo>
                  <a:lnTo>
                    <a:pt x="1341" y="5732"/>
                  </a:lnTo>
                  <a:lnTo>
                    <a:pt x="1349" y="5730"/>
                  </a:lnTo>
                  <a:lnTo>
                    <a:pt x="1355" y="5725"/>
                  </a:lnTo>
                  <a:lnTo>
                    <a:pt x="1358" y="5718"/>
                  </a:lnTo>
                  <a:lnTo>
                    <a:pt x="1361" y="5713"/>
                  </a:lnTo>
                  <a:lnTo>
                    <a:pt x="1363" y="5706"/>
                  </a:lnTo>
                  <a:lnTo>
                    <a:pt x="1366" y="5701"/>
                  </a:lnTo>
                  <a:lnTo>
                    <a:pt x="1368" y="5699"/>
                  </a:lnTo>
                  <a:lnTo>
                    <a:pt x="1372" y="5697"/>
                  </a:lnTo>
                  <a:lnTo>
                    <a:pt x="1372" y="5677"/>
                  </a:lnTo>
                  <a:lnTo>
                    <a:pt x="1372" y="5657"/>
                  </a:lnTo>
                  <a:lnTo>
                    <a:pt x="1370" y="5638"/>
                  </a:lnTo>
                  <a:lnTo>
                    <a:pt x="1365" y="5622"/>
                  </a:lnTo>
                  <a:lnTo>
                    <a:pt x="1373" y="5629"/>
                  </a:lnTo>
                  <a:lnTo>
                    <a:pt x="1380" y="5638"/>
                  </a:lnTo>
                  <a:lnTo>
                    <a:pt x="1384" y="5650"/>
                  </a:lnTo>
                  <a:lnTo>
                    <a:pt x="1385" y="5663"/>
                  </a:lnTo>
                  <a:lnTo>
                    <a:pt x="1394" y="5668"/>
                  </a:lnTo>
                  <a:lnTo>
                    <a:pt x="1397" y="5672"/>
                  </a:lnTo>
                  <a:lnTo>
                    <a:pt x="1399" y="5677"/>
                  </a:lnTo>
                  <a:lnTo>
                    <a:pt x="1401" y="5679"/>
                  </a:lnTo>
                  <a:lnTo>
                    <a:pt x="1402" y="5680"/>
                  </a:lnTo>
                  <a:lnTo>
                    <a:pt x="1406" y="5684"/>
                  </a:lnTo>
                  <a:lnTo>
                    <a:pt x="1411" y="5685"/>
                  </a:lnTo>
                  <a:lnTo>
                    <a:pt x="1413" y="5687"/>
                  </a:lnTo>
                  <a:lnTo>
                    <a:pt x="1413" y="5691"/>
                  </a:lnTo>
                  <a:lnTo>
                    <a:pt x="1421" y="5685"/>
                  </a:lnTo>
                  <a:lnTo>
                    <a:pt x="1426" y="5684"/>
                  </a:lnTo>
                  <a:lnTo>
                    <a:pt x="1433" y="5684"/>
                  </a:lnTo>
                  <a:lnTo>
                    <a:pt x="1436" y="5682"/>
                  </a:lnTo>
                  <a:lnTo>
                    <a:pt x="1438" y="5679"/>
                  </a:lnTo>
                  <a:lnTo>
                    <a:pt x="1440" y="5670"/>
                  </a:lnTo>
                  <a:lnTo>
                    <a:pt x="1443" y="5672"/>
                  </a:lnTo>
                  <a:lnTo>
                    <a:pt x="1445" y="5674"/>
                  </a:lnTo>
                  <a:lnTo>
                    <a:pt x="1447" y="5680"/>
                  </a:lnTo>
                  <a:lnTo>
                    <a:pt x="1448" y="5687"/>
                  </a:lnTo>
                  <a:lnTo>
                    <a:pt x="1450" y="5691"/>
                  </a:lnTo>
                  <a:lnTo>
                    <a:pt x="1453" y="5691"/>
                  </a:lnTo>
                  <a:lnTo>
                    <a:pt x="1459" y="5691"/>
                  </a:lnTo>
                  <a:lnTo>
                    <a:pt x="1462" y="5689"/>
                  </a:lnTo>
                  <a:lnTo>
                    <a:pt x="1465" y="5687"/>
                  </a:lnTo>
                  <a:lnTo>
                    <a:pt x="1467" y="5684"/>
                  </a:lnTo>
                  <a:lnTo>
                    <a:pt x="1467" y="5680"/>
                  </a:lnTo>
                  <a:lnTo>
                    <a:pt x="1469" y="5679"/>
                  </a:lnTo>
                  <a:lnTo>
                    <a:pt x="1474" y="5677"/>
                  </a:lnTo>
                  <a:lnTo>
                    <a:pt x="1476" y="5674"/>
                  </a:lnTo>
                  <a:lnTo>
                    <a:pt x="1477" y="5672"/>
                  </a:lnTo>
                  <a:lnTo>
                    <a:pt x="1484" y="5670"/>
                  </a:lnTo>
                  <a:lnTo>
                    <a:pt x="1501" y="5670"/>
                  </a:lnTo>
                  <a:lnTo>
                    <a:pt x="1501" y="5636"/>
                  </a:lnTo>
                  <a:lnTo>
                    <a:pt x="1499" y="5633"/>
                  </a:lnTo>
                  <a:lnTo>
                    <a:pt x="1498" y="5633"/>
                  </a:lnTo>
                  <a:lnTo>
                    <a:pt x="1494" y="5633"/>
                  </a:lnTo>
                  <a:lnTo>
                    <a:pt x="1488" y="5636"/>
                  </a:lnTo>
                  <a:lnTo>
                    <a:pt x="1484" y="5636"/>
                  </a:lnTo>
                  <a:lnTo>
                    <a:pt x="1481" y="5636"/>
                  </a:lnTo>
                  <a:lnTo>
                    <a:pt x="1477" y="5629"/>
                  </a:lnTo>
                  <a:lnTo>
                    <a:pt x="1479" y="5624"/>
                  </a:lnTo>
                  <a:lnTo>
                    <a:pt x="1481" y="5622"/>
                  </a:lnTo>
                  <a:lnTo>
                    <a:pt x="1486" y="5622"/>
                  </a:lnTo>
                  <a:lnTo>
                    <a:pt x="1499" y="5624"/>
                  </a:lnTo>
                  <a:lnTo>
                    <a:pt x="1505" y="5624"/>
                  </a:lnTo>
                  <a:lnTo>
                    <a:pt x="1508" y="5622"/>
                  </a:lnTo>
                  <a:lnTo>
                    <a:pt x="1510" y="5617"/>
                  </a:lnTo>
                  <a:lnTo>
                    <a:pt x="1510" y="5614"/>
                  </a:lnTo>
                  <a:lnTo>
                    <a:pt x="1510" y="5610"/>
                  </a:lnTo>
                  <a:lnTo>
                    <a:pt x="1515" y="5609"/>
                  </a:lnTo>
                  <a:lnTo>
                    <a:pt x="1518" y="5610"/>
                  </a:lnTo>
                  <a:lnTo>
                    <a:pt x="1523" y="5614"/>
                  </a:lnTo>
                  <a:lnTo>
                    <a:pt x="1528" y="5616"/>
                  </a:lnTo>
                  <a:lnTo>
                    <a:pt x="1532" y="5616"/>
                  </a:lnTo>
                  <a:lnTo>
                    <a:pt x="1535" y="5616"/>
                  </a:lnTo>
                  <a:lnTo>
                    <a:pt x="1534" y="5619"/>
                  </a:lnTo>
                  <a:lnTo>
                    <a:pt x="1530" y="5621"/>
                  </a:lnTo>
                  <a:lnTo>
                    <a:pt x="1522" y="5622"/>
                  </a:lnTo>
                  <a:lnTo>
                    <a:pt x="1522" y="5626"/>
                  </a:lnTo>
                  <a:lnTo>
                    <a:pt x="1520" y="5628"/>
                  </a:lnTo>
                  <a:lnTo>
                    <a:pt x="1515" y="5629"/>
                  </a:lnTo>
                  <a:lnTo>
                    <a:pt x="1515" y="5636"/>
                  </a:lnTo>
                  <a:lnTo>
                    <a:pt x="1515" y="5643"/>
                  </a:lnTo>
                  <a:lnTo>
                    <a:pt x="1513" y="5648"/>
                  </a:lnTo>
                  <a:lnTo>
                    <a:pt x="1508" y="5650"/>
                  </a:lnTo>
                  <a:lnTo>
                    <a:pt x="1506" y="5658"/>
                  </a:lnTo>
                  <a:lnTo>
                    <a:pt x="1508" y="5663"/>
                  </a:lnTo>
                  <a:lnTo>
                    <a:pt x="1513" y="5665"/>
                  </a:lnTo>
                  <a:lnTo>
                    <a:pt x="1517" y="5668"/>
                  </a:lnTo>
                  <a:lnTo>
                    <a:pt x="1522" y="5670"/>
                  </a:lnTo>
                  <a:lnTo>
                    <a:pt x="1527" y="5672"/>
                  </a:lnTo>
                  <a:lnTo>
                    <a:pt x="1528" y="5677"/>
                  </a:lnTo>
                  <a:lnTo>
                    <a:pt x="1528" y="5684"/>
                  </a:lnTo>
                  <a:lnTo>
                    <a:pt x="1520" y="5687"/>
                  </a:lnTo>
                  <a:lnTo>
                    <a:pt x="1511" y="5691"/>
                  </a:lnTo>
                  <a:lnTo>
                    <a:pt x="1505" y="5696"/>
                  </a:lnTo>
                  <a:lnTo>
                    <a:pt x="1503" y="5699"/>
                  </a:lnTo>
                  <a:lnTo>
                    <a:pt x="1501" y="5704"/>
                  </a:lnTo>
                  <a:lnTo>
                    <a:pt x="1501" y="5708"/>
                  </a:lnTo>
                  <a:lnTo>
                    <a:pt x="1501" y="5711"/>
                  </a:lnTo>
                  <a:lnTo>
                    <a:pt x="1505" y="5720"/>
                  </a:lnTo>
                  <a:lnTo>
                    <a:pt x="1515" y="5732"/>
                  </a:lnTo>
                  <a:lnTo>
                    <a:pt x="1517" y="5738"/>
                  </a:lnTo>
                  <a:lnTo>
                    <a:pt x="1518" y="5745"/>
                  </a:lnTo>
                  <a:lnTo>
                    <a:pt x="1522" y="5750"/>
                  </a:lnTo>
                  <a:lnTo>
                    <a:pt x="1525" y="5752"/>
                  </a:lnTo>
                  <a:lnTo>
                    <a:pt x="1528" y="5752"/>
                  </a:lnTo>
                  <a:lnTo>
                    <a:pt x="1525" y="5759"/>
                  </a:lnTo>
                  <a:lnTo>
                    <a:pt x="1520" y="5762"/>
                  </a:lnTo>
                  <a:lnTo>
                    <a:pt x="1508" y="5769"/>
                  </a:lnTo>
                  <a:lnTo>
                    <a:pt x="1503" y="5773"/>
                  </a:lnTo>
                  <a:lnTo>
                    <a:pt x="1498" y="5778"/>
                  </a:lnTo>
                  <a:lnTo>
                    <a:pt x="1494" y="5785"/>
                  </a:lnTo>
                  <a:lnTo>
                    <a:pt x="1494" y="5793"/>
                  </a:lnTo>
                  <a:lnTo>
                    <a:pt x="1493" y="5800"/>
                  </a:lnTo>
                  <a:lnTo>
                    <a:pt x="1494" y="5805"/>
                  </a:lnTo>
                  <a:lnTo>
                    <a:pt x="1496" y="5810"/>
                  </a:lnTo>
                  <a:lnTo>
                    <a:pt x="1498" y="5814"/>
                  </a:lnTo>
                  <a:lnTo>
                    <a:pt x="1506" y="5817"/>
                  </a:lnTo>
                  <a:lnTo>
                    <a:pt x="1515" y="5820"/>
                  </a:lnTo>
                  <a:lnTo>
                    <a:pt x="1513" y="5824"/>
                  </a:lnTo>
                  <a:lnTo>
                    <a:pt x="1511" y="5827"/>
                  </a:lnTo>
                  <a:lnTo>
                    <a:pt x="1508" y="5831"/>
                  </a:lnTo>
                  <a:lnTo>
                    <a:pt x="1508" y="5834"/>
                  </a:lnTo>
                  <a:lnTo>
                    <a:pt x="1508" y="5837"/>
                  </a:lnTo>
                  <a:lnTo>
                    <a:pt x="1511" y="5841"/>
                  </a:lnTo>
                  <a:lnTo>
                    <a:pt x="1515" y="5848"/>
                  </a:lnTo>
                  <a:lnTo>
                    <a:pt x="1517" y="5851"/>
                  </a:lnTo>
                  <a:lnTo>
                    <a:pt x="1517" y="5855"/>
                  </a:lnTo>
                  <a:lnTo>
                    <a:pt x="1518" y="5866"/>
                  </a:lnTo>
                  <a:lnTo>
                    <a:pt x="1518" y="5875"/>
                  </a:lnTo>
                  <a:lnTo>
                    <a:pt x="1520" y="5878"/>
                  </a:lnTo>
                  <a:lnTo>
                    <a:pt x="1523" y="5882"/>
                  </a:lnTo>
                  <a:lnTo>
                    <a:pt x="1527" y="5884"/>
                  </a:lnTo>
                  <a:lnTo>
                    <a:pt x="1534" y="5884"/>
                  </a:lnTo>
                  <a:lnTo>
                    <a:pt x="1534" y="5885"/>
                  </a:lnTo>
                  <a:lnTo>
                    <a:pt x="1532" y="5887"/>
                  </a:lnTo>
                  <a:lnTo>
                    <a:pt x="1530" y="5885"/>
                  </a:lnTo>
                  <a:lnTo>
                    <a:pt x="1525" y="5884"/>
                  </a:lnTo>
                  <a:lnTo>
                    <a:pt x="1520" y="5882"/>
                  </a:lnTo>
                  <a:lnTo>
                    <a:pt x="1517" y="5878"/>
                  </a:lnTo>
                  <a:lnTo>
                    <a:pt x="1515" y="5875"/>
                  </a:lnTo>
                  <a:lnTo>
                    <a:pt x="1511" y="5865"/>
                  </a:lnTo>
                  <a:lnTo>
                    <a:pt x="1508" y="5855"/>
                  </a:lnTo>
                  <a:lnTo>
                    <a:pt x="1505" y="5853"/>
                  </a:lnTo>
                  <a:lnTo>
                    <a:pt x="1498" y="5848"/>
                  </a:lnTo>
                  <a:lnTo>
                    <a:pt x="1496" y="5846"/>
                  </a:lnTo>
                  <a:lnTo>
                    <a:pt x="1494" y="5841"/>
                  </a:lnTo>
                  <a:lnTo>
                    <a:pt x="1453" y="5841"/>
                  </a:lnTo>
                  <a:lnTo>
                    <a:pt x="1459" y="5832"/>
                  </a:lnTo>
                  <a:lnTo>
                    <a:pt x="1460" y="5827"/>
                  </a:lnTo>
                  <a:lnTo>
                    <a:pt x="1460" y="5820"/>
                  </a:lnTo>
                  <a:lnTo>
                    <a:pt x="1455" y="5817"/>
                  </a:lnTo>
                  <a:lnTo>
                    <a:pt x="1448" y="5815"/>
                  </a:lnTo>
                  <a:lnTo>
                    <a:pt x="1443" y="5812"/>
                  </a:lnTo>
                  <a:lnTo>
                    <a:pt x="1442" y="5810"/>
                  </a:lnTo>
                  <a:lnTo>
                    <a:pt x="1440" y="5807"/>
                  </a:lnTo>
                  <a:lnTo>
                    <a:pt x="1435" y="5803"/>
                  </a:lnTo>
                  <a:lnTo>
                    <a:pt x="1430" y="5800"/>
                  </a:lnTo>
                  <a:lnTo>
                    <a:pt x="1424" y="5795"/>
                  </a:lnTo>
                  <a:lnTo>
                    <a:pt x="1419" y="5793"/>
                  </a:lnTo>
                  <a:lnTo>
                    <a:pt x="1416" y="5795"/>
                  </a:lnTo>
                  <a:lnTo>
                    <a:pt x="1414" y="5796"/>
                  </a:lnTo>
                  <a:lnTo>
                    <a:pt x="1413" y="5802"/>
                  </a:lnTo>
                  <a:lnTo>
                    <a:pt x="1413" y="5814"/>
                  </a:lnTo>
                  <a:lnTo>
                    <a:pt x="1413" y="5834"/>
                  </a:lnTo>
                  <a:lnTo>
                    <a:pt x="1409" y="5834"/>
                  </a:lnTo>
                  <a:lnTo>
                    <a:pt x="1407" y="5836"/>
                  </a:lnTo>
                  <a:lnTo>
                    <a:pt x="1406" y="5841"/>
                  </a:lnTo>
                  <a:lnTo>
                    <a:pt x="1406" y="5848"/>
                  </a:lnTo>
                  <a:lnTo>
                    <a:pt x="1406" y="5853"/>
                  </a:lnTo>
                  <a:lnTo>
                    <a:pt x="1402" y="5856"/>
                  </a:lnTo>
                  <a:lnTo>
                    <a:pt x="1399" y="5858"/>
                  </a:lnTo>
                  <a:lnTo>
                    <a:pt x="1395" y="5861"/>
                  </a:lnTo>
                  <a:lnTo>
                    <a:pt x="1392" y="5863"/>
                  </a:lnTo>
                  <a:lnTo>
                    <a:pt x="1392" y="5868"/>
                  </a:lnTo>
                  <a:lnTo>
                    <a:pt x="1392" y="5875"/>
                  </a:lnTo>
                  <a:lnTo>
                    <a:pt x="1389" y="5884"/>
                  </a:lnTo>
                  <a:lnTo>
                    <a:pt x="1385" y="5892"/>
                  </a:lnTo>
                  <a:lnTo>
                    <a:pt x="1382" y="5901"/>
                  </a:lnTo>
                  <a:lnTo>
                    <a:pt x="1378" y="5909"/>
                  </a:lnTo>
                  <a:lnTo>
                    <a:pt x="1378" y="5924"/>
                  </a:lnTo>
                  <a:lnTo>
                    <a:pt x="1380" y="5936"/>
                  </a:lnTo>
                  <a:lnTo>
                    <a:pt x="1384" y="5948"/>
                  </a:lnTo>
                  <a:lnTo>
                    <a:pt x="1385" y="5960"/>
                  </a:lnTo>
                  <a:lnTo>
                    <a:pt x="1385" y="5964"/>
                  </a:lnTo>
                  <a:lnTo>
                    <a:pt x="1384" y="5970"/>
                  </a:lnTo>
                  <a:lnTo>
                    <a:pt x="1384" y="5976"/>
                  </a:lnTo>
                  <a:lnTo>
                    <a:pt x="1385" y="5981"/>
                  </a:lnTo>
                  <a:lnTo>
                    <a:pt x="1387" y="5984"/>
                  </a:lnTo>
                  <a:lnTo>
                    <a:pt x="1390" y="5988"/>
                  </a:lnTo>
                  <a:lnTo>
                    <a:pt x="1395" y="5996"/>
                  </a:lnTo>
                  <a:lnTo>
                    <a:pt x="1401" y="6003"/>
                  </a:lnTo>
                  <a:lnTo>
                    <a:pt x="1407" y="6008"/>
                  </a:lnTo>
                  <a:lnTo>
                    <a:pt x="1416" y="6013"/>
                  </a:lnTo>
                  <a:lnTo>
                    <a:pt x="1419" y="6013"/>
                  </a:lnTo>
                  <a:lnTo>
                    <a:pt x="1433" y="6022"/>
                  </a:lnTo>
                  <a:lnTo>
                    <a:pt x="1436" y="6023"/>
                  </a:lnTo>
                  <a:lnTo>
                    <a:pt x="1442" y="6028"/>
                  </a:lnTo>
                  <a:lnTo>
                    <a:pt x="1448" y="6032"/>
                  </a:lnTo>
                  <a:lnTo>
                    <a:pt x="1455" y="6035"/>
                  </a:lnTo>
                  <a:lnTo>
                    <a:pt x="1464" y="6039"/>
                  </a:lnTo>
                  <a:lnTo>
                    <a:pt x="1470" y="6042"/>
                  </a:lnTo>
                  <a:lnTo>
                    <a:pt x="1472" y="6044"/>
                  </a:lnTo>
                  <a:lnTo>
                    <a:pt x="1474" y="6047"/>
                  </a:lnTo>
                  <a:lnTo>
                    <a:pt x="1476" y="6051"/>
                  </a:lnTo>
                  <a:lnTo>
                    <a:pt x="1474" y="6057"/>
                  </a:lnTo>
                  <a:lnTo>
                    <a:pt x="1476" y="6063"/>
                  </a:lnTo>
                  <a:lnTo>
                    <a:pt x="1477" y="6068"/>
                  </a:lnTo>
                  <a:lnTo>
                    <a:pt x="1481" y="6073"/>
                  </a:lnTo>
                  <a:lnTo>
                    <a:pt x="1486" y="6076"/>
                  </a:lnTo>
                  <a:lnTo>
                    <a:pt x="1488" y="6080"/>
                  </a:lnTo>
                  <a:lnTo>
                    <a:pt x="1491" y="6085"/>
                  </a:lnTo>
                  <a:lnTo>
                    <a:pt x="1494" y="6088"/>
                  </a:lnTo>
                  <a:lnTo>
                    <a:pt x="1498" y="6088"/>
                  </a:lnTo>
                  <a:lnTo>
                    <a:pt x="1499" y="6097"/>
                  </a:lnTo>
                  <a:lnTo>
                    <a:pt x="1503" y="6105"/>
                  </a:lnTo>
                  <a:lnTo>
                    <a:pt x="1506" y="6112"/>
                  </a:lnTo>
                  <a:lnTo>
                    <a:pt x="1510" y="6119"/>
                  </a:lnTo>
                  <a:lnTo>
                    <a:pt x="1511" y="6122"/>
                  </a:lnTo>
                  <a:lnTo>
                    <a:pt x="1517" y="6127"/>
                  </a:lnTo>
                  <a:lnTo>
                    <a:pt x="1522" y="6131"/>
                  </a:lnTo>
                  <a:lnTo>
                    <a:pt x="1527" y="6132"/>
                  </a:lnTo>
                  <a:lnTo>
                    <a:pt x="1535" y="6134"/>
                  </a:lnTo>
                  <a:lnTo>
                    <a:pt x="1537" y="6139"/>
                  </a:lnTo>
                  <a:lnTo>
                    <a:pt x="1540" y="6143"/>
                  </a:lnTo>
                  <a:lnTo>
                    <a:pt x="1547" y="6148"/>
                  </a:lnTo>
                  <a:lnTo>
                    <a:pt x="1557" y="6153"/>
                  </a:lnTo>
                  <a:lnTo>
                    <a:pt x="1569" y="6155"/>
                  </a:lnTo>
                  <a:lnTo>
                    <a:pt x="1568" y="6160"/>
                  </a:lnTo>
                  <a:lnTo>
                    <a:pt x="1568" y="6165"/>
                  </a:lnTo>
                  <a:lnTo>
                    <a:pt x="1569" y="6168"/>
                  </a:lnTo>
                  <a:lnTo>
                    <a:pt x="1573" y="6170"/>
                  </a:lnTo>
                  <a:lnTo>
                    <a:pt x="1580" y="6173"/>
                  </a:lnTo>
                  <a:lnTo>
                    <a:pt x="1586" y="6173"/>
                  </a:lnTo>
                  <a:lnTo>
                    <a:pt x="1595" y="6175"/>
                  </a:lnTo>
                  <a:lnTo>
                    <a:pt x="1602" y="6179"/>
                  </a:lnTo>
                  <a:lnTo>
                    <a:pt x="1603" y="6182"/>
                  </a:lnTo>
                  <a:lnTo>
                    <a:pt x="1605" y="6185"/>
                  </a:lnTo>
                  <a:lnTo>
                    <a:pt x="1605" y="6189"/>
                  </a:lnTo>
                  <a:lnTo>
                    <a:pt x="1603" y="6196"/>
                  </a:lnTo>
                  <a:lnTo>
                    <a:pt x="1612" y="6197"/>
                  </a:lnTo>
                  <a:lnTo>
                    <a:pt x="1617" y="6197"/>
                  </a:lnTo>
                  <a:lnTo>
                    <a:pt x="1621" y="6194"/>
                  </a:lnTo>
                  <a:lnTo>
                    <a:pt x="1622" y="6190"/>
                  </a:lnTo>
                  <a:lnTo>
                    <a:pt x="1624" y="6187"/>
                  </a:lnTo>
                  <a:lnTo>
                    <a:pt x="1627" y="6184"/>
                  </a:lnTo>
                  <a:lnTo>
                    <a:pt x="1631" y="6182"/>
                  </a:lnTo>
                  <a:lnTo>
                    <a:pt x="1638" y="6182"/>
                  </a:lnTo>
                  <a:lnTo>
                    <a:pt x="1638" y="6187"/>
                  </a:lnTo>
                  <a:lnTo>
                    <a:pt x="1636" y="6192"/>
                  </a:lnTo>
                  <a:lnTo>
                    <a:pt x="1634" y="6197"/>
                  </a:lnTo>
                  <a:lnTo>
                    <a:pt x="1631" y="6199"/>
                  </a:lnTo>
                  <a:lnTo>
                    <a:pt x="1624" y="6204"/>
                  </a:lnTo>
                  <a:lnTo>
                    <a:pt x="1617" y="6209"/>
                  </a:lnTo>
                  <a:lnTo>
                    <a:pt x="1610" y="6214"/>
                  </a:lnTo>
                  <a:lnTo>
                    <a:pt x="1607" y="6219"/>
                  </a:lnTo>
                  <a:lnTo>
                    <a:pt x="1605" y="6228"/>
                  </a:lnTo>
                  <a:lnTo>
                    <a:pt x="1603" y="6236"/>
                  </a:lnTo>
                  <a:lnTo>
                    <a:pt x="1603" y="6243"/>
                  </a:lnTo>
                  <a:lnTo>
                    <a:pt x="1605" y="6248"/>
                  </a:lnTo>
                  <a:lnTo>
                    <a:pt x="1607" y="6254"/>
                  </a:lnTo>
                  <a:lnTo>
                    <a:pt x="1612" y="6255"/>
                  </a:lnTo>
                  <a:lnTo>
                    <a:pt x="1617" y="6257"/>
                  </a:lnTo>
                  <a:lnTo>
                    <a:pt x="1624" y="6257"/>
                  </a:lnTo>
                  <a:lnTo>
                    <a:pt x="1638" y="6257"/>
                  </a:lnTo>
                  <a:lnTo>
                    <a:pt x="1643" y="6259"/>
                  </a:lnTo>
                  <a:lnTo>
                    <a:pt x="1644" y="6260"/>
                  </a:lnTo>
                  <a:lnTo>
                    <a:pt x="1644" y="6264"/>
                  </a:lnTo>
                  <a:lnTo>
                    <a:pt x="1653" y="6265"/>
                  </a:lnTo>
                  <a:lnTo>
                    <a:pt x="1660" y="6265"/>
                  </a:lnTo>
                  <a:lnTo>
                    <a:pt x="1673" y="6262"/>
                  </a:lnTo>
                  <a:lnTo>
                    <a:pt x="1685" y="6259"/>
                  </a:lnTo>
                  <a:lnTo>
                    <a:pt x="1690" y="6257"/>
                  </a:lnTo>
                  <a:lnTo>
                    <a:pt x="1699" y="6257"/>
                  </a:lnTo>
                  <a:lnTo>
                    <a:pt x="1699" y="6265"/>
                  </a:lnTo>
                  <a:lnTo>
                    <a:pt x="1701" y="6272"/>
                  </a:lnTo>
                  <a:lnTo>
                    <a:pt x="1704" y="6277"/>
                  </a:lnTo>
                  <a:lnTo>
                    <a:pt x="1713" y="6277"/>
                  </a:lnTo>
                  <a:lnTo>
                    <a:pt x="1713" y="6286"/>
                  </a:lnTo>
                  <a:lnTo>
                    <a:pt x="1711" y="6293"/>
                  </a:lnTo>
                  <a:lnTo>
                    <a:pt x="1708" y="6298"/>
                  </a:lnTo>
                  <a:lnTo>
                    <a:pt x="1706" y="6305"/>
                  </a:lnTo>
                  <a:lnTo>
                    <a:pt x="1733" y="6305"/>
                  </a:lnTo>
                  <a:lnTo>
                    <a:pt x="1733" y="6298"/>
                  </a:lnTo>
                  <a:lnTo>
                    <a:pt x="1735" y="6295"/>
                  </a:lnTo>
                  <a:lnTo>
                    <a:pt x="1738" y="6289"/>
                  </a:lnTo>
                  <a:lnTo>
                    <a:pt x="1740" y="6284"/>
                  </a:lnTo>
                  <a:lnTo>
                    <a:pt x="1743" y="6284"/>
                  </a:lnTo>
                  <a:lnTo>
                    <a:pt x="1749" y="6284"/>
                  </a:lnTo>
                  <a:lnTo>
                    <a:pt x="1754" y="6288"/>
                  </a:lnTo>
                  <a:lnTo>
                    <a:pt x="1761" y="6295"/>
                  </a:lnTo>
                  <a:lnTo>
                    <a:pt x="1767" y="6298"/>
                  </a:lnTo>
                  <a:lnTo>
                    <a:pt x="1772" y="6298"/>
                  </a:lnTo>
                  <a:lnTo>
                    <a:pt x="1778" y="6298"/>
                  </a:lnTo>
                  <a:lnTo>
                    <a:pt x="1783" y="6298"/>
                  </a:lnTo>
                  <a:lnTo>
                    <a:pt x="1788" y="6298"/>
                  </a:lnTo>
                  <a:lnTo>
                    <a:pt x="1791" y="6300"/>
                  </a:lnTo>
                  <a:lnTo>
                    <a:pt x="1795" y="6301"/>
                  </a:lnTo>
                  <a:lnTo>
                    <a:pt x="1796" y="6305"/>
                  </a:lnTo>
                  <a:lnTo>
                    <a:pt x="1802" y="6305"/>
                  </a:lnTo>
                  <a:lnTo>
                    <a:pt x="1842" y="6305"/>
                  </a:lnTo>
                  <a:lnTo>
                    <a:pt x="1851" y="6303"/>
                  </a:lnTo>
                  <a:lnTo>
                    <a:pt x="1858" y="6301"/>
                  </a:lnTo>
                  <a:lnTo>
                    <a:pt x="1870" y="6295"/>
                  </a:lnTo>
                  <a:lnTo>
                    <a:pt x="1877" y="6293"/>
                  </a:lnTo>
                  <a:lnTo>
                    <a:pt x="1883" y="6291"/>
                  </a:lnTo>
                  <a:lnTo>
                    <a:pt x="1894" y="6289"/>
                  </a:lnTo>
                  <a:lnTo>
                    <a:pt x="1904" y="6291"/>
                  </a:lnTo>
                  <a:lnTo>
                    <a:pt x="1924" y="6291"/>
                  </a:lnTo>
                  <a:lnTo>
                    <a:pt x="1924" y="6296"/>
                  </a:lnTo>
                  <a:lnTo>
                    <a:pt x="1926" y="6300"/>
                  </a:lnTo>
                  <a:lnTo>
                    <a:pt x="1928" y="6303"/>
                  </a:lnTo>
                  <a:lnTo>
                    <a:pt x="1931" y="6305"/>
                  </a:lnTo>
                  <a:lnTo>
                    <a:pt x="1933" y="6303"/>
                  </a:lnTo>
                  <a:lnTo>
                    <a:pt x="1935" y="6301"/>
                  </a:lnTo>
                  <a:lnTo>
                    <a:pt x="1938" y="6298"/>
                  </a:lnTo>
                  <a:lnTo>
                    <a:pt x="1940" y="6293"/>
                  </a:lnTo>
                  <a:lnTo>
                    <a:pt x="1941" y="6291"/>
                  </a:lnTo>
                  <a:lnTo>
                    <a:pt x="1945" y="6291"/>
                  </a:lnTo>
                  <a:lnTo>
                    <a:pt x="1948" y="6289"/>
                  </a:lnTo>
                  <a:lnTo>
                    <a:pt x="1950" y="6286"/>
                  </a:lnTo>
                  <a:lnTo>
                    <a:pt x="1952" y="6277"/>
                  </a:lnTo>
                  <a:lnTo>
                    <a:pt x="1946" y="6276"/>
                  </a:lnTo>
                  <a:lnTo>
                    <a:pt x="1945" y="6274"/>
                  </a:lnTo>
                  <a:lnTo>
                    <a:pt x="1943" y="6269"/>
                  </a:lnTo>
                  <a:lnTo>
                    <a:pt x="1945" y="6265"/>
                  </a:lnTo>
                  <a:lnTo>
                    <a:pt x="1948" y="6255"/>
                  </a:lnTo>
                  <a:lnTo>
                    <a:pt x="1952" y="6250"/>
                  </a:lnTo>
                  <a:lnTo>
                    <a:pt x="1958" y="6250"/>
                  </a:lnTo>
                  <a:lnTo>
                    <a:pt x="1964" y="6252"/>
                  </a:lnTo>
                  <a:lnTo>
                    <a:pt x="1965" y="6255"/>
                  </a:lnTo>
                  <a:lnTo>
                    <a:pt x="1969" y="6260"/>
                  </a:lnTo>
                  <a:lnTo>
                    <a:pt x="1970" y="6272"/>
                  </a:lnTo>
                  <a:lnTo>
                    <a:pt x="1974" y="6276"/>
                  </a:lnTo>
                  <a:lnTo>
                    <a:pt x="1979" y="6277"/>
                  </a:lnTo>
                  <a:lnTo>
                    <a:pt x="1986" y="6277"/>
                  </a:lnTo>
                  <a:lnTo>
                    <a:pt x="1992" y="6274"/>
                  </a:lnTo>
                  <a:lnTo>
                    <a:pt x="1996" y="6269"/>
                  </a:lnTo>
                  <a:lnTo>
                    <a:pt x="1999" y="6264"/>
                  </a:lnTo>
                  <a:lnTo>
                    <a:pt x="2001" y="6262"/>
                  </a:lnTo>
                  <a:lnTo>
                    <a:pt x="2003" y="6260"/>
                  </a:lnTo>
                  <a:lnTo>
                    <a:pt x="2006" y="6257"/>
                  </a:lnTo>
                  <a:lnTo>
                    <a:pt x="2011" y="6255"/>
                  </a:lnTo>
                  <a:lnTo>
                    <a:pt x="2013" y="6254"/>
                  </a:lnTo>
                  <a:lnTo>
                    <a:pt x="2013" y="6250"/>
                  </a:lnTo>
                  <a:lnTo>
                    <a:pt x="2021" y="6245"/>
                  </a:lnTo>
                  <a:lnTo>
                    <a:pt x="2028" y="6238"/>
                  </a:lnTo>
                  <a:lnTo>
                    <a:pt x="2035" y="6231"/>
                  </a:lnTo>
                  <a:lnTo>
                    <a:pt x="2040" y="6223"/>
                  </a:lnTo>
                  <a:lnTo>
                    <a:pt x="2045" y="6223"/>
                  </a:lnTo>
                  <a:lnTo>
                    <a:pt x="2050" y="6223"/>
                  </a:lnTo>
                  <a:lnTo>
                    <a:pt x="2056" y="6218"/>
                  </a:lnTo>
                  <a:lnTo>
                    <a:pt x="2062" y="6214"/>
                  </a:lnTo>
                  <a:lnTo>
                    <a:pt x="2068" y="6214"/>
                  </a:lnTo>
                  <a:lnTo>
                    <a:pt x="2074" y="6216"/>
                  </a:lnTo>
                  <a:lnTo>
                    <a:pt x="2076" y="6211"/>
                  </a:lnTo>
                  <a:lnTo>
                    <a:pt x="2078" y="6209"/>
                  </a:lnTo>
                  <a:lnTo>
                    <a:pt x="2081" y="6209"/>
                  </a:lnTo>
                  <a:lnTo>
                    <a:pt x="2085" y="6207"/>
                  </a:lnTo>
                  <a:lnTo>
                    <a:pt x="2086" y="6204"/>
                  </a:lnTo>
                  <a:lnTo>
                    <a:pt x="2088" y="6196"/>
                  </a:lnTo>
                  <a:lnTo>
                    <a:pt x="2091" y="6196"/>
                  </a:lnTo>
                  <a:lnTo>
                    <a:pt x="2093" y="6194"/>
                  </a:lnTo>
                  <a:lnTo>
                    <a:pt x="2095" y="6189"/>
                  </a:lnTo>
                  <a:lnTo>
                    <a:pt x="2102" y="6185"/>
                  </a:lnTo>
                  <a:lnTo>
                    <a:pt x="2108" y="6180"/>
                  </a:lnTo>
                  <a:lnTo>
                    <a:pt x="2119" y="6168"/>
                  </a:lnTo>
                  <a:lnTo>
                    <a:pt x="2129" y="6156"/>
                  </a:lnTo>
                  <a:lnTo>
                    <a:pt x="2136" y="6151"/>
                  </a:lnTo>
                  <a:lnTo>
                    <a:pt x="2143" y="6148"/>
                  </a:lnTo>
                  <a:lnTo>
                    <a:pt x="2143" y="6141"/>
                  </a:lnTo>
                  <a:lnTo>
                    <a:pt x="2144" y="6136"/>
                  </a:lnTo>
                  <a:lnTo>
                    <a:pt x="2149" y="6127"/>
                  </a:lnTo>
                  <a:lnTo>
                    <a:pt x="2154" y="6119"/>
                  </a:lnTo>
                  <a:lnTo>
                    <a:pt x="2156" y="6114"/>
                  </a:lnTo>
                  <a:lnTo>
                    <a:pt x="2156" y="6107"/>
                  </a:lnTo>
                  <a:lnTo>
                    <a:pt x="2170" y="6100"/>
                  </a:lnTo>
                  <a:lnTo>
                    <a:pt x="2182" y="6092"/>
                  </a:lnTo>
                  <a:lnTo>
                    <a:pt x="2190" y="6080"/>
                  </a:lnTo>
                  <a:lnTo>
                    <a:pt x="2197" y="6066"/>
                  </a:lnTo>
                  <a:lnTo>
                    <a:pt x="2211" y="6063"/>
                  </a:lnTo>
                  <a:lnTo>
                    <a:pt x="2224" y="6059"/>
                  </a:lnTo>
                  <a:lnTo>
                    <a:pt x="2235" y="6052"/>
                  </a:lnTo>
                  <a:lnTo>
                    <a:pt x="2245" y="6046"/>
                  </a:lnTo>
                  <a:lnTo>
                    <a:pt x="2247" y="6040"/>
                  </a:lnTo>
                  <a:lnTo>
                    <a:pt x="2248" y="6039"/>
                  </a:lnTo>
                  <a:lnTo>
                    <a:pt x="2252" y="6039"/>
                  </a:lnTo>
                  <a:lnTo>
                    <a:pt x="2252" y="6025"/>
                  </a:lnTo>
                  <a:lnTo>
                    <a:pt x="2247" y="6023"/>
                  </a:lnTo>
                  <a:lnTo>
                    <a:pt x="2245" y="6022"/>
                  </a:lnTo>
                  <a:lnTo>
                    <a:pt x="2245" y="6018"/>
                  </a:lnTo>
                  <a:lnTo>
                    <a:pt x="2240" y="6015"/>
                  </a:lnTo>
                  <a:lnTo>
                    <a:pt x="2240" y="6013"/>
                  </a:lnTo>
                  <a:lnTo>
                    <a:pt x="2242" y="6013"/>
                  </a:lnTo>
                  <a:lnTo>
                    <a:pt x="2253" y="6011"/>
                  </a:lnTo>
                  <a:lnTo>
                    <a:pt x="2260" y="6010"/>
                  </a:lnTo>
                  <a:lnTo>
                    <a:pt x="2267" y="6006"/>
                  </a:lnTo>
                  <a:lnTo>
                    <a:pt x="2269" y="6005"/>
                  </a:lnTo>
                  <a:lnTo>
                    <a:pt x="2269" y="6001"/>
                  </a:lnTo>
                  <a:lnTo>
                    <a:pt x="2267" y="5996"/>
                  </a:lnTo>
                  <a:lnTo>
                    <a:pt x="2265" y="5991"/>
                  </a:lnTo>
                  <a:lnTo>
                    <a:pt x="2271" y="5993"/>
                  </a:lnTo>
                  <a:lnTo>
                    <a:pt x="2276" y="5991"/>
                  </a:lnTo>
                  <a:lnTo>
                    <a:pt x="2279" y="5989"/>
                  </a:lnTo>
                  <a:lnTo>
                    <a:pt x="2281" y="5986"/>
                  </a:lnTo>
                  <a:lnTo>
                    <a:pt x="2286" y="5981"/>
                  </a:lnTo>
                  <a:lnTo>
                    <a:pt x="2288" y="5979"/>
                  </a:lnTo>
                  <a:lnTo>
                    <a:pt x="2293" y="5977"/>
                  </a:lnTo>
                  <a:lnTo>
                    <a:pt x="2289" y="5972"/>
                  </a:lnTo>
                  <a:lnTo>
                    <a:pt x="2286" y="5969"/>
                  </a:lnTo>
                  <a:lnTo>
                    <a:pt x="2274" y="5965"/>
                  </a:lnTo>
                  <a:lnTo>
                    <a:pt x="2269" y="5962"/>
                  </a:lnTo>
                  <a:lnTo>
                    <a:pt x="2265" y="5959"/>
                  </a:lnTo>
                  <a:lnTo>
                    <a:pt x="2264" y="5952"/>
                  </a:lnTo>
                  <a:lnTo>
                    <a:pt x="2265" y="5943"/>
                  </a:lnTo>
                  <a:lnTo>
                    <a:pt x="2293" y="5943"/>
                  </a:lnTo>
                  <a:lnTo>
                    <a:pt x="2301" y="5938"/>
                  </a:lnTo>
                  <a:lnTo>
                    <a:pt x="2308" y="5931"/>
                  </a:lnTo>
                  <a:lnTo>
                    <a:pt x="2315" y="5924"/>
                  </a:lnTo>
                  <a:lnTo>
                    <a:pt x="2320" y="5916"/>
                  </a:lnTo>
                  <a:lnTo>
                    <a:pt x="2329" y="5916"/>
                  </a:lnTo>
                  <a:lnTo>
                    <a:pt x="2335" y="5914"/>
                  </a:lnTo>
                  <a:lnTo>
                    <a:pt x="2341" y="5911"/>
                  </a:lnTo>
                  <a:lnTo>
                    <a:pt x="2347" y="5909"/>
                  </a:lnTo>
                  <a:lnTo>
                    <a:pt x="2351" y="5907"/>
                  </a:lnTo>
                  <a:lnTo>
                    <a:pt x="2353" y="5904"/>
                  </a:lnTo>
                  <a:lnTo>
                    <a:pt x="2354" y="5895"/>
                  </a:lnTo>
                  <a:lnTo>
                    <a:pt x="2368" y="5895"/>
                  </a:lnTo>
                  <a:lnTo>
                    <a:pt x="2368" y="5889"/>
                  </a:lnTo>
                  <a:lnTo>
                    <a:pt x="2366" y="5882"/>
                  </a:lnTo>
                  <a:lnTo>
                    <a:pt x="2359" y="5873"/>
                  </a:lnTo>
                  <a:lnTo>
                    <a:pt x="2356" y="5868"/>
                  </a:lnTo>
                  <a:lnTo>
                    <a:pt x="2354" y="5863"/>
                  </a:lnTo>
                  <a:lnTo>
                    <a:pt x="2354" y="5856"/>
                  </a:lnTo>
                  <a:lnTo>
                    <a:pt x="2354" y="5848"/>
                  </a:lnTo>
                  <a:lnTo>
                    <a:pt x="2368" y="5848"/>
                  </a:lnTo>
                  <a:lnTo>
                    <a:pt x="2373" y="5851"/>
                  </a:lnTo>
                  <a:lnTo>
                    <a:pt x="2380" y="5853"/>
                  </a:lnTo>
                  <a:lnTo>
                    <a:pt x="2387" y="5855"/>
                  </a:lnTo>
                  <a:lnTo>
                    <a:pt x="2395" y="5855"/>
                  </a:lnTo>
                  <a:lnTo>
                    <a:pt x="2397" y="5863"/>
                  </a:lnTo>
                  <a:lnTo>
                    <a:pt x="2399" y="5872"/>
                  </a:lnTo>
                  <a:lnTo>
                    <a:pt x="2402" y="5878"/>
                  </a:lnTo>
                  <a:lnTo>
                    <a:pt x="2407" y="5884"/>
                  </a:lnTo>
                  <a:lnTo>
                    <a:pt x="2417" y="5894"/>
                  </a:lnTo>
                  <a:lnTo>
                    <a:pt x="2429" y="5902"/>
                  </a:lnTo>
                  <a:lnTo>
                    <a:pt x="2436" y="5904"/>
                  </a:lnTo>
                  <a:lnTo>
                    <a:pt x="2441" y="5904"/>
                  </a:lnTo>
                  <a:lnTo>
                    <a:pt x="2445" y="5902"/>
                  </a:lnTo>
                  <a:lnTo>
                    <a:pt x="2446" y="5899"/>
                  </a:lnTo>
                  <a:lnTo>
                    <a:pt x="2451" y="5894"/>
                  </a:lnTo>
                  <a:lnTo>
                    <a:pt x="2453" y="5890"/>
                  </a:lnTo>
                  <a:lnTo>
                    <a:pt x="2457" y="5889"/>
                  </a:lnTo>
                  <a:lnTo>
                    <a:pt x="2458" y="5885"/>
                  </a:lnTo>
                  <a:lnTo>
                    <a:pt x="2460" y="5884"/>
                  </a:lnTo>
                  <a:lnTo>
                    <a:pt x="2467" y="5882"/>
                  </a:lnTo>
                  <a:lnTo>
                    <a:pt x="2484" y="5882"/>
                  </a:lnTo>
                  <a:lnTo>
                    <a:pt x="2489" y="5882"/>
                  </a:lnTo>
                  <a:lnTo>
                    <a:pt x="2491" y="5878"/>
                  </a:lnTo>
                  <a:lnTo>
                    <a:pt x="2491" y="5873"/>
                  </a:lnTo>
                  <a:lnTo>
                    <a:pt x="2491" y="5868"/>
                  </a:lnTo>
                  <a:lnTo>
                    <a:pt x="2489" y="5863"/>
                  </a:lnTo>
                  <a:lnTo>
                    <a:pt x="2491" y="5858"/>
                  </a:lnTo>
                  <a:lnTo>
                    <a:pt x="2492" y="5855"/>
                  </a:lnTo>
                  <a:lnTo>
                    <a:pt x="2497" y="5855"/>
                  </a:lnTo>
                  <a:lnTo>
                    <a:pt x="2501" y="5848"/>
                  </a:lnTo>
                  <a:lnTo>
                    <a:pt x="2506" y="5843"/>
                  </a:lnTo>
                  <a:lnTo>
                    <a:pt x="2511" y="5837"/>
                  </a:lnTo>
                  <a:lnTo>
                    <a:pt x="2518" y="5834"/>
                  </a:lnTo>
                  <a:lnTo>
                    <a:pt x="2516" y="5829"/>
                  </a:lnTo>
                  <a:lnTo>
                    <a:pt x="2516" y="5826"/>
                  </a:lnTo>
                  <a:lnTo>
                    <a:pt x="2520" y="5819"/>
                  </a:lnTo>
                  <a:lnTo>
                    <a:pt x="2523" y="5814"/>
                  </a:lnTo>
                  <a:lnTo>
                    <a:pt x="2525" y="5807"/>
                  </a:lnTo>
                  <a:lnTo>
                    <a:pt x="2525" y="5803"/>
                  </a:lnTo>
                  <a:lnTo>
                    <a:pt x="2526" y="5802"/>
                  </a:lnTo>
                  <a:lnTo>
                    <a:pt x="2532" y="5800"/>
                  </a:lnTo>
                  <a:lnTo>
                    <a:pt x="2532" y="5798"/>
                  </a:lnTo>
                  <a:lnTo>
                    <a:pt x="2533" y="5796"/>
                  </a:lnTo>
                  <a:lnTo>
                    <a:pt x="2535" y="5795"/>
                  </a:lnTo>
                  <a:lnTo>
                    <a:pt x="2535" y="5796"/>
                  </a:lnTo>
                  <a:lnTo>
                    <a:pt x="2532" y="5800"/>
                  </a:lnTo>
                  <a:lnTo>
                    <a:pt x="2533" y="5807"/>
                  </a:lnTo>
                  <a:lnTo>
                    <a:pt x="2532" y="5812"/>
                  </a:lnTo>
                  <a:lnTo>
                    <a:pt x="2526" y="5824"/>
                  </a:lnTo>
                  <a:lnTo>
                    <a:pt x="2525" y="5829"/>
                  </a:lnTo>
                  <a:lnTo>
                    <a:pt x="2523" y="5834"/>
                  </a:lnTo>
                  <a:lnTo>
                    <a:pt x="2526" y="5837"/>
                  </a:lnTo>
                  <a:lnTo>
                    <a:pt x="2532" y="5841"/>
                  </a:lnTo>
                  <a:lnTo>
                    <a:pt x="2532" y="5848"/>
                  </a:lnTo>
                  <a:lnTo>
                    <a:pt x="2530" y="5853"/>
                  </a:lnTo>
                  <a:lnTo>
                    <a:pt x="2528" y="5855"/>
                  </a:lnTo>
                  <a:lnTo>
                    <a:pt x="2525" y="5855"/>
                  </a:lnTo>
                  <a:lnTo>
                    <a:pt x="2521" y="5856"/>
                  </a:lnTo>
                  <a:lnTo>
                    <a:pt x="2520" y="5858"/>
                  </a:lnTo>
                  <a:lnTo>
                    <a:pt x="2520" y="5861"/>
                  </a:lnTo>
                  <a:lnTo>
                    <a:pt x="2521" y="5866"/>
                  </a:lnTo>
                  <a:lnTo>
                    <a:pt x="2523" y="5868"/>
                  </a:lnTo>
                  <a:lnTo>
                    <a:pt x="2525" y="5868"/>
                  </a:lnTo>
                  <a:lnTo>
                    <a:pt x="2530" y="5870"/>
                  </a:lnTo>
                  <a:lnTo>
                    <a:pt x="2532" y="5872"/>
                  </a:lnTo>
                  <a:lnTo>
                    <a:pt x="2532" y="5875"/>
                  </a:lnTo>
                  <a:lnTo>
                    <a:pt x="2545" y="5875"/>
                  </a:lnTo>
                  <a:lnTo>
                    <a:pt x="2549" y="5873"/>
                  </a:lnTo>
                  <a:lnTo>
                    <a:pt x="2550" y="5872"/>
                  </a:lnTo>
                  <a:lnTo>
                    <a:pt x="2550" y="5868"/>
                  </a:lnTo>
                  <a:lnTo>
                    <a:pt x="2550" y="5866"/>
                  </a:lnTo>
                  <a:lnTo>
                    <a:pt x="2547" y="5860"/>
                  </a:lnTo>
                  <a:lnTo>
                    <a:pt x="2545" y="5855"/>
                  </a:lnTo>
                  <a:lnTo>
                    <a:pt x="2547" y="5853"/>
                  </a:lnTo>
                  <a:lnTo>
                    <a:pt x="2549" y="5851"/>
                  </a:lnTo>
                  <a:lnTo>
                    <a:pt x="2552" y="5848"/>
                  </a:lnTo>
                  <a:lnTo>
                    <a:pt x="2554" y="5843"/>
                  </a:lnTo>
                  <a:lnTo>
                    <a:pt x="2555" y="5841"/>
                  </a:lnTo>
                  <a:lnTo>
                    <a:pt x="2559" y="5841"/>
                  </a:lnTo>
                  <a:lnTo>
                    <a:pt x="2557" y="5839"/>
                  </a:lnTo>
                  <a:lnTo>
                    <a:pt x="2555" y="5837"/>
                  </a:lnTo>
                  <a:lnTo>
                    <a:pt x="2550" y="5836"/>
                  </a:lnTo>
                  <a:lnTo>
                    <a:pt x="2538" y="5834"/>
                  </a:lnTo>
                  <a:lnTo>
                    <a:pt x="2540" y="5831"/>
                  </a:lnTo>
                  <a:lnTo>
                    <a:pt x="2543" y="5829"/>
                  </a:lnTo>
                  <a:lnTo>
                    <a:pt x="2552" y="5827"/>
                  </a:lnTo>
                  <a:lnTo>
                    <a:pt x="2554" y="5822"/>
                  </a:lnTo>
                  <a:lnTo>
                    <a:pt x="2555" y="5820"/>
                  </a:lnTo>
                  <a:lnTo>
                    <a:pt x="2559" y="5820"/>
                  </a:lnTo>
                  <a:lnTo>
                    <a:pt x="2559" y="5800"/>
                  </a:lnTo>
                  <a:lnTo>
                    <a:pt x="2554" y="5798"/>
                  </a:lnTo>
                  <a:lnTo>
                    <a:pt x="2552" y="5796"/>
                  </a:lnTo>
                  <a:lnTo>
                    <a:pt x="2552" y="5793"/>
                  </a:lnTo>
                  <a:lnTo>
                    <a:pt x="2547" y="5791"/>
                  </a:lnTo>
                  <a:lnTo>
                    <a:pt x="2545" y="5790"/>
                  </a:lnTo>
                  <a:lnTo>
                    <a:pt x="2547" y="5788"/>
                  </a:lnTo>
                  <a:lnTo>
                    <a:pt x="2550" y="5786"/>
                  </a:lnTo>
                  <a:lnTo>
                    <a:pt x="2562" y="5786"/>
                  </a:lnTo>
                  <a:lnTo>
                    <a:pt x="2572" y="5786"/>
                  </a:lnTo>
                  <a:lnTo>
                    <a:pt x="2574" y="5776"/>
                  </a:lnTo>
                  <a:lnTo>
                    <a:pt x="2572" y="5767"/>
                  </a:lnTo>
                  <a:lnTo>
                    <a:pt x="2571" y="5750"/>
                  </a:lnTo>
                  <a:lnTo>
                    <a:pt x="2566" y="5737"/>
                  </a:lnTo>
                  <a:lnTo>
                    <a:pt x="2566" y="5728"/>
                  </a:lnTo>
                  <a:lnTo>
                    <a:pt x="2566" y="5718"/>
                  </a:lnTo>
                  <a:lnTo>
                    <a:pt x="2562" y="5713"/>
                  </a:lnTo>
                  <a:lnTo>
                    <a:pt x="2559" y="5708"/>
                  </a:lnTo>
                  <a:lnTo>
                    <a:pt x="2554" y="5704"/>
                  </a:lnTo>
                  <a:lnTo>
                    <a:pt x="2552" y="5697"/>
                  </a:lnTo>
                  <a:lnTo>
                    <a:pt x="2550" y="5692"/>
                  </a:lnTo>
                  <a:lnTo>
                    <a:pt x="2547" y="5689"/>
                  </a:lnTo>
                  <a:lnTo>
                    <a:pt x="2538" y="5684"/>
                  </a:lnTo>
                  <a:lnTo>
                    <a:pt x="2530" y="5679"/>
                  </a:lnTo>
                  <a:lnTo>
                    <a:pt x="2518" y="5677"/>
                  </a:lnTo>
                  <a:lnTo>
                    <a:pt x="2521" y="5670"/>
                  </a:lnTo>
                  <a:lnTo>
                    <a:pt x="2526" y="5665"/>
                  </a:lnTo>
                  <a:lnTo>
                    <a:pt x="2532" y="5660"/>
                  </a:lnTo>
                  <a:lnTo>
                    <a:pt x="2538" y="5657"/>
                  </a:lnTo>
                  <a:lnTo>
                    <a:pt x="2542" y="5658"/>
                  </a:lnTo>
                  <a:lnTo>
                    <a:pt x="2545" y="5660"/>
                  </a:lnTo>
                  <a:lnTo>
                    <a:pt x="2550" y="5665"/>
                  </a:lnTo>
                  <a:lnTo>
                    <a:pt x="2552" y="5668"/>
                  </a:lnTo>
                  <a:lnTo>
                    <a:pt x="2555" y="5670"/>
                  </a:lnTo>
                  <a:lnTo>
                    <a:pt x="2559" y="5672"/>
                  </a:lnTo>
                  <a:lnTo>
                    <a:pt x="2566" y="5670"/>
                  </a:lnTo>
                  <a:lnTo>
                    <a:pt x="2579" y="5663"/>
                  </a:lnTo>
                  <a:lnTo>
                    <a:pt x="2593" y="5657"/>
                  </a:lnTo>
                  <a:lnTo>
                    <a:pt x="2593" y="5639"/>
                  </a:lnTo>
                  <a:lnTo>
                    <a:pt x="2593" y="5622"/>
                  </a:lnTo>
                  <a:lnTo>
                    <a:pt x="2590" y="5609"/>
                  </a:lnTo>
                  <a:lnTo>
                    <a:pt x="2586" y="5595"/>
                  </a:lnTo>
                  <a:lnTo>
                    <a:pt x="2583" y="5590"/>
                  </a:lnTo>
                  <a:lnTo>
                    <a:pt x="2581" y="5583"/>
                  </a:lnTo>
                  <a:lnTo>
                    <a:pt x="2578" y="5578"/>
                  </a:lnTo>
                  <a:lnTo>
                    <a:pt x="2576" y="5576"/>
                  </a:lnTo>
                  <a:lnTo>
                    <a:pt x="2572" y="5575"/>
                  </a:lnTo>
                  <a:lnTo>
                    <a:pt x="2572" y="5568"/>
                  </a:lnTo>
                  <a:lnTo>
                    <a:pt x="2572" y="5561"/>
                  </a:lnTo>
                  <a:lnTo>
                    <a:pt x="2571" y="5556"/>
                  </a:lnTo>
                  <a:lnTo>
                    <a:pt x="2566" y="5554"/>
                  </a:lnTo>
                  <a:lnTo>
                    <a:pt x="2561" y="5554"/>
                  </a:lnTo>
                  <a:lnTo>
                    <a:pt x="2559" y="5551"/>
                  </a:lnTo>
                  <a:lnTo>
                    <a:pt x="2555" y="5549"/>
                  </a:lnTo>
                  <a:lnTo>
                    <a:pt x="2552" y="5547"/>
                  </a:lnTo>
                  <a:lnTo>
                    <a:pt x="2543" y="5546"/>
                  </a:lnTo>
                  <a:lnTo>
                    <a:pt x="2540" y="5544"/>
                  </a:lnTo>
                  <a:lnTo>
                    <a:pt x="2538" y="5541"/>
                  </a:lnTo>
                  <a:lnTo>
                    <a:pt x="2543" y="5506"/>
                  </a:lnTo>
                  <a:lnTo>
                    <a:pt x="2545" y="5488"/>
                  </a:lnTo>
                  <a:lnTo>
                    <a:pt x="2545" y="5466"/>
                  </a:lnTo>
                  <a:lnTo>
                    <a:pt x="2550" y="5466"/>
                  </a:lnTo>
                  <a:lnTo>
                    <a:pt x="2555" y="5464"/>
                  </a:lnTo>
                  <a:lnTo>
                    <a:pt x="2564" y="5460"/>
                  </a:lnTo>
                  <a:lnTo>
                    <a:pt x="2572" y="5457"/>
                  </a:lnTo>
                  <a:lnTo>
                    <a:pt x="2579" y="5457"/>
                  </a:lnTo>
                  <a:lnTo>
                    <a:pt x="2586" y="5459"/>
                  </a:lnTo>
                  <a:lnTo>
                    <a:pt x="2586" y="5466"/>
                  </a:lnTo>
                  <a:lnTo>
                    <a:pt x="2588" y="5471"/>
                  </a:lnTo>
                  <a:lnTo>
                    <a:pt x="2591" y="5474"/>
                  </a:lnTo>
                  <a:lnTo>
                    <a:pt x="2595" y="5477"/>
                  </a:lnTo>
                  <a:lnTo>
                    <a:pt x="2601" y="5484"/>
                  </a:lnTo>
                  <a:lnTo>
                    <a:pt x="2605" y="5488"/>
                  </a:lnTo>
                  <a:lnTo>
                    <a:pt x="2607" y="5493"/>
                  </a:lnTo>
                  <a:lnTo>
                    <a:pt x="2601" y="5495"/>
                  </a:lnTo>
                  <a:lnTo>
                    <a:pt x="2600" y="5496"/>
                  </a:lnTo>
                  <a:lnTo>
                    <a:pt x="2600" y="5500"/>
                  </a:lnTo>
                  <a:lnTo>
                    <a:pt x="2610" y="5505"/>
                  </a:lnTo>
                  <a:lnTo>
                    <a:pt x="2620" y="5510"/>
                  </a:lnTo>
                  <a:lnTo>
                    <a:pt x="2625" y="5515"/>
                  </a:lnTo>
                  <a:lnTo>
                    <a:pt x="2627" y="5518"/>
                  </a:lnTo>
                  <a:lnTo>
                    <a:pt x="2625" y="5524"/>
                  </a:lnTo>
                  <a:lnTo>
                    <a:pt x="2620" y="5527"/>
                  </a:lnTo>
                  <a:lnTo>
                    <a:pt x="2618" y="5522"/>
                  </a:lnTo>
                  <a:lnTo>
                    <a:pt x="2615" y="5520"/>
                  </a:lnTo>
                  <a:lnTo>
                    <a:pt x="2613" y="5520"/>
                  </a:lnTo>
                  <a:lnTo>
                    <a:pt x="2610" y="5522"/>
                  </a:lnTo>
                  <a:lnTo>
                    <a:pt x="2601" y="5527"/>
                  </a:lnTo>
                  <a:lnTo>
                    <a:pt x="2598" y="5529"/>
                  </a:lnTo>
                  <a:lnTo>
                    <a:pt x="2593" y="5527"/>
                  </a:lnTo>
                  <a:lnTo>
                    <a:pt x="2593" y="5532"/>
                  </a:lnTo>
                  <a:lnTo>
                    <a:pt x="2591" y="5535"/>
                  </a:lnTo>
                  <a:lnTo>
                    <a:pt x="2590" y="5539"/>
                  </a:lnTo>
                  <a:lnTo>
                    <a:pt x="2586" y="5541"/>
                  </a:lnTo>
                  <a:lnTo>
                    <a:pt x="2584" y="5552"/>
                  </a:lnTo>
                  <a:lnTo>
                    <a:pt x="2586" y="5561"/>
                  </a:lnTo>
                  <a:lnTo>
                    <a:pt x="2588" y="5570"/>
                  </a:lnTo>
                  <a:lnTo>
                    <a:pt x="2590" y="5576"/>
                  </a:lnTo>
                  <a:lnTo>
                    <a:pt x="2598" y="5590"/>
                  </a:lnTo>
                  <a:lnTo>
                    <a:pt x="2607" y="5602"/>
                  </a:lnTo>
                  <a:lnTo>
                    <a:pt x="2603" y="5629"/>
                  </a:lnTo>
                  <a:lnTo>
                    <a:pt x="2603" y="5653"/>
                  </a:lnTo>
                  <a:lnTo>
                    <a:pt x="2607" y="5704"/>
                  </a:lnTo>
                  <a:lnTo>
                    <a:pt x="2607" y="5718"/>
                  </a:lnTo>
                  <a:lnTo>
                    <a:pt x="2607" y="5745"/>
                  </a:lnTo>
                  <a:lnTo>
                    <a:pt x="2608" y="5747"/>
                  </a:lnTo>
                  <a:lnTo>
                    <a:pt x="2610" y="5749"/>
                  </a:lnTo>
                  <a:lnTo>
                    <a:pt x="2613" y="5752"/>
                  </a:lnTo>
                  <a:lnTo>
                    <a:pt x="2618" y="5754"/>
                  </a:lnTo>
                  <a:lnTo>
                    <a:pt x="2620" y="5755"/>
                  </a:lnTo>
                  <a:lnTo>
                    <a:pt x="2620" y="5759"/>
                  </a:lnTo>
                  <a:lnTo>
                    <a:pt x="2624" y="5761"/>
                  </a:lnTo>
                  <a:lnTo>
                    <a:pt x="2627" y="5762"/>
                  </a:lnTo>
                  <a:lnTo>
                    <a:pt x="2629" y="5766"/>
                  </a:lnTo>
                  <a:lnTo>
                    <a:pt x="2634" y="5766"/>
                  </a:lnTo>
                  <a:lnTo>
                    <a:pt x="2625" y="5785"/>
                  </a:lnTo>
                  <a:lnTo>
                    <a:pt x="2622" y="5795"/>
                  </a:lnTo>
                  <a:lnTo>
                    <a:pt x="2620" y="5807"/>
                  </a:lnTo>
                  <a:lnTo>
                    <a:pt x="2622" y="5810"/>
                  </a:lnTo>
                  <a:lnTo>
                    <a:pt x="2624" y="5814"/>
                  </a:lnTo>
                  <a:lnTo>
                    <a:pt x="2625" y="5817"/>
                  </a:lnTo>
                  <a:lnTo>
                    <a:pt x="2627" y="5820"/>
                  </a:lnTo>
                  <a:lnTo>
                    <a:pt x="2630" y="5820"/>
                  </a:lnTo>
                  <a:lnTo>
                    <a:pt x="2634" y="5820"/>
                  </a:lnTo>
                  <a:lnTo>
                    <a:pt x="2637" y="5820"/>
                  </a:lnTo>
                  <a:lnTo>
                    <a:pt x="2641" y="5820"/>
                  </a:lnTo>
                  <a:lnTo>
                    <a:pt x="2644" y="5826"/>
                  </a:lnTo>
                  <a:lnTo>
                    <a:pt x="2651" y="5831"/>
                  </a:lnTo>
                  <a:lnTo>
                    <a:pt x="2654" y="5834"/>
                  </a:lnTo>
                  <a:lnTo>
                    <a:pt x="2659" y="5836"/>
                  </a:lnTo>
                  <a:lnTo>
                    <a:pt x="2666" y="5836"/>
                  </a:lnTo>
                  <a:lnTo>
                    <a:pt x="2675" y="5834"/>
                  </a:lnTo>
                  <a:lnTo>
                    <a:pt x="2675" y="5841"/>
                  </a:lnTo>
                  <a:lnTo>
                    <a:pt x="2676" y="5846"/>
                  </a:lnTo>
                  <a:lnTo>
                    <a:pt x="2680" y="5849"/>
                  </a:lnTo>
                  <a:lnTo>
                    <a:pt x="2682" y="5855"/>
                  </a:lnTo>
                  <a:lnTo>
                    <a:pt x="2687" y="5855"/>
                  </a:lnTo>
                  <a:lnTo>
                    <a:pt x="2694" y="5855"/>
                  </a:lnTo>
                  <a:lnTo>
                    <a:pt x="2705" y="5855"/>
                  </a:lnTo>
                  <a:lnTo>
                    <a:pt x="2711" y="5855"/>
                  </a:lnTo>
                  <a:lnTo>
                    <a:pt x="2716" y="5856"/>
                  </a:lnTo>
                  <a:lnTo>
                    <a:pt x="2717" y="5861"/>
                  </a:lnTo>
                  <a:lnTo>
                    <a:pt x="2716" y="5868"/>
                  </a:lnTo>
                  <a:lnTo>
                    <a:pt x="2719" y="5868"/>
                  </a:lnTo>
                  <a:lnTo>
                    <a:pt x="2721" y="5870"/>
                  </a:lnTo>
                  <a:lnTo>
                    <a:pt x="2723" y="5875"/>
                  </a:lnTo>
                  <a:lnTo>
                    <a:pt x="2734" y="5875"/>
                  </a:lnTo>
                  <a:lnTo>
                    <a:pt x="2746" y="5875"/>
                  </a:lnTo>
                  <a:lnTo>
                    <a:pt x="2757" y="5877"/>
                  </a:lnTo>
                  <a:lnTo>
                    <a:pt x="2764" y="5882"/>
                  </a:lnTo>
                  <a:lnTo>
                    <a:pt x="2764" y="5892"/>
                  </a:lnTo>
                  <a:lnTo>
                    <a:pt x="2764" y="5902"/>
                  </a:lnTo>
                  <a:lnTo>
                    <a:pt x="2767" y="5909"/>
                  </a:lnTo>
                  <a:lnTo>
                    <a:pt x="2770" y="5916"/>
                  </a:lnTo>
                  <a:lnTo>
                    <a:pt x="2770" y="5935"/>
                  </a:lnTo>
                  <a:lnTo>
                    <a:pt x="2770" y="5953"/>
                  </a:lnTo>
                  <a:lnTo>
                    <a:pt x="2770" y="5970"/>
                  </a:lnTo>
                  <a:lnTo>
                    <a:pt x="2774" y="5979"/>
                  </a:lnTo>
                  <a:lnTo>
                    <a:pt x="2777" y="5984"/>
                  </a:lnTo>
                  <a:lnTo>
                    <a:pt x="2793" y="5982"/>
                  </a:lnTo>
                  <a:lnTo>
                    <a:pt x="2806" y="5979"/>
                  </a:lnTo>
                  <a:lnTo>
                    <a:pt x="2820" y="5976"/>
                  </a:lnTo>
                  <a:lnTo>
                    <a:pt x="2828" y="5976"/>
                  </a:lnTo>
                  <a:lnTo>
                    <a:pt x="2839" y="5977"/>
                  </a:lnTo>
                  <a:lnTo>
                    <a:pt x="2840" y="5972"/>
                  </a:lnTo>
                  <a:lnTo>
                    <a:pt x="2842" y="5969"/>
                  </a:lnTo>
                  <a:lnTo>
                    <a:pt x="2849" y="5964"/>
                  </a:lnTo>
                  <a:lnTo>
                    <a:pt x="2856" y="5959"/>
                  </a:lnTo>
                  <a:lnTo>
                    <a:pt x="2857" y="5955"/>
                  </a:lnTo>
                  <a:lnTo>
                    <a:pt x="2859" y="5950"/>
                  </a:lnTo>
                  <a:lnTo>
                    <a:pt x="2868" y="5931"/>
                  </a:lnTo>
                  <a:lnTo>
                    <a:pt x="2871" y="5921"/>
                  </a:lnTo>
                  <a:lnTo>
                    <a:pt x="2873" y="5909"/>
                  </a:lnTo>
                  <a:lnTo>
                    <a:pt x="2876" y="5906"/>
                  </a:lnTo>
                  <a:lnTo>
                    <a:pt x="2878" y="5901"/>
                  </a:lnTo>
                  <a:lnTo>
                    <a:pt x="2880" y="5889"/>
                  </a:lnTo>
                  <a:lnTo>
                    <a:pt x="2881" y="5877"/>
                  </a:lnTo>
                  <a:lnTo>
                    <a:pt x="2883" y="5872"/>
                  </a:lnTo>
                  <a:lnTo>
                    <a:pt x="2886" y="5868"/>
                  </a:lnTo>
                  <a:lnTo>
                    <a:pt x="2888" y="5858"/>
                  </a:lnTo>
                  <a:lnTo>
                    <a:pt x="2892" y="5846"/>
                  </a:lnTo>
                  <a:lnTo>
                    <a:pt x="2893" y="5836"/>
                  </a:lnTo>
                  <a:lnTo>
                    <a:pt x="2893" y="5820"/>
                  </a:lnTo>
                  <a:lnTo>
                    <a:pt x="2892" y="5812"/>
                  </a:lnTo>
                  <a:lnTo>
                    <a:pt x="2888" y="5803"/>
                  </a:lnTo>
                  <a:lnTo>
                    <a:pt x="2880" y="5786"/>
                  </a:lnTo>
                  <a:lnTo>
                    <a:pt x="2880" y="5779"/>
                  </a:lnTo>
                  <a:lnTo>
                    <a:pt x="2880" y="5774"/>
                  </a:lnTo>
                  <a:lnTo>
                    <a:pt x="2880" y="5773"/>
                  </a:lnTo>
                  <a:lnTo>
                    <a:pt x="2876" y="5773"/>
                  </a:lnTo>
                  <a:lnTo>
                    <a:pt x="2873" y="5773"/>
                  </a:lnTo>
                  <a:lnTo>
                    <a:pt x="2873" y="5766"/>
                  </a:lnTo>
                  <a:lnTo>
                    <a:pt x="2873" y="5761"/>
                  </a:lnTo>
                  <a:lnTo>
                    <a:pt x="2873" y="5759"/>
                  </a:lnTo>
                  <a:lnTo>
                    <a:pt x="2869" y="5759"/>
                  </a:lnTo>
                  <a:lnTo>
                    <a:pt x="2866" y="5759"/>
                  </a:lnTo>
                  <a:lnTo>
                    <a:pt x="2863" y="5749"/>
                  </a:lnTo>
                  <a:lnTo>
                    <a:pt x="2863" y="5738"/>
                  </a:lnTo>
                  <a:lnTo>
                    <a:pt x="2861" y="5728"/>
                  </a:lnTo>
                  <a:lnTo>
                    <a:pt x="2859" y="5718"/>
                  </a:lnTo>
                  <a:lnTo>
                    <a:pt x="2857" y="5716"/>
                  </a:lnTo>
                  <a:lnTo>
                    <a:pt x="2856" y="5716"/>
                  </a:lnTo>
                  <a:lnTo>
                    <a:pt x="2854" y="5714"/>
                  </a:lnTo>
                  <a:lnTo>
                    <a:pt x="2852" y="5711"/>
                  </a:lnTo>
                  <a:lnTo>
                    <a:pt x="2851" y="5704"/>
                  </a:lnTo>
                  <a:lnTo>
                    <a:pt x="2849" y="5701"/>
                  </a:lnTo>
                  <a:lnTo>
                    <a:pt x="2846" y="5691"/>
                  </a:lnTo>
                  <a:lnTo>
                    <a:pt x="2846" y="5643"/>
                  </a:lnTo>
                  <a:lnTo>
                    <a:pt x="2849" y="5641"/>
                  </a:lnTo>
                  <a:lnTo>
                    <a:pt x="2852" y="5639"/>
                  </a:lnTo>
                  <a:lnTo>
                    <a:pt x="2854" y="5638"/>
                  </a:lnTo>
                  <a:lnTo>
                    <a:pt x="2859" y="5636"/>
                  </a:lnTo>
                  <a:lnTo>
                    <a:pt x="2864" y="5636"/>
                  </a:lnTo>
                  <a:lnTo>
                    <a:pt x="2868" y="5634"/>
                  </a:lnTo>
                  <a:lnTo>
                    <a:pt x="2871" y="5633"/>
                  </a:lnTo>
                  <a:lnTo>
                    <a:pt x="2873" y="5629"/>
                  </a:lnTo>
                  <a:lnTo>
                    <a:pt x="2886" y="5622"/>
                  </a:lnTo>
                  <a:lnTo>
                    <a:pt x="2900" y="5616"/>
                  </a:lnTo>
                  <a:lnTo>
                    <a:pt x="2902" y="5607"/>
                  </a:lnTo>
                  <a:lnTo>
                    <a:pt x="2900" y="5600"/>
                  </a:lnTo>
                  <a:lnTo>
                    <a:pt x="2897" y="5595"/>
                  </a:lnTo>
                  <a:lnTo>
                    <a:pt x="2893" y="5592"/>
                  </a:lnTo>
                  <a:lnTo>
                    <a:pt x="2885" y="5585"/>
                  </a:lnTo>
                  <a:lnTo>
                    <a:pt x="2881" y="5580"/>
                  </a:lnTo>
                  <a:lnTo>
                    <a:pt x="2880" y="5575"/>
                  </a:lnTo>
                  <a:lnTo>
                    <a:pt x="2880" y="5568"/>
                  </a:lnTo>
                  <a:lnTo>
                    <a:pt x="2880" y="5561"/>
                  </a:lnTo>
                  <a:lnTo>
                    <a:pt x="2881" y="5556"/>
                  </a:lnTo>
                  <a:lnTo>
                    <a:pt x="2886" y="5554"/>
                  </a:lnTo>
                  <a:lnTo>
                    <a:pt x="2892" y="5554"/>
                  </a:lnTo>
                  <a:lnTo>
                    <a:pt x="2897" y="5554"/>
                  </a:lnTo>
                  <a:lnTo>
                    <a:pt x="2902" y="5554"/>
                  </a:lnTo>
                  <a:lnTo>
                    <a:pt x="2907" y="5554"/>
                  </a:lnTo>
                  <a:lnTo>
                    <a:pt x="2907" y="5547"/>
                  </a:lnTo>
                  <a:lnTo>
                    <a:pt x="2910" y="5546"/>
                  </a:lnTo>
                  <a:lnTo>
                    <a:pt x="2915" y="5546"/>
                  </a:lnTo>
                  <a:lnTo>
                    <a:pt x="2919" y="5544"/>
                  </a:lnTo>
                  <a:lnTo>
                    <a:pt x="2921" y="5542"/>
                  </a:lnTo>
                  <a:lnTo>
                    <a:pt x="2921" y="5541"/>
                  </a:lnTo>
                  <a:lnTo>
                    <a:pt x="2924" y="5541"/>
                  </a:lnTo>
                  <a:lnTo>
                    <a:pt x="2926" y="5542"/>
                  </a:lnTo>
                  <a:lnTo>
                    <a:pt x="2927" y="5542"/>
                  </a:lnTo>
                  <a:lnTo>
                    <a:pt x="2929" y="5542"/>
                  </a:lnTo>
                  <a:lnTo>
                    <a:pt x="2931" y="5542"/>
                  </a:lnTo>
                  <a:lnTo>
                    <a:pt x="2932" y="5542"/>
                  </a:lnTo>
                  <a:lnTo>
                    <a:pt x="2934" y="5542"/>
                  </a:lnTo>
                  <a:lnTo>
                    <a:pt x="2936" y="5541"/>
                  </a:lnTo>
                  <a:lnTo>
                    <a:pt x="2938" y="5541"/>
                  </a:lnTo>
                  <a:lnTo>
                    <a:pt x="2939" y="5541"/>
                  </a:lnTo>
                  <a:lnTo>
                    <a:pt x="2941" y="5541"/>
                  </a:lnTo>
                  <a:lnTo>
                    <a:pt x="2943" y="5539"/>
                  </a:lnTo>
                  <a:lnTo>
                    <a:pt x="2944" y="5539"/>
                  </a:lnTo>
                  <a:lnTo>
                    <a:pt x="2946" y="5537"/>
                  </a:lnTo>
                  <a:lnTo>
                    <a:pt x="2948" y="5537"/>
                  </a:lnTo>
                  <a:lnTo>
                    <a:pt x="2950" y="5537"/>
                  </a:lnTo>
                  <a:lnTo>
                    <a:pt x="2950" y="5535"/>
                  </a:lnTo>
                  <a:lnTo>
                    <a:pt x="2951" y="5535"/>
                  </a:lnTo>
                  <a:lnTo>
                    <a:pt x="2953" y="5535"/>
                  </a:lnTo>
                  <a:lnTo>
                    <a:pt x="2955" y="5534"/>
                  </a:lnTo>
                  <a:lnTo>
                    <a:pt x="2958" y="5534"/>
                  </a:lnTo>
                  <a:lnTo>
                    <a:pt x="2961" y="5534"/>
                  </a:lnTo>
                  <a:lnTo>
                    <a:pt x="2965" y="5534"/>
                  </a:lnTo>
                  <a:lnTo>
                    <a:pt x="2967" y="5534"/>
                  </a:lnTo>
                  <a:lnTo>
                    <a:pt x="2970" y="5529"/>
                  </a:lnTo>
                  <a:lnTo>
                    <a:pt x="2977" y="5522"/>
                  </a:lnTo>
                  <a:lnTo>
                    <a:pt x="2984" y="5517"/>
                  </a:lnTo>
                  <a:lnTo>
                    <a:pt x="2990" y="5512"/>
                  </a:lnTo>
                  <a:lnTo>
                    <a:pt x="2990" y="5510"/>
                  </a:lnTo>
                  <a:lnTo>
                    <a:pt x="2992" y="5508"/>
                  </a:lnTo>
                  <a:lnTo>
                    <a:pt x="2992" y="5506"/>
                  </a:lnTo>
                  <a:lnTo>
                    <a:pt x="2996" y="5506"/>
                  </a:lnTo>
                  <a:lnTo>
                    <a:pt x="2997" y="5503"/>
                  </a:lnTo>
                  <a:lnTo>
                    <a:pt x="2999" y="5503"/>
                  </a:lnTo>
                  <a:lnTo>
                    <a:pt x="3004" y="5496"/>
                  </a:lnTo>
                  <a:lnTo>
                    <a:pt x="3011" y="5491"/>
                  </a:lnTo>
                  <a:lnTo>
                    <a:pt x="3016" y="5488"/>
                  </a:lnTo>
                  <a:lnTo>
                    <a:pt x="3018" y="5484"/>
                  </a:lnTo>
                  <a:lnTo>
                    <a:pt x="3019" y="5481"/>
                  </a:lnTo>
                  <a:lnTo>
                    <a:pt x="3021" y="5477"/>
                  </a:lnTo>
                  <a:lnTo>
                    <a:pt x="3025" y="5472"/>
                  </a:lnTo>
                  <a:lnTo>
                    <a:pt x="3026" y="5471"/>
                  </a:lnTo>
                  <a:lnTo>
                    <a:pt x="3030" y="5467"/>
                  </a:lnTo>
                  <a:lnTo>
                    <a:pt x="3033" y="5464"/>
                  </a:lnTo>
                  <a:lnTo>
                    <a:pt x="3035" y="5455"/>
                  </a:lnTo>
                  <a:lnTo>
                    <a:pt x="3036" y="5450"/>
                  </a:lnTo>
                  <a:lnTo>
                    <a:pt x="3040" y="5447"/>
                  </a:lnTo>
                  <a:lnTo>
                    <a:pt x="3043" y="5443"/>
                  </a:lnTo>
                  <a:lnTo>
                    <a:pt x="3048" y="5442"/>
                  </a:lnTo>
                  <a:lnTo>
                    <a:pt x="3050" y="5438"/>
                  </a:lnTo>
                  <a:lnTo>
                    <a:pt x="3054" y="5438"/>
                  </a:lnTo>
                  <a:lnTo>
                    <a:pt x="3055" y="5435"/>
                  </a:lnTo>
                  <a:lnTo>
                    <a:pt x="3057" y="5428"/>
                  </a:lnTo>
                  <a:lnTo>
                    <a:pt x="3059" y="5421"/>
                  </a:lnTo>
                  <a:lnTo>
                    <a:pt x="3060" y="5420"/>
                  </a:lnTo>
                  <a:lnTo>
                    <a:pt x="3064" y="5418"/>
                  </a:lnTo>
                  <a:lnTo>
                    <a:pt x="3064" y="5409"/>
                  </a:lnTo>
                  <a:lnTo>
                    <a:pt x="3064" y="5402"/>
                  </a:lnTo>
                  <a:lnTo>
                    <a:pt x="3060" y="5397"/>
                  </a:lnTo>
                  <a:lnTo>
                    <a:pt x="3059" y="5392"/>
                  </a:lnTo>
                  <a:lnTo>
                    <a:pt x="3052" y="5384"/>
                  </a:lnTo>
                  <a:lnTo>
                    <a:pt x="3050" y="5377"/>
                  </a:lnTo>
                  <a:lnTo>
                    <a:pt x="3050" y="5370"/>
                  </a:lnTo>
                  <a:lnTo>
                    <a:pt x="3054" y="5367"/>
                  </a:lnTo>
                  <a:lnTo>
                    <a:pt x="3055" y="5362"/>
                  </a:lnTo>
                  <a:lnTo>
                    <a:pt x="3057" y="5350"/>
                  </a:lnTo>
                  <a:lnTo>
                    <a:pt x="3059" y="5338"/>
                  </a:lnTo>
                  <a:lnTo>
                    <a:pt x="3060" y="5333"/>
                  </a:lnTo>
                  <a:lnTo>
                    <a:pt x="3064" y="5329"/>
                  </a:lnTo>
                  <a:lnTo>
                    <a:pt x="3065" y="5324"/>
                  </a:lnTo>
                  <a:lnTo>
                    <a:pt x="3067" y="5322"/>
                  </a:lnTo>
                  <a:lnTo>
                    <a:pt x="3071" y="5322"/>
                  </a:lnTo>
                  <a:lnTo>
                    <a:pt x="3074" y="5314"/>
                  </a:lnTo>
                  <a:lnTo>
                    <a:pt x="3079" y="5307"/>
                  </a:lnTo>
                  <a:lnTo>
                    <a:pt x="3083" y="5298"/>
                  </a:lnTo>
                  <a:lnTo>
                    <a:pt x="3084" y="5293"/>
                  </a:lnTo>
                  <a:lnTo>
                    <a:pt x="3084" y="5288"/>
                  </a:lnTo>
                  <a:lnTo>
                    <a:pt x="3084" y="5261"/>
                  </a:lnTo>
                  <a:lnTo>
                    <a:pt x="3081" y="5261"/>
                  </a:lnTo>
                  <a:lnTo>
                    <a:pt x="3079" y="5257"/>
                  </a:lnTo>
                  <a:lnTo>
                    <a:pt x="3077" y="5251"/>
                  </a:lnTo>
                  <a:lnTo>
                    <a:pt x="3076" y="5244"/>
                  </a:lnTo>
                  <a:lnTo>
                    <a:pt x="3074" y="5242"/>
                  </a:lnTo>
                  <a:lnTo>
                    <a:pt x="3071" y="5240"/>
                  </a:lnTo>
                  <a:lnTo>
                    <a:pt x="3071" y="5234"/>
                  </a:lnTo>
                  <a:lnTo>
                    <a:pt x="3071" y="5230"/>
                  </a:lnTo>
                  <a:lnTo>
                    <a:pt x="3062" y="5211"/>
                  </a:lnTo>
                  <a:lnTo>
                    <a:pt x="3062" y="5210"/>
                  </a:lnTo>
                  <a:lnTo>
                    <a:pt x="3060" y="5203"/>
                  </a:lnTo>
                  <a:lnTo>
                    <a:pt x="3062" y="5194"/>
                  </a:lnTo>
                  <a:lnTo>
                    <a:pt x="3060" y="5192"/>
                  </a:lnTo>
                  <a:lnTo>
                    <a:pt x="3059" y="5192"/>
                  </a:lnTo>
                  <a:lnTo>
                    <a:pt x="3057" y="5192"/>
                  </a:lnTo>
                  <a:lnTo>
                    <a:pt x="3057" y="5186"/>
                  </a:lnTo>
                  <a:lnTo>
                    <a:pt x="3055" y="5182"/>
                  </a:lnTo>
                  <a:lnTo>
                    <a:pt x="3054" y="5179"/>
                  </a:lnTo>
                  <a:lnTo>
                    <a:pt x="3048" y="5172"/>
                  </a:lnTo>
                  <a:lnTo>
                    <a:pt x="3047" y="5169"/>
                  </a:lnTo>
                  <a:lnTo>
                    <a:pt x="3045" y="5165"/>
                  </a:lnTo>
                  <a:lnTo>
                    <a:pt x="3047" y="5160"/>
                  </a:lnTo>
                  <a:lnTo>
                    <a:pt x="3048" y="5155"/>
                  </a:lnTo>
                  <a:lnTo>
                    <a:pt x="3048" y="5152"/>
                  </a:lnTo>
                  <a:lnTo>
                    <a:pt x="3043" y="5145"/>
                  </a:lnTo>
                  <a:lnTo>
                    <a:pt x="3040" y="5136"/>
                  </a:lnTo>
                  <a:lnTo>
                    <a:pt x="3038" y="5128"/>
                  </a:lnTo>
                  <a:lnTo>
                    <a:pt x="3040" y="5119"/>
                  </a:lnTo>
                  <a:lnTo>
                    <a:pt x="3036" y="5117"/>
                  </a:lnTo>
                  <a:lnTo>
                    <a:pt x="3036" y="5114"/>
                  </a:lnTo>
                  <a:lnTo>
                    <a:pt x="3036" y="5112"/>
                  </a:lnTo>
                  <a:lnTo>
                    <a:pt x="3036" y="5111"/>
                  </a:lnTo>
                  <a:lnTo>
                    <a:pt x="3036" y="5109"/>
                  </a:lnTo>
                  <a:lnTo>
                    <a:pt x="3036" y="5106"/>
                  </a:lnTo>
                  <a:lnTo>
                    <a:pt x="3036" y="5104"/>
                  </a:lnTo>
                  <a:lnTo>
                    <a:pt x="3036" y="5100"/>
                  </a:lnTo>
                  <a:lnTo>
                    <a:pt x="3036" y="5097"/>
                  </a:lnTo>
                  <a:lnTo>
                    <a:pt x="3036" y="5094"/>
                  </a:lnTo>
                  <a:lnTo>
                    <a:pt x="3028" y="5078"/>
                  </a:lnTo>
                  <a:lnTo>
                    <a:pt x="3025" y="5071"/>
                  </a:lnTo>
                  <a:lnTo>
                    <a:pt x="3021" y="5065"/>
                  </a:lnTo>
                  <a:lnTo>
                    <a:pt x="3019" y="5063"/>
                  </a:lnTo>
                  <a:lnTo>
                    <a:pt x="3016" y="5056"/>
                  </a:lnTo>
                  <a:lnTo>
                    <a:pt x="3016" y="5053"/>
                  </a:lnTo>
                  <a:lnTo>
                    <a:pt x="3016" y="5048"/>
                  </a:lnTo>
                  <a:lnTo>
                    <a:pt x="3016" y="5044"/>
                  </a:lnTo>
                  <a:lnTo>
                    <a:pt x="3016" y="5042"/>
                  </a:lnTo>
                  <a:lnTo>
                    <a:pt x="3035" y="5039"/>
                  </a:lnTo>
                  <a:lnTo>
                    <a:pt x="3050" y="5034"/>
                  </a:lnTo>
                  <a:lnTo>
                    <a:pt x="3069" y="5029"/>
                  </a:lnTo>
                  <a:lnTo>
                    <a:pt x="3079" y="5029"/>
                  </a:lnTo>
                  <a:lnTo>
                    <a:pt x="3091" y="5029"/>
                  </a:lnTo>
                  <a:lnTo>
                    <a:pt x="3094" y="5022"/>
                  </a:lnTo>
                  <a:lnTo>
                    <a:pt x="3098" y="5015"/>
                  </a:lnTo>
                  <a:lnTo>
                    <a:pt x="3098" y="5012"/>
                  </a:lnTo>
                  <a:lnTo>
                    <a:pt x="3098" y="5008"/>
                  </a:lnTo>
                  <a:lnTo>
                    <a:pt x="3101" y="5008"/>
                  </a:lnTo>
                  <a:lnTo>
                    <a:pt x="3105" y="5008"/>
                  </a:lnTo>
                  <a:lnTo>
                    <a:pt x="3105" y="5005"/>
                  </a:lnTo>
                  <a:lnTo>
                    <a:pt x="3105" y="5002"/>
                  </a:lnTo>
                  <a:lnTo>
                    <a:pt x="3108" y="5002"/>
                  </a:lnTo>
                  <a:lnTo>
                    <a:pt x="3112" y="5002"/>
                  </a:lnTo>
                  <a:lnTo>
                    <a:pt x="3118" y="4988"/>
                  </a:lnTo>
                  <a:lnTo>
                    <a:pt x="3118" y="4984"/>
                  </a:lnTo>
                  <a:lnTo>
                    <a:pt x="3118" y="4981"/>
                  </a:lnTo>
                  <a:lnTo>
                    <a:pt x="3122" y="4981"/>
                  </a:lnTo>
                  <a:lnTo>
                    <a:pt x="3125" y="4981"/>
                  </a:lnTo>
                  <a:lnTo>
                    <a:pt x="3125" y="4978"/>
                  </a:lnTo>
                  <a:lnTo>
                    <a:pt x="3125" y="4974"/>
                  </a:lnTo>
                  <a:lnTo>
                    <a:pt x="3125" y="4971"/>
                  </a:lnTo>
                  <a:lnTo>
                    <a:pt x="3125" y="4967"/>
                  </a:lnTo>
                  <a:lnTo>
                    <a:pt x="3132" y="4949"/>
                  </a:lnTo>
                  <a:lnTo>
                    <a:pt x="3137" y="4930"/>
                  </a:lnTo>
                  <a:lnTo>
                    <a:pt x="3142" y="4908"/>
                  </a:lnTo>
                  <a:lnTo>
                    <a:pt x="3146" y="4886"/>
                  </a:lnTo>
                  <a:lnTo>
                    <a:pt x="3134" y="4863"/>
                  </a:lnTo>
                  <a:lnTo>
                    <a:pt x="3125" y="4845"/>
                  </a:lnTo>
                  <a:lnTo>
                    <a:pt x="3122" y="4845"/>
                  </a:lnTo>
                  <a:lnTo>
                    <a:pt x="3118" y="4845"/>
                  </a:lnTo>
                  <a:lnTo>
                    <a:pt x="3118" y="4843"/>
                  </a:lnTo>
                  <a:lnTo>
                    <a:pt x="3118" y="4838"/>
                  </a:lnTo>
                  <a:lnTo>
                    <a:pt x="3118" y="4834"/>
                  </a:lnTo>
                  <a:lnTo>
                    <a:pt x="3118" y="4831"/>
                  </a:lnTo>
                  <a:lnTo>
                    <a:pt x="3115" y="4829"/>
                  </a:lnTo>
                  <a:lnTo>
                    <a:pt x="3112" y="4828"/>
                  </a:lnTo>
                  <a:lnTo>
                    <a:pt x="3105" y="4824"/>
                  </a:lnTo>
                  <a:lnTo>
                    <a:pt x="3105" y="4821"/>
                  </a:lnTo>
                  <a:lnTo>
                    <a:pt x="3105" y="4817"/>
                  </a:lnTo>
                  <a:lnTo>
                    <a:pt x="3101" y="4816"/>
                  </a:lnTo>
                  <a:lnTo>
                    <a:pt x="3098" y="4814"/>
                  </a:lnTo>
                  <a:lnTo>
                    <a:pt x="3094" y="4812"/>
                  </a:lnTo>
                  <a:lnTo>
                    <a:pt x="3091" y="4811"/>
                  </a:lnTo>
                  <a:lnTo>
                    <a:pt x="3089" y="4805"/>
                  </a:lnTo>
                  <a:lnTo>
                    <a:pt x="3086" y="4802"/>
                  </a:lnTo>
                  <a:lnTo>
                    <a:pt x="3083" y="4799"/>
                  </a:lnTo>
                  <a:lnTo>
                    <a:pt x="3077" y="4797"/>
                  </a:lnTo>
                  <a:lnTo>
                    <a:pt x="3072" y="4795"/>
                  </a:lnTo>
                  <a:lnTo>
                    <a:pt x="3069" y="4792"/>
                  </a:lnTo>
                  <a:lnTo>
                    <a:pt x="3065" y="4788"/>
                  </a:lnTo>
                  <a:lnTo>
                    <a:pt x="3064" y="4783"/>
                  </a:lnTo>
                  <a:lnTo>
                    <a:pt x="3055" y="4778"/>
                  </a:lnTo>
                  <a:lnTo>
                    <a:pt x="3048" y="4771"/>
                  </a:lnTo>
                  <a:lnTo>
                    <a:pt x="3042" y="4764"/>
                  </a:lnTo>
                  <a:lnTo>
                    <a:pt x="3036" y="4756"/>
                  </a:lnTo>
                  <a:lnTo>
                    <a:pt x="3033" y="4753"/>
                  </a:lnTo>
                  <a:lnTo>
                    <a:pt x="3030" y="4749"/>
                  </a:lnTo>
                  <a:lnTo>
                    <a:pt x="3021" y="4744"/>
                  </a:lnTo>
                  <a:lnTo>
                    <a:pt x="3013" y="4739"/>
                  </a:lnTo>
                  <a:lnTo>
                    <a:pt x="3011" y="4734"/>
                  </a:lnTo>
                  <a:lnTo>
                    <a:pt x="3009" y="4729"/>
                  </a:lnTo>
                  <a:lnTo>
                    <a:pt x="3011" y="4722"/>
                  </a:lnTo>
                  <a:lnTo>
                    <a:pt x="3011" y="4715"/>
                  </a:lnTo>
                  <a:lnTo>
                    <a:pt x="3008" y="4706"/>
                  </a:lnTo>
                  <a:lnTo>
                    <a:pt x="3004" y="4698"/>
                  </a:lnTo>
                  <a:lnTo>
                    <a:pt x="3002" y="4693"/>
                  </a:lnTo>
                  <a:lnTo>
                    <a:pt x="3002" y="4688"/>
                  </a:lnTo>
                  <a:lnTo>
                    <a:pt x="3002" y="4682"/>
                  </a:lnTo>
                  <a:lnTo>
                    <a:pt x="3002" y="4677"/>
                  </a:lnTo>
                  <a:lnTo>
                    <a:pt x="3001" y="4671"/>
                  </a:lnTo>
                  <a:lnTo>
                    <a:pt x="3002" y="4667"/>
                  </a:lnTo>
                  <a:lnTo>
                    <a:pt x="3009" y="4667"/>
                  </a:lnTo>
                  <a:lnTo>
                    <a:pt x="3009" y="4659"/>
                  </a:lnTo>
                  <a:lnTo>
                    <a:pt x="3008" y="4652"/>
                  </a:lnTo>
                  <a:lnTo>
                    <a:pt x="3006" y="4645"/>
                  </a:lnTo>
                  <a:lnTo>
                    <a:pt x="3002" y="4640"/>
                  </a:lnTo>
                  <a:lnTo>
                    <a:pt x="3008" y="4636"/>
                  </a:lnTo>
                  <a:lnTo>
                    <a:pt x="3009" y="4631"/>
                  </a:lnTo>
                  <a:lnTo>
                    <a:pt x="3011" y="4624"/>
                  </a:lnTo>
                  <a:lnTo>
                    <a:pt x="3009" y="4618"/>
                  </a:lnTo>
                  <a:lnTo>
                    <a:pt x="3009" y="4601"/>
                  </a:lnTo>
                  <a:lnTo>
                    <a:pt x="3008" y="4592"/>
                  </a:lnTo>
                  <a:lnTo>
                    <a:pt x="3009" y="4585"/>
                  </a:lnTo>
                  <a:lnTo>
                    <a:pt x="3013" y="4578"/>
                  </a:lnTo>
                  <a:lnTo>
                    <a:pt x="3014" y="4572"/>
                  </a:lnTo>
                  <a:lnTo>
                    <a:pt x="3016" y="4553"/>
                  </a:lnTo>
                  <a:lnTo>
                    <a:pt x="3016" y="4534"/>
                  </a:lnTo>
                  <a:lnTo>
                    <a:pt x="3016" y="4517"/>
                  </a:lnTo>
                  <a:lnTo>
                    <a:pt x="3019" y="4495"/>
                  </a:lnTo>
                  <a:lnTo>
                    <a:pt x="3023" y="4476"/>
                  </a:lnTo>
                  <a:lnTo>
                    <a:pt x="3016" y="4476"/>
                  </a:lnTo>
                  <a:lnTo>
                    <a:pt x="3016" y="4473"/>
                  </a:lnTo>
                  <a:lnTo>
                    <a:pt x="3016" y="4469"/>
                  </a:lnTo>
                  <a:lnTo>
                    <a:pt x="3014" y="4466"/>
                  </a:lnTo>
                  <a:lnTo>
                    <a:pt x="3011" y="4464"/>
                  </a:lnTo>
                  <a:lnTo>
                    <a:pt x="3002" y="4462"/>
                  </a:lnTo>
                  <a:lnTo>
                    <a:pt x="2999" y="4461"/>
                  </a:lnTo>
                  <a:lnTo>
                    <a:pt x="2996" y="4459"/>
                  </a:lnTo>
                  <a:lnTo>
                    <a:pt x="2992" y="4457"/>
                  </a:lnTo>
                  <a:lnTo>
                    <a:pt x="2989" y="4456"/>
                  </a:lnTo>
                  <a:lnTo>
                    <a:pt x="2989" y="4449"/>
                  </a:lnTo>
                  <a:lnTo>
                    <a:pt x="2989" y="4442"/>
                  </a:lnTo>
                  <a:lnTo>
                    <a:pt x="2989" y="4437"/>
                  </a:lnTo>
                  <a:lnTo>
                    <a:pt x="2985" y="4428"/>
                  </a:lnTo>
                  <a:lnTo>
                    <a:pt x="2982" y="4420"/>
                  </a:lnTo>
                  <a:lnTo>
                    <a:pt x="2980" y="4415"/>
                  </a:lnTo>
                  <a:lnTo>
                    <a:pt x="2982" y="4408"/>
                  </a:lnTo>
                  <a:lnTo>
                    <a:pt x="2979" y="4403"/>
                  </a:lnTo>
                  <a:lnTo>
                    <a:pt x="2977" y="4396"/>
                  </a:lnTo>
                  <a:lnTo>
                    <a:pt x="2973" y="4391"/>
                  </a:lnTo>
                  <a:lnTo>
                    <a:pt x="2972" y="4389"/>
                  </a:lnTo>
                  <a:lnTo>
                    <a:pt x="2968" y="4387"/>
                  </a:lnTo>
                  <a:lnTo>
                    <a:pt x="2968" y="4379"/>
                  </a:lnTo>
                  <a:lnTo>
                    <a:pt x="2967" y="4372"/>
                  </a:lnTo>
                  <a:lnTo>
                    <a:pt x="2961" y="4369"/>
                  </a:lnTo>
                  <a:lnTo>
                    <a:pt x="2955" y="4367"/>
                  </a:lnTo>
                  <a:lnTo>
                    <a:pt x="2955" y="4364"/>
                  </a:lnTo>
                  <a:lnTo>
                    <a:pt x="2955" y="4360"/>
                  </a:lnTo>
                  <a:lnTo>
                    <a:pt x="2955" y="4357"/>
                  </a:lnTo>
                  <a:lnTo>
                    <a:pt x="2955" y="4353"/>
                  </a:lnTo>
                  <a:lnTo>
                    <a:pt x="2961" y="4353"/>
                  </a:lnTo>
                  <a:lnTo>
                    <a:pt x="2960" y="4350"/>
                  </a:lnTo>
                  <a:lnTo>
                    <a:pt x="2958" y="4348"/>
                  </a:lnTo>
                  <a:lnTo>
                    <a:pt x="2955" y="4347"/>
                  </a:lnTo>
                  <a:lnTo>
                    <a:pt x="2953" y="4323"/>
                  </a:lnTo>
                  <a:lnTo>
                    <a:pt x="2953" y="4307"/>
                  </a:lnTo>
                  <a:lnTo>
                    <a:pt x="2953" y="4302"/>
                  </a:lnTo>
                  <a:lnTo>
                    <a:pt x="2955" y="4299"/>
                  </a:lnTo>
                  <a:lnTo>
                    <a:pt x="2961" y="4299"/>
                  </a:lnTo>
                  <a:lnTo>
                    <a:pt x="2961" y="4294"/>
                  </a:lnTo>
                  <a:lnTo>
                    <a:pt x="2961" y="4289"/>
                  </a:lnTo>
                  <a:lnTo>
                    <a:pt x="2961" y="4283"/>
                  </a:lnTo>
                  <a:lnTo>
                    <a:pt x="2961" y="4278"/>
                  </a:lnTo>
                  <a:lnTo>
                    <a:pt x="2963" y="4277"/>
                  </a:lnTo>
                  <a:lnTo>
                    <a:pt x="2965" y="4277"/>
                  </a:lnTo>
                  <a:lnTo>
                    <a:pt x="2967" y="4275"/>
                  </a:lnTo>
                  <a:lnTo>
                    <a:pt x="2968" y="4271"/>
                  </a:lnTo>
                  <a:lnTo>
                    <a:pt x="2970" y="4265"/>
                  </a:lnTo>
                  <a:lnTo>
                    <a:pt x="2972" y="4261"/>
                  </a:lnTo>
                  <a:lnTo>
                    <a:pt x="2975" y="4251"/>
                  </a:lnTo>
                  <a:lnTo>
                    <a:pt x="2973" y="4234"/>
                  </a:lnTo>
                  <a:lnTo>
                    <a:pt x="2970" y="4219"/>
                  </a:lnTo>
                  <a:lnTo>
                    <a:pt x="2967" y="4203"/>
                  </a:lnTo>
                  <a:lnTo>
                    <a:pt x="2968" y="4183"/>
                  </a:lnTo>
                  <a:lnTo>
                    <a:pt x="2970" y="4176"/>
                  </a:lnTo>
                  <a:lnTo>
                    <a:pt x="2972" y="4169"/>
                  </a:lnTo>
                  <a:lnTo>
                    <a:pt x="2977" y="4157"/>
                  </a:lnTo>
                  <a:lnTo>
                    <a:pt x="2984" y="4147"/>
                  </a:lnTo>
                  <a:lnTo>
                    <a:pt x="2989" y="4135"/>
                  </a:lnTo>
                  <a:lnTo>
                    <a:pt x="2987" y="4128"/>
                  </a:lnTo>
                  <a:lnTo>
                    <a:pt x="2985" y="4121"/>
                  </a:lnTo>
                  <a:lnTo>
                    <a:pt x="2982" y="4116"/>
                  </a:lnTo>
                  <a:lnTo>
                    <a:pt x="2982" y="4108"/>
                  </a:lnTo>
                  <a:lnTo>
                    <a:pt x="2979" y="4102"/>
                  </a:lnTo>
                  <a:lnTo>
                    <a:pt x="2977" y="4096"/>
                  </a:lnTo>
                  <a:lnTo>
                    <a:pt x="2973" y="4091"/>
                  </a:lnTo>
                  <a:lnTo>
                    <a:pt x="2972" y="4089"/>
                  </a:lnTo>
                  <a:lnTo>
                    <a:pt x="2968" y="4087"/>
                  </a:lnTo>
                  <a:lnTo>
                    <a:pt x="2968" y="4070"/>
                  </a:lnTo>
                  <a:lnTo>
                    <a:pt x="2967" y="4063"/>
                  </a:lnTo>
                  <a:lnTo>
                    <a:pt x="2965" y="4062"/>
                  </a:lnTo>
                  <a:lnTo>
                    <a:pt x="2961" y="4060"/>
                  </a:lnTo>
                  <a:lnTo>
                    <a:pt x="2961" y="4044"/>
                  </a:lnTo>
                  <a:lnTo>
                    <a:pt x="2960" y="4029"/>
                  </a:lnTo>
                  <a:lnTo>
                    <a:pt x="2955" y="4005"/>
                  </a:lnTo>
                  <a:lnTo>
                    <a:pt x="2960" y="4002"/>
                  </a:lnTo>
                  <a:lnTo>
                    <a:pt x="2965" y="3998"/>
                  </a:lnTo>
                  <a:lnTo>
                    <a:pt x="2968" y="3993"/>
                  </a:lnTo>
                  <a:lnTo>
                    <a:pt x="2972" y="3988"/>
                  </a:lnTo>
                  <a:lnTo>
                    <a:pt x="2975" y="3976"/>
                  </a:lnTo>
                  <a:lnTo>
                    <a:pt x="2982" y="3964"/>
                  </a:lnTo>
                  <a:lnTo>
                    <a:pt x="2985" y="3964"/>
                  </a:lnTo>
                  <a:lnTo>
                    <a:pt x="2987" y="3963"/>
                  </a:lnTo>
                  <a:lnTo>
                    <a:pt x="2989" y="3958"/>
                  </a:lnTo>
                  <a:lnTo>
                    <a:pt x="2992" y="3954"/>
                  </a:lnTo>
                  <a:lnTo>
                    <a:pt x="2994" y="3952"/>
                  </a:lnTo>
                  <a:lnTo>
                    <a:pt x="2996" y="3951"/>
                  </a:lnTo>
                  <a:lnTo>
                    <a:pt x="2996" y="3935"/>
                  </a:lnTo>
                  <a:lnTo>
                    <a:pt x="2996" y="3920"/>
                  </a:lnTo>
                  <a:lnTo>
                    <a:pt x="2996" y="3905"/>
                  </a:lnTo>
                  <a:lnTo>
                    <a:pt x="2996" y="3889"/>
                  </a:lnTo>
                  <a:lnTo>
                    <a:pt x="2994" y="3881"/>
                  </a:lnTo>
                  <a:lnTo>
                    <a:pt x="2992" y="3876"/>
                  </a:lnTo>
                  <a:lnTo>
                    <a:pt x="2990" y="3869"/>
                  </a:lnTo>
                  <a:lnTo>
                    <a:pt x="2989" y="3862"/>
                  </a:lnTo>
                  <a:lnTo>
                    <a:pt x="2996" y="3852"/>
                  </a:lnTo>
                  <a:lnTo>
                    <a:pt x="3004" y="3843"/>
                  </a:lnTo>
                  <a:lnTo>
                    <a:pt x="3013" y="3835"/>
                  </a:lnTo>
                  <a:lnTo>
                    <a:pt x="3023" y="3828"/>
                  </a:lnTo>
                  <a:lnTo>
                    <a:pt x="3023" y="3821"/>
                  </a:lnTo>
                  <a:lnTo>
                    <a:pt x="3023" y="3816"/>
                  </a:lnTo>
                  <a:lnTo>
                    <a:pt x="3026" y="3814"/>
                  </a:lnTo>
                  <a:lnTo>
                    <a:pt x="3030" y="3811"/>
                  </a:lnTo>
                  <a:lnTo>
                    <a:pt x="3033" y="3809"/>
                  </a:lnTo>
                  <a:lnTo>
                    <a:pt x="3036" y="3806"/>
                  </a:lnTo>
                  <a:lnTo>
                    <a:pt x="3036" y="3801"/>
                  </a:lnTo>
                  <a:lnTo>
                    <a:pt x="3036" y="3794"/>
                  </a:lnTo>
                  <a:lnTo>
                    <a:pt x="3043" y="3790"/>
                  </a:lnTo>
                  <a:lnTo>
                    <a:pt x="3050" y="3785"/>
                  </a:lnTo>
                  <a:lnTo>
                    <a:pt x="3060" y="3773"/>
                  </a:lnTo>
                  <a:lnTo>
                    <a:pt x="3071" y="3761"/>
                  </a:lnTo>
                  <a:lnTo>
                    <a:pt x="3077" y="3756"/>
                  </a:lnTo>
                  <a:lnTo>
                    <a:pt x="3084" y="3753"/>
                  </a:lnTo>
                  <a:lnTo>
                    <a:pt x="3084" y="3746"/>
                  </a:lnTo>
                  <a:lnTo>
                    <a:pt x="3084" y="3741"/>
                  </a:lnTo>
                  <a:lnTo>
                    <a:pt x="3088" y="3739"/>
                  </a:lnTo>
                  <a:lnTo>
                    <a:pt x="3091" y="3736"/>
                  </a:lnTo>
                  <a:lnTo>
                    <a:pt x="3094" y="3734"/>
                  </a:lnTo>
                  <a:lnTo>
                    <a:pt x="3098" y="3731"/>
                  </a:lnTo>
                  <a:lnTo>
                    <a:pt x="3098" y="3726"/>
                  </a:lnTo>
                  <a:lnTo>
                    <a:pt x="3098" y="3719"/>
                  </a:lnTo>
                  <a:lnTo>
                    <a:pt x="3103" y="3717"/>
                  </a:lnTo>
                  <a:lnTo>
                    <a:pt x="3108" y="3714"/>
                  </a:lnTo>
                  <a:lnTo>
                    <a:pt x="3115" y="3705"/>
                  </a:lnTo>
                  <a:lnTo>
                    <a:pt x="3122" y="3697"/>
                  </a:lnTo>
                  <a:lnTo>
                    <a:pt x="3127" y="3693"/>
                  </a:lnTo>
                  <a:lnTo>
                    <a:pt x="3132" y="3691"/>
                  </a:lnTo>
                  <a:lnTo>
                    <a:pt x="3134" y="3686"/>
                  </a:lnTo>
                  <a:lnTo>
                    <a:pt x="3137" y="3683"/>
                  </a:lnTo>
                  <a:lnTo>
                    <a:pt x="3146" y="3678"/>
                  </a:lnTo>
                  <a:lnTo>
                    <a:pt x="3147" y="3673"/>
                  </a:lnTo>
                  <a:lnTo>
                    <a:pt x="3149" y="3671"/>
                  </a:lnTo>
                  <a:lnTo>
                    <a:pt x="3152" y="3671"/>
                  </a:lnTo>
                  <a:lnTo>
                    <a:pt x="3154" y="3662"/>
                  </a:lnTo>
                  <a:lnTo>
                    <a:pt x="3156" y="3659"/>
                  </a:lnTo>
                  <a:lnTo>
                    <a:pt x="3159" y="3657"/>
                  </a:lnTo>
                  <a:lnTo>
                    <a:pt x="3163" y="3657"/>
                  </a:lnTo>
                  <a:lnTo>
                    <a:pt x="3166" y="3654"/>
                  </a:lnTo>
                  <a:lnTo>
                    <a:pt x="3169" y="3652"/>
                  </a:lnTo>
                  <a:lnTo>
                    <a:pt x="3173" y="3650"/>
                  </a:lnTo>
                  <a:lnTo>
                    <a:pt x="3192" y="3650"/>
                  </a:lnTo>
                  <a:lnTo>
                    <a:pt x="3209" y="3650"/>
                  </a:lnTo>
                  <a:lnTo>
                    <a:pt x="3226" y="3650"/>
                  </a:lnTo>
                  <a:lnTo>
                    <a:pt x="3241" y="3650"/>
                  </a:lnTo>
                  <a:lnTo>
                    <a:pt x="3245" y="3652"/>
                  </a:lnTo>
                  <a:lnTo>
                    <a:pt x="3248" y="3654"/>
                  </a:lnTo>
                  <a:lnTo>
                    <a:pt x="3251" y="3656"/>
                  </a:lnTo>
                  <a:lnTo>
                    <a:pt x="3255" y="3657"/>
                  </a:lnTo>
                  <a:lnTo>
                    <a:pt x="3260" y="3657"/>
                  </a:lnTo>
                  <a:lnTo>
                    <a:pt x="3265" y="3657"/>
                  </a:lnTo>
                  <a:lnTo>
                    <a:pt x="3270" y="3657"/>
                  </a:lnTo>
                  <a:lnTo>
                    <a:pt x="3275" y="3657"/>
                  </a:lnTo>
                  <a:lnTo>
                    <a:pt x="3275" y="3664"/>
                  </a:lnTo>
                  <a:lnTo>
                    <a:pt x="3277" y="3666"/>
                  </a:lnTo>
                  <a:lnTo>
                    <a:pt x="3282" y="3666"/>
                  </a:lnTo>
                  <a:lnTo>
                    <a:pt x="3292" y="3664"/>
                  </a:lnTo>
                  <a:lnTo>
                    <a:pt x="3303" y="3662"/>
                  </a:lnTo>
                  <a:lnTo>
                    <a:pt x="3306" y="3662"/>
                  </a:lnTo>
                  <a:lnTo>
                    <a:pt x="3309" y="3664"/>
                  </a:lnTo>
                  <a:lnTo>
                    <a:pt x="3309" y="3668"/>
                  </a:lnTo>
                  <a:lnTo>
                    <a:pt x="3311" y="3669"/>
                  </a:lnTo>
                  <a:lnTo>
                    <a:pt x="3316" y="3671"/>
                  </a:lnTo>
                  <a:lnTo>
                    <a:pt x="3320" y="3674"/>
                  </a:lnTo>
                  <a:lnTo>
                    <a:pt x="3321" y="3676"/>
                  </a:lnTo>
                  <a:lnTo>
                    <a:pt x="3323" y="3678"/>
                  </a:lnTo>
                  <a:lnTo>
                    <a:pt x="3330" y="3676"/>
                  </a:lnTo>
                  <a:lnTo>
                    <a:pt x="3337" y="3676"/>
                  </a:lnTo>
                  <a:lnTo>
                    <a:pt x="3345" y="3680"/>
                  </a:lnTo>
                  <a:lnTo>
                    <a:pt x="3354" y="3683"/>
                  </a:lnTo>
                  <a:lnTo>
                    <a:pt x="3359" y="3685"/>
                  </a:lnTo>
                  <a:lnTo>
                    <a:pt x="3364" y="3685"/>
                  </a:lnTo>
                  <a:lnTo>
                    <a:pt x="3368" y="3678"/>
                  </a:lnTo>
                  <a:lnTo>
                    <a:pt x="3373" y="3673"/>
                  </a:lnTo>
                  <a:lnTo>
                    <a:pt x="3378" y="3668"/>
                  </a:lnTo>
                  <a:lnTo>
                    <a:pt x="3385" y="3664"/>
                  </a:lnTo>
                  <a:lnTo>
                    <a:pt x="3386" y="3656"/>
                  </a:lnTo>
                  <a:lnTo>
                    <a:pt x="3388" y="3652"/>
                  </a:lnTo>
                  <a:lnTo>
                    <a:pt x="3391" y="3650"/>
                  </a:lnTo>
                  <a:lnTo>
                    <a:pt x="3393" y="3642"/>
                  </a:lnTo>
                  <a:lnTo>
                    <a:pt x="3395" y="3639"/>
                  </a:lnTo>
                  <a:lnTo>
                    <a:pt x="3398" y="3637"/>
                  </a:lnTo>
                  <a:lnTo>
                    <a:pt x="3398" y="3618"/>
                  </a:lnTo>
                  <a:lnTo>
                    <a:pt x="3398" y="3599"/>
                  </a:lnTo>
                  <a:lnTo>
                    <a:pt x="3393" y="3567"/>
                  </a:lnTo>
                  <a:lnTo>
                    <a:pt x="3388" y="3534"/>
                  </a:lnTo>
                  <a:lnTo>
                    <a:pt x="3385" y="3500"/>
                  </a:lnTo>
                  <a:lnTo>
                    <a:pt x="3379" y="3499"/>
                  </a:lnTo>
                  <a:lnTo>
                    <a:pt x="3376" y="3495"/>
                  </a:lnTo>
                  <a:lnTo>
                    <a:pt x="3371" y="3487"/>
                  </a:lnTo>
                  <a:lnTo>
                    <a:pt x="3368" y="3487"/>
                  </a:lnTo>
                  <a:lnTo>
                    <a:pt x="3364" y="3487"/>
                  </a:lnTo>
                  <a:lnTo>
                    <a:pt x="3361" y="3487"/>
                  </a:lnTo>
                  <a:lnTo>
                    <a:pt x="3357" y="3487"/>
                  </a:lnTo>
                  <a:lnTo>
                    <a:pt x="3356" y="3483"/>
                  </a:lnTo>
                  <a:lnTo>
                    <a:pt x="3354" y="3480"/>
                  </a:lnTo>
                  <a:lnTo>
                    <a:pt x="3352" y="3476"/>
                  </a:lnTo>
                  <a:lnTo>
                    <a:pt x="3350" y="3473"/>
                  </a:lnTo>
                  <a:lnTo>
                    <a:pt x="3347" y="3471"/>
                  </a:lnTo>
                  <a:lnTo>
                    <a:pt x="3342" y="3471"/>
                  </a:lnTo>
                  <a:lnTo>
                    <a:pt x="3338" y="3470"/>
                  </a:lnTo>
                  <a:lnTo>
                    <a:pt x="3337" y="3468"/>
                  </a:lnTo>
                  <a:lnTo>
                    <a:pt x="3337" y="3466"/>
                  </a:lnTo>
                  <a:lnTo>
                    <a:pt x="3332" y="3464"/>
                  </a:lnTo>
                  <a:lnTo>
                    <a:pt x="3326" y="3463"/>
                  </a:lnTo>
                  <a:lnTo>
                    <a:pt x="3323" y="3459"/>
                  </a:lnTo>
                  <a:lnTo>
                    <a:pt x="3316" y="3459"/>
                  </a:lnTo>
                  <a:lnTo>
                    <a:pt x="3316" y="3453"/>
                  </a:lnTo>
                  <a:lnTo>
                    <a:pt x="3315" y="3446"/>
                  </a:lnTo>
                  <a:lnTo>
                    <a:pt x="3311" y="3442"/>
                  </a:lnTo>
                  <a:lnTo>
                    <a:pt x="3306" y="3439"/>
                  </a:lnTo>
                  <a:lnTo>
                    <a:pt x="3301" y="3436"/>
                  </a:lnTo>
                  <a:lnTo>
                    <a:pt x="3297" y="3432"/>
                  </a:lnTo>
                  <a:lnTo>
                    <a:pt x="3296" y="3427"/>
                  </a:lnTo>
                  <a:lnTo>
                    <a:pt x="3296" y="3418"/>
                  </a:lnTo>
                  <a:lnTo>
                    <a:pt x="3299" y="3413"/>
                  </a:lnTo>
                  <a:lnTo>
                    <a:pt x="3301" y="3408"/>
                  </a:lnTo>
                  <a:lnTo>
                    <a:pt x="3304" y="3396"/>
                  </a:lnTo>
                  <a:lnTo>
                    <a:pt x="3308" y="3384"/>
                  </a:lnTo>
                  <a:lnTo>
                    <a:pt x="3311" y="3381"/>
                  </a:lnTo>
                  <a:lnTo>
                    <a:pt x="3316" y="3378"/>
                  </a:lnTo>
                  <a:lnTo>
                    <a:pt x="3337" y="3337"/>
                  </a:lnTo>
                  <a:lnTo>
                    <a:pt x="3338" y="3332"/>
                  </a:lnTo>
                  <a:lnTo>
                    <a:pt x="3340" y="3330"/>
                  </a:lnTo>
                  <a:lnTo>
                    <a:pt x="3344" y="3330"/>
                  </a:lnTo>
                  <a:lnTo>
                    <a:pt x="3350" y="3316"/>
                  </a:lnTo>
                  <a:lnTo>
                    <a:pt x="3357" y="3303"/>
                  </a:lnTo>
                  <a:lnTo>
                    <a:pt x="3361" y="3296"/>
                  </a:lnTo>
                  <a:lnTo>
                    <a:pt x="3364" y="3289"/>
                  </a:lnTo>
                  <a:lnTo>
                    <a:pt x="3364" y="3279"/>
                  </a:lnTo>
                  <a:lnTo>
                    <a:pt x="3364" y="3268"/>
                  </a:lnTo>
                  <a:lnTo>
                    <a:pt x="3368" y="3267"/>
                  </a:lnTo>
                  <a:lnTo>
                    <a:pt x="3371" y="3265"/>
                  </a:lnTo>
                  <a:lnTo>
                    <a:pt x="3373" y="3256"/>
                  </a:lnTo>
                  <a:lnTo>
                    <a:pt x="3374" y="3253"/>
                  </a:lnTo>
                  <a:lnTo>
                    <a:pt x="3376" y="3250"/>
                  </a:lnTo>
                  <a:lnTo>
                    <a:pt x="3379" y="3248"/>
                  </a:lnTo>
                  <a:lnTo>
                    <a:pt x="3385" y="3248"/>
                  </a:lnTo>
                  <a:lnTo>
                    <a:pt x="3383" y="3241"/>
                  </a:lnTo>
                  <a:lnTo>
                    <a:pt x="3383" y="3236"/>
                  </a:lnTo>
                  <a:lnTo>
                    <a:pt x="3386" y="3229"/>
                  </a:lnTo>
                  <a:lnTo>
                    <a:pt x="3391" y="3224"/>
                  </a:lnTo>
                  <a:lnTo>
                    <a:pt x="3391" y="3219"/>
                  </a:lnTo>
                  <a:lnTo>
                    <a:pt x="3391" y="3214"/>
                  </a:lnTo>
                  <a:lnTo>
                    <a:pt x="3398" y="3212"/>
                  </a:lnTo>
                  <a:lnTo>
                    <a:pt x="3403" y="3209"/>
                  </a:lnTo>
                  <a:lnTo>
                    <a:pt x="3410" y="3207"/>
                  </a:lnTo>
                  <a:lnTo>
                    <a:pt x="3419" y="3207"/>
                  </a:lnTo>
                  <a:lnTo>
                    <a:pt x="3417" y="3195"/>
                  </a:lnTo>
                  <a:lnTo>
                    <a:pt x="3417" y="3185"/>
                  </a:lnTo>
                  <a:lnTo>
                    <a:pt x="3420" y="3168"/>
                  </a:lnTo>
                  <a:lnTo>
                    <a:pt x="3424" y="3151"/>
                  </a:lnTo>
                  <a:lnTo>
                    <a:pt x="3425" y="3142"/>
                  </a:lnTo>
                  <a:lnTo>
                    <a:pt x="3425" y="3132"/>
                  </a:lnTo>
                  <a:lnTo>
                    <a:pt x="3429" y="3130"/>
                  </a:lnTo>
                  <a:lnTo>
                    <a:pt x="3431" y="3129"/>
                  </a:lnTo>
                  <a:lnTo>
                    <a:pt x="3434" y="3123"/>
                  </a:lnTo>
                  <a:lnTo>
                    <a:pt x="3436" y="3117"/>
                  </a:lnTo>
                  <a:lnTo>
                    <a:pt x="3439" y="3111"/>
                  </a:lnTo>
                  <a:lnTo>
                    <a:pt x="3444" y="3108"/>
                  </a:lnTo>
                  <a:lnTo>
                    <a:pt x="3449" y="3105"/>
                  </a:lnTo>
                  <a:lnTo>
                    <a:pt x="3451" y="3099"/>
                  </a:lnTo>
                  <a:lnTo>
                    <a:pt x="3453" y="3091"/>
                  </a:lnTo>
                  <a:lnTo>
                    <a:pt x="3453" y="3082"/>
                  </a:lnTo>
                  <a:lnTo>
                    <a:pt x="3453" y="3081"/>
                  </a:lnTo>
                  <a:lnTo>
                    <a:pt x="3453" y="3072"/>
                  </a:lnTo>
                  <a:lnTo>
                    <a:pt x="3453" y="3070"/>
                  </a:lnTo>
                  <a:lnTo>
                    <a:pt x="3453" y="3069"/>
                  </a:lnTo>
                  <a:lnTo>
                    <a:pt x="3453" y="3067"/>
                  </a:lnTo>
                  <a:lnTo>
                    <a:pt x="3451" y="3057"/>
                  </a:lnTo>
                  <a:lnTo>
                    <a:pt x="3446" y="3050"/>
                  </a:lnTo>
                  <a:lnTo>
                    <a:pt x="3448" y="3043"/>
                  </a:lnTo>
                  <a:lnTo>
                    <a:pt x="3453" y="3033"/>
                  </a:lnTo>
                  <a:lnTo>
                    <a:pt x="3448" y="3043"/>
                  </a:lnTo>
                  <a:lnTo>
                    <a:pt x="3446" y="3050"/>
                  </a:lnTo>
                  <a:lnTo>
                    <a:pt x="3451" y="3048"/>
                  </a:lnTo>
                  <a:lnTo>
                    <a:pt x="3453" y="3043"/>
                  </a:lnTo>
                  <a:lnTo>
                    <a:pt x="3453" y="3036"/>
                  </a:lnTo>
                  <a:lnTo>
                    <a:pt x="3453" y="3029"/>
                  </a:lnTo>
                  <a:lnTo>
                    <a:pt x="3453" y="2995"/>
                  </a:lnTo>
                  <a:lnTo>
                    <a:pt x="3456" y="2989"/>
                  </a:lnTo>
                  <a:lnTo>
                    <a:pt x="3460" y="2982"/>
                  </a:lnTo>
                  <a:lnTo>
                    <a:pt x="3460" y="2973"/>
                  </a:lnTo>
                  <a:lnTo>
                    <a:pt x="3460" y="2963"/>
                  </a:lnTo>
                  <a:lnTo>
                    <a:pt x="3460" y="2944"/>
                  </a:lnTo>
                  <a:lnTo>
                    <a:pt x="3460" y="2927"/>
                  </a:lnTo>
                  <a:lnTo>
                    <a:pt x="3461" y="2924"/>
                  </a:lnTo>
                  <a:lnTo>
                    <a:pt x="3463" y="2922"/>
                  </a:lnTo>
                  <a:lnTo>
                    <a:pt x="3465" y="2922"/>
                  </a:lnTo>
                  <a:lnTo>
                    <a:pt x="3466" y="2920"/>
                  </a:lnTo>
                  <a:lnTo>
                    <a:pt x="3468" y="2914"/>
                  </a:lnTo>
                  <a:lnTo>
                    <a:pt x="3470" y="2905"/>
                  </a:lnTo>
                  <a:lnTo>
                    <a:pt x="3470" y="2898"/>
                  </a:lnTo>
                  <a:lnTo>
                    <a:pt x="3470" y="2890"/>
                  </a:lnTo>
                  <a:lnTo>
                    <a:pt x="3470" y="2876"/>
                  </a:lnTo>
                  <a:lnTo>
                    <a:pt x="3472" y="2871"/>
                  </a:lnTo>
                  <a:lnTo>
                    <a:pt x="3473" y="2866"/>
                  </a:lnTo>
                  <a:lnTo>
                    <a:pt x="3473" y="2862"/>
                  </a:lnTo>
                  <a:lnTo>
                    <a:pt x="3472" y="2859"/>
                  </a:lnTo>
                  <a:lnTo>
                    <a:pt x="3466" y="2856"/>
                  </a:lnTo>
                  <a:lnTo>
                    <a:pt x="3468" y="2859"/>
                  </a:lnTo>
                  <a:lnTo>
                    <a:pt x="3468" y="2861"/>
                  </a:lnTo>
                  <a:lnTo>
                    <a:pt x="3470" y="2862"/>
                  </a:lnTo>
                  <a:lnTo>
                    <a:pt x="3470" y="2864"/>
                  </a:lnTo>
                  <a:lnTo>
                    <a:pt x="3470" y="2866"/>
                  </a:lnTo>
                  <a:lnTo>
                    <a:pt x="3470" y="2867"/>
                  </a:lnTo>
                  <a:lnTo>
                    <a:pt x="3470" y="2869"/>
                  </a:lnTo>
                  <a:lnTo>
                    <a:pt x="3466" y="2861"/>
                  </a:lnTo>
                  <a:lnTo>
                    <a:pt x="3461" y="2854"/>
                  </a:lnTo>
                  <a:lnTo>
                    <a:pt x="3458" y="2845"/>
                  </a:lnTo>
                  <a:lnTo>
                    <a:pt x="3458" y="2842"/>
                  </a:lnTo>
                  <a:lnTo>
                    <a:pt x="3460" y="2835"/>
                  </a:lnTo>
                  <a:lnTo>
                    <a:pt x="3460" y="2791"/>
                  </a:lnTo>
                  <a:lnTo>
                    <a:pt x="3456" y="2782"/>
                  </a:lnTo>
                  <a:lnTo>
                    <a:pt x="3451" y="2775"/>
                  </a:lnTo>
                  <a:lnTo>
                    <a:pt x="3448" y="2767"/>
                  </a:lnTo>
                  <a:lnTo>
                    <a:pt x="3446" y="2762"/>
                  </a:lnTo>
                  <a:lnTo>
                    <a:pt x="3446" y="2757"/>
                  </a:lnTo>
                  <a:lnTo>
                    <a:pt x="3449" y="2750"/>
                  </a:lnTo>
                  <a:lnTo>
                    <a:pt x="3454" y="2745"/>
                  </a:lnTo>
                  <a:lnTo>
                    <a:pt x="3460" y="2740"/>
                  </a:lnTo>
                  <a:lnTo>
                    <a:pt x="3466" y="2736"/>
                  </a:lnTo>
                  <a:lnTo>
                    <a:pt x="3477" y="2734"/>
                  </a:lnTo>
                  <a:lnTo>
                    <a:pt x="3489" y="2731"/>
                  </a:lnTo>
                  <a:lnTo>
                    <a:pt x="3499" y="2729"/>
                  </a:lnTo>
                  <a:lnTo>
                    <a:pt x="3514" y="2729"/>
                  </a:lnTo>
                  <a:lnTo>
                    <a:pt x="3518" y="2728"/>
                  </a:lnTo>
                  <a:lnTo>
                    <a:pt x="3519" y="2728"/>
                  </a:lnTo>
                  <a:lnTo>
                    <a:pt x="3521" y="2726"/>
                  </a:lnTo>
                  <a:lnTo>
                    <a:pt x="3523" y="2726"/>
                  </a:lnTo>
                  <a:lnTo>
                    <a:pt x="3524" y="2726"/>
                  </a:lnTo>
                  <a:lnTo>
                    <a:pt x="3531" y="2724"/>
                  </a:lnTo>
                  <a:lnTo>
                    <a:pt x="3535" y="2723"/>
                  </a:lnTo>
                  <a:lnTo>
                    <a:pt x="3543" y="2719"/>
                  </a:lnTo>
                  <a:lnTo>
                    <a:pt x="3550" y="2714"/>
                  </a:lnTo>
                  <a:lnTo>
                    <a:pt x="3552" y="2712"/>
                  </a:lnTo>
                  <a:lnTo>
                    <a:pt x="3553" y="2711"/>
                  </a:lnTo>
                  <a:lnTo>
                    <a:pt x="3555" y="2709"/>
                  </a:lnTo>
                  <a:lnTo>
                    <a:pt x="3557" y="2709"/>
                  </a:lnTo>
                  <a:lnTo>
                    <a:pt x="3560" y="2709"/>
                  </a:lnTo>
                  <a:lnTo>
                    <a:pt x="3565" y="2707"/>
                  </a:lnTo>
                  <a:lnTo>
                    <a:pt x="3570" y="2705"/>
                  </a:lnTo>
                  <a:lnTo>
                    <a:pt x="3577" y="2702"/>
                  </a:lnTo>
                  <a:lnTo>
                    <a:pt x="3582" y="2697"/>
                  </a:lnTo>
                  <a:lnTo>
                    <a:pt x="3586" y="2695"/>
                  </a:lnTo>
                  <a:lnTo>
                    <a:pt x="3591" y="2694"/>
                  </a:lnTo>
                  <a:lnTo>
                    <a:pt x="3593" y="2694"/>
                  </a:lnTo>
                  <a:lnTo>
                    <a:pt x="3594" y="2694"/>
                  </a:lnTo>
                  <a:lnTo>
                    <a:pt x="3596" y="2694"/>
                  </a:lnTo>
                  <a:lnTo>
                    <a:pt x="3598" y="2695"/>
                  </a:lnTo>
                  <a:lnTo>
                    <a:pt x="3601" y="2694"/>
                  </a:lnTo>
                  <a:lnTo>
                    <a:pt x="3616" y="2688"/>
                  </a:lnTo>
                  <a:lnTo>
                    <a:pt x="3616" y="2685"/>
                  </a:lnTo>
                  <a:lnTo>
                    <a:pt x="3618" y="2683"/>
                  </a:lnTo>
                  <a:lnTo>
                    <a:pt x="3618" y="2682"/>
                  </a:lnTo>
                  <a:lnTo>
                    <a:pt x="3620" y="2682"/>
                  </a:lnTo>
                  <a:lnTo>
                    <a:pt x="3623" y="2682"/>
                  </a:lnTo>
                  <a:lnTo>
                    <a:pt x="3623" y="2675"/>
                  </a:lnTo>
                  <a:lnTo>
                    <a:pt x="3628" y="2670"/>
                  </a:lnTo>
                  <a:lnTo>
                    <a:pt x="3635" y="2668"/>
                  </a:lnTo>
                  <a:lnTo>
                    <a:pt x="3644" y="2668"/>
                  </a:lnTo>
                  <a:lnTo>
                    <a:pt x="3645" y="2658"/>
                  </a:lnTo>
                  <a:lnTo>
                    <a:pt x="3644" y="2649"/>
                  </a:lnTo>
                  <a:lnTo>
                    <a:pt x="3642" y="2632"/>
                  </a:lnTo>
                  <a:lnTo>
                    <a:pt x="3637" y="2618"/>
                  </a:lnTo>
                  <a:lnTo>
                    <a:pt x="3637" y="2610"/>
                  </a:lnTo>
                  <a:lnTo>
                    <a:pt x="3637" y="2600"/>
                  </a:lnTo>
                  <a:lnTo>
                    <a:pt x="3637" y="2593"/>
                  </a:lnTo>
                  <a:lnTo>
                    <a:pt x="3640" y="2586"/>
                  </a:lnTo>
                  <a:lnTo>
                    <a:pt x="3645" y="2574"/>
                  </a:lnTo>
                  <a:lnTo>
                    <a:pt x="3649" y="2569"/>
                  </a:lnTo>
                  <a:lnTo>
                    <a:pt x="3651" y="2562"/>
                  </a:lnTo>
                  <a:lnTo>
                    <a:pt x="3652" y="2555"/>
                  </a:lnTo>
                  <a:lnTo>
                    <a:pt x="3651" y="2545"/>
                  </a:lnTo>
                  <a:lnTo>
                    <a:pt x="3654" y="2545"/>
                  </a:lnTo>
                  <a:lnTo>
                    <a:pt x="3656" y="2543"/>
                  </a:lnTo>
                  <a:lnTo>
                    <a:pt x="3657" y="2538"/>
                  </a:lnTo>
                  <a:lnTo>
                    <a:pt x="3661" y="2538"/>
                  </a:lnTo>
                  <a:lnTo>
                    <a:pt x="3662" y="2536"/>
                  </a:lnTo>
                  <a:lnTo>
                    <a:pt x="3664" y="2531"/>
                  </a:lnTo>
                  <a:lnTo>
                    <a:pt x="3664" y="2525"/>
                  </a:lnTo>
                  <a:lnTo>
                    <a:pt x="3668" y="2525"/>
                  </a:lnTo>
                  <a:lnTo>
                    <a:pt x="3669" y="2523"/>
                  </a:lnTo>
                  <a:lnTo>
                    <a:pt x="3671" y="2518"/>
                  </a:lnTo>
                  <a:lnTo>
                    <a:pt x="3674" y="2518"/>
                  </a:lnTo>
                  <a:lnTo>
                    <a:pt x="3676" y="2516"/>
                  </a:lnTo>
                  <a:lnTo>
                    <a:pt x="3678" y="2511"/>
                  </a:lnTo>
                  <a:lnTo>
                    <a:pt x="3683" y="2502"/>
                  </a:lnTo>
                  <a:lnTo>
                    <a:pt x="3690" y="2496"/>
                  </a:lnTo>
                  <a:lnTo>
                    <a:pt x="3697" y="2489"/>
                  </a:lnTo>
                  <a:lnTo>
                    <a:pt x="3705" y="2484"/>
                  </a:lnTo>
                  <a:lnTo>
                    <a:pt x="3705" y="2475"/>
                  </a:lnTo>
                  <a:lnTo>
                    <a:pt x="3707" y="2467"/>
                  </a:lnTo>
                  <a:lnTo>
                    <a:pt x="3712" y="2453"/>
                  </a:lnTo>
                  <a:lnTo>
                    <a:pt x="3717" y="2439"/>
                  </a:lnTo>
                  <a:lnTo>
                    <a:pt x="3719" y="2431"/>
                  </a:lnTo>
                  <a:lnTo>
                    <a:pt x="3719" y="2422"/>
                  </a:lnTo>
                  <a:lnTo>
                    <a:pt x="3726" y="2417"/>
                  </a:lnTo>
                  <a:lnTo>
                    <a:pt x="3732" y="2412"/>
                  </a:lnTo>
                  <a:lnTo>
                    <a:pt x="3736" y="2410"/>
                  </a:lnTo>
                  <a:lnTo>
                    <a:pt x="3738" y="2405"/>
                  </a:lnTo>
                  <a:lnTo>
                    <a:pt x="3739" y="2400"/>
                  </a:lnTo>
                  <a:lnTo>
                    <a:pt x="3739" y="2395"/>
                  </a:lnTo>
                  <a:lnTo>
                    <a:pt x="3746" y="2392"/>
                  </a:lnTo>
                  <a:lnTo>
                    <a:pt x="3751" y="2386"/>
                  </a:lnTo>
                  <a:lnTo>
                    <a:pt x="3756" y="2381"/>
                  </a:lnTo>
                  <a:lnTo>
                    <a:pt x="3760" y="2374"/>
                  </a:lnTo>
                  <a:lnTo>
                    <a:pt x="3767" y="2371"/>
                  </a:lnTo>
                  <a:lnTo>
                    <a:pt x="3772" y="2366"/>
                  </a:lnTo>
                  <a:lnTo>
                    <a:pt x="3777" y="2361"/>
                  </a:lnTo>
                  <a:lnTo>
                    <a:pt x="3780" y="2354"/>
                  </a:lnTo>
                  <a:lnTo>
                    <a:pt x="3785" y="2354"/>
                  </a:lnTo>
                  <a:lnTo>
                    <a:pt x="3789" y="2352"/>
                  </a:lnTo>
                  <a:lnTo>
                    <a:pt x="3790" y="2349"/>
                  </a:lnTo>
                  <a:lnTo>
                    <a:pt x="3792" y="2345"/>
                  </a:lnTo>
                  <a:lnTo>
                    <a:pt x="3794" y="2337"/>
                  </a:lnTo>
                  <a:lnTo>
                    <a:pt x="3797" y="2335"/>
                  </a:lnTo>
                  <a:lnTo>
                    <a:pt x="3801" y="2334"/>
                  </a:lnTo>
                  <a:lnTo>
                    <a:pt x="3802" y="2318"/>
                  </a:lnTo>
                  <a:lnTo>
                    <a:pt x="3801" y="2305"/>
                  </a:lnTo>
                  <a:lnTo>
                    <a:pt x="3799" y="2281"/>
                  </a:lnTo>
                  <a:lnTo>
                    <a:pt x="3796" y="2257"/>
                  </a:lnTo>
                  <a:lnTo>
                    <a:pt x="3794" y="2231"/>
                  </a:lnTo>
                  <a:lnTo>
                    <a:pt x="3790" y="2223"/>
                  </a:lnTo>
                  <a:lnTo>
                    <a:pt x="3784" y="2214"/>
                  </a:lnTo>
                  <a:lnTo>
                    <a:pt x="3778" y="2206"/>
                  </a:lnTo>
                  <a:lnTo>
                    <a:pt x="3773" y="2197"/>
                  </a:lnTo>
                  <a:lnTo>
                    <a:pt x="3773" y="2194"/>
                  </a:lnTo>
                  <a:lnTo>
                    <a:pt x="3773" y="2190"/>
                  </a:lnTo>
                  <a:lnTo>
                    <a:pt x="3773" y="2187"/>
                  </a:lnTo>
                  <a:lnTo>
                    <a:pt x="3773" y="2183"/>
                  </a:lnTo>
                  <a:lnTo>
                    <a:pt x="3770" y="2183"/>
                  </a:lnTo>
                  <a:lnTo>
                    <a:pt x="3767" y="2183"/>
                  </a:lnTo>
                  <a:lnTo>
                    <a:pt x="3767" y="2180"/>
                  </a:lnTo>
                  <a:lnTo>
                    <a:pt x="3767" y="2177"/>
                  </a:lnTo>
                  <a:lnTo>
                    <a:pt x="3765" y="2175"/>
                  </a:lnTo>
                  <a:lnTo>
                    <a:pt x="3763" y="2175"/>
                  </a:lnTo>
                  <a:lnTo>
                    <a:pt x="3761" y="2173"/>
                  </a:lnTo>
                  <a:lnTo>
                    <a:pt x="3760" y="2170"/>
                  </a:lnTo>
                  <a:lnTo>
                    <a:pt x="3760" y="2163"/>
                  </a:lnTo>
                  <a:lnTo>
                    <a:pt x="3760" y="2156"/>
                  </a:lnTo>
                  <a:lnTo>
                    <a:pt x="3761" y="2146"/>
                  </a:lnTo>
                  <a:lnTo>
                    <a:pt x="3765" y="2137"/>
                  </a:lnTo>
                  <a:lnTo>
                    <a:pt x="3767" y="2134"/>
                  </a:lnTo>
                  <a:lnTo>
                    <a:pt x="3770" y="2131"/>
                  </a:lnTo>
                  <a:lnTo>
                    <a:pt x="3773" y="2129"/>
                  </a:lnTo>
                  <a:lnTo>
                    <a:pt x="3780" y="2129"/>
                  </a:lnTo>
                  <a:lnTo>
                    <a:pt x="3784" y="2122"/>
                  </a:lnTo>
                  <a:lnTo>
                    <a:pt x="3789" y="2117"/>
                  </a:lnTo>
                  <a:lnTo>
                    <a:pt x="3794" y="2112"/>
                  </a:lnTo>
                  <a:lnTo>
                    <a:pt x="3801" y="2108"/>
                  </a:lnTo>
                  <a:lnTo>
                    <a:pt x="3801" y="2102"/>
                  </a:lnTo>
                  <a:lnTo>
                    <a:pt x="3804" y="2095"/>
                  </a:lnTo>
                  <a:lnTo>
                    <a:pt x="3807" y="2090"/>
                  </a:lnTo>
                  <a:lnTo>
                    <a:pt x="3807" y="2081"/>
                  </a:lnTo>
                  <a:lnTo>
                    <a:pt x="3809" y="2079"/>
                  </a:lnTo>
                  <a:lnTo>
                    <a:pt x="3811" y="2078"/>
                  </a:lnTo>
                  <a:lnTo>
                    <a:pt x="3814" y="2074"/>
                  </a:lnTo>
                  <a:lnTo>
                    <a:pt x="3816" y="2069"/>
                  </a:lnTo>
                  <a:lnTo>
                    <a:pt x="3818" y="2067"/>
                  </a:lnTo>
                  <a:lnTo>
                    <a:pt x="3821" y="2067"/>
                  </a:lnTo>
                  <a:lnTo>
                    <a:pt x="3821" y="2049"/>
                  </a:lnTo>
                  <a:lnTo>
                    <a:pt x="3823" y="2030"/>
                  </a:lnTo>
                  <a:lnTo>
                    <a:pt x="3826" y="2015"/>
                  </a:lnTo>
                  <a:lnTo>
                    <a:pt x="3831" y="1999"/>
                  </a:lnTo>
                  <a:lnTo>
                    <a:pt x="3840" y="1970"/>
                  </a:lnTo>
                  <a:lnTo>
                    <a:pt x="3845" y="1955"/>
                  </a:lnTo>
                  <a:lnTo>
                    <a:pt x="3848" y="1938"/>
                  </a:lnTo>
                  <a:lnTo>
                    <a:pt x="3854" y="1936"/>
                  </a:lnTo>
                  <a:lnTo>
                    <a:pt x="3859" y="1933"/>
                  </a:lnTo>
                  <a:lnTo>
                    <a:pt x="3866" y="1924"/>
                  </a:lnTo>
                  <a:lnTo>
                    <a:pt x="3872" y="1916"/>
                  </a:lnTo>
                  <a:lnTo>
                    <a:pt x="3878" y="1912"/>
                  </a:lnTo>
                  <a:lnTo>
                    <a:pt x="3883" y="1910"/>
                  </a:lnTo>
                  <a:lnTo>
                    <a:pt x="3884" y="1907"/>
                  </a:lnTo>
                  <a:lnTo>
                    <a:pt x="3888" y="1905"/>
                  </a:lnTo>
                  <a:lnTo>
                    <a:pt x="3896" y="1904"/>
                  </a:lnTo>
                  <a:lnTo>
                    <a:pt x="3896" y="1900"/>
                  </a:lnTo>
                  <a:lnTo>
                    <a:pt x="3898" y="1898"/>
                  </a:lnTo>
                  <a:lnTo>
                    <a:pt x="3903" y="1897"/>
                  </a:lnTo>
                  <a:lnTo>
                    <a:pt x="3908" y="1888"/>
                  </a:lnTo>
                  <a:lnTo>
                    <a:pt x="3912" y="1885"/>
                  </a:lnTo>
                  <a:lnTo>
                    <a:pt x="3917" y="1883"/>
                  </a:lnTo>
                  <a:lnTo>
                    <a:pt x="3932" y="1885"/>
                  </a:lnTo>
                  <a:lnTo>
                    <a:pt x="3946" y="1887"/>
                  </a:lnTo>
                  <a:lnTo>
                    <a:pt x="3970" y="1895"/>
                  </a:lnTo>
                  <a:lnTo>
                    <a:pt x="3994" y="1904"/>
                  </a:lnTo>
                  <a:lnTo>
                    <a:pt x="4005" y="1907"/>
                  </a:lnTo>
                  <a:lnTo>
                    <a:pt x="4019" y="1910"/>
                  </a:lnTo>
                  <a:lnTo>
                    <a:pt x="4023" y="1909"/>
                  </a:lnTo>
                  <a:lnTo>
                    <a:pt x="4026" y="1907"/>
                  </a:lnTo>
                  <a:lnTo>
                    <a:pt x="4028" y="1905"/>
                  </a:lnTo>
                  <a:lnTo>
                    <a:pt x="4033" y="1904"/>
                  </a:lnTo>
                  <a:lnTo>
                    <a:pt x="4034" y="1904"/>
                  </a:lnTo>
                  <a:lnTo>
                    <a:pt x="4036" y="1902"/>
                  </a:lnTo>
                  <a:lnTo>
                    <a:pt x="4038" y="1897"/>
                  </a:lnTo>
                  <a:lnTo>
                    <a:pt x="4040" y="1883"/>
                  </a:lnTo>
                  <a:lnTo>
                    <a:pt x="4043" y="1881"/>
                  </a:lnTo>
                  <a:lnTo>
                    <a:pt x="4045" y="1878"/>
                  </a:lnTo>
                  <a:lnTo>
                    <a:pt x="4046" y="1870"/>
                  </a:lnTo>
                  <a:lnTo>
                    <a:pt x="4052" y="1870"/>
                  </a:lnTo>
                  <a:lnTo>
                    <a:pt x="4055" y="1868"/>
                  </a:lnTo>
                  <a:lnTo>
                    <a:pt x="4057" y="1864"/>
                  </a:lnTo>
                  <a:lnTo>
                    <a:pt x="4058" y="1861"/>
                  </a:lnTo>
                  <a:lnTo>
                    <a:pt x="4060" y="1852"/>
                  </a:lnTo>
                  <a:lnTo>
                    <a:pt x="4063" y="1851"/>
                  </a:lnTo>
                  <a:lnTo>
                    <a:pt x="4067" y="1849"/>
                  </a:lnTo>
                  <a:lnTo>
                    <a:pt x="4067" y="1837"/>
                  </a:lnTo>
                  <a:lnTo>
                    <a:pt x="4067" y="1825"/>
                  </a:lnTo>
                  <a:lnTo>
                    <a:pt x="4069" y="1815"/>
                  </a:lnTo>
                  <a:lnTo>
                    <a:pt x="4074" y="1808"/>
                  </a:lnTo>
                  <a:lnTo>
                    <a:pt x="4065" y="1772"/>
                  </a:lnTo>
                  <a:lnTo>
                    <a:pt x="4062" y="1754"/>
                  </a:lnTo>
                  <a:lnTo>
                    <a:pt x="4060" y="1733"/>
                  </a:lnTo>
                  <a:lnTo>
                    <a:pt x="4060" y="1728"/>
                  </a:lnTo>
                  <a:lnTo>
                    <a:pt x="4058" y="1725"/>
                  </a:lnTo>
                  <a:lnTo>
                    <a:pt x="4057" y="1721"/>
                  </a:lnTo>
                  <a:lnTo>
                    <a:pt x="4053" y="1719"/>
                  </a:lnTo>
                  <a:lnTo>
                    <a:pt x="4057" y="1714"/>
                  </a:lnTo>
                  <a:lnTo>
                    <a:pt x="4058" y="1709"/>
                  </a:lnTo>
                  <a:lnTo>
                    <a:pt x="4060" y="1696"/>
                  </a:lnTo>
                  <a:lnTo>
                    <a:pt x="4060" y="1665"/>
                  </a:lnTo>
                  <a:lnTo>
                    <a:pt x="4067" y="1665"/>
                  </a:lnTo>
                  <a:lnTo>
                    <a:pt x="4069" y="1670"/>
                  </a:lnTo>
                  <a:lnTo>
                    <a:pt x="4070" y="1670"/>
                  </a:lnTo>
                  <a:lnTo>
                    <a:pt x="4072" y="1668"/>
                  </a:lnTo>
                  <a:lnTo>
                    <a:pt x="4074" y="1663"/>
                  </a:lnTo>
                  <a:lnTo>
                    <a:pt x="4074" y="1658"/>
                  </a:lnTo>
                  <a:lnTo>
                    <a:pt x="4080" y="1658"/>
                  </a:lnTo>
                  <a:lnTo>
                    <a:pt x="4084" y="1661"/>
                  </a:lnTo>
                  <a:lnTo>
                    <a:pt x="4089" y="1663"/>
                  </a:lnTo>
                  <a:lnTo>
                    <a:pt x="4094" y="1665"/>
                  </a:lnTo>
                  <a:lnTo>
                    <a:pt x="4098" y="1663"/>
                  </a:lnTo>
                  <a:lnTo>
                    <a:pt x="4101" y="1661"/>
                  </a:lnTo>
                  <a:lnTo>
                    <a:pt x="4103" y="1660"/>
                  </a:lnTo>
                  <a:lnTo>
                    <a:pt x="4108" y="1658"/>
                  </a:lnTo>
                  <a:lnTo>
                    <a:pt x="4118" y="1658"/>
                  </a:lnTo>
                  <a:lnTo>
                    <a:pt x="4128" y="1658"/>
                  </a:lnTo>
                  <a:lnTo>
                    <a:pt x="4132" y="1656"/>
                  </a:lnTo>
                  <a:lnTo>
                    <a:pt x="4133" y="1655"/>
                  </a:lnTo>
                  <a:lnTo>
                    <a:pt x="4133" y="1653"/>
                  </a:lnTo>
                  <a:lnTo>
                    <a:pt x="4135" y="1651"/>
                  </a:lnTo>
                  <a:lnTo>
                    <a:pt x="4144" y="1648"/>
                  </a:lnTo>
                  <a:lnTo>
                    <a:pt x="4154" y="1648"/>
                  </a:lnTo>
                  <a:lnTo>
                    <a:pt x="4162" y="1648"/>
                  </a:lnTo>
                  <a:lnTo>
                    <a:pt x="4171" y="1651"/>
                  </a:lnTo>
                  <a:lnTo>
                    <a:pt x="4186" y="1655"/>
                  </a:lnTo>
                  <a:lnTo>
                    <a:pt x="4196" y="1658"/>
                  </a:lnTo>
                  <a:lnTo>
                    <a:pt x="4213" y="1658"/>
                  </a:lnTo>
                  <a:lnTo>
                    <a:pt x="4231" y="1658"/>
                  </a:lnTo>
                  <a:lnTo>
                    <a:pt x="4234" y="1663"/>
                  </a:lnTo>
                  <a:lnTo>
                    <a:pt x="4237" y="1667"/>
                  </a:lnTo>
                  <a:lnTo>
                    <a:pt x="4249" y="1670"/>
                  </a:lnTo>
                  <a:lnTo>
                    <a:pt x="4254" y="1673"/>
                  </a:lnTo>
                  <a:lnTo>
                    <a:pt x="4260" y="1675"/>
                  </a:lnTo>
                  <a:lnTo>
                    <a:pt x="4263" y="1680"/>
                  </a:lnTo>
                  <a:lnTo>
                    <a:pt x="4265" y="1685"/>
                  </a:lnTo>
                  <a:lnTo>
                    <a:pt x="4287" y="1687"/>
                  </a:lnTo>
                  <a:lnTo>
                    <a:pt x="4307" y="1690"/>
                  </a:lnTo>
                  <a:lnTo>
                    <a:pt x="4328" y="1694"/>
                  </a:lnTo>
                  <a:lnTo>
                    <a:pt x="4340" y="1694"/>
                  </a:lnTo>
                  <a:lnTo>
                    <a:pt x="4353" y="1692"/>
                  </a:lnTo>
                  <a:lnTo>
                    <a:pt x="4353" y="1689"/>
                  </a:lnTo>
                  <a:lnTo>
                    <a:pt x="4357" y="1685"/>
                  </a:lnTo>
                  <a:lnTo>
                    <a:pt x="4362" y="1680"/>
                  </a:lnTo>
                  <a:lnTo>
                    <a:pt x="4365" y="1679"/>
                  </a:lnTo>
                  <a:lnTo>
                    <a:pt x="4367" y="1675"/>
                  </a:lnTo>
                  <a:lnTo>
                    <a:pt x="4367" y="1672"/>
                  </a:lnTo>
                  <a:lnTo>
                    <a:pt x="4367" y="1665"/>
                  </a:lnTo>
                  <a:lnTo>
                    <a:pt x="4374" y="1661"/>
                  </a:lnTo>
                  <a:lnTo>
                    <a:pt x="4379" y="1656"/>
                  </a:lnTo>
                  <a:lnTo>
                    <a:pt x="4381" y="1648"/>
                  </a:lnTo>
                  <a:lnTo>
                    <a:pt x="4381" y="1638"/>
                  </a:lnTo>
                  <a:lnTo>
                    <a:pt x="4381" y="1634"/>
                  </a:lnTo>
                  <a:lnTo>
                    <a:pt x="4379" y="1631"/>
                  </a:lnTo>
                  <a:lnTo>
                    <a:pt x="4376" y="1629"/>
                  </a:lnTo>
                  <a:lnTo>
                    <a:pt x="4374" y="1627"/>
                  </a:lnTo>
                  <a:lnTo>
                    <a:pt x="4365" y="1627"/>
                  </a:lnTo>
                  <a:lnTo>
                    <a:pt x="4362" y="1626"/>
                  </a:lnTo>
                  <a:lnTo>
                    <a:pt x="4360" y="1624"/>
                  </a:lnTo>
                  <a:lnTo>
                    <a:pt x="4360" y="1621"/>
                  </a:lnTo>
                  <a:lnTo>
                    <a:pt x="4360" y="1617"/>
                  </a:lnTo>
                  <a:lnTo>
                    <a:pt x="4357" y="1610"/>
                  </a:lnTo>
                  <a:lnTo>
                    <a:pt x="4353" y="1604"/>
                  </a:lnTo>
                  <a:lnTo>
                    <a:pt x="4360" y="1590"/>
                  </a:lnTo>
                  <a:lnTo>
                    <a:pt x="4367" y="1576"/>
                  </a:lnTo>
                  <a:lnTo>
                    <a:pt x="4370" y="1576"/>
                  </a:lnTo>
                  <a:lnTo>
                    <a:pt x="4374" y="1576"/>
                  </a:lnTo>
                  <a:lnTo>
                    <a:pt x="4374" y="1575"/>
                  </a:lnTo>
                  <a:lnTo>
                    <a:pt x="4374" y="1569"/>
                  </a:lnTo>
                  <a:lnTo>
                    <a:pt x="4374" y="1563"/>
                  </a:lnTo>
                  <a:lnTo>
                    <a:pt x="4377" y="1563"/>
                  </a:lnTo>
                  <a:lnTo>
                    <a:pt x="4381" y="1563"/>
                  </a:lnTo>
                  <a:lnTo>
                    <a:pt x="4381" y="1561"/>
                  </a:lnTo>
                  <a:lnTo>
                    <a:pt x="4381" y="1556"/>
                  </a:lnTo>
                  <a:lnTo>
                    <a:pt x="4381" y="1549"/>
                  </a:lnTo>
                  <a:lnTo>
                    <a:pt x="4394" y="1520"/>
                  </a:lnTo>
                  <a:lnTo>
                    <a:pt x="4400" y="1504"/>
                  </a:lnTo>
                  <a:lnTo>
                    <a:pt x="4401" y="1496"/>
                  </a:lnTo>
                  <a:lnTo>
                    <a:pt x="4401" y="1487"/>
                  </a:lnTo>
                  <a:lnTo>
                    <a:pt x="4400" y="1481"/>
                  </a:lnTo>
                  <a:lnTo>
                    <a:pt x="4396" y="1475"/>
                  </a:lnTo>
                  <a:lnTo>
                    <a:pt x="4394" y="1469"/>
                  </a:lnTo>
                  <a:lnTo>
                    <a:pt x="4394" y="1460"/>
                  </a:lnTo>
                  <a:lnTo>
                    <a:pt x="4388" y="1455"/>
                  </a:lnTo>
                  <a:lnTo>
                    <a:pt x="4384" y="1450"/>
                  </a:lnTo>
                  <a:lnTo>
                    <a:pt x="4382" y="1441"/>
                  </a:lnTo>
                  <a:lnTo>
                    <a:pt x="4381" y="1433"/>
                  </a:lnTo>
                  <a:lnTo>
                    <a:pt x="4374" y="1428"/>
                  </a:lnTo>
                  <a:lnTo>
                    <a:pt x="4370" y="1423"/>
                  </a:lnTo>
                  <a:lnTo>
                    <a:pt x="4369" y="1414"/>
                  </a:lnTo>
                  <a:lnTo>
                    <a:pt x="4367" y="1405"/>
                  </a:lnTo>
                  <a:lnTo>
                    <a:pt x="4379" y="1407"/>
                  </a:lnTo>
                  <a:lnTo>
                    <a:pt x="4389" y="1405"/>
                  </a:lnTo>
                  <a:lnTo>
                    <a:pt x="4398" y="1404"/>
                  </a:lnTo>
                  <a:lnTo>
                    <a:pt x="4406" y="1399"/>
                  </a:lnTo>
                  <a:lnTo>
                    <a:pt x="4413" y="1395"/>
                  </a:lnTo>
                  <a:lnTo>
                    <a:pt x="4420" y="1394"/>
                  </a:lnTo>
                  <a:lnTo>
                    <a:pt x="4427" y="1394"/>
                  </a:lnTo>
                  <a:lnTo>
                    <a:pt x="4435" y="1399"/>
                  </a:lnTo>
                  <a:lnTo>
                    <a:pt x="4444" y="1399"/>
                  </a:lnTo>
                  <a:lnTo>
                    <a:pt x="4451" y="1397"/>
                  </a:lnTo>
                  <a:lnTo>
                    <a:pt x="4456" y="1394"/>
                  </a:lnTo>
                  <a:lnTo>
                    <a:pt x="4463" y="1392"/>
                  </a:lnTo>
                  <a:lnTo>
                    <a:pt x="4469" y="1394"/>
                  </a:lnTo>
                  <a:lnTo>
                    <a:pt x="4476" y="1395"/>
                  </a:lnTo>
                  <a:lnTo>
                    <a:pt x="4481" y="1399"/>
                  </a:lnTo>
                  <a:lnTo>
                    <a:pt x="4490" y="1399"/>
                  </a:lnTo>
                  <a:lnTo>
                    <a:pt x="4495" y="1397"/>
                  </a:lnTo>
                  <a:lnTo>
                    <a:pt x="4500" y="1394"/>
                  </a:lnTo>
                  <a:lnTo>
                    <a:pt x="4502" y="1388"/>
                  </a:lnTo>
                  <a:lnTo>
                    <a:pt x="4505" y="1383"/>
                  </a:lnTo>
                  <a:lnTo>
                    <a:pt x="4509" y="1371"/>
                  </a:lnTo>
                  <a:lnTo>
                    <a:pt x="4512" y="1368"/>
                  </a:lnTo>
                  <a:lnTo>
                    <a:pt x="4517" y="1365"/>
                  </a:lnTo>
                  <a:lnTo>
                    <a:pt x="4512" y="1348"/>
                  </a:lnTo>
                  <a:lnTo>
                    <a:pt x="4507" y="1330"/>
                  </a:lnTo>
                  <a:lnTo>
                    <a:pt x="4500" y="1313"/>
                  </a:lnTo>
                  <a:lnTo>
                    <a:pt x="4497" y="1296"/>
                  </a:lnTo>
                  <a:lnTo>
                    <a:pt x="4502" y="1293"/>
                  </a:lnTo>
                  <a:lnTo>
                    <a:pt x="4507" y="1290"/>
                  </a:lnTo>
                  <a:lnTo>
                    <a:pt x="4510" y="1284"/>
                  </a:lnTo>
                  <a:lnTo>
                    <a:pt x="4514" y="1283"/>
                  </a:lnTo>
                  <a:lnTo>
                    <a:pt x="4517" y="1283"/>
                  </a:lnTo>
                  <a:lnTo>
                    <a:pt x="4524" y="1283"/>
                  </a:lnTo>
                  <a:lnTo>
                    <a:pt x="4531" y="1283"/>
                  </a:lnTo>
                  <a:lnTo>
                    <a:pt x="4531" y="1276"/>
                  </a:lnTo>
                  <a:lnTo>
                    <a:pt x="4538" y="1276"/>
                  </a:lnTo>
                  <a:lnTo>
                    <a:pt x="4545" y="1276"/>
                  </a:lnTo>
                  <a:lnTo>
                    <a:pt x="4551" y="1276"/>
                  </a:lnTo>
                  <a:lnTo>
                    <a:pt x="4558" y="1276"/>
                  </a:lnTo>
                  <a:lnTo>
                    <a:pt x="4574" y="1281"/>
                  </a:lnTo>
                  <a:lnTo>
                    <a:pt x="4585" y="1288"/>
                  </a:lnTo>
                  <a:lnTo>
                    <a:pt x="4597" y="1296"/>
                  </a:lnTo>
                  <a:lnTo>
                    <a:pt x="4606" y="1307"/>
                  </a:lnTo>
                  <a:lnTo>
                    <a:pt x="4625" y="1327"/>
                  </a:lnTo>
                  <a:lnTo>
                    <a:pt x="4635" y="1336"/>
                  </a:lnTo>
                  <a:lnTo>
                    <a:pt x="4647" y="1344"/>
                  </a:lnTo>
                  <a:lnTo>
                    <a:pt x="4647" y="1351"/>
                  </a:lnTo>
                  <a:lnTo>
                    <a:pt x="4649" y="1356"/>
                  </a:lnTo>
                  <a:lnTo>
                    <a:pt x="4654" y="1365"/>
                  </a:lnTo>
                  <a:lnTo>
                    <a:pt x="4655" y="1365"/>
                  </a:lnTo>
                  <a:lnTo>
                    <a:pt x="4657" y="1365"/>
                  </a:lnTo>
                  <a:lnTo>
                    <a:pt x="4657" y="1366"/>
                  </a:lnTo>
                  <a:lnTo>
                    <a:pt x="4659" y="1368"/>
                  </a:lnTo>
                  <a:lnTo>
                    <a:pt x="4666" y="1375"/>
                  </a:lnTo>
                  <a:lnTo>
                    <a:pt x="4672" y="1383"/>
                  </a:lnTo>
                  <a:lnTo>
                    <a:pt x="4681" y="1399"/>
                  </a:lnTo>
                  <a:lnTo>
                    <a:pt x="4683" y="1400"/>
                  </a:lnTo>
                  <a:lnTo>
                    <a:pt x="4684" y="1404"/>
                  </a:lnTo>
                  <a:lnTo>
                    <a:pt x="4686" y="1405"/>
                  </a:lnTo>
                  <a:lnTo>
                    <a:pt x="4693" y="1409"/>
                  </a:lnTo>
                  <a:lnTo>
                    <a:pt x="4696" y="1412"/>
                  </a:lnTo>
                  <a:lnTo>
                    <a:pt x="4696" y="1417"/>
                  </a:lnTo>
                  <a:lnTo>
                    <a:pt x="4695" y="1423"/>
                  </a:lnTo>
                  <a:lnTo>
                    <a:pt x="4693" y="1433"/>
                  </a:lnTo>
                  <a:lnTo>
                    <a:pt x="4693" y="1438"/>
                  </a:lnTo>
                  <a:lnTo>
                    <a:pt x="4696" y="1441"/>
                  </a:lnTo>
                  <a:lnTo>
                    <a:pt x="4698" y="1443"/>
                  </a:lnTo>
                  <a:lnTo>
                    <a:pt x="4701" y="1446"/>
                  </a:lnTo>
                  <a:lnTo>
                    <a:pt x="4701" y="1450"/>
                  </a:lnTo>
                  <a:lnTo>
                    <a:pt x="4706" y="1453"/>
                  </a:lnTo>
                  <a:lnTo>
                    <a:pt x="4708" y="1457"/>
                  </a:lnTo>
                  <a:lnTo>
                    <a:pt x="4710" y="1465"/>
                  </a:lnTo>
                  <a:lnTo>
                    <a:pt x="4710" y="1474"/>
                  </a:lnTo>
                  <a:lnTo>
                    <a:pt x="4712" y="1477"/>
                  </a:lnTo>
                  <a:lnTo>
                    <a:pt x="4715" y="1481"/>
                  </a:lnTo>
                  <a:lnTo>
                    <a:pt x="4715" y="1484"/>
                  </a:lnTo>
                  <a:lnTo>
                    <a:pt x="4717" y="1484"/>
                  </a:lnTo>
                  <a:lnTo>
                    <a:pt x="4717" y="1486"/>
                  </a:lnTo>
                  <a:lnTo>
                    <a:pt x="4718" y="1487"/>
                  </a:lnTo>
                  <a:lnTo>
                    <a:pt x="4718" y="1489"/>
                  </a:lnTo>
                  <a:lnTo>
                    <a:pt x="4720" y="1489"/>
                  </a:lnTo>
                  <a:lnTo>
                    <a:pt x="4722" y="1491"/>
                  </a:lnTo>
                  <a:lnTo>
                    <a:pt x="4724" y="1493"/>
                  </a:lnTo>
                  <a:lnTo>
                    <a:pt x="4724" y="1494"/>
                  </a:lnTo>
                  <a:lnTo>
                    <a:pt x="4725" y="1494"/>
                  </a:lnTo>
                  <a:lnTo>
                    <a:pt x="4725" y="1496"/>
                  </a:lnTo>
                  <a:lnTo>
                    <a:pt x="4727" y="1498"/>
                  </a:lnTo>
                  <a:lnTo>
                    <a:pt x="4729" y="1501"/>
                  </a:lnTo>
                  <a:lnTo>
                    <a:pt x="4749" y="1501"/>
                  </a:lnTo>
                  <a:lnTo>
                    <a:pt x="4768" y="1504"/>
                  </a:lnTo>
                  <a:lnTo>
                    <a:pt x="4802" y="1513"/>
                  </a:lnTo>
                  <a:lnTo>
                    <a:pt x="4819" y="1516"/>
                  </a:lnTo>
                  <a:lnTo>
                    <a:pt x="4838" y="1520"/>
                  </a:lnTo>
                  <a:lnTo>
                    <a:pt x="4857" y="1522"/>
                  </a:lnTo>
                  <a:lnTo>
                    <a:pt x="4879" y="1522"/>
                  </a:lnTo>
                  <a:lnTo>
                    <a:pt x="4882" y="1518"/>
                  </a:lnTo>
                  <a:lnTo>
                    <a:pt x="4887" y="1516"/>
                  </a:lnTo>
                  <a:lnTo>
                    <a:pt x="4899" y="1515"/>
                  </a:lnTo>
                  <a:lnTo>
                    <a:pt x="4911" y="1513"/>
                  </a:lnTo>
                  <a:lnTo>
                    <a:pt x="4916" y="1511"/>
                  </a:lnTo>
                  <a:lnTo>
                    <a:pt x="4920" y="1508"/>
                  </a:lnTo>
                  <a:lnTo>
                    <a:pt x="4923" y="1504"/>
                  </a:lnTo>
                  <a:lnTo>
                    <a:pt x="4928" y="1503"/>
                  </a:lnTo>
                  <a:lnTo>
                    <a:pt x="4940" y="1501"/>
                  </a:lnTo>
                  <a:lnTo>
                    <a:pt x="4952" y="1499"/>
                  </a:lnTo>
                  <a:lnTo>
                    <a:pt x="4957" y="1498"/>
                  </a:lnTo>
                  <a:lnTo>
                    <a:pt x="4961" y="1494"/>
                  </a:lnTo>
                  <a:lnTo>
                    <a:pt x="4966" y="1487"/>
                  </a:lnTo>
                  <a:lnTo>
                    <a:pt x="4968" y="1477"/>
                  </a:lnTo>
                  <a:lnTo>
                    <a:pt x="4968" y="1465"/>
                  </a:lnTo>
                  <a:lnTo>
                    <a:pt x="4968" y="1453"/>
                  </a:lnTo>
                  <a:lnTo>
                    <a:pt x="4981" y="1446"/>
                  </a:lnTo>
                  <a:lnTo>
                    <a:pt x="4995" y="1440"/>
                  </a:lnTo>
                  <a:lnTo>
                    <a:pt x="5009" y="1443"/>
                  </a:lnTo>
                  <a:lnTo>
                    <a:pt x="5019" y="1443"/>
                  </a:lnTo>
                  <a:lnTo>
                    <a:pt x="5031" y="1443"/>
                  </a:lnTo>
                  <a:lnTo>
                    <a:pt x="5043" y="1446"/>
                  </a:lnTo>
                  <a:lnTo>
                    <a:pt x="5043" y="1450"/>
                  </a:lnTo>
                  <a:lnTo>
                    <a:pt x="5043" y="1453"/>
                  </a:lnTo>
                  <a:lnTo>
                    <a:pt x="5049" y="1457"/>
                  </a:lnTo>
                  <a:lnTo>
                    <a:pt x="5056" y="1460"/>
                  </a:lnTo>
                  <a:lnTo>
                    <a:pt x="5060" y="1460"/>
                  </a:lnTo>
                  <a:lnTo>
                    <a:pt x="5063" y="1460"/>
                  </a:lnTo>
                  <a:lnTo>
                    <a:pt x="5067" y="1460"/>
                  </a:lnTo>
                  <a:lnTo>
                    <a:pt x="5070" y="1460"/>
                  </a:lnTo>
                  <a:lnTo>
                    <a:pt x="5070" y="1463"/>
                  </a:lnTo>
                  <a:lnTo>
                    <a:pt x="5070" y="1467"/>
                  </a:lnTo>
                  <a:lnTo>
                    <a:pt x="5072" y="1467"/>
                  </a:lnTo>
                  <a:lnTo>
                    <a:pt x="5077" y="1467"/>
                  </a:lnTo>
                  <a:lnTo>
                    <a:pt x="5080" y="1467"/>
                  </a:lnTo>
                  <a:lnTo>
                    <a:pt x="5084" y="1467"/>
                  </a:lnTo>
                  <a:lnTo>
                    <a:pt x="5087" y="1472"/>
                  </a:lnTo>
                  <a:lnTo>
                    <a:pt x="5090" y="1477"/>
                  </a:lnTo>
                  <a:lnTo>
                    <a:pt x="5101" y="1484"/>
                  </a:lnTo>
                  <a:lnTo>
                    <a:pt x="5107" y="1486"/>
                  </a:lnTo>
                  <a:lnTo>
                    <a:pt x="5111" y="1491"/>
                  </a:lnTo>
                  <a:lnTo>
                    <a:pt x="5116" y="1494"/>
                  </a:lnTo>
                  <a:lnTo>
                    <a:pt x="5118" y="1501"/>
                  </a:lnTo>
                  <a:lnTo>
                    <a:pt x="5124" y="1499"/>
                  </a:lnTo>
                  <a:lnTo>
                    <a:pt x="5130" y="1501"/>
                  </a:lnTo>
                  <a:lnTo>
                    <a:pt x="5138" y="1504"/>
                  </a:lnTo>
                  <a:lnTo>
                    <a:pt x="5147" y="1508"/>
                  </a:lnTo>
                  <a:lnTo>
                    <a:pt x="5152" y="1510"/>
                  </a:lnTo>
                  <a:lnTo>
                    <a:pt x="5159" y="1508"/>
                  </a:lnTo>
                  <a:lnTo>
                    <a:pt x="5179" y="1494"/>
                  </a:lnTo>
                  <a:lnTo>
                    <a:pt x="5200" y="1481"/>
                  </a:lnTo>
                  <a:lnTo>
                    <a:pt x="5200" y="1399"/>
                  </a:lnTo>
                  <a:lnTo>
                    <a:pt x="5205" y="1388"/>
                  </a:lnTo>
                  <a:lnTo>
                    <a:pt x="5211" y="1380"/>
                  </a:lnTo>
                  <a:lnTo>
                    <a:pt x="5218" y="1371"/>
                  </a:lnTo>
                  <a:lnTo>
                    <a:pt x="5220" y="1365"/>
                  </a:lnTo>
                  <a:lnTo>
                    <a:pt x="5220" y="1358"/>
                  </a:lnTo>
                  <a:lnTo>
                    <a:pt x="5230" y="1351"/>
                  </a:lnTo>
                  <a:lnTo>
                    <a:pt x="5239" y="1342"/>
                  </a:lnTo>
                  <a:lnTo>
                    <a:pt x="5244" y="1330"/>
                  </a:lnTo>
                  <a:lnTo>
                    <a:pt x="5247" y="1317"/>
                  </a:lnTo>
                  <a:lnTo>
                    <a:pt x="5251" y="1315"/>
                  </a:lnTo>
                  <a:lnTo>
                    <a:pt x="5254" y="1313"/>
                  </a:lnTo>
                  <a:lnTo>
                    <a:pt x="5261" y="1310"/>
                  </a:lnTo>
                  <a:lnTo>
                    <a:pt x="5264" y="1308"/>
                  </a:lnTo>
                  <a:lnTo>
                    <a:pt x="5268" y="1307"/>
                  </a:lnTo>
                  <a:lnTo>
                    <a:pt x="5268" y="1301"/>
                  </a:lnTo>
                  <a:lnTo>
                    <a:pt x="5268" y="1296"/>
                  </a:lnTo>
                  <a:lnTo>
                    <a:pt x="5268" y="1288"/>
                  </a:lnTo>
                  <a:lnTo>
                    <a:pt x="5268" y="1279"/>
                  </a:lnTo>
                  <a:lnTo>
                    <a:pt x="5266" y="1264"/>
                  </a:lnTo>
                  <a:lnTo>
                    <a:pt x="5259" y="1254"/>
                  </a:lnTo>
                  <a:lnTo>
                    <a:pt x="5254" y="1242"/>
                  </a:lnTo>
                  <a:lnTo>
                    <a:pt x="5256" y="1237"/>
                  </a:lnTo>
                  <a:lnTo>
                    <a:pt x="5256" y="1230"/>
                  </a:lnTo>
                  <a:lnTo>
                    <a:pt x="5252" y="1218"/>
                  </a:lnTo>
                  <a:lnTo>
                    <a:pt x="5249" y="1206"/>
                  </a:lnTo>
                  <a:lnTo>
                    <a:pt x="5247" y="1194"/>
                  </a:lnTo>
                  <a:lnTo>
                    <a:pt x="5247" y="1175"/>
                  </a:lnTo>
                  <a:lnTo>
                    <a:pt x="5247" y="1155"/>
                  </a:lnTo>
                  <a:lnTo>
                    <a:pt x="5249" y="1136"/>
                  </a:lnTo>
                  <a:lnTo>
                    <a:pt x="5247" y="1119"/>
                  </a:lnTo>
                  <a:lnTo>
                    <a:pt x="5246" y="1114"/>
                  </a:lnTo>
                  <a:lnTo>
                    <a:pt x="5242" y="1111"/>
                  </a:lnTo>
                  <a:lnTo>
                    <a:pt x="5240" y="1105"/>
                  </a:lnTo>
                  <a:lnTo>
                    <a:pt x="5240" y="1099"/>
                  </a:lnTo>
                  <a:lnTo>
                    <a:pt x="5244" y="1087"/>
                  </a:lnTo>
                  <a:lnTo>
                    <a:pt x="5246" y="1075"/>
                  </a:lnTo>
                  <a:lnTo>
                    <a:pt x="5247" y="1049"/>
                  </a:lnTo>
                  <a:lnTo>
                    <a:pt x="5247" y="1024"/>
                  </a:lnTo>
                  <a:lnTo>
                    <a:pt x="5247" y="996"/>
                  </a:lnTo>
                  <a:lnTo>
                    <a:pt x="5251" y="989"/>
                  </a:lnTo>
                  <a:lnTo>
                    <a:pt x="5254" y="983"/>
                  </a:lnTo>
                  <a:lnTo>
                    <a:pt x="5254" y="972"/>
                  </a:lnTo>
                  <a:lnTo>
                    <a:pt x="5254" y="962"/>
                  </a:lnTo>
                  <a:lnTo>
                    <a:pt x="5257" y="960"/>
                  </a:lnTo>
                  <a:lnTo>
                    <a:pt x="5261" y="959"/>
                  </a:lnTo>
                  <a:lnTo>
                    <a:pt x="5261" y="957"/>
                  </a:lnTo>
                  <a:lnTo>
                    <a:pt x="5263" y="955"/>
                  </a:lnTo>
                  <a:lnTo>
                    <a:pt x="5263" y="953"/>
                  </a:lnTo>
                  <a:lnTo>
                    <a:pt x="5264" y="950"/>
                  </a:lnTo>
                  <a:lnTo>
                    <a:pt x="5264" y="947"/>
                  </a:lnTo>
                  <a:lnTo>
                    <a:pt x="5266" y="945"/>
                  </a:lnTo>
                  <a:lnTo>
                    <a:pt x="5264" y="936"/>
                  </a:lnTo>
                  <a:lnTo>
                    <a:pt x="5268" y="930"/>
                  </a:lnTo>
                  <a:lnTo>
                    <a:pt x="5278" y="914"/>
                  </a:lnTo>
                  <a:lnTo>
                    <a:pt x="5280" y="911"/>
                  </a:lnTo>
                  <a:lnTo>
                    <a:pt x="5281" y="909"/>
                  </a:lnTo>
                  <a:lnTo>
                    <a:pt x="5281" y="907"/>
                  </a:lnTo>
                  <a:lnTo>
                    <a:pt x="5285" y="906"/>
                  </a:lnTo>
                  <a:lnTo>
                    <a:pt x="5285" y="904"/>
                  </a:lnTo>
                  <a:lnTo>
                    <a:pt x="5286" y="902"/>
                  </a:lnTo>
                  <a:lnTo>
                    <a:pt x="5288" y="902"/>
                  </a:lnTo>
                  <a:lnTo>
                    <a:pt x="5290" y="899"/>
                  </a:lnTo>
                  <a:lnTo>
                    <a:pt x="5292" y="895"/>
                  </a:lnTo>
                  <a:lnTo>
                    <a:pt x="5292" y="894"/>
                  </a:lnTo>
                  <a:lnTo>
                    <a:pt x="5293" y="892"/>
                  </a:lnTo>
                  <a:lnTo>
                    <a:pt x="5293" y="890"/>
                  </a:lnTo>
                  <a:lnTo>
                    <a:pt x="5293" y="889"/>
                  </a:lnTo>
                  <a:lnTo>
                    <a:pt x="5295" y="887"/>
                  </a:lnTo>
                  <a:lnTo>
                    <a:pt x="5295" y="883"/>
                  </a:lnTo>
                  <a:lnTo>
                    <a:pt x="5295" y="882"/>
                  </a:lnTo>
                  <a:lnTo>
                    <a:pt x="5297" y="878"/>
                  </a:lnTo>
                  <a:lnTo>
                    <a:pt x="5298" y="875"/>
                  </a:lnTo>
                  <a:lnTo>
                    <a:pt x="5298" y="873"/>
                  </a:lnTo>
                  <a:lnTo>
                    <a:pt x="5298" y="870"/>
                  </a:lnTo>
                  <a:lnTo>
                    <a:pt x="5300" y="870"/>
                  </a:lnTo>
                  <a:lnTo>
                    <a:pt x="5300" y="866"/>
                  </a:lnTo>
                  <a:lnTo>
                    <a:pt x="5302" y="865"/>
                  </a:lnTo>
                  <a:lnTo>
                    <a:pt x="5302" y="863"/>
                  </a:lnTo>
                  <a:lnTo>
                    <a:pt x="5304" y="861"/>
                  </a:lnTo>
                  <a:lnTo>
                    <a:pt x="5305" y="860"/>
                  </a:lnTo>
                  <a:lnTo>
                    <a:pt x="5307" y="858"/>
                  </a:lnTo>
                  <a:lnTo>
                    <a:pt x="5309" y="856"/>
                  </a:lnTo>
                  <a:lnTo>
                    <a:pt x="5310" y="854"/>
                  </a:lnTo>
                  <a:lnTo>
                    <a:pt x="5312" y="854"/>
                  </a:lnTo>
                  <a:lnTo>
                    <a:pt x="5315" y="853"/>
                  </a:lnTo>
                  <a:lnTo>
                    <a:pt x="5322" y="853"/>
                  </a:lnTo>
                  <a:lnTo>
                    <a:pt x="5329" y="853"/>
                  </a:lnTo>
                  <a:lnTo>
                    <a:pt x="5339" y="849"/>
                  </a:lnTo>
                  <a:lnTo>
                    <a:pt x="5346" y="844"/>
                  </a:lnTo>
                  <a:lnTo>
                    <a:pt x="5356" y="839"/>
                  </a:lnTo>
                  <a:lnTo>
                    <a:pt x="5356" y="844"/>
                  </a:lnTo>
                  <a:lnTo>
                    <a:pt x="5360" y="846"/>
                  </a:lnTo>
                  <a:lnTo>
                    <a:pt x="5363" y="848"/>
                  </a:lnTo>
                  <a:lnTo>
                    <a:pt x="5368" y="846"/>
                  </a:lnTo>
                  <a:lnTo>
                    <a:pt x="5380" y="846"/>
                  </a:lnTo>
                  <a:lnTo>
                    <a:pt x="5385" y="846"/>
                  </a:lnTo>
                  <a:lnTo>
                    <a:pt x="5391" y="846"/>
                  </a:lnTo>
                  <a:lnTo>
                    <a:pt x="5392" y="843"/>
                  </a:lnTo>
                  <a:lnTo>
                    <a:pt x="5396" y="841"/>
                  </a:lnTo>
                  <a:lnTo>
                    <a:pt x="5399" y="839"/>
                  </a:lnTo>
                  <a:lnTo>
                    <a:pt x="5404" y="839"/>
                  </a:lnTo>
                  <a:lnTo>
                    <a:pt x="5409" y="831"/>
                  </a:lnTo>
                  <a:lnTo>
                    <a:pt x="5414" y="824"/>
                  </a:lnTo>
                  <a:lnTo>
                    <a:pt x="5421" y="815"/>
                  </a:lnTo>
                  <a:lnTo>
                    <a:pt x="5425" y="805"/>
                  </a:lnTo>
                  <a:lnTo>
                    <a:pt x="5432" y="805"/>
                  </a:lnTo>
                  <a:lnTo>
                    <a:pt x="5437" y="803"/>
                  </a:lnTo>
                  <a:lnTo>
                    <a:pt x="5440" y="800"/>
                  </a:lnTo>
                  <a:lnTo>
                    <a:pt x="5443" y="797"/>
                  </a:lnTo>
                  <a:lnTo>
                    <a:pt x="5450" y="790"/>
                  </a:lnTo>
                  <a:lnTo>
                    <a:pt x="5454" y="786"/>
                  </a:lnTo>
                  <a:lnTo>
                    <a:pt x="5459" y="785"/>
                  </a:lnTo>
                  <a:lnTo>
                    <a:pt x="5464" y="776"/>
                  </a:lnTo>
                  <a:lnTo>
                    <a:pt x="5474" y="769"/>
                  </a:lnTo>
                  <a:lnTo>
                    <a:pt x="5486" y="766"/>
                  </a:lnTo>
                  <a:lnTo>
                    <a:pt x="5500" y="764"/>
                  </a:lnTo>
                  <a:lnTo>
                    <a:pt x="5505" y="766"/>
                  </a:lnTo>
                  <a:lnTo>
                    <a:pt x="5507" y="768"/>
                  </a:lnTo>
                  <a:lnTo>
                    <a:pt x="5507" y="771"/>
                  </a:lnTo>
                  <a:lnTo>
                    <a:pt x="5508" y="774"/>
                  </a:lnTo>
                  <a:lnTo>
                    <a:pt x="5512" y="776"/>
                  </a:lnTo>
                  <a:lnTo>
                    <a:pt x="5515" y="778"/>
                  </a:lnTo>
                  <a:lnTo>
                    <a:pt x="5520" y="778"/>
                  </a:lnTo>
                  <a:lnTo>
                    <a:pt x="5524" y="783"/>
                  </a:lnTo>
                  <a:lnTo>
                    <a:pt x="5527" y="788"/>
                  </a:lnTo>
                  <a:lnTo>
                    <a:pt x="5532" y="791"/>
                  </a:lnTo>
                  <a:lnTo>
                    <a:pt x="5541" y="791"/>
                  </a:lnTo>
                  <a:lnTo>
                    <a:pt x="5542" y="798"/>
                  </a:lnTo>
                  <a:lnTo>
                    <a:pt x="5546" y="803"/>
                  </a:lnTo>
                  <a:lnTo>
                    <a:pt x="5551" y="807"/>
                  </a:lnTo>
                  <a:lnTo>
                    <a:pt x="5558" y="808"/>
                  </a:lnTo>
                  <a:lnTo>
                    <a:pt x="5568" y="815"/>
                  </a:lnTo>
                  <a:lnTo>
                    <a:pt x="5571" y="820"/>
                  </a:lnTo>
                  <a:lnTo>
                    <a:pt x="5575" y="826"/>
                  </a:lnTo>
                  <a:lnTo>
                    <a:pt x="5577" y="831"/>
                  </a:lnTo>
                  <a:lnTo>
                    <a:pt x="5580" y="834"/>
                  </a:lnTo>
                  <a:lnTo>
                    <a:pt x="5589" y="839"/>
                  </a:lnTo>
                  <a:lnTo>
                    <a:pt x="5585" y="849"/>
                  </a:lnTo>
                  <a:lnTo>
                    <a:pt x="5585" y="854"/>
                  </a:lnTo>
                  <a:lnTo>
                    <a:pt x="5589" y="860"/>
                  </a:lnTo>
                  <a:lnTo>
                    <a:pt x="5607" y="860"/>
                  </a:lnTo>
                  <a:lnTo>
                    <a:pt x="5626" y="860"/>
                  </a:lnTo>
                  <a:lnTo>
                    <a:pt x="5643" y="861"/>
                  </a:lnTo>
                  <a:lnTo>
                    <a:pt x="5658" y="865"/>
                  </a:lnTo>
                  <a:lnTo>
                    <a:pt x="5689" y="872"/>
                  </a:lnTo>
                  <a:lnTo>
                    <a:pt x="5718" y="880"/>
                  </a:lnTo>
                  <a:lnTo>
                    <a:pt x="5718" y="887"/>
                  </a:lnTo>
                  <a:lnTo>
                    <a:pt x="5722" y="892"/>
                  </a:lnTo>
                  <a:lnTo>
                    <a:pt x="5727" y="901"/>
                  </a:lnTo>
                  <a:lnTo>
                    <a:pt x="5730" y="906"/>
                  </a:lnTo>
                  <a:lnTo>
                    <a:pt x="5733" y="911"/>
                  </a:lnTo>
                  <a:lnTo>
                    <a:pt x="5733" y="919"/>
                  </a:lnTo>
                  <a:lnTo>
                    <a:pt x="5732" y="928"/>
                  </a:lnTo>
                  <a:lnTo>
                    <a:pt x="5740" y="928"/>
                  </a:lnTo>
                  <a:lnTo>
                    <a:pt x="5745" y="931"/>
                  </a:lnTo>
                  <a:lnTo>
                    <a:pt x="5749" y="936"/>
                  </a:lnTo>
                  <a:lnTo>
                    <a:pt x="5752" y="942"/>
                  </a:lnTo>
                  <a:lnTo>
                    <a:pt x="5756" y="955"/>
                  </a:lnTo>
                  <a:lnTo>
                    <a:pt x="5759" y="969"/>
                  </a:lnTo>
                  <a:lnTo>
                    <a:pt x="5757" y="974"/>
                  </a:lnTo>
                  <a:lnTo>
                    <a:pt x="5756" y="976"/>
                  </a:lnTo>
                  <a:lnTo>
                    <a:pt x="5752" y="976"/>
                  </a:lnTo>
                  <a:lnTo>
                    <a:pt x="5750" y="984"/>
                  </a:lnTo>
                  <a:lnTo>
                    <a:pt x="5749" y="988"/>
                  </a:lnTo>
                  <a:lnTo>
                    <a:pt x="5745" y="989"/>
                  </a:lnTo>
                  <a:lnTo>
                    <a:pt x="5744" y="998"/>
                  </a:lnTo>
                  <a:lnTo>
                    <a:pt x="5742" y="1006"/>
                  </a:lnTo>
                  <a:lnTo>
                    <a:pt x="5737" y="1012"/>
                  </a:lnTo>
                  <a:lnTo>
                    <a:pt x="5732" y="1017"/>
                  </a:lnTo>
                  <a:lnTo>
                    <a:pt x="5730" y="1030"/>
                  </a:lnTo>
                  <a:lnTo>
                    <a:pt x="5728" y="1035"/>
                  </a:lnTo>
                  <a:lnTo>
                    <a:pt x="5727" y="1037"/>
                  </a:lnTo>
                  <a:lnTo>
                    <a:pt x="5725" y="1037"/>
                  </a:lnTo>
                  <a:lnTo>
                    <a:pt x="5725" y="1133"/>
                  </a:lnTo>
                  <a:lnTo>
                    <a:pt x="5728" y="1134"/>
                  </a:lnTo>
                  <a:lnTo>
                    <a:pt x="5732" y="1136"/>
                  </a:lnTo>
                  <a:lnTo>
                    <a:pt x="5733" y="1145"/>
                  </a:lnTo>
                  <a:lnTo>
                    <a:pt x="5735" y="1148"/>
                  </a:lnTo>
                  <a:lnTo>
                    <a:pt x="5737" y="1151"/>
                  </a:lnTo>
                  <a:lnTo>
                    <a:pt x="5740" y="1153"/>
                  </a:lnTo>
                  <a:lnTo>
                    <a:pt x="5745" y="1153"/>
                  </a:lnTo>
                  <a:lnTo>
                    <a:pt x="5749" y="1155"/>
                  </a:lnTo>
                  <a:lnTo>
                    <a:pt x="5752" y="1157"/>
                  </a:lnTo>
                  <a:lnTo>
                    <a:pt x="5757" y="1162"/>
                  </a:lnTo>
                  <a:lnTo>
                    <a:pt x="5759" y="1165"/>
                  </a:lnTo>
                  <a:lnTo>
                    <a:pt x="5762" y="1167"/>
                  </a:lnTo>
                  <a:lnTo>
                    <a:pt x="5766" y="1168"/>
                  </a:lnTo>
                  <a:lnTo>
                    <a:pt x="5773" y="1167"/>
                  </a:lnTo>
                  <a:lnTo>
                    <a:pt x="5779" y="1167"/>
                  </a:lnTo>
                  <a:lnTo>
                    <a:pt x="5786" y="1167"/>
                  </a:lnTo>
                  <a:lnTo>
                    <a:pt x="5797" y="1163"/>
                  </a:lnTo>
                  <a:lnTo>
                    <a:pt x="5803" y="1158"/>
                  </a:lnTo>
                  <a:lnTo>
                    <a:pt x="5814" y="1153"/>
                  </a:lnTo>
                  <a:lnTo>
                    <a:pt x="5814" y="1146"/>
                  </a:lnTo>
                  <a:lnTo>
                    <a:pt x="5814" y="1141"/>
                  </a:lnTo>
                  <a:lnTo>
                    <a:pt x="5810" y="1133"/>
                  </a:lnTo>
                  <a:lnTo>
                    <a:pt x="5807" y="1124"/>
                  </a:lnTo>
                  <a:lnTo>
                    <a:pt x="5805" y="1119"/>
                  </a:lnTo>
                  <a:lnTo>
                    <a:pt x="5807" y="1112"/>
                  </a:lnTo>
                  <a:lnTo>
                    <a:pt x="5810" y="1109"/>
                  </a:lnTo>
                  <a:lnTo>
                    <a:pt x="5812" y="1104"/>
                  </a:lnTo>
                  <a:lnTo>
                    <a:pt x="5814" y="1092"/>
                  </a:lnTo>
                  <a:lnTo>
                    <a:pt x="5814" y="1064"/>
                  </a:lnTo>
                  <a:lnTo>
                    <a:pt x="5817" y="1063"/>
                  </a:lnTo>
                  <a:lnTo>
                    <a:pt x="5819" y="1061"/>
                  </a:lnTo>
                  <a:lnTo>
                    <a:pt x="5817" y="1058"/>
                  </a:lnTo>
                  <a:lnTo>
                    <a:pt x="5815" y="1053"/>
                  </a:lnTo>
                  <a:lnTo>
                    <a:pt x="5814" y="1047"/>
                  </a:lnTo>
                  <a:lnTo>
                    <a:pt x="5814" y="1044"/>
                  </a:lnTo>
                  <a:lnTo>
                    <a:pt x="5817" y="1042"/>
                  </a:lnTo>
                  <a:lnTo>
                    <a:pt x="5819" y="1039"/>
                  </a:lnTo>
                  <a:lnTo>
                    <a:pt x="5820" y="1035"/>
                  </a:lnTo>
                  <a:lnTo>
                    <a:pt x="5820" y="1030"/>
                  </a:lnTo>
                  <a:lnTo>
                    <a:pt x="5831" y="1027"/>
                  </a:lnTo>
                  <a:lnTo>
                    <a:pt x="5837" y="1022"/>
                  </a:lnTo>
                  <a:lnTo>
                    <a:pt x="5846" y="1015"/>
                  </a:lnTo>
                  <a:lnTo>
                    <a:pt x="5855" y="1010"/>
                  </a:lnTo>
                  <a:lnTo>
                    <a:pt x="5858" y="1001"/>
                  </a:lnTo>
                  <a:lnTo>
                    <a:pt x="5863" y="994"/>
                  </a:lnTo>
                  <a:lnTo>
                    <a:pt x="5866" y="986"/>
                  </a:lnTo>
                  <a:lnTo>
                    <a:pt x="5868" y="981"/>
                  </a:lnTo>
                  <a:lnTo>
                    <a:pt x="5868" y="976"/>
                  </a:lnTo>
                  <a:lnTo>
                    <a:pt x="5877" y="976"/>
                  </a:lnTo>
                  <a:lnTo>
                    <a:pt x="5883" y="972"/>
                  </a:lnTo>
                  <a:lnTo>
                    <a:pt x="5889" y="967"/>
                  </a:lnTo>
                  <a:lnTo>
                    <a:pt x="5892" y="962"/>
                  </a:lnTo>
                  <a:lnTo>
                    <a:pt x="5899" y="950"/>
                  </a:lnTo>
                  <a:lnTo>
                    <a:pt x="5902" y="945"/>
                  </a:lnTo>
                  <a:lnTo>
                    <a:pt x="5909" y="942"/>
                  </a:lnTo>
                  <a:lnTo>
                    <a:pt x="5909" y="901"/>
                  </a:lnTo>
                  <a:lnTo>
                    <a:pt x="5909" y="880"/>
                  </a:lnTo>
                  <a:lnTo>
                    <a:pt x="5906" y="880"/>
                  </a:lnTo>
                  <a:lnTo>
                    <a:pt x="5904" y="877"/>
                  </a:lnTo>
                  <a:lnTo>
                    <a:pt x="5906" y="875"/>
                  </a:lnTo>
                  <a:lnTo>
                    <a:pt x="5909" y="873"/>
                  </a:lnTo>
                  <a:lnTo>
                    <a:pt x="5916" y="877"/>
                  </a:lnTo>
                  <a:lnTo>
                    <a:pt x="5921" y="882"/>
                  </a:lnTo>
                  <a:lnTo>
                    <a:pt x="5926" y="887"/>
                  </a:lnTo>
                  <a:lnTo>
                    <a:pt x="5930" y="894"/>
                  </a:lnTo>
                  <a:lnTo>
                    <a:pt x="5931" y="897"/>
                  </a:lnTo>
                  <a:lnTo>
                    <a:pt x="5935" y="899"/>
                  </a:lnTo>
                  <a:lnTo>
                    <a:pt x="5938" y="901"/>
                  </a:lnTo>
                  <a:lnTo>
                    <a:pt x="5943" y="901"/>
                  </a:lnTo>
                  <a:lnTo>
                    <a:pt x="5947" y="897"/>
                  </a:lnTo>
                  <a:lnTo>
                    <a:pt x="5950" y="895"/>
                  </a:lnTo>
                  <a:lnTo>
                    <a:pt x="5959" y="894"/>
                  </a:lnTo>
                  <a:lnTo>
                    <a:pt x="5969" y="894"/>
                  </a:lnTo>
                  <a:lnTo>
                    <a:pt x="5977" y="894"/>
                  </a:lnTo>
                  <a:lnTo>
                    <a:pt x="5998" y="889"/>
                  </a:lnTo>
                  <a:lnTo>
                    <a:pt x="6008" y="887"/>
                  </a:lnTo>
                  <a:lnTo>
                    <a:pt x="6018" y="887"/>
                  </a:lnTo>
                  <a:lnTo>
                    <a:pt x="6024" y="875"/>
                  </a:lnTo>
                  <a:lnTo>
                    <a:pt x="6030" y="865"/>
                  </a:lnTo>
                  <a:lnTo>
                    <a:pt x="6035" y="853"/>
                  </a:lnTo>
                  <a:lnTo>
                    <a:pt x="6037" y="846"/>
                  </a:lnTo>
                  <a:lnTo>
                    <a:pt x="6039" y="839"/>
                  </a:lnTo>
                  <a:lnTo>
                    <a:pt x="6037" y="832"/>
                  </a:lnTo>
                  <a:lnTo>
                    <a:pt x="6034" y="827"/>
                  </a:lnTo>
                  <a:lnTo>
                    <a:pt x="6032" y="820"/>
                  </a:lnTo>
                  <a:lnTo>
                    <a:pt x="6032" y="812"/>
                  </a:lnTo>
                  <a:close/>
                  <a:moveTo>
                    <a:pt x="1515" y="5500"/>
                  </a:moveTo>
                  <a:lnTo>
                    <a:pt x="1510" y="5496"/>
                  </a:lnTo>
                  <a:lnTo>
                    <a:pt x="1508" y="5491"/>
                  </a:lnTo>
                  <a:lnTo>
                    <a:pt x="1510" y="5488"/>
                  </a:lnTo>
                  <a:lnTo>
                    <a:pt x="1513" y="5483"/>
                  </a:lnTo>
                  <a:lnTo>
                    <a:pt x="1520" y="5481"/>
                  </a:lnTo>
                  <a:lnTo>
                    <a:pt x="1527" y="5477"/>
                  </a:lnTo>
                  <a:lnTo>
                    <a:pt x="1535" y="5477"/>
                  </a:lnTo>
                  <a:lnTo>
                    <a:pt x="1542" y="5479"/>
                  </a:lnTo>
                  <a:lnTo>
                    <a:pt x="1540" y="5483"/>
                  </a:lnTo>
                  <a:lnTo>
                    <a:pt x="1537" y="5486"/>
                  </a:lnTo>
                  <a:lnTo>
                    <a:pt x="1527" y="5488"/>
                  </a:lnTo>
                  <a:lnTo>
                    <a:pt x="1522" y="5489"/>
                  </a:lnTo>
                  <a:lnTo>
                    <a:pt x="1518" y="5491"/>
                  </a:lnTo>
                  <a:lnTo>
                    <a:pt x="1515" y="5495"/>
                  </a:lnTo>
                  <a:lnTo>
                    <a:pt x="1515" y="5500"/>
                  </a:lnTo>
                  <a:close/>
                  <a:moveTo>
                    <a:pt x="1644" y="5602"/>
                  </a:moveTo>
                  <a:lnTo>
                    <a:pt x="1624" y="5602"/>
                  </a:lnTo>
                  <a:lnTo>
                    <a:pt x="1621" y="5604"/>
                  </a:lnTo>
                  <a:lnTo>
                    <a:pt x="1617" y="5605"/>
                  </a:lnTo>
                  <a:lnTo>
                    <a:pt x="1614" y="5609"/>
                  </a:lnTo>
                  <a:lnTo>
                    <a:pt x="1610" y="5609"/>
                  </a:lnTo>
                  <a:lnTo>
                    <a:pt x="1607" y="5610"/>
                  </a:lnTo>
                  <a:lnTo>
                    <a:pt x="1605" y="5614"/>
                  </a:lnTo>
                  <a:lnTo>
                    <a:pt x="1603" y="5622"/>
                  </a:lnTo>
                  <a:lnTo>
                    <a:pt x="1600" y="5622"/>
                  </a:lnTo>
                  <a:lnTo>
                    <a:pt x="1598" y="5624"/>
                  </a:lnTo>
                  <a:lnTo>
                    <a:pt x="1597" y="5629"/>
                  </a:lnTo>
                  <a:lnTo>
                    <a:pt x="1588" y="5634"/>
                  </a:lnTo>
                  <a:lnTo>
                    <a:pt x="1585" y="5638"/>
                  </a:lnTo>
                  <a:lnTo>
                    <a:pt x="1583" y="5643"/>
                  </a:lnTo>
                  <a:lnTo>
                    <a:pt x="1568" y="5646"/>
                  </a:lnTo>
                  <a:lnTo>
                    <a:pt x="1561" y="5650"/>
                  </a:lnTo>
                  <a:lnTo>
                    <a:pt x="1556" y="5653"/>
                  </a:lnTo>
                  <a:lnTo>
                    <a:pt x="1551" y="5657"/>
                  </a:lnTo>
                  <a:lnTo>
                    <a:pt x="1546" y="5662"/>
                  </a:lnTo>
                  <a:lnTo>
                    <a:pt x="1544" y="5668"/>
                  </a:lnTo>
                  <a:lnTo>
                    <a:pt x="1542" y="5677"/>
                  </a:lnTo>
                  <a:lnTo>
                    <a:pt x="1542" y="5682"/>
                  </a:lnTo>
                  <a:lnTo>
                    <a:pt x="1546" y="5684"/>
                  </a:lnTo>
                  <a:lnTo>
                    <a:pt x="1549" y="5685"/>
                  </a:lnTo>
                  <a:lnTo>
                    <a:pt x="1554" y="5684"/>
                  </a:lnTo>
                  <a:lnTo>
                    <a:pt x="1566" y="5684"/>
                  </a:lnTo>
                  <a:lnTo>
                    <a:pt x="1571" y="5684"/>
                  </a:lnTo>
                  <a:lnTo>
                    <a:pt x="1576" y="5684"/>
                  </a:lnTo>
                  <a:lnTo>
                    <a:pt x="1581" y="5692"/>
                  </a:lnTo>
                  <a:lnTo>
                    <a:pt x="1583" y="5697"/>
                  </a:lnTo>
                  <a:lnTo>
                    <a:pt x="1583" y="5704"/>
                  </a:lnTo>
                  <a:lnTo>
                    <a:pt x="1593" y="5704"/>
                  </a:lnTo>
                  <a:lnTo>
                    <a:pt x="1603" y="5704"/>
                  </a:lnTo>
                  <a:lnTo>
                    <a:pt x="1610" y="5701"/>
                  </a:lnTo>
                  <a:lnTo>
                    <a:pt x="1617" y="5697"/>
                  </a:lnTo>
                  <a:lnTo>
                    <a:pt x="1626" y="5697"/>
                  </a:lnTo>
                  <a:lnTo>
                    <a:pt x="1632" y="5699"/>
                  </a:lnTo>
                  <a:lnTo>
                    <a:pt x="1636" y="5704"/>
                  </a:lnTo>
                  <a:lnTo>
                    <a:pt x="1638" y="5711"/>
                  </a:lnTo>
                  <a:lnTo>
                    <a:pt x="1636" y="5713"/>
                  </a:lnTo>
                  <a:lnTo>
                    <a:pt x="1634" y="5711"/>
                  </a:lnTo>
                  <a:lnTo>
                    <a:pt x="1632" y="5709"/>
                  </a:lnTo>
                  <a:lnTo>
                    <a:pt x="1631" y="5704"/>
                  </a:lnTo>
                  <a:lnTo>
                    <a:pt x="1627" y="5704"/>
                  </a:lnTo>
                  <a:lnTo>
                    <a:pt x="1622" y="5704"/>
                  </a:lnTo>
                  <a:lnTo>
                    <a:pt x="1615" y="5708"/>
                  </a:lnTo>
                  <a:lnTo>
                    <a:pt x="1609" y="5711"/>
                  </a:lnTo>
                  <a:lnTo>
                    <a:pt x="1603" y="5713"/>
                  </a:lnTo>
                  <a:lnTo>
                    <a:pt x="1597" y="5711"/>
                  </a:lnTo>
                  <a:lnTo>
                    <a:pt x="1593" y="5713"/>
                  </a:lnTo>
                  <a:lnTo>
                    <a:pt x="1590" y="5714"/>
                  </a:lnTo>
                  <a:lnTo>
                    <a:pt x="1586" y="5718"/>
                  </a:lnTo>
                  <a:lnTo>
                    <a:pt x="1583" y="5718"/>
                  </a:lnTo>
                  <a:lnTo>
                    <a:pt x="1580" y="5720"/>
                  </a:lnTo>
                  <a:lnTo>
                    <a:pt x="1576" y="5721"/>
                  </a:lnTo>
                  <a:lnTo>
                    <a:pt x="1573" y="5723"/>
                  </a:lnTo>
                  <a:lnTo>
                    <a:pt x="1569" y="5725"/>
                  </a:lnTo>
                  <a:lnTo>
                    <a:pt x="1568" y="5728"/>
                  </a:lnTo>
                  <a:lnTo>
                    <a:pt x="1566" y="5732"/>
                  </a:lnTo>
                  <a:lnTo>
                    <a:pt x="1564" y="5735"/>
                  </a:lnTo>
                  <a:lnTo>
                    <a:pt x="1563" y="5738"/>
                  </a:lnTo>
                  <a:lnTo>
                    <a:pt x="1559" y="5738"/>
                  </a:lnTo>
                  <a:lnTo>
                    <a:pt x="1556" y="5738"/>
                  </a:lnTo>
                  <a:lnTo>
                    <a:pt x="1551" y="5738"/>
                  </a:lnTo>
                  <a:lnTo>
                    <a:pt x="1549" y="5738"/>
                  </a:lnTo>
                  <a:lnTo>
                    <a:pt x="1547" y="5744"/>
                  </a:lnTo>
                  <a:lnTo>
                    <a:pt x="1547" y="5747"/>
                  </a:lnTo>
                  <a:lnTo>
                    <a:pt x="1547" y="5750"/>
                  </a:lnTo>
                  <a:lnTo>
                    <a:pt x="1542" y="5752"/>
                  </a:lnTo>
                  <a:lnTo>
                    <a:pt x="1535" y="5752"/>
                  </a:lnTo>
                  <a:lnTo>
                    <a:pt x="1534" y="5745"/>
                  </a:lnTo>
                  <a:lnTo>
                    <a:pt x="1537" y="5740"/>
                  </a:lnTo>
                  <a:lnTo>
                    <a:pt x="1540" y="5737"/>
                  </a:lnTo>
                  <a:lnTo>
                    <a:pt x="1544" y="5732"/>
                  </a:lnTo>
                  <a:lnTo>
                    <a:pt x="1547" y="5728"/>
                  </a:lnTo>
                  <a:lnTo>
                    <a:pt x="1549" y="5725"/>
                  </a:lnTo>
                  <a:lnTo>
                    <a:pt x="1547" y="5721"/>
                  </a:lnTo>
                  <a:lnTo>
                    <a:pt x="1542" y="5718"/>
                  </a:lnTo>
                  <a:lnTo>
                    <a:pt x="1542" y="5716"/>
                  </a:lnTo>
                  <a:lnTo>
                    <a:pt x="1544" y="5714"/>
                  </a:lnTo>
                  <a:lnTo>
                    <a:pt x="1549" y="5713"/>
                  </a:lnTo>
                  <a:lnTo>
                    <a:pt x="1563" y="5711"/>
                  </a:lnTo>
                  <a:lnTo>
                    <a:pt x="1564" y="5714"/>
                  </a:lnTo>
                  <a:lnTo>
                    <a:pt x="1568" y="5714"/>
                  </a:lnTo>
                  <a:lnTo>
                    <a:pt x="1571" y="5713"/>
                  </a:lnTo>
                  <a:lnTo>
                    <a:pt x="1576" y="5711"/>
                  </a:lnTo>
                  <a:lnTo>
                    <a:pt x="1575" y="5708"/>
                  </a:lnTo>
                  <a:lnTo>
                    <a:pt x="1573" y="5704"/>
                  </a:lnTo>
                  <a:lnTo>
                    <a:pt x="1569" y="5703"/>
                  </a:lnTo>
                  <a:lnTo>
                    <a:pt x="1569" y="5697"/>
                  </a:lnTo>
                  <a:lnTo>
                    <a:pt x="1568" y="5694"/>
                  </a:lnTo>
                  <a:lnTo>
                    <a:pt x="1566" y="5694"/>
                  </a:lnTo>
                  <a:lnTo>
                    <a:pt x="1564" y="5694"/>
                  </a:lnTo>
                  <a:lnTo>
                    <a:pt x="1563" y="5694"/>
                  </a:lnTo>
                  <a:lnTo>
                    <a:pt x="1557" y="5699"/>
                  </a:lnTo>
                  <a:lnTo>
                    <a:pt x="1556" y="5704"/>
                  </a:lnTo>
                  <a:lnTo>
                    <a:pt x="1552" y="5703"/>
                  </a:lnTo>
                  <a:lnTo>
                    <a:pt x="1551" y="5699"/>
                  </a:lnTo>
                  <a:lnTo>
                    <a:pt x="1549" y="5691"/>
                  </a:lnTo>
                  <a:lnTo>
                    <a:pt x="1535" y="5691"/>
                  </a:lnTo>
                  <a:lnTo>
                    <a:pt x="1535" y="5657"/>
                  </a:lnTo>
                  <a:lnTo>
                    <a:pt x="1544" y="5651"/>
                  </a:lnTo>
                  <a:lnTo>
                    <a:pt x="1551" y="5646"/>
                  </a:lnTo>
                  <a:lnTo>
                    <a:pt x="1559" y="5639"/>
                  </a:lnTo>
                  <a:lnTo>
                    <a:pt x="1569" y="5636"/>
                  </a:lnTo>
                  <a:lnTo>
                    <a:pt x="1575" y="5634"/>
                  </a:lnTo>
                  <a:lnTo>
                    <a:pt x="1578" y="5633"/>
                  </a:lnTo>
                  <a:lnTo>
                    <a:pt x="1583" y="5626"/>
                  </a:lnTo>
                  <a:lnTo>
                    <a:pt x="1588" y="5619"/>
                  </a:lnTo>
                  <a:lnTo>
                    <a:pt x="1592" y="5617"/>
                  </a:lnTo>
                  <a:lnTo>
                    <a:pt x="1597" y="5616"/>
                  </a:lnTo>
                  <a:lnTo>
                    <a:pt x="1597" y="5605"/>
                  </a:lnTo>
                  <a:lnTo>
                    <a:pt x="1597" y="5595"/>
                  </a:lnTo>
                  <a:lnTo>
                    <a:pt x="1600" y="5588"/>
                  </a:lnTo>
                  <a:lnTo>
                    <a:pt x="1603" y="5581"/>
                  </a:lnTo>
                  <a:lnTo>
                    <a:pt x="1610" y="5581"/>
                  </a:lnTo>
                  <a:lnTo>
                    <a:pt x="1614" y="5585"/>
                  </a:lnTo>
                  <a:lnTo>
                    <a:pt x="1615" y="5590"/>
                  </a:lnTo>
                  <a:lnTo>
                    <a:pt x="1617" y="5595"/>
                  </a:lnTo>
                  <a:lnTo>
                    <a:pt x="1629" y="5592"/>
                  </a:lnTo>
                  <a:lnTo>
                    <a:pt x="1641" y="5590"/>
                  </a:lnTo>
                  <a:lnTo>
                    <a:pt x="1651" y="5592"/>
                  </a:lnTo>
                  <a:lnTo>
                    <a:pt x="1665" y="5595"/>
                  </a:lnTo>
                  <a:lnTo>
                    <a:pt x="1663" y="5599"/>
                  </a:lnTo>
                  <a:lnTo>
                    <a:pt x="1661" y="5600"/>
                  </a:lnTo>
                  <a:lnTo>
                    <a:pt x="1656" y="5602"/>
                  </a:lnTo>
                  <a:lnTo>
                    <a:pt x="1644" y="5602"/>
                  </a:lnTo>
                  <a:close/>
                  <a:moveTo>
                    <a:pt x="1679" y="5213"/>
                  </a:moveTo>
                  <a:lnTo>
                    <a:pt x="1679" y="5210"/>
                  </a:lnTo>
                  <a:lnTo>
                    <a:pt x="1680" y="5208"/>
                  </a:lnTo>
                  <a:lnTo>
                    <a:pt x="1684" y="5206"/>
                  </a:lnTo>
                  <a:lnTo>
                    <a:pt x="1685" y="5206"/>
                  </a:lnTo>
                  <a:lnTo>
                    <a:pt x="1685" y="5210"/>
                  </a:lnTo>
                  <a:lnTo>
                    <a:pt x="1684" y="5211"/>
                  </a:lnTo>
                  <a:lnTo>
                    <a:pt x="1680" y="5213"/>
                  </a:lnTo>
                  <a:lnTo>
                    <a:pt x="1679" y="5213"/>
                  </a:lnTo>
                  <a:close/>
                  <a:moveTo>
                    <a:pt x="2805" y="3789"/>
                  </a:moveTo>
                  <a:lnTo>
                    <a:pt x="2799" y="3789"/>
                  </a:lnTo>
                  <a:lnTo>
                    <a:pt x="2798" y="3787"/>
                  </a:lnTo>
                  <a:lnTo>
                    <a:pt x="2796" y="3787"/>
                  </a:lnTo>
                  <a:lnTo>
                    <a:pt x="2793" y="3790"/>
                  </a:lnTo>
                  <a:lnTo>
                    <a:pt x="2787" y="3794"/>
                  </a:lnTo>
                  <a:lnTo>
                    <a:pt x="2784" y="3799"/>
                  </a:lnTo>
                  <a:lnTo>
                    <a:pt x="2782" y="3801"/>
                  </a:lnTo>
                  <a:lnTo>
                    <a:pt x="2774" y="3807"/>
                  </a:lnTo>
                  <a:lnTo>
                    <a:pt x="2764" y="3814"/>
                  </a:lnTo>
                  <a:lnTo>
                    <a:pt x="2762" y="3809"/>
                  </a:lnTo>
                  <a:lnTo>
                    <a:pt x="2758" y="3807"/>
                  </a:lnTo>
                  <a:lnTo>
                    <a:pt x="2755" y="3807"/>
                  </a:lnTo>
                  <a:lnTo>
                    <a:pt x="2750" y="3811"/>
                  </a:lnTo>
                  <a:lnTo>
                    <a:pt x="2741" y="3816"/>
                  </a:lnTo>
                  <a:lnTo>
                    <a:pt x="2736" y="3816"/>
                  </a:lnTo>
                  <a:lnTo>
                    <a:pt x="2729" y="3814"/>
                  </a:lnTo>
                  <a:lnTo>
                    <a:pt x="2728" y="3819"/>
                  </a:lnTo>
                  <a:lnTo>
                    <a:pt x="2724" y="3823"/>
                  </a:lnTo>
                  <a:lnTo>
                    <a:pt x="2721" y="3825"/>
                  </a:lnTo>
                  <a:lnTo>
                    <a:pt x="2714" y="3831"/>
                  </a:lnTo>
                  <a:lnTo>
                    <a:pt x="2707" y="3836"/>
                  </a:lnTo>
                  <a:lnTo>
                    <a:pt x="2700" y="3840"/>
                  </a:lnTo>
                  <a:lnTo>
                    <a:pt x="2699" y="3843"/>
                  </a:lnTo>
                  <a:lnTo>
                    <a:pt x="2695" y="3847"/>
                  </a:lnTo>
                  <a:lnTo>
                    <a:pt x="2694" y="3850"/>
                  </a:lnTo>
                  <a:lnTo>
                    <a:pt x="2687" y="3859"/>
                  </a:lnTo>
                  <a:lnTo>
                    <a:pt x="2682" y="3862"/>
                  </a:lnTo>
                  <a:lnTo>
                    <a:pt x="2676" y="3864"/>
                  </a:lnTo>
                  <a:lnTo>
                    <a:pt x="2675" y="3865"/>
                  </a:lnTo>
                  <a:lnTo>
                    <a:pt x="2671" y="3867"/>
                  </a:lnTo>
                  <a:lnTo>
                    <a:pt x="2671" y="3869"/>
                  </a:lnTo>
                  <a:lnTo>
                    <a:pt x="2670" y="3871"/>
                  </a:lnTo>
                  <a:lnTo>
                    <a:pt x="2666" y="3872"/>
                  </a:lnTo>
                  <a:lnTo>
                    <a:pt x="2666" y="3874"/>
                  </a:lnTo>
                  <a:lnTo>
                    <a:pt x="2665" y="3876"/>
                  </a:lnTo>
                  <a:lnTo>
                    <a:pt x="2661" y="3882"/>
                  </a:lnTo>
                  <a:lnTo>
                    <a:pt x="2659" y="3889"/>
                  </a:lnTo>
                  <a:lnTo>
                    <a:pt x="2659" y="3891"/>
                  </a:lnTo>
                  <a:lnTo>
                    <a:pt x="2661" y="3894"/>
                  </a:lnTo>
                  <a:lnTo>
                    <a:pt x="2665" y="3896"/>
                  </a:lnTo>
                  <a:lnTo>
                    <a:pt x="2668" y="3896"/>
                  </a:lnTo>
                  <a:lnTo>
                    <a:pt x="2670" y="3893"/>
                  </a:lnTo>
                  <a:lnTo>
                    <a:pt x="2673" y="3891"/>
                  </a:lnTo>
                  <a:lnTo>
                    <a:pt x="2676" y="3889"/>
                  </a:lnTo>
                  <a:lnTo>
                    <a:pt x="2682" y="3889"/>
                  </a:lnTo>
                  <a:lnTo>
                    <a:pt x="2688" y="3889"/>
                  </a:lnTo>
                  <a:lnTo>
                    <a:pt x="2694" y="3888"/>
                  </a:lnTo>
                  <a:lnTo>
                    <a:pt x="2702" y="3882"/>
                  </a:lnTo>
                  <a:lnTo>
                    <a:pt x="2705" y="3874"/>
                  </a:lnTo>
                  <a:lnTo>
                    <a:pt x="2714" y="3865"/>
                  </a:lnTo>
                  <a:lnTo>
                    <a:pt x="2719" y="3864"/>
                  </a:lnTo>
                  <a:lnTo>
                    <a:pt x="2723" y="3862"/>
                  </a:lnTo>
                  <a:lnTo>
                    <a:pt x="2726" y="3864"/>
                  </a:lnTo>
                  <a:lnTo>
                    <a:pt x="2729" y="3869"/>
                  </a:lnTo>
                  <a:lnTo>
                    <a:pt x="2728" y="3872"/>
                  </a:lnTo>
                  <a:lnTo>
                    <a:pt x="2726" y="3876"/>
                  </a:lnTo>
                  <a:lnTo>
                    <a:pt x="2717" y="3877"/>
                  </a:lnTo>
                  <a:lnTo>
                    <a:pt x="2714" y="3879"/>
                  </a:lnTo>
                  <a:lnTo>
                    <a:pt x="2711" y="3881"/>
                  </a:lnTo>
                  <a:lnTo>
                    <a:pt x="2709" y="3884"/>
                  </a:lnTo>
                  <a:lnTo>
                    <a:pt x="2709" y="3889"/>
                  </a:lnTo>
                  <a:lnTo>
                    <a:pt x="2702" y="3893"/>
                  </a:lnTo>
                  <a:lnTo>
                    <a:pt x="2697" y="3898"/>
                  </a:lnTo>
                  <a:lnTo>
                    <a:pt x="2695" y="3906"/>
                  </a:lnTo>
                  <a:lnTo>
                    <a:pt x="2695" y="3917"/>
                  </a:lnTo>
                  <a:lnTo>
                    <a:pt x="2695" y="3920"/>
                  </a:lnTo>
                  <a:lnTo>
                    <a:pt x="2699" y="3922"/>
                  </a:lnTo>
                  <a:lnTo>
                    <a:pt x="2705" y="3923"/>
                  </a:lnTo>
                  <a:lnTo>
                    <a:pt x="2712" y="3925"/>
                  </a:lnTo>
                  <a:lnTo>
                    <a:pt x="2714" y="3927"/>
                  </a:lnTo>
                  <a:lnTo>
                    <a:pt x="2716" y="3930"/>
                  </a:lnTo>
                  <a:lnTo>
                    <a:pt x="2709" y="3932"/>
                  </a:lnTo>
                  <a:lnTo>
                    <a:pt x="2705" y="3934"/>
                  </a:lnTo>
                  <a:lnTo>
                    <a:pt x="2702" y="3937"/>
                  </a:lnTo>
                  <a:lnTo>
                    <a:pt x="2702" y="3944"/>
                  </a:lnTo>
                  <a:lnTo>
                    <a:pt x="2699" y="3942"/>
                  </a:lnTo>
                  <a:lnTo>
                    <a:pt x="2697" y="3939"/>
                  </a:lnTo>
                  <a:lnTo>
                    <a:pt x="2695" y="3935"/>
                  </a:lnTo>
                  <a:lnTo>
                    <a:pt x="2695" y="3930"/>
                  </a:lnTo>
                  <a:lnTo>
                    <a:pt x="2636" y="3922"/>
                  </a:lnTo>
                  <a:lnTo>
                    <a:pt x="2605" y="3918"/>
                  </a:lnTo>
                  <a:lnTo>
                    <a:pt x="2572" y="3917"/>
                  </a:lnTo>
                  <a:lnTo>
                    <a:pt x="2569" y="3923"/>
                  </a:lnTo>
                  <a:lnTo>
                    <a:pt x="2566" y="3927"/>
                  </a:lnTo>
                  <a:lnTo>
                    <a:pt x="2562" y="3932"/>
                  </a:lnTo>
                  <a:lnTo>
                    <a:pt x="2559" y="3937"/>
                  </a:lnTo>
                  <a:lnTo>
                    <a:pt x="2554" y="3937"/>
                  </a:lnTo>
                  <a:lnTo>
                    <a:pt x="2552" y="3940"/>
                  </a:lnTo>
                  <a:lnTo>
                    <a:pt x="2550" y="3946"/>
                  </a:lnTo>
                  <a:lnTo>
                    <a:pt x="2552" y="3951"/>
                  </a:lnTo>
                  <a:lnTo>
                    <a:pt x="2552" y="3956"/>
                  </a:lnTo>
                  <a:lnTo>
                    <a:pt x="2552" y="3961"/>
                  </a:lnTo>
                  <a:lnTo>
                    <a:pt x="2550" y="3964"/>
                  </a:lnTo>
                  <a:lnTo>
                    <a:pt x="2545" y="3964"/>
                  </a:lnTo>
                  <a:lnTo>
                    <a:pt x="2543" y="3959"/>
                  </a:lnTo>
                  <a:lnTo>
                    <a:pt x="2540" y="3956"/>
                  </a:lnTo>
                  <a:lnTo>
                    <a:pt x="2538" y="3951"/>
                  </a:lnTo>
                  <a:lnTo>
                    <a:pt x="2538" y="3944"/>
                  </a:lnTo>
                  <a:lnTo>
                    <a:pt x="2538" y="3935"/>
                  </a:lnTo>
                  <a:lnTo>
                    <a:pt x="2542" y="3930"/>
                  </a:lnTo>
                  <a:lnTo>
                    <a:pt x="2543" y="3923"/>
                  </a:lnTo>
                  <a:lnTo>
                    <a:pt x="2545" y="3917"/>
                  </a:lnTo>
                  <a:lnTo>
                    <a:pt x="2540" y="3915"/>
                  </a:lnTo>
                  <a:lnTo>
                    <a:pt x="2537" y="3911"/>
                  </a:lnTo>
                  <a:lnTo>
                    <a:pt x="2532" y="3903"/>
                  </a:lnTo>
                  <a:lnTo>
                    <a:pt x="2528" y="3903"/>
                  </a:lnTo>
                  <a:lnTo>
                    <a:pt x="2528" y="3901"/>
                  </a:lnTo>
                  <a:lnTo>
                    <a:pt x="2526" y="3900"/>
                  </a:lnTo>
                  <a:lnTo>
                    <a:pt x="2528" y="3900"/>
                  </a:lnTo>
                  <a:lnTo>
                    <a:pt x="2532" y="3903"/>
                  </a:lnTo>
                  <a:lnTo>
                    <a:pt x="2549" y="3906"/>
                  </a:lnTo>
                  <a:lnTo>
                    <a:pt x="2566" y="3903"/>
                  </a:lnTo>
                  <a:lnTo>
                    <a:pt x="2572" y="3903"/>
                  </a:lnTo>
                  <a:lnTo>
                    <a:pt x="2579" y="3900"/>
                  </a:lnTo>
                  <a:lnTo>
                    <a:pt x="2583" y="3894"/>
                  </a:lnTo>
                  <a:lnTo>
                    <a:pt x="2586" y="3889"/>
                  </a:lnTo>
                  <a:lnTo>
                    <a:pt x="2600" y="3882"/>
                  </a:lnTo>
                  <a:lnTo>
                    <a:pt x="2613" y="3876"/>
                  </a:lnTo>
                  <a:lnTo>
                    <a:pt x="2634" y="3876"/>
                  </a:lnTo>
                  <a:lnTo>
                    <a:pt x="2636" y="3871"/>
                  </a:lnTo>
                  <a:lnTo>
                    <a:pt x="2639" y="3867"/>
                  </a:lnTo>
                  <a:lnTo>
                    <a:pt x="2641" y="3865"/>
                  </a:lnTo>
                  <a:lnTo>
                    <a:pt x="2649" y="3862"/>
                  </a:lnTo>
                  <a:lnTo>
                    <a:pt x="2656" y="3857"/>
                  </a:lnTo>
                  <a:lnTo>
                    <a:pt x="2663" y="3852"/>
                  </a:lnTo>
                  <a:lnTo>
                    <a:pt x="2671" y="3848"/>
                  </a:lnTo>
                  <a:lnTo>
                    <a:pt x="2676" y="3848"/>
                  </a:lnTo>
                  <a:lnTo>
                    <a:pt x="2680" y="3847"/>
                  </a:lnTo>
                  <a:lnTo>
                    <a:pt x="2682" y="3845"/>
                  </a:lnTo>
                  <a:lnTo>
                    <a:pt x="2687" y="3842"/>
                  </a:lnTo>
                  <a:lnTo>
                    <a:pt x="2690" y="3836"/>
                  </a:lnTo>
                  <a:lnTo>
                    <a:pt x="2695" y="3831"/>
                  </a:lnTo>
                  <a:lnTo>
                    <a:pt x="2697" y="3828"/>
                  </a:lnTo>
                  <a:lnTo>
                    <a:pt x="2700" y="3823"/>
                  </a:lnTo>
                  <a:lnTo>
                    <a:pt x="2709" y="3821"/>
                  </a:lnTo>
                  <a:lnTo>
                    <a:pt x="2711" y="3819"/>
                  </a:lnTo>
                  <a:lnTo>
                    <a:pt x="2719" y="3816"/>
                  </a:lnTo>
                  <a:lnTo>
                    <a:pt x="2729" y="3814"/>
                  </a:lnTo>
                  <a:lnTo>
                    <a:pt x="2729" y="3811"/>
                  </a:lnTo>
                  <a:lnTo>
                    <a:pt x="2731" y="3809"/>
                  </a:lnTo>
                  <a:lnTo>
                    <a:pt x="2736" y="3807"/>
                  </a:lnTo>
                  <a:lnTo>
                    <a:pt x="2740" y="3804"/>
                  </a:lnTo>
                  <a:lnTo>
                    <a:pt x="2741" y="3802"/>
                  </a:lnTo>
                  <a:lnTo>
                    <a:pt x="2743" y="3801"/>
                  </a:lnTo>
                  <a:lnTo>
                    <a:pt x="2770" y="3801"/>
                  </a:lnTo>
                  <a:lnTo>
                    <a:pt x="2770" y="3797"/>
                  </a:lnTo>
                  <a:lnTo>
                    <a:pt x="2774" y="3794"/>
                  </a:lnTo>
                  <a:lnTo>
                    <a:pt x="2775" y="3792"/>
                  </a:lnTo>
                  <a:lnTo>
                    <a:pt x="2777" y="3789"/>
                  </a:lnTo>
                  <a:lnTo>
                    <a:pt x="2779" y="3785"/>
                  </a:lnTo>
                  <a:lnTo>
                    <a:pt x="2787" y="3782"/>
                  </a:lnTo>
                  <a:lnTo>
                    <a:pt x="2793" y="3778"/>
                  </a:lnTo>
                  <a:lnTo>
                    <a:pt x="2796" y="3777"/>
                  </a:lnTo>
                  <a:lnTo>
                    <a:pt x="2798" y="3773"/>
                  </a:lnTo>
                  <a:lnTo>
                    <a:pt x="2796" y="3768"/>
                  </a:lnTo>
                  <a:lnTo>
                    <a:pt x="2786" y="3768"/>
                  </a:lnTo>
                  <a:lnTo>
                    <a:pt x="2777" y="3767"/>
                  </a:lnTo>
                  <a:lnTo>
                    <a:pt x="2774" y="3767"/>
                  </a:lnTo>
                  <a:lnTo>
                    <a:pt x="2764" y="3767"/>
                  </a:lnTo>
                  <a:lnTo>
                    <a:pt x="2764" y="3758"/>
                  </a:lnTo>
                  <a:lnTo>
                    <a:pt x="2762" y="3751"/>
                  </a:lnTo>
                  <a:lnTo>
                    <a:pt x="2760" y="3744"/>
                  </a:lnTo>
                  <a:lnTo>
                    <a:pt x="2757" y="3739"/>
                  </a:lnTo>
                  <a:lnTo>
                    <a:pt x="2740" y="3739"/>
                  </a:lnTo>
                  <a:lnTo>
                    <a:pt x="2733" y="3738"/>
                  </a:lnTo>
                  <a:lnTo>
                    <a:pt x="2731" y="3736"/>
                  </a:lnTo>
                  <a:lnTo>
                    <a:pt x="2729" y="3732"/>
                  </a:lnTo>
                  <a:lnTo>
                    <a:pt x="2748" y="3724"/>
                  </a:lnTo>
                  <a:lnTo>
                    <a:pt x="2758" y="3721"/>
                  </a:lnTo>
                  <a:lnTo>
                    <a:pt x="2770" y="3719"/>
                  </a:lnTo>
                  <a:lnTo>
                    <a:pt x="2772" y="3714"/>
                  </a:lnTo>
                  <a:lnTo>
                    <a:pt x="2774" y="3710"/>
                  </a:lnTo>
                  <a:lnTo>
                    <a:pt x="2781" y="3705"/>
                  </a:lnTo>
                  <a:lnTo>
                    <a:pt x="2787" y="3700"/>
                  </a:lnTo>
                  <a:lnTo>
                    <a:pt x="2789" y="3697"/>
                  </a:lnTo>
                  <a:lnTo>
                    <a:pt x="2791" y="3691"/>
                  </a:lnTo>
                  <a:lnTo>
                    <a:pt x="2796" y="3693"/>
                  </a:lnTo>
                  <a:lnTo>
                    <a:pt x="2803" y="3690"/>
                  </a:lnTo>
                  <a:lnTo>
                    <a:pt x="2806" y="3686"/>
                  </a:lnTo>
                  <a:lnTo>
                    <a:pt x="2811" y="3683"/>
                  </a:lnTo>
                  <a:lnTo>
                    <a:pt x="2815" y="3680"/>
                  </a:lnTo>
                  <a:lnTo>
                    <a:pt x="2818" y="3678"/>
                  </a:lnTo>
                  <a:lnTo>
                    <a:pt x="2822" y="3680"/>
                  </a:lnTo>
                  <a:lnTo>
                    <a:pt x="2825" y="3685"/>
                  </a:lnTo>
                  <a:lnTo>
                    <a:pt x="2823" y="3693"/>
                  </a:lnTo>
                  <a:lnTo>
                    <a:pt x="2822" y="3697"/>
                  </a:lnTo>
                  <a:lnTo>
                    <a:pt x="2818" y="3698"/>
                  </a:lnTo>
                  <a:lnTo>
                    <a:pt x="2811" y="3698"/>
                  </a:lnTo>
                  <a:lnTo>
                    <a:pt x="2806" y="3700"/>
                  </a:lnTo>
                  <a:lnTo>
                    <a:pt x="2798" y="3705"/>
                  </a:lnTo>
                  <a:lnTo>
                    <a:pt x="2794" y="3712"/>
                  </a:lnTo>
                  <a:lnTo>
                    <a:pt x="2791" y="3717"/>
                  </a:lnTo>
                  <a:lnTo>
                    <a:pt x="2781" y="3726"/>
                  </a:lnTo>
                  <a:lnTo>
                    <a:pt x="2775" y="3729"/>
                  </a:lnTo>
                  <a:lnTo>
                    <a:pt x="2772" y="3736"/>
                  </a:lnTo>
                  <a:lnTo>
                    <a:pt x="2770" y="3743"/>
                  </a:lnTo>
                  <a:lnTo>
                    <a:pt x="2770" y="3753"/>
                  </a:lnTo>
                  <a:lnTo>
                    <a:pt x="2774" y="3751"/>
                  </a:lnTo>
                  <a:lnTo>
                    <a:pt x="2779" y="3751"/>
                  </a:lnTo>
                  <a:lnTo>
                    <a:pt x="2786" y="3755"/>
                  </a:lnTo>
                  <a:lnTo>
                    <a:pt x="2793" y="3758"/>
                  </a:lnTo>
                  <a:lnTo>
                    <a:pt x="2798" y="3760"/>
                  </a:lnTo>
                  <a:lnTo>
                    <a:pt x="2799" y="3755"/>
                  </a:lnTo>
                  <a:lnTo>
                    <a:pt x="2801" y="3753"/>
                  </a:lnTo>
                  <a:lnTo>
                    <a:pt x="2803" y="3751"/>
                  </a:lnTo>
                  <a:lnTo>
                    <a:pt x="2805" y="3753"/>
                  </a:lnTo>
                  <a:lnTo>
                    <a:pt x="2806" y="3758"/>
                  </a:lnTo>
                  <a:lnTo>
                    <a:pt x="2810" y="3761"/>
                  </a:lnTo>
                  <a:lnTo>
                    <a:pt x="2813" y="3765"/>
                  </a:lnTo>
                  <a:lnTo>
                    <a:pt x="2818" y="3767"/>
                  </a:lnTo>
                  <a:lnTo>
                    <a:pt x="2823" y="3768"/>
                  </a:lnTo>
                  <a:lnTo>
                    <a:pt x="2827" y="3772"/>
                  </a:lnTo>
                  <a:lnTo>
                    <a:pt x="2830" y="3775"/>
                  </a:lnTo>
                  <a:lnTo>
                    <a:pt x="2832" y="3780"/>
                  </a:lnTo>
                  <a:lnTo>
                    <a:pt x="2823" y="3782"/>
                  </a:lnTo>
                  <a:lnTo>
                    <a:pt x="2816" y="3784"/>
                  </a:lnTo>
                  <a:lnTo>
                    <a:pt x="2811" y="3787"/>
                  </a:lnTo>
                  <a:lnTo>
                    <a:pt x="2805" y="3789"/>
                  </a:lnTo>
                  <a:close/>
                  <a:moveTo>
                    <a:pt x="2767" y="3773"/>
                  </a:moveTo>
                  <a:lnTo>
                    <a:pt x="2770" y="3773"/>
                  </a:lnTo>
                  <a:lnTo>
                    <a:pt x="2772" y="3777"/>
                  </a:lnTo>
                  <a:lnTo>
                    <a:pt x="2774" y="3778"/>
                  </a:lnTo>
                  <a:lnTo>
                    <a:pt x="2775" y="3780"/>
                  </a:lnTo>
                  <a:lnTo>
                    <a:pt x="2772" y="3782"/>
                  </a:lnTo>
                  <a:lnTo>
                    <a:pt x="2769" y="3784"/>
                  </a:lnTo>
                  <a:lnTo>
                    <a:pt x="2770" y="3785"/>
                  </a:lnTo>
                  <a:lnTo>
                    <a:pt x="2767" y="3787"/>
                  </a:lnTo>
                  <a:lnTo>
                    <a:pt x="2760" y="3787"/>
                  </a:lnTo>
                  <a:lnTo>
                    <a:pt x="2757" y="3785"/>
                  </a:lnTo>
                  <a:lnTo>
                    <a:pt x="2757" y="3784"/>
                  </a:lnTo>
                  <a:lnTo>
                    <a:pt x="2757" y="3782"/>
                  </a:lnTo>
                  <a:lnTo>
                    <a:pt x="2764" y="3780"/>
                  </a:lnTo>
                  <a:lnTo>
                    <a:pt x="2764" y="3777"/>
                  </a:lnTo>
                  <a:lnTo>
                    <a:pt x="2764" y="3775"/>
                  </a:lnTo>
                  <a:lnTo>
                    <a:pt x="2767" y="3773"/>
                  </a:lnTo>
                  <a:close/>
                  <a:moveTo>
                    <a:pt x="5814" y="812"/>
                  </a:moveTo>
                  <a:lnTo>
                    <a:pt x="5810" y="817"/>
                  </a:lnTo>
                  <a:lnTo>
                    <a:pt x="5807" y="822"/>
                  </a:lnTo>
                  <a:lnTo>
                    <a:pt x="5800" y="826"/>
                  </a:lnTo>
                  <a:lnTo>
                    <a:pt x="5793" y="826"/>
                  </a:lnTo>
                  <a:lnTo>
                    <a:pt x="5790" y="819"/>
                  </a:lnTo>
                  <a:lnTo>
                    <a:pt x="5786" y="812"/>
                  </a:lnTo>
                  <a:lnTo>
                    <a:pt x="5786" y="802"/>
                  </a:lnTo>
                  <a:lnTo>
                    <a:pt x="5786" y="791"/>
                  </a:lnTo>
                  <a:lnTo>
                    <a:pt x="5791" y="793"/>
                  </a:lnTo>
                  <a:lnTo>
                    <a:pt x="5793" y="798"/>
                  </a:lnTo>
                  <a:lnTo>
                    <a:pt x="5793" y="805"/>
                  </a:lnTo>
                  <a:lnTo>
                    <a:pt x="5793" y="812"/>
                  </a:lnTo>
                  <a:lnTo>
                    <a:pt x="5814" y="812"/>
                  </a:lnTo>
                  <a:lnTo>
                    <a:pt x="5814" y="810"/>
                  </a:lnTo>
                  <a:lnTo>
                    <a:pt x="5815" y="808"/>
                  </a:lnTo>
                  <a:lnTo>
                    <a:pt x="5817" y="807"/>
                  </a:lnTo>
                  <a:lnTo>
                    <a:pt x="5817" y="808"/>
                  </a:lnTo>
                  <a:lnTo>
                    <a:pt x="5814" y="812"/>
                  </a:lnTo>
                  <a:close/>
                  <a:moveTo>
                    <a:pt x="2695" y="5882"/>
                  </a:moveTo>
                  <a:lnTo>
                    <a:pt x="2694" y="5878"/>
                  </a:lnTo>
                  <a:lnTo>
                    <a:pt x="2692" y="5875"/>
                  </a:lnTo>
                  <a:lnTo>
                    <a:pt x="2688" y="5873"/>
                  </a:lnTo>
                  <a:lnTo>
                    <a:pt x="2688" y="5868"/>
                  </a:lnTo>
                  <a:lnTo>
                    <a:pt x="2682" y="5868"/>
                  </a:lnTo>
                  <a:lnTo>
                    <a:pt x="2676" y="5872"/>
                  </a:lnTo>
                  <a:lnTo>
                    <a:pt x="2673" y="5873"/>
                  </a:lnTo>
                  <a:lnTo>
                    <a:pt x="2668" y="5875"/>
                  </a:lnTo>
                  <a:lnTo>
                    <a:pt x="2668" y="5865"/>
                  </a:lnTo>
                  <a:lnTo>
                    <a:pt x="2666" y="5861"/>
                  </a:lnTo>
                  <a:lnTo>
                    <a:pt x="2663" y="5858"/>
                  </a:lnTo>
                  <a:lnTo>
                    <a:pt x="2661" y="5856"/>
                  </a:lnTo>
                  <a:lnTo>
                    <a:pt x="2658" y="5855"/>
                  </a:lnTo>
                  <a:lnTo>
                    <a:pt x="2647" y="5855"/>
                  </a:lnTo>
                  <a:lnTo>
                    <a:pt x="2647" y="5858"/>
                  </a:lnTo>
                  <a:lnTo>
                    <a:pt x="2646" y="5860"/>
                  </a:lnTo>
                  <a:lnTo>
                    <a:pt x="2641" y="5861"/>
                  </a:lnTo>
                  <a:lnTo>
                    <a:pt x="2637" y="5863"/>
                  </a:lnTo>
                  <a:lnTo>
                    <a:pt x="2636" y="5866"/>
                  </a:lnTo>
                  <a:lnTo>
                    <a:pt x="2634" y="5875"/>
                  </a:lnTo>
                  <a:lnTo>
                    <a:pt x="2639" y="5877"/>
                  </a:lnTo>
                  <a:lnTo>
                    <a:pt x="2641" y="5878"/>
                  </a:lnTo>
                  <a:lnTo>
                    <a:pt x="2641" y="5882"/>
                  </a:lnTo>
                  <a:lnTo>
                    <a:pt x="2647" y="5882"/>
                  </a:lnTo>
                  <a:lnTo>
                    <a:pt x="2651" y="5885"/>
                  </a:lnTo>
                  <a:lnTo>
                    <a:pt x="2653" y="5890"/>
                  </a:lnTo>
                  <a:lnTo>
                    <a:pt x="2654" y="5895"/>
                  </a:lnTo>
                  <a:lnTo>
                    <a:pt x="2661" y="5895"/>
                  </a:lnTo>
                  <a:lnTo>
                    <a:pt x="2666" y="5895"/>
                  </a:lnTo>
                  <a:lnTo>
                    <a:pt x="2668" y="5899"/>
                  </a:lnTo>
                  <a:lnTo>
                    <a:pt x="2671" y="5902"/>
                  </a:lnTo>
                  <a:lnTo>
                    <a:pt x="2673" y="5906"/>
                  </a:lnTo>
                  <a:lnTo>
                    <a:pt x="2676" y="5909"/>
                  </a:lnTo>
                  <a:lnTo>
                    <a:pt x="2682" y="5909"/>
                  </a:lnTo>
                  <a:lnTo>
                    <a:pt x="2688" y="5909"/>
                  </a:lnTo>
                  <a:lnTo>
                    <a:pt x="2692" y="5904"/>
                  </a:lnTo>
                  <a:lnTo>
                    <a:pt x="2695" y="5899"/>
                  </a:lnTo>
                  <a:lnTo>
                    <a:pt x="2699" y="5895"/>
                  </a:lnTo>
                  <a:lnTo>
                    <a:pt x="2702" y="5889"/>
                  </a:lnTo>
                  <a:lnTo>
                    <a:pt x="2699" y="5889"/>
                  </a:lnTo>
                  <a:lnTo>
                    <a:pt x="2697" y="5887"/>
                  </a:lnTo>
                  <a:lnTo>
                    <a:pt x="2695" y="5882"/>
                  </a:lnTo>
                  <a:close/>
                  <a:moveTo>
                    <a:pt x="3460" y="2850"/>
                  </a:moveTo>
                  <a:lnTo>
                    <a:pt x="3460" y="2850"/>
                  </a:lnTo>
                  <a:close/>
                  <a:moveTo>
                    <a:pt x="1890" y="4169"/>
                  </a:moveTo>
                  <a:lnTo>
                    <a:pt x="1894" y="4167"/>
                  </a:lnTo>
                  <a:lnTo>
                    <a:pt x="1895" y="4164"/>
                  </a:lnTo>
                  <a:lnTo>
                    <a:pt x="1897" y="4161"/>
                  </a:lnTo>
                  <a:lnTo>
                    <a:pt x="1897" y="4155"/>
                  </a:lnTo>
                  <a:lnTo>
                    <a:pt x="1902" y="4152"/>
                  </a:lnTo>
                  <a:lnTo>
                    <a:pt x="1907" y="4149"/>
                  </a:lnTo>
                  <a:lnTo>
                    <a:pt x="1909" y="4143"/>
                  </a:lnTo>
                  <a:lnTo>
                    <a:pt x="1911" y="4135"/>
                  </a:lnTo>
                  <a:lnTo>
                    <a:pt x="1906" y="4135"/>
                  </a:lnTo>
                  <a:lnTo>
                    <a:pt x="1900" y="4133"/>
                  </a:lnTo>
                  <a:lnTo>
                    <a:pt x="1892" y="4130"/>
                  </a:lnTo>
                  <a:lnTo>
                    <a:pt x="1883" y="4126"/>
                  </a:lnTo>
                  <a:lnTo>
                    <a:pt x="1877" y="4126"/>
                  </a:lnTo>
                  <a:lnTo>
                    <a:pt x="1870" y="4128"/>
                  </a:lnTo>
                  <a:lnTo>
                    <a:pt x="1870" y="4143"/>
                  </a:lnTo>
                  <a:lnTo>
                    <a:pt x="1870" y="4157"/>
                  </a:lnTo>
                  <a:lnTo>
                    <a:pt x="1873" y="4164"/>
                  </a:lnTo>
                  <a:lnTo>
                    <a:pt x="1877" y="4167"/>
                  </a:lnTo>
                  <a:lnTo>
                    <a:pt x="1882" y="4169"/>
                  </a:lnTo>
                  <a:lnTo>
                    <a:pt x="1890" y="4169"/>
                  </a:lnTo>
                  <a:close/>
                  <a:moveTo>
                    <a:pt x="1788" y="4162"/>
                  </a:moveTo>
                  <a:lnTo>
                    <a:pt x="1788" y="4176"/>
                  </a:lnTo>
                  <a:lnTo>
                    <a:pt x="1808" y="4176"/>
                  </a:lnTo>
                  <a:lnTo>
                    <a:pt x="1807" y="4169"/>
                  </a:lnTo>
                  <a:lnTo>
                    <a:pt x="1803" y="4164"/>
                  </a:lnTo>
                  <a:lnTo>
                    <a:pt x="1796" y="4162"/>
                  </a:lnTo>
                  <a:lnTo>
                    <a:pt x="1788" y="4162"/>
                  </a:lnTo>
                  <a:close/>
                  <a:moveTo>
                    <a:pt x="1699" y="4285"/>
                  </a:moveTo>
                  <a:lnTo>
                    <a:pt x="1701" y="4280"/>
                  </a:lnTo>
                  <a:lnTo>
                    <a:pt x="1701" y="4275"/>
                  </a:lnTo>
                  <a:lnTo>
                    <a:pt x="1699" y="4271"/>
                  </a:lnTo>
                  <a:lnTo>
                    <a:pt x="1697" y="4268"/>
                  </a:lnTo>
                  <a:lnTo>
                    <a:pt x="1690" y="4265"/>
                  </a:lnTo>
                  <a:lnTo>
                    <a:pt x="1682" y="4263"/>
                  </a:lnTo>
                  <a:lnTo>
                    <a:pt x="1675" y="4266"/>
                  </a:lnTo>
                  <a:lnTo>
                    <a:pt x="1668" y="4270"/>
                  </a:lnTo>
                  <a:lnTo>
                    <a:pt x="1665" y="4273"/>
                  </a:lnTo>
                  <a:lnTo>
                    <a:pt x="1663" y="4277"/>
                  </a:lnTo>
                  <a:lnTo>
                    <a:pt x="1663" y="4280"/>
                  </a:lnTo>
                  <a:lnTo>
                    <a:pt x="1665" y="4285"/>
                  </a:lnTo>
                  <a:lnTo>
                    <a:pt x="1699" y="4285"/>
                  </a:lnTo>
                  <a:close/>
                  <a:moveTo>
                    <a:pt x="1726" y="4224"/>
                  </a:moveTo>
                  <a:lnTo>
                    <a:pt x="1733" y="4225"/>
                  </a:lnTo>
                  <a:lnTo>
                    <a:pt x="1740" y="4225"/>
                  </a:lnTo>
                  <a:lnTo>
                    <a:pt x="1749" y="4222"/>
                  </a:lnTo>
                  <a:lnTo>
                    <a:pt x="1757" y="4219"/>
                  </a:lnTo>
                  <a:lnTo>
                    <a:pt x="1762" y="4217"/>
                  </a:lnTo>
                  <a:lnTo>
                    <a:pt x="1767" y="4217"/>
                  </a:lnTo>
                  <a:lnTo>
                    <a:pt x="1769" y="4212"/>
                  </a:lnTo>
                  <a:lnTo>
                    <a:pt x="1772" y="4208"/>
                  </a:lnTo>
                  <a:lnTo>
                    <a:pt x="1779" y="4202"/>
                  </a:lnTo>
                  <a:lnTo>
                    <a:pt x="1783" y="4198"/>
                  </a:lnTo>
                  <a:lnTo>
                    <a:pt x="1786" y="4195"/>
                  </a:lnTo>
                  <a:lnTo>
                    <a:pt x="1788" y="4190"/>
                  </a:lnTo>
                  <a:lnTo>
                    <a:pt x="1788" y="4183"/>
                  </a:lnTo>
                  <a:lnTo>
                    <a:pt x="1733" y="4183"/>
                  </a:lnTo>
                  <a:lnTo>
                    <a:pt x="1733" y="4190"/>
                  </a:lnTo>
                  <a:lnTo>
                    <a:pt x="1733" y="4195"/>
                  </a:lnTo>
                  <a:lnTo>
                    <a:pt x="1730" y="4203"/>
                  </a:lnTo>
                  <a:lnTo>
                    <a:pt x="1726" y="4212"/>
                  </a:lnTo>
                  <a:lnTo>
                    <a:pt x="1725" y="4217"/>
                  </a:lnTo>
                  <a:lnTo>
                    <a:pt x="1726" y="4224"/>
                  </a:lnTo>
                  <a:close/>
                  <a:moveTo>
                    <a:pt x="1897" y="4190"/>
                  </a:moveTo>
                  <a:lnTo>
                    <a:pt x="1894" y="4183"/>
                  </a:lnTo>
                  <a:lnTo>
                    <a:pt x="1890" y="4179"/>
                  </a:lnTo>
                  <a:lnTo>
                    <a:pt x="1883" y="4178"/>
                  </a:lnTo>
                  <a:lnTo>
                    <a:pt x="1877" y="4176"/>
                  </a:lnTo>
                  <a:lnTo>
                    <a:pt x="1863" y="4172"/>
                  </a:lnTo>
                  <a:lnTo>
                    <a:pt x="1856" y="4171"/>
                  </a:lnTo>
                  <a:lnTo>
                    <a:pt x="1849" y="4169"/>
                  </a:lnTo>
                  <a:lnTo>
                    <a:pt x="1844" y="4176"/>
                  </a:lnTo>
                  <a:lnTo>
                    <a:pt x="1842" y="4186"/>
                  </a:lnTo>
                  <a:lnTo>
                    <a:pt x="1842" y="4198"/>
                  </a:lnTo>
                  <a:lnTo>
                    <a:pt x="1842" y="4210"/>
                  </a:lnTo>
                  <a:lnTo>
                    <a:pt x="1861" y="4210"/>
                  </a:lnTo>
                  <a:lnTo>
                    <a:pt x="1880" y="4210"/>
                  </a:lnTo>
                  <a:lnTo>
                    <a:pt x="1888" y="4208"/>
                  </a:lnTo>
                  <a:lnTo>
                    <a:pt x="1894" y="4205"/>
                  </a:lnTo>
                  <a:lnTo>
                    <a:pt x="1897" y="4198"/>
                  </a:lnTo>
                  <a:lnTo>
                    <a:pt x="1897" y="4190"/>
                  </a:lnTo>
                  <a:close/>
                  <a:moveTo>
                    <a:pt x="2450" y="3760"/>
                  </a:moveTo>
                  <a:lnTo>
                    <a:pt x="2450" y="3749"/>
                  </a:lnTo>
                  <a:lnTo>
                    <a:pt x="2450" y="3739"/>
                  </a:lnTo>
                  <a:lnTo>
                    <a:pt x="2450" y="3734"/>
                  </a:lnTo>
                  <a:lnTo>
                    <a:pt x="2446" y="3732"/>
                  </a:lnTo>
                  <a:lnTo>
                    <a:pt x="2443" y="3731"/>
                  </a:lnTo>
                  <a:lnTo>
                    <a:pt x="2436" y="3732"/>
                  </a:lnTo>
                  <a:lnTo>
                    <a:pt x="2434" y="3739"/>
                  </a:lnTo>
                  <a:lnTo>
                    <a:pt x="2431" y="3744"/>
                  </a:lnTo>
                  <a:lnTo>
                    <a:pt x="2429" y="3751"/>
                  </a:lnTo>
                  <a:lnTo>
                    <a:pt x="2429" y="3760"/>
                  </a:lnTo>
                  <a:lnTo>
                    <a:pt x="2450" y="3760"/>
                  </a:lnTo>
                  <a:close/>
                  <a:moveTo>
                    <a:pt x="1699" y="4285"/>
                  </a:moveTo>
                  <a:lnTo>
                    <a:pt x="1702" y="4289"/>
                  </a:lnTo>
                  <a:lnTo>
                    <a:pt x="1704" y="4289"/>
                  </a:lnTo>
                  <a:lnTo>
                    <a:pt x="1702" y="4287"/>
                  </a:lnTo>
                  <a:lnTo>
                    <a:pt x="1701" y="4285"/>
                  </a:lnTo>
                  <a:lnTo>
                    <a:pt x="1699" y="4285"/>
                  </a:lnTo>
                  <a:close/>
                  <a:moveTo>
                    <a:pt x="1713" y="4278"/>
                  </a:moveTo>
                  <a:lnTo>
                    <a:pt x="1726" y="4278"/>
                  </a:lnTo>
                  <a:lnTo>
                    <a:pt x="1740" y="4278"/>
                  </a:lnTo>
                  <a:lnTo>
                    <a:pt x="1745" y="4277"/>
                  </a:lnTo>
                  <a:lnTo>
                    <a:pt x="1749" y="4275"/>
                  </a:lnTo>
                  <a:lnTo>
                    <a:pt x="1752" y="4270"/>
                  </a:lnTo>
                  <a:lnTo>
                    <a:pt x="1754" y="4265"/>
                  </a:lnTo>
                  <a:lnTo>
                    <a:pt x="1737" y="4265"/>
                  </a:lnTo>
                  <a:lnTo>
                    <a:pt x="1730" y="4263"/>
                  </a:lnTo>
                  <a:lnTo>
                    <a:pt x="1728" y="4261"/>
                  </a:lnTo>
                  <a:lnTo>
                    <a:pt x="1726" y="4258"/>
                  </a:lnTo>
                  <a:lnTo>
                    <a:pt x="1726" y="4231"/>
                  </a:lnTo>
                  <a:lnTo>
                    <a:pt x="1718" y="4231"/>
                  </a:lnTo>
                  <a:lnTo>
                    <a:pt x="1711" y="4232"/>
                  </a:lnTo>
                  <a:lnTo>
                    <a:pt x="1704" y="4234"/>
                  </a:lnTo>
                  <a:lnTo>
                    <a:pt x="1699" y="4237"/>
                  </a:lnTo>
                  <a:lnTo>
                    <a:pt x="1696" y="4239"/>
                  </a:lnTo>
                  <a:lnTo>
                    <a:pt x="1694" y="4243"/>
                  </a:lnTo>
                  <a:lnTo>
                    <a:pt x="1692" y="4246"/>
                  </a:lnTo>
                  <a:lnTo>
                    <a:pt x="1692" y="4251"/>
                  </a:lnTo>
                  <a:lnTo>
                    <a:pt x="1694" y="4254"/>
                  </a:lnTo>
                  <a:lnTo>
                    <a:pt x="1697" y="4258"/>
                  </a:lnTo>
                  <a:lnTo>
                    <a:pt x="1708" y="4260"/>
                  </a:lnTo>
                  <a:lnTo>
                    <a:pt x="1711" y="4261"/>
                  </a:lnTo>
                  <a:lnTo>
                    <a:pt x="1714" y="4265"/>
                  </a:lnTo>
                  <a:lnTo>
                    <a:pt x="1714" y="4270"/>
                  </a:lnTo>
                  <a:lnTo>
                    <a:pt x="1713" y="4278"/>
                  </a:lnTo>
                  <a:close/>
                  <a:moveTo>
                    <a:pt x="1733" y="4326"/>
                  </a:moveTo>
                  <a:lnTo>
                    <a:pt x="1735" y="4323"/>
                  </a:lnTo>
                  <a:lnTo>
                    <a:pt x="1738" y="4321"/>
                  </a:lnTo>
                  <a:lnTo>
                    <a:pt x="1742" y="4319"/>
                  </a:lnTo>
                  <a:lnTo>
                    <a:pt x="1747" y="4319"/>
                  </a:lnTo>
                  <a:lnTo>
                    <a:pt x="1747" y="4292"/>
                  </a:lnTo>
                  <a:lnTo>
                    <a:pt x="1740" y="4289"/>
                  </a:lnTo>
                  <a:lnTo>
                    <a:pt x="1733" y="4285"/>
                  </a:lnTo>
                  <a:lnTo>
                    <a:pt x="1723" y="4285"/>
                  </a:lnTo>
                  <a:lnTo>
                    <a:pt x="1713" y="4285"/>
                  </a:lnTo>
                  <a:lnTo>
                    <a:pt x="1713" y="4294"/>
                  </a:lnTo>
                  <a:lnTo>
                    <a:pt x="1709" y="4299"/>
                  </a:lnTo>
                  <a:lnTo>
                    <a:pt x="1706" y="4306"/>
                  </a:lnTo>
                  <a:lnTo>
                    <a:pt x="1706" y="4312"/>
                  </a:lnTo>
                  <a:lnTo>
                    <a:pt x="1709" y="4314"/>
                  </a:lnTo>
                  <a:lnTo>
                    <a:pt x="1713" y="4316"/>
                  </a:lnTo>
                  <a:lnTo>
                    <a:pt x="1718" y="4321"/>
                  </a:lnTo>
                  <a:lnTo>
                    <a:pt x="1720" y="4324"/>
                  </a:lnTo>
                  <a:lnTo>
                    <a:pt x="1723" y="4326"/>
                  </a:lnTo>
                  <a:lnTo>
                    <a:pt x="1726" y="4328"/>
                  </a:lnTo>
                  <a:lnTo>
                    <a:pt x="1733" y="4326"/>
                  </a:lnTo>
                  <a:close/>
                  <a:moveTo>
                    <a:pt x="1761" y="4312"/>
                  </a:moveTo>
                  <a:lnTo>
                    <a:pt x="1769" y="4312"/>
                  </a:lnTo>
                  <a:lnTo>
                    <a:pt x="1778" y="4311"/>
                  </a:lnTo>
                  <a:lnTo>
                    <a:pt x="1795" y="4306"/>
                  </a:lnTo>
                  <a:lnTo>
                    <a:pt x="1812" y="4302"/>
                  </a:lnTo>
                  <a:lnTo>
                    <a:pt x="1819" y="4299"/>
                  </a:lnTo>
                  <a:lnTo>
                    <a:pt x="1820" y="4295"/>
                  </a:lnTo>
                  <a:lnTo>
                    <a:pt x="1822" y="4292"/>
                  </a:lnTo>
                  <a:lnTo>
                    <a:pt x="1815" y="4292"/>
                  </a:lnTo>
                  <a:lnTo>
                    <a:pt x="1810" y="4290"/>
                  </a:lnTo>
                  <a:lnTo>
                    <a:pt x="1802" y="4285"/>
                  </a:lnTo>
                  <a:lnTo>
                    <a:pt x="1793" y="4280"/>
                  </a:lnTo>
                  <a:lnTo>
                    <a:pt x="1788" y="4278"/>
                  </a:lnTo>
                  <a:lnTo>
                    <a:pt x="1781" y="4278"/>
                  </a:lnTo>
                  <a:lnTo>
                    <a:pt x="1772" y="4278"/>
                  </a:lnTo>
                  <a:lnTo>
                    <a:pt x="1767" y="4282"/>
                  </a:lnTo>
                  <a:lnTo>
                    <a:pt x="1761" y="4283"/>
                  </a:lnTo>
                  <a:lnTo>
                    <a:pt x="1754" y="4285"/>
                  </a:lnTo>
                  <a:lnTo>
                    <a:pt x="1754" y="4294"/>
                  </a:lnTo>
                  <a:lnTo>
                    <a:pt x="1757" y="4299"/>
                  </a:lnTo>
                  <a:lnTo>
                    <a:pt x="1759" y="4306"/>
                  </a:lnTo>
                  <a:lnTo>
                    <a:pt x="1761" y="4312"/>
                  </a:lnTo>
                  <a:close/>
                  <a:moveTo>
                    <a:pt x="1829" y="4217"/>
                  </a:moveTo>
                  <a:lnTo>
                    <a:pt x="1829" y="4213"/>
                  </a:lnTo>
                  <a:lnTo>
                    <a:pt x="1832" y="4210"/>
                  </a:lnTo>
                  <a:lnTo>
                    <a:pt x="1834" y="4207"/>
                  </a:lnTo>
                  <a:lnTo>
                    <a:pt x="1836" y="4203"/>
                  </a:lnTo>
                  <a:lnTo>
                    <a:pt x="1832" y="4203"/>
                  </a:lnTo>
                  <a:lnTo>
                    <a:pt x="1831" y="4202"/>
                  </a:lnTo>
                  <a:lnTo>
                    <a:pt x="1829" y="4196"/>
                  </a:lnTo>
                  <a:lnTo>
                    <a:pt x="1825" y="4193"/>
                  </a:lnTo>
                  <a:lnTo>
                    <a:pt x="1824" y="4191"/>
                  </a:lnTo>
                  <a:lnTo>
                    <a:pt x="1822" y="4190"/>
                  </a:lnTo>
                  <a:lnTo>
                    <a:pt x="1820" y="4195"/>
                  </a:lnTo>
                  <a:lnTo>
                    <a:pt x="1817" y="4200"/>
                  </a:lnTo>
                  <a:lnTo>
                    <a:pt x="1815" y="4203"/>
                  </a:lnTo>
                  <a:lnTo>
                    <a:pt x="1815" y="4210"/>
                  </a:lnTo>
                  <a:lnTo>
                    <a:pt x="1819" y="4212"/>
                  </a:lnTo>
                  <a:lnTo>
                    <a:pt x="1822" y="4213"/>
                  </a:lnTo>
                  <a:lnTo>
                    <a:pt x="1825" y="4215"/>
                  </a:lnTo>
                  <a:lnTo>
                    <a:pt x="1829" y="4217"/>
                  </a:lnTo>
                  <a:close/>
                  <a:moveTo>
                    <a:pt x="2395" y="3814"/>
                  </a:moveTo>
                  <a:lnTo>
                    <a:pt x="2390" y="3814"/>
                  </a:lnTo>
                  <a:lnTo>
                    <a:pt x="2385" y="3814"/>
                  </a:lnTo>
                  <a:lnTo>
                    <a:pt x="2380" y="3809"/>
                  </a:lnTo>
                  <a:lnTo>
                    <a:pt x="2371" y="3806"/>
                  </a:lnTo>
                  <a:lnTo>
                    <a:pt x="2368" y="3806"/>
                  </a:lnTo>
                  <a:lnTo>
                    <a:pt x="2361" y="3807"/>
                  </a:lnTo>
                  <a:lnTo>
                    <a:pt x="2361" y="3813"/>
                  </a:lnTo>
                  <a:lnTo>
                    <a:pt x="2359" y="3816"/>
                  </a:lnTo>
                  <a:lnTo>
                    <a:pt x="2358" y="3819"/>
                  </a:lnTo>
                  <a:lnTo>
                    <a:pt x="2354" y="3821"/>
                  </a:lnTo>
                  <a:lnTo>
                    <a:pt x="2354" y="3828"/>
                  </a:lnTo>
                  <a:lnTo>
                    <a:pt x="2359" y="3831"/>
                  </a:lnTo>
                  <a:lnTo>
                    <a:pt x="2366" y="3835"/>
                  </a:lnTo>
                  <a:lnTo>
                    <a:pt x="2373" y="3835"/>
                  </a:lnTo>
                  <a:lnTo>
                    <a:pt x="2381" y="3835"/>
                  </a:lnTo>
                  <a:lnTo>
                    <a:pt x="2387" y="3833"/>
                  </a:lnTo>
                  <a:lnTo>
                    <a:pt x="2392" y="3830"/>
                  </a:lnTo>
                  <a:lnTo>
                    <a:pt x="2395" y="3823"/>
                  </a:lnTo>
                  <a:lnTo>
                    <a:pt x="2395" y="3814"/>
                  </a:lnTo>
                  <a:close/>
                  <a:moveTo>
                    <a:pt x="2224" y="3910"/>
                  </a:moveTo>
                  <a:lnTo>
                    <a:pt x="2233" y="3911"/>
                  </a:lnTo>
                  <a:lnTo>
                    <a:pt x="2242" y="3911"/>
                  </a:lnTo>
                  <a:lnTo>
                    <a:pt x="2248" y="3910"/>
                  </a:lnTo>
                  <a:lnTo>
                    <a:pt x="2255" y="3908"/>
                  </a:lnTo>
                  <a:lnTo>
                    <a:pt x="2279" y="3896"/>
                  </a:lnTo>
                  <a:lnTo>
                    <a:pt x="2286" y="3896"/>
                  </a:lnTo>
                  <a:lnTo>
                    <a:pt x="2291" y="3896"/>
                  </a:lnTo>
                  <a:lnTo>
                    <a:pt x="2293" y="3896"/>
                  </a:lnTo>
                  <a:lnTo>
                    <a:pt x="2293" y="3893"/>
                  </a:lnTo>
                  <a:lnTo>
                    <a:pt x="2293" y="3889"/>
                  </a:lnTo>
                  <a:lnTo>
                    <a:pt x="2300" y="3889"/>
                  </a:lnTo>
                  <a:lnTo>
                    <a:pt x="2306" y="3889"/>
                  </a:lnTo>
                  <a:lnTo>
                    <a:pt x="2315" y="3894"/>
                  </a:lnTo>
                  <a:lnTo>
                    <a:pt x="2320" y="3896"/>
                  </a:lnTo>
                  <a:lnTo>
                    <a:pt x="2327" y="3896"/>
                  </a:lnTo>
                  <a:lnTo>
                    <a:pt x="2327" y="3891"/>
                  </a:lnTo>
                  <a:lnTo>
                    <a:pt x="2330" y="3889"/>
                  </a:lnTo>
                  <a:lnTo>
                    <a:pt x="2334" y="3889"/>
                  </a:lnTo>
                  <a:lnTo>
                    <a:pt x="2339" y="3889"/>
                  </a:lnTo>
                  <a:lnTo>
                    <a:pt x="2351" y="3889"/>
                  </a:lnTo>
                  <a:lnTo>
                    <a:pt x="2356" y="3889"/>
                  </a:lnTo>
                  <a:lnTo>
                    <a:pt x="2361" y="3889"/>
                  </a:lnTo>
                  <a:lnTo>
                    <a:pt x="2364" y="3884"/>
                  </a:lnTo>
                  <a:lnTo>
                    <a:pt x="2371" y="3879"/>
                  </a:lnTo>
                  <a:lnTo>
                    <a:pt x="2380" y="3877"/>
                  </a:lnTo>
                  <a:lnTo>
                    <a:pt x="2388" y="3876"/>
                  </a:lnTo>
                  <a:lnTo>
                    <a:pt x="2392" y="3871"/>
                  </a:lnTo>
                  <a:lnTo>
                    <a:pt x="2393" y="3864"/>
                  </a:lnTo>
                  <a:lnTo>
                    <a:pt x="2395" y="3857"/>
                  </a:lnTo>
                  <a:lnTo>
                    <a:pt x="2395" y="3848"/>
                  </a:lnTo>
                  <a:lnTo>
                    <a:pt x="2388" y="3845"/>
                  </a:lnTo>
                  <a:lnTo>
                    <a:pt x="2381" y="3842"/>
                  </a:lnTo>
                  <a:lnTo>
                    <a:pt x="2370" y="3842"/>
                  </a:lnTo>
                  <a:lnTo>
                    <a:pt x="2358" y="3840"/>
                  </a:lnTo>
                  <a:lnTo>
                    <a:pt x="2353" y="3838"/>
                  </a:lnTo>
                  <a:lnTo>
                    <a:pt x="2349" y="3835"/>
                  </a:lnTo>
                  <a:lnTo>
                    <a:pt x="2347" y="3830"/>
                  </a:lnTo>
                  <a:lnTo>
                    <a:pt x="2347" y="3821"/>
                  </a:lnTo>
                  <a:lnTo>
                    <a:pt x="2354" y="3821"/>
                  </a:lnTo>
                  <a:lnTo>
                    <a:pt x="2354" y="3816"/>
                  </a:lnTo>
                  <a:lnTo>
                    <a:pt x="2354" y="3813"/>
                  </a:lnTo>
                  <a:lnTo>
                    <a:pt x="2353" y="3811"/>
                  </a:lnTo>
                  <a:lnTo>
                    <a:pt x="2349" y="3809"/>
                  </a:lnTo>
                  <a:lnTo>
                    <a:pt x="2342" y="3807"/>
                  </a:lnTo>
                  <a:lnTo>
                    <a:pt x="2334" y="3807"/>
                  </a:lnTo>
                  <a:lnTo>
                    <a:pt x="2334" y="3811"/>
                  </a:lnTo>
                  <a:lnTo>
                    <a:pt x="2330" y="3816"/>
                  </a:lnTo>
                  <a:lnTo>
                    <a:pt x="2327" y="3819"/>
                  </a:lnTo>
                  <a:lnTo>
                    <a:pt x="2322" y="3821"/>
                  </a:lnTo>
                  <a:lnTo>
                    <a:pt x="2317" y="3823"/>
                  </a:lnTo>
                  <a:lnTo>
                    <a:pt x="2312" y="3821"/>
                  </a:lnTo>
                  <a:lnTo>
                    <a:pt x="2308" y="3819"/>
                  </a:lnTo>
                  <a:lnTo>
                    <a:pt x="2306" y="3814"/>
                  </a:lnTo>
                  <a:lnTo>
                    <a:pt x="2313" y="3814"/>
                  </a:lnTo>
                  <a:lnTo>
                    <a:pt x="2320" y="3811"/>
                  </a:lnTo>
                  <a:lnTo>
                    <a:pt x="2324" y="3806"/>
                  </a:lnTo>
                  <a:lnTo>
                    <a:pt x="2327" y="3801"/>
                  </a:lnTo>
                  <a:lnTo>
                    <a:pt x="2322" y="3801"/>
                  </a:lnTo>
                  <a:lnTo>
                    <a:pt x="2317" y="3802"/>
                  </a:lnTo>
                  <a:lnTo>
                    <a:pt x="2308" y="3806"/>
                  </a:lnTo>
                  <a:lnTo>
                    <a:pt x="2300" y="3809"/>
                  </a:lnTo>
                  <a:lnTo>
                    <a:pt x="2293" y="3809"/>
                  </a:lnTo>
                  <a:lnTo>
                    <a:pt x="2286" y="3807"/>
                  </a:lnTo>
                  <a:lnTo>
                    <a:pt x="2286" y="3813"/>
                  </a:lnTo>
                  <a:lnTo>
                    <a:pt x="2286" y="3818"/>
                  </a:lnTo>
                  <a:lnTo>
                    <a:pt x="2283" y="3819"/>
                  </a:lnTo>
                  <a:lnTo>
                    <a:pt x="2279" y="3821"/>
                  </a:lnTo>
                  <a:lnTo>
                    <a:pt x="2272" y="3825"/>
                  </a:lnTo>
                  <a:lnTo>
                    <a:pt x="2269" y="3826"/>
                  </a:lnTo>
                  <a:lnTo>
                    <a:pt x="2265" y="3828"/>
                  </a:lnTo>
                  <a:lnTo>
                    <a:pt x="2260" y="3831"/>
                  </a:lnTo>
                  <a:lnTo>
                    <a:pt x="2253" y="3833"/>
                  </a:lnTo>
                  <a:lnTo>
                    <a:pt x="2247" y="3835"/>
                  </a:lnTo>
                  <a:lnTo>
                    <a:pt x="2238" y="3835"/>
                  </a:lnTo>
                  <a:lnTo>
                    <a:pt x="2233" y="3842"/>
                  </a:lnTo>
                  <a:lnTo>
                    <a:pt x="2228" y="3848"/>
                  </a:lnTo>
                  <a:lnTo>
                    <a:pt x="2219" y="3860"/>
                  </a:lnTo>
                  <a:lnTo>
                    <a:pt x="2214" y="3867"/>
                  </a:lnTo>
                  <a:lnTo>
                    <a:pt x="2211" y="3874"/>
                  </a:lnTo>
                  <a:lnTo>
                    <a:pt x="2211" y="3884"/>
                  </a:lnTo>
                  <a:lnTo>
                    <a:pt x="2211" y="3896"/>
                  </a:lnTo>
                  <a:lnTo>
                    <a:pt x="2219" y="3901"/>
                  </a:lnTo>
                  <a:lnTo>
                    <a:pt x="2223" y="3905"/>
                  </a:lnTo>
                  <a:lnTo>
                    <a:pt x="2224" y="3910"/>
                  </a:lnTo>
                  <a:close/>
                  <a:moveTo>
                    <a:pt x="2129" y="3937"/>
                  </a:moveTo>
                  <a:lnTo>
                    <a:pt x="2136" y="3942"/>
                  </a:lnTo>
                  <a:lnTo>
                    <a:pt x="2146" y="3944"/>
                  </a:lnTo>
                  <a:lnTo>
                    <a:pt x="2158" y="3944"/>
                  </a:lnTo>
                  <a:lnTo>
                    <a:pt x="2170" y="3944"/>
                  </a:lnTo>
                  <a:lnTo>
                    <a:pt x="2172" y="3939"/>
                  </a:lnTo>
                  <a:lnTo>
                    <a:pt x="2173" y="3935"/>
                  </a:lnTo>
                  <a:lnTo>
                    <a:pt x="2180" y="3930"/>
                  </a:lnTo>
                  <a:lnTo>
                    <a:pt x="2187" y="3925"/>
                  </a:lnTo>
                  <a:lnTo>
                    <a:pt x="2189" y="3922"/>
                  </a:lnTo>
                  <a:lnTo>
                    <a:pt x="2190" y="3917"/>
                  </a:lnTo>
                  <a:lnTo>
                    <a:pt x="2187" y="3915"/>
                  </a:lnTo>
                  <a:lnTo>
                    <a:pt x="2183" y="3913"/>
                  </a:lnTo>
                  <a:lnTo>
                    <a:pt x="2180" y="3905"/>
                  </a:lnTo>
                  <a:lnTo>
                    <a:pt x="2178" y="3896"/>
                  </a:lnTo>
                  <a:lnTo>
                    <a:pt x="2177" y="3889"/>
                  </a:lnTo>
                  <a:lnTo>
                    <a:pt x="2173" y="3884"/>
                  </a:lnTo>
                  <a:lnTo>
                    <a:pt x="2170" y="3879"/>
                  </a:lnTo>
                  <a:lnTo>
                    <a:pt x="2166" y="3874"/>
                  </a:lnTo>
                  <a:lnTo>
                    <a:pt x="2163" y="3869"/>
                  </a:lnTo>
                  <a:lnTo>
                    <a:pt x="2156" y="3869"/>
                  </a:lnTo>
                  <a:lnTo>
                    <a:pt x="2153" y="3869"/>
                  </a:lnTo>
                  <a:lnTo>
                    <a:pt x="2149" y="3871"/>
                  </a:lnTo>
                  <a:lnTo>
                    <a:pt x="2148" y="3874"/>
                  </a:lnTo>
                  <a:lnTo>
                    <a:pt x="2143" y="3879"/>
                  </a:lnTo>
                  <a:lnTo>
                    <a:pt x="2139" y="3882"/>
                  </a:lnTo>
                  <a:lnTo>
                    <a:pt x="2136" y="3882"/>
                  </a:lnTo>
                  <a:lnTo>
                    <a:pt x="2131" y="3882"/>
                  </a:lnTo>
                  <a:lnTo>
                    <a:pt x="2125" y="3882"/>
                  </a:lnTo>
                  <a:lnTo>
                    <a:pt x="2120" y="3888"/>
                  </a:lnTo>
                  <a:lnTo>
                    <a:pt x="2112" y="3891"/>
                  </a:lnTo>
                  <a:lnTo>
                    <a:pt x="2108" y="3891"/>
                  </a:lnTo>
                  <a:lnTo>
                    <a:pt x="2102" y="3889"/>
                  </a:lnTo>
                  <a:lnTo>
                    <a:pt x="2102" y="3917"/>
                  </a:lnTo>
                  <a:lnTo>
                    <a:pt x="2103" y="3920"/>
                  </a:lnTo>
                  <a:lnTo>
                    <a:pt x="2107" y="3923"/>
                  </a:lnTo>
                  <a:lnTo>
                    <a:pt x="2117" y="3925"/>
                  </a:lnTo>
                  <a:lnTo>
                    <a:pt x="2122" y="3927"/>
                  </a:lnTo>
                  <a:lnTo>
                    <a:pt x="2125" y="3929"/>
                  </a:lnTo>
                  <a:lnTo>
                    <a:pt x="2129" y="3932"/>
                  </a:lnTo>
                  <a:lnTo>
                    <a:pt x="2129" y="3937"/>
                  </a:lnTo>
                  <a:close/>
                  <a:moveTo>
                    <a:pt x="2424" y="3823"/>
                  </a:moveTo>
                  <a:lnTo>
                    <a:pt x="2428" y="3823"/>
                  </a:lnTo>
                  <a:lnTo>
                    <a:pt x="2436" y="3821"/>
                  </a:lnTo>
                  <a:lnTo>
                    <a:pt x="2439" y="3819"/>
                  </a:lnTo>
                  <a:lnTo>
                    <a:pt x="2441" y="3818"/>
                  </a:lnTo>
                  <a:lnTo>
                    <a:pt x="2441" y="3814"/>
                  </a:lnTo>
                  <a:lnTo>
                    <a:pt x="2441" y="3811"/>
                  </a:lnTo>
                  <a:lnTo>
                    <a:pt x="2438" y="3806"/>
                  </a:lnTo>
                  <a:lnTo>
                    <a:pt x="2434" y="3801"/>
                  </a:lnTo>
                  <a:lnTo>
                    <a:pt x="2431" y="3801"/>
                  </a:lnTo>
                  <a:lnTo>
                    <a:pt x="2429" y="3801"/>
                  </a:lnTo>
                  <a:lnTo>
                    <a:pt x="2429" y="3804"/>
                  </a:lnTo>
                  <a:lnTo>
                    <a:pt x="2426" y="3807"/>
                  </a:lnTo>
                  <a:lnTo>
                    <a:pt x="2422" y="3813"/>
                  </a:lnTo>
                  <a:lnTo>
                    <a:pt x="2419" y="3818"/>
                  </a:lnTo>
                  <a:lnTo>
                    <a:pt x="2419" y="3821"/>
                  </a:lnTo>
                  <a:lnTo>
                    <a:pt x="2421" y="3823"/>
                  </a:lnTo>
                  <a:lnTo>
                    <a:pt x="2424" y="3823"/>
                  </a:lnTo>
                  <a:close/>
                  <a:moveTo>
                    <a:pt x="2252" y="3801"/>
                  </a:moveTo>
                  <a:lnTo>
                    <a:pt x="2264" y="3802"/>
                  </a:lnTo>
                  <a:lnTo>
                    <a:pt x="2274" y="3802"/>
                  </a:lnTo>
                  <a:lnTo>
                    <a:pt x="2294" y="3799"/>
                  </a:lnTo>
                  <a:lnTo>
                    <a:pt x="2312" y="3794"/>
                  </a:lnTo>
                  <a:lnTo>
                    <a:pt x="2322" y="3794"/>
                  </a:lnTo>
                  <a:lnTo>
                    <a:pt x="2334" y="3794"/>
                  </a:lnTo>
                  <a:lnTo>
                    <a:pt x="2332" y="3787"/>
                  </a:lnTo>
                  <a:lnTo>
                    <a:pt x="2334" y="3777"/>
                  </a:lnTo>
                  <a:lnTo>
                    <a:pt x="2335" y="3758"/>
                  </a:lnTo>
                  <a:lnTo>
                    <a:pt x="2335" y="3749"/>
                  </a:lnTo>
                  <a:lnTo>
                    <a:pt x="2332" y="3744"/>
                  </a:lnTo>
                  <a:lnTo>
                    <a:pt x="2330" y="3741"/>
                  </a:lnTo>
                  <a:lnTo>
                    <a:pt x="2329" y="3739"/>
                  </a:lnTo>
                  <a:lnTo>
                    <a:pt x="2325" y="3739"/>
                  </a:lnTo>
                  <a:lnTo>
                    <a:pt x="2320" y="3739"/>
                  </a:lnTo>
                  <a:lnTo>
                    <a:pt x="2318" y="3743"/>
                  </a:lnTo>
                  <a:lnTo>
                    <a:pt x="2317" y="3744"/>
                  </a:lnTo>
                  <a:lnTo>
                    <a:pt x="2312" y="3748"/>
                  </a:lnTo>
                  <a:lnTo>
                    <a:pt x="2305" y="3749"/>
                  </a:lnTo>
                  <a:lnTo>
                    <a:pt x="2300" y="3753"/>
                  </a:lnTo>
                  <a:lnTo>
                    <a:pt x="2296" y="3760"/>
                  </a:lnTo>
                  <a:lnTo>
                    <a:pt x="2291" y="3765"/>
                  </a:lnTo>
                  <a:lnTo>
                    <a:pt x="2286" y="3770"/>
                  </a:lnTo>
                  <a:lnTo>
                    <a:pt x="2279" y="3773"/>
                  </a:lnTo>
                  <a:lnTo>
                    <a:pt x="2260" y="3773"/>
                  </a:lnTo>
                  <a:lnTo>
                    <a:pt x="2250" y="3773"/>
                  </a:lnTo>
                  <a:lnTo>
                    <a:pt x="2243" y="3775"/>
                  </a:lnTo>
                  <a:lnTo>
                    <a:pt x="2236" y="3778"/>
                  </a:lnTo>
                  <a:lnTo>
                    <a:pt x="2231" y="3782"/>
                  </a:lnTo>
                  <a:lnTo>
                    <a:pt x="2226" y="3787"/>
                  </a:lnTo>
                  <a:lnTo>
                    <a:pt x="2224" y="3794"/>
                  </a:lnTo>
                  <a:lnTo>
                    <a:pt x="2242" y="3794"/>
                  </a:lnTo>
                  <a:lnTo>
                    <a:pt x="2248" y="3796"/>
                  </a:lnTo>
                  <a:lnTo>
                    <a:pt x="2250" y="3797"/>
                  </a:lnTo>
                  <a:lnTo>
                    <a:pt x="2252" y="3801"/>
                  </a:lnTo>
                  <a:close/>
                  <a:moveTo>
                    <a:pt x="2265" y="3944"/>
                  </a:moveTo>
                  <a:lnTo>
                    <a:pt x="2272" y="3944"/>
                  </a:lnTo>
                  <a:lnTo>
                    <a:pt x="2276" y="3940"/>
                  </a:lnTo>
                  <a:lnTo>
                    <a:pt x="2277" y="3937"/>
                  </a:lnTo>
                  <a:lnTo>
                    <a:pt x="2279" y="3930"/>
                  </a:lnTo>
                  <a:lnTo>
                    <a:pt x="2277" y="3929"/>
                  </a:lnTo>
                  <a:lnTo>
                    <a:pt x="2276" y="3927"/>
                  </a:lnTo>
                  <a:lnTo>
                    <a:pt x="2272" y="3923"/>
                  </a:lnTo>
                  <a:lnTo>
                    <a:pt x="2267" y="3922"/>
                  </a:lnTo>
                  <a:lnTo>
                    <a:pt x="2265" y="3920"/>
                  </a:lnTo>
                  <a:lnTo>
                    <a:pt x="2265" y="3917"/>
                  </a:lnTo>
                  <a:lnTo>
                    <a:pt x="2238" y="3917"/>
                  </a:lnTo>
                  <a:lnTo>
                    <a:pt x="2238" y="3951"/>
                  </a:lnTo>
                  <a:lnTo>
                    <a:pt x="2247" y="3951"/>
                  </a:lnTo>
                  <a:lnTo>
                    <a:pt x="2253" y="3949"/>
                  </a:lnTo>
                  <a:lnTo>
                    <a:pt x="2259" y="3946"/>
                  </a:lnTo>
                  <a:lnTo>
                    <a:pt x="2265" y="3944"/>
                  </a:lnTo>
                  <a:close/>
                  <a:moveTo>
                    <a:pt x="2156" y="3964"/>
                  </a:moveTo>
                  <a:lnTo>
                    <a:pt x="2165" y="3964"/>
                  </a:lnTo>
                  <a:lnTo>
                    <a:pt x="2172" y="3963"/>
                  </a:lnTo>
                  <a:lnTo>
                    <a:pt x="2177" y="3959"/>
                  </a:lnTo>
                  <a:lnTo>
                    <a:pt x="2183" y="3958"/>
                  </a:lnTo>
                  <a:lnTo>
                    <a:pt x="2187" y="3956"/>
                  </a:lnTo>
                  <a:lnTo>
                    <a:pt x="2189" y="3952"/>
                  </a:lnTo>
                  <a:lnTo>
                    <a:pt x="2190" y="3944"/>
                  </a:lnTo>
                  <a:lnTo>
                    <a:pt x="2170" y="3944"/>
                  </a:lnTo>
                  <a:lnTo>
                    <a:pt x="2166" y="3949"/>
                  </a:lnTo>
                  <a:lnTo>
                    <a:pt x="2163" y="3954"/>
                  </a:lnTo>
                  <a:lnTo>
                    <a:pt x="2158" y="3958"/>
                  </a:lnTo>
                  <a:lnTo>
                    <a:pt x="2156" y="3964"/>
                  </a:lnTo>
                  <a:close/>
                  <a:moveTo>
                    <a:pt x="2211" y="3958"/>
                  </a:moveTo>
                  <a:lnTo>
                    <a:pt x="2214" y="3963"/>
                  </a:lnTo>
                  <a:lnTo>
                    <a:pt x="2216" y="3966"/>
                  </a:lnTo>
                  <a:lnTo>
                    <a:pt x="2214" y="3969"/>
                  </a:lnTo>
                  <a:lnTo>
                    <a:pt x="2211" y="3971"/>
                  </a:lnTo>
                  <a:lnTo>
                    <a:pt x="2183" y="3971"/>
                  </a:lnTo>
                  <a:lnTo>
                    <a:pt x="2183" y="3981"/>
                  </a:lnTo>
                  <a:lnTo>
                    <a:pt x="2185" y="3990"/>
                  </a:lnTo>
                  <a:lnTo>
                    <a:pt x="2189" y="3998"/>
                  </a:lnTo>
                  <a:lnTo>
                    <a:pt x="2194" y="4005"/>
                  </a:lnTo>
                  <a:lnTo>
                    <a:pt x="2199" y="4012"/>
                  </a:lnTo>
                  <a:lnTo>
                    <a:pt x="2204" y="4017"/>
                  </a:lnTo>
                  <a:lnTo>
                    <a:pt x="2218" y="4026"/>
                  </a:lnTo>
                  <a:lnTo>
                    <a:pt x="2219" y="4021"/>
                  </a:lnTo>
                  <a:lnTo>
                    <a:pt x="2221" y="4019"/>
                  </a:lnTo>
                  <a:lnTo>
                    <a:pt x="2224" y="4019"/>
                  </a:lnTo>
                  <a:lnTo>
                    <a:pt x="2228" y="4021"/>
                  </a:lnTo>
                  <a:lnTo>
                    <a:pt x="2236" y="4026"/>
                  </a:lnTo>
                  <a:lnTo>
                    <a:pt x="2240" y="4027"/>
                  </a:lnTo>
                  <a:lnTo>
                    <a:pt x="2245" y="4026"/>
                  </a:lnTo>
                  <a:lnTo>
                    <a:pt x="2243" y="4010"/>
                  </a:lnTo>
                  <a:lnTo>
                    <a:pt x="2240" y="3997"/>
                  </a:lnTo>
                  <a:lnTo>
                    <a:pt x="2236" y="3983"/>
                  </a:lnTo>
                  <a:lnTo>
                    <a:pt x="2231" y="3971"/>
                  </a:lnTo>
                  <a:lnTo>
                    <a:pt x="2231" y="3964"/>
                  </a:lnTo>
                  <a:lnTo>
                    <a:pt x="2233" y="3961"/>
                  </a:lnTo>
                  <a:lnTo>
                    <a:pt x="2236" y="3956"/>
                  </a:lnTo>
                  <a:lnTo>
                    <a:pt x="2238" y="3951"/>
                  </a:lnTo>
                  <a:lnTo>
                    <a:pt x="2233" y="3947"/>
                  </a:lnTo>
                  <a:lnTo>
                    <a:pt x="2226" y="3946"/>
                  </a:lnTo>
                  <a:lnTo>
                    <a:pt x="2219" y="3944"/>
                  </a:lnTo>
                  <a:lnTo>
                    <a:pt x="2211" y="3944"/>
                  </a:lnTo>
                  <a:lnTo>
                    <a:pt x="2207" y="3949"/>
                  </a:lnTo>
                  <a:lnTo>
                    <a:pt x="2206" y="3952"/>
                  </a:lnTo>
                  <a:lnTo>
                    <a:pt x="2207" y="3956"/>
                  </a:lnTo>
                  <a:lnTo>
                    <a:pt x="2211" y="3958"/>
                  </a:lnTo>
                  <a:close/>
                  <a:moveTo>
                    <a:pt x="1358" y="4886"/>
                  </a:moveTo>
                  <a:lnTo>
                    <a:pt x="1361" y="4889"/>
                  </a:lnTo>
                  <a:lnTo>
                    <a:pt x="1363" y="4889"/>
                  </a:lnTo>
                  <a:lnTo>
                    <a:pt x="1361" y="4887"/>
                  </a:lnTo>
                  <a:lnTo>
                    <a:pt x="1360" y="4886"/>
                  </a:lnTo>
                  <a:lnTo>
                    <a:pt x="1358" y="4886"/>
                  </a:lnTo>
                  <a:close/>
                  <a:moveTo>
                    <a:pt x="1337" y="4906"/>
                  </a:moveTo>
                  <a:lnTo>
                    <a:pt x="1339" y="4903"/>
                  </a:lnTo>
                  <a:lnTo>
                    <a:pt x="1341" y="4899"/>
                  </a:lnTo>
                  <a:lnTo>
                    <a:pt x="1343" y="4892"/>
                  </a:lnTo>
                  <a:lnTo>
                    <a:pt x="1346" y="4889"/>
                  </a:lnTo>
                  <a:lnTo>
                    <a:pt x="1348" y="4886"/>
                  </a:lnTo>
                  <a:lnTo>
                    <a:pt x="1353" y="4886"/>
                  </a:lnTo>
                  <a:lnTo>
                    <a:pt x="1358" y="4886"/>
                  </a:lnTo>
                  <a:lnTo>
                    <a:pt x="1358" y="4880"/>
                  </a:lnTo>
                  <a:lnTo>
                    <a:pt x="1360" y="4877"/>
                  </a:lnTo>
                  <a:lnTo>
                    <a:pt x="1363" y="4875"/>
                  </a:lnTo>
                  <a:lnTo>
                    <a:pt x="1365" y="4875"/>
                  </a:lnTo>
                  <a:lnTo>
                    <a:pt x="1373" y="4874"/>
                  </a:lnTo>
                  <a:lnTo>
                    <a:pt x="1385" y="4872"/>
                  </a:lnTo>
                  <a:lnTo>
                    <a:pt x="1390" y="4870"/>
                  </a:lnTo>
                  <a:lnTo>
                    <a:pt x="1395" y="4865"/>
                  </a:lnTo>
                  <a:lnTo>
                    <a:pt x="1401" y="4860"/>
                  </a:lnTo>
                  <a:lnTo>
                    <a:pt x="1406" y="4851"/>
                  </a:lnTo>
                  <a:lnTo>
                    <a:pt x="1404" y="4851"/>
                  </a:lnTo>
                  <a:lnTo>
                    <a:pt x="1401" y="4850"/>
                  </a:lnTo>
                  <a:lnTo>
                    <a:pt x="1399" y="4848"/>
                  </a:lnTo>
                  <a:lnTo>
                    <a:pt x="1399" y="4845"/>
                  </a:lnTo>
                  <a:lnTo>
                    <a:pt x="1406" y="4845"/>
                  </a:lnTo>
                  <a:lnTo>
                    <a:pt x="1406" y="4834"/>
                  </a:lnTo>
                  <a:lnTo>
                    <a:pt x="1406" y="4824"/>
                  </a:lnTo>
                  <a:lnTo>
                    <a:pt x="1404" y="4817"/>
                  </a:lnTo>
                  <a:lnTo>
                    <a:pt x="1402" y="4811"/>
                  </a:lnTo>
                  <a:lnTo>
                    <a:pt x="1397" y="4807"/>
                  </a:lnTo>
                  <a:lnTo>
                    <a:pt x="1392" y="4804"/>
                  </a:lnTo>
                  <a:lnTo>
                    <a:pt x="1390" y="4805"/>
                  </a:lnTo>
                  <a:lnTo>
                    <a:pt x="1389" y="4807"/>
                  </a:lnTo>
                  <a:lnTo>
                    <a:pt x="1385" y="4811"/>
                  </a:lnTo>
                  <a:lnTo>
                    <a:pt x="1380" y="4812"/>
                  </a:lnTo>
                  <a:lnTo>
                    <a:pt x="1378" y="4814"/>
                  </a:lnTo>
                  <a:lnTo>
                    <a:pt x="1378" y="4817"/>
                  </a:lnTo>
                  <a:lnTo>
                    <a:pt x="1375" y="4819"/>
                  </a:lnTo>
                  <a:lnTo>
                    <a:pt x="1372" y="4821"/>
                  </a:lnTo>
                  <a:lnTo>
                    <a:pt x="1368" y="4824"/>
                  </a:lnTo>
                  <a:lnTo>
                    <a:pt x="1365" y="4824"/>
                  </a:lnTo>
                  <a:lnTo>
                    <a:pt x="1361" y="4833"/>
                  </a:lnTo>
                  <a:lnTo>
                    <a:pt x="1358" y="4841"/>
                  </a:lnTo>
                  <a:lnTo>
                    <a:pt x="1353" y="4848"/>
                  </a:lnTo>
                  <a:lnTo>
                    <a:pt x="1349" y="4850"/>
                  </a:lnTo>
                  <a:lnTo>
                    <a:pt x="1344" y="4851"/>
                  </a:lnTo>
                  <a:lnTo>
                    <a:pt x="1344" y="4869"/>
                  </a:lnTo>
                  <a:lnTo>
                    <a:pt x="1343" y="4875"/>
                  </a:lnTo>
                  <a:lnTo>
                    <a:pt x="1341" y="4877"/>
                  </a:lnTo>
                  <a:lnTo>
                    <a:pt x="1337" y="4879"/>
                  </a:lnTo>
                  <a:lnTo>
                    <a:pt x="1337" y="4862"/>
                  </a:lnTo>
                  <a:lnTo>
                    <a:pt x="1336" y="4855"/>
                  </a:lnTo>
                  <a:lnTo>
                    <a:pt x="1334" y="4853"/>
                  </a:lnTo>
                  <a:lnTo>
                    <a:pt x="1331" y="4851"/>
                  </a:lnTo>
                  <a:lnTo>
                    <a:pt x="1329" y="4857"/>
                  </a:lnTo>
                  <a:lnTo>
                    <a:pt x="1327" y="4858"/>
                  </a:lnTo>
                  <a:lnTo>
                    <a:pt x="1322" y="4863"/>
                  </a:lnTo>
                  <a:lnTo>
                    <a:pt x="1319" y="4865"/>
                  </a:lnTo>
                  <a:lnTo>
                    <a:pt x="1317" y="4869"/>
                  </a:lnTo>
                  <a:lnTo>
                    <a:pt x="1315" y="4874"/>
                  </a:lnTo>
                  <a:lnTo>
                    <a:pt x="1317" y="4879"/>
                  </a:lnTo>
                  <a:lnTo>
                    <a:pt x="1317" y="4884"/>
                  </a:lnTo>
                  <a:lnTo>
                    <a:pt x="1319" y="4889"/>
                  </a:lnTo>
                  <a:lnTo>
                    <a:pt x="1320" y="4894"/>
                  </a:lnTo>
                  <a:lnTo>
                    <a:pt x="1322" y="4896"/>
                  </a:lnTo>
                  <a:lnTo>
                    <a:pt x="1329" y="4901"/>
                  </a:lnTo>
                  <a:lnTo>
                    <a:pt x="1337" y="4906"/>
                  </a:lnTo>
                  <a:close/>
                  <a:moveTo>
                    <a:pt x="1331" y="5090"/>
                  </a:moveTo>
                  <a:lnTo>
                    <a:pt x="1332" y="5085"/>
                  </a:lnTo>
                  <a:lnTo>
                    <a:pt x="1334" y="5083"/>
                  </a:lnTo>
                  <a:lnTo>
                    <a:pt x="1337" y="5083"/>
                  </a:lnTo>
                  <a:lnTo>
                    <a:pt x="1341" y="5082"/>
                  </a:lnTo>
                  <a:lnTo>
                    <a:pt x="1344" y="5077"/>
                  </a:lnTo>
                  <a:lnTo>
                    <a:pt x="1346" y="5071"/>
                  </a:lnTo>
                  <a:lnTo>
                    <a:pt x="1346" y="5063"/>
                  </a:lnTo>
                  <a:lnTo>
                    <a:pt x="1346" y="5056"/>
                  </a:lnTo>
                  <a:lnTo>
                    <a:pt x="1344" y="5049"/>
                  </a:lnTo>
                  <a:lnTo>
                    <a:pt x="1341" y="5044"/>
                  </a:lnTo>
                  <a:lnTo>
                    <a:pt x="1337" y="5042"/>
                  </a:lnTo>
                  <a:lnTo>
                    <a:pt x="1336" y="5049"/>
                  </a:lnTo>
                  <a:lnTo>
                    <a:pt x="1334" y="5053"/>
                  </a:lnTo>
                  <a:lnTo>
                    <a:pt x="1331" y="5056"/>
                  </a:lnTo>
                  <a:lnTo>
                    <a:pt x="1324" y="5056"/>
                  </a:lnTo>
                  <a:lnTo>
                    <a:pt x="1324" y="5061"/>
                  </a:lnTo>
                  <a:lnTo>
                    <a:pt x="1324" y="5066"/>
                  </a:lnTo>
                  <a:lnTo>
                    <a:pt x="1322" y="5077"/>
                  </a:lnTo>
                  <a:lnTo>
                    <a:pt x="1322" y="5083"/>
                  </a:lnTo>
                  <a:lnTo>
                    <a:pt x="1324" y="5087"/>
                  </a:lnTo>
                  <a:lnTo>
                    <a:pt x="1326" y="5090"/>
                  </a:lnTo>
                  <a:lnTo>
                    <a:pt x="1331" y="5090"/>
                  </a:lnTo>
                  <a:close/>
                  <a:moveTo>
                    <a:pt x="2190" y="6107"/>
                  </a:moveTo>
                  <a:lnTo>
                    <a:pt x="2183" y="6107"/>
                  </a:lnTo>
                  <a:lnTo>
                    <a:pt x="2173" y="6107"/>
                  </a:lnTo>
                  <a:lnTo>
                    <a:pt x="2170" y="6109"/>
                  </a:lnTo>
                  <a:lnTo>
                    <a:pt x="2166" y="6110"/>
                  </a:lnTo>
                  <a:lnTo>
                    <a:pt x="2165" y="6114"/>
                  </a:lnTo>
                  <a:lnTo>
                    <a:pt x="2163" y="6117"/>
                  </a:lnTo>
                  <a:lnTo>
                    <a:pt x="2163" y="6127"/>
                  </a:lnTo>
                  <a:lnTo>
                    <a:pt x="2172" y="6127"/>
                  </a:lnTo>
                  <a:lnTo>
                    <a:pt x="2178" y="6126"/>
                  </a:lnTo>
                  <a:lnTo>
                    <a:pt x="2183" y="6122"/>
                  </a:lnTo>
                  <a:lnTo>
                    <a:pt x="2190" y="6121"/>
                  </a:lnTo>
                  <a:lnTo>
                    <a:pt x="2194" y="6119"/>
                  </a:lnTo>
                  <a:lnTo>
                    <a:pt x="2195" y="6117"/>
                  </a:lnTo>
                  <a:lnTo>
                    <a:pt x="2195" y="6114"/>
                  </a:lnTo>
                  <a:lnTo>
                    <a:pt x="2194" y="6109"/>
                  </a:lnTo>
                  <a:lnTo>
                    <a:pt x="2192" y="6107"/>
                  </a:lnTo>
                  <a:lnTo>
                    <a:pt x="2190" y="6107"/>
                  </a:lnTo>
                  <a:close/>
                  <a:moveTo>
                    <a:pt x="1133" y="5438"/>
                  </a:moveTo>
                  <a:lnTo>
                    <a:pt x="1133" y="5445"/>
                  </a:lnTo>
                  <a:lnTo>
                    <a:pt x="1136" y="5443"/>
                  </a:lnTo>
                  <a:lnTo>
                    <a:pt x="1136" y="5442"/>
                  </a:lnTo>
                  <a:lnTo>
                    <a:pt x="1136" y="5440"/>
                  </a:lnTo>
                  <a:lnTo>
                    <a:pt x="1133" y="5438"/>
                  </a:lnTo>
                  <a:close/>
                  <a:moveTo>
                    <a:pt x="1351" y="5172"/>
                  </a:moveTo>
                  <a:lnTo>
                    <a:pt x="1351" y="5182"/>
                  </a:lnTo>
                  <a:lnTo>
                    <a:pt x="1351" y="5192"/>
                  </a:lnTo>
                  <a:lnTo>
                    <a:pt x="1353" y="5204"/>
                  </a:lnTo>
                  <a:lnTo>
                    <a:pt x="1355" y="5210"/>
                  </a:lnTo>
                  <a:lnTo>
                    <a:pt x="1358" y="5213"/>
                  </a:lnTo>
                  <a:lnTo>
                    <a:pt x="1349" y="5215"/>
                  </a:lnTo>
                  <a:lnTo>
                    <a:pt x="1346" y="5216"/>
                  </a:lnTo>
                  <a:lnTo>
                    <a:pt x="1344" y="5220"/>
                  </a:lnTo>
                  <a:lnTo>
                    <a:pt x="1341" y="5222"/>
                  </a:lnTo>
                  <a:lnTo>
                    <a:pt x="1339" y="5225"/>
                  </a:lnTo>
                  <a:lnTo>
                    <a:pt x="1337" y="5228"/>
                  </a:lnTo>
                  <a:lnTo>
                    <a:pt x="1337" y="5234"/>
                  </a:lnTo>
                  <a:lnTo>
                    <a:pt x="1343" y="5235"/>
                  </a:lnTo>
                  <a:lnTo>
                    <a:pt x="1344" y="5240"/>
                  </a:lnTo>
                  <a:lnTo>
                    <a:pt x="1344" y="5247"/>
                  </a:lnTo>
                  <a:lnTo>
                    <a:pt x="1344" y="5254"/>
                  </a:lnTo>
                  <a:lnTo>
                    <a:pt x="1349" y="5256"/>
                  </a:lnTo>
                  <a:lnTo>
                    <a:pt x="1351" y="5257"/>
                  </a:lnTo>
                  <a:lnTo>
                    <a:pt x="1351" y="5261"/>
                  </a:lnTo>
                  <a:lnTo>
                    <a:pt x="1360" y="5263"/>
                  </a:lnTo>
                  <a:lnTo>
                    <a:pt x="1363" y="5264"/>
                  </a:lnTo>
                  <a:lnTo>
                    <a:pt x="1365" y="5268"/>
                  </a:lnTo>
                  <a:lnTo>
                    <a:pt x="1366" y="5271"/>
                  </a:lnTo>
                  <a:lnTo>
                    <a:pt x="1368" y="5273"/>
                  </a:lnTo>
                  <a:lnTo>
                    <a:pt x="1375" y="5275"/>
                  </a:lnTo>
                  <a:lnTo>
                    <a:pt x="1392" y="5275"/>
                  </a:lnTo>
                  <a:lnTo>
                    <a:pt x="1390" y="5249"/>
                  </a:lnTo>
                  <a:lnTo>
                    <a:pt x="1389" y="5232"/>
                  </a:lnTo>
                  <a:lnTo>
                    <a:pt x="1389" y="5216"/>
                  </a:lnTo>
                  <a:lnTo>
                    <a:pt x="1392" y="5199"/>
                  </a:lnTo>
                  <a:lnTo>
                    <a:pt x="1387" y="5198"/>
                  </a:lnTo>
                  <a:lnTo>
                    <a:pt x="1385" y="5192"/>
                  </a:lnTo>
                  <a:lnTo>
                    <a:pt x="1385" y="5186"/>
                  </a:lnTo>
                  <a:lnTo>
                    <a:pt x="1385" y="5179"/>
                  </a:lnTo>
                  <a:lnTo>
                    <a:pt x="1378" y="5175"/>
                  </a:lnTo>
                  <a:lnTo>
                    <a:pt x="1373" y="5170"/>
                  </a:lnTo>
                  <a:lnTo>
                    <a:pt x="1372" y="5162"/>
                  </a:lnTo>
                  <a:lnTo>
                    <a:pt x="1372" y="5152"/>
                  </a:lnTo>
                  <a:lnTo>
                    <a:pt x="1365" y="5148"/>
                  </a:lnTo>
                  <a:lnTo>
                    <a:pt x="1360" y="5143"/>
                  </a:lnTo>
                  <a:lnTo>
                    <a:pt x="1358" y="5135"/>
                  </a:lnTo>
                  <a:lnTo>
                    <a:pt x="1358" y="5124"/>
                  </a:lnTo>
                  <a:lnTo>
                    <a:pt x="1356" y="5119"/>
                  </a:lnTo>
                  <a:lnTo>
                    <a:pt x="1355" y="5117"/>
                  </a:lnTo>
                  <a:lnTo>
                    <a:pt x="1351" y="5117"/>
                  </a:lnTo>
                  <a:lnTo>
                    <a:pt x="1351" y="5126"/>
                  </a:lnTo>
                  <a:lnTo>
                    <a:pt x="1348" y="5131"/>
                  </a:lnTo>
                  <a:lnTo>
                    <a:pt x="1344" y="5138"/>
                  </a:lnTo>
                  <a:lnTo>
                    <a:pt x="1344" y="5145"/>
                  </a:lnTo>
                  <a:lnTo>
                    <a:pt x="1346" y="5153"/>
                  </a:lnTo>
                  <a:lnTo>
                    <a:pt x="1348" y="5158"/>
                  </a:lnTo>
                  <a:lnTo>
                    <a:pt x="1349" y="5165"/>
                  </a:lnTo>
                  <a:lnTo>
                    <a:pt x="1351" y="5172"/>
                  </a:lnTo>
                  <a:close/>
                  <a:moveTo>
                    <a:pt x="1385" y="5697"/>
                  </a:moveTo>
                  <a:lnTo>
                    <a:pt x="1382" y="5697"/>
                  </a:lnTo>
                  <a:lnTo>
                    <a:pt x="1380" y="5699"/>
                  </a:lnTo>
                  <a:lnTo>
                    <a:pt x="1378" y="5704"/>
                  </a:lnTo>
                  <a:lnTo>
                    <a:pt x="1375" y="5708"/>
                  </a:lnTo>
                  <a:lnTo>
                    <a:pt x="1373" y="5709"/>
                  </a:lnTo>
                  <a:lnTo>
                    <a:pt x="1372" y="5711"/>
                  </a:lnTo>
                  <a:lnTo>
                    <a:pt x="1372" y="5738"/>
                  </a:lnTo>
                  <a:lnTo>
                    <a:pt x="1380" y="5738"/>
                  </a:lnTo>
                  <a:lnTo>
                    <a:pt x="1385" y="5742"/>
                  </a:lnTo>
                  <a:lnTo>
                    <a:pt x="1390" y="5744"/>
                  </a:lnTo>
                  <a:lnTo>
                    <a:pt x="1399" y="5745"/>
                  </a:lnTo>
                  <a:lnTo>
                    <a:pt x="1402" y="5740"/>
                  </a:lnTo>
                  <a:lnTo>
                    <a:pt x="1404" y="5732"/>
                  </a:lnTo>
                  <a:lnTo>
                    <a:pt x="1406" y="5723"/>
                  </a:lnTo>
                  <a:lnTo>
                    <a:pt x="1406" y="5714"/>
                  </a:lnTo>
                  <a:lnTo>
                    <a:pt x="1404" y="5708"/>
                  </a:lnTo>
                  <a:lnTo>
                    <a:pt x="1401" y="5701"/>
                  </a:lnTo>
                  <a:lnTo>
                    <a:pt x="1397" y="5699"/>
                  </a:lnTo>
                  <a:lnTo>
                    <a:pt x="1394" y="5697"/>
                  </a:lnTo>
                  <a:lnTo>
                    <a:pt x="1390" y="5697"/>
                  </a:lnTo>
                  <a:lnTo>
                    <a:pt x="1385" y="5697"/>
                  </a:lnTo>
                  <a:close/>
                  <a:moveTo>
                    <a:pt x="1392" y="5309"/>
                  </a:moveTo>
                  <a:lnTo>
                    <a:pt x="1392" y="5312"/>
                  </a:lnTo>
                  <a:lnTo>
                    <a:pt x="1390" y="5314"/>
                  </a:lnTo>
                  <a:lnTo>
                    <a:pt x="1387" y="5314"/>
                  </a:lnTo>
                  <a:lnTo>
                    <a:pt x="1385" y="5315"/>
                  </a:lnTo>
                  <a:lnTo>
                    <a:pt x="1385" y="5319"/>
                  </a:lnTo>
                  <a:lnTo>
                    <a:pt x="1385" y="5322"/>
                  </a:lnTo>
                  <a:lnTo>
                    <a:pt x="1378" y="5322"/>
                  </a:lnTo>
                  <a:lnTo>
                    <a:pt x="1378" y="5329"/>
                  </a:lnTo>
                  <a:lnTo>
                    <a:pt x="1380" y="5334"/>
                  </a:lnTo>
                  <a:lnTo>
                    <a:pt x="1385" y="5343"/>
                  </a:lnTo>
                  <a:lnTo>
                    <a:pt x="1377" y="5343"/>
                  </a:lnTo>
                  <a:lnTo>
                    <a:pt x="1372" y="5346"/>
                  </a:lnTo>
                  <a:lnTo>
                    <a:pt x="1365" y="5348"/>
                  </a:lnTo>
                  <a:lnTo>
                    <a:pt x="1358" y="5350"/>
                  </a:lnTo>
                  <a:lnTo>
                    <a:pt x="1358" y="5356"/>
                  </a:lnTo>
                  <a:lnTo>
                    <a:pt x="1358" y="5362"/>
                  </a:lnTo>
                  <a:lnTo>
                    <a:pt x="1361" y="5365"/>
                  </a:lnTo>
                  <a:lnTo>
                    <a:pt x="1365" y="5367"/>
                  </a:lnTo>
                  <a:lnTo>
                    <a:pt x="1368" y="5370"/>
                  </a:lnTo>
                  <a:lnTo>
                    <a:pt x="1373" y="5370"/>
                  </a:lnTo>
                  <a:lnTo>
                    <a:pt x="1385" y="5370"/>
                  </a:lnTo>
                  <a:lnTo>
                    <a:pt x="1385" y="5358"/>
                  </a:lnTo>
                  <a:lnTo>
                    <a:pt x="1387" y="5353"/>
                  </a:lnTo>
                  <a:lnTo>
                    <a:pt x="1389" y="5351"/>
                  </a:lnTo>
                  <a:lnTo>
                    <a:pt x="1392" y="5350"/>
                  </a:lnTo>
                  <a:lnTo>
                    <a:pt x="1392" y="5356"/>
                  </a:lnTo>
                  <a:lnTo>
                    <a:pt x="1395" y="5360"/>
                  </a:lnTo>
                  <a:lnTo>
                    <a:pt x="1399" y="5363"/>
                  </a:lnTo>
                  <a:lnTo>
                    <a:pt x="1406" y="5363"/>
                  </a:lnTo>
                  <a:lnTo>
                    <a:pt x="1406" y="5346"/>
                  </a:lnTo>
                  <a:lnTo>
                    <a:pt x="1406" y="5329"/>
                  </a:lnTo>
                  <a:lnTo>
                    <a:pt x="1406" y="5321"/>
                  </a:lnTo>
                  <a:lnTo>
                    <a:pt x="1402" y="5315"/>
                  </a:lnTo>
                  <a:lnTo>
                    <a:pt x="1399" y="5310"/>
                  </a:lnTo>
                  <a:lnTo>
                    <a:pt x="1392" y="5309"/>
                  </a:lnTo>
                  <a:close/>
                  <a:moveTo>
                    <a:pt x="1365" y="5302"/>
                  </a:moveTo>
                  <a:lnTo>
                    <a:pt x="1368" y="5302"/>
                  </a:lnTo>
                  <a:lnTo>
                    <a:pt x="1372" y="5302"/>
                  </a:lnTo>
                  <a:lnTo>
                    <a:pt x="1373" y="5305"/>
                  </a:lnTo>
                  <a:lnTo>
                    <a:pt x="1373" y="5310"/>
                  </a:lnTo>
                  <a:lnTo>
                    <a:pt x="1375" y="5314"/>
                  </a:lnTo>
                  <a:lnTo>
                    <a:pt x="1375" y="5315"/>
                  </a:lnTo>
                  <a:lnTo>
                    <a:pt x="1378" y="5315"/>
                  </a:lnTo>
                  <a:lnTo>
                    <a:pt x="1382" y="5309"/>
                  </a:lnTo>
                  <a:lnTo>
                    <a:pt x="1385" y="5302"/>
                  </a:lnTo>
                  <a:lnTo>
                    <a:pt x="1385" y="5292"/>
                  </a:lnTo>
                  <a:lnTo>
                    <a:pt x="1385" y="5281"/>
                  </a:lnTo>
                  <a:lnTo>
                    <a:pt x="1365" y="5281"/>
                  </a:lnTo>
                  <a:lnTo>
                    <a:pt x="1365" y="5286"/>
                  </a:lnTo>
                  <a:lnTo>
                    <a:pt x="1365" y="5292"/>
                  </a:lnTo>
                  <a:lnTo>
                    <a:pt x="1365" y="5297"/>
                  </a:lnTo>
                  <a:lnTo>
                    <a:pt x="1365" y="5302"/>
                  </a:lnTo>
                  <a:close/>
                  <a:moveTo>
                    <a:pt x="1406" y="4660"/>
                  </a:moveTo>
                  <a:lnTo>
                    <a:pt x="1406" y="4681"/>
                  </a:lnTo>
                  <a:lnTo>
                    <a:pt x="1426" y="4681"/>
                  </a:lnTo>
                  <a:lnTo>
                    <a:pt x="1426" y="4671"/>
                  </a:lnTo>
                  <a:lnTo>
                    <a:pt x="1424" y="4667"/>
                  </a:lnTo>
                  <a:lnTo>
                    <a:pt x="1421" y="4664"/>
                  </a:lnTo>
                  <a:lnTo>
                    <a:pt x="1419" y="4662"/>
                  </a:lnTo>
                  <a:lnTo>
                    <a:pt x="1416" y="4660"/>
                  </a:lnTo>
                  <a:lnTo>
                    <a:pt x="1406" y="4660"/>
                  </a:lnTo>
                  <a:close/>
                  <a:moveTo>
                    <a:pt x="1419" y="4763"/>
                  </a:moveTo>
                  <a:lnTo>
                    <a:pt x="1421" y="4763"/>
                  </a:lnTo>
                  <a:lnTo>
                    <a:pt x="1424" y="4761"/>
                  </a:lnTo>
                  <a:lnTo>
                    <a:pt x="1426" y="4759"/>
                  </a:lnTo>
                  <a:lnTo>
                    <a:pt x="1426" y="4756"/>
                  </a:lnTo>
                  <a:lnTo>
                    <a:pt x="1424" y="4756"/>
                  </a:lnTo>
                  <a:lnTo>
                    <a:pt x="1421" y="4758"/>
                  </a:lnTo>
                  <a:lnTo>
                    <a:pt x="1419" y="4759"/>
                  </a:lnTo>
                  <a:lnTo>
                    <a:pt x="1419" y="4763"/>
                  </a:lnTo>
                  <a:close/>
                  <a:moveTo>
                    <a:pt x="1467" y="4544"/>
                  </a:moveTo>
                  <a:lnTo>
                    <a:pt x="1469" y="4539"/>
                  </a:lnTo>
                  <a:lnTo>
                    <a:pt x="1472" y="4536"/>
                  </a:lnTo>
                  <a:lnTo>
                    <a:pt x="1476" y="4532"/>
                  </a:lnTo>
                  <a:lnTo>
                    <a:pt x="1481" y="4531"/>
                  </a:lnTo>
                  <a:lnTo>
                    <a:pt x="1486" y="4529"/>
                  </a:lnTo>
                  <a:lnTo>
                    <a:pt x="1489" y="4526"/>
                  </a:lnTo>
                  <a:lnTo>
                    <a:pt x="1493" y="4522"/>
                  </a:lnTo>
                  <a:lnTo>
                    <a:pt x="1494" y="4517"/>
                  </a:lnTo>
                  <a:lnTo>
                    <a:pt x="1486" y="4517"/>
                  </a:lnTo>
                  <a:lnTo>
                    <a:pt x="1481" y="4514"/>
                  </a:lnTo>
                  <a:lnTo>
                    <a:pt x="1474" y="4512"/>
                  </a:lnTo>
                  <a:lnTo>
                    <a:pt x="1467" y="4510"/>
                  </a:lnTo>
                  <a:lnTo>
                    <a:pt x="1465" y="4507"/>
                  </a:lnTo>
                  <a:lnTo>
                    <a:pt x="1464" y="4503"/>
                  </a:lnTo>
                  <a:lnTo>
                    <a:pt x="1455" y="4502"/>
                  </a:lnTo>
                  <a:lnTo>
                    <a:pt x="1452" y="4500"/>
                  </a:lnTo>
                  <a:lnTo>
                    <a:pt x="1448" y="4498"/>
                  </a:lnTo>
                  <a:lnTo>
                    <a:pt x="1447" y="4495"/>
                  </a:lnTo>
                  <a:lnTo>
                    <a:pt x="1447" y="4490"/>
                  </a:lnTo>
                  <a:lnTo>
                    <a:pt x="1426" y="4490"/>
                  </a:lnTo>
                  <a:lnTo>
                    <a:pt x="1426" y="4497"/>
                  </a:lnTo>
                  <a:lnTo>
                    <a:pt x="1424" y="4502"/>
                  </a:lnTo>
                  <a:lnTo>
                    <a:pt x="1419" y="4503"/>
                  </a:lnTo>
                  <a:lnTo>
                    <a:pt x="1414" y="4507"/>
                  </a:lnTo>
                  <a:lnTo>
                    <a:pt x="1411" y="4508"/>
                  </a:lnTo>
                  <a:lnTo>
                    <a:pt x="1406" y="4512"/>
                  </a:lnTo>
                  <a:lnTo>
                    <a:pt x="1404" y="4515"/>
                  </a:lnTo>
                  <a:lnTo>
                    <a:pt x="1406" y="4524"/>
                  </a:lnTo>
                  <a:lnTo>
                    <a:pt x="1414" y="4526"/>
                  </a:lnTo>
                  <a:lnTo>
                    <a:pt x="1418" y="4527"/>
                  </a:lnTo>
                  <a:lnTo>
                    <a:pt x="1414" y="4529"/>
                  </a:lnTo>
                  <a:lnTo>
                    <a:pt x="1409" y="4532"/>
                  </a:lnTo>
                  <a:lnTo>
                    <a:pt x="1404" y="4536"/>
                  </a:lnTo>
                  <a:lnTo>
                    <a:pt x="1399" y="4543"/>
                  </a:lnTo>
                  <a:lnTo>
                    <a:pt x="1397" y="4546"/>
                  </a:lnTo>
                  <a:lnTo>
                    <a:pt x="1395" y="4549"/>
                  </a:lnTo>
                  <a:lnTo>
                    <a:pt x="1397" y="4553"/>
                  </a:lnTo>
                  <a:lnTo>
                    <a:pt x="1399" y="4558"/>
                  </a:lnTo>
                  <a:lnTo>
                    <a:pt x="1409" y="4558"/>
                  </a:lnTo>
                  <a:lnTo>
                    <a:pt x="1418" y="4556"/>
                  </a:lnTo>
                  <a:lnTo>
                    <a:pt x="1435" y="4553"/>
                  </a:lnTo>
                  <a:lnTo>
                    <a:pt x="1450" y="4548"/>
                  </a:lnTo>
                  <a:lnTo>
                    <a:pt x="1467" y="4544"/>
                  </a:lnTo>
                  <a:close/>
                  <a:moveTo>
                    <a:pt x="1617" y="4312"/>
                  </a:moveTo>
                  <a:lnTo>
                    <a:pt x="1617" y="4299"/>
                  </a:lnTo>
                  <a:lnTo>
                    <a:pt x="1615" y="4295"/>
                  </a:lnTo>
                  <a:lnTo>
                    <a:pt x="1612" y="4294"/>
                  </a:lnTo>
                  <a:lnTo>
                    <a:pt x="1610" y="4294"/>
                  </a:lnTo>
                  <a:lnTo>
                    <a:pt x="1609" y="4294"/>
                  </a:lnTo>
                  <a:lnTo>
                    <a:pt x="1602" y="4297"/>
                  </a:lnTo>
                  <a:lnTo>
                    <a:pt x="1597" y="4299"/>
                  </a:lnTo>
                  <a:lnTo>
                    <a:pt x="1592" y="4300"/>
                  </a:lnTo>
                  <a:lnTo>
                    <a:pt x="1588" y="4302"/>
                  </a:lnTo>
                  <a:lnTo>
                    <a:pt x="1585" y="4306"/>
                  </a:lnTo>
                  <a:lnTo>
                    <a:pt x="1583" y="4311"/>
                  </a:lnTo>
                  <a:lnTo>
                    <a:pt x="1583" y="4321"/>
                  </a:lnTo>
                  <a:lnTo>
                    <a:pt x="1583" y="4333"/>
                  </a:lnTo>
                  <a:lnTo>
                    <a:pt x="1592" y="4335"/>
                  </a:lnTo>
                  <a:lnTo>
                    <a:pt x="1597" y="4333"/>
                  </a:lnTo>
                  <a:lnTo>
                    <a:pt x="1600" y="4331"/>
                  </a:lnTo>
                  <a:lnTo>
                    <a:pt x="1603" y="4326"/>
                  </a:lnTo>
                  <a:lnTo>
                    <a:pt x="1609" y="4318"/>
                  </a:lnTo>
                  <a:lnTo>
                    <a:pt x="1612" y="4314"/>
                  </a:lnTo>
                  <a:lnTo>
                    <a:pt x="1617" y="4312"/>
                  </a:lnTo>
                  <a:close/>
                  <a:moveTo>
                    <a:pt x="1433" y="4742"/>
                  </a:moveTo>
                  <a:lnTo>
                    <a:pt x="1430" y="4742"/>
                  </a:lnTo>
                  <a:lnTo>
                    <a:pt x="1428" y="4741"/>
                  </a:lnTo>
                  <a:lnTo>
                    <a:pt x="1426" y="4735"/>
                  </a:lnTo>
                  <a:lnTo>
                    <a:pt x="1423" y="4732"/>
                  </a:lnTo>
                  <a:lnTo>
                    <a:pt x="1421" y="4730"/>
                  </a:lnTo>
                  <a:lnTo>
                    <a:pt x="1419" y="4729"/>
                  </a:lnTo>
                  <a:lnTo>
                    <a:pt x="1418" y="4732"/>
                  </a:lnTo>
                  <a:lnTo>
                    <a:pt x="1416" y="4734"/>
                  </a:lnTo>
                  <a:lnTo>
                    <a:pt x="1413" y="4732"/>
                  </a:lnTo>
                  <a:lnTo>
                    <a:pt x="1406" y="4730"/>
                  </a:lnTo>
                  <a:lnTo>
                    <a:pt x="1402" y="4729"/>
                  </a:lnTo>
                  <a:lnTo>
                    <a:pt x="1399" y="4729"/>
                  </a:lnTo>
                  <a:lnTo>
                    <a:pt x="1401" y="4735"/>
                  </a:lnTo>
                  <a:lnTo>
                    <a:pt x="1401" y="4741"/>
                  </a:lnTo>
                  <a:lnTo>
                    <a:pt x="1399" y="4744"/>
                  </a:lnTo>
                  <a:lnTo>
                    <a:pt x="1395" y="4746"/>
                  </a:lnTo>
                  <a:lnTo>
                    <a:pt x="1390" y="4751"/>
                  </a:lnTo>
                  <a:lnTo>
                    <a:pt x="1387" y="4753"/>
                  </a:lnTo>
                  <a:lnTo>
                    <a:pt x="1385" y="4756"/>
                  </a:lnTo>
                  <a:lnTo>
                    <a:pt x="1392" y="4756"/>
                  </a:lnTo>
                  <a:lnTo>
                    <a:pt x="1397" y="4758"/>
                  </a:lnTo>
                  <a:lnTo>
                    <a:pt x="1406" y="4763"/>
                  </a:lnTo>
                  <a:lnTo>
                    <a:pt x="1406" y="4758"/>
                  </a:lnTo>
                  <a:lnTo>
                    <a:pt x="1409" y="4754"/>
                  </a:lnTo>
                  <a:lnTo>
                    <a:pt x="1413" y="4753"/>
                  </a:lnTo>
                  <a:lnTo>
                    <a:pt x="1418" y="4751"/>
                  </a:lnTo>
                  <a:lnTo>
                    <a:pt x="1428" y="4749"/>
                  </a:lnTo>
                  <a:lnTo>
                    <a:pt x="1431" y="4746"/>
                  </a:lnTo>
                  <a:lnTo>
                    <a:pt x="1433" y="4742"/>
                  </a:lnTo>
                  <a:close/>
                  <a:moveTo>
                    <a:pt x="1399" y="4640"/>
                  </a:moveTo>
                  <a:lnTo>
                    <a:pt x="1402" y="4638"/>
                  </a:lnTo>
                  <a:lnTo>
                    <a:pt x="1404" y="4638"/>
                  </a:lnTo>
                  <a:lnTo>
                    <a:pt x="1404" y="4636"/>
                  </a:lnTo>
                  <a:lnTo>
                    <a:pt x="1406" y="4633"/>
                  </a:lnTo>
                  <a:lnTo>
                    <a:pt x="1409" y="4633"/>
                  </a:lnTo>
                  <a:lnTo>
                    <a:pt x="1413" y="4633"/>
                  </a:lnTo>
                  <a:lnTo>
                    <a:pt x="1414" y="4630"/>
                  </a:lnTo>
                  <a:lnTo>
                    <a:pt x="1414" y="4624"/>
                  </a:lnTo>
                  <a:lnTo>
                    <a:pt x="1411" y="4618"/>
                  </a:lnTo>
                  <a:lnTo>
                    <a:pt x="1407" y="4611"/>
                  </a:lnTo>
                  <a:lnTo>
                    <a:pt x="1406" y="4606"/>
                  </a:lnTo>
                  <a:lnTo>
                    <a:pt x="1413" y="4606"/>
                  </a:lnTo>
                  <a:lnTo>
                    <a:pt x="1413" y="4604"/>
                  </a:lnTo>
                  <a:lnTo>
                    <a:pt x="1413" y="4599"/>
                  </a:lnTo>
                  <a:lnTo>
                    <a:pt x="1413" y="4595"/>
                  </a:lnTo>
                  <a:lnTo>
                    <a:pt x="1413" y="4592"/>
                  </a:lnTo>
                  <a:lnTo>
                    <a:pt x="1411" y="4587"/>
                  </a:lnTo>
                  <a:lnTo>
                    <a:pt x="1409" y="4582"/>
                  </a:lnTo>
                  <a:lnTo>
                    <a:pt x="1406" y="4578"/>
                  </a:lnTo>
                  <a:lnTo>
                    <a:pt x="1399" y="4578"/>
                  </a:lnTo>
                  <a:lnTo>
                    <a:pt x="1395" y="4584"/>
                  </a:lnTo>
                  <a:lnTo>
                    <a:pt x="1394" y="4587"/>
                  </a:lnTo>
                  <a:lnTo>
                    <a:pt x="1392" y="4597"/>
                  </a:lnTo>
                  <a:lnTo>
                    <a:pt x="1394" y="4606"/>
                  </a:lnTo>
                  <a:lnTo>
                    <a:pt x="1399" y="4613"/>
                  </a:lnTo>
                  <a:lnTo>
                    <a:pt x="1397" y="4618"/>
                  </a:lnTo>
                  <a:lnTo>
                    <a:pt x="1395" y="4619"/>
                  </a:lnTo>
                  <a:lnTo>
                    <a:pt x="1390" y="4624"/>
                  </a:lnTo>
                  <a:lnTo>
                    <a:pt x="1387" y="4626"/>
                  </a:lnTo>
                  <a:lnTo>
                    <a:pt x="1385" y="4630"/>
                  </a:lnTo>
                  <a:lnTo>
                    <a:pt x="1384" y="4635"/>
                  </a:lnTo>
                  <a:lnTo>
                    <a:pt x="1385" y="4640"/>
                  </a:lnTo>
                  <a:lnTo>
                    <a:pt x="1392" y="4640"/>
                  </a:lnTo>
                  <a:lnTo>
                    <a:pt x="1399" y="4640"/>
                  </a:lnTo>
                  <a:close/>
                  <a:moveTo>
                    <a:pt x="1631" y="4340"/>
                  </a:moveTo>
                  <a:lnTo>
                    <a:pt x="1631" y="4329"/>
                  </a:lnTo>
                  <a:lnTo>
                    <a:pt x="1629" y="4321"/>
                  </a:lnTo>
                  <a:lnTo>
                    <a:pt x="1624" y="4316"/>
                  </a:lnTo>
                  <a:lnTo>
                    <a:pt x="1617" y="4312"/>
                  </a:lnTo>
                  <a:lnTo>
                    <a:pt x="1617" y="4323"/>
                  </a:lnTo>
                  <a:lnTo>
                    <a:pt x="1617" y="4333"/>
                  </a:lnTo>
                  <a:lnTo>
                    <a:pt x="1617" y="4338"/>
                  </a:lnTo>
                  <a:lnTo>
                    <a:pt x="1621" y="4340"/>
                  </a:lnTo>
                  <a:lnTo>
                    <a:pt x="1624" y="4341"/>
                  </a:lnTo>
                  <a:lnTo>
                    <a:pt x="1631" y="4340"/>
                  </a:lnTo>
                  <a:close/>
                  <a:moveTo>
                    <a:pt x="1365" y="4770"/>
                  </a:moveTo>
                  <a:lnTo>
                    <a:pt x="1366" y="4764"/>
                  </a:lnTo>
                  <a:lnTo>
                    <a:pt x="1368" y="4763"/>
                  </a:lnTo>
                  <a:lnTo>
                    <a:pt x="1372" y="4763"/>
                  </a:lnTo>
                  <a:lnTo>
                    <a:pt x="1375" y="4761"/>
                  </a:lnTo>
                  <a:lnTo>
                    <a:pt x="1377" y="4758"/>
                  </a:lnTo>
                  <a:lnTo>
                    <a:pt x="1378" y="4754"/>
                  </a:lnTo>
                  <a:lnTo>
                    <a:pt x="1378" y="4749"/>
                  </a:lnTo>
                  <a:lnTo>
                    <a:pt x="1372" y="4751"/>
                  </a:lnTo>
                  <a:lnTo>
                    <a:pt x="1366" y="4751"/>
                  </a:lnTo>
                  <a:lnTo>
                    <a:pt x="1360" y="4747"/>
                  </a:lnTo>
                  <a:lnTo>
                    <a:pt x="1355" y="4742"/>
                  </a:lnTo>
                  <a:lnTo>
                    <a:pt x="1349" y="4742"/>
                  </a:lnTo>
                  <a:lnTo>
                    <a:pt x="1344" y="4742"/>
                  </a:lnTo>
                  <a:lnTo>
                    <a:pt x="1344" y="4753"/>
                  </a:lnTo>
                  <a:lnTo>
                    <a:pt x="1344" y="4763"/>
                  </a:lnTo>
                  <a:lnTo>
                    <a:pt x="1341" y="4770"/>
                  </a:lnTo>
                  <a:lnTo>
                    <a:pt x="1337" y="4776"/>
                  </a:lnTo>
                  <a:lnTo>
                    <a:pt x="1346" y="4776"/>
                  </a:lnTo>
                  <a:lnTo>
                    <a:pt x="1351" y="4773"/>
                  </a:lnTo>
                  <a:lnTo>
                    <a:pt x="1356" y="4771"/>
                  </a:lnTo>
                  <a:lnTo>
                    <a:pt x="1365" y="4770"/>
                  </a:lnTo>
                  <a:close/>
                  <a:moveTo>
                    <a:pt x="191" y="7"/>
                  </a:moveTo>
                  <a:lnTo>
                    <a:pt x="181" y="7"/>
                  </a:lnTo>
                  <a:lnTo>
                    <a:pt x="174" y="7"/>
                  </a:lnTo>
                  <a:lnTo>
                    <a:pt x="171" y="7"/>
                  </a:lnTo>
                  <a:lnTo>
                    <a:pt x="171" y="3"/>
                  </a:lnTo>
                  <a:lnTo>
                    <a:pt x="171" y="0"/>
                  </a:lnTo>
                  <a:lnTo>
                    <a:pt x="164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4" y="5"/>
                  </a:lnTo>
                  <a:lnTo>
                    <a:pt x="148" y="7"/>
                  </a:lnTo>
                  <a:lnTo>
                    <a:pt x="136" y="7"/>
                  </a:lnTo>
                  <a:lnTo>
                    <a:pt x="135" y="12"/>
                  </a:lnTo>
                  <a:lnTo>
                    <a:pt x="133" y="14"/>
                  </a:lnTo>
                  <a:lnTo>
                    <a:pt x="130" y="14"/>
                  </a:lnTo>
                  <a:lnTo>
                    <a:pt x="128" y="19"/>
                  </a:lnTo>
                  <a:lnTo>
                    <a:pt x="126" y="20"/>
                  </a:lnTo>
                  <a:lnTo>
                    <a:pt x="123" y="20"/>
                  </a:lnTo>
                  <a:lnTo>
                    <a:pt x="121" y="26"/>
                  </a:lnTo>
                  <a:lnTo>
                    <a:pt x="119" y="27"/>
                  </a:lnTo>
                  <a:lnTo>
                    <a:pt x="116" y="27"/>
                  </a:lnTo>
                  <a:lnTo>
                    <a:pt x="114" y="32"/>
                  </a:lnTo>
                  <a:lnTo>
                    <a:pt x="113" y="34"/>
                  </a:lnTo>
                  <a:lnTo>
                    <a:pt x="109" y="34"/>
                  </a:lnTo>
                  <a:lnTo>
                    <a:pt x="107" y="41"/>
                  </a:lnTo>
                  <a:lnTo>
                    <a:pt x="102" y="46"/>
                  </a:lnTo>
                  <a:lnTo>
                    <a:pt x="94" y="48"/>
                  </a:lnTo>
                  <a:lnTo>
                    <a:pt x="85" y="48"/>
                  </a:lnTo>
                  <a:lnTo>
                    <a:pt x="66" y="48"/>
                  </a:lnTo>
                  <a:lnTo>
                    <a:pt x="48" y="48"/>
                  </a:lnTo>
                  <a:lnTo>
                    <a:pt x="43" y="55"/>
                  </a:lnTo>
                  <a:lnTo>
                    <a:pt x="36" y="61"/>
                  </a:lnTo>
                  <a:lnTo>
                    <a:pt x="20" y="68"/>
                  </a:lnTo>
                  <a:lnTo>
                    <a:pt x="12" y="72"/>
                  </a:lnTo>
                  <a:lnTo>
                    <a:pt x="5" y="78"/>
                  </a:lnTo>
                  <a:lnTo>
                    <a:pt x="2" y="85"/>
                  </a:lnTo>
                  <a:lnTo>
                    <a:pt x="0" y="95"/>
                  </a:lnTo>
                  <a:lnTo>
                    <a:pt x="2" y="97"/>
                  </a:lnTo>
                  <a:lnTo>
                    <a:pt x="3" y="99"/>
                  </a:lnTo>
                  <a:lnTo>
                    <a:pt x="5" y="104"/>
                  </a:lnTo>
                  <a:lnTo>
                    <a:pt x="7" y="116"/>
                  </a:lnTo>
                  <a:lnTo>
                    <a:pt x="17" y="116"/>
                  </a:lnTo>
                  <a:lnTo>
                    <a:pt x="26" y="114"/>
                  </a:lnTo>
                  <a:lnTo>
                    <a:pt x="32" y="111"/>
                  </a:lnTo>
                  <a:lnTo>
                    <a:pt x="39" y="107"/>
                  </a:lnTo>
                  <a:lnTo>
                    <a:pt x="51" y="99"/>
                  </a:lnTo>
                  <a:lnTo>
                    <a:pt x="60" y="97"/>
                  </a:lnTo>
                  <a:lnTo>
                    <a:pt x="68" y="95"/>
                  </a:lnTo>
                  <a:lnTo>
                    <a:pt x="77" y="90"/>
                  </a:lnTo>
                  <a:lnTo>
                    <a:pt x="82" y="89"/>
                  </a:lnTo>
                  <a:lnTo>
                    <a:pt x="89" y="89"/>
                  </a:lnTo>
                  <a:lnTo>
                    <a:pt x="143" y="89"/>
                  </a:lnTo>
                  <a:lnTo>
                    <a:pt x="143" y="87"/>
                  </a:lnTo>
                  <a:lnTo>
                    <a:pt x="145" y="85"/>
                  </a:lnTo>
                  <a:lnTo>
                    <a:pt x="150" y="84"/>
                  </a:lnTo>
                  <a:lnTo>
                    <a:pt x="164" y="82"/>
                  </a:lnTo>
                  <a:lnTo>
                    <a:pt x="169" y="73"/>
                  </a:lnTo>
                  <a:lnTo>
                    <a:pt x="172" y="70"/>
                  </a:lnTo>
                  <a:lnTo>
                    <a:pt x="177" y="68"/>
                  </a:lnTo>
                  <a:lnTo>
                    <a:pt x="179" y="67"/>
                  </a:lnTo>
                  <a:lnTo>
                    <a:pt x="181" y="65"/>
                  </a:lnTo>
                  <a:lnTo>
                    <a:pt x="184" y="61"/>
                  </a:lnTo>
                  <a:lnTo>
                    <a:pt x="186" y="56"/>
                  </a:lnTo>
                  <a:lnTo>
                    <a:pt x="188" y="55"/>
                  </a:lnTo>
                  <a:lnTo>
                    <a:pt x="191" y="55"/>
                  </a:lnTo>
                  <a:lnTo>
                    <a:pt x="193" y="49"/>
                  </a:lnTo>
                  <a:lnTo>
                    <a:pt x="196" y="46"/>
                  </a:lnTo>
                  <a:lnTo>
                    <a:pt x="203" y="39"/>
                  </a:lnTo>
                  <a:lnTo>
                    <a:pt x="207" y="36"/>
                  </a:lnTo>
                  <a:lnTo>
                    <a:pt x="210" y="32"/>
                  </a:lnTo>
                  <a:lnTo>
                    <a:pt x="212" y="27"/>
                  </a:lnTo>
                  <a:lnTo>
                    <a:pt x="212" y="20"/>
                  </a:lnTo>
                  <a:lnTo>
                    <a:pt x="207" y="17"/>
                  </a:lnTo>
                  <a:lnTo>
                    <a:pt x="201" y="14"/>
                  </a:lnTo>
                  <a:lnTo>
                    <a:pt x="196" y="9"/>
                  </a:lnTo>
                  <a:lnTo>
                    <a:pt x="195" y="7"/>
                  </a:lnTo>
                  <a:lnTo>
                    <a:pt x="191" y="7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sp>
        <p:nvSpPr>
          <p:cNvPr id="279" name="Text Placeholder 2">
            <a:extLst>
              <a:ext uri="{FF2B5EF4-FFF2-40B4-BE49-F238E27FC236}">
                <a16:creationId xmlns:a16="http://schemas.microsoft.com/office/drawing/2014/main" id="{82A918FD-1001-4816-8A4B-D8D0AAFD6B33}"/>
              </a:ext>
            </a:extLst>
          </p:cNvPr>
          <p:cNvSpPr txBox="1">
            <a:spLocks/>
          </p:cNvSpPr>
          <p:nvPr/>
        </p:nvSpPr>
        <p:spPr>
          <a:xfrm>
            <a:off x="6203946" y="1337627"/>
            <a:ext cx="5567509" cy="1413948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sz="2000" b="1" dirty="0" err="1"/>
              <a:t>Capacity</a:t>
            </a:r>
            <a:r>
              <a:rPr lang="cs-CZ" sz="2000" b="1" dirty="0"/>
              <a:t> </a:t>
            </a:r>
            <a:r>
              <a:rPr lang="cs-CZ" sz="2000" b="1" dirty="0" err="1"/>
              <a:t>Needs</a:t>
            </a:r>
            <a:r>
              <a:rPr lang="cs-CZ" sz="2000" b="1" dirty="0"/>
              <a:t> </a:t>
            </a:r>
            <a:r>
              <a:rPr lang="cs-CZ" sz="2000" b="1" dirty="0" err="1"/>
              <a:t>Annoucment</a:t>
            </a:r>
            <a:r>
              <a:rPr lang="cs-CZ" sz="2000" b="1" dirty="0"/>
              <a:t> (CNA) Pilot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Dlouhodobé plánování se neobejde bez dopravců a objednavatelů – jeden ze způsobů TTR CNA proces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 pilotu mohou dopravci zaslat </a:t>
            </a:r>
            <a:r>
              <a:rPr lang="cs-CZ" sz="1800" dirty="0" err="1"/>
              <a:t>IMs</a:t>
            </a:r>
            <a:r>
              <a:rPr lang="cs-CZ" sz="1800" dirty="0"/>
              <a:t> své požadavky na kapacitu, IM je zapracuje do modelu a konzultuje ty co zapracovat zcela nemůže</a:t>
            </a:r>
            <a:br>
              <a:rPr lang="en-CH" dirty="0"/>
            </a:b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pic>
        <p:nvPicPr>
          <p:cNvPr id="280" name="Graphic 279" descr="Streetcar with solid fill">
            <a:extLst>
              <a:ext uri="{FF2B5EF4-FFF2-40B4-BE49-F238E27FC236}">
                <a16:creationId xmlns:a16="http://schemas.microsoft.com/office/drawing/2014/main" id="{817A5248-C239-441F-853A-1B4BC13FAC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03946" y="3116655"/>
            <a:ext cx="707727" cy="707727"/>
          </a:xfrm>
          <a:prstGeom prst="rect">
            <a:avLst/>
          </a:prstGeom>
        </p:spPr>
      </p:pic>
      <p:sp>
        <p:nvSpPr>
          <p:cNvPr id="282" name="TextBox 281">
            <a:extLst>
              <a:ext uri="{FF2B5EF4-FFF2-40B4-BE49-F238E27FC236}">
                <a16:creationId xmlns:a16="http://schemas.microsoft.com/office/drawing/2014/main" id="{7C11C5F1-349C-43C2-94EB-98B1A4A57180}"/>
              </a:ext>
            </a:extLst>
          </p:cNvPr>
          <p:cNvSpPr txBox="1"/>
          <p:nvPr/>
        </p:nvSpPr>
        <p:spPr>
          <a:xfrm rot="19909098">
            <a:off x="9741535" y="3735785"/>
            <a:ext cx="2129033" cy="646331"/>
          </a:xfrm>
          <a:prstGeom prst="rect">
            <a:avLst/>
          </a:prstGeom>
          <a:noFill/>
          <a:ln w="19050">
            <a:solidFill>
              <a:srgbClr val="49716A"/>
            </a:solidFill>
            <a:prstDash val="sysDash"/>
          </a:ln>
        </p:spPr>
        <p:txBody>
          <a:bodyPr wrap="square">
            <a:spAutoFit/>
          </a:bodyPr>
          <a:lstStyle/>
          <a:p>
            <a:pPr algn="ctr"/>
            <a:r>
              <a:rPr lang="cs-CZ" dirty="0"/>
              <a:t>CNA Pilot </a:t>
            </a:r>
            <a:r>
              <a:rPr lang="cs-CZ" dirty="0" err="1"/>
              <a:t>Kick-off</a:t>
            </a:r>
            <a:r>
              <a:rPr lang="cs-CZ" dirty="0"/>
              <a:t> </a:t>
            </a:r>
            <a:br>
              <a:rPr lang="cs-CZ" dirty="0"/>
            </a:br>
            <a:r>
              <a:rPr lang="cs-CZ" dirty="0"/>
              <a:t>byl 12.09.2022</a:t>
            </a:r>
            <a:endParaRPr lang="en-GB" dirty="0"/>
          </a:p>
        </p:txBody>
      </p:sp>
      <p:pic>
        <p:nvPicPr>
          <p:cNvPr id="283" name="Graphic 282" descr="Train Tracks with solid fill">
            <a:extLst>
              <a:ext uri="{FF2B5EF4-FFF2-40B4-BE49-F238E27FC236}">
                <a16:creationId xmlns:a16="http://schemas.microsoft.com/office/drawing/2014/main" id="{003ADEF0-EC71-4FC7-8E01-CEFB7369D56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261820" y="3885607"/>
            <a:ext cx="571001" cy="571001"/>
          </a:xfrm>
          <a:prstGeom prst="rect">
            <a:avLst/>
          </a:prstGeom>
        </p:spPr>
      </p:pic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6A183709-1569-444D-874A-94D0233EE59F}"/>
              </a:ext>
            </a:extLst>
          </p:cNvPr>
          <p:cNvSpPr/>
          <p:nvPr/>
        </p:nvSpPr>
        <p:spPr>
          <a:xfrm>
            <a:off x="8351949" y="4153437"/>
            <a:ext cx="289830" cy="766293"/>
          </a:xfrm>
          <a:custGeom>
            <a:avLst/>
            <a:gdLst>
              <a:gd name="connsiteX0" fmla="*/ 19319 w 289830"/>
              <a:gd name="connsiteY0" fmla="*/ 766293 h 766293"/>
              <a:gd name="connsiteX1" fmla="*/ 12879 w 289830"/>
              <a:gd name="connsiteY1" fmla="*/ 643943 h 766293"/>
              <a:gd name="connsiteX2" fmla="*/ 6440 w 289830"/>
              <a:gd name="connsiteY2" fmla="*/ 618186 h 766293"/>
              <a:gd name="connsiteX3" fmla="*/ 0 w 289830"/>
              <a:gd name="connsiteY3" fmla="*/ 585988 h 766293"/>
              <a:gd name="connsiteX4" fmla="*/ 12879 w 289830"/>
              <a:gd name="connsiteY4" fmla="*/ 553791 h 766293"/>
              <a:gd name="connsiteX5" fmla="*/ 103031 w 289830"/>
              <a:gd name="connsiteY5" fmla="*/ 528033 h 766293"/>
              <a:gd name="connsiteX6" fmla="*/ 154547 w 289830"/>
              <a:gd name="connsiteY6" fmla="*/ 515155 h 766293"/>
              <a:gd name="connsiteX7" fmla="*/ 193183 w 289830"/>
              <a:gd name="connsiteY7" fmla="*/ 482957 h 766293"/>
              <a:gd name="connsiteX8" fmla="*/ 218941 w 289830"/>
              <a:gd name="connsiteY8" fmla="*/ 470078 h 766293"/>
              <a:gd name="connsiteX9" fmla="*/ 251138 w 289830"/>
              <a:gd name="connsiteY9" fmla="*/ 431442 h 766293"/>
              <a:gd name="connsiteX10" fmla="*/ 276896 w 289830"/>
              <a:gd name="connsiteY10" fmla="*/ 412124 h 766293"/>
              <a:gd name="connsiteX11" fmla="*/ 289775 w 289830"/>
              <a:gd name="connsiteY11" fmla="*/ 373487 h 766293"/>
              <a:gd name="connsiteX12" fmla="*/ 257578 w 289830"/>
              <a:gd name="connsiteY12" fmla="*/ 199622 h 766293"/>
              <a:gd name="connsiteX13" fmla="*/ 238259 w 289830"/>
              <a:gd name="connsiteY13" fmla="*/ 128788 h 766293"/>
              <a:gd name="connsiteX14" fmla="*/ 231820 w 289830"/>
              <a:gd name="connsiteY14" fmla="*/ 109470 h 766293"/>
              <a:gd name="connsiteX15" fmla="*/ 206062 w 289830"/>
              <a:gd name="connsiteY15" fmla="*/ 77273 h 766293"/>
              <a:gd name="connsiteX16" fmla="*/ 193183 w 289830"/>
              <a:gd name="connsiteY16" fmla="*/ 32197 h 766293"/>
              <a:gd name="connsiteX17" fmla="*/ 180305 w 289830"/>
              <a:gd name="connsiteY17" fmla="*/ 12878 h 766293"/>
              <a:gd name="connsiteX18" fmla="*/ 148107 w 289830"/>
              <a:gd name="connsiteY18" fmla="*/ 6439 h 766293"/>
              <a:gd name="connsiteX19" fmla="*/ 90152 w 289830"/>
              <a:gd name="connsiteY19" fmla="*/ 0 h 766293"/>
              <a:gd name="connsiteX20" fmla="*/ 64395 w 289830"/>
              <a:gd name="connsiteY20" fmla="*/ 6439 h 766293"/>
              <a:gd name="connsiteX21" fmla="*/ 57955 w 289830"/>
              <a:gd name="connsiteY21" fmla="*/ 64394 h 766293"/>
              <a:gd name="connsiteX22" fmla="*/ 45076 w 289830"/>
              <a:gd name="connsiteY22" fmla="*/ 83712 h 766293"/>
              <a:gd name="connsiteX23" fmla="*/ 45076 w 289830"/>
              <a:gd name="connsiteY23" fmla="*/ 128788 h 766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9830" h="766293">
                <a:moveTo>
                  <a:pt x="19319" y="766293"/>
                </a:moveTo>
                <a:cubicBezTo>
                  <a:pt x="17172" y="725510"/>
                  <a:pt x="16417" y="684629"/>
                  <a:pt x="12879" y="643943"/>
                </a:cubicBezTo>
                <a:cubicBezTo>
                  <a:pt x="12112" y="635126"/>
                  <a:pt x="8360" y="626825"/>
                  <a:pt x="6440" y="618186"/>
                </a:cubicBezTo>
                <a:cubicBezTo>
                  <a:pt x="4066" y="607501"/>
                  <a:pt x="2147" y="596721"/>
                  <a:pt x="0" y="585988"/>
                </a:cubicBezTo>
                <a:cubicBezTo>
                  <a:pt x="4293" y="575256"/>
                  <a:pt x="5356" y="562567"/>
                  <a:pt x="12879" y="553791"/>
                </a:cubicBezTo>
                <a:cubicBezTo>
                  <a:pt x="27009" y="537306"/>
                  <a:pt x="100385" y="528694"/>
                  <a:pt x="103031" y="528033"/>
                </a:cubicBezTo>
                <a:lnTo>
                  <a:pt x="154547" y="515155"/>
                </a:lnTo>
                <a:cubicBezTo>
                  <a:pt x="232386" y="476236"/>
                  <a:pt x="138573" y="528467"/>
                  <a:pt x="193183" y="482957"/>
                </a:cubicBezTo>
                <a:cubicBezTo>
                  <a:pt x="200557" y="476811"/>
                  <a:pt x="211130" y="475658"/>
                  <a:pt x="218941" y="470078"/>
                </a:cubicBezTo>
                <a:cubicBezTo>
                  <a:pt x="255863" y="443705"/>
                  <a:pt x="222897" y="459682"/>
                  <a:pt x="251138" y="431442"/>
                </a:cubicBezTo>
                <a:cubicBezTo>
                  <a:pt x="258727" y="423853"/>
                  <a:pt x="268310" y="418563"/>
                  <a:pt x="276896" y="412124"/>
                </a:cubicBezTo>
                <a:cubicBezTo>
                  <a:pt x="281189" y="399245"/>
                  <a:pt x="289775" y="387063"/>
                  <a:pt x="289775" y="373487"/>
                </a:cubicBezTo>
                <a:cubicBezTo>
                  <a:pt x="289775" y="252414"/>
                  <a:pt x="292616" y="269699"/>
                  <a:pt x="257578" y="199622"/>
                </a:cubicBezTo>
                <a:cubicBezTo>
                  <a:pt x="248475" y="154111"/>
                  <a:pt x="254600" y="177810"/>
                  <a:pt x="238259" y="128788"/>
                </a:cubicBezTo>
                <a:cubicBezTo>
                  <a:pt x="236113" y="122349"/>
                  <a:pt x="236060" y="114770"/>
                  <a:pt x="231820" y="109470"/>
                </a:cubicBezTo>
                <a:lnTo>
                  <a:pt x="206062" y="77273"/>
                </a:lnTo>
                <a:cubicBezTo>
                  <a:pt x="203997" y="69012"/>
                  <a:pt x="197805" y="41441"/>
                  <a:pt x="193183" y="32197"/>
                </a:cubicBezTo>
                <a:cubicBezTo>
                  <a:pt x="189722" y="25275"/>
                  <a:pt x="187025" y="16718"/>
                  <a:pt x="180305" y="12878"/>
                </a:cubicBezTo>
                <a:cubicBezTo>
                  <a:pt x="170802" y="7448"/>
                  <a:pt x="158942" y="7987"/>
                  <a:pt x="148107" y="6439"/>
                </a:cubicBezTo>
                <a:cubicBezTo>
                  <a:pt x="128865" y="3690"/>
                  <a:pt x="109470" y="2146"/>
                  <a:pt x="90152" y="0"/>
                </a:cubicBezTo>
                <a:cubicBezTo>
                  <a:pt x="81566" y="2146"/>
                  <a:pt x="68353" y="-1477"/>
                  <a:pt x="64395" y="6439"/>
                </a:cubicBezTo>
                <a:cubicBezTo>
                  <a:pt x="55702" y="23824"/>
                  <a:pt x="62669" y="45537"/>
                  <a:pt x="57955" y="64394"/>
                </a:cubicBezTo>
                <a:cubicBezTo>
                  <a:pt x="56078" y="71902"/>
                  <a:pt x="46594" y="76123"/>
                  <a:pt x="45076" y="83712"/>
                </a:cubicBezTo>
                <a:cubicBezTo>
                  <a:pt x="42129" y="98446"/>
                  <a:pt x="45076" y="113763"/>
                  <a:pt x="45076" y="128788"/>
                </a:cubicBezTo>
              </a:path>
            </a:pathLst>
          </a:cu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68014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650048"/>
            <a:ext cx="5572539" cy="469761"/>
          </a:xfrm>
        </p:spPr>
        <p:txBody>
          <a:bodyPr/>
          <a:lstStyle/>
          <a:p>
            <a:r>
              <a:rPr lang="cs-CZ" dirty="0">
                <a:ea typeface="Source Sans Pro"/>
                <a:cs typeface="Calibri"/>
              </a:rPr>
              <a:t>Nové RU-IM piloty (2022</a:t>
            </a:r>
            <a:r>
              <a:rPr lang="de-CH" dirty="0">
                <a:ea typeface="Source Sans Pro"/>
                <a:cs typeface="Calibri"/>
              </a:rPr>
              <a:t>+</a:t>
            </a:r>
            <a:r>
              <a:rPr lang="cs-CZ" dirty="0">
                <a:ea typeface="Source Sans Pro"/>
                <a:cs typeface="Calibri"/>
              </a:rPr>
              <a:t>)</a:t>
            </a:r>
            <a:endParaRPr lang="cs-CZ" dirty="0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E7B0E2B-49D9-44B6-A411-5295EABFA1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1587" y="1423559"/>
            <a:ext cx="6077387" cy="1413948"/>
          </a:xfrm>
        </p:spPr>
        <p:txBody>
          <a:bodyPr/>
          <a:lstStyle/>
          <a:p>
            <a:r>
              <a:rPr lang="cs-CZ" sz="2000" b="1" dirty="0"/>
              <a:t>TCR </a:t>
            </a:r>
            <a:r>
              <a:rPr lang="cs-CZ" sz="2000" b="1" dirty="0" err="1"/>
              <a:t>Capacity</a:t>
            </a:r>
            <a:r>
              <a:rPr lang="cs-CZ" sz="2000" b="1" dirty="0"/>
              <a:t> Model Pilot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Nestačí jen publikovat výluku v excelovském souboru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Musíme otestovat nový způsob jak </a:t>
            </a:r>
            <a:r>
              <a:rPr lang="cs-CZ" sz="1800" u="sng" dirty="0"/>
              <a:t>vizualizovat dopad výluky na dopravu </a:t>
            </a:r>
            <a:r>
              <a:rPr lang="cs-CZ" sz="1800" dirty="0"/>
              <a:t>(TCR variant </a:t>
            </a:r>
            <a:r>
              <a:rPr lang="cs-CZ" sz="1800" dirty="0" err="1"/>
              <a:t>of</a:t>
            </a:r>
            <a:r>
              <a:rPr lang="cs-CZ" sz="1800" dirty="0"/>
              <a:t> </a:t>
            </a:r>
            <a:r>
              <a:rPr lang="cs-CZ" sz="1800" dirty="0" err="1"/>
              <a:t>Capacity</a:t>
            </a:r>
            <a:r>
              <a:rPr lang="cs-CZ" sz="1800" dirty="0"/>
              <a:t> Model)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Součástí bude tvorba dopravního řešení a konzultace dopravců</a:t>
            </a:r>
            <a:br>
              <a:rPr lang="en-CH" dirty="0"/>
            </a:b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739E9CF-6706-4A2A-969B-6376570DD3A6}"/>
              </a:ext>
            </a:extLst>
          </p:cNvPr>
          <p:cNvGrpSpPr/>
          <p:nvPr/>
        </p:nvGrpSpPr>
        <p:grpSpPr>
          <a:xfrm>
            <a:off x="3332172" y="4625990"/>
            <a:ext cx="1510082" cy="1234444"/>
            <a:chOff x="3649314" y="4021842"/>
            <a:chExt cx="530790" cy="367627"/>
          </a:xfrm>
          <a:solidFill>
            <a:srgbClr val="D9D9D9"/>
          </a:solidFill>
        </p:grpSpPr>
        <p:sp>
          <p:nvSpPr>
            <p:cNvPr id="288" name="Freeform 8">
              <a:extLst>
                <a:ext uri="{FF2B5EF4-FFF2-40B4-BE49-F238E27FC236}">
                  <a16:creationId xmlns:a16="http://schemas.microsoft.com/office/drawing/2014/main" id="{357C5ADA-4CEA-40CE-9323-58871BACE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314" y="4021842"/>
              <a:ext cx="530790" cy="258036"/>
            </a:xfrm>
            <a:custGeom>
              <a:avLst/>
              <a:gdLst>
                <a:gd name="T0" fmla="*/ 2305 w 2328"/>
                <a:gd name="T1" fmla="*/ 391 h 1140"/>
                <a:gd name="T2" fmla="*/ 2238 w 2328"/>
                <a:gd name="T3" fmla="*/ 331 h 1140"/>
                <a:gd name="T4" fmla="*/ 2187 w 2328"/>
                <a:gd name="T5" fmla="*/ 217 h 1140"/>
                <a:gd name="T6" fmla="*/ 2075 w 2328"/>
                <a:gd name="T7" fmla="*/ 95 h 1140"/>
                <a:gd name="T8" fmla="*/ 1916 w 2328"/>
                <a:gd name="T9" fmla="*/ 83 h 1140"/>
                <a:gd name="T10" fmla="*/ 1829 w 2328"/>
                <a:gd name="T11" fmla="*/ 51 h 1140"/>
                <a:gd name="T12" fmla="*/ 1740 w 2328"/>
                <a:gd name="T13" fmla="*/ 7 h 1140"/>
                <a:gd name="T14" fmla="*/ 1667 w 2328"/>
                <a:gd name="T15" fmla="*/ 2 h 1140"/>
                <a:gd name="T16" fmla="*/ 1592 w 2328"/>
                <a:gd name="T17" fmla="*/ 111 h 1140"/>
                <a:gd name="T18" fmla="*/ 1498 w 2328"/>
                <a:gd name="T19" fmla="*/ 177 h 1140"/>
                <a:gd name="T20" fmla="*/ 1365 w 2328"/>
                <a:gd name="T21" fmla="*/ 186 h 1140"/>
                <a:gd name="T22" fmla="*/ 1338 w 2328"/>
                <a:gd name="T23" fmla="*/ 150 h 1140"/>
                <a:gd name="T24" fmla="*/ 1283 w 2328"/>
                <a:gd name="T25" fmla="*/ 201 h 1140"/>
                <a:gd name="T26" fmla="*/ 1194 w 2328"/>
                <a:gd name="T27" fmla="*/ 191 h 1140"/>
                <a:gd name="T28" fmla="*/ 1169 w 2328"/>
                <a:gd name="T29" fmla="*/ 281 h 1140"/>
                <a:gd name="T30" fmla="*/ 1113 w 2328"/>
                <a:gd name="T31" fmla="*/ 327 h 1140"/>
                <a:gd name="T32" fmla="*/ 1024 w 2328"/>
                <a:gd name="T33" fmla="*/ 372 h 1140"/>
                <a:gd name="T34" fmla="*/ 1014 w 2328"/>
                <a:gd name="T35" fmla="*/ 443 h 1140"/>
                <a:gd name="T36" fmla="*/ 1020 w 2328"/>
                <a:gd name="T37" fmla="*/ 532 h 1140"/>
                <a:gd name="T38" fmla="*/ 1053 w 2328"/>
                <a:gd name="T39" fmla="*/ 605 h 1140"/>
                <a:gd name="T40" fmla="*/ 1007 w 2328"/>
                <a:gd name="T41" fmla="*/ 629 h 1140"/>
                <a:gd name="T42" fmla="*/ 922 w 2328"/>
                <a:gd name="T43" fmla="*/ 587 h 1140"/>
                <a:gd name="T44" fmla="*/ 864 w 2328"/>
                <a:gd name="T45" fmla="*/ 587 h 1140"/>
                <a:gd name="T46" fmla="*/ 811 w 2328"/>
                <a:gd name="T47" fmla="*/ 585 h 1140"/>
                <a:gd name="T48" fmla="*/ 577 w 2328"/>
                <a:gd name="T49" fmla="*/ 669 h 1140"/>
                <a:gd name="T50" fmla="*/ 493 w 2328"/>
                <a:gd name="T51" fmla="*/ 699 h 1140"/>
                <a:gd name="T52" fmla="*/ 422 w 2328"/>
                <a:gd name="T53" fmla="*/ 679 h 1140"/>
                <a:gd name="T54" fmla="*/ 273 w 2328"/>
                <a:gd name="T55" fmla="*/ 653 h 1140"/>
                <a:gd name="T56" fmla="*/ 239 w 2328"/>
                <a:gd name="T57" fmla="*/ 737 h 1140"/>
                <a:gd name="T58" fmla="*/ 190 w 2328"/>
                <a:gd name="T59" fmla="*/ 752 h 1140"/>
                <a:gd name="T60" fmla="*/ 130 w 2328"/>
                <a:gd name="T61" fmla="*/ 658 h 1140"/>
                <a:gd name="T62" fmla="*/ 75 w 2328"/>
                <a:gd name="T63" fmla="*/ 648 h 1140"/>
                <a:gd name="T64" fmla="*/ 11 w 2328"/>
                <a:gd name="T65" fmla="*/ 762 h 1140"/>
                <a:gd name="T66" fmla="*/ 29 w 2328"/>
                <a:gd name="T67" fmla="*/ 867 h 1140"/>
                <a:gd name="T68" fmla="*/ 140 w 2328"/>
                <a:gd name="T69" fmla="*/ 945 h 1140"/>
                <a:gd name="T70" fmla="*/ 224 w 2328"/>
                <a:gd name="T71" fmla="*/ 942 h 1140"/>
                <a:gd name="T72" fmla="*/ 267 w 2328"/>
                <a:gd name="T73" fmla="*/ 933 h 1140"/>
                <a:gd name="T74" fmla="*/ 401 w 2328"/>
                <a:gd name="T75" fmla="*/ 974 h 1140"/>
                <a:gd name="T76" fmla="*/ 468 w 2328"/>
                <a:gd name="T77" fmla="*/ 902 h 1140"/>
                <a:gd name="T78" fmla="*/ 703 w 2328"/>
                <a:gd name="T79" fmla="*/ 880 h 1140"/>
                <a:gd name="T80" fmla="*/ 811 w 2328"/>
                <a:gd name="T81" fmla="*/ 839 h 1140"/>
                <a:gd name="T82" fmla="*/ 806 w 2328"/>
                <a:gd name="T83" fmla="*/ 897 h 1140"/>
                <a:gd name="T84" fmla="*/ 867 w 2328"/>
                <a:gd name="T85" fmla="*/ 996 h 1140"/>
                <a:gd name="T86" fmla="*/ 940 w 2328"/>
                <a:gd name="T87" fmla="*/ 1052 h 1140"/>
                <a:gd name="T88" fmla="*/ 1102 w 2328"/>
                <a:gd name="T89" fmla="*/ 1102 h 1140"/>
                <a:gd name="T90" fmla="*/ 1215 w 2328"/>
                <a:gd name="T91" fmla="*/ 1105 h 1140"/>
                <a:gd name="T92" fmla="*/ 1343 w 2328"/>
                <a:gd name="T93" fmla="*/ 1098 h 1140"/>
                <a:gd name="T94" fmla="*/ 1522 w 2328"/>
                <a:gd name="T95" fmla="*/ 1126 h 1140"/>
                <a:gd name="T96" fmla="*/ 1595 w 2328"/>
                <a:gd name="T97" fmla="*/ 1097 h 1140"/>
                <a:gd name="T98" fmla="*/ 1638 w 2328"/>
                <a:gd name="T99" fmla="*/ 1064 h 1140"/>
                <a:gd name="T100" fmla="*/ 1860 w 2328"/>
                <a:gd name="T101" fmla="*/ 1022 h 1140"/>
                <a:gd name="T102" fmla="*/ 1964 w 2328"/>
                <a:gd name="T103" fmla="*/ 998 h 1140"/>
                <a:gd name="T104" fmla="*/ 2076 w 2328"/>
                <a:gd name="T105" fmla="*/ 947 h 1140"/>
                <a:gd name="T106" fmla="*/ 2064 w 2328"/>
                <a:gd name="T107" fmla="*/ 896 h 1140"/>
                <a:gd name="T108" fmla="*/ 2145 w 2328"/>
                <a:gd name="T109" fmla="*/ 838 h 1140"/>
                <a:gd name="T110" fmla="*/ 2138 w 2328"/>
                <a:gd name="T111" fmla="*/ 744 h 1140"/>
                <a:gd name="T112" fmla="*/ 2201 w 2328"/>
                <a:gd name="T113" fmla="*/ 657 h 1140"/>
                <a:gd name="T114" fmla="*/ 2157 w 2328"/>
                <a:gd name="T115" fmla="*/ 573 h 1140"/>
                <a:gd name="T116" fmla="*/ 2208 w 2328"/>
                <a:gd name="T117" fmla="*/ 564 h 1140"/>
                <a:gd name="T118" fmla="*/ 2264 w 2328"/>
                <a:gd name="T119" fmla="*/ 36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8" h="1140">
                  <a:moveTo>
                    <a:pt x="2320" y="512"/>
                  </a:moveTo>
                  <a:lnTo>
                    <a:pt x="2320" y="498"/>
                  </a:lnTo>
                  <a:lnTo>
                    <a:pt x="2312" y="496"/>
                  </a:lnTo>
                  <a:lnTo>
                    <a:pt x="2308" y="495"/>
                  </a:lnTo>
                  <a:lnTo>
                    <a:pt x="2307" y="491"/>
                  </a:lnTo>
                  <a:lnTo>
                    <a:pt x="2310" y="484"/>
                  </a:lnTo>
                  <a:lnTo>
                    <a:pt x="2314" y="476"/>
                  </a:lnTo>
                  <a:lnTo>
                    <a:pt x="2314" y="466"/>
                  </a:lnTo>
                  <a:lnTo>
                    <a:pt x="2314" y="454"/>
                  </a:lnTo>
                  <a:lnTo>
                    <a:pt x="2314" y="431"/>
                  </a:lnTo>
                  <a:lnTo>
                    <a:pt x="2314" y="423"/>
                  </a:lnTo>
                  <a:lnTo>
                    <a:pt x="2317" y="414"/>
                  </a:lnTo>
                  <a:lnTo>
                    <a:pt x="2319" y="413"/>
                  </a:lnTo>
                  <a:lnTo>
                    <a:pt x="2320" y="409"/>
                  </a:lnTo>
                  <a:lnTo>
                    <a:pt x="2315" y="401"/>
                  </a:lnTo>
                  <a:lnTo>
                    <a:pt x="2305" y="391"/>
                  </a:lnTo>
                  <a:lnTo>
                    <a:pt x="2293" y="382"/>
                  </a:lnTo>
                  <a:lnTo>
                    <a:pt x="2288" y="380"/>
                  </a:lnTo>
                  <a:lnTo>
                    <a:pt x="2285" y="379"/>
                  </a:lnTo>
                  <a:lnTo>
                    <a:pt x="2279" y="372"/>
                  </a:lnTo>
                  <a:lnTo>
                    <a:pt x="2274" y="365"/>
                  </a:lnTo>
                  <a:lnTo>
                    <a:pt x="2271" y="363"/>
                  </a:lnTo>
                  <a:lnTo>
                    <a:pt x="2266" y="362"/>
                  </a:lnTo>
                  <a:lnTo>
                    <a:pt x="2266" y="358"/>
                  </a:lnTo>
                  <a:lnTo>
                    <a:pt x="2264" y="356"/>
                  </a:lnTo>
                  <a:lnTo>
                    <a:pt x="2262" y="355"/>
                  </a:lnTo>
                  <a:lnTo>
                    <a:pt x="2259" y="351"/>
                  </a:lnTo>
                  <a:lnTo>
                    <a:pt x="2255" y="350"/>
                  </a:lnTo>
                  <a:lnTo>
                    <a:pt x="2249" y="345"/>
                  </a:lnTo>
                  <a:lnTo>
                    <a:pt x="2245" y="341"/>
                  </a:lnTo>
                  <a:lnTo>
                    <a:pt x="2242" y="336"/>
                  </a:lnTo>
                  <a:lnTo>
                    <a:pt x="2238" y="331"/>
                  </a:lnTo>
                  <a:lnTo>
                    <a:pt x="2232" y="329"/>
                  </a:lnTo>
                  <a:lnTo>
                    <a:pt x="2225" y="327"/>
                  </a:lnTo>
                  <a:lnTo>
                    <a:pt x="2225" y="300"/>
                  </a:lnTo>
                  <a:lnTo>
                    <a:pt x="2218" y="300"/>
                  </a:lnTo>
                  <a:lnTo>
                    <a:pt x="2213" y="297"/>
                  </a:lnTo>
                  <a:lnTo>
                    <a:pt x="2208" y="295"/>
                  </a:lnTo>
                  <a:lnTo>
                    <a:pt x="2203" y="292"/>
                  </a:lnTo>
                  <a:lnTo>
                    <a:pt x="2197" y="281"/>
                  </a:lnTo>
                  <a:lnTo>
                    <a:pt x="2191" y="273"/>
                  </a:lnTo>
                  <a:lnTo>
                    <a:pt x="2191" y="266"/>
                  </a:lnTo>
                  <a:lnTo>
                    <a:pt x="2191" y="261"/>
                  </a:lnTo>
                  <a:lnTo>
                    <a:pt x="2187" y="252"/>
                  </a:lnTo>
                  <a:lnTo>
                    <a:pt x="2184" y="244"/>
                  </a:lnTo>
                  <a:lnTo>
                    <a:pt x="2182" y="239"/>
                  </a:lnTo>
                  <a:lnTo>
                    <a:pt x="2184" y="232"/>
                  </a:lnTo>
                  <a:lnTo>
                    <a:pt x="2187" y="217"/>
                  </a:lnTo>
                  <a:lnTo>
                    <a:pt x="2192" y="203"/>
                  </a:lnTo>
                  <a:lnTo>
                    <a:pt x="2204" y="177"/>
                  </a:lnTo>
                  <a:lnTo>
                    <a:pt x="2206" y="167"/>
                  </a:lnTo>
                  <a:lnTo>
                    <a:pt x="2209" y="155"/>
                  </a:lnTo>
                  <a:lnTo>
                    <a:pt x="2211" y="145"/>
                  </a:lnTo>
                  <a:lnTo>
                    <a:pt x="2211" y="129"/>
                  </a:lnTo>
                  <a:lnTo>
                    <a:pt x="2208" y="128"/>
                  </a:lnTo>
                  <a:lnTo>
                    <a:pt x="2206" y="124"/>
                  </a:lnTo>
                  <a:lnTo>
                    <a:pt x="2204" y="121"/>
                  </a:lnTo>
                  <a:lnTo>
                    <a:pt x="2204" y="116"/>
                  </a:lnTo>
                  <a:lnTo>
                    <a:pt x="2155" y="97"/>
                  </a:lnTo>
                  <a:lnTo>
                    <a:pt x="2102" y="82"/>
                  </a:lnTo>
                  <a:lnTo>
                    <a:pt x="2092" y="82"/>
                  </a:lnTo>
                  <a:lnTo>
                    <a:pt x="2083" y="83"/>
                  </a:lnTo>
                  <a:lnTo>
                    <a:pt x="2078" y="89"/>
                  </a:lnTo>
                  <a:lnTo>
                    <a:pt x="2075" y="95"/>
                  </a:lnTo>
                  <a:lnTo>
                    <a:pt x="2066" y="95"/>
                  </a:lnTo>
                  <a:lnTo>
                    <a:pt x="2059" y="97"/>
                  </a:lnTo>
                  <a:lnTo>
                    <a:pt x="2054" y="100"/>
                  </a:lnTo>
                  <a:lnTo>
                    <a:pt x="2047" y="102"/>
                  </a:lnTo>
                  <a:lnTo>
                    <a:pt x="2032" y="104"/>
                  </a:lnTo>
                  <a:lnTo>
                    <a:pt x="2018" y="102"/>
                  </a:lnTo>
                  <a:lnTo>
                    <a:pt x="1993" y="99"/>
                  </a:lnTo>
                  <a:lnTo>
                    <a:pt x="1967" y="95"/>
                  </a:lnTo>
                  <a:lnTo>
                    <a:pt x="1954" y="95"/>
                  </a:lnTo>
                  <a:lnTo>
                    <a:pt x="1938" y="95"/>
                  </a:lnTo>
                  <a:lnTo>
                    <a:pt x="1938" y="92"/>
                  </a:lnTo>
                  <a:lnTo>
                    <a:pt x="1937" y="90"/>
                  </a:lnTo>
                  <a:lnTo>
                    <a:pt x="1931" y="89"/>
                  </a:lnTo>
                  <a:lnTo>
                    <a:pt x="1925" y="89"/>
                  </a:lnTo>
                  <a:lnTo>
                    <a:pt x="1920" y="87"/>
                  </a:lnTo>
                  <a:lnTo>
                    <a:pt x="1916" y="83"/>
                  </a:lnTo>
                  <a:lnTo>
                    <a:pt x="1913" y="80"/>
                  </a:lnTo>
                  <a:lnTo>
                    <a:pt x="1906" y="73"/>
                  </a:lnTo>
                  <a:lnTo>
                    <a:pt x="1902" y="70"/>
                  </a:lnTo>
                  <a:lnTo>
                    <a:pt x="1897" y="68"/>
                  </a:lnTo>
                  <a:lnTo>
                    <a:pt x="1894" y="68"/>
                  </a:lnTo>
                  <a:lnTo>
                    <a:pt x="1891" y="68"/>
                  </a:lnTo>
                  <a:lnTo>
                    <a:pt x="1885" y="68"/>
                  </a:lnTo>
                  <a:lnTo>
                    <a:pt x="1884" y="68"/>
                  </a:lnTo>
                  <a:lnTo>
                    <a:pt x="1884" y="61"/>
                  </a:lnTo>
                  <a:lnTo>
                    <a:pt x="1877" y="61"/>
                  </a:lnTo>
                  <a:lnTo>
                    <a:pt x="1865" y="63"/>
                  </a:lnTo>
                  <a:lnTo>
                    <a:pt x="1855" y="63"/>
                  </a:lnTo>
                  <a:lnTo>
                    <a:pt x="1851" y="63"/>
                  </a:lnTo>
                  <a:lnTo>
                    <a:pt x="1850" y="61"/>
                  </a:lnTo>
                  <a:lnTo>
                    <a:pt x="1850" y="54"/>
                  </a:lnTo>
                  <a:lnTo>
                    <a:pt x="1829" y="51"/>
                  </a:lnTo>
                  <a:lnTo>
                    <a:pt x="1824" y="51"/>
                  </a:lnTo>
                  <a:lnTo>
                    <a:pt x="1821" y="48"/>
                  </a:lnTo>
                  <a:lnTo>
                    <a:pt x="1817" y="46"/>
                  </a:lnTo>
                  <a:lnTo>
                    <a:pt x="1815" y="41"/>
                  </a:lnTo>
                  <a:lnTo>
                    <a:pt x="1809" y="41"/>
                  </a:lnTo>
                  <a:lnTo>
                    <a:pt x="1802" y="41"/>
                  </a:lnTo>
                  <a:lnTo>
                    <a:pt x="1792" y="37"/>
                  </a:lnTo>
                  <a:lnTo>
                    <a:pt x="1783" y="32"/>
                  </a:lnTo>
                  <a:lnTo>
                    <a:pt x="1774" y="27"/>
                  </a:lnTo>
                  <a:lnTo>
                    <a:pt x="1771" y="24"/>
                  </a:lnTo>
                  <a:lnTo>
                    <a:pt x="1768" y="20"/>
                  </a:lnTo>
                  <a:lnTo>
                    <a:pt x="1756" y="19"/>
                  </a:lnTo>
                  <a:lnTo>
                    <a:pt x="1751" y="17"/>
                  </a:lnTo>
                  <a:lnTo>
                    <a:pt x="1745" y="15"/>
                  </a:lnTo>
                  <a:lnTo>
                    <a:pt x="1742" y="12"/>
                  </a:lnTo>
                  <a:lnTo>
                    <a:pt x="1740" y="7"/>
                  </a:lnTo>
                  <a:lnTo>
                    <a:pt x="1728" y="8"/>
                  </a:lnTo>
                  <a:lnTo>
                    <a:pt x="1718" y="12"/>
                  </a:lnTo>
                  <a:lnTo>
                    <a:pt x="1699" y="20"/>
                  </a:lnTo>
                  <a:lnTo>
                    <a:pt x="1696" y="20"/>
                  </a:lnTo>
                  <a:lnTo>
                    <a:pt x="1693" y="20"/>
                  </a:lnTo>
                  <a:lnTo>
                    <a:pt x="1687" y="20"/>
                  </a:lnTo>
                  <a:lnTo>
                    <a:pt x="1686" y="20"/>
                  </a:lnTo>
                  <a:lnTo>
                    <a:pt x="1686" y="17"/>
                  </a:lnTo>
                  <a:lnTo>
                    <a:pt x="1686" y="13"/>
                  </a:lnTo>
                  <a:lnTo>
                    <a:pt x="1682" y="13"/>
                  </a:lnTo>
                  <a:lnTo>
                    <a:pt x="1679" y="13"/>
                  </a:lnTo>
                  <a:lnTo>
                    <a:pt x="1675" y="13"/>
                  </a:lnTo>
                  <a:lnTo>
                    <a:pt x="1672" y="13"/>
                  </a:lnTo>
                  <a:lnTo>
                    <a:pt x="1670" y="10"/>
                  </a:lnTo>
                  <a:lnTo>
                    <a:pt x="1669" y="7"/>
                  </a:lnTo>
                  <a:lnTo>
                    <a:pt x="1667" y="2"/>
                  </a:lnTo>
                  <a:lnTo>
                    <a:pt x="1665" y="0"/>
                  </a:lnTo>
                  <a:lnTo>
                    <a:pt x="1662" y="0"/>
                  </a:lnTo>
                  <a:lnTo>
                    <a:pt x="1658" y="0"/>
                  </a:lnTo>
                  <a:lnTo>
                    <a:pt x="1655" y="0"/>
                  </a:lnTo>
                  <a:lnTo>
                    <a:pt x="1652" y="0"/>
                  </a:lnTo>
                  <a:lnTo>
                    <a:pt x="1648" y="2"/>
                  </a:lnTo>
                  <a:lnTo>
                    <a:pt x="1646" y="3"/>
                  </a:lnTo>
                  <a:lnTo>
                    <a:pt x="1645" y="10"/>
                  </a:lnTo>
                  <a:lnTo>
                    <a:pt x="1645" y="27"/>
                  </a:lnTo>
                  <a:lnTo>
                    <a:pt x="1645" y="36"/>
                  </a:lnTo>
                  <a:lnTo>
                    <a:pt x="1643" y="42"/>
                  </a:lnTo>
                  <a:lnTo>
                    <a:pt x="1640" y="48"/>
                  </a:lnTo>
                  <a:lnTo>
                    <a:pt x="1638" y="54"/>
                  </a:lnTo>
                  <a:lnTo>
                    <a:pt x="1638" y="109"/>
                  </a:lnTo>
                  <a:lnTo>
                    <a:pt x="1597" y="109"/>
                  </a:lnTo>
                  <a:lnTo>
                    <a:pt x="1592" y="111"/>
                  </a:lnTo>
                  <a:lnTo>
                    <a:pt x="1588" y="112"/>
                  </a:lnTo>
                  <a:lnTo>
                    <a:pt x="1582" y="119"/>
                  </a:lnTo>
                  <a:lnTo>
                    <a:pt x="1578" y="126"/>
                  </a:lnTo>
                  <a:lnTo>
                    <a:pt x="1577" y="136"/>
                  </a:lnTo>
                  <a:lnTo>
                    <a:pt x="1575" y="158"/>
                  </a:lnTo>
                  <a:lnTo>
                    <a:pt x="1573" y="169"/>
                  </a:lnTo>
                  <a:lnTo>
                    <a:pt x="1570" y="177"/>
                  </a:lnTo>
                  <a:lnTo>
                    <a:pt x="1563" y="177"/>
                  </a:lnTo>
                  <a:lnTo>
                    <a:pt x="1556" y="177"/>
                  </a:lnTo>
                  <a:lnTo>
                    <a:pt x="1551" y="179"/>
                  </a:lnTo>
                  <a:lnTo>
                    <a:pt x="1549" y="184"/>
                  </a:lnTo>
                  <a:lnTo>
                    <a:pt x="1539" y="184"/>
                  </a:lnTo>
                  <a:lnTo>
                    <a:pt x="1529" y="184"/>
                  </a:lnTo>
                  <a:lnTo>
                    <a:pt x="1522" y="181"/>
                  </a:lnTo>
                  <a:lnTo>
                    <a:pt x="1515" y="177"/>
                  </a:lnTo>
                  <a:lnTo>
                    <a:pt x="1498" y="177"/>
                  </a:lnTo>
                  <a:lnTo>
                    <a:pt x="1491" y="176"/>
                  </a:lnTo>
                  <a:lnTo>
                    <a:pt x="1490" y="174"/>
                  </a:lnTo>
                  <a:lnTo>
                    <a:pt x="1488" y="170"/>
                  </a:lnTo>
                  <a:lnTo>
                    <a:pt x="1467" y="184"/>
                  </a:lnTo>
                  <a:lnTo>
                    <a:pt x="1447" y="198"/>
                  </a:lnTo>
                  <a:lnTo>
                    <a:pt x="1413" y="198"/>
                  </a:lnTo>
                  <a:lnTo>
                    <a:pt x="1411" y="194"/>
                  </a:lnTo>
                  <a:lnTo>
                    <a:pt x="1409" y="193"/>
                  </a:lnTo>
                  <a:lnTo>
                    <a:pt x="1403" y="191"/>
                  </a:lnTo>
                  <a:lnTo>
                    <a:pt x="1396" y="189"/>
                  </a:lnTo>
                  <a:lnTo>
                    <a:pt x="1392" y="188"/>
                  </a:lnTo>
                  <a:lnTo>
                    <a:pt x="1392" y="184"/>
                  </a:lnTo>
                  <a:lnTo>
                    <a:pt x="1389" y="182"/>
                  </a:lnTo>
                  <a:lnTo>
                    <a:pt x="1386" y="182"/>
                  </a:lnTo>
                  <a:lnTo>
                    <a:pt x="1375" y="184"/>
                  </a:lnTo>
                  <a:lnTo>
                    <a:pt x="1365" y="186"/>
                  </a:lnTo>
                  <a:lnTo>
                    <a:pt x="1360" y="186"/>
                  </a:lnTo>
                  <a:lnTo>
                    <a:pt x="1358" y="184"/>
                  </a:lnTo>
                  <a:lnTo>
                    <a:pt x="1358" y="181"/>
                  </a:lnTo>
                  <a:lnTo>
                    <a:pt x="1358" y="177"/>
                  </a:lnTo>
                  <a:lnTo>
                    <a:pt x="1355" y="177"/>
                  </a:lnTo>
                  <a:lnTo>
                    <a:pt x="1351" y="177"/>
                  </a:lnTo>
                  <a:lnTo>
                    <a:pt x="1346" y="177"/>
                  </a:lnTo>
                  <a:lnTo>
                    <a:pt x="1345" y="177"/>
                  </a:lnTo>
                  <a:lnTo>
                    <a:pt x="1345" y="174"/>
                  </a:lnTo>
                  <a:lnTo>
                    <a:pt x="1345" y="170"/>
                  </a:lnTo>
                  <a:lnTo>
                    <a:pt x="1345" y="167"/>
                  </a:lnTo>
                  <a:lnTo>
                    <a:pt x="1345" y="164"/>
                  </a:lnTo>
                  <a:lnTo>
                    <a:pt x="1340" y="162"/>
                  </a:lnTo>
                  <a:lnTo>
                    <a:pt x="1338" y="160"/>
                  </a:lnTo>
                  <a:lnTo>
                    <a:pt x="1338" y="157"/>
                  </a:lnTo>
                  <a:lnTo>
                    <a:pt x="1338" y="150"/>
                  </a:lnTo>
                  <a:lnTo>
                    <a:pt x="1328" y="147"/>
                  </a:lnTo>
                  <a:lnTo>
                    <a:pt x="1319" y="141"/>
                  </a:lnTo>
                  <a:lnTo>
                    <a:pt x="1312" y="135"/>
                  </a:lnTo>
                  <a:lnTo>
                    <a:pt x="1304" y="129"/>
                  </a:lnTo>
                  <a:lnTo>
                    <a:pt x="1304" y="136"/>
                  </a:lnTo>
                  <a:lnTo>
                    <a:pt x="1304" y="143"/>
                  </a:lnTo>
                  <a:lnTo>
                    <a:pt x="1304" y="150"/>
                  </a:lnTo>
                  <a:lnTo>
                    <a:pt x="1299" y="160"/>
                  </a:lnTo>
                  <a:lnTo>
                    <a:pt x="1295" y="170"/>
                  </a:lnTo>
                  <a:lnTo>
                    <a:pt x="1295" y="176"/>
                  </a:lnTo>
                  <a:lnTo>
                    <a:pt x="1297" y="184"/>
                  </a:lnTo>
                  <a:lnTo>
                    <a:pt x="1292" y="188"/>
                  </a:lnTo>
                  <a:lnTo>
                    <a:pt x="1288" y="191"/>
                  </a:lnTo>
                  <a:lnTo>
                    <a:pt x="1288" y="193"/>
                  </a:lnTo>
                  <a:lnTo>
                    <a:pt x="1287" y="196"/>
                  </a:lnTo>
                  <a:lnTo>
                    <a:pt x="1283" y="201"/>
                  </a:lnTo>
                  <a:lnTo>
                    <a:pt x="1278" y="208"/>
                  </a:lnTo>
                  <a:lnTo>
                    <a:pt x="1275" y="210"/>
                  </a:lnTo>
                  <a:lnTo>
                    <a:pt x="1270" y="211"/>
                  </a:lnTo>
                  <a:lnTo>
                    <a:pt x="1268" y="211"/>
                  </a:lnTo>
                  <a:lnTo>
                    <a:pt x="1259" y="213"/>
                  </a:lnTo>
                  <a:lnTo>
                    <a:pt x="1252" y="211"/>
                  </a:lnTo>
                  <a:lnTo>
                    <a:pt x="1237" y="208"/>
                  </a:lnTo>
                  <a:lnTo>
                    <a:pt x="1234" y="206"/>
                  </a:lnTo>
                  <a:lnTo>
                    <a:pt x="1229" y="205"/>
                  </a:lnTo>
                  <a:lnTo>
                    <a:pt x="1227" y="201"/>
                  </a:lnTo>
                  <a:lnTo>
                    <a:pt x="1225" y="199"/>
                  </a:lnTo>
                  <a:lnTo>
                    <a:pt x="1218" y="198"/>
                  </a:lnTo>
                  <a:lnTo>
                    <a:pt x="1217" y="196"/>
                  </a:lnTo>
                  <a:lnTo>
                    <a:pt x="1215" y="194"/>
                  </a:lnTo>
                  <a:lnTo>
                    <a:pt x="1215" y="191"/>
                  </a:lnTo>
                  <a:lnTo>
                    <a:pt x="1194" y="191"/>
                  </a:lnTo>
                  <a:lnTo>
                    <a:pt x="1191" y="194"/>
                  </a:lnTo>
                  <a:lnTo>
                    <a:pt x="1191" y="196"/>
                  </a:lnTo>
                  <a:lnTo>
                    <a:pt x="1189" y="199"/>
                  </a:lnTo>
                  <a:lnTo>
                    <a:pt x="1189" y="201"/>
                  </a:lnTo>
                  <a:lnTo>
                    <a:pt x="1188" y="205"/>
                  </a:lnTo>
                  <a:lnTo>
                    <a:pt x="1188" y="211"/>
                  </a:lnTo>
                  <a:lnTo>
                    <a:pt x="1188" y="222"/>
                  </a:lnTo>
                  <a:lnTo>
                    <a:pt x="1188" y="234"/>
                  </a:lnTo>
                  <a:lnTo>
                    <a:pt x="1188" y="242"/>
                  </a:lnTo>
                  <a:lnTo>
                    <a:pt x="1188" y="252"/>
                  </a:lnTo>
                  <a:lnTo>
                    <a:pt x="1188" y="259"/>
                  </a:lnTo>
                  <a:lnTo>
                    <a:pt x="1186" y="264"/>
                  </a:lnTo>
                  <a:lnTo>
                    <a:pt x="1182" y="268"/>
                  </a:lnTo>
                  <a:lnTo>
                    <a:pt x="1179" y="271"/>
                  </a:lnTo>
                  <a:lnTo>
                    <a:pt x="1172" y="278"/>
                  </a:lnTo>
                  <a:lnTo>
                    <a:pt x="1169" y="281"/>
                  </a:lnTo>
                  <a:lnTo>
                    <a:pt x="1167" y="287"/>
                  </a:lnTo>
                  <a:lnTo>
                    <a:pt x="1165" y="288"/>
                  </a:lnTo>
                  <a:lnTo>
                    <a:pt x="1164" y="290"/>
                  </a:lnTo>
                  <a:lnTo>
                    <a:pt x="1160" y="293"/>
                  </a:lnTo>
                  <a:lnTo>
                    <a:pt x="1159" y="298"/>
                  </a:lnTo>
                  <a:lnTo>
                    <a:pt x="1157" y="300"/>
                  </a:lnTo>
                  <a:lnTo>
                    <a:pt x="1153" y="300"/>
                  </a:lnTo>
                  <a:lnTo>
                    <a:pt x="1152" y="304"/>
                  </a:lnTo>
                  <a:lnTo>
                    <a:pt x="1150" y="307"/>
                  </a:lnTo>
                  <a:lnTo>
                    <a:pt x="1147" y="310"/>
                  </a:lnTo>
                  <a:lnTo>
                    <a:pt x="1147" y="314"/>
                  </a:lnTo>
                  <a:lnTo>
                    <a:pt x="1140" y="314"/>
                  </a:lnTo>
                  <a:lnTo>
                    <a:pt x="1135" y="316"/>
                  </a:lnTo>
                  <a:lnTo>
                    <a:pt x="1126" y="321"/>
                  </a:lnTo>
                  <a:lnTo>
                    <a:pt x="1118" y="326"/>
                  </a:lnTo>
                  <a:lnTo>
                    <a:pt x="1113" y="327"/>
                  </a:lnTo>
                  <a:lnTo>
                    <a:pt x="1106" y="327"/>
                  </a:lnTo>
                  <a:lnTo>
                    <a:pt x="1097" y="331"/>
                  </a:lnTo>
                  <a:lnTo>
                    <a:pt x="1090" y="336"/>
                  </a:lnTo>
                  <a:lnTo>
                    <a:pt x="1082" y="339"/>
                  </a:lnTo>
                  <a:lnTo>
                    <a:pt x="1077" y="341"/>
                  </a:lnTo>
                  <a:lnTo>
                    <a:pt x="1072" y="341"/>
                  </a:lnTo>
                  <a:lnTo>
                    <a:pt x="1070" y="346"/>
                  </a:lnTo>
                  <a:lnTo>
                    <a:pt x="1066" y="350"/>
                  </a:lnTo>
                  <a:lnTo>
                    <a:pt x="1058" y="355"/>
                  </a:lnTo>
                  <a:lnTo>
                    <a:pt x="1049" y="360"/>
                  </a:lnTo>
                  <a:lnTo>
                    <a:pt x="1038" y="362"/>
                  </a:lnTo>
                  <a:lnTo>
                    <a:pt x="1036" y="363"/>
                  </a:lnTo>
                  <a:lnTo>
                    <a:pt x="1034" y="365"/>
                  </a:lnTo>
                  <a:lnTo>
                    <a:pt x="1031" y="368"/>
                  </a:lnTo>
                  <a:lnTo>
                    <a:pt x="1026" y="370"/>
                  </a:lnTo>
                  <a:lnTo>
                    <a:pt x="1024" y="372"/>
                  </a:lnTo>
                  <a:lnTo>
                    <a:pt x="1024" y="375"/>
                  </a:lnTo>
                  <a:lnTo>
                    <a:pt x="1020" y="377"/>
                  </a:lnTo>
                  <a:lnTo>
                    <a:pt x="1017" y="379"/>
                  </a:lnTo>
                  <a:lnTo>
                    <a:pt x="1014" y="382"/>
                  </a:lnTo>
                  <a:lnTo>
                    <a:pt x="1010" y="382"/>
                  </a:lnTo>
                  <a:lnTo>
                    <a:pt x="1010" y="389"/>
                  </a:lnTo>
                  <a:lnTo>
                    <a:pt x="1010" y="396"/>
                  </a:lnTo>
                  <a:lnTo>
                    <a:pt x="1005" y="409"/>
                  </a:lnTo>
                  <a:lnTo>
                    <a:pt x="1002" y="414"/>
                  </a:lnTo>
                  <a:lnTo>
                    <a:pt x="1002" y="421"/>
                  </a:lnTo>
                  <a:lnTo>
                    <a:pt x="1005" y="426"/>
                  </a:lnTo>
                  <a:lnTo>
                    <a:pt x="1010" y="430"/>
                  </a:lnTo>
                  <a:lnTo>
                    <a:pt x="1014" y="431"/>
                  </a:lnTo>
                  <a:lnTo>
                    <a:pt x="1015" y="435"/>
                  </a:lnTo>
                  <a:lnTo>
                    <a:pt x="1017" y="443"/>
                  </a:lnTo>
                  <a:lnTo>
                    <a:pt x="1014" y="443"/>
                  </a:lnTo>
                  <a:lnTo>
                    <a:pt x="1012" y="445"/>
                  </a:lnTo>
                  <a:lnTo>
                    <a:pt x="1010" y="450"/>
                  </a:lnTo>
                  <a:lnTo>
                    <a:pt x="1014" y="455"/>
                  </a:lnTo>
                  <a:lnTo>
                    <a:pt x="1017" y="460"/>
                  </a:lnTo>
                  <a:lnTo>
                    <a:pt x="1020" y="464"/>
                  </a:lnTo>
                  <a:lnTo>
                    <a:pt x="1024" y="471"/>
                  </a:lnTo>
                  <a:lnTo>
                    <a:pt x="1024" y="478"/>
                  </a:lnTo>
                  <a:lnTo>
                    <a:pt x="1026" y="483"/>
                  </a:lnTo>
                  <a:lnTo>
                    <a:pt x="1029" y="486"/>
                  </a:lnTo>
                  <a:lnTo>
                    <a:pt x="1031" y="491"/>
                  </a:lnTo>
                  <a:lnTo>
                    <a:pt x="1031" y="518"/>
                  </a:lnTo>
                  <a:lnTo>
                    <a:pt x="1029" y="520"/>
                  </a:lnTo>
                  <a:lnTo>
                    <a:pt x="1027" y="522"/>
                  </a:lnTo>
                  <a:lnTo>
                    <a:pt x="1024" y="525"/>
                  </a:lnTo>
                  <a:lnTo>
                    <a:pt x="1022" y="530"/>
                  </a:lnTo>
                  <a:lnTo>
                    <a:pt x="1020" y="532"/>
                  </a:lnTo>
                  <a:lnTo>
                    <a:pt x="1017" y="532"/>
                  </a:lnTo>
                  <a:lnTo>
                    <a:pt x="1020" y="541"/>
                  </a:lnTo>
                  <a:lnTo>
                    <a:pt x="1026" y="547"/>
                  </a:lnTo>
                  <a:lnTo>
                    <a:pt x="1029" y="556"/>
                  </a:lnTo>
                  <a:lnTo>
                    <a:pt x="1031" y="561"/>
                  </a:lnTo>
                  <a:lnTo>
                    <a:pt x="1031" y="566"/>
                  </a:lnTo>
                  <a:lnTo>
                    <a:pt x="1036" y="566"/>
                  </a:lnTo>
                  <a:lnTo>
                    <a:pt x="1039" y="568"/>
                  </a:lnTo>
                  <a:lnTo>
                    <a:pt x="1041" y="571"/>
                  </a:lnTo>
                  <a:lnTo>
                    <a:pt x="1043" y="575"/>
                  </a:lnTo>
                  <a:lnTo>
                    <a:pt x="1044" y="583"/>
                  </a:lnTo>
                  <a:lnTo>
                    <a:pt x="1048" y="585"/>
                  </a:lnTo>
                  <a:lnTo>
                    <a:pt x="1051" y="587"/>
                  </a:lnTo>
                  <a:lnTo>
                    <a:pt x="1051" y="593"/>
                  </a:lnTo>
                  <a:lnTo>
                    <a:pt x="1051" y="600"/>
                  </a:lnTo>
                  <a:lnTo>
                    <a:pt x="1053" y="605"/>
                  </a:lnTo>
                  <a:lnTo>
                    <a:pt x="1058" y="607"/>
                  </a:lnTo>
                  <a:lnTo>
                    <a:pt x="1058" y="669"/>
                  </a:lnTo>
                  <a:lnTo>
                    <a:pt x="1038" y="669"/>
                  </a:lnTo>
                  <a:lnTo>
                    <a:pt x="1038" y="663"/>
                  </a:lnTo>
                  <a:lnTo>
                    <a:pt x="1036" y="660"/>
                  </a:lnTo>
                  <a:lnTo>
                    <a:pt x="1034" y="657"/>
                  </a:lnTo>
                  <a:lnTo>
                    <a:pt x="1031" y="655"/>
                  </a:lnTo>
                  <a:lnTo>
                    <a:pt x="1029" y="651"/>
                  </a:lnTo>
                  <a:lnTo>
                    <a:pt x="1026" y="650"/>
                  </a:lnTo>
                  <a:lnTo>
                    <a:pt x="1017" y="648"/>
                  </a:lnTo>
                  <a:lnTo>
                    <a:pt x="1017" y="645"/>
                  </a:lnTo>
                  <a:lnTo>
                    <a:pt x="1015" y="643"/>
                  </a:lnTo>
                  <a:lnTo>
                    <a:pt x="1010" y="641"/>
                  </a:lnTo>
                  <a:lnTo>
                    <a:pt x="1010" y="636"/>
                  </a:lnTo>
                  <a:lnTo>
                    <a:pt x="1009" y="633"/>
                  </a:lnTo>
                  <a:lnTo>
                    <a:pt x="1007" y="629"/>
                  </a:lnTo>
                  <a:lnTo>
                    <a:pt x="1003" y="628"/>
                  </a:lnTo>
                  <a:lnTo>
                    <a:pt x="998" y="621"/>
                  </a:lnTo>
                  <a:lnTo>
                    <a:pt x="997" y="611"/>
                  </a:lnTo>
                  <a:lnTo>
                    <a:pt x="997" y="599"/>
                  </a:lnTo>
                  <a:lnTo>
                    <a:pt x="997" y="587"/>
                  </a:lnTo>
                  <a:lnTo>
                    <a:pt x="980" y="587"/>
                  </a:lnTo>
                  <a:lnTo>
                    <a:pt x="973" y="585"/>
                  </a:lnTo>
                  <a:lnTo>
                    <a:pt x="971" y="583"/>
                  </a:lnTo>
                  <a:lnTo>
                    <a:pt x="969" y="580"/>
                  </a:lnTo>
                  <a:lnTo>
                    <a:pt x="964" y="580"/>
                  </a:lnTo>
                  <a:lnTo>
                    <a:pt x="959" y="582"/>
                  </a:lnTo>
                  <a:lnTo>
                    <a:pt x="951" y="585"/>
                  </a:lnTo>
                  <a:lnTo>
                    <a:pt x="942" y="588"/>
                  </a:lnTo>
                  <a:lnTo>
                    <a:pt x="935" y="588"/>
                  </a:lnTo>
                  <a:lnTo>
                    <a:pt x="928" y="587"/>
                  </a:lnTo>
                  <a:lnTo>
                    <a:pt x="922" y="587"/>
                  </a:lnTo>
                  <a:lnTo>
                    <a:pt x="918" y="587"/>
                  </a:lnTo>
                  <a:lnTo>
                    <a:pt x="915" y="588"/>
                  </a:lnTo>
                  <a:lnTo>
                    <a:pt x="913" y="592"/>
                  </a:lnTo>
                  <a:lnTo>
                    <a:pt x="908" y="597"/>
                  </a:lnTo>
                  <a:lnTo>
                    <a:pt x="905" y="600"/>
                  </a:lnTo>
                  <a:lnTo>
                    <a:pt x="901" y="600"/>
                  </a:lnTo>
                  <a:lnTo>
                    <a:pt x="894" y="600"/>
                  </a:lnTo>
                  <a:lnTo>
                    <a:pt x="893" y="599"/>
                  </a:lnTo>
                  <a:lnTo>
                    <a:pt x="891" y="597"/>
                  </a:lnTo>
                  <a:lnTo>
                    <a:pt x="887" y="593"/>
                  </a:lnTo>
                  <a:lnTo>
                    <a:pt x="882" y="592"/>
                  </a:lnTo>
                  <a:lnTo>
                    <a:pt x="881" y="590"/>
                  </a:lnTo>
                  <a:lnTo>
                    <a:pt x="881" y="587"/>
                  </a:lnTo>
                  <a:lnTo>
                    <a:pt x="877" y="585"/>
                  </a:lnTo>
                  <a:lnTo>
                    <a:pt x="874" y="585"/>
                  </a:lnTo>
                  <a:lnTo>
                    <a:pt x="864" y="587"/>
                  </a:lnTo>
                  <a:lnTo>
                    <a:pt x="853" y="588"/>
                  </a:lnTo>
                  <a:lnTo>
                    <a:pt x="848" y="588"/>
                  </a:lnTo>
                  <a:lnTo>
                    <a:pt x="847" y="587"/>
                  </a:lnTo>
                  <a:lnTo>
                    <a:pt x="841" y="578"/>
                  </a:lnTo>
                  <a:lnTo>
                    <a:pt x="838" y="575"/>
                  </a:lnTo>
                  <a:lnTo>
                    <a:pt x="833" y="573"/>
                  </a:lnTo>
                  <a:lnTo>
                    <a:pt x="833" y="575"/>
                  </a:lnTo>
                  <a:lnTo>
                    <a:pt x="831" y="578"/>
                  </a:lnTo>
                  <a:lnTo>
                    <a:pt x="829" y="580"/>
                  </a:lnTo>
                  <a:lnTo>
                    <a:pt x="828" y="582"/>
                  </a:lnTo>
                  <a:lnTo>
                    <a:pt x="826" y="580"/>
                  </a:lnTo>
                  <a:lnTo>
                    <a:pt x="826" y="576"/>
                  </a:lnTo>
                  <a:lnTo>
                    <a:pt x="826" y="573"/>
                  </a:lnTo>
                  <a:lnTo>
                    <a:pt x="819" y="575"/>
                  </a:lnTo>
                  <a:lnTo>
                    <a:pt x="814" y="580"/>
                  </a:lnTo>
                  <a:lnTo>
                    <a:pt x="811" y="585"/>
                  </a:lnTo>
                  <a:lnTo>
                    <a:pt x="807" y="592"/>
                  </a:lnTo>
                  <a:lnTo>
                    <a:pt x="804" y="607"/>
                  </a:lnTo>
                  <a:lnTo>
                    <a:pt x="802" y="614"/>
                  </a:lnTo>
                  <a:lnTo>
                    <a:pt x="799" y="621"/>
                  </a:lnTo>
                  <a:lnTo>
                    <a:pt x="763" y="621"/>
                  </a:lnTo>
                  <a:lnTo>
                    <a:pt x="727" y="621"/>
                  </a:lnTo>
                  <a:lnTo>
                    <a:pt x="695" y="624"/>
                  </a:lnTo>
                  <a:lnTo>
                    <a:pt x="662" y="628"/>
                  </a:lnTo>
                  <a:lnTo>
                    <a:pt x="630" y="643"/>
                  </a:lnTo>
                  <a:lnTo>
                    <a:pt x="613" y="650"/>
                  </a:lnTo>
                  <a:lnTo>
                    <a:pt x="594" y="655"/>
                  </a:lnTo>
                  <a:lnTo>
                    <a:pt x="591" y="657"/>
                  </a:lnTo>
                  <a:lnTo>
                    <a:pt x="587" y="658"/>
                  </a:lnTo>
                  <a:lnTo>
                    <a:pt x="584" y="660"/>
                  </a:lnTo>
                  <a:lnTo>
                    <a:pt x="580" y="662"/>
                  </a:lnTo>
                  <a:lnTo>
                    <a:pt x="577" y="669"/>
                  </a:lnTo>
                  <a:lnTo>
                    <a:pt x="575" y="674"/>
                  </a:lnTo>
                  <a:lnTo>
                    <a:pt x="573" y="675"/>
                  </a:lnTo>
                  <a:lnTo>
                    <a:pt x="567" y="679"/>
                  </a:lnTo>
                  <a:lnTo>
                    <a:pt x="558" y="679"/>
                  </a:lnTo>
                  <a:lnTo>
                    <a:pt x="551" y="682"/>
                  </a:lnTo>
                  <a:lnTo>
                    <a:pt x="548" y="686"/>
                  </a:lnTo>
                  <a:lnTo>
                    <a:pt x="546" y="689"/>
                  </a:lnTo>
                  <a:lnTo>
                    <a:pt x="543" y="691"/>
                  </a:lnTo>
                  <a:lnTo>
                    <a:pt x="539" y="692"/>
                  </a:lnTo>
                  <a:lnTo>
                    <a:pt x="536" y="696"/>
                  </a:lnTo>
                  <a:lnTo>
                    <a:pt x="533" y="696"/>
                  </a:lnTo>
                  <a:lnTo>
                    <a:pt x="526" y="694"/>
                  </a:lnTo>
                  <a:lnTo>
                    <a:pt x="519" y="694"/>
                  </a:lnTo>
                  <a:lnTo>
                    <a:pt x="505" y="698"/>
                  </a:lnTo>
                  <a:lnTo>
                    <a:pt x="495" y="701"/>
                  </a:lnTo>
                  <a:lnTo>
                    <a:pt x="493" y="699"/>
                  </a:lnTo>
                  <a:lnTo>
                    <a:pt x="492" y="696"/>
                  </a:lnTo>
                  <a:lnTo>
                    <a:pt x="485" y="694"/>
                  </a:lnTo>
                  <a:lnTo>
                    <a:pt x="478" y="694"/>
                  </a:lnTo>
                  <a:lnTo>
                    <a:pt x="469" y="698"/>
                  </a:lnTo>
                  <a:lnTo>
                    <a:pt x="461" y="701"/>
                  </a:lnTo>
                  <a:lnTo>
                    <a:pt x="456" y="703"/>
                  </a:lnTo>
                  <a:lnTo>
                    <a:pt x="451" y="703"/>
                  </a:lnTo>
                  <a:lnTo>
                    <a:pt x="444" y="703"/>
                  </a:lnTo>
                  <a:lnTo>
                    <a:pt x="439" y="701"/>
                  </a:lnTo>
                  <a:lnTo>
                    <a:pt x="437" y="698"/>
                  </a:lnTo>
                  <a:lnTo>
                    <a:pt x="435" y="694"/>
                  </a:lnTo>
                  <a:lnTo>
                    <a:pt x="434" y="689"/>
                  </a:lnTo>
                  <a:lnTo>
                    <a:pt x="432" y="686"/>
                  </a:lnTo>
                  <a:lnTo>
                    <a:pt x="429" y="682"/>
                  </a:lnTo>
                  <a:lnTo>
                    <a:pt x="423" y="682"/>
                  </a:lnTo>
                  <a:lnTo>
                    <a:pt x="422" y="679"/>
                  </a:lnTo>
                  <a:lnTo>
                    <a:pt x="418" y="674"/>
                  </a:lnTo>
                  <a:lnTo>
                    <a:pt x="413" y="669"/>
                  </a:lnTo>
                  <a:lnTo>
                    <a:pt x="412" y="665"/>
                  </a:lnTo>
                  <a:lnTo>
                    <a:pt x="408" y="660"/>
                  </a:lnTo>
                  <a:lnTo>
                    <a:pt x="408" y="655"/>
                  </a:lnTo>
                  <a:lnTo>
                    <a:pt x="410" y="648"/>
                  </a:lnTo>
                  <a:lnTo>
                    <a:pt x="400" y="648"/>
                  </a:lnTo>
                  <a:lnTo>
                    <a:pt x="391" y="646"/>
                  </a:lnTo>
                  <a:lnTo>
                    <a:pt x="386" y="641"/>
                  </a:lnTo>
                  <a:lnTo>
                    <a:pt x="383" y="634"/>
                  </a:lnTo>
                  <a:lnTo>
                    <a:pt x="333" y="628"/>
                  </a:lnTo>
                  <a:lnTo>
                    <a:pt x="307" y="628"/>
                  </a:lnTo>
                  <a:lnTo>
                    <a:pt x="280" y="628"/>
                  </a:lnTo>
                  <a:lnTo>
                    <a:pt x="279" y="638"/>
                  </a:lnTo>
                  <a:lnTo>
                    <a:pt x="275" y="645"/>
                  </a:lnTo>
                  <a:lnTo>
                    <a:pt x="273" y="653"/>
                  </a:lnTo>
                  <a:lnTo>
                    <a:pt x="273" y="662"/>
                  </a:lnTo>
                  <a:lnTo>
                    <a:pt x="277" y="663"/>
                  </a:lnTo>
                  <a:lnTo>
                    <a:pt x="279" y="665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4" y="675"/>
                  </a:lnTo>
                  <a:lnTo>
                    <a:pt x="287" y="679"/>
                  </a:lnTo>
                  <a:lnTo>
                    <a:pt x="287" y="682"/>
                  </a:lnTo>
                  <a:lnTo>
                    <a:pt x="287" y="691"/>
                  </a:lnTo>
                  <a:lnTo>
                    <a:pt x="284" y="696"/>
                  </a:lnTo>
                  <a:lnTo>
                    <a:pt x="280" y="701"/>
                  </a:lnTo>
                  <a:lnTo>
                    <a:pt x="275" y="704"/>
                  </a:lnTo>
                  <a:lnTo>
                    <a:pt x="267" y="713"/>
                  </a:lnTo>
                  <a:lnTo>
                    <a:pt x="261" y="716"/>
                  </a:lnTo>
                  <a:lnTo>
                    <a:pt x="260" y="723"/>
                  </a:lnTo>
                  <a:lnTo>
                    <a:pt x="239" y="737"/>
                  </a:lnTo>
                  <a:lnTo>
                    <a:pt x="219" y="751"/>
                  </a:lnTo>
                  <a:lnTo>
                    <a:pt x="217" y="756"/>
                  </a:lnTo>
                  <a:lnTo>
                    <a:pt x="219" y="761"/>
                  </a:lnTo>
                  <a:lnTo>
                    <a:pt x="219" y="771"/>
                  </a:lnTo>
                  <a:lnTo>
                    <a:pt x="219" y="778"/>
                  </a:lnTo>
                  <a:lnTo>
                    <a:pt x="219" y="781"/>
                  </a:lnTo>
                  <a:lnTo>
                    <a:pt x="217" y="785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7" y="776"/>
                  </a:lnTo>
                  <a:lnTo>
                    <a:pt x="202" y="771"/>
                  </a:lnTo>
                  <a:lnTo>
                    <a:pt x="200" y="768"/>
                  </a:lnTo>
                  <a:lnTo>
                    <a:pt x="197" y="762"/>
                  </a:lnTo>
                  <a:lnTo>
                    <a:pt x="197" y="757"/>
                  </a:lnTo>
                  <a:lnTo>
                    <a:pt x="198" y="751"/>
                  </a:lnTo>
                  <a:lnTo>
                    <a:pt x="190" y="752"/>
                  </a:lnTo>
                  <a:lnTo>
                    <a:pt x="185" y="751"/>
                  </a:lnTo>
                  <a:lnTo>
                    <a:pt x="183" y="745"/>
                  </a:lnTo>
                  <a:lnTo>
                    <a:pt x="179" y="742"/>
                  </a:lnTo>
                  <a:lnTo>
                    <a:pt x="178" y="737"/>
                  </a:lnTo>
                  <a:lnTo>
                    <a:pt x="176" y="732"/>
                  </a:lnTo>
                  <a:lnTo>
                    <a:pt x="171" y="730"/>
                  </a:lnTo>
                  <a:lnTo>
                    <a:pt x="164" y="730"/>
                  </a:lnTo>
                  <a:lnTo>
                    <a:pt x="161" y="721"/>
                  </a:lnTo>
                  <a:lnTo>
                    <a:pt x="157" y="713"/>
                  </a:lnTo>
                  <a:lnTo>
                    <a:pt x="152" y="706"/>
                  </a:lnTo>
                  <a:lnTo>
                    <a:pt x="149" y="704"/>
                  </a:lnTo>
                  <a:lnTo>
                    <a:pt x="144" y="703"/>
                  </a:lnTo>
                  <a:lnTo>
                    <a:pt x="142" y="691"/>
                  </a:lnTo>
                  <a:lnTo>
                    <a:pt x="138" y="680"/>
                  </a:lnTo>
                  <a:lnTo>
                    <a:pt x="130" y="662"/>
                  </a:lnTo>
                  <a:lnTo>
                    <a:pt x="130" y="658"/>
                  </a:lnTo>
                  <a:lnTo>
                    <a:pt x="128" y="655"/>
                  </a:lnTo>
                  <a:lnTo>
                    <a:pt x="123" y="651"/>
                  </a:lnTo>
                  <a:lnTo>
                    <a:pt x="116" y="651"/>
                  </a:lnTo>
                  <a:lnTo>
                    <a:pt x="109" y="648"/>
                  </a:lnTo>
                  <a:lnTo>
                    <a:pt x="108" y="645"/>
                  </a:lnTo>
                  <a:lnTo>
                    <a:pt x="106" y="641"/>
                  </a:lnTo>
                  <a:lnTo>
                    <a:pt x="104" y="636"/>
                  </a:lnTo>
                  <a:lnTo>
                    <a:pt x="103" y="634"/>
                  </a:lnTo>
                  <a:lnTo>
                    <a:pt x="96" y="634"/>
                  </a:lnTo>
                  <a:lnTo>
                    <a:pt x="89" y="634"/>
                  </a:lnTo>
                  <a:lnTo>
                    <a:pt x="87" y="636"/>
                  </a:lnTo>
                  <a:lnTo>
                    <a:pt x="86" y="638"/>
                  </a:lnTo>
                  <a:lnTo>
                    <a:pt x="82" y="641"/>
                  </a:lnTo>
                  <a:lnTo>
                    <a:pt x="77" y="643"/>
                  </a:lnTo>
                  <a:lnTo>
                    <a:pt x="75" y="645"/>
                  </a:lnTo>
                  <a:lnTo>
                    <a:pt x="75" y="648"/>
                  </a:lnTo>
                  <a:lnTo>
                    <a:pt x="69" y="651"/>
                  </a:lnTo>
                  <a:lnTo>
                    <a:pt x="62" y="655"/>
                  </a:lnTo>
                  <a:lnTo>
                    <a:pt x="55" y="655"/>
                  </a:lnTo>
                  <a:lnTo>
                    <a:pt x="55" y="703"/>
                  </a:lnTo>
                  <a:lnTo>
                    <a:pt x="50" y="706"/>
                  </a:lnTo>
                  <a:lnTo>
                    <a:pt x="45" y="710"/>
                  </a:lnTo>
                  <a:lnTo>
                    <a:pt x="38" y="720"/>
                  </a:lnTo>
                  <a:lnTo>
                    <a:pt x="36" y="727"/>
                  </a:lnTo>
                  <a:lnTo>
                    <a:pt x="31" y="732"/>
                  </a:lnTo>
                  <a:lnTo>
                    <a:pt x="28" y="735"/>
                  </a:lnTo>
                  <a:lnTo>
                    <a:pt x="21" y="737"/>
                  </a:lnTo>
                  <a:lnTo>
                    <a:pt x="23" y="744"/>
                  </a:lnTo>
                  <a:lnTo>
                    <a:pt x="23" y="749"/>
                  </a:lnTo>
                  <a:lnTo>
                    <a:pt x="21" y="752"/>
                  </a:lnTo>
                  <a:lnTo>
                    <a:pt x="17" y="756"/>
                  </a:lnTo>
                  <a:lnTo>
                    <a:pt x="11" y="762"/>
                  </a:lnTo>
                  <a:lnTo>
                    <a:pt x="9" y="766"/>
                  </a:lnTo>
                  <a:lnTo>
                    <a:pt x="7" y="771"/>
                  </a:lnTo>
                  <a:lnTo>
                    <a:pt x="5" y="774"/>
                  </a:lnTo>
                  <a:lnTo>
                    <a:pt x="4" y="778"/>
                  </a:lnTo>
                  <a:lnTo>
                    <a:pt x="0" y="781"/>
                  </a:lnTo>
                  <a:lnTo>
                    <a:pt x="0" y="785"/>
                  </a:lnTo>
                  <a:lnTo>
                    <a:pt x="0" y="832"/>
                  </a:lnTo>
                  <a:lnTo>
                    <a:pt x="0" y="839"/>
                  </a:lnTo>
                  <a:lnTo>
                    <a:pt x="2" y="844"/>
                  </a:lnTo>
                  <a:lnTo>
                    <a:pt x="5" y="848"/>
                  </a:lnTo>
                  <a:lnTo>
                    <a:pt x="7" y="853"/>
                  </a:lnTo>
                  <a:lnTo>
                    <a:pt x="7" y="858"/>
                  </a:lnTo>
                  <a:lnTo>
                    <a:pt x="9" y="861"/>
                  </a:lnTo>
                  <a:lnTo>
                    <a:pt x="11" y="865"/>
                  </a:lnTo>
                  <a:lnTo>
                    <a:pt x="14" y="867"/>
                  </a:lnTo>
                  <a:lnTo>
                    <a:pt x="29" y="867"/>
                  </a:lnTo>
                  <a:lnTo>
                    <a:pt x="45" y="868"/>
                  </a:lnTo>
                  <a:lnTo>
                    <a:pt x="58" y="872"/>
                  </a:lnTo>
                  <a:lnTo>
                    <a:pt x="70" y="875"/>
                  </a:lnTo>
                  <a:lnTo>
                    <a:pt x="82" y="880"/>
                  </a:lnTo>
                  <a:lnTo>
                    <a:pt x="84" y="882"/>
                  </a:lnTo>
                  <a:lnTo>
                    <a:pt x="96" y="887"/>
                  </a:lnTo>
                  <a:lnTo>
                    <a:pt x="96" y="921"/>
                  </a:lnTo>
                  <a:lnTo>
                    <a:pt x="101" y="921"/>
                  </a:lnTo>
                  <a:lnTo>
                    <a:pt x="106" y="923"/>
                  </a:lnTo>
                  <a:lnTo>
                    <a:pt x="115" y="926"/>
                  </a:lnTo>
                  <a:lnTo>
                    <a:pt x="121" y="931"/>
                  </a:lnTo>
                  <a:lnTo>
                    <a:pt x="130" y="935"/>
                  </a:lnTo>
                  <a:lnTo>
                    <a:pt x="130" y="938"/>
                  </a:lnTo>
                  <a:lnTo>
                    <a:pt x="132" y="940"/>
                  </a:lnTo>
                  <a:lnTo>
                    <a:pt x="137" y="942"/>
                  </a:lnTo>
                  <a:lnTo>
                    <a:pt x="140" y="945"/>
                  </a:lnTo>
                  <a:lnTo>
                    <a:pt x="142" y="947"/>
                  </a:lnTo>
                  <a:lnTo>
                    <a:pt x="144" y="948"/>
                  </a:lnTo>
                  <a:lnTo>
                    <a:pt x="150" y="948"/>
                  </a:lnTo>
                  <a:lnTo>
                    <a:pt x="156" y="950"/>
                  </a:lnTo>
                  <a:lnTo>
                    <a:pt x="164" y="955"/>
                  </a:lnTo>
                  <a:lnTo>
                    <a:pt x="164" y="959"/>
                  </a:lnTo>
                  <a:lnTo>
                    <a:pt x="166" y="960"/>
                  </a:lnTo>
                  <a:lnTo>
                    <a:pt x="171" y="962"/>
                  </a:lnTo>
                  <a:lnTo>
                    <a:pt x="181" y="964"/>
                  </a:lnTo>
                  <a:lnTo>
                    <a:pt x="188" y="962"/>
                  </a:lnTo>
                  <a:lnTo>
                    <a:pt x="195" y="960"/>
                  </a:lnTo>
                  <a:lnTo>
                    <a:pt x="200" y="957"/>
                  </a:lnTo>
                  <a:lnTo>
                    <a:pt x="212" y="952"/>
                  </a:lnTo>
                  <a:lnTo>
                    <a:pt x="217" y="950"/>
                  </a:lnTo>
                  <a:lnTo>
                    <a:pt x="226" y="948"/>
                  </a:lnTo>
                  <a:lnTo>
                    <a:pt x="224" y="942"/>
                  </a:lnTo>
                  <a:lnTo>
                    <a:pt x="226" y="938"/>
                  </a:lnTo>
                  <a:lnTo>
                    <a:pt x="229" y="936"/>
                  </a:lnTo>
                  <a:lnTo>
                    <a:pt x="232" y="935"/>
                  </a:lnTo>
                  <a:lnTo>
                    <a:pt x="236" y="933"/>
                  </a:lnTo>
                  <a:lnTo>
                    <a:pt x="239" y="931"/>
                  </a:lnTo>
                  <a:lnTo>
                    <a:pt x="241" y="928"/>
                  </a:lnTo>
                  <a:lnTo>
                    <a:pt x="239" y="921"/>
                  </a:lnTo>
                  <a:lnTo>
                    <a:pt x="243" y="914"/>
                  </a:lnTo>
                  <a:lnTo>
                    <a:pt x="248" y="909"/>
                  </a:lnTo>
                  <a:lnTo>
                    <a:pt x="253" y="904"/>
                  </a:lnTo>
                  <a:lnTo>
                    <a:pt x="260" y="901"/>
                  </a:lnTo>
                  <a:lnTo>
                    <a:pt x="261" y="907"/>
                  </a:lnTo>
                  <a:lnTo>
                    <a:pt x="265" y="913"/>
                  </a:lnTo>
                  <a:lnTo>
                    <a:pt x="267" y="919"/>
                  </a:lnTo>
                  <a:lnTo>
                    <a:pt x="267" y="928"/>
                  </a:lnTo>
                  <a:lnTo>
                    <a:pt x="267" y="933"/>
                  </a:lnTo>
                  <a:lnTo>
                    <a:pt x="267" y="938"/>
                  </a:lnTo>
                  <a:lnTo>
                    <a:pt x="261" y="943"/>
                  </a:lnTo>
                  <a:lnTo>
                    <a:pt x="258" y="950"/>
                  </a:lnTo>
                  <a:lnTo>
                    <a:pt x="258" y="955"/>
                  </a:lnTo>
                  <a:lnTo>
                    <a:pt x="260" y="962"/>
                  </a:lnTo>
                  <a:lnTo>
                    <a:pt x="279" y="953"/>
                  </a:lnTo>
                  <a:lnTo>
                    <a:pt x="296" y="943"/>
                  </a:lnTo>
                  <a:lnTo>
                    <a:pt x="314" y="935"/>
                  </a:lnTo>
                  <a:lnTo>
                    <a:pt x="325" y="931"/>
                  </a:lnTo>
                  <a:lnTo>
                    <a:pt x="335" y="928"/>
                  </a:lnTo>
                  <a:lnTo>
                    <a:pt x="343" y="935"/>
                  </a:lnTo>
                  <a:lnTo>
                    <a:pt x="352" y="943"/>
                  </a:lnTo>
                  <a:lnTo>
                    <a:pt x="369" y="959"/>
                  </a:lnTo>
                  <a:lnTo>
                    <a:pt x="379" y="965"/>
                  </a:lnTo>
                  <a:lnTo>
                    <a:pt x="389" y="971"/>
                  </a:lnTo>
                  <a:lnTo>
                    <a:pt x="401" y="974"/>
                  </a:lnTo>
                  <a:lnTo>
                    <a:pt x="417" y="976"/>
                  </a:lnTo>
                  <a:lnTo>
                    <a:pt x="417" y="972"/>
                  </a:lnTo>
                  <a:lnTo>
                    <a:pt x="418" y="971"/>
                  </a:lnTo>
                  <a:lnTo>
                    <a:pt x="423" y="969"/>
                  </a:lnTo>
                  <a:lnTo>
                    <a:pt x="427" y="965"/>
                  </a:lnTo>
                  <a:lnTo>
                    <a:pt x="429" y="964"/>
                  </a:lnTo>
                  <a:lnTo>
                    <a:pt x="430" y="962"/>
                  </a:lnTo>
                  <a:lnTo>
                    <a:pt x="435" y="959"/>
                  </a:lnTo>
                  <a:lnTo>
                    <a:pt x="439" y="953"/>
                  </a:lnTo>
                  <a:lnTo>
                    <a:pt x="444" y="942"/>
                  </a:lnTo>
                  <a:lnTo>
                    <a:pt x="458" y="921"/>
                  </a:lnTo>
                  <a:lnTo>
                    <a:pt x="459" y="916"/>
                  </a:lnTo>
                  <a:lnTo>
                    <a:pt x="461" y="914"/>
                  </a:lnTo>
                  <a:lnTo>
                    <a:pt x="464" y="914"/>
                  </a:lnTo>
                  <a:lnTo>
                    <a:pt x="466" y="906"/>
                  </a:lnTo>
                  <a:lnTo>
                    <a:pt x="468" y="902"/>
                  </a:lnTo>
                  <a:lnTo>
                    <a:pt x="471" y="901"/>
                  </a:lnTo>
                  <a:lnTo>
                    <a:pt x="483" y="896"/>
                  </a:lnTo>
                  <a:lnTo>
                    <a:pt x="495" y="890"/>
                  </a:lnTo>
                  <a:lnTo>
                    <a:pt x="507" y="887"/>
                  </a:lnTo>
                  <a:lnTo>
                    <a:pt x="519" y="880"/>
                  </a:lnTo>
                  <a:lnTo>
                    <a:pt x="527" y="880"/>
                  </a:lnTo>
                  <a:lnTo>
                    <a:pt x="534" y="878"/>
                  </a:lnTo>
                  <a:lnTo>
                    <a:pt x="548" y="875"/>
                  </a:lnTo>
                  <a:lnTo>
                    <a:pt x="560" y="870"/>
                  </a:lnTo>
                  <a:lnTo>
                    <a:pt x="565" y="868"/>
                  </a:lnTo>
                  <a:lnTo>
                    <a:pt x="573" y="867"/>
                  </a:lnTo>
                  <a:lnTo>
                    <a:pt x="585" y="868"/>
                  </a:lnTo>
                  <a:lnTo>
                    <a:pt x="597" y="873"/>
                  </a:lnTo>
                  <a:lnTo>
                    <a:pt x="608" y="878"/>
                  </a:lnTo>
                  <a:lnTo>
                    <a:pt x="621" y="880"/>
                  </a:lnTo>
                  <a:lnTo>
                    <a:pt x="703" y="880"/>
                  </a:lnTo>
                  <a:lnTo>
                    <a:pt x="708" y="878"/>
                  </a:lnTo>
                  <a:lnTo>
                    <a:pt x="713" y="873"/>
                  </a:lnTo>
                  <a:lnTo>
                    <a:pt x="719" y="870"/>
                  </a:lnTo>
                  <a:lnTo>
                    <a:pt x="724" y="867"/>
                  </a:lnTo>
                  <a:lnTo>
                    <a:pt x="725" y="863"/>
                  </a:lnTo>
                  <a:lnTo>
                    <a:pt x="727" y="861"/>
                  </a:lnTo>
                  <a:lnTo>
                    <a:pt x="732" y="858"/>
                  </a:lnTo>
                  <a:lnTo>
                    <a:pt x="739" y="856"/>
                  </a:lnTo>
                  <a:lnTo>
                    <a:pt x="744" y="853"/>
                  </a:lnTo>
                  <a:lnTo>
                    <a:pt x="756" y="851"/>
                  </a:lnTo>
                  <a:lnTo>
                    <a:pt x="766" y="848"/>
                  </a:lnTo>
                  <a:lnTo>
                    <a:pt x="785" y="839"/>
                  </a:lnTo>
                  <a:lnTo>
                    <a:pt x="789" y="839"/>
                  </a:lnTo>
                  <a:lnTo>
                    <a:pt x="795" y="839"/>
                  </a:lnTo>
                  <a:lnTo>
                    <a:pt x="806" y="839"/>
                  </a:lnTo>
                  <a:lnTo>
                    <a:pt x="811" y="839"/>
                  </a:lnTo>
                  <a:lnTo>
                    <a:pt x="816" y="839"/>
                  </a:lnTo>
                  <a:lnTo>
                    <a:pt x="819" y="841"/>
                  </a:lnTo>
                  <a:lnTo>
                    <a:pt x="819" y="846"/>
                  </a:lnTo>
                  <a:lnTo>
                    <a:pt x="828" y="848"/>
                  </a:lnTo>
                  <a:lnTo>
                    <a:pt x="831" y="849"/>
                  </a:lnTo>
                  <a:lnTo>
                    <a:pt x="833" y="853"/>
                  </a:lnTo>
                  <a:lnTo>
                    <a:pt x="835" y="860"/>
                  </a:lnTo>
                  <a:lnTo>
                    <a:pt x="835" y="865"/>
                  </a:lnTo>
                  <a:lnTo>
                    <a:pt x="833" y="868"/>
                  </a:lnTo>
                  <a:lnTo>
                    <a:pt x="829" y="870"/>
                  </a:lnTo>
                  <a:lnTo>
                    <a:pt x="824" y="875"/>
                  </a:lnTo>
                  <a:lnTo>
                    <a:pt x="821" y="877"/>
                  </a:lnTo>
                  <a:lnTo>
                    <a:pt x="819" y="880"/>
                  </a:lnTo>
                  <a:lnTo>
                    <a:pt x="812" y="884"/>
                  </a:lnTo>
                  <a:lnTo>
                    <a:pt x="807" y="889"/>
                  </a:lnTo>
                  <a:lnTo>
                    <a:pt x="806" y="897"/>
                  </a:lnTo>
                  <a:lnTo>
                    <a:pt x="806" y="907"/>
                  </a:lnTo>
                  <a:lnTo>
                    <a:pt x="806" y="918"/>
                  </a:lnTo>
                  <a:lnTo>
                    <a:pt x="807" y="924"/>
                  </a:lnTo>
                  <a:lnTo>
                    <a:pt x="811" y="931"/>
                  </a:lnTo>
                  <a:lnTo>
                    <a:pt x="816" y="935"/>
                  </a:lnTo>
                  <a:lnTo>
                    <a:pt x="826" y="943"/>
                  </a:lnTo>
                  <a:lnTo>
                    <a:pt x="829" y="948"/>
                  </a:lnTo>
                  <a:lnTo>
                    <a:pt x="833" y="955"/>
                  </a:lnTo>
                  <a:lnTo>
                    <a:pt x="836" y="964"/>
                  </a:lnTo>
                  <a:lnTo>
                    <a:pt x="840" y="972"/>
                  </a:lnTo>
                  <a:lnTo>
                    <a:pt x="843" y="981"/>
                  </a:lnTo>
                  <a:lnTo>
                    <a:pt x="847" y="989"/>
                  </a:lnTo>
                  <a:lnTo>
                    <a:pt x="852" y="991"/>
                  </a:lnTo>
                  <a:lnTo>
                    <a:pt x="855" y="994"/>
                  </a:lnTo>
                  <a:lnTo>
                    <a:pt x="860" y="996"/>
                  </a:lnTo>
                  <a:lnTo>
                    <a:pt x="867" y="996"/>
                  </a:lnTo>
                  <a:lnTo>
                    <a:pt x="867" y="1003"/>
                  </a:lnTo>
                  <a:lnTo>
                    <a:pt x="869" y="1008"/>
                  </a:lnTo>
                  <a:lnTo>
                    <a:pt x="874" y="1017"/>
                  </a:lnTo>
                  <a:lnTo>
                    <a:pt x="881" y="1015"/>
                  </a:lnTo>
                  <a:lnTo>
                    <a:pt x="884" y="1015"/>
                  </a:lnTo>
                  <a:lnTo>
                    <a:pt x="893" y="1018"/>
                  </a:lnTo>
                  <a:lnTo>
                    <a:pt x="898" y="1023"/>
                  </a:lnTo>
                  <a:lnTo>
                    <a:pt x="903" y="1023"/>
                  </a:lnTo>
                  <a:lnTo>
                    <a:pt x="908" y="1023"/>
                  </a:lnTo>
                  <a:lnTo>
                    <a:pt x="910" y="1028"/>
                  </a:lnTo>
                  <a:lnTo>
                    <a:pt x="911" y="1034"/>
                  </a:lnTo>
                  <a:lnTo>
                    <a:pt x="920" y="1039"/>
                  </a:lnTo>
                  <a:lnTo>
                    <a:pt x="928" y="1044"/>
                  </a:lnTo>
                  <a:lnTo>
                    <a:pt x="932" y="1047"/>
                  </a:lnTo>
                  <a:lnTo>
                    <a:pt x="935" y="1051"/>
                  </a:lnTo>
                  <a:lnTo>
                    <a:pt x="940" y="1052"/>
                  </a:lnTo>
                  <a:lnTo>
                    <a:pt x="942" y="1054"/>
                  </a:lnTo>
                  <a:lnTo>
                    <a:pt x="942" y="1057"/>
                  </a:lnTo>
                  <a:lnTo>
                    <a:pt x="969" y="1057"/>
                  </a:lnTo>
                  <a:lnTo>
                    <a:pt x="971" y="1061"/>
                  </a:lnTo>
                  <a:lnTo>
                    <a:pt x="973" y="1063"/>
                  </a:lnTo>
                  <a:lnTo>
                    <a:pt x="978" y="1066"/>
                  </a:lnTo>
                  <a:lnTo>
                    <a:pt x="985" y="1068"/>
                  </a:lnTo>
                  <a:lnTo>
                    <a:pt x="990" y="1071"/>
                  </a:lnTo>
                  <a:lnTo>
                    <a:pt x="1007" y="1078"/>
                  </a:lnTo>
                  <a:lnTo>
                    <a:pt x="1026" y="1083"/>
                  </a:lnTo>
                  <a:lnTo>
                    <a:pt x="1048" y="1085"/>
                  </a:lnTo>
                  <a:lnTo>
                    <a:pt x="1072" y="1085"/>
                  </a:lnTo>
                  <a:lnTo>
                    <a:pt x="1080" y="1090"/>
                  </a:lnTo>
                  <a:lnTo>
                    <a:pt x="1090" y="1093"/>
                  </a:lnTo>
                  <a:lnTo>
                    <a:pt x="1099" y="1098"/>
                  </a:lnTo>
                  <a:lnTo>
                    <a:pt x="1102" y="1102"/>
                  </a:lnTo>
                  <a:lnTo>
                    <a:pt x="1106" y="1105"/>
                  </a:lnTo>
                  <a:lnTo>
                    <a:pt x="1114" y="1104"/>
                  </a:lnTo>
                  <a:lnTo>
                    <a:pt x="1118" y="1102"/>
                  </a:lnTo>
                  <a:lnTo>
                    <a:pt x="1119" y="1098"/>
                  </a:lnTo>
                  <a:lnTo>
                    <a:pt x="1128" y="1097"/>
                  </a:lnTo>
                  <a:lnTo>
                    <a:pt x="1131" y="1095"/>
                  </a:lnTo>
                  <a:lnTo>
                    <a:pt x="1133" y="1092"/>
                  </a:lnTo>
                  <a:lnTo>
                    <a:pt x="1174" y="1092"/>
                  </a:lnTo>
                  <a:lnTo>
                    <a:pt x="1181" y="1092"/>
                  </a:lnTo>
                  <a:lnTo>
                    <a:pt x="1184" y="1093"/>
                  </a:lnTo>
                  <a:lnTo>
                    <a:pt x="1191" y="1097"/>
                  </a:lnTo>
                  <a:lnTo>
                    <a:pt x="1196" y="1102"/>
                  </a:lnTo>
                  <a:lnTo>
                    <a:pt x="1198" y="1104"/>
                  </a:lnTo>
                  <a:lnTo>
                    <a:pt x="1201" y="1105"/>
                  </a:lnTo>
                  <a:lnTo>
                    <a:pt x="1208" y="1105"/>
                  </a:lnTo>
                  <a:lnTo>
                    <a:pt x="1215" y="1105"/>
                  </a:lnTo>
                  <a:lnTo>
                    <a:pt x="1222" y="1104"/>
                  </a:lnTo>
                  <a:lnTo>
                    <a:pt x="1229" y="1105"/>
                  </a:lnTo>
                  <a:lnTo>
                    <a:pt x="1229" y="1109"/>
                  </a:lnTo>
                  <a:lnTo>
                    <a:pt x="1229" y="1112"/>
                  </a:lnTo>
                  <a:lnTo>
                    <a:pt x="1232" y="1112"/>
                  </a:lnTo>
                  <a:lnTo>
                    <a:pt x="1235" y="1112"/>
                  </a:lnTo>
                  <a:lnTo>
                    <a:pt x="1244" y="1117"/>
                  </a:lnTo>
                  <a:lnTo>
                    <a:pt x="1249" y="1119"/>
                  </a:lnTo>
                  <a:lnTo>
                    <a:pt x="1256" y="1119"/>
                  </a:lnTo>
                  <a:lnTo>
                    <a:pt x="1266" y="1114"/>
                  </a:lnTo>
                  <a:lnTo>
                    <a:pt x="1278" y="1107"/>
                  </a:lnTo>
                  <a:lnTo>
                    <a:pt x="1290" y="1102"/>
                  </a:lnTo>
                  <a:lnTo>
                    <a:pt x="1304" y="1098"/>
                  </a:lnTo>
                  <a:lnTo>
                    <a:pt x="1316" y="1098"/>
                  </a:lnTo>
                  <a:lnTo>
                    <a:pt x="1329" y="1098"/>
                  </a:lnTo>
                  <a:lnTo>
                    <a:pt x="1343" y="1098"/>
                  </a:lnTo>
                  <a:lnTo>
                    <a:pt x="1358" y="1098"/>
                  </a:lnTo>
                  <a:lnTo>
                    <a:pt x="1365" y="1102"/>
                  </a:lnTo>
                  <a:lnTo>
                    <a:pt x="1372" y="1105"/>
                  </a:lnTo>
                  <a:lnTo>
                    <a:pt x="1382" y="1105"/>
                  </a:lnTo>
                  <a:lnTo>
                    <a:pt x="1392" y="1105"/>
                  </a:lnTo>
                  <a:lnTo>
                    <a:pt x="1394" y="1109"/>
                  </a:lnTo>
                  <a:lnTo>
                    <a:pt x="1396" y="1110"/>
                  </a:lnTo>
                  <a:lnTo>
                    <a:pt x="1401" y="1114"/>
                  </a:lnTo>
                  <a:lnTo>
                    <a:pt x="1408" y="1115"/>
                  </a:lnTo>
                  <a:lnTo>
                    <a:pt x="1413" y="1119"/>
                  </a:lnTo>
                  <a:lnTo>
                    <a:pt x="1421" y="1119"/>
                  </a:lnTo>
                  <a:lnTo>
                    <a:pt x="1427" y="1122"/>
                  </a:lnTo>
                  <a:lnTo>
                    <a:pt x="1432" y="1124"/>
                  </a:lnTo>
                  <a:lnTo>
                    <a:pt x="1440" y="1126"/>
                  </a:lnTo>
                  <a:lnTo>
                    <a:pt x="1515" y="1126"/>
                  </a:lnTo>
                  <a:lnTo>
                    <a:pt x="1522" y="1126"/>
                  </a:lnTo>
                  <a:lnTo>
                    <a:pt x="1527" y="1126"/>
                  </a:lnTo>
                  <a:lnTo>
                    <a:pt x="1529" y="1129"/>
                  </a:lnTo>
                  <a:lnTo>
                    <a:pt x="1532" y="1133"/>
                  </a:lnTo>
                  <a:lnTo>
                    <a:pt x="1534" y="1136"/>
                  </a:lnTo>
                  <a:lnTo>
                    <a:pt x="1537" y="1139"/>
                  </a:lnTo>
                  <a:lnTo>
                    <a:pt x="1542" y="1139"/>
                  </a:lnTo>
                  <a:lnTo>
                    <a:pt x="1549" y="1139"/>
                  </a:lnTo>
                  <a:lnTo>
                    <a:pt x="1551" y="1134"/>
                  </a:lnTo>
                  <a:lnTo>
                    <a:pt x="1554" y="1131"/>
                  </a:lnTo>
                  <a:lnTo>
                    <a:pt x="1558" y="1127"/>
                  </a:lnTo>
                  <a:lnTo>
                    <a:pt x="1563" y="1126"/>
                  </a:lnTo>
                  <a:lnTo>
                    <a:pt x="1568" y="1124"/>
                  </a:lnTo>
                  <a:lnTo>
                    <a:pt x="1571" y="1122"/>
                  </a:lnTo>
                  <a:lnTo>
                    <a:pt x="1580" y="1114"/>
                  </a:lnTo>
                  <a:lnTo>
                    <a:pt x="1590" y="1098"/>
                  </a:lnTo>
                  <a:lnTo>
                    <a:pt x="1595" y="1097"/>
                  </a:lnTo>
                  <a:lnTo>
                    <a:pt x="1597" y="1095"/>
                  </a:lnTo>
                  <a:lnTo>
                    <a:pt x="1597" y="1092"/>
                  </a:lnTo>
                  <a:lnTo>
                    <a:pt x="1600" y="1092"/>
                  </a:lnTo>
                  <a:lnTo>
                    <a:pt x="1604" y="1092"/>
                  </a:lnTo>
                  <a:lnTo>
                    <a:pt x="1607" y="1092"/>
                  </a:lnTo>
                  <a:lnTo>
                    <a:pt x="1611" y="1092"/>
                  </a:lnTo>
                  <a:lnTo>
                    <a:pt x="1612" y="1090"/>
                  </a:lnTo>
                  <a:lnTo>
                    <a:pt x="1614" y="1085"/>
                  </a:lnTo>
                  <a:lnTo>
                    <a:pt x="1616" y="1081"/>
                  </a:lnTo>
                  <a:lnTo>
                    <a:pt x="1617" y="1078"/>
                  </a:lnTo>
                  <a:lnTo>
                    <a:pt x="1621" y="1078"/>
                  </a:lnTo>
                  <a:lnTo>
                    <a:pt x="1624" y="1078"/>
                  </a:lnTo>
                  <a:lnTo>
                    <a:pt x="1628" y="1078"/>
                  </a:lnTo>
                  <a:lnTo>
                    <a:pt x="1631" y="1078"/>
                  </a:lnTo>
                  <a:lnTo>
                    <a:pt x="1635" y="1071"/>
                  </a:lnTo>
                  <a:lnTo>
                    <a:pt x="1638" y="1064"/>
                  </a:lnTo>
                  <a:lnTo>
                    <a:pt x="1658" y="1051"/>
                  </a:lnTo>
                  <a:lnTo>
                    <a:pt x="1658" y="1047"/>
                  </a:lnTo>
                  <a:lnTo>
                    <a:pt x="1658" y="1044"/>
                  </a:lnTo>
                  <a:lnTo>
                    <a:pt x="1662" y="1044"/>
                  </a:lnTo>
                  <a:lnTo>
                    <a:pt x="1665" y="1044"/>
                  </a:lnTo>
                  <a:lnTo>
                    <a:pt x="1672" y="1040"/>
                  </a:lnTo>
                  <a:lnTo>
                    <a:pt x="1679" y="1037"/>
                  </a:lnTo>
                  <a:lnTo>
                    <a:pt x="1696" y="1034"/>
                  </a:lnTo>
                  <a:lnTo>
                    <a:pt x="1715" y="1032"/>
                  </a:lnTo>
                  <a:lnTo>
                    <a:pt x="1754" y="1030"/>
                  </a:lnTo>
                  <a:lnTo>
                    <a:pt x="1793" y="1032"/>
                  </a:lnTo>
                  <a:lnTo>
                    <a:pt x="1812" y="1034"/>
                  </a:lnTo>
                  <a:lnTo>
                    <a:pt x="1829" y="1037"/>
                  </a:lnTo>
                  <a:lnTo>
                    <a:pt x="1841" y="1032"/>
                  </a:lnTo>
                  <a:lnTo>
                    <a:pt x="1853" y="1023"/>
                  </a:lnTo>
                  <a:lnTo>
                    <a:pt x="1860" y="1022"/>
                  </a:lnTo>
                  <a:lnTo>
                    <a:pt x="1867" y="1018"/>
                  </a:lnTo>
                  <a:lnTo>
                    <a:pt x="1875" y="1017"/>
                  </a:lnTo>
                  <a:lnTo>
                    <a:pt x="1884" y="1017"/>
                  </a:lnTo>
                  <a:lnTo>
                    <a:pt x="1884" y="1013"/>
                  </a:lnTo>
                  <a:lnTo>
                    <a:pt x="1887" y="1011"/>
                  </a:lnTo>
                  <a:lnTo>
                    <a:pt x="1894" y="1010"/>
                  </a:lnTo>
                  <a:lnTo>
                    <a:pt x="1901" y="1008"/>
                  </a:lnTo>
                  <a:lnTo>
                    <a:pt x="1902" y="1006"/>
                  </a:lnTo>
                  <a:lnTo>
                    <a:pt x="1904" y="1003"/>
                  </a:lnTo>
                  <a:lnTo>
                    <a:pt x="1914" y="1003"/>
                  </a:lnTo>
                  <a:lnTo>
                    <a:pt x="1925" y="1003"/>
                  </a:lnTo>
                  <a:lnTo>
                    <a:pt x="1931" y="1000"/>
                  </a:lnTo>
                  <a:lnTo>
                    <a:pt x="1938" y="996"/>
                  </a:lnTo>
                  <a:lnTo>
                    <a:pt x="1947" y="996"/>
                  </a:lnTo>
                  <a:lnTo>
                    <a:pt x="1955" y="996"/>
                  </a:lnTo>
                  <a:lnTo>
                    <a:pt x="1964" y="998"/>
                  </a:lnTo>
                  <a:lnTo>
                    <a:pt x="1972" y="996"/>
                  </a:lnTo>
                  <a:lnTo>
                    <a:pt x="1978" y="993"/>
                  </a:lnTo>
                  <a:lnTo>
                    <a:pt x="1983" y="989"/>
                  </a:lnTo>
                  <a:lnTo>
                    <a:pt x="1988" y="986"/>
                  </a:lnTo>
                  <a:lnTo>
                    <a:pt x="1993" y="982"/>
                  </a:lnTo>
                  <a:lnTo>
                    <a:pt x="1993" y="969"/>
                  </a:lnTo>
                  <a:lnTo>
                    <a:pt x="2006" y="969"/>
                  </a:lnTo>
                  <a:lnTo>
                    <a:pt x="2010" y="964"/>
                  </a:lnTo>
                  <a:lnTo>
                    <a:pt x="2017" y="959"/>
                  </a:lnTo>
                  <a:lnTo>
                    <a:pt x="2025" y="957"/>
                  </a:lnTo>
                  <a:lnTo>
                    <a:pt x="2034" y="955"/>
                  </a:lnTo>
                  <a:lnTo>
                    <a:pt x="2061" y="955"/>
                  </a:lnTo>
                  <a:lnTo>
                    <a:pt x="2063" y="950"/>
                  </a:lnTo>
                  <a:lnTo>
                    <a:pt x="2064" y="948"/>
                  </a:lnTo>
                  <a:lnTo>
                    <a:pt x="2068" y="948"/>
                  </a:lnTo>
                  <a:lnTo>
                    <a:pt x="2076" y="947"/>
                  </a:lnTo>
                  <a:lnTo>
                    <a:pt x="2085" y="945"/>
                  </a:lnTo>
                  <a:lnTo>
                    <a:pt x="2090" y="940"/>
                  </a:lnTo>
                  <a:lnTo>
                    <a:pt x="2095" y="935"/>
                  </a:lnTo>
                  <a:lnTo>
                    <a:pt x="2092" y="933"/>
                  </a:lnTo>
                  <a:lnTo>
                    <a:pt x="2090" y="931"/>
                  </a:lnTo>
                  <a:lnTo>
                    <a:pt x="2087" y="926"/>
                  </a:lnTo>
                  <a:lnTo>
                    <a:pt x="2085" y="919"/>
                  </a:lnTo>
                  <a:lnTo>
                    <a:pt x="2082" y="914"/>
                  </a:lnTo>
                  <a:lnTo>
                    <a:pt x="2064" y="914"/>
                  </a:lnTo>
                  <a:lnTo>
                    <a:pt x="2058" y="913"/>
                  </a:lnTo>
                  <a:lnTo>
                    <a:pt x="2056" y="911"/>
                  </a:lnTo>
                  <a:lnTo>
                    <a:pt x="2054" y="907"/>
                  </a:lnTo>
                  <a:lnTo>
                    <a:pt x="2056" y="902"/>
                  </a:lnTo>
                  <a:lnTo>
                    <a:pt x="2058" y="899"/>
                  </a:lnTo>
                  <a:lnTo>
                    <a:pt x="2061" y="896"/>
                  </a:lnTo>
                  <a:lnTo>
                    <a:pt x="2064" y="896"/>
                  </a:lnTo>
                  <a:lnTo>
                    <a:pt x="2075" y="894"/>
                  </a:lnTo>
                  <a:lnTo>
                    <a:pt x="2082" y="894"/>
                  </a:lnTo>
                  <a:lnTo>
                    <a:pt x="2085" y="892"/>
                  </a:lnTo>
                  <a:lnTo>
                    <a:pt x="2088" y="890"/>
                  </a:lnTo>
                  <a:lnTo>
                    <a:pt x="2095" y="887"/>
                  </a:lnTo>
                  <a:lnTo>
                    <a:pt x="2121" y="882"/>
                  </a:lnTo>
                  <a:lnTo>
                    <a:pt x="2133" y="878"/>
                  </a:lnTo>
                  <a:lnTo>
                    <a:pt x="2143" y="873"/>
                  </a:lnTo>
                  <a:lnTo>
                    <a:pt x="2143" y="861"/>
                  </a:lnTo>
                  <a:lnTo>
                    <a:pt x="2145" y="856"/>
                  </a:lnTo>
                  <a:lnTo>
                    <a:pt x="2146" y="855"/>
                  </a:lnTo>
                  <a:lnTo>
                    <a:pt x="2150" y="853"/>
                  </a:lnTo>
                  <a:lnTo>
                    <a:pt x="2150" y="848"/>
                  </a:lnTo>
                  <a:lnTo>
                    <a:pt x="2150" y="843"/>
                  </a:lnTo>
                  <a:lnTo>
                    <a:pt x="2148" y="839"/>
                  </a:lnTo>
                  <a:lnTo>
                    <a:pt x="2145" y="838"/>
                  </a:lnTo>
                  <a:lnTo>
                    <a:pt x="2139" y="832"/>
                  </a:lnTo>
                  <a:lnTo>
                    <a:pt x="2136" y="831"/>
                  </a:lnTo>
                  <a:lnTo>
                    <a:pt x="2136" y="826"/>
                  </a:lnTo>
                  <a:lnTo>
                    <a:pt x="2138" y="819"/>
                  </a:lnTo>
                  <a:lnTo>
                    <a:pt x="2136" y="814"/>
                  </a:lnTo>
                  <a:lnTo>
                    <a:pt x="2134" y="807"/>
                  </a:lnTo>
                  <a:lnTo>
                    <a:pt x="2129" y="802"/>
                  </a:lnTo>
                  <a:lnTo>
                    <a:pt x="2129" y="797"/>
                  </a:lnTo>
                  <a:lnTo>
                    <a:pt x="2129" y="791"/>
                  </a:lnTo>
                  <a:lnTo>
                    <a:pt x="2128" y="785"/>
                  </a:lnTo>
                  <a:lnTo>
                    <a:pt x="2128" y="778"/>
                  </a:lnTo>
                  <a:lnTo>
                    <a:pt x="2131" y="769"/>
                  </a:lnTo>
                  <a:lnTo>
                    <a:pt x="2134" y="761"/>
                  </a:lnTo>
                  <a:lnTo>
                    <a:pt x="2136" y="756"/>
                  </a:lnTo>
                  <a:lnTo>
                    <a:pt x="2136" y="751"/>
                  </a:lnTo>
                  <a:lnTo>
                    <a:pt x="2138" y="744"/>
                  </a:lnTo>
                  <a:lnTo>
                    <a:pt x="2138" y="737"/>
                  </a:lnTo>
                  <a:lnTo>
                    <a:pt x="2134" y="728"/>
                  </a:lnTo>
                  <a:lnTo>
                    <a:pt x="2131" y="720"/>
                  </a:lnTo>
                  <a:lnTo>
                    <a:pt x="2129" y="715"/>
                  </a:lnTo>
                  <a:lnTo>
                    <a:pt x="2129" y="710"/>
                  </a:lnTo>
                  <a:lnTo>
                    <a:pt x="2163" y="710"/>
                  </a:lnTo>
                  <a:lnTo>
                    <a:pt x="2170" y="696"/>
                  </a:lnTo>
                  <a:lnTo>
                    <a:pt x="2177" y="682"/>
                  </a:lnTo>
                  <a:lnTo>
                    <a:pt x="2180" y="680"/>
                  </a:lnTo>
                  <a:lnTo>
                    <a:pt x="2184" y="679"/>
                  </a:lnTo>
                  <a:lnTo>
                    <a:pt x="2186" y="670"/>
                  </a:lnTo>
                  <a:lnTo>
                    <a:pt x="2187" y="667"/>
                  </a:lnTo>
                  <a:lnTo>
                    <a:pt x="2189" y="663"/>
                  </a:lnTo>
                  <a:lnTo>
                    <a:pt x="2192" y="662"/>
                  </a:lnTo>
                  <a:lnTo>
                    <a:pt x="2197" y="662"/>
                  </a:lnTo>
                  <a:lnTo>
                    <a:pt x="2201" y="657"/>
                  </a:lnTo>
                  <a:lnTo>
                    <a:pt x="2203" y="650"/>
                  </a:lnTo>
                  <a:lnTo>
                    <a:pt x="2204" y="634"/>
                  </a:lnTo>
                  <a:lnTo>
                    <a:pt x="2204" y="617"/>
                  </a:lnTo>
                  <a:lnTo>
                    <a:pt x="2204" y="600"/>
                  </a:lnTo>
                  <a:lnTo>
                    <a:pt x="2197" y="600"/>
                  </a:lnTo>
                  <a:lnTo>
                    <a:pt x="2192" y="599"/>
                  </a:lnTo>
                  <a:lnTo>
                    <a:pt x="2191" y="597"/>
                  </a:lnTo>
                  <a:lnTo>
                    <a:pt x="2191" y="593"/>
                  </a:lnTo>
                  <a:lnTo>
                    <a:pt x="2184" y="593"/>
                  </a:lnTo>
                  <a:lnTo>
                    <a:pt x="2179" y="592"/>
                  </a:lnTo>
                  <a:lnTo>
                    <a:pt x="2177" y="590"/>
                  </a:lnTo>
                  <a:lnTo>
                    <a:pt x="2177" y="587"/>
                  </a:lnTo>
                  <a:lnTo>
                    <a:pt x="2170" y="585"/>
                  </a:lnTo>
                  <a:lnTo>
                    <a:pt x="2167" y="580"/>
                  </a:lnTo>
                  <a:lnTo>
                    <a:pt x="2162" y="576"/>
                  </a:lnTo>
                  <a:lnTo>
                    <a:pt x="2157" y="573"/>
                  </a:lnTo>
                  <a:lnTo>
                    <a:pt x="2151" y="571"/>
                  </a:lnTo>
                  <a:lnTo>
                    <a:pt x="2150" y="570"/>
                  </a:lnTo>
                  <a:lnTo>
                    <a:pt x="2150" y="566"/>
                  </a:lnTo>
                  <a:lnTo>
                    <a:pt x="2145" y="564"/>
                  </a:lnTo>
                  <a:lnTo>
                    <a:pt x="2143" y="559"/>
                  </a:lnTo>
                  <a:lnTo>
                    <a:pt x="2143" y="553"/>
                  </a:lnTo>
                  <a:lnTo>
                    <a:pt x="2143" y="546"/>
                  </a:lnTo>
                  <a:lnTo>
                    <a:pt x="2148" y="546"/>
                  </a:lnTo>
                  <a:lnTo>
                    <a:pt x="2153" y="547"/>
                  </a:lnTo>
                  <a:lnTo>
                    <a:pt x="2162" y="551"/>
                  </a:lnTo>
                  <a:lnTo>
                    <a:pt x="2168" y="556"/>
                  </a:lnTo>
                  <a:lnTo>
                    <a:pt x="2177" y="559"/>
                  </a:lnTo>
                  <a:lnTo>
                    <a:pt x="2184" y="558"/>
                  </a:lnTo>
                  <a:lnTo>
                    <a:pt x="2191" y="558"/>
                  </a:lnTo>
                  <a:lnTo>
                    <a:pt x="2199" y="561"/>
                  </a:lnTo>
                  <a:lnTo>
                    <a:pt x="2208" y="564"/>
                  </a:lnTo>
                  <a:lnTo>
                    <a:pt x="2213" y="566"/>
                  </a:lnTo>
                  <a:lnTo>
                    <a:pt x="2218" y="566"/>
                  </a:lnTo>
                  <a:lnTo>
                    <a:pt x="2247" y="566"/>
                  </a:lnTo>
                  <a:lnTo>
                    <a:pt x="2273" y="563"/>
                  </a:lnTo>
                  <a:lnTo>
                    <a:pt x="2320" y="553"/>
                  </a:lnTo>
                  <a:lnTo>
                    <a:pt x="2322" y="544"/>
                  </a:lnTo>
                  <a:lnTo>
                    <a:pt x="2324" y="541"/>
                  </a:lnTo>
                  <a:lnTo>
                    <a:pt x="2327" y="539"/>
                  </a:lnTo>
                  <a:lnTo>
                    <a:pt x="2327" y="530"/>
                  </a:lnTo>
                  <a:lnTo>
                    <a:pt x="2324" y="525"/>
                  </a:lnTo>
                  <a:lnTo>
                    <a:pt x="2320" y="518"/>
                  </a:lnTo>
                  <a:lnTo>
                    <a:pt x="2320" y="512"/>
                  </a:lnTo>
                  <a:close/>
                  <a:moveTo>
                    <a:pt x="2264" y="365"/>
                  </a:moveTo>
                  <a:lnTo>
                    <a:pt x="2262" y="365"/>
                  </a:lnTo>
                  <a:lnTo>
                    <a:pt x="2264" y="365"/>
                  </a:lnTo>
                  <a:close/>
                  <a:moveTo>
                    <a:pt x="2264" y="363"/>
                  </a:moveTo>
                  <a:lnTo>
                    <a:pt x="2264" y="363"/>
                  </a:lnTo>
                  <a:close/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89" name="Freeform 12">
              <a:extLst>
                <a:ext uri="{FF2B5EF4-FFF2-40B4-BE49-F238E27FC236}">
                  <a16:creationId xmlns:a16="http://schemas.microsoft.com/office/drawing/2014/main" id="{9F4CF7AB-07E3-4128-BE8C-A24ED8B9C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1693" y="4236042"/>
              <a:ext cx="229205" cy="153427"/>
            </a:xfrm>
            <a:custGeom>
              <a:avLst/>
              <a:gdLst>
                <a:gd name="T0" fmla="*/ 963 w 1005"/>
                <a:gd name="T1" fmla="*/ 55 h 677"/>
                <a:gd name="T2" fmla="*/ 935 w 1005"/>
                <a:gd name="T3" fmla="*/ 21 h 677"/>
                <a:gd name="T4" fmla="*/ 917 w 1005"/>
                <a:gd name="T5" fmla="*/ 5 h 677"/>
                <a:gd name="T6" fmla="*/ 857 w 1005"/>
                <a:gd name="T7" fmla="*/ 16 h 677"/>
                <a:gd name="T8" fmla="*/ 811 w 1005"/>
                <a:gd name="T9" fmla="*/ 50 h 677"/>
                <a:gd name="T10" fmla="*/ 749 w 1005"/>
                <a:gd name="T11" fmla="*/ 58 h 677"/>
                <a:gd name="T12" fmla="*/ 700 w 1005"/>
                <a:gd name="T13" fmla="*/ 75 h 677"/>
                <a:gd name="T14" fmla="*/ 526 w 1005"/>
                <a:gd name="T15" fmla="*/ 89 h 677"/>
                <a:gd name="T16" fmla="*/ 485 w 1005"/>
                <a:gd name="T17" fmla="*/ 116 h 677"/>
                <a:gd name="T18" fmla="*/ 463 w 1005"/>
                <a:gd name="T19" fmla="*/ 133 h 677"/>
                <a:gd name="T20" fmla="*/ 444 w 1005"/>
                <a:gd name="T21" fmla="*/ 147 h 677"/>
                <a:gd name="T22" fmla="*/ 401 w 1005"/>
                <a:gd name="T23" fmla="*/ 183 h 677"/>
                <a:gd name="T24" fmla="*/ 369 w 1005"/>
                <a:gd name="T25" fmla="*/ 178 h 677"/>
                <a:gd name="T26" fmla="*/ 248 w 1005"/>
                <a:gd name="T27" fmla="*/ 166 h 677"/>
                <a:gd name="T28" fmla="*/ 190 w 1005"/>
                <a:gd name="T29" fmla="*/ 150 h 677"/>
                <a:gd name="T30" fmla="*/ 103 w 1005"/>
                <a:gd name="T31" fmla="*/ 174 h 677"/>
                <a:gd name="T32" fmla="*/ 96 w 1005"/>
                <a:gd name="T33" fmla="*/ 185 h 677"/>
                <a:gd name="T34" fmla="*/ 53 w 1005"/>
                <a:gd name="T35" fmla="*/ 217 h 677"/>
                <a:gd name="T36" fmla="*/ 45 w 1005"/>
                <a:gd name="T37" fmla="*/ 219 h 677"/>
                <a:gd name="T38" fmla="*/ 26 w 1005"/>
                <a:gd name="T39" fmla="*/ 224 h 677"/>
                <a:gd name="T40" fmla="*/ 9 w 1005"/>
                <a:gd name="T41" fmla="*/ 307 h 677"/>
                <a:gd name="T42" fmla="*/ 38 w 1005"/>
                <a:gd name="T43" fmla="*/ 301 h 677"/>
                <a:gd name="T44" fmla="*/ 77 w 1005"/>
                <a:gd name="T45" fmla="*/ 313 h 677"/>
                <a:gd name="T46" fmla="*/ 60 w 1005"/>
                <a:gd name="T47" fmla="*/ 372 h 677"/>
                <a:gd name="T48" fmla="*/ 103 w 1005"/>
                <a:gd name="T49" fmla="*/ 417 h 677"/>
                <a:gd name="T50" fmla="*/ 99 w 1005"/>
                <a:gd name="T51" fmla="*/ 478 h 677"/>
                <a:gd name="T52" fmla="*/ 132 w 1005"/>
                <a:gd name="T53" fmla="*/ 522 h 677"/>
                <a:gd name="T54" fmla="*/ 147 w 1005"/>
                <a:gd name="T55" fmla="*/ 568 h 677"/>
                <a:gd name="T56" fmla="*/ 118 w 1005"/>
                <a:gd name="T57" fmla="*/ 606 h 677"/>
                <a:gd name="T58" fmla="*/ 96 w 1005"/>
                <a:gd name="T59" fmla="*/ 630 h 677"/>
                <a:gd name="T60" fmla="*/ 110 w 1005"/>
                <a:gd name="T61" fmla="*/ 655 h 677"/>
                <a:gd name="T62" fmla="*/ 176 w 1005"/>
                <a:gd name="T63" fmla="*/ 671 h 677"/>
                <a:gd name="T64" fmla="*/ 214 w 1005"/>
                <a:gd name="T65" fmla="*/ 664 h 677"/>
                <a:gd name="T66" fmla="*/ 260 w 1005"/>
                <a:gd name="T67" fmla="*/ 642 h 677"/>
                <a:gd name="T68" fmla="*/ 314 w 1005"/>
                <a:gd name="T69" fmla="*/ 614 h 677"/>
                <a:gd name="T70" fmla="*/ 359 w 1005"/>
                <a:gd name="T71" fmla="*/ 602 h 677"/>
                <a:gd name="T72" fmla="*/ 383 w 1005"/>
                <a:gd name="T73" fmla="*/ 550 h 677"/>
                <a:gd name="T74" fmla="*/ 417 w 1005"/>
                <a:gd name="T75" fmla="*/ 533 h 677"/>
                <a:gd name="T76" fmla="*/ 442 w 1005"/>
                <a:gd name="T77" fmla="*/ 577 h 677"/>
                <a:gd name="T78" fmla="*/ 458 w 1005"/>
                <a:gd name="T79" fmla="*/ 587 h 677"/>
                <a:gd name="T80" fmla="*/ 492 w 1005"/>
                <a:gd name="T81" fmla="*/ 614 h 677"/>
                <a:gd name="T82" fmla="*/ 580 w 1005"/>
                <a:gd name="T83" fmla="*/ 614 h 677"/>
                <a:gd name="T84" fmla="*/ 613 w 1005"/>
                <a:gd name="T85" fmla="*/ 631 h 677"/>
                <a:gd name="T86" fmla="*/ 640 w 1005"/>
                <a:gd name="T87" fmla="*/ 618 h 677"/>
                <a:gd name="T88" fmla="*/ 681 w 1005"/>
                <a:gd name="T89" fmla="*/ 616 h 677"/>
                <a:gd name="T90" fmla="*/ 656 w 1005"/>
                <a:gd name="T91" fmla="*/ 567 h 677"/>
                <a:gd name="T92" fmla="*/ 686 w 1005"/>
                <a:gd name="T93" fmla="*/ 538 h 677"/>
                <a:gd name="T94" fmla="*/ 683 w 1005"/>
                <a:gd name="T95" fmla="*/ 498 h 677"/>
                <a:gd name="T96" fmla="*/ 744 w 1005"/>
                <a:gd name="T97" fmla="*/ 464 h 677"/>
                <a:gd name="T98" fmla="*/ 756 w 1005"/>
                <a:gd name="T99" fmla="*/ 451 h 677"/>
                <a:gd name="T100" fmla="*/ 760 w 1005"/>
                <a:gd name="T101" fmla="*/ 427 h 677"/>
                <a:gd name="T102" fmla="*/ 768 w 1005"/>
                <a:gd name="T103" fmla="*/ 410 h 677"/>
                <a:gd name="T104" fmla="*/ 758 w 1005"/>
                <a:gd name="T105" fmla="*/ 335 h 677"/>
                <a:gd name="T106" fmla="*/ 751 w 1005"/>
                <a:gd name="T107" fmla="*/ 297 h 677"/>
                <a:gd name="T108" fmla="*/ 778 w 1005"/>
                <a:gd name="T109" fmla="*/ 273 h 677"/>
                <a:gd name="T110" fmla="*/ 826 w 1005"/>
                <a:gd name="T111" fmla="*/ 246 h 677"/>
                <a:gd name="T112" fmla="*/ 853 w 1005"/>
                <a:gd name="T113" fmla="*/ 225 h 677"/>
                <a:gd name="T114" fmla="*/ 874 w 1005"/>
                <a:gd name="T115" fmla="*/ 205 h 677"/>
                <a:gd name="T116" fmla="*/ 925 w 1005"/>
                <a:gd name="T117" fmla="*/ 219 h 677"/>
                <a:gd name="T118" fmla="*/ 934 w 1005"/>
                <a:gd name="T119" fmla="*/ 193 h 677"/>
                <a:gd name="T120" fmla="*/ 929 w 1005"/>
                <a:gd name="T121" fmla="*/ 152 h 677"/>
                <a:gd name="T122" fmla="*/ 978 w 1005"/>
                <a:gd name="T123" fmla="*/ 142 h 677"/>
                <a:gd name="T124" fmla="*/ 990 w 1005"/>
                <a:gd name="T125" fmla="*/ 9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5" h="677">
                  <a:moveTo>
                    <a:pt x="990" y="96"/>
                  </a:moveTo>
                  <a:lnTo>
                    <a:pt x="990" y="96"/>
                  </a:lnTo>
                  <a:lnTo>
                    <a:pt x="985" y="87"/>
                  </a:lnTo>
                  <a:lnTo>
                    <a:pt x="983" y="82"/>
                  </a:lnTo>
                  <a:lnTo>
                    <a:pt x="983" y="75"/>
                  </a:lnTo>
                  <a:lnTo>
                    <a:pt x="983" y="75"/>
                  </a:lnTo>
                  <a:lnTo>
                    <a:pt x="978" y="74"/>
                  </a:lnTo>
                  <a:lnTo>
                    <a:pt x="973" y="72"/>
                  </a:lnTo>
                  <a:lnTo>
                    <a:pt x="968" y="63"/>
                  </a:lnTo>
                  <a:lnTo>
                    <a:pt x="963" y="55"/>
                  </a:lnTo>
                  <a:lnTo>
                    <a:pt x="959" y="52"/>
                  </a:lnTo>
                  <a:lnTo>
                    <a:pt x="956" y="48"/>
                  </a:lnTo>
                  <a:lnTo>
                    <a:pt x="956" y="34"/>
                  </a:lnTo>
                  <a:lnTo>
                    <a:pt x="956" y="34"/>
                  </a:lnTo>
                  <a:lnTo>
                    <a:pt x="947" y="29"/>
                  </a:lnTo>
                  <a:lnTo>
                    <a:pt x="944" y="26"/>
                  </a:lnTo>
                  <a:lnTo>
                    <a:pt x="942" y="21"/>
                  </a:lnTo>
                  <a:lnTo>
                    <a:pt x="942" y="21"/>
                  </a:lnTo>
                  <a:lnTo>
                    <a:pt x="939" y="21"/>
                  </a:lnTo>
                  <a:lnTo>
                    <a:pt x="935" y="21"/>
                  </a:lnTo>
                  <a:lnTo>
                    <a:pt x="930" y="21"/>
                  </a:lnTo>
                  <a:lnTo>
                    <a:pt x="929" y="21"/>
                  </a:lnTo>
                  <a:lnTo>
                    <a:pt x="929" y="21"/>
                  </a:lnTo>
                  <a:lnTo>
                    <a:pt x="927" y="16"/>
                  </a:lnTo>
                  <a:lnTo>
                    <a:pt x="927" y="12"/>
                  </a:lnTo>
                  <a:lnTo>
                    <a:pt x="927" y="9"/>
                  </a:lnTo>
                  <a:lnTo>
                    <a:pt x="922" y="7"/>
                  </a:lnTo>
                  <a:lnTo>
                    <a:pt x="922" y="7"/>
                  </a:lnTo>
                  <a:lnTo>
                    <a:pt x="918" y="7"/>
                  </a:lnTo>
                  <a:lnTo>
                    <a:pt x="917" y="5"/>
                  </a:lnTo>
                  <a:lnTo>
                    <a:pt x="915" y="0"/>
                  </a:lnTo>
                  <a:lnTo>
                    <a:pt x="915" y="0"/>
                  </a:lnTo>
                  <a:lnTo>
                    <a:pt x="911" y="0"/>
                  </a:lnTo>
                  <a:lnTo>
                    <a:pt x="910" y="2"/>
                  </a:lnTo>
                  <a:lnTo>
                    <a:pt x="908" y="7"/>
                  </a:lnTo>
                  <a:lnTo>
                    <a:pt x="881" y="7"/>
                  </a:lnTo>
                  <a:lnTo>
                    <a:pt x="881" y="7"/>
                  </a:lnTo>
                  <a:lnTo>
                    <a:pt x="872" y="9"/>
                  </a:lnTo>
                  <a:lnTo>
                    <a:pt x="864" y="11"/>
                  </a:lnTo>
                  <a:lnTo>
                    <a:pt x="857" y="16"/>
                  </a:lnTo>
                  <a:lnTo>
                    <a:pt x="853" y="21"/>
                  </a:lnTo>
                  <a:lnTo>
                    <a:pt x="840" y="21"/>
                  </a:lnTo>
                  <a:lnTo>
                    <a:pt x="840" y="34"/>
                  </a:lnTo>
                  <a:lnTo>
                    <a:pt x="840" y="34"/>
                  </a:lnTo>
                  <a:lnTo>
                    <a:pt x="835" y="38"/>
                  </a:lnTo>
                  <a:lnTo>
                    <a:pt x="830" y="41"/>
                  </a:lnTo>
                  <a:lnTo>
                    <a:pt x="825" y="45"/>
                  </a:lnTo>
                  <a:lnTo>
                    <a:pt x="819" y="48"/>
                  </a:lnTo>
                  <a:lnTo>
                    <a:pt x="819" y="48"/>
                  </a:lnTo>
                  <a:lnTo>
                    <a:pt x="811" y="50"/>
                  </a:lnTo>
                  <a:lnTo>
                    <a:pt x="802" y="48"/>
                  </a:lnTo>
                  <a:lnTo>
                    <a:pt x="794" y="48"/>
                  </a:lnTo>
                  <a:lnTo>
                    <a:pt x="785" y="48"/>
                  </a:lnTo>
                  <a:lnTo>
                    <a:pt x="785" y="48"/>
                  </a:lnTo>
                  <a:lnTo>
                    <a:pt x="778" y="52"/>
                  </a:lnTo>
                  <a:lnTo>
                    <a:pt x="772" y="55"/>
                  </a:lnTo>
                  <a:lnTo>
                    <a:pt x="761" y="55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49" y="58"/>
                  </a:lnTo>
                  <a:lnTo>
                    <a:pt x="748" y="60"/>
                  </a:lnTo>
                  <a:lnTo>
                    <a:pt x="741" y="62"/>
                  </a:lnTo>
                  <a:lnTo>
                    <a:pt x="734" y="63"/>
                  </a:lnTo>
                  <a:lnTo>
                    <a:pt x="731" y="65"/>
                  </a:lnTo>
                  <a:lnTo>
                    <a:pt x="731" y="69"/>
                  </a:lnTo>
                  <a:lnTo>
                    <a:pt x="731" y="69"/>
                  </a:lnTo>
                  <a:lnTo>
                    <a:pt x="722" y="69"/>
                  </a:lnTo>
                  <a:lnTo>
                    <a:pt x="714" y="70"/>
                  </a:lnTo>
                  <a:lnTo>
                    <a:pt x="707" y="74"/>
                  </a:lnTo>
                  <a:lnTo>
                    <a:pt x="700" y="75"/>
                  </a:lnTo>
                  <a:lnTo>
                    <a:pt x="688" y="84"/>
                  </a:lnTo>
                  <a:lnTo>
                    <a:pt x="676" y="89"/>
                  </a:lnTo>
                  <a:lnTo>
                    <a:pt x="676" y="89"/>
                  </a:lnTo>
                  <a:lnTo>
                    <a:pt x="659" y="86"/>
                  </a:lnTo>
                  <a:lnTo>
                    <a:pt x="640" y="84"/>
                  </a:lnTo>
                  <a:lnTo>
                    <a:pt x="601" y="82"/>
                  </a:lnTo>
                  <a:lnTo>
                    <a:pt x="562" y="84"/>
                  </a:lnTo>
                  <a:lnTo>
                    <a:pt x="543" y="86"/>
                  </a:lnTo>
                  <a:lnTo>
                    <a:pt x="526" y="89"/>
                  </a:lnTo>
                  <a:lnTo>
                    <a:pt x="526" y="89"/>
                  </a:lnTo>
                  <a:lnTo>
                    <a:pt x="519" y="92"/>
                  </a:lnTo>
                  <a:lnTo>
                    <a:pt x="512" y="96"/>
                  </a:lnTo>
                  <a:lnTo>
                    <a:pt x="512" y="96"/>
                  </a:lnTo>
                  <a:lnTo>
                    <a:pt x="509" y="96"/>
                  </a:lnTo>
                  <a:lnTo>
                    <a:pt x="505" y="96"/>
                  </a:lnTo>
                  <a:lnTo>
                    <a:pt x="505" y="96"/>
                  </a:lnTo>
                  <a:lnTo>
                    <a:pt x="505" y="99"/>
                  </a:lnTo>
                  <a:lnTo>
                    <a:pt x="505" y="103"/>
                  </a:lnTo>
                  <a:lnTo>
                    <a:pt x="505" y="103"/>
                  </a:lnTo>
                  <a:lnTo>
                    <a:pt x="485" y="116"/>
                  </a:lnTo>
                  <a:lnTo>
                    <a:pt x="485" y="116"/>
                  </a:lnTo>
                  <a:lnTo>
                    <a:pt x="482" y="123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5" y="130"/>
                  </a:lnTo>
                  <a:lnTo>
                    <a:pt x="471" y="130"/>
                  </a:lnTo>
                  <a:lnTo>
                    <a:pt x="468" y="130"/>
                  </a:lnTo>
                  <a:lnTo>
                    <a:pt x="464" y="130"/>
                  </a:lnTo>
                  <a:lnTo>
                    <a:pt x="464" y="130"/>
                  </a:lnTo>
                  <a:lnTo>
                    <a:pt x="463" y="133"/>
                  </a:lnTo>
                  <a:lnTo>
                    <a:pt x="461" y="137"/>
                  </a:lnTo>
                  <a:lnTo>
                    <a:pt x="459" y="142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54" y="144"/>
                  </a:lnTo>
                  <a:lnTo>
                    <a:pt x="451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4" y="144"/>
                  </a:lnTo>
                  <a:lnTo>
                    <a:pt x="444" y="147"/>
                  </a:lnTo>
                  <a:lnTo>
                    <a:pt x="442" y="149"/>
                  </a:lnTo>
                  <a:lnTo>
                    <a:pt x="437" y="150"/>
                  </a:lnTo>
                  <a:lnTo>
                    <a:pt x="437" y="150"/>
                  </a:lnTo>
                  <a:lnTo>
                    <a:pt x="427" y="166"/>
                  </a:lnTo>
                  <a:lnTo>
                    <a:pt x="418" y="174"/>
                  </a:lnTo>
                  <a:lnTo>
                    <a:pt x="415" y="176"/>
                  </a:lnTo>
                  <a:lnTo>
                    <a:pt x="410" y="178"/>
                  </a:lnTo>
                  <a:lnTo>
                    <a:pt x="410" y="178"/>
                  </a:lnTo>
                  <a:lnTo>
                    <a:pt x="405" y="179"/>
                  </a:lnTo>
                  <a:lnTo>
                    <a:pt x="401" y="183"/>
                  </a:lnTo>
                  <a:lnTo>
                    <a:pt x="398" y="186"/>
                  </a:lnTo>
                  <a:lnTo>
                    <a:pt x="396" y="191"/>
                  </a:lnTo>
                  <a:lnTo>
                    <a:pt x="396" y="191"/>
                  </a:lnTo>
                  <a:lnTo>
                    <a:pt x="389" y="191"/>
                  </a:lnTo>
                  <a:lnTo>
                    <a:pt x="384" y="191"/>
                  </a:lnTo>
                  <a:lnTo>
                    <a:pt x="381" y="188"/>
                  </a:lnTo>
                  <a:lnTo>
                    <a:pt x="379" y="185"/>
                  </a:lnTo>
                  <a:lnTo>
                    <a:pt x="376" y="181"/>
                  </a:lnTo>
                  <a:lnTo>
                    <a:pt x="374" y="178"/>
                  </a:lnTo>
                  <a:lnTo>
                    <a:pt x="369" y="178"/>
                  </a:lnTo>
                  <a:lnTo>
                    <a:pt x="362" y="178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79" y="176"/>
                  </a:lnTo>
                  <a:lnTo>
                    <a:pt x="274" y="174"/>
                  </a:lnTo>
                  <a:lnTo>
                    <a:pt x="268" y="171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5" y="167"/>
                  </a:lnTo>
                  <a:lnTo>
                    <a:pt x="248" y="166"/>
                  </a:lnTo>
                  <a:lnTo>
                    <a:pt x="243" y="162"/>
                  </a:lnTo>
                  <a:lnTo>
                    <a:pt x="241" y="161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29" y="157"/>
                  </a:lnTo>
                  <a:lnTo>
                    <a:pt x="219" y="157"/>
                  </a:lnTo>
                  <a:lnTo>
                    <a:pt x="212" y="154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190" y="150"/>
                  </a:lnTo>
                  <a:lnTo>
                    <a:pt x="176" y="150"/>
                  </a:lnTo>
                  <a:lnTo>
                    <a:pt x="163" y="150"/>
                  </a:lnTo>
                  <a:lnTo>
                    <a:pt x="151" y="150"/>
                  </a:lnTo>
                  <a:lnTo>
                    <a:pt x="151" y="150"/>
                  </a:lnTo>
                  <a:lnTo>
                    <a:pt x="137" y="154"/>
                  </a:lnTo>
                  <a:lnTo>
                    <a:pt x="125" y="159"/>
                  </a:lnTo>
                  <a:lnTo>
                    <a:pt x="113" y="166"/>
                  </a:lnTo>
                  <a:lnTo>
                    <a:pt x="103" y="171"/>
                  </a:lnTo>
                  <a:lnTo>
                    <a:pt x="103" y="171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8" y="17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1" y="185"/>
                  </a:lnTo>
                  <a:lnTo>
                    <a:pt x="88" y="186"/>
                  </a:lnTo>
                  <a:lnTo>
                    <a:pt x="84" y="188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77" y="193"/>
                  </a:lnTo>
                  <a:lnTo>
                    <a:pt x="74" y="196"/>
                  </a:lnTo>
                  <a:lnTo>
                    <a:pt x="67" y="203"/>
                  </a:lnTo>
                  <a:lnTo>
                    <a:pt x="60" y="210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0" y="217"/>
                  </a:lnTo>
                  <a:lnTo>
                    <a:pt x="50" y="217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5" y="219"/>
                  </a:lnTo>
                  <a:lnTo>
                    <a:pt x="45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26" y="224"/>
                  </a:lnTo>
                  <a:lnTo>
                    <a:pt x="19" y="232"/>
                  </a:lnTo>
                  <a:lnTo>
                    <a:pt x="12" y="241"/>
                  </a:lnTo>
                  <a:lnTo>
                    <a:pt x="9" y="251"/>
                  </a:lnTo>
                  <a:lnTo>
                    <a:pt x="6" y="263"/>
                  </a:lnTo>
                  <a:lnTo>
                    <a:pt x="4" y="27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7" y="304"/>
                  </a:lnTo>
                  <a:lnTo>
                    <a:pt x="9" y="307"/>
                  </a:lnTo>
                  <a:lnTo>
                    <a:pt x="14" y="307"/>
                  </a:lnTo>
                  <a:lnTo>
                    <a:pt x="14" y="307"/>
                  </a:lnTo>
                  <a:lnTo>
                    <a:pt x="16" y="304"/>
                  </a:lnTo>
                  <a:lnTo>
                    <a:pt x="18" y="302"/>
                  </a:lnTo>
                  <a:lnTo>
                    <a:pt x="21" y="301"/>
                  </a:lnTo>
                  <a:lnTo>
                    <a:pt x="21" y="301"/>
                  </a:lnTo>
                  <a:lnTo>
                    <a:pt x="28" y="301"/>
                  </a:lnTo>
                  <a:lnTo>
                    <a:pt x="28" y="301"/>
                  </a:lnTo>
                  <a:lnTo>
                    <a:pt x="31" y="301"/>
                  </a:lnTo>
                  <a:lnTo>
                    <a:pt x="38" y="301"/>
                  </a:lnTo>
                  <a:lnTo>
                    <a:pt x="48" y="301"/>
                  </a:lnTo>
                  <a:lnTo>
                    <a:pt x="53" y="301"/>
                  </a:lnTo>
                  <a:lnTo>
                    <a:pt x="58" y="301"/>
                  </a:lnTo>
                  <a:lnTo>
                    <a:pt x="62" y="302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7" y="307"/>
                  </a:lnTo>
                  <a:lnTo>
                    <a:pt x="72" y="307"/>
                  </a:lnTo>
                  <a:lnTo>
                    <a:pt x="76" y="309"/>
                  </a:lnTo>
                  <a:lnTo>
                    <a:pt x="77" y="313"/>
                  </a:lnTo>
                  <a:lnTo>
                    <a:pt x="82" y="318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89" y="321"/>
                  </a:lnTo>
                  <a:lnTo>
                    <a:pt x="88" y="333"/>
                  </a:lnTo>
                  <a:lnTo>
                    <a:pt x="84" y="343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67" y="367"/>
                  </a:lnTo>
                  <a:lnTo>
                    <a:pt x="60" y="372"/>
                  </a:lnTo>
                  <a:lnTo>
                    <a:pt x="58" y="374"/>
                  </a:lnTo>
                  <a:lnTo>
                    <a:pt x="57" y="379"/>
                  </a:lnTo>
                  <a:lnTo>
                    <a:pt x="55" y="384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96"/>
                  </a:lnTo>
                  <a:lnTo>
                    <a:pt x="58" y="403"/>
                  </a:lnTo>
                  <a:lnTo>
                    <a:pt x="62" y="408"/>
                  </a:lnTo>
                  <a:lnTo>
                    <a:pt x="62" y="417"/>
                  </a:lnTo>
                  <a:lnTo>
                    <a:pt x="103" y="417"/>
                  </a:lnTo>
                  <a:lnTo>
                    <a:pt x="103" y="417"/>
                  </a:lnTo>
                  <a:lnTo>
                    <a:pt x="99" y="425"/>
                  </a:lnTo>
                  <a:lnTo>
                    <a:pt x="96" y="434"/>
                  </a:lnTo>
                  <a:lnTo>
                    <a:pt x="93" y="442"/>
                  </a:lnTo>
                  <a:lnTo>
                    <a:pt x="89" y="451"/>
                  </a:lnTo>
                  <a:lnTo>
                    <a:pt x="89" y="451"/>
                  </a:lnTo>
                  <a:lnTo>
                    <a:pt x="89" y="458"/>
                  </a:lnTo>
                  <a:lnTo>
                    <a:pt x="91" y="464"/>
                  </a:lnTo>
                  <a:lnTo>
                    <a:pt x="98" y="473"/>
                  </a:lnTo>
                  <a:lnTo>
                    <a:pt x="99" y="478"/>
                  </a:lnTo>
                  <a:lnTo>
                    <a:pt x="103" y="483"/>
                  </a:lnTo>
                  <a:lnTo>
                    <a:pt x="103" y="490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10" y="498"/>
                  </a:lnTo>
                  <a:lnTo>
                    <a:pt x="117" y="500"/>
                  </a:lnTo>
                  <a:lnTo>
                    <a:pt x="120" y="504"/>
                  </a:lnTo>
                  <a:lnTo>
                    <a:pt x="123" y="509"/>
                  </a:lnTo>
                  <a:lnTo>
                    <a:pt x="129" y="519"/>
                  </a:lnTo>
                  <a:lnTo>
                    <a:pt x="132" y="522"/>
                  </a:lnTo>
                  <a:lnTo>
                    <a:pt x="137" y="526"/>
                  </a:lnTo>
                  <a:lnTo>
                    <a:pt x="137" y="526"/>
                  </a:lnTo>
                  <a:lnTo>
                    <a:pt x="137" y="533"/>
                  </a:lnTo>
                  <a:lnTo>
                    <a:pt x="139" y="538"/>
                  </a:lnTo>
                  <a:lnTo>
                    <a:pt x="144" y="546"/>
                  </a:lnTo>
                  <a:lnTo>
                    <a:pt x="149" y="555"/>
                  </a:lnTo>
                  <a:lnTo>
                    <a:pt x="151" y="560"/>
                  </a:lnTo>
                  <a:lnTo>
                    <a:pt x="151" y="567"/>
                  </a:lnTo>
                  <a:lnTo>
                    <a:pt x="151" y="567"/>
                  </a:lnTo>
                  <a:lnTo>
                    <a:pt x="147" y="568"/>
                  </a:lnTo>
                  <a:lnTo>
                    <a:pt x="146" y="570"/>
                  </a:lnTo>
                  <a:lnTo>
                    <a:pt x="144" y="577"/>
                  </a:lnTo>
                  <a:lnTo>
                    <a:pt x="144" y="594"/>
                  </a:lnTo>
                  <a:lnTo>
                    <a:pt x="144" y="594"/>
                  </a:lnTo>
                  <a:lnTo>
                    <a:pt x="135" y="599"/>
                  </a:lnTo>
                  <a:lnTo>
                    <a:pt x="130" y="601"/>
                  </a:lnTo>
                  <a:lnTo>
                    <a:pt x="123" y="601"/>
                  </a:lnTo>
                  <a:lnTo>
                    <a:pt x="123" y="601"/>
                  </a:lnTo>
                  <a:lnTo>
                    <a:pt x="120" y="602"/>
                  </a:lnTo>
                  <a:lnTo>
                    <a:pt x="118" y="606"/>
                  </a:lnTo>
                  <a:lnTo>
                    <a:pt x="117" y="614"/>
                  </a:lnTo>
                  <a:lnTo>
                    <a:pt x="117" y="614"/>
                  </a:lnTo>
                  <a:lnTo>
                    <a:pt x="99" y="614"/>
                  </a:lnTo>
                  <a:lnTo>
                    <a:pt x="93" y="616"/>
                  </a:lnTo>
                  <a:lnTo>
                    <a:pt x="91" y="618"/>
                  </a:lnTo>
                  <a:lnTo>
                    <a:pt x="89" y="621"/>
                  </a:lnTo>
                  <a:lnTo>
                    <a:pt x="89" y="621"/>
                  </a:lnTo>
                  <a:lnTo>
                    <a:pt x="93" y="623"/>
                  </a:lnTo>
                  <a:lnTo>
                    <a:pt x="94" y="626"/>
                  </a:lnTo>
                  <a:lnTo>
                    <a:pt x="96" y="630"/>
                  </a:lnTo>
                  <a:lnTo>
                    <a:pt x="96" y="635"/>
                  </a:lnTo>
                  <a:lnTo>
                    <a:pt x="96" y="635"/>
                  </a:lnTo>
                  <a:lnTo>
                    <a:pt x="96" y="640"/>
                  </a:lnTo>
                  <a:lnTo>
                    <a:pt x="99" y="642"/>
                  </a:lnTo>
                  <a:lnTo>
                    <a:pt x="101" y="645"/>
                  </a:lnTo>
                  <a:lnTo>
                    <a:pt x="103" y="649"/>
                  </a:lnTo>
                  <a:lnTo>
                    <a:pt x="103" y="649"/>
                  </a:lnTo>
                  <a:lnTo>
                    <a:pt x="108" y="650"/>
                  </a:lnTo>
                  <a:lnTo>
                    <a:pt x="110" y="652"/>
                  </a:lnTo>
                  <a:lnTo>
                    <a:pt x="110" y="655"/>
                  </a:lnTo>
                  <a:lnTo>
                    <a:pt x="158" y="655"/>
                  </a:lnTo>
                  <a:lnTo>
                    <a:pt x="158" y="655"/>
                  </a:lnTo>
                  <a:lnTo>
                    <a:pt x="158" y="659"/>
                  </a:lnTo>
                  <a:lnTo>
                    <a:pt x="159" y="660"/>
                  </a:lnTo>
                  <a:lnTo>
                    <a:pt x="164" y="662"/>
                  </a:lnTo>
                  <a:lnTo>
                    <a:pt x="168" y="666"/>
                  </a:lnTo>
                  <a:lnTo>
                    <a:pt x="170" y="667"/>
                  </a:lnTo>
                  <a:lnTo>
                    <a:pt x="171" y="669"/>
                  </a:lnTo>
                  <a:lnTo>
                    <a:pt x="171" y="669"/>
                  </a:lnTo>
                  <a:lnTo>
                    <a:pt x="176" y="671"/>
                  </a:lnTo>
                  <a:lnTo>
                    <a:pt x="180" y="674"/>
                  </a:lnTo>
                  <a:lnTo>
                    <a:pt x="185" y="676"/>
                  </a:lnTo>
                  <a:lnTo>
                    <a:pt x="192" y="676"/>
                  </a:lnTo>
                  <a:lnTo>
                    <a:pt x="192" y="676"/>
                  </a:lnTo>
                  <a:lnTo>
                    <a:pt x="193" y="671"/>
                  </a:lnTo>
                  <a:lnTo>
                    <a:pt x="198" y="669"/>
                  </a:lnTo>
                  <a:lnTo>
                    <a:pt x="205" y="669"/>
                  </a:lnTo>
                  <a:lnTo>
                    <a:pt x="212" y="669"/>
                  </a:lnTo>
                  <a:lnTo>
                    <a:pt x="212" y="669"/>
                  </a:lnTo>
                  <a:lnTo>
                    <a:pt x="214" y="664"/>
                  </a:lnTo>
                  <a:lnTo>
                    <a:pt x="219" y="662"/>
                  </a:lnTo>
                  <a:lnTo>
                    <a:pt x="226" y="662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36" y="655"/>
                  </a:lnTo>
                  <a:lnTo>
                    <a:pt x="241" y="649"/>
                  </a:lnTo>
                  <a:lnTo>
                    <a:pt x="245" y="645"/>
                  </a:lnTo>
                  <a:lnTo>
                    <a:pt x="250" y="643"/>
                  </a:lnTo>
                  <a:lnTo>
                    <a:pt x="255" y="642"/>
                  </a:lnTo>
                  <a:lnTo>
                    <a:pt x="260" y="642"/>
                  </a:lnTo>
                  <a:lnTo>
                    <a:pt x="301" y="642"/>
                  </a:lnTo>
                  <a:lnTo>
                    <a:pt x="301" y="642"/>
                  </a:lnTo>
                  <a:lnTo>
                    <a:pt x="301" y="638"/>
                  </a:lnTo>
                  <a:lnTo>
                    <a:pt x="304" y="635"/>
                  </a:lnTo>
                  <a:lnTo>
                    <a:pt x="306" y="631"/>
                  </a:lnTo>
                  <a:lnTo>
                    <a:pt x="308" y="628"/>
                  </a:lnTo>
                  <a:lnTo>
                    <a:pt x="308" y="628"/>
                  </a:lnTo>
                  <a:lnTo>
                    <a:pt x="309" y="620"/>
                  </a:lnTo>
                  <a:lnTo>
                    <a:pt x="311" y="616"/>
                  </a:lnTo>
                  <a:lnTo>
                    <a:pt x="314" y="614"/>
                  </a:lnTo>
                  <a:lnTo>
                    <a:pt x="314" y="614"/>
                  </a:lnTo>
                  <a:lnTo>
                    <a:pt x="323" y="614"/>
                  </a:lnTo>
                  <a:lnTo>
                    <a:pt x="328" y="618"/>
                  </a:lnTo>
                  <a:lnTo>
                    <a:pt x="333" y="620"/>
                  </a:lnTo>
                  <a:lnTo>
                    <a:pt x="342" y="621"/>
                  </a:lnTo>
                  <a:lnTo>
                    <a:pt x="342" y="621"/>
                  </a:lnTo>
                  <a:lnTo>
                    <a:pt x="345" y="614"/>
                  </a:lnTo>
                  <a:lnTo>
                    <a:pt x="350" y="608"/>
                  </a:lnTo>
                  <a:lnTo>
                    <a:pt x="354" y="604"/>
                  </a:lnTo>
                  <a:lnTo>
                    <a:pt x="359" y="602"/>
                  </a:lnTo>
                  <a:lnTo>
                    <a:pt x="364" y="601"/>
                  </a:lnTo>
                  <a:lnTo>
                    <a:pt x="369" y="601"/>
                  </a:lnTo>
                  <a:lnTo>
                    <a:pt x="369" y="560"/>
                  </a:lnTo>
                  <a:lnTo>
                    <a:pt x="369" y="560"/>
                  </a:lnTo>
                  <a:lnTo>
                    <a:pt x="372" y="560"/>
                  </a:lnTo>
                  <a:lnTo>
                    <a:pt x="376" y="556"/>
                  </a:lnTo>
                  <a:lnTo>
                    <a:pt x="379" y="555"/>
                  </a:lnTo>
                  <a:lnTo>
                    <a:pt x="383" y="553"/>
                  </a:lnTo>
                  <a:lnTo>
                    <a:pt x="383" y="553"/>
                  </a:lnTo>
                  <a:lnTo>
                    <a:pt x="383" y="550"/>
                  </a:lnTo>
                  <a:lnTo>
                    <a:pt x="384" y="548"/>
                  </a:lnTo>
                  <a:lnTo>
                    <a:pt x="389" y="546"/>
                  </a:lnTo>
                  <a:lnTo>
                    <a:pt x="393" y="543"/>
                  </a:lnTo>
                  <a:lnTo>
                    <a:pt x="395" y="541"/>
                  </a:lnTo>
                  <a:lnTo>
                    <a:pt x="396" y="539"/>
                  </a:lnTo>
                  <a:lnTo>
                    <a:pt x="396" y="539"/>
                  </a:lnTo>
                  <a:lnTo>
                    <a:pt x="401" y="538"/>
                  </a:lnTo>
                  <a:lnTo>
                    <a:pt x="405" y="536"/>
                  </a:lnTo>
                  <a:lnTo>
                    <a:pt x="410" y="533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2" y="541"/>
                  </a:lnTo>
                  <a:lnTo>
                    <a:pt x="427" y="550"/>
                  </a:lnTo>
                  <a:lnTo>
                    <a:pt x="434" y="556"/>
                  </a:lnTo>
                  <a:lnTo>
                    <a:pt x="437" y="567"/>
                  </a:lnTo>
                  <a:lnTo>
                    <a:pt x="437" y="567"/>
                  </a:lnTo>
                  <a:lnTo>
                    <a:pt x="441" y="567"/>
                  </a:lnTo>
                  <a:lnTo>
                    <a:pt x="441" y="567"/>
                  </a:lnTo>
                  <a:lnTo>
                    <a:pt x="442" y="572"/>
                  </a:lnTo>
                  <a:lnTo>
                    <a:pt x="442" y="577"/>
                  </a:lnTo>
                  <a:lnTo>
                    <a:pt x="444" y="580"/>
                  </a:lnTo>
                  <a:lnTo>
                    <a:pt x="444" y="580"/>
                  </a:lnTo>
                  <a:lnTo>
                    <a:pt x="447" y="580"/>
                  </a:lnTo>
                  <a:lnTo>
                    <a:pt x="451" y="580"/>
                  </a:lnTo>
                  <a:lnTo>
                    <a:pt x="454" y="580"/>
                  </a:lnTo>
                  <a:lnTo>
                    <a:pt x="458" y="580"/>
                  </a:lnTo>
                  <a:lnTo>
                    <a:pt x="458" y="580"/>
                  </a:lnTo>
                  <a:lnTo>
                    <a:pt x="458" y="584"/>
                  </a:lnTo>
                  <a:lnTo>
                    <a:pt x="458" y="587"/>
                  </a:lnTo>
                  <a:lnTo>
                    <a:pt x="458" y="587"/>
                  </a:lnTo>
                  <a:lnTo>
                    <a:pt x="461" y="59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1" y="601"/>
                  </a:lnTo>
                  <a:lnTo>
                    <a:pt x="476" y="601"/>
                  </a:lnTo>
                  <a:lnTo>
                    <a:pt x="478" y="604"/>
                  </a:lnTo>
                  <a:lnTo>
                    <a:pt x="482" y="608"/>
                  </a:lnTo>
                  <a:lnTo>
                    <a:pt x="483" y="611"/>
                  </a:lnTo>
                  <a:lnTo>
                    <a:pt x="487" y="614"/>
                  </a:lnTo>
                  <a:lnTo>
                    <a:pt x="492" y="614"/>
                  </a:lnTo>
                  <a:lnTo>
                    <a:pt x="499" y="614"/>
                  </a:lnTo>
                  <a:lnTo>
                    <a:pt x="499" y="614"/>
                  </a:lnTo>
                  <a:lnTo>
                    <a:pt x="504" y="613"/>
                  </a:lnTo>
                  <a:lnTo>
                    <a:pt x="509" y="608"/>
                  </a:lnTo>
                  <a:lnTo>
                    <a:pt x="514" y="604"/>
                  </a:lnTo>
                  <a:lnTo>
                    <a:pt x="519" y="601"/>
                  </a:lnTo>
                  <a:lnTo>
                    <a:pt x="553" y="601"/>
                  </a:lnTo>
                  <a:lnTo>
                    <a:pt x="553" y="601"/>
                  </a:lnTo>
                  <a:lnTo>
                    <a:pt x="567" y="608"/>
                  </a:lnTo>
                  <a:lnTo>
                    <a:pt x="580" y="614"/>
                  </a:lnTo>
                  <a:lnTo>
                    <a:pt x="580" y="614"/>
                  </a:lnTo>
                  <a:lnTo>
                    <a:pt x="584" y="621"/>
                  </a:lnTo>
                  <a:lnTo>
                    <a:pt x="589" y="628"/>
                  </a:lnTo>
                  <a:lnTo>
                    <a:pt x="592" y="631"/>
                  </a:lnTo>
                  <a:lnTo>
                    <a:pt x="598" y="633"/>
                  </a:lnTo>
                  <a:lnTo>
                    <a:pt x="603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11" y="635"/>
                  </a:lnTo>
                  <a:lnTo>
                    <a:pt x="613" y="631"/>
                  </a:lnTo>
                  <a:lnTo>
                    <a:pt x="615" y="625"/>
                  </a:lnTo>
                  <a:lnTo>
                    <a:pt x="616" y="618"/>
                  </a:lnTo>
                  <a:lnTo>
                    <a:pt x="618" y="616"/>
                  </a:lnTo>
                  <a:lnTo>
                    <a:pt x="621" y="614"/>
                  </a:lnTo>
                  <a:lnTo>
                    <a:pt x="621" y="614"/>
                  </a:lnTo>
                  <a:lnTo>
                    <a:pt x="625" y="614"/>
                  </a:lnTo>
                  <a:lnTo>
                    <a:pt x="628" y="614"/>
                  </a:lnTo>
                  <a:lnTo>
                    <a:pt x="635" y="618"/>
                  </a:lnTo>
                  <a:lnTo>
                    <a:pt x="639" y="618"/>
                  </a:lnTo>
                  <a:lnTo>
                    <a:pt x="640" y="618"/>
                  </a:lnTo>
                  <a:lnTo>
                    <a:pt x="642" y="614"/>
                  </a:lnTo>
                  <a:lnTo>
                    <a:pt x="642" y="614"/>
                  </a:lnTo>
                  <a:lnTo>
                    <a:pt x="652" y="614"/>
                  </a:lnTo>
                  <a:lnTo>
                    <a:pt x="662" y="614"/>
                  </a:lnTo>
                  <a:lnTo>
                    <a:pt x="669" y="618"/>
                  </a:lnTo>
                  <a:lnTo>
                    <a:pt x="676" y="621"/>
                  </a:lnTo>
                  <a:lnTo>
                    <a:pt x="683" y="621"/>
                  </a:lnTo>
                  <a:lnTo>
                    <a:pt x="683" y="621"/>
                  </a:lnTo>
                  <a:lnTo>
                    <a:pt x="683" y="618"/>
                  </a:lnTo>
                  <a:lnTo>
                    <a:pt x="681" y="616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3" y="609"/>
                  </a:lnTo>
                  <a:lnTo>
                    <a:pt x="669" y="604"/>
                  </a:lnTo>
                  <a:lnTo>
                    <a:pt x="661" y="596"/>
                  </a:lnTo>
                  <a:lnTo>
                    <a:pt x="657" y="591"/>
                  </a:lnTo>
                  <a:lnTo>
                    <a:pt x="656" y="584"/>
                  </a:lnTo>
                  <a:lnTo>
                    <a:pt x="654" y="577"/>
                  </a:lnTo>
                  <a:lnTo>
                    <a:pt x="656" y="567"/>
                  </a:lnTo>
                  <a:lnTo>
                    <a:pt x="656" y="567"/>
                  </a:lnTo>
                  <a:lnTo>
                    <a:pt x="661" y="567"/>
                  </a:lnTo>
                  <a:lnTo>
                    <a:pt x="666" y="567"/>
                  </a:lnTo>
                  <a:lnTo>
                    <a:pt x="671" y="562"/>
                  </a:lnTo>
                  <a:lnTo>
                    <a:pt x="678" y="558"/>
                  </a:lnTo>
                  <a:lnTo>
                    <a:pt x="683" y="558"/>
                  </a:lnTo>
                  <a:lnTo>
                    <a:pt x="690" y="560"/>
                  </a:lnTo>
                  <a:lnTo>
                    <a:pt x="690" y="560"/>
                  </a:lnTo>
                  <a:lnTo>
                    <a:pt x="692" y="550"/>
                  </a:lnTo>
                  <a:lnTo>
                    <a:pt x="690" y="543"/>
                  </a:lnTo>
                  <a:lnTo>
                    <a:pt x="686" y="538"/>
                  </a:lnTo>
                  <a:lnTo>
                    <a:pt x="681" y="534"/>
                  </a:lnTo>
                  <a:lnTo>
                    <a:pt x="676" y="531"/>
                  </a:lnTo>
                  <a:lnTo>
                    <a:pt x="673" y="526"/>
                  </a:lnTo>
                  <a:lnTo>
                    <a:pt x="669" y="521"/>
                  </a:lnTo>
                  <a:lnTo>
                    <a:pt x="669" y="512"/>
                  </a:lnTo>
                  <a:lnTo>
                    <a:pt x="669" y="512"/>
                  </a:lnTo>
                  <a:lnTo>
                    <a:pt x="671" y="507"/>
                  </a:lnTo>
                  <a:lnTo>
                    <a:pt x="674" y="504"/>
                  </a:lnTo>
                  <a:lnTo>
                    <a:pt x="683" y="498"/>
                  </a:lnTo>
                  <a:lnTo>
                    <a:pt x="683" y="498"/>
                  </a:lnTo>
                  <a:lnTo>
                    <a:pt x="683" y="487"/>
                  </a:lnTo>
                  <a:lnTo>
                    <a:pt x="685" y="481"/>
                  </a:lnTo>
                  <a:lnTo>
                    <a:pt x="686" y="480"/>
                  </a:lnTo>
                  <a:lnTo>
                    <a:pt x="690" y="478"/>
                  </a:lnTo>
                  <a:lnTo>
                    <a:pt x="690" y="478"/>
                  </a:lnTo>
                  <a:lnTo>
                    <a:pt x="698" y="475"/>
                  </a:lnTo>
                  <a:lnTo>
                    <a:pt x="707" y="471"/>
                  </a:lnTo>
                  <a:lnTo>
                    <a:pt x="715" y="468"/>
                  </a:lnTo>
                  <a:lnTo>
                    <a:pt x="724" y="464"/>
                  </a:lnTo>
                  <a:lnTo>
                    <a:pt x="744" y="464"/>
                  </a:lnTo>
                  <a:lnTo>
                    <a:pt x="744" y="464"/>
                  </a:lnTo>
                  <a:lnTo>
                    <a:pt x="744" y="461"/>
                  </a:lnTo>
                  <a:lnTo>
                    <a:pt x="746" y="459"/>
                  </a:lnTo>
                  <a:lnTo>
                    <a:pt x="751" y="458"/>
                  </a:lnTo>
                  <a:lnTo>
                    <a:pt x="755" y="454"/>
                  </a:lnTo>
                  <a:lnTo>
                    <a:pt x="756" y="452"/>
                  </a:lnTo>
                  <a:lnTo>
                    <a:pt x="758" y="451"/>
                  </a:lnTo>
                  <a:lnTo>
                    <a:pt x="758" y="451"/>
                  </a:lnTo>
                  <a:lnTo>
                    <a:pt x="756" y="451"/>
                  </a:lnTo>
                  <a:lnTo>
                    <a:pt x="756" y="451"/>
                  </a:lnTo>
                  <a:lnTo>
                    <a:pt x="758" y="447"/>
                  </a:lnTo>
                  <a:lnTo>
                    <a:pt x="760" y="444"/>
                  </a:lnTo>
                  <a:lnTo>
                    <a:pt x="760" y="444"/>
                  </a:lnTo>
                  <a:lnTo>
                    <a:pt x="758" y="441"/>
                  </a:lnTo>
                  <a:lnTo>
                    <a:pt x="758" y="441"/>
                  </a:lnTo>
                  <a:lnTo>
                    <a:pt x="758" y="435"/>
                  </a:lnTo>
                  <a:lnTo>
                    <a:pt x="758" y="435"/>
                  </a:lnTo>
                  <a:lnTo>
                    <a:pt x="758" y="434"/>
                  </a:lnTo>
                  <a:lnTo>
                    <a:pt x="758" y="434"/>
                  </a:lnTo>
                  <a:lnTo>
                    <a:pt x="760" y="427"/>
                  </a:lnTo>
                  <a:lnTo>
                    <a:pt x="761" y="422"/>
                  </a:lnTo>
                  <a:lnTo>
                    <a:pt x="761" y="422"/>
                  </a:lnTo>
                  <a:lnTo>
                    <a:pt x="763" y="420"/>
                  </a:lnTo>
                  <a:lnTo>
                    <a:pt x="763" y="420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8" y="410"/>
                  </a:lnTo>
                  <a:lnTo>
                    <a:pt x="768" y="410"/>
                  </a:lnTo>
                  <a:lnTo>
                    <a:pt x="770" y="408"/>
                  </a:lnTo>
                  <a:lnTo>
                    <a:pt x="770" y="408"/>
                  </a:lnTo>
                  <a:lnTo>
                    <a:pt x="772" y="403"/>
                  </a:lnTo>
                  <a:lnTo>
                    <a:pt x="772" y="355"/>
                  </a:lnTo>
                  <a:lnTo>
                    <a:pt x="772" y="355"/>
                  </a:lnTo>
                  <a:lnTo>
                    <a:pt x="767" y="352"/>
                  </a:lnTo>
                  <a:lnTo>
                    <a:pt x="761" y="348"/>
                  </a:lnTo>
                  <a:lnTo>
                    <a:pt x="758" y="343"/>
                  </a:lnTo>
                  <a:lnTo>
                    <a:pt x="758" y="335"/>
                  </a:lnTo>
                  <a:lnTo>
                    <a:pt x="758" y="335"/>
                  </a:lnTo>
                  <a:lnTo>
                    <a:pt x="748" y="335"/>
                  </a:lnTo>
                  <a:lnTo>
                    <a:pt x="744" y="333"/>
                  </a:lnTo>
                  <a:lnTo>
                    <a:pt x="741" y="331"/>
                  </a:lnTo>
                  <a:lnTo>
                    <a:pt x="739" y="328"/>
                  </a:lnTo>
                  <a:lnTo>
                    <a:pt x="738" y="324"/>
                  </a:lnTo>
                  <a:lnTo>
                    <a:pt x="738" y="314"/>
                  </a:lnTo>
                  <a:lnTo>
                    <a:pt x="738" y="314"/>
                  </a:lnTo>
                  <a:lnTo>
                    <a:pt x="741" y="307"/>
                  </a:lnTo>
                  <a:lnTo>
                    <a:pt x="746" y="302"/>
                  </a:lnTo>
                  <a:lnTo>
                    <a:pt x="751" y="297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89"/>
                  </a:lnTo>
                  <a:lnTo>
                    <a:pt x="760" y="285"/>
                  </a:lnTo>
                  <a:lnTo>
                    <a:pt x="763" y="283"/>
                  </a:lnTo>
                  <a:lnTo>
                    <a:pt x="767" y="282"/>
                  </a:lnTo>
                  <a:lnTo>
                    <a:pt x="775" y="280"/>
                  </a:lnTo>
                  <a:lnTo>
                    <a:pt x="777" y="277"/>
                  </a:lnTo>
                  <a:lnTo>
                    <a:pt x="778" y="273"/>
                  </a:lnTo>
                  <a:lnTo>
                    <a:pt x="778" y="273"/>
                  </a:lnTo>
                  <a:lnTo>
                    <a:pt x="787" y="272"/>
                  </a:lnTo>
                  <a:lnTo>
                    <a:pt x="796" y="270"/>
                  </a:lnTo>
                  <a:lnTo>
                    <a:pt x="801" y="265"/>
                  </a:lnTo>
                  <a:lnTo>
                    <a:pt x="806" y="260"/>
                  </a:lnTo>
                  <a:lnTo>
                    <a:pt x="806" y="260"/>
                  </a:lnTo>
                  <a:lnTo>
                    <a:pt x="809" y="258"/>
                  </a:lnTo>
                  <a:lnTo>
                    <a:pt x="813" y="256"/>
                  </a:lnTo>
                  <a:lnTo>
                    <a:pt x="819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33" y="244"/>
                  </a:lnTo>
                  <a:lnTo>
                    <a:pt x="840" y="246"/>
                  </a:lnTo>
                  <a:lnTo>
                    <a:pt x="840" y="246"/>
                  </a:lnTo>
                  <a:lnTo>
                    <a:pt x="842" y="241"/>
                  </a:lnTo>
                  <a:lnTo>
                    <a:pt x="843" y="239"/>
                  </a:lnTo>
                  <a:lnTo>
                    <a:pt x="847" y="239"/>
                  </a:lnTo>
                  <a:lnTo>
                    <a:pt x="847" y="239"/>
                  </a:lnTo>
                  <a:lnTo>
                    <a:pt x="848" y="231"/>
                  </a:lnTo>
                  <a:lnTo>
                    <a:pt x="850" y="227"/>
                  </a:lnTo>
                  <a:lnTo>
                    <a:pt x="853" y="225"/>
                  </a:lnTo>
                  <a:lnTo>
                    <a:pt x="853" y="225"/>
                  </a:lnTo>
                  <a:lnTo>
                    <a:pt x="855" y="222"/>
                  </a:lnTo>
                  <a:lnTo>
                    <a:pt x="859" y="220"/>
                  </a:lnTo>
                  <a:lnTo>
                    <a:pt x="862" y="219"/>
                  </a:lnTo>
                  <a:lnTo>
                    <a:pt x="867" y="219"/>
                  </a:lnTo>
                  <a:lnTo>
                    <a:pt x="867" y="219"/>
                  </a:lnTo>
                  <a:lnTo>
                    <a:pt x="869" y="210"/>
                  </a:lnTo>
                  <a:lnTo>
                    <a:pt x="871" y="207"/>
                  </a:lnTo>
                  <a:lnTo>
                    <a:pt x="874" y="205"/>
                  </a:lnTo>
                  <a:lnTo>
                    <a:pt x="874" y="205"/>
                  </a:lnTo>
                  <a:lnTo>
                    <a:pt x="882" y="205"/>
                  </a:lnTo>
                  <a:lnTo>
                    <a:pt x="889" y="207"/>
                  </a:lnTo>
                  <a:lnTo>
                    <a:pt x="896" y="208"/>
                  </a:lnTo>
                  <a:lnTo>
                    <a:pt x="901" y="212"/>
                  </a:lnTo>
                  <a:lnTo>
                    <a:pt x="901" y="212"/>
                  </a:lnTo>
                  <a:lnTo>
                    <a:pt x="901" y="217"/>
                  </a:lnTo>
                  <a:lnTo>
                    <a:pt x="905" y="219"/>
                  </a:lnTo>
                  <a:lnTo>
                    <a:pt x="908" y="220"/>
                  </a:lnTo>
                  <a:lnTo>
                    <a:pt x="913" y="219"/>
                  </a:lnTo>
                  <a:lnTo>
                    <a:pt x="925" y="219"/>
                  </a:lnTo>
                  <a:lnTo>
                    <a:pt x="930" y="219"/>
                  </a:lnTo>
                  <a:lnTo>
                    <a:pt x="935" y="219"/>
                  </a:lnTo>
                  <a:lnTo>
                    <a:pt x="935" y="219"/>
                  </a:lnTo>
                  <a:lnTo>
                    <a:pt x="939" y="213"/>
                  </a:lnTo>
                  <a:lnTo>
                    <a:pt x="940" y="210"/>
                  </a:lnTo>
                  <a:lnTo>
                    <a:pt x="942" y="205"/>
                  </a:lnTo>
                  <a:lnTo>
                    <a:pt x="940" y="202"/>
                  </a:lnTo>
                  <a:lnTo>
                    <a:pt x="939" y="198"/>
                  </a:lnTo>
                  <a:lnTo>
                    <a:pt x="937" y="195"/>
                  </a:lnTo>
                  <a:lnTo>
                    <a:pt x="934" y="193"/>
                  </a:lnTo>
                  <a:lnTo>
                    <a:pt x="929" y="191"/>
                  </a:lnTo>
                  <a:lnTo>
                    <a:pt x="929" y="191"/>
                  </a:lnTo>
                  <a:lnTo>
                    <a:pt x="930" y="185"/>
                  </a:lnTo>
                  <a:lnTo>
                    <a:pt x="930" y="178"/>
                  </a:lnTo>
                  <a:lnTo>
                    <a:pt x="927" y="169"/>
                  </a:lnTo>
                  <a:lnTo>
                    <a:pt x="923" y="161"/>
                  </a:lnTo>
                  <a:lnTo>
                    <a:pt x="922" y="156"/>
                  </a:lnTo>
                  <a:lnTo>
                    <a:pt x="922" y="150"/>
                  </a:lnTo>
                  <a:lnTo>
                    <a:pt x="922" y="150"/>
                  </a:lnTo>
                  <a:lnTo>
                    <a:pt x="929" y="152"/>
                  </a:lnTo>
                  <a:lnTo>
                    <a:pt x="934" y="150"/>
                  </a:lnTo>
                  <a:lnTo>
                    <a:pt x="939" y="149"/>
                  </a:lnTo>
                  <a:lnTo>
                    <a:pt x="942" y="147"/>
                  </a:lnTo>
                  <a:lnTo>
                    <a:pt x="947" y="140"/>
                  </a:lnTo>
                  <a:lnTo>
                    <a:pt x="951" y="138"/>
                  </a:lnTo>
                  <a:lnTo>
                    <a:pt x="956" y="137"/>
                  </a:lnTo>
                  <a:lnTo>
                    <a:pt x="956" y="137"/>
                  </a:lnTo>
                  <a:lnTo>
                    <a:pt x="963" y="137"/>
                  </a:lnTo>
                  <a:lnTo>
                    <a:pt x="969" y="137"/>
                  </a:lnTo>
                  <a:lnTo>
                    <a:pt x="978" y="142"/>
                  </a:lnTo>
                  <a:lnTo>
                    <a:pt x="988" y="144"/>
                  </a:lnTo>
                  <a:lnTo>
                    <a:pt x="995" y="145"/>
                  </a:lnTo>
                  <a:lnTo>
                    <a:pt x="1004" y="144"/>
                  </a:lnTo>
                  <a:lnTo>
                    <a:pt x="1004" y="109"/>
                  </a:lnTo>
                  <a:lnTo>
                    <a:pt x="1004" y="109"/>
                  </a:lnTo>
                  <a:lnTo>
                    <a:pt x="1002" y="108"/>
                  </a:lnTo>
                  <a:lnTo>
                    <a:pt x="1000" y="106"/>
                  </a:lnTo>
                  <a:lnTo>
                    <a:pt x="997" y="103"/>
                  </a:lnTo>
                  <a:lnTo>
                    <a:pt x="992" y="101"/>
                  </a:lnTo>
                  <a:lnTo>
                    <a:pt x="990" y="99"/>
                  </a:lnTo>
                  <a:lnTo>
                    <a:pt x="990" y="96"/>
                  </a:lnTo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848D5C27-030D-4DDC-A34A-7677B4A7C25F}"/>
              </a:ext>
            </a:extLst>
          </p:cNvPr>
          <p:cNvGrpSpPr/>
          <p:nvPr/>
        </p:nvGrpSpPr>
        <p:grpSpPr>
          <a:xfrm>
            <a:off x="1055125" y="3962468"/>
            <a:ext cx="1752004" cy="2189871"/>
            <a:chOff x="3178376" y="5072195"/>
            <a:chExt cx="931898" cy="1135757"/>
          </a:xfrm>
          <a:solidFill>
            <a:srgbClr val="D9D9D9"/>
          </a:solidFill>
        </p:grpSpPr>
        <p:sp>
          <p:nvSpPr>
            <p:cNvPr id="290" name="Freeform 9">
              <a:extLst>
                <a:ext uri="{FF2B5EF4-FFF2-40B4-BE49-F238E27FC236}">
                  <a16:creationId xmlns:a16="http://schemas.microsoft.com/office/drawing/2014/main" id="{885A8099-23B9-47B2-B5F4-41D5654FE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376" y="5072195"/>
              <a:ext cx="310632" cy="198259"/>
            </a:xfrm>
            <a:custGeom>
              <a:avLst/>
              <a:gdLst>
                <a:gd name="T0" fmla="*/ 1319 w 1361"/>
                <a:gd name="T1" fmla="*/ 430 h 878"/>
                <a:gd name="T2" fmla="*/ 1237 w 1361"/>
                <a:gd name="T3" fmla="*/ 440 h 878"/>
                <a:gd name="T4" fmla="*/ 1175 w 1361"/>
                <a:gd name="T5" fmla="*/ 372 h 878"/>
                <a:gd name="T6" fmla="*/ 1093 w 1361"/>
                <a:gd name="T7" fmla="*/ 277 h 878"/>
                <a:gd name="T8" fmla="*/ 1131 w 1361"/>
                <a:gd name="T9" fmla="*/ 212 h 878"/>
                <a:gd name="T10" fmla="*/ 1080 w 1361"/>
                <a:gd name="T11" fmla="*/ 140 h 878"/>
                <a:gd name="T12" fmla="*/ 1059 w 1361"/>
                <a:gd name="T13" fmla="*/ 114 h 878"/>
                <a:gd name="T14" fmla="*/ 1035 w 1361"/>
                <a:gd name="T15" fmla="*/ 91 h 878"/>
                <a:gd name="T16" fmla="*/ 996 w 1361"/>
                <a:gd name="T17" fmla="*/ 68 h 878"/>
                <a:gd name="T18" fmla="*/ 914 w 1361"/>
                <a:gd name="T19" fmla="*/ 58 h 878"/>
                <a:gd name="T20" fmla="*/ 861 w 1361"/>
                <a:gd name="T21" fmla="*/ 24 h 878"/>
                <a:gd name="T22" fmla="*/ 851 w 1361"/>
                <a:gd name="T23" fmla="*/ 9 h 878"/>
                <a:gd name="T24" fmla="*/ 836 w 1361"/>
                <a:gd name="T25" fmla="*/ 2 h 878"/>
                <a:gd name="T26" fmla="*/ 819 w 1361"/>
                <a:gd name="T27" fmla="*/ 2 h 878"/>
                <a:gd name="T28" fmla="*/ 800 w 1361"/>
                <a:gd name="T29" fmla="*/ 27 h 878"/>
                <a:gd name="T30" fmla="*/ 812 w 1361"/>
                <a:gd name="T31" fmla="*/ 31 h 878"/>
                <a:gd name="T32" fmla="*/ 827 w 1361"/>
                <a:gd name="T33" fmla="*/ 58 h 878"/>
                <a:gd name="T34" fmla="*/ 771 w 1361"/>
                <a:gd name="T35" fmla="*/ 87 h 878"/>
                <a:gd name="T36" fmla="*/ 609 w 1361"/>
                <a:gd name="T37" fmla="*/ 85 h 878"/>
                <a:gd name="T38" fmla="*/ 484 w 1361"/>
                <a:gd name="T39" fmla="*/ 118 h 878"/>
                <a:gd name="T40" fmla="*/ 425 w 1361"/>
                <a:gd name="T41" fmla="*/ 147 h 878"/>
                <a:gd name="T42" fmla="*/ 343 w 1361"/>
                <a:gd name="T43" fmla="*/ 120 h 878"/>
                <a:gd name="T44" fmla="*/ 363 w 1361"/>
                <a:gd name="T45" fmla="*/ 169 h 878"/>
                <a:gd name="T46" fmla="*/ 328 w 1361"/>
                <a:gd name="T47" fmla="*/ 207 h 878"/>
                <a:gd name="T48" fmla="*/ 247 w 1361"/>
                <a:gd name="T49" fmla="*/ 304 h 878"/>
                <a:gd name="T50" fmla="*/ 186 w 1361"/>
                <a:gd name="T51" fmla="*/ 335 h 878"/>
                <a:gd name="T52" fmla="*/ 65 w 1361"/>
                <a:gd name="T53" fmla="*/ 541 h 878"/>
                <a:gd name="T54" fmla="*/ 36 w 1361"/>
                <a:gd name="T55" fmla="*/ 628 h 878"/>
                <a:gd name="T56" fmla="*/ 5 w 1361"/>
                <a:gd name="T57" fmla="*/ 669 h 878"/>
                <a:gd name="T58" fmla="*/ 85 w 1361"/>
                <a:gd name="T59" fmla="*/ 616 h 878"/>
                <a:gd name="T60" fmla="*/ 152 w 1361"/>
                <a:gd name="T61" fmla="*/ 590 h 878"/>
                <a:gd name="T62" fmla="*/ 266 w 1361"/>
                <a:gd name="T63" fmla="*/ 676 h 878"/>
                <a:gd name="T64" fmla="*/ 302 w 1361"/>
                <a:gd name="T65" fmla="*/ 732 h 878"/>
                <a:gd name="T66" fmla="*/ 329 w 1361"/>
                <a:gd name="T67" fmla="*/ 787 h 878"/>
                <a:gd name="T68" fmla="*/ 338 w 1361"/>
                <a:gd name="T69" fmla="*/ 812 h 878"/>
                <a:gd name="T70" fmla="*/ 432 w 1361"/>
                <a:gd name="T71" fmla="*/ 775 h 878"/>
                <a:gd name="T72" fmla="*/ 527 w 1361"/>
                <a:gd name="T73" fmla="*/ 802 h 878"/>
                <a:gd name="T74" fmla="*/ 588 w 1361"/>
                <a:gd name="T75" fmla="*/ 761 h 878"/>
                <a:gd name="T76" fmla="*/ 629 w 1361"/>
                <a:gd name="T77" fmla="*/ 722 h 878"/>
                <a:gd name="T78" fmla="*/ 616 w 1361"/>
                <a:gd name="T79" fmla="*/ 679 h 878"/>
                <a:gd name="T80" fmla="*/ 672 w 1361"/>
                <a:gd name="T81" fmla="*/ 638 h 878"/>
                <a:gd name="T82" fmla="*/ 749 w 1361"/>
                <a:gd name="T83" fmla="*/ 584 h 878"/>
                <a:gd name="T84" fmla="*/ 771 w 1361"/>
                <a:gd name="T85" fmla="*/ 657 h 878"/>
                <a:gd name="T86" fmla="*/ 800 w 1361"/>
                <a:gd name="T87" fmla="*/ 723 h 878"/>
                <a:gd name="T88" fmla="*/ 882 w 1361"/>
                <a:gd name="T89" fmla="*/ 795 h 878"/>
                <a:gd name="T90" fmla="*/ 909 w 1361"/>
                <a:gd name="T91" fmla="*/ 877 h 878"/>
                <a:gd name="T92" fmla="*/ 964 w 1361"/>
                <a:gd name="T93" fmla="*/ 715 h 878"/>
                <a:gd name="T94" fmla="*/ 991 w 1361"/>
                <a:gd name="T95" fmla="*/ 672 h 878"/>
                <a:gd name="T96" fmla="*/ 998 w 1361"/>
                <a:gd name="T97" fmla="*/ 590 h 878"/>
                <a:gd name="T98" fmla="*/ 1039 w 1361"/>
                <a:gd name="T99" fmla="*/ 570 h 878"/>
                <a:gd name="T100" fmla="*/ 1059 w 1361"/>
                <a:gd name="T101" fmla="*/ 577 h 878"/>
                <a:gd name="T102" fmla="*/ 1098 w 1361"/>
                <a:gd name="T103" fmla="*/ 648 h 878"/>
                <a:gd name="T104" fmla="*/ 1143 w 1361"/>
                <a:gd name="T105" fmla="*/ 655 h 878"/>
                <a:gd name="T106" fmla="*/ 1199 w 1361"/>
                <a:gd name="T107" fmla="*/ 640 h 878"/>
                <a:gd name="T108" fmla="*/ 1255 w 1361"/>
                <a:gd name="T109" fmla="*/ 706 h 878"/>
                <a:gd name="T110" fmla="*/ 1240 w 1361"/>
                <a:gd name="T111" fmla="*/ 633 h 878"/>
                <a:gd name="T112" fmla="*/ 1225 w 1361"/>
                <a:gd name="T113" fmla="*/ 596 h 878"/>
                <a:gd name="T114" fmla="*/ 1230 w 1361"/>
                <a:gd name="T115" fmla="*/ 560 h 878"/>
                <a:gd name="T116" fmla="*/ 1250 w 1361"/>
                <a:gd name="T117" fmla="*/ 543 h 878"/>
                <a:gd name="T118" fmla="*/ 1325 w 1361"/>
                <a:gd name="T119" fmla="*/ 556 h 878"/>
                <a:gd name="T120" fmla="*/ 1339 w 1361"/>
                <a:gd name="T121" fmla="*/ 515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1" h="878">
                  <a:moveTo>
                    <a:pt x="1360" y="420"/>
                  </a:moveTo>
                  <a:lnTo>
                    <a:pt x="1360" y="420"/>
                  </a:lnTo>
                  <a:lnTo>
                    <a:pt x="1360" y="411"/>
                  </a:lnTo>
                  <a:lnTo>
                    <a:pt x="1358" y="405"/>
                  </a:lnTo>
                  <a:lnTo>
                    <a:pt x="1354" y="399"/>
                  </a:lnTo>
                  <a:lnTo>
                    <a:pt x="1353" y="393"/>
                  </a:lnTo>
                  <a:lnTo>
                    <a:pt x="1353" y="393"/>
                  </a:lnTo>
                  <a:lnTo>
                    <a:pt x="1346" y="396"/>
                  </a:lnTo>
                  <a:lnTo>
                    <a:pt x="1341" y="401"/>
                  </a:lnTo>
                  <a:lnTo>
                    <a:pt x="1336" y="406"/>
                  </a:lnTo>
                  <a:lnTo>
                    <a:pt x="1332" y="413"/>
                  </a:lnTo>
                  <a:lnTo>
                    <a:pt x="1332" y="413"/>
                  </a:lnTo>
                  <a:lnTo>
                    <a:pt x="1334" y="420"/>
                  </a:lnTo>
                  <a:lnTo>
                    <a:pt x="1332" y="423"/>
                  </a:lnTo>
                  <a:lnTo>
                    <a:pt x="1329" y="425"/>
                  </a:lnTo>
                  <a:lnTo>
                    <a:pt x="1325" y="427"/>
                  </a:lnTo>
                  <a:lnTo>
                    <a:pt x="1322" y="428"/>
                  </a:lnTo>
                  <a:lnTo>
                    <a:pt x="1319" y="430"/>
                  </a:lnTo>
                  <a:lnTo>
                    <a:pt x="1317" y="434"/>
                  </a:lnTo>
                  <a:lnTo>
                    <a:pt x="1319" y="440"/>
                  </a:lnTo>
                  <a:lnTo>
                    <a:pt x="1319" y="440"/>
                  </a:lnTo>
                  <a:lnTo>
                    <a:pt x="1310" y="442"/>
                  </a:lnTo>
                  <a:lnTo>
                    <a:pt x="1305" y="444"/>
                  </a:lnTo>
                  <a:lnTo>
                    <a:pt x="1293" y="449"/>
                  </a:lnTo>
                  <a:lnTo>
                    <a:pt x="1288" y="452"/>
                  </a:lnTo>
                  <a:lnTo>
                    <a:pt x="1281" y="454"/>
                  </a:lnTo>
                  <a:lnTo>
                    <a:pt x="1274" y="456"/>
                  </a:lnTo>
                  <a:lnTo>
                    <a:pt x="1264" y="454"/>
                  </a:lnTo>
                  <a:lnTo>
                    <a:pt x="1264" y="454"/>
                  </a:lnTo>
                  <a:lnTo>
                    <a:pt x="1259" y="452"/>
                  </a:lnTo>
                  <a:lnTo>
                    <a:pt x="1257" y="451"/>
                  </a:lnTo>
                  <a:lnTo>
                    <a:pt x="1257" y="447"/>
                  </a:lnTo>
                  <a:lnTo>
                    <a:pt x="1257" y="447"/>
                  </a:lnTo>
                  <a:lnTo>
                    <a:pt x="1249" y="442"/>
                  </a:lnTo>
                  <a:lnTo>
                    <a:pt x="1243" y="440"/>
                  </a:lnTo>
                  <a:lnTo>
                    <a:pt x="1237" y="440"/>
                  </a:lnTo>
                  <a:lnTo>
                    <a:pt x="1237" y="440"/>
                  </a:lnTo>
                  <a:lnTo>
                    <a:pt x="1235" y="439"/>
                  </a:lnTo>
                  <a:lnTo>
                    <a:pt x="1233" y="437"/>
                  </a:lnTo>
                  <a:lnTo>
                    <a:pt x="1230" y="434"/>
                  </a:lnTo>
                  <a:lnTo>
                    <a:pt x="1225" y="432"/>
                  </a:lnTo>
                  <a:lnTo>
                    <a:pt x="1223" y="430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14" y="423"/>
                  </a:lnTo>
                  <a:lnTo>
                    <a:pt x="1208" y="418"/>
                  </a:lnTo>
                  <a:lnTo>
                    <a:pt x="1199" y="415"/>
                  </a:lnTo>
                  <a:lnTo>
                    <a:pt x="1194" y="413"/>
                  </a:lnTo>
                  <a:lnTo>
                    <a:pt x="1189" y="413"/>
                  </a:lnTo>
                  <a:lnTo>
                    <a:pt x="1189" y="379"/>
                  </a:lnTo>
                  <a:lnTo>
                    <a:pt x="1189" y="379"/>
                  </a:lnTo>
                  <a:lnTo>
                    <a:pt x="1177" y="374"/>
                  </a:lnTo>
                  <a:lnTo>
                    <a:pt x="1177" y="374"/>
                  </a:lnTo>
                  <a:lnTo>
                    <a:pt x="1175" y="372"/>
                  </a:lnTo>
                  <a:lnTo>
                    <a:pt x="1175" y="372"/>
                  </a:lnTo>
                  <a:lnTo>
                    <a:pt x="1163" y="367"/>
                  </a:lnTo>
                  <a:lnTo>
                    <a:pt x="1163" y="367"/>
                  </a:lnTo>
                  <a:lnTo>
                    <a:pt x="1151" y="364"/>
                  </a:lnTo>
                  <a:lnTo>
                    <a:pt x="1138" y="360"/>
                  </a:lnTo>
                  <a:lnTo>
                    <a:pt x="1122" y="359"/>
                  </a:lnTo>
                  <a:lnTo>
                    <a:pt x="1107" y="359"/>
                  </a:lnTo>
                  <a:lnTo>
                    <a:pt x="1107" y="359"/>
                  </a:lnTo>
                  <a:lnTo>
                    <a:pt x="1104" y="357"/>
                  </a:lnTo>
                  <a:lnTo>
                    <a:pt x="1102" y="353"/>
                  </a:lnTo>
                  <a:lnTo>
                    <a:pt x="1100" y="350"/>
                  </a:lnTo>
                  <a:lnTo>
                    <a:pt x="1100" y="345"/>
                  </a:lnTo>
                  <a:lnTo>
                    <a:pt x="1100" y="345"/>
                  </a:lnTo>
                  <a:lnTo>
                    <a:pt x="1098" y="340"/>
                  </a:lnTo>
                  <a:lnTo>
                    <a:pt x="1095" y="336"/>
                  </a:lnTo>
                  <a:lnTo>
                    <a:pt x="1093" y="331"/>
                  </a:lnTo>
                  <a:lnTo>
                    <a:pt x="1093" y="324"/>
                  </a:lnTo>
                  <a:lnTo>
                    <a:pt x="1093" y="277"/>
                  </a:lnTo>
                  <a:lnTo>
                    <a:pt x="1093" y="277"/>
                  </a:lnTo>
                  <a:lnTo>
                    <a:pt x="1093" y="273"/>
                  </a:lnTo>
                  <a:lnTo>
                    <a:pt x="1097" y="270"/>
                  </a:lnTo>
                  <a:lnTo>
                    <a:pt x="1098" y="266"/>
                  </a:lnTo>
                  <a:lnTo>
                    <a:pt x="1100" y="263"/>
                  </a:lnTo>
                  <a:lnTo>
                    <a:pt x="1100" y="263"/>
                  </a:lnTo>
                  <a:lnTo>
                    <a:pt x="1102" y="258"/>
                  </a:lnTo>
                  <a:lnTo>
                    <a:pt x="1104" y="254"/>
                  </a:lnTo>
                  <a:lnTo>
                    <a:pt x="1110" y="248"/>
                  </a:lnTo>
                  <a:lnTo>
                    <a:pt x="1114" y="244"/>
                  </a:lnTo>
                  <a:lnTo>
                    <a:pt x="1116" y="241"/>
                  </a:lnTo>
                  <a:lnTo>
                    <a:pt x="1116" y="236"/>
                  </a:lnTo>
                  <a:lnTo>
                    <a:pt x="1114" y="229"/>
                  </a:lnTo>
                  <a:lnTo>
                    <a:pt x="1114" y="229"/>
                  </a:lnTo>
                  <a:lnTo>
                    <a:pt x="1121" y="227"/>
                  </a:lnTo>
                  <a:lnTo>
                    <a:pt x="1124" y="224"/>
                  </a:lnTo>
                  <a:lnTo>
                    <a:pt x="1129" y="219"/>
                  </a:lnTo>
                  <a:lnTo>
                    <a:pt x="1131" y="212"/>
                  </a:lnTo>
                  <a:lnTo>
                    <a:pt x="1138" y="202"/>
                  </a:lnTo>
                  <a:lnTo>
                    <a:pt x="1143" y="198"/>
                  </a:lnTo>
                  <a:lnTo>
                    <a:pt x="1148" y="195"/>
                  </a:lnTo>
                  <a:lnTo>
                    <a:pt x="1148" y="154"/>
                  </a:lnTo>
                  <a:lnTo>
                    <a:pt x="1148" y="154"/>
                  </a:lnTo>
                  <a:lnTo>
                    <a:pt x="1121" y="157"/>
                  </a:lnTo>
                  <a:lnTo>
                    <a:pt x="1121" y="157"/>
                  </a:lnTo>
                  <a:lnTo>
                    <a:pt x="1116" y="159"/>
                  </a:lnTo>
                  <a:lnTo>
                    <a:pt x="1116" y="159"/>
                  </a:lnTo>
                  <a:lnTo>
                    <a:pt x="1110" y="154"/>
                  </a:lnTo>
                  <a:lnTo>
                    <a:pt x="1105" y="149"/>
                  </a:lnTo>
                  <a:lnTo>
                    <a:pt x="1097" y="147"/>
                  </a:lnTo>
                  <a:lnTo>
                    <a:pt x="1087" y="147"/>
                  </a:lnTo>
                  <a:lnTo>
                    <a:pt x="1087" y="147"/>
                  </a:lnTo>
                  <a:lnTo>
                    <a:pt x="1087" y="143"/>
                  </a:lnTo>
                  <a:lnTo>
                    <a:pt x="1085" y="142"/>
                  </a:lnTo>
                  <a:lnTo>
                    <a:pt x="1080" y="140"/>
                  </a:lnTo>
                  <a:lnTo>
                    <a:pt x="1080" y="140"/>
                  </a:lnTo>
                  <a:lnTo>
                    <a:pt x="1080" y="137"/>
                  </a:lnTo>
                  <a:lnTo>
                    <a:pt x="1078" y="135"/>
                  </a:lnTo>
                  <a:lnTo>
                    <a:pt x="1073" y="133"/>
                  </a:lnTo>
                  <a:lnTo>
                    <a:pt x="1073" y="133"/>
                  </a:lnTo>
                  <a:lnTo>
                    <a:pt x="1073" y="130"/>
                  </a:lnTo>
                  <a:lnTo>
                    <a:pt x="1071" y="128"/>
                  </a:lnTo>
                  <a:lnTo>
                    <a:pt x="1066" y="126"/>
                  </a:lnTo>
                  <a:lnTo>
                    <a:pt x="1066" y="126"/>
                  </a:lnTo>
                  <a:lnTo>
                    <a:pt x="1063" y="120"/>
                  </a:lnTo>
                  <a:lnTo>
                    <a:pt x="1063" y="120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8" y="113"/>
                  </a:lnTo>
                  <a:lnTo>
                    <a:pt x="1056" y="113"/>
                  </a:lnTo>
                  <a:lnTo>
                    <a:pt x="1056" y="113"/>
                  </a:lnTo>
                  <a:lnTo>
                    <a:pt x="1042" y="101"/>
                  </a:lnTo>
                  <a:lnTo>
                    <a:pt x="1042" y="101"/>
                  </a:lnTo>
                  <a:lnTo>
                    <a:pt x="1040" y="99"/>
                  </a:lnTo>
                  <a:lnTo>
                    <a:pt x="1040" y="99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7" y="96"/>
                  </a:lnTo>
                  <a:lnTo>
                    <a:pt x="1037" y="96"/>
                  </a:lnTo>
                  <a:lnTo>
                    <a:pt x="1037" y="94"/>
                  </a:lnTo>
                  <a:lnTo>
                    <a:pt x="1037" y="94"/>
                  </a:lnTo>
                  <a:lnTo>
                    <a:pt x="1035" y="92"/>
                  </a:lnTo>
                  <a:lnTo>
                    <a:pt x="1035" y="92"/>
                  </a:lnTo>
                  <a:lnTo>
                    <a:pt x="1035" y="91"/>
                  </a:lnTo>
                  <a:lnTo>
                    <a:pt x="1035" y="91"/>
                  </a:lnTo>
                  <a:lnTo>
                    <a:pt x="1034" y="89"/>
                  </a:lnTo>
                  <a:lnTo>
                    <a:pt x="1034" y="89"/>
                  </a:lnTo>
                  <a:lnTo>
                    <a:pt x="1034" y="87"/>
                  </a:lnTo>
                  <a:lnTo>
                    <a:pt x="1034" y="87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79"/>
                  </a:lnTo>
                  <a:lnTo>
                    <a:pt x="1032" y="79"/>
                  </a:lnTo>
                  <a:lnTo>
                    <a:pt x="1023" y="77"/>
                  </a:lnTo>
                  <a:lnTo>
                    <a:pt x="1015" y="75"/>
                  </a:lnTo>
                  <a:lnTo>
                    <a:pt x="1005" y="74"/>
                  </a:lnTo>
                  <a:lnTo>
                    <a:pt x="998" y="72"/>
                  </a:lnTo>
                  <a:lnTo>
                    <a:pt x="998" y="72"/>
                  </a:lnTo>
                  <a:lnTo>
                    <a:pt x="996" y="70"/>
                  </a:lnTo>
                  <a:lnTo>
                    <a:pt x="996" y="68"/>
                  </a:lnTo>
                  <a:lnTo>
                    <a:pt x="994" y="67"/>
                  </a:lnTo>
                  <a:lnTo>
                    <a:pt x="991" y="65"/>
                  </a:lnTo>
                  <a:lnTo>
                    <a:pt x="991" y="65"/>
                  </a:lnTo>
                  <a:lnTo>
                    <a:pt x="983" y="63"/>
                  </a:lnTo>
                  <a:lnTo>
                    <a:pt x="979" y="62"/>
                  </a:lnTo>
                  <a:lnTo>
                    <a:pt x="977" y="58"/>
                  </a:lnTo>
                  <a:lnTo>
                    <a:pt x="977" y="58"/>
                  </a:lnTo>
                  <a:lnTo>
                    <a:pt x="971" y="60"/>
                  </a:lnTo>
                  <a:lnTo>
                    <a:pt x="964" y="58"/>
                  </a:lnTo>
                  <a:lnTo>
                    <a:pt x="948" y="58"/>
                  </a:lnTo>
                  <a:lnTo>
                    <a:pt x="942" y="56"/>
                  </a:lnTo>
                  <a:lnTo>
                    <a:pt x="936" y="58"/>
                  </a:lnTo>
                  <a:lnTo>
                    <a:pt x="931" y="60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26" y="63"/>
                  </a:lnTo>
                  <a:lnTo>
                    <a:pt x="923" y="62"/>
                  </a:lnTo>
                  <a:lnTo>
                    <a:pt x="914" y="58"/>
                  </a:lnTo>
                  <a:lnTo>
                    <a:pt x="913" y="56"/>
                  </a:lnTo>
                  <a:lnTo>
                    <a:pt x="909" y="55"/>
                  </a:lnTo>
                  <a:lnTo>
                    <a:pt x="909" y="50"/>
                  </a:lnTo>
                  <a:lnTo>
                    <a:pt x="909" y="45"/>
                  </a:lnTo>
                  <a:lnTo>
                    <a:pt x="909" y="45"/>
                  </a:lnTo>
                  <a:lnTo>
                    <a:pt x="904" y="41"/>
                  </a:lnTo>
                  <a:lnTo>
                    <a:pt x="899" y="38"/>
                  </a:lnTo>
                  <a:lnTo>
                    <a:pt x="894" y="33"/>
                  </a:lnTo>
                  <a:lnTo>
                    <a:pt x="889" y="31"/>
                  </a:lnTo>
                  <a:lnTo>
                    <a:pt x="889" y="31"/>
                  </a:lnTo>
                  <a:lnTo>
                    <a:pt x="884" y="3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877" y="29"/>
                  </a:lnTo>
                  <a:lnTo>
                    <a:pt x="877" y="29"/>
                  </a:lnTo>
                  <a:lnTo>
                    <a:pt x="870" y="24"/>
                  </a:lnTo>
                  <a:lnTo>
                    <a:pt x="861" y="24"/>
                  </a:lnTo>
                  <a:lnTo>
                    <a:pt x="861" y="24"/>
                  </a:lnTo>
                  <a:lnTo>
                    <a:pt x="858" y="19"/>
                  </a:lnTo>
                  <a:lnTo>
                    <a:pt x="858" y="19"/>
                  </a:lnTo>
                  <a:lnTo>
                    <a:pt x="858" y="17"/>
                  </a:lnTo>
                  <a:lnTo>
                    <a:pt x="858" y="17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5" y="14"/>
                  </a:lnTo>
                  <a:lnTo>
                    <a:pt x="855" y="14"/>
                  </a:lnTo>
                  <a:lnTo>
                    <a:pt x="855" y="12"/>
                  </a:lnTo>
                  <a:lnTo>
                    <a:pt x="855" y="12"/>
                  </a:lnTo>
                  <a:lnTo>
                    <a:pt x="853" y="12"/>
                  </a:lnTo>
                  <a:lnTo>
                    <a:pt x="853" y="12"/>
                  </a:lnTo>
                  <a:lnTo>
                    <a:pt x="851" y="10"/>
                  </a:lnTo>
                  <a:lnTo>
                    <a:pt x="851" y="10"/>
                  </a:lnTo>
                  <a:lnTo>
                    <a:pt x="851" y="9"/>
                  </a:lnTo>
                  <a:lnTo>
                    <a:pt x="851" y="9"/>
                  </a:lnTo>
                  <a:lnTo>
                    <a:pt x="850" y="9"/>
                  </a:lnTo>
                  <a:lnTo>
                    <a:pt x="850" y="9"/>
                  </a:lnTo>
                  <a:lnTo>
                    <a:pt x="848" y="7"/>
                  </a:lnTo>
                  <a:lnTo>
                    <a:pt x="848" y="7"/>
                  </a:lnTo>
                  <a:lnTo>
                    <a:pt x="846" y="7"/>
                  </a:lnTo>
                  <a:lnTo>
                    <a:pt x="846" y="7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1" y="4"/>
                  </a:lnTo>
                  <a:lnTo>
                    <a:pt x="841" y="4"/>
                  </a:lnTo>
                  <a:lnTo>
                    <a:pt x="839" y="4"/>
                  </a:lnTo>
                  <a:lnTo>
                    <a:pt x="839" y="4"/>
                  </a:lnTo>
                  <a:lnTo>
                    <a:pt x="838" y="2"/>
                  </a:lnTo>
                  <a:lnTo>
                    <a:pt x="838" y="2"/>
                  </a:lnTo>
                  <a:lnTo>
                    <a:pt x="836" y="2"/>
                  </a:lnTo>
                  <a:lnTo>
                    <a:pt x="836" y="2"/>
                  </a:lnTo>
                  <a:lnTo>
                    <a:pt x="834" y="2"/>
                  </a:lnTo>
                  <a:lnTo>
                    <a:pt x="834" y="2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1" y="0"/>
                  </a:lnTo>
                  <a:lnTo>
                    <a:pt x="831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27" y="0"/>
                  </a:lnTo>
                  <a:lnTo>
                    <a:pt x="827" y="0"/>
                  </a:lnTo>
                  <a:lnTo>
                    <a:pt x="826" y="0"/>
                  </a:lnTo>
                  <a:lnTo>
                    <a:pt x="826" y="0"/>
                  </a:lnTo>
                  <a:lnTo>
                    <a:pt x="822" y="0"/>
                  </a:lnTo>
                  <a:lnTo>
                    <a:pt x="822" y="0"/>
                  </a:lnTo>
                  <a:lnTo>
                    <a:pt x="822" y="2"/>
                  </a:lnTo>
                  <a:lnTo>
                    <a:pt x="822" y="2"/>
                  </a:lnTo>
                  <a:lnTo>
                    <a:pt x="819" y="2"/>
                  </a:lnTo>
                  <a:lnTo>
                    <a:pt x="819" y="2"/>
                  </a:lnTo>
                  <a:lnTo>
                    <a:pt x="817" y="2"/>
                  </a:lnTo>
                  <a:lnTo>
                    <a:pt x="817" y="2"/>
                  </a:lnTo>
                  <a:lnTo>
                    <a:pt x="814" y="4"/>
                  </a:lnTo>
                  <a:lnTo>
                    <a:pt x="814" y="4"/>
                  </a:lnTo>
                  <a:lnTo>
                    <a:pt x="814" y="7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0" y="10"/>
                  </a:lnTo>
                  <a:lnTo>
                    <a:pt x="807" y="10"/>
                  </a:lnTo>
                  <a:lnTo>
                    <a:pt x="807" y="10"/>
                  </a:lnTo>
                  <a:lnTo>
                    <a:pt x="805" y="14"/>
                  </a:lnTo>
                  <a:lnTo>
                    <a:pt x="805" y="19"/>
                  </a:lnTo>
                  <a:lnTo>
                    <a:pt x="803" y="22"/>
                  </a:lnTo>
                  <a:lnTo>
                    <a:pt x="803" y="24"/>
                  </a:lnTo>
                  <a:lnTo>
                    <a:pt x="800" y="24"/>
                  </a:lnTo>
                  <a:lnTo>
                    <a:pt x="800" y="24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2" y="29"/>
                  </a:lnTo>
                  <a:lnTo>
                    <a:pt x="802" y="29"/>
                  </a:lnTo>
                  <a:lnTo>
                    <a:pt x="802" y="31"/>
                  </a:lnTo>
                  <a:lnTo>
                    <a:pt x="802" y="31"/>
                  </a:lnTo>
                  <a:lnTo>
                    <a:pt x="803" y="31"/>
                  </a:lnTo>
                  <a:lnTo>
                    <a:pt x="803" y="31"/>
                  </a:lnTo>
                  <a:lnTo>
                    <a:pt x="805" y="31"/>
                  </a:lnTo>
                  <a:lnTo>
                    <a:pt x="805" y="31"/>
                  </a:lnTo>
                  <a:lnTo>
                    <a:pt x="807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09" y="33"/>
                  </a:lnTo>
                  <a:lnTo>
                    <a:pt x="812" y="33"/>
                  </a:lnTo>
                  <a:lnTo>
                    <a:pt x="812" y="33"/>
                  </a:lnTo>
                  <a:lnTo>
                    <a:pt x="812" y="31"/>
                  </a:lnTo>
                  <a:lnTo>
                    <a:pt x="812" y="31"/>
                  </a:lnTo>
                  <a:lnTo>
                    <a:pt x="815" y="31"/>
                  </a:lnTo>
                  <a:lnTo>
                    <a:pt x="815" y="31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9" y="31"/>
                  </a:lnTo>
                  <a:lnTo>
                    <a:pt x="834" y="31"/>
                  </a:lnTo>
                  <a:lnTo>
                    <a:pt x="834" y="38"/>
                  </a:lnTo>
                  <a:lnTo>
                    <a:pt x="834" y="38"/>
                  </a:lnTo>
                  <a:lnTo>
                    <a:pt x="829" y="45"/>
                  </a:lnTo>
                  <a:lnTo>
                    <a:pt x="829" y="45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34" y="55"/>
                  </a:lnTo>
                  <a:lnTo>
                    <a:pt x="834" y="55"/>
                  </a:lnTo>
                  <a:lnTo>
                    <a:pt x="834" y="58"/>
                  </a:lnTo>
                  <a:lnTo>
                    <a:pt x="834" y="58"/>
                  </a:lnTo>
                  <a:lnTo>
                    <a:pt x="831" y="58"/>
                  </a:lnTo>
                  <a:lnTo>
                    <a:pt x="827" y="58"/>
                  </a:lnTo>
                  <a:lnTo>
                    <a:pt x="822" y="58"/>
                  </a:lnTo>
                  <a:lnTo>
                    <a:pt x="821" y="58"/>
                  </a:lnTo>
                  <a:lnTo>
                    <a:pt x="821" y="58"/>
                  </a:lnTo>
                  <a:lnTo>
                    <a:pt x="815" y="67"/>
                  </a:lnTo>
                  <a:lnTo>
                    <a:pt x="812" y="70"/>
                  </a:lnTo>
                  <a:lnTo>
                    <a:pt x="807" y="72"/>
                  </a:lnTo>
                  <a:lnTo>
                    <a:pt x="807" y="72"/>
                  </a:lnTo>
                  <a:lnTo>
                    <a:pt x="803" y="74"/>
                  </a:lnTo>
                  <a:lnTo>
                    <a:pt x="800" y="75"/>
                  </a:lnTo>
                  <a:lnTo>
                    <a:pt x="797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88" y="79"/>
                  </a:lnTo>
                  <a:lnTo>
                    <a:pt x="785" y="80"/>
                  </a:lnTo>
                  <a:lnTo>
                    <a:pt x="781" y="82"/>
                  </a:lnTo>
                  <a:lnTo>
                    <a:pt x="780" y="85"/>
                  </a:lnTo>
                  <a:lnTo>
                    <a:pt x="780" y="85"/>
                  </a:lnTo>
                  <a:lnTo>
                    <a:pt x="771" y="87"/>
                  </a:lnTo>
                  <a:lnTo>
                    <a:pt x="764" y="85"/>
                  </a:lnTo>
                  <a:lnTo>
                    <a:pt x="759" y="82"/>
                  </a:lnTo>
                  <a:lnTo>
                    <a:pt x="756" y="79"/>
                  </a:lnTo>
                  <a:lnTo>
                    <a:pt x="752" y="75"/>
                  </a:lnTo>
                  <a:lnTo>
                    <a:pt x="747" y="72"/>
                  </a:lnTo>
                  <a:lnTo>
                    <a:pt x="740" y="70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11" y="75"/>
                  </a:lnTo>
                  <a:lnTo>
                    <a:pt x="686" y="77"/>
                  </a:lnTo>
                  <a:lnTo>
                    <a:pt x="658" y="77"/>
                  </a:lnTo>
                  <a:lnTo>
                    <a:pt x="629" y="79"/>
                  </a:lnTo>
                  <a:lnTo>
                    <a:pt x="629" y="79"/>
                  </a:lnTo>
                  <a:lnTo>
                    <a:pt x="616" y="79"/>
                  </a:lnTo>
                  <a:lnTo>
                    <a:pt x="611" y="80"/>
                  </a:lnTo>
                  <a:lnTo>
                    <a:pt x="609" y="82"/>
                  </a:lnTo>
                  <a:lnTo>
                    <a:pt x="609" y="85"/>
                  </a:lnTo>
                  <a:lnTo>
                    <a:pt x="609" y="85"/>
                  </a:lnTo>
                  <a:lnTo>
                    <a:pt x="595" y="87"/>
                  </a:lnTo>
                  <a:lnTo>
                    <a:pt x="582" y="85"/>
                  </a:lnTo>
                  <a:lnTo>
                    <a:pt x="554" y="79"/>
                  </a:lnTo>
                  <a:lnTo>
                    <a:pt x="554" y="79"/>
                  </a:lnTo>
                  <a:lnTo>
                    <a:pt x="539" y="77"/>
                  </a:lnTo>
                  <a:lnTo>
                    <a:pt x="532" y="75"/>
                  </a:lnTo>
                  <a:lnTo>
                    <a:pt x="527" y="72"/>
                  </a:lnTo>
                  <a:lnTo>
                    <a:pt x="527" y="72"/>
                  </a:lnTo>
                  <a:lnTo>
                    <a:pt x="517" y="77"/>
                  </a:lnTo>
                  <a:lnTo>
                    <a:pt x="517" y="77"/>
                  </a:lnTo>
                  <a:lnTo>
                    <a:pt x="510" y="84"/>
                  </a:lnTo>
                  <a:lnTo>
                    <a:pt x="505" y="92"/>
                  </a:lnTo>
                  <a:lnTo>
                    <a:pt x="501" y="103"/>
                  </a:lnTo>
                  <a:lnTo>
                    <a:pt x="500" y="113"/>
                  </a:lnTo>
                  <a:lnTo>
                    <a:pt x="500" y="113"/>
                  </a:lnTo>
                  <a:lnTo>
                    <a:pt x="493" y="113"/>
                  </a:lnTo>
                  <a:lnTo>
                    <a:pt x="488" y="116"/>
                  </a:lnTo>
                  <a:lnTo>
                    <a:pt x="484" y="118"/>
                  </a:lnTo>
                  <a:lnTo>
                    <a:pt x="479" y="120"/>
                  </a:lnTo>
                  <a:lnTo>
                    <a:pt x="479" y="120"/>
                  </a:lnTo>
                  <a:lnTo>
                    <a:pt x="478" y="121"/>
                  </a:lnTo>
                  <a:lnTo>
                    <a:pt x="476" y="123"/>
                  </a:lnTo>
                  <a:lnTo>
                    <a:pt x="472" y="126"/>
                  </a:lnTo>
                  <a:lnTo>
                    <a:pt x="467" y="128"/>
                  </a:lnTo>
                  <a:lnTo>
                    <a:pt x="466" y="130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57" y="131"/>
                  </a:lnTo>
                  <a:lnTo>
                    <a:pt x="452" y="133"/>
                  </a:lnTo>
                  <a:lnTo>
                    <a:pt x="447" y="135"/>
                  </a:lnTo>
                  <a:lnTo>
                    <a:pt x="443" y="138"/>
                  </a:lnTo>
                  <a:lnTo>
                    <a:pt x="440" y="142"/>
                  </a:lnTo>
                  <a:lnTo>
                    <a:pt x="437" y="145"/>
                  </a:lnTo>
                  <a:lnTo>
                    <a:pt x="432" y="147"/>
                  </a:lnTo>
                  <a:lnTo>
                    <a:pt x="425" y="147"/>
                  </a:lnTo>
                  <a:lnTo>
                    <a:pt x="425" y="147"/>
                  </a:lnTo>
                  <a:lnTo>
                    <a:pt x="413" y="145"/>
                  </a:lnTo>
                  <a:lnTo>
                    <a:pt x="403" y="140"/>
                  </a:lnTo>
                  <a:lnTo>
                    <a:pt x="396" y="135"/>
                  </a:lnTo>
                  <a:lnTo>
                    <a:pt x="392" y="131"/>
                  </a:lnTo>
                  <a:lnTo>
                    <a:pt x="391" y="126"/>
                  </a:lnTo>
                  <a:lnTo>
                    <a:pt x="391" y="126"/>
                  </a:lnTo>
                  <a:lnTo>
                    <a:pt x="380" y="123"/>
                  </a:lnTo>
                  <a:lnTo>
                    <a:pt x="372" y="118"/>
                  </a:lnTo>
                  <a:lnTo>
                    <a:pt x="365" y="111"/>
                  </a:lnTo>
                  <a:lnTo>
                    <a:pt x="356" y="106"/>
                  </a:lnTo>
                  <a:lnTo>
                    <a:pt x="356" y="106"/>
                  </a:lnTo>
                  <a:lnTo>
                    <a:pt x="355" y="111"/>
                  </a:lnTo>
                  <a:lnTo>
                    <a:pt x="353" y="113"/>
                  </a:lnTo>
                  <a:lnTo>
                    <a:pt x="350" y="113"/>
                  </a:lnTo>
                  <a:lnTo>
                    <a:pt x="350" y="113"/>
                  </a:lnTo>
                  <a:lnTo>
                    <a:pt x="346" y="113"/>
                  </a:lnTo>
                  <a:lnTo>
                    <a:pt x="345" y="114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5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26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33" y="131"/>
                  </a:lnTo>
                  <a:lnTo>
                    <a:pt x="336" y="135"/>
                  </a:lnTo>
                  <a:lnTo>
                    <a:pt x="346" y="138"/>
                  </a:lnTo>
                  <a:lnTo>
                    <a:pt x="351" y="140"/>
                  </a:lnTo>
                  <a:lnTo>
                    <a:pt x="356" y="143"/>
                  </a:lnTo>
                  <a:lnTo>
                    <a:pt x="360" y="149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9"/>
                  </a:lnTo>
                  <a:lnTo>
                    <a:pt x="363" y="164"/>
                  </a:lnTo>
                  <a:lnTo>
                    <a:pt x="363" y="169"/>
                  </a:lnTo>
                  <a:lnTo>
                    <a:pt x="363" y="174"/>
                  </a:lnTo>
                  <a:lnTo>
                    <a:pt x="363" y="174"/>
                  </a:lnTo>
                  <a:lnTo>
                    <a:pt x="362" y="179"/>
                  </a:lnTo>
                  <a:lnTo>
                    <a:pt x="360" y="181"/>
                  </a:lnTo>
                  <a:lnTo>
                    <a:pt x="356" y="181"/>
                  </a:lnTo>
                  <a:lnTo>
                    <a:pt x="356" y="181"/>
                  </a:lnTo>
                  <a:lnTo>
                    <a:pt x="355" y="186"/>
                  </a:lnTo>
                  <a:lnTo>
                    <a:pt x="353" y="188"/>
                  </a:lnTo>
                  <a:lnTo>
                    <a:pt x="350" y="188"/>
                  </a:lnTo>
                  <a:lnTo>
                    <a:pt x="350" y="188"/>
                  </a:lnTo>
                  <a:lnTo>
                    <a:pt x="339" y="195"/>
                  </a:lnTo>
                  <a:lnTo>
                    <a:pt x="339" y="195"/>
                  </a:lnTo>
                  <a:lnTo>
                    <a:pt x="336" y="198"/>
                  </a:lnTo>
                  <a:lnTo>
                    <a:pt x="336" y="198"/>
                  </a:lnTo>
                  <a:lnTo>
                    <a:pt x="331" y="203"/>
                  </a:lnTo>
                  <a:lnTo>
                    <a:pt x="331" y="203"/>
                  </a:lnTo>
                  <a:lnTo>
                    <a:pt x="328" y="207"/>
                  </a:lnTo>
                  <a:lnTo>
                    <a:pt x="328" y="207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295" y="239"/>
                  </a:lnTo>
                  <a:lnTo>
                    <a:pt x="281" y="253"/>
                  </a:lnTo>
                  <a:lnTo>
                    <a:pt x="268" y="263"/>
                  </a:lnTo>
                  <a:lnTo>
                    <a:pt x="268" y="263"/>
                  </a:lnTo>
                  <a:lnTo>
                    <a:pt x="266" y="272"/>
                  </a:lnTo>
                  <a:lnTo>
                    <a:pt x="264" y="277"/>
                  </a:lnTo>
                  <a:lnTo>
                    <a:pt x="259" y="280"/>
                  </a:lnTo>
                  <a:lnTo>
                    <a:pt x="254" y="283"/>
                  </a:lnTo>
                  <a:lnTo>
                    <a:pt x="254" y="283"/>
                  </a:lnTo>
                  <a:lnTo>
                    <a:pt x="254" y="290"/>
                  </a:lnTo>
                  <a:lnTo>
                    <a:pt x="251" y="295"/>
                  </a:lnTo>
                  <a:lnTo>
                    <a:pt x="249" y="299"/>
                  </a:lnTo>
                  <a:lnTo>
                    <a:pt x="247" y="304"/>
                  </a:lnTo>
                  <a:lnTo>
                    <a:pt x="247" y="304"/>
                  </a:lnTo>
                  <a:lnTo>
                    <a:pt x="239" y="302"/>
                  </a:lnTo>
                  <a:lnTo>
                    <a:pt x="234" y="304"/>
                  </a:lnTo>
                  <a:lnTo>
                    <a:pt x="228" y="306"/>
                  </a:lnTo>
                  <a:lnTo>
                    <a:pt x="225" y="309"/>
                  </a:lnTo>
                  <a:lnTo>
                    <a:pt x="222" y="312"/>
                  </a:lnTo>
                  <a:lnTo>
                    <a:pt x="218" y="316"/>
                  </a:lnTo>
                  <a:lnTo>
                    <a:pt x="213" y="318"/>
                  </a:lnTo>
                  <a:lnTo>
                    <a:pt x="206" y="318"/>
                  </a:lnTo>
                  <a:lnTo>
                    <a:pt x="206" y="318"/>
                  </a:lnTo>
                  <a:lnTo>
                    <a:pt x="205" y="319"/>
                  </a:lnTo>
                  <a:lnTo>
                    <a:pt x="203" y="321"/>
                  </a:lnTo>
                  <a:lnTo>
                    <a:pt x="199" y="324"/>
                  </a:lnTo>
                  <a:lnTo>
                    <a:pt x="194" y="326"/>
                  </a:lnTo>
                  <a:lnTo>
                    <a:pt x="193" y="328"/>
                  </a:lnTo>
                  <a:lnTo>
                    <a:pt x="193" y="331"/>
                  </a:lnTo>
                  <a:lnTo>
                    <a:pt x="193" y="331"/>
                  </a:lnTo>
                  <a:lnTo>
                    <a:pt x="189" y="333"/>
                  </a:lnTo>
                  <a:lnTo>
                    <a:pt x="186" y="335"/>
                  </a:lnTo>
                  <a:lnTo>
                    <a:pt x="182" y="338"/>
                  </a:lnTo>
                  <a:lnTo>
                    <a:pt x="179" y="338"/>
                  </a:lnTo>
                  <a:lnTo>
                    <a:pt x="179" y="406"/>
                  </a:lnTo>
                  <a:lnTo>
                    <a:pt x="179" y="406"/>
                  </a:lnTo>
                  <a:lnTo>
                    <a:pt x="158" y="420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28" y="440"/>
                  </a:lnTo>
                  <a:lnTo>
                    <a:pt x="119" y="447"/>
                  </a:lnTo>
                  <a:lnTo>
                    <a:pt x="104" y="464"/>
                  </a:lnTo>
                  <a:lnTo>
                    <a:pt x="89" y="481"/>
                  </a:lnTo>
                  <a:lnTo>
                    <a:pt x="80" y="488"/>
                  </a:lnTo>
                  <a:lnTo>
                    <a:pt x="70" y="495"/>
                  </a:lnTo>
                  <a:lnTo>
                    <a:pt x="70" y="536"/>
                  </a:lnTo>
                  <a:lnTo>
                    <a:pt x="70" y="536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5" y="541"/>
                  </a:lnTo>
                  <a:lnTo>
                    <a:pt x="65" y="546"/>
                  </a:lnTo>
                  <a:lnTo>
                    <a:pt x="63" y="549"/>
                  </a:lnTo>
                  <a:lnTo>
                    <a:pt x="63" y="549"/>
                  </a:lnTo>
                  <a:lnTo>
                    <a:pt x="60" y="549"/>
                  </a:lnTo>
                  <a:lnTo>
                    <a:pt x="56" y="549"/>
                  </a:lnTo>
                  <a:lnTo>
                    <a:pt x="56" y="549"/>
                  </a:lnTo>
                  <a:lnTo>
                    <a:pt x="56" y="555"/>
                  </a:lnTo>
                  <a:lnTo>
                    <a:pt x="56" y="560"/>
                  </a:lnTo>
                  <a:lnTo>
                    <a:pt x="56" y="565"/>
                  </a:lnTo>
                  <a:lnTo>
                    <a:pt x="56" y="570"/>
                  </a:lnTo>
                  <a:lnTo>
                    <a:pt x="56" y="570"/>
                  </a:lnTo>
                  <a:lnTo>
                    <a:pt x="51" y="582"/>
                  </a:lnTo>
                  <a:lnTo>
                    <a:pt x="48" y="596"/>
                  </a:lnTo>
                  <a:lnTo>
                    <a:pt x="44" y="609"/>
                  </a:lnTo>
                  <a:lnTo>
                    <a:pt x="43" y="625"/>
                  </a:lnTo>
                  <a:lnTo>
                    <a:pt x="43" y="625"/>
                  </a:lnTo>
                  <a:lnTo>
                    <a:pt x="37" y="626"/>
                  </a:lnTo>
                  <a:lnTo>
                    <a:pt x="36" y="628"/>
                  </a:lnTo>
                  <a:lnTo>
                    <a:pt x="31" y="633"/>
                  </a:lnTo>
                  <a:lnTo>
                    <a:pt x="29" y="636"/>
                  </a:lnTo>
                  <a:lnTo>
                    <a:pt x="25" y="638"/>
                  </a:lnTo>
                  <a:lnTo>
                    <a:pt x="20" y="640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4" y="643"/>
                  </a:lnTo>
                  <a:lnTo>
                    <a:pt x="12" y="645"/>
                  </a:lnTo>
                  <a:lnTo>
                    <a:pt x="7" y="650"/>
                  </a:lnTo>
                  <a:lnTo>
                    <a:pt x="3" y="652"/>
                  </a:lnTo>
                  <a:lnTo>
                    <a:pt x="2" y="655"/>
                  </a:lnTo>
                  <a:lnTo>
                    <a:pt x="0" y="660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5" y="669"/>
                  </a:lnTo>
                  <a:lnTo>
                    <a:pt x="5" y="669"/>
                  </a:lnTo>
                  <a:lnTo>
                    <a:pt x="8" y="672"/>
                  </a:lnTo>
                  <a:lnTo>
                    <a:pt x="29" y="672"/>
                  </a:lnTo>
                  <a:lnTo>
                    <a:pt x="29" y="672"/>
                  </a:lnTo>
                  <a:lnTo>
                    <a:pt x="31" y="676"/>
                  </a:lnTo>
                  <a:lnTo>
                    <a:pt x="34" y="676"/>
                  </a:lnTo>
                  <a:lnTo>
                    <a:pt x="37" y="674"/>
                  </a:lnTo>
                  <a:lnTo>
                    <a:pt x="43" y="672"/>
                  </a:lnTo>
                  <a:lnTo>
                    <a:pt x="43" y="672"/>
                  </a:lnTo>
                  <a:lnTo>
                    <a:pt x="51" y="667"/>
                  </a:lnTo>
                  <a:lnTo>
                    <a:pt x="61" y="664"/>
                  </a:lnTo>
                  <a:lnTo>
                    <a:pt x="70" y="659"/>
                  </a:lnTo>
                  <a:lnTo>
                    <a:pt x="73" y="655"/>
                  </a:lnTo>
                  <a:lnTo>
                    <a:pt x="77" y="652"/>
                  </a:lnTo>
                  <a:lnTo>
                    <a:pt x="83" y="652"/>
                  </a:lnTo>
                  <a:lnTo>
                    <a:pt x="83" y="652"/>
                  </a:lnTo>
                  <a:lnTo>
                    <a:pt x="83" y="633"/>
                  </a:lnTo>
                  <a:lnTo>
                    <a:pt x="83" y="625"/>
                  </a:lnTo>
                  <a:lnTo>
                    <a:pt x="85" y="616"/>
                  </a:lnTo>
                  <a:lnTo>
                    <a:pt x="89" y="609"/>
                  </a:lnTo>
                  <a:lnTo>
                    <a:pt x="92" y="604"/>
                  </a:lnTo>
                  <a:lnTo>
                    <a:pt x="97" y="601"/>
                  </a:lnTo>
                  <a:lnTo>
                    <a:pt x="104" y="597"/>
                  </a:lnTo>
                  <a:lnTo>
                    <a:pt x="104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602"/>
                  </a:lnTo>
                  <a:lnTo>
                    <a:pt x="126" y="606"/>
                  </a:lnTo>
                  <a:lnTo>
                    <a:pt x="131" y="606"/>
                  </a:lnTo>
                  <a:lnTo>
                    <a:pt x="138" y="604"/>
                  </a:lnTo>
                  <a:lnTo>
                    <a:pt x="138" y="604"/>
                  </a:lnTo>
                  <a:lnTo>
                    <a:pt x="138" y="601"/>
                  </a:lnTo>
                  <a:lnTo>
                    <a:pt x="140" y="599"/>
                  </a:lnTo>
                  <a:lnTo>
                    <a:pt x="145" y="597"/>
                  </a:lnTo>
                  <a:lnTo>
                    <a:pt x="148" y="594"/>
                  </a:lnTo>
                  <a:lnTo>
                    <a:pt x="150" y="592"/>
                  </a:lnTo>
                  <a:lnTo>
                    <a:pt x="152" y="590"/>
                  </a:lnTo>
                  <a:lnTo>
                    <a:pt x="152" y="590"/>
                  </a:lnTo>
                  <a:lnTo>
                    <a:pt x="157" y="589"/>
                  </a:lnTo>
                  <a:lnTo>
                    <a:pt x="160" y="587"/>
                  </a:lnTo>
                  <a:lnTo>
                    <a:pt x="165" y="584"/>
                  </a:lnTo>
                  <a:lnTo>
                    <a:pt x="172" y="584"/>
                  </a:lnTo>
                  <a:lnTo>
                    <a:pt x="247" y="584"/>
                  </a:lnTo>
                  <a:lnTo>
                    <a:pt x="247" y="584"/>
                  </a:lnTo>
                  <a:lnTo>
                    <a:pt x="247" y="590"/>
                  </a:lnTo>
                  <a:lnTo>
                    <a:pt x="251" y="594"/>
                  </a:lnTo>
                  <a:lnTo>
                    <a:pt x="254" y="597"/>
                  </a:lnTo>
                  <a:lnTo>
                    <a:pt x="261" y="597"/>
                  </a:lnTo>
                  <a:lnTo>
                    <a:pt x="261" y="597"/>
                  </a:lnTo>
                  <a:lnTo>
                    <a:pt x="261" y="609"/>
                  </a:lnTo>
                  <a:lnTo>
                    <a:pt x="263" y="621"/>
                  </a:lnTo>
                  <a:lnTo>
                    <a:pt x="266" y="643"/>
                  </a:lnTo>
                  <a:lnTo>
                    <a:pt x="268" y="655"/>
                  </a:lnTo>
                  <a:lnTo>
                    <a:pt x="268" y="665"/>
                  </a:lnTo>
                  <a:lnTo>
                    <a:pt x="266" y="676"/>
                  </a:lnTo>
                  <a:lnTo>
                    <a:pt x="261" y="686"/>
                  </a:lnTo>
                  <a:lnTo>
                    <a:pt x="261" y="686"/>
                  </a:lnTo>
                  <a:lnTo>
                    <a:pt x="266" y="694"/>
                  </a:lnTo>
                  <a:lnTo>
                    <a:pt x="270" y="698"/>
                  </a:lnTo>
                  <a:lnTo>
                    <a:pt x="275" y="700"/>
                  </a:lnTo>
                  <a:lnTo>
                    <a:pt x="275" y="700"/>
                  </a:lnTo>
                  <a:lnTo>
                    <a:pt x="276" y="701"/>
                  </a:lnTo>
                  <a:lnTo>
                    <a:pt x="278" y="703"/>
                  </a:lnTo>
                  <a:lnTo>
                    <a:pt x="281" y="706"/>
                  </a:lnTo>
                  <a:lnTo>
                    <a:pt x="283" y="712"/>
                  </a:lnTo>
                  <a:lnTo>
                    <a:pt x="285" y="713"/>
                  </a:lnTo>
                  <a:lnTo>
                    <a:pt x="288" y="713"/>
                  </a:lnTo>
                  <a:lnTo>
                    <a:pt x="288" y="713"/>
                  </a:lnTo>
                  <a:lnTo>
                    <a:pt x="293" y="722"/>
                  </a:lnTo>
                  <a:lnTo>
                    <a:pt x="297" y="725"/>
                  </a:lnTo>
                  <a:lnTo>
                    <a:pt x="302" y="727"/>
                  </a:lnTo>
                  <a:lnTo>
                    <a:pt x="302" y="727"/>
                  </a:lnTo>
                  <a:lnTo>
                    <a:pt x="302" y="732"/>
                  </a:lnTo>
                  <a:lnTo>
                    <a:pt x="304" y="735"/>
                  </a:lnTo>
                  <a:lnTo>
                    <a:pt x="305" y="739"/>
                  </a:lnTo>
                  <a:lnTo>
                    <a:pt x="309" y="741"/>
                  </a:lnTo>
                  <a:lnTo>
                    <a:pt x="309" y="741"/>
                  </a:lnTo>
                  <a:lnTo>
                    <a:pt x="324" y="770"/>
                  </a:lnTo>
                  <a:lnTo>
                    <a:pt x="324" y="770"/>
                  </a:lnTo>
                  <a:lnTo>
                    <a:pt x="324" y="771"/>
                  </a:lnTo>
                  <a:lnTo>
                    <a:pt x="324" y="771"/>
                  </a:lnTo>
                  <a:lnTo>
                    <a:pt x="326" y="775"/>
                  </a:lnTo>
                  <a:lnTo>
                    <a:pt x="326" y="775"/>
                  </a:lnTo>
                  <a:lnTo>
                    <a:pt x="326" y="776"/>
                  </a:lnTo>
                  <a:lnTo>
                    <a:pt x="326" y="776"/>
                  </a:lnTo>
                  <a:lnTo>
                    <a:pt x="328" y="780"/>
                  </a:lnTo>
                  <a:lnTo>
                    <a:pt x="328" y="780"/>
                  </a:lnTo>
                  <a:lnTo>
                    <a:pt x="328" y="782"/>
                  </a:lnTo>
                  <a:lnTo>
                    <a:pt x="328" y="782"/>
                  </a:lnTo>
                  <a:lnTo>
                    <a:pt x="329" y="787"/>
                  </a:lnTo>
                  <a:lnTo>
                    <a:pt x="329" y="787"/>
                  </a:lnTo>
                  <a:lnTo>
                    <a:pt x="329" y="788"/>
                  </a:lnTo>
                  <a:lnTo>
                    <a:pt x="329" y="788"/>
                  </a:lnTo>
                  <a:lnTo>
                    <a:pt x="329" y="792"/>
                  </a:lnTo>
                  <a:lnTo>
                    <a:pt x="329" y="792"/>
                  </a:lnTo>
                  <a:lnTo>
                    <a:pt x="329" y="795"/>
                  </a:lnTo>
                  <a:lnTo>
                    <a:pt x="329" y="795"/>
                  </a:lnTo>
                  <a:lnTo>
                    <a:pt x="331" y="799"/>
                  </a:lnTo>
                  <a:lnTo>
                    <a:pt x="331" y="799"/>
                  </a:lnTo>
                  <a:lnTo>
                    <a:pt x="331" y="800"/>
                  </a:lnTo>
                  <a:lnTo>
                    <a:pt x="331" y="800"/>
                  </a:lnTo>
                  <a:lnTo>
                    <a:pt x="329" y="805"/>
                  </a:lnTo>
                  <a:lnTo>
                    <a:pt x="329" y="805"/>
                  </a:lnTo>
                  <a:lnTo>
                    <a:pt x="329" y="809"/>
                  </a:lnTo>
                  <a:lnTo>
                    <a:pt x="329" y="809"/>
                  </a:lnTo>
                  <a:lnTo>
                    <a:pt x="329" y="816"/>
                  </a:lnTo>
                  <a:lnTo>
                    <a:pt x="329" y="816"/>
                  </a:lnTo>
                  <a:lnTo>
                    <a:pt x="334" y="814"/>
                  </a:lnTo>
                  <a:lnTo>
                    <a:pt x="338" y="812"/>
                  </a:lnTo>
                  <a:lnTo>
                    <a:pt x="343" y="809"/>
                  </a:lnTo>
                  <a:lnTo>
                    <a:pt x="350" y="809"/>
                  </a:lnTo>
                  <a:lnTo>
                    <a:pt x="350" y="809"/>
                  </a:lnTo>
                  <a:lnTo>
                    <a:pt x="372" y="800"/>
                  </a:lnTo>
                  <a:lnTo>
                    <a:pt x="384" y="797"/>
                  </a:lnTo>
                  <a:lnTo>
                    <a:pt x="397" y="795"/>
                  </a:lnTo>
                  <a:lnTo>
                    <a:pt x="397" y="795"/>
                  </a:lnTo>
                  <a:lnTo>
                    <a:pt x="397" y="792"/>
                  </a:lnTo>
                  <a:lnTo>
                    <a:pt x="399" y="790"/>
                  </a:lnTo>
                  <a:lnTo>
                    <a:pt x="404" y="788"/>
                  </a:lnTo>
                  <a:lnTo>
                    <a:pt x="408" y="785"/>
                  </a:lnTo>
                  <a:lnTo>
                    <a:pt x="409" y="783"/>
                  </a:lnTo>
                  <a:lnTo>
                    <a:pt x="411" y="782"/>
                  </a:lnTo>
                  <a:lnTo>
                    <a:pt x="411" y="782"/>
                  </a:lnTo>
                  <a:lnTo>
                    <a:pt x="416" y="780"/>
                  </a:lnTo>
                  <a:lnTo>
                    <a:pt x="420" y="778"/>
                  </a:lnTo>
                  <a:lnTo>
                    <a:pt x="425" y="775"/>
                  </a:lnTo>
                  <a:lnTo>
                    <a:pt x="432" y="775"/>
                  </a:lnTo>
                  <a:lnTo>
                    <a:pt x="432" y="775"/>
                  </a:lnTo>
                  <a:lnTo>
                    <a:pt x="438" y="775"/>
                  </a:lnTo>
                  <a:lnTo>
                    <a:pt x="443" y="773"/>
                  </a:lnTo>
                  <a:lnTo>
                    <a:pt x="452" y="768"/>
                  </a:lnTo>
                  <a:lnTo>
                    <a:pt x="452" y="768"/>
                  </a:lnTo>
                  <a:lnTo>
                    <a:pt x="459" y="773"/>
                  </a:lnTo>
                  <a:lnTo>
                    <a:pt x="469" y="775"/>
                  </a:lnTo>
                  <a:lnTo>
                    <a:pt x="481" y="775"/>
                  </a:lnTo>
                  <a:lnTo>
                    <a:pt x="493" y="775"/>
                  </a:lnTo>
                  <a:lnTo>
                    <a:pt x="493" y="775"/>
                  </a:lnTo>
                  <a:lnTo>
                    <a:pt x="498" y="776"/>
                  </a:lnTo>
                  <a:lnTo>
                    <a:pt x="501" y="780"/>
                  </a:lnTo>
                  <a:lnTo>
                    <a:pt x="507" y="788"/>
                  </a:lnTo>
                  <a:lnTo>
                    <a:pt x="507" y="788"/>
                  </a:lnTo>
                  <a:lnTo>
                    <a:pt x="513" y="788"/>
                  </a:lnTo>
                  <a:lnTo>
                    <a:pt x="520" y="792"/>
                  </a:lnTo>
                  <a:lnTo>
                    <a:pt x="524" y="797"/>
                  </a:lnTo>
                  <a:lnTo>
                    <a:pt x="527" y="802"/>
                  </a:lnTo>
                  <a:lnTo>
                    <a:pt x="527" y="802"/>
                  </a:lnTo>
                  <a:lnTo>
                    <a:pt x="532" y="804"/>
                  </a:lnTo>
                  <a:lnTo>
                    <a:pt x="537" y="802"/>
                  </a:lnTo>
                  <a:lnTo>
                    <a:pt x="541" y="800"/>
                  </a:lnTo>
                  <a:lnTo>
                    <a:pt x="542" y="797"/>
                  </a:lnTo>
                  <a:lnTo>
                    <a:pt x="547" y="792"/>
                  </a:lnTo>
                  <a:lnTo>
                    <a:pt x="549" y="790"/>
                  </a:lnTo>
                  <a:lnTo>
                    <a:pt x="554" y="788"/>
                  </a:lnTo>
                  <a:lnTo>
                    <a:pt x="554" y="788"/>
                  </a:lnTo>
                  <a:lnTo>
                    <a:pt x="556" y="785"/>
                  </a:lnTo>
                  <a:lnTo>
                    <a:pt x="558" y="783"/>
                  </a:lnTo>
                  <a:lnTo>
                    <a:pt x="565" y="782"/>
                  </a:lnTo>
                  <a:lnTo>
                    <a:pt x="582" y="782"/>
                  </a:lnTo>
                  <a:lnTo>
                    <a:pt x="582" y="782"/>
                  </a:lnTo>
                  <a:lnTo>
                    <a:pt x="587" y="773"/>
                  </a:lnTo>
                  <a:lnTo>
                    <a:pt x="588" y="768"/>
                  </a:lnTo>
                  <a:lnTo>
                    <a:pt x="588" y="761"/>
                  </a:lnTo>
                  <a:lnTo>
                    <a:pt x="588" y="761"/>
                  </a:lnTo>
                  <a:lnTo>
                    <a:pt x="590" y="759"/>
                  </a:lnTo>
                  <a:lnTo>
                    <a:pt x="592" y="758"/>
                  </a:lnTo>
                  <a:lnTo>
                    <a:pt x="595" y="754"/>
                  </a:lnTo>
                  <a:lnTo>
                    <a:pt x="597" y="749"/>
                  </a:lnTo>
                  <a:lnTo>
                    <a:pt x="599" y="747"/>
                  </a:lnTo>
                  <a:lnTo>
                    <a:pt x="602" y="747"/>
                  </a:lnTo>
                  <a:lnTo>
                    <a:pt x="602" y="747"/>
                  </a:lnTo>
                  <a:lnTo>
                    <a:pt x="605" y="746"/>
                  </a:lnTo>
                  <a:lnTo>
                    <a:pt x="609" y="742"/>
                  </a:lnTo>
                  <a:lnTo>
                    <a:pt x="612" y="734"/>
                  </a:lnTo>
                  <a:lnTo>
                    <a:pt x="614" y="730"/>
                  </a:lnTo>
                  <a:lnTo>
                    <a:pt x="617" y="727"/>
                  </a:lnTo>
                  <a:lnTo>
                    <a:pt x="622" y="725"/>
                  </a:lnTo>
                  <a:lnTo>
                    <a:pt x="629" y="727"/>
                  </a:lnTo>
                  <a:lnTo>
                    <a:pt x="629" y="727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8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8" y="717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19" y="705"/>
                  </a:lnTo>
                  <a:lnTo>
                    <a:pt x="616" y="700"/>
                  </a:lnTo>
                  <a:lnTo>
                    <a:pt x="614" y="691"/>
                  </a:lnTo>
                  <a:lnTo>
                    <a:pt x="616" y="679"/>
                  </a:lnTo>
                  <a:lnTo>
                    <a:pt x="616" y="679"/>
                  </a:lnTo>
                  <a:lnTo>
                    <a:pt x="617" y="677"/>
                  </a:lnTo>
                  <a:lnTo>
                    <a:pt x="619" y="676"/>
                  </a:lnTo>
                  <a:lnTo>
                    <a:pt x="622" y="672"/>
                  </a:lnTo>
                  <a:lnTo>
                    <a:pt x="624" y="667"/>
                  </a:lnTo>
                  <a:lnTo>
                    <a:pt x="626" y="665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1" y="664"/>
                  </a:lnTo>
                  <a:lnTo>
                    <a:pt x="633" y="662"/>
                  </a:lnTo>
                  <a:lnTo>
                    <a:pt x="636" y="659"/>
                  </a:lnTo>
                  <a:lnTo>
                    <a:pt x="641" y="657"/>
                  </a:lnTo>
                  <a:lnTo>
                    <a:pt x="643" y="655"/>
                  </a:lnTo>
                  <a:lnTo>
                    <a:pt x="643" y="652"/>
                  </a:lnTo>
                  <a:lnTo>
                    <a:pt x="643" y="652"/>
                  </a:lnTo>
                  <a:lnTo>
                    <a:pt x="651" y="648"/>
                  </a:lnTo>
                  <a:lnTo>
                    <a:pt x="658" y="643"/>
                  </a:lnTo>
                  <a:lnTo>
                    <a:pt x="667" y="640"/>
                  </a:lnTo>
                  <a:lnTo>
                    <a:pt x="672" y="638"/>
                  </a:lnTo>
                  <a:lnTo>
                    <a:pt x="677" y="638"/>
                  </a:lnTo>
                  <a:lnTo>
                    <a:pt x="677" y="638"/>
                  </a:lnTo>
                  <a:lnTo>
                    <a:pt x="679" y="633"/>
                  </a:lnTo>
                  <a:lnTo>
                    <a:pt x="682" y="628"/>
                  </a:lnTo>
                  <a:lnTo>
                    <a:pt x="691" y="621"/>
                  </a:lnTo>
                  <a:lnTo>
                    <a:pt x="694" y="618"/>
                  </a:lnTo>
                  <a:lnTo>
                    <a:pt x="698" y="613"/>
                  </a:lnTo>
                  <a:lnTo>
                    <a:pt x="699" y="606"/>
                  </a:lnTo>
                  <a:lnTo>
                    <a:pt x="698" y="597"/>
                  </a:lnTo>
                  <a:lnTo>
                    <a:pt x="698" y="597"/>
                  </a:lnTo>
                  <a:lnTo>
                    <a:pt x="701" y="597"/>
                  </a:lnTo>
                  <a:lnTo>
                    <a:pt x="703" y="596"/>
                  </a:lnTo>
                  <a:lnTo>
                    <a:pt x="704" y="590"/>
                  </a:lnTo>
                  <a:lnTo>
                    <a:pt x="704" y="590"/>
                  </a:lnTo>
                  <a:lnTo>
                    <a:pt x="713" y="590"/>
                  </a:lnTo>
                  <a:lnTo>
                    <a:pt x="721" y="590"/>
                  </a:lnTo>
                  <a:lnTo>
                    <a:pt x="735" y="587"/>
                  </a:lnTo>
                  <a:lnTo>
                    <a:pt x="749" y="584"/>
                  </a:lnTo>
                  <a:lnTo>
                    <a:pt x="756" y="582"/>
                  </a:lnTo>
                  <a:lnTo>
                    <a:pt x="766" y="584"/>
                  </a:lnTo>
                  <a:lnTo>
                    <a:pt x="766" y="584"/>
                  </a:lnTo>
                  <a:lnTo>
                    <a:pt x="773" y="597"/>
                  </a:lnTo>
                  <a:lnTo>
                    <a:pt x="780" y="611"/>
                  </a:lnTo>
                  <a:lnTo>
                    <a:pt x="780" y="611"/>
                  </a:lnTo>
                  <a:lnTo>
                    <a:pt x="780" y="623"/>
                  </a:lnTo>
                  <a:lnTo>
                    <a:pt x="778" y="633"/>
                  </a:lnTo>
                  <a:lnTo>
                    <a:pt x="774" y="642"/>
                  </a:lnTo>
                  <a:lnTo>
                    <a:pt x="773" y="650"/>
                  </a:lnTo>
                  <a:lnTo>
                    <a:pt x="773" y="650"/>
                  </a:lnTo>
                  <a:lnTo>
                    <a:pt x="773" y="652"/>
                  </a:lnTo>
                  <a:lnTo>
                    <a:pt x="773" y="652"/>
                  </a:lnTo>
                  <a:lnTo>
                    <a:pt x="771" y="653"/>
                  </a:lnTo>
                  <a:lnTo>
                    <a:pt x="771" y="653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5"/>
                  </a:lnTo>
                  <a:lnTo>
                    <a:pt x="773" y="665"/>
                  </a:lnTo>
                  <a:lnTo>
                    <a:pt x="776" y="672"/>
                  </a:lnTo>
                  <a:lnTo>
                    <a:pt x="780" y="679"/>
                  </a:lnTo>
                  <a:lnTo>
                    <a:pt x="780" y="689"/>
                  </a:lnTo>
                  <a:lnTo>
                    <a:pt x="780" y="700"/>
                  </a:lnTo>
                  <a:lnTo>
                    <a:pt x="780" y="700"/>
                  </a:lnTo>
                  <a:lnTo>
                    <a:pt x="783" y="701"/>
                  </a:lnTo>
                  <a:lnTo>
                    <a:pt x="785" y="705"/>
                  </a:lnTo>
                  <a:lnTo>
                    <a:pt x="786" y="708"/>
                  </a:lnTo>
                  <a:lnTo>
                    <a:pt x="786" y="713"/>
                  </a:lnTo>
                  <a:lnTo>
                    <a:pt x="786" y="713"/>
                  </a:lnTo>
                  <a:lnTo>
                    <a:pt x="800" y="723"/>
                  </a:lnTo>
                  <a:lnTo>
                    <a:pt x="812" y="735"/>
                  </a:lnTo>
                  <a:lnTo>
                    <a:pt x="824" y="747"/>
                  </a:lnTo>
                  <a:lnTo>
                    <a:pt x="834" y="761"/>
                  </a:lnTo>
                  <a:lnTo>
                    <a:pt x="834" y="761"/>
                  </a:lnTo>
                  <a:lnTo>
                    <a:pt x="843" y="763"/>
                  </a:lnTo>
                  <a:lnTo>
                    <a:pt x="846" y="764"/>
                  </a:lnTo>
                  <a:lnTo>
                    <a:pt x="848" y="768"/>
                  </a:lnTo>
                  <a:lnTo>
                    <a:pt x="848" y="768"/>
                  </a:lnTo>
                  <a:lnTo>
                    <a:pt x="865" y="768"/>
                  </a:lnTo>
                  <a:lnTo>
                    <a:pt x="872" y="770"/>
                  </a:lnTo>
                  <a:lnTo>
                    <a:pt x="873" y="771"/>
                  </a:lnTo>
                  <a:lnTo>
                    <a:pt x="875" y="775"/>
                  </a:lnTo>
                  <a:lnTo>
                    <a:pt x="875" y="775"/>
                  </a:lnTo>
                  <a:lnTo>
                    <a:pt x="877" y="780"/>
                  </a:lnTo>
                  <a:lnTo>
                    <a:pt x="878" y="785"/>
                  </a:lnTo>
                  <a:lnTo>
                    <a:pt x="882" y="788"/>
                  </a:lnTo>
                  <a:lnTo>
                    <a:pt x="882" y="795"/>
                  </a:lnTo>
                  <a:lnTo>
                    <a:pt x="882" y="795"/>
                  </a:lnTo>
                  <a:lnTo>
                    <a:pt x="882" y="804"/>
                  </a:lnTo>
                  <a:lnTo>
                    <a:pt x="878" y="809"/>
                  </a:lnTo>
                  <a:lnTo>
                    <a:pt x="875" y="816"/>
                  </a:lnTo>
                  <a:lnTo>
                    <a:pt x="875" y="823"/>
                  </a:lnTo>
                  <a:lnTo>
                    <a:pt x="875" y="823"/>
                  </a:lnTo>
                  <a:lnTo>
                    <a:pt x="877" y="828"/>
                  </a:lnTo>
                  <a:lnTo>
                    <a:pt x="878" y="831"/>
                  </a:lnTo>
                  <a:lnTo>
                    <a:pt x="885" y="836"/>
                  </a:lnTo>
                  <a:lnTo>
                    <a:pt x="892" y="841"/>
                  </a:lnTo>
                  <a:lnTo>
                    <a:pt x="894" y="845"/>
                  </a:lnTo>
                  <a:lnTo>
                    <a:pt x="896" y="850"/>
                  </a:lnTo>
                  <a:lnTo>
                    <a:pt x="896" y="850"/>
                  </a:lnTo>
                  <a:lnTo>
                    <a:pt x="896" y="857"/>
                  </a:lnTo>
                  <a:lnTo>
                    <a:pt x="896" y="863"/>
                  </a:lnTo>
                  <a:lnTo>
                    <a:pt x="897" y="869"/>
                  </a:lnTo>
                  <a:lnTo>
                    <a:pt x="901" y="872"/>
                  </a:lnTo>
                  <a:lnTo>
                    <a:pt x="904" y="875"/>
                  </a:lnTo>
                  <a:lnTo>
                    <a:pt x="909" y="877"/>
                  </a:lnTo>
                  <a:lnTo>
                    <a:pt x="916" y="877"/>
                  </a:lnTo>
                  <a:lnTo>
                    <a:pt x="923" y="877"/>
                  </a:lnTo>
                  <a:lnTo>
                    <a:pt x="923" y="877"/>
                  </a:lnTo>
                  <a:lnTo>
                    <a:pt x="919" y="860"/>
                  </a:lnTo>
                  <a:lnTo>
                    <a:pt x="919" y="843"/>
                  </a:lnTo>
                  <a:lnTo>
                    <a:pt x="919" y="826"/>
                  </a:lnTo>
                  <a:lnTo>
                    <a:pt x="919" y="809"/>
                  </a:lnTo>
                  <a:lnTo>
                    <a:pt x="925" y="775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43" y="734"/>
                  </a:lnTo>
                  <a:lnTo>
                    <a:pt x="957" y="727"/>
                  </a:lnTo>
                  <a:lnTo>
                    <a:pt x="957" y="727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4" y="715"/>
                  </a:lnTo>
                  <a:lnTo>
                    <a:pt x="964" y="715"/>
                  </a:lnTo>
                  <a:lnTo>
                    <a:pt x="965" y="713"/>
                  </a:lnTo>
                  <a:lnTo>
                    <a:pt x="965" y="713"/>
                  </a:lnTo>
                  <a:lnTo>
                    <a:pt x="967" y="712"/>
                  </a:lnTo>
                  <a:lnTo>
                    <a:pt x="967" y="712"/>
                  </a:lnTo>
                  <a:lnTo>
                    <a:pt x="971" y="710"/>
                  </a:lnTo>
                  <a:lnTo>
                    <a:pt x="971" y="710"/>
                  </a:lnTo>
                  <a:lnTo>
                    <a:pt x="969" y="701"/>
                  </a:lnTo>
                  <a:lnTo>
                    <a:pt x="971" y="694"/>
                  </a:lnTo>
                  <a:lnTo>
                    <a:pt x="974" y="689"/>
                  </a:lnTo>
                  <a:lnTo>
                    <a:pt x="979" y="686"/>
                  </a:lnTo>
                  <a:lnTo>
                    <a:pt x="979" y="686"/>
                  </a:lnTo>
                  <a:lnTo>
                    <a:pt x="983" y="684"/>
                  </a:lnTo>
                  <a:lnTo>
                    <a:pt x="983" y="684"/>
                  </a:lnTo>
                  <a:lnTo>
                    <a:pt x="988" y="679"/>
                  </a:lnTo>
                  <a:lnTo>
                    <a:pt x="991" y="674"/>
                  </a:lnTo>
                  <a:lnTo>
                    <a:pt x="991" y="674"/>
                  </a:lnTo>
                  <a:lnTo>
                    <a:pt x="991" y="672"/>
                  </a:lnTo>
                  <a:lnTo>
                    <a:pt x="991" y="672"/>
                  </a:lnTo>
                  <a:lnTo>
                    <a:pt x="993" y="669"/>
                  </a:lnTo>
                  <a:lnTo>
                    <a:pt x="993" y="669"/>
                  </a:lnTo>
                  <a:lnTo>
                    <a:pt x="996" y="660"/>
                  </a:lnTo>
                  <a:lnTo>
                    <a:pt x="1001" y="652"/>
                  </a:lnTo>
                  <a:lnTo>
                    <a:pt x="1001" y="652"/>
                  </a:lnTo>
                  <a:lnTo>
                    <a:pt x="1001" y="648"/>
                  </a:lnTo>
                  <a:lnTo>
                    <a:pt x="1001" y="648"/>
                  </a:lnTo>
                  <a:lnTo>
                    <a:pt x="1003" y="645"/>
                  </a:lnTo>
                  <a:lnTo>
                    <a:pt x="1003" y="645"/>
                  </a:lnTo>
                  <a:lnTo>
                    <a:pt x="1003" y="643"/>
                  </a:lnTo>
                  <a:lnTo>
                    <a:pt x="1003" y="643"/>
                  </a:lnTo>
                  <a:lnTo>
                    <a:pt x="1005" y="638"/>
                  </a:lnTo>
                  <a:lnTo>
                    <a:pt x="1005" y="638"/>
                  </a:lnTo>
                  <a:lnTo>
                    <a:pt x="1001" y="628"/>
                  </a:lnTo>
                  <a:lnTo>
                    <a:pt x="1000" y="616"/>
                  </a:lnTo>
                  <a:lnTo>
                    <a:pt x="996" y="606"/>
                  </a:lnTo>
                  <a:lnTo>
                    <a:pt x="998" y="590"/>
                  </a:lnTo>
                  <a:lnTo>
                    <a:pt x="998" y="590"/>
                  </a:lnTo>
                  <a:lnTo>
                    <a:pt x="1001" y="589"/>
                  </a:lnTo>
                  <a:lnTo>
                    <a:pt x="1001" y="589"/>
                  </a:lnTo>
                  <a:lnTo>
                    <a:pt x="1003" y="587"/>
                  </a:lnTo>
                  <a:lnTo>
                    <a:pt x="1003" y="587"/>
                  </a:lnTo>
                  <a:lnTo>
                    <a:pt x="1008" y="580"/>
                  </a:lnTo>
                  <a:lnTo>
                    <a:pt x="1013" y="578"/>
                  </a:lnTo>
                  <a:lnTo>
                    <a:pt x="1020" y="577"/>
                  </a:lnTo>
                  <a:lnTo>
                    <a:pt x="1025" y="577"/>
                  </a:lnTo>
                  <a:lnTo>
                    <a:pt x="1025" y="577"/>
                  </a:lnTo>
                  <a:lnTo>
                    <a:pt x="1030" y="577"/>
                  </a:lnTo>
                  <a:lnTo>
                    <a:pt x="1030" y="577"/>
                  </a:lnTo>
                  <a:lnTo>
                    <a:pt x="1035" y="575"/>
                  </a:lnTo>
                  <a:lnTo>
                    <a:pt x="1037" y="572"/>
                  </a:lnTo>
                  <a:lnTo>
                    <a:pt x="1037" y="572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40" y="570"/>
                  </a:lnTo>
                  <a:lnTo>
                    <a:pt x="1040" y="570"/>
                  </a:lnTo>
                  <a:lnTo>
                    <a:pt x="1044" y="568"/>
                  </a:lnTo>
                  <a:lnTo>
                    <a:pt x="1049" y="570"/>
                  </a:lnTo>
                  <a:lnTo>
                    <a:pt x="1049" y="570"/>
                  </a:lnTo>
                  <a:lnTo>
                    <a:pt x="1052" y="570"/>
                  </a:lnTo>
                  <a:lnTo>
                    <a:pt x="1052" y="570"/>
                  </a:lnTo>
                  <a:lnTo>
                    <a:pt x="1054" y="575"/>
                  </a:lnTo>
                  <a:lnTo>
                    <a:pt x="1054" y="575"/>
                  </a:lnTo>
                  <a:lnTo>
                    <a:pt x="1056" y="577"/>
                  </a:lnTo>
                  <a:lnTo>
                    <a:pt x="1056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9" y="577"/>
                  </a:lnTo>
                  <a:lnTo>
                    <a:pt x="1059" y="577"/>
                  </a:lnTo>
                  <a:lnTo>
                    <a:pt x="1066" y="578"/>
                  </a:lnTo>
                  <a:lnTo>
                    <a:pt x="1073" y="580"/>
                  </a:lnTo>
                  <a:lnTo>
                    <a:pt x="1076" y="585"/>
                  </a:lnTo>
                  <a:lnTo>
                    <a:pt x="1080" y="590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92" y="638"/>
                  </a:lnTo>
                  <a:lnTo>
                    <a:pt x="1092" y="638"/>
                  </a:lnTo>
                  <a:lnTo>
                    <a:pt x="1093" y="640"/>
                  </a:lnTo>
                  <a:lnTo>
                    <a:pt x="1093" y="640"/>
                  </a:lnTo>
                  <a:lnTo>
                    <a:pt x="1097" y="645"/>
                  </a:lnTo>
                  <a:lnTo>
                    <a:pt x="1097" y="645"/>
                  </a:lnTo>
                  <a:lnTo>
                    <a:pt x="1098" y="648"/>
                  </a:lnTo>
                  <a:lnTo>
                    <a:pt x="1098" y="648"/>
                  </a:lnTo>
                  <a:lnTo>
                    <a:pt x="1102" y="647"/>
                  </a:lnTo>
                  <a:lnTo>
                    <a:pt x="1105" y="647"/>
                  </a:lnTo>
                  <a:lnTo>
                    <a:pt x="1105" y="647"/>
                  </a:lnTo>
                  <a:lnTo>
                    <a:pt x="1109" y="648"/>
                  </a:lnTo>
                  <a:lnTo>
                    <a:pt x="1109" y="648"/>
                  </a:lnTo>
                  <a:lnTo>
                    <a:pt x="1112" y="653"/>
                  </a:lnTo>
                  <a:lnTo>
                    <a:pt x="1116" y="657"/>
                  </a:lnTo>
                  <a:lnTo>
                    <a:pt x="1119" y="659"/>
                  </a:lnTo>
                  <a:lnTo>
                    <a:pt x="1122" y="659"/>
                  </a:lnTo>
                  <a:lnTo>
                    <a:pt x="1131" y="659"/>
                  </a:lnTo>
                  <a:lnTo>
                    <a:pt x="1139" y="657"/>
                  </a:lnTo>
                  <a:lnTo>
                    <a:pt x="1139" y="657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3" y="655"/>
                  </a:lnTo>
                  <a:lnTo>
                    <a:pt x="1143" y="655"/>
                  </a:lnTo>
                  <a:lnTo>
                    <a:pt x="1151" y="652"/>
                  </a:lnTo>
                  <a:lnTo>
                    <a:pt x="1151" y="652"/>
                  </a:lnTo>
                  <a:lnTo>
                    <a:pt x="1153" y="650"/>
                  </a:lnTo>
                  <a:lnTo>
                    <a:pt x="1153" y="650"/>
                  </a:lnTo>
                  <a:lnTo>
                    <a:pt x="1162" y="648"/>
                  </a:lnTo>
                  <a:lnTo>
                    <a:pt x="1162" y="648"/>
                  </a:lnTo>
                  <a:lnTo>
                    <a:pt x="1165" y="647"/>
                  </a:lnTo>
                  <a:lnTo>
                    <a:pt x="1165" y="647"/>
                  </a:lnTo>
                  <a:lnTo>
                    <a:pt x="1175" y="645"/>
                  </a:lnTo>
                  <a:lnTo>
                    <a:pt x="1175" y="645"/>
                  </a:lnTo>
                  <a:lnTo>
                    <a:pt x="1177" y="643"/>
                  </a:lnTo>
                  <a:lnTo>
                    <a:pt x="1177" y="643"/>
                  </a:lnTo>
                  <a:lnTo>
                    <a:pt x="1187" y="642"/>
                  </a:lnTo>
                  <a:lnTo>
                    <a:pt x="1187" y="642"/>
                  </a:lnTo>
                  <a:lnTo>
                    <a:pt x="1191" y="642"/>
                  </a:lnTo>
                  <a:lnTo>
                    <a:pt x="1191" y="642"/>
                  </a:lnTo>
                  <a:lnTo>
                    <a:pt x="1199" y="640"/>
                  </a:lnTo>
                  <a:lnTo>
                    <a:pt x="1199" y="640"/>
                  </a:lnTo>
                  <a:lnTo>
                    <a:pt x="1202" y="640"/>
                  </a:lnTo>
                  <a:lnTo>
                    <a:pt x="1202" y="640"/>
                  </a:lnTo>
                  <a:lnTo>
                    <a:pt x="1216" y="638"/>
                  </a:lnTo>
                  <a:lnTo>
                    <a:pt x="1216" y="638"/>
                  </a:lnTo>
                  <a:lnTo>
                    <a:pt x="1218" y="645"/>
                  </a:lnTo>
                  <a:lnTo>
                    <a:pt x="1221" y="650"/>
                  </a:lnTo>
                  <a:lnTo>
                    <a:pt x="1223" y="657"/>
                  </a:lnTo>
                  <a:lnTo>
                    <a:pt x="1223" y="665"/>
                  </a:lnTo>
                  <a:lnTo>
                    <a:pt x="1223" y="679"/>
                  </a:lnTo>
                  <a:lnTo>
                    <a:pt x="1223" y="679"/>
                  </a:lnTo>
                  <a:lnTo>
                    <a:pt x="1226" y="684"/>
                  </a:lnTo>
                  <a:lnTo>
                    <a:pt x="1230" y="689"/>
                  </a:lnTo>
                  <a:lnTo>
                    <a:pt x="1235" y="693"/>
                  </a:lnTo>
                  <a:lnTo>
                    <a:pt x="1243" y="693"/>
                  </a:lnTo>
                  <a:lnTo>
                    <a:pt x="1243" y="693"/>
                  </a:lnTo>
                  <a:lnTo>
                    <a:pt x="1247" y="698"/>
                  </a:lnTo>
                  <a:lnTo>
                    <a:pt x="1250" y="703"/>
                  </a:lnTo>
                  <a:lnTo>
                    <a:pt x="1255" y="706"/>
                  </a:lnTo>
                  <a:lnTo>
                    <a:pt x="1264" y="706"/>
                  </a:lnTo>
                  <a:lnTo>
                    <a:pt x="1264" y="706"/>
                  </a:lnTo>
                  <a:lnTo>
                    <a:pt x="1266" y="700"/>
                  </a:lnTo>
                  <a:lnTo>
                    <a:pt x="1264" y="694"/>
                  </a:lnTo>
                  <a:lnTo>
                    <a:pt x="1262" y="688"/>
                  </a:lnTo>
                  <a:lnTo>
                    <a:pt x="1257" y="682"/>
                  </a:lnTo>
                  <a:lnTo>
                    <a:pt x="1257" y="677"/>
                  </a:lnTo>
                  <a:lnTo>
                    <a:pt x="1257" y="672"/>
                  </a:lnTo>
                  <a:lnTo>
                    <a:pt x="1257" y="645"/>
                  </a:lnTo>
                  <a:lnTo>
                    <a:pt x="1257" y="645"/>
                  </a:lnTo>
                  <a:lnTo>
                    <a:pt x="1250" y="640"/>
                  </a:lnTo>
                  <a:lnTo>
                    <a:pt x="1250" y="640"/>
                  </a:lnTo>
                  <a:lnTo>
                    <a:pt x="1247" y="638"/>
                  </a:lnTo>
                  <a:lnTo>
                    <a:pt x="1247" y="638"/>
                  </a:lnTo>
                  <a:lnTo>
                    <a:pt x="1243" y="635"/>
                  </a:lnTo>
                  <a:lnTo>
                    <a:pt x="1243" y="635"/>
                  </a:lnTo>
                  <a:lnTo>
                    <a:pt x="1240" y="633"/>
                  </a:lnTo>
                  <a:lnTo>
                    <a:pt x="1240" y="633"/>
                  </a:lnTo>
                  <a:lnTo>
                    <a:pt x="1237" y="630"/>
                  </a:lnTo>
                  <a:lnTo>
                    <a:pt x="1237" y="630"/>
                  </a:lnTo>
                  <a:lnTo>
                    <a:pt x="1235" y="626"/>
                  </a:lnTo>
                  <a:lnTo>
                    <a:pt x="1235" y="626"/>
                  </a:lnTo>
                  <a:lnTo>
                    <a:pt x="1233" y="623"/>
                  </a:lnTo>
                  <a:lnTo>
                    <a:pt x="1233" y="623"/>
                  </a:lnTo>
                  <a:lnTo>
                    <a:pt x="1231" y="619"/>
                  </a:lnTo>
                  <a:lnTo>
                    <a:pt x="1231" y="619"/>
                  </a:lnTo>
                  <a:lnTo>
                    <a:pt x="1228" y="614"/>
                  </a:lnTo>
                  <a:lnTo>
                    <a:pt x="1228" y="614"/>
                  </a:lnTo>
                  <a:lnTo>
                    <a:pt x="1228" y="611"/>
                  </a:lnTo>
                  <a:lnTo>
                    <a:pt x="1228" y="611"/>
                  </a:lnTo>
                  <a:lnTo>
                    <a:pt x="1226" y="606"/>
                  </a:lnTo>
                  <a:lnTo>
                    <a:pt x="1226" y="606"/>
                  </a:lnTo>
                  <a:lnTo>
                    <a:pt x="1225" y="601"/>
                  </a:lnTo>
                  <a:lnTo>
                    <a:pt x="1225" y="601"/>
                  </a:lnTo>
                  <a:lnTo>
                    <a:pt x="1225" y="596"/>
                  </a:lnTo>
                  <a:lnTo>
                    <a:pt x="1225" y="596"/>
                  </a:lnTo>
                  <a:lnTo>
                    <a:pt x="1223" y="590"/>
                  </a:lnTo>
                  <a:lnTo>
                    <a:pt x="1223" y="590"/>
                  </a:lnTo>
                  <a:lnTo>
                    <a:pt x="1223" y="585"/>
                  </a:lnTo>
                  <a:lnTo>
                    <a:pt x="1223" y="585"/>
                  </a:lnTo>
                  <a:lnTo>
                    <a:pt x="1223" y="584"/>
                  </a:lnTo>
                  <a:lnTo>
                    <a:pt x="1223" y="584"/>
                  </a:lnTo>
                  <a:lnTo>
                    <a:pt x="1223" y="580"/>
                  </a:lnTo>
                  <a:lnTo>
                    <a:pt x="1223" y="580"/>
                  </a:lnTo>
                  <a:lnTo>
                    <a:pt x="1225" y="580"/>
                  </a:lnTo>
                  <a:lnTo>
                    <a:pt x="1225" y="580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3" y="568"/>
                  </a:lnTo>
                  <a:lnTo>
                    <a:pt x="1225" y="567"/>
                  </a:lnTo>
                  <a:lnTo>
                    <a:pt x="1225" y="563"/>
                  </a:lnTo>
                  <a:lnTo>
                    <a:pt x="1230" y="560"/>
                  </a:lnTo>
                  <a:lnTo>
                    <a:pt x="1237" y="558"/>
                  </a:lnTo>
                  <a:lnTo>
                    <a:pt x="1237" y="558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8" y="556"/>
                  </a:lnTo>
                  <a:lnTo>
                    <a:pt x="1238" y="556"/>
                  </a:lnTo>
                  <a:lnTo>
                    <a:pt x="1243" y="553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8"/>
                  </a:lnTo>
                  <a:lnTo>
                    <a:pt x="1247" y="548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50" y="543"/>
                  </a:lnTo>
                  <a:lnTo>
                    <a:pt x="1250" y="543"/>
                  </a:lnTo>
                  <a:lnTo>
                    <a:pt x="1254" y="539"/>
                  </a:lnTo>
                  <a:lnTo>
                    <a:pt x="1259" y="538"/>
                  </a:lnTo>
                  <a:lnTo>
                    <a:pt x="1271" y="536"/>
                  </a:lnTo>
                  <a:lnTo>
                    <a:pt x="1271" y="536"/>
                  </a:lnTo>
                  <a:lnTo>
                    <a:pt x="1274" y="536"/>
                  </a:lnTo>
                  <a:lnTo>
                    <a:pt x="1281" y="536"/>
                  </a:lnTo>
                  <a:lnTo>
                    <a:pt x="1291" y="536"/>
                  </a:lnTo>
                  <a:lnTo>
                    <a:pt x="1296" y="536"/>
                  </a:lnTo>
                  <a:lnTo>
                    <a:pt x="1302" y="536"/>
                  </a:lnTo>
                  <a:lnTo>
                    <a:pt x="1305" y="538"/>
                  </a:lnTo>
                  <a:lnTo>
                    <a:pt x="1305" y="543"/>
                  </a:lnTo>
                  <a:lnTo>
                    <a:pt x="1305" y="543"/>
                  </a:lnTo>
                  <a:lnTo>
                    <a:pt x="1308" y="544"/>
                  </a:lnTo>
                  <a:lnTo>
                    <a:pt x="1312" y="546"/>
                  </a:lnTo>
                  <a:lnTo>
                    <a:pt x="1319" y="553"/>
                  </a:lnTo>
                  <a:lnTo>
                    <a:pt x="1322" y="555"/>
                  </a:lnTo>
                  <a:lnTo>
                    <a:pt x="1325" y="556"/>
                  </a:lnTo>
                  <a:lnTo>
                    <a:pt x="1332" y="558"/>
                  </a:lnTo>
                  <a:lnTo>
                    <a:pt x="1339" y="556"/>
                  </a:lnTo>
                  <a:lnTo>
                    <a:pt x="1339" y="556"/>
                  </a:lnTo>
                  <a:lnTo>
                    <a:pt x="1346" y="556"/>
                  </a:lnTo>
                  <a:lnTo>
                    <a:pt x="1346" y="556"/>
                  </a:lnTo>
                  <a:lnTo>
                    <a:pt x="1346" y="553"/>
                  </a:lnTo>
                  <a:lnTo>
                    <a:pt x="1344" y="551"/>
                  </a:lnTo>
                  <a:lnTo>
                    <a:pt x="1339" y="549"/>
                  </a:lnTo>
                  <a:lnTo>
                    <a:pt x="1339" y="549"/>
                  </a:lnTo>
                  <a:lnTo>
                    <a:pt x="1339" y="546"/>
                  </a:lnTo>
                  <a:lnTo>
                    <a:pt x="1337" y="544"/>
                  </a:lnTo>
                  <a:lnTo>
                    <a:pt x="1332" y="543"/>
                  </a:lnTo>
                  <a:lnTo>
                    <a:pt x="1332" y="536"/>
                  </a:lnTo>
                  <a:lnTo>
                    <a:pt x="1332" y="536"/>
                  </a:lnTo>
                  <a:lnTo>
                    <a:pt x="1336" y="536"/>
                  </a:lnTo>
                  <a:lnTo>
                    <a:pt x="1337" y="534"/>
                  </a:lnTo>
                  <a:lnTo>
                    <a:pt x="1339" y="529"/>
                  </a:lnTo>
                  <a:lnTo>
                    <a:pt x="1339" y="515"/>
                  </a:lnTo>
                  <a:lnTo>
                    <a:pt x="1339" y="515"/>
                  </a:lnTo>
                  <a:lnTo>
                    <a:pt x="1343" y="515"/>
                  </a:lnTo>
                  <a:lnTo>
                    <a:pt x="1344" y="514"/>
                  </a:lnTo>
                  <a:lnTo>
                    <a:pt x="1346" y="509"/>
                  </a:lnTo>
                  <a:lnTo>
                    <a:pt x="1346" y="461"/>
                  </a:lnTo>
                  <a:lnTo>
                    <a:pt x="1346" y="461"/>
                  </a:lnTo>
                  <a:lnTo>
                    <a:pt x="1349" y="461"/>
                  </a:lnTo>
                  <a:lnTo>
                    <a:pt x="1351" y="459"/>
                  </a:lnTo>
                  <a:lnTo>
                    <a:pt x="1353" y="454"/>
                  </a:lnTo>
                  <a:lnTo>
                    <a:pt x="1353" y="454"/>
                  </a:lnTo>
                  <a:lnTo>
                    <a:pt x="1351" y="447"/>
                  </a:lnTo>
                  <a:lnTo>
                    <a:pt x="1351" y="442"/>
                  </a:lnTo>
                  <a:lnTo>
                    <a:pt x="1354" y="435"/>
                  </a:lnTo>
                  <a:lnTo>
                    <a:pt x="1360" y="430"/>
                  </a:lnTo>
                  <a:lnTo>
                    <a:pt x="1360" y="425"/>
                  </a:lnTo>
                  <a:lnTo>
                    <a:pt x="1360" y="420"/>
                  </a:lnTo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291" name="Freeform 28">
              <a:extLst>
                <a:ext uri="{FF2B5EF4-FFF2-40B4-BE49-F238E27FC236}">
                  <a16:creationId xmlns:a16="http://schemas.microsoft.com/office/drawing/2014/main" id="{B4884783-CFB1-4286-848C-A2E2BA164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3561" y="5146916"/>
              <a:ext cx="896713" cy="1061036"/>
            </a:xfrm>
            <a:custGeom>
              <a:avLst/>
              <a:gdLst>
                <a:gd name="T0" fmla="*/ 827 w 3935"/>
                <a:gd name="T1" fmla="*/ 2675 h 4696"/>
                <a:gd name="T2" fmla="*/ 438 w 3935"/>
                <a:gd name="T3" fmla="*/ 2777 h 4696"/>
                <a:gd name="T4" fmla="*/ 479 w 3935"/>
                <a:gd name="T5" fmla="*/ 3057 h 4696"/>
                <a:gd name="T6" fmla="*/ 465 w 3935"/>
                <a:gd name="T7" fmla="*/ 3262 h 4696"/>
                <a:gd name="T8" fmla="*/ 512 w 3935"/>
                <a:gd name="T9" fmla="*/ 3680 h 4696"/>
                <a:gd name="T10" fmla="*/ 742 w 3935"/>
                <a:gd name="T11" fmla="*/ 3535 h 4696"/>
                <a:gd name="T12" fmla="*/ 906 w 3935"/>
                <a:gd name="T13" fmla="*/ 3171 h 4696"/>
                <a:gd name="T14" fmla="*/ 834 w 3935"/>
                <a:gd name="T15" fmla="*/ 2638 h 4696"/>
                <a:gd name="T16" fmla="*/ 916 w 3935"/>
                <a:gd name="T17" fmla="*/ 2793 h 4696"/>
                <a:gd name="T18" fmla="*/ 989 w 3935"/>
                <a:gd name="T19" fmla="*/ 1820 h 4696"/>
                <a:gd name="T20" fmla="*/ 1189 w 3935"/>
                <a:gd name="T21" fmla="*/ 1945 h 4696"/>
                <a:gd name="T22" fmla="*/ 1380 w 3935"/>
                <a:gd name="T23" fmla="*/ 2197 h 4696"/>
                <a:gd name="T24" fmla="*/ 2308 w 3935"/>
                <a:gd name="T25" fmla="*/ 2873 h 4696"/>
                <a:gd name="T26" fmla="*/ 3900 w 3935"/>
                <a:gd name="T27" fmla="*/ 3008 h 4696"/>
                <a:gd name="T28" fmla="*/ 3529 w 3935"/>
                <a:gd name="T29" fmla="*/ 2764 h 4696"/>
                <a:gd name="T30" fmla="*/ 3157 w 3935"/>
                <a:gd name="T31" fmla="*/ 2586 h 4696"/>
                <a:gd name="T32" fmla="*/ 2852 w 3935"/>
                <a:gd name="T33" fmla="*/ 2334 h 4696"/>
                <a:gd name="T34" fmla="*/ 2473 w 3935"/>
                <a:gd name="T35" fmla="*/ 2119 h 4696"/>
                <a:gd name="T36" fmla="*/ 2274 w 3935"/>
                <a:gd name="T37" fmla="*/ 1704 h 4696"/>
                <a:gd name="T38" fmla="*/ 2014 w 3935"/>
                <a:gd name="T39" fmla="*/ 1460 h 4696"/>
                <a:gd name="T40" fmla="*/ 1760 w 3935"/>
                <a:gd name="T41" fmla="*/ 1095 h 4696"/>
                <a:gd name="T42" fmla="*/ 1788 w 3935"/>
                <a:gd name="T43" fmla="*/ 763 h 4696"/>
                <a:gd name="T44" fmla="*/ 2066 w 3935"/>
                <a:gd name="T45" fmla="*/ 635 h 4696"/>
                <a:gd name="T46" fmla="*/ 2161 w 3935"/>
                <a:gd name="T47" fmla="*/ 416 h 4696"/>
                <a:gd name="T48" fmla="*/ 2067 w 3935"/>
                <a:gd name="T49" fmla="*/ 256 h 4696"/>
                <a:gd name="T50" fmla="*/ 1767 w 3935"/>
                <a:gd name="T51" fmla="*/ 10 h 4696"/>
                <a:gd name="T52" fmla="*/ 1194 w 3935"/>
                <a:gd name="T53" fmla="*/ 128 h 4696"/>
                <a:gd name="T54" fmla="*/ 1074 w 3935"/>
                <a:gd name="T55" fmla="*/ 288 h 4696"/>
                <a:gd name="T56" fmla="*/ 883 w 3935"/>
                <a:gd name="T57" fmla="*/ 239 h 4696"/>
                <a:gd name="T58" fmla="*/ 715 w 3935"/>
                <a:gd name="T59" fmla="*/ 439 h 4696"/>
                <a:gd name="T60" fmla="*/ 467 w 3935"/>
                <a:gd name="T61" fmla="*/ 379 h 4696"/>
                <a:gd name="T62" fmla="*/ 126 w 3935"/>
                <a:gd name="T63" fmla="*/ 490 h 4696"/>
                <a:gd name="T64" fmla="*/ 150 w 3935"/>
                <a:gd name="T65" fmla="*/ 756 h 4696"/>
                <a:gd name="T66" fmla="*/ 49 w 3935"/>
                <a:gd name="T67" fmla="*/ 1092 h 4696"/>
                <a:gd name="T68" fmla="*/ 261 w 3935"/>
                <a:gd name="T69" fmla="*/ 1392 h 4696"/>
                <a:gd name="T70" fmla="*/ 576 w 3935"/>
                <a:gd name="T71" fmla="*/ 1245 h 4696"/>
                <a:gd name="T72" fmla="*/ 950 w 3935"/>
                <a:gd name="T73" fmla="*/ 1331 h 4696"/>
                <a:gd name="T74" fmla="*/ 1179 w 3935"/>
                <a:gd name="T75" fmla="*/ 1698 h 4696"/>
                <a:gd name="T76" fmla="*/ 1407 w 3935"/>
                <a:gd name="T77" fmla="*/ 2071 h 4696"/>
                <a:gd name="T78" fmla="*/ 1608 w 3935"/>
                <a:gd name="T79" fmla="*/ 2252 h 4696"/>
                <a:gd name="T80" fmla="*/ 1885 w 3935"/>
                <a:gd name="T81" fmla="*/ 2545 h 4696"/>
                <a:gd name="T82" fmla="*/ 2313 w 3935"/>
                <a:gd name="T83" fmla="*/ 2704 h 4696"/>
                <a:gd name="T84" fmla="*/ 2472 w 3935"/>
                <a:gd name="T85" fmla="*/ 2852 h 4696"/>
                <a:gd name="T86" fmla="*/ 2639 w 3935"/>
                <a:gd name="T87" fmla="*/ 2907 h 4696"/>
                <a:gd name="T88" fmla="*/ 2844 w 3935"/>
                <a:gd name="T89" fmla="*/ 3212 h 4696"/>
                <a:gd name="T90" fmla="*/ 3072 w 3935"/>
                <a:gd name="T91" fmla="*/ 3453 h 4696"/>
                <a:gd name="T92" fmla="*/ 3048 w 3935"/>
                <a:gd name="T93" fmla="*/ 3859 h 4696"/>
                <a:gd name="T94" fmla="*/ 3188 w 3935"/>
                <a:gd name="T95" fmla="*/ 3975 h 4696"/>
                <a:gd name="T96" fmla="*/ 3468 w 3935"/>
                <a:gd name="T97" fmla="*/ 3664 h 4696"/>
                <a:gd name="T98" fmla="*/ 3374 w 3935"/>
                <a:gd name="T99" fmla="*/ 3371 h 4696"/>
                <a:gd name="T100" fmla="*/ 3340 w 3935"/>
                <a:gd name="T101" fmla="*/ 3042 h 4696"/>
                <a:gd name="T102" fmla="*/ 3700 w 3935"/>
                <a:gd name="T103" fmla="*/ 3037 h 4696"/>
                <a:gd name="T104" fmla="*/ 3906 w 3935"/>
                <a:gd name="T105" fmla="*/ 3148 h 4696"/>
                <a:gd name="T106" fmla="*/ 2671 w 3935"/>
                <a:gd name="T107" fmla="*/ 3820 h 4696"/>
                <a:gd name="T108" fmla="*/ 2714 w 3935"/>
                <a:gd name="T109" fmla="*/ 3896 h 4696"/>
                <a:gd name="T110" fmla="*/ 2755 w 3935"/>
                <a:gd name="T111" fmla="*/ 4007 h 4696"/>
                <a:gd name="T112" fmla="*/ 2374 w 3935"/>
                <a:gd name="T113" fmla="*/ 4072 h 4696"/>
                <a:gd name="T114" fmla="*/ 1951 w 3935"/>
                <a:gd name="T115" fmla="*/ 4007 h 4696"/>
                <a:gd name="T116" fmla="*/ 2037 w 3935"/>
                <a:gd name="T117" fmla="*/ 4321 h 4696"/>
                <a:gd name="T118" fmla="*/ 2533 w 3935"/>
                <a:gd name="T119" fmla="*/ 4584 h 4696"/>
                <a:gd name="T120" fmla="*/ 2835 w 3935"/>
                <a:gd name="T121" fmla="*/ 4546 h 4696"/>
                <a:gd name="T122" fmla="*/ 2801 w 3935"/>
                <a:gd name="T123" fmla="*/ 4277 h 4696"/>
                <a:gd name="T124" fmla="*/ 1813 w 3935"/>
                <a:gd name="T125" fmla="*/ 4094 h 4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35" h="4696">
                  <a:moveTo>
                    <a:pt x="957" y="2951"/>
                  </a:moveTo>
                  <a:lnTo>
                    <a:pt x="957" y="2948"/>
                  </a:lnTo>
                  <a:lnTo>
                    <a:pt x="950" y="2936"/>
                  </a:lnTo>
                  <a:lnTo>
                    <a:pt x="943" y="2924"/>
                  </a:lnTo>
                  <a:lnTo>
                    <a:pt x="935" y="2912"/>
                  </a:lnTo>
                  <a:lnTo>
                    <a:pt x="930" y="2900"/>
                  </a:lnTo>
                  <a:lnTo>
                    <a:pt x="930" y="2892"/>
                  </a:lnTo>
                  <a:lnTo>
                    <a:pt x="931" y="2885"/>
                  </a:lnTo>
                  <a:lnTo>
                    <a:pt x="935" y="2880"/>
                  </a:lnTo>
                  <a:lnTo>
                    <a:pt x="936" y="2873"/>
                  </a:lnTo>
                  <a:lnTo>
                    <a:pt x="933" y="2873"/>
                  </a:lnTo>
                  <a:lnTo>
                    <a:pt x="933" y="2871"/>
                  </a:lnTo>
                  <a:lnTo>
                    <a:pt x="931" y="2868"/>
                  </a:lnTo>
                  <a:lnTo>
                    <a:pt x="931" y="2863"/>
                  </a:lnTo>
                  <a:lnTo>
                    <a:pt x="930" y="2859"/>
                  </a:lnTo>
                  <a:lnTo>
                    <a:pt x="926" y="2857"/>
                  </a:lnTo>
                  <a:lnTo>
                    <a:pt x="924" y="2856"/>
                  </a:lnTo>
                  <a:lnTo>
                    <a:pt x="919" y="2847"/>
                  </a:lnTo>
                  <a:lnTo>
                    <a:pt x="918" y="2840"/>
                  </a:lnTo>
                  <a:lnTo>
                    <a:pt x="916" y="2822"/>
                  </a:lnTo>
                  <a:lnTo>
                    <a:pt x="916" y="2818"/>
                  </a:lnTo>
                  <a:lnTo>
                    <a:pt x="916" y="2811"/>
                  </a:lnTo>
                  <a:lnTo>
                    <a:pt x="911" y="2808"/>
                  </a:lnTo>
                  <a:lnTo>
                    <a:pt x="906" y="2805"/>
                  </a:lnTo>
                  <a:lnTo>
                    <a:pt x="901" y="2800"/>
                  </a:lnTo>
                  <a:lnTo>
                    <a:pt x="895" y="2798"/>
                  </a:lnTo>
                  <a:lnTo>
                    <a:pt x="894" y="2794"/>
                  </a:lnTo>
                  <a:lnTo>
                    <a:pt x="890" y="2793"/>
                  </a:lnTo>
                  <a:lnTo>
                    <a:pt x="882" y="2791"/>
                  </a:lnTo>
                  <a:lnTo>
                    <a:pt x="882" y="2777"/>
                  </a:lnTo>
                  <a:lnTo>
                    <a:pt x="854" y="2777"/>
                  </a:lnTo>
                  <a:lnTo>
                    <a:pt x="858" y="2771"/>
                  </a:lnTo>
                  <a:lnTo>
                    <a:pt x="863" y="2765"/>
                  </a:lnTo>
                  <a:lnTo>
                    <a:pt x="868" y="2760"/>
                  </a:lnTo>
                  <a:lnTo>
                    <a:pt x="875" y="2757"/>
                  </a:lnTo>
                  <a:lnTo>
                    <a:pt x="877" y="2753"/>
                  </a:lnTo>
                  <a:lnTo>
                    <a:pt x="878" y="2750"/>
                  </a:lnTo>
                  <a:lnTo>
                    <a:pt x="887" y="2748"/>
                  </a:lnTo>
                  <a:lnTo>
                    <a:pt x="890" y="2747"/>
                  </a:lnTo>
                  <a:lnTo>
                    <a:pt x="894" y="2745"/>
                  </a:lnTo>
                  <a:lnTo>
                    <a:pt x="895" y="2742"/>
                  </a:lnTo>
                  <a:lnTo>
                    <a:pt x="895" y="2736"/>
                  </a:lnTo>
                  <a:lnTo>
                    <a:pt x="883" y="2733"/>
                  </a:lnTo>
                  <a:lnTo>
                    <a:pt x="870" y="2731"/>
                  </a:lnTo>
                  <a:lnTo>
                    <a:pt x="865" y="2728"/>
                  </a:lnTo>
                  <a:lnTo>
                    <a:pt x="860" y="2726"/>
                  </a:lnTo>
                  <a:lnTo>
                    <a:pt x="856" y="2721"/>
                  </a:lnTo>
                  <a:lnTo>
                    <a:pt x="854" y="2716"/>
                  </a:lnTo>
                  <a:lnTo>
                    <a:pt x="854" y="2709"/>
                  </a:lnTo>
                  <a:lnTo>
                    <a:pt x="854" y="2704"/>
                  </a:lnTo>
                  <a:lnTo>
                    <a:pt x="858" y="2702"/>
                  </a:lnTo>
                  <a:lnTo>
                    <a:pt x="861" y="2699"/>
                  </a:lnTo>
                  <a:lnTo>
                    <a:pt x="865" y="2697"/>
                  </a:lnTo>
                  <a:lnTo>
                    <a:pt x="868" y="2694"/>
                  </a:lnTo>
                  <a:lnTo>
                    <a:pt x="868" y="2689"/>
                  </a:lnTo>
                  <a:lnTo>
                    <a:pt x="868" y="2682"/>
                  </a:lnTo>
                  <a:lnTo>
                    <a:pt x="841" y="2682"/>
                  </a:lnTo>
                  <a:lnTo>
                    <a:pt x="839" y="2684"/>
                  </a:lnTo>
                  <a:lnTo>
                    <a:pt x="837" y="2685"/>
                  </a:lnTo>
                  <a:lnTo>
                    <a:pt x="834" y="2689"/>
                  </a:lnTo>
                  <a:lnTo>
                    <a:pt x="832" y="2694"/>
                  </a:lnTo>
                  <a:lnTo>
                    <a:pt x="831" y="2695"/>
                  </a:lnTo>
                  <a:lnTo>
                    <a:pt x="827" y="2695"/>
                  </a:lnTo>
                  <a:lnTo>
                    <a:pt x="827" y="2685"/>
                  </a:lnTo>
                  <a:lnTo>
                    <a:pt x="827" y="2675"/>
                  </a:lnTo>
                  <a:lnTo>
                    <a:pt x="824" y="2668"/>
                  </a:lnTo>
                  <a:lnTo>
                    <a:pt x="820" y="2661"/>
                  </a:lnTo>
                  <a:lnTo>
                    <a:pt x="812" y="2656"/>
                  </a:lnTo>
                  <a:lnTo>
                    <a:pt x="807" y="2655"/>
                  </a:lnTo>
                  <a:lnTo>
                    <a:pt x="800" y="2655"/>
                  </a:lnTo>
                  <a:lnTo>
                    <a:pt x="793" y="2655"/>
                  </a:lnTo>
                  <a:lnTo>
                    <a:pt x="790" y="2651"/>
                  </a:lnTo>
                  <a:lnTo>
                    <a:pt x="786" y="2648"/>
                  </a:lnTo>
                  <a:lnTo>
                    <a:pt x="786" y="2641"/>
                  </a:lnTo>
                  <a:lnTo>
                    <a:pt x="783" y="2639"/>
                  </a:lnTo>
                  <a:lnTo>
                    <a:pt x="781" y="2636"/>
                  </a:lnTo>
                  <a:lnTo>
                    <a:pt x="779" y="2627"/>
                  </a:lnTo>
                  <a:lnTo>
                    <a:pt x="768" y="2626"/>
                  </a:lnTo>
                  <a:lnTo>
                    <a:pt x="757" y="2622"/>
                  </a:lnTo>
                  <a:lnTo>
                    <a:pt x="745" y="2620"/>
                  </a:lnTo>
                  <a:lnTo>
                    <a:pt x="732" y="2620"/>
                  </a:lnTo>
                  <a:lnTo>
                    <a:pt x="727" y="2629"/>
                  </a:lnTo>
                  <a:lnTo>
                    <a:pt x="725" y="2634"/>
                  </a:lnTo>
                  <a:lnTo>
                    <a:pt x="725" y="2641"/>
                  </a:lnTo>
                  <a:lnTo>
                    <a:pt x="727" y="2643"/>
                  </a:lnTo>
                  <a:lnTo>
                    <a:pt x="728" y="2644"/>
                  </a:lnTo>
                  <a:lnTo>
                    <a:pt x="730" y="2649"/>
                  </a:lnTo>
                  <a:lnTo>
                    <a:pt x="732" y="2661"/>
                  </a:lnTo>
                  <a:lnTo>
                    <a:pt x="725" y="2667"/>
                  </a:lnTo>
                  <a:lnTo>
                    <a:pt x="715" y="2668"/>
                  </a:lnTo>
                  <a:lnTo>
                    <a:pt x="703" y="2668"/>
                  </a:lnTo>
                  <a:lnTo>
                    <a:pt x="691" y="2668"/>
                  </a:lnTo>
                  <a:lnTo>
                    <a:pt x="686" y="2678"/>
                  </a:lnTo>
                  <a:lnTo>
                    <a:pt x="682" y="2680"/>
                  </a:lnTo>
                  <a:lnTo>
                    <a:pt x="677" y="2682"/>
                  </a:lnTo>
                  <a:lnTo>
                    <a:pt x="672" y="2684"/>
                  </a:lnTo>
                  <a:lnTo>
                    <a:pt x="667" y="2685"/>
                  </a:lnTo>
                  <a:lnTo>
                    <a:pt x="664" y="2690"/>
                  </a:lnTo>
                  <a:lnTo>
                    <a:pt x="658" y="2699"/>
                  </a:lnTo>
                  <a:lnTo>
                    <a:pt x="653" y="2711"/>
                  </a:lnTo>
                  <a:lnTo>
                    <a:pt x="652" y="2711"/>
                  </a:lnTo>
                  <a:lnTo>
                    <a:pt x="640" y="2718"/>
                  </a:lnTo>
                  <a:lnTo>
                    <a:pt x="629" y="2723"/>
                  </a:lnTo>
                  <a:lnTo>
                    <a:pt x="626" y="2726"/>
                  </a:lnTo>
                  <a:lnTo>
                    <a:pt x="624" y="2731"/>
                  </a:lnTo>
                  <a:lnTo>
                    <a:pt x="623" y="2743"/>
                  </a:lnTo>
                  <a:lnTo>
                    <a:pt x="621" y="2748"/>
                  </a:lnTo>
                  <a:lnTo>
                    <a:pt x="617" y="2752"/>
                  </a:lnTo>
                  <a:lnTo>
                    <a:pt x="614" y="2755"/>
                  </a:lnTo>
                  <a:lnTo>
                    <a:pt x="609" y="2757"/>
                  </a:lnTo>
                  <a:lnTo>
                    <a:pt x="583" y="2764"/>
                  </a:lnTo>
                  <a:lnTo>
                    <a:pt x="570" y="2764"/>
                  </a:lnTo>
                  <a:lnTo>
                    <a:pt x="554" y="2764"/>
                  </a:lnTo>
                  <a:lnTo>
                    <a:pt x="552" y="2772"/>
                  </a:lnTo>
                  <a:lnTo>
                    <a:pt x="551" y="2781"/>
                  </a:lnTo>
                  <a:lnTo>
                    <a:pt x="546" y="2786"/>
                  </a:lnTo>
                  <a:lnTo>
                    <a:pt x="541" y="2791"/>
                  </a:lnTo>
                  <a:lnTo>
                    <a:pt x="529" y="2793"/>
                  </a:lnTo>
                  <a:lnTo>
                    <a:pt x="518" y="2796"/>
                  </a:lnTo>
                  <a:lnTo>
                    <a:pt x="500" y="2805"/>
                  </a:lnTo>
                  <a:lnTo>
                    <a:pt x="488" y="2798"/>
                  </a:lnTo>
                  <a:lnTo>
                    <a:pt x="476" y="2793"/>
                  </a:lnTo>
                  <a:lnTo>
                    <a:pt x="472" y="2791"/>
                  </a:lnTo>
                  <a:lnTo>
                    <a:pt x="467" y="2789"/>
                  </a:lnTo>
                  <a:lnTo>
                    <a:pt x="464" y="2788"/>
                  </a:lnTo>
                  <a:lnTo>
                    <a:pt x="454" y="2789"/>
                  </a:lnTo>
                  <a:lnTo>
                    <a:pt x="450" y="2788"/>
                  </a:lnTo>
                  <a:lnTo>
                    <a:pt x="445" y="2788"/>
                  </a:lnTo>
                  <a:lnTo>
                    <a:pt x="442" y="2784"/>
                  </a:lnTo>
                  <a:lnTo>
                    <a:pt x="438" y="2777"/>
                  </a:lnTo>
                  <a:lnTo>
                    <a:pt x="438" y="2774"/>
                  </a:lnTo>
                  <a:lnTo>
                    <a:pt x="433" y="2767"/>
                  </a:lnTo>
                  <a:lnTo>
                    <a:pt x="430" y="2765"/>
                  </a:lnTo>
                  <a:lnTo>
                    <a:pt x="425" y="2764"/>
                  </a:lnTo>
                  <a:lnTo>
                    <a:pt x="419" y="2755"/>
                  </a:lnTo>
                  <a:lnTo>
                    <a:pt x="418" y="2750"/>
                  </a:lnTo>
                  <a:lnTo>
                    <a:pt x="418" y="2743"/>
                  </a:lnTo>
                  <a:lnTo>
                    <a:pt x="416" y="2740"/>
                  </a:lnTo>
                  <a:lnTo>
                    <a:pt x="413" y="2738"/>
                  </a:lnTo>
                  <a:lnTo>
                    <a:pt x="404" y="2736"/>
                  </a:lnTo>
                  <a:lnTo>
                    <a:pt x="404" y="2743"/>
                  </a:lnTo>
                  <a:lnTo>
                    <a:pt x="401" y="2748"/>
                  </a:lnTo>
                  <a:lnTo>
                    <a:pt x="399" y="2752"/>
                  </a:lnTo>
                  <a:lnTo>
                    <a:pt x="397" y="2757"/>
                  </a:lnTo>
                  <a:lnTo>
                    <a:pt x="397" y="2764"/>
                  </a:lnTo>
                  <a:lnTo>
                    <a:pt x="399" y="2769"/>
                  </a:lnTo>
                  <a:lnTo>
                    <a:pt x="402" y="2772"/>
                  </a:lnTo>
                  <a:lnTo>
                    <a:pt x="404" y="2777"/>
                  </a:lnTo>
                  <a:lnTo>
                    <a:pt x="401" y="2779"/>
                  </a:lnTo>
                  <a:lnTo>
                    <a:pt x="399" y="2782"/>
                  </a:lnTo>
                  <a:lnTo>
                    <a:pt x="397" y="2791"/>
                  </a:lnTo>
                  <a:lnTo>
                    <a:pt x="394" y="2800"/>
                  </a:lnTo>
                  <a:lnTo>
                    <a:pt x="389" y="2806"/>
                  </a:lnTo>
                  <a:lnTo>
                    <a:pt x="385" y="2815"/>
                  </a:lnTo>
                  <a:lnTo>
                    <a:pt x="384" y="2820"/>
                  </a:lnTo>
                  <a:lnTo>
                    <a:pt x="384" y="2825"/>
                  </a:lnTo>
                  <a:lnTo>
                    <a:pt x="382" y="2834"/>
                  </a:lnTo>
                  <a:lnTo>
                    <a:pt x="382" y="2842"/>
                  </a:lnTo>
                  <a:lnTo>
                    <a:pt x="385" y="2857"/>
                  </a:lnTo>
                  <a:lnTo>
                    <a:pt x="389" y="2869"/>
                  </a:lnTo>
                  <a:lnTo>
                    <a:pt x="389" y="2875"/>
                  </a:lnTo>
                  <a:lnTo>
                    <a:pt x="387" y="2881"/>
                  </a:lnTo>
                  <a:lnTo>
                    <a:pt x="385" y="2883"/>
                  </a:lnTo>
                  <a:lnTo>
                    <a:pt x="387" y="2888"/>
                  </a:lnTo>
                  <a:lnTo>
                    <a:pt x="389" y="2892"/>
                  </a:lnTo>
                  <a:lnTo>
                    <a:pt x="390" y="2902"/>
                  </a:lnTo>
                  <a:lnTo>
                    <a:pt x="392" y="2907"/>
                  </a:lnTo>
                  <a:lnTo>
                    <a:pt x="396" y="2910"/>
                  </a:lnTo>
                  <a:lnTo>
                    <a:pt x="401" y="2912"/>
                  </a:lnTo>
                  <a:lnTo>
                    <a:pt x="408" y="2914"/>
                  </a:lnTo>
                  <a:lnTo>
                    <a:pt x="411" y="2914"/>
                  </a:lnTo>
                  <a:lnTo>
                    <a:pt x="413" y="2915"/>
                  </a:lnTo>
                  <a:lnTo>
                    <a:pt x="416" y="2915"/>
                  </a:lnTo>
                  <a:lnTo>
                    <a:pt x="416" y="2922"/>
                  </a:lnTo>
                  <a:lnTo>
                    <a:pt x="418" y="2926"/>
                  </a:lnTo>
                  <a:lnTo>
                    <a:pt x="419" y="2929"/>
                  </a:lnTo>
                  <a:lnTo>
                    <a:pt x="425" y="2932"/>
                  </a:lnTo>
                  <a:lnTo>
                    <a:pt x="433" y="2936"/>
                  </a:lnTo>
                  <a:lnTo>
                    <a:pt x="442" y="2941"/>
                  </a:lnTo>
                  <a:lnTo>
                    <a:pt x="443" y="2944"/>
                  </a:lnTo>
                  <a:lnTo>
                    <a:pt x="445" y="2948"/>
                  </a:lnTo>
                  <a:lnTo>
                    <a:pt x="445" y="2955"/>
                  </a:lnTo>
                  <a:lnTo>
                    <a:pt x="447" y="2960"/>
                  </a:lnTo>
                  <a:lnTo>
                    <a:pt x="450" y="2963"/>
                  </a:lnTo>
                  <a:lnTo>
                    <a:pt x="452" y="2968"/>
                  </a:lnTo>
                  <a:lnTo>
                    <a:pt x="452" y="2982"/>
                  </a:lnTo>
                  <a:lnTo>
                    <a:pt x="452" y="2997"/>
                  </a:lnTo>
                  <a:lnTo>
                    <a:pt x="452" y="3014"/>
                  </a:lnTo>
                  <a:lnTo>
                    <a:pt x="452" y="3030"/>
                  </a:lnTo>
                  <a:lnTo>
                    <a:pt x="460" y="3035"/>
                  </a:lnTo>
                  <a:lnTo>
                    <a:pt x="471" y="3038"/>
                  </a:lnTo>
                  <a:lnTo>
                    <a:pt x="474" y="3042"/>
                  </a:lnTo>
                  <a:lnTo>
                    <a:pt x="477" y="3045"/>
                  </a:lnTo>
                  <a:lnTo>
                    <a:pt x="479" y="3050"/>
                  </a:lnTo>
                  <a:lnTo>
                    <a:pt x="479" y="3057"/>
                  </a:lnTo>
                  <a:lnTo>
                    <a:pt x="479" y="3066"/>
                  </a:lnTo>
                  <a:lnTo>
                    <a:pt x="477" y="3072"/>
                  </a:lnTo>
                  <a:lnTo>
                    <a:pt x="474" y="3083"/>
                  </a:lnTo>
                  <a:lnTo>
                    <a:pt x="472" y="3091"/>
                  </a:lnTo>
                  <a:lnTo>
                    <a:pt x="472" y="3103"/>
                  </a:lnTo>
                  <a:lnTo>
                    <a:pt x="472" y="3117"/>
                  </a:lnTo>
                  <a:lnTo>
                    <a:pt x="474" y="3129"/>
                  </a:lnTo>
                  <a:lnTo>
                    <a:pt x="472" y="3139"/>
                  </a:lnTo>
                  <a:lnTo>
                    <a:pt x="471" y="3139"/>
                  </a:lnTo>
                  <a:lnTo>
                    <a:pt x="465" y="3139"/>
                  </a:lnTo>
                  <a:lnTo>
                    <a:pt x="459" y="3139"/>
                  </a:lnTo>
                  <a:lnTo>
                    <a:pt x="459" y="3142"/>
                  </a:lnTo>
                  <a:lnTo>
                    <a:pt x="459" y="3146"/>
                  </a:lnTo>
                  <a:lnTo>
                    <a:pt x="459" y="3149"/>
                  </a:lnTo>
                  <a:lnTo>
                    <a:pt x="459" y="3153"/>
                  </a:lnTo>
                  <a:lnTo>
                    <a:pt x="459" y="3158"/>
                  </a:lnTo>
                  <a:lnTo>
                    <a:pt x="460" y="3161"/>
                  </a:lnTo>
                  <a:lnTo>
                    <a:pt x="462" y="3165"/>
                  </a:lnTo>
                  <a:lnTo>
                    <a:pt x="465" y="3166"/>
                  </a:lnTo>
                  <a:lnTo>
                    <a:pt x="469" y="3166"/>
                  </a:lnTo>
                  <a:lnTo>
                    <a:pt x="471" y="3168"/>
                  </a:lnTo>
                  <a:lnTo>
                    <a:pt x="472" y="3173"/>
                  </a:lnTo>
                  <a:lnTo>
                    <a:pt x="469" y="3180"/>
                  </a:lnTo>
                  <a:lnTo>
                    <a:pt x="464" y="3185"/>
                  </a:lnTo>
                  <a:lnTo>
                    <a:pt x="459" y="3190"/>
                  </a:lnTo>
                  <a:lnTo>
                    <a:pt x="452" y="3194"/>
                  </a:lnTo>
                  <a:lnTo>
                    <a:pt x="452" y="3228"/>
                  </a:lnTo>
                  <a:lnTo>
                    <a:pt x="459" y="3233"/>
                  </a:lnTo>
                  <a:lnTo>
                    <a:pt x="465" y="3235"/>
                  </a:lnTo>
                  <a:lnTo>
                    <a:pt x="472" y="3233"/>
                  </a:lnTo>
                  <a:lnTo>
                    <a:pt x="479" y="3228"/>
                  </a:lnTo>
                  <a:lnTo>
                    <a:pt x="481" y="3224"/>
                  </a:lnTo>
                  <a:lnTo>
                    <a:pt x="483" y="3223"/>
                  </a:lnTo>
                  <a:lnTo>
                    <a:pt x="486" y="3223"/>
                  </a:lnTo>
                  <a:lnTo>
                    <a:pt x="488" y="3223"/>
                  </a:lnTo>
                  <a:lnTo>
                    <a:pt x="493" y="3226"/>
                  </a:lnTo>
                  <a:lnTo>
                    <a:pt x="500" y="3228"/>
                  </a:lnTo>
                  <a:lnTo>
                    <a:pt x="500" y="3236"/>
                  </a:lnTo>
                  <a:lnTo>
                    <a:pt x="500" y="3243"/>
                  </a:lnTo>
                  <a:lnTo>
                    <a:pt x="496" y="3248"/>
                  </a:lnTo>
                  <a:lnTo>
                    <a:pt x="494" y="3253"/>
                  </a:lnTo>
                  <a:lnTo>
                    <a:pt x="488" y="3262"/>
                  </a:lnTo>
                  <a:lnTo>
                    <a:pt x="486" y="3269"/>
                  </a:lnTo>
                  <a:lnTo>
                    <a:pt x="486" y="3275"/>
                  </a:lnTo>
                  <a:lnTo>
                    <a:pt x="488" y="3277"/>
                  </a:lnTo>
                  <a:lnTo>
                    <a:pt x="489" y="3279"/>
                  </a:lnTo>
                  <a:lnTo>
                    <a:pt x="491" y="3284"/>
                  </a:lnTo>
                  <a:lnTo>
                    <a:pt x="493" y="3296"/>
                  </a:lnTo>
                  <a:lnTo>
                    <a:pt x="500" y="3296"/>
                  </a:lnTo>
                  <a:lnTo>
                    <a:pt x="503" y="3299"/>
                  </a:lnTo>
                  <a:lnTo>
                    <a:pt x="503" y="3301"/>
                  </a:lnTo>
                  <a:lnTo>
                    <a:pt x="500" y="3303"/>
                  </a:lnTo>
                  <a:lnTo>
                    <a:pt x="494" y="3303"/>
                  </a:lnTo>
                  <a:lnTo>
                    <a:pt x="489" y="3303"/>
                  </a:lnTo>
                  <a:lnTo>
                    <a:pt x="488" y="3299"/>
                  </a:lnTo>
                  <a:lnTo>
                    <a:pt x="484" y="3296"/>
                  </a:lnTo>
                  <a:lnTo>
                    <a:pt x="483" y="3289"/>
                  </a:lnTo>
                  <a:lnTo>
                    <a:pt x="481" y="3286"/>
                  </a:lnTo>
                  <a:lnTo>
                    <a:pt x="479" y="3282"/>
                  </a:lnTo>
                  <a:lnTo>
                    <a:pt x="476" y="3281"/>
                  </a:lnTo>
                  <a:lnTo>
                    <a:pt x="474" y="3279"/>
                  </a:lnTo>
                  <a:lnTo>
                    <a:pt x="472" y="3272"/>
                  </a:lnTo>
                  <a:lnTo>
                    <a:pt x="471" y="3265"/>
                  </a:lnTo>
                  <a:lnTo>
                    <a:pt x="469" y="3264"/>
                  </a:lnTo>
                  <a:lnTo>
                    <a:pt x="465" y="3262"/>
                  </a:lnTo>
                  <a:lnTo>
                    <a:pt x="460" y="3270"/>
                  </a:lnTo>
                  <a:lnTo>
                    <a:pt x="459" y="3279"/>
                  </a:lnTo>
                  <a:lnTo>
                    <a:pt x="459" y="3287"/>
                  </a:lnTo>
                  <a:lnTo>
                    <a:pt x="462" y="3296"/>
                  </a:lnTo>
                  <a:lnTo>
                    <a:pt x="465" y="3315"/>
                  </a:lnTo>
                  <a:lnTo>
                    <a:pt x="467" y="3325"/>
                  </a:lnTo>
                  <a:lnTo>
                    <a:pt x="465" y="3337"/>
                  </a:lnTo>
                  <a:lnTo>
                    <a:pt x="462" y="3342"/>
                  </a:lnTo>
                  <a:lnTo>
                    <a:pt x="460" y="3349"/>
                  </a:lnTo>
                  <a:lnTo>
                    <a:pt x="459" y="3352"/>
                  </a:lnTo>
                  <a:lnTo>
                    <a:pt x="459" y="3359"/>
                  </a:lnTo>
                  <a:lnTo>
                    <a:pt x="455" y="3368"/>
                  </a:lnTo>
                  <a:lnTo>
                    <a:pt x="445" y="3385"/>
                  </a:lnTo>
                  <a:lnTo>
                    <a:pt x="442" y="3386"/>
                  </a:lnTo>
                  <a:lnTo>
                    <a:pt x="440" y="3390"/>
                  </a:lnTo>
                  <a:lnTo>
                    <a:pt x="438" y="3393"/>
                  </a:lnTo>
                  <a:lnTo>
                    <a:pt x="435" y="3397"/>
                  </a:lnTo>
                  <a:lnTo>
                    <a:pt x="431" y="3398"/>
                  </a:lnTo>
                  <a:lnTo>
                    <a:pt x="431" y="3405"/>
                  </a:lnTo>
                  <a:lnTo>
                    <a:pt x="435" y="3412"/>
                  </a:lnTo>
                  <a:lnTo>
                    <a:pt x="438" y="3417"/>
                  </a:lnTo>
                  <a:lnTo>
                    <a:pt x="438" y="3426"/>
                  </a:lnTo>
                  <a:lnTo>
                    <a:pt x="435" y="3427"/>
                  </a:lnTo>
                  <a:lnTo>
                    <a:pt x="433" y="3429"/>
                  </a:lnTo>
                  <a:lnTo>
                    <a:pt x="431" y="3432"/>
                  </a:lnTo>
                  <a:lnTo>
                    <a:pt x="431" y="3434"/>
                  </a:lnTo>
                  <a:lnTo>
                    <a:pt x="430" y="3437"/>
                  </a:lnTo>
                  <a:lnTo>
                    <a:pt x="426" y="3443"/>
                  </a:lnTo>
                  <a:lnTo>
                    <a:pt x="426" y="3448"/>
                  </a:lnTo>
                  <a:lnTo>
                    <a:pt x="426" y="3451"/>
                  </a:lnTo>
                  <a:lnTo>
                    <a:pt x="428" y="3454"/>
                  </a:lnTo>
                  <a:lnTo>
                    <a:pt x="433" y="3463"/>
                  </a:lnTo>
                  <a:lnTo>
                    <a:pt x="438" y="3473"/>
                  </a:lnTo>
                  <a:lnTo>
                    <a:pt x="440" y="3475"/>
                  </a:lnTo>
                  <a:lnTo>
                    <a:pt x="443" y="3480"/>
                  </a:lnTo>
                  <a:lnTo>
                    <a:pt x="445" y="3483"/>
                  </a:lnTo>
                  <a:lnTo>
                    <a:pt x="445" y="3487"/>
                  </a:lnTo>
                  <a:lnTo>
                    <a:pt x="440" y="3489"/>
                  </a:lnTo>
                  <a:lnTo>
                    <a:pt x="437" y="3492"/>
                  </a:lnTo>
                  <a:lnTo>
                    <a:pt x="430" y="3501"/>
                  </a:lnTo>
                  <a:lnTo>
                    <a:pt x="426" y="3509"/>
                  </a:lnTo>
                  <a:lnTo>
                    <a:pt x="425" y="3521"/>
                  </a:lnTo>
                  <a:lnTo>
                    <a:pt x="426" y="3523"/>
                  </a:lnTo>
                  <a:lnTo>
                    <a:pt x="428" y="3524"/>
                  </a:lnTo>
                  <a:lnTo>
                    <a:pt x="430" y="3530"/>
                  </a:lnTo>
                  <a:lnTo>
                    <a:pt x="431" y="3541"/>
                  </a:lnTo>
                  <a:lnTo>
                    <a:pt x="435" y="3543"/>
                  </a:lnTo>
                  <a:lnTo>
                    <a:pt x="437" y="3547"/>
                  </a:lnTo>
                  <a:lnTo>
                    <a:pt x="438" y="3555"/>
                  </a:lnTo>
                  <a:lnTo>
                    <a:pt x="447" y="3557"/>
                  </a:lnTo>
                  <a:lnTo>
                    <a:pt x="455" y="3559"/>
                  </a:lnTo>
                  <a:lnTo>
                    <a:pt x="460" y="3564"/>
                  </a:lnTo>
                  <a:lnTo>
                    <a:pt x="465" y="3569"/>
                  </a:lnTo>
                  <a:lnTo>
                    <a:pt x="467" y="3576"/>
                  </a:lnTo>
                  <a:lnTo>
                    <a:pt x="471" y="3581"/>
                  </a:lnTo>
                  <a:lnTo>
                    <a:pt x="477" y="3591"/>
                  </a:lnTo>
                  <a:lnTo>
                    <a:pt x="486" y="3600"/>
                  </a:lnTo>
                  <a:lnTo>
                    <a:pt x="493" y="3610"/>
                  </a:lnTo>
                  <a:lnTo>
                    <a:pt x="493" y="3618"/>
                  </a:lnTo>
                  <a:lnTo>
                    <a:pt x="494" y="3625"/>
                  </a:lnTo>
                  <a:lnTo>
                    <a:pt x="498" y="3630"/>
                  </a:lnTo>
                  <a:lnTo>
                    <a:pt x="500" y="3637"/>
                  </a:lnTo>
                  <a:lnTo>
                    <a:pt x="500" y="3671"/>
                  </a:lnTo>
                  <a:lnTo>
                    <a:pt x="508" y="3676"/>
                  </a:lnTo>
                  <a:lnTo>
                    <a:pt x="512" y="3680"/>
                  </a:lnTo>
                  <a:lnTo>
                    <a:pt x="513" y="3685"/>
                  </a:lnTo>
                  <a:lnTo>
                    <a:pt x="517" y="3685"/>
                  </a:lnTo>
                  <a:lnTo>
                    <a:pt x="520" y="3685"/>
                  </a:lnTo>
                  <a:lnTo>
                    <a:pt x="525" y="3683"/>
                  </a:lnTo>
                  <a:lnTo>
                    <a:pt x="529" y="3682"/>
                  </a:lnTo>
                  <a:lnTo>
                    <a:pt x="532" y="3680"/>
                  </a:lnTo>
                  <a:lnTo>
                    <a:pt x="534" y="3676"/>
                  </a:lnTo>
                  <a:lnTo>
                    <a:pt x="541" y="3661"/>
                  </a:lnTo>
                  <a:lnTo>
                    <a:pt x="544" y="3659"/>
                  </a:lnTo>
                  <a:lnTo>
                    <a:pt x="547" y="3658"/>
                  </a:lnTo>
                  <a:lnTo>
                    <a:pt x="552" y="3661"/>
                  </a:lnTo>
                  <a:lnTo>
                    <a:pt x="558" y="3664"/>
                  </a:lnTo>
                  <a:lnTo>
                    <a:pt x="563" y="3668"/>
                  </a:lnTo>
                  <a:lnTo>
                    <a:pt x="568" y="3671"/>
                  </a:lnTo>
                  <a:lnTo>
                    <a:pt x="575" y="3673"/>
                  </a:lnTo>
                  <a:lnTo>
                    <a:pt x="582" y="3671"/>
                  </a:lnTo>
                  <a:lnTo>
                    <a:pt x="587" y="3673"/>
                  </a:lnTo>
                  <a:lnTo>
                    <a:pt x="588" y="3675"/>
                  </a:lnTo>
                  <a:lnTo>
                    <a:pt x="588" y="3678"/>
                  </a:lnTo>
                  <a:lnTo>
                    <a:pt x="595" y="3678"/>
                  </a:lnTo>
                  <a:lnTo>
                    <a:pt x="602" y="3676"/>
                  </a:lnTo>
                  <a:lnTo>
                    <a:pt x="605" y="3673"/>
                  </a:lnTo>
                  <a:lnTo>
                    <a:pt x="609" y="3668"/>
                  </a:lnTo>
                  <a:lnTo>
                    <a:pt x="612" y="3663"/>
                  </a:lnTo>
                  <a:lnTo>
                    <a:pt x="616" y="3659"/>
                  </a:lnTo>
                  <a:lnTo>
                    <a:pt x="621" y="3658"/>
                  </a:lnTo>
                  <a:lnTo>
                    <a:pt x="629" y="3658"/>
                  </a:lnTo>
                  <a:lnTo>
                    <a:pt x="636" y="3649"/>
                  </a:lnTo>
                  <a:lnTo>
                    <a:pt x="641" y="3641"/>
                  </a:lnTo>
                  <a:lnTo>
                    <a:pt x="646" y="3635"/>
                  </a:lnTo>
                  <a:lnTo>
                    <a:pt x="652" y="3634"/>
                  </a:lnTo>
                  <a:lnTo>
                    <a:pt x="657" y="3632"/>
                  </a:lnTo>
                  <a:lnTo>
                    <a:pt x="664" y="3630"/>
                  </a:lnTo>
                  <a:lnTo>
                    <a:pt x="662" y="3623"/>
                  </a:lnTo>
                  <a:lnTo>
                    <a:pt x="662" y="3617"/>
                  </a:lnTo>
                  <a:lnTo>
                    <a:pt x="665" y="3608"/>
                  </a:lnTo>
                  <a:lnTo>
                    <a:pt x="669" y="3600"/>
                  </a:lnTo>
                  <a:lnTo>
                    <a:pt x="670" y="3594"/>
                  </a:lnTo>
                  <a:lnTo>
                    <a:pt x="670" y="3589"/>
                  </a:lnTo>
                  <a:lnTo>
                    <a:pt x="669" y="3586"/>
                  </a:lnTo>
                  <a:lnTo>
                    <a:pt x="667" y="3582"/>
                  </a:lnTo>
                  <a:lnTo>
                    <a:pt x="662" y="3577"/>
                  </a:lnTo>
                  <a:lnTo>
                    <a:pt x="658" y="3576"/>
                  </a:lnTo>
                  <a:lnTo>
                    <a:pt x="657" y="3572"/>
                  </a:lnTo>
                  <a:lnTo>
                    <a:pt x="655" y="3569"/>
                  </a:lnTo>
                  <a:lnTo>
                    <a:pt x="657" y="3562"/>
                  </a:lnTo>
                  <a:lnTo>
                    <a:pt x="660" y="3562"/>
                  </a:lnTo>
                  <a:lnTo>
                    <a:pt x="664" y="3560"/>
                  </a:lnTo>
                  <a:lnTo>
                    <a:pt x="667" y="3555"/>
                  </a:lnTo>
                  <a:lnTo>
                    <a:pt x="669" y="3553"/>
                  </a:lnTo>
                  <a:lnTo>
                    <a:pt x="670" y="3547"/>
                  </a:lnTo>
                  <a:lnTo>
                    <a:pt x="674" y="3543"/>
                  </a:lnTo>
                  <a:lnTo>
                    <a:pt x="677" y="3541"/>
                  </a:lnTo>
                  <a:lnTo>
                    <a:pt x="684" y="3540"/>
                  </a:lnTo>
                  <a:lnTo>
                    <a:pt x="694" y="3540"/>
                  </a:lnTo>
                  <a:lnTo>
                    <a:pt x="704" y="3541"/>
                  </a:lnTo>
                  <a:lnTo>
                    <a:pt x="708" y="3541"/>
                  </a:lnTo>
                  <a:lnTo>
                    <a:pt x="711" y="3541"/>
                  </a:lnTo>
                  <a:lnTo>
                    <a:pt x="715" y="3536"/>
                  </a:lnTo>
                  <a:lnTo>
                    <a:pt x="718" y="3531"/>
                  </a:lnTo>
                  <a:lnTo>
                    <a:pt x="723" y="3528"/>
                  </a:lnTo>
                  <a:lnTo>
                    <a:pt x="732" y="3528"/>
                  </a:lnTo>
                  <a:lnTo>
                    <a:pt x="733" y="3531"/>
                  </a:lnTo>
                  <a:lnTo>
                    <a:pt x="735" y="3533"/>
                  </a:lnTo>
                  <a:lnTo>
                    <a:pt x="742" y="3535"/>
                  </a:lnTo>
                  <a:lnTo>
                    <a:pt x="759" y="3535"/>
                  </a:lnTo>
                  <a:lnTo>
                    <a:pt x="769" y="3548"/>
                  </a:lnTo>
                  <a:lnTo>
                    <a:pt x="774" y="3555"/>
                  </a:lnTo>
                  <a:lnTo>
                    <a:pt x="781" y="3560"/>
                  </a:lnTo>
                  <a:lnTo>
                    <a:pt x="788" y="3565"/>
                  </a:lnTo>
                  <a:lnTo>
                    <a:pt x="797" y="3569"/>
                  </a:lnTo>
                  <a:lnTo>
                    <a:pt x="807" y="3570"/>
                  </a:lnTo>
                  <a:lnTo>
                    <a:pt x="820" y="3569"/>
                  </a:lnTo>
                  <a:lnTo>
                    <a:pt x="820" y="3576"/>
                  </a:lnTo>
                  <a:lnTo>
                    <a:pt x="820" y="3582"/>
                  </a:lnTo>
                  <a:lnTo>
                    <a:pt x="822" y="3588"/>
                  </a:lnTo>
                  <a:lnTo>
                    <a:pt x="827" y="3589"/>
                  </a:lnTo>
                  <a:lnTo>
                    <a:pt x="832" y="3581"/>
                  </a:lnTo>
                  <a:lnTo>
                    <a:pt x="839" y="3574"/>
                  </a:lnTo>
                  <a:lnTo>
                    <a:pt x="846" y="3567"/>
                  </a:lnTo>
                  <a:lnTo>
                    <a:pt x="854" y="3562"/>
                  </a:lnTo>
                  <a:lnTo>
                    <a:pt x="854" y="3507"/>
                  </a:lnTo>
                  <a:lnTo>
                    <a:pt x="858" y="3506"/>
                  </a:lnTo>
                  <a:lnTo>
                    <a:pt x="861" y="3504"/>
                  </a:lnTo>
                  <a:lnTo>
                    <a:pt x="868" y="3501"/>
                  </a:lnTo>
                  <a:lnTo>
                    <a:pt x="872" y="3499"/>
                  </a:lnTo>
                  <a:lnTo>
                    <a:pt x="875" y="3497"/>
                  </a:lnTo>
                  <a:lnTo>
                    <a:pt x="875" y="3492"/>
                  </a:lnTo>
                  <a:lnTo>
                    <a:pt x="875" y="3487"/>
                  </a:lnTo>
                  <a:lnTo>
                    <a:pt x="873" y="3483"/>
                  </a:lnTo>
                  <a:lnTo>
                    <a:pt x="870" y="3482"/>
                  </a:lnTo>
                  <a:lnTo>
                    <a:pt x="861" y="3480"/>
                  </a:lnTo>
                  <a:lnTo>
                    <a:pt x="861" y="3466"/>
                  </a:lnTo>
                  <a:lnTo>
                    <a:pt x="861" y="3465"/>
                  </a:lnTo>
                  <a:lnTo>
                    <a:pt x="872" y="3460"/>
                  </a:lnTo>
                  <a:lnTo>
                    <a:pt x="877" y="3451"/>
                  </a:lnTo>
                  <a:lnTo>
                    <a:pt x="880" y="3443"/>
                  </a:lnTo>
                  <a:lnTo>
                    <a:pt x="880" y="3437"/>
                  </a:lnTo>
                  <a:lnTo>
                    <a:pt x="878" y="3432"/>
                  </a:lnTo>
                  <a:lnTo>
                    <a:pt x="882" y="3432"/>
                  </a:lnTo>
                  <a:lnTo>
                    <a:pt x="882" y="3426"/>
                  </a:lnTo>
                  <a:lnTo>
                    <a:pt x="882" y="3419"/>
                  </a:lnTo>
                  <a:lnTo>
                    <a:pt x="882" y="3414"/>
                  </a:lnTo>
                  <a:lnTo>
                    <a:pt x="882" y="3408"/>
                  </a:lnTo>
                  <a:lnTo>
                    <a:pt x="880" y="3405"/>
                  </a:lnTo>
                  <a:lnTo>
                    <a:pt x="877" y="3403"/>
                  </a:lnTo>
                  <a:lnTo>
                    <a:pt x="872" y="3398"/>
                  </a:lnTo>
                  <a:lnTo>
                    <a:pt x="868" y="3397"/>
                  </a:lnTo>
                  <a:lnTo>
                    <a:pt x="868" y="3391"/>
                  </a:lnTo>
                  <a:lnTo>
                    <a:pt x="875" y="3391"/>
                  </a:lnTo>
                  <a:lnTo>
                    <a:pt x="878" y="3388"/>
                  </a:lnTo>
                  <a:lnTo>
                    <a:pt x="880" y="3386"/>
                  </a:lnTo>
                  <a:lnTo>
                    <a:pt x="883" y="3373"/>
                  </a:lnTo>
                  <a:lnTo>
                    <a:pt x="882" y="3361"/>
                  </a:lnTo>
                  <a:lnTo>
                    <a:pt x="882" y="3357"/>
                  </a:lnTo>
                  <a:lnTo>
                    <a:pt x="882" y="3337"/>
                  </a:lnTo>
                  <a:lnTo>
                    <a:pt x="885" y="3328"/>
                  </a:lnTo>
                  <a:lnTo>
                    <a:pt x="890" y="3322"/>
                  </a:lnTo>
                  <a:lnTo>
                    <a:pt x="894" y="3313"/>
                  </a:lnTo>
                  <a:lnTo>
                    <a:pt x="895" y="3308"/>
                  </a:lnTo>
                  <a:lnTo>
                    <a:pt x="895" y="3303"/>
                  </a:lnTo>
                  <a:lnTo>
                    <a:pt x="894" y="3286"/>
                  </a:lnTo>
                  <a:lnTo>
                    <a:pt x="894" y="3270"/>
                  </a:lnTo>
                  <a:lnTo>
                    <a:pt x="897" y="3240"/>
                  </a:lnTo>
                  <a:lnTo>
                    <a:pt x="899" y="3226"/>
                  </a:lnTo>
                  <a:lnTo>
                    <a:pt x="901" y="3212"/>
                  </a:lnTo>
                  <a:lnTo>
                    <a:pt x="899" y="3199"/>
                  </a:lnTo>
                  <a:lnTo>
                    <a:pt x="895" y="3187"/>
                  </a:lnTo>
                  <a:lnTo>
                    <a:pt x="901" y="3178"/>
                  </a:lnTo>
                  <a:lnTo>
                    <a:pt x="906" y="3171"/>
                  </a:lnTo>
                  <a:lnTo>
                    <a:pt x="909" y="3166"/>
                  </a:lnTo>
                  <a:lnTo>
                    <a:pt x="911" y="3161"/>
                  </a:lnTo>
                  <a:lnTo>
                    <a:pt x="911" y="3154"/>
                  </a:lnTo>
                  <a:lnTo>
                    <a:pt x="909" y="3146"/>
                  </a:lnTo>
                  <a:lnTo>
                    <a:pt x="902" y="3136"/>
                  </a:lnTo>
                  <a:lnTo>
                    <a:pt x="894" y="3127"/>
                  </a:lnTo>
                  <a:lnTo>
                    <a:pt x="887" y="3117"/>
                  </a:lnTo>
                  <a:lnTo>
                    <a:pt x="883" y="3112"/>
                  </a:lnTo>
                  <a:lnTo>
                    <a:pt x="882" y="3105"/>
                  </a:lnTo>
                  <a:lnTo>
                    <a:pt x="882" y="3071"/>
                  </a:lnTo>
                  <a:lnTo>
                    <a:pt x="889" y="3060"/>
                  </a:lnTo>
                  <a:lnTo>
                    <a:pt x="897" y="3052"/>
                  </a:lnTo>
                  <a:lnTo>
                    <a:pt x="904" y="3042"/>
                  </a:lnTo>
                  <a:lnTo>
                    <a:pt x="907" y="3037"/>
                  </a:lnTo>
                  <a:lnTo>
                    <a:pt x="909" y="3030"/>
                  </a:lnTo>
                  <a:lnTo>
                    <a:pt x="912" y="3030"/>
                  </a:lnTo>
                  <a:lnTo>
                    <a:pt x="916" y="3026"/>
                  </a:lnTo>
                  <a:lnTo>
                    <a:pt x="921" y="3021"/>
                  </a:lnTo>
                  <a:lnTo>
                    <a:pt x="923" y="3018"/>
                  </a:lnTo>
                  <a:lnTo>
                    <a:pt x="926" y="3016"/>
                  </a:lnTo>
                  <a:lnTo>
                    <a:pt x="930" y="3016"/>
                  </a:lnTo>
                  <a:lnTo>
                    <a:pt x="936" y="3016"/>
                  </a:lnTo>
                  <a:lnTo>
                    <a:pt x="936" y="3009"/>
                  </a:lnTo>
                  <a:lnTo>
                    <a:pt x="938" y="3004"/>
                  </a:lnTo>
                  <a:lnTo>
                    <a:pt x="943" y="2994"/>
                  </a:lnTo>
                  <a:lnTo>
                    <a:pt x="945" y="2992"/>
                  </a:lnTo>
                  <a:lnTo>
                    <a:pt x="950" y="2984"/>
                  </a:lnTo>
                  <a:lnTo>
                    <a:pt x="957" y="2973"/>
                  </a:lnTo>
                  <a:lnTo>
                    <a:pt x="959" y="2970"/>
                  </a:lnTo>
                  <a:lnTo>
                    <a:pt x="959" y="2965"/>
                  </a:lnTo>
                  <a:lnTo>
                    <a:pt x="959" y="2960"/>
                  </a:lnTo>
                  <a:lnTo>
                    <a:pt x="957" y="2955"/>
                  </a:lnTo>
                  <a:lnTo>
                    <a:pt x="957" y="2951"/>
                  </a:lnTo>
                  <a:close/>
                  <a:moveTo>
                    <a:pt x="793" y="2620"/>
                  </a:moveTo>
                  <a:lnTo>
                    <a:pt x="788" y="2629"/>
                  </a:lnTo>
                  <a:lnTo>
                    <a:pt x="786" y="2634"/>
                  </a:lnTo>
                  <a:lnTo>
                    <a:pt x="786" y="2641"/>
                  </a:lnTo>
                  <a:lnTo>
                    <a:pt x="800" y="2641"/>
                  </a:lnTo>
                  <a:lnTo>
                    <a:pt x="800" y="2634"/>
                  </a:lnTo>
                  <a:lnTo>
                    <a:pt x="800" y="2627"/>
                  </a:lnTo>
                  <a:lnTo>
                    <a:pt x="798" y="2622"/>
                  </a:lnTo>
                  <a:lnTo>
                    <a:pt x="793" y="2620"/>
                  </a:lnTo>
                  <a:close/>
                  <a:moveTo>
                    <a:pt x="807" y="2646"/>
                  </a:moveTo>
                  <a:lnTo>
                    <a:pt x="810" y="2646"/>
                  </a:lnTo>
                  <a:lnTo>
                    <a:pt x="819" y="2653"/>
                  </a:lnTo>
                  <a:lnTo>
                    <a:pt x="826" y="2660"/>
                  </a:lnTo>
                  <a:lnTo>
                    <a:pt x="829" y="2663"/>
                  </a:lnTo>
                  <a:lnTo>
                    <a:pt x="829" y="2665"/>
                  </a:lnTo>
                  <a:lnTo>
                    <a:pt x="831" y="2667"/>
                  </a:lnTo>
                  <a:lnTo>
                    <a:pt x="836" y="2667"/>
                  </a:lnTo>
                  <a:lnTo>
                    <a:pt x="843" y="2665"/>
                  </a:lnTo>
                  <a:lnTo>
                    <a:pt x="846" y="2665"/>
                  </a:lnTo>
                  <a:lnTo>
                    <a:pt x="849" y="2667"/>
                  </a:lnTo>
                  <a:lnTo>
                    <a:pt x="848" y="2661"/>
                  </a:lnTo>
                  <a:lnTo>
                    <a:pt x="844" y="2656"/>
                  </a:lnTo>
                  <a:lnTo>
                    <a:pt x="843" y="2651"/>
                  </a:lnTo>
                  <a:lnTo>
                    <a:pt x="843" y="2649"/>
                  </a:lnTo>
                  <a:lnTo>
                    <a:pt x="846" y="2646"/>
                  </a:lnTo>
                  <a:lnTo>
                    <a:pt x="846" y="2644"/>
                  </a:lnTo>
                  <a:lnTo>
                    <a:pt x="848" y="2627"/>
                  </a:lnTo>
                  <a:lnTo>
                    <a:pt x="843" y="2627"/>
                  </a:lnTo>
                  <a:lnTo>
                    <a:pt x="839" y="2629"/>
                  </a:lnTo>
                  <a:lnTo>
                    <a:pt x="836" y="2631"/>
                  </a:lnTo>
                  <a:lnTo>
                    <a:pt x="834" y="2634"/>
                  </a:lnTo>
                  <a:lnTo>
                    <a:pt x="834" y="2638"/>
                  </a:lnTo>
                  <a:lnTo>
                    <a:pt x="832" y="2639"/>
                  </a:lnTo>
                  <a:lnTo>
                    <a:pt x="832" y="2641"/>
                  </a:lnTo>
                  <a:lnTo>
                    <a:pt x="827" y="2641"/>
                  </a:lnTo>
                  <a:lnTo>
                    <a:pt x="827" y="2638"/>
                  </a:lnTo>
                  <a:lnTo>
                    <a:pt x="827" y="2620"/>
                  </a:lnTo>
                  <a:lnTo>
                    <a:pt x="820" y="2620"/>
                  </a:lnTo>
                  <a:lnTo>
                    <a:pt x="815" y="2622"/>
                  </a:lnTo>
                  <a:lnTo>
                    <a:pt x="814" y="2626"/>
                  </a:lnTo>
                  <a:lnTo>
                    <a:pt x="812" y="2629"/>
                  </a:lnTo>
                  <a:lnTo>
                    <a:pt x="810" y="2634"/>
                  </a:lnTo>
                  <a:lnTo>
                    <a:pt x="808" y="2638"/>
                  </a:lnTo>
                  <a:lnTo>
                    <a:pt x="805" y="2641"/>
                  </a:lnTo>
                  <a:lnTo>
                    <a:pt x="800" y="2641"/>
                  </a:lnTo>
                  <a:lnTo>
                    <a:pt x="800" y="2644"/>
                  </a:lnTo>
                  <a:lnTo>
                    <a:pt x="802" y="2646"/>
                  </a:lnTo>
                  <a:lnTo>
                    <a:pt x="807" y="2646"/>
                  </a:lnTo>
                  <a:close/>
                  <a:moveTo>
                    <a:pt x="431" y="2668"/>
                  </a:moveTo>
                  <a:lnTo>
                    <a:pt x="431" y="2689"/>
                  </a:lnTo>
                  <a:lnTo>
                    <a:pt x="430" y="2694"/>
                  </a:lnTo>
                  <a:lnTo>
                    <a:pt x="426" y="2697"/>
                  </a:lnTo>
                  <a:lnTo>
                    <a:pt x="416" y="2706"/>
                  </a:lnTo>
                  <a:lnTo>
                    <a:pt x="413" y="2711"/>
                  </a:lnTo>
                  <a:lnTo>
                    <a:pt x="411" y="2714"/>
                  </a:lnTo>
                  <a:lnTo>
                    <a:pt x="413" y="2719"/>
                  </a:lnTo>
                  <a:lnTo>
                    <a:pt x="418" y="2723"/>
                  </a:lnTo>
                  <a:lnTo>
                    <a:pt x="419" y="2719"/>
                  </a:lnTo>
                  <a:lnTo>
                    <a:pt x="423" y="2718"/>
                  </a:lnTo>
                  <a:lnTo>
                    <a:pt x="426" y="2716"/>
                  </a:lnTo>
                  <a:lnTo>
                    <a:pt x="431" y="2716"/>
                  </a:lnTo>
                  <a:lnTo>
                    <a:pt x="433" y="2707"/>
                  </a:lnTo>
                  <a:lnTo>
                    <a:pt x="435" y="2704"/>
                  </a:lnTo>
                  <a:lnTo>
                    <a:pt x="438" y="2702"/>
                  </a:lnTo>
                  <a:lnTo>
                    <a:pt x="445" y="2702"/>
                  </a:lnTo>
                  <a:lnTo>
                    <a:pt x="450" y="2701"/>
                  </a:lnTo>
                  <a:lnTo>
                    <a:pt x="459" y="2695"/>
                  </a:lnTo>
                  <a:lnTo>
                    <a:pt x="459" y="2687"/>
                  </a:lnTo>
                  <a:lnTo>
                    <a:pt x="462" y="2682"/>
                  </a:lnTo>
                  <a:lnTo>
                    <a:pt x="464" y="2675"/>
                  </a:lnTo>
                  <a:lnTo>
                    <a:pt x="465" y="2668"/>
                  </a:lnTo>
                  <a:lnTo>
                    <a:pt x="431" y="2668"/>
                  </a:lnTo>
                  <a:close/>
                  <a:moveTo>
                    <a:pt x="923" y="2777"/>
                  </a:moveTo>
                  <a:lnTo>
                    <a:pt x="928" y="2776"/>
                  </a:lnTo>
                  <a:lnTo>
                    <a:pt x="930" y="2772"/>
                  </a:lnTo>
                  <a:lnTo>
                    <a:pt x="930" y="2769"/>
                  </a:lnTo>
                  <a:lnTo>
                    <a:pt x="928" y="2767"/>
                  </a:lnTo>
                  <a:lnTo>
                    <a:pt x="924" y="2765"/>
                  </a:lnTo>
                  <a:lnTo>
                    <a:pt x="923" y="2765"/>
                  </a:lnTo>
                  <a:lnTo>
                    <a:pt x="921" y="2769"/>
                  </a:lnTo>
                  <a:lnTo>
                    <a:pt x="923" y="2777"/>
                  </a:lnTo>
                  <a:close/>
                  <a:moveTo>
                    <a:pt x="895" y="2784"/>
                  </a:moveTo>
                  <a:lnTo>
                    <a:pt x="901" y="2788"/>
                  </a:lnTo>
                  <a:lnTo>
                    <a:pt x="906" y="2789"/>
                  </a:lnTo>
                  <a:lnTo>
                    <a:pt x="911" y="2788"/>
                  </a:lnTo>
                  <a:lnTo>
                    <a:pt x="916" y="2784"/>
                  </a:lnTo>
                  <a:lnTo>
                    <a:pt x="921" y="2782"/>
                  </a:lnTo>
                  <a:lnTo>
                    <a:pt x="923" y="2781"/>
                  </a:lnTo>
                  <a:lnTo>
                    <a:pt x="923" y="2777"/>
                  </a:lnTo>
                  <a:lnTo>
                    <a:pt x="906" y="2777"/>
                  </a:lnTo>
                  <a:lnTo>
                    <a:pt x="899" y="2779"/>
                  </a:lnTo>
                  <a:lnTo>
                    <a:pt x="897" y="2781"/>
                  </a:lnTo>
                  <a:lnTo>
                    <a:pt x="895" y="2784"/>
                  </a:lnTo>
                  <a:close/>
                  <a:moveTo>
                    <a:pt x="921" y="2791"/>
                  </a:moveTo>
                  <a:lnTo>
                    <a:pt x="918" y="2791"/>
                  </a:lnTo>
                  <a:lnTo>
                    <a:pt x="916" y="2791"/>
                  </a:lnTo>
                  <a:lnTo>
                    <a:pt x="916" y="2793"/>
                  </a:lnTo>
                  <a:lnTo>
                    <a:pt x="916" y="2796"/>
                  </a:lnTo>
                  <a:lnTo>
                    <a:pt x="914" y="2800"/>
                  </a:lnTo>
                  <a:lnTo>
                    <a:pt x="916" y="2803"/>
                  </a:lnTo>
                  <a:lnTo>
                    <a:pt x="918" y="2803"/>
                  </a:lnTo>
                  <a:lnTo>
                    <a:pt x="921" y="2803"/>
                  </a:lnTo>
                  <a:lnTo>
                    <a:pt x="928" y="2805"/>
                  </a:lnTo>
                  <a:lnTo>
                    <a:pt x="930" y="2806"/>
                  </a:lnTo>
                  <a:lnTo>
                    <a:pt x="931" y="2810"/>
                  </a:lnTo>
                  <a:lnTo>
                    <a:pt x="931" y="2803"/>
                  </a:lnTo>
                  <a:lnTo>
                    <a:pt x="933" y="2796"/>
                  </a:lnTo>
                  <a:lnTo>
                    <a:pt x="931" y="2793"/>
                  </a:lnTo>
                  <a:lnTo>
                    <a:pt x="930" y="2789"/>
                  </a:lnTo>
                  <a:lnTo>
                    <a:pt x="926" y="2789"/>
                  </a:lnTo>
                  <a:lnTo>
                    <a:pt x="921" y="2791"/>
                  </a:lnTo>
                  <a:close/>
                  <a:moveTo>
                    <a:pt x="370" y="3548"/>
                  </a:moveTo>
                  <a:lnTo>
                    <a:pt x="375" y="3552"/>
                  </a:lnTo>
                  <a:lnTo>
                    <a:pt x="377" y="3555"/>
                  </a:lnTo>
                  <a:lnTo>
                    <a:pt x="384" y="3565"/>
                  </a:lnTo>
                  <a:lnTo>
                    <a:pt x="387" y="3570"/>
                  </a:lnTo>
                  <a:lnTo>
                    <a:pt x="390" y="3574"/>
                  </a:lnTo>
                  <a:lnTo>
                    <a:pt x="396" y="3576"/>
                  </a:lnTo>
                  <a:lnTo>
                    <a:pt x="404" y="3576"/>
                  </a:lnTo>
                  <a:lnTo>
                    <a:pt x="409" y="3552"/>
                  </a:lnTo>
                  <a:lnTo>
                    <a:pt x="411" y="3536"/>
                  </a:lnTo>
                  <a:lnTo>
                    <a:pt x="411" y="3521"/>
                  </a:lnTo>
                  <a:lnTo>
                    <a:pt x="402" y="3521"/>
                  </a:lnTo>
                  <a:lnTo>
                    <a:pt x="396" y="3523"/>
                  </a:lnTo>
                  <a:lnTo>
                    <a:pt x="389" y="3524"/>
                  </a:lnTo>
                  <a:lnTo>
                    <a:pt x="384" y="3530"/>
                  </a:lnTo>
                  <a:lnTo>
                    <a:pt x="377" y="3538"/>
                  </a:lnTo>
                  <a:lnTo>
                    <a:pt x="370" y="3548"/>
                  </a:lnTo>
                  <a:close/>
                  <a:moveTo>
                    <a:pt x="465" y="3582"/>
                  </a:moveTo>
                  <a:lnTo>
                    <a:pt x="457" y="3577"/>
                  </a:lnTo>
                  <a:lnTo>
                    <a:pt x="448" y="3572"/>
                  </a:lnTo>
                  <a:lnTo>
                    <a:pt x="445" y="3569"/>
                  </a:lnTo>
                  <a:lnTo>
                    <a:pt x="440" y="3567"/>
                  </a:lnTo>
                  <a:lnTo>
                    <a:pt x="433" y="3567"/>
                  </a:lnTo>
                  <a:lnTo>
                    <a:pt x="425" y="3569"/>
                  </a:lnTo>
                  <a:lnTo>
                    <a:pt x="423" y="3576"/>
                  </a:lnTo>
                  <a:lnTo>
                    <a:pt x="419" y="3581"/>
                  </a:lnTo>
                  <a:lnTo>
                    <a:pt x="418" y="3588"/>
                  </a:lnTo>
                  <a:lnTo>
                    <a:pt x="418" y="3596"/>
                  </a:lnTo>
                  <a:lnTo>
                    <a:pt x="421" y="3601"/>
                  </a:lnTo>
                  <a:lnTo>
                    <a:pt x="423" y="3610"/>
                  </a:lnTo>
                  <a:lnTo>
                    <a:pt x="428" y="3623"/>
                  </a:lnTo>
                  <a:lnTo>
                    <a:pt x="430" y="3630"/>
                  </a:lnTo>
                  <a:lnTo>
                    <a:pt x="435" y="3635"/>
                  </a:lnTo>
                  <a:lnTo>
                    <a:pt x="442" y="3637"/>
                  </a:lnTo>
                  <a:lnTo>
                    <a:pt x="452" y="3637"/>
                  </a:lnTo>
                  <a:lnTo>
                    <a:pt x="455" y="3635"/>
                  </a:lnTo>
                  <a:lnTo>
                    <a:pt x="457" y="3634"/>
                  </a:lnTo>
                  <a:lnTo>
                    <a:pt x="459" y="3627"/>
                  </a:lnTo>
                  <a:lnTo>
                    <a:pt x="459" y="3610"/>
                  </a:lnTo>
                  <a:lnTo>
                    <a:pt x="460" y="3603"/>
                  </a:lnTo>
                  <a:lnTo>
                    <a:pt x="464" y="3598"/>
                  </a:lnTo>
                  <a:lnTo>
                    <a:pt x="465" y="3591"/>
                  </a:lnTo>
                  <a:lnTo>
                    <a:pt x="465" y="3582"/>
                  </a:lnTo>
                  <a:close/>
                  <a:moveTo>
                    <a:pt x="970" y="1849"/>
                  </a:moveTo>
                  <a:lnTo>
                    <a:pt x="979" y="1849"/>
                  </a:lnTo>
                  <a:lnTo>
                    <a:pt x="984" y="1848"/>
                  </a:lnTo>
                  <a:lnTo>
                    <a:pt x="987" y="1844"/>
                  </a:lnTo>
                  <a:lnTo>
                    <a:pt x="987" y="1842"/>
                  </a:lnTo>
                  <a:lnTo>
                    <a:pt x="987" y="1834"/>
                  </a:lnTo>
                  <a:lnTo>
                    <a:pt x="984" y="1822"/>
                  </a:lnTo>
                  <a:lnTo>
                    <a:pt x="989" y="1820"/>
                  </a:lnTo>
                  <a:lnTo>
                    <a:pt x="993" y="1817"/>
                  </a:lnTo>
                  <a:lnTo>
                    <a:pt x="998" y="1808"/>
                  </a:lnTo>
                  <a:lnTo>
                    <a:pt x="987" y="1807"/>
                  </a:lnTo>
                  <a:lnTo>
                    <a:pt x="981" y="1808"/>
                  </a:lnTo>
                  <a:lnTo>
                    <a:pt x="976" y="1812"/>
                  </a:lnTo>
                  <a:lnTo>
                    <a:pt x="972" y="1817"/>
                  </a:lnTo>
                  <a:lnTo>
                    <a:pt x="970" y="1824"/>
                  </a:lnTo>
                  <a:lnTo>
                    <a:pt x="970" y="1832"/>
                  </a:lnTo>
                  <a:lnTo>
                    <a:pt x="970" y="1849"/>
                  </a:lnTo>
                  <a:close/>
                  <a:moveTo>
                    <a:pt x="1182" y="1904"/>
                  </a:moveTo>
                  <a:lnTo>
                    <a:pt x="1175" y="1904"/>
                  </a:lnTo>
                  <a:lnTo>
                    <a:pt x="1170" y="1906"/>
                  </a:lnTo>
                  <a:lnTo>
                    <a:pt x="1167" y="1909"/>
                  </a:lnTo>
                  <a:lnTo>
                    <a:pt x="1163" y="1912"/>
                  </a:lnTo>
                  <a:lnTo>
                    <a:pt x="1156" y="1919"/>
                  </a:lnTo>
                  <a:lnTo>
                    <a:pt x="1153" y="1923"/>
                  </a:lnTo>
                  <a:lnTo>
                    <a:pt x="1148" y="1924"/>
                  </a:lnTo>
                  <a:lnTo>
                    <a:pt x="1143" y="1921"/>
                  </a:lnTo>
                  <a:lnTo>
                    <a:pt x="1136" y="1919"/>
                  </a:lnTo>
                  <a:lnTo>
                    <a:pt x="1129" y="1917"/>
                  </a:lnTo>
                  <a:lnTo>
                    <a:pt x="1121" y="1917"/>
                  </a:lnTo>
                  <a:lnTo>
                    <a:pt x="1121" y="1923"/>
                  </a:lnTo>
                  <a:lnTo>
                    <a:pt x="1119" y="1926"/>
                  </a:lnTo>
                  <a:lnTo>
                    <a:pt x="1117" y="1929"/>
                  </a:lnTo>
                  <a:lnTo>
                    <a:pt x="1114" y="1931"/>
                  </a:lnTo>
                  <a:lnTo>
                    <a:pt x="1112" y="1926"/>
                  </a:lnTo>
                  <a:lnTo>
                    <a:pt x="1109" y="1924"/>
                  </a:lnTo>
                  <a:lnTo>
                    <a:pt x="1104" y="1923"/>
                  </a:lnTo>
                  <a:lnTo>
                    <a:pt x="1097" y="1924"/>
                  </a:lnTo>
                  <a:lnTo>
                    <a:pt x="1085" y="1924"/>
                  </a:lnTo>
                  <a:lnTo>
                    <a:pt x="1078" y="1926"/>
                  </a:lnTo>
                  <a:lnTo>
                    <a:pt x="1073" y="1924"/>
                  </a:lnTo>
                  <a:lnTo>
                    <a:pt x="1066" y="1936"/>
                  </a:lnTo>
                  <a:lnTo>
                    <a:pt x="1063" y="1946"/>
                  </a:lnTo>
                  <a:lnTo>
                    <a:pt x="1063" y="1952"/>
                  </a:lnTo>
                  <a:lnTo>
                    <a:pt x="1063" y="1957"/>
                  </a:lnTo>
                  <a:lnTo>
                    <a:pt x="1066" y="1962"/>
                  </a:lnTo>
                  <a:lnTo>
                    <a:pt x="1073" y="1965"/>
                  </a:lnTo>
                  <a:lnTo>
                    <a:pt x="1078" y="1967"/>
                  </a:lnTo>
                  <a:lnTo>
                    <a:pt x="1080" y="1969"/>
                  </a:lnTo>
                  <a:lnTo>
                    <a:pt x="1080" y="1972"/>
                  </a:lnTo>
                  <a:lnTo>
                    <a:pt x="1085" y="1976"/>
                  </a:lnTo>
                  <a:lnTo>
                    <a:pt x="1092" y="1977"/>
                  </a:lnTo>
                  <a:lnTo>
                    <a:pt x="1097" y="1981"/>
                  </a:lnTo>
                  <a:lnTo>
                    <a:pt x="1098" y="1982"/>
                  </a:lnTo>
                  <a:lnTo>
                    <a:pt x="1100" y="1986"/>
                  </a:lnTo>
                  <a:lnTo>
                    <a:pt x="1107" y="1986"/>
                  </a:lnTo>
                  <a:lnTo>
                    <a:pt x="1112" y="1986"/>
                  </a:lnTo>
                  <a:lnTo>
                    <a:pt x="1114" y="1982"/>
                  </a:lnTo>
                  <a:lnTo>
                    <a:pt x="1117" y="1979"/>
                  </a:lnTo>
                  <a:lnTo>
                    <a:pt x="1119" y="1976"/>
                  </a:lnTo>
                  <a:lnTo>
                    <a:pt x="1122" y="1972"/>
                  </a:lnTo>
                  <a:lnTo>
                    <a:pt x="1127" y="1972"/>
                  </a:lnTo>
                  <a:lnTo>
                    <a:pt x="1134" y="1972"/>
                  </a:lnTo>
                  <a:lnTo>
                    <a:pt x="1139" y="1976"/>
                  </a:lnTo>
                  <a:lnTo>
                    <a:pt x="1146" y="1977"/>
                  </a:lnTo>
                  <a:lnTo>
                    <a:pt x="1151" y="1981"/>
                  </a:lnTo>
                  <a:lnTo>
                    <a:pt x="1153" y="1982"/>
                  </a:lnTo>
                  <a:lnTo>
                    <a:pt x="1155" y="1986"/>
                  </a:lnTo>
                  <a:lnTo>
                    <a:pt x="1163" y="1991"/>
                  </a:lnTo>
                  <a:lnTo>
                    <a:pt x="1168" y="1993"/>
                  </a:lnTo>
                  <a:lnTo>
                    <a:pt x="1175" y="1993"/>
                  </a:lnTo>
                  <a:lnTo>
                    <a:pt x="1180" y="1982"/>
                  </a:lnTo>
                  <a:lnTo>
                    <a:pt x="1184" y="1970"/>
                  </a:lnTo>
                  <a:lnTo>
                    <a:pt x="1189" y="1945"/>
                  </a:lnTo>
                  <a:lnTo>
                    <a:pt x="1189" y="1938"/>
                  </a:lnTo>
                  <a:lnTo>
                    <a:pt x="1192" y="1931"/>
                  </a:lnTo>
                  <a:lnTo>
                    <a:pt x="1196" y="1926"/>
                  </a:lnTo>
                  <a:lnTo>
                    <a:pt x="1196" y="1917"/>
                  </a:lnTo>
                  <a:lnTo>
                    <a:pt x="1187" y="1912"/>
                  </a:lnTo>
                  <a:lnTo>
                    <a:pt x="1184" y="1909"/>
                  </a:lnTo>
                  <a:lnTo>
                    <a:pt x="1182" y="1904"/>
                  </a:lnTo>
                  <a:close/>
                  <a:moveTo>
                    <a:pt x="1059" y="2013"/>
                  </a:moveTo>
                  <a:lnTo>
                    <a:pt x="1059" y="2023"/>
                  </a:lnTo>
                  <a:lnTo>
                    <a:pt x="1059" y="2034"/>
                  </a:lnTo>
                  <a:lnTo>
                    <a:pt x="1059" y="2039"/>
                  </a:lnTo>
                  <a:lnTo>
                    <a:pt x="1063" y="2040"/>
                  </a:lnTo>
                  <a:lnTo>
                    <a:pt x="1066" y="2042"/>
                  </a:lnTo>
                  <a:lnTo>
                    <a:pt x="1073" y="2040"/>
                  </a:lnTo>
                  <a:lnTo>
                    <a:pt x="1073" y="2030"/>
                  </a:lnTo>
                  <a:lnTo>
                    <a:pt x="1071" y="2022"/>
                  </a:lnTo>
                  <a:lnTo>
                    <a:pt x="1066" y="2017"/>
                  </a:lnTo>
                  <a:lnTo>
                    <a:pt x="1059" y="2013"/>
                  </a:lnTo>
                  <a:close/>
                  <a:moveTo>
                    <a:pt x="1121" y="2136"/>
                  </a:moveTo>
                  <a:lnTo>
                    <a:pt x="1126" y="2138"/>
                  </a:lnTo>
                  <a:lnTo>
                    <a:pt x="1127" y="2139"/>
                  </a:lnTo>
                  <a:lnTo>
                    <a:pt x="1127" y="2143"/>
                  </a:lnTo>
                  <a:lnTo>
                    <a:pt x="1127" y="2146"/>
                  </a:lnTo>
                  <a:lnTo>
                    <a:pt x="1127" y="2150"/>
                  </a:lnTo>
                  <a:lnTo>
                    <a:pt x="1127" y="2155"/>
                  </a:lnTo>
                  <a:lnTo>
                    <a:pt x="1127" y="2156"/>
                  </a:lnTo>
                  <a:lnTo>
                    <a:pt x="1133" y="2158"/>
                  </a:lnTo>
                  <a:lnTo>
                    <a:pt x="1138" y="2158"/>
                  </a:lnTo>
                  <a:lnTo>
                    <a:pt x="1141" y="2155"/>
                  </a:lnTo>
                  <a:lnTo>
                    <a:pt x="1143" y="2151"/>
                  </a:lnTo>
                  <a:lnTo>
                    <a:pt x="1145" y="2146"/>
                  </a:lnTo>
                  <a:lnTo>
                    <a:pt x="1145" y="2139"/>
                  </a:lnTo>
                  <a:lnTo>
                    <a:pt x="1143" y="2134"/>
                  </a:lnTo>
                  <a:lnTo>
                    <a:pt x="1141" y="2129"/>
                  </a:lnTo>
                  <a:lnTo>
                    <a:pt x="1134" y="2129"/>
                  </a:lnTo>
                  <a:lnTo>
                    <a:pt x="1127" y="2129"/>
                  </a:lnTo>
                  <a:lnTo>
                    <a:pt x="1122" y="2131"/>
                  </a:lnTo>
                  <a:lnTo>
                    <a:pt x="1121" y="2136"/>
                  </a:lnTo>
                  <a:close/>
                  <a:moveTo>
                    <a:pt x="1339" y="2143"/>
                  </a:moveTo>
                  <a:lnTo>
                    <a:pt x="1336" y="2143"/>
                  </a:lnTo>
                  <a:lnTo>
                    <a:pt x="1334" y="2139"/>
                  </a:lnTo>
                  <a:lnTo>
                    <a:pt x="1336" y="2138"/>
                  </a:lnTo>
                  <a:lnTo>
                    <a:pt x="1339" y="2136"/>
                  </a:lnTo>
                  <a:lnTo>
                    <a:pt x="1339" y="2129"/>
                  </a:lnTo>
                  <a:lnTo>
                    <a:pt x="1327" y="2129"/>
                  </a:lnTo>
                  <a:lnTo>
                    <a:pt x="1315" y="2131"/>
                  </a:lnTo>
                  <a:lnTo>
                    <a:pt x="1312" y="2133"/>
                  </a:lnTo>
                  <a:lnTo>
                    <a:pt x="1308" y="2134"/>
                  </a:lnTo>
                  <a:lnTo>
                    <a:pt x="1307" y="2138"/>
                  </a:lnTo>
                  <a:lnTo>
                    <a:pt x="1305" y="2143"/>
                  </a:lnTo>
                  <a:lnTo>
                    <a:pt x="1310" y="2145"/>
                  </a:lnTo>
                  <a:lnTo>
                    <a:pt x="1313" y="2146"/>
                  </a:lnTo>
                  <a:lnTo>
                    <a:pt x="1319" y="2153"/>
                  </a:lnTo>
                  <a:lnTo>
                    <a:pt x="1324" y="2160"/>
                  </a:lnTo>
                  <a:lnTo>
                    <a:pt x="1327" y="2162"/>
                  </a:lnTo>
                  <a:lnTo>
                    <a:pt x="1332" y="2163"/>
                  </a:lnTo>
                  <a:lnTo>
                    <a:pt x="1334" y="2158"/>
                  </a:lnTo>
                  <a:lnTo>
                    <a:pt x="1336" y="2156"/>
                  </a:lnTo>
                  <a:lnTo>
                    <a:pt x="1339" y="2156"/>
                  </a:lnTo>
                  <a:lnTo>
                    <a:pt x="1342" y="2151"/>
                  </a:lnTo>
                  <a:lnTo>
                    <a:pt x="1344" y="2148"/>
                  </a:lnTo>
                  <a:lnTo>
                    <a:pt x="1342" y="2145"/>
                  </a:lnTo>
                  <a:lnTo>
                    <a:pt x="1339" y="2143"/>
                  </a:lnTo>
                  <a:close/>
                  <a:moveTo>
                    <a:pt x="1380" y="2177"/>
                  </a:moveTo>
                  <a:lnTo>
                    <a:pt x="1380" y="2197"/>
                  </a:lnTo>
                  <a:lnTo>
                    <a:pt x="1394" y="2197"/>
                  </a:lnTo>
                  <a:lnTo>
                    <a:pt x="1395" y="2192"/>
                  </a:lnTo>
                  <a:lnTo>
                    <a:pt x="1397" y="2189"/>
                  </a:lnTo>
                  <a:lnTo>
                    <a:pt x="1400" y="2184"/>
                  </a:lnTo>
                  <a:lnTo>
                    <a:pt x="1400" y="2177"/>
                  </a:lnTo>
                  <a:lnTo>
                    <a:pt x="1380" y="2177"/>
                  </a:lnTo>
                  <a:close/>
                  <a:moveTo>
                    <a:pt x="2062" y="2777"/>
                  </a:moveTo>
                  <a:lnTo>
                    <a:pt x="2057" y="2774"/>
                  </a:lnTo>
                  <a:lnTo>
                    <a:pt x="2050" y="2772"/>
                  </a:lnTo>
                  <a:lnTo>
                    <a:pt x="2047" y="2772"/>
                  </a:lnTo>
                  <a:lnTo>
                    <a:pt x="2045" y="2772"/>
                  </a:lnTo>
                  <a:lnTo>
                    <a:pt x="2043" y="2774"/>
                  </a:lnTo>
                  <a:lnTo>
                    <a:pt x="2042" y="2777"/>
                  </a:lnTo>
                  <a:lnTo>
                    <a:pt x="2042" y="2784"/>
                  </a:lnTo>
                  <a:lnTo>
                    <a:pt x="2049" y="2784"/>
                  </a:lnTo>
                  <a:lnTo>
                    <a:pt x="2055" y="2784"/>
                  </a:lnTo>
                  <a:lnTo>
                    <a:pt x="2060" y="2782"/>
                  </a:lnTo>
                  <a:lnTo>
                    <a:pt x="2062" y="2777"/>
                  </a:lnTo>
                  <a:close/>
                  <a:moveTo>
                    <a:pt x="1987" y="2805"/>
                  </a:moveTo>
                  <a:lnTo>
                    <a:pt x="1987" y="2777"/>
                  </a:lnTo>
                  <a:lnTo>
                    <a:pt x="1979" y="2777"/>
                  </a:lnTo>
                  <a:lnTo>
                    <a:pt x="1972" y="2781"/>
                  </a:lnTo>
                  <a:lnTo>
                    <a:pt x="1968" y="2786"/>
                  </a:lnTo>
                  <a:lnTo>
                    <a:pt x="1967" y="2791"/>
                  </a:lnTo>
                  <a:lnTo>
                    <a:pt x="1968" y="2798"/>
                  </a:lnTo>
                  <a:lnTo>
                    <a:pt x="1972" y="2801"/>
                  </a:lnTo>
                  <a:lnTo>
                    <a:pt x="1979" y="2805"/>
                  </a:lnTo>
                  <a:lnTo>
                    <a:pt x="1987" y="2805"/>
                  </a:lnTo>
                  <a:close/>
                  <a:moveTo>
                    <a:pt x="2042" y="2784"/>
                  </a:moveTo>
                  <a:lnTo>
                    <a:pt x="2035" y="2784"/>
                  </a:lnTo>
                  <a:lnTo>
                    <a:pt x="2031" y="2784"/>
                  </a:lnTo>
                  <a:lnTo>
                    <a:pt x="2030" y="2786"/>
                  </a:lnTo>
                  <a:lnTo>
                    <a:pt x="2028" y="2791"/>
                  </a:lnTo>
                  <a:lnTo>
                    <a:pt x="2033" y="2791"/>
                  </a:lnTo>
                  <a:lnTo>
                    <a:pt x="2037" y="2789"/>
                  </a:lnTo>
                  <a:lnTo>
                    <a:pt x="2040" y="2788"/>
                  </a:lnTo>
                  <a:lnTo>
                    <a:pt x="2042" y="2784"/>
                  </a:lnTo>
                  <a:close/>
                  <a:moveTo>
                    <a:pt x="2028" y="2791"/>
                  </a:moveTo>
                  <a:lnTo>
                    <a:pt x="2021" y="2791"/>
                  </a:lnTo>
                  <a:lnTo>
                    <a:pt x="2014" y="2791"/>
                  </a:lnTo>
                  <a:lnTo>
                    <a:pt x="2009" y="2793"/>
                  </a:lnTo>
                  <a:lnTo>
                    <a:pt x="2008" y="2798"/>
                  </a:lnTo>
                  <a:lnTo>
                    <a:pt x="2006" y="2800"/>
                  </a:lnTo>
                  <a:lnTo>
                    <a:pt x="2004" y="2801"/>
                  </a:lnTo>
                  <a:lnTo>
                    <a:pt x="2001" y="2805"/>
                  </a:lnTo>
                  <a:lnTo>
                    <a:pt x="1996" y="2806"/>
                  </a:lnTo>
                  <a:lnTo>
                    <a:pt x="1994" y="2808"/>
                  </a:lnTo>
                  <a:lnTo>
                    <a:pt x="1994" y="2811"/>
                  </a:lnTo>
                  <a:lnTo>
                    <a:pt x="1997" y="2813"/>
                  </a:lnTo>
                  <a:lnTo>
                    <a:pt x="1999" y="2817"/>
                  </a:lnTo>
                  <a:lnTo>
                    <a:pt x="2001" y="2825"/>
                  </a:lnTo>
                  <a:lnTo>
                    <a:pt x="2008" y="2825"/>
                  </a:lnTo>
                  <a:lnTo>
                    <a:pt x="2013" y="2823"/>
                  </a:lnTo>
                  <a:lnTo>
                    <a:pt x="2018" y="2820"/>
                  </a:lnTo>
                  <a:lnTo>
                    <a:pt x="2021" y="2815"/>
                  </a:lnTo>
                  <a:lnTo>
                    <a:pt x="2025" y="2803"/>
                  </a:lnTo>
                  <a:lnTo>
                    <a:pt x="2028" y="2791"/>
                  </a:lnTo>
                  <a:close/>
                  <a:moveTo>
                    <a:pt x="2322" y="2866"/>
                  </a:moveTo>
                  <a:lnTo>
                    <a:pt x="2320" y="2871"/>
                  </a:lnTo>
                  <a:lnTo>
                    <a:pt x="2318" y="2873"/>
                  </a:lnTo>
                  <a:lnTo>
                    <a:pt x="2315" y="2873"/>
                  </a:lnTo>
                  <a:lnTo>
                    <a:pt x="2313" y="2876"/>
                  </a:lnTo>
                  <a:lnTo>
                    <a:pt x="2311" y="2878"/>
                  </a:lnTo>
                  <a:lnTo>
                    <a:pt x="2310" y="2876"/>
                  </a:lnTo>
                  <a:lnTo>
                    <a:pt x="2308" y="2873"/>
                  </a:lnTo>
                  <a:lnTo>
                    <a:pt x="2301" y="2873"/>
                  </a:lnTo>
                  <a:lnTo>
                    <a:pt x="2299" y="2880"/>
                  </a:lnTo>
                  <a:lnTo>
                    <a:pt x="2301" y="2883"/>
                  </a:lnTo>
                  <a:lnTo>
                    <a:pt x="2303" y="2886"/>
                  </a:lnTo>
                  <a:lnTo>
                    <a:pt x="2306" y="2888"/>
                  </a:lnTo>
                  <a:lnTo>
                    <a:pt x="2311" y="2893"/>
                  </a:lnTo>
                  <a:lnTo>
                    <a:pt x="2313" y="2897"/>
                  </a:lnTo>
                  <a:lnTo>
                    <a:pt x="2315" y="2900"/>
                  </a:lnTo>
                  <a:lnTo>
                    <a:pt x="2322" y="2900"/>
                  </a:lnTo>
                  <a:lnTo>
                    <a:pt x="2327" y="2898"/>
                  </a:lnTo>
                  <a:lnTo>
                    <a:pt x="2330" y="2895"/>
                  </a:lnTo>
                  <a:lnTo>
                    <a:pt x="2334" y="2892"/>
                  </a:lnTo>
                  <a:lnTo>
                    <a:pt x="2337" y="2888"/>
                  </a:lnTo>
                  <a:lnTo>
                    <a:pt x="2342" y="2886"/>
                  </a:lnTo>
                  <a:lnTo>
                    <a:pt x="2347" y="2885"/>
                  </a:lnTo>
                  <a:lnTo>
                    <a:pt x="2356" y="2886"/>
                  </a:lnTo>
                  <a:lnTo>
                    <a:pt x="2359" y="2885"/>
                  </a:lnTo>
                  <a:lnTo>
                    <a:pt x="2359" y="2881"/>
                  </a:lnTo>
                  <a:lnTo>
                    <a:pt x="2357" y="2878"/>
                  </a:lnTo>
                  <a:lnTo>
                    <a:pt x="2356" y="2873"/>
                  </a:lnTo>
                  <a:lnTo>
                    <a:pt x="2352" y="2871"/>
                  </a:lnTo>
                  <a:lnTo>
                    <a:pt x="2347" y="2869"/>
                  </a:lnTo>
                  <a:lnTo>
                    <a:pt x="2337" y="2863"/>
                  </a:lnTo>
                  <a:lnTo>
                    <a:pt x="2332" y="2861"/>
                  </a:lnTo>
                  <a:lnTo>
                    <a:pt x="2328" y="2859"/>
                  </a:lnTo>
                  <a:lnTo>
                    <a:pt x="2325" y="2861"/>
                  </a:lnTo>
                  <a:lnTo>
                    <a:pt x="2322" y="2866"/>
                  </a:lnTo>
                  <a:close/>
                  <a:moveTo>
                    <a:pt x="2417" y="2961"/>
                  </a:moveTo>
                  <a:lnTo>
                    <a:pt x="2434" y="2961"/>
                  </a:lnTo>
                  <a:lnTo>
                    <a:pt x="2441" y="2963"/>
                  </a:lnTo>
                  <a:lnTo>
                    <a:pt x="2443" y="2965"/>
                  </a:lnTo>
                  <a:lnTo>
                    <a:pt x="2444" y="2968"/>
                  </a:lnTo>
                  <a:lnTo>
                    <a:pt x="2443" y="2968"/>
                  </a:lnTo>
                  <a:lnTo>
                    <a:pt x="2441" y="2970"/>
                  </a:lnTo>
                  <a:lnTo>
                    <a:pt x="2439" y="2975"/>
                  </a:lnTo>
                  <a:lnTo>
                    <a:pt x="2439" y="2979"/>
                  </a:lnTo>
                  <a:lnTo>
                    <a:pt x="2441" y="2980"/>
                  </a:lnTo>
                  <a:lnTo>
                    <a:pt x="2444" y="2982"/>
                  </a:lnTo>
                  <a:lnTo>
                    <a:pt x="2446" y="2979"/>
                  </a:lnTo>
                  <a:lnTo>
                    <a:pt x="2448" y="2973"/>
                  </a:lnTo>
                  <a:lnTo>
                    <a:pt x="2455" y="2968"/>
                  </a:lnTo>
                  <a:lnTo>
                    <a:pt x="2456" y="2965"/>
                  </a:lnTo>
                  <a:lnTo>
                    <a:pt x="2458" y="2960"/>
                  </a:lnTo>
                  <a:lnTo>
                    <a:pt x="2460" y="2955"/>
                  </a:lnTo>
                  <a:lnTo>
                    <a:pt x="2458" y="2948"/>
                  </a:lnTo>
                  <a:lnTo>
                    <a:pt x="2451" y="2948"/>
                  </a:lnTo>
                  <a:lnTo>
                    <a:pt x="2446" y="2946"/>
                  </a:lnTo>
                  <a:lnTo>
                    <a:pt x="2438" y="2941"/>
                  </a:lnTo>
                  <a:lnTo>
                    <a:pt x="2438" y="2946"/>
                  </a:lnTo>
                  <a:lnTo>
                    <a:pt x="2434" y="2948"/>
                  </a:lnTo>
                  <a:lnTo>
                    <a:pt x="2424" y="2948"/>
                  </a:lnTo>
                  <a:lnTo>
                    <a:pt x="2419" y="2950"/>
                  </a:lnTo>
                  <a:lnTo>
                    <a:pt x="2415" y="2951"/>
                  </a:lnTo>
                  <a:lnTo>
                    <a:pt x="2415" y="2955"/>
                  </a:lnTo>
                  <a:lnTo>
                    <a:pt x="2417" y="2961"/>
                  </a:lnTo>
                  <a:close/>
                  <a:moveTo>
                    <a:pt x="3920" y="3062"/>
                  </a:moveTo>
                  <a:lnTo>
                    <a:pt x="3918" y="3060"/>
                  </a:lnTo>
                  <a:lnTo>
                    <a:pt x="3915" y="3059"/>
                  </a:lnTo>
                  <a:lnTo>
                    <a:pt x="3911" y="3057"/>
                  </a:lnTo>
                  <a:lnTo>
                    <a:pt x="3911" y="3045"/>
                  </a:lnTo>
                  <a:lnTo>
                    <a:pt x="3911" y="3033"/>
                  </a:lnTo>
                  <a:lnTo>
                    <a:pt x="3910" y="3023"/>
                  </a:lnTo>
                  <a:lnTo>
                    <a:pt x="3905" y="3016"/>
                  </a:lnTo>
                  <a:lnTo>
                    <a:pt x="3903" y="3011"/>
                  </a:lnTo>
                  <a:lnTo>
                    <a:pt x="3900" y="3008"/>
                  </a:lnTo>
                  <a:lnTo>
                    <a:pt x="3893" y="3001"/>
                  </a:lnTo>
                  <a:lnTo>
                    <a:pt x="3889" y="2997"/>
                  </a:lnTo>
                  <a:lnTo>
                    <a:pt x="3886" y="2994"/>
                  </a:lnTo>
                  <a:lnTo>
                    <a:pt x="3884" y="2989"/>
                  </a:lnTo>
                  <a:lnTo>
                    <a:pt x="3884" y="2982"/>
                  </a:lnTo>
                  <a:lnTo>
                    <a:pt x="3876" y="2977"/>
                  </a:lnTo>
                  <a:lnTo>
                    <a:pt x="3867" y="2972"/>
                  </a:lnTo>
                  <a:lnTo>
                    <a:pt x="3860" y="2965"/>
                  </a:lnTo>
                  <a:lnTo>
                    <a:pt x="3850" y="2961"/>
                  </a:lnTo>
                  <a:lnTo>
                    <a:pt x="3848" y="2956"/>
                  </a:lnTo>
                  <a:lnTo>
                    <a:pt x="3847" y="2953"/>
                  </a:lnTo>
                  <a:lnTo>
                    <a:pt x="3840" y="2948"/>
                  </a:lnTo>
                  <a:lnTo>
                    <a:pt x="3831" y="2944"/>
                  </a:lnTo>
                  <a:lnTo>
                    <a:pt x="3823" y="2941"/>
                  </a:lnTo>
                  <a:lnTo>
                    <a:pt x="3821" y="2939"/>
                  </a:lnTo>
                  <a:lnTo>
                    <a:pt x="3819" y="2938"/>
                  </a:lnTo>
                  <a:lnTo>
                    <a:pt x="3816" y="2934"/>
                  </a:lnTo>
                  <a:lnTo>
                    <a:pt x="3811" y="2932"/>
                  </a:lnTo>
                  <a:lnTo>
                    <a:pt x="3809" y="2931"/>
                  </a:lnTo>
                  <a:lnTo>
                    <a:pt x="3809" y="2927"/>
                  </a:lnTo>
                  <a:lnTo>
                    <a:pt x="3806" y="2927"/>
                  </a:lnTo>
                  <a:lnTo>
                    <a:pt x="3802" y="2927"/>
                  </a:lnTo>
                  <a:lnTo>
                    <a:pt x="3801" y="2921"/>
                  </a:lnTo>
                  <a:lnTo>
                    <a:pt x="3795" y="2917"/>
                  </a:lnTo>
                  <a:lnTo>
                    <a:pt x="3787" y="2912"/>
                  </a:lnTo>
                  <a:lnTo>
                    <a:pt x="3784" y="2910"/>
                  </a:lnTo>
                  <a:lnTo>
                    <a:pt x="3775" y="2905"/>
                  </a:lnTo>
                  <a:lnTo>
                    <a:pt x="3768" y="2898"/>
                  </a:lnTo>
                  <a:lnTo>
                    <a:pt x="3758" y="2886"/>
                  </a:lnTo>
                  <a:lnTo>
                    <a:pt x="3756" y="2883"/>
                  </a:lnTo>
                  <a:lnTo>
                    <a:pt x="3753" y="2876"/>
                  </a:lnTo>
                  <a:lnTo>
                    <a:pt x="3749" y="2871"/>
                  </a:lnTo>
                  <a:lnTo>
                    <a:pt x="3748" y="2863"/>
                  </a:lnTo>
                  <a:lnTo>
                    <a:pt x="3748" y="2852"/>
                  </a:lnTo>
                  <a:lnTo>
                    <a:pt x="3739" y="2852"/>
                  </a:lnTo>
                  <a:lnTo>
                    <a:pt x="3734" y="2849"/>
                  </a:lnTo>
                  <a:lnTo>
                    <a:pt x="3731" y="2844"/>
                  </a:lnTo>
                  <a:lnTo>
                    <a:pt x="3727" y="2839"/>
                  </a:lnTo>
                  <a:lnTo>
                    <a:pt x="3686" y="2839"/>
                  </a:lnTo>
                  <a:lnTo>
                    <a:pt x="3684" y="2835"/>
                  </a:lnTo>
                  <a:lnTo>
                    <a:pt x="3683" y="2832"/>
                  </a:lnTo>
                  <a:lnTo>
                    <a:pt x="3674" y="2830"/>
                  </a:lnTo>
                  <a:lnTo>
                    <a:pt x="3671" y="2828"/>
                  </a:lnTo>
                  <a:lnTo>
                    <a:pt x="3667" y="2827"/>
                  </a:lnTo>
                  <a:lnTo>
                    <a:pt x="3666" y="2823"/>
                  </a:lnTo>
                  <a:lnTo>
                    <a:pt x="3666" y="2818"/>
                  </a:lnTo>
                  <a:lnTo>
                    <a:pt x="3649" y="2818"/>
                  </a:lnTo>
                  <a:lnTo>
                    <a:pt x="3645" y="2818"/>
                  </a:lnTo>
                  <a:lnTo>
                    <a:pt x="3635" y="2813"/>
                  </a:lnTo>
                  <a:lnTo>
                    <a:pt x="3626" y="2811"/>
                  </a:lnTo>
                  <a:lnTo>
                    <a:pt x="3616" y="2808"/>
                  </a:lnTo>
                  <a:lnTo>
                    <a:pt x="3608" y="2805"/>
                  </a:lnTo>
                  <a:lnTo>
                    <a:pt x="3604" y="2803"/>
                  </a:lnTo>
                  <a:lnTo>
                    <a:pt x="3601" y="2803"/>
                  </a:lnTo>
                  <a:lnTo>
                    <a:pt x="3586" y="2794"/>
                  </a:lnTo>
                  <a:lnTo>
                    <a:pt x="3577" y="2791"/>
                  </a:lnTo>
                  <a:lnTo>
                    <a:pt x="3568" y="2791"/>
                  </a:lnTo>
                  <a:lnTo>
                    <a:pt x="3565" y="2789"/>
                  </a:lnTo>
                  <a:lnTo>
                    <a:pt x="3560" y="2784"/>
                  </a:lnTo>
                  <a:lnTo>
                    <a:pt x="3555" y="2784"/>
                  </a:lnTo>
                  <a:lnTo>
                    <a:pt x="3550" y="2784"/>
                  </a:lnTo>
                  <a:lnTo>
                    <a:pt x="3548" y="2779"/>
                  </a:lnTo>
                  <a:lnTo>
                    <a:pt x="3545" y="2776"/>
                  </a:lnTo>
                  <a:lnTo>
                    <a:pt x="3538" y="2769"/>
                  </a:lnTo>
                  <a:lnTo>
                    <a:pt x="3529" y="2764"/>
                  </a:lnTo>
                  <a:lnTo>
                    <a:pt x="3526" y="2760"/>
                  </a:lnTo>
                  <a:lnTo>
                    <a:pt x="3522" y="2757"/>
                  </a:lnTo>
                  <a:lnTo>
                    <a:pt x="3511" y="2748"/>
                  </a:lnTo>
                  <a:lnTo>
                    <a:pt x="3500" y="2738"/>
                  </a:lnTo>
                  <a:lnTo>
                    <a:pt x="3499" y="2735"/>
                  </a:lnTo>
                  <a:lnTo>
                    <a:pt x="3495" y="2731"/>
                  </a:lnTo>
                  <a:lnTo>
                    <a:pt x="3490" y="2728"/>
                  </a:lnTo>
                  <a:lnTo>
                    <a:pt x="3480" y="2726"/>
                  </a:lnTo>
                  <a:lnTo>
                    <a:pt x="3471" y="2723"/>
                  </a:lnTo>
                  <a:lnTo>
                    <a:pt x="3466" y="2719"/>
                  </a:lnTo>
                  <a:lnTo>
                    <a:pt x="3464" y="2716"/>
                  </a:lnTo>
                  <a:lnTo>
                    <a:pt x="3463" y="2713"/>
                  </a:lnTo>
                  <a:lnTo>
                    <a:pt x="3458" y="2709"/>
                  </a:lnTo>
                  <a:lnTo>
                    <a:pt x="3454" y="2706"/>
                  </a:lnTo>
                  <a:lnTo>
                    <a:pt x="3449" y="2704"/>
                  </a:lnTo>
                  <a:lnTo>
                    <a:pt x="3444" y="2702"/>
                  </a:lnTo>
                  <a:lnTo>
                    <a:pt x="3441" y="2702"/>
                  </a:lnTo>
                  <a:lnTo>
                    <a:pt x="3425" y="2692"/>
                  </a:lnTo>
                  <a:lnTo>
                    <a:pt x="3418" y="2689"/>
                  </a:lnTo>
                  <a:lnTo>
                    <a:pt x="3410" y="2689"/>
                  </a:lnTo>
                  <a:lnTo>
                    <a:pt x="3408" y="2687"/>
                  </a:lnTo>
                  <a:lnTo>
                    <a:pt x="3405" y="2684"/>
                  </a:lnTo>
                  <a:lnTo>
                    <a:pt x="3403" y="2682"/>
                  </a:lnTo>
                  <a:lnTo>
                    <a:pt x="3400" y="2682"/>
                  </a:lnTo>
                  <a:lnTo>
                    <a:pt x="3398" y="2677"/>
                  </a:lnTo>
                  <a:lnTo>
                    <a:pt x="3395" y="2675"/>
                  </a:lnTo>
                  <a:lnTo>
                    <a:pt x="3386" y="2672"/>
                  </a:lnTo>
                  <a:lnTo>
                    <a:pt x="3378" y="2668"/>
                  </a:lnTo>
                  <a:lnTo>
                    <a:pt x="3374" y="2667"/>
                  </a:lnTo>
                  <a:lnTo>
                    <a:pt x="3372" y="2661"/>
                  </a:lnTo>
                  <a:lnTo>
                    <a:pt x="3364" y="2663"/>
                  </a:lnTo>
                  <a:lnTo>
                    <a:pt x="3357" y="2661"/>
                  </a:lnTo>
                  <a:lnTo>
                    <a:pt x="3345" y="2658"/>
                  </a:lnTo>
                  <a:lnTo>
                    <a:pt x="3333" y="2655"/>
                  </a:lnTo>
                  <a:lnTo>
                    <a:pt x="3326" y="2655"/>
                  </a:lnTo>
                  <a:lnTo>
                    <a:pt x="3318" y="2655"/>
                  </a:lnTo>
                  <a:lnTo>
                    <a:pt x="3311" y="2655"/>
                  </a:lnTo>
                  <a:lnTo>
                    <a:pt x="3306" y="2653"/>
                  </a:lnTo>
                  <a:lnTo>
                    <a:pt x="3303" y="2649"/>
                  </a:lnTo>
                  <a:lnTo>
                    <a:pt x="3297" y="2648"/>
                  </a:lnTo>
                  <a:lnTo>
                    <a:pt x="3296" y="2646"/>
                  </a:lnTo>
                  <a:lnTo>
                    <a:pt x="3294" y="2644"/>
                  </a:lnTo>
                  <a:lnTo>
                    <a:pt x="3291" y="2641"/>
                  </a:lnTo>
                  <a:lnTo>
                    <a:pt x="3285" y="2639"/>
                  </a:lnTo>
                  <a:lnTo>
                    <a:pt x="3284" y="2638"/>
                  </a:lnTo>
                  <a:lnTo>
                    <a:pt x="3284" y="2634"/>
                  </a:lnTo>
                  <a:lnTo>
                    <a:pt x="3273" y="2634"/>
                  </a:lnTo>
                  <a:lnTo>
                    <a:pt x="3265" y="2632"/>
                  </a:lnTo>
                  <a:lnTo>
                    <a:pt x="3250" y="2626"/>
                  </a:lnTo>
                  <a:lnTo>
                    <a:pt x="3243" y="2624"/>
                  </a:lnTo>
                  <a:lnTo>
                    <a:pt x="3236" y="2620"/>
                  </a:lnTo>
                  <a:lnTo>
                    <a:pt x="3226" y="2620"/>
                  </a:lnTo>
                  <a:lnTo>
                    <a:pt x="3215" y="2620"/>
                  </a:lnTo>
                  <a:lnTo>
                    <a:pt x="3214" y="2617"/>
                  </a:lnTo>
                  <a:lnTo>
                    <a:pt x="3212" y="2614"/>
                  </a:lnTo>
                  <a:lnTo>
                    <a:pt x="3203" y="2612"/>
                  </a:lnTo>
                  <a:lnTo>
                    <a:pt x="3200" y="2610"/>
                  </a:lnTo>
                  <a:lnTo>
                    <a:pt x="3197" y="2609"/>
                  </a:lnTo>
                  <a:lnTo>
                    <a:pt x="3195" y="2605"/>
                  </a:lnTo>
                  <a:lnTo>
                    <a:pt x="3195" y="2600"/>
                  </a:lnTo>
                  <a:lnTo>
                    <a:pt x="3186" y="2600"/>
                  </a:lnTo>
                  <a:lnTo>
                    <a:pt x="3181" y="2597"/>
                  </a:lnTo>
                  <a:lnTo>
                    <a:pt x="3178" y="2591"/>
                  </a:lnTo>
                  <a:lnTo>
                    <a:pt x="3174" y="2586"/>
                  </a:lnTo>
                  <a:lnTo>
                    <a:pt x="3157" y="2586"/>
                  </a:lnTo>
                  <a:lnTo>
                    <a:pt x="3144" y="2583"/>
                  </a:lnTo>
                  <a:lnTo>
                    <a:pt x="3132" y="2578"/>
                  </a:lnTo>
                  <a:lnTo>
                    <a:pt x="3120" y="2573"/>
                  </a:lnTo>
                  <a:lnTo>
                    <a:pt x="3098" y="2561"/>
                  </a:lnTo>
                  <a:lnTo>
                    <a:pt x="3086" y="2556"/>
                  </a:lnTo>
                  <a:lnTo>
                    <a:pt x="3072" y="2552"/>
                  </a:lnTo>
                  <a:lnTo>
                    <a:pt x="3067" y="2550"/>
                  </a:lnTo>
                  <a:lnTo>
                    <a:pt x="3065" y="2549"/>
                  </a:lnTo>
                  <a:lnTo>
                    <a:pt x="3065" y="2545"/>
                  </a:lnTo>
                  <a:lnTo>
                    <a:pt x="3052" y="2545"/>
                  </a:lnTo>
                  <a:lnTo>
                    <a:pt x="3046" y="2542"/>
                  </a:lnTo>
                  <a:lnTo>
                    <a:pt x="3040" y="2540"/>
                  </a:lnTo>
                  <a:lnTo>
                    <a:pt x="3033" y="2538"/>
                  </a:lnTo>
                  <a:lnTo>
                    <a:pt x="3024" y="2538"/>
                  </a:lnTo>
                  <a:lnTo>
                    <a:pt x="3012" y="2513"/>
                  </a:lnTo>
                  <a:lnTo>
                    <a:pt x="2997" y="2491"/>
                  </a:lnTo>
                  <a:lnTo>
                    <a:pt x="2997" y="2484"/>
                  </a:lnTo>
                  <a:lnTo>
                    <a:pt x="2999" y="2477"/>
                  </a:lnTo>
                  <a:lnTo>
                    <a:pt x="3006" y="2468"/>
                  </a:lnTo>
                  <a:lnTo>
                    <a:pt x="3012" y="2460"/>
                  </a:lnTo>
                  <a:lnTo>
                    <a:pt x="3018" y="2450"/>
                  </a:lnTo>
                  <a:lnTo>
                    <a:pt x="3021" y="2450"/>
                  </a:lnTo>
                  <a:lnTo>
                    <a:pt x="3023" y="2448"/>
                  </a:lnTo>
                  <a:lnTo>
                    <a:pt x="3023" y="2445"/>
                  </a:lnTo>
                  <a:lnTo>
                    <a:pt x="3024" y="2443"/>
                  </a:lnTo>
                  <a:lnTo>
                    <a:pt x="3028" y="2443"/>
                  </a:lnTo>
                  <a:lnTo>
                    <a:pt x="3031" y="2443"/>
                  </a:lnTo>
                  <a:lnTo>
                    <a:pt x="3038" y="2443"/>
                  </a:lnTo>
                  <a:lnTo>
                    <a:pt x="3038" y="2441"/>
                  </a:lnTo>
                  <a:lnTo>
                    <a:pt x="3040" y="2439"/>
                  </a:lnTo>
                  <a:lnTo>
                    <a:pt x="3041" y="2436"/>
                  </a:lnTo>
                  <a:lnTo>
                    <a:pt x="3045" y="2436"/>
                  </a:lnTo>
                  <a:lnTo>
                    <a:pt x="3046" y="2441"/>
                  </a:lnTo>
                  <a:lnTo>
                    <a:pt x="3048" y="2443"/>
                  </a:lnTo>
                  <a:lnTo>
                    <a:pt x="3057" y="2431"/>
                  </a:lnTo>
                  <a:lnTo>
                    <a:pt x="3069" y="2419"/>
                  </a:lnTo>
                  <a:lnTo>
                    <a:pt x="3072" y="2419"/>
                  </a:lnTo>
                  <a:lnTo>
                    <a:pt x="3074" y="2417"/>
                  </a:lnTo>
                  <a:lnTo>
                    <a:pt x="3075" y="2417"/>
                  </a:lnTo>
                  <a:lnTo>
                    <a:pt x="3084" y="2414"/>
                  </a:lnTo>
                  <a:lnTo>
                    <a:pt x="3089" y="2409"/>
                  </a:lnTo>
                  <a:lnTo>
                    <a:pt x="3093" y="2402"/>
                  </a:lnTo>
                  <a:lnTo>
                    <a:pt x="3093" y="2392"/>
                  </a:lnTo>
                  <a:lnTo>
                    <a:pt x="3093" y="2388"/>
                  </a:lnTo>
                  <a:lnTo>
                    <a:pt x="3093" y="2376"/>
                  </a:lnTo>
                  <a:lnTo>
                    <a:pt x="3091" y="2368"/>
                  </a:lnTo>
                  <a:lnTo>
                    <a:pt x="3087" y="2358"/>
                  </a:lnTo>
                  <a:lnTo>
                    <a:pt x="3084" y="2349"/>
                  </a:lnTo>
                  <a:lnTo>
                    <a:pt x="3075" y="2335"/>
                  </a:lnTo>
                  <a:lnTo>
                    <a:pt x="3065" y="2320"/>
                  </a:lnTo>
                  <a:lnTo>
                    <a:pt x="3060" y="2320"/>
                  </a:lnTo>
                  <a:lnTo>
                    <a:pt x="3057" y="2318"/>
                  </a:lnTo>
                  <a:lnTo>
                    <a:pt x="3053" y="2317"/>
                  </a:lnTo>
                  <a:lnTo>
                    <a:pt x="3052" y="2313"/>
                  </a:lnTo>
                  <a:lnTo>
                    <a:pt x="3011" y="2313"/>
                  </a:lnTo>
                  <a:lnTo>
                    <a:pt x="2989" y="2317"/>
                  </a:lnTo>
                  <a:lnTo>
                    <a:pt x="2966" y="2320"/>
                  </a:lnTo>
                  <a:lnTo>
                    <a:pt x="2946" y="2325"/>
                  </a:lnTo>
                  <a:lnTo>
                    <a:pt x="2922" y="2327"/>
                  </a:lnTo>
                  <a:lnTo>
                    <a:pt x="2915" y="2327"/>
                  </a:lnTo>
                  <a:lnTo>
                    <a:pt x="2910" y="2330"/>
                  </a:lnTo>
                  <a:lnTo>
                    <a:pt x="2907" y="2332"/>
                  </a:lnTo>
                  <a:lnTo>
                    <a:pt x="2902" y="2334"/>
                  </a:lnTo>
                  <a:lnTo>
                    <a:pt x="2876" y="2334"/>
                  </a:lnTo>
                  <a:lnTo>
                    <a:pt x="2852" y="2334"/>
                  </a:lnTo>
                  <a:lnTo>
                    <a:pt x="2828" y="2334"/>
                  </a:lnTo>
                  <a:lnTo>
                    <a:pt x="2806" y="2334"/>
                  </a:lnTo>
                  <a:lnTo>
                    <a:pt x="2796" y="2334"/>
                  </a:lnTo>
                  <a:lnTo>
                    <a:pt x="2791" y="2335"/>
                  </a:lnTo>
                  <a:lnTo>
                    <a:pt x="2786" y="2334"/>
                  </a:lnTo>
                  <a:lnTo>
                    <a:pt x="2784" y="2332"/>
                  </a:lnTo>
                  <a:lnTo>
                    <a:pt x="2784" y="2330"/>
                  </a:lnTo>
                  <a:lnTo>
                    <a:pt x="2782" y="2329"/>
                  </a:lnTo>
                  <a:lnTo>
                    <a:pt x="2779" y="2327"/>
                  </a:lnTo>
                  <a:lnTo>
                    <a:pt x="2770" y="2329"/>
                  </a:lnTo>
                  <a:lnTo>
                    <a:pt x="2765" y="2330"/>
                  </a:lnTo>
                  <a:lnTo>
                    <a:pt x="2760" y="2334"/>
                  </a:lnTo>
                  <a:lnTo>
                    <a:pt x="2751" y="2334"/>
                  </a:lnTo>
                  <a:lnTo>
                    <a:pt x="2741" y="2329"/>
                  </a:lnTo>
                  <a:lnTo>
                    <a:pt x="2733" y="2322"/>
                  </a:lnTo>
                  <a:lnTo>
                    <a:pt x="2724" y="2315"/>
                  </a:lnTo>
                  <a:lnTo>
                    <a:pt x="2717" y="2313"/>
                  </a:lnTo>
                  <a:lnTo>
                    <a:pt x="2710" y="2313"/>
                  </a:lnTo>
                  <a:lnTo>
                    <a:pt x="2707" y="2310"/>
                  </a:lnTo>
                  <a:lnTo>
                    <a:pt x="2704" y="2306"/>
                  </a:lnTo>
                  <a:lnTo>
                    <a:pt x="2695" y="2301"/>
                  </a:lnTo>
                  <a:lnTo>
                    <a:pt x="2687" y="2296"/>
                  </a:lnTo>
                  <a:lnTo>
                    <a:pt x="2685" y="2291"/>
                  </a:lnTo>
                  <a:lnTo>
                    <a:pt x="2683" y="2286"/>
                  </a:lnTo>
                  <a:lnTo>
                    <a:pt x="2656" y="2286"/>
                  </a:lnTo>
                  <a:lnTo>
                    <a:pt x="2644" y="2284"/>
                  </a:lnTo>
                  <a:lnTo>
                    <a:pt x="2639" y="2283"/>
                  </a:lnTo>
                  <a:lnTo>
                    <a:pt x="2635" y="2279"/>
                  </a:lnTo>
                  <a:lnTo>
                    <a:pt x="2630" y="2278"/>
                  </a:lnTo>
                  <a:lnTo>
                    <a:pt x="2629" y="2276"/>
                  </a:lnTo>
                  <a:lnTo>
                    <a:pt x="2629" y="2272"/>
                  </a:lnTo>
                  <a:lnTo>
                    <a:pt x="2622" y="2272"/>
                  </a:lnTo>
                  <a:lnTo>
                    <a:pt x="2620" y="2269"/>
                  </a:lnTo>
                  <a:lnTo>
                    <a:pt x="2618" y="2266"/>
                  </a:lnTo>
                  <a:lnTo>
                    <a:pt x="2613" y="2260"/>
                  </a:lnTo>
                  <a:lnTo>
                    <a:pt x="2610" y="2259"/>
                  </a:lnTo>
                  <a:lnTo>
                    <a:pt x="2608" y="2255"/>
                  </a:lnTo>
                  <a:lnTo>
                    <a:pt x="2606" y="2252"/>
                  </a:lnTo>
                  <a:lnTo>
                    <a:pt x="2608" y="2245"/>
                  </a:lnTo>
                  <a:lnTo>
                    <a:pt x="2603" y="2243"/>
                  </a:lnTo>
                  <a:lnTo>
                    <a:pt x="2601" y="2242"/>
                  </a:lnTo>
                  <a:lnTo>
                    <a:pt x="2601" y="2238"/>
                  </a:lnTo>
                  <a:lnTo>
                    <a:pt x="2601" y="2225"/>
                  </a:lnTo>
                  <a:lnTo>
                    <a:pt x="2593" y="2221"/>
                  </a:lnTo>
                  <a:lnTo>
                    <a:pt x="2584" y="2218"/>
                  </a:lnTo>
                  <a:lnTo>
                    <a:pt x="2576" y="2214"/>
                  </a:lnTo>
                  <a:lnTo>
                    <a:pt x="2567" y="2211"/>
                  </a:lnTo>
                  <a:lnTo>
                    <a:pt x="2562" y="2211"/>
                  </a:lnTo>
                  <a:lnTo>
                    <a:pt x="2560" y="2208"/>
                  </a:lnTo>
                  <a:lnTo>
                    <a:pt x="2555" y="2202"/>
                  </a:lnTo>
                  <a:lnTo>
                    <a:pt x="2553" y="2199"/>
                  </a:lnTo>
                  <a:lnTo>
                    <a:pt x="2550" y="2197"/>
                  </a:lnTo>
                  <a:lnTo>
                    <a:pt x="2545" y="2197"/>
                  </a:lnTo>
                  <a:lnTo>
                    <a:pt x="2540" y="2197"/>
                  </a:lnTo>
                  <a:lnTo>
                    <a:pt x="2526" y="2177"/>
                  </a:lnTo>
                  <a:lnTo>
                    <a:pt x="2513" y="2156"/>
                  </a:lnTo>
                  <a:lnTo>
                    <a:pt x="2507" y="2155"/>
                  </a:lnTo>
                  <a:lnTo>
                    <a:pt x="2502" y="2151"/>
                  </a:lnTo>
                  <a:lnTo>
                    <a:pt x="2496" y="2143"/>
                  </a:lnTo>
                  <a:lnTo>
                    <a:pt x="2489" y="2134"/>
                  </a:lnTo>
                  <a:lnTo>
                    <a:pt x="2484" y="2131"/>
                  </a:lnTo>
                  <a:lnTo>
                    <a:pt x="2478" y="2129"/>
                  </a:lnTo>
                  <a:lnTo>
                    <a:pt x="2477" y="2126"/>
                  </a:lnTo>
                  <a:lnTo>
                    <a:pt x="2475" y="2122"/>
                  </a:lnTo>
                  <a:lnTo>
                    <a:pt x="2473" y="2119"/>
                  </a:lnTo>
                  <a:lnTo>
                    <a:pt x="2472" y="2116"/>
                  </a:lnTo>
                  <a:lnTo>
                    <a:pt x="2468" y="2116"/>
                  </a:lnTo>
                  <a:lnTo>
                    <a:pt x="2461" y="2114"/>
                  </a:lnTo>
                  <a:lnTo>
                    <a:pt x="2456" y="2110"/>
                  </a:lnTo>
                  <a:lnTo>
                    <a:pt x="2455" y="2104"/>
                  </a:lnTo>
                  <a:lnTo>
                    <a:pt x="2453" y="2098"/>
                  </a:lnTo>
                  <a:lnTo>
                    <a:pt x="2451" y="2092"/>
                  </a:lnTo>
                  <a:lnTo>
                    <a:pt x="2449" y="2087"/>
                  </a:lnTo>
                  <a:lnTo>
                    <a:pt x="2446" y="2085"/>
                  </a:lnTo>
                  <a:lnTo>
                    <a:pt x="2441" y="2083"/>
                  </a:lnTo>
                  <a:lnTo>
                    <a:pt x="2439" y="2081"/>
                  </a:lnTo>
                  <a:lnTo>
                    <a:pt x="2424" y="2061"/>
                  </a:lnTo>
                  <a:lnTo>
                    <a:pt x="2422" y="2059"/>
                  </a:lnTo>
                  <a:lnTo>
                    <a:pt x="2415" y="2058"/>
                  </a:lnTo>
                  <a:lnTo>
                    <a:pt x="2414" y="2056"/>
                  </a:lnTo>
                  <a:lnTo>
                    <a:pt x="2407" y="2046"/>
                  </a:lnTo>
                  <a:lnTo>
                    <a:pt x="2398" y="2037"/>
                  </a:lnTo>
                  <a:lnTo>
                    <a:pt x="2392" y="2030"/>
                  </a:lnTo>
                  <a:lnTo>
                    <a:pt x="2388" y="2022"/>
                  </a:lnTo>
                  <a:lnTo>
                    <a:pt x="2386" y="2020"/>
                  </a:lnTo>
                  <a:lnTo>
                    <a:pt x="2383" y="2013"/>
                  </a:lnTo>
                  <a:lnTo>
                    <a:pt x="2378" y="2010"/>
                  </a:lnTo>
                  <a:lnTo>
                    <a:pt x="2371" y="2008"/>
                  </a:lnTo>
                  <a:lnTo>
                    <a:pt x="2369" y="2006"/>
                  </a:lnTo>
                  <a:lnTo>
                    <a:pt x="2369" y="1996"/>
                  </a:lnTo>
                  <a:lnTo>
                    <a:pt x="2366" y="1989"/>
                  </a:lnTo>
                  <a:lnTo>
                    <a:pt x="2356" y="1972"/>
                  </a:lnTo>
                  <a:lnTo>
                    <a:pt x="2354" y="1969"/>
                  </a:lnTo>
                  <a:lnTo>
                    <a:pt x="2349" y="1955"/>
                  </a:lnTo>
                  <a:lnTo>
                    <a:pt x="2342" y="1940"/>
                  </a:lnTo>
                  <a:lnTo>
                    <a:pt x="2339" y="1923"/>
                  </a:lnTo>
                  <a:lnTo>
                    <a:pt x="2335" y="1904"/>
                  </a:lnTo>
                  <a:lnTo>
                    <a:pt x="2328" y="1904"/>
                  </a:lnTo>
                  <a:lnTo>
                    <a:pt x="2328" y="1890"/>
                  </a:lnTo>
                  <a:lnTo>
                    <a:pt x="2328" y="1885"/>
                  </a:lnTo>
                  <a:lnTo>
                    <a:pt x="2327" y="1880"/>
                  </a:lnTo>
                  <a:lnTo>
                    <a:pt x="2323" y="1871"/>
                  </a:lnTo>
                  <a:lnTo>
                    <a:pt x="2320" y="1863"/>
                  </a:lnTo>
                  <a:lnTo>
                    <a:pt x="2320" y="1860"/>
                  </a:lnTo>
                  <a:lnTo>
                    <a:pt x="2322" y="1853"/>
                  </a:lnTo>
                  <a:lnTo>
                    <a:pt x="2322" y="1851"/>
                  </a:lnTo>
                  <a:lnTo>
                    <a:pt x="2315" y="1842"/>
                  </a:lnTo>
                  <a:lnTo>
                    <a:pt x="2311" y="1834"/>
                  </a:lnTo>
                  <a:lnTo>
                    <a:pt x="2310" y="1824"/>
                  </a:lnTo>
                  <a:lnTo>
                    <a:pt x="2308" y="1813"/>
                  </a:lnTo>
                  <a:lnTo>
                    <a:pt x="2308" y="1810"/>
                  </a:lnTo>
                  <a:lnTo>
                    <a:pt x="2308" y="1800"/>
                  </a:lnTo>
                  <a:lnTo>
                    <a:pt x="2308" y="1796"/>
                  </a:lnTo>
                  <a:lnTo>
                    <a:pt x="2303" y="1786"/>
                  </a:lnTo>
                  <a:lnTo>
                    <a:pt x="2296" y="1778"/>
                  </a:lnTo>
                  <a:lnTo>
                    <a:pt x="2293" y="1769"/>
                  </a:lnTo>
                  <a:lnTo>
                    <a:pt x="2291" y="1766"/>
                  </a:lnTo>
                  <a:lnTo>
                    <a:pt x="2291" y="1762"/>
                  </a:lnTo>
                  <a:lnTo>
                    <a:pt x="2291" y="1757"/>
                  </a:lnTo>
                  <a:lnTo>
                    <a:pt x="2291" y="1747"/>
                  </a:lnTo>
                  <a:lnTo>
                    <a:pt x="2289" y="1744"/>
                  </a:lnTo>
                  <a:lnTo>
                    <a:pt x="2287" y="1740"/>
                  </a:lnTo>
                  <a:lnTo>
                    <a:pt x="2284" y="1740"/>
                  </a:lnTo>
                  <a:lnTo>
                    <a:pt x="2281" y="1740"/>
                  </a:lnTo>
                  <a:lnTo>
                    <a:pt x="2279" y="1733"/>
                  </a:lnTo>
                  <a:lnTo>
                    <a:pt x="2279" y="1730"/>
                  </a:lnTo>
                  <a:lnTo>
                    <a:pt x="2281" y="1721"/>
                  </a:lnTo>
                  <a:lnTo>
                    <a:pt x="2279" y="1713"/>
                  </a:lnTo>
                  <a:lnTo>
                    <a:pt x="2277" y="1708"/>
                  </a:lnTo>
                  <a:lnTo>
                    <a:pt x="2274" y="1704"/>
                  </a:lnTo>
                  <a:lnTo>
                    <a:pt x="2270" y="1699"/>
                  </a:lnTo>
                  <a:lnTo>
                    <a:pt x="2264" y="1696"/>
                  </a:lnTo>
                  <a:lnTo>
                    <a:pt x="2264" y="1694"/>
                  </a:lnTo>
                  <a:lnTo>
                    <a:pt x="2259" y="1682"/>
                  </a:lnTo>
                  <a:lnTo>
                    <a:pt x="2252" y="1669"/>
                  </a:lnTo>
                  <a:lnTo>
                    <a:pt x="2252" y="1667"/>
                  </a:lnTo>
                  <a:lnTo>
                    <a:pt x="2247" y="1660"/>
                  </a:lnTo>
                  <a:lnTo>
                    <a:pt x="2247" y="1658"/>
                  </a:lnTo>
                  <a:lnTo>
                    <a:pt x="2247" y="1648"/>
                  </a:lnTo>
                  <a:lnTo>
                    <a:pt x="2247" y="1641"/>
                  </a:lnTo>
                  <a:lnTo>
                    <a:pt x="2241" y="1634"/>
                  </a:lnTo>
                  <a:lnTo>
                    <a:pt x="2235" y="1628"/>
                  </a:lnTo>
                  <a:lnTo>
                    <a:pt x="2235" y="1624"/>
                  </a:lnTo>
                  <a:lnTo>
                    <a:pt x="2233" y="1617"/>
                  </a:lnTo>
                  <a:lnTo>
                    <a:pt x="2230" y="1617"/>
                  </a:lnTo>
                  <a:lnTo>
                    <a:pt x="2226" y="1617"/>
                  </a:lnTo>
                  <a:lnTo>
                    <a:pt x="2226" y="1614"/>
                  </a:lnTo>
                  <a:lnTo>
                    <a:pt x="2226" y="1607"/>
                  </a:lnTo>
                  <a:lnTo>
                    <a:pt x="2226" y="1604"/>
                  </a:lnTo>
                  <a:lnTo>
                    <a:pt x="2214" y="1587"/>
                  </a:lnTo>
                  <a:lnTo>
                    <a:pt x="2212" y="1583"/>
                  </a:lnTo>
                  <a:lnTo>
                    <a:pt x="2207" y="1576"/>
                  </a:lnTo>
                  <a:lnTo>
                    <a:pt x="2199" y="1571"/>
                  </a:lnTo>
                  <a:lnTo>
                    <a:pt x="2194" y="1570"/>
                  </a:lnTo>
                  <a:lnTo>
                    <a:pt x="2188" y="1570"/>
                  </a:lnTo>
                  <a:lnTo>
                    <a:pt x="2183" y="1573"/>
                  </a:lnTo>
                  <a:lnTo>
                    <a:pt x="2178" y="1576"/>
                  </a:lnTo>
                  <a:lnTo>
                    <a:pt x="2177" y="1580"/>
                  </a:lnTo>
                  <a:lnTo>
                    <a:pt x="2175" y="1582"/>
                  </a:lnTo>
                  <a:lnTo>
                    <a:pt x="2171" y="1580"/>
                  </a:lnTo>
                  <a:lnTo>
                    <a:pt x="2171" y="1576"/>
                  </a:lnTo>
                  <a:lnTo>
                    <a:pt x="2163" y="1576"/>
                  </a:lnTo>
                  <a:lnTo>
                    <a:pt x="2158" y="1575"/>
                  </a:lnTo>
                  <a:lnTo>
                    <a:pt x="2154" y="1571"/>
                  </a:lnTo>
                  <a:lnTo>
                    <a:pt x="2151" y="1566"/>
                  </a:lnTo>
                  <a:lnTo>
                    <a:pt x="2147" y="1561"/>
                  </a:lnTo>
                  <a:lnTo>
                    <a:pt x="2144" y="1558"/>
                  </a:lnTo>
                  <a:lnTo>
                    <a:pt x="2137" y="1556"/>
                  </a:lnTo>
                  <a:lnTo>
                    <a:pt x="2130" y="1556"/>
                  </a:lnTo>
                  <a:lnTo>
                    <a:pt x="2130" y="1553"/>
                  </a:lnTo>
                  <a:lnTo>
                    <a:pt x="2129" y="1551"/>
                  </a:lnTo>
                  <a:lnTo>
                    <a:pt x="2125" y="1551"/>
                  </a:lnTo>
                  <a:lnTo>
                    <a:pt x="2122" y="1546"/>
                  </a:lnTo>
                  <a:lnTo>
                    <a:pt x="2118" y="1541"/>
                  </a:lnTo>
                  <a:lnTo>
                    <a:pt x="2112" y="1536"/>
                  </a:lnTo>
                  <a:lnTo>
                    <a:pt x="2103" y="1532"/>
                  </a:lnTo>
                  <a:lnTo>
                    <a:pt x="2096" y="1529"/>
                  </a:lnTo>
                  <a:lnTo>
                    <a:pt x="2093" y="1529"/>
                  </a:lnTo>
                  <a:lnTo>
                    <a:pt x="2089" y="1527"/>
                  </a:lnTo>
                  <a:lnTo>
                    <a:pt x="2089" y="1520"/>
                  </a:lnTo>
                  <a:lnTo>
                    <a:pt x="2088" y="1515"/>
                  </a:lnTo>
                  <a:lnTo>
                    <a:pt x="2083" y="1512"/>
                  </a:lnTo>
                  <a:lnTo>
                    <a:pt x="2079" y="1508"/>
                  </a:lnTo>
                  <a:lnTo>
                    <a:pt x="2067" y="1503"/>
                  </a:lnTo>
                  <a:lnTo>
                    <a:pt x="2055" y="1498"/>
                  </a:lnTo>
                  <a:lnTo>
                    <a:pt x="2054" y="1495"/>
                  </a:lnTo>
                  <a:lnTo>
                    <a:pt x="2047" y="1486"/>
                  </a:lnTo>
                  <a:lnTo>
                    <a:pt x="2042" y="1474"/>
                  </a:lnTo>
                  <a:lnTo>
                    <a:pt x="2035" y="1476"/>
                  </a:lnTo>
                  <a:lnTo>
                    <a:pt x="2031" y="1474"/>
                  </a:lnTo>
                  <a:lnTo>
                    <a:pt x="2028" y="1472"/>
                  </a:lnTo>
                  <a:lnTo>
                    <a:pt x="2026" y="1469"/>
                  </a:lnTo>
                  <a:lnTo>
                    <a:pt x="2021" y="1464"/>
                  </a:lnTo>
                  <a:lnTo>
                    <a:pt x="2018" y="1462"/>
                  </a:lnTo>
                  <a:lnTo>
                    <a:pt x="2014" y="1460"/>
                  </a:lnTo>
                  <a:lnTo>
                    <a:pt x="2008" y="1457"/>
                  </a:lnTo>
                  <a:lnTo>
                    <a:pt x="2002" y="1452"/>
                  </a:lnTo>
                  <a:lnTo>
                    <a:pt x="1997" y="1447"/>
                  </a:lnTo>
                  <a:lnTo>
                    <a:pt x="1994" y="1440"/>
                  </a:lnTo>
                  <a:lnTo>
                    <a:pt x="1985" y="1440"/>
                  </a:lnTo>
                  <a:lnTo>
                    <a:pt x="1977" y="1440"/>
                  </a:lnTo>
                  <a:lnTo>
                    <a:pt x="1972" y="1436"/>
                  </a:lnTo>
                  <a:lnTo>
                    <a:pt x="1967" y="1433"/>
                  </a:lnTo>
                  <a:lnTo>
                    <a:pt x="1962" y="1430"/>
                  </a:lnTo>
                  <a:lnTo>
                    <a:pt x="1955" y="1428"/>
                  </a:lnTo>
                  <a:lnTo>
                    <a:pt x="1948" y="1426"/>
                  </a:lnTo>
                  <a:lnTo>
                    <a:pt x="1939" y="1426"/>
                  </a:lnTo>
                  <a:lnTo>
                    <a:pt x="1939" y="1423"/>
                  </a:lnTo>
                  <a:lnTo>
                    <a:pt x="1938" y="1421"/>
                  </a:lnTo>
                  <a:lnTo>
                    <a:pt x="1933" y="1419"/>
                  </a:lnTo>
                  <a:lnTo>
                    <a:pt x="1933" y="1411"/>
                  </a:lnTo>
                  <a:lnTo>
                    <a:pt x="1931" y="1406"/>
                  </a:lnTo>
                  <a:lnTo>
                    <a:pt x="1926" y="1402"/>
                  </a:lnTo>
                  <a:lnTo>
                    <a:pt x="1921" y="1401"/>
                  </a:lnTo>
                  <a:lnTo>
                    <a:pt x="1909" y="1397"/>
                  </a:lnTo>
                  <a:lnTo>
                    <a:pt x="1904" y="1395"/>
                  </a:lnTo>
                  <a:lnTo>
                    <a:pt x="1898" y="1392"/>
                  </a:lnTo>
                  <a:lnTo>
                    <a:pt x="1890" y="1380"/>
                  </a:lnTo>
                  <a:lnTo>
                    <a:pt x="1880" y="1370"/>
                  </a:lnTo>
                  <a:lnTo>
                    <a:pt x="1870" y="1360"/>
                  </a:lnTo>
                  <a:lnTo>
                    <a:pt x="1858" y="1351"/>
                  </a:lnTo>
                  <a:lnTo>
                    <a:pt x="1858" y="1344"/>
                  </a:lnTo>
                  <a:lnTo>
                    <a:pt x="1854" y="1341"/>
                  </a:lnTo>
                  <a:lnTo>
                    <a:pt x="1849" y="1339"/>
                  </a:lnTo>
                  <a:lnTo>
                    <a:pt x="1844" y="1338"/>
                  </a:lnTo>
                  <a:lnTo>
                    <a:pt x="1842" y="1326"/>
                  </a:lnTo>
                  <a:lnTo>
                    <a:pt x="1837" y="1317"/>
                  </a:lnTo>
                  <a:lnTo>
                    <a:pt x="1834" y="1317"/>
                  </a:lnTo>
                  <a:lnTo>
                    <a:pt x="1830" y="1317"/>
                  </a:lnTo>
                  <a:lnTo>
                    <a:pt x="1829" y="1314"/>
                  </a:lnTo>
                  <a:lnTo>
                    <a:pt x="1829" y="1309"/>
                  </a:lnTo>
                  <a:lnTo>
                    <a:pt x="1827" y="1303"/>
                  </a:lnTo>
                  <a:lnTo>
                    <a:pt x="1823" y="1303"/>
                  </a:lnTo>
                  <a:lnTo>
                    <a:pt x="1823" y="1297"/>
                  </a:lnTo>
                  <a:lnTo>
                    <a:pt x="1822" y="1291"/>
                  </a:lnTo>
                  <a:lnTo>
                    <a:pt x="1818" y="1288"/>
                  </a:lnTo>
                  <a:lnTo>
                    <a:pt x="1815" y="1285"/>
                  </a:lnTo>
                  <a:lnTo>
                    <a:pt x="1808" y="1278"/>
                  </a:lnTo>
                  <a:lnTo>
                    <a:pt x="1805" y="1274"/>
                  </a:lnTo>
                  <a:lnTo>
                    <a:pt x="1803" y="1269"/>
                  </a:lnTo>
                  <a:lnTo>
                    <a:pt x="1803" y="1242"/>
                  </a:lnTo>
                  <a:lnTo>
                    <a:pt x="1800" y="1228"/>
                  </a:lnTo>
                  <a:lnTo>
                    <a:pt x="1796" y="1215"/>
                  </a:lnTo>
                  <a:lnTo>
                    <a:pt x="1794" y="1199"/>
                  </a:lnTo>
                  <a:lnTo>
                    <a:pt x="1793" y="1193"/>
                  </a:lnTo>
                  <a:lnTo>
                    <a:pt x="1789" y="1187"/>
                  </a:lnTo>
                  <a:lnTo>
                    <a:pt x="1793" y="1176"/>
                  </a:lnTo>
                  <a:lnTo>
                    <a:pt x="1793" y="1167"/>
                  </a:lnTo>
                  <a:lnTo>
                    <a:pt x="1789" y="1140"/>
                  </a:lnTo>
                  <a:lnTo>
                    <a:pt x="1788" y="1136"/>
                  </a:lnTo>
                  <a:lnTo>
                    <a:pt x="1784" y="1135"/>
                  </a:lnTo>
                  <a:lnTo>
                    <a:pt x="1776" y="1133"/>
                  </a:lnTo>
                  <a:lnTo>
                    <a:pt x="1772" y="1131"/>
                  </a:lnTo>
                  <a:lnTo>
                    <a:pt x="1769" y="1129"/>
                  </a:lnTo>
                  <a:lnTo>
                    <a:pt x="1765" y="1128"/>
                  </a:lnTo>
                  <a:lnTo>
                    <a:pt x="1762" y="1126"/>
                  </a:lnTo>
                  <a:lnTo>
                    <a:pt x="1762" y="1121"/>
                  </a:lnTo>
                  <a:lnTo>
                    <a:pt x="1762" y="1114"/>
                  </a:lnTo>
                  <a:lnTo>
                    <a:pt x="1760" y="1102"/>
                  </a:lnTo>
                  <a:lnTo>
                    <a:pt x="1760" y="1095"/>
                  </a:lnTo>
                  <a:lnTo>
                    <a:pt x="1762" y="1090"/>
                  </a:lnTo>
                  <a:lnTo>
                    <a:pt x="1764" y="1087"/>
                  </a:lnTo>
                  <a:lnTo>
                    <a:pt x="1769" y="1085"/>
                  </a:lnTo>
                  <a:lnTo>
                    <a:pt x="1769" y="1078"/>
                  </a:lnTo>
                  <a:lnTo>
                    <a:pt x="1771" y="1075"/>
                  </a:lnTo>
                  <a:lnTo>
                    <a:pt x="1774" y="1070"/>
                  </a:lnTo>
                  <a:lnTo>
                    <a:pt x="1776" y="1065"/>
                  </a:lnTo>
                  <a:lnTo>
                    <a:pt x="1776" y="1060"/>
                  </a:lnTo>
                  <a:lnTo>
                    <a:pt x="1777" y="1056"/>
                  </a:lnTo>
                  <a:lnTo>
                    <a:pt x="1779" y="1053"/>
                  </a:lnTo>
                  <a:lnTo>
                    <a:pt x="1783" y="1051"/>
                  </a:lnTo>
                  <a:lnTo>
                    <a:pt x="1791" y="1046"/>
                  </a:lnTo>
                  <a:lnTo>
                    <a:pt x="1796" y="1044"/>
                  </a:lnTo>
                  <a:lnTo>
                    <a:pt x="1803" y="1044"/>
                  </a:lnTo>
                  <a:lnTo>
                    <a:pt x="1808" y="1053"/>
                  </a:lnTo>
                  <a:lnTo>
                    <a:pt x="1812" y="1056"/>
                  </a:lnTo>
                  <a:lnTo>
                    <a:pt x="1817" y="1058"/>
                  </a:lnTo>
                  <a:lnTo>
                    <a:pt x="1817" y="1054"/>
                  </a:lnTo>
                  <a:lnTo>
                    <a:pt x="1820" y="1054"/>
                  </a:lnTo>
                  <a:lnTo>
                    <a:pt x="1823" y="1051"/>
                  </a:lnTo>
                  <a:lnTo>
                    <a:pt x="1830" y="1051"/>
                  </a:lnTo>
                  <a:lnTo>
                    <a:pt x="1835" y="1049"/>
                  </a:lnTo>
                  <a:lnTo>
                    <a:pt x="1839" y="1046"/>
                  </a:lnTo>
                  <a:lnTo>
                    <a:pt x="1842" y="1043"/>
                  </a:lnTo>
                  <a:lnTo>
                    <a:pt x="1849" y="1036"/>
                  </a:lnTo>
                  <a:lnTo>
                    <a:pt x="1852" y="1032"/>
                  </a:lnTo>
                  <a:lnTo>
                    <a:pt x="1858" y="1031"/>
                  </a:lnTo>
                  <a:lnTo>
                    <a:pt x="1856" y="1022"/>
                  </a:lnTo>
                  <a:lnTo>
                    <a:pt x="1858" y="1015"/>
                  </a:lnTo>
                  <a:lnTo>
                    <a:pt x="1861" y="1003"/>
                  </a:lnTo>
                  <a:lnTo>
                    <a:pt x="1866" y="993"/>
                  </a:lnTo>
                  <a:lnTo>
                    <a:pt x="1871" y="983"/>
                  </a:lnTo>
                  <a:lnTo>
                    <a:pt x="1868" y="978"/>
                  </a:lnTo>
                  <a:lnTo>
                    <a:pt x="1866" y="971"/>
                  </a:lnTo>
                  <a:lnTo>
                    <a:pt x="1863" y="966"/>
                  </a:lnTo>
                  <a:lnTo>
                    <a:pt x="1861" y="964"/>
                  </a:lnTo>
                  <a:lnTo>
                    <a:pt x="1858" y="962"/>
                  </a:lnTo>
                  <a:lnTo>
                    <a:pt x="1851" y="959"/>
                  </a:lnTo>
                  <a:lnTo>
                    <a:pt x="1844" y="952"/>
                  </a:lnTo>
                  <a:lnTo>
                    <a:pt x="1837" y="942"/>
                  </a:lnTo>
                  <a:lnTo>
                    <a:pt x="1837" y="937"/>
                  </a:lnTo>
                  <a:lnTo>
                    <a:pt x="1834" y="935"/>
                  </a:lnTo>
                  <a:lnTo>
                    <a:pt x="1829" y="935"/>
                  </a:lnTo>
                  <a:lnTo>
                    <a:pt x="1823" y="935"/>
                  </a:lnTo>
                  <a:lnTo>
                    <a:pt x="1813" y="935"/>
                  </a:lnTo>
                  <a:lnTo>
                    <a:pt x="1806" y="935"/>
                  </a:lnTo>
                  <a:lnTo>
                    <a:pt x="1803" y="935"/>
                  </a:lnTo>
                  <a:lnTo>
                    <a:pt x="1803" y="901"/>
                  </a:lnTo>
                  <a:lnTo>
                    <a:pt x="1803" y="884"/>
                  </a:lnTo>
                  <a:lnTo>
                    <a:pt x="1801" y="877"/>
                  </a:lnTo>
                  <a:lnTo>
                    <a:pt x="1800" y="875"/>
                  </a:lnTo>
                  <a:lnTo>
                    <a:pt x="1796" y="873"/>
                  </a:lnTo>
                  <a:lnTo>
                    <a:pt x="1788" y="873"/>
                  </a:lnTo>
                  <a:lnTo>
                    <a:pt x="1781" y="873"/>
                  </a:lnTo>
                  <a:lnTo>
                    <a:pt x="1774" y="872"/>
                  </a:lnTo>
                  <a:lnTo>
                    <a:pt x="1769" y="870"/>
                  </a:lnTo>
                  <a:lnTo>
                    <a:pt x="1764" y="867"/>
                  </a:lnTo>
                  <a:lnTo>
                    <a:pt x="1760" y="863"/>
                  </a:lnTo>
                  <a:lnTo>
                    <a:pt x="1755" y="853"/>
                  </a:lnTo>
                  <a:lnTo>
                    <a:pt x="1760" y="831"/>
                  </a:lnTo>
                  <a:lnTo>
                    <a:pt x="1765" y="810"/>
                  </a:lnTo>
                  <a:lnTo>
                    <a:pt x="1772" y="788"/>
                  </a:lnTo>
                  <a:lnTo>
                    <a:pt x="1776" y="764"/>
                  </a:lnTo>
                  <a:lnTo>
                    <a:pt x="1783" y="764"/>
                  </a:lnTo>
                  <a:lnTo>
                    <a:pt x="1788" y="763"/>
                  </a:lnTo>
                  <a:lnTo>
                    <a:pt x="1796" y="758"/>
                  </a:lnTo>
                  <a:lnTo>
                    <a:pt x="1796" y="754"/>
                  </a:lnTo>
                  <a:lnTo>
                    <a:pt x="1796" y="751"/>
                  </a:lnTo>
                  <a:lnTo>
                    <a:pt x="1800" y="749"/>
                  </a:lnTo>
                  <a:lnTo>
                    <a:pt x="1805" y="749"/>
                  </a:lnTo>
                  <a:lnTo>
                    <a:pt x="1808" y="747"/>
                  </a:lnTo>
                  <a:lnTo>
                    <a:pt x="1810" y="746"/>
                  </a:lnTo>
                  <a:lnTo>
                    <a:pt x="1810" y="744"/>
                  </a:lnTo>
                  <a:lnTo>
                    <a:pt x="1817" y="744"/>
                  </a:lnTo>
                  <a:lnTo>
                    <a:pt x="1823" y="742"/>
                  </a:lnTo>
                  <a:lnTo>
                    <a:pt x="1827" y="739"/>
                  </a:lnTo>
                  <a:lnTo>
                    <a:pt x="1830" y="734"/>
                  </a:lnTo>
                  <a:lnTo>
                    <a:pt x="1834" y="729"/>
                  </a:lnTo>
                  <a:lnTo>
                    <a:pt x="1837" y="725"/>
                  </a:lnTo>
                  <a:lnTo>
                    <a:pt x="1842" y="723"/>
                  </a:lnTo>
                  <a:lnTo>
                    <a:pt x="1851" y="723"/>
                  </a:lnTo>
                  <a:lnTo>
                    <a:pt x="1885" y="723"/>
                  </a:lnTo>
                  <a:lnTo>
                    <a:pt x="1881" y="730"/>
                  </a:lnTo>
                  <a:lnTo>
                    <a:pt x="1876" y="735"/>
                  </a:lnTo>
                  <a:lnTo>
                    <a:pt x="1866" y="746"/>
                  </a:lnTo>
                  <a:lnTo>
                    <a:pt x="1859" y="751"/>
                  </a:lnTo>
                  <a:lnTo>
                    <a:pt x="1856" y="756"/>
                  </a:lnTo>
                  <a:lnTo>
                    <a:pt x="1852" y="763"/>
                  </a:lnTo>
                  <a:lnTo>
                    <a:pt x="1851" y="771"/>
                  </a:lnTo>
                  <a:lnTo>
                    <a:pt x="1871" y="771"/>
                  </a:lnTo>
                  <a:lnTo>
                    <a:pt x="1880" y="766"/>
                  </a:lnTo>
                  <a:lnTo>
                    <a:pt x="1883" y="766"/>
                  </a:lnTo>
                  <a:lnTo>
                    <a:pt x="1887" y="766"/>
                  </a:lnTo>
                  <a:lnTo>
                    <a:pt x="1890" y="766"/>
                  </a:lnTo>
                  <a:lnTo>
                    <a:pt x="1897" y="763"/>
                  </a:lnTo>
                  <a:lnTo>
                    <a:pt x="1905" y="756"/>
                  </a:lnTo>
                  <a:lnTo>
                    <a:pt x="1914" y="751"/>
                  </a:lnTo>
                  <a:lnTo>
                    <a:pt x="1917" y="749"/>
                  </a:lnTo>
                  <a:lnTo>
                    <a:pt x="1926" y="744"/>
                  </a:lnTo>
                  <a:lnTo>
                    <a:pt x="1927" y="742"/>
                  </a:lnTo>
                  <a:lnTo>
                    <a:pt x="1929" y="740"/>
                  </a:lnTo>
                  <a:lnTo>
                    <a:pt x="1933" y="737"/>
                  </a:lnTo>
                  <a:lnTo>
                    <a:pt x="1938" y="735"/>
                  </a:lnTo>
                  <a:lnTo>
                    <a:pt x="1939" y="734"/>
                  </a:lnTo>
                  <a:lnTo>
                    <a:pt x="1939" y="730"/>
                  </a:lnTo>
                  <a:lnTo>
                    <a:pt x="1945" y="729"/>
                  </a:lnTo>
                  <a:lnTo>
                    <a:pt x="1948" y="727"/>
                  </a:lnTo>
                  <a:lnTo>
                    <a:pt x="1953" y="720"/>
                  </a:lnTo>
                  <a:lnTo>
                    <a:pt x="1955" y="718"/>
                  </a:lnTo>
                  <a:lnTo>
                    <a:pt x="1960" y="718"/>
                  </a:lnTo>
                  <a:lnTo>
                    <a:pt x="1965" y="718"/>
                  </a:lnTo>
                  <a:lnTo>
                    <a:pt x="1970" y="717"/>
                  </a:lnTo>
                  <a:lnTo>
                    <a:pt x="1974" y="713"/>
                  </a:lnTo>
                  <a:lnTo>
                    <a:pt x="1980" y="706"/>
                  </a:lnTo>
                  <a:lnTo>
                    <a:pt x="1985" y="698"/>
                  </a:lnTo>
                  <a:lnTo>
                    <a:pt x="1989" y="696"/>
                  </a:lnTo>
                  <a:lnTo>
                    <a:pt x="2011" y="683"/>
                  </a:lnTo>
                  <a:lnTo>
                    <a:pt x="2014" y="683"/>
                  </a:lnTo>
                  <a:lnTo>
                    <a:pt x="2014" y="679"/>
                  </a:lnTo>
                  <a:lnTo>
                    <a:pt x="2014" y="676"/>
                  </a:lnTo>
                  <a:lnTo>
                    <a:pt x="2021" y="676"/>
                  </a:lnTo>
                  <a:lnTo>
                    <a:pt x="2028" y="676"/>
                  </a:lnTo>
                  <a:lnTo>
                    <a:pt x="2042" y="676"/>
                  </a:lnTo>
                  <a:lnTo>
                    <a:pt x="2047" y="671"/>
                  </a:lnTo>
                  <a:lnTo>
                    <a:pt x="2052" y="665"/>
                  </a:lnTo>
                  <a:lnTo>
                    <a:pt x="2054" y="657"/>
                  </a:lnTo>
                  <a:lnTo>
                    <a:pt x="2055" y="648"/>
                  </a:lnTo>
                  <a:lnTo>
                    <a:pt x="2059" y="643"/>
                  </a:lnTo>
                  <a:lnTo>
                    <a:pt x="2062" y="638"/>
                  </a:lnTo>
                  <a:lnTo>
                    <a:pt x="2066" y="635"/>
                  </a:lnTo>
                  <a:lnTo>
                    <a:pt x="2069" y="628"/>
                  </a:lnTo>
                  <a:lnTo>
                    <a:pt x="2072" y="630"/>
                  </a:lnTo>
                  <a:lnTo>
                    <a:pt x="2074" y="631"/>
                  </a:lnTo>
                  <a:lnTo>
                    <a:pt x="2076" y="638"/>
                  </a:lnTo>
                  <a:lnTo>
                    <a:pt x="2078" y="645"/>
                  </a:lnTo>
                  <a:lnTo>
                    <a:pt x="2079" y="648"/>
                  </a:lnTo>
                  <a:lnTo>
                    <a:pt x="2083" y="648"/>
                  </a:lnTo>
                  <a:lnTo>
                    <a:pt x="2117" y="648"/>
                  </a:lnTo>
                  <a:lnTo>
                    <a:pt x="2124" y="648"/>
                  </a:lnTo>
                  <a:lnTo>
                    <a:pt x="2127" y="647"/>
                  </a:lnTo>
                  <a:lnTo>
                    <a:pt x="2127" y="643"/>
                  </a:lnTo>
                  <a:lnTo>
                    <a:pt x="2124" y="642"/>
                  </a:lnTo>
                  <a:lnTo>
                    <a:pt x="2125" y="638"/>
                  </a:lnTo>
                  <a:lnTo>
                    <a:pt x="2127" y="636"/>
                  </a:lnTo>
                  <a:lnTo>
                    <a:pt x="2130" y="636"/>
                  </a:lnTo>
                  <a:lnTo>
                    <a:pt x="2132" y="636"/>
                  </a:lnTo>
                  <a:lnTo>
                    <a:pt x="2137" y="640"/>
                  </a:lnTo>
                  <a:lnTo>
                    <a:pt x="2144" y="642"/>
                  </a:lnTo>
                  <a:lnTo>
                    <a:pt x="2149" y="650"/>
                  </a:lnTo>
                  <a:lnTo>
                    <a:pt x="2153" y="654"/>
                  </a:lnTo>
                  <a:lnTo>
                    <a:pt x="2158" y="655"/>
                  </a:lnTo>
                  <a:lnTo>
                    <a:pt x="2163" y="654"/>
                  </a:lnTo>
                  <a:lnTo>
                    <a:pt x="2166" y="652"/>
                  </a:lnTo>
                  <a:lnTo>
                    <a:pt x="2171" y="645"/>
                  </a:lnTo>
                  <a:lnTo>
                    <a:pt x="2177" y="638"/>
                  </a:lnTo>
                  <a:lnTo>
                    <a:pt x="2180" y="636"/>
                  </a:lnTo>
                  <a:lnTo>
                    <a:pt x="2185" y="635"/>
                  </a:lnTo>
                  <a:lnTo>
                    <a:pt x="2188" y="630"/>
                  </a:lnTo>
                  <a:lnTo>
                    <a:pt x="2190" y="626"/>
                  </a:lnTo>
                  <a:lnTo>
                    <a:pt x="2188" y="623"/>
                  </a:lnTo>
                  <a:lnTo>
                    <a:pt x="2185" y="621"/>
                  </a:lnTo>
                  <a:lnTo>
                    <a:pt x="2185" y="616"/>
                  </a:lnTo>
                  <a:lnTo>
                    <a:pt x="2187" y="613"/>
                  </a:lnTo>
                  <a:lnTo>
                    <a:pt x="2188" y="609"/>
                  </a:lnTo>
                  <a:lnTo>
                    <a:pt x="2192" y="607"/>
                  </a:lnTo>
                  <a:lnTo>
                    <a:pt x="2192" y="599"/>
                  </a:lnTo>
                  <a:lnTo>
                    <a:pt x="2192" y="592"/>
                  </a:lnTo>
                  <a:lnTo>
                    <a:pt x="2188" y="587"/>
                  </a:lnTo>
                  <a:lnTo>
                    <a:pt x="2187" y="582"/>
                  </a:lnTo>
                  <a:lnTo>
                    <a:pt x="2180" y="573"/>
                  </a:lnTo>
                  <a:lnTo>
                    <a:pt x="2178" y="567"/>
                  </a:lnTo>
                  <a:lnTo>
                    <a:pt x="2178" y="560"/>
                  </a:lnTo>
                  <a:lnTo>
                    <a:pt x="2182" y="551"/>
                  </a:lnTo>
                  <a:lnTo>
                    <a:pt x="2185" y="543"/>
                  </a:lnTo>
                  <a:lnTo>
                    <a:pt x="2188" y="534"/>
                  </a:lnTo>
                  <a:lnTo>
                    <a:pt x="2192" y="526"/>
                  </a:lnTo>
                  <a:lnTo>
                    <a:pt x="2151" y="526"/>
                  </a:lnTo>
                  <a:lnTo>
                    <a:pt x="2151" y="517"/>
                  </a:lnTo>
                  <a:lnTo>
                    <a:pt x="2147" y="512"/>
                  </a:lnTo>
                  <a:lnTo>
                    <a:pt x="2144" y="505"/>
                  </a:lnTo>
                  <a:lnTo>
                    <a:pt x="2144" y="498"/>
                  </a:lnTo>
                  <a:lnTo>
                    <a:pt x="2144" y="493"/>
                  </a:lnTo>
                  <a:lnTo>
                    <a:pt x="2146" y="488"/>
                  </a:lnTo>
                  <a:lnTo>
                    <a:pt x="2147" y="483"/>
                  </a:lnTo>
                  <a:lnTo>
                    <a:pt x="2149" y="481"/>
                  </a:lnTo>
                  <a:lnTo>
                    <a:pt x="2156" y="476"/>
                  </a:lnTo>
                  <a:lnTo>
                    <a:pt x="2165" y="471"/>
                  </a:lnTo>
                  <a:lnTo>
                    <a:pt x="2173" y="452"/>
                  </a:lnTo>
                  <a:lnTo>
                    <a:pt x="2177" y="442"/>
                  </a:lnTo>
                  <a:lnTo>
                    <a:pt x="2178" y="430"/>
                  </a:lnTo>
                  <a:lnTo>
                    <a:pt x="2173" y="430"/>
                  </a:lnTo>
                  <a:lnTo>
                    <a:pt x="2171" y="427"/>
                  </a:lnTo>
                  <a:lnTo>
                    <a:pt x="2166" y="422"/>
                  </a:lnTo>
                  <a:lnTo>
                    <a:pt x="2165" y="418"/>
                  </a:lnTo>
                  <a:lnTo>
                    <a:pt x="2161" y="416"/>
                  </a:lnTo>
                  <a:lnTo>
                    <a:pt x="2156" y="416"/>
                  </a:lnTo>
                  <a:lnTo>
                    <a:pt x="2151" y="416"/>
                  </a:lnTo>
                  <a:lnTo>
                    <a:pt x="2151" y="411"/>
                  </a:lnTo>
                  <a:lnTo>
                    <a:pt x="2147" y="410"/>
                  </a:lnTo>
                  <a:lnTo>
                    <a:pt x="2142" y="410"/>
                  </a:lnTo>
                  <a:lnTo>
                    <a:pt x="2137" y="410"/>
                  </a:lnTo>
                  <a:lnTo>
                    <a:pt x="2127" y="410"/>
                  </a:lnTo>
                  <a:lnTo>
                    <a:pt x="2120" y="410"/>
                  </a:lnTo>
                  <a:lnTo>
                    <a:pt x="2117" y="410"/>
                  </a:lnTo>
                  <a:lnTo>
                    <a:pt x="2110" y="410"/>
                  </a:lnTo>
                  <a:lnTo>
                    <a:pt x="2107" y="411"/>
                  </a:lnTo>
                  <a:lnTo>
                    <a:pt x="2105" y="413"/>
                  </a:lnTo>
                  <a:lnTo>
                    <a:pt x="2103" y="416"/>
                  </a:lnTo>
                  <a:lnTo>
                    <a:pt x="2098" y="416"/>
                  </a:lnTo>
                  <a:lnTo>
                    <a:pt x="2096" y="413"/>
                  </a:lnTo>
                  <a:lnTo>
                    <a:pt x="2093" y="411"/>
                  </a:lnTo>
                  <a:lnTo>
                    <a:pt x="2089" y="410"/>
                  </a:lnTo>
                  <a:lnTo>
                    <a:pt x="2093" y="384"/>
                  </a:lnTo>
                  <a:lnTo>
                    <a:pt x="2095" y="372"/>
                  </a:lnTo>
                  <a:lnTo>
                    <a:pt x="2098" y="360"/>
                  </a:lnTo>
                  <a:lnTo>
                    <a:pt x="2101" y="350"/>
                  </a:lnTo>
                  <a:lnTo>
                    <a:pt x="2108" y="341"/>
                  </a:lnTo>
                  <a:lnTo>
                    <a:pt x="2115" y="333"/>
                  </a:lnTo>
                  <a:lnTo>
                    <a:pt x="2124" y="328"/>
                  </a:lnTo>
                  <a:lnTo>
                    <a:pt x="2129" y="328"/>
                  </a:lnTo>
                  <a:lnTo>
                    <a:pt x="2130" y="328"/>
                  </a:lnTo>
                  <a:lnTo>
                    <a:pt x="2132" y="328"/>
                  </a:lnTo>
                  <a:lnTo>
                    <a:pt x="2134" y="328"/>
                  </a:lnTo>
                  <a:lnTo>
                    <a:pt x="2137" y="328"/>
                  </a:lnTo>
                  <a:lnTo>
                    <a:pt x="2139" y="326"/>
                  </a:lnTo>
                  <a:lnTo>
                    <a:pt x="2141" y="326"/>
                  </a:lnTo>
                  <a:lnTo>
                    <a:pt x="2142" y="326"/>
                  </a:lnTo>
                  <a:lnTo>
                    <a:pt x="2146" y="322"/>
                  </a:lnTo>
                  <a:lnTo>
                    <a:pt x="2147" y="322"/>
                  </a:lnTo>
                  <a:lnTo>
                    <a:pt x="2147" y="321"/>
                  </a:lnTo>
                  <a:lnTo>
                    <a:pt x="2158" y="309"/>
                  </a:lnTo>
                  <a:lnTo>
                    <a:pt x="2165" y="304"/>
                  </a:lnTo>
                  <a:lnTo>
                    <a:pt x="2171" y="300"/>
                  </a:lnTo>
                  <a:lnTo>
                    <a:pt x="2173" y="297"/>
                  </a:lnTo>
                  <a:lnTo>
                    <a:pt x="2177" y="295"/>
                  </a:lnTo>
                  <a:lnTo>
                    <a:pt x="2180" y="294"/>
                  </a:lnTo>
                  <a:lnTo>
                    <a:pt x="2185" y="294"/>
                  </a:lnTo>
                  <a:lnTo>
                    <a:pt x="2187" y="288"/>
                  </a:lnTo>
                  <a:lnTo>
                    <a:pt x="2190" y="285"/>
                  </a:lnTo>
                  <a:lnTo>
                    <a:pt x="2192" y="283"/>
                  </a:lnTo>
                  <a:lnTo>
                    <a:pt x="2192" y="280"/>
                  </a:lnTo>
                  <a:lnTo>
                    <a:pt x="2185" y="280"/>
                  </a:lnTo>
                  <a:lnTo>
                    <a:pt x="2180" y="278"/>
                  </a:lnTo>
                  <a:lnTo>
                    <a:pt x="2171" y="273"/>
                  </a:lnTo>
                  <a:lnTo>
                    <a:pt x="2168" y="273"/>
                  </a:lnTo>
                  <a:lnTo>
                    <a:pt x="2165" y="273"/>
                  </a:lnTo>
                  <a:lnTo>
                    <a:pt x="2165" y="270"/>
                  </a:lnTo>
                  <a:lnTo>
                    <a:pt x="2165" y="266"/>
                  </a:lnTo>
                  <a:lnTo>
                    <a:pt x="2158" y="265"/>
                  </a:lnTo>
                  <a:lnTo>
                    <a:pt x="2151" y="266"/>
                  </a:lnTo>
                  <a:lnTo>
                    <a:pt x="2144" y="266"/>
                  </a:lnTo>
                  <a:lnTo>
                    <a:pt x="2137" y="266"/>
                  </a:lnTo>
                  <a:lnTo>
                    <a:pt x="2134" y="265"/>
                  </a:lnTo>
                  <a:lnTo>
                    <a:pt x="2132" y="263"/>
                  </a:lnTo>
                  <a:lnTo>
                    <a:pt x="2127" y="258"/>
                  </a:lnTo>
                  <a:lnTo>
                    <a:pt x="2120" y="254"/>
                  </a:lnTo>
                  <a:lnTo>
                    <a:pt x="2117" y="253"/>
                  </a:lnTo>
                  <a:lnTo>
                    <a:pt x="2110" y="253"/>
                  </a:lnTo>
                  <a:lnTo>
                    <a:pt x="2069" y="253"/>
                  </a:lnTo>
                  <a:lnTo>
                    <a:pt x="2067" y="256"/>
                  </a:lnTo>
                  <a:lnTo>
                    <a:pt x="2064" y="258"/>
                  </a:lnTo>
                  <a:lnTo>
                    <a:pt x="2055" y="259"/>
                  </a:lnTo>
                  <a:lnTo>
                    <a:pt x="2054" y="263"/>
                  </a:lnTo>
                  <a:lnTo>
                    <a:pt x="2050" y="265"/>
                  </a:lnTo>
                  <a:lnTo>
                    <a:pt x="2042" y="266"/>
                  </a:lnTo>
                  <a:lnTo>
                    <a:pt x="2038" y="263"/>
                  </a:lnTo>
                  <a:lnTo>
                    <a:pt x="2035" y="259"/>
                  </a:lnTo>
                  <a:lnTo>
                    <a:pt x="2026" y="254"/>
                  </a:lnTo>
                  <a:lnTo>
                    <a:pt x="2016" y="251"/>
                  </a:lnTo>
                  <a:lnTo>
                    <a:pt x="2008" y="246"/>
                  </a:lnTo>
                  <a:lnTo>
                    <a:pt x="1984" y="246"/>
                  </a:lnTo>
                  <a:lnTo>
                    <a:pt x="1962" y="244"/>
                  </a:lnTo>
                  <a:lnTo>
                    <a:pt x="1943" y="239"/>
                  </a:lnTo>
                  <a:lnTo>
                    <a:pt x="1926" y="232"/>
                  </a:lnTo>
                  <a:lnTo>
                    <a:pt x="1921" y="229"/>
                  </a:lnTo>
                  <a:lnTo>
                    <a:pt x="1914" y="227"/>
                  </a:lnTo>
                  <a:lnTo>
                    <a:pt x="1909" y="224"/>
                  </a:lnTo>
                  <a:lnTo>
                    <a:pt x="1907" y="222"/>
                  </a:lnTo>
                  <a:lnTo>
                    <a:pt x="1905" y="218"/>
                  </a:lnTo>
                  <a:lnTo>
                    <a:pt x="1878" y="218"/>
                  </a:lnTo>
                  <a:lnTo>
                    <a:pt x="1878" y="215"/>
                  </a:lnTo>
                  <a:lnTo>
                    <a:pt x="1876" y="213"/>
                  </a:lnTo>
                  <a:lnTo>
                    <a:pt x="1871" y="212"/>
                  </a:lnTo>
                  <a:lnTo>
                    <a:pt x="1868" y="208"/>
                  </a:lnTo>
                  <a:lnTo>
                    <a:pt x="1864" y="205"/>
                  </a:lnTo>
                  <a:lnTo>
                    <a:pt x="1856" y="200"/>
                  </a:lnTo>
                  <a:lnTo>
                    <a:pt x="1847" y="195"/>
                  </a:lnTo>
                  <a:lnTo>
                    <a:pt x="1846" y="189"/>
                  </a:lnTo>
                  <a:lnTo>
                    <a:pt x="1844" y="184"/>
                  </a:lnTo>
                  <a:lnTo>
                    <a:pt x="1839" y="184"/>
                  </a:lnTo>
                  <a:lnTo>
                    <a:pt x="1834" y="184"/>
                  </a:lnTo>
                  <a:lnTo>
                    <a:pt x="1829" y="179"/>
                  </a:lnTo>
                  <a:lnTo>
                    <a:pt x="1820" y="176"/>
                  </a:lnTo>
                  <a:lnTo>
                    <a:pt x="1817" y="176"/>
                  </a:lnTo>
                  <a:lnTo>
                    <a:pt x="1810" y="178"/>
                  </a:lnTo>
                  <a:lnTo>
                    <a:pt x="1805" y="169"/>
                  </a:lnTo>
                  <a:lnTo>
                    <a:pt x="1803" y="164"/>
                  </a:lnTo>
                  <a:lnTo>
                    <a:pt x="1803" y="157"/>
                  </a:lnTo>
                  <a:lnTo>
                    <a:pt x="1796" y="157"/>
                  </a:lnTo>
                  <a:lnTo>
                    <a:pt x="1791" y="155"/>
                  </a:lnTo>
                  <a:lnTo>
                    <a:pt x="1788" y="152"/>
                  </a:lnTo>
                  <a:lnTo>
                    <a:pt x="1783" y="150"/>
                  </a:lnTo>
                  <a:lnTo>
                    <a:pt x="1779" y="142"/>
                  </a:lnTo>
                  <a:lnTo>
                    <a:pt x="1776" y="133"/>
                  </a:lnTo>
                  <a:lnTo>
                    <a:pt x="1772" y="125"/>
                  </a:lnTo>
                  <a:lnTo>
                    <a:pt x="1769" y="116"/>
                  </a:lnTo>
                  <a:lnTo>
                    <a:pt x="1765" y="109"/>
                  </a:lnTo>
                  <a:lnTo>
                    <a:pt x="1762" y="104"/>
                  </a:lnTo>
                  <a:lnTo>
                    <a:pt x="1752" y="96"/>
                  </a:lnTo>
                  <a:lnTo>
                    <a:pt x="1747" y="92"/>
                  </a:lnTo>
                  <a:lnTo>
                    <a:pt x="1743" y="85"/>
                  </a:lnTo>
                  <a:lnTo>
                    <a:pt x="1742" y="79"/>
                  </a:lnTo>
                  <a:lnTo>
                    <a:pt x="1742" y="68"/>
                  </a:lnTo>
                  <a:lnTo>
                    <a:pt x="1742" y="58"/>
                  </a:lnTo>
                  <a:lnTo>
                    <a:pt x="1743" y="50"/>
                  </a:lnTo>
                  <a:lnTo>
                    <a:pt x="1748" y="45"/>
                  </a:lnTo>
                  <a:lnTo>
                    <a:pt x="1755" y="41"/>
                  </a:lnTo>
                  <a:lnTo>
                    <a:pt x="1757" y="38"/>
                  </a:lnTo>
                  <a:lnTo>
                    <a:pt x="1760" y="36"/>
                  </a:lnTo>
                  <a:lnTo>
                    <a:pt x="1765" y="31"/>
                  </a:lnTo>
                  <a:lnTo>
                    <a:pt x="1769" y="29"/>
                  </a:lnTo>
                  <a:lnTo>
                    <a:pt x="1771" y="26"/>
                  </a:lnTo>
                  <a:lnTo>
                    <a:pt x="1771" y="21"/>
                  </a:lnTo>
                  <a:lnTo>
                    <a:pt x="1769" y="14"/>
                  </a:lnTo>
                  <a:lnTo>
                    <a:pt x="1767" y="10"/>
                  </a:lnTo>
                  <a:lnTo>
                    <a:pt x="1764" y="9"/>
                  </a:lnTo>
                  <a:lnTo>
                    <a:pt x="1755" y="7"/>
                  </a:lnTo>
                  <a:lnTo>
                    <a:pt x="1755" y="2"/>
                  </a:lnTo>
                  <a:lnTo>
                    <a:pt x="1752" y="0"/>
                  </a:lnTo>
                  <a:lnTo>
                    <a:pt x="1747" y="0"/>
                  </a:lnTo>
                  <a:lnTo>
                    <a:pt x="1742" y="0"/>
                  </a:lnTo>
                  <a:lnTo>
                    <a:pt x="1731" y="0"/>
                  </a:lnTo>
                  <a:lnTo>
                    <a:pt x="1725" y="0"/>
                  </a:lnTo>
                  <a:lnTo>
                    <a:pt x="1721" y="0"/>
                  </a:lnTo>
                  <a:lnTo>
                    <a:pt x="1702" y="9"/>
                  </a:lnTo>
                  <a:lnTo>
                    <a:pt x="1692" y="12"/>
                  </a:lnTo>
                  <a:lnTo>
                    <a:pt x="1680" y="14"/>
                  </a:lnTo>
                  <a:lnTo>
                    <a:pt x="1675" y="17"/>
                  </a:lnTo>
                  <a:lnTo>
                    <a:pt x="1668" y="19"/>
                  </a:lnTo>
                  <a:lnTo>
                    <a:pt x="1663" y="22"/>
                  </a:lnTo>
                  <a:lnTo>
                    <a:pt x="1661" y="24"/>
                  </a:lnTo>
                  <a:lnTo>
                    <a:pt x="1660" y="28"/>
                  </a:lnTo>
                  <a:lnTo>
                    <a:pt x="1655" y="31"/>
                  </a:lnTo>
                  <a:lnTo>
                    <a:pt x="1649" y="34"/>
                  </a:lnTo>
                  <a:lnTo>
                    <a:pt x="1644" y="39"/>
                  </a:lnTo>
                  <a:lnTo>
                    <a:pt x="1639" y="41"/>
                  </a:lnTo>
                  <a:lnTo>
                    <a:pt x="1557" y="41"/>
                  </a:lnTo>
                  <a:lnTo>
                    <a:pt x="1544" y="39"/>
                  </a:lnTo>
                  <a:lnTo>
                    <a:pt x="1533" y="34"/>
                  </a:lnTo>
                  <a:lnTo>
                    <a:pt x="1521" y="29"/>
                  </a:lnTo>
                  <a:lnTo>
                    <a:pt x="1509" y="28"/>
                  </a:lnTo>
                  <a:lnTo>
                    <a:pt x="1501" y="29"/>
                  </a:lnTo>
                  <a:lnTo>
                    <a:pt x="1496" y="31"/>
                  </a:lnTo>
                  <a:lnTo>
                    <a:pt x="1484" y="36"/>
                  </a:lnTo>
                  <a:lnTo>
                    <a:pt x="1470" y="39"/>
                  </a:lnTo>
                  <a:lnTo>
                    <a:pt x="1463" y="41"/>
                  </a:lnTo>
                  <a:lnTo>
                    <a:pt x="1455" y="41"/>
                  </a:lnTo>
                  <a:lnTo>
                    <a:pt x="1443" y="48"/>
                  </a:lnTo>
                  <a:lnTo>
                    <a:pt x="1431" y="51"/>
                  </a:lnTo>
                  <a:lnTo>
                    <a:pt x="1419" y="57"/>
                  </a:lnTo>
                  <a:lnTo>
                    <a:pt x="1407" y="62"/>
                  </a:lnTo>
                  <a:lnTo>
                    <a:pt x="1404" y="63"/>
                  </a:lnTo>
                  <a:lnTo>
                    <a:pt x="1402" y="67"/>
                  </a:lnTo>
                  <a:lnTo>
                    <a:pt x="1400" y="75"/>
                  </a:lnTo>
                  <a:lnTo>
                    <a:pt x="1397" y="75"/>
                  </a:lnTo>
                  <a:lnTo>
                    <a:pt x="1395" y="77"/>
                  </a:lnTo>
                  <a:lnTo>
                    <a:pt x="1394" y="82"/>
                  </a:lnTo>
                  <a:lnTo>
                    <a:pt x="1380" y="103"/>
                  </a:lnTo>
                  <a:lnTo>
                    <a:pt x="1375" y="114"/>
                  </a:lnTo>
                  <a:lnTo>
                    <a:pt x="1371" y="120"/>
                  </a:lnTo>
                  <a:lnTo>
                    <a:pt x="1366" y="123"/>
                  </a:lnTo>
                  <a:lnTo>
                    <a:pt x="1365" y="125"/>
                  </a:lnTo>
                  <a:lnTo>
                    <a:pt x="1363" y="126"/>
                  </a:lnTo>
                  <a:lnTo>
                    <a:pt x="1359" y="130"/>
                  </a:lnTo>
                  <a:lnTo>
                    <a:pt x="1354" y="132"/>
                  </a:lnTo>
                  <a:lnTo>
                    <a:pt x="1353" y="133"/>
                  </a:lnTo>
                  <a:lnTo>
                    <a:pt x="1353" y="137"/>
                  </a:lnTo>
                  <a:lnTo>
                    <a:pt x="1337" y="135"/>
                  </a:lnTo>
                  <a:lnTo>
                    <a:pt x="1325" y="132"/>
                  </a:lnTo>
                  <a:lnTo>
                    <a:pt x="1315" y="126"/>
                  </a:lnTo>
                  <a:lnTo>
                    <a:pt x="1305" y="120"/>
                  </a:lnTo>
                  <a:lnTo>
                    <a:pt x="1288" y="104"/>
                  </a:lnTo>
                  <a:lnTo>
                    <a:pt x="1279" y="96"/>
                  </a:lnTo>
                  <a:lnTo>
                    <a:pt x="1271" y="89"/>
                  </a:lnTo>
                  <a:lnTo>
                    <a:pt x="1261" y="92"/>
                  </a:lnTo>
                  <a:lnTo>
                    <a:pt x="1250" y="96"/>
                  </a:lnTo>
                  <a:lnTo>
                    <a:pt x="1232" y="104"/>
                  </a:lnTo>
                  <a:lnTo>
                    <a:pt x="1215" y="114"/>
                  </a:lnTo>
                  <a:lnTo>
                    <a:pt x="1196" y="123"/>
                  </a:lnTo>
                  <a:lnTo>
                    <a:pt x="1194" y="128"/>
                  </a:lnTo>
                  <a:lnTo>
                    <a:pt x="1192" y="130"/>
                  </a:lnTo>
                  <a:lnTo>
                    <a:pt x="1189" y="130"/>
                  </a:lnTo>
                  <a:lnTo>
                    <a:pt x="1189" y="137"/>
                  </a:lnTo>
                  <a:lnTo>
                    <a:pt x="1189" y="150"/>
                  </a:lnTo>
                  <a:lnTo>
                    <a:pt x="1189" y="178"/>
                  </a:lnTo>
                  <a:lnTo>
                    <a:pt x="1187" y="183"/>
                  </a:lnTo>
                  <a:lnTo>
                    <a:pt x="1186" y="184"/>
                  </a:lnTo>
                  <a:lnTo>
                    <a:pt x="1182" y="184"/>
                  </a:lnTo>
                  <a:lnTo>
                    <a:pt x="1182" y="198"/>
                  </a:lnTo>
                  <a:lnTo>
                    <a:pt x="1180" y="203"/>
                  </a:lnTo>
                  <a:lnTo>
                    <a:pt x="1179" y="205"/>
                  </a:lnTo>
                  <a:lnTo>
                    <a:pt x="1175" y="205"/>
                  </a:lnTo>
                  <a:lnTo>
                    <a:pt x="1175" y="212"/>
                  </a:lnTo>
                  <a:lnTo>
                    <a:pt x="1180" y="213"/>
                  </a:lnTo>
                  <a:lnTo>
                    <a:pt x="1182" y="215"/>
                  </a:lnTo>
                  <a:lnTo>
                    <a:pt x="1182" y="218"/>
                  </a:lnTo>
                  <a:lnTo>
                    <a:pt x="1187" y="220"/>
                  </a:lnTo>
                  <a:lnTo>
                    <a:pt x="1189" y="222"/>
                  </a:lnTo>
                  <a:lnTo>
                    <a:pt x="1189" y="225"/>
                  </a:lnTo>
                  <a:lnTo>
                    <a:pt x="1194" y="227"/>
                  </a:lnTo>
                  <a:lnTo>
                    <a:pt x="1196" y="229"/>
                  </a:lnTo>
                  <a:lnTo>
                    <a:pt x="1196" y="232"/>
                  </a:lnTo>
                  <a:lnTo>
                    <a:pt x="1191" y="230"/>
                  </a:lnTo>
                  <a:lnTo>
                    <a:pt x="1189" y="229"/>
                  </a:lnTo>
                  <a:lnTo>
                    <a:pt x="1189" y="225"/>
                  </a:lnTo>
                  <a:lnTo>
                    <a:pt x="1182" y="225"/>
                  </a:lnTo>
                  <a:lnTo>
                    <a:pt x="1175" y="227"/>
                  </a:lnTo>
                  <a:lnTo>
                    <a:pt x="1168" y="225"/>
                  </a:lnTo>
                  <a:lnTo>
                    <a:pt x="1165" y="224"/>
                  </a:lnTo>
                  <a:lnTo>
                    <a:pt x="1162" y="222"/>
                  </a:lnTo>
                  <a:lnTo>
                    <a:pt x="1155" y="215"/>
                  </a:lnTo>
                  <a:lnTo>
                    <a:pt x="1151" y="213"/>
                  </a:lnTo>
                  <a:lnTo>
                    <a:pt x="1148" y="212"/>
                  </a:lnTo>
                  <a:lnTo>
                    <a:pt x="1148" y="207"/>
                  </a:lnTo>
                  <a:lnTo>
                    <a:pt x="1145" y="205"/>
                  </a:lnTo>
                  <a:lnTo>
                    <a:pt x="1139" y="205"/>
                  </a:lnTo>
                  <a:lnTo>
                    <a:pt x="1134" y="205"/>
                  </a:lnTo>
                  <a:lnTo>
                    <a:pt x="1124" y="205"/>
                  </a:lnTo>
                  <a:lnTo>
                    <a:pt x="1117" y="205"/>
                  </a:lnTo>
                  <a:lnTo>
                    <a:pt x="1114" y="205"/>
                  </a:lnTo>
                  <a:lnTo>
                    <a:pt x="1102" y="207"/>
                  </a:lnTo>
                  <a:lnTo>
                    <a:pt x="1097" y="208"/>
                  </a:lnTo>
                  <a:lnTo>
                    <a:pt x="1093" y="212"/>
                  </a:lnTo>
                  <a:lnTo>
                    <a:pt x="1092" y="215"/>
                  </a:lnTo>
                  <a:lnTo>
                    <a:pt x="1090" y="217"/>
                  </a:lnTo>
                  <a:lnTo>
                    <a:pt x="1090" y="218"/>
                  </a:lnTo>
                  <a:lnTo>
                    <a:pt x="1086" y="222"/>
                  </a:lnTo>
                  <a:lnTo>
                    <a:pt x="1081" y="225"/>
                  </a:lnTo>
                  <a:lnTo>
                    <a:pt x="1080" y="225"/>
                  </a:lnTo>
                  <a:lnTo>
                    <a:pt x="1080" y="227"/>
                  </a:lnTo>
                  <a:lnTo>
                    <a:pt x="1073" y="229"/>
                  </a:lnTo>
                  <a:lnTo>
                    <a:pt x="1068" y="232"/>
                  </a:lnTo>
                  <a:lnTo>
                    <a:pt x="1068" y="236"/>
                  </a:lnTo>
                  <a:lnTo>
                    <a:pt x="1066" y="237"/>
                  </a:lnTo>
                  <a:lnTo>
                    <a:pt x="1068" y="247"/>
                  </a:lnTo>
                  <a:lnTo>
                    <a:pt x="1068" y="249"/>
                  </a:lnTo>
                  <a:lnTo>
                    <a:pt x="1066" y="249"/>
                  </a:lnTo>
                  <a:lnTo>
                    <a:pt x="1066" y="253"/>
                  </a:lnTo>
                  <a:lnTo>
                    <a:pt x="1066" y="259"/>
                  </a:lnTo>
                  <a:lnTo>
                    <a:pt x="1068" y="265"/>
                  </a:lnTo>
                  <a:lnTo>
                    <a:pt x="1068" y="270"/>
                  </a:lnTo>
                  <a:lnTo>
                    <a:pt x="1069" y="275"/>
                  </a:lnTo>
                  <a:lnTo>
                    <a:pt x="1071" y="280"/>
                  </a:lnTo>
                  <a:lnTo>
                    <a:pt x="1071" y="283"/>
                  </a:lnTo>
                  <a:lnTo>
                    <a:pt x="1074" y="288"/>
                  </a:lnTo>
                  <a:lnTo>
                    <a:pt x="1076" y="292"/>
                  </a:lnTo>
                  <a:lnTo>
                    <a:pt x="1078" y="295"/>
                  </a:lnTo>
                  <a:lnTo>
                    <a:pt x="1080" y="299"/>
                  </a:lnTo>
                  <a:lnTo>
                    <a:pt x="1083" y="302"/>
                  </a:lnTo>
                  <a:lnTo>
                    <a:pt x="1086" y="304"/>
                  </a:lnTo>
                  <a:lnTo>
                    <a:pt x="1090" y="307"/>
                  </a:lnTo>
                  <a:lnTo>
                    <a:pt x="1093" y="309"/>
                  </a:lnTo>
                  <a:lnTo>
                    <a:pt x="1100" y="314"/>
                  </a:lnTo>
                  <a:lnTo>
                    <a:pt x="1100" y="341"/>
                  </a:lnTo>
                  <a:lnTo>
                    <a:pt x="1100" y="346"/>
                  </a:lnTo>
                  <a:lnTo>
                    <a:pt x="1100" y="351"/>
                  </a:lnTo>
                  <a:lnTo>
                    <a:pt x="1105" y="357"/>
                  </a:lnTo>
                  <a:lnTo>
                    <a:pt x="1107" y="363"/>
                  </a:lnTo>
                  <a:lnTo>
                    <a:pt x="1109" y="369"/>
                  </a:lnTo>
                  <a:lnTo>
                    <a:pt x="1107" y="375"/>
                  </a:lnTo>
                  <a:lnTo>
                    <a:pt x="1098" y="375"/>
                  </a:lnTo>
                  <a:lnTo>
                    <a:pt x="1093" y="372"/>
                  </a:lnTo>
                  <a:lnTo>
                    <a:pt x="1090" y="367"/>
                  </a:lnTo>
                  <a:lnTo>
                    <a:pt x="1086" y="362"/>
                  </a:lnTo>
                  <a:lnTo>
                    <a:pt x="1078" y="362"/>
                  </a:lnTo>
                  <a:lnTo>
                    <a:pt x="1073" y="358"/>
                  </a:lnTo>
                  <a:lnTo>
                    <a:pt x="1069" y="353"/>
                  </a:lnTo>
                  <a:lnTo>
                    <a:pt x="1066" y="348"/>
                  </a:lnTo>
                  <a:lnTo>
                    <a:pt x="1066" y="334"/>
                  </a:lnTo>
                  <a:lnTo>
                    <a:pt x="1066" y="326"/>
                  </a:lnTo>
                  <a:lnTo>
                    <a:pt x="1064" y="319"/>
                  </a:lnTo>
                  <a:lnTo>
                    <a:pt x="1061" y="314"/>
                  </a:lnTo>
                  <a:lnTo>
                    <a:pt x="1059" y="307"/>
                  </a:lnTo>
                  <a:lnTo>
                    <a:pt x="1045" y="309"/>
                  </a:lnTo>
                  <a:lnTo>
                    <a:pt x="1042" y="309"/>
                  </a:lnTo>
                  <a:lnTo>
                    <a:pt x="1034" y="311"/>
                  </a:lnTo>
                  <a:lnTo>
                    <a:pt x="1030" y="311"/>
                  </a:lnTo>
                  <a:lnTo>
                    <a:pt x="1020" y="312"/>
                  </a:lnTo>
                  <a:lnTo>
                    <a:pt x="1018" y="314"/>
                  </a:lnTo>
                  <a:lnTo>
                    <a:pt x="1008" y="316"/>
                  </a:lnTo>
                  <a:lnTo>
                    <a:pt x="1005" y="317"/>
                  </a:lnTo>
                  <a:lnTo>
                    <a:pt x="996" y="319"/>
                  </a:lnTo>
                  <a:lnTo>
                    <a:pt x="994" y="321"/>
                  </a:lnTo>
                  <a:lnTo>
                    <a:pt x="984" y="324"/>
                  </a:lnTo>
                  <a:lnTo>
                    <a:pt x="982" y="326"/>
                  </a:lnTo>
                  <a:lnTo>
                    <a:pt x="974" y="328"/>
                  </a:lnTo>
                  <a:lnTo>
                    <a:pt x="965" y="328"/>
                  </a:lnTo>
                  <a:lnTo>
                    <a:pt x="962" y="328"/>
                  </a:lnTo>
                  <a:lnTo>
                    <a:pt x="959" y="326"/>
                  </a:lnTo>
                  <a:lnTo>
                    <a:pt x="955" y="322"/>
                  </a:lnTo>
                  <a:lnTo>
                    <a:pt x="952" y="317"/>
                  </a:lnTo>
                  <a:lnTo>
                    <a:pt x="948" y="316"/>
                  </a:lnTo>
                  <a:lnTo>
                    <a:pt x="945" y="316"/>
                  </a:lnTo>
                  <a:lnTo>
                    <a:pt x="941" y="317"/>
                  </a:lnTo>
                  <a:lnTo>
                    <a:pt x="940" y="314"/>
                  </a:lnTo>
                  <a:lnTo>
                    <a:pt x="936" y="309"/>
                  </a:lnTo>
                  <a:lnTo>
                    <a:pt x="935" y="307"/>
                  </a:lnTo>
                  <a:lnTo>
                    <a:pt x="930" y="304"/>
                  </a:lnTo>
                  <a:lnTo>
                    <a:pt x="923" y="300"/>
                  </a:lnTo>
                  <a:lnTo>
                    <a:pt x="923" y="259"/>
                  </a:lnTo>
                  <a:lnTo>
                    <a:pt x="919" y="254"/>
                  </a:lnTo>
                  <a:lnTo>
                    <a:pt x="916" y="249"/>
                  </a:lnTo>
                  <a:lnTo>
                    <a:pt x="909" y="247"/>
                  </a:lnTo>
                  <a:lnTo>
                    <a:pt x="902" y="246"/>
                  </a:lnTo>
                  <a:lnTo>
                    <a:pt x="901" y="246"/>
                  </a:lnTo>
                  <a:lnTo>
                    <a:pt x="899" y="246"/>
                  </a:lnTo>
                  <a:lnTo>
                    <a:pt x="897" y="244"/>
                  </a:lnTo>
                  <a:lnTo>
                    <a:pt x="892" y="239"/>
                  </a:lnTo>
                  <a:lnTo>
                    <a:pt x="887" y="237"/>
                  </a:lnTo>
                  <a:lnTo>
                    <a:pt x="883" y="239"/>
                  </a:lnTo>
                  <a:lnTo>
                    <a:pt x="882" y="239"/>
                  </a:lnTo>
                  <a:lnTo>
                    <a:pt x="880" y="241"/>
                  </a:lnTo>
                  <a:lnTo>
                    <a:pt x="878" y="244"/>
                  </a:lnTo>
                  <a:lnTo>
                    <a:pt x="873" y="246"/>
                  </a:lnTo>
                  <a:lnTo>
                    <a:pt x="868" y="246"/>
                  </a:lnTo>
                  <a:lnTo>
                    <a:pt x="863" y="246"/>
                  </a:lnTo>
                  <a:lnTo>
                    <a:pt x="856" y="247"/>
                  </a:lnTo>
                  <a:lnTo>
                    <a:pt x="851" y="249"/>
                  </a:lnTo>
                  <a:lnTo>
                    <a:pt x="846" y="256"/>
                  </a:lnTo>
                  <a:lnTo>
                    <a:pt x="844" y="258"/>
                  </a:lnTo>
                  <a:lnTo>
                    <a:pt x="841" y="259"/>
                  </a:lnTo>
                  <a:lnTo>
                    <a:pt x="839" y="275"/>
                  </a:lnTo>
                  <a:lnTo>
                    <a:pt x="843" y="285"/>
                  </a:lnTo>
                  <a:lnTo>
                    <a:pt x="844" y="297"/>
                  </a:lnTo>
                  <a:lnTo>
                    <a:pt x="848" y="307"/>
                  </a:lnTo>
                  <a:lnTo>
                    <a:pt x="846" y="312"/>
                  </a:lnTo>
                  <a:lnTo>
                    <a:pt x="846" y="314"/>
                  </a:lnTo>
                  <a:lnTo>
                    <a:pt x="844" y="321"/>
                  </a:lnTo>
                  <a:lnTo>
                    <a:pt x="839" y="329"/>
                  </a:lnTo>
                  <a:lnTo>
                    <a:pt x="836" y="338"/>
                  </a:lnTo>
                  <a:lnTo>
                    <a:pt x="834" y="343"/>
                  </a:lnTo>
                  <a:lnTo>
                    <a:pt x="831" y="348"/>
                  </a:lnTo>
                  <a:lnTo>
                    <a:pt x="826" y="353"/>
                  </a:lnTo>
                  <a:lnTo>
                    <a:pt x="822" y="355"/>
                  </a:lnTo>
                  <a:lnTo>
                    <a:pt x="817" y="358"/>
                  </a:lnTo>
                  <a:lnTo>
                    <a:pt x="814" y="363"/>
                  </a:lnTo>
                  <a:lnTo>
                    <a:pt x="812" y="370"/>
                  </a:lnTo>
                  <a:lnTo>
                    <a:pt x="814" y="379"/>
                  </a:lnTo>
                  <a:lnTo>
                    <a:pt x="810" y="381"/>
                  </a:lnTo>
                  <a:lnTo>
                    <a:pt x="808" y="382"/>
                  </a:lnTo>
                  <a:lnTo>
                    <a:pt x="807" y="384"/>
                  </a:lnTo>
                  <a:lnTo>
                    <a:pt x="803" y="389"/>
                  </a:lnTo>
                  <a:lnTo>
                    <a:pt x="800" y="396"/>
                  </a:lnTo>
                  <a:lnTo>
                    <a:pt x="786" y="403"/>
                  </a:lnTo>
                  <a:lnTo>
                    <a:pt x="773" y="410"/>
                  </a:lnTo>
                  <a:lnTo>
                    <a:pt x="768" y="444"/>
                  </a:lnTo>
                  <a:lnTo>
                    <a:pt x="762" y="478"/>
                  </a:lnTo>
                  <a:lnTo>
                    <a:pt x="762" y="495"/>
                  </a:lnTo>
                  <a:lnTo>
                    <a:pt x="762" y="512"/>
                  </a:lnTo>
                  <a:lnTo>
                    <a:pt x="762" y="529"/>
                  </a:lnTo>
                  <a:lnTo>
                    <a:pt x="766" y="546"/>
                  </a:lnTo>
                  <a:lnTo>
                    <a:pt x="759" y="546"/>
                  </a:lnTo>
                  <a:lnTo>
                    <a:pt x="752" y="546"/>
                  </a:lnTo>
                  <a:lnTo>
                    <a:pt x="747" y="544"/>
                  </a:lnTo>
                  <a:lnTo>
                    <a:pt x="744" y="541"/>
                  </a:lnTo>
                  <a:lnTo>
                    <a:pt x="740" y="538"/>
                  </a:lnTo>
                  <a:lnTo>
                    <a:pt x="739" y="532"/>
                  </a:lnTo>
                  <a:lnTo>
                    <a:pt x="739" y="526"/>
                  </a:lnTo>
                  <a:lnTo>
                    <a:pt x="739" y="519"/>
                  </a:lnTo>
                  <a:lnTo>
                    <a:pt x="737" y="514"/>
                  </a:lnTo>
                  <a:lnTo>
                    <a:pt x="735" y="510"/>
                  </a:lnTo>
                  <a:lnTo>
                    <a:pt x="728" y="505"/>
                  </a:lnTo>
                  <a:lnTo>
                    <a:pt x="721" y="500"/>
                  </a:lnTo>
                  <a:lnTo>
                    <a:pt x="720" y="497"/>
                  </a:lnTo>
                  <a:lnTo>
                    <a:pt x="718" y="492"/>
                  </a:lnTo>
                  <a:lnTo>
                    <a:pt x="718" y="485"/>
                  </a:lnTo>
                  <a:lnTo>
                    <a:pt x="721" y="478"/>
                  </a:lnTo>
                  <a:lnTo>
                    <a:pt x="725" y="473"/>
                  </a:lnTo>
                  <a:lnTo>
                    <a:pt x="725" y="464"/>
                  </a:lnTo>
                  <a:lnTo>
                    <a:pt x="725" y="457"/>
                  </a:lnTo>
                  <a:lnTo>
                    <a:pt x="721" y="454"/>
                  </a:lnTo>
                  <a:lnTo>
                    <a:pt x="720" y="449"/>
                  </a:lnTo>
                  <a:lnTo>
                    <a:pt x="718" y="444"/>
                  </a:lnTo>
                  <a:lnTo>
                    <a:pt x="716" y="440"/>
                  </a:lnTo>
                  <a:lnTo>
                    <a:pt x="715" y="439"/>
                  </a:lnTo>
                  <a:lnTo>
                    <a:pt x="708" y="437"/>
                  </a:lnTo>
                  <a:lnTo>
                    <a:pt x="691" y="437"/>
                  </a:lnTo>
                  <a:lnTo>
                    <a:pt x="689" y="433"/>
                  </a:lnTo>
                  <a:lnTo>
                    <a:pt x="686" y="432"/>
                  </a:lnTo>
                  <a:lnTo>
                    <a:pt x="677" y="430"/>
                  </a:lnTo>
                  <a:lnTo>
                    <a:pt x="667" y="416"/>
                  </a:lnTo>
                  <a:lnTo>
                    <a:pt x="655" y="404"/>
                  </a:lnTo>
                  <a:lnTo>
                    <a:pt x="643" y="392"/>
                  </a:lnTo>
                  <a:lnTo>
                    <a:pt x="629" y="382"/>
                  </a:lnTo>
                  <a:lnTo>
                    <a:pt x="629" y="377"/>
                  </a:lnTo>
                  <a:lnTo>
                    <a:pt x="628" y="374"/>
                  </a:lnTo>
                  <a:lnTo>
                    <a:pt x="626" y="370"/>
                  </a:lnTo>
                  <a:lnTo>
                    <a:pt x="623" y="369"/>
                  </a:lnTo>
                  <a:lnTo>
                    <a:pt x="623" y="358"/>
                  </a:lnTo>
                  <a:lnTo>
                    <a:pt x="623" y="348"/>
                  </a:lnTo>
                  <a:lnTo>
                    <a:pt x="619" y="341"/>
                  </a:lnTo>
                  <a:lnTo>
                    <a:pt x="616" y="334"/>
                  </a:lnTo>
                  <a:lnTo>
                    <a:pt x="616" y="329"/>
                  </a:lnTo>
                  <a:lnTo>
                    <a:pt x="614" y="326"/>
                  </a:lnTo>
                  <a:lnTo>
                    <a:pt x="614" y="322"/>
                  </a:lnTo>
                  <a:lnTo>
                    <a:pt x="616" y="321"/>
                  </a:lnTo>
                  <a:lnTo>
                    <a:pt x="616" y="319"/>
                  </a:lnTo>
                  <a:lnTo>
                    <a:pt x="617" y="311"/>
                  </a:lnTo>
                  <a:lnTo>
                    <a:pt x="621" y="302"/>
                  </a:lnTo>
                  <a:lnTo>
                    <a:pt x="623" y="292"/>
                  </a:lnTo>
                  <a:lnTo>
                    <a:pt x="623" y="280"/>
                  </a:lnTo>
                  <a:lnTo>
                    <a:pt x="616" y="266"/>
                  </a:lnTo>
                  <a:lnTo>
                    <a:pt x="609" y="253"/>
                  </a:lnTo>
                  <a:lnTo>
                    <a:pt x="599" y="251"/>
                  </a:lnTo>
                  <a:lnTo>
                    <a:pt x="592" y="253"/>
                  </a:lnTo>
                  <a:lnTo>
                    <a:pt x="578" y="256"/>
                  </a:lnTo>
                  <a:lnTo>
                    <a:pt x="564" y="259"/>
                  </a:lnTo>
                  <a:lnTo>
                    <a:pt x="556" y="259"/>
                  </a:lnTo>
                  <a:lnTo>
                    <a:pt x="547" y="259"/>
                  </a:lnTo>
                  <a:lnTo>
                    <a:pt x="546" y="265"/>
                  </a:lnTo>
                  <a:lnTo>
                    <a:pt x="544" y="266"/>
                  </a:lnTo>
                  <a:lnTo>
                    <a:pt x="541" y="266"/>
                  </a:lnTo>
                  <a:lnTo>
                    <a:pt x="542" y="275"/>
                  </a:lnTo>
                  <a:lnTo>
                    <a:pt x="541" y="282"/>
                  </a:lnTo>
                  <a:lnTo>
                    <a:pt x="537" y="287"/>
                  </a:lnTo>
                  <a:lnTo>
                    <a:pt x="534" y="290"/>
                  </a:lnTo>
                  <a:lnTo>
                    <a:pt x="525" y="297"/>
                  </a:lnTo>
                  <a:lnTo>
                    <a:pt x="522" y="302"/>
                  </a:lnTo>
                  <a:lnTo>
                    <a:pt x="520" y="307"/>
                  </a:lnTo>
                  <a:lnTo>
                    <a:pt x="515" y="307"/>
                  </a:lnTo>
                  <a:lnTo>
                    <a:pt x="510" y="309"/>
                  </a:lnTo>
                  <a:lnTo>
                    <a:pt x="501" y="312"/>
                  </a:lnTo>
                  <a:lnTo>
                    <a:pt x="494" y="317"/>
                  </a:lnTo>
                  <a:lnTo>
                    <a:pt x="486" y="321"/>
                  </a:lnTo>
                  <a:lnTo>
                    <a:pt x="486" y="324"/>
                  </a:lnTo>
                  <a:lnTo>
                    <a:pt x="484" y="326"/>
                  </a:lnTo>
                  <a:lnTo>
                    <a:pt x="479" y="328"/>
                  </a:lnTo>
                  <a:lnTo>
                    <a:pt x="476" y="331"/>
                  </a:lnTo>
                  <a:lnTo>
                    <a:pt x="474" y="333"/>
                  </a:lnTo>
                  <a:lnTo>
                    <a:pt x="472" y="334"/>
                  </a:lnTo>
                  <a:lnTo>
                    <a:pt x="469" y="334"/>
                  </a:lnTo>
                  <a:lnTo>
                    <a:pt x="467" y="336"/>
                  </a:lnTo>
                  <a:lnTo>
                    <a:pt x="465" y="341"/>
                  </a:lnTo>
                  <a:lnTo>
                    <a:pt x="462" y="345"/>
                  </a:lnTo>
                  <a:lnTo>
                    <a:pt x="460" y="346"/>
                  </a:lnTo>
                  <a:lnTo>
                    <a:pt x="459" y="348"/>
                  </a:lnTo>
                  <a:lnTo>
                    <a:pt x="457" y="360"/>
                  </a:lnTo>
                  <a:lnTo>
                    <a:pt x="459" y="369"/>
                  </a:lnTo>
                  <a:lnTo>
                    <a:pt x="462" y="374"/>
                  </a:lnTo>
                  <a:lnTo>
                    <a:pt x="467" y="379"/>
                  </a:lnTo>
                  <a:lnTo>
                    <a:pt x="469" y="382"/>
                  </a:lnTo>
                  <a:lnTo>
                    <a:pt x="471" y="386"/>
                  </a:lnTo>
                  <a:lnTo>
                    <a:pt x="471" y="387"/>
                  </a:lnTo>
                  <a:lnTo>
                    <a:pt x="472" y="391"/>
                  </a:lnTo>
                  <a:lnTo>
                    <a:pt x="472" y="396"/>
                  </a:lnTo>
                  <a:lnTo>
                    <a:pt x="465" y="394"/>
                  </a:lnTo>
                  <a:lnTo>
                    <a:pt x="460" y="396"/>
                  </a:lnTo>
                  <a:lnTo>
                    <a:pt x="457" y="399"/>
                  </a:lnTo>
                  <a:lnTo>
                    <a:pt x="455" y="403"/>
                  </a:lnTo>
                  <a:lnTo>
                    <a:pt x="452" y="411"/>
                  </a:lnTo>
                  <a:lnTo>
                    <a:pt x="448" y="415"/>
                  </a:lnTo>
                  <a:lnTo>
                    <a:pt x="445" y="416"/>
                  </a:lnTo>
                  <a:lnTo>
                    <a:pt x="442" y="416"/>
                  </a:lnTo>
                  <a:lnTo>
                    <a:pt x="440" y="418"/>
                  </a:lnTo>
                  <a:lnTo>
                    <a:pt x="438" y="423"/>
                  </a:lnTo>
                  <a:lnTo>
                    <a:pt x="435" y="427"/>
                  </a:lnTo>
                  <a:lnTo>
                    <a:pt x="433" y="428"/>
                  </a:lnTo>
                  <a:lnTo>
                    <a:pt x="431" y="430"/>
                  </a:lnTo>
                  <a:lnTo>
                    <a:pt x="431" y="437"/>
                  </a:lnTo>
                  <a:lnTo>
                    <a:pt x="430" y="442"/>
                  </a:lnTo>
                  <a:lnTo>
                    <a:pt x="425" y="451"/>
                  </a:lnTo>
                  <a:lnTo>
                    <a:pt x="408" y="451"/>
                  </a:lnTo>
                  <a:lnTo>
                    <a:pt x="401" y="452"/>
                  </a:lnTo>
                  <a:lnTo>
                    <a:pt x="399" y="454"/>
                  </a:lnTo>
                  <a:lnTo>
                    <a:pt x="397" y="457"/>
                  </a:lnTo>
                  <a:lnTo>
                    <a:pt x="392" y="459"/>
                  </a:lnTo>
                  <a:lnTo>
                    <a:pt x="390" y="461"/>
                  </a:lnTo>
                  <a:lnTo>
                    <a:pt x="385" y="466"/>
                  </a:lnTo>
                  <a:lnTo>
                    <a:pt x="384" y="469"/>
                  </a:lnTo>
                  <a:lnTo>
                    <a:pt x="380" y="471"/>
                  </a:lnTo>
                  <a:lnTo>
                    <a:pt x="375" y="473"/>
                  </a:lnTo>
                  <a:lnTo>
                    <a:pt x="370" y="471"/>
                  </a:lnTo>
                  <a:lnTo>
                    <a:pt x="367" y="466"/>
                  </a:lnTo>
                  <a:lnTo>
                    <a:pt x="363" y="461"/>
                  </a:lnTo>
                  <a:lnTo>
                    <a:pt x="356" y="457"/>
                  </a:lnTo>
                  <a:lnTo>
                    <a:pt x="350" y="457"/>
                  </a:lnTo>
                  <a:lnTo>
                    <a:pt x="344" y="449"/>
                  </a:lnTo>
                  <a:lnTo>
                    <a:pt x="341" y="445"/>
                  </a:lnTo>
                  <a:lnTo>
                    <a:pt x="336" y="444"/>
                  </a:lnTo>
                  <a:lnTo>
                    <a:pt x="324" y="444"/>
                  </a:lnTo>
                  <a:lnTo>
                    <a:pt x="312" y="444"/>
                  </a:lnTo>
                  <a:lnTo>
                    <a:pt x="302" y="442"/>
                  </a:lnTo>
                  <a:lnTo>
                    <a:pt x="295" y="437"/>
                  </a:lnTo>
                  <a:lnTo>
                    <a:pt x="286" y="442"/>
                  </a:lnTo>
                  <a:lnTo>
                    <a:pt x="281" y="444"/>
                  </a:lnTo>
                  <a:lnTo>
                    <a:pt x="275" y="444"/>
                  </a:lnTo>
                  <a:lnTo>
                    <a:pt x="268" y="444"/>
                  </a:lnTo>
                  <a:lnTo>
                    <a:pt x="263" y="447"/>
                  </a:lnTo>
                  <a:lnTo>
                    <a:pt x="259" y="449"/>
                  </a:lnTo>
                  <a:lnTo>
                    <a:pt x="254" y="451"/>
                  </a:lnTo>
                  <a:lnTo>
                    <a:pt x="252" y="452"/>
                  </a:lnTo>
                  <a:lnTo>
                    <a:pt x="251" y="454"/>
                  </a:lnTo>
                  <a:lnTo>
                    <a:pt x="247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4"/>
                  </a:lnTo>
                  <a:lnTo>
                    <a:pt x="227" y="466"/>
                  </a:lnTo>
                  <a:lnTo>
                    <a:pt x="215" y="469"/>
                  </a:lnTo>
                  <a:lnTo>
                    <a:pt x="193" y="478"/>
                  </a:lnTo>
                  <a:lnTo>
                    <a:pt x="186" y="478"/>
                  </a:lnTo>
                  <a:lnTo>
                    <a:pt x="181" y="481"/>
                  </a:lnTo>
                  <a:lnTo>
                    <a:pt x="177" y="483"/>
                  </a:lnTo>
                  <a:lnTo>
                    <a:pt x="172" y="485"/>
                  </a:lnTo>
                  <a:lnTo>
                    <a:pt x="138" y="485"/>
                  </a:lnTo>
                  <a:lnTo>
                    <a:pt x="126" y="490"/>
                  </a:lnTo>
                  <a:lnTo>
                    <a:pt x="116" y="497"/>
                  </a:lnTo>
                  <a:lnTo>
                    <a:pt x="104" y="502"/>
                  </a:lnTo>
                  <a:lnTo>
                    <a:pt x="97" y="503"/>
                  </a:lnTo>
                  <a:lnTo>
                    <a:pt x="90" y="505"/>
                  </a:lnTo>
                  <a:lnTo>
                    <a:pt x="89" y="509"/>
                  </a:lnTo>
                  <a:lnTo>
                    <a:pt x="85" y="510"/>
                  </a:lnTo>
                  <a:lnTo>
                    <a:pt x="77" y="512"/>
                  </a:lnTo>
                  <a:lnTo>
                    <a:pt x="77" y="515"/>
                  </a:lnTo>
                  <a:lnTo>
                    <a:pt x="75" y="517"/>
                  </a:lnTo>
                  <a:lnTo>
                    <a:pt x="70" y="519"/>
                  </a:lnTo>
                  <a:lnTo>
                    <a:pt x="65" y="527"/>
                  </a:lnTo>
                  <a:lnTo>
                    <a:pt x="61" y="531"/>
                  </a:lnTo>
                  <a:lnTo>
                    <a:pt x="56" y="532"/>
                  </a:lnTo>
                  <a:lnTo>
                    <a:pt x="58" y="541"/>
                  </a:lnTo>
                  <a:lnTo>
                    <a:pt x="56" y="546"/>
                  </a:lnTo>
                  <a:lnTo>
                    <a:pt x="53" y="558"/>
                  </a:lnTo>
                  <a:lnTo>
                    <a:pt x="49" y="567"/>
                  </a:lnTo>
                  <a:lnTo>
                    <a:pt x="49" y="573"/>
                  </a:lnTo>
                  <a:lnTo>
                    <a:pt x="49" y="580"/>
                  </a:lnTo>
                  <a:lnTo>
                    <a:pt x="51" y="584"/>
                  </a:lnTo>
                  <a:lnTo>
                    <a:pt x="53" y="585"/>
                  </a:lnTo>
                  <a:lnTo>
                    <a:pt x="56" y="585"/>
                  </a:lnTo>
                  <a:lnTo>
                    <a:pt x="58" y="585"/>
                  </a:lnTo>
                  <a:lnTo>
                    <a:pt x="63" y="582"/>
                  </a:lnTo>
                  <a:lnTo>
                    <a:pt x="70" y="580"/>
                  </a:lnTo>
                  <a:lnTo>
                    <a:pt x="71" y="577"/>
                  </a:lnTo>
                  <a:lnTo>
                    <a:pt x="75" y="577"/>
                  </a:lnTo>
                  <a:lnTo>
                    <a:pt x="78" y="579"/>
                  </a:lnTo>
                  <a:lnTo>
                    <a:pt x="83" y="580"/>
                  </a:lnTo>
                  <a:lnTo>
                    <a:pt x="89" y="590"/>
                  </a:lnTo>
                  <a:lnTo>
                    <a:pt x="94" y="601"/>
                  </a:lnTo>
                  <a:lnTo>
                    <a:pt x="101" y="609"/>
                  </a:lnTo>
                  <a:lnTo>
                    <a:pt x="106" y="613"/>
                  </a:lnTo>
                  <a:lnTo>
                    <a:pt x="111" y="614"/>
                  </a:lnTo>
                  <a:lnTo>
                    <a:pt x="111" y="635"/>
                  </a:lnTo>
                  <a:lnTo>
                    <a:pt x="114" y="642"/>
                  </a:lnTo>
                  <a:lnTo>
                    <a:pt x="119" y="647"/>
                  </a:lnTo>
                  <a:lnTo>
                    <a:pt x="124" y="652"/>
                  </a:lnTo>
                  <a:lnTo>
                    <a:pt x="131" y="655"/>
                  </a:lnTo>
                  <a:lnTo>
                    <a:pt x="131" y="664"/>
                  </a:lnTo>
                  <a:lnTo>
                    <a:pt x="135" y="669"/>
                  </a:lnTo>
                  <a:lnTo>
                    <a:pt x="140" y="672"/>
                  </a:lnTo>
                  <a:lnTo>
                    <a:pt x="145" y="676"/>
                  </a:lnTo>
                  <a:lnTo>
                    <a:pt x="145" y="679"/>
                  </a:lnTo>
                  <a:lnTo>
                    <a:pt x="147" y="681"/>
                  </a:lnTo>
                  <a:lnTo>
                    <a:pt x="152" y="683"/>
                  </a:lnTo>
                  <a:lnTo>
                    <a:pt x="153" y="688"/>
                  </a:lnTo>
                  <a:lnTo>
                    <a:pt x="155" y="691"/>
                  </a:lnTo>
                  <a:lnTo>
                    <a:pt x="162" y="696"/>
                  </a:lnTo>
                  <a:lnTo>
                    <a:pt x="169" y="701"/>
                  </a:lnTo>
                  <a:lnTo>
                    <a:pt x="171" y="705"/>
                  </a:lnTo>
                  <a:lnTo>
                    <a:pt x="172" y="710"/>
                  </a:lnTo>
                  <a:lnTo>
                    <a:pt x="172" y="717"/>
                  </a:lnTo>
                  <a:lnTo>
                    <a:pt x="171" y="718"/>
                  </a:lnTo>
                  <a:lnTo>
                    <a:pt x="169" y="720"/>
                  </a:lnTo>
                  <a:lnTo>
                    <a:pt x="165" y="723"/>
                  </a:lnTo>
                  <a:lnTo>
                    <a:pt x="164" y="729"/>
                  </a:lnTo>
                  <a:lnTo>
                    <a:pt x="162" y="730"/>
                  </a:lnTo>
                  <a:lnTo>
                    <a:pt x="159" y="730"/>
                  </a:lnTo>
                  <a:lnTo>
                    <a:pt x="157" y="734"/>
                  </a:lnTo>
                  <a:lnTo>
                    <a:pt x="155" y="737"/>
                  </a:lnTo>
                  <a:lnTo>
                    <a:pt x="152" y="740"/>
                  </a:lnTo>
                  <a:lnTo>
                    <a:pt x="152" y="744"/>
                  </a:lnTo>
                  <a:lnTo>
                    <a:pt x="150" y="751"/>
                  </a:lnTo>
                  <a:lnTo>
                    <a:pt x="150" y="756"/>
                  </a:lnTo>
                  <a:lnTo>
                    <a:pt x="153" y="763"/>
                  </a:lnTo>
                  <a:lnTo>
                    <a:pt x="159" y="768"/>
                  </a:lnTo>
                  <a:lnTo>
                    <a:pt x="159" y="773"/>
                  </a:lnTo>
                  <a:lnTo>
                    <a:pt x="159" y="778"/>
                  </a:lnTo>
                  <a:lnTo>
                    <a:pt x="152" y="778"/>
                  </a:lnTo>
                  <a:lnTo>
                    <a:pt x="145" y="780"/>
                  </a:lnTo>
                  <a:lnTo>
                    <a:pt x="136" y="787"/>
                  </a:lnTo>
                  <a:lnTo>
                    <a:pt x="131" y="788"/>
                  </a:lnTo>
                  <a:lnTo>
                    <a:pt x="126" y="792"/>
                  </a:lnTo>
                  <a:lnTo>
                    <a:pt x="119" y="792"/>
                  </a:lnTo>
                  <a:lnTo>
                    <a:pt x="111" y="792"/>
                  </a:lnTo>
                  <a:lnTo>
                    <a:pt x="107" y="795"/>
                  </a:lnTo>
                  <a:lnTo>
                    <a:pt x="104" y="798"/>
                  </a:lnTo>
                  <a:lnTo>
                    <a:pt x="92" y="802"/>
                  </a:lnTo>
                  <a:lnTo>
                    <a:pt x="87" y="802"/>
                  </a:lnTo>
                  <a:lnTo>
                    <a:pt x="82" y="804"/>
                  </a:lnTo>
                  <a:lnTo>
                    <a:pt x="78" y="807"/>
                  </a:lnTo>
                  <a:lnTo>
                    <a:pt x="77" y="812"/>
                  </a:lnTo>
                  <a:lnTo>
                    <a:pt x="68" y="810"/>
                  </a:lnTo>
                  <a:lnTo>
                    <a:pt x="63" y="809"/>
                  </a:lnTo>
                  <a:lnTo>
                    <a:pt x="58" y="805"/>
                  </a:lnTo>
                  <a:lnTo>
                    <a:pt x="49" y="805"/>
                  </a:lnTo>
                  <a:lnTo>
                    <a:pt x="36" y="812"/>
                  </a:lnTo>
                  <a:lnTo>
                    <a:pt x="22" y="819"/>
                  </a:lnTo>
                  <a:lnTo>
                    <a:pt x="22" y="824"/>
                  </a:lnTo>
                  <a:lnTo>
                    <a:pt x="19" y="826"/>
                  </a:lnTo>
                  <a:lnTo>
                    <a:pt x="8" y="826"/>
                  </a:lnTo>
                  <a:lnTo>
                    <a:pt x="3" y="827"/>
                  </a:lnTo>
                  <a:lnTo>
                    <a:pt x="0" y="829"/>
                  </a:lnTo>
                  <a:lnTo>
                    <a:pt x="0" y="833"/>
                  </a:lnTo>
                  <a:lnTo>
                    <a:pt x="1" y="839"/>
                  </a:lnTo>
                  <a:lnTo>
                    <a:pt x="1" y="850"/>
                  </a:lnTo>
                  <a:lnTo>
                    <a:pt x="3" y="858"/>
                  </a:lnTo>
                  <a:lnTo>
                    <a:pt x="8" y="863"/>
                  </a:lnTo>
                  <a:lnTo>
                    <a:pt x="15" y="867"/>
                  </a:lnTo>
                  <a:lnTo>
                    <a:pt x="22" y="880"/>
                  </a:lnTo>
                  <a:lnTo>
                    <a:pt x="29" y="894"/>
                  </a:lnTo>
                  <a:lnTo>
                    <a:pt x="29" y="899"/>
                  </a:lnTo>
                  <a:lnTo>
                    <a:pt x="27" y="904"/>
                  </a:lnTo>
                  <a:lnTo>
                    <a:pt x="24" y="913"/>
                  </a:lnTo>
                  <a:lnTo>
                    <a:pt x="20" y="921"/>
                  </a:lnTo>
                  <a:lnTo>
                    <a:pt x="20" y="928"/>
                  </a:lnTo>
                  <a:lnTo>
                    <a:pt x="22" y="935"/>
                  </a:lnTo>
                  <a:lnTo>
                    <a:pt x="44" y="947"/>
                  </a:lnTo>
                  <a:lnTo>
                    <a:pt x="68" y="957"/>
                  </a:lnTo>
                  <a:lnTo>
                    <a:pt x="78" y="964"/>
                  </a:lnTo>
                  <a:lnTo>
                    <a:pt x="89" y="971"/>
                  </a:lnTo>
                  <a:lnTo>
                    <a:pt x="97" y="979"/>
                  </a:lnTo>
                  <a:lnTo>
                    <a:pt x="104" y="990"/>
                  </a:lnTo>
                  <a:lnTo>
                    <a:pt x="104" y="995"/>
                  </a:lnTo>
                  <a:lnTo>
                    <a:pt x="104" y="1000"/>
                  </a:lnTo>
                  <a:lnTo>
                    <a:pt x="109" y="1005"/>
                  </a:lnTo>
                  <a:lnTo>
                    <a:pt x="111" y="1012"/>
                  </a:lnTo>
                  <a:lnTo>
                    <a:pt x="113" y="1017"/>
                  </a:lnTo>
                  <a:lnTo>
                    <a:pt x="111" y="1024"/>
                  </a:lnTo>
                  <a:lnTo>
                    <a:pt x="101" y="1037"/>
                  </a:lnTo>
                  <a:lnTo>
                    <a:pt x="89" y="1049"/>
                  </a:lnTo>
                  <a:lnTo>
                    <a:pt x="77" y="1061"/>
                  </a:lnTo>
                  <a:lnTo>
                    <a:pt x="63" y="1072"/>
                  </a:lnTo>
                  <a:lnTo>
                    <a:pt x="61" y="1077"/>
                  </a:lnTo>
                  <a:lnTo>
                    <a:pt x="60" y="1078"/>
                  </a:lnTo>
                  <a:lnTo>
                    <a:pt x="56" y="1078"/>
                  </a:lnTo>
                  <a:lnTo>
                    <a:pt x="54" y="1087"/>
                  </a:lnTo>
                  <a:lnTo>
                    <a:pt x="53" y="1090"/>
                  </a:lnTo>
                  <a:lnTo>
                    <a:pt x="49" y="1092"/>
                  </a:lnTo>
                  <a:lnTo>
                    <a:pt x="49" y="1099"/>
                  </a:lnTo>
                  <a:lnTo>
                    <a:pt x="53" y="1106"/>
                  </a:lnTo>
                  <a:lnTo>
                    <a:pt x="58" y="1118"/>
                  </a:lnTo>
                  <a:lnTo>
                    <a:pt x="61" y="1131"/>
                  </a:lnTo>
                  <a:lnTo>
                    <a:pt x="63" y="1138"/>
                  </a:lnTo>
                  <a:lnTo>
                    <a:pt x="63" y="1147"/>
                  </a:lnTo>
                  <a:lnTo>
                    <a:pt x="63" y="1152"/>
                  </a:lnTo>
                  <a:lnTo>
                    <a:pt x="61" y="1157"/>
                  </a:lnTo>
                  <a:lnTo>
                    <a:pt x="58" y="1165"/>
                  </a:lnTo>
                  <a:lnTo>
                    <a:pt x="54" y="1174"/>
                  </a:lnTo>
                  <a:lnTo>
                    <a:pt x="54" y="1181"/>
                  </a:lnTo>
                  <a:lnTo>
                    <a:pt x="56" y="1187"/>
                  </a:lnTo>
                  <a:lnTo>
                    <a:pt x="58" y="1194"/>
                  </a:lnTo>
                  <a:lnTo>
                    <a:pt x="61" y="1199"/>
                  </a:lnTo>
                  <a:lnTo>
                    <a:pt x="63" y="1206"/>
                  </a:lnTo>
                  <a:lnTo>
                    <a:pt x="63" y="1215"/>
                  </a:lnTo>
                  <a:lnTo>
                    <a:pt x="66" y="1215"/>
                  </a:lnTo>
                  <a:lnTo>
                    <a:pt x="70" y="1216"/>
                  </a:lnTo>
                  <a:lnTo>
                    <a:pt x="71" y="1220"/>
                  </a:lnTo>
                  <a:lnTo>
                    <a:pt x="73" y="1222"/>
                  </a:lnTo>
                  <a:lnTo>
                    <a:pt x="73" y="1228"/>
                  </a:lnTo>
                  <a:lnTo>
                    <a:pt x="77" y="1235"/>
                  </a:lnTo>
                  <a:lnTo>
                    <a:pt x="80" y="1237"/>
                  </a:lnTo>
                  <a:lnTo>
                    <a:pt x="83" y="1239"/>
                  </a:lnTo>
                  <a:lnTo>
                    <a:pt x="90" y="1242"/>
                  </a:lnTo>
                  <a:lnTo>
                    <a:pt x="92" y="1245"/>
                  </a:lnTo>
                  <a:lnTo>
                    <a:pt x="94" y="1249"/>
                  </a:lnTo>
                  <a:lnTo>
                    <a:pt x="95" y="1252"/>
                  </a:lnTo>
                  <a:lnTo>
                    <a:pt x="97" y="1256"/>
                  </a:lnTo>
                  <a:lnTo>
                    <a:pt x="101" y="1257"/>
                  </a:lnTo>
                  <a:lnTo>
                    <a:pt x="102" y="1259"/>
                  </a:lnTo>
                  <a:lnTo>
                    <a:pt x="106" y="1264"/>
                  </a:lnTo>
                  <a:lnTo>
                    <a:pt x="107" y="1271"/>
                  </a:lnTo>
                  <a:lnTo>
                    <a:pt x="111" y="1276"/>
                  </a:lnTo>
                  <a:lnTo>
                    <a:pt x="118" y="1280"/>
                  </a:lnTo>
                  <a:lnTo>
                    <a:pt x="123" y="1285"/>
                  </a:lnTo>
                  <a:lnTo>
                    <a:pt x="128" y="1290"/>
                  </a:lnTo>
                  <a:lnTo>
                    <a:pt x="131" y="1297"/>
                  </a:lnTo>
                  <a:lnTo>
                    <a:pt x="165" y="1297"/>
                  </a:lnTo>
                  <a:lnTo>
                    <a:pt x="167" y="1300"/>
                  </a:lnTo>
                  <a:lnTo>
                    <a:pt x="169" y="1303"/>
                  </a:lnTo>
                  <a:lnTo>
                    <a:pt x="176" y="1307"/>
                  </a:lnTo>
                  <a:lnTo>
                    <a:pt x="193" y="1310"/>
                  </a:lnTo>
                  <a:lnTo>
                    <a:pt x="211" y="1315"/>
                  </a:lnTo>
                  <a:lnTo>
                    <a:pt x="222" y="1317"/>
                  </a:lnTo>
                  <a:lnTo>
                    <a:pt x="234" y="1317"/>
                  </a:lnTo>
                  <a:lnTo>
                    <a:pt x="246" y="1315"/>
                  </a:lnTo>
                  <a:lnTo>
                    <a:pt x="257" y="1310"/>
                  </a:lnTo>
                  <a:lnTo>
                    <a:pt x="268" y="1305"/>
                  </a:lnTo>
                  <a:lnTo>
                    <a:pt x="281" y="1303"/>
                  </a:lnTo>
                  <a:lnTo>
                    <a:pt x="288" y="1303"/>
                  </a:lnTo>
                  <a:lnTo>
                    <a:pt x="293" y="1305"/>
                  </a:lnTo>
                  <a:lnTo>
                    <a:pt x="302" y="1310"/>
                  </a:lnTo>
                  <a:lnTo>
                    <a:pt x="302" y="1324"/>
                  </a:lnTo>
                  <a:lnTo>
                    <a:pt x="302" y="1338"/>
                  </a:lnTo>
                  <a:lnTo>
                    <a:pt x="300" y="1343"/>
                  </a:lnTo>
                  <a:lnTo>
                    <a:pt x="297" y="1348"/>
                  </a:lnTo>
                  <a:lnTo>
                    <a:pt x="293" y="1349"/>
                  </a:lnTo>
                  <a:lnTo>
                    <a:pt x="288" y="1351"/>
                  </a:lnTo>
                  <a:lnTo>
                    <a:pt x="283" y="1360"/>
                  </a:lnTo>
                  <a:lnTo>
                    <a:pt x="276" y="1366"/>
                  </a:lnTo>
                  <a:lnTo>
                    <a:pt x="269" y="1373"/>
                  </a:lnTo>
                  <a:lnTo>
                    <a:pt x="261" y="1378"/>
                  </a:lnTo>
                  <a:lnTo>
                    <a:pt x="261" y="1385"/>
                  </a:lnTo>
                  <a:lnTo>
                    <a:pt x="261" y="1392"/>
                  </a:lnTo>
                  <a:lnTo>
                    <a:pt x="259" y="1397"/>
                  </a:lnTo>
                  <a:lnTo>
                    <a:pt x="254" y="1399"/>
                  </a:lnTo>
                  <a:lnTo>
                    <a:pt x="254" y="1442"/>
                  </a:lnTo>
                  <a:lnTo>
                    <a:pt x="252" y="1462"/>
                  </a:lnTo>
                  <a:lnTo>
                    <a:pt x="251" y="1472"/>
                  </a:lnTo>
                  <a:lnTo>
                    <a:pt x="247" y="1481"/>
                  </a:lnTo>
                  <a:lnTo>
                    <a:pt x="257" y="1481"/>
                  </a:lnTo>
                  <a:lnTo>
                    <a:pt x="268" y="1481"/>
                  </a:lnTo>
                  <a:lnTo>
                    <a:pt x="273" y="1481"/>
                  </a:lnTo>
                  <a:lnTo>
                    <a:pt x="275" y="1477"/>
                  </a:lnTo>
                  <a:lnTo>
                    <a:pt x="276" y="1474"/>
                  </a:lnTo>
                  <a:lnTo>
                    <a:pt x="275" y="1467"/>
                  </a:lnTo>
                  <a:lnTo>
                    <a:pt x="285" y="1467"/>
                  </a:lnTo>
                  <a:lnTo>
                    <a:pt x="293" y="1467"/>
                  </a:lnTo>
                  <a:lnTo>
                    <a:pt x="310" y="1464"/>
                  </a:lnTo>
                  <a:lnTo>
                    <a:pt x="326" y="1459"/>
                  </a:lnTo>
                  <a:lnTo>
                    <a:pt x="343" y="1454"/>
                  </a:lnTo>
                  <a:lnTo>
                    <a:pt x="372" y="1448"/>
                  </a:lnTo>
                  <a:lnTo>
                    <a:pt x="387" y="1445"/>
                  </a:lnTo>
                  <a:lnTo>
                    <a:pt x="404" y="1440"/>
                  </a:lnTo>
                  <a:lnTo>
                    <a:pt x="408" y="1438"/>
                  </a:lnTo>
                  <a:lnTo>
                    <a:pt x="411" y="1436"/>
                  </a:lnTo>
                  <a:lnTo>
                    <a:pt x="413" y="1435"/>
                  </a:lnTo>
                  <a:lnTo>
                    <a:pt x="418" y="1433"/>
                  </a:lnTo>
                  <a:lnTo>
                    <a:pt x="425" y="1430"/>
                  </a:lnTo>
                  <a:lnTo>
                    <a:pt x="430" y="1424"/>
                  </a:lnTo>
                  <a:lnTo>
                    <a:pt x="435" y="1419"/>
                  </a:lnTo>
                  <a:lnTo>
                    <a:pt x="438" y="1413"/>
                  </a:lnTo>
                  <a:lnTo>
                    <a:pt x="442" y="1411"/>
                  </a:lnTo>
                  <a:lnTo>
                    <a:pt x="445" y="1409"/>
                  </a:lnTo>
                  <a:lnTo>
                    <a:pt x="447" y="1401"/>
                  </a:lnTo>
                  <a:lnTo>
                    <a:pt x="448" y="1397"/>
                  </a:lnTo>
                  <a:lnTo>
                    <a:pt x="450" y="1394"/>
                  </a:lnTo>
                  <a:lnTo>
                    <a:pt x="454" y="1392"/>
                  </a:lnTo>
                  <a:lnTo>
                    <a:pt x="459" y="1392"/>
                  </a:lnTo>
                  <a:lnTo>
                    <a:pt x="459" y="1387"/>
                  </a:lnTo>
                  <a:lnTo>
                    <a:pt x="459" y="1382"/>
                  </a:lnTo>
                  <a:lnTo>
                    <a:pt x="464" y="1377"/>
                  </a:lnTo>
                  <a:lnTo>
                    <a:pt x="465" y="1370"/>
                  </a:lnTo>
                  <a:lnTo>
                    <a:pt x="467" y="1365"/>
                  </a:lnTo>
                  <a:lnTo>
                    <a:pt x="465" y="1358"/>
                  </a:lnTo>
                  <a:lnTo>
                    <a:pt x="472" y="1355"/>
                  </a:lnTo>
                  <a:lnTo>
                    <a:pt x="477" y="1349"/>
                  </a:lnTo>
                  <a:lnTo>
                    <a:pt x="483" y="1344"/>
                  </a:lnTo>
                  <a:lnTo>
                    <a:pt x="486" y="1338"/>
                  </a:lnTo>
                  <a:lnTo>
                    <a:pt x="493" y="1324"/>
                  </a:lnTo>
                  <a:lnTo>
                    <a:pt x="500" y="1310"/>
                  </a:lnTo>
                  <a:lnTo>
                    <a:pt x="503" y="1309"/>
                  </a:lnTo>
                  <a:lnTo>
                    <a:pt x="506" y="1307"/>
                  </a:lnTo>
                  <a:lnTo>
                    <a:pt x="513" y="1300"/>
                  </a:lnTo>
                  <a:lnTo>
                    <a:pt x="517" y="1298"/>
                  </a:lnTo>
                  <a:lnTo>
                    <a:pt x="520" y="1297"/>
                  </a:lnTo>
                  <a:lnTo>
                    <a:pt x="527" y="1295"/>
                  </a:lnTo>
                  <a:lnTo>
                    <a:pt x="534" y="1297"/>
                  </a:lnTo>
                  <a:lnTo>
                    <a:pt x="537" y="1290"/>
                  </a:lnTo>
                  <a:lnTo>
                    <a:pt x="541" y="1285"/>
                  </a:lnTo>
                  <a:lnTo>
                    <a:pt x="551" y="1276"/>
                  </a:lnTo>
                  <a:lnTo>
                    <a:pt x="556" y="1273"/>
                  </a:lnTo>
                  <a:lnTo>
                    <a:pt x="559" y="1266"/>
                  </a:lnTo>
                  <a:lnTo>
                    <a:pt x="561" y="1259"/>
                  </a:lnTo>
                  <a:lnTo>
                    <a:pt x="561" y="1249"/>
                  </a:lnTo>
                  <a:lnTo>
                    <a:pt x="566" y="1251"/>
                  </a:lnTo>
                  <a:lnTo>
                    <a:pt x="571" y="1249"/>
                  </a:lnTo>
                  <a:lnTo>
                    <a:pt x="573" y="1247"/>
                  </a:lnTo>
                  <a:lnTo>
                    <a:pt x="576" y="1245"/>
                  </a:lnTo>
                  <a:lnTo>
                    <a:pt x="580" y="1239"/>
                  </a:lnTo>
                  <a:lnTo>
                    <a:pt x="583" y="1237"/>
                  </a:lnTo>
                  <a:lnTo>
                    <a:pt x="588" y="1235"/>
                  </a:lnTo>
                  <a:lnTo>
                    <a:pt x="592" y="1233"/>
                  </a:lnTo>
                  <a:lnTo>
                    <a:pt x="595" y="1232"/>
                  </a:lnTo>
                  <a:lnTo>
                    <a:pt x="597" y="1230"/>
                  </a:lnTo>
                  <a:lnTo>
                    <a:pt x="602" y="1228"/>
                  </a:lnTo>
                  <a:lnTo>
                    <a:pt x="605" y="1227"/>
                  </a:lnTo>
                  <a:lnTo>
                    <a:pt x="611" y="1223"/>
                  </a:lnTo>
                  <a:lnTo>
                    <a:pt x="616" y="1222"/>
                  </a:lnTo>
                  <a:lnTo>
                    <a:pt x="623" y="1222"/>
                  </a:lnTo>
                  <a:lnTo>
                    <a:pt x="624" y="1216"/>
                  </a:lnTo>
                  <a:lnTo>
                    <a:pt x="626" y="1215"/>
                  </a:lnTo>
                  <a:lnTo>
                    <a:pt x="629" y="1215"/>
                  </a:lnTo>
                  <a:lnTo>
                    <a:pt x="634" y="1211"/>
                  </a:lnTo>
                  <a:lnTo>
                    <a:pt x="641" y="1210"/>
                  </a:lnTo>
                  <a:lnTo>
                    <a:pt x="646" y="1206"/>
                  </a:lnTo>
                  <a:lnTo>
                    <a:pt x="648" y="1205"/>
                  </a:lnTo>
                  <a:lnTo>
                    <a:pt x="650" y="1201"/>
                  </a:lnTo>
                  <a:lnTo>
                    <a:pt x="655" y="1205"/>
                  </a:lnTo>
                  <a:lnTo>
                    <a:pt x="662" y="1206"/>
                  </a:lnTo>
                  <a:lnTo>
                    <a:pt x="669" y="1208"/>
                  </a:lnTo>
                  <a:lnTo>
                    <a:pt x="677" y="1208"/>
                  </a:lnTo>
                  <a:lnTo>
                    <a:pt x="682" y="1208"/>
                  </a:lnTo>
                  <a:lnTo>
                    <a:pt x="686" y="1210"/>
                  </a:lnTo>
                  <a:lnTo>
                    <a:pt x="689" y="1211"/>
                  </a:lnTo>
                  <a:lnTo>
                    <a:pt x="691" y="1215"/>
                  </a:lnTo>
                  <a:lnTo>
                    <a:pt x="696" y="1215"/>
                  </a:lnTo>
                  <a:lnTo>
                    <a:pt x="699" y="1216"/>
                  </a:lnTo>
                  <a:lnTo>
                    <a:pt x="703" y="1218"/>
                  </a:lnTo>
                  <a:lnTo>
                    <a:pt x="704" y="1222"/>
                  </a:lnTo>
                  <a:lnTo>
                    <a:pt x="739" y="1222"/>
                  </a:lnTo>
                  <a:lnTo>
                    <a:pt x="740" y="1223"/>
                  </a:lnTo>
                  <a:lnTo>
                    <a:pt x="742" y="1225"/>
                  </a:lnTo>
                  <a:lnTo>
                    <a:pt x="745" y="1228"/>
                  </a:lnTo>
                  <a:lnTo>
                    <a:pt x="750" y="1230"/>
                  </a:lnTo>
                  <a:lnTo>
                    <a:pt x="752" y="1232"/>
                  </a:lnTo>
                  <a:lnTo>
                    <a:pt x="752" y="1235"/>
                  </a:lnTo>
                  <a:lnTo>
                    <a:pt x="764" y="1233"/>
                  </a:lnTo>
                  <a:lnTo>
                    <a:pt x="774" y="1235"/>
                  </a:lnTo>
                  <a:lnTo>
                    <a:pt x="783" y="1237"/>
                  </a:lnTo>
                  <a:lnTo>
                    <a:pt x="790" y="1240"/>
                  </a:lnTo>
                  <a:lnTo>
                    <a:pt x="798" y="1245"/>
                  </a:lnTo>
                  <a:lnTo>
                    <a:pt x="807" y="1247"/>
                  </a:lnTo>
                  <a:lnTo>
                    <a:pt x="815" y="1249"/>
                  </a:lnTo>
                  <a:lnTo>
                    <a:pt x="827" y="1249"/>
                  </a:lnTo>
                  <a:lnTo>
                    <a:pt x="827" y="1257"/>
                  </a:lnTo>
                  <a:lnTo>
                    <a:pt x="831" y="1264"/>
                  </a:lnTo>
                  <a:lnTo>
                    <a:pt x="836" y="1269"/>
                  </a:lnTo>
                  <a:lnTo>
                    <a:pt x="841" y="1273"/>
                  </a:lnTo>
                  <a:lnTo>
                    <a:pt x="853" y="1280"/>
                  </a:lnTo>
                  <a:lnTo>
                    <a:pt x="858" y="1283"/>
                  </a:lnTo>
                  <a:lnTo>
                    <a:pt x="861" y="1290"/>
                  </a:lnTo>
                  <a:lnTo>
                    <a:pt x="870" y="1291"/>
                  </a:lnTo>
                  <a:lnTo>
                    <a:pt x="878" y="1293"/>
                  </a:lnTo>
                  <a:lnTo>
                    <a:pt x="892" y="1300"/>
                  </a:lnTo>
                  <a:lnTo>
                    <a:pt x="907" y="1305"/>
                  </a:lnTo>
                  <a:lnTo>
                    <a:pt x="914" y="1309"/>
                  </a:lnTo>
                  <a:lnTo>
                    <a:pt x="923" y="1310"/>
                  </a:lnTo>
                  <a:lnTo>
                    <a:pt x="926" y="1317"/>
                  </a:lnTo>
                  <a:lnTo>
                    <a:pt x="931" y="1324"/>
                  </a:lnTo>
                  <a:lnTo>
                    <a:pt x="935" y="1327"/>
                  </a:lnTo>
                  <a:lnTo>
                    <a:pt x="940" y="1329"/>
                  </a:lnTo>
                  <a:lnTo>
                    <a:pt x="945" y="1331"/>
                  </a:lnTo>
                  <a:lnTo>
                    <a:pt x="950" y="1331"/>
                  </a:lnTo>
                  <a:lnTo>
                    <a:pt x="950" y="1339"/>
                  </a:lnTo>
                  <a:lnTo>
                    <a:pt x="953" y="1344"/>
                  </a:lnTo>
                  <a:lnTo>
                    <a:pt x="959" y="1348"/>
                  </a:lnTo>
                  <a:lnTo>
                    <a:pt x="964" y="1351"/>
                  </a:lnTo>
                  <a:lnTo>
                    <a:pt x="964" y="1378"/>
                  </a:lnTo>
                  <a:lnTo>
                    <a:pt x="991" y="1378"/>
                  </a:lnTo>
                  <a:lnTo>
                    <a:pt x="998" y="1378"/>
                  </a:lnTo>
                  <a:lnTo>
                    <a:pt x="1001" y="1375"/>
                  </a:lnTo>
                  <a:lnTo>
                    <a:pt x="1003" y="1372"/>
                  </a:lnTo>
                  <a:lnTo>
                    <a:pt x="1005" y="1365"/>
                  </a:lnTo>
                  <a:lnTo>
                    <a:pt x="1010" y="1368"/>
                  </a:lnTo>
                  <a:lnTo>
                    <a:pt x="1015" y="1372"/>
                  </a:lnTo>
                  <a:lnTo>
                    <a:pt x="1018" y="1377"/>
                  </a:lnTo>
                  <a:lnTo>
                    <a:pt x="1025" y="1378"/>
                  </a:lnTo>
                  <a:lnTo>
                    <a:pt x="1030" y="1382"/>
                  </a:lnTo>
                  <a:lnTo>
                    <a:pt x="1037" y="1384"/>
                  </a:lnTo>
                  <a:lnTo>
                    <a:pt x="1040" y="1384"/>
                  </a:lnTo>
                  <a:lnTo>
                    <a:pt x="1042" y="1384"/>
                  </a:lnTo>
                  <a:lnTo>
                    <a:pt x="1044" y="1382"/>
                  </a:lnTo>
                  <a:lnTo>
                    <a:pt x="1045" y="1378"/>
                  </a:lnTo>
                  <a:lnTo>
                    <a:pt x="1049" y="1380"/>
                  </a:lnTo>
                  <a:lnTo>
                    <a:pt x="1052" y="1382"/>
                  </a:lnTo>
                  <a:lnTo>
                    <a:pt x="1054" y="1385"/>
                  </a:lnTo>
                  <a:lnTo>
                    <a:pt x="1059" y="1385"/>
                  </a:lnTo>
                  <a:lnTo>
                    <a:pt x="1061" y="1390"/>
                  </a:lnTo>
                  <a:lnTo>
                    <a:pt x="1064" y="1394"/>
                  </a:lnTo>
                  <a:lnTo>
                    <a:pt x="1071" y="1401"/>
                  </a:lnTo>
                  <a:lnTo>
                    <a:pt x="1074" y="1404"/>
                  </a:lnTo>
                  <a:lnTo>
                    <a:pt x="1078" y="1407"/>
                  </a:lnTo>
                  <a:lnTo>
                    <a:pt x="1080" y="1413"/>
                  </a:lnTo>
                  <a:lnTo>
                    <a:pt x="1080" y="1419"/>
                  </a:lnTo>
                  <a:lnTo>
                    <a:pt x="1088" y="1424"/>
                  </a:lnTo>
                  <a:lnTo>
                    <a:pt x="1095" y="1431"/>
                  </a:lnTo>
                  <a:lnTo>
                    <a:pt x="1104" y="1436"/>
                  </a:lnTo>
                  <a:lnTo>
                    <a:pt x="1114" y="1440"/>
                  </a:lnTo>
                  <a:lnTo>
                    <a:pt x="1114" y="1445"/>
                  </a:lnTo>
                  <a:lnTo>
                    <a:pt x="1115" y="1448"/>
                  </a:lnTo>
                  <a:lnTo>
                    <a:pt x="1117" y="1452"/>
                  </a:lnTo>
                  <a:lnTo>
                    <a:pt x="1121" y="1454"/>
                  </a:lnTo>
                  <a:lnTo>
                    <a:pt x="1121" y="1459"/>
                  </a:lnTo>
                  <a:lnTo>
                    <a:pt x="1122" y="1462"/>
                  </a:lnTo>
                  <a:lnTo>
                    <a:pt x="1124" y="1465"/>
                  </a:lnTo>
                  <a:lnTo>
                    <a:pt x="1127" y="1467"/>
                  </a:lnTo>
                  <a:lnTo>
                    <a:pt x="1131" y="1503"/>
                  </a:lnTo>
                  <a:lnTo>
                    <a:pt x="1134" y="1539"/>
                  </a:lnTo>
                  <a:lnTo>
                    <a:pt x="1134" y="1578"/>
                  </a:lnTo>
                  <a:lnTo>
                    <a:pt x="1134" y="1617"/>
                  </a:lnTo>
                  <a:lnTo>
                    <a:pt x="1134" y="1624"/>
                  </a:lnTo>
                  <a:lnTo>
                    <a:pt x="1136" y="1628"/>
                  </a:lnTo>
                  <a:lnTo>
                    <a:pt x="1138" y="1631"/>
                  </a:lnTo>
                  <a:lnTo>
                    <a:pt x="1141" y="1634"/>
                  </a:lnTo>
                  <a:lnTo>
                    <a:pt x="1145" y="1640"/>
                  </a:lnTo>
                  <a:lnTo>
                    <a:pt x="1148" y="1650"/>
                  </a:lnTo>
                  <a:lnTo>
                    <a:pt x="1150" y="1653"/>
                  </a:lnTo>
                  <a:lnTo>
                    <a:pt x="1153" y="1655"/>
                  </a:lnTo>
                  <a:lnTo>
                    <a:pt x="1158" y="1657"/>
                  </a:lnTo>
                  <a:lnTo>
                    <a:pt x="1162" y="1660"/>
                  </a:lnTo>
                  <a:lnTo>
                    <a:pt x="1163" y="1663"/>
                  </a:lnTo>
                  <a:lnTo>
                    <a:pt x="1165" y="1669"/>
                  </a:lnTo>
                  <a:lnTo>
                    <a:pt x="1167" y="1677"/>
                  </a:lnTo>
                  <a:lnTo>
                    <a:pt x="1168" y="1680"/>
                  </a:lnTo>
                  <a:lnTo>
                    <a:pt x="1170" y="1682"/>
                  </a:lnTo>
                  <a:lnTo>
                    <a:pt x="1175" y="1687"/>
                  </a:lnTo>
                  <a:lnTo>
                    <a:pt x="1177" y="1694"/>
                  </a:lnTo>
                  <a:lnTo>
                    <a:pt x="1179" y="1698"/>
                  </a:lnTo>
                  <a:lnTo>
                    <a:pt x="1187" y="1709"/>
                  </a:lnTo>
                  <a:lnTo>
                    <a:pt x="1191" y="1716"/>
                  </a:lnTo>
                  <a:lnTo>
                    <a:pt x="1192" y="1727"/>
                  </a:lnTo>
                  <a:lnTo>
                    <a:pt x="1194" y="1730"/>
                  </a:lnTo>
                  <a:lnTo>
                    <a:pt x="1201" y="1737"/>
                  </a:lnTo>
                  <a:lnTo>
                    <a:pt x="1204" y="1742"/>
                  </a:lnTo>
                  <a:lnTo>
                    <a:pt x="1204" y="1747"/>
                  </a:lnTo>
                  <a:lnTo>
                    <a:pt x="1204" y="1750"/>
                  </a:lnTo>
                  <a:lnTo>
                    <a:pt x="1209" y="1781"/>
                  </a:lnTo>
                  <a:lnTo>
                    <a:pt x="1211" y="1796"/>
                  </a:lnTo>
                  <a:lnTo>
                    <a:pt x="1209" y="1815"/>
                  </a:lnTo>
                  <a:lnTo>
                    <a:pt x="1209" y="1822"/>
                  </a:lnTo>
                  <a:lnTo>
                    <a:pt x="1208" y="1829"/>
                  </a:lnTo>
                  <a:lnTo>
                    <a:pt x="1201" y="1837"/>
                  </a:lnTo>
                  <a:lnTo>
                    <a:pt x="1194" y="1846"/>
                  </a:lnTo>
                  <a:lnTo>
                    <a:pt x="1189" y="1856"/>
                  </a:lnTo>
                  <a:lnTo>
                    <a:pt x="1192" y="1863"/>
                  </a:lnTo>
                  <a:lnTo>
                    <a:pt x="1196" y="1870"/>
                  </a:lnTo>
                  <a:lnTo>
                    <a:pt x="1196" y="1880"/>
                  </a:lnTo>
                  <a:lnTo>
                    <a:pt x="1196" y="1890"/>
                  </a:lnTo>
                  <a:lnTo>
                    <a:pt x="1206" y="1890"/>
                  </a:lnTo>
                  <a:lnTo>
                    <a:pt x="1216" y="1890"/>
                  </a:lnTo>
                  <a:lnTo>
                    <a:pt x="1233" y="1887"/>
                  </a:lnTo>
                  <a:lnTo>
                    <a:pt x="1250" y="1883"/>
                  </a:lnTo>
                  <a:lnTo>
                    <a:pt x="1259" y="1882"/>
                  </a:lnTo>
                  <a:lnTo>
                    <a:pt x="1271" y="1883"/>
                  </a:lnTo>
                  <a:lnTo>
                    <a:pt x="1271" y="1892"/>
                  </a:lnTo>
                  <a:lnTo>
                    <a:pt x="1274" y="1897"/>
                  </a:lnTo>
                  <a:lnTo>
                    <a:pt x="1279" y="1900"/>
                  </a:lnTo>
                  <a:lnTo>
                    <a:pt x="1284" y="1904"/>
                  </a:lnTo>
                  <a:lnTo>
                    <a:pt x="1286" y="1911"/>
                  </a:lnTo>
                  <a:lnTo>
                    <a:pt x="1286" y="1917"/>
                  </a:lnTo>
                  <a:lnTo>
                    <a:pt x="1283" y="1926"/>
                  </a:lnTo>
                  <a:lnTo>
                    <a:pt x="1279" y="1935"/>
                  </a:lnTo>
                  <a:lnTo>
                    <a:pt x="1278" y="1940"/>
                  </a:lnTo>
                  <a:lnTo>
                    <a:pt x="1278" y="1945"/>
                  </a:lnTo>
                  <a:lnTo>
                    <a:pt x="1279" y="1948"/>
                  </a:lnTo>
                  <a:lnTo>
                    <a:pt x="1281" y="1950"/>
                  </a:lnTo>
                  <a:lnTo>
                    <a:pt x="1288" y="1952"/>
                  </a:lnTo>
                  <a:lnTo>
                    <a:pt x="1295" y="1953"/>
                  </a:lnTo>
                  <a:lnTo>
                    <a:pt x="1296" y="1955"/>
                  </a:lnTo>
                  <a:lnTo>
                    <a:pt x="1298" y="1958"/>
                  </a:lnTo>
                  <a:lnTo>
                    <a:pt x="1305" y="1960"/>
                  </a:lnTo>
                  <a:lnTo>
                    <a:pt x="1312" y="1962"/>
                  </a:lnTo>
                  <a:lnTo>
                    <a:pt x="1317" y="1965"/>
                  </a:lnTo>
                  <a:lnTo>
                    <a:pt x="1325" y="1965"/>
                  </a:lnTo>
                  <a:lnTo>
                    <a:pt x="1329" y="1972"/>
                  </a:lnTo>
                  <a:lnTo>
                    <a:pt x="1334" y="1979"/>
                  </a:lnTo>
                  <a:lnTo>
                    <a:pt x="1346" y="1989"/>
                  </a:lnTo>
                  <a:lnTo>
                    <a:pt x="1353" y="1994"/>
                  </a:lnTo>
                  <a:lnTo>
                    <a:pt x="1356" y="2001"/>
                  </a:lnTo>
                  <a:lnTo>
                    <a:pt x="1359" y="2010"/>
                  </a:lnTo>
                  <a:lnTo>
                    <a:pt x="1359" y="2020"/>
                  </a:lnTo>
                  <a:lnTo>
                    <a:pt x="1368" y="2023"/>
                  </a:lnTo>
                  <a:lnTo>
                    <a:pt x="1376" y="2027"/>
                  </a:lnTo>
                  <a:lnTo>
                    <a:pt x="1383" y="2032"/>
                  </a:lnTo>
                  <a:lnTo>
                    <a:pt x="1385" y="2035"/>
                  </a:lnTo>
                  <a:lnTo>
                    <a:pt x="1387" y="2040"/>
                  </a:lnTo>
                  <a:lnTo>
                    <a:pt x="1390" y="2040"/>
                  </a:lnTo>
                  <a:lnTo>
                    <a:pt x="1392" y="2051"/>
                  </a:lnTo>
                  <a:lnTo>
                    <a:pt x="1394" y="2059"/>
                  </a:lnTo>
                  <a:lnTo>
                    <a:pt x="1395" y="2063"/>
                  </a:lnTo>
                  <a:lnTo>
                    <a:pt x="1397" y="2066"/>
                  </a:lnTo>
                  <a:lnTo>
                    <a:pt x="1400" y="2069"/>
                  </a:lnTo>
                  <a:lnTo>
                    <a:pt x="1407" y="2071"/>
                  </a:lnTo>
                  <a:lnTo>
                    <a:pt x="1409" y="2073"/>
                  </a:lnTo>
                  <a:lnTo>
                    <a:pt x="1412" y="2076"/>
                  </a:lnTo>
                  <a:lnTo>
                    <a:pt x="1414" y="2078"/>
                  </a:lnTo>
                  <a:lnTo>
                    <a:pt x="1412" y="2080"/>
                  </a:lnTo>
                  <a:lnTo>
                    <a:pt x="1407" y="2081"/>
                  </a:lnTo>
                  <a:lnTo>
                    <a:pt x="1409" y="2088"/>
                  </a:lnTo>
                  <a:lnTo>
                    <a:pt x="1407" y="2093"/>
                  </a:lnTo>
                  <a:lnTo>
                    <a:pt x="1404" y="2095"/>
                  </a:lnTo>
                  <a:lnTo>
                    <a:pt x="1400" y="2095"/>
                  </a:lnTo>
                  <a:lnTo>
                    <a:pt x="1390" y="2095"/>
                  </a:lnTo>
                  <a:lnTo>
                    <a:pt x="1387" y="2097"/>
                  </a:lnTo>
                  <a:lnTo>
                    <a:pt x="1387" y="2102"/>
                  </a:lnTo>
                  <a:lnTo>
                    <a:pt x="1385" y="2112"/>
                  </a:lnTo>
                  <a:lnTo>
                    <a:pt x="1387" y="2119"/>
                  </a:lnTo>
                  <a:lnTo>
                    <a:pt x="1388" y="2126"/>
                  </a:lnTo>
                  <a:lnTo>
                    <a:pt x="1392" y="2131"/>
                  </a:lnTo>
                  <a:lnTo>
                    <a:pt x="1400" y="2139"/>
                  </a:lnTo>
                  <a:lnTo>
                    <a:pt x="1404" y="2145"/>
                  </a:lnTo>
                  <a:lnTo>
                    <a:pt x="1407" y="2150"/>
                  </a:lnTo>
                  <a:lnTo>
                    <a:pt x="1412" y="2150"/>
                  </a:lnTo>
                  <a:lnTo>
                    <a:pt x="1417" y="2148"/>
                  </a:lnTo>
                  <a:lnTo>
                    <a:pt x="1426" y="2143"/>
                  </a:lnTo>
                  <a:lnTo>
                    <a:pt x="1429" y="2143"/>
                  </a:lnTo>
                  <a:lnTo>
                    <a:pt x="1450" y="2141"/>
                  </a:lnTo>
                  <a:lnTo>
                    <a:pt x="1450" y="2121"/>
                  </a:lnTo>
                  <a:lnTo>
                    <a:pt x="1452" y="2126"/>
                  </a:lnTo>
                  <a:lnTo>
                    <a:pt x="1453" y="2127"/>
                  </a:lnTo>
                  <a:lnTo>
                    <a:pt x="1458" y="2127"/>
                  </a:lnTo>
                  <a:lnTo>
                    <a:pt x="1462" y="2127"/>
                  </a:lnTo>
                  <a:lnTo>
                    <a:pt x="1465" y="2129"/>
                  </a:lnTo>
                  <a:lnTo>
                    <a:pt x="1486" y="2134"/>
                  </a:lnTo>
                  <a:lnTo>
                    <a:pt x="1494" y="2138"/>
                  </a:lnTo>
                  <a:lnTo>
                    <a:pt x="1503" y="2143"/>
                  </a:lnTo>
                  <a:lnTo>
                    <a:pt x="1508" y="2143"/>
                  </a:lnTo>
                  <a:lnTo>
                    <a:pt x="1513" y="2143"/>
                  </a:lnTo>
                  <a:lnTo>
                    <a:pt x="1518" y="2148"/>
                  </a:lnTo>
                  <a:lnTo>
                    <a:pt x="1525" y="2151"/>
                  </a:lnTo>
                  <a:lnTo>
                    <a:pt x="1530" y="2151"/>
                  </a:lnTo>
                  <a:lnTo>
                    <a:pt x="1537" y="2150"/>
                  </a:lnTo>
                  <a:lnTo>
                    <a:pt x="1537" y="2156"/>
                  </a:lnTo>
                  <a:lnTo>
                    <a:pt x="1540" y="2160"/>
                  </a:lnTo>
                  <a:lnTo>
                    <a:pt x="1544" y="2163"/>
                  </a:lnTo>
                  <a:lnTo>
                    <a:pt x="1550" y="2163"/>
                  </a:lnTo>
                  <a:lnTo>
                    <a:pt x="1550" y="2168"/>
                  </a:lnTo>
                  <a:lnTo>
                    <a:pt x="1552" y="2172"/>
                  </a:lnTo>
                  <a:lnTo>
                    <a:pt x="1554" y="2175"/>
                  </a:lnTo>
                  <a:lnTo>
                    <a:pt x="1557" y="2177"/>
                  </a:lnTo>
                  <a:lnTo>
                    <a:pt x="1559" y="2182"/>
                  </a:lnTo>
                  <a:lnTo>
                    <a:pt x="1561" y="2185"/>
                  </a:lnTo>
                  <a:lnTo>
                    <a:pt x="1567" y="2191"/>
                  </a:lnTo>
                  <a:lnTo>
                    <a:pt x="1576" y="2194"/>
                  </a:lnTo>
                  <a:lnTo>
                    <a:pt x="1585" y="2197"/>
                  </a:lnTo>
                  <a:lnTo>
                    <a:pt x="1585" y="2202"/>
                  </a:lnTo>
                  <a:lnTo>
                    <a:pt x="1585" y="2208"/>
                  </a:lnTo>
                  <a:lnTo>
                    <a:pt x="1590" y="2213"/>
                  </a:lnTo>
                  <a:lnTo>
                    <a:pt x="1591" y="2220"/>
                  </a:lnTo>
                  <a:lnTo>
                    <a:pt x="1593" y="2225"/>
                  </a:lnTo>
                  <a:lnTo>
                    <a:pt x="1591" y="2231"/>
                  </a:lnTo>
                  <a:lnTo>
                    <a:pt x="1593" y="2235"/>
                  </a:lnTo>
                  <a:lnTo>
                    <a:pt x="1595" y="2238"/>
                  </a:lnTo>
                  <a:lnTo>
                    <a:pt x="1596" y="2242"/>
                  </a:lnTo>
                  <a:lnTo>
                    <a:pt x="1598" y="2245"/>
                  </a:lnTo>
                  <a:lnTo>
                    <a:pt x="1602" y="2245"/>
                  </a:lnTo>
                  <a:lnTo>
                    <a:pt x="1605" y="2245"/>
                  </a:lnTo>
                  <a:lnTo>
                    <a:pt x="1608" y="2252"/>
                  </a:lnTo>
                  <a:lnTo>
                    <a:pt x="1612" y="2259"/>
                  </a:lnTo>
                  <a:lnTo>
                    <a:pt x="1612" y="2262"/>
                  </a:lnTo>
                  <a:lnTo>
                    <a:pt x="1612" y="2266"/>
                  </a:lnTo>
                  <a:lnTo>
                    <a:pt x="1615" y="2266"/>
                  </a:lnTo>
                  <a:lnTo>
                    <a:pt x="1619" y="2266"/>
                  </a:lnTo>
                  <a:lnTo>
                    <a:pt x="1619" y="2269"/>
                  </a:lnTo>
                  <a:lnTo>
                    <a:pt x="1619" y="2272"/>
                  </a:lnTo>
                  <a:lnTo>
                    <a:pt x="1622" y="2276"/>
                  </a:lnTo>
                  <a:lnTo>
                    <a:pt x="1627" y="2278"/>
                  </a:lnTo>
                  <a:lnTo>
                    <a:pt x="1631" y="2281"/>
                  </a:lnTo>
                  <a:lnTo>
                    <a:pt x="1632" y="2286"/>
                  </a:lnTo>
                  <a:lnTo>
                    <a:pt x="1636" y="2289"/>
                  </a:lnTo>
                  <a:lnTo>
                    <a:pt x="1641" y="2291"/>
                  </a:lnTo>
                  <a:lnTo>
                    <a:pt x="1653" y="2293"/>
                  </a:lnTo>
                  <a:lnTo>
                    <a:pt x="1658" y="2295"/>
                  </a:lnTo>
                  <a:lnTo>
                    <a:pt x="1661" y="2298"/>
                  </a:lnTo>
                  <a:lnTo>
                    <a:pt x="1665" y="2301"/>
                  </a:lnTo>
                  <a:lnTo>
                    <a:pt x="1667" y="2306"/>
                  </a:lnTo>
                  <a:lnTo>
                    <a:pt x="1677" y="2310"/>
                  </a:lnTo>
                  <a:lnTo>
                    <a:pt x="1684" y="2317"/>
                  </a:lnTo>
                  <a:lnTo>
                    <a:pt x="1692" y="2322"/>
                  </a:lnTo>
                  <a:lnTo>
                    <a:pt x="1701" y="2327"/>
                  </a:lnTo>
                  <a:lnTo>
                    <a:pt x="1711" y="2342"/>
                  </a:lnTo>
                  <a:lnTo>
                    <a:pt x="1725" y="2354"/>
                  </a:lnTo>
                  <a:lnTo>
                    <a:pt x="1738" y="2366"/>
                  </a:lnTo>
                  <a:lnTo>
                    <a:pt x="1755" y="2375"/>
                  </a:lnTo>
                  <a:lnTo>
                    <a:pt x="1755" y="2382"/>
                  </a:lnTo>
                  <a:lnTo>
                    <a:pt x="1757" y="2387"/>
                  </a:lnTo>
                  <a:lnTo>
                    <a:pt x="1762" y="2395"/>
                  </a:lnTo>
                  <a:lnTo>
                    <a:pt x="1767" y="2404"/>
                  </a:lnTo>
                  <a:lnTo>
                    <a:pt x="1769" y="2409"/>
                  </a:lnTo>
                  <a:lnTo>
                    <a:pt x="1769" y="2416"/>
                  </a:lnTo>
                  <a:lnTo>
                    <a:pt x="1771" y="2419"/>
                  </a:lnTo>
                  <a:lnTo>
                    <a:pt x="1774" y="2421"/>
                  </a:lnTo>
                  <a:lnTo>
                    <a:pt x="1783" y="2422"/>
                  </a:lnTo>
                  <a:lnTo>
                    <a:pt x="1786" y="2424"/>
                  </a:lnTo>
                  <a:lnTo>
                    <a:pt x="1789" y="2426"/>
                  </a:lnTo>
                  <a:lnTo>
                    <a:pt x="1791" y="2429"/>
                  </a:lnTo>
                  <a:lnTo>
                    <a:pt x="1796" y="2429"/>
                  </a:lnTo>
                  <a:lnTo>
                    <a:pt x="1796" y="2434"/>
                  </a:lnTo>
                  <a:lnTo>
                    <a:pt x="1798" y="2438"/>
                  </a:lnTo>
                  <a:lnTo>
                    <a:pt x="1800" y="2441"/>
                  </a:lnTo>
                  <a:lnTo>
                    <a:pt x="1803" y="2443"/>
                  </a:lnTo>
                  <a:lnTo>
                    <a:pt x="1806" y="2445"/>
                  </a:lnTo>
                  <a:lnTo>
                    <a:pt x="1810" y="2446"/>
                  </a:lnTo>
                  <a:lnTo>
                    <a:pt x="1813" y="2448"/>
                  </a:lnTo>
                  <a:lnTo>
                    <a:pt x="1817" y="2450"/>
                  </a:lnTo>
                  <a:lnTo>
                    <a:pt x="1820" y="2457"/>
                  </a:lnTo>
                  <a:lnTo>
                    <a:pt x="1822" y="2460"/>
                  </a:lnTo>
                  <a:lnTo>
                    <a:pt x="1823" y="2463"/>
                  </a:lnTo>
                  <a:lnTo>
                    <a:pt x="1827" y="2463"/>
                  </a:lnTo>
                  <a:lnTo>
                    <a:pt x="1830" y="2463"/>
                  </a:lnTo>
                  <a:lnTo>
                    <a:pt x="1834" y="2463"/>
                  </a:lnTo>
                  <a:lnTo>
                    <a:pt x="1837" y="2463"/>
                  </a:lnTo>
                  <a:lnTo>
                    <a:pt x="1842" y="2472"/>
                  </a:lnTo>
                  <a:lnTo>
                    <a:pt x="1846" y="2475"/>
                  </a:lnTo>
                  <a:lnTo>
                    <a:pt x="1851" y="2477"/>
                  </a:lnTo>
                  <a:lnTo>
                    <a:pt x="1856" y="2499"/>
                  </a:lnTo>
                  <a:lnTo>
                    <a:pt x="1859" y="2509"/>
                  </a:lnTo>
                  <a:lnTo>
                    <a:pt x="1864" y="2518"/>
                  </a:lnTo>
                  <a:lnTo>
                    <a:pt x="1871" y="2528"/>
                  </a:lnTo>
                  <a:lnTo>
                    <a:pt x="1875" y="2533"/>
                  </a:lnTo>
                  <a:lnTo>
                    <a:pt x="1878" y="2538"/>
                  </a:lnTo>
                  <a:lnTo>
                    <a:pt x="1881" y="2542"/>
                  </a:lnTo>
                  <a:lnTo>
                    <a:pt x="1885" y="2545"/>
                  </a:lnTo>
                  <a:lnTo>
                    <a:pt x="1893" y="2550"/>
                  </a:lnTo>
                  <a:lnTo>
                    <a:pt x="1904" y="2554"/>
                  </a:lnTo>
                  <a:lnTo>
                    <a:pt x="1912" y="2559"/>
                  </a:lnTo>
                  <a:lnTo>
                    <a:pt x="1914" y="2564"/>
                  </a:lnTo>
                  <a:lnTo>
                    <a:pt x="1917" y="2568"/>
                  </a:lnTo>
                  <a:lnTo>
                    <a:pt x="1929" y="2569"/>
                  </a:lnTo>
                  <a:lnTo>
                    <a:pt x="1934" y="2571"/>
                  </a:lnTo>
                  <a:lnTo>
                    <a:pt x="1938" y="2574"/>
                  </a:lnTo>
                  <a:lnTo>
                    <a:pt x="1939" y="2579"/>
                  </a:lnTo>
                  <a:lnTo>
                    <a:pt x="1939" y="2586"/>
                  </a:lnTo>
                  <a:lnTo>
                    <a:pt x="1987" y="2586"/>
                  </a:lnTo>
                  <a:lnTo>
                    <a:pt x="1989" y="2591"/>
                  </a:lnTo>
                  <a:lnTo>
                    <a:pt x="1991" y="2595"/>
                  </a:lnTo>
                  <a:lnTo>
                    <a:pt x="1997" y="2600"/>
                  </a:lnTo>
                  <a:lnTo>
                    <a:pt x="2006" y="2603"/>
                  </a:lnTo>
                  <a:lnTo>
                    <a:pt x="2014" y="2607"/>
                  </a:lnTo>
                  <a:lnTo>
                    <a:pt x="2021" y="2634"/>
                  </a:lnTo>
                  <a:lnTo>
                    <a:pt x="2028" y="2661"/>
                  </a:lnTo>
                  <a:lnTo>
                    <a:pt x="2042" y="2661"/>
                  </a:lnTo>
                  <a:lnTo>
                    <a:pt x="2055" y="2661"/>
                  </a:lnTo>
                  <a:lnTo>
                    <a:pt x="2060" y="2660"/>
                  </a:lnTo>
                  <a:lnTo>
                    <a:pt x="2064" y="2658"/>
                  </a:lnTo>
                  <a:lnTo>
                    <a:pt x="2067" y="2653"/>
                  </a:lnTo>
                  <a:lnTo>
                    <a:pt x="2069" y="2648"/>
                  </a:lnTo>
                  <a:lnTo>
                    <a:pt x="2072" y="2649"/>
                  </a:lnTo>
                  <a:lnTo>
                    <a:pt x="2074" y="2653"/>
                  </a:lnTo>
                  <a:lnTo>
                    <a:pt x="2076" y="2661"/>
                  </a:lnTo>
                  <a:lnTo>
                    <a:pt x="2083" y="2661"/>
                  </a:lnTo>
                  <a:lnTo>
                    <a:pt x="2089" y="2660"/>
                  </a:lnTo>
                  <a:lnTo>
                    <a:pt x="2093" y="2656"/>
                  </a:lnTo>
                  <a:lnTo>
                    <a:pt x="2096" y="2651"/>
                  </a:lnTo>
                  <a:lnTo>
                    <a:pt x="2100" y="2646"/>
                  </a:lnTo>
                  <a:lnTo>
                    <a:pt x="2103" y="2643"/>
                  </a:lnTo>
                  <a:lnTo>
                    <a:pt x="2108" y="2641"/>
                  </a:lnTo>
                  <a:lnTo>
                    <a:pt x="2117" y="2641"/>
                  </a:lnTo>
                  <a:lnTo>
                    <a:pt x="2125" y="2641"/>
                  </a:lnTo>
                  <a:lnTo>
                    <a:pt x="2134" y="2641"/>
                  </a:lnTo>
                  <a:lnTo>
                    <a:pt x="2147" y="2644"/>
                  </a:lnTo>
                  <a:lnTo>
                    <a:pt x="2161" y="2648"/>
                  </a:lnTo>
                  <a:lnTo>
                    <a:pt x="2168" y="2649"/>
                  </a:lnTo>
                  <a:lnTo>
                    <a:pt x="2178" y="2648"/>
                  </a:lnTo>
                  <a:lnTo>
                    <a:pt x="2180" y="2651"/>
                  </a:lnTo>
                  <a:lnTo>
                    <a:pt x="2183" y="2653"/>
                  </a:lnTo>
                  <a:lnTo>
                    <a:pt x="2192" y="2655"/>
                  </a:lnTo>
                  <a:lnTo>
                    <a:pt x="2194" y="2658"/>
                  </a:lnTo>
                  <a:lnTo>
                    <a:pt x="2197" y="2660"/>
                  </a:lnTo>
                  <a:lnTo>
                    <a:pt x="2206" y="2661"/>
                  </a:lnTo>
                  <a:lnTo>
                    <a:pt x="2214" y="2661"/>
                  </a:lnTo>
                  <a:lnTo>
                    <a:pt x="2221" y="2660"/>
                  </a:lnTo>
                  <a:lnTo>
                    <a:pt x="2235" y="2656"/>
                  </a:lnTo>
                  <a:lnTo>
                    <a:pt x="2247" y="2651"/>
                  </a:lnTo>
                  <a:lnTo>
                    <a:pt x="2252" y="2649"/>
                  </a:lnTo>
                  <a:lnTo>
                    <a:pt x="2260" y="2648"/>
                  </a:lnTo>
                  <a:lnTo>
                    <a:pt x="2265" y="2656"/>
                  </a:lnTo>
                  <a:lnTo>
                    <a:pt x="2269" y="2660"/>
                  </a:lnTo>
                  <a:lnTo>
                    <a:pt x="2274" y="2661"/>
                  </a:lnTo>
                  <a:lnTo>
                    <a:pt x="2277" y="2663"/>
                  </a:lnTo>
                  <a:lnTo>
                    <a:pt x="2279" y="2667"/>
                  </a:lnTo>
                  <a:lnTo>
                    <a:pt x="2281" y="2670"/>
                  </a:lnTo>
                  <a:lnTo>
                    <a:pt x="2281" y="2675"/>
                  </a:lnTo>
                  <a:lnTo>
                    <a:pt x="2289" y="2680"/>
                  </a:lnTo>
                  <a:lnTo>
                    <a:pt x="2296" y="2687"/>
                  </a:lnTo>
                  <a:lnTo>
                    <a:pt x="2303" y="2694"/>
                  </a:lnTo>
                  <a:lnTo>
                    <a:pt x="2308" y="2702"/>
                  </a:lnTo>
                  <a:lnTo>
                    <a:pt x="2313" y="2704"/>
                  </a:lnTo>
                  <a:lnTo>
                    <a:pt x="2315" y="2706"/>
                  </a:lnTo>
                  <a:lnTo>
                    <a:pt x="2315" y="2709"/>
                  </a:lnTo>
                  <a:lnTo>
                    <a:pt x="2316" y="2713"/>
                  </a:lnTo>
                  <a:lnTo>
                    <a:pt x="2318" y="2716"/>
                  </a:lnTo>
                  <a:lnTo>
                    <a:pt x="2320" y="2719"/>
                  </a:lnTo>
                  <a:lnTo>
                    <a:pt x="2322" y="2723"/>
                  </a:lnTo>
                  <a:lnTo>
                    <a:pt x="2327" y="2724"/>
                  </a:lnTo>
                  <a:lnTo>
                    <a:pt x="2328" y="2726"/>
                  </a:lnTo>
                  <a:lnTo>
                    <a:pt x="2328" y="2730"/>
                  </a:lnTo>
                  <a:lnTo>
                    <a:pt x="2328" y="2742"/>
                  </a:lnTo>
                  <a:lnTo>
                    <a:pt x="2332" y="2752"/>
                  </a:lnTo>
                  <a:lnTo>
                    <a:pt x="2337" y="2762"/>
                  </a:lnTo>
                  <a:lnTo>
                    <a:pt x="2342" y="2771"/>
                  </a:lnTo>
                  <a:lnTo>
                    <a:pt x="2345" y="2771"/>
                  </a:lnTo>
                  <a:lnTo>
                    <a:pt x="2349" y="2771"/>
                  </a:lnTo>
                  <a:lnTo>
                    <a:pt x="2349" y="2774"/>
                  </a:lnTo>
                  <a:lnTo>
                    <a:pt x="2349" y="2777"/>
                  </a:lnTo>
                  <a:lnTo>
                    <a:pt x="2352" y="2777"/>
                  </a:lnTo>
                  <a:lnTo>
                    <a:pt x="2356" y="2777"/>
                  </a:lnTo>
                  <a:lnTo>
                    <a:pt x="2357" y="2781"/>
                  </a:lnTo>
                  <a:lnTo>
                    <a:pt x="2359" y="2782"/>
                  </a:lnTo>
                  <a:lnTo>
                    <a:pt x="2359" y="2791"/>
                  </a:lnTo>
                  <a:lnTo>
                    <a:pt x="2361" y="2794"/>
                  </a:lnTo>
                  <a:lnTo>
                    <a:pt x="2363" y="2796"/>
                  </a:lnTo>
                  <a:lnTo>
                    <a:pt x="2366" y="2798"/>
                  </a:lnTo>
                  <a:lnTo>
                    <a:pt x="2369" y="2798"/>
                  </a:lnTo>
                  <a:lnTo>
                    <a:pt x="2369" y="2805"/>
                  </a:lnTo>
                  <a:lnTo>
                    <a:pt x="2371" y="2811"/>
                  </a:lnTo>
                  <a:lnTo>
                    <a:pt x="2374" y="2823"/>
                  </a:lnTo>
                  <a:lnTo>
                    <a:pt x="2376" y="2835"/>
                  </a:lnTo>
                  <a:lnTo>
                    <a:pt x="2378" y="2844"/>
                  </a:lnTo>
                  <a:lnTo>
                    <a:pt x="2376" y="2852"/>
                  </a:lnTo>
                  <a:lnTo>
                    <a:pt x="2369" y="2852"/>
                  </a:lnTo>
                  <a:lnTo>
                    <a:pt x="2368" y="2857"/>
                  </a:lnTo>
                  <a:lnTo>
                    <a:pt x="2366" y="2859"/>
                  </a:lnTo>
                  <a:lnTo>
                    <a:pt x="2363" y="2859"/>
                  </a:lnTo>
                  <a:lnTo>
                    <a:pt x="2363" y="2866"/>
                  </a:lnTo>
                  <a:lnTo>
                    <a:pt x="2363" y="2873"/>
                  </a:lnTo>
                  <a:lnTo>
                    <a:pt x="2376" y="2873"/>
                  </a:lnTo>
                  <a:lnTo>
                    <a:pt x="2378" y="2868"/>
                  </a:lnTo>
                  <a:lnTo>
                    <a:pt x="2380" y="2866"/>
                  </a:lnTo>
                  <a:lnTo>
                    <a:pt x="2383" y="2866"/>
                  </a:lnTo>
                  <a:lnTo>
                    <a:pt x="2386" y="2861"/>
                  </a:lnTo>
                  <a:lnTo>
                    <a:pt x="2390" y="2856"/>
                  </a:lnTo>
                  <a:lnTo>
                    <a:pt x="2393" y="2852"/>
                  </a:lnTo>
                  <a:lnTo>
                    <a:pt x="2397" y="2846"/>
                  </a:lnTo>
                  <a:lnTo>
                    <a:pt x="2403" y="2847"/>
                  </a:lnTo>
                  <a:lnTo>
                    <a:pt x="2410" y="2849"/>
                  </a:lnTo>
                  <a:lnTo>
                    <a:pt x="2415" y="2852"/>
                  </a:lnTo>
                  <a:lnTo>
                    <a:pt x="2424" y="2852"/>
                  </a:lnTo>
                  <a:lnTo>
                    <a:pt x="2429" y="2852"/>
                  </a:lnTo>
                  <a:lnTo>
                    <a:pt x="2432" y="2849"/>
                  </a:lnTo>
                  <a:lnTo>
                    <a:pt x="2434" y="2846"/>
                  </a:lnTo>
                  <a:lnTo>
                    <a:pt x="2436" y="2840"/>
                  </a:lnTo>
                  <a:lnTo>
                    <a:pt x="2438" y="2837"/>
                  </a:lnTo>
                  <a:lnTo>
                    <a:pt x="2439" y="2834"/>
                  </a:lnTo>
                  <a:lnTo>
                    <a:pt x="2444" y="2832"/>
                  </a:lnTo>
                  <a:lnTo>
                    <a:pt x="2451" y="2832"/>
                  </a:lnTo>
                  <a:lnTo>
                    <a:pt x="2453" y="2835"/>
                  </a:lnTo>
                  <a:lnTo>
                    <a:pt x="2455" y="2839"/>
                  </a:lnTo>
                  <a:lnTo>
                    <a:pt x="2463" y="2840"/>
                  </a:lnTo>
                  <a:lnTo>
                    <a:pt x="2467" y="2842"/>
                  </a:lnTo>
                  <a:lnTo>
                    <a:pt x="2470" y="2844"/>
                  </a:lnTo>
                  <a:lnTo>
                    <a:pt x="2472" y="2847"/>
                  </a:lnTo>
                  <a:lnTo>
                    <a:pt x="2472" y="2852"/>
                  </a:lnTo>
                  <a:lnTo>
                    <a:pt x="2477" y="2856"/>
                  </a:lnTo>
                  <a:lnTo>
                    <a:pt x="2482" y="2859"/>
                  </a:lnTo>
                  <a:lnTo>
                    <a:pt x="2484" y="2866"/>
                  </a:lnTo>
                  <a:lnTo>
                    <a:pt x="2485" y="2873"/>
                  </a:lnTo>
                  <a:lnTo>
                    <a:pt x="2489" y="2873"/>
                  </a:lnTo>
                  <a:lnTo>
                    <a:pt x="2492" y="2873"/>
                  </a:lnTo>
                  <a:lnTo>
                    <a:pt x="2514" y="2871"/>
                  </a:lnTo>
                  <a:lnTo>
                    <a:pt x="2516" y="2876"/>
                  </a:lnTo>
                  <a:lnTo>
                    <a:pt x="2516" y="2881"/>
                  </a:lnTo>
                  <a:lnTo>
                    <a:pt x="2514" y="2885"/>
                  </a:lnTo>
                  <a:lnTo>
                    <a:pt x="2513" y="2888"/>
                  </a:lnTo>
                  <a:lnTo>
                    <a:pt x="2504" y="2895"/>
                  </a:lnTo>
                  <a:lnTo>
                    <a:pt x="2496" y="2900"/>
                  </a:lnTo>
                  <a:lnTo>
                    <a:pt x="2494" y="2902"/>
                  </a:lnTo>
                  <a:lnTo>
                    <a:pt x="2490" y="2905"/>
                  </a:lnTo>
                  <a:lnTo>
                    <a:pt x="2485" y="2907"/>
                  </a:lnTo>
                  <a:lnTo>
                    <a:pt x="2485" y="2912"/>
                  </a:lnTo>
                  <a:lnTo>
                    <a:pt x="2484" y="2917"/>
                  </a:lnTo>
                  <a:lnTo>
                    <a:pt x="2482" y="2919"/>
                  </a:lnTo>
                  <a:lnTo>
                    <a:pt x="2480" y="2919"/>
                  </a:lnTo>
                  <a:lnTo>
                    <a:pt x="2478" y="2914"/>
                  </a:lnTo>
                  <a:lnTo>
                    <a:pt x="2473" y="2914"/>
                  </a:lnTo>
                  <a:lnTo>
                    <a:pt x="2470" y="2915"/>
                  </a:lnTo>
                  <a:lnTo>
                    <a:pt x="2467" y="2917"/>
                  </a:lnTo>
                  <a:lnTo>
                    <a:pt x="2465" y="2921"/>
                  </a:lnTo>
                  <a:lnTo>
                    <a:pt x="2461" y="2932"/>
                  </a:lnTo>
                  <a:lnTo>
                    <a:pt x="2461" y="2943"/>
                  </a:lnTo>
                  <a:lnTo>
                    <a:pt x="2463" y="2948"/>
                  </a:lnTo>
                  <a:lnTo>
                    <a:pt x="2465" y="2951"/>
                  </a:lnTo>
                  <a:lnTo>
                    <a:pt x="2470" y="2953"/>
                  </a:lnTo>
                  <a:lnTo>
                    <a:pt x="2478" y="2955"/>
                  </a:lnTo>
                  <a:lnTo>
                    <a:pt x="2485" y="2955"/>
                  </a:lnTo>
                  <a:lnTo>
                    <a:pt x="2490" y="2946"/>
                  </a:lnTo>
                  <a:lnTo>
                    <a:pt x="2494" y="2943"/>
                  </a:lnTo>
                  <a:lnTo>
                    <a:pt x="2499" y="2941"/>
                  </a:lnTo>
                  <a:lnTo>
                    <a:pt x="2501" y="2939"/>
                  </a:lnTo>
                  <a:lnTo>
                    <a:pt x="2502" y="2938"/>
                  </a:lnTo>
                  <a:lnTo>
                    <a:pt x="2506" y="2934"/>
                  </a:lnTo>
                  <a:lnTo>
                    <a:pt x="2511" y="2932"/>
                  </a:lnTo>
                  <a:lnTo>
                    <a:pt x="2513" y="2931"/>
                  </a:lnTo>
                  <a:lnTo>
                    <a:pt x="2513" y="2927"/>
                  </a:lnTo>
                  <a:lnTo>
                    <a:pt x="2518" y="2927"/>
                  </a:lnTo>
                  <a:lnTo>
                    <a:pt x="2523" y="2927"/>
                  </a:lnTo>
                  <a:lnTo>
                    <a:pt x="2528" y="2932"/>
                  </a:lnTo>
                  <a:lnTo>
                    <a:pt x="2535" y="2936"/>
                  </a:lnTo>
                  <a:lnTo>
                    <a:pt x="2540" y="2936"/>
                  </a:lnTo>
                  <a:lnTo>
                    <a:pt x="2547" y="2934"/>
                  </a:lnTo>
                  <a:lnTo>
                    <a:pt x="2552" y="2934"/>
                  </a:lnTo>
                  <a:lnTo>
                    <a:pt x="2557" y="2934"/>
                  </a:lnTo>
                  <a:lnTo>
                    <a:pt x="2562" y="2929"/>
                  </a:lnTo>
                  <a:lnTo>
                    <a:pt x="2569" y="2926"/>
                  </a:lnTo>
                  <a:lnTo>
                    <a:pt x="2574" y="2926"/>
                  </a:lnTo>
                  <a:lnTo>
                    <a:pt x="2581" y="2927"/>
                  </a:lnTo>
                  <a:lnTo>
                    <a:pt x="2586" y="2929"/>
                  </a:lnTo>
                  <a:lnTo>
                    <a:pt x="2591" y="2927"/>
                  </a:lnTo>
                  <a:lnTo>
                    <a:pt x="2594" y="2926"/>
                  </a:lnTo>
                  <a:lnTo>
                    <a:pt x="2596" y="2922"/>
                  </a:lnTo>
                  <a:lnTo>
                    <a:pt x="2601" y="2917"/>
                  </a:lnTo>
                  <a:lnTo>
                    <a:pt x="2603" y="2915"/>
                  </a:lnTo>
                  <a:lnTo>
                    <a:pt x="2608" y="2914"/>
                  </a:lnTo>
                  <a:lnTo>
                    <a:pt x="2615" y="2910"/>
                  </a:lnTo>
                  <a:lnTo>
                    <a:pt x="2622" y="2907"/>
                  </a:lnTo>
                  <a:lnTo>
                    <a:pt x="2625" y="2907"/>
                  </a:lnTo>
                  <a:lnTo>
                    <a:pt x="2632" y="2907"/>
                  </a:lnTo>
                  <a:lnTo>
                    <a:pt x="2639" y="2907"/>
                  </a:lnTo>
                  <a:lnTo>
                    <a:pt x="2644" y="2910"/>
                  </a:lnTo>
                  <a:lnTo>
                    <a:pt x="2646" y="2917"/>
                  </a:lnTo>
                  <a:lnTo>
                    <a:pt x="2649" y="2921"/>
                  </a:lnTo>
                  <a:lnTo>
                    <a:pt x="2656" y="2927"/>
                  </a:lnTo>
                  <a:lnTo>
                    <a:pt x="2663" y="2934"/>
                  </a:lnTo>
                  <a:lnTo>
                    <a:pt x="2664" y="2938"/>
                  </a:lnTo>
                  <a:lnTo>
                    <a:pt x="2668" y="2944"/>
                  </a:lnTo>
                  <a:lnTo>
                    <a:pt x="2669" y="2950"/>
                  </a:lnTo>
                  <a:lnTo>
                    <a:pt x="2669" y="2955"/>
                  </a:lnTo>
                  <a:lnTo>
                    <a:pt x="2675" y="2958"/>
                  </a:lnTo>
                  <a:lnTo>
                    <a:pt x="2678" y="2965"/>
                  </a:lnTo>
                  <a:lnTo>
                    <a:pt x="2683" y="2979"/>
                  </a:lnTo>
                  <a:lnTo>
                    <a:pt x="2688" y="2992"/>
                  </a:lnTo>
                  <a:lnTo>
                    <a:pt x="2692" y="2999"/>
                  </a:lnTo>
                  <a:lnTo>
                    <a:pt x="2697" y="3002"/>
                  </a:lnTo>
                  <a:lnTo>
                    <a:pt x="2697" y="3009"/>
                  </a:lnTo>
                  <a:lnTo>
                    <a:pt x="2695" y="3014"/>
                  </a:lnTo>
                  <a:lnTo>
                    <a:pt x="2690" y="3023"/>
                  </a:lnTo>
                  <a:lnTo>
                    <a:pt x="2690" y="3026"/>
                  </a:lnTo>
                  <a:lnTo>
                    <a:pt x="2690" y="3030"/>
                  </a:lnTo>
                  <a:lnTo>
                    <a:pt x="2687" y="3030"/>
                  </a:lnTo>
                  <a:lnTo>
                    <a:pt x="2683" y="3030"/>
                  </a:lnTo>
                  <a:lnTo>
                    <a:pt x="2681" y="3037"/>
                  </a:lnTo>
                  <a:lnTo>
                    <a:pt x="2683" y="3043"/>
                  </a:lnTo>
                  <a:lnTo>
                    <a:pt x="2683" y="3050"/>
                  </a:lnTo>
                  <a:lnTo>
                    <a:pt x="2683" y="3057"/>
                  </a:lnTo>
                  <a:lnTo>
                    <a:pt x="2681" y="3060"/>
                  </a:lnTo>
                  <a:lnTo>
                    <a:pt x="2680" y="3062"/>
                  </a:lnTo>
                  <a:lnTo>
                    <a:pt x="2675" y="3067"/>
                  </a:lnTo>
                  <a:lnTo>
                    <a:pt x="2671" y="3072"/>
                  </a:lnTo>
                  <a:lnTo>
                    <a:pt x="2669" y="3078"/>
                  </a:lnTo>
                  <a:lnTo>
                    <a:pt x="2669" y="3084"/>
                  </a:lnTo>
                  <a:lnTo>
                    <a:pt x="2673" y="3090"/>
                  </a:lnTo>
                  <a:lnTo>
                    <a:pt x="2675" y="3096"/>
                  </a:lnTo>
                  <a:lnTo>
                    <a:pt x="2678" y="3101"/>
                  </a:lnTo>
                  <a:lnTo>
                    <a:pt x="2680" y="3105"/>
                  </a:lnTo>
                  <a:lnTo>
                    <a:pt x="2683" y="3105"/>
                  </a:lnTo>
                  <a:lnTo>
                    <a:pt x="2690" y="3107"/>
                  </a:lnTo>
                  <a:lnTo>
                    <a:pt x="2699" y="3110"/>
                  </a:lnTo>
                  <a:lnTo>
                    <a:pt x="2705" y="3117"/>
                  </a:lnTo>
                  <a:lnTo>
                    <a:pt x="2709" y="3120"/>
                  </a:lnTo>
                  <a:lnTo>
                    <a:pt x="2710" y="3125"/>
                  </a:lnTo>
                  <a:lnTo>
                    <a:pt x="2738" y="3125"/>
                  </a:lnTo>
                  <a:lnTo>
                    <a:pt x="2745" y="3125"/>
                  </a:lnTo>
                  <a:lnTo>
                    <a:pt x="2755" y="3125"/>
                  </a:lnTo>
                  <a:lnTo>
                    <a:pt x="2762" y="3131"/>
                  </a:lnTo>
                  <a:lnTo>
                    <a:pt x="2767" y="3136"/>
                  </a:lnTo>
                  <a:lnTo>
                    <a:pt x="2772" y="3146"/>
                  </a:lnTo>
                  <a:lnTo>
                    <a:pt x="2777" y="3149"/>
                  </a:lnTo>
                  <a:lnTo>
                    <a:pt x="2786" y="3156"/>
                  </a:lnTo>
                  <a:lnTo>
                    <a:pt x="2794" y="3163"/>
                  </a:lnTo>
                  <a:lnTo>
                    <a:pt x="2801" y="3171"/>
                  </a:lnTo>
                  <a:lnTo>
                    <a:pt x="2806" y="3180"/>
                  </a:lnTo>
                  <a:lnTo>
                    <a:pt x="2811" y="3182"/>
                  </a:lnTo>
                  <a:lnTo>
                    <a:pt x="2813" y="3183"/>
                  </a:lnTo>
                  <a:lnTo>
                    <a:pt x="2813" y="3187"/>
                  </a:lnTo>
                  <a:lnTo>
                    <a:pt x="2813" y="3194"/>
                  </a:lnTo>
                  <a:lnTo>
                    <a:pt x="2816" y="3197"/>
                  </a:lnTo>
                  <a:lnTo>
                    <a:pt x="2821" y="3199"/>
                  </a:lnTo>
                  <a:lnTo>
                    <a:pt x="2828" y="3199"/>
                  </a:lnTo>
                  <a:lnTo>
                    <a:pt x="2833" y="3200"/>
                  </a:lnTo>
                  <a:lnTo>
                    <a:pt x="2838" y="3202"/>
                  </a:lnTo>
                  <a:lnTo>
                    <a:pt x="2840" y="3207"/>
                  </a:lnTo>
                  <a:lnTo>
                    <a:pt x="2840" y="3214"/>
                  </a:lnTo>
                  <a:lnTo>
                    <a:pt x="2844" y="3212"/>
                  </a:lnTo>
                  <a:lnTo>
                    <a:pt x="2845" y="3209"/>
                  </a:lnTo>
                  <a:lnTo>
                    <a:pt x="2849" y="3202"/>
                  </a:lnTo>
                  <a:lnTo>
                    <a:pt x="2850" y="3199"/>
                  </a:lnTo>
                  <a:lnTo>
                    <a:pt x="2852" y="3195"/>
                  </a:lnTo>
                  <a:lnTo>
                    <a:pt x="2856" y="3192"/>
                  </a:lnTo>
                  <a:lnTo>
                    <a:pt x="2862" y="3189"/>
                  </a:lnTo>
                  <a:lnTo>
                    <a:pt x="2871" y="3185"/>
                  </a:lnTo>
                  <a:lnTo>
                    <a:pt x="2876" y="3182"/>
                  </a:lnTo>
                  <a:lnTo>
                    <a:pt x="2879" y="3177"/>
                  </a:lnTo>
                  <a:lnTo>
                    <a:pt x="2881" y="3175"/>
                  </a:lnTo>
                  <a:lnTo>
                    <a:pt x="2886" y="3171"/>
                  </a:lnTo>
                  <a:lnTo>
                    <a:pt x="2891" y="3168"/>
                  </a:lnTo>
                  <a:lnTo>
                    <a:pt x="2896" y="3166"/>
                  </a:lnTo>
                  <a:lnTo>
                    <a:pt x="2903" y="3166"/>
                  </a:lnTo>
                  <a:lnTo>
                    <a:pt x="2907" y="3166"/>
                  </a:lnTo>
                  <a:lnTo>
                    <a:pt x="2908" y="3166"/>
                  </a:lnTo>
                  <a:lnTo>
                    <a:pt x="2914" y="3166"/>
                  </a:lnTo>
                  <a:lnTo>
                    <a:pt x="2919" y="3166"/>
                  </a:lnTo>
                  <a:lnTo>
                    <a:pt x="2922" y="3168"/>
                  </a:lnTo>
                  <a:lnTo>
                    <a:pt x="2924" y="3171"/>
                  </a:lnTo>
                  <a:lnTo>
                    <a:pt x="2929" y="3177"/>
                  </a:lnTo>
                  <a:lnTo>
                    <a:pt x="2931" y="3180"/>
                  </a:lnTo>
                  <a:lnTo>
                    <a:pt x="2936" y="3180"/>
                  </a:lnTo>
                  <a:lnTo>
                    <a:pt x="2936" y="3187"/>
                  </a:lnTo>
                  <a:lnTo>
                    <a:pt x="2937" y="3192"/>
                  </a:lnTo>
                  <a:lnTo>
                    <a:pt x="2941" y="3195"/>
                  </a:lnTo>
                  <a:lnTo>
                    <a:pt x="2944" y="3199"/>
                  </a:lnTo>
                  <a:lnTo>
                    <a:pt x="2951" y="3206"/>
                  </a:lnTo>
                  <a:lnTo>
                    <a:pt x="2954" y="3209"/>
                  </a:lnTo>
                  <a:lnTo>
                    <a:pt x="2956" y="3214"/>
                  </a:lnTo>
                  <a:lnTo>
                    <a:pt x="2961" y="3216"/>
                  </a:lnTo>
                  <a:lnTo>
                    <a:pt x="2963" y="3217"/>
                  </a:lnTo>
                  <a:lnTo>
                    <a:pt x="2963" y="3221"/>
                  </a:lnTo>
                  <a:lnTo>
                    <a:pt x="2963" y="3224"/>
                  </a:lnTo>
                  <a:lnTo>
                    <a:pt x="2965" y="3226"/>
                  </a:lnTo>
                  <a:lnTo>
                    <a:pt x="2970" y="3228"/>
                  </a:lnTo>
                  <a:lnTo>
                    <a:pt x="2970" y="3233"/>
                  </a:lnTo>
                  <a:lnTo>
                    <a:pt x="2971" y="3236"/>
                  </a:lnTo>
                  <a:lnTo>
                    <a:pt x="2973" y="3240"/>
                  </a:lnTo>
                  <a:lnTo>
                    <a:pt x="2977" y="3241"/>
                  </a:lnTo>
                  <a:lnTo>
                    <a:pt x="2977" y="3269"/>
                  </a:lnTo>
                  <a:lnTo>
                    <a:pt x="2983" y="3282"/>
                  </a:lnTo>
                  <a:lnTo>
                    <a:pt x="2989" y="3298"/>
                  </a:lnTo>
                  <a:lnTo>
                    <a:pt x="2997" y="3330"/>
                  </a:lnTo>
                  <a:lnTo>
                    <a:pt x="3002" y="3332"/>
                  </a:lnTo>
                  <a:lnTo>
                    <a:pt x="3004" y="3333"/>
                  </a:lnTo>
                  <a:lnTo>
                    <a:pt x="3004" y="3337"/>
                  </a:lnTo>
                  <a:lnTo>
                    <a:pt x="3007" y="3344"/>
                  </a:lnTo>
                  <a:lnTo>
                    <a:pt x="3011" y="3350"/>
                  </a:lnTo>
                  <a:lnTo>
                    <a:pt x="3011" y="3361"/>
                  </a:lnTo>
                  <a:lnTo>
                    <a:pt x="3011" y="3371"/>
                  </a:lnTo>
                  <a:lnTo>
                    <a:pt x="3018" y="3383"/>
                  </a:lnTo>
                  <a:lnTo>
                    <a:pt x="3024" y="3395"/>
                  </a:lnTo>
                  <a:lnTo>
                    <a:pt x="3033" y="3405"/>
                  </a:lnTo>
                  <a:lnTo>
                    <a:pt x="3045" y="3412"/>
                  </a:lnTo>
                  <a:lnTo>
                    <a:pt x="3045" y="3414"/>
                  </a:lnTo>
                  <a:lnTo>
                    <a:pt x="3045" y="3417"/>
                  </a:lnTo>
                  <a:lnTo>
                    <a:pt x="3045" y="3422"/>
                  </a:lnTo>
                  <a:lnTo>
                    <a:pt x="3050" y="3429"/>
                  </a:lnTo>
                  <a:lnTo>
                    <a:pt x="3058" y="3436"/>
                  </a:lnTo>
                  <a:lnTo>
                    <a:pt x="3060" y="3441"/>
                  </a:lnTo>
                  <a:lnTo>
                    <a:pt x="3062" y="3446"/>
                  </a:lnTo>
                  <a:lnTo>
                    <a:pt x="3064" y="3448"/>
                  </a:lnTo>
                  <a:lnTo>
                    <a:pt x="3067" y="3451"/>
                  </a:lnTo>
                  <a:lnTo>
                    <a:pt x="3072" y="3453"/>
                  </a:lnTo>
                  <a:lnTo>
                    <a:pt x="3072" y="3460"/>
                  </a:lnTo>
                  <a:lnTo>
                    <a:pt x="3072" y="3466"/>
                  </a:lnTo>
                  <a:lnTo>
                    <a:pt x="3074" y="3472"/>
                  </a:lnTo>
                  <a:lnTo>
                    <a:pt x="3079" y="3473"/>
                  </a:lnTo>
                  <a:lnTo>
                    <a:pt x="3079" y="3514"/>
                  </a:lnTo>
                  <a:lnTo>
                    <a:pt x="3081" y="3523"/>
                  </a:lnTo>
                  <a:lnTo>
                    <a:pt x="3082" y="3530"/>
                  </a:lnTo>
                  <a:lnTo>
                    <a:pt x="3082" y="3538"/>
                  </a:lnTo>
                  <a:lnTo>
                    <a:pt x="3086" y="3548"/>
                  </a:lnTo>
                  <a:lnTo>
                    <a:pt x="3087" y="3550"/>
                  </a:lnTo>
                  <a:lnTo>
                    <a:pt x="3089" y="3550"/>
                  </a:lnTo>
                  <a:lnTo>
                    <a:pt x="3091" y="3552"/>
                  </a:lnTo>
                  <a:lnTo>
                    <a:pt x="3093" y="3555"/>
                  </a:lnTo>
                  <a:lnTo>
                    <a:pt x="3093" y="3564"/>
                  </a:lnTo>
                  <a:lnTo>
                    <a:pt x="3093" y="3572"/>
                  </a:lnTo>
                  <a:lnTo>
                    <a:pt x="3091" y="3581"/>
                  </a:lnTo>
                  <a:lnTo>
                    <a:pt x="3093" y="3589"/>
                  </a:lnTo>
                  <a:lnTo>
                    <a:pt x="3094" y="3596"/>
                  </a:lnTo>
                  <a:lnTo>
                    <a:pt x="3098" y="3601"/>
                  </a:lnTo>
                  <a:lnTo>
                    <a:pt x="3099" y="3603"/>
                  </a:lnTo>
                  <a:lnTo>
                    <a:pt x="3098" y="3608"/>
                  </a:lnTo>
                  <a:lnTo>
                    <a:pt x="3098" y="3611"/>
                  </a:lnTo>
                  <a:lnTo>
                    <a:pt x="3103" y="3618"/>
                  </a:lnTo>
                  <a:lnTo>
                    <a:pt x="3110" y="3627"/>
                  </a:lnTo>
                  <a:lnTo>
                    <a:pt x="3115" y="3635"/>
                  </a:lnTo>
                  <a:lnTo>
                    <a:pt x="3116" y="3637"/>
                  </a:lnTo>
                  <a:lnTo>
                    <a:pt x="3118" y="3641"/>
                  </a:lnTo>
                  <a:lnTo>
                    <a:pt x="3120" y="3644"/>
                  </a:lnTo>
                  <a:lnTo>
                    <a:pt x="3125" y="3646"/>
                  </a:lnTo>
                  <a:lnTo>
                    <a:pt x="3127" y="3647"/>
                  </a:lnTo>
                  <a:lnTo>
                    <a:pt x="3127" y="3651"/>
                  </a:lnTo>
                  <a:lnTo>
                    <a:pt x="3128" y="3656"/>
                  </a:lnTo>
                  <a:lnTo>
                    <a:pt x="3130" y="3659"/>
                  </a:lnTo>
                  <a:lnTo>
                    <a:pt x="3137" y="3664"/>
                  </a:lnTo>
                  <a:lnTo>
                    <a:pt x="3144" y="3670"/>
                  </a:lnTo>
                  <a:lnTo>
                    <a:pt x="3145" y="3673"/>
                  </a:lnTo>
                  <a:lnTo>
                    <a:pt x="3147" y="3678"/>
                  </a:lnTo>
                  <a:lnTo>
                    <a:pt x="3147" y="3719"/>
                  </a:lnTo>
                  <a:lnTo>
                    <a:pt x="3140" y="3722"/>
                  </a:lnTo>
                  <a:lnTo>
                    <a:pt x="3135" y="3728"/>
                  </a:lnTo>
                  <a:lnTo>
                    <a:pt x="3130" y="3733"/>
                  </a:lnTo>
                  <a:lnTo>
                    <a:pt x="3127" y="3739"/>
                  </a:lnTo>
                  <a:lnTo>
                    <a:pt x="3079" y="3739"/>
                  </a:lnTo>
                  <a:lnTo>
                    <a:pt x="3052" y="3753"/>
                  </a:lnTo>
                  <a:lnTo>
                    <a:pt x="3048" y="3755"/>
                  </a:lnTo>
                  <a:lnTo>
                    <a:pt x="3046" y="3758"/>
                  </a:lnTo>
                  <a:lnTo>
                    <a:pt x="3043" y="3760"/>
                  </a:lnTo>
                  <a:lnTo>
                    <a:pt x="3033" y="3763"/>
                  </a:lnTo>
                  <a:lnTo>
                    <a:pt x="3029" y="3765"/>
                  </a:lnTo>
                  <a:lnTo>
                    <a:pt x="3026" y="3768"/>
                  </a:lnTo>
                  <a:lnTo>
                    <a:pt x="3024" y="3774"/>
                  </a:lnTo>
                  <a:lnTo>
                    <a:pt x="3024" y="3780"/>
                  </a:lnTo>
                  <a:lnTo>
                    <a:pt x="3021" y="3780"/>
                  </a:lnTo>
                  <a:lnTo>
                    <a:pt x="3018" y="3784"/>
                  </a:lnTo>
                  <a:lnTo>
                    <a:pt x="3018" y="3787"/>
                  </a:lnTo>
                  <a:lnTo>
                    <a:pt x="3019" y="3796"/>
                  </a:lnTo>
                  <a:lnTo>
                    <a:pt x="3023" y="3803"/>
                  </a:lnTo>
                  <a:lnTo>
                    <a:pt x="3026" y="3808"/>
                  </a:lnTo>
                  <a:lnTo>
                    <a:pt x="3033" y="3813"/>
                  </a:lnTo>
                  <a:lnTo>
                    <a:pt x="3043" y="3823"/>
                  </a:lnTo>
                  <a:lnTo>
                    <a:pt x="3048" y="3828"/>
                  </a:lnTo>
                  <a:lnTo>
                    <a:pt x="3052" y="3835"/>
                  </a:lnTo>
                  <a:lnTo>
                    <a:pt x="3052" y="3842"/>
                  </a:lnTo>
                  <a:lnTo>
                    <a:pt x="3052" y="3849"/>
                  </a:lnTo>
                  <a:lnTo>
                    <a:pt x="3048" y="3859"/>
                  </a:lnTo>
                  <a:lnTo>
                    <a:pt x="3043" y="3867"/>
                  </a:lnTo>
                  <a:lnTo>
                    <a:pt x="3038" y="3876"/>
                  </a:lnTo>
                  <a:lnTo>
                    <a:pt x="3038" y="3879"/>
                  </a:lnTo>
                  <a:lnTo>
                    <a:pt x="3035" y="3883"/>
                  </a:lnTo>
                  <a:lnTo>
                    <a:pt x="3033" y="3886"/>
                  </a:lnTo>
                  <a:lnTo>
                    <a:pt x="3033" y="3895"/>
                  </a:lnTo>
                  <a:lnTo>
                    <a:pt x="3031" y="3903"/>
                  </a:lnTo>
                  <a:lnTo>
                    <a:pt x="3029" y="3908"/>
                  </a:lnTo>
                  <a:lnTo>
                    <a:pt x="3026" y="3912"/>
                  </a:lnTo>
                  <a:lnTo>
                    <a:pt x="3024" y="3913"/>
                  </a:lnTo>
                  <a:lnTo>
                    <a:pt x="3024" y="3917"/>
                  </a:lnTo>
                  <a:lnTo>
                    <a:pt x="3021" y="3922"/>
                  </a:lnTo>
                  <a:lnTo>
                    <a:pt x="3019" y="3925"/>
                  </a:lnTo>
                  <a:lnTo>
                    <a:pt x="3018" y="3932"/>
                  </a:lnTo>
                  <a:lnTo>
                    <a:pt x="3014" y="3939"/>
                  </a:lnTo>
                  <a:lnTo>
                    <a:pt x="3009" y="3946"/>
                  </a:lnTo>
                  <a:lnTo>
                    <a:pt x="3000" y="3951"/>
                  </a:lnTo>
                  <a:lnTo>
                    <a:pt x="2997" y="3953"/>
                  </a:lnTo>
                  <a:lnTo>
                    <a:pt x="2990" y="3954"/>
                  </a:lnTo>
                  <a:lnTo>
                    <a:pt x="2983" y="3958"/>
                  </a:lnTo>
                  <a:lnTo>
                    <a:pt x="2982" y="3963"/>
                  </a:lnTo>
                  <a:lnTo>
                    <a:pt x="2980" y="3966"/>
                  </a:lnTo>
                  <a:lnTo>
                    <a:pt x="2973" y="3971"/>
                  </a:lnTo>
                  <a:lnTo>
                    <a:pt x="2966" y="3976"/>
                  </a:lnTo>
                  <a:lnTo>
                    <a:pt x="2965" y="3980"/>
                  </a:lnTo>
                  <a:lnTo>
                    <a:pt x="2963" y="3985"/>
                  </a:lnTo>
                  <a:lnTo>
                    <a:pt x="2963" y="3999"/>
                  </a:lnTo>
                  <a:lnTo>
                    <a:pt x="2963" y="4005"/>
                  </a:lnTo>
                  <a:lnTo>
                    <a:pt x="2963" y="4053"/>
                  </a:lnTo>
                  <a:lnTo>
                    <a:pt x="2960" y="4062"/>
                  </a:lnTo>
                  <a:lnTo>
                    <a:pt x="2960" y="4069"/>
                  </a:lnTo>
                  <a:lnTo>
                    <a:pt x="2961" y="4077"/>
                  </a:lnTo>
                  <a:lnTo>
                    <a:pt x="2961" y="4081"/>
                  </a:lnTo>
                  <a:lnTo>
                    <a:pt x="2961" y="4089"/>
                  </a:lnTo>
                  <a:lnTo>
                    <a:pt x="2963" y="4096"/>
                  </a:lnTo>
                  <a:lnTo>
                    <a:pt x="2970" y="4103"/>
                  </a:lnTo>
                  <a:lnTo>
                    <a:pt x="2978" y="4110"/>
                  </a:lnTo>
                  <a:lnTo>
                    <a:pt x="2980" y="4113"/>
                  </a:lnTo>
                  <a:lnTo>
                    <a:pt x="2985" y="4115"/>
                  </a:lnTo>
                  <a:lnTo>
                    <a:pt x="2994" y="4115"/>
                  </a:lnTo>
                  <a:lnTo>
                    <a:pt x="2997" y="4115"/>
                  </a:lnTo>
                  <a:lnTo>
                    <a:pt x="3002" y="4116"/>
                  </a:lnTo>
                  <a:lnTo>
                    <a:pt x="3004" y="4121"/>
                  </a:lnTo>
                  <a:lnTo>
                    <a:pt x="3086" y="4121"/>
                  </a:lnTo>
                  <a:lnTo>
                    <a:pt x="3099" y="4115"/>
                  </a:lnTo>
                  <a:lnTo>
                    <a:pt x="3113" y="4108"/>
                  </a:lnTo>
                  <a:lnTo>
                    <a:pt x="3118" y="4110"/>
                  </a:lnTo>
                  <a:lnTo>
                    <a:pt x="3123" y="4108"/>
                  </a:lnTo>
                  <a:lnTo>
                    <a:pt x="3127" y="4106"/>
                  </a:lnTo>
                  <a:lnTo>
                    <a:pt x="3128" y="4103"/>
                  </a:lnTo>
                  <a:lnTo>
                    <a:pt x="3133" y="4098"/>
                  </a:lnTo>
                  <a:lnTo>
                    <a:pt x="3135" y="4096"/>
                  </a:lnTo>
                  <a:lnTo>
                    <a:pt x="3140" y="4094"/>
                  </a:lnTo>
                  <a:lnTo>
                    <a:pt x="3145" y="4072"/>
                  </a:lnTo>
                  <a:lnTo>
                    <a:pt x="3151" y="4050"/>
                  </a:lnTo>
                  <a:lnTo>
                    <a:pt x="3154" y="4026"/>
                  </a:lnTo>
                  <a:lnTo>
                    <a:pt x="3154" y="4014"/>
                  </a:lnTo>
                  <a:lnTo>
                    <a:pt x="3154" y="3999"/>
                  </a:lnTo>
                  <a:lnTo>
                    <a:pt x="3161" y="3995"/>
                  </a:lnTo>
                  <a:lnTo>
                    <a:pt x="3166" y="3990"/>
                  </a:lnTo>
                  <a:lnTo>
                    <a:pt x="3169" y="3988"/>
                  </a:lnTo>
                  <a:lnTo>
                    <a:pt x="3169" y="3985"/>
                  </a:lnTo>
                  <a:lnTo>
                    <a:pt x="3173" y="3982"/>
                  </a:lnTo>
                  <a:lnTo>
                    <a:pt x="3180" y="3978"/>
                  </a:lnTo>
                  <a:lnTo>
                    <a:pt x="3188" y="3975"/>
                  </a:lnTo>
                  <a:lnTo>
                    <a:pt x="3191" y="3971"/>
                  </a:lnTo>
                  <a:lnTo>
                    <a:pt x="3193" y="3970"/>
                  </a:lnTo>
                  <a:lnTo>
                    <a:pt x="3195" y="3966"/>
                  </a:lnTo>
                  <a:lnTo>
                    <a:pt x="3195" y="3958"/>
                  </a:lnTo>
                  <a:lnTo>
                    <a:pt x="3202" y="3956"/>
                  </a:lnTo>
                  <a:lnTo>
                    <a:pt x="3209" y="3954"/>
                  </a:lnTo>
                  <a:lnTo>
                    <a:pt x="3214" y="3951"/>
                  </a:lnTo>
                  <a:lnTo>
                    <a:pt x="3222" y="3951"/>
                  </a:lnTo>
                  <a:lnTo>
                    <a:pt x="3226" y="3948"/>
                  </a:lnTo>
                  <a:lnTo>
                    <a:pt x="3231" y="3946"/>
                  </a:lnTo>
                  <a:lnTo>
                    <a:pt x="3234" y="3946"/>
                  </a:lnTo>
                  <a:lnTo>
                    <a:pt x="3241" y="3942"/>
                  </a:lnTo>
                  <a:lnTo>
                    <a:pt x="3248" y="3936"/>
                  </a:lnTo>
                  <a:lnTo>
                    <a:pt x="3253" y="3930"/>
                  </a:lnTo>
                  <a:lnTo>
                    <a:pt x="3260" y="3925"/>
                  </a:lnTo>
                  <a:lnTo>
                    <a:pt x="3262" y="3922"/>
                  </a:lnTo>
                  <a:lnTo>
                    <a:pt x="3263" y="3920"/>
                  </a:lnTo>
                  <a:lnTo>
                    <a:pt x="3265" y="3919"/>
                  </a:lnTo>
                  <a:lnTo>
                    <a:pt x="3270" y="3917"/>
                  </a:lnTo>
                  <a:lnTo>
                    <a:pt x="3273" y="3913"/>
                  </a:lnTo>
                  <a:lnTo>
                    <a:pt x="3279" y="3907"/>
                  </a:lnTo>
                  <a:lnTo>
                    <a:pt x="3284" y="3900"/>
                  </a:lnTo>
                  <a:lnTo>
                    <a:pt x="3287" y="3896"/>
                  </a:lnTo>
                  <a:lnTo>
                    <a:pt x="3291" y="3896"/>
                  </a:lnTo>
                  <a:lnTo>
                    <a:pt x="3292" y="3895"/>
                  </a:lnTo>
                  <a:lnTo>
                    <a:pt x="3296" y="3883"/>
                  </a:lnTo>
                  <a:lnTo>
                    <a:pt x="3299" y="3879"/>
                  </a:lnTo>
                  <a:lnTo>
                    <a:pt x="3304" y="3876"/>
                  </a:lnTo>
                  <a:lnTo>
                    <a:pt x="3304" y="3864"/>
                  </a:lnTo>
                  <a:lnTo>
                    <a:pt x="3304" y="3854"/>
                  </a:lnTo>
                  <a:lnTo>
                    <a:pt x="3301" y="3835"/>
                  </a:lnTo>
                  <a:lnTo>
                    <a:pt x="3297" y="3816"/>
                  </a:lnTo>
                  <a:lnTo>
                    <a:pt x="3296" y="3806"/>
                  </a:lnTo>
                  <a:lnTo>
                    <a:pt x="3297" y="3794"/>
                  </a:lnTo>
                  <a:lnTo>
                    <a:pt x="3292" y="3792"/>
                  </a:lnTo>
                  <a:lnTo>
                    <a:pt x="3291" y="3791"/>
                  </a:lnTo>
                  <a:lnTo>
                    <a:pt x="3291" y="3787"/>
                  </a:lnTo>
                  <a:lnTo>
                    <a:pt x="3285" y="3775"/>
                  </a:lnTo>
                  <a:lnTo>
                    <a:pt x="3284" y="3763"/>
                  </a:lnTo>
                  <a:lnTo>
                    <a:pt x="3284" y="3750"/>
                  </a:lnTo>
                  <a:lnTo>
                    <a:pt x="3287" y="3738"/>
                  </a:lnTo>
                  <a:lnTo>
                    <a:pt x="3294" y="3728"/>
                  </a:lnTo>
                  <a:lnTo>
                    <a:pt x="3301" y="3717"/>
                  </a:lnTo>
                  <a:lnTo>
                    <a:pt x="3309" y="3711"/>
                  </a:lnTo>
                  <a:lnTo>
                    <a:pt x="3318" y="3705"/>
                  </a:lnTo>
                  <a:lnTo>
                    <a:pt x="3318" y="3700"/>
                  </a:lnTo>
                  <a:lnTo>
                    <a:pt x="3320" y="3697"/>
                  </a:lnTo>
                  <a:lnTo>
                    <a:pt x="3323" y="3695"/>
                  </a:lnTo>
                  <a:lnTo>
                    <a:pt x="3326" y="3693"/>
                  </a:lnTo>
                  <a:lnTo>
                    <a:pt x="3335" y="3692"/>
                  </a:lnTo>
                  <a:lnTo>
                    <a:pt x="3337" y="3688"/>
                  </a:lnTo>
                  <a:lnTo>
                    <a:pt x="3338" y="3685"/>
                  </a:lnTo>
                  <a:lnTo>
                    <a:pt x="3345" y="3682"/>
                  </a:lnTo>
                  <a:lnTo>
                    <a:pt x="3350" y="3676"/>
                  </a:lnTo>
                  <a:lnTo>
                    <a:pt x="3355" y="3671"/>
                  </a:lnTo>
                  <a:lnTo>
                    <a:pt x="3359" y="3664"/>
                  </a:lnTo>
                  <a:lnTo>
                    <a:pt x="3367" y="3666"/>
                  </a:lnTo>
                  <a:lnTo>
                    <a:pt x="3374" y="3664"/>
                  </a:lnTo>
                  <a:lnTo>
                    <a:pt x="3386" y="3661"/>
                  </a:lnTo>
                  <a:lnTo>
                    <a:pt x="3396" y="3656"/>
                  </a:lnTo>
                  <a:lnTo>
                    <a:pt x="3407" y="3651"/>
                  </a:lnTo>
                  <a:lnTo>
                    <a:pt x="3422" y="3654"/>
                  </a:lnTo>
                  <a:lnTo>
                    <a:pt x="3437" y="3658"/>
                  </a:lnTo>
                  <a:lnTo>
                    <a:pt x="3453" y="3661"/>
                  </a:lnTo>
                  <a:lnTo>
                    <a:pt x="3468" y="3664"/>
                  </a:lnTo>
                  <a:lnTo>
                    <a:pt x="3470" y="3659"/>
                  </a:lnTo>
                  <a:lnTo>
                    <a:pt x="3471" y="3658"/>
                  </a:lnTo>
                  <a:lnTo>
                    <a:pt x="3475" y="3658"/>
                  </a:lnTo>
                  <a:lnTo>
                    <a:pt x="3476" y="3656"/>
                  </a:lnTo>
                  <a:lnTo>
                    <a:pt x="3478" y="3654"/>
                  </a:lnTo>
                  <a:lnTo>
                    <a:pt x="3482" y="3651"/>
                  </a:lnTo>
                  <a:lnTo>
                    <a:pt x="3483" y="3646"/>
                  </a:lnTo>
                  <a:lnTo>
                    <a:pt x="3485" y="3644"/>
                  </a:lnTo>
                  <a:lnTo>
                    <a:pt x="3488" y="3644"/>
                  </a:lnTo>
                  <a:lnTo>
                    <a:pt x="3493" y="3632"/>
                  </a:lnTo>
                  <a:lnTo>
                    <a:pt x="3500" y="3622"/>
                  </a:lnTo>
                  <a:lnTo>
                    <a:pt x="3505" y="3610"/>
                  </a:lnTo>
                  <a:lnTo>
                    <a:pt x="3507" y="3603"/>
                  </a:lnTo>
                  <a:lnTo>
                    <a:pt x="3509" y="3596"/>
                  </a:lnTo>
                  <a:lnTo>
                    <a:pt x="3504" y="3594"/>
                  </a:lnTo>
                  <a:lnTo>
                    <a:pt x="3502" y="3593"/>
                  </a:lnTo>
                  <a:lnTo>
                    <a:pt x="3502" y="3589"/>
                  </a:lnTo>
                  <a:lnTo>
                    <a:pt x="3497" y="3586"/>
                  </a:lnTo>
                  <a:lnTo>
                    <a:pt x="3490" y="3584"/>
                  </a:lnTo>
                  <a:lnTo>
                    <a:pt x="3485" y="3581"/>
                  </a:lnTo>
                  <a:lnTo>
                    <a:pt x="3483" y="3579"/>
                  </a:lnTo>
                  <a:lnTo>
                    <a:pt x="3482" y="3576"/>
                  </a:lnTo>
                  <a:lnTo>
                    <a:pt x="3478" y="3562"/>
                  </a:lnTo>
                  <a:lnTo>
                    <a:pt x="3476" y="3552"/>
                  </a:lnTo>
                  <a:lnTo>
                    <a:pt x="3478" y="3541"/>
                  </a:lnTo>
                  <a:lnTo>
                    <a:pt x="3482" y="3528"/>
                  </a:lnTo>
                  <a:lnTo>
                    <a:pt x="3482" y="3521"/>
                  </a:lnTo>
                  <a:lnTo>
                    <a:pt x="3480" y="3514"/>
                  </a:lnTo>
                  <a:lnTo>
                    <a:pt x="3476" y="3511"/>
                  </a:lnTo>
                  <a:lnTo>
                    <a:pt x="3471" y="3507"/>
                  </a:lnTo>
                  <a:lnTo>
                    <a:pt x="3466" y="3504"/>
                  </a:lnTo>
                  <a:lnTo>
                    <a:pt x="3463" y="3501"/>
                  </a:lnTo>
                  <a:lnTo>
                    <a:pt x="3461" y="3495"/>
                  </a:lnTo>
                  <a:lnTo>
                    <a:pt x="3461" y="3487"/>
                  </a:lnTo>
                  <a:lnTo>
                    <a:pt x="3463" y="3487"/>
                  </a:lnTo>
                  <a:lnTo>
                    <a:pt x="3464" y="3485"/>
                  </a:lnTo>
                  <a:lnTo>
                    <a:pt x="3466" y="3480"/>
                  </a:lnTo>
                  <a:lnTo>
                    <a:pt x="3468" y="3466"/>
                  </a:lnTo>
                  <a:lnTo>
                    <a:pt x="3470" y="3461"/>
                  </a:lnTo>
                  <a:lnTo>
                    <a:pt x="3471" y="3460"/>
                  </a:lnTo>
                  <a:lnTo>
                    <a:pt x="3475" y="3460"/>
                  </a:lnTo>
                  <a:lnTo>
                    <a:pt x="3478" y="3454"/>
                  </a:lnTo>
                  <a:lnTo>
                    <a:pt x="3482" y="3449"/>
                  </a:lnTo>
                  <a:lnTo>
                    <a:pt x="3485" y="3446"/>
                  </a:lnTo>
                  <a:lnTo>
                    <a:pt x="3488" y="3439"/>
                  </a:lnTo>
                  <a:lnTo>
                    <a:pt x="3487" y="3436"/>
                  </a:lnTo>
                  <a:lnTo>
                    <a:pt x="3483" y="3434"/>
                  </a:lnTo>
                  <a:lnTo>
                    <a:pt x="3475" y="3432"/>
                  </a:lnTo>
                  <a:lnTo>
                    <a:pt x="3471" y="3431"/>
                  </a:lnTo>
                  <a:lnTo>
                    <a:pt x="3468" y="3429"/>
                  </a:lnTo>
                  <a:lnTo>
                    <a:pt x="3464" y="3427"/>
                  </a:lnTo>
                  <a:lnTo>
                    <a:pt x="3461" y="3426"/>
                  </a:lnTo>
                  <a:lnTo>
                    <a:pt x="3459" y="3420"/>
                  </a:lnTo>
                  <a:lnTo>
                    <a:pt x="3456" y="3417"/>
                  </a:lnTo>
                  <a:lnTo>
                    <a:pt x="3449" y="3410"/>
                  </a:lnTo>
                  <a:lnTo>
                    <a:pt x="3446" y="3407"/>
                  </a:lnTo>
                  <a:lnTo>
                    <a:pt x="3442" y="3403"/>
                  </a:lnTo>
                  <a:lnTo>
                    <a:pt x="3441" y="3398"/>
                  </a:lnTo>
                  <a:lnTo>
                    <a:pt x="3441" y="3391"/>
                  </a:lnTo>
                  <a:lnTo>
                    <a:pt x="3424" y="3391"/>
                  </a:lnTo>
                  <a:lnTo>
                    <a:pt x="3410" y="3391"/>
                  </a:lnTo>
                  <a:lnTo>
                    <a:pt x="3386" y="3385"/>
                  </a:lnTo>
                  <a:lnTo>
                    <a:pt x="3383" y="3379"/>
                  </a:lnTo>
                  <a:lnTo>
                    <a:pt x="3379" y="3374"/>
                  </a:lnTo>
                  <a:lnTo>
                    <a:pt x="3374" y="3371"/>
                  </a:lnTo>
                  <a:lnTo>
                    <a:pt x="3372" y="3364"/>
                  </a:lnTo>
                  <a:lnTo>
                    <a:pt x="3369" y="3359"/>
                  </a:lnTo>
                  <a:lnTo>
                    <a:pt x="3366" y="3354"/>
                  </a:lnTo>
                  <a:lnTo>
                    <a:pt x="3362" y="3352"/>
                  </a:lnTo>
                  <a:lnTo>
                    <a:pt x="3355" y="3344"/>
                  </a:lnTo>
                  <a:lnTo>
                    <a:pt x="3347" y="3339"/>
                  </a:lnTo>
                  <a:lnTo>
                    <a:pt x="3342" y="3335"/>
                  </a:lnTo>
                  <a:lnTo>
                    <a:pt x="3338" y="3335"/>
                  </a:lnTo>
                  <a:lnTo>
                    <a:pt x="3333" y="3335"/>
                  </a:lnTo>
                  <a:lnTo>
                    <a:pt x="3330" y="3337"/>
                  </a:lnTo>
                  <a:lnTo>
                    <a:pt x="3325" y="3337"/>
                  </a:lnTo>
                  <a:lnTo>
                    <a:pt x="3311" y="3340"/>
                  </a:lnTo>
                  <a:lnTo>
                    <a:pt x="3297" y="3344"/>
                  </a:lnTo>
                  <a:lnTo>
                    <a:pt x="3282" y="3345"/>
                  </a:lnTo>
                  <a:lnTo>
                    <a:pt x="3263" y="3344"/>
                  </a:lnTo>
                  <a:lnTo>
                    <a:pt x="3263" y="3335"/>
                  </a:lnTo>
                  <a:lnTo>
                    <a:pt x="3262" y="3328"/>
                  </a:lnTo>
                  <a:lnTo>
                    <a:pt x="3256" y="3325"/>
                  </a:lnTo>
                  <a:lnTo>
                    <a:pt x="3250" y="3323"/>
                  </a:lnTo>
                  <a:lnTo>
                    <a:pt x="3251" y="3315"/>
                  </a:lnTo>
                  <a:lnTo>
                    <a:pt x="3251" y="3306"/>
                  </a:lnTo>
                  <a:lnTo>
                    <a:pt x="3248" y="3301"/>
                  </a:lnTo>
                  <a:lnTo>
                    <a:pt x="3244" y="3296"/>
                  </a:lnTo>
                  <a:lnTo>
                    <a:pt x="3239" y="3287"/>
                  </a:lnTo>
                  <a:lnTo>
                    <a:pt x="3236" y="3282"/>
                  </a:lnTo>
                  <a:lnTo>
                    <a:pt x="3236" y="3275"/>
                  </a:lnTo>
                  <a:lnTo>
                    <a:pt x="3241" y="3272"/>
                  </a:lnTo>
                  <a:lnTo>
                    <a:pt x="3244" y="3269"/>
                  </a:lnTo>
                  <a:lnTo>
                    <a:pt x="3248" y="3257"/>
                  </a:lnTo>
                  <a:lnTo>
                    <a:pt x="3250" y="3252"/>
                  </a:lnTo>
                  <a:lnTo>
                    <a:pt x="3253" y="3246"/>
                  </a:lnTo>
                  <a:lnTo>
                    <a:pt x="3258" y="3243"/>
                  </a:lnTo>
                  <a:lnTo>
                    <a:pt x="3263" y="3241"/>
                  </a:lnTo>
                  <a:lnTo>
                    <a:pt x="3263" y="3235"/>
                  </a:lnTo>
                  <a:lnTo>
                    <a:pt x="3267" y="3228"/>
                  </a:lnTo>
                  <a:lnTo>
                    <a:pt x="3272" y="3224"/>
                  </a:lnTo>
                  <a:lnTo>
                    <a:pt x="3277" y="3221"/>
                  </a:lnTo>
                  <a:lnTo>
                    <a:pt x="3277" y="3214"/>
                  </a:lnTo>
                  <a:lnTo>
                    <a:pt x="3279" y="3211"/>
                  </a:lnTo>
                  <a:lnTo>
                    <a:pt x="3282" y="3206"/>
                  </a:lnTo>
                  <a:lnTo>
                    <a:pt x="3284" y="3200"/>
                  </a:lnTo>
                  <a:lnTo>
                    <a:pt x="3282" y="3190"/>
                  </a:lnTo>
                  <a:lnTo>
                    <a:pt x="3280" y="3182"/>
                  </a:lnTo>
                  <a:lnTo>
                    <a:pt x="3273" y="3166"/>
                  </a:lnTo>
                  <a:lnTo>
                    <a:pt x="3272" y="3158"/>
                  </a:lnTo>
                  <a:lnTo>
                    <a:pt x="3268" y="3149"/>
                  </a:lnTo>
                  <a:lnTo>
                    <a:pt x="3268" y="3137"/>
                  </a:lnTo>
                  <a:lnTo>
                    <a:pt x="3270" y="3125"/>
                  </a:lnTo>
                  <a:lnTo>
                    <a:pt x="3273" y="3125"/>
                  </a:lnTo>
                  <a:lnTo>
                    <a:pt x="3277" y="3125"/>
                  </a:lnTo>
                  <a:lnTo>
                    <a:pt x="3289" y="3113"/>
                  </a:lnTo>
                  <a:lnTo>
                    <a:pt x="3299" y="3101"/>
                  </a:lnTo>
                  <a:lnTo>
                    <a:pt x="3301" y="3100"/>
                  </a:lnTo>
                  <a:lnTo>
                    <a:pt x="3306" y="3084"/>
                  </a:lnTo>
                  <a:lnTo>
                    <a:pt x="3309" y="3078"/>
                  </a:lnTo>
                  <a:lnTo>
                    <a:pt x="3314" y="3072"/>
                  </a:lnTo>
                  <a:lnTo>
                    <a:pt x="3318" y="3071"/>
                  </a:lnTo>
                  <a:lnTo>
                    <a:pt x="3320" y="3066"/>
                  </a:lnTo>
                  <a:lnTo>
                    <a:pt x="3321" y="3064"/>
                  </a:lnTo>
                  <a:lnTo>
                    <a:pt x="3326" y="3059"/>
                  </a:lnTo>
                  <a:lnTo>
                    <a:pt x="3331" y="3055"/>
                  </a:lnTo>
                  <a:lnTo>
                    <a:pt x="3335" y="3054"/>
                  </a:lnTo>
                  <a:lnTo>
                    <a:pt x="3335" y="3049"/>
                  </a:lnTo>
                  <a:lnTo>
                    <a:pt x="3338" y="3045"/>
                  </a:lnTo>
                  <a:lnTo>
                    <a:pt x="3340" y="3042"/>
                  </a:lnTo>
                  <a:lnTo>
                    <a:pt x="3342" y="3038"/>
                  </a:lnTo>
                  <a:lnTo>
                    <a:pt x="3340" y="3035"/>
                  </a:lnTo>
                  <a:lnTo>
                    <a:pt x="3338" y="3030"/>
                  </a:lnTo>
                  <a:lnTo>
                    <a:pt x="3340" y="3026"/>
                  </a:lnTo>
                  <a:lnTo>
                    <a:pt x="3342" y="3019"/>
                  </a:lnTo>
                  <a:lnTo>
                    <a:pt x="3347" y="3013"/>
                  </a:lnTo>
                  <a:lnTo>
                    <a:pt x="3355" y="3002"/>
                  </a:lnTo>
                  <a:lnTo>
                    <a:pt x="3362" y="2990"/>
                  </a:lnTo>
                  <a:lnTo>
                    <a:pt x="3364" y="2984"/>
                  </a:lnTo>
                  <a:lnTo>
                    <a:pt x="3366" y="2975"/>
                  </a:lnTo>
                  <a:lnTo>
                    <a:pt x="3369" y="2973"/>
                  </a:lnTo>
                  <a:lnTo>
                    <a:pt x="3371" y="2970"/>
                  </a:lnTo>
                  <a:lnTo>
                    <a:pt x="3372" y="2961"/>
                  </a:lnTo>
                  <a:lnTo>
                    <a:pt x="3376" y="2961"/>
                  </a:lnTo>
                  <a:lnTo>
                    <a:pt x="3378" y="2960"/>
                  </a:lnTo>
                  <a:lnTo>
                    <a:pt x="3379" y="2955"/>
                  </a:lnTo>
                  <a:lnTo>
                    <a:pt x="3412" y="2950"/>
                  </a:lnTo>
                  <a:lnTo>
                    <a:pt x="3427" y="2946"/>
                  </a:lnTo>
                  <a:lnTo>
                    <a:pt x="3441" y="2941"/>
                  </a:lnTo>
                  <a:lnTo>
                    <a:pt x="3453" y="2944"/>
                  </a:lnTo>
                  <a:lnTo>
                    <a:pt x="3461" y="2946"/>
                  </a:lnTo>
                  <a:lnTo>
                    <a:pt x="3470" y="2944"/>
                  </a:lnTo>
                  <a:lnTo>
                    <a:pt x="3482" y="2941"/>
                  </a:lnTo>
                  <a:lnTo>
                    <a:pt x="3482" y="2946"/>
                  </a:lnTo>
                  <a:lnTo>
                    <a:pt x="3480" y="2950"/>
                  </a:lnTo>
                  <a:lnTo>
                    <a:pt x="3478" y="2953"/>
                  </a:lnTo>
                  <a:lnTo>
                    <a:pt x="3475" y="2955"/>
                  </a:lnTo>
                  <a:lnTo>
                    <a:pt x="3471" y="2955"/>
                  </a:lnTo>
                  <a:lnTo>
                    <a:pt x="3470" y="2956"/>
                  </a:lnTo>
                  <a:lnTo>
                    <a:pt x="3468" y="2961"/>
                  </a:lnTo>
                  <a:lnTo>
                    <a:pt x="3459" y="2967"/>
                  </a:lnTo>
                  <a:lnTo>
                    <a:pt x="3456" y="2970"/>
                  </a:lnTo>
                  <a:lnTo>
                    <a:pt x="3454" y="2975"/>
                  </a:lnTo>
                  <a:lnTo>
                    <a:pt x="3456" y="2980"/>
                  </a:lnTo>
                  <a:lnTo>
                    <a:pt x="3458" y="2985"/>
                  </a:lnTo>
                  <a:lnTo>
                    <a:pt x="3463" y="2987"/>
                  </a:lnTo>
                  <a:lnTo>
                    <a:pt x="3468" y="2989"/>
                  </a:lnTo>
                  <a:lnTo>
                    <a:pt x="3482" y="2989"/>
                  </a:lnTo>
                  <a:lnTo>
                    <a:pt x="3495" y="2989"/>
                  </a:lnTo>
                  <a:lnTo>
                    <a:pt x="3497" y="2994"/>
                  </a:lnTo>
                  <a:lnTo>
                    <a:pt x="3499" y="2997"/>
                  </a:lnTo>
                  <a:lnTo>
                    <a:pt x="3505" y="3002"/>
                  </a:lnTo>
                  <a:lnTo>
                    <a:pt x="3509" y="3004"/>
                  </a:lnTo>
                  <a:lnTo>
                    <a:pt x="3511" y="3009"/>
                  </a:lnTo>
                  <a:lnTo>
                    <a:pt x="3516" y="3011"/>
                  </a:lnTo>
                  <a:lnTo>
                    <a:pt x="3521" y="3011"/>
                  </a:lnTo>
                  <a:lnTo>
                    <a:pt x="3528" y="3009"/>
                  </a:lnTo>
                  <a:lnTo>
                    <a:pt x="3533" y="3008"/>
                  </a:lnTo>
                  <a:lnTo>
                    <a:pt x="3538" y="3009"/>
                  </a:lnTo>
                  <a:lnTo>
                    <a:pt x="3541" y="3013"/>
                  </a:lnTo>
                  <a:lnTo>
                    <a:pt x="3541" y="3019"/>
                  </a:lnTo>
                  <a:lnTo>
                    <a:pt x="3543" y="3021"/>
                  </a:lnTo>
                  <a:lnTo>
                    <a:pt x="3548" y="3026"/>
                  </a:lnTo>
                  <a:lnTo>
                    <a:pt x="3555" y="3030"/>
                  </a:lnTo>
                  <a:lnTo>
                    <a:pt x="3572" y="3035"/>
                  </a:lnTo>
                  <a:lnTo>
                    <a:pt x="3574" y="3037"/>
                  </a:lnTo>
                  <a:lnTo>
                    <a:pt x="3577" y="3037"/>
                  </a:lnTo>
                  <a:lnTo>
                    <a:pt x="3604" y="3035"/>
                  </a:lnTo>
                  <a:lnTo>
                    <a:pt x="3630" y="3031"/>
                  </a:lnTo>
                  <a:lnTo>
                    <a:pt x="3655" y="3030"/>
                  </a:lnTo>
                  <a:lnTo>
                    <a:pt x="3671" y="3028"/>
                  </a:lnTo>
                  <a:lnTo>
                    <a:pt x="3686" y="3030"/>
                  </a:lnTo>
                  <a:lnTo>
                    <a:pt x="3688" y="3033"/>
                  </a:lnTo>
                  <a:lnTo>
                    <a:pt x="3691" y="3035"/>
                  </a:lnTo>
                  <a:lnTo>
                    <a:pt x="3700" y="3037"/>
                  </a:lnTo>
                  <a:lnTo>
                    <a:pt x="3700" y="3050"/>
                  </a:lnTo>
                  <a:lnTo>
                    <a:pt x="3701" y="3052"/>
                  </a:lnTo>
                  <a:lnTo>
                    <a:pt x="3703" y="3054"/>
                  </a:lnTo>
                  <a:lnTo>
                    <a:pt x="3707" y="3057"/>
                  </a:lnTo>
                  <a:lnTo>
                    <a:pt x="3708" y="3062"/>
                  </a:lnTo>
                  <a:lnTo>
                    <a:pt x="3710" y="3064"/>
                  </a:lnTo>
                  <a:lnTo>
                    <a:pt x="3713" y="3064"/>
                  </a:lnTo>
                  <a:lnTo>
                    <a:pt x="3717" y="3069"/>
                  </a:lnTo>
                  <a:lnTo>
                    <a:pt x="3720" y="3074"/>
                  </a:lnTo>
                  <a:lnTo>
                    <a:pt x="3724" y="3078"/>
                  </a:lnTo>
                  <a:lnTo>
                    <a:pt x="3727" y="3084"/>
                  </a:lnTo>
                  <a:lnTo>
                    <a:pt x="3729" y="3086"/>
                  </a:lnTo>
                  <a:lnTo>
                    <a:pt x="3731" y="3088"/>
                  </a:lnTo>
                  <a:lnTo>
                    <a:pt x="3734" y="3091"/>
                  </a:lnTo>
                  <a:lnTo>
                    <a:pt x="3736" y="3096"/>
                  </a:lnTo>
                  <a:lnTo>
                    <a:pt x="3737" y="3098"/>
                  </a:lnTo>
                  <a:lnTo>
                    <a:pt x="3741" y="3098"/>
                  </a:lnTo>
                  <a:lnTo>
                    <a:pt x="3741" y="3122"/>
                  </a:lnTo>
                  <a:lnTo>
                    <a:pt x="3741" y="3134"/>
                  </a:lnTo>
                  <a:lnTo>
                    <a:pt x="3741" y="3144"/>
                  </a:lnTo>
                  <a:lnTo>
                    <a:pt x="3742" y="3148"/>
                  </a:lnTo>
                  <a:lnTo>
                    <a:pt x="3742" y="3153"/>
                  </a:lnTo>
                  <a:lnTo>
                    <a:pt x="3744" y="3156"/>
                  </a:lnTo>
                  <a:lnTo>
                    <a:pt x="3749" y="3163"/>
                  </a:lnTo>
                  <a:lnTo>
                    <a:pt x="3756" y="3170"/>
                  </a:lnTo>
                  <a:lnTo>
                    <a:pt x="3761" y="3180"/>
                  </a:lnTo>
                  <a:lnTo>
                    <a:pt x="3761" y="3183"/>
                  </a:lnTo>
                  <a:lnTo>
                    <a:pt x="3761" y="3187"/>
                  </a:lnTo>
                  <a:lnTo>
                    <a:pt x="3765" y="3189"/>
                  </a:lnTo>
                  <a:lnTo>
                    <a:pt x="3768" y="3190"/>
                  </a:lnTo>
                  <a:lnTo>
                    <a:pt x="3773" y="3195"/>
                  </a:lnTo>
                  <a:lnTo>
                    <a:pt x="3775" y="3199"/>
                  </a:lnTo>
                  <a:lnTo>
                    <a:pt x="3778" y="3200"/>
                  </a:lnTo>
                  <a:lnTo>
                    <a:pt x="3782" y="3202"/>
                  </a:lnTo>
                  <a:lnTo>
                    <a:pt x="3789" y="3200"/>
                  </a:lnTo>
                  <a:lnTo>
                    <a:pt x="3792" y="3206"/>
                  </a:lnTo>
                  <a:lnTo>
                    <a:pt x="3795" y="3211"/>
                  </a:lnTo>
                  <a:lnTo>
                    <a:pt x="3799" y="3214"/>
                  </a:lnTo>
                  <a:lnTo>
                    <a:pt x="3802" y="3221"/>
                  </a:lnTo>
                  <a:lnTo>
                    <a:pt x="3843" y="3221"/>
                  </a:lnTo>
                  <a:lnTo>
                    <a:pt x="3845" y="3224"/>
                  </a:lnTo>
                  <a:lnTo>
                    <a:pt x="3847" y="3224"/>
                  </a:lnTo>
                  <a:lnTo>
                    <a:pt x="3850" y="3224"/>
                  </a:lnTo>
                  <a:lnTo>
                    <a:pt x="3853" y="3223"/>
                  </a:lnTo>
                  <a:lnTo>
                    <a:pt x="3855" y="3224"/>
                  </a:lnTo>
                  <a:lnTo>
                    <a:pt x="3857" y="3228"/>
                  </a:lnTo>
                  <a:lnTo>
                    <a:pt x="3860" y="3231"/>
                  </a:lnTo>
                  <a:lnTo>
                    <a:pt x="3865" y="3233"/>
                  </a:lnTo>
                  <a:lnTo>
                    <a:pt x="3869" y="3233"/>
                  </a:lnTo>
                  <a:lnTo>
                    <a:pt x="3871" y="3231"/>
                  </a:lnTo>
                  <a:lnTo>
                    <a:pt x="3872" y="3233"/>
                  </a:lnTo>
                  <a:lnTo>
                    <a:pt x="3876" y="3236"/>
                  </a:lnTo>
                  <a:lnTo>
                    <a:pt x="3881" y="3241"/>
                  </a:lnTo>
                  <a:lnTo>
                    <a:pt x="3882" y="3241"/>
                  </a:lnTo>
                  <a:lnTo>
                    <a:pt x="3886" y="3240"/>
                  </a:lnTo>
                  <a:lnTo>
                    <a:pt x="3891" y="3235"/>
                  </a:lnTo>
                  <a:lnTo>
                    <a:pt x="3894" y="3229"/>
                  </a:lnTo>
                  <a:lnTo>
                    <a:pt x="3898" y="3223"/>
                  </a:lnTo>
                  <a:lnTo>
                    <a:pt x="3898" y="3214"/>
                  </a:lnTo>
                  <a:lnTo>
                    <a:pt x="3898" y="3209"/>
                  </a:lnTo>
                  <a:lnTo>
                    <a:pt x="3898" y="3168"/>
                  </a:lnTo>
                  <a:lnTo>
                    <a:pt x="3898" y="3165"/>
                  </a:lnTo>
                  <a:lnTo>
                    <a:pt x="3898" y="3160"/>
                  </a:lnTo>
                  <a:lnTo>
                    <a:pt x="3900" y="3156"/>
                  </a:lnTo>
                  <a:lnTo>
                    <a:pt x="3906" y="3148"/>
                  </a:lnTo>
                  <a:lnTo>
                    <a:pt x="3910" y="3144"/>
                  </a:lnTo>
                  <a:lnTo>
                    <a:pt x="3911" y="3141"/>
                  </a:lnTo>
                  <a:lnTo>
                    <a:pt x="3913" y="3136"/>
                  </a:lnTo>
                  <a:lnTo>
                    <a:pt x="3911" y="3131"/>
                  </a:lnTo>
                  <a:lnTo>
                    <a:pt x="3911" y="3127"/>
                  </a:lnTo>
                  <a:lnTo>
                    <a:pt x="3911" y="3119"/>
                  </a:lnTo>
                  <a:lnTo>
                    <a:pt x="3913" y="3113"/>
                  </a:lnTo>
                  <a:lnTo>
                    <a:pt x="3915" y="3112"/>
                  </a:lnTo>
                  <a:lnTo>
                    <a:pt x="3918" y="3112"/>
                  </a:lnTo>
                  <a:lnTo>
                    <a:pt x="3925" y="3101"/>
                  </a:lnTo>
                  <a:lnTo>
                    <a:pt x="3929" y="3096"/>
                  </a:lnTo>
                  <a:lnTo>
                    <a:pt x="3932" y="3090"/>
                  </a:lnTo>
                  <a:lnTo>
                    <a:pt x="3934" y="3086"/>
                  </a:lnTo>
                  <a:lnTo>
                    <a:pt x="3934" y="3076"/>
                  </a:lnTo>
                  <a:lnTo>
                    <a:pt x="3932" y="3069"/>
                  </a:lnTo>
                  <a:lnTo>
                    <a:pt x="3930" y="3066"/>
                  </a:lnTo>
                  <a:lnTo>
                    <a:pt x="3929" y="3064"/>
                  </a:lnTo>
                  <a:lnTo>
                    <a:pt x="3920" y="3062"/>
                  </a:lnTo>
                  <a:close/>
                  <a:moveTo>
                    <a:pt x="2833" y="3712"/>
                  </a:moveTo>
                  <a:lnTo>
                    <a:pt x="2823" y="3712"/>
                  </a:lnTo>
                  <a:lnTo>
                    <a:pt x="2813" y="3712"/>
                  </a:lnTo>
                  <a:lnTo>
                    <a:pt x="2806" y="3716"/>
                  </a:lnTo>
                  <a:lnTo>
                    <a:pt x="2799" y="3719"/>
                  </a:lnTo>
                  <a:lnTo>
                    <a:pt x="2799" y="3728"/>
                  </a:lnTo>
                  <a:lnTo>
                    <a:pt x="2801" y="3734"/>
                  </a:lnTo>
                  <a:lnTo>
                    <a:pt x="2803" y="3741"/>
                  </a:lnTo>
                  <a:lnTo>
                    <a:pt x="2806" y="3746"/>
                  </a:lnTo>
                  <a:lnTo>
                    <a:pt x="2813" y="3746"/>
                  </a:lnTo>
                  <a:lnTo>
                    <a:pt x="2818" y="3745"/>
                  </a:lnTo>
                  <a:lnTo>
                    <a:pt x="2823" y="3741"/>
                  </a:lnTo>
                  <a:lnTo>
                    <a:pt x="2827" y="3736"/>
                  </a:lnTo>
                  <a:lnTo>
                    <a:pt x="2830" y="3724"/>
                  </a:lnTo>
                  <a:lnTo>
                    <a:pt x="2833" y="3712"/>
                  </a:lnTo>
                  <a:close/>
                  <a:moveTo>
                    <a:pt x="2110" y="3774"/>
                  </a:moveTo>
                  <a:lnTo>
                    <a:pt x="2105" y="3772"/>
                  </a:lnTo>
                  <a:lnTo>
                    <a:pt x="2100" y="3770"/>
                  </a:lnTo>
                  <a:lnTo>
                    <a:pt x="2096" y="3767"/>
                  </a:lnTo>
                  <a:lnTo>
                    <a:pt x="2089" y="3767"/>
                  </a:lnTo>
                  <a:lnTo>
                    <a:pt x="2088" y="3774"/>
                  </a:lnTo>
                  <a:lnTo>
                    <a:pt x="2084" y="3779"/>
                  </a:lnTo>
                  <a:lnTo>
                    <a:pt x="2083" y="3786"/>
                  </a:lnTo>
                  <a:lnTo>
                    <a:pt x="2083" y="3794"/>
                  </a:lnTo>
                  <a:lnTo>
                    <a:pt x="2095" y="3794"/>
                  </a:lnTo>
                  <a:lnTo>
                    <a:pt x="2100" y="3794"/>
                  </a:lnTo>
                  <a:lnTo>
                    <a:pt x="2103" y="3791"/>
                  </a:lnTo>
                  <a:lnTo>
                    <a:pt x="2107" y="3789"/>
                  </a:lnTo>
                  <a:lnTo>
                    <a:pt x="2108" y="3786"/>
                  </a:lnTo>
                  <a:lnTo>
                    <a:pt x="2110" y="3780"/>
                  </a:lnTo>
                  <a:lnTo>
                    <a:pt x="2110" y="3774"/>
                  </a:lnTo>
                  <a:close/>
                  <a:moveTo>
                    <a:pt x="2758" y="3787"/>
                  </a:moveTo>
                  <a:lnTo>
                    <a:pt x="2757" y="3794"/>
                  </a:lnTo>
                  <a:lnTo>
                    <a:pt x="2753" y="3799"/>
                  </a:lnTo>
                  <a:lnTo>
                    <a:pt x="2751" y="3806"/>
                  </a:lnTo>
                  <a:lnTo>
                    <a:pt x="2751" y="3815"/>
                  </a:lnTo>
                  <a:lnTo>
                    <a:pt x="2758" y="3815"/>
                  </a:lnTo>
                  <a:lnTo>
                    <a:pt x="2765" y="3813"/>
                  </a:lnTo>
                  <a:lnTo>
                    <a:pt x="2769" y="3808"/>
                  </a:lnTo>
                  <a:lnTo>
                    <a:pt x="2770" y="3803"/>
                  </a:lnTo>
                  <a:lnTo>
                    <a:pt x="2770" y="3797"/>
                  </a:lnTo>
                  <a:lnTo>
                    <a:pt x="2769" y="3792"/>
                  </a:lnTo>
                  <a:lnTo>
                    <a:pt x="2765" y="3789"/>
                  </a:lnTo>
                  <a:lnTo>
                    <a:pt x="2758" y="3787"/>
                  </a:lnTo>
                  <a:close/>
                  <a:moveTo>
                    <a:pt x="2678" y="3816"/>
                  </a:moveTo>
                  <a:lnTo>
                    <a:pt x="2675" y="3818"/>
                  </a:lnTo>
                  <a:lnTo>
                    <a:pt x="2671" y="3820"/>
                  </a:lnTo>
                  <a:lnTo>
                    <a:pt x="2668" y="3821"/>
                  </a:lnTo>
                  <a:lnTo>
                    <a:pt x="2663" y="3828"/>
                  </a:lnTo>
                  <a:lnTo>
                    <a:pt x="2661" y="3833"/>
                  </a:lnTo>
                  <a:lnTo>
                    <a:pt x="2661" y="3838"/>
                  </a:lnTo>
                  <a:lnTo>
                    <a:pt x="2663" y="3842"/>
                  </a:lnTo>
                  <a:lnTo>
                    <a:pt x="2664" y="3847"/>
                  </a:lnTo>
                  <a:lnTo>
                    <a:pt x="2668" y="3845"/>
                  </a:lnTo>
                  <a:lnTo>
                    <a:pt x="2669" y="3845"/>
                  </a:lnTo>
                  <a:lnTo>
                    <a:pt x="2678" y="3844"/>
                  </a:lnTo>
                  <a:lnTo>
                    <a:pt x="2685" y="3842"/>
                  </a:lnTo>
                  <a:lnTo>
                    <a:pt x="2688" y="3838"/>
                  </a:lnTo>
                  <a:lnTo>
                    <a:pt x="2690" y="3835"/>
                  </a:lnTo>
                  <a:lnTo>
                    <a:pt x="2692" y="3833"/>
                  </a:lnTo>
                  <a:lnTo>
                    <a:pt x="2693" y="3826"/>
                  </a:lnTo>
                  <a:lnTo>
                    <a:pt x="2697" y="3821"/>
                  </a:lnTo>
                  <a:lnTo>
                    <a:pt x="2690" y="3818"/>
                  </a:lnTo>
                  <a:lnTo>
                    <a:pt x="2687" y="3815"/>
                  </a:lnTo>
                  <a:lnTo>
                    <a:pt x="2681" y="3815"/>
                  </a:lnTo>
                  <a:lnTo>
                    <a:pt x="2678" y="3816"/>
                  </a:lnTo>
                  <a:close/>
                  <a:moveTo>
                    <a:pt x="2572" y="3826"/>
                  </a:moveTo>
                  <a:lnTo>
                    <a:pt x="2576" y="3833"/>
                  </a:lnTo>
                  <a:lnTo>
                    <a:pt x="2576" y="3840"/>
                  </a:lnTo>
                  <a:lnTo>
                    <a:pt x="2582" y="3842"/>
                  </a:lnTo>
                  <a:lnTo>
                    <a:pt x="2591" y="3842"/>
                  </a:lnTo>
                  <a:lnTo>
                    <a:pt x="2594" y="3840"/>
                  </a:lnTo>
                  <a:lnTo>
                    <a:pt x="2596" y="3837"/>
                  </a:lnTo>
                  <a:lnTo>
                    <a:pt x="2596" y="3832"/>
                  </a:lnTo>
                  <a:lnTo>
                    <a:pt x="2593" y="3825"/>
                  </a:lnTo>
                  <a:lnTo>
                    <a:pt x="2593" y="3821"/>
                  </a:lnTo>
                  <a:lnTo>
                    <a:pt x="2588" y="3816"/>
                  </a:lnTo>
                  <a:lnTo>
                    <a:pt x="2582" y="3815"/>
                  </a:lnTo>
                  <a:lnTo>
                    <a:pt x="2577" y="3815"/>
                  </a:lnTo>
                  <a:lnTo>
                    <a:pt x="2571" y="3816"/>
                  </a:lnTo>
                  <a:lnTo>
                    <a:pt x="2571" y="3820"/>
                  </a:lnTo>
                  <a:lnTo>
                    <a:pt x="2572" y="3823"/>
                  </a:lnTo>
                  <a:lnTo>
                    <a:pt x="2572" y="3826"/>
                  </a:lnTo>
                  <a:close/>
                  <a:moveTo>
                    <a:pt x="2521" y="3847"/>
                  </a:moveTo>
                  <a:lnTo>
                    <a:pt x="2516" y="3845"/>
                  </a:lnTo>
                  <a:lnTo>
                    <a:pt x="2511" y="3842"/>
                  </a:lnTo>
                  <a:lnTo>
                    <a:pt x="2506" y="3840"/>
                  </a:lnTo>
                  <a:lnTo>
                    <a:pt x="2502" y="3840"/>
                  </a:lnTo>
                  <a:lnTo>
                    <a:pt x="2499" y="3842"/>
                  </a:lnTo>
                  <a:lnTo>
                    <a:pt x="2499" y="3845"/>
                  </a:lnTo>
                  <a:lnTo>
                    <a:pt x="2501" y="3855"/>
                  </a:lnTo>
                  <a:lnTo>
                    <a:pt x="2502" y="3859"/>
                  </a:lnTo>
                  <a:lnTo>
                    <a:pt x="2506" y="3861"/>
                  </a:lnTo>
                  <a:lnTo>
                    <a:pt x="2514" y="3861"/>
                  </a:lnTo>
                  <a:lnTo>
                    <a:pt x="2513" y="3859"/>
                  </a:lnTo>
                  <a:lnTo>
                    <a:pt x="2513" y="3857"/>
                  </a:lnTo>
                  <a:lnTo>
                    <a:pt x="2518" y="3854"/>
                  </a:lnTo>
                  <a:lnTo>
                    <a:pt x="2521" y="3852"/>
                  </a:lnTo>
                  <a:lnTo>
                    <a:pt x="2523" y="3850"/>
                  </a:lnTo>
                  <a:lnTo>
                    <a:pt x="2521" y="3847"/>
                  </a:lnTo>
                  <a:close/>
                  <a:moveTo>
                    <a:pt x="2731" y="3849"/>
                  </a:moveTo>
                  <a:lnTo>
                    <a:pt x="2724" y="3847"/>
                  </a:lnTo>
                  <a:lnTo>
                    <a:pt x="2719" y="3844"/>
                  </a:lnTo>
                  <a:lnTo>
                    <a:pt x="2712" y="3842"/>
                  </a:lnTo>
                  <a:lnTo>
                    <a:pt x="2704" y="3842"/>
                  </a:lnTo>
                  <a:lnTo>
                    <a:pt x="2702" y="3849"/>
                  </a:lnTo>
                  <a:lnTo>
                    <a:pt x="2699" y="3854"/>
                  </a:lnTo>
                  <a:lnTo>
                    <a:pt x="2697" y="3861"/>
                  </a:lnTo>
                  <a:lnTo>
                    <a:pt x="2697" y="3869"/>
                  </a:lnTo>
                  <a:lnTo>
                    <a:pt x="2704" y="3879"/>
                  </a:lnTo>
                  <a:lnTo>
                    <a:pt x="2710" y="3890"/>
                  </a:lnTo>
                  <a:lnTo>
                    <a:pt x="2714" y="3896"/>
                  </a:lnTo>
                  <a:lnTo>
                    <a:pt x="2717" y="3905"/>
                  </a:lnTo>
                  <a:lnTo>
                    <a:pt x="2719" y="3908"/>
                  </a:lnTo>
                  <a:lnTo>
                    <a:pt x="2721" y="3910"/>
                  </a:lnTo>
                  <a:lnTo>
                    <a:pt x="2726" y="3910"/>
                  </a:lnTo>
                  <a:lnTo>
                    <a:pt x="2731" y="3910"/>
                  </a:lnTo>
                  <a:lnTo>
                    <a:pt x="2736" y="3908"/>
                  </a:lnTo>
                  <a:lnTo>
                    <a:pt x="2738" y="3905"/>
                  </a:lnTo>
                  <a:lnTo>
                    <a:pt x="2734" y="3903"/>
                  </a:lnTo>
                  <a:lnTo>
                    <a:pt x="2731" y="3900"/>
                  </a:lnTo>
                  <a:lnTo>
                    <a:pt x="2728" y="3898"/>
                  </a:lnTo>
                  <a:lnTo>
                    <a:pt x="2724" y="3893"/>
                  </a:lnTo>
                  <a:lnTo>
                    <a:pt x="2722" y="3888"/>
                  </a:lnTo>
                  <a:lnTo>
                    <a:pt x="2724" y="3883"/>
                  </a:lnTo>
                  <a:lnTo>
                    <a:pt x="2728" y="3876"/>
                  </a:lnTo>
                  <a:lnTo>
                    <a:pt x="2731" y="3869"/>
                  </a:lnTo>
                  <a:lnTo>
                    <a:pt x="2731" y="3859"/>
                  </a:lnTo>
                  <a:lnTo>
                    <a:pt x="2731" y="3849"/>
                  </a:lnTo>
                  <a:close/>
                  <a:moveTo>
                    <a:pt x="2963" y="3965"/>
                  </a:moveTo>
                  <a:lnTo>
                    <a:pt x="2965" y="3963"/>
                  </a:lnTo>
                  <a:lnTo>
                    <a:pt x="2966" y="3961"/>
                  </a:lnTo>
                  <a:lnTo>
                    <a:pt x="2970" y="3958"/>
                  </a:lnTo>
                  <a:lnTo>
                    <a:pt x="2975" y="3956"/>
                  </a:lnTo>
                  <a:lnTo>
                    <a:pt x="2977" y="3954"/>
                  </a:lnTo>
                  <a:lnTo>
                    <a:pt x="2977" y="3951"/>
                  </a:lnTo>
                  <a:lnTo>
                    <a:pt x="2970" y="3951"/>
                  </a:lnTo>
                  <a:lnTo>
                    <a:pt x="2963" y="3949"/>
                  </a:lnTo>
                  <a:lnTo>
                    <a:pt x="2954" y="3942"/>
                  </a:lnTo>
                  <a:lnTo>
                    <a:pt x="2949" y="3941"/>
                  </a:lnTo>
                  <a:lnTo>
                    <a:pt x="2944" y="3937"/>
                  </a:lnTo>
                  <a:lnTo>
                    <a:pt x="2937" y="3937"/>
                  </a:lnTo>
                  <a:lnTo>
                    <a:pt x="2929" y="3937"/>
                  </a:lnTo>
                  <a:lnTo>
                    <a:pt x="2920" y="3939"/>
                  </a:lnTo>
                  <a:lnTo>
                    <a:pt x="2915" y="3941"/>
                  </a:lnTo>
                  <a:lnTo>
                    <a:pt x="2912" y="3946"/>
                  </a:lnTo>
                  <a:lnTo>
                    <a:pt x="2908" y="3951"/>
                  </a:lnTo>
                  <a:lnTo>
                    <a:pt x="2902" y="3951"/>
                  </a:lnTo>
                  <a:lnTo>
                    <a:pt x="2896" y="3954"/>
                  </a:lnTo>
                  <a:lnTo>
                    <a:pt x="2893" y="3956"/>
                  </a:lnTo>
                  <a:lnTo>
                    <a:pt x="2888" y="3958"/>
                  </a:lnTo>
                  <a:lnTo>
                    <a:pt x="2878" y="3963"/>
                  </a:lnTo>
                  <a:lnTo>
                    <a:pt x="2869" y="3970"/>
                  </a:lnTo>
                  <a:lnTo>
                    <a:pt x="2861" y="3976"/>
                  </a:lnTo>
                  <a:lnTo>
                    <a:pt x="2854" y="3978"/>
                  </a:lnTo>
                  <a:lnTo>
                    <a:pt x="2847" y="3978"/>
                  </a:lnTo>
                  <a:lnTo>
                    <a:pt x="2844" y="3975"/>
                  </a:lnTo>
                  <a:lnTo>
                    <a:pt x="2840" y="3971"/>
                  </a:lnTo>
                  <a:lnTo>
                    <a:pt x="2835" y="3963"/>
                  </a:lnTo>
                  <a:lnTo>
                    <a:pt x="2828" y="3956"/>
                  </a:lnTo>
                  <a:lnTo>
                    <a:pt x="2825" y="3953"/>
                  </a:lnTo>
                  <a:lnTo>
                    <a:pt x="2820" y="3951"/>
                  </a:lnTo>
                  <a:lnTo>
                    <a:pt x="2820" y="3958"/>
                  </a:lnTo>
                  <a:lnTo>
                    <a:pt x="2820" y="3965"/>
                  </a:lnTo>
                  <a:lnTo>
                    <a:pt x="2816" y="3975"/>
                  </a:lnTo>
                  <a:lnTo>
                    <a:pt x="2809" y="3983"/>
                  </a:lnTo>
                  <a:lnTo>
                    <a:pt x="2806" y="3992"/>
                  </a:lnTo>
                  <a:lnTo>
                    <a:pt x="2801" y="3999"/>
                  </a:lnTo>
                  <a:lnTo>
                    <a:pt x="2796" y="4005"/>
                  </a:lnTo>
                  <a:lnTo>
                    <a:pt x="2792" y="4009"/>
                  </a:lnTo>
                  <a:lnTo>
                    <a:pt x="2789" y="4011"/>
                  </a:lnTo>
                  <a:lnTo>
                    <a:pt x="2784" y="4012"/>
                  </a:lnTo>
                  <a:lnTo>
                    <a:pt x="2779" y="4012"/>
                  </a:lnTo>
                  <a:lnTo>
                    <a:pt x="2772" y="4012"/>
                  </a:lnTo>
                  <a:lnTo>
                    <a:pt x="2767" y="4012"/>
                  </a:lnTo>
                  <a:lnTo>
                    <a:pt x="2758" y="4007"/>
                  </a:lnTo>
                  <a:lnTo>
                    <a:pt x="2755" y="4007"/>
                  </a:lnTo>
                  <a:lnTo>
                    <a:pt x="2745" y="4004"/>
                  </a:lnTo>
                  <a:lnTo>
                    <a:pt x="2736" y="3999"/>
                  </a:lnTo>
                  <a:lnTo>
                    <a:pt x="2728" y="3997"/>
                  </a:lnTo>
                  <a:lnTo>
                    <a:pt x="2722" y="3997"/>
                  </a:lnTo>
                  <a:lnTo>
                    <a:pt x="2717" y="3999"/>
                  </a:lnTo>
                  <a:lnTo>
                    <a:pt x="2716" y="3997"/>
                  </a:lnTo>
                  <a:lnTo>
                    <a:pt x="2712" y="3995"/>
                  </a:lnTo>
                  <a:lnTo>
                    <a:pt x="2710" y="3992"/>
                  </a:lnTo>
                  <a:lnTo>
                    <a:pt x="2704" y="3992"/>
                  </a:lnTo>
                  <a:lnTo>
                    <a:pt x="2700" y="3992"/>
                  </a:lnTo>
                  <a:lnTo>
                    <a:pt x="2697" y="3994"/>
                  </a:lnTo>
                  <a:lnTo>
                    <a:pt x="2695" y="3997"/>
                  </a:lnTo>
                  <a:lnTo>
                    <a:pt x="2690" y="4002"/>
                  </a:lnTo>
                  <a:lnTo>
                    <a:pt x="2687" y="4005"/>
                  </a:lnTo>
                  <a:lnTo>
                    <a:pt x="2683" y="4005"/>
                  </a:lnTo>
                  <a:lnTo>
                    <a:pt x="2642" y="4005"/>
                  </a:lnTo>
                  <a:lnTo>
                    <a:pt x="2642" y="4011"/>
                  </a:lnTo>
                  <a:lnTo>
                    <a:pt x="2640" y="4014"/>
                  </a:lnTo>
                  <a:lnTo>
                    <a:pt x="2639" y="4017"/>
                  </a:lnTo>
                  <a:lnTo>
                    <a:pt x="2635" y="4019"/>
                  </a:lnTo>
                  <a:lnTo>
                    <a:pt x="2632" y="4021"/>
                  </a:lnTo>
                  <a:lnTo>
                    <a:pt x="2629" y="4023"/>
                  </a:lnTo>
                  <a:lnTo>
                    <a:pt x="2627" y="4031"/>
                  </a:lnTo>
                  <a:lnTo>
                    <a:pt x="2625" y="4034"/>
                  </a:lnTo>
                  <a:lnTo>
                    <a:pt x="2623" y="4038"/>
                  </a:lnTo>
                  <a:lnTo>
                    <a:pt x="2620" y="4040"/>
                  </a:lnTo>
                  <a:lnTo>
                    <a:pt x="2615" y="4040"/>
                  </a:lnTo>
                  <a:lnTo>
                    <a:pt x="2610" y="4043"/>
                  </a:lnTo>
                  <a:lnTo>
                    <a:pt x="2605" y="4046"/>
                  </a:lnTo>
                  <a:lnTo>
                    <a:pt x="2600" y="4052"/>
                  </a:lnTo>
                  <a:lnTo>
                    <a:pt x="2594" y="4053"/>
                  </a:lnTo>
                  <a:lnTo>
                    <a:pt x="2581" y="4055"/>
                  </a:lnTo>
                  <a:lnTo>
                    <a:pt x="2571" y="4058"/>
                  </a:lnTo>
                  <a:lnTo>
                    <a:pt x="2560" y="4062"/>
                  </a:lnTo>
                  <a:lnTo>
                    <a:pt x="2547" y="4067"/>
                  </a:lnTo>
                  <a:lnTo>
                    <a:pt x="2538" y="4067"/>
                  </a:lnTo>
                  <a:lnTo>
                    <a:pt x="2530" y="4067"/>
                  </a:lnTo>
                  <a:lnTo>
                    <a:pt x="2526" y="4067"/>
                  </a:lnTo>
                  <a:lnTo>
                    <a:pt x="2521" y="4065"/>
                  </a:lnTo>
                  <a:lnTo>
                    <a:pt x="2516" y="4065"/>
                  </a:lnTo>
                  <a:lnTo>
                    <a:pt x="2507" y="4067"/>
                  </a:lnTo>
                  <a:lnTo>
                    <a:pt x="2497" y="4070"/>
                  </a:lnTo>
                  <a:lnTo>
                    <a:pt x="2487" y="4074"/>
                  </a:lnTo>
                  <a:lnTo>
                    <a:pt x="2484" y="4075"/>
                  </a:lnTo>
                  <a:lnTo>
                    <a:pt x="2472" y="4081"/>
                  </a:lnTo>
                  <a:lnTo>
                    <a:pt x="2467" y="4082"/>
                  </a:lnTo>
                  <a:lnTo>
                    <a:pt x="2460" y="4082"/>
                  </a:lnTo>
                  <a:lnTo>
                    <a:pt x="2456" y="4082"/>
                  </a:lnTo>
                  <a:lnTo>
                    <a:pt x="2453" y="4079"/>
                  </a:lnTo>
                  <a:lnTo>
                    <a:pt x="2449" y="4077"/>
                  </a:lnTo>
                  <a:lnTo>
                    <a:pt x="2444" y="4070"/>
                  </a:lnTo>
                  <a:lnTo>
                    <a:pt x="2443" y="4069"/>
                  </a:lnTo>
                  <a:lnTo>
                    <a:pt x="2441" y="4067"/>
                  </a:lnTo>
                  <a:lnTo>
                    <a:pt x="2439" y="4069"/>
                  </a:lnTo>
                  <a:lnTo>
                    <a:pt x="2438" y="4074"/>
                  </a:lnTo>
                  <a:lnTo>
                    <a:pt x="2431" y="4075"/>
                  </a:lnTo>
                  <a:lnTo>
                    <a:pt x="2426" y="4074"/>
                  </a:lnTo>
                  <a:lnTo>
                    <a:pt x="2417" y="4070"/>
                  </a:lnTo>
                  <a:lnTo>
                    <a:pt x="2409" y="4067"/>
                  </a:lnTo>
                  <a:lnTo>
                    <a:pt x="2403" y="4065"/>
                  </a:lnTo>
                  <a:lnTo>
                    <a:pt x="2397" y="4067"/>
                  </a:lnTo>
                  <a:lnTo>
                    <a:pt x="2386" y="4072"/>
                  </a:lnTo>
                  <a:lnTo>
                    <a:pt x="2383" y="4074"/>
                  </a:lnTo>
                  <a:lnTo>
                    <a:pt x="2378" y="4072"/>
                  </a:lnTo>
                  <a:lnTo>
                    <a:pt x="2374" y="4072"/>
                  </a:lnTo>
                  <a:lnTo>
                    <a:pt x="2368" y="4074"/>
                  </a:lnTo>
                  <a:lnTo>
                    <a:pt x="2359" y="4079"/>
                  </a:lnTo>
                  <a:lnTo>
                    <a:pt x="2354" y="4081"/>
                  </a:lnTo>
                  <a:lnTo>
                    <a:pt x="2349" y="4081"/>
                  </a:lnTo>
                  <a:lnTo>
                    <a:pt x="2347" y="4082"/>
                  </a:lnTo>
                  <a:lnTo>
                    <a:pt x="2347" y="4084"/>
                  </a:lnTo>
                  <a:lnTo>
                    <a:pt x="2345" y="4086"/>
                  </a:lnTo>
                  <a:lnTo>
                    <a:pt x="2342" y="4087"/>
                  </a:lnTo>
                  <a:lnTo>
                    <a:pt x="2281" y="4087"/>
                  </a:lnTo>
                  <a:lnTo>
                    <a:pt x="2279" y="4086"/>
                  </a:lnTo>
                  <a:lnTo>
                    <a:pt x="2277" y="4084"/>
                  </a:lnTo>
                  <a:lnTo>
                    <a:pt x="2274" y="4081"/>
                  </a:lnTo>
                  <a:lnTo>
                    <a:pt x="2270" y="4079"/>
                  </a:lnTo>
                  <a:lnTo>
                    <a:pt x="2269" y="4074"/>
                  </a:lnTo>
                  <a:lnTo>
                    <a:pt x="2267" y="4067"/>
                  </a:lnTo>
                  <a:lnTo>
                    <a:pt x="2264" y="4063"/>
                  </a:lnTo>
                  <a:lnTo>
                    <a:pt x="2260" y="4060"/>
                  </a:lnTo>
                  <a:lnTo>
                    <a:pt x="2252" y="4055"/>
                  </a:lnTo>
                  <a:lnTo>
                    <a:pt x="2240" y="4050"/>
                  </a:lnTo>
                  <a:lnTo>
                    <a:pt x="2240" y="4046"/>
                  </a:lnTo>
                  <a:lnTo>
                    <a:pt x="2236" y="4040"/>
                  </a:lnTo>
                  <a:lnTo>
                    <a:pt x="2233" y="4033"/>
                  </a:lnTo>
                  <a:lnTo>
                    <a:pt x="2192" y="4033"/>
                  </a:lnTo>
                  <a:lnTo>
                    <a:pt x="2185" y="4031"/>
                  </a:lnTo>
                  <a:lnTo>
                    <a:pt x="2182" y="4028"/>
                  </a:lnTo>
                  <a:lnTo>
                    <a:pt x="2173" y="4017"/>
                  </a:lnTo>
                  <a:lnTo>
                    <a:pt x="2170" y="4014"/>
                  </a:lnTo>
                  <a:lnTo>
                    <a:pt x="2166" y="4009"/>
                  </a:lnTo>
                  <a:lnTo>
                    <a:pt x="2161" y="4007"/>
                  </a:lnTo>
                  <a:lnTo>
                    <a:pt x="2153" y="4005"/>
                  </a:lnTo>
                  <a:lnTo>
                    <a:pt x="2151" y="4005"/>
                  </a:lnTo>
                  <a:lnTo>
                    <a:pt x="2146" y="4007"/>
                  </a:lnTo>
                  <a:lnTo>
                    <a:pt x="2142" y="4005"/>
                  </a:lnTo>
                  <a:lnTo>
                    <a:pt x="2136" y="4000"/>
                  </a:lnTo>
                  <a:lnTo>
                    <a:pt x="2130" y="3997"/>
                  </a:lnTo>
                  <a:lnTo>
                    <a:pt x="2127" y="3997"/>
                  </a:lnTo>
                  <a:lnTo>
                    <a:pt x="2122" y="4000"/>
                  </a:lnTo>
                  <a:lnTo>
                    <a:pt x="2117" y="4005"/>
                  </a:lnTo>
                  <a:lnTo>
                    <a:pt x="2113" y="4005"/>
                  </a:lnTo>
                  <a:lnTo>
                    <a:pt x="2069" y="4005"/>
                  </a:lnTo>
                  <a:lnTo>
                    <a:pt x="2064" y="4016"/>
                  </a:lnTo>
                  <a:lnTo>
                    <a:pt x="2055" y="4023"/>
                  </a:lnTo>
                  <a:lnTo>
                    <a:pt x="2052" y="4024"/>
                  </a:lnTo>
                  <a:lnTo>
                    <a:pt x="2050" y="4034"/>
                  </a:lnTo>
                  <a:lnTo>
                    <a:pt x="2049" y="4045"/>
                  </a:lnTo>
                  <a:lnTo>
                    <a:pt x="2043" y="4052"/>
                  </a:lnTo>
                  <a:lnTo>
                    <a:pt x="2040" y="4053"/>
                  </a:lnTo>
                  <a:lnTo>
                    <a:pt x="2037" y="4055"/>
                  </a:lnTo>
                  <a:lnTo>
                    <a:pt x="2033" y="4057"/>
                  </a:lnTo>
                  <a:lnTo>
                    <a:pt x="2021" y="4063"/>
                  </a:lnTo>
                  <a:lnTo>
                    <a:pt x="2011" y="4069"/>
                  </a:lnTo>
                  <a:lnTo>
                    <a:pt x="2008" y="4070"/>
                  </a:lnTo>
                  <a:lnTo>
                    <a:pt x="1996" y="4063"/>
                  </a:lnTo>
                  <a:lnTo>
                    <a:pt x="1987" y="4060"/>
                  </a:lnTo>
                  <a:lnTo>
                    <a:pt x="1979" y="4057"/>
                  </a:lnTo>
                  <a:lnTo>
                    <a:pt x="1977" y="4055"/>
                  </a:lnTo>
                  <a:lnTo>
                    <a:pt x="1974" y="4050"/>
                  </a:lnTo>
                  <a:lnTo>
                    <a:pt x="1967" y="4046"/>
                  </a:lnTo>
                  <a:lnTo>
                    <a:pt x="1967" y="4038"/>
                  </a:lnTo>
                  <a:lnTo>
                    <a:pt x="1965" y="4031"/>
                  </a:lnTo>
                  <a:lnTo>
                    <a:pt x="1962" y="4026"/>
                  </a:lnTo>
                  <a:lnTo>
                    <a:pt x="1960" y="4019"/>
                  </a:lnTo>
                  <a:lnTo>
                    <a:pt x="1960" y="4012"/>
                  </a:lnTo>
                  <a:lnTo>
                    <a:pt x="1956" y="4009"/>
                  </a:lnTo>
                  <a:lnTo>
                    <a:pt x="1951" y="4007"/>
                  </a:lnTo>
                  <a:lnTo>
                    <a:pt x="1946" y="4005"/>
                  </a:lnTo>
                  <a:lnTo>
                    <a:pt x="1941" y="4005"/>
                  </a:lnTo>
                  <a:lnTo>
                    <a:pt x="1939" y="4009"/>
                  </a:lnTo>
                  <a:lnTo>
                    <a:pt x="1938" y="4014"/>
                  </a:lnTo>
                  <a:lnTo>
                    <a:pt x="1938" y="4019"/>
                  </a:lnTo>
                  <a:lnTo>
                    <a:pt x="1939" y="4029"/>
                  </a:lnTo>
                  <a:lnTo>
                    <a:pt x="1939" y="4034"/>
                  </a:lnTo>
                  <a:lnTo>
                    <a:pt x="1939" y="4040"/>
                  </a:lnTo>
                  <a:lnTo>
                    <a:pt x="1927" y="4038"/>
                  </a:lnTo>
                  <a:lnTo>
                    <a:pt x="1921" y="4040"/>
                  </a:lnTo>
                  <a:lnTo>
                    <a:pt x="1914" y="4043"/>
                  </a:lnTo>
                  <a:lnTo>
                    <a:pt x="1909" y="4046"/>
                  </a:lnTo>
                  <a:lnTo>
                    <a:pt x="1898" y="4057"/>
                  </a:lnTo>
                  <a:lnTo>
                    <a:pt x="1893" y="4058"/>
                  </a:lnTo>
                  <a:lnTo>
                    <a:pt x="1885" y="4060"/>
                  </a:lnTo>
                  <a:lnTo>
                    <a:pt x="1878" y="4070"/>
                  </a:lnTo>
                  <a:lnTo>
                    <a:pt x="1870" y="4079"/>
                  </a:lnTo>
                  <a:lnTo>
                    <a:pt x="1861" y="4087"/>
                  </a:lnTo>
                  <a:lnTo>
                    <a:pt x="1851" y="4094"/>
                  </a:lnTo>
                  <a:lnTo>
                    <a:pt x="1852" y="4104"/>
                  </a:lnTo>
                  <a:lnTo>
                    <a:pt x="1851" y="4111"/>
                  </a:lnTo>
                  <a:lnTo>
                    <a:pt x="1847" y="4116"/>
                  </a:lnTo>
                  <a:lnTo>
                    <a:pt x="1842" y="4120"/>
                  </a:lnTo>
                  <a:lnTo>
                    <a:pt x="1837" y="4123"/>
                  </a:lnTo>
                  <a:lnTo>
                    <a:pt x="1834" y="4128"/>
                  </a:lnTo>
                  <a:lnTo>
                    <a:pt x="1830" y="4133"/>
                  </a:lnTo>
                  <a:lnTo>
                    <a:pt x="1830" y="4142"/>
                  </a:lnTo>
                  <a:lnTo>
                    <a:pt x="1834" y="4151"/>
                  </a:lnTo>
                  <a:lnTo>
                    <a:pt x="1835" y="4159"/>
                  </a:lnTo>
                  <a:lnTo>
                    <a:pt x="1837" y="4180"/>
                  </a:lnTo>
                  <a:lnTo>
                    <a:pt x="1837" y="4231"/>
                  </a:lnTo>
                  <a:lnTo>
                    <a:pt x="1841" y="4233"/>
                  </a:lnTo>
                  <a:lnTo>
                    <a:pt x="1844" y="4236"/>
                  </a:lnTo>
                  <a:lnTo>
                    <a:pt x="1847" y="4244"/>
                  </a:lnTo>
                  <a:lnTo>
                    <a:pt x="1849" y="4248"/>
                  </a:lnTo>
                  <a:lnTo>
                    <a:pt x="1852" y="4251"/>
                  </a:lnTo>
                  <a:lnTo>
                    <a:pt x="1858" y="4253"/>
                  </a:lnTo>
                  <a:lnTo>
                    <a:pt x="1864" y="4251"/>
                  </a:lnTo>
                  <a:lnTo>
                    <a:pt x="1864" y="4256"/>
                  </a:lnTo>
                  <a:lnTo>
                    <a:pt x="1866" y="4260"/>
                  </a:lnTo>
                  <a:lnTo>
                    <a:pt x="1870" y="4261"/>
                  </a:lnTo>
                  <a:lnTo>
                    <a:pt x="1873" y="4263"/>
                  </a:lnTo>
                  <a:lnTo>
                    <a:pt x="1881" y="4265"/>
                  </a:lnTo>
                  <a:lnTo>
                    <a:pt x="1883" y="4268"/>
                  </a:lnTo>
                  <a:lnTo>
                    <a:pt x="1885" y="4272"/>
                  </a:lnTo>
                  <a:lnTo>
                    <a:pt x="1890" y="4273"/>
                  </a:lnTo>
                  <a:lnTo>
                    <a:pt x="1895" y="4279"/>
                  </a:lnTo>
                  <a:lnTo>
                    <a:pt x="1904" y="4287"/>
                  </a:lnTo>
                  <a:lnTo>
                    <a:pt x="1907" y="4292"/>
                  </a:lnTo>
                  <a:lnTo>
                    <a:pt x="1912" y="4296"/>
                  </a:lnTo>
                  <a:lnTo>
                    <a:pt x="1917" y="4299"/>
                  </a:lnTo>
                  <a:lnTo>
                    <a:pt x="1926" y="4299"/>
                  </a:lnTo>
                  <a:lnTo>
                    <a:pt x="1939" y="4296"/>
                  </a:lnTo>
                  <a:lnTo>
                    <a:pt x="1956" y="4292"/>
                  </a:lnTo>
                  <a:lnTo>
                    <a:pt x="1975" y="4292"/>
                  </a:lnTo>
                  <a:lnTo>
                    <a:pt x="1994" y="4292"/>
                  </a:lnTo>
                  <a:lnTo>
                    <a:pt x="2008" y="4299"/>
                  </a:lnTo>
                  <a:lnTo>
                    <a:pt x="2014" y="4302"/>
                  </a:lnTo>
                  <a:lnTo>
                    <a:pt x="2021" y="4306"/>
                  </a:lnTo>
                  <a:lnTo>
                    <a:pt x="2023" y="4309"/>
                  </a:lnTo>
                  <a:lnTo>
                    <a:pt x="2025" y="4313"/>
                  </a:lnTo>
                  <a:lnTo>
                    <a:pt x="2026" y="4316"/>
                  </a:lnTo>
                  <a:lnTo>
                    <a:pt x="2028" y="4319"/>
                  </a:lnTo>
                  <a:lnTo>
                    <a:pt x="2031" y="4321"/>
                  </a:lnTo>
                  <a:lnTo>
                    <a:pt x="2037" y="4321"/>
                  </a:lnTo>
                  <a:lnTo>
                    <a:pt x="2040" y="4321"/>
                  </a:lnTo>
                  <a:lnTo>
                    <a:pt x="2042" y="4323"/>
                  </a:lnTo>
                  <a:lnTo>
                    <a:pt x="2042" y="4326"/>
                  </a:lnTo>
                  <a:lnTo>
                    <a:pt x="2052" y="4326"/>
                  </a:lnTo>
                  <a:lnTo>
                    <a:pt x="2060" y="4328"/>
                  </a:lnTo>
                  <a:lnTo>
                    <a:pt x="2078" y="4331"/>
                  </a:lnTo>
                  <a:lnTo>
                    <a:pt x="2093" y="4337"/>
                  </a:lnTo>
                  <a:lnTo>
                    <a:pt x="2110" y="4340"/>
                  </a:lnTo>
                  <a:lnTo>
                    <a:pt x="2113" y="4350"/>
                  </a:lnTo>
                  <a:lnTo>
                    <a:pt x="2118" y="4359"/>
                  </a:lnTo>
                  <a:lnTo>
                    <a:pt x="2132" y="4372"/>
                  </a:lnTo>
                  <a:lnTo>
                    <a:pt x="2146" y="4386"/>
                  </a:lnTo>
                  <a:lnTo>
                    <a:pt x="2153" y="4393"/>
                  </a:lnTo>
                  <a:lnTo>
                    <a:pt x="2158" y="4401"/>
                  </a:lnTo>
                  <a:lnTo>
                    <a:pt x="2170" y="4403"/>
                  </a:lnTo>
                  <a:lnTo>
                    <a:pt x="2178" y="4408"/>
                  </a:lnTo>
                  <a:lnTo>
                    <a:pt x="2195" y="4418"/>
                  </a:lnTo>
                  <a:lnTo>
                    <a:pt x="2206" y="4422"/>
                  </a:lnTo>
                  <a:lnTo>
                    <a:pt x="2214" y="4427"/>
                  </a:lnTo>
                  <a:lnTo>
                    <a:pt x="2226" y="4429"/>
                  </a:lnTo>
                  <a:lnTo>
                    <a:pt x="2240" y="4429"/>
                  </a:lnTo>
                  <a:lnTo>
                    <a:pt x="2245" y="4437"/>
                  </a:lnTo>
                  <a:lnTo>
                    <a:pt x="2248" y="4441"/>
                  </a:lnTo>
                  <a:lnTo>
                    <a:pt x="2253" y="4442"/>
                  </a:lnTo>
                  <a:lnTo>
                    <a:pt x="2253" y="4449"/>
                  </a:lnTo>
                  <a:lnTo>
                    <a:pt x="2253" y="4456"/>
                  </a:lnTo>
                  <a:lnTo>
                    <a:pt x="2255" y="4461"/>
                  </a:lnTo>
                  <a:lnTo>
                    <a:pt x="2260" y="4463"/>
                  </a:lnTo>
                  <a:lnTo>
                    <a:pt x="2262" y="4459"/>
                  </a:lnTo>
                  <a:lnTo>
                    <a:pt x="2264" y="4458"/>
                  </a:lnTo>
                  <a:lnTo>
                    <a:pt x="2265" y="4459"/>
                  </a:lnTo>
                  <a:lnTo>
                    <a:pt x="2267" y="4463"/>
                  </a:lnTo>
                  <a:lnTo>
                    <a:pt x="2270" y="4464"/>
                  </a:lnTo>
                  <a:lnTo>
                    <a:pt x="2274" y="4466"/>
                  </a:lnTo>
                  <a:lnTo>
                    <a:pt x="2276" y="4470"/>
                  </a:lnTo>
                  <a:lnTo>
                    <a:pt x="2281" y="4470"/>
                  </a:lnTo>
                  <a:lnTo>
                    <a:pt x="2286" y="4473"/>
                  </a:lnTo>
                  <a:lnTo>
                    <a:pt x="2293" y="4475"/>
                  </a:lnTo>
                  <a:lnTo>
                    <a:pt x="2299" y="4476"/>
                  </a:lnTo>
                  <a:lnTo>
                    <a:pt x="2308" y="4476"/>
                  </a:lnTo>
                  <a:lnTo>
                    <a:pt x="2320" y="4481"/>
                  </a:lnTo>
                  <a:lnTo>
                    <a:pt x="2330" y="4488"/>
                  </a:lnTo>
                  <a:lnTo>
                    <a:pt x="2342" y="4493"/>
                  </a:lnTo>
                  <a:lnTo>
                    <a:pt x="2349" y="4495"/>
                  </a:lnTo>
                  <a:lnTo>
                    <a:pt x="2356" y="4497"/>
                  </a:lnTo>
                  <a:lnTo>
                    <a:pt x="2431" y="4497"/>
                  </a:lnTo>
                  <a:lnTo>
                    <a:pt x="2439" y="4502"/>
                  </a:lnTo>
                  <a:lnTo>
                    <a:pt x="2451" y="4504"/>
                  </a:lnTo>
                  <a:lnTo>
                    <a:pt x="2456" y="4504"/>
                  </a:lnTo>
                  <a:lnTo>
                    <a:pt x="2460" y="4505"/>
                  </a:lnTo>
                  <a:lnTo>
                    <a:pt x="2463" y="4507"/>
                  </a:lnTo>
                  <a:lnTo>
                    <a:pt x="2470" y="4514"/>
                  </a:lnTo>
                  <a:lnTo>
                    <a:pt x="2478" y="4521"/>
                  </a:lnTo>
                  <a:lnTo>
                    <a:pt x="2484" y="4522"/>
                  </a:lnTo>
                  <a:lnTo>
                    <a:pt x="2489" y="4524"/>
                  </a:lnTo>
                  <a:lnTo>
                    <a:pt x="2492" y="4524"/>
                  </a:lnTo>
                  <a:lnTo>
                    <a:pt x="2499" y="4527"/>
                  </a:lnTo>
                  <a:lnTo>
                    <a:pt x="2506" y="4531"/>
                  </a:lnTo>
                  <a:lnTo>
                    <a:pt x="2507" y="4538"/>
                  </a:lnTo>
                  <a:lnTo>
                    <a:pt x="2511" y="4545"/>
                  </a:lnTo>
                  <a:lnTo>
                    <a:pt x="2519" y="4555"/>
                  </a:lnTo>
                  <a:lnTo>
                    <a:pt x="2528" y="4567"/>
                  </a:lnTo>
                  <a:lnTo>
                    <a:pt x="2531" y="4574"/>
                  </a:lnTo>
                  <a:lnTo>
                    <a:pt x="2533" y="4580"/>
                  </a:lnTo>
                  <a:lnTo>
                    <a:pt x="2533" y="4584"/>
                  </a:lnTo>
                  <a:lnTo>
                    <a:pt x="2531" y="4589"/>
                  </a:lnTo>
                  <a:lnTo>
                    <a:pt x="2530" y="4594"/>
                  </a:lnTo>
                  <a:lnTo>
                    <a:pt x="2531" y="4597"/>
                  </a:lnTo>
                  <a:lnTo>
                    <a:pt x="2535" y="4601"/>
                  </a:lnTo>
                  <a:lnTo>
                    <a:pt x="2542" y="4606"/>
                  </a:lnTo>
                  <a:lnTo>
                    <a:pt x="2548" y="4609"/>
                  </a:lnTo>
                  <a:lnTo>
                    <a:pt x="2552" y="4611"/>
                  </a:lnTo>
                  <a:lnTo>
                    <a:pt x="2555" y="4613"/>
                  </a:lnTo>
                  <a:lnTo>
                    <a:pt x="2557" y="4616"/>
                  </a:lnTo>
                  <a:lnTo>
                    <a:pt x="2560" y="4625"/>
                  </a:lnTo>
                  <a:lnTo>
                    <a:pt x="2562" y="4630"/>
                  </a:lnTo>
                  <a:lnTo>
                    <a:pt x="2565" y="4633"/>
                  </a:lnTo>
                  <a:lnTo>
                    <a:pt x="2569" y="4635"/>
                  </a:lnTo>
                  <a:lnTo>
                    <a:pt x="2576" y="4633"/>
                  </a:lnTo>
                  <a:lnTo>
                    <a:pt x="2581" y="4633"/>
                  </a:lnTo>
                  <a:lnTo>
                    <a:pt x="2593" y="4638"/>
                  </a:lnTo>
                  <a:lnTo>
                    <a:pt x="2603" y="4642"/>
                  </a:lnTo>
                  <a:lnTo>
                    <a:pt x="2613" y="4647"/>
                  </a:lnTo>
                  <a:lnTo>
                    <a:pt x="2620" y="4647"/>
                  </a:lnTo>
                  <a:lnTo>
                    <a:pt x="2629" y="4647"/>
                  </a:lnTo>
                  <a:lnTo>
                    <a:pt x="2632" y="4654"/>
                  </a:lnTo>
                  <a:lnTo>
                    <a:pt x="2637" y="4661"/>
                  </a:lnTo>
                  <a:lnTo>
                    <a:pt x="2640" y="4664"/>
                  </a:lnTo>
                  <a:lnTo>
                    <a:pt x="2646" y="4666"/>
                  </a:lnTo>
                  <a:lnTo>
                    <a:pt x="2651" y="4667"/>
                  </a:lnTo>
                  <a:lnTo>
                    <a:pt x="2656" y="4667"/>
                  </a:lnTo>
                  <a:lnTo>
                    <a:pt x="2666" y="4669"/>
                  </a:lnTo>
                  <a:lnTo>
                    <a:pt x="2675" y="4669"/>
                  </a:lnTo>
                  <a:lnTo>
                    <a:pt x="2692" y="4666"/>
                  </a:lnTo>
                  <a:lnTo>
                    <a:pt x="2705" y="4662"/>
                  </a:lnTo>
                  <a:lnTo>
                    <a:pt x="2714" y="4661"/>
                  </a:lnTo>
                  <a:lnTo>
                    <a:pt x="2724" y="4661"/>
                  </a:lnTo>
                  <a:lnTo>
                    <a:pt x="2729" y="4664"/>
                  </a:lnTo>
                  <a:lnTo>
                    <a:pt x="2736" y="4666"/>
                  </a:lnTo>
                  <a:lnTo>
                    <a:pt x="2743" y="4667"/>
                  </a:lnTo>
                  <a:lnTo>
                    <a:pt x="2751" y="4667"/>
                  </a:lnTo>
                  <a:lnTo>
                    <a:pt x="2760" y="4673"/>
                  </a:lnTo>
                  <a:lnTo>
                    <a:pt x="2767" y="4679"/>
                  </a:lnTo>
                  <a:lnTo>
                    <a:pt x="2772" y="4684"/>
                  </a:lnTo>
                  <a:lnTo>
                    <a:pt x="2779" y="4688"/>
                  </a:lnTo>
                  <a:lnTo>
                    <a:pt x="2779" y="4690"/>
                  </a:lnTo>
                  <a:lnTo>
                    <a:pt x="2781" y="4691"/>
                  </a:lnTo>
                  <a:lnTo>
                    <a:pt x="2781" y="4693"/>
                  </a:lnTo>
                  <a:lnTo>
                    <a:pt x="2782" y="4695"/>
                  </a:lnTo>
                  <a:lnTo>
                    <a:pt x="2786" y="4695"/>
                  </a:lnTo>
                  <a:lnTo>
                    <a:pt x="2787" y="4690"/>
                  </a:lnTo>
                  <a:lnTo>
                    <a:pt x="2789" y="4688"/>
                  </a:lnTo>
                  <a:lnTo>
                    <a:pt x="2798" y="4683"/>
                  </a:lnTo>
                  <a:lnTo>
                    <a:pt x="2804" y="4679"/>
                  </a:lnTo>
                  <a:lnTo>
                    <a:pt x="2806" y="4678"/>
                  </a:lnTo>
                  <a:lnTo>
                    <a:pt x="2806" y="4673"/>
                  </a:lnTo>
                  <a:lnTo>
                    <a:pt x="2806" y="4669"/>
                  </a:lnTo>
                  <a:lnTo>
                    <a:pt x="2804" y="4654"/>
                  </a:lnTo>
                  <a:lnTo>
                    <a:pt x="2801" y="4638"/>
                  </a:lnTo>
                  <a:lnTo>
                    <a:pt x="2798" y="4625"/>
                  </a:lnTo>
                  <a:lnTo>
                    <a:pt x="2798" y="4616"/>
                  </a:lnTo>
                  <a:lnTo>
                    <a:pt x="2799" y="4606"/>
                  </a:lnTo>
                  <a:lnTo>
                    <a:pt x="2808" y="4587"/>
                  </a:lnTo>
                  <a:lnTo>
                    <a:pt x="2811" y="4577"/>
                  </a:lnTo>
                  <a:lnTo>
                    <a:pt x="2813" y="4565"/>
                  </a:lnTo>
                  <a:lnTo>
                    <a:pt x="2818" y="4563"/>
                  </a:lnTo>
                  <a:lnTo>
                    <a:pt x="2821" y="4560"/>
                  </a:lnTo>
                  <a:lnTo>
                    <a:pt x="2828" y="4553"/>
                  </a:lnTo>
                  <a:lnTo>
                    <a:pt x="2832" y="4550"/>
                  </a:lnTo>
                  <a:lnTo>
                    <a:pt x="2835" y="4546"/>
                  </a:lnTo>
                  <a:lnTo>
                    <a:pt x="2840" y="4545"/>
                  </a:lnTo>
                  <a:lnTo>
                    <a:pt x="2847" y="4545"/>
                  </a:lnTo>
                  <a:lnTo>
                    <a:pt x="2850" y="4543"/>
                  </a:lnTo>
                  <a:lnTo>
                    <a:pt x="2854" y="4539"/>
                  </a:lnTo>
                  <a:lnTo>
                    <a:pt x="2857" y="4531"/>
                  </a:lnTo>
                  <a:lnTo>
                    <a:pt x="2859" y="4527"/>
                  </a:lnTo>
                  <a:lnTo>
                    <a:pt x="2862" y="4524"/>
                  </a:lnTo>
                  <a:lnTo>
                    <a:pt x="2867" y="4522"/>
                  </a:lnTo>
                  <a:lnTo>
                    <a:pt x="2874" y="4524"/>
                  </a:lnTo>
                  <a:lnTo>
                    <a:pt x="2873" y="4516"/>
                  </a:lnTo>
                  <a:lnTo>
                    <a:pt x="2869" y="4507"/>
                  </a:lnTo>
                  <a:lnTo>
                    <a:pt x="2867" y="4500"/>
                  </a:lnTo>
                  <a:lnTo>
                    <a:pt x="2866" y="4490"/>
                  </a:lnTo>
                  <a:lnTo>
                    <a:pt x="2866" y="4488"/>
                  </a:lnTo>
                  <a:lnTo>
                    <a:pt x="2869" y="4485"/>
                  </a:lnTo>
                  <a:lnTo>
                    <a:pt x="2867" y="4483"/>
                  </a:lnTo>
                  <a:lnTo>
                    <a:pt x="2862" y="4481"/>
                  </a:lnTo>
                  <a:lnTo>
                    <a:pt x="2856" y="4481"/>
                  </a:lnTo>
                  <a:lnTo>
                    <a:pt x="2856" y="4480"/>
                  </a:lnTo>
                  <a:lnTo>
                    <a:pt x="2857" y="4476"/>
                  </a:lnTo>
                  <a:lnTo>
                    <a:pt x="2854" y="4475"/>
                  </a:lnTo>
                  <a:lnTo>
                    <a:pt x="2850" y="4476"/>
                  </a:lnTo>
                  <a:lnTo>
                    <a:pt x="2849" y="4475"/>
                  </a:lnTo>
                  <a:lnTo>
                    <a:pt x="2849" y="4468"/>
                  </a:lnTo>
                  <a:lnTo>
                    <a:pt x="2847" y="4464"/>
                  </a:lnTo>
                  <a:lnTo>
                    <a:pt x="2847" y="4463"/>
                  </a:lnTo>
                  <a:lnTo>
                    <a:pt x="2844" y="4461"/>
                  </a:lnTo>
                  <a:lnTo>
                    <a:pt x="2840" y="4463"/>
                  </a:lnTo>
                  <a:lnTo>
                    <a:pt x="2837" y="4461"/>
                  </a:lnTo>
                  <a:lnTo>
                    <a:pt x="2827" y="4458"/>
                  </a:lnTo>
                  <a:lnTo>
                    <a:pt x="2823" y="4454"/>
                  </a:lnTo>
                  <a:lnTo>
                    <a:pt x="2820" y="4449"/>
                  </a:lnTo>
                  <a:lnTo>
                    <a:pt x="2816" y="4441"/>
                  </a:lnTo>
                  <a:lnTo>
                    <a:pt x="2816" y="4437"/>
                  </a:lnTo>
                  <a:lnTo>
                    <a:pt x="2816" y="4434"/>
                  </a:lnTo>
                  <a:lnTo>
                    <a:pt x="2820" y="4430"/>
                  </a:lnTo>
                  <a:lnTo>
                    <a:pt x="2825" y="4427"/>
                  </a:lnTo>
                  <a:lnTo>
                    <a:pt x="2828" y="4425"/>
                  </a:lnTo>
                  <a:lnTo>
                    <a:pt x="2835" y="4422"/>
                  </a:lnTo>
                  <a:lnTo>
                    <a:pt x="2840" y="4415"/>
                  </a:lnTo>
                  <a:lnTo>
                    <a:pt x="2835" y="4413"/>
                  </a:lnTo>
                  <a:lnTo>
                    <a:pt x="2830" y="4412"/>
                  </a:lnTo>
                  <a:lnTo>
                    <a:pt x="2825" y="4403"/>
                  </a:lnTo>
                  <a:lnTo>
                    <a:pt x="2820" y="4394"/>
                  </a:lnTo>
                  <a:lnTo>
                    <a:pt x="2816" y="4391"/>
                  </a:lnTo>
                  <a:lnTo>
                    <a:pt x="2813" y="4388"/>
                  </a:lnTo>
                  <a:lnTo>
                    <a:pt x="2811" y="4384"/>
                  </a:lnTo>
                  <a:lnTo>
                    <a:pt x="2808" y="4381"/>
                  </a:lnTo>
                  <a:lnTo>
                    <a:pt x="2798" y="4379"/>
                  </a:lnTo>
                  <a:lnTo>
                    <a:pt x="2792" y="4379"/>
                  </a:lnTo>
                  <a:lnTo>
                    <a:pt x="2789" y="4376"/>
                  </a:lnTo>
                  <a:lnTo>
                    <a:pt x="2786" y="4372"/>
                  </a:lnTo>
                  <a:lnTo>
                    <a:pt x="2786" y="4367"/>
                  </a:lnTo>
                  <a:lnTo>
                    <a:pt x="2786" y="4362"/>
                  </a:lnTo>
                  <a:lnTo>
                    <a:pt x="2784" y="4357"/>
                  </a:lnTo>
                  <a:lnTo>
                    <a:pt x="2781" y="4348"/>
                  </a:lnTo>
                  <a:lnTo>
                    <a:pt x="2777" y="4340"/>
                  </a:lnTo>
                  <a:lnTo>
                    <a:pt x="2777" y="4333"/>
                  </a:lnTo>
                  <a:lnTo>
                    <a:pt x="2779" y="4326"/>
                  </a:lnTo>
                  <a:lnTo>
                    <a:pt x="2781" y="4314"/>
                  </a:lnTo>
                  <a:lnTo>
                    <a:pt x="2784" y="4306"/>
                  </a:lnTo>
                  <a:lnTo>
                    <a:pt x="2791" y="4297"/>
                  </a:lnTo>
                  <a:lnTo>
                    <a:pt x="2794" y="4294"/>
                  </a:lnTo>
                  <a:lnTo>
                    <a:pt x="2799" y="4292"/>
                  </a:lnTo>
                  <a:lnTo>
                    <a:pt x="2801" y="4277"/>
                  </a:lnTo>
                  <a:lnTo>
                    <a:pt x="2803" y="4263"/>
                  </a:lnTo>
                  <a:lnTo>
                    <a:pt x="2809" y="4238"/>
                  </a:lnTo>
                  <a:lnTo>
                    <a:pt x="2815" y="4212"/>
                  </a:lnTo>
                  <a:lnTo>
                    <a:pt x="2818" y="4198"/>
                  </a:lnTo>
                  <a:lnTo>
                    <a:pt x="2820" y="4183"/>
                  </a:lnTo>
                  <a:lnTo>
                    <a:pt x="2832" y="4174"/>
                  </a:lnTo>
                  <a:lnTo>
                    <a:pt x="2844" y="4166"/>
                  </a:lnTo>
                  <a:lnTo>
                    <a:pt x="2847" y="4166"/>
                  </a:lnTo>
                  <a:lnTo>
                    <a:pt x="2850" y="4163"/>
                  </a:lnTo>
                  <a:lnTo>
                    <a:pt x="2852" y="4159"/>
                  </a:lnTo>
                  <a:lnTo>
                    <a:pt x="2856" y="4152"/>
                  </a:lnTo>
                  <a:lnTo>
                    <a:pt x="2857" y="4149"/>
                  </a:lnTo>
                  <a:lnTo>
                    <a:pt x="2862" y="4147"/>
                  </a:lnTo>
                  <a:lnTo>
                    <a:pt x="2866" y="4145"/>
                  </a:lnTo>
                  <a:lnTo>
                    <a:pt x="2867" y="4140"/>
                  </a:lnTo>
                  <a:lnTo>
                    <a:pt x="2867" y="4137"/>
                  </a:lnTo>
                  <a:lnTo>
                    <a:pt x="2869" y="4127"/>
                  </a:lnTo>
                  <a:lnTo>
                    <a:pt x="2871" y="4121"/>
                  </a:lnTo>
                  <a:lnTo>
                    <a:pt x="2874" y="4118"/>
                  </a:lnTo>
                  <a:lnTo>
                    <a:pt x="2878" y="4116"/>
                  </a:lnTo>
                  <a:lnTo>
                    <a:pt x="2883" y="4115"/>
                  </a:lnTo>
                  <a:lnTo>
                    <a:pt x="2888" y="4111"/>
                  </a:lnTo>
                  <a:lnTo>
                    <a:pt x="2890" y="4106"/>
                  </a:lnTo>
                  <a:lnTo>
                    <a:pt x="2888" y="4098"/>
                  </a:lnTo>
                  <a:lnTo>
                    <a:pt x="2888" y="4094"/>
                  </a:lnTo>
                  <a:lnTo>
                    <a:pt x="2891" y="4094"/>
                  </a:lnTo>
                  <a:lnTo>
                    <a:pt x="2895" y="4094"/>
                  </a:lnTo>
                  <a:lnTo>
                    <a:pt x="2896" y="4089"/>
                  </a:lnTo>
                  <a:lnTo>
                    <a:pt x="2898" y="4087"/>
                  </a:lnTo>
                  <a:lnTo>
                    <a:pt x="2908" y="4079"/>
                  </a:lnTo>
                  <a:lnTo>
                    <a:pt x="2912" y="4075"/>
                  </a:lnTo>
                  <a:lnTo>
                    <a:pt x="2915" y="4070"/>
                  </a:lnTo>
                  <a:lnTo>
                    <a:pt x="2917" y="4067"/>
                  </a:lnTo>
                  <a:lnTo>
                    <a:pt x="2924" y="4060"/>
                  </a:lnTo>
                  <a:lnTo>
                    <a:pt x="2929" y="4052"/>
                  </a:lnTo>
                  <a:lnTo>
                    <a:pt x="2934" y="4041"/>
                  </a:lnTo>
                  <a:lnTo>
                    <a:pt x="2936" y="4036"/>
                  </a:lnTo>
                  <a:lnTo>
                    <a:pt x="2936" y="4031"/>
                  </a:lnTo>
                  <a:lnTo>
                    <a:pt x="2936" y="4028"/>
                  </a:lnTo>
                  <a:lnTo>
                    <a:pt x="2939" y="4016"/>
                  </a:lnTo>
                  <a:lnTo>
                    <a:pt x="2942" y="4007"/>
                  </a:lnTo>
                  <a:lnTo>
                    <a:pt x="2948" y="3997"/>
                  </a:lnTo>
                  <a:lnTo>
                    <a:pt x="2949" y="3985"/>
                  </a:lnTo>
                  <a:lnTo>
                    <a:pt x="2951" y="3985"/>
                  </a:lnTo>
                  <a:lnTo>
                    <a:pt x="2953" y="3983"/>
                  </a:lnTo>
                  <a:lnTo>
                    <a:pt x="2954" y="3980"/>
                  </a:lnTo>
                  <a:lnTo>
                    <a:pt x="2954" y="3975"/>
                  </a:lnTo>
                  <a:lnTo>
                    <a:pt x="2956" y="3971"/>
                  </a:lnTo>
                  <a:lnTo>
                    <a:pt x="2961" y="3970"/>
                  </a:lnTo>
                  <a:lnTo>
                    <a:pt x="2963" y="3968"/>
                  </a:lnTo>
                  <a:lnTo>
                    <a:pt x="2963" y="3965"/>
                  </a:lnTo>
                  <a:close/>
                  <a:moveTo>
                    <a:pt x="1817" y="4087"/>
                  </a:moveTo>
                  <a:lnTo>
                    <a:pt x="1810" y="4082"/>
                  </a:lnTo>
                  <a:lnTo>
                    <a:pt x="1803" y="4082"/>
                  </a:lnTo>
                  <a:lnTo>
                    <a:pt x="1796" y="4082"/>
                  </a:lnTo>
                  <a:lnTo>
                    <a:pt x="1789" y="4087"/>
                  </a:lnTo>
                  <a:lnTo>
                    <a:pt x="1789" y="4101"/>
                  </a:lnTo>
                  <a:lnTo>
                    <a:pt x="1791" y="4106"/>
                  </a:lnTo>
                  <a:lnTo>
                    <a:pt x="1793" y="4108"/>
                  </a:lnTo>
                  <a:lnTo>
                    <a:pt x="1796" y="4108"/>
                  </a:lnTo>
                  <a:lnTo>
                    <a:pt x="1796" y="4103"/>
                  </a:lnTo>
                  <a:lnTo>
                    <a:pt x="1798" y="4099"/>
                  </a:lnTo>
                  <a:lnTo>
                    <a:pt x="1801" y="4098"/>
                  </a:lnTo>
                  <a:lnTo>
                    <a:pt x="1805" y="4096"/>
                  </a:lnTo>
                  <a:lnTo>
                    <a:pt x="1813" y="4094"/>
                  </a:lnTo>
                  <a:lnTo>
                    <a:pt x="1815" y="4091"/>
                  </a:lnTo>
                  <a:lnTo>
                    <a:pt x="1817" y="4087"/>
                  </a:lnTo>
                  <a:close/>
                  <a:moveTo>
                    <a:pt x="1701" y="4094"/>
                  </a:moveTo>
                  <a:lnTo>
                    <a:pt x="1701" y="4103"/>
                  </a:lnTo>
                  <a:lnTo>
                    <a:pt x="1702" y="4110"/>
                  </a:lnTo>
                  <a:lnTo>
                    <a:pt x="1704" y="4116"/>
                  </a:lnTo>
                  <a:lnTo>
                    <a:pt x="1708" y="4121"/>
                  </a:lnTo>
                  <a:lnTo>
                    <a:pt x="1713" y="4125"/>
                  </a:lnTo>
                  <a:lnTo>
                    <a:pt x="1719" y="4127"/>
                  </a:lnTo>
                  <a:lnTo>
                    <a:pt x="1726" y="4128"/>
                  </a:lnTo>
                  <a:lnTo>
                    <a:pt x="1735" y="4128"/>
                  </a:lnTo>
                  <a:lnTo>
                    <a:pt x="1735" y="4120"/>
                  </a:lnTo>
                  <a:lnTo>
                    <a:pt x="1733" y="4113"/>
                  </a:lnTo>
                  <a:lnTo>
                    <a:pt x="1731" y="4106"/>
                  </a:lnTo>
                  <a:lnTo>
                    <a:pt x="1728" y="4101"/>
                  </a:lnTo>
                  <a:lnTo>
                    <a:pt x="1723" y="4098"/>
                  </a:lnTo>
                  <a:lnTo>
                    <a:pt x="1716" y="4096"/>
                  </a:lnTo>
                  <a:lnTo>
                    <a:pt x="1709" y="4094"/>
                  </a:lnTo>
                  <a:lnTo>
                    <a:pt x="1701" y="4094"/>
                  </a:lnTo>
                  <a:close/>
                  <a:moveTo>
                    <a:pt x="1776" y="4108"/>
                  </a:moveTo>
                  <a:lnTo>
                    <a:pt x="1774" y="4116"/>
                  </a:lnTo>
                  <a:lnTo>
                    <a:pt x="1774" y="4121"/>
                  </a:lnTo>
                  <a:lnTo>
                    <a:pt x="1777" y="4125"/>
                  </a:lnTo>
                  <a:lnTo>
                    <a:pt x="1781" y="4127"/>
                  </a:lnTo>
                  <a:lnTo>
                    <a:pt x="1784" y="4128"/>
                  </a:lnTo>
                  <a:lnTo>
                    <a:pt x="1788" y="4132"/>
                  </a:lnTo>
                  <a:lnTo>
                    <a:pt x="1789" y="4135"/>
                  </a:lnTo>
                  <a:lnTo>
                    <a:pt x="1789" y="4142"/>
                  </a:lnTo>
                  <a:lnTo>
                    <a:pt x="1801" y="4142"/>
                  </a:lnTo>
                  <a:lnTo>
                    <a:pt x="1812" y="4142"/>
                  </a:lnTo>
                  <a:lnTo>
                    <a:pt x="1817" y="4140"/>
                  </a:lnTo>
                  <a:lnTo>
                    <a:pt x="1820" y="4137"/>
                  </a:lnTo>
                  <a:lnTo>
                    <a:pt x="1822" y="4133"/>
                  </a:lnTo>
                  <a:lnTo>
                    <a:pt x="1823" y="4128"/>
                  </a:lnTo>
                  <a:lnTo>
                    <a:pt x="1815" y="4128"/>
                  </a:lnTo>
                  <a:lnTo>
                    <a:pt x="1806" y="4127"/>
                  </a:lnTo>
                  <a:lnTo>
                    <a:pt x="1801" y="4125"/>
                  </a:lnTo>
                  <a:lnTo>
                    <a:pt x="1796" y="4121"/>
                  </a:lnTo>
                  <a:lnTo>
                    <a:pt x="1786" y="4115"/>
                  </a:lnTo>
                  <a:lnTo>
                    <a:pt x="1776" y="4108"/>
                  </a:lnTo>
                  <a:close/>
                </a:path>
              </a:pathLst>
            </a:custGeom>
            <a:grpFill/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C793AEE0-A2A7-439D-A40D-481CCD21E779}"/>
              </a:ext>
            </a:extLst>
          </p:cNvPr>
          <p:cNvSpPr txBox="1"/>
          <p:nvPr/>
        </p:nvSpPr>
        <p:spPr>
          <a:xfrm rot="19909098">
            <a:off x="2575255" y="3738328"/>
            <a:ext cx="2129033" cy="646331"/>
          </a:xfrm>
          <a:prstGeom prst="rect">
            <a:avLst/>
          </a:prstGeom>
          <a:noFill/>
          <a:ln w="19050">
            <a:solidFill>
              <a:srgbClr val="49716A"/>
            </a:solidFill>
            <a:prstDash val="sysDash"/>
          </a:ln>
        </p:spPr>
        <p:txBody>
          <a:bodyPr wrap="square">
            <a:spAutoFit/>
          </a:bodyPr>
          <a:lstStyle/>
          <a:p>
            <a:pPr algn="ctr"/>
            <a:r>
              <a:rPr lang="cs-CZ" dirty="0">
                <a:solidFill>
                  <a:srgbClr val="FF0000"/>
                </a:solidFill>
              </a:rPr>
              <a:t>Další </a:t>
            </a:r>
            <a:r>
              <a:rPr lang="cs-CZ" dirty="0" err="1">
                <a:solidFill>
                  <a:srgbClr val="FF0000"/>
                </a:solidFill>
              </a:rPr>
              <a:t>IMs</a:t>
            </a:r>
            <a:r>
              <a:rPr lang="cs-CZ" dirty="0">
                <a:solidFill>
                  <a:srgbClr val="FF0000"/>
                </a:solidFill>
              </a:rPr>
              <a:t> jsou vítaní se přidat do pilotu</a:t>
            </a:r>
            <a:endParaRPr lang="en-GB" dirty="0">
              <a:solidFill>
                <a:srgbClr val="FF0000"/>
              </a:solidFill>
            </a:endParaRPr>
          </a:p>
        </p:txBody>
      </p:sp>
      <p:pic>
        <p:nvPicPr>
          <p:cNvPr id="293" name="Graphic 292" descr="Streetcar with solid fill">
            <a:extLst>
              <a:ext uri="{FF2B5EF4-FFF2-40B4-BE49-F238E27FC236}">
                <a16:creationId xmlns:a16="http://schemas.microsoft.com/office/drawing/2014/main" id="{305F8455-DAB3-42CF-B353-94554D45BC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1153" y="3666630"/>
            <a:ext cx="707727" cy="707727"/>
          </a:xfrm>
          <a:prstGeom prst="rect">
            <a:avLst/>
          </a:prstGeom>
        </p:spPr>
      </p:pic>
      <p:pic>
        <p:nvPicPr>
          <p:cNvPr id="294" name="Graphic 293" descr="Train Tracks with solid fill">
            <a:extLst>
              <a:ext uri="{FF2B5EF4-FFF2-40B4-BE49-F238E27FC236}">
                <a16:creationId xmlns:a16="http://schemas.microsoft.com/office/drawing/2014/main" id="{0E7C5BED-309B-41D7-AC0F-0A503346D2F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9517" y="4380393"/>
            <a:ext cx="571001" cy="571001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53F7C807-3F90-4E79-A255-DAA37D6F186A}"/>
              </a:ext>
            </a:extLst>
          </p:cNvPr>
          <p:cNvGrpSpPr/>
          <p:nvPr/>
        </p:nvGrpSpPr>
        <p:grpSpPr>
          <a:xfrm>
            <a:off x="6410738" y="457200"/>
            <a:ext cx="5950984" cy="3387834"/>
            <a:chOff x="6078305" y="2418940"/>
            <a:chExt cx="6597501" cy="4117052"/>
          </a:xfrm>
        </p:grpSpPr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3B8DB939-6723-4133-9D11-AB9B85D0891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9876"/>
            <a:stretch/>
          </p:blipFill>
          <p:spPr>
            <a:xfrm>
              <a:off x="6352910" y="2418940"/>
              <a:ext cx="6322896" cy="4117052"/>
            </a:xfrm>
            <a:prstGeom prst="rect">
              <a:avLst/>
            </a:prstGeom>
          </p:spPr>
        </p:pic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512C81CA-E9DA-4562-AB28-39DE4E93DCED}"/>
                </a:ext>
              </a:extLst>
            </p:cNvPr>
            <p:cNvSpPr txBox="1"/>
            <p:nvPr/>
          </p:nvSpPr>
          <p:spPr>
            <a:xfrm rot="16200000">
              <a:off x="5275887" y="3227821"/>
              <a:ext cx="1911928" cy="3070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cs-CZ" sz="1200" dirty="0">
                  <a:solidFill>
                    <a:srgbClr val="FF0000"/>
                  </a:solidFill>
                </a:rPr>
                <a:t>Ovlivněná doprava</a:t>
              </a:r>
              <a:endParaRPr lang="de-CH" sz="1200" dirty="0">
                <a:solidFill>
                  <a:srgbClr val="FF0000"/>
                </a:solidFill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C939880E-66A5-43F7-AD50-74CB97C03A89}"/>
                </a:ext>
              </a:extLst>
            </p:cNvPr>
            <p:cNvSpPr txBox="1"/>
            <p:nvPr/>
          </p:nvSpPr>
          <p:spPr>
            <a:xfrm rot="16200000">
              <a:off x="5200244" y="5277535"/>
              <a:ext cx="2063215" cy="3070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cs-CZ" sz="1200" dirty="0">
                  <a:solidFill>
                    <a:srgbClr val="00B050"/>
                  </a:solidFill>
                </a:rPr>
                <a:t>Neovlivněná doprava</a:t>
              </a:r>
              <a:endParaRPr lang="de-CH" sz="1200" dirty="0">
                <a:solidFill>
                  <a:srgbClr val="00B050"/>
                </a:solidFill>
              </a:endParaRPr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3957766D-50EB-41A2-9355-386EAF69F22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52257" y="3981858"/>
            <a:ext cx="2946149" cy="1214144"/>
          </a:xfrm>
          <a:prstGeom prst="rect">
            <a:avLst/>
          </a:prstGeom>
        </p:spPr>
      </p:pic>
      <p:sp>
        <p:nvSpPr>
          <p:cNvPr id="298" name="TextBox 297">
            <a:extLst>
              <a:ext uri="{FF2B5EF4-FFF2-40B4-BE49-F238E27FC236}">
                <a16:creationId xmlns:a16="http://schemas.microsoft.com/office/drawing/2014/main" id="{33E199FB-4BFC-49F3-AA1F-8C36A2C5CD50}"/>
              </a:ext>
            </a:extLst>
          </p:cNvPr>
          <p:cNvSpPr txBox="1"/>
          <p:nvPr/>
        </p:nvSpPr>
        <p:spPr>
          <a:xfrm>
            <a:off x="7294705" y="4210520"/>
            <a:ext cx="20632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cs-CZ" dirty="0" err="1">
                <a:solidFill>
                  <a:srgbClr val="00B0F0"/>
                </a:solidFill>
              </a:rPr>
              <a:t>Odkon</a:t>
            </a:r>
            <a:endParaRPr lang="de-CH" dirty="0">
              <a:solidFill>
                <a:srgbClr val="00B0F0"/>
              </a:solidFill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924296E0-D443-4014-B1AB-BB497D96279E}"/>
              </a:ext>
            </a:extLst>
          </p:cNvPr>
          <p:cNvSpPr txBox="1"/>
          <p:nvPr/>
        </p:nvSpPr>
        <p:spPr>
          <a:xfrm>
            <a:off x="7954900" y="5848945"/>
            <a:ext cx="4461426" cy="67446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cs-CZ" sz="500" dirty="0"/>
              <a:t>  </a:t>
            </a:r>
          </a:p>
          <a:p>
            <a:r>
              <a:rPr lang="cs-CZ" sz="1100" dirty="0"/>
              <a:t>          </a:t>
            </a:r>
            <a:r>
              <a:rPr lang="cs-CZ" sz="1400" dirty="0"/>
              <a:t>+ 3:20		               650m</a:t>
            </a:r>
          </a:p>
          <a:p>
            <a:r>
              <a:rPr lang="cs-CZ" sz="400" dirty="0"/>
              <a:t>   </a:t>
            </a:r>
          </a:p>
          <a:p>
            <a:r>
              <a:rPr lang="cs-CZ" sz="1400" dirty="0"/>
              <a:t>        1 600t		               + 350 €</a:t>
            </a:r>
          </a:p>
          <a:p>
            <a:endParaRPr lang="cs-CZ" sz="1100" dirty="0"/>
          </a:p>
          <a:p>
            <a:endParaRPr lang="en-US" sz="1100" dirty="0"/>
          </a:p>
        </p:txBody>
      </p:sp>
      <p:pic>
        <p:nvPicPr>
          <p:cNvPr id="301" name="Graphic 300" descr="Coins with solid fill">
            <a:extLst>
              <a:ext uri="{FF2B5EF4-FFF2-40B4-BE49-F238E27FC236}">
                <a16:creationId xmlns:a16="http://schemas.microsoft.com/office/drawing/2014/main" id="{C1BD3975-05F9-4B5C-A911-2E31D0F5764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971204" y="6160841"/>
            <a:ext cx="311896" cy="311896"/>
          </a:xfrm>
          <a:prstGeom prst="rect">
            <a:avLst/>
          </a:prstGeom>
        </p:spPr>
      </p:pic>
      <p:pic>
        <p:nvPicPr>
          <p:cNvPr id="302" name="Graphic 301" descr="Dumbbell with solid fill">
            <a:extLst>
              <a:ext uri="{FF2B5EF4-FFF2-40B4-BE49-F238E27FC236}">
                <a16:creationId xmlns:a16="http://schemas.microsoft.com/office/drawing/2014/main" id="{A2B36E04-579F-4A7A-B7DC-37C1B973F187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7949034" y="6160841"/>
            <a:ext cx="311896" cy="311896"/>
          </a:xfrm>
          <a:prstGeom prst="rect">
            <a:avLst/>
          </a:prstGeom>
        </p:spPr>
      </p:pic>
      <p:pic>
        <p:nvPicPr>
          <p:cNvPr id="303" name="Graphic 302" descr="Maximize with solid fill">
            <a:extLst>
              <a:ext uri="{FF2B5EF4-FFF2-40B4-BE49-F238E27FC236}">
                <a16:creationId xmlns:a16="http://schemas.microsoft.com/office/drawing/2014/main" id="{7A740EFB-2F33-4611-8908-8624FB8783F6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2664271">
            <a:off x="10006424" y="5934654"/>
            <a:ext cx="229213" cy="229213"/>
          </a:xfrm>
          <a:prstGeom prst="rect">
            <a:avLst/>
          </a:prstGeom>
        </p:spPr>
      </p:pic>
      <p:pic>
        <p:nvPicPr>
          <p:cNvPr id="304" name="Graphic 303" descr="Stopwatch with solid fill">
            <a:extLst>
              <a:ext uri="{FF2B5EF4-FFF2-40B4-BE49-F238E27FC236}">
                <a16:creationId xmlns:a16="http://schemas.microsoft.com/office/drawing/2014/main" id="{4FE3F506-C924-46CB-A4CB-153FD52D793E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949034" y="5848945"/>
            <a:ext cx="311896" cy="311896"/>
          </a:xfrm>
          <a:prstGeom prst="rect">
            <a:avLst/>
          </a:prstGeom>
        </p:spPr>
      </p:pic>
      <p:sp>
        <p:nvSpPr>
          <p:cNvPr id="305" name="TextBox 304">
            <a:extLst>
              <a:ext uri="{FF2B5EF4-FFF2-40B4-BE49-F238E27FC236}">
                <a16:creationId xmlns:a16="http://schemas.microsoft.com/office/drawing/2014/main" id="{8DFB2FD8-AF48-4187-9544-66BD5F24961E}"/>
              </a:ext>
            </a:extLst>
          </p:cNvPr>
          <p:cNvSpPr txBox="1"/>
          <p:nvPr/>
        </p:nvSpPr>
        <p:spPr>
          <a:xfrm>
            <a:off x="8154792" y="4516688"/>
            <a:ext cx="668069" cy="16944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cs-CZ" sz="1400" dirty="0"/>
              <a:t>Via </a:t>
            </a:r>
            <a:r>
              <a:rPr lang="en-GB" sz="1400" dirty="0"/>
              <a:t>D</a:t>
            </a:r>
            <a:endParaRPr lang="en-US" sz="1400" dirty="0"/>
          </a:p>
        </p:txBody>
      </p:sp>
      <p:pic>
        <p:nvPicPr>
          <p:cNvPr id="306" name="Picture 305">
            <a:extLst>
              <a:ext uri="{FF2B5EF4-FFF2-40B4-BE49-F238E27FC236}">
                <a16:creationId xmlns:a16="http://schemas.microsoft.com/office/drawing/2014/main" id="{7690E03D-8D65-490C-B708-D751F1A1DCEC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66458" y="5345246"/>
            <a:ext cx="4872181" cy="4734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5830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3801E87F-1DEB-4967-9714-F1236F3DB3D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cs-CZ" dirty="0"/>
              <a:t>TTR Implementace</a:t>
            </a:r>
            <a:br>
              <a:rPr lang="cs-CZ" dirty="0"/>
            </a:br>
            <a:r>
              <a:rPr lang="cs-CZ" sz="2400" dirty="0"/>
              <a:t>pro GVD 2024</a:t>
            </a:r>
            <a:r>
              <a:rPr lang="en-CH" sz="2400" dirty="0"/>
              <a:t>/</a:t>
            </a:r>
            <a:r>
              <a:rPr lang="cs-CZ" sz="2400" dirty="0"/>
              <a:t>2025</a:t>
            </a:r>
            <a:endParaRPr lang="en-GB" sz="4800" dirty="0"/>
          </a:p>
        </p:txBody>
      </p:sp>
      <p:pic>
        <p:nvPicPr>
          <p:cNvPr id="7" name="Bild 6">
            <a:extLst>
              <a:ext uri="{FF2B5EF4-FFF2-40B4-BE49-F238E27FC236}">
                <a16:creationId xmlns:a16="http://schemas.microsoft.com/office/drawing/2014/main" id="{F47E4462-961F-4340-804A-BE6971053676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DFDFD"/>
              </a:clrFrom>
              <a:clrTo>
                <a:srgbClr val="FDFDFD">
                  <a:alpha val="0"/>
                </a:srgbClr>
              </a:clrTo>
            </a:clrChange>
          </a:blip>
          <a:srcRect l="13399" t="20808" r="13921" b="21185"/>
          <a:stretch/>
        </p:blipFill>
        <p:spPr>
          <a:xfrm>
            <a:off x="0" y="5642667"/>
            <a:ext cx="1272599" cy="1015670"/>
          </a:xfrm>
          <a:prstGeom prst="rect">
            <a:avLst/>
          </a:prstGeom>
        </p:spPr>
      </p:pic>
      <p:sp>
        <p:nvSpPr>
          <p:cNvPr id="4" name="TextBox 1">
            <a:extLst>
              <a:ext uri="{FF2B5EF4-FFF2-40B4-BE49-F238E27FC236}">
                <a16:creationId xmlns:a16="http://schemas.microsoft.com/office/drawing/2014/main" id="{AEA6740A-1E6E-49C0-8546-25CBD8BBA157}"/>
              </a:ext>
            </a:extLst>
          </p:cNvPr>
          <p:cNvSpPr txBox="1"/>
          <p:nvPr/>
        </p:nvSpPr>
        <p:spPr>
          <a:xfrm>
            <a:off x="7256043" y="4230697"/>
            <a:ext cx="6382930" cy="20980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342900" indent="-342900">
              <a:spcAft>
                <a:spcPts val="600"/>
              </a:spcAft>
              <a:buBlip>
                <a:blip r:embed="rId4"/>
              </a:buBlip>
              <a:defRPr/>
            </a:pPr>
            <a:r>
              <a:rPr lang="cs-CZ" sz="2000" dirty="0">
                <a:latin typeface="Caibri"/>
              </a:rPr>
              <a:t>Očekávání dopravců (Evropa)</a:t>
            </a:r>
          </a:p>
          <a:p>
            <a:pPr marL="342900" indent="-342900">
              <a:spcAft>
                <a:spcPts val="600"/>
              </a:spcAft>
              <a:buBlip>
                <a:blip r:embed="rId4"/>
              </a:buBlip>
              <a:defRPr/>
            </a:pPr>
            <a:r>
              <a:rPr kumimoji="0" lang="cs-CZ" sz="20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ibri"/>
                <a:cs typeface="Arial" panose="020B0604020202020204" pitchFamily="34" charset="0"/>
              </a:rPr>
              <a:t>Evropská implementace a zkušenost s ní</a:t>
            </a:r>
          </a:p>
          <a:p>
            <a:pPr marL="342900" indent="-342900">
              <a:spcAft>
                <a:spcPts val="600"/>
              </a:spcAft>
              <a:buBlip>
                <a:blip r:embed="rId4"/>
              </a:buBlip>
              <a:defRPr/>
            </a:pPr>
            <a:r>
              <a:rPr lang="cs-CZ" sz="2000" dirty="0">
                <a:solidFill>
                  <a:prstClr val="black"/>
                </a:solidFill>
                <a:latin typeface="Caibri"/>
                <a:cs typeface="Arial" panose="020B0604020202020204" pitchFamily="34" charset="0"/>
              </a:rPr>
              <a:t>Best </a:t>
            </a:r>
            <a:r>
              <a:rPr lang="cs-CZ" sz="2000" dirty="0" err="1">
                <a:solidFill>
                  <a:prstClr val="black"/>
                </a:solidFill>
                <a:latin typeface="Caibri"/>
                <a:cs typeface="Arial" panose="020B0604020202020204" pitchFamily="34" charset="0"/>
              </a:rPr>
              <a:t>practices</a:t>
            </a:r>
            <a:endParaRPr kumimoji="0" lang="en-US" sz="2000" b="0" i="0" u="none" strike="noStrike" kern="1200" cap="none" spc="0" normalizeH="0" baseline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ibri"/>
              <a:cs typeface="Arial" panose="020B0604020202020204" pitchFamily="34" charset="0"/>
            </a:endParaRPr>
          </a:p>
        </p:txBody>
      </p:sp>
      <p:pic>
        <p:nvPicPr>
          <p:cNvPr id="8" name="Picture 4" descr="Shinkansen bullet train at japan railway colors. Japan. shinkansen is  world's busiest high-speed railway. | CanStock">
            <a:extLst>
              <a:ext uri="{FF2B5EF4-FFF2-40B4-BE49-F238E27FC236}">
                <a16:creationId xmlns:a16="http://schemas.microsoft.com/office/drawing/2014/main" id="{A311EC30-1F4A-4E41-B20A-C98ED3B17B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891" b="75789"/>
          <a:stretch/>
        </p:blipFill>
        <p:spPr bwMode="auto">
          <a:xfrm>
            <a:off x="4398543" y="6328741"/>
            <a:ext cx="5715000" cy="308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218556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2">
            <a:extLst>
              <a:ext uri="{FF2B5EF4-FFF2-40B4-BE49-F238E27FC236}">
                <a16:creationId xmlns:a16="http://schemas.microsoft.com/office/drawing/2014/main" id="{5690900C-0F6F-4D29-B3EF-E210CC323E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TTR – změna s velký dopadem</a:t>
            </a:r>
            <a:endParaRPr lang="en-GB" dirty="0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1AB06997-B941-404D-966E-9738064AE0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74594" y="1574561"/>
            <a:ext cx="6097656" cy="1167567"/>
          </a:xfrm>
        </p:spPr>
        <p:txBody>
          <a:bodyPr/>
          <a:lstStyle/>
          <a:p>
            <a:r>
              <a:rPr lang="cs-CZ" sz="2000" dirty="0"/>
              <a:t>TTR je </a:t>
            </a:r>
            <a:r>
              <a:rPr lang="cs-CZ" sz="2000" b="1" dirty="0"/>
              <a:t>změna filosofie</a:t>
            </a:r>
            <a:r>
              <a:rPr lang="cs-CZ" sz="2000" dirty="0"/>
              <a:t>, pracovních metod a IT systémů</a:t>
            </a:r>
          </a:p>
          <a:p>
            <a:r>
              <a:rPr lang="cs-CZ" sz="2000" dirty="0"/>
              <a:t>TTR ovlivňuje </a:t>
            </a:r>
            <a:r>
              <a:rPr lang="cs-CZ" sz="2000" dirty="0" err="1"/>
              <a:t>IMs</a:t>
            </a:r>
            <a:r>
              <a:rPr lang="cs-CZ" sz="2000" dirty="0"/>
              <a:t>, dopravce, přepravce, </a:t>
            </a:r>
            <a:br>
              <a:rPr lang="cs-CZ" sz="2000" dirty="0"/>
            </a:br>
            <a:r>
              <a:rPr lang="cs-CZ" sz="2000" dirty="0"/>
              <a:t>orgány veřejné správy…</a:t>
            </a:r>
          </a:p>
          <a:p>
            <a:endParaRPr lang="en-US" dirty="0"/>
          </a:p>
          <a:p>
            <a:pPr marL="342900" indent="-34290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C7DC407-011C-4406-929F-871674562C04}"/>
              </a:ext>
            </a:extLst>
          </p:cNvPr>
          <p:cNvSpPr txBox="1"/>
          <p:nvPr/>
        </p:nvSpPr>
        <p:spPr>
          <a:xfrm>
            <a:off x="474594" y="3409122"/>
            <a:ext cx="831159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800" b="1" dirty="0"/>
              <a:t>Dobrá komunikace</a:t>
            </a:r>
            <a:r>
              <a:rPr lang="cs-CZ" b="1" dirty="0"/>
              <a:t> </a:t>
            </a:r>
            <a:r>
              <a:rPr lang="en-CH" b="1" dirty="0"/>
              <a:t>=</a:t>
            </a:r>
            <a:r>
              <a:rPr lang="cs-CZ" b="1" dirty="0"/>
              <a:t> nejlepší způsob jak zabránit desinformacím a nepravdám</a:t>
            </a:r>
            <a:endParaRPr lang="cs-CZ" sz="1800" b="1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A50B3C7-B742-4874-AADB-DD7EB953608D}"/>
              </a:ext>
            </a:extLst>
          </p:cNvPr>
          <p:cNvSpPr txBox="1"/>
          <p:nvPr/>
        </p:nvSpPr>
        <p:spPr>
          <a:xfrm>
            <a:off x="7531374" y="1552552"/>
            <a:ext cx="609765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800" b="1" dirty="0"/>
              <a:t>Aby se na TTR připravili:</a:t>
            </a:r>
            <a:endParaRPr lang="en-US" sz="1800" b="1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1800" dirty="0"/>
              <a:t>Musí mít informace</a:t>
            </a:r>
            <a:endParaRPr lang="en-US" sz="18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1800" dirty="0"/>
              <a:t>Musí být možnost být součástí implementace</a:t>
            </a:r>
            <a:endParaRPr lang="en-US" sz="18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1800" dirty="0"/>
              <a:t>Musí mít motivaci</a:t>
            </a:r>
            <a:endParaRPr lang="en-US" sz="1800" dirty="0"/>
          </a:p>
        </p:txBody>
      </p:sp>
      <p:sp>
        <p:nvSpPr>
          <p:cNvPr id="6" name="Arrow: Right 5">
            <a:extLst>
              <a:ext uri="{FF2B5EF4-FFF2-40B4-BE49-F238E27FC236}">
                <a16:creationId xmlns:a16="http://schemas.microsoft.com/office/drawing/2014/main" id="{5837323B-8638-4B98-8A57-D535C7EC9C8F}"/>
              </a:ext>
            </a:extLst>
          </p:cNvPr>
          <p:cNvSpPr/>
          <p:nvPr/>
        </p:nvSpPr>
        <p:spPr>
          <a:xfrm>
            <a:off x="4744277" y="2061682"/>
            <a:ext cx="2352261" cy="264076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EB98D45-C986-43EC-BFFC-312CC4DC0717}"/>
              </a:ext>
            </a:extLst>
          </p:cNvPr>
          <p:cNvSpPr txBox="1"/>
          <p:nvPr/>
        </p:nvSpPr>
        <p:spPr>
          <a:xfrm>
            <a:off x="1563756" y="4046955"/>
            <a:ext cx="4263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„TTR to jsou jenom mezinárodní věci.“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EF577D1-FEA4-4BD3-B36C-DB0A28964C6D}"/>
              </a:ext>
            </a:extLst>
          </p:cNvPr>
          <p:cNvSpPr txBox="1"/>
          <p:nvPr/>
        </p:nvSpPr>
        <p:spPr>
          <a:xfrm>
            <a:off x="2064026" y="4715323"/>
            <a:ext cx="42638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„My už výluky plánujeme podle TTR.“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94D4161-9D49-4D14-B569-B2975532E3E5}"/>
              </a:ext>
            </a:extLst>
          </p:cNvPr>
          <p:cNvSpPr txBox="1"/>
          <p:nvPr/>
        </p:nvSpPr>
        <p:spPr>
          <a:xfrm>
            <a:off x="2432603" y="5383691"/>
            <a:ext cx="5975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„V TTR si dopravce musí poslat žádost už 3 roky dopředu…“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7" name="Graphic 16" descr="Badge Cross with solid fill">
            <a:extLst>
              <a:ext uri="{FF2B5EF4-FFF2-40B4-BE49-F238E27FC236}">
                <a16:creationId xmlns:a16="http://schemas.microsoft.com/office/drawing/2014/main" id="{C486858A-46FA-461E-A343-6DA63205CE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00760" y="4003021"/>
            <a:ext cx="457200" cy="457200"/>
          </a:xfrm>
          <a:prstGeom prst="rect">
            <a:avLst/>
          </a:prstGeom>
        </p:spPr>
      </p:pic>
      <p:pic>
        <p:nvPicPr>
          <p:cNvPr id="18" name="Graphic 17" descr="Badge Cross with solid fill">
            <a:extLst>
              <a:ext uri="{FF2B5EF4-FFF2-40B4-BE49-F238E27FC236}">
                <a16:creationId xmlns:a16="http://schemas.microsoft.com/office/drawing/2014/main" id="{3AA6455A-4516-4C0C-ACEE-B2C23A95AB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557960" y="4674703"/>
            <a:ext cx="457200" cy="457200"/>
          </a:xfrm>
          <a:prstGeom prst="rect">
            <a:avLst/>
          </a:prstGeom>
        </p:spPr>
      </p:pic>
      <p:pic>
        <p:nvPicPr>
          <p:cNvPr id="19" name="Graphic 18" descr="Badge Cross with solid fill">
            <a:extLst>
              <a:ext uri="{FF2B5EF4-FFF2-40B4-BE49-F238E27FC236}">
                <a16:creationId xmlns:a16="http://schemas.microsoft.com/office/drawing/2014/main" id="{62DC5FA0-C2D3-4806-9354-4375EF28ECD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21566" y="5339757"/>
            <a:ext cx="457200" cy="45720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3455B1F8-00E5-45C7-9A91-13D956F7DBB2}"/>
              </a:ext>
            </a:extLst>
          </p:cNvPr>
          <p:cNvSpPr txBox="1"/>
          <p:nvPr/>
        </p:nvSpPr>
        <p:spPr>
          <a:xfrm>
            <a:off x="3032264" y="6009168"/>
            <a:ext cx="5975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„TTR nejde dělat bez nového IT a bez nové legislativy“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1" name="Graphic 20" descr="Badge Cross with solid fill">
            <a:extLst>
              <a:ext uri="{FF2B5EF4-FFF2-40B4-BE49-F238E27FC236}">
                <a16:creationId xmlns:a16="http://schemas.microsoft.com/office/drawing/2014/main" id="{48E5BCA0-1515-4CC3-B094-6F991A3B73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21227" y="5965234"/>
            <a:ext cx="457200" cy="457200"/>
          </a:xfrm>
          <a:prstGeom prst="rect">
            <a:avLst/>
          </a:prstGeom>
        </p:spPr>
      </p:pic>
      <p:pic>
        <p:nvPicPr>
          <p:cNvPr id="23" name="Graphic 22" descr="Marketing outline">
            <a:extLst>
              <a:ext uri="{FF2B5EF4-FFF2-40B4-BE49-F238E27FC236}">
                <a16:creationId xmlns:a16="http://schemas.microsoft.com/office/drawing/2014/main" id="{173F1C97-4FC4-41FF-9165-6636C6936A9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62003" y="5258589"/>
            <a:ext cx="1076735" cy="1076735"/>
          </a:xfrm>
          <a:prstGeom prst="rect">
            <a:avLst/>
          </a:prstGeom>
        </p:spPr>
      </p:pic>
      <p:pic>
        <p:nvPicPr>
          <p:cNvPr id="25" name="Graphic 24" descr="Newspaper outline">
            <a:extLst>
              <a:ext uri="{FF2B5EF4-FFF2-40B4-BE49-F238E27FC236}">
                <a16:creationId xmlns:a16="http://schemas.microsoft.com/office/drawing/2014/main" id="{03082C73-0491-4B3F-ABC9-FAECB751D24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98866" y="4379842"/>
            <a:ext cx="1076736" cy="1076736"/>
          </a:xfrm>
          <a:prstGeom prst="rect">
            <a:avLst/>
          </a:prstGeom>
        </p:spPr>
      </p:pic>
      <p:pic>
        <p:nvPicPr>
          <p:cNvPr id="27" name="Graphic 26" descr="User network outline">
            <a:extLst>
              <a:ext uri="{FF2B5EF4-FFF2-40B4-BE49-F238E27FC236}">
                <a16:creationId xmlns:a16="http://schemas.microsoft.com/office/drawing/2014/main" id="{6FD21D97-CCCB-46A8-8172-A24EB28DC36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756372" y="3401629"/>
            <a:ext cx="1179443" cy="1179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6486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2">
            <a:extLst>
              <a:ext uri="{FF2B5EF4-FFF2-40B4-BE49-F238E27FC236}">
                <a16:creationId xmlns:a16="http://schemas.microsoft.com/office/drawing/2014/main" id="{5690900C-0F6F-4D29-B3EF-E210CC323E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Očekávání dopravců (Evropský přístup)</a:t>
            </a:r>
            <a:endParaRPr lang="en-GB" dirty="0"/>
          </a:p>
        </p:txBody>
      </p:sp>
      <p:pic>
        <p:nvPicPr>
          <p:cNvPr id="39" name="Grafik 38">
            <a:extLst>
              <a:ext uri="{FF2B5EF4-FFF2-40B4-BE49-F238E27FC236}">
                <a16:creationId xmlns:a16="http://schemas.microsoft.com/office/drawing/2014/main" id="{3B2BA3ED-208B-472E-A48C-EE5D794927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4299" y="1549064"/>
            <a:ext cx="2992528" cy="1779134"/>
          </a:xfrm>
          <a:custGeom>
            <a:avLst/>
            <a:gdLst>
              <a:gd name="connsiteX0" fmla="*/ 0 w 2992528"/>
              <a:gd name="connsiteY0" fmla="*/ 0 h 1779134"/>
              <a:gd name="connsiteX1" fmla="*/ 538655 w 2992528"/>
              <a:gd name="connsiteY1" fmla="*/ 0 h 1779134"/>
              <a:gd name="connsiteX2" fmla="*/ 1047385 w 2992528"/>
              <a:gd name="connsiteY2" fmla="*/ 0 h 1779134"/>
              <a:gd name="connsiteX3" fmla="*/ 1705741 w 2992528"/>
              <a:gd name="connsiteY3" fmla="*/ 0 h 1779134"/>
              <a:gd name="connsiteX4" fmla="*/ 2364097 w 2992528"/>
              <a:gd name="connsiteY4" fmla="*/ 0 h 1779134"/>
              <a:gd name="connsiteX5" fmla="*/ 2992528 w 2992528"/>
              <a:gd name="connsiteY5" fmla="*/ 0 h 1779134"/>
              <a:gd name="connsiteX6" fmla="*/ 2992528 w 2992528"/>
              <a:gd name="connsiteY6" fmla="*/ 628627 h 1779134"/>
              <a:gd name="connsiteX7" fmla="*/ 2992528 w 2992528"/>
              <a:gd name="connsiteY7" fmla="*/ 1239463 h 1779134"/>
              <a:gd name="connsiteX8" fmla="*/ 2992528 w 2992528"/>
              <a:gd name="connsiteY8" fmla="*/ 1779134 h 1779134"/>
              <a:gd name="connsiteX9" fmla="*/ 2394022 w 2992528"/>
              <a:gd name="connsiteY9" fmla="*/ 1779134 h 1779134"/>
              <a:gd name="connsiteX10" fmla="*/ 1735666 w 2992528"/>
              <a:gd name="connsiteY10" fmla="*/ 1779134 h 1779134"/>
              <a:gd name="connsiteX11" fmla="*/ 1077310 w 2992528"/>
              <a:gd name="connsiteY11" fmla="*/ 1779134 h 1779134"/>
              <a:gd name="connsiteX12" fmla="*/ 0 w 2992528"/>
              <a:gd name="connsiteY12" fmla="*/ 1779134 h 1779134"/>
              <a:gd name="connsiteX13" fmla="*/ 0 w 2992528"/>
              <a:gd name="connsiteY13" fmla="*/ 1186089 h 1779134"/>
              <a:gd name="connsiteX14" fmla="*/ 0 w 2992528"/>
              <a:gd name="connsiteY14" fmla="*/ 575253 h 1779134"/>
              <a:gd name="connsiteX15" fmla="*/ 0 w 2992528"/>
              <a:gd name="connsiteY15" fmla="*/ 0 h 1779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2528" h="1779134" fill="none" extrusionOk="0">
                <a:moveTo>
                  <a:pt x="0" y="0"/>
                </a:moveTo>
                <a:cubicBezTo>
                  <a:pt x="247833" y="-42125"/>
                  <a:pt x="276361" y="5406"/>
                  <a:pt x="538655" y="0"/>
                </a:cubicBezTo>
                <a:cubicBezTo>
                  <a:pt x="800950" y="-5406"/>
                  <a:pt x="851389" y="15058"/>
                  <a:pt x="1047385" y="0"/>
                </a:cubicBezTo>
                <a:cubicBezTo>
                  <a:pt x="1243381" y="-15058"/>
                  <a:pt x="1489860" y="59299"/>
                  <a:pt x="1705741" y="0"/>
                </a:cubicBezTo>
                <a:cubicBezTo>
                  <a:pt x="1921622" y="-59299"/>
                  <a:pt x="2096213" y="28575"/>
                  <a:pt x="2364097" y="0"/>
                </a:cubicBezTo>
                <a:cubicBezTo>
                  <a:pt x="2631981" y="-28575"/>
                  <a:pt x="2776074" y="21148"/>
                  <a:pt x="2992528" y="0"/>
                </a:cubicBezTo>
                <a:cubicBezTo>
                  <a:pt x="3000190" y="279104"/>
                  <a:pt x="2971197" y="342745"/>
                  <a:pt x="2992528" y="628627"/>
                </a:cubicBezTo>
                <a:cubicBezTo>
                  <a:pt x="3013859" y="914509"/>
                  <a:pt x="2969323" y="1001375"/>
                  <a:pt x="2992528" y="1239463"/>
                </a:cubicBezTo>
                <a:cubicBezTo>
                  <a:pt x="3015733" y="1477551"/>
                  <a:pt x="2983231" y="1611351"/>
                  <a:pt x="2992528" y="1779134"/>
                </a:cubicBezTo>
                <a:cubicBezTo>
                  <a:pt x="2842008" y="1796308"/>
                  <a:pt x="2523388" y="1709203"/>
                  <a:pt x="2394022" y="1779134"/>
                </a:cubicBezTo>
                <a:cubicBezTo>
                  <a:pt x="2264656" y="1849065"/>
                  <a:pt x="1944472" y="1746656"/>
                  <a:pt x="1735666" y="1779134"/>
                </a:cubicBezTo>
                <a:cubicBezTo>
                  <a:pt x="1526860" y="1811612"/>
                  <a:pt x="1247715" y="1736210"/>
                  <a:pt x="1077310" y="1779134"/>
                </a:cubicBezTo>
                <a:cubicBezTo>
                  <a:pt x="906905" y="1822058"/>
                  <a:pt x="441672" y="1671139"/>
                  <a:pt x="0" y="1779134"/>
                </a:cubicBezTo>
                <a:cubicBezTo>
                  <a:pt x="-49533" y="1508794"/>
                  <a:pt x="43743" y="1368255"/>
                  <a:pt x="0" y="1186089"/>
                </a:cubicBezTo>
                <a:cubicBezTo>
                  <a:pt x="-43743" y="1003924"/>
                  <a:pt x="56583" y="868631"/>
                  <a:pt x="0" y="575253"/>
                </a:cubicBezTo>
                <a:cubicBezTo>
                  <a:pt x="-56583" y="281875"/>
                  <a:pt x="46345" y="202531"/>
                  <a:pt x="0" y="0"/>
                </a:cubicBezTo>
                <a:close/>
              </a:path>
              <a:path w="2992528" h="1779134" stroke="0" extrusionOk="0">
                <a:moveTo>
                  <a:pt x="0" y="0"/>
                </a:moveTo>
                <a:cubicBezTo>
                  <a:pt x="135711" y="-46426"/>
                  <a:pt x="353170" y="1232"/>
                  <a:pt x="658356" y="0"/>
                </a:cubicBezTo>
                <a:cubicBezTo>
                  <a:pt x="963542" y="-1232"/>
                  <a:pt x="1057577" y="15857"/>
                  <a:pt x="1167086" y="0"/>
                </a:cubicBezTo>
                <a:cubicBezTo>
                  <a:pt x="1276595" y="-15857"/>
                  <a:pt x="1516982" y="53938"/>
                  <a:pt x="1765592" y="0"/>
                </a:cubicBezTo>
                <a:cubicBezTo>
                  <a:pt x="2014202" y="-53938"/>
                  <a:pt x="2134289" y="16964"/>
                  <a:pt x="2394022" y="0"/>
                </a:cubicBezTo>
                <a:cubicBezTo>
                  <a:pt x="2653755" y="-16964"/>
                  <a:pt x="2725393" y="44396"/>
                  <a:pt x="2992528" y="0"/>
                </a:cubicBezTo>
                <a:cubicBezTo>
                  <a:pt x="3002845" y="161022"/>
                  <a:pt x="2948974" y="282400"/>
                  <a:pt x="2992528" y="539671"/>
                </a:cubicBezTo>
                <a:cubicBezTo>
                  <a:pt x="3036082" y="796942"/>
                  <a:pt x="2967985" y="903628"/>
                  <a:pt x="2992528" y="1097133"/>
                </a:cubicBezTo>
                <a:cubicBezTo>
                  <a:pt x="3017071" y="1290638"/>
                  <a:pt x="2966812" y="1487472"/>
                  <a:pt x="2992528" y="1779134"/>
                </a:cubicBezTo>
                <a:cubicBezTo>
                  <a:pt x="2880790" y="1783491"/>
                  <a:pt x="2582050" y="1760199"/>
                  <a:pt x="2453873" y="1779134"/>
                </a:cubicBezTo>
                <a:cubicBezTo>
                  <a:pt x="2325697" y="1798069"/>
                  <a:pt x="2126002" y="1720962"/>
                  <a:pt x="1885293" y="1779134"/>
                </a:cubicBezTo>
                <a:cubicBezTo>
                  <a:pt x="1644584" y="1837306"/>
                  <a:pt x="1598954" y="1745128"/>
                  <a:pt x="1376563" y="1779134"/>
                </a:cubicBezTo>
                <a:cubicBezTo>
                  <a:pt x="1154172" y="1813140"/>
                  <a:pt x="1074531" y="1753232"/>
                  <a:pt x="778057" y="1779134"/>
                </a:cubicBezTo>
                <a:cubicBezTo>
                  <a:pt x="481583" y="1805036"/>
                  <a:pt x="352203" y="1696421"/>
                  <a:pt x="0" y="1779134"/>
                </a:cubicBezTo>
                <a:cubicBezTo>
                  <a:pt x="-64678" y="1594985"/>
                  <a:pt x="6367" y="1495825"/>
                  <a:pt x="0" y="1239463"/>
                </a:cubicBezTo>
                <a:cubicBezTo>
                  <a:pt x="-6367" y="983101"/>
                  <a:pt x="4149" y="907245"/>
                  <a:pt x="0" y="682001"/>
                </a:cubicBezTo>
                <a:cubicBezTo>
                  <a:pt x="-4149" y="456757"/>
                  <a:pt x="67087" y="183719"/>
                  <a:pt x="0" y="0"/>
                </a:cubicBezTo>
                <a:close/>
              </a:path>
            </a:pathLst>
          </a:custGeom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4127621845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</p:pic>
      <p:sp>
        <p:nvSpPr>
          <p:cNvPr id="13" name="Textplatzhalter 1">
            <a:extLst>
              <a:ext uri="{FF2B5EF4-FFF2-40B4-BE49-F238E27FC236}">
                <a16:creationId xmlns:a16="http://schemas.microsoft.com/office/drawing/2014/main" id="{B594DB0B-9E8F-42FD-BA7D-6130B37631B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39918" y="1549064"/>
            <a:ext cx="7851913" cy="4951823"/>
          </a:xfrm>
        </p:spPr>
        <p:txBody>
          <a:bodyPr/>
          <a:lstStyle/>
          <a:p>
            <a:pPr marL="457200" indent="-457200">
              <a:buFont typeface="+mj-lt"/>
              <a:buAutoNum type="arabicPeriod"/>
            </a:pPr>
            <a:r>
              <a:rPr lang="en-US" sz="2000" b="1" dirty="0"/>
              <a:t>IM </a:t>
            </a:r>
            <a:r>
              <a:rPr lang="cs-CZ" sz="2000" b="1" dirty="0"/>
              <a:t>komunikuje o TTR se sektorem </a:t>
            </a:r>
          </a:p>
          <a:p>
            <a:pPr marL="1143000" lvl="1" indent="-457200"/>
            <a:r>
              <a:rPr lang="cs-CZ" sz="2000" dirty="0"/>
              <a:t>Dopravci, ministerstvo, kraje zahrnuti</a:t>
            </a:r>
            <a:endParaRPr lang="cs-CZ" sz="2000" dirty="0">
              <a:sym typeface="Wingdings" panose="05000000000000000000" pitchFamily="2" charset="2"/>
            </a:endParaRPr>
          </a:p>
          <a:p>
            <a:pPr marL="1143000" lvl="1" indent="-457200"/>
            <a:r>
              <a:rPr lang="cs-CZ" sz="2000" dirty="0">
                <a:sym typeface="Wingdings" panose="05000000000000000000" pitchFamily="2" charset="2"/>
              </a:rPr>
              <a:t>Eventy, pracovní skupina, newslettery (použít co už existuje)</a:t>
            </a:r>
          </a:p>
          <a:p>
            <a:pPr marL="1143000" lvl="1" indent="-457200"/>
            <a:r>
              <a:rPr lang="cs-CZ" sz="2000" dirty="0">
                <a:sym typeface="Wingdings" panose="05000000000000000000" pitchFamily="2" charset="2"/>
              </a:rPr>
              <a:t>Sektor ví co je TTR – a co to pro něj znamená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000" b="1" dirty="0"/>
              <a:t>IM </a:t>
            </a:r>
            <a:r>
              <a:rPr lang="cs-CZ" sz="2000" b="1" dirty="0"/>
              <a:t>vytvoří návrh implementačního plánu</a:t>
            </a:r>
          </a:p>
          <a:p>
            <a:pPr marL="1143000" lvl="1" indent="-457200"/>
            <a:r>
              <a:rPr lang="cs-CZ" sz="2000" dirty="0"/>
              <a:t>Je transparentní a se zavazujícími termíny</a:t>
            </a:r>
          </a:p>
          <a:p>
            <a:pPr marL="1143000" lvl="1" indent="-457200"/>
            <a:r>
              <a:rPr lang="cs-CZ" sz="2000" dirty="0"/>
              <a:t>Je dostatečně ambiciózní </a:t>
            </a:r>
            <a:br>
              <a:rPr lang="cs-CZ" sz="2000" dirty="0"/>
            </a:br>
            <a:r>
              <a:rPr lang="cs-CZ" sz="2000" dirty="0"/>
              <a:t>→ hledají se „způsoby jak ano“, a nikoliv „důvody proč ne“</a:t>
            </a:r>
          </a:p>
          <a:p>
            <a:pPr marL="1143000" lvl="1" indent="-457200"/>
            <a:r>
              <a:rPr lang="cs-CZ" sz="2000" dirty="0"/>
              <a:t>Návrh je sdílen se sektorem – vzájemnou diskuzí je docíleno finální verze a regulérní evaluace </a:t>
            </a:r>
          </a:p>
          <a:p>
            <a:pPr marL="457200" indent="-457200">
              <a:buFont typeface="+mj-lt"/>
              <a:buAutoNum type="arabicPeriod"/>
            </a:pPr>
            <a:r>
              <a:rPr lang="cs-CZ" sz="2000" b="1" dirty="0"/>
              <a:t>IM implementuje Evropské řešení</a:t>
            </a:r>
            <a:br>
              <a:rPr lang="en-CH" sz="2000" b="1" dirty="0"/>
            </a:br>
            <a:r>
              <a:rPr lang="cs-CZ" sz="2000" dirty="0"/>
              <a:t>Implementace bez národních specifik:</a:t>
            </a:r>
            <a:br>
              <a:rPr lang="cs-CZ" sz="2000" dirty="0"/>
            </a:br>
            <a:r>
              <a:rPr lang="cs-CZ" sz="2000" dirty="0"/>
              <a:t>→ jednotný trh a konkurenceschopnost</a:t>
            </a:r>
          </a:p>
          <a:p>
            <a:endParaRPr lang="en-US" sz="2000" dirty="0"/>
          </a:p>
          <a:p>
            <a:endParaRPr lang="en-US" sz="2000" dirty="0"/>
          </a:p>
        </p:txBody>
      </p:sp>
      <p:pic>
        <p:nvPicPr>
          <p:cNvPr id="14" name="Graphic 13" descr="Streetcar with solid fill">
            <a:extLst>
              <a:ext uri="{FF2B5EF4-FFF2-40B4-BE49-F238E27FC236}">
                <a16:creationId xmlns:a16="http://schemas.microsoft.com/office/drawing/2014/main" id="{41400E90-A36D-48EE-B613-B79B9B71530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8745" y="4449213"/>
            <a:ext cx="890199" cy="890199"/>
          </a:xfrm>
          <a:prstGeom prst="rect">
            <a:avLst/>
          </a:prstGeom>
        </p:spPr>
      </p:pic>
      <p:pic>
        <p:nvPicPr>
          <p:cNvPr id="15" name="Graphic 14" descr="Train Tracks with solid fill">
            <a:extLst>
              <a:ext uri="{FF2B5EF4-FFF2-40B4-BE49-F238E27FC236}">
                <a16:creationId xmlns:a16="http://schemas.microsoft.com/office/drawing/2014/main" id="{A4789D98-F22A-45A3-A888-3C9BA8668A0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05326" y="4399733"/>
            <a:ext cx="1091501" cy="1091501"/>
          </a:xfrm>
          <a:prstGeom prst="rect">
            <a:avLst/>
          </a:prstGeom>
        </p:spPr>
      </p:pic>
      <p:sp>
        <p:nvSpPr>
          <p:cNvPr id="16" name="Arrow: Curved Up 15">
            <a:extLst>
              <a:ext uri="{FF2B5EF4-FFF2-40B4-BE49-F238E27FC236}">
                <a16:creationId xmlns:a16="http://schemas.microsoft.com/office/drawing/2014/main" id="{5918057F-FDAC-4E62-9416-45AC6C702B9D}"/>
              </a:ext>
            </a:extLst>
          </p:cNvPr>
          <p:cNvSpPr/>
          <p:nvPr/>
        </p:nvSpPr>
        <p:spPr>
          <a:xfrm>
            <a:off x="989696" y="5418960"/>
            <a:ext cx="1813048" cy="703646"/>
          </a:xfrm>
          <a:prstGeom prst="curvedUpArrow">
            <a:avLst/>
          </a:prstGeom>
          <a:solidFill>
            <a:srgbClr val="4971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>
              <a:solidFill>
                <a:schemeClr val="tx1"/>
              </a:solidFill>
            </a:endParaRPr>
          </a:p>
        </p:txBody>
      </p:sp>
      <p:sp>
        <p:nvSpPr>
          <p:cNvPr id="17" name="Arrow: Curved Up 16">
            <a:extLst>
              <a:ext uri="{FF2B5EF4-FFF2-40B4-BE49-F238E27FC236}">
                <a16:creationId xmlns:a16="http://schemas.microsoft.com/office/drawing/2014/main" id="{5C737D54-F546-4BE2-8A83-909902B06B60}"/>
              </a:ext>
            </a:extLst>
          </p:cNvPr>
          <p:cNvSpPr/>
          <p:nvPr/>
        </p:nvSpPr>
        <p:spPr>
          <a:xfrm rot="10800000">
            <a:off x="968152" y="3795799"/>
            <a:ext cx="1813048" cy="703646"/>
          </a:xfrm>
          <a:prstGeom prst="curvedUpArrow">
            <a:avLst/>
          </a:prstGeom>
          <a:solidFill>
            <a:srgbClr val="4971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4746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8BF26-1023-4EE4-A6F2-18168116F7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>
                <a:ea typeface="Source Sans Pro"/>
                <a:cs typeface="Calibri"/>
              </a:rPr>
              <a:t>Evropská implementace</a:t>
            </a:r>
            <a:endParaRPr lang="cs-CZ" dirty="0"/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B9C88DB-CC63-4F71-91F7-48B1726DC7E1}"/>
              </a:ext>
            </a:extLst>
          </p:cNvPr>
          <p:cNvCxnSpPr>
            <a:cxnSpLocks/>
          </p:cNvCxnSpPr>
          <p:nvPr/>
        </p:nvCxnSpPr>
        <p:spPr>
          <a:xfrm flipH="1">
            <a:off x="6664036" y="2221632"/>
            <a:ext cx="1" cy="482249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D34F0CCF-0398-49A2-B0B4-C4097F102FD4}"/>
              </a:ext>
            </a:extLst>
          </p:cNvPr>
          <p:cNvCxnSpPr>
            <a:cxnSpLocks/>
          </p:cNvCxnSpPr>
          <p:nvPr/>
        </p:nvCxnSpPr>
        <p:spPr>
          <a:xfrm flipH="1">
            <a:off x="11037293" y="2208749"/>
            <a:ext cx="1" cy="3894783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2C985CD8-ED31-40BB-9EE9-72597639BCD8}"/>
              </a:ext>
            </a:extLst>
          </p:cNvPr>
          <p:cNvCxnSpPr>
            <a:cxnSpLocks/>
          </p:cNvCxnSpPr>
          <p:nvPr/>
        </p:nvCxnSpPr>
        <p:spPr>
          <a:xfrm flipH="1">
            <a:off x="9916327" y="2203408"/>
            <a:ext cx="1" cy="3363106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B1C8C884-1F3C-4B90-9FFC-20F3F19B5DE3}"/>
              </a:ext>
            </a:extLst>
          </p:cNvPr>
          <p:cNvCxnSpPr>
            <a:cxnSpLocks/>
          </p:cNvCxnSpPr>
          <p:nvPr/>
        </p:nvCxnSpPr>
        <p:spPr>
          <a:xfrm flipH="1">
            <a:off x="8358537" y="2211897"/>
            <a:ext cx="2725" cy="2481418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A7BB18C4-7BFF-4F9B-A23E-153BC210C8D5}"/>
              </a:ext>
            </a:extLst>
          </p:cNvPr>
          <p:cNvCxnSpPr>
            <a:cxnSpLocks/>
          </p:cNvCxnSpPr>
          <p:nvPr/>
        </p:nvCxnSpPr>
        <p:spPr>
          <a:xfrm flipH="1">
            <a:off x="7741097" y="2210260"/>
            <a:ext cx="1" cy="1879301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8C10A35D-ED18-4B2B-BCA6-99809AB4ADA5}"/>
              </a:ext>
            </a:extLst>
          </p:cNvPr>
          <p:cNvCxnSpPr>
            <a:cxnSpLocks/>
          </p:cNvCxnSpPr>
          <p:nvPr/>
        </p:nvCxnSpPr>
        <p:spPr>
          <a:xfrm flipH="1">
            <a:off x="5246923" y="2214651"/>
            <a:ext cx="1" cy="1458980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9AB3D0F4-5C87-4463-A810-BCA287B61571}"/>
              </a:ext>
            </a:extLst>
          </p:cNvPr>
          <p:cNvCxnSpPr>
            <a:cxnSpLocks/>
          </p:cNvCxnSpPr>
          <p:nvPr/>
        </p:nvCxnSpPr>
        <p:spPr>
          <a:xfrm>
            <a:off x="3571022" y="2197759"/>
            <a:ext cx="4726" cy="891727"/>
          </a:xfrm>
          <a:prstGeom prst="straightConnector1">
            <a:avLst/>
          </a:prstGeom>
          <a:ln w="349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hteck 4">
            <a:extLst>
              <a:ext uri="{FF2B5EF4-FFF2-40B4-BE49-F238E27FC236}">
                <a16:creationId xmlns:a16="http://schemas.microsoft.com/office/drawing/2014/main" id="{BFD537A5-AF7B-4FBC-9755-405203E090DC}"/>
              </a:ext>
            </a:extLst>
          </p:cNvPr>
          <p:cNvSpPr/>
          <p:nvPr/>
        </p:nvSpPr>
        <p:spPr>
          <a:xfrm>
            <a:off x="1337310" y="3196710"/>
            <a:ext cx="2254182" cy="420091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cs-CZ" sz="1400" b="1">
                <a:solidFill>
                  <a:srgbClr val="FFFFFF"/>
                </a:solidFill>
              </a:rPr>
              <a:t>Kapacitní strategie </a:t>
            </a:r>
            <a:r>
              <a:rPr lang="en-GB" sz="14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2" name="Rechteck 5">
            <a:extLst>
              <a:ext uri="{FF2B5EF4-FFF2-40B4-BE49-F238E27FC236}">
                <a16:creationId xmlns:a16="http://schemas.microsoft.com/office/drawing/2014/main" id="{5E8A46DB-7C26-4AD2-84B9-FF79D1AAD74F}"/>
              </a:ext>
            </a:extLst>
          </p:cNvPr>
          <p:cNvSpPr/>
          <p:nvPr/>
        </p:nvSpPr>
        <p:spPr>
          <a:xfrm>
            <a:off x="3602940" y="3691902"/>
            <a:ext cx="2678756" cy="401927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cs-CZ" sz="1400" b="1">
                <a:solidFill>
                  <a:srgbClr val="FFFFFF"/>
                </a:solidFill>
              </a:rPr>
              <a:t>Kapacitní model</a:t>
            </a:r>
            <a:endParaRPr lang="en-GB" sz="1400" b="1">
              <a:solidFill>
                <a:srgbClr val="FFFFFF"/>
              </a:solidFill>
            </a:endParaRPr>
          </a:p>
          <a:p>
            <a:pPr algn="ctr" eaLnBrk="0" hangingPunct="0"/>
            <a:r>
              <a:rPr lang="en-GB" sz="14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3" name="Rechteck 6">
            <a:extLst>
              <a:ext uri="{FF2B5EF4-FFF2-40B4-BE49-F238E27FC236}">
                <a16:creationId xmlns:a16="http://schemas.microsoft.com/office/drawing/2014/main" id="{56E8CD62-1241-4351-8236-A6E0393805DB}"/>
              </a:ext>
            </a:extLst>
          </p:cNvPr>
          <p:cNvSpPr/>
          <p:nvPr/>
        </p:nvSpPr>
        <p:spPr>
          <a:xfrm>
            <a:off x="6334538" y="2710420"/>
            <a:ext cx="926376" cy="379066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cs-CZ" sz="1000" b="1">
                <a:solidFill>
                  <a:srgbClr val="FFFFFF"/>
                </a:solidFill>
              </a:rPr>
              <a:t>Kapacitní nabídka </a:t>
            </a:r>
            <a:r>
              <a:rPr lang="de-AT" sz="10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4" name="Rechteck 7">
            <a:extLst>
              <a:ext uri="{FF2B5EF4-FFF2-40B4-BE49-F238E27FC236}">
                <a16:creationId xmlns:a16="http://schemas.microsoft.com/office/drawing/2014/main" id="{43123C30-8D45-4697-9283-8D05B518980A}"/>
              </a:ext>
            </a:extLst>
          </p:cNvPr>
          <p:cNvSpPr/>
          <p:nvPr/>
        </p:nvSpPr>
        <p:spPr>
          <a:xfrm>
            <a:off x="7346042" y="4650844"/>
            <a:ext cx="1659034" cy="905178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cs-CZ" sz="1400" b="1">
                <a:solidFill>
                  <a:srgbClr val="FFFFFF"/>
                </a:solidFill>
              </a:rPr>
              <a:t>Roční žádosti</a:t>
            </a:r>
            <a:endParaRPr lang="de-AT" sz="1400" b="1">
              <a:solidFill>
                <a:srgbClr val="FFFFFF"/>
              </a:solidFill>
            </a:endParaRPr>
          </a:p>
          <a:p>
            <a:pPr algn="ctr" eaLnBrk="0" hangingPunct="0"/>
            <a:r>
              <a:rPr lang="de-AT" sz="14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5" name="Rechteck 8">
            <a:extLst>
              <a:ext uri="{FF2B5EF4-FFF2-40B4-BE49-F238E27FC236}">
                <a16:creationId xmlns:a16="http://schemas.microsoft.com/office/drawing/2014/main" id="{5217AF83-C564-4B67-BBF2-0F0889C786BF}"/>
              </a:ext>
            </a:extLst>
          </p:cNvPr>
          <p:cNvSpPr/>
          <p:nvPr/>
        </p:nvSpPr>
        <p:spPr>
          <a:xfrm>
            <a:off x="8626315" y="5630357"/>
            <a:ext cx="3101155" cy="398840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de-AT" sz="1400" b="1">
                <a:solidFill>
                  <a:srgbClr val="FFFFFF"/>
                </a:solidFill>
              </a:rPr>
              <a:t>Rolling Planning </a:t>
            </a:r>
          </a:p>
          <a:p>
            <a:pPr algn="ctr" eaLnBrk="0" hangingPunct="0"/>
            <a:r>
              <a:rPr lang="de-AT" sz="14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6" name="Rechteck 9">
            <a:extLst>
              <a:ext uri="{FF2B5EF4-FFF2-40B4-BE49-F238E27FC236}">
                <a16:creationId xmlns:a16="http://schemas.microsoft.com/office/drawing/2014/main" id="{6E034AF6-A07D-4F6C-82A0-1EFB153341DA}"/>
              </a:ext>
            </a:extLst>
          </p:cNvPr>
          <p:cNvSpPr/>
          <p:nvPr/>
        </p:nvSpPr>
        <p:spPr>
          <a:xfrm>
            <a:off x="9048714" y="6053700"/>
            <a:ext cx="2678758" cy="398840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de-AT" sz="1400" b="1">
                <a:solidFill>
                  <a:srgbClr val="FFFFFF"/>
                </a:solidFill>
              </a:rPr>
              <a:t>Ad-Hoc </a:t>
            </a:r>
            <a:r>
              <a:rPr lang="de-AT" sz="1400" b="1" err="1">
                <a:solidFill>
                  <a:srgbClr val="FFFFFF"/>
                </a:solidFill>
              </a:rPr>
              <a:t>Planning</a:t>
            </a:r>
            <a:r>
              <a:rPr lang="de-AT" sz="1400" b="1">
                <a:solidFill>
                  <a:srgbClr val="FFFFFF"/>
                </a:solidFill>
              </a:rPr>
              <a:t>, </a:t>
            </a:r>
            <a:r>
              <a:rPr lang="de-AT" sz="1400" b="1" err="1">
                <a:solidFill>
                  <a:srgbClr val="FFFFFF"/>
                </a:solidFill>
              </a:rPr>
              <a:t>Modification</a:t>
            </a:r>
            <a:r>
              <a:rPr lang="de-AT" sz="1400" b="1">
                <a:solidFill>
                  <a:srgbClr val="FFFFFF"/>
                </a:solidFill>
              </a:rPr>
              <a:t>, Alteration TT 2025</a:t>
            </a:r>
          </a:p>
        </p:txBody>
      </p:sp>
      <p:sp>
        <p:nvSpPr>
          <p:cNvPr id="17" name="Rechteck 16">
            <a:extLst>
              <a:ext uri="{FF2B5EF4-FFF2-40B4-BE49-F238E27FC236}">
                <a16:creationId xmlns:a16="http://schemas.microsoft.com/office/drawing/2014/main" id="{73ED982A-BC06-4DD2-A577-6A5D4EAF0ABE}"/>
              </a:ext>
            </a:extLst>
          </p:cNvPr>
          <p:cNvSpPr/>
          <p:nvPr/>
        </p:nvSpPr>
        <p:spPr>
          <a:xfrm>
            <a:off x="3602940" y="4196651"/>
            <a:ext cx="8145691" cy="379067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GB" sz="1200" b="1">
                <a:solidFill>
                  <a:srgbClr val="FFFFFF"/>
                </a:solidFill>
              </a:rPr>
              <a:t>TCR </a:t>
            </a:r>
            <a:r>
              <a:rPr lang="cs-CZ" sz="1200" b="1">
                <a:solidFill>
                  <a:srgbClr val="FFFFFF"/>
                </a:solidFill>
              </a:rPr>
              <a:t>koordinace a konzultace</a:t>
            </a:r>
            <a:endParaRPr lang="en-GB" sz="1200" b="1">
              <a:solidFill>
                <a:srgbClr val="FFFFFF"/>
              </a:solidFill>
            </a:endParaRPr>
          </a:p>
          <a:p>
            <a:pPr algn="ctr" eaLnBrk="0" hangingPunct="0"/>
            <a:r>
              <a:rPr lang="en-GB" sz="1200" b="1">
                <a:solidFill>
                  <a:srgbClr val="FFFFFF"/>
                </a:solidFill>
              </a:rPr>
              <a:t>TT 2025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146ACFD-D9E1-433A-A223-AF785F08AA3A}"/>
              </a:ext>
            </a:extLst>
          </p:cNvPr>
          <p:cNvSpPr/>
          <p:nvPr/>
        </p:nvSpPr>
        <p:spPr>
          <a:xfrm>
            <a:off x="2540886" y="2354580"/>
            <a:ext cx="2270287" cy="297739"/>
          </a:xfrm>
          <a:prstGeom prst="rect">
            <a:avLst/>
          </a:prstGeom>
          <a:solidFill>
            <a:srgbClr val="4971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BE" sz="1400" b="1">
                <a:solidFill>
                  <a:prstClr val="white"/>
                </a:solidFill>
              </a:rPr>
              <a:t>2022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4851B35-55CC-46AB-94B6-BBE30E110A3A}"/>
              </a:ext>
            </a:extLst>
          </p:cNvPr>
          <p:cNvSpPr/>
          <p:nvPr/>
        </p:nvSpPr>
        <p:spPr>
          <a:xfrm>
            <a:off x="4853371" y="2354580"/>
            <a:ext cx="2270287" cy="297739"/>
          </a:xfrm>
          <a:prstGeom prst="rect">
            <a:avLst/>
          </a:prstGeom>
          <a:solidFill>
            <a:srgbClr val="4971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BE" sz="1400" b="1">
                <a:solidFill>
                  <a:prstClr val="white"/>
                </a:solidFill>
              </a:rPr>
              <a:t>2023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759B2B9-C2C8-44FF-B652-038D4681B2D1}"/>
              </a:ext>
            </a:extLst>
          </p:cNvPr>
          <p:cNvSpPr/>
          <p:nvPr/>
        </p:nvSpPr>
        <p:spPr>
          <a:xfrm>
            <a:off x="7165857" y="2354580"/>
            <a:ext cx="2270287" cy="297739"/>
          </a:xfrm>
          <a:prstGeom prst="rect">
            <a:avLst/>
          </a:prstGeom>
          <a:solidFill>
            <a:srgbClr val="4971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BE" sz="1400" b="1">
                <a:solidFill>
                  <a:prstClr val="white"/>
                </a:solidFill>
              </a:rPr>
              <a:t>2024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AAAF66C8-9419-407F-8697-20F324D59B1F}"/>
              </a:ext>
            </a:extLst>
          </p:cNvPr>
          <p:cNvSpPr/>
          <p:nvPr/>
        </p:nvSpPr>
        <p:spPr>
          <a:xfrm>
            <a:off x="9478344" y="2354580"/>
            <a:ext cx="2270287" cy="297739"/>
          </a:xfrm>
          <a:prstGeom prst="rect">
            <a:avLst/>
          </a:prstGeom>
          <a:solidFill>
            <a:srgbClr val="4971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BE" sz="1400" b="1">
                <a:solidFill>
                  <a:prstClr val="white"/>
                </a:solidFill>
              </a:rPr>
              <a:t>2025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A1545E9-58EC-450E-A635-82513EF3269C}"/>
              </a:ext>
            </a:extLst>
          </p:cNvPr>
          <p:cNvSpPr/>
          <p:nvPr/>
        </p:nvSpPr>
        <p:spPr>
          <a:xfrm>
            <a:off x="1337310" y="2354580"/>
            <a:ext cx="1161377" cy="297739"/>
          </a:xfrm>
          <a:prstGeom prst="rect">
            <a:avLst/>
          </a:prstGeom>
          <a:solidFill>
            <a:srgbClr val="49716A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BE" sz="1400" b="1">
                <a:solidFill>
                  <a:prstClr val="white"/>
                </a:solidFill>
              </a:rPr>
              <a:t>2021</a:t>
            </a:r>
          </a:p>
        </p:txBody>
      </p:sp>
      <p:sp>
        <p:nvSpPr>
          <p:cNvPr id="23" name="Rectangle 39">
            <a:extLst>
              <a:ext uri="{FF2B5EF4-FFF2-40B4-BE49-F238E27FC236}">
                <a16:creationId xmlns:a16="http://schemas.microsoft.com/office/drawing/2014/main" id="{E89F5DAB-5EDC-4A51-BE80-C6EA8C27DC22}"/>
              </a:ext>
            </a:extLst>
          </p:cNvPr>
          <p:cNvSpPr/>
          <p:nvPr/>
        </p:nvSpPr>
        <p:spPr>
          <a:xfrm>
            <a:off x="2604663" y="1512056"/>
            <a:ext cx="915929" cy="664897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Commercial</a:t>
            </a:r>
            <a:b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Conditions</a:t>
            </a:r>
          </a:p>
        </p:txBody>
      </p:sp>
      <p:sp>
        <p:nvSpPr>
          <p:cNvPr id="24" name="Rectangle 41">
            <a:extLst>
              <a:ext uri="{FF2B5EF4-FFF2-40B4-BE49-F238E27FC236}">
                <a16:creationId xmlns:a16="http://schemas.microsoft.com/office/drawing/2014/main" id="{6EE68941-C80B-4C71-9867-8A85F6B6FCC9}"/>
              </a:ext>
            </a:extLst>
          </p:cNvPr>
          <p:cNvSpPr/>
          <p:nvPr/>
        </p:nvSpPr>
        <p:spPr>
          <a:xfrm>
            <a:off x="3520592" y="1508381"/>
            <a:ext cx="8196925" cy="144987"/>
          </a:xfrm>
          <a:prstGeom prst="rect">
            <a:avLst/>
          </a:prstGeom>
          <a:solidFill>
            <a:srgbClr val="002060"/>
          </a:solidFill>
          <a:ln w="9525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68">
            <a:extLst>
              <a:ext uri="{FF2B5EF4-FFF2-40B4-BE49-F238E27FC236}">
                <a16:creationId xmlns:a16="http://schemas.microsoft.com/office/drawing/2014/main" id="{A3020E4B-A58D-48BC-9A7B-185F7E15460A}"/>
              </a:ext>
            </a:extLst>
          </p:cNvPr>
          <p:cNvSpPr/>
          <p:nvPr/>
        </p:nvSpPr>
        <p:spPr>
          <a:xfrm>
            <a:off x="1648138" y="1300051"/>
            <a:ext cx="915929" cy="876903"/>
          </a:xfrm>
          <a:prstGeom prst="rect">
            <a:avLst/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marL="0" marR="0" lvl="0" indent="0" algn="ctr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Legal framework &amp; network statements</a:t>
            </a:r>
          </a:p>
        </p:txBody>
      </p:sp>
      <p:sp>
        <p:nvSpPr>
          <p:cNvPr id="26" name="Rectangle 69">
            <a:extLst>
              <a:ext uri="{FF2B5EF4-FFF2-40B4-BE49-F238E27FC236}">
                <a16:creationId xmlns:a16="http://schemas.microsoft.com/office/drawing/2014/main" id="{8F412521-5CAF-4D34-B50A-8D72502A8594}"/>
              </a:ext>
            </a:extLst>
          </p:cNvPr>
          <p:cNvSpPr/>
          <p:nvPr/>
        </p:nvSpPr>
        <p:spPr>
          <a:xfrm>
            <a:off x="2483554" y="1300050"/>
            <a:ext cx="9233963" cy="153193"/>
          </a:xfrm>
          <a:prstGeom prst="rect">
            <a:avLst/>
          </a:prstGeom>
          <a:solidFill>
            <a:srgbClr val="002060"/>
          </a:solidFill>
          <a:ln w="9525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ValueChainStarter 6">
            <a:extLst>
              <a:ext uri="{FF2B5EF4-FFF2-40B4-BE49-F238E27FC236}">
                <a16:creationId xmlns:a16="http://schemas.microsoft.com/office/drawing/2014/main" id="{216B01FA-C362-46DF-A79C-49545A520256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gray">
          <a:xfrm>
            <a:off x="9391390" y="1705175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Rolling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Planning</a:t>
            </a:r>
          </a:p>
        </p:txBody>
      </p:sp>
      <p:sp>
        <p:nvSpPr>
          <p:cNvPr id="28" name="ValueChainStarter 5">
            <a:extLst>
              <a:ext uri="{FF2B5EF4-FFF2-40B4-BE49-F238E27FC236}">
                <a16:creationId xmlns:a16="http://schemas.microsoft.com/office/drawing/2014/main" id="{E3DDD907-0CFB-4556-92D5-3BF64229D796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gray">
          <a:xfrm>
            <a:off x="8222150" y="1705175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Annual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Request</a:t>
            </a:r>
          </a:p>
        </p:txBody>
      </p:sp>
      <p:sp>
        <p:nvSpPr>
          <p:cNvPr id="29" name="ValueChainStarter 4">
            <a:extLst>
              <a:ext uri="{FF2B5EF4-FFF2-40B4-BE49-F238E27FC236}">
                <a16:creationId xmlns:a16="http://schemas.microsoft.com/office/drawing/2014/main" id="{90128D35-114D-4790-B29E-48783F192A4A}"/>
              </a:ext>
            </a:extLst>
          </p:cNvPr>
          <p:cNvSpPr>
            <a:spLocks noChangeArrowheads="1"/>
          </p:cNvSpPr>
          <p:nvPr>
            <p:custDataLst>
              <p:tags r:id="rId3"/>
            </p:custDataLst>
          </p:nvPr>
        </p:nvSpPr>
        <p:spPr bwMode="gray">
          <a:xfrm>
            <a:off x="7052910" y="1704226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TCR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Allocation</a:t>
            </a:r>
          </a:p>
        </p:txBody>
      </p:sp>
      <p:sp>
        <p:nvSpPr>
          <p:cNvPr id="30" name="ValueChainStarter 3">
            <a:extLst>
              <a:ext uri="{FF2B5EF4-FFF2-40B4-BE49-F238E27FC236}">
                <a16:creationId xmlns:a16="http://schemas.microsoft.com/office/drawing/2014/main" id="{781E906B-18A8-46C7-957E-BDA59A886082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gray">
          <a:xfrm>
            <a:off x="5883670" y="1707663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Capacity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Planning</a:t>
            </a:r>
          </a:p>
        </p:txBody>
      </p:sp>
      <p:sp>
        <p:nvSpPr>
          <p:cNvPr id="31" name="ValueChainStarter 2">
            <a:extLst>
              <a:ext uri="{FF2B5EF4-FFF2-40B4-BE49-F238E27FC236}">
                <a16:creationId xmlns:a16="http://schemas.microsoft.com/office/drawing/2014/main" id="{A48DC34B-3C0A-42B4-936E-0A5613480F22}"/>
              </a:ext>
            </a:extLst>
          </p:cNvPr>
          <p:cNvSpPr>
            <a:spLocks noChangeArrowheads="1"/>
          </p:cNvSpPr>
          <p:nvPr>
            <p:custDataLst>
              <p:tags r:id="rId5"/>
            </p:custDataLst>
          </p:nvPr>
        </p:nvSpPr>
        <p:spPr bwMode="gray">
          <a:xfrm>
            <a:off x="4714430" y="1708954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Capacity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Model</a:t>
            </a:r>
          </a:p>
        </p:txBody>
      </p:sp>
      <p:sp>
        <p:nvSpPr>
          <p:cNvPr id="32" name="ValueChainStarter 1">
            <a:extLst>
              <a:ext uri="{FF2B5EF4-FFF2-40B4-BE49-F238E27FC236}">
                <a16:creationId xmlns:a16="http://schemas.microsoft.com/office/drawing/2014/main" id="{99DEF3B0-8998-45BB-B05F-C83B3D3B5AED}"/>
              </a:ext>
            </a:extLst>
          </p:cNvPr>
          <p:cNvSpPr>
            <a:spLocks noChangeArrowheads="1"/>
          </p:cNvSpPr>
          <p:nvPr>
            <p:custDataLst>
              <p:tags r:id="rId6"/>
            </p:custDataLst>
          </p:nvPr>
        </p:nvSpPr>
        <p:spPr bwMode="gray">
          <a:xfrm>
            <a:off x="3545190" y="1707663"/>
            <a:ext cx="1188000" cy="468000"/>
          </a:xfrm>
          <a:prstGeom prst="homePlate">
            <a:avLst>
              <a:gd name="adj" fmla="val 11779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Capacity</a:t>
            </a:r>
          </a:p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Strategy</a:t>
            </a:r>
          </a:p>
        </p:txBody>
      </p:sp>
      <p:sp>
        <p:nvSpPr>
          <p:cNvPr id="33" name="ValueChainStarter 6">
            <a:extLst>
              <a:ext uri="{FF2B5EF4-FFF2-40B4-BE49-F238E27FC236}">
                <a16:creationId xmlns:a16="http://schemas.microsoft.com/office/drawing/2014/main" id="{3C220614-A6EE-4B50-8023-F910F94C6EC5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gray">
          <a:xfrm>
            <a:off x="10560631" y="1703958"/>
            <a:ext cx="1188000" cy="468000"/>
          </a:xfrm>
          <a:prstGeom prst="chevron">
            <a:avLst>
              <a:gd name="adj" fmla="val 12004"/>
            </a:avLst>
          </a:prstGeom>
          <a:solidFill>
            <a:srgbClr val="002060"/>
          </a:solidFill>
          <a:ln w="38100" algn="ctr">
            <a:noFill/>
            <a:miter lim="800000"/>
            <a:headEnd/>
            <a:tailEnd/>
          </a:ln>
        </p:spPr>
        <p:txBody>
          <a:bodyPr lIns="0" tIns="0" rIns="0" bIns="0" anchor="ctr" anchorCtr="0"/>
          <a:lstStyle/>
          <a:p>
            <a:pPr algn="ctr" eaLnBrk="0" hangingPunct="0"/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Short term</a:t>
            </a:r>
            <a:b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</a:br>
            <a:r>
              <a:rPr lang="en-US" sz="1200" b="1">
                <a:solidFill>
                  <a:srgbClr val="FFFFFF"/>
                </a:solidFill>
                <a:sym typeface="Trebuchet MS" panose="020B0603020202020204" pitchFamily="34" charset="0"/>
              </a:rPr>
              <a:t>Request</a:t>
            </a:r>
          </a:p>
        </p:txBody>
      </p:sp>
      <p:pic>
        <p:nvPicPr>
          <p:cNvPr id="34" name="Graphic 33" descr="Warning with solid fill">
            <a:extLst>
              <a:ext uri="{FF2B5EF4-FFF2-40B4-BE49-F238E27FC236}">
                <a16:creationId xmlns:a16="http://schemas.microsoft.com/office/drawing/2014/main" id="{FEB95C4B-B515-4CFF-B831-7ADF0C9BA16F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249006" y="5851477"/>
            <a:ext cx="646331" cy="646331"/>
          </a:xfrm>
          <a:prstGeom prst="rect">
            <a:avLst/>
          </a:prstGeom>
        </p:spPr>
      </p:pic>
      <p:sp>
        <p:nvSpPr>
          <p:cNvPr id="35" name="Arrow: Right 34">
            <a:extLst>
              <a:ext uri="{FF2B5EF4-FFF2-40B4-BE49-F238E27FC236}">
                <a16:creationId xmlns:a16="http://schemas.microsoft.com/office/drawing/2014/main" id="{746B71DB-7010-4BD8-94CA-E4E1E8FC9D8C}"/>
              </a:ext>
            </a:extLst>
          </p:cNvPr>
          <p:cNvSpPr/>
          <p:nvPr/>
        </p:nvSpPr>
        <p:spPr>
          <a:xfrm rot="18335494">
            <a:off x="1507160" y="4628223"/>
            <a:ext cx="2447587" cy="158355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306CBB4-BCD1-4F2B-A8B7-7F86B8F7B52D}"/>
              </a:ext>
            </a:extLst>
          </p:cNvPr>
          <p:cNvSpPr txBox="1"/>
          <p:nvPr/>
        </p:nvSpPr>
        <p:spPr>
          <a:xfrm>
            <a:off x="125930" y="5884786"/>
            <a:ext cx="310115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cs-CZ" b="1" dirty="0"/>
              <a:t>Kapacitní strategie již měla být implementována!</a:t>
            </a:r>
            <a:endParaRPr lang="en-GB" b="1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45E433C-6EAA-41FC-B00B-F00552AFCA0D}"/>
              </a:ext>
            </a:extLst>
          </p:cNvPr>
          <p:cNvSpPr/>
          <p:nvPr/>
        </p:nvSpPr>
        <p:spPr>
          <a:xfrm>
            <a:off x="106052" y="5815207"/>
            <a:ext cx="3978925" cy="746757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6741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090E17-6950-4250-A0F5-B9FD23DFD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Kapacitní strategie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32AA16-DB73-4385-8EEF-9789690291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61925" y="1357136"/>
            <a:ext cx="5884781" cy="4951823"/>
          </a:xfrm>
        </p:spPr>
        <p:txBody>
          <a:bodyPr/>
          <a:lstStyle/>
          <a:p>
            <a:r>
              <a:rPr lang="en-CH" sz="2000" b="1" dirty="0"/>
              <a:t>Po</a:t>
            </a:r>
            <a:r>
              <a:rPr lang="cs-CZ" sz="2000" b="1" dirty="0"/>
              <a:t>z</a:t>
            </a:r>
            <a:r>
              <a:rPr lang="en-CH" sz="2000" b="1" dirty="0" err="1"/>
              <a:t>itiv</a:t>
            </a:r>
            <a:r>
              <a:rPr lang="cs-CZ" sz="2000" b="1" dirty="0"/>
              <a:t>ní</a:t>
            </a:r>
            <a:endParaRPr lang="en-CH" sz="2000" b="1" dirty="0"/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Řada </a:t>
            </a:r>
            <a:r>
              <a:rPr lang="cs-CZ" sz="1800" dirty="0" err="1"/>
              <a:t>IMs</a:t>
            </a:r>
            <a:r>
              <a:rPr lang="cs-CZ" sz="1800" dirty="0"/>
              <a:t> publikovala včas kapacitní strategie pro 2025</a:t>
            </a:r>
          </a:p>
          <a:p>
            <a:pPr marL="342900" indent="-34290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Jejich geografický rozsah bude růst pro 2026</a:t>
            </a:r>
            <a:br>
              <a:rPr lang="en-CH" dirty="0"/>
            </a:br>
            <a:endParaRPr lang="en-CH" dirty="0"/>
          </a:p>
          <a:p>
            <a:r>
              <a:rPr lang="cs-CZ" sz="1800" b="1" dirty="0"/>
              <a:t>Negativní</a:t>
            </a:r>
            <a:endParaRPr lang="en-CH" sz="1800" b="1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Mnoho strategiích není mezinárodně harmonizovaných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 některých zemích ministerstva a regiony, terminály nebyly součástí tvorby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cs-CZ" sz="1800" dirty="0"/>
              <a:t>V některých zemích nebyla strategie konzultována se sektorem (ani s dopravci)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cs-CZ" sz="1800" dirty="0"/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CH" sz="1800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8A21E4A-C779-4BD5-8059-82D1803A04E9}"/>
              </a:ext>
            </a:extLst>
          </p:cNvPr>
          <p:cNvGrpSpPr/>
          <p:nvPr/>
        </p:nvGrpSpPr>
        <p:grpSpPr>
          <a:xfrm>
            <a:off x="6892864" y="-570604"/>
            <a:ext cx="5176023" cy="6352164"/>
            <a:chOff x="6375854" y="502785"/>
            <a:chExt cx="4672012" cy="5739600"/>
          </a:xfrm>
        </p:grpSpPr>
        <p:sp>
          <p:nvSpPr>
            <p:cNvPr id="15" name="Freeform 1">
              <a:extLst>
                <a:ext uri="{FF2B5EF4-FFF2-40B4-BE49-F238E27FC236}">
                  <a16:creationId xmlns:a16="http://schemas.microsoft.com/office/drawing/2014/main" id="{BF874A5E-CBF7-405D-862F-295DF1F6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7379" y="2233947"/>
              <a:ext cx="941387" cy="1835150"/>
            </a:xfrm>
            <a:custGeom>
              <a:avLst/>
              <a:gdLst>
                <a:gd name="T0" fmla="*/ 885 w 2617"/>
                <a:gd name="T1" fmla="*/ 979 h 5098"/>
                <a:gd name="T2" fmla="*/ 1153 w 2617"/>
                <a:gd name="T3" fmla="*/ 750 h 5098"/>
                <a:gd name="T4" fmla="*/ 1944 w 2617"/>
                <a:gd name="T5" fmla="*/ 779 h 5098"/>
                <a:gd name="T6" fmla="*/ 914 w 2617"/>
                <a:gd name="T7" fmla="*/ 1339 h 5098"/>
                <a:gd name="T8" fmla="*/ 1085 w 2617"/>
                <a:gd name="T9" fmla="*/ 1303 h 5098"/>
                <a:gd name="T10" fmla="*/ 927 w 2617"/>
                <a:gd name="T11" fmla="*/ 1119 h 5098"/>
                <a:gd name="T12" fmla="*/ 1076 w 2617"/>
                <a:gd name="T13" fmla="*/ 1332 h 5098"/>
                <a:gd name="T14" fmla="*/ 1971 w 2617"/>
                <a:gd name="T15" fmla="*/ 791 h 5098"/>
                <a:gd name="T16" fmla="*/ 786 w 2617"/>
                <a:gd name="T17" fmla="*/ 1873 h 5098"/>
                <a:gd name="T18" fmla="*/ 1879 w 2617"/>
                <a:gd name="T19" fmla="*/ 752 h 5098"/>
                <a:gd name="T20" fmla="*/ 829 w 2617"/>
                <a:gd name="T21" fmla="*/ 1549 h 5098"/>
                <a:gd name="T22" fmla="*/ 2497 w 2617"/>
                <a:gd name="T23" fmla="*/ 211 h 5098"/>
                <a:gd name="T24" fmla="*/ 2420 w 2617"/>
                <a:gd name="T25" fmla="*/ 193 h 5098"/>
                <a:gd name="T26" fmla="*/ 1965 w 2617"/>
                <a:gd name="T27" fmla="*/ 585 h 5098"/>
                <a:gd name="T28" fmla="*/ 2093 w 2617"/>
                <a:gd name="T29" fmla="*/ 611 h 5098"/>
                <a:gd name="T30" fmla="*/ 709 w 2617"/>
                <a:gd name="T31" fmla="*/ 1283 h 5098"/>
                <a:gd name="T32" fmla="*/ 646 w 2617"/>
                <a:gd name="T33" fmla="*/ 1356 h 5098"/>
                <a:gd name="T34" fmla="*/ 742 w 2617"/>
                <a:gd name="T35" fmla="*/ 1030 h 5098"/>
                <a:gd name="T36" fmla="*/ 854 w 2617"/>
                <a:gd name="T37" fmla="*/ 1015 h 5098"/>
                <a:gd name="T38" fmla="*/ 912 w 2617"/>
                <a:gd name="T39" fmla="*/ 1915 h 5098"/>
                <a:gd name="T40" fmla="*/ 892 w 2617"/>
                <a:gd name="T41" fmla="*/ 1574 h 5098"/>
                <a:gd name="T42" fmla="*/ 963 w 2617"/>
                <a:gd name="T43" fmla="*/ 1852 h 5098"/>
                <a:gd name="T44" fmla="*/ 1095 w 2617"/>
                <a:gd name="T45" fmla="*/ 1189 h 5098"/>
                <a:gd name="T46" fmla="*/ 2422 w 2617"/>
                <a:gd name="T47" fmla="*/ 3579 h 5098"/>
                <a:gd name="T48" fmla="*/ 2233 w 2617"/>
                <a:gd name="T49" fmla="*/ 3441 h 5098"/>
                <a:gd name="T50" fmla="*/ 2178 w 2617"/>
                <a:gd name="T51" fmla="*/ 3147 h 5098"/>
                <a:gd name="T52" fmla="*/ 1954 w 2617"/>
                <a:gd name="T53" fmla="*/ 2569 h 5098"/>
                <a:gd name="T54" fmla="*/ 1675 w 2617"/>
                <a:gd name="T55" fmla="*/ 2021 h 5098"/>
                <a:gd name="T56" fmla="*/ 1760 w 2617"/>
                <a:gd name="T57" fmla="*/ 1897 h 5098"/>
                <a:gd name="T58" fmla="*/ 1997 w 2617"/>
                <a:gd name="T59" fmla="*/ 1540 h 5098"/>
                <a:gd name="T60" fmla="*/ 1489 w 2617"/>
                <a:gd name="T61" fmla="*/ 1318 h 5098"/>
                <a:gd name="T62" fmla="*/ 1613 w 2617"/>
                <a:gd name="T63" fmla="*/ 1124 h 5098"/>
                <a:gd name="T64" fmla="*/ 1794 w 2617"/>
                <a:gd name="T65" fmla="*/ 870 h 5098"/>
                <a:gd name="T66" fmla="*/ 1432 w 2617"/>
                <a:gd name="T67" fmla="*/ 771 h 5098"/>
                <a:gd name="T68" fmla="*/ 1282 w 2617"/>
                <a:gd name="T69" fmla="*/ 1092 h 5098"/>
                <a:gd name="T70" fmla="*/ 1144 w 2617"/>
                <a:gd name="T71" fmla="*/ 1172 h 5098"/>
                <a:gd name="T72" fmla="*/ 1122 w 2617"/>
                <a:gd name="T73" fmla="*/ 1385 h 5098"/>
                <a:gd name="T74" fmla="*/ 1030 w 2617"/>
                <a:gd name="T75" fmla="*/ 1624 h 5098"/>
                <a:gd name="T76" fmla="*/ 1020 w 2617"/>
                <a:gd name="T77" fmla="*/ 1794 h 5098"/>
                <a:gd name="T78" fmla="*/ 887 w 2617"/>
                <a:gd name="T79" fmla="*/ 2122 h 5098"/>
                <a:gd name="T80" fmla="*/ 1112 w 2617"/>
                <a:gd name="T81" fmla="*/ 1835 h 5098"/>
                <a:gd name="T82" fmla="*/ 1182 w 2617"/>
                <a:gd name="T83" fmla="*/ 1934 h 5098"/>
                <a:gd name="T84" fmla="*/ 975 w 2617"/>
                <a:gd name="T85" fmla="*/ 2388 h 5098"/>
                <a:gd name="T86" fmla="*/ 1221 w 2617"/>
                <a:gd name="T87" fmla="*/ 2483 h 5098"/>
                <a:gd name="T88" fmla="*/ 1340 w 2617"/>
                <a:gd name="T89" fmla="*/ 2620 h 5098"/>
                <a:gd name="T90" fmla="*/ 1378 w 2617"/>
                <a:gd name="T91" fmla="*/ 2995 h 5098"/>
                <a:gd name="T92" fmla="*/ 1306 w 2617"/>
                <a:gd name="T93" fmla="*/ 3193 h 5098"/>
                <a:gd name="T94" fmla="*/ 1006 w 2617"/>
                <a:gd name="T95" fmla="*/ 3343 h 5098"/>
                <a:gd name="T96" fmla="*/ 702 w 2617"/>
                <a:gd name="T97" fmla="*/ 3650 h 5098"/>
                <a:gd name="T98" fmla="*/ 900 w 2617"/>
                <a:gd name="T99" fmla="*/ 3869 h 5098"/>
                <a:gd name="T100" fmla="*/ 1265 w 2617"/>
                <a:gd name="T101" fmla="*/ 3992 h 5098"/>
                <a:gd name="T102" fmla="*/ 689 w 2617"/>
                <a:gd name="T103" fmla="*/ 4203 h 5098"/>
                <a:gd name="T104" fmla="*/ 363 w 2617"/>
                <a:gd name="T105" fmla="*/ 4474 h 5098"/>
                <a:gd name="T106" fmla="*/ 750 w 2617"/>
                <a:gd name="T107" fmla="*/ 4428 h 5098"/>
                <a:gd name="T108" fmla="*/ 1126 w 2617"/>
                <a:gd name="T109" fmla="*/ 4369 h 5098"/>
                <a:gd name="T110" fmla="*/ 1600 w 2617"/>
                <a:gd name="T111" fmla="*/ 4423 h 5098"/>
                <a:gd name="T112" fmla="*/ 2122 w 2617"/>
                <a:gd name="T113" fmla="*/ 4486 h 5098"/>
                <a:gd name="T114" fmla="*/ 2181 w 2617"/>
                <a:gd name="T115" fmla="*/ 4239 h 5098"/>
                <a:gd name="T116" fmla="*/ 2287 w 2617"/>
                <a:gd name="T117" fmla="*/ 4092 h 5098"/>
                <a:gd name="T118" fmla="*/ 2499 w 2617"/>
                <a:gd name="T119" fmla="*/ 3908 h 5098"/>
                <a:gd name="T120" fmla="*/ 1112 w 2617"/>
                <a:gd name="T121" fmla="*/ 2716 h 5098"/>
                <a:gd name="T122" fmla="*/ 1537 w 2617"/>
                <a:gd name="T123" fmla="*/ 4437 h 5098"/>
                <a:gd name="T124" fmla="*/ 1139 w 2617"/>
                <a:gd name="T125" fmla="*/ 4966 h 5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17" h="5098">
                  <a:moveTo>
                    <a:pt x="962" y="3166"/>
                  </a:moveTo>
                  <a:lnTo>
                    <a:pt x="967" y="3168"/>
                  </a:lnTo>
                  <a:lnTo>
                    <a:pt x="972" y="3173"/>
                  </a:lnTo>
                  <a:lnTo>
                    <a:pt x="977" y="3176"/>
                  </a:lnTo>
                  <a:lnTo>
                    <a:pt x="982" y="3180"/>
                  </a:lnTo>
                  <a:lnTo>
                    <a:pt x="987" y="3181"/>
                  </a:lnTo>
                  <a:lnTo>
                    <a:pt x="989" y="3183"/>
                  </a:lnTo>
                  <a:lnTo>
                    <a:pt x="989" y="3186"/>
                  </a:lnTo>
                  <a:lnTo>
                    <a:pt x="991" y="3190"/>
                  </a:lnTo>
                  <a:lnTo>
                    <a:pt x="994" y="3192"/>
                  </a:lnTo>
                  <a:lnTo>
                    <a:pt x="997" y="3193"/>
                  </a:lnTo>
                  <a:lnTo>
                    <a:pt x="1003" y="3193"/>
                  </a:lnTo>
                  <a:lnTo>
                    <a:pt x="1011" y="3190"/>
                  </a:lnTo>
                  <a:lnTo>
                    <a:pt x="1020" y="3186"/>
                  </a:lnTo>
                  <a:lnTo>
                    <a:pt x="1027" y="3181"/>
                  </a:lnTo>
                  <a:lnTo>
                    <a:pt x="1028" y="3178"/>
                  </a:lnTo>
                  <a:lnTo>
                    <a:pt x="1030" y="3173"/>
                  </a:lnTo>
                  <a:lnTo>
                    <a:pt x="1035" y="3171"/>
                  </a:lnTo>
                  <a:lnTo>
                    <a:pt x="1038" y="3169"/>
                  </a:lnTo>
                  <a:lnTo>
                    <a:pt x="1044" y="3166"/>
                  </a:lnTo>
                  <a:lnTo>
                    <a:pt x="1050" y="3166"/>
                  </a:lnTo>
                  <a:lnTo>
                    <a:pt x="1050" y="3163"/>
                  </a:lnTo>
                  <a:lnTo>
                    <a:pt x="1052" y="3161"/>
                  </a:lnTo>
                  <a:lnTo>
                    <a:pt x="1057" y="3159"/>
                  </a:lnTo>
                  <a:lnTo>
                    <a:pt x="1061" y="3156"/>
                  </a:lnTo>
                  <a:lnTo>
                    <a:pt x="1062" y="3154"/>
                  </a:lnTo>
                  <a:lnTo>
                    <a:pt x="1064" y="3152"/>
                  </a:lnTo>
                  <a:lnTo>
                    <a:pt x="1059" y="3151"/>
                  </a:lnTo>
                  <a:lnTo>
                    <a:pt x="1057" y="3149"/>
                  </a:lnTo>
                  <a:lnTo>
                    <a:pt x="1057" y="3145"/>
                  </a:lnTo>
                  <a:lnTo>
                    <a:pt x="1049" y="3144"/>
                  </a:lnTo>
                  <a:lnTo>
                    <a:pt x="1045" y="3142"/>
                  </a:lnTo>
                  <a:lnTo>
                    <a:pt x="1044" y="3139"/>
                  </a:lnTo>
                  <a:lnTo>
                    <a:pt x="1044" y="3134"/>
                  </a:lnTo>
                  <a:lnTo>
                    <a:pt x="1044" y="3128"/>
                  </a:lnTo>
                  <a:lnTo>
                    <a:pt x="1042" y="3125"/>
                  </a:lnTo>
                  <a:lnTo>
                    <a:pt x="1038" y="3123"/>
                  </a:lnTo>
                  <a:lnTo>
                    <a:pt x="1033" y="3118"/>
                  </a:lnTo>
                  <a:lnTo>
                    <a:pt x="1030" y="3116"/>
                  </a:lnTo>
                  <a:lnTo>
                    <a:pt x="1030" y="3111"/>
                  </a:lnTo>
                  <a:lnTo>
                    <a:pt x="1032" y="3104"/>
                  </a:lnTo>
                  <a:lnTo>
                    <a:pt x="1030" y="3099"/>
                  </a:lnTo>
                  <a:lnTo>
                    <a:pt x="1028" y="3093"/>
                  </a:lnTo>
                  <a:lnTo>
                    <a:pt x="1023" y="3087"/>
                  </a:lnTo>
                  <a:lnTo>
                    <a:pt x="1023" y="3082"/>
                  </a:lnTo>
                  <a:lnTo>
                    <a:pt x="1023" y="3077"/>
                  </a:lnTo>
                  <a:lnTo>
                    <a:pt x="975" y="3077"/>
                  </a:lnTo>
                  <a:lnTo>
                    <a:pt x="974" y="3082"/>
                  </a:lnTo>
                  <a:lnTo>
                    <a:pt x="970" y="3086"/>
                  </a:lnTo>
                  <a:lnTo>
                    <a:pt x="962" y="3091"/>
                  </a:lnTo>
                  <a:lnTo>
                    <a:pt x="962" y="3093"/>
                  </a:lnTo>
                  <a:lnTo>
                    <a:pt x="962" y="3098"/>
                  </a:lnTo>
                  <a:lnTo>
                    <a:pt x="962" y="3104"/>
                  </a:lnTo>
                  <a:lnTo>
                    <a:pt x="960" y="3120"/>
                  </a:lnTo>
                  <a:lnTo>
                    <a:pt x="962" y="3135"/>
                  </a:lnTo>
                  <a:lnTo>
                    <a:pt x="962" y="3151"/>
                  </a:lnTo>
                  <a:lnTo>
                    <a:pt x="962" y="3166"/>
                  </a:lnTo>
                  <a:close/>
                  <a:moveTo>
                    <a:pt x="1876" y="812"/>
                  </a:moveTo>
                  <a:lnTo>
                    <a:pt x="1890" y="812"/>
                  </a:lnTo>
                  <a:lnTo>
                    <a:pt x="1890" y="798"/>
                  </a:lnTo>
                  <a:lnTo>
                    <a:pt x="1876" y="798"/>
                  </a:lnTo>
                  <a:lnTo>
                    <a:pt x="1876" y="812"/>
                  </a:lnTo>
                  <a:close/>
                  <a:moveTo>
                    <a:pt x="989" y="832"/>
                  </a:moveTo>
                  <a:lnTo>
                    <a:pt x="989" y="820"/>
                  </a:lnTo>
                  <a:lnTo>
                    <a:pt x="987" y="815"/>
                  </a:lnTo>
                  <a:lnTo>
                    <a:pt x="986" y="812"/>
                  </a:lnTo>
                  <a:lnTo>
                    <a:pt x="984" y="808"/>
                  </a:lnTo>
                  <a:lnTo>
                    <a:pt x="979" y="807"/>
                  </a:lnTo>
                  <a:lnTo>
                    <a:pt x="975" y="805"/>
                  </a:lnTo>
                  <a:lnTo>
                    <a:pt x="968" y="805"/>
                  </a:lnTo>
                  <a:lnTo>
                    <a:pt x="970" y="815"/>
                  </a:lnTo>
                  <a:lnTo>
                    <a:pt x="974" y="824"/>
                  </a:lnTo>
                  <a:lnTo>
                    <a:pt x="975" y="829"/>
                  </a:lnTo>
                  <a:lnTo>
                    <a:pt x="979" y="831"/>
                  </a:lnTo>
                  <a:lnTo>
                    <a:pt x="982" y="832"/>
                  </a:lnTo>
                  <a:lnTo>
                    <a:pt x="989" y="832"/>
                  </a:lnTo>
                  <a:close/>
                  <a:moveTo>
                    <a:pt x="914" y="941"/>
                  </a:moveTo>
                  <a:lnTo>
                    <a:pt x="922" y="945"/>
                  </a:lnTo>
                  <a:lnTo>
                    <a:pt x="931" y="948"/>
                  </a:lnTo>
                  <a:lnTo>
                    <a:pt x="938" y="953"/>
                  </a:lnTo>
                  <a:lnTo>
                    <a:pt x="939" y="957"/>
                  </a:lnTo>
                  <a:lnTo>
                    <a:pt x="941" y="962"/>
                  </a:lnTo>
                  <a:lnTo>
                    <a:pt x="933" y="962"/>
                  </a:lnTo>
                  <a:lnTo>
                    <a:pt x="926" y="960"/>
                  </a:lnTo>
                  <a:lnTo>
                    <a:pt x="921" y="957"/>
                  </a:lnTo>
                  <a:lnTo>
                    <a:pt x="914" y="955"/>
                  </a:lnTo>
                  <a:lnTo>
                    <a:pt x="914" y="964"/>
                  </a:lnTo>
                  <a:lnTo>
                    <a:pt x="912" y="969"/>
                  </a:lnTo>
                  <a:lnTo>
                    <a:pt x="907" y="972"/>
                  </a:lnTo>
                  <a:lnTo>
                    <a:pt x="902" y="974"/>
                  </a:lnTo>
                  <a:lnTo>
                    <a:pt x="890" y="977"/>
                  </a:lnTo>
                  <a:lnTo>
                    <a:pt x="885" y="979"/>
                  </a:lnTo>
                  <a:lnTo>
                    <a:pt x="880" y="982"/>
                  </a:lnTo>
                  <a:lnTo>
                    <a:pt x="880" y="1023"/>
                  </a:lnTo>
                  <a:lnTo>
                    <a:pt x="890" y="1025"/>
                  </a:lnTo>
                  <a:lnTo>
                    <a:pt x="899" y="1023"/>
                  </a:lnTo>
                  <a:lnTo>
                    <a:pt x="905" y="1020"/>
                  </a:lnTo>
                  <a:lnTo>
                    <a:pt x="910" y="1017"/>
                  </a:lnTo>
                  <a:lnTo>
                    <a:pt x="916" y="1013"/>
                  </a:lnTo>
                  <a:lnTo>
                    <a:pt x="922" y="1010"/>
                  </a:lnTo>
                  <a:lnTo>
                    <a:pt x="931" y="1008"/>
                  </a:lnTo>
                  <a:lnTo>
                    <a:pt x="941" y="1010"/>
                  </a:lnTo>
                  <a:lnTo>
                    <a:pt x="941" y="1006"/>
                  </a:lnTo>
                  <a:lnTo>
                    <a:pt x="943" y="1005"/>
                  </a:lnTo>
                  <a:lnTo>
                    <a:pt x="948" y="1003"/>
                  </a:lnTo>
                  <a:lnTo>
                    <a:pt x="948" y="976"/>
                  </a:lnTo>
                  <a:lnTo>
                    <a:pt x="955" y="976"/>
                  </a:lnTo>
                  <a:lnTo>
                    <a:pt x="962" y="974"/>
                  </a:lnTo>
                  <a:lnTo>
                    <a:pt x="965" y="970"/>
                  </a:lnTo>
                  <a:lnTo>
                    <a:pt x="968" y="965"/>
                  </a:lnTo>
                  <a:lnTo>
                    <a:pt x="974" y="955"/>
                  </a:lnTo>
                  <a:lnTo>
                    <a:pt x="977" y="952"/>
                  </a:lnTo>
                  <a:lnTo>
                    <a:pt x="982" y="948"/>
                  </a:lnTo>
                  <a:lnTo>
                    <a:pt x="982" y="965"/>
                  </a:lnTo>
                  <a:lnTo>
                    <a:pt x="984" y="972"/>
                  </a:lnTo>
                  <a:lnTo>
                    <a:pt x="986" y="974"/>
                  </a:lnTo>
                  <a:lnTo>
                    <a:pt x="989" y="976"/>
                  </a:lnTo>
                  <a:lnTo>
                    <a:pt x="991" y="972"/>
                  </a:lnTo>
                  <a:lnTo>
                    <a:pt x="992" y="970"/>
                  </a:lnTo>
                  <a:lnTo>
                    <a:pt x="999" y="974"/>
                  </a:lnTo>
                  <a:lnTo>
                    <a:pt x="1011" y="977"/>
                  </a:lnTo>
                  <a:lnTo>
                    <a:pt x="1016" y="977"/>
                  </a:lnTo>
                  <a:lnTo>
                    <a:pt x="1023" y="976"/>
                  </a:lnTo>
                  <a:lnTo>
                    <a:pt x="1023" y="972"/>
                  </a:lnTo>
                  <a:lnTo>
                    <a:pt x="1025" y="970"/>
                  </a:lnTo>
                  <a:lnTo>
                    <a:pt x="1030" y="969"/>
                  </a:lnTo>
                  <a:lnTo>
                    <a:pt x="1033" y="967"/>
                  </a:lnTo>
                  <a:lnTo>
                    <a:pt x="1037" y="965"/>
                  </a:lnTo>
                  <a:lnTo>
                    <a:pt x="1038" y="964"/>
                  </a:lnTo>
                  <a:lnTo>
                    <a:pt x="1044" y="962"/>
                  </a:lnTo>
                  <a:lnTo>
                    <a:pt x="1045" y="958"/>
                  </a:lnTo>
                  <a:lnTo>
                    <a:pt x="1045" y="955"/>
                  </a:lnTo>
                  <a:lnTo>
                    <a:pt x="1042" y="952"/>
                  </a:lnTo>
                  <a:lnTo>
                    <a:pt x="1037" y="948"/>
                  </a:lnTo>
                  <a:lnTo>
                    <a:pt x="1032" y="945"/>
                  </a:lnTo>
                  <a:lnTo>
                    <a:pt x="1027" y="943"/>
                  </a:lnTo>
                  <a:lnTo>
                    <a:pt x="1023" y="940"/>
                  </a:lnTo>
                  <a:lnTo>
                    <a:pt x="1025" y="938"/>
                  </a:lnTo>
                  <a:lnTo>
                    <a:pt x="1030" y="935"/>
                  </a:lnTo>
                  <a:lnTo>
                    <a:pt x="1037" y="938"/>
                  </a:lnTo>
                  <a:lnTo>
                    <a:pt x="1044" y="941"/>
                  </a:lnTo>
                  <a:lnTo>
                    <a:pt x="1054" y="941"/>
                  </a:lnTo>
                  <a:lnTo>
                    <a:pt x="1064" y="941"/>
                  </a:lnTo>
                  <a:lnTo>
                    <a:pt x="1064" y="936"/>
                  </a:lnTo>
                  <a:lnTo>
                    <a:pt x="1066" y="933"/>
                  </a:lnTo>
                  <a:lnTo>
                    <a:pt x="1068" y="929"/>
                  </a:lnTo>
                  <a:lnTo>
                    <a:pt x="1071" y="928"/>
                  </a:lnTo>
                  <a:lnTo>
                    <a:pt x="1071" y="921"/>
                  </a:lnTo>
                  <a:lnTo>
                    <a:pt x="1069" y="914"/>
                  </a:lnTo>
                  <a:lnTo>
                    <a:pt x="1066" y="911"/>
                  </a:lnTo>
                  <a:lnTo>
                    <a:pt x="1061" y="907"/>
                  </a:lnTo>
                  <a:lnTo>
                    <a:pt x="1050" y="902"/>
                  </a:lnTo>
                  <a:lnTo>
                    <a:pt x="1047" y="899"/>
                  </a:lnTo>
                  <a:lnTo>
                    <a:pt x="1044" y="894"/>
                  </a:lnTo>
                  <a:lnTo>
                    <a:pt x="1052" y="888"/>
                  </a:lnTo>
                  <a:lnTo>
                    <a:pt x="1057" y="887"/>
                  </a:lnTo>
                  <a:lnTo>
                    <a:pt x="1064" y="887"/>
                  </a:lnTo>
                  <a:lnTo>
                    <a:pt x="1066" y="890"/>
                  </a:lnTo>
                  <a:lnTo>
                    <a:pt x="1069" y="890"/>
                  </a:lnTo>
                  <a:lnTo>
                    <a:pt x="1073" y="888"/>
                  </a:lnTo>
                  <a:lnTo>
                    <a:pt x="1078" y="887"/>
                  </a:lnTo>
                  <a:lnTo>
                    <a:pt x="1081" y="878"/>
                  </a:lnTo>
                  <a:lnTo>
                    <a:pt x="1085" y="870"/>
                  </a:lnTo>
                  <a:lnTo>
                    <a:pt x="1088" y="861"/>
                  </a:lnTo>
                  <a:lnTo>
                    <a:pt x="1091" y="853"/>
                  </a:lnTo>
                  <a:lnTo>
                    <a:pt x="1124" y="837"/>
                  </a:lnTo>
                  <a:lnTo>
                    <a:pt x="1139" y="829"/>
                  </a:lnTo>
                  <a:lnTo>
                    <a:pt x="1153" y="819"/>
                  </a:lnTo>
                  <a:lnTo>
                    <a:pt x="1153" y="805"/>
                  </a:lnTo>
                  <a:lnTo>
                    <a:pt x="1155" y="800"/>
                  </a:lnTo>
                  <a:lnTo>
                    <a:pt x="1156" y="798"/>
                  </a:lnTo>
                  <a:lnTo>
                    <a:pt x="1160" y="798"/>
                  </a:lnTo>
                  <a:lnTo>
                    <a:pt x="1158" y="791"/>
                  </a:lnTo>
                  <a:lnTo>
                    <a:pt x="1158" y="786"/>
                  </a:lnTo>
                  <a:lnTo>
                    <a:pt x="1161" y="779"/>
                  </a:lnTo>
                  <a:lnTo>
                    <a:pt x="1166" y="774"/>
                  </a:lnTo>
                  <a:lnTo>
                    <a:pt x="1166" y="769"/>
                  </a:lnTo>
                  <a:lnTo>
                    <a:pt x="1166" y="764"/>
                  </a:lnTo>
                  <a:lnTo>
                    <a:pt x="1161" y="762"/>
                  </a:lnTo>
                  <a:lnTo>
                    <a:pt x="1160" y="761"/>
                  </a:lnTo>
                  <a:lnTo>
                    <a:pt x="1160" y="757"/>
                  </a:lnTo>
                  <a:lnTo>
                    <a:pt x="1156" y="757"/>
                  </a:lnTo>
                  <a:lnTo>
                    <a:pt x="1155" y="755"/>
                  </a:lnTo>
                  <a:lnTo>
                    <a:pt x="1153" y="750"/>
                  </a:lnTo>
                  <a:lnTo>
                    <a:pt x="1148" y="747"/>
                  </a:lnTo>
                  <a:lnTo>
                    <a:pt x="1143" y="747"/>
                  </a:lnTo>
                  <a:lnTo>
                    <a:pt x="1132" y="750"/>
                  </a:lnTo>
                  <a:lnTo>
                    <a:pt x="1105" y="750"/>
                  </a:lnTo>
                  <a:lnTo>
                    <a:pt x="1105" y="752"/>
                  </a:lnTo>
                  <a:lnTo>
                    <a:pt x="1103" y="754"/>
                  </a:lnTo>
                  <a:lnTo>
                    <a:pt x="1100" y="755"/>
                  </a:lnTo>
                  <a:lnTo>
                    <a:pt x="1095" y="755"/>
                  </a:lnTo>
                  <a:lnTo>
                    <a:pt x="1091" y="757"/>
                  </a:lnTo>
                  <a:lnTo>
                    <a:pt x="1091" y="761"/>
                  </a:lnTo>
                  <a:lnTo>
                    <a:pt x="1091" y="764"/>
                  </a:lnTo>
                  <a:lnTo>
                    <a:pt x="1088" y="764"/>
                  </a:lnTo>
                  <a:lnTo>
                    <a:pt x="1085" y="764"/>
                  </a:lnTo>
                  <a:lnTo>
                    <a:pt x="1079" y="764"/>
                  </a:lnTo>
                  <a:lnTo>
                    <a:pt x="1078" y="764"/>
                  </a:lnTo>
                  <a:lnTo>
                    <a:pt x="1078" y="767"/>
                  </a:lnTo>
                  <a:lnTo>
                    <a:pt x="1078" y="771"/>
                  </a:lnTo>
                  <a:lnTo>
                    <a:pt x="1064" y="778"/>
                  </a:lnTo>
                  <a:lnTo>
                    <a:pt x="1050" y="784"/>
                  </a:lnTo>
                  <a:lnTo>
                    <a:pt x="1044" y="784"/>
                  </a:lnTo>
                  <a:lnTo>
                    <a:pt x="1037" y="786"/>
                  </a:lnTo>
                  <a:lnTo>
                    <a:pt x="1028" y="793"/>
                  </a:lnTo>
                  <a:lnTo>
                    <a:pt x="1023" y="795"/>
                  </a:lnTo>
                  <a:lnTo>
                    <a:pt x="1018" y="798"/>
                  </a:lnTo>
                  <a:lnTo>
                    <a:pt x="1011" y="798"/>
                  </a:lnTo>
                  <a:lnTo>
                    <a:pt x="1003" y="798"/>
                  </a:lnTo>
                  <a:lnTo>
                    <a:pt x="1003" y="803"/>
                  </a:lnTo>
                  <a:lnTo>
                    <a:pt x="1001" y="808"/>
                  </a:lnTo>
                  <a:lnTo>
                    <a:pt x="997" y="817"/>
                  </a:lnTo>
                  <a:lnTo>
                    <a:pt x="994" y="825"/>
                  </a:lnTo>
                  <a:lnTo>
                    <a:pt x="994" y="832"/>
                  </a:lnTo>
                  <a:lnTo>
                    <a:pt x="996" y="839"/>
                  </a:lnTo>
                  <a:lnTo>
                    <a:pt x="968" y="839"/>
                  </a:lnTo>
                  <a:lnTo>
                    <a:pt x="968" y="856"/>
                  </a:lnTo>
                  <a:lnTo>
                    <a:pt x="967" y="863"/>
                  </a:lnTo>
                  <a:lnTo>
                    <a:pt x="965" y="865"/>
                  </a:lnTo>
                  <a:lnTo>
                    <a:pt x="962" y="866"/>
                  </a:lnTo>
                  <a:lnTo>
                    <a:pt x="962" y="849"/>
                  </a:lnTo>
                  <a:lnTo>
                    <a:pt x="962" y="832"/>
                  </a:lnTo>
                  <a:lnTo>
                    <a:pt x="960" y="817"/>
                  </a:lnTo>
                  <a:lnTo>
                    <a:pt x="958" y="810"/>
                  </a:lnTo>
                  <a:lnTo>
                    <a:pt x="955" y="805"/>
                  </a:lnTo>
                  <a:lnTo>
                    <a:pt x="934" y="805"/>
                  </a:lnTo>
                  <a:lnTo>
                    <a:pt x="931" y="808"/>
                  </a:lnTo>
                  <a:lnTo>
                    <a:pt x="927" y="812"/>
                  </a:lnTo>
                  <a:lnTo>
                    <a:pt x="922" y="820"/>
                  </a:lnTo>
                  <a:lnTo>
                    <a:pt x="916" y="829"/>
                  </a:lnTo>
                  <a:lnTo>
                    <a:pt x="912" y="831"/>
                  </a:lnTo>
                  <a:lnTo>
                    <a:pt x="907" y="832"/>
                  </a:lnTo>
                  <a:lnTo>
                    <a:pt x="909" y="839"/>
                  </a:lnTo>
                  <a:lnTo>
                    <a:pt x="907" y="844"/>
                  </a:lnTo>
                  <a:lnTo>
                    <a:pt x="905" y="851"/>
                  </a:lnTo>
                  <a:lnTo>
                    <a:pt x="900" y="856"/>
                  </a:lnTo>
                  <a:lnTo>
                    <a:pt x="900" y="861"/>
                  </a:lnTo>
                  <a:lnTo>
                    <a:pt x="900" y="866"/>
                  </a:lnTo>
                  <a:lnTo>
                    <a:pt x="900" y="873"/>
                  </a:lnTo>
                  <a:lnTo>
                    <a:pt x="905" y="875"/>
                  </a:lnTo>
                  <a:lnTo>
                    <a:pt x="907" y="877"/>
                  </a:lnTo>
                  <a:lnTo>
                    <a:pt x="907" y="880"/>
                  </a:lnTo>
                  <a:lnTo>
                    <a:pt x="910" y="880"/>
                  </a:lnTo>
                  <a:lnTo>
                    <a:pt x="912" y="882"/>
                  </a:lnTo>
                  <a:lnTo>
                    <a:pt x="914" y="887"/>
                  </a:lnTo>
                  <a:lnTo>
                    <a:pt x="912" y="892"/>
                  </a:lnTo>
                  <a:lnTo>
                    <a:pt x="910" y="894"/>
                  </a:lnTo>
                  <a:lnTo>
                    <a:pt x="907" y="894"/>
                  </a:lnTo>
                  <a:lnTo>
                    <a:pt x="905" y="897"/>
                  </a:lnTo>
                  <a:lnTo>
                    <a:pt x="902" y="899"/>
                  </a:lnTo>
                  <a:lnTo>
                    <a:pt x="893" y="900"/>
                  </a:lnTo>
                  <a:lnTo>
                    <a:pt x="893" y="914"/>
                  </a:lnTo>
                  <a:lnTo>
                    <a:pt x="895" y="919"/>
                  </a:lnTo>
                  <a:lnTo>
                    <a:pt x="897" y="923"/>
                  </a:lnTo>
                  <a:lnTo>
                    <a:pt x="904" y="928"/>
                  </a:lnTo>
                  <a:lnTo>
                    <a:pt x="910" y="933"/>
                  </a:lnTo>
                  <a:lnTo>
                    <a:pt x="912" y="936"/>
                  </a:lnTo>
                  <a:lnTo>
                    <a:pt x="914" y="941"/>
                  </a:lnTo>
                  <a:close/>
                  <a:moveTo>
                    <a:pt x="1903" y="798"/>
                  </a:moveTo>
                  <a:lnTo>
                    <a:pt x="1905" y="791"/>
                  </a:lnTo>
                  <a:lnTo>
                    <a:pt x="1908" y="786"/>
                  </a:lnTo>
                  <a:lnTo>
                    <a:pt x="1910" y="779"/>
                  </a:lnTo>
                  <a:lnTo>
                    <a:pt x="1910" y="771"/>
                  </a:lnTo>
                  <a:lnTo>
                    <a:pt x="1902" y="771"/>
                  </a:lnTo>
                  <a:lnTo>
                    <a:pt x="1896" y="773"/>
                  </a:lnTo>
                  <a:lnTo>
                    <a:pt x="1893" y="778"/>
                  </a:lnTo>
                  <a:lnTo>
                    <a:pt x="1890" y="783"/>
                  </a:lnTo>
                  <a:lnTo>
                    <a:pt x="1891" y="788"/>
                  </a:lnTo>
                  <a:lnTo>
                    <a:pt x="1893" y="793"/>
                  </a:lnTo>
                  <a:lnTo>
                    <a:pt x="1896" y="796"/>
                  </a:lnTo>
                  <a:lnTo>
                    <a:pt x="1903" y="798"/>
                  </a:lnTo>
                  <a:close/>
                  <a:moveTo>
                    <a:pt x="1958" y="784"/>
                  </a:moveTo>
                  <a:lnTo>
                    <a:pt x="1951" y="783"/>
                  </a:lnTo>
                  <a:lnTo>
                    <a:pt x="1946" y="779"/>
                  </a:lnTo>
                  <a:lnTo>
                    <a:pt x="1944" y="779"/>
                  </a:lnTo>
                  <a:lnTo>
                    <a:pt x="1941" y="779"/>
                  </a:lnTo>
                  <a:lnTo>
                    <a:pt x="1939" y="781"/>
                  </a:lnTo>
                  <a:lnTo>
                    <a:pt x="1937" y="784"/>
                  </a:lnTo>
                  <a:lnTo>
                    <a:pt x="1932" y="786"/>
                  </a:lnTo>
                  <a:lnTo>
                    <a:pt x="1931" y="788"/>
                  </a:lnTo>
                  <a:lnTo>
                    <a:pt x="1931" y="791"/>
                  </a:lnTo>
                  <a:lnTo>
                    <a:pt x="1922" y="793"/>
                  </a:lnTo>
                  <a:lnTo>
                    <a:pt x="1919" y="795"/>
                  </a:lnTo>
                  <a:lnTo>
                    <a:pt x="1917" y="798"/>
                  </a:lnTo>
                  <a:lnTo>
                    <a:pt x="1920" y="798"/>
                  </a:lnTo>
                  <a:lnTo>
                    <a:pt x="1922" y="798"/>
                  </a:lnTo>
                  <a:lnTo>
                    <a:pt x="1924" y="803"/>
                  </a:lnTo>
                  <a:lnTo>
                    <a:pt x="1924" y="808"/>
                  </a:lnTo>
                  <a:lnTo>
                    <a:pt x="1924" y="815"/>
                  </a:lnTo>
                  <a:lnTo>
                    <a:pt x="1922" y="822"/>
                  </a:lnTo>
                  <a:lnTo>
                    <a:pt x="1924" y="827"/>
                  </a:lnTo>
                  <a:lnTo>
                    <a:pt x="1925" y="832"/>
                  </a:lnTo>
                  <a:lnTo>
                    <a:pt x="1927" y="832"/>
                  </a:lnTo>
                  <a:lnTo>
                    <a:pt x="1931" y="832"/>
                  </a:lnTo>
                  <a:lnTo>
                    <a:pt x="1932" y="829"/>
                  </a:lnTo>
                  <a:lnTo>
                    <a:pt x="1936" y="827"/>
                  </a:lnTo>
                  <a:lnTo>
                    <a:pt x="1939" y="825"/>
                  </a:lnTo>
                  <a:lnTo>
                    <a:pt x="1944" y="825"/>
                  </a:lnTo>
                  <a:lnTo>
                    <a:pt x="1948" y="808"/>
                  </a:lnTo>
                  <a:lnTo>
                    <a:pt x="1944" y="791"/>
                  </a:lnTo>
                  <a:lnTo>
                    <a:pt x="1953" y="790"/>
                  </a:lnTo>
                  <a:lnTo>
                    <a:pt x="1956" y="788"/>
                  </a:lnTo>
                  <a:lnTo>
                    <a:pt x="1958" y="784"/>
                  </a:lnTo>
                  <a:close/>
                  <a:moveTo>
                    <a:pt x="2374" y="198"/>
                  </a:moveTo>
                  <a:lnTo>
                    <a:pt x="2374" y="191"/>
                  </a:lnTo>
                  <a:lnTo>
                    <a:pt x="2372" y="187"/>
                  </a:lnTo>
                  <a:lnTo>
                    <a:pt x="2371" y="182"/>
                  </a:lnTo>
                  <a:lnTo>
                    <a:pt x="2367" y="181"/>
                  </a:lnTo>
                  <a:lnTo>
                    <a:pt x="2364" y="179"/>
                  </a:lnTo>
                  <a:lnTo>
                    <a:pt x="2359" y="177"/>
                  </a:lnTo>
                  <a:lnTo>
                    <a:pt x="2347" y="177"/>
                  </a:lnTo>
                  <a:lnTo>
                    <a:pt x="2345" y="184"/>
                  </a:lnTo>
                  <a:lnTo>
                    <a:pt x="2345" y="191"/>
                  </a:lnTo>
                  <a:lnTo>
                    <a:pt x="2347" y="194"/>
                  </a:lnTo>
                  <a:lnTo>
                    <a:pt x="2352" y="196"/>
                  </a:lnTo>
                  <a:lnTo>
                    <a:pt x="2355" y="198"/>
                  </a:lnTo>
                  <a:lnTo>
                    <a:pt x="2360" y="199"/>
                  </a:lnTo>
                  <a:lnTo>
                    <a:pt x="2374" y="198"/>
                  </a:lnTo>
                  <a:close/>
                  <a:moveTo>
                    <a:pt x="893" y="900"/>
                  </a:moveTo>
                  <a:lnTo>
                    <a:pt x="893" y="880"/>
                  </a:lnTo>
                  <a:lnTo>
                    <a:pt x="880" y="880"/>
                  </a:lnTo>
                  <a:lnTo>
                    <a:pt x="878" y="883"/>
                  </a:lnTo>
                  <a:lnTo>
                    <a:pt x="876" y="887"/>
                  </a:lnTo>
                  <a:lnTo>
                    <a:pt x="873" y="890"/>
                  </a:lnTo>
                  <a:lnTo>
                    <a:pt x="873" y="894"/>
                  </a:lnTo>
                  <a:lnTo>
                    <a:pt x="880" y="894"/>
                  </a:lnTo>
                  <a:lnTo>
                    <a:pt x="883" y="897"/>
                  </a:lnTo>
                  <a:lnTo>
                    <a:pt x="888" y="899"/>
                  </a:lnTo>
                  <a:lnTo>
                    <a:pt x="893" y="900"/>
                  </a:lnTo>
                  <a:close/>
                  <a:moveTo>
                    <a:pt x="784" y="2136"/>
                  </a:moveTo>
                  <a:lnTo>
                    <a:pt x="777" y="2131"/>
                  </a:lnTo>
                  <a:lnTo>
                    <a:pt x="767" y="2129"/>
                  </a:lnTo>
                  <a:lnTo>
                    <a:pt x="755" y="2129"/>
                  </a:lnTo>
                  <a:lnTo>
                    <a:pt x="743" y="2129"/>
                  </a:lnTo>
                  <a:lnTo>
                    <a:pt x="742" y="2124"/>
                  </a:lnTo>
                  <a:lnTo>
                    <a:pt x="740" y="2122"/>
                  </a:lnTo>
                  <a:lnTo>
                    <a:pt x="737" y="2122"/>
                  </a:lnTo>
                  <a:lnTo>
                    <a:pt x="740" y="2136"/>
                  </a:lnTo>
                  <a:lnTo>
                    <a:pt x="743" y="2141"/>
                  </a:lnTo>
                  <a:lnTo>
                    <a:pt x="747" y="2146"/>
                  </a:lnTo>
                  <a:lnTo>
                    <a:pt x="752" y="2149"/>
                  </a:lnTo>
                  <a:lnTo>
                    <a:pt x="757" y="2153"/>
                  </a:lnTo>
                  <a:lnTo>
                    <a:pt x="771" y="2156"/>
                  </a:lnTo>
                  <a:lnTo>
                    <a:pt x="771" y="2153"/>
                  </a:lnTo>
                  <a:lnTo>
                    <a:pt x="771" y="2149"/>
                  </a:lnTo>
                  <a:lnTo>
                    <a:pt x="771" y="2146"/>
                  </a:lnTo>
                  <a:lnTo>
                    <a:pt x="771" y="2142"/>
                  </a:lnTo>
                  <a:lnTo>
                    <a:pt x="774" y="2141"/>
                  </a:lnTo>
                  <a:lnTo>
                    <a:pt x="779" y="2141"/>
                  </a:lnTo>
                  <a:lnTo>
                    <a:pt x="783" y="2139"/>
                  </a:lnTo>
                  <a:lnTo>
                    <a:pt x="784" y="2139"/>
                  </a:lnTo>
                  <a:lnTo>
                    <a:pt x="784" y="2136"/>
                  </a:lnTo>
                  <a:close/>
                  <a:moveTo>
                    <a:pt x="907" y="1330"/>
                  </a:moveTo>
                  <a:lnTo>
                    <a:pt x="907" y="1334"/>
                  </a:lnTo>
                  <a:lnTo>
                    <a:pt x="905" y="1335"/>
                  </a:lnTo>
                  <a:lnTo>
                    <a:pt x="902" y="1337"/>
                  </a:lnTo>
                  <a:lnTo>
                    <a:pt x="897" y="1337"/>
                  </a:lnTo>
                  <a:lnTo>
                    <a:pt x="890" y="1337"/>
                  </a:lnTo>
                  <a:lnTo>
                    <a:pt x="885" y="1337"/>
                  </a:lnTo>
                  <a:lnTo>
                    <a:pt x="880" y="1339"/>
                  </a:lnTo>
                  <a:lnTo>
                    <a:pt x="878" y="1341"/>
                  </a:lnTo>
                  <a:lnTo>
                    <a:pt x="878" y="1342"/>
                  </a:lnTo>
                  <a:lnTo>
                    <a:pt x="880" y="1351"/>
                  </a:lnTo>
                  <a:lnTo>
                    <a:pt x="892" y="1349"/>
                  </a:lnTo>
                  <a:lnTo>
                    <a:pt x="905" y="1344"/>
                  </a:lnTo>
                  <a:lnTo>
                    <a:pt x="910" y="1342"/>
                  </a:lnTo>
                  <a:lnTo>
                    <a:pt x="914" y="1339"/>
                  </a:lnTo>
                  <a:lnTo>
                    <a:pt x="912" y="1334"/>
                  </a:lnTo>
                  <a:lnTo>
                    <a:pt x="907" y="1330"/>
                  </a:lnTo>
                  <a:close/>
                  <a:moveTo>
                    <a:pt x="900" y="1385"/>
                  </a:moveTo>
                  <a:lnTo>
                    <a:pt x="910" y="1385"/>
                  </a:lnTo>
                  <a:lnTo>
                    <a:pt x="919" y="1387"/>
                  </a:lnTo>
                  <a:lnTo>
                    <a:pt x="924" y="1392"/>
                  </a:lnTo>
                  <a:lnTo>
                    <a:pt x="927" y="1399"/>
                  </a:lnTo>
                  <a:lnTo>
                    <a:pt x="927" y="1404"/>
                  </a:lnTo>
                  <a:lnTo>
                    <a:pt x="931" y="1405"/>
                  </a:lnTo>
                  <a:lnTo>
                    <a:pt x="933" y="1409"/>
                  </a:lnTo>
                  <a:lnTo>
                    <a:pt x="934" y="1412"/>
                  </a:lnTo>
                  <a:lnTo>
                    <a:pt x="936" y="1421"/>
                  </a:lnTo>
                  <a:lnTo>
                    <a:pt x="938" y="1424"/>
                  </a:lnTo>
                  <a:lnTo>
                    <a:pt x="941" y="1426"/>
                  </a:lnTo>
                  <a:lnTo>
                    <a:pt x="943" y="1421"/>
                  </a:lnTo>
                  <a:lnTo>
                    <a:pt x="946" y="1416"/>
                  </a:lnTo>
                  <a:lnTo>
                    <a:pt x="956" y="1410"/>
                  </a:lnTo>
                  <a:lnTo>
                    <a:pt x="962" y="1409"/>
                  </a:lnTo>
                  <a:lnTo>
                    <a:pt x="967" y="1405"/>
                  </a:lnTo>
                  <a:lnTo>
                    <a:pt x="968" y="1400"/>
                  </a:lnTo>
                  <a:lnTo>
                    <a:pt x="968" y="1392"/>
                  </a:lnTo>
                  <a:lnTo>
                    <a:pt x="965" y="1378"/>
                  </a:lnTo>
                  <a:lnTo>
                    <a:pt x="962" y="1373"/>
                  </a:lnTo>
                  <a:lnTo>
                    <a:pt x="958" y="1368"/>
                  </a:lnTo>
                  <a:lnTo>
                    <a:pt x="953" y="1364"/>
                  </a:lnTo>
                  <a:lnTo>
                    <a:pt x="948" y="1361"/>
                  </a:lnTo>
                  <a:lnTo>
                    <a:pt x="934" y="1358"/>
                  </a:lnTo>
                  <a:lnTo>
                    <a:pt x="931" y="1363"/>
                  </a:lnTo>
                  <a:lnTo>
                    <a:pt x="927" y="1366"/>
                  </a:lnTo>
                  <a:lnTo>
                    <a:pt x="916" y="1370"/>
                  </a:lnTo>
                  <a:lnTo>
                    <a:pt x="910" y="1373"/>
                  </a:lnTo>
                  <a:lnTo>
                    <a:pt x="905" y="1375"/>
                  </a:lnTo>
                  <a:lnTo>
                    <a:pt x="902" y="1380"/>
                  </a:lnTo>
                  <a:lnTo>
                    <a:pt x="900" y="1385"/>
                  </a:lnTo>
                  <a:close/>
                  <a:moveTo>
                    <a:pt x="730" y="1569"/>
                  </a:moveTo>
                  <a:lnTo>
                    <a:pt x="733" y="1569"/>
                  </a:lnTo>
                  <a:lnTo>
                    <a:pt x="735" y="1571"/>
                  </a:lnTo>
                  <a:lnTo>
                    <a:pt x="740" y="1576"/>
                  </a:lnTo>
                  <a:lnTo>
                    <a:pt x="745" y="1581"/>
                  </a:lnTo>
                  <a:lnTo>
                    <a:pt x="747" y="1583"/>
                  </a:lnTo>
                  <a:lnTo>
                    <a:pt x="750" y="1583"/>
                  </a:lnTo>
                  <a:lnTo>
                    <a:pt x="752" y="1578"/>
                  </a:lnTo>
                  <a:lnTo>
                    <a:pt x="754" y="1576"/>
                  </a:lnTo>
                  <a:lnTo>
                    <a:pt x="755" y="1574"/>
                  </a:lnTo>
                  <a:lnTo>
                    <a:pt x="757" y="1576"/>
                  </a:lnTo>
                  <a:lnTo>
                    <a:pt x="762" y="1576"/>
                  </a:lnTo>
                  <a:lnTo>
                    <a:pt x="769" y="1576"/>
                  </a:lnTo>
                  <a:lnTo>
                    <a:pt x="781" y="1576"/>
                  </a:lnTo>
                  <a:lnTo>
                    <a:pt x="788" y="1578"/>
                  </a:lnTo>
                  <a:lnTo>
                    <a:pt x="793" y="1576"/>
                  </a:lnTo>
                  <a:lnTo>
                    <a:pt x="796" y="1574"/>
                  </a:lnTo>
                  <a:lnTo>
                    <a:pt x="798" y="1569"/>
                  </a:lnTo>
                  <a:lnTo>
                    <a:pt x="793" y="1568"/>
                  </a:lnTo>
                  <a:lnTo>
                    <a:pt x="791" y="1562"/>
                  </a:lnTo>
                  <a:lnTo>
                    <a:pt x="791" y="1556"/>
                  </a:lnTo>
                  <a:lnTo>
                    <a:pt x="791" y="1549"/>
                  </a:lnTo>
                  <a:lnTo>
                    <a:pt x="779" y="1549"/>
                  </a:lnTo>
                  <a:lnTo>
                    <a:pt x="767" y="1547"/>
                  </a:lnTo>
                  <a:lnTo>
                    <a:pt x="748" y="1545"/>
                  </a:lnTo>
                  <a:lnTo>
                    <a:pt x="742" y="1547"/>
                  </a:lnTo>
                  <a:lnTo>
                    <a:pt x="737" y="1551"/>
                  </a:lnTo>
                  <a:lnTo>
                    <a:pt x="731" y="1557"/>
                  </a:lnTo>
                  <a:lnTo>
                    <a:pt x="730" y="1569"/>
                  </a:lnTo>
                  <a:close/>
                  <a:moveTo>
                    <a:pt x="996" y="1426"/>
                  </a:moveTo>
                  <a:lnTo>
                    <a:pt x="987" y="1426"/>
                  </a:lnTo>
                  <a:lnTo>
                    <a:pt x="980" y="1428"/>
                  </a:lnTo>
                  <a:lnTo>
                    <a:pt x="975" y="1431"/>
                  </a:lnTo>
                  <a:lnTo>
                    <a:pt x="968" y="1433"/>
                  </a:lnTo>
                  <a:lnTo>
                    <a:pt x="967" y="1436"/>
                  </a:lnTo>
                  <a:lnTo>
                    <a:pt x="965" y="1438"/>
                  </a:lnTo>
                  <a:lnTo>
                    <a:pt x="958" y="1439"/>
                  </a:lnTo>
                  <a:lnTo>
                    <a:pt x="951" y="1441"/>
                  </a:lnTo>
                  <a:lnTo>
                    <a:pt x="948" y="1443"/>
                  </a:lnTo>
                  <a:lnTo>
                    <a:pt x="948" y="1446"/>
                  </a:lnTo>
                  <a:lnTo>
                    <a:pt x="953" y="1448"/>
                  </a:lnTo>
                  <a:lnTo>
                    <a:pt x="955" y="1450"/>
                  </a:lnTo>
                  <a:lnTo>
                    <a:pt x="955" y="1451"/>
                  </a:lnTo>
                  <a:lnTo>
                    <a:pt x="955" y="1453"/>
                  </a:lnTo>
                  <a:lnTo>
                    <a:pt x="960" y="1455"/>
                  </a:lnTo>
                  <a:lnTo>
                    <a:pt x="962" y="1457"/>
                  </a:lnTo>
                  <a:lnTo>
                    <a:pt x="962" y="1460"/>
                  </a:lnTo>
                  <a:lnTo>
                    <a:pt x="989" y="1460"/>
                  </a:lnTo>
                  <a:lnTo>
                    <a:pt x="987" y="1453"/>
                  </a:lnTo>
                  <a:lnTo>
                    <a:pt x="987" y="1448"/>
                  </a:lnTo>
                  <a:lnTo>
                    <a:pt x="991" y="1441"/>
                  </a:lnTo>
                  <a:lnTo>
                    <a:pt x="996" y="1436"/>
                  </a:lnTo>
                  <a:lnTo>
                    <a:pt x="996" y="1431"/>
                  </a:lnTo>
                  <a:lnTo>
                    <a:pt x="996" y="1426"/>
                  </a:lnTo>
                  <a:close/>
                  <a:moveTo>
                    <a:pt x="1105" y="1303"/>
                  </a:moveTo>
                  <a:lnTo>
                    <a:pt x="1098" y="1303"/>
                  </a:lnTo>
                  <a:lnTo>
                    <a:pt x="1091" y="1303"/>
                  </a:lnTo>
                  <a:lnTo>
                    <a:pt x="1085" y="1303"/>
                  </a:lnTo>
                  <a:lnTo>
                    <a:pt x="1078" y="1303"/>
                  </a:lnTo>
                  <a:lnTo>
                    <a:pt x="1078" y="1298"/>
                  </a:lnTo>
                  <a:lnTo>
                    <a:pt x="1078" y="1293"/>
                  </a:lnTo>
                  <a:lnTo>
                    <a:pt x="1073" y="1288"/>
                  </a:lnTo>
                  <a:lnTo>
                    <a:pt x="1069" y="1281"/>
                  </a:lnTo>
                  <a:lnTo>
                    <a:pt x="1069" y="1276"/>
                  </a:lnTo>
                  <a:lnTo>
                    <a:pt x="1071" y="1269"/>
                  </a:lnTo>
                  <a:lnTo>
                    <a:pt x="1064" y="1267"/>
                  </a:lnTo>
                  <a:lnTo>
                    <a:pt x="1059" y="1269"/>
                  </a:lnTo>
                  <a:lnTo>
                    <a:pt x="1057" y="1272"/>
                  </a:lnTo>
                  <a:lnTo>
                    <a:pt x="1057" y="1276"/>
                  </a:lnTo>
                  <a:lnTo>
                    <a:pt x="1057" y="1286"/>
                  </a:lnTo>
                  <a:lnTo>
                    <a:pt x="1056" y="1289"/>
                  </a:lnTo>
                  <a:lnTo>
                    <a:pt x="1050" y="1289"/>
                  </a:lnTo>
                  <a:lnTo>
                    <a:pt x="1050" y="1283"/>
                  </a:lnTo>
                  <a:lnTo>
                    <a:pt x="1050" y="1277"/>
                  </a:lnTo>
                  <a:lnTo>
                    <a:pt x="1047" y="1274"/>
                  </a:lnTo>
                  <a:lnTo>
                    <a:pt x="1044" y="1272"/>
                  </a:lnTo>
                  <a:lnTo>
                    <a:pt x="1035" y="1269"/>
                  </a:lnTo>
                  <a:lnTo>
                    <a:pt x="1032" y="1266"/>
                  </a:lnTo>
                  <a:lnTo>
                    <a:pt x="1030" y="1262"/>
                  </a:lnTo>
                  <a:lnTo>
                    <a:pt x="1030" y="1228"/>
                  </a:lnTo>
                  <a:lnTo>
                    <a:pt x="1044" y="1208"/>
                  </a:lnTo>
                  <a:lnTo>
                    <a:pt x="1047" y="1208"/>
                  </a:lnTo>
                  <a:lnTo>
                    <a:pt x="1050" y="1208"/>
                  </a:lnTo>
                  <a:lnTo>
                    <a:pt x="1050" y="1204"/>
                  </a:lnTo>
                  <a:lnTo>
                    <a:pt x="1050" y="1201"/>
                  </a:lnTo>
                  <a:lnTo>
                    <a:pt x="1050" y="1197"/>
                  </a:lnTo>
                  <a:lnTo>
                    <a:pt x="1050" y="1194"/>
                  </a:lnTo>
                  <a:lnTo>
                    <a:pt x="1054" y="1194"/>
                  </a:lnTo>
                  <a:lnTo>
                    <a:pt x="1057" y="1194"/>
                  </a:lnTo>
                  <a:lnTo>
                    <a:pt x="1057" y="1191"/>
                  </a:lnTo>
                  <a:lnTo>
                    <a:pt x="1057" y="1187"/>
                  </a:lnTo>
                  <a:lnTo>
                    <a:pt x="1057" y="1180"/>
                  </a:lnTo>
                  <a:lnTo>
                    <a:pt x="1059" y="1175"/>
                  </a:lnTo>
                  <a:lnTo>
                    <a:pt x="1061" y="1173"/>
                  </a:lnTo>
                  <a:lnTo>
                    <a:pt x="1064" y="1173"/>
                  </a:lnTo>
                  <a:lnTo>
                    <a:pt x="1066" y="1160"/>
                  </a:lnTo>
                  <a:lnTo>
                    <a:pt x="1064" y="1150"/>
                  </a:lnTo>
                  <a:lnTo>
                    <a:pt x="1062" y="1139"/>
                  </a:lnTo>
                  <a:lnTo>
                    <a:pt x="1059" y="1131"/>
                  </a:lnTo>
                  <a:lnTo>
                    <a:pt x="1054" y="1112"/>
                  </a:lnTo>
                  <a:lnTo>
                    <a:pt x="1052" y="1102"/>
                  </a:lnTo>
                  <a:lnTo>
                    <a:pt x="1050" y="1092"/>
                  </a:lnTo>
                  <a:lnTo>
                    <a:pt x="1044" y="1093"/>
                  </a:lnTo>
                  <a:lnTo>
                    <a:pt x="1040" y="1092"/>
                  </a:lnTo>
                  <a:lnTo>
                    <a:pt x="1037" y="1090"/>
                  </a:lnTo>
                  <a:lnTo>
                    <a:pt x="1035" y="1087"/>
                  </a:lnTo>
                  <a:lnTo>
                    <a:pt x="1030" y="1081"/>
                  </a:lnTo>
                  <a:lnTo>
                    <a:pt x="1027" y="1080"/>
                  </a:lnTo>
                  <a:lnTo>
                    <a:pt x="1023" y="1078"/>
                  </a:lnTo>
                  <a:lnTo>
                    <a:pt x="1018" y="1083"/>
                  </a:lnTo>
                  <a:lnTo>
                    <a:pt x="1013" y="1088"/>
                  </a:lnTo>
                  <a:lnTo>
                    <a:pt x="1004" y="1090"/>
                  </a:lnTo>
                  <a:lnTo>
                    <a:pt x="996" y="1092"/>
                  </a:lnTo>
                  <a:lnTo>
                    <a:pt x="996" y="1107"/>
                  </a:lnTo>
                  <a:lnTo>
                    <a:pt x="996" y="1122"/>
                  </a:lnTo>
                  <a:lnTo>
                    <a:pt x="994" y="1138"/>
                  </a:lnTo>
                  <a:lnTo>
                    <a:pt x="996" y="1153"/>
                  </a:lnTo>
                  <a:lnTo>
                    <a:pt x="997" y="1158"/>
                  </a:lnTo>
                  <a:lnTo>
                    <a:pt x="999" y="1162"/>
                  </a:lnTo>
                  <a:lnTo>
                    <a:pt x="1004" y="1170"/>
                  </a:lnTo>
                  <a:lnTo>
                    <a:pt x="1008" y="1173"/>
                  </a:lnTo>
                  <a:lnTo>
                    <a:pt x="1008" y="1177"/>
                  </a:lnTo>
                  <a:lnTo>
                    <a:pt x="1006" y="1179"/>
                  </a:lnTo>
                  <a:lnTo>
                    <a:pt x="1003" y="1180"/>
                  </a:lnTo>
                  <a:lnTo>
                    <a:pt x="999" y="1179"/>
                  </a:lnTo>
                  <a:lnTo>
                    <a:pt x="996" y="1177"/>
                  </a:lnTo>
                  <a:lnTo>
                    <a:pt x="994" y="1168"/>
                  </a:lnTo>
                  <a:lnTo>
                    <a:pt x="992" y="1165"/>
                  </a:lnTo>
                  <a:lnTo>
                    <a:pt x="991" y="1162"/>
                  </a:lnTo>
                  <a:lnTo>
                    <a:pt x="987" y="1160"/>
                  </a:lnTo>
                  <a:lnTo>
                    <a:pt x="982" y="1160"/>
                  </a:lnTo>
                  <a:lnTo>
                    <a:pt x="979" y="1155"/>
                  </a:lnTo>
                  <a:lnTo>
                    <a:pt x="975" y="1150"/>
                  </a:lnTo>
                  <a:lnTo>
                    <a:pt x="970" y="1146"/>
                  </a:lnTo>
                  <a:lnTo>
                    <a:pt x="968" y="1139"/>
                  </a:lnTo>
                  <a:lnTo>
                    <a:pt x="968" y="1133"/>
                  </a:lnTo>
                  <a:lnTo>
                    <a:pt x="963" y="1131"/>
                  </a:lnTo>
                  <a:lnTo>
                    <a:pt x="962" y="1129"/>
                  </a:lnTo>
                  <a:lnTo>
                    <a:pt x="962" y="1126"/>
                  </a:lnTo>
                  <a:lnTo>
                    <a:pt x="962" y="1119"/>
                  </a:lnTo>
                  <a:lnTo>
                    <a:pt x="962" y="1112"/>
                  </a:lnTo>
                  <a:lnTo>
                    <a:pt x="960" y="1107"/>
                  </a:lnTo>
                  <a:lnTo>
                    <a:pt x="956" y="1104"/>
                  </a:lnTo>
                  <a:lnTo>
                    <a:pt x="953" y="1100"/>
                  </a:lnTo>
                  <a:lnTo>
                    <a:pt x="948" y="1098"/>
                  </a:lnTo>
                  <a:lnTo>
                    <a:pt x="941" y="1098"/>
                  </a:lnTo>
                  <a:lnTo>
                    <a:pt x="934" y="1098"/>
                  </a:lnTo>
                  <a:lnTo>
                    <a:pt x="929" y="1107"/>
                  </a:lnTo>
                  <a:lnTo>
                    <a:pt x="927" y="1112"/>
                  </a:lnTo>
                  <a:lnTo>
                    <a:pt x="927" y="1119"/>
                  </a:lnTo>
                  <a:lnTo>
                    <a:pt x="931" y="1121"/>
                  </a:lnTo>
                  <a:lnTo>
                    <a:pt x="933" y="1124"/>
                  </a:lnTo>
                  <a:lnTo>
                    <a:pt x="934" y="1133"/>
                  </a:lnTo>
                  <a:lnTo>
                    <a:pt x="933" y="1138"/>
                  </a:lnTo>
                  <a:lnTo>
                    <a:pt x="934" y="1145"/>
                  </a:lnTo>
                  <a:lnTo>
                    <a:pt x="934" y="1156"/>
                  </a:lnTo>
                  <a:lnTo>
                    <a:pt x="934" y="1163"/>
                  </a:lnTo>
                  <a:lnTo>
                    <a:pt x="934" y="1168"/>
                  </a:lnTo>
                  <a:lnTo>
                    <a:pt x="933" y="1172"/>
                  </a:lnTo>
                  <a:lnTo>
                    <a:pt x="927" y="1173"/>
                  </a:lnTo>
                  <a:lnTo>
                    <a:pt x="927" y="1163"/>
                  </a:lnTo>
                  <a:lnTo>
                    <a:pt x="927" y="1153"/>
                  </a:lnTo>
                  <a:lnTo>
                    <a:pt x="924" y="1146"/>
                  </a:lnTo>
                  <a:lnTo>
                    <a:pt x="921" y="1139"/>
                  </a:lnTo>
                  <a:lnTo>
                    <a:pt x="910" y="1139"/>
                  </a:lnTo>
                  <a:lnTo>
                    <a:pt x="907" y="1141"/>
                  </a:lnTo>
                  <a:lnTo>
                    <a:pt x="904" y="1143"/>
                  </a:lnTo>
                  <a:lnTo>
                    <a:pt x="902" y="1146"/>
                  </a:lnTo>
                  <a:lnTo>
                    <a:pt x="900" y="1150"/>
                  </a:lnTo>
                  <a:lnTo>
                    <a:pt x="900" y="1160"/>
                  </a:lnTo>
                  <a:lnTo>
                    <a:pt x="893" y="1163"/>
                  </a:lnTo>
                  <a:lnTo>
                    <a:pt x="888" y="1168"/>
                  </a:lnTo>
                  <a:lnTo>
                    <a:pt x="887" y="1177"/>
                  </a:lnTo>
                  <a:lnTo>
                    <a:pt x="887" y="1187"/>
                  </a:lnTo>
                  <a:lnTo>
                    <a:pt x="888" y="1189"/>
                  </a:lnTo>
                  <a:lnTo>
                    <a:pt x="890" y="1191"/>
                  </a:lnTo>
                  <a:lnTo>
                    <a:pt x="893" y="1194"/>
                  </a:lnTo>
                  <a:lnTo>
                    <a:pt x="899" y="1196"/>
                  </a:lnTo>
                  <a:lnTo>
                    <a:pt x="900" y="1197"/>
                  </a:lnTo>
                  <a:lnTo>
                    <a:pt x="900" y="1201"/>
                  </a:lnTo>
                  <a:lnTo>
                    <a:pt x="902" y="1202"/>
                  </a:lnTo>
                  <a:lnTo>
                    <a:pt x="904" y="1204"/>
                  </a:lnTo>
                  <a:lnTo>
                    <a:pt x="905" y="1209"/>
                  </a:lnTo>
                  <a:lnTo>
                    <a:pt x="907" y="1221"/>
                  </a:lnTo>
                  <a:lnTo>
                    <a:pt x="914" y="1221"/>
                  </a:lnTo>
                  <a:lnTo>
                    <a:pt x="921" y="1220"/>
                  </a:lnTo>
                  <a:lnTo>
                    <a:pt x="924" y="1216"/>
                  </a:lnTo>
                  <a:lnTo>
                    <a:pt x="927" y="1211"/>
                  </a:lnTo>
                  <a:lnTo>
                    <a:pt x="931" y="1206"/>
                  </a:lnTo>
                  <a:lnTo>
                    <a:pt x="934" y="1202"/>
                  </a:lnTo>
                  <a:lnTo>
                    <a:pt x="939" y="1201"/>
                  </a:lnTo>
                  <a:lnTo>
                    <a:pt x="948" y="1201"/>
                  </a:lnTo>
                  <a:lnTo>
                    <a:pt x="948" y="1206"/>
                  </a:lnTo>
                  <a:lnTo>
                    <a:pt x="951" y="1208"/>
                  </a:lnTo>
                  <a:lnTo>
                    <a:pt x="956" y="1213"/>
                  </a:lnTo>
                  <a:lnTo>
                    <a:pt x="960" y="1214"/>
                  </a:lnTo>
                  <a:lnTo>
                    <a:pt x="962" y="1218"/>
                  </a:lnTo>
                  <a:lnTo>
                    <a:pt x="962" y="1223"/>
                  </a:lnTo>
                  <a:lnTo>
                    <a:pt x="962" y="1228"/>
                  </a:lnTo>
                  <a:lnTo>
                    <a:pt x="968" y="1230"/>
                  </a:lnTo>
                  <a:lnTo>
                    <a:pt x="975" y="1231"/>
                  </a:lnTo>
                  <a:lnTo>
                    <a:pt x="979" y="1237"/>
                  </a:lnTo>
                  <a:lnTo>
                    <a:pt x="982" y="1242"/>
                  </a:lnTo>
                  <a:lnTo>
                    <a:pt x="977" y="1242"/>
                  </a:lnTo>
                  <a:lnTo>
                    <a:pt x="972" y="1242"/>
                  </a:lnTo>
                  <a:lnTo>
                    <a:pt x="967" y="1237"/>
                  </a:lnTo>
                  <a:lnTo>
                    <a:pt x="958" y="1233"/>
                  </a:lnTo>
                  <a:lnTo>
                    <a:pt x="955" y="1233"/>
                  </a:lnTo>
                  <a:lnTo>
                    <a:pt x="948" y="1235"/>
                  </a:lnTo>
                  <a:lnTo>
                    <a:pt x="943" y="1243"/>
                  </a:lnTo>
                  <a:lnTo>
                    <a:pt x="939" y="1247"/>
                  </a:lnTo>
                  <a:lnTo>
                    <a:pt x="934" y="1249"/>
                  </a:lnTo>
                  <a:lnTo>
                    <a:pt x="933" y="1255"/>
                  </a:lnTo>
                  <a:lnTo>
                    <a:pt x="933" y="1262"/>
                  </a:lnTo>
                  <a:lnTo>
                    <a:pt x="936" y="1271"/>
                  </a:lnTo>
                  <a:lnTo>
                    <a:pt x="939" y="1279"/>
                  </a:lnTo>
                  <a:lnTo>
                    <a:pt x="941" y="1284"/>
                  </a:lnTo>
                  <a:lnTo>
                    <a:pt x="941" y="1289"/>
                  </a:lnTo>
                  <a:lnTo>
                    <a:pt x="950" y="1295"/>
                  </a:lnTo>
                  <a:lnTo>
                    <a:pt x="956" y="1301"/>
                  </a:lnTo>
                  <a:lnTo>
                    <a:pt x="965" y="1306"/>
                  </a:lnTo>
                  <a:lnTo>
                    <a:pt x="975" y="1310"/>
                  </a:lnTo>
                  <a:lnTo>
                    <a:pt x="980" y="1318"/>
                  </a:lnTo>
                  <a:lnTo>
                    <a:pt x="982" y="1324"/>
                  </a:lnTo>
                  <a:lnTo>
                    <a:pt x="982" y="1330"/>
                  </a:lnTo>
                  <a:lnTo>
                    <a:pt x="991" y="1330"/>
                  </a:lnTo>
                  <a:lnTo>
                    <a:pt x="997" y="1332"/>
                  </a:lnTo>
                  <a:lnTo>
                    <a:pt x="1003" y="1335"/>
                  </a:lnTo>
                  <a:lnTo>
                    <a:pt x="1009" y="1337"/>
                  </a:lnTo>
                  <a:lnTo>
                    <a:pt x="1011" y="1334"/>
                  </a:lnTo>
                  <a:lnTo>
                    <a:pt x="1013" y="1332"/>
                  </a:lnTo>
                  <a:lnTo>
                    <a:pt x="1020" y="1330"/>
                  </a:lnTo>
                  <a:lnTo>
                    <a:pt x="1027" y="1332"/>
                  </a:lnTo>
                  <a:lnTo>
                    <a:pt x="1028" y="1334"/>
                  </a:lnTo>
                  <a:lnTo>
                    <a:pt x="1030" y="1337"/>
                  </a:lnTo>
                  <a:lnTo>
                    <a:pt x="1037" y="1335"/>
                  </a:lnTo>
                  <a:lnTo>
                    <a:pt x="1044" y="1334"/>
                  </a:lnTo>
                  <a:lnTo>
                    <a:pt x="1049" y="1330"/>
                  </a:lnTo>
                  <a:lnTo>
                    <a:pt x="1057" y="1330"/>
                  </a:lnTo>
                  <a:lnTo>
                    <a:pt x="1064" y="1330"/>
                  </a:lnTo>
                  <a:lnTo>
                    <a:pt x="1071" y="1330"/>
                  </a:lnTo>
                  <a:lnTo>
                    <a:pt x="1076" y="1332"/>
                  </a:lnTo>
                  <a:lnTo>
                    <a:pt x="1078" y="1337"/>
                  </a:lnTo>
                  <a:lnTo>
                    <a:pt x="1073" y="1341"/>
                  </a:lnTo>
                  <a:lnTo>
                    <a:pt x="1066" y="1342"/>
                  </a:lnTo>
                  <a:lnTo>
                    <a:pt x="1059" y="1344"/>
                  </a:lnTo>
                  <a:lnTo>
                    <a:pt x="1050" y="1344"/>
                  </a:lnTo>
                  <a:lnTo>
                    <a:pt x="1047" y="1349"/>
                  </a:lnTo>
                  <a:lnTo>
                    <a:pt x="1044" y="1354"/>
                  </a:lnTo>
                  <a:lnTo>
                    <a:pt x="1037" y="1358"/>
                  </a:lnTo>
                  <a:lnTo>
                    <a:pt x="1030" y="1358"/>
                  </a:lnTo>
                  <a:lnTo>
                    <a:pt x="1028" y="1363"/>
                  </a:lnTo>
                  <a:lnTo>
                    <a:pt x="1025" y="1368"/>
                  </a:lnTo>
                  <a:lnTo>
                    <a:pt x="1016" y="1375"/>
                  </a:lnTo>
                  <a:lnTo>
                    <a:pt x="1013" y="1378"/>
                  </a:lnTo>
                  <a:lnTo>
                    <a:pt x="1009" y="1383"/>
                  </a:lnTo>
                  <a:lnTo>
                    <a:pt x="1008" y="1390"/>
                  </a:lnTo>
                  <a:lnTo>
                    <a:pt x="1009" y="1399"/>
                  </a:lnTo>
                  <a:lnTo>
                    <a:pt x="1015" y="1402"/>
                  </a:lnTo>
                  <a:lnTo>
                    <a:pt x="1020" y="1405"/>
                  </a:lnTo>
                  <a:lnTo>
                    <a:pt x="1023" y="1410"/>
                  </a:lnTo>
                  <a:lnTo>
                    <a:pt x="1030" y="1412"/>
                  </a:lnTo>
                  <a:lnTo>
                    <a:pt x="1032" y="1409"/>
                  </a:lnTo>
                  <a:lnTo>
                    <a:pt x="1035" y="1407"/>
                  </a:lnTo>
                  <a:lnTo>
                    <a:pt x="1044" y="1405"/>
                  </a:lnTo>
                  <a:lnTo>
                    <a:pt x="1044" y="1402"/>
                  </a:lnTo>
                  <a:lnTo>
                    <a:pt x="1045" y="1400"/>
                  </a:lnTo>
                  <a:lnTo>
                    <a:pt x="1050" y="1399"/>
                  </a:lnTo>
                  <a:lnTo>
                    <a:pt x="1059" y="1393"/>
                  </a:lnTo>
                  <a:lnTo>
                    <a:pt x="1064" y="1392"/>
                  </a:lnTo>
                  <a:lnTo>
                    <a:pt x="1071" y="1392"/>
                  </a:lnTo>
                  <a:lnTo>
                    <a:pt x="1073" y="1387"/>
                  </a:lnTo>
                  <a:lnTo>
                    <a:pt x="1076" y="1383"/>
                  </a:lnTo>
                  <a:lnTo>
                    <a:pt x="1085" y="1378"/>
                  </a:lnTo>
                  <a:lnTo>
                    <a:pt x="1085" y="1375"/>
                  </a:lnTo>
                  <a:lnTo>
                    <a:pt x="1085" y="1371"/>
                  </a:lnTo>
                  <a:lnTo>
                    <a:pt x="1088" y="1370"/>
                  </a:lnTo>
                  <a:lnTo>
                    <a:pt x="1091" y="1368"/>
                  </a:lnTo>
                  <a:lnTo>
                    <a:pt x="1098" y="1364"/>
                  </a:lnTo>
                  <a:lnTo>
                    <a:pt x="1098" y="1361"/>
                  </a:lnTo>
                  <a:lnTo>
                    <a:pt x="1098" y="1358"/>
                  </a:lnTo>
                  <a:lnTo>
                    <a:pt x="1102" y="1358"/>
                  </a:lnTo>
                  <a:lnTo>
                    <a:pt x="1105" y="1358"/>
                  </a:lnTo>
                  <a:lnTo>
                    <a:pt x="1105" y="1354"/>
                  </a:lnTo>
                  <a:lnTo>
                    <a:pt x="1105" y="1351"/>
                  </a:lnTo>
                  <a:lnTo>
                    <a:pt x="1105" y="1347"/>
                  </a:lnTo>
                  <a:lnTo>
                    <a:pt x="1105" y="1344"/>
                  </a:lnTo>
                  <a:lnTo>
                    <a:pt x="1108" y="1344"/>
                  </a:lnTo>
                  <a:lnTo>
                    <a:pt x="1112" y="1344"/>
                  </a:lnTo>
                  <a:lnTo>
                    <a:pt x="1112" y="1341"/>
                  </a:lnTo>
                  <a:lnTo>
                    <a:pt x="1112" y="1337"/>
                  </a:lnTo>
                  <a:lnTo>
                    <a:pt x="1115" y="1337"/>
                  </a:lnTo>
                  <a:lnTo>
                    <a:pt x="1119" y="1337"/>
                  </a:lnTo>
                  <a:lnTo>
                    <a:pt x="1122" y="1330"/>
                  </a:lnTo>
                  <a:lnTo>
                    <a:pt x="1122" y="1327"/>
                  </a:lnTo>
                  <a:lnTo>
                    <a:pt x="1122" y="1324"/>
                  </a:lnTo>
                  <a:lnTo>
                    <a:pt x="1119" y="1317"/>
                  </a:lnTo>
                  <a:lnTo>
                    <a:pt x="1119" y="1315"/>
                  </a:lnTo>
                  <a:lnTo>
                    <a:pt x="1117" y="1313"/>
                  </a:lnTo>
                  <a:lnTo>
                    <a:pt x="1114" y="1312"/>
                  </a:lnTo>
                  <a:lnTo>
                    <a:pt x="1108" y="1312"/>
                  </a:lnTo>
                  <a:lnTo>
                    <a:pt x="1105" y="1310"/>
                  </a:lnTo>
                  <a:lnTo>
                    <a:pt x="1105" y="1306"/>
                  </a:lnTo>
                  <a:lnTo>
                    <a:pt x="1105" y="1303"/>
                  </a:lnTo>
                  <a:close/>
                  <a:moveTo>
                    <a:pt x="1869" y="723"/>
                  </a:moveTo>
                  <a:lnTo>
                    <a:pt x="1874" y="723"/>
                  </a:lnTo>
                  <a:lnTo>
                    <a:pt x="1878" y="725"/>
                  </a:lnTo>
                  <a:lnTo>
                    <a:pt x="1881" y="727"/>
                  </a:lnTo>
                  <a:lnTo>
                    <a:pt x="1883" y="730"/>
                  </a:lnTo>
                  <a:lnTo>
                    <a:pt x="1888" y="738"/>
                  </a:lnTo>
                  <a:lnTo>
                    <a:pt x="1890" y="744"/>
                  </a:lnTo>
                  <a:lnTo>
                    <a:pt x="1890" y="750"/>
                  </a:lnTo>
                  <a:lnTo>
                    <a:pt x="1896" y="752"/>
                  </a:lnTo>
                  <a:lnTo>
                    <a:pt x="1900" y="752"/>
                  </a:lnTo>
                  <a:lnTo>
                    <a:pt x="1908" y="749"/>
                  </a:lnTo>
                  <a:lnTo>
                    <a:pt x="1914" y="744"/>
                  </a:lnTo>
                  <a:lnTo>
                    <a:pt x="1919" y="744"/>
                  </a:lnTo>
                  <a:lnTo>
                    <a:pt x="1924" y="744"/>
                  </a:lnTo>
                  <a:lnTo>
                    <a:pt x="1925" y="747"/>
                  </a:lnTo>
                  <a:lnTo>
                    <a:pt x="1927" y="750"/>
                  </a:lnTo>
                  <a:lnTo>
                    <a:pt x="1936" y="752"/>
                  </a:lnTo>
                  <a:lnTo>
                    <a:pt x="1939" y="754"/>
                  </a:lnTo>
                  <a:lnTo>
                    <a:pt x="1943" y="755"/>
                  </a:lnTo>
                  <a:lnTo>
                    <a:pt x="1944" y="759"/>
                  </a:lnTo>
                  <a:lnTo>
                    <a:pt x="1944" y="764"/>
                  </a:lnTo>
                  <a:lnTo>
                    <a:pt x="1949" y="767"/>
                  </a:lnTo>
                  <a:lnTo>
                    <a:pt x="1956" y="769"/>
                  </a:lnTo>
                  <a:lnTo>
                    <a:pt x="1961" y="773"/>
                  </a:lnTo>
                  <a:lnTo>
                    <a:pt x="1963" y="774"/>
                  </a:lnTo>
                  <a:lnTo>
                    <a:pt x="1965" y="778"/>
                  </a:lnTo>
                  <a:lnTo>
                    <a:pt x="1965" y="783"/>
                  </a:lnTo>
                  <a:lnTo>
                    <a:pt x="1966" y="786"/>
                  </a:lnTo>
                  <a:lnTo>
                    <a:pt x="1968" y="790"/>
                  </a:lnTo>
                  <a:lnTo>
                    <a:pt x="1971" y="791"/>
                  </a:lnTo>
                  <a:lnTo>
                    <a:pt x="1975" y="784"/>
                  </a:lnTo>
                  <a:lnTo>
                    <a:pt x="1980" y="779"/>
                  </a:lnTo>
                  <a:lnTo>
                    <a:pt x="1985" y="774"/>
                  </a:lnTo>
                  <a:lnTo>
                    <a:pt x="1992" y="771"/>
                  </a:lnTo>
                  <a:lnTo>
                    <a:pt x="1999" y="771"/>
                  </a:lnTo>
                  <a:lnTo>
                    <a:pt x="2002" y="771"/>
                  </a:lnTo>
                  <a:lnTo>
                    <a:pt x="2007" y="767"/>
                  </a:lnTo>
                  <a:lnTo>
                    <a:pt x="2009" y="764"/>
                  </a:lnTo>
                  <a:lnTo>
                    <a:pt x="2011" y="761"/>
                  </a:lnTo>
                  <a:lnTo>
                    <a:pt x="2012" y="755"/>
                  </a:lnTo>
                  <a:lnTo>
                    <a:pt x="2012" y="744"/>
                  </a:lnTo>
                  <a:lnTo>
                    <a:pt x="2006" y="742"/>
                  </a:lnTo>
                  <a:lnTo>
                    <a:pt x="1999" y="742"/>
                  </a:lnTo>
                  <a:lnTo>
                    <a:pt x="1992" y="744"/>
                  </a:lnTo>
                  <a:lnTo>
                    <a:pt x="1987" y="747"/>
                  </a:lnTo>
                  <a:lnTo>
                    <a:pt x="1982" y="749"/>
                  </a:lnTo>
                  <a:lnTo>
                    <a:pt x="1978" y="750"/>
                  </a:lnTo>
                  <a:lnTo>
                    <a:pt x="1975" y="749"/>
                  </a:lnTo>
                  <a:lnTo>
                    <a:pt x="1971" y="744"/>
                  </a:lnTo>
                  <a:lnTo>
                    <a:pt x="1971" y="738"/>
                  </a:lnTo>
                  <a:lnTo>
                    <a:pt x="1975" y="737"/>
                  </a:lnTo>
                  <a:lnTo>
                    <a:pt x="1978" y="737"/>
                  </a:lnTo>
                  <a:lnTo>
                    <a:pt x="1985" y="737"/>
                  </a:lnTo>
                  <a:lnTo>
                    <a:pt x="1990" y="737"/>
                  </a:lnTo>
                  <a:lnTo>
                    <a:pt x="1995" y="737"/>
                  </a:lnTo>
                  <a:lnTo>
                    <a:pt x="1999" y="735"/>
                  </a:lnTo>
                  <a:lnTo>
                    <a:pt x="1999" y="730"/>
                  </a:lnTo>
                  <a:lnTo>
                    <a:pt x="1990" y="730"/>
                  </a:lnTo>
                  <a:lnTo>
                    <a:pt x="1985" y="727"/>
                  </a:lnTo>
                  <a:lnTo>
                    <a:pt x="1982" y="721"/>
                  </a:lnTo>
                  <a:lnTo>
                    <a:pt x="1978" y="716"/>
                  </a:lnTo>
                  <a:lnTo>
                    <a:pt x="1985" y="716"/>
                  </a:lnTo>
                  <a:lnTo>
                    <a:pt x="1989" y="715"/>
                  </a:lnTo>
                  <a:lnTo>
                    <a:pt x="1994" y="711"/>
                  </a:lnTo>
                  <a:lnTo>
                    <a:pt x="1999" y="709"/>
                  </a:lnTo>
                  <a:lnTo>
                    <a:pt x="1999" y="703"/>
                  </a:lnTo>
                  <a:lnTo>
                    <a:pt x="2000" y="699"/>
                  </a:lnTo>
                  <a:lnTo>
                    <a:pt x="2002" y="696"/>
                  </a:lnTo>
                  <a:lnTo>
                    <a:pt x="2000" y="692"/>
                  </a:lnTo>
                  <a:lnTo>
                    <a:pt x="1999" y="691"/>
                  </a:lnTo>
                  <a:lnTo>
                    <a:pt x="1994" y="689"/>
                  </a:lnTo>
                  <a:lnTo>
                    <a:pt x="1985" y="689"/>
                  </a:lnTo>
                  <a:lnTo>
                    <a:pt x="1975" y="691"/>
                  </a:lnTo>
                  <a:lnTo>
                    <a:pt x="1966" y="694"/>
                  </a:lnTo>
                  <a:lnTo>
                    <a:pt x="1960" y="698"/>
                  </a:lnTo>
                  <a:lnTo>
                    <a:pt x="1958" y="701"/>
                  </a:lnTo>
                  <a:lnTo>
                    <a:pt x="1958" y="703"/>
                  </a:lnTo>
                  <a:lnTo>
                    <a:pt x="1956" y="708"/>
                  </a:lnTo>
                  <a:lnTo>
                    <a:pt x="1954" y="709"/>
                  </a:lnTo>
                  <a:lnTo>
                    <a:pt x="1951" y="709"/>
                  </a:lnTo>
                  <a:lnTo>
                    <a:pt x="1944" y="709"/>
                  </a:lnTo>
                  <a:lnTo>
                    <a:pt x="1941" y="709"/>
                  </a:lnTo>
                  <a:lnTo>
                    <a:pt x="1939" y="706"/>
                  </a:lnTo>
                  <a:lnTo>
                    <a:pt x="1941" y="704"/>
                  </a:lnTo>
                  <a:lnTo>
                    <a:pt x="1944" y="703"/>
                  </a:lnTo>
                  <a:lnTo>
                    <a:pt x="1946" y="689"/>
                  </a:lnTo>
                  <a:lnTo>
                    <a:pt x="1943" y="679"/>
                  </a:lnTo>
                  <a:lnTo>
                    <a:pt x="1939" y="672"/>
                  </a:lnTo>
                  <a:lnTo>
                    <a:pt x="1934" y="665"/>
                  </a:lnTo>
                  <a:lnTo>
                    <a:pt x="1924" y="651"/>
                  </a:lnTo>
                  <a:lnTo>
                    <a:pt x="1919" y="645"/>
                  </a:lnTo>
                  <a:lnTo>
                    <a:pt x="1917" y="634"/>
                  </a:lnTo>
                  <a:lnTo>
                    <a:pt x="1891" y="640"/>
                  </a:lnTo>
                  <a:lnTo>
                    <a:pt x="1879" y="643"/>
                  </a:lnTo>
                  <a:lnTo>
                    <a:pt x="1869" y="648"/>
                  </a:lnTo>
                  <a:lnTo>
                    <a:pt x="1869" y="660"/>
                  </a:lnTo>
                  <a:lnTo>
                    <a:pt x="1869" y="672"/>
                  </a:lnTo>
                  <a:lnTo>
                    <a:pt x="1867" y="682"/>
                  </a:lnTo>
                  <a:lnTo>
                    <a:pt x="1862" y="689"/>
                  </a:lnTo>
                  <a:lnTo>
                    <a:pt x="1861" y="694"/>
                  </a:lnTo>
                  <a:lnTo>
                    <a:pt x="1859" y="696"/>
                  </a:lnTo>
                  <a:lnTo>
                    <a:pt x="1856" y="696"/>
                  </a:lnTo>
                  <a:lnTo>
                    <a:pt x="1856" y="709"/>
                  </a:lnTo>
                  <a:lnTo>
                    <a:pt x="1862" y="709"/>
                  </a:lnTo>
                  <a:lnTo>
                    <a:pt x="1866" y="713"/>
                  </a:lnTo>
                  <a:lnTo>
                    <a:pt x="1867" y="718"/>
                  </a:lnTo>
                  <a:lnTo>
                    <a:pt x="1869" y="723"/>
                  </a:lnTo>
                  <a:close/>
                  <a:moveTo>
                    <a:pt x="859" y="1856"/>
                  </a:moveTo>
                  <a:lnTo>
                    <a:pt x="851" y="1857"/>
                  </a:lnTo>
                  <a:lnTo>
                    <a:pt x="844" y="1859"/>
                  </a:lnTo>
                  <a:lnTo>
                    <a:pt x="832" y="1866"/>
                  </a:lnTo>
                  <a:lnTo>
                    <a:pt x="820" y="1873"/>
                  </a:lnTo>
                  <a:lnTo>
                    <a:pt x="813" y="1875"/>
                  </a:lnTo>
                  <a:lnTo>
                    <a:pt x="805" y="1876"/>
                  </a:lnTo>
                  <a:lnTo>
                    <a:pt x="805" y="1871"/>
                  </a:lnTo>
                  <a:lnTo>
                    <a:pt x="803" y="1868"/>
                  </a:lnTo>
                  <a:lnTo>
                    <a:pt x="801" y="1864"/>
                  </a:lnTo>
                  <a:lnTo>
                    <a:pt x="798" y="1863"/>
                  </a:lnTo>
                  <a:lnTo>
                    <a:pt x="796" y="1868"/>
                  </a:lnTo>
                  <a:lnTo>
                    <a:pt x="794" y="1869"/>
                  </a:lnTo>
                  <a:lnTo>
                    <a:pt x="791" y="1869"/>
                  </a:lnTo>
                  <a:lnTo>
                    <a:pt x="786" y="1873"/>
                  </a:lnTo>
                  <a:lnTo>
                    <a:pt x="781" y="1876"/>
                  </a:lnTo>
                  <a:lnTo>
                    <a:pt x="776" y="1881"/>
                  </a:lnTo>
                  <a:lnTo>
                    <a:pt x="771" y="1883"/>
                  </a:lnTo>
                  <a:lnTo>
                    <a:pt x="771" y="1890"/>
                  </a:lnTo>
                  <a:lnTo>
                    <a:pt x="767" y="1893"/>
                  </a:lnTo>
                  <a:lnTo>
                    <a:pt x="762" y="1897"/>
                  </a:lnTo>
                  <a:lnTo>
                    <a:pt x="757" y="1897"/>
                  </a:lnTo>
                  <a:lnTo>
                    <a:pt x="757" y="1902"/>
                  </a:lnTo>
                  <a:lnTo>
                    <a:pt x="757" y="1907"/>
                  </a:lnTo>
                  <a:lnTo>
                    <a:pt x="757" y="1912"/>
                  </a:lnTo>
                  <a:lnTo>
                    <a:pt x="757" y="1917"/>
                  </a:lnTo>
                  <a:lnTo>
                    <a:pt x="754" y="1919"/>
                  </a:lnTo>
                  <a:lnTo>
                    <a:pt x="750" y="1921"/>
                  </a:lnTo>
                  <a:lnTo>
                    <a:pt x="745" y="1922"/>
                  </a:lnTo>
                  <a:lnTo>
                    <a:pt x="743" y="1924"/>
                  </a:lnTo>
                  <a:lnTo>
                    <a:pt x="742" y="1932"/>
                  </a:lnTo>
                  <a:lnTo>
                    <a:pt x="740" y="1941"/>
                  </a:lnTo>
                  <a:lnTo>
                    <a:pt x="740" y="1950"/>
                  </a:lnTo>
                  <a:lnTo>
                    <a:pt x="737" y="1958"/>
                  </a:lnTo>
                  <a:lnTo>
                    <a:pt x="750" y="1958"/>
                  </a:lnTo>
                  <a:lnTo>
                    <a:pt x="752" y="1953"/>
                  </a:lnTo>
                  <a:lnTo>
                    <a:pt x="754" y="1951"/>
                  </a:lnTo>
                  <a:lnTo>
                    <a:pt x="757" y="1951"/>
                  </a:lnTo>
                  <a:lnTo>
                    <a:pt x="762" y="1948"/>
                  </a:lnTo>
                  <a:lnTo>
                    <a:pt x="767" y="1944"/>
                  </a:lnTo>
                  <a:lnTo>
                    <a:pt x="771" y="1939"/>
                  </a:lnTo>
                  <a:lnTo>
                    <a:pt x="777" y="1938"/>
                  </a:lnTo>
                  <a:lnTo>
                    <a:pt x="783" y="1934"/>
                  </a:lnTo>
                  <a:lnTo>
                    <a:pt x="789" y="1932"/>
                  </a:lnTo>
                  <a:lnTo>
                    <a:pt x="793" y="1932"/>
                  </a:lnTo>
                  <a:lnTo>
                    <a:pt x="794" y="1932"/>
                  </a:lnTo>
                  <a:lnTo>
                    <a:pt x="796" y="1934"/>
                  </a:lnTo>
                  <a:lnTo>
                    <a:pt x="798" y="1938"/>
                  </a:lnTo>
                  <a:lnTo>
                    <a:pt x="798" y="1943"/>
                  </a:lnTo>
                  <a:lnTo>
                    <a:pt x="796" y="1948"/>
                  </a:lnTo>
                  <a:lnTo>
                    <a:pt x="794" y="1953"/>
                  </a:lnTo>
                  <a:lnTo>
                    <a:pt x="791" y="1955"/>
                  </a:lnTo>
                  <a:lnTo>
                    <a:pt x="784" y="1960"/>
                  </a:lnTo>
                  <a:lnTo>
                    <a:pt x="777" y="1965"/>
                  </a:lnTo>
                  <a:lnTo>
                    <a:pt x="771" y="1979"/>
                  </a:lnTo>
                  <a:lnTo>
                    <a:pt x="764" y="1992"/>
                  </a:lnTo>
                  <a:lnTo>
                    <a:pt x="769" y="1992"/>
                  </a:lnTo>
                  <a:lnTo>
                    <a:pt x="771" y="1996"/>
                  </a:lnTo>
                  <a:lnTo>
                    <a:pt x="771" y="2001"/>
                  </a:lnTo>
                  <a:lnTo>
                    <a:pt x="771" y="2006"/>
                  </a:lnTo>
                  <a:lnTo>
                    <a:pt x="769" y="2011"/>
                  </a:lnTo>
                  <a:lnTo>
                    <a:pt x="771" y="2016"/>
                  </a:lnTo>
                  <a:lnTo>
                    <a:pt x="772" y="2020"/>
                  </a:lnTo>
                  <a:lnTo>
                    <a:pt x="777" y="2020"/>
                  </a:lnTo>
                  <a:lnTo>
                    <a:pt x="779" y="2016"/>
                  </a:lnTo>
                  <a:lnTo>
                    <a:pt x="783" y="2014"/>
                  </a:lnTo>
                  <a:lnTo>
                    <a:pt x="791" y="2013"/>
                  </a:lnTo>
                  <a:lnTo>
                    <a:pt x="794" y="2011"/>
                  </a:lnTo>
                  <a:lnTo>
                    <a:pt x="798" y="2009"/>
                  </a:lnTo>
                  <a:lnTo>
                    <a:pt x="800" y="2008"/>
                  </a:lnTo>
                  <a:lnTo>
                    <a:pt x="805" y="2006"/>
                  </a:lnTo>
                  <a:lnTo>
                    <a:pt x="810" y="2006"/>
                  </a:lnTo>
                  <a:lnTo>
                    <a:pt x="815" y="2006"/>
                  </a:lnTo>
                  <a:lnTo>
                    <a:pt x="820" y="2001"/>
                  </a:lnTo>
                  <a:lnTo>
                    <a:pt x="827" y="1997"/>
                  </a:lnTo>
                  <a:lnTo>
                    <a:pt x="832" y="1997"/>
                  </a:lnTo>
                  <a:lnTo>
                    <a:pt x="839" y="1999"/>
                  </a:lnTo>
                  <a:lnTo>
                    <a:pt x="839" y="1992"/>
                  </a:lnTo>
                  <a:lnTo>
                    <a:pt x="842" y="1985"/>
                  </a:lnTo>
                  <a:lnTo>
                    <a:pt x="847" y="1982"/>
                  </a:lnTo>
                  <a:lnTo>
                    <a:pt x="852" y="1979"/>
                  </a:lnTo>
                  <a:lnTo>
                    <a:pt x="852" y="1972"/>
                  </a:lnTo>
                  <a:lnTo>
                    <a:pt x="856" y="1965"/>
                  </a:lnTo>
                  <a:lnTo>
                    <a:pt x="859" y="1960"/>
                  </a:lnTo>
                  <a:lnTo>
                    <a:pt x="859" y="1951"/>
                  </a:lnTo>
                  <a:lnTo>
                    <a:pt x="852" y="1924"/>
                  </a:lnTo>
                  <a:lnTo>
                    <a:pt x="846" y="1897"/>
                  </a:lnTo>
                  <a:lnTo>
                    <a:pt x="849" y="1888"/>
                  </a:lnTo>
                  <a:lnTo>
                    <a:pt x="856" y="1880"/>
                  </a:lnTo>
                  <a:lnTo>
                    <a:pt x="859" y="1869"/>
                  </a:lnTo>
                  <a:lnTo>
                    <a:pt x="859" y="1863"/>
                  </a:lnTo>
                  <a:lnTo>
                    <a:pt x="859" y="1856"/>
                  </a:lnTo>
                  <a:close/>
                  <a:moveTo>
                    <a:pt x="1842" y="764"/>
                  </a:moveTo>
                  <a:lnTo>
                    <a:pt x="1844" y="779"/>
                  </a:lnTo>
                  <a:lnTo>
                    <a:pt x="1845" y="786"/>
                  </a:lnTo>
                  <a:lnTo>
                    <a:pt x="1847" y="793"/>
                  </a:lnTo>
                  <a:lnTo>
                    <a:pt x="1850" y="798"/>
                  </a:lnTo>
                  <a:lnTo>
                    <a:pt x="1856" y="802"/>
                  </a:lnTo>
                  <a:lnTo>
                    <a:pt x="1861" y="803"/>
                  </a:lnTo>
                  <a:lnTo>
                    <a:pt x="1869" y="805"/>
                  </a:lnTo>
                  <a:lnTo>
                    <a:pt x="1869" y="798"/>
                  </a:lnTo>
                  <a:lnTo>
                    <a:pt x="1873" y="795"/>
                  </a:lnTo>
                  <a:lnTo>
                    <a:pt x="1876" y="793"/>
                  </a:lnTo>
                  <a:lnTo>
                    <a:pt x="1883" y="791"/>
                  </a:lnTo>
                  <a:lnTo>
                    <a:pt x="1885" y="778"/>
                  </a:lnTo>
                  <a:lnTo>
                    <a:pt x="1883" y="764"/>
                  </a:lnTo>
                  <a:lnTo>
                    <a:pt x="1879" y="752"/>
                  </a:lnTo>
                  <a:lnTo>
                    <a:pt x="1873" y="742"/>
                  </a:lnTo>
                  <a:lnTo>
                    <a:pt x="1864" y="735"/>
                  </a:lnTo>
                  <a:lnTo>
                    <a:pt x="1856" y="732"/>
                  </a:lnTo>
                  <a:lnTo>
                    <a:pt x="1850" y="730"/>
                  </a:lnTo>
                  <a:lnTo>
                    <a:pt x="1845" y="732"/>
                  </a:lnTo>
                  <a:lnTo>
                    <a:pt x="1840" y="733"/>
                  </a:lnTo>
                  <a:lnTo>
                    <a:pt x="1835" y="737"/>
                  </a:lnTo>
                  <a:lnTo>
                    <a:pt x="1833" y="742"/>
                  </a:lnTo>
                  <a:lnTo>
                    <a:pt x="1832" y="744"/>
                  </a:lnTo>
                  <a:lnTo>
                    <a:pt x="1828" y="744"/>
                  </a:lnTo>
                  <a:lnTo>
                    <a:pt x="1828" y="752"/>
                  </a:lnTo>
                  <a:lnTo>
                    <a:pt x="1832" y="757"/>
                  </a:lnTo>
                  <a:lnTo>
                    <a:pt x="1837" y="761"/>
                  </a:lnTo>
                  <a:lnTo>
                    <a:pt x="1842" y="764"/>
                  </a:lnTo>
                  <a:close/>
                  <a:moveTo>
                    <a:pt x="1965" y="682"/>
                  </a:moveTo>
                  <a:lnTo>
                    <a:pt x="1965" y="680"/>
                  </a:lnTo>
                  <a:lnTo>
                    <a:pt x="1963" y="679"/>
                  </a:lnTo>
                  <a:lnTo>
                    <a:pt x="1958" y="677"/>
                  </a:lnTo>
                  <a:lnTo>
                    <a:pt x="1954" y="677"/>
                  </a:lnTo>
                  <a:lnTo>
                    <a:pt x="1953" y="679"/>
                  </a:lnTo>
                  <a:lnTo>
                    <a:pt x="1951" y="682"/>
                  </a:lnTo>
                  <a:lnTo>
                    <a:pt x="1956" y="684"/>
                  </a:lnTo>
                  <a:lnTo>
                    <a:pt x="1958" y="686"/>
                  </a:lnTo>
                  <a:lnTo>
                    <a:pt x="1958" y="689"/>
                  </a:lnTo>
                  <a:lnTo>
                    <a:pt x="1963" y="687"/>
                  </a:lnTo>
                  <a:lnTo>
                    <a:pt x="1965" y="686"/>
                  </a:lnTo>
                  <a:lnTo>
                    <a:pt x="1965" y="682"/>
                  </a:lnTo>
                  <a:close/>
                  <a:moveTo>
                    <a:pt x="2511" y="150"/>
                  </a:moveTo>
                  <a:lnTo>
                    <a:pt x="2512" y="147"/>
                  </a:lnTo>
                  <a:lnTo>
                    <a:pt x="2514" y="145"/>
                  </a:lnTo>
                  <a:lnTo>
                    <a:pt x="2521" y="143"/>
                  </a:lnTo>
                  <a:lnTo>
                    <a:pt x="2538" y="143"/>
                  </a:lnTo>
                  <a:lnTo>
                    <a:pt x="2536" y="129"/>
                  </a:lnTo>
                  <a:lnTo>
                    <a:pt x="2538" y="118"/>
                  </a:lnTo>
                  <a:lnTo>
                    <a:pt x="2541" y="95"/>
                  </a:lnTo>
                  <a:lnTo>
                    <a:pt x="2545" y="73"/>
                  </a:lnTo>
                  <a:lnTo>
                    <a:pt x="2545" y="61"/>
                  </a:lnTo>
                  <a:lnTo>
                    <a:pt x="2545" y="48"/>
                  </a:lnTo>
                  <a:lnTo>
                    <a:pt x="2524" y="48"/>
                  </a:lnTo>
                  <a:lnTo>
                    <a:pt x="2524" y="54"/>
                  </a:lnTo>
                  <a:lnTo>
                    <a:pt x="2521" y="61"/>
                  </a:lnTo>
                  <a:lnTo>
                    <a:pt x="2512" y="77"/>
                  </a:lnTo>
                  <a:lnTo>
                    <a:pt x="2502" y="92"/>
                  </a:lnTo>
                  <a:lnTo>
                    <a:pt x="2499" y="101"/>
                  </a:lnTo>
                  <a:lnTo>
                    <a:pt x="2497" y="109"/>
                  </a:lnTo>
                  <a:lnTo>
                    <a:pt x="2495" y="119"/>
                  </a:lnTo>
                  <a:lnTo>
                    <a:pt x="2495" y="131"/>
                  </a:lnTo>
                  <a:lnTo>
                    <a:pt x="2497" y="138"/>
                  </a:lnTo>
                  <a:lnTo>
                    <a:pt x="2500" y="143"/>
                  </a:lnTo>
                  <a:lnTo>
                    <a:pt x="2504" y="147"/>
                  </a:lnTo>
                  <a:lnTo>
                    <a:pt x="2511" y="150"/>
                  </a:lnTo>
                  <a:close/>
                  <a:moveTo>
                    <a:pt x="2313" y="553"/>
                  </a:moveTo>
                  <a:lnTo>
                    <a:pt x="2313" y="549"/>
                  </a:lnTo>
                  <a:lnTo>
                    <a:pt x="2314" y="547"/>
                  </a:lnTo>
                  <a:lnTo>
                    <a:pt x="2320" y="546"/>
                  </a:lnTo>
                  <a:lnTo>
                    <a:pt x="2320" y="532"/>
                  </a:lnTo>
                  <a:lnTo>
                    <a:pt x="2306" y="532"/>
                  </a:lnTo>
                  <a:lnTo>
                    <a:pt x="2306" y="536"/>
                  </a:lnTo>
                  <a:lnTo>
                    <a:pt x="2304" y="537"/>
                  </a:lnTo>
                  <a:lnTo>
                    <a:pt x="2299" y="539"/>
                  </a:lnTo>
                  <a:lnTo>
                    <a:pt x="2299" y="546"/>
                  </a:lnTo>
                  <a:lnTo>
                    <a:pt x="2303" y="549"/>
                  </a:lnTo>
                  <a:lnTo>
                    <a:pt x="2306" y="553"/>
                  </a:lnTo>
                  <a:lnTo>
                    <a:pt x="2313" y="553"/>
                  </a:lnTo>
                  <a:close/>
                  <a:moveTo>
                    <a:pt x="866" y="1501"/>
                  </a:moveTo>
                  <a:lnTo>
                    <a:pt x="864" y="1510"/>
                  </a:lnTo>
                  <a:lnTo>
                    <a:pt x="863" y="1513"/>
                  </a:lnTo>
                  <a:lnTo>
                    <a:pt x="859" y="1515"/>
                  </a:lnTo>
                  <a:lnTo>
                    <a:pt x="839" y="1515"/>
                  </a:lnTo>
                  <a:lnTo>
                    <a:pt x="839" y="1518"/>
                  </a:lnTo>
                  <a:lnTo>
                    <a:pt x="837" y="1520"/>
                  </a:lnTo>
                  <a:lnTo>
                    <a:pt x="834" y="1520"/>
                  </a:lnTo>
                  <a:lnTo>
                    <a:pt x="830" y="1520"/>
                  </a:lnTo>
                  <a:lnTo>
                    <a:pt x="825" y="1521"/>
                  </a:lnTo>
                  <a:lnTo>
                    <a:pt x="823" y="1523"/>
                  </a:lnTo>
                  <a:lnTo>
                    <a:pt x="822" y="1528"/>
                  </a:lnTo>
                  <a:lnTo>
                    <a:pt x="818" y="1535"/>
                  </a:lnTo>
                  <a:lnTo>
                    <a:pt x="815" y="1535"/>
                  </a:lnTo>
                  <a:lnTo>
                    <a:pt x="812" y="1535"/>
                  </a:lnTo>
                  <a:lnTo>
                    <a:pt x="808" y="1535"/>
                  </a:lnTo>
                  <a:lnTo>
                    <a:pt x="805" y="1535"/>
                  </a:lnTo>
                  <a:lnTo>
                    <a:pt x="805" y="1539"/>
                  </a:lnTo>
                  <a:lnTo>
                    <a:pt x="805" y="1542"/>
                  </a:lnTo>
                  <a:lnTo>
                    <a:pt x="805" y="1545"/>
                  </a:lnTo>
                  <a:lnTo>
                    <a:pt x="805" y="1549"/>
                  </a:lnTo>
                  <a:lnTo>
                    <a:pt x="808" y="1549"/>
                  </a:lnTo>
                  <a:lnTo>
                    <a:pt x="812" y="1549"/>
                  </a:lnTo>
                  <a:lnTo>
                    <a:pt x="817" y="1547"/>
                  </a:lnTo>
                  <a:lnTo>
                    <a:pt x="822" y="1544"/>
                  </a:lnTo>
                  <a:lnTo>
                    <a:pt x="825" y="1542"/>
                  </a:lnTo>
                  <a:lnTo>
                    <a:pt x="825" y="1549"/>
                  </a:lnTo>
                  <a:lnTo>
                    <a:pt x="829" y="1549"/>
                  </a:lnTo>
                  <a:lnTo>
                    <a:pt x="832" y="1549"/>
                  </a:lnTo>
                  <a:lnTo>
                    <a:pt x="832" y="1552"/>
                  </a:lnTo>
                  <a:lnTo>
                    <a:pt x="832" y="1556"/>
                  </a:lnTo>
                  <a:lnTo>
                    <a:pt x="834" y="1556"/>
                  </a:lnTo>
                  <a:lnTo>
                    <a:pt x="839" y="1556"/>
                  </a:lnTo>
                  <a:lnTo>
                    <a:pt x="842" y="1556"/>
                  </a:lnTo>
                  <a:lnTo>
                    <a:pt x="846" y="1556"/>
                  </a:lnTo>
                  <a:lnTo>
                    <a:pt x="846" y="1551"/>
                  </a:lnTo>
                  <a:lnTo>
                    <a:pt x="847" y="1545"/>
                  </a:lnTo>
                  <a:lnTo>
                    <a:pt x="849" y="1540"/>
                  </a:lnTo>
                  <a:lnTo>
                    <a:pt x="851" y="1539"/>
                  </a:lnTo>
                  <a:lnTo>
                    <a:pt x="858" y="1533"/>
                  </a:lnTo>
                  <a:lnTo>
                    <a:pt x="866" y="1528"/>
                  </a:lnTo>
                  <a:lnTo>
                    <a:pt x="866" y="1525"/>
                  </a:lnTo>
                  <a:lnTo>
                    <a:pt x="868" y="1523"/>
                  </a:lnTo>
                  <a:lnTo>
                    <a:pt x="873" y="1521"/>
                  </a:lnTo>
                  <a:lnTo>
                    <a:pt x="876" y="1518"/>
                  </a:lnTo>
                  <a:lnTo>
                    <a:pt x="878" y="1516"/>
                  </a:lnTo>
                  <a:lnTo>
                    <a:pt x="880" y="1515"/>
                  </a:lnTo>
                  <a:lnTo>
                    <a:pt x="878" y="1510"/>
                  </a:lnTo>
                  <a:lnTo>
                    <a:pt x="875" y="1506"/>
                  </a:lnTo>
                  <a:lnTo>
                    <a:pt x="866" y="1501"/>
                  </a:lnTo>
                  <a:close/>
                  <a:moveTo>
                    <a:pt x="2360" y="239"/>
                  </a:moveTo>
                  <a:lnTo>
                    <a:pt x="2360" y="244"/>
                  </a:lnTo>
                  <a:lnTo>
                    <a:pt x="2362" y="247"/>
                  </a:lnTo>
                  <a:lnTo>
                    <a:pt x="2366" y="249"/>
                  </a:lnTo>
                  <a:lnTo>
                    <a:pt x="2369" y="251"/>
                  </a:lnTo>
                  <a:lnTo>
                    <a:pt x="2378" y="252"/>
                  </a:lnTo>
                  <a:lnTo>
                    <a:pt x="2379" y="256"/>
                  </a:lnTo>
                  <a:lnTo>
                    <a:pt x="2381" y="259"/>
                  </a:lnTo>
                  <a:lnTo>
                    <a:pt x="2388" y="268"/>
                  </a:lnTo>
                  <a:lnTo>
                    <a:pt x="2393" y="278"/>
                  </a:lnTo>
                  <a:lnTo>
                    <a:pt x="2398" y="281"/>
                  </a:lnTo>
                  <a:lnTo>
                    <a:pt x="2403" y="283"/>
                  </a:lnTo>
                  <a:lnTo>
                    <a:pt x="2408" y="286"/>
                  </a:lnTo>
                  <a:lnTo>
                    <a:pt x="2415" y="286"/>
                  </a:lnTo>
                  <a:lnTo>
                    <a:pt x="2418" y="278"/>
                  </a:lnTo>
                  <a:lnTo>
                    <a:pt x="2422" y="269"/>
                  </a:lnTo>
                  <a:lnTo>
                    <a:pt x="2427" y="262"/>
                  </a:lnTo>
                  <a:lnTo>
                    <a:pt x="2430" y="261"/>
                  </a:lnTo>
                  <a:lnTo>
                    <a:pt x="2436" y="259"/>
                  </a:lnTo>
                  <a:lnTo>
                    <a:pt x="2436" y="297"/>
                  </a:lnTo>
                  <a:lnTo>
                    <a:pt x="2436" y="300"/>
                  </a:lnTo>
                  <a:lnTo>
                    <a:pt x="2430" y="309"/>
                  </a:lnTo>
                  <a:lnTo>
                    <a:pt x="2425" y="315"/>
                  </a:lnTo>
                  <a:lnTo>
                    <a:pt x="2424" y="319"/>
                  </a:lnTo>
                  <a:lnTo>
                    <a:pt x="2418" y="322"/>
                  </a:lnTo>
                  <a:lnTo>
                    <a:pt x="2417" y="326"/>
                  </a:lnTo>
                  <a:lnTo>
                    <a:pt x="2417" y="332"/>
                  </a:lnTo>
                  <a:lnTo>
                    <a:pt x="2417" y="341"/>
                  </a:lnTo>
                  <a:lnTo>
                    <a:pt x="2415" y="344"/>
                  </a:lnTo>
                  <a:lnTo>
                    <a:pt x="2412" y="348"/>
                  </a:lnTo>
                  <a:lnTo>
                    <a:pt x="2410" y="351"/>
                  </a:lnTo>
                  <a:lnTo>
                    <a:pt x="2408" y="355"/>
                  </a:lnTo>
                  <a:lnTo>
                    <a:pt x="2407" y="361"/>
                  </a:lnTo>
                  <a:lnTo>
                    <a:pt x="2408" y="368"/>
                  </a:lnTo>
                  <a:lnTo>
                    <a:pt x="2408" y="375"/>
                  </a:lnTo>
                  <a:lnTo>
                    <a:pt x="2408" y="382"/>
                  </a:lnTo>
                  <a:lnTo>
                    <a:pt x="2417" y="382"/>
                  </a:lnTo>
                  <a:lnTo>
                    <a:pt x="2424" y="380"/>
                  </a:lnTo>
                  <a:lnTo>
                    <a:pt x="2427" y="378"/>
                  </a:lnTo>
                  <a:lnTo>
                    <a:pt x="2429" y="377"/>
                  </a:lnTo>
                  <a:lnTo>
                    <a:pt x="2429" y="373"/>
                  </a:lnTo>
                  <a:lnTo>
                    <a:pt x="2429" y="368"/>
                  </a:lnTo>
                  <a:lnTo>
                    <a:pt x="2442" y="361"/>
                  </a:lnTo>
                  <a:lnTo>
                    <a:pt x="2456" y="355"/>
                  </a:lnTo>
                  <a:lnTo>
                    <a:pt x="2456" y="314"/>
                  </a:lnTo>
                  <a:lnTo>
                    <a:pt x="2461" y="314"/>
                  </a:lnTo>
                  <a:lnTo>
                    <a:pt x="2466" y="314"/>
                  </a:lnTo>
                  <a:lnTo>
                    <a:pt x="2471" y="309"/>
                  </a:lnTo>
                  <a:lnTo>
                    <a:pt x="2478" y="305"/>
                  </a:lnTo>
                  <a:lnTo>
                    <a:pt x="2483" y="305"/>
                  </a:lnTo>
                  <a:lnTo>
                    <a:pt x="2490" y="307"/>
                  </a:lnTo>
                  <a:lnTo>
                    <a:pt x="2490" y="290"/>
                  </a:lnTo>
                  <a:lnTo>
                    <a:pt x="2488" y="283"/>
                  </a:lnTo>
                  <a:lnTo>
                    <a:pt x="2487" y="281"/>
                  </a:lnTo>
                  <a:lnTo>
                    <a:pt x="2483" y="280"/>
                  </a:lnTo>
                  <a:lnTo>
                    <a:pt x="2476" y="274"/>
                  </a:lnTo>
                  <a:lnTo>
                    <a:pt x="2473" y="269"/>
                  </a:lnTo>
                  <a:lnTo>
                    <a:pt x="2471" y="266"/>
                  </a:lnTo>
                  <a:lnTo>
                    <a:pt x="2471" y="259"/>
                  </a:lnTo>
                  <a:lnTo>
                    <a:pt x="2471" y="254"/>
                  </a:lnTo>
                  <a:lnTo>
                    <a:pt x="2475" y="251"/>
                  </a:lnTo>
                  <a:lnTo>
                    <a:pt x="2480" y="249"/>
                  </a:lnTo>
                  <a:lnTo>
                    <a:pt x="2488" y="245"/>
                  </a:lnTo>
                  <a:lnTo>
                    <a:pt x="2492" y="244"/>
                  </a:lnTo>
                  <a:lnTo>
                    <a:pt x="2493" y="240"/>
                  </a:lnTo>
                  <a:lnTo>
                    <a:pt x="2493" y="237"/>
                  </a:lnTo>
                  <a:lnTo>
                    <a:pt x="2497" y="230"/>
                  </a:lnTo>
                  <a:lnTo>
                    <a:pt x="2497" y="222"/>
                  </a:lnTo>
                  <a:lnTo>
                    <a:pt x="2497" y="218"/>
                  </a:lnTo>
                  <a:lnTo>
                    <a:pt x="2497" y="211"/>
                  </a:lnTo>
                  <a:lnTo>
                    <a:pt x="2505" y="210"/>
                  </a:lnTo>
                  <a:lnTo>
                    <a:pt x="2509" y="208"/>
                  </a:lnTo>
                  <a:lnTo>
                    <a:pt x="2511" y="205"/>
                  </a:lnTo>
                  <a:lnTo>
                    <a:pt x="2502" y="205"/>
                  </a:lnTo>
                  <a:lnTo>
                    <a:pt x="2499" y="199"/>
                  </a:lnTo>
                  <a:lnTo>
                    <a:pt x="2497" y="193"/>
                  </a:lnTo>
                  <a:lnTo>
                    <a:pt x="2497" y="184"/>
                  </a:lnTo>
                  <a:lnTo>
                    <a:pt x="2488" y="182"/>
                  </a:lnTo>
                  <a:lnTo>
                    <a:pt x="2485" y="181"/>
                  </a:lnTo>
                  <a:lnTo>
                    <a:pt x="2483" y="177"/>
                  </a:lnTo>
                  <a:lnTo>
                    <a:pt x="2483" y="165"/>
                  </a:lnTo>
                  <a:lnTo>
                    <a:pt x="2482" y="155"/>
                  </a:lnTo>
                  <a:lnTo>
                    <a:pt x="2480" y="150"/>
                  </a:lnTo>
                  <a:lnTo>
                    <a:pt x="2478" y="147"/>
                  </a:lnTo>
                  <a:lnTo>
                    <a:pt x="2475" y="145"/>
                  </a:lnTo>
                  <a:lnTo>
                    <a:pt x="2470" y="143"/>
                  </a:lnTo>
                  <a:lnTo>
                    <a:pt x="2470" y="148"/>
                  </a:lnTo>
                  <a:lnTo>
                    <a:pt x="2470" y="153"/>
                  </a:lnTo>
                  <a:lnTo>
                    <a:pt x="2466" y="158"/>
                  </a:lnTo>
                  <a:lnTo>
                    <a:pt x="2463" y="162"/>
                  </a:lnTo>
                  <a:lnTo>
                    <a:pt x="2458" y="164"/>
                  </a:lnTo>
                  <a:lnTo>
                    <a:pt x="2454" y="164"/>
                  </a:lnTo>
                  <a:lnTo>
                    <a:pt x="2451" y="162"/>
                  </a:lnTo>
                  <a:lnTo>
                    <a:pt x="2449" y="157"/>
                  </a:lnTo>
                  <a:lnTo>
                    <a:pt x="2451" y="150"/>
                  </a:lnTo>
                  <a:lnTo>
                    <a:pt x="2456" y="147"/>
                  </a:lnTo>
                  <a:lnTo>
                    <a:pt x="2459" y="141"/>
                  </a:lnTo>
                  <a:lnTo>
                    <a:pt x="2463" y="136"/>
                  </a:lnTo>
                  <a:lnTo>
                    <a:pt x="2465" y="128"/>
                  </a:lnTo>
                  <a:lnTo>
                    <a:pt x="2466" y="119"/>
                  </a:lnTo>
                  <a:lnTo>
                    <a:pt x="2470" y="114"/>
                  </a:lnTo>
                  <a:lnTo>
                    <a:pt x="2476" y="109"/>
                  </a:lnTo>
                  <a:lnTo>
                    <a:pt x="2475" y="102"/>
                  </a:lnTo>
                  <a:lnTo>
                    <a:pt x="2475" y="95"/>
                  </a:lnTo>
                  <a:lnTo>
                    <a:pt x="2478" y="87"/>
                  </a:lnTo>
                  <a:lnTo>
                    <a:pt x="2482" y="78"/>
                  </a:lnTo>
                  <a:lnTo>
                    <a:pt x="2483" y="73"/>
                  </a:lnTo>
                  <a:lnTo>
                    <a:pt x="2483" y="68"/>
                  </a:lnTo>
                  <a:lnTo>
                    <a:pt x="2476" y="66"/>
                  </a:lnTo>
                  <a:lnTo>
                    <a:pt x="2471" y="68"/>
                  </a:lnTo>
                  <a:lnTo>
                    <a:pt x="2463" y="72"/>
                  </a:lnTo>
                  <a:lnTo>
                    <a:pt x="2454" y="75"/>
                  </a:lnTo>
                  <a:lnTo>
                    <a:pt x="2449" y="77"/>
                  </a:lnTo>
                  <a:lnTo>
                    <a:pt x="2442" y="75"/>
                  </a:lnTo>
                  <a:lnTo>
                    <a:pt x="2441" y="80"/>
                  </a:lnTo>
                  <a:lnTo>
                    <a:pt x="2437" y="83"/>
                  </a:lnTo>
                  <a:lnTo>
                    <a:pt x="2432" y="85"/>
                  </a:lnTo>
                  <a:lnTo>
                    <a:pt x="2429" y="89"/>
                  </a:lnTo>
                  <a:lnTo>
                    <a:pt x="2427" y="92"/>
                  </a:lnTo>
                  <a:lnTo>
                    <a:pt x="2427" y="97"/>
                  </a:lnTo>
                  <a:lnTo>
                    <a:pt x="2425" y="101"/>
                  </a:lnTo>
                  <a:lnTo>
                    <a:pt x="2424" y="102"/>
                  </a:lnTo>
                  <a:lnTo>
                    <a:pt x="2422" y="102"/>
                  </a:lnTo>
                  <a:lnTo>
                    <a:pt x="2420" y="97"/>
                  </a:lnTo>
                  <a:lnTo>
                    <a:pt x="2417" y="97"/>
                  </a:lnTo>
                  <a:lnTo>
                    <a:pt x="2412" y="101"/>
                  </a:lnTo>
                  <a:lnTo>
                    <a:pt x="2405" y="102"/>
                  </a:lnTo>
                  <a:lnTo>
                    <a:pt x="2401" y="102"/>
                  </a:lnTo>
                  <a:lnTo>
                    <a:pt x="2401" y="106"/>
                  </a:lnTo>
                  <a:lnTo>
                    <a:pt x="2400" y="107"/>
                  </a:lnTo>
                  <a:lnTo>
                    <a:pt x="2393" y="109"/>
                  </a:lnTo>
                  <a:lnTo>
                    <a:pt x="2386" y="109"/>
                  </a:lnTo>
                  <a:lnTo>
                    <a:pt x="2383" y="111"/>
                  </a:lnTo>
                  <a:lnTo>
                    <a:pt x="2383" y="114"/>
                  </a:lnTo>
                  <a:lnTo>
                    <a:pt x="2384" y="121"/>
                  </a:lnTo>
                  <a:lnTo>
                    <a:pt x="2388" y="128"/>
                  </a:lnTo>
                  <a:lnTo>
                    <a:pt x="2389" y="129"/>
                  </a:lnTo>
                  <a:lnTo>
                    <a:pt x="2393" y="131"/>
                  </a:lnTo>
                  <a:lnTo>
                    <a:pt x="2396" y="131"/>
                  </a:lnTo>
                  <a:lnTo>
                    <a:pt x="2401" y="129"/>
                  </a:lnTo>
                  <a:lnTo>
                    <a:pt x="2405" y="131"/>
                  </a:lnTo>
                  <a:lnTo>
                    <a:pt x="2407" y="133"/>
                  </a:lnTo>
                  <a:lnTo>
                    <a:pt x="2407" y="135"/>
                  </a:lnTo>
                  <a:lnTo>
                    <a:pt x="2408" y="136"/>
                  </a:lnTo>
                  <a:lnTo>
                    <a:pt x="2415" y="138"/>
                  </a:lnTo>
                  <a:lnTo>
                    <a:pt x="2424" y="140"/>
                  </a:lnTo>
                  <a:lnTo>
                    <a:pt x="2432" y="143"/>
                  </a:lnTo>
                  <a:lnTo>
                    <a:pt x="2434" y="147"/>
                  </a:lnTo>
                  <a:lnTo>
                    <a:pt x="2436" y="150"/>
                  </a:lnTo>
                  <a:lnTo>
                    <a:pt x="2430" y="153"/>
                  </a:lnTo>
                  <a:lnTo>
                    <a:pt x="2427" y="157"/>
                  </a:lnTo>
                  <a:lnTo>
                    <a:pt x="2427" y="160"/>
                  </a:lnTo>
                  <a:lnTo>
                    <a:pt x="2429" y="165"/>
                  </a:lnTo>
                  <a:lnTo>
                    <a:pt x="2434" y="174"/>
                  </a:lnTo>
                  <a:lnTo>
                    <a:pt x="2436" y="179"/>
                  </a:lnTo>
                  <a:lnTo>
                    <a:pt x="2436" y="184"/>
                  </a:lnTo>
                  <a:lnTo>
                    <a:pt x="2424" y="182"/>
                  </a:lnTo>
                  <a:lnTo>
                    <a:pt x="2420" y="184"/>
                  </a:lnTo>
                  <a:lnTo>
                    <a:pt x="2418" y="184"/>
                  </a:lnTo>
                  <a:lnTo>
                    <a:pt x="2417" y="186"/>
                  </a:lnTo>
                  <a:lnTo>
                    <a:pt x="2417" y="187"/>
                  </a:lnTo>
                  <a:lnTo>
                    <a:pt x="2420" y="193"/>
                  </a:lnTo>
                  <a:lnTo>
                    <a:pt x="2425" y="205"/>
                  </a:lnTo>
                  <a:lnTo>
                    <a:pt x="2425" y="210"/>
                  </a:lnTo>
                  <a:lnTo>
                    <a:pt x="2422" y="211"/>
                  </a:lnTo>
                  <a:lnTo>
                    <a:pt x="2413" y="213"/>
                  </a:lnTo>
                  <a:lnTo>
                    <a:pt x="2407" y="213"/>
                  </a:lnTo>
                  <a:lnTo>
                    <a:pt x="2401" y="211"/>
                  </a:lnTo>
                  <a:lnTo>
                    <a:pt x="2396" y="210"/>
                  </a:lnTo>
                  <a:lnTo>
                    <a:pt x="2389" y="203"/>
                  </a:lnTo>
                  <a:lnTo>
                    <a:pt x="2381" y="198"/>
                  </a:lnTo>
                  <a:lnTo>
                    <a:pt x="2376" y="203"/>
                  </a:lnTo>
                  <a:lnTo>
                    <a:pt x="2371" y="208"/>
                  </a:lnTo>
                  <a:lnTo>
                    <a:pt x="2362" y="210"/>
                  </a:lnTo>
                  <a:lnTo>
                    <a:pt x="2354" y="211"/>
                  </a:lnTo>
                  <a:lnTo>
                    <a:pt x="2354" y="228"/>
                  </a:lnTo>
                  <a:lnTo>
                    <a:pt x="2355" y="235"/>
                  </a:lnTo>
                  <a:lnTo>
                    <a:pt x="2357" y="237"/>
                  </a:lnTo>
                  <a:lnTo>
                    <a:pt x="2360" y="239"/>
                  </a:lnTo>
                  <a:close/>
                  <a:moveTo>
                    <a:pt x="2272" y="273"/>
                  </a:moveTo>
                  <a:lnTo>
                    <a:pt x="2272" y="264"/>
                  </a:lnTo>
                  <a:lnTo>
                    <a:pt x="2275" y="259"/>
                  </a:lnTo>
                  <a:lnTo>
                    <a:pt x="2277" y="252"/>
                  </a:lnTo>
                  <a:lnTo>
                    <a:pt x="2279" y="245"/>
                  </a:lnTo>
                  <a:lnTo>
                    <a:pt x="2270" y="245"/>
                  </a:lnTo>
                  <a:lnTo>
                    <a:pt x="2263" y="247"/>
                  </a:lnTo>
                  <a:lnTo>
                    <a:pt x="2256" y="249"/>
                  </a:lnTo>
                  <a:lnTo>
                    <a:pt x="2251" y="252"/>
                  </a:lnTo>
                  <a:lnTo>
                    <a:pt x="2251" y="262"/>
                  </a:lnTo>
                  <a:lnTo>
                    <a:pt x="2253" y="266"/>
                  </a:lnTo>
                  <a:lnTo>
                    <a:pt x="2255" y="269"/>
                  </a:lnTo>
                  <a:lnTo>
                    <a:pt x="2258" y="271"/>
                  </a:lnTo>
                  <a:lnTo>
                    <a:pt x="2262" y="273"/>
                  </a:lnTo>
                  <a:lnTo>
                    <a:pt x="2272" y="273"/>
                  </a:lnTo>
                  <a:close/>
                  <a:moveTo>
                    <a:pt x="2524" y="225"/>
                  </a:moveTo>
                  <a:lnTo>
                    <a:pt x="2526" y="220"/>
                  </a:lnTo>
                  <a:lnTo>
                    <a:pt x="2529" y="216"/>
                  </a:lnTo>
                  <a:lnTo>
                    <a:pt x="2536" y="210"/>
                  </a:lnTo>
                  <a:lnTo>
                    <a:pt x="2540" y="206"/>
                  </a:lnTo>
                  <a:lnTo>
                    <a:pt x="2543" y="203"/>
                  </a:lnTo>
                  <a:lnTo>
                    <a:pt x="2545" y="198"/>
                  </a:lnTo>
                  <a:lnTo>
                    <a:pt x="2545" y="191"/>
                  </a:lnTo>
                  <a:lnTo>
                    <a:pt x="2538" y="191"/>
                  </a:lnTo>
                  <a:lnTo>
                    <a:pt x="2533" y="193"/>
                  </a:lnTo>
                  <a:lnTo>
                    <a:pt x="2524" y="198"/>
                  </a:lnTo>
                  <a:lnTo>
                    <a:pt x="2521" y="203"/>
                  </a:lnTo>
                  <a:lnTo>
                    <a:pt x="2517" y="213"/>
                  </a:lnTo>
                  <a:lnTo>
                    <a:pt x="2516" y="216"/>
                  </a:lnTo>
                  <a:lnTo>
                    <a:pt x="2517" y="222"/>
                  </a:lnTo>
                  <a:lnTo>
                    <a:pt x="2519" y="223"/>
                  </a:lnTo>
                  <a:lnTo>
                    <a:pt x="2524" y="225"/>
                  </a:lnTo>
                  <a:close/>
                  <a:moveTo>
                    <a:pt x="2483" y="129"/>
                  </a:moveTo>
                  <a:lnTo>
                    <a:pt x="2485" y="129"/>
                  </a:lnTo>
                  <a:lnTo>
                    <a:pt x="2488" y="128"/>
                  </a:lnTo>
                  <a:lnTo>
                    <a:pt x="2490" y="126"/>
                  </a:lnTo>
                  <a:lnTo>
                    <a:pt x="2490" y="123"/>
                  </a:lnTo>
                  <a:lnTo>
                    <a:pt x="2488" y="123"/>
                  </a:lnTo>
                  <a:lnTo>
                    <a:pt x="2485" y="124"/>
                  </a:lnTo>
                  <a:lnTo>
                    <a:pt x="2483" y="126"/>
                  </a:lnTo>
                  <a:lnTo>
                    <a:pt x="2483" y="129"/>
                  </a:lnTo>
                  <a:close/>
                  <a:moveTo>
                    <a:pt x="2517" y="164"/>
                  </a:moveTo>
                  <a:lnTo>
                    <a:pt x="2512" y="165"/>
                  </a:lnTo>
                  <a:lnTo>
                    <a:pt x="2511" y="167"/>
                  </a:lnTo>
                  <a:lnTo>
                    <a:pt x="2511" y="170"/>
                  </a:lnTo>
                  <a:lnTo>
                    <a:pt x="2504" y="172"/>
                  </a:lnTo>
                  <a:lnTo>
                    <a:pt x="2504" y="174"/>
                  </a:lnTo>
                  <a:lnTo>
                    <a:pt x="2505" y="176"/>
                  </a:lnTo>
                  <a:lnTo>
                    <a:pt x="2509" y="177"/>
                  </a:lnTo>
                  <a:lnTo>
                    <a:pt x="2514" y="177"/>
                  </a:lnTo>
                  <a:lnTo>
                    <a:pt x="2517" y="176"/>
                  </a:lnTo>
                  <a:lnTo>
                    <a:pt x="2519" y="170"/>
                  </a:lnTo>
                  <a:lnTo>
                    <a:pt x="2517" y="164"/>
                  </a:lnTo>
                  <a:close/>
                  <a:moveTo>
                    <a:pt x="1965" y="594"/>
                  </a:moveTo>
                  <a:lnTo>
                    <a:pt x="1971" y="595"/>
                  </a:lnTo>
                  <a:lnTo>
                    <a:pt x="1977" y="599"/>
                  </a:lnTo>
                  <a:lnTo>
                    <a:pt x="1987" y="605"/>
                  </a:lnTo>
                  <a:lnTo>
                    <a:pt x="1995" y="614"/>
                  </a:lnTo>
                  <a:lnTo>
                    <a:pt x="2006" y="621"/>
                  </a:lnTo>
                  <a:lnTo>
                    <a:pt x="2006" y="611"/>
                  </a:lnTo>
                  <a:lnTo>
                    <a:pt x="2006" y="600"/>
                  </a:lnTo>
                  <a:lnTo>
                    <a:pt x="2002" y="594"/>
                  </a:lnTo>
                  <a:lnTo>
                    <a:pt x="1999" y="587"/>
                  </a:lnTo>
                  <a:lnTo>
                    <a:pt x="1994" y="585"/>
                  </a:lnTo>
                  <a:lnTo>
                    <a:pt x="1992" y="583"/>
                  </a:lnTo>
                  <a:lnTo>
                    <a:pt x="1992" y="580"/>
                  </a:lnTo>
                  <a:lnTo>
                    <a:pt x="1990" y="575"/>
                  </a:lnTo>
                  <a:lnTo>
                    <a:pt x="1989" y="571"/>
                  </a:lnTo>
                  <a:lnTo>
                    <a:pt x="1985" y="570"/>
                  </a:lnTo>
                  <a:lnTo>
                    <a:pt x="1980" y="568"/>
                  </a:lnTo>
                  <a:lnTo>
                    <a:pt x="1970" y="566"/>
                  </a:lnTo>
                  <a:lnTo>
                    <a:pt x="1958" y="566"/>
                  </a:lnTo>
                  <a:lnTo>
                    <a:pt x="1958" y="573"/>
                  </a:lnTo>
                  <a:lnTo>
                    <a:pt x="1961" y="580"/>
                  </a:lnTo>
                  <a:lnTo>
                    <a:pt x="1965" y="585"/>
                  </a:lnTo>
                  <a:lnTo>
                    <a:pt x="1965" y="594"/>
                  </a:lnTo>
                  <a:close/>
                  <a:moveTo>
                    <a:pt x="2012" y="573"/>
                  </a:moveTo>
                  <a:lnTo>
                    <a:pt x="2014" y="568"/>
                  </a:lnTo>
                  <a:lnTo>
                    <a:pt x="2016" y="566"/>
                  </a:lnTo>
                  <a:lnTo>
                    <a:pt x="2019" y="566"/>
                  </a:lnTo>
                  <a:lnTo>
                    <a:pt x="2019" y="553"/>
                  </a:lnTo>
                  <a:lnTo>
                    <a:pt x="2006" y="553"/>
                  </a:lnTo>
                  <a:lnTo>
                    <a:pt x="2004" y="559"/>
                  </a:lnTo>
                  <a:lnTo>
                    <a:pt x="2002" y="566"/>
                  </a:lnTo>
                  <a:lnTo>
                    <a:pt x="1999" y="571"/>
                  </a:lnTo>
                  <a:lnTo>
                    <a:pt x="1999" y="580"/>
                  </a:lnTo>
                  <a:lnTo>
                    <a:pt x="2004" y="580"/>
                  </a:lnTo>
                  <a:lnTo>
                    <a:pt x="2007" y="578"/>
                  </a:lnTo>
                  <a:lnTo>
                    <a:pt x="2011" y="576"/>
                  </a:lnTo>
                  <a:lnTo>
                    <a:pt x="2012" y="573"/>
                  </a:lnTo>
                  <a:close/>
                  <a:moveTo>
                    <a:pt x="2115" y="587"/>
                  </a:moveTo>
                  <a:lnTo>
                    <a:pt x="2120" y="585"/>
                  </a:lnTo>
                  <a:lnTo>
                    <a:pt x="2123" y="582"/>
                  </a:lnTo>
                  <a:lnTo>
                    <a:pt x="2129" y="573"/>
                  </a:lnTo>
                  <a:lnTo>
                    <a:pt x="2122" y="573"/>
                  </a:lnTo>
                  <a:lnTo>
                    <a:pt x="2115" y="573"/>
                  </a:lnTo>
                  <a:lnTo>
                    <a:pt x="2110" y="575"/>
                  </a:lnTo>
                  <a:lnTo>
                    <a:pt x="2106" y="578"/>
                  </a:lnTo>
                  <a:lnTo>
                    <a:pt x="2103" y="582"/>
                  </a:lnTo>
                  <a:lnTo>
                    <a:pt x="2101" y="587"/>
                  </a:lnTo>
                  <a:lnTo>
                    <a:pt x="2101" y="594"/>
                  </a:lnTo>
                  <a:lnTo>
                    <a:pt x="2101" y="600"/>
                  </a:lnTo>
                  <a:lnTo>
                    <a:pt x="2106" y="600"/>
                  </a:lnTo>
                  <a:lnTo>
                    <a:pt x="2111" y="597"/>
                  </a:lnTo>
                  <a:lnTo>
                    <a:pt x="2115" y="594"/>
                  </a:lnTo>
                  <a:lnTo>
                    <a:pt x="2115" y="587"/>
                  </a:lnTo>
                  <a:close/>
                  <a:moveTo>
                    <a:pt x="1978" y="662"/>
                  </a:moveTo>
                  <a:lnTo>
                    <a:pt x="1978" y="655"/>
                  </a:lnTo>
                  <a:lnTo>
                    <a:pt x="1978" y="650"/>
                  </a:lnTo>
                  <a:lnTo>
                    <a:pt x="1975" y="648"/>
                  </a:lnTo>
                  <a:lnTo>
                    <a:pt x="1971" y="645"/>
                  </a:lnTo>
                  <a:lnTo>
                    <a:pt x="1968" y="643"/>
                  </a:lnTo>
                  <a:lnTo>
                    <a:pt x="1965" y="640"/>
                  </a:lnTo>
                  <a:lnTo>
                    <a:pt x="1965" y="634"/>
                  </a:lnTo>
                  <a:lnTo>
                    <a:pt x="1965" y="628"/>
                  </a:lnTo>
                  <a:lnTo>
                    <a:pt x="1937" y="628"/>
                  </a:lnTo>
                  <a:lnTo>
                    <a:pt x="1937" y="631"/>
                  </a:lnTo>
                  <a:lnTo>
                    <a:pt x="1936" y="633"/>
                  </a:lnTo>
                  <a:lnTo>
                    <a:pt x="1931" y="634"/>
                  </a:lnTo>
                  <a:lnTo>
                    <a:pt x="1931" y="641"/>
                  </a:lnTo>
                  <a:lnTo>
                    <a:pt x="1936" y="645"/>
                  </a:lnTo>
                  <a:lnTo>
                    <a:pt x="1941" y="648"/>
                  </a:lnTo>
                  <a:lnTo>
                    <a:pt x="1949" y="657"/>
                  </a:lnTo>
                  <a:lnTo>
                    <a:pt x="1954" y="660"/>
                  </a:lnTo>
                  <a:lnTo>
                    <a:pt x="1961" y="662"/>
                  </a:lnTo>
                  <a:lnTo>
                    <a:pt x="1968" y="663"/>
                  </a:lnTo>
                  <a:lnTo>
                    <a:pt x="1978" y="662"/>
                  </a:lnTo>
                  <a:close/>
                  <a:moveTo>
                    <a:pt x="2012" y="634"/>
                  </a:moveTo>
                  <a:lnTo>
                    <a:pt x="2011" y="640"/>
                  </a:lnTo>
                  <a:lnTo>
                    <a:pt x="2009" y="641"/>
                  </a:lnTo>
                  <a:lnTo>
                    <a:pt x="2006" y="641"/>
                  </a:lnTo>
                  <a:lnTo>
                    <a:pt x="2002" y="643"/>
                  </a:lnTo>
                  <a:lnTo>
                    <a:pt x="2000" y="646"/>
                  </a:lnTo>
                  <a:lnTo>
                    <a:pt x="1999" y="655"/>
                  </a:lnTo>
                  <a:lnTo>
                    <a:pt x="2002" y="662"/>
                  </a:lnTo>
                  <a:lnTo>
                    <a:pt x="2007" y="667"/>
                  </a:lnTo>
                  <a:lnTo>
                    <a:pt x="2016" y="669"/>
                  </a:lnTo>
                  <a:lnTo>
                    <a:pt x="2026" y="669"/>
                  </a:lnTo>
                  <a:lnTo>
                    <a:pt x="2023" y="655"/>
                  </a:lnTo>
                  <a:lnTo>
                    <a:pt x="2021" y="645"/>
                  </a:lnTo>
                  <a:lnTo>
                    <a:pt x="2023" y="634"/>
                  </a:lnTo>
                  <a:lnTo>
                    <a:pt x="2026" y="621"/>
                  </a:lnTo>
                  <a:lnTo>
                    <a:pt x="2019" y="621"/>
                  </a:lnTo>
                  <a:lnTo>
                    <a:pt x="2016" y="624"/>
                  </a:lnTo>
                  <a:lnTo>
                    <a:pt x="2012" y="629"/>
                  </a:lnTo>
                  <a:lnTo>
                    <a:pt x="2012" y="634"/>
                  </a:lnTo>
                  <a:close/>
                  <a:moveTo>
                    <a:pt x="2040" y="655"/>
                  </a:moveTo>
                  <a:lnTo>
                    <a:pt x="2041" y="651"/>
                  </a:lnTo>
                  <a:lnTo>
                    <a:pt x="2043" y="650"/>
                  </a:lnTo>
                  <a:lnTo>
                    <a:pt x="2048" y="646"/>
                  </a:lnTo>
                  <a:lnTo>
                    <a:pt x="2055" y="645"/>
                  </a:lnTo>
                  <a:lnTo>
                    <a:pt x="2060" y="641"/>
                  </a:lnTo>
                  <a:lnTo>
                    <a:pt x="2088" y="641"/>
                  </a:lnTo>
                  <a:lnTo>
                    <a:pt x="2088" y="636"/>
                  </a:lnTo>
                  <a:lnTo>
                    <a:pt x="2091" y="633"/>
                  </a:lnTo>
                  <a:lnTo>
                    <a:pt x="2094" y="631"/>
                  </a:lnTo>
                  <a:lnTo>
                    <a:pt x="2100" y="629"/>
                  </a:lnTo>
                  <a:lnTo>
                    <a:pt x="2103" y="628"/>
                  </a:lnTo>
                  <a:lnTo>
                    <a:pt x="2106" y="624"/>
                  </a:lnTo>
                  <a:lnTo>
                    <a:pt x="2108" y="621"/>
                  </a:lnTo>
                  <a:lnTo>
                    <a:pt x="2108" y="614"/>
                  </a:lnTo>
                  <a:lnTo>
                    <a:pt x="2103" y="614"/>
                  </a:lnTo>
                  <a:lnTo>
                    <a:pt x="2101" y="611"/>
                  </a:lnTo>
                  <a:lnTo>
                    <a:pt x="2098" y="609"/>
                  </a:lnTo>
                  <a:lnTo>
                    <a:pt x="2094" y="607"/>
                  </a:lnTo>
                  <a:lnTo>
                    <a:pt x="2094" y="609"/>
                  </a:lnTo>
                  <a:lnTo>
                    <a:pt x="2093" y="611"/>
                  </a:lnTo>
                  <a:lnTo>
                    <a:pt x="2088" y="614"/>
                  </a:lnTo>
                  <a:lnTo>
                    <a:pt x="2081" y="614"/>
                  </a:lnTo>
                  <a:lnTo>
                    <a:pt x="2074" y="614"/>
                  </a:lnTo>
                  <a:lnTo>
                    <a:pt x="2072" y="609"/>
                  </a:lnTo>
                  <a:lnTo>
                    <a:pt x="2070" y="607"/>
                  </a:lnTo>
                  <a:lnTo>
                    <a:pt x="2067" y="607"/>
                  </a:lnTo>
                  <a:lnTo>
                    <a:pt x="2065" y="611"/>
                  </a:lnTo>
                  <a:lnTo>
                    <a:pt x="2064" y="614"/>
                  </a:lnTo>
                  <a:lnTo>
                    <a:pt x="2055" y="616"/>
                  </a:lnTo>
                  <a:lnTo>
                    <a:pt x="2052" y="617"/>
                  </a:lnTo>
                  <a:lnTo>
                    <a:pt x="2048" y="619"/>
                  </a:lnTo>
                  <a:lnTo>
                    <a:pt x="2047" y="623"/>
                  </a:lnTo>
                  <a:lnTo>
                    <a:pt x="2047" y="628"/>
                  </a:lnTo>
                  <a:lnTo>
                    <a:pt x="2043" y="628"/>
                  </a:lnTo>
                  <a:lnTo>
                    <a:pt x="2038" y="631"/>
                  </a:lnTo>
                  <a:lnTo>
                    <a:pt x="2035" y="634"/>
                  </a:lnTo>
                  <a:lnTo>
                    <a:pt x="2033" y="640"/>
                  </a:lnTo>
                  <a:lnTo>
                    <a:pt x="2031" y="645"/>
                  </a:lnTo>
                  <a:lnTo>
                    <a:pt x="2033" y="650"/>
                  </a:lnTo>
                  <a:lnTo>
                    <a:pt x="2035" y="653"/>
                  </a:lnTo>
                  <a:lnTo>
                    <a:pt x="2040" y="655"/>
                  </a:lnTo>
                  <a:close/>
                  <a:moveTo>
                    <a:pt x="2047" y="709"/>
                  </a:moveTo>
                  <a:lnTo>
                    <a:pt x="2050" y="708"/>
                  </a:lnTo>
                  <a:lnTo>
                    <a:pt x="2055" y="704"/>
                  </a:lnTo>
                  <a:lnTo>
                    <a:pt x="2060" y="703"/>
                  </a:lnTo>
                  <a:lnTo>
                    <a:pt x="2064" y="703"/>
                  </a:lnTo>
                  <a:lnTo>
                    <a:pt x="2067" y="703"/>
                  </a:lnTo>
                  <a:lnTo>
                    <a:pt x="2067" y="696"/>
                  </a:lnTo>
                  <a:lnTo>
                    <a:pt x="2064" y="692"/>
                  </a:lnTo>
                  <a:lnTo>
                    <a:pt x="2062" y="687"/>
                  </a:lnTo>
                  <a:lnTo>
                    <a:pt x="2060" y="682"/>
                  </a:lnTo>
                  <a:lnTo>
                    <a:pt x="2057" y="677"/>
                  </a:lnTo>
                  <a:lnTo>
                    <a:pt x="2055" y="670"/>
                  </a:lnTo>
                  <a:lnTo>
                    <a:pt x="2052" y="665"/>
                  </a:lnTo>
                  <a:lnTo>
                    <a:pt x="2050" y="663"/>
                  </a:lnTo>
                  <a:lnTo>
                    <a:pt x="2047" y="662"/>
                  </a:lnTo>
                  <a:lnTo>
                    <a:pt x="2045" y="663"/>
                  </a:lnTo>
                  <a:lnTo>
                    <a:pt x="2043" y="665"/>
                  </a:lnTo>
                  <a:lnTo>
                    <a:pt x="2040" y="669"/>
                  </a:lnTo>
                  <a:lnTo>
                    <a:pt x="2035" y="670"/>
                  </a:lnTo>
                  <a:lnTo>
                    <a:pt x="2033" y="672"/>
                  </a:lnTo>
                  <a:lnTo>
                    <a:pt x="2033" y="675"/>
                  </a:lnTo>
                  <a:lnTo>
                    <a:pt x="2031" y="679"/>
                  </a:lnTo>
                  <a:lnTo>
                    <a:pt x="2029" y="682"/>
                  </a:lnTo>
                  <a:lnTo>
                    <a:pt x="2026" y="686"/>
                  </a:lnTo>
                  <a:lnTo>
                    <a:pt x="2026" y="689"/>
                  </a:lnTo>
                  <a:lnTo>
                    <a:pt x="2024" y="694"/>
                  </a:lnTo>
                  <a:lnTo>
                    <a:pt x="2023" y="696"/>
                  </a:lnTo>
                  <a:lnTo>
                    <a:pt x="2019" y="696"/>
                  </a:lnTo>
                  <a:lnTo>
                    <a:pt x="2019" y="699"/>
                  </a:lnTo>
                  <a:lnTo>
                    <a:pt x="2019" y="703"/>
                  </a:lnTo>
                  <a:lnTo>
                    <a:pt x="2019" y="708"/>
                  </a:lnTo>
                  <a:lnTo>
                    <a:pt x="2019" y="709"/>
                  </a:lnTo>
                  <a:lnTo>
                    <a:pt x="2023" y="711"/>
                  </a:lnTo>
                  <a:lnTo>
                    <a:pt x="2024" y="709"/>
                  </a:lnTo>
                  <a:lnTo>
                    <a:pt x="2029" y="708"/>
                  </a:lnTo>
                  <a:lnTo>
                    <a:pt x="2035" y="704"/>
                  </a:lnTo>
                  <a:lnTo>
                    <a:pt x="2040" y="703"/>
                  </a:lnTo>
                  <a:lnTo>
                    <a:pt x="2040" y="704"/>
                  </a:lnTo>
                  <a:lnTo>
                    <a:pt x="2041" y="706"/>
                  </a:lnTo>
                  <a:lnTo>
                    <a:pt x="2047" y="709"/>
                  </a:lnTo>
                  <a:close/>
                  <a:moveTo>
                    <a:pt x="750" y="1112"/>
                  </a:moveTo>
                  <a:lnTo>
                    <a:pt x="748" y="1122"/>
                  </a:lnTo>
                  <a:lnTo>
                    <a:pt x="750" y="1129"/>
                  </a:lnTo>
                  <a:lnTo>
                    <a:pt x="754" y="1134"/>
                  </a:lnTo>
                  <a:lnTo>
                    <a:pt x="759" y="1138"/>
                  </a:lnTo>
                  <a:lnTo>
                    <a:pt x="764" y="1141"/>
                  </a:lnTo>
                  <a:lnTo>
                    <a:pt x="767" y="1146"/>
                  </a:lnTo>
                  <a:lnTo>
                    <a:pt x="771" y="1151"/>
                  </a:lnTo>
                  <a:lnTo>
                    <a:pt x="771" y="1160"/>
                  </a:lnTo>
                  <a:lnTo>
                    <a:pt x="777" y="1160"/>
                  </a:lnTo>
                  <a:lnTo>
                    <a:pt x="783" y="1162"/>
                  </a:lnTo>
                  <a:lnTo>
                    <a:pt x="791" y="1167"/>
                  </a:lnTo>
                  <a:lnTo>
                    <a:pt x="791" y="1160"/>
                  </a:lnTo>
                  <a:lnTo>
                    <a:pt x="789" y="1155"/>
                  </a:lnTo>
                  <a:lnTo>
                    <a:pt x="784" y="1146"/>
                  </a:lnTo>
                  <a:lnTo>
                    <a:pt x="784" y="1143"/>
                  </a:lnTo>
                  <a:lnTo>
                    <a:pt x="788" y="1139"/>
                  </a:lnTo>
                  <a:lnTo>
                    <a:pt x="789" y="1136"/>
                  </a:lnTo>
                  <a:lnTo>
                    <a:pt x="791" y="1133"/>
                  </a:lnTo>
                  <a:lnTo>
                    <a:pt x="781" y="1127"/>
                  </a:lnTo>
                  <a:lnTo>
                    <a:pt x="772" y="1121"/>
                  </a:lnTo>
                  <a:lnTo>
                    <a:pt x="764" y="1114"/>
                  </a:lnTo>
                  <a:lnTo>
                    <a:pt x="757" y="1112"/>
                  </a:lnTo>
                  <a:lnTo>
                    <a:pt x="750" y="1112"/>
                  </a:lnTo>
                  <a:close/>
                  <a:moveTo>
                    <a:pt x="702" y="1269"/>
                  </a:moveTo>
                  <a:lnTo>
                    <a:pt x="709" y="1269"/>
                  </a:lnTo>
                  <a:lnTo>
                    <a:pt x="713" y="1271"/>
                  </a:lnTo>
                  <a:lnTo>
                    <a:pt x="713" y="1272"/>
                  </a:lnTo>
                  <a:lnTo>
                    <a:pt x="713" y="1274"/>
                  </a:lnTo>
                  <a:lnTo>
                    <a:pt x="709" y="1276"/>
                  </a:lnTo>
                  <a:lnTo>
                    <a:pt x="709" y="1283"/>
                  </a:lnTo>
                  <a:lnTo>
                    <a:pt x="709" y="1289"/>
                  </a:lnTo>
                  <a:lnTo>
                    <a:pt x="709" y="1293"/>
                  </a:lnTo>
                  <a:lnTo>
                    <a:pt x="711" y="1295"/>
                  </a:lnTo>
                  <a:lnTo>
                    <a:pt x="716" y="1296"/>
                  </a:lnTo>
                  <a:lnTo>
                    <a:pt x="719" y="1289"/>
                  </a:lnTo>
                  <a:lnTo>
                    <a:pt x="725" y="1283"/>
                  </a:lnTo>
                  <a:lnTo>
                    <a:pt x="728" y="1279"/>
                  </a:lnTo>
                  <a:lnTo>
                    <a:pt x="733" y="1277"/>
                  </a:lnTo>
                  <a:lnTo>
                    <a:pt x="738" y="1276"/>
                  </a:lnTo>
                  <a:lnTo>
                    <a:pt x="743" y="1276"/>
                  </a:lnTo>
                  <a:lnTo>
                    <a:pt x="743" y="1262"/>
                  </a:lnTo>
                  <a:lnTo>
                    <a:pt x="742" y="1262"/>
                  </a:lnTo>
                  <a:lnTo>
                    <a:pt x="740" y="1260"/>
                  </a:lnTo>
                  <a:lnTo>
                    <a:pt x="738" y="1255"/>
                  </a:lnTo>
                  <a:lnTo>
                    <a:pt x="738" y="1252"/>
                  </a:lnTo>
                  <a:lnTo>
                    <a:pt x="740" y="1250"/>
                  </a:lnTo>
                  <a:lnTo>
                    <a:pt x="743" y="1249"/>
                  </a:lnTo>
                  <a:lnTo>
                    <a:pt x="743" y="1242"/>
                  </a:lnTo>
                  <a:lnTo>
                    <a:pt x="745" y="1237"/>
                  </a:lnTo>
                  <a:lnTo>
                    <a:pt x="747" y="1235"/>
                  </a:lnTo>
                  <a:lnTo>
                    <a:pt x="750" y="1235"/>
                  </a:lnTo>
                  <a:lnTo>
                    <a:pt x="750" y="1214"/>
                  </a:lnTo>
                  <a:lnTo>
                    <a:pt x="755" y="1213"/>
                  </a:lnTo>
                  <a:lnTo>
                    <a:pt x="759" y="1211"/>
                  </a:lnTo>
                  <a:lnTo>
                    <a:pt x="760" y="1208"/>
                  </a:lnTo>
                  <a:lnTo>
                    <a:pt x="762" y="1204"/>
                  </a:lnTo>
                  <a:lnTo>
                    <a:pt x="764" y="1192"/>
                  </a:lnTo>
                  <a:lnTo>
                    <a:pt x="764" y="1180"/>
                  </a:lnTo>
                  <a:lnTo>
                    <a:pt x="760" y="1170"/>
                  </a:lnTo>
                  <a:lnTo>
                    <a:pt x="754" y="1163"/>
                  </a:lnTo>
                  <a:lnTo>
                    <a:pt x="748" y="1155"/>
                  </a:lnTo>
                  <a:lnTo>
                    <a:pt x="743" y="1146"/>
                  </a:lnTo>
                  <a:lnTo>
                    <a:pt x="743" y="1136"/>
                  </a:lnTo>
                  <a:lnTo>
                    <a:pt x="742" y="1127"/>
                  </a:lnTo>
                  <a:lnTo>
                    <a:pt x="737" y="1122"/>
                  </a:lnTo>
                  <a:lnTo>
                    <a:pt x="730" y="1119"/>
                  </a:lnTo>
                  <a:lnTo>
                    <a:pt x="730" y="1146"/>
                  </a:lnTo>
                  <a:lnTo>
                    <a:pt x="731" y="1158"/>
                  </a:lnTo>
                  <a:lnTo>
                    <a:pt x="733" y="1163"/>
                  </a:lnTo>
                  <a:lnTo>
                    <a:pt x="737" y="1167"/>
                  </a:lnTo>
                  <a:lnTo>
                    <a:pt x="733" y="1168"/>
                  </a:lnTo>
                  <a:lnTo>
                    <a:pt x="731" y="1172"/>
                  </a:lnTo>
                  <a:lnTo>
                    <a:pt x="730" y="1180"/>
                  </a:lnTo>
                  <a:lnTo>
                    <a:pt x="716" y="1180"/>
                  </a:lnTo>
                  <a:lnTo>
                    <a:pt x="716" y="1191"/>
                  </a:lnTo>
                  <a:lnTo>
                    <a:pt x="714" y="1199"/>
                  </a:lnTo>
                  <a:lnTo>
                    <a:pt x="709" y="1204"/>
                  </a:lnTo>
                  <a:lnTo>
                    <a:pt x="702" y="1208"/>
                  </a:lnTo>
                  <a:lnTo>
                    <a:pt x="702" y="1223"/>
                  </a:lnTo>
                  <a:lnTo>
                    <a:pt x="702" y="1238"/>
                  </a:lnTo>
                  <a:lnTo>
                    <a:pt x="701" y="1254"/>
                  </a:lnTo>
                  <a:lnTo>
                    <a:pt x="702" y="1269"/>
                  </a:lnTo>
                  <a:close/>
                  <a:moveTo>
                    <a:pt x="661" y="1371"/>
                  </a:moveTo>
                  <a:lnTo>
                    <a:pt x="660" y="1364"/>
                  </a:lnTo>
                  <a:lnTo>
                    <a:pt x="661" y="1359"/>
                  </a:lnTo>
                  <a:lnTo>
                    <a:pt x="665" y="1351"/>
                  </a:lnTo>
                  <a:lnTo>
                    <a:pt x="668" y="1342"/>
                  </a:lnTo>
                  <a:lnTo>
                    <a:pt x="668" y="1337"/>
                  </a:lnTo>
                  <a:lnTo>
                    <a:pt x="668" y="1330"/>
                  </a:lnTo>
                  <a:lnTo>
                    <a:pt x="675" y="1330"/>
                  </a:lnTo>
                  <a:lnTo>
                    <a:pt x="677" y="1325"/>
                  </a:lnTo>
                  <a:lnTo>
                    <a:pt x="679" y="1324"/>
                  </a:lnTo>
                  <a:lnTo>
                    <a:pt x="682" y="1324"/>
                  </a:lnTo>
                  <a:lnTo>
                    <a:pt x="684" y="1318"/>
                  </a:lnTo>
                  <a:lnTo>
                    <a:pt x="685" y="1317"/>
                  </a:lnTo>
                  <a:lnTo>
                    <a:pt x="689" y="1317"/>
                  </a:lnTo>
                  <a:lnTo>
                    <a:pt x="690" y="1312"/>
                  </a:lnTo>
                  <a:lnTo>
                    <a:pt x="692" y="1310"/>
                  </a:lnTo>
                  <a:lnTo>
                    <a:pt x="696" y="1310"/>
                  </a:lnTo>
                  <a:lnTo>
                    <a:pt x="696" y="1305"/>
                  </a:lnTo>
                  <a:lnTo>
                    <a:pt x="696" y="1300"/>
                  </a:lnTo>
                  <a:lnTo>
                    <a:pt x="690" y="1295"/>
                  </a:lnTo>
                  <a:lnTo>
                    <a:pt x="687" y="1288"/>
                  </a:lnTo>
                  <a:lnTo>
                    <a:pt x="687" y="1283"/>
                  </a:lnTo>
                  <a:lnTo>
                    <a:pt x="689" y="1276"/>
                  </a:lnTo>
                  <a:lnTo>
                    <a:pt x="682" y="1276"/>
                  </a:lnTo>
                  <a:lnTo>
                    <a:pt x="677" y="1277"/>
                  </a:lnTo>
                  <a:lnTo>
                    <a:pt x="675" y="1281"/>
                  </a:lnTo>
                  <a:lnTo>
                    <a:pt x="673" y="1284"/>
                  </a:lnTo>
                  <a:lnTo>
                    <a:pt x="672" y="1289"/>
                  </a:lnTo>
                  <a:lnTo>
                    <a:pt x="670" y="1293"/>
                  </a:lnTo>
                  <a:lnTo>
                    <a:pt x="667" y="1296"/>
                  </a:lnTo>
                  <a:lnTo>
                    <a:pt x="661" y="1296"/>
                  </a:lnTo>
                  <a:lnTo>
                    <a:pt x="660" y="1301"/>
                  </a:lnTo>
                  <a:lnTo>
                    <a:pt x="658" y="1303"/>
                  </a:lnTo>
                  <a:lnTo>
                    <a:pt x="655" y="1303"/>
                  </a:lnTo>
                  <a:lnTo>
                    <a:pt x="655" y="1313"/>
                  </a:lnTo>
                  <a:lnTo>
                    <a:pt x="653" y="1322"/>
                  </a:lnTo>
                  <a:lnTo>
                    <a:pt x="648" y="1327"/>
                  </a:lnTo>
                  <a:lnTo>
                    <a:pt x="641" y="1330"/>
                  </a:lnTo>
                  <a:lnTo>
                    <a:pt x="644" y="1342"/>
                  </a:lnTo>
                  <a:lnTo>
                    <a:pt x="646" y="1356"/>
                  </a:lnTo>
                  <a:lnTo>
                    <a:pt x="650" y="1361"/>
                  </a:lnTo>
                  <a:lnTo>
                    <a:pt x="651" y="1366"/>
                  </a:lnTo>
                  <a:lnTo>
                    <a:pt x="656" y="1370"/>
                  </a:lnTo>
                  <a:lnTo>
                    <a:pt x="661" y="1371"/>
                  </a:lnTo>
                  <a:close/>
                  <a:moveTo>
                    <a:pt x="846" y="996"/>
                  </a:moveTo>
                  <a:lnTo>
                    <a:pt x="846" y="982"/>
                  </a:lnTo>
                  <a:lnTo>
                    <a:pt x="825" y="982"/>
                  </a:lnTo>
                  <a:lnTo>
                    <a:pt x="825" y="988"/>
                  </a:lnTo>
                  <a:lnTo>
                    <a:pt x="825" y="991"/>
                  </a:lnTo>
                  <a:lnTo>
                    <a:pt x="827" y="993"/>
                  </a:lnTo>
                  <a:lnTo>
                    <a:pt x="830" y="994"/>
                  </a:lnTo>
                  <a:lnTo>
                    <a:pt x="837" y="996"/>
                  </a:lnTo>
                  <a:lnTo>
                    <a:pt x="846" y="996"/>
                  </a:lnTo>
                  <a:close/>
                  <a:moveTo>
                    <a:pt x="757" y="1058"/>
                  </a:moveTo>
                  <a:lnTo>
                    <a:pt x="759" y="1061"/>
                  </a:lnTo>
                  <a:lnTo>
                    <a:pt x="760" y="1064"/>
                  </a:lnTo>
                  <a:lnTo>
                    <a:pt x="762" y="1068"/>
                  </a:lnTo>
                  <a:lnTo>
                    <a:pt x="764" y="1071"/>
                  </a:lnTo>
                  <a:lnTo>
                    <a:pt x="767" y="1073"/>
                  </a:lnTo>
                  <a:lnTo>
                    <a:pt x="772" y="1073"/>
                  </a:lnTo>
                  <a:lnTo>
                    <a:pt x="776" y="1073"/>
                  </a:lnTo>
                  <a:lnTo>
                    <a:pt x="777" y="1075"/>
                  </a:lnTo>
                  <a:lnTo>
                    <a:pt x="777" y="1078"/>
                  </a:lnTo>
                  <a:lnTo>
                    <a:pt x="776" y="1081"/>
                  </a:lnTo>
                  <a:lnTo>
                    <a:pt x="772" y="1083"/>
                  </a:lnTo>
                  <a:lnTo>
                    <a:pt x="767" y="1088"/>
                  </a:lnTo>
                  <a:lnTo>
                    <a:pt x="764" y="1090"/>
                  </a:lnTo>
                  <a:lnTo>
                    <a:pt x="762" y="1093"/>
                  </a:lnTo>
                  <a:lnTo>
                    <a:pt x="762" y="1098"/>
                  </a:lnTo>
                  <a:lnTo>
                    <a:pt x="764" y="1105"/>
                  </a:lnTo>
                  <a:lnTo>
                    <a:pt x="779" y="1110"/>
                  </a:lnTo>
                  <a:lnTo>
                    <a:pt x="798" y="1112"/>
                  </a:lnTo>
                  <a:lnTo>
                    <a:pt x="808" y="1112"/>
                  </a:lnTo>
                  <a:lnTo>
                    <a:pt x="817" y="1110"/>
                  </a:lnTo>
                  <a:lnTo>
                    <a:pt x="822" y="1105"/>
                  </a:lnTo>
                  <a:lnTo>
                    <a:pt x="823" y="1102"/>
                  </a:lnTo>
                  <a:lnTo>
                    <a:pt x="825" y="1098"/>
                  </a:lnTo>
                  <a:lnTo>
                    <a:pt x="818" y="1098"/>
                  </a:lnTo>
                  <a:lnTo>
                    <a:pt x="812" y="1098"/>
                  </a:lnTo>
                  <a:lnTo>
                    <a:pt x="806" y="1097"/>
                  </a:lnTo>
                  <a:lnTo>
                    <a:pt x="805" y="1092"/>
                  </a:lnTo>
                  <a:lnTo>
                    <a:pt x="832" y="1092"/>
                  </a:lnTo>
                  <a:lnTo>
                    <a:pt x="834" y="1087"/>
                  </a:lnTo>
                  <a:lnTo>
                    <a:pt x="832" y="1081"/>
                  </a:lnTo>
                  <a:lnTo>
                    <a:pt x="829" y="1076"/>
                  </a:lnTo>
                  <a:lnTo>
                    <a:pt x="823" y="1075"/>
                  </a:lnTo>
                  <a:lnTo>
                    <a:pt x="820" y="1071"/>
                  </a:lnTo>
                  <a:lnTo>
                    <a:pt x="818" y="1069"/>
                  </a:lnTo>
                  <a:lnTo>
                    <a:pt x="820" y="1066"/>
                  </a:lnTo>
                  <a:lnTo>
                    <a:pt x="825" y="1064"/>
                  </a:lnTo>
                  <a:lnTo>
                    <a:pt x="834" y="1069"/>
                  </a:lnTo>
                  <a:lnTo>
                    <a:pt x="839" y="1071"/>
                  </a:lnTo>
                  <a:lnTo>
                    <a:pt x="846" y="1071"/>
                  </a:lnTo>
                  <a:lnTo>
                    <a:pt x="849" y="1069"/>
                  </a:lnTo>
                  <a:lnTo>
                    <a:pt x="852" y="1068"/>
                  </a:lnTo>
                  <a:lnTo>
                    <a:pt x="854" y="1066"/>
                  </a:lnTo>
                  <a:lnTo>
                    <a:pt x="859" y="1064"/>
                  </a:lnTo>
                  <a:lnTo>
                    <a:pt x="859" y="1059"/>
                  </a:lnTo>
                  <a:lnTo>
                    <a:pt x="858" y="1056"/>
                  </a:lnTo>
                  <a:lnTo>
                    <a:pt x="856" y="1052"/>
                  </a:lnTo>
                  <a:lnTo>
                    <a:pt x="852" y="1051"/>
                  </a:lnTo>
                  <a:lnTo>
                    <a:pt x="847" y="1049"/>
                  </a:lnTo>
                  <a:lnTo>
                    <a:pt x="846" y="1047"/>
                  </a:lnTo>
                  <a:lnTo>
                    <a:pt x="846" y="1044"/>
                  </a:lnTo>
                  <a:lnTo>
                    <a:pt x="837" y="1040"/>
                  </a:lnTo>
                  <a:lnTo>
                    <a:pt x="830" y="1035"/>
                  </a:lnTo>
                  <a:lnTo>
                    <a:pt x="822" y="1032"/>
                  </a:lnTo>
                  <a:lnTo>
                    <a:pt x="817" y="1030"/>
                  </a:lnTo>
                  <a:lnTo>
                    <a:pt x="812" y="1030"/>
                  </a:lnTo>
                  <a:lnTo>
                    <a:pt x="812" y="1035"/>
                  </a:lnTo>
                  <a:lnTo>
                    <a:pt x="810" y="1039"/>
                  </a:lnTo>
                  <a:lnTo>
                    <a:pt x="808" y="1042"/>
                  </a:lnTo>
                  <a:lnTo>
                    <a:pt x="805" y="1044"/>
                  </a:lnTo>
                  <a:lnTo>
                    <a:pt x="805" y="1035"/>
                  </a:lnTo>
                  <a:lnTo>
                    <a:pt x="803" y="1029"/>
                  </a:lnTo>
                  <a:lnTo>
                    <a:pt x="798" y="1025"/>
                  </a:lnTo>
                  <a:lnTo>
                    <a:pt x="791" y="1023"/>
                  </a:lnTo>
                  <a:lnTo>
                    <a:pt x="788" y="1025"/>
                  </a:lnTo>
                  <a:lnTo>
                    <a:pt x="788" y="1027"/>
                  </a:lnTo>
                  <a:lnTo>
                    <a:pt x="788" y="1030"/>
                  </a:lnTo>
                  <a:lnTo>
                    <a:pt x="789" y="1035"/>
                  </a:lnTo>
                  <a:lnTo>
                    <a:pt x="788" y="1035"/>
                  </a:lnTo>
                  <a:lnTo>
                    <a:pt x="784" y="1037"/>
                  </a:lnTo>
                  <a:lnTo>
                    <a:pt x="781" y="1037"/>
                  </a:lnTo>
                  <a:lnTo>
                    <a:pt x="779" y="1032"/>
                  </a:lnTo>
                  <a:lnTo>
                    <a:pt x="779" y="1027"/>
                  </a:lnTo>
                  <a:lnTo>
                    <a:pt x="777" y="1023"/>
                  </a:lnTo>
                  <a:lnTo>
                    <a:pt x="772" y="1022"/>
                  </a:lnTo>
                  <a:lnTo>
                    <a:pt x="767" y="1022"/>
                  </a:lnTo>
                  <a:lnTo>
                    <a:pt x="757" y="1025"/>
                  </a:lnTo>
                  <a:lnTo>
                    <a:pt x="747" y="1029"/>
                  </a:lnTo>
                  <a:lnTo>
                    <a:pt x="742" y="1030"/>
                  </a:lnTo>
                  <a:lnTo>
                    <a:pt x="737" y="1030"/>
                  </a:lnTo>
                  <a:lnTo>
                    <a:pt x="738" y="1042"/>
                  </a:lnTo>
                  <a:lnTo>
                    <a:pt x="740" y="1047"/>
                  </a:lnTo>
                  <a:lnTo>
                    <a:pt x="743" y="1051"/>
                  </a:lnTo>
                  <a:lnTo>
                    <a:pt x="747" y="1052"/>
                  </a:lnTo>
                  <a:lnTo>
                    <a:pt x="750" y="1054"/>
                  </a:lnTo>
                  <a:lnTo>
                    <a:pt x="754" y="1056"/>
                  </a:lnTo>
                  <a:lnTo>
                    <a:pt x="757" y="1058"/>
                  </a:lnTo>
                  <a:close/>
                  <a:moveTo>
                    <a:pt x="634" y="1392"/>
                  </a:moveTo>
                  <a:lnTo>
                    <a:pt x="639" y="1383"/>
                  </a:lnTo>
                  <a:lnTo>
                    <a:pt x="641" y="1378"/>
                  </a:lnTo>
                  <a:lnTo>
                    <a:pt x="641" y="1371"/>
                  </a:lnTo>
                  <a:lnTo>
                    <a:pt x="633" y="1370"/>
                  </a:lnTo>
                  <a:lnTo>
                    <a:pt x="626" y="1371"/>
                  </a:lnTo>
                  <a:lnTo>
                    <a:pt x="621" y="1375"/>
                  </a:lnTo>
                  <a:lnTo>
                    <a:pt x="617" y="1378"/>
                  </a:lnTo>
                  <a:lnTo>
                    <a:pt x="612" y="1388"/>
                  </a:lnTo>
                  <a:lnTo>
                    <a:pt x="607" y="1399"/>
                  </a:lnTo>
                  <a:lnTo>
                    <a:pt x="627" y="1399"/>
                  </a:lnTo>
                  <a:lnTo>
                    <a:pt x="629" y="1393"/>
                  </a:lnTo>
                  <a:lnTo>
                    <a:pt x="631" y="1392"/>
                  </a:lnTo>
                  <a:lnTo>
                    <a:pt x="634" y="1392"/>
                  </a:lnTo>
                  <a:close/>
                  <a:moveTo>
                    <a:pt x="1098" y="1638"/>
                  </a:moveTo>
                  <a:lnTo>
                    <a:pt x="1083" y="1643"/>
                  </a:lnTo>
                  <a:lnTo>
                    <a:pt x="1074" y="1644"/>
                  </a:lnTo>
                  <a:lnTo>
                    <a:pt x="1069" y="1649"/>
                  </a:lnTo>
                  <a:lnTo>
                    <a:pt x="1062" y="1655"/>
                  </a:lnTo>
                  <a:lnTo>
                    <a:pt x="1059" y="1660"/>
                  </a:lnTo>
                  <a:lnTo>
                    <a:pt x="1057" y="1668"/>
                  </a:lnTo>
                  <a:lnTo>
                    <a:pt x="1057" y="1678"/>
                  </a:lnTo>
                  <a:lnTo>
                    <a:pt x="1066" y="1677"/>
                  </a:lnTo>
                  <a:lnTo>
                    <a:pt x="1073" y="1673"/>
                  </a:lnTo>
                  <a:lnTo>
                    <a:pt x="1078" y="1670"/>
                  </a:lnTo>
                  <a:lnTo>
                    <a:pt x="1083" y="1663"/>
                  </a:lnTo>
                  <a:lnTo>
                    <a:pt x="1091" y="1651"/>
                  </a:lnTo>
                  <a:lnTo>
                    <a:pt x="1098" y="1638"/>
                  </a:lnTo>
                  <a:close/>
                  <a:moveTo>
                    <a:pt x="2592" y="102"/>
                  </a:moveTo>
                  <a:lnTo>
                    <a:pt x="2591" y="107"/>
                  </a:lnTo>
                  <a:lnTo>
                    <a:pt x="2587" y="107"/>
                  </a:lnTo>
                  <a:lnTo>
                    <a:pt x="2584" y="106"/>
                  </a:lnTo>
                  <a:lnTo>
                    <a:pt x="2581" y="102"/>
                  </a:lnTo>
                  <a:lnTo>
                    <a:pt x="2577" y="97"/>
                  </a:lnTo>
                  <a:lnTo>
                    <a:pt x="2572" y="94"/>
                  </a:lnTo>
                  <a:lnTo>
                    <a:pt x="2565" y="94"/>
                  </a:lnTo>
                  <a:lnTo>
                    <a:pt x="2558" y="95"/>
                  </a:lnTo>
                  <a:lnTo>
                    <a:pt x="2558" y="109"/>
                  </a:lnTo>
                  <a:lnTo>
                    <a:pt x="2560" y="114"/>
                  </a:lnTo>
                  <a:lnTo>
                    <a:pt x="2562" y="116"/>
                  </a:lnTo>
                  <a:lnTo>
                    <a:pt x="2565" y="116"/>
                  </a:lnTo>
                  <a:lnTo>
                    <a:pt x="2570" y="118"/>
                  </a:lnTo>
                  <a:lnTo>
                    <a:pt x="2575" y="123"/>
                  </a:lnTo>
                  <a:lnTo>
                    <a:pt x="2581" y="126"/>
                  </a:lnTo>
                  <a:lnTo>
                    <a:pt x="2586" y="129"/>
                  </a:lnTo>
                  <a:lnTo>
                    <a:pt x="2586" y="126"/>
                  </a:lnTo>
                  <a:lnTo>
                    <a:pt x="2589" y="123"/>
                  </a:lnTo>
                  <a:lnTo>
                    <a:pt x="2596" y="116"/>
                  </a:lnTo>
                  <a:lnTo>
                    <a:pt x="2599" y="111"/>
                  </a:lnTo>
                  <a:lnTo>
                    <a:pt x="2599" y="107"/>
                  </a:lnTo>
                  <a:lnTo>
                    <a:pt x="2598" y="106"/>
                  </a:lnTo>
                  <a:lnTo>
                    <a:pt x="2592" y="102"/>
                  </a:lnTo>
                  <a:close/>
                  <a:moveTo>
                    <a:pt x="2613" y="7"/>
                  </a:moveTo>
                  <a:lnTo>
                    <a:pt x="2604" y="7"/>
                  </a:lnTo>
                  <a:lnTo>
                    <a:pt x="2599" y="3"/>
                  </a:lnTo>
                  <a:lnTo>
                    <a:pt x="2592" y="2"/>
                  </a:lnTo>
                  <a:lnTo>
                    <a:pt x="2586" y="0"/>
                  </a:lnTo>
                  <a:lnTo>
                    <a:pt x="2575" y="15"/>
                  </a:lnTo>
                  <a:lnTo>
                    <a:pt x="2565" y="31"/>
                  </a:lnTo>
                  <a:lnTo>
                    <a:pt x="2562" y="41"/>
                  </a:lnTo>
                  <a:lnTo>
                    <a:pt x="2558" y="49"/>
                  </a:lnTo>
                  <a:lnTo>
                    <a:pt x="2558" y="61"/>
                  </a:lnTo>
                  <a:lnTo>
                    <a:pt x="2558" y="75"/>
                  </a:lnTo>
                  <a:lnTo>
                    <a:pt x="2565" y="77"/>
                  </a:lnTo>
                  <a:lnTo>
                    <a:pt x="2572" y="77"/>
                  </a:lnTo>
                  <a:lnTo>
                    <a:pt x="2581" y="73"/>
                  </a:lnTo>
                  <a:lnTo>
                    <a:pt x="2589" y="70"/>
                  </a:lnTo>
                  <a:lnTo>
                    <a:pt x="2594" y="68"/>
                  </a:lnTo>
                  <a:lnTo>
                    <a:pt x="2599" y="68"/>
                  </a:lnTo>
                  <a:lnTo>
                    <a:pt x="2601" y="60"/>
                  </a:lnTo>
                  <a:lnTo>
                    <a:pt x="2603" y="51"/>
                  </a:lnTo>
                  <a:lnTo>
                    <a:pt x="2606" y="46"/>
                  </a:lnTo>
                  <a:lnTo>
                    <a:pt x="2613" y="41"/>
                  </a:lnTo>
                  <a:lnTo>
                    <a:pt x="2616" y="24"/>
                  </a:lnTo>
                  <a:lnTo>
                    <a:pt x="2613" y="7"/>
                  </a:lnTo>
                  <a:close/>
                  <a:moveTo>
                    <a:pt x="825" y="1023"/>
                  </a:moveTo>
                  <a:lnTo>
                    <a:pt x="830" y="1025"/>
                  </a:lnTo>
                  <a:lnTo>
                    <a:pt x="834" y="1027"/>
                  </a:lnTo>
                  <a:lnTo>
                    <a:pt x="837" y="1027"/>
                  </a:lnTo>
                  <a:lnTo>
                    <a:pt x="839" y="1023"/>
                  </a:lnTo>
                  <a:lnTo>
                    <a:pt x="844" y="1022"/>
                  </a:lnTo>
                  <a:lnTo>
                    <a:pt x="846" y="1020"/>
                  </a:lnTo>
                  <a:lnTo>
                    <a:pt x="846" y="1017"/>
                  </a:lnTo>
                  <a:lnTo>
                    <a:pt x="854" y="1015"/>
                  </a:lnTo>
                  <a:lnTo>
                    <a:pt x="858" y="1013"/>
                  </a:lnTo>
                  <a:lnTo>
                    <a:pt x="859" y="1010"/>
                  </a:lnTo>
                  <a:lnTo>
                    <a:pt x="851" y="1010"/>
                  </a:lnTo>
                  <a:lnTo>
                    <a:pt x="846" y="1006"/>
                  </a:lnTo>
                  <a:lnTo>
                    <a:pt x="839" y="1005"/>
                  </a:lnTo>
                  <a:lnTo>
                    <a:pt x="832" y="1003"/>
                  </a:lnTo>
                  <a:lnTo>
                    <a:pt x="832" y="1010"/>
                  </a:lnTo>
                  <a:lnTo>
                    <a:pt x="830" y="1015"/>
                  </a:lnTo>
                  <a:lnTo>
                    <a:pt x="825" y="1023"/>
                  </a:lnTo>
                  <a:close/>
                  <a:moveTo>
                    <a:pt x="1003" y="2067"/>
                  </a:moveTo>
                  <a:lnTo>
                    <a:pt x="1003" y="2078"/>
                  </a:lnTo>
                  <a:lnTo>
                    <a:pt x="1003" y="2088"/>
                  </a:lnTo>
                  <a:lnTo>
                    <a:pt x="1006" y="2095"/>
                  </a:lnTo>
                  <a:lnTo>
                    <a:pt x="1009" y="2102"/>
                  </a:lnTo>
                  <a:lnTo>
                    <a:pt x="1009" y="2122"/>
                  </a:lnTo>
                  <a:lnTo>
                    <a:pt x="1013" y="2122"/>
                  </a:lnTo>
                  <a:lnTo>
                    <a:pt x="1015" y="2124"/>
                  </a:lnTo>
                  <a:lnTo>
                    <a:pt x="1016" y="2129"/>
                  </a:lnTo>
                  <a:lnTo>
                    <a:pt x="1020" y="2132"/>
                  </a:lnTo>
                  <a:lnTo>
                    <a:pt x="1021" y="2134"/>
                  </a:lnTo>
                  <a:lnTo>
                    <a:pt x="1023" y="2136"/>
                  </a:lnTo>
                  <a:lnTo>
                    <a:pt x="1025" y="2131"/>
                  </a:lnTo>
                  <a:lnTo>
                    <a:pt x="1028" y="2131"/>
                  </a:lnTo>
                  <a:lnTo>
                    <a:pt x="1032" y="2132"/>
                  </a:lnTo>
                  <a:lnTo>
                    <a:pt x="1035" y="2136"/>
                  </a:lnTo>
                  <a:lnTo>
                    <a:pt x="1038" y="2141"/>
                  </a:lnTo>
                  <a:lnTo>
                    <a:pt x="1044" y="2144"/>
                  </a:lnTo>
                  <a:lnTo>
                    <a:pt x="1050" y="2144"/>
                  </a:lnTo>
                  <a:lnTo>
                    <a:pt x="1057" y="2142"/>
                  </a:lnTo>
                  <a:lnTo>
                    <a:pt x="1059" y="2136"/>
                  </a:lnTo>
                  <a:lnTo>
                    <a:pt x="1062" y="2131"/>
                  </a:lnTo>
                  <a:lnTo>
                    <a:pt x="1064" y="2124"/>
                  </a:lnTo>
                  <a:lnTo>
                    <a:pt x="1064" y="2115"/>
                  </a:lnTo>
                  <a:lnTo>
                    <a:pt x="1066" y="2110"/>
                  </a:lnTo>
                  <a:lnTo>
                    <a:pt x="1068" y="2108"/>
                  </a:lnTo>
                  <a:lnTo>
                    <a:pt x="1071" y="2108"/>
                  </a:lnTo>
                  <a:lnTo>
                    <a:pt x="1073" y="2100"/>
                  </a:lnTo>
                  <a:lnTo>
                    <a:pt x="1074" y="2096"/>
                  </a:lnTo>
                  <a:lnTo>
                    <a:pt x="1078" y="2095"/>
                  </a:lnTo>
                  <a:lnTo>
                    <a:pt x="1074" y="2081"/>
                  </a:lnTo>
                  <a:lnTo>
                    <a:pt x="1071" y="2067"/>
                  </a:lnTo>
                  <a:lnTo>
                    <a:pt x="1071" y="2050"/>
                  </a:lnTo>
                  <a:lnTo>
                    <a:pt x="1071" y="2033"/>
                  </a:lnTo>
                  <a:lnTo>
                    <a:pt x="1066" y="2030"/>
                  </a:lnTo>
                  <a:lnTo>
                    <a:pt x="1061" y="2026"/>
                  </a:lnTo>
                  <a:lnTo>
                    <a:pt x="1057" y="2021"/>
                  </a:lnTo>
                  <a:lnTo>
                    <a:pt x="1057" y="2013"/>
                  </a:lnTo>
                  <a:lnTo>
                    <a:pt x="1056" y="2009"/>
                  </a:lnTo>
                  <a:lnTo>
                    <a:pt x="1052" y="2008"/>
                  </a:lnTo>
                  <a:lnTo>
                    <a:pt x="1049" y="2006"/>
                  </a:lnTo>
                  <a:lnTo>
                    <a:pt x="1044" y="2006"/>
                  </a:lnTo>
                  <a:lnTo>
                    <a:pt x="1042" y="2009"/>
                  </a:lnTo>
                  <a:lnTo>
                    <a:pt x="1038" y="2013"/>
                  </a:lnTo>
                  <a:lnTo>
                    <a:pt x="1030" y="2016"/>
                  </a:lnTo>
                  <a:lnTo>
                    <a:pt x="1027" y="2018"/>
                  </a:lnTo>
                  <a:lnTo>
                    <a:pt x="1023" y="2021"/>
                  </a:lnTo>
                  <a:lnTo>
                    <a:pt x="1021" y="2026"/>
                  </a:lnTo>
                  <a:lnTo>
                    <a:pt x="1023" y="2033"/>
                  </a:lnTo>
                  <a:lnTo>
                    <a:pt x="1018" y="2035"/>
                  </a:lnTo>
                  <a:lnTo>
                    <a:pt x="1015" y="2038"/>
                  </a:lnTo>
                  <a:lnTo>
                    <a:pt x="1008" y="2047"/>
                  </a:lnTo>
                  <a:lnTo>
                    <a:pt x="1004" y="2055"/>
                  </a:lnTo>
                  <a:lnTo>
                    <a:pt x="1003" y="2067"/>
                  </a:lnTo>
                  <a:close/>
                  <a:moveTo>
                    <a:pt x="982" y="1003"/>
                  </a:moveTo>
                  <a:lnTo>
                    <a:pt x="982" y="989"/>
                  </a:lnTo>
                  <a:lnTo>
                    <a:pt x="977" y="988"/>
                  </a:lnTo>
                  <a:lnTo>
                    <a:pt x="975" y="986"/>
                  </a:lnTo>
                  <a:lnTo>
                    <a:pt x="975" y="982"/>
                  </a:lnTo>
                  <a:lnTo>
                    <a:pt x="967" y="982"/>
                  </a:lnTo>
                  <a:lnTo>
                    <a:pt x="963" y="984"/>
                  </a:lnTo>
                  <a:lnTo>
                    <a:pt x="962" y="989"/>
                  </a:lnTo>
                  <a:lnTo>
                    <a:pt x="962" y="994"/>
                  </a:lnTo>
                  <a:lnTo>
                    <a:pt x="965" y="998"/>
                  </a:lnTo>
                  <a:lnTo>
                    <a:pt x="970" y="1003"/>
                  </a:lnTo>
                  <a:lnTo>
                    <a:pt x="975" y="1005"/>
                  </a:lnTo>
                  <a:lnTo>
                    <a:pt x="982" y="1003"/>
                  </a:lnTo>
                  <a:close/>
                  <a:moveTo>
                    <a:pt x="859" y="969"/>
                  </a:moveTo>
                  <a:lnTo>
                    <a:pt x="859" y="982"/>
                  </a:lnTo>
                  <a:lnTo>
                    <a:pt x="863" y="984"/>
                  </a:lnTo>
                  <a:lnTo>
                    <a:pt x="866" y="986"/>
                  </a:lnTo>
                  <a:lnTo>
                    <a:pt x="868" y="989"/>
                  </a:lnTo>
                  <a:lnTo>
                    <a:pt x="873" y="989"/>
                  </a:lnTo>
                  <a:lnTo>
                    <a:pt x="873" y="981"/>
                  </a:lnTo>
                  <a:lnTo>
                    <a:pt x="871" y="974"/>
                  </a:lnTo>
                  <a:lnTo>
                    <a:pt x="866" y="970"/>
                  </a:lnTo>
                  <a:lnTo>
                    <a:pt x="859" y="969"/>
                  </a:lnTo>
                  <a:close/>
                  <a:moveTo>
                    <a:pt x="893" y="1938"/>
                  </a:moveTo>
                  <a:lnTo>
                    <a:pt x="895" y="1932"/>
                  </a:lnTo>
                  <a:lnTo>
                    <a:pt x="897" y="1929"/>
                  </a:lnTo>
                  <a:lnTo>
                    <a:pt x="904" y="1924"/>
                  </a:lnTo>
                  <a:lnTo>
                    <a:pt x="910" y="1919"/>
                  </a:lnTo>
                  <a:lnTo>
                    <a:pt x="912" y="1915"/>
                  </a:lnTo>
                  <a:lnTo>
                    <a:pt x="914" y="1910"/>
                  </a:lnTo>
                  <a:lnTo>
                    <a:pt x="916" y="1907"/>
                  </a:lnTo>
                  <a:lnTo>
                    <a:pt x="919" y="1905"/>
                  </a:lnTo>
                  <a:lnTo>
                    <a:pt x="922" y="1904"/>
                  </a:lnTo>
                  <a:lnTo>
                    <a:pt x="927" y="1904"/>
                  </a:lnTo>
                  <a:lnTo>
                    <a:pt x="927" y="1876"/>
                  </a:lnTo>
                  <a:lnTo>
                    <a:pt x="921" y="1876"/>
                  </a:lnTo>
                  <a:lnTo>
                    <a:pt x="916" y="1878"/>
                  </a:lnTo>
                  <a:lnTo>
                    <a:pt x="907" y="1883"/>
                  </a:lnTo>
                  <a:lnTo>
                    <a:pt x="905" y="1878"/>
                  </a:lnTo>
                  <a:lnTo>
                    <a:pt x="904" y="1873"/>
                  </a:lnTo>
                  <a:lnTo>
                    <a:pt x="900" y="1869"/>
                  </a:lnTo>
                  <a:lnTo>
                    <a:pt x="893" y="1869"/>
                  </a:lnTo>
                  <a:lnTo>
                    <a:pt x="890" y="1875"/>
                  </a:lnTo>
                  <a:lnTo>
                    <a:pt x="887" y="1880"/>
                  </a:lnTo>
                  <a:lnTo>
                    <a:pt x="880" y="1883"/>
                  </a:lnTo>
                  <a:lnTo>
                    <a:pt x="873" y="1883"/>
                  </a:lnTo>
                  <a:lnTo>
                    <a:pt x="873" y="1888"/>
                  </a:lnTo>
                  <a:lnTo>
                    <a:pt x="871" y="1893"/>
                  </a:lnTo>
                  <a:lnTo>
                    <a:pt x="868" y="1902"/>
                  </a:lnTo>
                  <a:lnTo>
                    <a:pt x="864" y="1910"/>
                  </a:lnTo>
                  <a:lnTo>
                    <a:pt x="864" y="1917"/>
                  </a:lnTo>
                  <a:lnTo>
                    <a:pt x="866" y="1924"/>
                  </a:lnTo>
                  <a:lnTo>
                    <a:pt x="880" y="1931"/>
                  </a:lnTo>
                  <a:lnTo>
                    <a:pt x="893" y="1938"/>
                  </a:lnTo>
                  <a:close/>
                  <a:moveTo>
                    <a:pt x="927" y="2020"/>
                  </a:moveTo>
                  <a:lnTo>
                    <a:pt x="929" y="2011"/>
                  </a:lnTo>
                  <a:lnTo>
                    <a:pt x="931" y="2002"/>
                  </a:lnTo>
                  <a:lnTo>
                    <a:pt x="934" y="1997"/>
                  </a:lnTo>
                  <a:lnTo>
                    <a:pt x="941" y="1992"/>
                  </a:lnTo>
                  <a:lnTo>
                    <a:pt x="945" y="1982"/>
                  </a:lnTo>
                  <a:lnTo>
                    <a:pt x="945" y="1973"/>
                  </a:lnTo>
                  <a:lnTo>
                    <a:pt x="945" y="1970"/>
                  </a:lnTo>
                  <a:lnTo>
                    <a:pt x="941" y="1970"/>
                  </a:lnTo>
                  <a:lnTo>
                    <a:pt x="939" y="1973"/>
                  </a:lnTo>
                  <a:lnTo>
                    <a:pt x="934" y="1979"/>
                  </a:lnTo>
                  <a:lnTo>
                    <a:pt x="933" y="1984"/>
                  </a:lnTo>
                  <a:lnTo>
                    <a:pt x="931" y="1985"/>
                  </a:lnTo>
                  <a:lnTo>
                    <a:pt x="927" y="1985"/>
                  </a:lnTo>
                  <a:lnTo>
                    <a:pt x="926" y="1990"/>
                  </a:lnTo>
                  <a:lnTo>
                    <a:pt x="924" y="1992"/>
                  </a:lnTo>
                  <a:lnTo>
                    <a:pt x="921" y="1992"/>
                  </a:lnTo>
                  <a:lnTo>
                    <a:pt x="921" y="2009"/>
                  </a:lnTo>
                  <a:lnTo>
                    <a:pt x="922" y="2016"/>
                  </a:lnTo>
                  <a:lnTo>
                    <a:pt x="924" y="2018"/>
                  </a:lnTo>
                  <a:lnTo>
                    <a:pt x="927" y="2020"/>
                  </a:lnTo>
                  <a:close/>
                  <a:moveTo>
                    <a:pt x="1023" y="1713"/>
                  </a:moveTo>
                  <a:lnTo>
                    <a:pt x="1025" y="1707"/>
                  </a:lnTo>
                  <a:lnTo>
                    <a:pt x="1027" y="1706"/>
                  </a:lnTo>
                  <a:lnTo>
                    <a:pt x="1030" y="1706"/>
                  </a:lnTo>
                  <a:lnTo>
                    <a:pt x="1032" y="1701"/>
                  </a:lnTo>
                  <a:lnTo>
                    <a:pt x="1035" y="1697"/>
                  </a:lnTo>
                  <a:lnTo>
                    <a:pt x="1044" y="1692"/>
                  </a:lnTo>
                  <a:lnTo>
                    <a:pt x="1044" y="1684"/>
                  </a:lnTo>
                  <a:lnTo>
                    <a:pt x="1045" y="1677"/>
                  </a:lnTo>
                  <a:lnTo>
                    <a:pt x="1047" y="1670"/>
                  </a:lnTo>
                  <a:lnTo>
                    <a:pt x="1050" y="1665"/>
                  </a:lnTo>
                  <a:lnTo>
                    <a:pt x="1044" y="1661"/>
                  </a:lnTo>
                  <a:lnTo>
                    <a:pt x="1038" y="1656"/>
                  </a:lnTo>
                  <a:lnTo>
                    <a:pt x="1033" y="1651"/>
                  </a:lnTo>
                  <a:lnTo>
                    <a:pt x="1030" y="1644"/>
                  </a:lnTo>
                  <a:lnTo>
                    <a:pt x="1021" y="1641"/>
                  </a:lnTo>
                  <a:lnTo>
                    <a:pt x="1013" y="1638"/>
                  </a:lnTo>
                  <a:lnTo>
                    <a:pt x="1004" y="1634"/>
                  </a:lnTo>
                  <a:lnTo>
                    <a:pt x="996" y="1631"/>
                  </a:lnTo>
                  <a:lnTo>
                    <a:pt x="994" y="1626"/>
                  </a:lnTo>
                  <a:lnTo>
                    <a:pt x="991" y="1620"/>
                  </a:lnTo>
                  <a:lnTo>
                    <a:pt x="982" y="1614"/>
                  </a:lnTo>
                  <a:lnTo>
                    <a:pt x="974" y="1607"/>
                  </a:lnTo>
                  <a:lnTo>
                    <a:pt x="970" y="1602"/>
                  </a:lnTo>
                  <a:lnTo>
                    <a:pt x="968" y="1597"/>
                  </a:lnTo>
                  <a:lnTo>
                    <a:pt x="967" y="1590"/>
                  </a:lnTo>
                  <a:lnTo>
                    <a:pt x="965" y="1583"/>
                  </a:lnTo>
                  <a:lnTo>
                    <a:pt x="960" y="1580"/>
                  </a:lnTo>
                  <a:lnTo>
                    <a:pt x="955" y="1576"/>
                  </a:lnTo>
                  <a:lnTo>
                    <a:pt x="955" y="1568"/>
                  </a:lnTo>
                  <a:lnTo>
                    <a:pt x="953" y="1561"/>
                  </a:lnTo>
                  <a:lnTo>
                    <a:pt x="951" y="1554"/>
                  </a:lnTo>
                  <a:lnTo>
                    <a:pt x="948" y="1549"/>
                  </a:lnTo>
                  <a:lnTo>
                    <a:pt x="946" y="1544"/>
                  </a:lnTo>
                  <a:lnTo>
                    <a:pt x="945" y="1542"/>
                  </a:lnTo>
                  <a:lnTo>
                    <a:pt x="941" y="1542"/>
                  </a:lnTo>
                  <a:lnTo>
                    <a:pt x="939" y="1547"/>
                  </a:lnTo>
                  <a:lnTo>
                    <a:pt x="936" y="1551"/>
                  </a:lnTo>
                  <a:lnTo>
                    <a:pt x="927" y="1556"/>
                  </a:lnTo>
                  <a:lnTo>
                    <a:pt x="919" y="1556"/>
                  </a:lnTo>
                  <a:lnTo>
                    <a:pt x="912" y="1557"/>
                  </a:lnTo>
                  <a:lnTo>
                    <a:pt x="905" y="1559"/>
                  </a:lnTo>
                  <a:lnTo>
                    <a:pt x="900" y="1562"/>
                  </a:lnTo>
                  <a:lnTo>
                    <a:pt x="899" y="1568"/>
                  </a:lnTo>
                  <a:lnTo>
                    <a:pt x="897" y="1569"/>
                  </a:lnTo>
                  <a:lnTo>
                    <a:pt x="892" y="1574"/>
                  </a:lnTo>
                  <a:lnTo>
                    <a:pt x="888" y="1576"/>
                  </a:lnTo>
                  <a:lnTo>
                    <a:pt x="887" y="1580"/>
                  </a:lnTo>
                  <a:lnTo>
                    <a:pt x="885" y="1585"/>
                  </a:lnTo>
                  <a:lnTo>
                    <a:pt x="887" y="1590"/>
                  </a:lnTo>
                  <a:lnTo>
                    <a:pt x="888" y="1595"/>
                  </a:lnTo>
                  <a:lnTo>
                    <a:pt x="890" y="1597"/>
                  </a:lnTo>
                  <a:lnTo>
                    <a:pt x="893" y="1597"/>
                  </a:lnTo>
                  <a:lnTo>
                    <a:pt x="895" y="1605"/>
                  </a:lnTo>
                  <a:lnTo>
                    <a:pt x="897" y="1609"/>
                  </a:lnTo>
                  <a:lnTo>
                    <a:pt x="900" y="1610"/>
                  </a:lnTo>
                  <a:lnTo>
                    <a:pt x="902" y="1614"/>
                  </a:lnTo>
                  <a:lnTo>
                    <a:pt x="904" y="1617"/>
                  </a:lnTo>
                  <a:lnTo>
                    <a:pt x="912" y="1619"/>
                  </a:lnTo>
                  <a:lnTo>
                    <a:pt x="916" y="1620"/>
                  </a:lnTo>
                  <a:lnTo>
                    <a:pt x="919" y="1622"/>
                  </a:lnTo>
                  <a:lnTo>
                    <a:pt x="921" y="1626"/>
                  </a:lnTo>
                  <a:lnTo>
                    <a:pt x="921" y="1631"/>
                  </a:lnTo>
                  <a:lnTo>
                    <a:pt x="924" y="1631"/>
                  </a:lnTo>
                  <a:lnTo>
                    <a:pt x="931" y="1631"/>
                  </a:lnTo>
                  <a:lnTo>
                    <a:pt x="941" y="1631"/>
                  </a:lnTo>
                  <a:lnTo>
                    <a:pt x="946" y="1631"/>
                  </a:lnTo>
                  <a:lnTo>
                    <a:pt x="951" y="1631"/>
                  </a:lnTo>
                  <a:lnTo>
                    <a:pt x="955" y="1632"/>
                  </a:lnTo>
                  <a:lnTo>
                    <a:pt x="955" y="1638"/>
                  </a:lnTo>
                  <a:lnTo>
                    <a:pt x="948" y="1636"/>
                  </a:lnTo>
                  <a:lnTo>
                    <a:pt x="943" y="1638"/>
                  </a:lnTo>
                  <a:lnTo>
                    <a:pt x="934" y="1641"/>
                  </a:lnTo>
                  <a:lnTo>
                    <a:pt x="926" y="1644"/>
                  </a:lnTo>
                  <a:lnTo>
                    <a:pt x="921" y="1646"/>
                  </a:lnTo>
                  <a:lnTo>
                    <a:pt x="914" y="1644"/>
                  </a:lnTo>
                  <a:lnTo>
                    <a:pt x="912" y="1653"/>
                  </a:lnTo>
                  <a:lnTo>
                    <a:pt x="910" y="1661"/>
                  </a:lnTo>
                  <a:lnTo>
                    <a:pt x="905" y="1667"/>
                  </a:lnTo>
                  <a:lnTo>
                    <a:pt x="900" y="1672"/>
                  </a:lnTo>
                  <a:lnTo>
                    <a:pt x="873" y="1672"/>
                  </a:lnTo>
                  <a:lnTo>
                    <a:pt x="871" y="1677"/>
                  </a:lnTo>
                  <a:lnTo>
                    <a:pt x="870" y="1678"/>
                  </a:lnTo>
                  <a:lnTo>
                    <a:pt x="866" y="1678"/>
                  </a:lnTo>
                  <a:lnTo>
                    <a:pt x="858" y="1685"/>
                  </a:lnTo>
                  <a:lnTo>
                    <a:pt x="847" y="1692"/>
                  </a:lnTo>
                  <a:lnTo>
                    <a:pt x="844" y="1695"/>
                  </a:lnTo>
                  <a:lnTo>
                    <a:pt x="842" y="1701"/>
                  </a:lnTo>
                  <a:lnTo>
                    <a:pt x="839" y="1706"/>
                  </a:lnTo>
                  <a:lnTo>
                    <a:pt x="839" y="1713"/>
                  </a:lnTo>
                  <a:lnTo>
                    <a:pt x="844" y="1714"/>
                  </a:lnTo>
                  <a:lnTo>
                    <a:pt x="851" y="1718"/>
                  </a:lnTo>
                  <a:lnTo>
                    <a:pt x="852" y="1718"/>
                  </a:lnTo>
                  <a:lnTo>
                    <a:pt x="854" y="1718"/>
                  </a:lnTo>
                  <a:lnTo>
                    <a:pt x="858" y="1716"/>
                  </a:lnTo>
                  <a:lnTo>
                    <a:pt x="859" y="1713"/>
                  </a:lnTo>
                  <a:lnTo>
                    <a:pt x="866" y="1711"/>
                  </a:lnTo>
                  <a:lnTo>
                    <a:pt x="871" y="1707"/>
                  </a:lnTo>
                  <a:lnTo>
                    <a:pt x="878" y="1706"/>
                  </a:lnTo>
                  <a:lnTo>
                    <a:pt x="887" y="1706"/>
                  </a:lnTo>
                  <a:lnTo>
                    <a:pt x="914" y="1713"/>
                  </a:lnTo>
                  <a:lnTo>
                    <a:pt x="941" y="1719"/>
                  </a:lnTo>
                  <a:lnTo>
                    <a:pt x="1009" y="1719"/>
                  </a:lnTo>
                  <a:lnTo>
                    <a:pt x="1011" y="1716"/>
                  </a:lnTo>
                  <a:lnTo>
                    <a:pt x="1015" y="1714"/>
                  </a:lnTo>
                  <a:lnTo>
                    <a:pt x="1018" y="1713"/>
                  </a:lnTo>
                  <a:lnTo>
                    <a:pt x="1023" y="1713"/>
                  </a:lnTo>
                  <a:close/>
                  <a:moveTo>
                    <a:pt x="996" y="1801"/>
                  </a:moveTo>
                  <a:lnTo>
                    <a:pt x="986" y="1799"/>
                  </a:lnTo>
                  <a:lnTo>
                    <a:pt x="979" y="1801"/>
                  </a:lnTo>
                  <a:lnTo>
                    <a:pt x="972" y="1803"/>
                  </a:lnTo>
                  <a:lnTo>
                    <a:pt x="967" y="1806"/>
                  </a:lnTo>
                  <a:lnTo>
                    <a:pt x="955" y="1811"/>
                  </a:lnTo>
                  <a:lnTo>
                    <a:pt x="948" y="1813"/>
                  </a:lnTo>
                  <a:lnTo>
                    <a:pt x="941" y="1815"/>
                  </a:lnTo>
                  <a:lnTo>
                    <a:pt x="939" y="1818"/>
                  </a:lnTo>
                  <a:lnTo>
                    <a:pt x="938" y="1820"/>
                  </a:lnTo>
                  <a:lnTo>
                    <a:pt x="933" y="1823"/>
                  </a:lnTo>
                  <a:lnTo>
                    <a:pt x="926" y="1825"/>
                  </a:lnTo>
                  <a:lnTo>
                    <a:pt x="921" y="1828"/>
                  </a:lnTo>
                  <a:lnTo>
                    <a:pt x="919" y="1834"/>
                  </a:lnTo>
                  <a:lnTo>
                    <a:pt x="917" y="1835"/>
                  </a:lnTo>
                  <a:lnTo>
                    <a:pt x="912" y="1840"/>
                  </a:lnTo>
                  <a:lnTo>
                    <a:pt x="909" y="1842"/>
                  </a:lnTo>
                  <a:lnTo>
                    <a:pt x="907" y="1846"/>
                  </a:lnTo>
                  <a:lnTo>
                    <a:pt x="905" y="1851"/>
                  </a:lnTo>
                  <a:lnTo>
                    <a:pt x="907" y="1856"/>
                  </a:lnTo>
                  <a:lnTo>
                    <a:pt x="916" y="1859"/>
                  </a:lnTo>
                  <a:lnTo>
                    <a:pt x="922" y="1864"/>
                  </a:lnTo>
                  <a:lnTo>
                    <a:pt x="929" y="1868"/>
                  </a:lnTo>
                  <a:lnTo>
                    <a:pt x="931" y="1869"/>
                  </a:lnTo>
                  <a:lnTo>
                    <a:pt x="934" y="1869"/>
                  </a:lnTo>
                  <a:lnTo>
                    <a:pt x="936" y="1864"/>
                  </a:lnTo>
                  <a:lnTo>
                    <a:pt x="938" y="1863"/>
                  </a:lnTo>
                  <a:lnTo>
                    <a:pt x="939" y="1861"/>
                  </a:lnTo>
                  <a:lnTo>
                    <a:pt x="941" y="1863"/>
                  </a:lnTo>
                  <a:lnTo>
                    <a:pt x="962" y="1863"/>
                  </a:lnTo>
                  <a:lnTo>
                    <a:pt x="963" y="1852"/>
                  </a:lnTo>
                  <a:lnTo>
                    <a:pt x="968" y="1846"/>
                  </a:lnTo>
                  <a:lnTo>
                    <a:pt x="974" y="1839"/>
                  </a:lnTo>
                  <a:lnTo>
                    <a:pt x="980" y="1834"/>
                  </a:lnTo>
                  <a:lnTo>
                    <a:pt x="987" y="1828"/>
                  </a:lnTo>
                  <a:lnTo>
                    <a:pt x="992" y="1822"/>
                  </a:lnTo>
                  <a:lnTo>
                    <a:pt x="996" y="1813"/>
                  </a:lnTo>
                  <a:lnTo>
                    <a:pt x="996" y="1801"/>
                  </a:lnTo>
                  <a:close/>
                  <a:moveTo>
                    <a:pt x="887" y="962"/>
                  </a:moveTo>
                  <a:lnTo>
                    <a:pt x="890" y="964"/>
                  </a:lnTo>
                  <a:lnTo>
                    <a:pt x="893" y="962"/>
                  </a:lnTo>
                  <a:lnTo>
                    <a:pt x="899" y="958"/>
                  </a:lnTo>
                  <a:lnTo>
                    <a:pt x="902" y="953"/>
                  </a:lnTo>
                  <a:lnTo>
                    <a:pt x="904" y="948"/>
                  </a:lnTo>
                  <a:lnTo>
                    <a:pt x="904" y="945"/>
                  </a:lnTo>
                  <a:lnTo>
                    <a:pt x="900" y="941"/>
                  </a:lnTo>
                  <a:lnTo>
                    <a:pt x="893" y="941"/>
                  </a:lnTo>
                  <a:lnTo>
                    <a:pt x="893" y="948"/>
                  </a:lnTo>
                  <a:lnTo>
                    <a:pt x="887" y="962"/>
                  </a:lnTo>
                  <a:close/>
                  <a:moveTo>
                    <a:pt x="1132" y="880"/>
                  </a:moveTo>
                  <a:lnTo>
                    <a:pt x="1141" y="875"/>
                  </a:lnTo>
                  <a:lnTo>
                    <a:pt x="1144" y="871"/>
                  </a:lnTo>
                  <a:lnTo>
                    <a:pt x="1146" y="866"/>
                  </a:lnTo>
                  <a:lnTo>
                    <a:pt x="1148" y="861"/>
                  </a:lnTo>
                  <a:lnTo>
                    <a:pt x="1149" y="860"/>
                  </a:lnTo>
                  <a:lnTo>
                    <a:pt x="1153" y="860"/>
                  </a:lnTo>
                  <a:lnTo>
                    <a:pt x="1153" y="846"/>
                  </a:lnTo>
                  <a:lnTo>
                    <a:pt x="1148" y="842"/>
                  </a:lnTo>
                  <a:lnTo>
                    <a:pt x="1144" y="841"/>
                  </a:lnTo>
                  <a:lnTo>
                    <a:pt x="1141" y="842"/>
                  </a:lnTo>
                  <a:lnTo>
                    <a:pt x="1139" y="846"/>
                  </a:lnTo>
                  <a:lnTo>
                    <a:pt x="1137" y="848"/>
                  </a:lnTo>
                  <a:lnTo>
                    <a:pt x="1136" y="849"/>
                  </a:lnTo>
                  <a:lnTo>
                    <a:pt x="1132" y="853"/>
                  </a:lnTo>
                  <a:lnTo>
                    <a:pt x="1127" y="854"/>
                  </a:lnTo>
                  <a:lnTo>
                    <a:pt x="1126" y="856"/>
                  </a:lnTo>
                  <a:lnTo>
                    <a:pt x="1126" y="860"/>
                  </a:lnTo>
                  <a:lnTo>
                    <a:pt x="1119" y="858"/>
                  </a:lnTo>
                  <a:lnTo>
                    <a:pt x="1112" y="860"/>
                  </a:lnTo>
                  <a:lnTo>
                    <a:pt x="1107" y="861"/>
                  </a:lnTo>
                  <a:lnTo>
                    <a:pt x="1102" y="865"/>
                  </a:lnTo>
                  <a:lnTo>
                    <a:pt x="1098" y="870"/>
                  </a:lnTo>
                  <a:lnTo>
                    <a:pt x="1098" y="873"/>
                  </a:lnTo>
                  <a:lnTo>
                    <a:pt x="1100" y="877"/>
                  </a:lnTo>
                  <a:lnTo>
                    <a:pt x="1105" y="880"/>
                  </a:lnTo>
                  <a:lnTo>
                    <a:pt x="1110" y="882"/>
                  </a:lnTo>
                  <a:lnTo>
                    <a:pt x="1112" y="883"/>
                  </a:lnTo>
                  <a:lnTo>
                    <a:pt x="1112" y="887"/>
                  </a:lnTo>
                  <a:lnTo>
                    <a:pt x="1126" y="887"/>
                  </a:lnTo>
                  <a:lnTo>
                    <a:pt x="1127" y="882"/>
                  </a:lnTo>
                  <a:lnTo>
                    <a:pt x="1129" y="880"/>
                  </a:lnTo>
                  <a:lnTo>
                    <a:pt x="1132" y="880"/>
                  </a:lnTo>
                  <a:close/>
                  <a:moveTo>
                    <a:pt x="1112" y="1146"/>
                  </a:moveTo>
                  <a:lnTo>
                    <a:pt x="1103" y="1146"/>
                  </a:lnTo>
                  <a:lnTo>
                    <a:pt x="1097" y="1148"/>
                  </a:lnTo>
                  <a:lnTo>
                    <a:pt x="1091" y="1153"/>
                  </a:lnTo>
                  <a:lnTo>
                    <a:pt x="1091" y="1160"/>
                  </a:lnTo>
                  <a:lnTo>
                    <a:pt x="1090" y="1165"/>
                  </a:lnTo>
                  <a:lnTo>
                    <a:pt x="1088" y="1167"/>
                  </a:lnTo>
                  <a:lnTo>
                    <a:pt x="1085" y="1167"/>
                  </a:lnTo>
                  <a:lnTo>
                    <a:pt x="1085" y="1173"/>
                  </a:lnTo>
                  <a:lnTo>
                    <a:pt x="1083" y="1179"/>
                  </a:lnTo>
                  <a:lnTo>
                    <a:pt x="1081" y="1180"/>
                  </a:lnTo>
                  <a:lnTo>
                    <a:pt x="1078" y="1180"/>
                  </a:lnTo>
                  <a:lnTo>
                    <a:pt x="1078" y="1194"/>
                  </a:lnTo>
                  <a:lnTo>
                    <a:pt x="1071" y="1194"/>
                  </a:lnTo>
                  <a:lnTo>
                    <a:pt x="1066" y="1197"/>
                  </a:lnTo>
                  <a:lnTo>
                    <a:pt x="1062" y="1199"/>
                  </a:lnTo>
                  <a:lnTo>
                    <a:pt x="1057" y="1201"/>
                  </a:lnTo>
                  <a:lnTo>
                    <a:pt x="1057" y="1208"/>
                  </a:lnTo>
                  <a:lnTo>
                    <a:pt x="1056" y="1213"/>
                  </a:lnTo>
                  <a:lnTo>
                    <a:pt x="1052" y="1216"/>
                  </a:lnTo>
                  <a:lnTo>
                    <a:pt x="1049" y="1220"/>
                  </a:lnTo>
                  <a:lnTo>
                    <a:pt x="1045" y="1223"/>
                  </a:lnTo>
                  <a:lnTo>
                    <a:pt x="1044" y="1228"/>
                  </a:lnTo>
                  <a:lnTo>
                    <a:pt x="1042" y="1233"/>
                  </a:lnTo>
                  <a:lnTo>
                    <a:pt x="1044" y="1242"/>
                  </a:lnTo>
                  <a:lnTo>
                    <a:pt x="1047" y="1249"/>
                  </a:lnTo>
                  <a:lnTo>
                    <a:pt x="1052" y="1255"/>
                  </a:lnTo>
                  <a:lnTo>
                    <a:pt x="1056" y="1259"/>
                  </a:lnTo>
                  <a:lnTo>
                    <a:pt x="1061" y="1260"/>
                  </a:lnTo>
                  <a:lnTo>
                    <a:pt x="1066" y="1262"/>
                  </a:lnTo>
                  <a:lnTo>
                    <a:pt x="1071" y="1262"/>
                  </a:lnTo>
                  <a:lnTo>
                    <a:pt x="1069" y="1250"/>
                  </a:lnTo>
                  <a:lnTo>
                    <a:pt x="1071" y="1242"/>
                  </a:lnTo>
                  <a:lnTo>
                    <a:pt x="1073" y="1233"/>
                  </a:lnTo>
                  <a:lnTo>
                    <a:pt x="1076" y="1226"/>
                  </a:lnTo>
                  <a:lnTo>
                    <a:pt x="1083" y="1213"/>
                  </a:lnTo>
                  <a:lnTo>
                    <a:pt x="1085" y="1204"/>
                  </a:lnTo>
                  <a:lnTo>
                    <a:pt x="1085" y="1194"/>
                  </a:lnTo>
                  <a:lnTo>
                    <a:pt x="1090" y="1194"/>
                  </a:lnTo>
                  <a:lnTo>
                    <a:pt x="1093" y="1192"/>
                  </a:lnTo>
                  <a:lnTo>
                    <a:pt x="1095" y="1189"/>
                  </a:lnTo>
                  <a:lnTo>
                    <a:pt x="1097" y="1185"/>
                  </a:lnTo>
                  <a:lnTo>
                    <a:pt x="1098" y="1177"/>
                  </a:lnTo>
                  <a:lnTo>
                    <a:pt x="1102" y="1175"/>
                  </a:lnTo>
                  <a:lnTo>
                    <a:pt x="1105" y="1173"/>
                  </a:lnTo>
                  <a:lnTo>
                    <a:pt x="1105" y="1167"/>
                  </a:lnTo>
                  <a:lnTo>
                    <a:pt x="1108" y="1160"/>
                  </a:lnTo>
                  <a:lnTo>
                    <a:pt x="1112" y="1155"/>
                  </a:lnTo>
                  <a:lnTo>
                    <a:pt x="1112" y="1146"/>
                  </a:lnTo>
                  <a:close/>
                  <a:moveTo>
                    <a:pt x="955" y="1460"/>
                  </a:moveTo>
                  <a:lnTo>
                    <a:pt x="946" y="1465"/>
                  </a:lnTo>
                  <a:lnTo>
                    <a:pt x="936" y="1467"/>
                  </a:lnTo>
                  <a:lnTo>
                    <a:pt x="927" y="1470"/>
                  </a:lnTo>
                  <a:lnTo>
                    <a:pt x="926" y="1472"/>
                  </a:lnTo>
                  <a:lnTo>
                    <a:pt x="927" y="1474"/>
                  </a:lnTo>
                  <a:lnTo>
                    <a:pt x="933" y="1475"/>
                  </a:lnTo>
                  <a:lnTo>
                    <a:pt x="943" y="1477"/>
                  </a:lnTo>
                  <a:lnTo>
                    <a:pt x="948" y="1475"/>
                  </a:lnTo>
                  <a:lnTo>
                    <a:pt x="953" y="1472"/>
                  </a:lnTo>
                  <a:lnTo>
                    <a:pt x="955" y="1467"/>
                  </a:lnTo>
                  <a:lnTo>
                    <a:pt x="955" y="1460"/>
                  </a:lnTo>
                  <a:close/>
                  <a:moveTo>
                    <a:pt x="880" y="1781"/>
                  </a:moveTo>
                  <a:lnTo>
                    <a:pt x="881" y="1779"/>
                  </a:lnTo>
                  <a:lnTo>
                    <a:pt x="887" y="1777"/>
                  </a:lnTo>
                  <a:lnTo>
                    <a:pt x="892" y="1776"/>
                  </a:lnTo>
                  <a:lnTo>
                    <a:pt x="893" y="1774"/>
                  </a:lnTo>
                  <a:lnTo>
                    <a:pt x="893" y="1771"/>
                  </a:lnTo>
                  <a:lnTo>
                    <a:pt x="893" y="1767"/>
                  </a:lnTo>
                  <a:lnTo>
                    <a:pt x="893" y="1764"/>
                  </a:lnTo>
                  <a:lnTo>
                    <a:pt x="893" y="1760"/>
                  </a:lnTo>
                  <a:lnTo>
                    <a:pt x="888" y="1759"/>
                  </a:lnTo>
                  <a:lnTo>
                    <a:pt x="883" y="1760"/>
                  </a:lnTo>
                  <a:lnTo>
                    <a:pt x="881" y="1762"/>
                  </a:lnTo>
                  <a:lnTo>
                    <a:pt x="878" y="1765"/>
                  </a:lnTo>
                  <a:lnTo>
                    <a:pt x="875" y="1771"/>
                  </a:lnTo>
                  <a:lnTo>
                    <a:pt x="871" y="1772"/>
                  </a:lnTo>
                  <a:lnTo>
                    <a:pt x="866" y="1774"/>
                  </a:lnTo>
                  <a:lnTo>
                    <a:pt x="861" y="1776"/>
                  </a:lnTo>
                  <a:lnTo>
                    <a:pt x="858" y="1779"/>
                  </a:lnTo>
                  <a:lnTo>
                    <a:pt x="852" y="1788"/>
                  </a:lnTo>
                  <a:lnTo>
                    <a:pt x="849" y="1788"/>
                  </a:lnTo>
                  <a:lnTo>
                    <a:pt x="846" y="1788"/>
                  </a:lnTo>
                  <a:lnTo>
                    <a:pt x="844" y="1789"/>
                  </a:lnTo>
                  <a:lnTo>
                    <a:pt x="844" y="1793"/>
                  </a:lnTo>
                  <a:lnTo>
                    <a:pt x="842" y="1794"/>
                  </a:lnTo>
                  <a:lnTo>
                    <a:pt x="839" y="1794"/>
                  </a:lnTo>
                  <a:lnTo>
                    <a:pt x="839" y="1801"/>
                  </a:lnTo>
                  <a:lnTo>
                    <a:pt x="839" y="1806"/>
                  </a:lnTo>
                  <a:lnTo>
                    <a:pt x="835" y="1810"/>
                  </a:lnTo>
                  <a:lnTo>
                    <a:pt x="832" y="1811"/>
                  </a:lnTo>
                  <a:lnTo>
                    <a:pt x="829" y="1815"/>
                  </a:lnTo>
                  <a:lnTo>
                    <a:pt x="825" y="1817"/>
                  </a:lnTo>
                  <a:lnTo>
                    <a:pt x="825" y="1822"/>
                  </a:lnTo>
                  <a:lnTo>
                    <a:pt x="825" y="1828"/>
                  </a:lnTo>
                  <a:lnTo>
                    <a:pt x="830" y="1832"/>
                  </a:lnTo>
                  <a:lnTo>
                    <a:pt x="835" y="1835"/>
                  </a:lnTo>
                  <a:lnTo>
                    <a:pt x="839" y="1840"/>
                  </a:lnTo>
                  <a:lnTo>
                    <a:pt x="846" y="1842"/>
                  </a:lnTo>
                  <a:lnTo>
                    <a:pt x="852" y="1842"/>
                  </a:lnTo>
                  <a:lnTo>
                    <a:pt x="854" y="1830"/>
                  </a:lnTo>
                  <a:lnTo>
                    <a:pt x="856" y="1825"/>
                  </a:lnTo>
                  <a:lnTo>
                    <a:pt x="859" y="1822"/>
                  </a:lnTo>
                  <a:lnTo>
                    <a:pt x="866" y="1818"/>
                  </a:lnTo>
                  <a:lnTo>
                    <a:pt x="871" y="1817"/>
                  </a:lnTo>
                  <a:lnTo>
                    <a:pt x="873" y="1815"/>
                  </a:lnTo>
                  <a:lnTo>
                    <a:pt x="875" y="1808"/>
                  </a:lnTo>
                  <a:lnTo>
                    <a:pt x="876" y="1798"/>
                  </a:lnTo>
                  <a:lnTo>
                    <a:pt x="878" y="1789"/>
                  </a:lnTo>
                  <a:lnTo>
                    <a:pt x="880" y="1781"/>
                  </a:lnTo>
                  <a:close/>
                  <a:moveTo>
                    <a:pt x="2551" y="3726"/>
                  </a:moveTo>
                  <a:lnTo>
                    <a:pt x="2540" y="3702"/>
                  </a:lnTo>
                  <a:lnTo>
                    <a:pt x="2526" y="3681"/>
                  </a:lnTo>
                  <a:lnTo>
                    <a:pt x="2524" y="3678"/>
                  </a:lnTo>
                  <a:lnTo>
                    <a:pt x="2516" y="3664"/>
                  </a:lnTo>
                  <a:lnTo>
                    <a:pt x="2511" y="3655"/>
                  </a:lnTo>
                  <a:lnTo>
                    <a:pt x="2505" y="3649"/>
                  </a:lnTo>
                  <a:lnTo>
                    <a:pt x="2504" y="3647"/>
                  </a:lnTo>
                  <a:lnTo>
                    <a:pt x="2504" y="3644"/>
                  </a:lnTo>
                  <a:lnTo>
                    <a:pt x="2500" y="3644"/>
                  </a:lnTo>
                  <a:lnTo>
                    <a:pt x="2499" y="3644"/>
                  </a:lnTo>
                  <a:lnTo>
                    <a:pt x="2497" y="3640"/>
                  </a:lnTo>
                  <a:lnTo>
                    <a:pt x="2497" y="3637"/>
                  </a:lnTo>
                  <a:lnTo>
                    <a:pt x="2488" y="3632"/>
                  </a:lnTo>
                  <a:lnTo>
                    <a:pt x="2482" y="3625"/>
                  </a:lnTo>
                  <a:lnTo>
                    <a:pt x="2476" y="3618"/>
                  </a:lnTo>
                  <a:lnTo>
                    <a:pt x="2470" y="3609"/>
                  </a:lnTo>
                  <a:lnTo>
                    <a:pt x="2466" y="3609"/>
                  </a:lnTo>
                  <a:lnTo>
                    <a:pt x="2459" y="3608"/>
                  </a:lnTo>
                  <a:lnTo>
                    <a:pt x="2456" y="3606"/>
                  </a:lnTo>
                  <a:lnTo>
                    <a:pt x="2447" y="3601"/>
                  </a:lnTo>
                  <a:lnTo>
                    <a:pt x="2436" y="3585"/>
                  </a:lnTo>
                  <a:lnTo>
                    <a:pt x="2432" y="3584"/>
                  </a:lnTo>
                  <a:lnTo>
                    <a:pt x="2422" y="3579"/>
                  </a:lnTo>
                  <a:lnTo>
                    <a:pt x="2417" y="3575"/>
                  </a:lnTo>
                  <a:lnTo>
                    <a:pt x="2408" y="3575"/>
                  </a:lnTo>
                  <a:lnTo>
                    <a:pt x="2407" y="3572"/>
                  </a:lnTo>
                  <a:lnTo>
                    <a:pt x="2405" y="3568"/>
                  </a:lnTo>
                  <a:lnTo>
                    <a:pt x="2398" y="3567"/>
                  </a:lnTo>
                  <a:lnTo>
                    <a:pt x="2391" y="3563"/>
                  </a:lnTo>
                  <a:lnTo>
                    <a:pt x="2384" y="3562"/>
                  </a:lnTo>
                  <a:lnTo>
                    <a:pt x="2383" y="3558"/>
                  </a:lnTo>
                  <a:lnTo>
                    <a:pt x="2379" y="3553"/>
                  </a:lnTo>
                  <a:lnTo>
                    <a:pt x="2376" y="3551"/>
                  </a:lnTo>
                  <a:lnTo>
                    <a:pt x="2371" y="3551"/>
                  </a:lnTo>
                  <a:lnTo>
                    <a:pt x="2366" y="3551"/>
                  </a:lnTo>
                  <a:lnTo>
                    <a:pt x="2355" y="3555"/>
                  </a:lnTo>
                  <a:lnTo>
                    <a:pt x="2350" y="3556"/>
                  </a:lnTo>
                  <a:lnTo>
                    <a:pt x="2347" y="3555"/>
                  </a:lnTo>
                  <a:lnTo>
                    <a:pt x="2343" y="3555"/>
                  </a:lnTo>
                  <a:lnTo>
                    <a:pt x="2340" y="3555"/>
                  </a:lnTo>
                  <a:lnTo>
                    <a:pt x="2340" y="3551"/>
                  </a:lnTo>
                  <a:lnTo>
                    <a:pt x="2338" y="3550"/>
                  </a:lnTo>
                  <a:lnTo>
                    <a:pt x="2333" y="3548"/>
                  </a:lnTo>
                  <a:lnTo>
                    <a:pt x="2325" y="3543"/>
                  </a:lnTo>
                  <a:lnTo>
                    <a:pt x="2320" y="3541"/>
                  </a:lnTo>
                  <a:lnTo>
                    <a:pt x="2313" y="3541"/>
                  </a:lnTo>
                  <a:lnTo>
                    <a:pt x="2245" y="3541"/>
                  </a:lnTo>
                  <a:lnTo>
                    <a:pt x="2243" y="3546"/>
                  </a:lnTo>
                  <a:lnTo>
                    <a:pt x="2241" y="3548"/>
                  </a:lnTo>
                  <a:lnTo>
                    <a:pt x="2238" y="3548"/>
                  </a:lnTo>
                  <a:lnTo>
                    <a:pt x="2231" y="3551"/>
                  </a:lnTo>
                  <a:lnTo>
                    <a:pt x="2226" y="3556"/>
                  </a:lnTo>
                  <a:lnTo>
                    <a:pt x="2222" y="3562"/>
                  </a:lnTo>
                  <a:lnTo>
                    <a:pt x="2221" y="3568"/>
                  </a:lnTo>
                  <a:lnTo>
                    <a:pt x="2216" y="3584"/>
                  </a:lnTo>
                  <a:lnTo>
                    <a:pt x="2210" y="3597"/>
                  </a:lnTo>
                  <a:lnTo>
                    <a:pt x="2209" y="3601"/>
                  </a:lnTo>
                  <a:lnTo>
                    <a:pt x="2207" y="3603"/>
                  </a:lnTo>
                  <a:lnTo>
                    <a:pt x="2205" y="3604"/>
                  </a:lnTo>
                  <a:lnTo>
                    <a:pt x="2205" y="3608"/>
                  </a:lnTo>
                  <a:lnTo>
                    <a:pt x="2200" y="3608"/>
                  </a:lnTo>
                  <a:lnTo>
                    <a:pt x="2197" y="3606"/>
                  </a:lnTo>
                  <a:lnTo>
                    <a:pt x="2192" y="3601"/>
                  </a:lnTo>
                  <a:lnTo>
                    <a:pt x="2187" y="3596"/>
                  </a:lnTo>
                  <a:lnTo>
                    <a:pt x="2183" y="3594"/>
                  </a:lnTo>
                  <a:lnTo>
                    <a:pt x="2180" y="3594"/>
                  </a:lnTo>
                  <a:lnTo>
                    <a:pt x="2176" y="3596"/>
                  </a:lnTo>
                  <a:lnTo>
                    <a:pt x="2170" y="3597"/>
                  </a:lnTo>
                  <a:lnTo>
                    <a:pt x="2166" y="3596"/>
                  </a:lnTo>
                  <a:lnTo>
                    <a:pt x="2163" y="3594"/>
                  </a:lnTo>
                  <a:lnTo>
                    <a:pt x="2161" y="3589"/>
                  </a:lnTo>
                  <a:lnTo>
                    <a:pt x="2159" y="3580"/>
                  </a:lnTo>
                  <a:lnTo>
                    <a:pt x="2156" y="3575"/>
                  </a:lnTo>
                  <a:lnTo>
                    <a:pt x="2152" y="3572"/>
                  </a:lnTo>
                  <a:lnTo>
                    <a:pt x="2152" y="3568"/>
                  </a:lnTo>
                  <a:lnTo>
                    <a:pt x="2149" y="3563"/>
                  </a:lnTo>
                  <a:lnTo>
                    <a:pt x="2149" y="3555"/>
                  </a:lnTo>
                  <a:lnTo>
                    <a:pt x="2142" y="3555"/>
                  </a:lnTo>
                  <a:lnTo>
                    <a:pt x="2137" y="3553"/>
                  </a:lnTo>
                  <a:lnTo>
                    <a:pt x="2134" y="3550"/>
                  </a:lnTo>
                  <a:lnTo>
                    <a:pt x="2129" y="3548"/>
                  </a:lnTo>
                  <a:lnTo>
                    <a:pt x="2123" y="3548"/>
                  </a:lnTo>
                  <a:lnTo>
                    <a:pt x="2120" y="3546"/>
                  </a:lnTo>
                  <a:lnTo>
                    <a:pt x="2117" y="3545"/>
                  </a:lnTo>
                  <a:lnTo>
                    <a:pt x="2115" y="3541"/>
                  </a:lnTo>
                  <a:lnTo>
                    <a:pt x="2120" y="3538"/>
                  </a:lnTo>
                  <a:lnTo>
                    <a:pt x="2127" y="3536"/>
                  </a:lnTo>
                  <a:lnTo>
                    <a:pt x="2134" y="3534"/>
                  </a:lnTo>
                  <a:lnTo>
                    <a:pt x="2142" y="3534"/>
                  </a:lnTo>
                  <a:lnTo>
                    <a:pt x="2146" y="3529"/>
                  </a:lnTo>
                  <a:lnTo>
                    <a:pt x="2149" y="3524"/>
                  </a:lnTo>
                  <a:lnTo>
                    <a:pt x="2152" y="3522"/>
                  </a:lnTo>
                  <a:lnTo>
                    <a:pt x="2161" y="3519"/>
                  </a:lnTo>
                  <a:lnTo>
                    <a:pt x="2170" y="3516"/>
                  </a:lnTo>
                  <a:lnTo>
                    <a:pt x="2176" y="3510"/>
                  </a:lnTo>
                  <a:lnTo>
                    <a:pt x="2178" y="3507"/>
                  </a:lnTo>
                  <a:lnTo>
                    <a:pt x="2178" y="3502"/>
                  </a:lnTo>
                  <a:lnTo>
                    <a:pt x="2180" y="3498"/>
                  </a:lnTo>
                  <a:lnTo>
                    <a:pt x="2185" y="3493"/>
                  </a:lnTo>
                  <a:lnTo>
                    <a:pt x="2188" y="3492"/>
                  </a:lnTo>
                  <a:lnTo>
                    <a:pt x="2192" y="3490"/>
                  </a:lnTo>
                  <a:lnTo>
                    <a:pt x="2193" y="3488"/>
                  </a:lnTo>
                  <a:lnTo>
                    <a:pt x="2199" y="3485"/>
                  </a:lnTo>
                  <a:lnTo>
                    <a:pt x="2202" y="3483"/>
                  </a:lnTo>
                  <a:lnTo>
                    <a:pt x="2204" y="3480"/>
                  </a:lnTo>
                  <a:lnTo>
                    <a:pt x="2209" y="3478"/>
                  </a:lnTo>
                  <a:lnTo>
                    <a:pt x="2217" y="3475"/>
                  </a:lnTo>
                  <a:lnTo>
                    <a:pt x="2222" y="3473"/>
                  </a:lnTo>
                  <a:lnTo>
                    <a:pt x="2224" y="3470"/>
                  </a:lnTo>
                  <a:lnTo>
                    <a:pt x="2226" y="3464"/>
                  </a:lnTo>
                  <a:lnTo>
                    <a:pt x="2224" y="3459"/>
                  </a:lnTo>
                  <a:lnTo>
                    <a:pt x="2226" y="3456"/>
                  </a:lnTo>
                  <a:lnTo>
                    <a:pt x="2227" y="3454"/>
                  </a:lnTo>
                  <a:lnTo>
                    <a:pt x="2231" y="3452"/>
                  </a:lnTo>
                  <a:lnTo>
                    <a:pt x="2233" y="3441"/>
                  </a:lnTo>
                  <a:lnTo>
                    <a:pt x="2231" y="3430"/>
                  </a:lnTo>
                  <a:lnTo>
                    <a:pt x="2229" y="3410"/>
                  </a:lnTo>
                  <a:lnTo>
                    <a:pt x="2224" y="3393"/>
                  </a:lnTo>
                  <a:lnTo>
                    <a:pt x="2224" y="3383"/>
                  </a:lnTo>
                  <a:lnTo>
                    <a:pt x="2224" y="3371"/>
                  </a:lnTo>
                  <a:lnTo>
                    <a:pt x="2222" y="3367"/>
                  </a:lnTo>
                  <a:lnTo>
                    <a:pt x="2221" y="3364"/>
                  </a:lnTo>
                  <a:lnTo>
                    <a:pt x="2216" y="3359"/>
                  </a:lnTo>
                  <a:lnTo>
                    <a:pt x="2212" y="3357"/>
                  </a:lnTo>
                  <a:lnTo>
                    <a:pt x="2210" y="3354"/>
                  </a:lnTo>
                  <a:lnTo>
                    <a:pt x="2209" y="3350"/>
                  </a:lnTo>
                  <a:lnTo>
                    <a:pt x="2210" y="3343"/>
                  </a:lnTo>
                  <a:lnTo>
                    <a:pt x="2210" y="3337"/>
                  </a:lnTo>
                  <a:lnTo>
                    <a:pt x="2210" y="3330"/>
                  </a:lnTo>
                  <a:lnTo>
                    <a:pt x="2205" y="3321"/>
                  </a:lnTo>
                  <a:lnTo>
                    <a:pt x="2202" y="3309"/>
                  </a:lnTo>
                  <a:lnTo>
                    <a:pt x="2202" y="3304"/>
                  </a:lnTo>
                  <a:lnTo>
                    <a:pt x="2204" y="3296"/>
                  </a:lnTo>
                  <a:lnTo>
                    <a:pt x="2180" y="3280"/>
                  </a:lnTo>
                  <a:lnTo>
                    <a:pt x="2168" y="3272"/>
                  </a:lnTo>
                  <a:lnTo>
                    <a:pt x="2156" y="3265"/>
                  </a:lnTo>
                  <a:lnTo>
                    <a:pt x="2152" y="3263"/>
                  </a:lnTo>
                  <a:lnTo>
                    <a:pt x="2146" y="3253"/>
                  </a:lnTo>
                  <a:lnTo>
                    <a:pt x="2141" y="3248"/>
                  </a:lnTo>
                  <a:lnTo>
                    <a:pt x="2135" y="3243"/>
                  </a:lnTo>
                  <a:lnTo>
                    <a:pt x="2132" y="3236"/>
                  </a:lnTo>
                  <a:lnTo>
                    <a:pt x="2130" y="3233"/>
                  </a:lnTo>
                  <a:lnTo>
                    <a:pt x="2125" y="3227"/>
                  </a:lnTo>
                  <a:lnTo>
                    <a:pt x="2123" y="3224"/>
                  </a:lnTo>
                  <a:lnTo>
                    <a:pt x="2122" y="3221"/>
                  </a:lnTo>
                  <a:lnTo>
                    <a:pt x="2117" y="3217"/>
                  </a:lnTo>
                  <a:lnTo>
                    <a:pt x="2111" y="3214"/>
                  </a:lnTo>
                  <a:lnTo>
                    <a:pt x="2108" y="3209"/>
                  </a:lnTo>
                  <a:lnTo>
                    <a:pt x="2108" y="3200"/>
                  </a:lnTo>
                  <a:lnTo>
                    <a:pt x="2100" y="3195"/>
                  </a:lnTo>
                  <a:lnTo>
                    <a:pt x="2096" y="3192"/>
                  </a:lnTo>
                  <a:lnTo>
                    <a:pt x="2094" y="3186"/>
                  </a:lnTo>
                  <a:lnTo>
                    <a:pt x="2089" y="3186"/>
                  </a:lnTo>
                  <a:lnTo>
                    <a:pt x="2086" y="3185"/>
                  </a:lnTo>
                  <a:lnTo>
                    <a:pt x="2082" y="3183"/>
                  </a:lnTo>
                  <a:lnTo>
                    <a:pt x="2081" y="3180"/>
                  </a:lnTo>
                  <a:lnTo>
                    <a:pt x="2064" y="3180"/>
                  </a:lnTo>
                  <a:lnTo>
                    <a:pt x="2050" y="3180"/>
                  </a:lnTo>
                  <a:lnTo>
                    <a:pt x="2026" y="3173"/>
                  </a:lnTo>
                  <a:lnTo>
                    <a:pt x="1999" y="3173"/>
                  </a:lnTo>
                  <a:lnTo>
                    <a:pt x="1992" y="3173"/>
                  </a:lnTo>
                  <a:lnTo>
                    <a:pt x="1985" y="3173"/>
                  </a:lnTo>
                  <a:lnTo>
                    <a:pt x="1980" y="3171"/>
                  </a:lnTo>
                  <a:lnTo>
                    <a:pt x="1978" y="3166"/>
                  </a:lnTo>
                  <a:lnTo>
                    <a:pt x="1980" y="3163"/>
                  </a:lnTo>
                  <a:lnTo>
                    <a:pt x="1982" y="3161"/>
                  </a:lnTo>
                  <a:lnTo>
                    <a:pt x="1989" y="3159"/>
                  </a:lnTo>
                  <a:lnTo>
                    <a:pt x="2006" y="3159"/>
                  </a:lnTo>
                  <a:lnTo>
                    <a:pt x="2012" y="3161"/>
                  </a:lnTo>
                  <a:lnTo>
                    <a:pt x="2019" y="3163"/>
                  </a:lnTo>
                  <a:lnTo>
                    <a:pt x="2024" y="3166"/>
                  </a:lnTo>
                  <a:lnTo>
                    <a:pt x="2033" y="3166"/>
                  </a:lnTo>
                  <a:lnTo>
                    <a:pt x="2088" y="3166"/>
                  </a:lnTo>
                  <a:lnTo>
                    <a:pt x="2089" y="3169"/>
                  </a:lnTo>
                  <a:lnTo>
                    <a:pt x="2093" y="3171"/>
                  </a:lnTo>
                  <a:lnTo>
                    <a:pt x="2101" y="3173"/>
                  </a:lnTo>
                  <a:lnTo>
                    <a:pt x="2108" y="3186"/>
                  </a:lnTo>
                  <a:lnTo>
                    <a:pt x="2111" y="3193"/>
                  </a:lnTo>
                  <a:lnTo>
                    <a:pt x="2115" y="3200"/>
                  </a:lnTo>
                  <a:lnTo>
                    <a:pt x="2118" y="3202"/>
                  </a:lnTo>
                  <a:lnTo>
                    <a:pt x="2122" y="3204"/>
                  </a:lnTo>
                  <a:lnTo>
                    <a:pt x="2125" y="3205"/>
                  </a:lnTo>
                  <a:lnTo>
                    <a:pt x="2129" y="3207"/>
                  </a:lnTo>
                  <a:lnTo>
                    <a:pt x="2129" y="3210"/>
                  </a:lnTo>
                  <a:lnTo>
                    <a:pt x="2129" y="3214"/>
                  </a:lnTo>
                  <a:lnTo>
                    <a:pt x="2130" y="3215"/>
                  </a:lnTo>
                  <a:lnTo>
                    <a:pt x="2134" y="3215"/>
                  </a:lnTo>
                  <a:lnTo>
                    <a:pt x="2135" y="3217"/>
                  </a:lnTo>
                  <a:lnTo>
                    <a:pt x="2135" y="3221"/>
                  </a:lnTo>
                  <a:lnTo>
                    <a:pt x="2142" y="3221"/>
                  </a:lnTo>
                  <a:lnTo>
                    <a:pt x="2149" y="3221"/>
                  </a:lnTo>
                  <a:lnTo>
                    <a:pt x="2159" y="3224"/>
                  </a:lnTo>
                  <a:lnTo>
                    <a:pt x="2166" y="3231"/>
                  </a:lnTo>
                  <a:lnTo>
                    <a:pt x="2176" y="3234"/>
                  </a:lnTo>
                  <a:lnTo>
                    <a:pt x="2175" y="3226"/>
                  </a:lnTo>
                  <a:lnTo>
                    <a:pt x="2176" y="3219"/>
                  </a:lnTo>
                  <a:lnTo>
                    <a:pt x="2180" y="3214"/>
                  </a:lnTo>
                  <a:lnTo>
                    <a:pt x="2183" y="3210"/>
                  </a:lnTo>
                  <a:lnTo>
                    <a:pt x="2187" y="3207"/>
                  </a:lnTo>
                  <a:lnTo>
                    <a:pt x="2190" y="3202"/>
                  </a:lnTo>
                  <a:lnTo>
                    <a:pt x="2192" y="3195"/>
                  </a:lnTo>
                  <a:lnTo>
                    <a:pt x="2190" y="3186"/>
                  </a:lnTo>
                  <a:lnTo>
                    <a:pt x="2188" y="3178"/>
                  </a:lnTo>
                  <a:lnTo>
                    <a:pt x="2187" y="3171"/>
                  </a:lnTo>
                  <a:lnTo>
                    <a:pt x="2178" y="3159"/>
                  </a:lnTo>
                  <a:lnTo>
                    <a:pt x="2176" y="3156"/>
                  </a:lnTo>
                  <a:lnTo>
                    <a:pt x="2178" y="3147"/>
                  </a:lnTo>
                  <a:lnTo>
                    <a:pt x="2176" y="3139"/>
                  </a:lnTo>
                  <a:lnTo>
                    <a:pt x="2173" y="3128"/>
                  </a:lnTo>
                  <a:lnTo>
                    <a:pt x="2166" y="3122"/>
                  </a:lnTo>
                  <a:lnTo>
                    <a:pt x="2164" y="3118"/>
                  </a:lnTo>
                  <a:lnTo>
                    <a:pt x="2159" y="3106"/>
                  </a:lnTo>
                  <a:lnTo>
                    <a:pt x="2156" y="3098"/>
                  </a:lnTo>
                  <a:lnTo>
                    <a:pt x="2156" y="3094"/>
                  </a:lnTo>
                  <a:lnTo>
                    <a:pt x="2154" y="3081"/>
                  </a:lnTo>
                  <a:lnTo>
                    <a:pt x="2156" y="3067"/>
                  </a:lnTo>
                  <a:lnTo>
                    <a:pt x="2154" y="3053"/>
                  </a:lnTo>
                  <a:lnTo>
                    <a:pt x="2152" y="3048"/>
                  </a:lnTo>
                  <a:lnTo>
                    <a:pt x="2149" y="3043"/>
                  </a:lnTo>
                  <a:lnTo>
                    <a:pt x="2152" y="3041"/>
                  </a:lnTo>
                  <a:lnTo>
                    <a:pt x="2156" y="3040"/>
                  </a:lnTo>
                  <a:lnTo>
                    <a:pt x="2158" y="3031"/>
                  </a:lnTo>
                  <a:lnTo>
                    <a:pt x="2159" y="3028"/>
                  </a:lnTo>
                  <a:lnTo>
                    <a:pt x="2161" y="3024"/>
                  </a:lnTo>
                  <a:lnTo>
                    <a:pt x="2164" y="3023"/>
                  </a:lnTo>
                  <a:lnTo>
                    <a:pt x="2170" y="3023"/>
                  </a:lnTo>
                  <a:lnTo>
                    <a:pt x="2170" y="3017"/>
                  </a:lnTo>
                  <a:lnTo>
                    <a:pt x="2173" y="3016"/>
                  </a:lnTo>
                  <a:lnTo>
                    <a:pt x="2176" y="3016"/>
                  </a:lnTo>
                  <a:lnTo>
                    <a:pt x="2183" y="3016"/>
                  </a:lnTo>
                  <a:lnTo>
                    <a:pt x="2188" y="3016"/>
                  </a:lnTo>
                  <a:lnTo>
                    <a:pt x="2193" y="3016"/>
                  </a:lnTo>
                  <a:lnTo>
                    <a:pt x="2197" y="3014"/>
                  </a:lnTo>
                  <a:lnTo>
                    <a:pt x="2197" y="3009"/>
                  </a:lnTo>
                  <a:lnTo>
                    <a:pt x="2192" y="3007"/>
                  </a:lnTo>
                  <a:lnTo>
                    <a:pt x="2190" y="3005"/>
                  </a:lnTo>
                  <a:lnTo>
                    <a:pt x="2190" y="3002"/>
                  </a:lnTo>
                  <a:lnTo>
                    <a:pt x="2188" y="2995"/>
                  </a:lnTo>
                  <a:lnTo>
                    <a:pt x="2183" y="2992"/>
                  </a:lnTo>
                  <a:lnTo>
                    <a:pt x="2180" y="2987"/>
                  </a:lnTo>
                  <a:lnTo>
                    <a:pt x="2173" y="2985"/>
                  </a:lnTo>
                  <a:lnTo>
                    <a:pt x="2163" y="2978"/>
                  </a:lnTo>
                  <a:lnTo>
                    <a:pt x="2159" y="2973"/>
                  </a:lnTo>
                  <a:lnTo>
                    <a:pt x="2156" y="2968"/>
                  </a:lnTo>
                  <a:lnTo>
                    <a:pt x="2144" y="2942"/>
                  </a:lnTo>
                  <a:lnTo>
                    <a:pt x="2129" y="2920"/>
                  </a:lnTo>
                  <a:lnTo>
                    <a:pt x="2127" y="2908"/>
                  </a:lnTo>
                  <a:lnTo>
                    <a:pt x="2125" y="2896"/>
                  </a:lnTo>
                  <a:lnTo>
                    <a:pt x="2118" y="2876"/>
                  </a:lnTo>
                  <a:lnTo>
                    <a:pt x="2111" y="2855"/>
                  </a:lnTo>
                  <a:lnTo>
                    <a:pt x="2110" y="2844"/>
                  </a:lnTo>
                  <a:lnTo>
                    <a:pt x="2108" y="2832"/>
                  </a:lnTo>
                  <a:lnTo>
                    <a:pt x="2103" y="2830"/>
                  </a:lnTo>
                  <a:lnTo>
                    <a:pt x="2101" y="2828"/>
                  </a:lnTo>
                  <a:lnTo>
                    <a:pt x="2096" y="2821"/>
                  </a:lnTo>
                  <a:lnTo>
                    <a:pt x="2089" y="2816"/>
                  </a:lnTo>
                  <a:lnTo>
                    <a:pt x="2081" y="2811"/>
                  </a:lnTo>
                  <a:lnTo>
                    <a:pt x="2077" y="2806"/>
                  </a:lnTo>
                  <a:lnTo>
                    <a:pt x="2074" y="2801"/>
                  </a:lnTo>
                  <a:lnTo>
                    <a:pt x="2070" y="2799"/>
                  </a:lnTo>
                  <a:lnTo>
                    <a:pt x="2057" y="2787"/>
                  </a:lnTo>
                  <a:lnTo>
                    <a:pt x="2050" y="2780"/>
                  </a:lnTo>
                  <a:lnTo>
                    <a:pt x="2040" y="2775"/>
                  </a:lnTo>
                  <a:lnTo>
                    <a:pt x="2036" y="2774"/>
                  </a:lnTo>
                  <a:lnTo>
                    <a:pt x="2023" y="2763"/>
                  </a:lnTo>
                  <a:lnTo>
                    <a:pt x="2018" y="2758"/>
                  </a:lnTo>
                  <a:lnTo>
                    <a:pt x="2011" y="2753"/>
                  </a:lnTo>
                  <a:lnTo>
                    <a:pt x="2009" y="2750"/>
                  </a:lnTo>
                  <a:lnTo>
                    <a:pt x="2004" y="2739"/>
                  </a:lnTo>
                  <a:lnTo>
                    <a:pt x="1999" y="2731"/>
                  </a:lnTo>
                  <a:lnTo>
                    <a:pt x="1995" y="2729"/>
                  </a:lnTo>
                  <a:lnTo>
                    <a:pt x="1992" y="2728"/>
                  </a:lnTo>
                  <a:lnTo>
                    <a:pt x="1987" y="2728"/>
                  </a:lnTo>
                  <a:lnTo>
                    <a:pt x="1980" y="2729"/>
                  </a:lnTo>
                  <a:lnTo>
                    <a:pt x="1977" y="2729"/>
                  </a:lnTo>
                  <a:lnTo>
                    <a:pt x="1973" y="2729"/>
                  </a:lnTo>
                  <a:lnTo>
                    <a:pt x="1971" y="2728"/>
                  </a:lnTo>
                  <a:lnTo>
                    <a:pt x="1971" y="2726"/>
                  </a:lnTo>
                  <a:lnTo>
                    <a:pt x="1971" y="2722"/>
                  </a:lnTo>
                  <a:lnTo>
                    <a:pt x="1971" y="2712"/>
                  </a:lnTo>
                  <a:lnTo>
                    <a:pt x="1971" y="2704"/>
                  </a:lnTo>
                  <a:lnTo>
                    <a:pt x="1971" y="2702"/>
                  </a:lnTo>
                  <a:lnTo>
                    <a:pt x="1975" y="2699"/>
                  </a:lnTo>
                  <a:lnTo>
                    <a:pt x="1975" y="2695"/>
                  </a:lnTo>
                  <a:lnTo>
                    <a:pt x="1971" y="2690"/>
                  </a:lnTo>
                  <a:lnTo>
                    <a:pt x="1968" y="2685"/>
                  </a:lnTo>
                  <a:lnTo>
                    <a:pt x="1965" y="2680"/>
                  </a:lnTo>
                  <a:lnTo>
                    <a:pt x="1963" y="2676"/>
                  </a:lnTo>
                  <a:lnTo>
                    <a:pt x="1961" y="2668"/>
                  </a:lnTo>
                  <a:lnTo>
                    <a:pt x="1958" y="2664"/>
                  </a:lnTo>
                  <a:lnTo>
                    <a:pt x="1954" y="2663"/>
                  </a:lnTo>
                  <a:lnTo>
                    <a:pt x="1953" y="2659"/>
                  </a:lnTo>
                  <a:lnTo>
                    <a:pt x="1951" y="2654"/>
                  </a:lnTo>
                  <a:lnTo>
                    <a:pt x="1951" y="2647"/>
                  </a:lnTo>
                  <a:lnTo>
                    <a:pt x="1956" y="2613"/>
                  </a:lnTo>
                  <a:lnTo>
                    <a:pt x="1958" y="2594"/>
                  </a:lnTo>
                  <a:lnTo>
                    <a:pt x="1958" y="2572"/>
                  </a:lnTo>
                  <a:lnTo>
                    <a:pt x="1956" y="2571"/>
                  </a:lnTo>
                  <a:lnTo>
                    <a:pt x="1954" y="2569"/>
                  </a:lnTo>
                  <a:lnTo>
                    <a:pt x="1951" y="2565"/>
                  </a:lnTo>
                  <a:lnTo>
                    <a:pt x="1946" y="2564"/>
                  </a:lnTo>
                  <a:lnTo>
                    <a:pt x="1944" y="2562"/>
                  </a:lnTo>
                  <a:lnTo>
                    <a:pt x="1944" y="2559"/>
                  </a:lnTo>
                  <a:lnTo>
                    <a:pt x="1944" y="2531"/>
                  </a:lnTo>
                  <a:lnTo>
                    <a:pt x="1939" y="2530"/>
                  </a:lnTo>
                  <a:lnTo>
                    <a:pt x="1937" y="2528"/>
                  </a:lnTo>
                  <a:lnTo>
                    <a:pt x="1937" y="2524"/>
                  </a:lnTo>
                  <a:lnTo>
                    <a:pt x="1932" y="2485"/>
                  </a:lnTo>
                  <a:lnTo>
                    <a:pt x="1931" y="2466"/>
                  </a:lnTo>
                  <a:lnTo>
                    <a:pt x="1929" y="2444"/>
                  </a:lnTo>
                  <a:lnTo>
                    <a:pt x="1929" y="2443"/>
                  </a:lnTo>
                  <a:lnTo>
                    <a:pt x="1929" y="2437"/>
                  </a:lnTo>
                  <a:lnTo>
                    <a:pt x="1931" y="2432"/>
                  </a:lnTo>
                  <a:lnTo>
                    <a:pt x="1936" y="2426"/>
                  </a:lnTo>
                  <a:lnTo>
                    <a:pt x="1939" y="2419"/>
                  </a:lnTo>
                  <a:lnTo>
                    <a:pt x="1939" y="2415"/>
                  </a:lnTo>
                  <a:lnTo>
                    <a:pt x="1937" y="2410"/>
                  </a:lnTo>
                  <a:lnTo>
                    <a:pt x="1937" y="2407"/>
                  </a:lnTo>
                  <a:lnTo>
                    <a:pt x="1937" y="2361"/>
                  </a:lnTo>
                  <a:lnTo>
                    <a:pt x="1939" y="2356"/>
                  </a:lnTo>
                  <a:lnTo>
                    <a:pt x="1941" y="2354"/>
                  </a:lnTo>
                  <a:lnTo>
                    <a:pt x="1944" y="2354"/>
                  </a:lnTo>
                  <a:lnTo>
                    <a:pt x="1944" y="2298"/>
                  </a:lnTo>
                  <a:lnTo>
                    <a:pt x="1944" y="2293"/>
                  </a:lnTo>
                  <a:lnTo>
                    <a:pt x="1944" y="2287"/>
                  </a:lnTo>
                  <a:lnTo>
                    <a:pt x="1943" y="2284"/>
                  </a:lnTo>
                  <a:lnTo>
                    <a:pt x="1937" y="2279"/>
                  </a:lnTo>
                  <a:lnTo>
                    <a:pt x="1931" y="2272"/>
                  </a:lnTo>
                  <a:lnTo>
                    <a:pt x="1925" y="2264"/>
                  </a:lnTo>
                  <a:lnTo>
                    <a:pt x="1924" y="2262"/>
                  </a:lnTo>
                  <a:lnTo>
                    <a:pt x="1919" y="2258"/>
                  </a:lnTo>
                  <a:lnTo>
                    <a:pt x="1917" y="2255"/>
                  </a:lnTo>
                  <a:lnTo>
                    <a:pt x="1917" y="2248"/>
                  </a:lnTo>
                  <a:lnTo>
                    <a:pt x="1917" y="2243"/>
                  </a:lnTo>
                  <a:lnTo>
                    <a:pt x="1917" y="2238"/>
                  </a:lnTo>
                  <a:lnTo>
                    <a:pt x="1919" y="2231"/>
                  </a:lnTo>
                  <a:lnTo>
                    <a:pt x="1919" y="2228"/>
                  </a:lnTo>
                  <a:lnTo>
                    <a:pt x="1917" y="2224"/>
                  </a:lnTo>
                  <a:lnTo>
                    <a:pt x="1914" y="2223"/>
                  </a:lnTo>
                  <a:lnTo>
                    <a:pt x="1905" y="2223"/>
                  </a:lnTo>
                  <a:lnTo>
                    <a:pt x="1900" y="2221"/>
                  </a:lnTo>
                  <a:lnTo>
                    <a:pt x="1896" y="2221"/>
                  </a:lnTo>
                  <a:lnTo>
                    <a:pt x="1888" y="2216"/>
                  </a:lnTo>
                  <a:lnTo>
                    <a:pt x="1881" y="2209"/>
                  </a:lnTo>
                  <a:lnTo>
                    <a:pt x="1878" y="2200"/>
                  </a:lnTo>
                  <a:lnTo>
                    <a:pt x="1873" y="2190"/>
                  </a:lnTo>
                  <a:lnTo>
                    <a:pt x="1867" y="2170"/>
                  </a:lnTo>
                  <a:lnTo>
                    <a:pt x="1862" y="2149"/>
                  </a:lnTo>
                  <a:lnTo>
                    <a:pt x="1862" y="2142"/>
                  </a:lnTo>
                  <a:lnTo>
                    <a:pt x="1856" y="2137"/>
                  </a:lnTo>
                  <a:lnTo>
                    <a:pt x="1852" y="2132"/>
                  </a:lnTo>
                  <a:lnTo>
                    <a:pt x="1850" y="2124"/>
                  </a:lnTo>
                  <a:lnTo>
                    <a:pt x="1849" y="2115"/>
                  </a:lnTo>
                  <a:lnTo>
                    <a:pt x="1838" y="2112"/>
                  </a:lnTo>
                  <a:lnTo>
                    <a:pt x="1830" y="2107"/>
                  </a:lnTo>
                  <a:lnTo>
                    <a:pt x="1823" y="2100"/>
                  </a:lnTo>
                  <a:lnTo>
                    <a:pt x="1815" y="2095"/>
                  </a:lnTo>
                  <a:lnTo>
                    <a:pt x="1810" y="2093"/>
                  </a:lnTo>
                  <a:lnTo>
                    <a:pt x="1808" y="2091"/>
                  </a:lnTo>
                  <a:lnTo>
                    <a:pt x="1808" y="2088"/>
                  </a:lnTo>
                  <a:lnTo>
                    <a:pt x="1803" y="2086"/>
                  </a:lnTo>
                  <a:lnTo>
                    <a:pt x="1799" y="2083"/>
                  </a:lnTo>
                  <a:lnTo>
                    <a:pt x="1792" y="2076"/>
                  </a:lnTo>
                  <a:lnTo>
                    <a:pt x="1789" y="2072"/>
                  </a:lnTo>
                  <a:lnTo>
                    <a:pt x="1786" y="2069"/>
                  </a:lnTo>
                  <a:lnTo>
                    <a:pt x="1781" y="2067"/>
                  </a:lnTo>
                  <a:lnTo>
                    <a:pt x="1774" y="2067"/>
                  </a:lnTo>
                  <a:lnTo>
                    <a:pt x="1772" y="2062"/>
                  </a:lnTo>
                  <a:lnTo>
                    <a:pt x="1769" y="2059"/>
                  </a:lnTo>
                  <a:lnTo>
                    <a:pt x="1762" y="2052"/>
                  </a:lnTo>
                  <a:lnTo>
                    <a:pt x="1753" y="2047"/>
                  </a:lnTo>
                  <a:lnTo>
                    <a:pt x="1750" y="2043"/>
                  </a:lnTo>
                  <a:lnTo>
                    <a:pt x="1746" y="2040"/>
                  </a:lnTo>
                  <a:lnTo>
                    <a:pt x="1741" y="2031"/>
                  </a:lnTo>
                  <a:lnTo>
                    <a:pt x="1740" y="2026"/>
                  </a:lnTo>
                  <a:lnTo>
                    <a:pt x="1740" y="2020"/>
                  </a:lnTo>
                  <a:lnTo>
                    <a:pt x="1734" y="2020"/>
                  </a:lnTo>
                  <a:lnTo>
                    <a:pt x="1731" y="2018"/>
                  </a:lnTo>
                  <a:lnTo>
                    <a:pt x="1728" y="2016"/>
                  </a:lnTo>
                  <a:lnTo>
                    <a:pt x="1726" y="2013"/>
                  </a:lnTo>
                  <a:lnTo>
                    <a:pt x="1716" y="2013"/>
                  </a:lnTo>
                  <a:lnTo>
                    <a:pt x="1705" y="2013"/>
                  </a:lnTo>
                  <a:lnTo>
                    <a:pt x="1699" y="2009"/>
                  </a:lnTo>
                  <a:lnTo>
                    <a:pt x="1692" y="2006"/>
                  </a:lnTo>
                  <a:lnTo>
                    <a:pt x="1690" y="2008"/>
                  </a:lnTo>
                  <a:lnTo>
                    <a:pt x="1688" y="2009"/>
                  </a:lnTo>
                  <a:lnTo>
                    <a:pt x="1685" y="2013"/>
                  </a:lnTo>
                  <a:lnTo>
                    <a:pt x="1680" y="2014"/>
                  </a:lnTo>
                  <a:lnTo>
                    <a:pt x="1678" y="2016"/>
                  </a:lnTo>
                  <a:lnTo>
                    <a:pt x="1678" y="2020"/>
                  </a:lnTo>
                  <a:lnTo>
                    <a:pt x="1675" y="2021"/>
                  </a:lnTo>
                  <a:lnTo>
                    <a:pt x="1671" y="2023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56" y="2030"/>
                  </a:lnTo>
                  <a:lnTo>
                    <a:pt x="1649" y="2035"/>
                  </a:lnTo>
                  <a:lnTo>
                    <a:pt x="1641" y="2038"/>
                  </a:lnTo>
                  <a:lnTo>
                    <a:pt x="1636" y="2040"/>
                  </a:lnTo>
                  <a:lnTo>
                    <a:pt x="1630" y="2040"/>
                  </a:lnTo>
                  <a:lnTo>
                    <a:pt x="1603" y="2026"/>
                  </a:lnTo>
                  <a:lnTo>
                    <a:pt x="1588" y="2021"/>
                  </a:lnTo>
                  <a:lnTo>
                    <a:pt x="1569" y="2020"/>
                  </a:lnTo>
                  <a:lnTo>
                    <a:pt x="1567" y="2014"/>
                  </a:lnTo>
                  <a:lnTo>
                    <a:pt x="1564" y="2009"/>
                  </a:lnTo>
                  <a:lnTo>
                    <a:pt x="1559" y="2008"/>
                  </a:lnTo>
                  <a:lnTo>
                    <a:pt x="1554" y="2004"/>
                  </a:lnTo>
                  <a:lnTo>
                    <a:pt x="1542" y="2001"/>
                  </a:lnTo>
                  <a:lnTo>
                    <a:pt x="1538" y="1997"/>
                  </a:lnTo>
                  <a:lnTo>
                    <a:pt x="1535" y="1992"/>
                  </a:lnTo>
                  <a:lnTo>
                    <a:pt x="1518" y="1992"/>
                  </a:lnTo>
                  <a:lnTo>
                    <a:pt x="1511" y="1990"/>
                  </a:lnTo>
                  <a:lnTo>
                    <a:pt x="1509" y="1989"/>
                  </a:lnTo>
                  <a:lnTo>
                    <a:pt x="1507" y="1985"/>
                  </a:lnTo>
                  <a:lnTo>
                    <a:pt x="1501" y="1985"/>
                  </a:lnTo>
                  <a:lnTo>
                    <a:pt x="1494" y="1985"/>
                  </a:lnTo>
                  <a:lnTo>
                    <a:pt x="1489" y="1984"/>
                  </a:lnTo>
                  <a:lnTo>
                    <a:pt x="1487" y="1979"/>
                  </a:lnTo>
                  <a:lnTo>
                    <a:pt x="1480" y="1979"/>
                  </a:lnTo>
                  <a:lnTo>
                    <a:pt x="1473" y="1979"/>
                  </a:lnTo>
                  <a:lnTo>
                    <a:pt x="1468" y="1977"/>
                  </a:lnTo>
                  <a:lnTo>
                    <a:pt x="1467" y="1972"/>
                  </a:lnTo>
                  <a:lnTo>
                    <a:pt x="1463" y="1970"/>
                  </a:lnTo>
                  <a:lnTo>
                    <a:pt x="1461" y="1968"/>
                  </a:lnTo>
                  <a:lnTo>
                    <a:pt x="1461" y="1965"/>
                  </a:lnTo>
                  <a:lnTo>
                    <a:pt x="1463" y="1960"/>
                  </a:lnTo>
                  <a:lnTo>
                    <a:pt x="1465" y="1958"/>
                  </a:lnTo>
                  <a:lnTo>
                    <a:pt x="1467" y="1958"/>
                  </a:lnTo>
                  <a:lnTo>
                    <a:pt x="1470" y="1960"/>
                  </a:lnTo>
                  <a:lnTo>
                    <a:pt x="1472" y="1963"/>
                  </a:lnTo>
                  <a:lnTo>
                    <a:pt x="1473" y="1972"/>
                  </a:lnTo>
                  <a:lnTo>
                    <a:pt x="1487" y="1972"/>
                  </a:lnTo>
                  <a:lnTo>
                    <a:pt x="1489" y="1973"/>
                  </a:lnTo>
                  <a:lnTo>
                    <a:pt x="1494" y="1975"/>
                  </a:lnTo>
                  <a:lnTo>
                    <a:pt x="1504" y="1975"/>
                  </a:lnTo>
                  <a:lnTo>
                    <a:pt x="1514" y="1975"/>
                  </a:lnTo>
                  <a:lnTo>
                    <a:pt x="1518" y="1977"/>
                  </a:lnTo>
                  <a:lnTo>
                    <a:pt x="1521" y="1979"/>
                  </a:lnTo>
                  <a:lnTo>
                    <a:pt x="1521" y="1982"/>
                  </a:lnTo>
                  <a:lnTo>
                    <a:pt x="1521" y="1985"/>
                  </a:lnTo>
                  <a:lnTo>
                    <a:pt x="1530" y="1987"/>
                  </a:lnTo>
                  <a:lnTo>
                    <a:pt x="1540" y="1989"/>
                  </a:lnTo>
                  <a:lnTo>
                    <a:pt x="1545" y="1989"/>
                  </a:lnTo>
                  <a:lnTo>
                    <a:pt x="1550" y="1990"/>
                  </a:lnTo>
                  <a:lnTo>
                    <a:pt x="1554" y="1994"/>
                  </a:lnTo>
                  <a:lnTo>
                    <a:pt x="1555" y="1999"/>
                  </a:lnTo>
                  <a:lnTo>
                    <a:pt x="1560" y="1999"/>
                  </a:lnTo>
                  <a:lnTo>
                    <a:pt x="1566" y="1999"/>
                  </a:lnTo>
                  <a:lnTo>
                    <a:pt x="1571" y="1994"/>
                  </a:lnTo>
                  <a:lnTo>
                    <a:pt x="1578" y="1990"/>
                  </a:lnTo>
                  <a:lnTo>
                    <a:pt x="1583" y="1990"/>
                  </a:lnTo>
                  <a:lnTo>
                    <a:pt x="1590" y="1992"/>
                  </a:lnTo>
                  <a:lnTo>
                    <a:pt x="1591" y="1996"/>
                  </a:lnTo>
                  <a:lnTo>
                    <a:pt x="1593" y="1996"/>
                  </a:lnTo>
                  <a:lnTo>
                    <a:pt x="1596" y="1996"/>
                  </a:lnTo>
                  <a:lnTo>
                    <a:pt x="1601" y="1992"/>
                  </a:lnTo>
                  <a:lnTo>
                    <a:pt x="1607" y="1992"/>
                  </a:lnTo>
                  <a:lnTo>
                    <a:pt x="1610" y="1992"/>
                  </a:lnTo>
                  <a:lnTo>
                    <a:pt x="1610" y="1987"/>
                  </a:lnTo>
                  <a:lnTo>
                    <a:pt x="1612" y="1984"/>
                  </a:lnTo>
                  <a:lnTo>
                    <a:pt x="1613" y="1980"/>
                  </a:lnTo>
                  <a:lnTo>
                    <a:pt x="1617" y="1979"/>
                  </a:lnTo>
                  <a:lnTo>
                    <a:pt x="1620" y="1979"/>
                  </a:lnTo>
                  <a:lnTo>
                    <a:pt x="1622" y="1977"/>
                  </a:lnTo>
                  <a:lnTo>
                    <a:pt x="1624" y="1972"/>
                  </a:lnTo>
                  <a:lnTo>
                    <a:pt x="1629" y="1963"/>
                  </a:lnTo>
                  <a:lnTo>
                    <a:pt x="1632" y="1960"/>
                  </a:lnTo>
                  <a:lnTo>
                    <a:pt x="1637" y="1958"/>
                  </a:lnTo>
                  <a:lnTo>
                    <a:pt x="1671" y="1955"/>
                  </a:lnTo>
                  <a:lnTo>
                    <a:pt x="1687" y="1955"/>
                  </a:lnTo>
                  <a:lnTo>
                    <a:pt x="1705" y="1958"/>
                  </a:lnTo>
                  <a:lnTo>
                    <a:pt x="1714" y="1955"/>
                  </a:lnTo>
                  <a:lnTo>
                    <a:pt x="1726" y="1951"/>
                  </a:lnTo>
                  <a:lnTo>
                    <a:pt x="1750" y="1948"/>
                  </a:lnTo>
                  <a:lnTo>
                    <a:pt x="1762" y="1944"/>
                  </a:lnTo>
                  <a:lnTo>
                    <a:pt x="1769" y="1939"/>
                  </a:lnTo>
                  <a:lnTo>
                    <a:pt x="1770" y="1938"/>
                  </a:lnTo>
                  <a:lnTo>
                    <a:pt x="1770" y="1932"/>
                  </a:lnTo>
                  <a:lnTo>
                    <a:pt x="1770" y="1929"/>
                  </a:lnTo>
                  <a:lnTo>
                    <a:pt x="1767" y="1924"/>
                  </a:lnTo>
                  <a:lnTo>
                    <a:pt x="1767" y="1917"/>
                  </a:lnTo>
                  <a:lnTo>
                    <a:pt x="1762" y="1909"/>
                  </a:lnTo>
                  <a:lnTo>
                    <a:pt x="1760" y="1904"/>
                  </a:lnTo>
                  <a:lnTo>
                    <a:pt x="1760" y="1897"/>
                  </a:lnTo>
                  <a:lnTo>
                    <a:pt x="1750" y="1890"/>
                  </a:lnTo>
                  <a:lnTo>
                    <a:pt x="1741" y="1881"/>
                  </a:lnTo>
                  <a:lnTo>
                    <a:pt x="1733" y="1873"/>
                  </a:lnTo>
                  <a:lnTo>
                    <a:pt x="1726" y="1863"/>
                  </a:lnTo>
                  <a:lnTo>
                    <a:pt x="1726" y="1842"/>
                  </a:lnTo>
                  <a:lnTo>
                    <a:pt x="1678" y="1842"/>
                  </a:lnTo>
                  <a:lnTo>
                    <a:pt x="1673" y="1842"/>
                  </a:lnTo>
                  <a:lnTo>
                    <a:pt x="1666" y="1842"/>
                  </a:lnTo>
                  <a:lnTo>
                    <a:pt x="1653" y="1842"/>
                  </a:lnTo>
                  <a:lnTo>
                    <a:pt x="1648" y="1844"/>
                  </a:lnTo>
                  <a:lnTo>
                    <a:pt x="1642" y="1842"/>
                  </a:lnTo>
                  <a:lnTo>
                    <a:pt x="1639" y="1840"/>
                  </a:lnTo>
                  <a:lnTo>
                    <a:pt x="1637" y="1835"/>
                  </a:lnTo>
                  <a:lnTo>
                    <a:pt x="1658" y="1834"/>
                  </a:lnTo>
                  <a:lnTo>
                    <a:pt x="1677" y="1830"/>
                  </a:lnTo>
                  <a:lnTo>
                    <a:pt x="1695" y="1827"/>
                  </a:lnTo>
                  <a:lnTo>
                    <a:pt x="1707" y="1827"/>
                  </a:lnTo>
                  <a:lnTo>
                    <a:pt x="1719" y="1828"/>
                  </a:lnTo>
                  <a:lnTo>
                    <a:pt x="1724" y="1832"/>
                  </a:lnTo>
                  <a:lnTo>
                    <a:pt x="1731" y="1834"/>
                  </a:lnTo>
                  <a:lnTo>
                    <a:pt x="1736" y="1837"/>
                  </a:lnTo>
                  <a:lnTo>
                    <a:pt x="1738" y="1839"/>
                  </a:lnTo>
                  <a:lnTo>
                    <a:pt x="1740" y="1842"/>
                  </a:lnTo>
                  <a:lnTo>
                    <a:pt x="1743" y="1842"/>
                  </a:lnTo>
                  <a:lnTo>
                    <a:pt x="1750" y="1842"/>
                  </a:lnTo>
                  <a:lnTo>
                    <a:pt x="1753" y="1842"/>
                  </a:lnTo>
                  <a:lnTo>
                    <a:pt x="1755" y="1839"/>
                  </a:lnTo>
                  <a:lnTo>
                    <a:pt x="1757" y="1835"/>
                  </a:lnTo>
                  <a:lnTo>
                    <a:pt x="1765" y="1834"/>
                  </a:lnTo>
                  <a:lnTo>
                    <a:pt x="1769" y="1834"/>
                  </a:lnTo>
                  <a:lnTo>
                    <a:pt x="1772" y="1832"/>
                  </a:lnTo>
                  <a:lnTo>
                    <a:pt x="1775" y="1830"/>
                  </a:lnTo>
                  <a:lnTo>
                    <a:pt x="1777" y="1825"/>
                  </a:lnTo>
                  <a:lnTo>
                    <a:pt x="1781" y="1822"/>
                  </a:lnTo>
                  <a:lnTo>
                    <a:pt x="1782" y="1822"/>
                  </a:lnTo>
                  <a:lnTo>
                    <a:pt x="1789" y="1822"/>
                  </a:lnTo>
                  <a:lnTo>
                    <a:pt x="1792" y="1820"/>
                  </a:lnTo>
                  <a:lnTo>
                    <a:pt x="1799" y="1813"/>
                  </a:lnTo>
                  <a:lnTo>
                    <a:pt x="1803" y="1810"/>
                  </a:lnTo>
                  <a:lnTo>
                    <a:pt x="1808" y="1808"/>
                  </a:lnTo>
                  <a:lnTo>
                    <a:pt x="1813" y="1806"/>
                  </a:lnTo>
                  <a:lnTo>
                    <a:pt x="1821" y="1808"/>
                  </a:lnTo>
                  <a:lnTo>
                    <a:pt x="1823" y="1796"/>
                  </a:lnTo>
                  <a:lnTo>
                    <a:pt x="1827" y="1788"/>
                  </a:lnTo>
                  <a:lnTo>
                    <a:pt x="1833" y="1779"/>
                  </a:lnTo>
                  <a:lnTo>
                    <a:pt x="1837" y="1776"/>
                  </a:lnTo>
                  <a:lnTo>
                    <a:pt x="1842" y="1774"/>
                  </a:lnTo>
                  <a:lnTo>
                    <a:pt x="1842" y="1767"/>
                  </a:lnTo>
                  <a:lnTo>
                    <a:pt x="1844" y="1762"/>
                  </a:lnTo>
                  <a:lnTo>
                    <a:pt x="1849" y="1753"/>
                  </a:lnTo>
                  <a:lnTo>
                    <a:pt x="1854" y="1745"/>
                  </a:lnTo>
                  <a:lnTo>
                    <a:pt x="1856" y="1740"/>
                  </a:lnTo>
                  <a:lnTo>
                    <a:pt x="1856" y="1733"/>
                  </a:lnTo>
                  <a:lnTo>
                    <a:pt x="1861" y="1735"/>
                  </a:lnTo>
                  <a:lnTo>
                    <a:pt x="1866" y="1733"/>
                  </a:lnTo>
                  <a:lnTo>
                    <a:pt x="1869" y="1731"/>
                  </a:lnTo>
                  <a:lnTo>
                    <a:pt x="1871" y="1728"/>
                  </a:lnTo>
                  <a:lnTo>
                    <a:pt x="1873" y="1726"/>
                  </a:lnTo>
                  <a:lnTo>
                    <a:pt x="1876" y="1724"/>
                  </a:lnTo>
                  <a:lnTo>
                    <a:pt x="1881" y="1723"/>
                  </a:lnTo>
                  <a:lnTo>
                    <a:pt x="1888" y="1718"/>
                  </a:lnTo>
                  <a:lnTo>
                    <a:pt x="1895" y="1711"/>
                  </a:lnTo>
                  <a:lnTo>
                    <a:pt x="1903" y="1706"/>
                  </a:lnTo>
                  <a:lnTo>
                    <a:pt x="1905" y="1702"/>
                  </a:lnTo>
                  <a:lnTo>
                    <a:pt x="1908" y="1694"/>
                  </a:lnTo>
                  <a:lnTo>
                    <a:pt x="1912" y="1685"/>
                  </a:lnTo>
                  <a:lnTo>
                    <a:pt x="1917" y="1677"/>
                  </a:lnTo>
                  <a:lnTo>
                    <a:pt x="1920" y="1675"/>
                  </a:lnTo>
                  <a:lnTo>
                    <a:pt x="1924" y="1672"/>
                  </a:lnTo>
                  <a:lnTo>
                    <a:pt x="1925" y="1668"/>
                  </a:lnTo>
                  <a:lnTo>
                    <a:pt x="1925" y="1667"/>
                  </a:lnTo>
                  <a:lnTo>
                    <a:pt x="1931" y="1665"/>
                  </a:lnTo>
                  <a:lnTo>
                    <a:pt x="1934" y="1661"/>
                  </a:lnTo>
                  <a:lnTo>
                    <a:pt x="1936" y="1658"/>
                  </a:lnTo>
                  <a:lnTo>
                    <a:pt x="1937" y="1655"/>
                  </a:lnTo>
                  <a:lnTo>
                    <a:pt x="1937" y="1651"/>
                  </a:lnTo>
                  <a:lnTo>
                    <a:pt x="1939" y="1646"/>
                  </a:lnTo>
                  <a:lnTo>
                    <a:pt x="1943" y="1643"/>
                  </a:lnTo>
                  <a:lnTo>
                    <a:pt x="1949" y="1638"/>
                  </a:lnTo>
                  <a:lnTo>
                    <a:pt x="1956" y="1632"/>
                  </a:lnTo>
                  <a:lnTo>
                    <a:pt x="1958" y="1629"/>
                  </a:lnTo>
                  <a:lnTo>
                    <a:pt x="1958" y="1626"/>
                  </a:lnTo>
                  <a:lnTo>
                    <a:pt x="1958" y="1624"/>
                  </a:lnTo>
                  <a:lnTo>
                    <a:pt x="1961" y="1615"/>
                  </a:lnTo>
                  <a:lnTo>
                    <a:pt x="1965" y="1609"/>
                  </a:lnTo>
                  <a:lnTo>
                    <a:pt x="1975" y="1597"/>
                  </a:lnTo>
                  <a:lnTo>
                    <a:pt x="1985" y="1585"/>
                  </a:lnTo>
                  <a:lnTo>
                    <a:pt x="1989" y="1578"/>
                  </a:lnTo>
                  <a:lnTo>
                    <a:pt x="1992" y="1569"/>
                  </a:lnTo>
                  <a:lnTo>
                    <a:pt x="1992" y="1562"/>
                  </a:lnTo>
                  <a:lnTo>
                    <a:pt x="1994" y="1552"/>
                  </a:lnTo>
                  <a:lnTo>
                    <a:pt x="1997" y="1540"/>
                  </a:lnTo>
                  <a:lnTo>
                    <a:pt x="1999" y="1530"/>
                  </a:lnTo>
                  <a:lnTo>
                    <a:pt x="1999" y="1515"/>
                  </a:lnTo>
                  <a:lnTo>
                    <a:pt x="2009" y="1511"/>
                  </a:lnTo>
                  <a:lnTo>
                    <a:pt x="2018" y="1504"/>
                  </a:lnTo>
                  <a:lnTo>
                    <a:pt x="2033" y="1491"/>
                  </a:lnTo>
                  <a:lnTo>
                    <a:pt x="2036" y="1489"/>
                  </a:lnTo>
                  <a:lnTo>
                    <a:pt x="2040" y="1486"/>
                  </a:lnTo>
                  <a:lnTo>
                    <a:pt x="2043" y="1484"/>
                  </a:lnTo>
                  <a:lnTo>
                    <a:pt x="2052" y="1479"/>
                  </a:lnTo>
                  <a:lnTo>
                    <a:pt x="2060" y="1474"/>
                  </a:lnTo>
                  <a:lnTo>
                    <a:pt x="2064" y="1470"/>
                  </a:lnTo>
                  <a:lnTo>
                    <a:pt x="2065" y="1467"/>
                  </a:lnTo>
                  <a:lnTo>
                    <a:pt x="2067" y="1463"/>
                  </a:lnTo>
                  <a:lnTo>
                    <a:pt x="2072" y="1457"/>
                  </a:lnTo>
                  <a:lnTo>
                    <a:pt x="2076" y="1455"/>
                  </a:lnTo>
                  <a:lnTo>
                    <a:pt x="2081" y="1453"/>
                  </a:lnTo>
                  <a:lnTo>
                    <a:pt x="2079" y="1443"/>
                  </a:lnTo>
                  <a:lnTo>
                    <a:pt x="2081" y="1436"/>
                  </a:lnTo>
                  <a:lnTo>
                    <a:pt x="2084" y="1422"/>
                  </a:lnTo>
                  <a:lnTo>
                    <a:pt x="2088" y="1409"/>
                  </a:lnTo>
                  <a:lnTo>
                    <a:pt x="2088" y="1400"/>
                  </a:lnTo>
                  <a:lnTo>
                    <a:pt x="2088" y="1392"/>
                  </a:lnTo>
                  <a:lnTo>
                    <a:pt x="2084" y="1385"/>
                  </a:lnTo>
                  <a:lnTo>
                    <a:pt x="2081" y="1376"/>
                  </a:lnTo>
                  <a:lnTo>
                    <a:pt x="2081" y="1373"/>
                  </a:lnTo>
                  <a:lnTo>
                    <a:pt x="2077" y="1358"/>
                  </a:lnTo>
                  <a:lnTo>
                    <a:pt x="2072" y="1344"/>
                  </a:lnTo>
                  <a:lnTo>
                    <a:pt x="2069" y="1339"/>
                  </a:lnTo>
                  <a:lnTo>
                    <a:pt x="2064" y="1334"/>
                  </a:lnTo>
                  <a:lnTo>
                    <a:pt x="2059" y="1332"/>
                  </a:lnTo>
                  <a:lnTo>
                    <a:pt x="2050" y="1330"/>
                  </a:lnTo>
                  <a:lnTo>
                    <a:pt x="2047" y="1330"/>
                  </a:lnTo>
                  <a:lnTo>
                    <a:pt x="2041" y="1325"/>
                  </a:lnTo>
                  <a:lnTo>
                    <a:pt x="2036" y="1324"/>
                  </a:lnTo>
                  <a:lnTo>
                    <a:pt x="2029" y="1324"/>
                  </a:lnTo>
                  <a:lnTo>
                    <a:pt x="2021" y="1325"/>
                  </a:lnTo>
                  <a:lnTo>
                    <a:pt x="2018" y="1324"/>
                  </a:lnTo>
                  <a:lnTo>
                    <a:pt x="1999" y="1320"/>
                  </a:lnTo>
                  <a:lnTo>
                    <a:pt x="1989" y="1318"/>
                  </a:lnTo>
                  <a:lnTo>
                    <a:pt x="1978" y="1317"/>
                  </a:lnTo>
                  <a:lnTo>
                    <a:pt x="1971" y="1317"/>
                  </a:lnTo>
                  <a:lnTo>
                    <a:pt x="1961" y="1318"/>
                  </a:lnTo>
                  <a:lnTo>
                    <a:pt x="1953" y="1317"/>
                  </a:lnTo>
                  <a:lnTo>
                    <a:pt x="1937" y="1313"/>
                  </a:lnTo>
                  <a:lnTo>
                    <a:pt x="1922" y="1310"/>
                  </a:lnTo>
                  <a:lnTo>
                    <a:pt x="1914" y="1310"/>
                  </a:lnTo>
                  <a:lnTo>
                    <a:pt x="1903" y="1310"/>
                  </a:lnTo>
                  <a:lnTo>
                    <a:pt x="1903" y="1306"/>
                  </a:lnTo>
                  <a:lnTo>
                    <a:pt x="1900" y="1305"/>
                  </a:lnTo>
                  <a:lnTo>
                    <a:pt x="1881" y="1293"/>
                  </a:lnTo>
                  <a:lnTo>
                    <a:pt x="1873" y="1288"/>
                  </a:lnTo>
                  <a:lnTo>
                    <a:pt x="1862" y="1286"/>
                  </a:lnTo>
                  <a:lnTo>
                    <a:pt x="1861" y="1284"/>
                  </a:lnTo>
                  <a:lnTo>
                    <a:pt x="1856" y="1283"/>
                  </a:lnTo>
                  <a:lnTo>
                    <a:pt x="1849" y="1283"/>
                  </a:lnTo>
                  <a:lnTo>
                    <a:pt x="1838" y="1284"/>
                  </a:lnTo>
                  <a:lnTo>
                    <a:pt x="1830" y="1283"/>
                  </a:lnTo>
                  <a:lnTo>
                    <a:pt x="1815" y="1279"/>
                  </a:lnTo>
                  <a:lnTo>
                    <a:pt x="1799" y="1276"/>
                  </a:lnTo>
                  <a:lnTo>
                    <a:pt x="1791" y="1276"/>
                  </a:lnTo>
                  <a:lnTo>
                    <a:pt x="1781" y="1276"/>
                  </a:lnTo>
                  <a:lnTo>
                    <a:pt x="1779" y="1271"/>
                  </a:lnTo>
                  <a:lnTo>
                    <a:pt x="1775" y="1267"/>
                  </a:lnTo>
                  <a:lnTo>
                    <a:pt x="1769" y="1260"/>
                  </a:lnTo>
                  <a:lnTo>
                    <a:pt x="1760" y="1255"/>
                  </a:lnTo>
                  <a:lnTo>
                    <a:pt x="1757" y="1252"/>
                  </a:lnTo>
                  <a:lnTo>
                    <a:pt x="1753" y="1249"/>
                  </a:lnTo>
                  <a:lnTo>
                    <a:pt x="1731" y="1249"/>
                  </a:lnTo>
                  <a:lnTo>
                    <a:pt x="1709" y="1249"/>
                  </a:lnTo>
                  <a:lnTo>
                    <a:pt x="1690" y="1252"/>
                  </a:lnTo>
                  <a:lnTo>
                    <a:pt x="1671" y="1255"/>
                  </a:lnTo>
                  <a:lnTo>
                    <a:pt x="1637" y="1266"/>
                  </a:lnTo>
                  <a:lnTo>
                    <a:pt x="1603" y="1276"/>
                  </a:lnTo>
                  <a:lnTo>
                    <a:pt x="1569" y="1276"/>
                  </a:lnTo>
                  <a:lnTo>
                    <a:pt x="1567" y="1279"/>
                  </a:lnTo>
                  <a:lnTo>
                    <a:pt x="1564" y="1281"/>
                  </a:lnTo>
                  <a:lnTo>
                    <a:pt x="1555" y="1283"/>
                  </a:lnTo>
                  <a:lnTo>
                    <a:pt x="1555" y="1286"/>
                  </a:lnTo>
                  <a:lnTo>
                    <a:pt x="1554" y="1288"/>
                  </a:lnTo>
                  <a:lnTo>
                    <a:pt x="1549" y="1289"/>
                  </a:lnTo>
                  <a:lnTo>
                    <a:pt x="1543" y="1293"/>
                  </a:lnTo>
                  <a:lnTo>
                    <a:pt x="1537" y="1295"/>
                  </a:lnTo>
                  <a:lnTo>
                    <a:pt x="1531" y="1298"/>
                  </a:lnTo>
                  <a:lnTo>
                    <a:pt x="1530" y="1300"/>
                  </a:lnTo>
                  <a:lnTo>
                    <a:pt x="1528" y="1303"/>
                  </a:lnTo>
                  <a:lnTo>
                    <a:pt x="1519" y="1301"/>
                  </a:lnTo>
                  <a:lnTo>
                    <a:pt x="1513" y="1303"/>
                  </a:lnTo>
                  <a:lnTo>
                    <a:pt x="1507" y="1306"/>
                  </a:lnTo>
                  <a:lnTo>
                    <a:pt x="1504" y="1310"/>
                  </a:lnTo>
                  <a:lnTo>
                    <a:pt x="1501" y="1313"/>
                  </a:lnTo>
                  <a:lnTo>
                    <a:pt x="1496" y="1317"/>
                  </a:lnTo>
                  <a:lnTo>
                    <a:pt x="1489" y="1318"/>
                  </a:lnTo>
                  <a:lnTo>
                    <a:pt x="1480" y="1317"/>
                  </a:lnTo>
                  <a:lnTo>
                    <a:pt x="1477" y="1312"/>
                  </a:lnTo>
                  <a:lnTo>
                    <a:pt x="1473" y="1306"/>
                  </a:lnTo>
                  <a:lnTo>
                    <a:pt x="1468" y="1303"/>
                  </a:lnTo>
                  <a:lnTo>
                    <a:pt x="1467" y="1296"/>
                  </a:lnTo>
                  <a:lnTo>
                    <a:pt x="1478" y="1296"/>
                  </a:lnTo>
                  <a:lnTo>
                    <a:pt x="1489" y="1296"/>
                  </a:lnTo>
                  <a:lnTo>
                    <a:pt x="1494" y="1295"/>
                  </a:lnTo>
                  <a:lnTo>
                    <a:pt x="1497" y="1291"/>
                  </a:lnTo>
                  <a:lnTo>
                    <a:pt x="1499" y="1288"/>
                  </a:lnTo>
                  <a:lnTo>
                    <a:pt x="1501" y="1283"/>
                  </a:lnTo>
                  <a:lnTo>
                    <a:pt x="1507" y="1284"/>
                  </a:lnTo>
                  <a:lnTo>
                    <a:pt x="1513" y="1283"/>
                  </a:lnTo>
                  <a:lnTo>
                    <a:pt x="1521" y="1279"/>
                  </a:lnTo>
                  <a:lnTo>
                    <a:pt x="1530" y="1276"/>
                  </a:lnTo>
                  <a:lnTo>
                    <a:pt x="1535" y="1274"/>
                  </a:lnTo>
                  <a:lnTo>
                    <a:pt x="1542" y="1276"/>
                  </a:lnTo>
                  <a:lnTo>
                    <a:pt x="1543" y="1272"/>
                  </a:lnTo>
                  <a:lnTo>
                    <a:pt x="1547" y="1271"/>
                  </a:lnTo>
                  <a:lnTo>
                    <a:pt x="1555" y="1269"/>
                  </a:lnTo>
                  <a:lnTo>
                    <a:pt x="1555" y="1264"/>
                  </a:lnTo>
                  <a:lnTo>
                    <a:pt x="1557" y="1260"/>
                  </a:lnTo>
                  <a:lnTo>
                    <a:pt x="1559" y="1257"/>
                  </a:lnTo>
                  <a:lnTo>
                    <a:pt x="1562" y="1255"/>
                  </a:lnTo>
                  <a:lnTo>
                    <a:pt x="1564" y="1250"/>
                  </a:lnTo>
                  <a:lnTo>
                    <a:pt x="1566" y="1249"/>
                  </a:lnTo>
                  <a:lnTo>
                    <a:pt x="1569" y="1249"/>
                  </a:lnTo>
                  <a:lnTo>
                    <a:pt x="1572" y="1247"/>
                  </a:lnTo>
                  <a:lnTo>
                    <a:pt x="1574" y="1243"/>
                  </a:lnTo>
                  <a:lnTo>
                    <a:pt x="1576" y="1235"/>
                  </a:lnTo>
                  <a:lnTo>
                    <a:pt x="1514" y="1235"/>
                  </a:lnTo>
                  <a:lnTo>
                    <a:pt x="1513" y="1237"/>
                  </a:lnTo>
                  <a:lnTo>
                    <a:pt x="1511" y="1238"/>
                  </a:lnTo>
                  <a:lnTo>
                    <a:pt x="1507" y="1242"/>
                  </a:lnTo>
                  <a:lnTo>
                    <a:pt x="1502" y="1243"/>
                  </a:lnTo>
                  <a:lnTo>
                    <a:pt x="1501" y="1245"/>
                  </a:lnTo>
                  <a:lnTo>
                    <a:pt x="1501" y="1249"/>
                  </a:lnTo>
                  <a:lnTo>
                    <a:pt x="1480" y="1249"/>
                  </a:lnTo>
                  <a:lnTo>
                    <a:pt x="1489" y="1237"/>
                  </a:lnTo>
                  <a:lnTo>
                    <a:pt x="1494" y="1231"/>
                  </a:lnTo>
                  <a:lnTo>
                    <a:pt x="1501" y="1228"/>
                  </a:lnTo>
                  <a:lnTo>
                    <a:pt x="1507" y="1225"/>
                  </a:lnTo>
                  <a:lnTo>
                    <a:pt x="1514" y="1223"/>
                  </a:lnTo>
                  <a:lnTo>
                    <a:pt x="1525" y="1221"/>
                  </a:lnTo>
                  <a:lnTo>
                    <a:pt x="1535" y="1221"/>
                  </a:lnTo>
                  <a:lnTo>
                    <a:pt x="1542" y="1221"/>
                  </a:lnTo>
                  <a:lnTo>
                    <a:pt x="1543" y="1218"/>
                  </a:lnTo>
                  <a:lnTo>
                    <a:pt x="1547" y="1216"/>
                  </a:lnTo>
                  <a:lnTo>
                    <a:pt x="1555" y="1214"/>
                  </a:lnTo>
                  <a:lnTo>
                    <a:pt x="1564" y="1218"/>
                  </a:lnTo>
                  <a:lnTo>
                    <a:pt x="1571" y="1223"/>
                  </a:lnTo>
                  <a:lnTo>
                    <a:pt x="1579" y="1226"/>
                  </a:lnTo>
                  <a:lnTo>
                    <a:pt x="1584" y="1228"/>
                  </a:lnTo>
                  <a:lnTo>
                    <a:pt x="1590" y="1228"/>
                  </a:lnTo>
                  <a:lnTo>
                    <a:pt x="1595" y="1226"/>
                  </a:lnTo>
                  <a:lnTo>
                    <a:pt x="1600" y="1223"/>
                  </a:lnTo>
                  <a:lnTo>
                    <a:pt x="1607" y="1214"/>
                  </a:lnTo>
                  <a:lnTo>
                    <a:pt x="1613" y="1206"/>
                  </a:lnTo>
                  <a:lnTo>
                    <a:pt x="1619" y="1202"/>
                  </a:lnTo>
                  <a:lnTo>
                    <a:pt x="1624" y="1201"/>
                  </a:lnTo>
                  <a:lnTo>
                    <a:pt x="1625" y="1196"/>
                  </a:lnTo>
                  <a:lnTo>
                    <a:pt x="1627" y="1194"/>
                  </a:lnTo>
                  <a:lnTo>
                    <a:pt x="1630" y="1194"/>
                  </a:lnTo>
                  <a:lnTo>
                    <a:pt x="1637" y="1184"/>
                  </a:lnTo>
                  <a:lnTo>
                    <a:pt x="1646" y="1175"/>
                  </a:lnTo>
                  <a:lnTo>
                    <a:pt x="1653" y="1165"/>
                  </a:lnTo>
                  <a:lnTo>
                    <a:pt x="1656" y="1160"/>
                  </a:lnTo>
                  <a:lnTo>
                    <a:pt x="1658" y="1153"/>
                  </a:lnTo>
                  <a:lnTo>
                    <a:pt x="1642" y="1153"/>
                  </a:lnTo>
                  <a:lnTo>
                    <a:pt x="1629" y="1153"/>
                  </a:lnTo>
                  <a:lnTo>
                    <a:pt x="1617" y="1156"/>
                  </a:lnTo>
                  <a:lnTo>
                    <a:pt x="1607" y="1160"/>
                  </a:lnTo>
                  <a:lnTo>
                    <a:pt x="1583" y="1165"/>
                  </a:lnTo>
                  <a:lnTo>
                    <a:pt x="1571" y="1167"/>
                  </a:lnTo>
                  <a:lnTo>
                    <a:pt x="1555" y="1167"/>
                  </a:lnTo>
                  <a:lnTo>
                    <a:pt x="1555" y="1163"/>
                  </a:lnTo>
                  <a:lnTo>
                    <a:pt x="1554" y="1162"/>
                  </a:lnTo>
                  <a:lnTo>
                    <a:pt x="1549" y="1160"/>
                  </a:lnTo>
                  <a:lnTo>
                    <a:pt x="1545" y="1158"/>
                  </a:lnTo>
                  <a:lnTo>
                    <a:pt x="1543" y="1155"/>
                  </a:lnTo>
                  <a:lnTo>
                    <a:pt x="1542" y="1146"/>
                  </a:lnTo>
                  <a:lnTo>
                    <a:pt x="1549" y="1151"/>
                  </a:lnTo>
                  <a:lnTo>
                    <a:pt x="1559" y="1153"/>
                  </a:lnTo>
                  <a:lnTo>
                    <a:pt x="1571" y="1153"/>
                  </a:lnTo>
                  <a:lnTo>
                    <a:pt x="1583" y="1153"/>
                  </a:lnTo>
                  <a:lnTo>
                    <a:pt x="1586" y="1146"/>
                  </a:lnTo>
                  <a:lnTo>
                    <a:pt x="1591" y="1139"/>
                  </a:lnTo>
                  <a:lnTo>
                    <a:pt x="1595" y="1136"/>
                  </a:lnTo>
                  <a:lnTo>
                    <a:pt x="1600" y="1134"/>
                  </a:lnTo>
                  <a:lnTo>
                    <a:pt x="1605" y="1133"/>
                  </a:lnTo>
                  <a:lnTo>
                    <a:pt x="1610" y="1133"/>
                  </a:lnTo>
                  <a:lnTo>
                    <a:pt x="1613" y="1124"/>
                  </a:lnTo>
                  <a:lnTo>
                    <a:pt x="1617" y="1116"/>
                  </a:lnTo>
                  <a:lnTo>
                    <a:pt x="1622" y="1109"/>
                  </a:lnTo>
                  <a:lnTo>
                    <a:pt x="1625" y="1107"/>
                  </a:lnTo>
                  <a:lnTo>
                    <a:pt x="1630" y="1105"/>
                  </a:lnTo>
                  <a:lnTo>
                    <a:pt x="1637" y="1105"/>
                  </a:lnTo>
                  <a:lnTo>
                    <a:pt x="1644" y="1105"/>
                  </a:lnTo>
                  <a:lnTo>
                    <a:pt x="1656" y="1100"/>
                  </a:lnTo>
                  <a:lnTo>
                    <a:pt x="1661" y="1097"/>
                  </a:lnTo>
                  <a:lnTo>
                    <a:pt x="1665" y="1092"/>
                  </a:lnTo>
                  <a:lnTo>
                    <a:pt x="1673" y="1090"/>
                  </a:lnTo>
                  <a:lnTo>
                    <a:pt x="1682" y="1088"/>
                  </a:lnTo>
                  <a:lnTo>
                    <a:pt x="1687" y="1083"/>
                  </a:lnTo>
                  <a:lnTo>
                    <a:pt x="1692" y="1078"/>
                  </a:lnTo>
                  <a:lnTo>
                    <a:pt x="1700" y="1078"/>
                  </a:lnTo>
                  <a:lnTo>
                    <a:pt x="1707" y="1075"/>
                  </a:lnTo>
                  <a:lnTo>
                    <a:pt x="1719" y="1068"/>
                  </a:lnTo>
                  <a:lnTo>
                    <a:pt x="1726" y="1064"/>
                  </a:lnTo>
                  <a:lnTo>
                    <a:pt x="1729" y="1063"/>
                  </a:lnTo>
                  <a:lnTo>
                    <a:pt x="1733" y="1061"/>
                  </a:lnTo>
                  <a:lnTo>
                    <a:pt x="1740" y="1059"/>
                  </a:lnTo>
                  <a:lnTo>
                    <a:pt x="1746" y="1056"/>
                  </a:lnTo>
                  <a:lnTo>
                    <a:pt x="1750" y="1054"/>
                  </a:lnTo>
                  <a:lnTo>
                    <a:pt x="1752" y="1049"/>
                  </a:lnTo>
                  <a:lnTo>
                    <a:pt x="1755" y="1047"/>
                  </a:lnTo>
                  <a:lnTo>
                    <a:pt x="1762" y="1040"/>
                  </a:lnTo>
                  <a:lnTo>
                    <a:pt x="1767" y="1030"/>
                  </a:lnTo>
                  <a:lnTo>
                    <a:pt x="1770" y="1029"/>
                  </a:lnTo>
                  <a:lnTo>
                    <a:pt x="1774" y="1029"/>
                  </a:lnTo>
                  <a:lnTo>
                    <a:pt x="1777" y="1027"/>
                  </a:lnTo>
                  <a:lnTo>
                    <a:pt x="1782" y="1023"/>
                  </a:lnTo>
                  <a:lnTo>
                    <a:pt x="1787" y="1018"/>
                  </a:lnTo>
                  <a:lnTo>
                    <a:pt x="1792" y="1017"/>
                  </a:lnTo>
                  <a:lnTo>
                    <a:pt x="1798" y="1017"/>
                  </a:lnTo>
                  <a:lnTo>
                    <a:pt x="1799" y="1017"/>
                  </a:lnTo>
                  <a:lnTo>
                    <a:pt x="1808" y="1015"/>
                  </a:lnTo>
                  <a:lnTo>
                    <a:pt x="1816" y="1013"/>
                  </a:lnTo>
                  <a:lnTo>
                    <a:pt x="1823" y="1010"/>
                  </a:lnTo>
                  <a:lnTo>
                    <a:pt x="1830" y="1005"/>
                  </a:lnTo>
                  <a:lnTo>
                    <a:pt x="1840" y="994"/>
                  </a:lnTo>
                  <a:lnTo>
                    <a:pt x="1849" y="982"/>
                  </a:lnTo>
                  <a:lnTo>
                    <a:pt x="1849" y="979"/>
                  </a:lnTo>
                  <a:lnTo>
                    <a:pt x="1850" y="977"/>
                  </a:lnTo>
                  <a:lnTo>
                    <a:pt x="1857" y="977"/>
                  </a:lnTo>
                  <a:lnTo>
                    <a:pt x="1861" y="976"/>
                  </a:lnTo>
                  <a:lnTo>
                    <a:pt x="1864" y="970"/>
                  </a:lnTo>
                  <a:lnTo>
                    <a:pt x="1866" y="965"/>
                  </a:lnTo>
                  <a:lnTo>
                    <a:pt x="1869" y="955"/>
                  </a:lnTo>
                  <a:lnTo>
                    <a:pt x="1873" y="950"/>
                  </a:lnTo>
                  <a:lnTo>
                    <a:pt x="1876" y="945"/>
                  </a:lnTo>
                  <a:lnTo>
                    <a:pt x="1876" y="943"/>
                  </a:lnTo>
                  <a:lnTo>
                    <a:pt x="1876" y="938"/>
                  </a:lnTo>
                  <a:lnTo>
                    <a:pt x="1873" y="936"/>
                  </a:lnTo>
                  <a:lnTo>
                    <a:pt x="1866" y="933"/>
                  </a:lnTo>
                  <a:lnTo>
                    <a:pt x="1861" y="931"/>
                  </a:lnTo>
                  <a:lnTo>
                    <a:pt x="1857" y="929"/>
                  </a:lnTo>
                  <a:lnTo>
                    <a:pt x="1856" y="926"/>
                  </a:lnTo>
                  <a:lnTo>
                    <a:pt x="1856" y="921"/>
                  </a:lnTo>
                  <a:lnTo>
                    <a:pt x="1861" y="919"/>
                  </a:lnTo>
                  <a:lnTo>
                    <a:pt x="1866" y="916"/>
                  </a:lnTo>
                  <a:lnTo>
                    <a:pt x="1873" y="907"/>
                  </a:lnTo>
                  <a:lnTo>
                    <a:pt x="1878" y="897"/>
                  </a:lnTo>
                  <a:lnTo>
                    <a:pt x="1883" y="887"/>
                  </a:lnTo>
                  <a:lnTo>
                    <a:pt x="1885" y="882"/>
                  </a:lnTo>
                  <a:lnTo>
                    <a:pt x="1886" y="880"/>
                  </a:lnTo>
                  <a:lnTo>
                    <a:pt x="1890" y="880"/>
                  </a:lnTo>
                  <a:lnTo>
                    <a:pt x="1890" y="866"/>
                  </a:lnTo>
                  <a:lnTo>
                    <a:pt x="1886" y="866"/>
                  </a:lnTo>
                  <a:lnTo>
                    <a:pt x="1885" y="865"/>
                  </a:lnTo>
                  <a:lnTo>
                    <a:pt x="1883" y="860"/>
                  </a:lnTo>
                  <a:lnTo>
                    <a:pt x="1883" y="846"/>
                  </a:lnTo>
                  <a:lnTo>
                    <a:pt x="1874" y="848"/>
                  </a:lnTo>
                  <a:lnTo>
                    <a:pt x="1869" y="849"/>
                  </a:lnTo>
                  <a:lnTo>
                    <a:pt x="1866" y="854"/>
                  </a:lnTo>
                  <a:lnTo>
                    <a:pt x="1862" y="860"/>
                  </a:lnTo>
                  <a:lnTo>
                    <a:pt x="1854" y="860"/>
                  </a:lnTo>
                  <a:lnTo>
                    <a:pt x="1847" y="861"/>
                  </a:lnTo>
                  <a:lnTo>
                    <a:pt x="1842" y="865"/>
                  </a:lnTo>
                  <a:lnTo>
                    <a:pt x="1835" y="866"/>
                  </a:lnTo>
                  <a:lnTo>
                    <a:pt x="1830" y="856"/>
                  </a:lnTo>
                  <a:lnTo>
                    <a:pt x="1825" y="846"/>
                  </a:lnTo>
                  <a:lnTo>
                    <a:pt x="1821" y="842"/>
                  </a:lnTo>
                  <a:lnTo>
                    <a:pt x="1816" y="839"/>
                  </a:lnTo>
                  <a:lnTo>
                    <a:pt x="1810" y="837"/>
                  </a:lnTo>
                  <a:lnTo>
                    <a:pt x="1801" y="839"/>
                  </a:lnTo>
                  <a:lnTo>
                    <a:pt x="1801" y="844"/>
                  </a:lnTo>
                  <a:lnTo>
                    <a:pt x="1803" y="849"/>
                  </a:lnTo>
                  <a:lnTo>
                    <a:pt x="1806" y="858"/>
                  </a:lnTo>
                  <a:lnTo>
                    <a:pt x="1808" y="863"/>
                  </a:lnTo>
                  <a:lnTo>
                    <a:pt x="1810" y="866"/>
                  </a:lnTo>
                  <a:lnTo>
                    <a:pt x="1806" y="870"/>
                  </a:lnTo>
                  <a:lnTo>
                    <a:pt x="1801" y="873"/>
                  </a:lnTo>
                  <a:lnTo>
                    <a:pt x="1794" y="870"/>
                  </a:lnTo>
                  <a:lnTo>
                    <a:pt x="1789" y="866"/>
                  </a:lnTo>
                  <a:lnTo>
                    <a:pt x="1781" y="856"/>
                  </a:lnTo>
                  <a:lnTo>
                    <a:pt x="1775" y="851"/>
                  </a:lnTo>
                  <a:lnTo>
                    <a:pt x="1770" y="848"/>
                  </a:lnTo>
                  <a:lnTo>
                    <a:pt x="1763" y="846"/>
                  </a:lnTo>
                  <a:lnTo>
                    <a:pt x="1753" y="846"/>
                  </a:lnTo>
                  <a:lnTo>
                    <a:pt x="1745" y="848"/>
                  </a:lnTo>
                  <a:lnTo>
                    <a:pt x="1738" y="851"/>
                  </a:lnTo>
                  <a:lnTo>
                    <a:pt x="1729" y="860"/>
                  </a:lnTo>
                  <a:lnTo>
                    <a:pt x="1724" y="863"/>
                  </a:lnTo>
                  <a:lnTo>
                    <a:pt x="1717" y="866"/>
                  </a:lnTo>
                  <a:lnTo>
                    <a:pt x="1709" y="868"/>
                  </a:lnTo>
                  <a:lnTo>
                    <a:pt x="1699" y="866"/>
                  </a:lnTo>
                  <a:lnTo>
                    <a:pt x="1695" y="865"/>
                  </a:lnTo>
                  <a:lnTo>
                    <a:pt x="1694" y="861"/>
                  </a:lnTo>
                  <a:lnTo>
                    <a:pt x="1692" y="853"/>
                  </a:lnTo>
                  <a:lnTo>
                    <a:pt x="1688" y="853"/>
                  </a:lnTo>
                  <a:lnTo>
                    <a:pt x="1687" y="851"/>
                  </a:lnTo>
                  <a:lnTo>
                    <a:pt x="1685" y="846"/>
                  </a:lnTo>
                  <a:lnTo>
                    <a:pt x="1677" y="846"/>
                  </a:lnTo>
                  <a:lnTo>
                    <a:pt x="1668" y="846"/>
                  </a:lnTo>
                  <a:lnTo>
                    <a:pt x="1654" y="842"/>
                  </a:lnTo>
                  <a:lnTo>
                    <a:pt x="1641" y="839"/>
                  </a:lnTo>
                  <a:lnTo>
                    <a:pt x="1634" y="837"/>
                  </a:lnTo>
                  <a:lnTo>
                    <a:pt x="1624" y="839"/>
                  </a:lnTo>
                  <a:lnTo>
                    <a:pt x="1619" y="839"/>
                  </a:lnTo>
                  <a:lnTo>
                    <a:pt x="1615" y="842"/>
                  </a:lnTo>
                  <a:lnTo>
                    <a:pt x="1613" y="846"/>
                  </a:lnTo>
                  <a:lnTo>
                    <a:pt x="1612" y="851"/>
                  </a:lnTo>
                  <a:lnTo>
                    <a:pt x="1610" y="854"/>
                  </a:lnTo>
                  <a:lnTo>
                    <a:pt x="1607" y="858"/>
                  </a:lnTo>
                  <a:lnTo>
                    <a:pt x="1603" y="860"/>
                  </a:lnTo>
                  <a:lnTo>
                    <a:pt x="1596" y="860"/>
                  </a:lnTo>
                  <a:lnTo>
                    <a:pt x="1596" y="851"/>
                  </a:lnTo>
                  <a:lnTo>
                    <a:pt x="1595" y="844"/>
                  </a:lnTo>
                  <a:lnTo>
                    <a:pt x="1590" y="841"/>
                  </a:lnTo>
                  <a:lnTo>
                    <a:pt x="1583" y="839"/>
                  </a:lnTo>
                  <a:lnTo>
                    <a:pt x="1579" y="841"/>
                  </a:lnTo>
                  <a:lnTo>
                    <a:pt x="1576" y="842"/>
                  </a:lnTo>
                  <a:lnTo>
                    <a:pt x="1574" y="851"/>
                  </a:lnTo>
                  <a:lnTo>
                    <a:pt x="1572" y="854"/>
                  </a:lnTo>
                  <a:lnTo>
                    <a:pt x="1571" y="858"/>
                  </a:lnTo>
                  <a:lnTo>
                    <a:pt x="1567" y="860"/>
                  </a:lnTo>
                  <a:lnTo>
                    <a:pt x="1562" y="860"/>
                  </a:lnTo>
                  <a:lnTo>
                    <a:pt x="1564" y="842"/>
                  </a:lnTo>
                  <a:lnTo>
                    <a:pt x="1566" y="836"/>
                  </a:lnTo>
                  <a:lnTo>
                    <a:pt x="1564" y="829"/>
                  </a:lnTo>
                  <a:lnTo>
                    <a:pt x="1562" y="822"/>
                  </a:lnTo>
                  <a:lnTo>
                    <a:pt x="1557" y="817"/>
                  </a:lnTo>
                  <a:lnTo>
                    <a:pt x="1552" y="813"/>
                  </a:lnTo>
                  <a:lnTo>
                    <a:pt x="1542" y="812"/>
                  </a:lnTo>
                  <a:lnTo>
                    <a:pt x="1535" y="810"/>
                  </a:lnTo>
                  <a:lnTo>
                    <a:pt x="1530" y="812"/>
                  </a:lnTo>
                  <a:lnTo>
                    <a:pt x="1526" y="815"/>
                  </a:lnTo>
                  <a:lnTo>
                    <a:pt x="1525" y="819"/>
                  </a:lnTo>
                  <a:lnTo>
                    <a:pt x="1521" y="827"/>
                  </a:lnTo>
                  <a:lnTo>
                    <a:pt x="1518" y="831"/>
                  </a:lnTo>
                  <a:lnTo>
                    <a:pt x="1514" y="832"/>
                  </a:lnTo>
                  <a:lnTo>
                    <a:pt x="1509" y="841"/>
                  </a:lnTo>
                  <a:lnTo>
                    <a:pt x="1506" y="844"/>
                  </a:lnTo>
                  <a:lnTo>
                    <a:pt x="1501" y="846"/>
                  </a:lnTo>
                  <a:lnTo>
                    <a:pt x="1499" y="849"/>
                  </a:lnTo>
                  <a:lnTo>
                    <a:pt x="1497" y="851"/>
                  </a:lnTo>
                  <a:lnTo>
                    <a:pt x="1494" y="849"/>
                  </a:lnTo>
                  <a:lnTo>
                    <a:pt x="1494" y="846"/>
                  </a:lnTo>
                  <a:lnTo>
                    <a:pt x="1496" y="841"/>
                  </a:lnTo>
                  <a:lnTo>
                    <a:pt x="1499" y="837"/>
                  </a:lnTo>
                  <a:lnTo>
                    <a:pt x="1506" y="831"/>
                  </a:lnTo>
                  <a:lnTo>
                    <a:pt x="1509" y="827"/>
                  </a:lnTo>
                  <a:lnTo>
                    <a:pt x="1513" y="824"/>
                  </a:lnTo>
                  <a:lnTo>
                    <a:pt x="1514" y="819"/>
                  </a:lnTo>
                  <a:lnTo>
                    <a:pt x="1514" y="812"/>
                  </a:lnTo>
                  <a:lnTo>
                    <a:pt x="1509" y="810"/>
                  </a:lnTo>
                  <a:lnTo>
                    <a:pt x="1504" y="807"/>
                  </a:lnTo>
                  <a:lnTo>
                    <a:pt x="1497" y="798"/>
                  </a:lnTo>
                  <a:lnTo>
                    <a:pt x="1490" y="790"/>
                  </a:lnTo>
                  <a:lnTo>
                    <a:pt x="1485" y="786"/>
                  </a:lnTo>
                  <a:lnTo>
                    <a:pt x="1480" y="784"/>
                  </a:lnTo>
                  <a:lnTo>
                    <a:pt x="1475" y="783"/>
                  </a:lnTo>
                  <a:lnTo>
                    <a:pt x="1473" y="781"/>
                  </a:lnTo>
                  <a:lnTo>
                    <a:pt x="1473" y="778"/>
                  </a:lnTo>
                  <a:lnTo>
                    <a:pt x="1467" y="778"/>
                  </a:lnTo>
                  <a:lnTo>
                    <a:pt x="1461" y="778"/>
                  </a:lnTo>
                  <a:lnTo>
                    <a:pt x="1458" y="774"/>
                  </a:lnTo>
                  <a:lnTo>
                    <a:pt x="1456" y="771"/>
                  </a:lnTo>
                  <a:lnTo>
                    <a:pt x="1453" y="767"/>
                  </a:lnTo>
                  <a:lnTo>
                    <a:pt x="1451" y="764"/>
                  </a:lnTo>
                  <a:lnTo>
                    <a:pt x="1446" y="764"/>
                  </a:lnTo>
                  <a:lnTo>
                    <a:pt x="1439" y="764"/>
                  </a:lnTo>
                  <a:lnTo>
                    <a:pt x="1439" y="767"/>
                  </a:lnTo>
                  <a:lnTo>
                    <a:pt x="1438" y="769"/>
                  </a:lnTo>
                  <a:lnTo>
                    <a:pt x="1432" y="771"/>
                  </a:lnTo>
                  <a:lnTo>
                    <a:pt x="1426" y="781"/>
                  </a:lnTo>
                  <a:lnTo>
                    <a:pt x="1417" y="790"/>
                  </a:lnTo>
                  <a:lnTo>
                    <a:pt x="1409" y="798"/>
                  </a:lnTo>
                  <a:lnTo>
                    <a:pt x="1398" y="805"/>
                  </a:lnTo>
                  <a:lnTo>
                    <a:pt x="1398" y="846"/>
                  </a:lnTo>
                  <a:lnTo>
                    <a:pt x="1390" y="846"/>
                  </a:lnTo>
                  <a:lnTo>
                    <a:pt x="1383" y="848"/>
                  </a:lnTo>
                  <a:lnTo>
                    <a:pt x="1378" y="851"/>
                  </a:lnTo>
                  <a:lnTo>
                    <a:pt x="1371" y="853"/>
                  </a:lnTo>
                  <a:lnTo>
                    <a:pt x="1371" y="858"/>
                  </a:lnTo>
                  <a:lnTo>
                    <a:pt x="1371" y="865"/>
                  </a:lnTo>
                  <a:lnTo>
                    <a:pt x="1369" y="877"/>
                  </a:lnTo>
                  <a:lnTo>
                    <a:pt x="1369" y="883"/>
                  </a:lnTo>
                  <a:lnTo>
                    <a:pt x="1371" y="888"/>
                  </a:lnTo>
                  <a:lnTo>
                    <a:pt x="1373" y="892"/>
                  </a:lnTo>
                  <a:lnTo>
                    <a:pt x="1378" y="894"/>
                  </a:lnTo>
                  <a:lnTo>
                    <a:pt x="1383" y="902"/>
                  </a:lnTo>
                  <a:lnTo>
                    <a:pt x="1386" y="906"/>
                  </a:lnTo>
                  <a:lnTo>
                    <a:pt x="1392" y="907"/>
                  </a:lnTo>
                  <a:lnTo>
                    <a:pt x="1390" y="911"/>
                  </a:lnTo>
                  <a:lnTo>
                    <a:pt x="1388" y="914"/>
                  </a:lnTo>
                  <a:lnTo>
                    <a:pt x="1385" y="917"/>
                  </a:lnTo>
                  <a:lnTo>
                    <a:pt x="1385" y="921"/>
                  </a:lnTo>
                  <a:lnTo>
                    <a:pt x="1376" y="923"/>
                  </a:lnTo>
                  <a:lnTo>
                    <a:pt x="1369" y="921"/>
                  </a:lnTo>
                  <a:lnTo>
                    <a:pt x="1357" y="917"/>
                  </a:lnTo>
                  <a:lnTo>
                    <a:pt x="1347" y="912"/>
                  </a:lnTo>
                  <a:lnTo>
                    <a:pt x="1337" y="907"/>
                  </a:lnTo>
                  <a:lnTo>
                    <a:pt x="1335" y="902"/>
                  </a:lnTo>
                  <a:lnTo>
                    <a:pt x="1332" y="899"/>
                  </a:lnTo>
                  <a:lnTo>
                    <a:pt x="1323" y="894"/>
                  </a:lnTo>
                  <a:lnTo>
                    <a:pt x="1322" y="892"/>
                  </a:lnTo>
                  <a:lnTo>
                    <a:pt x="1322" y="888"/>
                  </a:lnTo>
                  <a:lnTo>
                    <a:pt x="1320" y="887"/>
                  </a:lnTo>
                  <a:lnTo>
                    <a:pt x="1316" y="887"/>
                  </a:lnTo>
                  <a:lnTo>
                    <a:pt x="1315" y="892"/>
                  </a:lnTo>
                  <a:lnTo>
                    <a:pt x="1313" y="894"/>
                  </a:lnTo>
                  <a:lnTo>
                    <a:pt x="1311" y="895"/>
                  </a:lnTo>
                  <a:lnTo>
                    <a:pt x="1310" y="894"/>
                  </a:lnTo>
                  <a:lnTo>
                    <a:pt x="1308" y="904"/>
                  </a:lnTo>
                  <a:lnTo>
                    <a:pt x="1306" y="912"/>
                  </a:lnTo>
                  <a:lnTo>
                    <a:pt x="1306" y="919"/>
                  </a:lnTo>
                  <a:lnTo>
                    <a:pt x="1310" y="928"/>
                  </a:lnTo>
                  <a:lnTo>
                    <a:pt x="1311" y="929"/>
                  </a:lnTo>
                  <a:lnTo>
                    <a:pt x="1313" y="929"/>
                  </a:lnTo>
                  <a:lnTo>
                    <a:pt x="1315" y="931"/>
                  </a:lnTo>
                  <a:lnTo>
                    <a:pt x="1316" y="935"/>
                  </a:lnTo>
                  <a:lnTo>
                    <a:pt x="1318" y="940"/>
                  </a:lnTo>
                  <a:lnTo>
                    <a:pt x="1322" y="943"/>
                  </a:lnTo>
                  <a:lnTo>
                    <a:pt x="1323" y="948"/>
                  </a:lnTo>
                  <a:lnTo>
                    <a:pt x="1323" y="955"/>
                  </a:lnTo>
                  <a:lnTo>
                    <a:pt x="1323" y="989"/>
                  </a:lnTo>
                  <a:lnTo>
                    <a:pt x="1316" y="986"/>
                  </a:lnTo>
                  <a:lnTo>
                    <a:pt x="1311" y="981"/>
                  </a:lnTo>
                  <a:lnTo>
                    <a:pt x="1306" y="976"/>
                  </a:lnTo>
                  <a:lnTo>
                    <a:pt x="1303" y="969"/>
                  </a:lnTo>
                  <a:lnTo>
                    <a:pt x="1296" y="964"/>
                  </a:lnTo>
                  <a:lnTo>
                    <a:pt x="1289" y="964"/>
                  </a:lnTo>
                  <a:lnTo>
                    <a:pt x="1282" y="964"/>
                  </a:lnTo>
                  <a:lnTo>
                    <a:pt x="1276" y="969"/>
                  </a:lnTo>
                  <a:lnTo>
                    <a:pt x="1276" y="977"/>
                  </a:lnTo>
                  <a:lnTo>
                    <a:pt x="1277" y="984"/>
                  </a:lnTo>
                  <a:lnTo>
                    <a:pt x="1281" y="998"/>
                  </a:lnTo>
                  <a:lnTo>
                    <a:pt x="1286" y="1010"/>
                  </a:lnTo>
                  <a:lnTo>
                    <a:pt x="1288" y="1017"/>
                  </a:lnTo>
                  <a:lnTo>
                    <a:pt x="1289" y="1023"/>
                  </a:lnTo>
                  <a:lnTo>
                    <a:pt x="1294" y="1025"/>
                  </a:lnTo>
                  <a:lnTo>
                    <a:pt x="1299" y="1029"/>
                  </a:lnTo>
                  <a:lnTo>
                    <a:pt x="1306" y="1037"/>
                  </a:lnTo>
                  <a:lnTo>
                    <a:pt x="1311" y="1047"/>
                  </a:lnTo>
                  <a:lnTo>
                    <a:pt x="1316" y="1058"/>
                  </a:lnTo>
                  <a:lnTo>
                    <a:pt x="1308" y="1058"/>
                  </a:lnTo>
                  <a:lnTo>
                    <a:pt x="1303" y="1054"/>
                  </a:lnTo>
                  <a:lnTo>
                    <a:pt x="1298" y="1051"/>
                  </a:lnTo>
                  <a:lnTo>
                    <a:pt x="1294" y="1046"/>
                  </a:lnTo>
                  <a:lnTo>
                    <a:pt x="1291" y="1040"/>
                  </a:lnTo>
                  <a:lnTo>
                    <a:pt x="1286" y="1037"/>
                  </a:lnTo>
                  <a:lnTo>
                    <a:pt x="1279" y="1035"/>
                  </a:lnTo>
                  <a:lnTo>
                    <a:pt x="1269" y="1037"/>
                  </a:lnTo>
                  <a:lnTo>
                    <a:pt x="1267" y="1044"/>
                  </a:lnTo>
                  <a:lnTo>
                    <a:pt x="1269" y="1047"/>
                  </a:lnTo>
                  <a:lnTo>
                    <a:pt x="1270" y="1051"/>
                  </a:lnTo>
                  <a:lnTo>
                    <a:pt x="1274" y="1052"/>
                  </a:lnTo>
                  <a:lnTo>
                    <a:pt x="1279" y="1058"/>
                  </a:lnTo>
                  <a:lnTo>
                    <a:pt x="1281" y="1061"/>
                  </a:lnTo>
                  <a:lnTo>
                    <a:pt x="1282" y="1064"/>
                  </a:lnTo>
                  <a:lnTo>
                    <a:pt x="1286" y="1069"/>
                  </a:lnTo>
                  <a:lnTo>
                    <a:pt x="1289" y="1080"/>
                  </a:lnTo>
                  <a:lnTo>
                    <a:pt x="1291" y="1083"/>
                  </a:lnTo>
                  <a:lnTo>
                    <a:pt x="1289" y="1088"/>
                  </a:lnTo>
                  <a:lnTo>
                    <a:pt x="1288" y="1090"/>
                  </a:lnTo>
                  <a:lnTo>
                    <a:pt x="1282" y="1092"/>
                  </a:lnTo>
                  <a:lnTo>
                    <a:pt x="1282" y="1085"/>
                  </a:lnTo>
                  <a:lnTo>
                    <a:pt x="1281" y="1080"/>
                  </a:lnTo>
                  <a:lnTo>
                    <a:pt x="1279" y="1076"/>
                  </a:lnTo>
                  <a:lnTo>
                    <a:pt x="1276" y="1073"/>
                  </a:lnTo>
                  <a:lnTo>
                    <a:pt x="1269" y="1068"/>
                  </a:lnTo>
                  <a:lnTo>
                    <a:pt x="1259" y="1064"/>
                  </a:lnTo>
                  <a:lnTo>
                    <a:pt x="1250" y="1059"/>
                  </a:lnTo>
                  <a:lnTo>
                    <a:pt x="1243" y="1054"/>
                  </a:lnTo>
                  <a:lnTo>
                    <a:pt x="1240" y="1052"/>
                  </a:lnTo>
                  <a:lnTo>
                    <a:pt x="1236" y="1047"/>
                  </a:lnTo>
                  <a:lnTo>
                    <a:pt x="1235" y="1042"/>
                  </a:lnTo>
                  <a:lnTo>
                    <a:pt x="1235" y="1037"/>
                  </a:lnTo>
                  <a:lnTo>
                    <a:pt x="1230" y="1035"/>
                  </a:lnTo>
                  <a:lnTo>
                    <a:pt x="1228" y="1034"/>
                  </a:lnTo>
                  <a:lnTo>
                    <a:pt x="1228" y="1030"/>
                  </a:lnTo>
                  <a:lnTo>
                    <a:pt x="1207" y="1030"/>
                  </a:lnTo>
                  <a:lnTo>
                    <a:pt x="1207" y="1042"/>
                  </a:lnTo>
                  <a:lnTo>
                    <a:pt x="1207" y="1054"/>
                  </a:lnTo>
                  <a:lnTo>
                    <a:pt x="1209" y="1064"/>
                  </a:lnTo>
                  <a:lnTo>
                    <a:pt x="1214" y="1071"/>
                  </a:lnTo>
                  <a:lnTo>
                    <a:pt x="1218" y="1076"/>
                  </a:lnTo>
                  <a:lnTo>
                    <a:pt x="1221" y="1087"/>
                  </a:lnTo>
                  <a:lnTo>
                    <a:pt x="1223" y="1090"/>
                  </a:lnTo>
                  <a:lnTo>
                    <a:pt x="1221" y="1095"/>
                  </a:lnTo>
                  <a:lnTo>
                    <a:pt x="1219" y="1097"/>
                  </a:lnTo>
                  <a:lnTo>
                    <a:pt x="1214" y="1098"/>
                  </a:lnTo>
                  <a:lnTo>
                    <a:pt x="1207" y="1100"/>
                  </a:lnTo>
                  <a:lnTo>
                    <a:pt x="1204" y="1098"/>
                  </a:lnTo>
                  <a:lnTo>
                    <a:pt x="1201" y="1097"/>
                  </a:lnTo>
                  <a:lnTo>
                    <a:pt x="1201" y="1092"/>
                  </a:lnTo>
                  <a:lnTo>
                    <a:pt x="1201" y="1081"/>
                  </a:lnTo>
                  <a:lnTo>
                    <a:pt x="1201" y="1071"/>
                  </a:lnTo>
                  <a:lnTo>
                    <a:pt x="1199" y="1064"/>
                  </a:lnTo>
                  <a:lnTo>
                    <a:pt x="1197" y="1058"/>
                  </a:lnTo>
                  <a:lnTo>
                    <a:pt x="1194" y="1052"/>
                  </a:lnTo>
                  <a:lnTo>
                    <a:pt x="1194" y="1044"/>
                  </a:lnTo>
                  <a:lnTo>
                    <a:pt x="1183" y="1044"/>
                  </a:lnTo>
                  <a:lnTo>
                    <a:pt x="1175" y="1047"/>
                  </a:lnTo>
                  <a:lnTo>
                    <a:pt x="1168" y="1051"/>
                  </a:lnTo>
                  <a:lnTo>
                    <a:pt x="1163" y="1058"/>
                  </a:lnTo>
                  <a:lnTo>
                    <a:pt x="1158" y="1064"/>
                  </a:lnTo>
                  <a:lnTo>
                    <a:pt x="1156" y="1073"/>
                  </a:lnTo>
                  <a:lnTo>
                    <a:pt x="1153" y="1092"/>
                  </a:lnTo>
                  <a:lnTo>
                    <a:pt x="1155" y="1097"/>
                  </a:lnTo>
                  <a:lnTo>
                    <a:pt x="1156" y="1100"/>
                  </a:lnTo>
                  <a:lnTo>
                    <a:pt x="1163" y="1105"/>
                  </a:lnTo>
                  <a:lnTo>
                    <a:pt x="1172" y="1109"/>
                  </a:lnTo>
                  <a:lnTo>
                    <a:pt x="1180" y="1112"/>
                  </a:lnTo>
                  <a:lnTo>
                    <a:pt x="1180" y="1116"/>
                  </a:lnTo>
                  <a:lnTo>
                    <a:pt x="1182" y="1119"/>
                  </a:lnTo>
                  <a:lnTo>
                    <a:pt x="1189" y="1124"/>
                  </a:lnTo>
                  <a:lnTo>
                    <a:pt x="1192" y="1127"/>
                  </a:lnTo>
                  <a:lnTo>
                    <a:pt x="1194" y="1129"/>
                  </a:lnTo>
                  <a:lnTo>
                    <a:pt x="1192" y="1131"/>
                  </a:lnTo>
                  <a:lnTo>
                    <a:pt x="1187" y="1133"/>
                  </a:lnTo>
                  <a:lnTo>
                    <a:pt x="1178" y="1127"/>
                  </a:lnTo>
                  <a:lnTo>
                    <a:pt x="1175" y="1124"/>
                  </a:lnTo>
                  <a:lnTo>
                    <a:pt x="1173" y="1119"/>
                  </a:lnTo>
                  <a:lnTo>
                    <a:pt x="1166" y="1119"/>
                  </a:lnTo>
                  <a:lnTo>
                    <a:pt x="1161" y="1122"/>
                  </a:lnTo>
                  <a:lnTo>
                    <a:pt x="1158" y="1124"/>
                  </a:lnTo>
                  <a:lnTo>
                    <a:pt x="1153" y="1126"/>
                  </a:lnTo>
                  <a:lnTo>
                    <a:pt x="1149" y="1131"/>
                  </a:lnTo>
                  <a:lnTo>
                    <a:pt x="1148" y="1138"/>
                  </a:lnTo>
                  <a:lnTo>
                    <a:pt x="1146" y="1145"/>
                  </a:lnTo>
                  <a:lnTo>
                    <a:pt x="1146" y="1153"/>
                  </a:lnTo>
                  <a:lnTo>
                    <a:pt x="1148" y="1158"/>
                  </a:lnTo>
                  <a:lnTo>
                    <a:pt x="1151" y="1162"/>
                  </a:lnTo>
                  <a:lnTo>
                    <a:pt x="1153" y="1167"/>
                  </a:lnTo>
                  <a:lnTo>
                    <a:pt x="1153" y="1173"/>
                  </a:lnTo>
                  <a:lnTo>
                    <a:pt x="1158" y="1177"/>
                  </a:lnTo>
                  <a:lnTo>
                    <a:pt x="1163" y="1180"/>
                  </a:lnTo>
                  <a:lnTo>
                    <a:pt x="1165" y="1187"/>
                  </a:lnTo>
                  <a:lnTo>
                    <a:pt x="1166" y="1194"/>
                  </a:lnTo>
                  <a:lnTo>
                    <a:pt x="1180" y="1194"/>
                  </a:lnTo>
                  <a:lnTo>
                    <a:pt x="1194" y="1194"/>
                  </a:lnTo>
                  <a:lnTo>
                    <a:pt x="1199" y="1196"/>
                  </a:lnTo>
                  <a:lnTo>
                    <a:pt x="1202" y="1197"/>
                  </a:lnTo>
                  <a:lnTo>
                    <a:pt x="1206" y="1202"/>
                  </a:lnTo>
                  <a:lnTo>
                    <a:pt x="1207" y="1208"/>
                  </a:lnTo>
                  <a:lnTo>
                    <a:pt x="1190" y="1208"/>
                  </a:lnTo>
                  <a:lnTo>
                    <a:pt x="1180" y="1204"/>
                  </a:lnTo>
                  <a:lnTo>
                    <a:pt x="1172" y="1204"/>
                  </a:lnTo>
                  <a:lnTo>
                    <a:pt x="1166" y="1206"/>
                  </a:lnTo>
                  <a:lnTo>
                    <a:pt x="1160" y="1208"/>
                  </a:lnTo>
                  <a:lnTo>
                    <a:pt x="1156" y="1202"/>
                  </a:lnTo>
                  <a:lnTo>
                    <a:pt x="1155" y="1196"/>
                  </a:lnTo>
                  <a:lnTo>
                    <a:pt x="1151" y="1191"/>
                  </a:lnTo>
                  <a:lnTo>
                    <a:pt x="1149" y="1189"/>
                  </a:lnTo>
                  <a:lnTo>
                    <a:pt x="1146" y="1187"/>
                  </a:lnTo>
                  <a:lnTo>
                    <a:pt x="1146" y="1179"/>
                  </a:lnTo>
                  <a:lnTo>
                    <a:pt x="1144" y="1172"/>
                  </a:lnTo>
                  <a:lnTo>
                    <a:pt x="1139" y="1168"/>
                  </a:lnTo>
                  <a:lnTo>
                    <a:pt x="1132" y="1167"/>
                  </a:lnTo>
                  <a:lnTo>
                    <a:pt x="1126" y="1167"/>
                  </a:lnTo>
                  <a:lnTo>
                    <a:pt x="1124" y="1172"/>
                  </a:lnTo>
                  <a:lnTo>
                    <a:pt x="1122" y="1173"/>
                  </a:lnTo>
                  <a:lnTo>
                    <a:pt x="1119" y="1173"/>
                  </a:lnTo>
                  <a:lnTo>
                    <a:pt x="1119" y="1192"/>
                  </a:lnTo>
                  <a:lnTo>
                    <a:pt x="1115" y="1209"/>
                  </a:lnTo>
                  <a:lnTo>
                    <a:pt x="1112" y="1226"/>
                  </a:lnTo>
                  <a:lnTo>
                    <a:pt x="1112" y="1242"/>
                  </a:lnTo>
                  <a:lnTo>
                    <a:pt x="1114" y="1245"/>
                  </a:lnTo>
                  <a:lnTo>
                    <a:pt x="1115" y="1247"/>
                  </a:lnTo>
                  <a:lnTo>
                    <a:pt x="1117" y="1247"/>
                  </a:lnTo>
                  <a:lnTo>
                    <a:pt x="1119" y="1249"/>
                  </a:lnTo>
                  <a:lnTo>
                    <a:pt x="1119" y="1252"/>
                  </a:lnTo>
                  <a:lnTo>
                    <a:pt x="1119" y="1255"/>
                  </a:lnTo>
                  <a:lnTo>
                    <a:pt x="1119" y="1262"/>
                  </a:lnTo>
                  <a:lnTo>
                    <a:pt x="1120" y="1264"/>
                  </a:lnTo>
                  <a:lnTo>
                    <a:pt x="1122" y="1264"/>
                  </a:lnTo>
                  <a:lnTo>
                    <a:pt x="1126" y="1266"/>
                  </a:lnTo>
                  <a:lnTo>
                    <a:pt x="1126" y="1269"/>
                  </a:lnTo>
                  <a:lnTo>
                    <a:pt x="1120" y="1271"/>
                  </a:lnTo>
                  <a:lnTo>
                    <a:pt x="1119" y="1272"/>
                  </a:lnTo>
                  <a:lnTo>
                    <a:pt x="1117" y="1274"/>
                  </a:lnTo>
                  <a:lnTo>
                    <a:pt x="1119" y="1276"/>
                  </a:lnTo>
                  <a:lnTo>
                    <a:pt x="1126" y="1274"/>
                  </a:lnTo>
                  <a:lnTo>
                    <a:pt x="1132" y="1272"/>
                  </a:lnTo>
                  <a:lnTo>
                    <a:pt x="1137" y="1269"/>
                  </a:lnTo>
                  <a:lnTo>
                    <a:pt x="1146" y="1269"/>
                  </a:lnTo>
                  <a:lnTo>
                    <a:pt x="1146" y="1264"/>
                  </a:lnTo>
                  <a:lnTo>
                    <a:pt x="1146" y="1260"/>
                  </a:lnTo>
                  <a:lnTo>
                    <a:pt x="1148" y="1259"/>
                  </a:lnTo>
                  <a:lnTo>
                    <a:pt x="1151" y="1257"/>
                  </a:lnTo>
                  <a:lnTo>
                    <a:pt x="1158" y="1255"/>
                  </a:lnTo>
                  <a:lnTo>
                    <a:pt x="1166" y="1255"/>
                  </a:lnTo>
                  <a:lnTo>
                    <a:pt x="1161" y="1264"/>
                  </a:lnTo>
                  <a:lnTo>
                    <a:pt x="1158" y="1267"/>
                  </a:lnTo>
                  <a:lnTo>
                    <a:pt x="1153" y="1269"/>
                  </a:lnTo>
                  <a:lnTo>
                    <a:pt x="1153" y="1274"/>
                  </a:lnTo>
                  <a:lnTo>
                    <a:pt x="1151" y="1277"/>
                  </a:lnTo>
                  <a:lnTo>
                    <a:pt x="1149" y="1281"/>
                  </a:lnTo>
                  <a:lnTo>
                    <a:pt x="1146" y="1283"/>
                  </a:lnTo>
                  <a:lnTo>
                    <a:pt x="1143" y="1284"/>
                  </a:lnTo>
                  <a:lnTo>
                    <a:pt x="1139" y="1286"/>
                  </a:lnTo>
                  <a:lnTo>
                    <a:pt x="1131" y="1289"/>
                  </a:lnTo>
                  <a:lnTo>
                    <a:pt x="1129" y="1291"/>
                  </a:lnTo>
                  <a:lnTo>
                    <a:pt x="1126" y="1293"/>
                  </a:lnTo>
                  <a:lnTo>
                    <a:pt x="1126" y="1298"/>
                  </a:lnTo>
                  <a:lnTo>
                    <a:pt x="1126" y="1303"/>
                  </a:lnTo>
                  <a:lnTo>
                    <a:pt x="1134" y="1303"/>
                  </a:lnTo>
                  <a:lnTo>
                    <a:pt x="1141" y="1305"/>
                  </a:lnTo>
                  <a:lnTo>
                    <a:pt x="1146" y="1308"/>
                  </a:lnTo>
                  <a:lnTo>
                    <a:pt x="1153" y="1310"/>
                  </a:lnTo>
                  <a:lnTo>
                    <a:pt x="1156" y="1312"/>
                  </a:lnTo>
                  <a:lnTo>
                    <a:pt x="1158" y="1315"/>
                  </a:lnTo>
                  <a:lnTo>
                    <a:pt x="1160" y="1324"/>
                  </a:lnTo>
                  <a:lnTo>
                    <a:pt x="1163" y="1324"/>
                  </a:lnTo>
                  <a:lnTo>
                    <a:pt x="1165" y="1325"/>
                  </a:lnTo>
                  <a:lnTo>
                    <a:pt x="1166" y="1330"/>
                  </a:lnTo>
                  <a:lnTo>
                    <a:pt x="1158" y="1330"/>
                  </a:lnTo>
                  <a:lnTo>
                    <a:pt x="1151" y="1329"/>
                  </a:lnTo>
                  <a:lnTo>
                    <a:pt x="1146" y="1325"/>
                  </a:lnTo>
                  <a:lnTo>
                    <a:pt x="1139" y="1324"/>
                  </a:lnTo>
                  <a:lnTo>
                    <a:pt x="1137" y="1329"/>
                  </a:lnTo>
                  <a:lnTo>
                    <a:pt x="1136" y="1330"/>
                  </a:lnTo>
                  <a:lnTo>
                    <a:pt x="1131" y="1335"/>
                  </a:lnTo>
                  <a:lnTo>
                    <a:pt x="1127" y="1337"/>
                  </a:lnTo>
                  <a:lnTo>
                    <a:pt x="1126" y="1341"/>
                  </a:lnTo>
                  <a:lnTo>
                    <a:pt x="1124" y="1346"/>
                  </a:lnTo>
                  <a:lnTo>
                    <a:pt x="1126" y="1351"/>
                  </a:lnTo>
                  <a:lnTo>
                    <a:pt x="1120" y="1354"/>
                  </a:lnTo>
                  <a:lnTo>
                    <a:pt x="1115" y="1358"/>
                  </a:lnTo>
                  <a:lnTo>
                    <a:pt x="1112" y="1364"/>
                  </a:lnTo>
                  <a:lnTo>
                    <a:pt x="1112" y="1371"/>
                  </a:lnTo>
                  <a:lnTo>
                    <a:pt x="1117" y="1371"/>
                  </a:lnTo>
                  <a:lnTo>
                    <a:pt x="1122" y="1371"/>
                  </a:lnTo>
                  <a:lnTo>
                    <a:pt x="1126" y="1373"/>
                  </a:lnTo>
                  <a:lnTo>
                    <a:pt x="1127" y="1376"/>
                  </a:lnTo>
                  <a:lnTo>
                    <a:pt x="1132" y="1382"/>
                  </a:lnTo>
                  <a:lnTo>
                    <a:pt x="1134" y="1385"/>
                  </a:lnTo>
                  <a:lnTo>
                    <a:pt x="1139" y="1385"/>
                  </a:lnTo>
                  <a:lnTo>
                    <a:pt x="1141" y="1388"/>
                  </a:lnTo>
                  <a:lnTo>
                    <a:pt x="1144" y="1390"/>
                  </a:lnTo>
                  <a:lnTo>
                    <a:pt x="1153" y="1392"/>
                  </a:lnTo>
                  <a:lnTo>
                    <a:pt x="1153" y="1395"/>
                  </a:lnTo>
                  <a:lnTo>
                    <a:pt x="1151" y="1397"/>
                  </a:lnTo>
                  <a:lnTo>
                    <a:pt x="1146" y="1399"/>
                  </a:lnTo>
                  <a:lnTo>
                    <a:pt x="1141" y="1399"/>
                  </a:lnTo>
                  <a:lnTo>
                    <a:pt x="1136" y="1397"/>
                  </a:lnTo>
                  <a:lnTo>
                    <a:pt x="1131" y="1395"/>
                  </a:lnTo>
                  <a:lnTo>
                    <a:pt x="1127" y="1392"/>
                  </a:lnTo>
                  <a:lnTo>
                    <a:pt x="1122" y="1385"/>
                  </a:lnTo>
                  <a:lnTo>
                    <a:pt x="1119" y="1378"/>
                  </a:lnTo>
                  <a:lnTo>
                    <a:pt x="1108" y="1378"/>
                  </a:lnTo>
                  <a:lnTo>
                    <a:pt x="1098" y="1378"/>
                  </a:lnTo>
                  <a:lnTo>
                    <a:pt x="1091" y="1382"/>
                  </a:lnTo>
                  <a:lnTo>
                    <a:pt x="1085" y="1385"/>
                  </a:lnTo>
                  <a:lnTo>
                    <a:pt x="1083" y="1395"/>
                  </a:lnTo>
                  <a:lnTo>
                    <a:pt x="1086" y="1402"/>
                  </a:lnTo>
                  <a:lnTo>
                    <a:pt x="1090" y="1407"/>
                  </a:lnTo>
                  <a:lnTo>
                    <a:pt x="1095" y="1412"/>
                  </a:lnTo>
                  <a:lnTo>
                    <a:pt x="1100" y="1417"/>
                  </a:lnTo>
                  <a:lnTo>
                    <a:pt x="1103" y="1422"/>
                  </a:lnTo>
                  <a:lnTo>
                    <a:pt x="1105" y="1429"/>
                  </a:lnTo>
                  <a:lnTo>
                    <a:pt x="1105" y="1439"/>
                  </a:lnTo>
                  <a:lnTo>
                    <a:pt x="1110" y="1441"/>
                  </a:lnTo>
                  <a:lnTo>
                    <a:pt x="1117" y="1439"/>
                  </a:lnTo>
                  <a:lnTo>
                    <a:pt x="1129" y="1439"/>
                  </a:lnTo>
                  <a:lnTo>
                    <a:pt x="1136" y="1438"/>
                  </a:lnTo>
                  <a:lnTo>
                    <a:pt x="1141" y="1439"/>
                  </a:lnTo>
                  <a:lnTo>
                    <a:pt x="1144" y="1441"/>
                  </a:lnTo>
                  <a:lnTo>
                    <a:pt x="1146" y="1446"/>
                  </a:lnTo>
                  <a:lnTo>
                    <a:pt x="1098" y="1446"/>
                  </a:lnTo>
                  <a:lnTo>
                    <a:pt x="1093" y="1434"/>
                  </a:lnTo>
                  <a:lnTo>
                    <a:pt x="1086" y="1424"/>
                  </a:lnTo>
                  <a:lnTo>
                    <a:pt x="1083" y="1419"/>
                  </a:lnTo>
                  <a:lnTo>
                    <a:pt x="1078" y="1416"/>
                  </a:lnTo>
                  <a:lnTo>
                    <a:pt x="1071" y="1412"/>
                  </a:lnTo>
                  <a:lnTo>
                    <a:pt x="1064" y="1412"/>
                  </a:lnTo>
                  <a:lnTo>
                    <a:pt x="1062" y="1417"/>
                  </a:lnTo>
                  <a:lnTo>
                    <a:pt x="1061" y="1419"/>
                  </a:lnTo>
                  <a:lnTo>
                    <a:pt x="1057" y="1419"/>
                  </a:lnTo>
                  <a:lnTo>
                    <a:pt x="1059" y="1429"/>
                  </a:lnTo>
                  <a:lnTo>
                    <a:pt x="1057" y="1436"/>
                  </a:lnTo>
                  <a:lnTo>
                    <a:pt x="1054" y="1441"/>
                  </a:lnTo>
                  <a:lnTo>
                    <a:pt x="1049" y="1445"/>
                  </a:lnTo>
                  <a:lnTo>
                    <a:pt x="1037" y="1450"/>
                  </a:lnTo>
                  <a:lnTo>
                    <a:pt x="1032" y="1453"/>
                  </a:lnTo>
                  <a:lnTo>
                    <a:pt x="1030" y="1460"/>
                  </a:lnTo>
                  <a:lnTo>
                    <a:pt x="1044" y="1467"/>
                  </a:lnTo>
                  <a:lnTo>
                    <a:pt x="1057" y="1474"/>
                  </a:lnTo>
                  <a:lnTo>
                    <a:pt x="1062" y="1477"/>
                  </a:lnTo>
                  <a:lnTo>
                    <a:pt x="1069" y="1479"/>
                  </a:lnTo>
                  <a:lnTo>
                    <a:pt x="1074" y="1482"/>
                  </a:lnTo>
                  <a:lnTo>
                    <a:pt x="1076" y="1484"/>
                  </a:lnTo>
                  <a:lnTo>
                    <a:pt x="1078" y="1487"/>
                  </a:lnTo>
                  <a:lnTo>
                    <a:pt x="1069" y="1489"/>
                  </a:lnTo>
                  <a:lnTo>
                    <a:pt x="1061" y="1491"/>
                  </a:lnTo>
                  <a:lnTo>
                    <a:pt x="1054" y="1496"/>
                  </a:lnTo>
                  <a:lnTo>
                    <a:pt x="1050" y="1501"/>
                  </a:lnTo>
                  <a:lnTo>
                    <a:pt x="1047" y="1503"/>
                  </a:lnTo>
                  <a:lnTo>
                    <a:pt x="1045" y="1506"/>
                  </a:lnTo>
                  <a:lnTo>
                    <a:pt x="1044" y="1515"/>
                  </a:lnTo>
                  <a:lnTo>
                    <a:pt x="1030" y="1515"/>
                  </a:lnTo>
                  <a:lnTo>
                    <a:pt x="1018" y="1515"/>
                  </a:lnTo>
                  <a:lnTo>
                    <a:pt x="1009" y="1513"/>
                  </a:lnTo>
                  <a:lnTo>
                    <a:pt x="1001" y="1511"/>
                  </a:lnTo>
                  <a:lnTo>
                    <a:pt x="992" y="1506"/>
                  </a:lnTo>
                  <a:lnTo>
                    <a:pt x="986" y="1503"/>
                  </a:lnTo>
                  <a:lnTo>
                    <a:pt x="977" y="1501"/>
                  </a:lnTo>
                  <a:lnTo>
                    <a:pt x="967" y="1499"/>
                  </a:lnTo>
                  <a:lnTo>
                    <a:pt x="955" y="1501"/>
                  </a:lnTo>
                  <a:lnTo>
                    <a:pt x="955" y="1515"/>
                  </a:lnTo>
                  <a:lnTo>
                    <a:pt x="950" y="1515"/>
                  </a:lnTo>
                  <a:lnTo>
                    <a:pt x="946" y="1516"/>
                  </a:lnTo>
                  <a:lnTo>
                    <a:pt x="943" y="1518"/>
                  </a:lnTo>
                  <a:lnTo>
                    <a:pt x="941" y="1521"/>
                  </a:lnTo>
                  <a:lnTo>
                    <a:pt x="945" y="1523"/>
                  </a:lnTo>
                  <a:lnTo>
                    <a:pt x="948" y="1525"/>
                  </a:lnTo>
                  <a:lnTo>
                    <a:pt x="953" y="1530"/>
                  </a:lnTo>
                  <a:lnTo>
                    <a:pt x="955" y="1533"/>
                  </a:lnTo>
                  <a:lnTo>
                    <a:pt x="958" y="1535"/>
                  </a:lnTo>
                  <a:lnTo>
                    <a:pt x="962" y="1537"/>
                  </a:lnTo>
                  <a:lnTo>
                    <a:pt x="968" y="1535"/>
                  </a:lnTo>
                  <a:lnTo>
                    <a:pt x="968" y="1540"/>
                  </a:lnTo>
                  <a:lnTo>
                    <a:pt x="970" y="1544"/>
                  </a:lnTo>
                  <a:lnTo>
                    <a:pt x="974" y="1545"/>
                  </a:lnTo>
                  <a:lnTo>
                    <a:pt x="977" y="1547"/>
                  </a:lnTo>
                  <a:lnTo>
                    <a:pt x="986" y="1549"/>
                  </a:lnTo>
                  <a:lnTo>
                    <a:pt x="987" y="1552"/>
                  </a:lnTo>
                  <a:lnTo>
                    <a:pt x="989" y="1556"/>
                  </a:lnTo>
                  <a:lnTo>
                    <a:pt x="987" y="1564"/>
                  </a:lnTo>
                  <a:lnTo>
                    <a:pt x="987" y="1569"/>
                  </a:lnTo>
                  <a:lnTo>
                    <a:pt x="991" y="1581"/>
                  </a:lnTo>
                  <a:lnTo>
                    <a:pt x="996" y="1590"/>
                  </a:lnTo>
                  <a:lnTo>
                    <a:pt x="996" y="1597"/>
                  </a:lnTo>
                  <a:lnTo>
                    <a:pt x="996" y="1603"/>
                  </a:lnTo>
                  <a:lnTo>
                    <a:pt x="1001" y="1607"/>
                  </a:lnTo>
                  <a:lnTo>
                    <a:pt x="1006" y="1610"/>
                  </a:lnTo>
                  <a:lnTo>
                    <a:pt x="1009" y="1615"/>
                  </a:lnTo>
                  <a:lnTo>
                    <a:pt x="1016" y="1617"/>
                  </a:lnTo>
                  <a:lnTo>
                    <a:pt x="1018" y="1620"/>
                  </a:lnTo>
                  <a:lnTo>
                    <a:pt x="1021" y="1622"/>
                  </a:lnTo>
                  <a:lnTo>
                    <a:pt x="1030" y="1624"/>
                  </a:lnTo>
                  <a:lnTo>
                    <a:pt x="1030" y="1638"/>
                  </a:lnTo>
                  <a:lnTo>
                    <a:pt x="1040" y="1636"/>
                  </a:lnTo>
                  <a:lnTo>
                    <a:pt x="1052" y="1632"/>
                  </a:lnTo>
                  <a:lnTo>
                    <a:pt x="1062" y="1629"/>
                  </a:lnTo>
                  <a:lnTo>
                    <a:pt x="1078" y="1631"/>
                  </a:lnTo>
                  <a:lnTo>
                    <a:pt x="1083" y="1622"/>
                  </a:lnTo>
                  <a:lnTo>
                    <a:pt x="1086" y="1619"/>
                  </a:lnTo>
                  <a:lnTo>
                    <a:pt x="1091" y="1617"/>
                  </a:lnTo>
                  <a:lnTo>
                    <a:pt x="1091" y="1612"/>
                  </a:lnTo>
                  <a:lnTo>
                    <a:pt x="1093" y="1609"/>
                  </a:lnTo>
                  <a:lnTo>
                    <a:pt x="1095" y="1605"/>
                  </a:lnTo>
                  <a:lnTo>
                    <a:pt x="1098" y="1603"/>
                  </a:lnTo>
                  <a:lnTo>
                    <a:pt x="1107" y="1598"/>
                  </a:lnTo>
                  <a:lnTo>
                    <a:pt x="1117" y="1595"/>
                  </a:lnTo>
                  <a:lnTo>
                    <a:pt x="1126" y="1590"/>
                  </a:lnTo>
                  <a:lnTo>
                    <a:pt x="1129" y="1586"/>
                  </a:lnTo>
                  <a:lnTo>
                    <a:pt x="1132" y="1583"/>
                  </a:lnTo>
                  <a:lnTo>
                    <a:pt x="1139" y="1583"/>
                  </a:lnTo>
                  <a:lnTo>
                    <a:pt x="1146" y="1583"/>
                  </a:lnTo>
                  <a:lnTo>
                    <a:pt x="1151" y="1581"/>
                  </a:lnTo>
                  <a:lnTo>
                    <a:pt x="1153" y="1576"/>
                  </a:lnTo>
                  <a:lnTo>
                    <a:pt x="1158" y="1576"/>
                  </a:lnTo>
                  <a:lnTo>
                    <a:pt x="1161" y="1578"/>
                  </a:lnTo>
                  <a:lnTo>
                    <a:pt x="1165" y="1580"/>
                  </a:lnTo>
                  <a:lnTo>
                    <a:pt x="1166" y="1583"/>
                  </a:lnTo>
                  <a:lnTo>
                    <a:pt x="1168" y="1591"/>
                  </a:lnTo>
                  <a:lnTo>
                    <a:pt x="1165" y="1597"/>
                  </a:lnTo>
                  <a:lnTo>
                    <a:pt x="1161" y="1598"/>
                  </a:lnTo>
                  <a:lnTo>
                    <a:pt x="1156" y="1602"/>
                  </a:lnTo>
                  <a:lnTo>
                    <a:pt x="1153" y="1603"/>
                  </a:lnTo>
                  <a:lnTo>
                    <a:pt x="1148" y="1605"/>
                  </a:lnTo>
                  <a:lnTo>
                    <a:pt x="1146" y="1610"/>
                  </a:lnTo>
                  <a:lnTo>
                    <a:pt x="1146" y="1617"/>
                  </a:lnTo>
                  <a:lnTo>
                    <a:pt x="1139" y="1617"/>
                  </a:lnTo>
                  <a:lnTo>
                    <a:pt x="1134" y="1619"/>
                  </a:lnTo>
                  <a:lnTo>
                    <a:pt x="1131" y="1622"/>
                  </a:lnTo>
                  <a:lnTo>
                    <a:pt x="1127" y="1626"/>
                  </a:lnTo>
                  <a:lnTo>
                    <a:pt x="1120" y="1632"/>
                  </a:lnTo>
                  <a:lnTo>
                    <a:pt x="1117" y="1636"/>
                  </a:lnTo>
                  <a:lnTo>
                    <a:pt x="1112" y="1638"/>
                  </a:lnTo>
                  <a:lnTo>
                    <a:pt x="1112" y="1644"/>
                  </a:lnTo>
                  <a:lnTo>
                    <a:pt x="1110" y="1649"/>
                  </a:lnTo>
                  <a:lnTo>
                    <a:pt x="1105" y="1658"/>
                  </a:lnTo>
                  <a:lnTo>
                    <a:pt x="1100" y="1667"/>
                  </a:lnTo>
                  <a:lnTo>
                    <a:pt x="1098" y="1672"/>
                  </a:lnTo>
                  <a:lnTo>
                    <a:pt x="1098" y="1678"/>
                  </a:lnTo>
                  <a:lnTo>
                    <a:pt x="1091" y="1680"/>
                  </a:lnTo>
                  <a:lnTo>
                    <a:pt x="1086" y="1684"/>
                  </a:lnTo>
                  <a:lnTo>
                    <a:pt x="1076" y="1690"/>
                  </a:lnTo>
                  <a:lnTo>
                    <a:pt x="1068" y="1699"/>
                  </a:lnTo>
                  <a:lnTo>
                    <a:pt x="1057" y="1706"/>
                  </a:lnTo>
                  <a:lnTo>
                    <a:pt x="1056" y="1711"/>
                  </a:lnTo>
                  <a:lnTo>
                    <a:pt x="1054" y="1713"/>
                  </a:lnTo>
                  <a:lnTo>
                    <a:pt x="1050" y="1713"/>
                  </a:lnTo>
                  <a:lnTo>
                    <a:pt x="1047" y="1719"/>
                  </a:lnTo>
                  <a:lnTo>
                    <a:pt x="1044" y="1723"/>
                  </a:lnTo>
                  <a:lnTo>
                    <a:pt x="1035" y="1731"/>
                  </a:lnTo>
                  <a:lnTo>
                    <a:pt x="1030" y="1735"/>
                  </a:lnTo>
                  <a:lnTo>
                    <a:pt x="1027" y="1740"/>
                  </a:lnTo>
                  <a:lnTo>
                    <a:pt x="1023" y="1745"/>
                  </a:lnTo>
                  <a:lnTo>
                    <a:pt x="1023" y="1753"/>
                  </a:lnTo>
                  <a:lnTo>
                    <a:pt x="1018" y="1753"/>
                  </a:lnTo>
                  <a:lnTo>
                    <a:pt x="1013" y="1755"/>
                  </a:lnTo>
                  <a:lnTo>
                    <a:pt x="1008" y="1757"/>
                  </a:lnTo>
                  <a:lnTo>
                    <a:pt x="1004" y="1760"/>
                  </a:lnTo>
                  <a:lnTo>
                    <a:pt x="999" y="1767"/>
                  </a:lnTo>
                  <a:lnTo>
                    <a:pt x="996" y="1774"/>
                  </a:lnTo>
                  <a:lnTo>
                    <a:pt x="992" y="1774"/>
                  </a:lnTo>
                  <a:lnTo>
                    <a:pt x="989" y="1776"/>
                  </a:lnTo>
                  <a:lnTo>
                    <a:pt x="982" y="1782"/>
                  </a:lnTo>
                  <a:lnTo>
                    <a:pt x="982" y="1788"/>
                  </a:lnTo>
                  <a:lnTo>
                    <a:pt x="982" y="1791"/>
                  </a:lnTo>
                  <a:lnTo>
                    <a:pt x="984" y="1793"/>
                  </a:lnTo>
                  <a:lnTo>
                    <a:pt x="989" y="1794"/>
                  </a:lnTo>
                  <a:lnTo>
                    <a:pt x="991" y="1791"/>
                  </a:lnTo>
                  <a:lnTo>
                    <a:pt x="992" y="1788"/>
                  </a:lnTo>
                  <a:lnTo>
                    <a:pt x="1001" y="1786"/>
                  </a:lnTo>
                  <a:lnTo>
                    <a:pt x="1004" y="1784"/>
                  </a:lnTo>
                  <a:lnTo>
                    <a:pt x="1008" y="1782"/>
                  </a:lnTo>
                  <a:lnTo>
                    <a:pt x="1009" y="1779"/>
                  </a:lnTo>
                  <a:lnTo>
                    <a:pt x="1009" y="1774"/>
                  </a:lnTo>
                  <a:lnTo>
                    <a:pt x="1015" y="1771"/>
                  </a:lnTo>
                  <a:lnTo>
                    <a:pt x="1021" y="1769"/>
                  </a:lnTo>
                  <a:lnTo>
                    <a:pt x="1025" y="1769"/>
                  </a:lnTo>
                  <a:lnTo>
                    <a:pt x="1027" y="1769"/>
                  </a:lnTo>
                  <a:lnTo>
                    <a:pt x="1028" y="1771"/>
                  </a:lnTo>
                  <a:lnTo>
                    <a:pt x="1030" y="1774"/>
                  </a:lnTo>
                  <a:lnTo>
                    <a:pt x="1030" y="1781"/>
                  </a:lnTo>
                  <a:lnTo>
                    <a:pt x="1030" y="1786"/>
                  </a:lnTo>
                  <a:lnTo>
                    <a:pt x="1027" y="1789"/>
                  </a:lnTo>
                  <a:lnTo>
                    <a:pt x="1023" y="1791"/>
                  </a:lnTo>
                  <a:lnTo>
                    <a:pt x="1020" y="1794"/>
                  </a:lnTo>
                  <a:lnTo>
                    <a:pt x="1016" y="1796"/>
                  </a:lnTo>
                  <a:lnTo>
                    <a:pt x="1016" y="1801"/>
                  </a:lnTo>
                  <a:lnTo>
                    <a:pt x="1016" y="1808"/>
                  </a:lnTo>
                  <a:lnTo>
                    <a:pt x="1016" y="1813"/>
                  </a:lnTo>
                  <a:lnTo>
                    <a:pt x="1020" y="1815"/>
                  </a:lnTo>
                  <a:lnTo>
                    <a:pt x="1025" y="1820"/>
                  </a:lnTo>
                  <a:lnTo>
                    <a:pt x="1028" y="1822"/>
                  </a:lnTo>
                  <a:lnTo>
                    <a:pt x="1030" y="1825"/>
                  </a:lnTo>
                  <a:lnTo>
                    <a:pt x="1030" y="1830"/>
                  </a:lnTo>
                  <a:lnTo>
                    <a:pt x="1030" y="1835"/>
                  </a:lnTo>
                  <a:lnTo>
                    <a:pt x="1021" y="1837"/>
                  </a:lnTo>
                  <a:lnTo>
                    <a:pt x="1016" y="1839"/>
                  </a:lnTo>
                  <a:lnTo>
                    <a:pt x="1011" y="1842"/>
                  </a:lnTo>
                  <a:lnTo>
                    <a:pt x="1003" y="1842"/>
                  </a:lnTo>
                  <a:lnTo>
                    <a:pt x="1001" y="1846"/>
                  </a:lnTo>
                  <a:lnTo>
                    <a:pt x="997" y="1847"/>
                  </a:lnTo>
                  <a:lnTo>
                    <a:pt x="989" y="1849"/>
                  </a:lnTo>
                  <a:lnTo>
                    <a:pt x="989" y="1863"/>
                  </a:lnTo>
                  <a:lnTo>
                    <a:pt x="989" y="1868"/>
                  </a:lnTo>
                  <a:lnTo>
                    <a:pt x="992" y="1868"/>
                  </a:lnTo>
                  <a:lnTo>
                    <a:pt x="1001" y="1864"/>
                  </a:lnTo>
                  <a:lnTo>
                    <a:pt x="1006" y="1863"/>
                  </a:lnTo>
                  <a:lnTo>
                    <a:pt x="1011" y="1861"/>
                  </a:lnTo>
                  <a:lnTo>
                    <a:pt x="1013" y="1861"/>
                  </a:lnTo>
                  <a:lnTo>
                    <a:pt x="1015" y="1863"/>
                  </a:lnTo>
                  <a:lnTo>
                    <a:pt x="1016" y="1869"/>
                  </a:lnTo>
                  <a:lnTo>
                    <a:pt x="1004" y="1871"/>
                  </a:lnTo>
                  <a:lnTo>
                    <a:pt x="994" y="1875"/>
                  </a:lnTo>
                  <a:lnTo>
                    <a:pt x="975" y="1883"/>
                  </a:lnTo>
                  <a:lnTo>
                    <a:pt x="975" y="1888"/>
                  </a:lnTo>
                  <a:lnTo>
                    <a:pt x="974" y="1892"/>
                  </a:lnTo>
                  <a:lnTo>
                    <a:pt x="972" y="1895"/>
                  </a:lnTo>
                  <a:lnTo>
                    <a:pt x="968" y="1897"/>
                  </a:lnTo>
                  <a:lnTo>
                    <a:pt x="968" y="1902"/>
                  </a:lnTo>
                  <a:lnTo>
                    <a:pt x="967" y="1905"/>
                  </a:lnTo>
                  <a:lnTo>
                    <a:pt x="965" y="1909"/>
                  </a:lnTo>
                  <a:lnTo>
                    <a:pt x="962" y="1910"/>
                  </a:lnTo>
                  <a:lnTo>
                    <a:pt x="960" y="1921"/>
                  </a:lnTo>
                  <a:lnTo>
                    <a:pt x="960" y="1929"/>
                  </a:lnTo>
                  <a:lnTo>
                    <a:pt x="963" y="1943"/>
                  </a:lnTo>
                  <a:lnTo>
                    <a:pt x="967" y="1956"/>
                  </a:lnTo>
                  <a:lnTo>
                    <a:pt x="968" y="1972"/>
                  </a:lnTo>
                  <a:lnTo>
                    <a:pt x="974" y="1973"/>
                  </a:lnTo>
                  <a:lnTo>
                    <a:pt x="980" y="1970"/>
                  </a:lnTo>
                  <a:lnTo>
                    <a:pt x="984" y="1967"/>
                  </a:lnTo>
                  <a:lnTo>
                    <a:pt x="989" y="1963"/>
                  </a:lnTo>
                  <a:lnTo>
                    <a:pt x="992" y="1960"/>
                  </a:lnTo>
                  <a:lnTo>
                    <a:pt x="996" y="1958"/>
                  </a:lnTo>
                  <a:lnTo>
                    <a:pt x="999" y="1960"/>
                  </a:lnTo>
                  <a:lnTo>
                    <a:pt x="1003" y="1965"/>
                  </a:lnTo>
                  <a:lnTo>
                    <a:pt x="1001" y="1967"/>
                  </a:lnTo>
                  <a:lnTo>
                    <a:pt x="999" y="1968"/>
                  </a:lnTo>
                  <a:lnTo>
                    <a:pt x="996" y="1972"/>
                  </a:lnTo>
                  <a:lnTo>
                    <a:pt x="991" y="1973"/>
                  </a:lnTo>
                  <a:lnTo>
                    <a:pt x="989" y="1975"/>
                  </a:lnTo>
                  <a:lnTo>
                    <a:pt x="989" y="1979"/>
                  </a:lnTo>
                  <a:lnTo>
                    <a:pt x="986" y="1979"/>
                  </a:lnTo>
                  <a:lnTo>
                    <a:pt x="982" y="1979"/>
                  </a:lnTo>
                  <a:lnTo>
                    <a:pt x="977" y="1979"/>
                  </a:lnTo>
                  <a:lnTo>
                    <a:pt x="975" y="1979"/>
                  </a:lnTo>
                  <a:lnTo>
                    <a:pt x="975" y="1982"/>
                  </a:lnTo>
                  <a:lnTo>
                    <a:pt x="975" y="1985"/>
                  </a:lnTo>
                  <a:lnTo>
                    <a:pt x="968" y="1989"/>
                  </a:lnTo>
                  <a:lnTo>
                    <a:pt x="962" y="1992"/>
                  </a:lnTo>
                  <a:lnTo>
                    <a:pt x="960" y="1994"/>
                  </a:lnTo>
                  <a:lnTo>
                    <a:pt x="960" y="1997"/>
                  </a:lnTo>
                  <a:lnTo>
                    <a:pt x="958" y="1999"/>
                  </a:lnTo>
                  <a:lnTo>
                    <a:pt x="955" y="1999"/>
                  </a:lnTo>
                  <a:lnTo>
                    <a:pt x="951" y="2001"/>
                  </a:lnTo>
                  <a:lnTo>
                    <a:pt x="948" y="2002"/>
                  </a:lnTo>
                  <a:lnTo>
                    <a:pt x="945" y="2006"/>
                  </a:lnTo>
                  <a:lnTo>
                    <a:pt x="941" y="2006"/>
                  </a:lnTo>
                  <a:lnTo>
                    <a:pt x="939" y="2016"/>
                  </a:lnTo>
                  <a:lnTo>
                    <a:pt x="936" y="2023"/>
                  </a:lnTo>
                  <a:lnTo>
                    <a:pt x="927" y="2038"/>
                  </a:lnTo>
                  <a:lnTo>
                    <a:pt x="924" y="2045"/>
                  </a:lnTo>
                  <a:lnTo>
                    <a:pt x="921" y="2054"/>
                  </a:lnTo>
                  <a:lnTo>
                    <a:pt x="921" y="2062"/>
                  </a:lnTo>
                  <a:lnTo>
                    <a:pt x="921" y="2074"/>
                  </a:lnTo>
                  <a:lnTo>
                    <a:pt x="917" y="2074"/>
                  </a:lnTo>
                  <a:lnTo>
                    <a:pt x="916" y="2076"/>
                  </a:lnTo>
                  <a:lnTo>
                    <a:pt x="914" y="2081"/>
                  </a:lnTo>
                  <a:lnTo>
                    <a:pt x="912" y="2086"/>
                  </a:lnTo>
                  <a:lnTo>
                    <a:pt x="910" y="2088"/>
                  </a:lnTo>
                  <a:lnTo>
                    <a:pt x="907" y="2088"/>
                  </a:lnTo>
                  <a:lnTo>
                    <a:pt x="907" y="2095"/>
                  </a:lnTo>
                  <a:lnTo>
                    <a:pt x="905" y="2100"/>
                  </a:lnTo>
                  <a:lnTo>
                    <a:pt x="902" y="2103"/>
                  </a:lnTo>
                  <a:lnTo>
                    <a:pt x="899" y="2107"/>
                  </a:lnTo>
                  <a:lnTo>
                    <a:pt x="892" y="2113"/>
                  </a:lnTo>
                  <a:lnTo>
                    <a:pt x="888" y="2117"/>
                  </a:lnTo>
                  <a:lnTo>
                    <a:pt x="887" y="2122"/>
                  </a:lnTo>
                  <a:lnTo>
                    <a:pt x="883" y="2131"/>
                  </a:lnTo>
                  <a:lnTo>
                    <a:pt x="878" y="2137"/>
                  </a:lnTo>
                  <a:lnTo>
                    <a:pt x="875" y="2146"/>
                  </a:lnTo>
                  <a:lnTo>
                    <a:pt x="873" y="2151"/>
                  </a:lnTo>
                  <a:lnTo>
                    <a:pt x="873" y="2156"/>
                  </a:lnTo>
                  <a:lnTo>
                    <a:pt x="885" y="2158"/>
                  </a:lnTo>
                  <a:lnTo>
                    <a:pt x="897" y="2163"/>
                  </a:lnTo>
                  <a:lnTo>
                    <a:pt x="907" y="2168"/>
                  </a:lnTo>
                  <a:lnTo>
                    <a:pt x="921" y="2170"/>
                  </a:lnTo>
                  <a:lnTo>
                    <a:pt x="934" y="2170"/>
                  </a:lnTo>
                  <a:lnTo>
                    <a:pt x="938" y="2170"/>
                  </a:lnTo>
                  <a:lnTo>
                    <a:pt x="939" y="2168"/>
                  </a:lnTo>
                  <a:lnTo>
                    <a:pt x="941" y="2163"/>
                  </a:lnTo>
                  <a:lnTo>
                    <a:pt x="943" y="2158"/>
                  </a:lnTo>
                  <a:lnTo>
                    <a:pt x="945" y="2156"/>
                  </a:lnTo>
                  <a:lnTo>
                    <a:pt x="948" y="2156"/>
                  </a:lnTo>
                  <a:lnTo>
                    <a:pt x="951" y="2149"/>
                  </a:lnTo>
                  <a:lnTo>
                    <a:pt x="955" y="2142"/>
                  </a:lnTo>
                  <a:lnTo>
                    <a:pt x="955" y="2132"/>
                  </a:lnTo>
                  <a:lnTo>
                    <a:pt x="955" y="2122"/>
                  </a:lnTo>
                  <a:lnTo>
                    <a:pt x="951" y="2122"/>
                  </a:lnTo>
                  <a:lnTo>
                    <a:pt x="950" y="2119"/>
                  </a:lnTo>
                  <a:lnTo>
                    <a:pt x="951" y="2117"/>
                  </a:lnTo>
                  <a:lnTo>
                    <a:pt x="955" y="2115"/>
                  </a:lnTo>
                  <a:lnTo>
                    <a:pt x="960" y="2105"/>
                  </a:lnTo>
                  <a:lnTo>
                    <a:pt x="965" y="2095"/>
                  </a:lnTo>
                  <a:lnTo>
                    <a:pt x="972" y="2086"/>
                  </a:lnTo>
                  <a:lnTo>
                    <a:pt x="977" y="2083"/>
                  </a:lnTo>
                  <a:lnTo>
                    <a:pt x="982" y="2081"/>
                  </a:lnTo>
                  <a:lnTo>
                    <a:pt x="982" y="2071"/>
                  </a:lnTo>
                  <a:lnTo>
                    <a:pt x="984" y="2061"/>
                  </a:lnTo>
                  <a:lnTo>
                    <a:pt x="987" y="2054"/>
                  </a:lnTo>
                  <a:lnTo>
                    <a:pt x="992" y="2047"/>
                  </a:lnTo>
                  <a:lnTo>
                    <a:pt x="996" y="2040"/>
                  </a:lnTo>
                  <a:lnTo>
                    <a:pt x="1001" y="2033"/>
                  </a:lnTo>
                  <a:lnTo>
                    <a:pt x="1003" y="2023"/>
                  </a:lnTo>
                  <a:lnTo>
                    <a:pt x="1003" y="2013"/>
                  </a:lnTo>
                  <a:lnTo>
                    <a:pt x="1008" y="2009"/>
                  </a:lnTo>
                  <a:lnTo>
                    <a:pt x="1013" y="2006"/>
                  </a:lnTo>
                  <a:lnTo>
                    <a:pt x="1016" y="2001"/>
                  </a:lnTo>
                  <a:lnTo>
                    <a:pt x="1023" y="1999"/>
                  </a:lnTo>
                  <a:lnTo>
                    <a:pt x="1025" y="1994"/>
                  </a:lnTo>
                  <a:lnTo>
                    <a:pt x="1027" y="1992"/>
                  </a:lnTo>
                  <a:lnTo>
                    <a:pt x="1030" y="1992"/>
                  </a:lnTo>
                  <a:lnTo>
                    <a:pt x="1033" y="1992"/>
                  </a:lnTo>
                  <a:lnTo>
                    <a:pt x="1037" y="1990"/>
                  </a:lnTo>
                  <a:lnTo>
                    <a:pt x="1042" y="1984"/>
                  </a:lnTo>
                  <a:lnTo>
                    <a:pt x="1044" y="1979"/>
                  </a:lnTo>
                  <a:lnTo>
                    <a:pt x="1044" y="1975"/>
                  </a:lnTo>
                  <a:lnTo>
                    <a:pt x="1042" y="1973"/>
                  </a:lnTo>
                  <a:lnTo>
                    <a:pt x="1037" y="1972"/>
                  </a:lnTo>
                  <a:lnTo>
                    <a:pt x="1035" y="1975"/>
                  </a:lnTo>
                  <a:lnTo>
                    <a:pt x="1033" y="1977"/>
                  </a:lnTo>
                  <a:lnTo>
                    <a:pt x="1030" y="1975"/>
                  </a:lnTo>
                  <a:lnTo>
                    <a:pt x="1030" y="1972"/>
                  </a:lnTo>
                  <a:lnTo>
                    <a:pt x="1033" y="1958"/>
                  </a:lnTo>
                  <a:lnTo>
                    <a:pt x="1037" y="1944"/>
                  </a:lnTo>
                  <a:lnTo>
                    <a:pt x="1037" y="1927"/>
                  </a:lnTo>
                  <a:lnTo>
                    <a:pt x="1037" y="1910"/>
                  </a:lnTo>
                  <a:lnTo>
                    <a:pt x="1037" y="1904"/>
                  </a:lnTo>
                  <a:lnTo>
                    <a:pt x="1033" y="1898"/>
                  </a:lnTo>
                  <a:lnTo>
                    <a:pt x="1032" y="1892"/>
                  </a:lnTo>
                  <a:lnTo>
                    <a:pt x="1030" y="1885"/>
                  </a:lnTo>
                  <a:lnTo>
                    <a:pt x="1030" y="1876"/>
                  </a:lnTo>
                  <a:lnTo>
                    <a:pt x="1037" y="1878"/>
                  </a:lnTo>
                  <a:lnTo>
                    <a:pt x="1044" y="1880"/>
                  </a:lnTo>
                  <a:lnTo>
                    <a:pt x="1049" y="1883"/>
                  </a:lnTo>
                  <a:lnTo>
                    <a:pt x="1057" y="1883"/>
                  </a:lnTo>
                  <a:lnTo>
                    <a:pt x="1059" y="1878"/>
                  </a:lnTo>
                  <a:lnTo>
                    <a:pt x="1062" y="1875"/>
                  </a:lnTo>
                  <a:lnTo>
                    <a:pt x="1071" y="1869"/>
                  </a:lnTo>
                  <a:lnTo>
                    <a:pt x="1071" y="1866"/>
                  </a:lnTo>
                  <a:lnTo>
                    <a:pt x="1071" y="1863"/>
                  </a:lnTo>
                  <a:lnTo>
                    <a:pt x="1074" y="1863"/>
                  </a:lnTo>
                  <a:lnTo>
                    <a:pt x="1078" y="1863"/>
                  </a:lnTo>
                  <a:lnTo>
                    <a:pt x="1078" y="1859"/>
                  </a:lnTo>
                  <a:lnTo>
                    <a:pt x="1078" y="1856"/>
                  </a:lnTo>
                  <a:lnTo>
                    <a:pt x="1081" y="1856"/>
                  </a:lnTo>
                  <a:lnTo>
                    <a:pt x="1085" y="1856"/>
                  </a:lnTo>
                  <a:lnTo>
                    <a:pt x="1085" y="1852"/>
                  </a:lnTo>
                  <a:lnTo>
                    <a:pt x="1085" y="1849"/>
                  </a:lnTo>
                  <a:lnTo>
                    <a:pt x="1088" y="1849"/>
                  </a:lnTo>
                  <a:lnTo>
                    <a:pt x="1091" y="1849"/>
                  </a:lnTo>
                  <a:lnTo>
                    <a:pt x="1091" y="1846"/>
                  </a:lnTo>
                  <a:lnTo>
                    <a:pt x="1091" y="1842"/>
                  </a:lnTo>
                  <a:lnTo>
                    <a:pt x="1095" y="1842"/>
                  </a:lnTo>
                  <a:lnTo>
                    <a:pt x="1098" y="1842"/>
                  </a:lnTo>
                  <a:lnTo>
                    <a:pt x="1100" y="1840"/>
                  </a:lnTo>
                  <a:lnTo>
                    <a:pt x="1100" y="1839"/>
                  </a:lnTo>
                  <a:lnTo>
                    <a:pt x="1102" y="1837"/>
                  </a:lnTo>
                  <a:lnTo>
                    <a:pt x="1105" y="1835"/>
                  </a:lnTo>
                  <a:lnTo>
                    <a:pt x="1112" y="1835"/>
                  </a:lnTo>
                  <a:lnTo>
                    <a:pt x="1103" y="1847"/>
                  </a:lnTo>
                  <a:lnTo>
                    <a:pt x="1093" y="1857"/>
                  </a:lnTo>
                  <a:lnTo>
                    <a:pt x="1083" y="1868"/>
                  </a:lnTo>
                  <a:lnTo>
                    <a:pt x="1071" y="1876"/>
                  </a:lnTo>
                  <a:lnTo>
                    <a:pt x="1066" y="1893"/>
                  </a:lnTo>
                  <a:lnTo>
                    <a:pt x="1061" y="1910"/>
                  </a:lnTo>
                  <a:lnTo>
                    <a:pt x="1059" y="1919"/>
                  </a:lnTo>
                  <a:lnTo>
                    <a:pt x="1057" y="1929"/>
                  </a:lnTo>
                  <a:lnTo>
                    <a:pt x="1056" y="1939"/>
                  </a:lnTo>
                  <a:lnTo>
                    <a:pt x="1057" y="1951"/>
                  </a:lnTo>
                  <a:lnTo>
                    <a:pt x="1059" y="1955"/>
                  </a:lnTo>
                  <a:lnTo>
                    <a:pt x="1061" y="1958"/>
                  </a:lnTo>
                  <a:lnTo>
                    <a:pt x="1069" y="1960"/>
                  </a:lnTo>
                  <a:lnTo>
                    <a:pt x="1073" y="1961"/>
                  </a:lnTo>
                  <a:lnTo>
                    <a:pt x="1076" y="1963"/>
                  </a:lnTo>
                  <a:lnTo>
                    <a:pt x="1078" y="1967"/>
                  </a:lnTo>
                  <a:lnTo>
                    <a:pt x="1078" y="1972"/>
                  </a:lnTo>
                  <a:lnTo>
                    <a:pt x="1081" y="1977"/>
                  </a:lnTo>
                  <a:lnTo>
                    <a:pt x="1085" y="1982"/>
                  </a:lnTo>
                  <a:lnTo>
                    <a:pt x="1088" y="1985"/>
                  </a:lnTo>
                  <a:lnTo>
                    <a:pt x="1091" y="1992"/>
                  </a:lnTo>
                  <a:lnTo>
                    <a:pt x="1091" y="1999"/>
                  </a:lnTo>
                  <a:lnTo>
                    <a:pt x="1091" y="2006"/>
                  </a:lnTo>
                  <a:lnTo>
                    <a:pt x="1093" y="2011"/>
                  </a:lnTo>
                  <a:lnTo>
                    <a:pt x="1098" y="2013"/>
                  </a:lnTo>
                  <a:lnTo>
                    <a:pt x="1098" y="2020"/>
                  </a:lnTo>
                  <a:lnTo>
                    <a:pt x="1102" y="2023"/>
                  </a:lnTo>
                  <a:lnTo>
                    <a:pt x="1105" y="2026"/>
                  </a:lnTo>
                  <a:lnTo>
                    <a:pt x="1112" y="2026"/>
                  </a:lnTo>
                  <a:lnTo>
                    <a:pt x="1115" y="2025"/>
                  </a:lnTo>
                  <a:lnTo>
                    <a:pt x="1117" y="2023"/>
                  </a:lnTo>
                  <a:lnTo>
                    <a:pt x="1119" y="2016"/>
                  </a:lnTo>
                  <a:lnTo>
                    <a:pt x="1119" y="1999"/>
                  </a:lnTo>
                  <a:lnTo>
                    <a:pt x="1112" y="1975"/>
                  </a:lnTo>
                  <a:lnTo>
                    <a:pt x="1110" y="1960"/>
                  </a:lnTo>
                  <a:lnTo>
                    <a:pt x="1112" y="1944"/>
                  </a:lnTo>
                  <a:lnTo>
                    <a:pt x="1112" y="1938"/>
                  </a:lnTo>
                  <a:lnTo>
                    <a:pt x="1112" y="1931"/>
                  </a:lnTo>
                  <a:lnTo>
                    <a:pt x="1114" y="1926"/>
                  </a:lnTo>
                  <a:lnTo>
                    <a:pt x="1119" y="1924"/>
                  </a:lnTo>
                  <a:lnTo>
                    <a:pt x="1122" y="1929"/>
                  </a:lnTo>
                  <a:lnTo>
                    <a:pt x="1124" y="1934"/>
                  </a:lnTo>
                  <a:lnTo>
                    <a:pt x="1127" y="1946"/>
                  </a:lnTo>
                  <a:lnTo>
                    <a:pt x="1129" y="1953"/>
                  </a:lnTo>
                  <a:lnTo>
                    <a:pt x="1132" y="1956"/>
                  </a:lnTo>
                  <a:lnTo>
                    <a:pt x="1137" y="1958"/>
                  </a:lnTo>
                  <a:lnTo>
                    <a:pt x="1146" y="1958"/>
                  </a:lnTo>
                  <a:lnTo>
                    <a:pt x="1158" y="1932"/>
                  </a:lnTo>
                  <a:lnTo>
                    <a:pt x="1163" y="1919"/>
                  </a:lnTo>
                  <a:lnTo>
                    <a:pt x="1166" y="1904"/>
                  </a:lnTo>
                  <a:lnTo>
                    <a:pt x="1170" y="1902"/>
                  </a:lnTo>
                  <a:lnTo>
                    <a:pt x="1172" y="1898"/>
                  </a:lnTo>
                  <a:lnTo>
                    <a:pt x="1173" y="1890"/>
                  </a:lnTo>
                  <a:lnTo>
                    <a:pt x="1177" y="1890"/>
                  </a:lnTo>
                  <a:lnTo>
                    <a:pt x="1178" y="1888"/>
                  </a:lnTo>
                  <a:lnTo>
                    <a:pt x="1180" y="1883"/>
                  </a:lnTo>
                  <a:lnTo>
                    <a:pt x="1183" y="1881"/>
                  </a:lnTo>
                  <a:lnTo>
                    <a:pt x="1185" y="1878"/>
                  </a:lnTo>
                  <a:lnTo>
                    <a:pt x="1187" y="1869"/>
                  </a:lnTo>
                  <a:lnTo>
                    <a:pt x="1201" y="1869"/>
                  </a:lnTo>
                  <a:lnTo>
                    <a:pt x="1201" y="1876"/>
                  </a:lnTo>
                  <a:lnTo>
                    <a:pt x="1197" y="1881"/>
                  </a:lnTo>
                  <a:lnTo>
                    <a:pt x="1190" y="1890"/>
                  </a:lnTo>
                  <a:lnTo>
                    <a:pt x="1189" y="1895"/>
                  </a:lnTo>
                  <a:lnTo>
                    <a:pt x="1185" y="1900"/>
                  </a:lnTo>
                  <a:lnTo>
                    <a:pt x="1185" y="1909"/>
                  </a:lnTo>
                  <a:lnTo>
                    <a:pt x="1187" y="1917"/>
                  </a:lnTo>
                  <a:lnTo>
                    <a:pt x="1189" y="1922"/>
                  </a:lnTo>
                  <a:lnTo>
                    <a:pt x="1190" y="1926"/>
                  </a:lnTo>
                  <a:lnTo>
                    <a:pt x="1197" y="1931"/>
                  </a:lnTo>
                  <a:lnTo>
                    <a:pt x="1206" y="1934"/>
                  </a:lnTo>
                  <a:lnTo>
                    <a:pt x="1214" y="1938"/>
                  </a:lnTo>
                  <a:lnTo>
                    <a:pt x="1214" y="1943"/>
                  </a:lnTo>
                  <a:lnTo>
                    <a:pt x="1218" y="1944"/>
                  </a:lnTo>
                  <a:lnTo>
                    <a:pt x="1223" y="1950"/>
                  </a:lnTo>
                  <a:lnTo>
                    <a:pt x="1226" y="1951"/>
                  </a:lnTo>
                  <a:lnTo>
                    <a:pt x="1228" y="1955"/>
                  </a:lnTo>
                  <a:lnTo>
                    <a:pt x="1228" y="1960"/>
                  </a:lnTo>
                  <a:lnTo>
                    <a:pt x="1228" y="1965"/>
                  </a:lnTo>
                  <a:lnTo>
                    <a:pt x="1223" y="1965"/>
                  </a:lnTo>
                  <a:lnTo>
                    <a:pt x="1221" y="1961"/>
                  </a:lnTo>
                  <a:lnTo>
                    <a:pt x="1216" y="1956"/>
                  </a:lnTo>
                  <a:lnTo>
                    <a:pt x="1214" y="1953"/>
                  </a:lnTo>
                  <a:lnTo>
                    <a:pt x="1211" y="1951"/>
                  </a:lnTo>
                  <a:lnTo>
                    <a:pt x="1206" y="1951"/>
                  </a:lnTo>
                  <a:lnTo>
                    <a:pt x="1201" y="1951"/>
                  </a:lnTo>
                  <a:lnTo>
                    <a:pt x="1201" y="1946"/>
                  </a:lnTo>
                  <a:lnTo>
                    <a:pt x="1199" y="1943"/>
                  </a:lnTo>
                  <a:lnTo>
                    <a:pt x="1195" y="1941"/>
                  </a:lnTo>
                  <a:lnTo>
                    <a:pt x="1192" y="1939"/>
                  </a:lnTo>
                  <a:lnTo>
                    <a:pt x="1183" y="1938"/>
                  </a:lnTo>
                  <a:lnTo>
                    <a:pt x="1182" y="1934"/>
                  </a:lnTo>
                  <a:lnTo>
                    <a:pt x="1180" y="1931"/>
                  </a:lnTo>
                  <a:lnTo>
                    <a:pt x="1173" y="1931"/>
                  </a:lnTo>
                  <a:lnTo>
                    <a:pt x="1172" y="1934"/>
                  </a:lnTo>
                  <a:lnTo>
                    <a:pt x="1170" y="1938"/>
                  </a:lnTo>
                  <a:lnTo>
                    <a:pt x="1166" y="1941"/>
                  </a:lnTo>
                  <a:lnTo>
                    <a:pt x="1166" y="1944"/>
                  </a:lnTo>
                  <a:lnTo>
                    <a:pt x="1166" y="1950"/>
                  </a:lnTo>
                  <a:lnTo>
                    <a:pt x="1165" y="1953"/>
                  </a:lnTo>
                  <a:lnTo>
                    <a:pt x="1163" y="1956"/>
                  </a:lnTo>
                  <a:lnTo>
                    <a:pt x="1160" y="1958"/>
                  </a:lnTo>
                  <a:lnTo>
                    <a:pt x="1153" y="1972"/>
                  </a:lnTo>
                  <a:lnTo>
                    <a:pt x="1146" y="1985"/>
                  </a:lnTo>
                  <a:lnTo>
                    <a:pt x="1149" y="1987"/>
                  </a:lnTo>
                  <a:lnTo>
                    <a:pt x="1151" y="1989"/>
                  </a:lnTo>
                  <a:lnTo>
                    <a:pt x="1153" y="1996"/>
                  </a:lnTo>
                  <a:lnTo>
                    <a:pt x="1153" y="2013"/>
                  </a:lnTo>
                  <a:lnTo>
                    <a:pt x="1151" y="2014"/>
                  </a:lnTo>
                  <a:lnTo>
                    <a:pt x="1149" y="2016"/>
                  </a:lnTo>
                  <a:lnTo>
                    <a:pt x="1146" y="2020"/>
                  </a:lnTo>
                  <a:lnTo>
                    <a:pt x="1144" y="2025"/>
                  </a:lnTo>
                  <a:lnTo>
                    <a:pt x="1143" y="2026"/>
                  </a:lnTo>
                  <a:lnTo>
                    <a:pt x="1139" y="2026"/>
                  </a:lnTo>
                  <a:lnTo>
                    <a:pt x="1134" y="2035"/>
                  </a:lnTo>
                  <a:lnTo>
                    <a:pt x="1132" y="2040"/>
                  </a:lnTo>
                  <a:lnTo>
                    <a:pt x="1132" y="2047"/>
                  </a:lnTo>
                  <a:lnTo>
                    <a:pt x="1137" y="2055"/>
                  </a:lnTo>
                  <a:lnTo>
                    <a:pt x="1141" y="2066"/>
                  </a:lnTo>
                  <a:lnTo>
                    <a:pt x="1146" y="2074"/>
                  </a:lnTo>
                  <a:lnTo>
                    <a:pt x="1149" y="2078"/>
                  </a:lnTo>
                  <a:lnTo>
                    <a:pt x="1153" y="2081"/>
                  </a:lnTo>
                  <a:lnTo>
                    <a:pt x="1153" y="2088"/>
                  </a:lnTo>
                  <a:lnTo>
                    <a:pt x="1153" y="2093"/>
                  </a:lnTo>
                  <a:lnTo>
                    <a:pt x="1156" y="2096"/>
                  </a:lnTo>
                  <a:lnTo>
                    <a:pt x="1160" y="2098"/>
                  </a:lnTo>
                  <a:lnTo>
                    <a:pt x="1163" y="2102"/>
                  </a:lnTo>
                  <a:lnTo>
                    <a:pt x="1166" y="2103"/>
                  </a:lnTo>
                  <a:lnTo>
                    <a:pt x="1166" y="2108"/>
                  </a:lnTo>
                  <a:lnTo>
                    <a:pt x="1166" y="2115"/>
                  </a:lnTo>
                  <a:lnTo>
                    <a:pt x="1166" y="2156"/>
                  </a:lnTo>
                  <a:lnTo>
                    <a:pt x="1158" y="2158"/>
                  </a:lnTo>
                  <a:lnTo>
                    <a:pt x="1149" y="2160"/>
                  </a:lnTo>
                  <a:lnTo>
                    <a:pt x="1143" y="2163"/>
                  </a:lnTo>
                  <a:lnTo>
                    <a:pt x="1137" y="2168"/>
                  </a:lnTo>
                  <a:lnTo>
                    <a:pt x="1127" y="2178"/>
                  </a:lnTo>
                  <a:lnTo>
                    <a:pt x="1119" y="2190"/>
                  </a:lnTo>
                  <a:lnTo>
                    <a:pt x="1117" y="2195"/>
                  </a:lnTo>
                  <a:lnTo>
                    <a:pt x="1115" y="2197"/>
                  </a:lnTo>
                  <a:lnTo>
                    <a:pt x="1112" y="2197"/>
                  </a:lnTo>
                  <a:lnTo>
                    <a:pt x="1107" y="2207"/>
                  </a:lnTo>
                  <a:lnTo>
                    <a:pt x="1100" y="2216"/>
                  </a:lnTo>
                  <a:lnTo>
                    <a:pt x="1093" y="2224"/>
                  </a:lnTo>
                  <a:lnTo>
                    <a:pt x="1091" y="2231"/>
                  </a:lnTo>
                  <a:lnTo>
                    <a:pt x="1091" y="2238"/>
                  </a:lnTo>
                  <a:lnTo>
                    <a:pt x="1086" y="2241"/>
                  </a:lnTo>
                  <a:lnTo>
                    <a:pt x="1081" y="2245"/>
                  </a:lnTo>
                  <a:lnTo>
                    <a:pt x="1076" y="2250"/>
                  </a:lnTo>
                  <a:lnTo>
                    <a:pt x="1071" y="2252"/>
                  </a:lnTo>
                  <a:lnTo>
                    <a:pt x="1069" y="2257"/>
                  </a:lnTo>
                  <a:lnTo>
                    <a:pt x="1068" y="2258"/>
                  </a:lnTo>
                  <a:lnTo>
                    <a:pt x="1064" y="2258"/>
                  </a:lnTo>
                  <a:lnTo>
                    <a:pt x="1062" y="2264"/>
                  </a:lnTo>
                  <a:lnTo>
                    <a:pt x="1061" y="2265"/>
                  </a:lnTo>
                  <a:lnTo>
                    <a:pt x="1057" y="2265"/>
                  </a:lnTo>
                  <a:lnTo>
                    <a:pt x="1050" y="2269"/>
                  </a:lnTo>
                  <a:lnTo>
                    <a:pt x="1045" y="2274"/>
                  </a:lnTo>
                  <a:lnTo>
                    <a:pt x="1040" y="2279"/>
                  </a:lnTo>
                  <a:lnTo>
                    <a:pt x="1037" y="2286"/>
                  </a:lnTo>
                  <a:lnTo>
                    <a:pt x="1035" y="2291"/>
                  </a:lnTo>
                  <a:lnTo>
                    <a:pt x="1033" y="2293"/>
                  </a:lnTo>
                  <a:lnTo>
                    <a:pt x="1030" y="2293"/>
                  </a:lnTo>
                  <a:lnTo>
                    <a:pt x="1030" y="2298"/>
                  </a:lnTo>
                  <a:lnTo>
                    <a:pt x="1030" y="2303"/>
                  </a:lnTo>
                  <a:lnTo>
                    <a:pt x="1028" y="2311"/>
                  </a:lnTo>
                  <a:lnTo>
                    <a:pt x="1025" y="2321"/>
                  </a:lnTo>
                  <a:lnTo>
                    <a:pt x="1023" y="2333"/>
                  </a:lnTo>
                  <a:lnTo>
                    <a:pt x="1023" y="2340"/>
                  </a:lnTo>
                  <a:lnTo>
                    <a:pt x="1023" y="2349"/>
                  </a:lnTo>
                  <a:lnTo>
                    <a:pt x="1025" y="2364"/>
                  </a:lnTo>
                  <a:lnTo>
                    <a:pt x="1023" y="2371"/>
                  </a:lnTo>
                  <a:lnTo>
                    <a:pt x="1021" y="2378"/>
                  </a:lnTo>
                  <a:lnTo>
                    <a:pt x="1016" y="2381"/>
                  </a:lnTo>
                  <a:lnTo>
                    <a:pt x="1009" y="2381"/>
                  </a:lnTo>
                  <a:lnTo>
                    <a:pt x="1009" y="2327"/>
                  </a:lnTo>
                  <a:lnTo>
                    <a:pt x="989" y="2327"/>
                  </a:lnTo>
                  <a:lnTo>
                    <a:pt x="987" y="2332"/>
                  </a:lnTo>
                  <a:lnTo>
                    <a:pt x="986" y="2333"/>
                  </a:lnTo>
                  <a:lnTo>
                    <a:pt x="982" y="2333"/>
                  </a:lnTo>
                  <a:lnTo>
                    <a:pt x="979" y="2340"/>
                  </a:lnTo>
                  <a:lnTo>
                    <a:pt x="975" y="2347"/>
                  </a:lnTo>
                  <a:lnTo>
                    <a:pt x="975" y="2357"/>
                  </a:lnTo>
                  <a:lnTo>
                    <a:pt x="975" y="2368"/>
                  </a:lnTo>
                  <a:lnTo>
                    <a:pt x="975" y="2388"/>
                  </a:lnTo>
                  <a:lnTo>
                    <a:pt x="975" y="2408"/>
                  </a:lnTo>
                  <a:lnTo>
                    <a:pt x="980" y="2414"/>
                  </a:lnTo>
                  <a:lnTo>
                    <a:pt x="986" y="2419"/>
                  </a:lnTo>
                  <a:lnTo>
                    <a:pt x="987" y="2427"/>
                  </a:lnTo>
                  <a:lnTo>
                    <a:pt x="989" y="2436"/>
                  </a:lnTo>
                  <a:lnTo>
                    <a:pt x="994" y="2437"/>
                  </a:lnTo>
                  <a:lnTo>
                    <a:pt x="996" y="2439"/>
                  </a:lnTo>
                  <a:lnTo>
                    <a:pt x="996" y="2443"/>
                  </a:lnTo>
                  <a:lnTo>
                    <a:pt x="996" y="2449"/>
                  </a:lnTo>
                  <a:lnTo>
                    <a:pt x="996" y="2456"/>
                  </a:lnTo>
                  <a:lnTo>
                    <a:pt x="999" y="2466"/>
                  </a:lnTo>
                  <a:lnTo>
                    <a:pt x="1004" y="2475"/>
                  </a:lnTo>
                  <a:lnTo>
                    <a:pt x="1009" y="2483"/>
                  </a:lnTo>
                  <a:lnTo>
                    <a:pt x="1015" y="2492"/>
                  </a:lnTo>
                  <a:lnTo>
                    <a:pt x="1016" y="2497"/>
                  </a:lnTo>
                  <a:lnTo>
                    <a:pt x="1016" y="2504"/>
                  </a:lnTo>
                  <a:lnTo>
                    <a:pt x="1018" y="2507"/>
                  </a:lnTo>
                  <a:lnTo>
                    <a:pt x="1021" y="2509"/>
                  </a:lnTo>
                  <a:lnTo>
                    <a:pt x="1030" y="2511"/>
                  </a:lnTo>
                  <a:lnTo>
                    <a:pt x="1035" y="2509"/>
                  </a:lnTo>
                  <a:lnTo>
                    <a:pt x="1037" y="2507"/>
                  </a:lnTo>
                  <a:lnTo>
                    <a:pt x="1037" y="2504"/>
                  </a:lnTo>
                  <a:lnTo>
                    <a:pt x="1037" y="2499"/>
                  </a:lnTo>
                  <a:lnTo>
                    <a:pt x="1033" y="2487"/>
                  </a:lnTo>
                  <a:lnTo>
                    <a:pt x="1030" y="2477"/>
                  </a:lnTo>
                  <a:lnTo>
                    <a:pt x="1028" y="2465"/>
                  </a:lnTo>
                  <a:lnTo>
                    <a:pt x="1028" y="2451"/>
                  </a:lnTo>
                  <a:lnTo>
                    <a:pt x="1030" y="2444"/>
                  </a:lnTo>
                  <a:lnTo>
                    <a:pt x="1030" y="2441"/>
                  </a:lnTo>
                  <a:lnTo>
                    <a:pt x="1033" y="2437"/>
                  </a:lnTo>
                  <a:lnTo>
                    <a:pt x="1037" y="2436"/>
                  </a:lnTo>
                  <a:lnTo>
                    <a:pt x="1038" y="2431"/>
                  </a:lnTo>
                  <a:lnTo>
                    <a:pt x="1040" y="2429"/>
                  </a:lnTo>
                  <a:lnTo>
                    <a:pt x="1044" y="2429"/>
                  </a:lnTo>
                  <a:lnTo>
                    <a:pt x="1044" y="2426"/>
                  </a:lnTo>
                  <a:lnTo>
                    <a:pt x="1045" y="2424"/>
                  </a:lnTo>
                  <a:lnTo>
                    <a:pt x="1050" y="2422"/>
                  </a:lnTo>
                  <a:lnTo>
                    <a:pt x="1056" y="2424"/>
                  </a:lnTo>
                  <a:lnTo>
                    <a:pt x="1061" y="2427"/>
                  </a:lnTo>
                  <a:lnTo>
                    <a:pt x="1068" y="2436"/>
                  </a:lnTo>
                  <a:lnTo>
                    <a:pt x="1074" y="2444"/>
                  </a:lnTo>
                  <a:lnTo>
                    <a:pt x="1079" y="2448"/>
                  </a:lnTo>
                  <a:lnTo>
                    <a:pt x="1085" y="2449"/>
                  </a:lnTo>
                  <a:lnTo>
                    <a:pt x="1088" y="2454"/>
                  </a:lnTo>
                  <a:lnTo>
                    <a:pt x="1091" y="2460"/>
                  </a:lnTo>
                  <a:lnTo>
                    <a:pt x="1095" y="2463"/>
                  </a:lnTo>
                  <a:lnTo>
                    <a:pt x="1098" y="2470"/>
                  </a:lnTo>
                  <a:lnTo>
                    <a:pt x="1100" y="2472"/>
                  </a:lnTo>
                  <a:lnTo>
                    <a:pt x="1102" y="2473"/>
                  </a:lnTo>
                  <a:lnTo>
                    <a:pt x="1105" y="2477"/>
                  </a:lnTo>
                  <a:lnTo>
                    <a:pt x="1110" y="2478"/>
                  </a:lnTo>
                  <a:lnTo>
                    <a:pt x="1112" y="2480"/>
                  </a:lnTo>
                  <a:lnTo>
                    <a:pt x="1112" y="2483"/>
                  </a:lnTo>
                  <a:lnTo>
                    <a:pt x="1115" y="2499"/>
                  </a:lnTo>
                  <a:lnTo>
                    <a:pt x="1119" y="2506"/>
                  </a:lnTo>
                  <a:lnTo>
                    <a:pt x="1122" y="2511"/>
                  </a:lnTo>
                  <a:lnTo>
                    <a:pt x="1126" y="2516"/>
                  </a:lnTo>
                  <a:lnTo>
                    <a:pt x="1131" y="2521"/>
                  </a:lnTo>
                  <a:lnTo>
                    <a:pt x="1137" y="2523"/>
                  </a:lnTo>
                  <a:lnTo>
                    <a:pt x="1146" y="2524"/>
                  </a:lnTo>
                  <a:lnTo>
                    <a:pt x="1153" y="2521"/>
                  </a:lnTo>
                  <a:lnTo>
                    <a:pt x="1158" y="2518"/>
                  </a:lnTo>
                  <a:lnTo>
                    <a:pt x="1161" y="2512"/>
                  </a:lnTo>
                  <a:lnTo>
                    <a:pt x="1165" y="2506"/>
                  </a:lnTo>
                  <a:lnTo>
                    <a:pt x="1170" y="2492"/>
                  </a:lnTo>
                  <a:lnTo>
                    <a:pt x="1173" y="2477"/>
                  </a:lnTo>
                  <a:lnTo>
                    <a:pt x="1172" y="2475"/>
                  </a:lnTo>
                  <a:lnTo>
                    <a:pt x="1170" y="2473"/>
                  </a:lnTo>
                  <a:lnTo>
                    <a:pt x="1166" y="2470"/>
                  </a:lnTo>
                  <a:lnTo>
                    <a:pt x="1165" y="2465"/>
                  </a:lnTo>
                  <a:lnTo>
                    <a:pt x="1163" y="2463"/>
                  </a:lnTo>
                  <a:lnTo>
                    <a:pt x="1160" y="2463"/>
                  </a:lnTo>
                  <a:lnTo>
                    <a:pt x="1156" y="2461"/>
                  </a:lnTo>
                  <a:lnTo>
                    <a:pt x="1155" y="2458"/>
                  </a:lnTo>
                  <a:lnTo>
                    <a:pt x="1153" y="2449"/>
                  </a:lnTo>
                  <a:lnTo>
                    <a:pt x="1153" y="2444"/>
                  </a:lnTo>
                  <a:lnTo>
                    <a:pt x="1155" y="2439"/>
                  </a:lnTo>
                  <a:lnTo>
                    <a:pt x="1156" y="2434"/>
                  </a:lnTo>
                  <a:lnTo>
                    <a:pt x="1158" y="2432"/>
                  </a:lnTo>
                  <a:lnTo>
                    <a:pt x="1165" y="2427"/>
                  </a:lnTo>
                  <a:lnTo>
                    <a:pt x="1173" y="2422"/>
                  </a:lnTo>
                  <a:lnTo>
                    <a:pt x="1173" y="2427"/>
                  </a:lnTo>
                  <a:lnTo>
                    <a:pt x="1175" y="2432"/>
                  </a:lnTo>
                  <a:lnTo>
                    <a:pt x="1178" y="2441"/>
                  </a:lnTo>
                  <a:lnTo>
                    <a:pt x="1183" y="2448"/>
                  </a:lnTo>
                  <a:lnTo>
                    <a:pt x="1187" y="2456"/>
                  </a:lnTo>
                  <a:lnTo>
                    <a:pt x="1194" y="2458"/>
                  </a:lnTo>
                  <a:lnTo>
                    <a:pt x="1199" y="2460"/>
                  </a:lnTo>
                  <a:lnTo>
                    <a:pt x="1204" y="2461"/>
                  </a:lnTo>
                  <a:lnTo>
                    <a:pt x="1207" y="2466"/>
                  </a:lnTo>
                  <a:lnTo>
                    <a:pt x="1214" y="2475"/>
                  </a:lnTo>
                  <a:lnTo>
                    <a:pt x="1221" y="2483"/>
                  </a:lnTo>
                  <a:lnTo>
                    <a:pt x="1228" y="2487"/>
                  </a:lnTo>
                  <a:lnTo>
                    <a:pt x="1235" y="2490"/>
                  </a:lnTo>
                  <a:lnTo>
                    <a:pt x="1238" y="2490"/>
                  </a:lnTo>
                  <a:lnTo>
                    <a:pt x="1241" y="2490"/>
                  </a:lnTo>
                  <a:lnTo>
                    <a:pt x="1241" y="2494"/>
                  </a:lnTo>
                  <a:lnTo>
                    <a:pt x="1241" y="2497"/>
                  </a:lnTo>
                  <a:lnTo>
                    <a:pt x="1253" y="2502"/>
                  </a:lnTo>
                  <a:lnTo>
                    <a:pt x="1260" y="2504"/>
                  </a:lnTo>
                  <a:lnTo>
                    <a:pt x="1269" y="2504"/>
                  </a:lnTo>
                  <a:lnTo>
                    <a:pt x="1276" y="2504"/>
                  </a:lnTo>
                  <a:lnTo>
                    <a:pt x="1282" y="2504"/>
                  </a:lnTo>
                  <a:lnTo>
                    <a:pt x="1288" y="2502"/>
                  </a:lnTo>
                  <a:lnTo>
                    <a:pt x="1289" y="2497"/>
                  </a:lnTo>
                  <a:lnTo>
                    <a:pt x="1294" y="2497"/>
                  </a:lnTo>
                  <a:lnTo>
                    <a:pt x="1298" y="2495"/>
                  </a:lnTo>
                  <a:lnTo>
                    <a:pt x="1301" y="2494"/>
                  </a:lnTo>
                  <a:lnTo>
                    <a:pt x="1303" y="2490"/>
                  </a:lnTo>
                  <a:lnTo>
                    <a:pt x="1299" y="2489"/>
                  </a:lnTo>
                  <a:lnTo>
                    <a:pt x="1298" y="2487"/>
                  </a:lnTo>
                  <a:lnTo>
                    <a:pt x="1298" y="2483"/>
                  </a:lnTo>
                  <a:lnTo>
                    <a:pt x="1299" y="2478"/>
                  </a:lnTo>
                  <a:lnTo>
                    <a:pt x="1301" y="2477"/>
                  </a:lnTo>
                  <a:lnTo>
                    <a:pt x="1303" y="2477"/>
                  </a:lnTo>
                  <a:lnTo>
                    <a:pt x="1306" y="2475"/>
                  </a:lnTo>
                  <a:lnTo>
                    <a:pt x="1310" y="2473"/>
                  </a:lnTo>
                  <a:lnTo>
                    <a:pt x="1311" y="2472"/>
                  </a:lnTo>
                  <a:lnTo>
                    <a:pt x="1316" y="2470"/>
                  </a:lnTo>
                  <a:lnTo>
                    <a:pt x="1323" y="2470"/>
                  </a:lnTo>
                  <a:lnTo>
                    <a:pt x="1327" y="2472"/>
                  </a:lnTo>
                  <a:lnTo>
                    <a:pt x="1337" y="2477"/>
                  </a:lnTo>
                  <a:lnTo>
                    <a:pt x="1342" y="2478"/>
                  </a:lnTo>
                  <a:lnTo>
                    <a:pt x="1345" y="2478"/>
                  </a:lnTo>
                  <a:lnTo>
                    <a:pt x="1349" y="2480"/>
                  </a:lnTo>
                  <a:lnTo>
                    <a:pt x="1351" y="2483"/>
                  </a:lnTo>
                  <a:lnTo>
                    <a:pt x="1361" y="2483"/>
                  </a:lnTo>
                  <a:lnTo>
                    <a:pt x="1371" y="2483"/>
                  </a:lnTo>
                  <a:lnTo>
                    <a:pt x="1378" y="2480"/>
                  </a:lnTo>
                  <a:lnTo>
                    <a:pt x="1385" y="2477"/>
                  </a:lnTo>
                  <a:lnTo>
                    <a:pt x="1386" y="2470"/>
                  </a:lnTo>
                  <a:lnTo>
                    <a:pt x="1386" y="2465"/>
                  </a:lnTo>
                  <a:lnTo>
                    <a:pt x="1385" y="2461"/>
                  </a:lnTo>
                  <a:lnTo>
                    <a:pt x="1381" y="2460"/>
                  </a:lnTo>
                  <a:lnTo>
                    <a:pt x="1376" y="2454"/>
                  </a:lnTo>
                  <a:lnTo>
                    <a:pt x="1373" y="2453"/>
                  </a:lnTo>
                  <a:lnTo>
                    <a:pt x="1371" y="2449"/>
                  </a:lnTo>
                  <a:lnTo>
                    <a:pt x="1373" y="2449"/>
                  </a:lnTo>
                  <a:lnTo>
                    <a:pt x="1374" y="2448"/>
                  </a:lnTo>
                  <a:lnTo>
                    <a:pt x="1376" y="2443"/>
                  </a:lnTo>
                  <a:lnTo>
                    <a:pt x="1378" y="2429"/>
                  </a:lnTo>
                  <a:lnTo>
                    <a:pt x="1386" y="2434"/>
                  </a:lnTo>
                  <a:lnTo>
                    <a:pt x="1390" y="2437"/>
                  </a:lnTo>
                  <a:lnTo>
                    <a:pt x="1392" y="2443"/>
                  </a:lnTo>
                  <a:lnTo>
                    <a:pt x="1398" y="2443"/>
                  </a:lnTo>
                  <a:lnTo>
                    <a:pt x="1405" y="2443"/>
                  </a:lnTo>
                  <a:lnTo>
                    <a:pt x="1410" y="2444"/>
                  </a:lnTo>
                  <a:lnTo>
                    <a:pt x="1412" y="2449"/>
                  </a:lnTo>
                  <a:lnTo>
                    <a:pt x="1417" y="2449"/>
                  </a:lnTo>
                  <a:lnTo>
                    <a:pt x="1422" y="2451"/>
                  </a:lnTo>
                  <a:lnTo>
                    <a:pt x="1431" y="2454"/>
                  </a:lnTo>
                  <a:lnTo>
                    <a:pt x="1439" y="2458"/>
                  </a:lnTo>
                  <a:lnTo>
                    <a:pt x="1446" y="2458"/>
                  </a:lnTo>
                  <a:lnTo>
                    <a:pt x="1453" y="2456"/>
                  </a:lnTo>
                  <a:lnTo>
                    <a:pt x="1456" y="2461"/>
                  </a:lnTo>
                  <a:lnTo>
                    <a:pt x="1460" y="2466"/>
                  </a:lnTo>
                  <a:lnTo>
                    <a:pt x="1463" y="2470"/>
                  </a:lnTo>
                  <a:lnTo>
                    <a:pt x="1467" y="2477"/>
                  </a:lnTo>
                  <a:lnTo>
                    <a:pt x="1460" y="2475"/>
                  </a:lnTo>
                  <a:lnTo>
                    <a:pt x="1455" y="2475"/>
                  </a:lnTo>
                  <a:lnTo>
                    <a:pt x="1448" y="2478"/>
                  </a:lnTo>
                  <a:lnTo>
                    <a:pt x="1443" y="2483"/>
                  </a:lnTo>
                  <a:lnTo>
                    <a:pt x="1438" y="2483"/>
                  </a:lnTo>
                  <a:lnTo>
                    <a:pt x="1432" y="2483"/>
                  </a:lnTo>
                  <a:lnTo>
                    <a:pt x="1431" y="2492"/>
                  </a:lnTo>
                  <a:lnTo>
                    <a:pt x="1429" y="2497"/>
                  </a:lnTo>
                  <a:lnTo>
                    <a:pt x="1424" y="2501"/>
                  </a:lnTo>
                  <a:lnTo>
                    <a:pt x="1419" y="2504"/>
                  </a:lnTo>
                  <a:lnTo>
                    <a:pt x="1419" y="2531"/>
                  </a:lnTo>
                  <a:lnTo>
                    <a:pt x="1409" y="2538"/>
                  </a:lnTo>
                  <a:lnTo>
                    <a:pt x="1400" y="2547"/>
                  </a:lnTo>
                  <a:lnTo>
                    <a:pt x="1392" y="2555"/>
                  </a:lnTo>
                  <a:lnTo>
                    <a:pt x="1385" y="2565"/>
                  </a:lnTo>
                  <a:lnTo>
                    <a:pt x="1380" y="2569"/>
                  </a:lnTo>
                  <a:lnTo>
                    <a:pt x="1374" y="2572"/>
                  </a:lnTo>
                  <a:lnTo>
                    <a:pt x="1371" y="2579"/>
                  </a:lnTo>
                  <a:lnTo>
                    <a:pt x="1371" y="2586"/>
                  </a:lnTo>
                  <a:lnTo>
                    <a:pt x="1364" y="2586"/>
                  </a:lnTo>
                  <a:lnTo>
                    <a:pt x="1359" y="2589"/>
                  </a:lnTo>
                  <a:lnTo>
                    <a:pt x="1356" y="2591"/>
                  </a:lnTo>
                  <a:lnTo>
                    <a:pt x="1351" y="2593"/>
                  </a:lnTo>
                  <a:lnTo>
                    <a:pt x="1349" y="2601"/>
                  </a:lnTo>
                  <a:lnTo>
                    <a:pt x="1347" y="2608"/>
                  </a:lnTo>
                  <a:lnTo>
                    <a:pt x="1340" y="2620"/>
                  </a:lnTo>
                  <a:lnTo>
                    <a:pt x="1334" y="2632"/>
                  </a:lnTo>
                  <a:lnTo>
                    <a:pt x="1332" y="2639"/>
                  </a:lnTo>
                  <a:lnTo>
                    <a:pt x="1330" y="2647"/>
                  </a:lnTo>
                  <a:lnTo>
                    <a:pt x="1334" y="2654"/>
                  </a:lnTo>
                  <a:lnTo>
                    <a:pt x="1337" y="2661"/>
                  </a:lnTo>
                  <a:lnTo>
                    <a:pt x="1337" y="2671"/>
                  </a:lnTo>
                  <a:lnTo>
                    <a:pt x="1337" y="2682"/>
                  </a:lnTo>
                  <a:lnTo>
                    <a:pt x="1342" y="2682"/>
                  </a:lnTo>
                  <a:lnTo>
                    <a:pt x="1345" y="2683"/>
                  </a:lnTo>
                  <a:lnTo>
                    <a:pt x="1349" y="2685"/>
                  </a:lnTo>
                  <a:lnTo>
                    <a:pt x="1351" y="2688"/>
                  </a:lnTo>
                  <a:lnTo>
                    <a:pt x="1356" y="2714"/>
                  </a:lnTo>
                  <a:lnTo>
                    <a:pt x="1359" y="2726"/>
                  </a:lnTo>
                  <a:lnTo>
                    <a:pt x="1364" y="2736"/>
                  </a:lnTo>
                  <a:lnTo>
                    <a:pt x="1363" y="2743"/>
                  </a:lnTo>
                  <a:lnTo>
                    <a:pt x="1361" y="2750"/>
                  </a:lnTo>
                  <a:lnTo>
                    <a:pt x="1357" y="2755"/>
                  </a:lnTo>
                  <a:lnTo>
                    <a:pt x="1357" y="2763"/>
                  </a:lnTo>
                  <a:lnTo>
                    <a:pt x="1361" y="2765"/>
                  </a:lnTo>
                  <a:lnTo>
                    <a:pt x="1364" y="2770"/>
                  </a:lnTo>
                  <a:lnTo>
                    <a:pt x="1364" y="2777"/>
                  </a:lnTo>
                  <a:lnTo>
                    <a:pt x="1364" y="2784"/>
                  </a:lnTo>
                  <a:lnTo>
                    <a:pt x="1373" y="2786"/>
                  </a:lnTo>
                  <a:lnTo>
                    <a:pt x="1378" y="2784"/>
                  </a:lnTo>
                  <a:lnTo>
                    <a:pt x="1385" y="2780"/>
                  </a:lnTo>
                  <a:lnTo>
                    <a:pt x="1388" y="2777"/>
                  </a:lnTo>
                  <a:lnTo>
                    <a:pt x="1393" y="2772"/>
                  </a:lnTo>
                  <a:lnTo>
                    <a:pt x="1397" y="2770"/>
                  </a:lnTo>
                  <a:lnTo>
                    <a:pt x="1400" y="2772"/>
                  </a:lnTo>
                  <a:lnTo>
                    <a:pt x="1405" y="2777"/>
                  </a:lnTo>
                  <a:lnTo>
                    <a:pt x="1405" y="2782"/>
                  </a:lnTo>
                  <a:lnTo>
                    <a:pt x="1403" y="2787"/>
                  </a:lnTo>
                  <a:lnTo>
                    <a:pt x="1402" y="2792"/>
                  </a:lnTo>
                  <a:lnTo>
                    <a:pt x="1398" y="2794"/>
                  </a:lnTo>
                  <a:lnTo>
                    <a:pt x="1392" y="2799"/>
                  </a:lnTo>
                  <a:lnTo>
                    <a:pt x="1385" y="2804"/>
                  </a:lnTo>
                  <a:lnTo>
                    <a:pt x="1385" y="2845"/>
                  </a:lnTo>
                  <a:lnTo>
                    <a:pt x="1392" y="2847"/>
                  </a:lnTo>
                  <a:lnTo>
                    <a:pt x="1397" y="2845"/>
                  </a:lnTo>
                  <a:lnTo>
                    <a:pt x="1402" y="2844"/>
                  </a:lnTo>
                  <a:lnTo>
                    <a:pt x="1405" y="2842"/>
                  </a:lnTo>
                  <a:lnTo>
                    <a:pt x="1410" y="2835"/>
                  </a:lnTo>
                  <a:lnTo>
                    <a:pt x="1414" y="2833"/>
                  </a:lnTo>
                  <a:lnTo>
                    <a:pt x="1419" y="2832"/>
                  </a:lnTo>
                  <a:lnTo>
                    <a:pt x="1422" y="2823"/>
                  </a:lnTo>
                  <a:lnTo>
                    <a:pt x="1426" y="2815"/>
                  </a:lnTo>
                  <a:lnTo>
                    <a:pt x="1431" y="2808"/>
                  </a:lnTo>
                  <a:lnTo>
                    <a:pt x="1434" y="2806"/>
                  </a:lnTo>
                  <a:lnTo>
                    <a:pt x="1439" y="2804"/>
                  </a:lnTo>
                  <a:lnTo>
                    <a:pt x="1439" y="2832"/>
                  </a:lnTo>
                  <a:lnTo>
                    <a:pt x="1456" y="2832"/>
                  </a:lnTo>
                  <a:lnTo>
                    <a:pt x="1473" y="2832"/>
                  </a:lnTo>
                  <a:lnTo>
                    <a:pt x="1480" y="2833"/>
                  </a:lnTo>
                  <a:lnTo>
                    <a:pt x="1484" y="2838"/>
                  </a:lnTo>
                  <a:lnTo>
                    <a:pt x="1487" y="2844"/>
                  </a:lnTo>
                  <a:lnTo>
                    <a:pt x="1487" y="2852"/>
                  </a:lnTo>
                  <a:lnTo>
                    <a:pt x="1487" y="2855"/>
                  </a:lnTo>
                  <a:lnTo>
                    <a:pt x="1487" y="2859"/>
                  </a:lnTo>
                  <a:lnTo>
                    <a:pt x="1487" y="2864"/>
                  </a:lnTo>
                  <a:lnTo>
                    <a:pt x="1487" y="2866"/>
                  </a:lnTo>
                  <a:lnTo>
                    <a:pt x="1484" y="2866"/>
                  </a:lnTo>
                  <a:lnTo>
                    <a:pt x="1480" y="2866"/>
                  </a:lnTo>
                  <a:lnTo>
                    <a:pt x="1477" y="2872"/>
                  </a:lnTo>
                  <a:lnTo>
                    <a:pt x="1473" y="2879"/>
                  </a:lnTo>
                  <a:lnTo>
                    <a:pt x="1470" y="2881"/>
                  </a:lnTo>
                  <a:lnTo>
                    <a:pt x="1467" y="2883"/>
                  </a:lnTo>
                  <a:lnTo>
                    <a:pt x="1463" y="2884"/>
                  </a:lnTo>
                  <a:lnTo>
                    <a:pt x="1460" y="2886"/>
                  </a:lnTo>
                  <a:lnTo>
                    <a:pt x="1458" y="2888"/>
                  </a:lnTo>
                  <a:lnTo>
                    <a:pt x="1458" y="2891"/>
                  </a:lnTo>
                  <a:lnTo>
                    <a:pt x="1456" y="2893"/>
                  </a:lnTo>
                  <a:lnTo>
                    <a:pt x="1453" y="2893"/>
                  </a:lnTo>
                  <a:lnTo>
                    <a:pt x="1453" y="2920"/>
                  </a:lnTo>
                  <a:lnTo>
                    <a:pt x="1449" y="2920"/>
                  </a:lnTo>
                  <a:lnTo>
                    <a:pt x="1448" y="2922"/>
                  </a:lnTo>
                  <a:lnTo>
                    <a:pt x="1446" y="2925"/>
                  </a:lnTo>
                  <a:lnTo>
                    <a:pt x="1446" y="2927"/>
                  </a:lnTo>
                  <a:lnTo>
                    <a:pt x="1439" y="2927"/>
                  </a:lnTo>
                  <a:lnTo>
                    <a:pt x="1434" y="2927"/>
                  </a:lnTo>
                  <a:lnTo>
                    <a:pt x="1432" y="2927"/>
                  </a:lnTo>
                  <a:lnTo>
                    <a:pt x="1431" y="2930"/>
                  </a:lnTo>
                  <a:lnTo>
                    <a:pt x="1431" y="2934"/>
                  </a:lnTo>
                  <a:lnTo>
                    <a:pt x="1432" y="2944"/>
                  </a:lnTo>
                  <a:lnTo>
                    <a:pt x="1432" y="2948"/>
                  </a:lnTo>
                  <a:lnTo>
                    <a:pt x="1432" y="2951"/>
                  </a:lnTo>
                  <a:lnTo>
                    <a:pt x="1429" y="2954"/>
                  </a:lnTo>
                  <a:lnTo>
                    <a:pt x="1426" y="2954"/>
                  </a:lnTo>
                  <a:lnTo>
                    <a:pt x="1409" y="2951"/>
                  </a:lnTo>
                  <a:lnTo>
                    <a:pt x="1392" y="2954"/>
                  </a:lnTo>
                  <a:lnTo>
                    <a:pt x="1383" y="2973"/>
                  </a:lnTo>
                  <a:lnTo>
                    <a:pt x="1380" y="2983"/>
                  </a:lnTo>
                  <a:lnTo>
                    <a:pt x="1378" y="2995"/>
                  </a:lnTo>
                  <a:lnTo>
                    <a:pt x="1381" y="2999"/>
                  </a:lnTo>
                  <a:lnTo>
                    <a:pt x="1385" y="3002"/>
                  </a:lnTo>
                  <a:lnTo>
                    <a:pt x="1393" y="3007"/>
                  </a:lnTo>
                  <a:lnTo>
                    <a:pt x="1400" y="3014"/>
                  </a:lnTo>
                  <a:lnTo>
                    <a:pt x="1403" y="3017"/>
                  </a:lnTo>
                  <a:lnTo>
                    <a:pt x="1405" y="3023"/>
                  </a:lnTo>
                  <a:lnTo>
                    <a:pt x="1410" y="3023"/>
                  </a:lnTo>
                  <a:lnTo>
                    <a:pt x="1415" y="3024"/>
                  </a:lnTo>
                  <a:lnTo>
                    <a:pt x="1419" y="3026"/>
                  </a:lnTo>
                  <a:lnTo>
                    <a:pt x="1422" y="3029"/>
                  </a:lnTo>
                  <a:lnTo>
                    <a:pt x="1427" y="3036"/>
                  </a:lnTo>
                  <a:lnTo>
                    <a:pt x="1432" y="3043"/>
                  </a:lnTo>
                  <a:lnTo>
                    <a:pt x="1424" y="3041"/>
                  </a:lnTo>
                  <a:lnTo>
                    <a:pt x="1417" y="3041"/>
                  </a:lnTo>
                  <a:lnTo>
                    <a:pt x="1412" y="3043"/>
                  </a:lnTo>
                  <a:lnTo>
                    <a:pt x="1407" y="3046"/>
                  </a:lnTo>
                  <a:lnTo>
                    <a:pt x="1400" y="3052"/>
                  </a:lnTo>
                  <a:lnTo>
                    <a:pt x="1392" y="3057"/>
                  </a:lnTo>
                  <a:lnTo>
                    <a:pt x="1385" y="3055"/>
                  </a:lnTo>
                  <a:lnTo>
                    <a:pt x="1378" y="3057"/>
                  </a:lnTo>
                  <a:lnTo>
                    <a:pt x="1374" y="3058"/>
                  </a:lnTo>
                  <a:lnTo>
                    <a:pt x="1371" y="3060"/>
                  </a:lnTo>
                  <a:lnTo>
                    <a:pt x="1364" y="3067"/>
                  </a:lnTo>
                  <a:lnTo>
                    <a:pt x="1361" y="3069"/>
                  </a:lnTo>
                  <a:lnTo>
                    <a:pt x="1357" y="3070"/>
                  </a:lnTo>
                  <a:lnTo>
                    <a:pt x="1356" y="3077"/>
                  </a:lnTo>
                  <a:lnTo>
                    <a:pt x="1354" y="3084"/>
                  </a:lnTo>
                  <a:lnTo>
                    <a:pt x="1351" y="3089"/>
                  </a:lnTo>
                  <a:lnTo>
                    <a:pt x="1351" y="3098"/>
                  </a:lnTo>
                  <a:lnTo>
                    <a:pt x="1351" y="3103"/>
                  </a:lnTo>
                  <a:lnTo>
                    <a:pt x="1352" y="3108"/>
                  </a:lnTo>
                  <a:lnTo>
                    <a:pt x="1356" y="3116"/>
                  </a:lnTo>
                  <a:lnTo>
                    <a:pt x="1361" y="3123"/>
                  </a:lnTo>
                  <a:lnTo>
                    <a:pt x="1364" y="3132"/>
                  </a:lnTo>
                  <a:lnTo>
                    <a:pt x="1363" y="3142"/>
                  </a:lnTo>
                  <a:lnTo>
                    <a:pt x="1363" y="3151"/>
                  </a:lnTo>
                  <a:lnTo>
                    <a:pt x="1366" y="3159"/>
                  </a:lnTo>
                  <a:lnTo>
                    <a:pt x="1368" y="3166"/>
                  </a:lnTo>
                  <a:lnTo>
                    <a:pt x="1374" y="3178"/>
                  </a:lnTo>
                  <a:lnTo>
                    <a:pt x="1376" y="3185"/>
                  </a:lnTo>
                  <a:lnTo>
                    <a:pt x="1378" y="3193"/>
                  </a:lnTo>
                  <a:lnTo>
                    <a:pt x="1383" y="3197"/>
                  </a:lnTo>
                  <a:lnTo>
                    <a:pt x="1390" y="3198"/>
                  </a:lnTo>
                  <a:lnTo>
                    <a:pt x="1395" y="3202"/>
                  </a:lnTo>
                  <a:lnTo>
                    <a:pt x="1397" y="3204"/>
                  </a:lnTo>
                  <a:lnTo>
                    <a:pt x="1398" y="3207"/>
                  </a:lnTo>
                  <a:lnTo>
                    <a:pt x="1405" y="3207"/>
                  </a:lnTo>
                  <a:lnTo>
                    <a:pt x="1412" y="3207"/>
                  </a:lnTo>
                  <a:lnTo>
                    <a:pt x="1417" y="3209"/>
                  </a:lnTo>
                  <a:lnTo>
                    <a:pt x="1419" y="3214"/>
                  </a:lnTo>
                  <a:lnTo>
                    <a:pt x="1414" y="3217"/>
                  </a:lnTo>
                  <a:lnTo>
                    <a:pt x="1409" y="3221"/>
                  </a:lnTo>
                  <a:lnTo>
                    <a:pt x="1403" y="3221"/>
                  </a:lnTo>
                  <a:lnTo>
                    <a:pt x="1400" y="3221"/>
                  </a:lnTo>
                  <a:lnTo>
                    <a:pt x="1390" y="3217"/>
                  </a:lnTo>
                  <a:lnTo>
                    <a:pt x="1378" y="3214"/>
                  </a:lnTo>
                  <a:lnTo>
                    <a:pt x="1376" y="3204"/>
                  </a:lnTo>
                  <a:lnTo>
                    <a:pt x="1373" y="3193"/>
                  </a:lnTo>
                  <a:lnTo>
                    <a:pt x="1363" y="3178"/>
                  </a:lnTo>
                  <a:lnTo>
                    <a:pt x="1357" y="3169"/>
                  </a:lnTo>
                  <a:lnTo>
                    <a:pt x="1354" y="3161"/>
                  </a:lnTo>
                  <a:lnTo>
                    <a:pt x="1351" y="3151"/>
                  </a:lnTo>
                  <a:lnTo>
                    <a:pt x="1351" y="3139"/>
                  </a:lnTo>
                  <a:lnTo>
                    <a:pt x="1347" y="3139"/>
                  </a:lnTo>
                  <a:lnTo>
                    <a:pt x="1344" y="3139"/>
                  </a:lnTo>
                  <a:lnTo>
                    <a:pt x="1339" y="3139"/>
                  </a:lnTo>
                  <a:lnTo>
                    <a:pt x="1337" y="3139"/>
                  </a:lnTo>
                  <a:lnTo>
                    <a:pt x="1337" y="3142"/>
                  </a:lnTo>
                  <a:lnTo>
                    <a:pt x="1337" y="3145"/>
                  </a:lnTo>
                  <a:lnTo>
                    <a:pt x="1330" y="3145"/>
                  </a:lnTo>
                  <a:lnTo>
                    <a:pt x="1327" y="3145"/>
                  </a:lnTo>
                  <a:lnTo>
                    <a:pt x="1323" y="3145"/>
                  </a:lnTo>
                  <a:lnTo>
                    <a:pt x="1320" y="3151"/>
                  </a:lnTo>
                  <a:lnTo>
                    <a:pt x="1318" y="3154"/>
                  </a:lnTo>
                  <a:lnTo>
                    <a:pt x="1318" y="3161"/>
                  </a:lnTo>
                  <a:lnTo>
                    <a:pt x="1316" y="3166"/>
                  </a:lnTo>
                  <a:lnTo>
                    <a:pt x="1315" y="3168"/>
                  </a:lnTo>
                  <a:lnTo>
                    <a:pt x="1313" y="3168"/>
                  </a:lnTo>
                  <a:lnTo>
                    <a:pt x="1311" y="3169"/>
                  </a:lnTo>
                  <a:lnTo>
                    <a:pt x="1310" y="3173"/>
                  </a:lnTo>
                  <a:lnTo>
                    <a:pt x="1311" y="3180"/>
                  </a:lnTo>
                  <a:lnTo>
                    <a:pt x="1313" y="3186"/>
                  </a:lnTo>
                  <a:lnTo>
                    <a:pt x="1316" y="3192"/>
                  </a:lnTo>
                  <a:lnTo>
                    <a:pt x="1316" y="3200"/>
                  </a:lnTo>
                  <a:lnTo>
                    <a:pt x="1322" y="3202"/>
                  </a:lnTo>
                  <a:lnTo>
                    <a:pt x="1323" y="3204"/>
                  </a:lnTo>
                  <a:lnTo>
                    <a:pt x="1323" y="3207"/>
                  </a:lnTo>
                  <a:lnTo>
                    <a:pt x="1318" y="3205"/>
                  </a:lnTo>
                  <a:lnTo>
                    <a:pt x="1316" y="3204"/>
                  </a:lnTo>
                  <a:lnTo>
                    <a:pt x="1316" y="3200"/>
                  </a:lnTo>
                  <a:lnTo>
                    <a:pt x="1311" y="3197"/>
                  </a:lnTo>
                  <a:lnTo>
                    <a:pt x="1306" y="3193"/>
                  </a:lnTo>
                  <a:lnTo>
                    <a:pt x="1303" y="3188"/>
                  </a:lnTo>
                  <a:lnTo>
                    <a:pt x="1303" y="3180"/>
                  </a:lnTo>
                  <a:lnTo>
                    <a:pt x="1298" y="3180"/>
                  </a:lnTo>
                  <a:lnTo>
                    <a:pt x="1294" y="3178"/>
                  </a:lnTo>
                  <a:lnTo>
                    <a:pt x="1291" y="3176"/>
                  </a:lnTo>
                  <a:lnTo>
                    <a:pt x="1289" y="3173"/>
                  </a:lnTo>
                  <a:lnTo>
                    <a:pt x="1284" y="3173"/>
                  </a:lnTo>
                  <a:lnTo>
                    <a:pt x="1281" y="3171"/>
                  </a:lnTo>
                  <a:lnTo>
                    <a:pt x="1277" y="3169"/>
                  </a:lnTo>
                  <a:lnTo>
                    <a:pt x="1276" y="3166"/>
                  </a:lnTo>
                  <a:lnTo>
                    <a:pt x="1173" y="3166"/>
                  </a:lnTo>
                  <a:lnTo>
                    <a:pt x="1163" y="3163"/>
                  </a:lnTo>
                  <a:lnTo>
                    <a:pt x="1156" y="3156"/>
                  </a:lnTo>
                  <a:lnTo>
                    <a:pt x="1146" y="3152"/>
                  </a:lnTo>
                  <a:lnTo>
                    <a:pt x="1139" y="3152"/>
                  </a:lnTo>
                  <a:lnTo>
                    <a:pt x="1132" y="3152"/>
                  </a:lnTo>
                  <a:lnTo>
                    <a:pt x="1132" y="3159"/>
                  </a:lnTo>
                  <a:lnTo>
                    <a:pt x="1132" y="3166"/>
                  </a:lnTo>
                  <a:lnTo>
                    <a:pt x="1131" y="3171"/>
                  </a:lnTo>
                  <a:lnTo>
                    <a:pt x="1126" y="3173"/>
                  </a:lnTo>
                  <a:lnTo>
                    <a:pt x="1122" y="3168"/>
                  </a:lnTo>
                  <a:lnTo>
                    <a:pt x="1119" y="3164"/>
                  </a:lnTo>
                  <a:lnTo>
                    <a:pt x="1115" y="3166"/>
                  </a:lnTo>
                  <a:lnTo>
                    <a:pt x="1110" y="3168"/>
                  </a:lnTo>
                  <a:lnTo>
                    <a:pt x="1102" y="3171"/>
                  </a:lnTo>
                  <a:lnTo>
                    <a:pt x="1097" y="3173"/>
                  </a:lnTo>
                  <a:lnTo>
                    <a:pt x="1091" y="3173"/>
                  </a:lnTo>
                  <a:lnTo>
                    <a:pt x="1085" y="3175"/>
                  </a:lnTo>
                  <a:lnTo>
                    <a:pt x="1079" y="3175"/>
                  </a:lnTo>
                  <a:lnTo>
                    <a:pt x="1073" y="3171"/>
                  </a:lnTo>
                  <a:lnTo>
                    <a:pt x="1068" y="3166"/>
                  </a:lnTo>
                  <a:lnTo>
                    <a:pt x="1062" y="3166"/>
                  </a:lnTo>
                  <a:lnTo>
                    <a:pt x="1057" y="3166"/>
                  </a:lnTo>
                  <a:lnTo>
                    <a:pt x="1056" y="3169"/>
                  </a:lnTo>
                  <a:lnTo>
                    <a:pt x="1052" y="3171"/>
                  </a:lnTo>
                  <a:lnTo>
                    <a:pt x="1044" y="3173"/>
                  </a:lnTo>
                  <a:lnTo>
                    <a:pt x="1044" y="3176"/>
                  </a:lnTo>
                  <a:lnTo>
                    <a:pt x="1042" y="3178"/>
                  </a:lnTo>
                  <a:lnTo>
                    <a:pt x="1037" y="3180"/>
                  </a:lnTo>
                  <a:lnTo>
                    <a:pt x="1035" y="3188"/>
                  </a:lnTo>
                  <a:lnTo>
                    <a:pt x="1033" y="3193"/>
                  </a:lnTo>
                  <a:lnTo>
                    <a:pt x="1028" y="3197"/>
                  </a:lnTo>
                  <a:lnTo>
                    <a:pt x="1023" y="3200"/>
                  </a:lnTo>
                  <a:lnTo>
                    <a:pt x="1016" y="3205"/>
                  </a:lnTo>
                  <a:lnTo>
                    <a:pt x="1006" y="3207"/>
                  </a:lnTo>
                  <a:lnTo>
                    <a:pt x="994" y="3207"/>
                  </a:lnTo>
                  <a:lnTo>
                    <a:pt x="982" y="3207"/>
                  </a:lnTo>
                  <a:lnTo>
                    <a:pt x="982" y="3224"/>
                  </a:lnTo>
                  <a:lnTo>
                    <a:pt x="982" y="3233"/>
                  </a:lnTo>
                  <a:lnTo>
                    <a:pt x="980" y="3239"/>
                  </a:lnTo>
                  <a:lnTo>
                    <a:pt x="977" y="3244"/>
                  </a:lnTo>
                  <a:lnTo>
                    <a:pt x="972" y="3250"/>
                  </a:lnTo>
                  <a:lnTo>
                    <a:pt x="967" y="3253"/>
                  </a:lnTo>
                  <a:lnTo>
                    <a:pt x="962" y="3255"/>
                  </a:lnTo>
                  <a:lnTo>
                    <a:pt x="960" y="3260"/>
                  </a:lnTo>
                  <a:lnTo>
                    <a:pt x="958" y="3261"/>
                  </a:lnTo>
                  <a:lnTo>
                    <a:pt x="955" y="3261"/>
                  </a:lnTo>
                  <a:lnTo>
                    <a:pt x="939" y="3268"/>
                  </a:lnTo>
                  <a:lnTo>
                    <a:pt x="922" y="3273"/>
                  </a:lnTo>
                  <a:lnTo>
                    <a:pt x="887" y="3282"/>
                  </a:lnTo>
                  <a:lnTo>
                    <a:pt x="881" y="3290"/>
                  </a:lnTo>
                  <a:lnTo>
                    <a:pt x="875" y="3297"/>
                  </a:lnTo>
                  <a:lnTo>
                    <a:pt x="861" y="3311"/>
                  </a:lnTo>
                  <a:lnTo>
                    <a:pt x="847" y="3325"/>
                  </a:lnTo>
                  <a:lnTo>
                    <a:pt x="842" y="3333"/>
                  </a:lnTo>
                  <a:lnTo>
                    <a:pt x="839" y="3343"/>
                  </a:lnTo>
                  <a:lnTo>
                    <a:pt x="851" y="3342"/>
                  </a:lnTo>
                  <a:lnTo>
                    <a:pt x="859" y="3343"/>
                  </a:lnTo>
                  <a:lnTo>
                    <a:pt x="876" y="3347"/>
                  </a:lnTo>
                  <a:lnTo>
                    <a:pt x="893" y="3350"/>
                  </a:lnTo>
                  <a:lnTo>
                    <a:pt x="904" y="3350"/>
                  </a:lnTo>
                  <a:lnTo>
                    <a:pt x="914" y="3350"/>
                  </a:lnTo>
                  <a:lnTo>
                    <a:pt x="922" y="3345"/>
                  </a:lnTo>
                  <a:lnTo>
                    <a:pt x="933" y="3342"/>
                  </a:lnTo>
                  <a:lnTo>
                    <a:pt x="941" y="3337"/>
                  </a:lnTo>
                  <a:lnTo>
                    <a:pt x="945" y="3333"/>
                  </a:lnTo>
                  <a:lnTo>
                    <a:pt x="948" y="3330"/>
                  </a:lnTo>
                  <a:lnTo>
                    <a:pt x="956" y="3326"/>
                  </a:lnTo>
                  <a:lnTo>
                    <a:pt x="963" y="3321"/>
                  </a:lnTo>
                  <a:lnTo>
                    <a:pt x="972" y="3318"/>
                  </a:lnTo>
                  <a:lnTo>
                    <a:pt x="977" y="3316"/>
                  </a:lnTo>
                  <a:lnTo>
                    <a:pt x="982" y="3316"/>
                  </a:lnTo>
                  <a:lnTo>
                    <a:pt x="987" y="3319"/>
                  </a:lnTo>
                  <a:lnTo>
                    <a:pt x="994" y="3321"/>
                  </a:lnTo>
                  <a:lnTo>
                    <a:pt x="1001" y="3323"/>
                  </a:lnTo>
                  <a:lnTo>
                    <a:pt x="1009" y="3323"/>
                  </a:lnTo>
                  <a:lnTo>
                    <a:pt x="1013" y="3325"/>
                  </a:lnTo>
                  <a:lnTo>
                    <a:pt x="1013" y="3326"/>
                  </a:lnTo>
                  <a:lnTo>
                    <a:pt x="1013" y="3328"/>
                  </a:lnTo>
                  <a:lnTo>
                    <a:pt x="1009" y="3330"/>
                  </a:lnTo>
                  <a:lnTo>
                    <a:pt x="1008" y="3337"/>
                  </a:lnTo>
                  <a:lnTo>
                    <a:pt x="1006" y="3343"/>
                  </a:lnTo>
                  <a:lnTo>
                    <a:pt x="1003" y="3348"/>
                  </a:lnTo>
                  <a:lnTo>
                    <a:pt x="1003" y="3357"/>
                  </a:lnTo>
                  <a:lnTo>
                    <a:pt x="1003" y="3371"/>
                  </a:lnTo>
                  <a:lnTo>
                    <a:pt x="1003" y="3377"/>
                  </a:lnTo>
                  <a:lnTo>
                    <a:pt x="1008" y="3379"/>
                  </a:lnTo>
                  <a:lnTo>
                    <a:pt x="1009" y="3381"/>
                  </a:lnTo>
                  <a:lnTo>
                    <a:pt x="1009" y="3384"/>
                  </a:lnTo>
                  <a:lnTo>
                    <a:pt x="1011" y="3389"/>
                  </a:lnTo>
                  <a:lnTo>
                    <a:pt x="1015" y="3393"/>
                  </a:lnTo>
                  <a:lnTo>
                    <a:pt x="1025" y="3401"/>
                  </a:lnTo>
                  <a:lnTo>
                    <a:pt x="1028" y="3406"/>
                  </a:lnTo>
                  <a:lnTo>
                    <a:pt x="1030" y="3410"/>
                  </a:lnTo>
                  <a:lnTo>
                    <a:pt x="1028" y="3415"/>
                  </a:lnTo>
                  <a:lnTo>
                    <a:pt x="1023" y="3418"/>
                  </a:lnTo>
                  <a:lnTo>
                    <a:pt x="1016" y="3418"/>
                  </a:lnTo>
                  <a:lnTo>
                    <a:pt x="1011" y="3422"/>
                  </a:lnTo>
                  <a:lnTo>
                    <a:pt x="1006" y="3425"/>
                  </a:lnTo>
                  <a:lnTo>
                    <a:pt x="1001" y="3430"/>
                  </a:lnTo>
                  <a:lnTo>
                    <a:pt x="996" y="3432"/>
                  </a:lnTo>
                  <a:lnTo>
                    <a:pt x="991" y="3435"/>
                  </a:lnTo>
                  <a:lnTo>
                    <a:pt x="986" y="3439"/>
                  </a:lnTo>
                  <a:lnTo>
                    <a:pt x="982" y="3446"/>
                  </a:lnTo>
                  <a:lnTo>
                    <a:pt x="982" y="3452"/>
                  </a:lnTo>
                  <a:lnTo>
                    <a:pt x="982" y="3459"/>
                  </a:lnTo>
                  <a:lnTo>
                    <a:pt x="984" y="3464"/>
                  </a:lnTo>
                  <a:lnTo>
                    <a:pt x="989" y="3473"/>
                  </a:lnTo>
                  <a:lnTo>
                    <a:pt x="994" y="3481"/>
                  </a:lnTo>
                  <a:lnTo>
                    <a:pt x="996" y="3487"/>
                  </a:lnTo>
                  <a:lnTo>
                    <a:pt x="996" y="3493"/>
                  </a:lnTo>
                  <a:lnTo>
                    <a:pt x="992" y="3498"/>
                  </a:lnTo>
                  <a:lnTo>
                    <a:pt x="989" y="3504"/>
                  </a:lnTo>
                  <a:lnTo>
                    <a:pt x="984" y="3507"/>
                  </a:lnTo>
                  <a:lnTo>
                    <a:pt x="982" y="3514"/>
                  </a:lnTo>
                  <a:lnTo>
                    <a:pt x="979" y="3516"/>
                  </a:lnTo>
                  <a:lnTo>
                    <a:pt x="977" y="3517"/>
                  </a:lnTo>
                  <a:lnTo>
                    <a:pt x="975" y="3524"/>
                  </a:lnTo>
                  <a:lnTo>
                    <a:pt x="974" y="3531"/>
                  </a:lnTo>
                  <a:lnTo>
                    <a:pt x="972" y="3534"/>
                  </a:lnTo>
                  <a:lnTo>
                    <a:pt x="968" y="3534"/>
                  </a:lnTo>
                  <a:lnTo>
                    <a:pt x="967" y="3543"/>
                  </a:lnTo>
                  <a:lnTo>
                    <a:pt x="965" y="3548"/>
                  </a:lnTo>
                  <a:lnTo>
                    <a:pt x="960" y="3551"/>
                  </a:lnTo>
                  <a:lnTo>
                    <a:pt x="955" y="3555"/>
                  </a:lnTo>
                  <a:lnTo>
                    <a:pt x="955" y="3562"/>
                  </a:lnTo>
                  <a:lnTo>
                    <a:pt x="951" y="3567"/>
                  </a:lnTo>
                  <a:lnTo>
                    <a:pt x="950" y="3570"/>
                  </a:lnTo>
                  <a:lnTo>
                    <a:pt x="948" y="3575"/>
                  </a:lnTo>
                  <a:lnTo>
                    <a:pt x="941" y="3575"/>
                  </a:lnTo>
                  <a:lnTo>
                    <a:pt x="936" y="3575"/>
                  </a:lnTo>
                  <a:lnTo>
                    <a:pt x="933" y="3579"/>
                  </a:lnTo>
                  <a:lnTo>
                    <a:pt x="931" y="3582"/>
                  </a:lnTo>
                  <a:lnTo>
                    <a:pt x="927" y="3585"/>
                  </a:lnTo>
                  <a:lnTo>
                    <a:pt x="926" y="3589"/>
                  </a:lnTo>
                  <a:lnTo>
                    <a:pt x="921" y="3589"/>
                  </a:lnTo>
                  <a:lnTo>
                    <a:pt x="914" y="3589"/>
                  </a:lnTo>
                  <a:lnTo>
                    <a:pt x="909" y="3591"/>
                  </a:lnTo>
                  <a:lnTo>
                    <a:pt x="907" y="3592"/>
                  </a:lnTo>
                  <a:lnTo>
                    <a:pt x="902" y="3597"/>
                  </a:lnTo>
                  <a:lnTo>
                    <a:pt x="900" y="3601"/>
                  </a:lnTo>
                  <a:lnTo>
                    <a:pt x="897" y="3603"/>
                  </a:lnTo>
                  <a:lnTo>
                    <a:pt x="892" y="3604"/>
                  </a:lnTo>
                  <a:lnTo>
                    <a:pt x="887" y="3603"/>
                  </a:lnTo>
                  <a:lnTo>
                    <a:pt x="885" y="3608"/>
                  </a:lnTo>
                  <a:lnTo>
                    <a:pt x="883" y="3609"/>
                  </a:lnTo>
                  <a:lnTo>
                    <a:pt x="880" y="3609"/>
                  </a:lnTo>
                  <a:lnTo>
                    <a:pt x="859" y="3609"/>
                  </a:lnTo>
                  <a:lnTo>
                    <a:pt x="859" y="3611"/>
                  </a:lnTo>
                  <a:lnTo>
                    <a:pt x="858" y="3613"/>
                  </a:lnTo>
                  <a:lnTo>
                    <a:pt x="854" y="3614"/>
                  </a:lnTo>
                  <a:lnTo>
                    <a:pt x="849" y="3614"/>
                  </a:lnTo>
                  <a:lnTo>
                    <a:pt x="846" y="3616"/>
                  </a:lnTo>
                  <a:lnTo>
                    <a:pt x="846" y="3620"/>
                  </a:lnTo>
                  <a:lnTo>
                    <a:pt x="846" y="3623"/>
                  </a:lnTo>
                  <a:lnTo>
                    <a:pt x="837" y="3628"/>
                  </a:lnTo>
                  <a:lnTo>
                    <a:pt x="832" y="3630"/>
                  </a:lnTo>
                  <a:lnTo>
                    <a:pt x="825" y="3630"/>
                  </a:lnTo>
                  <a:lnTo>
                    <a:pt x="777" y="3630"/>
                  </a:lnTo>
                  <a:lnTo>
                    <a:pt x="774" y="3632"/>
                  </a:lnTo>
                  <a:lnTo>
                    <a:pt x="771" y="3633"/>
                  </a:lnTo>
                  <a:lnTo>
                    <a:pt x="767" y="3637"/>
                  </a:lnTo>
                  <a:lnTo>
                    <a:pt x="764" y="3637"/>
                  </a:lnTo>
                  <a:lnTo>
                    <a:pt x="762" y="3642"/>
                  </a:lnTo>
                  <a:lnTo>
                    <a:pt x="760" y="3644"/>
                  </a:lnTo>
                  <a:lnTo>
                    <a:pt x="757" y="3644"/>
                  </a:lnTo>
                  <a:lnTo>
                    <a:pt x="745" y="3649"/>
                  </a:lnTo>
                  <a:lnTo>
                    <a:pt x="735" y="3655"/>
                  </a:lnTo>
                  <a:lnTo>
                    <a:pt x="723" y="3661"/>
                  </a:lnTo>
                  <a:lnTo>
                    <a:pt x="716" y="3662"/>
                  </a:lnTo>
                  <a:lnTo>
                    <a:pt x="709" y="3664"/>
                  </a:lnTo>
                  <a:lnTo>
                    <a:pt x="706" y="3662"/>
                  </a:lnTo>
                  <a:lnTo>
                    <a:pt x="704" y="3659"/>
                  </a:lnTo>
                  <a:lnTo>
                    <a:pt x="702" y="3650"/>
                  </a:lnTo>
                  <a:lnTo>
                    <a:pt x="682" y="3650"/>
                  </a:lnTo>
                  <a:lnTo>
                    <a:pt x="677" y="3652"/>
                  </a:lnTo>
                  <a:lnTo>
                    <a:pt x="675" y="3655"/>
                  </a:lnTo>
                  <a:lnTo>
                    <a:pt x="672" y="3664"/>
                  </a:lnTo>
                  <a:lnTo>
                    <a:pt x="668" y="3673"/>
                  </a:lnTo>
                  <a:lnTo>
                    <a:pt x="665" y="3676"/>
                  </a:lnTo>
                  <a:lnTo>
                    <a:pt x="661" y="3678"/>
                  </a:lnTo>
                  <a:lnTo>
                    <a:pt x="646" y="3681"/>
                  </a:lnTo>
                  <a:lnTo>
                    <a:pt x="633" y="3686"/>
                  </a:lnTo>
                  <a:lnTo>
                    <a:pt x="607" y="3698"/>
                  </a:lnTo>
                  <a:lnTo>
                    <a:pt x="607" y="3703"/>
                  </a:lnTo>
                  <a:lnTo>
                    <a:pt x="607" y="3708"/>
                  </a:lnTo>
                  <a:lnTo>
                    <a:pt x="610" y="3710"/>
                  </a:lnTo>
                  <a:lnTo>
                    <a:pt x="612" y="3712"/>
                  </a:lnTo>
                  <a:lnTo>
                    <a:pt x="621" y="3715"/>
                  </a:lnTo>
                  <a:lnTo>
                    <a:pt x="624" y="3717"/>
                  </a:lnTo>
                  <a:lnTo>
                    <a:pt x="627" y="3719"/>
                  </a:lnTo>
                  <a:lnTo>
                    <a:pt x="633" y="3722"/>
                  </a:lnTo>
                  <a:lnTo>
                    <a:pt x="638" y="3726"/>
                  </a:lnTo>
                  <a:lnTo>
                    <a:pt x="639" y="3732"/>
                  </a:lnTo>
                  <a:lnTo>
                    <a:pt x="641" y="3739"/>
                  </a:lnTo>
                  <a:lnTo>
                    <a:pt x="639" y="3744"/>
                  </a:lnTo>
                  <a:lnTo>
                    <a:pt x="638" y="3748"/>
                  </a:lnTo>
                  <a:lnTo>
                    <a:pt x="631" y="3753"/>
                  </a:lnTo>
                  <a:lnTo>
                    <a:pt x="624" y="3758"/>
                  </a:lnTo>
                  <a:lnTo>
                    <a:pt x="622" y="3761"/>
                  </a:lnTo>
                  <a:lnTo>
                    <a:pt x="621" y="3766"/>
                  </a:lnTo>
                  <a:lnTo>
                    <a:pt x="610" y="3766"/>
                  </a:lnTo>
                  <a:lnTo>
                    <a:pt x="607" y="3768"/>
                  </a:lnTo>
                  <a:lnTo>
                    <a:pt x="604" y="3770"/>
                  </a:lnTo>
                  <a:lnTo>
                    <a:pt x="602" y="3773"/>
                  </a:lnTo>
                  <a:lnTo>
                    <a:pt x="600" y="3777"/>
                  </a:lnTo>
                  <a:lnTo>
                    <a:pt x="600" y="3787"/>
                  </a:lnTo>
                  <a:lnTo>
                    <a:pt x="604" y="3790"/>
                  </a:lnTo>
                  <a:lnTo>
                    <a:pt x="609" y="3792"/>
                  </a:lnTo>
                  <a:lnTo>
                    <a:pt x="621" y="3794"/>
                  </a:lnTo>
                  <a:lnTo>
                    <a:pt x="631" y="3794"/>
                  </a:lnTo>
                  <a:lnTo>
                    <a:pt x="641" y="3794"/>
                  </a:lnTo>
                  <a:lnTo>
                    <a:pt x="663" y="3795"/>
                  </a:lnTo>
                  <a:lnTo>
                    <a:pt x="673" y="3797"/>
                  </a:lnTo>
                  <a:lnTo>
                    <a:pt x="682" y="3801"/>
                  </a:lnTo>
                  <a:lnTo>
                    <a:pt x="684" y="3799"/>
                  </a:lnTo>
                  <a:lnTo>
                    <a:pt x="685" y="3797"/>
                  </a:lnTo>
                  <a:lnTo>
                    <a:pt x="689" y="3794"/>
                  </a:lnTo>
                  <a:lnTo>
                    <a:pt x="694" y="3792"/>
                  </a:lnTo>
                  <a:lnTo>
                    <a:pt x="696" y="3790"/>
                  </a:lnTo>
                  <a:lnTo>
                    <a:pt x="696" y="3787"/>
                  </a:lnTo>
                  <a:lnTo>
                    <a:pt x="697" y="3783"/>
                  </a:lnTo>
                  <a:lnTo>
                    <a:pt x="701" y="3782"/>
                  </a:lnTo>
                  <a:lnTo>
                    <a:pt x="709" y="3780"/>
                  </a:lnTo>
                  <a:lnTo>
                    <a:pt x="711" y="3789"/>
                  </a:lnTo>
                  <a:lnTo>
                    <a:pt x="711" y="3797"/>
                  </a:lnTo>
                  <a:lnTo>
                    <a:pt x="709" y="3802"/>
                  </a:lnTo>
                  <a:lnTo>
                    <a:pt x="708" y="3807"/>
                  </a:lnTo>
                  <a:lnTo>
                    <a:pt x="702" y="3811"/>
                  </a:lnTo>
                  <a:lnTo>
                    <a:pt x="697" y="3812"/>
                  </a:lnTo>
                  <a:lnTo>
                    <a:pt x="685" y="3814"/>
                  </a:lnTo>
                  <a:lnTo>
                    <a:pt x="656" y="3814"/>
                  </a:lnTo>
                  <a:lnTo>
                    <a:pt x="644" y="3816"/>
                  </a:lnTo>
                  <a:lnTo>
                    <a:pt x="638" y="3818"/>
                  </a:lnTo>
                  <a:lnTo>
                    <a:pt x="634" y="3821"/>
                  </a:lnTo>
                  <a:lnTo>
                    <a:pt x="634" y="3830"/>
                  </a:lnTo>
                  <a:lnTo>
                    <a:pt x="636" y="3836"/>
                  </a:lnTo>
                  <a:lnTo>
                    <a:pt x="641" y="3840"/>
                  </a:lnTo>
                  <a:lnTo>
                    <a:pt x="648" y="3841"/>
                  </a:lnTo>
                  <a:lnTo>
                    <a:pt x="665" y="3841"/>
                  </a:lnTo>
                  <a:lnTo>
                    <a:pt x="682" y="3841"/>
                  </a:lnTo>
                  <a:lnTo>
                    <a:pt x="689" y="3841"/>
                  </a:lnTo>
                  <a:lnTo>
                    <a:pt x="723" y="3841"/>
                  </a:lnTo>
                  <a:lnTo>
                    <a:pt x="726" y="3841"/>
                  </a:lnTo>
                  <a:lnTo>
                    <a:pt x="730" y="3838"/>
                  </a:lnTo>
                  <a:lnTo>
                    <a:pt x="735" y="3833"/>
                  </a:lnTo>
                  <a:lnTo>
                    <a:pt x="737" y="3830"/>
                  </a:lnTo>
                  <a:lnTo>
                    <a:pt x="740" y="3828"/>
                  </a:lnTo>
                  <a:lnTo>
                    <a:pt x="743" y="3828"/>
                  </a:lnTo>
                  <a:lnTo>
                    <a:pt x="750" y="3828"/>
                  </a:lnTo>
                  <a:lnTo>
                    <a:pt x="788" y="3821"/>
                  </a:lnTo>
                  <a:lnTo>
                    <a:pt x="810" y="3821"/>
                  </a:lnTo>
                  <a:lnTo>
                    <a:pt x="832" y="3821"/>
                  </a:lnTo>
                  <a:lnTo>
                    <a:pt x="832" y="3818"/>
                  </a:lnTo>
                  <a:lnTo>
                    <a:pt x="835" y="3816"/>
                  </a:lnTo>
                  <a:lnTo>
                    <a:pt x="837" y="3818"/>
                  </a:lnTo>
                  <a:lnTo>
                    <a:pt x="839" y="3821"/>
                  </a:lnTo>
                  <a:lnTo>
                    <a:pt x="835" y="3826"/>
                  </a:lnTo>
                  <a:lnTo>
                    <a:pt x="834" y="3833"/>
                  </a:lnTo>
                  <a:lnTo>
                    <a:pt x="832" y="3840"/>
                  </a:lnTo>
                  <a:lnTo>
                    <a:pt x="832" y="3848"/>
                  </a:lnTo>
                  <a:lnTo>
                    <a:pt x="846" y="3850"/>
                  </a:lnTo>
                  <a:lnTo>
                    <a:pt x="858" y="3853"/>
                  </a:lnTo>
                  <a:lnTo>
                    <a:pt x="880" y="3862"/>
                  </a:lnTo>
                  <a:lnTo>
                    <a:pt x="892" y="3864"/>
                  </a:lnTo>
                  <a:lnTo>
                    <a:pt x="900" y="3869"/>
                  </a:lnTo>
                  <a:lnTo>
                    <a:pt x="909" y="3874"/>
                  </a:lnTo>
                  <a:lnTo>
                    <a:pt x="912" y="3877"/>
                  </a:lnTo>
                  <a:lnTo>
                    <a:pt x="914" y="3882"/>
                  </a:lnTo>
                  <a:lnTo>
                    <a:pt x="907" y="3886"/>
                  </a:lnTo>
                  <a:lnTo>
                    <a:pt x="895" y="3889"/>
                  </a:lnTo>
                  <a:lnTo>
                    <a:pt x="890" y="3891"/>
                  </a:lnTo>
                  <a:lnTo>
                    <a:pt x="885" y="3889"/>
                  </a:lnTo>
                  <a:lnTo>
                    <a:pt x="881" y="3888"/>
                  </a:lnTo>
                  <a:lnTo>
                    <a:pt x="880" y="3882"/>
                  </a:lnTo>
                  <a:lnTo>
                    <a:pt x="875" y="3882"/>
                  </a:lnTo>
                  <a:lnTo>
                    <a:pt x="870" y="3882"/>
                  </a:lnTo>
                  <a:lnTo>
                    <a:pt x="864" y="3877"/>
                  </a:lnTo>
                  <a:lnTo>
                    <a:pt x="856" y="3874"/>
                  </a:lnTo>
                  <a:lnTo>
                    <a:pt x="852" y="3874"/>
                  </a:lnTo>
                  <a:lnTo>
                    <a:pt x="846" y="3876"/>
                  </a:lnTo>
                  <a:lnTo>
                    <a:pt x="846" y="3882"/>
                  </a:lnTo>
                  <a:lnTo>
                    <a:pt x="844" y="3888"/>
                  </a:lnTo>
                  <a:lnTo>
                    <a:pt x="841" y="3891"/>
                  </a:lnTo>
                  <a:lnTo>
                    <a:pt x="837" y="3896"/>
                  </a:lnTo>
                  <a:lnTo>
                    <a:pt x="834" y="3899"/>
                  </a:lnTo>
                  <a:lnTo>
                    <a:pt x="832" y="3903"/>
                  </a:lnTo>
                  <a:lnTo>
                    <a:pt x="832" y="3906"/>
                  </a:lnTo>
                  <a:lnTo>
                    <a:pt x="839" y="3910"/>
                  </a:lnTo>
                  <a:lnTo>
                    <a:pt x="844" y="3911"/>
                  </a:lnTo>
                  <a:lnTo>
                    <a:pt x="846" y="3913"/>
                  </a:lnTo>
                  <a:lnTo>
                    <a:pt x="846" y="3916"/>
                  </a:lnTo>
                  <a:lnTo>
                    <a:pt x="851" y="3920"/>
                  </a:lnTo>
                  <a:lnTo>
                    <a:pt x="858" y="3922"/>
                  </a:lnTo>
                  <a:lnTo>
                    <a:pt x="864" y="3923"/>
                  </a:lnTo>
                  <a:lnTo>
                    <a:pt x="873" y="3923"/>
                  </a:lnTo>
                  <a:lnTo>
                    <a:pt x="878" y="3922"/>
                  </a:lnTo>
                  <a:lnTo>
                    <a:pt x="881" y="3920"/>
                  </a:lnTo>
                  <a:lnTo>
                    <a:pt x="887" y="3916"/>
                  </a:lnTo>
                  <a:lnTo>
                    <a:pt x="893" y="3916"/>
                  </a:lnTo>
                  <a:lnTo>
                    <a:pt x="897" y="3918"/>
                  </a:lnTo>
                  <a:lnTo>
                    <a:pt x="899" y="3920"/>
                  </a:lnTo>
                  <a:lnTo>
                    <a:pt x="899" y="3922"/>
                  </a:lnTo>
                  <a:lnTo>
                    <a:pt x="900" y="3923"/>
                  </a:lnTo>
                  <a:lnTo>
                    <a:pt x="909" y="3925"/>
                  </a:lnTo>
                  <a:lnTo>
                    <a:pt x="917" y="3923"/>
                  </a:lnTo>
                  <a:lnTo>
                    <a:pt x="926" y="3923"/>
                  </a:lnTo>
                  <a:lnTo>
                    <a:pt x="934" y="3923"/>
                  </a:lnTo>
                  <a:lnTo>
                    <a:pt x="938" y="3922"/>
                  </a:lnTo>
                  <a:lnTo>
                    <a:pt x="939" y="3918"/>
                  </a:lnTo>
                  <a:lnTo>
                    <a:pt x="941" y="3910"/>
                  </a:lnTo>
                  <a:lnTo>
                    <a:pt x="955" y="3910"/>
                  </a:lnTo>
                  <a:lnTo>
                    <a:pt x="958" y="3920"/>
                  </a:lnTo>
                  <a:lnTo>
                    <a:pt x="963" y="3928"/>
                  </a:lnTo>
                  <a:lnTo>
                    <a:pt x="970" y="3935"/>
                  </a:lnTo>
                  <a:lnTo>
                    <a:pt x="975" y="3944"/>
                  </a:lnTo>
                  <a:lnTo>
                    <a:pt x="975" y="3971"/>
                  </a:lnTo>
                  <a:lnTo>
                    <a:pt x="979" y="3973"/>
                  </a:lnTo>
                  <a:lnTo>
                    <a:pt x="980" y="3976"/>
                  </a:lnTo>
                  <a:lnTo>
                    <a:pt x="982" y="3985"/>
                  </a:lnTo>
                  <a:lnTo>
                    <a:pt x="987" y="3988"/>
                  </a:lnTo>
                  <a:lnTo>
                    <a:pt x="994" y="3990"/>
                  </a:lnTo>
                  <a:lnTo>
                    <a:pt x="999" y="3993"/>
                  </a:lnTo>
                  <a:lnTo>
                    <a:pt x="1001" y="3995"/>
                  </a:lnTo>
                  <a:lnTo>
                    <a:pt x="1003" y="3998"/>
                  </a:lnTo>
                  <a:lnTo>
                    <a:pt x="1006" y="4003"/>
                  </a:lnTo>
                  <a:lnTo>
                    <a:pt x="1009" y="4009"/>
                  </a:lnTo>
                  <a:lnTo>
                    <a:pt x="1013" y="4012"/>
                  </a:lnTo>
                  <a:lnTo>
                    <a:pt x="1016" y="4019"/>
                  </a:lnTo>
                  <a:lnTo>
                    <a:pt x="1021" y="4020"/>
                  </a:lnTo>
                  <a:lnTo>
                    <a:pt x="1023" y="4022"/>
                  </a:lnTo>
                  <a:lnTo>
                    <a:pt x="1023" y="4026"/>
                  </a:lnTo>
                  <a:lnTo>
                    <a:pt x="1025" y="4029"/>
                  </a:lnTo>
                  <a:lnTo>
                    <a:pt x="1027" y="4032"/>
                  </a:lnTo>
                  <a:lnTo>
                    <a:pt x="1028" y="4036"/>
                  </a:lnTo>
                  <a:lnTo>
                    <a:pt x="1030" y="4039"/>
                  </a:lnTo>
                  <a:lnTo>
                    <a:pt x="1044" y="4038"/>
                  </a:lnTo>
                  <a:lnTo>
                    <a:pt x="1056" y="4038"/>
                  </a:lnTo>
                  <a:lnTo>
                    <a:pt x="1079" y="4041"/>
                  </a:lnTo>
                  <a:lnTo>
                    <a:pt x="1102" y="4044"/>
                  </a:lnTo>
                  <a:lnTo>
                    <a:pt x="1126" y="4046"/>
                  </a:lnTo>
                  <a:lnTo>
                    <a:pt x="1131" y="4046"/>
                  </a:lnTo>
                  <a:lnTo>
                    <a:pt x="1134" y="4043"/>
                  </a:lnTo>
                  <a:lnTo>
                    <a:pt x="1136" y="4039"/>
                  </a:lnTo>
                  <a:lnTo>
                    <a:pt x="1137" y="4034"/>
                  </a:lnTo>
                  <a:lnTo>
                    <a:pt x="1139" y="4031"/>
                  </a:lnTo>
                  <a:lnTo>
                    <a:pt x="1141" y="4027"/>
                  </a:lnTo>
                  <a:lnTo>
                    <a:pt x="1146" y="4026"/>
                  </a:lnTo>
                  <a:lnTo>
                    <a:pt x="1153" y="4026"/>
                  </a:lnTo>
                  <a:lnTo>
                    <a:pt x="1155" y="4020"/>
                  </a:lnTo>
                  <a:lnTo>
                    <a:pt x="1156" y="4019"/>
                  </a:lnTo>
                  <a:lnTo>
                    <a:pt x="1160" y="4019"/>
                  </a:lnTo>
                  <a:lnTo>
                    <a:pt x="1170" y="4014"/>
                  </a:lnTo>
                  <a:lnTo>
                    <a:pt x="1182" y="4010"/>
                  </a:lnTo>
                  <a:lnTo>
                    <a:pt x="1207" y="4005"/>
                  </a:lnTo>
                  <a:lnTo>
                    <a:pt x="1262" y="3998"/>
                  </a:lnTo>
                  <a:lnTo>
                    <a:pt x="1264" y="3993"/>
                  </a:lnTo>
                  <a:lnTo>
                    <a:pt x="1265" y="3992"/>
                  </a:lnTo>
                  <a:lnTo>
                    <a:pt x="1269" y="3992"/>
                  </a:lnTo>
                  <a:lnTo>
                    <a:pt x="1282" y="3992"/>
                  </a:lnTo>
                  <a:lnTo>
                    <a:pt x="1284" y="3986"/>
                  </a:lnTo>
                  <a:lnTo>
                    <a:pt x="1286" y="3985"/>
                  </a:lnTo>
                  <a:lnTo>
                    <a:pt x="1289" y="3985"/>
                  </a:lnTo>
                  <a:lnTo>
                    <a:pt x="1288" y="3990"/>
                  </a:lnTo>
                  <a:lnTo>
                    <a:pt x="1286" y="3992"/>
                  </a:lnTo>
                  <a:lnTo>
                    <a:pt x="1282" y="3992"/>
                  </a:lnTo>
                  <a:lnTo>
                    <a:pt x="1277" y="4000"/>
                  </a:lnTo>
                  <a:lnTo>
                    <a:pt x="1270" y="4007"/>
                  </a:lnTo>
                  <a:lnTo>
                    <a:pt x="1264" y="4014"/>
                  </a:lnTo>
                  <a:lnTo>
                    <a:pt x="1255" y="4019"/>
                  </a:lnTo>
                  <a:lnTo>
                    <a:pt x="1241" y="4020"/>
                  </a:lnTo>
                  <a:lnTo>
                    <a:pt x="1231" y="4026"/>
                  </a:lnTo>
                  <a:lnTo>
                    <a:pt x="1219" y="4031"/>
                  </a:lnTo>
                  <a:lnTo>
                    <a:pt x="1207" y="4032"/>
                  </a:lnTo>
                  <a:lnTo>
                    <a:pt x="1206" y="4038"/>
                  </a:lnTo>
                  <a:lnTo>
                    <a:pt x="1202" y="4041"/>
                  </a:lnTo>
                  <a:lnTo>
                    <a:pt x="1194" y="4046"/>
                  </a:lnTo>
                  <a:lnTo>
                    <a:pt x="1185" y="4051"/>
                  </a:lnTo>
                  <a:lnTo>
                    <a:pt x="1173" y="4053"/>
                  </a:lnTo>
                  <a:lnTo>
                    <a:pt x="1168" y="4063"/>
                  </a:lnTo>
                  <a:lnTo>
                    <a:pt x="1163" y="4073"/>
                  </a:lnTo>
                  <a:lnTo>
                    <a:pt x="1156" y="4082"/>
                  </a:lnTo>
                  <a:lnTo>
                    <a:pt x="1151" y="4085"/>
                  </a:lnTo>
                  <a:lnTo>
                    <a:pt x="1146" y="4087"/>
                  </a:lnTo>
                  <a:lnTo>
                    <a:pt x="1146" y="4094"/>
                  </a:lnTo>
                  <a:lnTo>
                    <a:pt x="1146" y="4101"/>
                  </a:lnTo>
                  <a:lnTo>
                    <a:pt x="1149" y="4106"/>
                  </a:lnTo>
                  <a:lnTo>
                    <a:pt x="1151" y="4107"/>
                  </a:lnTo>
                  <a:lnTo>
                    <a:pt x="1153" y="4107"/>
                  </a:lnTo>
                  <a:lnTo>
                    <a:pt x="1151" y="4111"/>
                  </a:lnTo>
                  <a:lnTo>
                    <a:pt x="1149" y="4114"/>
                  </a:lnTo>
                  <a:lnTo>
                    <a:pt x="1146" y="4118"/>
                  </a:lnTo>
                  <a:lnTo>
                    <a:pt x="1146" y="4121"/>
                  </a:lnTo>
                  <a:lnTo>
                    <a:pt x="1131" y="4123"/>
                  </a:lnTo>
                  <a:lnTo>
                    <a:pt x="1119" y="4121"/>
                  </a:lnTo>
                  <a:lnTo>
                    <a:pt x="1095" y="4118"/>
                  </a:lnTo>
                  <a:lnTo>
                    <a:pt x="1071" y="4114"/>
                  </a:lnTo>
                  <a:lnTo>
                    <a:pt x="1057" y="4114"/>
                  </a:lnTo>
                  <a:lnTo>
                    <a:pt x="1044" y="4114"/>
                  </a:lnTo>
                  <a:lnTo>
                    <a:pt x="1042" y="4111"/>
                  </a:lnTo>
                  <a:lnTo>
                    <a:pt x="1038" y="4109"/>
                  </a:lnTo>
                  <a:lnTo>
                    <a:pt x="1030" y="4107"/>
                  </a:lnTo>
                  <a:lnTo>
                    <a:pt x="1025" y="4099"/>
                  </a:lnTo>
                  <a:lnTo>
                    <a:pt x="1023" y="4094"/>
                  </a:lnTo>
                  <a:lnTo>
                    <a:pt x="1023" y="4087"/>
                  </a:lnTo>
                  <a:lnTo>
                    <a:pt x="1018" y="4087"/>
                  </a:lnTo>
                  <a:lnTo>
                    <a:pt x="1015" y="4085"/>
                  </a:lnTo>
                  <a:lnTo>
                    <a:pt x="1011" y="4084"/>
                  </a:lnTo>
                  <a:lnTo>
                    <a:pt x="1009" y="4080"/>
                  </a:lnTo>
                  <a:lnTo>
                    <a:pt x="1004" y="4080"/>
                  </a:lnTo>
                  <a:lnTo>
                    <a:pt x="1001" y="4078"/>
                  </a:lnTo>
                  <a:lnTo>
                    <a:pt x="997" y="4077"/>
                  </a:lnTo>
                  <a:lnTo>
                    <a:pt x="996" y="4073"/>
                  </a:lnTo>
                  <a:lnTo>
                    <a:pt x="986" y="4075"/>
                  </a:lnTo>
                  <a:lnTo>
                    <a:pt x="975" y="4073"/>
                  </a:lnTo>
                  <a:lnTo>
                    <a:pt x="968" y="4072"/>
                  </a:lnTo>
                  <a:lnTo>
                    <a:pt x="962" y="4070"/>
                  </a:lnTo>
                  <a:lnTo>
                    <a:pt x="950" y="4063"/>
                  </a:lnTo>
                  <a:lnTo>
                    <a:pt x="943" y="4061"/>
                  </a:lnTo>
                  <a:lnTo>
                    <a:pt x="934" y="4060"/>
                  </a:lnTo>
                  <a:lnTo>
                    <a:pt x="921" y="4060"/>
                  </a:lnTo>
                  <a:lnTo>
                    <a:pt x="919" y="4065"/>
                  </a:lnTo>
                  <a:lnTo>
                    <a:pt x="917" y="4067"/>
                  </a:lnTo>
                  <a:lnTo>
                    <a:pt x="914" y="4067"/>
                  </a:lnTo>
                  <a:lnTo>
                    <a:pt x="899" y="4068"/>
                  </a:lnTo>
                  <a:lnTo>
                    <a:pt x="883" y="4068"/>
                  </a:lnTo>
                  <a:lnTo>
                    <a:pt x="856" y="4065"/>
                  </a:lnTo>
                  <a:lnTo>
                    <a:pt x="832" y="4063"/>
                  </a:lnTo>
                  <a:lnTo>
                    <a:pt x="822" y="4065"/>
                  </a:lnTo>
                  <a:lnTo>
                    <a:pt x="812" y="4067"/>
                  </a:lnTo>
                  <a:lnTo>
                    <a:pt x="808" y="4072"/>
                  </a:lnTo>
                  <a:lnTo>
                    <a:pt x="806" y="4077"/>
                  </a:lnTo>
                  <a:lnTo>
                    <a:pt x="805" y="4090"/>
                  </a:lnTo>
                  <a:lnTo>
                    <a:pt x="805" y="4121"/>
                  </a:lnTo>
                  <a:lnTo>
                    <a:pt x="786" y="4130"/>
                  </a:lnTo>
                  <a:lnTo>
                    <a:pt x="776" y="4133"/>
                  </a:lnTo>
                  <a:lnTo>
                    <a:pt x="764" y="4135"/>
                  </a:lnTo>
                  <a:lnTo>
                    <a:pt x="752" y="4130"/>
                  </a:lnTo>
                  <a:lnTo>
                    <a:pt x="742" y="4123"/>
                  </a:lnTo>
                  <a:lnTo>
                    <a:pt x="730" y="4118"/>
                  </a:lnTo>
                  <a:lnTo>
                    <a:pt x="723" y="4116"/>
                  </a:lnTo>
                  <a:lnTo>
                    <a:pt x="716" y="4114"/>
                  </a:lnTo>
                  <a:lnTo>
                    <a:pt x="716" y="4148"/>
                  </a:lnTo>
                  <a:lnTo>
                    <a:pt x="704" y="4157"/>
                  </a:lnTo>
                  <a:lnTo>
                    <a:pt x="699" y="4162"/>
                  </a:lnTo>
                  <a:lnTo>
                    <a:pt x="696" y="4169"/>
                  </a:lnTo>
                  <a:lnTo>
                    <a:pt x="692" y="4176"/>
                  </a:lnTo>
                  <a:lnTo>
                    <a:pt x="689" y="4184"/>
                  </a:lnTo>
                  <a:lnTo>
                    <a:pt x="689" y="4193"/>
                  </a:lnTo>
                  <a:lnTo>
                    <a:pt x="689" y="4203"/>
                  </a:lnTo>
                  <a:lnTo>
                    <a:pt x="684" y="4205"/>
                  </a:lnTo>
                  <a:lnTo>
                    <a:pt x="680" y="4207"/>
                  </a:lnTo>
                  <a:lnTo>
                    <a:pt x="675" y="4213"/>
                  </a:lnTo>
                  <a:lnTo>
                    <a:pt x="672" y="4222"/>
                  </a:lnTo>
                  <a:lnTo>
                    <a:pt x="668" y="4230"/>
                  </a:lnTo>
                  <a:lnTo>
                    <a:pt x="661" y="4230"/>
                  </a:lnTo>
                  <a:lnTo>
                    <a:pt x="656" y="4232"/>
                  </a:lnTo>
                  <a:lnTo>
                    <a:pt x="648" y="4237"/>
                  </a:lnTo>
                  <a:lnTo>
                    <a:pt x="639" y="4242"/>
                  </a:lnTo>
                  <a:lnTo>
                    <a:pt x="634" y="4244"/>
                  </a:lnTo>
                  <a:lnTo>
                    <a:pt x="627" y="4244"/>
                  </a:lnTo>
                  <a:lnTo>
                    <a:pt x="622" y="4251"/>
                  </a:lnTo>
                  <a:lnTo>
                    <a:pt x="617" y="4258"/>
                  </a:lnTo>
                  <a:lnTo>
                    <a:pt x="614" y="4261"/>
                  </a:lnTo>
                  <a:lnTo>
                    <a:pt x="610" y="4263"/>
                  </a:lnTo>
                  <a:lnTo>
                    <a:pt x="605" y="4265"/>
                  </a:lnTo>
                  <a:lnTo>
                    <a:pt x="600" y="4265"/>
                  </a:lnTo>
                  <a:lnTo>
                    <a:pt x="600" y="4275"/>
                  </a:lnTo>
                  <a:lnTo>
                    <a:pt x="598" y="4278"/>
                  </a:lnTo>
                  <a:lnTo>
                    <a:pt x="595" y="4282"/>
                  </a:lnTo>
                  <a:lnTo>
                    <a:pt x="593" y="4283"/>
                  </a:lnTo>
                  <a:lnTo>
                    <a:pt x="590" y="4285"/>
                  </a:lnTo>
                  <a:lnTo>
                    <a:pt x="580" y="4285"/>
                  </a:lnTo>
                  <a:lnTo>
                    <a:pt x="578" y="4297"/>
                  </a:lnTo>
                  <a:lnTo>
                    <a:pt x="573" y="4305"/>
                  </a:lnTo>
                  <a:lnTo>
                    <a:pt x="568" y="4314"/>
                  </a:lnTo>
                  <a:lnTo>
                    <a:pt x="564" y="4317"/>
                  </a:lnTo>
                  <a:lnTo>
                    <a:pt x="559" y="4319"/>
                  </a:lnTo>
                  <a:lnTo>
                    <a:pt x="559" y="4309"/>
                  </a:lnTo>
                  <a:lnTo>
                    <a:pt x="557" y="4305"/>
                  </a:lnTo>
                  <a:lnTo>
                    <a:pt x="554" y="4302"/>
                  </a:lnTo>
                  <a:lnTo>
                    <a:pt x="552" y="4300"/>
                  </a:lnTo>
                  <a:lnTo>
                    <a:pt x="549" y="4299"/>
                  </a:lnTo>
                  <a:lnTo>
                    <a:pt x="539" y="4299"/>
                  </a:lnTo>
                  <a:lnTo>
                    <a:pt x="535" y="4300"/>
                  </a:lnTo>
                  <a:lnTo>
                    <a:pt x="534" y="4304"/>
                  </a:lnTo>
                  <a:lnTo>
                    <a:pt x="532" y="4312"/>
                  </a:lnTo>
                  <a:lnTo>
                    <a:pt x="528" y="4312"/>
                  </a:lnTo>
                  <a:lnTo>
                    <a:pt x="527" y="4314"/>
                  </a:lnTo>
                  <a:lnTo>
                    <a:pt x="525" y="4319"/>
                  </a:lnTo>
                  <a:lnTo>
                    <a:pt x="522" y="4321"/>
                  </a:lnTo>
                  <a:lnTo>
                    <a:pt x="520" y="4324"/>
                  </a:lnTo>
                  <a:lnTo>
                    <a:pt x="518" y="4333"/>
                  </a:lnTo>
                  <a:lnTo>
                    <a:pt x="515" y="4333"/>
                  </a:lnTo>
                  <a:lnTo>
                    <a:pt x="513" y="4334"/>
                  </a:lnTo>
                  <a:lnTo>
                    <a:pt x="511" y="4340"/>
                  </a:lnTo>
                  <a:lnTo>
                    <a:pt x="506" y="4343"/>
                  </a:lnTo>
                  <a:lnTo>
                    <a:pt x="501" y="4346"/>
                  </a:lnTo>
                  <a:lnTo>
                    <a:pt x="496" y="4352"/>
                  </a:lnTo>
                  <a:lnTo>
                    <a:pt x="491" y="4353"/>
                  </a:lnTo>
                  <a:lnTo>
                    <a:pt x="489" y="4357"/>
                  </a:lnTo>
                  <a:lnTo>
                    <a:pt x="486" y="4358"/>
                  </a:lnTo>
                  <a:lnTo>
                    <a:pt x="477" y="4360"/>
                  </a:lnTo>
                  <a:lnTo>
                    <a:pt x="477" y="4363"/>
                  </a:lnTo>
                  <a:lnTo>
                    <a:pt x="475" y="4365"/>
                  </a:lnTo>
                  <a:lnTo>
                    <a:pt x="470" y="4367"/>
                  </a:lnTo>
                  <a:lnTo>
                    <a:pt x="464" y="4377"/>
                  </a:lnTo>
                  <a:lnTo>
                    <a:pt x="455" y="4386"/>
                  </a:lnTo>
                  <a:lnTo>
                    <a:pt x="446" y="4394"/>
                  </a:lnTo>
                  <a:lnTo>
                    <a:pt x="436" y="4401"/>
                  </a:lnTo>
                  <a:lnTo>
                    <a:pt x="431" y="4401"/>
                  </a:lnTo>
                  <a:lnTo>
                    <a:pt x="426" y="4403"/>
                  </a:lnTo>
                  <a:lnTo>
                    <a:pt x="417" y="4406"/>
                  </a:lnTo>
                  <a:lnTo>
                    <a:pt x="411" y="4411"/>
                  </a:lnTo>
                  <a:lnTo>
                    <a:pt x="402" y="4415"/>
                  </a:lnTo>
                  <a:lnTo>
                    <a:pt x="392" y="4415"/>
                  </a:lnTo>
                  <a:lnTo>
                    <a:pt x="383" y="4415"/>
                  </a:lnTo>
                  <a:lnTo>
                    <a:pt x="368" y="4418"/>
                  </a:lnTo>
                  <a:lnTo>
                    <a:pt x="353" y="4421"/>
                  </a:lnTo>
                  <a:lnTo>
                    <a:pt x="344" y="4423"/>
                  </a:lnTo>
                  <a:lnTo>
                    <a:pt x="334" y="4421"/>
                  </a:lnTo>
                  <a:lnTo>
                    <a:pt x="330" y="4427"/>
                  </a:lnTo>
                  <a:lnTo>
                    <a:pt x="327" y="4432"/>
                  </a:lnTo>
                  <a:lnTo>
                    <a:pt x="320" y="4435"/>
                  </a:lnTo>
                  <a:lnTo>
                    <a:pt x="313" y="4435"/>
                  </a:lnTo>
                  <a:lnTo>
                    <a:pt x="308" y="4442"/>
                  </a:lnTo>
                  <a:lnTo>
                    <a:pt x="303" y="4447"/>
                  </a:lnTo>
                  <a:lnTo>
                    <a:pt x="290" y="4456"/>
                  </a:lnTo>
                  <a:lnTo>
                    <a:pt x="284" y="4461"/>
                  </a:lnTo>
                  <a:lnTo>
                    <a:pt x="279" y="4467"/>
                  </a:lnTo>
                  <a:lnTo>
                    <a:pt x="278" y="4478"/>
                  </a:lnTo>
                  <a:lnTo>
                    <a:pt x="279" y="4490"/>
                  </a:lnTo>
                  <a:lnTo>
                    <a:pt x="320" y="4490"/>
                  </a:lnTo>
                  <a:lnTo>
                    <a:pt x="325" y="4486"/>
                  </a:lnTo>
                  <a:lnTo>
                    <a:pt x="332" y="4485"/>
                  </a:lnTo>
                  <a:lnTo>
                    <a:pt x="339" y="4483"/>
                  </a:lnTo>
                  <a:lnTo>
                    <a:pt x="348" y="4483"/>
                  </a:lnTo>
                  <a:lnTo>
                    <a:pt x="353" y="4474"/>
                  </a:lnTo>
                  <a:lnTo>
                    <a:pt x="356" y="4471"/>
                  </a:lnTo>
                  <a:lnTo>
                    <a:pt x="361" y="4469"/>
                  </a:lnTo>
                  <a:lnTo>
                    <a:pt x="361" y="4473"/>
                  </a:lnTo>
                  <a:lnTo>
                    <a:pt x="363" y="4474"/>
                  </a:lnTo>
                  <a:lnTo>
                    <a:pt x="368" y="4476"/>
                  </a:lnTo>
                  <a:lnTo>
                    <a:pt x="373" y="4478"/>
                  </a:lnTo>
                  <a:lnTo>
                    <a:pt x="375" y="4479"/>
                  </a:lnTo>
                  <a:lnTo>
                    <a:pt x="375" y="4483"/>
                  </a:lnTo>
                  <a:lnTo>
                    <a:pt x="385" y="4485"/>
                  </a:lnTo>
                  <a:lnTo>
                    <a:pt x="392" y="4488"/>
                  </a:lnTo>
                  <a:lnTo>
                    <a:pt x="397" y="4493"/>
                  </a:lnTo>
                  <a:lnTo>
                    <a:pt x="400" y="4502"/>
                  </a:lnTo>
                  <a:lnTo>
                    <a:pt x="402" y="4512"/>
                  </a:lnTo>
                  <a:lnTo>
                    <a:pt x="402" y="4522"/>
                  </a:lnTo>
                  <a:lnTo>
                    <a:pt x="402" y="4544"/>
                  </a:lnTo>
                  <a:lnTo>
                    <a:pt x="416" y="4546"/>
                  </a:lnTo>
                  <a:lnTo>
                    <a:pt x="428" y="4542"/>
                  </a:lnTo>
                  <a:lnTo>
                    <a:pt x="438" y="4541"/>
                  </a:lnTo>
                  <a:lnTo>
                    <a:pt x="450" y="4537"/>
                  </a:lnTo>
                  <a:lnTo>
                    <a:pt x="452" y="4536"/>
                  </a:lnTo>
                  <a:lnTo>
                    <a:pt x="453" y="4534"/>
                  </a:lnTo>
                  <a:lnTo>
                    <a:pt x="457" y="4531"/>
                  </a:lnTo>
                  <a:lnTo>
                    <a:pt x="462" y="4529"/>
                  </a:lnTo>
                  <a:lnTo>
                    <a:pt x="464" y="4527"/>
                  </a:lnTo>
                  <a:lnTo>
                    <a:pt x="464" y="4524"/>
                  </a:lnTo>
                  <a:lnTo>
                    <a:pt x="470" y="4520"/>
                  </a:lnTo>
                  <a:lnTo>
                    <a:pt x="475" y="4517"/>
                  </a:lnTo>
                  <a:lnTo>
                    <a:pt x="475" y="4515"/>
                  </a:lnTo>
                  <a:lnTo>
                    <a:pt x="474" y="4512"/>
                  </a:lnTo>
                  <a:lnTo>
                    <a:pt x="467" y="4502"/>
                  </a:lnTo>
                  <a:lnTo>
                    <a:pt x="464" y="4496"/>
                  </a:lnTo>
                  <a:lnTo>
                    <a:pt x="464" y="4490"/>
                  </a:lnTo>
                  <a:lnTo>
                    <a:pt x="469" y="4491"/>
                  </a:lnTo>
                  <a:lnTo>
                    <a:pt x="474" y="4491"/>
                  </a:lnTo>
                  <a:lnTo>
                    <a:pt x="477" y="4491"/>
                  </a:lnTo>
                  <a:lnTo>
                    <a:pt x="481" y="4490"/>
                  </a:lnTo>
                  <a:lnTo>
                    <a:pt x="482" y="4483"/>
                  </a:lnTo>
                  <a:lnTo>
                    <a:pt x="484" y="4476"/>
                  </a:lnTo>
                  <a:lnTo>
                    <a:pt x="486" y="4469"/>
                  </a:lnTo>
                  <a:lnTo>
                    <a:pt x="487" y="4462"/>
                  </a:lnTo>
                  <a:lnTo>
                    <a:pt x="487" y="4459"/>
                  </a:lnTo>
                  <a:lnTo>
                    <a:pt x="491" y="4457"/>
                  </a:lnTo>
                  <a:lnTo>
                    <a:pt x="494" y="4456"/>
                  </a:lnTo>
                  <a:lnTo>
                    <a:pt x="498" y="4456"/>
                  </a:lnTo>
                  <a:lnTo>
                    <a:pt x="498" y="4483"/>
                  </a:lnTo>
                  <a:lnTo>
                    <a:pt x="505" y="4483"/>
                  </a:lnTo>
                  <a:lnTo>
                    <a:pt x="510" y="4483"/>
                  </a:lnTo>
                  <a:lnTo>
                    <a:pt x="511" y="4479"/>
                  </a:lnTo>
                  <a:lnTo>
                    <a:pt x="515" y="4476"/>
                  </a:lnTo>
                  <a:lnTo>
                    <a:pt x="516" y="4473"/>
                  </a:lnTo>
                  <a:lnTo>
                    <a:pt x="520" y="4469"/>
                  </a:lnTo>
                  <a:lnTo>
                    <a:pt x="525" y="4469"/>
                  </a:lnTo>
                  <a:lnTo>
                    <a:pt x="532" y="4469"/>
                  </a:lnTo>
                  <a:lnTo>
                    <a:pt x="539" y="4471"/>
                  </a:lnTo>
                  <a:lnTo>
                    <a:pt x="544" y="4469"/>
                  </a:lnTo>
                  <a:lnTo>
                    <a:pt x="552" y="4466"/>
                  </a:lnTo>
                  <a:lnTo>
                    <a:pt x="561" y="4462"/>
                  </a:lnTo>
                  <a:lnTo>
                    <a:pt x="566" y="4461"/>
                  </a:lnTo>
                  <a:lnTo>
                    <a:pt x="573" y="4462"/>
                  </a:lnTo>
                  <a:lnTo>
                    <a:pt x="576" y="4450"/>
                  </a:lnTo>
                  <a:lnTo>
                    <a:pt x="578" y="4438"/>
                  </a:lnTo>
                  <a:lnTo>
                    <a:pt x="581" y="4432"/>
                  </a:lnTo>
                  <a:lnTo>
                    <a:pt x="583" y="4428"/>
                  </a:lnTo>
                  <a:lnTo>
                    <a:pt x="588" y="4423"/>
                  </a:lnTo>
                  <a:lnTo>
                    <a:pt x="593" y="4421"/>
                  </a:lnTo>
                  <a:lnTo>
                    <a:pt x="600" y="4423"/>
                  </a:lnTo>
                  <a:lnTo>
                    <a:pt x="607" y="4425"/>
                  </a:lnTo>
                  <a:lnTo>
                    <a:pt x="612" y="4428"/>
                  </a:lnTo>
                  <a:lnTo>
                    <a:pt x="621" y="4428"/>
                  </a:lnTo>
                  <a:lnTo>
                    <a:pt x="622" y="4425"/>
                  </a:lnTo>
                  <a:lnTo>
                    <a:pt x="624" y="4423"/>
                  </a:lnTo>
                  <a:lnTo>
                    <a:pt x="627" y="4421"/>
                  </a:lnTo>
                  <a:lnTo>
                    <a:pt x="648" y="4421"/>
                  </a:lnTo>
                  <a:lnTo>
                    <a:pt x="653" y="4425"/>
                  </a:lnTo>
                  <a:lnTo>
                    <a:pt x="660" y="4427"/>
                  </a:lnTo>
                  <a:lnTo>
                    <a:pt x="665" y="4430"/>
                  </a:lnTo>
                  <a:lnTo>
                    <a:pt x="667" y="4432"/>
                  </a:lnTo>
                  <a:lnTo>
                    <a:pt x="668" y="4435"/>
                  </a:lnTo>
                  <a:lnTo>
                    <a:pt x="675" y="4435"/>
                  </a:lnTo>
                  <a:lnTo>
                    <a:pt x="682" y="4435"/>
                  </a:lnTo>
                  <a:lnTo>
                    <a:pt x="687" y="4437"/>
                  </a:lnTo>
                  <a:lnTo>
                    <a:pt x="689" y="4442"/>
                  </a:lnTo>
                  <a:lnTo>
                    <a:pt x="706" y="4442"/>
                  </a:lnTo>
                  <a:lnTo>
                    <a:pt x="713" y="4444"/>
                  </a:lnTo>
                  <a:lnTo>
                    <a:pt x="714" y="4445"/>
                  </a:lnTo>
                  <a:lnTo>
                    <a:pt x="716" y="4449"/>
                  </a:lnTo>
                  <a:lnTo>
                    <a:pt x="725" y="4454"/>
                  </a:lnTo>
                  <a:lnTo>
                    <a:pt x="730" y="4456"/>
                  </a:lnTo>
                  <a:lnTo>
                    <a:pt x="737" y="4456"/>
                  </a:lnTo>
                  <a:lnTo>
                    <a:pt x="737" y="4452"/>
                  </a:lnTo>
                  <a:lnTo>
                    <a:pt x="740" y="4449"/>
                  </a:lnTo>
                  <a:lnTo>
                    <a:pt x="745" y="4444"/>
                  </a:lnTo>
                  <a:lnTo>
                    <a:pt x="748" y="4442"/>
                  </a:lnTo>
                  <a:lnTo>
                    <a:pt x="750" y="4438"/>
                  </a:lnTo>
                  <a:lnTo>
                    <a:pt x="750" y="4435"/>
                  </a:lnTo>
                  <a:lnTo>
                    <a:pt x="750" y="4428"/>
                  </a:lnTo>
                  <a:lnTo>
                    <a:pt x="747" y="4427"/>
                  </a:lnTo>
                  <a:lnTo>
                    <a:pt x="745" y="4425"/>
                  </a:lnTo>
                  <a:lnTo>
                    <a:pt x="743" y="4418"/>
                  </a:lnTo>
                  <a:lnTo>
                    <a:pt x="745" y="4411"/>
                  </a:lnTo>
                  <a:lnTo>
                    <a:pt x="747" y="4410"/>
                  </a:lnTo>
                  <a:lnTo>
                    <a:pt x="750" y="4408"/>
                  </a:lnTo>
                  <a:lnTo>
                    <a:pt x="752" y="4413"/>
                  </a:lnTo>
                  <a:lnTo>
                    <a:pt x="754" y="4416"/>
                  </a:lnTo>
                  <a:lnTo>
                    <a:pt x="760" y="4421"/>
                  </a:lnTo>
                  <a:lnTo>
                    <a:pt x="767" y="4427"/>
                  </a:lnTo>
                  <a:lnTo>
                    <a:pt x="769" y="4430"/>
                  </a:lnTo>
                  <a:lnTo>
                    <a:pt x="771" y="4435"/>
                  </a:lnTo>
                  <a:lnTo>
                    <a:pt x="767" y="4440"/>
                  </a:lnTo>
                  <a:lnTo>
                    <a:pt x="766" y="4447"/>
                  </a:lnTo>
                  <a:lnTo>
                    <a:pt x="764" y="4454"/>
                  </a:lnTo>
                  <a:lnTo>
                    <a:pt x="764" y="4462"/>
                  </a:lnTo>
                  <a:lnTo>
                    <a:pt x="769" y="4466"/>
                  </a:lnTo>
                  <a:lnTo>
                    <a:pt x="776" y="4469"/>
                  </a:lnTo>
                  <a:lnTo>
                    <a:pt x="789" y="4474"/>
                  </a:lnTo>
                  <a:lnTo>
                    <a:pt x="805" y="4478"/>
                  </a:lnTo>
                  <a:lnTo>
                    <a:pt x="818" y="4483"/>
                  </a:lnTo>
                  <a:lnTo>
                    <a:pt x="818" y="4510"/>
                  </a:lnTo>
                  <a:lnTo>
                    <a:pt x="827" y="4515"/>
                  </a:lnTo>
                  <a:lnTo>
                    <a:pt x="832" y="4517"/>
                  </a:lnTo>
                  <a:lnTo>
                    <a:pt x="839" y="4517"/>
                  </a:lnTo>
                  <a:lnTo>
                    <a:pt x="842" y="4519"/>
                  </a:lnTo>
                  <a:lnTo>
                    <a:pt x="844" y="4522"/>
                  </a:lnTo>
                  <a:lnTo>
                    <a:pt x="846" y="4531"/>
                  </a:lnTo>
                  <a:lnTo>
                    <a:pt x="854" y="4534"/>
                  </a:lnTo>
                  <a:lnTo>
                    <a:pt x="863" y="4537"/>
                  </a:lnTo>
                  <a:lnTo>
                    <a:pt x="871" y="4541"/>
                  </a:lnTo>
                  <a:lnTo>
                    <a:pt x="880" y="4544"/>
                  </a:lnTo>
                  <a:lnTo>
                    <a:pt x="880" y="4510"/>
                  </a:lnTo>
                  <a:lnTo>
                    <a:pt x="883" y="4510"/>
                  </a:lnTo>
                  <a:lnTo>
                    <a:pt x="885" y="4508"/>
                  </a:lnTo>
                  <a:lnTo>
                    <a:pt x="885" y="4505"/>
                  </a:lnTo>
                  <a:lnTo>
                    <a:pt x="887" y="4503"/>
                  </a:lnTo>
                  <a:lnTo>
                    <a:pt x="890" y="4503"/>
                  </a:lnTo>
                  <a:lnTo>
                    <a:pt x="893" y="4503"/>
                  </a:lnTo>
                  <a:lnTo>
                    <a:pt x="897" y="4503"/>
                  </a:lnTo>
                  <a:lnTo>
                    <a:pt x="900" y="4503"/>
                  </a:lnTo>
                  <a:lnTo>
                    <a:pt x="902" y="4500"/>
                  </a:lnTo>
                  <a:lnTo>
                    <a:pt x="904" y="4496"/>
                  </a:lnTo>
                  <a:lnTo>
                    <a:pt x="905" y="4493"/>
                  </a:lnTo>
                  <a:lnTo>
                    <a:pt x="907" y="4490"/>
                  </a:lnTo>
                  <a:lnTo>
                    <a:pt x="914" y="4486"/>
                  </a:lnTo>
                  <a:lnTo>
                    <a:pt x="921" y="4483"/>
                  </a:lnTo>
                  <a:lnTo>
                    <a:pt x="922" y="4481"/>
                  </a:lnTo>
                  <a:lnTo>
                    <a:pt x="922" y="4479"/>
                  </a:lnTo>
                  <a:lnTo>
                    <a:pt x="924" y="4478"/>
                  </a:lnTo>
                  <a:lnTo>
                    <a:pt x="927" y="4476"/>
                  </a:lnTo>
                  <a:lnTo>
                    <a:pt x="934" y="4476"/>
                  </a:lnTo>
                  <a:lnTo>
                    <a:pt x="938" y="4454"/>
                  </a:lnTo>
                  <a:lnTo>
                    <a:pt x="939" y="4444"/>
                  </a:lnTo>
                  <a:lnTo>
                    <a:pt x="941" y="4435"/>
                  </a:lnTo>
                  <a:lnTo>
                    <a:pt x="943" y="4433"/>
                  </a:lnTo>
                  <a:lnTo>
                    <a:pt x="945" y="4433"/>
                  </a:lnTo>
                  <a:lnTo>
                    <a:pt x="946" y="4432"/>
                  </a:lnTo>
                  <a:lnTo>
                    <a:pt x="948" y="4428"/>
                  </a:lnTo>
                  <a:lnTo>
                    <a:pt x="950" y="4425"/>
                  </a:lnTo>
                  <a:lnTo>
                    <a:pt x="953" y="4420"/>
                  </a:lnTo>
                  <a:lnTo>
                    <a:pt x="955" y="4415"/>
                  </a:lnTo>
                  <a:lnTo>
                    <a:pt x="955" y="4408"/>
                  </a:lnTo>
                  <a:lnTo>
                    <a:pt x="950" y="4404"/>
                  </a:lnTo>
                  <a:lnTo>
                    <a:pt x="943" y="4403"/>
                  </a:lnTo>
                  <a:lnTo>
                    <a:pt x="938" y="4399"/>
                  </a:lnTo>
                  <a:lnTo>
                    <a:pt x="936" y="4398"/>
                  </a:lnTo>
                  <a:lnTo>
                    <a:pt x="934" y="4394"/>
                  </a:lnTo>
                  <a:lnTo>
                    <a:pt x="946" y="4394"/>
                  </a:lnTo>
                  <a:lnTo>
                    <a:pt x="958" y="4394"/>
                  </a:lnTo>
                  <a:lnTo>
                    <a:pt x="968" y="4392"/>
                  </a:lnTo>
                  <a:lnTo>
                    <a:pt x="975" y="4387"/>
                  </a:lnTo>
                  <a:lnTo>
                    <a:pt x="977" y="4381"/>
                  </a:lnTo>
                  <a:lnTo>
                    <a:pt x="977" y="4374"/>
                  </a:lnTo>
                  <a:lnTo>
                    <a:pt x="975" y="4367"/>
                  </a:lnTo>
                  <a:lnTo>
                    <a:pt x="972" y="4362"/>
                  </a:lnTo>
                  <a:lnTo>
                    <a:pt x="970" y="4357"/>
                  </a:lnTo>
                  <a:lnTo>
                    <a:pt x="968" y="4353"/>
                  </a:lnTo>
                  <a:lnTo>
                    <a:pt x="970" y="4350"/>
                  </a:lnTo>
                  <a:lnTo>
                    <a:pt x="975" y="4346"/>
                  </a:lnTo>
                  <a:lnTo>
                    <a:pt x="980" y="4348"/>
                  </a:lnTo>
                  <a:lnTo>
                    <a:pt x="982" y="4352"/>
                  </a:lnTo>
                  <a:lnTo>
                    <a:pt x="986" y="4363"/>
                  </a:lnTo>
                  <a:lnTo>
                    <a:pt x="987" y="4369"/>
                  </a:lnTo>
                  <a:lnTo>
                    <a:pt x="991" y="4372"/>
                  </a:lnTo>
                  <a:lnTo>
                    <a:pt x="996" y="4374"/>
                  </a:lnTo>
                  <a:lnTo>
                    <a:pt x="1003" y="4374"/>
                  </a:lnTo>
                  <a:lnTo>
                    <a:pt x="1020" y="4370"/>
                  </a:lnTo>
                  <a:lnTo>
                    <a:pt x="1037" y="4370"/>
                  </a:lnTo>
                  <a:lnTo>
                    <a:pt x="1071" y="4370"/>
                  </a:lnTo>
                  <a:lnTo>
                    <a:pt x="1107" y="4370"/>
                  </a:lnTo>
                  <a:lnTo>
                    <a:pt x="1126" y="4369"/>
                  </a:lnTo>
                  <a:lnTo>
                    <a:pt x="1146" y="4367"/>
                  </a:lnTo>
                  <a:lnTo>
                    <a:pt x="1148" y="4370"/>
                  </a:lnTo>
                  <a:lnTo>
                    <a:pt x="1151" y="4372"/>
                  </a:lnTo>
                  <a:lnTo>
                    <a:pt x="1160" y="4374"/>
                  </a:lnTo>
                  <a:lnTo>
                    <a:pt x="1160" y="4377"/>
                  </a:lnTo>
                  <a:lnTo>
                    <a:pt x="1161" y="4379"/>
                  </a:lnTo>
                  <a:lnTo>
                    <a:pt x="1166" y="4381"/>
                  </a:lnTo>
                  <a:lnTo>
                    <a:pt x="1172" y="4382"/>
                  </a:lnTo>
                  <a:lnTo>
                    <a:pt x="1173" y="4384"/>
                  </a:lnTo>
                  <a:lnTo>
                    <a:pt x="1173" y="4387"/>
                  </a:lnTo>
                  <a:lnTo>
                    <a:pt x="1178" y="4389"/>
                  </a:lnTo>
                  <a:lnTo>
                    <a:pt x="1180" y="4391"/>
                  </a:lnTo>
                  <a:lnTo>
                    <a:pt x="1180" y="4394"/>
                  </a:lnTo>
                  <a:lnTo>
                    <a:pt x="1189" y="4399"/>
                  </a:lnTo>
                  <a:lnTo>
                    <a:pt x="1195" y="4406"/>
                  </a:lnTo>
                  <a:lnTo>
                    <a:pt x="1202" y="4413"/>
                  </a:lnTo>
                  <a:lnTo>
                    <a:pt x="1207" y="4421"/>
                  </a:lnTo>
                  <a:lnTo>
                    <a:pt x="1216" y="4440"/>
                  </a:lnTo>
                  <a:lnTo>
                    <a:pt x="1219" y="4450"/>
                  </a:lnTo>
                  <a:lnTo>
                    <a:pt x="1221" y="4462"/>
                  </a:lnTo>
                  <a:lnTo>
                    <a:pt x="1226" y="4464"/>
                  </a:lnTo>
                  <a:lnTo>
                    <a:pt x="1228" y="4467"/>
                  </a:lnTo>
                  <a:lnTo>
                    <a:pt x="1231" y="4479"/>
                  </a:lnTo>
                  <a:lnTo>
                    <a:pt x="1233" y="4485"/>
                  </a:lnTo>
                  <a:lnTo>
                    <a:pt x="1236" y="4488"/>
                  </a:lnTo>
                  <a:lnTo>
                    <a:pt x="1241" y="4490"/>
                  </a:lnTo>
                  <a:lnTo>
                    <a:pt x="1248" y="4490"/>
                  </a:lnTo>
                  <a:lnTo>
                    <a:pt x="1247" y="4483"/>
                  </a:lnTo>
                  <a:lnTo>
                    <a:pt x="1247" y="4478"/>
                  </a:lnTo>
                  <a:lnTo>
                    <a:pt x="1250" y="4471"/>
                  </a:lnTo>
                  <a:lnTo>
                    <a:pt x="1255" y="4466"/>
                  </a:lnTo>
                  <a:lnTo>
                    <a:pt x="1255" y="4461"/>
                  </a:lnTo>
                  <a:lnTo>
                    <a:pt x="1255" y="4456"/>
                  </a:lnTo>
                  <a:lnTo>
                    <a:pt x="1250" y="4449"/>
                  </a:lnTo>
                  <a:lnTo>
                    <a:pt x="1250" y="4444"/>
                  </a:lnTo>
                  <a:lnTo>
                    <a:pt x="1252" y="4440"/>
                  </a:lnTo>
                  <a:lnTo>
                    <a:pt x="1253" y="4438"/>
                  </a:lnTo>
                  <a:lnTo>
                    <a:pt x="1262" y="4435"/>
                  </a:lnTo>
                  <a:lnTo>
                    <a:pt x="1277" y="4438"/>
                  </a:lnTo>
                  <a:lnTo>
                    <a:pt x="1291" y="4444"/>
                  </a:lnTo>
                  <a:lnTo>
                    <a:pt x="1306" y="4447"/>
                  </a:lnTo>
                  <a:lnTo>
                    <a:pt x="1323" y="4449"/>
                  </a:lnTo>
                  <a:lnTo>
                    <a:pt x="1327" y="4454"/>
                  </a:lnTo>
                  <a:lnTo>
                    <a:pt x="1330" y="4459"/>
                  </a:lnTo>
                  <a:lnTo>
                    <a:pt x="1335" y="4462"/>
                  </a:lnTo>
                  <a:lnTo>
                    <a:pt x="1344" y="4462"/>
                  </a:lnTo>
                  <a:lnTo>
                    <a:pt x="1347" y="4467"/>
                  </a:lnTo>
                  <a:lnTo>
                    <a:pt x="1351" y="4473"/>
                  </a:lnTo>
                  <a:lnTo>
                    <a:pt x="1356" y="4476"/>
                  </a:lnTo>
                  <a:lnTo>
                    <a:pt x="1364" y="4476"/>
                  </a:lnTo>
                  <a:lnTo>
                    <a:pt x="1368" y="4471"/>
                  </a:lnTo>
                  <a:lnTo>
                    <a:pt x="1369" y="4464"/>
                  </a:lnTo>
                  <a:lnTo>
                    <a:pt x="1371" y="4457"/>
                  </a:lnTo>
                  <a:lnTo>
                    <a:pt x="1371" y="4449"/>
                  </a:lnTo>
                  <a:lnTo>
                    <a:pt x="1378" y="4445"/>
                  </a:lnTo>
                  <a:lnTo>
                    <a:pt x="1378" y="4444"/>
                  </a:lnTo>
                  <a:lnTo>
                    <a:pt x="1378" y="4442"/>
                  </a:lnTo>
                  <a:lnTo>
                    <a:pt x="1376" y="4437"/>
                  </a:lnTo>
                  <a:lnTo>
                    <a:pt x="1371" y="4432"/>
                  </a:lnTo>
                  <a:lnTo>
                    <a:pt x="1366" y="4427"/>
                  </a:lnTo>
                  <a:lnTo>
                    <a:pt x="1364" y="4421"/>
                  </a:lnTo>
                  <a:lnTo>
                    <a:pt x="1364" y="4420"/>
                  </a:lnTo>
                  <a:lnTo>
                    <a:pt x="1364" y="4418"/>
                  </a:lnTo>
                  <a:lnTo>
                    <a:pt x="1371" y="4415"/>
                  </a:lnTo>
                  <a:lnTo>
                    <a:pt x="1385" y="4421"/>
                  </a:lnTo>
                  <a:lnTo>
                    <a:pt x="1400" y="4427"/>
                  </a:lnTo>
                  <a:lnTo>
                    <a:pt x="1419" y="4428"/>
                  </a:lnTo>
                  <a:lnTo>
                    <a:pt x="1439" y="4428"/>
                  </a:lnTo>
                  <a:lnTo>
                    <a:pt x="1448" y="4432"/>
                  </a:lnTo>
                  <a:lnTo>
                    <a:pt x="1455" y="4437"/>
                  </a:lnTo>
                  <a:lnTo>
                    <a:pt x="1463" y="4440"/>
                  </a:lnTo>
                  <a:lnTo>
                    <a:pt x="1468" y="4442"/>
                  </a:lnTo>
                  <a:lnTo>
                    <a:pt x="1473" y="4442"/>
                  </a:lnTo>
                  <a:lnTo>
                    <a:pt x="1490" y="4433"/>
                  </a:lnTo>
                  <a:lnTo>
                    <a:pt x="1511" y="4425"/>
                  </a:lnTo>
                  <a:lnTo>
                    <a:pt x="1531" y="4418"/>
                  </a:lnTo>
                  <a:lnTo>
                    <a:pt x="1555" y="4415"/>
                  </a:lnTo>
                  <a:lnTo>
                    <a:pt x="1559" y="4410"/>
                  </a:lnTo>
                  <a:lnTo>
                    <a:pt x="1560" y="4403"/>
                  </a:lnTo>
                  <a:lnTo>
                    <a:pt x="1562" y="4396"/>
                  </a:lnTo>
                  <a:lnTo>
                    <a:pt x="1562" y="4387"/>
                  </a:lnTo>
                  <a:lnTo>
                    <a:pt x="1562" y="4381"/>
                  </a:lnTo>
                  <a:lnTo>
                    <a:pt x="1566" y="4377"/>
                  </a:lnTo>
                  <a:lnTo>
                    <a:pt x="1569" y="4375"/>
                  </a:lnTo>
                  <a:lnTo>
                    <a:pt x="1576" y="4374"/>
                  </a:lnTo>
                  <a:lnTo>
                    <a:pt x="1576" y="4386"/>
                  </a:lnTo>
                  <a:lnTo>
                    <a:pt x="1576" y="4398"/>
                  </a:lnTo>
                  <a:lnTo>
                    <a:pt x="1578" y="4408"/>
                  </a:lnTo>
                  <a:lnTo>
                    <a:pt x="1583" y="4415"/>
                  </a:lnTo>
                  <a:lnTo>
                    <a:pt x="1590" y="4416"/>
                  </a:lnTo>
                  <a:lnTo>
                    <a:pt x="1596" y="4418"/>
                  </a:lnTo>
                  <a:lnTo>
                    <a:pt x="1600" y="4423"/>
                  </a:lnTo>
                  <a:lnTo>
                    <a:pt x="1603" y="4428"/>
                  </a:lnTo>
                  <a:lnTo>
                    <a:pt x="1610" y="4428"/>
                  </a:lnTo>
                  <a:lnTo>
                    <a:pt x="1613" y="4427"/>
                  </a:lnTo>
                  <a:lnTo>
                    <a:pt x="1619" y="4423"/>
                  </a:lnTo>
                  <a:lnTo>
                    <a:pt x="1624" y="4421"/>
                  </a:lnTo>
                  <a:lnTo>
                    <a:pt x="1625" y="4418"/>
                  </a:lnTo>
                  <a:lnTo>
                    <a:pt x="1627" y="4416"/>
                  </a:lnTo>
                  <a:lnTo>
                    <a:pt x="1629" y="4418"/>
                  </a:lnTo>
                  <a:lnTo>
                    <a:pt x="1630" y="4421"/>
                  </a:lnTo>
                  <a:lnTo>
                    <a:pt x="1630" y="4442"/>
                  </a:lnTo>
                  <a:lnTo>
                    <a:pt x="1637" y="4442"/>
                  </a:lnTo>
                  <a:lnTo>
                    <a:pt x="1642" y="4438"/>
                  </a:lnTo>
                  <a:lnTo>
                    <a:pt x="1646" y="4433"/>
                  </a:lnTo>
                  <a:lnTo>
                    <a:pt x="1648" y="4428"/>
                  </a:lnTo>
                  <a:lnTo>
                    <a:pt x="1651" y="4425"/>
                  </a:lnTo>
                  <a:lnTo>
                    <a:pt x="1656" y="4421"/>
                  </a:lnTo>
                  <a:lnTo>
                    <a:pt x="1661" y="4420"/>
                  </a:lnTo>
                  <a:lnTo>
                    <a:pt x="1671" y="4421"/>
                  </a:lnTo>
                  <a:lnTo>
                    <a:pt x="1671" y="4428"/>
                  </a:lnTo>
                  <a:lnTo>
                    <a:pt x="1680" y="4432"/>
                  </a:lnTo>
                  <a:lnTo>
                    <a:pt x="1682" y="4433"/>
                  </a:lnTo>
                  <a:lnTo>
                    <a:pt x="1683" y="4437"/>
                  </a:lnTo>
                  <a:lnTo>
                    <a:pt x="1682" y="4442"/>
                  </a:lnTo>
                  <a:lnTo>
                    <a:pt x="1678" y="4449"/>
                  </a:lnTo>
                  <a:lnTo>
                    <a:pt x="1678" y="4456"/>
                  </a:lnTo>
                  <a:lnTo>
                    <a:pt x="1682" y="4462"/>
                  </a:lnTo>
                  <a:lnTo>
                    <a:pt x="1685" y="4467"/>
                  </a:lnTo>
                  <a:lnTo>
                    <a:pt x="1685" y="4476"/>
                  </a:lnTo>
                  <a:lnTo>
                    <a:pt x="1699" y="4476"/>
                  </a:lnTo>
                  <a:lnTo>
                    <a:pt x="1699" y="4481"/>
                  </a:lnTo>
                  <a:lnTo>
                    <a:pt x="1700" y="4485"/>
                  </a:lnTo>
                  <a:lnTo>
                    <a:pt x="1702" y="4488"/>
                  </a:lnTo>
                  <a:lnTo>
                    <a:pt x="1705" y="4490"/>
                  </a:lnTo>
                  <a:lnTo>
                    <a:pt x="1707" y="4486"/>
                  </a:lnTo>
                  <a:lnTo>
                    <a:pt x="1711" y="4485"/>
                  </a:lnTo>
                  <a:lnTo>
                    <a:pt x="1719" y="4483"/>
                  </a:lnTo>
                  <a:lnTo>
                    <a:pt x="1719" y="4479"/>
                  </a:lnTo>
                  <a:lnTo>
                    <a:pt x="1721" y="4478"/>
                  </a:lnTo>
                  <a:lnTo>
                    <a:pt x="1726" y="4476"/>
                  </a:lnTo>
                  <a:lnTo>
                    <a:pt x="1734" y="4471"/>
                  </a:lnTo>
                  <a:lnTo>
                    <a:pt x="1740" y="4469"/>
                  </a:lnTo>
                  <a:lnTo>
                    <a:pt x="1746" y="4469"/>
                  </a:lnTo>
                  <a:lnTo>
                    <a:pt x="1753" y="4469"/>
                  </a:lnTo>
                  <a:lnTo>
                    <a:pt x="1760" y="4469"/>
                  </a:lnTo>
                  <a:lnTo>
                    <a:pt x="1769" y="4474"/>
                  </a:lnTo>
                  <a:lnTo>
                    <a:pt x="1779" y="4476"/>
                  </a:lnTo>
                  <a:lnTo>
                    <a:pt x="1786" y="4478"/>
                  </a:lnTo>
                  <a:lnTo>
                    <a:pt x="1794" y="4476"/>
                  </a:lnTo>
                  <a:lnTo>
                    <a:pt x="1828" y="4471"/>
                  </a:lnTo>
                  <a:lnTo>
                    <a:pt x="1845" y="4469"/>
                  </a:lnTo>
                  <a:lnTo>
                    <a:pt x="1864" y="4469"/>
                  </a:lnTo>
                  <a:lnTo>
                    <a:pt x="1867" y="4469"/>
                  </a:lnTo>
                  <a:lnTo>
                    <a:pt x="1876" y="4469"/>
                  </a:lnTo>
                  <a:lnTo>
                    <a:pt x="1885" y="4473"/>
                  </a:lnTo>
                  <a:lnTo>
                    <a:pt x="1895" y="4478"/>
                  </a:lnTo>
                  <a:lnTo>
                    <a:pt x="1903" y="4485"/>
                  </a:lnTo>
                  <a:lnTo>
                    <a:pt x="1907" y="4488"/>
                  </a:lnTo>
                  <a:lnTo>
                    <a:pt x="1910" y="4490"/>
                  </a:lnTo>
                  <a:lnTo>
                    <a:pt x="1915" y="4490"/>
                  </a:lnTo>
                  <a:lnTo>
                    <a:pt x="1919" y="4491"/>
                  </a:lnTo>
                  <a:lnTo>
                    <a:pt x="1931" y="4495"/>
                  </a:lnTo>
                  <a:lnTo>
                    <a:pt x="1934" y="4498"/>
                  </a:lnTo>
                  <a:lnTo>
                    <a:pt x="1937" y="4503"/>
                  </a:lnTo>
                  <a:lnTo>
                    <a:pt x="1944" y="4507"/>
                  </a:lnTo>
                  <a:lnTo>
                    <a:pt x="1951" y="4510"/>
                  </a:lnTo>
                  <a:lnTo>
                    <a:pt x="1954" y="4510"/>
                  </a:lnTo>
                  <a:lnTo>
                    <a:pt x="1958" y="4510"/>
                  </a:lnTo>
                  <a:lnTo>
                    <a:pt x="1958" y="4514"/>
                  </a:lnTo>
                  <a:lnTo>
                    <a:pt x="1958" y="4517"/>
                  </a:lnTo>
                  <a:lnTo>
                    <a:pt x="1966" y="4522"/>
                  </a:lnTo>
                  <a:lnTo>
                    <a:pt x="1971" y="4524"/>
                  </a:lnTo>
                  <a:lnTo>
                    <a:pt x="1978" y="4524"/>
                  </a:lnTo>
                  <a:lnTo>
                    <a:pt x="1985" y="4524"/>
                  </a:lnTo>
                  <a:lnTo>
                    <a:pt x="1990" y="4524"/>
                  </a:lnTo>
                  <a:lnTo>
                    <a:pt x="1995" y="4522"/>
                  </a:lnTo>
                  <a:lnTo>
                    <a:pt x="2004" y="4519"/>
                  </a:lnTo>
                  <a:lnTo>
                    <a:pt x="2011" y="4514"/>
                  </a:lnTo>
                  <a:lnTo>
                    <a:pt x="2019" y="4510"/>
                  </a:lnTo>
                  <a:lnTo>
                    <a:pt x="2028" y="4510"/>
                  </a:lnTo>
                  <a:lnTo>
                    <a:pt x="2035" y="4508"/>
                  </a:lnTo>
                  <a:lnTo>
                    <a:pt x="2040" y="4505"/>
                  </a:lnTo>
                  <a:lnTo>
                    <a:pt x="2047" y="4503"/>
                  </a:lnTo>
                  <a:lnTo>
                    <a:pt x="2081" y="4503"/>
                  </a:lnTo>
                  <a:lnTo>
                    <a:pt x="2082" y="4500"/>
                  </a:lnTo>
                  <a:lnTo>
                    <a:pt x="2084" y="4498"/>
                  </a:lnTo>
                  <a:lnTo>
                    <a:pt x="2091" y="4496"/>
                  </a:lnTo>
                  <a:lnTo>
                    <a:pt x="2108" y="4496"/>
                  </a:lnTo>
                  <a:lnTo>
                    <a:pt x="2110" y="4495"/>
                  </a:lnTo>
                  <a:lnTo>
                    <a:pt x="2111" y="4493"/>
                  </a:lnTo>
                  <a:lnTo>
                    <a:pt x="2115" y="4490"/>
                  </a:lnTo>
                  <a:lnTo>
                    <a:pt x="2120" y="4488"/>
                  </a:lnTo>
                  <a:lnTo>
                    <a:pt x="2122" y="4486"/>
                  </a:lnTo>
                  <a:lnTo>
                    <a:pt x="2122" y="4483"/>
                  </a:lnTo>
                  <a:lnTo>
                    <a:pt x="2149" y="4483"/>
                  </a:lnTo>
                  <a:lnTo>
                    <a:pt x="2152" y="4476"/>
                  </a:lnTo>
                  <a:lnTo>
                    <a:pt x="2158" y="4469"/>
                  </a:lnTo>
                  <a:lnTo>
                    <a:pt x="2161" y="4466"/>
                  </a:lnTo>
                  <a:lnTo>
                    <a:pt x="2166" y="4464"/>
                  </a:lnTo>
                  <a:lnTo>
                    <a:pt x="2171" y="4462"/>
                  </a:lnTo>
                  <a:lnTo>
                    <a:pt x="2176" y="4462"/>
                  </a:lnTo>
                  <a:lnTo>
                    <a:pt x="2181" y="4462"/>
                  </a:lnTo>
                  <a:lnTo>
                    <a:pt x="2187" y="4464"/>
                  </a:lnTo>
                  <a:lnTo>
                    <a:pt x="2195" y="4467"/>
                  </a:lnTo>
                  <a:lnTo>
                    <a:pt x="2204" y="4471"/>
                  </a:lnTo>
                  <a:lnTo>
                    <a:pt x="2210" y="4471"/>
                  </a:lnTo>
                  <a:lnTo>
                    <a:pt x="2217" y="4469"/>
                  </a:lnTo>
                  <a:lnTo>
                    <a:pt x="2221" y="4456"/>
                  </a:lnTo>
                  <a:lnTo>
                    <a:pt x="2226" y="4444"/>
                  </a:lnTo>
                  <a:lnTo>
                    <a:pt x="2234" y="4435"/>
                  </a:lnTo>
                  <a:lnTo>
                    <a:pt x="2245" y="4428"/>
                  </a:lnTo>
                  <a:lnTo>
                    <a:pt x="2250" y="4428"/>
                  </a:lnTo>
                  <a:lnTo>
                    <a:pt x="2255" y="4427"/>
                  </a:lnTo>
                  <a:lnTo>
                    <a:pt x="2263" y="4423"/>
                  </a:lnTo>
                  <a:lnTo>
                    <a:pt x="2272" y="4420"/>
                  </a:lnTo>
                  <a:lnTo>
                    <a:pt x="2279" y="4420"/>
                  </a:lnTo>
                  <a:lnTo>
                    <a:pt x="2285" y="4421"/>
                  </a:lnTo>
                  <a:lnTo>
                    <a:pt x="2287" y="4416"/>
                  </a:lnTo>
                  <a:lnTo>
                    <a:pt x="2291" y="4413"/>
                  </a:lnTo>
                  <a:lnTo>
                    <a:pt x="2296" y="4411"/>
                  </a:lnTo>
                  <a:lnTo>
                    <a:pt x="2301" y="4411"/>
                  </a:lnTo>
                  <a:lnTo>
                    <a:pt x="2313" y="4408"/>
                  </a:lnTo>
                  <a:lnTo>
                    <a:pt x="2316" y="4404"/>
                  </a:lnTo>
                  <a:lnTo>
                    <a:pt x="2320" y="4401"/>
                  </a:lnTo>
                  <a:lnTo>
                    <a:pt x="2326" y="4401"/>
                  </a:lnTo>
                  <a:lnTo>
                    <a:pt x="2332" y="4399"/>
                  </a:lnTo>
                  <a:lnTo>
                    <a:pt x="2335" y="4396"/>
                  </a:lnTo>
                  <a:lnTo>
                    <a:pt x="2338" y="4392"/>
                  </a:lnTo>
                  <a:lnTo>
                    <a:pt x="2345" y="4386"/>
                  </a:lnTo>
                  <a:lnTo>
                    <a:pt x="2349" y="4382"/>
                  </a:lnTo>
                  <a:lnTo>
                    <a:pt x="2354" y="4381"/>
                  </a:lnTo>
                  <a:lnTo>
                    <a:pt x="2354" y="4326"/>
                  </a:lnTo>
                  <a:lnTo>
                    <a:pt x="2362" y="4326"/>
                  </a:lnTo>
                  <a:lnTo>
                    <a:pt x="2367" y="4324"/>
                  </a:lnTo>
                  <a:lnTo>
                    <a:pt x="2371" y="4319"/>
                  </a:lnTo>
                  <a:lnTo>
                    <a:pt x="2372" y="4314"/>
                  </a:lnTo>
                  <a:lnTo>
                    <a:pt x="2378" y="4304"/>
                  </a:lnTo>
                  <a:lnTo>
                    <a:pt x="2381" y="4300"/>
                  </a:lnTo>
                  <a:lnTo>
                    <a:pt x="2388" y="4299"/>
                  </a:lnTo>
                  <a:lnTo>
                    <a:pt x="2388" y="4292"/>
                  </a:lnTo>
                  <a:lnTo>
                    <a:pt x="2391" y="4287"/>
                  </a:lnTo>
                  <a:lnTo>
                    <a:pt x="2396" y="4278"/>
                  </a:lnTo>
                  <a:lnTo>
                    <a:pt x="2400" y="4273"/>
                  </a:lnTo>
                  <a:lnTo>
                    <a:pt x="2403" y="4268"/>
                  </a:lnTo>
                  <a:lnTo>
                    <a:pt x="2403" y="4259"/>
                  </a:lnTo>
                  <a:lnTo>
                    <a:pt x="2401" y="4251"/>
                  </a:lnTo>
                  <a:lnTo>
                    <a:pt x="2395" y="4248"/>
                  </a:lnTo>
                  <a:lnTo>
                    <a:pt x="2386" y="4244"/>
                  </a:lnTo>
                  <a:lnTo>
                    <a:pt x="2376" y="4244"/>
                  </a:lnTo>
                  <a:lnTo>
                    <a:pt x="2364" y="4244"/>
                  </a:lnTo>
                  <a:lnTo>
                    <a:pt x="2342" y="4244"/>
                  </a:lnTo>
                  <a:lnTo>
                    <a:pt x="2320" y="4244"/>
                  </a:lnTo>
                  <a:lnTo>
                    <a:pt x="2318" y="4249"/>
                  </a:lnTo>
                  <a:lnTo>
                    <a:pt x="2316" y="4251"/>
                  </a:lnTo>
                  <a:lnTo>
                    <a:pt x="2313" y="4251"/>
                  </a:lnTo>
                  <a:lnTo>
                    <a:pt x="2301" y="4248"/>
                  </a:lnTo>
                  <a:lnTo>
                    <a:pt x="2291" y="4248"/>
                  </a:lnTo>
                  <a:lnTo>
                    <a:pt x="2282" y="4253"/>
                  </a:lnTo>
                  <a:lnTo>
                    <a:pt x="2272" y="4258"/>
                  </a:lnTo>
                  <a:lnTo>
                    <a:pt x="2270" y="4263"/>
                  </a:lnTo>
                  <a:lnTo>
                    <a:pt x="2268" y="4265"/>
                  </a:lnTo>
                  <a:lnTo>
                    <a:pt x="2265" y="4265"/>
                  </a:lnTo>
                  <a:lnTo>
                    <a:pt x="2258" y="4265"/>
                  </a:lnTo>
                  <a:lnTo>
                    <a:pt x="2251" y="4265"/>
                  </a:lnTo>
                  <a:lnTo>
                    <a:pt x="2246" y="4266"/>
                  </a:lnTo>
                  <a:lnTo>
                    <a:pt x="2245" y="4271"/>
                  </a:lnTo>
                  <a:lnTo>
                    <a:pt x="2243" y="4275"/>
                  </a:lnTo>
                  <a:lnTo>
                    <a:pt x="2239" y="4277"/>
                  </a:lnTo>
                  <a:lnTo>
                    <a:pt x="2236" y="4278"/>
                  </a:lnTo>
                  <a:lnTo>
                    <a:pt x="2231" y="4278"/>
                  </a:lnTo>
                  <a:lnTo>
                    <a:pt x="2233" y="4273"/>
                  </a:lnTo>
                  <a:lnTo>
                    <a:pt x="2234" y="4271"/>
                  </a:lnTo>
                  <a:lnTo>
                    <a:pt x="2238" y="4271"/>
                  </a:lnTo>
                  <a:lnTo>
                    <a:pt x="2238" y="4265"/>
                  </a:lnTo>
                  <a:lnTo>
                    <a:pt x="2238" y="4258"/>
                  </a:lnTo>
                  <a:lnTo>
                    <a:pt x="2236" y="4253"/>
                  </a:lnTo>
                  <a:lnTo>
                    <a:pt x="2231" y="4251"/>
                  </a:lnTo>
                  <a:lnTo>
                    <a:pt x="2226" y="4249"/>
                  </a:lnTo>
                  <a:lnTo>
                    <a:pt x="2224" y="4248"/>
                  </a:lnTo>
                  <a:lnTo>
                    <a:pt x="2224" y="4244"/>
                  </a:lnTo>
                  <a:lnTo>
                    <a:pt x="2217" y="4239"/>
                  </a:lnTo>
                  <a:lnTo>
                    <a:pt x="2207" y="4237"/>
                  </a:lnTo>
                  <a:lnTo>
                    <a:pt x="2195" y="4237"/>
                  </a:lnTo>
                  <a:lnTo>
                    <a:pt x="2183" y="4237"/>
                  </a:lnTo>
                  <a:lnTo>
                    <a:pt x="2181" y="4239"/>
                  </a:lnTo>
                  <a:lnTo>
                    <a:pt x="2180" y="4241"/>
                  </a:lnTo>
                  <a:lnTo>
                    <a:pt x="2176" y="4244"/>
                  </a:lnTo>
                  <a:lnTo>
                    <a:pt x="2171" y="4246"/>
                  </a:lnTo>
                  <a:lnTo>
                    <a:pt x="2170" y="4248"/>
                  </a:lnTo>
                  <a:lnTo>
                    <a:pt x="2170" y="4251"/>
                  </a:lnTo>
                  <a:lnTo>
                    <a:pt x="2161" y="4256"/>
                  </a:lnTo>
                  <a:lnTo>
                    <a:pt x="2156" y="4258"/>
                  </a:lnTo>
                  <a:lnTo>
                    <a:pt x="2149" y="4258"/>
                  </a:lnTo>
                  <a:lnTo>
                    <a:pt x="2142" y="4258"/>
                  </a:lnTo>
                  <a:lnTo>
                    <a:pt x="2135" y="4258"/>
                  </a:lnTo>
                  <a:lnTo>
                    <a:pt x="2130" y="4256"/>
                  </a:lnTo>
                  <a:lnTo>
                    <a:pt x="2129" y="4251"/>
                  </a:lnTo>
                  <a:lnTo>
                    <a:pt x="2129" y="4246"/>
                  </a:lnTo>
                  <a:lnTo>
                    <a:pt x="2132" y="4244"/>
                  </a:lnTo>
                  <a:lnTo>
                    <a:pt x="2135" y="4244"/>
                  </a:lnTo>
                  <a:lnTo>
                    <a:pt x="2142" y="4244"/>
                  </a:lnTo>
                  <a:lnTo>
                    <a:pt x="2147" y="4244"/>
                  </a:lnTo>
                  <a:lnTo>
                    <a:pt x="2152" y="4244"/>
                  </a:lnTo>
                  <a:lnTo>
                    <a:pt x="2156" y="4242"/>
                  </a:lnTo>
                  <a:lnTo>
                    <a:pt x="2156" y="4237"/>
                  </a:lnTo>
                  <a:lnTo>
                    <a:pt x="2163" y="4236"/>
                  </a:lnTo>
                  <a:lnTo>
                    <a:pt x="2170" y="4234"/>
                  </a:lnTo>
                  <a:lnTo>
                    <a:pt x="2175" y="4230"/>
                  </a:lnTo>
                  <a:lnTo>
                    <a:pt x="2183" y="4230"/>
                  </a:lnTo>
                  <a:lnTo>
                    <a:pt x="2183" y="4225"/>
                  </a:lnTo>
                  <a:lnTo>
                    <a:pt x="2181" y="4222"/>
                  </a:lnTo>
                  <a:lnTo>
                    <a:pt x="2180" y="4218"/>
                  </a:lnTo>
                  <a:lnTo>
                    <a:pt x="2176" y="4217"/>
                  </a:lnTo>
                  <a:lnTo>
                    <a:pt x="2171" y="4215"/>
                  </a:lnTo>
                  <a:lnTo>
                    <a:pt x="2170" y="4213"/>
                  </a:lnTo>
                  <a:lnTo>
                    <a:pt x="2170" y="4210"/>
                  </a:lnTo>
                  <a:lnTo>
                    <a:pt x="2163" y="4210"/>
                  </a:lnTo>
                  <a:lnTo>
                    <a:pt x="2156" y="4210"/>
                  </a:lnTo>
                  <a:lnTo>
                    <a:pt x="2151" y="4208"/>
                  </a:lnTo>
                  <a:lnTo>
                    <a:pt x="2149" y="4203"/>
                  </a:lnTo>
                  <a:lnTo>
                    <a:pt x="2159" y="4203"/>
                  </a:lnTo>
                  <a:lnTo>
                    <a:pt x="2170" y="4203"/>
                  </a:lnTo>
                  <a:lnTo>
                    <a:pt x="2176" y="4200"/>
                  </a:lnTo>
                  <a:lnTo>
                    <a:pt x="2183" y="4196"/>
                  </a:lnTo>
                  <a:lnTo>
                    <a:pt x="2185" y="4200"/>
                  </a:lnTo>
                  <a:lnTo>
                    <a:pt x="2187" y="4201"/>
                  </a:lnTo>
                  <a:lnTo>
                    <a:pt x="2193" y="4203"/>
                  </a:lnTo>
                  <a:lnTo>
                    <a:pt x="2210" y="4203"/>
                  </a:lnTo>
                  <a:lnTo>
                    <a:pt x="2216" y="4200"/>
                  </a:lnTo>
                  <a:lnTo>
                    <a:pt x="2221" y="4196"/>
                  </a:lnTo>
                  <a:lnTo>
                    <a:pt x="2224" y="4191"/>
                  </a:lnTo>
                  <a:lnTo>
                    <a:pt x="2231" y="4189"/>
                  </a:lnTo>
                  <a:lnTo>
                    <a:pt x="2234" y="4189"/>
                  </a:lnTo>
                  <a:lnTo>
                    <a:pt x="2238" y="4189"/>
                  </a:lnTo>
                  <a:lnTo>
                    <a:pt x="2243" y="4188"/>
                  </a:lnTo>
                  <a:lnTo>
                    <a:pt x="2248" y="4186"/>
                  </a:lnTo>
                  <a:lnTo>
                    <a:pt x="2255" y="4181"/>
                  </a:lnTo>
                  <a:lnTo>
                    <a:pt x="2258" y="4172"/>
                  </a:lnTo>
                  <a:lnTo>
                    <a:pt x="2260" y="4164"/>
                  </a:lnTo>
                  <a:lnTo>
                    <a:pt x="2262" y="4160"/>
                  </a:lnTo>
                  <a:lnTo>
                    <a:pt x="2268" y="4138"/>
                  </a:lnTo>
                  <a:lnTo>
                    <a:pt x="2270" y="4128"/>
                  </a:lnTo>
                  <a:lnTo>
                    <a:pt x="2272" y="4114"/>
                  </a:lnTo>
                  <a:lnTo>
                    <a:pt x="2265" y="4114"/>
                  </a:lnTo>
                  <a:lnTo>
                    <a:pt x="2260" y="4113"/>
                  </a:lnTo>
                  <a:lnTo>
                    <a:pt x="2256" y="4109"/>
                  </a:lnTo>
                  <a:lnTo>
                    <a:pt x="2251" y="4107"/>
                  </a:lnTo>
                  <a:lnTo>
                    <a:pt x="2248" y="4109"/>
                  </a:lnTo>
                  <a:lnTo>
                    <a:pt x="2241" y="4113"/>
                  </a:lnTo>
                  <a:lnTo>
                    <a:pt x="2227" y="4116"/>
                  </a:lnTo>
                  <a:lnTo>
                    <a:pt x="2219" y="4116"/>
                  </a:lnTo>
                  <a:lnTo>
                    <a:pt x="2212" y="4114"/>
                  </a:lnTo>
                  <a:lnTo>
                    <a:pt x="2207" y="4113"/>
                  </a:lnTo>
                  <a:lnTo>
                    <a:pt x="2204" y="4107"/>
                  </a:lnTo>
                  <a:lnTo>
                    <a:pt x="2217" y="4109"/>
                  </a:lnTo>
                  <a:lnTo>
                    <a:pt x="2229" y="4106"/>
                  </a:lnTo>
                  <a:lnTo>
                    <a:pt x="2239" y="4104"/>
                  </a:lnTo>
                  <a:lnTo>
                    <a:pt x="2251" y="4101"/>
                  </a:lnTo>
                  <a:lnTo>
                    <a:pt x="2251" y="4096"/>
                  </a:lnTo>
                  <a:lnTo>
                    <a:pt x="2253" y="4092"/>
                  </a:lnTo>
                  <a:lnTo>
                    <a:pt x="2255" y="4089"/>
                  </a:lnTo>
                  <a:lnTo>
                    <a:pt x="2258" y="4087"/>
                  </a:lnTo>
                  <a:lnTo>
                    <a:pt x="2262" y="4087"/>
                  </a:lnTo>
                  <a:lnTo>
                    <a:pt x="2263" y="4085"/>
                  </a:lnTo>
                  <a:lnTo>
                    <a:pt x="2265" y="4080"/>
                  </a:lnTo>
                  <a:lnTo>
                    <a:pt x="2268" y="4078"/>
                  </a:lnTo>
                  <a:lnTo>
                    <a:pt x="2270" y="4077"/>
                  </a:lnTo>
                  <a:lnTo>
                    <a:pt x="2272" y="4070"/>
                  </a:lnTo>
                  <a:lnTo>
                    <a:pt x="2274" y="4063"/>
                  </a:lnTo>
                  <a:lnTo>
                    <a:pt x="2275" y="4061"/>
                  </a:lnTo>
                  <a:lnTo>
                    <a:pt x="2279" y="4060"/>
                  </a:lnTo>
                  <a:lnTo>
                    <a:pt x="2282" y="4065"/>
                  </a:lnTo>
                  <a:lnTo>
                    <a:pt x="2285" y="4070"/>
                  </a:lnTo>
                  <a:lnTo>
                    <a:pt x="2289" y="4073"/>
                  </a:lnTo>
                  <a:lnTo>
                    <a:pt x="2292" y="4080"/>
                  </a:lnTo>
                  <a:lnTo>
                    <a:pt x="2289" y="4085"/>
                  </a:lnTo>
                  <a:lnTo>
                    <a:pt x="2287" y="4092"/>
                  </a:lnTo>
                  <a:lnTo>
                    <a:pt x="2285" y="4096"/>
                  </a:lnTo>
                  <a:lnTo>
                    <a:pt x="2287" y="4097"/>
                  </a:lnTo>
                  <a:lnTo>
                    <a:pt x="2289" y="4099"/>
                  </a:lnTo>
                  <a:lnTo>
                    <a:pt x="2292" y="4101"/>
                  </a:lnTo>
                  <a:lnTo>
                    <a:pt x="2294" y="4096"/>
                  </a:lnTo>
                  <a:lnTo>
                    <a:pt x="2297" y="4094"/>
                  </a:lnTo>
                  <a:lnTo>
                    <a:pt x="2301" y="4094"/>
                  </a:lnTo>
                  <a:lnTo>
                    <a:pt x="2304" y="4097"/>
                  </a:lnTo>
                  <a:lnTo>
                    <a:pt x="2314" y="4102"/>
                  </a:lnTo>
                  <a:lnTo>
                    <a:pt x="2320" y="4102"/>
                  </a:lnTo>
                  <a:lnTo>
                    <a:pt x="2326" y="4101"/>
                  </a:lnTo>
                  <a:lnTo>
                    <a:pt x="2330" y="4099"/>
                  </a:lnTo>
                  <a:lnTo>
                    <a:pt x="2333" y="4097"/>
                  </a:lnTo>
                  <a:lnTo>
                    <a:pt x="2335" y="4089"/>
                  </a:lnTo>
                  <a:lnTo>
                    <a:pt x="2337" y="4085"/>
                  </a:lnTo>
                  <a:lnTo>
                    <a:pt x="2338" y="4082"/>
                  </a:lnTo>
                  <a:lnTo>
                    <a:pt x="2342" y="4080"/>
                  </a:lnTo>
                  <a:lnTo>
                    <a:pt x="2347" y="4080"/>
                  </a:lnTo>
                  <a:lnTo>
                    <a:pt x="2349" y="4085"/>
                  </a:lnTo>
                  <a:lnTo>
                    <a:pt x="2350" y="4085"/>
                  </a:lnTo>
                  <a:lnTo>
                    <a:pt x="2352" y="4084"/>
                  </a:lnTo>
                  <a:lnTo>
                    <a:pt x="2354" y="4078"/>
                  </a:lnTo>
                  <a:lnTo>
                    <a:pt x="2354" y="4073"/>
                  </a:lnTo>
                  <a:lnTo>
                    <a:pt x="2357" y="4075"/>
                  </a:lnTo>
                  <a:lnTo>
                    <a:pt x="2360" y="4077"/>
                  </a:lnTo>
                  <a:lnTo>
                    <a:pt x="2362" y="4080"/>
                  </a:lnTo>
                  <a:lnTo>
                    <a:pt x="2367" y="4080"/>
                  </a:lnTo>
                  <a:lnTo>
                    <a:pt x="2366" y="4073"/>
                  </a:lnTo>
                  <a:lnTo>
                    <a:pt x="2364" y="4067"/>
                  </a:lnTo>
                  <a:lnTo>
                    <a:pt x="2359" y="4055"/>
                  </a:lnTo>
                  <a:lnTo>
                    <a:pt x="2352" y="4044"/>
                  </a:lnTo>
                  <a:lnTo>
                    <a:pt x="2347" y="4032"/>
                  </a:lnTo>
                  <a:lnTo>
                    <a:pt x="2342" y="4031"/>
                  </a:lnTo>
                  <a:lnTo>
                    <a:pt x="2340" y="4029"/>
                  </a:lnTo>
                  <a:lnTo>
                    <a:pt x="2340" y="4026"/>
                  </a:lnTo>
                  <a:lnTo>
                    <a:pt x="2326" y="4026"/>
                  </a:lnTo>
                  <a:lnTo>
                    <a:pt x="2321" y="4024"/>
                  </a:lnTo>
                  <a:lnTo>
                    <a:pt x="2320" y="4022"/>
                  </a:lnTo>
                  <a:lnTo>
                    <a:pt x="2320" y="4019"/>
                  </a:lnTo>
                  <a:lnTo>
                    <a:pt x="2332" y="4020"/>
                  </a:lnTo>
                  <a:lnTo>
                    <a:pt x="2337" y="4022"/>
                  </a:lnTo>
                  <a:lnTo>
                    <a:pt x="2338" y="4024"/>
                  </a:lnTo>
                  <a:lnTo>
                    <a:pt x="2340" y="4026"/>
                  </a:lnTo>
                  <a:lnTo>
                    <a:pt x="2345" y="4027"/>
                  </a:lnTo>
                  <a:lnTo>
                    <a:pt x="2347" y="4029"/>
                  </a:lnTo>
                  <a:lnTo>
                    <a:pt x="2347" y="4032"/>
                  </a:lnTo>
                  <a:lnTo>
                    <a:pt x="2354" y="4032"/>
                  </a:lnTo>
                  <a:lnTo>
                    <a:pt x="2357" y="4036"/>
                  </a:lnTo>
                  <a:lnTo>
                    <a:pt x="2362" y="4038"/>
                  </a:lnTo>
                  <a:lnTo>
                    <a:pt x="2367" y="4039"/>
                  </a:lnTo>
                  <a:lnTo>
                    <a:pt x="2367" y="4019"/>
                  </a:lnTo>
                  <a:lnTo>
                    <a:pt x="2359" y="4012"/>
                  </a:lnTo>
                  <a:lnTo>
                    <a:pt x="2349" y="4007"/>
                  </a:lnTo>
                  <a:lnTo>
                    <a:pt x="2345" y="4002"/>
                  </a:lnTo>
                  <a:lnTo>
                    <a:pt x="2343" y="3997"/>
                  </a:lnTo>
                  <a:lnTo>
                    <a:pt x="2340" y="3992"/>
                  </a:lnTo>
                  <a:lnTo>
                    <a:pt x="2340" y="3985"/>
                  </a:lnTo>
                  <a:lnTo>
                    <a:pt x="2349" y="3992"/>
                  </a:lnTo>
                  <a:lnTo>
                    <a:pt x="2357" y="3998"/>
                  </a:lnTo>
                  <a:lnTo>
                    <a:pt x="2362" y="4002"/>
                  </a:lnTo>
                  <a:lnTo>
                    <a:pt x="2364" y="4007"/>
                  </a:lnTo>
                  <a:lnTo>
                    <a:pt x="2366" y="4012"/>
                  </a:lnTo>
                  <a:lnTo>
                    <a:pt x="2367" y="4019"/>
                  </a:lnTo>
                  <a:lnTo>
                    <a:pt x="2372" y="4019"/>
                  </a:lnTo>
                  <a:lnTo>
                    <a:pt x="2374" y="4022"/>
                  </a:lnTo>
                  <a:lnTo>
                    <a:pt x="2374" y="4032"/>
                  </a:lnTo>
                  <a:lnTo>
                    <a:pt x="2374" y="4038"/>
                  </a:lnTo>
                  <a:lnTo>
                    <a:pt x="2376" y="4041"/>
                  </a:lnTo>
                  <a:lnTo>
                    <a:pt x="2381" y="4041"/>
                  </a:lnTo>
                  <a:lnTo>
                    <a:pt x="2388" y="4039"/>
                  </a:lnTo>
                  <a:lnTo>
                    <a:pt x="2391" y="4038"/>
                  </a:lnTo>
                  <a:lnTo>
                    <a:pt x="2393" y="4034"/>
                  </a:lnTo>
                  <a:lnTo>
                    <a:pt x="2395" y="4026"/>
                  </a:lnTo>
                  <a:lnTo>
                    <a:pt x="2415" y="4026"/>
                  </a:lnTo>
                  <a:lnTo>
                    <a:pt x="2418" y="4020"/>
                  </a:lnTo>
                  <a:lnTo>
                    <a:pt x="2420" y="4014"/>
                  </a:lnTo>
                  <a:lnTo>
                    <a:pt x="2424" y="4009"/>
                  </a:lnTo>
                  <a:lnTo>
                    <a:pt x="2425" y="4007"/>
                  </a:lnTo>
                  <a:lnTo>
                    <a:pt x="2429" y="4005"/>
                  </a:lnTo>
                  <a:lnTo>
                    <a:pt x="2456" y="4005"/>
                  </a:lnTo>
                  <a:lnTo>
                    <a:pt x="2458" y="4002"/>
                  </a:lnTo>
                  <a:lnTo>
                    <a:pt x="2459" y="3998"/>
                  </a:lnTo>
                  <a:lnTo>
                    <a:pt x="2465" y="3993"/>
                  </a:lnTo>
                  <a:lnTo>
                    <a:pt x="2468" y="3992"/>
                  </a:lnTo>
                  <a:lnTo>
                    <a:pt x="2473" y="3985"/>
                  </a:lnTo>
                  <a:lnTo>
                    <a:pt x="2478" y="3978"/>
                  </a:lnTo>
                  <a:lnTo>
                    <a:pt x="2482" y="3971"/>
                  </a:lnTo>
                  <a:lnTo>
                    <a:pt x="2487" y="3966"/>
                  </a:lnTo>
                  <a:lnTo>
                    <a:pt x="2490" y="3964"/>
                  </a:lnTo>
                  <a:lnTo>
                    <a:pt x="2490" y="3916"/>
                  </a:lnTo>
                  <a:lnTo>
                    <a:pt x="2493" y="3916"/>
                  </a:lnTo>
                  <a:lnTo>
                    <a:pt x="2499" y="3908"/>
                  </a:lnTo>
                  <a:lnTo>
                    <a:pt x="2505" y="3899"/>
                  </a:lnTo>
                  <a:lnTo>
                    <a:pt x="2507" y="3896"/>
                  </a:lnTo>
                  <a:lnTo>
                    <a:pt x="2511" y="3888"/>
                  </a:lnTo>
                  <a:lnTo>
                    <a:pt x="2516" y="3881"/>
                  </a:lnTo>
                  <a:lnTo>
                    <a:pt x="2517" y="3879"/>
                  </a:lnTo>
                  <a:lnTo>
                    <a:pt x="2522" y="3870"/>
                  </a:lnTo>
                  <a:lnTo>
                    <a:pt x="2526" y="3862"/>
                  </a:lnTo>
                  <a:lnTo>
                    <a:pt x="2531" y="3853"/>
                  </a:lnTo>
                  <a:lnTo>
                    <a:pt x="2534" y="3852"/>
                  </a:lnTo>
                  <a:lnTo>
                    <a:pt x="2538" y="3848"/>
                  </a:lnTo>
                  <a:lnTo>
                    <a:pt x="2538" y="3843"/>
                  </a:lnTo>
                  <a:lnTo>
                    <a:pt x="2538" y="3831"/>
                  </a:lnTo>
                  <a:lnTo>
                    <a:pt x="2540" y="3821"/>
                  </a:lnTo>
                  <a:lnTo>
                    <a:pt x="2543" y="3811"/>
                  </a:lnTo>
                  <a:lnTo>
                    <a:pt x="2545" y="3801"/>
                  </a:lnTo>
                  <a:lnTo>
                    <a:pt x="2540" y="3792"/>
                  </a:lnTo>
                  <a:lnTo>
                    <a:pt x="2538" y="3787"/>
                  </a:lnTo>
                  <a:lnTo>
                    <a:pt x="2538" y="3780"/>
                  </a:lnTo>
                  <a:lnTo>
                    <a:pt x="2540" y="3777"/>
                  </a:lnTo>
                  <a:lnTo>
                    <a:pt x="2541" y="3772"/>
                  </a:lnTo>
                  <a:lnTo>
                    <a:pt x="2548" y="3766"/>
                  </a:lnTo>
                  <a:lnTo>
                    <a:pt x="2550" y="3763"/>
                  </a:lnTo>
                  <a:lnTo>
                    <a:pt x="2551" y="3758"/>
                  </a:lnTo>
                  <a:lnTo>
                    <a:pt x="2553" y="3753"/>
                  </a:lnTo>
                  <a:lnTo>
                    <a:pt x="2551" y="3746"/>
                  </a:lnTo>
                  <a:lnTo>
                    <a:pt x="2551" y="3726"/>
                  </a:lnTo>
                  <a:close/>
                  <a:moveTo>
                    <a:pt x="1126" y="2641"/>
                  </a:moveTo>
                  <a:lnTo>
                    <a:pt x="1105" y="2641"/>
                  </a:lnTo>
                  <a:lnTo>
                    <a:pt x="1103" y="2644"/>
                  </a:lnTo>
                  <a:lnTo>
                    <a:pt x="1102" y="2646"/>
                  </a:lnTo>
                  <a:lnTo>
                    <a:pt x="1097" y="2647"/>
                  </a:lnTo>
                  <a:lnTo>
                    <a:pt x="1085" y="2647"/>
                  </a:lnTo>
                  <a:lnTo>
                    <a:pt x="1083" y="2651"/>
                  </a:lnTo>
                  <a:lnTo>
                    <a:pt x="1081" y="2654"/>
                  </a:lnTo>
                  <a:lnTo>
                    <a:pt x="1079" y="2658"/>
                  </a:lnTo>
                  <a:lnTo>
                    <a:pt x="1078" y="2661"/>
                  </a:lnTo>
                  <a:lnTo>
                    <a:pt x="1074" y="2663"/>
                  </a:lnTo>
                  <a:lnTo>
                    <a:pt x="1071" y="2664"/>
                  </a:lnTo>
                  <a:lnTo>
                    <a:pt x="1068" y="2666"/>
                  </a:lnTo>
                  <a:lnTo>
                    <a:pt x="1064" y="2668"/>
                  </a:lnTo>
                  <a:lnTo>
                    <a:pt x="1061" y="2673"/>
                  </a:lnTo>
                  <a:lnTo>
                    <a:pt x="1059" y="2680"/>
                  </a:lnTo>
                  <a:lnTo>
                    <a:pt x="1056" y="2685"/>
                  </a:lnTo>
                  <a:lnTo>
                    <a:pt x="1054" y="2687"/>
                  </a:lnTo>
                  <a:lnTo>
                    <a:pt x="1050" y="2688"/>
                  </a:lnTo>
                  <a:lnTo>
                    <a:pt x="1049" y="2692"/>
                  </a:lnTo>
                  <a:lnTo>
                    <a:pt x="1047" y="2695"/>
                  </a:lnTo>
                  <a:lnTo>
                    <a:pt x="1044" y="2699"/>
                  </a:lnTo>
                  <a:lnTo>
                    <a:pt x="1044" y="2702"/>
                  </a:lnTo>
                  <a:lnTo>
                    <a:pt x="1037" y="2702"/>
                  </a:lnTo>
                  <a:lnTo>
                    <a:pt x="1032" y="2704"/>
                  </a:lnTo>
                  <a:lnTo>
                    <a:pt x="1028" y="2707"/>
                  </a:lnTo>
                  <a:lnTo>
                    <a:pt x="1025" y="2711"/>
                  </a:lnTo>
                  <a:lnTo>
                    <a:pt x="1018" y="2717"/>
                  </a:lnTo>
                  <a:lnTo>
                    <a:pt x="1015" y="2721"/>
                  </a:lnTo>
                  <a:lnTo>
                    <a:pt x="1009" y="2722"/>
                  </a:lnTo>
                  <a:lnTo>
                    <a:pt x="1009" y="2729"/>
                  </a:lnTo>
                  <a:lnTo>
                    <a:pt x="1008" y="2736"/>
                  </a:lnTo>
                  <a:lnTo>
                    <a:pt x="1001" y="2745"/>
                  </a:lnTo>
                  <a:lnTo>
                    <a:pt x="994" y="2753"/>
                  </a:lnTo>
                  <a:lnTo>
                    <a:pt x="989" y="2763"/>
                  </a:lnTo>
                  <a:lnTo>
                    <a:pt x="999" y="2767"/>
                  </a:lnTo>
                  <a:lnTo>
                    <a:pt x="1011" y="2768"/>
                  </a:lnTo>
                  <a:lnTo>
                    <a:pt x="1021" y="2772"/>
                  </a:lnTo>
                  <a:lnTo>
                    <a:pt x="1037" y="2770"/>
                  </a:lnTo>
                  <a:lnTo>
                    <a:pt x="1038" y="2768"/>
                  </a:lnTo>
                  <a:lnTo>
                    <a:pt x="1040" y="2767"/>
                  </a:lnTo>
                  <a:lnTo>
                    <a:pt x="1044" y="2763"/>
                  </a:lnTo>
                  <a:lnTo>
                    <a:pt x="1049" y="2762"/>
                  </a:lnTo>
                  <a:lnTo>
                    <a:pt x="1050" y="2760"/>
                  </a:lnTo>
                  <a:lnTo>
                    <a:pt x="1050" y="2757"/>
                  </a:lnTo>
                  <a:lnTo>
                    <a:pt x="1057" y="2757"/>
                  </a:lnTo>
                  <a:lnTo>
                    <a:pt x="1061" y="2755"/>
                  </a:lnTo>
                  <a:lnTo>
                    <a:pt x="1066" y="2751"/>
                  </a:lnTo>
                  <a:lnTo>
                    <a:pt x="1071" y="2750"/>
                  </a:lnTo>
                  <a:lnTo>
                    <a:pt x="1073" y="2745"/>
                  </a:lnTo>
                  <a:lnTo>
                    <a:pt x="1076" y="2741"/>
                  </a:lnTo>
                  <a:lnTo>
                    <a:pt x="1085" y="2736"/>
                  </a:lnTo>
                  <a:lnTo>
                    <a:pt x="1088" y="2736"/>
                  </a:lnTo>
                  <a:lnTo>
                    <a:pt x="1091" y="2736"/>
                  </a:lnTo>
                  <a:lnTo>
                    <a:pt x="1091" y="2733"/>
                  </a:lnTo>
                  <a:lnTo>
                    <a:pt x="1091" y="2729"/>
                  </a:lnTo>
                  <a:lnTo>
                    <a:pt x="1095" y="2729"/>
                  </a:lnTo>
                  <a:lnTo>
                    <a:pt x="1098" y="2729"/>
                  </a:lnTo>
                  <a:lnTo>
                    <a:pt x="1098" y="2726"/>
                  </a:lnTo>
                  <a:lnTo>
                    <a:pt x="1098" y="2722"/>
                  </a:lnTo>
                  <a:lnTo>
                    <a:pt x="1102" y="2722"/>
                  </a:lnTo>
                  <a:lnTo>
                    <a:pt x="1105" y="2722"/>
                  </a:lnTo>
                  <a:lnTo>
                    <a:pt x="1105" y="2719"/>
                  </a:lnTo>
                  <a:lnTo>
                    <a:pt x="1105" y="2716"/>
                  </a:lnTo>
                  <a:lnTo>
                    <a:pt x="1108" y="2716"/>
                  </a:lnTo>
                  <a:lnTo>
                    <a:pt x="1112" y="2716"/>
                  </a:lnTo>
                  <a:lnTo>
                    <a:pt x="1115" y="2712"/>
                  </a:lnTo>
                  <a:lnTo>
                    <a:pt x="1117" y="2707"/>
                  </a:lnTo>
                  <a:lnTo>
                    <a:pt x="1120" y="2704"/>
                  </a:lnTo>
                  <a:lnTo>
                    <a:pt x="1126" y="2702"/>
                  </a:lnTo>
                  <a:lnTo>
                    <a:pt x="1127" y="2695"/>
                  </a:lnTo>
                  <a:lnTo>
                    <a:pt x="1126" y="2690"/>
                  </a:lnTo>
                  <a:lnTo>
                    <a:pt x="1124" y="2683"/>
                  </a:lnTo>
                  <a:lnTo>
                    <a:pt x="1119" y="2678"/>
                  </a:lnTo>
                  <a:lnTo>
                    <a:pt x="1119" y="2673"/>
                  </a:lnTo>
                  <a:lnTo>
                    <a:pt x="1119" y="2668"/>
                  </a:lnTo>
                  <a:lnTo>
                    <a:pt x="1119" y="2661"/>
                  </a:lnTo>
                  <a:lnTo>
                    <a:pt x="1122" y="2654"/>
                  </a:lnTo>
                  <a:lnTo>
                    <a:pt x="1126" y="2649"/>
                  </a:lnTo>
                  <a:lnTo>
                    <a:pt x="1126" y="2641"/>
                  </a:lnTo>
                  <a:close/>
                  <a:moveTo>
                    <a:pt x="1651" y="4435"/>
                  </a:moveTo>
                  <a:lnTo>
                    <a:pt x="1651" y="4449"/>
                  </a:lnTo>
                  <a:lnTo>
                    <a:pt x="1658" y="4449"/>
                  </a:lnTo>
                  <a:lnTo>
                    <a:pt x="1661" y="4450"/>
                  </a:lnTo>
                  <a:lnTo>
                    <a:pt x="1665" y="4452"/>
                  </a:lnTo>
                  <a:lnTo>
                    <a:pt x="1666" y="4456"/>
                  </a:lnTo>
                  <a:lnTo>
                    <a:pt x="1671" y="4456"/>
                  </a:lnTo>
                  <a:lnTo>
                    <a:pt x="1671" y="4428"/>
                  </a:lnTo>
                  <a:lnTo>
                    <a:pt x="1665" y="4428"/>
                  </a:lnTo>
                  <a:lnTo>
                    <a:pt x="1659" y="4432"/>
                  </a:lnTo>
                  <a:lnTo>
                    <a:pt x="1656" y="4433"/>
                  </a:lnTo>
                  <a:lnTo>
                    <a:pt x="1651" y="4435"/>
                  </a:lnTo>
                  <a:close/>
                  <a:moveTo>
                    <a:pt x="27" y="4510"/>
                  </a:moveTo>
                  <a:lnTo>
                    <a:pt x="27" y="4507"/>
                  </a:lnTo>
                  <a:lnTo>
                    <a:pt x="27" y="4503"/>
                  </a:lnTo>
                  <a:lnTo>
                    <a:pt x="24" y="4500"/>
                  </a:lnTo>
                  <a:lnTo>
                    <a:pt x="20" y="4496"/>
                  </a:lnTo>
                  <a:lnTo>
                    <a:pt x="13" y="4496"/>
                  </a:lnTo>
                  <a:lnTo>
                    <a:pt x="8" y="4498"/>
                  </a:lnTo>
                  <a:lnTo>
                    <a:pt x="0" y="4503"/>
                  </a:lnTo>
                  <a:lnTo>
                    <a:pt x="0" y="4507"/>
                  </a:lnTo>
                  <a:lnTo>
                    <a:pt x="0" y="4510"/>
                  </a:lnTo>
                  <a:lnTo>
                    <a:pt x="0" y="4514"/>
                  </a:lnTo>
                  <a:lnTo>
                    <a:pt x="0" y="4517"/>
                  </a:lnTo>
                  <a:lnTo>
                    <a:pt x="1" y="4517"/>
                  </a:lnTo>
                  <a:lnTo>
                    <a:pt x="6" y="4517"/>
                  </a:lnTo>
                  <a:lnTo>
                    <a:pt x="10" y="4517"/>
                  </a:lnTo>
                  <a:lnTo>
                    <a:pt x="13" y="4517"/>
                  </a:lnTo>
                  <a:lnTo>
                    <a:pt x="18" y="4520"/>
                  </a:lnTo>
                  <a:lnTo>
                    <a:pt x="25" y="4522"/>
                  </a:lnTo>
                  <a:lnTo>
                    <a:pt x="30" y="4522"/>
                  </a:lnTo>
                  <a:lnTo>
                    <a:pt x="32" y="4520"/>
                  </a:lnTo>
                  <a:lnTo>
                    <a:pt x="34" y="4517"/>
                  </a:lnTo>
                  <a:lnTo>
                    <a:pt x="29" y="4515"/>
                  </a:lnTo>
                  <a:lnTo>
                    <a:pt x="27" y="4514"/>
                  </a:lnTo>
                  <a:lnTo>
                    <a:pt x="27" y="4510"/>
                  </a:lnTo>
                  <a:close/>
                  <a:moveTo>
                    <a:pt x="34" y="4462"/>
                  </a:moveTo>
                  <a:lnTo>
                    <a:pt x="34" y="4461"/>
                  </a:lnTo>
                  <a:lnTo>
                    <a:pt x="32" y="4459"/>
                  </a:lnTo>
                  <a:lnTo>
                    <a:pt x="27" y="4457"/>
                  </a:lnTo>
                  <a:lnTo>
                    <a:pt x="24" y="4457"/>
                  </a:lnTo>
                  <a:lnTo>
                    <a:pt x="22" y="4459"/>
                  </a:lnTo>
                  <a:lnTo>
                    <a:pt x="20" y="4462"/>
                  </a:lnTo>
                  <a:lnTo>
                    <a:pt x="24" y="4462"/>
                  </a:lnTo>
                  <a:lnTo>
                    <a:pt x="25" y="4464"/>
                  </a:lnTo>
                  <a:lnTo>
                    <a:pt x="27" y="4469"/>
                  </a:lnTo>
                  <a:lnTo>
                    <a:pt x="30" y="4473"/>
                  </a:lnTo>
                  <a:lnTo>
                    <a:pt x="32" y="4474"/>
                  </a:lnTo>
                  <a:lnTo>
                    <a:pt x="34" y="4476"/>
                  </a:lnTo>
                  <a:lnTo>
                    <a:pt x="34" y="4471"/>
                  </a:lnTo>
                  <a:lnTo>
                    <a:pt x="37" y="4471"/>
                  </a:lnTo>
                  <a:lnTo>
                    <a:pt x="46" y="4474"/>
                  </a:lnTo>
                  <a:lnTo>
                    <a:pt x="51" y="4478"/>
                  </a:lnTo>
                  <a:lnTo>
                    <a:pt x="56" y="4478"/>
                  </a:lnTo>
                  <a:lnTo>
                    <a:pt x="58" y="4478"/>
                  </a:lnTo>
                  <a:lnTo>
                    <a:pt x="59" y="4476"/>
                  </a:lnTo>
                  <a:lnTo>
                    <a:pt x="61" y="4469"/>
                  </a:lnTo>
                  <a:lnTo>
                    <a:pt x="54" y="4467"/>
                  </a:lnTo>
                  <a:lnTo>
                    <a:pt x="49" y="4464"/>
                  </a:lnTo>
                  <a:lnTo>
                    <a:pt x="42" y="4462"/>
                  </a:lnTo>
                  <a:lnTo>
                    <a:pt x="34" y="4462"/>
                  </a:lnTo>
                  <a:close/>
                  <a:moveTo>
                    <a:pt x="1625" y="4466"/>
                  </a:moveTo>
                  <a:lnTo>
                    <a:pt x="1615" y="4457"/>
                  </a:lnTo>
                  <a:lnTo>
                    <a:pt x="1601" y="4447"/>
                  </a:lnTo>
                  <a:lnTo>
                    <a:pt x="1598" y="4445"/>
                  </a:lnTo>
                  <a:lnTo>
                    <a:pt x="1584" y="4438"/>
                  </a:lnTo>
                  <a:lnTo>
                    <a:pt x="1584" y="4437"/>
                  </a:lnTo>
                  <a:lnTo>
                    <a:pt x="1583" y="4435"/>
                  </a:lnTo>
                  <a:lnTo>
                    <a:pt x="1578" y="4437"/>
                  </a:lnTo>
                  <a:lnTo>
                    <a:pt x="1574" y="4435"/>
                  </a:lnTo>
                  <a:lnTo>
                    <a:pt x="1567" y="4430"/>
                  </a:lnTo>
                  <a:lnTo>
                    <a:pt x="1562" y="4427"/>
                  </a:lnTo>
                  <a:lnTo>
                    <a:pt x="1559" y="4427"/>
                  </a:lnTo>
                  <a:lnTo>
                    <a:pt x="1554" y="4430"/>
                  </a:lnTo>
                  <a:lnTo>
                    <a:pt x="1549" y="4435"/>
                  </a:lnTo>
                  <a:lnTo>
                    <a:pt x="1545" y="4435"/>
                  </a:lnTo>
                  <a:lnTo>
                    <a:pt x="1542" y="4435"/>
                  </a:lnTo>
                  <a:lnTo>
                    <a:pt x="1537" y="4437"/>
                  </a:lnTo>
                  <a:lnTo>
                    <a:pt x="1535" y="4438"/>
                  </a:lnTo>
                  <a:lnTo>
                    <a:pt x="1531" y="4440"/>
                  </a:lnTo>
                  <a:lnTo>
                    <a:pt x="1528" y="4442"/>
                  </a:lnTo>
                  <a:lnTo>
                    <a:pt x="1516" y="4442"/>
                  </a:lnTo>
                  <a:lnTo>
                    <a:pt x="1504" y="4444"/>
                  </a:lnTo>
                  <a:lnTo>
                    <a:pt x="1501" y="4445"/>
                  </a:lnTo>
                  <a:lnTo>
                    <a:pt x="1497" y="4447"/>
                  </a:lnTo>
                  <a:lnTo>
                    <a:pt x="1496" y="4450"/>
                  </a:lnTo>
                  <a:lnTo>
                    <a:pt x="1494" y="4456"/>
                  </a:lnTo>
                  <a:lnTo>
                    <a:pt x="1497" y="4457"/>
                  </a:lnTo>
                  <a:lnTo>
                    <a:pt x="1501" y="4459"/>
                  </a:lnTo>
                  <a:lnTo>
                    <a:pt x="1506" y="4464"/>
                  </a:lnTo>
                  <a:lnTo>
                    <a:pt x="1509" y="4466"/>
                  </a:lnTo>
                  <a:lnTo>
                    <a:pt x="1514" y="4473"/>
                  </a:lnTo>
                  <a:lnTo>
                    <a:pt x="1523" y="4478"/>
                  </a:lnTo>
                  <a:lnTo>
                    <a:pt x="1537" y="4485"/>
                  </a:lnTo>
                  <a:lnTo>
                    <a:pt x="1538" y="4488"/>
                  </a:lnTo>
                  <a:lnTo>
                    <a:pt x="1540" y="4496"/>
                  </a:lnTo>
                  <a:lnTo>
                    <a:pt x="1543" y="4507"/>
                  </a:lnTo>
                  <a:lnTo>
                    <a:pt x="1545" y="4510"/>
                  </a:lnTo>
                  <a:lnTo>
                    <a:pt x="1547" y="4514"/>
                  </a:lnTo>
                  <a:lnTo>
                    <a:pt x="1550" y="4515"/>
                  </a:lnTo>
                  <a:lnTo>
                    <a:pt x="1555" y="4517"/>
                  </a:lnTo>
                  <a:lnTo>
                    <a:pt x="1557" y="4512"/>
                  </a:lnTo>
                  <a:lnTo>
                    <a:pt x="1562" y="4510"/>
                  </a:lnTo>
                  <a:lnTo>
                    <a:pt x="1569" y="4510"/>
                  </a:lnTo>
                  <a:lnTo>
                    <a:pt x="1576" y="4510"/>
                  </a:lnTo>
                  <a:lnTo>
                    <a:pt x="1579" y="4510"/>
                  </a:lnTo>
                  <a:lnTo>
                    <a:pt x="1581" y="4508"/>
                  </a:lnTo>
                  <a:lnTo>
                    <a:pt x="1584" y="4505"/>
                  </a:lnTo>
                  <a:lnTo>
                    <a:pt x="1590" y="4502"/>
                  </a:lnTo>
                  <a:lnTo>
                    <a:pt x="1600" y="4500"/>
                  </a:lnTo>
                  <a:lnTo>
                    <a:pt x="1608" y="4496"/>
                  </a:lnTo>
                  <a:lnTo>
                    <a:pt x="1610" y="4493"/>
                  </a:lnTo>
                  <a:lnTo>
                    <a:pt x="1610" y="4490"/>
                  </a:lnTo>
                  <a:lnTo>
                    <a:pt x="1613" y="4490"/>
                  </a:lnTo>
                  <a:lnTo>
                    <a:pt x="1622" y="4488"/>
                  </a:lnTo>
                  <a:lnTo>
                    <a:pt x="1630" y="4483"/>
                  </a:lnTo>
                  <a:lnTo>
                    <a:pt x="1630" y="4474"/>
                  </a:lnTo>
                  <a:lnTo>
                    <a:pt x="1627" y="4469"/>
                  </a:lnTo>
                  <a:lnTo>
                    <a:pt x="1625" y="4466"/>
                  </a:lnTo>
                  <a:close/>
                  <a:moveTo>
                    <a:pt x="1119" y="4913"/>
                  </a:moveTo>
                  <a:lnTo>
                    <a:pt x="1117" y="4918"/>
                  </a:lnTo>
                  <a:lnTo>
                    <a:pt x="1114" y="4921"/>
                  </a:lnTo>
                  <a:lnTo>
                    <a:pt x="1105" y="4926"/>
                  </a:lnTo>
                  <a:lnTo>
                    <a:pt x="1098" y="4926"/>
                  </a:lnTo>
                  <a:lnTo>
                    <a:pt x="1093" y="4928"/>
                  </a:lnTo>
                  <a:lnTo>
                    <a:pt x="1085" y="4933"/>
                  </a:lnTo>
                  <a:lnTo>
                    <a:pt x="1076" y="4938"/>
                  </a:lnTo>
                  <a:lnTo>
                    <a:pt x="1071" y="4940"/>
                  </a:lnTo>
                  <a:lnTo>
                    <a:pt x="1064" y="4940"/>
                  </a:lnTo>
                  <a:lnTo>
                    <a:pt x="1064" y="4947"/>
                  </a:lnTo>
                  <a:lnTo>
                    <a:pt x="1066" y="4950"/>
                  </a:lnTo>
                  <a:lnTo>
                    <a:pt x="1069" y="4954"/>
                  </a:lnTo>
                  <a:lnTo>
                    <a:pt x="1073" y="4955"/>
                  </a:lnTo>
                  <a:lnTo>
                    <a:pt x="1076" y="4957"/>
                  </a:lnTo>
                  <a:lnTo>
                    <a:pt x="1079" y="4960"/>
                  </a:lnTo>
                  <a:lnTo>
                    <a:pt x="1079" y="4966"/>
                  </a:lnTo>
                  <a:lnTo>
                    <a:pt x="1078" y="4974"/>
                  </a:lnTo>
                  <a:lnTo>
                    <a:pt x="1085" y="4974"/>
                  </a:lnTo>
                  <a:lnTo>
                    <a:pt x="1090" y="4974"/>
                  </a:lnTo>
                  <a:lnTo>
                    <a:pt x="1091" y="4971"/>
                  </a:lnTo>
                  <a:lnTo>
                    <a:pt x="1095" y="4967"/>
                  </a:lnTo>
                  <a:lnTo>
                    <a:pt x="1097" y="4964"/>
                  </a:lnTo>
                  <a:lnTo>
                    <a:pt x="1100" y="4960"/>
                  </a:lnTo>
                  <a:lnTo>
                    <a:pt x="1105" y="4960"/>
                  </a:lnTo>
                  <a:lnTo>
                    <a:pt x="1112" y="4960"/>
                  </a:lnTo>
                  <a:lnTo>
                    <a:pt x="1112" y="4954"/>
                  </a:lnTo>
                  <a:lnTo>
                    <a:pt x="1112" y="4949"/>
                  </a:lnTo>
                  <a:lnTo>
                    <a:pt x="1115" y="4947"/>
                  </a:lnTo>
                  <a:lnTo>
                    <a:pt x="1119" y="4943"/>
                  </a:lnTo>
                  <a:lnTo>
                    <a:pt x="1122" y="4942"/>
                  </a:lnTo>
                  <a:lnTo>
                    <a:pt x="1126" y="4938"/>
                  </a:lnTo>
                  <a:lnTo>
                    <a:pt x="1126" y="4933"/>
                  </a:lnTo>
                  <a:lnTo>
                    <a:pt x="1126" y="4926"/>
                  </a:lnTo>
                  <a:lnTo>
                    <a:pt x="1124" y="4918"/>
                  </a:lnTo>
                  <a:lnTo>
                    <a:pt x="1122" y="4914"/>
                  </a:lnTo>
                  <a:lnTo>
                    <a:pt x="1119" y="4913"/>
                  </a:lnTo>
                  <a:close/>
                  <a:moveTo>
                    <a:pt x="27" y="4496"/>
                  </a:moveTo>
                  <a:lnTo>
                    <a:pt x="32" y="4498"/>
                  </a:lnTo>
                  <a:lnTo>
                    <a:pt x="35" y="4500"/>
                  </a:lnTo>
                  <a:lnTo>
                    <a:pt x="41" y="4507"/>
                  </a:lnTo>
                  <a:lnTo>
                    <a:pt x="46" y="4514"/>
                  </a:lnTo>
                  <a:lnTo>
                    <a:pt x="49" y="4515"/>
                  </a:lnTo>
                  <a:lnTo>
                    <a:pt x="54" y="4517"/>
                  </a:lnTo>
                  <a:lnTo>
                    <a:pt x="54" y="4483"/>
                  </a:lnTo>
                  <a:lnTo>
                    <a:pt x="46" y="4485"/>
                  </a:lnTo>
                  <a:lnTo>
                    <a:pt x="37" y="4486"/>
                  </a:lnTo>
                  <a:lnTo>
                    <a:pt x="30" y="4491"/>
                  </a:lnTo>
                  <a:lnTo>
                    <a:pt x="27" y="4496"/>
                  </a:lnTo>
                  <a:close/>
                  <a:moveTo>
                    <a:pt x="1139" y="4960"/>
                  </a:moveTo>
                  <a:lnTo>
                    <a:pt x="1139" y="4966"/>
                  </a:lnTo>
                  <a:lnTo>
                    <a:pt x="1139" y="4971"/>
                  </a:lnTo>
                  <a:lnTo>
                    <a:pt x="1143" y="4972"/>
                  </a:lnTo>
                  <a:lnTo>
                    <a:pt x="1144" y="4974"/>
                  </a:lnTo>
                  <a:lnTo>
                    <a:pt x="1153" y="4978"/>
                  </a:lnTo>
                  <a:lnTo>
                    <a:pt x="1156" y="4979"/>
                  </a:lnTo>
                  <a:lnTo>
                    <a:pt x="1160" y="4981"/>
                  </a:lnTo>
                  <a:lnTo>
                    <a:pt x="1161" y="4974"/>
                  </a:lnTo>
                  <a:lnTo>
                    <a:pt x="1165" y="4969"/>
                  </a:lnTo>
                  <a:lnTo>
                    <a:pt x="1166" y="4962"/>
                  </a:lnTo>
                  <a:lnTo>
                    <a:pt x="1166" y="4954"/>
                  </a:lnTo>
                  <a:lnTo>
                    <a:pt x="1158" y="4954"/>
                  </a:lnTo>
                  <a:lnTo>
                    <a:pt x="1153" y="4957"/>
                  </a:lnTo>
                  <a:lnTo>
                    <a:pt x="1146" y="4959"/>
                  </a:lnTo>
                  <a:lnTo>
                    <a:pt x="1139" y="4960"/>
                  </a:lnTo>
                  <a:close/>
                  <a:moveTo>
                    <a:pt x="1235" y="5070"/>
                  </a:moveTo>
                  <a:lnTo>
                    <a:pt x="1226" y="5070"/>
                  </a:lnTo>
                  <a:lnTo>
                    <a:pt x="1219" y="5068"/>
                  </a:lnTo>
                  <a:lnTo>
                    <a:pt x="1214" y="5064"/>
                  </a:lnTo>
                  <a:lnTo>
                    <a:pt x="1207" y="5063"/>
                  </a:lnTo>
                  <a:lnTo>
                    <a:pt x="1206" y="5066"/>
                  </a:lnTo>
                  <a:lnTo>
                    <a:pt x="1204" y="5068"/>
                  </a:lnTo>
                  <a:lnTo>
                    <a:pt x="1199" y="5070"/>
                  </a:lnTo>
                  <a:lnTo>
                    <a:pt x="1187" y="5070"/>
                  </a:lnTo>
                  <a:lnTo>
                    <a:pt x="1185" y="5063"/>
                  </a:lnTo>
                  <a:lnTo>
                    <a:pt x="1183" y="5056"/>
                  </a:lnTo>
                  <a:lnTo>
                    <a:pt x="1178" y="5053"/>
                  </a:lnTo>
                  <a:lnTo>
                    <a:pt x="1173" y="5049"/>
                  </a:lnTo>
                  <a:lnTo>
                    <a:pt x="1173" y="5064"/>
                  </a:lnTo>
                  <a:lnTo>
                    <a:pt x="1177" y="5075"/>
                  </a:lnTo>
                  <a:lnTo>
                    <a:pt x="1182" y="5083"/>
                  </a:lnTo>
                  <a:lnTo>
                    <a:pt x="1190" y="5090"/>
                  </a:lnTo>
                  <a:lnTo>
                    <a:pt x="1201" y="5093"/>
                  </a:lnTo>
                  <a:lnTo>
                    <a:pt x="1212" y="5097"/>
                  </a:lnTo>
                  <a:lnTo>
                    <a:pt x="1226" y="5097"/>
                  </a:lnTo>
                  <a:lnTo>
                    <a:pt x="1241" y="5097"/>
                  </a:lnTo>
                  <a:lnTo>
                    <a:pt x="1243" y="5092"/>
                  </a:lnTo>
                  <a:lnTo>
                    <a:pt x="1245" y="5090"/>
                  </a:lnTo>
                  <a:lnTo>
                    <a:pt x="1248" y="5090"/>
                  </a:lnTo>
                  <a:lnTo>
                    <a:pt x="1248" y="5076"/>
                  </a:lnTo>
                  <a:lnTo>
                    <a:pt x="1243" y="5076"/>
                  </a:lnTo>
                  <a:lnTo>
                    <a:pt x="1240" y="5075"/>
                  </a:lnTo>
                  <a:lnTo>
                    <a:pt x="1236" y="5073"/>
                  </a:lnTo>
                  <a:lnTo>
                    <a:pt x="1235" y="5070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6" name="Freeform 8">
              <a:extLst>
                <a:ext uri="{FF2B5EF4-FFF2-40B4-BE49-F238E27FC236}">
                  <a16:creationId xmlns:a16="http://schemas.microsoft.com/office/drawing/2014/main" id="{4BDF345A-ED5E-440D-A1BF-BB40E1E4B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329" y="4250072"/>
              <a:ext cx="838200" cy="411163"/>
            </a:xfrm>
            <a:custGeom>
              <a:avLst/>
              <a:gdLst>
                <a:gd name="T0" fmla="*/ 2305 w 2328"/>
                <a:gd name="T1" fmla="*/ 391 h 1140"/>
                <a:gd name="T2" fmla="*/ 2238 w 2328"/>
                <a:gd name="T3" fmla="*/ 331 h 1140"/>
                <a:gd name="T4" fmla="*/ 2187 w 2328"/>
                <a:gd name="T5" fmla="*/ 217 h 1140"/>
                <a:gd name="T6" fmla="*/ 2075 w 2328"/>
                <a:gd name="T7" fmla="*/ 95 h 1140"/>
                <a:gd name="T8" fmla="*/ 1916 w 2328"/>
                <a:gd name="T9" fmla="*/ 83 h 1140"/>
                <a:gd name="T10" fmla="*/ 1829 w 2328"/>
                <a:gd name="T11" fmla="*/ 51 h 1140"/>
                <a:gd name="T12" fmla="*/ 1740 w 2328"/>
                <a:gd name="T13" fmla="*/ 7 h 1140"/>
                <a:gd name="T14" fmla="*/ 1667 w 2328"/>
                <a:gd name="T15" fmla="*/ 2 h 1140"/>
                <a:gd name="T16" fmla="*/ 1592 w 2328"/>
                <a:gd name="T17" fmla="*/ 111 h 1140"/>
                <a:gd name="T18" fmla="*/ 1498 w 2328"/>
                <a:gd name="T19" fmla="*/ 177 h 1140"/>
                <a:gd name="T20" fmla="*/ 1365 w 2328"/>
                <a:gd name="T21" fmla="*/ 186 h 1140"/>
                <a:gd name="T22" fmla="*/ 1338 w 2328"/>
                <a:gd name="T23" fmla="*/ 150 h 1140"/>
                <a:gd name="T24" fmla="*/ 1283 w 2328"/>
                <a:gd name="T25" fmla="*/ 201 h 1140"/>
                <a:gd name="T26" fmla="*/ 1194 w 2328"/>
                <a:gd name="T27" fmla="*/ 191 h 1140"/>
                <a:gd name="T28" fmla="*/ 1169 w 2328"/>
                <a:gd name="T29" fmla="*/ 281 h 1140"/>
                <a:gd name="T30" fmla="*/ 1113 w 2328"/>
                <a:gd name="T31" fmla="*/ 327 h 1140"/>
                <a:gd name="T32" fmla="*/ 1024 w 2328"/>
                <a:gd name="T33" fmla="*/ 372 h 1140"/>
                <a:gd name="T34" fmla="*/ 1014 w 2328"/>
                <a:gd name="T35" fmla="*/ 443 h 1140"/>
                <a:gd name="T36" fmla="*/ 1020 w 2328"/>
                <a:gd name="T37" fmla="*/ 532 h 1140"/>
                <a:gd name="T38" fmla="*/ 1053 w 2328"/>
                <a:gd name="T39" fmla="*/ 605 h 1140"/>
                <a:gd name="T40" fmla="*/ 1007 w 2328"/>
                <a:gd name="T41" fmla="*/ 629 h 1140"/>
                <a:gd name="T42" fmla="*/ 922 w 2328"/>
                <a:gd name="T43" fmla="*/ 587 h 1140"/>
                <a:gd name="T44" fmla="*/ 864 w 2328"/>
                <a:gd name="T45" fmla="*/ 587 h 1140"/>
                <a:gd name="T46" fmla="*/ 811 w 2328"/>
                <a:gd name="T47" fmla="*/ 585 h 1140"/>
                <a:gd name="T48" fmla="*/ 577 w 2328"/>
                <a:gd name="T49" fmla="*/ 669 h 1140"/>
                <a:gd name="T50" fmla="*/ 493 w 2328"/>
                <a:gd name="T51" fmla="*/ 699 h 1140"/>
                <a:gd name="T52" fmla="*/ 422 w 2328"/>
                <a:gd name="T53" fmla="*/ 679 h 1140"/>
                <a:gd name="T54" fmla="*/ 273 w 2328"/>
                <a:gd name="T55" fmla="*/ 653 h 1140"/>
                <a:gd name="T56" fmla="*/ 239 w 2328"/>
                <a:gd name="T57" fmla="*/ 737 h 1140"/>
                <a:gd name="T58" fmla="*/ 190 w 2328"/>
                <a:gd name="T59" fmla="*/ 752 h 1140"/>
                <a:gd name="T60" fmla="*/ 130 w 2328"/>
                <a:gd name="T61" fmla="*/ 658 h 1140"/>
                <a:gd name="T62" fmla="*/ 75 w 2328"/>
                <a:gd name="T63" fmla="*/ 648 h 1140"/>
                <a:gd name="T64" fmla="*/ 11 w 2328"/>
                <a:gd name="T65" fmla="*/ 762 h 1140"/>
                <a:gd name="T66" fmla="*/ 29 w 2328"/>
                <a:gd name="T67" fmla="*/ 867 h 1140"/>
                <a:gd name="T68" fmla="*/ 140 w 2328"/>
                <a:gd name="T69" fmla="*/ 945 h 1140"/>
                <a:gd name="T70" fmla="*/ 224 w 2328"/>
                <a:gd name="T71" fmla="*/ 942 h 1140"/>
                <a:gd name="T72" fmla="*/ 267 w 2328"/>
                <a:gd name="T73" fmla="*/ 933 h 1140"/>
                <a:gd name="T74" fmla="*/ 401 w 2328"/>
                <a:gd name="T75" fmla="*/ 974 h 1140"/>
                <a:gd name="T76" fmla="*/ 468 w 2328"/>
                <a:gd name="T77" fmla="*/ 902 h 1140"/>
                <a:gd name="T78" fmla="*/ 703 w 2328"/>
                <a:gd name="T79" fmla="*/ 880 h 1140"/>
                <a:gd name="T80" fmla="*/ 811 w 2328"/>
                <a:gd name="T81" fmla="*/ 839 h 1140"/>
                <a:gd name="T82" fmla="*/ 806 w 2328"/>
                <a:gd name="T83" fmla="*/ 897 h 1140"/>
                <a:gd name="T84" fmla="*/ 867 w 2328"/>
                <a:gd name="T85" fmla="*/ 996 h 1140"/>
                <a:gd name="T86" fmla="*/ 940 w 2328"/>
                <a:gd name="T87" fmla="*/ 1052 h 1140"/>
                <a:gd name="T88" fmla="*/ 1102 w 2328"/>
                <a:gd name="T89" fmla="*/ 1102 h 1140"/>
                <a:gd name="T90" fmla="*/ 1215 w 2328"/>
                <a:gd name="T91" fmla="*/ 1105 h 1140"/>
                <a:gd name="T92" fmla="*/ 1343 w 2328"/>
                <a:gd name="T93" fmla="*/ 1098 h 1140"/>
                <a:gd name="T94" fmla="*/ 1522 w 2328"/>
                <a:gd name="T95" fmla="*/ 1126 h 1140"/>
                <a:gd name="T96" fmla="*/ 1595 w 2328"/>
                <a:gd name="T97" fmla="*/ 1097 h 1140"/>
                <a:gd name="T98" fmla="*/ 1638 w 2328"/>
                <a:gd name="T99" fmla="*/ 1064 h 1140"/>
                <a:gd name="T100" fmla="*/ 1860 w 2328"/>
                <a:gd name="T101" fmla="*/ 1022 h 1140"/>
                <a:gd name="T102" fmla="*/ 1964 w 2328"/>
                <a:gd name="T103" fmla="*/ 998 h 1140"/>
                <a:gd name="T104" fmla="*/ 2076 w 2328"/>
                <a:gd name="T105" fmla="*/ 947 h 1140"/>
                <a:gd name="T106" fmla="*/ 2064 w 2328"/>
                <a:gd name="T107" fmla="*/ 896 h 1140"/>
                <a:gd name="T108" fmla="*/ 2145 w 2328"/>
                <a:gd name="T109" fmla="*/ 838 h 1140"/>
                <a:gd name="T110" fmla="*/ 2138 w 2328"/>
                <a:gd name="T111" fmla="*/ 744 h 1140"/>
                <a:gd name="T112" fmla="*/ 2201 w 2328"/>
                <a:gd name="T113" fmla="*/ 657 h 1140"/>
                <a:gd name="T114" fmla="*/ 2157 w 2328"/>
                <a:gd name="T115" fmla="*/ 573 h 1140"/>
                <a:gd name="T116" fmla="*/ 2208 w 2328"/>
                <a:gd name="T117" fmla="*/ 564 h 1140"/>
                <a:gd name="T118" fmla="*/ 2264 w 2328"/>
                <a:gd name="T119" fmla="*/ 36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8" h="1140">
                  <a:moveTo>
                    <a:pt x="2320" y="512"/>
                  </a:moveTo>
                  <a:lnTo>
                    <a:pt x="2320" y="498"/>
                  </a:lnTo>
                  <a:lnTo>
                    <a:pt x="2312" y="496"/>
                  </a:lnTo>
                  <a:lnTo>
                    <a:pt x="2308" y="495"/>
                  </a:lnTo>
                  <a:lnTo>
                    <a:pt x="2307" y="491"/>
                  </a:lnTo>
                  <a:lnTo>
                    <a:pt x="2310" y="484"/>
                  </a:lnTo>
                  <a:lnTo>
                    <a:pt x="2314" y="476"/>
                  </a:lnTo>
                  <a:lnTo>
                    <a:pt x="2314" y="466"/>
                  </a:lnTo>
                  <a:lnTo>
                    <a:pt x="2314" y="454"/>
                  </a:lnTo>
                  <a:lnTo>
                    <a:pt x="2314" y="431"/>
                  </a:lnTo>
                  <a:lnTo>
                    <a:pt x="2314" y="423"/>
                  </a:lnTo>
                  <a:lnTo>
                    <a:pt x="2317" y="414"/>
                  </a:lnTo>
                  <a:lnTo>
                    <a:pt x="2319" y="413"/>
                  </a:lnTo>
                  <a:lnTo>
                    <a:pt x="2320" y="409"/>
                  </a:lnTo>
                  <a:lnTo>
                    <a:pt x="2315" y="401"/>
                  </a:lnTo>
                  <a:lnTo>
                    <a:pt x="2305" y="391"/>
                  </a:lnTo>
                  <a:lnTo>
                    <a:pt x="2293" y="382"/>
                  </a:lnTo>
                  <a:lnTo>
                    <a:pt x="2288" y="380"/>
                  </a:lnTo>
                  <a:lnTo>
                    <a:pt x="2285" y="379"/>
                  </a:lnTo>
                  <a:lnTo>
                    <a:pt x="2279" y="372"/>
                  </a:lnTo>
                  <a:lnTo>
                    <a:pt x="2274" y="365"/>
                  </a:lnTo>
                  <a:lnTo>
                    <a:pt x="2271" y="363"/>
                  </a:lnTo>
                  <a:lnTo>
                    <a:pt x="2266" y="362"/>
                  </a:lnTo>
                  <a:lnTo>
                    <a:pt x="2266" y="358"/>
                  </a:lnTo>
                  <a:lnTo>
                    <a:pt x="2264" y="356"/>
                  </a:lnTo>
                  <a:lnTo>
                    <a:pt x="2262" y="355"/>
                  </a:lnTo>
                  <a:lnTo>
                    <a:pt x="2259" y="351"/>
                  </a:lnTo>
                  <a:lnTo>
                    <a:pt x="2255" y="350"/>
                  </a:lnTo>
                  <a:lnTo>
                    <a:pt x="2249" y="345"/>
                  </a:lnTo>
                  <a:lnTo>
                    <a:pt x="2245" y="341"/>
                  </a:lnTo>
                  <a:lnTo>
                    <a:pt x="2242" y="336"/>
                  </a:lnTo>
                  <a:lnTo>
                    <a:pt x="2238" y="331"/>
                  </a:lnTo>
                  <a:lnTo>
                    <a:pt x="2232" y="329"/>
                  </a:lnTo>
                  <a:lnTo>
                    <a:pt x="2225" y="327"/>
                  </a:lnTo>
                  <a:lnTo>
                    <a:pt x="2225" y="300"/>
                  </a:lnTo>
                  <a:lnTo>
                    <a:pt x="2218" y="300"/>
                  </a:lnTo>
                  <a:lnTo>
                    <a:pt x="2213" y="297"/>
                  </a:lnTo>
                  <a:lnTo>
                    <a:pt x="2208" y="295"/>
                  </a:lnTo>
                  <a:lnTo>
                    <a:pt x="2203" y="292"/>
                  </a:lnTo>
                  <a:lnTo>
                    <a:pt x="2197" y="281"/>
                  </a:lnTo>
                  <a:lnTo>
                    <a:pt x="2191" y="273"/>
                  </a:lnTo>
                  <a:lnTo>
                    <a:pt x="2191" y="266"/>
                  </a:lnTo>
                  <a:lnTo>
                    <a:pt x="2191" y="261"/>
                  </a:lnTo>
                  <a:lnTo>
                    <a:pt x="2187" y="252"/>
                  </a:lnTo>
                  <a:lnTo>
                    <a:pt x="2184" y="244"/>
                  </a:lnTo>
                  <a:lnTo>
                    <a:pt x="2182" y="239"/>
                  </a:lnTo>
                  <a:lnTo>
                    <a:pt x="2184" y="232"/>
                  </a:lnTo>
                  <a:lnTo>
                    <a:pt x="2187" y="217"/>
                  </a:lnTo>
                  <a:lnTo>
                    <a:pt x="2192" y="203"/>
                  </a:lnTo>
                  <a:lnTo>
                    <a:pt x="2204" y="177"/>
                  </a:lnTo>
                  <a:lnTo>
                    <a:pt x="2206" y="167"/>
                  </a:lnTo>
                  <a:lnTo>
                    <a:pt x="2209" y="155"/>
                  </a:lnTo>
                  <a:lnTo>
                    <a:pt x="2211" y="145"/>
                  </a:lnTo>
                  <a:lnTo>
                    <a:pt x="2211" y="129"/>
                  </a:lnTo>
                  <a:lnTo>
                    <a:pt x="2208" y="128"/>
                  </a:lnTo>
                  <a:lnTo>
                    <a:pt x="2206" y="124"/>
                  </a:lnTo>
                  <a:lnTo>
                    <a:pt x="2204" y="121"/>
                  </a:lnTo>
                  <a:lnTo>
                    <a:pt x="2204" y="116"/>
                  </a:lnTo>
                  <a:lnTo>
                    <a:pt x="2155" y="97"/>
                  </a:lnTo>
                  <a:lnTo>
                    <a:pt x="2102" y="82"/>
                  </a:lnTo>
                  <a:lnTo>
                    <a:pt x="2092" y="82"/>
                  </a:lnTo>
                  <a:lnTo>
                    <a:pt x="2083" y="83"/>
                  </a:lnTo>
                  <a:lnTo>
                    <a:pt x="2078" y="89"/>
                  </a:lnTo>
                  <a:lnTo>
                    <a:pt x="2075" y="95"/>
                  </a:lnTo>
                  <a:lnTo>
                    <a:pt x="2066" y="95"/>
                  </a:lnTo>
                  <a:lnTo>
                    <a:pt x="2059" y="97"/>
                  </a:lnTo>
                  <a:lnTo>
                    <a:pt x="2054" y="100"/>
                  </a:lnTo>
                  <a:lnTo>
                    <a:pt x="2047" y="102"/>
                  </a:lnTo>
                  <a:lnTo>
                    <a:pt x="2032" y="104"/>
                  </a:lnTo>
                  <a:lnTo>
                    <a:pt x="2018" y="102"/>
                  </a:lnTo>
                  <a:lnTo>
                    <a:pt x="1993" y="99"/>
                  </a:lnTo>
                  <a:lnTo>
                    <a:pt x="1967" y="95"/>
                  </a:lnTo>
                  <a:lnTo>
                    <a:pt x="1954" y="95"/>
                  </a:lnTo>
                  <a:lnTo>
                    <a:pt x="1938" y="95"/>
                  </a:lnTo>
                  <a:lnTo>
                    <a:pt x="1938" y="92"/>
                  </a:lnTo>
                  <a:lnTo>
                    <a:pt x="1937" y="90"/>
                  </a:lnTo>
                  <a:lnTo>
                    <a:pt x="1931" y="89"/>
                  </a:lnTo>
                  <a:lnTo>
                    <a:pt x="1925" y="89"/>
                  </a:lnTo>
                  <a:lnTo>
                    <a:pt x="1920" y="87"/>
                  </a:lnTo>
                  <a:lnTo>
                    <a:pt x="1916" y="83"/>
                  </a:lnTo>
                  <a:lnTo>
                    <a:pt x="1913" y="80"/>
                  </a:lnTo>
                  <a:lnTo>
                    <a:pt x="1906" y="73"/>
                  </a:lnTo>
                  <a:lnTo>
                    <a:pt x="1902" y="70"/>
                  </a:lnTo>
                  <a:lnTo>
                    <a:pt x="1897" y="68"/>
                  </a:lnTo>
                  <a:lnTo>
                    <a:pt x="1894" y="68"/>
                  </a:lnTo>
                  <a:lnTo>
                    <a:pt x="1891" y="68"/>
                  </a:lnTo>
                  <a:lnTo>
                    <a:pt x="1885" y="68"/>
                  </a:lnTo>
                  <a:lnTo>
                    <a:pt x="1884" y="68"/>
                  </a:lnTo>
                  <a:lnTo>
                    <a:pt x="1884" y="61"/>
                  </a:lnTo>
                  <a:lnTo>
                    <a:pt x="1877" y="61"/>
                  </a:lnTo>
                  <a:lnTo>
                    <a:pt x="1865" y="63"/>
                  </a:lnTo>
                  <a:lnTo>
                    <a:pt x="1855" y="63"/>
                  </a:lnTo>
                  <a:lnTo>
                    <a:pt x="1851" y="63"/>
                  </a:lnTo>
                  <a:lnTo>
                    <a:pt x="1850" y="61"/>
                  </a:lnTo>
                  <a:lnTo>
                    <a:pt x="1850" y="54"/>
                  </a:lnTo>
                  <a:lnTo>
                    <a:pt x="1829" y="51"/>
                  </a:lnTo>
                  <a:lnTo>
                    <a:pt x="1824" y="51"/>
                  </a:lnTo>
                  <a:lnTo>
                    <a:pt x="1821" y="48"/>
                  </a:lnTo>
                  <a:lnTo>
                    <a:pt x="1817" y="46"/>
                  </a:lnTo>
                  <a:lnTo>
                    <a:pt x="1815" y="41"/>
                  </a:lnTo>
                  <a:lnTo>
                    <a:pt x="1809" y="41"/>
                  </a:lnTo>
                  <a:lnTo>
                    <a:pt x="1802" y="41"/>
                  </a:lnTo>
                  <a:lnTo>
                    <a:pt x="1792" y="37"/>
                  </a:lnTo>
                  <a:lnTo>
                    <a:pt x="1783" y="32"/>
                  </a:lnTo>
                  <a:lnTo>
                    <a:pt x="1774" y="27"/>
                  </a:lnTo>
                  <a:lnTo>
                    <a:pt x="1771" y="24"/>
                  </a:lnTo>
                  <a:lnTo>
                    <a:pt x="1768" y="20"/>
                  </a:lnTo>
                  <a:lnTo>
                    <a:pt x="1756" y="19"/>
                  </a:lnTo>
                  <a:lnTo>
                    <a:pt x="1751" y="17"/>
                  </a:lnTo>
                  <a:lnTo>
                    <a:pt x="1745" y="15"/>
                  </a:lnTo>
                  <a:lnTo>
                    <a:pt x="1742" y="12"/>
                  </a:lnTo>
                  <a:lnTo>
                    <a:pt x="1740" y="7"/>
                  </a:lnTo>
                  <a:lnTo>
                    <a:pt x="1728" y="8"/>
                  </a:lnTo>
                  <a:lnTo>
                    <a:pt x="1718" y="12"/>
                  </a:lnTo>
                  <a:lnTo>
                    <a:pt x="1699" y="20"/>
                  </a:lnTo>
                  <a:lnTo>
                    <a:pt x="1696" y="20"/>
                  </a:lnTo>
                  <a:lnTo>
                    <a:pt x="1693" y="20"/>
                  </a:lnTo>
                  <a:lnTo>
                    <a:pt x="1687" y="20"/>
                  </a:lnTo>
                  <a:lnTo>
                    <a:pt x="1686" y="20"/>
                  </a:lnTo>
                  <a:lnTo>
                    <a:pt x="1686" y="17"/>
                  </a:lnTo>
                  <a:lnTo>
                    <a:pt x="1686" y="13"/>
                  </a:lnTo>
                  <a:lnTo>
                    <a:pt x="1682" y="13"/>
                  </a:lnTo>
                  <a:lnTo>
                    <a:pt x="1679" y="13"/>
                  </a:lnTo>
                  <a:lnTo>
                    <a:pt x="1675" y="13"/>
                  </a:lnTo>
                  <a:lnTo>
                    <a:pt x="1672" y="13"/>
                  </a:lnTo>
                  <a:lnTo>
                    <a:pt x="1670" y="10"/>
                  </a:lnTo>
                  <a:lnTo>
                    <a:pt x="1669" y="7"/>
                  </a:lnTo>
                  <a:lnTo>
                    <a:pt x="1667" y="2"/>
                  </a:lnTo>
                  <a:lnTo>
                    <a:pt x="1665" y="0"/>
                  </a:lnTo>
                  <a:lnTo>
                    <a:pt x="1662" y="0"/>
                  </a:lnTo>
                  <a:lnTo>
                    <a:pt x="1658" y="0"/>
                  </a:lnTo>
                  <a:lnTo>
                    <a:pt x="1655" y="0"/>
                  </a:lnTo>
                  <a:lnTo>
                    <a:pt x="1652" y="0"/>
                  </a:lnTo>
                  <a:lnTo>
                    <a:pt x="1648" y="2"/>
                  </a:lnTo>
                  <a:lnTo>
                    <a:pt x="1646" y="3"/>
                  </a:lnTo>
                  <a:lnTo>
                    <a:pt x="1645" y="10"/>
                  </a:lnTo>
                  <a:lnTo>
                    <a:pt x="1645" y="27"/>
                  </a:lnTo>
                  <a:lnTo>
                    <a:pt x="1645" y="36"/>
                  </a:lnTo>
                  <a:lnTo>
                    <a:pt x="1643" y="42"/>
                  </a:lnTo>
                  <a:lnTo>
                    <a:pt x="1640" y="48"/>
                  </a:lnTo>
                  <a:lnTo>
                    <a:pt x="1638" y="54"/>
                  </a:lnTo>
                  <a:lnTo>
                    <a:pt x="1638" y="109"/>
                  </a:lnTo>
                  <a:lnTo>
                    <a:pt x="1597" y="109"/>
                  </a:lnTo>
                  <a:lnTo>
                    <a:pt x="1592" y="111"/>
                  </a:lnTo>
                  <a:lnTo>
                    <a:pt x="1588" y="112"/>
                  </a:lnTo>
                  <a:lnTo>
                    <a:pt x="1582" y="119"/>
                  </a:lnTo>
                  <a:lnTo>
                    <a:pt x="1578" y="126"/>
                  </a:lnTo>
                  <a:lnTo>
                    <a:pt x="1577" y="136"/>
                  </a:lnTo>
                  <a:lnTo>
                    <a:pt x="1575" y="158"/>
                  </a:lnTo>
                  <a:lnTo>
                    <a:pt x="1573" y="169"/>
                  </a:lnTo>
                  <a:lnTo>
                    <a:pt x="1570" y="177"/>
                  </a:lnTo>
                  <a:lnTo>
                    <a:pt x="1563" y="177"/>
                  </a:lnTo>
                  <a:lnTo>
                    <a:pt x="1556" y="177"/>
                  </a:lnTo>
                  <a:lnTo>
                    <a:pt x="1551" y="179"/>
                  </a:lnTo>
                  <a:lnTo>
                    <a:pt x="1549" y="184"/>
                  </a:lnTo>
                  <a:lnTo>
                    <a:pt x="1539" y="184"/>
                  </a:lnTo>
                  <a:lnTo>
                    <a:pt x="1529" y="184"/>
                  </a:lnTo>
                  <a:lnTo>
                    <a:pt x="1522" y="181"/>
                  </a:lnTo>
                  <a:lnTo>
                    <a:pt x="1515" y="177"/>
                  </a:lnTo>
                  <a:lnTo>
                    <a:pt x="1498" y="177"/>
                  </a:lnTo>
                  <a:lnTo>
                    <a:pt x="1491" y="176"/>
                  </a:lnTo>
                  <a:lnTo>
                    <a:pt x="1490" y="174"/>
                  </a:lnTo>
                  <a:lnTo>
                    <a:pt x="1488" y="170"/>
                  </a:lnTo>
                  <a:lnTo>
                    <a:pt x="1467" y="184"/>
                  </a:lnTo>
                  <a:lnTo>
                    <a:pt x="1447" y="198"/>
                  </a:lnTo>
                  <a:lnTo>
                    <a:pt x="1413" y="198"/>
                  </a:lnTo>
                  <a:lnTo>
                    <a:pt x="1411" y="194"/>
                  </a:lnTo>
                  <a:lnTo>
                    <a:pt x="1409" y="193"/>
                  </a:lnTo>
                  <a:lnTo>
                    <a:pt x="1403" y="191"/>
                  </a:lnTo>
                  <a:lnTo>
                    <a:pt x="1396" y="189"/>
                  </a:lnTo>
                  <a:lnTo>
                    <a:pt x="1392" y="188"/>
                  </a:lnTo>
                  <a:lnTo>
                    <a:pt x="1392" y="184"/>
                  </a:lnTo>
                  <a:lnTo>
                    <a:pt x="1389" y="182"/>
                  </a:lnTo>
                  <a:lnTo>
                    <a:pt x="1386" y="182"/>
                  </a:lnTo>
                  <a:lnTo>
                    <a:pt x="1375" y="184"/>
                  </a:lnTo>
                  <a:lnTo>
                    <a:pt x="1365" y="186"/>
                  </a:lnTo>
                  <a:lnTo>
                    <a:pt x="1360" y="186"/>
                  </a:lnTo>
                  <a:lnTo>
                    <a:pt x="1358" y="184"/>
                  </a:lnTo>
                  <a:lnTo>
                    <a:pt x="1358" y="181"/>
                  </a:lnTo>
                  <a:lnTo>
                    <a:pt x="1358" y="177"/>
                  </a:lnTo>
                  <a:lnTo>
                    <a:pt x="1355" y="177"/>
                  </a:lnTo>
                  <a:lnTo>
                    <a:pt x="1351" y="177"/>
                  </a:lnTo>
                  <a:lnTo>
                    <a:pt x="1346" y="177"/>
                  </a:lnTo>
                  <a:lnTo>
                    <a:pt x="1345" y="177"/>
                  </a:lnTo>
                  <a:lnTo>
                    <a:pt x="1345" y="174"/>
                  </a:lnTo>
                  <a:lnTo>
                    <a:pt x="1345" y="170"/>
                  </a:lnTo>
                  <a:lnTo>
                    <a:pt x="1345" y="167"/>
                  </a:lnTo>
                  <a:lnTo>
                    <a:pt x="1345" y="164"/>
                  </a:lnTo>
                  <a:lnTo>
                    <a:pt x="1340" y="162"/>
                  </a:lnTo>
                  <a:lnTo>
                    <a:pt x="1338" y="160"/>
                  </a:lnTo>
                  <a:lnTo>
                    <a:pt x="1338" y="157"/>
                  </a:lnTo>
                  <a:lnTo>
                    <a:pt x="1338" y="150"/>
                  </a:lnTo>
                  <a:lnTo>
                    <a:pt x="1328" y="147"/>
                  </a:lnTo>
                  <a:lnTo>
                    <a:pt x="1319" y="141"/>
                  </a:lnTo>
                  <a:lnTo>
                    <a:pt x="1312" y="135"/>
                  </a:lnTo>
                  <a:lnTo>
                    <a:pt x="1304" y="129"/>
                  </a:lnTo>
                  <a:lnTo>
                    <a:pt x="1304" y="136"/>
                  </a:lnTo>
                  <a:lnTo>
                    <a:pt x="1304" y="143"/>
                  </a:lnTo>
                  <a:lnTo>
                    <a:pt x="1304" y="150"/>
                  </a:lnTo>
                  <a:lnTo>
                    <a:pt x="1299" y="160"/>
                  </a:lnTo>
                  <a:lnTo>
                    <a:pt x="1295" y="170"/>
                  </a:lnTo>
                  <a:lnTo>
                    <a:pt x="1295" y="176"/>
                  </a:lnTo>
                  <a:lnTo>
                    <a:pt x="1297" y="184"/>
                  </a:lnTo>
                  <a:lnTo>
                    <a:pt x="1292" y="188"/>
                  </a:lnTo>
                  <a:lnTo>
                    <a:pt x="1288" y="191"/>
                  </a:lnTo>
                  <a:lnTo>
                    <a:pt x="1288" y="193"/>
                  </a:lnTo>
                  <a:lnTo>
                    <a:pt x="1287" y="196"/>
                  </a:lnTo>
                  <a:lnTo>
                    <a:pt x="1283" y="201"/>
                  </a:lnTo>
                  <a:lnTo>
                    <a:pt x="1278" y="208"/>
                  </a:lnTo>
                  <a:lnTo>
                    <a:pt x="1275" y="210"/>
                  </a:lnTo>
                  <a:lnTo>
                    <a:pt x="1270" y="211"/>
                  </a:lnTo>
                  <a:lnTo>
                    <a:pt x="1268" y="211"/>
                  </a:lnTo>
                  <a:lnTo>
                    <a:pt x="1259" y="213"/>
                  </a:lnTo>
                  <a:lnTo>
                    <a:pt x="1252" y="211"/>
                  </a:lnTo>
                  <a:lnTo>
                    <a:pt x="1237" y="208"/>
                  </a:lnTo>
                  <a:lnTo>
                    <a:pt x="1234" y="206"/>
                  </a:lnTo>
                  <a:lnTo>
                    <a:pt x="1229" y="205"/>
                  </a:lnTo>
                  <a:lnTo>
                    <a:pt x="1227" y="201"/>
                  </a:lnTo>
                  <a:lnTo>
                    <a:pt x="1225" y="199"/>
                  </a:lnTo>
                  <a:lnTo>
                    <a:pt x="1218" y="198"/>
                  </a:lnTo>
                  <a:lnTo>
                    <a:pt x="1217" y="196"/>
                  </a:lnTo>
                  <a:lnTo>
                    <a:pt x="1215" y="194"/>
                  </a:lnTo>
                  <a:lnTo>
                    <a:pt x="1215" y="191"/>
                  </a:lnTo>
                  <a:lnTo>
                    <a:pt x="1194" y="191"/>
                  </a:lnTo>
                  <a:lnTo>
                    <a:pt x="1191" y="194"/>
                  </a:lnTo>
                  <a:lnTo>
                    <a:pt x="1191" y="196"/>
                  </a:lnTo>
                  <a:lnTo>
                    <a:pt x="1189" y="199"/>
                  </a:lnTo>
                  <a:lnTo>
                    <a:pt x="1189" y="201"/>
                  </a:lnTo>
                  <a:lnTo>
                    <a:pt x="1188" y="205"/>
                  </a:lnTo>
                  <a:lnTo>
                    <a:pt x="1188" y="211"/>
                  </a:lnTo>
                  <a:lnTo>
                    <a:pt x="1188" y="222"/>
                  </a:lnTo>
                  <a:lnTo>
                    <a:pt x="1188" y="234"/>
                  </a:lnTo>
                  <a:lnTo>
                    <a:pt x="1188" y="242"/>
                  </a:lnTo>
                  <a:lnTo>
                    <a:pt x="1188" y="252"/>
                  </a:lnTo>
                  <a:lnTo>
                    <a:pt x="1188" y="259"/>
                  </a:lnTo>
                  <a:lnTo>
                    <a:pt x="1186" y="264"/>
                  </a:lnTo>
                  <a:lnTo>
                    <a:pt x="1182" y="268"/>
                  </a:lnTo>
                  <a:lnTo>
                    <a:pt x="1179" y="271"/>
                  </a:lnTo>
                  <a:lnTo>
                    <a:pt x="1172" y="278"/>
                  </a:lnTo>
                  <a:lnTo>
                    <a:pt x="1169" y="281"/>
                  </a:lnTo>
                  <a:lnTo>
                    <a:pt x="1167" y="287"/>
                  </a:lnTo>
                  <a:lnTo>
                    <a:pt x="1165" y="288"/>
                  </a:lnTo>
                  <a:lnTo>
                    <a:pt x="1164" y="290"/>
                  </a:lnTo>
                  <a:lnTo>
                    <a:pt x="1160" y="293"/>
                  </a:lnTo>
                  <a:lnTo>
                    <a:pt x="1159" y="298"/>
                  </a:lnTo>
                  <a:lnTo>
                    <a:pt x="1157" y="300"/>
                  </a:lnTo>
                  <a:lnTo>
                    <a:pt x="1153" y="300"/>
                  </a:lnTo>
                  <a:lnTo>
                    <a:pt x="1152" y="304"/>
                  </a:lnTo>
                  <a:lnTo>
                    <a:pt x="1150" y="307"/>
                  </a:lnTo>
                  <a:lnTo>
                    <a:pt x="1147" y="310"/>
                  </a:lnTo>
                  <a:lnTo>
                    <a:pt x="1147" y="314"/>
                  </a:lnTo>
                  <a:lnTo>
                    <a:pt x="1140" y="314"/>
                  </a:lnTo>
                  <a:lnTo>
                    <a:pt x="1135" y="316"/>
                  </a:lnTo>
                  <a:lnTo>
                    <a:pt x="1126" y="321"/>
                  </a:lnTo>
                  <a:lnTo>
                    <a:pt x="1118" y="326"/>
                  </a:lnTo>
                  <a:lnTo>
                    <a:pt x="1113" y="327"/>
                  </a:lnTo>
                  <a:lnTo>
                    <a:pt x="1106" y="327"/>
                  </a:lnTo>
                  <a:lnTo>
                    <a:pt x="1097" y="331"/>
                  </a:lnTo>
                  <a:lnTo>
                    <a:pt x="1090" y="336"/>
                  </a:lnTo>
                  <a:lnTo>
                    <a:pt x="1082" y="339"/>
                  </a:lnTo>
                  <a:lnTo>
                    <a:pt x="1077" y="341"/>
                  </a:lnTo>
                  <a:lnTo>
                    <a:pt x="1072" y="341"/>
                  </a:lnTo>
                  <a:lnTo>
                    <a:pt x="1070" y="346"/>
                  </a:lnTo>
                  <a:lnTo>
                    <a:pt x="1066" y="350"/>
                  </a:lnTo>
                  <a:lnTo>
                    <a:pt x="1058" y="355"/>
                  </a:lnTo>
                  <a:lnTo>
                    <a:pt x="1049" y="360"/>
                  </a:lnTo>
                  <a:lnTo>
                    <a:pt x="1038" y="362"/>
                  </a:lnTo>
                  <a:lnTo>
                    <a:pt x="1036" y="363"/>
                  </a:lnTo>
                  <a:lnTo>
                    <a:pt x="1034" y="365"/>
                  </a:lnTo>
                  <a:lnTo>
                    <a:pt x="1031" y="368"/>
                  </a:lnTo>
                  <a:lnTo>
                    <a:pt x="1026" y="370"/>
                  </a:lnTo>
                  <a:lnTo>
                    <a:pt x="1024" y="372"/>
                  </a:lnTo>
                  <a:lnTo>
                    <a:pt x="1024" y="375"/>
                  </a:lnTo>
                  <a:lnTo>
                    <a:pt x="1020" y="377"/>
                  </a:lnTo>
                  <a:lnTo>
                    <a:pt x="1017" y="379"/>
                  </a:lnTo>
                  <a:lnTo>
                    <a:pt x="1014" y="382"/>
                  </a:lnTo>
                  <a:lnTo>
                    <a:pt x="1010" y="382"/>
                  </a:lnTo>
                  <a:lnTo>
                    <a:pt x="1010" y="389"/>
                  </a:lnTo>
                  <a:lnTo>
                    <a:pt x="1010" y="396"/>
                  </a:lnTo>
                  <a:lnTo>
                    <a:pt x="1005" y="409"/>
                  </a:lnTo>
                  <a:lnTo>
                    <a:pt x="1002" y="414"/>
                  </a:lnTo>
                  <a:lnTo>
                    <a:pt x="1002" y="421"/>
                  </a:lnTo>
                  <a:lnTo>
                    <a:pt x="1005" y="426"/>
                  </a:lnTo>
                  <a:lnTo>
                    <a:pt x="1010" y="430"/>
                  </a:lnTo>
                  <a:lnTo>
                    <a:pt x="1014" y="431"/>
                  </a:lnTo>
                  <a:lnTo>
                    <a:pt x="1015" y="435"/>
                  </a:lnTo>
                  <a:lnTo>
                    <a:pt x="1017" y="443"/>
                  </a:lnTo>
                  <a:lnTo>
                    <a:pt x="1014" y="443"/>
                  </a:lnTo>
                  <a:lnTo>
                    <a:pt x="1012" y="445"/>
                  </a:lnTo>
                  <a:lnTo>
                    <a:pt x="1010" y="450"/>
                  </a:lnTo>
                  <a:lnTo>
                    <a:pt x="1014" y="455"/>
                  </a:lnTo>
                  <a:lnTo>
                    <a:pt x="1017" y="460"/>
                  </a:lnTo>
                  <a:lnTo>
                    <a:pt x="1020" y="464"/>
                  </a:lnTo>
                  <a:lnTo>
                    <a:pt x="1024" y="471"/>
                  </a:lnTo>
                  <a:lnTo>
                    <a:pt x="1024" y="478"/>
                  </a:lnTo>
                  <a:lnTo>
                    <a:pt x="1026" y="483"/>
                  </a:lnTo>
                  <a:lnTo>
                    <a:pt x="1029" y="486"/>
                  </a:lnTo>
                  <a:lnTo>
                    <a:pt x="1031" y="491"/>
                  </a:lnTo>
                  <a:lnTo>
                    <a:pt x="1031" y="518"/>
                  </a:lnTo>
                  <a:lnTo>
                    <a:pt x="1029" y="520"/>
                  </a:lnTo>
                  <a:lnTo>
                    <a:pt x="1027" y="522"/>
                  </a:lnTo>
                  <a:lnTo>
                    <a:pt x="1024" y="525"/>
                  </a:lnTo>
                  <a:lnTo>
                    <a:pt x="1022" y="530"/>
                  </a:lnTo>
                  <a:lnTo>
                    <a:pt x="1020" y="532"/>
                  </a:lnTo>
                  <a:lnTo>
                    <a:pt x="1017" y="532"/>
                  </a:lnTo>
                  <a:lnTo>
                    <a:pt x="1020" y="541"/>
                  </a:lnTo>
                  <a:lnTo>
                    <a:pt x="1026" y="547"/>
                  </a:lnTo>
                  <a:lnTo>
                    <a:pt x="1029" y="556"/>
                  </a:lnTo>
                  <a:lnTo>
                    <a:pt x="1031" y="561"/>
                  </a:lnTo>
                  <a:lnTo>
                    <a:pt x="1031" y="566"/>
                  </a:lnTo>
                  <a:lnTo>
                    <a:pt x="1036" y="566"/>
                  </a:lnTo>
                  <a:lnTo>
                    <a:pt x="1039" y="568"/>
                  </a:lnTo>
                  <a:lnTo>
                    <a:pt x="1041" y="571"/>
                  </a:lnTo>
                  <a:lnTo>
                    <a:pt x="1043" y="575"/>
                  </a:lnTo>
                  <a:lnTo>
                    <a:pt x="1044" y="583"/>
                  </a:lnTo>
                  <a:lnTo>
                    <a:pt x="1048" y="585"/>
                  </a:lnTo>
                  <a:lnTo>
                    <a:pt x="1051" y="587"/>
                  </a:lnTo>
                  <a:lnTo>
                    <a:pt x="1051" y="593"/>
                  </a:lnTo>
                  <a:lnTo>
                    <a:pt x="1051" y="600"/>
                  </a:lnTo>
                  <a:lnTo>
                    <a:pt x="1053" y="605"/>
                  </a:lnTo>
                  <a:lnTo>
                    <a:pt x="1058" y="607"/>
                  </a:lnTo>
                  <a:lnTo>
                    <a:pt x="1058" y="669"/>
                  </a:lnTo>
                  <a:lnTo>
                    <a:pt x="1038" y="669"/>
                  </a:lnTo>
                  <a:lnTo>
                    <a:pt x="1038" y="663"/>
                  </a:lnTo>
                  <a:lnTo>
                    <a:pt x="1036" y="660"/>
                  </a:lnTo>
                  <a:lnTo>
                    <a:pt x="1034" y="657"/>
                  </a:lnTo>
                  <a:lnTo>
                    <a:pt x="1031" y="655"/>
                  </a:lnTo>
                  <a:lnTo>
                    <a:pt x="1029" y="651"/>
                  </a:lnTo>
                  <a:lnTo>
                    <a:pt x="1026" y="650"/>
                  </a:lnTo>
                  <a:lnTo>
                    <a:pt x="1017" y="648"/>
                  </a:lnTo>
                  <a:lnTo>
                    <a:pt x="1017" y="645"/>
                  </a:lnTo>
                  <a:lnTo>
                    <a:pt x="1015" y="643"/>
                  </a:lnTo>
                  <a:lnTo>
                    <a:pt x="1010" y="641"/>
                  </a:lnTo>
                  <a:lnTo>
                    <a:pt x="1010" y="636"/>
                  </a:lnTo>
                  <a:lnTo>
                    <a:pt x="1009" y="633"/>
                  </a:lnTo>
                  <a:lnTo>
                    <a:pt x="1007" y="629"/>
                  </a:lnTo>
                  <a:lnTo>
                    <a:pt x="1003" y="628"/>
                  </a:lnTo>
                  <a:lnTo>
                    <a:pt x="998" y="621"/>
                  </a:lnTo>
                  <a:lnTo>
                    <a:pt x="997" y="611"/>
                  </a:lnTo>
                  <a:lnTo>
                    <a:pt x="997" y="599"/>
                  </a:lnTo>
                  <a:lnTo>
                    <a:pt x="997" y="587"/>
                  </a:lnTo>
                  <a:lnTo>
                    <a:pt x="980" y="587"/>
                  </a:lnTo>
                  <a:lnTo>
                    <a:pt x="973" y="585"/>
                  </a:lnTo>
                  <a:lnTo>
                    <a:pt x="971" y="583"/>
                  </a:lnTo>
                  <a:lnTo>
                    <a:pt x="969" y="580"/>
                  </a:lnTo>
                  <a:lnTo>
                    <a:pt x="964" y="580"/>
                  </a:lnTo>
                  <a:lnTo>
                    <a:pt x="959" y="582"/>
                  </a:lnTo>
                  <a:lnTo>
                    <a:pt x="951" y="585"/>
                  </a:lnTo>
                  <a:lnTo>
                    <a:pt x="942" y="588"/>
                  </a:lnTo>
                  <a:lnTo>
                    <a:pt x="935" y="588"/>
                  </a:lnTo>
                  <a:lnTo>
                    <a:pt x="928" y="587"/>
                  </a:lnTo>
                  <a:lnTo>
                    <a:pt x="922" y="587"/>
                  </a:lnTo>
                  <a:lnTo>
                    <a:pt x="918" y="587"/>
                  </a:lnTo>
                  <a:lnTo>
                    <a:pt x="915" y="588"/>
                  </a:lnTo>
                  <a:lnTo>
                    <a:pt x="913" y="592"/>
                  </a:lnTo>
                  <a:lnTo>
                    <a:pt x="908" y="597"/>
                  </a:lnTo>
                  <a:lnTo>
                    <a:pt x="905" y="600"/>
                  </a:lnTo>
                  <a:lnTo>
                    <a:pt x="901" y="600"/>
                  </a:lnTo>
                  <a:lnTo>
                    <a:pt x="894" y="600"/>
                  </a:lnTo>
                  <a:lnTo>
                    <a:pt x="893" y="599"/>
                  </a:lnTo>
                  <a:lnTo>
                    <a:pt x="891" y="597"/>
                  </a:lnTo>
                  <a:lnTo>
                    <a:pt x="887" y="593"/>
                  </a:lnTo>
                  <a:lnTo>
                    <a:pt x="882" y="592"/>
                  </a:lnTo>
                  <a:lnTo>
                    <a:pt x="881" y="590"/>
                  </a:lnTo>
                  <a:lnTo>
                    <a:pt x="881" y="587"/>
                  </a:lnTo>
                  <a:lnTo>
                    <a:pt x="877" y="585"/>
                  </a:lnTo>
                  <a:lnTo>
                    <a:pt x="874" y="585"/>
                  </a:lnTo>
                  <a:lnTo>
                    <a:pt x="864" y="587"/>
                  </a:lnTo>
                  <a:lnTo>
                    <a:pt x="853" y="588"/>
                  </a:lnTo>
                  <a:lnTo>
                    <a:pt x="848" y="588"/>
                  </a:lnTo>
                  <a:lnTo>
                    <a:pt x="847" y="587"/>
                  </a:lnTo>
                  <a:lnTo>
                    <a:pt x="841" y="578"/>
                  </a:lnTo>
                  <a:lnTo>
                    <a:pt x="838" y="575"/>
                  </a:lnTo>
                  <a:lnTo>
                    <a:pt x="833" y="573"/>
                  </a:lnTo>
                  <a:lnTo>
                    <a:pt x="833" y="575"/>
                  </a:lnTo>
                  <a:lnTo>
                    <a:pt x="831" y="578"/>
                  </a:lnTo>
                  <a:lnTo>
                    <a:pt x="829" y="580"/>
                  </a:lnTo>
                  <a:lnTo>
                    <a:pt x="828" y="582"/>
                  </a:lnTo>
                  <a:lnTo>
                    <a:pt x="826" y="580"/>
                  </a:lnTo>
                  <a:lnTo>
                    <a:pt x="826" y="576"/>
                  </a:lnTo>
                  <a:lnTo>
                    <a:pt x="826" y="573"/>
                  </a:lnTo>
                  <a:lnTo>
                    <a:pt x="819" y="575"/>
                  </a:lnTo>
                  <a:lnTo>
                    <a:pt x="814" y="580"/>
                  </a:lnTo>
                  <a:lnTo>
                    <a:pt x="811" y="585"/>
                  </a:lnTo>
                  <a:lnTo>
                    <a:pt x="807" y="592"/>
                  </a:lnTo>
                  <a:lnTo>
                    <a:pt x="804" y="607"/>
                  </a:lnTo>
                  <a:lnTo>
                    <a:pt x="802" y="614"/>
                  </a:lnTo>
                  <a:lnTo>
                    <a:pt x="799" y="621"/>
                  </a:lnTo>
                  <a:lnTo>
                    <a:pt x="763" y="621"/>
                  </a:lnTo>
                  <a:lnTo>
                    <a:pt x="727" y="621"/>
                  </a:lnTo>
                  <a:lnTo>
                    <a:pt x="695" y="624"/>
                  </a:lnTo>
                  <a:lnTo>
                    <a:pt x="662" y="628"/>
                  </a:lnTo>
                  <a:lnTo>
                    <a:pt x="630" y="643"/>
                  </a:lnTo>
                  <a:lnTo>
                    <a:pt x="613" y="650"/>
                  </a:lnTo>
                  <a:lnTo>
                    <a:pt x="594" y="655"/>
                  </a:lnTo>
                  <a:lnTo>
                    <a:pt x="591" y="657"/>
                  </a:lnTo>
                  <a:lnTo>
                    <a:pt x="587" y="658"/>
                  </a:lnTo>
                  <a:lnTo>
                    <a:pt x="584" y="660"/>
                  </a:lnTo>
                  <a:lnTo>
                    <a:pt x="580" y="662"/>
                  </a:lnTo>
                  <a:lnTo>
                    <a:pt x="577" y="669"/>
                  </a:lnTo>
                  <a:lnTo>
                    <a:pt x="575" y="674"/>
                  </a:lnTo>
                  <a:lnTo>
                    <a:pt x="573" y="675"/>
                  </a:lnTo>
                  <a:lnTo>
                    <a:pt x="567" y="679"/>
                  </a:lnTo>
                  <a:lnTo>
                    <a:pt x="558" y="679"/>
                  </a:lnTo>
                  <a:lnTo>
                    <a:pt x="551" y="682"/>
                  </a:lnTo>
                  <a:lnTo>
                    <a:pt x="548" y="686"/>
                  </a:lnTo>
                  <a:lnTo>
                    <a:pt x="546" y="689"/>
                  </a:lnTo>
                  <a:lnTo>
                    <a:pt x="543" y="691"/>
                  </a:lnTo>
                  <a:lnTo>
                    <a:pt x="539" y="692"/>
                  </a:lnTo>
                  <a:lnTo>
                    <a:pt x="536" y="696"/>
                  </a:lnTo>
                  <a:lnTo>
                    <a:pt x="533" y="696"/>
                  </a:lnTo>
                  <a:lnTo>
                    <a:pt x="526" y="694"/>
                  </a:lnTo>
                  <a:lnTo>
                    <a:pt x="519" y="694"/>
                  </a:lnTo>
                  <a:lnTo>
                    <a:pt x="505" y="698"/>
                  </a:lnTo>
                  <a:lnTo>
                    <a:pt x="495" y="701"/>
                  </a:lnTo>
                  <a:lnTo>
                    <a:pt x="493" y="699"/>
                  </a:lnTo>
                  <a:lnTo>
                    <a:pt x="492" y="696"/>
                  </a:lnTo>
                  <a:lnTo>
                    <a:pt x="485" y="694"/>
                  </a:lnTo>
                  <a:lnTo>
                    <a:pt x="478" y="694"/>
                  </a:lnTo>
                  <a:lnTo>
                    <a:pt x="469" y="698"/>
                  </a:lnTo>
                  <a:lnTo>
                    <a:pt x="461" y="701"/>
                  </a:lnTo>
                  <a:lnTo>
                    <a:pt x="456" y="703"/>
                  </a:lnTo>
                  <a:lnTo>
                    <a:pt x="451" y="703"/>
                  </a:lnTo>
                  <a:lnTo>
                    <a:pt x="444" y="703"/>
                  </a:lnTo>
                  <a:lnTo>
                    <a:pt x="439" y="701"/>
                  </a:lnTo>
                  <a:lnTo>
                    <a:pt x="437" y="698"/>
                  </a:lnTo>
                  <a:lnTo>
                    <a:pt x="435" y="694"/>
                  </a:lnTo>
                  <a:lnTo>
                    <a:pt x="434" y="689"/>
                  </a:lnTo>
                  <a:lnTo>
                    <a:pt x="432" y="686"/>
                  </a:lnTo>
                  <a:lnTo>
                    <a:pt x="429" y="682"/>
                  </a:lnTo>
                  <a:lnTo>
                    <a:pt x="423" y="682"/>
                  </a:lnTo>
                  <a:lnTo>
                    <a:pt x="422" y="679"/>
                  </a:lnTo>
                  <a:lnTo>
                    <a:pt x="418" y="674"/>
                  </a:lnTo>
                  <a:lnTo>
                    <a:pt x="413" y="669"/>
                  </a:lnTo>
                  <a:lnTo>
                    <a:pt x="412" y="665"/>
                  </a:lnTo>
                  <a:lnTo>
                    <a:pt x="408" y="660"/>
                  </a:lnTo>
                  <a:lnTo>
                    <a:pt x="408" y="655"/>
                  </a:lnTo>
                  <a:lnTo>
                    <a:pt x="410" y="648"/>
                  </a:lnTo>
                  <a:lnTo>
                    <a:pt x="400" y="648"/>
                  </a:lnTo>
                  <a:lnTo>
                    <a:pt x="391" y="646"/>
                  </a:lnTo>
                  <a:lnTo>
                    <a:pt x="386" y="641"/>
                  </a:lnTo>
                  <a:lnTo>
                    <a:pt x="383" y="634"/>
                  </a:lnTo>
                  <a:lnTo>
                    <a:pt x="333" y="628"/>
                  </a:lnTo>
                  <a:lnTo>
                    <a:pt x="307" y="628"/>
                  </a:lnTo>
                  <a:lnTo>
                    <a:pt x="280" y="628"/>
                  </a:lnTo>
                  <a:lnTo>
                    <a:pt x="279" y="638"/>
                  </a:lnTo>
                  <a:lnTo>
                    <a:pt x="275" y="645"/>
                  </a:lnTo>
                  <a:lnTo>
                    <a:pt x="273" y="653"/>
                  </a:lnTo>
                  <a:lnTo>
                    <a:pt x="273" y="662"/>
                  </a:lnTo>
                  <a:lnTo>
                    <a:pt x="277" y="663"/>
                  </a:lnTo>
                  <a:lnTo>
                    <a:pt x="279" y="665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4" y="675"/>
                  </a:lnTo>
                  <a:lnTo>
                    <a:pt x="287" y="679"/>
                  </a:lnTo>
                  <a:lnTo>
                    <a:pt x="287" y="682"/>
                  </a:lnTo>
                  <a:lnTo>
                    <a:pt x="287" y="691"/>
                  </a:lnTo>
                  <a:lnTo>
                    <a:pt x="284" y="696"/>
                  </a:lnTo>
                  <a:lnTo>
                    <a:pt x="280" y="701"/>
                  </a:lnTo>
                  <a:lnTo>
                    <a:pt x="275" y="704"/>
                  </a:lnTo>
                  <a:lnTo>
                    <a:pt x="267" y="713"/>
                  </a:lnTo>
                  <a:lnTo>
                    <a:pt x="261" y="716"/>
                  </a:lnTo>
                  <a:lnTo>
                    <a:pt x="260" y="723"/>
                  </a:lnTo>
                  <a:lnTo>
                    <a:pt x="239" y="737"/>
                  </a:lnTo>
                  <a:lnTo>
                    <a:pt x="219" y="751"/>
                  </a:lnTo>
                  <a:lnTo>
                    <a:pt x="217" y="756"/>
                  </a:lnTo>
                  <a:lnTo>
                    <a:pt x="219" y="761"/>
                  </a:lnTo>
                  <a:lnTo>
                    <a:pt x="219" y="771"/>
                  </a:lnTo>
                  <a:lnTo>
                    <a:pt x="219" y="778"/>
                  </a:lnTo>
                  <a:lnTo>
                    <a:pt x="219" y="781"/>
                  </a:lnTo>
                  <a:lnTo>
                    <a:pt x="217" y="785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7" y="776"/>
                  </a:lnTo>
                  <a:lnTo>
                    <a:pt x="202" y="771"/>
                  </a:lnTo>
                  <a:lnTo>
                    <a:pt x="200" y="768"/>
                  </a:lnTo>
                  <a:lnTo>
                    <a:pt x="197" y="762"/>
                  </a:lnTo>
                  <a:lnTo>
                    <a:pt x="197" y="757"/>
                  </a:lnTo>
                  <a:lnTo>
                    <a:pt x="198" y="751"/>
                  </a:lnTo>
                  <a:lnTo>
                    <a:pt x="190" y="752"/>
                  </a:lnTo>
                  <a:lnTo>
                    <a:pt x="185" y="751"/>
                  </a:lnTo>
                  <a:lnTo>
                    <a:pt x="183" y="745"/>
                  </a:lnTo>
                  <a:lnTo>
                    <a:pt x="179" y="742"/>
                  </a:lnTo>
                  <a:lnTo>
                    <a:pt x="178" y="737"/>
                  </a:lnTo>
                  <a:lnTo>
                    <a:pt x="176" y="732"/>
                  </a:lnTo>
                  <a:lnTo>
                    <a:pt x="171" y="730"/>
                  </a:lnTo>
                  <a:lnTo>
                    <a:pt x="164" y="730"/>
                  </a:lnTo>
                  <a:lnTo>
                    <a:pt x="161" y="721"/>
                  </a:lnTo>
                  <a:lnTo>
                    <a:pt x="157" y="713"/>
                  </a:lnTo>
                  <a:lnTo>
                    <a:pt x="152" y="706"/>
                  </a:lnTo>
                  <a:lnTo>
                    <a:pt x="149" y="704"/>
                  </a:lnTo>
                  <a:lnTo>
                    <a:pt x="144" y="703"/>
                  </a:lnTo>
                  <a:lnTo>
                    <a:pt x="142" y="691"/>
                  </a:lnTo>
                  <a:lnTo>
                    <a:pt x="138" y="680"/>
                  </a:lnTo>
                  <a:lnTo>
                    <a:pt x="130" y="662"/>
                  </a:lnTo>
                  <a:lnTo>
                    <a:pt x="130" y="658"/>
                  </a:lnTo>
                  <a:lnTo>
                    <a:pt x="128" y="655"/>
                  </a:lnTo>
                  <a:lnTo>
                    <a:pt x="123" y="651"/>
                  </a:lnTo>
                  <a:lnTo>
                    <a:pt x="116" y="651"/>
                  </a:lnTo>
                  <a:lnTo>
                    <a:pt x="109" y="648"/>
                  </a:lnTo>
                  <a:lnTo>
                    <a:pt x="108" y="645"/>
                  </a:lnTo>
                  <a:lnTo>
                    <a:pt x="106" y="641"/>
                  </a:lnTo>
                  <a:lnTo>
                    <a:pt x="104" y="636"/>
                  </a:lnTo>
                  <a:lnTo>
                    <a:pt x="103" y="634"/>
                  </a:lnTo>
                  <a:lnTo>
                    <a:pt x="96" y="634"/>
                  </a:lnTo>
                  <a:lnTo>
                    <a:pt x="89" y="634"/>
                  </a:lnTo>
                  <a:lnTo>
                    <a:pt x="87" y="636"/>
                  </a:lnTo>
                  <a:lnTo>
                    <a:pt x="86" y="638"/>
                  </a:lnTo>
                  <a:lnTo>
                    <a:pt x="82" y="641"/>
                  </a:lnTo>
                  <a:lnTo>
                    <a:pt x="77" y="643"/>
                  </a:lnTo>
                  <a:lnTo>
                    <a:pt x="75" y="645"/>
                  </a:lnTo>
                  <a:lnTo>
                    <a:pt x="75" y="648"/>
                  </a:lnTo>
                  <a:lnTo>
                    <a:pt x="69" y="651"/>
                  </a:lnTo>
                  <a:lnTo>
                    <a:pt x="62" y="655"/>
                  </a:lnTo>
                  <a:lnTo>
                    <a:pt x="55" y="655"/>
                  </a:lnTo>
                  <a:lnTo>
                    <a:pt x="55" y="703"/>
                  </a:lnTo>
                  <a:lnTo>
                    <a:pt x="50" y="706"/>
                  </a:lnTo>
                  <a:lnTo>
                    <a:pt x="45" y="710"/>
                  </a:lnTo>
                  <a:lnTo>
                    <a:pt x="38" y="720"/>
                  </a:lnTo>
                  <a:lnTo>
                    <a:pt x="36" y="727"/>
                  </a:lnTo>
                  <a:lnTo>
                    <a:pt x="31" y="732"/>
                  </a:lnTo>
                  <a:lnTo>
                    <a:pt x="28" y="735"/>
                  </a:lnTo>
                  <a:lnTo>
                    <a:pt x="21" y="737"/>
                  </a:lnTo>
                  <a:lnTo>
                    <a:pt x="23" y="744"/>
                  </a:lnTo>
                  <a:lnTo>
                    <a:pt x="23" y="749"/>
                  </a:lnTo>
                  <a:lnTo>
                    <a:pt x="21" y="752"/>
                  </a:lnTo>
                  <a:lnTo>
                    <a:pt x="17" y="756"/>
                  </a:lnTo>
                  <a:lnTo>
                    <a:pt x="11" y="762"/>
                  </a:lnTo>
                  <a:lnTo>
                    <a:pt x="9" y="766"/>
                  </a:lnTo>
                  <a:lnTo>
                    <a:pt x="7" y="771"/>
                  </a:lnTo>
                  <a:lnTo>
                    <a:pt x="5" y="774"/>
                  </a:lnTo>
                  <a:lnTo>
                    <a:pt x="4" y="778"/>
                  </a:lnTo>
                  <a:lnTo>
                    <a:pt x="0" y="781"/>
                  </a:lnTo>
                  <a:lnTo>
                    <a:pt x="0" y="785"/>
                  </a:lnTo>
                  <a:lnTo>
                    <a:pt x="0" y="832"/>
                  </a:lnTo>
                  <a:lnTo>
                    <a:pt x="0" y="839"/>
                  </a:lnTo>
                  <a:lnTo>
                    <a:pt x="2" y="844"/>
                  </a:lnTo>
                  <a:lnTo>
                    <a:pt x="5" y="848"/>
                  </a:lnTo>
                  <a:lnTo>
                    <a:pt x="7" y="853"/>
                  </a:lnTo>
                  <a:lnTo>
                    <a:pt x="7" y="858"/>
                  </a:lnTo>
                  <a:lnTo>
                    <a:pt x="9" y="861"/>
                  </a:lnTo>
                  <a:lnTo>
                    <a:pt x="11" y="865"/>
                  </a:lnTo>
                  <a:lnTo>
                    <a:pt x="14" y="867"/>
                  </a:lnTo>
                  <a:lnTo>
                    <a:pt x="29" y="867"/>
                  </a:lnTo>
                  <a:lnTo>
                    <a:pt x="45" y="868"/>
                  </a:lnTo>
                  <a:lnTo>
                    <a:pt x="58" y="872"/>
                  </a:lnTo>
                  <a:lnTo>
                    <a:pt x="70" y="875"/>
                  </a:lnTo>
                  <a:lnTo>
                    <a:pt x="82" y="880"/>
                  </a:lnTo>
                  <a:lnTo>
                    <a:pt x="84" y="882"/>
                  </a:lnTo>
                  <a:lnTo>
                    <a:pt x="96" y="887"/>
                  </a:lnTo>
                  <a:lnTo>
                    <a:pt x="96" y="921"/>
                  </a:lnTo>
                  <a:lnTo>
                    <a:pt x="101" y="921"/>
                  </a:lnTo>
                  <a:lnTo>
                    <a:pt x="106" y="923"/>
                  </a:lnTo>
                  <a:lnTo>
                    <a:pt x="115" y="926"/>
                  </a:lnTo>
                  <a:lnTo>
                    <a:pt x="121" y="931"/>
                  </a:lnTo>
                  <a:lnTo>
                    <a:pt x="130" y="935"/>
                  </a:lnTo>
                  <a:lnTo>
                    <a:pt x="130" y="938"/>
                  </a:lnTo>
                  <a:lnTo>
                    <a:pt x="132" y="940"/>
                  </a:lnTo>
                  <a:lnTo>
                    <a:pt x="137" y="942"/>
                  </a:lnTo>
                  <a:lnTo>
                    <a:pt x="140" y="945"/>
                  </a:lnTo>
                  <a:lnTo>
                    <a:pt x="142" y="947"/>
                  </a:lnTo>
                  <a:lnTo>
                    <a:pt x="144" y="948"/>
                  </a:lnTo>
                  <a:lnTo>
                    <a:pt x="150" y="948"/>
                  </a:lnTo>
                  <a:lnTo>
                    <a:pt x="156" y="950"/>
                  </a:lnTo>
                  <a:lnTo>
                    <a:pt x="164" y="955"/>
                  </a:lnTo>
                  <a:lnTo>
                    <a:pt x="164" y="959"/>
                  </a:lnTo>
                  <a:lnTo>
                    <a:pt x="166" y="960"/>
                  </a:lnTo>
                  <a:lnTo>
                    <a:pt x="171" y="962"/>
                  </a:lnTo>
                  <a:lnTo>
                    <a:pt x="181" y="964"/>
                  </a:lnTo>
                  <a:lnTo>
                    <a:pt x="188" y="962"/>
                  </a:lnTo>
                  <a:lnTo>
                    <a:pt x="195" y="960"/>
                  </a:lnTo>
                  <a:lnTo>
                    <a:pt x="200" y="957"/>
                  </a:lnTo>
                  <a:lnTo>
                    <a:pt x="212" y="952"/>
                  </a:lnTo>
                  <a:lnTo>
                    <a:pt x="217" y="950"/>
                  </a:lnTo>
                  <a:lnTo>
                    <a:pt x="226" y="948"/>
                  </a:lnTo>
                  <a:lnTo>
                    <a:pt x="224" y="942"/>
                  </a:lnTo>
                  <a:lnTo>
                    <a:pt x="226" y="938"/>
                  </a:lnTo>
                  <a:lnTo>
                    <a:pt x="229" y="936"/>
                  </a:lnTo>
                  <a:lnTo>
                    <a:pt x="232" y="935"/>
                  </a:lnTo>
                  <a:lnTo>
                    <a:pt x="236" y="933"/>
                  </a:lnTo>
                  <a:lnTo>
                    <a:pt x="239" y="931"/>
                  </a:lnTo>
                  <a:lnTo>
                    <a:pt x="241" y="928"/>
                  </a:lnTo>
                  <a:lnTo>
                    <a:pt x="239" y="921"/>
                  </a:lnTo>
                  <a:lnTo>
                    <a:pt x="243" y="914"/>
                  </a:lnTo>
                  <a:lnTo>
                    <a:pt x="248" y="909"/>
                  </a:lnTo>
                  <a:lnTo>
                    <a:pt x="253" y="904"/>
                  </a:lnTo>
                  <a:lnTo>
                    <a:pt x="260" y="901"/>
                  </a:lnTo>
                  <a:lnTo>
                    <a:pt x="261" y="907"/>
                  </a:lnTo>
                  <a:lnTo>
                    <a:pt x="265" y="913"/>
                  </a:lnTo>
                  <a:lnTo>
                    <a:pt x="267" y="919"/>
                  </a:lnTo>
                  <a:lnTo>
                    <a:pt x="267" y="928"/>
                  </a:lnTo>
                  <a:lnTo>
                    <a:pt x="267" y="933"/>
                  </a:lnTo>
                  <a:lnTo>
                    <a:pt x="267" y="938"/>
                  </a:lnTo>
                  <a:lnTo>
                    <a:pt x="261" y="943"/>
                  </a:lnTo>
                  <a:lnTo>
                    <a:pt x="258" y="950"/>
                  </a:lnTo>
                  <a:lnTo>
                    <a:pt x="258" y="955"/>
                  </a:lnTo>
                  <a:lnTo>
                    <a:pt x="260" y="962"/>
                  </a:lnTo>
                  <a:lnTo>
                    <a:pt x="279" y="953"/>
                  </a:lnTo>
                  <a:lnTo>
                    <a:pt x="296" y="943"/>
                  </a:lnTo>
                  <a:lnTo>
                    <a:pt x="314" y="935"/>
                  </a:lnTo>
                  <a:lnTo>
                    <a:pt x="325" y="931"/>
                  </a:lnTo>
                  <a:lnTo>
                    <a:pt x="335" y="928"/>
                  </a:lnTo>
                  <a:lnTo>
                    <a:pt x="343" y="935"/>
                  </a:lnTo>
                  <a:lnTo>
                    <a:pt x="352" y="943"/>
                  </a:lnTo>
                  <a:lnTo>
                    <a:pt x="369" y="959"/>
                  </a:lnTo>
                  <a:lnTo>
                    <a:pt x="379" y="965"/>
                  </a:lnTo>
                  <a:lnTo>
                    <a:pt x="389" y="971"/>
                  </a:lnTo>
                  <a:lnTo>
                    <a:pt x="401" y="974"/>
                  </a:lnTo>
                  <a:lnTo>
                    <a:pt x="417" y="976"/>
                  </a:lnTo>
                  <a:lnTo>
                    <a:pt x="417" y="972"/>
                  </a:lnTo>
                  <a:lnTo>
                    <a:pt x="418" y="971"/>
                  </a:lnTo>
                  <a:lnTo>
                    <a:pt x="423" y="969"/>
                  </a:lnTo>
                  <a:lnTo>
                    <a:pt x="427" y="965"/>
                  </a:lnTo>
                  <a:lnTo>
                    <a:pt x="429" y="964"/>
                  </a:lnTo>
                  <a:lnTo>
                    <a:pt x="430" y="962"/>
                  </a:lnTo>
                  <a:lnTo>
                    <a:pt x="435" y="959"/>
                  </a:lnTo>
                  <a:lnTo>
                    <a:pt x="439" y="953"/>
                  </a:lnTo>
                  <a:lnTo>
                    <a:pt x="444" y="942"/>
                  </a:lnTo>
                  <a:lnTo>
                    <a:pt x="458" y="921"/>
                  </a:lnTo>
                  <a:lnTo>
                    <a:pt x="459" y="916"/>
                  </a:lnTo>
                  <a:lnTo>
                    <a:pt x="461" y="914"/>
                  </a:lnTo>
                  <a:lnTo>
                    <a:pt x="464" y="914"/>
                  </a:lnTo>
                  <a:lnTo>
                    <a:pt x="466" y="906"/>
                  </a:lnTo>
                  <a:lnTo>
                    <a:pt x="468" y="902"/>
                  </a:lnTo>
                  <a:lnTo>
                    <a:pt x="471" y="901"/>
                  </a:lnTo>
                  <a:lnTo>
                    <a:pt x="483" y="896"/>
                  </a:lnTo>
                  <a:lnTo>
                    <a:pt x="495" y="890"/>
                  </a:lnTo>
                  <a:lnTo>
                    <a:pt x="507" y="887"/>
                  </a:lnTo>
                  <a:lnTo>
                    <a:pt x="519" y="880"/>
                  </a:lnTo>
                  <a:lnTo>
                    <a:pt x="527" y="880"/>
                  </a:lnTo>
                  <a:lnTo>
                    <a:pt x="534" y="878"/>
                  </a:lnTo>
                  <a:lnTo>
                    <a:pt x="548" y="875"/>
                  </a:lnTo>
                  <a:lnTo>
                    <a:pt x="560" y="870"/>
                  </a:lnTo>
                  <a:lnTo>
                    <a:pt x="565" y="868"/>
                  </a:lnTo>
                  <a:lnTo>
                    <a:pt x="573" y="867"/>
                  </a:lnTo>
                  <a:lnTo>
                    <a:pt x="585" y="868"/>
                  </a:lnTo>
                  <a:lnTo>
                    <a:pt x="597" y="873"/>
                  </a:lnTo>
                  <a:lnTo>
                    <a:pt x="608" y="878"/>
                  </a:lnTo>
                  <a:lnTo>
                    <a:pt x="621" y="880"/>
                  </a:lnTo>
                  <a:lnTo>
                    <a:pt x="703" y="880"/>
                  </a:lnTo>
                  <a:lnTo>
                    <a:pt x="708" y="878"/>
                  </a:lnTo>
                  <a:lnTo>
                    <a:pt x="713" y="873"/>
                  </a:lnTo>
                  <a:lnTo>
                    <a:pt x="719" y="870"/>
                  </a:lnTo>
                  <a:lnTo>
                    <a:pt x="724" y="867"/>
                  </a:lnTo>
                  <a:lnTo>
                    <a:pt x="725" y="863"/>
                  </a:lnTo>
                  <a:lnTo>
                    <a:pt x="727" y="861"/>
                  </a:lnTo>
                  <a:lnTo>
                    <a:pt x="732" y="858"/>
                  </a:lnTo>
                  <a:lnTo>
                    <a:pt x="739" y="856"/>
                  </a:lnTo>
                  <a:lnTo>
                    <a:pt x="744" y="853"/>
                  </a:lnTo>
                  <a:lnTo>
                    <a:pt x="756" y="851"/>
                  </a:lnTo>
                  <a:lnTo>
                    <a:pt x="766" y="848"/>
                  </a:lnTo>
                  <a:lnTo>
                    <a:pt x="785" y="839"/>
                  </a:lnTo>
                  <a:lnTo>
                    <a:pt x="789" y="839"/>
                  </a:lnTo>
                  <a:lnTo>
                    <a:pt x="795" y="839"/>
                  </a:lnTo>
                  <a:lnTo>
                    <a:pt x="806" y="839"/>
                  </a:lnTo>
                  <a:lnTo>
                    <a:pt x="811" y="839"/>
                  </a:lnTo>
                  <a:lnTo>
                    <a:pt x="816" y="839"/>
                  </a:lnTo>
                  <a:lnTo>
                    <a:pt x="819" y="841"/>
                  </a:lnTo>
                  <a:lnTo>
                    <a:pt x="819" y="846"/>
                  </a:lnTo>
                  <a:lnTo>
                    <a:pt x="828" y="848"/>
                  </a:lnTo>
                  <a:lnTo>
                    <a:pt x="831" y="849"/>
                  </a:lnTo>
                  <a:lnTo>
                    <a:pt x="833" y="853"/>
                  </a:lnTo>
                  <a:lnTo>
                    <a:pt x="835" y="860"/>
                  </a:lnTo>
                  <a:lnTo>
                    <a:pt x="835" y="865"/>
                  </a:lnTo>
                  <a:lnTo>
                    <a:pt x="833" y="868"/>
                  </a:lnTo>
                  <a:lnTo>
                    <a:pt x="829" y="870"/>
                  </a:lnTo>
                  <a:lnTo>
                    <a:pt x="824" y="875"/>
                  </a:lnTo>
                  <a:lnTo>
                    <a:pt x="821" y="877"/>
                  </a:lnTo>
                  <a:lnTo>
                    <a:pt x="819" y="880"/>
                  </a:lnTo>
                  <a:lnTo>
                    <a:pt x="812" y="884"/>
                  </a:lnTo>
                  <a:lnTo>
                    <a:pt x="807" y="889"/>
                  </a:lnTo>
                  <a:lnTo>
                    <a:pt x="806" y="897"/>
                  </a:lnTo>
                  <a:lnTo>
                    <a:pt x="806" y="907"/>
                  </a:lnTo>
                  <a:lnTo>
                    <a:pt x="806" y="918"/>
                  </a:lnTo>
                  <a:lnTo>
                    <a:pt x="807" y="924"/>
                  </a:lnTo>
                  <a:lnTo>
                    <a:pt x="811" y="931"/>
                  </a:lnTo>
                  <a:lnTo>
                    <a:pt x="816" y="935"/>
                  </a:lnTo>
                  <a:lnTo>
                    <a:pt x="826" y="943"/>
                  </a:lnTo>
                  <a:lnTo>
                    <a:pt x="829" y="948"/>
                  </a:lnTo>
                  <a:lnTo>
                    <a:pt x="833" y="955"/>
                  </a:lnTo>
                  <a:lnTo>
                    <a:pt x="836" y="964"/>
                  </a:lnTo>
                  <a:lnTo>
                    <a:pt x="840" y="972"/>
                  </a:lnTo>
                  <a:lnTo>
                    <a:pt x="843" y="981"/>
                  </a:lnTo>
                  <a:lnTo>
                    <a:pt x="847" y="989"/>
                  </a:lnTo>
                  <a:lnTo>
                    <a:pt x="852" y="991"/>
                  </a:lnTo>
                  <a:lnTo>
                    <a:pt x="855" y="994"/>
                  </a:lnTo>
                  <a:lnTo>
                    <a:pt x="860" y="996"/>
                  </a:lnTo>
                  <a:lnTo>
                    <a:pt x="867" y="996"/>
                  </a:lnTo>
                  <a:lnTo>
                    <a:pt x="867" y="1003"/>
                  </a:lnTo>
                  <a:lnTo>
                    <a:pt x="869" y="1008"/>
                  </a:lnTo>
                  <a:lnTo>
                    <a:pt x="874" y="1017"/>
                  </a:lnTo>
                  <a:lnTo>
                    <a:pt x="881" y="1015"/>
                  </a:lnTo>
                  <a:lnTo>
                    <a:pt x="884" y="1015"/>
                  </a:lnTo>
                  <a:lnTo>
                    <a:pt x="893" y="1018"/>
                  </a:lnTo>
                  <a:lnTo>
                    <a:pt x="898" y="1023"/>
                  </a:lnTo>
                  <a:lnTo>
                    <a:pt x="903" y="1023"/>
                  </a:lnTo>
                  <a:lnTo>
                    <a:pt x="908" y="1023"/>
                  </a:lnTo>
                  <a:lnTo>
                    <a:pt x="910" y="1028"/>
                  </a:lnTo>
                  <a:lnTo>
                    <a:pt x="911" y="1034"/>
                  </a:lnTo>
                  <a:lnTo>
                    <a:pt x="920" y="1039"/>
                  </a:lnTo>
                  <a:lnTo>
                    <a:pt x="928" y="1044"/>
                  </a:lnTo>
                  <a:lnTo>
                    <a:pt x="932" y="1047"/>
                  </a:lnTo>
                  <a:lnTo>
                    <a:pt x="935" y="1051"/>
                  </a:lnTo>
                  <a:lnTo>
                    <a:pt x="940" y="1052"/>
                  </a:lnTo>
                  <a:lnTo>
                    <a:pt x="942" y="1054"/>
                  </a:lnTo>
                  <a:lnTo>
                    <a:pt x="942" y="1057"/>
                  </a:lnTo>
                  <a:lnTo>
                    <a:pt x="969" y="1057"/>
                  </a:lnTo>
                  <a:lnTo>
                    <a:pt x="971" y="1061"/>
                  </a:lnTo>
                  <a:lnTo>
                    <a:pt x="973" y="1063"/>
                  </a:lnTo>
                  <a:lnTo>
                    <a:pt x="978" y="1066"/>
                  </a:lnTo>
                  <a:lnTo>
                    <a:pt x="985" y="1068"/>
                  </a:lnTo>
                  <a:lnTo>
                    <a:pt x="990" y="1071"/>
                  </a:lnTo>
                  <a:lnTo>
                    <a:pt x="1007" y="1078"/>
                  </a:lnTo>
                  <a:lnTo>
                    <a:pt x="1026" y="1083"/>
                  </a:lnTo>
                  <a:lnTo>
                    <a:pt x="1048" y="1085"/>
                  </a:lnTo>
                  <a:lnTo>
                    <a:pt x="1072" y="1085"/>
                  </a:lnTo>
                  <a:lnTo>
                    <a:pt x="1080" y="1090"/>
                  </a:lnTo>
                  <a:lnTo>
                    <a:pt x="1090" y="1093"/>
                  </a:lnTo>
                  <a:lnTo>
                    <a:pt x="1099" y="1098"/>
                  </a:lnTo>
                  <a:lnTo>
                    <a:pt x="1102" y="1102"/>
                  </a:lnTo>
                  <a:lnTo>
                    <a:pt x="1106" y="1105"/>
                  </a:lnTo>
                  <a:lnTo>
                    <a:pt x="1114" y="1104"/>
                  </a:lnTo>
                  <a:lnTo>
                    <a:pt x="1118" y="1102"/>
                  </a:lnTo>
                  <a:lnTo>
                    <a:pt x="1119" y="1098"/>
                  </a:lnTo>
                  <a:lnTo>
                    <a:pt x="1128" y="1097"/>
                  </a:lnTo>
                  <a:lnTo>
                    <a:pt x="1131" y="1095"/>
                  </a:lnTo>
                  <a:lnTo>
                    <a:pt x="1133" y="1092"/>
                  </a:lnTo>
                  <a:lnTo>
                    <a:pt x="1174" y="1092"/>
                  </a:lnTo>
                  <a:lnTo>
                    <a:pt x="1181" y="1092"/>
                  </a:lnTo>
                  <a:lnTo>
                    <a:pt x="1184" y="1093"/>
                  </a:lnTo>
                  <a:lnTo>
                    <a:pt x="1191" y="1097"/>
                  </a:lnTo>
                  <a:lnTo>
                    <a:pt x="1196" y="1102"/>
                  </a:lnTo>
                  <a:lnTo>
                    <a:pt x="1198" y="1104"/>
                  </a:lnTo>
                  <a:lnTo>
                    <a:pt x="1201" y="1105"/>
                  </a:lnTo>
                  <a:lnTo>
                    <a:pt x="1208" y="1105"/>
                  </a:lnTo>
                  <a:lnTo>
                    <a:pt x="1215" y="1105"/>
                  </a:lnTo>
                  <a:lnTo>
                    <a:pt x="1222" y="1104"/>
                  </a:lnTo>
                  <a:lnTo>
                    <a:pt x="1229" y="1105"/>
                  </a:lnTo>
                  <a:lnTo>
                    <a:pt x="1229" y="1109"/>
                  </a:lnTo>
                  <a:lnTo>
                    <a:pt x="1229" y="1112"/>
                  </a:lnTo>
                  <a:lnTo>
                    <a:pt x="1232" y="1112"/>
                  </a:lnTo>
                  <a:lnTo>
                    <a:pt x="1235" y="1112"/>
                  </a:lnTo>
                  <a:lnTo>
                    <a:pt x="1244" y="1117"/>
                  </a:lnTo>
                  <a:lnTo>
                    <a:pt x="1249" y="1119"/>
                  </a:lnTo>
                  <a:lnTo>
                    <a:pt x="1256" y="1119"/>
                  </a:lnTo>
                  <a:lnTo>
                    <a:pt x="1266" y="1114"/>
                  </a:lnTo>
                  <a:lnTo>
                    <a:pt x="1278" y="1107"/>
                  </a:lnTo>
                  <a:lnTo>
                    <a:pt x="1290" y="1102"/>
                  </a:lnTo>
                  <a:lnTo>
                    <a:pt x="1304" y="1098"/>
                  </a:lnTo>
                  <a:lnTo>
                    <a:pt x="1316" y="1098"/>
                  </a:lnTo>
                  <a:lnTo>
                    <a:pt x="1329" y="1098"/>
                  </a:lnTo>
                  <a:lnTo>
                    <a:pt x="1343" y="1098"/>
                  </a:lnTo>
                  <a:lnTo>
                    <a:pt x="1358" y="1098"/>
                  </a:lnTo>
                  <a:lnTo>
                    <a:pt x="1365" y="1102"/>
                  </a:lnTo>
                  <a:lnTo>
                    <a:pt x="1372" y="1105"/>
                  </a:lnTo>
                  <a:lnTo>
                    <a:pt x="1382" y="1105"/>
                  </a:lnTo>
                  <a:lnTo>
                    <a:pt x="1392" y="1105"/>
                  </a:lnTo>
                  <a:lnTo>
                    <a:pt x="1394" y="1109"/>
                  </a:lnTo>
                  <a:lnTo>
                    <a:pt x="1396" y="1110"/>
                  </a:lnTo>
                  <a:lnTo>
                    <a:pt x="1401" y="1114"/>
                  </a:lnTo>
                  <a:lnTo>
                    <a:pt x="1408" y="1115"/>
                  </a:lnTo>
                  <a:lnTo>
                    <a:pt x="1413" y="1119"/>
                  </a:lnTo>
                  <a:lnTo>
                    <a:pt x="1421" y="1119"/>
                  </a:lnTo>
                  <a:lnTo>
                    <a:pt x="1427" y="1122"/>
                  </a:lnTo>
                  <a:lnTo>
                    <a:pt x="1432" y="1124"/>
                  </a:lnTo>
                  <a:lnTo>
                    <a:pt x="1440" y="1126"/>
                  </a:lnTo>
                  <a:lnTo>
                    <a:pt x="1515" y="1126"/>
                  </a:lnTo>
                  <a:lnTo>
                    <a:pt x="1522" y="1126"/>
                  </a:lnTo>
                  <a:lnTo>
                    <a:pt x="1527" y="1126"/>
                  </a:lnTo>
                  <a:lnTo>
                    <a:pt x="1529" y="1129"/>
                  </a:lnTo>
                  <a:lnTo>
                    <a:pt x="1532" y="1133"/>
                  </a:lnTo>
                  <a:lnTo>
                    <a:pt x="1534" y="1136"/>
                  </a:lnTo>
                  <a:lnTo>
                    <a:pt x="1537" y="1139"/>
                  </a:lnTo>
                  <a:lnTo>
                    <a:pt x="1542" y="1139"/>
                  </a:lnTo>
                  <a:lnTo>
                    <a:pt x="1549" y="1139"/>
                  </a:lnTo>
                  <a:lnTo>
                    <a:pt x="1551" y="1134"/>
                  </a:lnTo>
                  <a:lnTo>
                    <a:pt x="1554" y="1131"/>
                  </a:lnTo>
                  <a:lnTo>
                    <a:pt x="1558" y="1127"/>
                  </a:lnTo>
                  <a:lnTo>
                    <a:pt x="1563" y="1126"/>
                  </a:lnTo>
                  <a:lnTo>
                    <a:pt x="1568" y="1124"/>
                  </a:lnTo>
                  <a:lnTo>
                    <a:pt x="1571" y="1122"/>
                  </a:lnTo>
                  <a:lnTo>
                    <a:pt x="1580" y="1114"/>
                  </a:lnTo>
                  <a:lnTo>
                    <a:pt x="1590" y="1098"/>
                  </a:lnTo>
                  <a:lnTo>
                    <a:pt x="1595" y="1097"/>
                  </a:lnTo>
                  <a:lnTo>
                    <a:pt x="1597" y="1095"/>
                  </a:lnTo>
                  <a:lnTo>
                    <a:pt x="1597" y="1092"/>
                  </a:lnTo>
                  <a:lnTo>
                    <a:pt x="1600" y="1092"/>
                  </a:lnTo>
                  <a:lnTo>
                    <a:pt x="1604" y="1092"/>
                  </a:lnTo>
                  <a:lnTo>
                    <a:pt x="1607" y="1092"/>
                  </a:lnTo>
                  <a:lnTo>
                    <a:pt x="1611" y="1092"/>
                  </a:lnTo>
                  <a:lnTo>
                    <a:pt x="1612" y="1090"/>
                  </a:lnTo>
                  <a:lnTo>
                    <a:pt x="1614" y="1085"/>
                  </a:lnTo>
                  <a:lnTo>
                    <a:pt x="1616" y="1081"/>
                  </a:lnTo>
                  <a:lnTo>
                    <a:pt x="1617" y="1078"/>
                  </a:lnTo>
                  <a:lnTo>
                    <a:pt x="1621" y="1078"/>
                  </a:lnTo>
                  <a:lnTo>
                    <a:pt x="1624" y="1078"/>
                  </a:lnTo>
                  <a:lnTo>
                    <a:pt x="1628" y="1078"/>
                  </a:lnTo>
                  <a:lnTo>
                    <a:pt x="1631" y="1078"/>
                  </a:lnTo>
                  <a:lnTo>
                    <a:pt x="1635" y="1071"/>
                  </a:lnTo>
                  <a:lnTo>
                    <a:pt x="1638" y="1064"/>
                  </a:lnTo>
                  <a:lnTo>
                    <a:pt x="1658" y="1051"/>
                  </a:lnTo>
                  <a:lnTo>
                    <a:pt x="1658" y="1047"/>
                  </a:lnTo>
                  <a:lnTo>
                    <a:pt x="1658" y="1044"/>
                  </a:lnTo>
                  <a:lnTo>
                    <a:pt x="1662" y="1044"/>
                  </a:lnTo>
                  <a:lnTo>
                    <a:pt x="1665" y="1044"/>
                  </a:lnTo>
                  <a:lnTo>
                    <a:pt x="1672" y="1040"/>
                  </a:lnTo>
                  <a:lnTo>
                    <a:pt x="1679" y="1037"/>
                  </a:lnTo>
                  <a:lnTo>
                    <a:pt x="1696" y="1034"/>
                  </a:lnTo>
                  <a:lnTo>
                    <a:pt x="1715" y="1032"/>
                  </a:lnTo>
                  <a:lnTo>
                    <a:pt x="1754" y="1030"/>
                  </a:lnTo>
                  <a:lnTo>
                    <a:pt x="1793" y="1032"/>
                  </a:lnTo>
                  <a:lnTo>
                    <a:pt x="1812" y="1034"/>
                  </a:lnTo>
                  <a:lnTo>
                    <a:pt x="1829" y="1037"/>
                  </a:lnTo>
                  <a:lnTo>
                    <a:pt x="1841" y="1032"/>
                  </a:lnTo>
                  <a:lnTo>
                    <a:pt x="1853" y="1023"/>
                  </a:lnTo>
                  <a:lnTo>
                    <a:pt x="1860" y="1022"/>
                  </a:lnTo>
                  <a:lnTo>
                    <a:pt x="1867" y="1018"/>
                  </a:lnTo>
                  <a:lnTo>
                    <a:pt x="1875" y="1017"/>
                  </a:lnTo>
                  <a:lnTo>
                    <a:pt x="1884" y="1017"/>
                  </a:lnTo>
                  <a:lnTo>
                    <a:pt x="1884" y="1013"/>
                  </a:lnTo>
                  <a:lnTo>
                    <a:pt x="1887" y="1011"/>
                  </a:lnTo>
                  <a:lnTo>
                    <a:pt x="1894" y="1010"/>
                  </a:lnTo>
                  <a:lnTo>
                    <a:pt x="1901" y="1008"/>
                  </a:lnTo>
                  <a:lnTo>
                    <a:pt x="1902" y="1006"/>
                  </a:lnTo>
                  <a:lnTo>
                    <a:pt x="1904" y="1003"/>
                  </a:lnTo>
                  <a:lnTo>
                    <a:pt x="1914" y="1003"/>
                  </a:lnTo>
                  <a:lnTo>
                    <a:pt x="1925" y="1003"/>
                  </a:lnTo>
                  <a:lnTo>
                    <a:pt x="1931" y="1000"/>
                  </a:lnTo>
                  <a:lnTo>
                    <a:pt x="1938" y="996"/>
                  </a:lnTo>
                  <a:lnTo>
                    <a:pt x="1947" y="996"/>
                  </a:lnTo>
                  <a:lnTo>
                    <a:pt x="1955" y="996"/>
                  </a:lnTo>
                  <a:lnTo>
                    <a:pt x="1964" y="998"/>
                  </a:lnTo>
                  <a:lnTo>
                    <a:pt x="1972" y="996"/>
                  </a:lnTo>
                  <a:lnTo>
                    <a:pt x="1978" y="993"/>
                  </a:lnTo>
                  <a:lnTo>
                    <a:pt x="1983" y="989"/>
                  </a:lnTo>
                  <a:lnTo>
                    <a:pt x="1988" y="986"/>
                  </a:lnTo>
                  <a:lnTo>
                    <a:pt x="1993" y="982"/>
                  </a:lnTo>
                  <a:lnTo>
                    <a:pt x="1993" y="969"/>
                  </a:lnTo>
                  <a:lnTo>
                    <a:pt x="2006" y="969"/>
                  </a:lnTo>
                  <a:lnTo>
                    <a:pt x="2010" y="964"/>
                  </a:lnTo>
                  <a:lnTo>
                    <a:pt x="2017" y="959"/>
                  </a:lnTo>
                  <a:lnTo>
                    <a:pt x="2025" y="957"/>
                  </a:lnTo>
                  <a:lnTo>
                    <a:pt x="2034" y="955"/>
                  </a:lnTo>
                  <a:lnTo>
                    <a:pt x="2061" y="955"/>
                  </a:lnTo>
                  <a:lnTo>
                    <a:pt x="2063" y="950"/>
                  </a:lnTo>
                  <a:lnTo>
                    <a:pt x="2064" y="948"/>
                  </a:lnTo>
                  <a:lnTo>
                    <a:pt x="2068" y="948"/>
                  </a:lnTo>
                  <a:lnTo>
                    <a:pt x="2076" y="947"/>
                  </a:lnTo>
                  <a:lnTo>
                    <a:pt x="2085" y="945"/>
                  </a:lnTo>
                  <a:lnTo>
                    <a:pt x="2090" y="940"/>
                  </a:lnTo>
                  <a:lnTo>
                    <a:pt x="2095" y="935"/>
                  </a:lnTo>
                  <a:lnTo>
                    <a:pt x="2092" y="933"/>
                  </a:lnTo>
                  <a:lnTo>
                    <a:pt x="2090" y="931"/>
                  </a:lnTo>
                  <a:lnTo>
                    <a:pt x="2087" y="926"/>
                  </a:lnTo>
                  <a:lnTo>
                    <a:pt x="2085" y="919"/>
                  </a:lnTo>
                  <a:lnTo>
                    <a:pt x="2082" y="914"/>
                  </a:lnTo>
                  <a:lnTo>
                    <a:pt x="2064" y="914"/>
                  </a:lnTo>
                  <a:lnTo>
                    <a:pt x="2058" y="913"/>
                  </a:lnTo>
                  <a:lnTo>
                    <a:pt x="2056" y="911"/>
                  </a:lnTo>
                  <a:lnTo>
                    <a:pt x="2054" y="907"/>
                  </a:lnTo>
                  <a:lnTo>
                    <a:pt x="2056" y="902"/>
                  </a:lnTo>
                  <a:lnTo>
                    <a:pt x="2058" y="899"/>
                  </a:lnTo>
                  <a:lnTo>
                    <a:pt x="2061" y="896"/>
                  </a:lnTo>
                  <a:lnTo>
                    <a:pt x="2064" y="896"/>
                  </a:lnTo>
                  <a:lnTo>
                    <a:pt x="2075" y="894"/>
                  </a:lnTo>
                  <a:lnTo>
                    <a:pt x="2082" y="894"/>
                  </a:lnTo>
                  <a:lnTo>
                    <a:pt x="2085" y="892"/>
                  </a:lnTo>
                  <a:lnTo>
                    <a:pt x="2088" y="890"/>
                  </a:lnTo>
                  <a:lnTo>
                    <a:pt x="2095" y="887"/>
                  </a:lnTo>
                  <a:lnTo>
                    <a:pt x="2121" y="882"/>
                  </a:lnTo>
                  <a:lnTo>
                    <a:pt x="2133" y="878"/>
                  </a:lnTo>
                  <a:lnTo>
                    <a:pt x="2143" y="873"/>
                  </a:lnTo>
                  <a:lnTo>
                    <a:pt x="2143" y="861"/>
                  </a:lnTo>
                  <a:lnTo>
                    <a:pt x="2145" y="856"/>
                  </a:lnTo>
                  <a:lnTo>
                    <a:pt x="2146" y="855"/>
                  </a:lnTo>
                  <a:lnTo>
                    <a:pt x="2150" y="853"/>
                  </a:lnTo>
                  <a:lnTo>
                    <a:pt x="2150" y="848"/>
                  </a:lnTo>
                  <a:lnTo>
                    <a:pt x="2150" y="843"/>
                  </a:lnTo>
                  <a:lnTo>
                    <a:pt x="2148" y="839"/>
                  </a:lnTo>
                  <a:lnTo>
                    <a:pt x="2145" y="838"/>
                  </a:lnTo>
                  <a:lnTo>
                    <a:pt x="2139" y="832"/>
                  </a:lnTo>
                  <a:lnTo>
                    <a:pt x="2136" y="831"/>
                  </a:lnTo>
                  <a:lnTo>
                    <a:pt x="2136" y="826"/>
                  </a:lnTo>
                  <a:lnTo>
                    <a:pt x="2138" y="819"/>
                  </a:lnTo>
                  <a:lnTo>
                    <a:pt x="2136" y="814"/>
                  </a:lnTo>
                  <a:lnTo>
                    <a:pt x="2134" y="807"/>
                  </a:lnTo>
                  <a:lnTo>
                    <a:pt x="2129" y="802"/>
                  </a:lnTo>
                  <a:lnTo>
                    <a:pt x="2129" y="797"/>
                  </a:lnTo>
                  <a:lnTo>
                    <a:pt x="2129" y="791"/>
                  </a:lnTo>
                  <a:lnTo>
                    <a:pt x="2128" y="785"/>
                  </a:lnTo>
                  <a:lnTo>
                    <a:pt x="2128" y="778"/>
                  </a:lnTo>
                  <a:lnTo>
                    <a:pt x="2131" y="769"/>
                  </a:lnTo>
                  <a:lnTo>
                    <a:pt x="2134" y="761"/>
                  </a:lnTo>
                  <a:lnTo>
                    <a:pt x="2136" y="756"/>
                  </a:lnTo>
                  <a:lnTo>
                    <a:pt x="2136" y="751"/>
                  </a:lnTo>
                  <a:lnTo>
                    <a:pt x="2138" y="744"/>
                  </a:lnTo>
                  <a:lnTo>
                    <a:pt x="2138" y="737"/>
                  </a:lnTo>
                  <a:lnTo>
                    <a:pt x="2134" y="728"/>
                  </a:lnTo>
                  <a:lnTo>
                    <a:pt x="2131" y="720"/>
                  </a:lnTo>
                  <a:lnTo>
                    <a:pt x="2129" y="715"/>
                  </a:lnTo>
                  <a:lnTo>
                    <a:pt x="2129" y="710"/>
                  </a:lnTo>
                  <a:lnTo>
                    <a:pt x="2163" y="710"/>
                  </a:lnTo>
                  <a:lnTo>
                    <a:pt x="2170" y="696"/>
                  </a:lnTo>
                  <a:lnTo>
                    <a:pt x="2177" y="682"/>
                  </a:lnTo>
                  <a:lnTo>
                    <a:pt x="2180" y="680"/>
                  </a:lnTo>
                  <a:lnTo>
                    <a:pt x="2184" y="679"/>
                  </a:lnTo>
                  <a:lnTo>
                    <a:pt x="2186" y="670"/>
                  </a:lnTo>
                  <a:lnTo>
                    <a:pt x="2187" y="667"/>
                  </a:lnTo>
                  <a:lnTo>
                    <a:pt x="2189" y="663"/>
                  </a:lnTo>
                  <a:lnTo>
                    <a:pt x="2192" y="662"/>
                  </a:lnTo>
                  <a:lnTo>
                    <a:pt x="2197" y="662"/>
                  </a:lnTo>
                  <a:lnTo>
                    <a:pt x="2201" y="657"/>
                  </a:lnTo>
                  <a:lnTo>
                    <a:pt x="2203" y="650"/>
                  </a:lnTo>
                  <a:lnTo>
                    <a:pt x="2204" y="634"/>
                  </a:lnTo>
                  <a:lnTo>
                    <a:pt x="2204" y="617"/>
                  </a:lnTo>
                  <a:lnTo>
                    <a:pt x="2204" y="600"/>
                  </a:lnTo>
                  <a:lnTo>
                    <a:pt x="2197" y="600"/>
                  </a:lnTo>
                  <a:lnTo>
                    <a:pt x="2192" y="599"/>
                  </a:lnTo>
                  <a:lnTo>
                    <a:pt x="2191" y="597"/>
                  </a:lnTo>
                  <a:lnTo>
                    <a:pt x="2191" y="593"/>
                  </a:lnTo>
                  <a:lnTo>
                    <a:pt x="2184" y="593"/>
                  </a:lnTo>
                  <a:lnTo>
                    <a:pt x="2179" y="592"/>
                  </a:lnTo>
                  <a:lnTo>
                    <a:pt x="2177" y="590"/>
                  </a:lnTo>
                  <a:lnTo>
                    <a:pt x="2177" y="587"/>
                  </a:lnTo>
                  <a:lnTo>
                    <a:pt x="2170" y="585"/>
                  </a:lnTo>
                  <a:lnTo>
                    <a:pt x="2167" y="580"/>
                  </a:lnTo>
                  <a:lnTo>
                    <a:pt x="2162" y="576"/>
                  </a:lnTo>
                  <a:lnTo>
                    <a:pt x="2157" y="573"/>
                  </a:lnTo>
                  <a:lnTo>
                    <a:pt x="2151" y="571"/>
                  </a:lnTo>
                  <a:lnTo>
                    <a:pt x="2150" y="570"/>
                  </a:lnTo>
                  <a:lnTo>
                    <a:pt x="2150" y="566"/>
                  </a:lnTo>
                  <a:lnTo>
                    <a:pt x="2145" y="564"/>
                  </a:lnTo>
                  <a:lnTo>
                    <a:pt x="2143" y="559"/>
                  </a:lnTo>
                  <a:lnTo>
                    <a:pt x="2143" y="553"/>
                  </a:lnTo>
                  <a:lnTo>
                    <a:pt x="2143" y="546"/>
                  </a:lnTo>
                  <a:lnTo>
                    <a:pt x="2148" y="546"/>
                  </a:lnTo>
                  <a:lnTo>
                    <a:pt x="2153" y="547"/>
                  </a:lnTo>
                  <a:lnTo>
                    <a:pt x="2162" y="551"/>
                  </a:lnTo>
                  <a:lnTo>
                    <a:pt x="2168" y="556"/>
                  </a:lnTo>
                  <a:lnTo>
                    <a:pt x="2177" y="559"/>
                  </a:lnTo>
                  <a:lnTo>
                    <a:pt x="2184" y="558"/>
                  </a:lnTo>
                  <a:lnTo>
                    <a:pt x="2191" y="558"/>
                  </a:lnTo>
                  <a:lnTo>
                    <a:pt x="2199" y="561"/>
                  </a:lnTo>
                  <a:lnTo>
                    <a:pt x="2208" y="564"/>
                  </a:lnTo>
                  <a:lnTo>
                    <a:pt x="2213" y="566"/>
                  </a:lnTo>
                  <a:lnTo>
                    <a:pt x="2218" y="566"/>
                  </a:lnTo>
                  <a:lnTo>
                    <a:pt x="2247" y="566"/>
                  </a:lnTo>
                  <a:lnTo>
                    <a:pt x="2273" y="563"/>
                  </a:lnTo>
                  <a:lnTo>
                    <a:pt x="2320" y="553"/>
                  </a:lnTo>
                  <a:lnTo>
                    <a:pt x="2322" y="544"/>
                  </a:lnTo>
                  <a:lnTo>
                    <a:pt x="2324" y="541"/>
                  </a:lnTo>
                  <a:lnTo>
                    <a:pt x="2327" y="539"/>
                  </a:lnTo>
                  <a:lnTo>
                    <a:pt x="2327" y="530"/>
                  </a:lnTo>
                  <a:lnTo>
                    <a:pt x="2324" y="525"/>
                  </a:lnTo>
                  <a:lnTo>
                    <a:pt x="2320" y="518"/>
                  </a:lnTo>
                  <a:lnTo>
                    <a:pt x="2320" y="512"/>
                  </a:lnTo>
                  <a:close/>
                  <a:moveTo>
                    <a:pt x="2264" y="365"/>
                  </a:moveTo>
                  <a:lnTo>
                    <a:pt x="2262" y="365"/>
                  </a:lnTo>
                  <a:lnTo>
                    <a:pt x="2264" y="365"/>
                  </a:lnTo>
                  <a:close/>
                  <a:moveTo>
                    <a:pt x="2264" y="363"/>
                  </a:moveTo>
                  <a:lnTo>
                    <a:pt x="2264" y="363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7" name="Freeform 9">
              <a:extLst>
                <a:ext uri="{FF2B5EF4-FFF2-40B4-BE49-F238E27FC236}">
                  <a16:creationId xmlns:a16="http://schemas.microsoft.com/office/drawing/2014/main" id="{FDE18871-A3DB-4A08-89E9-97D7AB97C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5629" y="4432635"/>
              <a:ext cx="490537" cy="315912"/>
            </a:xfrm>
            <a:custGeom>
              <a:avLst/>
              <a:gdLst>
                <a:gd name="T0" fmla="*/ 1319 w 1361"/>
                <a:gd name="T1" fmla="*/ 430 h 878"/>
                <a:gd name="T2" fmla="*/ 1237 w 1361"/>
                <a:gd name="T3" fmla="*/ 440 h 878"/>
                <a:gd name="T4" fmla="*/ 1175 w 1361"/>
                <a:gd name="T5" fmla="*/ 372 h 878"/>
                <a:gd name="T6" fmla="*/ 1093 w 1361"/>
                <a:gd name="T7" fmla="*/ 277 h 878"/>
                <a:gd name="T8" fmla="*/ 1131 w 1361"/>
                <a:gd name="T9" fmla="*/ 212 h 878"/>
                <a:gd name="T10" fmla="*/ 1080 w 1361"/>
                <a:gd name="T11" fmla="*/ 140 h 878"/>
                <a:gd name="T12" fmla="*/ 1059 w 1361"/>
                <a:gd name="T13" fmla="*/ 114 h 878"/>
                <a:gd name="T14" fmla="*/ 1035 w 1361"/>
                <a:gd name="T15" fmla="*/ 91 h 878"/>
                <a:gd name="T16" fmla="*/ 996 w 1361"/>
                <a:gd name="T17" fmla="*/ 68 h 878"/>
                <a:gd name="T18" fmla="*/ 914 w 1361"/>
                <a:gd name="T19" fmla="*/ 58 h 878"/>
                <a:gd name="T20" fmla="*/ 861 w 1361"/>
                <a:gd name="T21" fmla="*/ 24 h 878"/>
                <a:gd name="T22" fmla="*/ 851 w 1361"/>
                <a:gd name="T23" fmla="*/ 9 h 878"/>
                <a:gd name="T24" fmla="*/ 836 w 1361"/>
                <a:gd name="T25" fmla="*/ 2 h 878"/>
                <a:gd name="T26" fmla="*/ 819 w 1361"/>
                <a:gd name="T27" fmla="*/ 2 h 878"/>
                <a:gd name="T28" fmla="*/ 800 w 1361"/>
                <a:gd name="T29" fmla="*/ 27 h 878"/>
                <a:gd name="T30" fmla="*/ 812 w 1361"/>
                <a:gd name="T31" fmla="*/ 31 h 878"/>
                <a:gd name="T32" fmla="*/ 827 w 1361"/>
                <a:gd name="T33" fmla="*/ 58 h 878"/>
                <a:gd name="T34" fmla="*/ 771 w 1361"/>
                <a:gd name="T35" fmla="*/ 87 h 878"/>
                <a:gd name="T36" fmla="*/ 609 w 1361"/>
                <a:gd name="T37" fmla="*/ 85 h 878"/>
                <a:gd name="T38" fmla="*/ 484 w 1361"/>
                <a:gd name="T39" fmla="*/ 118 h 878"/>
                <a:gd name="T40" fmla="*/ 425 w 1361"/>
                <a:gd name="T41" fmla="*/ 147 h 878"/>
                <a:gd name="T42" fmla="*/ 343 w 1361"/>
                <a:gd name="T43" fmla="*/ 120 h 878"/>
                <a:gd name="T44" fmla="*/ 363 w 1361"/>
                <a:gd name="T45" fmla="*/ 169 h 878"/>
                <a:gd name="T46" fmla="*/ 328 w 1361"/>
                <a:gd name="T47" fmla="*/ 207 h 878"/>
                <a:gd name="T48" fmla="*/ 247 w 1361"/>
                <a:gd name="T49" fmla="*/ 304 h 878"/>
                <a:gd name="T50" fmla="*/ 186 w 1361"/>
                <a:gd name="T51" fmla="*/ 335 h 878"/>
                <a:gd name="T52" fmla="*/ 65 w 1361"/>
                <a:gd name="T53" fmla="*/ 541 h 878"/>
                <a:gd name="T54" fmla="*/ 36 w 1361"/>
                <a:gd name="T55" fmla="*/ 628 h 878"/>
                <a:gd name="T56" fmla="*/ 5 w 1361"/>
                <a:gd name="T57" fmla="*/ 669 h 878"/>
                <a:gd name="T58" fmla="*/ 85 w 1361"/>
                <a:gd name="T59" fmla="*/ 616 h 878"/>
                <a:gd name="T60" fmla="*/ 152 w 1361"/>
                <a:gd name="T61" fmla="*/ 590 h 878"/>
                <a:gd name="T62" fmla="*/ 266 w 1361"/>
                <a:gd name="T63" fmla="*/ 676 h 878"/>
                <a:gd name="T64" fmla="*/ 302 w 1361"/>
                <a:gd name="T65" fmla="*/ 732 h 878"/>
                <a:gd name="T66" fmla="*/ 329 w 1361"/>
                <a:gd name="T67" fmla="*/ 787 h 878"/>
                <a:gd name="T68" fmla="*/ 338 w 1361"/>
                <a:gd name="T69" fmla="*/ 812 h 878"/>
                <a:gd name="T70" fmla="*/ 432 w 1361"/>
                <a:gd name="T71" fmla="*/ 775 h 878"/>
                <a:gd name="T72" fmla="*/ 527 w 1361"/>
                <a:gd name="T73" fmla="*/ 802 h 878"/>
                <a:gd name="T74" fmla="*/ 588 w 1361"/>
                <a:gd name="T75" fmla="*/ 761 h 878"/>
                <a:gd name="T76" fmla="*/ 629 w 1361"/>
                <a:gd name="T77" fmla="*/ 722 h 878"/>
                <a:gd name="T78" fmla="*/ 616 w 1361"/>
                <a:gd name="T79" fmla="*/ 679 h 878"/>
                <a:gd name="T80" fmla="*/ 672 w 1361"/>
                <a:gd name="T81" fmla="*/ 638 h 878"/>
                <a:gd name="T82" fmla="*/ 749 w 1361"/>
                <a:gd name="T83" fmla="*/ 584 h 878"/>
                <a:gd name="T84" fmla="*/ 771 w 1361"/>
                <a:gd name="T85" fmla="*/ 657 h 878"/>
                <a:gd name="T86" fmla="*/ 800 w 1361"/>
                <a:gd name="T87" fmla="*/ 723 h 878"/>
                <a:gd name="T88" fmla="*/ 882 w 1361"/>
                <a:gd name="T89" fmla="*/ 795 h 878"/>
                <a:gd name="T90" fmla="*/ 909 w 1361"/>
                <a:gd name="T91" fmla="*/ 877 h 878"/>
                <a:gd name="T92" fmla="*/ 964 w 1361"/>
                <a:gd name="T93" fmla="*/ 715 h 878"/>
                <a:gd name="T94" fmla="*/ 991 w 1361"/>
                <a:gd name="T95" fmla="*/ 672 h 878"/>
                <a:gd name="T96" fmla="*/ 998 w 1361"/>
                <a:gd name="T97" fmla="*/ 590 h 878"/>
                <a:gd name="T98" fmla="*/ 1039 w 1361"/>
                <a:gd name="T99" fmla="*/ 570 h 878"/>
                <a:gd name="T100" fmla="*/ 1059 w 1361"/>
                <a:gd name="T101" fmla="*/ 577 h 878"/>
                <a:gd name="T102" fmla="*/ 1098 w 1361"/>
                <a:gd name="T103" fmla="*/ 648 h 878"/>
                <a:gd name="T104" fmla="*/ 1143 w 1361"/>
                <a:gd name="T105" fmla="*/ 655 h 878"/>
                <a:gd name="T106" fmla="*/ 1199 w 1361"/>
                <a:gd name="T107" fmla="*/ 640 h 878"/>
                <a:gd name="T108" fmla="*/ 1255 w 1361"/>
                <a:gd name="T109" fmla="*/ 706 h 878"/>
                <a:gd name="T110" fmla="*/ 1240 w 1361"/>
                <a:gd name="T111" fmla="*/ 633 h 878"/>
                <a:gd name="T112" fmla="*/ 1225 w 1361"/>
                <a:gd name="T113" fmla="*/ 596 h 878"/>
                <a:gd name="T114" fmla="*/ 1230 w 1361"/>
                <a:gd name="T115" fmla="*/ 560 h 878"/>
                <a:gd name="T116" fmla="*/ 1250 w 1361"/>
                <a:gd name="T117" fmla="*/ 543 h 878"/>
                <a:gd name="T118" fmla="*/ 1325 w 1361"/>
                <a:gd name="T119" fmla="*/ 556 h 878"/>
                <a:gd name="T120" fmla="*/ 1339 w 1361"/>
                <a:gd name="T121" fmla="*/ 515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1" h="878">
                  <a:moveTo>
                    <a:pt x="1360" y="420"/>
                  </a:moveTo>
                  <a:lnTo>
                    <a:pt x="1360" y="420"/>
                  </a:lnTo>
                  <a:lnTo>
                    <a:pt x="1360" y="411"/>
                  </a:lnTo>
                  <a:lnTo>
                    <a:pt x="1358" y="405"/>
                  </a:lnTo>
                  <a:lnTo>
                    <a:pt x="1354" y="399"/>
                  </a:lnTo>
                  <a:lnTo>
                    <a:pt x="1353" y="393"/>
                  </a:lnTo>
                  <a:lnTo>
                    <a:pt x="1353" y="393"/>
                  </a:lnTo>
                  <a:lnTo>
                    <a:pt x="1346" y="396"/>
                  </a:lnTo>
                  <a:lnTo>
                    <a:pt x="1341" y="401"/>
                  </a:lnTo>
                  <a:lnTo>
                    <a:pt x="1336" y="406"/>
                  </a:lnTo>
                  <a:lnTo>
                    <a:pt x="1332" y="413"/>
                  </a:lnTo>
                  <a:lnTo>
                    <a:pt x="1332" y="413"/>
                  </a:lnTo>
                  <a:lnTo>
                    <a:pt x="1334" y="420"/>
                  </a:lnTo>
                  <a:lnTo>
                    <a:pt x="1332" y="423"/>
                  </a:lnTo>
                  <a:lnTo>
                    <a:pt x="1329" y="425"/>
                  </a:lnTo>
                  <a:lnTo>
                    <a:pt x="1325" y="427"/>
                  </a:lnTo>
                  <a:lnTo>
                    <a:pt x="1322" y="428"/>
                  </a:lnTo>
                  <a:lnTo>
                    <a:pt x="1319" y="430"/>
                  </a:lnTo>
                  <a:lnTo>
                    <a:pt x="1317" y="434"/>
                  </a:lnTo>
                  <a:lnTo>
                    <a:pt x="1319" y="440"/>
                  </a:lnTo>
                  <a:lnTo>
                    <a:pt x="1319" y="440"/>
                  </a:lnTo>
                  <a:lnTo>
                    <a:pt x="1310" y="442"/>
                  </a:lnTo>
                  <a:lnTo>
                    <a:pt x="1305" y="444"/>
                  </a:lnTo>
                  <a:lnTo>
                    <a:pt x="1293" y="449"/>
                  </a:lnTo>
                  <a:lnTo>
                    <a:pt x="1288" y="452"/>
                  </a:lnTo>
                  <a:lnTo>
                    <a:pt x="1281" y="454"/>
                  </a:lnTo>
                  <a:lnTo>
                    <a:pt x="1274" y="456"/>
                  </a:lnTo>
                  <a:lnTo>
                    <a:pt x="1264" y="454"/>
                  </a:lnTo>
                  <a:lnTo>
                    <a:pt x="1264" y="454"/>
                  </a:lnTo>
                  <a:lnTo>
                    <a:pt x="1259" y="452"/>
                  </a:lnTo>
                  <a:lnTo>
                    <a:pt x="1257" y="451"/>
                  </a:lnTo>
                  <a:lnTo>
                    <a:pt x="1257" y="447"/>
                  </a:lnTo>
                  <a:lnTo>
                    <a:pt x="1257" y="447"/>
                  </a:lnTo>
                  <a:lnTo>
                    <a:pt x="1249" y="442"/>
                  </a:lnTo>
                  <a:lnTo>
                    <a:pt x="1243" y="440"/>
                  </a:lnTo>
                  <a:lnTo>
                    <a:pt x="1237" y="440"/>
                  </a:lnTo>
                  <a:lnTo>
                    <a:pt x="1237" y="440"/>
                  </a:lnTo>
                  <a:lnTo>
                    <a:pt x="1235" y="439"/>
                  </a:lnTo>
                  <a:lnTo>
                    <a:pt x="1233" y="437"/>
                  </a:lnTo>
                  <a:lnTo>
                    <a:pt x="1230" y="434"/>
                  </a:lnTo>
                  <a:lnTo>
                    <a:pt x="1225" y="432"/>
                  </a:lnTo>
                  <a:lnTo>
                    <a:pt x="1223" y="430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14" y="423"/>
                  </a:lnTo>
                  <a:lnTo>
                    <a:pt x="1208" y="418"/>
                  </a:lnTo>
                  <a:lnTo>
                    <a:pt x="1199" y="415"/>
                  </a:lnTo>
                  <a:lnTo>
                    <a:pt x="1194" y="413"/>
                  </a:lnTo>
                  <a:lnTo>
                    <a:pt x="1189" y="413"/>
                  </a:lnTo>
                  <a:lnTo>
                    <a:pt x="1189" y="379"/>
                  </a:lnTo>
                  <a:lnTo>
                    <a:pt x="1189" y="379"/>
                  </a:lnTo>
                  <a:lnTo>
                    <a:pt x="1177" y="374"/>
                  </a:lnTo>
                  <a:lnTo>
                    <a:pt x="1177" y="374"/>
                  </a:lnTo>
                  <a:lnTo>
                    <a:pt x="1175" y="372"/>
                  </a:lnTo>
                  <a:lnTo>
                    <a:pt x="1175" y="372"/>
                  </a:lnTo>
                  <a:lnTo>
                    <a:pt x="1163" y="367"/>
                  </a:lnTo>
                  <a:lnTo>
                    <a:pt x="1163" y="367"/>
                  </a:lnTo>
                  <a:lnTo>
                    <a:pt x="1151" y="364"/>
                  </a:lnTo>
                  <a:lnTo>
                    <a:pt x="1138" y="360"/>
                  </a:lnTo>
                  <a:lnTo>
                    <a:pt x="1122" y="359"/>
                  </a:lnTo>
                  <a:lnTo>
                    <a:pt x="1107" y="359"/>
                  </a:lnTo>
                  <a:lnTo>
                    <a:pt x="1107" y="359"/>
                  </a:lnTo>
                  <a:lnTo>
                    <a:pt x="1104" y="357"/>
                  </a:lnTo>
                  <a:lnTo>
                    <a:pt x="1102" y="353"/>
                  </a:lnTo>
                  <a:lnTo>
                    <a:pt x="1100" y="350"/>
                  </a:lnTo>
                  <a:lnTo>
                    <a:pt x="1100" y="345"/>
                  </a:lnTo>
                  <a:lnTo>
                    <a:pt x="1100" y="345"/>
                  </a:lnTo>
                  <a:lnTo>
                    <a:pt x="1098" y="340"/>
                  </a:lnTo>
                  <a:lnTo>
                    <a:pt x="1095" y="336"/>
                  </a:lnTo>
                  <a:lnTo>
                    <a:pt x="1093" y="331"/>
                  </a:lnTo>
                  <a:lnTo>
                    <a:pt x="1093" y="324"/>
                  </a:lnTo>
                  <a:lnTo>
                    <a:pt x="1093" y="277"/>
                  </a:lnTo>
                  <a:lnTo>
                    <a:pt x="1093" y="277"/>
                  </a:lnTo>
                  <a:lnTo>
                    <a:pt x="1093" y="273"/>
                  </a:lnTo>
                  <a:lnTo>
                    <a:pt x="1097" y="270"/>
                  </a:lnTo>
                  <a:lnTo>
                    <a:pt x="1098" y="266"/>
                  </a:lnTo>
                  <a:lnTo>
                    <a:pt x="1100" y="263"/>
                  </a:lnTo>
                  <a:lnTo>
                    <a:pt x="1100" y="263"/>
                  </a:lnTo>
                  <a:lnTo>
                    <a:pt x="1102" y="258"/>
                  </a:lnTo>
                  <a:lnTo>
                    <a:pt x="1104" y="254"/>
                  </a:lnTo>
                  <a:lnTo>
                    <a:pt x="1110" y="248"/>
                  </a:lnTo>
                  <a:lnTo>
                    <a:pt x="1114" y="244"/>
                  </a:lnTo>
                  <a:lnTo>
                    <a:pt x="1116" y="241"/>
                  </a:lnTo>
                  <a:lnTo>
                    <a:pt x="1116" y="236"/>
                  </a:lnTo>
                  <a:lnTo>
                    <a:pt x="1114" y="229"/>
                  </a:lnTo>
                  <a:lnTo>
                    <a:pt x="1114" y="229"/>
                  </a:lnTo>
                  <a:lnTo>
                    <a:pt x="1121" y="227"/>
                  </a:lnTo>
                  <a:lnTo>
                    <a:pt x="1124" y="224"/>
                  </a:lnTo>
                  <a:lnTo>
                    <a:pt x="1129" y="219"/>
                  </a:lnTo>
                  <a:lnTo>
                    <a:pt x="1131" y="212"/>
                  </a:lnTo>
                  <a:lnTo>
                    <a:pt x="1138" y="202"/>
                  </a:lnTo>
                  <a:lnTo>
                    <a:pt x="1143" y="198"/>
                  </a:lnTo>
                  <a:lnTo>
                    <a:pt x="1148" y="195"/>
                  </a:lnTo>
                  <a:lnTo>
                    <a:pt x="1148" y="154"/>
                  </a:lnTo>
                  <a:lnTo>
                    <a:pt x="1148" y="154"/>
                  </a:lnTo>
                  <a:lnTo>
                    <a:pt x="1121" y="157"/>
                  </a:lnTo>
                  <a:lnTo>
                    <a:pt x="1121" y="157"/>
                  </a:lnTo>
                  <a:lnTo>
                    <a:pt x="1116" y="159"/>
                  </a:lnTo>
                  <a:lnTo>
                    <a:pt x="1116" y="159"/>
                  </a:lnTo>
                  <a:lnTo>
                    <a:pt x="1110" y="154"/>
                  </a:lnTo>
                  <a:lnTo>
                    <a:pt x="1105" y="149"/>
                  </a:lnTo>
                  <a:lnTo>
                    <a:pt x="1097" y="147"/>
                  </a:lnTo>
                  <a:lnTo>
                    <a:pt x="1087" y="147"/>
                  </a:lnTo>
                  <a:lnTo>
                    <a:pt x="1087" y="147"/>
                  </a:lnTo>
                  <a:lnTo>
                    <a:pt x="1087" y="143"/>
                  </a:lnTo>
                  <a:lnTo>
                    <a:pt x="1085" y="142"/>
                  </a:lnTo>
                  <a:lnTo>
                    <a:pt x="1080" y="140"/>
                  </a:lnTo>
                  <a:lnTo>
                    <a:pt x="1080" y="140"/>
                  </a:lnTo>
                  <a:lnTo>
                    <a:pt x="1080" y="137"/>
                  </a:lnTo>
                  <a:lnTo>
                    <a:pt x="1078" y="135"/>
                  </a:lnTo>
                  <a:lnTo>
                    <a:pt x="1073" y="133"/>
                  </a:lnTo>
                  <a:lnTo>
                    <a:pt x="1073" y="133"/>
                  </a:lnTo>
                  <a:lnTo>
                    <a:pt x="1073" y="130"/>
                  </a:lnTo>
                  <a:lnTo>
                    <a:pt x="1071" y="128"/>
                  </a:lnTo>
                  <a:lnTo>
                    <a:pt x="1066" y="126"/>
                  </a:lnTo>
                  <a:lnTo>
                    <a:pt x="1066" y="126"/>
                  </a:lnTo>
                  <a:lnTo>
                    <a:pt x="1063" y="120"/>
                  </a:lnTo>
                  <a:lnTo>
                    <a:pt x="1063" y="120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8" y="113"/>
                  </a:lnTo>
                  <a:lnTo>
                    <a:pt x="1056" y="113"/>
                  </a:lnTo>
                  <a:lnTo>
                    <a:pt x="1056" y="113"/>
                  </a:lnTo>
                  <a:lnTo>
                    <a:pt x="1042" y="101"/>
                  </a:lnTo>
                  <a:lnTo>
                    <a:pt x="1042" y="101"/>
                  </a:lnTo>
                  <a:lnTo>
                    <a:pt x="1040" y="99"/>
                  </a:lnTo>
                  <a:lnTo>
                    <a:pt x="1040" y="99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7" y="96"/>
                  </a:lnTo>
                  <a:lnTo>
                    <a:pt x="1037" y="96"/>
                  </a:lnTo>
                  <a:lnTo>
                    <a:pt x="1037" y="94"/>
                  </a:lnTo>
                  <a:lnTo>
                    <a:pt x="1037" y="94"/>
                  </a:lnTo>
                  <a:lnTo>
                    <a:pt x="1035" y="92"/>
                  </a:lnTo>
                  <a:lnTo>
                    <a:pt x="1035" y="92"/>
                  </a:lnTo>
                  <a:lnTo>
                    <a:pt x="1035" y="91"/>
                  </a:lnTo>
                  <a:lnTo>
                    <a:pt x="1035" y="91"/>
                  </a:lnTo>
                  <a:lnTo>
                    <a:pt x="1034" y="89"/>
                  </a:lnTo>
                  <a:lnTo>
                    <a:pt x="1034" y="89"/>
                  </a:lnTo>
                  <a:lnTo>
                    <a:pt x="1034" y="87"/>
                  </a:lnTo>
                  <a:lnTo>
                    <a:pt x="1034" y="87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79"/>
                  </a:lnTo>
                  <a:lnTo>
                    <a:pt x="1032" y="79"/>
                  </a:lnTo>
                  <a:lnTo>
                    <a:pt x="1023" y="77"/>
                  </a:lnTo>
                  <a:lnTo>
                    <a:pt x="1015" y="75"/>
                  </a:lnTo>
                  <a:lnTo>
                    <a:pt x="1005" y="74"/>
                  </a:lnTo>
                  <a:lnTo>
                    <a:pt x="998" y="72"/>
                  </a:lnTo>
                  <a:lnTo>
                    <a:pt x="998" y="72"/>
                  </a:lnTo>
                  <a:lnTo>
                    <a:pt x="996" y="70"/>
                  </a:lnTo>
                  <a:lnTo>
                    <a:pt x="996" y="68"/>
                  </a:lnTo>
                  <a:lnTo>
                    <a:pt x="994" y="67"/>
                  </a:lnTo>
                  <a:lnTo>
                    <a:pt x="991" y="65"/>
                  </a:lnTo>
                  <a:lnTo>
                    <a:pt x="991" y="65"/>
                  </a:lnTo>
                  <a:lnTo>
                    <a:pt x="983" y="63"/>
                  </a:lnTo>
                  <a:lnTo>
                    <a:pt x="979" y="62"/>
                  </a:lnTo>
                  <a:lnTo>
                    <a:pt x="977" y="58"/>
                  </a:lnTo>
                  <a:lnTo>
                    <a:pt x="977" y="58"/>
                  </a:lnTo>
                  <a:lnTo>
                    <a:pt x="971" y="60"/>
                  </a:lnTo>
                  <a:lnTo>
                    <a:pt x="964" y="58"/>
                  </a:lnTo>
                  <a:lnTo>
                    <a:pt x="948" y="58"/>
                  </a:lnTo>
                  <a:lnTo>
                    <a:pt x="942" y="56"/>
                  </a:lnTo>
                  <a:lnTo>
                    <a:pt x="936" y="58"/>
                  </a:lnTo>
                  <a:lnTo>
                    <a:pt x="931" y="60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26" y="63"/>
                  </a:lnTo>
                  <a:lnTo>
                    <a:pt x="923" y="62"/>
                  </a:lnTo>
                  <a:lnTo>
                    <a:pt x="914" y="58"/>
                  </a:lnTo>
                  <a:lnTo>
                    <a:pt x="913" y="56"/>
                  </a:lnTo>
                  <a:lnTo>
                    <a:pt x="909" y="55"/>
                  </a:lnTo>
                  <a:lnTo>
                    <a:pt x="909" y="50"/>
                  </a:lnTo>
                  <a:lnTo>
                    <a:pt x="909" y="45"/>
                  </a:lnTo>
                  <a:lnTo>
                    <a:pt x="909" y="45"/>
                  </a:lnTo>
                  <a:lnTo>
                    <a:pt x="904" y="41"/>
                  </a:lnTo>
                  <a:lnTo>
                    <a:pt x="899" y="38"/>
                  </a:lnTo>
                  <a:lnTo>
                    <a:pt x="894" y="33"/>
                  </a:lnTo>
                  <a:lnTo>
                    <a:pt x="889" y="31"/>
                  </a:lnTo>
                  <a:lnTo>
                    <a:pt x="889" y="31"/>
                  </a:lnTo>
                  <a:lnTo>
                    <a:pt x="884" y="3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877" y="29"/>
                  </a:lnTo>
                  <a:lnTo>
                    <a:pt x="877" y="29"/>
                  </a:lnTo>
                  <a:lnTo>
                    <a:pt x="870" y="24"/>
                  </a:lnTo>
                  <a:lnTo>
                    <a:pt x="861" y="24"/>
                  </a:lnTo>
                  <a:lnTo>
                    <a:pt x="861" y="24"/>
                  </a:lnTo>
                  <a:lnTo>
                    <a:pt x="858" y="19"/>
                  </a:lnTo>
                  <a:lnTo>
                    <a:pt x="858" y="19"/>
                  </a:lnTo>
                  <a:lnTo>
                    <a:pt x="858" y="17"/>
                  </a:lnTo>
                  <a:lnTo>
                    <a:pt x="858" y="17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5" y="14"/>
                  </a:lnTo>
                  <a:lnTo>
                    <a:pt x="855" y="14"/>
                  </a:lnTo>
                  <a:lnTo>
                    <a:pt x="855" y="12"/>
                  </a:lnTo>
                  <a:lnTo>
                    <a:pt x="855" y="12"/>
                  </a:lnTo>
                  <a:lnTo>
                    <a:pt x="853" y="12"/>
                  </a:lnTo>
                  <a:lnTo>
                    <a:pt x="853" y="12"/>
                  </a:lnTo>
                  <a:lnTo>
                    <a:pt x="851" y="10"/>
                  </a:lnTo>
                  <a:lnTo>
                    <a:pt x="851" y="10"/>
                  </a:lnTo>
                  <a:lnTo>
                    <a:pt x="851" y="9"/>
                  </a:lnTo>
                  <a:lnTo>
                    <a:pt x="851" y="9"/>
                  </a:lnTo>
                  <a:lnTo>
                    <a:pt x="850" y="9"/>
                  </a:lnTo>
                  <a:lnTo>
                    <a:pt x="850" y="9"/>
                  </a:lnTo>
                  <a:lnTo>
                    <a:pt x="848" y="7"/>
                  </a:lnTo>
                  <a:lnTo>
                    <a:pt x="848" y="7"/>
                  </a:lnTo>
                  <a:lnTo>
                    <a:pt x="846" y="7"/>
                  </a:lnTo>
                  <a:lnTo>
                    <a:pt x="846" y="7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1" y="4"/>
                  </a:lnTo>
                  <a:lnTo>
                    <a:pt x="841" y="4"/>
                  </a:lnTo>
                  <a:lnTo>
                    <a:pt x="839" y="4"/>
                  </a:lnTo>
                  <a:lnTo>
                    <a:pt x="839" y="4"/>
                  </a:lnTo>
                  <a:lnTo>
                    <a:pt x="838" y="2"/>
                  </a:lnTo>
                  <a:lnTo>
                    <a:pt x="838" y="2"/>
                  </a:lnTo>
                  <a:lnTo>
                    <a:pt x="836" y="2"/>
                  </a:lnTo>
                  <a:lnTo>
                    <a:pt x="836" y="2"/>
                  </a:lnTo>
                  <a:lnTo>
                    <a:pt x="834" y="2"/>
                  </a:lnTo>
                  <a:lnTo>
                    <a:pt x="834" y="2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1" y="0"/>
                  </a:lnTo>
                  <a:lnTo>
                    <a:pt x="831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27" y="0"/>
                  </a:lnTo>
                  <a:lnTo>
                    <a:pt x="827" y="0"/>
                  </a:lnTo>
                  <a:lnTo>
                    <a:pt x="826" y="0"/>
                  </a:lnTo>
                  <a:lnTo>
                    <a:pt x="826" y="0"/>
                  </a:lnTo>
                  <a:lnTo>
                    <a:pt x="822" y="0"/>
                  </a:lnTo>
                  <a:lnTo>
                    <a:pt x="822" y="0"/>
                  </a:lnTo>
                  <a:lnTo>
                    <a:pt x="822" y="2"/>
                  </a:lnTo>
                  <a:lnTo>
                    <a:pt x="822" y="2"/>
                  </a:lnTo>
                  <a:lnTo>
                    <a:pt x="819" y="2"/>
                  </a:lnTo>
                  <a:lnTo>
                    <a:pt x="819" y="2"/>
                  </a:lnTo>
                  <a:lnTo>
                    <a:pt x="817" y="2"/>
                  </a:lnTo>
                  <a:lnTo>
                    <a:pt x="817" y="2"/>
                  </a:lnTo>
                  <a:lnTo>
                    <a:pt x="814" y="4"/>
                  </a:lnTo>
                  <a:lnTo>
                    <a:pt x="814" y="4"/>
                  </a:lnTo>
                  <a:lnTo>
                    <a:pt x="814" y="7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0" y="10"/>
                  </a:lnTo>
                  <a:lnTo>
                    <a:pt x="807" y="10"/>
                  </a:lnTo>
                  <a:lnTo>
                    <a:pt x="807" y="10"/>
                  </a:lnTo>
                  <a:lnTo>
                    <a:pt x="805" y="14"/>
                  </a:lnTo>
                  <a:lnTo>
                    <a:pt x="805" y="19"/>
                  </a:lnTo>
                  <a:lnTo>
                    <a:pt x="803" y="22"/>
                  </a:lnTo>
                  <a:lnTo>
                    <a:pt x="803" y="24"/>
                  </a:lnTo>
                  <a:lnTo>
                    <a:pt x="800" y="24"/>
                  </a:lnTo>
                  <a:lnTo>
                    <a:pt x="800" y="24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2" y="29"/>
                  </a:lnTo>
                  <a:lnTo>
                    <a:pt x="802" y="29"/>
                  </a:lnTo>
                  <a:lnTo>
                    <a:pt x="802" y="31"/>
                  </a:lnTo>
                  <a:lnTo>
                    <a:pt x="802" y="31"/>
                  </a:lnTo>
                  <a:lnTo>
                    <a:pt x="803" y="31"/>
                  </a:lnTo>
                  <a:lnTo>
                    <a:pt x="803" y="31"/>
                  </a:lnTo>
                  <a:lnTo>
                    <a:pt x="805" y="31"/>
                  </a:lnTo>
                  <a:lnTo>
                    <a:pt x="805" y="31"/>
                  </a:lnTo>
                  <a:lnTo>
                    <a:pt x="807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09" y="33"/>
                  </a:lnTo>
                  <a:lnTo>
                    <a:pt x="812" y="33"/>
                  </a:lnTo>
                  <a:lnTo>
                    <a:pt x="812" y="33"/>
                  </a:lnTo>
                  <a:lnTo>
                    <a:pt x="812" y="31"/>
                  </a:lnTo>
                  <a:lnTo>
                    <a:pt x="812" y="31"/>
                  </a:lnTo>
                  <a:lnTo>
                    <a:pt x="815" y="31"/>
                  </a:lnTo>
                  <a:lnTo>
                    <a:pt x="815" y="31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9" y="31"/>
                  </a:lnTo>
                  <a:lnTo>
                    <a:pt x="834" y="31"/>
                  </a:lnTo>
                  <a:lnTo>
                    <a:pt x="834" y="38"/>
                  </a:lnTo>
                  <a:lnTo>
                    <a:pt x="834" y="38"/>
                  </a:lnTo>
                  <a:lnTo>
                    <a:pt x="829" y="45"/>
                  </a:lnTo>
                  <a:lnTo>
                    <a:pt x="829" y="45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34" y="55"/>
                  </a:lnTo>
                  <a:lnTo>
                    <a:pt x="834" y="55"/>
                  </a:lnTo>
                  <a:lnTo>
                    <a:pt x="834" y="58"/>
                  </a:lnTo>
                  <a:lnTo>
                    <a:pt x="834" y="58"/>
                  </a:lnTo>
                  <a:lnTo>
                    <a:pt x="831" y="58"/>
                  </a:lnTo>
                  <a:lnTo>
                    <a:pt x="827" y="58"/>
                  </a:lnTo>
                  <a:lnTo>
                    <a:pt x="822" y="58"/>
                  </a:lnTo>
                  <a:lnTo>
                    <a:pt x="821" y="58"/>
                  </a:lnTo>
                  <a:lnTo>
                    <a:pt x="821" y="58"/>
                  </a:lnTo>
                  <a:lnTo>
                    <a:pt x="815" y="67"/>
                  </a:lnTo>
                  <a:lnTo>
                    <a:pt x="812" y="70"/>
                  </a:lnTo>
                  <a:lnTo>
                    <a:pt x="807" y="72"/>
                  </a:lnTo>
                  <a:lnTo>
                    <a:pt x="807" y="72"/>
                  </a:lnTo>
                  <a:lnTo>
                    <a:pt x="803" y="74"/>
                  </a:lnTo>
                  <a:lnTo>
                    <a:pt x="800" y="75"/>
                  </a:lnTo>
                  <a:lnTo>
                    <a:pt x="797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88" y="79"/>
                  </a:lnTo>
                  <a:lnTo>
                    <a:pt x="785" y="80"/>
                  </a:lnTo>
                  <a:lnTo>
                    <a:pt x="781" y="82"/>
                  </a:lnTo>
                  <a:lnTo>
                    <a:pt x="780" y="85"/>
                  </a:lnTo>
                  <a:lnTo>
                    <a:pt x="780" y="85"/>
                  </a:lnTo>
                  <a:lnTo>
                    <a:pt x="771" y="87"/>
                  </a:lnTo>
                  <a:lnTo>
                    <a:pt x="764" y="85"/>
                  </a:lnTo>
                  <a:lnTo>
                    <a:pt x="759" y="82"/>
                  </a:lnTo>
                  <a:lnTo>
                    <a:pt x="756" y="79"/>
                  </a:lnTo>
                  <a:lnTo>
                    <a:pt x="752" y="75"/>
                  </a:lnTo>
                  <a:lnTo>
                    <a:pt x="747" y="72"/>
                  </a:lnTo>
                  <a:lnTo>
                    <a:pt x="740" y="70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11" y="75"/>
                  </a:lnTo>
                  <a:lnTo>
                    <a:pt x="686" y="77"/>
                  </a:lnTo>
                  <a:lnTo>
                    <a:pt x="658" y="77"/>
                  </a:lnTo>
                  <a:lnTo>
                    <a:pt x="629" y="79"/>
                  </a:lnTo>
                  <a:lnTo>
                    <a:pt x="629" y="79"/>
                  </a:lnTo>
                  <a:lnTo>
                    <a:pt x="616" y="79"/>
                  </a:lnTo>
                  <a:lnTo>
                    <a:pt x="611" y="80"/>
                  </a:lnTo>
                  <a:lnTo>
                    <a:pt x="609" y="82"/>
                  </a:lnTo>
                  <a:lnTo>
                    <a:pt x="609" y="85"/>
                  </a:lnTo>
                  <a:lnTo>
                    <a:pt x="609" y="85"/>
                  </a:lnTo>
                  <a:lnTo>
                    <a:pt x="595" y="87"/>
                  </a:lnTo>
                  <a:lnTo>
                    <a:pt x="582" y="85"/>
                  </a:lnTo>
                  <a:lnTo>
                    <a:pt x="554" y="79"/>
                  </a:lnTo>
                  <a:lnTo>
                    <a:pt x="554" y="79"/>
                  </a:lnTo>
                  <a:lnTo>
                    <a:pt x="539" y="77"/>
                  </a:lnTo>
                  <a:lnTo>
                    <a:pt x="532" y="75"/>
                  </a:lnTo>
                  <a:lnTo>
                    <a:pt x="527" y="72"/>
                  </a:lnTo>
                  <a:lnTo>
                    <a:pt x="527" y="72"/>
                  </a:lnTo>
                  <a:lnTo>
                    <a:pt x="517" y="77"/>
                  </a:lnTo>
                  <a:lnTo>
                    <a:pt x="517" y="77"/>
                  </a:lnTo>
                  <a:lnTo>
                    <a:pt x="510" y="84"/>
                  </a:lnTo>
                  <a:lnTo>
                    <a:pt x="505" y="92"/>
                  </a:lnTo>
                  <a:lnTo>
                    <a:pt x="501" y="103"/>
                  </a:lnTo>
                  <a:lnTo>
                    <a:pt x="500" y="113"/>
                  </a:lnTo>
                  <a:lnTo>
                    <a:pt x="500" y="113"/>
                  </a:lnTo>
                  <a:lnTo>
                    <a:pt x="493" y="113"/>
                  </a:lnTo>
                  <a:lnTo>
                    <a:pt x="488" y="116"/>
                  </a:lnTo>
                  <a:lnTo>
                    <a:pt x="484" y="118"/>
                  </a:lnTo>
                  <a:lnTo>
                    <a:pt x="479" y="120"/>
                  </a:lnTo>
                  <a:lnTo>
                    <a:pt x="479" y="120"/>
                  </a:lnTo>
                  <a:lnTo>
                    <a:pt x="478" y="121"/>
                  </a:lnTo>
                  <a:lnTo>
                    <a:pt x="476" y="123"/>
                  </a:lnTo>
                  <a:lnTo>
                    <a:pt x="472" y="126"/>
                  </a:lnTo>
                  <a:lnTo>
                    <a:pt x="467" y="128"/>
                  </a:lnTo>
                  <a:lnTo>
                    <a:pt x="466" y="130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57" y="131"/>
                  </a:lnTo>
                  <a:lnTo>
                    <a:pt x="452" y="133"/>
                  </a:lnTo>
                  <a:lnTo>
                    <a:pt x="447" y="135"/>
                  </a:lnTo>
                  <a:lnTo>
                    <a:pt x="443" y="138"/>
                  </a:lnTo>
                  <a:lnTo>
                    <a:pt x="440" y="142"/>
                  </a:lnTo>
                  <a:lnTo>
                    <a:pt x="437" y="145"/>
                  </a:lnTo>
                  <a:lnTo>
                    <a:pt x="432" y="147"/>
                  </a:lnTo>
                  <a:lnTo>
                    <a:pt x="425" y="147"/>
                  </a:lnTo>
                  <a:lnTo>
                    <a:pt x="425" y="147"/>
                  </a:lnTo>
                  <a:lnTo>
                    <a:pt x="413" y="145"/>
                  </a:lnTo>
                  <a:lnTo>
                    <a:pt x="403" y="140"/>
                  </a:lnTo>
                  <a:lnTo>
                    <a:pt x="396" y="135"/>
                  </a:lnTo>
                  <a:lnTo>
                    <a:pt x="392" y="131"/>
                  </a:lnTo>
                  <a:lnTo>
                    <a:pt x="391" y="126"/>
                  </a:lnTo>
                  <a:lnTo>
                    <a:pt x="391" y="126"/>
                  </a:lnTo>
                  <a:lnTo>
                    <a:pt x="380" y="123"/>
                  </a:lnTo>
                  <a:lnTo>
                    <a:pt x="372" y="118"/>
                  </a:lnTo>
                  <a:lnTo>
                    <a:pt x="365" y="111"/>
                  </a:lnTo>
                  <a:lnTo>
                    <a:pt x="356" y="106"/>
                  </a:lnTo>
                  <a:lnTo>
                    <a:pt x="356" y="106"/>
                  </a:lnTo>
                  <a:lnTo>
                    <a:pt x="355" y="111"/>
                  </a:lnTo>
                  <a:lnTo>
                    <a:pt x="353" y="113"/>
                  </a:lnTo>
                  <a:lnTo>
                    <a:pt x="350" y="113"/>
                  </a:lnTo>
                  <a:lnTo>
                    <a:pt x="350" y="113"/>
                  </a:lnTo>
                  <a:lnTo>
                    <a:pt x="346" y="113"/>
                  </a:lnTo>
                  <a:lnTo>
                    <a:pt x="345" y="114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5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26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33" y="131"/>
                  </a:lnTo>
                  <a:lnTo>
                    <a:pt x="336" y="135"/>
                  </a:lnTo>
                  <a:lnTo>
                    <a:pt x="346" y="138"/>
                  </a:lnTo>
                  <a:lnTo>
                    <a:pt x="351" y="140"/>
                  </a:lnTo>
                  <a:lnTo>
                    <a:pt x="356" y="143"/>
                  </a:lnTo>
                  <a:lnTo>
                    <a:pt x="360" y="149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9"/>
                  </a:lnTo>
                  <a:lnTo>
                    <a:pt x="363" y="164"/>
                  </a:lnTo>
                  <a:lnTo>
                    <a:pt x="363" y="169"/>
                  </a:lnTo>
                  <a:lnTo>
                    <a:pt x="363" y="174"/>
                  </a:lnTo>
                  <a:lnTo>
                    <a:pt x="363" y="174"/>
                  </a:lnTo>
                  <a:lnTo>
                    <a:pt x="362" y="179"/>
                  </a:lnTo>
                  <a:lnTo>
                    <a:pt x="360" y="181"/>
                  </a:lnTo>
                  <a:lnTo>
                    <a:pt x="356" y="181"/>
                  </a:lnTo>
                  <a:lnTo>
                    <a:pt x="356" y="181"/>
                  </a:lnTo>
                  <a:lnTo>
                    <a:pt x="355" y="186"/>
                  </a:lnTo>
                  <a:lnTo>
                    <a:pt x="353" y="188"/>
                  </a:lnTo>
                  <a:lnTo>
                    <a:pt x="350" y="188"/>
                  </a:lnTo>
                  <a:lnTo>
                    <a:pt x="350" y="188"/>
                  </a:lnTo>
                  <a:lnTo>
                    <a:pt x="339" y="195"/>
                  </a:lnTo>
                  <a:lnTo>
                    <a:pt x="339" y="195"/>
                  </a:lnTo>
                  <a:lnTo>
                    <a:pt x="336" y="198"/>
                  </a:lnTo>
                  <a:lnTo>
                    <a:pt x="336" y="198"/>
                  </a:lnTo>
                  <a:lnTo>
                    <a:pt x="331" y="203"/>
                  </a:lnTo>
                  <a:lnTo>
                    <a:pt x="331" y="203"/>
                  </a:lnTo>
                  <a:lnTo>
                    <a:pt x="328" y="207"/>
                  </a:lnTo>
                  <a:lnTo>
                    <a:pt x="328" y="207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295" y="239"/>
                  </a:lnTo>
                  <a:lnTo>
                    <a:pt x="281" y="253"/>
                  </a:lnTo>
                  <a:lnTo>
                    <a:pt x="268" y="263"/>
                  </a:lnTo>
                  <a:lnTo>
                    <a:pt x="268" y="263"/>
                  </a:lnTo>
                  <a:lnTo>
                    <a:pt x="266" y="272"/>
                  </a:lnTo>
                  <a:lnTo>
                    <a:pt x="264" y="277"/>
                  </a:lnTo>
                  <a:lnTo>
                    <a:pt x="259" y="280"/>
                  </a:lnTo>
                  <a:lnTo>
                    <a:pt x="254" y="283"/>
                  </a:lnTo>
                  <a:lnTo>
                    <a:pt x="254" y="283"/>
                  </a:lnTo>
                  <a:lnTo>
                    <a:pt x="254" y="290"/>
                  </a:lnTo>
                  <a:lnTo>
                    <a:pt x="251" y="295"/>
                  </a:lnTo>
                  <a:lnTo>
                    <a:pt x="249" y="299"/>
                  </a:lnTo>
                  <a:lnTo>
                    <a:pt x="247" y="304"/>
                  </a:lnTo>
                  <a:lnTo>
                    <a:pt x="247" y="304"/>
                  </a:lnTo>
                  <a:lnTo>
                    <a:pt x="239" y="302"/>
                  </a:lnTo>
                  <a:lnTo>
                    <a:pt x="234" y="304"/>
                  </a:lnTo>
                  <a:lnTo>
                    <a:pt x="228" y="306"/>
                  </a:lnTo>
                  <a:lnTo>
                    <a:pt x="225" y="309"/>
                  </a:lnTo>
                  <a:lnTo>
                    <a:pt x="222" y="312"/>
                  </a:lnTo>
                  <a:lnTo>
                    <a:pt x="218" y="316"/>
                  </a:lnTo>
                  <a:lnTo>
                    <a:pt x="213" y="318"/>
                  </a:lnTo>
                  <a:lnTo>
                    <a:pt x="206" y="318"/>
                  </a:lnTo>
                  <a:lnTo>
                    <a:pt x="206" y="318"/>
                  </a:lnTo>
                  <a:lnTo>
                    <a:pt x="205" y="319"/>
                  </a:lnTo>
                  <a:lnTo>
                    <a:pt x="203" y="321"/>
                  </a:lnTo>
                  <a:lnTo>
                    <a:pt x="199" y="324"/>
                  </a:lnTo>
                  <a:lnTo>
                    <a:pt x="194" y="326"/>
                  </a:lnTo>
                  <a:lnTo>
                    <a:pt x="193" y="328"/>
                  </a:lnTo>
                  <a:lnTo>
                    <a:pt x="193" y="331"/>
                  </a:lnTo>
                  <a:lnTo>
                    <a:pt x="193" y="331"/>
                  </a:lnTo>
                  <a:lnTo>
                    <a:pt x="189" y="333"/>
                  </a:lnTo>
                  <a:lnTo>
                    <a:pt x="186" y="335"/>
                  </a:lnTo>
                  <a:lnTo>
                    <a:pt x="182" y="338"/>
                  </a:lnTo>
                  <a:lnTo>
                    <a:pt x="179" y="338"/>
                  </a:lnTo>
                  <a:lnTo>
                    <a:pt x="179" y="406"/>
                  </a:lnTo>
                  <a:lnTo>
                    <a:pt x="179" y="406"/>
                  </a:lnTo>
                  <a:lnTo>
                    <a:pt x="158" y="420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28" y="440"/>
                  </a:lnTo>
                  <a:lnTo>
                    <a:pt x="119" y="447"/>
                  </a:lnTo>
                  <a:lnTo>
                    <a:pt x="104" y="464"/>
                  </a:lnTo>
                  <a:lnTo>
                    <a:pt x="89" y="481"/>
                  </a:lnTo>
                  <a:lnTo>
                    <a:pt x="80" y="488"/>
                  </a:lnTo>
                  <a:lnTo>
                    <a:pt x="70" y="495"/>
                  </a:lnTo>
                  <a:lnTo>
                    <a:pt x="70" y="536"/>
                  </a:lnTo>
                  <a:lnTo>
                    <a:pt x="70" y="536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5" y="541"/>
                  </a:lnTo>
                  <a:lnTo>
                    <a:pt x="65" y="546"/>
                  </a:lnTo>
                  <a:lnTo>
                    <a:pt x="63" y="549"/>
                  </a:lnTo>
                  <a:lnTo>
                    <a:pt x="63" y="549"/>
                  </a:lnTo>
                  <a:lnTo>
                    <a:pt x="60" y="549"/>
                  </a:lnTo>
                  <a:lnTo>
                    <a:pt x="56" y="549"/>
                  </a:lnTo>
                  <a:lnTo>
                    <a:pt x="56" y="549"/>
                  </a:lnTo>
                  <a:lnTo>
                    <a:pt x="56" y="555"/>
                  </a:lnTo>
                  <a:lnTo>
                    <a:pt x="56" y="560"/>
                  </a:lnTo>
                  <a:lnTo>
                    <a:pt x="56" y="565"/>
                  </a:lnTo>
                  <a:lnTo>
                    <a:pt x="56" y="570"/>
                  </a:lnTo>
                  <a:lnTo>
                    <a:pt x="56" y="570"/>
                  </a:lnTo>
                  <a:lnTo>
                    <a:pt x="51" y="582"/>
                  </a:lnTo>
                  <a:lnTo>
                    <a:pt x="48" y="596"/>
                  </a:lnTo>
                  <a:lnTo>
                    <a:pt x="44" y="609"/>
                  </a:lnTo>
                  <a:lnTo>
                    <a:pt x="43" y="625"/>
                  </a:lnTo>
                  <a:lnTo>
                    <a:pt x="43" y="625"/>
                  </a:lnTo>
                  <a:lnTo>
                    <a:pt x="37" y="626"/>
                  </a:lnTo>
                  <a:lnTo>
                    <a:pt x="36" y="628"/>
                  </a:lnTo>
                  <a:lnTo>
                    <a:pt x="31" y="633"/>
                  </a:lnTo>
                  <a:lnTo>
                    <a:pt x="29" y="636"/>
                  </a:lnTo>
                  <a:lnTo>
                    <a:pt x="25" y="638"/>
                  </a:lnTo>
                  <a:lnTo>
                    <a:pt x="20" y="640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4" y="643"/>
                  </a:lnTo>
                  <a:lnTo>
                    <a:pt x="12" y="645"/>
                  </a:lnTo>
                  <a:lnTo>
                    <a:pt x="7" y="650"/>
                  </a:lnTo>
                  <a:lnTo>
                    <a:pt x="3" y="652"/>
                  </a:lnTo>
                  <a:lnTo>
                    <a:pt x="2" y="655"/>
                  </a:lnTo>
                  <a:lnTo>
                    <a:pt x="0" y="660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5" y="669"/>
                  </a:lnTo>
                  <a:lnTo>
                    <a:pt x="5" y="669"/>
                  </a:lnTo>
                  <a:lnTo>
                    <a:pt x="8" y="672"/>
                  </a:lnTo>
                  <a:lnTo>
                    <a:pt x="29" y="672"/>
                  </a:lnTo>
                  <a:lnTo>
                    <a:pt x="29" y="672"/>
                  </a:lnTo>
                  <a:lnTo>
                    <a:pt x="31" y="676"/>
                  </a:lnTo>
                  <a:lnTo>
                    <a:pt x="34" y="676"/>
                  </a:lnTo>
                  <a:lnTo>
                    <a:pt x="37" y="674"/>
                  </a:lnTo>
                  <a:lnTo>
                    <a:pt x="43" y="672"/>
                  </a:lnTo>
                  <a:lnTo>
                    <a:pt x="43" y="672"/>
                  </a:lnTo>
                  <a:lnTo>
                    <a:pt x="51" y="667"/>
                  </a:lnTo>
                  <a:lnTo>
                    <a:pt x="61" y="664"/>
                  </a:lnTo>
                  <a:lnTo>
                    <a:pt x="70" y="659"/>
                  </a:lnTo>
                  <a:lnTo>
                    <a:pt x="73" y="655"/>
                  </a:lnTo>
                  <a:lnTo>
                    <a:pt x="77" y="652"/>
                  </a:lnTo>
                  <a:lnTo>
                    <a:pt x="83" y="652"/>
                  </a:lnTo>
                  <a:lnTo>
                    <a:pt x="83" y="652"/>
                  </a:lnTo>
                  <a:lnTo>
                    <a:pt x="83" y="633"/>
                  </a:lnTo>
                  <a:lnTo>
                    <a:pt x="83" y="625"/>
                  </a:lnTo>
                  <a:lnTo>
                    <a:pt x="85" y="616"/>
                  </a:lnTo>
                  <a:lnTo>
                    <a:pt x="89" y="609"/>
                  </a:lnTo>
                  <a:lnTo>
                    <a:pt x="92" y="604"/>
                  </a:lnTo>
                  <a:lnTo>
                    <a:pt x="97" y="601"/>
                  </a:lnTo>
                  <a:lnTo>
                    <a:pt x="104" y="597"/>
                  </a:lnTo>
                  <a:lnTo>
                    <a:pt x="104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602"/>
                  </a:lnTo>
                  <a:lnTo>
                    <a:pt x="126" y="606"/>
                  </a:lnTo>
                  <a:lnTo>
                    <a:pt x="131" y="606"/>
                  </a:lnTo>
                  <a:lnTo>
                    <a:pt x="138" y="604"/>
                  </a:lnTo>
                  <a:lnTo>
                    <a:pt x="138" y="604"/>
                  </a:lnTo>
                  <a:lnTo>
                    <a:pt x="138" y="601"/>
                  </a:lnTo>
                  <a:lnTo>
                    <a:pt x="140" y="599"/>
                  </a:lnTo>
                  <a:lnTo>
                    <a:pt x="145" y="597"/>
                  </a:lnTo>
                  <a:lnTo>
                    <a:pt x="148" y="594"/>
                  </a:lnTo>
                  <a:lnTo>
                    <a:pt x="150" y="592"/>
                  </a:lnTo>
                  <a:lnTo>
                    <a:pt x="152" y="590"/>
                  </a:lnTo>
                  <a:lnTo>
                    <a:pt x="152" y="590"/>
                  </a:lnTo>
                  <a:lnTo>
                    <a:pt x="157" y="589"/>
                  </a:lnTo>
                  <a:lnTo>
                    <a:pt x="160" y="587"/>
                  </a:lnTo>
                  <a:lnTo>
                    <a:pt x="165" y="584"/>
                  </a:lnTo>
                  <a:lnTo>
                    <a:pt x="172" y="584"/>
                  </a:lnTo>
                  <a:lnTo>
                    <a:pt x="247" y="584"/>
                  </a:lnTo>
                  <a:lnTo>
                    <a:pt x="247" y="584"/>
                  </a:lnTo>
                  <a:lnTo>
                    <a:pt x="247" y="590"/>
                  </a:lnTo>
                  <a:lnTo>
                    <a:pt x="251" y="594"/>
                  </a:lnTo>
                  <a:lnTo>
                    <a:pt x="254" y="597"/>
                  </a:lnTo>
                  <a:lnTo>
                    <a:pt x="261" y="597"/>
                  </a:lnTo>
                  <a:lnTo>
                    <a:pt x="261" y="597"/>
                  </a:lnTo>
                  <a:lnTo>
                    <a:pt x="261" y="609"/>
                  </a:lnTo>
                  <a:lnTo>
                    <a:pt x="263" y="621"/>
                  </a:lnTo>
                  <a:lnTo>
                    <a:pt x="266" y="643"/>
                  </a:lnTo>
                  <a:lnTo>
                    <a:pt x="268" y="655"/>
                  </a:lnTo>
                  <a:lnTo>
                    <a:pt x="268" y="665"/>
                  </a:lnTo>
                  <a:lnTo>
                    <a:pt x="266" y="676"/>
                  </a:lnTo>
                  <a:lnTo>
                    <a:pt x="261" y="686"/>
                  </a:lnTo>
                  <a:lnTo>
                    <a:pt x="261" y="686"/>
                  </a:lnTo>
                  <a:lnTo>
                    <a:pt x="266" y="694"/>
                  </a:lnTo>
                  <a:lnTo>
                    <a:pt x="270" y="698"/>
                  </a:lnTo>
                  <a:lnTo>
                    <a:pt x="275" y="700"/>
                  </a:lnTo>
                  <a:lnTo>
                    <a:pt x="275" y="700"/>
                  </a:lnTo>
                  <a:lnTo>
                    <a:pt x="276" y="701"/>
                  </a:lnTo>
                  <a:lnTo>
                    <a:pt x="278" y="703"/>
                  </a:lnTo>
                  <a:lnTo>
                    <a:pt x="281" y="706"/>
                  </a:lnTo>
                  <a:lnTo>
                    <a:pt x="283" y="712"/>
                  </a:lnTo>
                  <a:lnTo>
                    <a:pt x="285" y="713"/>
                  </a:lnTo>
                  <a:lnTo>
                    <a:pt x="288" y="713"/>
                  </a:lnTo>
                  <a:lnTo>
                    <a:pt x="288" y="713"/>
                  </a:lnTo>
                  <a:lnTo>
                    <a:pt x="293" y="722"/>
                  </a:lnTo>
                  <a:lnTo>
                    <a:pt x="297" y="725"/>
                  </a:lnTo>
                  <a:lnTo>
                    <a:pt x="302" y="727"/>
                  </a:lnTo>
                  <a:lnTo>
                    <a:pt x="302" y="727"/>
                  </a:lnTo>
                  <a:lnTo>
                    <a:pt x="302" y="732"/>
                  </a:lnTo>
                  <a:lnTo>
                    <a:pt x="304" y="735"/>
                  </a:lnTo>
                  <a:lnTo>
                    <a:pt x="305" y="739"/>
                  </a:lnTo>
                  <a:lnTo>
                    <a:pt x="309" y="741"/>
                  </a:lnTo>
                  <a:lnTo>
                    <a:pt x="309" y="741"/>
                  </a:lnTo>
                  <a:lnTo>
                    <a:pt x="324" y="770"/>
                  </a:lnTo>
                  <a:lnTo>
                    <a:pt x="324" y="770"/>
                  </a:lnTo>
                  <a:lnTo>
                    <a:pt x="324" y="771"/>
                  </a:lnTo>
                  <a:lnTo>
                    <a:pt x="324" y="771"/>
                  </a:lnTo>
                  <a:lnTo>
                    <a:pt x="326" y="775"/>
                  </a:lnTo>
                  <a:lnTo>
                    <a:pt x="326" y="775"/>
                  </a:lnTo>
                  <a:lnTo>
                    <a:pt x="326" y="776"/>
                  </a:lnTo>
                  <a:lnTo>
                    <a:pt x="326" y="776"/>
                  </a:lnTo>
                  <a:lnTo>
                    <a:pt x="328" y="780"/>
                  </a:lnTo>
                  <a:lnTo>
                    <a:pt x="328" y="780"/>
                  </a:lnTo>
                  <a:lnTo>
                    <a:pt x="328" y="782"/>
                  </a:lnTo>
                  <a:lnTo>
                    <a:pt x="328" y="782"/>
                  </a:lnTo>
                  <a:lnTo>
                    <a:pt x="329" y="787"/>
                  </a:lnTo>
                  <a:lnTo>
                    <a:pt x="329" y="787"/>
                  </a:lnTo>
                  <a:lnTo>
                    <a:pt x="329" y="788"/>
                  </a:lnTo>
                  <a:lnTo>
                    <a:pt x="329" y="788"/>
                  </a:lnTo>
                  <a:lnTo>
                    <a:pt x="329" y="792"/>
                  </a:lnTo>
                  <a:lnTo>
                    <a:pt x="329" y="792"/>
                  </a:lnTo>
                  <a:lnTo>
                    <a:pt x="329" y="795"/>
                  </a:lnTo>
                  <a:lnTo>
                    <a:pt x="329" y="795"/>
                  </a:lnTo>
                  <a:lnTo>
                    <a:pt x="331" y="799"/>
                  </a:lnTo>
                  <a:lnTo>
                    <a:pt x="331" y="799"/>
                  </a:lnTo>
                  <a:lnTo>
                    <a:pt x="331" y="800"/>
                  </a:lnTo>
                  <a:lnTo>
                    <a:pt x="331" y="800"/>
                  </a:lnTo>
                  <a:lnTo>
                    <a:pt x="329" y="805"/>
                  </a:lnTo>
                  <a:lnTo>
                    <a:pt x="329" y="805"/>
                  </a:lnTo>
                  <a:lnTo>
                    <a:pt x="329" y="809"/>
                  </a:lnTo>
                  <a:lnTo>
                    <a:pt x="329" y="809"/>
                  </a:lnTo>
                  <a:lnTo>
                    <a:pt x="329" y="816"/>
                  </a:lnTo>
                  <a:lnTo>
                    <a:pt x="329" y="816"/>
                  </a:lnTo>
                  <a:lnTo>
                    <a:pt x="334" y="814"/>
                  </a:lnTo>
                  <a:lnTo>
                    <a:pt x="338" y="812"/>
                  </a:lnTo>
                  <a:lnTo>
                    <a:pt x="343" y="809"/>
                  </a:lnTo>
                  <a:lnTo>
                    <a:pt x="350" y="809"/>
                  </a:lnTo>
                  <a:lnTo>
                    <a:pt x="350" y="809"/>
                  </a:lnTo>
                  <a:lnTo>
                    <a:pt x="372" y="800"/>
                  </a:lnTo>
                  <a:lnTo>
                    <a:pt x="384" y="797"/>
                  </a:lnTo>
                  <a:lnTo>
                    <a:pt x="397" y="795"/>
                  </a:lnTo>
                  <a:lnTo>
                    <a:pt x="397" y="795"/>
                  </a:lnTo>
                  <a:lnTo>
                    <a:pt x="397" y="792"/>
                  </a:lnTo>
                  <a:lnTo>
                    <a:pt x="399" y="790"/>
                  </a:lnTo>
                  <a:lnTo>
                    <a:pt x="404" y="788"/>
                  </a:lnTo>
                  <a:lnTo>
                    <a:pt x="408" y="785"/>
                  </a:lnTo>
                  <a:lnTo>
                    <a:pt x="409" y="783"/>
                  </a:lnTo>
                  <a:lnTo>
                    <a:pt x="411" y="782"/>
                  </a:lnTo>
                  <a:lnTo>
                    <a:pt x="411" y="782"/>
                  </a:lnTo>
                  <a:lnTo>
                    <a:pt x="416" y="780"/>
                  </a:lnTo>
                  <a:lnTo>
                    <a:pt x="420" y="778"/>
                  </a:lnTo>
                  <a:lnTo>
                    <a:pt x="425" y="775"/>
                  </a:lnTo>
                  <a:lnTo>
                    <a:pt x="432" y="775"/>
                  </a:lnTo>
                  <a:lnTo>
                    <a:pt x="432" y="775"/>
                  </a:lnTo>
                  <a:lnTo>
                    <a:pt x="438" y="775"/>
                  </a:lnTo>
                  <a:lnTo>
                    <a:pt x="443" y="773"/>
                  </a:lnTo>
                  <a:lnTo>
                    <a:pt x="452" y="768"/>
                  </a:lnTo>
                  <a:lnTo>
                    <a:pt x="452" y="768"/>
                  </a:lnTo>
                  <a:lnTo>
                    <a:pt x="459" y="773"/>
                  </a:lnTo>
                  <a:lnTo>
                    <a:pt x="469" y="775"/>
                  </a:lnTo>
                  <a:lnTo>
                    <a:pt x="481" y="775"/>
                  </a:lnTo>
                  <a:lnTo>
                    <a:pt x="493" y="775"/>
                  </a:lnTo>
                  <a:lnTo>
                    <a:pt x="493" y="775"/>
                  </a:lnTo>
                  <a:lnTo>
                    <a:pt x="498" y="776"/>
                  </a:lnTo>
                  <a:lnTo>
                    <a:pt x="501" y="780"/>
                  </a:lnTo>
                  <a:lnTo>
                    <a:pt x="507" y="788"/>
                  </a:lnTo>
                  <a:lnTo>
                    <a:pt x="507" y="788"/>
                  </a:lnTo>
                  <a:lnTo>
                    <a:pt x="513" y="788"/>
                  </a:lnTo>
                  <a:lnTo>
                    <a:pt x="520" y="792"/>
                  </a:lnTo>
                  <a:lnTo>
                    <a:pt x="524" y="797"/>
                  </a:lnTo>
                  <a:lnTo>
                    <a:pt x="527" y="802"/>
                  </a:lnTo>
                  <a:lnTo>
                    <a:pt x="527" y="802"/>
                  </a:lnTo>
                  <a:lnTo>
                    <a:pt x="532" y="804"/>
                  </a:lnTo>
                  <a:lnTo>
                    <a:pt x="537" y="802"/>
                  </a:lnTo>
                  <a:lnTo>
                    <a:pt x="541" y="800"/>
                  </a:lnTo>
                  <a:lnTo>
                    <a:pt x="542" y="797"/>
                  </a:lnTo>
                  <a:lnTo>
                    <a:pt x="547" y="792"/>
                  </a:lnTo>
                  <a:lnTo>
                    <a:pt x="549" y="790"/>
                  </a:lnTo>
                  <a:lnTo>
                    <a:pt x="554" y="788"/>
                  </a:lnTo>
                  <a:lnTo>
                    <a:pt x="554" y="788"/>
                  </a:lnTo>
                  <a:lnTo>
                    <a:pt x="556" y="785"/>
                  </a:lnTo>
                  <a:lnTo>
                    <a:pt x="558" y="783"/>
                  </a:lnTo>
                  <a:lnTo>
                    <a:pt x="565" y="782"/>
                  </a:lnTo>
                  <a:lnTo>
                    <a:pt x="582" y="782"/>
                  </a:lnTo>
                  <a:lnTo>
                    <a:pt x="582" y="782"/>
                  </a:lnTo>
                  <a:lnTo>
                    <a:pt x="587" y="773"/>
                  </a:lnTo>
                  <a:lnTo>
                    <a:pt x="588" y="768"/>
                  </a:lnTo>
                  <a:lnTo>
                    <a:pt x="588" y="761"/>
                  </a:lnTo>
                  <a:lnTo>
                    <a:pt x="588" y="761"/>
                  </a:lnTo>
                  <a:lnTo>
                    <a:pt x="590" y="759"/>
                  </a:lnTo>
                  <a:lnTo>
                    <a:pt x="592" y="758"/>
                  </a:lnTo>
                  <a:lnTo>
                    <a:pt x="595" y="754"/>
                  </a:lnTo>
                  <a:lnTo>
                    <a:pt x="597" y="749"/>
                  </a:lnTo>
                  <a:lnTo>
                    <a:pt x="599" y="747"/>
                  </a:lnTo>
                  <a:lnTo>
                    <a:pt x="602" y="747"/>
                  </a:lnTo>
                  <a:lnTo>
                    <a:pt x="602" y="747"/>
                  </a:lnTo>
                  <a:lnTo>
                    <a:pt x="605" y="746"/>
                  </a:lnTo>
                  <a:lnTo>
                    <a:pt x="609" y="742"/>
                  </a:lnTo>
                  <a:lnTo>
                    <a:pt x="612" y="734"/>
                  </a:lnTo>
                  <a:lnTo>
                    <a:pt x="614" y="730"/>
                  </a:lnTo>
                  <a:lnTo>
                    <a:pt x="617" y="727"/>
                  </a:lnTo>
                  <a:lnTo>
                    <a:pt x="622" y="725"/>
                  </a:lnTo>
                  <a:lnTo>
                    <a:pt x="629" y="727"/>
                  </a:lnTo>
                  <a:lnTo>
                    <a:pt x="629" y="727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8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8" y="717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19" y="705"/>
                  </a:lnTo>
                  <a:lnTo>
                    <a:pt x="616" y="700"/>
                  </a:lnTo>
                  <a:lnTo>
                    <a:pt x="614" y="691"/>
                  </a:lnTo>
                  <a:lnTo>
                    <a:pt x="616" y="679"/>
                  </a:lnTo>
                  <a:lnTo>
                    <a:pt x="616" y="679"/>
                  </a:lnTo>
                  <a:lnTo>
                    <a:pt x="617" y="677"/>
                  </a:lnTo>
                  <a:lnTo>
                    <a:pt x="619" y="676"/>
                  </a:lnTo>
                  <a:lnTo>
                    <a:pt x="622" y="672"/>
                  </a:lnTo>
                  <a:lnTo>
                    <a:pt x="624" y="667"/>
                  </a:lnTo>
                  <a:lnTo>
                    <a:pt x="626" y="665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1" y="664"/>
                  </a:lnTo>
                  <a:lnTo>
                    <a:pt x="633" y="662"/>
                  </a:lnTo>
                  <a:lnTo>
                    <a:pt x="636" y="659"/>
                  </a:lnTo>
                  <a:lnTo>
                    <a:pt x="641" y="657"/>
                  </a:lnTo>
                  <a:lnTo>
                    <a:pt x="643" y="655"/>
                  </a:lnTo>
                  <a:lnTo>
                    <a:pt x="643" y="652"/>
                  </a:lnTo>
                  <a:lnTo>
                    <a:pt x="643" y="652"/>
                  </a:lnTo>
                  <a:lnTo>
                    <a:pt x="651" y="648"/>
                  </a:lnTo>
                  <a:lnTo>
                    <a:pt x="658" y="643"/>
                  </a:lnTo>
                  <a:lnTo>
                    <a:pt x="667" y="640"/>
                  </a:lnTo>
                  <a:lnTo>
                    <a:pt x="672" y="638"/>
                  </a:lnTo>
                  <a:lnTo>
                    <a:pt x="677" y="638"/>
                  </a:lnTo>
                  <a:lnTo>
                    <a:pt x="677" y="638"/>
                  </a:lnTo>
                  <a:lnTo>
                    <a:pt x="679" y="633"/>
                  </a:lnTo>
                  <a:lnTo>
                    <a:pt x="682" y="628"/>
                  </a:lnTo>
                  <a:lnTo>
                    <a:pt x="691" y="621"/>
                  </a:lnTo>
                  <a:lnTo>
                    <a:pt x="694" y="618"/>
                  </a:lnTo>
                  <a:lnTo>
                    <a:pt x="698" y="613"/>
                  </a:lnTo>
                  <a:lnTo>
                    <a:pt x="699" y="606"/>
                  </a:lnTo>
                  <a:lnTo>
                    <a:pt x="698" y="597"/>
                  </a:lnTo>
                  <a:lnTo>
                    <a:pt x="698" y="597"/>
                  </a:lnTo>
                  <a:lnTo>
                    <a:pt x="701" y="597"/>
                  </a:lnTo>
                  <a:lnTo>
                    <a:pt x="703" y="596"/>
                  </a:lnTo>
                  <a:lnTo>
                    <a:pt x="704" y="590"/>
                  </a:lnTo>
                  <a:lnTo>
                    <a:pt x="704" y="590"/>
                  </a:lnTo>
                  <a:lnTo>
                    <a:pt x="713" y="590"/>
                  </a:lnTo>
                  <a:lnTo>
                    <a:pt x="721" y="590"/>
                  </a:lnTo>
                  <a:lnTo>
                    <a:pt x="735" y="587"/>
                  </a:lnTo>
                  <a:lnTo>
                    <a:pt x="749" y="584"/>
                  </a:lnTo>
                  <a:lnTo>
                    <a:pt x="756" y="582"/>
                  </a:lnTo>
                  <a:lnTo>
                    <a:pt x="766" y="584"/>
                  </a:lnTo>
                  <a:lnTo>
                    <a:pt x="766" y="584"/>
                  </a:lnTo>
                  <a:lnTo>
                    <a:pt x="773" y="597"/>
                  </a:lnTo>
                  <a:lnTo>
                    <a:pt x="780" y="611"/>
                  </a:lnTo>
                  <a:lnTo>
                    <a:pt x="780" y="611"/>
                  </a:lnTo>
                  <a:lnTo>
                    <a:pt x="780" y="623"/>
                  </a:lnTo>
                  <a:lnTo>
                    <a:pt x="778" y="633"/>
                  </a:lnTo>
                  <a:lnTo>
                    <a:pt x="774" y="642"/>
                  </a:lnTo>
                  <a:lnTo>
                    <a:pt x="773" y="650"/>
                  </a:lnTo>
                  <a:lnTo>
                    <a:pt x="773" y="650"/>
                  </a:lnTo>
                  <a:lnTo>
                    <a:pt x="773" y="652"/>
                  </a:lnTo>
                  <a:lnTo>
                    <a:pt x="773" y="652"/>
                  </a:lnTo>
                  <a:lnTo>
                    <a:pt x="771" y="653"/>
                  </a:lnTo>
                  <a:lnTo>
                    <a:pt x="771" y="653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5"/>
                  </a:lnTo>
                  <a:lnTo>
                    <a:pt x="773" y="665"/>
                  </a:lnTo>
                  <a:lnTo>
                    <a:pt x="776" y="672"/>
                  </a:lnTo>
                  <a:lnTo>
                    <a:pt x="780" y="679"/>
                  </a:lnTo>
                  <a:lnTo>
                    <a:pt x="780" y="689"/>
                  </a:lnTo>
                  <a:lnTo>
                    <a:pt x="780" y="700"/>
                  </a:lnTo>
                  <a:lnTo>
                    <a:pt x="780" y="700"/>
                  </a:lnTo>
                  <a:lnTo>
                    <a:pt x="783" y="701"/>
                  </a:lnTo>
                  <a:lnTo>
                    <a:pt x="785" y="705"/>
                  </a:lnTo>
                  <a:lnTo>
                    <a:pt x="786" y="708"/>
                  </a:lnTo>
                  <a:lnTo>
                    <a:pt x="786" y="713"/>
                  </a:lnTo>
                  <a:lnTo>
                    <a:pt x="786" y="713"/>
                  </a:lnTo>
                  <a:lnTo>
                    <a:pt x="800" y="723"/>
                  </a:lnTo>
                  <a:lnTo>
                    <a:pt x="812" y="735"/>
                  </a:lnTo>
                  <a:lnTo>
                    <a:pt x="824" y="747"/>
                  </a:lnTo>
                  <a:lnTo>
                    <a:pt x="834" y="761"/>
                  </a:lnTo>
                  <a:lnTo>
                    <a:pt x="834" y="761"/>
                  </a:lnTo>
                  <a:lnTo>
                    <a:pt x="843" y="763"/>
                  </a:lnTo>
                  <a:lnTo>
                    <a:pt x="846" y="764"/>
                  </a:lnTo>
                  <a:lnTo>
                    <a:pt x="848" y="768"/>
                  </a:lnTo>
                  <a:lnTo>
                    <a:pt x="848" y="768"/>
                  </a:lnTo>
                  <a:lnTo>
                    <a:pt x="865" y="768"/>
                  </a:lnTo>
                  <a:lnTo>
                    <a:pt x="872" y="770"/>
                  </a:lnTo>
                  <a:lnTo>
                    <a:pt x="873" y="771"/>
                  </a:lnTo>
                  <a:lnTo>
                    <a:pt x="875" y="775"/>
                  </a:lnTo>
                  <a:lnTo>
                    <a:pt x="875" y="775"/>
                  </a:lnTo>
                  <a:lnTo>
                    <a:pt x="877" y="780"/>
                  </a:lnTo>
                  <a:lnTo>
                    <a:pt x="878" y="785"/>
                  </a:lnTo>
                  <a:lnTo>
                    <a:pt x="882" y="788"/>
                  </a:lnTo>
                  <a:lnTo>
                    <a:pt x="882" y="795"/>
                  </a:lnTo>
                  <a:lnTo>
                    <a:pt x="882" y="795"/>
                  </a:lnTo>
                  <a:lnTo>
                    <a:pt x="882" y="804"/>
                  </a:lnTo>
                  <a:lnTo>
                    <a:pt x="878" y="809"/>
                  </a:lnTo>
                  <a:lnTo>
                    <a:pt x="875" y="816"/>
                  </a:lnTo>
                  <a:lnTo>
                    <a:pt x="875" y="823"/>
                  </a:lnTo>
                  <a:lnTo>
                    <a:pt x="875" y="823"/>
                  </a:lnTo>
                  <a:lnTo>
                    <a:pt x="877" y="828"/>
                  </a:lnTo>
                  <a:lnTo>
                    <a:pt x="878" y="831"/>
                  </a:lnTo>
                  <a:lnTo>
                    <a:pt x="885" y="836"/>
                  </a:lnTo>
                  <a:lnTo>
                    <a:pt x="892" y="841"/>
                  </a:lnTo>
                  <a:lnTo>
                    <a:pt x="894" y="845"/>
                  </a:lnTo>
                  <a:lnTo>
                    <a:pt x="896" y="850"/>
                  </a:lnTo>
                  <a:lnTo>
                    <a:pt x="896" y="850"/>
                  </a:lnTo>
                  <a:lnTo>
                    <a:pt x="896" y="857"/>
                  </a:lnTo>
                  <a:lnTo>
                    <a:pt x="896" y="863"/>
                  </a:lnTo>
                  <a:lnTo>
                    <a:pt x="897" y="869"/>
                  </a:lnTo>
                  <a:lnTo>
                    <a:pt x="901" y="872"/>
                  </a:lnTo>
                  <a:lnTo>
                    <a:pt x="904" y="875"/>
                  </a:lnTo>
                  <a:lnTo>
                    <a:pt x="909" y="877"/>
                  </a:lnTo>
                  <a:lnTo>
                    <a:pt x="916" y="877"/>
                  </a:lnTo>
                  <a:lnTo>
                    <a:pt x="923" y="877"/>
                  </a:lnTo>
                  <a:lnTo>
                    <a:pt x="923" y="877"/>
                  </a:lnTo>
                  <a:lnTo>
                    <a:pt x="919" y="860"/>
                  </a:lnTo>
                  <a:lnTo>
                    <a:pt x="919" y="843"/>
                  </a:lnTo>
                  <a:lnTo>
                    <a:pt x="919" y="826"/>
                  </a:lnTo>
                  <a:lnTo>
                    <a:pt x="919" y="809"/>
                  </a:lnTo>
                  <a:lnTo>
                    <a:pt x="925" y="775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43" y="734"/>
                  </a:lnTo>
                  <a:lnTo>
                    <a:pt x="957" y="727"/>
                  </a:lnTo>
                  <a:lnTo>
                    <a:pt x="957" y="727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4" y="715"/>
                  </a:lnTo>
                  <a:lnTo>
                    <a:pt x="964" y="715"/>
                  </a:lnTo>
                  <a:lnTo>
                    <a:pt x="965" y="713"/>
                  </a:lnTo>
                  <a:lnTo>
                    <a:pt x="965" y="713"/>
                  </a:lnTo>
                  <a:lnTo>
                    <a:pt x="967" y="712"/>
                  </a:lnTo>
                  <a:lnTo>
                    <a:pt x="967" y="712"/>
                  </a:lnTo>
                  <a:lnTo>
                    <a:pt x="971" y="710"/>
                  </a:lnTo>
                  <a:lnTo>
                    <a:pt x="971" y="710"/>
                  </a:lnTo>
                  <a:lnTo>
                    <a:pt x="969" y="701"/>
                  </a:lnTo>
                  <a:lnTo>
                    <a:pt x="971" y="694"/>
                  </a:lnTo>
                  <a:lnTo>
                    <a:pt x="974" y="689"/>
                  </a:lnTo>
                  <a:lnTo>
                    <a:pt x="979" y="686"/>
                  </a:lnTo>
                  <a:lnTo>
                    <a:pt x="979" y="686"/>
                  </a:lnTo>
                  <a:lnTo>
                    <a:pt x="983" y="684"/>
                  </a:lnTo>
                  <a:lnTo>
                    <a:pt x="983" y="684"/>
                  </a:lnTo>
                  <a:lnTo>
                    <a:pt x="988" y="679"/>
                  </a:lnTo>
                  <a:lnTo>
                    <a:pt x="991" y="674"/>
                  </a:lnTo>
                  <a:lnTo>
                    <a:pt x="991" y="674"/>
                  </a:lnTo>
                  <a:lnTo>
                    <a:pt x="991" y="672"/>
                  </a:lnTo>
                  <a:lnTo>
                    <a:pt x="991" y="672"/>
                  </a:lnTo>
                  <a:lnTo>
                    <a:pt x="993" y="669"/>
                  </a:lnTo>
                  <a:lnTo>
                    <a:pt x="993" y="669"/>
                  </a:lnTo>
                  <a:lnTo>
                    <a:pt x="996" y="660"/>
                  </a:lnTo>
                  <a:lnTo>
                    <a:pt x="1001" y="652"/>
                  </a:lnTo>
                  <a:lnTo>
                    <a:pt x="1001" y="652"/>
                  </a:lnTo>
                  <a:lnTo>
                    <a:pt x="1001" y="648"/>
                  </a:lnTo>
                  <a:lnTo>
                    <a:pt x="1001" y="648"/>
                  </a:lnTo>
                  <a:lnTo>
                    <a:pt x="1003" y="645"/>
                  </a:lnTo>
                  <a:lnTo>
                    <a:pt x="1003" y="645"/>
                  </a:lnTo>
                  <a:lnTo>
                    <a:pt x="1003" y="643"/>
                  </a:lnTo>
                  <a:lnTo>
                    <a:pt x="1003" y="643"/>
                  </a:lnTo>
                  <a:lnTo>
                    <a:pt x="1005" y="638"/>
                  </a:lnTo>
                  <a:lnTo>
                    <a:pt x="1005" y="638"/>
                  </a:lnTo>
                  <a:lnTo>
                    <a:pt x="1001" y="628"/>
                  </a:lnTo>
                  <a:lnTo>
                    <a:pt x="1000" y="616"/>
                  </a:lnTo>
                  <a:lnTo>
                    <a:pt x="996" y="606"/>
                  </a:lnTo>
                  <a:lnTo>
                    <a:pt x="998" y="590"/>
                  </a:lnTo>
                  <a:lnTo>
                    <a:pt x="998" y="590"/>
                  </a:lnTo>
                  <a:lnTo>
                    <a:pt x="1001" y="589"/>
                  </a:lnTo>
                  <a:lnTo>
                    <a:pt x="1001" y="589"/>
                  </a:lnTo>
                  <a:lnTo>
                    <a:pt x="1003" y="587"/>
                  </a:lnTo>
                  <a:lnTo>
                    <a:pt x="1003" y="587"/>
                  </a:lnTo>
                  <a:lnTo>
                    <a:pt x="1008" y="580"/>
                  </a:lnTo>
                  <a:lnTo>
                    <a:pt x="1013" y="578"/>
                  </a:lnTo>
                  <a:lnTo>
                    <a:pt x="1020" y="577"/>
                  </a:lnTo>
                  <a:lnTo>
                    <a:pt x="1025" y="577"/>
                  </a:lnTo>
                  <a:lnTo>
                    <a:pt x="1025" y="577"/>
                  </a:lnTo>
                  <a:lnTo>
                    <a:pt x="1030" y="577"/>
                  </a:lnTo>
                  <a:lnTo>
                    <a:pt x="1030" y="577"/>
                  </a:lnTo>
                  <a:lnTo>
                    <a:pt x="1035" y="575"/>
                  </a:lnTo>
                  <a:lnTo>
                    <a:pt x="1037" y="572"/>
                  </a:lnTo>
                  <a:lnTo>
                    <a:pt x="1037" y="572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40" y="570"/>
                  </a:lnTo>
                  <a:lnTo>
                    <a:pt x="1040" y="570"/>
                  </a:lnTo>
                  <a:lnTo>
                    <a:pt x="1044" y="568"/>
                  </a:lnTo>
                  <a:lnTo>
                    <a:pt x="1049" y="570"/>
                  </a:lnTo>
                  <a:lnTo>
                    <a:pt x="1049" y="570"/>
                  </a:lnTo>
                  <a:lnTo>
                    <a:pt x="1052" y="570"/>
                  </a:lnTo>
                  <a:lnTo>
                    <a:pt x="1052" y="570"/>
                  </a:lnTo>
                  <a:lnTo>
                    <a:pt x="1054" y="575"/>
                  </a:lnTo>
                  <a:lnTo>
                    <a:pt x="1054" y="575"/>
                  </a:lnTo>
                  <a:lnTo>
                    <a:pt x="1056" y="577"/>
                  </a:lnTo>
                  <a:lnTo>
                    <a:pt x="1056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9" y="577"/>
                  </a:lnTo>
                  <a:lnTo>
                    <a:pt x="1059" y="577"/>
                  </a:lnTo>
                  <a:lnTo>
                    <a:pt x="1066" y="578"/>
                  </a:lnTo>
                  <a:lnTo>
                    <a:pt x="1073" y="580"/>
                  </a:lnTo>
                  <a:lnTo>
                    <a:pt x="1076" y="585"/>
                  </a:lnTo>
                  <a:lnTo>
                    <a:pt x="1080" y="590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92" y="638"/>
                  </a:lnTo>
                  <a:lnTo>
                    <a:pt x="1092" y="638"/>
                  </a:lnTo>
                  <a:lnTo>
                    <a:pt x="1093" y="640"/>
                  </a:lnTo>
                  <a:lnTo>
                    <a:pt x="1093" y="640"/>
                  </a:lnTo>
                  <a:lnTo>
                    <a:pt x="1097" y="645"/>
                  </a:lnTo>
                  <a:lnTo>
                    <a:pt x="1097" y="645"/>
                  </a:lnTo>
                  <a:lnTo>
                    <a:pt x="1098" y="648"/>
                  </a:lnTo>
                  <a:lnTo>
                    <a:pt x="1098" y="648"/>
                  </a:lnTo>
                  <a:lnTo>
                    <a:pt x="1102" y="647"/>
                  </a:lnTo>
                  <a:lnTo>
                    <a:pt x="1105" y="647"/>
                  </a:lnTo>
                  <a:lnTo>
                    <a:pt x="1105" y="647"/>
                  </a:lnTo>
                  <a:lnTo>
                    <a:pt x="1109" y="648"/>
                  </a:lnTo>
                  <a:lnTo>
                    <a:pt x="1109" y="648"/>
                  </a:lnTo>
                  <a:lnTo>
                    <a:pt x="1112" y="653"/>
                  </a:lnTo>
                  <a:lnTo>
                    <a:pt x="1116" y="657"/>
                  </a:lnTo>
                  <a:lnTo>
                    <a:pt x="1119" y="659"/>
                  </a:lnTo>
                  <a:lnTo>
                    <a:pt x="1122" y="659"/>
                  </a:lnTo>
                  <a:lnTo>
                    <a:pt x="1131" y="659"/>
                  </a:lnTo>
                  <a:lnTo>
                    <a:pt x="1139" y="657"/>
                  </a:lnTo>
                  <a:lnTo>
                    <a:pt x="1139" y="657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3" y="655"/>
                  </a:lnTo>
                  <a:lnTo>
                    <a:pt x="1143" y="655"/>
                  </a:lnTo>
                  <a:lnTo>
                    <a:pt x="1151" y="652"/>
                  </a:lnTo>
                  <a:lnTo>
                    <a:pt x="1151" y="652"/>
                  </a:lnTo>
                  <a:lnTo>
                    <a:pt x="1153" y="650"/>
                  </a:lnTo>
                  <a:lnTo>
                    <a:pt x="1153" y="650"/>
                  </a:lnTo>
                  <a:lnTo>
                    <a:pt x="1162" y="648"/>
                  </a:lnTo>
                  <a:lnTo>
                    <a:pt x="1162" y="648"/>
                  </a:lnTo>
                  <a:lnTo>
                    <a:pt x="1165" y="647"/>
                  </a:lnTo>
                  <a:lnTo>
                    <a:pt x="1165" y="647"/>
                  </a:lnTo>
                  <a:lnTo>
                    <a:pt x="1175" y="645"/>
                  </a:lnTo>
                  <a:lnTo>
                    <a:pt x="1175" y="645"/>
                  </a:lnTo>
                  <a:lnTo>
                    <a:pt x="1177" y="643"/>
                  </a:lnTo>
                  <a:lnTo>
                    <a:pt x="1177" y="643"/>
                  </a:lnTo>
                  <a:lnTo>
                    <a:pt x="1187" y="642"/>
                  </a:lnTo>
                  <a:lnTo>
                    <a:pt x="1187" y="642"/>
                  </a:lnTo>
                  <a:lnTo>
                    <a:pt x="1191" y="642"/>
                  </a:lnTo>
                  <a:lnTo>
                    <a:pt x="1191" y="642"/>
                  </a:lnTo>
                  <a:lnTo>
                    <a:pt x="1199" y="640"/>
                  </a:lnTo>
                  <a:lnTo>
                    <a:pt x="1199" y="640"/>
                  </a:lnTo>
                  <a:lnTo>
                    <a:pt x="1202" y="640"/>
                  </a:lnTo>
                  <a:lnTo>
                    <a:pt x="1202" y="640"/>
                  </a:lnTo>
                  <a:lnTo>
                    <a:pt x="1216" y="638"/>
                  </a:lnTo>
                  <a:lnTo>
                    <a:pt x="1216" y="638"/>
                  </a:lnTo>
                  <a:lnTo>
                    <a:pt x="1218" y="645"/>
                  </a:lnTo>
                  <a:lnTo>
                    <a:pt x="1221" y="650"/>
                  </a:lnTo>
                  <a:lnTo>
                    <a:pt x="1223" y="657"/>
                  </a:lnTo>
                  <a:lnTo>
                    <a:pt x="1223" y="665"/>
                  </a:lnTo>
                  <a:lnTo>
                    <a:pt x="1223" y="679"/>
                  </a:lnTo>
                  <a:lnTo>
                    <a:pt x="1223" y="679"/>
                  </a:lnTo>
                  <a:lnTo>
                    <a:pt x="1226" y="684"/>
                  </a:lnTo>
                  <a:lnTo>
                    <a:pt x="1230" y="689"/>
                  </a:lnTo>
                  <a:lnTo>
                    <a:pt x="1235" y="693"/>
                  </a:lnTo>
                  <a:lnTo>
                    <a:pt x="1243" y="693"/>
                  </a:lnTo>
                  <a:lnTo>
                    <a:pt x="1243" y="693"/>
                  </a:lnTo>
                  <a:lnTo>
                    <a:pt x="1247" y="698"/>
                  </a:lnTo>
                  <a:lnTo>
                    <a:pt x="1250" y="703"/>
                  </a:lnTo>
                  <a:lnTo>
                    <a:pt x="1255" y="706"/>
                  </a:lnTo>
                  <a:lnTo>
                    <a:pt x="1264" y="706"/>
                  </a:lnTo>
                  <a:lnTo>
                    <a:pt x="1264" y="706"/>
                  </a:lnTo>
                  <a:lnTo>
                    <a:pt x="1266" y="700"/>
                  </a:lnTo>
                  <a:lnTo>
                    <a:pt x="1264" y="694"/>
                  </a:lnTo>
                  <a:lnTo>
                    <a:pt x="1262" y="688"/>
                  </a:lnTo>
                  <a:lnTo>
                    <a:pt x="1257" y="682"/>
                  </a:lnTo>
                  <a:lnTo>
                    <a:pt x="1257" y="677"/>
                  </a:lnTo>
                  <a:lnTo>
                    <a:pt x="1257" y="672"/>
                  </a:lnTo>
                  <a:lnTo>
                    <a:pt x="1257" y="645"/>
                  </a:lnTo>
                  <a:lnTo>
                    <a:pt x="1257" y="645"/>
                  </a:lnTo>
                  <a:lnTo>
                    <a:pt x="1250" y="640"/>
                  </a:lnTo>
                  <a:lnTo>
                    <a:pt x="1250" y="640"/>
                  </a:lnTo>
                  <a:lnTo>
                    <a:pt x="1247" y="638"/>
                  </a:lnTo>
                  <a:lnTo>
                    <a:pt x="1247" y="638"/>
                  </a:lnTo>
                  <a:lnTo>
                    <a:pt x="1243" y="635"/>
                  </a:lnTo>
                  <a:lnTo>
                    <a:pt x="1243" y="635"/>
                  </a:lnTo>
                  <a:lnTo>
                    <a:pt x="1240" y="633"/>
                  </a:lnTo>
                  <a:lnTo>
                    <a:pt x="1240" y="633"/>
                  </a:lnTo>
                  <a:lnTo>
                    <a:pt x="1237" y="630"/>
                  </a:lnTo>
                  <a:lnTo>
                    <a:pt x="1237" y="630"/>
                  </a:lnTo>
                  <a:lnTo>
                    <a:pt x="1235" y="626"/>
                  </a:lnTo>
                  <a:lnTo>
                    <a:pt x="1235" y="626"/>
                  </a:lnTo>
                  <a:lnTo>
                    <a:pt x="1233" y="623"/>
                  </a:lnTo>
                  <a:lnTo>
                    <a:pt x="1233" y="623"/>
                  </a:lnTo>
                  <a:lnTo>
                    <a:pt x="1231" y="619"/>
                  </a:lnTo>
                  <a:lnTo>
                    <a:pt x="1231" y="619"/>
                  </a:lnTo>
                  <a:lnTo>
                    <a:pt x="1228" y="614"/>
                  </a:lnTo>
                  <a:lnTo>
                    <a:pt x="1228" y="614"/>
                  </a:lnTo>
                  <a:lnTo>
                    <a:pt x="1228" y="611"/>
                  </a:lnTo>
                  <a:lnTo>
                    <a:pt x="1228" y="611"/>
                  </a:lnTo>
                  <a:lnTo>
                    <a:pt x="1226" y="606"/>
                  </a:lnTo>
                  <a:lnTo>
                    <a:pt x="1226" y="606"/>
                  </a:lnTo>
                  <a:lnTo>
                    <a:pt x="1225" y="601"/>
                  </a:lnTo>
                  <a:lnTo>
                    <a:pt x="1225" y="601"/>
                  </a:lnTo>
                  <a:lnTo>
                    <a:pt x="1225" y="596"/>
                  </a:lnTo>
                  <a:lnTo>
                    <a:pt x="1225" y="596"/>
                  </a:lnTo>
                  <a:lnTo>
                    <a:pt x="1223" y="590"/>
                  </a:lnTo>
                  <a:lnTo>
                    <a:pt x="1223" y="590"/>
                  </a:lnTo>
                  <a:lnTo>
                    <a:pt x="1223" y="585"/>
                  </a:lnTo>
                  <a:lnTo>
                    <a:pt x="1223" y="585"/>
                  </a:lnTo>
                  <a:lnTo>
                    <a:pt x="1223" y="584"/>
                  </a:lnTo>
                  <a:lnTo>
                    <a:pt x="1223" y="584"/>
                  </a:lnTo>
                  <a:lnTo>
                    <a:pt x="1223" y="580"/>
                  </a:lnTo>
                  <a:lnTo>
                    <a:pt x="1223" y="580"/>
                  </a:lnTo>
                  <a:lnTo>
                    <a:pt x="1225" y="580"/>
                  </a:lnTo>
                  <a:lnTo>
                    <a:pt x="1225" y="580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3" y="568"/>
                  </a:lnTo>
                  <a:lnTo>
                    <a:pt x="1225" y="567"/>
                  </a:lnTo>
                  <a:lnTo>
                    <a:pt x="1225" y="563"/>
                  </a:lnTo>
                  <a:lnTo>
                    <a:pt x="1230" y="560"/>
                  </a:lnTo>
                  <a:lnTo>
                    <a:pt x="1237" y="558"/>
                  </a:lnTo>
                  <a:lnTo>
                    <a:pt x="1237" y="558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8" y="556"/>
                  </a:lnTo>
                  <a:lnTo>
                    <a:pt x="1238" y="556"/>
                  </a:lnTo>
                  <a:lnTo>
                    <a:pt x="1243" y="553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8"/>
                  </a:lnTo>
                  <a:lnTo>
                    <a:pt x="1247" y="548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50" y="543"/>
                  </a:lnTo>
                  <a:lnTo>
                    <a:pt x="1250" y="543"/>
                  </a:lnTo>
                  <a:lnTo>
                    <a:pt x="1254" y="539"/>
                  </a:lnTo>
                  <a:lnTo>
                    <a:pt x="1259" y="538"/>
                  </a:lnTo>
                  <a:lnTo>
                    <a:pt x="1271" y="536"/>
                  </a:lnTo>
                  <a:lnTo>
                    <a:pt x="1271" y="536"/>
                  </a:lnTo>
                  <a:lnTo>
                    <a:pt x="1274" y="536"/>
                  </a:lnTo>
                  <a:lnTo>
                    <a:pt x="1281" y="536"/>
                  </a:lnTo>
                  <a:lnTo>
                    <a:pt x="1291" y="536"/>
                  </a:lnTo>
                  <a:lnTo>
                    <a:pt x="1296" y="536"/>
                  </a:lnTo>
                  <a:lnTo>
                    <a:pt x="1302" y="536"/>
                  </a:lnTo>
                  <a:lnTo>
                    <a:pt x="1305" y="538"/>
                  </a:lnTo>
                  <a:lnTo>
                    <a:pt x="1305" y="543"/>
                  </a:lnTo>
                  <a:lnTo>
                    <a:pt x="1305" y="543"/>
                  </a:lnTo>
                  <a:lnTo>
                    <a:pt x="1308" y="544"/>
                  </a:lnTo>
                  <a:lnTo>
                    <a:pt x="1312" y="546"/>
                  </a:lnTo>
                  <a:lnTo>
                    <a:pt x="1319" y="553"/>
                  </a:lnTo>
                  <a:lnTo>
                    <a:pt x="1322" y="555"/>
                  </a:lnTo>
                  <a:lnTo>
                    <a:pt x="1325" y="556"/>
                  </a:lnTo>
                  <a:lnTo>
                    <a:pt x="1332" y="558"/>
                  </a:lnTo>
                  <a:lnTo>
                    <a:pt x="1339" y="556"/>
                  </a:lnTo>
                  <a:lnTo>
                    <a:pt x="1339" y="556"/>
                  </a:lnTo>
                  <a:lnTo>
                    <a:pt x="1346" y="556"/>
                  </a:lnTo>
                  <a:lnTo>
                    <a:pt x="1346" y="556"/>
                  </a:lnTo>
                  <a:lnTo>
                    <a:pt x="1346" y="553"/>
                  </a:lnTo>
                  <a:lnTo>
                    <a:pt x="1344" y="551"/>
                  </a:lnTo>
                  <a:lnTo>
                    <a:pt x="1339" y="549"/>
                  </a:lnTo>
                  <a:lnTo>
                    <a:pt x="1339" y="549"/>
                  </a:lnTo>
                  <a:lnTo>
                    <a:pt x="1339" y="546"/>
                  </a:lnTo>
                  <a:lnTo>
                    <a:pt x="1337" y="544"/>
                  </a:lnTo>
                  <a:lnTo>
                    <a:pt x="1332" y="543"/>
                  </a:lnTo>
                  <a:lnTo>
                    <a:pt x="1332" y="536"/>
                  </a:lnTo>
                  <a:lnTo>
                    <a:pt x="1332" y="536"/>
                  </a:lnTo>
                  <a:lnTo>
                    <a:pt x="1336" y="536"/>
                  </a:lnTo>
                  <a:lnTo>
                    <a:pt x="1337" y="534"/>
                  </a:lnTo>
                  <a:lnTo>
                    <a:pt x="1339" y="529"/>
                  </a:lnTo>
                  <a:lnTo>
                    <a:pt x="1339" y="515"/>
                  </a:lnTo>
                  <a:lnTo>
                    <a:pt x="1339" y="515"/>
                  </a:lnTo>
                  <a:lnTo>
                    <a:pt x="1343" y="515"/>
                  </a:lnTo>
                  <a:lnTo>
                    <a:pt x="1344" y="514"/>
                  </a:lnTo>
                  <a:lnTo>
                    <a:pt x="1346" y="509"/>
                  </a:lnTo>
                  <a:lnTo>
                    <a:pt x="1346" y="461"/>
                  </a:lnTo>
                  <a:lnTo>
                    <a:pt x="1346" y="461"/>
                  </a:lnTo>
                  <a:lnTo>
                    <a:pt x="1349" y="461"/>
                  </a:lnTo>
                  <a:lnTo>
                    <a:pt x="1351" y="459"/>
                  </a:lnTo>
                  <a:lnTo>
                    <a:pt x="1353" y="454"/>
                  </a:lnTo>
                  <a:lnTo>
                    <a:pt x="1353" y="454"/>
                  </a:lnTo>
                  <a:lnTo>
                    <a:pt x="1351" y="447"/>
                  </a:lnTo>
                  <a:lnTo>
                    <a:pt x="1351" y="442"/>
                  </a:lnTo>
                  <a:lnTo>
                    <a:pt x="1354" y="435"/>
                  </a:lnTo>
                  <a:lnTo>
                    <a:pt x="1360" y="430"/>
                  </a:lnTo>
                  <a:lnTo>
                    <a:pt x="1360" y="425"/>
                  </a:lnTo>
                  <a:lnTo>
                    <a:pt x="1360" y="420"/>
                  </a:lnTo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8" name="Freeform 10">
              <a:extLst>
                <a:ext uri="{FF2B5EF4-FFF2-40B4-BE49-F238E27FC236}">
                  <a16:creationId xmlns:a16="http://schemas.microsoft.com/office/drawing/2014/main" id="{636AEDDC-F1F4-4071-98AD-35B139DF1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54" y="1008397"/>
              <a:ext cx="901700" cy="2227263"/>
            </a:xfrm>
            <a:custGeom>
              <a:avLst/>
              <a:gdLst>
                <a:gd name="T0" fmla="*/ 1822 w 2505"/>
                <a:gd name="T1" fmla="*/ 4972 h 6188"/>
                <a:gd name="T2" fmla="*/ 1686 w 2505"/>
                <a:gd name="T3" fmla="*/ 5354 h 6188"/>
                <a:gd name="T4" fmla="*/ 1878 w 2505"/>
                <a:gd name="T5" fmla="*/ 5177 h 6188"/>
                <a:gd name="T6" fmla="*/ 1779 w 2505"/>
                <a:gd name="T7" fmla="*/ 4187 h 6188"/>
                <a:gd name="T8" fmla="*/ 1747 w 2505"/>
                <a:gd name="T9" fmla="*/ 4385 h 6188"/>
                <a:gd name="T10" fmla="*/ 1377 w 2505"/>
                <a:gd name="T11" fmla="*/ 5312 h 6188"/>
                <a:gd name="T12" fmla="*/ 1326 w 2505"/>
                <a:gd name="T13" fmla="*/ 5680 h 6188"/>
                <a:gd name="T14" fmla="*/ 109 w 2505"/>
                <a:gd name="T15" fmla="*/ 5593 h 6188"/>
                <a:gd name="T16" fmla="*/ 68 w 2505"/>
                <a:gd name="T17" fmla="*/ 4866 h 6188"/>
                <a:gd name="T18" fmla="*/ 1365 w 2505"/>
                <a:gd name="T19" fmla="*/ 4822 h 6188"/>
                <a:gd name="T20" fmla="*/ 1739 w 2505"/>
                <a:gd name="T21" fmla="*/ 3979 h 6188"/>
                <a:gd name="T22" fmla="*/ 2431 w 2505"/>
                <a:gd name="T23" fmla="*/ 1245 h 6188"/>
                <a:gd name="T24" fmla="*/ 2279 w 2505"/>
                <a:gd name="T25" fmla="*/ 742 h 6188"/>
                <a:gd name="T26" fmla="*/ 2199 w 2505"/>
                <a:gd name="T27" fmla="*/ 377 h 6188"/>
                <a:gd name="T28" fmla="*/ 1762 w 2505"/>
                <a:gd name="T29" fmla="*/ 69 h 6188"/>
                <a:gd name="T30" fmla="*/ 1532 w 2505"/>
                <a:gd name="T31" fmla="*/ 269 h 6188"/>
                <a:gd name="T32" fmla="*/ 1176 w 2505"/>
                <a:gd name="T33" fmla="*/ 518 h 6188"/>
                <a:gd name="T34" fmla="*/ 1015 w 2505"/>
                <a:gd name="T35" fmla="*/ 1045 h 6188"/>
                <a:gd name="T36" fmla="*/ 744 w 2505"/>
                <a:gd name="T37" fmla="*/ 1368 h 6188"/>
                <a:gd name="T38" fmla="*/ 655 w 2505"/>
                <a:gd name="T39" fmla="*/ 1909 h 6188"/>
                <a:gd name="T40" fmla="*/ 553 w 2505"/>
                <a:gd name="T41" fmla="*/ 2263 h 6188"/>
                <a:gd name="T42" fmla="*/ 265 w 2505"/>
                <a:gd name="T43" fmla="*/ 2669 h 6188"/>
                <a:gd name="T44" fmla="*/ 306 w 2505"/>
                <a:gd name="T45" fmla="*/ 3198 h 6188"/>
                <a:gd name="T46" fmla="*/ 392 w 2505"/>
                <a:gd name="T47" fmla="*/ 3628 h 6188"/>
                <a:gd name="T48" fmla="*/ 358 w 2505"/>
                <a:gd name="T49" fmla="*/ 4026 h 6188"/>
                <a:gd name="T50" fmla="*/ 179 w 2505"/>
                <a:gd name="T51" fmla="*/ 4232 h 6188"/>
                <a:gd name="T52" fmla="*/ 0 w 2505"/>
                <a:gd name="T53" fmla="*/ 4515 h 6188"/>
                <a:gd name="T54" fmla="*/ 106 w 2505"/>
                <a:gd name="T55" fmla="*/ 4825 h 6188"/>
                <a:gd name="T56" fmla="*/ 207 w 2505"/>
                <a:gd name="T57" fmla="*/ 5247 h 6188"/>
                <a:gd name="T58" fmla="*/ 350 w 2505"/>
                <a:gd name="T59" fmla="*/ 5665 h 6188"/>
                <a:gd name="T60" fmla="*/ 394 w 2505"/>
                <a:gd name="T61" fmla="*/ 5951 h 6188"/>
                <a:gd name="T62" fmla="*/ 507 w 2505"/>
                <a:gd name="T63" fmla="*/ 6187 h 6188"/>
                <a:gd name="T64" fmla="*/ 792 w 2505"/>
                <a:gd name="T65" fmla="*/ 5898 h 6188"/>
                <a:gd name="T66" fmla="*/ 1046 w 2505"/>
                <a:gd name="T67" fmla="*/ 5811 h 6188"/>
                <a:gd name="T68" fmla="*/ 1220 w 2505"/>
                <a:gd name="T69" fmla="*/ 5653 h 6188"/>
                <a:gd name="T70" fmla="*/ 1293 w 2505"/>
                <a:gd name="T71" fmla="*/ 5163 h 6188"/>
                <a:gd name="T72" fmla="*/ 1310 w 2505"/>
                <a:gd name="T73" fmla="*/ 5027 h 6188"/>
                <a:gd name="T74" fmla="*/ 1358 w 2505"/>
                <a:gd name="T75" fmla="*/ 4761 h 6188"/>
                <a:gd name="T76" fmla="*/ 1406 w 2505"/>
                <a:gd name="T77" fmla="*/ 4631 h 6188"/>
                <a:gd name="T78" fmla="*/ 1501 w 2505"/>
                <a:gd name="T79" fmla="*/ 4519 h 6188"/>
                <a:gd name="T80" fmla="*/ 1602 w 2505"/>
                <a:gd name="T81" fmla="*/ 4534 h 6188"/>
                <a:gd name="T82" fmla="*/ 1679 w 2505"/>
                <a:gd name="T83" fmla="*/ 4365 h 6188"/>
                <a:gd name="T84" fmla="*/ 1610 w 2505"/>
                <a:gd name="T85" fmla="*/ 4309 h 6188"/>
                <a:gd name="T86" fmla="*/ 1761 w 2505"/>
                <a:gd name="T87" fmla="*/ 4124 h 6188"/>
                <a:gd name="T88" fmla="*/ 1588 w 2505"/>
                <a:gd name="T89" fmla="*/ 3869 h 6188"/>
                <a:gd name="T90" fmla="*/ 1365 w 2505"/>
                <a:gd name="T91" fmla="*/ 3468 h 6188"/>
                <a:gd name="T92" fmla="*/ 1404 w 2505"/>
                <a:gd name="T93" fmla="*/ 3114 h 6188"/>
                <a:gd name="T94" fmla="*/ 1433 w 2505"/>
                <a:gd name="T95" fmla="*/ 2987 h 6188"/>
                <a:gd name="T96" fmla="*/ 1479 w 2505"/>
                <a:gd name="T97" fmla="*/ 2789 h 6188"/>
                <a:gd name="T98" fmla="*/ 1542 w 2505"/>
                <a:gd name="T99" fmla="*/ 2693 h 6188"/>
                <a:gd name="T100" fmla="*/ 1779 w 2505"/>
                <a:gd name="T101" fmla="*/ 2502 h 6188"/>
                <a:gd name="T102" fmla="*/ 2039 w 2505"/>
                <a:gd name="T103" fmla="*/ 2142 h 6188"/>
                <a:gd name="T104" fmla="*/ 2027 w 2505"/>
                <a:gd name="T105" fmla="*/ 1803 h 6188"/>
                <a:gd name="T106" fmla="*/ 2081 w 2505"/>
                <a:gd name="T107" fmla="*/ 1595 h 6188"/>
                <a:gd name="T108" fmla="*/ 2190 w 2505"/>
                <a:gd name="T109" fmla="*/ 1387 h 6188"/>
                <a:gd name="T110" fmla="*/ 1338 w 2505"/>
                <a:gd name="T111" fmla="*/ 4276 h 6188"/>
                <a:gd name="T112" fmla="*/ 1494 w 2505"/>
                <a:gd name="T113" fmla="*/ 4235 h 6188"/>
                <a:gd name="T114" fmla="*/ 1494 w 2505"/>
                <a:gd name="T115" fmla="*/ 4324 h 6188"/>
                <a:gd name="T116" fmla="*/ 1338 w 2505"/>
                <a:gd name="T117" fmla="*/ 4331 h 6188"/>
                <a:gd name="T118" fmla="*/ 1249 w 2505"/>
                <a:gd name="T119" fmla="*/ 4268 h 6188"/>
                <a:gd name="T120" fmla="*/ 1477 w 2505"/>
                <a:gd name="T121" fmla="*/ 4353 h 6188"/>
                <a:gd name="T122" fmla="*/ 1631 w 2505"/>
                <a:gd name="T123" fmla="*/ 3843 h 6188"/>
                <a:gd name="T124" fmla="*/ 2208 w 2505"/>
                <a:gd name="T125" fmla="*/ 1554 h 6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05" h="6188">
                  <a:moveTo>
                    <a:pt x="1774" y="4269"/>
                  </a:moveTo>
                  <a:lnTo>
                    <a:pt x="1766" y="4268"/>
                  </a:lnTo>
                  <a:lnTo>
                    <a:pt x="1759" y="4268"/>
                  </a:lnTo>
                  <a:lnTo>
                    <a:pt x="1754" y="4269"/>
                  </a:lnTo>
                  <a:lnTo>
                    <a:pt x="1749" y="4273"/>
                  </a:lnTo>
                  <a:lnTo>
                    <a:pt x="1742" y="4278"/>
                  </a:lnTo>
                  <a:lnTo>
                    <a:pt x="1733" y="4283"/>
                  </a:lnTo>
                  <a:lnTo>
                    <a:pt x="1732" y="4280"/>
                  </a:lnTo>
                  <a:lnTo>
                    <a:pt x="1730" y="4276"/>
                  </a:lnTo>
                  <a:lnTo>
                    <a:pt x="1728" y="4273"/>
                  </a:lnTo>
                  <a:lnTo>
                    <a:pt x="1727" y="4269"/>
                  </a:lnTo>
                  <a:lnTo>
                    <a:pt x="1725" y="4266"/>
                  </a:lnTo>
                  <a:lnTo>
                    <a:pt x="1721" y="4264"/>
                  </a:lnTo>
                  <a:lnTo>
                    <a:pt x="1718" y="4263"/>
                  </a:lnTo>
                  <a:lnTo>
                    <a:pt x="1713" y="4263"/>
                  </a:lnTo>
                  <a:lnTo>
                    <a:pt x="1713" y="4269"/>
                  </a:lnTo>
                  <a:lnTo>
                    <a:pt x="1711" y="4273"/>
                  </a:lnTo>
                  <a:lnTo>
                    <a:pt x="1708" y="4276"/>
                  </a:lnTo>
                  <a:lnTo>
                    <a:pt x="1704" y="4278"/>
                  </a:lnTo>
                  <a:lnTo>
                    <a:pt x="1701" y="4280"/>
                  </a:lnTo>
                  <a:lnTo>
                    <a:pt x="1698" y="4283"/>
                  </a:lnTo>
                  <a:lnTo>
                    <a:pt x="1698" y="4288"/>
                  </a:lnTo>
                  <a:lnTo>
                    <a:pt x="1699" y="4297"/>
                  </a:lnTo>
                  <a:lnTo>
                    <a:pt x="1747" y="4297"/>
                  </a:lnTo>
                  <a:lnTo>
                    <a:pt x="1745" y="4291"/>
                  </a:lnTo>
                  <a:lnTo>
                    <a:pt x="1745" y="4288"/>
                  </a:lnTo>
                  <a:lnTo>
                    <a:pt x="1747" y="4286"/>
                  </a:lnTo>
                  <a:lnTo>
                    <a:pt x="1749" y="4285"/>
                  </a:lnTo>
                  <a:lnTo>
                    <a:pt x="1754" y="4283"/>
                  </a:lnTo>
                  <a:lnTo>
                    <a:pt x="1761" y="4283"/>
                  </a:lnTo>
                  <a:lnTo>
                    <a:pt x="1767" y="4283"/>
                  </a:lnTo>
                  <a:lnTo>
                    <a:pt x="1773" y="4281"/>
                  </a:lnTo>
                  <a:lnTo>
                    <a:pt x="1774" y="4280"/>
                  </a:lnTo>
                  <a:lnTo>
                    <a:pt x="1776" y="4278"/>
                  </a:lnTo>
                  <a:lnTo>
                    <a:pt x="1776" y="4274"/>
                  </a:lnTo>
                  <a:lnTo>
                    <a:pt x="1774" y="4269"/>
                  </a:lnTo>
                  <a:close/>
                  <a:moveTo>
                    <a:pt x="1931" y="4924"/>
                  </a:moveTo>
                  <a:lnTo>
                    <a:pt x="1929" y="4923"/>
                  </a:lnTo>
                  <a:lnTo>
                    <a:pt x="1928" y="4919"/>
                  </a:lnTo>
                  <a:lnTo>
                    <a:pt x="1924" y="4918"/>
                  </a:lnTo>
                  <a:lnTo>
                    <a:pt x="1921" y="4916"/>
                  </a:lnTo>
                  <a:lnTo>
                    <a:pt x="1918" y="4914"/>
                  </a:lnTo>
                  <a:lnTo>
                    <a:pt x="1916" y="4909"/>
                  </a:lnTo>
                  <a:lnTo>
                    <a:pt x="1916" y="4902"/>
                  </a:lnTo>
                  <a:lnTo>
                    <a:pt x="1914" y="4899"/>
                  </a:lnTo>
                  <a:lnTo>
                    <a:pt x="1912" y="4895"/>
                  </a:lnTo>
                  <a:lnTo>
                    <a:pt x="1909" y="4894"/>
                  </a:lnTo>
                  <a:lnTo>
                    <a:pt x="1906" y="4894"/>
                  </a:lnTo>
                  <a:lnTo>
                    <a:pt x="1904" y="4901"/>
                  </a:lnTo>
                  <a:lnTo>
                    <a:pt x="1904" y="4906"/>
                  </a:lnTo>
                  <a:lnTo>
                    <a:pt x="1904" y="4909"/>
                  </a:lnTo>
                  <a:lnTo>
                    <a:pt x="1902" y="4913"/>
                  </a:lnTo>
                  <a:lnTo>
                    <a:pt x="1899" y="4918"/>
                  </a:lnTo>
                  <a:lnTo>
                    <a:pt x="1894" y="4923"/>
                  </a:lnTo>
                  <a:lnTo>
                    <a:pt x="1892" y="4924"/>
                  </a:lnTo>
                  <a:lnTo>
                    <a:pt x="1892" y="4930"/>
                  </a:lnTo>
                  <a:lnTo>
                    <a:pt x="1892" y="4933"/>
                  </a:lnTo>
                  <a:lnTo>
                    <a:pt x="1890" y="4938"/>
                  </a:lnTo>
                  <a:lnTo>
                    <a:pt x="1887" y="4938"/>
                  </a:lnTo>
                  <a:lnTo>
                    <a:pt x="1885" y="4940"/>
                  </a:lnTo>
                  <a:lnTo>
                    <a:pt x="1883" y="4945"/>
                  </a:lnTo>
                  <a:lnTo>
                    <a:pt x="1875" y="4950"/>
                  </a:lnTo>
                  <a:lnTo>
                    <a:pt x="1870" y="4952"/>
                  </a:lnTo>
                  <a:lnTo>
                    <a:pt x="1863" y="4952"/>
                  </a:lnTo>
                  <a:lnTo>
                    <a:pt x="1856" y="4954"/>
                  </a:lnTo>
                  <a:lnTo>
                    <a:pt x="1853" y="4952"/>
                  </a:lnTo>
                  <a:lnTo>
                    <a:pt x="1851" y="4948"/>
                  </a:lnTo>
                  <a:lnTo>
                    <a:pt x="1849" y="4945"/>
                  </a:lnTo>
                  <a:lnTo>
                    <a:pt x="1848" y="4942"/>
                  </a:lnTo>
                  <a:lnTo>
                    <a:pt x="1846" y="4938"/>
                  </a:lnTo>
                  <a:lnTo>
                    <a:pt x="1843" y="4936"/>
                  </a:lnTo>
                  <a:lnTo>
                    <a:pt x="1836" y="4938"/>
                  </a:lnTo>
                  <a:lnTo>
                    <a:pt x="1834" y="4947"/>
                  </a:lnTo>
                  <a:lnTo>
                    <a:pt x="1832" y="4952"/>
                  </a:lnTo>
                  <a:lnTo>
                    <a:pt x="1827" y="4955"/>
                  </a:lnTo>
                  <a:lnTo>
                    <a:pt x="1822" y="4959"/>
                  </a:lnTo>
                  <a:lnTo>
                    <a:pt x="1822" y="4965"/>
                  </a:lnTo>
                  <a:lnTo>
                    <a:pt x="1822" y="4972"/>
                  </a:lnTo>
                  <a:lnTo>
                    <a:pt x="1820" y="4977"/>
                  </a:lnTo>
                  <a:lnTo>
                    <a:pt x="1815" y="4979"/>
                  </a:lnTo>
                  <a:lnTo>
                    <a:pt x="1815" y="4969"/>
                  </a:lnTo>
                  <a:lnTo>
                    <a:pt x="1814" y="4965"/>
                  </a:lnTo>
                  <a:lnTo>
                    <a:pt x="1810" y="4962"/>
                  </a:lnTo>
                  <a:lnTo>
                    <a:pt x="1808" y="4960"/>
                  </a:lnTo>
                  <a:lnTo>
                    <a:pt x="1805" y="4959"/>
                  </a:lnTo>
                  <a:lnTo>
                    <a:pt x="1795" y="4959"/>
                  </a:lnTo>
                  <a:lnTo>
                    <a:pt x="1790" y="4962"/>
                  </a:lnTo>
                  <a:lnTo>
                    <a:pt x="1785" y="4965"/>
                  </a:lnTo>
                  <a:lnTo>
                    <a:pt x="1778" y="4976"/>
                  </a:lnTo>
                  <a:lnTo>
                    <a:pt x="1776" y="4983"/>
                  </a:lnTo>
                  <a:lnTo>
                    <a:pt x="1771" y="4988"/>
                  </a:lnTo>
                  <a:lnTo>
                    <a:pt x="1767" y="4991"/>
                  </a:lnTo>
                  <a:lnTo>
                    <a:pt x="1761" y="4993"/>
                  </a:lnTo>
                  <a:lnTo>
                    <a:pt x="1754" y="4993"/>
                  </a:lnTo>
                  <a:lnTo>
                    <a:pt x="1749" y="4994"/>
                  </a:lnTo>
                  <a:lnTo>
                    <a:pt x="1745" y="4998"/>
                  </a:lnTo>
                  <a:lnTo>
                    <a:pt x="1742" y="5001"/>
                  </a:lnTo>
                  <a:lnTo>
                    <a:pt x="1735" y="5008"/>
                  </a:lnTo>
                  <a:lnTo>
                    <a:pt x="1732" y="5012"/>
                  </a:lnTo>
                  <a:lnTo>
                    <a:pt x="1727" y="5013"/>
                  </a:lnTo>
                  <a:lnTo>
                    <a:pt x="1725" y="5027"/>
                  </a:lnTo>
                  <a:lnTo>
                    <a:pt x="1721" y="5039"/>
                  </a:lnTo>
                  <a:lnTo>
                    <a:pt x="1713" y="5061"/>
                  </a:lnTo>
                  <a:lnTo>
                    <a:pt x="1711" y="5066"/>
                  </a:lnTo>
                  <a:lnTo>
                    <a:pt x="1709" y="5068"/>
                  </a:lnTo>
                  <a:lnTo>
                    <a:pt x="1706" y="5068"/>
                  </a:lnTo>
                  <a:lnTo>
                    <a:pt x="1703" y="5073"/>
                  </a:lnTo>
                  <a:lnTo>
                    <a:pt x="1701" y="5080"/>
                  </a:lnTo>
                  <a:lnTo>
                    <a:pt x="1699" y="5087"/>
                  </a:lnTo>
                  <a:lnTo>
                    <a:pt x="1699" y="5095"/>
                  </a:lnTo>
                  <a:lnTo>
                    <a:pt x="1699" y="5098"/>
                  </a:lnTo>
                  <a:lnTo>
                    <a:pt x="1698" y="5100"/>
                  </a:lnTo>
                  <a:lnTo>
                    <a:pt x="1692" y="5102"/>
                  </a:lnTo>
                  <a:lnTo>
                    <a:pt x="1687" y="5104"/>
                  </a:lnTo>
                  <a:lnTo>
                    <a:pt x="1682" y="5105"/>
                  </a:lnTo>
                  <a:lnTo>
                    <a:pt x="1679" y="5110"/>
                  </a:lnTo>
                  <a:lnTo>
                    <a:pt x="1672" y="5119"/>
                  </a:lnTo>
                  <a:lnTo>
                    <a:pt x="1668" y="5129"/>
                  </a:lnTo>
                  <a:lnTo>
                    <a:pt x="1665" y="5129"/>
                  </a:lnTo>
                  <a:lnTo>
                    <a:pt x="1658" y="5129"/>
                  </a:lnTo>
                  <a:lnTo>
                    <a:pt x="1658" y="5143"/>
                  </a:lnTo>
                  <a:lnTo>
                    <a:pt x="1657" y="5150"/>
                  </a:lnTo>
                  <a:lnTo>
                    <a:pt x="1658" y="5156"/>
                  </a:lnTo>
                  <a:lnTo>
                    <a:pt x="1662" y="5158"/>
                  </a:lnTo>
                  <a:lnTo>
                    <a:pt x="1663" y="5160"/>
                  </a:lnTo>
                  <a:lnTo>
                    <a:pt x="1665" y="5163"/>
                  </a:lnTo>
                  <a:lnTo>
                    <a:pt x="1665" y="5175"/>
                  </a:lnTo>
                  <a:lnTo>
                    <a:pt x="1665" y="5187"/>
                  </a:lnTo>
                  <a:lnTo>
                    <a:pt x="1665" y="5191"/>
                  </a:lnTo>
                  <a:lnTo>
                    <a:pt x="1670" y="5201"/>
                  </a:lnTo>
                  <a:lnTo>
                    <a:pt x="1674" y="5209"/>
                  </a:lnTo>
                  <a:lnTo>
                    <a:pt x="1674" y="5213"/>
                  </a:lnTo>
                  <a:lnTo>
                    <a:pt x="1674" y="5226"/>
                  </a:lnTo>
                  <a:lnTo>
                    <a:pt x="1670" y="5242"/>
                  </a:lnTo>
                  <a:lnTo>
                    <a:pt x="1668" y="5243"/>
                  </a:lnTo>
                  <a:lnTo>
                    <a:pt x="1665" y="5245"/>
                  </a:lnTo>
                  <a:lnTo>
                    <a:pt x="1665" y="5272"/>
                  </a:lnTo>
                  <a:lnTo>
                    <a:pt x="1670" y="5281"/>
                  </a:lnTo>
                  <a:lnTo>
                    <a:pt x="1674" y="5284"/>
                  </a:lnTo>
                  <a:lnTo>
                    <a:pt x="1679" y="5286"/>
                  </a:lnTo>
                  <a:lnTo>
                    <a:pt x="1679" y="5293"/>
                  </a:lnTo>
                  <a:lnTo>
                    <a:pt x="1679" y="5300"/>
                  </a:lnTo>
                  <a:lnTo>
                    <a:pt x="1680" y="5305"/>
                  </a:lnTo>
                  <a:lnTo>
                    <a:pt x="1686" y="5307"/>
                  </a:lnTo>
                  <a:lnTo>
                    <a:pt x="1686" y="5313"/>
                  </a:lnTo>
                  <a:lnTo>
                    <a:pt x="1686" y="5318"/>
                  </a:lnTo>
                  <a:lnTo>
                    <a:pt x="1689" y="5322"/>
                  </a:lnTo>
                  <a:lnTo>
                    <a:pt x="1692" y="5324"/>
                  </a:lnTo>
                  <a:lnTo>
                    <a:pt x="1696" y="5327"/>
                  </a:lnTo>
                  <a:lnTo>
                    <a:pt x="1699" y="5329"/>
                  </a:lnTo>
                  <a:lnTo>
                    <a:pt x="1699" y="5334"/>
                  </a:lnTo>
                  <a:lnTo>
                    <a:pt x="1699" y="5341"/>
                  </a:lnTo>
                  <a:lnTo>
                    <a:pt x="1692" y="5341"/>
                  </a:lnTo>
                  <a:lnTo>
                    <a:pt x="1689" y="5344"/>
                  </a:lnTo>
                  <a:lnTo>
                    <a:pt x="1686" y="5349"/>
                  </a:lnTo>
                  <a:lnTo>
                    <a:pt x="1686" y="5354"/>
                  </a:lnTo>
                  <a:lnTo>
                    <a:pt x="1691" y="5358"/>
                  </a:lnTo>
                  <a:lnTo>
                    <a:pt x="1698" y="5359"/>
                  </a:lnTo>
                  <a:lnTo>
                    <a:pt x="1703" y="5363"/>
                  </a:lnTo>
                  <a:lnTo>
                    <a:pt x="1704" y="5364"/>
                  </a:lnTo>
                  <a:lnTo>
                    <a:pt x="1706" y="5368"/>
                  </a:lnTo>
                  <a:lnTo>
                    <a:pt x="1701" y="5368"/>
                  </a:lnTo>
                  <a:lnTo>
                    <a:pt x="1699" y="5371"/>
                  </a:lnTo>
                  <a:lnTo>
                    <a:pt x="1698" y="5376"/>
                  </a:lnTo>
                  <a:lnTo>
                    <a:pt x="1699" y="5382"/>
                  </a:lnTo>
                  <a:lnTo>
                    <a:pt x="1699" y="5387"/>
                  </a:lnTo>
                  <a:lnTo>
                    <a:pt x="1699" y="5392"/>
                  </a:lnTo>
                  <a:lnTo>
                    <a:pt x="1698" y="5395"/>
                  </a:lnTo>
                  <a:lnTo>
                    <a:pt x="1692" y="5395"/>
                  </a:lnTo>
                  <a:lnTo>
                    <a:pt x="1692" y="5400"/>
                  </a:lnTo>
                  <a:lnTo>
                    <a:pt x="1692" y="5405"/>
                  </a:lnTo>
                  <a:lnTo>
                    <a:pt x="1687" y="5411"/>
                  </a:lnTo>
                  <a:lnTo>
                    <a:pt x="1684" y="5417"/>
                  </a:lnTo>
                  <a:lnTo>
                    <a:pt x="1684" y="5423"/>
                  </a:lnTo>
                  <a:lnTo>
                    <a:pt x="1686" y="5429"/>
                  </a:lnTo>
                  <a:lnTo>
                    <a:pt x="1699" y="5431"/>
                  </a:lnTo>
                  <a:lnTo>
                    <a:pt x="1711" y="5428"/>
                  </a:lnTo>
                  <a:lnTo>
                    <a:pt x="1721" y="5426"/>
                  </a:lnTo>
                  <a:lnTo>
                    <a:pt x="1733" y="5423"/>
                  </a:lnTo>
                  <a:lnTo>
                    <a:pt x="1733" y="5416"/>
                  </a:lnTo>
                  <a:lnTo>
                    <a:pt x="1735" y="5411"/>
                  </a:lnTo>
                  <a:lnTo>
                    <a:pt x="1737" y="5409"/>
                  </a:lnTo>
                  <a:lnTo>
                    <a:pt x="1740" y="5409"/>
                  </a:lnTo>
                  <a:lnTo>
                    <a:pt x="1745" y="5409"/>
                  </a:lnTo>
                  <a:lnTo>
                    <a:pt x="1749" y="5405"/>
                  </a:lnTo>
                  <a:lnTo>
                    <a:pt x="1750" y="5402"/>
                  </a:lnTo>
                  <a:lnTo>
                    <a:pt x="1752" y="5397"/>
                  </a:lnTo>
                  <a:lnTo>
                    <a:pt x="1754" y="5393"/>
                  </a:lnTo>
                  <a:lnTo>
                    <a:pt x="1756" y="5390"/>
                  </a:lnTo>
                  <a:lnTo>
                    <a:pt x="1761" y="5388"/>
                  </a:lnTo>
                  <a:lnTo>
                    <a:pt x="1767" y="5388"/>
                  </a:lnTo>
                  <a:lnTo>
                    <a:pt x="1762" y="5363"/>
                  </a:lnTo>
                  <a:lnTo>
                    <a:pt x="1759" y="5351"/>
                  </a:lnTo>
                  <a:lnTo>
                    <a:pt x="1754" y="5341"/>
                  </a:lnTo>
                  <a:lnTo>
                    <a:pt x="1757" y="5337"/>
                  </a:lnTo>
                  <a:lnTo>
                    <a:pt x="1761" y="5334"/>
                  </a:lnTo>
                  <a:lnTo>
                    <a:pt x="1762" y="5324"/>
                  </a:lnTo>
                  <a:lnTo>
                    <a:pt x="1764" y="5317"/>
                  </a:lnTo>
                  <a:lnTo>
                    <a:pt x="1766" y="5312"/>
                  </a:lnTo>
                  <a:lnTo>
                    <a:pt x="1769" y="5308"/>
                  </a:lnTo>
                  <a:lnTo>
                    <a:pt x="1774" y="5307"/>
                  </a:lnTo>
                  <a:lnTo>
                    <a:pt x="1776" y="5301"/>
                  </a:lnTo>
                  <a:lnTo>
                    <a:pt x="1778" y="5300"/>
                  </a:lnTo>
                  <a:lnTo>
                    <a:pt x="1781" y="5300"/>
                  </a:lnTo>
                  <a:lnTo>
                    <a:pt x="1786" y="5296"/>
                  </a:lnTo>
                  <a:lnTo>
                    <a:pt x="1791" y="5293"/>
                  </a:lnTo>
                  <a:lnTo>
                    <a:pt x="1800" y="5284"/>
                  </a:lnTo>
                  <a:lnTo>
                    <a:pt x="1805" y="5281"/>
                  </a:lnTo>
                  <a:lnTo>
                    <a:pt x="1812" y="5279"/>
                  </a:lnTo>
                  <a:lnTo>
                    <a:pt x="1819" y="5278"/>
                  </a:lnTo>
                  <a:lnTo>
                    <a:pt x="1829" y="5279"/>
                  </a:lnTo>
                  <a:lnTo>
                    <a:pt x="1829" y="5272"/>
                  </a:lnTo>
                  <a:lnTo>
                    <a:pt x="1829" y="5266"/>
                  </a:lnTo>
                  <a:lnTo>
                    <a:pt x="1831" y="5260"/>
                  </a:lnTo>
                  <a:lnTo>
                    <a:pt x="1836" y="5259"/>
                  </a:lnTo>
                  <a:lnTo>
                    <a:pt x="1837" y="5252"/>
                  </a:lnTo>
                  <a:lnTo>
                    <a:pt x="1836" y="5249"/>
                  </a:lnTo>
                  <a:lnTo>
                    <a:pt x="1832" y="5247"/>
                  </a:lnTo>
                  <a:lnTo>
                    <a:pt x="1829" y="5245"/>
                  </a:lnTo>
                  <a:lnTo>
                    <a:pt x="1825" y="5243"/>
                  </a:lnTo>
                  <a:lnTo>
                    <a:pt x="1822" y="5242"/>
                  </a:lnTo>
                  <a:lnTo>
                    <a:pt x="1820" y="5238"/>
                  </a:lnTo>
                  <a:lnTo>
                    <a:pt x="1822" y="5231"/>
                  </a:lnTo>
                  <a:lnTo>
                    <a:pt x="1825" y="5230"/>
                  </a:lnTo>
                  <a:lnTo>
                    <a:pt x="1829" y="5228"/>
                  </a:lnTo>
                  <a:lnTo>
                    <a:pt x="1831" y="5220"/>
                  </a:lnTo>
                  <a:lnTo>
                    <a:pt x="1832" y="5218"/>
                  </a:lnTo>
                  <a:lnTo>
                    <a:pt x="1848" y="5209"/>
                  </a:lnTo>
                  <a:lnTo>
                    <a:pt x="1854" y="5204"/>
                  </a:lnTo>
                  <a:lnTo>
                    <a:pt x="1861" y="5194"/>
                  </a:lnTo>
                  <a:lnTo>
                    <a:pt x="1865" y="5192"/>
                  </a:lnTo>
                  <a:lnTo>
                    <a:pt x="1873" y="5185"/>
                  </a:lnTo>
                  <a:lnTo>
                    <a:pt x="1877" y="5182"/>
                  </a:lnTo>
                  <a:lnTo>
                    <a:pt x="1878" y="5177"/>
                  </a:lnTo>
                  <a:lnTo>
                    <a:pt x="1878" y="5174"/>
                  </a:lnTo>
                  <a:lnTo>
                    <a:pt x="1866" y="5163"/>
                  </a:lnTo>
                  <a:lnTo>
                    <a:pt x="1860" y="5158"/>
                  </a:lnTo>
                  <a:lnTo>
                    <a:pt x="1854" y="5156"/>
                  </a:lnTo>
                  <a:lnTo>
                    <a:pt x="1849" y="5156"/>
                  </a:lnTo>
                  <a:lnTo>
                    <a:pt x="1846" y="5156"/>
                  </a:lnTo>
                  <a:lnTo>
                    <a:pt x="1841" y="5151"/>
                  </a:lnTo>
                  <a:lnTo>
                    <a:pt x="1836" y="5143"/>
                  </a:lnTo>
                  <a:lnTo>
                    <a:pt x="1834" y="5136"/>
                  </a:lnTo>
                  <a:lnTo>
                    <a:pt x="1834" y="5126"/>
                  </a:lnTo>
                  <a:lnTo>
                    <a:pt x="1836" y="5117"/>
                  </a:lnTo>
                  <a:lnTo>
                    <a:pt x="1836" y="5109"/>
                  </a:lnTo>
                  <a:lnTo>
                    <a:pt x="1834" y="5102"/>
                  </a:lnTo>
                  <a:lnTo>
                    <a:pt x="1832" y="5095"/>
                  </a:lnTo>
                  <a:lnTo>
                    <a:pt x="1829" y="5090"/>
                  </a:lnTo>
                  <a:lnTo>
                    <a:pt x="1829" y="5081"/>
                  </a:lnTo>
                  <a:lnTo>
                    <a:pt x="1832" y="5081"/>
                  </a:lnTo>
                  <a:lnTo>
                    <a:pt x="1834" y="5080"/>
                  </a:lnTo>
                  <a:lnTo>
                    <a:pt x="1834" y="5076"/>
                  </a:lnTo>
                  <a:lnTo>
                    <a:pt x="1846" y="5075"/>
                  </a:lnTo>
                  <a:lnTo>
                    <a:pt x="1854" y="5071"/>
                  </a:lnTo>
                  <a:lnTo>
                    <a:pt x="1858" y="5068"/>
                  </a:lnTo>
                  <a:lnTo>
                    <a:pt x="1861" y="5064"/>
                  </a:lnTo>
                  <a:lnTo>
                    <a:pt x="1861" y="5059"/>
                  </a:lnTo>
                  <a:lnTo>
                    <a:pt x="1861" y="5051"/>
                  </a:lnTo>
                  <a:lnTo>
                    <a:pt x="1861" y="5049"/>
                  </a:lnTo>
                  <a:lnTo>
                    <a:pt x="1863" y="5047"/>
                  </a:lnTo>
                  <a:lnTo>
                    <a:pt x="1868" y="5047"/>
                  </a:lnTo>
                  <a:lnTo>
                    <a:pt x="1873" y="5047"/>
                  </a:lnTo>
                  <a:lnTo>
                    <a:pt x="1878" y="5047"/>
                  </a:lnTo>
                  <a:lnTo>
                    <a:pt x="1883" y="5047"/>
                  </a:lnTo>
                  <a:lnTo>
                    <a:pt x="1883" y="5035"/>
                  </a:lnTo>
                  <a:lnTo>
                    <a:pt x="1883" y="5023"/>
                  </a:lnTo>
                  <a:lnTo>
                    <a:pt x="1882" y="5013"/>
                  </a:lnTo>
                  <a:lnTo>
                    <a:pt x="1877" y="5006"/>
                  </a:lnTo>
                  <a:lnTo>
                    <a:pt x="1883" y="5005"/>
                  </a:lnTo>
                  <a:lnTo>
                    <a:pt x="1890" y="5003"/>
                  </a:lnTo>
                  <a:lnTo>
                    <a:pt x="1895" y="5000"/>
                  </a:lnTo>
                  <a:lnTo>
                    <a:pt x="1899" y="4994"/>
                  </a:lnTo>
                  <a:lnTo>
                    <a:pt x="1902" y="4989"/>
                  </a:lnTo>
                  <a:lnTo>
                    <a:pt x="1904" y="4983"/>
                  </a:lnTo>
                  <a:lnTo>
                    <a:pt x="1904" y="4974"/>
                  </a:lnTo>
                  <a:lnTo>
                    <a:pt x="1904" y="4965"/>
                  </a:lnTo>
                  <a:lnTo>
                    <a:pt x="1907" y="4965"/>
                  </a:lnTo>
                  <a:lnTo>
                    <a:pt x="1911" y="4962"/>
                  </a:lnTo>
                  <a:lnTo>
                    <a:pt x="1916" y="4957"/>
                  </a:lnTo>
                  <a:lnTo>
                    <a:pt x="1918" y="4954"/>
                  </a:lnTo>
                  <a:lnTo>
                    <a:pt x="1921" y="4952"/>
                  </a:lnTo>
                  <a:lnTo>
                    <a:pt x="1924" y="4952"/>
                  </a:lnTo>
                  <a:lnTo>
                    <a:pt x="1931" y="4952"/>
                  </a:lnTo>
                  <a:lnTo>
                    <a:pt x="1931" y="4947"/>
                  </a:lnTo>
                  <a:lnTo>
                    <a:pt x="1935" y="4945"/>
                  </a:lnTo>
                  <a:lnTo>
                    <a:pt x="1945" y="4945"/>
                  </a:lnTo>
                  <a:lnTo>
                    <a:pt x="1948" y="4945"/>
                  </a:lnTo>
                  <a:lnTo>
                    <a:pt x="1952" y="4943"/>
                  </a:lnTo>
                  <a:lnTo>
                    <a:pt x="1953" y="4938"/>
                  </a:lnTo>
                  <a:lnTo>
                    <a:pt x="1952" y="4931"/>
                  </a:lnTo>
                  <a:lnTo>
                    <a:pt x="1950" y="4928"/>
                  </a:lnTo>
                  <a:lnTo>
                    <a:pt x="1948" y="4926"/>
                  </a:lnTo>
                  <a:lnTo>
                    <a:pt x="1943" y="4926"/>
                  </a:lnTo>
                  <a:lnTo>
                    <a:pt x="1938" y="4926"/>
                  </a:lnTo>
                  <a:lnTo>
                    <a:pt x="1931" y="4924"/>
                  </a:lnTo>
                  <a:close/>
                  <a:moveTo>
                    <a:pt x="1767" y="4228"/>
                  </a:moveTo>
                  <a:lnTo>
                    <a:pt x="1769" y="4225"/>
                  </a:lnTo>
                  <a:lnTo>
                    <a:pt x="1773" y="4222"/>
                  </a:lnTo>
                  <a:lnTo>
                    <a:pt x="1783" y="4220"/>
                  </a:lnTo>
                  <a:lnTo>
                    <a:pt x="1788" y="4220"/>
                  </a:lnTo>
                  <a:lnTo>
                    <a:pt x="1791" y="4216"/>
                  </a:lnTo>
                  <a:lnTo>
                    <a:pt x="1795" y="4213"/>
                  </a:lnTo>
                  <a:lnTo>
                    <a:pt x="1795" y="4208"/>
                  </a:lnTo>
                  <a:lnTo>
                    <a:pt x="1796" y="4203"/>
                  </a:lnTo>
                  <a:lnTo>
                    <a:pt x="1798" y="4201"/>
                  </a:lnTo>
                  <a:lnTo>
                    <a:pt x="1802" y="4201"/>
                  </a:lnTo>
                  <a:lnTo>
                    <a:pt x="1803" y="4194"/>
                  </a:lnTo>
                  <a:lnTo>
                    <a:pt x="1802" y="4189"/>
                  </a:lnTo>
                  <a:lnTo>
                    <a:pt x="1796" y="4187"/>
                  </a:lnTo>
                  <a:lnTo>
                    <a:pt x="1791" y="4187"/>
                  </a:lnTo>
                  <a:lnTo>
                    <a:pt x="1779" y="4187"/>
                  </a:lnTo>
                  <a:lnTo>
                    <a:pt x="1773" y="4187"/>
                  </a:lnTo>
                  <a:lnTo>
                    <a:pt x="1767" y="4187"/>
                  </a:lnTo>
                  <a:lnTo>
                    <a:pt x="1767" y="4193"/>
                  </a:lnTo>
                  <a:lnTo>
                    <a:pt x="1766" y="4198"/>
                  </a:lnTo>
                  <a:lnTo>
                    <a:pt x="1761" y="4210"/>
                  </a:lnTo>
                  <a:lnTo>
                    <a:pt x="1759" y="4216"/>
                  </a:lnTo>
                  <a:lnTo>
                    <a:pt x="1759" y="4222"/>
                  </a:lnTo>
                  <a:lnTo>
                    <a:pt x="1762" y="4225"/>
                  </a:lnTo>
                  <a:lnTo>
                    <a:pt x="1767" y="4228"/>
                  </a:lnTo>
                  <a:close/>
                  <a:moveTo>
                    <a:pt x="1781" y="4283"/>
                  </a:moveTo>
                  <a:lnTo>
                    <a:pt x="1778" y="4288"/>
                  </a:lnTo>
                  <a:lnTo>
                    <a:pt x="1774" y="4293"/>
                  </a:lnTo>
                  <a:lnTo>
                    <a:pt x="1769" y="4297"/>
                  </a:lnTo>
                  <a:lnTo>
                    <a:pt x="1767" y="4303"/>
                  </a:lnTo>
                  <a:lnTo>
                    <a:pt x="1773" y="4305"/>
                  </a:lnTo>
                  <a:lnTo>
                    <a:pt x="1774" y="4307"/>
                  </a:lnTo>
                  <a:lnTo>
                    <a:pt x="1774" y="4310"/>
                  </a:lnTo>
                  <a:lnTo>
                    <a:pt x="1773" y="4314"/>
                  </a:lnTo>
                  <a:lnTo>
                    <a:pt x="1771" y="4317"/>
                  </a:lnTo>
                  <a:lnTo>
                    <a:pt x="1767" y="4320"/>
                  </a:lnTo>
                  <a:lnTo>
                    <a:pt x="1767" y="4324"/>
                  </a:lnTo>
                  <a:lnTo>
                    <a:pt x="1778" y="4324"/>
                  </a:lnTo>
                  <a:lnTo>
                    <a:pt x="1781" y="4322"/>
                  </a:lnTo>
                  <a:lnTo>
                    <a:pt x="1783" y="4320"/>
                  </a:lnTo>
                  <a:lnTo>
                    <a:pt x="1786" y="4317"/>
                  </a:lnTo>
                  <a:lnTo>
                    <a:pt x="1788" y="4314"/>
                  </a:lnTo>
                  <a:lnTo>
                    <a:pt x="1788" y="4303"/>
                  </a:lnTo>
                  <a:lnTo>
                    <a:pt x="1793" y="4302"/>
                  </a:lnTo>
                  <a:lnTo>
                    <a:pt x="1795" y="4300"/>
                  </a:lnTo>
                  <a:lnTo>
                    <a:pt x="1795" y="4297"/>
                  </a:lnTo>
                  <a:lnTo>
                    <a:pt x="1793" y="4291"/>
                  </a:lnTo>
                  <a:lnTo>
                    <a:pt x="1788" y="4285"/>
                  </a:lnTo>
                  <a:lnTo>
                    <a:pt x="1785" y="4283"/>
                  </a:lnTo>
                  <a:lnTo>
                    <a:pt x="1781" y="4283"/>
                  </a:lnTo>
                  <a:close/>
                  <a:moveTo>
                    <a:pt x="2115" y="1629"/>
                  </a:moveTo>
                  <a:lnTo>
                    <a:pt x="2112" y="1635"/>
                  </a:lnTo>
                  <a:lnTo>
                    <a:pt x="2110" y="1637"/>
                  </a:lnTo>
                  <a:lnTo>
                    <a:pt x="2112" y="1639"/>
                  </a:lnTo>
                  <a:lnTo>
                    <a:pt x="2112" y="1641"/>
                  </a:lnTo>
                  <a:lnTo>
                    <a:pt x="2112" y="1644"/>
                  </a:lnTo>
                  <a:lnTo>
                    <a:pt x="2110" y="1646"/>
                  </a:lnTo>
                  <a:lnTo>
                    <a:pt x="2112" y="1647"/>
                  </a:lnTo>
                  <a:lnTo>
                    <a:pt x="2114" y="1649"/>
                  </a:lnTo>
                  <a:lnTo>
                    <a:pt x="2119" y="1649"/>
                  </a:lnTo>
                  <a:lnTo>
                    <a:pt x="2122" y="1649"/>
                  </a:lnTo>
                  <a:lnTo>
                    <a:pt x="2127" y="1647"/>
                  </a:lnTo>
                  <a:lnTo>
                    <a:pt x="2129" y="1646"/>
                  </a:lnTo>
                  <a:lnTo>
                    <a:pt x="2129" y="1642"/>
                  </a:lnTo>
                  <a:lnTo>
                    <a:pt x="2127" y="1637"/>
                  </a:lnTo>
                  <a:lnTo>
                    <a:pt x="2122" y="1630"/>
                  </a:lnTo>
                  <a:lnTo>
                    <a:pt x="2119" y="1629"/>
                  </a:lnTo>
                  <a:lnTo>
                    <a:pt x="2115" y="1629"/>
                  </a:lnTo>
                  <a:close/>
                  <a:moveTo>
                    <a:pt x="2095" y="1654"/>
                  </a:moveTo>
                  <a:lnTo>
                    <a:pt x="2095" y="1658"/>
                  </a:lnTo>
                  <a:lnTo>
                    <a:pt x="2097" y="1663"/>
                  </a:lnTo>
                  <a:lnTo>
                    <a:pt x="2097" y="1671"/>
                  </a:lnTo>
                  <a:lnTo>
                    <a:pt x="2095" y="1673"/>
                  </a:lnTo>
                  <a:lnTo>
                    <a:pt x="2095" y="1676"/>
                  </a:lnTo>
                  <a:lnTo>
                    <a:pt x="2097" y="1676"/>
                  </a:lnTo>
                  <a:lnTo>
                    <a:pt x="2109" y="1676"/>
                  </a:lnTo>
                  <a:lnTo>
                    <a:pt x="2109" y="1673"/>
                  </a:lnTo>
                  <a:lnTo>
                    <a:pt x="2110" y="1670"/>
                  </a:lnTo>
                  <a:lnTo>
                    <a:pt x="2114" y="1670"/>
                  </a:lnTo>
                  <a:lnTo>
                    <a:pt x="2115" y="1668"/>
                  </a:lnTo>
                  <a:lnTo>
                    <a:pt x="2117" y="1666"/>
                  </a:lnTo>
                  <a:lnTo>
                    <a:pt x="2115" y="1664"/>
                  </a:lnTo>
                  <a:lnTo>
                    <a:pt x="2115" y="1659"/>
                  </a:lnTo>
                  <a:lnTo>
                    <a:pt x="2115" y="1658"/>
                  </a:lnTo>
                  <a:lnTo>
                    <a:pt x="2117" y="1654"/>
                  </a:lnTo>
                  <a:lnTo>
                    <a:pt x="2095" y="1654"/>
                  </a:lnTo>
                  <a:close/>
                  <a:moveTo>
                    <a:pt x="1740" y="4392"/>
                  </a:moveTo>
                  <a:lnTo>
                    <a:pt x="1740" y="4401"/>
                  </a:lnTo>
                  <a:lnTo>
                    <a:pt x="1744" y="4406"/>
                  </a:lnTo>
                  <a:lnTo>
                    <a:pt x="1749" y="4409"/>
                  </a:lnTo>
                  <a:lnTo>
                    <a:pt x="1754" y="4413"/>
                  </a:lnTo>
                  <a:lnTo>
                    <a:pt x="1761" y="4399"/>
                  </a:lnTo>
                  <a:lnTo>
                    <a:pt x="1767" y="4385"/>
                  </a:lnTo>
                  <a:lnTo>
                    <a:pt x="1747" y="4385"/>
                  </a:lnTo>
                  <a:lnTo>
                    <a:pt x="1747" y="4389"/>
                  </a:lnTo>
                  <a:lnTo>
                    <a:pt x="1745" y="4391"/>
                  </a:lnTo>
                  <a:lnTo>
                    <a:pt x="1740" y="4392"/>
                  </a:lnTo>
                  <a:close/>
                  <a:moveTo>
                    <a:pt x="1904" y="4788"/>
                  </a:moveTo>
                  <a:lnTo>
                    <a:pt x="1906" y="4783"/>
                  </a:lnTo>
                  <a:lnTo>
                    <a:pt x="1907" y="4781"/>
                  </a:lnTo>
                  <a:lnTo>
                    <a:pt x="1911" y="4781"/>
                  </a:lnTo>
                  <a:lnTo>
                    <a:pt x="1911" y="4774"/>
                  </a:lnTo>
                  <a:lnTo>
                    <a:pt x="1912" y="4769"/>
                  </a:lnTo>
                  <a:lnTo>
                    <a:pt x="1914" y="4767"/>
                  </a:lnTo>
                  <a:lnTo>
                    <a:pt x="1918" y="4767"/>
                  </a:lnTo>
                  <a:lnTo>
                    <a:pt x="1921" y="4762"/>
                  </a:lnTo>
                  <a:lnTo>
                    <a:pt x="1924" y="4757"/>
                  </a:lnTo>
                  <a:lnTo>
                    <a:pt x="1928" y="4754"/>
                  </a:lnTo>
                  <a:lnTo>
                    <a:pt x="1931" y="4747"/>
                  </a:lnTo>
                  <a:lnTo>
                    <a:pt x="1906" y="4740"/>
                  </a:lnTo>
                  <a:lnTo>
                    <a:pt x="1892" y="4740"/>
                  </a:lnTo>
                  <a:lnTo>
                    <a:pt x="1877" y="4740"/>
                  </a:lnTo>
                  <a:lnTo>
                    <a:pt x="1875" y="4747"/>
                  </a:lnTo>
                  <a:lnTo>
                    <a:pt x="1877" y="4752"/>
                  </a:lnTo>
                  <a:lnTo>
                    <a:pt x="1880" y="4756"/>
                  </a:lnTo>
                  <a:lnTo>
                    <a:pt x="1883" y="4757"/>
                  </a:lnTo>
                  <a:lnTo>
                    <a:pt x="1892" y="4761"/>
                  </a:lnTo>
                  <a:lnTo>
                    <a:pt x="1895" y="4764"/>
                  </a:lnTo>
                  <a:lnTo>
                    <a:pt x="1897" y="4767"/>
                  </a:lnTo>
                  <a:lnTo>
                    <a:pt x="1897" y="4774"/>
                  </a:lnTo>
                  <a:lnTo>
                    <a:pt x="1897" y="4779"/>
                  </a:lnTo>
                  <a:lnTo>
                    <a:pt x="1899" y="4783"/>
                  </a:lnTo>
                  <a:lnTo>
                    <a:pt x="1900" y="4786"/>
                  </a:lnTo>
                  <a:lnTo>
                    <a:pt x="1904" y="4788"/>
                  </a:lnTo>
                  <a:close/>
                  <a:moveTo>
                    <a:pt x="1747" y="4351"/>
                  </a:moveTo>
                  <a:lnTo>
                    <a:pt x="1747" y="4358"/>
                  </a:lnTo>
                  <a:lnTo>
                    <a:pt x="1747" y="4363"/>
                  </a:lnTo>
                  <a:lnTo>
                    <a:pt x="1749" y="4367"/>
                  </a:lnTo>
                  <a:lnTo>
                    <a:pt x="1752" y="4368"/>
                  </a:lnTo>
                  <a:lnTo>
                    <a:pt x="1756" y="4370"/>
                  </a:lnTo>
                  <a:lnTo>
                    <a:pt x="1759" y="4368"/>
                  </a:lnTo>
                  <a:lnTo>
                    <a:pt x="1764" y="4365"/>
                  </a:lnTo>
                  <a:lnTo>
                    <a:pt x="1769" y="4360"/>
                  </a:lnTo>
                  <a:lnTo>
                    <a:pt x="1773" y="4353"/>
                  </a:lnTo>
                  <a:lnTo>
                    <a:pt x="1771" y="4351"/>
                  </a:lnTo>
                  <a:lnTo>
                    <a:pt x="1769" y="4348"/>
                  </a:lnTo>
                  <a:lnTo>
                    <a:pt x="1766" y="4346"/>
                  </a:lnTo>
                  <a:lnTo>
                    <a:pt x="1761" y="4344"/>
                  </a:lnTo>
                  <a:lnTo>
                    <a:pt x="1759" y="4348"/>
                  </a:lnTo>
                  <a:lnTo>
                    <a:pt x="1756" y="4350"/>
                  </a:lnTo>
                  <a:lnTo>
                    <a:pt x="1752" y="4351"/>
                  </a:lnTo>
                  <a:lnTo>
                    <a:pt x="1747" y="4351"/>
                  </a:lnTo>
                  <a:close/>
                  <a:moveTo>
                    <a:pt x="1324" y="4795"/>
                  </a:moveTo>
                  <a:lnTo>
                    <a:pt x="1334" y="4795"/>
                  </a:lnTo>
                  <a:lnTo>
                    <a:pt x="1344" y="4795"/>
                  </a:lnTo>
                  <a:lnTo>
                    <a:pt x="1350" y="4793"/>
                  </a:lnTo>
                  <a:lnTo>
                    <a:pt x="1351" y="4791"/>
                  </a:lnTo>
                  <a:lnTo>
                    <a:pt x="1351" y="4788"/>
                  </a:lnTo>
                  <a:lnTo>
                    <a:pt x="1351" y="4785"/>
                  </a:lnTo>
                  <a:lnTo>
                    <a:pt x="1350" y="4783"/>
                  </a:lnTo>
                  <a:lnTo>
                    <a:pt x="1344" y="4781"/>
                  </a:lnTo>
                  <a:lnTo>
                    <a:pt x="1344" y="4788"/>
                  </a:lnTo>
                  <a:lnTo>
                    <a:pt x="1331" y="4790"/>
                  </a:lnTo>
                  <a:lnTo>
                    <a:pt x="1324" y="4791"/>
                  </a:lnTo>
                  <a:lnTo>
                    <a:pt x="1324" y="4793"/>
                  </a:lnTo>
                  <a:lnTo>
                    <a:pt x="1324" y="4795"/>
                  </a:lnTo>
                  <a:close/>
                  <a:moveTo>
                    <a:pt x="1392" y="5259"/>
                  </a:moveTo>
                  <a:lnTo>
                    <a:pt x="1392" y="5264"/>
                  </a:lnTo>
                  <a:lnTo>
                    <a:pt x="1392" y="5269"/>
                  </a:lnTo>
                  <a:lnTo>
                    <a:pt x="1392" y="5274"/>
                  </a:lnTo>
                  <a:lnTo>
                    <a:pt x="1392" y="5279"/>
                  </a:lnTo>
                  <a:lnTo>
                    <a:pt x="1390" y="5281"/>
                  </a:lnTo>
                  <a:lnTo>
                    <a:pt x="1389" y="5281"/>
                  </a:lnTo>
                  <a:lnTo>
                    <a:pt x="1385" y="5283"/>
                  </a:lnTo>
                  <a:lnTo>
                    <a:pt x="1385" y="5286"/>
                  </a:lnTo>
                  <a:lnTo>
                    <a:pt x="1387" y="5291"/>
                  </a:lnTo>
                  <a:lnTo>
                    <a:pt x="1390" y="5295"/>
                  </a:lnTo>
                  <a:lnTo>
                    <a:pt x="1390" y="5298"/>
                  </a:lnTo>
                  <a:lnTo>
                    <a:pt x="1390" y="5301"/>
                  </a:lnTo>
                  <a:lnTo>
                    <a:pt x="1389" y="5305"/>
                  </a:lnTo>
                  <a:lnTo>
                    <a:pt x="1380" y="5310"/>
                  </a:lnTo>
                  <a:lnTo>
                    <a:pt x="1377" y="5312"/>
                  </a:lnTo>
                  <a:lnTo>
                    <a:pt x="1373" y="5315"/>
                  </a:lnTo>
                  <a:lnTo>
                    <a:pt x="1372" y="5320"/>
                  </a:lnTo>
                  <a:lnTo>
                    <a:pt x="1372" y="5327"/>
                  </a:lnTo>
                  <a:lnTo>
                    <a:pt x="1372" y="5330"/>
                  </a:lnTo>
                  <a:lnTo>
                    <a:pt x="1372" y="5368"/>
                  </a:lnTo>
                  <a:lnTo>
                    <a:pt x="1370" y="5370"/>
                  </a:lnTo>
                  <a:lnTo>
                    <a:pt x="1368" y="5371"/>
                  </a:lnTo>
                  <a:lnTo>
                    <a:pt x="1365" y="5375"/>
                  </a:lnTo>
                  <a:lnTo>
                    <a:pt x="1363" y="5380"/>
                  </a:lnTo>
                  <a:lnTo>
                    <a:pt x="1361" y="5382"/>
                  </a:lnTo>
                  <a:lnTo>
                    <a:pt x="1358" y="5382"/>
                  </a:lnTo>
                  <a:lnTo>
                    <a:pt x="1358" y="5390"/>
                  </a:lnTo>
                  <a:lnTo>
                    <a:pt x="1356" y="5397"/>
                  </a:lnTo>
                  <a:lnTo>
                    <a:pt x="1351" y="5409"/>
                  </a:lnTo>
                  <a:lnTo>
                    <a:pt x="1346" y="5421"/>
                  </a:lnTo>
                  <a:lnTo>
                    <a:pt x="1343" y="5426"/>
                  </a:lnTo>
                  <a:lnTo>
                    <a:pt x="1338" y="5429"/>
                  </a:lnTo>
                  <a:lnTo>
                    <a:pt x="1336" y="5440"/>
                  </a:lnTo>
                  <a:lnTo>
                    <a:pt x="1332" y="5446"/>
                  </a:lnTo>
                  <a:lnTo>
                    <a:pt x="1329" y="5453"/>
                  </a:lnTo>
                  <a:lnTo>
                    <a:pt x="1324" y="5460"/>
                  </a:lnTo>
                  <a:lnTo>
                    <a:pt x="1319" y="5467"/>
                  </a:lnTo>
                  <a:lnTo>
                    <a:pt x="1315" y="5474"/>
                  </a:lnTo>
                  <a:lnTo>
                    <a:pt x="1312" y="5481"/>
                  </a:lnTo>
                  <a:lnTo>
                    <a:pt x="1310" y="5491"/>
                  </a:lnTo>
                  <a:lnTo>
                    <a:pt x="1307" y="5493"/>
                  </a:lnTo>
                  <a:lnTo>
                    <a:pt x="1305" y="5494"/>
                  </a:lnTo>
                  <a:lnTo>
                    <a:pt x="1302" y="5503"/>
                  </a:lnTo>
                  <a:lnTo>
                    <a:pt x="1298" y="5513"/>
                  </a:lnTo>
                  <a:lnTo>
                    <a:pt x="1295" y="5523"/>
                  </a:lnTo>
                  <a:lnTo>
                    <a:pt x="1292" y="5527"/>
                  </a:lnTo>
                  <a:lnTo>
                    <a:pt x="1290" y="5528"/>
                  </a:lnTo>
                  <a:lnTo>
                    <a:pt x="1290" y="5532"/>
                  </a:lnTo>
                  <a:lnTo>
                    <a:pt x="1288" y="5535"/>
                  </a:lnTo>
                  <a:lnTo>
                    <a:pt x="1288" y="5539"/>
                  </a:lnTo>
                  <a:lnTo>
                    <a:pt x="1286" y="5549"/>
                  </a:lnTo>
                  <a:lnTo>
                    <a:pt x="1285" y="5557"/>
                  </a:lnTo>
                  <a:lnTo>
                    <a:pt x="1281" y="5563"/>
                  </a:lnTo>
                  <a:lnTo>
                    <a:pt x="1278" y="5566"/>
                  </a:lnTo>
                  <a:lnTo>
                    <a:pt x="1276" y="5566"/>
                  </a:lnTo>
                  <a:lnTo>
                    <a:pt x="1276" y="5569"/>
                  </a:lnTo>
                  <a:lnTo>
                    <a:pt x="1276" y="5573"/>
                  </a:lnTo>
                  <a:lnTo>
                    <a:pt x="1276" y="5576"/>
                  </a:lnTo>
                  <a:lnTo>
                    <a:pt x="1276" y="5580"/>
                  </a:lnTo>
                  <a:lnTo>
                    <a:pt x="1268" y="5600"/>
                  </a:lnTo>
                  <a:lnTo>
                    <a:pt x="1264" y="5612"/>
                  </a:lnTo>
                  <a:lnTo>
                    <a:pt x="1263" y="5627"/>
                  </a:lnTo>
                  <a:lnTo>
                    <a:pt x="1264" y="5638"/>
                  </a:lnTo>
                  <a:lnTo>
                    <a:pt x="1266" y="5646"/>
                  </a:lnTo>
                  <a:lnTo>
                    <a:pt x="1268" y="5656"/>
                  </a:lnTo>
                  <a:lnTo>
                    <a:pt x="1269" y="5667"/>
                  </a:lnTo>
                  <a:lnTo>
                    <a:pt x="1269" y="5672"/>
                  </a:lnTo>
                  <a:lnTo>
                    <a:pt x="1271" y="5677"/>
                  </a:lnTo>
                  <a:lnTo>
                    <a:pt x="1273" y="5680"/>
                  </a:lnTo>
                  <a:lnTo>
                    <a:pt x="1278" y="5687"/>
                  </a:lnTo>
                  <a:lnTo>
                    <a:pt x="1283" y="5694"/>
                  </a:lnTo>
                  <a:lnTo>
                    <a:pt x="1283" y="5697"/>
                  </a:lnTo>
                  <a:lnTo>
                    <a:pt x="1285" y="5702"/>
                  </a:lnTo>
                  <a:lnTo>
                    <a:pt x="1285" y="5707"/>
                  </a:lnTo>
                  <a:lnTo>
                    <a:pt x="1281" y="5738"/>
                  </a:lnTo>
                  <a:lnTo>
                    <a:pt x="1281" y="5752"/>
                  </a:lnTo>
                  <a:lnTo>
                    <a:pt x="1281" y="5759"/>
                  </a:lnTo>
                  <a:lnTo>
                    <a:pt x="1283" y="5764"/>
                  </a:lnTo>
                  <a:lnTo>
                    <a:pt x="1286" y="5764"/>
                  </a:lnTo>
                  <a:lnTo>
                    <a:pt x="1290" y="5764"/>
                  </a:lnTo>
                  <a:lnTo>
                    <a:pt x="1297" y="5764"/>
                  </a:lnTo>
                  <a:lnTo>
                    <a:pt x="1298" y="5759"/>
                  </a:lnTo>
                  <a:lnTo>
                    <a:pt x="1300" y="5757"/>
                  </a:lnTo>
                  <a:lnTo>
                    <a:pt x="1307" y="5755"/>
                  </a:lnTo>
                  <a:lnTo>
                    <a:pt x="1310" y="5753"/>
                  </a:lnTo>
                  <a:lnTo>
                    <a:pt x="1314" y="5752"/>
                  </a:lnTo>
                  <a:lnTo>
                    <a:pt x="1315" y="5748"/>
                  </a:lnTo>
                  <a:lnTo>
                    <a:pt x="1319" y="5740"/>
                  </a:lnTo>
                  <a:lnTo>
                    <a:pt x="1317" y="5730"/>
                  </a:lnTo>
                  <a:lnTo>
                    <a:pt x="1319" y="5726"/>
                  </a:lnTo>
                  <a:lnTo>
                    <a:pt x="1322" y="5704"/>
                  </a:lnTo>
                  <a:lnTo>
                    <a:pt x="1324" y="5692"/>
                  </a:lnTo>
                  <a:lnTo>
                    <a:pt x="1326" y="5680"/>
                  </a:lnTo>
                  <a:lnTo>
                    <a:pt x="1324" y="5677"/>
                  </a:lnTo>
                  <a:lnTo>
                    <a:pt x="1324" y="5672"/>
                  </a:lnTo>
                  <a:lnTo>
                    <a:pt x="1324" y="5668"/>
                  </a:lnTo>
                  <a:lnTo>
                    <a:pt x="1329" y="5661"/>
                  </a:lnTo>
                  <a:lnTo>
                    <a:pt x="1331" y="5658"/>
                  </a:lnTo>
                  <a:lnTo>
                    <a:pt x="1332" y="5655"/>
                  </a:lnTo>
                  <a:lnTo>
                    <a:pt x="1332" y="5649"/>
                  </a:lnTo>
                  <a:lnTo>
                    <a:pt x="1331" y="5644"/>
                  </a:lnTo>
                  <a:lnTo>
                    <a:pt x="1331" y="5641"/>
                  </a:lnTo>
                  <a:lnTo>
                    <a:pt x="1332" y="5636"/>
                  </a:lnTo>
                  <a:lnTo>
                    <a:pt x="1334" y="5634"/>
                  </a:lnTo>
                  <a:lnTo>
                    <a:pt x="1338" y="5634"/>
                  </a:lnTo>
                  <a:lnTo>
                    <a:pt x="1338" y="5629"/>
                  </a:lnTo>
                  <a:lnTo>
                    <a:pt x="1338" y="5624"/>
                  </a:lnTo>
                  <a:lnTo>
                    <a:pt x="1343" y="5619"/>
                  </a:lnTo>
                  <a:lnTo>
                    <a:pt x="1344" y="5612"/>
                  </a:lnTo>
                  <a:lnTo>
                    <a:pt x="1346" y="5607"/>
                  </a:lnTo>
                  <a:lnTo>
                    <a:pt x="1344" y="5600"/>
                  </a:lnTo>
                  <a:lnTo>
                    <a:pt x="1344" y="5597"/>
                  </a:lnTo>
                  <a:lnTo>
                    <a:pt x="1348" y="5593"/>
                  </a:lnTo>
                  <a:lnTo>
                    <a:pt x="1353" y="5588"/>
                  </a:lnTo>
                  <a:lnTo>
                    <a:pt x="1356" y="5586"/>
                  </a:lnTo>
                  <a:lnTo>
                    <a:pt x="1358" y="5583"/>
                  </a:lnTo>
                  <a:lnTo>
                    <a:pt x="1358" y="5580"/>
                  </a:lnTo>
                  <a:lnTo>
                    <a:pt x="1358" y="5573"/>
                  </a:lnTo>
                  <a:lnTo>
                    <a:pt x="1358" y="5532"/>
                  </a:lnTo>
                  <a:lnTo>
                    <a:pt x="1361" y="5532"/>
                  </a:lnTo>
                  <a:lnTo>
                    <a:pt x="1363" y="5530"/>
                  </a:lnTo>
                  <a:lnTo>
                    <a:pt x="1367" y="5527"/>
                  </a:lnTo>
                  <a:lnTo>
                    <a:pt x="1368" y="5523"/>
                  </a:lnTo>
                  <a:lnTo>
                    <a:pt x="1373" y="5516"/>
                  </a:lnTo>
                  <a:lnTo>
                    <a:pt x="1375" y="5508"/>
                  </a:lnTo>
                  <a:lnTo>
                    <a:pt x="1380" y="5499"/>
                  </a:lnTo>
                  <a:lnTo>
                    <a:pt x="1382" y="5498"/>
                  </a:lnTo>
                  <a:lnTo>
                    <a:pt x="1384" y="5493"/>
                  </a:lnTo>
                  <a:lnTo>
                    <a:pt x="1385" y="5484"/>
                  </a:lnTo>
                  <a:lnTo>
                    <a:pt x="1385" y="5416"/>
                  </a:lnTo>
                  <a:lnTo>
                    <a:pt x="1394" y="5393"/>
                  </a:lnTo>
                  <a:lnTo>
                    <a:pt x="1401" y="5370"/>
                  </a:lnTo>
                  <a:lnTo>
                    <a:pt x="1413" y="5320"/>
                  </a:lnTo>
                  <a:lnTo>
                    <a:pt x="1416" y="5313"/>
                  </a:lnTo>
                  <a:lnTo>
                    <a:pt x="1419" y="5307"/>
                  </a:lnTo>
                  <a:lnTo>
                    <a:pt x="1419" y="5303"/>
                  </a:lnTo>
                  <a:lnTo>
                    <a:pt x="1419" y="5300"/>
                  </a:lnTo>
                  <a:lnTo>
                    <a:pt x="1419" y="5295"/>
                  </a:lnTo>
                  <a:lnTo>
                    <a:pt x="1421" y="5289"/>
                  </a:lnTo>
                  <a:lnTo>
                    <a:pt x="1428" y="5283"/>
                  </a:lnTo>
                  <a:lnTo>
                    <a:pt x="1433" y="5274"/>
                  </a:lnTo>
                  <a:lnTo>
                    <a:pt x="1435" y="5271"/>
                  </a:lnTo>
                  <a:lnTo>
                    <a:pt x="1433" y="5266"/>
                  </a:lnTo>
                  <a:lnTo>
                    <a:pt x="1433" y="5262"/>
                  </a:lnTo>
                  <a:lnTo>
                    <a:pt x="1433" y="5259"/>
                  </a:lnTo>
                  <a:lnTo>
                    <a:pt x="1436" y="5259"/>
                  </a:lnTo>
                  <a:lnTo>
                    <a:pt x="1438" y="5257"/>
                  </a:lnTo>
                  <a:lnTo>
                    <a:pt x="1440" y="5252"/>
                  </a:lnTo>
                  <a:lnTo>
                    <a:pt x="1435" y="5243"/>
                  </a:lnTo>
                  <a:lnTo>
                    <a:pt x="1433" y="5238"/>
                  </a:lnTo>
                  <a:lnTo>
                    <a:pt x="1433" y="5231"/>
                  </a:lnTo>
                  <a:lnTo>
                    <a:pt x="1425" y="5231"/>
                  </a:lnTo>
                  <a:lnTo>
                    <a:pt x="1418" y="5233"/>
                  </a:lnTo>
                  <a:lnTo>
                    <a:pt x="1411" y="5235"/>
                  </a:lnTo>
                  <a:lnTo>
                    <a:pt x="1406" y="5240"/>
                  </a:lnTo>
                  <a:lnTo>
                    <a:pt x="1399" y="5249"/>
                  </a:lnTo>
                  <a:lnTo>
                    <a:pt x="1392" y="5259"/>
                  </a:lnTo>
                  <a:close/>
                  <a:moveTo>
                    <a:pt x="109" y="5559"/>
                  </a:moveTo>
                  <a:lnTo>
                    <a:pt x="109" y="5563"/>
                  </a:lnTo>
                  <a:lnTo>
                    <a:pt x="108" y="5564"/>
                  </a:lnTo>
                  <a:lnTo>
                    <a:pt x="103" y="5566"/>
                  </a:lnTo>
                  <a:lnTo>
                    <a:pt x="94" y="5566"/>
                  </a:lnTo>
                  <a:lnTo>
                    <a:pt x="92" y="5568"/>
                  </a:lnTo>
                  <a:lnTo>
                    <a:pt x="89" y="5569"/>
                  </a:lnTo>
                  <a:lnTo>
                    <a:pt x="87" y="5574"/>
                  </a:lnTo>
                  <a:lnTo>
                    <a:pt x="89" y="5581"/>
                  </a:lnTo>
                  <a:lnTo>
                    <a:pt x="92" y="5586"/>
                  </a:lnTo>
                  <a:lnTo>
                    <a:pt x="96" y="5592"/>
                  </a:lnTo>
                  <a:lnTo>
                    <a:pt x="103" y="5595"/>
                  </a:lnTo>
                  <a:lnTo>
                    <a:pt x="106" y="5595"/>
                  </a:lnTo>
                  <a:lnTo>
                    <a:pt x="109" y="5593"/>
                  </a:lnTo>
                  <a:lnTo>
                    <a:pt x="109" y="5580"/>
                  </a:lnTo>
                  <a:lnTo>
                    <a:pt x="111" y="5574"/>
                  </a:lnTo>
                  <a:lnTo>
                    <a:pt x="113" y="5573"/>
                  </a:lnTo>
                  <a:lnTo>
                    <a:pt x="116" y="5573"/>
                  </a:lnTo>
                  <a:lnTo>
                    <a:pt x="118" y="5568"/>
                  </a:lnTo>
                  <a:lnTo>
                    <a:pt x="120" y="5566"/>
                  </a:lnTo>
                  <a:lnTo>
                    <a:pt x="123" y="5566"/>
                  </a:lnTo>
                  <a:lnTo>
                    <a:pt x="121" y="5563"/>
                  </a:lnTo>
                  <a:lnTo>
                    <a:pt x="118" y="5561"/>
                  </a:lnTo>
                  <a:lnTo>
                    <a:pt x="109" y="5559"/>
                  </a:lnTo>
                  <a:close/>
                  <a:moveTo>
                    <a:pt x="362" y="6023"/>
                  </a:moveTo>
                  <a:lnTo>
                    <a:pt x="362" y="6028"/>
                  </a:lnTo>
                  <a:lnTo>
                    <a:pt x="362" y="6035"/>
                  </a:lnTo>
                  <a:lnTo>
                    <a:pt x="362" y="6047"/>
                  </a:lnTo>
                  <a:lnTo>
                    <a:pt x="362" y="6054"/>
                  </a:lnTo>
                  <a:lnTo>
                    <a:pt x="363" y="6057"/>
                  </a:lnTo>
                  <a:lnTo>
                    <a:pt x="369" y="6059"/>
                  </a:lnTo>
                  <a:lnTo>
                    <a:pt x="375" y="6057"/>
                  </a:lnTo>
                  <a:lnTo>
                    <a:pt x="381" y="6054"/>
                  </a:lnTo>
                  <a:lnTo>
                    <a:pt x="382" y="6049"/>
                  </a:lnTo>
                  <a:lnTo>
                    <a:pt x="384" y="6042"/>
                  </a:lnTo>
                  <a:lnTo>
                    <a:pt x="382" y="6035"/>
                  </a:lnTo>
                  <a:lnTo>
                    <a:pt x="379" y="6028"/>
                  </a:lnTo>
                  <a:lnTo>
                    <a:pt x="374" y="6025"/>
                  </a:lnTo>
                  <a:lnTo>
                    <a:pt x="369" y="6021"/>
                  </a:lnTo>
                  <a:lnTo>
                    <a:pt x="362" y="6023"/>
                  </a:lnTo>
                  <a:close/>
                  <a:moveTo>
                    <a:pt x="96" y="4945"/>
                  </a:moveTo>
                  <a:lnTo>
                    <a:pt x="94" y="4954"/>
                  </a:lnTo>
                  <a:lnTo>
                    <a:pt x="92" y="4957"/>
                  </a:lnTo>
                  <a:lnTo>
                    <a:pt x="89" y="4959"/>
                  </a:lnTo>
                  <a:lnTo>
                    <a:pt x="87" y="4967"/>
                  </a:lnTo>
                  <a:lnTo>
                    <a:pt x="89" y="4974"/>
                  </a:lnTo>
                  <a:lnTo>
                    <a:pt x="91" y="4981"/>
                  </a:lnTo>
                  <a:lnTo>
                    <a:pt x="92" y="4986"/>
                  </a:lnTo>
                  <a:lnTo>
                    <a:pt x="96" y="4991"/>
                  </a:lnTo>
                  <a:lnTo>
                    <a:pt x="99" y="4994"/>
                  </a:lnTo>
                  <a:lnTo>
                    <a:pt x="109" y="5000"/>
                  </a:lnTo>
                  <a:lnTo>
                    <a:pt x="111" y="4993"/>
                  </a:lnTo>
                  <a:lnTo>
                    <a:pt x="116" y="4989"/>
                  </a:lnTo>
                  <a:lnTo>
                    <a:pt x="125" y="4981"/>
                  </a:lnTo>
                  <a:lnTo>
                    <a:pt x="130" y="4977"/>
                  </a:lnTo>
                  <a:lnTo>
                    <a:pt x="133" y="4972"/>
                  </a:lnTo>
                  <a:lnTo>
                    <a:pt x="137" y="4967"/>
                  </a:lnTo>
                  <a:lnTo>
                    <a:pt x="137" y="4959"/>
                  </a:lnTo>
                  <a:lnTo>
                    <a:pt x="133" y="4957"/>
                  </a:lnTo>
                  <a:lnTo>
                    <a:pt x="132" y="4954"/>
                  </a:lnTo>
                  <a:lnTo>
                    <a:pt x="130" y="4950"/>
                  </a:lnTo>
                  <a:lnTo>
                    <a:pt x="130" y="4945"/>
                  </a:lnTo>
                  <a:lnTo>
                    <a:pt x="96" y="4945"/>
                  </a:lnTo>
                  <a:close/>
                  <a:moveTo>
                    <a:pt x="137" y="4931"/>
                  </a:moveTo>
                  <a:lnTo>
                    <a:pt x="142" y="4923"/>
                  </a:lnTo>
                  <a:lnTo>
                    <a:pt x="147" y="4916"/>
                  </a:lnTo>
                  <a:lnTo>
                    <a:pt x="150" y="4911"/>
                  </a:lnTo>
                  <a:lnTo>
                    <a:pt x="152" y="4906"/>
                  </a:lnTo>
                  <a:lnTo>
                    <a:pt x="152" y="4899"/>
                  </a:lnTo>
                  <a:lnTo>
                    <a:pt x="150" y="4890"/>
                  </a:lnTo>
                  <a:lnTo>
                    <a:pt x="150" y="4883"/>
                  </a:lnTo>
                  <a:lnTo>
                    <a:pt x="150" y="4877"/>
                  </a:lnTo>
                  <a:lnTo>
                    <a:pt x="149" y="4871"/>
                  </a:lnTo>
                  <a:lnTo>
                    <a:pt x="145" y="4868"/>
                  </a:lnTo>
                  <a:lnTo>
                    <a:pt x="138" y="4861"/>
                  </a:lnTo>
                  <a:lnTo>
                    <a:pt x="130" y="4856"/>
                  </a:lnTo>
                  <a:lnTo>
                    <a:pt x="128" y="4861"/>
                  </a:lnTo>
                  <a:lnTo>
                    <a:pt x="125" y="4865"/>
                  </a:lnTo>
                  <a:lnTo>
                    <a:pt x="116" y="4870"/>
                  </a:lnTo>
                  <a:lnTo>
                    <a:pt x="108" y="4875"/>
                  </a:lnTo>
                  <a:lnTo>
                    <a:pt x="96" y="4877"/>
                  </a:lnTo>
                  <a:lnTo>
                    <a:pt x="96" y="4873"/>
                  </a:lnTo>
                  <a:lnTo>
                    <a:pt x="94" y="4871"/>
                  </a:lnTo>
                  <a:lnTo>
                    <a:pt x="89" y="4870"/>
                  </a:lnTo>
                  <a:lnTo>
                    <a:pt x="85" y="4866"/>
                  </a:lnTo>
                  <a:lnTo>
                    <a:pt x="84" y="4865"/>
                  </a:lnTo>
                  <a:lnTo>
                    <a:pt x="82" y="4863"/>
                  </a:lnTo>
                  <a:lnTo>
                    <a:pt x="80" y="4858"/>
                  </a:lnTo>
                  <a:lnTo>
                    <a:pt x="79" y="4856"/>
                  </a:lnTo>
                  <a:lnTo>
                    <a:pt x="75" y="4856"/>
                  </a:lnTo>
                  <a:lnTo>
                    <a:pt x="72" y="4863"/>
                  </a:lnTo>
                  <a:lnTo>
                    <a:pt x="68" y="4866"/>
                  </a:lnTo>
                  <a:lnTo>
                    <a:pt x="65" y="4871"/>
                  </a:lnTo>
                  <a:lnTo>
                    <a:pt x="62" y="4877"/>
                  </a:lnTo>
                  <a:lnTo>
                    <a:pt x="63" y="4883"/>
                  </a:lnTo>
                  <a:lnTo>
                    <a:pt x="62" y="4889"/>
                  </a:lnTo>
                  <a:lnTo>
                    <a:pt x="60" y="4895"/>
                  </a:lnTo>
                  <a:lnTo>
                    <a:pt x="55" y="4901"/>
                  </a:lnTo>
                  <a:lnTo>
                    <a:pt x="55" y="4906"/>
                  </a:lnTo>
                  <a:lnTo>
                    <a:pt x="55" y="4911"/>
                  </a:lnTo>
                  <a:lnTo>
                    <a:pt x="62" y="4919"/>
                  </a:lnTo>
                  <a:lnTo>
                    <a:pt x="67" y="4930"/>
                  </a:lnTo>
                  <a:lnTo>
                    <a:pt x="72" y="4933"/>
                  </a:lnTo>
                  <a:lnTo>
                    <a:pt x="77" y="4935"/>
                  </a:lnTo>
                  <a:lnTo>
                    <a:pt x="82" y="4938"/>
                  </a:lnTo>
                  <a:lnTo>
                    <a:pt x="89" y="4938"/>
                  </a:lnTo>
                  <a:lnTo>
                    <a:pt x="91" y="4928"/>
                  </a:lnTo>
                  <a:lnTo>
                    <a:pt x="92" y="4924"/>
                  </a:lnTo>
                  <a:lnTo>
                    <a:pt x="94" y="4921"/>
                  </a:lnTo>
                  <a:lnTo>
                    <a:pt x="99" y="4919"/>
                  </a:lnTo>
                  <a:lnTo>
                    <a:pt x="108" y="4919"/>
                  </a:lnTo>
                  <a:lnTo>
                    <a:pt x="116" y="4921"/>
                  </a:lnTo>
                  <a:lnTo>
                    <a:pt x="123" y="4924"/>
                  </a:lnTo>
                  <a:lnTo>
                    <a:pt x="137" y="4931"/>
                  </a:lnTo>
                  <a:close/>
                  <a:moveTo>
                    <a:pt x="1686" y="4447"/>
                  </a:moveTo>
                  <a:lnTo>
                    <a:pt x="1682" y="4449"/>
                  </a:lnTo>
                  <a:lnTo>
                    <a:pt x="1680" y="4452"/>
                  </a:lnTo>
                  <a:lnTo>
                    <a:pt x="1679" y="4461"/>
                  </a:lnTo>
                  <a:lnTo>
                    <a:pt x="1675" y="4462"/>
                  </a:lnTo>
                  <a:lnTo>
                    <a:pt x="1674" y="4464"/>
                  </a:lnTo>
                  <a:lnTo>
                    <a:pt x="1672" y="4467"/>
                  </a:lnTo>
                  <a:lnTo>
                    <a:pt x="1672" y="4474"/>
                  </a:lnTo>
                  <a:lnTo>
                    <a:pt x="1672" y="4481"/>
                  </a:lnTo>
                  <a:lnTo>
                    <a:pt x="1675" y="4484"/>
                  </a:lnTo>
                  <a:lnTo>
                    <a:pt x="1679" y="4488"/>
                  </a:lnTo>
                  <a:lnTo>
                    <a:pt x="1682" y="4488"/>
                  </a:lnTo>
                  <a:lnTo>
                    <a:pt x="1686" y="4488"/>
                  </a:lnTo>
                  <a:lnTo>
                    <a:pt x="1692" y="4488"/>
                  </a:lnTo>
                  <a:lnTo>
                    <a:pt x="1698" y="4483"/>
                  </a:lnTo>
                  <a:lnTo>
                    <a:pt x="1703" y="4478"/>
                  </a:lnTo>
                  <a:lnTo>
                    <a:pt x="1704" y="4469"/>
                  </a:lnTo>
                  <a:lnTo>
                    <a:pt x="1706" y="4461"/>
                  </a:lnTo>
                  <a:lnTo>
                    <a:pt x="1709" y="4459"/>
                  </a:lnTo>
                  <a:lnTo>
                    <a:pt x="1711" y="4455"/>
                  </a:lnTo>
                  <a:lnTo>
                    <a:pt x="1713" y="4447"/>
                  </a:lnTo>
                  <a:lnTo>
                    <a:pt x="1706" y="4447"/>
                  </a:lnTo>
                  <a:lnTo>
                    <a:pt x="1701" y="4445"/>
                  </a:lnTo>
                  <a:lnTo>
                    <a:pt x="1698" y="4442"/>
                  </a:lnTo>
                  <a:lnTo>
                    <a:pt x="1692" y="4440"/>
                  </a:lnTo>
                  <a:lnTo>
                    <a:pt x="1692" y="4443"/>
                  </a:lnTo>
                  <a:lnTo>
                    <a:pt x="1691" y="4445"/>
                  </a:lnTo>
                  <a:lnTo>
                    <a:pt x="1686" y="4447"/>
                  </a:lnTo>
                  <a:close/>
                  <a:moveTo>
                    <a:pt x="1324" y="5034"/>
                  </a:moveTo>
                  <a:lnTo>
                    <a:pt x="1324" y="5041"/>
                  </a:lnTo>
                  <a:lnTo>
                    <a:pt x="1327" y="5042"/>
                  </a:lnTo>
                  <a:lnTo>
                    <a:pt x="1331" y="5044"/>
                  </a:lnTo>
                  <a:lnTo>
                    <a:pt x="1338" y="5051"/>
                  </a:lnTo>
                  <a:lnTo>
                    <a:pt x="1341" y="5052"/>
                  </a:lnTo>
                  <a:lnTo>
                    <a:pt x="1343" y="5052"/>
                  </a:lnTo>
                  <a:lnTo>
                    <a:pt x="1344" y="5049"/>
                  </a:lnTo>
                  <a:lnTo>
                    <a:pt x="1344" y="5041"/>
                  </a:lnTo>
                  <a:lnTo>
                    <a:pt x="1339" y="5039"/>
                  </a:lnTo>
                  <a:lnTo>
                    <a:pt x="1338" y="5037"/>
                  </a:lnTo>
                  <a:lnTo>
                    <a:pt x="1338" y="5034"/>
                  </a:lnTo>
                  <a:lnTo>
                    <a:pt x="1336" y="5030"/>
                  </a:lnTo>
                  <a:lnTo>
                    <a:pt x="1334" y="5029"/>
                  </a:lnTo>
                  <a:lnTo>
                    <a:pt x="1331" y="5029"/>
                  </a:lnTo>
                  <a:lnTo>
                    <a:pt x="1326" y="5030"/>
                  </a:lnTo>
                  <a:lnTo>
                    <a:pt x="1324" y="5032"/>
                  </a:lnTo>
                  <a:lnTo>
                    <a:pt x="1324" y="5034"/>
                  </a:lnTo>
                  <a:close/>
                  <a:moveTo>
                    <a:pt x="1365" y="4842"/>
                  </a:moveTo>
                  <a:lnTo>
                    <a:pt x="1360" y="4841"/>
                  </a:lnTo>
                  <a:lnTo>
                    <a:pt x="1358" y="4839"/>
                  </a:lnTo>
                  <a:lnTo>
                    <a:pt x="1358" y="4836"/>
                  </a:lnTo>
                  <a:lnTo>
                    <a:pt x="1355" y="4836"/>
                  </a:lnTo>
                  <a:lnTo>
                    <a:pt x="1353" y="4834"/>
                  </a:lnTo>
                  <a:lnTo>
                    <a:pt x="1351" y="4829"/>
                  </a:lnTo>
                  <a:lnTo>
                    <a:pt x="1353" y="4825"/>
                  </a:lnTo>
                  <a:lnTo>
                    <a:pt x="1356" y="4824"/>
                  </a:lnTo>
                  <a:lnTo>
                    <a:pt x="1365" y="4822"/>
                  </a:lnTo>
                  <a:lnTo>
                    <a:pt x="1365" y="4808"/>
                  </a:lnTo>
                  <a:lnTo>
                    <a:pt x="1355" y="4808"/>
                  </a:lnTo>
                  <a:lnTo>
                    <a:pt x="1344" y="4808"/>
                  </a:lnTo>
                  <a:lnTo>
                    <a:pt x="1338" y="4812"/>
                  </a:lnTo>
                  <a:lnTo>
                    <a:pt x="1331" y="4815"/>
                  </a:lnTo>
                  <a:lnTo>
                    <a:pt x="1331" y="4825"/>
                  </a:lnTo>
                  <a:lnTo>
                    <a:pt x="1332" y="4834"/>
                  </a:lnTo>
                  <a:lnTo>
                    <a:pt x="1338" y="4842"/>
                  </a:lnTo>
                  <a:lnTo>
                    <a:pt x="1343" y="4849"/>
                  </a:lnTo>
                  <a:lnTo>
                    <a:pt x="1350" y="4853"/>
                  </a:lnTo>
                  <a:lnTo>
                    <a:pt x="1355" y="4854"/>
                  </a:lnTo>
                  <a:lnTo>
                    <a:pt x="1358" y="4853"/>
                  </a:lnTo>
                  <a:lnTo>
                    <a:pt x="1361" y="4851"/>
                  </a:lnTo>
                  <a:lnTo>
                    <a:pt x="1365" y="4842"/>
                  </a:lnTo>
                  <a:close/>
                  <a:moveTo>
                    <a:pt x="1679" y="4529"/>
                  </a:moveTo>
                  <a:lnTo>
                    <a:pt x="1675" y="4527"/>
                  </a:lnTo>
                  <a:lnTo>
                    <a:pt x="1675" y="4524"/>
                  </a:lnTo>
                  <a:lnTo>
                    <a:pt x="1677" y="4520"/>
                  </a:lnTo>
                  <a:lnTo>
                    <a:pt x="1679" y="4515"/>
                  </a:lnTo>
                  <a:lnTo>
                    <a:pt x="1679" y="4508"/>
                  </a:lnTo>
                  <a:lnTo>
                    <a:pt x="1679" y="4505"/>
                  </a:lnTo>
                  <a:lnTo>
                    <a:pt x="1677" y="4503"/>
                  </a:lnTo>
                  <a:lnTo>
                    <a:pt x="1672" y="4501"/>
                  </a:lnTo>
                  <a:lnTo>
                    <a:pt x="1670" y="4505"/>
                  </a:lnTo>
                  <a:lnTo>
                    <a:pt x="1668" y="4507"/>
                  </a:lnTo>
                  <a:lnTo>
                    <a:pt x="1662" y="4508"/>
                  </a:lnTo>
                  <a:lnTo>
                    <a:pt x="1655" y="4510"/>
                  </a:lnTo>
                  <a:lnTo>
                    <a:pt x="1651" y="4512"/>
                  </a:lnTo>
                  <a:lnTo>
                    <a:pt x="1651" y="4515"/>
                  </a:lnTo>
                  <a:lnTo>
                    <a:pt x="1650" y="4520"/>
                  </a:lnTo>
                  <a:lnTo>
                    <a:pt x="1648" y="4522"/>
                  </a:lnTo>
                  <a:lnTo>
                    <a:pt x="1645" y="4522"/>
                  </a:lnTo>
                  <a:lnTo>
                    <a:pt x="1645" y="4534"/>
                  </a:lnTo>
                  <a:lnTo>
                    <a:pt x="1645" y="4546"/>
                  </a:lnTo>
                  <a:lnTo>
                    <a:pt x="1646" y="4549"/>
                  </a:lnTo>
                  <a:lnTo>
                    <a:pt x="1650" y="4553"/>
                  </a:lnTo>
                  <a:lnTo>
                    <a:pt x="1653" y="4554"/>
                  </a:lnTo>
                  <a:lnTo>
                    <a:pt x="1658" y="4556"/>
                  </a:lnTo>
                  <a:lnTo>
                    <a:pt x="1660" y="4551"/>
                  </a:lnTo>
                  <a:lnTo>
                    <a:pt x="1662" y="4548"/>
                  </a:lnTo>
                  <a:lnTo>
                    <a:pt x="1668" y="4542"/>
                  </a:lnTo>
                  <a:lnTo>
                    <a:pt x="1675" y="4537"/>
                  </a:lnTo>
                  <a:lnTo>
                    <a:pt x="1677" y="4534"/>
                  </a:lnTo>
                  <a:lnTo>
                    <a:pt x="1679" y="4529"/>
                  </a:lnTo>
                  <a:close/>
                  <a:moveTo>
                    <a:pt x="2095" y="1608"/>
                  </a:moveTo>
                  <a:lnTo>
                    <a:pt x="2093" y="1615"/>
                  </a:lnTo>
                  <a:lnTo>
                    <a:pt x="2095" y="1618"/>
                  </a:lnTo>
                  <a:lnTo>
                    <a:pt x="2100" y="1622"/>
                  </a:lnTo>
                  <a:lnTo>
                    <a:pt x="2105" y="1624"/>
                  </a:lnTo>
                  <a:lnTo>
                    <a:pt x="2112" y="1624"/>
                  </a:lnTo>
                  <a:lnTo>
                    <a:pt x="2117" y="1622"/>
                  </a:lnTo>
                  <a:lnTo>
                    <a:pt x="2120" y="1618"/>
                  </a:lnTo>
                  <a:lnTo>
                    <a:pt x="2122" y="1615"/>
                  </a:lnTo>
                  <a:lnTo>
                    <a:pt x="2117" y="1613"/>
                  </a:lnTo>
                  <a:lnTo>
                    <a:pt x="2115" y="1612"/>
                  </a:lnTo>
                  <a:lnTo>
                    <a:pt x="2115" y="1608"/>
                  </a:lnTo>
                  <a:lnTo>
                    <a:pt x="2105" y="1605"/>
                  </a:lnTo>
                  <a:lnTo>
                    <a:pt x="2100" y="1605"/>
                  </a:lnTo>
                  <a:lnTo>
                    <a:pt x="2095" y="1608"/>
                  </a:lnTo>
                  <a:close/>
                  <a:moveTo>
                    <a:pt x="2443" y="1417"/>
                  </a:moveTo>
                  <a:lnTo>
                    <a:pt x="2445" y="1419"/>
                  </a:lnTo>
                  <a:lnTo>
                    <a:pt x="2448" y="1421"/>
                  </a:lnTo>
                  <a:lnTo>
                    <a:pt x="2453" y="1429"/>
                  </a:lnTo>
                  <a:lnTo>
                    <a:pt x="2455" y="1431"/>
                  </a:lnTo>
                  <a:lnTo>
                    <a:pt x="2458" y="1433"/>
                  </a:lnTo>
                  <a:lnTo>
                    <a:pt x="2460" y="1431"/>
                  </a:lnTo>
                  <a:lnTo>
                    <a:pt x="2463" y="1424"/>
                  </a:lnTo>
                  <a:lnTo>
                    <a:pt x="2460" y="1422"/>
                  </a:lnTo>
                  <a:lnTo>
                    <a:pt x="2458" y="1419"/>
                  </a:lnTo>
                  <a:lnTo>
                    <a:pt x="2460" y="1416"/>
                  </a:lnTo>
                  <a:lnTo>
                    <a:pt x="2463" y="1410"/>
                  </a:lnTo>
                  <a:lnTo>
                    <a:pt x="2450" y="1412"/>
                  </a:lnTo>
                  <a:lnTo>
                    <a:pt x="2445" y="1414"/>
                  </a:lnTo>
                  <a:lnTo>
                    <a:pt x="2443" y="1416"/>
                  </a:lnTo>
                  <a:lnTo>
                    <a:pt x="2443" y="1417"/>
                  </a:lnTo>
                  <a:close/>
                  <a:moveTo>
                    <a:pt x="1733" y="3983"/>
                  </a:moveTo>
                  <a:lnTo>
                    <a:pt x="1737" y="3981"/>
                  </a:lnTo>
                  <a:lnTo>
                    <a:pt x="1739" y="3979"/>
                  </a:lnTo>
                  <a:lnTo>
                    <a:pt x="1739" y="3976"/>
                  </a:lnTo>
                  <a:lnTo>
                    <a:pt x="1739" y="3974"/>
                  </a:lnTo>
                  <a:lnTo>
                    <a:pt x="1735" y="3968"/>
                  </a:lnTo>
                  <a:lnTo>
                    <a:pt x="1733" y="3962"/>
                  </a:lnTo>
                  <a:lnTo>
                    <a:pt x="1733" y="3957"/>
                  </a:lnTo>
                  <a:lnTo>
                    <a:pt x="1733" y="3954"/>
                  </a:lnTo>
                  <a:lnTo>
                    <a:pt x="1732" y="3952"/>
                  </a:lnTo>
                  <a:lnTo>
                    <a:pt x="1728" y="3950"/>
                  </a:lnTo>
                  <a:lnTo>
                    <a:pt x="1721" y="3949"/>
                  </a:lnTo>
                  <a:lnTo>
                    <a:pt x="1713" y="3949"/>
                  </a:lnTo>
                  <a:lnTo>
                    <a:pt x="1713" y="3976"/>
                  </a:lnTo>
                  <a:lnTo>
                    <a:pt x="1718" y="3978"/>
                  </a:lnTo>
                  <a:lnTo>
                    <a:pt x="1720" y="3979"/>
                  </a:lnTo>
                  <a:lnTo>
                    <a:pt x="1720" y="3983"/>
                  </a:lnTo>
                  <a:lnTo>
                    <a:pt x="1733" y="3983"/>
                  </a:lnTo>
                  <a:close/>
                  <a:moveTo>
                    <a:pt x="1419" y="3068"/>
                  </a:moveTo>
                  <a:lnTo>
                    <a:pt x="1418" y="3065"/>
                  </a:lnTo>
                  <a:lnTo>
                    <a:pt x="1414" y="3063"/>
                  </a:lnTo>
                  <a:lnTo>
                    <a:pt x="1406" y="3062"/>
                  </a:lnTo>
                  <a:lnTo>
                    <a:pt x="1406" y="3068"/>
                  </a:lnTo>
                  <a:lnTo>
                    <a:pt x="1406" y="3075"/>
                  </a:lnTo>
                  <a:lnTo>
                    <a:pt x="1407" y="3080"/>
                  </a:lnTo>
                  <a:lnTo>
                    <a:pt x="1413" y="3082"/>
                  </a:lnTo>
                  <a:lnTo>
                    <a:pt x="1419" y="3082"/>
                  </a:lnTo>
                  <a:lnTo>
                    <a:pt x="1421" y="3079"/>
                  </a:lnTo>
                  <a:lnTo>
                    <a:pt x="1423" y="3077"/>
                  </a:lnTo>
                  <a:lnTo>
                    <a:pt x="1426" y="3077"/>
                  </a:lnTo>
                  <a:lnTo>
                    <a:pt x="1428" y="3077"/>
                  </a:lnTo>
                  <a:lnTo>
                    <a:pt x="1433" y="3080"/>
                  </a:lnTo>
                  <a:lnTo>
                    <a:pt x="1440" y="3082"/>
                  </a:lnTo>
                  <a:lnTo>
                    <a:pt x="1442" y="3080"/>
                  </a:lnTo>
                  <a:lnTo>
                    <a:pt x="1443" y="3079"/>
                  </a:lnTo>
                  <a:lnTo>
                    <a:pt x="1447" y="3075"/>
                  </a:lnTo>
                  <a:lnTo>
                    <a:pt x="1452" y="3074"/>
                  </a:lnTo>
                  <a:lnTo>
                    <a:pt x="1454" y="3072"/>
                  </a:lnTo>
                  <a:lnTo>
                    <a:pt x="1454" y="3068"/>
                  </a:lnTo>
                  <a:lnTo>
                    <a:pt x="1445" y="3063"/>
                  </a:lnTo>
                  <a:lnTo>
                    <a:pt x="1440" y="3062"/>
                  </a:lnTo>
                  <a:lnTo>
                    <a:pt x="1433" y="3062"/>
                  </a:lnTo>
                  <a:lnTo>
                    <a:pt x="1431" y="3065"/>
                  </a:lnTo>
                  <a:lnTo>
                    <a:pt x="1428" y="3067"/>
                  </a:lnTo>
                  <a:lnTo>
                    <a:pt x="1419" y="3068"/>
                  </a:lnTo>
                  <a:close/>
                  <a:moveTo>
                    <a:pt x="1610" y="2679"/>
                  </a:moveTo>
                  <a:lnTo>
                    <a:pt x="1609" y="2676"/>
                  </a:lnTo>
                  <a:lnTo>
                    <a:pt x="1607" y="2676"/>
                  </a:lnTo>
                  <a:lnTo>
                    <a:pt x="1605" y="2676"/>
                  </a:lnTo>
                  <a:lnTo>
                    <a:pt x="1604" y="2676"/>
                  </a:lnTo>
                  <a:lnTo>
                    <a:pt x="1598" y="2681"/>
                  </a:lnTo>
                  <a:lnTo>
                    <a:pt x="1597" y="2686"/>
                  </a:lnTo>
                  <a:lnTo>
                    <a:pt x="1602" y="2686"/>
                  </a:lnTo>
                  <a:lnTo>
                    <a:pt x="1605" y="2685"/>
                  </a:lnTo>
                  <a:lnTo>
                    <a:pt x="1609" y="2683"/>
                  </a:lnTo>
                  <a:lnTo>
                    <a:pt x="1610" y="2679"/>
                  </a:lnTo>
                  <a:close/>
                  <a:moveTo>
                    <a:pt x="2504" y="1334"/>
                  </a:moveTo>
                  <a:lnTo>
                    <a:pt x="2503" y="1332"/>
                  </a:lnTo>
                  <a:lnTo>
                    <a:pt x="2501" y="1330"/>
                  </a:lnTo>
                  <a:lnTo>
                    <a:pt x="2499" y="1330"/>
                  </a:lnTo>
                  <a:lnTo>
                    <a:pt x="2494" y="1329"/>
                  </a:lnTo>
                  <a:lnTo>
                    <a:pt x="2491" y="1329"/>
                  </a:lnTo>
                  <a:lnTo>
                    <a:pt x="2482" y="1322"/>
                  </a:lnTo>
                  <a:lnTo>
                    <a:pt x="2480" y="1318"/>
                  </a:lnTo>
                  <a:lnTo>
                    <a:pt x="2479" y="1313"/>
                  </a:lnTo>
                  <a:lnTo>
                    <a:pt x="2479" y="1310"/>
                  </a:lnTo>
                  <a:lnTo>
                    <a:pt x="2469" y="1298"/>
                  </a:lnTo>
                  <a:lnTo>
                    <a:pt x="2455" y="1284"/>
                  </a:lnTo>
                  <a:lnTo>
                    <a:pt x="2453" y="1281"/>
                  </a:lnTo>
                  <a:lnTo>
                    <a:pt x="2451" y="1267"/>
                  </a:lnTo>
                  <a:lnTo>
                    <a:pt x="2450" y="1267"/>
                  </a:lnTo>
                  <a:lnTo>
                    <a:pt x="2446" y="1262"/>
                  </a:lnTo>
                  <a:lnTo>
                    <a:pt x="2445" y="1259"/>
                  </a:lnTo>
                  <a:lnTo>
                    <a:pt x="2443" y="1259"/>
                  </a:lnTo>
                  <a:lnTo>
                    <a:pt x="2443" y="1257"/>
                  </a:lnTo>
                  <a:lnTo>
                    <a:pt x="2441" y="1255"/>
                  </a:lnTo>
                  <a:lnTo>
                    <a:pt x="2438" y="1254"/>
                  </a:lnTo>
                  <a:lnTo>
                    <a:pt x="2438" y="1252"/>
                  </a:lnTo>
                  <a:lnTo>
                    <a:pt x="2436" y="1247"/>
                  </a:lnTo>
                  <a:lnTo>
                    <a:pt x="2433" y="1247"/>
                  </a:lnTo>
                  <a:lnTo>
                    <a:pt x="2431" y="1245"/>
                  </a:lnTo>
                  <a:lnTo>
                    <a:pt x="2431" y="1242"/>
                  </a:lnTo>
                  <a:lnTo>
                    <a:pt x="2421" y="1235"/>
                  </a:lnTo>
                  <a:lnTo>
                    <a:pt x="2417" y="1231"/>
                  </a:lnTo>
                  <a:lnTo>
                    <a:pt x="2414" y="1224"/>
                  </a:lnTo>
                  <a:lnTo>
                    <a:pt x="2412" y="1224"/>
                  </a:lnTo>
                  <a:lnTo>
                    <a:pt x="2411" y="1224"/>
                  </a:lnTo>
                  <a:lnTo>
                    <a:pt x="2407" y="1223"/>
                  </a:lnTo>
                  <a:lnTo>
                    <a:pt x="2405" y="1221"/>
                  </a:lnTo>
                  <a:lnTo>
                    <a:pt x="2404" y="1221"/>
                  </a:lnTo>
                  <a:lnTo>
                    <a:pt x="2402" y="1221"/>
                  </a:lnTo>
                  <a:lnTo>
                    <a:pt x="2402" y="1219"/>
                  </a:lnTo>
                  <a:lnTo>
                    <a:pt x="2402" y="1216"/>
                  </a:lnTo>
                  <a:lnTo>
                    <a:pt x="2402" y="1213"/>
                  </a:lnTo>
                  <a:lnTo>
                    <a:pt x="2402" y="1209"/>
                  </a:lnTo>
                  <a:lnTo>
                    <a:pt x="2402" y="1206"/>
                  </a:lnTo>
                  <a:lnTo>
                    <a:pt x="2397" y="1206"/>
                  </a:lnTo>
                  <a:lnTo>
                    <a:pt x="2395" y="1202"/>
                  </a:lnTo>
                  <a:lnTo>
                    <a:pt x="2390" y="1197"/>
                  </a:lnTo>
                  <a:lnTo>
                    <a:pt x="2388" y="1194"/>
                  </a:lnTo>
                  <a:lnTo>
                    <a:pt x="2385" y="1192"/>
                  </a:lnTo>
                  <a:lnTo>
                    <a:pt x="2380" y="1192"/>
                  </a:lnTo>
                  <a:lnTo>
                    <a:pt x="2375" y="1192"/>
                  </a:lnTo>
                  <a:lnTo>
                    <a:pt x="2371" y="1187"/>
                  </a:lnTo>
                  <a:lnTo>
                    <a:pt x="2370" y="1180"/>
                  </a:lnTo>
                  <a:lnTo>
                    <a:pt x="2366" y="1175"/>
                  </a:lnTo>
                  <a:lnTo>
                    <a:pt x="2365" y="1173"/>
                  </a:lnTo>
                  <a:lnTo>
                    <a:pt x="2361" y="1172"/>
                  </a:lnTo>
                  <a:lnTo>
                    <a:pt x="2361" y="1131"/>
                  </a:lnTo>
                  <a:lnTo>
                    <a:pt x="2356" y="1129"/>
                  </a:lnTo>
                  <a:lnTo>
                    <a:pt x="2354" y="1127"/>
                  </a:lnTo>
                  <a:lnTo>
                    <a:pt x="2354" y="1124"/>
                  </a:lnTo>
                  <a:lnTo>
                    <a:pt x="2354" y="1117"/>
                  </a:lnTo>
                  <a:lnTo>
                    <a:pt x="2354" y="1110"/>
                  </a:lnTo>
                  <a:lnTo>
                    <a:pt x="2349" y="1102"/>
                  </a:lnTo>
                  <a:lnTo>
                    <a:pt x="2346" y="1090"/>
                  </a:lnTo>
                  <a:lnTo>
                    <a:pt x="2346" y="1084"/>
                  </a:lnTo>
                  <a:lnTo>
                    <a:pt x="2347" y="1076"/>
                  </a:lnTo>
                  <a:lnTo>
                    <a:pt x="2347" y="1067"/>
                  </a:lnTo>
                  <a:lnTo>
                    <a:pt x="2349" y="1059"/>
                  </a:lnTo>
                  <a:lnTo>
                    <a:pt x="2351" y="1052"/>
                  </a:lnTo>
                  <a:lnTo>
                    <a:pt x="2354" y="1045"/>
                  </a:lnTo>
                  <a:lnTo>
                    <a:pt x="2361" y="1035"/>
                  </a:lnTo>
                  <a:lnTo>
                    <a:pt x="2368" y="1021"/>
                  </a:lnTo>
                  <a:lnTo>
                    <a:pt x="2368" y="912"/>
                  </a:lnTo>
                  <a:lnTo>
                    <a:pt x="2368" y="907"/>
                  </a:lnTo>
                  <a:lnTo>
                    <a:pt x="2366" y="902"/>
                  </a:lnTo>
                  <a:lnTo>
                    <a:pt x="2365" y="897"/>
                  </a:lnTo>
                  <a:lnTo>
                    <a:pt x="2361" y="895"/>
                  </a:lnTo>
                  <a:lnTo>
                    <a:pt x="2354" y="890"/>
                  </a:lnTo>
                  <a:lnTo>
                    <a:pt x="2347" y="885"/>
                  </a:lnTo>
                  <a:lnTo>
                    <a:pt x="2347" y="880"/>
                  </a:lnTo>
                  <a:lnTo>
                    <a:pt x="2346" y="875"/>
                  </a:lnTo>
                  <a:lnTo>
                    <a:pt x="2342" y="866"/>
                  </a:lnTo>
                  <a:lnTo>
                    <a:pt x="2337" y="859"/>
                  </a:lnTo>
                  <a:lnTo>
                    <a:pt x="2334" y="851"/>
                  </a:lnTo>
                  <a:lnTo>
                    <a:pt x="2332" y="846"/>
                  </a:lnTo>
                  <a:lnTo>
                    <a:pt x="2330" y="842"/>
                  </a:lnTo>
                  <a:lnTo>
                    <a:pt x="2324" y="837"/>
                  </a:lnTo>
                  <a:lnTo>
                    <a:pt x="2317" y="832"/>
                  </a:lnTo>
                  <a:lnTo>
                    <a:pt x="2315" y="829"/>
                  </a:lnTo>
                  <a:lnTo>
                    <a:pt x="2313" y="824"/>
                  </a:lnTo>
                  <a:lnTo>
                    <a:pt x="2310" y="822"/>
                  </a:lnTo>
                  <a:lnTo>
                    <a:pt x="2307" y="820"/>
                  </a:lnTo>
                  <a:lnTo>
                    <a:pt x="2305" y="812"/>
                  </a:lnTo>
                  <a:lnTo>
                    <a:pt x="2303" y="808"/>
                  </a:lnTo>
                  <a:lnTo>
                    <a:pt x="2301" y="805"/>
                  </a:lnTo>
                  <a:lnTo>
                    <a:pt x="2298" y="803"/>
                  </a:lnTo>
                  <a:lnTo>
                    <a:pt x="2293" y="803"/>
                  </a:lnTo>
                  <a:lnTo>
                    <a:pt x="2293" y="796"/>
                  </a:lnTo>
                  <a:lnTo>
                    <a:pt x="2293" y="791"/>
                  </a:lnTo>
                  <a:lnTo>
                    <a:pt x="2289" y="783"/>
                  </a:lnTo>
                  <a:lnTo>
                    <a:pt x="2286" y="774"/>
                  </a:lnTo>
                  <a:lnTo>
                    <a:pt x="2284" y="769"/>
                  </a:lnTo>
                  <a:lnTo>
                    <a:pt x="2286" y="762"/>
                  </a:lnTo>
                  <a:lnTo>
                    <a:pt x="2281" y="761"/>
                  </a:lnTo>
                  <a:lnTo>
                    <a:pt x="2279" y="759"/>
                  </a:lnTo>
                  <a:lnTo>
                    <a:pt x="2279" y="755"/>
                  </a:lnTo>
                  <a:lnTo>
                    <a:pt x="2279" y="742"/>
                  </a:lnTo>
                  <a:lnTo>
                    <a:pt x="2279" y="733"/>
                  </a:lnTo>
                  <a:lnTo>
                    <a:pt x="2279" y="726"/>
                  </a:lnTo>
                  <a:lnTo>
                    <a:pt x="2281" y="721"/>
                  </a:lnTo>
                  <a:lnTo>
                    <a:pt x="2284" y="716"/>
                  </a:lnTo>
                  <a:lnTo>
                    <a:pt x="2291" y="708"/>
                  </a:lnTo>
                  <a:lnTo>
                    <a:pt x="2293" y="701"/>
                  </a:lnTo>
                  <a:lnTo>
                    <a:pt x="2293" y="694"/>
                  </a:lnTo>
                  <a:lnTo>
                    <a:pt x="2295" y="691"/>
                  </a:lnTo>
                  <a:lnTo>
                    <a:pt x="2296" y="687"/>
                  </a:lnTo>
                  <a:lnTo>
                    <a:pt x="2298" y="685"/>
                  </a:lnTo>
                  <a:lnTo>
                    <a:pt x="2300" y="680"/>
                  </a:lnTo>
                  <a:lnTo>
                    <a:pt x="2296" y="675"/>
                  </a:lnTo>
                  <a:lnTo>
                    <a:pt x="2293" y="670"/>
                  </a:lnTo>
                  <a:lnTo>
                    <a:pt x="2288" y="667"/>
                  </a:lnTo>
                  <a:lnTo>
                    <a:pt x="2286" y="660"/>
                  </a:lnTo>
                  <a:lnTo>
                    <a:pt x="2283" y="653"/>
                  </a:lnTo>
                  <a:lnTo>
                    <a:pt x="2278" y="648"/>
                  </a:lnTo>
                  <a:lnTo>
                    <a:pt x="2269" y="646"/>
                  </a:lnTo>
                  <a:lnTo>
                    <a:pt x="2259" y="646"/>
                  </a:lnTo>
                  <a:lnTo>
                    <a:pt x="2255" y="646"/>
                  </a:lnTo>
                  <a:lnTo>
                    <a:pt x="2254" y="646"/>
                  </a:lnTo>
                  <a:lnTo>
                    <a:pt x="2252" y="646"/>
                  </a:lnTo>
                  <a:lnTo>
                    <a:pt x="2250" y="646"/>
                  </a:lnTo>
                  <a:lnTo>
                    <a:pt x="2249" y="646"/>
                  </a:lnTo>
                  <a:lnTo>
                    <a:pt x="2247" y="646"/>
                  </a:lnTo>
                  <a:lnTo>
                    <a:pt x="2243" y="643"/>
                  </a:lnTo>
                  <a:lnTo>
                    <a:pt x="2243" y="641"/>
                  </a:lnTo>
                  <a:lnTo>
                    <a:pt x="2242" y="639"/>
                  </a:lnTo>
                  <a:lnTo>
                    <a:pt x="2240" y="636"/>
                  </a:lnTo>
                  <a:lnTo>
                    <a:pt x="2237" y="634"/>
                  </a:lnTo>
                  <a:lnTo>
                    <a:pt x="2231" y="632"/>
                  </a:lnTo>
                  <a:lnTo>
                    <a:pt x="2231" y="629"/>
                  </a:lnTo>
                  <a:lnTo>
                    <a:pt x="2223" y="626"/>
                  </a:lnTo>
                  <a:lnTo>
                    <a:pt x="2221" y="624"/>
                  </a:lnTo>
                  <a:lnTo>
                    <a:pt x="2220" y="621"/>
                  </a:lnTo>
                  <a:lnTo>
                    <a:pt x="2220" y="617"/>
                  </a:lnTo>
                  <a:lnTo>
                    <a:pt x="2221" y="614"/>
                  </a:lnTo>
                  <a:lnTo>
                    <a:pt x="2220" y="610"/>
                  </a:lnTo>
                  <a:lnTo>
                    <a:pt x="2218" y="598"/>
                  </a:lnTo>
                  <a:lnTo>
                    <a:pt x="2218" y="591"/>
                  </a:lnTo>
                  <a:lnTo>
                    <a:pt x="2220" y="588"/>
                  </a:lnTo>
                  <a:lnTo>
                    <a:pt x="2223" y="583"/>
                  </a:lnTo>
                  <a:lnTo>
                    <a:pt x="2230" y="581"/>
                  </a:lnTo>
                  <a:lnTo>
                    <a:pt x="2231" y="581"/>
                  </a:lnTo>
                  <a:lnTo>
                    <a:pt x="2233" y="580"/>
                  </a:lnTo>
                  <a:lnTo>
                    <a:pt x="2235" y="578"/>
                  </a:lnTo>
                  <a:lnTo>
                    <a:pt x="2235" y="576"/>
                  </a:lnTo>
                  <a:lnTo>
                    <a:pt x="2237" y="574"/>
                  </a:lnTo>
                  <a:lnTo>
                    <a:pt x="2237" y="573"/>
                  </a:lnTo>
                  <a:lnTo>
                    <a:pt x="2238" y="571"/>
                  </a:lnTo>
                  <a:lnTo>
                    <a:pt x="2238" y="569"/>
                  </a:lnTo>
                  <a:lnTo>
                    <a:pt x="2238" y="564"/>
                  </a:lnTo>
                  <a:lnTo>
                    <a:pt x="2238" y="539"/>
                  </a:lnTo>
                  <a:lnTo>
                    <a:pt x="2235" y="527"/>
                  </a:lnTo>
                  <a:lnTo>
                    <a:pt x="2231" y="515"/>
                  </a:lnTo>
                  <a:lnTo>
                    <a:pt x="2231" y="511"/>
                  </a:lnTo>
                  <a:lnTo>
                    <a:pt x="2230" y="508"/>
                  </a:lnTo>
                  <a:lnTo>
                    <a:pt x="2228" y="504"/>
                  </a:lnTo>
                  <a:lnTo>
                    <a:pt x="2226" y="501"/>
                  </a:lnTo>
                  <a:lnTo>
                    <a:pt x="2225" y="484"/>
                  </a:lnTo>
                  <a:lnTo>
                    <a:pt x="2221" y="482"/>
                  </a:lnTo>
                  <a:lnTo>
                    <a:pt x="2220" y="479"/>
                  </a:lnTo>
                  <a:lnTo>
                    <a:pt x="2220" y="476"/>
                  </a:lnTo>
                  <a:lnTo>
                    <a:pt x="2220" y="448"/>
                  </a:lnTo>
                  <a:lnTo>
                    <a:pt x="2218" y="448"/>
                  </a:lnTo>
                  <a:lnTo>
                    <a:pt x="2220" y="441"/>
                  </a:lnTo>
                  <a:lnTo>
                    <a:pt x="2221" y="436"/>
                  </a:lnTo>
                  <a:lnTo>
                    <a:pt x="2221" y="435"/>
                  </a:lnTo>
                  <a:lnTo>
                    <a:pt x="2223" y="433"/>
                  </a:lnTo>
                  <a:lnTo>
                    <a:pt x="2223" y="431"/>
                  </a:lnTo>
                  <a:lnTo>
                    <a:pt x="2225" y="431"/>
                  </a:lnTo>
                  <a:lnTo>
                    <a:pt x="2225" y="428"/>
                  </a:lnTo>
                  <a:lnTo>
                    <a:pt x="2221" y="419"/>
                  </a:lnTo>
                  <a:lnTo>
                    <a:pt x="2216" y="412"/>
                  </a:lnTo>
                  <a:lnTo>
                    <a:pt x="2213" y="404"/>
                  </a:lnTo>
                  <a:lnTo>
                    <a:pt x="2211" y="399"/>
                  </a:lnTo>
                  <a:lnTo>
                    <a:pt x="2211" y="394"/>
                  </a:lnTo>
                  <a:lnTo>
                    <a:pt x="2199" y="377"/>
                  </a:lnTo>
                  <a:lnTo>
                    <a:pt x="2184" y="363"/>
                  </a:lnTo>
                  <a:lnTo>
                    <a:pt x="2167" y="351"/>
                  </a:lnTo>
                  <a:lnTo>
                    <a:pt x="2149" y="339"/>
                  </a:lnTo>
                  <a:lnTo>
                    <a:pt x="2148" y="331"/>
                  </a:lnTo>
                  <a:lnTo>
                    <a:pt x="2146" y="322"/>
                  </a:lnTo>
                  <a:lnTo>
                    <a:pt x="2137" y="310"/>
                  </a:lnTo>
                  <a:lnTo>
                    <a:pt x="2129" y="298"/>
                  </a:lnTo>
                  <a:lnTo>
                    <a:pt x="2126" y="291"/>
                  </a:lnTo>
                  <a:lnTo>
                    <a:pt x="2122" y="285"/>
                  </a:lnTo>
                  <a:lnTo>
                    <a:pt x="2114" y="279"/>
                  </a:lnTo>
                  <a:lnTo>
                    <a:pt x="2109" y="278"/>
                  </a:lnTo>
                  <a:lnTo>
                    <a:pt x="2102" y="278"/>
                  </a:lnTo>
                  <a:lnTo>
                    <a:pt x="2100" y="276"/>
                  </a:lnTo>
                  <a:lnTo>
                    <a:pt x="2098" y="274"/>
                  </a:lnTo>
                  <a:lnTo>
                    <a:pt x="2095" y="271"/>
                  </a:lnTo>
                  <a:lnTo>
                    <a:pt x="2090" y="269"/>
                  </a:lnTo>
                  <a:lnTo>
                    <a:pt x="2088" y="267"/>
                  </a:lnTo>
                  <a:lnTo>
                    <a:pt x="2088" y="264"/>
                  </a:lnTo>
                  <a:lnTo>
                    <a:pt x="2080" y="259"/>
                  </a:lnTo>
                  <a:lnTo>
                    <a:pt x="2069" y="256"/>
                  </a:lnTo>
                  <a:lnTo>
                    <a:pt x="2061" y="250"/>
                  </a:lnTo>
                  <a:lnTo>
                    <a:pt x="2057" y="247"/>
                  </a:lnTo>
                  <a:lnTo>
                    <a:pt x="2054" y="244"/>
                  </a:lnTo>
                  <a:lnTo>
                    <a:pt x="2044" y="244"/>
                  </a:lnTo>
                  <a:lnTo>
                    <a:pt x="2035" y="244"/>
                  </a:lnTo>
                  <a:lnTo>
                    <a:pt x="2023" y="242"/>
                  </a:lnTo>
                  <a:lnTo>
                    <a:pt x="2013" y="240"/>
                  </a:lnTo>
                  <a:lnTo>
                    <a:pt x="2006" y="242"/>
                  </a:lnTo>
                  <a:lnTo>
                    <a:pt x="1999" y="244"/>
                  </a:lnTo>
                  <a:lnTo>
                    <a:pt x="2001" y="237"/>
                  </a:lnTo>
                  <a:lnTo>
                    <a:pt x="1999" y="232"/>
                  </a:lnTo>
                  <a:lnTo>
                    <a:pt x="1994" y="230"/>
                  </a:lnTo>
                  <a:lnTo>
                    <a:pt x="1989" y="230"/>
                  </a:lnTo>
                  <a:lnTo>
                    <a:pt x="1977" y="230"/>
                  </a:lnTo>
                  <a:lnTo>
                    <a:pt x="1970" y="230"/>
                  </a:lnTo>
                  <a:lnTo>
                    <a:pt x="1965" y="230"/>
                  </a:lnTo>
                  <a:lnTo>
                    <a:pt x="1955" y="216"/>
                  </a:lnTo>
                  <a:lnTo>
                    <a:pt x="1943" y="204"/>
                  </a:lnTo>
                  <a:lnTo>
                    <a:pt x="1931" y="192"/>
                  </a:lnTo>
                  <a:lnTo>
                    <a:pt x="1918" y="182"/>
                  </a:lnTo>
                  <a:lnTo>
                    <a:pt x="1918" y="175"/>
                  </a:lnTo>
                  <a:lnTo>
                    <a:pt x="1916" y="172"/>
                  </a:lnTo>
                  <a:lnTo>
                    <a:pt x="1912" y="169"/>
                  </a:lnTo>
                  <a:lnTo>
                    <a:pt x="1909" y="167"/>
                  </a:lnTo>
                  <a:lnTo>
                    <a:pt x="1904" y="165"/>
                  </a:lnTo>
                  <a:lnTo>
                    <a:pt x="1900" y="163"/>
                  </a:lnTo>
                  <a:lnTo>
                    <a:pt x="1897" y="160"/>
                  </a:lnTo>
                  <a:lnTo>
                    <a:pt x="1897" y="155"/>
                  </a:lnTo>
                  <a:lnTo>
                    <a:pt x="1890" y="151"/>
                  </a:lnTo>
                  <a:lnTo>
                    <a:pt x="1887" y="150"/>
                  </a:lnTo>
                  <a:lnTo>
                    <a:pt x="1885" y="148"/>
                  </a:lnTo>
                  <a:lnTo>
                    <a:pt x="1883" y="146"/>
                  </a:lnTo>
                  <a:lnTo>
                    <a:pt x="1877" y="140"/>
                  </a:lnTo>
                  <a:lnTo>
                    <a:pt x="1868" y="134"/>
                  </a:lnTo>
                  <a:lnTo>
                    <a:pt x="1865" y="134"/>
                  </a:lnTo>
                  <a:lnTo>
                    <a:pt x="1863" y="134"/>
                  </a:lnTo>
                  <a:lnTo>
                    <a:pt x="1863" y="133"/>
                  </a:lnTo>
                  <a:lnTo>
                    <a:pt x="1858" y="133"/>
                  </a:lnTo>
                  <a:lnTo>
                    <a:pt x="1854" y="133"/>
                  </a:lnTo>
                  <a:lnTo>
                    <a:pt x="1849" y="129"/>
                  </a:lnTo>
                  <a:lnTo>
                    <a:pt x="1848" y="128"/>
                  </a:lnTo>
                  <a:lnTo>
                    <a:pt x="1841" y="121"/>
                  </a:lnTo>
                  <a:lnTo>
                    <a:pt x="1836" y="114"/>
                  </a:lnTo>
                  <a:lnTo>
                    <a:pt x="1834" y="110"/>
                  </a:lnTo>
                  <a:lnTo>
                    <a:pt x="1831" y="109"/>
                  </a:lnTo>
                  <a:lnTo>
                    <a:pt x="1825" y="107"/>
                  </a:lnTo>
                  <a:lnTo>
                    <a:pt x="1824" y="104"/>
                  </a:lnTo>
                  <a:lnTo>
                    <a:pt x="1822" y="104"/>
                  </a:lnTo>
                  <a:lnTo>
                    <a:pt x="1820" y="99"/>
                  </a:lnTo>
                  <a:lnTo>
                    <a:pt x="1814" y="95"/>
                  </a:lnTo>
                  <a:lnTo>
                    <a:pt x="1810" y="90"/>
                  </a:lnTo>
                  <a:lnTo>
                    <a:pt x="1800" y="87"/>
                  </a:lnTo>
                  <a:lnTo>
                    <a:pt x="1791" y="85"/>
                  </a:lnTo>
                  <a:lnTo>
                    <a:pt x="1788" y="85"/>
                  </a:lnTo>
                  <a:lnTo>
                    <a:pt x="1783" y="81"/>
                  </a:lnTo>
                  <a:lnTo>
                    <a:pt x="1773" y="75"/>
                  </a:lnTo>
                  <a:lnTo>
                    <a:pt x="1767" y="73"/>
                  </a:lnTo>
                  <a:lnTo>
                    <a:pt x="1762" y="69"/>
                  </a:lnTo>
                  <a:lnTo>
                    <a:pt x="1761" y="69"/>
                  </a:lnTo>
                  <a:lnTo>
                    <a:pt x="1749" y="66"/>
                  </a:lnTo>
                  <a:lnTo>
                    <a:pt x="1747" y="66"/>
                  </a:lnTo>
                  <a:lnTo>
                    <a:pt x="1740" y="66"/>
                  </a:lnTo>
                  <a:lnTo>
                    <a:pt x="1742" y="56"/>
                  </a:lnTo>
                  <a:lnTo>
                    <a:pt x="1740" y="47"/>
                  </a:lnTo>
                  <a:lnTo>
                    <a:pt x="1739" y="34"/>
                  </a:lnTo>
                  <a:lnTo>
                    <a:pt x="1735" y="20"/>
                  </a:lnTo>
                  <a:lnTo>
                    <a:pt x="1733" y="5"/>
                  </a:lnTo>
                  <a:lnTo>
                    <a:pt x="1725" y="0"/>
                  </a:lnTo>
                  <a:lnTo>
                    <a:pt x="1718" y="0"/>
                  </a:lnTo>
                  <a:lnTo>
                    <a:pt x="1711" y="1"/>
                  </a:lnTo>
                  <a:lnTo>
                    <a:pt x="1704" y="5"/>
                  </a:lnTo>
                  <a:lnTo>
                    <a:pt x="1696" y="10"/>
                  </a:lnTo>
                  <a:lnTo>
                    <a:pt x="1687" y="11"/>
                  </a:lnTo>
                  <a:lnTo>
                    <a:pt x="1677" y="13"/>
                  </a:lnTo>
                  <a:lnTo>
                    <a:pt x="1665" y="11"/>
                  </a:lnTo>
                  <a:lnTo>
                    <a:pt x="1667" y="20"/>
                  </a:lnTo>
                  <a:lnTo>
                    <a:pt x="1668" y="29"/>
                  </a:lnTo>
                  <a:lnTo>
                    <a:pt x="1672" y="34"/>
                  </a:lnTo>
                  <a:lnTo>
                    <a:pt x="1679" y="39"/>
                  </a:lnTo>
                  <a:lnTo>
                    <a:pt x="1680" y="47"/>
                  </a:lnTo>
                  <a:lnTo>
                    <a:pt x="1682" y="56"/>
                  </a:lnTo>
                  <a:lnTo>
                    <a:pt x="1686" y="61"/>
                  </a:lnTo>
                  <a:lnTo>
                    <a:pt x="1692" y="66"/>
                  </a:lnTo>
                  <a:lnTo>
                    <a:pt x="1692" y="75"/>
                  </a:lnTo>
                  <a:lnTo>
                    <a:pt x="1694" y="81"/>
                  </a:lnTo>
                  <a:lnTo>
                    <a:pt x="1698" y="87"/>
                  </a:lnTo>
                  <a:lnTo>
                    <a:pt x="1699" y="93"/>
                  </a:lnTo>
                  <a:lnTo>
                    <a:pt x="1699" y="102"/>
                  </a:lnTo>
                  <a:lnTo>
                    <a:pt x="1698" y="110"/>
                  </a:lnTo>
                  <a:lnTo>
                    <a:pt x="1692" y="126"/>
                  </a:lnTo>
                  <a:lnTo>
                    <a:pt x="1679" y="155"/>
                  </a:lnTo>
                  <a:lnTo>
                    <a:pt x="1679" y="162"/>
                  </a:lnTo>
                  <a:lnTo>
                    <a:pt x="1679" y="167"/>
                  </a:lnTo>
                  <a:lnTo>
                    <a:pt x="1679" y="169"/>
                  </a:lnTo>
                  <a:lnTo>
                    <a:pt x="1675" y="169"/>
                  </a:lnTo>
                  <a:lnTo>
                    <a:pt x="1672" y="169"/>
                  </a:lnTo>
                  <a:lnTo>
                    <a:pt x="1672" y="175"/>
                  </a:lnTo>
                  <a:lnTo>
                    <a:pt x="1672" y="181"/>
                  </a:lnTo>
                  <a:lnTo>
                    <a:pt x="1672" y="182"/>
                  </a:lnTo>
                  <a:lnTo>
                    <a:pt x="1668" y="182"/>
                  </a:lnTo>
                  <a:lnTo>
                    <a:pt x="1665" y="182"/>
                  </a:lnTo>
                  <a:lnTo>
                    <a:pt x="1658" y="196"/>
                  </a:lnTo>
                  <a:lnTo>
                    <a:pt x="1651" y="210"/>
                  </a:lnTo>
                  <a:lnTo>
                    <a:pt x="1655" y="216"/>
                  </a:lnTo>
                  <a:lnTo>
                    <a:pt x="1658" y="223"/>
                  </a:lnTo>
                  <a:lnTo>
                    <a:pt x="1658" y="227"/>
                  </a:lnTo>
                  <a:lnTo>
                    <a:pt x="1658" y="230"/>
                  </a:lnTo>
                  <a:lnTo>
                    <a:pt x="1660" y="232"/>
                  </a:lnTo>
                  <a:lnTo>
                    <a:pt x="1663" y="233"/>
                  </a:lnTo>
                  <a:lnTo>
                    <a:pt x="1672" y="233"/>
                  </a:lnTo>
                  <a:lnTo>
                    <a:pt x="1674" y="235"/>
                  </a:lnTo>
                  <a:lnTo>
                    <a:pt x="1677" y="237"/>
                  </a:lnTo>
                  <a:lnTo>
                    <a:pt x="1679" y="240"/>
                  </a:lnTo>
                  <a:lnTo>
                    <a:pt x="1679" y="244"/>
                  </a:lnTo>
                  <a:lnTo>
                    <a:pt x="1679" y="254"/>
                  </a:lnTo>
                  <a:lnTo>
                    <a:pt x="1677" y="262"/>
                  </a:lnTo>
                  <a:lnTo>
                    <a:pt x="1672" y="267"/>
                  </a:lnTo>
                  <a:lnTo>
                    <a:pt x="1665" y="271"/>
                  </a:lnTo>
                  <a:lnTo>
                    <a:pt x="1665" y="278"/>
                  </a:lnTo>
                  <a:lnTo>
                    <a:pt x="1665" y="281"/>
                  </a:lnTo>
                  <a:lnTo>
                    <a:pt x="1663" y="285"/>
                  </a:lnTo>
                  <a:lnTo>
                    <a:pt x="1660" y="286"/>
                  </a:lnTo>
                  <a:lnTo>
                    <a:pt x="1655" y="291"/>
                  </a:lnTo>
                  <a:lnTo>
                    <a:pt x="1651" y="295"/>
                  </a:lnTo>
                  <a:lnTo>
                    <a:pt x="1651" y="298"/>
                  </a:lnTo>
                  <a:lnTo>
                    <a:pt x="1638" y="300"/>
                  </a:lnTo>
                  <a:lnTo>
                    <a:pt x="1626" y="300"/>
                  </a:lnTo>
                  <a:lnTo>
                    <a:pt x="1605" y="296"/>
                  </a:lnTo>
                  <a:lnTo>
                    <a:pt x="1585" y="293"/>
                  </a:lnTo>
                  <a:lnTo>
                    <a:pt x="1563" y="291"/>
                  </a:lnTo>
                  <a:lnTo>
                    <a:pt x="1561" y="286"/>
                  </a:lnTo>
                  <a:lnTo>
                    <a:pt x="1558" y="281"/>
                  </a:lnTo>
                  <a:lnTo>
                    <a:pt x="1552" y="279"/>
                  </a:lnTo>
                  <a:lnTo>
                    <a:pt x="1547" y="276"/>
                  </a:lnTo>
                  <a:lnTo>
                    <a:pt x="1535" y="273"/>
                  </a:lnTo>
                  <a:lnTo>
                    <a:pt x="1532" y="269"/>
                  </a:lnTo>
                  <a:lnTo>
                    <a:pt x="1529" y="264"/>
                  </a:lnTo>
                  <a:lnTo>
                    <a:pt x="1511" y="264"/>
                  </a:lnTo>
                  <a:lnTo>
                    <a:pt x="1494" y="264"/>
                  </a:lnTo>
                  <a:lnTo>
                    <a:pt x="1484" y="261"/>
                  </a:lnTo>
                  <a:lnTo>
                    <a:pt x="1469" y="257"/>
                  </a:lnTo>
                  <a:lnTo>
                    <a:pt x="1460" y="254"/>
                  </a:lnTo>
                  <a:lnTo>
                    <a:pt x="1452" y="254"/>
                  </a:lnTo>
                  <a:lnTo>
                    <a:pt x="1442" y="254"/>
                  </a:lnTo>
                  <a:lnTo>
                    <a:pt x="1433" y="257"/>
                  </a:lnTo>
                  <a:lnTo>
                    <a:pt x="1431" y="259"/>
                  </a:lnTo>
                  <a:lnTo>
                    <a:pt x="1431" y="261"/>
                  </a:lnTo>
                  <a:lnTo>
                    <a:pt x="1430" y="262"/>
                  </a:lnTo>
                  <a:lnTo>
                    <a:pt x="1426" y="264"/>
                  </a:lnTo>
                  <a:lnTo>
                    <a:pt x="1416" y="264"/>
                  </a:lnTo>
                  <a:lnTo>
                    <a:pt x="1406" y="264"/>
                  </a:lnTo>
                  <a:lnTo>
                    <a:pt x="1401" y="266"/>
                  </a:lnTo>
                  <a:lnTo>
                    <a:pt x="1399" y="267"/>
                  </a:lnTo>
                  <a:lnTo>
                    <a:pt x="1396" y="269"/>
                  </a:lnTo>
                  <a:lnTo>
                    <a:pt x="1392" y="271"/>
                  </a:lnTo>
                  <a:lnTo>
                    <a:pt x="1387" y="269"/>
                  </a:lnTo>
                  <a:lnTo>
                    <a:pt x="1382" y="267"/>
                  </a:lnTo>
                  <a:lnTo>
                    <a:pt x="1378" y="264"/>
                  </a:lnTo>
                  <a:lnTo>
                    <a:pt x="1372" y="264"/>
                  </a:lnTo>
                  <a:lnTo>
                    <a:pt x="1372" y="269"/>
                  </a:lnTo>
                  <a:lnTo>
                    <a:pt x="1370" y="274"/>
                  </a:lnTo>
                  <a:lnTo>
                    <a:pt x="1368" y="276"/>
                  </a:lnTo>
                  <a:lnTo>
                    <a:pt x="1367" y="276"/>
                  </a:lnTo>
                  <a:lnTo>
                    <a:pt x="1365" y="271"/>
                  </a:lnTo>
                  <a:lnTo>
                    <a:pt x="1358" y="271"/>
                  </a:lnTo>
                  <a:lnTo>
                    <a:pt x="1358" y="302"/>
                  </a:lnTo>
                  <a:lnTo>
                    <a:pt x="1356" y="315"/>
                  </a:lnTo>
                  <a:lnTo>
                    <a:pt x="1355" y="320"/>
                  </a:lnTo>
                  <a:lnTo>
                    <a:pt x="1351" y="325"/>
                  </a:lnTo>
                  <a:lnTo>
                    <a:pt x="1355" y="327"/>
                  </a:lnTo>
                  <a:lnTo>
                    <a:pt x="1356" y="331"/>
                  </a:lnTo>
                  <a:lnTo>
                    <a:pt x="1358" y="334"/>
                  </a:lnTo>
                  <a:lnTo>
                    <a:pt x="1358" y="339"/>
                  </a:lnTo>
                  <a:lnTo>
                    <a:pt x="1360" y="360"/>
                  </a:lnTo>
                  <a:lnTo>
                    <a:pt x="1363" y="378"/>
                  </a:lnTo>
                  <a:lnTo>
                    <a:pt x="1372" y="414"/>
                  </a:lnTo>
                  <a:lnTo>
                    <a:pt x="1367" y="421"/>
                  </a:lnTo>
                  <a:lnTo>
                    <a:pt x="1365" y="431"/>
                  </a:lnTo>
                  <a:lnTo>
                    <a:pt x="1365" y="443"/>
                  </a:lnTo>
                  <a:lnTo>
                    <a:pt x="1365" y="455"/>
                  </a:lnTo>
                  <a:lnTo>
                    <a:pt x="1361" y="457"/>
                  </a:lnTo>
                  <a:lnTo>
                    <a:pt x="1358" y="458"/>
                  </a:lnTo>
                  <a:lnTo>
                    <a:pt x="1356" y="467"/>
                  </a:lnTo>
                  <a:lnTo>
                    <a:pt x="1355" y="470"/>
                  </a:lnTo>
                  <a:lnTo>
                    <a:pt x="1353" y="474"/>
                  </a:lnTo>
                  <a:lnTo>
                    <a:pt x="1350" y="476"/>
                  </a:lnTo>
                  <a:lnTo>
                    <a:pt x="1344" y="476"/>
                  </a:lnTo>
                  <a:lnTo>
                    <a:pt x="1343" y="484"/>
                  </a:lnTo>
                  <a:lnTo>
                    <a:pt x="1341" y="487"/>
                  </a:lnTo>
                  <a:lnTo>
                    <a:pt x="1338" y="489"/>
                  </a:lnTo>
                  <a:lnTo>
                    <a:pt x="1336" y="503"/>
                  </a:lnTo>
                  <a:lnTo>
                    <a:pt x="1334" y="508"/>
                  </a:lnTo>
                  <a:lnTo>
                    <a:pt x="1332" y="510"/>
                  </a:lnTo>
                  <a:lnTo>
                    <a:pt x="1331" y="510"/>
                  </a:lnTo>
                  <a:lnTo>
                    <a:pt x="1326" y="511"/>
                  </a:lnTo>
                  <a:lnTo>
                    <a:pt x="1324" y="513"/>
                  </a:lnTo>
                  <a:lnTo>
                    <a:pt x="1321" y="515"/>
                  </a:lnTo>
                  <a:lnTo>
                    <a:pt x="1317" y="516"/>
                  </a:lnTo>
                  <a:lnTo>
                    <a:pt x="1303" y="513"/>
                  </a:lnTo>
                  <a:lnTo>
                    <a:pt x="1292" y="510"/>
                  </a:lnTo>
                  <a:lnTo>
                    <a:pt x="1268" y="501"/>
                  </a:lnTo>
                  <a:lnTo>
                    <a:pt x="1244" y="493"/>
                  </a:lnTo>
                  <a:lnTo>
                    <a:pt x="1230" y="491"/>
                  </a:lnTo>
                  <a:lnTo>
                    <a:pt x="1215" y="489"/>
                  </a:lnTo>
                  <a:lnTo>
                    <a:pt x="1210" y="491"/>
                  </a:lnTo>
                  <a:lnTo>
                    <a:pt x="1206" y="494"/>
                  </a:lnTo>
                  <a:lnTo>
                    <a:pt x="1201" y="503"/>
                  </a:lnTo>
                  <a:lnTo>
                    <a:pt x="1196" y="504"/>
                  </a:lnTo>
                  <a:lnTo>
                    <a:pt x="1194" y="506"/>
                  </a:lnTo>
                  <a:lnTo>
                    <a:pt x="1194" y="510"/>
                  </a:lnTo>
                  <a:lnTo>
                    <a:pt x="1186" y="511"/>
                  </a:lnTo>
                  <a:lnTo>
                    <a:pt x="1182" y="513"/>
                  </a:lnTo>
                  <a:lnTo>
                    <a:pt x="1181" y="516"/>
                  </a:lnTo>
                  <a:lnTo>
                    <a:pt x="1176" y="518"/>
                  </a:lnTo>
                  <a:lnTo>
                    <a:pt x="1170" y="522"/>
                  </a:lnTo>
                  <a:lnTo>
                    <a:pt x="1164" y="530"/>
                  </a:lnTo>
                  <a:lnTo>
                    <a:pt x="1157" y="539"/>
                  </a:lnTo>
                  <a:lnTo>
                    <a:pt x="1152" y="542"/>
                  </a:lnTo>
                  <a:lnTo>
                    <a:pt x="1146" y="544"/>
                  </a:lnTo>
                  <a:lnTo>
                    <a:pt x="1143" y="561"/>
                  </a:lnTo>
                  <a:lnTo>
                    <a:pt x="1138" y="576"/>
                  </a:lnTo>
                  <a:lnTo>
                    <a:pt x="1129" y="605"/>
                  </a:lnTo>
                  <a:lnTo>
                    <a:pt x="1124" y="621"/>
                  </a:lnTo>
                  <a:lnTo>
                    <a:pt x="1121" y="636"/>
                  </a:lnTo>
                  <a:lnTo>
                    <a:pt x="1119" y="655"/>
                  </a:lnTo>
                  <a:lnTo>
                    <a:pt x="1119" y="673"/>
                  </a:lnTo>
                  <a:lnTo>
                    <a:pt x="1116" y="673"/>
                  </a:lnTo>
                  <a:lnTo>
                    <a:pt x="1114" y="675"/>
                  </a:lnTo>
                  <a:lnTo>
                    <a:pt x="1112" y="680"/>
                  </a:lnTo>
                  <a:lnTo>
                    <a:pt x="1109" y="684"/>
                  </a:lnTo>
                  <a:lnTo>
                    <a:pt x="1107" y="685"/>
                  </a:lnTo>
                  <a:lnTo>
                    <a:pt x="1105" y="687"/>
                  </a:lnTo>
                  <a:lnTo>
                    <a:pt x="1105" y="696"/>
                  </a:lnTo>
                  <a:lnTo>
                    <a:pt x="1102" y="701"/>
                  </a:lnTo>
                  <a:lnTo>
                    <a:pt x="1099" y="708"/>
                  </a:lnTo>
                  <a:lnTo>
                    <a:pt x="1099" y="714"/>
                  </a:lnTo>
                  <a:lnTo>
                    <a:pt x="1092" y="718"/>
                  </a:lnTo>
                  <a:lnTo>
                    <a:pt x="1087" y="723"/>
                  </a:lnTo>
                  <a:lnTo>
                    <a:pt x="1082" y="728"/>
                  </a:lnTo>
                  <a:lnTo>
                    <a:pt x="1078" y="735"/>
                  </a:lnTo>
                  <a:lnTo>
                    <a:pt x="1071" y="735"/>
                  </a:lnTo>
                  <a:lnTo>
                    <a:pt x="1068" y="737"/>
                  </a:lnTo>
                  <a:lnTo>
                    <a:pt x="1065" y="740"/>
                  </a:lnTo>
                  <a:lnTo>
                    <a:pt x="1063" y="743"/>
                  </a:lnTo>
                  <a:lnTo>
                    <a:pt x="1059" y="752"/>
                  </a:lnTo>
                  <a:lnTo>
                    <a:pt x="1058" y="762"/>
                  </a:lnTo>
                  <a:lnTo>
                    <a:pt x="1058" y="769"/>
                  </a:lnTo>
                  <a:lnTo>
                    <a:pt x="1058" y="776"/>
                  </a:lnTo>
                  <a:lnTo>
                    <a:pt x="1059" y="779"/>
                  </a:lnTo>
                  <a:lnTo>
                    <a:pt x="1061" y="781"/>
                  </a:lnTo>
                  <a:lnTo>
                    <a:pt x="1063" y="781"/>
                  </a:lnTo>
                  <a:lnTo>
                    <a:pt x="1065" y="783"/>
                  </a:lnTo>
                  <a:lnTo>
                    <a:pt x="1065" y="786"/>
                  </a:lnTo>
                  <a:lnTo>
                    <a:pt x="1065" y="789"/>
                  </a:lnTo>
                  <a:lnTo>
                    <a:pt x="1068" y="789"/>
                  </a:lnTo>
                  <a:lnTo>
                    <a:pt x="1071" y="789"/>
                  </a:lnTo>
                  <a:lnTo>
                    <a:pt x="1071" y="793"/>
                  </a:lnTo>
                  <a:lnTo>
                    <a:pt x="1071" y="796"/>
                  </a:lnTo>
                  <a:lnTo>
                    <a:pt x="1071" y="800"/>
                  </a:lnTo>
                  <a:lnTo>
                    <a:pt x="1071" y="803"/>
                  </a:lnTo>
                  <a:lnTo>
                    <a:pt x="1076" y="812"/>
                  </a:lnTo>
                  <a:lnTo>
                    <a:pt x="1082" y="820"/>
                  </a:lnTo>
                  <a:lnTo>
                    <a:pt x="1088" y="829"/>
                  </a:lnTo>
                  <a:lnTo>
                    <a:pt x="1092" y="837"/>
                  </a:lnTo>
                  <a:lnTo>
                    <a:pt x="1094" y="863"/>
                  </a:lnTo>
                  <a:lnTo>
                    <a:pt x="1097" y="887"/>
                  </a:lnTo>
                  <a:lnTo>
                    <a:pt x="1099" y="911"/>
                  </a:lnTo>
                  <a:lnTo>
                    <a:pt x="1100" y="924"/>
                  </a:lnTo>
                  <a:lnTo>
                    <a:pt x="1099" y="940"/>
                  </a:lnTo>
                  <a:lnTo>
                    <a:pt x="1095" y="941"/>
                  </a:lnTo>
                  <a:lnTo>
                    <a:pt x="1092" y="943"/>
                  </a:lnTo>
                  <a:lnTo>
                    <a:pt x="1090" y="951"/>
                  </a:lnTo>
                  <a:lnTo>
                    <a:pt x="1088" y="955"/>
                  </a:lnTo>
                  <a:lnTo>
                    <a:pt x="1087" y="958"/>
                  </a:lnTo>
                  <a:lnTo>
                    <a:pt x="1083" y="960"/>
                  </a:lnTo>
                  <a:lnTo>
                    <a:pt x="1078" y="960"/>
                  </a:lnTo>
                  <a:lnTo>
                    <a:pt x="1075" y="967"/>
                  </a:lnTo>
                  <a:lnTo>
                    <a:pt x="1070" y="972"/>
                  </a:lnTo>
                  <a:lnTo>
                    <a:pt x="1065" y="977"/>
                  </a:lnTo>
                  <a:lnTo>
                    <a:pt x="1058" y="980"/>
                  </a:lnTo>
                  <a:lnTo>
                    <a:pt x="1054" y="987"/>
                  </a:lnTo>
                  <a:lnTo>
                    <a:pt x="1049" y="992"/>
                  </a:lnTo>
                  <a:lnTo>
                    <a:pt x="1044" y="998"/>
                  </a:lnTo>
                  <a:lnTo>
                    <a:pt x="1037" y="1001"/>
                  </a:lnTo>
                  <a:lnTo>
                    <a:pt x="1037" y="1006"/>
                  </a:lnTo>
                  <a:lnTo>
                    <a:pt x="1036" y="1011"/>
                  </a:lnTo>
                  <a:lnTo>
                    <a:pt x="1034" y="1016"/>
                  </a:lnTo>
                  <a:lnTo>
                    <a:pt x="1030" y="1018"/>
                  </a:lnTo>
                  <a:lnTo>
                    <a:pt x="1024" y="1023"/>
                  </a:lnTo>
                  <a:lnTo>
                    <a:pt x="1017" y="1028"/>
                  </a:lnTo>
                  <a:lnTo>
                    <a:pt x="1017" y="1037"/>
                  </a:lnTo>
                  <a:lnTo>
                    <a:pt x="1015" y="1045"/>
                  </a:lnTo>
                  <a:lnTo>
                    <a:pt x="1010" y="1059"/>
                  </a:lnTo>
                  <a:lnTo>
                    <a:pt x="1005" y="1073"/>
                  </a:lnTo>
                  <a:lnTo>
                    <a:pt x="1003" y="1081"/>
                  </a:lnTo>
                  <a:lnTo>
                    <a:pt x="1003" y="1090"/>
                  </a:lnTo>
                  <a:lnTo>
                    <a:pt x="995" y="1095"/>
                  </a:lnTo>
                  <a:lnTo>
                    <a:pt x="988" y="1102"/>
                  </a:lnTo>
                  <a:lnTo>
                    <a:pt x="981" y="1108"/>
                  </a:lnTo>
                  <a:lnTo>
                    <a:pt x="976" y="1117"/>
                  </a:lnTo>
                  <a:lnTo>
                    <a:pt x="974" y="1122"/>
                  </a:lnTo>
                  <a:lnTo>
                    <a:pt x="972" y="1124"/>
                  </a:lnTo>
                  <a:lnTo>
                    <a:pt x="969" y="1124"/>
                  </a:lnTo>
                  <a:lnTo>
                    <a:pt x="967" y="1129"/>
                  </a:lnTo>
                  <a:lnTo>
                    <a:pt x="966" y="1131"/>
                  </a:lnTo>
                  <a:lnTo>
                    <a:pt x="962" y="1131"/>
                  </a:lnTo>
                  <a:lnTo>
                    <a:pt x="962" y="1137"/>
                  </a:lnTo>
                  <a:lnTo>
                    <a:pt x="960" y="1142"/>
                  </a:lnTo>
                  <a:lnTo>
                    <a:pt x="959" y="1144"/>
                  </a:lnTo>
                  <a:lnTo>
                    <a:pt x="955" y="1144"/>
                  </a:lnTo>
                  <a:lnTo>
                    <a:pt x="954" y="1149"/>
                  </a:lnTo>
                  <a:lnTo>
                    <a:pt x="952" y="1151"/>
                  </a:lnTo>
                  <a:lnTo>
                    <a:pt x="949" y="1151"/>
                  </a:lnTo>
                  <a:lnTo>
                    <a:pt x="950" y="1161"/>
                  </a:lnTo>
                  <a:lnTo>
                    <a:pt x="949" y="1168"/>
                  </a:lnTo>
                  <a:lnTo>
                    <a:pt x="947" y="1175"/>
                  </a:lnTo>
                  <a:lnTo>
                    <a:pt x="943" y="1180"/>
                  </a:lnTo>
                  <a:lnTo>
                    <a:pt x="938" y="1192"/>
                  </a:lnTo>
                  <a:lnTo>
                    <a:pt x="935" y="1199"/>
                  </a:lnTo>
                  <a:lnTo>
                    <a:pt x="935" y="1206"/>
                  </a:lnTo>
                  <a:lnTo>
                    <a:pt x="935" y="1216"/>
                  </a:lnTo>
                  <a:lnTo>
                    <a:pt x="935" y="1224"/>
                  </a:lnTo>
                  <a:lnTo>
                    <a:pt x="940" y="1238"/>
                  </a:lnTo>
                  <a:lnTo>
                    <a:pt x="942" y="1255"/>
                  </a:lnTo>
                  <a:lnTo>
                    <a:pt x="943" y="1264"/>
                  </a:lnTo>
                  <a:lnTo>
                    <a:pt x="942" y="1274"/>
                  </a:lnTo>
                  <a:lnTo>
                    <a:pt x="933" y="1274"/>
                  </a:lnTo>
                  <a:lnTo>
                    <a:pt x="926" y="1276"/>
                  </a:lnTo>
                  <a:lnTo>
                    <a:pt x="921" y="1281"/>
                  </a:lnTo>
                  <a:lnTo>
                    <a:pt x="921" y="1288"/>
                  </a:lnTo>
                  <a:lnTo>
                    <a:pt x="918" y="1288"/>
                  </a:lnTo>
                  <a:lnTo>
                    <a:pt x="916" y="1288"/>
                  </a:lnTo>
                  <a:lnTo>
                    <a:pt x="916" y="1289"/>
                  </a:lnTo>
                  <a:lnTo>
                    <a:pt x="914" y="1291"/>
                  </a:lnTo>
                  <a:lnTo>
                    <a:pt x="914" y="1294"/>
                  </a:lnTo>
                  <a:lnTo>
                    <a:pt x="899" y="1300"/>
                  </a:lnTo>
                  <a:lnTo>
                    <a:pt x="896" y="1301"/>
                  </a:lnTo>
                  <a:lnTo>
                    <a:pt x="894" y="1300"/>
                  </a:lnTo>
                  <a:lnTo>
                    <a:pt x="892" y="1300"/>
                  </a:lnTo>
                  <a:lnTo>
                    <a:pt x="891" y="1300"/>
                  </a:lnTo>
                  <a:lnTo>
                    <a:pt x="889" y="1300"/>
                  </a:lnTo>
                  <a:lnTo>
                    <a:pt x="884" y="1301"/>
                  </a:lnTo>
                  <a:lnTo>
                    <a:pt x="880" y="1303"/>
                  </a:lnTo>
                  <a:lnTo>
                    <a:pt x="875" y="1308"/>
                  </a:lnTo>
                  <a:lnTo>
                    <a:pt x="868" y="1311"/>
                  </a:lnTo>
                  <a:lnTo>
                    <a:pt x="863" y="1313"/>
                  </a:lnTo>
                  <a:lnTo>
                    <a:pt x="858" y="1315"/>
                  </a:lnTo>
                  <a:lnTo>
                    <a:pt x="855" y="1315"/>
                  </a:lnTo>
                  <a:lnTo>
                    <a:pt x="853" y="1315"/>
                  </a:lnTo>
                  <a:lnTo>
                    <a:pt x="851" y="1317"/>
                  </a:lnTo>
                  <a:lnTo>
                    <a:pt x="850" y="1318"/>
                  </a:lnTo>
                  <a:lnTo>
                    <a:pt x="848" y="1320"/>
                  </a:lnTo>
                  <a:lnTo>
                    <a:pt x="841" y="1325"/>
                  </a:lnTo>
                  <a:lnTo>
                    <a:pt x="833" y="1329"/>
                  </a:lnTo>
                  <a:lnTo>
                    <a:pt x="829" y="1330"/>
                  </a:lnTo>
                  <a:lnTo>
                    <a:pt x="822" y="1332"/>
                  </a:lnTo>
                  <a:lnTo>
                    <a:pt x="821" y="1332"/>
                  </a:lnTo>
                  <a:lnTo>
                    <a:pt x="819" y="1332"/>
                  </a:lnTo>
                  <a:lnTo>
                    <a:pt x="817" y="1334"/>
                  </a:lnTo>
                  <a:lnTo>
                    <a:pt x="816" y="1334"/>
                  </a:lnTo>
                  <a:lnTo>
                    <a:pt x="812" y="1335"/>
                  </a:lnTo>
                  <a:lnTo>
                    <a:pt x="797" y="1335"/>
                  </a:lnTo>
                  <a:lnTo>
                    <a:pt x="787" y="1337"/>
                  </a:lnTo>
                  <a:lnTo>
                    <a:pt x="775" y="1340"/>
                  </a:lnTo>
                  <a:lnTo>
                    <a:pt x="764" y="1342"/>
                  </a:lnTo>
                  <a:lnTo>
                    <a:pt x="758" y="1346"/>
                  </a:lnTo>
                  <a:lnTo>
                    <a:pt x="752" y="1351"/>
                  </a:lnTo>
                  <a:lnTo>
                    <a:pt x="747" y="1356"/>
                  </a:lnTo>
                  <a:lnTo>
                    <a:pt x="744" y="1363"/>
                  </a:lnTo>
                  <a:lnTo>
                    <a:pt x="744" y="1368"/>
                  </a:lnTo>
                  <a:lnTo>
                    <a:pt x="746" y="1373"/>
                  </a:lnTo>
                  <a:lnTo>
                    <a:pt x="749" y="1381"/>
                  </a:lnTo>
                  <a:lnTo>
                    <a:pt x="754" y="1388"/>
                  </a:lnTo>
                  <a:lnTo>
                    <a:pt x="758" y="1397"/>
                  </a:lnTo>
                  <a:lnTo>
                    <a:pt x="758" y="1441"/>
                  </a:lnTo>
                  <a:lnTo>
                    <a:pt x="756" y="1448"/>
                  </a:lnTo>
                  <a:lnTo>
                    <a:pt x="756" y="1451"/>
                  </a:lnTo>
                  <a:lnTo>
                    <a:pt x="759" y="1460"/>
                  </a:lnTo>
                  <a:lnTo>
                    <a:pt x="764" y="1467"/>
                  </a:lnTo>
                  <a:lnTo>
                    <a:pt x="768" y="1475"/>
                  </a:lnTo>
                  <a:lnTo>
                    <a:pt x="768" y="1477"/>
                  </a:lnTo>
                  <a:lnTo>
                    <a:pt x="768" y="1479"/>
                  </a:lnTo>
                  <a:lnTo>
                    <a:pt x="768" y="1484"/>
                  </a:lnTo>
                  <a:lnTo>
                    <a:pt x="768" y="1485"/>
                  </a:lnTo>
                  <a:lnTo>
                    <a:pt x="768" y="1492"/>
                  </a:lnTo>
                  <a:lnTo>
                    <a:pt x="768" y="1496"/>
                  </a:lnTo>
                  <a:lnTo>
                    <a:pt x="768" y="1504"/>
                  </a:lnTo>
                  <a:lnTo>
                    <a:pt x="768" y="1511"/>
                  </a:lnTo>
                  <a:lnTo>
                    <a:pt x="766" y="1520"/>
                  </a:lnTo>
                  <a:lnTo>
                    <a:pt x="764" y="1526"/>
                  </a:lnTo>
                  <a:lnTo>
                    <a:pt x="763" y="1528"/>
                  </a:lnTo>
                  <a:lnTo>
                    <a:pt x="761" y="1528"/>
                  </a:lnTo>
                  <a:lnTo>
                    <a:pt x="759" y="1530"/>
                  </a:lnTo>
                  <a:lnTo>
                    <a:pt x="758" y="1533"/>
                  </a:lnTo>
                  <a:lnTo>
                    <a:pt x="758" y="1550"/>
                  </a:lnTo>
                  <a:lnTo>
                    <a:pt x="758" y="1569"/>
                  </a:lnTo>
                  <a:lnTo>
                    <a:pt x="758" y="1579"/>
                  </a:lnTo>
                  <a:lnTo>
                    <a:pt x="758" y="1588"/>
                  </a:lnTo>
                  <a:lnTo>
                    <a:pt x="754" y="1595"/>
                  </a:lnTo>
                  <a:lnTo>
                    <a:pt x="751" y="1601"/>
                  </a:lnTo>
                  <a:lnTo>
                    <a:pt x="751" y="1635"/>
                  </a:lnTo>
                  <a:lnTo>
                    <a:pt x="751" y="1639"/>
                  </a:lnTo>
                  <a:lnTo>
                    <a:pt x="746" y="1649"/>
                  </a:lnTo>
                  <a:lnTo>
                    <a:pt x="744" y="1656"/>
                  </a:lnTo>
                  <a:lnTo>
                    <a:pt x="746" y="1664"/>
                  </a:lnTo>
                  <a:lnTo>
                    <a:pt x="751" y="1673"/>
                  </a:lnTo>
                  <a:lnTo>
                    <a:pt x="751" y="1675"/>
                  </a:lnTo>
                  <a:lnTo>
                    <a:pt x="751" y="1676"/>
                  </a:lnTo>
                  <a:lnTo>
                    <a:pt x="751" y="1678"/>
                  </a:lnTo>
                  <a:lnTo>
                    <a:pt x="751" y="1687"/>
                  </a:lnTo>
                  <a:lnTo>
                    <a:pt x="751" y="1688"/>
                  </a:lnTo>
                  <a:lnTo>
                    <a:pt x="751" y="1697"/>
                  </a:lnTo>
                  <a:lnTo>
                    <a:pt x="749" y="1705"/>
                  </a:lnTo>
                  <a:lnTo>
                    <a:pt x="747" y="1711"/>
                  </a:lnTo>
                  <a:lnTo>
                    <a:pt x="742" y="1714"/>
                  </a:lnTo>
                  <a:lnTo>
                    <a:pt x="737" y="1717"/>
                  </a:lnTo>
                  <a:lnTo>
                    <a:pt x="734" y="1723"/>
                  </a:lnTo>
                  <a:lnTo>
                    <a:pt x="732" y="1729"/>
                  </a:lnTo>
                  <a:lnTo>
                    <a:pt x="729" y="1735"/>
                  </a:lnTo>
                  <a:lnTo>
                    <a:pt x="727" y="1736"/>
                  </a:lnTo>
                  <a:lnTo>
                    <a:pt x="723" y="1738"/>
                  </a:lnTo>
                  <a:lnTo>
                    <a:pt x="723" y="1748"/>
                  </a:lnTo>
                  <a:lnTo>
                    <a:pt x="722" y="1757"/>
                  </a:lnTo>
                  <a:lnTo>
                    <a:pt x="718" y="1774"/>
                  </a:lnTo>
                  <a:lnTo>
                    <a:pt x="715" y="1791"/>
                  </a:lnTo>
                  <a:lnTo>
                    <a:pt x="715" y="1801"/>
                  </a:lnTo>
                  <a:lnTo>
                    <a:pt x="717" y="1813"/>
                  </a:lnTo>
                  <a:lnTo>
                    <a:pt x="708" y="1813"/>
                  </a:lnTo>
                  <a:lnTo>
                    <a:pt x="701" y="1815"/>
                  </a:lnTo>
                  <a:lnTo>
                    <a:pt x="696" y="1818"/>
                  </a:lnTo>
                  <a:lnTo>
                    <a:pt x="689" y="1820"/>
                  </a:lnTo>
                  <a:lnTo>
                    <a:pt x="689" y="1825"/>
                  </a:lnTo>
                  <a:lnTo>
                    <a:pt x="689" y="1830"/>
                  </a:lnTo>
                  <a:lnTo>
                    <a:pt x="684" y="1835"/>
                  </a:lnTo>
                  <a:lnTo>
                    <a:pt x="681" y="1842"/>
                  </a:lnTo>
                  <a:lnTo>
                    <a:pt x="681" y="1847"/>
                  </a:lnTo>
                  <a:lnTo>
                    <a:pt x="683" y="1854"/>
                  </a:lnTo>
                  <a:lnTo>
                    <a:pt x="677" y="1854"/>
                  </a:lnTo>
                  <a:lnTo>
                    <a:pt x="674" y="1856"/>
                  </a:lnTo>
                  <a:lnTo>
                    <a:pt x="672" y="1859"/>
                  </a:lnTo>
                  <a:lnTo>
                    <a:pt x="671" y="1862"/>
                  </a:lnTo>
                  <a:lnTo>
                    <a:pt x="669" y="1871"/>
                  </a:lnTo>
                  <a:lnTo>
                    <a:pt x="666" y="1873"/>
                  </a:lnTo>
                  <a:lnTo>
                    <a:pt x="662" y="1874"/>
                  </a:lnTo>
                  <a:lnTo>
                    <a:pt x="662" y="1885"/>
                  </a:lnTo>
                  <a:lnTo>
                    <a:pt x="662" y="1895"/>
                  </a:lnTo>
                  <a:lnTo>
                    <a:pt x="659" y="1902"/>
                  </a:lnTo>
                  <a:lnTo>
                    <a:pt x="655" y="1909"/>
                  </a:lnTo>
                  <a:lnTo>
                    <a:pt x="648" y="1922"/>
                  </a:lnTo>
                  <a:lnTo>
                    <a:pt x="642" y="1936"/>
                  </a:lnTo>
                  <a:lnTo>
                    <a:pt x="638" y="1936"/>
                  </a:lnTo>
                  <a:lnTo>
                    <a:pt x="636" y="1938"/>
                  </a:lnTo>
                  <a:lnTo>
                    <a:pt x="635" y="1943"/>
                  </a:lnTo>
                  <a:lnTo>
                    <a:pt x="614" y="1984"/>
                  </a:lnTo>
                  <a:lnTo>
                    <a:pt x="609" y="1987"/>
                  </a:lnTo>
                  <a:lnTo>
                    <a:pt x="606" y="1990"/>
                  </a:lnTo>
                  <a:lnTo>
                    <a:pt x="602" y="2002"/>
                  </a:lnTo>
                  <a:lnTo>
                    <a:pt x="599" y="2014"/>
                  </a:lnTo>
                  <a:lnTo>
                    <a:pt x="597" y="2019"/>
                  </a:lnTo>
                  <a:lnTo>
                    <a:pt x="594" y="2024"/>
                  </a:lnTo>
                  <a:lnTo>
                    <a:pt x="594" y="2033"/>
                  </a:lnTo>
                  <a:lnTo>
                    <a:pt x="595" y="2038"/>
                  </a:lnTo>
                  <a:lnTo>
                    <a:pt x="599" y="2042"/>
                  </a:lnTo>
                  <a:lnTo>
                    <a:pt x="604" y="2045"/>
                  </a:lnTo>
                  <a:lnTo>
                    <a:pt x="609" y="2048"/>
                  </a:lnTo>
                  <a:lnTo>
                    <a:pt x="613" y="2052"/>
                  </a:lnTo>
                  <a:lnTo>
                    <a:pt x="614" y="2059"/>
                  </a:lnTo>
                  <a:lnTo>
                    <a:pt x="614" y="2065"/>
                  </a:lnTo>
                  <a:lnTo>
                    <a:pt x="621" y="2065"/>
                  </a:lnTo>
                  <a:lnTo>
                    <a:pt x="624" y="2069"/>
                  </a:lnTo>
                  <a:lnTo>
                    <a:pt x="630" y="2070"/>
                  </a:lnTo>
                  <a:lnTo>
                    <a:pt x="635" y="2072"/>
                  </a:lnTo>
                  <a:lnTo>
                    <a:pt x="635" y="2074"/>
                  </a:lnTo>
                  <a:lnTo>
                    <a:pt x="636" y="2076"/>
                  </a:lnTo>
                  <a:lnTo>
                    <a:pt x="640" y="2077"/>
                  </a:lnTo>
                  <a:lnTo>
                    <a:pt x="645" y="2077"/>
                  </a:lnTo>
                  <a:lnTo>
                    <a:pt x="648" y="2079"/>
                  </a:lnTo>
                  <a:lnTo>
                    <a:pt x="650" y="2082"/>
                  </a:lnTo>
                  <a:lnTo>
                    <a:pt x="652" y="2086"/>
                  </a:lnTo>
                  <a:lnTo>
                    <a:pt x="654" y="2089"/>
                  </a:lnTo>
                  <a:lnTo>
                    <a:pt x="655" y="2093"/>
                  </a:lnTo>
                  <a:lnTo>
                    <a:pt x="659" y="2093"/>
                  </a:lnTo>
                  <a:lnTo>
                    <a:pt x="662" y="2093"/>
                  </a:lnTo>
                  <a:lnTo>
                    <a:pt x="666" y="2093"/>
                  </a:lnTo>
                  <a:lnTo>
                    <a:pt x="669" y="2093"/>
                  </a:lnTo>
                  <a:lnTo>
                    <a:pt x="674" y="2101"/>
                  </a:lnTo>
                  <a:lnTo>
                    <a:pt x="677" y="2105"/>
                  </a:lnTo>
                  <a:lnTo>
                    <a:pt x="683" y="2106"/>
                  </a:lnTo>
                  <a:lnTo>
                    <a:pt x="686" y="2140"/>
                  </a:lnTo>
                  <a:lnTo>
                    <a:pt x="691" y="2173"/>
                  </a:lnTo>
                  <a:lnTo>
                    <a:pt x="696" y="2205"/>
                  </a:lnTo>
                  <a:lnTo>
                    <a:pt x="696" y="2224"/>
                  </a:lnTo>
                  <a:lnTo>
                    <a:pt x="696" y="2243"/>
                  </a:lnTo>
                  <a:lnTo>
                    <a:pt x="693" y="2245"/>
                  </a:lnTo>
                  <a:lnTo>
                    <a:pt x="691" y="2248"/>
                  </a:lnTo>
                  <a:lnTo>
                    <a:pt x="689" y="2256"/>
                  </a:lnTo>
                  <a:lnTo>
                    <a:pt x="686" y="2258"/>
                  </a:lnTo>
                  <a:lnTo>
                    <a:pt x="684" y="2262"/>
                  </a:lnTo>
                  <a:lnTo>
                    <a:pt x="683" y="2270"/>
                  </a:lnTo>
                  <a:lnTo>
                    <a:pt x="676" y="2274"/>
                  </a:lnTo>
                  <a:lnTo>
                    <a:pt x="671" y="2279"/>
                  </a:lnTo>
                  <a:lnTo>
                    <a:pt x="666" y="2284"/>
                  </a:lnTo>
                  <a:lnTo>
                    <a:pt x="662" y="2291"/>
                  </a:lnTo>
                  <a:lnTo>
                    <a:pt x="657" y="2291"/>
                  </a:lnTo>
                  <a:lnTo>
                    <a:pt x="652" y="2289"/>
                  </a:lnTo>
                  <a:lnTo>
                    <a:pt x="643" y="2286"/>
                  </a:lnTo>
                  <a:lnTo>
                    <a:pt x="635" y="2282"/>
                  </a:lnTo>
                  <a:lnTo>
                    <a:pt x="628" y="2282"/>
                  </a:lnTo>
                  <a:lnTo>
                    <a:pt x="621" y="2284"/>
                  </a:lnTo>
                  <a:lnTo>
                    <a:pt x="619" y="2282"/>
                  </a:lnTo>
                  <a:lnTo>
                    <a:pt x="618" y="2280"/>
                  </a:lnTo>
                  <a:lnTo>
                    <a:pt x="614" y="2277"/>
                  </a:lnTo>
                  <a:lnTo>
                    <a:pt x="609" y="2275"/>
                  </a:lnTo>
                  <a:lnTo>
                    <a:pt x="607" y="2274"/>
                  </a:lnTo>
                  <a:lnTo>
                    <a:pt x="607" y="2270"/>
                  </a:lnTo>
                  <a:lnTo>
                    <a:pt x="604" y="2268"/>
                  </a:lnTo>
                  <a:lnTo>
                    <a:pt x="601" y="2268"/>
                  </a:lnTo>
                  <a:lnTo>
                    <a:pt x="590" y="2270"/>
                  </a:lnTo>
                  <a:lnTo>
                    <a:pt x="580" y="2272"/>
                  </a:lnTo>
                  <a:lnTo>
                    <a:pt x="575" y="2272"/>
                  </a:lnTo>
                  <a:lnTo>
                    <a:pt x="573" y="2270"/>
                  </a:lnTo>
                  <a:lnTo>
                    <a:pt x="573" y="2263"/>
                  </a:lnTo>
                  <a:lnTo>
                    <a:pt x="568" y="2263"/>
                  </a:lnTo>
                  <a:lnTo>
                    <a:pt x="563" y="2263"/>
                  </a:lnTo>
                  <a:lnTo>
                    <a:pt x="558" y="2263"/>
                  </a:lnTo>
                  <a:lnTo>
                    <a:pt x="553" y="2263"/>
                  </a:lnTo>
                  <a:lnTo>
                    <a:pt x="549" y="2262"/>
                  </a:lnTo>
                  <a:lnTo>
                    <a:pt x="546" y="2260"/>
                  </a:lnTo>
                  <a:lnTo>
                    <a:pt x="543" y="2258"/>
                  </a:lnTo>
                  <a:lnTo>
                    <a:pt x="539" y="2256"/>
                  </a:lnTo>
                  <a:lnTo>
                    <a:pt x="524" y="2256"/>
                  </a:lnTo>
                  <a:lnTo>
                    <a:pt x="507" y="2256"/>
                  </a:lnTo>
                  <a:lnTo>
                    <a:pt x="490" y="2256"/>
                  </a:lnTo>
                  <a:lnTo>
                    <a:pt x="471" y="2256"/>
                  </a:lnTo>
                  <a:lnTo>
                    <a:pt x="467" y="2258"/>
                  </a:lnTo>
                  <a:lnTo>
                    <a:pt x="464" y="2260"/>
                  </a:lnTo>
                  <a:lnTo>
                    <a:pt x="461" y="2263"/>
                  </a:lnTo>
                  <a:lnTo>
                    <a:pt x="457" y="2263"/>
                  </a:lnTo>
                  <a:lnTo>
                    <a:pt x="454" y="2265"/>
                  </a:lnTo>
                  <a:lnTo>
                    <a:pt x="452" y="2268"/>
                  </a:lnTo>
                  <a:lnTo>
                    <a:pt x="450" y="2277"/>
                  </a:lnTo>
                  <a:lnTo>
                    <a:pt x="447" y="2277"/>
                  </a:lnTo>
                  <a:lnTo>
                    <a:pt x="445" y="2279"/>
                  </a:lnTo>
                  <a:lnTo>
                    <a:pt x="444" y="2284"/>
                  </a:lnTo>
                  <a:lnTo>
                    <a:pt x="435" y="2289"/>
                  </a:lnTo>
                  <a:lnTo>
                    <a:pt x="432" y="2292"/>
                  </a:lnTo>
                  <a:lnTo>
                    <a:pt x="430" y="2297"/>
                  </a:lnTo>
                  <a:lnTo>
                    <a:pt x="425" y="2299"/>
                  </a:lnTo>
                  <a:lnTo>
                    <a:pt x="420" y="2303"/>
                  </a:lnTo>
                  <a:lnTo>
                    <a:pt x="413" y="2311"/>
                  </a:lnTo>
                  <a:lnTo>
                    <a:pt x="406" y="2320"/>
                  </a:lnTo>
                  <a:lnTo>
                    <a:pt x="401" y="2323"/>
                  </a:lnTo>
                  <a:lnTo>
                    <a:pt x="396" y="2325"/>
                  </a:lnTo>
                  <a:lnTo>
                    <a:pt x="396" y="2332"/>
                  </a:lnTo>
                  <a:lnTo>
                    <a:pt x="396" y="2337"/>
                  </a:lnTo>
                  <a:lnTo>
                    <a:pt x="392" y="2340"/>
                  </a:lnTo>
                  <a:lnTo>
                    <a:pt x="389" y="2342"/>
                  </a:lnTo>
                  <a:lnTo>
                    <a:pt x="386" y="2345"/>
                  </a:lnTo>
                  <a:lnTo>
                    <a:pt x="382" y="2347"/>
                  </a:lnTo>
                  <a:lnTo>
                    <a:pt x="382" y="2352"/>
                  </a:lnTo>
                  <a:lnTo>
                    <a:pt x="382" y="2359"/>
                  </a:lnTo>
                  <a:lnTo>
                    <a:pt x="375" y="2362"/>
                  </a:lnTo>
                  <a:lnTo>
                    <a:pt x="369" y="2367"/>
                  </a:lnTo>
                  <a:lnTo>
                    <a:pt x="358" y="2379"/>
                  </a:lnTo>
                  <a:lnTo>
                    <a:pt x="348" y="2391"/>
                  </a:lnTo>
                  <a:lnTo>
                    <a:pt x="341" y="2396"/>
                  </a:lnTo>
                  <a:lnTo>
                    <a:pt x="334" y="2400"/>
                  </a:lnTo>
                  <a:lnTo>
                    <a:pt x="334" y="2407"/>
                  </a:lnTo>
                  <a:lnTo>
                    <a:pt x="334" y="2412"/>
                  </a:lnTo>
                  <a:lnTo>
                    <a:pt x="331" y="2415"/>
                  </a:lnTo>
                  <a:lnTo>
                    <a:pt x="328" y="2417"/>
                  </a:lnTo>
                  <a:lnTo>
                    <a:pt x="324" y="2420"/>
                  </a:lnTo>
                  <a:lnTo>
                    <a:pt x="321" y="2422"/>
                  </a:lnTo>
                  <a:lnTo>
                    <a:pt x="321" y="2427"/>
                  </a:lnTo>
                  <a:lnTo>
                    <a:pt x="321" y="2434"/>
                  </a:lnTo>
                  <a:lnTo>
                    <a:pt x="311" y="2441"/>
                  </a:lnTo>
                  <a:lnTo>
                    <a:pt x="302" y="2449"/>
                  </a:lnTo>
                  <a:lnTo>
                    <a:pt x="294" y="2458"/>
                  </a:lnTo>
                  <a:lnTo>
                    <a:pt x="287" y="2468"/>
                  </a:lnTo>
                  <a:lnTo>
                    <a:pt x="288" y="2475"/>
                  </a:lnTo>
                  <a:lnTo>
                    <a:pt x="290" y="2482"/>
                  </a:lnTo>
                  <a:lnTo>
                    <a:pt x="292" y="2487"/>
                  </a:lnTo>
                  <a:lnTo>
                    <a:pt x="294" y="2495"/>
                  </a:lnTo>
                  <a:lnTo>
                    <a:pt x="294" y="2511"/>
                  </a:lnTo>
                  <a:lnTo>
                    <a:pt x="294" y="2526"/>
                  </a:lnTo>
                  <a:lnTo>
                    <a:pt x="294" y="2541"/>
                  </a:lnTo>
                  <a:lnTo>
                    <a:pt x="294" y="2557"/>
                  </a:lnTo>
                  <a:lnTo>
                    <a:pt x="292" y="2558"/>
                  </a:lnTo>
                  <a:lnTo>
                    <a:pt x="290" y="2560"/>
                  </a:lnTo>
                  <a:lnTo>
                    <a:pt x="287" y="2564"/>
                  </a:lnTo>
                  <a:lnTo>
                    <a:pt x="285" y="2569"/>
                  </a:lnTo>
                  <a:lnTo>
                    <a:pt x="283" y="2570"/>
                  </a:lnTo>
                  <a:lnTo>
                    <a:pt x="280" y="2570"/>
                  </a:lnTo>
                  <a:lnTo>
                    <a:pt x="273" y="2582"/>
                  </a:lnTo>
                  <a:lnTo>
                    <a:pt x="270" y="2594"/>
                  </a:lnTo>
                  <a:lnTo>
                    <a:pt x="266" y="2599"/>
                  </a:lnTo>
                  <a:lnTo>
                    <a:pt x="263" y="2604"/>
                  </a:lnTo>
                  <a:lnTo>
                    <a:pt x="258" y="2608"/>
                  </a:lnTo>
                  <a:lnTo>
                    <a:pt x="253" y="2611"/>
                  </a:lnTo>
                  <a:lnTo>
                    <a:pt x="258" y="2635"/>
                  </a:lnTo>
                  <a:lnTo>
                    <a:pt x="259" y="2650"/>
                  </a:lnTo>
                  <a:lnTo>
                    <a:pt x="259" y="2666"/>
                  </a:lnTo>
                  <a:lnTo>
                    <a:pt x="263" y="2668"/>
                  </a:lnTo>
                  <a:lnTo>
                    <a:pt x="265" y="2669"/>
                  </a:lnTo>
                  <a:lnTo>
                    <a:pt x="266" y="2676"/>
                  </a:lnTo>
                  <a:lnTo>
                    <a:pt x="266" y="2693"/>
                  </a:lnTo>
                  <a:lnTo>
                    <a:pt x="270" y="2695"/>
                  </a:lnTo>
                  <a:lnTo>
                    <a:pt x="271" y="2697"/>
                  </a:lnTo>
                  <a:lnTo>
                    <a:pt x="275" y="2702"/>
                  </a:lnTo>
                  <a:lnTo>
                    <a:pt x="277" y="2708"/>
                  </a:lnTo>
                  <a:lnTo>
                    <a:pt x="280" y="2714"/>
                  </a:lnTo>
                  <a:lnTo>
                    <a:pt x="280" y="2722"/>
                  </a:lnTo>
                  <a:lnTo>
                    <a:pt x="283" y="2727"/>
                  </a:lnTo>
                  <a:lnTo>
                    <a:pt x="285" y="2734"/>
                  </a:lnTo>
                  <a:lnTo>
                    <a:pt x="287" y="2741"/>
                  </a:lnTo>
                  <a:lnTo>
                    <a:pt x="282" y="2753"/>
                  </a:lnTo>
                  <a:lnTo>
                    <a:pt x="275" y="2763"/>
                  </a:lnTo>
                  <a:lnTo>
                    <a:pt x="270" y="2775"/>
                  </a:lnTo>
                  <a:lnTo>
                    <a:pt x="268" y="2782"/>
                  </a:lnTo>
                  <a:lnTo>
                    <a:pt x="266" y="2789"/>
                  </a:lnTo>
                  <a:lnTo>
                    <a:pt x="265" y="2809"/>
                  </a:lnTo>
                  <a:lnTo>
                    <a:pt x="268" y="2825"/>
                  </a:lnTo>
                  <a:lnTo>
                    <a:pt x="271" y="2840"/>
                  </a:lnTo>
                  <a:lnTo>
                    <a:pt x="273" y="2857"/>
                  </a:lnTo>
                  <a:lnTo>
                    <a:pt x="270" y="2867"/>
                  </a:lnTo>
                  <a:lnTo>
                    <a:pt x="268" y="2871"/>
                  </a:lnTo>
                  <a:lnTo>
                    <a:pt x="266" y="2877"/>
                  </a:lnTo>
                  <a:lnTo>
                    <a:pt x="265" y="2881"/>
                  </a:lnTo>
                  <a:lnTo>
                    <a:pt x="263" y="2883"/>
                  </a:lnTo>
                  <a:lnTo>
                    <a:pt x="261" y="2883"/>
                  </a:lnTo>
                  <a:lnTo>
                    <a:pt x="259" y="2884"/>
                  </a:lnTo>
                  <a:lnTo>
                    <a:pt x="259" y="2889"/>
                  </a:lnTo>
                  <a:lnTo>
                    <a:pt x="259" y="2895"/>
                  </a:lnTo>
                  <a:lnTo>
                    <a:pt x="259" y="2900"/>
                  </a:lnTo>
                  <a:lnTo>
                    <a:pt x="259" y="2905"/>
                  </a:lnTo>
                  <a:lnTo>
                    <a:pt x="253" y="2905"/>
                  </a:lnTo>
                  <a:lnTo>
                    <a:pt x="251" y="2908"/>
                  </a:lnTo>
                  <a:lnTo>
                    <a:pt x="251" y="2913"/>
                  </a:lnTo>
                  <a:lnTo>
                    <a:pt x="251" y="2929"/>
                  </a:lnTo>
                  <a:lnTo>
                    <a:pt x="253" y="2953"/>
                  </a:lnTo>
                  <a:lnTo>
                    <a:pt x="256" y="2954"/>
                  </a:lnTo>
                  <a:lnTo>
                    <a:pt x="258" y="2956"/>
                  </a:lnTo>
                  <a:lnTo>
                    <a:pt x="259" y="2959"/>
                  </a:lnTo>
                  <a:lnTo>
                    <a:pt x="253" y="2959"/>
                  </a:lnTo>
                  <a:lnTo>
                    <a:pt x="253" y="2963"/>
                  </a:lnTo>
                  <a:lnTo>
                    <a:pt x="253" y="2966"/>
                  </a:lnTo>
                  <a:lnTo>
                    <a:pt x="253" y="2970"/>
                  </a:lnTo>
                  <a:lnTo>
                    <a:pt x="253" y="2973"/>
                  </a:lnTo>
                  <a:lnTo>
                    <a:pt x="259" y="2975"/>
                  </a:lnTo>
                  <a:lnTo>
                    <a:pt x="265" y="2978"/>
                  </a:lnTo>
                  <a:lnTo>
                    <a:pt x="266" y="2985"/>
                  </a:lnTo>
                  <a:lnTo>
                    <a:pt x="266" y="2993"/>
                  </a:lnTo>
                  <a:lnTo>
                    <a:pt x="270" y="2995"/>
                  </a:lnTo>
                  <a:lnTo>
                    <a:pt x="271" y="2997"/>
                  </a:lnTo>
                  <a:lnTo>
                    <a:pt x="275" y="3002"/>
                  </a:lnTo>
                  <a:lnTo>
                    <a:pt x="277" y="3009"/>
                  </a:lnTo>
                  <a:lnTo>
                    <a:pt x="280" y="3014"/>
                  </a:lnTo>
                  <a:lnTo>
                    <a:pt x="278" y="3021"/>
                  </a:lnTo>
                  <a:lnTo>
                    <a:pt x="280" y="3026"/>
                  </a:lnTo>
                  <a:lnTo>
                    <a:pt x="283" y="3034"/>
                  </a:lnTo>
                  <a:lnTo>
                    <a:pt x="287" y="3043"/>
                  </a:lnTo>
                  <a:lnTo>
                    <a:pt x="287" y="3048"/>
                  </a:lnTo>
                  <a:lnTo>
                    <a:pt x="287" y="3055"/>
                  </a:lnTo>
                  <a:lnTo>
                    <a:pt x="287" y="3062"/>
                  </a:lnTo>
                  <a:lnTo>
                    <a:pt x="290" y="3063"/>
                  </a:lnTo>
                  <a:lnTo>
                    <a:pt x="294" y="3065"/>
                  </a:lnTo>
                  <a:lnTo>
                    <a:pt x="297" y="3067"/>
                  </a:lnTo>
                  <a:lnTo>
                    <a:pt x="300" y="3068"/>
                  </a:lnTo>
                  <a:lnTo>
                    <a:pt x="309" y="3070"/>
                  </a:lnTo>
                  <a:lnTo>
                    <a:pt x="312" y="3072"/>
                  </a:lnTo>
                  <a:lnTo>
                    <a:pt x="314" y="3075"/>
                  </a:lnTo>
                  <a:lnTo>
                    <a:pt x="314" y="3079"/>
                  </a:lnTo>
                  <a:lnTo>
                    <a:pt x="314" y="3082"/>
                  </a:lnTo>
                  <a:lnTo>
                    <a:pt x="321" y="3082"/>
                  </a:lnTo>
                  <a:lnTo>
                    <a:pt x="317" y="3101"/>
                  </a:lnTo>
                  <a:lnTo>
                    <a:pt x="314" y="3123"/>
                  </a:lnTo>
                  <a:lnTo>
                    <a:pt x="314" y="3140"/>
                  </a:lnTo>
                  <a:lnTo>
                    <a:pt x="314" y="3159"/>
                  </a:lnTo>
                  <a:lnTo>
                    <a:pt x="312" y="3178"/>
                  </a:lnTo>
                  <a:lnTo>
                    <a:pt x="311" y="3184"/>
                  </a:lnTo>
                  <a:lnTo>
                    <a:pt x="307" y="3191"/>
                  </a:lnTo>
                  <a:lnTo>
                    <a:pt x="306" y="3198"/>
                  </a:lnTo>
                  <a:lnTo>
                    <a:pt x="307" y="3207"/>
                  </a:lnTo>
                  <a:lnTo>
                    <a:pt x="307" y="3224"/>
                  </a:lnTo>
                  <a:lnTo>
                    <a:pt x="309" y="3230"/>
                  </a:lnTo>
                  <a:lnTo>
                    <a:pt x="307" y="3237"/>
                  </a:lnTo>
                  <a:lnTo>
                    <a:pt x="306" y="3242"/>
                  </a:lnTo>
                  <a:lnTo>
                    <a:pt x="300" y="3246"/>
                  </a:lnTo>
                  <a:lnTo>
                    <a:pt x="304" y="3251"/>
                  </a:lnTo>
                  <a:lnTo>
                    <a:pt x="306" y="3258"/>
                  </a:lnTo>
                  <a:lnTo>
                    <a:pt x="307" y="3265"/>
                  </a:lnTo>
                  <a:lnTo>
                    <a:pt x="307" y="3273"/>
                  </a:lnTo>
                  <a:lnTo>
                    <a:pt x="300" y="3273"/>
                  </a:lnTo>
                  <a:lnTo>
                    <a:pt x="299" y="3277"/>
                  </a:lnTo>
                  <a:lnTo>
                    <a:pt x="300" y="3283"/>
                  </a:lnTo>
                  <a:lnTo>
                    <a:pt x="300" y="3288"/>
                  </a:lnTo>
                  <a:lnTo>
                    <a:pt x="300" y="3294"/>
                  </a:lnTo>
                  <a:lnTo>
                    <a:pt x="300" y="3299"/>
                  </a:lnTo>
                  <a:lnTo>
                    <a:pt x="302" y="3304"/>
                  </a:lnTo>
                  <a:lnTo>
                    <a:pt x="306" y="3312"/>
                  </a:lnTo>
                  <a:lnTo>
                    <a:pt x="309" y="3321"/>
                  </a:lnTo>
                  <a:lnTo>
                    <a:pt x="309" y="3328"/>
                  </a:lnTo>
                  <a:lnTo>
                    <a:pt x="307" y="3335"/>
                  </a:lnTo>
                  <a:lnTo>
                    <a:pt x="309" y="3340"/>
                  </a:lnTo>
                  <a:lnTo>
                    <a:pt x="311" y="3345"/>
                  </a:lnTo>
                  <a:lnTo>
                    <a:pt x="319" y="3350"/>
                  </a:lnTo>
                  <a:lnTo>
                    <a:pt x="328" y="3355"/>
                  </a:lnTo>
                  <a:lnTo>
                    <a:pt x="331" y="3359"/>
                  </a:lnTo>
                  <a:lnTo>
                    <a:pt x="334" y="3362"/>
                  </a:lnTo>
                  <a:lnTo>
                    <a:pt x="340" y="3370"/>
                  </a:lnTo>
                  <a:lnTo>
                    <a:pt x="346" y="3377"/>
                  </a:lnTo>
                  <a:lnTo>
                    <a:pt x="353" y="3384"/>
                  </a:lnTo>
                  <a:lnTo>
                    <a:pt x="362" y="3389"/>
                  </a:lnTo>
                  <a:lnTo>
                    <a:pt x="363" y="3394"/>
                  </a:lnTo>
                  <a:lnTo>
                    <a:pt x="367" y="3398"/>
                  </a:lnTo>
                  <a:lnTo>
                    <a:pt x="370" y="3401"/>
                  </a:lnTo>
                  <a:lnTo>
                    <a:pt x="375" y="3403"/>
                  </a:lnTo>
                  <a:lnTo>
                    <a:pt x="381" y="3405"/>
                  </a:lnTo>
                  <a:lnTo>
                    <a:pt x="384" y="3408"/>
                  </a:lnTo>
                  <a:lnTo>
                    <a:pt x="387" y="3411"/>
                  </a:lnTo>
                  <a:lnTo>
                    <a:pt x="389" y="3417"/>
                  </a:lnTo>
                  <a:lnTo>
                    <a:pt x="392" y="3418"/>
                  </a:lnTo>
                  <a:lnTo>
                    <a:pt x="396" y="3420"/>
                  </a:lnTo>
                  <a:lnTo>
                    <a:pt x="399" y="3422"/>
                  </a:lnTo>
                  <a:lnTo>
                    <a:pt x="403" y="3423"/>
                  </a:lnTo>
                  <a:lnTo>
                    <a:pt x="403" y="3427"/>
                  </a:lnTo>
                  <a:lnTo>
                    <a:pt x="403" y="3430"/>
                  </a:lnTo>
                  <a:lnTo>
                    <a:pt x="410" y="3434"/>
                  </a:lnTo>
                  <a:lnTo>
                    <a:pt x="413" y="3435"/>
                  </a:lnTo>
                  <a:lnTo>
                    <a:pt x="416" y="3437"/>
                  </a:lnTo>
                  <a:lnTo>
                    <a:pt x="416" y="3440"/>
                  </a:lnTo>
                  <a:lnTo>
                    <a:pt x="416" y="3444"/>
                  </a:lnTo>
                  <a:lnTo>
                    <a:pt x="416" y="3449"/>
                  </a:lnTo>
                  <a:lnTo>
                    <a:pt x="416" y="3451"/>
                  </a:lnTo>
                  <a:lnTo>
                    <a:pt x="420" y="3451"/>
                  </a:lnTo>
                  <a:lnTo>
                    <a:pt x="423" y="3451"/>
                  </a:lnTo>
                  <a:lnTo>
                    <a:pt x="432" y="3469"/>
                  </a:lnTo>
                  <a:lnTo>
                    <a:pt x="444" y="3492"/>
                  </a:lnTo>
                  <a:lnTo>
                    <a:pt x="440" y="3514"/>
                  </a:lnTo>
                  <a:lnTo>
                    <a:pt x="435" y="3536"/>
                  </a:lnTo>
                  <a:lnTo>
                    <a:pt x="430" y="3555"/>
                  </a:lnTo>
                  <a:lnTo>
                    <a:pt x="423" y="3573"/>
                  </a:lnTo>
                  <a:lnTo>
                    <a:pt x="423" y="3577"/>
                  </a:lnTo>
                  <a:lnTo>
                    <a:pt x="423" y="3580"/>
                  </a:lnTo>
                  <a:lnTo>
                    <a:pt x="423" y="3584"/>
                  </a:lnTo>
                  <a:lnTo>
                    <a:pt x="423" y="3587"/>
                  </a:lnTo>
                  <a:lnTo>
                    <a:pt x="420" y="3587"/>
                  </a:lnTo>
                  <a:lnTo>
                    <a:pt x="416" y="3587"/>
                  </a:lnTo>
                  <a:lnTo>
                    <a:pt x="416" y="3590"/>
                  </a:lnTo>
                  <a:lnTo>
                    <a:pt x="416" y="3594"/>
                  </a:lnTo>
                  <a:lnTo>
                    <a:pt x="410" y="3608"/>
                  </a:lnTo>
                  <a:lnTo>
                    <a:pt x="406" y="3608"/>
                  </a:lnTo>
                  <a:lnTo>
                    <a:pt x="403" y="3608"/>
                  </a:lnTo>
                  <a:lnTo>
                    <a:pt x="403" y="3611"/>
                  </a:lnTo>
                  <a:lnTo>
                    <a:pt x="403" y="3614"/>
                  </a:lnTo>
                  <a:lnTo>
                    <a:pt x="399" y="3614"/>
                  </a:lnTo>
                  <a:lnTo>
                    <a:pt x="396" y="3614"/>
                  </a:lnTo>
                  <a:lnTo>
                    <a:pt x="396" y="3618"/>
                  </a:lnTo>
                  <a:lnTo>
                    <a:pt x="396" y="3621"/>
                  </a:lnTo>
                  <a:lnTo>
                    <a:pt x="392" y="3628"/>
                  </a:lnTo>
                  <a:lnTo>
                    <a:pt x="389" y="3635"/>
                  </a:lnTo>
                  <a:lnTo>
                    <a:pt x="377" y="3635"/>
                  </a:lnTo>
                  <a:lnTo>
                    <a:pt x="367" y="3635"/>
                  </a:lnTo>
                  <a:lnTo>
                    <a:pt x="348" y="3640"/>
                  </a:lnTo>
                  <a:lnTo>
                    <a:pt x="333" y="3645"/>
                  </a:lnTo>
                  <a:lnTo>
                    <a:pt x="314" y="3648"/>
                  </a:lnTo>
                  <a:lnTo>
                    <a:pt x="314" y="3650"/>
                  </a:lnTo>
                  <a:lnTo>
                    <a:pt x="314" y="3654"/>
                  </a:lnTo>
                  <a:lnTo>
                    <a:pt x="314" y="3655"/>
                  </a:lnTo>
                  <a:lnTo>
                    <a:pt x="314" y="3659"/>
                  </a:lnTo>
                  <a:lnTo>
                    <a:pt x="314" y="3662"/>
                  </a:lnTo>
                  <a:lnTo>
                    <a:pt x="317" y="3669"/>
                  </a:lnTo>
                  <a:lnTo>
                    <a:pt x="319" y="3671"/>
                  </a:lnTo>
                  <a:lnTo>
                    <a:pt x="323" y="3677"/>
                  </a:lnTo>
                  <a:lnTo>
                    <a:pt x="326" y="3684"/>
                  </a:lnTo>
                  <a:lnTo>
                    <a:pt x="334" y="3700"/>
                  </a:lnTo>
                  <a:lnTo>
                    <a:pt x="334" y="3703"/>
                  </a:lnTo>
                  <a:lnTo>
                    <a:pt x="334" y="3706"/>
                  </a:lnTo>
                  <a:lnTo>
                    <a:pt x="334" y="3710"/>
                  </a:lnTo>
                  <a:lnTo>
                    <a:pt x="334" y="3712"/>
                  </a:lnTo>
                  <a:lnTo>
                    <a:pt x="334" y="3715"/>
                  </a:lnTo>
                  <a:lnTo>
                    <a:pt x="334" y="3717"/>
                  </a:lnTo>
                  <a:lnTo>
                    <a:pt x="334" y="3718"/>
                  </a:lnTo>
                  <a:lnTo>
                    <a:pt x="334" y="3720"/>
                  </a:lnTo>
                  <a:lnTo>
                    <a:pt x="334" y="3723"/>
                  </a:lnTo>
                  <a:lnTo>
                    <a:pt x="338" y="3725"/>
                  </a:lnTo>
                  <a:lnTo>
                    <a:pt x="336" y="3734"/>
                  </a:lnTo>
                  <a:lnTo>
                    <a:pt x="338" y="3742"/>
                  </a:lnTo>
                  <a:lnTo>
                    <a:pt x="341" y="3751"/>
                  </a:lnTo>
                  <a:lnTo>
                    <a:pt x="346" y="3758"/>
                  </a:lnTo>
                  <a:lnTo>
                    <a:pt x="346" y="3761"/>
                  </a:lnTo>
                  <a:lnTo>
                    <a:pt x="345" y="3766"/>
                  </a:lnTo>
                  <a:lnTo>
                    <a:pt x="343" y="3771"/>
                  </a:lnTo>
                  <a:lnTo>
                    <a:pt x="345" y="3775"/>
                  </a:lnTo>
                  <a:lnTo>
                    <a:pt x="346" y="3778"/>
                  </a:lnTo>
                  <a:lnTo>
                    <a:pt x="352" y="3785"/>
                  </a:lnTo>
                  <a:lnTo>
                    <a:pt x="353" y="3788"/>
                  </a:lnTo>
                  <a:lnTo>
                    <a:pt x="355" y="3792"/>
                  </a:lnTo>
                  <a:lnTo>
                    <a:pt x="355" y="3795"/>
                  </a:lnTo>
                  <a:lnTo>
                    <a:pt x="355" y="3798"/>
                  </a:lnTo>
                  <a:lnTo>
                    <a:pt x="357" y="3798"/>
                  </a:lnTo>
                  <a:lnTo>
                    <a:pt x="358" y="3798"/>
                  </a:lnTo>
                  <a:lnTo>
                    <a:pt x="360" y="3800"/>
                  </a:lnTo>
                  <a:lnTo>
                    <a:pt x="358" y="3809"/>
                  </a:lnTo>
                  <a:lnTo>
                    <a:pt x="360" y="3816"/>
                  </a:lnTo>
                  <a:lnTo>
                    <a:pt x="360" y="3817"/>
                  </a:lnTo>
                  <a:lnTo>
                    <a:pt x="369" y="3836"/>
                  </a:lnTo>
                  <a:lnTo>
                    <a:pt x="369" y="3840"/>
                  </a:lnTo>
                  <a:lnTo>
                    <a:pt x="369" y="3846"/>
                  </a:lnTo>
                  <a:lnTo>
                    <a:pt x="372" y="3848"/>
                  </a:lnTo>
                  <a:lnTo>
                    <a:pt x="374" y="3850"/>
                  </a:lnTo>
                  <a:lnTo>
                    <a:pt x="375" y="3857"/>
                  </a:lnTo>
                  <a:lnTo>
                    <a:pt x="377" y="3863"/>
                  </a:lnTo>
                  <a:lnTo>
                    <a:pt x="379" y="3867"/>
                  </a:lnTo>
                  <a:lnTo>
                    <a:pt x="382" y="3867"/>
                  </a:lnTo>
                  <a:lnTo>
                    <a:pt x="382" y="3894"/>
                  </a:lnTo>
                  <a:lnTo>
                    <a:pt x="382" y="3899"/>
                  </a:lnTo>
                  <a:lnTo>
                    <a:pt x="381" y="3904"/>
                  </a:lnTo>
                  <a:lnTo>
                    <a:pt x="377" y="3913"/>
                  </a:lnTo>
                  <a:lnTo>
                    <a:pt x="372" y="3920"/>
                  </a:lnTo>
                  <a:lnTo>
                    <a:pt x="369" y="3928"/>
                  </a:lnTo>
                  <a:lnTo>
                    <a:pt x="365" y="3928"/>
                  </a:lnTo>
                  <a:lnTo>
                    <a:pt x="363" y="3930"/>
                  </a:lnTo>
                  <a:lnTo>
                    <a:pt x="362" y="3935"/>
                  </a:lnTo>
                  <a:lnTo>
                    <a:pt x="358" y="3939"/>
                  </a:lnTo>
                  <a:lnTo>
                    <a:pt x="357" y="3944"/>
                  </a:lnTo>
                  <a:lnTo>
                    <a:pt x="355" y="3956"/>
                  </a:lnTo>
                  <a:lnTo>
                    <a:pt x="353" y="3968"/>
                  </a:lnTo>
                  <a:lnTo>
                    <a:pt x="352" y="3973"/>
                  </a:lnTo>
                  <a:lnTo>
                    <a:pt x="348" y="3976"/>
                  </a:lnTo>
                  <a:lnTo>
                    <a:pt x="348" y="3983"/>
                  </a:lnTo>
                  <a:lnTo>
                    <a:pt x="350" y="3990"/>
                  </a:lnTo>
                  <a:lnTo>
                    <a:pt x="357" y="3998"/>
                  </a:lnTo>
                  <a:lnTo>
                    <a:pt x="358" y="4003"/>
                  </a:lnTo>
                  <a:lnTo>
                    <a:pt x="362" y="4008"/>
                  </a:lnTo>
                  <a:lnTo>
                    <a:pt x="362" y="4015"/>
                  </a:lnTo>
                  <a:lnTo>
                    <a:pt x="362" y="4024"/>
                  </a:lnTo>
                  <a:lnTo>
                    <a:pt x="358" y="4026"/>
                  </a:lnTo>
                  <a:lnTo>
                    <a:pt x="357" y="4027"/>
                  </a:lnTo>
                  <a:lnTo>
                    <a:pt x="355" y="4034"/>
                  </a:lnTo>
                  <a:lnTo>
                    <a:pt x="353" y="4041"/>
                  </a:lnTo>
                  <a:lnTo>
                    <a:pt x="352" y="4044"/>
                  </a:lnTo>
                  <a:lnTo>
                    <a:pt x="348" y="4044"/>
                  </a:lnTo>
                  <a:lnTo>
                    <a:pt x="346" y="4048"/>
                  </a:lnTo>
                  <a:lnTo>
                    <a:pt x="341" y="4049"/>
                  </a:lnTo>
                  <a:lnTo>
                    <a:pt x="338" y="4053"/>
                  </a:lnTo>
                  <a:lnTo>
                    <a:pt x="334" y="4056"/>
                  </a:lnTo>
                  <a:lnTo>
                    <a:pt x="333" y="4061"/>
                  </a:lnTo>
                  <a:lnTo>
                    <a:pt x="331" y="4070"/>
                  </a:lnTo>
                  <a:lnTo>
                    <a:pt x="328" y="4073"/>
                  </a:lnTo>
                  <a:lnTo>
                    <a:pt x="324" y="4077"/>
                  </a:lnTo>
                  <a:lnTo>
                    <a:pt x="323" y="4078"/>
                  </a:lnTo>
                  <a:lnTo>
                    <a:pt x="319" y="4083"/>
                  </a:lnTo>
                  <a:lnTo>
                    <a:pt x="317" y="4087"/>
                  </a:lnTo>
                  <a:lnTo>
                    <a:pt x="316" y="4090"/>
                  </a:lnTo>
                  <a:lnTo>
                    <a:pt x="314" y="4094"/>
                  </a:lnTo>
                  <a:lnTo>
                    <a:pt x="309" y="4097"/>
                  </a:lnTo>
                  <a:lnTo>
                    <a:pt x="302" y="4102"/>
                  </a:lnTo>
                  <a:lnTo>
                    <a:pt x="297" y="4109"/>
                  </a:lnTo>
                  <a:lnTo>
                    <a:pt x="295" y="4109"/>
                  </a:lnTo>
                  <a:lnTo>
                    <a:pt x="294" y="4112"/>
                  </a:lnTo>
                  <a:lnTo>
                    <a:pt x="290" y="4112"/>
                  </a:lnTo>
                  <a:lnTo>
                    <a:pt x="290" y="4114"/>
                  </a:lnTo>
                  <a:lnTo>
                    <a:pt x="288" y="4116"/>
                  </a:lnTo>
                  <a:lnTo>
                    <a:pt x="288" y="4118"/>
                  </a:lnTo>
                  <a:lnTo>
                    <a:pt x="282" y="4123"/>
                  </a:lnTo>
                  <a:lnTo>
                    <a:pt x="275" y="4128"/>
                  </a:lnTo>
                  <a:lnTo>
                    <a:pt x="268" y="4135"/>
                  </a:lnTo>
                  <a:lnTo>
                    <a:pt x="265" y="4140"/>
                  </a:lnTo>
                  <a:lnTo>
                    <a:pt x="263" y="4140"/>
                  </a:lnTo>
                  <a:lnTo>
                    <a:pt x="259" y="4140"/>
                  </a:lnTo>
                  <a:lnTo>
                    <a:pt x="256" y="4140"/>
                  </a:lnTo>
                  <a:lnTo>
                    <a:pt x="253" y="4140"/>
                  </a:lnTo>
                  <a:lnTo>
                    <a:pt x="251" y="4141"/>
                  </a:lnTo>
                  <a:lnTo>
                    <a:pt x="249" y="4141"/>
                  </a:lnTo>
                  <a:lnTo>
                    <a:pt x="248" y="4141"/>
                  </a:lnTo>
                  <a:lnTo>
                    <a:pt x="248" y="4143"/>
                  </a:lnTo>
                  <a:lnTo>
                    <a:pt x="246" y="4143"/>
                  </a:lnTo>
                  <a:lnTo>
                    <a:pt x="244" y="4143"/>
                  </a:lnTo>
                  <a:lnTo>
                    <a:pt x="242" y="4145"/>
                  </a:lnTo>
                  <a:lnTo>
                    <a:pt x="241" y="4145"/>
                  </a:lnTo>
                  <a:lnTo>
                    <a:pt x="239" y="4147"/>
                  </a:lnTo>
                  <a:lnTo>
                    <a:pt x="237" y="4147"/>
                  </a:lnTo>
                  <a:lnTo>
                    <a:pt x="236" y="4147"/>
                  </a:lnTo>
                  <a:lnTo>
                    <a:pt x="234" y="4147"/>
                  </a:lnTo>
                  <a:lnTo>
                    <a:pt x="232" y="4148"/>
                  </a:lnTo>
                  <a:lnTo>
                    <a:pt x="230" y="4148"/>
                  </a:lnTo>
                  <a:lnTo>
                    <a:pt x="229" y="4148"/>
                  </a:lnTo>
                  <a:lnTo>
                    <a:pt x="227" y="4148"/>
                  </a:lnTo>
                  <a:lnTo>
                    <a:pt x="225" y="4148"/>
                  </a:lnTo>
                  <a:lnTo>
                    <a:pt x="224" y="4148"/>
                  </a:lnTo>
                  <a:lnTo>
                    <a:pt x="222" y="4147"/>
                  </a:lnTo>
                  <a:lnTo>
                    <a:pt x="219" y="4147"/>
                  </a:lnTo>
                  <a:lnTo>
                    <a:pt x="219" y="4148"/>
                  </a:lnTo>
                  <a:lnTo>
                    <a:pt x="217" y="4150"/>
                  </a:lnTo>
                  <a:lnTo>
                    <a:pt x="213" y="4152"/>
                  </a:lnTo>
                  <a:lnTo>
                    <a:pt x="208" y="4152"/>
                  </a:lnTo>
                  <a:lnTo>
                    <a:pt x="205" y="4153"/>
                  </a:lnTo>
                  <a:lnTo>
                    <a:pt x="205" y="4160"/>
                  </a:lnTo>
                  <a:lnTo>
                    <a:pt x="200" y="4160"/>
                  </a:lnTo>
                  <a:lnTo>
                    <a:pt x="195" y="4160"/>
                  </a:lnTo>
                  <a:lnTo>
                    <a:pt x="190" y="4160"/>
                  </a:lnTo>
                  <a:lnTo>
                    <a:pt x="184" y="4160"/>
                  </a:lnTo>
                  <a:lnTo>
                    <a:pt x="179" y="4162"/>
                  </a:lnTo>
                  <a:lnTo>
                    <a:pt x="178" y="4167"/>
                  </a:lnTo>
                  <a:lnTo>
                    <a:pt x="178" y="4174"/>
                  </a:lnTo>
                  <a:lnTo>
                    <a:pt x="178" y="4181"/>
                  </a:lnTo>
                  <a:lnTo>
                    <a:pt x="179" y="4186"/>
                  </a:lnTo>
                  <a:lnTo>
                    <a:pt x="183" y="4191"/>
                  </a:lnTo>
                  <a:lnTo>
                    <a:pt x="191" y="4198"/>
                  </a:lnTo>
                  <a:lnTo>
                    <a:pt x="195" y="4201"/>
                  </a:lnTo>
                  <a:lnTo>
                    <a:pt x="198" y="4206"/>
                  </a:lnTo>
                  <a:lnTo>
                    <a:pt x="200" y="4213"/>
                  </a:lnTo>
                  <a:lnTo>
                    <a:pt x="198" y="4222"/>
                  </a:lnTo>
                  <a:lnTo>
                    <a:pt x="188" y="4227"/>
                  </a:lnTo>
                  <a:lnTo>
                    <a:pt x="179" y="4232"/>
                  </a:lnTo>
                  <a:lnTo>
                    <a:pt x="176" y="4234"/>
                  </a:lnTo>
                  <a:lnTo>
                    <a:pt x="169" y="4235"/>
                  </a:lnTo>
                  <a:lnTo>
                    <a:pt x="162" y="4239"/>
                  </a:lnTo>
                  <a:lnTo>
                    <a:pt x="145" y="4247"/>
                  </a:lnTo>
                  <a:lnTo>
                    <a:pt x="144" y="4249"/>
                  </a:lnTo>
                  <a:lnTo>
                    <a:pt x="144" y="4297"/>
                  </a:lnTo>
                  <a:lnTo>
                    <a:pt x="144" y="4298"/>
                  </a:lnTo>
                  <a:lnTo>
                    <a:pt x="145" y="4300"/>
                  </a:lnTo>
                  <a:lnTo>
                    <a:pt x="145" y="4310"/>
                  </a:lnTo>
                  <a:lnTo>
                    <a:pt x="147" y="4319"/>
                  </a:lnTo>
                  <a:lnTo>
                    <a:pt x="150" y="4326"/>
                  </a:lnTo>
                  <a:lnTo>
                    <a:pt x="155" y="4332"/>
                  </a:lnTo>
                  <a:lnTo>
                    <a:pt x="157" y="4334"/>
                  </a:lnTo>
                  <a:lnTo>
                    <a:pt x="159" y="4338"/>
                  </a:lnTo>
                  <a:lnTo>
                    <a:pt x="161" y="4341"/>
                  </a:lnTo>
                  <a:lnTo>
                    <a:pt x="161" y="4351"/>
                  </a:lnTo>
                  <a:lnTo>
                    <a:pt x="161" y="4355"/>
                  </a:lnTo>
                  <a:lnTo>
                    <a:pt x="161" y="4360"/>
                  </a:lnTo>
                  <a:lnTo>
                    <a:pt x="162" y="4365"/>
                  </a:lnTo>
                  <a:lnTo>
                    <a:pt x="166" y="4370"/>
                  </a:lnTo>
                  <a:lnTo>
                    <a:pt x="171" y="4377"/>
                  </a:lnTo>
                  <a:lnTo>
                    <a:pt x="173" y="4380"/>
                  </a:lnTo>
                  <a:lnTo>
                    <a:pt x="173" y="4385"/>
                  </a:lnTo>
                  <a:lnTo>
                    <a:pt x="173" y="4389"/>
                  </a:lnTo>
                  <a:lnTo>
                    <a:pt x="174" y="4392"/>
                  </a:lnTo>
                  <a:lnTo>
                    <a:pt x="179" y="4396"/>
                  </a:lnTo>
                  <a:lnTo>
                    <a:pt x="181" y="4399"/>
                  </a:lnTo>
                  <a:lnTo>
                    <a:pt x="188" y="4413"/>
                  </a:lnTo>
                  <a:lnTo>
                    <a:pt x="191" y="4420"/>
                  </a:lnTo>
                  <a:lnTo>
                    <a:pt x="191" y="4426"/>
                  </a:lnTo>
                  <a:lnTo>
                    <a:pt x="191" y="4442"/>
                  </a:lnTo>
                  <a:lnTo>
                    <a:pt x="190" y="4452"/>
                  </a:lnTo>
                  <a:lnTo>
                    <a:pt x="186" y="4464"/>
                  </a:lnTo>
                  <a:lnTo>
                    <a:pt x="184" y="4474"/>
                  </a:lnTo>
                  <a:lnTo>
                    <a:pt x="181" y="4478"/>
                  </a:lnTo>
                  <a:lnTo>
                    <a:pt x="179" y="4483"/>
                  </a:lnTo>
                  <a:lnTo>
                    <a:pt x="178" y="4495"/>
                  </a:lnTo>
                  <a:lnTo>
                    <a:pt x="176" y="4507"/>
                  </a:lnTo>
                  <a:lnTo>
                    <a:pt x="174" y="4512"/>
                  </a:lnTo>
                  <a:lnTo>
                    <a:pt x="171" y="4515"/>
                  </a:lnTo>
                  <a:lnTo>
                    <a:pt x="169" y="4527"/>
                  </a:lnTo>
                  <a:lnTo>
                    <a:pt x="166" y="4537"/>
                  </a:lnTo>
                  <a:lnTo>
                    <a:pt x="157" y="4556"/>
                  </a:lnTo>
                  <a:lnTo>
                    <a:pt x="155" y="4561"/>
                  </a:lnTo>
                  <a:lnTo>
                    <a:pt x="154" y="4565"/>
                  </a:lnTo>
                  <a:lnTo>
                    <a:pt x="147" y="4570"/>
                  </a:lnTo>
                  <a:lnTo>
                    <a:pt x="140" y="4575"/>
                  </a:lnTo>
                  <a:lnTo>
                    <a:pt x="138" y="4578"/>
                  </a:lnTo>
                  <a:lnTo>
                    <a:pt x="137" y="4583"/>
                  </a:lnTo>
                  <a:lnTo>
                    <a:pt x="126" y="4582"/>
                  </a:lnTo>
                  <a:lnTo>
                    <a:pt x="118" y="4582"/>
                  </a:lnTo>
                  <a:lnTo>
                    <a:pt x="104" y="4585"/>
                  </a:lnTo>
                  <a:lnTo>
                    <a:pt x="91" y="4588"/>
                  </a:lnTo>
                  <a:lnTo>
                    <a:pt x="75" y="4590"/>
                  </a:lnTo>
                  <a:lnTo>
                    <a:pt x="72" y="4585"/>
                  </a:lnTo>
                  <a:lnTo>
                    <a:pt x="68" y="4576"/>
                  </a:lnTo>
                  <a:lnTo>
                    <a:pt x="68" y="4559"/>
                  </a:lnTo>
                  <a:lnTo>
                    <a:pt x="68" y="4541"/>
                  </a:lnTo>
                  <a:lnTo>
                    <a:pt x="68" y="4522"/>
                  </a:lnTo>
                  <a:lnTo>
                    <a:pt x="65" y="4515"/>
                  </a:lnTo>
                  <a:lnTo>
                    <a:pt x="62" y="4508"/>
                  </a:lnTo>
                  <a:lnTo>
                    <a:pt x="62" y="4498"/>
                  </a:lnTo>
                  <a:lnTo>
                    <a:pt x="62" y="4488"/>
                  </a:lnTo>
                  <a:lnTo>
                    <a:pt x="55" y="4483"/>
                  </a:lnTo>
                  <a:lnTo>
                    <a:pt x="44" y="4481"/>
                  </a:lnTo>
                  <a:lnTo>
                    <a:pt x="32" y="4481"/>
                  </a:lnTo>
                  <a:lnTo>
                    <a:pt x="21" y="4481"/>
                  </a:lnTo>
                  <a:lnTo>
                    <a:pt x="19" y="4483"/>
                  </a:lnTo>
                  <a:lnTo>
                    <a:pt x="17" y="4484"/>
                  </a:lnTo>
                  <a:lnTo>
                    <a:pt x="14" y="4488"/>
                  </a:lnTo>
                  <a:lnTo>
                    <a:pt x="9" y="4490"/>
                  </a:lnTo>
                  <a:lnTo>
                    <a:pt x="7" y="4491"/>
                  </a:lnTo>
                  <a:lnTo>
                    <a:pt x="7" y="4495"/>
                  </a:lnTo>
                  <a:lnTo>
                    <a:pt x="7" y="4500"/>
                  </a:lnTo>
                  <a:lnTo>
                    <a:pt x="5" y="4503"/>
                  </a:lnTo>
                  <a:lnTo>
                    <a:pt x="3" y="4507"/>
                  </a:lnTo>
                  <a:lnTo>
                    <a:pt x="0" y="4508"/>
                  </a:lnTo>
                  <a:lnTo>
                    <a:pt x="0" y="4515"/>
                  </a:lnTo>
                  <a:lnTo>
                    <a:pt x="3" y="4522"/>
                  </a:lnTo>
                  <a:lnTo>
                    <a:pt x="9" y="4534"/>
                  </a:lnTo>
                  <a:lnTo>
                    <a:pt x="12" y="4548"/>
                  </a:lnTo>
                  <a:lnTo>
                    <a:pt x="14" y="4554"/>
                  </a:lnTo>
                  <a:lnTo>
                    <a:pt x="14" y="4563"/>
                  </a:lnTo>
                  <a:lnTo>
                    <a:pt x="19" y="4565"/>
                  </a:lnTo>
                  <a:lnTo>
                    <a:pt x="21" y="4566"/>
                  </a:lnTo>
                  <a:lnTo>
                    <a:pt x="21" y="4570"/>
                  </a:lnTo>
                  <a:lnTo>
                    <a:pt x="15" y="4568"/>
                  </a:lnTo>
                  <a:lnTo>
                    <a:pt x="14" y="4566"/>
                  </a:lnTo>
                  <a:lnTo>
                    <a:pt x="14" y="4563"/>
                  </a:lnTo>
                  <a:lnTo>
                    <a:pt x="9" y="4563"/>
                  </a:lnTo>
                  <a:lnTo>
                    <a:pt x="5" y="4565"/>
                  </a:lnTo>
                  <a:lnTo>
                    <a:pt x="2" y="4566"/>
                  </a:lnTo>
                  <a:lnTo>
                    <a:pt x="0" y="4570"/>
                  </a:lnTo>
                  <a:lnTo>
                    <a:pt x="0" y="4575"/>
                  </a:lnTo>
                  <a:lnTo>
                    <a:pt x="2" y="4578"/>
                  </a:lnTo>
                  <a:lnTo>
                    <a:pt x="3" y="4582"/>
                  </a:lnTo>
                  <a:lnTo>
                    <a:pt x="7" y="4583"/>
                  </a:lnTo>
                  <a:lnTo>
                    <a:pt x="7" y="4582"/>
                  </a:lnTo>
                  <a:lnTo>
                    <a:pt x="9" y="4580"/>
                  </a:lnTo>
                  <a:lnTo>
                    <a:pt x="10" y="4578"/>
                  </a:lnTo>
                  <a:lnTo>
                    <a:pt x="10" y="4580"/>
                  </a:lnTo>
                  <a:lnTo>
                    <a:pt x="7" y="4583"/>
                  </a:lnTo>
                  <a:lnTo>
                    <a:pt x="7" y="4588"/>
                  </a:lnTo>
                  <a:lnTo>
                    <a:pt x="9" y="4592"/>
                  </a:lnTo>
                  <a:lnTo>
                    <a:pt x="10" y="4595"/>
                  </a:lnTo>
                  <a:lnTo>
                    <a:pt x="14" y="4597"/>
                  </a:lnTo>
                  <a:lnTo>
                    <a:pt x="17" y="4597"/>
                  </a:lnTo>
                  <a:lnTo>
                    <a:pt x="19" y="4599"/>
                  </a:lnTo>
                  <a:lnTo>
                    <a:pt x="21" y="4604"/>
                  </a:lnTo>
                  <a:lnTo>
                    <a:pt x="21" y="4616"/>
                  </a:lnTo>
                  <a:lnTo>
                    <a:pt x="21" y="4628"/>
                  </a:lnTo>
                  <a:lnTo>
                    <a:pt x="19" y="4638"/>
                  </a:lnTo>
                  <a:lnTo>
                    <a:pt x="14" y="4645"/>
                  </a:lnTo>
                  <a:lnTo>
                    <a:pt x="19" y="4670"/>
                  </a:lnTo>
                  <a:lnTo>
                    <a:pt x="22" y="4682"/>
                  </a:lnTo>
                  <a:lnTo>
                    <a:pt x="27" y="4692"/>
                  </a:lnTo>
                  <a:lnTo>
                    <a:pt x="27" y="4703"/>
                  </a:lnTo>
                  <a:lnTo>
                    <a:pt x="27" y="4713"/>
                  </a:lnTo>
                  <a:lnTo>
                    <a:pt x="24" y="4720"/>
                  </a:lnTo>
                  <a:lnTo>
                    <a:pt x="21" y="4727"/>
                  </a:lnTo>
                  <a:lnTo>
                    <a:pt x="27" y="4740"/>
                  </a:lnTo>
                  <a:lnTo>
                    <a:pt x="34" y="4754"/>
                  </a:lnTo>
                  <a:lnTo>
                    <a:pt x="36" y="4762"/>
                  </a:lnTo>
                  <a:lnTo>
                    <a:pt x="34" y="4767"/>
                  </a:lnTo>
                  <a:lnTo>
                    <a:pt x="32" y="4773"/>
                  </a:lnTo>
                  <a:lnTo>
                    <a:pt x="29" y="4776"/>
                  </a:lnTo>
                  <a:lnTo>
                    <a:pt x="26" y="4779"/>
                  </a:lnTo>
                  <a:lnTo>
                    <a:pt x="22" y="4783"/>
                  </a:lnTo>
                  <a:lnTo>
                    <a:pt x="21" y="4788"/>
                  </a:lnTo>
                  <a:lnTo>
                    <a:pt x="21" y="4795"/>
                  </a:lnTo>
                  <a:lnTo>
                    <a:pt x="24" y="4800"/>
                  </a:lnTo>
                  <a:lnTo>
                    <a:pt x="26" y="4807"/>
                  </a:lnTo>
                  <a:lnTo>
                    <a:pt x="29" y="4812"/>
                  </a:lnTo>
                  <a:lnTo>
                    <a:pt x="31" y="4813"/>
                  </a:lnTo>
                  <a:lnTo>
                    <a:pt x="34" y="4815"/>
                  </a:lnTo>
                  <a:lnTo>
                    <a:pt x="39" y="4819"/>
                  </a:lnTo>
                  <a:lnTo>
                    <a:pt x="46" y="4820"/>
                  </a:lnTo>
                  <a:lnTo>
                    <a:pt x="53" y="4822"/>
                  </a:lnTo>
                  <a:lnTo>
                    <a:pt x="62" y="4822"/>
                  </a:lnTo>
                  <a:lnTo>
                    <a:pt x="62" y="4842"/>
                  </a:lnTo>
                  <a:lnTo>
                    <a:pt x="68" y="4842"/>
                  </a:lnTo>
                  <a:lnTo>
                    <a:pt x="73" y="4841"/>
                  </a:lnTo>
                  <a:lnTo>
                    <a:pt x="77" y="4837"/>
                  </a:lnTo>
                  <a:lnTo>
                    <a:pt x="80" y="4834"/>
                  </a:lnTo>
                  <a:lnTo>
                    <a:pt x="87" y="4827"/>
                  </a:lnTo>
                  <a:lnTo>
                    <a:pt x="91" y="4824"/>
                  </a:lnTo>
                  <a:lnTo>
                    <a:pt x="96" y="4822"/>
                  </a:lnTo>
                  <a:lnTo>
                    <a:pt x="97" y="4812"/>
                  </a:lnTo>
                  <a:lnTo>
                    <a:pt x="101" y="4803"/>
                  </a:lnTo>
                  <a:lnTo>
                    <a:pt x="103" y="4800"/>
                  </a:lnTo>
                  <a:lnTo>
                    <a:pt x="106" y="4796"/>
                  </a:lnTo>
                  <a:lnTo>
                    <a:pt x="109" y="4795"/>
                  </a:lnTo>
                  <a:lnTo>
                    <a:pt x="116" y="4795"/>
                  </a:lnTo>
                  <a:lnTo>
                    <a:pt x="114" y="4803"/>
                  </a:lnTo>
                  <a:lnTo>
                    <a:pt x="111" y="4810"/>
                  </a:lnTo>
                  <a:lnTo>
                    <a:pt x="106" y="4825"/>
                  </a:lnTo>
                  <a:lnTo>
                    <a:pt x="99" y="4839"/>
                  </a:lnTo>
                  <a:lnTo>
                    <a:pt x="97" y="4848"/>
                  </a:lnTo>
                  <a:lnTo>
                    <a:pt x="96" y="4856"/>
                  </a:lnTo>
                  <a:lnTo>
                    <a:pt x="97" y="4861"/>
                  </a:lnTo>
                  <a:lnTo>
                    <a:pt x="99" y="4865"/>
                  </a:lnTo>
                  <a:lnTo>
                    <a:pt x="103" y="4863"/>
                  </a:lnTo>
                  <a:lnTo>
                    <a:pt x="106" y="4861"/>
                  </a:lnTo>
                  <a:lnTo>
                    <a:pt x="114" y="4856"/>
                  </a:lnTo>
                  <a:lnTo>
                    <a:pt x="118" y="4854"/>
                  </a:lnTo>
                  <a:lnTo>
                    <a:pt x="123" y="4856"/>
                  </a:lnTo>
                  <a:lnTo>
                    <a:pt x="126" y="4849"/>
                  </a:lnTo>
                  <a:lnTo>
                    <a:pt x="132" y="4844"/>
                  </a:lnTo>
                  <a:lnTo>
                    <a:pt x="140" y="4842"/>
                  </a:lnTo>
                  <a:lnTo>
                    <a:pt x="150" y="4842"/>
                  </a:lnTo>
                  <a:lnTo>
                    <a:pt x="152" y="4851"/>
                  </a:lnTo>
                  <a:lnTo>
                    <a:pt x="154" y="4860"/>
                  </a:lnTo>
                  <a:lnTo>
                    <a:pt x="157" y="4865"/>
                  </a:lnTo>
                  <a:lnTo>
                    <a:pt x="164" y="4870"/>
                  </a:lnTo>
                  <a:lnTo>
                    <a:pt x="164" y="4918"/>
                  </a:lnTo>
                  <a:lnTo>
                    <a:pt x="161" y="4918"/>
                  </a:lnTo>
                  <a:lnTo>
                    <a:pt x="161" y="4919"/>
                  </a:lnTo>
                  <a:lnTo>
                    <a:pt x="159" y="4923"/>
                  </a:lnTo>
                  <a:lnTo>
                    <a:pt x="159" y="4928"/>
                  </a:lnTo>
                  <a:lnTo>
                    <a:pt x="157" y="4931"/>
                  </a:lnTo>
                  <a:lnTo>
                    <a:pt x="154" y="4931"/>
                  </a:lnTo>
                  <a:lnTo>
                    <a:pt x="150" y="4931"/>
                  </a:lnTo>
                  <a:lnTo>
                    <a:pt x="147" y="4931"/>
                  </a:lnTo>
                  <a:lnTo>
                    <a:pt x="144" y="4931"/>
                  </a:lnTo>
                  <a:lnTo>
                    <a:pt x="144" y="4979"/>
                  </a:lnTo>
                  <a:lnTo>
                    <a:pt x="142" y="4981"/>
                  </a:lnTo>
                  <a:lnTo>
                    <a:pt x="140" y="4983"/>
                  </a:lnTo>
                  <a:lnTo>
                    <a:pt x="137" y="4986"/>
                  </a:lnTo>
                  <a:lnTo>
                    <a:pt x="135" y="4991"/>
                  </a:lnTo>
                  <a:lnTo>
                    <a:pt x="133" y="4993"/>
                  </a:lnTo>
                  <a:lnTo>
                    <a:pt x="130" y="4993"/>
                  </a:lnTo>
                  <a:lnTo>
                    <a:pt x="132" y="5001"/>
                  </a:lnTo>
                  <a:lnTo>
                    <a:pt x="130" y="5010"/>
                  </a:lnTo>
                  <a:lnTo>
                    <a:pt x="128" y="5022"/>
                  </a:lnTo>
                  <a:lnTo>
                    <a:pt x="125" y="5034"/>
                  </a:lnTo>
                  <a:lnTo>
                    <a:pt x="123" y="5041"/>
                  </a:lnTo>
                  <a:lnTo>
                    <a:pt x="123" y="5047"/>
                  </a:lnTo>
                  <a:lnTo>
                    <a:pt x="125" y="5051"/>
                  </a:lnTo>
                  <a:lnTo>
                    <a:pt x="126" y="5052"/>
                  </a:lnTo>
                  <a:lnTo>
                    <a:pt x="133" y="5054"/>
                  </a:lnTo>
                  <a:lnTo>
                    <a:pt x="150" y="5054"/>
                  </a:lnTo>
                  <a:lnTo>
                    <a:pt x="152" y="5064"/>
                  </a:lnTo>
                  <a:lnTo>
                    <a:pt x="150" y="5070"/>
                  </a:lnTo>
                  <a:lnTo>
                    <a:pt x="147" y="5075"/>
                  </a:lnTo>
                  <a:lnTo>
                    <a:pt x="142" y="5078"/>
                  </a:lnTo>
                  <a:lnTo>
                    <a:pt x="138" y="5080"/>
                  </a:lnTo>
                  <a:lnTo>
                    <a:pt x="133" y="5083"/>
                  </a:lnTo>
                  <a:lnTo>
                    <a:pt x="130" y="5088"/>
                  </a:lnTo>
                  <a:lnTo>
                    <a:pt x="130" y="5095"/>
                  </a:lnTo>
                  <a:lnTo>
                    <a:pt x="132" y="5098"/>
                  </a:lnTo>
                  <a:lnTo>
                    <a:pt x="133" y="5100"/>
                  </a:lnTo>
                  <a:lnTo>
                    <a:pt x="140" y="5102"/>
                  </a:lnTo>
                  <a:lnTo>
                    <a:pt x="157" y="5102"/>
                  </a:lnTo>
                  <a:lnTo>
                    <a:pt x="155" y="5112"/>
                  </a:lnTo>
                  <a:lnTo>
                    <a:pt x="157" y="5119"/>
                  </a:lnTo>
                  <a:lnTo>
                    <a:pt x="159" y="5134"/>
                  </a:lnTo>
                  <a:lnTo>
                    <a:pt x="164" y="5146"/>
                  </a:lnTo>
                  <a:lnTo>
                    <a:pt x="171" y="5156"/>
                  </a:lnTo>
                  <a:lnTo>
                    <a:pt x="173" y="5170"/>
                  </a:lnTo>
                  <a:lnTo>
                    <a:pt x="171" y="5180"/>
                  </a:lnTo>
                  <a:lnTo>
                    <a:pt x="167" y="5201"/>
                  </a:lnTo>
                  <a:lnTo>
                    <a:pt x="164" y="5221"/>
                  </a:lnTo>
                  <a:lnTo>
                    <a:pt x="164" y="5233"/>
                  </a:lnTo>
                  <a:lnTo>
                    <a:pt x="164" y="5245"/>
                  </a:lnTo>
                  <a:lnTo>
                    <a:pt x="169" y="5257"/>
                  </a:lnTo>
                  <a:lnTo>
                    <a:pt x="173" y="5262"/>
                  </a:lnTo>
                  <a:lnTo>
                    <a:pt x="176" y="5267"/>
                  </a:lnTo>
                  <a:lnTo>
                    <a:pt x="181" y="5271"/>
                  </a:lnTo>
                  <a:lnTo>
                    <a:pt x="188" y="5272"/>
                  </a:lnTo>
                  <a:lnTo>
                    <a:pt x="195" y="5274"/>
                  </a:lnTo>
                  <a:lnTo>
                    <a:pt x="205" y="5272"/>
                  </a:lnTo>
                  <a:lnTo>
                    <a:pt x="205" y="5259"/>
                  </a:lnTo>
                  <a:lnTo>
                    <a:pt x="205" y="5252"/>
                  </a:lnTo>
                  <a:lnTo>
                    <a:pt x="207" y="5247"/>
                  </a:lnTo>
                  <a:lnTo>
                    <a:pt x="208" y="5243"/>
                  </a:lnTo>
                  <a:lnTo>
                    <a:pt x="213" y="5240"/>
                  </a:lnTo>
                  <a:lnTo>
                    <a:pt x="219" y="5238"/>
                  </a:lnTo>
                  <a:lnTo>
                    <a:pt x="225" y="5238"/>
                  </a:lnTo>
                  <a:lnTo>
                    <a:pt x="225" y="5243"/>
                  </a:lnTo>
                  <a:lnTo>
                    <a:pt x="225" y="5247"/>
                  </a:lnTo>
                  <a:lnTo>
                    <a:pt x="222" y="5254"/>
                  </a:lnTo>
                  <a:lnTo>
                    <a:pt x="219" y="5259"/>
                  </a:lnTo>
                  <a:lnTo>
                    <a:pt x="217" y="5262"/>
                  </a:lnTo>
                  <a:lnTo>
                    <a:pt x="217" y="5267"/>
                  </a:lnTo>
                  <a:lnTo>
                    <a:pt x="219" y="5272"/>
                  </a:lnTo>
                  <a:lnTo>
                    <a:pt x="220" y="5291"/>
                  </a:lnTo>
                  <a:lnTo>
                    <a:pt x="219" y="5310"/>
                  </a:lnTo>
                  <a:lnTo>
                    <a:pt x="219" y="5313"/>
                  </a:lnTo>
                  <a:lnTo>
                    <a:pt x="219" y="5327"/>
                  </a:lnTo>
                  <a:lnTo>
                    <a:pt x="219" y="5335"/>
                  </a:lnTo>
                  <a:lnTo>
                    <a:pt x="222" y="5341"/>
                  </a:lnTo>
                  <a:lnTo>
                    <a:pt x="227" y="5344"/>
                  </a:lnTo>
                  <a:lnTo>
                    <a:pt x="232" y="5347"/>
                  </a:lnTo>
                  <a:lnTo>
                    <a:pt x="236" y="5353"/>
                  </a:lnTo>
                  <a:lnTo>
                    <a:pt x="236" y="5356"/>
                  </a:lnTo>
                  <a:lnTo>
                    <a:pt x="239" y="5358"/>
                  </a:lnTo>
                  <a:lnTo>
                    <a:pt x="242" y="5361"/>
                  </a:lnTo>
                  <a:lnTo>
                    <a:pt x="242" y="5368"/>
                  </a:lnTo>
                  <a:lnTo>
                    <a:pt x="239" y="5388"/>
                  </a:lnTo>
                  <a:lnTo>
                    <a:pt x="241" y="5392"/>
                  </a:lnTo>
                  <a:lnTo>
                    <a:pt x="244" y="5400"/>
                  </a:lnTo>
                  <a:lnTo>
                    <a:pt x="246" y="5402"/>
                  </a:lnTo>
                  <a:lnTo>
                    <a:pt x="244" y="5409"/>
                  </a:lnTo>
                  <a:lnTo>
                    <a:pt x="246" y="5412"/>
                  </a:lnTo>
                  <a:lnTo>
                    <a:pt x="249" y="5416"/>
                  </a:lnTo>
                  <a:lnTo>
                    <a:pt x="253" y="5417"/>
                  </a:lnTo>
                  <a:lnTo>
                    <a:pt x="261" y="5421"/>
                  </a:lnTo>
                  <a:lnTo>
                    <a:pt x="265" y="5424"/>
                  </a:lnTo>
                  <a:lnTo>
                    <a:pt x="266" y="5429"/>
                  </a:lnTo>
                  <a:lnTo>
                    <a:pt x="266" y="5433"/>
                  </a:lnTo>
                  <a:lnTo>
                    <a:pt x="266" y="5441"/>
                  </a:lnTo>
                  <a:lnTo>
                    <a:pt x="266" y="5450"/>
                  </a:lnTo>
                  <a:lnTo>
                    <a:pt x="268" y="5455"/>
                  </a:lnTo>
                  <a:lnTo>
                    <a:pt x="270" y="5458"/>
                  </a:lnTo>
                  <a:lnTo>
                    <a:pt x="277" y="5464"/>
                  </a:lnTo>
                  <a:lnTo>
                    <a:pt x="294" y="5470"/>
                  </a:lnTo>
                  <a:lnTo>
                    <a:pt x="297" y="5470"/>
                  </a:lnTo>
                  <a:lnTo>
                    <a:pt x="300" y="5470"/>
                  </a:lnTo>
                  <a:lnTo>
                    <a:pt x="304" y="5470"/>
                  </a:lnTo>
                  <a:lnTo>
                    <a:pt x="307" y="5470"/>
                  </a:lnTo>
                  <a:lnTo>
                    <a:pt x="312" y="5479"/>
                  </a:lnTo>
                  <a:lnTo>
                    <a:pt x="316" y="5482"/>
                  </a:lnTo>
                  <a:lnTo>
                    <a:pt x="321" y="5484"/>
                  </a:lnTo>
                  <a:lnTo>
                    <a:pt x="321" y="5493"/>
                  </a:lnTo>
                  <a:lnTo>
                    <a:pt x="323" y="5501"/>
                  </a:lnTo>
                  <a:lnTo>
                    <a:pt x="328" y="5515"/>
                  </a:lnTo>
                  <a:lnTo>
                    <a:pt x="333" y="5528"/>
                  </a:lnTo>
                  <a:lnTo>
                    <a:pt x="334" y="5537"/>
                  </a:lnTo>
                  <a:lnTo>
                    <a:pt x="334" y="5545"/>
                  </a:lnTo>
                  <a:lnTo>
                    <a:pt x="350" y="5568"/>
                  </a:lnTo>
                  <a:lnTo>
                    <a:pt x="362" y="5593"/>
                  </a:lnTo>
                  <a:lnTo>
                    <a:pt x="365" y="5590"/>
                  </a:lnTo>
                  <a:lnTo>
                    <a:pt x="372" y="5588"/>
                  </a:lnTo>
                  <a:lnTo>
                    <a:pt x="386" y="5586"/>
                  </a:lnTo>
                  <a:lnTo>
                    <a:pt x="399" y="5588"/>
                  </a:lnTo>
                  <a:lnTo>
                    <a:pt x="404" y="5590"/>
                  </a:lnTo>
                  <a:lnTo>
                    <a:pt x="410" y="5593"/>
                  </a:lnTo>
                  <a:lnTo>
                    <a:pt x="410" y="5655"/>
                  </a:lnTo>
                  <a:lnTo>
                    <a:pt x="403" y="5658"/>
                  </a:lnTo>
                  <a:lnTo>
                    <a:pt x="398" y="5663"/>
                  </a:lnTo>
                  <a:lnTo>
                    <a:pt x="396" y="5672"/>
                  </a:lnTo>
                  <a:lnTo>
                    <a:pt x="396" y="5682"/>
                  </a:lnTo>
                  <a:lnTo>
                    <a:pt x="389" y="5682"/>
                  </a:lnTo>
                  <a:lnTo>
                    <a:pt x="384" y="5680"/>
                  </a:lnTo>
                  <a:lnTo>
                    <a:pt x="382" y="5675"/>
                  </a:lnTo>
                  <a:lnTo>
                    <a:pt x="379" y="5672"/>
                  </a:lnTo>
                  <a:lnTo>
                    <a:pt x="377" y="5667"/>
                  </a:lnTo>
                  <a:lnTo>
                    <a:pt x="374" y="5663"/>
                  </a:lnTo>
                  <a:lnTo>
                    <a:pt x="370" y="5660"/>
                  </a:lnTo>
                  <a:lnTo>
                    <a:pt x="362" y="5661"/>
                  </a:lnTo>
                  <a:lnTo>
                    <a:pt x="355" y="5663"/>
                  </a:lnTo>
                  <a:lnTo>
                    <a:pt x="350" y="5665"/>
                  </a:lnTo>
                  <a:lnTo>
                    <a:pt x="345" y="5667"/>
                  </a:lnTo>
                  <a:lnTo>
                    <a:pt x="340" y="5672"/>
                  </a:lnTo>
                  <a:lnTo>
                    <a:pt x="334" y="5680"/>
                  </a:lnTo>
                  <a:lnTo>
                    <a:pt x="328" y="5689"/>
                  </a:lnTo>
                  <a:lnTo>
                    <a:pt x="328" y="5690"/>
                  </a:lnTo>
                  <a:lnTo>
                    <a:pt x="340" y="5706"/>
                  </a:lnTo>
                  <a:lnTo>
                    <a:pt x="348" y="5719"/>
                  </a:lnTo>
                  <a:lnTo>
                    <a:pt x="352" y="5721"/>
                  </a:lnTo>
                  <a:lnTo>
                    <a:pt x="355" y="5723"/>
                  </a:lnTo>
                  <a:lnTo>
                    <a:pt x="355" y="5730"/>
                  </a:lnTo>
                  <a:lnTo>
                    <a:pt x="357" y="5736"/>
                  </a:lnTo>
                  <a:lnTo>
                    <a:pt x="363" y="5745"/>
                  </a:lnTo>
                  <a:lnTo>
                    <a:pt x="365" y="5750"/>
                  </a:lnTo>
                  <a:lnTo>
                    <a:pt x="369" y="5755"/>
                  </a:lnTo>
                  <a:lnTo>
                    <a:pt x="369" y="5762"/>
                  </a:lnTo>
                  <a:lnTo>
                    <a:pt x="369" y="5771"/>
                  </a:lnTo>
                  <a:lnTo>
                    <a:pt x="363" y="5769"/>
                  </a:lnTo>
                  <a:lnTo>
                    <a:pt x="360" y="5765"/>
                  </a:lnTo>
                  <a:lnTo>
                    <a:pt x="353" y="5759"/>
                  </a:lnTo>
                  <a:lnTo>
                    <a:pt x="350" y="5755"/>
                  </a:lnTo>
                  <a:lnTo>
                    <a:pt x="346" y="5752"/>
                  </a:lnTo>
                  <a:lnTo>
                    <a:pt x="341" y="5750"/>
                  </a:lnTo>
                  <a:lnTo>
                    <a:pt x="334" y="5750"/>
                  </a:lnTo>
                  <a:lnTo>
                    <a:pt x="333" y="5748"/>
                  </a:lnTo>
                  <a:lnTo>
                    <a:pt x="331" y="5747"/>
                  </a:lnTo>
                  <a:lnTo>
                    <a:pt x="328" y="5743"/>
                  </a:lnTo>
                  <a:lnTo>
                    <a:pt x="323" y="5742"/>
                  </a:lnTo>
                  <a:lnTo>
                    <a:pt x="321" y="5740"/>
                  </a:lnTo>
                  <a:lnTo>
                    <a:pt x="321" y="5736"/>
                  </a:lnTo>
                  <a:lnTo>
                    <a:pt x="312" y="5731"/>
                  </a:lnTo>
                  <a:lnTo>
                    <a:pt x="307" y="5730"/>
                  </a:lnTo>
                  <a:lnTo>
                    <a:pt x="300" y="5730"/>
                  </a:lnTo>
                  <a:lnTo>
                    <a:pt x="297" y="5731"/>
                  </a:lnTo>
                  <a:lnTo>
                    <a:pt x="295" y="5733"/>
                  </a:lnTo>
                  <a:lnTo>
                    <a:pt x="294" y="5740"/>
                  </a:lnTo>
                  <a:lnTo>
                    <a:pt x="294" y="5757"/>
                  </a:lnTo>
                  <a:lnTo>
                    <a:pt x="295" y="5759"/>
                  </a:lnTo>
                  <a:lnTo>
                    <a:pt x="297" y="5760"/>
                  </a:lnTo>
                  <a:lnTo>
                    <a:pt x="300" y="5764"/>
                  </a:lnTo>
                  <a:lnTo>
                    <a:pt x="306" y="5765"/>
                  </a:lnTo>
                  <a:lnTo>
                    <a:pt x="307" y="5767"/>
                  </a:lnTo>
                  <a:lnTo>
                    <a:pt x="307" y="5771"/>
                  </a:lnTo>
                  <a:lnTo>
                    <a:pt x="309" y="5779"/>
                  </a:lnTo>
                  <a:lnTo>
                    <a:pt x="311" y="5786"/>
                  </a:lnTo>
                  <a:lnTo>
                    <a:pt x="312" y="5789"/>
                  </a:lnTo>
                  <a:lnTo>
                    <a:pt x="311" y="5800"/>
                  </a:lnTo>
                  <a:lnTo>
                    <a:pt x="311" y="5810"/>
                  </a:lnTo>
                  <a:lnTo>
                    <a:pt x="314" y="5818"/>
                  </a:lnTo>
                  <a:lnTo>
                    <a:pt x="316" y="5820"/>
                  </a:lnTo>
                  <a:lnTo>
                    <a:pt x="319" y="5823"/>
                  </a:lnTo>
                  <a:lnTo>
                    <a:pt x="321" y="5827"/>
                  </a:lnTo>
                  <a:lnTo>
                    <a:pt x="323" y="5832"/>
                  </a:lnTo>
                  <a:lnTo>
                    <a:pt x="328" y="5835"/>
                  </a:lnTo>
                  <a:lnTo>
                    <a:pt x="333" y="5839"/>
                  </a:lnTo>
                  <a:lnTo>
                    <a:pt x="334" y="5842"/>
                  </a:lnTo>
                  <a:lnTo>
                    <a:pt x="334" y="5846"/>
                  </a:lnTo>
                  <a:lnTo>
                    <a:pt x="340" y="5847"/>
                  </a:lnTo>
                  <a:lnTo>
                    <a:pt x="343" y="5851"/>
                  </a:lnTo>
                  <a:lnTo>
                    <a:pt x="348" y="5859"/>
                  </a:lnTo>
                  <a:lnTo>
                    <a:pt x="353" y="5868"/>
                  </a:lnTo>
                  <a:lnTo>
                    <a:pt x="355" y="5880"/>
                  </a:lnTo>
                  <a:lnTo>
                    <a:pt x="360" y="5881"/>
                  </a:lnTo>
                  <a:lnTo>
                    <a:pt x="362" y="5883"/>
                  </a:lnTo>
                  <a:lnTo>
                    <a:pt x="362" y="5886"/>
                  </a:lnTo>
                  <a:lnTo>
                    <a:pt x="362" y="5893"/>
                  </a:lnTo>
                  <a:lnTo>
                    <a:pt x="365" y="5900"/>
                  </a:lnTo>
                  <a:lnTo>
                    <a:pt x="369" y="5905"/>
                  </a:lnTo>
                  <a:lnTo>
                    <a:pt x="369" y="5914"/>
                  </a:lnTo>
                  <a:lnTo>
                    <a:pt x="374" y="5915"/>
                  </a:lnTo>
                  <a:lnTo>
                    <a:pt x="375" y="5917"/>
                  </a:lnTo>
                  <a:lnTo>
                    <a:pt x="375" y="5921"/>
                  </a:lnTo>
                  <a:lnTo>
                    <a:pt x="375" y="5927"/>
                  </a:lnTo>
                  <a:lnTo>
                    <a:pt x="375" y="5934"/>
                  </a:lnTo>
                  <a:lnTo>
                    <a:pt x="377" y="5936"/>
                  </a:lnTo>
                  <a:lnTo>
                    <a:pt x="377" y="5939"/>
                  </a:lnTo>
                  <a:lnTo>
                    <a:pt x="381" y="5943"/>
                  </a:lnTo>
                  <a:lnTo>
                    <a:pt x="389" y="5948"/>
                  </a:lnTo>
                  <a:lnTo>
                    <a:pt x="394" y="5951"/>
                  </a:lnTo>
                  <a:lnTo>
                    <a:pt x="398" y="5955"/>
                  </a:lnTo>
                  <a:lnTo>
                    <a:pt x="399" y="5960"/>
                  </a:lnTo>
                  <a:lnTo>
                    <a:pt x="398" y="5967"/>
                  </a:lnTo>
                  <a:lnTo>
                    <a:pt x="399" y="5968"/>
                  </a:lnTo>
                  <a:lnTo>
                    <a:pt x="401" y="5972"/>
                  </a:lnTo>
                  <a:lnTo>
                    <a:pt x="403" y="5975"/>
                  </a:lnTo>
                  <a:lnTo>
                    <a:pt x="398" y="5975"/>
                  </a:lnTo>
                  <a:lnTo>
                    <a:pt x="394" y="5977"/>
                  </a:lnTo>
                  <a:lnTo>
                    <a:pt x="391" y="5979"/>
                  </a:lnTo>
                  <a:lnTo>
                    <a:pt x="389" y="5982"/>
                  </a:lnTo>
                  <a:lnTo>
                    <a:pt x="394" y="5991"/>
                  </a:lnTo>
                  <a:lnTo>
                    <a:pt x="398" y="5994"/>
                  </a:lnTo>
                  <a:lnTo>
                    <a:pt x="403" y="5996"/>
                  </a:lnTo>
                  <a:lnTo>
                    <a:pt x="408" y="5997"/>
                  </a:lnTo>
                  <a:lnTo>
                    <a:pt x="410" y="5999"/>
                  </a:lnTo>
                  <a:lnTo>
                    <a:pt x="410" y="6003"/>
                  </a:lnTo>
                  <a:lnTo>
                    <a:pt x="410" y="6006"/>
                  </a:lnTo>
                  <a:lnTo>
                    <a:pt x="411" y="6008"/>
                  </a:lnTo>
                  <a:lnTo>
                    <a:pt x="416" y="6009"/>
                  </a:lnTo>
                  <a:lnTo>
                    <a:pt x="430" y="6009"/>
                  </a:lnTo>
                  <a:lnTo>
                    <a:pt x="435" y="6011"/>
                  </a:lnTo>
                  <a:lnTo>
                    <a:pt x="437" y="6013"/>
                  </a:lnTo>
                  <a:lnTo>
                    <a:pt x="437" y="6016"/>
                  </a:lnTo>
                  <a:lnTo>
                    <a:pt x="437" y="6037"/>
                  </a:lnTo>
                  <a:lnTo>
                    <a:pt x="435" y="6042"/>
                  </a:lnTo>
                  <a:lnTo>
                    <a:pt x="433" y="6044"/>
                  </a:lnTo>
                  <a:lnTo>
                    <a:pt x="430" y="6044"/>
                  </a:lnTo>
                  <a:lnTo>
                    <a:pt x="425" y="6047"/>
                  </a:lnTo>
                  <a:lnTo>
                    <a:pt x="418" y="6049"/>
                  </a:lnTo>
                  <a:lnTo>
                    <a:pt x="413" y="6052"/>
                  </a:lnTo>
                  <a:lnTo>
                    <a:pt x="411" y="6054"/>
                  </a:lnTo>
                  <a:lnTo>
                    <a:pt x="410" y="6057"/>
                  </a:lnTo>
                  <a:lnTo>
                    <a:pt x="408" y="6059"/>
                  </a:lnTo>
                  <a:lnTo>
                    <a:pt x="406" y="6061"/>
                  </a:lnTo>
                  <a:lnTo>
                    <a:pt x="403" y="6064"/>
                  </a:lnTo>
                  <a:lnTo>
                    <a:pt x="401" y="6069"/>
                  </a:lnTo>
                  <a:lnTo>
                    <a:pt x="399" y="6071"/>
                  </a:lnTo>
                  <a:lnTo>
                    <a:pt x="396" y="6071"/>
                  </a:lnTo>
                  <a:lnTo>
                    <a:pt x="396" y="6088"/>
                  </a:lnTo>
                  <a:lnTo>
                    <a:pt x="398" y="6095"/>
                  </a:lnTo>
                  <a:lnTo>
                    <a:pt x="399" y="6096"/>
                  </a:lnTo>
                  <a:lnTo>
                    <a:pt x="403" y="6098"/>
                  </a:lnTo>
                  <a:lnTo>
                    <a:pt x="403" y="6102"/>
                  </a:lnTo>
                  <a:lnTo>
                    <a:pt x="404" y="6107"/>
                  </a:lnTo>
                  <a:lnTo>
                    <a:pt x="406" y="6112"/>
                  </a:lnTo>
                  <a:lnTo>
                    <a:pt x="408" y="6115"/>
                  </a:lnTo>
                  <a:lnTo>
                    <a:pt x="406" y="6117"/>
                  </a:lnTo>
                  <a:lnTo>
                    <a:pt x="403" y="6119"/>
                  </a:lnTo>
                  <a:lnTo>
                    <a:pt x="403" y="6127"/>
                  </a:lnTo>
                  <a:lnTo>
                    <a:pt x="399" y="6131"/>
                  </a:lnTo>
                  <a:lnTo>
                    <a:pt x="398" y="6132"/>
                  </a:lnTo>
                  <a:lnTo>
                    <a:pt x="392" y="6131"/>
                  </a:lnTo>
                  <a:lnTo>
                    <a:pt x="381" y="6125"/>
                  </a:lnTo>
                  <a:lnTo>
                    <a:pt x="375" y="6124"/>
                  </a:lnTo>
                  <a:lnTo>
                    <a:pt x="369" y="6125"/>
                  </a:lnTo>
                  <a:lnTo>
                    <a:pt x="372" y="6139"/>
                  </a:lnTo>
                  <a:lnTo>
                    <a:pt x="374" y="6146"/>
                  </a:lnTo>
                  <a:lnTo>
                    <a:pt x="377" y="6151"/>
                  </a:lnTo>
                  <a:lnTo>
                    <a:pt x="381" y="6156"/>
                  </a:lnTo>
                  <a:lnTo>
                    <a:pt x="386" y="6158"/>
                  </a:lnTo>
                  <a:lnTo>
                    <a:pt x="394" y="6160"/>
                  </a:lnTo>
                  <a:lnTo>
                    <a:pt x="403" y="6160"/>
                  </a:lnTo>
                  <a:lnTo>
                    <a:pt x="415" y="6160"/>
                  </a:lnTo>
                  <a:lnTo>
                    <a:pt x="425" y="6163"/>
                  </a:lnTo>
                  <a:lnTo>
                    <a:pt x="433" y="6166"/>
                  </a:lnTo>
                  <a:lnTo>
                    <a:pt x="444" y="6168"/>
                  </a:lnTo>
                  <a:lnTo>
                    <a:pt x="449" y="6168"/>
                  </a:lnTo>
                  <a:lnTo>
                    <a:pt x="450" y="6166"/>
                  </a:lnTo>
                  <a:lnTo>
                    <a:pt x="454" y="6166"/>
                  </a:lnTo>
                  <a:lnTo>
                    <a:pt x="459" y="6168"/>
                  </a:lnTo>
                  <a:lnTo>
                    <a:pt x="469" y="6177"/>
                  </a:lnTo>
                  <a:lnTo>
                    <a:pt x="473" y="6180"/>
                  </a:lnTo>
                  <a:lnTo>
                    <a:pt x="481" y="6180"/>
                  </a:lnTo>
                  <a:lnTo>
                    <a:pt x="488" y="6180"/>
                  </a:lnTo>
                  <a:lnTo>
                    <a:pt x="493" y="6182"/>
                  </a:lnTo>
                  <a:lnTo>
                    <a:pt x="496" y="6187"/>
                  </a:lnTo>
                  <a:lnTo>
                    <a:pt x="500" y="6187"/>
                  </a:lnTo>
                  <a:lnTo>
                    <a:pt x="507" y="6187"/>
                  </a:lnTo>
                  <a:lnTo>
                    <a:pt x="517" y="6187"/>
                  </a:lnTo>
                  <a:lnTo>
                    <a:pt x="525" y="6187"/>
                  </a:lnTo>
                  <a:lnTo>
                    <a:pt x="532" y="6187"/>
                  </a:lnTo>
                  <a:lnTo>
                    <a:pt x="534" y="6182"/>
                  </a:lnTo>
                  <a:lnTo>
                    <a:pt x="536" y="6180"/>
                  </a:lnTo>
                  <a:lnTo>
                    <a:pt x="539" y="6180"/>
                  </a:lnTo>
                  <a:lnTo>
                    <a:pt x="544" y="6178"/>
                  </a:lnTo>
                  <a:lnTo>
                    <a:pt x="549" y="6173"/>
                  </a:lnTo>
                  <a:lnTo>
                    <a:pt x="553" y="6170"/>
                  </a:lnTo>
                  <a:lnTo>
                    <a:pt x="558" y="6166"/>
                  </a:lnTo>
                  <a:lnTo>
                    <a:pt x="560" y="6166"/>
                  </a:lnTo>
                  <a:lnTo>
                    <a:pt x="566" y="6168"/>
                  </a:lnTo>
                  <a:lnTo>
                    <a:pt x="572" y="6168"/>
                  </a:lnTo>
                  <a:lnTo>
                    <a:pt x="577" y="6166"/>
                  </a:lnTo>
                  <a:lnTo>
                    <a:pt x="580" y="6165"/>
                  </a:lnTo>
                  <a:lnTo>
                    <a:pt x="589" y="6158"/>
                  </a:lnTo>
                  <a:lnTo>
                    <a:pt x="594" y="6153"/>
                  </a:lnTo>
                  <a:lnTo>
                    <a:pt x="597" y="6151"/>
                  </a:lnTo>
                  <a:lnTo>
                    <a:pt x="604" y="6148"/>
                  </a:lnTo>
                  <a:lnTo>
                    <a:pt x="613" y="6146"/>
                  </a:lnTo>
                  <a:lnTo>
                    <a:pt x="623" y="6146"/>
                  </a:lnTo>
                  <a:lnTo>
                    <a:pt x="635" y="6146"/>
                  </a:lnTo>
                  <a:lnTo>
                    <a:pt x="642" y="6146"/>
                  </a:lnTo>
                  <a:lnTo>
                    <a:pt x="648" y="6146"/>
                  </a:lnTo>
                  <a:lnTo>
                    <a:pt x="654" y="6144"/>
                  </a:lnTo>
                  <a:lnTo>
                    <a:pt x="655" y="6139"/>
                  </a:lnTo>
                  <a:lnTo>
                    <a:pt x="666" y="6142"/>
                  </a:lnTo>
                  <a:lnTo>
                    <a:pt x="672" y="6149"/>
                  </a:lnTo>
                  <a:lnTo>
                    <a:pt x="681" y="6154"/>
                  </a:lnTo>
                  <a:lnTo>
                    <a:pt x="689" y="6160"/>
                  </a:lnTo>
                  <a:lnTo>
                    <a:pt x="698" y="6160"/>
                  </a:lnTo>
                  <a:lnTo>
                    <a:pt x="705" y="6161"/>
                  </a:lnTo>
                  <a:lnTo>
                    <a:pt x="710" y="6165"/>
                  </a:lnTo>
                  <a:lnTo>
                    <a:pt x="717" y="6166"/>
                  </a:lnTo>
                  <a:lnTo>
                    <a:pt x="727" y="6163"/>
                  </a:lnTo>
                  <a:lnTo>
                    <a:pt x="737" y="6160"/>
                  </a:lnTo>
                  <a:lnTo>
                    <a:pt x="746" y="6154"/>
                  </a:lnTo>
                  <a:lnTo>
                    <a:pt x="752" y="6148"/>
                  </a:lnTo>
                  <a:lnTo>
                    <a:pt x="759" y="6141"/>
                  </a:lnTo>
                  <a:lnTo>
                    <a:pt x="764" y="6132"/>
                  </a:lnTo>
                  <a:lnTo>
                    <a:pt x="768" y="6122"/>
                  </a:lnTo>
                  <a:lnTo>
                    <a:pt x="771" y="6112"/>
                  </a:lnTo>
                  <a:lnTo>
                    <a:pt x="776" y="6108"/>
                  </a:lnTo>
                  <a:lnTo>
                    <a:pt x="781" y="6105"/>
                  </a:lnTo>
                  <a:lnTo>
                    <a:pt x="783" y="6100"/>
                  </a:lnTo>
                  <a:lnTo>
                    <a:pt x="785" y="6091"/>
                  </a:lnTo>
                  <a:lnTo>
                    <a:pt x="785" y="6081"/>
                  </a:lnTo>
                  <a:lnTo>
                    <a:pt x="785" y="6071"/>
                  </a:lnTo>
                  <a:lnTo>
                    <a:pt x="781" y="6064"/>
                  </a:lnTo>
                  <a:lnTo>
                    <a:pt x="778" y="6057"/>
                  </a:lnTo>
                  <a:lnTo>
                    <a:pt x="775" y="6057"/>
                  </a:lnTo>
                  <a:lnTo>
                    <a:pt x="773" y="6056"/>
                  </a:lnTo>
                  <a:lnTo>
                    <a:pt x="773" y="6052"/>
                  </a:lnTo>
                  <a:lnTo>
                    <a:pt x="775" y="6047"/>
                  </a:lnTo>
                  <a:lnTo>
                    <a:pt x="773" y="6042"/>
                  </a:lnTo>
                  <a:lnTo>
                    <a:pt x="771" y="6038"/>
                  </a:lnTo>
                  <a:lnTo>
                    <a:pt x="768" y="6037"/>
                  </a:lnTo>
                  <a:lnTo>
                    <a:pt x="761" y="6030"/>
                  </a:lnTo>
                  <a:lnTo>
                    <a:pt x="758" y="6025"/>
                  </a:lnTo>
                  <a:lnTo>
                    <a:pt x="756" y="6020"/>
                  </a:lnTo>
                  <a:lnTo>
                    <a:pt x="754" y="6018"/>
                  </a:lnTo>
                  <a:lnTo>
                    <a:pt x="749" y="6011"/>
                  </a:lnTo>
                  <a:lnTo>
                    <a:pt x="746" y="6008"/>
                  </a:lnTo>
                  <a:lnTo>
                    <a:pt x="744" y="6003"/>
                  </a:lnTo>
                  <a:lnTo>
                    <a:pt x="744" y="5991"/>
                  </a:lnTo>
                  <a:lnTo>
                    <a:pt x="744" y="5979"/>
                  </a:lnTo>
                  <a:lnTo>
                    <a:pt x="746" y="5970"/>
                  </a:lnTo>
                  <a:lnTo>
                    <a:pt x="749" y="5960"/>
                  </a:lnTo>
                  <a:lnTo>
                    <a:pt x="756" y="5943"/>
                  </a:lnTo>
                  <a:lnTo>
                    <a:pt x="764" y="5927"/>
                  </a:lnTo>
                  <a:lnTo>
                    <a:pt x="764" y="5924"/>
                  </a:lnTo>
                  <a:lnTo>
                    <a:pt x="766" y="5921"/>
                  </a:lnTo>
                  <a:lnTo>
                    <a:pt x="768" y="5917"/>
                  </a:lnTo>
                  <a:lnTo>
                    <a:pt x="776" y="5912"/>
                  </a:lnTo>
                  <a:lnTo>
                    <a:pt x="785" y="5909"/>
                  </a:lnTo>
                  <a:lnTo>
                    <a:pt x="787" y="5905"/>
                  </a:lnTo>
                  <a:lnTo>
                    <a:pt x="788" y="5900"/>
                  </a:lnTo>
                  <a:lnTo>
                    <a:pt x="792" y="5898"/>
                  </a:lnTo>
                  <a:lnTo>
                    <a:pt x="799" y="5886"/>
                  </a:lnTo>
                  <a:lnTo>
                    <a:pt x="809" y="5886"/>
                  </a:lnTo>
                  <a:lnTo>
                    <a:pt x="812" y="5885"/>
                  </a:lnTo>
                  <a:lnTo>
                    <a:pt x="814" y="5883"/>
                  </a:lnTo>
                  <a:lnTo>
                    <a:pt x="817" y="5880"/>
                  </a:lnTo>
                  <a:lnTo>
                    <a:pt x="819" y="5876"/>
                  </a:lnTo>
                  <a:lnTo>
                    <a:pt x="819" y="5866"/>
                  </a:lnTo>
                  <a:lnTo>
                    <a:pt x="824" y="5866"/>
                  </a:lnTo>
                  <a:lnTo>
                    <a:pt x="828" y="5868"/>
                  </a:lnTo>
                  <a:lnTo>
                    <a:pt x="831" y="5869"/>
                  </a:lnTo>
                  <a:lnTo>
                    <a:pt x="833" y="5873"/>
                  </a:lnTo>
                  <a:lnTo>
                    <a:pt x="838" y="5875"/>
                  </a:lnTo>
                  <a:lnTo>
                    <a:pt x="839" y="5876"/>
                  </a:lnTo>
                  <a:lnTo>
                    <a:pt x="839" y="5880"/>
                  </a:lnTo>
                  <a:lnTo>
                    <a:pt x="843" y="5881"/>
                  </a:lnTo>
                  <a:lnTo>
                    <a:pt x="846" y="5883"/>
                  </a:lnTo>
                  <a:lnTo>
                    <a:pt x="848" y="5886"/>
                  </a:lnTo>
                  <a:lnTo>
                    <a:pt x="853" y="5886"/>
                  </a:lnTo>
                  <a:lnTo>
                    <a:pt x="860" y="5886"/>
                  </a:lnTo>
                  <a:lnTo>
                    <a:pt x="865" y="5883"/>
                  </a:lnTo>
                  <a:lnTo>
                    <a:pt x="868" y="5880"/>
                  </a:lnTo>
                  <a:lnTo>
                    <a:pt x="872" y="5876"/>
                  </a:lnTo>
                  <a:lnTo>
                    <a:pt x="877" y="5866"/>
                  </a:lnTo>
                  <a:lnTo>
                    <a:pt x="882" y="5863"/>
                  </a:lnTo>
                  <a:lnTo>
                    <a:pt x="887" y="5859"/>
                  </a:lnTo>
                  <a:lnTo>
                    <a:pt x="887" y="5856"/>
                  </a:lnTo>
                  <a:lnTo>
                    <a:pt x="887" y="5852"/>
                  </a:lnTo>
                  <a:lnTo>
                    <a:pt x="887" y="5849"/>
                  </a:lnTo>
                  <a:lnTo>
                    <a:pt x="887" y="5846"/>
                  </a:lnTo>
                  <a:lnTo>
                    <a:pt x="884" y="5846"/>
                  </a:lnTo>
                  <a:lnTo>
                    <a:pt x="880" y="5846"/>
                  </a:lnTo>
                  <a:lnTo>
                    <a:pt x="880" y="5842"/>
                  </a:lnTo>
                  <a:lnTo>
                    <a:pt x="880" y="5839"/>
                  </a:lnTo>
                  <a:lnTo>
                    <a:pt x="877" y="5839"/>
                  </a:lnTo>
                  <a:lnTo>
                    <a:pt x="874" y="5839"/>
                  </a:lnTo>
                  <a:lnTo>
                    <a:pt x="874" y="5835"/>
                  </a:lnTo>
                  <a:lnTo>
                    <a:pt x="874" y="5832"/>
                  </a:lnTo>
                  <a:lnTo>
                    <a:pt x="874" y="5829"/>
                  </a:lnTo>
                  <a:lnTo>
                    <a:pt x="874" y="5825"/>
                  </a:lnTo>
                  <a:lnTo>
                    <a:pt x="868" y="5823"/>
                  </a:lnTo>
                  <a:lnTo>
                    <a:pt x="867" y="5822"/>
                  </a:lnTo>
                  <a:lnTo>
                    <a:pt x="867" y="5818"/>
                  </a:lnTo>
                  <a:lnTo>
                    <a:pt x="863" y="5818"/>
                  </a:lnTo>
                  <a:lnTo>
                    <a:pt x="862" y="5815"/>
                  </a:lnTo>
                  <a:lnTo>
                    <a:pt x="863" y="5813"/>
                  </a:lnTo>
                  <a:lnTo>
                    <a:pt x="867" y="5811"/>
                  </a:lnTo>
                  <a:lnTo>
                    <a:pt x="872" y="5815"/>
                  </a:lnTo>
                  <a:lnTo>
                    <a:pt x="879" y="5817"/>
                  </a:lnTo>
                  <a:lnTo>
                    <a:pt x="885" y="5818"/>
                  </a:lnTo>
                  <a:lnTo>
                    <a:pt x="894" y="5818"/>
                  </a:lnTo>
                  <a:lnTo>
                    <a:pt x="901" y="5818"/>
                  </a:lnTo>
                  <a:lnTo>
                    <a:pt x="906" y="5818"/>
                  </a:lnTo>
                  <a:lnTo>
                    <a:pt x="908" y="5815"/>
                  </a:lnTo>
                  <a:lnTo>
                    <a:pt x="911" y="5811"/>
                  </a:lnTo>
                  <a:lnTo>
                    <a:pt x="913" y="5808"/>
                  </a:lnTo>
                  <a:lnTo>
                    <a:pt x="916" y="5805"/>
                  </a:lnTo>
                  <a:lnTo>
                    <a:pt x="921" y="5805"/>
                  </a:lnTo>
                  <a:lnTo>
                    <a:pt x="928" y="5805"/>
                  </a:lnTo>
                  <a:lnTo>
                    <a:pt x="930" y="5808"/>
                  </a:lnTo>
                  <a:lnTo>
                    <a:pt x="932" y="5810"/>
                  </a:lnTo>
                  <a:lnTo>
                    <a:pt x="933" y="5808"/>
                  </a:lnTo>
                  <a:lnTo>
                    <a:pt x="935" y="5805"/>
                  </a:lnTo>
                  <a:lnTo>
                    <a:pt x="942" y="5806"/>
                  </a:lnTo>
                  <a:lnTo>
                    <a:pt x="949" y="5808"/>
                  </a:lnTo>
                  <a:lnTo>
                    <a:pt x="954" y="5811"/>
                  </a:lnTo>
                  <a:lnTo>
                    <a:pt x="962" y="5811"/>
                  </a:lnTo>
                  <a:lnTo>
                    <a:pt x="969" y="5811"/>
                  </a:lnTo>
                  <a:lnTo>
                    <a:pt x="976" y="5811"/>
                  </a:lnTo>
                  <a:lnTo>
                    <a:pt x="981" y="5810"/>
                  </a:lnTo>
                  <a:lnTo>
                    <a:pt x="983" y="5805"/>
                  </a:lnTo>
                  <a:lnTo>
                    <a:pt x="988" y="5808"/>
                  </a:lnTo>
                  <a:lnTo>
                    <a:pt x="993" y="5811"/>
                  </a:lnTo>
                  <a:lnTo>
                    <a:pt x="996" y="5817"/>
                  </a:lnTo>
                  <a:lnTo>
                    <a:pt x="1003" y="5818"/>
                  </a:lnTo>
                  <a:lnTo>
                    <a:pt x="1015" y="5815"/>
                  </a:lnTo>
                  <a:lnTo>
                    <a:pt x="1032" y="5811"/>
                  </a:lnTo>
                  <a:lnTo>
                    <a:pt x="1039" y="5810"/>
                  </a:lnTo>
                  <a:lnTo>
                    <a:pt x="1046" y="5811"/>
                  </a:lnTo>
                  <a:lnTo>
                    <a:pt x="1047" y="5813"/>
                  </a:lnTo>
                  <a:lnTo>
                    <a:pt x="1049" y="5817"/>
                  </a:lnTo>
                  <a:lnTo>
                    <a:pt x="1051" y="5825"/>
                  </a:lnTo>
                  <a:lnTo>
                    <a:pt x="1054" y="5827"/>
                  </a:lnTo>
                  <a:lnTo>
                    <a:pt x="1058" y="5829"/>
                  </a:lnTo>
                  <a:lnTo>
                    <a:pt x="1065" y="5835"/>
                  </a:lnTo>
                  <a:lnTo>
                    <a:pt x="1068" y="5837"/>
                  </a:lnTo>
                  <a:lnTo>
                    <a:pt x="1071" y="5839"/>
                  </a:lnTo>
                  <a:lnTo>
                    <a:pt x="1078" y="5840"/>
                  </a:lnTo>
                  <a:lnTo>
                    <a:pt x="1085" y="5839"/>
                  </a:lnTo>
                  <a:lnTo>
                    <a:pt x="1085" y="5834"/>
                  </a:lnTo>
                  <a:lnTo>
                    <a:pt x="1087" y="5830"/>
                  </a:lnTo>
                  <a:lnTo>
                    <a:pt x="1088" y="5827"/>
                  </a:lnTo>
                  <a:lnTo>
                    <a:pt x="1092" y="5825"/>
                  </a:lnTo>
                  <a:lnTo>
                    <a:pt x="1094" y="5818"/>
                  </a:lnTo>
                  <a:lnTo>
                    <a:pt x="1092" y="5815"/>
                  </a:lnTo>
                  <a:lnTo>
                    <a:pt x="1088" y="5813"/>
                  </a:lnTo>
                  <a:lnTo>
                    <a:pt x="1085" y="5811"/>
                  </a:lnTo>
                  <a:lnTo>
                    <a:pt x="1075" y="5811"/>
                  </a:lnTo>
                  <a:lnTo>
                    <a:pt x="1071" y="5810"/>
                  </a:lnTo>
                  <a:lnTo>
                    <a:pt x="1071" y="5805"/>
                  </a:lnTo>
                  <a:lnTo>
                    <a:pt x="1068" y="5805"/>
                  </a:lnTo>
                  <a:lnTo>
                    <a:pt x="1066" y="5801"/>
                  </a:lnTo>
                  <a:lnTo>
                    <a:pt x="1068" y="5800"/>
                  </a:lnTo>
                  <a:lnTo>
                    <a:pt x="1071" y="5798"/>
                  </a:lnTo>
                  <a:lnTo>
                    <a:pt x="1078" y="5798"/>
                  </a:lnTo>
                  <a:lnTo>
                    <a:pt x="1085" y="5796"/>
                  </a:lnTo>
                  <a:lnTo>
                    <a:pt x="1090" y="5798"/>
                  </a:lnTo>
                  <a:lnTo>
                    <a:pt x="1094" y="5801"/>
                  </a:lnTo>
                  <a:lnTo>
                    <a:pt x="1095" y="5805"/>
                  </a:lnTo>
                  <a:lnTo>
                    <a:pt x="1099" y="5813"/>
                  </a:lnTo>
                  <a:lnTo>
                    <a:pt x="1102" y="5817"/>
                  </a:lnTo>
                  <a:lnTo>
                    <a:pt x="1105" y="5818"/>
                  </a:lnTo>
                  <a:lnTo>
                    <a:pt x="1107" y="5820"/>
                  </a:lnTo>
                  <a:lnTo>
                    <a:pt x="1109" y="5822"/>
                  </a:lnTo>
                  <a:lnTo>
                    <a:pt x="1112" y="5825"/>
                  </a:lnTo>
                  <a:lnTo>
                    <a:pt x="1117" y="5827"/>
                  </a:lnTo>
                  <a:lnTo>
                    <a:pt x="1119" y="5829"/>
                  </a:lnTo>
                  <a:lnTo>
                    <a:pt x="1119" y="5832"/>
                  </a:lnTo>
                  <a:lnTo>
                    <a:pt x="1140" y="5832"/>
                  </a:lnTo>
                  <a:lnTo>
                    <a:pt x="1146" y="5832"/>
                  </a:lnTo>
                  <a:lnTo>
                    <a:pt x="1150" y="5829"/>
                  </a:lnTo>
                  <a:lnTo>
                    <a:pt x="1152" y="5825"/>
                  </a:lnTo>
                  <a:lnTo>
                    <a:pt x="1153" y="5818"/>
                  </a:lnTo>
                  <a:lnTo>
                    <a:pt x="1162" y="5813"/>
                  </a:lnTo>
                  <a:lnTo>
                    <a:pt x="1165" y="5810"/>
                  </a:lnTo>
                  <a:lnTo>
                    <a:pt x="1167" y="5805"/>
                  </a:lnTo>
                  <a:lnTo>
                    <a:pt x="1167" y="5801"/>
                  </a:lnTo>
                  <a:lnTo>
                    <a:pt x="1169" y="5800"/>
                  </a:lnTo>
                  <a:lnTo>
                    <a:pt x="1172" y="5800"/>
                  </a:lnTo>
                  <a:lnTo>
                    <a:pt x="1174" y="5798"/>
                  </a:lnTo>
                  <a:lnTo>
                    <a:pt x="1174" y="5794"/>
                  </a:lnTo>
                  <a:lnTo>
                    <a:pt x="1174" y="5791"/>
                  </a:lnTo>
                  <a:lnTo>
                    <a:pt x="1174" y="5788"/>
                  </a:lnTo>
                  <a:lnTo>
                    <a:pt x="1174" y="5784"/>
                  </a:lnTo>
                  <a:lnTo>
                    <a:pt x="1177" y="5782"/>
                  </a:lnTo>
                  <a:lnTo>
                    <a:pt x="1181" y="5781"/>
                  </a:lnTo>
                  <a:lnTo>
                    <a:pt x="1186" y="5779"/>
                  </a:lnTo>
                  <a:lnTo>
                    <a:pt x="1187" y="5777"/>
                  </a:lnTo>
                  <a:lnTo>
                    <a:pt x="1189" y="5771"/>
                  </a:lnTo>
                  <a:lnTo>
                    <a:pt x="1187" y="5764"/>
                  </a:lnTo>
                  <a:lnTo>
                    <a:pt x="1189" y="5759"/>
                  </a:lnTo>
                  <a:lnTo>
                    <a:pt x="1191" y="5757"/>
                  </a:lnTo>
                  <a:lnTo>
                    <a:pt x="1194" y="5757"/>
                  </a:lnTo>
                  <a:lnTo>
                    <a:pt x="1194" y="5743"/>
                  </a:lnTo>
                  <a:lnTo>
                    <a:pt x="1193" y="5735"/>
                  </a:lnTo>
                  <a:lnTo>
                    <a:pt x="1193" y="5730"/>
                  </a:lnTo>
                  <a:lnTo>
                    <a:pt x="1196" y="5719"/>
                  </a:lnTo>
                  <a:lnTo>
                    <a:pt x="1201" y="5709"/>
                  </a:lnTo>
                  <a:lnTo>
                    <a:pt x="1201" y="5702"/>
                  </a:lnTo>
                  <a:lnTo>
                    <a:pt x="1201" y="5696"/>
                  </a:lnTo>
                  <a:lnTo>
                    <a:pt x="1203" y="5690"/>
                  </a:lnTo>
                  <a:lnTo>
                    <a:pt x="1205" y="5689"/>
                  </a:lnTo>
                  <a:lnTo>
                    <a:pt x="1208" y="5689"/>
                  </a:lnTo>
                  <a:lnTo>
                    <a:pt x="1208" y="5661"/>
                  </a:lnTo>
                  <a:lnTo>
                    <a:pt x="1213" y="5660"/>
                  </a:lnTo>
                  <a:lnTo>
                    <a:pt x="1217" y="5656"/>
                  </a:lnTo>
                  <a:lnTo>
                    <a:pt x="1220" y="5653"/>
                  </a:lnTo>
                  <a:lnTo>
                    <a:pt x="1222" y="5648"/>
                  </a:lnTo>
                  <a:lnTo>
                    <a:pt x="1222" y="5641"/>
                  </a:lnTo>
                  <a:lnTo>
                    <a:pt x="1222" y="5634"/>
                  </a:lnTo>
                  <a:lnTo>
                    <a:pt x="1223" y="5629"/>
                  </a:lnTo>
                  <a:lnTo>
                    <a:pt x="1225" y="5627"/>
                  </a:lnTo>
                  <a:lnTo>
                    <a:pt x="1228" y="5627"/>
                  </a:lnTo>
                  <a:lnTo>
                    <a:pt x="1227" y="5620"/>
                  </a:lnTo>
                  <a:lnTo>
                    <a:pt x="1228" y="5615"/>
                  </a:lnTo>
                  <a:lnTo>
                    <a:pt x="1232" y="5607"/>
                  </a:lnTo>
                  <a:lnTo>
                    <a:pt x="1235" y="5598"/>
                  </a:lnTo>
                  <a:lnTo>
                    <a:pt x="1235" y="5593"/>
                  </a:lnTo>
                  <a:lnTo>
                    <a:pt x="1235" y="5586"/>
                  </a:lnTo>
                  <a:lnTo>
                    <a:pt x="1256" y="5586"/>
                  </a:lnTo>
                  <a:lnTo>
                    <a:pt x="1256" y="5532"/>
                  </a:lnTo>
                  <a:lnTo>
                    <a:pt x="1257" y="5530"/>
                  </a:lnTo>
                  <a:lnTo>
                    <a:pt x="1259" y="5528"/>
                  </a:lnTo>
                  <a:lnTo>
                    <a:pt x="1263" y="5525"/>
                  </a:lnTo>
                  <a:lnTo>
                    <a:pt x="1264" y="5520"/>
                  </a:lnTo>
                  <a:lnTo>
                    <a:pt x="1266" y="5518"/>
                  </a:lnTo>
                  <a:lnTo>
                    <a:pt x="1269" y="5518"/>
                  </a:lnTo>
                  <a:lnTo>
                    <a:pt x="1271" y="5515"/>
                  </a:lnTo>
                  <a:lnTo>
                    <a:pt x="1274" y="5513"/>
                  </a:lnTo>
                  <a:lnTo>
                    <a:pt x="1283" y="5511"/>
                  </a:lnTo>
                  <a:lnTo>
                    <a:pt x="1283" y="5506"/>
                  </a:lnTo>
                  <a:lnTo>
                    <a:pt x="1281" y="5503"/>
                  </a:lnTo>
                  <a:lnTo>
                    <a:pt x="1280" y="5499"/>
                  </a:lnTo>
                  <a:lnTo>
                    <a:pt x="1276" y="5498"/>
                  </a:lnTo>
                  <a:lnTo>
                    <a:pt x="1273" y="5498"/>
                  </a:lnTo>
                  <a:lnTo>
                    <a:pt x="1271" y="5494"/>
                  </a:lnTo>
                  <a:lnTo>
                    <a:pt x="1273" y="5493"/>
                  </a:lnTo>
                  <a:lnTo>
                    <a:pt x="1276" y="5491"/>
                  </a:lnTo>
                  <a:lnTo>
                    <a:pt x="1276" y="5450"/>
                  </a:lnTo>
                  <a:lnTo>
                    <a:pt x="1274" y="5445"/>
                  </a:lnTo>
                  <a:lnTo>
                    <a:pt x="1276" y="5440"/>
                  </a:lnTo>
                  <a:lnTo>
                    <a:pt x="1276" y="5429"/>
                  </a:lnTo>
                  <a:lnTo>
                    <a:pt x="1276" y="5424"/>
                  </a:lnTo>
                  <a:lnTo>
                    <a:pt x="1276" y="5419"/>
                  </a:lnTo>
                  <a:lnTo>
                    <a:pt x="1274" y="5416"/>
                  </a:lnTo>
                  <a:lnTo>
                    <a:pt x="1269" y="5416"/>
                  </a:lnTo>
                  <a:lnTo>
                    <a:pt x="1271" y="5409"/>
                  </a:lnTo>
                  <a:lnTo>
                    <a:pt x="1276" y="5405"/>
                  </a:lnTo>
                  <a:lnTo>
                    <a:pt x="1285" y="5397"/>
                  </a:lnTo>
                  <a:lnTo>
                    <a:pt x="1290" y="5393"/>
                  </a:lnTo>
                  <a:lnTo>
                    <a:pt x="1293" y="5388"/>
                  </a:lnTo>
                  <a:lnTo>
                    <a:pt x="1297" y="5383"/>
                  </a:lnTo>
                  <a:lnTo>
                    <a:pt x="1297" y="5375"/>
                  </a:lnTo>
                  <a:lnTo>
                    <a:pt x="1297" y="5361"/>
                  </a:lnTo>
                  <a:lnTo>
                    <a:pt x="1292" y="5359"/>
                  </a:lnTo>
                  <a:lnTo>
                    <a:pt x="1290" y="5358"/>
                  </a:lnTo>
                  <a:lnTo>
                    <a:pt x="1290" y="5354"/>
                  </a:lnTo>
                  <a:lnTo>
                    <a:pt x="1286" y="5349"/>
                  </a:lnTo>
                  <a:lnTo>
                    <a:pt x="1283" y="5344"/>
                  </a:lnTo>
                  <a:lnTo>
                    <a:pt x="1278" y="5341"/>
                  </a:lnTo>
                  <a:lnTo>
                    <a:pt x="1276" y="5334"/>
                  </a:lnTo>
                  <a:lnTo>
                    <a:pt x="1276" y="5327"/>
                  </a:lnTo>
                  <a:lnTo>
                    <a:pt x="1278" y="5322"/>
                  </a:lnTo>
                  <a:lnTo>
                    <a:pt x="1281" y="5318"/>
                  </a:lnTo>
                  <a:lnTo>
                    <a:pt x="1285" y="5315"/>
                  </a:lnTo>
                  <a:lnTo>
                    <a:pt x="1288" y="5312"/>
                  </a:lnTo>
                  <a:lnTo>
                    <a:pt x="1290" y="5307"/>
                  </a:lnTo>
                  <a:lnTo>
                    <a:pt x="1292" y="5301"/>
                  </a:lnTo>
                  <a:lnTo>
                    <a:pt x="1290" y="5293"/>
                  </a:lnTo>
                  <a:lnTo>
                    <a:pt x="1293" y="5284"/>
                  </a:lnTo>
                  <a:lnTo>
                    <a:pt x="1298" y="5278"/>
                  </a:lnTo>
                  <a:lnTo>
                    <a:pt x="1302" y="5269"/>
                  </a:lnTo>
                  <a:lnTo>
                    <a:pt x="1303" y="5264"/>
                  </a:lnTo>
                  <a:lnTo>
                    <a:pt x="1303" y="5259"/>
                  </a:lnTo>
                  <a:lnTo>
                    <a:pt x="1312" y="5243"/>
                  </a:lnTo>
                  <a:lnTo>
                    <a:pt x="1319" y="5226"/>
                  </a:lnTo>
                  <a:lnTo>
                    <a:pt x="1321" y="5218"/>
                  </a:lnTo>
                  <a:lnTo>
                    <a:pt x="1324" y="5208"/>
                  </a:lnTo>
                  <a:lnTo>
                    <a:pt x="1324" y="5196"/>
                  </a:lnTo>
                  <a:lnTo>
                    <a:pt x="1324" y="5184"/>
                  </a:lnTo>
                  <a:lnTo>
                    <a:pt x="1321" y="5179"/>
                  </a:lnTo>
                  <a:lnTo>
                    <a:pt x="1317" y="5174"/>
                  </a:lnTo>
                  <a:lnTo>
                    <a:pt x="1312" y="5170"/>
                  </a:lnTo>
                  <a:lnTo>
                    <a:pt x="1307" y="5167"/>
                  </a:lnTo>
                  <a:lnTo>
                    <a:pt x="1293" y="5163"/>
                  </a:lnTo>
                  <a:lnTo>
                    <a:pt x="1276" y="5163"/>
                  </a:lnTo>
                  <a:lnTo>
                    <a:pt x="1278" y="5162"/>
                  </a:lnTo>
                  <a:lnTo>
                    <a:pt x="1280" y="5160"/>
                  </a:lnTo>
                  <a:lnTo>
                    <a:pt x="1283" y="5156"/>
                  </a:lnTo>
                  <a:lnTo>
                    <a:pt x="1288" y="5155"/>
                  </a:lnTo>
                  <a:lnTo>
                    <a:pt x="1290" y="5153"/>
                  </a:lnTo>
                  <a:lnTo>
                    <a:pt x="1290" y="5150"/>
                  </a:lnTo>
                  <a:lnTo>
                    <a:pt x="1295" y="5150"/>
                  </a:lnTo>
                  <a:lnTo>
                    <a:pt x="1298" y="5151"/>
                  </a:lnTo>
                  <a:lnTo>
                    <a:pt x="1302" y="5153"/>
                  </a:lnTo>
                  <a:lnTo>
                    <a:pt x="1303" y="5156"/>
                  </a:lnTo>
                  <a:lnTo>
                    <a:pt x="1314" y="5156"/>
                  </a:lnTo>
                  <a:lnTo>
                    <a:pt x="1322" y="5155"/>
                  </a:lnTo>
                  <a:lnTo>
                    <a:pt x="1327" y="5150"/>
                  </a:lnTo>
                  <a:lnTo>
                    <a:pt x="1331" y="5143"/>
                  </a:lnTo>
                  <a:lnTo>
                    <a:pt x="1329" y="5139"/>
                  </a:lnTo>
                  <a:lnTo>
                    <a:pt x="1327" y="5138"/>
                  </a:lnTo>
                  <a:lnTo>
                    <a:pt x="1324" y="5138"/>
                  </a:lnTo>
                  <a:lnTo>
                    <a:pt x="1319" y="5139"/>
                  </a:lnTo>
                  <a:lnTo>
                    <a:pt x="1317" y="5141"/>
                  </a:lnTo>
                  <a:lnTo>
                    <a:pt x="1317" y="5143"/>
                  </a:lnTo>
                  <a:lnTo>
                    <a:pt x="1309" y="5138"/>
                  </a:lnTo>
                  <a:lnTo>
                    <a:pt x="1305" y="5134"/>
                  </a:lnTo>
                  <a:lnTo>
                    <a:pt x="1303" y="5129"/>
                  </a:lnTo>
                  <a:lnTo>
                    <a:pt x="1303" y="5102"/>
                  </a:lnTo>
                  <a:lnTo>
                    <a:pt x="1312" y="5102"/>
                  </a:lnTo>
                  <a:lnTo>
                    <a:pt x="1317" y="5098"/>
                  </a:lnTo>
                  <a:lnTo>
                    <a:pt x="1321" y="5095"/>
                  </a:lnTo>
                  <a:lnTo>
                    <a:pt x="1324" y="5088"/>
                  </a:lnTo>
                  <a:lnTo>
                    <a:pt x="1327" y="5075"/>
                  </a:lnTo>
                  <a:lnTo>
                    <a:pt x="1331" y="5061"/>
                  </a:lnTo>
                  <a:lnTo>
                    <a:pt x="1331" y="5058"/>
                  </a:lnTo>
                  <a:lnTo>
                    <a:pt x="1331" y="5056"/>
                  </a:lnTo>
                  <a:lnTo>
                    <a:pt x="1326" y="5054"/>
                  </a:lnTo>
                  <a:lnTo>
                    <a:pt x="1321" y="5054"/>
                  </a:lnTo>
                  <a:lnTo>
                    <a:pt x="1314" y="5054"/>
                  </a:lnTo>
                  <a:lnTo>
                    <a:pt x="1307" y="5056"/>
                  </a:lnTo>
                  <a:lnTo>
                    <a:pt x="1302" y="5054"/>
                  </a:lnTo>
                  <a:lnTo>
                    <a:pt x="1297" y="5052"/>
                  </a:lnTo>
                  <a:lnTo>
                    <a:pt x="1297" y="5051"/>
                  </a:lnTo>
                  <a:lnTo>
                    <a:pt x="1297" y="5047"/>
                  </a:lnTo>
                  <a:lnTo>
                    <a:pt x="1292" y="5047"/>
                  </a:lnTo>
                  <a:lnTo>
                    <a:pt x="1286" y="5047"/>
                  </a:lnTo>
                  <a:lnTo>
                    <a:pt x="1281" y="5042"/>
                  </a:lnTo>
                  <a:lnTo>
                    <a:pt x="1273" y="5039"/>
                  </a:lnTo>
                  <a:lnTo>
                    <a:pt x="1269" y="5039"/>
                  </a:lnTo>
                  <a:lnTo>
                    <a:pt x="1263" y="5041"/>
                  </a:lnTo>
                  <a:lnTo>
                    <a:pt x="1263" y="5039"/>
                  </a:lnTo>
                  <a:lnTo>
                    <a:pt x="1264" y="5037"/>
                  </a:lnTo>
                  <a:lnTo>
                    <a:pt x="1269" y="5035"/>
                  </a:lnTo>
                  <a:lnTo>
                    <a:pt x="1283" y="5034"/>
                  </a:lnTo>
                  <a:lnTo>
                    <a:pt x="1281" y="5029"/>
                  </a:lnTo>
                  <a:lnTo>
                    <a:pt x="1283" y="5023"/>
                  </a:lnTo>
                  <a:lnTo>
                    <a:pt x="1283" y="5013"/>
                  </a:lnTo>
                  <a:lnTo>
                    <a:pt x="1283" y="5008"/>
                  </a:lnTo>
                  <a:lnTo>
                    <a:pt x="1283" y="5003"/>
                  </a:lnTo>
                  <a:lnTo>
                    <a:pt x="1281" y="5000"/>
                  </a:lnTo>
                  <a:lnTo>
                    <a:pt x="1276" y="5000"/>
                  </a:lnTo>
                  <a:lnTo>
                    <a:pt x="1276" y="4996"/>
                  </a:lnTo>
                  <a:lnTo>
                    <a:pt x="1274" y="4993"/>
                  </a:lnTo>
                  <a:lnTo>
                    <a:pt x="1266" y="4988"/>
                  </a:lnTo>
                  <a:lnTo>
                    <a:pt x="1264" y="4984"/>
                  </a:lnTo>
                  <a:lnTo>
                    <a:pt x="1263" y="4983"/>
                  </a:lnTo>
                  <a:lnTo>
                    <a:pt x="1264" y="4981"/>
                  </a:lnTo>
                  <a:lnTo>
                    <a:pt x="1269" y="4979"/>
                  </a:lnTo>
                  <a:lnTo>
                    <a:pt x="1276" y="4977"/>
                  </a:lnTo>
                  <a:lnTo>
                    <a:pt x="1281" y="4979"/>
                  </a:lnTo>
                  <a:lnTo>
                    <a:pt x="1286" y="4981"/>
                  </a:lnTo>
                  <a:lnTo>
                    <a:pt x="1288" y="4984"/>
                  </a:lnTo>
                  <a:lnTo>
                    <a:pt x="1293" y="4991"/>
                  </a:lnTo>
                  <a:lnTo>
                    <a:pt x="1297" y="5000"/>
                  </a:lnTo>
                  <a:lnTo>
                    <a:pt x="1295" y="5006"/>
                  </a:lnTo>
                  <a:lnTo>
                    <a:pt x="1297" y="5010"/>
                  </a:lnTo>
                  <a:lnTo>
                    <a:pt x="1298" y="5013"/>
                  </a:lnTo>
                  <a:lnTo>
                    <a:pt x="1302" y="5015"/>
                  </a:lnTo>
                  <a:lnTo>
                    <a:pt x="1307" y="5020"/>
                  </a:lnTo>
                  <a:lnTo>
                    <a:pt x="1309" y="5023"/>
                  </a:lnTo>
                  <a:lnTo>
                    <a:pt x="1310" y="5027"/>
                  </a:lnTo>
                  <a:lnTo>
                    <a:pt x="1314" y="5025"/>
                  </a:lnTo>
                  <a:lnTo>
                    <a:pt x="1315" y="5022"/>
                  </a:lnTo>
                  <a:lnTo>
                    <a:pt x="1317" y="5013"/>
                  </a:lnTo>
                  <a:lnTo>
                    <a:pt x="1322" y="5013"/>
                  </a:lnTo>
                  <a:lnTo>
                    <a:pt x="1326" y="5012"/>
                  </a:lnTo>
                  <a:lnTo>
                    <a:pt x="1329" y="5010"/>
                  </a:lnTo>
                  <a:lnTo>
                    <a:pt x="1331" y="5006"/>
                  </a:lnTo>
                  <a:lnTo>
                    <a:pt x="1331" y="4965"/>
                  </a:lnTo>
                  <a:lnTo>
                    <a:pt x="1332" y="4962"/>
                  </a:lnTo>
                  <a:lnTo>
                    <a:pt x="1334" y="4959"/>
                  </a:lnTo>
                  <a:lnTo>
                    <a:pt x="1336" y="4957"/>
                  </a:lnTo>
                  <a:lnTo>
                    <a:pt x="1338" y="4952"/>
                  </a:lnTo>
                  <a:lnTo>
                    <a:pt x="1332" y="4943"/>
                  </a:lnTo>
                  <a:lnTo>
                    <a:pt x="1329" y="4933"/>
                  </a:lnTo>
                  <a:lnTo>
                    <a:pt x="1326" y="4930"/>
                  </a:lnTo>
                  <a:lnTo>
                    <a:pt x="1322" y="4926"/>
                  </a:lnTo>
                  <a:lnTo>
                    <a:pt x="1317" y="4924"/>
                  </a:lnTo>
                  <a:lnTo>
                    <a:pt x="1310" y="4924"/>
                  </a:lnTo>
                  <a:lnTo>
                    <a:pt x="1309" y="4923"/>
                  </a:lnTo>
                  <a:lnTo>
                    <a:pt x="1307" y="4921"/>
                  </a:lnTo>
                  <a:lnTo>
                    <a:pt x="1303" y="4918"/>
                  </a:lnTo>
                  <a:lnTo>
                    <a:pt x="1298" y="4916"/>
                  </a:lnTo>
                  <a:lnTo>
                    <a:pt x="1297" y="4914"/>
                  </a:lnTo>
                  <a:lnTo>
                    <a:pt x="1297" y="4911"/>
                  </a:lnTo>
                  <a:lnTo>
                    <a:pt x="1295" y="4907"/>
                  </a:lnTo>
                  <a:lnTo>
                    <a:pt x="1293" y="4904"/>
                  </a:lnTo>
                  <a:lnTo>
                    <a:pt x="1290" y="4902"/>
                  </a:lnTo>
                  <a:lnTo>
                    <a:pt x="1290" y="4897"/>
                  </a:lnTo>
                  <a:lnTo>
                    <a:pt x="1290" y="4889"/>
                  </a:lnTo>
                  <a:lnTo>
                    <a:pt x="1292" y="4885"/>
                  </a:lnTo>
                  <a:lnTo>
                    <a:pt x="1295" y="4885"/>
                  </a:lnTo>
                  <a:lnTo>
                    <a:pt x="1298" y="4887"/>
                  </a:lnTo>
                  <a:lnTo>
                    <a:pt x="1305" y="4895"/>
                  </a:lnTo>
                  <a:lnTo>
                    <a:pt x="1310" y="4904"/>
                  </a:lnTo>
                  <a:lnTo>
                    <a:pt x="1317" y="4904"/>
                  </a:lnTo>
                  <a:lnTo>
                    <a:pt x="1322" y="4906"/>
                  </a:lnTo>
                  <a:lnTo>
                    <a:pt x="1326" y="4909"/>
                  </a:lnTo>
                  <a:lnTo>
                    <a:pt x="1329" y="4913"/>
                  </a:lnTo>
                  <a:lnTo>
                    <a:pt x="1336" y="4919"/>
                  </a:lnTo>
                  <a:lnTo>
                    <a:pt x="1339" y="4923"/>
                  </a:lnTo>
                  <a:lnTo>
                    <a:pt x="1344" y="4924"/>
                  </a:lnTo>
                  <a:lnTo>
                    <a:pt x="1350" y="4916"/>
                  </a:lnTo>
                  <a:lnTo>
                    <a:pt x="1350" y="4911"/>
                  </a:lnTo>
                  <a:lnTo>
                    <a:pt x="1348" y="4904"/>
                  </a:lnTo>
                  <a:lnTo>
                    <a:pt x="1344" y="4897"/>
                  </a:lnTo>
                  <a:lnTo>
                    <a:pt x="1341" y="4892"/>
                  </a:lnTo>
                  <a:lnTo>
                    <a:pt x="1338" y="4887"/>
                  </a:lnTo>
                  <a:lnTo>
                    <a:pt x="1334" y="4883"/>
                  </a:lnTo>
                  <a:lnTo>
                    <a:pt x="1331" y="4877"/>
                  </a:lnTo>
                  <a:lnTo>
                    <a:pt x="1331" y="4870"/>
                  </a:lnTo>
                  <a:lnTo>
                    <a:pt x="1331" y="4863"/>
                  </a:lnTo>
                  <a:lnTo>
                    <a:pt x="1326" y="4854"/>
                  </a:lnTo>
                  <a:lnTo>
                    <a:pt x="1322" y="4842"/>
                  </a:lnTo>
                  <a:lnTo>
                    <a:pt x="1322" y="4837"/>
                  </a:lnTo>
                  <a:lnTo>
                    <a:pt x="1324" y="4829"/>
                  </a:lnTo>
                  <a:lnTo>
                    <a:pt x="1322" y="4825"/>
                  </a:lnTo>
                  <a:lnTo>
                    <a:pt x="1319" y="4824"/>
                  </a:lnTo>
                  <a:lnTo>
                    <a:pt x="1310" y="4822"/>
                  </a:lnTo>
                  <a:lnTo>
                    <a:pt x="1310" y="4788"/>
                  </a:lnTo>
                  <a:lnTo>
                    <a:pt x="1305" y="4785"/>
                  </a:lnTo>
                  <a:lnTo>
                    <a:pt x="1300" y="4781"/>
                  </a:lnTo>
                  <a:lnTo>
                    <a:pt x="1297" y="4776"/>
                  </a:lnTo>
                  <a:lnTo>
                    <a:pt x="1297" y="4767"/>
                  </a:lnTo>
                  <a:lnTo>
                    <a:pt x="1288" y="4766"/>
                  </a:lnTo>
                  <a:lnTo>
                    <a:pt x="1285" y="4764"/>
                  </a:lnTo>
                  <a:lnTo>
                    <a:pt x="1283" y="4761"/>
                  </a:lnTo>
                  <a:lnTo>
                    <a:pt x="1292" y="4762"/>
                  </a:lnTo>
                  <a:lnTo>
                    <a:pt x="1295" y="4764"/>
                  </a:lnTo>
                  <a:lnTo>
                    <a:pt x="1297" y="4767"/>
                  </a:lnTo>
                  <a:lnTo>
                    <a:pt x="1302" y="4771"/>
                  </a:lnTo>
                  <a:lnTo>
                    <a:pt x="1307" y="4774"/>
                  </a:lnTo>
                  <a:lnTo>
                    <a:pt x="1310" y="4779"/>
                  </a:lnTo>
                  <a:lnTo>
                    <a:pt x="1317" y="4781"/>
                  </a:lnTo>
                  <a:lnTo>
                    <a:pt x="1324" y="4781"/>
                  </a:lnTo>
                  <a:lnTo>
                    <a:pt x="1331" y="4779"/>
                  </a:lnTo>
                  <a:lnTo>
                    <a:pt x="1339" y="4773"/>
                  </a:lnTo>
                  <a:lnTo>
                    <a:pt x="1348" y="4766"/>
                  </a:lnTo>
                  <a:lnTo>
                    <a:pt x="1358" y="4761"/>
                  </a:lnTo>
                  <a:lnTo>
                    <a:pt x="1360" y="4756"/>
                  </a:lnTo>
                  <a:lnTo>
                    <a:pt x="1361" y="4754"/>
                  </a:lnTo>
                  <a:lnTo>
                    <a:pt x="1365" y="4754"/>
                  </a:lnTo>
                  <a:lnTo>
                    <a:pt x="1365" y="4747"/>
                  </a:lnTo>
                  <a:lnTo>
                    <a:pt x="1360" y="4745"/>
                  </a:lnTo>
                  <a:lnTo>
                    <a:pt x="1358" y="4744"/>
                  </a:lnTo>
                  <a:lnTo>
                    <a:pt x="1358" y="4740"/>
                  </a:lnTo>
                  <a:lnTo>
                    <a:pt x="1355" y="4733"/>
                  </a:lnTo>
                  <a:lnTo>
                    <a:pt x="1350" y="4727"/>
                  </a:lnTo>
                  <a:lnTo>
                    <a:pt x="1338" y="4716"/>
                  </a:lnTo>
                  <a:lnTo>
                    <a:pt x="1310" y="4699"/>
                  </a:lnTo>
                  <a:lnTo>
                    <a:pt x="1263" y="4699"/>
                  </a:lnTo>
                  <a:lnTo>
                    <a:pt x="1256" y="4699"/>
                  </a:lnTo>
                  <a:lnTo>
                    <a:pt x="1251" y="4698"/>
                  </a:lnTo>
                  <a:lnTo>
                    <a:pt x="1247" y="4694"/>
                  </a:lnTo>
                  <a:lnTo>
                    <a:pt x="1242" y="4692"/>
                  </a:lnTo>
                  <a:lnTo>
                    <a:pt x="1235" y="4691"/>
                  </a:lnTo>
                  <a:lnTo>
                    <a:pt x="1227" y="4692"/>
                  </a:lnTo>
                  <a:lnTo>
                    <a:pt x="1210" y="4694"/>
                  </a:lnTo>
                  <a:lnTo>
                    <a:pt x="1203" y="4692"/>
                  </a:lnTo>
                  <a:lnTo>
                    <a:pt x="1198" y="4691"/>
                  </a:lnTo>
                  <a:lnTo>
                    <a:pt x="1196" y="4689"/>
                  </a:lnTo>
                  <a:lnTo>
                    <a:pt x="1194" y="4687"/>
                  </a:lnTo>
                  <a:lnTo>
                    <a:pt x="1194" y="4679"/>
                  </a:lnTo>
                  <a:lnTo>
                    <a:pt x="1228" y="4682"/>
                  </a:lnTo>
                  <a:lnTo>
                    <a:pt x="1261" y="4687"/>
                  </a:lnTo>
                  <a:lnTo>
                    <a:pt x="1293" y="4692"/>
                  </a:lnTo>
                  <a:lnTo>
                    <a:pt x="1312" y="4692"/>
                  </a:lnTo>
                  <a:lnTo>
                    <a:pt x="1331" y="4692"/>
                  </a:lnTo>
                  <a:lnTo>
                    <a:pt x="1331" y="4696"/>
                  </a:lnTo>
                  <a:lnTo>
                    <a:pt x="1332" y="4698"/>
                  </a:lnTo>
                  <a:lnTo>
                    <a:pt x="1338" y="4699"/>
                  </a:lnTo>
                  <a:lnTo>
                    <a:pt x="1343" y="4701"/>
                  </a:lnTo>
                  <a:lnTo>
                    <a:pt x="1344" y="4703"/>
                  </a:lnTo>
                  <a:lnTo>
                    <a:pt x="1344" y="4706"/>
                  </a:lnTo>
                  <a:lnTo>
                    <a:pt x="1358" y="4706"/>
                  </a:lnTo>
                  <a:lnTo>
                    <a:pt x="1360" y="4703"/>
                  </a:lnTo>
                  <a:lnTo>
                    <a:pt x="1363" y="4701"/>
                  </a:lnTo>
                  <a:lnTo>
                    <a:pt x="1367" y="4699"/>
                  </a:lnTo>
                  <a:lnTo>
                    <a:pt x="1372" y="4699"/>
                  </a:lnTo>
                  <a:lnTo>
                    <a:pt x="1375" y="4698"/>
                  </a:lnTo>
                  <a:lnTo>
                    <a:pt x="1378" y="4696"/>
                  </a:lnTo>
                  <a:lnTo>
                    <a:pt x="1380" y="4694"/>
                  </a:lnTo>
                  <a:lnTo>
                    <a:pt x="1385" y="4692"/>
                  </a:lnTo>
                  <a:lnTo>
                    <a:pt x="1385" y="4686"/>
                  </a:lnTo>
                  <a:lnTo>
                    <a:pt x="1385" y="4680"/>
                  </a:lnTo>
                  <a:lnTo>
                    <a:pt x="1382" y="4679"/>
                  </a:lnTo>
                  <a:lnTo>
                    <a:pt x="1378" y="4675"/>
                  </a:lnTo>
                  <a:lnTo>
                    <a:pt x="1375" y="4674"/>
                  </a:lnTo>
                  <a:lnTo>
                    <a:pt x="1372" y="4670"/>
                  </a:lnTo>
                  <a:lnTo>
                    <a:pt x="1372" y="4665"/>
                  </a:lnTo>
                  <a:lnTo>
                    <a:pt x="1372" y="4658"/>
                  </a:lnTo>
                  <a:lnTo>
                    <a:pt x="1377" y="4658"/>
                  </a:lnTo>
                  <a:lnTo>
                    <a:pt x="1382" y="4660"/>
                  </a:lnTo>
                  <a:lnTo>
                    <a:pt x="1390" y="4663"/>
                  </a:lnTo>
                  <a:lnTo>
                    <a:pt x="1397" y="4669"/>
                  </a:lnTo>
                  <a:lnTo>
                    <a:pt x="1406" y="4672"/>
                  </a:lnTo>
                  <a:lnTo>
                    <a:pt x="1407" y="4665"/>
                  </a:lnTo>
                  <a:lnTo>
                    <a:pt x="1406" y="4660"/>
                  </a:lnTo>
                  <a:lnTo>
                    <a:pt x="1404" y="4655"/>
                  </a:lnTo>
                  <a:lnTo>
                    <a:pt x="1402" y="4652"/>
                  </a:lnTo>
                  <a:lnTo>
                    <a:pt x="1396" y="4646"/>
                  </a:lnTo>
                  <a:lnTo>
                    <a:pt x="1394" y="4643"/>
                  </a:lnTo>
                  <a:lnTo>
                    <a:pt x="1392" y="4638"/>
                  </a:lnTo>
                  <a:lnTo>
                    <a:pt x="1390" y="4634"/>
                  </a:lnTo>
                  <a:lnTo>
                    <a:pt x="1389" y="4631"/>
                  </a:lnTo>
                  <a:lnTo>
                    <a:pt x="1384" y="4626"/>
                  </a:lnTo>
                  <a:lnTo>
                    <a:pt x="1380" y="4624"/>
                  </a:lnTo>
                  <a:lnTo>
                    <a:pt x="1378" y="4621"/>
                  </a:lnTo>
                  <a:lnTo>
                    <a:pt x="1377" y="4617"/>
                  </a:lnTo>
                  <a:lnTo>
                    <a:pt x="1378" y="4611"/>
                  </a:lnTo>
                  <a:lnTo>
                    <a:pt x="1384" y="4614"/>
                  </a:lnTo>
                  <a:lnTo>
                    <a:pt x="1389" y="4617"/>
                  </a:lnTo>
                  <a:lnTo>
                    <a:pt x="1392" y="4623"/>
                  </a:lnTo>
                  <a:lnTo>
                    <a:pt x="1399" y="4624"/>
                  </a:lnTo>
                  <a:lnTo>
                    <a:pt x="1401" y="4626"/>
                  </a:lnTo>
                  <a:lnTo>
                    <a:pt x="1402" y="4628"/>
                  </a:lnTo>
                  <a:lnTo>
                    <a:pt x="1406" y="4631"/>
                  </a:lnTo>
                  <a:lnTo>
                    <a:pt x="1411" y="4633"/>
                  </a:lnTo>
                  <a:lnTo>
                    <a:pt x="1413" y="4634"/>
                  </a:lnTo>
                  <a:lnTo>
                    <a:pt x="1413" y="4638"/>
                  </a:lnTo>
                  <a:lnTo>
                    <a:pt x="1416" y="4636"/>
                  </a:lnTo>
                  <a:lnTo>
                    <a:pt x="1418" y="4633"/>
                  </a:lnTo>
                  <a:lnTo>
                    <a:pt x="1419" y="4624"/>
                  </a:lnTo>
                  <a:lnTo>
                    <a:pt x="1433" y="4624"/>
                  </a:lnTo>
                  <a:lnTo>
                    <a:pt x="1435" y="4628"/>
                  </a:lnTo>
                  <a:lnTo>
                    <a:pt x="1438" y="4629"/>
                  </a:lnTo>
                  <a:lnTo>
                    <a:pt x="1447" y="4631"/>
                  </a:lnTo>
                  <a:lnTo>
                    <a:pt x="1447" y="4634"/>
                  </a:lnTo>
                  <a:lnTo>
                    <a:pt x="1448" y="4636"/>
                  </a:lnTo>
                  <a:lnTo>
                    <a:pt x="1454" y="4638"/>
                  </a:lnTo>
                  <a:lnTo>
                    <a:pt x="1460" y="4638"/>
                  </a:lnTo>
                  <a:lnTo>
                    <a:pt x="1464" y="4640"/>
                  </a:lnTo>
                  <a:lnTo>
                    <a:pt x="1467" y="4643"/>
                  </a:lnTo>
                  <a:lnTo>
                    <a:pt x="1469" y="4646"/>
                  </a:lnTo>
                  <a:lnTo>
                    <a:pt x="1471" y="4652"/>
                  </a:lnTo>
                  <a:lnTo>
                    <a:pt x="1472" y="4655"/>
                  </a:lnTo>
                  <a:lnTo>
                    <a:pt x="1476" y="4658"/>
                  </a:lnTo>
                  <a:lnTo>
                    <a:pt x="1481" y="4658"/>
                  </a:lnTo>
                  <a:lnTo>
                    <a:pt x="1486" y="4657"/>
                  </a:lnTo>
                  <a:lnTo>
                    <a:pt x="1488" y="4655"/>
                  </a:lnTo>
                  <a:lnTo>
                    <a:pt x="1488" y="4652"/>
                  </a:lnTo>
                  <a:lnTo>
                    <a:pt x="1486" y="4646"/>
                  </a:lnTo>
                  <a:lnTo>
                    <a:pt x="1481" y="4640"/>
                  </a:lnTo>
                  <a:lnTo>
                    <a:pt x="1477" y="4638"/>
                  </a:lnTo>
                  <a:lnTo>
                    <a:pt x="1474" y="4638"/>
                  </a:lnTo>
                  <a:lnTo>
                    <a:pt x="1471" y="4633"/>
                  </a:lnTo>
                  <a:lnTo>
                    <a:pt x="1467" y="4628"/>
                  </a:lnTo>
                  <a:lnTo>
                    <a:pt x="1462" y="4624"/>
                  </a:lnTo>
                  <a:lnTo>
                    <a:pt x="1460" y="4617"/>
                  </a:lnTo>
                  <a:lnTo>
                    <a:pt x="1460" y="4611"/>
                  </a:lnTo>
                  <a:lnTo>
                    <a:pt x="1464" y="4607"/>
                  </a:lnTo>
                  <a:lnTo>
                    <a:pt x="1467" y="4605"/>
                  </a:lnTo>
                  <a:lnTo>
                    <a:pt x="1474" y="4604"/>
                  </a:lnTo>
                  <a:lnTo>
                    <a:pt x="1474" y="4599"/>
                  </a:lnTo>
                  <a:lnTo>
                    <a:pt x="1474" y="4594"/>
                  </a:lnTo>
                  <a:lnTo>
                    <a:pt x="1469" y="4588"/>
                  </a:lnTo>
                  <a:lnTo>
                    <a:pt x="1465" y="4582"/>
                  </a:lnTo>
                  <a:lnTo>
                    <a:pt x="1465" y="4576"/>
                  </a:lnTo>
                  <a:lnTo>
                    <a:pt x="1467" y="4570"/>
                  </a:lnTo>
                  <a:lnTo>
                    <a:pt x="1472" y="4570"/>
                  </a:lnTo>
                  <a:lnTo>
                    <a:pt x="1477" y="4571"/>
                  </a:lnTo>
                  <a:lnTo>
                    <a:pt x="1481" y="4573"/>
                  </a:lnTo>
                  <a:lnTo>
                    <a:pt x="1484" y="4576"/>
                  </a:lnTo>
                  <a:lnTo>
                    <a:pt x="1489" y="4583"/>
                  </a:lnTo>
                  <a:lnTo>
                    <a:pt x="1494" y="4590"/>
                  </a:lnTo>
                  <a:lnTo>
                    <a:pt x="1500" y="4590"/>
                  </a:lnTo>
                  <a:lnTo>
                    <a:pt x="1505" y="4590"/>
                  </a:lnTo>
                  <a:lnTo>
                    <a:pt x="1510" y="4595"/>
                  </a:lnTo>
                  <a:lnTo>
                    <a:pt x="1517" y="4599"/>
                  </a:lnTo>
                  <a:lnTo>
                    <a:pt x="1522" y="4599"/>
                  </a:lnTo>
                  <a:lnTo>
                    <a:pt x="1529" y="4597"/>
                  </a:lnTo>
                  <a:lnTo>
                    <a:pt x="1530" y="4592"/>
                  </a:lnTo>
                  <a:lnTo>
                    <a:pt x="1529" y="4588"/>
                  </a:lnTo>
                  <a:lnTo>
                    <a:pt x="1527" y="4587"/>
                  </a:lnTo>
                  <a:lnTo>
                    <a:pt x="1523" y="4585"/>
                  </a:lnTo>
                  <a:lnTo>
                    <a:pt x="1515" y="4585"/>
                  </a:lnTo>
                  <a:lnTo>
                    <a:pt x="1510" y="4585"/>
                  </a:lnTo>
                  <a:lnTo>
                    <a:pt x="1508" y="4583"/>
                  </a:lnTo>
                  <a:lnTo>
                    <a:pt x="1508" y="4580"/>
                  </a:lnTo>
                  <a:lnTo>
                    <a:pt x="1508" y="4576"/>
                  </a:lnTo>
                  <a:lnTo>
                    <a:pt x="1501" y="4573"/>
                  </a:lnTo>
                  <a:lnTo>
                    <a:pt x="1494" y="4570"/>
                  </a:lnTo>
                  <a:lnTo>
                    <a:pt x="1493" y="4568"/>
                  </a:lnTo>
                  <a:lnTo>
                    <a:pt x="1493" y="4565"/>
                  </a:lnTo>
                  <a:lnTo>
                    <a:pt x="1491" y="4563"/>
                  </a:lnTo>
                  <a:lnTo>
                    <a:pt x="1488" y="4563"/>
                  </a:lnTo>
                  <a:lnTo>
                    <a:pt x="1491" y="4558"/>
                  </a:lnTo>
                  <a:lnTo>
                    <a:pt x="1493" y="4551"/>
                  </a:lnTo>
                  <a:lnTo>
                    <a:pt x="1494" y="4544"/>
                  </a:lnTo>
                  <a:lnTo>
                    <a:pt x="1494" y="4536"/>
                  </a:lnTo>
                  <a:lnTo>
                    <a:pt x="1498" y="4536"/>
                  </a:lnTo>
                  <a:lnTo>
                    <a:pt x="1500" y="4534"/>
                  </a:lnTo>
                  <a:lnTo>
                    <a:pt x="1501" y="4529"/>
                  </a:lnTo>
                  <a:lnTo>
                    <a:pt x="1501" y="4524"/>
                  </a:lnTo>
                  <a:lnTo>
                    <a:pt x="1501" y="4519"/>
                  </a:lnTo>
                  <a:lnTo>
                    <a:pt x="1503" y="4512"/>
                  </a:lnTo>
                  <a:lnTo>
                    <a:pt x="1501" y="4508"/>
                  </a:lnTo>
                  <a:lnTo>
                    <a:pt x="1494" y="4508"/>
                  </a:lnTo>
                  <a:lnTo>
                    <a:pt x="1494" y="4501"/>
                  </a:lnTo>
                  <a:lnTo>
                    <a:pt x="1496" y="4498"/>
                  </a:lnTo>
                  <a:lnTo>
                    <a:pt x="1500" y="4493"/>
                  </a:lnTo>
                  <a:lnTo>
                    <a:pt x="1501" y="4488"/>
                  </a:lnTo>
                  <a:lnTo>
                    <a:pt x="1506" y="4490"/>
                  </a:lnTo>
                  <a:lnTo>
                    <a:pt x="1508" y="4493"/>
                  </a:lnTo>
                  <a:lnTo>
                    <a:pt x="1508" y="4498"/>
                  </a:lnTo>
                  <a:lnTo>
                    <a:pt x="1508" y="4505"/>
                  </a:lnTo>
                  <a:lnTo>
                    <a:pt x="1508" y="4517"/>
                  </a:lnTo>
                  <a:lnTo>
                    <a:pt x="1506" y="4524"/>
                  </a:lnTo>
                  <a:lnTo>
                    <a:pt x="1508" y="4529"/>
                  </a:lnTo>
                  <a:lnTo>
                    <a:pt x="1510" y="4536"/>
                  </a:lnTo>
                  <a:lnTo>
                    <a:pt x="1508" y="4541"/>
                  </a:lnTo>
                  <a:lnTo>
                    <a:pt x="1506" y="4548"/>
                  </a:lnTo>
                  <a:lnTo>
                    <a:pt x="1501" y="4553"/>
                  </a:lnTo>
                  <a:lnTo>
                    <a:pt x="1501" y="4558"/>
                  </a:lnTo>
                  <a:lnTo>
                    <a:pt x="1501" y="4563"/>
                  </a:lnTo>
                  <a:lnTo>
                    <a:pt x="1510" y="4559"/>
                  </a:lnTo>
                  <a:lnTo>
                    <a:pt x="1517" y="4556"/>
                  </a:lnTo>
                  <a:lnTo>
                    <a:pt x="1520" y="4553"/>
                  </a:lnTo>
                  <a:lnTo>
                    <a:pt x="1522" y="4548"/>
                  </a:lnTo>
                  <a:lnTo>
                    <a:pt x="1523" y="4542"/>
                  </a:lnTo>
                  <a:lnTo>
                    <a:pt x="1522" y="4536"/>
                  </a:lnTo>
                  <a:lnTo>
                    <a:pt x="1520" y="4529"/>
                  </a:lnTo>
                  <a:lnTo>
                    <a:pt x="1520" y="4524"/>
                  </a:lnTo>
                  <a:lnTo>
                    <a:pt x="1523" y="4517"/>
                  </a:lnTo>
                  <a:lnTo>
                    <a:pt x="1529" y="4512"/>
                  </a:lnTo>
                  <a:lnTo>
                    <a:pt x="1529" y="4507"/>
                  </a:lnTo>
                  <a:lnTo>
                    <a:pt x="1529" y="4501"/>
                  </a:lnTo>
                  <a:lnTo>
                    <a:pt x="1529" y="4496"/>
                  </a:lnTo>
                  <a:lnTo>
                    <a:pt x="1527" y="4493"/>
                  </a:lnTo>
                  <a:lnTo>
                    <a:pt x="1525" y="4490"/>
                  </a:lnTo>
                  <a:lnTo>
                    <a:pt x="1522" y="4488"/>
                  </a:lnTo>
                  <a:lnTo>
                    <a:pt x="1523" y="4484"/>
                  </a:lnTo>
                  <a:lnTo>
                    <a:pt x="1525" y="4483"/>
                  </a:lnTo>
                  <a:lnTo>
                    <a:pt x="1529" y="4483"/>
                  </a:lnTo>
                  <a:lnTo>
                    <a:pt x="1534" y="4484"/>
                  </a:lnTo>
                  <a:lnTo>
                    <a:pt x="1535" y="4486"/>
                  </a:lnTo>
                  <a:lnTo>
                    <a:pt x="1535" y="4488"/>
                  </a:lnTo>
                  <a:lnTo>
                    <a:pt x="1535" y="4508"/>
                  </a:lnTo>
                  <a:lnTo>
                    <a:pt x="1534" y="4513"/>
                  </a:lnTo>
                  <a:lnTo>
                    <a:pt x="1535" y="4519"/>
                  </a:lnTo>
                  <a:lnTo>
                    <a:pt x="1535" y="4529"/>
                  </a:lnTo>
                  <a:lnTo>
                    <a:pt x="1535" y="4536"/>
                  </a:lnTo>
                  <a:lnTo>
                    <a:pt x="1535" y="4539"/>
                  </a:lnTo>
                  <a:lnTo>
                    <a:pt x="1534" y="4542"/>
                  </a:lnTo>
                  <a:lnTo>
                    <a:pt x="1529" y="4542"/>
                  </a:lnTo>
                  <a:lnTo>
                    <a:pt x="1529" y="4548"/>
                  </a:lnTo>
                  <a:lnTo>
                    <a:pt x="1532" y="4549"/>
                  </a:lnTo>
                  <a:lnTo>
                    <a:pt x="1537" y="4554"/>
                  </a:lnTo>
                  <a:lnTo>
                    <a:pt x="1540" y="4556"/>
                  </a:lnTo>
                  <a:lnTo>
                    <a:pt x="1542" y="4559"/>
                  </a:lnTo>
                  <a:lnTo>
                    <a:pt x="1542" y="4565"/>
                  </a:lnTo>
                  <a:lnTo>
                    <a:pt x="1542" y="4570"/>
                  </a:lnTo>
                  <a:lnTo>
                    <a:pt x="1542" y="4578"/>
                  </a:lnTo>
                  <a:lnTo>
                    <a:pt x="1546" y="4583"/>
                  </a:lnTo>
                  <a:lnTo>
                    <a:pt x="1551" y="4587"/>
                  </a:lnTo>
                  <a:lnTo>
                    <a:pt x="1556" y="4590"/>
                  </a:lnTo>
                  <a:lnTo>
                    <a:pt x="1563" y="4590"/>
                  </a:lnTo>
                  <a:lnTo>
                    <a:pt x="1566" y="4588"/>
                  </a:lnTo>
                  <a:lnTo>
                    <a:pt x="1571" y="4585"/>
                  </a:lnTo>
                  <a:lnTo>
                    <a:pt x="1576" y="4583"/>
                  </a:lnTo>
                  <a:lnTo>
                    <a:pt x="1578" y="4583"/>
                  </a:lnTo>
                  <a:lnTo>
                    <a:pt x="1580" y="4582"/>
                  </a:lnTo>
                  <a:lnTo>
                    <a:pt x="1581" y="4576"/>
                  </a:lnTo>
                  <a:lnTo>
                    <a:pt x="1583" y="4563"/>
                  </a:lnTo>
                  <a:lnTo>
                    <a:pt x="1585" y="4558"/>
                  </a:lnTo>
                  <a:lnTo>
                    <a:pt x="1587" y="4556"/>
                  </a:lnTo>
                  <a:lnTo>
                    <a:pt x="1590" y="4556"/>
                  </a:lnTo>
                  <a:lnTo>
                    <a:pt x="1588" y="4551"/>
                  </a:lnTo>
                  <a:lnTo>
                    <a:pt x="1590" y="4546"/>
                  </a:lnTo>
                  <a:lnTo>
                    <a:pt x="1592" y="4542"/>
                  </a:lnTo>
                  <a:lnTo>
                    <a:pt x="1595" y="4541"/>
                  </a:lnTo>
                  <a:lnTo>
                    <a:pt x="1600" y="4536"/>
                  </a:lnTo>
                  <a:lnTo>
                    <a:pt x="1602" y="4534"/>
                  </a:lnTo>
                  <a:lnTo>
                    <a:pt x="1604" y="4529"/>
                  </a:lnTo>
                  <a:lnTo>
                    <a:pt x="1600" y="4522"/>
                  </a:lnTo>
                  <a:lnTo>
                    <a:pt x="1597" y="4512"/>
                  </a:lnTo>
                  <a:lnTo>
                    <a:pt x="1595" y="4505"/>
                  </a:lnTo>
                  <a:lnTo>
                    <a:pt x="1597" y="4500"/>
                  </a:lnTo>
                  <a:lnTo>
                    <a:pt x="1598" y="4496"/>
                  </a:lnTo>
                  <a:lnTo>
                    <a:pt x="1604" y="4495"/>
                  </a:lnTo>
                  <a:lnTo>
                    <a:pt x="1605" y="4503"/>
                  </a:lnTo>
                  <a:lnTo>
                    <a:pt x="1607" y="4512"/>
                  </a:lnTo>
                  <a:lnTo>
                    <a:pt x="1610" y="4517"/>
                  </a:lnTo>
                  <a:lnTo>
                    <a:pt x="1617" y="4522"/>
                  </a:lnTo>
                  <a:lnTo>
                    <a:pt x="1622" y="4519"/>
                  </a:lnTo>
                  <a:lnTo>
                    <a:pt x="1629" y="4517"/>
                  </a:lnTo>
                  <a:lnTo>
                    <a:pt x="1634" y="4513"/>
                  </a:lnTo>
                  <a:lnTo>
                    <a:pt x="1636" y="4512"/>
                  </a:lnTo>
                  <a:lnTo>
                    <a:pt x="1638" y="4508"/>
                  </a:lnTo>
                  <a:lnTo>
                    <a:pt x="1638" y="4501"/>
                  </a:lnTo>
                  <a:lnTo>
                    <a:pt x="1639" y="4498"/>
                  </a:lnTo>
                  <a:lnTo>
                    <a:pt x="1643" y="4493"/>
                  </a:lnTo>
                  <a:lnTo>
                    <a:pt x="1645" y="4488"/>
                  </a:lnTo>
                  <a:lnTo>
                    <a:pt x="1643" y="4483"/>
                  </a:lnTo>
                  <a:lnTo>
                    <a:pt x="1639" y="4481"/>
                  </a:lnTo>
                  <a:lnTo>
                    <a:pt x="1634" y="4479"/>
                  </a:lnTo>
                  <a:lnTo>
                    <a:pt x="1627" y="4481"/>
                  </a:lnTo>
                  <a:lnTo>
                    <a:pt x="1617" y="4484"/>
                  </a:lnTo>
                  <a:lnTo>
                    <a:pt x="1610" y="4488"/>
                  </a:lnTo>
                  <a:lnTo>
                    <a:pt x="1610" y="4478"/>
                  </a:lnTo>
                  <a:lnTo>
                    <a:pt x="1612" y="4474"/>
                  </a:lnTo>
                  <a:lnTo>
                    <a:pt x="1614" y="4471"/>
                  </a:lnTo>
                  <a:lnTo>
                    <a:pt x="1617" y="4469"/>
                  </a:lnTo>
                  <a:lnTo>
                    <a:pt x="1621" y="4467"/>
                  </a:lnTo>
                  <a:lnTo>
                    <a:pt x="1631" y="4467"/>
                  </a:lnTo>
                  <a:lnTo>
                    <a:pt x="1636" y="4469"/>
                  </a:lnTo>
                  <a:lnTo>
                    <a:pt x="1638" y="4471"/>
                  </a:lnTo>
                  <a:lnTo>
                    <a:pt x="1638" y="4474"/>
                  </a:lnTo>
                  <a:lnTo>
                    <a:pt x="1645" y="4474"/>
                  </a:lnTo>
                  <a:lnTo>
                    <a:pt x="1646" y="4469"/>
                  </a:lnTo>
                  <a:lnTo>
                    <a:pt x="1648" y="4467"/>
                  </a:lnTo>
                  <a:lnTo>
                    <a:pt x="1651" y="4467"/>
                  </a:lnTo>
                  <a:lnTo>
                    <a:pt x="1651" y="4464"/>
                  </a:lnTo>
                  <a:lnTo>
                    <a:pt x="1655" y="4461"/>
                  </a:lnTo>
                  <a:lnTo>
                    <a:pt x="1660" y="4455"/>
                  </a:lnTo>
                  <a:lnTo>
                    <a:pt x="1663" y="4454"/>
                  </a:lnTo>
                  <a:lnTo>
                    <a:pt x="1665" y="4450"/>
                  </a:lnTo>
                  <a:lnTo>
                    <a:pt x="1665" y="4447"/>
                  </a:lnTo>
                  <a:lnTo>
                    <a:pt x="1665" y="4440"/>
                  </a:lnTo>
                  <a:lnTo>
                    <a:pt x="1665" y="4435"/>
                  </a:lnTo>
                  <a:lnTo>
                    <a:pt x="1667" y="4432"/>
                  </a:lnTo>
                  <a:lnTo>
                    <a:pt x="1670" y="4430"/>
                  </a:lnTo>
                  <a:lnTo>
                    <a:pt x="1674" y="4428"/>
                  </a:lnTo>
                  <a:lnTo>
                    <a:pt x="1682" y="4426"/>
                  </a:lnTo>
                  <a:lnTo>
                    <a:pt x="1684" y="4423"/>
                  </a:lnTo>
                  <a:lnTo>
                    <a:pt x="1686" y="4420"/>
                  </a:lnTo>
                  <a:lnTo>
                    <a:pt x="1686" y="4413"/>
                  </a:lnTo>
                  <a:lnTo>
                    <a:pt x="1682" y="4409"/>
                  </a:lnTo>
                  <a:lnTo>
                    <a:pt x="1677" y="4408"/>
                  </a:lnTo>
                  <a:lnTo>
                    <a:pt x="1672" y="4406"/>
                  </a:lnTo>
                  <a:lnTo>
                    <a:pt x="1672" y="4399"/>
                  </a:lnTo>
                  <a:lnTo>
                    <a:pt x="1667" y="4397"/>
                  </a:lnTo>
                  <a:lnTo>
                    <a:pt x="1665" y="4396"/>
                  </a:lnTo>
                  <a:lnTo>
                    <a:pt x="1665" y="4392"/>
                  </a:lnTo>
                  <a:lnTo>
                    <a:pt x="1662" y="4392"/>
                  </a:lnTo>
                  <a:lnTo>
                    <a:pt x="1662" y="4391"/>
                  </a:lnTo>
                  <a:lnTo>
                    <a:pt x="1660" y="4389"/>
                  </a:lnTo>
                  <a:lnTo>
                    <a:pt x="1662" y="4389"/>
                  </a:lnTo>
                  <a:lnTo>
                    <a:pt x="1665" y="4392"/>
                  </a:lnTo>
                  <a:lnTo>
                    <a:pt x="1670" y="4394"/>
                  </a:lnTo>
                  <a:lnTo>
                    <a:pt x="1672" y="4396"/>
                  </a:lnTo>
                  <a:lnTo>
                    <a:pt x="1672" y="4399"/>
                  </a:lnTo>
                  <a:lnTo>
                    <a:pt x="1692" y="4399"/>
                  </a:lnTo>
                  <a:lnTo>
                    <a:pt x="1692" y="4392"/>
                  </a:lnTo>
                  <a:lnTo>
                    <a:pt x="1692" y="4387"/>
                  </a:lnTo>
                  <a:lnTo>
                    <a:pt x="1689" y="4385"/>
                  </a:lnTo>
                  <a:lnTo>
                    <a:pt x="1686" y="4382"/>
                  </a:lnTo>
                  <a:lnTo>
                    <a:pt x="1682" y="4380"/>
                  </a:lnTo>
                  <a:lnTo>
                    <a:pt x="1679" y="4377"/>
                  </a:lnTo>
                  <a:lnTo>
                    <a:pt x="1679" y="4372"/>
                  </a:lnTo>
                  <a:lnTo>
                    <a:pt x="1679" y="4365"/>
                  </a:lnTo>
                  <a:lnTo>
                    <a:pt x="1682" y="4367"/>
                  </a:lnTo>
                  <a:lnTo>
                    <a:pt x="1686" y="4368"/>
                  </a:lnTo>
                  <a:lnTo>
                    <a:pt x="1687" y="4372"/>
                  </a:lnTo>
                  <a:lnTo>
                    <a:pt x="1692" y="4372"/>
                  </a:lnTo>
                  <a:lnTo>
                    <a:pt x="1694" y="4368"/>
                  </a:lnTo>
                  <a:lnTo>
                    <a:pt x="1696" y="4367"/>
                  </a:lnTo>
                  <a:lnTo>
                    <a:pt x="1698" y="4368"/>
                  </a:lnTo>
                  <a:lnTo>
                    <a:pt x="1699" y="4372"/>
                  </a:lnTo>
                  <a:lnTo>
                    <a:pt x="1703" y="4377"/>
                  </a:lnTo>
                  <a:lnTo>
                    <a:pt x="1704" y="4380"/>
                  </a:lnTo>
                  <a:lnTo>
                    <a:pt x="1706" y="4380"/>
                  </a:lnTo>
                  <a:lnTo>
                    <a:pt x="1706" y="4382"/>
                  </a:lnTo>
                  <a:lnTo>
                    <a:pt x="1706" y="4391"/>
                  </a:lnTo>
                  <a:lnTo>
                    <a:pt x="1706" y="4394"/>
                  </a:lnTo>
                  <a:lnTo>
                    <a:pt x="1706" y="4399"/>
                  </a:lnTo>
                  <a:lnTo>
                    <a:pt x="1709" y="4399"/>
                  </a:lnTo>
                  <a:lnTo>
                    <a:pt x="1713" y="4399"/>
                  </a:lnTo>
                  <a:lnTo>
                    <a:pt x="1718" y="4397"/>
                  </a:lnTo>
                  <a:lnTo>
                    <a:pt x="1721" y="4396"/>
                  </a:lnTo>
                  <a:lnTo>
                    <a:pt x="1725" y="4389"/>
                  </a:lnTo>
                  <a:lnTo>
                    <a:pt x="1727" y="4385"/>
                  </a:lnTo>
                  <a:lnTo>
                    <a:pt x="1728" y="4382"/>
                  </a:lnTo>
                  <a:lnTo>
                    <a:pt x="1732" y="4380"/>
                  </a:lnTo>
                  <a:lnTo>
                    <a:pt x="1737" y="4379"/>
                  </a:lnTo>
                  <a:lnTo>
                    <a:pt x="1740" y="4379"/>
                  </a:lnTo>
                  <a:lnTo>
                    <a:pt x="1742" y="4368"/>
                  </a:lnTo>
                  <a:lnTo>
                    <a:pt x="1740" y="4361"/>
                  </a:lnTo>
                  <a:lnTo>
                    <a:pt x="1739" y="4355"/>
                  </a:lnTo>
                  <a:lnTo>
                    <a:pt x="1735" y="4350"/>
                  </a:lnTo>
                  <a:lnTo>
                    <a:pt x="1730" y="4338"/>
                  </a:lnTo>
                  <a:lnTo>
                    <a:pt x="1727" y="4331"/>
                  </a:lnTo>
                  <a:lnTo>
                    <a:pt x="1727" y="4324"/>
                  </a:lnTo>
                  <a:lnTo>
                    <a:pt x="1732" y="4324"/>
                  </a:lnTo>
                  <a:lnTo>
                    <a:pt x="1735" y="4327"/>
                  </a:lnTo>
                  <a:lnTo>
                    <a:pt x="1737" y="4331"/>
                  </a:lnTo>
                  <a:lnTo>
                    <a:pt x="1739" y="4336"/>
                  </a:lnTo>
                  <a:lnTo>
                    <a:pt x="1740" y="4339"/>
                  </a:lnTo>
                  <a:lnTo>
                    <a:pt x="1742" y="4343"/>
                  </a:lnTo>
                  <a:lnTo>
                    <a:pt x="1747" y="4344"/>
                  </a:lnTo>
                  <a:lnTo>
                    <a:pt x="1754" y="4344"/>
                  </a:lnTo>
                  <a:lnTo>
                    <a:pt x="1754" y="4336"/>
                  </a:lnTo>
                  <a:lnTo>
                    <a:pt x="1754" y="4329"/>
                  </a:lnTo>
                  <a:lnTo>
                    <a:pt x="1752" y="4324"/>
                  </a:lnTo>
                  <a:lnTo>
                    <a:pt x="1747" y="4320"/>
                  </a:lnTo>
                  <a:lnTo>
                    <a:pt x="1744" y="4319"/>
                  </a:lnTo>
                  <a:lnTo>
                    <a:pt x="1737" y="4317"/>
                  </a:lnTo>
                  <a:lnTo>
                    <a:pt x="1721" y="4317"/>
                  </a:lnTo>
                  <a:lnTo>
                    <a:pt x="1720" y="4317"/>
                  </a:lnTo>
                  <a:lnTo>
                    <a:pt x="1704" y="4307"/>
                  </a:lnTo>
                  <a:lnTo>
                    <a:pt x="1698" y="4303"/>
                  </a:lnTo>
                  <a:lnTo>
                    <a:pt x="1691" y="4303"/>
                  </a:lnTo>
                  <a:lnTo>
                    <a:pt x="1687" y="4303"/>
                  </a:lnTo>
                  <a:lnTo>
                    <a:pt x="1686" y="4303"/>
                  </a:lnTo>
                  <a:lnTo>
                    <a:pt x="1684" y="4309"/>
                  </a:lnTo>
                  <a:lnTo>
                    <a:pt x="1682" y="4310"/>
                  </a:lnTo>
                  <a:lnTo>
                    <a:pt x="1679" y="4310"/>
                  </a:lnTo>
                  <a:lnTo>
                    <a:pt x="1675" y="4312"/>
                  </a:lnTo>
                  <a:lnTo>
                    <a:pt x="1674" y="4314"/>
                  </a:lnTo>
                  <a:lnTo>
                    <a:pt x="1674" y="4317"/>
                  </a:lnTo>
                  <a:lnTo>
                    <a:pt x="1674" y="4319"/>
                  </a:lnTo>
                  <a:lnTo>
                    <a:pt x="1677" y="4326"/>
                  </a:lnTo>
                  <a:lnTo>
                    <a:pt x="1679" y="4331"/>
                  </a:lnTo>
                  <a:lnTo>
                    <a:pt x="1682" y="4332"/>
                  </a:lnTo>
                  <a:lnTo>
                    <a:pt x="1682" y="4334"/>
                  </a:lnTo>
                  <a:lnTo>
                    <a:pt x="1682" y="4336"/>
                  </a:lnTo>
                  <a:lnTo>
                    <a:pt x="1679" y="4338"/>
                  </a:lnTo>
                  <a:lnTo>
                    <a:pt x="1658" y="4338"/>
                  </a:lnTo>
                  <a:lnTo>
                    <a:pt x="1643" y="4339"/>
                  </a:lnTo>
                  <a:lnTo>
                    <a:pt x="1626" y="4343"/>
                  </a:lnTo>
                  <a:lnTo>
                    <a:pt x="1610" y="4344"/>
                  </a:lnTo>
                  <a:lnTo>
                    <a:pt x="1610" y="4339"/>
                  </a:lnTo>
                  <a:lnTo>
                    <a:pt x="1609" y="4334"/>
                  </a:lnTo>
                  <a:lnTo>
                    <a:pt x="1605" y="4326"/>
                  </a:lnTo>
                  <a:lnTo>
                    <a:pt x="1602" y="4317"/>
                  </a:lnTo>
                  <a:lnTo>
                    <a:pt x="1602" y="4310"/>
                  </a:lnTo>
                  <a:lnTo>
                    <a:pt x="1604" y="4303"/>
                  </a:lnTo>
                  <a:lnTo>
                    <a:pt x="1607" y="4305"/>
                  </a:lnTo>
                  <a:lnTo>
                    <a:pt x="1610" y="4309"/>
                  </a:lnTo>
                  <a:lnTo>
                    <a:pt x="1612" y="4319"/>
                  </a:lnTo>
                  <a:lnTo>
                    <a:pt x="1612" y="4324"/>
                  </a:lnTo>
                  <a:lnTo>
                    <a:pt x="1616" y="4327"/>
                  </a:lnTo>
                  <a:lnTo>
                    <a:pt x="1619" y="4331"/>
                  </a:lnTo>
                  <a:lnTo>
                    <a:pt x="1624" y="4331"/>
                  </a:lnTo>
                  <a:lnTo>
                    <a:pt x="1638" y="4324"/>
                  </a:lnTo>
                  <a:lnTo>
                    <a:pt x="1651" y="4317"/>
                  </a:lnTo>
                  <a:lnTo>
                    <a:pt x="1648" y="4312"/>
                  </a:lnTo>
                  <a:lnTo>
                    <a:pt x="1648" y="4307"/>
                  </a:lnTo>
                  <a:lnTo>
                    <a:pt x="1651" y="4297"/>
                  </a:lnTo>
                  <a:lnTo>
                    <a:pt x="1662" y="4297"/>
                  </a:lnTo>
                  <a:lnTo>
                    <a:pt x="1670" y="4295"/>
                  </a:lnTo>
                  <a:lnTo>
                    <a:pt x="1675" y="4290"/>
                  </a:lnTo>
                  <a:lnTo>
                    <a:pt x="1679" y="4283"/>
                  </a:lnTo>
                  <a:lnTo>
                    <a:pt x="1680" y="4278"/>
                  </a:lnTo>
                  <a:lnTo>
                    <a:pt x="1682" y="4276"/>
                  </a:lnTo>
                  <a:lnTo>
                    <a:pt x="1686" y="4276"/>
                  </a:lnTo>
                  <a:lnTo>
                    <a:pt x="1686" y="4269"/>
                  </a:lnTo>
                  <a:lnTo>
                    <a:pt x="1687" y="4266"/>
                  </a:lnTo>
                  <a:lnTo>
                    <a:pt x="1691" y="4261"/>
                  </a:lnTo>
                  <a:lnTo>
                    <a:pt x="1692" y="4256"/>
                  </a:lnTo>
                  <a:lnTo>
                    <a:pt x="1701" y="4251"/>
                  </a:lnTo>
                  <a:lnTo>
                    <a:pt x="1706" y="4249"/>
                  </a:lnTo>
                  <a:lnTo>
                    <a:pt x="1713" y="4249"/>
                  </a:lnTo>
                  <a:lnTo>
                    <a:pt x="1713" y="4244"/>
                  </a:lnTo>
                  <a:lnTo>
                    <a:pt x="1715" y="4240"/>
                  </a:lnTo>
                  <a:lnTo>
                    <a:pt x="1716" y="4237"/>
                  </a:lnTo>
                  <a:lnTo>
                    <a:pt x="1720" y="4235"/>
                  </a:lnTo>
                  <a:lnTo>
                    <a:pt x="1721" y="4230"/>
                  </a:lnTo>
                  <a:lnTo>
                    <a:pt x="1723" y="4227"/>
                  </a:lnTo>
                  <a:lnTo>
                    <a:pt x="1730" y="4222"/>
                  </a:lnTo>
                  <a:lnTo>
                    <a:pt x="1739" y="4218"/>
                  </a:lnTo>
                  <a:lnTo>
                    <a:pt x="1747" y="4215"/>
                  </a:lnTo>
                  <a:lnTo>
                    <a:pt x="1745" y="4206"/>
                  </a:lnTo>
                  <a:lnTo>
                    <a:pt x="1745" y="4199"/>
                  </a:lnTo>
                  <a:lnTo>
                    <a:pt x="1747" y="4194"/>
                  </a:lnTo>
                  <a:lnTo>
                    <a:pt x="1749" y="4191"/>
                  </a:lnTo>
                  <a:lnTo>
                    <a:pt x="1756" y="4182"/>
                  </a:lnTo>
                  <a:lnTo>
                    <a:pt x="1761" y="4174"/>
                  </a:lnTo>
                  <a:lnTo>
                    <a:pt x="1766" y="4174"/>
                  </a:lnTo>
                  <a:lnTo>
                    <a:pt x="1771" y="4172"/>
                  </a:lnTo>
                  <a:lnTo>
                    <a:pt x="1779" y="4169"/>
                  </a:lnTo>
                  <a:lnTo>
                    <a:pt x="1788" y="4165"/>
                  </a:lnTo>
                  <a:lnTo>
                    <a:pt x="1795" y="4165"/>
                  </a:lnTo>
                  <a:lnTo>
                    <a:pt x="1802" y="4167"/>
                  </a:lnTo>
                  <a:lnTo>
                    <a:pt x="1803" y="4162"/>
                  </a:lnTo>
                  <a:lnTo>
                    <a:pt x="1805" y="4160"/>
                  </a:lnTo>
                  <a:lnTo>
                    <a:pt x="1808" y="4160"/>
                  </a:lnTo>
                  <a:lnTo>
                    <a:pt x="1810" y="4155"/>
                  </a:lnTo>
                  <a:lnTo>
                    <a:pt x="1812" y="4153"/>
                  </a:lnTo>
                  <a:lnTo>
                    <a:pt x="1815" y="4153"/>
                  </a:lnTo>
                  <a:lnTo>
                    <a:pt x="1814" y="4147"/>
                  </a:lnTo>
                  <a:lnTo>
                    <a:pt x="1812" y="4140"/>
                  </a:lnTo>
                  <a:lnTo>
                    <a:pt x="1808" y="4135"/>
                  </a:lnTo>
                  <a:lnTo>
                    <a:pt x="1808" y="4126"/>
                  </a:lnTo>
                  <a:lnTo>
                    <a:pt x="1774" y="4126"/>
                  </a:lnTo>
                  <a:lnTo>
                    <a:pt x="1773" y="4131"/>
                  </a:lnTo>
                  <a:lnTo>
                    <a:pt x="1771" y="4133"/>
                  </a:lnTo>
                  <a:lnTo>
                    <a:pt x="1767" y="4133"/>
                  </a:lnTo>
                  <a:lnTo>
                    <a:pt x="1733" y="4133"/>
                  </a:lnTo>
                  <a:lnTo>
                    <a:pt x="1730" y="4140"/>
                  </a:lnTo>
                  <a:lnTo>
                    <a:pt x="1725" y="4145"/>
                  </a:lnTo>
                  <a:lnTo>
                    <a:pt x="1716" y="4147"/>
                  </a:lnTo>
                  <a:lnTo>
                    <a:pt x="1706" y="4147"/>
                  </a:lnTo>
                  <a:lnTo>
                    <a:pt x="1706" y="4150"/>
                  </a:lnTo>
                  <a:lnTo>
                    <a:pt x="1704" y="4150"/>
                  </a:lnTo>
                  <a:lnTo>
                    <a:pt x="1703" y="4152"/>
                  </a:lnTo>
                  <a:lnTo>
                    <a:pt x="1703" y="4150"/>
                  </a:lnTo>
                  <a:lnTo>
                    <a:pt x="1706" y="4147"/>
                  </a:lnTo>
                  <a:lnTo>
                    <a:pt x="1709" y="4140"/>
                  </a:lnTo>
                  <a:lnTo>
                    <a:pt x="1715" y="4135"/>
                  </a:lnTo>
                  <a:lnTo>
                    <a:pt x="1723" y="4133"/>
                  </a:lnTo>
                  <a:lnTo>
                    <a:pt x="1733" y="4133"/>
                  </a:lnTo>
                  <a:lnTo>
                    <a:pt x="1735" y="4130"/>
                  </a:lnTo>
                  <a:lnTo>
                    <a:pt x="1737" y="4128"/>
                  </a:lnTo>
                  <a:lnTo>
                    <a:pt x="1744" y="4126"/>
                  </a:lnTo>
                  <a:lnTo>
                    <a:pt x="1761" y="4126"/>
                  </a:lnTo>
                  <a:lnTo>
                    <a:pt x="1761" y="4124"/>
                  </a:lnTo>
                  <a:lnTo>
                    <a:pt x="1762" y="4123"/>
                  </a:lnTo>
                  <a:lnTo>
                    <a:pt x="1767" y="4121"/>
                  </a:lnTo>
                  <a:lnTo>
                    <a:pt x="1781" y="4119"/>
                  </a:lnTo>
                  <a:lnTo>
                    <a:pt x="1783" y="4111"/>
                  </a:lnTo>
                  <a:lnTo>
                    <a:pt x="1781" y="4106"/>
                  </a:lnTo>
                  <a:lnTo>
                    <a:pt x="1779" y="4101"/>
                  </a:lnTo>
                  <a:lnTo>
                    <a:pt x="1776" y="4097"/>
                  </a:lnTo>
                  <a:lnTo>
                    <a:pt x="1773" y="4094"/>
                  </a:lnTo>
                  <a:lnTo>
                    <a:pt x="1769" y="4090"/>
                  </a:lnTo>
                  <a:lnTo>
                    <a:pt x="1767" y="4085"/>
                  </a:lnTo>
                  <a:lnTo>
                    <a:pt x="1767" y="4078"/>
                  </a:lnTo>
                  <a:lnTo>
                    <a:pt x="1774" y="4082"/>
                  </a:lnTo>
                  <a:lnTo>
                    <a:pt x="1779" y="4087"/>
                  </a:lnTo>
                  <a:lnTo>
                    <a:pt x="1790" y="4097"/>
                  </a:lnTo>
                  <a:lnTo>
                    <a:pt x="1793" y="4102"/>
                  </a:lnTo>
                  <a:lnTo>
                    <a:pt x="1800" y="4107"/>
                  </a:lnTo>
                  <a:lnTo>
                    <a:pt x="1807" y="4111"/>
                  </a:lnTo>
                  <a:lnTo>
                    <a:pt x="1815" y="4112"/>
                  </a:lnTo>
                  <a:lnTo>
                    <a:pt x="1815" y="4107"/>
                  </a:lnTo>
                  <a:lnTo>
                    <a:pt x="1814" y="4104"/>
                  </a:lnTo>
                  <a:lnTo>
                    <a:pt x="1810" y="4097"/>
                  </a:lnTo>
                  <a:lnTo>
                    <a:pt x="1808" y="4094"/>
                  </a:lnTo>
                  <a:lnTo>
                    <a:pt x="1803" y="4083"/>
                  </a:lnTo>
                  <a:lnTo>
                    <a:pt x="1796" y="4075"/>
                  </a:lnTo>
                  <a:lnTo>
                    <a:pt x="1785" y="4066"/>
                  </a:lnTo>
                  <a:lnTo>
                    <a:pt x="1783" y="4065"/>
                  </a:lnTo>
                  <a:lnTo>
                    <a:pt x="1776" y="4056"/>
                  </a:lnTo>
                  <a:lnTo>
                    <a:pt x="1773" y="4053"/>
                  </a:lnTo>
                  <a:lnTo>
                    <a:pt x="1767" y="4051"/>
                  </a:lnTo>
                  <a:lnTo>
                    <a:pt x="1766" y="4041"/>
                  </a:lnTo>
                  <a:lnTo>
                    <a:pt x="1762" y="4034"/>
                  </a:lnTo>
                  <a:lnTo>
                    <a:pt x="1759" y="4027"/>
                  </a:lnTo>
                  <a:lnTo>
                    <a:pt x="1754" y="4020"/>
                  </a:lnTo>
                  <a:lnTo>
                    <a:pt x="1742" y="4010"/>
                  </a:lnTo>
                  <a:lnTo>
                    <a:pt x="1737" y="4003"/>
                  </a:lnTo>
                  <a:lnTo>
                    <a:pt x="1733" y="3997"/>
                  </a:lnTo>
                  <a:lnTo>
                    <a:pt x="1725" y="3995"/>
                  </a:lnTo>
                  <a:lnTo>
                    <a:pt x="1720" y="3993"/>
                  </a:lnTo>
                  <a:lnTo>
                    <a:pt x="1708" y="3988"/>
                  </a:lnTo>
                  <a:lnTo>
                    <a:pt x="1703" y="3985"/>
                  </a:lnTo>
                  <a:lnTo>
                    <a:pt x="1696" y="3983"/>
                  </a:lnTo>
                  <a:lnTo>
                    <a:pt x="1689" y="3981"/>
                  </a:lnTo>
                  <a:lnTo>
                    <a:pt x="1679" y="3983"/>
                  </a:lnTo>
                  <a:lnTo>
                    <a:pt x="1674" y="3981"/>
                  </a:lnTo>
                  <a:lnTo>
                    <a:pt x="1672" y="3979"/>
                  </a:lnTo>
                  <a:lnTo>
                    <a:pt x="1672" y="3976"/>
                  </a:lnTo>
                  <a:lnTo>
                    <a:pt x="1667" y="3974"/>
                  </a:lnTo>
                  <a:lnTo>
                    <a:pt x="1665" y="3973"/>
                  </a:lnTo>
                  <a:lnTo>
                    <a:pt x="1665" y="3969"/>
                  </a:lnTo>
                  <a:lnTo>
                    <a:pt x="1665" y="3962"/>
                  </a:lnTo>
                  <a:lnTo>
                    <a:pt x="1665" y="3956"/>
                  </a:lnTo>
                  <a:lnTo>
                    <a:pt x="1668" y="3952"/>
                  </a:lnTo>
                  <a:lnTo>
                    <a:pt x="1672" y="3950"/>
                  </a:lnTo>
                  <a:lnTo>
                    <a:pt x="1679" y="3949"/>
                  </a:lnTo>
                  <a:lnTo>
                    <a:pt x="1680" y="3947"/>
                  </a:lnTo>
                  <a:lnTo>
                    <a:pt x="1682" y="3945"/>
                  </a:lnTo>
                  <a:lnTo>
                    <a:pt x="1686" y="3942"/>
                  </a:lnTo>
                  <a:lnTo>
                    <a:pt x="1687" y="3937"/>
                  </a:lnTo>
                  <a:lnTo>
                    <a:pt x="1689" y="3935"/>
                  </a:lnTo>
                  <a:lnTo>
                    <a:pt x="1692" y="3935"/>
                  </a:lnTo>
                  <a:lnTo>
                    <a:pt x="1689" y="3930"/>
                  </a:lnTo>
                  <a:lnTo>
                    <a:pt x="1686" y="3925"/>
                  </a:lnTo>
                  <a:lnTo>
                    <a:pt x="1680" y="3921"/>
                  </a:lnTo>
                  <a:lnTo>
                    <a:pt x="1679" y="3915"/>
                  </a:lnTo>
                  <a:lnTo>
                    <a:pt x="1667" y="3915"/>
                  </a:lnTo>
                  <a:lnTo>
                    <a:pt x="1662" y="3915"/>
                  </a:lnTo>
                  <a:lnTo>
                    <a:pt x="1658" y="3911"/>
                  </a:lnTo>
                  <a:lnTo>
                    <a:pt x="1655" y="3910"/>
                  </a:lnTo>
                  <a:lnTo>
                    <a:pt x="1651" y="3906"/>
                  </a:lnTo>
                  <a:lnTo>
                    <a:pt x="1651" y="3901"/>
                  </a:lnTo>
                  <a:lnTo>
                    <a:pt x="1651" y="3894"/>
                  </a:lnTo>
                  <a:lnTo>
                    <a:pt x="1646" y="3891"/>
                  </a:lnTo>
                  <a:lnTo>
                    <a:pt x="1639" y="3889"/>
                  </a:lnTo>
                  <a:lnTo>
                    <a:pt x="1624" y="3887"/>
                  </a:lnTo>
                  <a:lnTo>
                    <a:pt x="1610" y="3884"/>
                  </a:lnTo>
                  <a:lnTo>
                    <a:pt x="1597" y="3881"/>
                  </a:lnTo>
                  <a:lnTo>
                    <a:pt x="1592" y="3872"/>
                  </a:lnTo>
                  <a:lnTo>
                    <a:pt x="1588" y="3869"/>
                  </a:lnTo>
                  <a:lnTo>
                    <a:pt x="1583" y="3867"/>
                  </a:lnTo>
                  <a:lnTo>
                    <a:pt x="1583" y="3863"/>
                  </a:lnTo>
                  <a:lnTo>
                    <a:pt x="1585" y="3858"/>
                  </a:lnTo>
                  <a:lnTo>
                    <a:pt x="1585" y="3853"/>
                  </a:lnTo>
                  <a:lnTo>
                    <a:pt x="1583" y="3851"/>
                  </a:lnTo>
                  <a:lnTo>
                    <a:pt x="1580" y="3850"/>
                  </a:lnTo>
                  <a:lnTo>
                    <a:pt x="1569" y="3845"/>
                  </a:lnTo>
                  <a:lnTo>
                    <a:pt x="1566" y="3841"/>
                  </a:lnTo>
                  <a:lnTo>
                    <a:pt x="1561" y="3836"/>
                  </a:lnTo>
                  <a:lnTo>
                    <a:pt x="1561" y="3833"/>
                  </a:lnTo>
                  <a:lnTo>
                    <a:pt x="1558" y="3824"/>
                  </a:lnTo>
                  <a:lnTo>
                    <a:pt x="1554" y="3822"/>
                  </a:lnTo>
                  <a:lnTo>
                    <a:pt x="1549" y="3819"/>
                  </a:lnTo>
                  <a:lnTo>
                    <a:pt x="1549" y="3816"/>
                  </a:lnTo>
                  <a:lnTo>
                    <a:pt x="1551" y="3810"/>
                  </a:lnTo>
                  <a:lnTo>
                    <a:pt x="1554" y="3804"/>
                  </a:lnTo>
                  <a:lnTo>
                    <a:pt x="1556" y="3795"/>
                  </a:lnTo>
                  <a:lnTo>
                    <a:pt x="1556" y="3785"/>
                  </a:lnTo>
                  <a:lnTo>
                    <a:pt x="1551" y="3785"/>
                  </a:lnTo>
                  <a:lnTo>
                    <a:pt x="1547" y="3783"/>
                  </a:lnTo>
                  <a:lnTo>
                    <a:pt x="1544" y="3781"/>
                  </a:lnTo>
                  <a:lnTo>
                    <a:pt x="1542" y="3778"/>
                  </a:lnTo>
                  <a:lnTo>
                    <a:pt x="1535" y="3778"/>
                  </a:lnTo>
                  <a:lnTo>
                    <a:pt x="1532" y="3778"/>
                  </a:lnTo>
                  <a:lnTo>
                    <a:pt x="1523" y="3781"/>
                  </a:lnTo>
                  <a:lnTo>
                    <a:pt x="1522" y="3783"/>
                  </a:lnTo>
                  <a:lnTo>
                    <a:pt x="1511" y="3788"/>
                  </a:lnTo>
                  <a:lnTo>
                    <a:pt x="1505" y="3792"/>
                  </a:lnTo>
                  <a:lnTo>
                    <a:pt x="1498" y="3795"/>
                  </a:lnTo>
                  <a:lnTo>
                    <a:pt x="1494" y="3798"/>
                  </a:lnTo>
                  <a:lnTo>
                    <a:pt x="1493" y="3802"/>
                  </a:lnTo>
                  <a:lnTo>
                    <a:pt x="1491" y="3805"/>
                  </a:lnTo>
                  <a:lnTo>
                    <a:pt x="1486" y="3816"/>
                  </a:lnTo>
                  <a:lnTo>
                    <a:pt x="1481" y="3826"/>
                  </a:lnTo>
                  <a:lnTo>
                    <a:pt x="1472" y="3821"/>
                  </a:lnTo>
                  <a:lnTo>
                    <a:pt x="1469" y="3817"/>
                  </a:lnTo>
                  <a:lnTo>
                    <a:pt x="1467" y="3812"/>
                  </a:lnTo>
                  <a:lnTo>
                    <a:pt x="1467" y="3805"/>
                  </a:lnTo>
                  <a:lnTo>
                    <a:pt x="1467" y="3800"/>
                  </a:lnTo>
                  <a:lnTo>
                    <a:pt x="1465" y="3795"/>
                  </a:lnTo>
                  <a:lnTo>
                    <a:pt x="1462" y="3787"/>
                  </a:lnTo>
                  <a:lnTo>
                    <a:pt x="1457" y="3780"/>
                  </a:lnTo>
                  <a:lnTo>
                    <a:pt x="1454" y="3771"/>
                  </a:lnTo>
                  <a:lnTo>
                    <a:pt x="1436" y="3771"/>
                  </a:lnTo>
                  <a:lnTo>
                    <a:pt x="1423" y="3771"/>
                  </a:lnTo>
                  <a:lnTo>
                    <a:pt x="1399" y="3764"/>
                  </a:lnTo>
                  <a:lnTo>
                    <a:pt x="1385" y="3764"/>
                  </a:lnTo>
                  <a:lnTo>
                    <a:pt x="1384" y="3758"/>
                  </a:lnTo>
                  <a:lnTo>
                    <a:pt x="1384" y="3751"/>
                  </a:lnTo>
                  <a:lnTo>
                    <a:pt x="1387" y="3742"/>
                  </a:lnTo>
                  <a:lnTo>
                    <a:pt x="1390" y="3734"/>
                  </a:lnTo>
                  <a:lnTo>
                    <a:pt x="1392" y="3729"/>
                  </a:lnTo>
                  <a:lnTo>
                    <a:pt x="1392" y="3723"/>
                  </a:lnTo>
                  <a:lnTo>
                    <a:pt x="1392" y="3713"/>
                  </a:lnTo>
                  <a:lnTo>
                    <a:pt x="1390" y="3705"/>
                  </a:lnTo>
                  <a:lnTo>
                    <a:pt x="1385" y="3700"/>
                  </a:lnTo>
                  <a:lnTo>
                    <a:pt x="1378" y="3696"/>
                  </a:lnTo>
                  <a:lnTo>
                    <a:pt x="1378" y="3689"/>
                  </a:lnTo>
                  <a:lnTo>
                    <a:pt x="1380" y="3686"/>
                  </a:lnTo>
                  <a:lnTo>
                    <a:pt x="1384" y="3681"/>
                  </a:lnTo>
                  <a:lnTo>
                    <a:pt x="1385" y="3676"/>
                  </a:lnTo>
                  <a:lnTo>
                    <a:pt x="1384" y="3669"/>
                  </a:lnTo>
                  <a:lnTo>
                    <a:pt x="1380" y="3664"/>
                  </a:lnTo>
                  <a:lnTo>
                    <a:pt x="1373" y="3654"/>
                  </a:lnTo>
                  <a:lnTo>
                    <a:pt x="1365" y="3645"/>
                  </a:lnTo>
                  <a:lnTo>
                    <a:pt x="1358" y="3635"/>
                  </a:lnTo>
                  <a:lnTo>
                    <a:pt x="1358" y="3580"/>
                  </a:lnTo>
                  <a:lnTo>
                    <a:pt x="1361" y="3579"/>
                  </a:lnTo>
                  <a:lnTo>
                    <a:pt x="1361" y="3575"/>
                  </a:lnTo>
                  <a:lnTo>
                    <a:pt x="1360" y="3572"/>
                  </a:lnTo>
                  <a:lnTo>
                    <a:pt x="1358" y="3567"/>
                  </a:lnTo>
                  <a:lnTo>
                    <a:pt x="1360" y="3563"/>
                  </a:lnTo>
                  <a:lnTo>
                    <a:pt x="1361" y="3560"/>
                  </a:lnTo>
                  <a:lnTo>
                    <a:pt x="1363" y="3558"/>
                  </a:lnTo>
                  <a:lnTo>
                    <a:pt x="1365" y="3553"/>
                  </a:lnTo>
                  <a:lnTo>
                    <a:pt x="1365" y="3478"/>
                  </a:lnTo>
                  <a:lnTo>
                    <a:pt x="1365" y="3473"/>
                  </a:lnTo>
                  <a:lnTo>
                    <a:pt x="1365" y="3468"/>
                  </a:lnTo>
                  <a:lnTo>
                    <a:pt x="1363" y="3464"/>
                  </a:lnTo>
                  <a:lnTo>
                    <a:pt x="1360" y="3463"/>
                  </a:lnTo>
                  <a:lnTo>
                    <a:pt x="1355" y="3457"/>
                  </a:lnTo>
                  <a:lnTo>
                    <a:pt x="1351" y="3456"/>
                  </a:lnTo>
                  <a:lnTo>
                    <a:pt x="1351" y="3451"/>
                  </a:lnTo>
                  <a:lnTo>
                    <a:pt x="1351" y="3444"/>
                  </a:lnTo>
                  <a:lnTo>
                    <a:pt x="1355" y="3437"/>
                  </a:lnTo>
                  <a:lnTo>
                    <a:pt x="1358" y="3432"/>
                  </a:lnTo>
                  <a:lnTo>
                    <a:pt x="1358" y="3423"/>
                  </a:lnTo>
                  <a:lnTo>
                    <a:pt x="1355" y="3418"/>
                  </a:lnTo>
                  <a:lnTo>
                    <a:pt x="1353" y="3411"/>
                  </a:lnTo>
                  <a:lnTo>
                    <a:pt x="1350" y="3406"/>
                  </a:lnTo>
                  <a:lnTo>
                    <a:pt x="1348" y="3405"/>
                  </a:lnTo>
                  <a:lnTo>
                    <a:pt x="1344" y="3403"/>
                  </a:lnTo>
                  <a:lnTo>
                    <a:pt x="1344" y="3398"/>
                  </a:lnTo>
                  <a:lnTo>
                    <a:pt x="1343" y="3394"/>
                  </a:lnTo>
                  <a:lnTo>
                    <a:pt x="1341" y="3391"/>
                  </a:lnTo>
                  <a:lnTo>
                    <a:pt x="1338" y="3389"/>
                  </a:lnTo>
                  <a:lnTo>
                    <a:pt x="1334" y="3389"/>
                  </a:lnTo>
                  <a:lnTo>
                    <a:pt x="1332" y="3388"/>
                  </a:lnTo>
                  <a:lnTo>
                    <a:pt x="1331" y="3382"/>
                  </a:lnTo>
                  <a:lnTo>
                    <a:pt x="1331" y="3370"/>
                  </a:lnTo>
                  <a:lnTo>
                    <a:pt x="1334" y="3362"/>
                  </a:lnTo>
                  <a:lnTo>
                    <a:pt x="1338" y="3353"/>
                  </a:lnTo>
                  <a:lnTo>
                    <a:pt x="1343" y="3347"/>
                  </a:lnTo>
                  <a:lnTo>
                    <a:pt x="1348" y="3340"/>
                  </a:lnTo>
                  <a:lnTo>
                    <a:pt x="1351" y="3331"/>
                  </a:lnTo>
                  <a:lnTo>
                    <a:pt x="1353" y="3321"/>
                  </a:lnTo>
                  <a:lnTo>
                    <a:pt x="1351" y="3307"/>
                  </a:lnTo>
                  <a:lnTo>
                    <a:pt x="1363" y="3309"/>
                  </a:lnTo>
                  <a:lnTo>
                    <a:pt x="1373" y="3312"/>
                  </a:lnTo>
                  <a:lnTo>
                    <a:pt x="1392" y="3321"/>
                  </a:lnTo>
                  <a:lnTo>
                    <a:pt x="1392" y="3328"/>
                  </a:lnTo>
                  <a:lnTo>
                    <a:pt x="1392" y="3335"/>
                  </a:lnTo>
                  <a:lnTo>
                    <a:pt x="1394" y="3340"/>
                  </a:lnTo>
                  <a:lnTo>
                    <a:pt x="1399" y="3341"/>
                  </a:lnTo>
                  <a:lnTo>
                    <a:pt x="1401" y="3343"/>
                  </a:lnTo>
                  <a:lnTo>
                    <a:pt x="1402" y="3345"/>
                  </a:lnTo>
                  <a:lnTo>
                    <a:pt x="1406" y="3348"/>
                  </a:lnTo>
                  <a:lnTo>
                    <a:pt x="1411" y="3350"/>
                  </a:lnTo>
                  <a:lnTo>
                    <a:pt x="1413" y="3352"/>
                  </a:lnTo>
                  <a:lnTo>
                    <a:pt x="1413" y="3355"/>
                  </a:lnTo>
                  <a:lnTo>
                    <a:pt x="1414" y="3355"/>
                  </a:lnTo>
                  <a:lnTo>
                    <a:pt x="1416" y="3353"/>
                  </a:lnTo>
                  <a:lnTo>
                    <a:pt x="1419" y="3343"/>
                  </a:lnTo>
                  <a:lnTo>
                    <a:pt x="1421" y="3335"/>
                  </a:lnTo>
                  <a:lnTo>
                    <a:pt x="1421" y="3329"/>
                  </a:lnTo>
                  <a:lnTo>
                    <a:pt x="1419" y="3328"/>
                  </a:lnTo>
                  <a:lnTo>
                    <a:pt x="1413" y="3328"/>
                  </a:lnTo>
                  <a:lnTo>
                    <a:pt x="1414" y="3323"/>
                  </a:lnTo>
                  <a:lnTo>
                    <a:pt x="1418" y="3316"/>
                  </a:lnTo>
                  <a:lnTo>
                    <a:pt x="1419" y="3309"/>
                  </a:lnTo>
                  <a:lnTo>
                    <a:pt x="1419" y="3306"/>
                  </a:lnTo>
                  <a:lnTo>
                    <a:pt x="1419" y="3300"/>
                  </a:lnTo>
                  <a:lnTo>
                    <a:pt x="1419" y="3294"/>
                  </a:lnTo>
                  <a:lnTo>
                    <a:pt x="1418" y="3288"/>
                  </a:lnTo>
                  <a:lnTo>
                    <a:pt x="1414" y="3285"/>
                  </a:lnTo>
                  <a:lnTo>
                    <a:pt x="1411" y="3282"/>
                  </a:lnTo>
                  <a:lnTo>
                    <a:pt x="1404" y="3275"/>
                  </a:lnTo>
                  <a:lnTo>
                    <a:pt x="1401" y="3271"/>
                  </a:lnTo>
                  <a:lnTo>
                    <a:pt x="1399" y="3266"/>
                  </a:lnTo>
                  <a:lnTo>
                    <a:pt x="1397" y="3265"/>
                  </a:lnTo>
                  <a:lnTo>
                    <a:pt x="1396" y="3263"/>
                  </a:lnTo>
                  <a:lnTo>
                    <a:pt x="1392" y="3259"/>
                  </a:lnTo>
                  <a:lnTo>
                    <a:pt x="1390" y="3254"/>
                  </a:lnTo>
                  <a:lnTo>
                    <a:pt x="1389" y="3253"/>
                  </a:lnTo>
                  <a:lnTo>
                    <a:pt x="1385" y="3253"/>
                  </a:lnTo>
                  <a:lnTo>
                    <a:pt x="1384" y="3249"/>
                  </a:lnTo>
                  <a:lnTo>
                    <a:pt x="1382" y="3246"/>
                  </a:lnTo>
                  <a:lnTo>
                    <a:pt x="1378" y="3244"/>
                  </a:lnTo>
                  <a:lnTo>
                    <a:pt x="1378" y="3239"/>
                  </a:lnTo>
                  <a:lnTo>
                    <a:pt x="1382" y="3225"/>
                  </a:lnTo>
                  <a:lnTo>
                    <a:pt x="1385" y="3210"/>
                  </a:lnTo>
                  <a:lnTo>
                    <a:pt x="1389" y="3178"/>
                  </a:lnTo>
                  <a:lnTo>
                    <a:pt x="1394" y="3147"/>
                  </a:lnTo>
                  <a:lnTo>
                    <a:pt x="1399" y="3116"/>
                  </a:lnTo>
                  <a:lnTo>
                    <a:pt x="1402" y="3116"/>
                  </a:lnTo>
                  <a:lnTo>
                    <a:pt x="1404" y="3114"/>
                  </a:lnTo>
                  <a:lnTo>
                    <a:pt x="1406" y="3109"/>
                  </a:lnTo>
                  <a:lnTo>
                    <a:pt x="1406" y="3103"/>
                  </a:lnTo>
                  <a:lnTo>
                    <a:pt x="1402" y="3099"/>
                  </a:lnTo>
                  <a:lnTo>
                    <a:pt x="1401" y="3094"/>
                  </a:lnTo>
                  <a:lnTo>
                    <a:pt x="1399" y="3089"/>
                  </a:lnTo>
                  <a:lnTo>
                    <a:pt x="1399" y="3084"/>
                  </a:lnTo>
                  <a:lnTo>
                    <a:pt x="1397" y="3080"/>
                  </a:lnTo>
                  <a:lnTo>
                    <a:pt x="1396" y="3077"/>
                  </a:lnTo>
                  <a:lnTo>
                    <a:pt x="1392" y="3075"/>
                  </a:lnTo>
                  <a:lnTo>
                    <a:pt x="1392" y="3068"/>
                  </a:lnTo>
                  <a:lnTo>
                    <a:pt x="1396" y="3062"/>
                  </a:lnTo>
                  <a:lnTo>
                    <a:pt x="1399" y="3057"/>
                  </a:lnTo>
                  <a:lnTo>
                    <a:pt x="1399" y="3048"/>
                  </a:lnTo>
                  <a:lnTo>
                    <a:pt x="1394" y="3046"/>
                  </a:lnTo>
                  <a:lnTo>
                    <a:pt x="1392" y="3045"/>
                  </a:lnTo>
                  <a:lnTo>
                    <a:pt x="1392" y="3041"/>
                  </a:lnTo>
                  <a:lnTo>
                    <a:pt x="1387" y="3039"/>
                  </a:lnTo>
                  <a:lnTo>
                    <a:pt x="1385" y="3038"/>
                  </a:lnTo>
                  <a:lnTo>
                    <a:pt x="1385" y="3034"/>
                  </a:lnTo>
                  <a:lnTo>
                    <a:pt x="1372" y="3024"/>
                  </a:lnTo>
                  <a:lnTo>
                    <a:pt x="1365" y="3019"/>
                  </a:lnTo>
                  <a:lnTo>
                    <a:pt x="1360" y="3012"/>
                  </a:lnTo>
                  <a:lnTo>
                    <a:pt x="1355" y="3005"/>
                  </a:lnTo>
                  <a:lnTo>
                    <a:pt x="1351" y="2997"/>
                  </a:lnTo>
                  <a:lnTo>
                    <a:pt x="1350" y="2987"/>
                  </a:lnTo>
                  <a:lnTo>
                    <a:pt x="1351" y="2973"/>
                  </a:lnTo>
                  <a:lnTo>
                    <a:pt x="1356" y="2973"/>
                  </a:lnTo>
                  <a:lnTo>
                    <a:pt x="1360" y="2975"/>
                  </a:lnTo>
                  <a:lnTo>
                    <a:pt x="1363" y="2976"/>
                  </a:lnTo>
                  <a:lnTo>
                    <a:pt x="1365" y="2980"/>
                  </a:lnTo>
                  <a:lnTo>
                    <a:pt x="1367" y="2987"/>
                  </a:lnTo>
                  <a:lnTo>
                    <a:pt x="1368" y="2997"/>
                  </a:lnTo>
                  <a:lnTo>
                    <a:pt x="1370" y="3005"/>
                  </a:lnTo>
                  <a:lnTo>
                    <a:pt x="1373" y="3012"/>
                  </a:lnTo>
                  <a:lnTo>
                    <a:pt x="1377" y="3014"/>
                  </a:lnTo>
                  <a:lnTo>
                    <a:pt x="1380" y="3016"/>
                  </a:lnTo>
                  <a:lnTo>
                    <a:pt x="1385" y="3016"/>
                  </a:lnTo>
                  <a:lnTo>
                    <a:pt x="1392" y="3014"/>
                  </a:lnTo>
                  <a:lnTo>
                    <a:pt x="1396" y="3012"/>
                  </a:lnTo>
                  <a:lnTo>
                    <a:pt x="1397" y="3010"/>
                  </a:lnTo>
                  <a:lnTo>
                    <a:pt x="1399" y="3004"/>
                  </a:lnTo>
                  <a:lnTo>
                    <a:pt x="1399" y="2987"/>
                  </a:lnTo>
                  <a:lnTo>
                    <a:pt x="1390" y="2982"/>
                  </a:lnTo>
                  <a:lnTo>
                    <a:pt x="1387" y="2978"/>
                  </a:lnTo>
                  <a:lnTo>
                    <a:pt x="1385" y="2973"/>
                  </a:lnTo>
                  <a:lnTo>
                    <a:pt x="1375" y="2968"/>
                  </a:lnTo>
                  <a:lnTo>
                    <a:pt x="1372" y="2964"/>
                  </a:lnTo>
                  <a:lnTo>
                    <a:pt x="1368" y="2959"/>
                  </a:lnTo>
                  <a:lnTo>
                    <a:pt x="1367" y="2954"/>
                  </a:lnTo>
                  <a:lnTo>
                    <a:pt x="1365" y="2947"/>
                  </a:lnTo>
                  <a:lnTo>
                    <a:pt x="1363" y="2941"/>
                  </a:lnTo>
                  <a:lnTo>
                    <a:pt x="1365" y="2932"/>
                  </a:lnTo>
                  <a:lnTo>
                    <a:pt x="1370" y="2935"/>
                  </a:lnTo>
                  <a:lnTo>
                    <a:pt x="1375" y="2939"/>
                  </a:lnTo>
                  <a:lnTo>
                    <a:pt x="1377" y="2946"/>
                  </a:lnTo>
                  <a:lnTo>
                    <a:pt x="1378" y="2953"/>
                  </a:lnTo>
                  <a:lnTo>
                    <a:pt x="1387" y="2958"/>
                  </a:lnTo>
                  <a:lnTo>
                    <a:pt x="1390" y="2961"/>
                  </a:lnTo>
                  <a:lnTo>
                    <a:pt x="1392" y="2966"/>
                  </a:lnTo>
                  <a:lnTo>
                    <a:pt x="1394" y="2968"/>
                  </a:lnTo>
                  <a:lnTo>
                    <a:pt x="1396" y="2970"/>
                  </a:lnTo>
                  <a:lnTo>
                    <a:pt x="1399" y="2973"/>
                  </a:lnTo>
                  <a:lnTo>
                    <a:pt x="1401" y="2978"/>
                  </a:lnTo>
                  <a:lnTo>
                    <a:pt x="1402" y="2980"/>
                  </a:lnTo>
                  <a:lnTo>
                    <a:pt x="1406" y="2980"/>
                  </a:lnTo>
                  <a:lnTo>
                    <a:pt x="1411" y="2988"/>
                  </a:lnTo>
                  <a:lnTo>
                    <a:pt x="1414" y="2992"/>
                  </a:lnTo>
                  <a:lnTo>
                    <a:pt x="1419" y="2993"/>
                  </a:lnTo>
                  <a:lnTo>
                    <a:pt x="1425" y="2995"/>
                  </a:lnTo>
                  <a:lnTo>
                    <a:pt x="1426" y="2997"/>
                  </a:lnTo>
                  <a:lnTo>
                    <a:pt x="1426" y="3000"/>
                  </a:lnTo>
                  <a:lnTo>
                    <a:pt x="1433" y="3000"/>
                  </a:lnTo>
                  <a:lnTo>
                    <a:pt x="1436" y="2999"/>
                  </a:lnTo>
                  <a:lnTo>
                    <a:pt x="1438" y="2997"/>
                  </a:lnTo>
                  <a:lnTo>
                    <a:pt x="1438" y="2993"/>
                  </a:lnTo>
                  <a:lnTo>
                    <a:pt x="1436" y="2988"/>
                  </a:lnTo>
                  <a:lnTo>
                    <a:pt x="1435" y="2987"/>
                  </a:lnTo>
                  <a:lnTo>
                    <a:pt x="1433" y="2987"/>
                  </a:lnTo>
                  <a:lnTo>
                    <a:pt x="1433" y="2978"/>
                  </a:lnTo>
                  <a:lnTo>
                    <a:pt x="1431" y="2971"/>
                  </a:lnTo>
                  <a:lnTo>
                    <a:pt x="1428" y="2966"/>
                  </a:lnTo>
                  <a:lnTo>
                    <a:pt x="1426" y="2959"/>
                  </a:lnTo>
                  <a:lnTo>
                    <a:pt x="1428" y="2954"/>
                  </a:lnTo>
                  <a:lnTo>
                    <a:pt x="1430" y="2953"/>
                  </a:lnTo>
                  <a:lnTo>
                    <a:pt x="1433" y="2953"/>
                  </a:lnTo>
                  <a:lnTo>
                    <a:pt x="1436" y="2951"/>
                  </a:lnTo>
                  <a:lnTo>
                    <a:pt x="1438" y="2947"/>
                  </a:lnTo>
                  <a:lnTo>
                    <a:pt x="1440" y="2939"/>
                  </a:lnTo>
                  <a:lnTo>
                    <a:pt x="1443" y="2939"/>
                  </a:lnTo>
                  <a:lnTo>
                    <a:pt x="1445" y="2937"/>
                  </a:lnTo>
                  <a:lnTo>
                    <a:pt x="1447" y="2932"/>
                  </a:lnTo>
                  <a:lnTo>
                    <a:pt x="1450" y="2927"/>
                  </a:lnTo>
                  <a:lnTo>
                    <a:pt x="1452" y="2920"/>
                  </a:lnTo>
                  <a:lnTo>
                    <a:pt x="1454" y="2913"/>
                  </a:lnTo>
                  <a:lnTo>
                    <a:pt x="1454" y="2905"/>
                  </a:lnTo>
                  <a:lnTo>
                    <a:pt x="1459" y="2905"/>
                  </a:lnTo>
                  <a:lnTo>
                    <a:pt x="1464" y="2905"/>
                  </a:lnTo>
                  <a:lnTo>
                    <a:pt x="1469" y="2910"/>
                  </a:lnTo>
                  <a:lnTo>
                    <a:pt x="1476" y="2913"/>
                  </a:lnTo>
                  <a:lnTo>
                    <a:pt x="1481" y="2913"/>
                  </a:lnTo>
                  <a:lnTo>
                    <a:pt x="1488" y="2912"/>
                  </a:lnTo>
                  <a:lnTo>
                    <a:pt x="1488" y="2905"/>
                  </a:lnTo>
                  <a:lnTo>
                    <a:pt x="1488" y="2898"/>
                  </a:lnTo>
                  <a:lnTo>
                    <a:pt x="1486" y="2893"/>
                  </a:lnTo>
                  <a:lnTo>
                    <a:pt x="1481" y="2891"/>
                  </a:lnTo>
                  <a:lnTo>
                    <a:pt x="1474" y="2891"/>
                  </a:lnTo>
                  <a:lnTo>
                    <a:pt x="1476" y="2886"/>
                  </a:lnTo>
                  <a:lnTo>
                    <a:pt x="1477" y="2884"/>
                  </a:lnTo>
                  <a:lnTo>
                    <a:pt x="1481" y="2884"/>
                  </a:lnTo>
                  <a:lnTo>
                    <a:pt x="1501" y="2884"/>
                  </a:lnTo>
                  <a:lnTo>
                    <a:pt x="1498" y="2879"/>
                  </a:lnTo>
                  <a:lnTo>
                    <a:pt x="1496" y="2872"/>
                  </a:lnTo>
                  <a:lnTo>
                    <a:pt x="1494" y="2869"/>
                  </a:lnTo>
                  <a:lnTo>
                    <a:pt x="1496" y="2867"/>
                  </a:lnTo>
                  <a:lnTo>
                    <a:pt x="1498" y="2866"/>
                  </a:lnTo>
                  <a:lnTo>
                    <a:pt x="1501" y="2864"/>
                  </a:lnTo>
                  <a:lnTo>
                    <a:pt x="1505" y="2862"/>
                  </a:lnTo>
                  <a:lnTo>
                    <a:pt x="1506" y="2860"/>
                  </a:lnTo>
                  <a:lnTo>
                    <a:pt x="1506" y="2857"/>
                  </a:lnTo>
                  <a:lnTo>
                    <a:pt x="1506" y="2855"/>
                  </a:lnTo>
                  <a:lnTo>
                    <a:pt x="1503" y="2849"/>
                  </a:lnTo>
                  <a:lnTo>
                    <a:pt x="1501" y="2843"/>
                  </a:lnTo>
                  <a:lnTo>
                    <a:pt x="1500" y="2840"/>
                  </a:lnTo>
                  <a:lnTo>
                    <a:pt x="1496" y="2840"/>
                  </a:lnTo>
                  <a:lnTo>
                    <a:pt x="1493" y="2842"/>
                  </a:lnTo>
                  <a:lnTo>
                    <a:pt x="1488" y="2843"/>
                  </a:lnTo>
                  <a:lnTo>
                    <a:pt x="1486" y="2845"/>
                  </a:lnTo>
                  <a:lnTo>
                    <a:pt x="1484" y="2847"/>
                  </a:lnTo>
                  <a:lnTo>
                    <a:pt x="1481" y="2850"/>
                  </a:lnTo>
                  <a:lnTo>
                    <a:pt x="1476" y="2852"/>
                  </a:lnTo>
                  <a:lnTo>
                    <a:pt x="1474" y="2854"/>
                  </a:lnTo>
                  <a:lnTo>
                    <a:pt x="1474" y="2857"/>
                  </a:lnTo>
                  <a:lnTo>
                    <a:pt x="1471" y="2855"/>
                  </a:lnTo>
                  <a:lnTo>
                    <a:pt x="1469" y="2854"/>
                  </a:lnTo>
                  <a:lnTo>
                    <a:pt x="1467" y="2847"/>
                  </a:lnTo>
                  <a:lnTo>
                    <a:pt x="1469" y="2838"/>
                  </a:lnTo>
                  <a:lnTo>
                    <a:pt x="1467" y="2830"/>
                  </a:lnTo>
                  <a:lnTo>
                    <a:pt x="1464" y="2830"/>
                  </a:lnTo>
                  <a:lnTo>
                    <a:pt x="1460" y="2830"/>
                  </a:lnTo>
                  <a:lnTo>
                    <a:pt x="1459" y="2826"/>
                  </a:lnTo>
                  <a:lnTo>
                    <a:pt x="1459" y="2821"/>
                  </a:lnTo>
                  <a:lnTo>
                    <a:pt x="1457" y="2816"/>
                  </a:lnTo>
                  <a:lnTo>
                    <a:pt x="1454" y="2816"/>
                  </a:lnTo>
                  <a:lnTo>
                    <a:pt x="1454" y="2809"/>
                  </a:lnTo>
                  <a:lnTo>
                    <a:pt x="1454" y="2802"/>
                  </a:lnTo>
                  <a:lnTo>
                    <a:pt x="1448" y="2794"/>
                  </a:lnTo>
                  <a:lnTo>
                    <a:pt x="1445" y="2782"/>
                  </a:lnTo>
                  <a:lnTo>
                    <a:pt x="1445" y="2777"/>
                  </a:lnTo>
                  <a:lnTo>
                    <a:pt x="1447" y="2768"/>
                  </a:lnTo>
                  <a:lnTo>
                    <a:pt x="1454" y="2772"/>
                  </a:lnTo>
                  <a:lnTo>
                    <a:pt x="1459" y="2777"/>
                  </a:lnTo>
                  <a:lnTo>
                    <a:pt x="1460" y="2785"/>
                  </a:lnTo>
                  <a:lnTo>
                    <a:pt x="1460" y="2796"/>
                  </a:lnTo>
                  <a:lnTo>
                    <a:pt x="1467" y="2794"/>
                  </a:lnTo>
                  <a:lnTo>
                    <a:pt x="1474" y="2792"/>
                  </a:lnTo>
                  <a:lnTo>
                    <a:pt x="1479" y="2789"/>
                  </a:lnTo>
                  <a:lnTo>
                    <a:pt x="1488" y="2789"/>
                  </a:lnTo>
                  <a:lnTo>
                    <a:pt x="1484" y="2794"/>
                  </a:lnTo>
                  <a:lnTo>
                    <a:pt x="1481" y="2799"/>
                  </a:lnTo>
                  <a:lnTo>
                    <a:pt x="1476" y="2802"/>
                  </a:lnTo>
                  <a:lnTo>
                    <a:pt x="1474" y="2809"/>
                  </a:lnTo>
                  <a:lnTo>
                    <a:pt x="1479" y="2818"/>
                  </a:lnTo>
                  <a:lnTo>
                    <a:pt x="1482" y="2821"/>
                  </a:lnTo>
                  <a:lnTo>
                    <a:pt x="1488" y="2823"/>
                  </a:lnTo>
                  <a:lnTo>
                    <a:pt x="1493" y="2825"/>
                  </a:lnTo>
                  <a:lnTo>
                    <a:pt x="1494" y="2826"/>
                  </a:lnTo>
                  <a:lnTo>
                    <a:pt x="1494" y="2830"/>
                  </a:lnTo>
                  <a:lnTo>
                    <a:pt x="1500" y="2830"/>
                  </a:lnTo>
                  <a:lnTo>
                    <a:pt x="1503" y="2828"/>
                  </a:lnTo>
                  <a:lnTo>
                    <a:pt x="1506" y="2826"/>
                  </a:lnTo>
                  <a:lnTo>
                    <a:pt x="1508" y="2823"/>
                  </a:lnTo>
                  <a:lnTo>
                    <a:pt x="1510" y="2819"/>
                  </a:lnTo>
                  <a:lnTo>
                    <a:pt x="1513" y="2818"/>
                  </a:lnTo>
                  <a:lnTo>
                    <a:pt x="1522" y="2816"/>
                  </a:lnTo>
                  <a:lnTo>
                    <a:pt x="1522" y="2813"/>
                  </a:lnTo>
                  <a:lnTo>
                    <a:pt x="1523" y="2811"/>
                  </a:lnTo>
                  <a:lnTo>
                    <a:pt x="1529" y="2809"/>
                  </a:lnTo>
                  <a:lnTo>
                    <a:pt x="1529" y="2782"/>
                  </a:lnTo>
                  <a:lnTo>
                    <a:pt x="1527" y="2780"/>
                  </a:lnTo>
                  <a:lnTo>
                    <a:pt x="1525" y="2778"/>
                  </a:lnTo>
                  <a:lnTo>
                    <a:pt x="1522" y="2775"/>
                  </a:lnTo>
                  <a:lnTo>
                    <a:pt x="1520" y="2770"/>
                  </a:lnTo>
                  <a:lnTo>
                    <a:pt x="1518" y="2768"/>
                  </a:lnTo>
                  <a:lnTo>
                    <a:pt x="1515" y="2768"/>
                  </a:lnTo>
                  <a:lnTo>
                    <a:pt x="1517" y="2765"/>
                  </a:lnTo>
                  <a:lnTo>
                    <a:pt x="1518" y="2763"/>
                  </a:lnTo>
                  <a:lnTo>
                    <a:pt x="1522" y="2763"/>
                  </a:lnTo>
                  <a:lnTo>
                    <a:pt x="1527" y="2765"/>
                  </a:lnTo>
                  <a:lnTo>
                    <a:pt x="1529" y="2767"/>
                  </a:lnTo>
                  <a:lnTo>
                    <a:pt x="1529" y="2768"/>
                  </a:lnTo>
                  <a:lnTo>
                    <a:pt x="1530" y="2770"/>
                  </a:lnTo>
                  <a:lnTo>
                    <a:pt x="1532" y="2772"/>
                  </a:lnTo>
                  <a:lnTo>
                    <a:pt x="1535" y="2775"/>
                  </a:lnTo>
                  <a:lnTo>
                    <a:pt x="1537" y="2780"/>
                  </a:lnTo>
                  <a:lnTo>
                    <a:pt x="1539" y="2782"/>
                  </a:lnTo>
                  <a:lnTo>
                    <a:pt x="1542" y="2782"/>
                  </a:lnTo>
                  <a:lnTo>
                    <a:pt x="1547" y="2784"/>
                  </a:lnTo>
                  <a:lnTo>
                    <a:pt x="1552" y="2782"/>
                  </a:lnTo>
                  <a:lnTo>
                    <a:pt x="1556" y="2780"/>
                  </a:lnTo>
                  <a:lnTo>
                    <a:pt x="1558" y="2777"/>
                  </a:lnTo>
                  <a:lnTo>
                    <a:pt x="1563" y="2772"/>
                  </a:lnTo>
                  <a:lnTo>
                    <a:pt x="1564" y="2770"/>
                  </a:lnTo>
                  <a:lnTo>
                    <a:pt x="1569" y="2768"/>
                  </a:lnTo>
                  <a:lnTo>
                    <a:pt x="1569" y="2765"/>
                  </a:lnTo>
                  <a:lnTo>
                    <a:pt x="1571" y="2761"/>
                  </a:lnTo>
                  <a:lnTo>
                    <a:pt x="1573" y="2755"/>
                  </a:lnTo>
                  <a:lnTo>
                    <a:pt x="1575" y="2751"/>
                  </a:lnTo>
                  <a:lnTo>
                    <a:pt x="1573" y="2749"/>
                  </a:lnTo>
                  <a:lnTo>
                    <a:pt x="1569" y="2748"/>
                  </a:lnTo>
                  <a:lnTo>
                    <a:pt x="1573" y="2741"/>
                  </a:lnTo>
                  <a:lnTo>
                    <a:pt x="1578" y="2736"/>
                  </a:lnTo>
                  <a:lnTo>
                    <a:pt x="1590" y="2724"/>
                  </a:lnTo>
                  <a:lnTo>
                    <a:pt x="1593" y="2717"/>
                  </a:lnTo>
                  <a:lnTo>
                    <a:pt x="1597" y="2708"/>
                  </a:lnTo>
                  <a:lnTo>
                    <a:pt x="1598" y="2698"/>
                  </a:lnTo>
                  <a:lnTo>
                    <a:pt x="1597" y="2686"/>
                  </a:lnTo>
                  <a:lnTo>
                    <a:pt x="1593" y="2688"/>
                  </a:lnTo>
                  <a:lnTo>
                    <a:pt x="1592" y="2691"/>
                  </a:lnTo>
                  <a:lnTo>
                    <a:pt x="1590" y="2700"/>
                  </a:lnTo>
                  <a:lnTo>
                    <a:pt x="1588" y="2705"/>
                  </a:lnTo>
                  <a:lnTo>
                    <a:pt x="1587" y="2707"/>
                  </a:lnTo>
                  <a:lnTo>
                    <a:pt x="1583" y="2707"/>
                  </a:lnTo>
                  <a:lnTo>
                    <a:pt x="1573" y="2705"/>
                  </a:lnTo>
                  <a:lnTo>
                    <a:pt x="1566" y="2707"/>
                  </a:lnTo>
                  <a:lnTo>
                    <a:pt x="1552" y="2710"/>
                  </a:lnTo>
                  <a:lnTo>
                    <a:pt x="1539" y="2714"/>
                  </a:lnTo>
                  <a:lnTo>
                    <a:pt x="1530" y="2714"/>
                  </a:lnTo>
                  <a:lnTo>
                    <a:pt x="1522" y="2714"/>
                  </a:lnTo>
                  <a:lnTo>
                    <a:pt x="1522" y="2707"/>
                  </a:lnTo>
                  <a:lnTo>
                    <a:pt x="1523" y="2702"/>
                  </a:lnTo>
                  <a:lnTo>
                    <a:pt x="1525" y="2698"/>
                  </a:lnTo>
                  <a:lnTo>
                    <a:pt x="1530" y="2695"/>
                  </a:lnTo>
                  <a:lnTo>
                    <a:pt x="1535" y="2693"/>
                  </a:lnTo>
                  <a:lnTo>
                    <a:pt x="1542" y="2693"/>
                  </a:lnTo>
                  <a:lnTo>
                    <a:pt x="1556" y="2693"/>
                  </a:lnTo>
                  <a:lnTo>
                    <a:pt x="1561" y="2691"/>
                  </a:lnTo>
                  <a:lnTo>
                    <a:pt x="1564" y="2690"/>
                  </a:lnTo>
                  <a:lnTo>
                    <a:pt x="1568" y="2683"/>
                  </a:lnTo>
                  <a:lnTo>
                    <a:pt x="1571" y="2674"/>
                  </a:lnTo>
                  <a:lnTo>
                    <a:pt x="1576" y="2666"/>
                  </a:lnTo>
                  <a:lnTo>
                    <a:pt x="1578" y="2664"/>
                  </a:lnTo>
                  <a:lnTo>
                    <a:pt x="1580" y="2664"/>
                  </a:lnTo>
                  <a:lnTo>
                    <a:pt x="1581" y="2662"/>
                  </a:lnTo>
                  <a:lnTo>
                    <a:pt x="1583" y="2659"/>
                  </a:lnTo>
                  <a:lnTo>
                    <a:pt x="1585" y="2654"/>
                  </a:lnTo>
                  <a:lnTo>
                    <a:pt x="1588" y="2650"/>
                  </a:lnTo>
                  <a:lnTo>
                    <a:pt x="1592" y="2647"/>
                  </a:lnTo>
                  <a:lnTo>
                    <a:pt x="1597" y="2645"/>
                  </a:lnTo>
                  <a:lnTo>
                    <a:pt x="1597" y="2598"/>
                  </a:lnTo>
                  <a:lnTo>
                    <a:pt x="1604" y="2598"/>
                  </a:lnTo>
                  <a:lnTo>
                    <a:pt x="1610" y="2599"/>
                  </a:lnTo>
                  <a:lnTo>
                    <a:pt x="1614" y="2603"/>
                  </a:lnTo>
                  <a:lnTo>
                    <a:pt x="1617" y="2608"/>
                  </a:lnTo>
                  <a:lnTo>
                    <a:pt x="1622" y="2618"/>
                  </a:lnTo>
                  <a:lnTo>
                    <a:pt x="1626" y="2621"/>
                  </a:lnTo>
                  <a:lnTo>
                    <a:pt x="1631" y="2625"/>
                  </a:lnTo>
                  <a:lnTo>
                    <a:pt x="1636" y="2621"/>
                  </a:lnTo>
                  <a:lnTo>
                    <a:pt x="1638" y="2618"/>
                  </a:lnTo>
                  <a:lnTo>
                    <a:pt x="1636" y="2615"/>
                  </a:lnTo>
                  <a:lnTo>
                    <a:pt x="1634" y="2610"/>
                  </a:lnTo>
                  <a:lnTo>
                    <a:pt x="1631" y="2604"/>
                  </a:lnTo>
                  <a:lnTo>
                    <a:pt x="1629" y="2598"/>
                  </a:lnTo>
                  <a:lnTo>
                    <a:pt x="1629" y="2591"/>
                  </a:lnTo>
                  <a:lnTo>
                    <a:pt x="1631" y="2584"/>
                  </a:lnTo>
                  <a:lnTo>
                    <a:pt x="1639" y="2589"/>
                  </a:lnTo>
                  <a:lnTo>
                    <a:pt x="1646" y="2596"/>
                  </a:lnTo>
                  <a:lnTo>
                    <a:pt x="1653" y="2603"/>
                  </a:lnTo>
                  <a:lnTo>
                    <a:pt x="1658" y="2611"/>
                  </a:lnTo>
                  <a:lnTo>
                    <a:pt x="1663" y="2613"/>
                  </a:lnTo>
                  <a:lnTo>
                    <a:pt x="1665" y="2615"/>
                  </a:lnTo>
                  <a:lnTo>
                    <a:pt x="1665" y="2618"/>
                  </a:lnTo>
                  <a:lnTo>
                    <a:pt x="1679" y="2618"/>
                  </a:lnTo>
                  <a:lnTo>
                    <a:pt x="1686" y="2613"/>
                  </a:lnTo>
                  <a:lnTo>
                    <a:pt x="1687" y="2608"/>
                  </a:lnTo>
                  <a:lnTo>
                    <a:pt x="1686" y="2604"/>
                  </a:lnTo>
                  <a:lnTo>
                    <a:pt x="1682" y="2599"/>
                  </a:lnTo>
                  <a:lnTo>
                    <a:pt x="1674" y="2589"/>
                  </a:lnTo>
                  <a:lnTo>
                    <a:pt x="1672" y="2584"/>
                  </a:lnTo>
                  <a:lnTo>
                    <a:pt x="1672" y="2577"/>
                  </a:lnTo>
                  <a:lnTo>
                    <a:pt x="1679" y="2577"/>
                  </a:lnTo>
                  <a:lnTo>
                    <a:pt x="1686" y="2577"/>
                  </a:lnTo>
                  <a:lnTo>
                    <a:pt x="1691" y="2575"/>
                  </a:lnTo>
                  <a:lnTo>
                    <a:pt x="1694" y="2572"/>
                  </a:lnTo>
                  <a:lnTo>
                    <a:pt x="1701" y="2565"/>
                  </a:lnTo>
                  <a:lnTo>
                    <a:pt x="1706" y="2557"/>
                  </a:lnTo>
                  <a:lnTo>
                    <a:pt x="1708" y="2552"/>
                  </a:lnTo>
                  <a:lnTo>
                    <a:pt x="1709" y="2550"/>
                  </a:lnTo>
                  <a:lnTo>
                    <a:pt x="1713" y="2550"/>
                  </a:lnTo>
                  <a:lnTo>
                    <a:pt x="1713" y="2538"/>
                  </a:lnTo>
                  <a:lnTo>
                    <a:pt x="1713" y="2526"/>
                  </a:lnTo>
                  <a:lnTo>
                    <a:pt x="1715" y="2516"/>
                  </a:lnTo>
                  <a:lnTo>
                    <a:pt x="1720" y="2509"/>
                  </a:lnTo>
                  <a:lnTo>
                    <a:pt x="1723" y="2509"/>
                  </a:lnTo>
                  <a:lnTo>
                    <a:pt x="1728" y="2509"/>
                  </a:lnTo>
                  <a:lnTo>
                    <a:pt x="1732" y="2506"/>
                  </a:lnTo>
                  <a:lnTo>
                    <a:pt x="1739" y="2499"/>
                  </a:lnTo>
                  <a:lnTo>
                    <a:pt x="1745" y="2494"/>
                  </a:lnTo>
                  <a:lnTo>
                    <a:pt x="1749" y="2494"/>
                  </a:lnTo>
                  <a:lnTo>
                    <a:pt x="1754" y="2494"/>
                  </a:lnTo>
                  <a:lnTo>
                    <a:pt x="1756" y="2492"/>
                  </a:lnTo>
                  <a:lnTo>
                    <a:pt x="1756" y="2488"/>
                  </a:lnTo>
                  <a:lnTo>
                    <a:pt x="1754" y="2483"/>
                  </a:lnTo>
                  <a:lnTo>
                    <a:pt x="1752" y="2478"/>
                  </a:lnTo>
                  <a:lnTo>
                    <a:pt x="1754" y="2475"/>
                  </a:lnTo>
                  <a:lnTo>
                    <a:pt x="1754" y="2468"/>
                  </a:lnTo>
                  <a:lnTo>
                    <a:pt x="1757" y="2468"/>
                  </a:lnTo>
                  <a:lnTo>
                    <a:pt x="1759" y="2470"/>
                  </a:lnTo>
                  <a:lnTo>
                    <a:pt x="1762" y="2478"/>
                  </a:lnTo>
                  <a:lnTo>
                    <a:pt x="1769" y="2483"/>
                  </a:lnTo>
                  <a:lnTo>
                    <a:pt x="1774" y="2490"/>
                  </a:lnTo>
                  <a:lnTo>
                    <a:pt x="1779" y="2499"/>
                  </a:lnTo>
                  <a:lnTo>
                    <a:pt x="1779" y="2502"/>
                  </a:lnTo>
                  <a:lnTo>
                    <a:pt x="1781" y="2509"/>
                  </a:lnTo>
                  <a:lnTo>
                    <a:pt x="1790" y="2504"/>
                  </a:lnTo>
                  <a:lnTo>
                    <a:pt x="1795" y="2502"/>
                  </a:lnTo>
                  <a:lnTo>
                    <a:pt x="1802" y="2502"/>
                  </a:lnTo>
                  <a:lnTo>
                    <a:pt x="1802" y="2497"/>
                  </a:lnTo>
                  <a:lnTo>
                    <a:pt x="1803" y="2494"/>
                  </a:lnTo>
                  <a:lnTo>
                    <a:pt x="1805" y="2490"/>
                  </a:lnTo>
                  <a:lnTo>
                    <a:pt x="1808" y="2488"/>
                  </a:lnTo>
                  <a:lnTo>
                    <a:pt x="1807" y="2482"/>
                  </a:lnTo>
                  <a:lnTo>
                    <a:pt x="1807" y="2475"/>
                  </a:lnTo>
                  <a:lnTo>
                    <a:pt x="1810" y="2466"/>
                  </a:lnTo>
                  <a:lnTo>
                    <a:pt x="1814" y="2458"/>
                  </a:lnTo>
                  <a:lnTo>
                    <a:pt x="1815" y="2453"/>
                  </a:lnTo>
                  <a:lnTo>
                    <a:pt x="1815" y="2448"/>
                  </a:lnTo>
                  <a:lnTo>
                    <a:pt x="1825" y="2441"/>
                  </a:lnTo>
                  <a:lnTo>
                    <a:pt x="1831" y="2437"/>
                  </a:lnTo>
                  <a:lnTo>
                    <a:pt x="1836" y="2434"/>
                  </a:lnTo>
                  <a:lnTo>
                    <a:pt x="1837" y="2432"/>
                  </a:lnTo>
                  <a:lnTo>
                    <a:pt x="1837" y="2429"/>
                  </a:lnTo>
                  <a:lnTo>
                    <a:pt x="1839" y="2427"/>
                  </a:lnTo>
                  <a:lnTo>
                    <a:pt x="1843" y="2427"/>
                  </a:lnTo>
                  <a:lnTo>
                    <a:pt x="1844" y="2432"/>
                  </a:lnTo>
                  <a:lnTo>
                    <a:pt x="1846" y="2434"/>
                  </a:lnTo>
                  <a:lnTo>
                    <a:pt x="1848" y="2436"/>
                  </a:lnTo>
                  <a:lnTo>
                    <a:pt x="1849" y="2434"/>
                  </a:lnTo>
                  <a:lnTo>
                    <a:pt x="1849" y="2425"/>
                  </a:lnTo>
                  <a:lnTo>
                    <a:pt x="1853" y="2420"/>
                  </a:lnTo>
                  <a:lnTo>
                    <a:pt x="1854" y="2419"/>
                  </a:lnTo>
                  <a:lnTo>
                    <a:pt x="1856" y="2417"/>
                  </a:lnTo>
                  <a:lnTo>
                    <a:pt x="1858" y="2415"/>
                  </a:lnTo>
                  <a:lnTo>
                    <a:pt x="1860" y="2407"/>
                  </a:lnTo>
                  <a:lnTo>
                    <a:pt x="1860" y="2402"/>
                  </a:lnTo>
                  <a:lnTo>
                    <a:pt x="1861" y="2398"/>
                  </a:lnTo>
                  <a:lnTo>
                    <a:pt x="1865" y="2396"/>
                  </a:lnTo>
                  <a:lnTo>
                    <a:pt x="1870" y="2396"/>
                  </a:lnTo>
                  <a:lnTo>
                    <a:pt x="1873" y="2396"/>
                  </a:lnTo>
                  <a:lnTo>
                    <a:pt x="1890" y="2390"/>
                  </a:lnTo>
                  <a:lnTo>
                    <a:pt x="1899" y="2386"/>
                  </a:lnTo>
                  <a:lnTo>
                    <a:pt x="1911" y="2386"/>
                  </a:lnTo>
                  <a:lnTo>
                    <a:pt x="1916" y="2383"/>
                  </a:lnTo>
                  <a:lnTo>
                    <a:pt x="1921" y="2379"/>
                  </a:lnTo>
                  <a:lnTo>
                    <a:pt x="1924" y="2374"/>
                  </a:lnTo>
                  <a:lnTo>
                    <a:pt x="1931" y="2373"/>
                  </a:lnTo>
                  <a:lnTo>
                    <a:pt x="1935" y="2371"/>
                  </a:lnTo>
                  <a:lnTo>
                    <a:pt x="1936" y="2369"/>
                  </a:lnTo>
                  <a:lnTo>
                    <a:pt x="1936" y="2366"/>
                  </a:lnTo>
                  <a:lnTo>
                    <a:pt x="1938" y="2355"/>
                  </a:lnTo>
                  <a:lnTo>
                    <a:pt x="1941" y="2349"/>
                  </a:lnTo>
                  <a:lnTo>
                    <a:pt x="1945" y="2342"/>
                  </a:lnTo>
                  <a:lnTo>
                    <a:pt x="1952" y="2335"/>
                  </a:lnTo>
                  <a:lnTo>
                    <a:pt x="1952" y="2332"/>
                  </a:lnTo>
                  <a:lnTo>
                    <a:pt x="1957" y="2328"/>
                  </a:lnTo>
                  <a:lnTo>
                    <a:pt x="1960" y="2325"/>
                  </a:lnTo>
                  <a:lnTo>
                    <a:pt x="1962" y="2321"/>
                  </a:lnTo>
                  <a:lnTo>
                    <a:pt x="1965" y="2316"/>
                  </a:lnTo>
                  <a:lnTo>
                    <a:pt x="1967" y="2308"/>
                  </a:lnTo>
                  <a:lnTo>
                    <a:pt x="1972" y="2301"/>
                  </a:lnTo>
                  <a:lnTo>
                    <a:pt x="1976" y="2297"/>
                  </a:lnTo>
                  <a:lnTo>
                    <a:pt x="1979" y="2297"/>
                  </a:lnTo>
                  <a:lnTo>
                    <a:pt x="1979" y="2294"/>
                  </a:lnTo>
                  <a:lnTo>
                    <a:pt x="1982" y="2272"/>
                  </a:lnTo>
                  <a:lnTo>
                    <a:pt x="1987" y="2250"/>
                  </a:lnTo>
                  <a:lnTo>
                    <a:pt x="1993" y="2229"/>
                  </a:lnTo>
                  <a:lnTo>
                    <a:pt x="1998" y="2207"/>
                  </a:lnTo>
                  <a:lnTo>
                    <a:pt x="1998" y="2204"/>
                  </a:lnTo>
                  <a:lnTo>
                    <a:pt x="1999" y="2198"/>
                  </a:lnTo>
                  <a:lnTo>
                    <a:pt x="2004" y="2195"/>
                  </a:lnTo>
                  <a:lnTo>
                    <a:pt x="2015" y="2192"/>
                  </a:lnTo>
                  <a:lnTo>
                    <a:pt x="2023" y="2188"/>
                  </a:lnTo>
                  <a:lnTo>
                    <a:pt x="2027" y="2185"/>
                  </a:lnTo>
                  <a:lnTo>
                    <a:pt x="2028" y="2181"/>
                  </a:lnTo>
                  <a:lnTo>
                    <a:pt x="2028" y="2178"/>
                  </a:lnTo>
                  <a:lnTo>
                    <a:pt x="2028" y="2168"/>
                  </a:lnTo>
                  <a:lnTo>
                    <a:pt x="2030" y="2161"/>
                  </a:lnTo>
                  <a:lnTo>
                    <a:pt x="2032" y="2157"/>
                  </a:lnTo>
                  <a:lnTo>
                    <a:pt x="2033" y="2149"/>
                  </a:lnTo>
                  <a:lnTo>
                    <a:pt x="2033" y="2146"/>
                  </a:lnTo>
                  <a:lnTo>
                    <a:pt x="2039" y="2142"/>
                  </a:lnTo>
                  <a:lnTo>
                    <a:pt x="2042" y="2137"/>
                  </a:lnTo>
                  <a:lnTo>
                    <a:pt x="2047" y="2127"/>
                  </a:lnTo>
                  <a:lnTo>
                    <a:pt x="2049" y="2123"/>
                  </a:lnTo>
                  <a:lnTo>
                    <a:pt x="2051" y="2120"/>
                  </a:lnTo>
                  <a:lnTo>
                    <a:pt x="2052" y="2115"/>
                  </a:lnTo>
                  <a:lnTo>
                    <a:pt x="2057" y="2108"/>
                  </a:lnTo>
                  <a:lnTo>
                    <a:pt x="2061" y="2103"/>
                  </a:lnTo>
                  <a:lnTo>
                    <a:pt x="2062" y="2098"/>
                  </a:lnTo>
                  <a:lnTo>
                    <a:pt x="2062" y="2093"/>
                  </a:lnTo>
                  <a:lnTo>
                    <a:pt x="2061" y="2086"/>
                  </a:lnTo>
                  <a:lnTo>
                    <a:pt x="2061" y="2079"/>
                  </a:lnTo>
                  <a:lnTo>
                    <a:pt x="2068" y="2077"/>
                  </a:lnTo>
                  <a:lnTo>
                    <a:pt x="2071" y="2074"/>
                  </a:lnTo>
                  <a:lnTo>
                    <a:pt x="2076" y="2069"/>
                  </a:lnTo>
                  <a:lnTo>
                    <a:pt x="2078" y="2062"/>
                  </a:lnTo>
                  <a:lnTo>
                    <a:pt x="2080" y="2059"/>
                  </a:lnTo>
                  <a:lnTo>
                    <a:pt x="2083" y="2053"/>
                  </a:lnTo>
                  <a:lnTo>
                    <a:pt x="2086" y="2050"/>
                  </a:lnTo>
                  <a:lnTo>
                    <a:pt x="2095" y="2045"/>
                  </a:lnTo>
                  <a:lnTo>
                    <a:pt x="2097" y="2043"/>
                  </a:lnTo>
                  <a:lnTo>
                    <a:pt x="2102" y="2030"/>
                  </a:lnTo>
                  <a:lnTo>
                    <a:pt x="2105" y="2024"/>
                  </a:lnTo>
                  <a:lnTo>
                    <a:pt x="2107" y="2018"/>
                  </a:lnTo>
                  <a:lnTo>
                    <a:pt x="2110" y="2016"/>
                  </a:lnTo>
                  <a:lnTo>
                    <a:pt x="2119" y="2011"/>
                  </a:lnTo>
                  <a:lnTo>
                    <a:pt x="2120" y="2007"/>
                  </a:lnTo>
                  <a:lnTo>
                    <a:pt x="2124" y="1999"/>
                  </a:lnTo>
                  <a:lnTo>
                    <a:pt x="2124" y="1989"/>
                  </a:lnTo>
                  <a:lnTo>
                    <a:pt x="2120" y="1987"/>
                  </a:lnTo>
                  <a:lnTo>
                    <a:pt x="2117" y="1987"/>
                  </a:lnTo>
                  <a:lnTo>
                    <a:pt x="2110" y="1989"/>
                  </a:lnTo>
                  <a:lnTo>
                    <a:pt x="2103" y="1992"/>
                  </a:lnTo>
                  <a:lnTo>
                    <a:pt x="2097" y="1997"/>
                  </a:lnTo>
                  <a:lnTo>
                    <a:pt x="2095" y="1997"/>
                  </a:lnTo>
                  <a:lnTo>
                    <a:pt x="2091" y="1995"/>
                  </a:lnTo>
                  <a:lnTo>
                    <a:pt x="2088" y="1990"/>
                  </a:lnTo>
                  <a:lnTo>
                    <a:pt x="2090" y="1985"/>
                  </a:lnTo>
                  <a:lnTo>
                    <a:pt x="2091" y="1984"/>
                  </a:lnTo>
                  <a:lnTo>
                    <a:pt x="2095" y="1984"/>
                  </a:lnTo>
                  <a:lnTo>
                    <a:pt x="2095" y="1970"/>
                  </a:lnTo>
                  <a:lnTo>
                    <a:pt x="2093" y="1965"/>
                  </a:lnTo>
                  <a:lnTo>
                    <a:pt x="2091" y="1961"/>
                  </a:lnTo>
                  <a:lnTo>
                    <a:pt x="2085" y="1956"/>
                  </a:lnTo>
                  <a:lnTo>
                    <a:pt x="2078" y="1951"/>
                  </a:lnTo>
                  <a:lnTo>
                    <a:pt x="2076" y="1948"/>
                  </a:lnTo>
                  <a:lnTo>
                    <a:pt x="2074" y="1943"/>
                  </a:lnTo>
                  <a:lnTo>
                    <a:pt x="2069" y="1943"/>
                  </a:lnTo>
                  <a:lnTo>
                    <a:pt x="2068" y="1939"/>
                  </a:lnTo>
                  <a:lnTo>
                    <a:pt x="2062" y="1934"/>
                  </a:lnTo>
                  <a:lnTo>
                    <a:pt x="2061" y="1931"/>
                  </a:lnTo>
                  <a:lnTo>
                    <a:pt x="2057" y="1929"/>
                  </a:lnTo>
                  <a:lnTo>
                    <a:pt x="2052" y="1929"/>
                  </a:lnTo>
                  <a:lnTo>
                    <a:pt x="2047" y="1929"/>
                  </a:lnTo>
                  <a:lnTo>
                    <a:pt x="2042" y="1927"/>
                  </a:lnTo>
                  <a:lnTo>
                    <a:pt x="2040" y="1926"/>
                  </a:lnTo>
                  <a:lnTo>
                    <a:pt x="2040" y="1922"/>
                  </a:lnTo>
                  <a:lnTo>
                    <a:pt x="2040" y="1910"/>
                  </a:lnTo>
                  <a:lnTo>
                    <a:pt x="2039" y="1900"/>
                  </a:lnTo>
                  <a:lnTo>
                    <a:pt x="2035" y="1891"/>
                  </a:lnTo>
                  <a:lnTo>
                    <a:pt x="2032" y="1883"/>
                  </a:lnTo>
                  <a:lnTo>
                    <a:pt x="2022" y="1869"/>
                  </a:lnTo>
                  <a:lnTo>
                    <a:pt x="2013" y="1854"/>
                  </a:lnTo>
                  <a:lnTo>
                    <a:pt x="2015" y="1849"/>
                  </a:lnTo>
                  <a:lnTo>
                    <a:pt x="2016" y="1847"/>
                  </a:lnTo>
                  <a:lnTo>
                    <a:pt x="2020" y="1847"/>
                  </a:lnTo>
                  <a:lnTo>
                    <a:pt x="2020" y="1833"/>
                  </a:lnTo>
                  <a:lnTo>
                    <a:pt x="2020" y="1822"/>
                  </a:lnTo>
                  <a:lnTo>
                    <a:pt x="2022" y="1822"/>
                  </a:lnTo>
                  <a:lnTo>
                    <a:pt x="2023" y="1822"/>
                  </a:lnTo>
                  <a:lnTo>
                    <a:pt x="2030" y="1827"/>
                  </a:lnTo>
                  <a:lnTo>
                    <a:pt x="2035" y="1827"/>
                  </a:lnTo>
                  <a:lnTo>
                    <a:pt x="2040" y="1827"/>
                  </a:lnTo>
                  <a:lnTo>
                    <a:pt x="2040" y="1820"/>
                  </a:lnTo>
                  <a:lnTo>
                    <a:pt x="2037" y="1816"/>
                  </a:lnTo>
                  <a:lnTo>
                    <a:pt x="2035" y="1811"/>
                  </a:lnTo>
                  <a:lnTo>
                    <a:pt x="2033" y="1806"/>
                  </a:lnTo>
                  <a:lnTo>
                    <a:pt x="2028" y="1805"/>
                  </a:lnTo>
                  <a:lnTo>
                    <a:pt x="2027" y="1803"/>
                  </a:lnTo>
                  <a:lnTo>
                    <a:pt x="2027" y="1799"/>
                  </a:lnTo>
                  <a:lnTo>
                    <a:pt x="2023" y="1799"/>
                  </a:lnTo>
                  <a:lnTo>
                    <a:pt x="2022" y="1796"/>
                  </a:lnTo>
                  <a:lnTo>
                    <a:pt x="2023" y="1794"/>
                  </a:lnTo>
                  <a:lnTo>
                    <a:pt x="2027" y="1793"/>
                  </a:lnTo>
                  <a:lnTo>
                    <a:pt x="2027" y="1786"/>
                  </a:lnTo>
                  <a:lnTo>
                    <a:pt x="2030" y="1784"/>
                  </a:lnTo>
                  <a:lnTo>
                    <a:pt x="2032" y="1781"/>
                  </a:lnTo>
                  <a:lnTo>
                    <a:pt x="2033" y="1772"/>
                  </a:lnTo>
                  <a:lnTo>
                    <a:pt x="2037" y="1772"/>
                  </a:lnTo>
                  <a:lnTo>
                    <a:pt x="2039" y="1770"/>
                  </a:lnTo>
                  <a:lnTo>
                    <a:pt x="2040" y="1765"/>
                  </a:lnTo>
                  <a:lnTo>
                    <a:pt x="2045" y="1762"/>
                  </a:lnTo>
                  <a:lnTo>
                    <a:pt x="2051" y="1758"/>
                  </a:lnTo>
                  <a:lnTo>
                    <a:pt x="2054" y="1753"/>
                  </a:lnTo>
                  <a:lnTo>
                    <a:pt x="2061" y="1752"/>
                  </a:lnTo>
                  <a:lnTo>
                    <a:pt x="2061" y="1711"/>
                  </a:lnTo>
                  <a:lnTo>
                    <a:pt x="2062" y="1709"/>
                  </a:lnTo>
                  <a:lnTo>
                    <a:pt x="2064" y="1707"/>
                  </a:lnTo>
                  <a:lnTo>
                    <a:pt x="2068" y="1704"/>
                  </a:lnTo>
                  <a:lnTo>
                    <a:pt x="2069" y="1699"/>
                  </a:lnTo>
                  <a:lnTo>
                    <a:pt x="2071" y="1697"/>
                  </a:lnTo>
                  <a:lnTo>
                    <a:pt x="2074" y="1697"/>
                  </a:lnTo>
                  <a:lnTo>
                    <a:pt x="2073" y="1690"/>
                  </a:lnTo>
                  <a:lnTo>
                    <a:pt x="2071" y="1683"/>
                  </a:lnTo>
                  <a:lnTo>
                    <a:pt x="2066" y="1680"/>
                  </a:lnTo>
                  <a:lnTo>
                    <a:pt x="2061" y="1676"/>
                  </a:lnTo>
                  <a:lnTo>
                    <a:pt x="2059" y="1673"/>
                  </a:lnTo>
                  <a:lnTo>
                    <a:pt x="2057" y="1670"/>
                  </a:lnTo>
                  <a:lnTo>
                    <a:pt x="2054" y="1661"/>
                  </a:lnTo>
                  <a:lnTo>
                    <a:pt x="2052" y="1659"/>
                  </a:lnTo>
                  <a:lnTo>
                    <a:pt x="2047" y="1653"/>
                  </a:lnTo>
                  <a:lnTo>
                    <a:pt x="2039" y="1642"/>
                  </a:lnTo>
                  <a:lnTo>
                    <a:pt x="2040" y="1639"/>
                  </a:lnTo>
                  <a:lnTo>
                    <a:pt x="2042" y="1632"/>
                  </a:lnTo>
                  <a:lnTo>
                    <a:pt x="2042" y="1629"/>
                  </a:lnTo>
                  <a:lnTo>
                    <a:pt x="2042" y="1632"/>
                  </a:lnTo>
                  <a:lnTo>
                    <a:pt x="2042" y="1639"/>
                  </a:lnTo>
                  <a:lnTo>
                    <a:pt x="2044" y="1644"/>
                  </a:lnTo>
                  <a:lnTo>
                    <a:pt x="2047" y="1647"/>
                  </a:lnTo>
                  <a:lnTo>
                    <a:pt x="2056" y="1649"/>
                  </a:lnTo>
                  <a:lnTo>
                    <a:pt x="2059" y="1649"/>
                  </a:lnTo>
                  <a:lnTo>
                    <a:pt x="2062" y="1654"/>
                  </a:lnTo>
                  <a:lnTo>
                    <a:pt x="2066" y="1658"/>
                  </a:lnTo>
                  <a:lnTo>
                    <a:pt x="2069" y="1661"/>
                  </a:lnTo>
                  <a:lnTo>
                    <a:pt x="2074" y="1663"/>
                  </a:lnTo>
                  <a:lnTo>
                    <a:pt x="2080" y="1664"/>
                  </a:lnTo>
                  <a:lnTo>
                    <a:pt x="2081" y="1666"/>
                  </a:lnTo>
                  <a:lnTo>
                    <a:pt x="2081" y="1670"/>
                  </a:lnTo>
                  <a:lnTo>
                    <a:pt x="2083" y="1670"/>
                  </a:lnTo>
                  <a:lnTo>
                    <a:pt x="2086" y="1668"/>
                  </a:lnTo>
                  <a:lnTo>
                    <a:pt x="2088" y="1666"/>
                  </a:lnTo>
                  <a:lnTo>
                    <a:pt x="2090" y="1658"/>
                  </a:lnTo>
                  <a:lnTo>
                    <a:pt x="2088" y="1654"/>
                  </a:lnTo>
                  <a:lnTo>
                    <a:pt x="2086" y="1651"/>
                  </a:lnTo>
                  <a:lnTo>
                    <a:pt x="2086" y="1646"/>
                  </a:lnTo>
                  <a:lnTo>
                    <a:pt x="2088" y="1641"/>
                  </a:lnTo>
                  <a:lnTo>
                    <a:pt x="2091" y="1639"/>
                  </a:lnTo>
                  <a:lnTo>
                    <a:pt x="2095" y="1639"/>
                  </a:lnTo>
                  <a:lnTo>
                    <a:pt x="2095" y="1635"/>
                  </a:lnTo>
                  <a:lnTo>
                    <a:pt x="2093" y="1634"/>
                  </a:lnTo>
                  <a:lnTo>
                    <a:pt x="2091" y="1632"/>
                  </a:lnTo>
                  <a:lnTo>
                    <a:pt x="2086" y="1630"/>
                  </a:lnTo>
                  <a:lnTo>
                    <a:pt x="2074" y="1629"/>
                  </a:lnTo>
                  <a:lnTo>
                    <a:pt x="2078" y="1624"/>
                  </a:lnTo>
                  <a:lnTo>
                    <a:pt x="2081" y="1615"/>
                  </a:lnTo>
                  <a:lnTo>
                    <a:pt x="2083" y="1610"/>
                  </a:lnTo>
                  <a:lnTo>
                    <a:pt x="2081" y="1606"/>
                  </a:lnTo>
                  <a:lnTo>
                    <a:pt x="2080" y="1603"/>
                  </a:lnTo>
                  <a:lnTo>
                    <a:pt x="2074" y="1601"/>
                  </a:lnTo>
                  <a:lnTo>
                    <a:pt x="2071" y="1600"/>
                  </a:lnTo>
                  <a:lnTo>
                    <a:pt x="2069" y="1598"/>
                  </a:lnTo>
                  <a:lnTo>
                    <a:pt x="2071" y="1595"/>
                  </a:lnTo>
                  <a:lnTo>
                    <a:pt x="2074" y="1595"/>
                  </a:lnTo>
                  <a:lnTo>
                    <a:pt x="2074" y="1591"/>
                  </a:lnTo>
                  <a:lnTo>
                    <a:pt x="2078" y="1589"/>
                  </a:lnTo>
                  <a:lnTo>
                    <a:pt x="2080" y="1591"/>
                  </a:lnTo>
                  <a:lnTo>
                    <a:pt x="2081" y="1595"/>
                  </a:lnTo>
                  <a:lnTo>
                    <a:pt x="2093" y="1596"/>
                  </a:lnTo>
                  <a:lnTo>
                    <a:pt x="2103" y="1595"/>
                  </a:lnTo>
                  <a:lnTo>
                    <a:pt x="2122" y="1591"/>
                  </a:lnTo>
                  <a:lnTo>
                    <a:pt x="2126" y="1591"/>
                  </a:lnTo>
                  <a:lnTo>
                    <a:pt x="2134" y="1588"/>
                  </a:lnTo>
                  <a:lnTo>
                    <a:pt x="2137" y="1584"/>
                  </a:lnTo>
                  <a:lnTo>
                    <a:pt x="2141" y="1581"/>
                  </a:lnTo>
                  <a:lnTo>
                    <a:pt x="2144" y="1577"/>
                  </a:lnTo>
                  <a:lnTo>
                    <a:pt x="2146" y="1572"/>
                  </a:lnTo>
                  <a:lnTo>
                    <a:pt x="2144" y="1566"/>
                  </a:lnTo>
                  <a:lnTo>
                    <a:pt x="2143" y="1559"/>
                  </a:lnTo>
                  <a:lnTo>
                    <a:pt x="2143" y="1555"/>
                  </a:lnTo>
                  <a:lnTo>
                    <a:pt x="2143" y="1547"/>
                  </a:lnTo>
                  <a:lnTo>
                    <a:pt x="2143" y="1540"/>
                  </a:lnTo>
                  <a:lnTo>
                    <a:pt x="2143" y="1533"/>
                  </a:lnTo>
                  <a:lnTo>
                    <a:pt x="2141" y="1525"/>
                  </a:lnTo>
                  <a:lnTo>
                    <a:pt x="2144" y="1528"/>
                  </a:lnTo>
                  <a:lnTo>
                    <a:pt x="2148" y="1533"/>
                  </a:lnTo>
                  <a:lnTo>
                    <a:pt x="2149" y="1533"/>
                  </a:lnTo>
                  <a:lnTo>
                    <a:pt x="2156" y="1533"/>
                  </a:lnTo>
                  <a:lnTo>
                    <a:pt x="2156" y="1528"/>
                  </a:lnTo>
                  <a:lnTo>
                    <a:pt x="2156" y="1526"/>
                  </a:lnTo>
                  <a:lnTo>
                    <a:pt x="2178" y="1525"/>
                  </a:lnTo>
                  <a:lnTo>
                    <a:pt x="2173" y="1516"/>
                  </a:lnTo>
                  <a:lnTo>
                    <a:pt x="2168" y="1509"/>
                  </a:lnTo>
                  <a:lnTo>
                    <a:pt x="2161" y="1502"/>
                  </a:lnTo>
                  <a:lnTo>
                    <a:pt x="2155" y="1497"/>
                  </a:lnTo>
                  <a:lnTo>
                    <a:pt x="2151" y="1496"/>
                  </a:lnTo>
                  <a:lnTo>
                    <a:pt x="2141" y="1494"/>
                  </a:lnTo>
                  <a:lnTo>
                    <a:pt x="2136" y="1491"/>
                  </a:lnTo>
                  <a:lnTo>
                    <a:pt x="2132" y="1487"/>
                  </a:lnTo>
                  <a:lnTo>
                    <a:pt x="2131" y="1485"/>
                  </a:lnTo>
                  <a:lnTo>
                    <a:pt x="2129" y="1482"/>
                  </a:lnTo>
                  <a:lnTo>
                    <a:pt x="2131" y="1480"/>
                  </a:lnTo>
                  <a:lnTo>
                    <a:pt x="2132" y="1479"/>
                  </a:lnTo>
                  <a:lnTo>
                    <a:pt x="2136" y="1479"/>
                  </a:lnTo>
                  <a:lnTo>
                    <a:pt x="2139" y="1480"/>
                  </a:lnTo>
                  <a:lnTo>
                    <a:pt x="2143" y="1482"/>
                  </a:lnTo>
                  <a:lnTo>
                    <a:pt x="2141" y="1485"/>
                  </a:lnTo>
                  <a:lnTo>
                    <a:pt x="2143" y="1489"/>
                  </a:lnTo>
                  <a:lnTo>
                    <a:pt x="2146" y="1491"/>
                  </a:lnTo>
                  <a:lnTo>
                    <a:pt x="2149" y="1491"/>
                  </a:lnTo>
                  <a:lnTo>
                    <a:pt x="2156" y="1491"/>
                  </a:lnTo>
                  <a:lnTo>
                    <a:pt x="2160" y="1491"/>
                  </a:lnTo>
                  <a:lnTo>
                    <a:pt x="2161" y="1492"/>
                  </a:lnTo>
                  <a:lnTo>
                    <a:pt x="2161" y="1496"/>
                  </a:lnTo>
                  <a:lnTo>
                    <a:pt x="2165" y="1501"/>
                  </a:lnTo>
                  <a:lnTo>
                    <a:pt x="2170" y="1504"/>
                  </a:lnTo>
                  <a:lnTo>
                    <a:pt x="2175" y="1506"/>
                  </a:lnTo>
                  <a:lnTo>
                    <a:pt x="2184" y="1506"/>
                  </a:lnTo>
                  <a:lnTo>
                    <a:pt x="2187" y="1506"/>
                  </a:lnTo>
                  <a:lnTo>
                    <a:pt x="2211" y="1506"/>
                  </a:lnTo>
                  <a:lnTo>
                    <a:pt x="2211" y="1499"/>
                  </a:lnTo>
                  <a:lnTo>
                    <a:pt x="2208" y="1496"/>
                  </a:lnTo>
                  <a:lnTo>
                    <a:pt x="2206" y="1491"/>
                  </a:lnTo>
                  <a:lnTo>
                    <a:pt x="2204" y="1485"/>
                  </a:lnTo>
                  <a:lnTo>
                    <a:pt x="2199" y="1484"/>
                  </a:lnTo>
                  <a:lnTo>
                    <a:pt x="2197" y="1482"/>
                  </a:lnTo>
                  <a:lnTo>
                    <a:pt x="2197" y="1479"/>
                  </a:lnTo>
                  <a:lnTo>
                    <a:pt x="2194" y="1473"/>
                  </a:lnTo>
                  <a:lnTo>
                    <a:pt x="2192" y="1467"/>
                  </a:lnTo>
                  <a:lnTo>
                    <a:pt x="2189" y="1462"/>
                  </a:lnTo>
                  <a:lnTo>
                    <a:pt x="2187" y="1460"/>
                  </a:lnTo>
                  <a:lnTo>
                    <a:pt x="2184" y="1458"/>
                  </a:lnTo>
                  <a:lnTo>
                    <a:pt x="2189" y="1451"/>
                  </a:lnTo>
                  <a:lnTo>
                    <a:pt x="2190" y="1441"/>
                  </a:lnTo>
                  <a:lnTo>
                    <a:pt x="2190" y="1429"/>
                  </a:lnTo>
                  <a:lnTo>
                    <a:pt x="2190" y="1417"/>
                  </a:lnTo>
                  <a:lnTo>
                    <a:pt x="2190" y="1410"/>
                  </a:lnTo>
                  <a:lnTo>
                    <a:pt x="2190" y="1405"/>
                  </a:lnTo>
                  <a:lnTo>
                    <a:pt x="2187" y="1404"/>
                  </a:lnTo>
                  <a:lnTo>
                    <a:pt x="2184" y="1400"/>
                  </a:lnTo>
                  <a:lnTo>
                    <a:pt x="2180" y="1398"/>
                  </a:lnTo>
                  <a:lnTo>
                    <a:pt x="2177" y="1395"/>
                  </a:lnTo>
                  <a:lnTo>
                    <a:pt x="2177" y="1390"/>
                  </a:lnTo>
                  <a:lnTo>
                    <a:pt x="2177" y="1383"/>
                  </a:lnTo>
                  <a:lnTo>
                    <a:pt x="2185" y="1383"/>
                  </a:lnTo>
                  <a:lnTo>
                    <a:pt x="2190" y="1387"/>
                  </a:lnTo>
                  <a:lnTo>
                    <a:pt x="2196" y="1390"/>
                  </a:lnTo>
                  <a:lnTo>
                    <a:pt x="2199" y="1395"/>
                  </a:lnTo>
                  <a:lnTo>
                    <a:pt x="2202" y="1400"/>
                  </a:lnTo>
                  <a:lnTo>
                    <a:pt x="2208" y="1404"/>
                  </a:lnTo>
                  <a:lnTo>
                    <a:pt x="2214" y="1405"/>
                  </a:lnTo>
                  <a:lnTo>
                    <a:pt x="2225" y="1404"/>
                  </a:lnTo>
                  <a:lnTo>
                    <a:pt x="2228" y="1404"/>
                  </a:lnTo>
                  <a:lnTo>
                    <a:pt x="2231" y="1404"/>
                  </a:lnTo>
                  <a:lnTo>
                    <a:pt x="2233" y="1404"/>
                  </a:lnTo>
                  <a:lnTo>
                    <a:pt x="2240" y="1402"/>
                  </a:lnTo>
                  <a:lnTo>
                    <a:pt x="2245" y="1400"/>
                  </a:lnTo>
                  <a:lnTo>
                    <a:pt x="2249" y="1398"/>
                  </a:lnTo>
                  <a:lnTo>
                    <a:pt x="2250" y="1397"/>
                  </a:lnTo>
                  <a:lnTo>
                    <a:pt x="2252" y="1392"/>
                  </a:lnTo>
                  <a:lnTo>
                    <a:pt x="2252" y="1387"/>
                  </a:lnTo>
                  <a:lnTo>
                    <a:pt x="2252" y="1383"/>
                  </a:lnTo>
                  <a:lnTo>
                    <a:pt x="2252" y="1376"/>
                  </a:lnTo>
                  <a:lnTo>
                    <a:pt x="2252" y="1368"/>
                  </a:lnTo>
                  <a:lnTo>
                    <a:pt x="2254" y="1364"/>
                  </a:lnTo>
                  <a:lnTo>
                    <a:pt x="2257" y="1364"/>
                  </a:lnTo>
                  <a:lnTo>
                    <a:pt x="2261" y="1366"/>
                  </a:lnTo>
                  <a:lnTo>
                    <a:pt x="2267" y="1375"/>
                  </a:lnTo>
                  <a:lnTo>
                    <a:pt x="2272" y="1383"/>
                  </a:lnTo>
                  <a:lnTo>
                    <a:pt x="2281" y="1387"/>
                  </a:lnTo>
                  <a:lnTo>
                    <a:pt x="2289" y="1390"/>
                  </a:lnTo>
                  <a:lnTo>
                    <a:pt x="2298" y="1393"/>
                  </a:lnTo>
                  <a:lnTo>
                    <a:pt x="2307" y="1397"/>
                  </a:lnTo>
                  <a:lnTo>
                    <a:pt x="2312" y="1393"/>
                  </a:lnTo>
                  <a:lnTo>
                    <a:pt x="2318" y="1392"/>
                  </a:lnTo>
                  <a:lnTo>
                    <a:pt x="2322" y="1392"/>
                  </a:lnTo>
                  <a:lnTo>
                    <a:pt x="2324" y="1392"/>
                  </a:lnTo>
                  <a:lnTo>
                    <a:pt x="2325" y="1393"/>
                  </a:lnTo>
                  <a:lnTo>
                    <a:pt x="2327" y="1397"/>
                  </a:lnTo>
                  <a:lnTo>
                    <a:pt x="2329" y="1395"/>
                  </a:lnTo>
                  <a:lnTo>
                    <a:pt x="2330" y="1393"/>
                  </a:lnTo>
                  <a:lnTo>
                    <a:pt x="2334" y="1390"/>
                  </a:lnTo>
                  <a:lnTo>
                    <a:pt x="2336" y="1385"/>
                  </a:lnTo>
                  <a:lnTo>
                    <a:pt x="2337" y="1383"/>
                  </a:lnTo>
                  <a:lnTo>
                    <a:pt x="2341" y="1383"/>
                  </a:lnTo>
                  <a:lnTo>
                    <a:pt x="2341" y="1363"/>
                  </a:lnTo>
                  <a:lnTo>
                    <a:pt x="2344" y="1364"/>
                  </a:lnTo>
                  <a:lnTo>
                    <a:pt x="2347" y="1366"/>
                  </a:lnTo>
                  <a:lnTo>
                    <a:pt x="2349" y="1369"/>
                  </a:lnTo>
                  <a:lnTo>
                    <a:pt x="2354" y="1369"/>
                  </a:lnTo>
                  <a:lnTo>
                    <a:pt x="2356" y="1366"/>
                  </a:lnTo>
                  <a:lnTo>
                    <a:pt x="2358" y="1364"/>
                  </a:lnTo>
                  <a:lnTo>
                    <a:pt x="2361" y="1363"/>
                  </a:lnTo>
                  <a:lnTo>
                    <a:pt x="2368" y="1363"/>
                  </a:lnTo>
                  <a:lnTo>
                    <a:pt x="2371" y="1363"/>
                  </a:lnTo>
                  <a:lnTo>
                    <a:pt x="2373" y="1361"/>
                  </a:lnTo>
                  <a:lnTo>
                    <a:pt x="2375" y="1356"/>
                  </a:lnTo>
                  <a:lnTo>
                    <a:pt x="2378" y="1358"/>
                  </a:lnTo>
                  <a:lnTo>
                    <a:pt x="2382" y="1359"/>
                  </a:lnTo>
                  <a:lnTo>
                    <a:pt x="2387" y="1364"/>
                  </a:lnTo>
                  <a:lnTo>
                    <a:pt x="2388" y="1368"/>
                  </a:lnTo>
                  <a:lnTo>
                    <a:pt x="2392" y="1369"/>
                  </a:lnTo>
                  <a:lnTo>
                    <a:pt x="2395" y="1371"/>
                  </a:lnTo>
                  <a:lnTo>
                    <a:pt x="2402" y="1369"/>
                  </a:lnTo>
                  <a:lnTo>
                    <a:pt x="2409" y="1369"/>
                  </a:lnTo>
                  <a:lnTo>
                    <a:pt x="2411" y="1364"/>
                  </a:lnTo>
                  <a:lnTo>
                    <a:pt x="2412" y="1363"/>
                  </a:lnTo>
                  <a:lnTo>
                    <a:pt x="2416" y="1363"/>
                  </a:lnTo>
                  <a:lnTo>
                    <a:pt x="2424" y="1358"/>
                  </a:lnTo>
                  <a:lnTo>
                    <a:pt x="2433" y="1354"/>
                  </a:lnTo>
                  <a:lnTo>
                    <a:pt x="2443" y="1351"/>
                  </a:lnTo>
                  <a:lnTo>
                    <a:pt x="2455" y="1349"/>
                  </a:lnTo>
                  <a:lnTo>
                    <a:pt x="2460" y="1349"/>
                  </a:lnTo>
                  <a:lnTo>
                    <a:pt x="2463" y="1351"/>
                  </a:lnTo>
                  <a:lnTo>
                    <a:pt x="2469" y="1351"/>
                  </a:lnTo>
                  <a:lnTo>
                    <a:pt x="2475" y="1347"/>
                  </a:lnTo>
                  <a:lnTo>
                    <a:pt x="2484" y="1344"/>
                  </a:lnTo>
                  <a:lnTo>
                    <a:pt x="2489" y="1342"/>
                  </a:lnTo>
                  <a:lnTo>
                    <a:pt x="2494" y="1342"/>
                  </a:lnTo>
                  <a:lnTo>
                    <a:pt x="2498" y="1342"/>
                  </a:lnTo>
                  <a:lnTo>
                    <a:pt x="2504" y="1342"/>
                  </a:lnTo>
                  <a:lnTo>
                    <a:pt x="2504" y="1335"/>
                  </a:lnTo>
                  <a:lnTo>
                    <a:pt x="2504" y="1334"/>
                  </a:lnTo>
                  <a:close/>
                  <a:moveTo>
                    <a:pt x="1338" y="4276"/>
                  </a:moveTo>
                  <a:lnTo>
                    <a:pt x="1338" y="4269"/>
                  </a:lnTo>
                  <a:lnTo>
                    <a:pt x="1341" y="4269"/>
                  </a:lnTo>
                  <a:lnTo>
                    <a:pt x="1344" y="4269"/>
                  </a:lnTo>
                  <a:lnTo>
                    <a:pt x="1351" y="4273"/>
                  </a:lnTo>
                  <a:lnTo>
                    <a:pt x="1355" y="4273"/>
                  </a:lnTo>
                  <a:lnTo>
                    <a:pt x="1356" y="4273"/>
                  </a:lnTo>
                  <a:lnTo>
                    <a:pt x="1358" y="4269"/>
                  </a:lnTo>
                  <a:lnTo>
                    <a:pt x="1365" y="4273"/>
                  </a:lnTo>
                  <a:lnTo>
                    <a:pt x="1372" y="4276"/>
                  </a:lnTo>
                  <a:lnTo>
                    <a:pt x="1382" y="4276"/>
                  </a:lnTo>
                  <a:lnTo>
                    <a:pt x="1392" y="4276"/>
                  </a:lnTo>
                  <a:lnTo>
                    <a:pt x="1392" y="4280"/>
                  </a:lnTo>
                  <a:lnTo>
                    <a:pt x="1394" y="4281"/>
                  </a:lnTo>
                  <a:lnTo>
                    <a:pt x="1399" y="4283"/>
                  </a:lnTo>
                  <a:lnTo>
                    <a:pt x="1402" y="4286"/>
                  </a:lnTo>
                  <a:lnTo>
                    <a:pt x="1404" y="4288"/>
                  </a:lnTo>
                  <a:lnTo>
                    <a:pt x="1406" y="4290"/>
                  </a:lnTo>
                  <a:lnTo>
                    <a:pt x="1411" y="4291"/>
                  </a:lnTo>
                  <a:lnTo>
                    <a:pt x="1416" y="4297"/>
                  </a:lnTo>
                  <a:lnTo>
                    <a:pt x="1421" y="4300"/>
                  </a:lnTo>
                  <a:lnTo>
                    <a:pt x="1426" y="4303"/>
                  </a:lnTo>
                  <a:lnTo>
                    <a:pt x="1431" y="4305"/>
                  </a:lnTo>
                  <a:lnTo>
                    <a:pt x="1433" y="4307"/>
                  </a:lnTo>
                  <a:lnTo>
                    <a:pt x="1433" y="4310"/>
                  </a:lnTo>
                  <a:lnTo>
                    <a:pt x="1436" y="4310"/>
                  </a:lnTo>
                  <a:lnTo>
                    <a:pt x="1440" y="4307"/>
                  </a:lnTo>
                  <a:lnTo>
                    <a:pt x="1443" y="4305"/>
                  </a:lnTo>
                  <a:lnTo>
                    <a:pt x="1447" y="4303"/>
                  </a:lnTo>
                  <a:lnTo>
                    <a:pt x="1447" y="4276"/>
                  </a:lnTo>
                  <a:lnTo>
                    <a:pt x="1447" y="4273"/>
                  </a:lnTo>
                  <a:lnTo>
                    <a:pt x="1445" y="4271"/>
                  </a:lnTo>
                  <a:lnTo>
                    <a:pt x="1440" y="4269"/>
                  </a:lnTo>
                  <a:lnTo>
                    <a:pt x="1436" y="4266"/>
                  </a:lnTo>
                  <a:lnTo>
                    <a:pt x="1435" y="4264"/>
                  </a:lnTo>
                  <a:lnTo>
                    <a:pt x="1433" y="4263"/>
                  </a:lnTo>
                  <a:lnTo>
                    <a:pt x="1428" y="4261"/>
                  </a:lnTo>
                  <a:lnTo>
                    <a:pt x="1425" y="4257"/>
                  </a:lnTo>
                  <a:lnTo>
                    <a:pt x="1419" y="4249"/>
                  </a:lnTo>
                  <a:lnTo>
                    <a:pt x="1418" y="4249"/>
                  </a:lnTo>
                  <a:lnTo>
                    <a:pt x="1416" y="4247"/>
                  </a:lnTo>
                  <a:lnTo>
                    <a:pt x="1414" y="4242"/>
                  </a:lnTo>
                  <a:lnTo>
                    <a:pt x="1414" y="4239"/>
                  </a:lnTo>
                  <a:lnTo>
                    <a:pt x="1416" y="4237"/>
                  </a:lnTo>
                  <a:lnTo>
                    <a:pt x="1419" y="4235"/>
                  </a:lnTo>
                  <a:lnTo>
                    <a:pt x="1433" y="4235"/>
                  </a:lnTo>
                  <a:lnTo>
                    <a:pt x="1435" y="4244"/>
                  </a:lnTo>
                  <a:lnTo>
                    <a:pt x="1436" y="4247"/>
                  </a:lnTo>
                  <a:lnTo>
                    <a:pt x="1440" y="4249"/>
                  </a:lnTo>
                  <a:lnTo>
                    <a:pt x="1443" y="4256"/>
                  </a:lnTo>
                  <a:lnTo>
                    <a:pt x="1448" y="4261"/>
                  </a:lnTo>
                  <a:lnTo>
                    <a:pt x="1454" y="4266"/>
                  </a:lnTo>
                  <a:lnTo>
                    <a:pt x="1460" y="4269"/>
                  </a:lnTo>
                  <a:lnTo>
                    <a:pt x="1460" y="4290"/>
                  </a:lnTo>
                  <a:lnTo>
                    <a:pt x="1465" y="4286"/>
                  </a:lnTo>
                  <a:lnTo>
                    <a:pt x="1471" y="4286"/>
                  </a:lnTo>
                  <a:lnTo>
                    <a:pt x="1481" y="4290"/>
                  </a:lnTo>
                  <a:lnTo>
                    <a:pt x="1486" y="4293"/>
                  </a:lnTo>
                  <a:lnTo>
                    <a:pt x="1493" y="4295"/>
                  </a:lnTo>
                  <a:lnTo>
                    <a:pt x="1498" y="4298"/>
                  </a:lnTo>
                  <a:lnTo>
                    <a:pt x="1500" y="4300"/>
                  </a:lnTo>
                  <a:lnTo>
                    <a:pt x="1501" y="4303"/>
                  </a:lnTo>
                  <a:lnTo>
                    <a:pt x="1506" y="4300"/>
                  </a:lnTo>
                  <a:lnTo>
                    <a:pt x="1511" y="4297"/>
                  </a:lnTo>
                  <a:lnTo>
                    <a:pt x="1513" y="4291"/>
                  </a:lnTo>
                  <a:lnTo>
                    <a:pt x="1515" y="4283"/>
                  </a:lnTo>
                  <a:lnTo>
                    <a:pt x="1515" y="4266"/>
                  </a:lnTo>
                  <a:lnTo>
                    <a:pt x="1517" y="4259"/>
                  </a:lnTo>
                  <a:lnTo>
                    <a:pt x="1518" y="4257"/>
                  </a:lnTo>
                  <a:lnTo>
                    <a:pt x="1522" y="4256"/>
                  </a:lnTo>
                  <a:lnTo>
                    <a:pt x="1520" y="4254"/>
                  </a:lnTo>
                  <a:lnTo>
                    <a:pt x="1518" y="4252"/>
                  </a:lnTo>
                  <a:lnTo>
                    <a:pt x="1515" y="4249"/>
                  </a:lnTo>
                  <a:lnTo>
                    <a:pt x="1510" y="4247"/>
                  </a:lnTo>
                  <a:lnTo>
                    <a:pt x="1508" y="4245"/>
                  </a:lnTo>
                  <a:lnTo>
                    <a:pt x="1508" y="4242"/>
                  </a:lnTo>
                  <a:lnTo>
                    <a:pt x="1506" y="4239"/>
                  </a:lnTo>
                  <a:lnTo>
                    <a:pt x="1503" y="4237"/>
                  </a:lnTo>
                  <a:lnTo>
                    <a:pt x="1494" y="4235"/>
                  </a:lnTo>
                  <a:lnTo>
                    <a:pt x="1494" y="4232"/>
                  </a:lnTo>
                  <a:lnTo>
                    <a:pt x="1493" y="4230"/>
                  </a:lnTo>
                  <a:lnTo>
                    <a:pt x="1488" y="4228"/>
                  </a:lnTo>
                  <a:lnTo>
                    <a:pt x="1484" y="4223"/>
                  </a:lnTo>
                  <a:lnTo>
                    <a:pt x="1481" y="4218"/>
                  </a:lnTo>
                  <a:lnTo>
                    <a:pt x="1474" y="4216"/>
                  </a:lnTo>
                  <a:lnTo>
                    <a:pt x="1467" y="4215"/>
                  </a:lnTo>
                  <a:lnTo>
                    <a:pt x="1467" y="4194"/>
                  </a:lnTo>
                  <a:lnTo>
                    <a:pt x="1462" y="4194"/>
                  </a:lnTo>
                  <a:lnTo>
                    <a:pt x="1460" y="4191"/>
                  </a:lnTo>
                  <a:lnTo>
                    <a:pt x="1457" y="4189"/>
                  </a:lnTo>
                  <a:lnTo>
                    <a:pt x="1454" y="4187"/>
                  </a:lnTo>
                  <a:lnTo>
                    <a:pt x="1448" y="4189"/>
                  </a:lnTo>
                  <a:lnTo>
                    <a:pt x="1445" y="4191"/>
                  </a:lnTo>
                  <a:lnTo>
                    <a:pt x="1442" y="4191"/>
                  </a:lnTo>
                  <a:lnTo>
                    <a:pt x="1440" y="4187"/>
                  </a:lnTo>
                  <a:lnTo>
                    <a:pt x="1443" y="4182"/>
                  </a:lnTo>
                  <a:lnTo>
                    <a:pt x="1447" y="4177"/>
                  </a:lnTo>
                  <a:lnTo>
                    <a:pt x="1452" y="4174"/>
                  </a:lnTo>
                  <a:lnTo>
                    <a:pt x="1460" y="4174"/>
                  </a:lnTo>
                  <a:lnTo>
                    <a:pt x="1465" y="4176"/>
                  </a:lnTo>
                  <a:lnTo>
                    <a:pt x="1471" y="4181"/>
                  </a:lnTo>
                  <a:lnTo>
                    <a:pt x="1476" y="4184"/>
                  </a:lnTo>
                  <a:lnTo>
                    <a:pt x="1481" y="4187"/>
                  </a:lnTo>
                  <a:lnTo>
                    <a:pt x="1488" y="4199"/>
                  </a:lnTo>
                  <a:lnTo>
                    <a:pt x="1494" y="4211"/>
                  </a:lnTo>
                  <a:lnTo>
                    <a:pt x="1503" y="4222"/>
                  </a:lnTo>
                  <a:lnTo>
                    <a:pt x="1515" y="4228"/>
                  </a:lnTo>
                  <a:lnTo>
                    <a:pt x="1518" y="4228"/>
                  </a:lnTo>
                  <a:lnTo>
                    <a:pt x="1518" y="4232"/>
                  </a:lnTo>
                  <a:lnTo>
                    <a:pt x="1520" y="4235"/>
                  </a:lnTo>
                  <a:lnTo>
                    <a:pt x="1525" y="4240"/>
                  </a:lnTo>
                  <a:lnTo>
                    <a:pt x="1530" y="4247"/>
                  </a:lnTo>
                  <a:lnTo>
                    <a:pt x="1530" y="4252"/>
                  </a:lnTo>
                  <a:lnTo>
                    <a:pt x="1529" y="4256"/>
                  </a:lnTo>
                  <a:lnTo>
                    <a:pt x="1529" y="4259"/>
                  </a:lnTo>
                  <a:lnTo>
                    <a:pt x="1529" y="4263"/>
                  </a:lnTo>
                  <a:lnTo>
                    <a:pt x="1529" y="4276"/>
                  </a:lnTo>
                  <a:lnTo>
                    <a:pt x="1527" y="4291"/>
                  </a:lnTo>
                  <a:lnTo>
                    <a:pt x="1525" y="4303"/>
                  </a:lnTo>
                  <a:lnTo>
                    <a:pt x="1523" y="4317"/>
                  </a:lnTo>
                  <a:lnTo>
                    <a:pt x="1523" y="4320"/>
                  </a:lnTo>
                  <a:lnTo>
                    <a:pt x="1527" y="4329"/>
                  </a:lnTo>
                  <a:lnTo>
                    <a:pt x="1532" y="4336"/>
                  </a:lnTo>
                  <a:lnTo>
                    <a:pt x="1534" y="4338"/>
                  </a:lnTo>
                  <a:lnTo>
                    <a:pt x="1540" y="4344"/>
                  </a:lnTo>
                  <a:lnTo>
                    <a:pt x="1547" y="4350"/>
                  </a:lnTo>
                  <a:lnTo>
                    <a:pt x="1556" y="4350"/>
                  </a:lnTo>
                  <a:lnTo>
                    <a:pt x="1566" y="4350"/>
                  </a:lnTo>
                  <a:lnTo>
                    <a:pt x="1569" y="4350"/>
                  </a:lnTo>
                  <a:lnTo>
                    <a:pt x="1575" y="4351"/>
                  </a:lnTo>
                  <a:lnTo>
                    <a:pt x="1580" y="4351"/>
                  </a:lnTo>
                  <a:lnTo>
                    <a:pt x="1588" y="4348"/>
                  </a:lnTo>
                  <a:lnTo>
                    <a:pt x="1592" y="4346"/>
                  </a:lnTo>
                  <a:lnTo>
                    <a:pt x="1595" y="4346"/>
                  </a:lnTo>
                  <a:lnTo>
                    <a:pt x="1600" y="4346"/>
                  </a:lnTo>
                  <a:lnTo>
                    <a:pt x="1605" y="4350"/>
                  </a:lnTo>
                  <a:lnTo>
                    <a:pt x="1597" y="4351"/>
                  </a:lnTo>
                  <a:lnTo>
                    <a:pt x="1588" y="4351"/>
                  </a:lnTo>
                  <a:lnTo>
                    <a:pt x="1581" y="4356"/>
                  </a:lnTo>
                  <a:lnTo>
                    <a:pt x="1575" y="4363"/>
                  </a:lnTo>
                  <a:lnTo>
                    <a:pt x="1571" y="4365"/>
                  </a:lnTo>
                  <a:lnTo>
                    <a:pt x="1569" y="4365"/>
                  </a:lnTo>
                  <a:lnTo>
                    <a:pt x="1563" y="4365"/>
                  </a:lnTo>
                  <a:lnTo>
                    <a:pt x="1556" y="4365"/>
                  </a:lnTo>
                  <a:lnTo>
                    <a:pt x="1549" y="4361"/>
                  </a:lnTo>
                  <a:lnTo>
                    <a:pt x="1547" y="4360"/>
                  </a:lnTo>
                  <a:lnTo>
                    <a:pt x="1534" y="4346"/>
                  </a:lnTo>
                  <a:lnTo>
                    <a:pt x="1532" y="4344"/>
                  </a:lnTo>
                  <a:lnTo>
                    <a:pt x="1517" y="4329"/>
                  </a:lnTo>
                  <a:lnTo>
                    <a:pt x="1515" y="4327"/>
                  </a:lnTo>
                  <a:lnTo>
                    <a:pt x="1511" y="4326"/>
                  </a:lnTo>
                  <a:lnTo>
                    <a:pt x="1508" y="4324"/>
                  </a:lnTo>
                  <a:lnTo>
                    <a:pt x="1508" y="4329"/>
                  </a:lnTo>
                  <a:lnTo>
                    <a:pt x="1506" y="4331"/>
                  </a:lnTo>
                  <a:lnTo>
                    <a:pt x="1503" y="4329"/>
                  </a:lnTo>
                  <a:lnTo>
                    <a:pt x="1500" y="4326"/>
                  </a:lnTo>
                  <a:lnTo>
                    <a:pt x="1494" y="4324"/>
                  </a:lnTo>
                  <a:lnTo>
                    <a:pt x="1491" y="4322"/>
                  </a:lnTo>
                  <a:lnTo>
                    <a:pt x="1489" y="4324"/>
                  </a:lnTo>
                  <a:lnTo>
                    <a:pt x="1488" y="4331"/>
                  </a:lnTo>
                  <a:lnTo>
                    <a:pt x="1491" y="4332"/>
                  </a:lnTo>
                  <a:lnTo>
                    <a:pt x="1493" y="4336"/>
                  </a:lnTo>
                  <a:lnTo>
                    <a:pt x="1494" y="4339"/>
                  </a:lnTo>
                  <a:lnTo>
                    <a:pt x="1494" y="4344"/>
                  </a:lnTo>
                  <a:lnTo>
                    <a:pt x="1501" y="4344"/>
                  </a:lnTo>
                  <a:lnTo>
                    <a:pt x="1506" y="4346"/>
                  </a:lnTo>
                  <a:lnTo>
                    <a:pt x="1515" y="4351"/>
                  </a:lnTo>
                  <a:lnTo>
                    <a:pt x="1517" y="4356"/>
                  </a:lnTo>
                  <a:lnTo>
                    <a:pt x="1520" y="4360"/>
                  </a:lnTo>
                  <a:lnTo>
                    <a:pt x="1523" y="4363"/>
                  </a:lnTo>
                  <a:lnTo>
                    <a:pt x="1529" y="4365"/>
                  </a:lnTo>
                  <a:lnTo>
                    <a:pt x="1534" y="4367"/>
                  </a:lnTo>
                  <a:lnTo>
                    <a:pt x="1537" y="4370"/>
                  </a:lnTo>
                  <a:lnTo>
                    <a:pt x="1540" y="4373"/>
                  </a:lnTo>
                  <a:lnTo>
                    <a:pt x="1542" y="4379"/>
                  </a:lnTo>
                  <a:lnTo>
                    <a:pt x="1523" y="4379"/>
                  </a:lnTo>
                  <a:lnTo>
                    <a:pt x="1505" y="4379"/>
                  </a:lnTo>
                  <a:lnTo>
                    <a:pt x="1486" y="4380"/>
                  </a:lnTo>
                  <a:lnTo>
                    <a:pt x="1479" y="4382"/>
                  </a:lnTo>
                  <a:lnTo>
                    <a:pt x="1474" y="4385"/>
                  </a:lnTo>
                  <a:lnTo>
                    <a:pt x="1472" y="4380"/>
                  </a:lnTo>
                  <a:lnTo>
                    <a:pt x="1471" y="4377"/>
                  </a:lnTo>
                  <a:lnTo>
                    <a:pt x="1467" y="4375"/>
                  </a:lnTo>
                  <a:lnTo>
                    <a:pt x="1462" y="4373"/>
                  </a:lnTo>
                  <a:lnTo>
                    <a:pt x="1452" y="4372"/>
                  </a:lnTo>
                  <a:lnTo>
                    <a:pt x="1440" y="4372"/>
                  </a:lnTo>
                  <a:lnTo>
                    <a:pt x="1436" y="4380"/>
                  </a:lnTo>
                  <a:lnTo>
                    <a:pt x="1431" y="4387"/>
                  </a:lnTo>
                  <a:lnTo>
                    <a:pt x="1428" y="4396"/>
                  </a:lnTo>
                  <a:lnTo>
                    <a:pt x="1426" y="4401"/>
                  </a:lnTo>
                  <a:lnTo>
                    <a:pt x="1426" y="4406"/>
                  </a:lnTo>
                  <a:lnTo>
                    <a:pt x="1421" y="4408"/>
                  </a:lnTo>
                  <a:lnTo>
                    <a:pt x="1416" y="4408"/>
                  </a:lnTo>
                  <a:lnTo>
                    <a:pt x="1413" y="4404"/>
                  </a:lnTo>
                  <a:lnTo>
                    <a:pt x="1411" y="4399"/>
                  </a:lnTo>
                  <a:lnTo>
                    <a:pt x="1411" y="4394"/>
                  </a:lnTo>
                  <a:lnTo>
                    <a:pt x="1413" y="4389"/>
                  </a:lnTo>
                  <a:lnTo>
                    <a:pt x="1414" y="4385"/>
                  </a:lnTo>
                  <a:lnTo>
                    <a:pt x="1419" y="4385"/>
                  </a:lnTo>
                  <a:lnTo>
                    <a:pt x="1419" y="4380"/>
                  </a:lnTo>
                  <a:lnTo>
                    <a:pt x="1421" y="4377"/>
                  </a:lnTo>
                  <a:lnTo>
                    <a:pt x="1423" y="4373"/>
                  </a:lnTo>
                  <a:lnTo>
                    <a:pt x="1426" y="4372"/>
                  </a:lnTo>
                  <a:lnTo>
                    <a:pt x="1423" y="4367"/>
                  </a:lnTo>
                  <a:lnTo>
                    <a:pt x="1419" y="4361"/>
                  </a:lnTo>
                  <a:lnTo>
                    <a:pt x="1414" y="4358"/>
                  </a:lnTo>
                  <a:lnTo>
                    <a:pt x="1413" y="4351"/>
                  </a:lnTo>
                  <a:lnTo>
                    <a:pt x="1406" y="4351"/>
                  </a:lnTo>
                  <a:lnTo>
                    <a:pt x="1399" y="4351"/>
                  </a:lnTo>
                  <a:lnTo>
                    <a:pt x="1384" y="4353"/>
                  </a:lnTo>
                  <a:lnTo>
                    <a:pt x="1378" y="4351"/>
                  </a:lnTo>
                  <a:lnTo>
                    <a:pt x="1373" y="4350"/>
                  </a:lnTo>
                  <a:lnTo>
                    <a:pt x="1372" y="4344"/>
                  </a:lnTo>
                  <a:lnTo>
                    <a:pt x="1372" y="4338"/>
                  </a:lnTo>
                  <a:lnTo>
                    <a:pt x="1367" y="4334"/>
                  </a:lnTo>
                  <a:lnTo>
                    <a:pt x="1361" y="4331"/>
                  </a:lnTo>
                  <a:lnTo>
                    <a:pt x="1358" y="4326"/>
                  </a:lnTo>
                  <a:lnTo>
                    <a:pt x="1358" y="4317"/>
                  </a:lnTo>
                  <a:lnTo>
                    <a:pt x="1361" y="4312"/>
                  </a:lnTo>
                  <a:lnTo>
                    <a:pt x="1365" y="4307"/>
                  </a:lnTo>
                  <a:lnTo>
                    <a:pt x="1368" y="4303"/>
                  </a:lnTo>
                  <a:lnTo>
                    <a:pt x="1372" y="4297"/>
                  </a:lnTo>
                  <a:lnTo>
                    <a:pt x="1372" y="4293"/>
                  </a:lnTo>
                  <a:lnTo>
                    <a:pt x="1370" y="4291"/>
                  </a:lnTo>
                  <a:lnTo>
                    <a:pt x="1365" y="4290"/>
                  </a:lnTo>
                  <a:lnTo>
                    <a:pt x="1358" y="4285"/>
                  </a:lnTo>
                  <a:lnTo>
                    <a:pt x="1351" y="4285"/>
                  </a:lnTo>
                  <a:lnTo>
                    <a:pt x="1344" y="4285"/>
                  </a:lnTo>
                  <a:lnTo>
                    <a:pt x="1338" y="4290"/>
                  </a:lnTo>
                  <a:lnTo>
                    <a:pt x="1338" y="4331"/>
                  </a:lnTo>
                  <a:lnTo>
                    <a:pt x="1339" y="4331"/>
                  </a:lnTo>
                  <a:lnTo>
                    <a:pt x="1341" y="4332"/>
                  </a:lnTo>
                  <a:lnTo>
                    <a:pt x="1343" y="4334"/>
                  </a:lnTo>
                  <a:lnTo>
                    <a:pt x="1341" y="4334"/>
                  </a:lnTo>
                  <a:lnTo>
                    <a:pt x="1338" y="4331"/>
                  </a:lnTo>
                  <a:lnTo>
                    <a:pt x="1332" y="4327"/>
                  </a:lnTo>
                  <a:lnTo>
                    <a:pt x="1327" y="4324"/>
                  </a:lnTo>
                  <a:lnTo>
                    <a:pt x="1324" y="4319"/>
                  </a:lnTo>
                  <a:lnTo>
                    <a:pt x="1324" y="4310"/>
                  </a:lnTo>
                  <a:lnTo>
                    <a:pt x="1317" y="4312"/>
                  </a:lnTo>
                  <a:lnTo>
                    <a:pt x="1312" y="4312"/>
                  </a:lnTo>
                  <a:lnTo>
                    <a:pt x="1305" y="4309"/>
                  </a:lnTo>
                  <a:lnTo>
                    <a:pt x="1300" y="4303"/>
                  </a:lnTo>
                  <a:lnTo>
                    <a:pt x="1295" y="4303"/>
                  </a:lnTo>
                  <a:lnTo>
                    <a:pt x="1290" y="4303"/>
                  </a:lnTo>
                  <a:lnTo>
                    <a:pt x="1286" y="4305"/>
                  </a:lnTo>
                  <a:lnTo>
                    <a:pt x="1285" y="4307"/>
                  </a:lnTo>
                  <a:lnTo>
                    <a:pt x="1285" y="4310"/>
                  </a:lnTo>
                  <a:lnTo>
                    <a:pt x="1286" y="4315"/>
                  </a:lnTo>
                  <a:lnTo>
                    <a:pt x="1288" y="4317"/>
                  </a:lnTo>
                  <a:lnTo>
                    <a:pt x="1290" y="4317"/>
                  </a:lnTo>
                  <a:lnTo>
                    <a:pt x="1290" y="4324"/>
                  </a:lnTo>
                  <a:lnTo>
                    <a:pt x="1297" y="4327"/>
                  </a:lnTo>
                  <a:lnTo>
                    <a:pt x="1302" y="4332"/>
                  </a:lnTo>
                  <a:lnTo>
                    <a:pt x="1307" y="4338"/>
                  </a:lnTo>
                  <a:lnTo>
                    <a:pt x="1310" y="4344"/>
                  </a:lnTo>
                  <a:lnTo>
                    <a:pt x="1319" y="4346"/>
                  </a:lnTo>
                  <a:lnTo>
                    <a:pt x="1322" y="4348"/>
                  </a:lnTo>
                  <a:lnTo>
                    <a:pt x="1324" y="4351"/>
                  </a:lnTo>
                  <a:lnTo>
                    <a:pt x="1315" y="4350"/>
                  </a:lnTo>
                  <a:lnTo>
                    <a:pt x="1312" y="4348"/>
                  </a:lnTo>
                  <a:lnTo>
                    <a:pt x="1310" y="4344"/>
                  </a:lnTo>
                  <a:lnTo>
                    <a:pt x="1300" y="4344"/>
                  </a:lnTo>
                  <a:lnTo>
                    <a:pt x="1297" y="4343"/>
                  </a:lnTo>
                  <a:lnTo>
                    <a:pt x="1293" y="4341"/>
                  </a:lnTo>
                  <a:lnTo>
                    <a:pt x="1292" y="4338"/>
                  </a:lnTo>
                  <a:lnTo>
                    <a:pt x="1290" y="4334"/>
                  </a:lnTo>
                  <a:lnTo>
                    <a:pt x="1290" y="4324"/>
                  </a:lnTo>
                  <a:lnTo>
                    <a:pt x="1276" y="4320"/>
                  </a:lnTo>
                  <a:lnTo>
                    <a:pt x="1259" y="4317"/>
                  </a:lnTo>
                  <a:lnTo>
                    <a:pt x="1240" y="4315"/>
                  </a:lnTo>
                  <a:lnTo>
                    <a:pt x="1222" y="4317"/>
                  </a:lnTo>
                  <a:lnTo>
                    <a:pt x="1213" y="4319"/>
                  </a:lnTo>
                  <a:lnTo>
                    <a:pt x="1210" y="4320"/>
                  </a:lnTo>
                  <a:lnTo>
                    <a:pt x="1208" y="4324"/>
                  </a:lnTo>
                  <a:lnTo>
                    <a:pt x="1201" y="4322"/>
                  </a:lnTo>
                  <a:lnTo>
                    <a:pt x="1191" y="4324"/>
                  </a:lnTo>
                  <a:lnTo>
                    <a:pt x="1172" y="4326"/>
                  </a:lnTo>
                  <a:lnTo>
                    <a:pt x="1164" y="4326"/>
                  </a:lnTo>
                  <a:lnTo>
                    <a:pt x="1157" y="4322"/>
                  </a:lnTo>
                  <a:lnTo>
                    <a:pt x="1155" y="4320"/>
                  </a:lnTo>
                  <a:lnTo>
                    <a:pt x="1153" y="4319"/>
                  </a:lnTo>
                  <a:lnTo>
                    <a:pt x="1153" y="4315"/>
                  </a:lnTo>
                  <a:lnTo>
                    <a:pt x="1153" y="4310"/>
                  </a:lnTo>
                  <a:lnTo>
                    <a:pt x="1157" y="4310"/>
                  </a:lnTo>
                  <a:lnTo>
                    <a:pt x="1160" y="4314"/>
                  </a:lnTo>
                  <a:lnTo>
                    <a:pt x="1164" y="4315"/>
                  </a:lnTo>
                  <a:lnTo>
                    <a:pt x="1167" y="4317"/>
                  </a:lnTo>
                  <a:lnTo>
                    <a:pt x="1170" y="4315"/>
                  </a:lnTo>
                  <a:lnTo>
                    <a:pt x="1174" y="4314"/>
                  </a:lnTo>
                  <a:lnTo>
                    <a:pt x="1177" y="4312"/>
                  </a:lnTo>
                  <a:lnTo>
                    <a:pt x="1181" y="4310"/>
                  </a:lnTo>
                  <a:lnTo>
                    <a:pt x="1186" y="4312"/>
                  </a:lnTo>
                  <a:lnTo>
                    <a:pt x="1189" y="4315"/>
                  </a:lnTo>
                  <a:lnTo>
                    <a:pt x="1194" y="4317"/>
                  </a:lnTo>
                  <a:lnTo>
                    <a:pt x="1201" y="4317"/>
                  </a:lnTo>
                  <a:lnTo>
                    <a:pt x="1203" y="4312"/>
                  </a:lnTo>
                  <a:lnTo>
                    <a:pt x="1208" y="4310"/>
                  </a:lnTo>
                  <a:lnTo>
                    <a:pt x="1215" y="4310"/>
                  </a:lnTo>
                  <a:lnTo>
                    <a:pt x="1222" y="4310"/>
                  </a:lnTo>
                  <a:lnTo>
                    <a:pt x="1223" y="4303"/>
                  </a:lnTo>
                  <a:lnTo>
                    <a:pt x="1228" y="4300"/>
                  </a:lnTo>
                  <a:lnTo>
                    <a:pt x="1232" y="4295"/>
                  </a:lnTo>
                  <a:lnTo>
                    <a:pt x="1235" y="4290"/>
                  </a:lnTo>
                  <a:lnTo>
                    <a:pt x="1240" y="4290"/>
                  </a:lnTo>
                  <a:lnTo>
                    <a:pt x="1242" y="4286"/>
                  </a:lnTo>
                  <a:lnTo>
                    <a:pt x="1242" y="4281"/>
                  </a:lnTo>
                  <a:lnTo>
                    <a:pt x="1242" y="4276"/>
                  </a:lnTo>
                  <a:lnTo>
                    <a:pt x="1240" y="4271"/>
                  </a:lnTo>
                  <a:lnTo>
                    <a:pt x="1242" y="4266"/>
                  </a:lnTo>
                  <a:lnTo>
                    <a:pt x="1244" y="4263"/>
                  </a:lnTo>
                  <a:lnTo>
                    <a:pt x="1249" y="4263"/>
                  </a:lnTo>
                  <a:lnTo>
                    <a:pt x="1249" y="4268"/>
                  </a:lnTo>
                  <a:lnTo>
                    <a:pt x="1252" y="4269"/>
                  </a:lnTo>
                  <a:lnTo>
                    <a:pt x="1263" y="4269"/>
                  </a:lnTo>
                  <a:lnTo>
                    <a:pt x="1266" y="4271"/>
                  </a:lnTo>
                  <a:lnTo>
                    <a:pt x="1269" y="4273"/>
                  </a:lnTo>
                  <a:lnTo>
                    <a:pt x="1271" y="4276"/>
                  </a:lnTo>
                  <a:lnTo>
                    <a:pt x="1269" y="4283"/>
                  </a:lnTo>
                  <a:lnTo>
                    <a:pt x="1283" y="4290"/>
                  </a:lnTo>
                  <a:lnTo>
                    <a:pt x="1297" y="4297"/>
                  </a:lnTo>
                  <a:lnTo>
                    <a:pt x="1297" y="4280"/>
                  </a:lnTo>
                  <a:lnTo>
                    <a:pt x="1298" y="4273"/>
                  </a:lnTo>
                  <a:lnTo>
                    <a:pt x="1300" y="4271"/>
                  </a:lnTo>
                  <a:lnTo>
                    <a:pt x="1303" y="4269"/>
                  </a:lnTo>
                  <a:lnTo>
                    <a:pt x="1309" y="4271"/>
                  </a:lnTo>
                  <a:lnTo>
                    <a:pt x="1312" y="4274"/>
                  </a:lnTo>
                  <a:lnTo>
                    <a:pt x="1317" y="4283"/>
                  </a:lnTo>
                  <a:lnTo>
                    <a:pt x="1324" y="4283"/>
                  </a:lnTo>
                  <a:lnTo>
                    <a:pt x="1329" y="4281"/>
                  </a:lnTo>
                  <a:lnTo>
                    <a:pt x="1338" y="4276"/>
                  </a:lnTo>
                  <a:close/>
                  <a:moveTo>
                    <a:pt x="2028" y="1634"/>
                  </a:moveTo>
                  <a:lnTo>
                    <a:pt x="2030" y="1629"/>
                  </a:lnTo>
                  <a:lnTo>
                    <a:pt x="2032" y="1629"/>
                  </a:lnTo>
                  <a:lnTo>
                    <a:pt x="2033" y="1630"/>
                  </a:lnTo>
                  <a:lnTo>
                    <a:pt x="2035" y="1641"/>
                  </a:lnTo>
                  <a:lnTo>
                    <a:pt x="2028" y="1634"/>
                  </a:lnTo>
                  <a:close/>
                  <a:moveTo>
                    <a:pt x="2136" y="1537"/>
                  </a:moveTo>
                  <a:lnTo>
                    <a:pt x="2137" y="1538"/>
                  </a:lnTo>
                  <a:lnTo>
                    <a:pt x="2136" y="1537"/>
                  </a:lnTo>
                  <a:close/>
                  <a:moveTo>
                    <a:pt x="2139" y="1538"/>
                  </a:moveTo>
                  <a:lnTo>
                    <a:pt x="2139" y="1538"/>
                  </a:lnTo>
                  <a:close/>
                  <a:moveTo>
                    <a:pt x="2137" y="1523"/>
                  </a:moveTo>
                  <a:lnTo>
                    <a:pt x="2129" y="1526"/>
                  </a:lnTo>
                  <a:lnTo>
                    <a:pt x="2131" y="1528"/>
                  </a:lnTo>
                  <a:lnTo>
                    <a:pt x="2126" y="1525"/>
                  </a:lnTo>
                  <a:lnTo>
                    <a:pt x="2124" y="1523"/>
                  </a:lnTo>
                  <a:lnTo>
                    <a:pt x="2124" y="1518"/>
                  </a:lnTo>
                  <a:lnTo>
                    <a:pt x="2127" y="1521"/>
                  </a:lnTo>
                  <a:lnTo>
                    <a:pt x="2131" y="1521"/>
                  </a:lnTo>
                  <a:lnTo>
                    <a:pt x="2137" y="1523"/>
                  </a:lnTo>
                  <a:close/>
                  <a:moveTo>
                    <a:pt x="341" y="5921"/>
                  </a:moveTo>
                  <a:lnTo>
                    <a:pt x="341" y="5926"/>
                  </a:lnTo>
                  <a:lnTo>
                    <a:pt x="345" y="5929"/>
                  </a:lnTo>
                  <a:lnTo>
                    <a:pt x="350" y="5933"/>
                  </a:lnTo>
                  <a:lnTo>
                    <a:pt x="357" y="5934"/>
                  </a:lnTo>
                  <a:lnTo>
                    <a:pt x="362" y="5934"/>
                  </a:lnTo>
                  <a:lnTo>
                    <a:pt x="367" y="5933"/>
                  </a:lnTo>
                  <a:lnTo>
                    <a:pt x="369" y="5927"/>
                  </a:lnTo>
                  <a:lnTo>
                    <a:pt x="369" y="5921"/>
                  </a:lnTo>
                  <a:lnTo>
                    <a:pt x="369" y="5914"/>
                  </a:lnTo>
                  <a:lnTo>
                    <a:pt x="352" y="5914"/>
                  </a:lnTo>
                  <a:lnTo>
                    <a:pt x="345" y="5915"/>
                  </a:lnTo>
                  <a:lnTo>
                    <a:pt x="343" y="5917"/>
                  </a:lnTo>
                  <a:lnTo>
                    <a:pt x="341" y="5921"/>
                  </a:lnTo>
                  <a:close/>
                  <a:moveTo>
                    <a:pt x="2457" y="1444"/>
                  </a:moveTo>
                  <a:lnTo>
                    <a:pt x="2450" y="1444"/>
                  </a:lnTo>
                  <a:lnTo>
                    <a:pt x="2446" y="1450"/>
                  </a:lnTo>
                  <a:lnTo>
                    <a:pt x="2445" y="1456"/>
                  </a:lnTo>
                  <a:lnTo>
                    <a:pt x="2443" y="1463"/>
                  </a:lnTo>
                  <a:lnTo>
                    <a:pt x="2443" y="1472"/>
                  </a:lnTo>
                  <a:lnTo>
                    <a:pt x="2450" y="1473"/>
                  </a:lnTo>
                  <a:lnTo>
                    <a:pt x="2455" y="1472"/>
                  </a:lnTo>
                  <a:lnTo>
                    <a:pt x="2458" y="1467"/>
                  </a:lnTo>
                  <a:lnTo>
                    <a:pt x="2462" y="1463"/>
                  </a:lnTo>
                  <a:lnTo>
                    <a:pt x="2463" y="1456"/>
                  </a:lnTo>
                  <a:lnTo>
                    <a:pt x="2463" y="1451"/>
                  </a:lnTo>
                  <a:lnTo>
                    <a:pt x="2462" y="1448"/>
                  </a:lnTo>
                  <a:lnTo>
                    <a:pt x="2457" y="1444"/>
                  </a:lnTo>
                  <a:close/>
                  <a:moveTo>
                    <a:pt x="1249" y="4283"/>
                  </a:moveTo>
                  <a:lnTo>
                    <a:pt x="1249" y="4303"/>
                  </a:lnTo>
                  <a:lnTo>
                    <a:pt x="1269" y="4303"/>
                  </a:lnTo>
                  <a:lnTo>
                    <a:pt x="1269" y="4293"/>
                  </a:lnTo>
                  <a:lnTo>
                    <a:pt x="1268" y="4290"/>
                  </a:lnTo>
                  <a:lnTo>
                    <a:pt x="1264" y="4286"/>
                  </a:lnTo>
                  <a:lnTo>
                    <a:pt x="1263" y="4285"/>
                  </a:lnTo>
                  <a:lnTo>
                    <a:pt x="1259" y="4283"/>
                  </a:lnTo>
                  <a:lnTo>
                    <a:pt x="1249" y="4283"/>
                  </a:lnTo>
                  <a:close/>
                  <a:moveTo>
                    <a:pt x="1474" y="4365"/>
                  </a:moveTo>
                  <a:lnTo>
                    <a:pt x="1476" y="4356"/>
                  </a:lnTo>
                  <a:lnTo>
                    <a:pt x="1477" y="4353"/>
                  </a:lnTo>
                  <a:lnTo>
                    <a:pt x="1481" y="4351"/>
                  </a:lnTo>
                  <a:lnTo>
                    <a:pt x="1481" y="4344"/>
                  </a:lnTo>
                  <a:lnTo>
                    <a:pt x="1479" y="4339"/>
                  </a:lnTo>
                  <a:lnTo>
                    <a:pt x="1474" y="4331"/>
                  </a:lnTo>
                  <a:lnTo>
                    <a:pt x="1469" y="4329"/>
                  </a:lnTo>
                  <a:lnTo>
                    <a:pt x="1467" y="4327"/>
                  </a:lnTo>
                  <a:lnTo>
                    <a:pt x="1467" y="4324"/>
                  </a:lnTo>
                  <a:lnTo>
                    <a:pt x="1454" y="4326"/>
                  </a:lnTo>
                  <a:lnTo>
                    <a:pt x="1448" y="4327"/>
                  </a:lnTo>
                  <a:lnTo>
                    <a:pt x="1447" y="4329"/>
                  </a:lnTo>
                  <a:lnTo>
                    <a:pt x="1447" y="4331"/>
                  </a:lnTo>
                  <a:lnTo>
                    <a:pt x="1452" y="4334"/>
                  </a:lnTo>
                  <a:lnTo>
                    <a:pt x="1455" y="4338"/>
                  </a:lnTo>
                  <a:lnTo>
                    <a:pt x="1459" y="4350"/>
                  </a:lnTo>
                  <a:lnTo>
                    <a:pt x="1460" y="4355"/>
                  </a:lnTo>
                  <a:lnTo>
                    <a:pt x="1464" y="4360"/>
                  </a:lnTo>
                  <a:lnTo>
                    <a:pt x="1469" y="4363"/>
                  </a:lnTo>
                  <a:lnTo>
                    <a:pt x="1474" y="4365"/>
                  </a:lnTo>
                  <a:close/>
                  <a:moveTo>
                    <a:pt x="2163" y="1560"/>
                  </a:moveTo>
                  <a:lnTo>
                    <a:pt x="2177" y="1560"/>
                  </a:lnTo>
                  <a:lnTo>
                    <a:pt x="2177" y="1533"/>
                  </a:lnTo>
                  <a:lnTo>
                    <a:pt x="2163" y="1533"/>
                  </a:lnTo>
                  <a:lnTo>
                    <a:pt x="2163" y="1560"/>
                  </a:lnTo>
                  <a:close/>
                  <a:moveTo>
                    <a:pt x="1372" y="4331"/>
                  </a:moveTo>
                  <a:lnTo>
                    <a:pt x="1377" y="4332"/>
                  </a:lnTo>
                  <a:lnTo>
                    <a:pt x="1378" y="4334"/>
                  </a:lnTo>
                  <a:lnTo>
                    <a:pt x="1378" y="4338"/>
                  </a:lnTo>
                  <a:lnTo>
                    <a:pt x="1382" y="4343"/>
                  </a:lnTo>
                  <a:lnTo>
                    <a:pt x="1387" y="4344"/>
                  </a:lnTo>
                  <a:lnTo>
                    <a:pt x="1394" y="4346"/>
                  </a:lnTo>
                  <a:lnTo>
                    <a:pt x="1401" y="4346"/>
                  </a:lnTo>
                  <a:lnTo>
                    <a:pt x="1418" y="4344"/>
                  </a:lnTo>
                  <a:lnTo>
                    <a:pt x="1426" y="4344"/>
                  </a:lnTo>
                  <a:lnTo>
                    <a:pt x="1433" y="4344"/>
                  </a:lnTo>
                  <a:lnTo>
                    <a:pt x="1430" y="4336"/>
                  </a:lnTo>
                  <a:lnTo>
                    <a:pt x="1426" y="4327"/>
                  </a:lnTo>
                  <a:lnTo>
                    <a:pt x="1421" y="4320"/>
                  </a:lnTo>
                  <a:lnTo>
                    <a:pt x="1418" y="4319"/>
                  </a:lnTo>
                  <a:lnTo>
                    <a:pt x="1413" y="4317"/>
                  </a:lnTo>
                  <a:lnTo>
                    <a:pt x="1413" y="4312"/>
                  </a:lnTo>
                  <a:lnTo>
                    <a:pt x="1409" y="4309"/>
                  </a:lnTo>
                  <a:lnTo>
                    <a:pt x="1406" y="4307"/>
                  </a:lnTo>
                  <a:lnTo>
                    <a:pt x="1401" y="4305"/>
                  </a:lnTo>
                  <a:lnTo>
                    <a:pt x="1390" y="4303"/>
                  </a:lnTo>
                  <a:lnTo>
                    <a:pt x="1387" y="4300"/>
                  </a:lnTo>
                  <a:lnTo>
                    <a:pt x="1385" y="4297"/>
                  </a:lnTo>
                  <a:lnTo>
                    <a:pt x="1384" y="4298"/>
                  </a:lnTo>
                  <a:lnTo>
                    <a:pt x="1382" y="4300"/>
                  </a:lnTo>
                  <a:lnTo>
                    <a:pt x="1378" y="4303"/>
                  </a:lnTo>
                  <a:lnTo>
                    <a:pt x="1377" y="4309"/>
                  </a:lnTo>
                  <a:lnTo>
                    <a:pt x="1375" y="4310"/>
                  </a:lnTo>
                  <a:lnTo>
                    <a:pt x="1372" y="4310"/>
                  </a:lnTo>
                  <a:lnTo>
                    <a:pt x="1372" y="4331"/>
                  </a:lnTo>
                  <a:close/>
                  <a:moveTo>
                    <a:pt x="1658" y="3901"/>
                  </a:moveTo>
                  <a:lnTo>
                    <a:pt x="1662" y="3901"/>
                  </a:lnTo>
                  <a:lnTo>
                    <a:pt x="1665" y="3901"/>
                  </a:lnTo>
                  <a:lnTo>
                    <a:pt x="1665" y="3904"/>
                  </a:lnTo>
                  <a:lnTo>
                    <a:pt x="1665" y="3908"/>
                  </a:lnTo>
                  <a:lnTo>
                    <a:pt x="1668" y="3910"/>
                  </a:lnTo>
                  <a:lnTo>
                    <a:pt x="1674" y="3910"/>
                  </a:lnTo>
                  <a:lnTo>
                    <a:pt x="1677" y="3911"/>
                  </a:lnTo>
                  <a:lnTo>
                    <a:pt x="1679" y="3913"/>
                  </a:lnTo>
                  <a:lnTo>
                    <a:pt x="1679" y="3915"/>
                  </a:lnTo>
                  <a:lnTo>
                    <a:pt x="1682" y="3913"/>
                  </a:lnTo>
                  <a:lnTo>
                    <a:pt x="1684" y="3910"/>
                  </a:lnTo>
                  <a:lnTo>
                    <a:pt x="1686" y="3901"/>
                  </a:lnTo>
                  <a:lnTo>
                    <a:pt x="1682" y="3892"/>
                  </a:lnTo>
                  <a:lnTo>
                    <a:pt x="1677" y="3886"/>
                  </a:lnTo>
                  <a:lnTo>
                    <a:pt x="1667" y="3872"/>
                  </a:lnTo>
                  <a:lnTo>
                    <a:pt x="1663" y="3863"/>
                  </a:lnTo>
                  <a:lnTo>
                    <a:pt x="1660" y="3855"/>
                  </a:lnTo>
                  <a:lnTo>
                    <a:pt x="1658" y="3845"/>
                  </a:lnTo>
                  <a:lnTo>
                    <a:pt x="1658" y="3833"/>
                  </a:lnTo>
                  <a:lnTo>
                    <a:pt x="1651" y="3838"/>
                  </a:lnTo>
                  <a:lnTo>
                    <a:pt x="1645" y="3840"/>
                  </a:lnTo>
                  <a:lnTo>
                    <a:pt x="1638" y="3838"/>
                  </a:lnTo>
                  <a:lnTo>
                    <a:pt x="1631" y="3833"/>
                  </a:lnTo>
                  <a:lnTo>
                    <a:pt x="1631" y="3843"/>
                  </a:lnTo>
                  <a:lnTo>
                    <a:pt x="1633" y="3851"/>
                  </a:lnTo>
                  <a:lnTo>
                    <a:pt x="1636" y="3858"/>
                  </a:lnTo>
                  <a:lnTo>
                    <a:pt x="1639" y="3865"/>
                  </a:lnTo>
                  <a:lnTo>
                    <a:pt x="1648" y="3877"/>
                  </a:lnTo>
                  <a:lnTo>
                    <a:pt x="1650" y="3886"/>
                  </a:lnTo>
                  <a:lnTo>
                    <a:pt x="1651" y="3894"/>
                  </a:lnTo>
                  <a:lnTo>
                    <a:pt x="1655" y="3894"/>
                  </a:lnTo>
                  <a:lnTo>
                    <a:pt x="1657" y="3896"/>
                  </a:lnTo>
                  <a:lnTo>
                    <a:pt x="1657" y="3899"/>
                  </a:lnTo>
                  <a:lnTo>
                    <a:pt x="1658" y="3901"/>
                  </a:lnTo>
                  <a:close/>
                  <a:moveTo>
                    <a:pt x="2218" y="1526"/>
                  </a:moveTo>
                  <a:lnTo>
                    <a:pt x="2231" y="1526"/>
                  </a:lnTo>
                  <a:lnTo>
                    <a:pt x="2231" y="1520"/>
                  </a:lnTo>
                  <a:lnTo>
                    <a:pt x="2231" y="1513"/>
                  </a:lnTo>
                  <a:lnTo>
                    <a:pt x="2218" y="1513"/>
                  </a:lnTo>
                  <a:lnTo>
                    <a:pt x="2218" y="1526"/>
                  </a:lnTo>
                  <a:close/>
                  <a:moveTo>
                    <a:pt x="2225" y="1431"/>
                  </a:moveTo>
                  <a:lnTo>
                    <a:pt x="2225" y="1438"/>
                  </a:lnTo>
                  <a:lnTo>
                    <a:pt x="2228" y="1441"/>
                  </a:lnTo>
                  <a:lnTo>
                    <a:pt x="2231" y="1444"/>
                  </a:lnTo>
                  <a:lnTo>
                    <a:pt x="2238" y="1444"/>
                  </a:lnTo>
                  <a:lnTo>
                    <a:pt x="2238" y="1441"/>
                  </a:lnTo>
                  <a:lnTo>
                    <a:pt x="2240" y="1439"/>
                  </a:lnTo>
                  <a:lnTo>
                    <a:pt x="2245" y="1438"/>
                  </a:lnTo>
                  <a:lnTo>
                    <a:pt x="2245" y="1424"/>
                  </a:lnTo>
                  <a:lnTo>
                    <a:pt x="2231" y="1424"/>
                  </a:lnTo>
                  <a:lnTo>
                    <a:pt x="2231" y="1427"/>
                  </a:lnTo>
                  <a:lnTo>
                    <a:pt x="2230" y="1429"/>
                  </a:lnTo>
                  <a:lnTo>
                    <a:pt x="2225" y="1431"/>
                  </a:lnTo>
                  <a:close/>
                  <a:moveTo>
                    <a:pt x="2238" y="1485"/>
                  </a:moveTo>
                  <a:lnTo>
                    <a:pt x="2238" y="1475"/>
                  </a:lnTo>
                  <a:lnTo>
                    <a:pt x="2238" y="1465"/>
                  </a:lnTo>
                  <a:lnTo>
                    <a:pt x="2238" y="1460"/>
                  </a:lnTo>
                  <a:lnTo>
                    <a:pt x="2235" y="1458"/>
                  </a:lnTo>
                  <a:lnTo>
                    <a:pt x="2231" y="1456"/>
                  </a:lnTo>
                  <a:lnTo>
                    <a:pt x="2225" y="1458"/>
                  </a:lnTo>
                  <a:lnTo>
                    <a:pt x="2225" y="1465"/>
                  </a:lnTo>
                  <a:lnTo>
                    <a:pt x="2226" y="1470"/>
                  </a:lnTo>
                  <a:lnTo>
                    <a:pt x="2231" y="1479"/>
                  </a:lnTo>
                  <a:lnTo>
                    <a:pt x="2223" y="1480"/>
                  </a:lnTo>
                  <a:lnTo>
                    <a:pt x="2220" y="1482"/>
                  </a:lnTo>
                  <a:lnTo>
                    <a:pt x="2218" y="1485"/>
                  </a:lnTo>
                  <a:lnTo>
                    <a:pt x="2221" y="1485"/>
                  </a:lnTo>
                  <a:lnTo>
                    <a:pt x="2223" y="1487"/>
                  </a:lnTo>
                  <a:lnTo>
                    <a:pt x="2225" y="1492"/>
                  </a:lnTo>
                  <a:lnTo>
                    <a:pt x="2228" y="1496"/>
                  </a:lnTo>
                  <a:lnTo>
                    <a:pt x="2230" y="1497"/>
                  </a:lnTo>
                  <a:lnTo>
                    <a:pt x="2231" y="1499"/>
                  </a:lnTo>
                  <a:lnTo>
                    <a:pt x="2231" y="1502"/>
                  </a:lnTo>
                  <a:lnTo>
                    <a:pt x="2233" y="1504"/>
                  </a:lnTo>
                  <a:lnTo>
                    <a:pt x="2238" y="1506"/>
                  </a:lnTo>
                  <a:lnTo>
                    <a:pt x="2242" y="1509"/>
                  </a:lnTo>
                  <a:lnTo>
                    <a:pt x="2243" y="1511"/>
                  </a:lnTo>
                  <a:lnTo>
                    <a:pt x="2245" y="1513"/>
                  </a:lnTo>
                  <a:lnTo>
                    <a:pt x="2247" y="1518"/>
                  </a:lnTo>
                  <a:lnTo>
                    <a:pt x="2249" y="1520"/>
                  </a:lnTo>
                  <a:lnTo>
                    <a:pt x="2252" y="1520"/>
                  </a:lnTo>
                  <a:lnTo>
                    <a:pt x="2254" y="1513"/>
                  </a:lnTo>
                  <a:lnTo>
                    <a:pt x="2252" y="1508"/>
                  </a:lnTo>
                  <a:lnTo>
                    <a:pt x="2250" y="1502"/>
                  </a:lnTo>
                  <a:lnTo>
                    <a:pt x="2249" y="1499"/>
                  </a:lnTo>
                  <a:lnTo>
                    <a:pt x="2242" y="1494"/>
                  </a:lnTo>
                  <a:lnTo>
                    <a:pt x="2240" y="1491"/>
                  </a:lnTo>
                  <a:lnTo>
                    <a:pt x="2238" y="1485"/>
                  </a:lnTo>
                  <a:close/>
                  <a:moveTo>
                    <a:pt x="2211" y="1540"/>
                  </a:moveTo>
                  <a:lnTo>
                    <a:pt x="2209" y="1537"/>
                  </a:lnTo>
                  <a:lnTo>
                    <a:pt x="2206" y="1535"/>
                  </a:lnTo>
                  <a:lnTo>
                    <a:pt x="2202" y="1533"/>
                  </a:lnTo>
                  <a:lnTo>
                    <a:pt x="2197" y="1533"/>
                  </a:lnTo>
                  <a:lnTo>
                    <a:pt x="2194" y="1538"/>
                  </a:lnTo>
                  <a:lnTo>
                    <a:pt x="2190" y="1548"/>
                  </a:lnTo>
                  <a:lnTo>
                    <a:pt x="2189" y="1552"/>
                  </a:lnTo>
                  <a:lnTo>
                    <a:pt x="2190" y="1557"/>
                  </a:lnTo>
                  <a:lnTo>
                    <a:pt x="2192" y="1559"/>
                  </a:lnTo>
                  <a:lnTo>
                    <a:pt x="2197" y="1560"/>
                  </a:lnTo>
                  <a:lnTo>
                    <a:pt x="2197" y="1557"/>
                  </a:lnTo>
                  <a:lnTo>
                    <a:pt x="2201" y="1555"/>
                  </a:lnTo>
                  <a:lnTo>
                    <a:pt x="2208" y="1554"/>
                  </a:lnTo>
                  <a:lnTo>
                    <a:pt x="2214" y="1552"/>
                  </a:lnTo>
                  <a:lnTo>
                    <a:pt x="2216" y="1550"/>
                  </a:lnTo>
                  <a:lnTo>
                    <a:pt x="2218" y="1547"/>
                  </a:lnTo>
                  <a:lnTo>
                    <a:pt x="2213" y="1545"/>
                  </a:lnTo>
                  <a:lnTo>
                    <a:pt x="2211" y="1543"/>
                  </a:lnTo>
                  <a:lnTo>
                    <a:pt x="2211" y="1540"/>
                  </a:lnTo>
                  <a:close/>
                  <a:moveTo>
                    <a:pt x="2293" y="1404"/>
                  </a:moveTo>
                  <a:lnTo>
                    <a:pt x="2276" y="1404"/>
                  </a:lnTo>
                  <a:lnTo>
                    <a:pt x="2272" y="1404"/>
                  </a:lnTo>
                  <a:lnTo>
                    <a:pt x="2274" y="1409"/>
                  </a:lnTo>
                  <a:lnTo>
                    <a:pt x="2278" y="1416"/>
                  </a:lnTo>
                  <a:lnTo>
                    <a:pt x="2279" y="1417"/>
                  </a:lnTo>
                  <a:lnTo>
                    <a:pt x="2286" y="1417"/>
                  </a:lnTo>
                  <a:lnTo>
                    <a:pt x="2286" y="1424"/>
                  </a:lnTo>
                  <a:lnTo>
                    <a:pt x="2289" y="1427"/>
                  </a:lnTo>
                  <a:lnTo>
                    <a:pt x="2293" y="1431"/>
                  </a:lnTo>
                  <a:lnTo>
                    <a:pt x="2300" y="1431"/>
                  </a:lnTo>
                  <a:lnTo>
                    <a:pt x="2300" y="1410"/>
                  </a:lnTo>
                  <a:lnTo>
                    <a:pt x="2295" y="1409"/>
                  </a:lnTo>
                  <a:lnTo>
                    <a:pt x="2293" y="1407"/>
                  </a:lnTo>
                  <a:lnTo>
                    <a:pt x="2293" y="1404"/>
                  </a:lnTo>
                  <a:close/>
                  <a:moveTo>
                    <a:pt x="2313" y="1410"/>
                  </a:moveTo>
                  <a:lnTo>
                    <a:pt x="2327" y="1410"/>
                  </a:lnTo>
                  <a:lnTo>
                    <a:pt x="2327" y="1404"/>
                  </a:lnTo>
                  <a:lnTo>
                    <a:pt x="2322" y="1404"/>
                  </a:lnTo>
                  <a:lnTo>
                    <a:pt x="2318" y="1405"/>
                  </a:lnTo>
                  <a:lnTo>
                    <a:pt x="2315" y="1407"/>
                  </a:lnTo>
                  <a:lnTo>
                    <a:pt x="2313" y="1410"/>
                  </a:lnTo>
                  <a:close/>
                  <a:moveTo>
                    <a:pt x="2443" y="1397"/>
                  </a:moveTo>
                  <a:lnTo>
                    <a:pt x="2443" y="1383"/>
                  </a:lnTo>
                  <a:lnTo>
                    <a:pt x="2441" y="1378"/>
                  </a:lnTo>
                  <a:lnTo>
                    <a:pt x="2440" y="1376"/>
                  </a:lnTo>
                  <a:lnTo>
                    <a:pt x="2436" y="1376"/>
                  </a:lnTo>
                  <a:lnTo>
                    <a:pt x="2431" y="1378"/>
                  </a:lnTo>
                  <a:lnTo>
                    <a:pt x="2424" y="1383"/>
                  </a:lnTo>
                  <a:lnTo>
                    <a:pt x="2422" y="1387"/>
                  </a:lnTo>
                  <a:lnTo>
                    <a:pt x="2422" y="1390"/>
                  </a:lnTo>
                  <a:lnTo>
                    <a:pt x="2428" y="1392"/>
                  </a:lnTo>
                  <a:lnTo>
                    <a:pt x="2431" y="1395"/>
                  </a:lnTo>
                  <a:lnTo>
                    <a:pt x="2436" y="1397"/>
                  </a:lnTo>
                  <a:lnTo>
                    <a:pt x="2443" y="1397"/>
                  </a:lnTo>
                  <a:close/>
                  <a:moveTo>
                    <a:pt x="2443" y="1438"/>
                  </a:moveTo>
                  <a:lnTo>
                    <a:pt x="2441" y="1438"/>
                  </a:lnTo>
                  <a:lnTo>
                    <a:pt x="2438" y="1439"/>
                  </a:lnTo>
                  <a:lnTo>
                    <a:pt x="2436" y="1441"/>
                  </a:lnTo>
                  <a:lnTo>
                    <a:pt x="2436" y="1444"/>
                  </a:lnTo>
                  <a:lnTo>
                    <a:pt x="2438" y="1444"/>
                  </a:lnTo>
                  <a:lnTo>
                    <a:pt x="2441" y="1443"/>
                  </a:lnTo>
                  <a:lnTo>
                    <a:pt x="2443" y="1441"/>
                  </a:lnTo>
                  <a:lnTo>
                    <a:pt x="2443" y="1438"/>
                  </a:lnTo>
                  <a:close/>
                  <a:moveTo>
                    <a:pt x="2267" y="1409"/>
                  </a:moveTo>
                  <a:lnTo>
                    <a:pt x="2267" y="1405"/>
                  </a:lnTo>
                  <a:lnTo>
                    <a:pt x="2266" y="1404"/>
                  </a:lnTo>
                  <a:lnTo>
                    <a:pt x="2259" y="1404"/>
                  </a:lnTo>
                  <a:lnTo>
                    <a:pt x="2252" y="1405"/>
                  </a:lnTo>
                  <a:lnTo>
                    <a:pt x="2249" y="1405"/>
                  </a:lnTo>
                  <a:lnTo>
                    <a:pt x="2245" y="1405"/>
                  </a:lnTo>
                  <a:lnTo>
                    <a:pt x="2245" y="1409"/>
                  </a:lnTo>
                  <a:lnTo>
                    <a:pt x="2247" y="1414"/>
                  </a:lnTo>
                  <a:lnTo>
                    <a:pt x="2247" y="1419"/>
                  </a:lnTo>
                  <a:lnTo>
                    <a:pt x="2247" y="1421"/>
                  </a:lnTo>
                  <a:lnTo>
                    <a:pt x="2249" y="1422"/>
                  </a:lnTo>
                  <a:lnTo>
                    <a:pt x="2250" y="1422"/>
                  </a:lnTo>
                  <a:lnTo>
                    <a:pt x="2252" y="1424"/>
                  </a:lnTo>
                  <a:lnTo>
                    <a:pt x="2255" y="1429"/>
                  </a:lnTo>
                  <a:lnTo>
                    <a:pt x="2259" y="1431"/>
                  </a:lnTo>
                  <a:lnTo>
                    <a:pt x="2262" y="1429"/>
                  </a:lnTo>
                  <a:lnTo>
                    <a:pt x="2266" y="1426"/>
                  </a:lnTo>
                  <a:lnTo>
                    <a:pt x="2269" y="1421"/>
                  </a:lnTo>
                  <a:lnTo>
                    <a:pt x="2269" y="1417"/>
                  </a:lnTo>
                  <a:lnTo>
                    <a:pt x="2269" y="1412"/>
                  </a:lnTo>
                  <a:lnTo>
                    <a:pt x="2267" y="1409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CC6CC46B-BA0A-47E0-9428-E4F62A8AB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1116" y="4775535"/>
              <a:ext cx="1528763" cy="1382712"/>
            </a:xfrm>
            <a:custGeom>
              <a:avLst/>
              <a:gdLst>
                <a:gd name="T0" fmla="*/ 3854 w 4245"/>
                <a:gd name="T1" fmla="*/ 2434 h 3839"/>
                <a:gd name="T2" fmla="*/ 3685 w 4245"/>
                <a:gd name="T3" fmla="*/ 2458 h 3839"/>
                <a:gd name="T4" fmla="*/ 3678 w 4245"/>
                <a:gd name="T5" fmla="*/ 2583 h 3839"/>
                <a:gd name="T6" fmla="*/ 3862 w 4245"/>
                <a:gd name="T7" fmla="*/ 2682 h 3839"/>
                <a:gd name="T8" fmla="*/ 4002 w 4245"/>
                <a:gd name="T9" fmla="*/ 1336 h 3839"/>
                <a:gd name="T10" fmla="*/ 3705 w 4245"/>
                <a:gd name="T11" fmla="*/ 1256 h 3839"/>
                <a:gd name="T12" fmla="*/ 3466 w 4245"/>
                <a:gd name="T13" fmla="*/ 1215 h 3839"/>
                <a:gd name="T14" fmla="*/ 3171 w 4245"/>
                <a:gd name="T15" fmla="*/ 1013 h 3839"/>
                <a:gd name="T16" fmla="*/ 2920 w 4245"/>
                <a:gd name="T17" fmla="*/ 983 h 3839"/>
                <a:gd name="T18" fmla="*/ 2641 w 4245"/>
                <a:gd name="T19" fmla="*/ 826 h 3839"/>
                <a:gd name="T20" fmla="*/ 2535 w 4245"/>
                <a:gd name="T21" fmla="*/ 698 h 3839"/>
                <a:gd name="T22" fmla="*/ 2240 w 4245"/>
                <a:gd name="T23" fmla="*/ 601 h 3839"/>
                <a:gd name="T24" fmla="*/ 1960 w 4245"/>
                <a:gd name="T25" fmla="*/ 507 h 3839"/>
                <a:gd name="T26" fmla="*/ 1730 w 4245"/>
                <a:gd name="T27" fmla="*/ 451 h 3839"/>
                <a:gd name="T28" fmla="*/ 1409 w 4245"/>
                <a:gd name="T29" fmla="*/ 348 h 3839"/>
                <a:gd name="T30" fmla="*/ 1155 w 4245"/>
                <a:gd name="T31" fmla="*/ 222 h 3839"/>
                <a:gd name="T32" fmla="*/ 812 w 4245"/>
                <a:gd name="T33" fmla="*/ 164 h 3839"/>
                <a:gd name="T34" fmla="*/ 630 w 4245"/>
                <a:gd name="T35" fmla="*/ 14 h 3839"/>
                <a:gd name="T36" fmla="*/ 409 w 4245"/>
                <a:gd name="T37" fmla="*/ 62 h 3839"/>
                <a:gd name="T38" fmla="*/ 273 w 4245"/>
                <a:gd name="T39" fmla="*/ 137 h 3839"/>
                <a:gd name="T40" fmla="*/ 75 w 4245"/>
                <a:gd name="T41" fmla="*/ 184 h 3839"/>
                <a:gd name="T42" fmla="*/ 123 w 4245"/>
                <a:gd name="T43" fmla="*/ 348 h 3839"/>
                <a:gd name="T44" fmla="*/ 128 w 4245"/>
                <a:gd name="T45" fmla="*/ 476 h 3839"/>
                <a:gd name="T46" fmla="*/ 166 w 4245"/>
                <a:gd name="T47" fmla="*/ 573 h 3839"/>
                <a:gd name="T48" fmla="*/ 80 w 4245"/>
                <a:gd name="T49" fmla="*/ 718 h 3839"/>
                <a:gd name="T50" fmla="*/ 297 w 4245"/>
                <a:gd name="T51" fmla="*/ 696 h 3839"/>
                <a:gd name="T52" fmla="*/ 551 w 4245"/>
                <a:gd name="T53" fmla="*/ 874 h 3839"/>
                <a:gd name="T54" fmla="*/ 792 w 4245"/>
                <a:gd name="T55" fmla="*/ 921 h 3839"/>
                <a:gd name="T56" fmla="*/ 832 w 4245"/>
                <a:gd name="T57" fmla="*/ 1146 h 3839"/>
                <a:gd name="T58" fmla="*/ 599 w 4245"/>
                <a:gd name="T59" fmla="*/ 1319 h 3839"/>
                <a:gd name="T60" fmla="*/ 563 w 4245"/>
                <a:gd name="T61" fmla="*/ 1566 h 3839"/>
                <a:gd name="T62" fmla="*/ 491 w 4245"/>
                <a:gd name="T63" fmla="*/ 1742 h 3839"/>
                <a:gd name="T64" fmla="*/ 239 w 4245"/>
                <a:gd name="T65" fmla="*/ 1887 h 3839"/>
                <a:gd name="T66" fmla="*/ 345 w 4245"/>
                <a:gd name="T67" fmla="*/ 2117 h 3839"/>
                <a:gd name="T68" fmla="*/ 230 w 4245"/>
                <a:gd name="T69" fmla="*/ 2252 h 3839"/>
                <a:gd name="T70" fmla="*/ 195 w 4245"/>
                <a:gd name="T71" fmla="*/ 2433 h 3839"/>
                <a:gd name="T72" fmla="*/ 164 w 4245"/>
                <a:gd name="T73" fmla="*/ 2600 h 3839"/>
                <a:gd name="T74" fmla="*/ 29 w 4245"/>
                <a:gd name="T75" fmla="*/ 2878 h 3839"/>
                <a:gd name="T76" fmla="*/ 208 w 4245"/>
                <a:gd name="T77" fmla="*/ 2960 h 3839"/>
                <a:gd name="T78" fmla="*/ 326 w 4245"/>
                <a:gd name="T79" fmla="*/ 3188 h 3839"/>
                <a:gd name="T80" fmla="*/ 362 w 4245"/>
                <a:gd name="T81" fmla="*/ 3413 h 3839"/>
                <a:gd name="T82" fmla="*/ 597 w 4245"/>
                <a:gd name="T83" fmla="*/ 3581 h 3839"/>
                <a:gd name="T84" fmla="*/ 925 w 4245"/>
                <a:gd name="T85" fmla="*/ 3460 h 3839"/>
                <a:gd name="T86" fmla="*/ 1327 w 4245"/>
                <a:gd name="T87" fmla="*/ 3461 h 3839"/>
                <a:gd name="T88" fmla="*/ 1774 w 4245"/>
                <a:gd name="T89" fmla="*/ 3511 h 3839"/>
                <a:gd name="T90" fmla="*/ 1969 w 4245"/>
                <a:gd name="T91" fmla="*/ 3413 h 3839"/>
                <a:gd name="T92" fmla="*/ 2179 w 4245"/>
                <a:gd name="T93" fmla="*/ 3248 h 3839"/>
                <a:gd name="T94" fmla="*/ 2398 w 4245"/>
                <a:gd name="T95" fmla="*/ 3188 h 3839"/>
                <a:gd name="T96" fmla="*/ 2487 w 4245"/>
                <a:gd name="T97" fmla="*/ 3013 h 3839"/>
                <a:gd name="T98" fmla="*/ 2745 w 4245"/>
                <a:gd name="T99" fmla="*/ 2835 h 3839"/>
                <a:gd name="T100" fmla="*/ 2675 w 4245"/>
                <a:gd name="T101" fmla="*/ 2665 h 3839"/>
                <a:gd name="T102" fmla="*/ 2704 w 4245"/>
                <a:gd name="T103" fmla="*/ 2366 h 3839"/>
                <a:gd name="T104" fmla="*/ 2845 w 4245"/>
                <a:gd name="T105" fmla="*/ 2170 h 3839"/>
                <a:gd name="T106" fmla="*/ 3086 w 4245"/>
                <a:gd name="T107" fmla="*/ 1998 h 3839"/>
                <a:gd name="T108" fmla="*/ 3185 w 4245"/>
                <a:gd name="T109" fmla="*/ 1829 h 3839"/>
                <a:gd name="T110" fmla="*/ 3623 w 4245"/>
                <a:gd name="T111" fmla="*/ 1720 h 3839"/>
                <a:gd name="T112" fmla="*/ 3930 w 4245"/>
                <a:gd name="T113" fmla="*/ 1573 h 3839"/>
                <a:gd name="T114" fmla="*/ 4011 w 4245"/>
                <a:gd name="T115" fmla="*/ 1373 h 3839"/>
                <a:gd name="T116" fmla="*/ 4065 w 4245"/>
                <a:gd name="T117" fmla="*/ 2421 h 3839"/>
                <a:gd name="T118" fmla="*/ 1484 w 4245"/>
                <a:gd name="T119" fmla="*/ 3838 h 3839"/>
                <a:gd name="T120" fmla="*/ 3200 w 4245"/>
                <a:gd name="T121" fmla="*/ 2869 h 3839"/>
                <a:gd name="T122" fmla="*/ 3279 w 4245"/>
                <a:gd name="T123" fmla="*/ 2711 h 3839"/>
                <a:gd name="T124" fmla="*/ 3228 w 4245"/>
                <a:gd name="T125" fmla="*/ 2805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45" h="3839">
                  <a:moveTo>
                    <a:pt x="3951" y="2511"/>
                  </a:moveTo>
                  <a:lnTo>
                    <a:pt x="3942" y="2508"/>
                  </a:lnTo>
                  <a:lnTo>
                    <a:pt x="3934" y="2504"/>
                  </a:lnTo>
                  <a:lnTo>
                    <a:pt x="3927" y="2499"/>
                  </a:lnTo>
                  <a:lnTo>
                    <a:pt x="3925" y="2496"/>
                  </a:lnTo>
                  <a:lnTo>
                    <a:pt x="3924" y="2491"/>
                  </a:lnTo>
                  <a:lnTo>
                    <a:pt x="3920" y="2491"/>
                  </a:lnTo>
                  <a:lnTo>
                    <a:pt x="3917" y="2491"/>
                  </a:lnTo>
                  <a:lnTo>
                    <a:pt x="3912" y="2491"/>
                  </a:lnTo>
                  <a:lnTo>
                    <a:pt x="3910" y="2491"/>
                  </a:lnTo>
                  <a:lnTo>
                    <a:pt x="3910" y="2494"/>
                  </a:lnTo>
                  <a:lnTo>
                    <a:pt x="3910" y="2498"/>
                  </a:lnTo>
                  <a:lnTo>
                    <a:pt x="3907" y="2498"/>
                  </a:lnTo>
                  <a:lnTo>
                    <a:pt x="3903" y="2498"/>
                  </a:lnTo>
                  <a:lnTo>
                    <a:pt x="3903" y="2501"/>
                  </a:lnTo>
                  <a:lnTo>
                    <a:pt x="3903" y="2504"/>
                  </a:lnTo>
                  <a:lnTo>
                    <a:pt x="3900" y="2504"/>
                  </a:lnTo>
                  <a:lnTo>
                    <a:pt x="3896" y="2504"/>
                  </a:lnTo>
                  <a:lnTo>
                    <a:pt x="3891" y="2504"/>
                  </a:lnTo>
                  <a:lnTo>
                    <a:pt x="3889" y="2504"/>
                  </a:lnTo>
                  <a:lnTo>
                    <a:pt x="3889" y="2508"/>
                  </a:lnTo>
                  <a:lnTo>
                    <a:pt x="3889" y="2511"/>
                  </a:lnTo>
                  <a:lnTo>
                    <a:pt x="3883" y="2511"/>
                  </a:lnTo>
                  <a:lnTo>
                    <a:pt x="3876" y="2511"/>
                  </a:lnTo>
                  <a:lnTo>
                    <a:pt x="3866" y="2504"/>
                  </a:lnTo>
                  <a:lnTo>
                    <a:pt x="3857" y="2496"/>
                  </a:lnTo>
                  <a:lnTo>
                    <a:pt x="3849" y="2487"/>
                  </a:lnTo>
                  <a:lnTo>
                    <a:pt x="3842" y="2477"/>
                  </a:lnTo>
                  <a:lnTo>
                    <a:pt x="3847" y="2474"/>
                  </a:lnTo>
                  <a:lnTo>
                    <a:pt x="3852" y="2470"/>
                  </a:lnTo>
                  <a:lnTo>
                    <a:pt x="3855" y="2465"/>
                  </a:lnTo>
                  <a:lnTo>
                    <a:pt x="3862" y="2463"/>
                  </a:lnTo>
                  <a:lnTo>
                    <a:pt x="3864" y="2458"/>
                  </a:lnTo>
                  <a:lnTo>
                    <a:pt x="3866" y="2457"/>
                  </a:lnTo>
                  <a:lnTo>
                    <a:pt x="3869" y="2457"/>
                  </a:lnTo>
                  <a:lnTo>
                    <a:pt x="3871" y="2445"/>
                  </a:lnTo>
                  <a:lnTo>
                    <a:pt x="3869" y="2439"/>
                  </a:lnTo>
                  <a:lnTo>
                    <a:pt x="3866" y="2439"/>
                  </a:lnTo>
                  <a:lnTo>
                    <a:pt x="3862" y="2439"/>
                  </a:lnTo>
                  <a:lnTo>
                    <a:pt x="3855" y="2443"/>
                  </a:lnTo>
                  <a:lnTo>
                    <a:pt x="3850" y="2443"/>
                  </a:lnTo>
                  <a:lnTo>
                    <a:pt x="3845" y="2441"/>
                  </a:lnTo>
                  <a:lnTo>
                    <a:pt x="3843" y="2439"/>
                  </a:lnTo>
                  <a:lnTo>
                    <a:pt x="3842" y="2436"/>
                  </a:lnTo>
                  <a:lnTo>
                    <a:pt x="3854" y="2434"/>
                  </a:lnTo>
                  <a:lnTo>
                    <a:pt x="3862" y="2429"/>
                  </a:lnTo>
                  <a:lnTo>
                    <a:pt x="3871" y="2424"/>
                  </a:lnTo>
                  <a:lnTo>
                    <a:pt x="3874" y="2421"/>
                  </a:lnTo>
                  <a:lnTo>
                    <a:pt x="3876" y="2416"/>
                  </a:lnTo>
                  <a:lnTo>
                    <a:pt x="3871" y="2416"/>
                  </a:lnTo>
                  <a:lnTo>
                    <a:pt x="3866" y="2416"/>
                  </a:lnTo>
                  <a:lnTo>
                    <a:pt x="3860" y="2410"/>
                  </a:lnTo>
                  <a:lnTo>
                    <a:pt x="3852" y="2407"/>
                  </a:lnTo>
                  <a:lnTo>
                    <a:pt x="3849" y="2407"/>
                  </a:lnTo>
                  <a:lnTo>
                    <a:pt x="3842" y="2409"/>
                  </a:lnTo>
                  <a:lnTo>
                    <a:pt x="3833" y="2412"/>
                  </a:lnTo>
                  <a:lnTo>
                    <a:pt x="3825" y="2416"/>
                  </a:lnTo>
                  <a:lnTo>
                    <a:pt x="3821" y="2417"/>
                  </a:lnTo>
                  <a:lnTo>
                    <a:pt x="3818" y="2416"/>
                  </a:lnTo>
                  <a:lnTo>
                    <a:pt x="3816" y="2414"/>
                  </a:lnTo>
                  <a:lnTo>
                    <a:pt x="3814" y="2409"/>
                  </a:lnTo>
                  <a:lnTo>
                    <a:pt x="3816" y="2409"/>
                  </a:lnTo>
                  <a:lnTo>
                    <a:pt x="3820" y="2407"/>
                  </a:lnTo>
                  <a:lnTo>
                    <a:pt x="3821" y="2405"/>
                  </a:lnTo>
                  <a:lnTo>
                    <a:pt x="3821" y="2404"/>
                  </a:lnTo>
                  <a:lnTo>
                    <a:pt x="3821" y="2402"/>
                  </a:lnTo>
                  <a:lnTo>
                    <a:pt x="3813" y="2404"/>
                  </a:lnTo>
                  <a:lnTo>
                    <a:pt x="3808" y="2405"/>
                  </a:lnTo>
                  <a:lnTo>
                    <a:pt x="3804" y="2410"/>
                  </a:lnTo>
                  <a:lnTo>
                    <a:pt x="3801" y="2416"/>
                  </a:lnTo>
                  <a:lnTo>
                    <a:pt x="3792" y="2417"/>
                  </a:lnTo>
                  <a:lnTo>
                    <a:pt x="3787" y="2419"/>
                  </a:lnTo>
                  <a:lnTo>
                    <a:pt x="3775" y="2424"/>
                  </a:lnTo>
                  <a:lnTo>
                    <a:pt x="3762" y="2428"/>
                  </a:lnTo>
                  <a:lnTo>
                    <a:pt x="3755" y="2429"/>
                  </a:lnTo>
                  <a:lnTo>
                    <a:pt x="3746" y="2429"/>
                  </a:lnTo>
                  <a:lnTo>
                    <a:pt x="3745" y="2434"/>
                  </a:lnTo>
                  <a:lnTo>
                    <a:pt x="3743" y="2436"/>
                  </a:lnTo>
                  <a:lnTo>
                    <a:pt x="3739" y="2436"/>
                  </a:lnTo>
                  <a:lnTo>
                    <a:pt x="3719" y="2436"/>
                  </a:lnTo>
                  <a:lnTo>
                    <a:pt x="3717" y="2439"/>
                  </a:lnTo>
                  <a:lnTo>
                    <a:pt x="3715" y="2443"/>
                  </a:lnTo>
                  <a:lnTo>
                    <a:pt x="3707" y="2445"/>
                  </a:lnTo>
                  <a:lnTo>
                    <a:pt x="3704" y="2446"/>
                  </a:lnTo>
                  <a:lnTo>
                    <a:pt x="3700" y="2448"/>
                  </a:lnTo>
                  <a:lnTo>
                    <a:pt x="3698" y="2451"/>
                  </a:lnTo>
                  <a:lnTo>
                    <a:pt x="3698" y="2457"/>
                  </a:lnTo>
                  <a:lnTo>
                    <a:pt x="3692" y="2457"/>
                  </a:lnTo>
                  <a:lnTo>
                    <a:pt x="3688" y="2457"/>
                  </a:lnTo>
                  <a:lnTo>
                    <a:pt x="3685" y="2458"/>
                  </a:lnTo>
                  <a:lnTo>
                    <a:pt x="3683" y="2462"/>
                  </a:lnTo>
                  <a:lnTo>
                    <a:pt x="3678" y="2467"/>
                  </a:lnTo>
                  <a:lnTo>
                    <a:pt x="3674" y="2470"/>
                  </a:lnTo>
                  <a:lnTo>
                    <a:pt x="3671" y="2470"/>
                  </a:lnTo>
                  <a:lnTo>
                    <a:pt x="3657" y="2477"/>
                  </a:lnTo>
                  <a:lnTo>
                    <a:pt x="3647" y="2484"/>
                  </a:lnTo>
                  <a:lnTo>
                    <a:pt x="3635" y="2491"/>
                  </a:lnTo>
                  <a:lnTo>
                    <a:pt x="3623" y="2498"/>
                  </a:lnTo>
                  <a:lnTo>
                    <a:pt x="3622" y="2503"/>
                  </a:lnTo>
                  <a:lnTo>
                    <a:pt x="3620" y="2504"/>
                  </a:lnTo>
                  <a:lnTo>
                    <a:pt x="3616" y="2504"/>
                  </a:lnTo>
                  <a:lnTo>
                    <a:pt x="3608" y="2510"/>
                  </a:lnTo>
                  <a:lnTo>
                    <a:pt x="3599" y="2516"/>
                  </a:lnTo>
                  <a:lnTo>
                    <a:pt x="3593" y="2521"/>
                  </a:lnTo>
                  <a:lnTo>
                    <a:pt x="3582" y="2525"/>
                  </a:lnTo>
                  <a:lnTo>
                    <a:pt x="3581" y="2527"/>
                  </a:lnTo>
                  <a:lnTo>
                    <a:pt x="3579" y="2528"/>
                  </a:lnTo>
                  <a:lnTo>
                    <a:pt x="3575" y="2532"/>
                  </a:lnTo>
                  <a:lnTo>
                    <a:pt x="3570" y="2533"/>
                  </a:lnTo>
                  <a:lnTo>
                    <a:pt x="3569" y="2535"/>
                  </a:lnTo>
                  <a:lnTo>
                    <a:pt x="3569" y="2539"/>
                  </a:lnTo>
                  <a:lnTo>
                    <a:pt x="3564" y="2547"/>
                  </a:lnTo>
                  <a:lnTo>
                    <a:pt x="3562" y="2552"/>
                  </a:lnTo>
                  <a:lnTo>
                    <a:pt x="3562" y="2559"/>
                  </a:lnTo>
                  <a:lnTo>
                    <a:pt x="3569" y="2568"/>
                  </a:lnTo>
                  <a:lnTo>
                    <a:pt x="3574" y="2578"/>
                  </a:lnTo>
                  <a:lnTo>
                    <a:pt x="3579" y="2581"/>
                  </a:lnTo>
                  <a:lnTo>
                    <a:pt x="3584" y="2583"/>
                  </a:lnTo>
                  <a:lnTo>
                    <a:pt x="3589" y="2586"/>
                  </a:lnTo>
                  <a:lnTo>
                    <a:pt x="3596" y="2586"/>
                  </a:lnTo>
                  <a:lnTo>
                    <a:pt x="3603" y="2595"/>
                  </a:lnTo>
                  <a:lnTo>
                    <a:pt x="3608" y="2605"/>
                  </a:lnTo>
                  <a:lnTo>
                    <a:pt x="3613" y="2608"/>
                  </a:lnTo>
                  <a:lnTo>
                    <a:pt x="3618" y="2610"/>
                  </a:lnTo>
                  <a:lnTo>
                    <a:pt x="3623" y="2614"/>
                  </a:lnTo>
                  <a:lnTo>
                    <a:pt x="3630" y="2614"/>
                  </a:lnTo>
                  <a:lnTo>
                    <a:pt x="3632" y="2605"/>
                  </a:lnTo>
                  <a:lnTo>
                    <a:pt x="3633" y="2598"/>
                  </a:lnTo>
                  <a:lnTo>
                    <a:pt x="3637" y="2593"/>
                  </a:lnTo>
                  <a:lnTo>
                    <a:pt x="3642" y="2588"/>
                  </a:lnTo>
                  <a:lnTo>
                    <a:pt x="3647" y="2583"/>
                  </a:lnTo>
                  <a:lnTo>
                    <a:pt x="3654" y="2581"/>
                  </a:lnTo>
                  <a:lnTo>
                    <a:pt x="3663" y="2579"/>
                  </a:lnTo>
                  <a:lnTo>
                    <a:pt x="3671" y="2579"/>
                  </a:lnTo>
                  <a:lnTo>
                    <a:pt x="3678" y="2583"/>
                  </a:lnTo>
                  <a:lnTo>
                    <a:pt x="3683" y="2588"/>
                  </a:lnTo>
                  <a:lnTo>
                    <a:pt x="3688" y="2593"/>
                  </a:lnTo>
                  <a:lnTo>
                    <a:pt x="3692" y="2600"/>
                  </a:lnTo>
                  <a:lnTo>
                    <a:pt x="3688" y="2602"/>
                  </a:lnTo>
                  <a:lnTo>
                    <a:pt x="3686" y="2605"/>
                  </a:lnTo>
                  <a:lnTo>
                    <a:pt x="3685" y="2614"/>
                  </a:lnTo>
                  <a:lnTo>
                    <a:pt x="3688" y="2615"/>
                  </a:lnTo>
                  <a:lnTo>
                    <a:pt x="3690" y="2619"/>
                  </a:lnTo>
                  <a:lnTo>
                    <a:pt x="3692" y="2627"/>
                  </a:lnTo>
                  <a:lnTo>
                    <a:pt x="3692" y="2641"/>
                  </a:lnTo>
                  <a:lnTo>
                    <a:pt x="3692" y="2654"/>
                  </a:lnTo>
                  <a:lnTo>
                    <a:pt x="3697" y="2658"/>
                  </a:lnTo>
                  <a:lnTo>
                    <a:pt x="3702" y="2661"/>
                  </a:lnTo>
                  <a:lnTo>
                    <a:pt x="3705" y="2666"/>
                  </a:lnTo>
                  <a:lnTo>
                    <a:pt x="3709" y="2668"/>
                  </a:lnTo>
                  <a:lnTo>
                    <a:pt x="3712" y="2668"/>
                  </a:lnTo>
                  <a:lnTo>
                    <a:pt x="3719" y="2670"/>
                  </a:lnTo>
                  <a:lnTo>
                    <a:pt x="3727" y="2673"/>
                  </a:lnTo>
                  <a:lnTo>
                    <a:pt x="3739" y="2675"/>
                  </a:lnTo>
                  <a:lnTo>
                    <a:pt x="3753" y="2675"/>
                  </a:lnTo>
                  <a:lnTo>
                    <a:pt x="3762" y="2690"/>
                  </a:lnTo>
                  <a:lnTo>
                    <a:pt x="3768" y="2707"/>
                  </a:lnTo>
                  <a:lnTo>
                    <a:pt x="3774" y="2714"/>
                  </a:lnTo>
                  <a:lnTo>
                    <a:pt x="3780" y="2719"/>
                  </a:lnTo>
                  <a:lnTo>
                    <a:pt x="3785" y="2726"/>
                  </a:lnTo>
                  <a:lnTo>
                    <a:pt x="3794" y="2729"/>
                  </a:lnTo>
                  <a:lnTo>
                    <a:pt x="3797" y="2724"/>
                  </a:lnTo>
                  <a:lnTo>
                    <a:pt x="3804" y="2719"/>
                  </a:lnTo>
                  <a:lnTo>
                    <a:pt x="3813" y="2718"/>
                  </a:lnTo>
                  <a:lnTo>
                    <a:pt x="3821" y="2716"/>
                  </a:lnTo>
                  <a:lnTo>
                    <a:pt x="3823" y="2712"/>
                  </a:lnTo>
                  <a:lnTo>
                    <a:pt x="3826" y="2711"/>
                  </a:lnTo>
                  <a:lnTo>
                    <a:pt x="3835" y="2709"/>
                  </a:lnTo>
                  <a:lnTo>
                    <a:pt x="3835" y="2706"/>
                  </a:lnTo>
                  <a:lnTo>
                    <a:pt x="3837" y="2704"/>
                  </a:lnTo>
                  <a:lnTo>
                    <a:pt x="3842" y="2702"/>
                  </a:lnTo>
                  <a:lnTo>
                    <a:pt x="3842" y="2701"/>
                  </a:lnTo>
                  <a:lnTo>
                    <a:pt x="3843" y="2699"/>
                  </a:lnTo>
                  <a:lnTo>
                    <a:pt x="3847" y="2697"/>
                  </a:lnTo>
                  <a:lnTo>
                    <a:pt x="3852" y="2697"/>
                  </a:lnTo>
                  <a:lnTo>
                    <a:pt x="3855" y="2695"/>
                  </a:lnTo>
                  <a:lnTo>
                    <a:pt x="3857" y="2692"/>
                  </a:lnTo>
                  <a:lnTo>
                    <a:pt x="3859" y="2689"/>
                  </a:lnTo>
                  <a:lnTo>
                    <a:pt x="3860" y="2685"/>
                  </a:lnTo>
                  <a:lnTo>
                    <a:pt x="3862" y="2682"/>
                  </a:lnTo>
                  <a:lnTo>
                    <a:pt x="3869" y="2678"/>
                  </a:lnTo>
                  <a:lnTo>
                    <a:pt x="3876" y="2675"/>
                  </a:lnTo>
                  <a:lnTo>
                    <a:pt x="3878" y="2673"/>
                  </a:lnTo>
                  <a:lnTo>
                    <a:pt x="3878" y="2670"/>
                  </a:lnTo>
                  <a:lnTo>
                    <a:pt x="3879" y="2668"/>
                  </a:lnTo>
                  <a:lnTo>
                    <a:pt x="3883" y="2668"/>
                  </a:lnTo>
                  <a:lnTo>
                    <a:pt x="3881" y="2661"/>
                  </a:lnTo>
                  <a:lnTo>
                    <a:pt x="3881" y="2656"/>
                  </a:lnTo>
                  <a:lnTo>
                    <a:pt x="3884" y="2649"/>
                  </a:lnTo>
                  <a:lnTo>
                    <a:pt x="3889" y="2644"/>
                  </a:lnTo>
                  <a:lnTo>
                    <a:pt x="3889" y="2639"/>
                  </a:lnTo>
                  <a:lnTo>
                    <a:pt x="3889" y="2634"/>
                  </a:lnTo>
                  <a:lnTo>
                    <a:pt x="3891" y="2629"/>
                  </a:lnTo>
                  <a:lnTo>
                    <a:pt x="3893" y="2627"/>
                  </a:lnTo>
                  <a:lnTo>
                    <a:pt x="3896" y="2627"/>
                  </a:lnTo>
                  <a:lnTo>
                    <a:pt x="3896" y="2620"/>
                  </a:lnTo>
                  <a:lnTo>
                    <a:pt x="3898" y="2615"/>
                  </a:lnTo>
                  <a:lnTo>
                    <a:pt x="3900" y="2614"/>
                  </a:lnTo>
                  <a:lnTo>
                    <a:pt x="3903" y="2614"/>
                  </a:lnTo>
                  <a:lnTo>
                    <a:pt x="3903" y="2610"/>
                  </a:lnTo>
                  <a:lnTo>
                    <a:pt x="3905" y="2607"/>
                  </a:lnTo>
                  <a:lnTo>
                    <a:pt x="3912" y="2602"/>
                  </a:lnTo>
                  <a:lnTo>
                    <a:pt x="3924" y="2593"/>
                  </a:lnTo>
                  <a:lnTo>
                    <a:pt x="3927" y="2586"/>
                  </a:lnTo>
                  <a:lnTo>
                    <a:pt x="3930" y="2579"/>
                  </a:lnTo>
                  <a:lnTo>
                    <a:pt x="3934" y="2579"/>
                  </a:lnTo>
                  <a:lnTo>
                    <a:pt x="3937" y="2579"/>
                  </a:lnTo>
                  <a:lnTo>
                    <a:pt x="3941" y="2579"/>
                  </a:lnTo>
                  <a:lnTo>
                    <a:pt x="3944" y="2579"/>
                  </a:lnTo>
                  <a:lnTo>
                    <a:pt x="3944" y="2573"/>
                  </a:lnTo>
                  <a:lnTo>
                    <a:pt x="3946" y="2566"/>
                  </a:lnTo>
                  <a:lnTo>
                    <a:pt x="3953" y="2557"/>
                  </a:lnTo>
                  <a:lnTo>
                    <a:pt x="3954" y="2552"/>
                  </a:lnTo>
                  <a:lnTo>
                    <a:pt x="3958" y="2547"/>
                  </a:lnTo>
                  <a:lnTo>
                    <a:pt x="3958" y="2540"/>
                  </a:lnTo>
                  <a:lnTo>
                    <a:pt x="3958" y="2532"/>
                  </a:lnTo>
                  <a:lnTo>
                    <a:pt x="3953" y="2523"/>
                  </a:lnTo>
                  <a:lnTo>
                    <a:pt x="3951" y="2518"/>
                  </a:lnTo>
                  <a:lnTo>
                    <a:pt x="3951" y="2511"/>
                  </a:lnTo>
                  <a:close/>
                  <a:moveTo>
                    <a:pt x="4019" y="1349"/>
                  </a:moveTo>
                  <a:lnTo>
                    <a:pt x="4017" y="1348"/>
                  </a:lnTo>
                  <a:lnTo>
                    <a:pt x="4017" y="1344"/>
                  </a:lnTo>
                  <a:lnTo>
                    <a:pt x="4016" y="1341"/>
                  </a:lnTo>
                  <a:lnTo>
                    <a:pt x="4007" y="1337"/>
                  </a:lnTo>
                  <a:lnTo>
                    <a:pt x="4002" y="1336"/>
                  </a:lnTo>
                  <a:lnTo>
                    <a:pt x="3999" y="1332"/>
                  </a:lnTo>
                  <a:lnTo>
                    <a:pt x="3997" y="1327"/>
                  </a:lnTo>
                  <a:lnTo>
                    <a:pt x="3997" y="1320"/>
                  </a:lnTo>
                  <a:lnTo>
                    <a:pt x="3995" y="1319"/>
                  </a:lnTo>
                  <a:lnTo>
                    <a:pt x="3992" y="1317"/>
                  </a:lnTo>
                  <a:lnTo>
                    <a:pt x="3992" y="1290"/>
                  </a:lnTo>
                  <a:lnTo>
                    <a:pt x="3982" y="1291"/>
                  </a:lnTo>
                  <a:lnTo>
                    <a:pt x="3973" y="1290"/>
                  </a:lnTo>
                  <a:lnTo>
                    <a:pt x="3966" y="1286"/>
                  </a:lnTo>
                  <a:lnTo>
                    <a:pt x="3961" y="1283"/>
                  </a:lnTo>
                  <a:lnTo>
                    <a:pt x="3949" y="1274"/>
                  </a:lnTo>
                  <a:lnTo>
                    <a:pt x="3944" y="1271"/>
                  </a:lnTo>
                  <a:lnTo>
                    <a:pt x="3937" y="1269"/>
                  </a:lnTo>
                  <a:lnTo>
                    <a:pt x="3930" y="1269"/>
                  </a:lnTo>
                  <a:lnTo>
                    <a:pt x="3924" y="1269"/>
                  </a:lnTo>
                  <a:lnTo>
                    <a:pt x="3918" y="1267"/>
                  </a:lnTo>
                  <a:lnTo>
                    <a:pt x="3917" y="1262"/>
                  </a:lnTo>
                  <a:lnTo>
                    <a:pt x="3905" y="1266"/>
                  </a:lnTo>
                  <a:lnTo>
                    <a:pt x="3895" y="1267"/>
                  </a:lnTo>
                  <a:lnTo>
                    <a:pt x="3883" y="1271"/>
                  </a:lnTo>
                  <a:lnTo>
                    <a:pt x="3869" y="1269"/>
                  </a:lnTo>
                  <a:lnTo>
                    <a:pt x="3859" y="1274"/>
                  </a:lnTo>
                  <a:lnTo>
                    <a:pt x="3849" y="1279"/>
                  </a:lnTo>
                  <a:lnTo>
                    <a:pt x="3837" y="1283"/>
                  </a:lnTo>
                  <a:lnTo>
                    <a:pt x="3830" y="1285"/>
                  </a:lnTo>
                  <a:lnTo>
                    <a:pt x="3821" y="1283"/>
                  </a:lnTo>
                  <a:lnTo>
                    <a:pt x="3816" y="1285"/>
                  </a:lnTo>
                  <a:lnTo>
                    <a:pt x="3813" y="1288"/>
                  </a:lnTo>
                  <a:lnTo>
                    <a:pt x="3806" y="1295"/>
                  </a:lnTo>
                  <a:lnTo>
                    <a:pt x="3803" y="1298"/>
                  </a:lnTo>
                  <a:lnTo>
                    <a:pt x="3799" y="1302"/>
                  </a:lnTo>
                  <a:lnTo>
                    <a:pt x="3794" y="1303"/>
                  </a:lnTo>
                  <a:lnTo>
                    <a:pt x="3787" y="1303"/>
                  </a:lnTo>
                  <a:lnTo>
                    <a:pt x="3780" y="1303"/>
                  </a:lnTo>
                  <a:lnTo>
                    <a:pt x="3774" y="1303"/>
                  </a:lnTo>
                  <a:lnTo>
                    <a:pt x="3770" y="1302"/>
                  </a:lnTo>
                  <a:lnTo>
                    <a:pt x="3768" y="1300"/>
                  </a:lnTo>
                  <a:lnTo>
                    <a:pt x="3768" y="1298"/>
                  </a:lnTo>
                  <a:lnTo>
                    <a:pt x="3767" y="1296"/>
                  </a:lnTo>
                  <a:lnTo>
                    <a:pt x="3760" y="1296"/>
                  </a:lnTo>
                  <a:lnTo>
                    <a:pt x="3746" y="1285"/>
                  </a:lnTo>
                  <a:lnTo>
                    <a:pt x="3734" y="1273"/>
                  </a:lnTo>
                  <a:lnTo>
                    <a:pt x="3721" y="1262"/>
                  </a:lnTo>
                  <a:lnTo>
                    <a:pt x="3714" y="1259"/>
                  </a:lnTo>
                  <a:lnTo>
                    <a:pt x="3705" y="1256"/>
                  </a:lnTo>
                  <a:lnTo>
                    <a:pt x="3700" y="1254"/>
                  </a:lnTo>
                  <a:lnTo>
                    <a:pt x="3686" y="1250"/>
                  </a:lnTo>
                  <a:lnTo>
                    <a:pt x="3674" y="1245"/>
                  </a:lnTo>
                  <a:lnTo>
                    <a:pt x="3673" y="1245"/>
                  </a:lnTo>
                  <a:lnTo>
                    <a:pt x="3671" y="1242"/>
                  </a:lnTo>
                  <a:lnTo>
                    <a:pt x="3664" y="1242"/>
                  </a:lnTo>
                  <a:lnTo>
                    <a:pt x="3657" y="1242"/>
                  </a:lnTo>
                  <a:lnTo>
                    <a:pt x="3652" y="1244"/>
                  </a:lnTo>
                  <a:lnTo>
                    <a:pt x="3651" y="1249"/>
                  </a:lnTo>
                  <a:lnTo>
                    <a:pt x="3644" y="1249"/>
                  </a:lnTo>
                  <a:lnTo>
                    <a:pt x="3637" y="1249"/>
                  </a:lnTo>
                  <a:lnTo>
                    <a:pt x="3632" y="1250"/>
                  </a:lnTo>
                  <a:lnTo>
                    <a:pt x="3630" y="1256"/>
                  </a:lnTo>
                  <a:lnTo>
                    <a:pt x="3625" y="1252"/>
                  </a:lnTo>
                  <a:lnTo>
                    <a:pt x="3620" y="1249"/>
                  </a:lnTo>
                  <a:lnTo>
                    <a:pt x="3616" y="1244"/>
                  </a:lnTo>
                  <a:lnTo>
                    <a:pt x="3616" y="1235"/>
                  </a:lnTo>
                  <a:lnTo>
                    <a:pt x="3616" y="1228"/>
                  </a:lnTo>
                  <a:lnTo>
                    <a:pt x="3613" y="1225"/>
                  </a:lnTo>
                  <a:lnTo>
                    <a:pt x="3611" y="1220"/>
                  </a:lnTo>
                  <a:lnTo>
                    <a:pt x="3610" y="1215"/>
                  </a:lnTo>
                  <a:lnTo>
                    <a:pt x="3601" y="1213"/>
                  </a:lnTo>
                  <a:lnTo>
                    <a:pt x="3593" y="1213"/>
                  </a:lnTo>
                  <a:lnTo>
                    <a:pt x="3581" y="1216"/>
                  </a:lnTo>
                  <a:lnTo>
                    <a:pt x="3569" y="1220"/>
                  </a:lnTo>
                  <a:lnTo>
                    <a:pt x="3562" y="1221"/>
                  </a:lnTo>
                  <a:lnTo>
                    <a:pt x="3555" y="1221"/>
                  </a:lnTo>
                  <a:lnTo>
                    <a:pt x="3552" y="1215"/>
                  </a:lnTo>
                  <a:lnTo>
                    <a:pt x="3547" y="1210"/>
                  </a:lnTo>
                  <a:lnTo>
                    <a:pt x="3538" y="1208"/>
                  </a:lnTo>
                  <a:lnTo>
                    <a:pt x="3528" y="1208"/>
                  </a:lnTo>
                  <a:lnTo>
                    <a:pt x="3528" y="1201"/>
                  </a:lnTo>
                  <a:lnTo>
                    <a:pt x="3524" y="1198"/>
                  </a:lnTo>
                  <a:lnTo>
                    <a:pt x="3523" y="1192"/>
                  </a:lnTo>
                  <a:lnTo>
                    <a:pt x="3521" y="1187"/>
                  </a:lnTo>
                  <a:lnTo>
                    <a:pt x="3507" y="1187"/>
                  </a:lnTo>
                  <a:lnTo>
                    <a:pt x="3506" y="1192"/>
                  </a:lnTo>
                  <a:lnTo>
                    <a:pt x="3500" y="1194"/>
                  </a:lnTo>
                  <a:lnTo>
                    <a:pt x="3494" y="1194"/>
                  </a:lnTo>
                  <a:lnTo>
                    <a:pt x="3487" y="1194"/>
                  </a:lnTo>
                  <a:lnTo>
                    <a:pt x="3485" y="1199"/>
                  </a:lnTo>
                  <a:lnTo>
                    <a:pt x="3482" y="1203"/>
                  </a:lnTo>
                  <a:lnTo>
                    <a:pt x="3473" y="1208"/>
                  </a:lnTo>
                  <a:lnTo>
                    <a:pt x="3471" y="1213"/>
                  </a:lnTo>
                  <a:lnTo>
                    <a:pt x="3466" y="1215"/>
                  </a:lnTo>
                  <a:lnTo>
                    <a:pt x="3460" y="1216"/>
                  </a:lnTo>
                  <a:lnTo>
                    <a:pt x="3453" y="1215"/>
                  </a:lnTo>
                  <a:lnTo>
                    <a:pt x="3439" y="1215"/>
                  </a:lnTo>
                  <a:lnTo>
                    <a:pt x="3431" y="1215"/>
                  </a:lnTo>
                  <a:lnTo>
                    <a:pt x="3425" y="1215"/>
                  </a:lnTo>
                  <a:lnTo>
                    <a:pt x="3422" y="1208"/>
                  </a:lnTo>
                  <a:lnTo>
                    <a:pt x="3419" y="1204"/>
                  </a:lnTo>
                  <a:lnTo>
                    <a:pt x="3415" y="1199"/>
                  </a:lnTo>
                  <a:lnTo>
                    <a:pt x="3412" y="1194"/>
                  </a:lnTo>
                  <a:lnTo>
                    <a:pt x="3412" y="1106"/>
                  </a:lnTo>
                  <a:lnTo>
                    <a:pt x="3414" y="1099"/>
                  </a:lnTo>
                  <a:lnTo>
                    <a:pt x="3412" y="1094"/>
                  </a:lnTo>
                  <a:lnTo>
                    <a:pt x="3410" y="1087"/>
                  </a:lnTo>
                  <a:lnTo>
                    <a:pt x="3405" y="1082"/>
                  </a:lnTo>
                  <a:lnTo>
                    <a:pt x="3405" y="1077"/>
                  </a:lnTo>
                  <a:lnTo>
                    <a:pt x="3405" y="1071"/>
                  </a:lnTo>
                  <a:lnTo>
                    <a:pt x="3396" y="1071"/>
                  </a:lnTo>
                  <a:lnTo>
                    <a:pt x="3388" y="1071"/>
                  </a:lnTo>
                  <a:lnTo>
                    <a:pt x="3374" y="1068"/>
                  </a:lnTo>
                  <a:lnTo>
                    <a:pt x="3361" y="1065"/>
                  </a:lnTo>
                  <a:lnTo>
                    <a:pt x="3354" y="1063"/>
                  </a:lnTo>
                  <a:lnTo>
                    <a:pt x="3344" y="1065"/>
                  </a:lnTo>
                  <a:lnTo>
                    <a:pt x="3337" y="1051"/>
                  </a:lnTo>
                  <a:lnTo>
                    <a:pt x="3330" y="1037"/>
                  </a:lnTo>
                  <a:lnTo>
                    <a:pt x="3323" y="1037"/>
                  </a:lnTo>
                  <a:lnTo>
                    <a:pt x="3318" y="1036"/>
                  </a:lnTo>
                  <a:lnTo>
                    <a:pt x="3308" y="1030"/>
                  </a:lnTo>
                  <a:lnTo>
                    <a:pt x="3299" y="1024"/>
                  </a:lnTo>
                  <a:lnTo>
                    <a:pt x="3289" y="1017"/>
                  </a:lnTo>
                  <a:lnTo>
                    <a:pt x="3281" y="1013"/>
                  </a:lnTo>
                  <a:lnTo>
                    <a:pt x="3269" y="1010"/>
                  </a:lnTo>
                  <a:lnTo>
                    <a:pt x="3265" y="1008"/>
                  </a:lnTo>
                  <a:lnTo>
                    <a:pt x="3260" y="1005"/>
                  </a:lnTo>
                  <a:lnTo>
                    <a:pt x="3257" y="1002"/>
                  </a:lnTo>
                  <a:lnTo>
                    <a:pt x="3255" y="996"/>
                  </a:lnTo>
                  <a:lnTo>
                    <a:pt x="3245" y="996"/>
                  </a:lnTo>
                  <a:lnTo>
                    <a:pt x="3236" y="995"/>
                  </a:lnTo>
                  <a:lnTo>
                    <a:pt x="3219" y="991"/>
                  </a:lnTo>
                  <a:lnTo>
                    <a:pt x="3200" y="988"/>
                  </a:lnTo>
                  <a:lnTo>
                    <a:pt x="3192" y="988"/>
                  </a:lnTo>
                  <a:lnTo>
                    <a:pt x="3180" y="990"/>
                  </a:lnTo>
                  <a:lnTo>
                    <a:pt x="3175" y="993"/>
                  </a:lnTo>
                  <a:lnTo>
                    <a:pt x="3173" y="998"/>
                  </a:lnTo>
                  <a:lnTo>
                    <a:pt x="3171" y="1005"/>
                  </a:lnTo>
                  <a:lnTo>
                    <a:pt x="3171" y="1013"/>
                  </a:lnTo>
                  <a:lnTo>
                    <a:pt x="3173" y="1029"/>
                  </a:lnTo>
                  <a:lnTo>
                    <a:pt x="3173" y="1037"/>
                  </a:lnTo>
                  <a:lnTo>
                    <a:pt x="3173" y="1044"/>
                  </a:lnTo>
                  <a:lnTo>
                    <a:pt x="3146" y="1044"/>
                  </a:lnTo>
                  <a:lnTo>
                    <a:pt x="3134" y="1042"/>
                  </a:lnTo>
                  <a:lnTo>
                    <a:pt x="3129" y="1041"/>
                  </a:lnTo>
                  <a:lnTo>
                    <a:pt x="3125" y="1037"/>
                  </a:lnTo>
                  <a:lnTo>
                    <a:pt x="3118" y="1037"/>
                  </a:lnTo>
                  <a:lnTo>
                    <a:pt x="3111" y="1037"/>
                  </a:lnTo>
                  <a:lnTo>
                    <a:pt x="3106" y="1036"/>
                  </a:lnTo>
                  <a:lnTo>
                    <a:pt x="3105" y="1030"/>
                  </a:lnTo>
                  <a:lnTo>
                    <a:pt x="3100" y="1030"/>
                  </a:lnTo>
                  <a:lnTo>
                    <a:pt x="3096" y="1029"/>
                  </a:lnTo>
                  <a:lnTo>
                    <a:pt x="3093" y="1027"/>
                  </a:lnTo>
                  <a:lnTo>
                    <a:pt x="3091" y="1024"/>
                  </a:lnTo>
                  <a:lnTo>
                    <a:pt x="3074" y="1024"/>
                  </a:lnTo>
                  <a:lnTo>
                    <a:pt x="3067" y="1025"/>
                  </a:lnTo>
                  <a:lnTo>
                    <a:pt x="3065" y="1027"/>
                  </a:lnTo>
                  <a:lnTo>
                    <a:pt x="3064" y="1030"/>
                  </a:lnTo>
                  <a:lnTo>
                    <a:pt x="3059" y="1027"/>
                  </a:lnTo>
                  <a:lnTo>
                    <a:pt x="3053" y="1024"/>
                  </a:lnTo>
                  <a:lnTo>
                    <a:pt x="3048" y="1019"/>
                  </a:lnTo>
                  <a:lnTo>
                    <a:pt x="3043" y="1017"/>
                  </a:lnTo>
                  <a:lnTo>
                    <a:pt x="3042" y="1013"/>
                  </a:lnTo>
                  <a:lnTo>
                    <a:pt x="3040" y="1012"/>
                  </a:lnTo>
                  <a:lnTo>
                    <a:pt x="3033" y="1010"/>
                  </a:lnTo>
                  <a:lnTo>
                    <a:pt x="3026" y="1008"/>
                  </a:lnTo>
                  <a:lnTo>
                    <a:pt x="3023" y="1007"/>
                  </a:lnTo>
                  <a:lnTo>
                    <a:pt x="3023" y="1003"/>
                  </a:lnTo>
                  <a:lnTo>
                    <a:pt x="2989" y="1003"/>
                  </a:lnTo>
                  <a:lnTo>
                    <a:pt x="2982" y="1003"/>
                  </a:lnTo>
                  <a:lnTo>
                    <a:pt x="2978" y="1000"/>
                  </a:lnTo>
                  <a:lnTo>
                    <a:pt x="2975" y="996"/>
                  </a:lnTo>
                  <a:lnTo>
                    <a:pt x="2975" y="990"/>
                  </a:lnTo>
                  <a:lnTo>
                    <a:pt x="2967" y="995"/>
                  </a:lnTo>
                  <a:lnTo>
                    <a:pt x="2963" y="998"/>
                  </a:lnTo>
                  <a:lnTo>
                    <a:pt x="2961" y="1003"/>
                  </a:lnTo>
                  <a:lnTo>
                    <a:pt x="2956" y="1000"/>
                  </a:lnTo>
                  <a:lnTo>
                    <a:pt x="2949" y="998"/>
                  </a:lnTo>
                  <a:lnTo>
                    <a:pt x="2944" y="995"/>
                  </a:lnTo>
                  <a:lnTo>
                    <a:pt x="2943" y="993"/>
                  </a:lnTo>
                  <a:lnTo>
                    <a:pt x="2941" y="990"/>
                  </a:lnTo>
                  <a:lnTo>
                    <a:pt x="2932" y="984"/>
                  </a:lnTo>
                  <a:lnTo>
                    <a:pt x="2927" y="983"/>
                  </a:lnTo>
                  <a:lnTo>
                    <a:pt x="2920" y="983"/>
                  </a:lnTo>
                  <a:lnTo>
                    <a:pt x="2915" y="974"/>
                  </a:lnTo>
                  <a:lnTo>
                    <a:pt x="2909" y="967"/>
                  </a:lnTo>
                  <a:lnTo>
                    <a:pt x="2902" y="961"/>
                  </a:lnTo>
                  <a:lnTo>
                    <a:pt x="2893" y="955"/>
                  </a:lnTo>
                  <a:lnTo>
                    <a:pt x="2892" y="949"/>
                  </a:lnTo>
                  <a:lnTo>
                    <a:pt x="2890" y="942"/>
                  </a:lnTo>
                  <a:lnTo>
                    <a:pt x="2885" y="938"/>
                  </a:lnTo>
                  <a:lnTo>
                    <a:pt x="2880" y="935"/>
                  </a:lnTo>
                  <a:lnTo>
                    <a:pt x="2871" y="940"/>
                  </a:lnTo>
                  <a:lnTo>
                    <a:pt x="2868" y="944"/>
                  </a:lnTo>
                  <a:lnTo>
                    <a:pt x="2866" y="949"/>
                  </a:lnTo>
                  <a:lnTo>
                    <a:pt x="2859" y="947"/>
                  </a:lnTo>
                  <a:lnTo>
                    <a:pt x="2851" y="947"/>
                  </a:lnTo>
                  <a:lnTo>
                    <a:pt x="2830" y="950"/>
                  </a:lnTo>
                  <a:lnTo>
                    <a:pt x="2810" y="952"/>
                  </a:lnTo>
                  <a:lnTo>
                    <a:pt x="2803" y="952"/>
                  </a:lnTo>
                  <a:lnTo>
                    <a:pt x="2798" y="949"/>
                  </a:lnTo>
                  <a:lnTo>
                    <a:pt x="2798" y="945"/>
                  </a:lnTo>
                  <a:lnTo>
                    <a:pt x="2798" y="942"/>
                  </a:lnTo>
                  <a:lnTo>
                    <a:pt x="2791" y="942"/>
                  </a:lnTo>
                  <a:lnTo>
                    <a:pt x="2786" y="942"/>
                  </a:lnTo>
                  <a:lnTo>
                    <a:pt x="2784" y="942"/>
                  </a:lnTo>
                  <a:lnTo>
                    <a:pt x="2784" y="938"/>
                  </a:lnTo>
                  <a:lnTo>
                    <a:pt x="2784" y="935"/>
                  </a:lnTo>
                  <a:lnTo>
                    <a:pt x="2774" y="933"/>
                  </a:lnTo>
                  <a:lnTo>
                    <a:pt x="2765" y="932"/>
                  </a:lnTo>
                  <a:lnTo>
                    <a:pt x="2757" y="930"/>
                  </a:lnTo>
                  <a:lnTo>
                    <a:pt x="2750" y="928"/>
                  </a:lnTo>
                  <a:lnTo>
                    <a:pt x="2750" y="925"/>
                  </a:lnTo>
                  <a:lnTo>
                    <a:pt x="2750" y="921"/>
                  </a:lnTo>
                  <a:lnTo>
                    <a:pt x="2748" y="920"/>
                  </a:lnTo>
                  <a:lnTo>
                    <a:pt x="2745" y="920"/>
                  </a:lnTo>
                  <a:lnTo>
                    <a:pt x="2743" y="918"/>
                  </a:lnTo>
                  <a:lnTo>
                    <a:pt x="2743" y="915"/>
                  </a:lnTo>
                  <a:lnTo>
                    <a:pt x="2741" y="911"/>
                  </a:lnTo>
                  <a:lnTo>
                    <a:pt x="2738" y="909"/>
                  </a:lnTo>
                  <a:lnTo>
                    <a:pt x="2730" y="908"/>
                  </a:lnTo>
                  <a:lnTo>
                    <a:pt x="2730" y="880"/>
                  </a:lnTo>
                  <a:lnTo>
                    <a:pt x="2716" y="875"/>
                  </a:lnTo>
                  <a:lnTo>
                    <a:pt x="2702" y="870"/>
                  </a:lnTo>
                  <a:lnTo>
                    <a:pt x="2685" y="868"/>
                  </a:lnTo>
                  <a:lnTo>
                    <a:pt x="2668" y="867"/>
                  </a:lnTo>
                  <a:lnTo>
                    <a:pt x="2648" y="826"/>
                  </a:lnTo>
                  <a:lnTo>
                    <a:pt x="2644" y="826"/>
                  </a:lnTo>
                  <a:lnTo>
                    <a:pt x="2641" y="826"/>
                  </a:lnTo>
                  <a:lnTo>
                    <a:pt x="2636" y="826"/>
                  </a:lnTo>
                  <a:lnTo>
                    <a:pt x="2634" y="826"/>
                  </a:lnTo>
                  <a:lnTo>
                    <a:pt x="2634" y="822"/>
                  </a:lnTo>
                  <a:lnTo>
                    <a:pt x="2634" y="819"/>
                  </a:lnTo>
                  <a:lnTo>
                    <a:pt x="2631" y="819"/>
                  </a:lnTo>
                  <a:lnTo>
                    <a:pt x="2627" y="819"/>
                  </a:lnTo>
                  <a:lnTo>
                    <a:pt x="2624" y="819"/>
                  </a:lnTo>
                  <a:lnTo>
                    <a:pt x="2620" y="819"/>
                  </a:lnTo>
                  <a:lnTo>
                    <a:pt x="2613" y="815"/>
                  </a:lnTo>
                  <a:lnTo>
                    <a:pt x="2607" y="812"/>
                  </a:lnTo>
                  <a:lnTo>
                    <a:pt x="2607" y="809"/>
                  </a:lnTo>
                  <a:lnTo>
                    <a:pt x="2607" y="805"/>
                  </a:lnTo>
                  <a:lnTo>
                    <a:pt x="2600" y="805"/>
                  </a:lnTo>
                  <a:lnTo>
                    <a:pt x="2593" y="805"/>
                  </a:lnTo>
                  <a:lnTo>
                    <a:pt x="2584" y="807"/>
                  </a:lnTo>
                  <a:lnTo>
                    <a:pt x="2581" y="807"/>
                  </a:lnTo>
                  <a:lnTo>
                    <a:pt x="2579" y="805"/>
                  </a:lnTo>
                  <a:lnTo>
                    <a:pt x="2579" y="802"/>
                  </a:lnTo>
                  <a:lnTo>
                    <a:pt x="2579" y="798"/>
                  </a:lnTo>
                  <a:lnTo>
                    <a:pt x="2571" y="793"/>
                  </a:lnTo>
                  <a:lnTo>
                    <a:pt x="2567" y="790"/>
                  </a:lnTo>
                  <a:lnTo>
                    <a:pt x="2566" y="785"/>
                  </a:lnTo>
                  <a:lnTo>
                    <a:pt x="2560" y="786"/>
                  </a:lnTo>
                  <a:lnTo>
                    <a:pt x="2559" y="788"/>
                  </a:lnTo>
                  <a:lnTo>
                    <a:pt x="2554" y="793"/>
                  </a:lnTo>
                  <a:lnTo>
                    <a:pt x="2552" y="797"/>
                  </a:lnTo>
                  <a:lnTo>
                    <a:pt x="2549" y="798"/>
                  </a:lnTo>
                  <a:lnTo>
                    <a:pt x="2543" y="800"/>
                  </a:lnTo>
                  <a:lnTo>
                    <a:pt x="2538" y="798"/>
                  </a:lnTo>
                  <a:lnTo>
                    <a:pt x="2525" y="792"/>
                  </a:lnTo>
                  <a:lnTo>
                    <a:pt x="2511" y="785"/>
                  </a:lnTo>
                  <a:lnTo>
                    <a:pt x="2509" y="778"/>
                  </a:lnTo>
                  <a:lnTo>
                    <a:pt x="2511" y="771"/>
                  </a:lnTo>
                  <a:lnTo>
                    <a:pt x="2511" y="764"/>
                  </a:lnTo>
                  <a:lnTo>
                    <a:pt x="2513" y="761"/>
                  </a:lnTo>
                  <a:lnTo>
                    <a:pt x="2520" y="752"/>
                  </a:lnTo>
                  <a:lnTo>
                    <a:pt x="2526" y="745"/>
                  </a:lnTo>
                  <a:lnTo>
                    <a:pt x="2533" y="739"/>
                  </a:lnTo>
                  <a:lnTo>
                    <a:pt x="2538" y="730"/>
                  </a:lnTo>
                  <a:lnTo>
                    <a:pt x="2540" y="725"/>
                  </a:lnTo>
                  <a:lnTo>
                    <a:pt x="2540" y="718"/>
                  </a:lnTo>
                  <a:lnTo>
                    <a:pt x="2540" y="711"/>
                  </a:lnTo>
                  <a:lnTo>
                    <a:pt x="2538" y="703"/>
                  </a:lnTo>
                  <a:lnTo>
                    <a:pt x="2537" y="699"/>
                  </a:lnTo>
                  <a:lnTo>
                    <a:pt x="2535" y="698"/>
                  </a:lnTo>
                  <a:lnTo>
                    <a:pt x="2528" y="696"/>
                  </a:lnTo>
                  <a:lnTo>
                    <a:pt x="2511" y="696"/>
                  </a:lnTo>
                  <a:lnTo>
                    <a:pt x="2477" y="696"/>
                  </a:lnTo>
                  <a:lnTo>
                    <a:pt x="2475" y="689"/>
                  </a:lnTo>
                  <a:lnTo>
                    <a:pt x="2474" y="684"/>
                  </a:lnTo>
                  <a:lnTo>
                    <a:pt x="2472" y="679"/>
                  </a:lnTo>
                  <a:lnTo>
                    <a:pt x="2467" y="676"/>
                  </a:lnTo>
                  <a:lnTo>
                    <a:pt x="2458" y="669"/>
                  </a:lnTo>
                  <a:lnTo>
                    <a:pt x="2450" y="662"/>
                  </a:lnTo>
                  <a:lnTo>
                    <a:pt x="2451" y="647"/>
                  </a:lnTo>
                  <a:lnTo>
                    <a:pt x="2453" y="636"/>
                  </a:lnTo>
                  <a:lnTo>
                    <a:pt x="2450" y="626"/>
                  </a:lnTo>
                  <a:lnTo>
                    <a:pt x="2443" y="614"/>
                  </a:lnTo>
                  <a:lnTo>
                    <a:pt x="2434" y="609"/>
                  </a:lnTo>
                  <a:lnTo>
                    <a:pt x="2429" y="607"/>
                  </a:lnTo>
                  <a:lnTo>
                    <a:pt x="2422" y="607"/>
                  </a:lnTo>
                  <a:lnTo>
                    <a:pt x="2414" y="609"/>
                  </a:lnTo>
                  <a:lnTo>
                    <a:pt x="2409" y="611"/>
                  </a:lnTo>
                  <a:lnTo>
                    <a:pt x="2404" y="614"/>
                  </a:lnTo>
                  <a:lnTo>
                    <a:pt x="2395" y="614"/>
                  </a:lnTo>
                  <a:lnTo>
                    <a:pt x="2393" y="616"/>
                  </a:lnTo>
                  <a:lnTo>
                    <a:pt x="2392" y="618"/>
                  </a:lnTo>
                  <a:lnTo>
                    <a:pt x="2388" y="621"/>
                  </a:lnTo>
                  <a:lnTo>
                    <a:pt x="2383" y="623"/>
                  </a:lnTo>
                  <a:lnTo>
                    <a:pt x="2381" y="624"/>
                  </a:lnTo>
                  <a:lnTo>
                    <a:pt x="2381" y="628"/>
                  </a:lnTo>
                  <a:lnTo>
                    <a:pt x="2341" y="628"/>
                  </a:lnTo>
                  <a:lnTo>
                    <a:pt x="2341" y="633"/>
                  </a:lnTo>
                  <a:lnTo>
                    <a:pt x="2339" y="635"/>
                  </a:lnTo>
                  <a:lnTo>
                    <a:pt x="2335" y="633"/>
                  </a:lnTo>
                  <a:lnTo>
                    <a:pt x="2332" y="630"/>
                  </a:lnTo>
                  <a:lnTo>
                    <a:pt x="2327" y="628"/>
                  </a:lnTo>
                  <a:lnTo>
                    <a:pt x="2323" y="626"/>
                  </a:lnTo>
                  <a:lnTo>
                    <a:pt x="2322" y="628"/>
                  </a:lnTo>
                  <a:lnTo>
                    <a:pt x="2320" y="635"/>
                  </a:lnTo>
                  <a:lnTo>
                    <a:pt x="2308" y="630"/>
                  </a:lnTo>
                  <a:lnTo>
                    <a:pt x="2298" y="623"/>
                  </a:lnTo>
                  <a:lnTo>
                    <a:pt x="2283" y="621"/>
                  </a:lnTo>
                  <a:lnTo>
                    <a:pt x="2274" y="621"/>
                  </a:lnTo>
                  <a:lnTo>
                    <a:pt x="2265" y="621"/>
                  </a:lnTo>
                  <a:lnTo>
                    <a:pt x="2260" y="611"/>
                  </a:lnTo>
                  <a:lnTo>
                    <a:pt x="2257" y="607"/>
                  </a:lnTo>
                  <a:lnTo>
                    <a:pt x="2252" y="604"/>
                  </a:lnTo>
                  <a:lnTo>
                    <a:pt x="2247" y="602"/>
                  </a:lnTo>
                  <a:lnTo>
                    <a:pt x="2240" y="601"/>
                  </a:lnTo>
                  <a:lnTo>
                    <a:pt x="2233" y="601"/>
                  </a:lnTo>
                  <a:lnTo>
                    <a:pt x="2225" y="601"/>
                  </a:lnTo>
                  <a:lnTo>
                    <a:pt x="2223" y="595"/>
                  </a:lnTo>
                  <a:lnTo>
                    <a:pt x="2219" y="592"/>
                  </a:lnTo>
                  <a:lnTo>
                    <a:pt x="2214" y="589"/>
                  </a:lnTo>
                  <a:lnTo>
                    <a:pt x="2211" y="585"/>
                  </a:lnTo>
                  <a:lnTo>
                    <a:pt x="2211" y="582"/>
                  </a:lnTo>
                  <a:lnTo>
                    <a:pt x="2211" y="577"/>
                  </a:lnTo>
                  <a:lnTo>
                    <a:pt x="2208" y="572"/>
                  </a:lnTo>
                  <a:lnTo>
                    <a:pt x="2206" y="570"/>
                  </a:lnTo>
                  <a:lnTo>
                    <a:pt x="2201" y="566"/>
                  </a:lnTo>
                  <a:lnTo>
                    <a:pt x="2192" y="563"/>
                  </a:lnTo>
                  <a:lnTo>
                    <a:pt x="2187" y="560"/>
                  </a:lnTo>
                  <a:lnTo>
                    <a:pt x="2184" y="560"/>
                  </a:lnTo>
                  <a:lnTo>
                    <a:pt x="2175" y="556"/>
                  </a:lnTo>
                  <a:lnTo>
                    <a:pt x="2168" y="553"/>
                  </a:lnTo>
                  <a:lnTo>
                    <a:pt x="2160" y="551"/>
                  </a:lnTo>
                  <a:lnTo>
                    <a:pt x="2150" y="553"/>
                  </a:lnTo>
                  <a:lnTo>
                    <a:pt x="2148" y="548"/>
                  </a:lnTo>
                  <a:lnTo>
                    <a:pt x="2144" y="543"/>
                  </a:lnTo>
                  <a:lnTo>
                    <a:pt x="2136" y="536"/>
                  </a:lnTo>
                  <a:lnTo>
                    <a:pt x="2126" y="531"/>
                  </a:lnTo>
                  <a:lnTo>
                    <a:pt x="2115" y="526"/>
                  </a:lnTo>
                  <a:lnTo>
                    <a:pt x="2093" y="527"/>
                  </a:lnTo>
                  <a:lnTo>
                    <a:pt x="2074" y="532"/>
                  </a:lnTo>
                  <a:lnTo>
                    <a:pt x="2056" y="537"/>
                  </a:lnTo>
                  <a:lnTo>
                    <a:pt x="2040" y="546"/>
                  </a:lnTo>
                  <a:lnTo>
                    <a:pt x="2038" y="549"/>
                  </a:lnTo>
                  <a:lnTo>
                    <a:pt x="2037" y="551"/>
                  </a:lnTo>
                  <a:lnTo>
                    <a:pt x="2035" y="549"/>
                  </a:lnTo>
                  <a:lnTo>
                    <a:pt x="2033" y="546"/>
                  </a:lnTo>
                  <a:lnTo>
                    <a:pt x="2028" y="543"/>
                  </a:lnTo>
                  <a:lnTo>
                    <a:pt x="2021" y="541"/>
                  </a:lnTo>
                  <a:lnTo>
                    <a:pt x="2015" y="539"/>
                  </a:lnTo>
                  <a:lnTo>
                    <a:pt x="2006" y="539"/>
                  </a:lnTo>
                  <a:lnTo>
                    <a:pt x="2004" y="537"/>
                  </a:lnTo>
                  <a:lnTo>
                    <a:pt x="2003" y="536"/>
                  </a:lnTo>
                  <a:lnTo>
                    <a:pt x="1998" y="534"/>
                  </a:lnTo>
                  <a:lnTo>
                    <a:pt x="1986" y="532"/>
                  </a:lnTo>
                  <a:lnTo>
                    <a:pt x="1982" y="526"/>
                  </a:lnTo>
                  <a:lnTo>
                    <a:pt x="1977" y="520"/>
                  </a:lnTo>
                  <a:lnTo>
                    <a:pt x="1972" y="515"/>
                  </a:lnTo>
                  <a:lnTo>
                    <a:pt x="1965" y="512"/>
                  </a:lnTo>
                  <a:lnTo>
                    <a:pt x="1963" y="508"/>
                  </a:lnTo>
                  <a:lnTo>
                    <a:pt x="1960" y="507"/>
                  </a:lnTo>
                  <a:lnTo>
                    <a:pt x="1952" y="505"/>
                  </a:lnTo>
                  <a:lnTo>
                    <a:pt x="1948" y="503"/>
                  </a:lnTo>
                  <a:lnTo>
                    <a:pt x="1945" y="502"/>
                  </a:lnTo>
                  <a:lnTo>
                    <a:pt x="1941" y="500"/>
                  </a:lnTo>
                  <a:lnTo>
                    <a:pt x="1938" y="498"/>
                  </a:lnTo>
                  <a:lnTo>
                    <a:pt x="1917" y="457"/>
                  </a:lnTo>
                  <a:lnTo>
                    <a:pt x="1911" y="457"/>
                  </a:lnTo>
                  <a:lnTo>
                    <a:pt x="1905" y="456"/>
                  </a:lnTo>
                  <a:lnTo>
                    <a:pt x="1897" y="451"/>
                  </a:lnTo>
                  <a:lnTo>
                    <a:pt x="1892" y="447"/>
                  </a:lnTo>
                  <a:lnTo>
                    <a:pt x="1885" y="444"/>
                  </a:lnTo>
                  <a:lnTo>
                    <a:pt x="1875" y="442"/>
                  </a:lnTo>
                  <a:lnTo>
                    <a:pt x="1870" y="442"/>
                  </a:lnTo>
                  <a:lnTo>
                    <a:pt x="1863" y="444"/>
                  </a:lnTo>
                  <a:lnTo>
                    <a:pt x="1861" y="445"/>
                  </a:lnTo>
                  <a:lnTo>
                    <a:pt x="1861" y="447"/>
                  </a:lnTo>
                  <a:lnTo>
                    <a:pt x="1859" y="449"/>
                  </a:lnTo>
                  <a:lnTo>
                    <a:pt x="1856" y="451"/>
                  </a:lnTo>
                  <a:lnTo>
                    <a:pt x="1851" y="451"/>
                  </a:lnTo>
                  <a:lnTo>
                    <a:pt x="1842" y="454"/>
                  </a:lnTo>
                  <a:lnTo>
                    <a:pt x="1839" y="456"/>
                  </a:lnTo>
                  <a:lnTo>
                    <a:pt x="1836" y="459"/>
                  </a:lnTo>
                  <a:lnTo>
                    <a:pt x="1836" y="464"/>
                  </a:lnTo>
                  <a:lnTo>
                    <a:pt x="1836" y="471"/>
                  </a:lnTo>
                  <a:lnTo>
                    <a:pt x="1829" y="471"/>
                  </a:lnTo>
                  <a:lnTo>
                    <a:pt x="1825" y="471"/>
                  </a:lnTo>
                  <a:lnTo>
                    <a:pt x="1824" y="468"/>
                  </a:lnTo>
                  <a:lnTo>
                    <a:pt x="1825" y="466"/>
                  </a:lnTo>
                  <a:lnTo>
                    <a:pt x="1829" y="464"/>
                  </a:lnTo>
                  <a:lnTo>
                    <a:pt x="1829" y="451"/>
                  </a:lnTo>
                  <a:lnTo>
                    <a:pt x="1819" y="451"/>
                  </a:lnTo>
                  <a:lnTo>
                    <a:pt x="1808" y="451"/>
                  </a:lnTo>
                  <a:lnTo>
                    <a:pt x="1801" y="447"/>
                  </a:lnTo>
                  <a:lnTo>
                    <a:pt x="1795" y="444"/>
                  </a:lnTo>
                  <a:lnTo>
                    <a:pt x="1790" y="444"/>
                  </a:lnTo>
                  <a:lnTo>
                    <a:pt x="1784" y="444"/>
                  </a:lnTo>
                  <a:lnTo>
                    <a:pt x="1779" y="444"/>
                  </a:lnTo>
                  <a:lnTo>
                    <a:pt x="1774" y="444"/>
                  </a:lnTo>
                  <a:lnTo>
                    <a:pt x="1769" y="447"/>
                  </a:lnTo>
                  <a:lnTo>
                    <a:pt x="1767" y="451"/>
                  </a:lnTo>
                  <a:lnTo>
                    <a:pt x="1759" y="451"/>
                  </a:lnTo>
                  <a:lnTo>
                    <a:pt x="1752" y="449"/>
                  </a:lnTo>
                  <a:lnTo>
                    <a:pt x="1740" y="444"/>
                  </a:lnTo>
                  <a:lnTo>
                    <a:pt x="1735" y="447"/>
                  </a:lnTo>
                  <a:lnTo>
                    <a:pt x="1730" y="451"/>
                  </a:lnTo>
                  <a:lnTo>
                    <a:pt x="1725" y="456"/>
                  </a:lnTo>
                  <a:lnTo>
                    <a:pt x="1720" y="457"/>
                  </a:lnTo>
                  <a:lnTo>
                    <a:pt x="1708" y="454"/>
                  </a:lnTo>
                  <a:lnTo>
                    <a:pt x="1694" y="452"/>
                  </a:lnTo>
                  <a:lnTo>
                    <a:pt x="1665" y="451"/>
                  </a:lnTo>
                  <a:lnTo>
                    <a:pt x="1651" y="449"/>
                  </a:lnTo>
                  <a:lnTo>
                    <a:pt x="1639" y="445"/>
                  </a:lnTo>
                  <a:lnTo>
                    <a:pt x="1628" y="442"/>
                  </a:lnTo>
                  <a:lnTo>
                    <a:pt x="1617" y="437"/>
                  </a:lnTo>
                  <a:lnTo>
                    <a:pt x="1569" y="437"/>
                  </a:lnTo>
                  <a:lnTo>
                    <a:pt x="1568" y="433"/>
                  </a:lnTo>
                  <a:lnTo>
                    <a:pt x="1564" y="432"/>
                  </a:lnTo>
                  <a:lnTo>
                    <a:pt x="1556" y="430"/>
                  </a:lnTo>
                  <a:lnTo>
                    <a:pt x="1556" y="427"/>
                  </a:lnTo>
                  <a:lnTo>
                    <a:pt x="1554" y="425"/>
                  </a:lnTo>
                  <a:lnTo>
                    <a:pt x="1549" y="423"/>
                  </a:lnTo>
                  <a:lnTo>
                    <a:pt x="1549" y="420"/>
                  </a:lnTo>
                  <a:lnTo>
                    <a:pt x="1549" y="416"/>
                  </a:lnTo>
                  <a:lnTo>
                    <a:pt x="1544" y="410"/>
                  </a:lnTo>
                  <a:lnTo>
                    <a:pt x="1539" y="404"/>
                  </a:lnTo>
                  <a:lnTo>
                    <a:pt x="1537" y="401"/>
                  </a:lnTo>
                  <a:lnTo>
                    <a:pt x="1534" y="401"/>
                  </a:lnTo>
                  <a:lnTo>
                    <a:pt x="1528" y="401"/>
                  </a:lnTo>
                  <a:lnTo>
                    <a:pt x="1525" y="403"/>
                  </a:lnTo>
                  <a:lnTo>
                    <a:pt x="1522" y="403"/>
                  </a:lnTo>
                  <a:lnTo>
                    <a:pt x="1518" y="403"/>
                  </a:lnTo>
                  <a:lnTo>
                    <a:pt x="1511" y="398"/>
                  </a:lnTo>
                  <a:lnTo>
                    <a:pt x="1503" y="394"/>
                  </a:lnTo>
                  <a:lnTo>
                    <a:pt x="1499" y="394"/>
                  </a:lnTo>
                  <a:lnTo>
                    <a:pt x="1493" y="389"/>
                  </a:lnTo>
                  <a:lnTo>
                    <a:pt x="1486" y="382"/>
                  </a:lnTo>
                  <a:lnTo>
                    <a:pt x="1479" y="379"/>
                  </a:lnTo>
                  <a:lnTo>
                    <a:pt x="1476" y="377"/>
                  </a:lnTo>
                  <a:lnTo>
                    <a:pt x="1470" y="379"/>
                  </a:lnTo>
                  <a:lnTo>
                    <a:pt x="1467" y="377"/>
                  </a:lnTo>
                  <a:lnTo>
                    <a:pt x="1457" y="369"/>
                  </a:lnTo>
                  <a:lnTo>
                    <a:pt x="1452" y="365"/>
                  </a:lnTo>
                  <a:lnTo>
                    <a:pt x="1447" y="362"/>
                  </a:lnTo>
                  <a:lnTo>
                    <a:pt x="1441" y="362"/>
                  </a:lnTo>
                  <a:lnTo>
                    <a:pt x="1438" y="360"/>
                  </a:lnTo>
                  <a:lnTo>
                    <a:pt x="1435" y="358"/>
                  </a:lnTo>
                  <a:lnTo>
                    <a:pt x="1433" y="355"/>
                  </a:lnTo>
                  <a:lnTo>
                    <a:pt x="1428" y="352"/>
                  </a:lnTo>
                  <a:lnTo>
                    <a:pt x="1423" y="350"/>
                  </a:lnTo>
                  <a:lnTo>
                    <a:pt x="1409" y="348"/>
                  </a:lnTo>
                  <a:lnTo>
                    <a:pt x="1406" y="348"/>
                  </a:lnTo>
                  <a:lnTo>
                    <a:pt x="1404" y="346"/>
                  </a:lnTo>
                  <a:lnTo>
                    <a:pt x="1401" y="345"/>
                  </a:lnTo>
                  <a:lnTo>
                    <a:pt x="1394" y="343"/>
                  </a:lnTo>
                  <a:lnTo>
                    <a:pt x="1389" y="341"/>
                  </a:lnTo>
                  <a:lnTo>
                    <a:pt x="1387" y="338"/>
                  </a:lnTo>
                  <a:lnTo>
                    <a:pt x="1387" y="334"/>
                  </a:lnTo>
                  <a:lnTo>
                    <a:pt x="1385" y="331"/>
                  </a:lnTo>
                  <a:lnTo>
                    <a:pt x="1387" y="331"/>
                  </a:lnTo>
                  <a:lnTo>
                    <a:pt x="1387" y="329"/>
                  </a:lnTo>
                  <a:lnTo>
                    <a:pt x="1385" y="328"/>
                  </a:lnTo>
                  <a:lnTo>
                    <a:pt x="1383" y="326"/>
                  </a:lnTo>
                  <a:lnTo>
                    <a:pt x="1382" y="324"/>
                  </a:lnTo>
                  <a:lnTo>
                    <a:pt x="1380" y="319"/>
                  </a:lnTo>
                  <a:lnTo>
                    <a:pt x="1378" y="314"/>
                  </a:lnTo>
                  <a:lnTo>
                    <a:pt x="1365" y="312"/>
                  </a:lnTo>
                  <a:lnTo>
                    <a:pt x="1361" y="311"/>
                  </a:lnTo>
                  <a:lnTo>
                    <a:pt x="1360" y="305"/>
                  </a:lnTo>
                  <a:lnTo>
                    <a:pt x="1354" y="304"/>
                  </a:lnTo>
                  <a:lnTo>
                    <a:pt x="1341" y="300"/>
                  </a:lnTo>
                  <a:lnTo>
                    <a:pt x="1337" y="299"/>
                  </a:lnTo>
                  <a:lnTo>
                    <a:pt x="1336" y="292"/>
                  </a:lnTo>
                  <a:lnTo>
                    <a:pt x="1332" y="288"/>
                  </a:lnTo>
                  <a:lnTo>
                    <a:pt x="1329" y="287"/>
                  </a:lnTo>
                  <a:lnTo>
                    <a:pt x="1324" y="285"/>
                  </a:lnTo>
                  <a:lnTo>
                    <a:pt x="1315" y="285"/>
                  </a:lnTo>
                  <a:lnTo>
                    <a:pt x="1305" y="287"/>
                  </a:lnTo>
                  <a:lnTo>
                    <a:pt x="1300" y="287"/>
                  </a:lnTo>
                  <a:lnTo>
                    <a:pt x="1288" y="283"/>
                  </a:lnTo>
                  <a:lnTo>
                    <a:pt x="1276" y="278"/>
                  </a:lnTo>
                  <a:lnTo>
                    <a:pt x="1262" y="275"/>
                  </a:lnTo>
                  <a:lnTo>
                    <a:pt x="1249" y="273"/>
                  </a:lnTo>
                  <a:lnTo>
                    <a:pt x="1239" y="252"/>
                  </a:lnTo>
                  <a:lnTo>
                    <a:pt x="1227" y="234"/>
                  </a:lnTo>
                  <a:lnTo>
                    <a:pt x="1211" y="218"/>
                  </a:lnTo>
                  <a:lnTo>
                    <a:pt x="1194" y="205"/>
                  </a:lnTo>
                  <a:lnTo>
                    <a:pt x="1193" y="206"/>
                  </a:lnTo>
                  <a:lnTo>
                    <a:pt x="1191" y="208"/>
                  </a:lnTo>
                  <a:lnTo>
                    <a:pt x="1187" y="212"/>
                  </a:lnTo>
                  <a:lnTo>
                    <a:pt x="1186" y="217"/>
                  </a:lnTo>
                  <a:lnTo>
                    <a:pt x="1184" y="218"/>
                  </a:lnTo>
                  <a:lnTo>
                    <a:pt x="1181" y="218"/>
                  </a:lnTo>
                  <a:lnTo>
                    <a:pt x="1170" y="217"/>
                  </a:lnTo>
                  <a:lnTo>
                    <a:pt x="1162" y="218"/>
                  </a:lnTo>
                  <a:lnTo>
                    <a:pt x="1155" y="222"/>
                  </a:lnTo>
                  <a:lnTo>
                    <a:pt x="1150" y="225"/>
                  </a:lnTo>
                  <a:lnTo>
                    <a:pt x="1145" y="229"/>
                  </a:lnTo>
                  <a:lnTo>
                    <a:pt x="1138" y="232"/>
                  </a:lnTo>
                  <a:lnTo>
                    <a:pt x="1129" y="234"/>
                  </a:lnTo>
                  <a:lnTo>
                    <a:pt x="1119" y="232"/>
                  </a:lnTo>
                  <a:lnTo>
                    <a:pt x="1111" y="234"/>
                  </a:lnTo>
                  <a:lnTo>
                    <a:pt x="1104" y="232"/>
                  </a:lnTo>
                  <a:lnTo>
                    <a:pt x="1099" y="229"/>
                  </a:lnTo>
                  <a:lnTo>
                    <a:pt x="1095" y="225"/>
                  </a:lnTo>
                  <a:lnTo>
                    <a:pt x="1088" y="217"/>
                  </a:lnTo>
                  <a:lnTo>
                    <a:pt x="1083" y="213"/>
                  </a:lnTo>
                  <a:lnTo>
                    <a:pt x="1078" y="212"/>
                  </a:lnTo>
                  <a:lnTo>
                    <a:pt x="1066" y="213"/>
                  </a:lnTo>
                  <a:lnTo>
                    <a:pt x="1054" y="213"/>
                  </a:lnTo>
                  <a:lnTo>
                    <a:pt x="1036" y="210"/>
                  </a:lnTo>
                  <a:lnTo>
                    <a:pt x="1018" y="205"/>
                  </a:lnTo>
                  <a:lnTo>
                    <a:pt x="1008" y="205"/>
                  </a:lnTo>
                  <a:lnTo>
                    <a:pt x="996" y="205"/>
                  </a:lnTo>
                  <a:lnTo>
                    <a:pt x="989" y="205"/>
                  </a:lnTo>
                  <a:lnTo>
                    <a:pt x="983" y="203"/>
                  </a:lnTo>
                  <a:lnTo>
                    <a:pt x="977" y="198"/>
                  </a:lnTo>
                  <a:lnTo>
                    <a:pt x="972" y="195"/>
                  </a:lnTo>
                  <a:lnTo>
                    <a:pt x="965" y="191"/>
                  </a:lnTo>
                  <a:lnTo>
                    <a:pt x="955" y="191"/>
                  </a:lnTo>
                  <a:lnTo>
                    <a:pt x="947" y="191"/>
                  </a:lnTo>
                  <a:lnTo>
                    <a:pt x="943" y="191"/>
                  </a:lnTo>
                  <a:lnTo>
                    <a:pt x="940" y="193"/>
                  </a:lnTo>
                  <a:lnTo>
                    <a:pt x="933" y="189"/>
                  </a:lnTo>
                  <a:lnTo>
                    <a:pt x="926" y="186"/>
                  </a:lnTo>
                  <a:lnTo>
                    <a:pt x="908" y="177"/>
                  </a:lnTo>
                  <a:lnTo>
                    <a:pt x="904" y="177"/>
                  </a:lnTo>
                  <a:lnTo>
                    <a:pt x="897" y="179"/>
                  </a:lnTo>
                  <a:lnTo>
                    <a:pt x="896" y="181"/>
                  </a:lnTo>
                  <a:lnTo>
                    <a:pt x="894" y="184"/>
                  </a:lnTo>
                  <a:lnTo>
                    <a:pt x="884" y="181"/>
                  </a:lnTo>
                  <a:lnTo>
                    <a:pt x="875" y="176"/>
                  </a:lnTo>
                  <a:lnTo>
                    <a:pt x="868" y="169"/>
                  </a:lnTo>
                  <a:lnTo>
                    <a:pt x="860" y="164"/>
                  </a:lnTo>
                  <a:lnTo>
                    <a:pt x="850" y="164"/>
                  </a:lnTo>
                  <a:lnTo>
                    <a:pt x="839" y="164"/>
                  </a:lnTo>
                  <a:lnTo>
                    <a:pt x="832" y="167"/>
                  </a:lnTo>
                  <a:lnTo>
                    <a:pt x="826" y="171"/>
                  </a:lnTo>
                  <a:lnTo>
                    <a:pt x="812" y="171"/>
                  </a:lnTo>
                  <a:lnTo>
                    <a:pt x="812" y="167"/>
                  </a:lnTo>
                  <a:lnTo>
                    <a:pt x="812" y="164"/>
                  </a:lnTo>
                  <a:lnTo>
                    <a:pt x="807" y="159"/>
                  </a:lnTo>
                  <a:lnTo>
                    <a:pt x="802" y="154"/>
                  </a:lnTo>
                  <a:lnTo>
                    <a:pt x="795" y="150"/>
                  </a:lnTo>
                  <a:lnTo>
                    <a:pt x="785" y="150"/>
                  </a:lnTo>
                  <a:lnTo>
                    <a:pt x="781" y="150"/>
                  </a:lnTo>
                  <a:lnTo>
                    <a:pt x="764" y="150"/>
                  </a:lnTo>
                  <a:lnTo>
                    <a:pt x="761" y="145"/>
                  </a:lnTo>
                  <a:lnTo>
                    <a:pt x="757" y="140"/>
                  </a:lnTo>
                  <a:lnTo>
                    <a:pt x="752" y="137"/>
                  </a:lnTo>
                  <a:lnTo>
                    <a:pt x="751" y="130"/>
                  </a:lnTo>
                  <a:lnTo>
                    <a:pt x="746" y="121"/>
                  </a:lnTo>
                  <a:lnTo>
                    <a:pt x="742" y="118"/>
                  </a:lnTo>
                  <a:lnTo>
                    <a:pt x="737" y="116"/>
                  </a:lnTo>
                  <a:lnTo>
                    <a:pt x="737" y="104"/>
                  </a:lnTo>
                  <a:lnTo>
                    <a:pt x="737" y="92"/>
                  </a:lnTo>
                  <a:lnTo>
                    <a:pt x="735" y="82"/>
                  </a:lnTo>
                  <a:lnTo>
                    <a:pt x="730" y="75"/>
                  </a:lnTo>
                  <a:lnTo>
                    <a:pt x="728" y="70"/>
                  </a:lnTo>
                  <a:lnTo>
                    <a:pt x="725" y="67"/>
                  </a:lnTo>
                  <a:lnTo>
                    <a:pt x="722" y="63"/>
                  </a:lnTo>
                  <a:lnTo>
                    <a:pt x="717" y="62"/>
                  </a:lnTo>
                  <a:lnTo>
                    <a:pt x="711" y="60"/>
                  </a:lnTo>
                  <a:lnTo>
                    <a:pt x="708" y="56"/>
                  </a:lnTo>
                  <a:lnTo>
                    <a:pt x="705" y="53"/>
                  </a:lnTo>
                  <a:lnTo>
                    <a:pt x="703" y="48"/>
                  </a:lnTo>
                  <a:lnTo>
                    <a:pt x="682" y="48"/>
                  </a:lnTo>
                  <a:lnTo>
                    <a:pt x="677" y="48"/>
                  </a:lnTo>
                  <a:lnTo>
                    <a:pt x="674" y="50"/>
                  </a:lnTo>
                  <a:lnTo>
                    <a:pt x="671" y="51"/>
                  </a:lnTo>
                  <a:lnTo>
                    <a:pt x="669" y="55"/>
                  </a:lnTo>
                  <a:lnTo>
                    <a:pt x="665" y="53"/>
                  </a:lnTo>
                  <a:lnTo>
                    <a:pt x="664" y="50"/>
                  </a:lnTo>
                  <a:lnTo>
                    <a:pt x="662" y="41"/>
                  </a:lnTo>
                  <a:lnTo>
                    <a:pt x="648" y="41"/>
                  </a:lnTo>
                  <a:lnTo>
                    <a:pt x="643" y="33"/>
                  </a:lnTo>
                  <a:lnTo>
                    <a:pt x="642" y="27"/>
                  </a:lnTo>
                  <a:lnTo>
                    <a:pt x="642" y="21"/>
                  </a:lnTo>
                  <a:lnTo>
                    <a:pt x="645" y="19"/>
                  </a:lnTo>
                  <a:lnTo>
                    <a:pt x="647" y="15"/>
                  </a:lnTo>
                  <a:lnTo>
                    <a:pt x="648" y="7"/>
                  </a:lnTo>
                  <a:lnTo>
                    <a:pt x="642" y="7"/>
                  </a:lnTo>
                  <a:lnTo>
                    <a:pt x="635" y="7"/>
                  </a:lnTo>
                  <a:lnTo>
                    <a:pt x="633" y="7"/>
                  </a:lnTo>
                  <a:lnTo>
                    <a:pt x="631" y="9"/>
                  </a:lnTo>
                  <a:lnTo>
                    <a:pt x="630" y="14"/>
                  </a:lnTo>
                  <a:lnTo>
                    <a:pt x="626" y="17"/>
                  </a:lnTo>
                  <a:lnTo>
                    <a:pt x="621" y="19"/>
                  </a:lnTo>
                  <a:lnTo>
                    <a:pt x="616" y="19"/>
                  </a:lnTo>
                  <a:lnTo>
                    <a:pt x="606" y="19"/>
                  </a:lnTo>
                  <a:lnTo>
                    <a:pt x="602" y="21"/>
                  </a:lnTo>
                  <a:lnTo>
                    <a:pt x="602" y="24"/>
                  </a:lnTo>
                  <a:lnTo>
                    <a:pt x="599" y="26"/>
                  </a:lnTo>
                  <a:lnTo>
                    <a:pt x="594" y="31"/>
                  </a:lnTo>
                  <a:lnTo>
                    <a:pt x="589" y="34"/>
                  </a:lnTo>
                  <a:lnTo>
                    <a:pt x="582" y="36"/>
                  </a:lnTo>
                  <a:lnTo>
                    <a:pt x="573" y="34"/>
                  </a:lnTo>
                  <a:lnTo>
                    <a:pt x="577" y="24"/>
                  </a:lnTo>
                  <a:lnTo>
                    <a:pt x="582" y="17"/>
                  </a:lnTo>
                  <a:lnTo>
                    <a:pt x="589" y="9"/>
                  </a:lnTo>
                  <a:lnTo>
                    <a:pt x="594" y="0"/>
                  </a:lnTo>
                  <a:lnTo>
                    <a:pt x="582" y="0"/>
                  </a:lnTo>
                  <a:lnTo>
                    <a:pt x="572" y="0"/>
                  </a:lnTo>
                  <a:lnTo>
                    <a:pt x="563" y="0"/>
                  </a:lnTo>
                  <a:lnTo>
                    <a:pt x="555" y="4"/>
                  </a:lnTo>
                  <a:lnTo>
                    <a:pt x="551" y="4"/>
                  </a:lnTo>
                  <a:lnTo>
                    <a:pt x="548" y="4"/>
                  </a:lnTo>
                  <a:lnTo>
                    <a:pt x="543" y="4"/>
                  </a:lnTo>
                  <a:lnTo>
                    <a:pt x="534" y="9"/>
                  </a:lnTo>
                  <a:lnTo>
                    <a:pt x="525" y="15"/>
                  </a:lnTo>
                  <a:lnTo>
                    <a:pt x="520" y="15"/>
                  </a:lnTo>
                  <a:lnTo>
                    <a:pt x="517" y="15"/>
                  </a:lnTo>
                  <a:lnTo>
                    <a:pt x="514" y="17"/>
                  </a:lnTo>
                  <a:lnTo>
                    <a:pt x="505" y="21"/>
                  </a:lnTo>
                  <a:lnTo>
                    <a:pt x="503" y="24"/>
                  </a:lnTo>
                  <a:lnTo>
                    <a:pt x="502" y="26"/>
                  </a:lnTo>
                  <a:lnTo>
                    <a:pt x="495" y="26"/>
                  </a:lnTo>
                  <a:lnTo>
                    <a:pt x="491" y="26"/>
                  </a:lnTo>
                  <a:lnTo>
                    <a:pt x="478" y="36"/>
                  </a:lnTo>
                  <a:lnTo>
                    <a:pt x="471" y="38"/>
                  </a:lnTo>
                  <a:lnTo>
                    <a:pt x="462" y="41"/>
                  </a:lnTo>
                  <a:lnTo>
                    <a:pt x="459" y="41"/>
                  </a:lnTo>
                  <a:lnTo>
                    <a:pt x="455" y="44"/>
                  </a:lnTo>
                  <a:lnTo>
                    <a:pt x="452" y="48"/>
                  </a:lnTo>
                  <a:lnTo>
                    <a:pt x="445" y="50"/>
                  </a:lnTo>
                  <a:lnTo>
                    <a:pt x="437" y="51"/>
                  </a:lnTo>
                  <a:lnTo>
                    <a:pt x="432" y="51"/>
                  </a:lnTo>
                  <a:lnTo>
                    <a:pt x="428" y="55"/>
                  </a:lnTo>
                  <a:lnTo>
                    <a:pt x="425" y="55"/>
                  </a:lnTo>
                  <a:lnTo>
                    <a:pt x="416" y="58"/>
                  </a:lnTo>
                  <a:lnTo>
                    <a:pt x="409" y="62"/>
                  </a:lnTo>
                  <a:lnTo>
                    <a:pt x="406" y="67"/>
                  </a:lnTo>
                  <a:lnTo>
                    <a:pt x="404" y="73"/>
                  </a:lnTo>
                  <a:lnTo>
                    <a:pt x="401" y="79"/>
                  </a:lnTo>
                  <a:lnTo>
                    <a:pt x="399" y="80"/>
                  </a:lnTo>
                  <a:lnTo>
                    <a:pt x="396" y="82"/>
                  </a:lnTo>
                  <a:lnTo>
                    <a:pt x="406" y="99"/>
                  </a:lnTo>
                  <a:lnTo>
                    <a:pt x="420" y="118"/>
                  </a:lnTo>
                  <a:lnTo>
                    <a:pt x="425" y="128"/>
                  </a:lnTo>
                  <a:lnTo>
                    <a:pt x="426" y="137"/>
                  </a:lnTo>
                  <a:lnTo>
                    <a:pt x="426" y="147"/>
                  </a:lnTo>
                  <a:lnTo>
                    <a:pt x="423" y="157"/>
                  </a:lnTo>
                  <a:lnTo>
                    <a:pt x="420" y="157"/>
                  </a:lnTo>
                  <a:lnTo>
                    <a:pt x="418" y="155"/>
                  </a:lnTo>
                  <a:lnTo>
                    <a:pt x="418" y="148"/>
                  </a:lnTo>
                  <a:lnTo>
                    <a:pt x="418" y="142"/>
                  </a:lnTo>
                  <a:lnTo>
                    <a:pt x="418" y="138"/>
                  </a:lnTo>
                  <a:lnTo>
                    <a:pt x="416" y="137"/>
                  </a:lnTo>
                  <a:lnTo>
                    <a:pt x="413" y="137"/>
                  </a:lnTo>
                  <a:lnTo>
                    <a:pt x="409" y="137"/>
                  </a:lnTo>
                  <a:lnTo>
                    <a:pt x="404" y="128"/>
                  </a:lnTo>
                  <a:lnTo>
                    <a:pt x="401" y="125"/>
                  </a:lnTo>
                  <a:lnTo>
                    <a:pt x="396" y="123"/>
                  </a:lnTo>
                  <a:lnTo>
                    <a:pt x="389" y="123"/>
                  </a:lnTo>
                  <a:lnTo>
                    <a:pt x="387" y="128"/>
                  </a:lnTo>
                  <a:lnTo>
                    <a:pt x="386" y="130"/>
                  </a:lnTo>
                  <a:lnTo>
                    <a:pt x="382" y="130"/>
                  </a:lnTo>
                  <a:lnTo>
                    <a:pt x="380" y="133"/>
                  </a:lnTo>
                  <a:lnTo>
                    <a:pt x="379" y="137"/>
                  </a:lnTo>
                  <a:lnTo>
                    <a:pt x="375" y="140"/>
                  </a:lnTo>
                  <a:lnTo>
                    <a:pt x="375" y="143"/>
                  </a:lnTo>
                  <a:lnTo>
                    <a:pt x="370" y="140"/>
                  </a:lnTo>
                  <a:lnTo>
                    <a:pt x="365" y="137"/>
                  </a:lnTo>
                  <a:lnTo>
                    <a:pt x="362" y="131"/>
                  </a:lnTo>
                  <a:lnTo>
                    <a:pt x="362" y="123"/>
                  </a:lnTo>
                  <a:lnTo>
                    <a:pt x="358" y="126"/>
                  </a:lnTo>
                  <a:lnTo>
                    <a:pt x="353" y="128"/>
                  </a:lnTo>
                  <a:lnTo>
                    <a:pt x="350" y="128"/>
                  </a:lnTo>
                  <a:lnTo>
                    <a:pt x="343" y="133"/>
                  </a:lnTo>
                  <a:lnTo>
                    <a:pt x="333" y="135"/>
                  </a:lnTo>
                  <a:lnTo>
                    <a:pt x="322" y="138"/>
                  </a:lnTo>
                  <a:lnTo>
                    <a:pt x="314" y="142"/>
                  </a:lnTo>
                  <a:lnTo>
                    <a:pt x="310" y="140"/>
                  </a:lnTo>
                  <a:lnTo>
                    <a:pt x="299" y="138"/>
                  </a:lnTo>
                  <a:lnTo>
                    <a:pt x="287" y="137"/>
                  </a:lnTo>
                  <a:lnTo>
                    <a:pt x="273" y="137"/>
                  </a:lnTo>
                  <a:lnTo>
                    <a:pt x="259" y="137"/>
                  </a:lnTo>
                  <a:lnTo>
                    <a:pt x="258" y="133"/>
                  </a:lnTo>
                  <a:lnTo>
                    <a:pt x="256" y="131"/>
                  </a:lnTo>
                  <a:lnTo>
                    <a:pt x="249" y="130"/>
                  </a:lnTo>
                  <a:lnTo>
                    <a:pt x="242" y="128"/>
                  </a:lnTo>
                  <a:lnTo>
                    <a:pt x="239" y="126"/>
                  </a:lnTo>
                  <a:lnTo>
                    <a:pt x="239" y="123"/>
                  </a:lnTo>
                  <a:lnTo>
                    <a:pt x="230" y="123"/>
                  </a:lnTo>
                  <a:lnTo>
                    <a:pt x="225" y="119"/>
                  </a:lnTo>
                  <a:lnTo>
                    <a:pt x="222" y="114"/>
                  </a:lnTo>
                  <a:lnTo>
                    <a:pt x="218" y="109"/>
                  </a:lnTo>
                  <a:lnTo>
                    <a:pt x="213" y="111"/>
                  </a:lnTo>
                  <a:lnTo>
                    <a:pt x="212" y="113"/>
                  </a:lnTo>
                  <a:lnTo>
                    <a:pt x="206" y="118"/>
                  </a:lnTo>
                  <a:lnTo>
                    <a:pt x="205" y="121"/>
                  </a:lnTo>
                  <a:lnTo>
                    <a:pt x="201" y="123"/>
                  </a:lnTo>
                  <a:lnTo>
                    <a:pt x="196" y="125"/>
                  </a:lnTo>
                  <a:lnTo>
                    <a:pt x="191" y="123"/>
                  </a:lnTo>
                  <a:lnTo>
                    <a:pt x="183" y="123"/>
                  </a:lnTo>
                  <a:lnTo>
                    <a:pt x="178" y="126"/>
                  </a:lnTo>
                  <a:lnTo>
                    <a:pt x="172" y="130"/>
                  </a:lnTo>
                  <a:lnTo>
                    <a:pt x="169" y="135"/>
                  </a:lnTo>
                  <a:lnTo>
                    <a:pt x="160" y="143"/>
                  </a:lnTo>
                  <a:lnTo>
                    <a:pt x="155" y="148"/>
                  </a:lnTo>
                  <a:lnTo>
                    <a:pt x="150" y="150"/>
                  </a:lnTo>
                  <a:lnTo>
                    <a:pt x="143" y="152"/>
                  </a:lnTo>
                  <a:lnTo>
                    <a:pt x="137" y="152"/>
                  </a:lnTo>
                  <a:lnTo>
                    <a:pt x="128" y="148"/>
                  </a:lnTo>
                  <a:lnTo>
                    <a:pt x="120" y="145"/>
                  </a:lnTo>
                  <a:lnTo>
                    <a:pt x="114" y="143"/>
                  </a:lnTo>
                  <a:lnTo>
                    <a:pt x="109" y="143"/>
                  </a:lnTo>
                  <a:lnTo>
                    <a:pt x="106" y="143"/>
                  </a:lnTo>
                  <a:lnTo>
                    <a:pt x="104" y="145"/>
                  </a:lnTo>
                  <a:lnTo>
                    <a:pt x="102" y="152"/>
                  </a:lnTo>
                  <a:lnTo>
                    <a:pt x="102" y="157"/>
                  </a:lnTo>
                  <a:lnTo>
                    <a:pt x="102" y="164"/>
                  </a:lnTo>
                  <a:lnTo>
                    <a:pt x="101" y="166"/>
                  </a:lnTo>
                  <a:lnTo>
                    <a:pt x="99" y="166"/>
                  </a:lnTo>
                  <a:lnTo>
                    <a:pt x="97" y="167"/>
                  </a:lnTo>
                  <a:lnTo>
                    <a:pt x="96" y="171"/>
                  </a:lnTo>
                  <a:lnTo>
                    <a:pt x="96" y="177"/>
                  </a:lnTo>
                  <a:lnTo>
                    <a:pt x="89" y="177"/>
                  </a:lnTo>
                  <a:lnTo>
                    <a:pt x="84" y="181"/>
                  </a:lnTo>
                  <a:lnTo>
                    <a:pt x="80" y="183"/>
                  </a:lnTo>
                  <a:lnTo>
                    <a:pt x="75" y="184"/>
                  </a:lnTo>
                  <a:lnTo>
                    <a:pt x="72" y="183"/>
                  </a:lnTo>
                  <a:lnTo>
                    <a:pt x="68" y="181"/>
                  </a:lnTo>
                  <a:lnTo>
                    <a:pt x="65" y="177"/>
                  </a:lnTo>
                  <a:lnTo>
                    <a:pt x="62" y="177"/>
                  </a:lnTo>
                  <a:lnTo>
                    <a:pt x="62" y="188"/>
                  </a:lnTo>
                  <a:lnTo>
                    <a:pt x="60" y="196"/>
                  </a:lnTo>
                  <a:lnTo>
                    <a:pt x="55" y="201"/>
                  </a:lnTo>
                  <a:lnTo>
                    <a:pt x="48" y="205"/>
                  </a:lnTo>
                  <a:lnTo>
                    <a:pt x="48" y="239"/>
                  </a:lnTo>
                  <a:lnTo>
                    <a:pt x="43" y="241"/>
                  </a:lnTo>
                  <a:lnTo>
                    <a:pt x="41" y="244"/>
                  </a:lnTo>
                  <a:lnTo>
                    <a:pt x="38" y="252"/>
                  </a:lnTo>
                  <a:lnTo>
                    <a:pt x="34" y="261"/>
                  </a:lnTo>
                  <a:lnTo>
                    <a:pt x="31" y="264"/>
                  </a:lnTo>
                  <a:lnTo>
                    <a:pt x="27" y="266"/>
                  </a:lnTo>
                  <a:lnTo>
                    <a:pt x="31" y="271"/>
                  </a:lnTo>
                  <a:lnTo>
                    <a:pt x="36" y="273"/>
                  </a:lnTo>
                  <a:lnTo>
                    <a:pt x="39" y="271"/>
                  </a:lnTo>
                  <a:lnTo>
                    <a:pt x="43" y="268"/>
                  </a:lnTo>
                  <a:lnTo>
                    <a:pt x="48" y="263"/>
                  </a:lnTo>
                  <a:lnTo>
                    <a:pt x="53" y="259"/>
                  </a:lnTo>
                  <a:lnTo>
                    <a:pt x="60" y="258"/>
                  </a:lnTo>
                  <a:lnTo>
                    <a:pt x="68" y="259"/>
                  </a:lnTo>
                  <a:lnTo>
                    <a:pt x="72" y="273"/>
                  </a:lnTo>
                  <a:lnTo>
                    <a:pt x="73" y="288"/>
                  </a:lnTo>
                  <a:lnTo>
                    <a:pt x="77" y="302"/>
                  </a:lnTo>
                  <a:lnTo>
                    <a:pt x="79" y="309"/>
                  </a:lnTo>
                  <a:lnTo>
                    <a:pt x="82" y="314"/>
                  </a:lnTo>
                  <a:lnTo>
                    <a:pt x="75" y="316"/>
                  </a:lnTo>
                  <a:lnTo>
                    <a:pt x="72" y="319"/>
                  </a:lnTo>
                  <a:lnTo>
                    <a:pt x="70" y="323"/>
                  </a:lnTo>
                  <a:lnTo>
                    <a:pt x="72" y="328"/>
                  </a:lnTo>
                  <a:lnTo>
                    <a:pt x="75" y="340"/>
                  </a:lnTo>
                  <a:lnTo>
                    <a:pt x="77" y="346"/>
                  </a:lnTo>
                  <a:lnTo>
                    <a:pt x="75" y="355"/>
                  </a:lnTo>
                  <a:lnTo>
                    <a:pt x="84" y="355"/>
                  </a:lnTo>
                  <a:lnTo>
                    <a:pt x="91" y="353"/>
                  </a:lnTo>
                  <a:lnTo>
                    <a:pt x="96" y="350"/>
                  </a:lnTo>
                  <a:lnTo>
                    <a:pt x="102" y="348"/>
                  </a:lnTo>
                  <a:lnTo>
                    <a:pt x="108" y="345"/>
                  </a:lnTo>
                  <a:lnTo>
                    <a:pt x="114" y="343"/>
                  </a:lnTo>
                  <a:lnTo>
                    <a:pt x="118" y="343"/>
                  </a:lnTo>
                  <a:lnTo>
                    <a:pt x="120" y="343"/>
                  </a:lnTo>
                  <a:lnTo>
                    <a:pt x="121" y="345"/>
                  </a:lnTo>
                  <a:lnTo>
                    <a:pt x="123" y="348"/>
                  </a:lnTo>
                  <a:lnTo>
                    <a:pt x="123" y="357"/>
                  </a:lnTo>
                  <a:lnTo>
                    <a:pt x="121" y="364"/>
                  </a:lnTo>
                  <a:lnTo>
                    <a:pt x="116" y="369"/>
                  </a:lnTo>
                  <a:lnTo>
                    <a:pt x="109" y="369"/>
                  </a:lnTo>
                  <a:lnTo>
                    <a:pt x="106" y="374"/>
                  </a:lnTo>
                  <a:lnTo>
                    <a:pt x="104" y="381"/>
                  </a:lnTo>
                  <a:lnTo>
                    <a:pt x="101" y="386"/>
                  </a:lnTo>
                  <a:lnTo>
                    <a:pt x="99" y="387"/>
                  </a:lnTo>
                  <a:lnTo>
                    <a:pt x="96" y="389"/>
                  </a:lnTo>
                  <a:lnTo>
                    <a:pt x="89" y="401"/>
                  </a:lnTo>
                  <a:lnTo>
                    <a:pt x="84" y="411"/>
                  </a:lnTo>
                  <a:lnTo>
                    <a:pt x="82" y="427"/>
                  </a:lnTo>
                  <a:lnTo>
                    <a:pt x="80" y="435"/>
                  </a:lnTo>
                  <a:lnTo>
                    <a:pt x="82" y="444"/>
                  </a:lnTo>
                  <a:lnTo>
                    <a:pt x="89" y="442"/>
                  </a:lnTo>
                  <a:lnTo>
                    <a:pt x="96" y="440"/>
                  </a:lnTo>
                  <a:lnTo>
                    <a:pt x="101" y="437"/>
                  </a:lnTo>
                  <a:lnTo>
                    <a:pt x="109" y="437"/>
                  </a:lnTo>
                  <a:lnTo>
                    <a:pt x="109" y="433"/>
                  </a:lnTo>
                  <a:lnTo>
                    <a:pt x="111" y="432"/>
                  </a:lnTo>
                  <a:lnTo>
                    <a:pt x="118" y="435"/>
                  </a:lnTo>
                  <a:lnTo>
                    <a:pt x="123" y="435"/>
                  </a:lnTo>
                  <a:lnTo>
                    <a:pt x="126" y="433"/>
                  </a:lnTo>
                  <a:lnTo>
                    <a:pt x="130" y="430"/>
                  </a:lnTo>
                  <a:lnTo>
                    <a:pt x="137" y="422"/>
                  </a:lnTo>
                  <a:lnTo>
                    <a:pt x="140" y="418"/>
                  </a:lnTo>
                  <a:lnTo>
                    <a:pt x="143" y="415"/>
                  </a:lnTo>
                  <a:lnTo>
                    <a:pt x="149" y="413"/>
                  </a:lnTo>
                  <a:lnTo>
                    <a:pt x="150" y="413"/>
                  </a:lnTo>
                  <a:lnTo>
                    <a:pt x="164" y="416"/>
                  </a:lnTo>
                  <a:lnTo>
                    <a:pt x="167" y="418"/>
                  </a:lnTo>
                  <a:lnTo>
                    <a:pt x="169" y="420"/>
                  </a:lnTo>
                  <a:lnTo>
                    <a:pt x="169" y="423"/>
                  </a:lnTo>
                  <a:lnTo>
                    <a:pt x="169" y="425"/>
                  </a:lnTo>
                  <a:lnTo>
                    <a:pt x="164" y="433"/>
                  </a:lnTo>
                  <a:lnTo>
                    <a:pt x="160" y="435"/>
                  </a:lnTo>
                  <a:lnTo>
                    <a:pt x="157" y="439"/>
                  </a:lnTo>
                  <a:lnTo>
                    <a:pt x="157" y="444"/>
                  </a:lnTo>
                  <a:lnTo>
                    <a:pt x="150" y="444"/>
                  </a:lnTo>
                  <a:lnTo>
                    <a:pt x="147" y="445"/>
                  </a:lnTo>
                  <a:lnTo>
                    <a:pt x="143" y="449"/>
                  </a:lnTo>
                  <a:lnTo>
                    <a:pt x="142" y="452"/>
                  </a:lnTo>
                  <a:lnTo>
                    <a:pt x="138" y="461"/>
                  </a:lnTo>
                  <a:lnTo>
                    <a:pt x="137" y="471"/>
                  </a:lnTo>
                  <a:lnTo>
                    <a:pt x="128" y="476"/>
                  </a:lnTo>
                  <a:lnTo>
                    <a:pt x="118" y="480"/>
                  </a:lnTo>
                  <a:lnTo>
                    <a:pt x="109" y="485"/>
                  </a:lnTo>
                  <a:lnTo>
                    <a:pt x="106" y="488"/>
                  </a:lnTo>
                  <a:lnTo>
                    <a:pt x="102" y="491"/>
                  </a:lnTo>
                  <a:lnTo>
                    <a:pt x="104" y="493"/>
                  </a:lnTo>
                  <a:lnTo>
                    <a:pt x="106" y="495"/>
                  </a:lnTo>
                  <a:lnTo>
                    <a:pt x="109" y="498"/>
                  </a:lnTo>
                  <a:lnTo>
                    <a:pt x="114" y="500"/>
                  </a:lnTo>
                  <a:lnTo>
                    <a:pt x="116" y="502"/>
                  </a:lnTo>
                  <a:lnTo>
                    <a:pt x="116" y="505"/>
                  </a:lnTo>
                  <a:lnTo>
                    <a:pt x="118" y="508"/>
                  </a:lnTo>
                  <a:lnTo>
                    <a:pt x="120" y="512"/>
                  </a:lnTo>
                  <a:lnTo>
                    <a:pt x="121" y="515"/>
                  </a:lnTo>
                  <a:lnTo>
                    <a:pt x="123" y="519"/>
                  </a:lnTo>
                  <a:lnTo>
                    <a:pt x="133" y="519"/>
                  </a:lnTo>
                  <a:lnTo>
                    <a:pt x="142" y="520"/>
                  </a:lnTo>
                  <a:lnTo>
                    <a:pt x="147" y="526"/>
                  </a:lnTo>
                  <a:lnTo>
                    <a:pt x="150" y="532"/>
                  </a:lnTo>
                  <a:lnTo>
                    <a:pt x="152" y="539"/>
                  </a:lnTo>
                  <a:lnTo>
                    <a:pt x="150" y="544"/>
                  </a:lnTo>
                  <a:lnTo>
                    <a:pt x="145" y="546"/>
                  </a:lnTo>
                  <a:lnTo>
                    <a:pt x="140" y="546"/>
                  </a:lnTo>
                  <a:lnTo>
                    <a:pt x="128" y="546"/>
                  </a:lnTo>
                  <a:lnTo>
                    <a:pt x="121" y="546"/>
                  </a:lnTo>
                  <a:lnTo>
                    <a:pt x="116" y="546"/>
                  </a:lnTo>
                  <a:lnTo>
                    <a:pt x="108" y="551"/>
                  </a:lnTo>
                  <a:lnTo>
                    <a:pt x="101" y="556"/>
                  </a:lnTo>
                  <a:lnTo>
                    <a:pt x="99" y="558"/>
                  </a:lnTo>
                  <a:lnTo>
                    <a:pt x="97" y="563"/>
                  </a:lnTo>
                  <a:lnTo>
                    <a:pt x="96" y="568"/>
                  </a:lnTo>
                  <a:lnTo>
                    <a:pt x="96" y="573"/>
                  </a:lnTo>
                  <a:lnTo>
                    <a:pt x="97" y="578"/>
                  </a:lnTo>
                  <a:lnTo>
                    <a:pt x="101" y="580"/>
                  </a:lnTo>
                  <a:lnTo>
                    <a:pt x="106" y="582"/>
                  </a:lnTo>
                  <a:lnTo>
                    <a:pt x="111" y="580"/>
                  </a:lnTo>
                  <a:lnTo>
                    <a:pt x="125" y="580"/>
                  </a:lnTo>
                  <a:lnTo>
                    <a:pt x="131" y="580"/>
                  </a:lnTo>
                  <a:lnTo>
                    <a:pt x="137" y="580"/>
                  </a:lnTo>
                  <a:lnTo>
                    <a:pt x="137" y="577"/>
                  </a:lnTo>
                  <a:lnTo>
                    <a:pt x="137" y="575"/>
                  </a:lnTo>
                  <a:lnTo>
                    <a:pt x="142" y="573"/>
                  </a:lnTo>
                  <a:lnTo>
                    <a:pt x="147" y="573"/>
                  </a:lnTo>
                  <a:lnTo>
                    <a:pt x="154" y="573"/>
                  </a:lnTo>
                  <a:lnTo>
                    <a:pt x="160" y="575"/>
                  </a:lnTo>
                  <a:lnTo>
                    <a:pt x="166" y="573"/>
                  </a:lnTo>
                  <a:lnTo>
                    <a:pt x="171" y="572"/>
                  </a:lnTo>
                  <a:lnTo>
                    <a:pt x="171" y="570"/>
                  </a:lnTo>
                  <a:lnTo>
                    <a:pt x="171" y="566"/>
                  </a:lnTo>
                  <a:lnTo>
                    <a:pt x="174" y="568"/>
                  </a:lnTo>
                  <a:lnTo>
                    <a:pt x="176" y="570"/>
                  </a:lnTo>
                  <a:lnTo>
                    <a:pt x="176" y="573"/>
                  </a:lnTo>
                  <a:lnTo>
                    <a:pt x="174" y="578"/>
                  </a:lnTo>
                  <a:lnTo>
                    <a:pt x="172" y="580"/>
                  </a:lnTo>
                  <a:lnTo>
                    <a:pt x="171" y="580"/>
                  </a:lnTo>
                  <a:lnTo>
                    <a:pt x="169" y="584"/>
                  </a:lnTo>
                  <a:lnTo>
                    <a:pt x="166" y="585"/>
                  </a:lnTo>
                  <a:lnTo>
                    <a:pt x="157" y="587"/>
                  </a:lnTo>
                  <a:lnTo>
                    <a:pt x="152" y="592"/>
                  </a:lnTo>
                  <a:lnTo>
                    <a:pt x="147" y="597"/>
                  </a:lnTo>
                  <a:lnTo>
                    <a:pt x="138" y="599"/>
                  </a:lnTo>
                  <a:lnTo>
                    <a:pt x="130" y="601"/>
                  </a:lnTo>
                  <a:lnTo>
                    <a:pt x="118" y="607"/>
                  </a:lnTo>
                  <a:lnTo>
                    <a:pt x="109" y="618"/>
                  </a:lnTo>
                  <a:lnTo>
                    <a:pt x="102" y="630"/>
                  </a:lnTo>
                  <a:lnTo>
                    <a:pt x="96" y="641"/>
                  </a:lnTo>
                  <a:lnTo>
                    <a:pt x="91" y="641"/>
                  </a:lnTo>
                  <a:lnTo>
                    <a:pt x="85" y="641"/>
                  </a:lnTo>
                  <a:lnTo>
                    <a:pt x="80" y="647"/>
                  </a:lnTo>
                  <a:lnTo>
                    <a:pt x="72" y="650"/>
                  </a:lnTo>
                  <a:lnTo>
                    <a:pt x="68" y="650"/>
                  </a:lnTo>
                  <a:lnTo>
                    <a:pt x="62" y="648"/>
                  </a:lnTo>
                  <a:lnTo>
                    <a:pt x="60" y="652"/>
                  </a:lnTo>
                  <a:lnTo>
                    <a:pt x="60" y="655"/>
                  </a:lnTo>
                  <a:lnTo>
                    <a:pt x="55" y="672"/>
                  </a:lnTo>
                  <a:lnTo>
                    <a:pt x="53" y="679"/>
                  </a:lnTo>
                  <a:lnTo>
                    <a:pt x="55" y="689"/>
                  </a:lnTo>
                  <a:lnTo>
                    <a:pt x="53" y="691"/>
                  </a:lnTo>
                  <a:lnTo>
                    <a:pt x="51" y="694"/>
                  </a:lnTo>
                  <a:lnTo>
                    <a:pt x="48" y="696"/>
                  </a:lnTo>
                  <a:lnTo>
                    <a:pt x="48" y="711"/>
                  </a:lnTo>
                  <a:lnTo>
                    <a:pt x="46" y="722"/>
                  </a:lnTo>
                  <a:lnTo>
                    <a:pt x="43" y="734"/>
                  </a:lnTo>
                  <a:lnTo>
                    <a:pt x="41" y="744"/>
                  </a:lnTo>
                  <a:lnTo>
                    <a:pt x="46" y="742"/>
                  </a:lnTo>
                  <a:lnTo>
                    <a:pt x="51" y="739"/>
                  </a:lnTo>
                  <a:lnTo>
                    <a:pt x="58" y="730"/>
                  </a:lnTo>
                  <a:lnTo>
                    <a:pt x="65" y="722"/>
                  </a:lnTo>
                  <a:lnTo>
                    <a:pt x="70" y="718"/>
                  </a:lnTo>
                  <a:lnTo>
                    <a:pt x="75" y="717"/>
                  </a:lnTo>
                  <a:lnTo>
                    <a:pt x="80" y="718"/>
                  </a:lnTo>
                  <a:lnTo>
                    <a:pt x="85" y="717"/>
                  </a:lnTo>
                  <a:lnTo>
                    <a:pt x="89" y="715"/>
                  </a:lnTo>
                  <a:lnTo>
                    <a:pt x="91" y="711"/>
                  </a:lnTo>
                  <a:lnTo>
                    <a:pt x="96" y="706"/>
                  </a:lnTo>
                  <a:lnTo>
                    <a:pt x="97" y="705"/>
                  </a:lnTo>
                  <a:lnTo>
                    <a:pt x="102" y="703"/>
                  </a:lnTo>
                  <a:lnTo>
                    <a:pt x="104" y="698"/>
                  </a:lnTo>
                  <a:lnTo>
                    <a:pt x="106" y="696"/>
                  </a:lnTo>
                  <a:lnTo>
                    <a:pt x="109" y="696"/>
                  </a:lnTo>
                  <a:lnTo>
                    <a:pt x="116" y="693"/>
                  </a:lnTo>
                  <a:lnTo>
                    <a:pt x="123" y="689"/>
                  </a:lnTo>
                  <a:lnTo>
                    <a:pt x="130" y="686"/>
                  </a:lnTo>
                  <a:lnTo>
                    <a:pt x="137" y="682"/>
                  </a:lnTo>
                  <a:lnTo>
                    <a:pt x="145" y="682"/>
                  </a:lnTo>
                  <a:lnTo>
                    <a:pt x="155" y="682"/>
                  </a:lnTo>
                  <a:lnTo>
                    <a:pt x="166" y="682"/>
                  </a:lnTo>
                  <a:lnTo>
                    <a:pt x="178" y="682"/>
                  </a:lnTo>
                  <a:lnTo>
                    <a:pt x="183" y="681"/>
                  </a:lnTo>
                  <a:lnTo>
                    <a:pt x="186" y="679"/>
                  </a:lnTo>
                  <a:lnTo>
                    <a:pt x="191" y="676"/>
                  </a:lnTo>
                  <a:lnTo>
                    <a:pt x="198" y="676"/>
                  </a:lnTo>
                  <a:lnTo>
                    <a:pt x="201" y="677"/>
                  </a:lnTo>
                  <a:lnTo>
                    <a:pt x="203" y="679"/>
                  </a:lnTo>
                  <a:lnTo>
                    <a:pt x="203" y="681"/>
                  </a:lnTo>
                  <a:lnTo>
                    <a:pt x="205" y="682"/>
                  </a:lnTo>
                  <a:lnTo>
                    <a:pt x="210" y="684"/>
                  </a:lnTo>
                  <a:lnTo>
                    <a:pt x="215" y="684"/>
                  </a:lnTo>
                  <a:lnTo>
                    <a:pt x="227" y="682"/>
                  </a:lnTo>
                  <a:lnTo>
                    <a:pt x="237" y="681"/>
                  </a:lnTo>
                  <a:lnTo>
                    <a:pt x="241" y="681"/>
                  </a:lnTo>
                  <a:lnTo>
                    <a:pt x="246" y="682"/>
                  </a:lnTo>
                  <a:lnTo>
                    <a:pt x="249" y="681"/>
                  </a:lnTo>
                  <a:lnTo>
                    <a:pt x="253" y="679"/>
                  </a:lnTo>
                  <a:lnTo>
                    <a:pt x="259" y="672"/>
                  </a:lnTo>
                  <a:lnTo>
                    <a:pt x="263" y="670"/>
                  </a:lnTo>
                  <a:lnTo>
                    <a:pt x="266" y="669"/>
                  </a:lnTo>
                  <a:lnTo>
                    <a:pt x="273" y="667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5" y="674"/>
                  </a:lnTo>
                  <a:lnTo>
                    <a:pt x="288" y="676"/>
                  </a:lnTo>
                  <a:lnTo>
                    <a:pt x="293" y="676"/>
                  </a:lnTo>
                  <a:lnTo>
                    <a:pt x="293" y="689"/>
                  </a:lnTo>
                  <a:lnTo>
                    <a:pt x="295" y="694"/>
                  </a:lnTo>
                  <a:lnTo>
                    <a:pt x="297" y="696"/>
                  </a:lnTo>
                  <a:lnTo>
                    <a:pt x="300" y="696"/>
                  </a:lnTo>
                  <a:lnTo>
                    <a:pt x="304" y="698"/>
                  </a:lnTo>
                  <a:lnTo>
                    <a:pt x="307" y="699"/>
                  </a:lnTo>
                  <a:lnTo>
                    <a:pt x="314" y="705"/>
                  </a:lnTo>
                  <a:lnTo>
                    <a:pt x="321" y="717"/>
                  </a:lnTo>
                  <a:lnTo>
                    <a:pt x="321" y="757"/>
                  </a:lnTo>
                  <a:lnTo>
                    <a:pt x="317" y="761"/>
                  </a:lnTo>
                  <a:lnTo>
                    <a:pt x="312" y="763"/>
                  </a:lnTo>
                  <a:lnTo>
                    <a:pt x="300" y="764"/>
                  </a:lnTo>
                  <a:lnTo>
                    <a:pt x="288" y="766"/>
                  </a:lnTo>
                  <a:lnTo>
                    <a:pt x="283" y="768"/>
                  </a:lnTo>
                  <a:lnTo>
                    <a:pt x="280" y="771"/>
                  </a:lnTo>
                  <a:lnTo>
                    <a:pt x="280" y="826"/>
                  </a:lnTo>
                  <a:lnTo>
                    <a:pt x="293" y="826"/>
                  </a:lnTo>
                  <a:lnTo>
                    <a:pt x="302" y="821"/>
                  </a:lnTo>
                  <a:lnTo>
                    <a:pt x="309" y="815"/>
                  </a:lnTo>
                  <a:lnTo>
                    <a:pt x="321" y="802"/>
                  </a:lnTo>
                  <a:lnTo>
                    <a:pt x="328" y="797"/>
                  </a:lnTo>
                  <a:lnTo>
                    <a:pt x="336" y="792"/>
                  </a:lnTo>
                  <a:lnTo>
                    <a:pt x="348" y="790"/>
                  </a:lnTo>
                  <a:lnTo>
                    <a:pt x="362" y="792"/>
                  </a:lnTo>
                  <a:lnTo>
                    <a:pt x="365" y="798"/>
                  </a:lnTo>
                  <a:lnTo>
                    <a:pt x="368" y="805"/>
                  </a:lnTo>
                  <a:lnTo>
                    <a:pt x="368" y="815"/>
                  </a:lnTo>
                  <a:lnTo>
                    <a:pt x="368" y="826"/>
                  </a:lnTo>
                  <a:lnTo>
                    <a:pt x="391" y="826"/>
                  </a:lnTo>
                  <a:lnTo>
                    <a:pt x="413" y="826"/>
                  </a:lnTo>
                  <a:lnTo>
                    <a:pt x="450" y="833"/>
                  </a:lnTo>
                  <a:lnTo>
                    <a:pt x="449" y="839"/>
                  </a:lnTo>
                  <a:lnTo>
                    <a:pt x="450" y="843"/>
                  </a:lnTo>
                  <a:lnTo>
                    <a:pt x="452" y="846"/>
                  </a:lnTo>
                  <a:lnTo>
                    <a:pt x="455" y="848"/>
                  </a:lnTo>
                  <a:lnTo>
                    <a:pt x="461" y="853"/>
                  </a:lnTo>
                  <a:lnTo>
                    <a:pt x="462" y="856"/>
                  </a:lnTo>
                  <a:lnTo>
                    <a:pt x="464" y="860"/>
                  </a:lnTo>
                  <a:lnTo>
                    <a:pt x="498" y="860"/>
                  </a:lnTo>
                  <a:lnTo>
                    <a:pt x="498" y="870"/>
                  </a:lnTo>
                  <a:lnTo>
                    <a:pt x="500" y="874"/>
                  </a:lnTo>
                  <a:lnTo>
                    <a:pt x="502" y="877"/>
                  </a:lnTo>
                  <a:lnTo>
                    <a:pt x="505" y="879"/>
                  </a:lnTo>
                  <a:lnTo>
                    <a:pt x="508" y="880"/>
                  </a:lnTo>
                  <a:lnTo>
                    <a:pt x="519" y="880"/>
                  </a:lnTo>
                  <a:lnTo>
                    <a:pt x="529" y="879"/>
                  </a:lnTo>
                  <a:lnTo>
                    <a:pt x="541" y="875"/>
                  </a:lnTo>
                  <a:lnTo>
                    <a:pt x="551" y="874"/>
                  </a:lnTo>
                  <a:lnTo>
                    <a:pt x="566" y="874"/>
                  </a:lnTo>
                  <a:lnTo>
                    <a:pt x="566" y="846"/>
                  </a:lnTo>
                  <a:lnTo>
                    <a:pt x="568" y="841"/>
                  </a:lnTo>
                  <a:lnTo>
                    <a:pt x="570" y="839"/>
                  </a:lnTo>
                  <a:lnTo>
                    <a:pt x="573" y="839"/>
                  </a:lnTo>
                  <a:lnTo>
                    <a:pt x="575" y="831"/>
                  </a:lnTo>
                  <a:lnTo>
                    <a:pt x="577" y="827"/>
                  </a:lnTo>
                  <a:lnTo>
                    <a:pt x="580" y="826"/>
                  </a:lnTo>
                  <a:lnTo>
                    <a:pt x="602" y="831"/>
                  </a:lnTo>
                  <a:lnTo>
                    <a:pt x="623" y="838"/>
                  </a:lnTo>
                  <a:lnTo>
                    <a:pt x="662" y="853"/>
                  </a:lnTo>
                  <a:lnTo>
                    <a:pt x="665" y="855"/>
                  </a:lnTo>
                  <a:lnTo>
                    <a:pt x="667" y="856"/>
                  </a:lnTo>
                  <a:lnTo>
                    <a:pt x="671" y="862"/>
                  </a:lnTo>
                  <a:lnTo>
                    <a:pt x="672" y="868"/>
                  </a:lnTo>
                  <a:lnTo>
                    <a:pt x="676" y="874"/>
                  </a:lnTo>
                  <a:lnTo>
                    <a:pt x="682" y="874"/>
                  </a:lnTo>
                  <a:lnTo>
                    <a:pt x="688" y="872"/>
                  </a:lnTo>
                  <a:lnTo>
                    <a:pt x="691" y="868"/>
                  </a:lnTo>
                  <a:lnTo>
                    <a:pt x="694" y="865"/>
                  </a:lnTo>
                  <a:lnTo>
                    <a:pt x="698" y="862"/>
                  </a:lnTo>
                  <a:lnTo>
                    <a:pt x="703" y="860"/>
                  </a:lnTo>
                  <a:lnTo>
                    <a:pt x="708" y="858"/>
                  </a:lnTo>
                  <a:lnTo>
                    <a:pt x="717" y="860"/>
                  </a:lnTo>
                  <a:lnTo>
                    <a:pt x="718" y="863"/>
                  </a:lnTo>
                  <a:lnTo>
                    <a:pt x="722" y="865"/>
                  </a:lnTo>
                  <a:lnTo>
                    <a:pt x="725" y="867"/>
                  </a:lnTo>
                  <a:lnTo>
                    <a:pt x="730" y="867"/>
                  </a:lnTo>
                  <a:lnTo>
                    <a:pt x="730" y="874"/>
                  </a:lnTo>
                  <a:lnTo>
                    <a:pt x="732" y="879"/>
                  </a:lnTo>
                  <a:lnTo>
                    <a:pt x="737" y="887"/>
                  </a:lnTo>
                  <a:lnTo>
                    <a:pt x="746" y="887"/>
                  </a:lnTo>
                  <a:lnTo>
                    <a:pt x="749" y="887"/>
                  </a:lnTo>
                  <a:lnTo>
                    <a:pt x="759" y="884"/>
                  </a:lnTo>
                  <a:lnTo>
                    <a:pt x="769" y="882"/>
                  </a:lnTo>
                  <a:lnTo>
                    <a:pt x="788" y="882"/>
                  </a:lnTo>
                  <a:lnTo>
                    <a:pt x="792" y="880"/>
                  </a:lnTo>
                  <a:lnTo>
                    <a:pt x="795" y="880"/>
                  </a:lnTo>
                  <a:lnTo>
                    <a:pt x="797" y="882"/>
                  </a:lnTo>
                  <a:lnTo>
                    <a:pt x="798" y="884"/>
                  </a:lnTo>
                  <a:lnTo>
                    <a:pt x="798" y="885"/>
                  </a:lnTo>
                  <a:lnTo>
                    <a:pt x="795" y="901"/>
                  </a:lnTo>
                  <a:lnTo>
                    <a:pt x="792" y="908"/>
                  </a:lnTo>
                  <a:lnTo>
                    <a:pt x="792" y="915"/>
                  </a:lnTo>
                  <a:lnTo>
                    <a:pt x="792" y="921"/>
                  </a:lnTo>
                  <a:lnTo>
                    <a:pt x="793" y="928"/>
                  </a:lnTo>
                  <a:lnTo>
                    <a:pt x="797" y="935"/>
                  </a:lnTo>
                  <a:lnTo>
                    <a:pt x="798" y="942"/>
                  </a:lnTo>
                  <a:lnTo>
                    <a:pt x="798" y="949"/>
                  </a:lnTo>
                  <a:lnTo>
                    <a:pt x="798" y="952"/>
                  </a:lnTo>
                  <a:lnTo>
                    <a:pt x="795" y="961"/>
                  </a:lnTo>
                  <a:lnTo>
                    <a:pt x="792" y="967"/>
                  </a:lnTo>
                  <a:lnTo>
                    <a:pt x="788" y="976"/>
                  </a:lnTo>
                  <a:lnTo>
                    <a:pt x="788" y="981"/>
                  </a:lnTo>
                  <a:lnTo>
                    <a:pt x="790" y="988"/>
                  </a:lnTo>
                  <a:lnTo>
                    <a:pt x="790" y="991"/>
                  </a:lnTo>
                  <a:lnTo>
                    <a:pt x="790" y="995"/>
                  </a:lnTo>
                  <a:lnTo>
                    <a:pt x="788" y="998"/>
                  </a:lnTo>
                  <a:lnTo>
                    <a:pt x="785" y="1002"/>
                  </a:lnTo>
                  <a:lnTo>
                    <a:pt x="778" y="1005"/>
                  </a:lnTo>
                  <a:lnTo>
                    <a:pt x="780" y="1008"/>
                  </a:lnTo>
                  <a:lnTo>
                    <a:pt x="785" y="1013"/>
                  </a:lnTo>
                  <a:lnTo>
                    <a:pt x="785" y="1019"/>
                  </a:lnTo>
                  <a:lnTo>
                    <a:pt x="785" y="1024"/>
                  </a:lnTo>
                  <a:lnTo>
                    <a:pt x="819" y="1024"/>
                  </a:lnTo>
                  <a:lnTo>
                    <a:pt x="821" y="1029"/>
                  </a:lnTo>
                  <a:lnTo>
                    <a:pt x="824" y="1032"/>
                  </a:lnTo>
                  <a:lnTo>
                    <a:pt x="831" y="1037"/>
                  </a:lnTo>
                  <a:lnTo>
                    <a:pt x="841" y="1042"/>
                  </a:lnTo>
                  <a:lnTo>
                    <a:pt x="853" y="1044"/>
                  </a:lnTo>
                  <a:lnTo>
                    <a:pt x="856" y="1051"/>
                  </a:lnTo>
                  <a:lnTo>
                    <a:pt x="861" y="1058"/>
                  </a:lnTo>
                  <a:lnTo>
                    <a:pt x="872" y="1070"/>
                  </a:lnTo>
                  <a:lnTo>
                    <a:pt x="877" y="1077"/>
                  </a:lnTo>
                  <a:lnTo>
                    <a:pt x="880" y="1083"/>
                  </a:lnTo>
                  <a:lnTo>
                    <a:pt x="880" y="1094"/>
                  </a:lnTo>
                  <a:lnTo>
                    <a:pt x="880" y="1106"/>
                  </a:lnTo>
                  <a:lnTo>
                    <a:pt x="880" y="1111"/>
                  </a:lnTo>
                  <a:lnTo>
                    <a:pt x="879" y="1114"/>
                  </a:lnTo>
                  <a:lnTo>
                    <a:pt x="875" y="1116"/>
                  </a:lnTo>
                  <a:lnTo>
                    <a:pt x="872" y="1117"/>
                  </a:lnTo>
                  <a:lnTo>
                    <a:pt x="863" y="1119"/>
                  </a:lnTo>
                  <a:lnTo>
                    <a:pt x="861" y="1123"/>
                  </a:lnTo>
                  <a:lnTo>
                    <a:pt x="860" y="1126"/>
                  </a:lnTo>
                  <a:lnTo>
                    <a:pt x="855" y="1128"/>
                  </a:lnTo>
                  <a:lnTo>
                    <a:pt x="851" y="1129"/>
                  </a:lnTo>
                  <a:lnTo>
                    <a:pt x="846" y="1136"/>
                  </a:lnTo>
                  <a:lnTo>
                    <a:pt x="841" y="1143"/>
                  </a:lnTo>
                  <a:lnTo>
                    <a:pt x="838" y="1145"/>
                  </a:lnTo>
                  <a:lnTo>
                    <a:pt x="832" y="1146"/>
                  </a:lnTo>
                  <a:lnTo>
                    <a:pt x="822" y="1160"/>
                  </a:lnTo>
                  <a:lnTo>
                    <a:pt x="810" y="1172"/>
                  </a:lnTo>
                  <a:lnTo>
                    <a:pt x="798" y="1184"/>
                  </a:lnTo>
                  <a:lnTo>
                    <a:pt x="785" y="1194"/>
                  </a:lnTo>
                  <a:lnTo>
                    <a:pt x="775" y="1199"/>
                  </a:lnTo>
                  <a:lnTo>
                    <a:pt x="769" y="1203"/>
                  </a:lnTo>
                  <a:lnTo>
                    <a:pt x="766" y="1203"/>
                  </a:lnTo>
                  <a:lnTo>
                    <a:pt x="761" y="1206"/>
                  </a:lnTo>
                  <a:lnTo>
                    <a:pt x="757" y="1206"/>
                  </a:lnTo>
                  <a:lnTo>
                    <a:pt x="749" y="1210"/>
                  </a:lnTo>
                  <a:lnTo>
                    <a:pt x="740" y="1213"/>
                  </a:lnTo>
                  <a:lnTo>
                    <a:pt x="737" y="1213"/>
                  </a:lnTo>
                  <a:lnTo>
                    <a:pt x="730" y="1215"/>
                  </a:lnTo>
                  <a:lnTo>
                    <a:pt x="727" y="1215"/>
                  </a:lnTo>
                  <a:lnTo>
                    <a:pt x="723" y="1215"/>
                  </a:lnTo>
                  <a:lnTo>
                    <a:pt x="722" y="1215"/>
                  </a:lnTo>
                  <a:lnTo>
                    <a:pt x="717" y="1216"/>
                  </a:lnTo>
                  <a:lnTo>
                    <a:pt x="711" y="1218"/>
                  </a:lnTo>
                  <a:lnTo>
                    <a:pt x="701" y="1225"/>
                  </a:lnTo>
                  <a:lnTo>
                    <a:pt x="698" y="1225"/>
                  </a:lnTo>
                  <a:lnTo>
                    <a:pt x="691" y="1230"/>
                  </a:lnTo>
                  <a:lnTo>
                    <a:pt x="684" y="1237"/>
                  </a:lnTo>
                  <a:lnTo>
                    <a:pt x="677" y="1244"/>
                  </a:lnTo>
                  <a:lnTo>
                    <a:pt x="671" y="1247"/>
                  </a:lnTo>
                  <a:lnTo>
                    <a:pt x="667" y="1250"/>
                  </a:lnTo>
                  <a:lnTo>
                    <a:pt x="667" y="1252"/>
                  </a:lnTo>
                  <a:lnTo>
                    <a:pt x="664" y="1256"/>
                  </a:lnTo>
                  <a:lnTo>
                    <a:pt x="660" y="1262"/>
                  </a:lnTo>
                  <a:lnTo>
                    <a:pt x="657" y="1269"/>
                  </a:lnTo>
                  <a:lnTo>
                    <a:pt x="655" y="1271"/>
                  </a:lnTo>
                  <a:lnTo>
                    <a:pt x="653" y="1274"/>
                  </a:lnTo>
                  <a:lnTo>
                    <a:pt x="652" y="1278"/>
                  </a:lnTo>
                  <a:lnTo>
                    <a:pt x="650" y="1281"/>
                  </a:lnTo>
                  <a:lnTo>
                    <a:pt x="643" y="1288"/>
                  </a:lnTo>
                  <a:lnTo>
                    <a:pt x="636" y="1296"/>
                  </a:lnTo>
                  <a:lnTo>
                    <a:pt x="633" y="1298"/>
                  </a:lnTo>
                  <a:lnTo>
                    <a:pt x="630" y="1300"/>
                  </a:lnTo>
                  <a:lnTo>
                    <a:pt x="626" y="1298"/>
                  </a:lnTo>
                  <a:lnTo>
                    <a:pt x="623" y="1296"/>
                  </a:lnTo>
                  <a:lnTo>
                    <a:pt x="619" y="1298"/>
                  </a:lnTo>
                  <a:lnTo>
                    <a:pt x="602" y="1298"/>
                  </a:lnTo>
                  <a:lnTo>
                    <a:pt x="597" y="1303"/>
                  </a:lnTo>
                  <a:lnTo>
                    <a:pt x="595" y="1307"/>
                  </a:lnTo>
                  <a:lnTo>
                    <a:pt x="597" y="1314"/>
                  </a:lnTo>
                  <a:lnTo>
                    <a:pt x="599" y="1319"/>
                  </a:lnTo>
                  <a:lnTo>
                    <a:pt x="599" y="1332"/>
                  </a:lnTo>
                  <a:lnTo>
                    <a:pt x="599" y="1336"/>
                  </a:lnTo>
                  <a:lnTo>
                    <a:pt x="604" y="1351"/>
                  </a:lnTo>
                  <a:lnTo>
                    <a:pt x="606" y="1353"/>
                  </a:lnTo>
                  <a:lnTo>
                    <a:pt x="609" y="1360"/>
                  </a:lnTo>
                  <a:lnTo>
                    <a:pt x="611" y="1363"/>
                  </a:lnTo>
                  <a:lnTo>
                    <a:pt x="611" y="1368"/>
                  </a:lnTo>
                  <a:lnTo>
                    <a:pt x="607" y="1375"/>
                  </a:lnTo>
                  <a:lnTo>
                    <a:pt x="607" y="1378"/>
                  </a:lnTo>
                  <a:lnTo>
                    <a:pt x="606" y="1382"/>
                  </a:lnTo>
                  <a:lnTo>
                    <a:pt x="601" y="1384"/>
                  </a:lnTo>
                  <a:lnTo>
                    <a:pt x="599" y="1389"/>
                  </a:lnTo>
                  <a:lnTo>
                    <a:pt x="599" y="1397"/>
                  </a:lnTo>
                  <a:lnTo>
                    <a:pt x="599" y="1407"/>
                  </a:lnTo>
                  <a:lnTo>
                    <a:pt x="597" y="1413"/>
                  </a:lnTo>
                  <a:lnTo>
                    <a:pt x="594" y="1416"/>
                  </a:lnTo>
                  <a:lnTo>
                    <a:pt x="594" y="1418"/>
                  </a:lnTo>
                  <a:lnTo>
                    <a:pt x="594" y="1419"/>
                  </a:lnTo>
                  <a:lnTo>
                    <a:pt x="594" y="1421"/>
                  </a:lnTo>
                  <a:lnTo>
                    <a:pt x="592" y="1428"/>
                  </a:lnTo>
                  <a:lnTo>
                    <a:pt x="592" y="1430"/>
                  </a:lnTo>
                  <a:lnTo>
                    <a:pt x="590" y="1437"/>
                  </a:lnTo>
                  <a:lnTo>
                    <a:pt x="590" y="1440"/>
                  </a:lnTo>
                  <a:lnTo>
                    <a:pt x="592" y="1459"/>
                  </a:lnTo>
                  <a:lnTo>
                    <a:pt x="590" y="1466"/>
                  </a:lnTo>
                  <a:lnTo>
                    <a:pt x="589" y="1476"/>
                  </a:lnTo>
                  <a:lnTo>
                    <a:pt x="589" y="1477"/>
                  </a:lnTo>
                  <a:lnTo>
                    <a:pt x="587" y="1483"/>
                  </a:lnTo>
                  <a:lnTo>
                    <a:pt x="585" y="1488"/>
                  </a:lnTo>
                  <a:lnTo>
                    <a:pt x="584" y="1491"/>
                  </a:lnTo>
                  <a:lnTo>
                    <a:pt x="582" y="1493"/>
                  </a:lnTo>
                  <a:lnTo>
                    <a:pt x="580" y="1496"/>
                  </a:lnTo>
                  <a:lnTo>
                    <a:pt x="575" y="1503"/>
                  </a:lnTo>
                  <a:lnTo>
                    <a:pt x="575" y="1508"/>
                  </a:lnTo>
                  <a:lnTo>
                    <a:pt x="575" y="1513"/>
                  </a:lnTo>
                  <a:lnTo>
                    <a:pt x="575" y="1517"/>
                  </a:lnTo>
                  <a:lnTo>
                    <a:pt x="577" y="1524"/>
                  </a:lnTo>
                  <a:lnTo>
                    <a:pt x="577" y="1529"/>
                  </a:lnTo>
                  <a:lnTo>
                    <a:pt x="575" y="1535"/>
                  </a:lnTo>
                  <a:lnTo>
                    <a:pt x="570" y="1542"/>
                  </a:lnTo>
                  <a:lnTo>
                    <a:pt x="568" y="1544"/>
                  </a:lnTo>
                  <a:lnTo>
                    <a:pt x="561" y="1551"/>
                  </a:lnTo>
                  <a:lnTo>
                    <a:pt x="560" y="1554"/>
                  </a:lnTo>
                  <a:lnTo>
                    <a:pt x="561" y="1559"/>
                  </a:lnTo>
                  <a:lnTo>
                    <a:pt x="563" y="1566"/>
                  </a:lnTo>
                  <a:lnTo>
                    <a:pt x="565" y="1568"/>
                  </a:lnTo>
                  <a:lnTo>
                    <a:pt x="568" y="1576"/>
                  </a:lnTo>
                  <a:lnTo>
                    <a:pt x="570" y="1585"/>
                  </a:lnTo>
                  <a:lnTo>
                    <a:pt x="568" y="1593"/>
                  </a:lnTo>
                  <a:lnTo>
                    <a:pt x="565" y="1600"/>
                  </a:lnTo>
                  <a:lnTo>
                    <a:pt x="563" y="1602"/>
                  </a:lnTo>
                  <a:lnTo>
                    <a:pt x="563" y="1604"/>
                  </a:lnTo>
                  <a:lnTo>
                    <a:pt x="561" y="1604"/>
                  </a:lnTo>
                  <a:lnTo>
                    <a:pt x="558" y="1609"/>
                  </a:lnTo>
                  <a:lnTo>
                    <a:pt x="553" y="1612"/>
                  </a:lnTo>
                  <a:lnTo>
                    <a:pt x="551" y="1612"/>
                  </a:lnTo>
                  <a:lnTo>
                    <a:pt x="546" y="1614"/>
                  </a:lnTo>
                  <a:lnTo>
                    <a:pt x="546" y="1616"/>
                  </a:lnTo>
                  <a:lnTo>
                    <a:pt x="539" y="1617"/>
                  </a:lnTo>
                  <a:lnTo>
                    <a:pt x="537" y="1614"/>
                  </a:lnTo>
                  <a:lnTo>
                    <a:pt x="534" y="1612"/>
                  </a:lnTo>
                  <a:lnTo>
                    <a:pt x="525" y="1610"/>
                  </a:lnTo>
                  <a:lnTo>
                    <a:pt x="525" y="1605"/>
                  </a:lnTo>
                  <a:lnTo>
                    <a:pt x="522" y="1604"/>
                  </a:lnTo>
                  <a:lnTo>
                    <a:pt x="517" y="1604"/>
                  </a:lnTo>
                  <a:lnTo>
                    <a:pt x="512" y="1604"/>
                  </a:lnTo>
                  <a:lnTo>
                    <a:pt x="502" y="1604"/>
                  </a:lnTo>
                  <a:lnTo>
                    <a:pt x="495" y="1604"/>
                  </a:lnTo>
                  <a:lnTo>
                    <a:pt x="491" y="1604"/>
                  </a:lnTo>
                  <a:lnTo>
                    <a:pt x="491" y="1624"/>
                  </a:lnTo>
                  <a:lnTo>
                    <a:pt x="486" y="1626"/>
                  </a:lnTo>
                  <a:lnTo>
                    <a:pt x="481" y="1629"/>
                  </a:lnTo>
                  <a:lnTo>
                    <a:pt x="474" y="1638"/>
                  </a:lnTo>
                  <a:lnTo>
                    <a:pt x="469" y="1648"/>
                  </a:lnTo>
                  <a:lnTo>
                    <a:pt x="464" y="1658"/>
                  </a:lnTo>
                  <a:lnTo>
                    <a:pt x="464" y="1665"/>
                  </a:lnTo>
                  <a:lnTo>
                    <a:pt x="467" y="1672"/>
                  </a:lnTo>
                  <a:lnTo>
                    <a:pt x="471" y="1677"/>
                  </a:lnTo>
                  <a:lnTo>
                    <a:pt x="471" y="1685"/>
                  </a:lnTo>
                  <a:lnTo>
                    <a:pt x="474" y="1687"/>
                  </a:lnTo>
                  <a:lnTo>
                    <a:pt x="476" y="1689"/>
                  </a:lnTo>
                  <a:lnTo>
                    <a:pt x="478" y="1696"/>
                  </a:lnTo>
                  <a:lnTo>
                    <a:pt x="479" y="1703"/>
                  </a:lnTo>
                  <a:lnTo>
                    <a:pt x="481" y="1706"/>
                  </a:lnTo>
                  <a:lnTo>
                    <a:pt x="484" y="1706"/>
                  </a:lnTo>
                  <a:lnTo>
                    <a:pt x="483" y="1713"/>
                  </a:lnTo>
                  <a:lnTo>
                    <a:pt x="483" y="1720"/>
                  </a:lnTo>
                  <a:lnTo>
                    <a:pt x="486" y="1728"/>
                  </a:lnTo>
                  <a:lnTo>
                    <a:pt x="490" y="1737"/>
                  </a:lnTo>
                  <a:lnTo>
                    <a:pt x="491" y="1742"/>
                  </a:lnTo>
                  <a:lnTo>
                    <a:pt x="491" y="1747"/>
                  </a:lnTo>
                  <a:lnTo>
                    <a:pt x="484" y="1747"/>
                  </a:lnTo>
                  <a:lnTo>
                    <a:pt x="481" y="1749"/>
                  </a:lnTo>
                  <a:lnTo>
                    <a:pt x="478" y="1752"/>
                  </a:lnTo>
                  <a:lnTo>
                    <a:pt x="476" y="1755"/>
                  </a:lnTo>
                  <a:lnTo>
                    <a:pt x="473" y="1764"/>
                  </a:lnTo>
                  <a:lnTo>
                    <a:pt x="471" y="1774"/>
                  </a:lnTo>
                  <a:lnTo>
                    <a:pt x="462" y="1779"/>
                  </a:lnTo>
                  <a:lnTo>
                    <a:pt x="457" y="1781"/>
                  </a:lnTo>
                  <a:lnTo>
                    <a:pt x="450" y="1781"/>
                  </a:lnTo>
                  <a:lnTo>
                    <a:pt x="445" y="1791"/>
                  </a:lnTo>
                  <a:lnTo>
                    <a:pt x="442" y="1800"/>
                  </a:lnTo>
                  <a:lnTo>
                    <a:pt x="430" y="1815"/>
                  </a:lnTo>
                  <a:lnTo>
                    <a:pt x="426" y="1815"/>
                  </a:lnTo>
                  <a:lnTo>
                    <a:pt x="423" y="1815"/>
                  </a:lnTo>
                  <a:lnTo>
                    <a:pt x="423" y="1818"/>
                  </a:lnTo>
                  <a:lnTo>
                    <a:pt x="423" y="1822"/>
                  </a:lnTo>
                  <a:lnTo>
                    <a:pt x="420" y="1822"/>
                  </a:lnTo>
                  <a:lnTo>
                    <a:pt x="416" y="1822"/>
                  </a:lnTo>
                  <a:lnTo>
                    <a:pt x="416" y="1824"/>
                  </a:lnTo>
                  <a:lnTo>
                    <a:pt x="416" y="1825"/>
                  </a:lnTo>
                  <a:lnTo>
                    <a:pt x="416" y="1829"/>
                  </a:lnTo>
                  <a:lnTo>
                    <a:pt x="411" y="1837"/>
                  </a:lnTo>
                  <a:lnTo>
                    <a:pt x="409" y="1842"/>
                  </a:lnTo>
                  <a:lnTo>
                    <a:pt x="409" y="1847"/>
                  </a:lnTo>
                  <a:lnTo>
                    <a:pt x="401" y="1853"/>
                  </a:lnTo>
                  <a:lnTo>
                    <a:pt x="392" y="1856"/>
                  </a:lnTo>
                  <a:lnTo>
                    <a:pt x="382" y="1858"/>
                  </a:lnTo>
                  <a:lnTo>
                    <a:pt x="374" y="1858"/>
                  </a:lnTo>
                  <a:lnTo>
                    <a:pt x="353" y="1856"/>
                  </a:lnTo>
                  <a:lnTo>
                    <a:pt x="331" y="1853"/>
                  </a:lnTo>
                  <a:lnTo>
                    <a:pt x="310" y="1851"/>
                  </a:lnTo>
                  <a:lnTo>
                    <a:pt x="300" y="1851"/>
                  </a:lnTo>
                  <a:lnTo>
                    <a:pt x="290" y="1847"/>
                  </a:lnTo>
                  <a:lnTo>
                    <a:pt x="282" y="1842"/>
                  </a:lnTo>
                  <a:lnTo>
                    <a:pt x="271" y="1839"/>
                  </a:lnTo>
                  <a:lnTo>
                    <a:pt x="261" y="1839"/>
                  </a:lnTo>
                  <a:lnTo>
                    <a:pt x="251" y="1841"/>
                  </a:lnTo>
                  <a:lnTo>
                    <a:pt x="242" y="1846"/>
                  </a:lnTo>
                  <a:lnTo>
                    <a:pt x="235" y="1853"/>
                  </a:lnTo>
                  <a:lnTo>
                    <a:pt x="237" y="1854"/>
                  </a:lnTo>
                  <a:lnTo>
                    <a:pt x="232" y="1856"/>
                  </a:lnTo>
                  <a:lnTo>
                    <a:pt x="232" y="1876"/>
                  </a:lnTo>
                  <a:lnTo>
                    <a:pt x="235" y="1882"/>
                  </a:lnTo>
                  <a:lnTo>
                    <a:pt x="239" y="1887"/>
                  </a:lnTo>
                  <a:lnTo>
                    <a:pt x="242" y="1890"/>
                  </a:lnTo>
                  <a:lnTo>
                    <a:pt x="246" y="1897"/>
                  </a:lnTo>
                  <a:lnTo>
                    <a:pt x="247" y="1904"/>
                  </a:lnTo>
                  <a:lnTo>
                    <a:pt x="251" y="1909"/>
                  </a:lnTo>
                  <a:lnTo>
                    <a:pt x="256" y="1912"/>
                  </a:lnTo>
                  <a:lnTo>
                    <a:pt x="263" y="1914"/>
                  </a:lnTo>
                  <a:lnTo>
                    <a:pt x="273" y="1921"/>
                  </a:lnTo>
                  <a:lnTo>
                    <a:pt x="276" y="1926"/>
                  </a:lnTo>
                  <a:lnTo>
                    <a:pt x="280" y="1931"/>
                  </a:lnTo>
                  <a:lnTo>
                    <a:pt x="280" y="1936"/>
                  </a:lnTo>
                  <a:lnTo>
                    <a:pt x="282" y="1940"/>
                  </a:lnTo>
                  <a:lnTo>
                    <a:pt x="283" y="1943"/>
                  </a:lnTo>
                  <a:lnTo>
                    <a:pt x="287" y="1945"/>
                  </a:lnTo>
                  <a:lnTo>
                    <a:pt x="287" y="1952"/>
                  </a:lnTo>
                  <a:lnTo>
                    <a:pt x="287" y="1958"/>
                  </a:lnTo>
                  <a:lnTo>
                    <a:pt x="282" y="1969"/>
                  </a:lnTo>
                  <a:lnTo>
                    <a:pt x="278" y="1979"/>
                  </a:lnTo>
                  <a:lnTo>
                    <a:pt x="278" y="1984"/>
                  </a:lnTo>
                  <a:lnTo>
                    <a:pt x="280" y="1993"/>
                  </a:lnTo>
                  <a:lnTo>
                    <a:pt x="280" y="2005"/>
                  </a:lnTo>
                  <a:lnTo>
                    <a:pt x="280" y="2017"/>
                  </a:lnTo>
                  <a:lnTo>
                    <a:pt x="282" y="2020"/>
                  </a:lnTo>
                  <a:lnTo>
                    <a:pt x="285" y="2023"/>
                  </a:lnTo>
                  <a:lnTo>
                    <a:pt x="288" y="2025"/>
                  </a:lnTo>
                  <a:lnTo>
                    <a:pt x="293" y="2027"/>
                  </a:lnTo>
                  <a:lnTo>
                    <a:pt x="290" y="2034"/>
                  </a:lnTo>
                  <a:lnTo>
                    <a:pt x="287" y="2040"/>
                  </a:lnTo>
                  <a:lnTo>
                    <a:pt x="287" y="2051"/>
                  </a:lnTo>
                  <a:lnTo>
                    <a:pt x="287" y="2061"/>
                  </a:lnTo>
                  <a:lnTo>
                    <a:pt x="285" y="2066"/>
                  </a:lnTo>
                  <a:lnTo>
                    <a:pt x="287" y="2069"/>
                  </a:lnTo>
                  <a:lnTo>
                    <a:pt x="287" y="2073"/>
                  </a:lnTo>
                  <a:lnTo>
                    <a:pt x="288" y="2074"/>
                  </a:lnTo>
                  <a:lnTo>
                    <a:pt x="290" y="2074"/>
                  </a:lnTo>
                  <a:lnTo>
                    <a:pt x="292" y="2076"/>
                  </a:lnTo>
                  <a:lnTo>
                    <a:pt x="299" y="2080"/>
                  </a:lnTo>
                  <a:lnTo>
                    <a:pt x="305" y="2085"/>
                  </a:lnTo>
                  <a:lnTo>
                    <a:pt x="310" y="2092"/>
                  </a:lnTo>
                  <a:lnTo>
                    <a:pt x="314" y="2102"/>
                  </a:lnTo>
                  <a:lnTo>
                    <a:pt x="317" y="2103"/>
                  </a:lnTo>
                  <a:lnTo>
                    <a:pt x="321" y="2109"/>
                  </a:lnTo>
                  <a:lnTo>
                    <a:pt x="322" y="2110"/>
                  </a:lnTo>
                  <a:lnTo>
                    <a:pt x="336" y="2115"/>
                  </a:lnTo>
                  <a:lnTo>
                    <a:pt x="339" y="2117"/>
                  </a:lnTo>
                  <a:lnTo>
                    <a:pt x="345" y="2117"/>
                  </a:lnTo>
                  <a:lnTo>
                    <a:pt x="350" y="2119"/>
                  </a:lnTo>
                  <a:lnTo>
                    <a:pt x="353" y="2122"/>
                  </a:lnTo>
                  <a:lnTo>
                    <a:pt x="355" y="2126"/>
                  </a:lnTo>
                  <a:lnTo>
                    <a:pt x="358" y="2136"/>
                  </a:lnTo>
                  <a:lnTo>
                    <a:pt x="363" y="2146"/>
                  </a:lnTo>
                  <a:lnTo>
                    <a:pt x="365" y="2148"/>
                  </a:lnTo>
                  <a:lnTo>
                    <a:pt x="367" y="2148"/>
                  </a:lnTo>
                  <a:lnTo>
                    <a:pt x="367" y="2153"/>
                  </a:lnTo>
                  <a:lnTo>
                    <a:pt x="365" y="2160"/>
                  </a:lnTo>
                  <a:lnTo>
                    <a:pt x="367" y="2161"/>
                  </a:lnTo>
                  <a:lnTo>
                    <a:pt x="368" y="2161"/>
                  </a:lnTo>
                  <a:lnTo>
                    <a:pt x="372" y="2160"/>
                  </a:lnTo>
                  <a:lnTo>
                    <a:pt x="374" y="2160"/>
                  </a:lnTo>
                  <a:lnTo>
                    <a:pt x="377" y="2161"/>
                  </a:lnTo>
                  <a:lnTo>
                    <a:pt x="372" y="2165"/>
                  </a:lnTo>
                  <a:lnTo>
                    <a:pt x="367" y="2170"/>
                  </a:lnTo>
                  <a:lnTo>
                    <a:pt x="362" y="2175"/>
                  </a:lnTo>
                  <a:lnTo>
                    <a:pt x="357" y="2177"/>
                  </a:lnTo>
                  <a:lnTo>
                    <a:pt x="355" y="2184"/>
                  </a:lnTo>
                  <a:lnTo>
                    <a:pt x="353" y="2185"/>
                  </a:lnTo>
                  <a:lnTo>
                    <a:pt x="351" y="2187"/>
                  </a:lnTo>
                  <a:lnTo>
                    <a:pt x="348" y="2190"/>
                  </a:lnTo>
                  <a:lnTo>
                    <a:pt x="343" y="2192"/>
                  </a:lnTo>
                  <a:lnTo>
                    <a:pt x="341" y="2194"/>
                  </a:lnTo>
                  <a:lnTo>
                    <a:pt x="341" y="2197"/>
                  </a:lnTo>
                  <a:lnTo>
                    <a:pt x="333" y="2202"/>
                  </a:lnTo>
                  <a:lnTo>
                    <a:pt x="324" y="2209"/>
                  </a:lnTo>
                  <a:lnTo>
                    <a:pt x="317" y="2214"/>
                  </a:lnTo>
                  <a:lnTo>
                    <a:pt x="307" y="2218"/>
                  </a:lnTo>
                  <a:lnTo>
                    <a:pt x="305" y="2223"/>
                  </a:lnTo>
                  <a:lnTo>
                    <a:pt x="304" y="2225"/>
                  </a:lnTo>
                  <a:lnTo>
                    <a:pt x="300" y="2225"/>
                  </a:lnTo>
                  <a:lnTo>
                    <a:pt x="288" y="2230"/>
                  </a:lnTo>
                  <a:lnTo>
                    <a:pt x="285" y="2231"/>
                  </a:lnTo>
                  <a:lnTo>
                    <a:pt x="271" y="2231"/>
                  </a:lnTo>
                  <a:lnTo>
                    <a:pt x="270" y="2231"/>
                  </a:lnTo>
                  <a:lnTo>
                    <a:pt x="266" y="2231"/>
                  </a:lnTo>
                  <a:lnTo>
                    <a:pt x="264" y="2231"/>
                  </a:lnTo>
                  <a:lnTo>
                    <a:pt x="261" y="2231"/>
                  </a:lnTo>
                  <a:lnTo>
                    <a:pt x="259" y="2233"/>
                  </a:lnTo>
                  <a:lnTo>
                    <a:pt x="256" y="2235"/>
                  </a:lnTo>
                  <a:lnTo>
                    <a:pt x="254" y="2236"/>
                  </a:lnTo>
                  <a:lnTo>
                    <a:pt x="246" y="2243"/>
                  </a:lnTo>
                  <a:lnTo>
                    <a:pt x="237" y="2248"/>
                  </a:lnTo>
                  <a:lnTo>
                    <a:pt x="230" y="2252"/>
                  </a:lnTo>
                  <a:lnTo>
                    <a:pt x="227" y="2254"/>
                  </a:lnTo>
                  <a:lnTo>
                    <a:pt x="222" y="2252"/>
                  </a:lnTo>
                  <a:lnTo>
                    <a:pt x="218" y="2255"/>
                  </a:lnTo>
                  <a:lnTo>
                    <a:pt x="215" y="2257"/>
                  </a:lnTo>
                  <a:lnTo>
                    <a:pt x="210" y="2259"/>
                  </a:lnTo>
                  <a:lnTo>
                    <a:pt x="205" y="2259"/>
                  </a:lnTo>
                  <a:lnTo>
                    <a:pt x="205" y="2265"/>
                  </a:lnTo>
                  <a:lnTo>
                    <a:pt x="206" y="2271"/>
                  </a:lnTo>
                  <a:lnTo>
                    <a:pt x="212" y="2279"/>
                  </a:lnTo>
                  <a:lnTo>
                    <a:pt x="208" y="2281"/>
                  </a:lnTo>
                  <a:lnTo>
                    <a:pt x="206" y="2283"/>
                  </a:lnTo>
                  <a:lnTo>
                    <a:pt x="205" y="2284"/>
                  </a:lnTo>
                  <a:lnTo>
                    <a:pt x="205" y="2286"/>
                  </a:lnTo>
                  <a:lnTo>
                    <a:pt x="205" y="2288"/>
                  </a:lnTo>
                  <a:lnTo>
                    <a:pt x="205" y="2289"/>
                  </a:lnTo>
                  <a:lnTo>
                    <a:pt x="205" y="2293"/>
                  </a:lnTo>
                  <a:lnTo>
                    <a:pt x="205" y="2298"/>
                  </a:lnTo>
                  <a:lnTo>
                    <a:pt x="205" y="2300"/>
                  </a:lnTo>
                  <a:lnTo>
                    <a:pt x="203" y="2306"/>
                  </a:lnTo>
                  <a:lnTo>
                    <a:pt x="200" y="2311"/>
                  </a:lnTo>
                  <a:lnTo>
                    <a:pt x="189" y="2322"/>
                  </a:lnTo>
                  <a:lnTo>
                    <a:pt x="188" y="2325"/>
                  </a:lnTo>
                  <a:lnTo>
                    <a:pt x="186" y="2329"/>
                  </a:lnTo>
                  <a:lnTo>
                    <a:pt x="183" y="2332"/>
                  </a:lnTo>
                  <a:lnTo>
                    <a:pt x="179" y="2334"/>
                  </a:lnTo>
                  <a:lnTo>
                    <a:pt x="172" y="2332"/>
                  </a:lnTo>
                  <a:lnTo>
                    <a:pt x="171" y="2334"/>
                  </a:lnTo>
                  <a:lnTo>
                    <a:pt x="167" y="2337"/>
                  </a:lnTo>
                  <a:lnTo>
                    <a:pt x="166" y="2342"/>
                  </a:lnTo>
                  <a:lnTo>
                    <a:pt x="164" y="2354"/>
                  </a:lnTo>
                  <a:lnTo>
                    <a:pt x="164" y="2395"/>
                  </a:lnTo>
                  <a:lnTo>
                    <a:pt x="164" y="2398"/>
                  </a:lnTo>
                  <a:lnTo>
                    <a:pt x="166" y="2400"/>
                  </a:lnTo>
                  <a:lnTo>
                    <a:pt x="169" y="2400"/>
                  </a:lnTo>
                  <a:lnTo>
                    <a:pt x="171" y="2402"/>
                  </a:lnTo>
                  <a:lnTo>
                    <a:pt x="172" y="2405"/>
                  </a:lnTo>
                  <a:lnTo>
                    <a:pt x="172" y="2407"/>
                  </a:lnTo>
                  <a:lnTo>
                    <a:pt x="174" y="2409"/>
                  </a:lnTo>
                  <a:lnTo>
                    <a:pt x="183" y="2412"/>
                  </a:lnTo>
                  <a:lnTo>
                    <a:pt x="188" y="2416"/>
                  </a:lnTo>
                  <a:lnTo>
                    <a:pt x="189" y="2417"/>
                  </a:lnTo>
                  <a:lnTo>
                    <a:pt x="195" y="2421"/>
                  </a:lnTo>
                  <a:lnTo>
                    <a:pt x="196" y="2424"/>
                  </a:lnTo>
                  <a:lnTo>
                    <a:pt x="196" y="2428"/>
                  </a:lnTo>
                  <a:lnTo>
                    <a:pt x="195" y="2433"/>
                  </a:lnTo>
                  <a:lnTo>
                    <a:pt x="201" y="2450"/>
                  </a:lnTo>
                  <a:lnTo>
                    <a:pt x="205" y="2458"/>
                  </a:lnTo>
                  <a:lnTo>
                    <a:pt x="205" y="2467"/>
                  </a:lnTo>
                  <a:lnTo>
                    <a:pt x="205" y="2470"/>
                  </a:lnTo>
                  <a:lnTo>
                    <a:pt x="203" y="2475"/>
                  </a:lnTo>
                  <a:lnTo>
                    <a:pt x="201" y="2479"/>
                  </a:lnTo>
                  <a:lnTo>
                    <a:pt x="200" y="2480"/>
                  </a:lnTo>
                  <a:lnTo>
                    <a:pt x="198" y="2484"/>
                  </a:lnTo>
                  <a:lnTo>
                    <a:pt x="200" y="2489"/>
                  </a:lnTo>
                  <a:lnTo>
                    <a:pt x="201" y="2492"/>
                  </a:lnTo>
                  <a:lnTo>
                    <a:pt x="208" y="2498"/>
                  </a:lnTo>
                  <a:lnTo>
                    <a:pt x="210" y="2501"/>
                  </a:lnTo>
                  <a:lnTo>
                    <a:pt x="212" y="2506"/>
                  </a:lnTo>
                  <a:lnTo>
                    <a:pt x="213" y="2511"/>
                  </a:lnTo>
                  <a:lnTo>
                    <a:pt x="212" y="2518"/>
                  </a:lnTo>
                  <a:lnTo>
                    <a:pt x="217" y="2518"/>
                  </a:lnTo>
                  <a:lnTo>
                    <a:pt x="222" y="2518"/>
                  </a:lnTo>
                  <a:lnTo>
                    <a:pt x="227" y="2523"/>
                  </a:lnTo>
                  <a:lnTo>
                    <a:pt x="234" y="2527"/>
                  </a:lnTo>
                  <a:lnTo>
                    <a:pt x="239" y="2527"/>
                  </a:lnTo>
                  <a:lnTo>
                    <a:pt x="246" y="2525"/>
                  </a:lnTo>
                  <a:lnTo>
                    <a:pt x="246" y="2530"/>
                  </a:lnTo>
                  <a:lnTo>
                    <a:pt x="249" y="2532"/>
                  </a:lnTo>
                  <a:lnTo>
                    <a:pt x="253" y="2532"/>
                  </a:lnTo>
                  <a:lnTo>
                    <a:pt x="259" y="2532"/>
                  </a:lnTo>
                  <a:lnTo>
                    <a:pt x="264" y="2532"/>
                  </a:lnTo>
                  <a:lnTo>
                    <a:pt x="270" y="2532"/>
                  </a:lnTo>
                  <a:lnTo>
                    <a:pt x="273" y="2533"/>
                  </a:lnTo>
                  <a:lnTo>
                    <a:pt x="273" y="2539"/>
                  </a:lnTo>
                  <a:lnTo>
                    <a:pt x="273" y="2545"/>
                  </a:lnTo>
                  <a:lnTo>
                    <a:pt x="273" y="2549"/>
                  </a:lnTo>
                  <a:lnTo>
                    <a:pt x="271" y="2552"/>
                  </a:lnTo>
                  <a:lnTo>
                    <a:pt x="268" y="2554"/>
                  </a:lnTo>
                  <a:lnTo>
                    <a:pt x="263" y="2559"/>
                  </a:lnTo>
                  <a:lnTo>
                    <a:pt x="259" y="2562"/>
                  </a:lnTo>
                  <a:lnTo>
                    <a:pt x="259" y="2566"/>
                  </a:lnTo>
                  <a:lnTo>
                    <a:pt x="258" y="2573"/>
                  </a:lnTo>
                  <a:lnTo>
                    <a:pt x="256" y="2579"/>
                  </a:lnTo>
                  <a:lnTo>
                    <a:pt x="253" y="2585"/>
                  </a:lnTo>
                  <a:lnTo>
                    <a:pt x="253" y="2593"/>
                  </a:lnTo>
                  <a:lnTo>
                    <a:pt x="178" y="2593"/>
                  </a:lnTo>
                  <a:lnTo>
                    <a:pt x="174" y="2595"/>
                  </a:lnTo>
                  <a:lnTo>
                    <a:pt x="171" y="2596"/>
                  </a:lnTo>
                  <a:lnTo>
                    <a:pt x="167" y="2600"/>
                  </a:lnTo>
                  <a:lnTo>
                    <a:pt x="164" y="2600"/>
                  </a:lnTo>
                  <a:lnTo>
                    <a:pt x="159" y="2602"/>
                  </a:lnTo>
                  <a:lnTo>
                    <a:pt x="154" y="2605"/>
                  </a:lnTo>
                  <a:lnTo>
                    <a:pt x="150" y="2610"/>
                  </a:lnTo>
                  <a:lnTo>
                    <a:pt x="149" y="2615"/>
                  </a:lnTo>
                  <a:lnTo>
                    <a:pt x="145" y="2627"/>
                  </a:lnTo>
                  <a:lnTo>
                    <a:pt x="142" y="2631"/>
                  </a:lnTo>
                  <a:lnTo>
                    <a:pt x="137" y="2634"/>
                  </a:lnTo>
                  <a:lnTo>
                    <a:pt x="135" y="2639"/>
                  </a:lnTo>
                  <a:lnTo>
                    <a:pt x="131" y="2644"/>
                  </a:lnTo>
                  <a:lnTo>
                    <a:pt x="123" y="2651"/>
                  </a:lnTo>
                  <a:lnTo>
                    <a:pt x="114" y="2658"/>
                  </a:lnTo>
                  <a:lnTo>
                    <a:pt x="111" y="2663"/>
                  </a:lnTo>
                  <a:lnTo>
                    <a:pt x="109" y="2668"/>
                  </a:lnTo>
                  <a:lnTo>
                    <a:pt x="104" y="2668"/>
                  </a:lnTo>
                  <a:lnTo>
                    <a:pt x="99" y="2668"/>
                  </a:lnTo>
                  <a:lnTo>
                    <a:pt x="94" y="2673"/>
                  </a:lnTo>
                  <a:lnTo>
                    <a:pt x="85" y="2677"/>
                  </a:lnTo>
                  <a:lnTo>
                    <a:pt x="82" y="2677"/>
                  </a:lnTo>
                  <a:lnTo>
                    <a:pt x="75" y="2675"/>
                  </a:lnTo>
                  <a:lnTo>
                    <a:pt x="58" y="2702"/>
                  </a:lnTo>
                  <a:lnTo>
                    <a:pt x="48" y="2714"/>
                  </a:lnTo>
                  <a:lnTo>
                    <a:pt x="41" y="2719"/>
                  </a:lnTo>
                  <a:lnTo>
                    <a:pt x="34" y="2723"/>
                  </a:lnTo>
                  <a:lnTo>
                    <a:pt x="34" y="2728"/>
                  </a:lnTo>
                  <a:lnTo>
                    <a:pt x="33" y="2733"/>
                  </a:lnTo>
                  <a:lnTo>
                    <a:pt x="29" y="2741"/>
                  </a:lnTo>
                  <a:lnTo>
                    <a:pt x="26" y="2750"/>
                  </a:lnTo>
                  <a:lnTo>
                    <a:pt x="26" y="2757"/>
                  </a:lnTo>
                  <a:lnTo>
                    <a:pt x="27" y="2764"/>
                  </a:lnTo>
                  <a:lnTo>
                    <a:pt x="27" y="2787"/>
                  </a:lnTo>
                  <a:lnTo>
                    <a:pt x="27" y="2798"/>
                  </a:lnTo>
                  <a:lnTo>
                    <a:pt x="27" y="2805"/>
                  </a:lnTo>
                  <a:lnTo>
                    <a:pt x="29" y="2808"/>
                  </a:lnTo>
                  <a:lnTo>
                    <a:pt x="31" y="2811"/>
                  </a:lnTo>
                  <a:lnTo>
                    <a:pt x="33" y="2815"/>
                  </a:lnTo>
                  <a:lnTo>
                    <a:pt x="34" y="2818"/>
                  </a:lnTo>
                  <a:lnTo>
                    <a:pt x="33" y="2822"/>
                  </a:lnTo>
                  <a:lnTo>
                    <a:pt x="31" y="2823"/>
                  </a:lnTo>
                  <a:lnTo>
                    <a:pt x="29" y="2823"/>
                  </a:lnTo>
                  <a:lnTo>
                    <a:pt x="27" y="2825"/>
                  </a:lnTo>
                  <a:lnTo>
                    <a:pt x="26" y="2833"/>
                  </a:lnTo>
                  <a:lnTo>
                    <a:pt x="24" y="2840"/>
                  </a:lnTo>
                  <a:lnTo>
                    <a:pt x="26" y="2856"/>
                  </a:lnTo>
                  <a:lnTo>
                    <a:pt x="29" y="2871"/>
                  </a:lnTo>
                  <a:lnTo>
                    <a:pt x="29" y="2878"/>
                  </a:lnTo>
                  <a:lnTo>
                    <a:pt x="27" y="2886"/>
                  </a:lnTo>
                  <a:lnTo>
                    <a:pt x="22" y="2897"/>
                  </a:lnTo>
                  <a:lnTo>
                    <a:pt x="17" y="2907"/>
                  </a:lnTo>
                  <a:lnTo>
                    <a:pt x="10" y="2915"/>
                  </a:lnTo>
                  <a:lnTo>
                    <a:pt x="5" y="2919"/>
                  </a:lnTo>
                  <a:lnTo>
                    <a:pt x="0" y="2920"/>
                  </a:lnTo>
                  <a:lnTo>
                    <a:pt x="0" y="2927"/>
                  </a:lnTo>
                  <a:lnTo>
                    <a:pt x="5" y="2931"/>
                  </a:lnTo>
                  <a:lnTo>
                    <a:pt x="10" y="2934"/>
                  </a:lnTo>
                  <a:lnTo>
                    <a:pt x="14" y="2939"/>
                  </a:lnTo>
                  <a:lnTo>
                    <a:pt x="21" y="2941"/>
                  </a:lnTo>
                  <a:lnTo>
                    <a:pt x="34" y="2941"/>
                  </a:lnTo>
                  <a:lnTo>
                    <a:pt x="46" y="2943"/>
                  </a:lnTo>
                  <a:lnTo>
                    <a:pt x="70" y="2946"/>
                  </a:lnTo>
                  <a:lnTo>
                    <a:pt x="94" y="2949"/>
                  </a:lnTo>
                  <a:lnTo>
                    <a:pt x="108" y="2949"/>
                  </a:lnTo>
                  <a:lnTo>
                    <a:pt x="123" y="2948"/>
                  </a:lnTo>
                  <a:lnTo>
                    <a:pt x="131" y="2948"/>
                  </a:lnTo>
                  <a:lnTo>
                    <a:pt x="137" y="2951"/>
                  </a:lnTo>
                  <a:lnTo>
                    <a:pt x="142" y="2955"/>
                  </a:lnTo>
                  <a:lnTo>
                    <a:pt x="145" y="2960"/>
                  </a:lnTo>
                  <a:lnTo>
                    <a:pt x="154" y="2968"/>
                  </a:lnTo>
                  <a:lnTo>
                    <a:pt x="157" y="2973"/>
                  </a:lnTo>
                  <a:lnTo>
                    <a:pt x="164" y="2975"/>
                  </a:lnTo>
                  <a:lnTo>
                    <a:pt x="169" y="2941"/>
                  </a:lnTo>
                  <a:lnTo>
                    <a:pt x="171" y="2922"/>
                  </a:lnTo>
                  <a:lnTo>
                    <a:pt x="171" y="2900"/>
                  </a:lnTo>
                  <a:lnTo>
                    <a:pt x="176" y="2902"/>
                  </a:lnTo>
                  <a:lnTo>
                    <a:pt x="179" y="2903"/>
                  </a:lnTo>
                  <a:lnTo>
                    <a:pt x="183" y="2909"/>
                  </a:lnTo>
                  <a:lnTo>
                    <a:pt x="184" y="2914"/>
                  </a:lnTo>
                  <a:lnTo>
                    <a:pt x="184" y="2927"/>
                  </a:lnTo>
                  <a:lnTo>
                    <a:pt x="184" y="2941"/>
                  </a:lnTo>
                  <a:lnTo>
                    <a:pt x="189" y="2941"/>
                  </a:lnTo>
                  <a:lnTo>
                    <a:pt x="195" y="2939"/>
                  </a:lnTo>
                  <a:lnTo>
                    <a:pt x="203" y="2936"/>
                  </a:lnTo>
                  <a:lnTo>
                    <a:pt x="212" y="2932"/>
                  </a:lnTo>
                  <a:lnTo>
                    <a:pt x="218" y="2932"/>
                  </a:lnTo>
                  <a:lnTo>
                    <a:pt x="225" y="2934"/>
                  </a:lnTo>
                  <a:lnTo>
                    <a:pt x="220" y="2943"/>
                  </a:lnTo>
                  <a:lnTo>
                    <a:pt x="217" y="2946"/>
                  </a:lnTo>
                  <a:lnTo>
                    <a:pt x="212" y="2948"/>
                  </a:lnTo>
                  <a:lnTo>
                    <a:pt x="212" y="2953"/>
                  </a:lnTo>
                  <a:lnTo>
                    <a:pt x="210" y="2956"/>
                  </a:lnTo>
                  <a:lnTo>
                    <a:pt x="208" y="2960"/>
                  </a:lnTo>
                  <a:lnTo>
                    <a:pt x="205" y="2961"/>
                  </a:lnTo>
                  <a:lnTo>
                    <a:pt x="201" y="2963"/>
                  </a:lnTo>
                  <a:lnTo>
                    <a:pt x="200" y="2967"/>
                  </a:lnTo>
                  <a:lnTo>
                    <a:pt x="198" y="2975"/>
                  </a:lnTo>
                  <a:lnTo>
                    <a:pt x="196" y="2979"/>
                  </a:lnTo>
                  <a:lnTo>
                    <a:pt x="195" y="2982"/>
                  </a:lnTo>
                  <a:lnTo>
                    <a:pt x="191" y="2985"/>
                  </a:lnTo>
                  <a:lnTo>
                    <a:pt x="191" y="2989"/>
                  </a:lnTo>
                  <a:lnTo>
                    <a:pt x="191" y="2990"/>
                  </a:lnTo>
                  <a:lnTo>
                    <a:pt x="193" y="2992"/>
                  </a:lnTo>
                  <a:lnTo>
                    <a:pt x="196" y="2994"/>
                  </a:lnTo>
                  <a:lnTo>
                    <a:pt x="200" y="2994"/>
                  </a:lnTo>
                  <a:lnTo>
                    <a:pt x="205" y="2996"/>
                  </a:lnTo>
                  <a:lnTo>
                    <a:pt x="206" y="3001"/>
                  </a:lnTo>
                  <a:lnTo>
                    <a:pt x="208" y="3002"/>
                  </a:lnTo>
                  <a:lnTo>
                    <a:pt x="212" y="3002"/>
                  </a:lnTo>
                  <a:lnTo>
                    <a:pt x="217" y="3014"/>
                  </a:lnTo>
                  <a:lnTo>
                    <a:pt x="224" y="3025"/>
                  </a:lnTo>
                  <a:lnTo>
                    <a:pt x="227" y="3030"/>
                  </a:lnTo>
                  <a:lnTo>
                    <a:pt x="232" y="3033"/>
                  </a:lnTo>
                  <a:lnTo>
                    <a:pt x="237" y="3037"/>
                  </a:lnTo>
                  <a:lnTo>
                    <a:pt x="246" y="3037"/>
                  </a:lnTo>
                  <a:lnTo>
                    <a:pt x="246" y="3045"/>
                  </a:lnTo>
                  <a:lnTo>
                    <a:pt x="249" y="3050"/>
                  </a:lnTo>
                  <a:lnTo>
                    <a:pt x="254" y="3054"/>
                  </a:lnTo>
                  <a:lnTo>
                    <a:pt x="259" y="3057"/>
                  </a:lnTo>
                  <a:lnTo>
                    <a:pt x="266" y="3067"/>
                  </a:lnTo>
                  <a:lnTo>
                    <a:pt x="275" y="3076"/>
                  </a:lnTo>
                  <a:lnTo>
                    <a:pt x="282" y="3086"/>
                  </a:lnTo>
                  <a:lnTo>
                    <a:pt x="285" y="3091"/>
                  </a:lnTo>
                  <a:lnTo>
                    <a:pt x="287" y="3098"/>
                  </a:lnTo>
                  <a:lnTo>
                    <a:pt x="292" y="3100"/>
                  </a:lnTo>
                  <a:lnTo>
                    <a:pt x="297" y="3103"/>
                  </a:lnTo>
                  <a:lnTo>
                    <a:pt x="304" y="3112"/>
                  </a:lnTo>
                  <a:lnTo>
                    <a:pt x="310" y="3120"/>
                  </a:lnTo>
                  <a:lnTo>
                    <a:pt x="316" y="3124"/>
                  </a:lnTo>
                  <a:lnTo>
                    <a:pt x="321" y="3125"/>
                  </a:lnTo>
                  <a:lnTo>
                    <a:pt x="319" y="3134"/>
                  </a:lnTo>
                  <a:lnTo>
                    <a:pt x="319" y="3142"/>
                  </a:lnTo>
                  <a:lnTo>
                    <a:pt x="322" y="3154"/>
                  </a:lnTo>
                  <a:lnTo>
                    <a:pt x="326" y="3166"/>
                  </a:lnTo>
                  <a:lnTo>
                    <a:pt x="328" y="3173"/>
                  </a:lnTo>
                  <a:lnTo>
                    <a:pt x="328" y="3180"/>
                  </a:lnTo>
                  <a:lnTo>
                    <a:pt x="328" y="3185"/>
                  </a:lnTo>
                  <a:lnTo>
                    <a:pt x="326" y="3188"/>
                  </a:lnTo>
                  <a:lnTo>
                    <a:pt x="324" y="3192"/>
                  </a:lnTo>
                  <a:lnTo>
                    <a:pt x="321" y="3194"/>
                  </a:lnTo>
                  <a:lnTo>
                    <a:pt x="319" y="3199"/>
                  </a:lnTo>
                  <a:lnTo>
                    <a:pt x="317" y="3200"/>
                  </a:lnTo>
                  <a:lnTo>
                    <a:pt x="314" y="3200"/>
                  </a:lnTo>
                  <a:lnTo>
                    <a:pt x="310" y="3200"/>
                  </a:lnTo>
                  <a:lnTo>
                    <a:pt x="309" y="3202"/>
                  </a:lnTo>
                  <a:lnTo>
                    <a:pt x="307" y="3207"/>
                  </a:lnTo>
                  <a:lnTo>
                    <a:pt x="305" y="3217"/>
                  </a:lnTo>
                  <a:lnTo>
                    <a:pt x="305" y="3226"/>
                  </a:lnTo>
                  <a:lnTo>
                    <a:pt x="309" y="3240"/>
                  </a:lnTo>
                  <a:lnTo>
                    <a:pt x="312" y="3253"/>
                  </a:lnTo>
                  <a:lnTo>
                    <a:pt x="314" y="3269"/>
                  </a:lnTo>
                  <a:lnTo>
                    <a:pt x="316" y="3272"/>
                  </a:lnTo>
                  <a:lnTo>
                    <a:pt x="317" y="3274"/>
                  </a:lnTo>
                  <a:lnTo>
                    <a:pt x="324" y="3275"/>
                  </a:lnTo>
                  <a:lnTo>
                    <a:pt x="341" y="3275"/>
                  </a:lnTo>
                  <a:lnTo>
                    <a:pt x="341" y="3282"/>
                  </a:lnTo>
                  <a:lnTo>
                    <a:pt x="341" y="3287"/>
                  </a:lnTo>
                  <a:lnTo>
                    <a:pt x="345" y="3291"/>
                  </a:lnTo>
                  <a:lnTo>
                    <a:pt x="348" y="3292"/>
                  </a:lnTo>
                  <a:lnTo>
                    <a:pt x="351" y="3296"/>
                  </a:lnTo>
                  <a:lnTo>
                    <a:pt x="355" y="3298"/>
                  </a:lnTo>
                  <a:lnTo>
                    <a:pt x="355" y="3303"/>
                  </a:lnTo>
                  <a:lnTo>
                    <a:pt x="355" y="3309"/>
                  </a:lnTo>
                  <a:lnTo>
                    <a:pt x="355" y="3315"/>
                  </a:lnTo>
                  <a:lnTo>
                    <a:pt x="353" y="3318"/>
                  </a:lnTo>
                  <a:lnTo>
                    <a:pt x="351" y="3321"/>
                  </a:lnTo>
                  <a:lnTo>
                    <a:pt x="348" y="3323"/>
                  </a:lnTo>
                  <a:lnTo>
                    <a:pt x="348" y="3320"/>
                  </a:lnTo>
                  <a:lnTo>
                    <a:pt x="346" y="3318"/>
                  </a:lnTo>
                  <a:lnTo>
                    <a:pt x="341" y="3316"/>
                  </a:lnTo>
                  <a:lnTo>
                    <a:pt x="341" y="3335"/>
                  </a:lnTo>
                  <a:lnTo>
                    <a:pt x="341" y="3354"/>
                  </a:lnTo>
                  <a:lnTo>
                    <a:pt x="341" y="3371"/>
                  </a:lnTo>
                  <a:lnTo>
                    <a:pt x="345" y="3379"/>
                  </a:lnTo>
                  <a:lnTo>
                    <a:pt x="348" y="3384"/>
                  </a:lnTo>
                  <a:lnTo>
                    <a:pt x="353" y="3386"/>
                  </a:lnTo>
                  <a:lnTo>
                    <a:pt x="355" y="3388"/>
                  </a:lnTo>
                  <a:lnTo>
                    <a:pt x="355" y="3391"/>
                  </a:lnTo>
                  <a:lnTo>
                    <a:pt x="353" y="3396"/>
                  </a:lnTo>
                  <a:lnTo>
                    <a:pt x="355" y="3400"/>
                  </a:lnTo>
                  <a:lnTo>
                    <a:pt x="360" y="3408"/>
                  </a:lnTo>
                  <a:lnTo>
                    <a:pt x="362" y="3412"/>
                  </a:lnTo>
                  <a:lnTo>
                    <a:pt x="362" y="3413"/>
                  </a:lnTo>
                  <a:lnTo>
                    <a:pt x="360" y="3417"/>
                  </a:lnTo>
                  <a:lnTo>
                    <a:pt x="355" y="3419"/>
                  </a:lnTo>
                  <a:lnTo>
                    <a:pt x="374" y="3449"/>
                  </a:lnTo>
                  <a:lnTo>
                    <a:pt x="382" y="3468"/>
                  </a:lnTo>
                  <a:lnTo>
                    <a:pt x="389" y="3487"/>
                  </a:lnTo>
                  <a:lnTo>
                    <a:pt x="394" y="3489"/>
                  </a:lnTo>
                  <a:lnTo>
                    <a:pt x="396" y="3490"/>
                  </a:lnTo>
                  <a:lnTo>
                    <a:pt x="396" y="3494"/>
                  </a:lnTo>
                  <a:lnTo>
                    <a:pt x="396" y="3497"/>
                  </a:lnTo>
                  <a:lnTo>
                    <a:pt x="397" y="3499"/>
                  </a:lnTo>
                  <a:lnTo>
                    <a:pt x="403" y="3500"/>
                  </a:lnTo>
                  <a:lnTo>
                    <a:pt x="416" y="3500"/>
                  </a:lnTo>
                  <a:lnTo>
                    <a:pt x="416" y="3504"/>
                  </a:lnTo>
                  <a:lnTo>
                    <a:pt x="418" y="3506"/>
                  </a:lnTo>
                  <a:lnTo>
                    <a:pt x="423" y="3507"/>
                  </a:lnTo>
                  <a:lnTo>
                    <a:pt x="437" y="3507"/>
                  </a:lnTo>
                  <a:lnTo>
                    <a:pt x="442" y="3509"/>
                  </a:lnTo>
                  <a:lnTo>
                    <a:pt x="443" y="3511"/>
                  </a:lnTo>
                  <a:lnTo>
                    <a:pt x="443" y="3514"/>
                  </a:lnTo>
                  <a:lnTo>
                    <a:pt x="449" y="3516"/>
                  </a:lnTo>
                  <a:lnTo>
                    <a:pt x="450" y="3518"/>
                  </a:lnTo>
                  <a:lnTo>
                    <a:pt x="450" y="3521"/>
                  </a:lnTo>
                  <a:lnTo>
                    <a:pt x="450" y="3542"/>
                  </a:lnTo>
                  <a:lnTo>
                    <a:pt x="457" y="3545"/>
                  </a:lnTo>
                  <a:lnTo>
                    <a:pt x="462" y="3550"/>
                  </a:lnTo>
                  <a:lnTo>
                    <a:pt x="467" y="3555"/>
                  </a:lnTo>
                  <a:lnTo>
                    <a:pt x="471" y="3562"/>
                  </a:lnTo>
                  <a:lnTo>
                    <a:pt x="476" y="3565"/>
                  </a:lnTo>
                  <a:lnTo>
                    <a:pt x="483" y="3567"/>
                  </a:lnTo>
                  <a:lnTo>
                    <a:pt x="488" y="3571"/>
                  </a:lnTo>
                  <a:lnTo>
                    <a:pt x="490" y="3572"/>
                  </a:lnTo>
                  <a:lnTo>
                    <a:pt x="491" y="3576"/>
                  </a:lnTo>
                  <a:lnTo>
                    <a:pt x="496" y="3579"/>
                  </a:lnTo>
                  <a:lnTo>
                    <a:pt x="503" y="3581"/>
                  </a:lnTo>
                  <a:lnTo>
                    <a:pt x="508" y="3584"/>
                  </a:lnTo>
                  <a:lnTo>
                    <a:pt x="510" y="3586"/>
                  </a:lnTo>
                  <a:lnTo>
                    <a:pt x="512" y="3589"/>
                  </a:lnTo>
                  <a:lnTo>
                    <a:pt x="531" y="3589"/>
                  </a:lnTo>
                  <a:lnTo>
                    <a:pt x="549" y="3589"/>
                  </a:lnTo>
                  <a:lnTo>
                    <a:pt x="566" y="3588"/>
                  </a:lnTo>
                  <a:lnTo>
                    <a:pt x="575" y="3586"/>
                  </a:lnTo>
                  <a:lnTo>
                    <a:pt x="580" y="3583"/>
                  </a:lnTo>
                  <a:lnTo>
                    <a:pt x="587" y="3583"/>
                  </a:lnTo>
                  <a:lnTo>
                    <a:pt x="594" y="3583"/>
                  </a:lnTo>
                  <a:lnTo>
                    <a:pt x="597" y="3581"/>
                  </a:lnTo>
                  <a:lnTo>
                    <a:pt x="599" y="3577"/>
                  </a:lnTo>
                  <a:lnTo>
                    <a:pt x="601" y="3569"/>
                  </a:lnTo>
                  <a:lnTo>
                    <a:pt x="604" y="3569"/>
                  </a:lnTo>
                  <a:lnTo>
                    <a:pt x="606" y="3567"/>
                  </a:lnTo>
                  <a:lnTo>
                    <a:pt x="607" y="3562"/>
                  </a:lnTo>
                  <a:lnTo>
                    <a:pt x="607" y="3528"/>
                  </a:lnTo>
                  <a:lnTo>
                    <a:pt x="613" y="3530"/>
                  </a:lnTo>
                  <a:lnTo>
                    <a:pt x="618" y="3533"/>
                  </a:lnTo>
                  <a:lnTo>
                    <a:pt x="624" y="3542"/>
                  </a:lnTo>
                  <a:lnTo>
                    <a:pt x="628" y="3545"/>
                  </a:lnTo>
                  <a:lnTo>
                    <a:pt x="633" y="3548"/>
                  </a:lnTo>
                  <a:lnTo>
                    <a:pt x="640" y="3550"/>
                  </a:lnTo>
                  <a:lnTo>
                    <a:pt x="648" y="3548"/>
                  </a:lnTo>
                  <a:lnTo>
                    <a:pt x="655" y="3545"/>
                  </a:lnTo>
                  <a:lnTo>
                    <a:pt x="660" y="3540"/>
                  </a:lnTo>
                  <a:lnTo>
                    <a:pt x="665" y="3535"/>
                  </a:lnTo>
                  <a:lnTo>
                    <a:pt x="667" y="3526"/>
                  </a:lnTo>
                  <a:lnTo>
                    <a:pt x="672" y="3511"/>
                  </a:lnTo>
                  <a:lnTo>
                    <a:pt x="676" y="3494"/>
                  </a:lnTo>
                  <a:lnTo>
                    <a:pt x="684" y="3490"/>
                  </a:lnTo>
                  <a:lnTo>
                    <a:pt x="691" y="3487"/>
                  </a:lnTo>
                  <a:lnTo>
                    <a:pt x="705" y="3475"/>
                  </a:lnTo>
                  <a:lnTo>
                    <a:pt x="717" y="3463"/>
                  </a:lnTo>
                  <a:lnTo>
                    <a:pt x="723" y="3458"/>
                  </a:lnTo>
                  <a:lnTo>
                    <a:pt x="730" y="3453"/>
                  </a:lnTo>
                  <a:lnTo>
                    <a:pt x="764" y="3453"/>
                  </a:lnTo>
                  <a:lnTo>
                    <a:pt x="766" y="3448"/>
                  </a:lnTo>
                  <a:lnTo>
                    <a:pt x="768" y="3446"/>
                  </a:lnTo>
                  <a:lnTo>
                    <a:pt x="771" y="3446"/>
                  </a:lnTo>
                  <a:lnTo>
                    <a:pt x="778" y="3446"/>
                  </a:lnTo>
                  <a:lnTo>
                    <a:pt x="781" y="3449"/>
                  </a:lnTo>
                  <a:lnTo>
                    <a:pt x="786" y="3451"/>
                  </a:lnTo>
                  <a:lnTo>
                    <a:pt x="792" y="3453"/>
                  </a:lnTo>
                  <a:lnTo>
                    <a:pt x="815" y="3446"/>
                  </a:lnTo>
                  <a:lnTo>
                    <a:pt x="829" y="3446"/>
                  </a:lnTo>
                  <a:lnTo>
                    <a:pt x="846" y="3446"/>
                  </a:lnTo>
                  <a:lnTo>
                    <a:pt x="855" y="3448"/>
                  </a:lnTo>
                  <a:lnTo>
                    <a:pt x="863" y="3449"/>
                  </a:lnTo>
                  <a:lnTo>
                    <a:pt x="877" y="3456"/>
                  </a:lnTo>
                  <a:lnTo>
                    <a:pt x="885" y="3458"/>
                  </a:lnTo>
                  <a:lnTo>
                    <a:pt x="894" y="3460"/>
                  </a:lnTo>
                  <a:lnTo>
                    <a:pt x="902" y="3461"/>
                  </a:lnTo>
                  <a:lnTo>
                    <a:pt x="914" y="3460"/>
                  </a:lnTo>
                  <a:lnTo>
                    <a:pt x="919" y="3461"/>
                  </a:lnTo>
                  <a:lnTo>
                    <a:pt x="925" y="3460"/>
                  </a:lnTo>
                  <a:lnTo>
                    <a:pt x="928" y="3458"/>
                  </a:lnTo>
                  <a:lnTo>
                    <a:pt x="930" y="3454"/>
                  </a:lnTo>
                  <a:lnTo>
                    <a:pt x="935" y="3449"/>
                  </a:lnTo>
                  <a:lnTo>
                    <a:pt x="937" y="3448"/>
                  </a:lnTo>
                  <a:lnTo>
                    <a:pt x="942" y="3446"/>
                  </a:lnTo>
                  <a:lnTo>
                    <a:pt x="943" y="3442"/>
                  </a:lnTo>
                  <a:lnTo>
                    <a:pt x="947" y="3441"/>
                  </a:lnTo>
                  <a:lnTo>
                    <a:pt x="955" y="3439"/>
                  </a:lnTo>
                  <a:lnTo>
                    <a:pt x="959" y="3437"/>
                  </a:lnTo>
                  <a:lnTo>
                    <a:pt x="962" y="3436"/>
                  </a:lnTo>
                  <a:lnTo>
                    <a:pt x="964" y="3434"/>
                  </a:lnTo>
                  <a:lnTo>
                    <a:pt x="969" y="3432"/>
                  </a:lnTo>
                  <a:lnTo>
                    <a:pt x="983" y="3422"/>
                  </a:lnTo>
                  <a:lnTo>
                    <a:pt x="994" y="3410"/>
                  </a:lnTo>
                  <a:lnTo>
                    <a:pt x="1006" y="3398"/>
                  </a:lnTo>
                  <a:lnTo>
                    <a:pt x="1017" y="3384"/>
                  </a:lnTo>
                  <a:lnTo>
                    <a:pt x="1029" y="3391"/>
                  </a:lnTo>
                  <a:lnTo>
                    <a:pt x="1042" y="3395"/>
                  </a:lnTo>
                  <a:lnTo>
                    <a:pt x="1058" y="3396"/>
                  </a:lnTo>
                  <a:lnTo>
                    <a:pt x="1075" y="3398"/>
                  </a:lnTo>
                  <a:lnTo>
                    <a:pt x="1111" y="3398"/>
                  </a:lnTo>
                  <a:lnTo>
                    <a:pt x="1146" y="3398"/>
                  </a:lnTo>
                  <a:lnTo>
                    <a:pt x="1152" y="3400"/>
                  </a:lnTo>
                  <a:lnTo>
                    <a:pt x="1153" y="3402"/>
                  </a:lnTo>
                  <a:lnTo>
                    <a:pt x="1153" y="3405"/>
                  </a:lnTo>
                  <a:lnTo>
                    <a:pt x="1170" y="3408"/>
                  </a:lnTo>
                  <a:lnTo>
                    <a:pt x="1186" y="3413"/>
                  </a:lnTo>
                  <a:lnTo>
                    <a:pt x="1203" y="3417"/>
                  </a:lnTo>
                  <a:lnTo>
                    <a:pt x="1211" y="3419"/>
                  </a:lnTo>
                  <a:lnTo>
                    <a:pt x="1222" y="3419"/>
                  </a:lnTo>
                  <a:lnTo>
                    <a:pt x="1223" y="3424"/>
                  </a:lnTo>
                  <a:lnTo>
                    <a:pt x="1227" y="3425"/>
                  </a:lnTo>
                  <a:lnTo>
                    <a:pt x="1235" y="3429"/>
                  </a:lnTo>
                  <a:lnTo>
                    <a:pt x="1244" y="3432"/>
                  </a:lnTo>
                  <a:lnTo>
                    <a:pt x="1247" y="3434"/>
                  </a:lnTo>
                  <a:lnTo>
                    <a:pt x="1249" y="3439"/>
                  </a:lnTo>
                  <a:lnTo>
                    <a:pt x="1290" y="3439"/>
                  </a:lnTo>
                  <a:lnTo>
                    <a:pt x="1295" y="3439"/>
                  </a:lnTo>
                  <a:lnTo>
                    <a:pt x="1300" y="3441"/>
                  </a:lnTo>
                  <a:lnTo>
                    <a:pt x="1303" y="3442"/>
                  </a:lnTo>
                  <a:lnTo>
                    <a:pt x="1307" y="3446"/>
                  </a:lnTo>
                  <a:lnTo>
                    <a:pt x="1312" y="3453"/>
                  </a:lnTo>
                  <a:lnTo>
                    <a:pt x="1317" y="3460"/>
                  </a:lnTo>
                  <a:lnTo>
                    <a:pt x="1322" y="3460"/>
                  </a:lnTo>
                  <a:lnTo>
                    <a:pt x="1327" y="3461"/>
                  </a:lnTo>
                  <a:lnTo>
                    <a:pt x="1336" y="3465"/>
                  </a:lnTo>
                  <a:lnTo>
                    <a:pt x="1343" y="3470"/>
                  </a:lnTo>
                  <a:lnTo>
                    <a:pt x="1351" y="3473"/>
                  </a:lnTo>
                  <a:lnTo>
                    <a:pt x="1363" y="3473"/>
                  </a:lnTo>
                  <a:lnTo>
                    <a:pt x="1373" y="3471"/>
                  </a:lnTo>
                  <a:lnTo>
                    <a:pt x="1392" y="3466"/>
                  </a:lnTo>
                  <a:lnTo>
                    <a:pt x="1411" y="3461"/>
                  </a:lnTo>
                  <a:lnTo>
                    <a:pt x="1421" y="3460"/>
                  </a:lnTo>
                  <a:lnTo>
                    <a:pt x="1433" y="3460"/>
                  </a:lnTo>
                  <a:lnTo>
                    <a:pt x="1440" y="3458"/>
                  </a:lnTo>
                  <a:lnTo>
                    <a:pt x="1445" y="3460"/>
                  </a:lnTo>
                  <a:lnTo>
                    <a:pt x="1450" y="3461"/>
                  </a:lnTo>
                  <a:lnTo>
                    <a:pt x="1453" y="3463"/>
                  </a:lnTo>
                  <a:lnTo>
                    <a:pt x="1459" y="3470"/>
                  </a:lnTo>
                  <a:lnTo>
                    <a:pt x="1462" y="3471"/>
                  </a:lnTo>
                  <a:lnTo>
                    <a:pt x="1467" y="3473"/>
                  </a:lnTo>
                  <a:lnTo>
                    <a:pt x="1484" y="3473"/>
                  </a:lnTo>
                  <a:lnTo>
                    <a:pt x="1499" y="3475"/>
                  </a:lnTo>
                  <a:lnTo>
                    <a:pt x="1511" y="3480"/>
                  </a:lnTo>
                  <a:lnTo>
                    <a:pt x="1523" y="3485"/>
                  </a:lnTo>
                  <a:lnTo>
                    <a:pt x="1547" y="3495"/>
                  </a:lnTo>
                  <a:lnTo>
                    <a:pt x="1561" y="3499"/>
                  </a:lnTo>
                  <a:lnTo>
                    <a:pt x="1576" y="3500"/>
                  </a:lnTo>
                  <a:lnTo>
                    <a:pt x="1578" y="3504"/>
                  </a:lnTo>
                  <a:lnTo>
                    <a:pt x="1581" y="3506"/>
                  </a:lnTo>
                  <a:lnTo>
                    <a:pt x="1590" y="3507"/>
                  </a:lnTo>
                  <a:lnTo>
                    <a:pt x="1590" y="3511"/>
                  </a:lnTo>
                  <a:lnTo>
                    <a:pt x="1592" y="3512"/>
                  </a:lnTo>
                  <a:lnTo>
                    <a:pt x="1597" y="3514"/>
                  </a:lnTo>
                  <a:lnTo>
                    <a:pt x="1602" y="3518"/>
                  </a:lnTo>
                  <a:lnTo>
                    <a:pt x="1607" y="3521"/>
                  </a:lnTo>
                  <a:lnTo>
                    <a:pt x="1610" y="3526"/>
                  </a:lnTo>
                  <a:lnTo>
                    <a:pt x="1617" y="3528"/>
                  </a:lnTo>
                  <a:lnTo>
                    <a:pt x="1636" y="3519"/>
                  </a:lnTo>
                  <a:lnTo>
                    <a:pt x="1653" y="3509"/>
                  </a:lnTo>
                  <a:lnTo>
                    <a:pt x="1686" y="3487"/>
                  </a:lnTo>
                  <a:lnTo>
                    <a:pt x="1747" y="3487"/>
                  </a:lnTo>
                  <a:lnTo>
                    <a:pt x="1749" y="3490"/>
                  </a:lnTo>
                  <a:lnTo>
                    <a:pt x="1752" y="3492"/>
                  </a:lnTo>
                  <a:lnTo>
                    <a:pt x="1761" y="3494"/>
                  </a:lnTo>
                  <a:lnTo>
                    <a:pt x="1761" y="3497"/>
                  </a:lnTo>
                  <a:lnTo>
                    <a:pt x="1762" y="3499"/>
                  </a:lnTo>
                  <a:lnTo>
                    <a:pt x="1767" y="3500"/>
                  </a:lnTo>
                  <a:lnTo>
                    <a:pt x="1771" y="3506"/>
                  </a:lnTo>
                  <a:lnTo>
                    <a:pt x="1774" y="3511"/>
                  </a:lnTo>
                  <a:lnTo>
                    <a:pt x="1779" y="3514"/>
                  </a:lnTo>
                  <a:lnTo>
                    <a:pt x="1788" y="3514"/>
                  </a:lnTo>
                  <a:lnTo>
                    <a:pt x="1795" y="3526"/>
                  </a:lnTo>
                  <a:lnTo>
                    <a:pt x="1801" y="3538"/>
                  </a:lnTo>
                  <a:lnTo>
                    <a:pt x="1810" y="3548"/>
                  </a:lnTo>
                  <a:lnTo>
                    <a:pt x="1822" y="3555"/>
                  </a:lnTo>
                  <a:lnTo>
                    <a:pt x="1829" y="3557"/>
                  </a:lnTo>
                  <a:lnTo>
                    <a:pt x="1832" y="3557"/>
                  </a:lnTo>
                  <a:lnTo>
                    <a:pt x="1841" y="3553"/>
                  </a:lnTo>
                  <a:lnTo>
                    <a:pt x="1846" y="3548"/>
                  </a:lnTo>
                  <a:lnTo>
                    <a:pt x="1851" y="3548"/>
                  </a:lnTo>
                  <a:lnTo>
                    <a:pt x="1856" y="3548"/>
                  </a:lnTo>
                  <a:lnTo>
                    <a:pt x="1858" y="3548"/>
                  </a:lnTo>
                  <a:lnTo>
                    <a:pt x="1859" y="3547"/>
                  </a:lnTo>
                  <a:lnTo>
                    <a:pt x="1861" y="3543"/>
                  </a:lnTo>
                  <a:lnTo>
                    <a:pt x="1861" y="3538"/>
                  </a:lnTo>
                  <a:lnTo>
                    <a:pt x="1863" y="3535"/>
                  </a:lnTo>
                  <a:lnTo>
                    <a:pt x="1868" y="3533"/>
                  </a:lnTo>
                  <a:lnTo>
                    <a:pt x="1870" y="3531"/>
                  </a:lnTo>
                  <a:lnTo>
                    <a:pt x="1870" y="3528"/>
                  </a:lnTo>
                  <a:lnTo>
                    <a:pt x="1878" y="3523"/>
                  </a:lnTo>
                  <a:lnTo>
                    <a:pt x="1882" y="3519"/>
                  </a:lnTo>
                  <a:lnTo>
                    <a:pt x="1883" y="3514"/>
                  </a:lnTo>
                  <a:lnTo>
                    <a:pt x="1885" y="3512"/>
                  </a:lnTo>
                  <a:lnTo>
                    <a:pt x="1887" y="3511"/>
                  </a:lnTo>
                  <a:lnTo>
                    <a:pt x="1890" y="3507"/>
                  </a:lnTo>
                  <a:lnTo>
                    <a:pt x="1892" y="3502"/>
                  </a:lnTo>
                  <a:lnTo>
                    <a:pt x="1894" y="3500"/>
                  </a:lnTo>
                  <a:lnTo>
                    <a:pt x="1897" y="3500"/>
                  </a:lnTo>
                  <a:lnTo>
                    <a:pt x="1897" y="3494"/>
                  </a:lnTo>
                  <a:lnTo>
                    <a:pt x="1899" y="3490"/>
                  </a:lnTo>
                  <a:lnTo>
                    <a:pt x="1902" y="3485"/>
                  </a:lnTo>
                  <a:lnTo>
                    <a:pt x="1904" y="3480"/>
                  </a:lnTo>
                  <a:lnTo>
                    <a:pt x="1912" y="3475"/>
                  </a:lnTo>
                  <a:lnTo>
                    <a:pt x="1919" y="3470"/>
                  </a:lnTo>
                  <a:lnTo>
                    <a:pt x="1928" y="3463"/>
                  </a:lnTo>
                  <a:lnTo>
                    <a:pt x="1938" y="3460"/>
                  </a:lnTo>
                  <a:lnTo>
                    <a:pt x="1943" y="3449"/>
                  </a:lnTo>
                  <a:lnTo>
                    <a:pt x="1948" y="3439"/>
                  </a:lnTo>
                  <a:lnTo>
                    <a:pt x="1955" y="3431"/>
                  </a:lnTo>
                  <a:lnTo>
                    <a:pt x="1960" y="3427"/>
                  </a:lnTo>
                  <a:lnTo>
                    <a:pt x="1965" y="3425"/>
                  </a:lnTo>
                  <a:lnTo>
                    <a:pt x="1965" y="3420"/>
                  </a:lnTo>
                  <a:lnTo>
                    <a:pt x="1967" y="3417"/>
                  </a:lnTo>
                  <a:lnTo>
                    <a:pt x="1969" y="3413"/>
                  </a:lnTo>
                  <a:lnTo>
                    <a:pt x="1972" y="3412"/>
                  </a:lnTo>
                  <a:lnTo>
                    <a:pt x="1970" y="3402"/>
                  </a:lnTo>
                  <a:lnTo>
                    <a:pt x="1972" y="3395"/>
                  </a:lnTo>
                  <a:lnTo>
                    <a:pt x="1974" y="3388"/>
                  </a:lnTo>
                  <a:lnTo>
                    <a:pt x="1977" y="3383"/>
                  </a:lnTo>
                  <a:lnTo>
                    <a:pt x="1982" y="3371"/>
                  </a:lnTo>
                  <a:lnTo>
                    <a:pt x="1984" y="3364"/>
                  </a:lnTo>
                  <a:lnTo>
                    <a:pt x="1986" y="3357"/>
                  </a:lnTo>
                  <a:lnTo>
                    <a:pt x="1996" y="3350"/>
                  </a:lnTo>
                  <a:lnTo>
                    <a:pt x="2004" y="3342"/>
                  </a:lnTo>
                  <a:lnTo>
                    <a:pt x="2013" y="3333"/>
                  </a:lnTo>
                  <a:lnTo>
                    <a:pt x="2020" y="3323"/>
                  </a:lnTo>
                  <a:lnTo>
                    <a:pt x="2025" y="3320"/>
                  </a:lnTo>
                  <a:lnTo>
                    <a:pt x="2030" y="3316"/>
                  </a:lnTo>
                  <a:lnTo>
                    <a:pt x="2033" y="3311"/>
                  </a:lnTo>
                  <a:lnTo>
                    <a:pt x="2040" y="3309"/>
                  </a:lnTo>
                  <a:lnTo>
                    <a:pt x="2042" y="3304"/>
                  </a:lnTo>
                  <a:lnTo>
                    <a:pt x="2045" y="3303"/>
                  </a:lnTo>
                  <a:lnTo>
                    <a:pt x="2054" y="3299"/>
                  </a:lnTo>
                  <a:lnTo>
                    <a:pt x="2062" y="3296"/>
                  </a:lnTo>
                  <a:lnTo>
                    <a:pt x="2066" y="3294"/>
                  </a:lnTo>
                  <a:lnTo>
                    <a:pt x="2068" y="3289"/>
                  </a:lnTo>
                  <a:lnTo>
                    <a:pt x="2071" y="3291"/>
                  </a:lnTo>
                  <a:lnTo>
                    <a:pt x="2074" y="3292"/>
                  </a:lnTo>
                  <a:lnTo>
                    <a:pt x="2076" y="3296"/>
                  </a:lnTo>
                  <a:lnTo>
                    <a:pt x="2081" y="3296"/>
                  </a:lnTo>
                  <a:lnTo>
                    <a:pt x="2086" y="3294"/>
                  </a:lnTo>
                  <a:lnTo>
                    <a:pt x="2093" y="3291"/>
                  </a:lnTo>
                  <a:lnTo>
                    <a:pt x="2102" y="3287"/>
                  </a:lnTo>
                  <a:lnTo>
                    <a:pt x="2109" y="3287"/>
                  </a:lnTo>
                  <a:lnTo>
                    <a:pt x="2115" y="3289"/>
                  </a:lnTo>
                  <a:lnTo>
                    <a:pt x="2120" y="3286"/>
                  </a:lnTo>
                  <a:lnTo>
                    <a:pt x="2126" y="3282"/>
                  </a:lnTo>
                  <a:lnTo>
                    <a:pt x="2127" y="3277"/>
                  </a:lnTo>
                  <a:lnTo>
                    <a:pt x="2129" y="3269"/>
                  </a:lnTo>
                  <a:lnTo>
                    <a:pt x="2138" y="3263"/>
                  </a:lnTo>
                  <a:lnTo>
                    <a:pt x="2141" y="3260"/>
                  </a:lnTo>
                  <a:lnTo>
                    <a:pt x="2143" y="3255"/>
                  </a:lnTo>
                  <a:lnTo>
                    <a:pt x="2150" y="3255"/>
                  </a:lnTo>
                  <a:lnTo>
                    <a:pt x="2156" y="3255"/>
                  </a:lnTo>
                  <a:lnTo>
                    <a:pt x="2161" y="3253"/>
                  </a:lnTo>
                  <a:lnTo>
                    <a:pt x="2163" y="3248"/>
                  </a:lnTo>
                  <a:lnTo>
                    <a:pt x="2168" y="3248"/>
                  </a:lnTo>
                  <a:lnTo>
                    <a:pt x="2173" y="3248"/>
                  </a:lnTo>
                  <a:lnTo>
                    <a:pt x="2179" y="3248"/>
                  </a:lnTo>
                  <a:lnTo>
                    <a:pt x="2184" y="3248"/>
                  </a:lnTo>
                  <a:lnTo>
                    <a:pt x="2189" y="3251"/>
                  </a:lnTo>
                  <a:lnTo>
                    <a:pt x="2190" y="3253"/>
                  </a:lnTo>
                  <a:lnTo>
                    <a:pt x="2190" y="3255"/>
                  </a:lnTo>
                  <a:lnTo>
                    <a:pt x="2197" y="3253"/>
                  </a:lnTo>
                  <a:lnTo>
                    <a:pt x="2204" y="3251"/>
                  </a:lnTo>
                  <a:lnTo>
                    <a:pt x="2209" y="3248"/>
                  </a:lnTo>
                  <a:lnTo>
                    <a:pt x="2218" y="3248"/>
                  </a:lnTo>
                  <a:lnTo>
                    <a:pt x="2218" y="3257"/>
                  </a:lnTo>
                  <a:lnTo>
                    <a:pt x="2221" y="3262"/>
                  </a:lnTo>
                  <a:lnTo>
                    <a:pt x="2226" y="3265"/>
                  </a:lnTo>
                  <a:lnTo>
                    <a:pt x="2231" y="3269"/>
                  </a:lnTo>
                  <a:lnTo>
                    <a:pt x="2242" y="3270"/>
                  </a:lnTo>
                  <a:lnTo>
                    <a:pt x="2248" y="3270"/>
                  </a:lnTo>
                  <a:lnTo>
                    <a:pt x="2264" y="3267"/>
                  </a:lnTo>
                  <a:lnTo>
                    <a:pt x="2277" y="3263"/>
                  </a:lnTo>
                  <a:lnTo>
                    <a:pt x="2293" y="3262"/>
                  </a:lnTo>
                  <a:lnTo>
                    <a:pt x="2298" y="3263"/>
                  </a:lnTo>
                  <a:lnTo>
                    <a:pt x="2300" y="3265"/>
                  </a:lnTo>
                  <a:lnTo>
                    <a:pt x="2300" y="3269"/>
                  </a:lnTo>
                  <a:lnTo>
                    <a:pt x="2305" y="3270"/>
                  </a:lnTo>
                  <a:lnTo>
                    <a:pt x="2306" y="3272"/>
                  </a:lnTo>
                  <a:lnTo>
                    <a:pt x="2306" y="3275"/>
                  </a:lnTo>
                  <a:lnTo>
                    <a:pt x="2306" y="3282"/>
                  </a:lnTo>
                  <a:lnTo>
                    <a:pt x="2325" y="3277"/>
                  </a:lnTo>
                  <a:lnTo>
                    <a:pt x="2344" y="3272"/>
                  </a:lnTo>
                  <a:lnTo>
                    <a:pt x="2364" y="3269"/>
                  </a:lnTo>
                  <a:lnTo>
                    <a:pt x="2375" y="3267"/>
                  </a:lnTo>
                  <a:lnTo>
                    <a:pt x="2388" y="3269"/>
                  </a:lnTo>
                  <a:lnTo>
                    <a:pt x="2392" y="3269"/>
                  </a:lnTo>
                  <a:lnTo>
                    <a:pt x="2395" y="3265"/>
                  </a:lnTo>
                  <a:lnTo>
                    <a:pt x="2400" y="3260"/>
                  </a:lnTo>
                  <a:lnTo>
                    <a:pt x="2402" y="3257"/>
                  </a:lnTo>
                  <a:lnTo>
                    <a:pt x="2405" y="3255"/>
                  </a:lnTo>
                  <a:lnTo>
                    <a:pt x="2409" y="3255"/>
                  </a:lnTo>
                  <a:lnTo>
                    <a:pt x="2416" y="3255"/>
                  </a:lnTo>
                  <a:lnTo>
                    <a:pt x="2412" y="3240"/>
                  </a:lnTo>
                  <a:lnTo>
                    <a:pt x="2409" y="3221"/>
                  </a:lnTo>
                  <a:lnTo>
                    <a:pt x="2409" y="3211"/>
                  </a:lnTo>
                  <a:lnTo>
                    <a:pt x="2409" y="3200"/>
                  </a:lnTo>
                  <a:lnTo>
                    <a:pt x="2407" y="3197"/>
                  </a:lnTo>
                  <a:lnTo>
                    <a:pt x="2405" y="3194"/>
                  </a:lnTo>
                  <a:lnTo>
                    <a:pt x="2402" y="3192"/>
                  </a:lnTo>
                  <a:lnTo>
                    <a:pt x="2402" y="3187"/>
                  </a:lnTo>
                  <a:lnTo>
                    <a:pt x="2398" y="3188"/>
                  </a:lnTo>
                  <a:lnTo>
                    <a:pt x="2397" y="3192"/>
                  </a:lnTo>
                  <a:lnTo>
                    <a:pt x="2395" y="3200"/>
                  </a:lnTo>
                  <a:lnTo>
                    <a:pt x="2392" y="3202"/>
                  </a:lnTo>
                  <a:lnTo>
                    <a:pt x="2390" y="3204"/>
                  </a:lnTo>
                  <a:lnTo>
                    <a:pt x="2392" y="3207"/>
                  </a:lnTo>
                  <a:lnTo>
                    <a:pt x="2395" y="3207"/>
                  </a:lnTo>
                  <a:lnTo>
                    <a:pt x="2392" y="3212"/>
                  </a:lnTo>
                  <a:lnTo>
                    <a:pt x="2390" y="3219"/>
                  </a:lnTo>
                  <a:lnTo>
                    <a:pt x="2388" y="3226"/>
                  </a:lnTo>
                  <a:lnTo>
                    <a:pt x="2388" y="3234"/>
                  </a:lnTo>
                  <a:lnTo>
                    <a:pt x="2381" y="3231"/>
                  </a:lnTo>
                  <a:lnTo>
                    <a:pt x="2376" y="3226"/>
                  </a:lnTo>
                  <a:lnTo>
                    <a:pt x="2371" y="3221"/>
                  </a:lnTo>
                  <a:lnTo>
                    <a:pt x="2368" y="3214"/>
                  </a:lnTo>
                  <a:lnTo>
                    <a:pt x="2368" y="3197"/>
                  </a:lnTo>
                  <a:lnTo>
                    <a:pt x="2370" y="3190"/>
                  </a:lnTo>
                  <a:lnTo>
                    <a:pt x="2371" y="3188"/>
                  </a:lnTo>
                  <a:lnTo>
                    <a:pt x="2375" y="3187"/>
                  </a:lnTo>
                  <a:lnTo>
                    <a:pt x="2378" y="3182"/>
                  </a:lnTo>
                  <a:lnTo>
                    <a:pt x="2381" y="3176"/>
                  </a:lnTo>
                  <a:lnTo>
                    <a:pt x="2385" y="3173"/>
                  </a:lnTo>
                  <a:lnTo>
                    <a:pt x="2388" y="3166"/>
                  </a:lnTo>
                  <a:lnTo>
                    <a:pt x="2388" y="3159"/>
                  </a:lnTo>
                  <a:lnTo>
                    <a:pt x="2392" y="3153"/>
                  </a:lnTo>
                  <a:lnTo>
                    <a:pt x="2395" y="3147"/>
                  </a:lnTo>
                  <a:lnTo>
                    <a:pt x="2395" y="3139"/>
                  </a:lnTo>
                  <a:lnTo>
                    <a:pt x="2402" y="3139"/>
                  </a:lnTo>
                  <a:lnTo>
                    <a:pt x="2404" y="3134"/>
                  </a:lnTo>
                  <a:lnTo>
                    <a:pt x="2405" y="3132"/>
                  </a:lnTo>
                  <a:lnTo>
                    <a:pt x="2409" y="3132"/>
                  </a:lnTo>
                  <a:lnTo>
                    <a:pt x="2409" y="3125"/>
                  </a:lnTo>
                  <a:lnTo>
                    <a:pt x="2416" y="3125"/>
                  </a:lnTo>
                  <a:lnTo>
                    <a:pt x="2422" y="3124"/>
                  </a:lnTo>
                  <a:lnTo>
                    <a:pt x="2431" y="3117"/>
                  </a:lnTo>
                  <a:lnTo>
                    <a:pt x="2439" y="3110"/>
                  </a:lnTo>
                  <a:lnTo>
                    <a:pt x="2450" y="3105"/>
                  </a:lnTo>
                  <a:lnTo>
                    <a:pt x="2453" y="3091"/>
                  </a:lnTo>
                  <a:lnTo>
                    <a:pt x="2456" y="3074"/>
                  </a:lnTo>
                  <a:lnTo>
                    <a:pt x="2456" y="3055"/>
                  </a:lnTo>
                  <a:lnTo>
                    <a:pt x="2456" y="3037"/>
                  </a:lnTo>
                  <a:lnTo>
                    <a:pt x="2460" y="3035"/>
                  </a:lnTo>
                  <a:lnTo>
                    <a:pt x="2462" y="3031"/>
                  </a:lnTo>
                  <a:lnTo>
                    <a:pt x="2463" y="3023"/>
                  </a:lnTo>
                  <a:lnTo>
                    <a:pt x="2474" y="3018"/>
                  </a:lnTo>
                  <a:lnTo>
                    <a:pt x="2487" y="3013"/>
                  </a:lnTo>
                  <a:lnTo>
                    <a:pt x="2499" y="3008"/>
                  </a:lnTo>
                  <a:lnTo>
                    <a:pt x="2511" y="3002"/>
                  </a:lnTo>
                  <a:lnTo>
                    <a:pt x="2509" y="2994"/>
                  </a:lnTo>
                  <a:lnTo>
                    <a:pt x="2511" y="2987"/>
                  </a:lnTo>
                  <a:lnTo>
                    <a:pt x="2514" y="2975"/>
                  </a:lnTo>
                  <a:lnTo>
                    <a:pt x="2518" y="2963"/>
                  </a:lnTo>
                  <a:lnTo>
                    <a:pt x="2518" y="2956"/>
                  </a:lnTo>
                  <a:lnTo>
                    <a:pt x="2518" y="2948"/>
                  </a:lnTo>
                  <a:lnTo>
                    <a:pt x="2525" y="2944"/>
                  </a:lnTo>
                  <a:lnTo>
                    <a:pt x="2531" y="2941"/>
                  </a:lnTo>
                  <a:lnTo>
                    <a:pt x="2542" y="2941"/>
                  </a:lnTo>
                  <a:lnTo>
                    <a:pt x="2552" y="2941"/>
                  </a:lnTo>
                  <a:lnTo>
                    <a:pt x="2555" y="2939"/>
                  </a:lnTo>
                  <a:lnTo>
                    <a:pt x="2557" y="2936"/>
                  </a:lnTo>
                  <a:lnTo>
                    <a:pt x="2559" y="2927"/>
                  </a:lnTo>
                  <a:lnTo>
                    <a:pt x="2572" y="2927"/>
                  </a:lnTo>
                  <a:lnTo>
                    <a:pt x="2578" y="2919"/>
                  </a:lnTo>
                  <a:lnTo>
                    <a:pt x="2579" y="2914"/>
                  </a:lnTo>
                  <a:lnTo>
                    <a:pt x="2579" y="2907"/>
                  </a:lnTo>
                  <a:lnTo>
                    <a:pt x="2588" y="2905"/>
                  </a:lnTo>
                  <a:lnTo>
                    <a:pt x="2596" y="2903"/>
                  </a:lnTo>
                  <a:lnTo>
                    <a:pt x="2601" y="2898"/>
                  </a:lnTo>
                  <a:lnTo>
                    <a:pt x="2607" y="2893"/>
                  </a:lnTo>
                  <a:lnTo>
                    <a:pt x="2617" y="2893"/>
                  </a:lnTo>
                  <a:lnTo>
                    <a:pt x="2627" y="2893"/>
                  </a:lnTo>
                  <a:lnTo>
                    <a:pt x="2634" y="2890"/>
                  </a:lnTo>
                  <a:lnTo>
                    <a:pt x="2641" y="2886"/>
                  </a:lnTo>
                  <a:lnTo>
                    <a:pt x="2649" y="2886"/>
                  </a:lnTo>
                  <a:lnTo>
                    <a:pt x="2656" y="2888"/>
                  </a:lnTo>
                  <a:lnTo>
                    <a:pt x="2661" y="2891"/>
                  </a:lnTo>
                  <a:lnTo>
                    <a:pt x="2668" y="2893"/>
                  </a:lnTo>
                  <a:lnTo>
                    <a:pt x="2682" y="2886"/>
                  </a:lnTo>
                  <a:lnTo>
                    <a:pt x="2695" y="2880"/>
                  </a:lnTo>
                  <a:lnTo>
                    <a:pt x="2697" y="2878"/>
                  </a:lnTo>
                  <a:lnTo>
                    <a:pt x="2699" y="2876"/>
                  </a:lnTo>
                  <a:lnTo>
                    <a:pt x="2702" y="2873"/>
                  </a:lnTo>
                  <a:lnTo>
                    <a:pt x="2704" y="2868"/>
                  </a:lnTo>
                  <a:lnTo>
                    <a:pt x="2706" y="2866"/>
                  </a:lnTo>
                  <a:lnTo>
                    <a:pt x="2709" y="2866"/>
                  </a:lnTo>
                  <a:lnTo>
                    <a:pt x="2709" y="2845"/>
                  </a:lnTo>
                  <a:lnTo>
                    <a:pt x="2736" y="2845"/>
                  </a:lnTo>
                  <a:lnTo>
                    <a:pt x="2738" y="2840"/>
                  </a:lnTo>
                  <a:lnTo>
                    <a:pt x="2740" y="2839"/>
                  </a:lnTo>
                  <a:lnTo>
                    <a:pt x="2743" y="2839"/>
                  </a:lnTo>
                  <a:lnTo>
                    <a:pt x="2745" y="2835"/>
                  </a:lnTo>
                  <a:lnTo>
                    <a:pt x="2747" y="2833"/>
                  </a:lnTo>
                  <a:lnTo>
                    <a:pt x="2753" y="2832"/>
                  </a:lnTo>
                  <a:lnTo>
                    <a:pt x="2770" y="2832"/>
                  </a:lnTo>
                  <a:lnTo>
                    <a:pt x="2772" y="2830"/>
                  </a:lnTo>
                  <a:lnTo>
                    <a:pt x="2774" y="2828"/>
                  </a:lnTo>
                  <a:lnTo>
                    <a:pt x="2777" y="2825"/>
                  </a:lnTo>
                  <a:lnTo>
                    <a:pt x="2779" y="2820"/>
                  </a:lnTo>
                  <a:lnTo>
                    <a:pt x="2781" y="2818"/>
                  </a:lnTo>
                  <a:lnTo>
                    <a:pt x="2784" y="2818"/>
                  </a:lnTo>
                  <a:lnTo>
                    <a:pt x="2787" y="2816"/>
                  </a:lnTo>
                  <a:lnTo>
                    <a:pt x="2791" y="2815"/>
                  </a:lnTo>
                  <a:lnTo>
                    <a:pt x="2793" y="2813"/>
                  </a:lnTo>
                  <a:lnTo>
                    <a:pt x="2798" y="2811"/>
                  </a:lnTo>
                  <a:lnTo>
                    <a:pt x="2798" y="2805"/>
                  </a:lnTo>
                  <a:lnTo>
                    <a:pt x="2798" y="2799"/>
                  </a:lnTo>
                  <a:lnTo>
                    <a:pt x="2794" y="2791"/>
                  </a:lnTo>
                  <a:lnTo>
                    <a:pt x="2791" y="2782"/>
                  </a:lnTo>
                  <a:lnTo>
                    <a:pt x="2789" y="2777"/>
                  </a:lnTo>
                  <a:lnTo>
                    <a:pt x="2791" y="2770"/>
                  </a:lnTo>
                  <a:lnTo>
                    <a:pt x="2786" y="2769"/>
                  </a:lnTo>
                  <a:lnTo>
                    <a:pt x="2784" y="2767"/>
                  </a:lnTo>
                  <a:lnTo>
                    <a:pt x="2784" y="2764"/>
                  </a:lnTo>
                  <a:lnTo>
                    <a:pt x="2779" y="2755"/>
                  </a:lnTo>
                  <a:lnTo>
                    <a:pt x="2776" y="2752"/>
                  </a:lnTo>
                  <a:lnTo>
                    <a:pt x="2770" y="2750"/>
                  </a:lnTo>
                  <a:lnTo>
                    <a:pt x="2765" y="2748"/>
                  </a:lnTo>
                  <a:lnTo>
                    <a:pt x="2764" y="2747"/>
                  </a:lnTo>
                  <a:lnTo>
                    <a:pt x="2764" y="2743"/>
                  </a:lnTo>
                  <a:lnTo>
                    <a:pt x="2753" y="2736"/>
                  </a:lnTo>
                  <a:lnTo>
                    <a:pt x="2743" y="2729"/>
                  </a:lnTo>
                  <a:lnTo>
                    <a:pt x="2738" y="2726"/>
                  </a:lnTo>
                  <a:lnTo>
                    <a:pt x="2731" y="2724"/>
                  </a:lnTo>
                  <a:lnTo>
                    <a:pt x="2724" y="2723"/>
                  </a:lnTo>
                  <a:lnTo>
                    <a:pt x="2716" y="2723"/>
                  </a:lnTo>
                  <a:lnTo>
                    <a:pt x="2714" y="2716"/>
                  </a:lnTo>
                  <a:lnTo>
                    <a:pt x="2711" y="2711"/>
                  </a:lnTo>
                  <a:lnTo>
                    <a:pt x="2704" y="2701"/>
                  </a:lnTo>
                  <a:lnTo>
                    <a:pt x="2695" y="2692"/>
                  </a:lnTo>
                  <a:lnTo>
                    <a:pt x="2689" y="2682"/>
                  </a:lnTo>
                  <a:lnTo>
                    <a:pt x="2683" y="2680"/>
                  </a:lnTo>
                  <a:lnTo>
                    <a:pt x="2682" y="2678"/>
                  </a:lnTo>
                  <a:lnTo>
                    <a:pt x="2682" y="2675"/>
                  </a:lnTo>
                  <a:lnTo>
                    <a:pt x="2682" y="2668"/>
                  </a:lnTo>
                  <a:lnTo>
                    <a:pt x="2677" y="2666"/>
                  </a:lnTo>
                  <a:lnTo>
                    <a:pt x="2675" y="2665"/>
                  </a:lnTo>
                  <a:lnTo>
                    <a:pt x="2675" y="2661"/>
                  </a:lnTo>
                  <a:lnTo>
                    <a:pt x="2670" y="2615"/>
                  </a:lnTo>
                  <a:lnTo>
                    <a:pt x="2666" y="2593"/>
                  </a:lnTo>
                  <a:lnTo>
                    <a:pt x="2668" y="2566"/>
                  </a:lnTo>
                  <a:lnTo>
                    <a:pt x="2663" y="2564"/>
                  </a:lnTo>
                  <a:lnTo>
                    <a:pt x="2661" y="2562"/>
                  </a:lnTo>
                  <a:lnTo>
                    <a:pt x="2661" y="2559"/>
                  </a:lnTo>
                  <a:lnTo>
                    <a:pt x="2661" y="2552"/>
                  </a:lnTo>
                  <a:lnTo>
                    <a:pt x="2661" y="2545"/>
                  </a:lnTo>
                  <a:lnTo>
                    <a:pt x="2661" y="2539"/>
                  </a:lnTo>
                  <a:lnTo>
                    <a:pt x="2661" y="2532"/>
                  </a:lnTo>
                  <a:lnTo>
                    <a:pt x="2660" y="2528"/>
                  </a:lnTo>
                  <a:lnTo>
                    <a:pt x="2658" y="2525"/>
                  </a:lnTo>
                  <a:lnTo>
                    <a:pt x="2656" y="2521"/>
                  </a:lnTo>
                  <a:lnTo>
                    <a:pt x="2654" y="2518"/>
                  </a:lnTo>
                  <a:lnTo>
                    <a:pt x="2654" y="2513"/>
                  </a:lnTo>
                  <a:lnTo>
                    <a:pt x="2654" y="2508"/>
                  </a:lnTo>
                  <a:lnTo>
                    <a:pt x="2654" y="2503"/>
                  </a:lnTo>
                  <a:lnTo>
                    <a:pt x="2654" y="2498"/>
                  </a:lnTo>
                  <a:lnTo>
                    <a:pt x="2653" y="2496"/>
                  </a:lnTo>
                  <a:lnTo>
                    <a:pt x="2651" y="2496"/>
                  </a:lnTo>
                  <a:lnTo>
                    <a:pt x="2649" y="2494"/>
                  </a:lnTo>
                  <a:lnTo>
                    <a:pt x="2648" y="2491"/>
                  </a:lnTo>
                  <a:lnTo>
                    <a:pt x="2648" y="2479"/>
                  </a:lnTo>
                  <a:lnTo>
                    <a:pt x="2649" y="2463"/>
                  </a:lnTo>
                  <a:lnTo>
                    <a:pt x="2653" y="2446"/>
                  </a:lnTo>
                  <a:lnTo>
                    <a:pt x="2654" y="2429"/>
                  </a:lnTo>
                  <a:lnTo>
                    <a:pt x="2660" y="2424"/>
                  </a:lnTo>
                  <a:lnTo>
                    <a:pt x="2665" y="2419"/>
                  </a:lnTo>
                  <a:lnTo>
                    <a:pt x="2666" y="2410"/>
                  </a:lnTo>
                  <a:lnTo>
                    <a:pt x="2668" y="2402"/>
                  </a:lnTo>
                  <a:lnTo>
                    <a:pt x="2675" y="2404"/>
                  </a:lnTo>
                  <a:lnTo>
                    <a:pt x="2678" y="2402"/>
                  </a:lnTo>
                  <a:lnTo>
                    <a:pt x="2680" y="2398"/>
                  </a:lnTo>
                  <a:lnTo>
                    <a:pt x="2682" y="2395"/>
                  </a:lnTo>
                  <a:lnTo>
                    <a:pt x="2683" y="2392"/>
                  </a:lnTo>
                  <a:lnTo>
                    <a:pt x="2685" y="2388"/>
                  </a:lnTo>
                  <a:lnTo>
                    <a:pt x="2689" y="2387"/>
                  </a:lnTo>
                  <a:lnTo>
                    <a:pt x="2695" y="2388"/>
                  </a:lnTo>
                  <a:lnTo>
                    <a:pt x="2697" y="2385"/>
                  </a:lnTo>
                  <a:lnTo>
                    <a:pt x="2699" y="2381"/>
                  </a:lnTo>
                  <a:lnTo>
                    <a:pt x="2701" y="2380"/>
                  </a:lnTo>
                  <a:lnTo>
                    <a:pt x="2702" y="2375"/>
                  </a:lnTo>
                  <a:lnTo>
                    <a:pt x="2702" y="2369"/>
                  </a:lnTo>
                  <a:lnTo>
                    <a:pt x="2704" y="2366"/>
                  </a:lnTo>
                  <a:lnTo>
                    <a:pt x="2706" y="2363"/>
                  </a:lnTo>
                  <a:lnTo>
                    <a:pt x="2709" y="2361"/>
                  </a:lnTo>
                  <a:lnTo>
                    <a:pt x="2712" y="2354"/>
                  </a:lnTo>
                  <a:lnTo>
                    <a:pt x="2718" y="2349"/>
                  </a:lnTo>
                  <a:lnTo>
                    <a:pt x="2723" y="2344"/>
                  </a:lnTo>
                  <a:lnTo>
                    <a:pt x="2730" y="2340"/>
                  </a:lnTo>
                  <a:lnTo>
                    <a:pt x="2731" y="2327"/>
                  </a:lnTo>
                  <a:lnTo>
                    <a:pt x="2736" y="2317"/>
                  </a:lnTo>
                  <a:lnTo>
                    <a:pt x="2740" y="2306"/>
                  </a:lnTo>
                  <a:lnTo>
                    <a:pt x="2743" y="2293"/>
                  </a:lnTo>
                  <a:lnTo>
                    <a:pt x="2750" y="2293"/>
                  </a:lnTo>
                  <a:lnTo>
                    <a:pt x="2755" y="2289"/>
                  </a:lnTo>
                  <a:lnTo>
                    <a:pt x="2760" y="2288"/>
                  </a:lnTo>
                  <a:lnTo>
                    <a:pt x="2764" y="2284"/>
                  </a:lnTo>
                  <a:lnTo>
                    <a:pt x="2770" y="2274"/>
                  </a:lnTo>
                  <a:lnTo>
                    <a:pt x="2777" y="2265"/>
                  </a:lnTo>
                  <a:lnTo>
                    <a:pt x="2779" y="2264"/>
                  </a:lnTo>
                  <a:lnTo>
                    <a:pt x="2781" y="2262"/>
                  </a:lnTo>
                  <a:lnTo>
                    <a:pt x="2784" y="2259"/>
                  </a:lnTo>
                  <a:lnTo>
                    <a:pt x="2786" y="2254"/>
                  </a:lnTo>
                  <a:lnTo>
                    <a:pt x="2787" y="2252"/>
                  </a:lnTo>
                  <a:lnTo>
                    <a:pt x="2791" y="2252"/>
                  </a:lnTo>
                  <a:lnTo>
                    <a:pt x="2793" y="2248"/>
                  </a:lnTo>
                  <a:lnTo>
                    <a:pt x="2794" y="2245"/>
                  </a:lnTo>
                  <a:lnTo>
                    <a:pt x="2796" y="2242"/>
                  </a:lnTo>
                  <a:lnTo>
                    <a:pt x="2798" y="2238"/>
                  </a:lnTo>
                  <a:lnTo>
                    <a:pt x="2805" y="2235"/>
                  </a:lnTo>
                  <a:lnTo>
                    <a:pt x="2808" y="2233"/>
                  </a:lnTo>
                  <a:lnTo>
                    <a:pt x="2811" y="2231"/>
                  </a:lnTo>
                  <a:lnTo>
                    <a:pt x="2811" y="2228"/>
                  </a:lnTo>
                  <a:lnTo>
                    <a:pt x="2811" y="2225"/>
                  </a:lnTo>
                  <a:lnTo>
                    <a:pt x="2811" y="2221"/>
                  </a:lnTo>
                  <a:lnTo>
                    <a:pt x="2811" y="2218"/>
                  </a:lnTo>
                  <a:lnTo>
                    <a:pt x="2820" y="2213"/>
                  </a:lnTo>
                  <a:lnTo>
                    <a:pt x="2823" y="2209"/>
                  </a:lnTo>
                  <a:lnTo>
                    <a:pt x="2825" y="2204"/>
                  </a:lnTo>
                  <a:lnTo>
                    <a:pt x="2827" y="2202"/>
                  </a:lnTo>
                  <a:lnTo>
                    <a:pt x="2828" y="2201"/>
                  </a:lnTo>
                  <a:lnTo>
                    <a:pt x="2832" y="2197"/>
                  </a:lnTo>
                  <a:lnTo>
                    <a:pt x="2834" y="2192"/>
                  </a:lnTo>
                  <a:lnTo>
                    <a:pt x="2835" y="2190"/>
                  </a:lnTo>
                  <a:lnTo>
                    <a:pt x="2839" y="2190"/>
                  </a:lnTo>
                  <a:lnTo>
                    <a:pt x="2844" y="2182"/>
                  </a:lnTo>
                  <a:lnTo>
                    <a:pt x="2845" y="2177"/>
                  </a:lnTo>
                  <a:lnTo>
                    <a:pt x="2845" y="2170"/>
                  </a:lnTo>
                  <a:lnTo>
                    <a:pt x="2861" y="2163"/>
                  </a:lnTo>
                  <a:lnTo>
                    <a:pt x="2873" y="2153"/>
                  </a:lnTo>
                  <a:lnTo>
                    <a:pt x="2885" y="2143"/>
                  </a:lnTo>
                  <a:lnTo>
                    <a:pt x="2893" y="2129"/>
                  </a:lnTo>
                  <a:lnTo>
                    <a:pt x="2898" y="2129"/>
                  </a:lnTo>
                  <a:lnTo>
                    <a:pt x="2903" y="2127"/>
                  </a:lnTo>
                  <a:lnTo>
                    <a:pt x="2907" y="2126"/>
                  </a:lnTo>
                  <a:lnTo>
                    <a:pt x="2910" y="2122"/>
                  </a:lnTo>
                  <a:lnTo>
                    <a:pt x="2915" y="2115"/>
                  </a:lnTo>
                  <a:lnTo>
                    <a:pt x="2920" y="2109"/>
                  </a:lnTo>
                  <a:lnTo>
                    <a:pt x="2934" y="2102"/>
                  </a:lnTo>
                  <a:lnTo>
                    <a:pt x="2948" y="2095"/>
                  </a:lnTo>
                  <a:lnTo>
                    <a:pt x="2951" y="2086"/>
                  </a:lnTo>
                  <a:lnTo>
                    <a:pt x="2955" y="2078"/>
                  </a:lnTo>
                  <a:lnTo>
                    <a:pt x="2960" y="2071"/>
                  </a:lnTo>
                  <a:lnTo>
                    <a:pt x="2963" y="2069"/>
                  </a:lnTo>
                  <a:lnTo>
                    <a:pt x="2968" y="2068"/>
                  </a:lnTo>
                  <a:lnTo>
                    <a:pt x="2968" y="2064"/>
                  </a:lnTo>
                  <a:lnTo>
                    <a:pt x="2972" y="2061"/>
                  </a:lnTo>
                  <a:lnTo>
                    <a:pt x="2977" y="2056"/>
                  </a:lnTo>
                  <a:lnTo>
                    <a:pt x="2980" y="2054"/>
                  </a:lnTo>
                  <a:lnTo>
                    <a:pt x="2982" y="2051"/>
                  </a:lnTo>
                  <a:lnTo>
                    <a:pt x="2982" y="2047"/>
                  </a:lnTo>
                  <a:lnTo>
                    <a:pt x="2982" y="2040"/>
                  </a:lnTo>
                  <a:lnTo>
                    <a:pt x="2990" y="2035"/>
                  </a:lnTo>
                  <a:lnTo>
                    <a:pt x="2994" y="2032"/>
                  </a:lnTo>
                  <a:lnTo>
                    <a:pt x="2996" y="2027"/>
                  </a:lnTo>
                  <a:lnTo>
                    <a:pt x="3002" y="2027"/>
                  </a:lnTo>
                  <a:lnTo>
                    <a:pt x="3006" y="2023"/>
                  </a:lnTo>
                  <a:lnTo>
                    <a:pt x="3007" y="2020"/>
                  </a:lnTo>
                  <a:lnTo>
                    <a:pt x="3009" y="2013"/>
                  </a:lnTo>
                  <a:lnTo>
                    <a:pt x="3016" y="2011"/>
                  </a:lnTo>
                  <a:lnTo>
                    <a:pt x="3023" y="2011"/>
                  </a:lnTo>
                  <a:lnTo>
                    <a:pt x="3031" y="2015"/>
                  </a:lnTo>
                  <a:lnTo>
                    <a:pt x="3040" y="2018"/>
                  </a:lnTo>
                  <a:lnTo>
                    <a:pt x="3045" y="2020"/>
                  </a:lnTo>
                  <a:lnTo>
                    <a:pt x="3050" y="2020"/>
                  </a:lnTo>
                  <a:lnTo>
                    <a:pt x="3057" y="2017"/>
                  </a:lnTo>
                  <a:lnTo>
                    <a:pt x="3064" y="2013"/>
                  </a:lnTo>
                  <a:lnTo>
                    <a:pt x="3067" y="2013"/>
                  </a:lnTo>
                  <a:lnTo>
                    <a:pt x="3071" y="2013"/>
                  </a:lnTo>
                  <a:lnTo>
                    <a:pt x="3072" y="2010"/>
                  </a:lnTo>
                  <a:lnTo>
                    <a:pt x="3077" y="2003"/>
                  </a:lnTo>
                  <a:lnTo>
                    <a:pt x="3081" y="2001"/>
                  </a:lnTo>
                  <a:lnTo>
                    <a:pt x="3086" y="1998"/>
                  </a:lnTo>
                  <a:lnTo>
                    <a:pt x="3091" y="1998"/>
                  </a:lnTo>
                  <a:lnTo>
                    <a:pt x="3098" y="1999"/>
                  </a:lnTo>
                  <a:lnTo>
                    <a:pt x="3101" y="1994"/>
                  </a:lnTo>
                  <a:lnTo>
                    <a:pt x="3105" y="1989"/>
                  </a:lnTo>
                  <a:lnTo>
                    <a:pt x="3115" y="1982"/>
                  </a:lnTo>
                  <a:lnTo>
                    <a:pt x="3122" y="1981"/>
                  </a:lnTo>
                  <a:lnTo>
                    <a:pt x="3125" y="1977"/>
                  </a:lnTo>
                  <a:lnTo>
                    <a:pt x="3130" y="1972"/>
                  </a:lnTo>
                  <a:lnTo>
                    <a:pt x="3132" y="1965"/>
                  </a:lnTo>
                  <a:lnTo>
                    <a:pt x="3132" y="1957"/>
                  </a:lnTo>
                  <a:lnTo>
                    <a:pt x="3130" y="1952"/>
                  </a:lnTo>
                  <a:lnTo>
                    <a:pt x="3125" y="1948"/>
                  </a:lnTo>
                  <a:lnTo>
                    <a:pt x="3120" y="1947"/>
                  </a:lnTo>
                  <a:lnTo>
                    <a:pt x="3108" y="1943"/>
                  </a:lnTo>
                  <a:lnTo>
                    <a:pt x="3103" y="1941"/>
                  </a:lnTo>
                  <a:lnTo>
                    <a:pt x="3098" y="1938"/>
                  </a:lnTo>
                  <a:lnTo>
                    <a:pt x="3101" y="1931"/>
                  </a:lnTo>
                  <a:lnTo>
                    <a:pt x="3105" y="1924"/>
                  </a:lnTo>
                  <a:lnTo>
                    <a:pt x="3105" y="1921"/>
                  </a:lnTo>
                  <a:lnTo>
                    <a:pt x="3100" y="1916"/>
                  </a:lnTo>
                  <a:lnTo>
                    <a:pt x="3098" y="1911"/>
                  </a:lnTo>
                  <a:lnTo>
                    <a:pt x="3100" y="1907"/>
                  </a:lnTo>
                  <a:lnTo>
                    <a:pt x="3103" y="1904"/>
                  </a:lnTo>
                  <a:lnTo>
                    <a:pt x="3111" y="1899"/>
                  </a:lnTo>
                  <a:lnTo>
                    <a:pt x="3117" y="1895"/>
                  </a:lnTo>
                  <a:lnTo>
                    <a:pt x="3118" y="1892"/>
                  </a:lnTo>
                  <a:lnTo>
                    <a:pt x="3122" y="1890"/>
                  </a:lnTo>
                  <a:lnTo>
                    <a:pt x="3130" y="1887"/>
                  </a:lnTo>
                  <a:lnTo>
                    <a:pt x="3139" y="1883"/>
                  </a:lnTo>
                  <a:lnTo>
                    <a:pt x="3139" y="1875"/>
                  </a:lnTo>
                  <a:lnTo>
                    <a:pt x="3141" y="1871"/>
                  </a:lnTo>
                  <a:lnTo>
                    <a:pt x="3144" y="1870"/>
                  </a:lnTo>
                  <a:lnTo>
                    <a:pt x="3149" y="1868"/>
                  </a:lnTo>
                  <a:lnTo>
                    <a:pt x="3153" y="1866"/>
                  </a:lnTo>
                  <a:lnTo>
                    <a:pt x="3158" y="1859"/>
                  </a:lnTo>
                  <a:lnTo>
                    <a:pt x="3161" y="1851"/>
                  </a:lnTo>
                  <a:lnTo>
                    <a:pt x="3164" y="1849"/>
                  </a:lnTo>
                  <a:lnTo>
                    <a:pt x="3170" y="1847"/>
                  </a:lnTo>
                  <a:lnTo>
                    <a:pt x="3171" y="1846"/>
                  </a:lnTo>
                  <a:lnTo>
                    <a:pt x="3173" y="1842"/>
                  </a:lnTo>
                  <a:lnTo>
                    <a:pt x="3175" y="1839"/>
                  </a:lnTo>
                  <a:lnTo>
                    <a:pt x="3176" y="1836"/>
                  </a:lnTo>
                  <a:lnTo>
                    <a:pt x="3178" y="1834"/>
                  </a:lnTo>
                  <a:lnTo>
                    <a:pt x="3180" y="1829"/>
                  </a:lnTo>
                  <a:lnTo>
                    <a:pt x="3185" y="1829"/>
                  </a:lnTo>
                  <a:lnTo>
                    <a:pt x="3188" y="1827"/>
                  </a:lnTo>
                  <a:lnTo>
                    <a:pt x="3192" y="1825"/>
                  </a:lnTo>
                  <a:lnTo>
                    <a:pt x="3194" y="1822"/>
                  </a:lnTo>
                  <a:lnTo>
                    <a:pt x="3204" y="1824"/>
                  </a:lnTo>
                  <a:lnTo>
                    <a:pt x="3212" y="1824"/>
                  </a:lnTo>
                  <a:lnTo>
                    <a:pt x="3229" y="1820"/>
                  </a:lnTo>
                  <a:lnTo>
                    <a:pt x="3243" y="1817"/>
                  </a:lnTo>
                  <a:lnTo>
                    <a:pt x="3252" y="1815"/>
                  </a:lnTo>
                  <a:lnTo>
                    <a:pt x="3262" y="1815"/>
                  </a:lnTo>
                  <a:lnTo>
                    <a:pt x="3270" y="1810"/>
                  </a:lnTo>
                  <a:lnTo>
                    <a:pt x="3281" y="1807"/>
                  </a:lnTo>
                  <a:lnTo>
                    <a:pt x="3289" y="1801"/>
                  </a:lnTo>
                  <a:lnTo>
                    <a:pt x="3292" y="1798"/>
                  </a:lnTo>
                  <a:lnTo>
                    <a:pt x="3296" y="1795"/>
                  </a:lnTo>
                  <a:lnTo>
                    <a:pt x="3315" y="1795"/>
                  </a:lnTo>
                  <a:lnTo>
                    <a:pt x="3330" y="1791"/>
                  </a:lnTo>
                  <a:lnTo>
                    <a:pt x="3344" y="1786"/>
                  </a:lnTo>
                  <a:lnTo>
                    <a:pt x="3357" y="1781"/>
                  </a:lnTo>
                  <a:lnTo>
                    <a:pt x="3364" y="1779"/>
                  </a:lnTo>
                  <a:lnTo>
                    <a:pt x="3369" y="1781"/>
                  </a:lnTo>
                  <a:lnTo>
                    <a:pt x="3378" y="1784"/>
                  </a:lnTo>
                  <a:lnTo>
                    <a:pt x="3386" y="1788"/>
                  </a:lnTo>
                  <a:lnTo>
                    <a:pt x="3391" y="1789"/>
                  </a:lnTo>
                  <a:lnTo>
                    <a:pt x="3398" y="1788"/>
                  </a:lnTo>
                  <a:lnTo>
                    <a:pt x="3441" y="1779"/>
                  </a:lnTo>
                  <a:lnTo>
                    <a:pt x="3483" y="1772"/>
                  </a:lnTo>
                  <a:lnTo>
                    <a:pt x="3507" y="1769"/>
                  </a:lnTo>
                  <a:lnTo>
                    <a:pt x="3531" y="1767"/>
                  </a:lnTo>
                  <a:lnTo>
                    <a:pt x="3555" y="1766"/>
                  </a:lnTo>
                  <a:lnTo>
                    <a:pt x="3582" y="1767"/>
                  </a:lnTo>
                  <a:lnTo>
                    <a:pt x="3584" y="1766"/>
                  </a:lnTo>
                  <a:lnTo>
                    <a:pt x="3586" y="1764"/>
                  </a:lnTo>
                  <a:lnTo>
                    <a:pt x="3589" y="1761"/>
                  </a:lnTo>
                  <a:lnTo>
                    <a:pt x="3591" y="1755"/>
                  </a:lnTo>
                  <a:lnTo>
                    <a:pt x="3593" y="1754"/>
                  </a:lnTo>
                  <a:lnTo>
                    <a:pt x="3596" y="1754"/>
                  </a:lnTo>
                  <a:lnTo>
                    <a:pt x="3598" y="1750"/>
                  </a:lnTo>
                  <a:lnTo>
                    <a:pt x="3599" y="1747"/>
                  </a:lnTo>
                  <a:lnTo>
                    <a:pt x="3601" y="1743"/>
                  </a:lnTo>
                  <a:lnTo>
                    <a:pt x="3603" y="1740"/>
                  </a:lnTo>
                  <a:lnTo>
                    <a:pt x="3610" y="1737"/>
                  </a:lnTo>
                  <a:lnTo>
                    <a:pt x="3613" y="1735"/>
                  </a:lnTo>
                  <a:lnTo>
                    <a:pt x="3616" y="1733"/>
                  </a:lnTo>
                  <a:lnTo>
                    <a:pt x="3620" y="1726"/>
                  </a:lnTo>
                  <a:lnTo>
                    <a:pt x="3623" y="1720"/>
                  </a:lnTo>
                  <a:lnTo>
                    <a:pt x="3625" y="1718"/>
                  </a:lnTo>
                  <a:lnTo>
                    <a:pt x="3625" y="1711"/>
                  </a:lnTo>
                  <a:lnTo>
                    <a:pt x="3628" y="1708"/>
                  </a:lnTo>
                  <a:lnTo>
                    <a:pt x="3632" y="1704"/>
                  </a:lnTo>
                  <a:lnTo>
                    <a:pt x="3637" y="1703"/>
                  </a:lnTo>
                  <a:lnTo>
                    <a:pt x="3649" y="1701"/>
                  </a:lnTo>
                  <a:lnTo>
                    <a:pt x="3654" y="1699"/>
                  </a:lnTo>
                  <a:lnTo>
                    <a:pt x="3661" y="1696"/>
                  </a:lnTo>
                  <a:lnTo>
                    <a:pt x="3663" y="1694"/>
                  </a:lnTo>
                  <a:lnTo>
                    <a:pt x="3669" y="1694"/>
                  </a:lnTo>
                  <a:lnTo>
                    <a:pt x="3676" y="1691"/>
                  </a:lnTo>
                  <a:lnTo>
                    <a:pt x="3683" y="1685"/>
                  </a:lnTo>
                  <a:lnTo>
                    <a:pt x="3688" y="1679"/>
                  </a:lnTo>
                  <a:lnTo>
                    <a:pt x="3692" y="1679"/>
                  </a:lnTo>
                  <a:lnTo>
                    <a:pt x="3702" y="1682"/>
                  </a:lnTo>
                  <a:lnTo>
                    <a:pt x="3707" y="1682"/>
                  </a:lnTo>
                  <a:lnTo>
                    <a:pt x="3712" y="1682"/>
                  </a:lnTo>
                  <a:lnTo>
                    <a:pt x="3715" y="1680"/>
                  </a:lnTo>
                  <a:lnTo>
                    <a:pt x="3717" y="1677"/>
                  </a:lnTo>
                  <a:lnTo>
                    <a:pt x="3719" y="1672"/>
                  </a:lnTo>
                  <a:lnTo>
                    <a:pt x="3719" y="1665"/>
                  </a:lnTo>
                  <a:lnTo>
                    <a:pt x="3722" y="1665"/>
                  </a:lnTo>
                  <a:lnTo>
                    <a:pt x="3731" y="1665"/>
                  </a:lnTo>
                  <a:lnTo>
                    <a:pt x="3734" y="1665"/>
                  </a:lnTo>
                  <a:lnTo>
                    <a:pt x="3762" y="1655"/>
                  </a:lnTo>
                  <a:lnTo>
                    <a:pt x="3787" y="1645"/>
                  </a:lnTo>
                  <a:lnTo>
                    <a:pt x="3791" y="1643"/>
                  </a:lnTo>
                  <a:lnTo>
                    <a:pt x="3814" y="1631"/>
                  </a:lnTo>
                  <a:lnTo>
                    <a:pt x="3816" y="1626"/>
                  </a:lnTo>
                  <a:lnTo>
                    <a:pt x="3818" y="1624"/>
                  </a:lnTo>
                  <a:lnTo>
                    <a:pt x="3821" y="1624"/>
                  </a:lnTo>
                  <a:lnTo>
                    <a:pt x="3838" y="1621"/>
                  </a:lnTo>
                  <a:lnTo>
                    <a:pt x="3855" y="1616"/>
                  </a:lnTo>
                  <a:lnTo>
                    <a:pt x="3871" y="1609"/>
                  </a:lnTo>
                  <a:lnTo>
                    <a:pt x="3886" y="1602"/>
                  </a:lnTo>
                  <a:lnTo>
                    <a:pt x="3889" y="1600"/>
                  </a:lnTo>
                  <a:lnTo>
                    <a:pt x="3893" y="1593"/>
                  </a:lnTo>
                  <a:lnTo>
                    <a:pt x="3898" y="1588"/>
                  </a:lnTo>
                  <a:lnTo>
                    <a:pt x="3905" y="1587"/>
                  </a:lnTo>
                  <a:lnTo>
                    <a:pt x="3912" y="1587"/>
                  </a:lnTo>
                  <a:lnTo>
                    <a:pt x="3917" y="1587"/>
                  </a:lnTo>
                  <a:lnTo>
                    <a:pt x="3922" y="1585"/>
                  </a:lnTo>
                  <a:lnTo>
                    <a:pt x="3927" y="1581"/>
                  </a:lnTo>
                  <a:lnTo>
                    <a:pt x="3929" y="1575"/>
                  </a:lnTo>
                  <a:lnTo>
                    <a:pt x="3930" y="1573"/>
                  </a:lnTo>
                  <a:lnTo>
                    <a:pt x="3930" y="1570"/>
                  </a:lnTo>
                  <a:lnTo>
                    <a:pt x="3944" y="1570"/>
                  </a:lnTo>
                  <a:lnTo>
                    <a:pt x="3956" y="1552"/>
                  </a:lnTo>
                  <a:lnTo>
                    <a:pt x="3961" y="1544"/>
                  </a:lnTo>
                  <a:lnTo>
                    <a:pt x="3964" y="1534"/>
                  </a:lnTo>
                  <a:lnTo>
                    <a:pt x="3966" y="1530"/>
                  </a:lnTo>
                  <a:lnTo>
                    <a:pt x="3966" y="1524"/>
                  </a:lnTo>
                  <a:lnTo>
                    <a:pt x="3970" y="1520"/>
                  </a:lnTo>
                  <a:lnTo>
                    <a:pt x="3975" y="1510"/>
                  </a:lnTo>
                  <a:lnTo>
                    <a:pt x="3976" y="1506"/>
                  </a:lnTo>
                  <a:lnTo>
                    <a:pt x="3978" y="1501"/>
                  </a:lnTo>
                  <a:lnTo>
                    <a:pt x="3976" y="1498"/>
                  </a:lnTo>
                  <a:lnTo>
                    <a:pt x="3973" y="1493"/>
                  </a:lnTo>
                  <a:lnTo>
                    <a:pt x="3971" y="1489"/>
                  </a:lnTo>
                  <a:lnTo>
                    <a:pt x="3970" y="1479"/>
                  </a:lnTo>
                  <a:lnTo>
                    <a:pt x="3970" y="1471"/>
                  </a:lnTo>
                  <a:lnTo>
                    <a:pt x="3971" y="1462"/>
                  </a:lnTo>
                  <a:lnTo>
                    <a:pt x="3971" y="1454"/>
                  </a:lnTo>
                  <a:lnTo>
                    <a:pt x="3971" y="1452"/>
                  </a:lnTo>
                  <a:lnTo>
                    <a:pt x="3970" y="1448"/>
                  </a:lnTo>
                  <a:lnTo>
                    <a:pt x="3968" y="1448"/>
                  </a:lnTo>
                  <a:lnTo>
                    <a:pt x="3966" y="1448"/>
                  </a:lnTo>
                  <a:lnTo>
                    <a:pt x="3964" y="1447"/>
                  </a:lnTo>
                  <a:lnTo>
                    <a:pt x="3964" y="1442"/>
                  </a:lnTo>
                  <a:lnTo>
                    <a:pt x="3964" y="1440"/>
                  </a:lnTo>
                  <a:lnTo>
                    <a:pt x="3964" y="1435"/>
                  </a:lnTo>
                  <a:lnTo>
                    <a:pt x="3963" y="1430"/>
                  </a:lnTo>
                  <a:lnTo>
                    <a:pt x="3958" y="1423"/>
                  </a:lnTo>
                  <a:lnTo>
                    <a:pt x="3953" y="1416"/>
                  </a:lnTo>
                  <a:lnTo>
                    <a:pt x="3946" y="1409"/>
                  </a:lnTo>
                  <a:lnTo>
                    <a:pt x="3947" y="1406"/>
                  </a:lnTo>
                  <a:lnTo>
                    <a:pt x="3951" y="1401"/>
                  </a:lnTo>
                  <a:lnTo>
                    <a:pt x="3951" y="1392"/>
                  </a:lnTo>
                  <a:lnTo>
                    <a:pt x="3958" y="1387"/>
                  </a:lnTo>
                  <a:lnTo>
                    <a:pt x="3968" y="1385"/>
                  </a:lnTo>
                  <a:lnTo>
                    <a:pt x="3971" y="1385"/>
                  </a:lnTo>
                  <a:lnTo>
                    <a:pt x="3978" y="1389"/>
                  </a:lnTo>
                  <a:lnTo>
                    <a:pt x="3987" y="1392"/>
                  </a:lnTo>
                  <a:lnTo>
                    <a:pt x="3993" y="1394"/>
                  </a:lnTo>
                  <a:lnTo>
                    <a:pt x="4000" y="1397"/>
                  </a:lnTo>
                  <a:lnTo>
                    <a:pt x="4000" y="1389"/>
                  </a:lnTo>
                  <a:lnTo>
                    <a:pt x="4002" y="1378"/>
                  </a:lnTo>
                  <a:lnTo>
                    <a:pt x="4005" y="1378"/>
                  </a:lnTo>
                  <a:lnTo>
                    <a:pt x="4007" y="1375"/>
                  </a:lnTo>
                  <a:lnTo>
                    <a:pt x="4011" y="1373"/>
                  </a:lnTo>
                  <a:lnTo>
                    <a:pt x="4014" y="1373"/>
                  </a:lnTo>
                  <a:lnTo>
                    <a:pt x="4014" y="1372"/>
                  </a:lnTo>
                  <a:lnTo>
                    <a:pt x="4017" y="1372"/>
                  </a:lnTo>
                  <a:lnTo>
                    <a:pt x="4021" y="1370"/>
                  </a:lnTo>
                  <a:lnTo>
                    <a:pt x="4019" y="1366"/>
                  </a:lnTo>
                  <a:lnTo>
                    <a:pt x="4019" y="1361"/>
                  </a:lnTo>
                  <a:lnTo>
                    <a:pt x="4019" y="1356"/>
                  </a:lnTo>
                  <a:lnTo>
                    <a:pt x="4019" y="1349"/>
                  </a:lnTo>
                  <a:close/>
                  <a:moveTo>
                    <a:pt x="4244" y="2477"/>
                  </a:moveTo>
                  <a:lnTo>
                    <a:pt x="4241" y="2477"/>
                  </a:lnTo>
                  <a:lnTo>
                    <a:pt x="4239" y="2475"/>
                  </a:lnTo>
                  <a:lnTo>
                    <a:pt x="4239" y="2469"/>
                  </a:lnTo>
                  <a:lnTo>
                    <a:pt x="4239" y="2462"/>
                  </a:lnTo>
                  <a:lnTo>
                    <a:pt x="4239" y="2458"/>
                  </a:lnTo>
                  <a:lnTo>
                    <a:pt x="4237" y="2457"/>
                  </a:lnTo>
                  <a:lnTo>
                    <a:pt x="4234" y="2453"/>
                  </a:lnTo>
                  <a:lnTo>
                    <a:pt x="4229" y="2451"/>
                  </a:lnTo>
                  <a:lnTo>
                    <a:pt x="4226" y="2448"/>
                  </a:lnTo>
                  <a:lnTo>
                    <a:pt x="4224" y="2443"/>
                  </a:lnTo>
                  <a:lnTo>
                    <a:pt x="4224" y="2436"/>
                  </a:lnTo>
                  <a:lnTo>
                    <a:pt x="4224" y="2433"/>
                  </a:lnTo>
                  <a:lnTo>
                    <a:pt x="4224" y="2429"/>
                  </a:lnTo>
                  <a:lnTo>
                    <a:pt x="4220" y="2429"/>
                  </a:lnTo>
                  <a:lnTo>
                    <a:pt x="4217" y="2429"/>
                  </a:lnTo>
                  <a:lnTo>
                    <a:pt x="4214" y="2429"/>
                  </a:lnTo>
                  <a:lnTo>
                    <a:pt x="4210" y="2429"/>
                  </a:lnTo>
                  <a:lnTo>
                    <a:pt x="4210" y="2426"/>
                  </a:lnTo>
                  <a:lnTo>
                    <a:pt x="4210" y="2422"/>
                  </a:lnTo>
                  <a:lnTo>
                    <a:pt x="4210" y="2419"/>
                  </a:lnTo>
                  <a:lnTo>
                    <a:pt x="4210" y="2416"/>
                  </a:lnTo>
                  <a:lnTo>
                    <a:pt x="4202" y="2410"/>
                  </a:lnTo>
                  <a:lnTo>
                    <a:pt x="4198" y="2407"/>
                  </a:lnTo>
                  <a:lnTo>
                    <a:pt x="4196" y="2402"/>
                  </a:lnTo>
                  <a:lnTo>
                    <a:pt x="4181" y="2402"/>
                  </a:lnTo>
                  <a:lnTo>
                    <a:pt x="4166" y="2402"/>
                  </a:lnTo>
                  <a:lnTo>
                    <a:pt x="4138" y="2398"/>
                  </a:lnTo>
                  <a:lnTo>
                    <a:pt x="4111" y="2395"/>
                  </a:lnTo>
                  <a:lnTo>
                    <a:pt x="4097" y="2393"/>
                  </a:lnTo>
                  <a:lnTo>
                    <a:pt x="4080" y="2395"/>
                  </a:lnTo>
                  <a:lnTo>
                    <a:pt x="4080" y="2398"/>
                  </a:lnTo>
                  <a:lnTo>
                    <a:pt x="4079" y="2400"/>
                  </a:lnTo>
                  <a:lnTo>
                    <a:pt x="4074" y="2402"/>
                  </a:lnTo>
                  <a:lnTo>
                    <a:pt x="4069" y="2410"/>
                  </a:lnTo>
                  <a:lnTo>
                    <a:pt x="4065" y="2417"/>
                  </a:lnTo>
                  <a:lnTo>
                    <a:pt x="4065" y="2421"/>
                  </a:lnTo>
                  <a:lnTo>
                    <a:pt x="4067" y="2422"/>
                  </a:lnTo>
                  <a:lnTo>
                    <a:pt x="4070" y="2422"/>
                  </a:lnTo>
                  <a:lnTo>
                    <a:pt x="4074" y="2422"/>
                  </a:lnTo>
                  <a:lnTo>
                    <a:pt x="4074" y="2426"/>
                  </a:lnTo>
                  <a:lnTo>
                    <a:pt x="4074" y="2429"/>
                  </a:lnTo>
                  <a:lnTo>
                    <a:pt x="4077" y="2429"/>
                  </a:lnTo>
                  <a:lnTo>
                    <a:pt x="4080" y="2429"/>
                  </a:lnTo>
                  <a:lnTo>
                    <a:pt x="4080" y="2436"/>
                  </a:lnTo>
                  <a:lnTo>
                    <a:pt x="4080" y="2443"/>
                  </a:lnTo>
                  <a:lnTo>
                    <a:pt x="4080" y="2450"/>
                  </a:lnTo>
                  <a:lnTo>
                    <a:pt x="4080" y="2457"/>
                  </a:lnTo>
                  <a:lnTo>
                    <a:pt x="4096" y="2460"/>
                  </a:lnTo>
                  <a:lnTo>
                    <a:pt x="4109" y="2465"/>
                  </a:lnTo>
                  <a:lnTo>
                    <a:pt x="4125" y="2469"/>
                  </a:lnTo>
                  <a:lnTo>
                    <a:pt x="4142" y="2470"/>
                  </a:lnTo>
                  <a:lnTo>
                    <a:pt x="4145" y="2477"/>
                  </a:lnTo>
                  <a:lnTo>
                    <a:pt x="4150" y="2482"/>
                  </a:lnTo>
                  <a:lnTo>
                    <a:pt x="4159" y="2484"/>
                  </a:lnTo>
                  <a:lnTo>
                    <a:pt x="4169" y="2484"/>
                  </a:lnTo>
                  <a:lnTo>
                    <a:pt x="4174" y="2492"/>
                  </a:lnTo>
                  <a:lnTo>
                    <a:pt x="4181" y="2499"/>
                  </a:lnTo>
                  <a:lnTo>
                    <a:pt x="4188" y="2506"/>
                  </a:lnTo>
                  <a:lnTo>
                    <a:pt x="4196" y="2511"/>
                  </a:lnTo>
                  <a:lnTo>
                    <a:pt x="4198" y="2516"/>
                  </a:lnTo>
                  <a:lnTo>
                    <a:pt x="4202" y="2520"/>
                  </a:lnTo>
                  <a:lnTo>
                    <a:pt x="4208" y="2525"/>
                  </a:lnTo>
                  <a:lnTo>
                    <a:pt x="4219" y="2530"/>
                  </a:lnTo>
                  <a:lnTo>
                    <a:pt x="4231" y="2532"/>
                  </a:lnTo>
                  <a:lnTo>
                    <a:pt x="4241" y="2508"/>
                  </a:lnTo>
                  <a:lnTo>
                    <a:pt x="4244" y="2494"/>
                  </a:lnTo>
                  <a:lnTo>
                    <a:pt x="4244" y="2486"/>
                  </a:lnTo>
                  <a:lnTo>
                    <a:pt x="4244" y="2477"/>
                  </a:lnTo>
                  <a:close/>
                  <a:moveTo>
                    <a:pt x="1498" y="3813"/>
                  </a:moveTo>
                  <a:lnTo>
                    <a:pt x="1498" y="3811"/>
                  </a:lnTo>
                  <a:lnTo>
                    <a:pt x="1494" y="3809"/>
                  </a:lnTo>
                  <a:lnTo>
                    <a:pt x="1489" y="3809"/>
                  </a:lnTo>
                  <a:lnTo>
                    <a:pt x="1481" y="3811"/>
                  </a:lnTo>
                  <a:lnTo>
                    <a:pt x="1472" y="3814"/>
                  </a:lnTo>
                  <a:lnTo>
                    <a:pt x="1467" y="3820"/>
                  </a:lnTo>
                  <a:lnTo>
                    <a:pt x="1465" y="3821"/>
                  </a:lnTo>
                  <a:lnTo>
                    <a:pt x="1464" y="3825"/>
                  </a:lnTo>
                  <a:lnTo>
                    <a:pt x="1465" y="3830"/>
                  </a:lnTo>
                  <a:lnTo>
                    <a:pt x="1467" y="3831"/>
                  </a:lnTo>
                  <a:lnTo>
                    <a:pt x="1476" y="3837"/>
                  </a:lnTo>
                  <a:lnTo>
                    <a:pt x="1484" y="3838"/>
                  </a:lnTo>
                  <a:lnTo>
                    <a:pt x="1493" y="3838"/>
                  </a:lnTo>
                  <a:lnTo>
                    <a:pt x="1499" y="3838"/>
                  </a:lnTo>
                  <a:lnTo>
                    <a:pt x="1506" y="3835"/>
                  </a:lnTo>
                  <a:lnTo>
                    <a:pt x="1510" y="3831"/>
                  </a:lnTo>
                  <a:lnTo>
                    <a:pt x="1511" y="3828"/>
                  </a:lnTo>
                  <a:lnTo>
                    <a:pt x="1510" y="3825"/>
                  </a:lnTo>
                  <a:lnTo>
                    <a:pt x="1508" y="3821"/>
                  </a:lnTo>
                  <a:lnTo>
                    <a:pt x="1498" y="3813"/>
                  </a:lnTo>
                  <a:close/>
                  <a:moveTo>
                    <a:pt x="3753" y="2757"/>
                  </a:moveTo>
                  <a:lnTo>
                    <a:pt x="3753" y="2769"/>
                  </a:lnTo>
                  <a:lnTo>
                    <a:pt x="3751" y="2769"/>
                  </a:lnTo>
                  <a:lnTo>
                    <a:pt x="3748" y="2769"/>
                  </a:lnTo>
                  <a:lnTo>
                    <a:pt x="3743" y="2764"/>
                  </a:lnTo>
                  <a:lnTo>
                    <a:pt x="3738" y="2764"/>
                  </a:lnTo>
                  <a:lnTo>
                    <a:pt x="3733" y="2764"/>
                  </a:lnTo>
                  <a:lnTo>
                    <a:pt x="3733" y="2781"/>
                  </a:lnTo>
                  <a:lnTo>
                    <a:pt x="3734" y="2787"/>
                  </a:lnTo>
                  <a:lnTo>
                    <a:pt x="3736" y="2789"/>
                  </a:lnTo>
                  <a:lnTo>
                    <a:pt x="3739" y="2791"/>
                  </a:lnTo>
                  <a:lnTo>
                    <a:pt x="3745" y="2793"/>
                  </a:lnTo>
                  <a:lnTo>
                    <a:pt x="3746" y="2794"/>
                  </a:lnTo>
                  <a:lnTo>
                    <a:pt x="3746" y="2798"/>
                  </a:lnTo>
                  <a:lnTo>
                    <a:pt x="3753" y="2798"/>
                  </a:lnTo>
                  <a:lnTo>
                    <a:pt x="3758" y="2789"/>
                  </a:lnTo>
                  <a:lnTo>
                    <a:pt x="3760" y="2777"/>
                  </a:lnTo>
                  <a:lnTo>
                    <a:pt x="3762" y="2770"/>
                  </a:lnTo>
                  <a:lnTo>
                    <a:pt x="3760" y="2764"/>
                  </a:lnTo>
                  <a:lnTo>
                    <a:pt x="3758" y="2758"/>
                  </a:lnTo>
                  <a:lnTo>
                    <a:pt x="3753" y="2757"/>
                  </a:lnTo>
                  <a:close/>
                  <a:moveTo>
                    <a:pt x="3241" y="2893"/>
                  </a:moveTo>
                  <a:lnTo>
                    <a:pt x="3233" y="2893"/>
                  </a:lnTo>
                  <a:lnTo>
                    <a:pt x="3228" y="2890"/>
                  </a:lnTo>
                  <a:lnTo>
                    <a:pt x="3224" y="2885"/>
                  </a:lnTo>
                  <a:lnTo>
                    <a:pt x="3221" y="2880"/>
                  </a:lnTo>
                  <a:lnTo>
                    <a:pt x="3219" y="2876"/>
                  </a:lnTo>
                  <a:lnTo>
                    <a:pt x="3217" y="2873"/>
                  </a:lnTo>
                  <a:lnTo>
                    <a:pt x="3214" y="2871"/>
                  </a:lnTo>
                  <a:lnTo>
                    <a:pt x="3214" y="2866"/>
                  </a:lnTo>
                  <a:lnTo>
                    <a:pt x="3214" y="2859"/>
                  </a:lnTo>
                  <a:lnTo>
                    <a:pt x="3214" y="2852"/>
                  </a:lnTo>
                  <a:lnTo>
                    <a:pt x="3212" y="2847"/>
                  </a:lnTo>
                  <a:lnTo>
                    <a:pt x="3207" y="2845"/>
                  </a:lnTo>
                  <a:lnTo>
                    <a:pt x="3207" y="2866"/>
                  </a:lnTo>
                  <a:lnTo>
                    <a:pt x="3204" y="2868"/>
                  </a:lnTo>
                  <a:lnTo>
                    <a:pt x="3200" y="2869"/>
                  </a:lnTo>
                  <a:lnTo>
                    <a:pt x="3197" y="2873"/>
                  </a:lnTo>
                  <a:lnTo>
                    <a:pt x="3194" y="2873"/>
                  </a:lnTo>
                  <a:lnTo>
                    <a:pt x="3194" y="2880"/>
                  </a:lnTo>
                  <a:lnTo>
                    <a:pt x="3192" y="2886"/>
                  </a:lnTo>
                  <a:lnTo>
                    <a:pt x="3188" y="2898"/>
                  </a:lnTo>
                  <a:lnTo>
                    <a:pt x="3185" y="2910"/>
                  </a:lnTo>
                  <a:lnTo>
                    <a:pt x="3185" y="2919"/>
                  </a:lnTo>
                  <a:lnTo>
                    <a:pt x="3187" y="2927"/>
                  </a:lnTo>
                  <a:lnTo>
                    <a:pt x="3194" y="2929"/>
                  </a:lnTo>
                  <a:lnTo>
                    <a:pt x="3197" y="2927"/>
                  </a:lnTo>
                  <a:lnTo>
                    <a:pt x="3199" y="2924"/>
                  </a:lnTo>
                  <a:lnTo>
                    <a:pt x="3200" y="2920"/>
                  </a:lnTo>
                  <a:lnTo>
                    <a:pt x="3202" y="2917"/>
                  </a:lnTo>
                  <a:lnTo>
                    <a:pt x="3204" y="2914"/>
                  </a:lnTo>
                  <a:lnTo>
                    <a:pt x="3207" y="2912"/>
                  </a:lnTo>
                  <a:lnTo>
                    <a:pt x="3214" y="2914"/>
                  </a:lnTo>
                  <a:lnTo>
                    <a:pt x="3214" y="2910"/>
                  </a:lnTo>
                  <a:lnTo>
                    <a:pt x="3217" y="2909"/>
                  </a:lnTo>
                  <a:lnTo>
                    <a:pt x="3219" y="2910"/>
                  </a:lnTo>
                  <a:lnTo>
                    <a:pt x="3221" y="2914"/>
                  </a:lnTo>
                  <a:lnTo>
                    <a:pt x="3224" y="2915"/>
                  </a:lnTo>
                  <a:lnTo>
                    <a:pt x="3228" y="2917"/>
                  </a:lnTo>
                  <a:lnTo>
                    <a:pt x="3233" y="2922"/>
                  </a:lnTo>
                  <a:lnTo>
                    <a:pt x="3234" y="2926"/>
                  </a:lnTo>
                  <a:lnTo>
                    <a:pt x="3238" y="2927"/>
                  </a:lnTo>
                  <a:lnTo>
                    <a:pt x="3241" y="2929"/>
                  </a:lnTo>
                  <a:lnTo>
                    <a:pt x="3248" y="2927"/>
                  </a:lnTo>
                  <a:lnTo>
                    <a:pt x="3248" y="2924"/>
                  </a:lnTo>
                  <a:lnTo>
                    <a:pt x="3250" y="2922"/>
                  </a:lnTo>
                  <a:lnTo>
                    <a:pt x="3255" y="2920"/>
                  </a:lnTo>
                  <a:lnTo>
                    <a:pt x="3258" y="2919"/>
                  </a:lnTo>
                  <a:lnTo>
                    <a:pt x="3260" y="2915"/>
                  </a:lnTo>
                  <a:lnTo>
                    <a:pt x="3262" y="2907"/>
                  </a:lnTo>
                  <a:lnTo>
                    <a:pt x="3260" y="2903"/>
                  </a:lnTo>
                  <a:lnTo>
                    <a:pt x="3258" y="2902"/>
                  </a:lnTo>
                  <a:lnTo>
                    <a:pt x="3252" y="2900"/>
                  </a:lnTo>
                  <a:lnTo>
                    <a:pt x="3245" y="2898"/>
                  </a:lnTo>
                  <a:lnTo>
                    <a:pt x="3241" y="2897"/>
                  </a:lnTo>
                  <a:lnTo>
                    <a:pt x="3241" y="2893"/>
                  </a:lnTo>
                  <a:close/>
                  <a:moveTo>
                    <a:pt x="3289" y="2736"/>
                  </a:moveTo>
                  <a:lnTo>
                    <a:pt x="3291" y="2729"/>
                  </a:lnTo>
                  <a:lnTo>
                    <a:pt x="3289" y="2724"/>
                  </a:lnTo>
                  <a:lnTo>
                    <a:pt x="3287" y="2719"/>
                  </a:lnTo>
                  <a:lnTo>
                    <a:pt x="3286" y="2716"/>
                  </a:lnTo>
                  <a:lnTo>
                    <a:pt x="3279" y="2711"/>
                  </a:lnTo>
                  <a:lnTo>
                    <a:pt x="3277" y="2707"/>
                  </a:lnTo>
                  <a:lnTo>
                    <a:pt x="3275" y="2702"/>
                  </a:lnTo>
                  <a:lnTo>
                    <a:pt x="3263" y="2702"/>
                  </a:lnTo>
                  <a:lnTo>
                    <a:pt x="3252" y="2702"/>
                  </a:lnTo>
                  <a:lnTo>
                    <a:pt x="3241" y="2704"/>
                  </a:lnTo>
                  <a:lnTo>
                    <a:pt x="3234" y="2709"/>
                  </a:lnTo>
                  <a:lnTo>
                    <a:pt x="3226" y="2709"/>
                  </a:lnTo>
                  <a:lnTo>
                    <a:pt x="3219" y="2709"/>
                  </a:lnTo>
                  <a:lnTo>
                    <a:pt x="3214" y="2712"/>
                  </a:lnTo>
                  <a:lnTo>
                    <a:pt x="3209" y="2714"/>
                  </a:lnTo>
                  <a:lnTo>
                    <a:pt x="3200" y="2721"/>
                  </a:lnTo>
                  <a:lnTo>
                    <a:pt x="3194" y="2723"/>
                  </a:lnTo>
                  <a:lnTo>
                    <a:pt x="3187" y="2723"/>
                  </a:lnTo>
                  <a:lnTo>
                    <a:pt x="3185" y="2728"/>
                  </a:lnTo>
                  <a:lnTo>
                    <a:pt x="3182" y="2733"/>
                  </a:lnTo>
                  <a:lnTo>
                    <a:pt x="3173" y="2740"/>
                  </a:lnTo>
                  <a:lnTo>
                    <a:pt x="3164" y="2747"/>
                  </a:lnTo>
                  <a:lnTo>
                    <a:pt x="3161" y="2752"/>
                  </a:lnTo>
                  <a:lnTo>
                    <a:pt x="3159" y="2757"/>
                  </a:lnTo>
                  <a:lnTo>
                    <a:pt x="3159" y="2760"/>
                  </a:lnTo>
                  <a:lnTo>
                    <a:pt x="3158" y="2762"/>
                  </a:lnTo>
                  <a:lnTo>
                    <a:pt x="3153" y="2764"/>
                  </a:lnTo>
                  <a:lnTo>
                    <a:pt x="3149" y="2767"/>
                  </a:lnTo>
                  <a:lnTo>
                    <a:pt x="3147" y="2769"/>
                  </a:lnTo>
                  <a:lnTo>
                    <a:pt x="3146" y="2770"/>
                  </a:lnTo>
                  <a:lnTo>
                    <a:pt x="3142" y="2772"/>
                  </a:lnTo>
                  <a:lnTo>
                    <a:pt x="3141" y="2774"/>
                  </a:lnTo>
                  <a:lnTo>
                    <a:pt x="3139" y="2781"/>
                  </a:lnTo>
                  <a:lnTo>
                    <a:pt x="3139" y="2798"/>
                  </a:lnTo>
                  <a:lnTo>
                    <a:pt x="3142" y="2799"/>
                  </a:lnTo>
                  <a:lnTo>
                    <a:pt x="3144" y="2803"/>
                  </a:lnTo>
                  <a:lnTo>
                    <a:pt x="3146" y="2806"/>
                  </a:lnTo>
                  <a:lnTo>
                    <a:pt x="3146" y="2811"/>
                  </a:lnTo>
                  <a:lnTo>
                    <a:pt x="3180" y="2811"/>
                  </a:lnTo>
                  <a:lnTo>
                    <a:pt x="3180" y="2825"/>
                  </a:lnTo>
                  <a:lnTo>
                    <a:pt x="3188" y="2827"/>
                  </a:lnTo>
                  <a:lnTo>
                    <a:pt x="3192" y="2828"/>
                  </a:lnTo>
                  <a:lnTo>
                    <a:pt x="3194" y="2832"/>
                  </a:lnTo>
                  <a:lnTo>
                    <a:pt x="3202" y="2832"/>
                  </a:lnTo>
                  <a:lnTo>
                    <a:pt x="3207" y="2830"/>
                  </a:lnTo>
                  <a:lnTo>
                    <a:pt x="3211" y="2825"/>
                  </a:lnTo>
                  <a:lnTo>
                    <a:pt x="3212" y="2820"/>
                  </a:lnTo>
                  <a:lnTo>
                    <a:pt x="3217" y="2810"/>
                  </a:lnTo>
                  <a:lnTo>
                    <a:pt x="3221" y="2806"/>
                  </a:lnTo>
                  <a:lnTo>
                    <a:pt x="3228" y="2805"/>
                  </a:lnTo>
                  <a:lnTo>
                    <a:pt x="3233" y="2805"/>
                  </a:lnTo>
                  <a:lnTo>
                    <a:pt x="3238" y="2803"/>
                  </a:lnTo>
                  <a:lnTo>
                    <a:pt x="3241" y="2801"/>
                  </a:lnTo>
                  <a:lnTo>
                    <a:pt x="3245" y="2798"/>
                  </a:lnTo>
                  <a:lnTo>
                    <a:pt x="3250" y="2791"/>
                  </a:lnTo>
                  <a:lnTo>
                    <a:pt x="3255" y="2784"/>
                  </a:lnTo>
                  <a:lnTo>
                    <a:pt x="3262" y="2784"/>
                  </a:lnTo>
                  <a:lnTo>
                    <a:pt x="3267" y="2782"/>
                  </a:lnTo>
                  <a:lnTo>
                    <a:pt x="3275" y="2777"/>
                  </a:lnTo>
                  <a:lnTo>
                    <a:pt x="3284" y="2772"/>
                  </a:lnTo>
                  <a:lnTo>
                    <a:pt x="3289" y="2770"/>
                  </a:lnTo>
                  <a:lnTo>
                    <a:pt x="3296" y="2770"/>
                  </a:lnTo>
                  <a:lnTo>
                    <a:pt x="3296" y="2765"/>
                  </a:lnTo>
                  <a:lnTo>
                    <a:pt x="3296" y="2760"/>
                  </a:lnTo>
                  <a:lnTo>
                    <a:pt x="3291" y="2755"/>
                  </a:lnTo>
                  <a:lnTo>
                    <a:pt x="3287" y="2748"/>
                  </a:lnTo>
                  <a:lnTo>
                    <a:pt x="3287" y="2743"/>
                  </a:lnTo>
                  <a:lnTo>
                    <a:pt x="3289" y="2736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8CB50568-6E93-4CF7-B8FE-0E969E9AD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3666" y="4591385"/>
              <a:ext cx="361950" cy="244475"/>
            </a:xfrm>
            <a:custGeom>
              <a:avLst/>
              <a:gdLst>
                <a:gd name="T0" fmla="*/ 963 w 1005"/>
                <a:gd name="T1" fmla="*/ 55 h 677"/>
                <a:gd name="T2" fmla="*/ 935 w 1005"/>
                <a:gd name="T3" fmla="*/ 21 h 677"/>
                <a:gd name="T4" fmla="*/ 917 w 1005"/>
                <a:gd name="T5" fmla="*/ 5 h 677"/>
                <a:gd name="T6" fmla="*/ 857 w 1005"/>
                <a:gd name="T7" fmla="*/ 16 h 677"/>
                <a:gd name="T8" fmla="*/ 811 w 1005"/>
                <a:gd name="T9" fmla="*/ 50 h 677"/>
                <a:gd name="T10" fmla="*/ 749 w 1005"/>
                <a:gd name="T11" fmla="*/ 58 h 677"/>
                <a:gd name="T12" fmla="*/ 700 w 1005"/>
                <a:gd name="T13" fmla="*/ 75 h 677"/>
                <a:gd name="T14" fmla="*/ 526 w 1005"/>
                <a:gd name="T15" fmla="*/ 89 h 677"/>
                <a:gd name="T16" fmla="*/ 485 w 1005"/>
                <a:gd name="T17" fmla="*/ 116 h 677"/>
                <a:gd name="T18" fmla="*/ 463 w 1005"/>
                <a:gd name="T19" fmla="*/ 133 h 677"/>
                <a:gd name="T20" fmla="*/ 444 w 1005"/>
                <a:gd name="T21" fmla="*/ 147 h 677"/>
                <a:gd name="T22" fmla="*/ 401 w 1005"/>
                <a:gd name="T23" fmla="*/ 183 h 677"/>
                <a:gd name="T24" fmla="*/ 369 w 1005"/>
                <a:gd name="T25" fmla="*/ 178 h 677"/>
                <a:gd name="T26" fmla="*/ 248 w 1005"/>
                <a:gd name="T27" fmla="*/ 166 h 677"/>
                <a:gd name="T28" fmla="*/ 190 w 1005"/>
                <a:gd name="T29" fmla="*/ 150 h 677"/>
                <a:gd name="T30" fmla="*/ 103 w 1005"/>
                <a:gd name="T31" fmla="*/ 174 h 677"/>
                <a:gd name="T32" fmla="*/ 96 w 1005"/>
                <a:gd name="T33" fmla="*/ 185 h 677"/>
                <a:gd name="T34" fmla="*/ 53 w 1005"/>
                <a:gd name="T35" fmla="*/ 217 h 677"/>
                <a:gd name="T36" fmla="*/ 45 w 1005"/>
                <a:gd name="T37" fmla="*/ 219 h 677"/>
                <a:gd name="T38" fmla="*/ 26 w 1005"/>
                <a:gd name="T39" fmla="*/ 224 h 677"/>
                <a:gd name="T40" fmla="*/ 9 w 1005"/>
                <a:gd name="T41" fmla="*/ 307 h 677"/>
                <a:gd name="T42" fmla="*/ 38 w 1005"/>
                <a:gd name="T43" fmla="*/ 301 h 677"/>
                <a:gd name="T44" fmla="*/ 77 w 1005"/>
                <a:gd name="T45" fmla="*/ 313 h 677"/>
                <a:gd name="T46" fmla="*/ 60 w 1005"/>
                <a:gd name="T47" fmla="*/ 372 h 677"/>
                <a:gd name="T48" fmla="*/ 103 w 1005"/>
                <a:gd name="T49" fmla="*/ 417 h 677"/>
                <a:gd name="T50" fmla="*/ 99 w 1005"/>
                <a:gd name="T51" fmla="*/ 478 h 677"/>
                <a:gd name="T52" fmla="*/ 132 w 1005"/>
                <a:gd name="T53" fmla="*/ 522 h 677"/>
                <a:gd name="T54" fmla="*/ 147 w 1005"/>
                <a:gd name="T55" fmla="*/ 568 h 677"/>
                <a:gd name="T56" fmla="*/ 118 w 1005"/>
                <a:gd name="T57" fmla="*/ 606 h 677"/>
                <a:gd name="T58" fmla="*/ 96 w 1005"/>
                <a:gd name="T59" fmla="*/ 630 h 677"/>
                <a:gd name="T60" fmla="*/ 110 w 1005"/>
                <a:gd name="T61" fmla="*/ 655 h 677"/>
                <a:gd name="T62" fmla="*/ 176 w 1005"/>
                <a:gd name="T63" fmla="*/ 671 h 677"/>
                <a:gd name="T64" fmla="*/ 214 w 1005"/>
                <a:gd name="T65" fmla="*/ 664 h 677"/>
                <a:gd name="T66" fmla="*/ 260 w 1005"/>
                <a:gd name="T67" fmla="*/ 642 h 677"/>
                <a:gd name="T68" fmla="*/ 314 w 1005"/>
                <a:gd name="T69" fmla="*/ 614 h 677"/>
                <a:gd name="T70" fmla="*/ 359 w 1005"/>
                <a:gd name="T71" fmla="*/ 602 h 677"/>
                <a:gd name="T72" fmla="*/ 383 w 1005"/>
                <a:gd name="T73" fmla="*/ 550 h 677"/>
                <a:gd name="T74" fmla="*/ 417 w 1005"/>
                <a:gd name="T75" fmla="*/ 533 h 677"/>
                <a:gd name="T76" fmla="*/ 442 w 1005"/>
                <a:gd name="T77" fmla="*/ 577 h 677"/>
                <a:gd name="T78" fmla="*/ 458 w 1005"/>
                <a:gd name="T79" fmla="*/ 587 h 677"/>
                <a:gd name="T80" fmla="*/ 492 w 1005"/>
                <a:gd name="T81" fmla="*/ 614 h 677"/>
                <a:gd name="T82" fmla="*/ 580 w 1005"/>
                <a:gd name="T83" fmla="*/ 614 h 677"/>
                <a:gd name="T84" fmla="*/ 613 w 1005"/>
                <a:gd name="T85" fmla="*/ 631 h 677"/>
                <a:gd name="T86" fmla="*/ 640 w 1005"/>
                <a:gd name="T87" fmla="*/ 618 h 677"/>
                <a:gd name="T88" fmla="*/ 681 w 1005"/>
                <a:gd name="T89" fmla="*/ 616 h 677"/>
                <a:gd name="T90" fmla="*/ 656 w 1005"/>
                <a:gd name="T91" fmla="*/ 567 h 677"/>
                <a:gd name="T92" fmla="*/ 686 w 1005"/>
                <a:gd name="T93" fmla="*/ 538 h 677"/>
                <a:gd name="T94" fmla="*/ 683 w 1005"/>
                <a:gd name="T95" fmla="*/ 498 h 677"/>
                <a:gd name="T96" fmla="*/ 744 w 1005"/>
                <a:gd name="T97" fmla="*/ 464 h 677"/>
                <a:gd name="T98" fmla="*/ 756 w 1005"/>
                <a:gd name="T99" fmla="*/ 451 h 677"/>
                <a:gd name="T100" fmla="*/ 760 w 1005"/>
                <a:gd name="T101" fmla="*/ 427 h 677"/>
                <a:gd name="T102" fmla="*/ 768 w 1005"/>
                <a:gd name="T103" fmla="*/ 410 h 677"/>
                <a:gd name="T104" fmla="*/ 758 w 1005"/>
                <a:gd name="T105" fmla="*/ 335 h 677"/>
                <a:gd name="T106" fmla="*/ 751 w 1005"/>
                <a:gd name="T107" fmla="*/ 297 h 677"/>
                <a:gd name="T108" fmla="*/ 778 w 1005"/>
                <a:gd name="T109" fmla="*/ 273 h 677"/>
                <a:gd name="T110" fmla="*/ 826 w 1005"/>
                <a:gd name="T111" fmla="*/ 246 h 677"/>
                <a:gd name="T112" fmla="*/ 853 w 1005"/>
                <a:gd name="T113" fmla="*/ 225 h 677"/>
                <a:gd name="T114" fmla="*/ 874 w 1005"/>
                <a:gd name="T115" fmla="*/ 205 h 677"/>
                <a:gd name="T116" fmla="*/ 925 w 1005"/>
                <a:gd name="T117" fmla="*/ 219 h 677"/>
                <a:gd name="T118" fmla="*/ 934 w 1005"/>
                <a:gd name="T119" fmla="*/ 193 h 677"/>
                <a:gd name="T120" fmla="*/ 929 w 1005"/>
                <a:gd name="T121" fmla="*/ 152 h 677"/>
                <a:gd name="T122" fmla="*/ 978 w 1005"/>
                <a:gd name="T123" fmla="*/ 142 h 677"/>
                <a:gd name="T124" fmla="*/ 990 w 1005"/>
                <a:gd name="T125" fmla="*/ 9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5" h="677">
                  <a:moveTo>
                    <a:pt x="990" y="96"/>
                  </a:moveTo>
                  <a:lnTo>
                    <a:pt x="990" y="96"/>
                  </a:lnTo>
                  <a:lnTo>
                    <a:pt x="985" y="87"/>
                  </a:lnTo>
                  <a:lnTo>
                    <a:pt x="983" y="82"/>
                  </a:lnTo>
                  <a:lnTo>
                    <a:pt x="983" y="75"/>
                  </a:lnTo>
                  <a:lnTo>
                    <a:pt x="983" y="75"/>
                  </a:lnTo>
                  <a:lnTo>
                    <a:pt x="978" y="74"/>
                  </a:lnTo>
                  <a:lnTo>
                    <a:pt x="973" y="72"/>
                  </a:lnTo>
                  <a:lnTo>
                    <a:pt x="968" y="63"/>
                  </a:lnTo>
                  <a:lnTo>
                    <a:pt x="963" y="55"/>
                  </a:lnTo>
                  <a:lnTo>
                    <a:pt x="959" y="52"/>
                  </a:lnTo>
                  <a:lnTo>
                    <a:pt x="956" y="48"/>
                  </a:lnTo>
                  <a:lnTo>
                    <a:pt x="956" y="34"/>
                  </a:lnTo>
                  <a:lnTo>
                    <a:pt x="956" y="34"/>
                  </a:lnTo>
                  <a:lnTo>
                    <a:pt x="947" y="29"/>
                  </a:lnTo>
                  <a:lnTo>
                    <a:pt x="944" y="26"/>
                  </a:lnTo>
                  <a:lnTo>
                    <a:pt x="942" y="21"/>
                  </a:lnTo>
                  <a:lnTo>
                    <a:pt x="942" y="21"/>
                  </a:lnTo>
                  <a:lnTo>
                    <a:pt x="939" y="21"/>
                  </a:lnTo>
                  <a:lnTo>
                    <a:pt x="935" y="21"/>
                  </a:lnTo>
                  <a:lnTo>
                    <a:pt x="930" y="21"/>
                  </a:lnTo>
                  <a:lnTo>
                    <a:pt x="929" y="21"/>
                  </a:lnTo>
                  <a:lnTo>
                    <a:pt x="929" y="21"/>
                  </a:lnTo>
                  <a:lnTo>
                    <a:pt x="927" y="16"/>
                  </a:lnTo>
                  <a:lnTo>
                    <a:pt x="927" y="12"/>
                  </a:lnTo>
                  <a:lnTo>
                    <a:pt x="927" y="9"/>
                  </a:lnTo>
                  <a:lnTo>
                    <a:pt x="922" y="7"/>
                  </a:lnTo>
                  <a:lnTo>
                    <a:pt x="922" y="7"/>
                  </a:lnTo>
                  <a:lnTo>
                    <a:pt x="918" y="7"/>
                  </a:lnTo>
                  <a:lnTo>
                    <a:pt x="917" y="5"/>
                  </a:lnTo>
                  <a:lnTo>
                    <a:pt x="915" y="0"/>
                  </a:lnTo>
                  <a:lnTo>
                    <a:pt x="915" y="0"/>
                  </a:lnTo>
                  <a:lnTo>
                    <a:pt x="911" y="0"/>
                  </a:lnTo>
                  <a:lnTo>
                    <a:pt x="910" y="2"/>
                  </a:lnTo>
                  <a:lnTo>
                    <a:pt x="908" y="7"/>
                  </a:lnTo>
                  <a:lnTo>
                    <a:pt x="881" y="7"/>
                  </a:lnTo>
                  <a:lnTo>
                    <a:pt x="881" y="7"/>
                  </a:lnTo>
                  <a:lnTo>
                    <a:pt x="872" y="9"/>
                  </a:lnTo>
                  <a:lnTo>
                    <a:pt x="864" y="11"/>
                  </a:lnTo>
                  <a:lnTo>
                    <a:pt x="857" y="16"/>
                  </a:lnTo>
                  <a:lnTo>
                    <a:pt x="853" y="21"/>
                  </a:lnTo>
                  <a:lnTo>
                    <a:pt x="840" y="21"/>
                  </a:lnTo>
                  <a:lnTo>
                    <a:pt x="840" y="34"/>
                  </a:lnTo>
                  <a:lnTo>
                    <a:pt x="840" y="34"/>
                  </a:lnTo>
                  <a:lnTo>
                    <a:pt x="835" y="38"/>
                  </a:lnTo>
                  <a:lnTo>
                    <a:pt x="830" y="41"/>
                  </a:lnTo>
                  <a:lnTo>
                    <a:pt x="825" y="45"/>
                  </a:lnTo>
                  <a:lnTo>
                    <a:pt x="819" y="48"/>
                  </a:lnTo>
                  <a:lnTo>
                    <a:pt x="819" y="48"/>
                  </a:lnTo>
                  <a:lnTo>
                    <a:pt x="811" y="50"/>
                  </a:lnTo>
                  <a:lnTo>
                    <a:pt x="802" y="48"/>
                  </a:lnTo>
                  <a:lnTo>
                    <a:pt x="794" y="48"/>
                  </a:lnTo>
                  <a:lnTo>
                    <a:pt x="785" y="48"/>
                  </a:lnTo>
                  <a:lnTo>
                    <a:pt x="785" y="48"/>
                  </a:lnTo>
                  <a:lnTo>
                    <a:pt x="778" y="52"/>
                  </a:lnTo>
                  <a:lnTo>
                    <a:pt x="772" y="55"/>
                  </a:lnTo>
                  <a:lnTo>
                    <a:pt x="761" y="55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49" y="58"/>
                  </a:lnTo>
                  <a:lnTo>
                    <a:pt x="748" y="60"/>
                  </a:lnTo>
                  <a:lnTo>
                    <a:pt x="741" y="62"/>
                  </a:lnTo>
                  <a:lnTo>
                    <a:pt x="734" y="63"/>
                  </a:lnTo>
                  <a:lnTo>
                    <a:pt x="731" y="65"/>
                  </a:lnTo>
                  <a:lnTo>
                    <a:pt x="731" y="69"/>
                  </a:lnTo>
                  <a:lnTo>
                    <a:pt x="731" y="69"/>
                  </a:lnTo>
                  <a:lnTo>
                    <a:pt x="722" y="69"/>
                  </a:lnTo>
                  <a:lnTo>
                    <a:pt x="714" y="70"/>
                  </a:lnTo>
                  <a:lnTo>
                    <a:pt x="707" y="74"/>
                  </a:lnTo>
                  <a:lnTo>
                    <a:pt x="700" y="75"/>
                  </a:lnTo>
                  <a:lnTo>
                    <a:pt x="688" y="84"/>
                  </a:lnTo>
                  <a:lnTo>
                    <a:pt x="676" y="89"/>
                  </a:lnTo>
                  <a:lnTo>
                    <a:pt x="676" y="89"/>
                  </a:lnTo>
                  <a:lnTo>
                    <a:pt x="659" y="86"/>
                  </a:lnTo>
                  <a:lnTo>
                    <a:pt x="640" y="84"/>
                  </a:lnTo>
                  <a:lnTo>
                    <a:pt x="601" y="82"/>
                  </a:lnTo>
                  <a:lnTo>
                    <a:pt x="562" y="84"/>
                  </a:lnTo>
                  <a:lnTo>
                    <a:pt x="543" y="86"/>
                  </a:lnTo>
                  <a:lnTo>
                    <a:pt x="526" y="89"/>
                  </a:lnTo>
                  <a:lnTo>
                    <a:pt x="526" y="89"/>
                  </a:lnTo>
                  <a:lnTo>
                    <a:pt x="519" y="92"/>
                  </a:lnTo>
                  <a:lnTo>
                    <a:pt x="512" y="96"/>
                  </a:lnTo>
                  <a:lnTo>
                    <a:pt x="512" y="96"/>
                  </a:lnTo>
                  <a:lnTo>
                    <a:pt x="509" y="96"/>
                  </a:lnTo>
                  <a:lnTo>
                    <a:pt x="505" y="96"/>
                  </a:lnTo>
                  <a:lnTo>
                    <a:pt x="505" y="96"/>
                  </a:lnTo>
                  <a:lnTo>
                    <a:pt x="505" y="99"/>
                  </a:lnTo>
                  <a:lnTo>
                    <a:pt x="505" y="103"/>
                  </a:lnTo>
                  <a:lnTo>
                    <a:pt x="505" y="103"/>
                  </a:lnTo>
                  <a:lnTo>
                    <a:pt x="485" y="116"/>
                  </a:lnTo>
                  <a:lnTo>
                    <a:pt x="485" y="116"/>
                  </a:lnTo>
                  <a:lnTo>
                    <a:pt x="482" y="123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5" y="130"/>
                  </a:lnTo>
                  <a:lnTo>
                    <a:pt x="471" y="130"/>
                  </a:lnTo>
                  <a:lnTo>
                    <a:pt x="468" y="130"/>
                  </a:lnTo>
                  <a:lnTo>
                    <a:pt x="464" y="130"/>
                  </a:lnTo>
                  <a:lnTo>
                    <a:pt x="464" y="130"/>
                  </a:lnTo>
                  <a:lnTo>
                    <a:pt x="463" y="133"/>
                  </a:lnTo>
                  <a:lnTo>
                    <a:pt x="461" y="137"/>
                  </a:lnTo>
                  <a:lnTo>
                    <a:pt x="459" y="142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54" y="144"/>
                  </a:lnTo>
                  <a:lnTo>
                    <a:pt x="451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4" y="144"/>
                  </a:lnTo>
                  <a:lnTo>
                    <a:pt x="444" y="147"/>
                  </a:lnTo>
                  <a:lnTo>
                    <a:pt x="442" y="149"/>
                  </a:lnTo>
                  <a:lnTo>
                    <a:pt x="437" y="150"/>
                  </a:lnTo>
                  <a:lnTo>
                    <a:pt x="437" y="150"/>
                  </a:lnTo>
                  <a:lnTo>
                    <a:pt x="427" y="166"/>
                  </a:lnTo>
                  <a:lnTo>
                    <a:pt x="418" y="174"/>
                  </a:lnTo>
                  <a:lnTo>
                    <a:pt x="415" y="176"/>
                  </a:lnTo>
                  <a:lnTo>
                    <a:pt x="410" y="178"/>
                  </a:lnTo>
                  <a:lnTo>
                    <a:pt x="410" y="178"/>
                  </a:lnTo>
                  <a:lnTo>
                    <a:pt x="405" y="179"/>
                  </a:lnTo>
                  <a:lnTo>
                    <a:pt x="401" y="183"/>
                  </a:lnTo>
                  <a:lnTo>
                    <a:pt x="398" y="186"/>
                  </a:lnTo>
                  <a:lnTo>
                    <a:pt x="396" y="191"/>
                  </a:lnTo>
                  <a:lnTo>
                    <a:pt x="396" y="191"/>
                  </a:lnTo>
                  <a:lnTo>
                    <a:pt x="389" y="191"/>
                  </a:lnTo>
                  <a:lnTo>
                    <a:pt x="384" y="191"/>
                  </a:lnTo>
                  <a:lnTo>
                    <a:pt x="381" y="188"/>
                  </a:lnTo>
                  <a:lnTo>
                    <a:pt x="379" y="185"/>
                  </a:lnTo>
                  <a:lnTo>
                    <a:pt x="376" y="181"/>
                  </a:lnTo>
                  <a:lnTo>
                    <a:pt x="374" y="178"/>
                  </a:lnTo>
                  <a:lnTo>
                    <a:pt x="369" y="178"/>
                  </a:lnTo>
                  <a:lnTo>
                    <a:pt x="362" y="178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79" y="176"/>
                  </a:lnTo>
                  <a:lnTo>
                    <a:pt x="274" y="174"/>
                  </a:lnTo>
                  <a:lnTo>
                    <a:pt x="268" y="171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5" y="167"/>
                  </a:lnTo>
                  <a:lnTo>
                    <a:pt x="248" y="166"/>
                  </a:lnTo>
                  <a:lnTo>
                    <a:pt x="243" y="162"/>
                  </a:lnTo>
                  <a:lnTo>
                    <a:pt x="241" y="161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29" y="157"/>
                  </a:lnTo>
                  <a:lnTo>
                    <a:pt x="219" y="157"/>
                  </a:lnTo>
                  <a:lnTo>
                    <a:pt x="212" y="154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190" y="150"/>
                  </a:lnTo>
                  <a:lnTo>
                    <a:pt x="176" y="150"/>
                  </a:lnTo>
                  <a:lnTo>
                    <a:pt x="163" y="150"/>
                  </a:lnTo>
                  <a:lnTo>
                    <a:pt x="151" y="150"/>
                  </a:lnTo>
                  <a:lnTo>
                    <a:pt x="151" y="150"/>
                  </a:lnTo>
                  <a:lnTo>
                    <a:pt x="137" y="154"/>
                  </a:lnTo>
                  <a:lnTo>
                    <a:pt x="125" y="159"/>
                  </a:lnTo>
                  <a:lnTo>
                    <a:pt x="113" y="166"/>
                  </a:lnTo>
                  <a:lnTo>
                    <a:pt x="103" y="171"/>
                  </a:lnTo>
                  <a:lnTo>
                    <a:pt x="103" y="171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8" y="17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1" y="185"/>
                  </a:lnTo>
                  <a:lnTo>
                    <a:pt x="88" y="186"/>
                  </a:lnTo>
                  <a:lnTo>
                    <a:pt x="84" y="188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77" y="193"/>
                  </a:lnTo>
                  <a:lnTo>
                    <a:pt x="74" y="196"/>
                  </a:lnTo>
                  <a:lnTo>
                    <a:pt x="67" y="203"/>
                  </a:lnTo>
                  <a:lnTo>
                    <a:pt x="60" y="210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0" y="217"/>
                  </a:lnTo>
                  <a:lnTo>
                    <a:pt x="50" y="217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5" y="219"/>
                  </a:lnTo>
                  <a:lnTo>
                    <a:pt x="45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26" y="224"/>
                  </a:lnTo>
                  <a:lnTo>
                    <a:pt x="19" y="232"/>
                  </a:lnTo>
                  <a:lnTo>
                    <a:pt x="12" y="241"/>
                  </a:lnTo>
                  <a:lnTo>
                    <a:pt x="9" y="251"/>
                  </a:lnTo>
                  <a:lnTo>
                    <a:pt x="6" y="263"/>
                  </a:lnTo>
                  <a:lnTo>
                    <a:pt x="4" y="27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7" y="304"/>
                  </a:lnTo>
                  <a:lnTo>
                    <a:pt x="9" y="307"/>
                  </a:lnTo>
                  <a:lnTo>
                    <a:pt x="14" y="307"/>
                  </a:lnTo>
                  <a:lnTo>
                    <a:pt x="14" y="307"/>
                  </a:lnTo>
                  <a:lnTo>
                    <a:pt x="16" y="304"/>
                  </a:lnTo>
                  <a:lnTo>
                    <a:pt x="18" y="302"/>
                  </a:lnTo>
                  <a:lnTo>
                    <a:pt x="21" y="301"/>
                  </a:lnTo>
                  <a:lnTo>
                    <a:pt x="21" y="301"/>
                  </a:lnTo>
                  <a:lnTo>
                    <a:pt x="28" y="301"/>
                  </a:lnTo>
                  <a:lnTo>
                    <a:pt x="28" y="301"/>
                  </a:lnTo>
                  <a:lnTo>
                    <a:pt x="31" y="301"/>
                  </a:lnTo>
                  <a:lnTo>
                    <a:pt x="38" y="301"/>
                  </a:lnTo>
                  <a:lnTo>
                    <a:pt x="48" y="301"/>
                  </a:lnTo>
                  <a:lnTo>
                    <a:pt x="53" y="301"/>
                  </a:lnTo>
                  <a:lnTo>
                    <a:pt x="58" y="301"/>
                  </a:lnTo>
                  <a:lnTo>
                    <a:pt x="62" y="302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7" y="307"/>
                  </a:lnTo>
                  <a:lnTo>
                    <a:pt x="72" y="307"/>
                  </a:lnTo>
                  <a:lnTo>
                    <a:pt x="76" y="309"/>
                  </a:lnTo>
                  <a:lnTo>
                    <a:pt x="77" y="313"/>
                  </a:lnTo>
                  <a:lnTo>
                    <a:pt x="82" y="318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89" y="321"/>
                  </a:lnTo>
                  <a:lnTo>
                    <a:pt x="88" y="333"/>
                  </a:lnTo>
                  <a:lnTo>
                    <a:pt x="84" y="343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67" y="367"/>
                  </a:lnTo>
                  <a:lnTo>
                    <a:pt x="60" y="372"/>
                  </a:lnTo>
                  <a:lnTo>
                    <a:pt x="58" y="374"/>
                  </a:lnTo>
                  <a:lnTo>
                    <a:pt x="57" y="379"/>
                  </a:lnTo>
                  <a:lnTo>
                    <a:pt x="55" y="384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96"/>
                  </a:lnTo>
                  <a:lnTo>
                    <a:pt x="58" y="403"/>
                  </a:lnTo>
                  <a:lnTo>
                    <a:pt x="62" y="408"/>
                  </a:lnTo>
                  <a:lnTo>
                    <a:pt x="62" y="417"/>
                  </a:lnTo>
                  <a:lnTo>
                    <a:pt x="103" y="417"/>
                  </a:lnTo>
                  <a:lnTo>
                    <a:pt x="103" y="417"/>
                  </a:lnTo>
                  <a:lnTo>
                    <a:pt x="99" y="425"/>
                  </a:lnTo>
                  <a:lnTo>
                    <a:pt x="96" y="434"/>
                  </a:lnTo>
                  <a:lnTo>
                    <a:pt x="93" y="442"/>
                  </a:lnTo>
                  <a:lnTo>
                    <a:pt x="89" y="451"/>
                  </a:lnTo>
                  <a:lnTo>
                    <a:pt x="89" y="451"/>
                  </a:lnTo>
                  <a:lnTo>
                    <a:pt x="89" y="458"/>
                  </a:lnTo>
                  <a:lnTo>
                    <a:pt x="91" y="464"/>
                  </a:lnTo>
                  <a:lnTo>
                    <a:pt x="98" y="473"/>
                  </a:lnTo>
                  <a:lnTo>
                    <a:pt x="99" y="478"/>
                  </a:lnTo>
                  <a:lnTo>
                    <a:pt x="103" y="483"/>
                  </a:lnTo>
                  <a:lnTo>
                    <a:pt x="103" y="490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10" y="498"/>
                  </a:lnTo>
                  <a:lnTo>
                    <a:pt x="117" y="500"/>
                  </a:lnTo>
                  <a:lnTo>
                    <a:pt x="120" y="504"/>
                  </a:lnTo>
                  <a:lnTo>
                    <a:pt x="123" y="509"/>
                  </a:lnTo>
                  <a:lnTo>
                    <a:pt x="129" y="519"/>
                  </a:lnTo>
                  <a:lnTo>
                    <a:pt x="132" y="522"/>
                  </a:lnTo>
                  <a:lnTo>
                    <a:pt x="137" y="526"/>
                  </a:lnTo>
                  <a:lnTo>
                    <a:pt x="137" y="526"/>
                  </a:lnTo>
                  <a:lnTo>
                    <a:pt x="137" y="533"/>
                  </a:lnTo>
                  <a:lnTo>
                    <a:pt x="139" y="538"/>
                  </a:lnTo>
                  <a:lnTo>
                    <a:pt x="144" y="546"/>
                  </a:lnTo>
                  <a:lnTo>
                    <a:pt x="149" y="555"/>
                  </a:lnTo>
                  <a:lnTo>
                    <a:pt x="151" y="560"/>
                  </a:lnTo>
                  <a:lnTo>
                    <a:pt x="151" y="567"/>
                  </a:lnTo>
                  <a:lnTo>
                    <a:pt x="151" y="567"/>
                  </a:lnTo>
                  <a:lnTo>
                    <a:pt x="147" y="568"/>
                  </a:lnTo>
                  <a:lnTo>
                    <a:pt x="146" y="570"/>
                  </a:lnTo>
                  <a:lnTo>
                    <a:pt x="144" y="577"/>
                  </a:lnTo>
                  <a:lnTo>
                    <a:pt x="144" y="594"/>
                  </a:lnTo>
                  <a:lnTo>
                    <a:pt x="144" y="594"/>
                  </a:lnTo>
                  <a:lnTo>
                    <a:pt x="135" y="599"/>
                  </a:lnTo>
                  <a:lnTo>
                    <a:pt x="130" y="601"/>
                  </a:lnTo>
                  <a:lnTo>
                    <a:pt x="123" y="601"/>
                  </a:lnTo>
                  <a:lnTo>
                    <a:pt x="123" y="601"/>
                  </a:lnTo>
                  <a:lnTo>
                    <a:pt x="120" y="602"/>
                  </a:lnTo>
                  <a:lnTo>
                    <a:pt x="118" y="606"/>
                  </a:lnTo>
                  <a:lnTo>
                    <a:pt x="117" y="614"/>
                  </a:lnTo>
                  <a:lnTo>
                    <a:pt x="117" y="614"/>
                  </a:lnTo>
                  <a:lnTo>
                    <a:pt x="99" y="614"/>
                  </a:lnTo>
                  <a:lnTo>
                    <a:pt x="93" y="616"/>
                  </a:lnTo>
                  <a:lnTo>
                    <a:pt x="91" y="618"/>
                  </a:lnTo>
                  <a:lnTo>
                    <a:pt x="89" y="621"/>
                  </a:lnTo>
                  <a:lnTo>
                    <a:pt x="89" y="621"/>
                  </a:lnTo>
                  <a:lnTo>
                    <a:pt x="93" y="623"/>
                  </a:lnTo>
                  <a:lnTo>
                    <a:pt x="94" y="626"/>
                  </a:lnTo>
                  <a:lnTo>
                    <a:pt x="96" y="630"/>
                  </a:lnTo>
                  <a:lnTo>
                    <a:pt x="96" y="635"/>
                  </a:lnTo>
                  <a:lnTo>
                    <a:pt x="96" y="635"/>
                  </a:lnTo>
                  <a:lnTo>
                    <a:pt x="96" y="640"/>
                  </a:lnTo>
                  <a:lnTo>
                    <a:pt x="99" y="642"/>
                  </a:lnTo>
                  <a:lnTo>
                    <a:pt x="101" y="645"/>
                  </a:lnTo>
                  <a:lnTo>
                    <a:pt x="103" y="649"/>
                  </a:lnTo>
                  <a:lnTo>
                    <a:pt x="103" y="649"/>
                  </a:lnTo>
                  <a:lnTo>
                    <a:pt x="108" y="650"/>
                  </a:lnTo>
                  <a:lnTo>
                    <a:pt x="110" y="652"/>
                  </a:lnTo>
                  <a:lnTo>
                    <a:pt x="110" y="655"/>
                  </a:lnTo>
                  <a:lnTo>
                    <a:pt x="158" y="655"/>
                  </a:lnTo>
                  <a:lnTo>
                    <a:pt x="158" y="655"/>
                  </a:lnTo>
                  <a:lnTo>
                    <a:pt x="158" y="659"/>
                  </a:lnTo>
                  <a:lnTo>
                    <a:pt x="159" y="660"/>
                  </a:lnTo>
                  <a:lnTo>
                    <a:pt x="164" y="662"/>
                  </a:lnTo>
                  <a:lnTo>
                    <a:pt x="168" y="666"/>
                  </a:lnTo>
                  <a:lnTo>
                    <a:pt x="170" y="667"/>
                  </a:lnTo>
                  <a:lnTo>
                    <a:pt x="171" y="669"/>
                  </a:lnTo>
                  <a:lnTo>
                    <a:pt x="171" y="669"/>
                  </a:lnTo>
                  <a:lnTo>
                    <a:pt x="176" y="671"/>
                  </a:lnTo>
                  <a:lnTo>
                    <a:pt x="180" y="674"/>
                  </a:lnTo>
                  <a:lnTo>
                    <a:pt x="185" y="676"/>
                  </a:lnTo>
                  <a:lnTo>
                    <a:pt x="192" y="676"/>
                  </a:lnTo>
                  <a:lnTo>
                    <a:pt x="192" y="676"/>
                  </a:lnTo>
                  <a:lnTo>
                    <a:pt x="193" y="671"/>
                  </a:lnTo>
                  <a:lnTo>
                    <a:pt x="198" y="669"/>
                  </a:lnTo>
                  <a:lnTo>
                    <a:pt x="205" y="669"/>
                  </a:lnTo>
                  <a:lnTo>
                    <a:pt x="212" y="669"/>
                  </a:lnTo>
                  <a:lnTo>
                    <a:pt x="212" y="669"/>
                  </a:lnTo>
                  <a:lnTo>
                    <a:pt x="214" y="664"/>
                  </a:lnTo>
                  <a:lnTo>
                    <a:pt x="219" y="662"/>
                  </a:lnTo>
                  <a:lnTo>
                    <a:pt x="226" y="662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36" y="655"/>
                  </a:lnTo>
                  <a:lnTo>
                    <a:pt x="241" y="649"/>
                  </a:lnTo>
                  <a:lnTo>
                    <a:pt x="245" y="645"/>
                  </a:lnTo>
                  <a:lnTo>
                    <a:pt x="250" y="643"/>
                  </a:lnTo>
                  <a:lnTo>
                    <a:pt x="255" y="642"/>
                  </a:lnTo>
                  <a:lnTo>
                    <a:pt x="260" y="642"/>
                  </a:lnTo>
                  <a:lnTo>
                    <a:pt x="301" y="642"/>
                  </a:lnTo>
                  <a:lnTo>
                    <a:pt x="301" y="642"/>
                  </a:lnTo>
                  <a:lnTo>
                    <a:pt x="301" y="638"/>
                  </a:lnTo>
                  <a:lnTo>
                    <a:pt x="304" y="635"/>
                  </a:lnTo>
                  <a:lnTo>
                    <a:pt x="306" y="631"/>
                  </a:lnTo>
                  <a:lnTo>
                    <a:pt x="308" y="628"/>
                  </a:lnTo>
                  <a:lnTo>
                    <a:pt x="308" y="628"/>
                  </a:lnTo>
                  <a:lnTo>
                    <a:pt x="309" y="620"/>
                  </a:lnTo>
                  <a:lnTo>
                    <a:pt x="311" y="616"/>
                  </a:lnTo>
                  <a:lnTo>
                    <a:pt x="314" y="614"/>
                  </a:lnTo>
                  <a:lnTo>
                    <a:pt x="314" y="614"/>
                  </a:lnTo>
                  <a:lnTo>
                    <a:pt x="323" y="614"/>
                  </a:lnTo>
                  <a:lnTo>
                    <a:pt x="328" y="618"/>
                  </a:lnTo>
                  <a:lnTo>
                    <a:pt x="333" y="620"/>
                  </a:lnTo>
                  <a:lnTo>
                    <a:pt x="342" y="621"/>
                  </a:lnTo>
                  <a:lnTo>
                    <a:pt x="342" y="621"/>
                  </a:lnTo>
                  <a:lnTo>
                    <a:pt x="345" y="614"/>
                  </a:lnTo>
                  <a:lnTo>
                    <a:pt x="350" y="608"/>
                  </a:lnTo>
                  <a:lnTo>
                    <a:pt x="354" y="604"/>
                  </a:lnTo>
                  <a:lnTo>
                    <a:pt x="359" y="602"/>
                  </a:lnTo>
                  <a:lnTo>
                    <a:pt x="364" y="601"/>
                  </a:lnTo>
                  <a:lnTo>
                    <a:pt x="369" y="601"/>
                  </a:lnTo>
                  <a:lnTo>
                    <a:pt x="369" y="560"/>
                  </a:lnTo>
                  <a:lnTo>
                    <a:pt x="369" y="560"/>
                  </a:lnTo>
                  <a:lnTo>
                    <a:pt x="372" y="560"/>
                  </a:lnTo>
                  <a:lnTo>
                    <a:pt x="376" y="556"/>
                  </a:lnTo>
                  <a:lnTo>
                    <a:pt x="379" y="555"/>
                  </a:lnTo>
                  <a:lnTo>
                    <a:pt x="383" y="553"/>
                  </a:lnTo>
                  <a:lnTo>
                    <a:pt x="383" y="553"/>
                  </a:lnTo>
                  <a:lnTo>
                    <a:pt x="383" y="550"/>
                  </a:lnTo>
                  <a:lnTo>
                    <a:pt x="384" y="548"/>
                  </a:lnTo>
                  <a:lnTo>
                    <a:pt x="389" y="546"/>
                  </a:lnTo>
                  <a:lnTo>
                    <a:pt x="393" y="543"/>
                  </a:lnTo>
                  <a:lnTo>
                    <a:pt x="395" y="541"/>
                  </a:lnTo>
                  <a:lnTo>
                    <a:pt x="396" y="539"/>
                  </a:lnTo>
                  <a:lnTo>
                    <a:pt x="396" y="539"/>
                  </a:lnTo>
                  <a:lnTo>
                    <a:pt x="401" y="538"/>
                  </a:lnTo>
                  <a:lnTo>
                    <a:pt x="405" y="536"/>
                  </a:lnTo>
                  <a:lnTo>
                    <a:pt x="410" y="533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2" y="541"/>
                  </a:lnTo>
                  <a:lnTo>
                    <a:pt x="427" y="550"/>
                  </a:lnTo>
                  <a:lnTo>
                    <a:pt x="434" y="556"/>
                  </a:lnTo>
                  <a:lnTo>
                    <a:pt x="437" y="567"/>
                  </a:lnTo>
                  <a:lnTo>
                    <a:pt x="437" y="567"/>
                  </a:lnTo>
                  <a:lnTo>
                    <a:pt x="441" y="567"/>
                  </a:lnTo>
                  <a:lnTo>
                    <a:pt x="441" y="567"/>
                  </a:lnTo>
                  <a:lnTo>
                    <a:pt x="442" y="572"/>
                  </a:lnTo>
                  <a:lnTo>
                    <a:pt x="442" y="577"/>
                  </a:lnTo>
                  <a:lnTo>
                    <a:pt x="444" y="580"/>
                  </a:lnTo>
                  <a:lnTo>
                    <a:pt x="444" y="580"/>
                  </a:lnTo>
                  <a:lnTo>
                    <a:pt x="447" y="580"/>
                  </a:lnTo>
                  <a:lnTo>
                    <a:pt x="451" y="580"/>
                  </a:lnTo>
                  <a:lnTo>
                    <a:pt x="454" y="580"/>
                  </a:lnTo>
                  <a:lnTo>
                    <a:pt x="458" y="580"/>
                  </a:lnTo>
                  <a:lnTo>
                    <a:pt x="458" y="580"/>
                  </a:lnTo>
                  <a:lnTo>
                    <a:pt x="458" y="584"/>
                  </a:lnTo>
                  <a:lnTo>
                    <a:pt x="458" y="587"/>
                  </a:lnTo>
                  <a:lnTo>
                    <a:pt x="458" y="587"/>
                  </a:lnTo>
                  <a:lnTo>
                    <a:pt x="461" y="59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1" y="601"/>
                  </a:lnTo>
                  <a:lnTo>
                    <a:pt x="476" y="601"/>
                  </a:lnTo>
                  <a:lnTo>
                    <a:pt x="478" y="604"/>
                  </a:lnTo>
                  <a:lnTo>
                    <a:pt x="482" y="608"/>
                  </a:lnTo>
                  <a:lnTo>
                    <a:pt x="483" y="611"/>
                  </a:lnTo>
                  <a:lnTo>
                    <a:pt x="487" y="614"/>
                  </a:lnTo>
                  <a:lnTo>
                    <a:pt x="492" y="614"/>
                  </a:lnTo>
                  <a:lnTo>
                    <a:pt x="499" y="614"/>
                  </a:lnTo>
                  <a:lnTo>
                    <a:pt x="499" y="614"/>
                  </a:lnTo>
                  <a:lnTo>
                    <a:pt x="504" y="613"/>
                  </a:lnTo>
                  <a:lnTo>
                    <a:pt x="509" y="608"/>
                  </a:lnTo>
                  <a:lnTo>
                    <a:pt x="514" y="604"/>
                  </a:lnTo>
                  <a:lnTo>
                    <a:pt x="519" y="601"/>
                  </a:lnTo>
                  <a:lnTo>
                    <a:pt x="553" y="601"/>
                  </a:lnTo>
                  <a:lnTo>
                    <a:pt x="553" y="601"/>
                  </a:lnTo>
                  <a:lnTo>
                    <a:pt x="567" y="608"/>
                  </a:lnTo>
                  <a:lnTo>
                    <a:pt x="580" y="614"/>
                  </a:lnTo>
                  <a:lnTo>
                    <a:pt x="580" y="614"/>
                  </a:lnTo>
                  <a:lnTo>
                    <a:pt x="584" y="621"/>
                  </a:lnTo>
                  <a:lnTo>
                    <a:pt x="589" y="628"/>
                  </a:lnTo>
                  <a:lnTo>
                    <a:pt x="592" y="631"/>
                  </a:lnTo>
                  <a:lnTo>
                    <a:pt x="598" y="633"/>
                  </a:lnTo>
                  <a:lnTo>
                    <a:pt x="603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11" y="635"/>
                  </a:lnTo>
                  <a:lnTo>
                    <a:pt x="613" y="631"/>
                  </a:lnTo>
                  <a:lnTo>
                    <a:pt x="615" y="625"/>
                  </a:lnTo>
                  <a:lnTo>
                    <a:pt x="616" y="618"/>
                  </a:lnTo>
                  <a:lnTo>
                    <a:pt x="618" y="616"/>
                  </a:lnTo>
                  <a:lnTo>
                    <a:pt x="621" y="614"/>
                  </a:lnTo>
                  <a:lnTo>
                    <a:pt x="621" y="614"/>
                  </a:lnTo>
                  <a:lnTo>
                    <a:pt x="625" y="614"/>
                  </a:lnTo>
                  <a:lnTo>
                    <a:pt x="628" y="614"/>
                  </a:lnTo>
                  <a:lnTo>
                    <a:pt x="635" y="618"/>
                  </a:lnTo>
                  <a:lnTo>
                    <a:pt x="639" y="618"/>
                  </a:lnTo>
                  <a:lnTo>
                    <a:pt x="640" y="618"/>
                  </a:lnTo>
                  <a:lnTo>
                    <a:pt x="642" y="614"/>
                  </a:lnTo>
                  <a:lnTo>
                    <a:pt x="642" y="614"/>
                  </a:lnTo>
                  <a:lnTo>
                    <a:pt x="652" y="614"/>
                  </a:lnTo>
                  <a:lnTo>
                    <a:pt x="662" y="614"/>
                  </a:lnTo>
                  <a:lnTo>
                    <a:pt x="669" y="618"/>
                  </a:lnTo>
                  <a:lnTo>
                    <a:pt x="676" y="621"/>
                  </a:lnTo>
                  <a:lnTo>
                    <a:pt x="683" y="621"/>
                  </a:lnTo>
                  <a:lnTo>
                    <a:pt x="683" y="621"/>
                  </a:lnTo>
                  <a:lnTo>
                    <a:pt x="683" y="618"/>
                  </a:lnTo>
                  <a:lnTo>
                    <a:pt x="681" y="616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3" y="609"/>
                  </a:lnTo>
                  <a:lnTo>
                    <a:pt x="669" y="604"/>
                  </a:lnTo>
                  <a:lnTo>
                    <a:pt x="661" y="596"/>
                  </a:lnTo>
                  <a:lnTo>
                    <a:pt x="657" y="591"/>
                  </a:lnTo>
                  <a:lnTo>
                    <a:pt x="656" y="584"/>
                  </a:lnTo>
                  <a:lnTo>
                    <a:pt x="654" y="577"/>
                  </a:lnTo>
                  <a:lnTo>
                    <a:pt x="656" y="567"/>
                  </a:lnTo>
                  <a:lnTo>
                    <a:pt x="656" y="567"/>
                  </a:lnTo>
                  <a:lnTo>
                    <a:pt x="661" y="567"/>
                  </a:lnTo>
                  <a:lnTo>
                    <a:pt x="666" y="567"/>
                  </a:lnTo>
                  <a:lnTo>
                    <a:pt x="671" y="562"/>
                  </a:lnTo>
                  <a:lnTo>
                    <a:pt x="678" y="558"/>
                  </a:lnTo>
                  <a:lnTo>
                    <a:pt x="683" y="558"/>
                  </a:lnTo>
                  <a:lnTo>
                    <a:pt x="690" y="560"/>
                  </a:lnTo>
                  <a:lnTo>
                    <a:pt x="690" y="560"/>
                  </a:lnTo>
                  <a:lnTo>
                    <a:pt x="692" y="550"/>
                  </a:lnTo>
                  <a:lnTo>
                    <a:pt x="690" y="543"/>
                  </a:lnTo>
                  <a:lnTo>
                    <a:pt x="686" y="538"/>
                  </a:lnTo>
                  <a:lnTo>
                    <a:pt x="681" y="534"/>
                  </a:lnTo>
                  <a:lnTo>
                    <a:pt x="676" y="531"/>
                  </a:lnTo>
                  <a:lnTo>
                    <a:pt x="673" y="526"/>
                  </a:lnTo>
                  <a:lnTo>
                    <a:pt x="669" y="521"/>
                  </a:lnTo>
                  <a:lnTo>
                    <a:pt x="669" y="512"/>
                  </a:lnTo>
                  <a:lnTo>
                    <a:pt x="669" y="512"/>
                  </a:lnTo>
                  <a:lnTo>
                    <a:pt x="671" y="507"/>
                  </a:lnTo>
                  <a:lnTo>
                    <a:pt x="674" y="504"/>
                  </a:lnTo>
                  <a:lnTo>
                    <a:pt x="683" y="498"/>
                  </a:lnTo>
                  <a:lnTo>
                    <a:pt x="683" y="498"/>
                  </a:lnTo>
                  <a:lnTo>
                    <a:pt x="683" y="487"/>
                  </a:lnTo>
                  <a:lnTo>
                    <a:pt x="685" y="481"/>
                  </a:lnTo>
                  <a:lnTo>
                    <a:pt x="686" y="480"/>
                  </a:lnTo>
                  <a:lnTo>
                    <a:pt x="690" y="478"/>
                  </a:lnTo>
                  <a:lnTo>
                    <a:pt x="690" y="478"/>
                  </a:lnTo>
                  <a:lnTo>
                    <a:pt x="698" y="475"/>
                  </a:lnTo>
                  <a:lnTo>
                    <a:pt x="707" y="471"/>
                  </a:lnTo>
                  <a:lnTo>
                    <a:pt x="715" y="468"/>
                  </a:lnTo>
                  <a:lnTo>
                    <a:pt x="724" y="464"/>
                  </a:lnTo>
                  <a:lnTo>
                    <a:pt x="744" y="464"/>
                  </a:lnTo>
                  <a:lnTo>
                    <a:pt x="744" y="464"/>
                  </a:lnTo>
                  <a:lnTo>
                    <a:pt x="744" y="461"/>
                  </a:lnTo>
                  <a:lnTo>
                    <a:pt x="746" y="459"/>
                  </a:lnTo>
                  <a:lnTo>
                    <a:pt x="751" y="458"/>
                  </a:lnTo>
                  <a:lnTo>
                    <a:pt x="755" y="454"/>
                  </a:lnTo>
                  <a:lnTo>
                    <a:pt x="756" y="452"/>
                  </a:lnTo>
                  <a:lnTo>
                    <a:pt x="758" y="451"/>
                  </a:lnTo>
                  <a:lnTo>
                    <a:pt x="758" y="451"/>
                  </a:lnTo>
                  <a:lnTo>
                    <a:pt x="756" y="451"/>
                  </a:lnTo>
                  <a:lnTo>
                    <a:pt x="756" y="451"/>
                  </a:lnTo>
                  <a:lnTo>
                    <a:pt x="758" y="447"/>
                  </a:lnTo>
                  <a:lnTo>
                    <a:pt x="760" y="444"/>
                  </a:lnTo>
                  <a:lnTo>
                    <a:pt x="760" y="444"/>
                  </a:lnTo>
                  <a:lnTo>
                    <a:pt x="758" y="441"/>
                  </a:lnTo>
                  <a:lnTo>
                    <a:pt x="758" y="441"/>
                  </a:lnTo>
                  <a:lnTo>
                    <a:pt x="758" y="435"/>
                  </a:lnTo>
                  <a:lnTo>
                    <a:pt x="758" y="435"/>
                  </a:lnTo>
                  <a:lnTo>
                    <a:pt x="758" y="434"/>
                  </a:lnTo>
                  <a:lnTo>
                    <a:pt x="758" y="434"/>
                  </a:lnTo>
                  <a:lnTo>
                    <a:pt x="760" y="427"/>
                  </a:lnTo>
                  <a:lnTo>
                    <a:pt x="761" y="422"/>
                  </a:lnTo>
                  <a:lnTo>
                    <a:pt x="761" y="422"/>
                  </a:lnTo>
                  <a:lnTo>
                    <a:pt x="763" y="420"/>
                  </a:lnTo>
                  <a:lnTo>
                    <a:pt x="763" y="420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8" y="410"/>
                  </a:lnTo>
                  <a:lnTo>
                    <a:pt x="768" y="410"/>
                  </a:lnTo>
                  <a:lnTo>
                    <a:pt x="770" y="408"/>
                  </a:lnTo>
                  <a:lnTo>
                    <a:pt x="770" y="408"/>
                  </a:lnTo>
                  <a:lnTo>
                    <a:pt x="772" y="403"/>
                  </a:lnTo>
                  <a:lnTo>
                    <a:pt x="772" y="355"/>
                  </a:lnTo>
                  <a:lnTo>
                    <a:pt x="772" y="355"/>
                  </a:lnTo>
                  <a:lnTo>
                    <a:pt x="767" y="352"/>
                  </a:lnTo>
                  <a:lnTo>
                    <a:pt x="761" y="348"/>
                  </a:lnTo>
                  <a:lnTo>
                    <a:pt x="758" y="343"/>
                  </a:lnTo>
                  <a:lnTo>
                    <a:pt x="758" y="335"/>
                  </a:lnTo>
                  <a:lnTo>
                    <a:pt x="758" y="335"/>
                  </a:lnTo>
                  <a:lnTo>
                    <a:pt x="748" y="335"/>
                  </a:lnTo>
                  <a:lnTo>
                    <a:pt x="744" y="333"/>
                  </a:lnTo>
                  <a:lnTo>
                    <a:pt x="741" y="331"/>
                  </a:lnTo>
                  <a:lnTo>
                    <a:pt x="739" y="328"/>
                  </a:lnTo>
                  <a:lnTo>
                    <a:pt x="738" y="324"/>
                  </a:lnTo>
                  <a:lnTo>
                    <a:pt x="738" y="314"/>
                  </a:lnTo>
                  <a:lnTo>
                    <a:pt x="738" y="314"/>
                  </a:lnTo>
                  <a:lnTo>
                    <a:pt x="741" y="307"/>
                  </a:lnTo>
                  <a:lnTo>
                    <a:pt x="746" y="302"/>
                  </a:lnTo>
                  <a:lnTo>
                    <a:pt x="751" y="297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89"/>
                  </a:lnTo>
                  <a:lnTo>
                    <a:pt x="760" y="285"/>
                  </a:lnTo>
                  <a:lnTo>
                    <a:pt x="763" y="283"/>
                  </a:lnTo>
                  <a:lnTo>
                    <a:pt x="767" y="282"/>
                  </a:lnTo>
                  <a:lnTo>
                    <a:pt x="775" y="280"/>
                  </a:lnTo>
                  <a:lnTo>
                    <a:pt x="777" y="277"/>
                  </a:lnTo>
                  <a:lnTo>
                    <a:pt x="778" y="273"/>
                  </a:lnTo>
                  <a:lnTo>
                    <a:pt x="778" y="273"/>
                  </a:lnTo>
                  <a:lnTo>
                    <a:pt x="787" y="272"/>
                  </a:lnTo>
                  <a:lnTo>
                    <a:pt x="796" y="270"/>
                  </a:lnTo>
                  <a:lnTo>
                    <a:pt x="801" y="265"/>
                  </a:lnTo>
                  <a:lnTo>
                    <a:pt x="806" y="260"/>
                  </a:lnTo>
                  <a:lnTo>
                    <a:pt x="806" y="260"/>
                  </a:lnTo>
                  <a:lnTo>
                    <a:pt x="809" y="258"/>
                  </a:lnTo>
                  <a:lnTo>
                    <a:pt x="813" y="256"/>
                  </a:lnTo>
                  <a:lnTo>
                    <a:pt x="819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33" y="244"/>
                  </a:lnTo>
                  <a:lnTo>
                    <a:pt x="840" y="246"/>
                  </a:lnTo>
                  <a:lnTo>
                    <a:pt x="840" y="246"/>
                  </a:lnTo>
                  <a:lnTo>
                    <a:pt x="842" y="241"/>
                  </a:lnTo>
                  <a:lnTo>
                    <a:pt x="843" y="239"/>
                  </a:lnTo>
                  <a:lnTo>
                    <a:pt x="847" y="239"/>
                  </a:lnTo>
                  <a:lnTo>
                    <a:pt x="847" y="239"/>
                  </a:lnTo>
                  <a:lnTo>
                    <a:pt x="848" y="231"/>
                  </a:lnTo>
                  <a:lnTo>
                    <a:pt x="850" y="227"/>
                  </a:lnTo>
                  <a:lnTo>
                    <a:pt x="853" y="225"/>
                  </a:lnTo>
                  <a:lnTo>
                    <a:pt x="853" y="225"/>
                  </a:lnTo>
                  <a:lnTo>
                    <a:pt x="855" y="222"/>
                  </a:lnTo>
                  <a:lnTo>
                    <a:pt x="859" y="220"/>
                  </a:lnTo>
                  <a:lnTo>
                    <a:pt x="862" y="219"/>
                  </a:lnTo>
                  <a:lnTo>
                    <a:pt x="867" y="219"/>
                  </a:lnTo>
                  <a:lnTo>
                    <a:pt x="867" y="219"/>
                  </a:lnTo>
                  <a:lnTo>
                    <a:pt x="869" y="210"/>
                  </a:lnTo>
                  <a:lnTo>
                    <a:pt x="871" y="207"/>
                  </a:lnTo>
                  <a:lnTo>
                    <a:pt x="874" y="205"/>
                  </a:lnTo>
                  <a:lnTo>
                    <a:pt x="874" y="205"/>
                  </a:lnTo>
                  <a:lnTo>
                    <a:pt x="882" y="205"/>
                  </a:lnTo>
                  <a:lnTo>
                    <a:pt x="889" y="207"/>
                  </a:lnTo>
                  <a:lnTo>
                    <a:pt x="896" y="208"/>
                  </a:lnTo>
                  <a:lnTo>
                    <a:pt x="901" y="212"/>
                  </a:lnTo>
                  <a:lnTo>
                    <a:pt x="901" y="212"/>
                  </a:lnTo>
                  <a:lnTo>
                    <a:pt x="901" y="217"/>
                  </a:lnTo>
                  <a:lnTo>
                    <a:pt x="905" y="219"/>
                  </a:lnTo>
                  <a:lnTo>
                    <a:pt x="908" y="220"/>
                  </a:lnTo>
                  <a:lnTo>
                    <a:pt x="913" y="219"/>
                  </a:lnTo>
                  <a:lnTo>
                    <a:pt x="925" y="219"/>
                  </a:lnTo>
                  <a:lnTo>
                    <a:pt x="930" y="219"/>
                  </a:lnTo>
                  <a:lnTo>
                    <a:pt x="935" y="219"/>
                  </a:lnTo>
                  <a:lnTo>
                    <a:pt x="935" y="219"/>
                  </a:lnTo>
                  <a:lnTo>
                    <a:pt x="939" y="213"/>
                  </a:lnTo>
                  <a:lnTo>
                    <a:pt x="940" y="210"/>
                  </a:lnTo>
                  <a:lnTo>
                    <a:pt x="942" y="205"/>
                  </a:lnTo>
                  <a:lnTo>
                    <a:pt x="940" y="202"/>
                  </a:lnTo>
                  <a:lnTo>
                    <a:pt x="939" y="198"/>
                  </a:lnTo>
                  <a:lnTo>
                    <a:pt x="937" y="195"/>
                  </a:lnTo>
                  <a:lnTo>
                    <a:pt x="934" y="193"/>
                  </a:lnTo>
                  <a:lnTo>
                    <a:pt x="929" y="191"/>
                  </a:lnTo>
                  <a:lnTo>
                    <a:pt x="929" y="191"/>
                  </a:lnTo>
                  <a:lnTo>
                    <a:pt x="930" y="185"/>
                  </a:lnTo>
                  <a:lnTo>
                    <a:pt x="930" y="178"/>
                  </a:lnTo>
                  <a:lnTo>
                    <a:pt x="927" y="169"/>
                  </a:lnTo>
                  <a:lnTo>
                    <a:pt x="923" y="161"/>
                  </a:lnTo>
                  <a:lnTo>
                    <a:pt x="922" y="156"/>
                  </a:lnTo>
                  <a:lnTo>
                    <a:pt x="922" y="150"/>
                  </a:lnTo>
                  <a:lnTo>
                    <a:pt x="922" y="150"/>
                  </a:lnTo>
                  <a:lnTo>
                    <a:pt x="929" y="152"/>
                  </a:lnTo>
                  <a:lnTo>
                    <a:pt x="934" y="150"/>
                  </a:lnTo>
                  <a:lnTo>
                    <a:pt x="939" y="149"/>
                  </a:lnTo>
                  <a:lnTo>
                    <a:pt x="942" y="147"/>
                  </a:lnTo>
                  <a:lnTo>
                    <a:pt x="947" y="140"/>
                  </a:lnTo>
                  <a:lnTo>
                    <a:pt x="951" y="138"/>
                  </a:lnTo>
                  <a:lnTo>
                    <a:pt x="956" y="137"/>
                  </a:lnTo>
                  <a:lnTo>
                    <a:pt x="956" y="137"/>
                  </a:lnTo>
                  <a:lnTo>
                    <a:pt x="963" y="137"/>
                  </a:lnTo>
                  <a:lnTo>
                    <a:pt x="969" y="137"/>
                  </a:lnTo>
                  <a:lnTo>
                    <a:pt x="978" y="142"/>
                  </a:lnTo>
                  <a:lnTo>
                    <a:pt x="988" y="144"/>
                  </a:lnTo>
                  <a:lnTo>
                    <a:pt x="995" y="145"/>
                  </a:lnTo>
                  <a:lnTo>
                    <a:pt x="1004" y="144"/>
                  </a:lnTo>
                  <a:lnTo>
                    <a:pt x="1004" y="109"/>
                  </a:lnTo>
                  <a:lnTo>
                    <a:pt x="1004" y="109"/>
                  </a:lnTo>
                  <a:lnTo>
                    <a:pt x="1002" y="108"/>
                  </a:lnTo>
                  <a:lnTo>
                    <a:pt x="1000" y="106"/>
                  </a:lnTo>
                  <a:lnTo>
                    <a:pt x="997" y="103"/>
                  </a:lnTo>
                  <a:lnTo>
                    <a:pt x="992" y="101"/>
                  </a:lnTo>
                  <a:lnTo>
                    <a:pt x="990" y="99"/>
                  </a:lnTo>
                  <a:lnTo>
                    <a:pt x="990" y="96"/>
                  </a:lnTo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AD8AD0CB-9E82-4FFB-BF1F-CA96DAB5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" name="Freeform 14">
              <a:extLst>
                <a:ext uri="{FF2B5EF4-FFF2-40B4-BE49-F238E27FC236}">
                  <a16:creationId xmlns:a16="http://schemas.microsoft.com/office/drawing/2014/main" id="{9E65CF14-884A-41A1-9B1F-38F5D4B34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" name="Freeform 15">
              <a:extLst>
                <a:ext uri="{FF2B5EF4-FFF2-40B4-BE49-F238E27FC236}">
                  <a16:creationId xmlns:a16="http://schemas.microsoft.com/office/drawing/2014/main" id="{C74226C5-5811-4ED8-8B08-252AEFD79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7554" y="4664410"/>
              <a:ext cx="523875" cy="606425"/>
            </a:xfrm>
            <a:custGeom>
              <a:avLst/>
              <a:gdLst>
                <a:gd name="T0" fmla="*/ 1310 w 1454"/>
                <a:gd name="T1" fmla="*/ 1136 h 1686"/>
                <a:gd name="T2" fmla="*/ 1262 w 1454"/>
                <a:gd name="T3" fmla="*/ 1058 h 1686"/>
                <a:gd name="T4" fmla="*/ 1211 w 1454"/>
                <a:gd name="T5" fmla="*/ 908 h 1686"/>
                <a:gd name="T6" fmla="*/ 1259 w 1454"/>
                <a:gd name="T7" fmla="*/ 844 h 1686"/>
                <a:gd name="T8" fmla="*/ 1255 w 1454"/>
                <a:gd name="T9" fmla="*/ 758 h 1686"/>
                <a:gd name="T10" fmla="*/ 1265 w 1454"/>
                <a:gd name="T11" fmla="*/ 645 h 1686"/>
                <a:gd name="T12" fmla="*/ 1218 w 1454"/>
                <a:gd name="T13" fmla="*/ 594 h 1686"/>
                <a:gd name="T14" fmla="*/ 1134 w 1454"/>
                <a:gd name="T15" fmla="*/ 664 h 1686"/>
                <a:gd name="T16" fmla="*/ 1078 w 1454"/>
                <a:gd name="T17" fmla="*/ 655 h 1686"/>
                <a:gd name="T18" fmla="*/ 957 w 1454"/>
                <a:gd name="T19" fmla="*/ 619 h 1686"/>
                <a:gd name="T20" fmla="*/ 890 w 1454"/>
                <a:gd name="T21" fmla="*/ 594 h 1686"/>
                <a:gd name="T22" fmla="*/ 899 w 1454"/>
                <a:gd name="T23" fmla="*/ 502 h 1686"/>
                <a:gd name="T24" fmla="*/ 880 w 1454"/>
                <a:gd name="T25" fmla="*/ 418 h 1686"/>
                <a:gd name="T26" fmla="*/ 783 w 1454"/>
                <a:gd name="T27" fmla="*/ 382 h 1686"/>
                <a:gd name="T28" fmla="*/ 674 w 1454"/>
                <a:gd name="T29" fmla="*/ 338 h 1686"/>
                <a:gd name="T30" fmla="*/ 607 w 1454"/>
                <a:gd name="T31" fmla="*/ 256 h 1686"/>
                <a:gd name="T32" fmla="*/ 537 w 1454"/>
                <a:gd name="T33" fmla="*/ 138 h 1686"/>
                <a:gd name="T34" fmla="*/ 443 w 1454"/>
                <a:gd name="T35" fmla="*/ 61 h 1686"/>
                <a:gd name="T36" fmla="*/ 302 w 1454"/>
                <a:gd name="T37" fmla="*/ 14 h 1686"/>
                <a:gd name="T38" fmla="*/ 203 w 1454"/>
                <a:gd name="T39" fmla="*/ 22 h 1686"/>
                <a:gd name="T40" fmla="*/ 70 w 1454"/>
                <a:gd name="T41" fmla="*/ 94 h 1686"/>
                <a:gd name="T42" fmla="*/ 13 w 1454"/>
                <a:gd name="T43" fmla="*/ 164 h 1686"/>
                <a:gd name="T44" fmla="*/ 61 w 1454"/>
                <a:gd name="T45" fmla="*/ 244 h 1686"/>
                <a:gd name="T46" fmla="*/ 83 w 1454"/>
                <a:gd name="T47" fmla="*/ 334 h 1686"/>
                <a:gd name="T48" fmla="*/ 85 w 1454"/>
                <a:gd name="T49" fmla="*/ 369 h 1686"/>
                <a:gd name="T50" fmla="*/ 116 w 1454"/>
                <a:gd name="T51" fmla="*/ 437 h 1686"/>
                <a:gd name="T52" fmla="*/ 216 w 1454"/>
                <a:gd name="T53" fmla="*/ 495 h 1686"/>
                <a:gd name="T54" fmla="*/ 123 w 1454"/>
                <a:gd name="T55" fmla="*/ 519 h 1686"/>
                <a:gd name="T56" fmla="*/ 143 w 1454"/>
                <a:gd name="T57" fmla="*/ 614 h 1686"/>
                <a:gd name="T58" fmla="*/ 216 w 1454"/>
                <a:gd name="T59" fmla="*/ 711 h 1686"/>
                <a:gd name="T60" fmla="*/ 177 w 1454"/>
                <a:gd name="T61" fmla="*/ 839 h 1686"/>
                <a:gd name="T62" fmla="*/ 239 w 1454"/>
                <a:gd name="T63" fmla="*/ 897 h 1686"/>
                <a:gd name="T64" fmla="*/ 319 w 1454"/>
                <a:gd name="T65" fmla="*/ 966 h 1686"/>
                <a:gd name="T66" fmla="*/ 317 w 1454"/>
                <a:gd name="T67" fmla="*/ 1032 h 1686"/>
                <a:gd name="T68" fmla="*/ 250 w 1454"/>
                <a:gd name="T69" fmla="*/ 1049 h 1686"/>
                <a:gd name="T70" fmla="*/ 314 w 1454"/>
                <a:gd name="T71" fmla="*/ 1126 h 1686"/>
                <a:gd name="T72" fmla="*/ 259 w 1454"/>
                <a:gd name="T73" fmla="*/ 1242 h 1686"/>
                <a:gd name="T74" fmla="*/ 341 w 1454"/>
                <a:gd name="T75" fmla="*/ 1315 h 1686"/>
                <a:gd name="T76" fmla="*/ 414 w 1454"/>
                <a:gd name="T77" fmla="*/ 1355 h 1686"/>
                <a:gd name="T78" fmla="*/ 503 w 1454"/>
                <a:gd name="T79" fmla="*/ 1407 h 1686"/>
                <a:gd name="T80" fmla="*/ 609 w 1454"/>
                <a:gd name="T81" fmla="*/ 1447 h 1686"/>
                <a:gd name="T82" fmla="*/ 645 w 1454"/>
                <a:gd name="T83" fmla="*/ 1414 h 1686"/>
                <a:gd name="T84" fmla="*/ 687 w 1454"/>
                <a:gd name="T85" fmla="*/ 1382 h 1686"/>
                <a:gd name="T86" fmla="*/ 668 w 1454"/>
                <a:gd name="T87" fmla="*/ 1341 h 1686"/>
                <a:gd name="T88" fmla="*/ 677 w 1454"/>
                <a:gd name="T89" fmla="*/ 1307 h 1686"/>
                <a:gd name="T90" fmla="*/ 738 w 1454"/>
                <a:gd name="T91" fmla="*/ 1283 h 1686"/>
                <a:gd name="T92" fmla="*/ 830 w 1454"/>
                <a:gd name="T93" fmla="*/ 1331 h 1686"/>
                <a:gd name="T94" fmla="*/ 887 w 1454"/>
                <a:gd name="T95" fmla="*/ 1375 h 1686"/>
                <a:gd name="T96" fmla="*/ 958 w 1454"/>
                <a:gd name="T97" fmla="*/ 1421 h 1686"/>
                <a:gd name="T98" fmla="*/ 993 w 1454"/>
                <a:gd name="T99" fmla="*/ 1484 h 1686"/>
                <a:gd name="T100" fmla="*/ 1092 w 1454"/>
                <a:gd name="T101" fmla="*/ 1539 h 1686"/>
                <a:gd name="T102" fmla="*/ 1059 w 1454"/>
                <a:gd name="T103" fmla="*/ 1610 h 1686"/>
                <a:gd name="T104" fmla="*/ 1037 w 1454"/>
                <a:gd name="T105" fmla="*/ 1658 h 1686"/>
                <a:gd name="T106" fmla="*/ 1083 w 1454"/>
                <a:gd name="T107" fmla="*/ 1660 h 1686"/>
                <a:gd name="T108" fmla="*/ 1167 w 1454"/>
                <a:gd name="T109" fmla="*/ 1644 h 1686"/>
                <a:gd name="T110" fmla="*/ 1276 w 1454"/>
                <a:gd name="T111" fmla="*/ 1603 h 1686"/>
                <a:gd name="T112" fmla="*/ 1335 w 1454"/>
                <a:gd name="T113" fmla="*/ 1585 h 1686"/>
                <a:gd name="T114" fmla="*/ 1310 w 1454"/>
                <a:gd name="T115" fmla="*/ 1528 h 1686"/>
                <a:gd name="T116" fmla="*/ 1344 w 1454"/>
                <a:gd name="T117" fmla="*/ 1361 h 1686"/>
                <a:gd name="T118" fmla="*/ 1397 w 1454"/>
                <a:gd name="T119" fmla="*/ 1293 h 1686"/>
                <a:gd name="T120" fmla="*/ 1439 w 1454"/>
                <a:gd name="T121" fmla="*/ 1228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4" h="1686">
                  <a:moveTo>
                    <a:pt x="1419" y="1228"/>
                  </a:moveTo>
                  <a:lnTo>
                    <a:pt x="1412" y="1218"/>
                  </a:lnTo>
                  <a:lnTo>
                    <a:pt x="1405" y="1210"/>
                  </a:lnTo>
                  <a:lnTo>
                    <a:pt x="1388" y="1194"/>
                  </a:lnTo>
                  <a:lnTo>
                    <a:pt x="1371" y="1179"/>
                  </a:lnTo>
                  <a:lnTo>
                    <a:pt x="1364" y="1170"/>
                  </a:lnTo>
                  <a:lnTo>
                    <a:pt x="1358" y="1160"/>
                  </a:lnTo>
                  <a:lnTo>
                    <a:pt x="1349" y="1158"/>
                  </a:lnTo>
                  <a:lnTo>
                    <a:pt x="1346" y="1157"/>
                  </a:lnTo>
                  <a:lnTo>
                    <a:pt x="1344" y="1153"/>
                  </a:lnTo>
                  <a:lnTo>
                    <a:pt x="1323" y="1153"/>
                  </a:lnTo>
                  <a:lnTo>
                    <a:pt x="1323" y="1148"/>
                  </a:lnTo>
                  <a:lnTo>
                    <a:pt x="1323" y="1143"/>
                  </a:lnTo>
                  <a:lnTo>
                    <a:pt x="1320" y="1141"/>
                  </a:lnTo>
                  <a:lnTo>
                    <a:pt x="1317" y="1140"/>
                  </a:lnTo>
                  <a:lnTo>
                    <a:pt x="1310" y="1136"/>
                  </a:lnTo>
                  <a:lnTo>
                    <a:pt x="1306" y="1134"/>
                  </a:lnTo>
                  <a:lnTo>
                    <a:pt x="1303" y="1133"/>
                  </a:lnTo>
                  <a:lnTo>
                    <a:pt x="1301" y="1129"/>
                  </a:lnTo>
                  <a:lnTo>
                    <a:pt x="1298" y="1126"/>
                  </a:lnTo>
                  <a:lnTo>
                    <a:pt x="1288" y="1124"/>
                  </a:lnTo>
                  <a:lnTo>
                    <a:pt x="1283" y="1124"/>
                  </a:lnTo>
                  <a:lnTo>
                    <a:pt x="1279" y="1121"/>
                  </a:lnTo>
                  <a:lnTo>
                    <a:pt x="1276" y="1117"/>
                  </a:lnTo>
                  <a:lnTo>
                    <a:pt x="1276" y="1112"/>
                  </a:lnTo>
                  <a:lnTo>
                    <a:pt x="1274" y="1105"/>
                  </a:lnTo>
                  <a:lnTo>
                    <a:pt x="1272" y="1099"/>
                  </a:lnTo>
                  <a:lnTo>
                    <a:pt x="1267" y="1087"/>
                  </a:lnTo>
                  <a:lnTo>
                    <a:pt x="1264" y="1081"/>
                  </a:lnTo>
                  <a:lnTo>
                    <a:pt x="1262" y="1075"/>
                  </a:lnTo>
                  <a:lnTo>
                    <a:pt x="1260" y="1068"/>
                  </a:lnTo>
                  <a:lnTo>
                    <a:pt x="1262" y="1058"/>
                  </a:lnTo>
                  <a:lnTo>
                    <a:pt x="1259" y="1058"/>
                  </a:lnTo>
                  <a:lnTo>
                    <a:pt x="1257" y="1056"/>
                  </a:lnTo>
                  <a:lnTo>
                    <a:pt x="1257" y="1052"/>
                  </a:lnTo>
                  <a:lnTo>
                    <a:pt x="1255" y="1051"/>
                  </a:lnTo>
                  <a:lnTo>
                    <a:pt x="1245" y="1044"/>
                  </a:lnTo>
                  <a:lnTo>
                    <a:pt x="1235" y="1039"/>
                  </a:lnTo>
                  <a:lnTo>
                    <a:pt x="1230" y="1037"/>
                  </a:lnTo>
                  <a:lnTo>
                    <a:pt x="1226" y="1034"/>
                  </a:lnTo>
                  <a:lnTo>
                    <a:pt x="1223" y="1029"/>
                  </a:lnTo>
                  <a:lnTo>
                    <a:pt x="1221" y="1024"/>
                  </a:lnTo>
                  <a:lnTo>
                    <a:pt x="1214" y="1010"/>
                  </a:lnTo>
                  <a:lnTo>
                    <a:pt x="1207" y="996"/>
                  </a:lnTo>
                  <a:lnTo>
                    <a:pt x="1207" y="979"/>
                  </a:lnTo>
                  <a:lnTo>
                    <a:pt x="1207" y="962"/>
                  </a:lnTo>
                  <a:lnTo>
                    <a:pt x="1209" y="935"/>
                  </a:lnTo>
                  <a:lnTo>
                    <a:pt x="1211" y="908"/>
                  </a:lnTo>
                  <a:lnTo>
                    <a:pt x="1211" y="896"/>
                  </a:lnTo>
                  <a:lnTo>
                    <a:pt x="1207" y="880"/>
                  </a:lnTo>
                  <a:lnTo>
                    <a:pt x="1214" y="877"/>
                  </a:lnTo>
                  <a:lnTo>
                    <a:pt x="1221" y="873"/>
                  </a:lnTo>
                  <a:lnTo>
                    <a:pt x="1231" y="873"/>
                  </a:lnTo>
                  <a:lnTo>
                    <a:pt x="1242" y="873"/>
                  </a:lnTo>
                  <a:lnTo>
                    <a:pt x="1242" y="870"/>
                  </a:lnTo>
                  <a:lnTo>
                    <a:pt x="1245" y="867"/>
                  </a:lnTo>
                  <a:lnTo>
                    <a:pt x="1247" y="863"/>
                  </a:lnTo>
                  <a:lnTo>
                    <a:pt x="1248" y="860"/>
                  </a:lnTo>
                  <a:lnTo>
                    <a:pt x="1252" y="860"/>
                  </a:lnTo>
                  <a:lnTo>
                    <a:pt x="1252" y="858"/>
                  </a:lnTo>
                  <a:lnTo>
                    <a:pt x="1254" y="855"/>
                  </a:lnTo>
                  <a:lnTo>
                    <a:pt x="1254" y="851"/>
                  </a:lnTo>
                  <a:lnTo>
                    <a:pt x="1255" y="846"/>
                  </a:lnTo>
                  <a:lnTo>
                    <a:pt x="1259" y="844"/>
                  </a:lnTo>
                  <a:lnTo>
                    <a:pt x="1262" y="843"/>
                  </a:lnTo>
                  <a:lnTo>
                    <a:pt x="1265" y="841"/>
                  </a:lnTo>
                  <a:lnTo>
                    <a:pt x="1269" y="839"/>
                  </a:lnTo>
                  <a:lnTo>
                    <a:pt x="1272" y="833"/>
                  </a:lnTo>
                  <a:lnTo>
                    <a:pt x="1276" y="826"/>
                  </a:lnTo>
                  <a:lnTo>
                    <a:pt x="1279" y="826"/>
                  </a:lnTo>
                  <a:lnTo>
                    <a:pt x="1283" y="826"/>
                  </a:lnTo>
                  <a:lnTo>
                    <a:pt x="1283" y="824"/>
                  </a:lnTo>
                  <a:lnTo>
                    <a:pt x="1283" y="819"/>
                  </a:lnTo>
                  <a:lnTo>
                    <a:pt x="1283" y="815"/>
                  </a:lnTo>
                  <a:lnTo>
                    <a:pt x="1283" y="812"/>
                  </a:lnTo>
                  <a:lnTo>
                    <a:pt x="1283" y="771"/>
                  </a:lnTo>
                  <a:lnTo>
                    <a:pt x="1281" y="771"/>
                  </a:lnTo>
                  <a:lnTo>
                    <a:pt x="1277" y="768"/>
                  </a:lnTo>
                  <a:lnTo>
                    <a:pt x="1265" y="763"/>
                  </a:lnTo>
                  <a:lnTo>
                    <a:pt x="1255" y="758"/>
                  </a:lnTo>
                  <a:lnTo>
                    <a:pt x="1252" y="746"/>
                  </a:lnTo>
                  <a:lnTo>
                    <a:pt x="1248" y="734"/>
                  </a:lnTo>
                  <a:lnTo>
                    <a:pt x="1247" y="727"/>
                  </a:lnTo>
                  <a:lnTo>
                    <a:pt x="1243" y="723"/>
                  </a:lnTo>
                  <a:lnTo>
                    <a:pt x="1240" y="718"/>
                  </a:lnTo>
                  <a:lnTo>
                    <a:pt x="1235" y="717"/>
                  </a:lnTo>
                  <a:lnTo>
                    <a:pt x="1226" y="694"/>
                  </a:lnTo>
                  <a:lnTo>
                    <a:pt x="1223" y="682"/>
                  </a:lnTo>
                  <a:lnTo>
                    <a:pt x="1221" y="669"/>
                  </a:lnTo>
                  <a:lnTo>
                    <a:pt x="1226" y="665"/>
                  </a:lnTo>
                  <a:lnTo>
                    <a:pt x="1231" y="662"/>
                  </a:lnTo>
                  <a:lnTo>
                    <a:pt x="1233" y="657"/>
                  </a:lnTo>
                  <a:lnTo>
                    <a:pt x="1235" y="648"/>
                  </a:lnTo>
                  <a:lnTo>
                    <a:pt x="1245" y="650"/>
                  </a:lnTo>
                  <a:lnTo>
                    <a:pt x="1252" y="648"/>
                  </a:lnTo>
                  <a:lnTo>
                    <a:pt x="1265" y="645"/>
                  </a:lnTo>
                  <a:lnTo>
                    <a:pt x="1279" y="641"/>
                  </a:lnTo>
                  <a:lnTo>
                    <a:pt x="1288" y="641"/>
                  </a:lnTo>
                  <a:lnTo>
                    <a:pt x="1296" y="641"/>
                  </a:lnTo>
                  <a:lnTo>
                    <a:pt x="1296" y="631"/>
                  </a:lnTo>
                  <a:lnTo>
                    <a:pt x="1294" y="630"/>
                  </a:lnTo>
                  <a:lnTo>
                    <a:pt x="1293" y="626"/>
                  </a:lnTo>
                  <a:lnTo>
                    <a:pt x="1288" y="623"/>
                  </a:lnTo>
                  <a:lnTo>
                    <a:pt x="1281" y="621"/>
                  </a:lnTo>
                  <a:lnTo>
                    <a:pt x="1264" y="621"/>
                  </a:lnTo>
                  <a:lnTo>
                    <a:pt x="1255" y="618"/>
                  </a:lnTo>
                  <a:lnTo>
                    <a:pt x="1248" y="614"/>
                  </a:lnTo>
                  <a:lnTo>
                    <a:pt x="1240" y="614"/>
                  </a:lnTo>
                  <a:lnTo>
                    <a:pt x="1235" y="611"/>
                  </a:lnTo>
                  <a:lnTo>
                    <a:pt x="1230" y="607"/>
                  </a:lnTo>
                  <a:lnTo>
                    <a:pt x="1226" y="602"/>
                  </a:lnTo>
                  <a:lnTo>
                    <a:pt x="1218" y="594"/>
                  </a:lnTo>
                  <a:lnTo>
                    <a:pt x="1213" y="589"/>
                  </a:lnTo>
                  <a:lnTo>
                    <a:pt x="1207" y="587"/>
                  </a:lnTo>
                  <a:lnTo>
                    <a:pt x="1204" y="589"/>
                  </a:lnTo>
                  <a:lnTo>
                    <a:pt x="1201" y="590"/>
                  </a:lnTo>
                  <a:lnTo>
                    <a:pt x="1192" y="594"/>
                  </a:lnTo>
                  <a:lnTo>
                    <a:pt x="1190" y="595"/>
                  </a:lnTo>
                  <a:lnTo>
                    <a:pt x="1187" y="597"/>
                  </a:lnTo>
                  <a:lnTo>
                    <a:pt x="1187" y="602"/>
                  </a:lnTo>
                  <a:lnTo>
                    <a:pt x="1187" y="607"/>
                  </a:lnTo>
                  <a:lnTo>
                    <a:pt x="1173" y="614"/>
                  </a:lnTo>
                  <a:lnTo>
                    <a:pt x="1160" y="621"/>
                  </a:lnTo>
                  <a:lnTo>
                    <a:pt x="1156" y="631"/>
                  </a:lnTo>
                  <a:lnTo>
                    <a:pt x="1150" y="640"/>
                  </a:lnTo>
                  <a:lnTo>
                    <a:pt x="1144" y="647"/>
                  </a:lnTo>
                  <a:lnTo>
                    <a:pt x="1139" y="655"/>
                  </a:lnTo>
                  <a:lnTo>
                    <a:pt x="1134" y="664"/>
                  </a:lnTo>
                  <a:lnTo>
                    <a:pt x="1127" y="671"/>
                  </a:lnTo>
                  <a:lnTo>
                    <a:pt x="1121" y="677"/>
                  </a:lnTo>
                  <a:lnTo>
                    <a:pt x="1112" y="682"/>
                  </a:lnTo>
                  <a:lnTo>
                    <a:pt x="1102" y="681"/>
                  </a:lnTo>
                  <a:lnTo>
                    <a:pt x="1093" y="676"/>
                  </a:lnTo>
                  <a:lnTo>
                    <a:pt x="1092" y="676"/>
                  </a:lnTo>
                  <a:lnTo>
                    <a:pt x="1092" y="672"/>
                  </a:lnTo>
                  <a:lnTo>
                    <a:pt x="1092" y="669"/>
                  </a:lnTo>
                  <a:lnTo>
                    <a:pt x="1088" y="669"/>
                  </a:lnTo>
                  <a:lnTo>
                    <a:pt x="1085" y="669"/>
                  </a:lnTo>
                  <a:lnTo>
                    <a:pt x="1085" y="665"/>
                  </a:lnTo>
                  <a:lnTo>
                    <a:pt x="1085" y="662"/>
                  </a:lnTo>
                  <a:lnTo>
                    <a:pt x="1081" y="662"/>
                  </a:lnTo>
                  <a:lnTo>
                    <a:pt x="1078" y="662"/>
                  </a:lnTo>
                  <a:lnTo>
                    <a:pt x="1078" y="659"/>
                  </a:lnTo>
                  <a:lnTo>
                    <a:pt x="1078" y="655"/>
                  </a:lnTo>
                  <a:lnTo>
                    <a:pt x="1074" y="655"/>
                  </a:lnTo>
                  <a:lnTo>
                    <a:pt x="1071" y="655"/>
                  </a:lnTo>
                  <a:lnTo>
                    <a:pt x="1071" y="652"/>
                  </a:lnTo>
                  <a:lnTo>
                    <a:pt x="1071" y="648"/>
                  </a:lnTo>
                  <a:lnTo>
                    <a:pt x="1068" y="645"/>
                  </a:lnTo>
                  <a:lnTo>
                    <a:pt x="1063" y="643"/>
                  </a:lnTo>
                  <a:lnTo>
                    <a:pt x="1059" y="640"/>
                  </a:lnTo>
                  <a:lnTo>
                    <a:pt x="1057" y="635"/>
                  </a:lnTo>
                  <a:lnTo>
                    <a:pt x="1037" y="633"/>
                  </a:lnTo>
                  <a:lnTo>
                    <a:pt x="1004" y="628"/>
                  </a:lnTo>
                  <a:lnTo>
                    <a:pt x="987" y="626"/>
                  </a:lnTo>
                  <a:lnTo>
                    <a:pt x="969" y="628"/>
                  </a:lnTo>
                  <a:lnTo>
                    <a:pt x="967" y="626"/>
                  </a:lnTo>
                  <a:lnTo>
                    <a:pt x="965" y="624"/>
                  </a:lnTo>
                  <a:lnTo>
                    <a:pt x="962" y="621"/>
                  </a:lnTo>
                  <a:lnTo>
                    <a:pt x="957" y="619"/>
                  </a:lnTo>
                  <a:lnTo>
                    <a:pt x="955" y="618"/>
                  </a:lnTo>
                  <a:lnTo>
                    <a:pt x="955" y="614"/>
                  </a:lnTo>
                  <a:lnTo>
                    <a:pt x="952" y="612"/>
                  </a:lnTo>
                  <a:lnTo>
                    <a:pt x="948" y="611"/>
                  </a:lnTo>
                  <a:lnTo>
                    <a:pt x="945" y="609"/>
                  </a:lnTo>
                  <a:lnTo>
                    <a:pt x="941" y="607"/>
                  </a:lnTo>
                  <a:lnTo>
                    <a:pt x="940" y="602"/>
                  </a:lnTo>
                  <a:lnTo>
                    <a:pt x="936" y="600"/>
                  </a:lnTo>
                  <a:lnTo>
                    <a:pt x="928" y="597"/>
                  </a:lnTo>
                  <a:lnTo>
                    <a:pt x="919" y="594"/>
                  </a:lnTo>
                  <a:lnTo>
                    <a:pt x="916" y="592"/>
                  </a:lnTo>
                  <a:lnTo>
                    <a:pt x="914" y="587"/>
                  </a:lnTo>
                  <a:lnTo>
                    <a:pt x="907" y="585"/>
                  </a:lnTo>
                  <a:lnTo>
                    <a:pt x="902" y="585"/>
                  </a:lnTo>
                  <a:lnTo>
                    <a:pt x="895" y="589"/>
                  </a:lnTo>
                  <a:lnTo>
                    <a:pt x="890" y="594"/>
                  </a:lnTo>
                  <a:lnTo>
                    <a:pt x="885" y="594"/>
                  </a:lnTo>
                  <a:lnTo>
                    <a:pt x="880" y="594"/>
                  </a:lnTo>
                  <a:lnTo>
                    <a:pt x="871" y="592"/>
                  </a:lnTo>
                  <a:lnTo>
                    <a:pt x="863" y="590"/>
                  </a:lnTo>
                  <a:lnTo>
                    <a:pt x="856" y="585"/>
                  </a:lnTo>
                  <a:lnTo>
                    <a:pt x="853" y="580"/>
                  </a:lnTo>
                  <a:lnTo>
                    <a:pt x="858" y="571"/>
                  </a:lnTo>
                  <a:lnTo>
                    <a:pt x="861" y="568"/>
                  </a:lnTo>
                  <a:lnTo>
                    <a:pt x="866" y="566"/>
                  </a:lnTo>
                  <a:lnTo>
                    <a:pt x="870" y="563"/>
                  </a:lnTo>
                  <a:lnTo>
                    <a:pt x="873" y="559"/>
                  </a:lnTo>
                  <a:lnTo>
                    <a:pt x="882" y="554"/>
                  </a:lnTo>
                  <a:lnTo>
                    <a:pt x="892" y="551"/>
                  </a:lnTo>
                  <a:lnTo>
                    <a:pt x="900" y="546"/>
                  </a:lnTo>
                  <a:lnTo>
                    <a:pt x="900" y="505"/>
                  </a:lnTo>
                  <a:lnTo>
                    <a:pt x="899" y="502"/>
                  </a:lnTo>
                  <a:lnTo>
                    <a:pt x="897" y="500"/>
                  </a:lnTo>
                  <a:lnTo>
                    <a:pt x="892" y="496"/>
                  </a:lnTo>
                  <a:lnTo>
                    <a:pt x="885" y="495"/>
                  </a:lnTo>
                  <a:lnTo>
                    <a:pt x="880" y="491"/>
                  </a:lnTo>
                  <a:lnTo>
                    <a:pt x="878" y="486"/>
                  </a:lnTo>
                  <a:lnTo>
                    <a:pt x="876" y="484"/>
                  </a:lnTo>
                  <a:lnTo>
                    <a:pt x="873" y="484"/>
                  </a:lnTo>
                  <a:lnTo>
                    <a:pt x="870" y="483"/>
                  </a:lnTo>
                  <a:lnTo>
                    <a:pt x="868" y="479"/>
                  </a:lnTo>
                  <a:lnTo>
                    <a:pt x="866" y="476"/>
                  </a:lnTo>
                  <a:lnTo>
                    <a:pt x="866" y="471"/>
                  </a:lnTo>
                  <a:lnTo>
                    <a:pt x="866" y="462"/>
                  </a:lnTo>
                  <a:lnTo>
                    <a:pt x="870" y="454"/>
                  </a:lnTo>
                  <a:lnTo>
                    <a:pt x="875" y="440"/>
                  </a:lnTo>
                  <a:lnTo>
                    <a:pt x="880" y="426"/>
                  </a:lnTo>
                  <a:lnTo>
                    <a:pt x="880" y="418"/>
                  </a:lnTo>
                  <a:lnTo>
                    <a:pt x="880" y="409"/>
                  </a:lnTo>
                  <a:lnTo>
                    <a:pt x="875" y="408"/>
                  </a:lnTo>
                  <a:lnTo>
                    <a:pt x="871" y="406"/>
                  </a:lnTo>
                  <a:lnTo>
                    <a:pt x="871" y="404"/>
                  </a:lnTo>
                  <a:lnTo>
                    <a:pt x="873" y="403"/>
                  </a:lnTo>
                  <a:lnTo>
                    <a:pt x="863" y="403"/>
                  </a:lnTo>
                  <a:lnTo>
                    <a:pt x="853" y="399"/>
                  </a:lnTo>
                  <a:lnTo>
                    <a:pt x="836" y="396"/>
                  </a:lnTo>
                  <a:lnTo>
                    <a:pt x="829" y="392"/>
                  </a:lnTo>
                  <a:lnTo>
                    <a:pt x="820" y="392"/>
                  </a:lnTo>
                  <a:lnTo>
                    <a:pt x="813" y="392"/>
                  </a:lnTo>
                  <a:lnTo>
                    <a:pt x="805" y="396"/>
                  </a:lnTo>
                  <a:lnTo>
                    <a:pt x="803" y="391"/>
                  </a:lnTo>
                  <a:lnTo>
                    <a:pt x="800" y="389"/>
                  </a:lnTo>
                  <a:lnTo>
                    <a:pt x="791" y="386"/>
                  </a:lnTo>
                  <a:lnTo>
                    <a:pt x="783" y="382"/>
                  </a:lnTo>
                  <a:lnTo>
                    <a:pt x="779" y="380"/>
                  </a:lnTo>
                  <a:lnTo>
                    <a:pt x="778" y="375"/>
                  </a:lnTo>
                  <a:lnTo>
                    <a:pt x="737" y="375"/>
                  </a:lnTo>
                  <a:lnTo>
                    <a:pt x="732" y="375"/>
                  </a:lnTo>
                  <a:lnTo>
                    <a:pt x="726" y="374"/>
                  </a:lnTo>
                  <a:lnTo>
                    <a:pt x="721" y="372"/>
                  </a:lnTo>
                  <a:lnTo>
                    <a:pt x="718" y="369"/>
                  </a:lnTo>
                  <a:lnTo>
                    <a:pt x="713" y="362"/>
                  </a:lnTo>
                  <a:lnTo>
                    <a:pt x="709" y="355"/>
                  </a:lnTo>
                  <a:lnTo>
                    <a:pt x="703" y="357"/>
                  </a:lnTo>
                  <a:lnTo>
                    <a:pt x="697" y="357"/>
                  </a:lnTo>
                  <a:lnTo>
                    <a:pt x="691" y="353"/>
                  </a:lnTo>
                  <a:lnTo>
                    <a:pt x="685" y="348"/>
                  </a:lnTo>
                  <a:lnTo>
                    <a:pt x="680" y="348"/>
                  </a:lnTo>
                  <a:lnTo>
                    <a:pt x="675" y="348"/>
                  </a:lnTo>
                  <a:lnTo>
                    <a:pt x="674" y="338"/>
                  </a:lnTo>
                  <a:lnTo>
                    <a:pt x="670" y="331"/>
                  </a:lnTo>
                  <a:lnTo>
                    <a:pt x="665" y="326"/>
                  </a:lnTo>
                  <a:lnTo>
                    <a:pt x="658" y="321"/>
                  </a:lnTo>
                  <a:lnTo>
                    <a:pt x="651" y="316"/>
                  </a:lnTo>
                  <a:lnTo>
                    <a:pt x="646" y="311"/>
                  </a:lnTo>
                  <a:lnTo>
                    <a:pt x="643" y="304"/>
                  </a:lnTo>
                  <a:lnTo>
                    <a:pt x="641" y="293"/>
                  </a:lnTo>
                  <a:lnTo>
                    <a:pt x="634" y="290"/>
                  </a:lnTo>
                  <a:lnTo>
                    <a:pt x="629" y="285"/>
                  </a:lnTo>
                  <a:lnTo>
                    <a:pt x="624" y="280"/>
                  </a:lnTo>
                  <a:lnTo>
                    <a:pt x="621" y="273"/>
                  </a:lnTo>
                  <a:lnTo>
                    <a:pt x="616" y="273"/>
                  </a:lnTo>
                  <a:lnTo>
                    <a:pt x="612" y="271"/>
                  </a:lnTo>
                  <a:lnTo>
                    <a:pt x="610" y="268"/>
                  </a:lnTo>
                  <a:lnTo>
                    <a:pt x="609" y="265"/>
                  </a:lnTo>
                  <a:lnTo>
                    <a:pt x="607" y="256"/>
                  </a:lnTo>
                  <a:lnTo>
                    <a:pt x="604" y="254"/>
                  </a:lnTo>
                  <a:lnTo>
                    <a:pt x="600" y="253"/>
                  </a:lnTo>
                  <a:lnTo>
                    <a:pt x="600" y="191"/>
                  </a:lnTo>
                  <a:lnTo>
                    <a:pt x="599" y="189"/>
                  </a:lnTo>
                  <a:lnTo>
                    <a:pt x="597" y="188"/>
                  </a:lnTo>
                  <a:lnTo>
                    <a:pt x="593" y="184"/>
                  </a:lnTo>
                  <a:lnTo>
                    <a:pt x="588" y="183"/>
                  </a:lnTo>
                  <a:lnTo>
                    <a:pt x="587" y="181"/>
                  </a:lnTo>
                  <a:lnTo>
                    <a:pt x="587" y="178"/>
                  </a:lnTo>
                  <a:lnTo>
                    <a:pt x="580" y="178"/>
                  </a:lnTo>
                  <a:lnTo>
                    <a:pt x="575" y="176"/>
                  </a:lnTo>
                  <a:lnTo>
                    <a:pt x="571" y="172"/>
                  </a:lnTo>
                  <a:lnTo>
                    <a:pt x="566" y="171"/>
                  </a:lnTo>
                  <a:lnTo>
                    <a:pt x="558" y="159"/>
                  </a:lnTo>
                  <a:lnTo>
                    <a:pt x="547" y="149"/>
                  </a:lnTo>
                  <a:lnTo>
                    <a:pt x="537" y="138"/>
                  </a:lnTo>
                  <a:lnTo>
                    <a:pt x="525" y="130"/>
                  </a:lnTo>
                  <a:lnTo>
                    <a:pt x="518" y="118"/>
                  </a:lnTo>
                  <a:lnTo>
                    <a:pt x="508" y="109"/>
                  </a:lnTo>
                  <a:lnTo>
                    <a:pt x="496" y="102"/>
                  </a:lnTo>
                  <a:lnTo>
                    <a:pt x="484" y="96"/>
                  </a:lnTo>
                  <a:lnTo>
                    <a:pt x="482" y="92"/>
                  </a:lnTo>
                  <a:lnTo>
                    <a:pt x="481" y="89"/>
                  </a:lnTo>
                  <a:lnTo>
                    <a:pt x="476" y="84"/>
                  </a:lnTo>
                  <a:lnTo>
                    <a:pt x="472" y="82"/>
                  </a:lnTo>
                  <a:lnTo>
                    <a:pt x="471" y="78"/>
                  </a:lnTo>
                  <a:lnTo>
                    <a:pt x="469" y="75"/>
                  </a:lnTo>
                  <a:lnTo>
                    <a:pt x="471" y="68"/>
                  </a:lnTo>
                  <a:lnTo>
                    <a:pt x="465" y="65"/>
                  </a:lnTo>
                  <a:lnTo>
                    <a:pt x="459" y="63"/>
                  </a:lnTo>
                  <a:lnTo>
                    <a:pt x="452" y="61"/>
                  </a:lnTo>
                  <a:lnTo>
                    <a:pt x="443" y="61"/>
                  </a:lnTo>
                  <a:lnTo>
                    <a:pt x="445" y="53"/>
                  </a:lnTo>
                  <a:lnTo>
                    <a:pt x="443" y="44"/>
                  </a:lnTo>
                  <a:lnTo>
                    <a:pt x="441" y="32"/>
                  </a:lnTo>
                  <a:lnTo>
                    <a:pt x="438" y="20"/>
                  </a:lnTo>
                  <a:lnTo>
                    <a:pt x="436" y="14"/>
                  </a:lnTo>
                  <a:lnTo>
                    <a:pt x="436" y="7"/>
                  </a:lnTo>
                  <a:lnTo>
                    <a:pt x="428" y="3"/>
                  </a:lnTo>
                  <a:lnTo>
                    <a:pt x="419" y="2"/>
                  </a:lnTo>
                  <a:lnTo>
                    <a:pt x="397" y="0"/>
                  </a:lnTo>
                  <a:lnTo>
                    <a:pt x="348" y="0"/>
                  </a:lnTo>
                  <a:lnTo>
                    <a:pt x="337" y="2"/>
                  </a:lnTo>
                  <a:lnTo>
                    <a:pt x="329" y="5"/>
                  </a:lnTo>
                  <a:lnTo>
                    <a:pt x="322" y="10"/>
                  </a:lnTo>
                  <a:lnTo>
                    <a:pt x="314" y="14"/>
                  </a:lnTo>
                  <a:lnTo>
                    <a:pt x="307" y="14"/>
                  </a:lnTo>
                  <a:lnTo>
                    <a:pt x="302" y="14"/>
                  </a:lnTo>
                  <a:lnTo>
                    <a:pt x="300" y="14"/>
                  </a:lnTo>
                  <a:lnTo>
                    <a:pt x="300" y="20"/>
                  </a:lnTo>
                  <a:lnTo>
                    <a:pt x="295" y="20"/>
                  </a:lnTo>
                  <a:lnTo>
                    <a:pt x="290" y="20"/>
                  </a:lnTo>
                  <a:lnTo>
                    <a:pt x="285" y="20"/>
                  </a:lnTo>
                  <a:lnTo>
                    <a:pt x="279" y="20"/>
                  </a:lnTo>
                  <a:lnTo>
                    <a:pt x="273" y="20"/>
                  </a:lnTo>
                  <a:lnTo>
                    <a:pt x="267" y="19"/>
                  </a:lnTo>
                  <a:lnTo>
                    <a:pt x="259" y="14"/>
                  </a:lnTo>
                  <a:lnTo>
                    <a:pt x="250" y="8"/>
                  </a:lnTo>
                  <a:lnTo>
                    <a:pt x="245" y="7"/>
                  </a:lnTo>
                  <a:lnTo>
                    <a:pt x="239" y="7"/>
                  </a:lnTo>
                  <a:lnTo>
                    <a:pt x="232" y="8"/>
                  </a:lnTo>
                  <a:lnTo>
                    <a:pt x="225" y="10"/>
                  </a:lnTo>
                  <a:lnTo>
                    <a:pt x="213" y="15"/>
                  </a:lnTo>
                  <a:lnTo>
                    <a:pt x="203" y="22"/>
                  </a:lnTo>
                  <a:lnTo>
                    <a:pt x="191" y="27"/>
                  </a:lnTo>
                  <a:lnTo>
                    <a:pt x="182" y="32"/>
                  </a:lnTo>
                  <a:lnTo>
                    <a:pt x="175" y="37"/>
                  </a:lnTo>
                  <a:lnTo>
                    <a:pt x="163" y="51"/>
                  </a:lnTo>
                  <a:lnTo>
                    <a:pt x="152" y="65"/>
                  </a:lnTo>
                  <a:lnTo>
                    <a:pt x="145" y="70"/>
                  </a:lnTo>
                  <a:lnTo>
                    <a:pt x="136" y="75"/>
                  </a:lnTo>
                  <a:lnTo>
                    <a:pt x="135" y="77"/>
                  </a:lnTo>
                  <a:lnTo>
                    <a:pt x="133" y="78"/>
                  </a:lnTo>
                  <a:lnTo>
                    <a:pt x="129" y="82"/>
                  </a:lnTo>
                  <a:lnTo>
                    <a:pt x="124" y="84"/>
                  </a:lnTo>
                  <a:lnTo>
                    <a:pt x="123" y="85"/>
                  </a:lnTo>
                  <a:lnTo>
                    <a:pt x="123" y="89"/>
                  </a:lnTo>
                  <a:lnTo>
                    <a:pt x="75" y="89"/>
                  </a:lnTo>
                  <a:lnTo>
                    <a:pt x="71" y="90"/>
                  </a:lnTo>
                  <a:lnTo>
                    <a:pt x="70" y="94"/>
                  </a:lnTo>
                  <a:lnTo>
                    <a:pt x="68" y="102"/>
                  </a:lnTo>
                  <a:lnTo>
                    <a:pt x="65" y="102"/>
                  </a:lnTo>
                  <a:lnTo>
                    <a:pt x="63" y="104"/>
                  </a:lnTo>
                  <a:lnTo>
                    <a:pt x="61" y="109"/>
                  </a:lnTo>
                  <a:lnTo>
                    <a:pt x="53" y="114"/>
                  </a:lnTo>
                  <a:lnTo>
                    <a:pt x="49" y="118"/>
                  </a:lnTo>
                  <a:lnTo>
                    <a:pt x="48" y="123"/>
                  </a:lnTo>
                  <a:lnTo>
                    <a:pt x="29" y="131"/>
                  </a:lnTo>
                  <a:lnTo>
                    <a:pt x="19" y="135"/>
                  </a:lnTo>
                  <a:lnTo>
                    <a:pt x="7" y="137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3" y="157"/>
                  </a:lnTo>
                  <a:lnTo>
                    <a:pt x="8" y="160"/>
                  </a:lnTo>
                  <a:lnTo>
                    <a:pt x="13" y="164"/>
                  </a:lnTo>
                  <a:lnTo>
                    <a:pt x="13" y="171"/>
                  </a:lnTo>
                  <a:lnTo>
                    <a:pt x="15" y="176"/>
                  </a:lnTo>
                  <a:lnTo>
                    <a:pt x="20" y="184"/>
                  </a:lnTo>
                  <a:lnTo>
                    <a:pt x="25" y="193"/>
                  </a:lnTo>
                  <a:lnTo>
                    <a:pt x="27" y="198"/>
                  </a:lnTo>
                  <a:lnTo>
                    <a:pt x="27" y="205"/>
                  </a:lnTo>
                  <a:lnTo>
                    <a:pt x="29" y="210"/>
                  </a:lnTo>
                  <a:lnTo>
                    <a:pt x="32" y="213"/>
                  </a:lnTo>
                  <a:lnTo>
                    <a:pt x="39" y="220"/>
                  </a:lnTo>
                  <a:lnTo>
                    <a:pt x="42" y="224"/>
                  </a:lnTo>
                  <a:lnTo>
                    <a:pt x="46" y="227"/>
                  </a:lnTo>
                  <a:lnTo>
                    <a:pt x="48" y="232"/>
                  </a:lnTo>
                  <a:lnTo>
                    <a:pt x="48" y="239"/>
                  </a:lnTo>
                  <a:lnTo>
                    <a:pt x="54" y="239"/>
                  </a:lnTo>
                  <a:lnTo>
                    <a:pt x="58" y="241"/>
                  </a:lnTo>
                  <a:lnTo>
                    <a:pt x="61" y="244"/>
                  </a:lnTo>
                  <a:lnTo>
                    <a:pt x="63" y="247"/>
                  </a:lnTo>
                  <a:lnTo>
                    <a:pt x="65" y="253"/>
                  </a:lnTo>
                  <a:lnTo>
                    <a:pt x="66" y="256"/>
                  </a:lnTo>
                  <a:lnTo>
                    <a:pt x="70" y="259"/>
                  </a:lnTo>
                  <a:lnTo>
                    <a:pt x="75" y="259"/>
                  </a:lnTo>
                  <a:lnTo>
                    <a:pt x="73" y="266"/>
                  </a:lnTo>
                  <a:lnTo>
                    <a:pt x="71" y="273"/>
                  </a:lnTo>
                  <a:lnTo>
                    <a:pt x="66" y="285"/>
                  </a:lnTo>
                  <a:lnTo>
                    <a:pt x="63" y="299"/>
                  </a:lnTo>
                  <a:lnTo>
                    <a:pt x="61" y="305"/>
                  </a:lnTo>
                  <a:lnTo>
                    <a:pt x="61" y="314"/>
                  </a:lnTo>
                  <a:lnTo>
                    <a:pt x="65" y="321"/>
                  </a:lnTo>
                  <a:lnTo>
                    <a:pt x="70" y="328"/>
                  </a:lnTo>
                  <a:lnTo>
                    <a:pt x="73" y="331"/>
                  </a:lnTo>
                  <a:lnTo>
                    <a:pt x="78" y="333"/>
                  </a:lnTo>
                  <a:lnTo>
                    <a:pt x="83" y="334"/>
                  </a:lnTo>
                  <a:lnTo>
                    <a:pt x="88" y="334"/>
                  </a:lnTo>
                  <a:lnTo>
                    <a:pt x="99" y="334"/>
                  </a:lnTo>
                  <a:lnTo>
                    <a:pt x="107" y="336"/>
                  </a:lnTo>
                  <a:lnTo>
                    <a:pt x="112" y="341"/>
                  </a:lnTo>
                  <a:lnTo>
                    <a:pt x="116" y="348"/>
                  </a:lnTo>
                  <a:lnTo>
                    <a:pt x="116" y="350"/>
                  </a:lnTo>
                  <a:lnTo>
                    <a:pt x="117" y="355"/>
                  </a:lnTo>
                  <a:lnTo>
                    <a:pt x="117" y="360"/>
                  </a:lnTo>
                  <a:lnTo>
                    <a:pt x="116" y="363"/>
                  </a:lnTo>
                  <a:lnTo>
                    <a:pt x="114" y="365"/>
                  </a:lnTo>
                  <a:lnTo>
                    <a:pt x="107" y="369"/>
                  </a:lnTo>
                  <a:lnTo>
                    <a:pt x="100" y="370"/>
                  </a:lnTo>
                  <a:lnTo>
                    <a:pt x="99" y="367"/>
                  </a:lnTo>
                  <a:lnTo>
                    <a:pt x="92" y="362"/>
                  </a:lnTo>
                  <a:lnTo>
                    <a:pt x="88" y="362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6"/>
                  </a:lnTo>
                  <a:lnTo>
                    <a:pt x="82" y="396"/>
                  </a:lnTo>
                  <a:lnTo>
                    <a:pt x="83" y="401"/>
                  </a:lnTo>
                  <a:lnTo>
                    <a:pt x="85" y="406"/>
                  </a:lnTo>
                  <a:lnTo>
                    <a:pt x="88" y="409"/>
                  </a:lnTo>
                  <a:lnTo>
                    <a:pt x="88" y="416"/>
                  </a:lnTo>
                  <a:lnTo>
                    <a:pt x="94" y="418"/>
                  </a:lnTo>
                  <a:lnTo>
                    <a:pt x="95" y="420"/>
                  </a:lnTo>
                  <a:lnTo>
                    <a:pt x="95" y="423"/>
                  </a:lnTo>
                  <a:lnTo>
                    <a:pt x="104" y="425"/>
                  </a:lnTo>
                  <a:lnTo>
                    <a:pt x="107" y="426"/>
                  </a:lnTo>
                  <a:lnTo>
                    <a:pt x="109" y="430"/>
                  </a:lnTo>
                  <a:lnTo>
                    <a:pt x="114" y="432"/>
                  </a:lnTo>
                  <a:lnTo>
                    <a:pt x="116" y="433"/>
                  </a:lnTo>
                  <a:lnTo>
                    <a:pt x="116" y="437"/>
                  </a:lnTo>
                  <a:lnTo>
                    <a:pt x="157" y="437"/>
                  </a:lnTo>
                  <a:lnTo>
                    <a:pt x="158" y="440"/>
                  </a:lnTo>
                  <a:lnTo>
                    <a:pt x="160" y="442"/>
                  </a:lnTo>
                  <a:lnTo>
                    <a:pt x="165" y="445"/>
                  </a:lnTo>
                  <a:lnTo>
                    <a:pt x="172" y="447"/>
                  </a:lnTo>
                  <a:lnTo>
                    <a:pt x="177" y="450"/>
                  </a:lnTo>
                  <a:lnTo>
                    <a:pt x="181" y="455"/>
                  </a:lnTo>
                  <a:lnTo>
                    <a:pt x="184" y="461"/>
                  </a:lnTo>
                  <a:lnTo>
                    <a:pt x="189" y="464"/>
                  </a:lnTo>
                  <a:lnTo>
                    <a:pt x="198" y="464"/>
                  </a:lnTo>
                  <a:lnTo>
                    <a:pt x="211" y="464"/>
                  </a:lnTo>
                  <a:lnTo>
                    <a:pt x="211" y="481"/>
                  </a:lnTo>
                  <a:lnTo>
                    <a:pt x="213" y="488"/>
                  </a:lnTo>
                  <a:lnTo>
                    <a:pt x="215" y="490"/>
                  </a:lnTo>
                  <a:lnTo>
                    <a:pt x="218" y="491"/>
                  </a:lnTo>
                  <a:lnTo>
                    <a:pt x="216" y="495"/>
                  </a:lnTo>
                  <a:lnTo>
                    <a:pt x="213" y="496"/>
                  </a:lnTo>
                  <a:lnTo>
                    <a:pt x="204" y="498"/>
                  </a:lnTo>
                  <a:lnTo>
                    <a:pt x="204" y="502"/>
                  </a:lnTo>
                  <a:lnTo>
                    <a:pt x="203" y="503"/>
                  </a:lnTo>
                  <a:lnTo>
                    <a:pt x="198" y="505"/>
                  </a:lnTo>
                  <a:lnTo>
                    <a:pt x="163" y="505"/>
                  </a:lnTo>
                  <a:lnTo>
                    <a:pt x="162" y="502"/>
                  </a:lnTo>
                  <a:lnTo>
                    <a:pt x="160" y="502"/>
                  </a:lnTo>
                  <a:lnTo>
                    <a:pt x="157" y="502"/>
                  </a:lnTo>
                  <a:lnTo>
                    <a:pt x="150" y="505"/>
                  </a:lnTo>
                  <a:lnTo>
                    <a:pt x="146" y="505"/>
                  </a:lnTo>
                  <a:lnTo>
                    <a:pt x="143" y="505"/>
                  </a:lnTo>
                  <a:lnTo>
                    <a:pt x="138" y="508"/>
                  </a:lnTo>
                  <a:lnTo>
                    <a:pt x="133" y="512"/>
                  </a:lnTo>
                  <a:lnTo>
                    <a:pt x="128" y="517"/>
                  </a:lnTo>
                  <a:lnTo>
                    <a:pt x="123" y="519"/>
                  </a:lnTo>
                  <a:lnTo>
                    <a:pt x="123" y="527"/>
                  </a:lnTo>
                  <a:lnTo>
                    <a:pt x="124" y="532"/>
                  </a:lnTo>
                  <a:lnTo>
                    <a:pt x="128" y="536"/>
                  </a:lnTo>
                  <a:lnTo>
                    <a:pt x="133" y="539"/>
                  </a:lnTo>
                  <a:lnTo>
                    <a:pt x="138" y="542"/>
                  </a:lnTo>
                  <a:lnTo>
                    <a:pt x="141" y="546"/>
                  </a:lnTo>
                  <a:lnTo>
                    <a:pt x="143" y="553"/>
                  </a:lnTo>
                  <a:lnTo>
                    <a:pt x="143" y="559"/>
                  </a:lnTo>
                  <a:lnTo>
                    <a:pt x="146" y="565"/>
                  </a:lnTo>
                  <a:lnTo>
                    <a:pt x="148" y="571"/>
                  </a:lnTo>
                  <a:lnTo>
                    <a:pt x="150" y="578"/>
                  </a:lnTo>
                  <a:lnTo>
                    <a:pt x="150" y="587"/>
                  </a:lnTo>
                  <a:lnTo>
                    <a:pt x="150" y="595"/>
                  </a:lnTo>
                  <a:lnTo>
                    <a:pt x="148" y="602"/>
                  </a:lnTo>
                  <a:lnTo>
                    <a:pt x="146" y="609"/>
                  </a:lnTo>
                  <a:lnTo>
                    <a:pt x="143" y="614"/>
                  </a:lnTo>
                  <a:lnTo>
                    <a:pt x="143" y="619"/>
                  </a:lnTo>
                  <a:lnTo>
                    <a:pt x="143" y="624"/>
                  </a:lnTo>
                  <a:lnTo>
                    <a:pt x="145" y="626"/>
                  </a:lnTo>
                  <a:lnTo>
                    <a:pt x="146" y="628"/>
                  </a:lnTo>
                  <a:lnTo>
                    <a:pt x="153" y="630"/>
                  </a:lnTo>
                  <a:lnTo>
                    <a:pt x="162" y="628"/>
                  </a:lnTo>
                  <a:lnTo>
                    <a:pt x="181" y="621"/>
                  </a:lnTo>
                  <a:lnTo>
                    <a:pt x="191" y="619"/>
                  </a:lnTo>
                  <a:lnTo>
                    <a:pt x="194" y="619"/>
                  </a:lnTo>
                  <a:lnTo>
                    <a:pt x="198" y="621"/>
                  </a:lnTo>
                  <a:lnTo>
                    <a:pt x="225" y="621"/>
                  </a:lnTo>
                  <a:lnTo>
                    <a:pt x="225" y="635"/>
                  </a:lnTo>
                  <a:lnTo>
                    <a:pt x="225" y="648"/>
                  </a:lnTo>
                  <a:lnTo>
                    <a:pt x="223" y="669"/>
                  </a:lnTo>
                  <a:lnTo>
                    <a:pt x="220" y="691"/>
                  </a:lnTo>
                  <a:lnTo>
                    <a:pt x="216" y="711"/>
                  </a:lnTo>
                  <a:lnTo>
                    <a:pt x="218" y="737"/>
                  </a:lnTo>
                  <a:lnTo>
                    <a:pt x="211" y="742"/>
                  </a:lnTo>
                  <a:lnTo>
                    <a:pt x="208" y="747"/>
                  </a:lnTo>
                  <a:lnTo>
                    <a:pt x="206" y="756"/>
                  </a:lnTo>
                  <a:lnTo>
                    <a:pt x="204" y="764"/>
                  </a:lnTo>
                  <a:lnTo>
                    <a:pt x="201" y="766"/>
                  </a:lnTo>
                  <a:lnTo>
                    <a:pt x="198" y="768"/>
                  </a:lnTo>
                  <a:lnTo>
                    <a:pt x="194" y="776"/>
                  </a:lnTo>
                  <a:lnTo>
                    <a:pt x="191" y="792"/>
                  </a:lnTo>
                  <a:lnTo>
                    <a:pt x="184" y="807"/>
                  </a:lnTo>
                  <a:lnTo>
                    <a:pt x="182" y="815"/>
                  </a:lnTo>
                  <a:lnTo>
                    <a:pt x="184" y="826"/>
                  </a:lnTo>
                  <a:lnTo>
                    <a:pt x="181" y="827"/>
                  </a:lnTo>
                  <a:lnTo>
                    <a:pt x="179" y="831"/>
                  </a:lnTo>
                  <a:lnTo>
                    <a:pt x="177" y="834"/>
                  </a:lnTo>
                  <a:lnTo>
                    <a:pt x="177" y="839"/>
                  </a:lnTo>
                  <a:lnTo>
                    <a:pt x="172" y="841"/>
                  </a:lnTo>
                  <a:lnTo>
                    <a:pt x="170" y="846"/>
                  </a:lnTo>
                  <a:lnTo>
                    <a:pt x="170" y="853"/>
                  </a:lnTo>
                  <a:lnTo>
                    <a:pt x="170" y="860"/>
                  </a:lnTo>
                  <a:lnTo>
                    <a:pt x="177" y="863"/>
                  </a:lnTo>
                  <a:lnTo>
                    <a:pt x="182" y="868"/>
                  </a:lnTo>
                  <a:lnTo>
                    <a:pt x="187" y="873"/>
                  </a:lnTo>
                  <a:lnTo>
                    <a:pt x="191" y="880"/>
                  </a:lnTo>
                  <a:lnTo>
                    <a:pt x="198" y="879"/>
                  </a:lnTo>
                  <a:lnTo>
                    <a:pt x="204" y="879"/>
                  </a:lnTo>
                  <a:lnTo>
                    <a:pt x="213" y="882"/>
                  </a:lnTo>
                  <a:lnTo>
                    <a:pt x="221" y="885"/>
                  </a:lnTo>
                  <a:lnTo>
                    <a:pt x="227" y="887"/>
                  </a:lnTo>
                  <a:lnTo>
                    <a:pt x="232" y="887"/>
                  </a:lnTo>
                  <a:lnTo>
                    <a:pt x="235" y="892"/>
                  </a:lnTo>
                  <a:lnTo>
                    <a:pt x="239" y="897"/>
                  </a:lnTo>
                  <a:lnTo>
                    <a:pt x="244" y="901"/>
                  </a:lnTo>
                  <a:lnTo>
                    <a:pt x="252" y="901"/>
                  </a:lnTo>
                  <a:lnTo>
                    <a:pt x="252" y="908"/>
                  </a:lnTo>
                  <a:lnTo>
                    <a:pt x="254" y="913"/>
                  </a:lnTo>
                  <a:lnTo>
                    <a:pt x="259" y="921"/>
                  </a:lnTo>
                  <a:lnTo>
                    <a:pt x="262" y="923"/>
                  </a:lnTo>
                  <a:lnTo>
                    <a:pt x="264" y="925"/>
                  </a:lnTo>
                  <a:lnTo>
                    <a:pt x="267" y="930"/>
                  </a:lnTo>
                  <a:lnTo>
                    <a:pt x="269" y="937"/>
                  </a:lnTo>
                  <a:lnTo>
                    <a:pt x="273" y="942"/>
                  </a:lnTo>
                  <a:lnTo>
                    <a:pt x="285" y="943"/>
                  </a:lnTo>
                  <a:lnTo>
                    <a:pt x="293" y="948"/>
                  </a:lnTo>
                  <a:lnTo>
                    <a:pt x="302" y="954"/>
                  </a:lnTo>
                  <a:lnTo>
                    <a:pt x="305" y="957"/>
                  </a:lnTo>
                  <a:lnTo>
                    <a:pt x="307" y="962"/>
                  </a:lnTo>
                  <a:lnTo>
                    <a:pt x="319" y="966"/>
                  </a:lnTo>
                  <a:lnTo>
                    <a:pt x="331" y="969"/>
                  </a:lnTo>
                  <a:lnTo>
                    <a:pt x="334" y="972"/>
                  </a:lnTo>
                  <a:lnTo>
                    <a:pt x="337" y="977"/>
                  </a:lnTo>
                  <a:lnTo>
                    <a:pt x="341" y="983"/>
                  </a:lnTo>
                  <a:lnTo>
                    <a:pt x="341" y="989"/>
                  </a:lnTo>
                  <a:lnTo>
                    <a:pt x="341" y="996"/>
                  </a:lnTo>
                  <a:lnTo>
                    <a:pt x="341" y="1000"/>
                  </a:lnTo>
                  <a:lnTo>
                    <a:pt x="339" y="1003"/>
                  </a:lnTo>
                  <a:lnTo>
                    <a:pt x="336" y="1005"/>
                  </a:lnTo>
                  <a:lnTo>
                    <a:pt x="331" y="1010"/>
                  </a:lnTo>
                  <a:lnTo>
                    <a:pt x="327" y="1013"/>
                  </a:lnTo>
                  <a:lnTo>
                    <a:pt x="327" y="1017"/>
                  </a:lnTo>
                  <a:lnTo>
                    <a:pt x="324" y="1018"/>
                  </a:lnTo>
                  <a:lnTo>
                    <a:pt x="320" y="1020"/>
                  </a:lnTo>
                  <a:lnTo>
                    <a:pt x="319" y="1029"/>
                  </a:lnTo>
                  <a:lnTo>
                    <a:pt x="317" y="1032"/>
                  </a:lnTo>
                  <a:lnTo>
                    <a:pt x="315" y="1035"/>
                  </a:lnTo>
                  <a:lnTo>
                    <a:pt x="312" y="1037"/>
                  </a:lnTo>
                  <a:lnTo>
                    <a:pt x="307" y="1037"/>
                  </a:lnTo>
                  <a:lnTo>
                    <a:pt x="266" y="1037"/>
                  </a:lnTo>
                  <a:lnTo>
                    <a:pt x="261" y="1039"/>
                  </a:lnTo>
                  <a:lnTo>
                    <a:pt x="257" y="1037"/>
                  </a:lnTo>
                  <a:lnTo>
                    <a:pt x="249" y="1032"/>
                  </a:lnTo>
                  <a:lnTo>
                    <a:pt x="245" y="1030"/>
                  </a:lnTo>
                  <a:lnTo>
                    <a:pt x="242" y="1030"/>
                  </a:lnTo>
                  <a:lnTo>
                    <a:pt x="240" y="1032"/>
                  </a:lnTo>
                  <a:lnTo>
                    <a:pt x="239" y="1037"/>
                  </a:lnTo>
                  <a:lnTo>
                    <a:pt x="242" y="1037"/>
                  </a:lnTo>
                  <a:lnTo>
                    <a:pt x="244" y="1039"/>
                  </a:lnTo>
                  <a:lnTo>
                    <a:pt x="245" y="1044"/>
                  </a:lnTo>
                  <a:lnTo>
                    <a:pt x="249" y="1047"/>
                  </a:lnTo>
                  <a:lnTo>
                    <a:pt x="250" y="1049"/>
                  </a:lnTo>
                  <a:lnTo>
                    <a:pt x="252" y="1051"/>
                  </a:lnTo>
                  <a:lnTo>
                    <a:pt x="254" y="1056"/>
                  </a:lnTo>
                  <a:lnTo>
                    <a:pt x="257" y="1059"/>
                  </a:lnTo>
                  <a:lnTo>
                    <a:pt x="266" y="1064"/>
                  </a:lnTo>
                  <a:lnTo>
                    <a:pt x="267" y="1070"/>
                  </a:lnTo>
                  <a:lnTo>
                    <a:pt x="271" y="1073"/>
                  </a:lnTo>
                  <a:lnTo>
                    <a:pt x="274" y="1076"/>
                  </a:lnTo>
                  <a:lnTo>
                    <a:pt x="279" y="1078"/>
                  </a:lnTo>
                  <a:lnTo>
                    <a:pt x="285" y="1080"/>
                  </a:lnTo>
                  <a:lnTo>
                    <a:pt x="288" y="1083"/>
                  </a:lnTo>
                  <a:lnTo>
                    <a:pt x="291" y="1087"/>
                  </a:lnTo>
                  <a:lnTo>
                    <a:pt x="293" y="1092"/>
                  </a:lnTo>
                  <a:lnTo>
                    <a:pt x="298" y="1100"/>
                  </a:lnTo>
                  <a:lnTo>
                    <a:pt x="303" y="1107"/>
                  </a:lnTo>
                  <a:lnTo>
                    <a:pt x="308" y="1116"/>
                  </a:lnTo>
                  <a:lnTo>
                    <a:pt x="314" y="1126"/>
                  </a:lnTo>
                  <a:lnTo>
                    <a:pt x="315" y="1134"/>
                  </a:lnTo>
                  <a:lnTo>
                    <a:pt x="314" y="1143"/>
                  </a:lnTo>
                  <a:lnTo>
                    <a:pt x="314" y="1160"/>
                  </a:lnTo>
                  <a:lnTo>
                    <a:pt x="317" y="1177"/>
                  </a:lnTo>
                  <a:lnTo>
                    <a:pt x="320" y="1194"/>
                  </a:lnTo>
                  <a:lnTo>
                    <a:pt x="308" y="1199"/>
                  </a:lnTo>
                  <a:lnTo>
                    <a:pt x="296" y="1204"/>
                  </a:lnTo>
                  <a:lnTo>
                    <a:pt x="283" y="1210"/>
                  </a:lnTo>
                  <a:lnTo>
                    <a:pt x="273" y="1215"/>
                  </a:lnTo>
                  <a:lnTo>
                    <a:pt x="239" y="1215"/>
                  </a:lnTo>
                  <a:lnTo>
                    <a:pt x="237" y="1220"/>
                  </a:lnTo>
                  <a:lnTo>
                    <a:pt x="235" y="1222"/>
                  </a:lnTo>
                  <a:lnTo>
                    <a:pt x="233" y="1225"/>
                  </a:lnTo>
                  <a:lnTo>
                    <a:pt x="232" y="1228"/>
                  </a:lnTo>
                  <a:lnTo>
                    <a:pt x="245" y="1235"/>
                  </a:lnTo>
                  <a:lnTo>
                    <a:pt x="259" y="1242"/>
                  </a:lnTo>
                  <a:lnTo>
                    <a:pt x="261" y="1245"/>
                  </a:lnTo>
                  <a:lnTo>
                    <a:pt x="264" y="1247"/>
                  </a:lnTo>
                  <a:lnTo>
                    <a:pt x="267" y="1247"/>
                  </a:lnTo>
                  <a:lnTo>
                    <a:pt x="273" y="1249"/>
                  </a:lnTo>
                  <a:lnTo>
                    <a:pt x="281" y="1254"/>
                  </a:lnTo>
                  <a:lnTo>
                    <a:pt x="286" y="1256"/>
                  </a:lnTo>
                  <a:lnTo>
                    <a:pt x="293" y="1256"/>
                  </a:lnTo>
                  <a:lnTo>
                    <a:pt x="300" y="1266"/>
                  </a:lnTo>
                  <a:lnTo>
                    <a:pt x="308" y="1274"/>
                  </a:lnTo>
                  <a:lnTo>
                    <a:pt x="317" y="1283"/>
                  </a:lnTo>
                  <a:lnTo>
                    <a:pt x="327" y="1290"/>
                  </a:lnTo>
                  <a:lnTo>
                    <a:pt x="327" y="1298"/>
                  </a:lnTo>
                  <a:lnTo>
                    <a:pt x="329" y="1305"/>
                  </a:lnTo>
                  <a:lnTo>
                    <a:pt x="331" y="1312"/>
                  </a:lnTo>
                  <a:lnTo>
                    <a:pt x="334" y="1317"/>
                  </a:lnTo>
                  <a:lnTo>
                    <a:pt x="341" y="1315"/>
                  </a:lnTo>
                  <a:lnTo>
                    <a:pt x="346" y="1315"/>
                  </a:lnTo>
                  <a:lnTo>
                    <a:pt x="351" y="1319"/>
                  </a:lnTo>
                  <a:lnTo>
                    <a:pt x="354" y="1320"/>
                  </a:lnTo>
                  <a:lnTo>
                    <a:pt x="360" y="1327"/>
                  </a:lnTo>
                  <a:lnTo>
                    <a:pt x="361" y="1331"/>
                  </a:lnTo>
                  <a:lnTo>
                    <a:pt x="365" y="1331"/>
                  </a:lnTo>
                  <a:lnTo>
                    <a:pt x="368" y="1331"/>
                  </a:lnTo>
                  <a:lnTo>
                    <a:pt x="375" y="1334"/>
                  </a:lnTo>
                  <a:lnTo>
                    <a:pt x="382" y="1337"/>
                  </a:lnTo>
                  <a:lnTo>
                    <a:pt x="390" y="1337"/>
                  </a:lnTo>
                  <a:lnTo>
                    <a:pt x="395" y="1341"/>
                  </a:lnTo>
                  <a:lnTo>
                    <a:pt x="400" y="1343"/>
                  </a:lnTo>
                  <a:lnTo>
                    <a:pt x="409" y="1344"/>
                  </a:lnTo>
                  <a:lnTo>
                    <a:pt x="409" y="1349"/>
                  </a:lnTo>
                  <a:lnTo>
                    <a:pt x="411" y="1353"/>
                  </a:lnTo>
                  <a:lnTo>
                    <a:pt x="414" y="1355"/>
                  </a:lnTo>
                  <a:lnTo>
                    <a:pt x="418" y="1356"/>
                  </a:lnTo>
                  <a:lnTo>
                    <a:pt x="426" y="1358"/>
                  </a:lnTo>
                  <a:lnTo>
                    <a:pt x="428" y="1361"/>
                  </a:lnTo>
                  <a:lnTo>
                    <a:pt x="430" y="1365"/>
                  </a:lnTo>
                  <a:lnTo>
                    <a:pt x="438" y="1363"/>
                  </a:lnTo>
                  <a:lnTo>
                    <a:pt x="443" y="1365"/>
                  </a:lnTo>
                  <a:lnTo>
                    <a:pt x="453" y="1368"/>
                  </a:lnTo>
                  <a:lnTo>
                    <a:pt x="464" y="1372"/>
                  </a:lnTo>
                  <a:lnTo>
                    <a:pt x="471" y="1372"/>
                  </a:lnTo>
                  <a:lnTo>
                    <a:pt x="477" y="1372"/>
                  </a:lnTo>
                  <a:lnTo>
                    <a:pt x="481" y="1380"/>
                  </a:lnTo>
                  <a:lnTo>
                    <a:pt x="486" y="1387"/>
                  </a:lnTo>
                  <a:lnTo>
                    <a:pt x="489" y="1395"/>
                  </a:lnTo>
                  <a:lnTo>
                    <a:pt x="491" y="1401"/>
                  </a:lnTo>
                  <a:lnTo>
                    <a:pt x="491" y="1406"/>
                  </a:lnTo>
                  <a:lnTo>
                    <a:pt x="503" y="1407"/>
                  </a:lnTo>
                  <a:lnTo>
                    <a:pt x="508" y="1409"/>
                  </a:lnTo>
                  <a:lnTo>
                    <a:pt x="510" y="1411"/>
                  </a:lnTo>
                  <a:lnTo>
                    <a:pt x="512" y="1413"/>
                  </a:lnTo>
                  <a:lnTo>
                    <a:pt x="517" y="1414"/>
                  </a:lnTo>
                  <a:lnTo>
                    <a:pt x="518" y="1416"/>
                  </a:lnTo>
                  <a:lnTo>
                    <a:pt x="518" y="1419"/>
                  </a:lnTo>
                  <a:lnTo>
                    <a:pt x="527" y="1421"/>
                  </a:lnTo>
                  <a:lnTo>
                    <a:pt x="530" y="1423"/>
                  </a:lnTo>
                  <a:lnTo>
                    <a:pt x="532" y="1426"/>
                  </a:lnTo>
                  <a:lnTo>
                    <a:pt x="542" y="1426"/>
                  </a:lnTo>
                  <a:lnTo>
                    <a:pt x="551" y="1428"/>
                  </a:lnTo>
                  <a:lnTo>
                    <a:pt x="568" y="1435"/>
                  </a:lnTo>
                  <a:lnTo>
                    <a:pt x="587" y="1438"/>
                  </a:lnTo>
                  <a:lnTo>
                    <a:pt x="595" y="1440"/>
                  </a:lnTo>
                  <a:lnTo>
                    <a:pt x="607" y="1440"/>
                  </a:lnTo>
                  <a:lnTo>
                    <a:pt x="609" y="1447"/>
                  </a:lnTo>
                  <a:lnTo>
                    <a:pt x="612" y="1452"/>
                  </a:lnTo>
                  <a:lnTo>
                    <a:pt x="614" y="1459"/>
                  </a:lnTo>
                  <a:lnTo>
                    <a:pt x="614" y="1467"/>
                  </a:lnTo>
                  <a:lnTo>
                    <a:pt x="621" y="1467"/>
                  </a:lnTo>
                  <a:lnTo>
                    <a:pt x="626" y="1464"/>
                  </a:lnTo>
                  <a:lnTo>
                    <a:pt x="628" y="1462"/>
                  </a:lnTo>
                  <a:lnTo>
                    <a:pt x="631" y="1460"/>
                  </a:lnTo>
                  <a:lnTo>
                    <a:pt x="633" y="1459"/>
                  </a:lnTo>
                  <a:lnTo>
                    <a:pt x="636" y="1455"/>
                  </a:lnTo>
                  <a:lnTo>
                    <a:pt x="638" y="1453"/>
                  </a:lnTo>
                  <a:lnTo>
                    <a:pt x="639" y="1452"/>
                  </a:lnTo>
                  <a:lnTo>
                    <a:pt x="641" y="1448"/>
                  </a:lnTo>
                  <a:lnTo>
                    <a:pt x="641" y="1436"/>
                  </a:lnTo>
                  <a:lnTo>
                    <a:pt x="641" y="1426"/>
                  </a:lnTo>
                  <a:lnTo>
                    <a:pt x="641" y="1418"/>
                  </a:lnTo>
                  <a:lnTo>
                    <a:pt x="645" y="1414"/>
                  </a:lnTo>
                  <a:lnTo>
                    <a:pt x="648" y="1413"/>
                  </a:lnTo>
                  <a:lnTo>
                    <a:pt x="650" y="1409"/>
                  </a:lnTo>
                  <a:lnTo>
                    <a:pt x="653" y="1404"/>
                  </a:lnTo>
                  <a:lnTo>
                    <a:pt x="655" y="1402"/>
                  </a:lnTo>
                  <a:lnTo>
                    <a:pt x="660" y="1399"/>
                  </a:lnTo>
                  <a:lnTo>
                    <a:pt x="663" y="1397"/>
                  </a:lnTo>
                  <a:lnTo>
                    <a:pt x="674" y="1395"/>
                  </a:lnTo>
                  <a:lnTo>
                    <a:pt x="675" y="1395"/>
                  </a:lnTo>
                  <a:lnTo>
                    <a:pt x="677" y="1394"/>
                  </a:lnTo>
                  <a:lnTo>
                    <a:pt x="679" y="1392"/>
                  </a:lnTo>
                  <a:lnTo>
                    <a:pt x="680" y="1392"/>
                  </a:lnTo>
                  <a:lnTo>
                    <a:pt x="682" y="1390"/>
                  </a:lnTo>
                  <a:lnTo>
                    <a:pt x="684" y="1389"/>
                  </a:lnTo>
                  <a:lnTo>
                    <a:pt x="685" y="1387"/>
                  </a:lnTo>
                  <a:lnTo>
                    <a:pt x="685" y="1385"/>
                  </a:lnTo>
                  <a:lnTo>
                    <a:pt x="687" y="1382"/>
                  </a:lnTo>
                  <a:lnTo>
                    <a:pt x="689" y="1378"/>
                  </a:lnTo>
                  <a:lnTo>
                    <a:pt x="689" y="1377"/>
                  </a:lnTo>
                  <a:lnTo>
                    <a:pt x="689" y="1372"/>
                  </a:lnTo>
                  <a:lnTo>
                    <a:pt x="689" y="1366"/>
                  </a:lnTo>
                  <a:lnTo>
                    <a:pt x="689" y="1361"/>
                  </a:lnTo>
                  <a:lnTo>
                    <a:pt x="687" y="1358"/>
                  </a:lnTo>
                  <a:lnTo>
                    <a:pt x="684" y="1356"/>
                  </a:lnTo>
                  <a:lnTo>
                    <a:pt x="679" y="1351"/>
                  </a:lnTo>
                  <a:lnTo>
                    <a:pt x="675" y="1349"/>
                  </a:lnTo>
                  <a:lnTo>
                    <a:pt x="675" y="1344"/>
                  </a:lnTo>
                  <a:lnTo>
                    <a:pt x="674" y="1344"/>
                  </a:lnTo>
                  <a:lnTo>
                    <a:pt x="672" y="1344"/>
                  </a:lnTo>
                  <a:lnTo>
                    <a:pt x="670" y="1344"/>
                  </a:lnTo>
                  <a:lnTo>
                    <a:pt x="670" y="1343"/>
                  </a:lnTo>
                  <a:lnTo>
                    <a:pt x="668" y="1343"/>
                  </a:lnTo>
                  <a:lnTo>
                    <a:pt x="668" y="1341"/>
                  </a:lnTo>
                  <a:lnTo>
                    <a:pt x="668" y="1339"/>
                  </a:lnTo>
                  <a:lnTo>
                    <a:pt x="667" y="1337"/>
                  </a:lnTo>
                  <a:lnTo>
                    <a:pt x="667" y="1336"/>
                  </a:lnTo>
                  <a:lnTo>
                    <a:pt x="667" y="1334"/>
                  </a:lnTo>
                  <a:lnTo>
                    <a:pt x="667" y="1332"/>
                  </a:lnTo>
                  <a:lnTo>
                    <a:pt x="668" y="1331"/>
                  </a:lnTo>
                  <a:lnTo>
                    <a:pt x="668" y="1329"/>
                  </a:lnTo>
                  <a:lnTo>
                    <a:pt x="668" y="1322"/>
                  </a:lnTo>
                  <a:lnTo>
                    <a:pt x="668" y="1320"/>
                  </a:lnTo>
                  <a:lnTo>
                    <a:pt x="668" y="1319"/>
                  </a:lnTo>
                  <a:lnTo>
                    <a:pt x="668" y="1317"/>
                  </a:lnTo>
                  <a:lnTo>
                    <a:pt x="668" y="1315"/>
                  </a:lnTo>
                  <a:lnTo>
                    <a:pt x="668" y="1314"/>
                  </a:lnTo>
                  <a:lnTo>
                    <a:pt x="668" y="1310"/>
                  </a:lnTo>
                  <a:lnTo>
                    <a:pt x="675" y="1307"/>
                  </a:lnTo>
                  <a:lnTo>
                    <a:pt x="677" y="1307"/>
                  </a:lnTo>
                  <a:lnTo>
                    <a:pt x="679" y="1303"/>
                  </a:lnTo>
                  <a:lnTo>
                    <a:pt x="684" y="1302"/>
                  </a:lnTo>
                  <a:lnTo>
                    <a:pt x="691" y="1300"/>
                  </a:lnTo>
                  <a:lnTo>
                    <a:pt x="699" y="1298"/>
                  </a:lnTo>
                  <a:lnTo>
                    <a:pt x="704" y="1297"/>
                  </a:lnTo>
                  <a:lnTo>
                    <a:pt x="709" y="1293"/>
                  </a:lnTo>
                  <a:lnTo>
                    <a:pt x="711" y="1291"/>
                  </a:lnTo>
                  <a:lnTo>
                    <a:pt x="716" y="1288"/>
                  </a:lnTo>
                  <a:lnTo>
                    <a:pt x="720" y="1286"/>
                  </a:lnTo>
                  <a:lnTo>
                    <a:pt x="723" y="1288"/>
                  </a:lnTo>
                  <a:lnTo>
                    <a:pt x="726" y="1286"/>
                  </a:lnTo>
                  <a:lnTo>
                    <a:pt x="732" y="1288"/>
                  </a:lnTo>
                  <a:lnTo>
                    <a:pt x="732" y="1286"/>
                  </a:lnTo>
                  <a:lnTo>
                    <a:pt x="732" y="1285"/>
                  </a:lnTo>
                  <a:lnTo>
                    <a:pt x="735" y="1285"/>
                  </a:lnTo>
                  <a:lnTo>
                    <a:pt x="738" y="1283"/>
                  </a:lnTo>
                  <a:lnTo>
                    <a:pt x="743" y="1283"/>
                  </a:lnTo>
                  <a:lnTo>
                    <a:pt x="743" y="1290"/>
                  </a:lnTo>
                  <a:lnTo>
                    <a:pt x="750" y="1290"/>
                  </a:lnTo>
                  <a:lnTo>
                    <a:pt x="755" y="1291"/>
                  </a:lnTo>
                  <a:lnTo>
                    <a:pt x="759" y="1295"/>
                  </a:lnTo>
                  <a:lnTo>
                    <a:pt x="762" y="1298"/>
                  </a:lnTo>
                  <a:lnTo>
                    <a:pt x="764" y="1303"/>
                  </a:lnTo>
                  <a:lnTo>
                    <a:pt x="764" y="1310"/>
                  </a:lnTo>
                  <a:lnTo>
                    <a:pt x="764" y="1324"/>
                  </a:lnTo>
                  <a:lnTo>
                    <a:pt x="778" y="1324"/>
                  </a:lnTo>
                  <a:lnTo>
                    <a:pt x="783" y="1326"/>
                  </a:lnTo>
                  <a:lnTo>
                    <a:pt x="784" y="1327"/>
                  </a:lnTo>
                  <a:lnTo>
                    <a:pt x="784" y="1331"/>
                  </a:lnTo>
                  <a:lnTo>
                    <a:pt x="807" y="1331"/>
                  </a:lnTo>
                  <a:lnTo>
                    <a:pt x="810" y="1331"/>
                  </a:lnTo>
                  <a:lnTo>
                    <a:pt x="830" y="1331"/>
                  </a:lnTo>
                  <a:lnTo>
                    <a:pt x="847" y="1334"/>
                  </a:lnTo>
                  <a:lnTo>
                    <a:pt x="851" y="1334"/>
                  </a:lnTo>
                  <a:lnTo>
                    <a:pt x="858" y="1334"/>
                  </a:lnTo>
                  <a:lnTo>
                    <a:pt x="865" y="1337"/>
                  </a:lnTo>
                  <a:lnTo>
                    <a:pt x="866" y="1337"/>
                  </a:lnTo>
                  <a:lnTo>
                    <a:pt x="868" y="1337"/>
                  </a:lnTo>
                  <a:lnTo>
                    <a:pt x="870" y="1341"/>
                  </a:lnTo>
                  <a:lnTo>
                    <a:pt x="871" y="1344"/>
                  </a:lnTo>
                  <a:lnTo>
                    <a:pt x="870" y="1351"/>
                  </a:lnTo>
                  <a:lnTo>
                    <a:pt x="871" y="1360"/>
                  </a:lnTo>
                  <a:lnTo>
                    <a:pt x="873" y="1363"/>
                  </a:lnTo>
                  <a:lnTo>
                    <a:pt x="878" y="1366"/>
                  </a:lnTo>
                  <a:lnTo>
                    <a:pt x="880" y="1368"/>
                  </a:lnTo>
                  <a:lnTo>
                    <a:pt x="882" y="1368"/>
                  </a:lnTo>
                  <a:lnTo>
                    <a:pt x="885" y="1373"/>
                  </a:lnTo>
                  <a:lnTo>
                    <a:pt x="887" y="1375"/>
                  </a:lnTo>
                  <a:lnTo>
                    <a:pt x="888" y="1377"/>
                  </a:lnTo>
                  <a:lnTo>
                    <a:pt x="890" y="1380"/>
                  </a:lnTo>
                  <a:lnTo>
                    <a:pt x="894" y="1382"/>
                  </a:lnTo>
                  <a:lnTo>
                    <a:pt x="894" y="1384"/>
                  </a:lnTo>
                  <a:lnTo>
                    <a:pt x="897" y="1385"/>
                  </a:lnTo>
                  <a:lnTo>
                    <a:pt x="900" y="1385"/>
                  </a:lnTo>
                  <a:lnTo>
                    <a:pt x="902" y="1385"/>
                  </a:lnTo>
                  <a:lnTo>
                    <a:pt x="907" y="1385"/>
                  </a:lnTo>
                  <a:lnTo>
                    <a:pt x="909" y="1390"/>
                  </a:lnTo>
                  <a:lnTo>
                    <a:pt x="912" y="1395"/>
                  </a:lnTo>
                  <a:lnTo>
                    <a:pt x="921" y="1402"/>
                  </a:lnTo>
                  <a:lnTo>
                    <a:pt x="929" y="1409"/>
                  </a:lnTo>
                  <a:lnTo>
                    <a:pt x="933" y="1414"/>
                  </a:lnTo>
                  <a:lnTo>
                    <a:pt x="934" y="1419"/>
                  </a:lnTo>
                  <a:lnTo>
                    <a:pt x="952" y="1419"/>
                  </a:lnTo>
                  <a:lnTo>
                    <a:pt x="958" y="1421"/>
                  </a:lnTo>
                  <a:lnTo>
                    <a:pt x="960" y="1423"/>
                  </a:lnTo>
                  <a:lnTo>
                    <a:pt x="962" y="1426"/>
                  </a:lnTo>
                  <a:lnTo>
                    <a:pt x="962" y="1433"/>
                  </a:lnTo>
                  <a:lnTo>
                    <a:pt x="963" y="1433"/>
                  </a:lnTo>
                  <a:lnTo>
                    <a:pt x="965" y="1435"/>
                  </a:lnTo>
                  <a:lnTo>
                    <a:pt x="967" y="1440"/>
                  </a:lnTo>
                  <a:lnTo>
                    <a:pt x="967" y="1443"/>
                  </a:lnTo>
                  <a:lnTo>
                    <a:pt x="965" y="1445"/>
                  </a:lnTo>
                  <a:lnTo>
                    <a:pt x="962" y="1447"/>
                  </a:lnTo>
                  <a:lnTo>
                    <a:pt x="963" y="1452"/>
                  </a:lnTo>
                  <a:lnTo>
                    <a:pt x="965" y="1457"/>
                  </a:lnTo>
                  <a:lnTo>
                    <a:pt x="969" y="1460"/>
                  </a:lnTo>
                  <a:lnTo>
                    <a:pt x="969" y="1467"/>
                  </a:lnTo>
                  <a:lnTo>
                    <a:pt x="977" y="1472"/>
                  </a:lnTo>
                  <a:lnTo>
                    <a:pt x="984" y="1479"/>
                  </a:lnTo>
                  <a:lnTo>
                    <a:pt x="993" y="1484"/>
                  </a:lnTo>
                  <a:lnTo>
                    <a:pt x="1003" y="1488"/>
                  </a:lnTo>
                  <a:lnTo>
                    <a:pt x="1011" y="1489"/>
                  </a:lnTo>
                  <a:lnTo>
                    <a:pt x="1015" y="1491"/>
                  </a:lnTo>
                  <a:lnTo>
                    <a:pt x="1016" y="1494"/>
                  </a:lnTo>
                  <a:lnTo>
                    <a:pt x="1071" y="1494"/>
                  </a:lnTo>
                  <a:lnTo>
                    <a:pt x="1071" y="1498"/>
                  </a:lnTo>
                  <a:lnTo>
                    <a:pt x="1074" y="1499"/>
                  </a:lnTo>
                  <a:lnTo>
                    <a:pt x="1081" y="1501"/>
                  </a:lnTo>
                  <a:lnTo>
                    <a:pt x="1088" y="1503"/>
                  </a:lnTo>
                  <a:lnTo>
                    <a:pt x="1090" y="1505"/>
                  </a:lnTo>
                  <a:lnTo>
                    <a:pt x="1092" y="1508"/>
                  </a:lnTo>
                  <a:lnTo>
                    <a:pt x="1090" y="1513"/>
                  </a:lnTo>
                  <a:lnTo>
                    <a:pt x="1092" y="1518"/>
                  </a:lnTo>
                  <a:lnTo>
                    <a:pt x="1092" y="1528"/>
                  </a:lnTo>
                  <a:lnTo>
                    <a:pt x="1092" y="1535"/>
                  </a:lnTo>
                  <a:lnTo>
                    <a:pt x="1092" y="1539"/>
                  </a:lnTo>
                  <a:lnTo>
                    <a:pt x="1090" y="1542"/>
                  </a:lnTo>
                  <a:lnTo>
                    <a:pt x="1085" y="1542"/>
                  </a:lnTo>
                  <a:lnTo>
                    <a:pt x="1083" y="1547"/>
                  </a:lnTo>
                  <a:lnTo>
                    <a:pt x="1081" y="1549"/>
                  </a:lnTo>
                  <a:lnTo>
                    <a:pt x="1080" y="1552"/>
                  </a:lnTo>
                  <a:lnTo>
                    <a:pt x="1078" y="1556"/>
                  </a:lnTo>
                  <a:lnTo>
                    <a:pt x="1074" y="1556"/>
                  </a:lnTo>
                  <a:lnTo>
                    <a:pt x="1073" y="1557"/>
                  </a:lnTo>
                  <a:lnTo>
                    <a:pt x="1071" y="1563"/>
                  </a:lnTo>
                  <a:lnTo>
                    <a:pt x="1068" y="1566"/>
                  </a:lnTo>
                  <a:lnTo>
                    <a:pt x="1066" y="1568"/>
                  </a:lnTo>
                  <a:lnTo>
                    <a:pt x="1064" y="1569"/>
                  </a:lnTo>
                  <a:lnTo>
                    <a:pt x="1066" y="1578"/>
                  </a:lnTo>
                  <a:lnTo>
                    <a:pt x="1064" y="1586"/>
                  </a:lnTo>
                  <a:lnTo>
                    <a:pt x="1063" y="1598"/>
                  </a:lnTo>
                  <a:lnTo>
                    <a:pt x="1059" y="1610"/>
                  </a:lnTo>
                  <a:lnTo>
                    <a:pt x="1057" y="1617"/>
                  </a:lnTo>
                  <a:lnTo>
                    <a:pt x="1057" y="1624"/>
                  </a:lnTo>
                  <a:lnTo>
                    <a:pt x="1054" y="1624"/>
                  </a:lnTo>
                  <a:lnTo>
                    <a:pt x="1052" y="1626"/>
                  </a:lnTo>
                  <a:lnTo>
                    <a:pt x="1051" y="1631"/>
                  </a:lnTo>
                  <a:lnTo>
                    <a:pt x="1047" y="1634"/>
                  </a:lnTo>
                  <a:lnTo>
                    <a:pt x="1045" y="1636"/>
                  </a:lnTo>
                  <a:lnTo>
                    <a:pt x="1044" y="1638"/>
                  </a:lnTo>
                  <a:lnTo>
                    <a:pt x="1044" y="1641"/>
                  </a:lnTo>
                  <a:lnTo>
                    <a:pt x="1042" y="1643"/>
                  </a:lnTo>
                  <a:lnTo>
                    <a:pt x="1037" y="1644"/>
                  </a:lnTo>
                  <a:lnTo>
                    <a:pt x="1034" y="1648"/>
                  </a:lnTo>
                  <a:lnTo>
                    <a:pt x="1032" y="1650"/>
                  </a:lnTo>
                  <a:lnTo>
                    <a:pt x="1030" y="1651"/>
                  </a:lnTo>
                  <a:lnTo>
                    <a:pt x="1035" y="1653"/>
                  </a:lnTo>
                  <a:lnTo>
                    <a:pt x="1037" y="1658"/>
                  </a:lnTo>
                  <a:lnTo>
                    <a:pt x="1037" y="1665"/>
                  </a:lnTo>
                  <a:lnTo>
                    <a:pt x="1037" y="1672"/>
                  </a:lnTo>
                  <a:lnTo>
                    <a:pt x="1042" y="1673"/>
                  </a:lnTo>
                  <a:lnTo>
                    <a:pt x="1044" y="1675"/>
                  </a:lnTo>
                  <a:lnTo>
                    <a:pt x="1044" y="1679"/>
                  </a:lnTo>
                  <a:lnTo>
                    <a:pt x="1044" y="1685"/>
                  </a:lnTo>
                  <a:lnTo>
                    <a:pt x="1051" y="1685"/>
                  </a:lnTo>
                  <a:lnTo>
                    <a:pt x="1052" y="1682"/>
                  </a:lnTo>
                  <a:lnTo>
                    <a:pt x="1056" y="1680"/>
                  </a:lnTo>
                  <a:lnTo>
                    <a:pt x="1059" y="1679"/>
                  </a:lnTo>
                  <a:lnTo>
                    <a:pt x="1064" y="1679"/>
                  </a:lnTo>
                  <a:lnTo>
                    <a:pt x="1066" y="1673"/>
                  </a:lnTo>
                  <a:lnTo>
                    <a:pt x="1069" y="1670"/>
                  </a:lnTo>
                  <a:lnTo>
                    <a:pt x="1078" y="1665"/>
                  </a:lnTo>
                  <a:lnTo>
                    <a:pt x="1080" y="1662"/>
                  </a:lnTo>
                  <a:lnTo>
                    <a:pt x="1083" y="1660"/>
                  </a:lnTo>
                  <a:lnTo>
                    <a:pt x="1086" y="1658"/>
                  </a:lnTo>
                  <a:lnTo>
                    <a:pt x="1092" y="1658"/>
                  </a:lnTo>
                  <a:lnTo>
                    <a:pt x="1093" y="1653"/>
                  </a:lnTo>
                  <a:lnTo>
                    <a:pt x="1097" y="1650"/>
                  </a:lnTo>
                  <a:lnTo>
                    <a:pt x="1105" y="1644"/>
                  </a:lnTo>
                  <a:lnTo>
                    <a:pt x="1109" y="1644"/>
                  </a:lnTo>
                  <a:lnTo>
                    <a:pt x="1110" y="1643"/>
                  </a:lnTo>
                  <a:lnTo>
                    <a:pt x="1112" y="1638"/>
                  </a:lnTo>
                  <a:lnTo>
                    <a:pt x="1119" y="1638"/>
                  </a:lnTo>
                  <a:lnTo>
                    <a:pt x="1124" y="1636"/>
                  </a:lnTo>
                  <a:lnTo>
                    <a:pt x="1132" y="1631"/>
                  </a:lnTo>
                  <a:lnTo>
                    <a:pt x="1139" y="1631"/>
                  </a:lnTo>
                  <a:lnTo>
                    <a:pt x="1144" y="1632"/>
                  </a:lnTo>
                  <a:lnTo>
                    <a:pt x="1153" y="1638"/>
                  </a:lnTo>
                  <a:lnTo>
                    <a:pt x="1161" y="1643"/>
                  </a:lnTo>
                  <a:lnTo>
                    <a:pt x="1167" y="1644"/>
                  </a:lnTo>
                  <a:lnTo>
                    <a:pt x="1173" y="1644"/>
                  </a:lnTo>
                  <a:lnTo>
                    <a:pt x="1175" y="1641"/>
                  </a:lnTo>
                  <a:lnTo>
                    <a:pt x="1177" y="1639"/>
                  </a:lnTo>
                  <a:lnTo>
                    <a:pt x="1182" y="1636"/>
                  </a:lnTo>
                  <a:lnTo>
                    <a:pt x="1189" y="1634"/>
                  </a:lnTo>
                  <a:lnTo>
                    <a:pt x="1194" y="1631"/>
                  </a:lnTo>
                  <a:lnTo>
                    <a:pt x="1201" y="1629"/>
                  </a:lnTo>
                  <a:lnTo>
                    <a:pt x="1207" y="1627"/>
                  </a:lnTo>
                  <a:lnTo>
                    <a:pt x="1219" y="1622"/>
                  </a:lnTo>
                  <a:lnTo>
                    <a:pt x="1230" y="1615"/>
                  </a:lnTo>
                  <a:lnTo>
                    <a:pt x="1242" y="1610"/>
                  </a:lnTo>
                  <a:lnTo>
                    <a:pt x="1248" y="1609"/>
                  </a:lnTo>
                  <a:lnTo>
                    <a:pt x="1254" y="1605"/>
                  </a:lnTo>
                  <a:lnTo>
                    <a:pt x="1260" y="1603"/>
                  </a:lnTo>
                  <a:lnTo>
                    <a:pt x="1269" y="1603"/>
                  </a:lnTo>
                  <a:lnTo>
                    <a:pt x="1276" y="1603"/>
                  </a:lnTo>
                  <a:lnTo>
                    <a:pt x="1281" y="1605"/>
                  </a:lnTo>
                  <a:lnTo>
                    <a:pt x="1284" y="1609"/>
                  </a:lnTo>
                  <a:lnTo>
                    <a:pt x="1288" y="1612"/>
                  </a:lnTo>
                  <a:lnTo>
                    <a:pt x="1291" y="1615"/>
                  </a:lnTo>
                  <a:lnTo>
                    <a:pt x="1296" y="1617"/>
                  </a:lnTo>
                  <a:lnTo>
                    <a:pt x="1301" y="1619"/>
                  </a:lnTo>
                  <a:lnTo>
                    <a:pt x="1310" y="1617"/>
                  </a:lnTo>
                  <a:lnTo>
                    <a:pt x="1317" y="1617"/>
                  </a:lnTo>
                  <a:lnTo>
                    <a:pt x="1315" y="1612"/>
                  </a:lnTo>
                  <a:lnTo>
                    <a:pt x="1317" y="1607"/>
                  </a:lnTo>
                  <a:lnTo>
                    <a:pt x="1318" y="1603"/>
                  </a:lnTo>
                  <a:lnTo>
                    <a:pt x="1322" y="1602"/>
                  </a:lnTo>
                  <a:lnTo>
                    <a:pt x="1327" y="1597"/>
                  </a:lnTo>
                  <a:lnTo>
                    <a:pt x="1329" y="1595"/>
                  </a:lnTo>
                  <a:lnTo>
                    <a:pt x="1330" y="1590"/>
                  </a:lnTo>
                  <a:lnTo>
                    <a:pt x="1335" y="1585"/>
                  </a:lnTo>
                  <a:lnTo>
                    <a:pt x="1340" y="1580"/>
                  </a:lnTo>
                  <a:lnTo>
                    <a:pt x="1342" y="1571"/>
                  </a:lnTo>
                  <a:lnTo>
                    <a:pt x="1344" y="1563"/>
                  </a:lnTo>
                  <a:lnTo>
                    <a:pt x="1340" y="1563"/>
                  </a:lnTo>
                  <a:lnTo>
                    <a:pt x="1339" y="1561"/>
                  </a:lnTo>
                  <a:lnTo>
                    <a:pt x="1339" y="1557"/>
                  </a:lnTo>
                  <a:lnTo>
                    <a:pt x="1339" y="1554"/>
                  </a:lnTo>
                  <a:lnTo>
                    <a:pt x="1337" y="1549"/>
                  </a:lnTo>
                  <a:lnTo>
                    <a:pt x="1334" y="1547"/>
                  </a:lnTo>
                  <a:lnTo>
                    <a:pt x="1330" y="1546"/>
                  </a:lnTo>
                  <a:lnTo>
                    <a:pt x="1327" y="1544"/>
                  </a:lnTo>
                  <a:lnTo>
                    <a:pt x="1323" y="1542"/>
                  </a:lnTo>
                  <a:lnTo>
                    <a:pt x="1320" y="1535"/>
                  </a:lnTo>
                  <a:lnTo>
                    <a:pt x="1317" y="1528"/>
                  </a:lnTo>
                  <a:lnTo>
                    <a:pt x="1313" y="1528"/>
                  </a:lnTo>
                  <a:lnTo>
                    <a:pt x="1310" y="1528"/>
                  </a:lnTo>
                  <a:lnTo>
                    <a:pt x="1310" y="1527"/>
                  </a:lnTo>
                  <a:lnTo>
                    <a:pt x="1310" y="1522"/>
                  </a:lnTo>
                  <a:lnTo>
                    <a:pt x="1310" y="1518"/>
                  </a:lnTo>
                  <a:lnTo>
                    <a:pt x="1310" y="1515"/>
                  </a:lnTo>
                  <a:lnTo>
                    <a:pt x="1310" y="1488"/>
                  </a:lnTo>
                  <a:lnTo>
                    <a:pt x="1308" y="1474"/>
                  </a:lnTo>
                  <a:lnTo>
                    <a:pt x="1306" y="1462"/>
                  </a:lnTo>
                  <a:lnTo>
                    <a:pt x="1303" y="1436"/>
                  </a:lnTo>
                  <a:lnTo>
                    <a:pt x="1298" y="1413"/>
                  </a:lnTo>
                  <a:lnTo>
                    <a:pt x="1296" y="1399"/>
                  </a:lnTo>
                  <a:lnTo>
                    <a:pt x="1296" y="1385"/>
                  </a:lnTo>
                  <a:lnTo>
                    <a:pt x="1305" y="1382"/>
                  </a:lnTo>
                  <a:lnTo>
                    <a:pt x="1313" y="1378"/>
                  </a:lnTo>
                  <a:lnTo>
                    <a:pt x="1327" y="1368"/>
                  </a:lnTo>
                  <a:lnTo>
                    <a:pt x="1335" y="1365"/>
                  </a:lnTo>
                  <a:lnTo>
                    <a:pt x="1344" y="1361"/>
                  </a:lnTo>
                  <a:lnTo>
                    <a:pt x="1354" y="1360"/>
                  </a:lnTo>
                  <a:lnTo>
                    <a:pt x="1364" y="1358"/>
                  </a:lnTo>
                  <a:lnTo>
                    <a:pt x="1371" y="1358"/>
                  </a:lnTo>
                  <a:lnTo>
                    <a:pt x="1371" y="1337"/>
                  </a:lnTo>
                  <a:lnTo>
                    <a:pt x="1371" y="1332"/>
                  </a:lnTo>
                  <a:lnTo>
                    <a:pt x="1371" y="1327"/>
                  </a:lnTo>
                  <a:lnTo>
                    <a:pt x="1376" y="1322"/>
                  </a:lnTo>
                  <a:lnTo>
                    <a:pt x="1378" y="1315"/>
                  </a:lnTo>
                  <a:lnTo>
                    <a:pt x="1380" y="1310"/>
                  </a:lnTo>
                  <a:lnTo>
                    <a:pt x="1378" y="1303"/>
                  </a:lnTo>
                  <a:lnTo>
                    <a:pt x="1381" y="1303"/>
                  </a:lnTo>
                  <a:lnTo>
                    <a:pt x="1383" y="1302"/>
                  </a:lnTo>
                  <a:lnTo>
                    <a:pt x="1385" y="1297"/>
                  </a:lnTo>
                  <a:lnTo>
                    <a:pt x="1388" y="1295"/>
                  </a:lnTo>
                  <a:lnTo>
                    <a:pt x="1393" y="1295"/>
                  </a:lnTo>
                  <a:lnTo>
                    <a:pt x="1397" y="1293"/>
                  </a:lnTo>
                  <a:lnTo>
                    <a:pt x="1398" y="1291"/>
                  </a:lnTo>
                  <a:lnTo>
                    <a:pt x="1398" y="1290"/>
                  </a:lnTo>
                  <a:lnTo>
                    <a:pt x="1400" y="1283"/>
                  </a:lnTo>
                  <a:lnTo>
                    <a:pt x="1405" y="1280"/>
                  </a:lnTo>
                  <a:lnTo>
                    <a:pt x="1409" y="1274"/>
                  </a:lnTo>
                  <a:lnTo>
                    <a:pt x="1412" y="1269"/>
                  </a:lnTo>
                  <a:lnTo>
                    <a:pt x="1417" y="1268"/>
                  </a:lnTo>
                  <a:lnTo>
                    <a:pt x="1422" y="1262"/>
                  </a:lnTo>
                  <a:lnTo>
                    <a:pt x="1427" y="1259"/>
                  </a:lnTo>
                  <a:lnTo>
                    <a:pt x="1433" y="1256"/>
                  </a:lnTo>
                  <a:lnTo>
                    <a:pt x="1439" y="1252"/>
                  </a:lnTo>
                  <a:lnTo>
                    <a:pt x="1444" y="1247"/>
                  </a:lnTo>
                  <a:lnTo>
                    <a:pt x="1450" y="1242"/>
                  </a:lnTo>
                  <a:lnTo>
                    <a:pt x="1453" y="1235"/>
                  </a:lnTo>
                  <a:lnTo>
                    <a:pt x="1446" y="1232"/>
                  </a:lnTo>
                  <a:lnTo>
                    <a:pt x="1439" y="1228"/>
                  </a:lnTo>
                  <a:lnTo>
                    <a:pt x="1429" y="1228"/>
                  </a:lnTo>
                  <a:lnTo>
                    <a:pt x="1419" y="1228"/>
                  </a:lnTo>
                  <a:close/>
                  <a:moveTo>
                    <a:pt x="825" y="594"/>
                  </a:moveTo>
                  <a:lnTo>
                    <a:pt x="825" y="594"/>
                  </a:lnTo>
                  <a:close/>
                  <a:moveTo>
                    <a:pt x="827" y="594"/>
                  </a:moveTo>
                  <a:lnTo>
                    <a:pt x="830" y="594"/>
                  </a:lnTo>
                  <a:lnTo>
                    <a:pt x="827" y="594"/>
                  </a:lnTo>
                  <a:close/>
                  <a:moveTo>
                    <a:pt x="827" y="594"/>
                  </a:moveTo>
                  <a:lnTo>
                    <a:pt x="827" y="594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99D9BE5C-AA4E-4992-82D8-EDF63527E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4716" y="4234197"/>
              <a:ext cx="1073150" cy="774700"/>
            </a:xfrm>
            <a:custGeom>
              <a:avLst/>
              <a:gdLst>
                <a:gd name="T0" fmla="*/ 2921 w 2983"/>
                <a:gd name="T1" fmla="*/ 1124 h 2150"/>
                <a:gd name="T2" fmla="*/ 2774 w 2983"/>
                <a:gd name="T3" fmla="*/ 1139 h 2150"/>
                <a:gd name="T4" fmla="*/ 2696 w 2983"/>
                <a:gd name="T5" fmla="*/ 1204 h 2150"/>
                <a:gd name="T6" fmla="*/ 2535 w 2983"/>
                <a:gd name="T7" fmla="*/ 1191 h 2150"/>
                <a:gd name="T8" fmla="*/ 2459 w 2983"/>
                <a:gd name="T9" fmla="*/ 1129 h 2150"/>
                <a:gd name="T10" fmla="*/ 2436 w 2983"/>
                <a:gd name="T11" fmla="*/ 1047 h 2150"/>
                <a:gd name="T12" fmla="*/ 2385 w 2983"/>
                <a:gd name="T13" fmla="*/ 894 h 2150"/>
                <a:gd name="T14" fmla="*/ 2404 w 2983"/>
                <a:gd name="T15" fmla="*/ 670 h 2150"/>
                <a:gd name="T16" fmla="*/ 2375 w 2983"/>
                <a:gd name="T17" fmla="*/ 582 h 2150"/>
                <a:gd name="T18" fmla="*/ 2225 w 2983"/>
                <a:gd name="T19" fmla="*/ 430 h 2150"/>
                <a:gd name="T20" fmla="*/ 2184 w 2983"/>
                <a:gd name="T21" fmla="*/ 368 h 2150"/>
                <a:gd name="T22" fmla="*/ 2117 w 2983"/>
                <a:gd name="T23" fmla="*/ 305 h 2150"/>
                <a:gd name="T24" fmla="*/ 1993 w 2983"/>
                <a:gd name="T25" fmla="*/ 174 h 2150"/>
                <a:gd name="T26" fmla="*/ 1897 w 2983"/>
                <a:gd name="T27" fmla="*/ 53 h 2150"/>
                <a:gd name="T28" fmla="*/ 1810 w 2983"/>
                <a:gd name="T29" fmla="*/ 3 h 2150"/>
                <a:gd name="T30" fmla="*/ 1703 w 2983"/>
                <a:gd name="T31" fmla="*/ 70 h 2150"/>
                <a:gd name="T32" fmla="*/ 1638 w 2983"/>
                <a:gd name="T33" fmla="*/ 184 h 2150"/>
                <a:gd name="T34" fmla="*/ 1474 w 2983"/>
                <a:gd name="T35" fmla="*/ 235 h 2150"/>
                <a:gd name="T36" fmla="*/ 1379 w 2983"/>
                <a:gd name="T37" fmla="*/ 307 h 2150"/>
                <a:gd name="T38" fmla="*/ 1297 w 2983"/>
                <a:gd name="T39" fmla="*/ 307 h 2150"/>
                <a:gd name="T40" fmla="*/ 1256 w 2983"/>
                <a:gd name="T41" fmla="*/ 278 h 2150"/>
                <a:gd name="T42" fmla="*/ 1174 w 2983"/>
                <a:gd name="T43" fmla="*/ 235 h 2150"/>
                <a:gd name="T44" fmla="*/ 1099 w 2983"/>
                <a:gd name="T45" fmla="*/ 259 h 2150"/>
                <a:gd name="T46" fmla="*/ 847 w 2983"/>
                <a:gd name="T47" fmla="*/ 273 h 2150"/>
                <a:gd name="T48" fmla="*/ 758 w 2983"/>
                <a:gd name="T49" fmla="*/ 259 h 2150"/>
                <a:gd name="T50" fmla="*/ 669 w 2983"/>
                <a:gd name="T51" fmla="*/ 312 h 2150"/>
                <a:gd name="T52" fmla="*/ 584 w 2983"/>
                <a:gd name="T53" fmla="*/ 389 h 2150"/>
                <a:gd name="T54" fmla="*/ 498 w 2983"/>
                <a:gd name="T55" fmla="*/ 498 h 2150"/>
                <a:gd name="T56" fmla="*/ 429 w 2983"/>
                <a:gd name="T57" fmla="*/ 643 h 2150"/>
                <a:gd name="T58" fmla="*/ 389 w 2983"/>
                <a:gd name="T59" fmla="*/ 785 h 2150"/>
                <a:gd name="T60" fmla="*/ 343 w 2983"/>
                <a:gd name="T61" fmla="*/ 937 h 2150"/>
                <a:gd name="T62" fmla="*/ 280 w 2983"/>
                <a:gd name="T63" fmla="*/ 1105 h 2150"/>
                <a:gd name="T64" fmla="*/ 156 w 2983"/>
                <a:gd name="T65" fmla="*/ 1155 h 2150"/>
                <a:gd name="T66" fmla="*/ 23 w 2983"/>
                <a:gd name="T67" fmla="*/ 1187 h 2150"/>
                <a:gd name="T68" fmla="*/ 60 w 2983"/>
                <a:gd name="T69" fmla="*/ 1296 h 2150"/>
                <a:gd name="T70" fmla="*/ 174 w 2983"/>
                <a:gd name="T71" fmla="*/ 1462 h 2150"/>
                <a:gd name="T72" fmla="*/ 277 w 2983"/>
                <a:gd name="T73" fmla="*/ 1556 h 2150"/>
                <a:gd name="T74" fmla="*/ 439 w 2983"/>
                <a:gd name="T75" fmla="*/ 1602 h 2150"/>
                <a:gd name="T76" fmla="*/ 446 w 2983"/>
                <a:gd name="T77" fmla="*/ 1748 h 2150"/>
                <a:gd name="T78" fmla="*/ 505 w 2983"/>
                <a:gd name="T79" fmla="*/ 1801 h 2150"/>
                <a:gd name="T80" fmla="*/ 638 w 2983"/>
                <a:gd name="T81" fmla="*/ 1849 h 2150"/>
                <a:gd name="T82" fmla="*/ 724 w 2983"/>
                <a:gd name="T83" fmla="*/ 1815 h 2150"/>
                <a:gd name="T84" fmla="*/ 858 w 2983"/>
                <a:gd name="T85" fmla="*/ 1824 h 2150"/>
                <a:gd name="T86" fmla="*/ 829 w 2983"/>
                <a:gd name="T87" fmla="*/ 1957 h 2150"/>
                <a:gd name="T88" fmla="*/ 962 w 2983"/>
                <a:gd name="T89" fmla="*/ 2015 h 2150"/>
                <a:gd name="T90" fmla="*/ 951 w 2983"/>
                <a:gd name="T91" fmla="*/ 2137 h 2150"/>
                <a:gd name="T92" fmla="*/ 1174 w 2983"/>
                <a:gd name="T93" fmla="*/ 2124 h 2150"/>
                <a:gd name="T94" fmla="*/ 1432 w 2983"/>
                <a:gd name="T95" fmla="*/ 2125 h 2150"/>
                <a:gd name="T96" fmla="*/ 1657 w 2983"/>
                <a:gd name="T97" fmla="*/ 2081 h 2150"/>
                <a:gd name="T98" fmla="*/ 1834 w 2983"/>
                <a:gd name="T99" fmla="*/ 2059 h 2150"/>
                <a:gd name="T100" fmla="*/ 1916 w 2983"/>
                <a:gd name="T101" fmla="*/ 1950 h 2150"/>
                <a:gd name="T102" fmla="*/ 2015 w 2983"/>
                <a:gd name="T103" fmla="*/ 1887 h 2150"/>
                <a:gd name="T104" fmla="*/ 2320 w 2983"/>
                <a:gd name="T105" fmla="*/ 1794 h 2150"/>
                <a:gd name="T106" fmla="*/ 2566 w 2983"/>
                <a:gd name="T107" fmla="*/ 1870 h 2150"/>
                <a:gd name="T108" fmla="*/ 2761 w 2983"/>
                <a:gd name="T109" fmla="*/ 1839 h 2150"/>
                <a:gd name="T110" fmla="*/ 2764 w 2983"/>
                <a:gd name="T111" fmla="*/ 1726 h 2150"/>
                <a:gd name="T112" fmla="*/ 2723 w 2983"/>
                <a:gd name="T113" fmla="*/ 1624 h 2150"/>
                <a:gd name="T114" fmla="*/ 2808 w 2983"/>
                <a:gd name="T115" fmla="*/ 1419 h 2150"/>
                <a:gd name="T116" fmla="*/ 2902 w 2983"/>
                <a:gd name="T117" fmla="*/ 1361 h 2150"/>
                <a:gd name="T118" fmla="*/ 2972 w 2983"/>
                <a:gd name="T119" fmla="*/ 1284 h 2150"/>
                <a:gd name="T120" fmla="*/ 2778 w 2983"/>
                <a:gd name="T121" fmla="*/ 1457 h 2150"/>
                <a:gd name="T122" fmla="*/ 2738 w 2983"/>
                <a:gd name="T123" fmla="*/ 1465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3" h="2150">
                  <a:moveTo>
                    <a:pt x="2975" y="1208"/>
                  </a:moveTo>
                  <a:lnTo>
                    <a:pt x="2975" y="1201"/>
                  </a:lnTo>
                  <a:lnTo>
                    <a:pt x="2972" y="1197"/>
                  </a:lnTo>
                  <a:lnTo>
                    <a:pt x="2970" y="1192"/>
                  </a:lnTo>
                  <a:lnTo>
                    <a:pt x="2969" y="1187"/>
                  </a:lnTo>
                  <a:lnTo>
                    <a:pt x="2967" y="1187"/>
                  </a:lnTo>
                  <a:lnTo>
                    <a:pt x="2967" y="1182"/>
                  </a:lnTo>
                  <a:lnTo>
                    <a:pt x="2967" y="1177"/>
                  </a:lnTo>
                  <a:lnTo>
                    <a:pt x="2967" y="1175"/>
                  </a:lnTo>
                  <a:lnTo>
                    <a:pt x="2965" y="1174"/>
                  </a:lnTo>
                  <a:lnTo>
                    <a:pt x="2969" y="1163"/>
                  </a:lnTo>
                  <a:lnTo>
                    <a:pt x="2969" y="1153"/>
                  </a:lnTo>
                  <a:lnTo>
                    <a:pt x="2958" y="1153"/>
                  </a:lnTo>
                  <a:lnTo>
                    <a:pt x="2948" y="1153"/>
                  </a:lnTo>
                  <a:lnTo>
                    <a:pt x="2941" y="1150"/>
                  </a:lnTo>
                  <a:lnTo>
                    <a:pt x="2935" y="1146"/>
                  </a:lnTo>
                  <a:lnTo>
                    <a:pt x="2935" y="1141"/>
                  </a:lnTo>
                  <a:lnTo>
                    <a:pt x="2935" y="1136"/>
                  </a:lnTo>
                  <a:lnTo>
                    <a:pt x="2933" y="1133"/>
                  </a:lnTo>
                  <a:lnTo>
                    <a:pt x="2929" y="1131"/>
                  </a:lnTo>
                  <a:lnTo>
                    <a:pt x="2924" y="1126"/>
                  </a:lnTo>
                  <a:lnTo>
                    <a:pt x="2921" y="1124"/>
                  </a:lnTo>
                  <a:lnTo>
                    <a:pt x="2921" y="1119"/>
                  </a:lnTo>
                  <a:lnTo>
                    <a:pt x="2912" y="1119"/>
                  </a:lnTo>
                  <a:lnTo>
                    <a:pt x="2907" y="1116"/>
                  </a:lnTo>
                  <a:lnTo>
                    <a:pt x="2904" y="1110"/>
                  </a:lnTo>
                  <a:lnTo>
                    <a:pt x="2900" y="1105"/>
                  </a:lnTo>
                  <a:lnTo>
                    <a:pt x="2894" y="1105"/>
                  </a:lnTo>
                  <a:lnTo>
                    <a:pt x="2887" y="1105"/>
                  </a:lnTo>
                  <a:lnTo>
                    <a:pt x="2882" y="1104"/>
                  </a:lnTo>
                  <a:lnTo>
                    <a:pt x="2880" y="1098"/>
                  </a:lnTo>
                  <a:lnTo>
                    <a:pt x="2839" y="1098"/>
                  </a:lnTo>
                  <a:lnTo>
                    <a:pt x="2830" y="1104"/>
                  </a:lnTo>
                  <a:lnTo>
                    <a:pt x="2825" y="1105"/>
                  </a:lnTo>
                  <a:lnTo>
                    <a:pt x="2819" y="1105"/>
                  </a:lnTo>
                  <a:lnTo>
                    <a:pt x="2813" y="1107"/>
                  </a:lnTo>
                  <a:lnTo>
                    <a:pt x="2810" y="1110"/>
                  </a:lnTo>
                  <a:lnTo>
                    <a:pt x="2803" y="1117"/>
                  </a:lnTo>
                  <a:lnTo>
                    <a:pt x="2800" y="1121"/>
                  </a:lnTo>
                  <a:lnTo>
                    <a:pt x="2796" y="1124"/>
                  </a:lnTo>
                  <a:lnTo>
                    <a:pt x="2791" y="1126"/>
                  </a:lnTo>
                  <a:lnTo>
                    <a:pt x="2784" y="1126"/>
                  </a:lnTo>
                  <a:lnTo>
                    <a:pt x="2779" y="1133"/>
                  </a:lnTo>
                  <a:lnTo>
                    <a:pt x="2774" y="1139"/>
                  </a:lnTo>
                  <a:lnTo>
                    <a:pt x="2771" y="1143"/>
                  </a:lnTo>
                  <a:lnTo>
                    <a:pt x="2767" y="1145"/>
                  </a:lnTo>
                  <a:lnTo>
                    <a:pt x="2762" y="1146"/>
                  </a:lnTo>
                  <a:lnTo>
                    <a:pt x="2757" y="1146"/>
                  </a:lnTo>
                  <a:lnTo>
                    <a:pt x="2750" y="1156"/>
                  </a:lnTo>
                  <a:lnTo>
                    <a:pt x="2742" y="1165"/>
                  </a:lnTo>
                  <a:lnTo>
                    <a:pt x="2735" y="1175"/>
                  </a:lnTo>
                  <a:lnTo>
                    <a:pt x="2732" y="1180"/>
                  </a:lnTo>
                  <a:lnTo>
                    <a:pt x="2730" y="1187"/>
                  </a:lnTo>
                  <a:lnTo>
                    <a:pt x="2720" y="1187"/>
                  </a:lnTo>
                  <a:lnTo>
                    <a:pt x="2709" y="1187"/>
                  </a:lnTo>
                  <a:lnTo>
                    <a:pt x="2703" y="1184"/>
                  </a:lnTo>
                  <a:lnTo>
                    <a:pt x="2696" y="1180"/>
                  </a:lnTo>
                  <a:lnTo>
                    <a:pt x="2694" y="1184"/>
                  </a:lnTo>
                  <a:lnTo>
                    <a:pt x="2692" y="1187"/>
                  </a:lnTo>
                  <a:lnTo>
                    <a:pt x="2689" y="1191"/>
                  </a:lnTo>
                  <a:lnTo>
                    <a:pt x="2689" y="1194"/>
                  </a:lnTo>
                  <a:lnTo>
                    <a:pt x="2691" y="1194"/>
                  </a:lnTo>
                  <a:lnTo>
                    <a:pt x="2692" y="1196"/>
                  </a:lnTo>
                  <a:lnTo>
                    <a:pt x="2694" y="1197"/>
                  </a:lnTo>
                  <a:lnTo>
                    <a:pt x="2694" y="1201"/>
                  </a:lnTo>
                  <a:lnTo>
                    <a:pt x="2696" y="1204"/>
                  </a:lnTo>
                  <a:lnTo>
                    <a:pt x="2696" y="1208"/>
                  </a:lnTo>
                  <a:lnTo>
                    <a:pt x="2691" y="1209"/>
                  </a:lnTo>
                  <a:lnTo>
                    <a:pt x="2692" y="1214"/>
                  </a:lnTo>
                  <a:lnTo>
                    <a:pt x="2692" y="1216"/>
                  </a:lnTo>
                  <a:lnTo>
                    <a:pt x="2679" y="1220"/>
                  </a:lnTo>
                  <a:lnTo>
                    <a:pt x="2668" y="1221"/>
                  </a:lnTo>
                  <a:lnTo>
                    <a:pt x="2665" y="1221"/>
                  </a:lnTo>
                  <a:lnTo>
                    <a:pt x="2655" y="1221"/>
                  </a:lnTo>
                  <a:lnTo>
                    <a:pt x="2643" y="1221"/>
                  </a:lnTo>
                  <a:lnTo>
                    <a:pt x="2639" y="1221"/>
                  </a:lnTo>
                  <a:lnTo>
                    <a:pt x="2627" y="1221"/>
                  </a:lnTo>
                  <a:lnTo>
                    <a:pt x="2619" y="1220"/>
                  </a:lnTo>
                  <a:lnTo>
                    <a:pt x="2610" y="1218"/>
                  </a:lnTo>
                  <a:lnTo>
                    <a:pt x="2603" y="1213"/>
                  </a:lnTo>
                  <a:lnTo>
                    <a:pt x="2600" y="1208"/>
                  </a:lnTo>
                  <a:lnTo>
                    <a:pt x="2592" y="1206"/>
                  </a:lnTo>
                  <a:lnTo>
                    <a:pt x="2583" y="1204"/>
                  </a:lnTo>
                  <a:lnTo>
                    <a:pt x="2576" y="1199"/>
                  </a:lnTo>
                  <a:lnTo>
                    <a:pt x="2573" y="1194"/>
                  </a:lnTo>
                  <a:lnTo>
                    <a:pt x="2557" y="1196"/>
                  </a:lnTo>
                  <a:lnTo>
                    <a:pt x="2547" y="1192"/>
                  </a:lnTo>
                  <a:lnTo>
                    <a:pt x="2535" y="1191"/>
                  </a:lnTo>
                  <a:lnTo>
                    <a:pt x="2525" y="1187"/>
                  </a:lnTo>
                  <a:lnTo>
                    <a:pt x="2522" y="1180"/>
                  </a:lnTo>
                  <a:lnTo>
                    <a:pt x="2517" y="1170"/>
                  </a:lnTo>
                  <a:lnTo>
                    <a:pt x="2511" y="1160"/>
                  </a:lnTo>
                  <a:lnTo>
                    <a:pt x="2508" y="1158"/>
                  </a:lnTo>
                  <a:lnTo>
                    <a:pt x="2505" y="1156"/>
                  </a:lnTo>
                  <a:lnTo>
                    <a:pt x="2499" y="1155"/>
                  </a:lnTo>
                  <a:lnTo>
                    <a:pt x="2498" y="1153"/>
                  </a:lnTo>
                  <a:lnTo>
                    <a:pt x="2499" y="1146"/>
                  </a:lnTo>
                  <a:lnTo>
                    <a:pt x="2503" y="1143"/>
                  </a:lnTo>
                  <a:lnTo>
                    <a:pt x="2506" y="1141"/>
                  </a:lnTo>
                  <a:lnTo>
                    <a:pt x="2510" y="1139"/>
                  </a:lnTo>
                  <a:lnTo>
                    <a:pt x="2505" y="1136"/>
                  </a:lnTo>
                  <a:lnTo>
                    <a:pt x="2496" y="1133"/>
                  </a:lnTo>
                  <a:lnTo>
                    <a:pt x="2488" y="1133"/>
                  </a:lnTo>
                  <a:lnTo>
                    <a:pt x="2477" y="1133"/>
                  </a:lnTo>
                  <a:lnTo>
                    <a:pt x="2472" y="1141"/>
                  </a:lnTo>
                  <a:lnTo>
                    <a:pt x="2469" y="1145"/>
                  </a:lnTo>
                  <a:lnTo>
                    <a:pt x="2464" y="1146"/>
                  </a:lnTo>
                  <a:lnTo>
                    <a:pt x="2464" y="1141"/>
                  </a:lnTo>
                  <a:lnTo>
                    <a:pt x="2462" y="1138"/>
                  </a:lnTo>
                  <a:lnTo>
                    <a:pt x="2459" y="1129"/>
                  </a:lnTo>
                  <a:lnTo>
                    <a:pt x="2457" y="1124"/>
                  </a:lnTo>
                  <a:lnTo>
                    <a:pt x="2457" y="1119"/>
                  </a:lnTo>
                  <a:lnTo>
                    <a:pt x="2450" y="1116"/>
                  </a:lnTo>
                  <a:lnTo>
                    <a:pt x="2445" y="1110"/>
                  </a:lnTo>
                  <a:lnTo>
                    <a:pt x="2440" y="1105"/>
                  </a:lnTo>
                  <a:lnTo>
                    <a:pt x="2436" y="1098"/>
                  </a:lnTo>
                  <a:lnTo>
                    <a:pt x="2428" y="1098"/>
                  </a:lnTo>
                  <a:lnTo>
                    <a:pt x="2423" y="1095"/>
                  </a:lnTo>
                  <a:lnTo>
                    <a:pt x="2419" y="1090"/>
                  </a:lnTo>
                  <a:lnTo>
                    <a:pt x="2416" y="1085"/>
                  </a:lnTo>
                  <a:lnTo>
                    <a:pt x="2416" y="1080"/>
                  </a:lnTo>
                  <a:lnTo>
                    <a:pt x="2418" y="1076"/>
                  </a:lnTo>
                  <a:lnTo>
                    <a:pt x="2419" y="1073"/>
                  </a:lnTo>
                  <a:lnTo>
                    <a:pt x="2423" y="1071"/>
                  </a:lnTo>
                  <a:lnTo>
                    <a:pt x="2424" y="1066"/>
                  </a:lnTo>
                  <a:lnTo>
                    <a:pt x="2426" y="1064"/>
                  </a:lnTo>
                  <a:lnTo>
                    <a:pt x="2430" y="1064"/>
                  </a:lnTo>
                  <a:lnTo>
                    <a:pt x="2433" y="1064"/>
                  </a:lnTo>
                  <a:lnTo>
                    <a:pt x="2435" y="1063"/>
                  </a:lnTo>
                  <a:lnTo>
                    <a:pt x="2436" y="1058"/>
                  </a:lnTo>
                  <a:lnTo>
                    <a:pt x="2436" y="1052"/>
                  </a:lnTo>
                  <a:lnTo>
                    <a:pt x="2436" y="1047"/>
                  </a:lnTo>
                  <a:lnTo>
                    <a:pt x="2431" y="1042"/>
                  </a:lnTo>
                  <a:lnTo>
                    <a:pt x="2428" y="1035"/>
                  </a:lnTo>
                  <a:lnTo>
                    <a:pt x="2428" y="1030"/>
                  </a:lnTo>
                  <a:lnTo>
                    <a:pt x="2430" y="1023"/>
                  </a:lnTo>
                  <a:lnTo>
                    <a:pt x="2424" y="1023"/>
                  </a:lnTo>
                  <a:lnTo>
                    <a:pt x="2421" y="1022"/>
                  </a:lnTo>
                  <a:lnTo>
                    <a:pt x="2419" y="1018"/>
                  </a:lnTo>
                  <a:lnTo>
                    <a:pt x="2418" y="1015"/>
                  </a:lnTo>
                  <a:lnTo>
                    <a:pt x="2416" y="1006"/>
                  </a:lnTo>
                  <a:lnTo>
                    <a:pt x="2413" y="1005"/>
                  </a:lnTo>
                  <a:lnTo>
                    <a:pt x="2409" y="1003"/>
                  </a:lnTo>
                  <a:lnTo>
                    <a:pt x="2409" y="955"/>
                  </a:lnTo>
                  <a:lnTo>
                    <a:pt x="2404" y="954"/>
                  </a:lnTo>
                  <a:lnTo>
                    <a:pt x="2402" y="952"/>
                  </a:lnTo>
                  <a:lnTo>
                    <a:pt x="2402" y="948"/>
                  </a:lnTo>
                  <a:lnTo>
                    <a:pt x="2401" y="940"/>
                  </a:lnTo>
                  <a:lnTo>
                    <a:pt x="2399" y="931"/>
                  </a:lnTo>
                  <a:lnTo>
                    <a:pt x="2394" y="926"/>
                  </a:lnTo>
                  <a:lnTo>
                    <a:pt x="2389" y="921"/>
                  </a:lnTo>
                  <a:lnTo>
                    <a:pt x="2389" y="911"/>
                  </a:lnTo>
                  <a:lnTo>
                    <a:pt x="2389" y="901"/>
                  </a:lnTo>
                  <a:lnTo>
                    <a:pt x="2385" y="894"/>
                  </a:lnTo>
                  <a:lnTo>
                    <a:pt x="2382" y="887"/>
                  </a:lnTo>
                  <a:lnTo>
                    <a:pt x="2382" y="873"/>
                  </a:lnTo>
                  <a:lnTo>
                    <a:pt x="2389" y="873"/>
                  </a:lnTo>
                  <a:lnTo>
                    <a:pt x="2395" y="870"/>
                  </a:lnTo>
                  <a:lnTo>
                    <a:pt x="2399" y="865"/>
                  </a:lnTo>
                  <a:lnTo>
                    <a:pt x="2402" y="860"/>
                  </a:lnTo>
                  <a:lnTo>
                    <a:pt x="2402" y="844"/>
                  </a:lnTo>
                  <a:lnTo>
                    <a:pt x="2401" y="834"/>
                  </a:lnTo>
                  <a:lnTo>
                    <a:pt x="2397" y="824"/>
                  </a:lnTo>
                  <a:lnTo>
                    <a:pt x="2395" y="812"/>
                  </a:lnTo>
                  <a:lnTo>
                    <a:pt x="2397" y="797"/>
                  </a:lnTo>
                  <a:lnTo>
                    <a:pt x="2401" y="783"/>
                  </a:lnTo>
                  <a:lnTo>
                    <a:pt x="2409" y="757"/>
                  </a:lnTo>
                  <a:lnTo>
                    <a:pt x="2413" y="744"/>
                  </a:lnTo>
                  <a:lnTo>
                    <a:pt x="2416" y="730"/>
                  </a:lnTo>
                  <a:lnTo>
                    <a:pt x="2416" y="715"/>
                  </a:lnTo>
                  <a:lnTo>
                    <a:pt x="2416" y="696"/>
                  </a:lnTo>
                  <a:lnTo>
                    <a:pt x="2414" y="689"/>
                  </a:lnTo>
                  <a:lnTo>
                    <a:pt x="2413" y="682"/>
                  </a:lnTo>
                  <a:lnTo>
                    <a:pt x="2407" y="679"/>
                  </a:lnTo>
                  <a:lnTo>
                    <a:pt x="2402" y="675"/>
                  </a:lnTo>
                  <a:lnTo>
                    <a:pt x="2404" y="670"/>
                  </a:lnTo>
                  <a:lnTo>
                    <a:pt x="2404" y="669"/>
                  </a:lnTo>
                  <a:lnTo>
                    <a:pt x="2406" y="665"/>
                  </a:lnTo>
                  <a:lnTo>
                    <a:pt x="2406" y="663"/>
                  </a:lnTo>
                  <a:lnTo>
                    <a:pt x="2406" y="660"/>
                  </a:lnTo>
                  <a:lnTo>
                    <a:pt x="2407" y="657"/>
                  </a:lnTo>
                  <a:lnTo>
                    <a:pt x="2407" y="653"/>
                  </a:lnTo>
                  <a:lnTo>
                    <a:pt x="2406" y="648"/>
                  </a:lnTo>
                  <a:lnTo>
                    <a:pt x="2406" y="645"/>
                  </a:lnTo>
                  <a:lnTo>
                    <a:pt x="2404" y="640"/>
                  </a:lnTo>
                  <a:lnTo>
                    <a:pt x="2402" y="636"/>
                  </a:lnTo>
                  <a:lnTo>
                    <a:pt x="2404" y="633"/>
                  </a:lnTo>
                  <a:lnTo>
                    <a:pt x="2404" y="629"/>
                  </a:lnTo>
                  <a:lnTo>
                    <a:pt x="2404" y="626"/>
                  </a:lnTo>
                  <a:lnTo>
                    <a:pt x="2402" y="617"/>
                  </a:lnTo>
                  <a:lnTo>
                    <a:pt x="2399" y="611"/>
                  </a:lnTo>
                  <a:lnTo>
                    <a:pt x="2392" y="604"/>
                  </a:lnTo>
                  <a:lnTo>
                    <a:pt x="2384" y="597"/>
                  </a:lnTo>
                  <a:lnTo>
                    <a:pt x="2384" y="595"/>
                  </a:lnTo>
                  <a:lnTo>
                    <a:pt x="2382" y="592"/>
                  </a:lnTo>
                  <a:lnTo>
                    <a:pt x="2380" y="590"/>
                  </a:lnTo>
                  <a:lnTo>
                    <a:pt x="2377" y="583"/>
                  </a:lnTo>
                  <a:lnTo>
                    <a:pt x="2375" y="582"/>
                  </a:lnTo>
                  <a:lnTo>
                    <a:pt x="2366" y="566"/>
                  </a:lnTo>
                  <a:lnTo>
                    <a:pt x="2360" y="559"/>
                  </a:lnTo>
                  <a:lnTo>
                    <a:pt x="2355" y="554"/>
                  </a:lnTo>
                  <a:lnTo>
                    <a:pt x="2351" y="553"/>
                  </a:lnTo>
                  <a:lnTo>
                    <a:pt x="2346" y="547"/>
                  </a:lnTo>
                  <a:lnTo>
                    <a:pt x="2344" y="546"/>
                  </a:lnTo>
                  <a:lnTo>
                    <a:pt x="2334" y="539"/>
                  </a:lnTo>
                  <a:lnTo>
                    <a:pt x="2334" y="527"/>
                  </a:lnTo>
                  <a:lnTo>
                    <a:pt x="2334" y="515"/>
                  </a:lnTo>
                  <a:lnTo>
                    <a:pt x="2332" y="505"/>
                  </a:lnTo>
                  <a:lnTo>
                    <a:pt x="2327" y="498"/>
                  </a:lnTo>
                  <a:lnTo>
                    <a:pt x="2324" y="491"/>
                  </a:lnTo>
                  <a:lnTo>
                    <a:pt x="2320" y="486"/>
                  </a:lnTo>
                  <a:lnTo>
                    <a:pt x="2310" y="478"/>
                  </a:lnTo>
                  <a:lnTo>
                    <a:pt x="2300" y="469"/>
                  </a:lnTo>
                  <a:lnTo>
                    <a:pt x="2297" y="464"/>
                  </a:lnTo>
                  <a:lnTo>
                    <a:pt x="2293" y="457"/>
                  </a:lnTo>
                  <a:lnTo>
                    <a:pt x="2276" y="452"/>
                  </a:lnTo>
                  <a:lnTo>
                    <a:pt x="2259" y="447"/>
                  </a:lnTo>
                  <a:lnTo>
                    <a:pt x="2242" y="442"/>
                  </a:lnTo>
                  <a:lnTo>
                    <a:pt x="2225" y="437"/>
                  </a:lnTo>
                  <a:lnTo>
                    <a:pt x="2225" y="430"/>
                  </a:lnTo>
                  <a:lnTo>
                    <a:pt x="2225" y="428"/>
                  </a:lnTo>
                  <a:lnTo>
                    <a:pt x="2223" y="425"/>
                  </a:lnTo>
                  <a:lnTo>
                    <a:pt x="2223" y="423"/>
                  </a:lnTo>
                  <a:lnTo>
                    <a:pt x="2222" y="418"/>
                  </a:lnTo>
                  <a:lnTo>
                    <a:pt x="2220" y="415"/>
                  </a:lnTo>
                  <a:lnTo>
                    <a:pt x="2218" y="413"/>
                  </a:lnTo>
                  <a:lnTo>
                    <a:pt x="2216" y="409"/>
                  </a:lnTo>
                  <a:lnTo>
                    <a:pt x="2213" y="406"/>
                  </a:lnTo>
                  <a:lnTo>
                    <a:pt x="2211" y="404"/>
                  </a:lnTo>
                  <a:lnTo>
                    <a:pt x="2210" y="403"/>
                  </a:lnTo>
                  <a:lnTo>
                    <a:pt x="2208" y="401"/>
                  </a:lnTo>
                  <a:lnTo>
                    <a:pt x="2204" y="399"/>
                  </a:lnTo>
                  <a:lnTo>
                    <a:pt x="2204" y="397"/>
                  </a:lnTo>
                  <a:lnTo>
                    <a:pt x="2201" y="396"/>
                  </a:lnTo>
                  <a:lnTo>
                    <a:pt x="2198" y="392"/>
                  </a:lnTo>
                  <a:lnTo>
                    <a:pt x="2193" y="389"/>
                  </a:lnTo>
                  <a:lnTo>
                    <a:pt x="2191" y="387"/>
                  </a:lnTo>
                  <a:lnTo>
                    <a:pt x="2191" y="386"/>
                  </a:lnTo>
                  <a:lnTo>
                    <a:pt x="2187" y="384"/>
                  </a:lnTo>
                  <a:lnTo>
                    <a:pt x="2189" y="377"/>
                  </a:lnTo>
                  <a:lnTo>
                    <a:pt x="2187" y="372"/>
                  </a:lnTo>
                  <a:lnTo>
                    <a:pt x="2184" y="368"/>
                  </a:lnTo>
                  <a:lnTo>
                    <a:pt x="2181" y="367"/>
                  </a:lnTo>
                  <a:lnTo>
                    <a:pt x="2172" y="363"/>
                  </a:lnTo>
                  <a:lnTo>
                    <a:pt x="2169" y="362"/>
                  </a:lnTo>
                  <a:lnTo>
                    <a:pt x="2165" y="358"/>
                  </a:lnTo>
                  <a:lnTo>
                    <a:pt x="2162" y="357"/>
                  </a:lnTo>
                  <a:lnTo>
                    <a:pt x="2157" y="353"/>
                  </a:lnTo>
                  <a:lnTo>
                    <a:pt x="2150" y="351"/>
                  </a:lnTo>
                  <a:lnTo>
                    <a:pt x="2148" y="351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38" y="339"/>
                  </a:lnTo>
                  <a:lnTo>
                    <a:pt x="2131" y="334"/>
                  </a:lnTo>
                  <a:lnTo>
                    <a:pt x="2128" y="333"/>
                  </a:lnTo>
                  <a:lnTo>
                    <a:pt x="2126" y="328"/>
                  </a:lnTo>
                  <a:lnTo>
                    <a:pt x="2124" y="326"/>
                  </a:lnTo>
                  <a:lnTo>
                    <a:pt x="2122" y="322"/>
                  </a:lnTo>
                  <a:lnTo>
                    <a:pt x="2122" y="321"/>
                  </a:lnTo>
                  <a:lnTo>
                    <a:pt x="2122" y="319"/>
                  </a:lnTo>
                  <a:lnTo>
                    <a:pt x="2122" y="317"/>
                  </a:lnTo>
                  <a:lnTo>
                    <a:pt x="2122" y="314"/>
                  </a:lnTo>
                  <a:lnTo>
                    <a:pt x="2121" y="309"/>
                  </a:lnTo>
                  <a:lnTo>
                    <a:pt x="2117" y="305"/>
                  </a:lnTo>
                  <a:lnTo>
                    <a:pt x="2109" y="300"/>
                  </a:lnTo>
                  <a:lnTo>
                    <a:pt x="2100" y="295"/>
                  </a:lnTo>
                  <a:lnTo>
                    <a:pt x="2088" y="293"/>
                  </a:lnTo>
                  <a:lnTo>
                    <a:pt x="2083" y="283"/>
                  </a:lnTo>
                  <a:lnTo>
                    <a:pt x="2078" y="273"/>
                  </a:lnTo>
                  <a:lnTo>
                    <a:pt x="2071" y="264"/>
                  </a:lnTo>
                  <a:lnTo>
                    <a:pt x="2066" y="261"/>
                  </a:lnTo>
                  <a:lnTo>
                    <a:pt x="2061" y="259"/>
                  </a:lnTo>
                  <a:lnTo>
                    <a:pt x="2052" y="247"/>
                  </a:lnTo>
                  <a:lnTo>
                    <a:pt x="2042" y="237"/>
                  </a:lnTo>
                  <a:lnTo>
                    <a:pt x="2032" y="227"/>
                  </a:lnTo>
                  <a:lnTo>
                    <a:pt x="2020" y="218"/>
                  </a:lnTo>
                  <a:lnTo>
                    <a:pt x="2020" y="213"/>
                  </a:lnTo>
                  <a:lnTo>
                    <a:pt x="2020" y="208"/>
                  </a:lnTo>
                  <a:lnTo>
                    <a:pt x="2018" y="205"/>
                  </a:lnTo>
                  <a:lnTo>
                    <a:pt x="2015" y="203"/>
                  </a:lnTo>
                  <a:lnTo>
                    <a:pt x="2010" y="198"/>
                  </a:lnTo>
                  <a:lnTo>
                    <a:pt x="2006" y="196"/>
                  </a:lnTo>
                  <a:lnTo>
                    <a:pt x="2006" y="191"/>
                  </a:lnTo>
                  <a:lnTo>
                    <a:pt x="2003" y="184"/>
                  </a:lnTo>
                  <a:lnTo>
                    <a:pt x="1998" y="179"/>
                  </a:lnTo>
                  <a:lnTo>
                    <a:pt x="1993" y="174"/>
                  </a:lnTo>
                  <a:lnTo>
                    <a:pt x="1986" y="170"/>
                  </a:lnTo>
                  <a:lnTo>
                    <a:pt x="1984" y="162"/>
                  </a:lnTo>
                  <a:lnTo>
                    <a:pt x="1983" y="153"/>
                  </a:lnTo>
                  <a:lnTo>
                    <a:pt x="1974" y="141"/>
                  </a:lnTo>
                  <a:lnTo>
                    <a:pt x="1966" y="130"/>
                  </a:lnTo>
                  <a:lnTo>
                    <a:pt x="1962" y="123"/>
                  </a:lnTo>
                  <a:lnTo>
                    <a:pt x="1959" y="116"/>
                  </a:lnTo>
                  <a:lnTo>
                    <a:pt x="1955" y="109"/>
                  </a:lnTo>
                  <a:lnTo>
                    <a:pt x="1952" y="106"/>
                  </a:lnTo>
                  <a:lnTo>
                    <a:pt x="1943" y="97"/>
                  </a:lnTo>
                  <a:lnTo>
                    <a:pt x="1938" y="94"/>
                  </a:lnTo>
                  <a:lnTo>
                    <a:pt x="1935" y="89"/>
                  </a:lnTo>
                  <a:lnTo>
                    <a:pt x="1931" y="83"/>
                  </a:lnTo>
                  <a:lnTo>
                    <a:pt x="1931" y="75"/>
                  </a:lnTo>
                  <a:lnTo>
                    <a:pt x="1921" y="68"/>
                  </a:lnTo>
                  <a:lnTo>
                    <a:pt x="1918" y="65"/>
                  </a:lnTo>
                  <a:lnTo>
                    <a:pt x="1911" y="58"/>
                  </a:lnTo>
                  <a:lnTo>
                    <a:pt x="1909" y="58"/>
                  </a:lnTo>
                  <a:lnTo>
                    <a:pt x="1908" y="54"/>
                  </a:lnTo>
                  <a:lnTo>
                    <a:pt x="1906" y="54"/>
                  </a:lnTo>
                  <a:lnTo>
                    <a:pt x="1902" y="54"/>
                  </a:lnTo>
                  <a:lnTo>
                    <a:pt x="1897" y="53"/>
                  </a:lnTo>
                  <a:lnTo>
                    <a:pt x="1892" y="49"/>
                  </a:lnTo>
                  <a:lnTo>
                    <a:pt x="1882" y="43"/>
                  </a:lnTo>
                  <a:lnTo>
                    <a:pt x="1879" y="39"/>
                  </a:lnTo>
                  <a:lnTo>
                    <a:pt x="1873" y="41"/>
                  </a:lnTo>
                  <a:lnTo>
                    <a:pt x="1870" y="41"/>
                  </a:lnTo>
                  <a:lnTo>
                    <a:pt x="1868" y="39"/>
                  </a:lnTo>
                  <a:lnTo>
                    <a:pt x="1865" y="37"/>
                  </a:lnTo>
                  <a:lnTo>
                    <a:pt x="1863" y="36"/>
                  </a:lnTo>
                  <a:lnTo>
                    <a:pt x="1860" y="34"/>
                  </a:lnTo>
                  <a:lnTo>
                    <a:pt x="1856" y="32"/>
                  </a:lnTo>
                  <a:lnTo>
                    <a:pt x="1851" y="25"/>
                  </a:lnTo>
                  <a:lnTo>
                    <a:pt x="1848" y="19"/>
                  </a:lnTo>
                  <a:lnTo>
                    <a:pt x="1841" y="10"/>
                  </a:lnTo>
                  <a:lnTo>
                    <a:pt x="1839" y="8"/>
                  </a:lnTo>
                  <a:lnTo>
                    <a:pt x="1838" y="8"/>
                  </a:lnTo>
                  <a:lnTo>
                    <a:pt x="1834" y="5"/>
                  </a:lnTo>
                  <a:lnTo>
                    <a:pt x="1833" y="5"/>
                  </a:lnTo>
                  <a:lnTo>
                    <a:pt x="1829" y="2"/>
                  </a:lnTo>
                  <a:lnTo>
                    <a:pt x="1827" y="2"/>
                  </a:lnTo>
                  <a:lnTo>
                    <a:pt x="1822" y="0"/>
                  </a:lnTo>
                  <a:lnTo>
                    <a:pt x="1815" y="0"/>
                  </a:lnTo>
                  <a:lnTo>
                    <a:pt x="1810" y="3"/>
                  </a:lnTo>
                  <a:lnTo>
                    <a:pt x="1804" y="5"/>
                  </a:lnTo>
                  <a:lnTo>
                    <a:pt x="1798" y="8"/>
                  </a:lnTo>
                  <a:lnTo>
                    <a:pt x="1797" y="10"/>
                  </a:lnTo>
                  <a:lnTo>
                    <a:pt x="1795" y="14"/>
                  </a:lnTo>
                  <a:lnTo>
                    <a:pt x="1793" y="15"/>
                  </a:lnTo>
                  <a:lnTo>
                    <a:pt x="1792" y="17"/>
                  </a:lnTo>
                  <a:lnTo>
                    <a:pt x="1788" y="20"/>
                  </a:lnTo>
                  <a:lnTo>
                    <a:pt x="1783" y="22"/>
                  </a:lnTo>
                  <a:lnTo>
                    <a:pt x="1781" y="24"/>
                  </a:lnTo>
                  <a:lnTo>
                    <a:pt x="1781" y="27"/>
                  </a:lnTo>
                  <a:lnTo>
                    <a:pt x="1773" y="29"/>
                  </a:lnTo>
                  <a:lnTo>
                    <a:pt x="1764" y="31"/>
                  </a:lnTo>
                  <a:lnTo>
                    <a:pt x="1758" y="36"/>
                  </a:lnTo>
                  <a:lnTo>
                    <a:pt x="1754" y="41"/>
                  </a:lnTo>
                  <a:lnTo>
                    <a:pt x="1746" y="41"/>
                  </a:lnTo>
                  <a:lnTo>
                    <a:pt x="1739" y="43"/>
                  </a:lnTo>
                  <a:lnTo>
                    <a:pt x="1734" y="46"/>
                  </a:lnTo>
                  <a:lnTo>
                    <a:pt x="1727" y="48"/>
                  </a:lnTo>
                  <a:lnTo>
                    <a:pt x="1722" y="49"/>
                  </a:lnTo>
                  <a:lnTo>
                    <a:pt x="1717" y="53"/>
                  </a:lnTo>
                  <a:lnTo>
                    <a:pt x="1710" y="61"/>
                  </a:lnTo>
                  <a:lnTo>
                    <a:pt x="1703" y="70"/>
                  </a:lnTo>
                  <a:lnTo>
                    <a:pt x="1698" y="73"/>
                  </a:lnTo>
                  <a:lnTo>
                    <a:pt x="1693" y="75"/>
                  </a:lnTo>
                  <a:lnTo>
                    <a:pt x="1694" y="87"/>
                  </a:lnTo>
                  <a:lnTo>
                    <a:pt x="1693" y="95"/>
                  </a:lnTo>
                  <a:lnTo>
                    <a:pt x="1689" y="112"/>
                  </a:lnTo>
                  <a:lnTo>
                    <a:pt x="1686" y="130"/>
                  </a:lnTo>
                  <a:lnTo>
                    <a:pt x="1686" y="140"/>
                  </a:lnTo>
                  <a:lnTo>
                    <a:pt x="1686" y="150"/>
                  </a:lnTo>
                  <a:lnTo>
                    <a:pt x="1681" y="152"/>
                  </a:lnTo>
                  <a:lnTo>
                    <a:pt x="1679" y="153"/>
                  </a:lnTo>
                  <a:lnTo>
                    <a:pt x="1674" y="158"/>
                  </a:lnTo>
                  <a:lnTo>
                    <a:pt x="1672" y="162"/>
                  </a:lnTo>
                  <a:lnTo>
                    <a:pt x="1669" y="164"/>
                  </a:lnTo>
                  <a:lnTo>
                    <a:pt x="1664" y="165"/>
                  </a:lnTo>
                  <a:lnTo>
                    <a:pt x="1659" y="164"/>
                  </a:lnTo>
                  <a:lnTo>
                    <a:pt x="1657" y="167"/>
                  </a:lnTo>
                  <a:lnTo>
                    <a:pt x="1655" y="170"/>
                  </a:lnTo>
                  <a:lnTo>
                    <a:pt x="1647" y="172"/>
                  </a:lnTo>
                  <a:lnTo>
                    <a:pt x="1643" y="174"/>
                  </a:lnTo>
                  <a:lnTo>
                    <a:pt x="1640" y="176"/>
                  </a:lnTo>
                  <a:lnTo>
                    <a:pt x="1638" y="179"/>
                  </a:lnTo>
                  <a:lnTo>
                    <a:pt x="1638" y="184"/>
                  </a:lnTo>
                  <a:lnTo>
                    <a:pt x="1635" y="184"/>
                  </a:lnTo>
                  <a:lnTo>
                    <a:pt x="1631" y="184"/>
                  </a:lnTo>
                  <a:lnTo>
                    <a:pt x="1623" y="189"/>
                  </a:lnTo>
                  <a:lnTo>
                    <a:pt x="1616" y="196"/>
                  </a:lnTo>
                  <a:lnTo>
                    <a:pt x="1612" y="198"/>
                  </a:lnTo>
                  <a:lnTo>
                    <a:pt x="1599" y="206"/>
                  </a:lnTo>
                  <a:lnTo>
                    <a:pt x="1590" y="210"/>
                  </a:lnTo>
                  <a:lnTo>
                    <a:pt x="1582" y="213"/>
                  </a:lnTo>
                  <a:lnTo>
                    <a:pt x="1578" y="215"/>
                  </a:lnTo>
                  <a:lnTo>
                    <a:pt x="1575" y="217"/>
                  </a:lnTo>
                  <a:lnTo>
                    <a:pt x="1571" y="217"/>
                  </a:lnTo>
                  <a:lnTo>
                    <a:pt x="1568" y="215"/>
                  </a:lnTo>
                  <a:lnTo>
                    <a:pt x="1563" y="213"/>
                  </a:lnTo>
                  <a:lnTo>
                    <a:pt x="1558" y="215"/>
                  </a:lnTo>
                  <a:lnTo>
                    <a:pt x="1549" y="215"/>
                  </a:lnTo>
                  <a:lnTo>
                    <a:pt x="1537" y="218"/>
                  </a:lnTo>
                  <a:lnTo>
                    <a:pt x="1530" y="220"/>
                  </a:lnTo>
                  <a:lnTo>
                    <a:pt x="1515" y="223"/>
                  </a:lnTo>
                  <a:lnTo>
                    <a:pt x="1510" y="223"/>
                  </a:lnTo>
                  <a:lnTo>
                    <a:pt x="1493" y="229"/>
                  </a:lnTo>
                  <a:lnTo>
                    <a:pt x="1488" y="230"/>
                  </a:lnTo>
                  <a:lnTo>
                    <a:pt x="1474" y="235"/>
                  </a:lnTo>
                  <a:lnTo>
                    <a:pt x="1469" y="237"/>
                  </a:lnTo>
                  <a:lnTo>
                    <a:pt x="1457" y="242"/>
                  </a:lnTo>
                  <a:lnTo>
                    <a:pt x="1452" y="244"/>
                  </a:lnTo>
                  <a:lnTo>
                    <a:pt x="1440" y="249"/>
                  </a:lnTo>
                  <a:lnTo>
                    <a:pt x="1435" y="251"/>
                  </a:lnTo>
                  <a:lnTo>
                    <a:pt x="1430" y="254"/>
                  </a:lnTo>
                  <a:lnTo>
                    <a:pt x="1428" y="258"/>
                  </a:lnTo>
                  <a:lnTo>
                    <a:pt x="1426" y="261"/>
                  </a:lnTo>
                  <a:lnTo>
                    <a:pt x="1420" y="264"/>
                  </a:lnTo>
                  <a:lnTo>
                    <a:pt x="1413" y="268"/>
                  </a:lnTo>
                  <a:lnTo>
                    <a:pt x="1409" y="271"/>
                  </a:lnTo>
                  <a:lnTo>
                    <a:pt x="1408" y="273"/>
                  </a:lnTo>
                  <a:lnTo>
                    <a:pt x="1406" y="276"/>
                  </a:lnTo>
                  <a:lnTo>
                    <a:pt x="1406" y="282"/>
                  </a:lnTo>
                  <a:lnTo>
                    <a:pt x="1403" y="285"/>
                  </a:lnTo>
                  <a:lnTo>
                    <a:pt x="1394" y="290"/>
                  </a:lnTo>
                  <a:lnTo>
                    <a:pt x="1391" y="292"/>
                  </a:lnTo>
                  <a:lnTo>
                    <a:pt x="1386" y="293"/>
                  </a:lnTo>
                  <a:lnTo>
                    <a:pt x="1384" y="297"/>
                  </a:lnTo>
                  <a:lnTo>
                    <a:pt x="1384" y="304"/>
                  </a:lnTo>
                  <a:lnTo>
                    <a:pt x="1380" y="305"/>
                  </a:lnTo>
                  <a:lnTo>
                    <a:pt x="1379" y="307"/>
                  </a:lnTo>
                  <a:lnTo>
                    <a:pt x="1375" y="309"/>
                  </a:lnTo>
                  <a:lnTo>
                    <a:pt x="1374" y="312"/>
                  </a:lnTo>
                  <a:lnTo>
                    <a:pt x="1372" y="316"/>
                  </a:lnTo>
                  <a:lnTo>
                    <a:pt x="1369" y="317"/>
                  </a:lnTo>
                  <a:lnTo>
                    <a:pt x="1365" y="319"/>
                  </a:lnTo>
                  <a:lnTo>
                    <a:pt x="1357" y="319"/>
                  </a:lnTo>
                  <a:lnTo>
                    <a:pt x="1350" y="321"/>
                  </a:lnTo>
                  <a:lnTo>
                    <a:pt x="1346" y="324"/>
                  </a:lnTo>
                  <a:lnTo>
                    <a:pt x="1345" y="328"/>
                  </a:lnTo>
                  <a:lnTo>
                    <a:pt x="1336" y="333"/>
                  </a:lnTo>
                  <a:lnTo>
                    <a:pt x="1331" y="334"/>
                  </a:lnTo>
                  <a:lnTo>
                    <a:pt x="1324" y="334"/>
                  </a:lnTo>
                  <a:lnTo>
                    <a:pt x="1324" y="329"/>
                  </a:lnTo>
                  <a:lnTo>
                    <a:pt x="1321" y="326"/>
                  </a:lnTo>
                  <a:lnTo>
                    <a:pt x="1317" y="324"/>
                  </a:lnTo>
                  <a:lnTo>
                    <a:pt x="1312" y="322"/>
                  </a:lnTo>
                  <a:lnTo>
                    <a:pt x="1307" y="321"/>
                  </a:lnTo>
                  <a:lnTo>
                    <a:pt x="1304" y="317"/>
                  </a:lnTo>
                  <a:lnTo>
                    <a:pt x="1302" y="314"/>
                  </a:lnTo>
                  <a:lnTo>
                    <a:pt x="1304" y="307"/>
                  </a:lnTo>
                  <a:lnTo>
                    <a:pt x="1299" y="307"/>
                  </a:lnTo>
                  <a:lnTo>
                    <a:pt x="1297" y="307"/>
                  </a:lnTo>
                  <a:lnTo>
                    <a:pt x="1293" y="305"/>
                  </a:lnTo>
                  <a:lnTo>
                    <a:pt x="1290" y="304"/>
                  </a:lnTo>
                  <a:lnTo>
                    <a:pt x="1288" y="304"/>
                  </a:lnTo>
                  <a:lnTo>
                    <a:pt x="1287" y="302"/>
                  </a:lnTo>
                  <a:lnTo>
                    <a:pt x="1287" y="300"/>
                  </a:lnTo>
                  <a:lnTo>
                    <a:pt x="1285" y="299"/>
                  </a:lnTo>
                  <a:lnTo>
                    <a:pt x="1283" y="299"/>
                  </a:lnTo>
                  <a:lnTo>
                    <a:pt x="1282" y="297"/>
                  </a:lnTo>
                  <a:lnTo>
                    <a:pt x="1280" y="295"/>
                  </a:lnTo>
                  <a:lnTo>
                    <a:pt x="1278" y="292"/>
                  </a:lnTo>
                  <a:lnTo>
                    <a:pt x="1276" y="290"/>
                  </a:lnTo>
                  <a:lnTo>
                    <a:pt x="1275" y="288"/>
                  </a:lnTo>
                  <a:lnTo>
                    <a:pt x="1273" y="287"/>
                  </a:lnTo>
                  <a:lnTo>
                    <a:pt x="1271" y="285"/>
                  </a:lnTo>
                  <a:lnTo>
                    <a:pt x="1270" y="283"/>
                  </a:lnTo>
                  <a:lnTo>
                    <a:pt x="1268" y="283"/>
                  </a:lnTo>
                  <a:lnTo>
                    <a:pt x="1266" y="282"/>
                  </a:lnTo>
                  <a:lnTo>
                    <a:pt x="1265" y="280"/>
                  </a:lnTo>
                  <a:lnTo>
                    <a:pt x="1263" y="280"/>
                  </a:lnTo>
                  <a:lnTo>
                    <a:pt x="1261" y="280"/>
                  </a:lnTo>
                  <a:lnTo>
                    <a:pt x="1258" y="278"/>
                  </a:lnTo>
                  <a:lnTo>
                    <a:pt x="1256" y="278"/>
                  </a:lnTo>
                  <a:lnTo>
                    <a:pt x="1253" y="278"/>
                  </a:lnTo>
                  <a:lnTo>
                    <a:pt x="1251" y="278"/>
                  </a:lnTo>
                  <a:lnTo>
                    <a:pt x="1247" y="280"/>
                  </a:lnTo>
                  <a:lnTo>
                    <a:pt x="1242" y="280"/>
                  </a:lnTo>
                  <a:lnTo>
                    <a:pt x="1237" y="275"/>
                  </a:lnTo>
                  <a:lnTo>
                    <a:pt x="1230" y="268"/>
                  </a:lnTo>
                  <a:lnTo>
                    <a:pt x="1227" y="266"/>
                  </a:lnTo>
                  <a:lnTo>
                    <a:pt x="1218" y="264"/>
                  </a:lnTo>
                  <a:lnTo>
                    <a:pt x="1212" y="259"/>
                  </a:lnTo>
                  <a:lnTo>
                    <a:pt x="1208" y="258"/>
                  </a:lnTo>
                  <a:lnTo>
                    <a:pt x="1205" y="254"/>
                  </a:lnTo>
                  <a:lnTo>
                    <a:pt x="1201" y="251"/>
                  </a:lnTo>
                  <a:lnTo>
                    <a:pt x="1200" y="242"/>
                  </a:lnTo>
                  <a:lnTo>
                    <a:pt x="1198" y="239"/>
                  </a:lnTo>
                  <a:lnTo>
                    <a:pt x="1196" y="235"/>
                  </a:lnTo>
                  <a:lnTo>
                    <a:pt x="1193" y="232"/>
                  </a:lnTo>
                  <a:lnTo>
                    <a:pt x="1188" y="232"/>
                  </a:lnTo>
                  <a:lnTo>
                    <a:pt x="1186" y="232"/>
                  </a:lnTo>
                  <a:lnTo>
                    <a:pt x="1184" y="232"/>
                  </a:lnTo>
                  <a:lnTo>
                    <a:pt x="1181" y="232"/>
                  </a:lnTo>
                  <a:lnTo>
                    <a:pt x="1178" y="234"/>
                  </a:lnTo>
                  <a:lnTo>
                    <a:pt x="1174" y="235"/>
                  </a:lnTo>
                  <a:lnTo>
                    <a:pt x="1166" y="235"/>
                  </a:lnTo>
                  <a:lnTo>
                    <a:pt x="1155" y="235"/>
                  </a:lnTo>
                  <a:lnTo>
                    <a:pt x="1150" y="237"/>
                  </a:lnTo>
                  <a:lnTo>
                    <a:pt x="1147" y="239"/>
                  </a:lnTo>
                  <a:lnTo>
                    <a:pt x="1147" y="242"/>
                  </a:lnTo>
                  <a:lnTo>
                    <a:pt x="1147" y="246"/>
                  </a:lnTo>
                  <a:lnTo>
                    <a:pt x="1143" y="246"/>
                  </a:lnTo>
                  <a:lnTo>
                    <a:pt x="1140" y="246"/>
                  </a:lnTo>
                  <a:lnTo>
                    <a:pt x="1137" y="246"/>
                  </a:lnTo>
                  <a:lnTo>
                    <a:pt x="1133" y="246"/>
                  </a:lnTo>
                  <a:lnTo>
                    <a:pt x="1131" y="247"/>
                  </a:lnTo>
                  <a:lnTo>
                    <a:pt x="1131" y="249"/>
                  </a:lnTo>
                  <a:lnTo>
                    <a:pt x="1130" y="251"/>
                  </a:lnTo>
                  <a:lnTo>
                    <a:pt x="1126" y="252"/>
                  </a:lnTo>
                  <a:lnTo>
                    <a:pt x="1120" y="252"/>
                  </a:lnTo>
                  <a:lnTo>
                    <a:pt x="1113" y="252"/>
                  </a:lnTo>
                  <a:lnTo>
                    <a:pt x="1113" y="256"/>
                  </a:lnTo>
                  <a:lnTo>
                    <a:pt x="1113" y="259"/>
                  </a:lnTo>
                  <a:lnTo>
                    <a:pt x="1109" y="259"/>
                  </a:lnTo>
                  <a:lnTo>
                    <a:pt x="1106" y="259"/>
                  </a:lnTo>
                  <a:lnTo>
                    <a:pt x="1102" y="259"/>
                  </a:lnTo>
                  <a:lnTo>
                    <a:pt x="1099" y="259"/>
                  </a:lnTo>
                  <a:lnTo>
                    <a:pt x="1097" y="264"/>
                  </a:lnTo>
                  <a:lnTo>
                    <a:pt x="1096" y="266"/>
                  </a:lnTo>
                  <a:lnTo>
                    <a:pt x="1092" y="266"/>
                  </a:lnTo>
                  <a:lnTo>
                    <a:pt x="1072" y="266"/>
                  </a:lnTo>
                  <a:lnTo>
                    <a:pt x="1053" y="264"/>
                  </a:lnTo>
                  <a:lnTo>
                    <a:pt x="1037" y="259"/>
                  </a:lnTo>
                  <a:lnTo>
                    <a:pt x="1024" y="252"/>
                  </a:lnTo>
                  <a:lnTo>
                    <a:pt x="1005" y="252"/>
                  </a:lnTo>
                  <a:lnTo>
                    <a:pt x="986" y="252"/>
                  </a:lnTo>
                  <a:lnTo>
                    <a:pt x="969" y="251"/>
                  </a:lnTo>
                  <a:lnTo>
                    <a:pt x="956" y="246"/>
                  </a:lnTo>
                  <a:lnTo>
                    <a:pt x="945" y="246"/>
                  </a:lnTo>
                  <a:lnTo>
                    <a:pt x="935" y="247"/>
                  </a:lnTo>
                  <a:lnTo>
                    <a:pt x="918" y="254"/>
                  </a:lnTo>
                  <a:lnTo>
                    <a:pt x="901" y="258"/>
                  </a:lnTo>
                  <a:lnTo>
                    <a:pt x="891" y="259"/>
                  </a:lnTo>
                  <a:lnTo>
                    <a:pt x="881" y="259"/>
                  </a:lnTo>
                  <a:lnTo>
                    <a:pt x="872" y="261"/>
                  </a:lnTo>
                  <a:lnTo>
                    <a:pt x="867" y="263"/>
                  </a:lnTo>
                  <a:lnTo>
                    <a:pt x="864" y="268"/>
                  </a:lnTo>
                  <a:lnTo>
                    <a:pt x="860" y="273"/>
                  </a:lnTo>
                  <a:lnTo>
                    <a:pt x="847" y="273"/>
                  </a:lnTo>
                  <a:lnTo>
                    <a:pt x="845" y="270"/>
                  </a:lnTo>
                  <a:lnTo>
                    <a:pt x="841" y="268"/>
                  </a:lnTo>
                  <a:lnTo>
                    <a:pt x="833" y="266"/>
                  </a:lnTo>
                  <a:lnTo>
                    <a:pt x="829" y="264"/>
                  </a:lnTo>
                  <a:lnTo>
                    <a:pt x="826" y="263"/>
                  </a:lnTo>
                  <a:lnTo>
                    <a:pt x="823" y="261"/>
                  </a:lnTo>
                  <a:lnTo>
                    <a:pt x="819" y="259"/>
                  </a:lnTo>
                  <a:lnTo>
                    <a:pt x="819" y="254"/>
                  </a:lnTo>
                  <a:lnTo>
                    <a:pt x="818" y="251"/>
                  </a:lnTo>
                  <a:lnTo>
                    <a:pt x="814" y="249"/>
                  </a:lnTo>
                  <a:lnTo>
                    <a:pt x="811" y="247"/>
                  </a:lnTo>
                  <a:lnTo>
                    <a:pt x="802" y="246"/>
                  </a:lnTo>
                  <a:lnTo>
                    <a:pt x="800" y="242"/>
                  </a:lnTo>
                  <a:lnTo>
                    <a:pt x="799" y="239"/>
                  </a:lnTo>
                  <a:lnTo>
                    <a:pt x="792" y="242"/>
                  </a:lnTo>
                  <a:lnTo>
                    <a:pt x="785" y="246"/>
                  </a:lnTo>
                  <a:lnTo>
                    <a:pt x="775" y="246"/>
                  </a:lnTo>
                  <a:lnTo>
                    <a:pt x="765" y="246"/>
                  </a:lnTo>
                  <a:lnTo>
                    <a:pt x="761" y="246"/>
                  </a:lnTo>
                  <a:lnTo>
                    <a:pt x="760" y="247"/>
                  </a:lnTo>
                  <a:lnTo>
                    <a:pt x="758" y="252"/>
                  </a:lnTo>
                  <a:lnTo>
                    <a:pt x="758" y="259"/>
                  </a:lnTo>
                  <a:lnTo>
                    <a:pt x="758" y="263"/>
                  </a:lnTo>
                  <a:lnTo>
                    <a:pt x="756" y="266"/>
                  </a:lnTo>
                  <a:lnTo>
                    <a:pt x="753" y="268"/>
                  </a:lnTo>
                  <a:lnTo>
                    <a:pt x="748" y="273"/>
                  </a:lnTo>
                  <a:lnTo>
                    <a:pt x="744" y="276"/>
                  </a:lnTo>
                  <a:lnTo>
                    <a:pt x="744" y="280"/>
                  </a:lnTo>
                  <a:lnTo>
                    <a:pt x="741" y="280"/>
                  </a:lnTo>
                  <a:lnTo>
                    <a:pt x="739" y="282"/>
                  </a:lnTo>
                  <a:lnTo>
                    <a:pt x="737" y="287"/>
                  </a:lnTo>
                  <a:lnTo>
                    <a:pt x="729" y="285"/>
                  </a:lnTo>
                  <a:lnTo>
                    <a:pt x="722" y="287"/>
                  </a:lnTo>
                  <a:lnTo>
                    <a:pt x="719" y="290"/>
                  </a:lnTo>
                  <a:lnTo>
                    <a:pt x="715" y="295"/>
                  </a:lnTo>
                  <a:lnTo>
                    <a:pt x="712" y="307"/>
                  </a:lnTo>
                  <a:lnTo>
                    <a:pt x="708" y="310"/>
                  </a:lnTo>
                  <a:lnTo>
                    <a:pt x="703" y="314"/>
                  </a:lnTo>
                  <a:lnTo>
                    <a:pt x="698" y="314"/>
                  </a:lnTo>
                  <a:lnTo>
                    <a:pt x="693" y="314"/>
                  </a:lnTo>
                  <a:lnTo>
                    <a:pt x="681" y="314"/>
                  </a:lnTo>
                  <a:lnTo>
                    <a:pt x="676" y="316"/>
                  </a:lnTo>
                  <a:lnTo>
                    <a:pt x="673" y="314"/>
                  </a:lnTo>
                  <a:lnTo>
                    <a:pt x="669" y="312"/>
                  </a:lnTo>
                  <a:lnTo>
                    <a:pt x="669" y="307"/>
                  </a:lnTo>
                  <a:lnTo>
                    <a:pt x="664" y="309"/>
                  </a:lnTo>
                  <a:lnTo>
                    <a:pt x="662" y="314"/>
                  </a:lnTo>
                  <a:lnTo>
                    <a:pt x="661" y="319"/>
                  </a:lnTo>
                  <a:lnTo>
                    <a:pt x="661" y="328"/>
                  </a:lnTo>
                  <a:lnTo>
                    <a:pt x="662" y="341"/>
                  </a:lnTo>
                  <a:lnTo>
                    <a:pt x="662" y="350"/>
                  </a:lnTo>
                  <a:lnTo>
                    <a:pt x="662" y="355"/>
                  </a:lnTo>
                  <a:lnTo>
                    <a:pt x="657" y="358"/>
                  </a:lnTo>
                  <a:lnTo>
                    <a:pt x="652" y="362"/>
                  </a:lnTo>
                  <a:lnTo>
                    <a:pt x="647" y="367"/>
                  </a:lnTo>
                  <a:lnTo>
                    <a:pt x="645" y="368"/>
                  </a:lnTo>
                  <a:lnTo>
                    <a:pt x="642" y="368"/>
                  </a:lnTo>
                  <a:lnTo>
                    <a:pt x="637" y="368"/>
                  </a:lnTo>
                  <a:lnTo>
                    <a:pt x="628" y="372"/>
                  </a:lnTo>
                  <a:lnTo>
                    <a:pt x="620" y="375"/>
                  </a:lnTo>
                  <a:lnTo>
                    <a:pt x="616" y="379"/>
                  </a:lnTo>
                  <a:lnTo>
                    <a:pt x="615" y="382"/>
                  </a:lnTo>
                  <a:lnTo>
                    <a:pt x="606" y="382"/>
                  </a:lnTo>
                  <a:lnTo>
                    <a:pt x="598" y="384"/>
                  </a:lnTo>
                  <a:lnTo>
                    <a:pt x="591" y="387"/>
                  </a:lnTo>
                  <a:lnTo>
                    <a:pt x="584" y="389"/>
                  </a:lnTo>
                  <a:lnTo>
                    <a:pt x="572" y="397"/>
                  </a:lnTo>
                  <a:lnTo>
                    <a:pt x="560" y="403"/>
                  </a:lnTo>
                  <a:lnTo>
                    <a:pt x="555" y="404"/>
                  </a:lnTo>
                  <a:lnTo>
                    <a:pt x="550" y="408"/>
                  </a:lnTo>
                  <a:lnTo>
                    <a:pt x="543" y="416"/>
                  </a:lnTo>
                  <a:lnTo>
                    <a:pt x="536" y="425"/>
                  </a:lnTo>
                  <a:lnTo>
                    <a:pt x="531" y="428"/>
                  </a:lnTo>
                  <a:lnTo>
                    <a:pt x="526" y="430"/>
                  </a:lnTo>
                  <a:lnTo>
                    <a:pt x="522" y="438"/>
                  </a:lnTo>
                  <a:lnTo>
                    <a:pt x="517" y="445"/>
                  </a:lnTo>
                  <a:lnTo>
                    <a:pt x="514" y="454"/>
                  </a:lnTo>
                  <a:lnTo>
                    <a:pt x="512" y="459"/>
                  </a:lnTo>
                  <a:lnTo>
                    <a:pt x="512" y="464"/>
                  </a:lnTo>
                  <a:lnTo>
                    <a:pt x="504" y="469"/>
                  </a:lnTo>
                  <a:lnTo>
                    <a:pt x="497" y="474"/>
                  </a:lnTo>
                  <a:lnTo>
                    <a:pt x="495" y="476"/>
                  </a:lnTo>
                  <a:lnTo>
                    <a:pt x="493" y="481"/>
                  </a:lnTo>
                  <a:lnTo>
                    <a:pt x="492" y="486"/>
                  </a:lnTo>
                  <a:lnTo>
                    <a:pt x="492" y="491"/>
                  </a:lnTo>
                  <a:lnTo>
                    <a:pt x="493" y="496"/>
                  </a:lnTo>
                  <a:lnTo>
                    <a:pt x="495" y="498"/>
                  </a:lnTo>
                  <a:lnTo>
                    <a:pt x="498" y="498"/>
                  </a:lnTo>
                  <a:lnTo>
                    <a:pt x="498" y="512"/>
                  </a:lnTo>
                  <a:lnTo>
                    <a:pt x="488" y="517"/>
                  </a:lnTo>
                  <a:lnTo>
                    <a:pt x="480" y="524"/>
                  </a:lnTo>
                  <a:lnTo>
                    <a:pt x="471" y="530"/>
                  </a:lnTo>
                  <a:lnTo>
                    <a:pt x="464" y="532"/>
                  </a:lnTo>
                  <a:lnTo>
                    <a:pt x="458" y="532"/>
                  </a:lnTo>
                  <a:lnTo>
                    <a:pt x="461" y="537"/>
                  </a:lnTo>
                  <a:lnTo>
                    <a:pt x="463" y="542"/>
                  </a:lnTo>
                  <a:lnTo>
                    <a:pt x="464" y="556"/>
                  </a:lnTo>
                  <a:lnTo>
                    <a:pt x="464" y="587"/>
                  </a:lnTo>
                  <a:lnTo>
                    <a:pt x="458" y="592"/>
                  </a:lnTo>
                  <a:lnTo>
                    <a:pt x="454" y="597"/>
                  </a:lnTo>
                  <a:lnTo>
                    <a:pt x="452" y="605"/>
                  </a:lnTo>
                  <a:lnTo>
                    <a:pt x="451" y="614"/>
                  </a:lnTo>
                  <a:lnTo>
                    <a:pt x="447" y="616"/>
                  </a:lnTo>
                  <a:lnTo>
                    <a:pt x="444" y="617"/>
                  </a:lnTo>
                  <a:lnTo>
                    <a:pt x="442" y="626"/>
                  </a:lnTo>
                  <a:lnTo>
                    <a:pt x="440" y="629"/>
                  </a:lnTo>
                  <a:lnTo>
                    <a:pt x="439" y="633"/>
                  </a:lnTo>
                  <a:lnTo>
                    <a:pt x="435" y="634"/>
                  </a:lnTo>
                  <a:lnTo>
                    <a:pt x="430" y="634"/>
                  </a:lnTo>
                  <a:lnTo>
                    <a:pt x="429" y="643"/>
                  </a:lnTo>
                  <a:lnTo>
                    <a:pt x="427" y="650"/>
                  </a:lnTo>
                  <a:lnTo>
                    <a:pt x="420" y="662"/>
                  </a:lnTo>
                  <a:lnTo>
                    <a:pt x="413" y="674"/>
                  </a:lnTo>
                  <a:lnTo>
                    <a:pt x="411" y="680"/>
                  </a:lnTo>
                  <a:lnTo>
                    <a:pt x="410" y="689"/>
                  </a:lnTo>
                  <a:lnTo>
                    <a:pt x="408" y="694"/>
                  </a:lnTo>
                  <a:lnTo>
                    <a:pt x="406" y="696"/>
                  </a:lnTo>
                  <a:lnTo>
                    <a:pt x="403" y="696"/>
                  </a:lnTo>
                  <a:lnTo>
                    <a:pt x="401" y="704"/>
                  </a:lnTo>
                  <a:lnTo>
                    <a:pt x="400" y="711"/>
                  </a:lnTo>
                  <a:lnTo>
                    <a:pt x="393" y="723"/>
                  </a:lnTo>
                  <a:lnTo>
                    <a:pt x="391" y="730"/>
                  </a:lnTo>
                  <a:lnTo>
                    <a:pt x="388" y="739"/>
                  </a:lnTo>
                  <a:lnTo>
                    <a:pt x="388" y="747"/>
                  </a:lnTo>
                  <a:lnTo>
                    <a:pt x="389" y="757"/>
                  </a:lnTo>
                  <a:lnTo>
                    <a:pt x="386" y="757"/>
                  </a:lnTo>
                  <a:lnTo>
                    <a:pt x="384" y="759"/>
                  </a:lnTo>
                  <a:lnTo>
                    <a:pt x="382" y="764"/>
                  </a:lnTo>
                  <a:lnTo>
                    <a:pt x="388" y="766"/>
                  </a:lnTo>
                  <a:lnTo>
                    <a:pt x="389" y="771"/>
                  </a:lnTo>
                  <a:lnTo>
                    <a:pt x="389" y="778"/>
                  </a:lnTo>
                  <a:lnTo>
                    <a:pt x="389" y="785"/>
                  </a:lnTo>
                  <a:lnTo>
                    <a:pt x="389" y="819"/>
                  </a:lnTo>
                  <a:lnTo>
                    <a:pt x="388" y="822"/>
                  </a:lnTo>
                  <a:lnTo>
                    <a:pt x="386" y="826"/>
                  </a:lnTo>
                  <a:lnTo>
                    <a:pt x="382" y="832"/>
                  </a:lnTo>
                  <a:lnTo>
                    <a:pt x="382" y="836"/>
                  </a:lnTo>
                  <a:lnTo>
                    <a:pt x="382" y="839"/>
                  </a:lnTo>
                  <a:lnTo>
                    <a:pt x="379" y="839"/>
                  </a:lnTo>
                  <a:lnTo>
                    <a:pt x="376" y="839"/>
                  </a:lnTo>
                  <a:lnTo>
                    <a:pt x="374" y="846"/>
                  </a:lnTo>
                  <a:lnTo>
                    <a:pt x="376" y="853"/>
                  </a:lnTo>
                  <a:lnTo>
                    <a:pt x="376" y="860"/>
                  </a:lnTo>
                  <a:lnTo>
                    <a:pt x="376" y="867"/>
                  </a:lnTo>
                  <a:lnTo>
                    <a:pt x="372" y="867"/>
                  </a:lnTo>
                  <a:lnTo>
                    <a:pt x="369" y="867"/>
                  </a:lnTo>
                  <a:lnTo>
                    <a:pt x="369" y="870"/>
                  </a:lnTo>
                  <a:lnTo>
                    <a:pt x="369" y="873"/>
                  </a:lnTo>
                  <a:lnTo>
                    <a:pt x="364" y="882"/>
                  </a:lnTo>
                  <a:lnTo>
                    <a:pt x="362" y="887"/>
                  </a:lnTo>
                  <a:lnTo>
                    <a:pt x="362" y="894"/>
                  </a:lnTo>
                  <a:lnTo>
                    <a:pt x="362" y="928"/>
                  </a:lnTo>
                  <a:lnTo>
                    <a:pt x="353" y="933"/>
                  </a:lnTo>
                  <a:lnTo>
                    <a:pt x="343" y="937"/>
                  </a:lnTo>
                  <a:lnTo>
                    <a:pt x="340" y="940"/>
                  </a:lnTo>
                  <a:lnTo>
                    <a:pt x="336" y="943"/>
                  </a:lnTo>
                  <a:lnTo>
                    <a:pt x="335" y="948"/>
                  </a:lnTo>
                  <a:lnTo>
                    <a:pt x="335" y="955"/>
                  </a:lnTo>
                  <a:lnTo>
                    <a:pt x="330" y="957"/>
                  </a:lnTo>
                  <a:lnTo>
                    <a:pt x="326" y="959"/>
                  </a:lnTo>
                  <a:lnTo>
                    <a:pt x="321" y="965"/>
                  </a:lnTo>
                  <a:lnTo>
                    <a:pt x="316" y="972"/>
                  </a:lnTo>
                  <a:lnTo>
                    <a:pt x="313" y="974"/>
                  </a:lnTo>
                  <a:lnTo>
                    <a:pt x="307" y="976"/>
                  </a:lnTo>
                  <a:lnTo>
                    <a:pt x="307" y="983"/>
                  </a:lnTo>
                  <a:lnTo>
                    <a:pt x="307" y="989"/>
                  </a:lnTo>
                  <a:lnTo>
                    <a:pt x="306" y="994"/>
                  </a:lnTo>
                  <a:lnTo>
                    <a:pt x="301" y="996"/>
                  </a:lnTo>
                  <a:lnTo>
                    <a:pt x="301" y="1064"/>
                  </a:lnTo>
                  <a:lnTo>
                    <a:pt x="297" y="1066"/>
                  </a:lnTo>
                  <a:lnTo>
                    <a:pt x="296" y="1069"/>
                  </a:lnTo>
                  <a:lnTo>
                    <a:pt x="294" y="1078"/>
                  </a:lnTo>
                  <a:lnTo>
                    <a:pt x="287" y="1083"/>
                  </a:lnTo>
                  <a:lnTo>
                    <a:pt x="284" y="1088"/>
                  </a:lnTo>
                  <a:lnTo>
                    <a:pt x="282" y="1097"/>
                  </a:lnTo>
                  <a:lnTo>
                    <a:pt x="280" y="1105"/>
                  </a:lnTo>
                  <a:lnTo>
                    <a:pt x="273" y="1109"/>
                  </a:lnTo>
                  <a:lnTo>
                    <a:pt x="268" y="1114"/>
                  </a:lnTo>
                  <a:lnTo>
                    <a:pt x="263" y="1119"/>
                  </a:lnTo>
                  <a:lnTo>
                    <a:pt x="260" y="1126"/>
                  </a:lnTo>
                  <a:lnTo>
                    <a:pt x="251" y="1127"/>
                  </a:lnTo>
                  <a:lnTo>
                    <a:pt x="246" y="1129"/>
                  </a:lnTo>
                  <a:lnTo>
                    <a:pt x="243" y="1134"/>
                  </a:lnTo>
                  <a:lnTo>
                    <a:pt x="239" y="1139"/>
                  </a:lnTo>
                  <a:lnTo>
                    <a:pt x="226" y="1139"/>
                  </a:lnTo>
                  <a:lnTo>
                    <a:pt x="224" y="1145"/>
                  </a:lnTo>
                  <a:lnTo>
                    <a:pt x="222" y="1146"/>
                  </a:lnTo>
                  <a:lnTo>
                    <a:pt x="219" y="1146"/>
                  </a:lnTo>
                  <a:lnTo>
                    <a:pt x="214" y="1146"/>
                  </a:lnTo>
                  <a:lnTo>
                    <a:pt x="210" y="1148"/>
                  </a:lnTo>
                  <a:lnTo>
                    <a:pt x="207" y="1150"/>
                  </a:lnTo>
                  <a:lnTo>
                    <a:pt x="205" y="1153"/>
                  </a:lnTo>
                  <a:lnTo>
                    <a:pt x="198" y="1153"/>
                  </a:lnTo>
                  <a:lnTo>
                    <a:pt x="193" y="1151"/>
                  </a:lnTo>
                  <a:lnTo>
                    <a:pt x="190" y="1148"/>
                  </a:lnTo>
                  <a:lnTo>
                    <a:pt x="185" y="1146"/>
                  </a:lnTo>
                  <a:lnTo>
                    <a:pt x="171" y="1151"/>
                  </a:lnTo>
                  <a:lnTo>
                    <a:pt x="156" y="1155"/>
                  </a:lnTo>
                  <a:lnTo>
                    <a:pt x="140" y="1156"/>
                  </a:lnTo>
                  <a:lnTo>
                    <a:pt x="134" y="1155"/>
                  </a:lnTo>
                  <a:lnTo>
                    <a:pt x="130" y="1153"/>
                  </a:lnTo>
                  <a:lnTo>
                    <a:pt x="125" y="1155"/>
                  </a:lnTo>
                  <a:lnTo>
                    <a:pt x="123" y="1160"/>
                  </a:lnTo>
                  <a:lnTo>
                    <a:pt x="123" y="1167"/>
                  </a:lnTo>
                  <a:lnTo>
                    <a:pt x="123" y="1174"/>
                  </a:lnTo>
                  <a:lnTo>
                    <a:pt x="108" y="1172"/>
                  </a:lnTo>
                  <a:lnTo>
                    <a:pt x="94" y="1168"/>
                  </a:lnTo>
                  <a:lnTo>
                    <a:pt x="79" y="1165"/>
                  </a:lnTo>
                  <a:lnTo>
                    <a:pt x="72" y="1165"/>
                  </a:lnTo>
                  <a:lnTo>
                    <a:pt x="62" y="1167"/>
                  </a:lnTo>
                  <a:lnTo>
                    <a:pt x="55" y="1167"/>
                  </a:lnTo>
                  <a:lnTo>
                    <a:pt x="50" y="1167"/>
                  </a:lnTo>
                  <a:lnTo>
                    <a:pt x="46" y="1170"/>
                  </a:lnTo>
                  <a:lnTo>
                    <a:pt x="45" y="1174"/>
                  </a:lnTo>
                  <a:lnTo>
                    <a:pt x="41" y="1177"/>
                  </a:lnTo>
                  <a:lnTo>
                    <a:pt x="40" y="1180"/>
                  </a:lnTo>
                  <a:lnTo>
                    <a:pt x="35" y="1180"/>
                  </a:lnTo>
                  <a:lnTo>
                    <a:pt x="28" y="1180"/>
                  </a:lnTo>
                  <a:lnTo>
                    <a:pt x="26" y="1185"/>
                  </a:lnTo>
                  <a:lnTo>
                    <a:pt x="23" y="1187"/>
                  </a:lnTo>
                  <a:lnTo>
                    <a:pt x="14" y="1191"/>
                  </a:lnTo>
                  <a:lnTo>
                    <a:pt x="5" y="1194"/>
                  </a:lnTo>
                  <a:lnTo>
                    <a:pt x="2" y="1196"/>
                  </a:lnTo>
                  <a:lnTo>
                    <a:pt x="0" y="1201"/>
                  </a:lnTo>
                  <a:lnTo>
                    <a:pt x="0" y="1208"/>
                  </a:lnTo>
                  <a:lnTo>
                    <a:pt x="2" y="1214"/>
                  </a:lnTo>
                  <a:lnTo>
                    <a:pt x="5" y="1226"/>
                  </a:lnTo>
                  <a:lnTo>
                    <a:pt x="7" y="1238"/>
                  </a:lnTo>
                  <a:lnTo>
                    <a:pt x="9" y="1247"/>
                  </a:lnTo>
                  <a:lnTo>
                    <a:pt x="7" y="1255"/>
                  </a:lnTo>
                  <a:lnTo>
                    <a:pt x="16" y="1255"/>
                  </a:lnTo>
                  <a:lnTo>
                    <a:pt x="23" y="1257"/>
                  </a:lnTo>
                  <a:lnTo>
                    <a:pt x="29" y="1259"/>
                  </a:lnTo>
                  <a:lnTo>
                    <a:pt x="35" y="1262"/>
                  </a:lnTo>
                  <a:lnTo>
                    <a:pt x="33" y="1269"/>
                  </a:lnTo>
                  <a:lnTo>
                    <a:pt x="35" y="1272"/>
                  </a:lnTo>
                  <a:lnTo>
                    <a:pt x="36" y="1276"/>
                  </a:lnTo>
                  <a:lnTo>
                    <a:pt x="40" y="1278"/>
                  </a:lnTo>
                  <a:lnTo>
                    <a:pt x="45" y="1283"/>
                  </a:lnTo>
                  <a:lnTo>
                    <a:pt x="46" y="1286"/>
                  </a:lnTo>
                  <a:lnTo>
                    <a:pt x="48" y="1290"/>
                  </a:lnTo>
                  <a:lnTo>
                    <a:pt x="60" y="1296"/>
                  </a:lnTo>
                  <a:lnTo>
                    <a:pt x="72" y="1303"/>
                  </a:lnTo>
                  <a:lnTo>
                    <a:pt x="82" y="1312"/>
                  </a:lnTo>
                  <a:lnTo>
                    <a:pt x="89" y="1324"/>
                  </a:lnTo>
                  <a:lnTo>
                    <a:pt x="101" y="1332"/>
                  </a:lnTo>
                  <a:lnTo>
                    <a:pt x="111" y="1343"/>
                  </a:lnTo>
                  <a:lnTo>
                    <a:pt x="122" y="1353"/>
                  </a:lnTo>
                  <a:lnTo>
                    <a:pt x="130" y="1365"/>
                  </a:lnTo>
                  <a:lnTo>
                    <a:pt x="135" y="1366"/>
                  </a:lnTo>
                  <a:lnTo>
                    <a:pt x="139" y="1370"/>
                  </a:lnTo>
                  <a:lnTo>
                    <a:pt x="144" y="1372"/>
                  </a:lnTo>
                  <a:lnTo>
                    <a:pt x="151" y="1372"/>
                  </a:lnTo>
                  <a:lnTo>
                    <a:pt x="151" y="1375"/>
                  </a:lnTo>
                  <a:lnTo>
                    <a:pt x="152" y="1377"/>
                  </a:lnTo>
                  <a:lnTo>
                    <a:pt x="157" y="1378"/>
                  </a:lnTo>
                  <a:lnTo>
                    <a:pt x="161" y="1382"/>
                  </a:lnTo>
                  <a:lnTo>
                    <a:pt x="163" y="1383"/>
                  </a:lnTo>
                  <a:lnTo>
                    <a:pt x="164" y="1385"/>
                  </a:lnTo>
                  <a:lnTo>
                    <a:pt x="164" y="1447"/>
                  </a:lnTo>
                  <a:lnTo>
                    <a:pt x="168" y="1448"/>
                  </a:lnTo>
                  <a:lnTo>
                    <a:pt x="171" y="1450"/>
                  </a:lnTo>
                  <a:lnTo>
                    <a:pt x="173" y="1459"/>
                  </a:lnTo>
                  <a:lnTo>
                    <a:pt x="174" y="1462"/>
                  </a:lnTo>
                  <a:lnTo>
                    <a:pt x="176" y="1465"/>
                  </a:lnTo>
                  <a:lnTo>
                    <a:pt x="180" y="1467"/>
                  </a:lnTo>
                  <a:lnTo>
                    <a:pt x="185" y="1467"/>
                  </a:lnTo>
                  <a:lnTo>
                    <a:pt x="188" y="1474"/>
                  </a:lnTo>
                  <a:lnTo>
                    <a:pt x="193" y="1479"/>
                  </a:lnTo>
                  <a:lnTo>
                    <a:pt x="198" y="1484"/>
                  </a:lnTo>
                  <a:lnTo>
                    <a:pt x="205" y="1487"/>
                  </a:lnTo>
                  <a:lnTo>
                    <a:pt x="207" y="1498"/>
                  </a:lnTo>
                  <a:lnTo>
                    <a:pt x="210" y="1505"/>
                  </a:lnTo>
                  <a:lnTo>
                    <a:pt x="215" y="1510"/>
                  </a:lnTo>
                  <a:lnTo>
                    <a:pt x="222" y="1515"/>
                  </a:lnTo>
                  <a:lnTo>
                    <a:pt x="229" y="1520"/>
                  </a:lnTo>
                  <a:lnTo>
                    <a:pt x="234" y="1525"/>
                  </a:lnTo>
                  <a:lnTo>
                    <a:pt x="238" y="1532"/>
                  </a:lnTo>
                  <a:lnTo>
                    <a:pt x="239" y="1542"/>
                  </a:lnTo>
                  <a:lnTo>
                    <a:pt x="244" y="1542"/>
                  </a:lnTo>
                  <a:lnTo>
                    <a:pt x="249" y="1542"/>
                  </a:lnTo>
                  <a:lnTo>
                    <a:pt x="255" y="1547"/>
                  </a:lnTo>
                  <a:lnTo>
                    <a:pt x="261" y="1551"/>
                  </a:lnTo>
                  <a:lnTo>
                    <a:pt x="267" y="1551"/>
                  </a:lnTo>
                  <a:lnTo>
                    <a:pt x="273" y="1549"/>
                  </a:lnTo>
                  <a:lnTo>
                    <a:pt x="277" y="1556"/>
                  </a:lnTo>
                  <a:lnTo>
                    <a:pt x="282" y="1563"/>
                  </a:lnTo>
                  <a:lnTo>
                    <a:pt x="285" y="1566"/>
                  </a:lnTo>
                  <a:lnTo>
                    <a:pt x="290" y="1568"/>
                  </a:lnTo>
                  <a:lnTo>
                    <a:pt x="296" y="1569"/>
                  </a:lnTo>
                  <a:lnTo>
                    <a:pt x="301" y="1569"/>
                  </a:lnTo>
                  <a:lnTo>
                    <a:pt x="342" y="1569"/>
                  </a:lnTo>
                  <a:lnTo>
                    <a:pt x="343" y="1574"/>
                  </a:lnTo>
                  <a:lnTo>
                    <a:pt x="347" y="1576"/>
                  </a:lnTo>
                  <a:lnTo>
                    <a:pt x="355" y="1580"/>
                  </a:lnTo>
                  <a:lnTo>
                    <a:pt x="364" y="1583"/>
                  </a:lnTo>
                  <a:lnTo>
                    <a:pt x="367" y="1585"/>
                  </a:lnTo>
                  <a:lnTo>
                    <a:pt x="369" y="1590"/>
                  </a:lnTo>
                  <a:lnTo>
                    <a:pt x="377" y="1586"/>
                  </a:lnTo>
                  <a:lnTo>
                    <a:pt x="384" y="1586"/>
                  </a:lnTo>
                  <a:lnTo>
                    <a:pt x="393" y="1586"/>
                  </a:lnTo>
                  <a:lnTo>
                    <a:pt x="400" y="1590"/>
                  </a:lnTo>
                  <a:lnTo>
                    <a:pt x="417" y="1593"/>
                  </a:lnTo>
                  <a:lnTo>
                    <a:pt x="427" y="1597"/>
                  </a:lnTo>
                  <a:lnTo>
                    <a:pt x="437" y="1597"/>
                  </a:lnTo>
                  <a:lnTo>
                    <a:pt x="435" y="1598"/>
                  </a:lnTo>
                  <a:lnTo>
                    <a:pt x="435" y="1600"/>
                  </a:lnTo>
                  <a:lnTo>
                    <a:pt x="439" y="1602"/>
                  </a:lnTo>
                  <a:lnTo>
                    <a:pt x="444" y="1603"/>
                  </a:lnTo>
                  <a:lnTo>
                    <a:pt x="444" y="1612"/>
                  </a:lnTo>
                  <a:lnTo>
                    <a:pt x="444" y="1620"/>
                  </a:lnTo>
                  <a:lnTo>
                    <a:pt x="439" y="1634"/>
                  </a:lnTo>
                  <a:lnTo>
                    <a:pt x="434" y="1648"/>
                  </a:lnTo>
                  <a:lnTo>
                    <a:pt x="430" y="1656"/>
                  </a:lnTo>
                  <a:lnTo>
                    <a:pt x="430" y="1665"/>
                  </a:lnTo>
                  <a:lnTo>
                    <a:pt x="430" y="1670"/>
                  </a:lnTo>
                  <a:lnTo>
                    <a:pt x="432" y="1673"/>
                  </a:lnTo>
                  <a:lnTo>
                    <a:pt x="434" y="1677"/>
                  </a:lnTo>
                  <a:lnTo>
                    <a:pt x="437" y="1678"/>
                  </a:lnTo>
                  <a:lnTo>
                    <a:pt x="440" y="1678"/>
                  </a:lnTo>
                  <a:lnTo>
                    <a:pt x="442" y="1680"/>
                  </a:lnTo>
                  <a:lnTo>
                    <a:pt x="444" y="1685"/>
                  </a:lnTo>
                  <a:lnTo>
                    <a:pt x="449" y="1689"/>
                  </a:lnTo>
                  <a:lnTo>
                    <a:pt x="456" y="1690"/>
                  </a:lnTo>
                  <a:lnTo>
                    <a:pt x="461" y="1694"/>
                  </a:lnTo>
                  <a:lnTo>
                    <a:pt x="463" y="1696"/>
                  </a:lnTo>
                  <a:lnTo>
                    <a:pt x="464" y="1699"/>
                  </a:lnTo>
                  <a:lnTo>
                    <a:pt x="464" y="1740"/>
                  </a:lnTo>
                  <a:lnTo>
                    <a:pt x="456" y="1745"/>
                  </a:lnTo>
                  <a:lnTo>
                    <a:pt x="446" y="1748"/>
                  </a:lnTo>
                  <a:lnTo>
                    <a:pt x="437" y="1753"/>
                  </a:lnTo>
                  <a:lnTo>
                    <a:pt x="434" y="1757"/>
                  </a:lnTo>
                  <a:lnTo>
                    <a:pt x="430" y="1760"/>
                  </a:lnTo>
                  <a:lnTo>
                    <a:pt x="425" y="1762"/>
                  </a:lnTo>
                  <a:lnTo>
                    <a:pt x="422" y="1765"/>
                  </a:lnTo>
                  <a:lnTo>
                    <a:pt x="417" y="1774"/>
                  </a:lnTo>
                  <a:lnTo>
                    <a:pt x="420" y="1779"/>
                  </a:lnTo>
                  <a:lnTo>
                    <a:pt x="427" y="1784"/>
                  </a:lnTo>
                  <a:lnTo>
                    <a:pt x="435" y="1786"/>
                  </a:lnTo>
                  <a:lnTo>
                    <a:pt x="444" y="1788"/>
                  </a:lnTo>
                  <a:lnTo>
                    <a:pt x="449" y="1788"/>
                  </a:lnTo>
                  <a:lnTo>
                    <a:pt x="454" y="1788"/>
                  </a:lnTo>
                  <a:lnTo>
                    <a:pt x="459" y="1783"/>
                  </a:lnTo>
                  <a:lnTo>
                    <a:pt x="466" y="1779"/>
                  </a:lnTo>
                  <a:lnTo>
                    <a:pt x="471" y="1779"/>
                  </a:lnTo>
                  <a:lnTo>
                    <a:pt x="478" y="1781"/>
                  </a:lnTo>
                  <a:lnTo>
                    <a:pt x="480" y="1786"/>
                  </a:lnTo>
                  <a:lnTo>
                    <a:pt x="483" y="1788"/>
                  </a:lnTo>
                  <a:lnTo>
                    <a:pt x="492" y="1791"/>
                  </a:lnTo>
                  <a:lnTo>
                    <a:pt x="500" y="1794"/>
                  </a:lnTo>
                  <a:lnTo>
                    <a:pt x="504" y="1796"/>
                  </a:lnTo>
                  <a:lnTo>
                    <a:pt x="505" y="1801"/>
                  </a:lnTo>
                  <a:lnTo>
                    <a:pt x="509" y="1803"/>
                  </a:lnTo>
                  <a:lnTo>
                    <a:pt x="512" y="1805"/>
                  </a:lnTo>
                  <a:lnTo>
                    <a:pt x="516" y="1806"/>
                  </a:lnTo>
                  <a:lnTo>
                    <a:pt x="519" y="1808"/>
                  </a:lnTo>
                  <a:lnTo>
                    <a:pt x="519" y="1812"/>
                  </a:lnTo>
                  <a:lnTo>
                    <a:pt x="521" y="1813"/>
                  </a:lnTo>
                  <a:lnTo>
                    <a:pt x="526" y="1815"/>
                  </a:lnTo>
                  <a:lnTo>
                    <a:pt x="529" y="1818"/>
                  </a:lnTo>
                  <a:lnTo>
                    <a:pt x="531" y="1820"/>
                  </a:lnTo>
                  <a:lnTo>
                    <a:pt x="533" y="1822"/>
                  </a:lnTo>
                  <a:lnTo>
                    <a:pt x="551" y="1820"/>
                  </a:lnTo>
                  <a:lnTo>
                    <a:pt x="568" y="1822"/>
                  </a:lnTo>
                  <a:lnTo>
                    <a:pt x="601" y="1827"/>
                  </a:lnTo>
                  <a:lnTo>
                    <a:pt x="611" y="1827"/>
                  </a:lnTo>
                  <a:lnTo>
                    <a:pt x="621" y="1829"/>
                  </a:lnTo>
                  <a:lnTo>
                    <a:pt x="623" y="1834"/>
                  </a:lnTo>
                  <a:lnTo>
                    <a:pt x="627" y="1837"/>
                  </a:lnTo>
                  <a:lnTo>
                    <a:pt x="632" y="1839"/>
                  </a:lnTo>
                  <a:lnTo>
                    <a:pt x="635" y="1842"/>
                  </a:lnTo>
                  <a:lnTo>
                    <a:pt x="635" y="1846"/>
                  </a:lnTo>
                  <a:lnTo>
                    <a:pt x="635" y="1849"/>
                  </a:lnTo>
                  <a:lnTo>
                    <a:pt x="638" y="1849"/>
                  </a:lnTo>
                  <a:lnTo>
                    <a:pt x="642" y="1849"/>
                  </a:lnTo>
                  <a:lnTo>
                    <a:pt x="642" y="1853"/>
                  </a:lnTo>
                  <a:lnTo>
                    <a:pt x="642" y="1856"/>
                  </a:lnTo>
                  <a:lnTo>
                    <a:pt x="645" y="1856"/>
                  </a:lnTo>
                  <a:lnTo>
                    <a:pt x="649" y="1856"/>
                  </a:lnTo>
                  <a:lnTo>
                    <a:pt x="649" y="1859"/>
                  </a:lnTo>
                  <a:lnTo>
                    <a:pt x="649" y="1863"/>
                  </a:lnTo>
                  <a:lnTo>
                    <a:pt x="652" y="1863"/>
                  </a:lnTo>
                  <a:lnTo>
                    <a:pt x="656" y="1863"/>
                  </a:lnTo>
                  <a:lnTo>
                    <a:pt x="656" y="1866"/>
                  </a:lnTo>
                  <a:lnTo>
                    <a:pt x="656" y="1870"/>
                  </a:lnTo>
                  <a:lnTo>
                    <a:pt x="657" y="1870"/>
                  </a:lnTo>
                  <a:lnTo>
                    <a:pt x="666" y="1875"/>
                  </a:lnTo>
                  <a:lnTo>
                    <a:pt x="676" y="1876"/>
                  </a:lnTo>
                  <a:lnTo>
                    <a:pt x="685" y="1871"/>
                  </a:lnTo>
                  <a:lnTo>
                    <a:pt x="691" y="1865"/>
                  </a:lnTo>
                  <a:lnTo>
                    <a:pt x="698" y="1858"/>
                  </a:lnTo>
                  <a:lnTo>
                    <a:pt x="703" y="1849"/>
                  </a:lnTo>
                  <a:lnTo>
                    <a:pt x="708" y="1841"/>
                  </a:lnTo>
                  <a:lnTo>
                    <a:pt x="714" y="1834"/>
                  </a:lnTo>
                  <a:lnTo>
                    <a:pt x="720" y="1825"/>
                  </a:lnTo>
                  <a:lnTo>
                    <a:pt x="724" y="1815"/>
                  </a:lnTo>
                  <a:lnTo>
                    <a:pt x="737" y="1808"/>
                  </a:lnTo>
                  <a:lnTo>
                    <a:pt x="751" y="1801"/>
                  </a:lnTo>
                  <a:lnTo>
                    <a:pt x="751" y="1796"/>
                  </a:lnTo>
                  <a:lnTo>
                    <a:pt x="751" y="1791"/>
                  </a:lnTo>
                  <a:lnTo>
                    <a:pt x="754" y="1789"/>
                  </a:lnTo>
                  <a:lnTo>
                    <a:pt x="756" y="1788"/>
                  </a:lnTo>
                  <a:lnTo>
                    <a:pt x="765" y="1784"/>
                  </a:lnTo>
                  <a:lnTo>
                    <a:pt x="768" y="1783"/>
                  </a:lnTo>
                  <a:lnTo>
                    <a:pt x="771" y="1781"/>
                  </a:lnTo>
                  <a:lnTo>
                    <a:pt x="777" y="1783"/>
                  </a:lnTo>
                  <a:lnTo>
                    <a:pt x="782" y="1788"/>
                  </a:lnTo>
                  <a:lnTo>
                    <a:pt x="790" y="1796"/>
                  </a:lnTo>
                  <a:lnTo>
                    <a:pt x="794" y="1801"/>
                  </a:lnTo>
                  <a:lnTo>
                    <a:pt x="799" y="1805"/>
                  </a:lnTo>
                  <a:lnTo>
                    <a:pt x="804" y="1808"/>
                  </a:lnTo>
                  <a:lnTo>
                    <a:pt x="812" y="1808"/>
                  </a:lnTo>
                  <a:lnTo>
                    <a:pt x="819" y="1812"/>
                  </a:lnTo>
                  <a:lnTo>
                    <a:pt x="828" y="1815"/>
                  </a:lnTo>
                  <a:lnTo>
                    <a:pt x="845" y="1815"/>
                  </a:lnTo>
                  <a:lnTo>
                    <a:pt x="852" y="1817"/>
                  </a:lnTo>
                  <a:lnTo>
                    <a:pt x="857" y="1820"/>
                  </a:lnTo>
                  <a:lnTo>
                    <a:pt x="858" y="1824"/>
                  </a:lnTo>
                  <a:lnTo>
                    <a:pt x="860" y="1825"/>
                  </a:lnTo>
                  <a:lnTo>
                    <a:pt x="860" y="1835"/>
                  </a:lnTo>
                  <a:lnTo>
                    <a:pt x="852" y="1835"/>
                  </a:lnTo>
                  <a:lnTo>
                    <a:pt x="843" y="1835"/>
                  </a:lnTo>
                  <a:lnTo>
                    <a:pt x="829" y="1839"/>
                  </a:lnTo>
                  <a:lnTo>
                    <a:pt x="816" y="1842"/>
                  </a:lnTo>
                  <a:lnTo>
                    <a:pt x="809" y="1844"/>
                  </a:lnTo>
                  <a:lnTo>
                    <a:pt x="799" y="1842"/>
                  </a:lnTo>
                  <a:lnTo>
                    <a:pt x="797" y="1851"/>
                  </a:lnTo>
                  <a:lnTo>
                    <a:pt x="795" y="1856"/>
                  </a:lnTo>
                  <a:lnTo>
                    <a:pt x="790" y="1859"/>
                  </a:lnTo>
                  <a:lnTo>
                    <a:pt x="785" y="1863"/>
                  </a:lnTo>
                  <a:lnTo>
                    <a:pt x="787" y="1876"/>
                  </a:lnTo>
                  <a:lnTo>
                    <a:pt x="790" y="1888"/>
                  </a:lnTo>
                  <a:lnTo>
                    <a:pt x="799" y="1911"/>
                  </a:lnTo>
                  <a:lnTo>
                    <a:pt x="804" y="1912"/>
                  </a:lnTo>
                  <a:lnTo>
                    <a:pt x="807" y="1917"/>
                  </a:lnTo>
                  <a:lnTo>
                    <a:pt x="811" y="1921"/>
                  </a:lnTo>
                  <a:lnTo>
                    <a:pt x="812" y="1928"/>
                  </a:lnTo>
                  <a:lnTo>
                    <a:pt x="816" y="1940"/>
                  </a:lnTo>
                  <a:lnTo>
                    <a:pt x="819" y="1952"/>
                  </a:lnTo>
                  <a:lnTo>
                    <a:pt x="829" y="1957"/>
                  </a:lnTo>
                  <a:lnTo>
                    <a:pt x="841" y="1962"/>
                  </a:lnTo>
                  <a:lnTo>
                    <a:pt x="845" y="1965"/>
                  </a:lnTo>
                  <a:lnTo>
                    <a:pt x="850" y="1958"/>
                  </a:lnTo>
                  <a:lnTo>
                    <a:pt x="853" y="1953"/>
                  </a:lnTo>
                  <a:lnTo>
                    <a:pt x="855" y="1950"/>
                  </a:lnTo>
                  <a:lnTo>
                    <a:pt x="864" y="1952"/>
                  </a:lnTo>
                  <a:lnTo>
                    <a:pt x="874" y="1952"/>
                  </a:lnTo>
                  <a:lnTo>
                    <a:pt x="874" y="1960"/>
                  </a:lnTo>
                  <a:lnTo>
                    <a:pt x="872" y="1967"/>
                  </a:lnTo>
                  <a:lnTo>
                    <a:pt x="869" y="1972"/>
                  </a:lnTo>
                  <a:lnTo>
                    <a:pt x="867" y="1979"/>
                  </a:lnTo>
                  <a:lnTo>
                    <a:pt x="870" y="1984"/>
                  </a:lnTo>
                  <a:lnTo>
                    <a:pt x="877" y="1989"/>
                  </a:lnTo>
                  <a:lnTo>
                    <a:pt x="886" y="1991"/>
                  </a:lnTo>
                  <a:lnTo>
                    <a:pt x="894" y="1992"/>
                  </a:lnTo>
                  <a:lnTo>
                    <a:pt x="896" y="1996"/>
                  </a:lnTo>
                  <a:lnTo>
                    <a:pt x="898" y="1998"/>
                  </a:lnTo>
                  <a:lnTo>
                    <a:pt x="904" y="1999"/>
                  </a:lnTo>
                  <a:lnTo>
                    <a:pt x="922" y="1999"/>
                  </a:lnTo>
                  <a:lnTo>
                    <a:pt x="935" y="2004"/>
                  </a:lnTo>
                  <a:lnTo>
                    <a:pt x="949" y="2009"/>
                  </a:lnTo>
                  <a:lnTo>
                    <a:pt x="962" y="2015"/>
                  </a:lnTo>
                  <a:lnTo>
                    <a:pt x="976" y="2020"/>
                  </a:lnTo>
                  <a:lnTo>
                    <a:pt x="976" y="2028"/>
                  </a:lnTo>
                  <a:lnTo>
                    <a:pt x="976" y="2035"/>
                  </a:lnTo>
                  <a:lnTo>
                    <a:pt x="974" y="2042"/>
                  </a:lnTo>
                  <a:lnTo>
                    <a:pt x="971" y="2047"/>
                  </a:lnTo>
                  <a:lnTo>
                    <a:pt x="964" y="2057"/>
                  </a:lnTo>
                  <a:lnTo>
                    <a:pt x="956" y="2064"/>
                  </a:lnTo>
                  <a:lnTo>
                    <a:pt x="947" y="2071"/>
                  </a:lnTo>
                  <a:lnTo>
                    <a:pt x="939" y="2079"/>
                  </a:lnTo>
                  <a:lnTo>
                    <a:pt x="932" y="2090"/>
                  </a:lnTo>
                  <a:lnTo>
                    <a:pt x="930" y="2095"/>
                  </a:lnTo>
                  <a:lnTo>
                    <a:pt x="928" y="2102"/>
                  </a:lnTo>
                  <a:lnTo>
                    <a:pt x="932" y="2107"/>
                  </a:lnTo>
                  <a:lnTo>
                    <a:pt x="933" y="2113"/>
                  </a:lnTo>
                  <a:lnTo>
                    <a:pt x="937" y="2119"/>
                  </a:lnTo>
                  <a:lnTo>
                    <a:pt x="939" y="2120"/>
                  </a:lnTo>
                  <a:lnTo>
                    <a:pt x="942" y="2122"/>
                  </a:lnTo>
                  <a:lnTo>
                    <a:pt x="945" y="2124"/>
                  </a:lnTo>
                  <a:lnTo>
                    <a:pt x="949" y="2125"/>
                  </a:lnTo>
                  <a:lnTo>
                    <a:pt x="957" y="2129"/>
                  </a:lnTo>
                  <a:lnTo>
                    <a:pt x="952" y="2132"/>
                  </a:lnTo>
                  <a:lnTo>
                    <a:pt x="951" y="2137"/>
                  </a:lnTo>
                  <a:lnTo>
                    <a:pt x="949" y="2141"/>
                  </a:lnTo>
                  <a:lnTo>
                    <a:pt x="949" y="2142"/>
                  </a:lnTo>
                  <a:lnTo>
                    <a:pt x="962" y="2144"/>
                  </a:lnTo>
                  <a:lnTo>
                    <a:pt x="968" y="2146"/>
                  </a:lnTo>
                  <a:lnTo>
                    <a:pt x="968" y="2148"/>
                  </a:lnTo>
                  <a:lnTo>
                    <a:pt x="969" y="2149"/>
                  </a:lnTo>
                  <a:lnTo>
                    <a:pt x="978" y="2148"/>
                  </a:lnTo>
                  <a:lnTo>
                    <a:pt x="986" y="2146"/>
                  </a:lnTo>
                  <a:lnTo>
                    <a:pt x="995" y="2144"/>
                  </a:lnTo>
                  <a:lnTo>
                    <a:pt x="1003" y="2142"/>
                  </a:lnTo>
                  <a:lnTo>
                    <a:pt x="1012" y="2139"/>
                  </a:lnTo>
                  <a:lnTo>
                    <a:pt x="1020" y="2134"/>
                  </a:lnTo>
                  <a:lnTo>
                    <a:pt x="1027" y="2131"/>
                  </a:lnTo>
                  <a:lnTo>
                    <a:pt x="1037" y="2129"/>
                  </a:lnTo>
                  <a:lnTo>
                    <a:pt x="1056" y="2129"/>
                  </a:lnTo>
                  <a:lnTo>
                    <a:pt x="1077" y="2125"/>
                  </a:lnTo>
                  <a:lnTo>
                    <a:pt x="1114" y="2119"/>
                  </a:lnTo>
                  <a:lnTo>
                    <a:pt x="1131" y="2115"/>
                  </a:lnTo>
                  <a:lnTo>
                    <a:pt x="1149" y="2115"/>
                  </a:lnTo>
                  <a:lnTo>
                    <a:pt x="1157" y="2117"/>
                  </a:lnTo>
                  <a:lnTo>
                    <a:pt x="1166" y="2120"/>
                  </a:lnTo>
                  <a:lnTo>
                    <a:pt x="1174" y="2124"/>
                  </a:lnTo>
                  <a:lnTo>
                    <a:pt x="1181" y="2129"/>
                  </a:lnTo>
                  <a:lnTo>
                    <a:pt x="1186" y="2129"/>
                  </a:lnTo>
                  <a:lnTo>
                    <a:pt x="1191" y="2129"/>
                  </a:lnTo>
                  <a:lnTo>
                    <a:pt x="1196" y="2124"/>
                  </a:lnTo>
                  <a:lnTo>
                    <a:pt x="1203" y="2120"/>
                  </a:lnTo>
                  <a:lnTo>
                    <a:pt x="1208" y="2120"/>
                  </a:lnTo>
                  <a:lnTo>
                    <a:pt x="1215" y="2122"/>
                  </a:lnTo>
                  <a:lnTo>
                    <a:pt x="1234" y="2131"/>
                  </a:lnTo>
                  <a:lnTo>
                    <a:pt x="1244" y="2134"/>
                  </a:lnTo>
                  <a:lnTo>
                    <a:pt x="1256" y="2136"/>
                  </a:lnTo>
                  <a:lnTo>
                    <a:pt x="1270" y="2136"/>
                  </a:lnTo>
                  <a:lnTo>
                    <a:pt x="1282" y="2136"/>
                  </a:lnTo>
                  <a:lnTo>
                    <a:pt x="1304" y="2139"/>
                  </a:lnTo>
                  <a:lnTo>
                    <a:pt x="1324" y="2144"/>
                  </a:lnTo>
                  <a:lnTo>
                    <a:pt x="1345" y="2149"/>
                  </a:lnTo>
                  <a:lnTo>
                    <a:pt x="1363" y="2149"/>
                  </a:lnTo>
                  <a:lnTo>
                    <a:pt x="1358" y="2141"/>
                  </a:lnTo>
                  <a:lnTo>
                    <a:pt x="1351" y="2132"/>
                  </a:lnTo>
                  <a:lnTo>
                    <a:pt x="1355" y="2136"/>
                  </a:lnTo>
                  <a:lnTo>
                    <a:pt x="1413" y="2136"/>
                  </a:lnTo>
                  <a:lnTo>
                    <a:pt x="1423" y="2132"/>
                  </a:lnTo>
                  <a:lnTo>
                    <a:pt x="1432" y="2125"/>
                  </a:lnTo>
                  <a:lnTo>
                    <a:pt x="1447" y="2112"/>
                  </a:lnTo>
                  <a:lnTo>
                    <a:pt x="1462" y="2098"/>
                  </a:lnTo>
                  <a:lnTo>
                    <a:pt x="1471" y="2093"/>
                  </a:lnTo>
                  <a:lnTo>
                    <a:pt x="1481" y="2088"/>
                  </a:lnTo>
                  <a:lnTo>
                    <a:pt x="1496" y="2090"/>
                  </a:lnTo>
                  <a:lnTo>
                    <a:pt x="1510" y="2093"/>
                  </a:lnTo>
                  <a:lnTo>
                    <a:pt x="1524" y="2096"/>
                  </a:lnTo>
                  <a:lnTo>
                    <a:pt x="1536" y="2102"/>
                  </a:lnTo>
                  <a:lnTo>
                    <a:pt x="1539" y="2102"/>
                  </a:lnTo>
                  <a:lnTo>
                    <a:pt x="1541" y="2100"/>
                  </a:lnTo>
                  <a:lnTo>
                    <a:pt x="1542" y="2095"/>
                  </a:lnTo>
                  <a:lnTo>
                    <a:pt x="1556" y="2095"/>
                  </a:lnTo>
                  <a:lnTo>
                    <a:pt x="1558" y="2090"/>
                  </a:lnTo>
                  <a:lnTo>
                    <a:pt x="1559" y="2088"/>
                  </a:lnTo>
                  <a:lnTo>
                    <a:pt x="1563" y="2088"/>
                  </a:lnTo>
                  <a:lnTo>
                    <a:pt x="1571" y="2088"/>
                  </a:lnTo>
                  <a:lnTo>
                    <a:pt x="1578" y="2086"/>
                  </a:lnTo>
                  <a:lnTo>
                    <a:pt x="1583" y="2083"/>
                  </a:lnTo>
                  <a:lnTo>
                    <a:pt x="1590" y="2081"/>
                  </a:lnTo>
                  <a:lnTo>
                    <a:pt x="1611" y="2079"/>
                  </a:lnTo>
                  <a:lnTo>
                    <a:pt x="1633" y="2081"/>
                  </a:lnTo>
                  <a:lnTo>
                    <a:pt x="1657" y="2081"/>
                  </a:lnTo>
                  <a:lnTo>
                    <a:pt x="1679" y="2081"/>
                  </a:lnTo>
                  <a:lnTo>
                    <a:pt x="1688" y="2083"/>
                  </a:lnTo>
                  <a:lnTo>
                    <a:pt x="1710" y="2090"/>
                  </a:lnTo>
                  <a:lnTo>
                    <a:pt x="1740" y="2102"/>
                  </a:lnTo>
                  <a:lnTo>
                    <a:pt x="1754" y="2095"/>
                  </a:lnTo>
                  <a:lnTo>
                    <a:pt x="1768" y="2088"/>
                  </a:lnTo>
                  <a:lnTo>
                    <a:pt x="1776" y="2088"/>
                  </a:lnTo>
                  <a:lnTo>
                    <a:pt x="1781" y="2088"/>
                  </a:lnTo>
                  <a:lnTo>
                    <a:pt x="1781" y="2085"/>
                  </a:lnTo>
                  <a:lnTo>
                    <a:pt x="1781" y="2081"/>
                  </a:lnTo>
                  <a:lnTo>
                    <a:pt x="1787" y="2081"/>
                  </a:lnTo>
                  <a:lnTo>
                    <a:pt x="1792" y="2081"/>
                  </a:lnTo>
                  <a:lnTo>
                    <a:pt x="1795" y="2081"/>
                  </a:lnTo>
                  <a:lnTo>
                    <a:pt x="1797" y="2079"/>
                  </a:lnTo>
                  <a:lnTo>
                    <a:pt x="1798" y="2074"/>
                  </a:lnTo>
                  <a:lnTo>
                    <a:pt x="1800" y="2069"/>
                  </a:lnTo>
                  <a:lnTo>
                    <a:pt x="1802" y="2067"/>
                  </a:lnTo>
                  <a:lnTo>
                    <a:pt x="1810" y="2066"/>
                  </a:lnTo>
                  <a:lnTo>
                    <a:pt x="1821" y="2066"/>
                  </a:lnTo>
                  <a:lnTo>
                    <a:pt x="1826" y="2064"/>
                  </a:lnTo>
                  <a:lnTo>
                    <a:pt x="1829" y="2062"/>
                  </a:lnTo>
                  <a:lnTo>
                    <a:pt x="1834" y="2059"/>
                  </a:lnTo>
                  <a:lnTo>
                    <a:pt x="1836" y="2054"/>
                  </a:lnTo>
                  <a:lnTo>
                    <a:pt x="1843" y="2050"/>
                  </a:lnTo>
                  <a:lnTo>
                    <a:pt x="1850" y="2047"/>
                  </a:lnTo>
                  <a:lnTo>
                    <a:pt x="1853" y="2047"/>
                  </a:lnTo>
                  <a:lnTo>
                    <a:pt x="1856" y="2047"/>
                  </a:lnTo>
                  <a:lnTo>
                    <a:pt x="1856" y="2044"/>
                  </a:lnTo>
                  <a:lnTo>
                    <a:pt x="1856" y="2040"/>
                  </a:lnTo>
                  <a:lnTo>
                    <a:pt x="1865" y="2035"/>
                  </a:lnTo>
                  <a:lnTo>
                    <a:pt x="1870" y="2033"/>
                  </a:lnTo>
                  <a:lnTo>
                    <a:pt x="1877" y="2033"/>
                  </a:lnTo>
                  <a:lnTo>
                    <a:pt x="1877" y="2025"/>
                  </a:lnTo>
                  <a:lnTo>
                    <a:pt x="1879" y="2018"/>
                  </a:lnTo>
                  <a:lnTo>
                    <a:pt x="1882" y="2015"/>
                  </a:lnTo>
                  <a:lnTo>
                    <a:pt x="1891" y="2013"/>
                  </a:lnTo>
                  <a:lnTo>
                    <a:pt x="1891" y="2003"/>
                  </a:lnTo>
                  <a:lnTo>
                    <a:pt x="1892" y="1994"/>
                  </a:lnTo>
                  <a:lnTo>
                    <a:pt x="1896" y="1987"/>
                  </a:lnTo>
                  <a:lnTo>
                    <a:pt x="1899" y="1981"/>
                  </a:lnTo>
                  <a:lnTo>
                    <a:pt x="1908" y="1969"/>
                  </a:lnTo>
                  <a:lnTo>
                    <a:pt x="1909" y="1960"/>
                  </a:lnTo>
                  <a:lnTo>
                    <a:pt x="1911" y="1952"/>
                  </a:lnTo>
                  <a:lnTo>
                    <a:pt x="1916" y="1950"/>
                  </a:lnTo>
                  <a:lnTo>
                    <a:pt x="1919" y="1946"/>
                  </a:lnTo>
                  <a:lnTo>
                    <a:pt x="1925" y="1938"/>
                  </a:lnTo>
                  <a:lnTo>
                    <a:pt x="1928" y="1938"/>
                  </a:lnTo>
                  <a:lnTo>
                    <a:pt x="1931" y="1938"/>
                  </a:lnTo>
                  <a:lnTo>
                    <a:pt x="1931" y="1934"/>
                  </a:lnTo>
                  <a:lnTo>
                    <a:pt x="1931" y="1931"/>
                  </a:lnTo>
                  <a:lnTo>
                    <a:pt x="1935" y="1931"/>
                  </a:lnTo>
                  <a:lnTo>
                    <a:pt x="1938" y="1931"/>
                  </a:lnTo>
                  <a:lnTo>
                    <a:pt x="1938" y="1928"/>
                  </a:lnTo>
                  <a:lnTo>
                    <a:pt x="1938" y="1924"/>
                  </a:lnTo>
                  <a:lnTo>
                    <a:pt x="1945" y="1921"/>
                  </a:lnTo>
                  <a:lnTo>
                    <a:pt x="1954" y="1917"/>
                  </a:lnTo>
                  <a:lnTo>
                    <a:pt x="1962" y="1912"/>
                  </a:lnTo>
                  <a:lnTo>
                    <a:pt x="1964" y="1909"/>
                  </a:lnTo>
                  <a:lnTo>
                    <a:pt x="1966" y="1904"/>
                  </a:lnTo>
                  <a:lnTo>
                    <a:pt x="1995" y="1887"/>
                  </a:lnTo>
                  <a:lnTo>
                    <a:pt x="2008" y="1878"/>
                  </a:lnTo>
                  <a:lnTo>
                    <a:pt x="2025" y="1871"/>
                  </a:lnTo>
                  <a:lnTo>
                    <a:pt x="2025" y="1873"/>
                  </a:lnTo>
                  <a:lnTo>
                    <a:pt x="2018" y="1880"/>
                  </a:lnTo>
                  <a:lnTo>
                    <a:pt x="2015" y="1883"/>
                  </a:lnTo>
                  <a:lnTo>
                    <a:pt x="2015" y="1887"/>
                  </a:lnTo>
                  <a:lnTo>
                    <a:pt x="2015" y="1890"/>
                  </a:lnTo>
                  <a:lnTo>
                    <a:pt x="2037" y="1878"/>
                  </a:lnTo>
                  <a:lnTo>
                    <a:pt x="2051" y="1873"/>
                  </a:lnTo>
                  <a:lnTo>
                    <a:pt x="2068" y="1870"/>
                  </a:lnTo>
                  <a:lnTo>
                    <a:pt x="2073" y="1868"/>
                  </a:lnTo>
                  <a:lnTo>
                    <a:pt x="2078" y="1866"/>
                  </a:lnTo>
                  <a:lnTo>
                    <a:pt x="2107" y="1851"/>
                  </a:lnTo>
                  <a:lnTo>
                    <a:pt x="2138" y="1835"/>
                  </a:lnTo>
                  <a:lnTo>
                    <a:pt x="2170" y="1818"/>
                  </a:lnTo>
                  <a:lnTo>
                    <a:pt x="2204" y="1805"/>
                  </a:lnTo>
                  <a:lnTo>
                    <a:pt x="2215" y="1800"/>
                  </a:lnTo>
                  <a:lnTo>
                    <a:pt x="2225" y="1794"/>
                  </a:lnTo>
                  <a:lnTo>
                    <a:pt x="2233" y="1794"/>
                  </a:lnTo>
                  <a:lnTo>
                    <a:pt x="2239" y="1791"/>
                  </a:lnTo>
                  <a:lnTo>
                    <a:pt x="2244" y="1789"/>
                  </a:lnTo>
                  <a:lnTo>
                    <a:pt x="2252" y="1788"/>
                  </a:lnTo>
                  <a:lnTo>
                    <a:pt x="2300" y="1788"/>
                  </a:lnTo>
                  <a:lnTo>
                    <a:pt x="2300" y="1791"/>
                  </a:lnTo>
                  <a:lnTo>
                    <a:pt x="2302" y="1793"/>
                  </a:lnTo>
                  <a:lnTo>
                    <a:pt x="2307" y="1794"/>
                  </a:lnTo>
                  <a:lnTo>
                    <a:pt x="2314" y="1794"/>
                  </a:lnTo>
                  <a:lnTo>
                    <a:pt x="2320" y="1794"/>
                  </a:lnTo>
                  <a:lnTo>
                    <a:pt x="2343" y="1800"/>
                  </a:lnTo>
                  <a:lnTo>
                    <a:pt x="2355" y="1801"/>
                  </a:lnTo>
                  <a:lnTo>
                    <a:pt x="2368" y="1801"/>
                  </a:lnTo>
                  <a:lnTo>
                    <a:pt x="2390" y="1796"/>
                  </a:lnTo>
                  <a:lnTo>
                    <a:pt x="2402" y="1794"/>
                  </a:lnTo>
                  <a:lnTo>
                    <a:pt x="2416" y="1794"/>
                  </a:lnTo>
                  <a:lnTo>
                    <a:pt x="2424" y="1796"/>
                  </a:lnTo>
                  <a:lnTo>
                    <a:pt x="2431" y="1800"/>
                  </a:lnTo>
                  <a:lnTo>
                    <a:pt x="2443" y="1808"/>
                  </a:lnTo>
                  <a:lnTo>
                    <a:pt x="2452" y="1808"/>
                  </a:lnTo>
                  <a:lnTo>
                    <a:pt x="2459" y="1810"/>
                  </a:lnTo>
                  <a:lnTo>
                    <a:pt x="2465" y="1812"/>
                  </a:lnTo>
                  <a:lnTo>
                    <a:pt x="2470" y="1815"/>
                  </a:lnTo>
                  <a:lnTo>
                    <a:pt x="2472" y="1810"/>
                  </a:lnTo>
                  <a:lnTo>
                    <a:pt x="2477" y="1808"/>
                  </a:lnTo>
                  <a:lnTo>
                    <a:pt x="2484" y="1808"/>
                  </a:lnTo>
                  <a:lnTo>
                    <a:pt x="2491" y="1808"/>
                  </a:lnTo>
                  <a:lnTo>
                    <a:pt x="2525" y="1808"/>
                  </a:lnTo>
                  <a:lnTo>
                    <a:pt x="2552" y="1863"/>
                  </a:lnTo>
                  <a:lnTo>
                    <a:pt x="2561" y="1865"/>
                  </a:lnTo>
                  <a:lnTo>
                    <a:pt x="2564" y="1866"/>
                  </a:lnTo>
                  <a:lnTo>
                    <a:pt x="2566" y="1870"/>
                  </a:lnTo>
                  <a:lnTo>
                    <a:pt x="2574" y="1871"/>
                  </a:lnTo>
                  <a:lnTo>
                    <a:pt x="2578" y="1873"/>
                  </a:lnTo>
                  <a:lnTo>
                    <a:pt x="2580" y="1876"/>
                  </a:lnTo>
                  <a:lnTo>
                    <a:pt x="2597" y="1876"/>
                  </a:lnTo>
                  <a:lnTo>
                    <a:pt x="2614" y="1876"/>
                  </a:lnTo>
                  <a:lnTo>
                    <a:pt x="2627" y="1873"/>
                  </a:lnTo>
                  <a:lnTo>
                    <a:pt x="2641" y="1870"/>
                  </a:lnTo>
                  <a:lnTo>
                    <a:pt x="2667" y="1870"/>
                  </a:lnTo>
                  <a:lnTo>
                    <a:pt x="2692" y="1870"/>
                  </a:lnTo>
                  <a:lnTo>
                    <a:pt x="2718" y="1868"/>
                  </a:lnTo>
                  <a:lnTo>
                    <a:pt x="2737" y="1870"/>
                  </a:lnTo>
                  <a:lnTo>
                    <a:pt x="2740" y="1871"/>
                  </a:lnTo>
                  <a:lnTo>
                    <a:pt x="2744" y="1873"/>
                  </a:lnTo>
                  <a:lnTo>
                    <a:pt x="2747" y="1875"/>
                  </a:lnTo>
                  <a:lnTo>
                    <a:pt x="2750" y="1876"/>
                  </a:lnTo>
                  <a:lnTo>
                    <a:pt x="2750" y="1870"/>
                  </a:lnTo>
                  <a:lnTo>
                    <a:pt x="2754" y="1870"/>
                  </a:lnTo>
                  <a:lnTo>
                    <a:pt x="2757" y="1870"/>
                  </a:lnTo>
                  <a:lnTo>
                    <a:pt x="2757" y="1863"/>
                  </a:lnTo>
                  <a:lnTo>
                    <a:pt x="2757" y="1856"/>
                  </a:lnTo>
                  <a:lnTo>
                    <a:pt x="2757" y="1849"/>
                  </a:lnTo>
                  <a:lnTo>
                    <a:pt x="2761" y="1839"/>
                  </a:lnTo>
                  <a:lnTo>
                    <a:pt x="2766" y="1832"/>
                  </a:lnTo>
                  <a:lnTo>
                    <a:pt x="2771" y="1822"/>
                  </a:lnTo>
                  <a:lnTo>
                    <a:pt x="2773" y="1815"/>
                  </a:lnTo>
                  <a:lnTo>
                    <a:pt x="2771" y="1810"/>
                  </a:lnTo>
                  <a:lnTo>
                    <a:pt x="2769" y="1803"/>
                  </a:lnTo>
                  <a:lnTo>
                    <a:pt x="2764" y="1798"/>
                  </a:lnTo>
                  <a:lnTo>
                    <a:pt x="2764" y="1793"/>
                  </a:lnTo>
                  <a:lnTo>
                    <a:pt x="2764" y="1788"/>
                  </a:lnTo>
                  <a:lnTo>
                    <a:pt x="2762" y="1781"/>
                  </a:lnTo>
                  <a:lnTo>
                    <a:pt x="2762" y="1776"/>
                  </a:lnTo>
                  <a:lnTo>
                    <a:pt x="2766" y="1771"/>
                  </a:lnTo>
                  <a:lnTo>
                    <a:pt x="2767" y="1767"/>
                  </a:lnTo>
                  <a:lnTo>
                    <a:pt x="2773" y="1762"/>
                  </a:lnTo>
                  <a:lnTo>
                    <a:pt x="2776" y="1759"/>
                  </a:lnTo>
                  <a:lnTo>
                    <a:pt x="2778" y="1753"/>
                  </a:lnTo>
                  <a:lnTo>
                    <a:pt x="2776" y="1750"/>
                  </a:lnTo>
                  <a:lnTo>
                    <a:pt x="2774" y="1747"/>
                  </a:lnTo>
                  <a:lnTo>
                    <a:pt x="2769" y="1742"/>
                  </a:lnTo>
                  <a:lnTo>
                    <a:pt x="2766" y="1740"/>
                  </a:lnTo>
                  <a:lnTo>
                    <a:pt x="2764" y="1736"/>
                  </a:lnTo>
                  <a:lnTo>
                    <a:pt x="2762" y="1733"/>
                  </a:lnTo>
                  <a:lnTo>
                    <a:pt x="2764" y="1726"/>
                  </a:lnTo>
                  <a:lnTo>
                    <a:pt x="2761" y="1724"/>
                  </a:lnTo>
                  <a:lnTo>
                    <a:pt x="2759" y="1723"/>
                  </a:lnTo>
                  <a:lnTo>
                    <a:pt x="2757" y="1716"/>
                  </a:lnTo>
                  <a:lnTo>
                    <a:pt x="2755" y="1709"/>
                  </a:lnTo>
                  <a:lnTo>
                    <a:pt x="2754" y="1707"/>
                  </a:lnTo>
                  <a:lnTo>
                    <a:pt x="2750" y="1706"/>
                  </a:lnTo>
                  <a:lnTo>
                    <a:pt x="2750" y="1658"/>
                  </a:lnTo>
                  <a:lnTo>
                    <a:pt x="2749" y="1656"/>
                  </a:lnTo>
                  <a:lnTo>
                    <a:pt x="2747" y="1655"/>
                  </a:lnTo>
                  <a:lnTo>
                    <a:pt x="2744" y="1651"/>
                  </a:lnTo>
                  <a:lnTo>
                    <a:pt x="2738" y="1649"/>
                  </a:lnTo>
                  <a:lnTo>
                    <a:pt x="2737" y="1648"/>
                  </a:lnTo>
                  <a:lnTo>
                    <a:pt x="2737" y="1644"/>
                  </a:lnTo>
                  <a:lnTo>
                    <a:pt x="2737" y="1641"/>
                  </a:lnTo>
                  <a:lnTo>
                    <a:pt x="2737" y="1638"/>
                  </a:lnTo>
                  <a:lnTo>
                    <a:pt x="2737" y="1634"/>
                  </a:lnTo>
                  <a:lnTo>
                    <a:pt x="2737" y="1631"/>
                  </a:lnTo>
                  <a:lnTo>
                    <a:pt x="2733" y="1629"/>
                  </a:lnTo>
                  <a:lnTo>
                    <a:pt x="2728" y="1629"/>
                  </a:lnTo>
                  <a:lnTo>
                    <a:pt x="2723" y="1629"/>
                  </a:lnTo>
                  <a:lnTo>
                    <a:pt x="2723" y="1627"/>
                  </a:lnTo>
                  <a:lnTo>
                    <a:pt x="2723" y="1624"/>
                  </a:lnTo>
                  <a:lnTo>
                    <a:pt x="2725" y="1619"/>
                  </a:lnTo>
                  <a:lnTo>
                    <a:pt x="2726" y="1617"/>
                  </a:lnTo>
                  <a:lnTo>
                    <a:pt x="2730" y="1617"/>
                  </a:lnTo>
                  <a:lnTo>
                    <a:pt x="2750" y="1576"/>
                  </a:lnTo>
                  <a:lnTo>
                    <a:pt x="2752" y="1564"/>
                  </a:lnTo>
                  <a:lnTo>
                    <a:pt x="2755" y="1556"/>
                  </a:lnTo>
                  <a:lnTo>
                    <a:pt x="2762" y="1547"/>
                  </a:lnTo>
                  <a:lnTo>
                    <a:pt x="2766" y="1544"/>
                  </a:lnTo>
                  <a:lnTo>
                    <a:pt x="2771" y="1542"/>
                  </a:lnTo>
                  <a:lnTo>
                    <a:pt x="2774" y="1520"/>
                  </a:lnTo>
                  <a:lnTo>
                    <a:pt x="2779" y="1499"/>
                  </a:lnTo>
                  <a:lnTo>
                    <a:pt x="2786" y="1481"/>
                  </a:lnTo>
                  <a:lnTo>
                    <a:pt x="2791" y="1460"/>
                  </a:lnTo>
                  <a:lnTo>
                    <a:pt x="2793" y="1455"/>
                  </a:lnTo>
                  <a:lnTo>
                    <a:pt x="2795" y="1453"/>
                  </a:lnTo>
                  <a:lnTo>
                    <a:pt x="2798" y="1453"/>
                  </a:lnTo>
                  <a:lnTo>
                    <a:pt x="2798" y="1445"/>
                  </a:lnTo>
                  <a:lnTo>
                    <a:pt x="2800" y="1438"/>
                  </a:lnTo>
                  <a:lnTo>
                    <a:pt x="2803" y="1433"/>
                  </a:lnTo>
                  <a:lnTo>
                    <a:pt x="2805" y="1426"/>
                  </a:lnTo>
                  <a:lnTo>
                    <a:pt x="2807" y="1421"/>
                  </a:lnTo>
                  <a:lnTo>
                    <a:pt x="2808" y="1419"/>
                  </a:lnTo>
                  <a:lnTo>
                    <a:pt x="2812" y="1419"/>
                  </a:lnTo>
                  <a:lnTo>
                    <a:pt x="2815" y="1414"/>
                  </a:lnTo>
                  <a:lnTo>
                    <a:pt x="2819" y="1409"/>
                  </a:lnTo>
                  <a:lnTo>
                    <a:pt x="2822" y="1406"/>
                  </a:lnTo>
                  <a:lnTo>
                    <a:pt x="2825" y="1399"/>
                  </a:lnTo>
                  <a:lnTo>
                    <a:pt x="2827" y="1394"/>
                  </a:lnTo>
                  <a:lnTo>
                    <a:pt x="2829" y="1392"/>
                  </a:lnTo>
                  <a:lnTo>
                    <a:pt x="2832" y="1392"/>
                  </a:lnTo>
                  <a:lnTo>
                    <a:pt x="2832" y="1385"/>
                  </a:lnTo>
                  <a:lnTo>
                    <a:pt x="2842" y="1383"/>
                  </a:lnTo>
                  <a:lnTo>
                    <a:pt x="2851" y="1380"/>
                  </a:lnTo>
                  <a:lnTo>
                    <a:pt x="2858" y="1375"/>
                  </a:lnTo>
                  <a:lnTo>
                    <a:pt x="2866" y="1372"/>
                  </a:lnTo>
                  <a:lnTo>
                    <a:pt x="2873" y="1372"/>
                  </a:lnTo>
                  <a:lnTo>
                    <a:pt x="2878" y="1372"/>
                  </a:lnTo>
                  <a:lnTo>
                    <a:pt x="2880" y="1372"/>
                  </a:lnTo>
                  <a:lnTo>
                    <a:pt x="2880" y="1365"/>
                  </a:lnTo>
                  <a:lnTo>
                    <a:pt x="2885" y="1365"/>
                  </a:lnTo>
                  <a:lnTo>
                    <a:pt x="2890" y="1365"/>
                  </a:lnTo>
                  <a:lnTo>
                    <a:pt x="2895" y="1365"/>
                  </a:lnTo>
                  <a:lnTo>
                    <a:pt x="2900" y="1365"/>
                  </a:lnTo>
                  <a:lnTo>
                    <a:pt x="2902" y="1361"/>
                  </a:lnTo>
                  <a:lnTo>
                    <a:pt x="2906" y="1360"/>
                  </a:lnTo>
                  <a:lnTo>
                    <a:pt x="2914" y="1358"/>
                  </a:lnTo>
                  <a:lnTo>
                    <a:pt x="2917" y="1356"/>
                  </a:lnTo>
                  <a:lnTo>
                    <a:pt x="2921" y="1354"/>
                  </a:lnTo>
                  <a:lnTo>
                    <a:pt x="2923" y="1353"/>
                  </a:lnTo>
                  <a:lnTo>
                    <a:pt x="2928" y="1351"/>
                  </a:lnTo>
                  <a:lnTo>
                    <a:pt x="2941" y="1344"/>
                  </a:lnTo>
                  <a:lnTo>
                    <a:pt x="2955" y="1337"/>
                  </a:lnTo>
                  <a:lnTo>
                    <a:pt x="2955" y="1320"/>
                  </a:lnTo>
                  <a:lnTo>
                    <a:pt x="2953" y="1313"/>
                  </a:lnTo>
                  <a:lnTo>
                    <a:pt x="2952" y="1312"/>
                  </a:lnTo>
                  <a:lnTo>
                    <a:pt x="2948" y="1310"/>
                  </a:lnTo>
                  <a:lnTo>
                    <a:pt x="2950" y="1307"/>
                  </a:lnTo>
                  <a:lnTo>
                    <a:pt x="2952" y="1305"/>
                  </a:lnTo>
                  <a:lnTo>
                    <a:pt x="2958" y="1303"/>
                  </a:lnTo>
                  <a:lnTo>
                    <a:pt x="2965" y="1302"/>
                  </a:lnTo>
                  <a:lnTo>
                    <a:pt x="2967" y="1300"/>
                  </a:lnTo>
                  <a:lnTo>
                    <a:pt x="2969" y="1296"/>
                  </a:lnTo>
                  <a:lnTo>
                    <a:pt x="2965" y="1296"/>
                  </a:lnTo>
                  <a:lnTo>
                    <a:pt x="2970" y="1291"/>
                  </a:lnTo>
                  <a:lnTo>
                    <a:pt x="2972" y="1288"/>
                  </a:lnTo>
                  <a:lnTo>
                    <a:pt x="2972" y="1284"/>
                  </a:lnTo>
                  <a:lnTo>
                    <a:pt x="2975" y="1274"/>
                  </a:lnTo>
                  <a:lnTo>
                    <a:pt x="2977" y="1271"/>
                  </a:lnTo>
                  <a:lnTo>
                    <a:pt x="2982" y="1269"/>
                  </a:lnTo>
                  <a:lnTo>
                    <a:pt x="2979" y="1255"/>
                  </a:lnTo>
                  <a:lnTo>
                    <a:pt x="2975" y="1242"/>
                  </a:lnTo>
                  <a:lnTo>
                    <a:pt x="2975" y="1225"/>
                  </a:lnTo>
                  <a:lnTo>
                    <a:pt x="2975" y="1208"/>
                  </a:lnTo>
                  <a:close/>
                  <a:moveTo>
                    <a:pt x="981" y="2018"/>
                  </a:moveTo>
                  <a:lnTo>
                    <a:pt x="980" y="2018"/>
                  </a:lnTo>
                  <a:lnTo>
                    <a:pt x="981" y="2018"/>
                  </a:lnTo>
                  <a:close/>
                  <a:moveTo>
                    <a:pt x="2006" y="1760"/>
                  </a:moveTo>
                  <a:lnTo>
                    <a:pt x="2005" y="1760"/>
                  </a:lnTo>
                  <a:lnTo>
                    <a:pt x="2006" y="1760"/>
                  </a:lnTo>
                  <a:close/>
                  <a:moveTo>
                    <a:pt x="2791" y="1426"/>
                  </a:moveTo>
                  <a:lnTo>
                    <a:pt x="2790" y="1430"/>
                  </a:lnTo>
                  <a:lnTo>
                    <a:pt x="2788" y="1433"/>
                  </a:lnTo>
                  <a:lnTo>
                    <a:pt x="2784" y="1436"/>
                  </a:lnTo>
                  <a:lnTo>
                    <a:pt x="2784" y="1440"/>
                  </a:lnTo>
                  <a:lnTo>
                    <a:pt x="2784" y="1447"/>
                  </a:lnTo>
                  <a:lnTo>
                    <a:pt x="2784" y="1452"/>
                  </a:lnTo>
                  <a:lnTo>
                    <a:pt x="2781" y="1455"/>
                  </a:lnTo>
                  <a:lnTo>
                    <a:pt x="2778" y="1457"/>
                  </a:lnTo>
                  <a:lnTo>
                    <a:pt x="2774" y="1460"/>
                  </a:lnTo>
                  <a:lnTo>
                    <a:pt x="2771" y="1462"/>
                  </a:lnTo>
                  <a:lnTo>
                    <a:pt x="2771" y="1467"/>
                  </a:lnTo>
                  <a:lnTo>
                    <a:pt x="2771" y="1474"/>
                  </a:lnTo>
                  <a:lnTo>
                    <a:pt x="2769" y="1479"/>
                  </a:lnTo>
                  <a:lnTo>
                    <a:pt x="2767" y="1481"/>
                  </a:lnTo>
                  <a:lnTo>
                    <a:pt x="2764" y="1481"/>
                  </a:lnTo>
                  <a:lnTo>
                    <a:pt x="2762" y="1486"/>
                  </a:lnTo>
                  <a:lnTo>
                    <a:pt x="2761" y="1487"/>
                  </a:lnTo>
                  <a:lnTo>
                    <a:pt x="2759" y="1491"/>
                  </a:lnTo>
                  <a:lnTo>
                    <a:pt x="2757" y="1494"/>
                  </a:lnTo>
                  <a:lnTo>
                    <a:pt x="2755" y="1498"/>
                  </a:lnTo>
                  <a:lnTo>
                    <a:pt x="2752" y="1499"/>
                  </a:lnTo>
                  <a:lnTo>
                    <a:pt x="2749" y="1501"/>
                  </a:lnTo>
                  <a:lnTo>
                    <a:pt x="2744" y="1501"/>
                  </a:lnTo>
                  <a:lnTo>
                    <a:pt x="2744" y="1494"/>
                  </a:lnTo>
                  <a:lnTo>
                    <a:pt x="2740" y="1493"/>
                  </a:lnTo>
                  <a:lnTo>
                    <a:pt x="2738" y="1489"/>
                  </a:lnTo>
                  <a:lnTo>
                    <a:pt x="2740" y="1486"/>
                  </a:lnTo>
                  <a:lnTo>
                    <a:pt x="2744" y="1481"/>
                  </a:lnTo>
                  <a:lnTo>
                    <a:pt x="2744" y="1474"/>
                  </a:lnTo>
                  <a:lnTo>
                    <a:pt x="2738" y="1465"/>
                  </a:lnTo>
                  <a:lnTo>
                    <a:pt x="2737" y="1460"/>
                  </a:lnTo>
                  <a:lnTo>
                    <a:pt x="2737" y="1453"/>
                  </a:lnTo>
                  <a:lnTo>
                    <a:pt x="2737" y="1447"/>
                  </a:lnTo>
                  <a:lnTo>
                    <a:pt x="2730" y="1447"/>
                  </a:lnTo>
                  <a:lnTo>
                    <a:pt x="2730" y="1440"/>
                  </a:lnTo>
                  <a:lnTo>
                    <a:pt x="2733" y="1433"/>
                  </a:lnTo>
                  <a:lnTo>
                    <a:pt x="2738" y="1430"/>
                  </a:lnTo>
                  <a:lnTo>
                    <a:pt x="2744" y="1426"/>
                  </a:lnTo>
                  <a:lnTo>
                    <a:pt x="2747" y="1419"/>
                  </a:lnTo>
                  <a:lnTo>
                    <a:pt x="2752" y="1414"/>
                  </a:lnTo>
                  <a:lnTo>
                    <a:pt x="2761" y="1412"/>
                  </a:lnTo>
                  <a:lnTo>
                    <a:pt x="2771" y="1412"/>
                  </a:lnTo>
                  <a:lnTo>
                    <a:pt x="2771" y="1409"/>
                  </a:lnTo>
                  <a:lnTo>
                    <a:pt x="2783" y="1414"/>
                  </a:lnTo>
                  <a:lnTo>
                    <a:pt x="2784" y="1419"/>
                  </a:lnTo>
                  <a:lnTo>
                    <a:pt x="2790" y="1421"/>
                  </a:lnTo>
                  <a:lnTo>
                    <a:pt x="2791" y="1423"/>
                  </a:lnTo>
                  <a:lnTo>
                    <a:pt x="2791" y="142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80F83038-28FE-4C1E-926D-70D989E3E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5854" y="5015247"/>
              <a:ext cx="511175" cy="825500"/>
            </a:xfrm>
            <a:custGeom>
              <a:avLst/>
              <a:gdLst>
                <a:gd name="T0" fmla="*/ 1327 w 1420"/>
                <a:gd name="T1" fmla="*/ 309 h 2295"/>
                <a:gd name="T2" fmla="*/ 1327 w 1420"/>
                <a:gd name="T3" fmla="*/ 215 h 2295"/>
                <a:gd name="T4" fmla="*/ 1221 w 1420"/>
                <a:gd name="T5" fmla="*/ 207 h 2295"/>
                <a:gd name="T6" fmla="*/ 1080 w 1420"/>
                <a:gd name="T7" fmla="*/ 208 h 2295"/>
                <a:gd name="T8" fmla="*/ 930 w 1420"/>
                <a:gd name="T9" fmla="*/ 159 h 2295"/>
                <a:gd name="T10" fmla="*/ 851 w 1420"/>
                <a:gd name="T11" fmla="*/ 96 h 2295"/>
                <a:gd name="T12" fmla="*/ 802 w 1420"/>
                <a:gd name="T13" fmla="*/ 3 h 2295"/>
                <a:gd name="T14" fmla="*/ 717 w 1420"/>
                <a:gd name="T15" fmla="*/ 15 h 2295"/>
                <a:gd name="T16" fmla="*/ 614 w 1420"/>
                <a:gd name="T17" fmla="*/ 50 h 2295"/>
                <a:gd name="T18" fmla="*/ 566 w 1420"/>
                <a:gd name="T19" fmla="*/ 147 h 2295"/>
                <a:gd name="T20" fmla="*/ 560 w 1420"/>
                <a:gd name="T21" fmla="*/ 242 h 2295"/>
                <a:gd name="T22" fmla="*/ 566 w 1420"/>
                <a:gd name="T23" fmla="*/ 411 h 2295"/>
                <a:gd name="T24" fmla="*/ 522 w 1420"/>
                <a:gd name="T25" fmla="*/ 580 h 2295"/>
                <a:gd name="T26" fmla="*/ 491 w 1420"/>
                <a:gd name="T27" fmla="*/ 618 h 2295"/>
                <a:gd name="T28" fmla="*/ 512 w 1420"/>
                <a:gd name="T29" fmla="*/ 623 h 2295"/>
                <a:gd name="T30" fmla="*/ 454 w 1420"/>
                <a:gd name="T31" fmla="*/ 684 h 2295"/>
                <a:gd name="T32" fmla="*/ 403 w 1420"/>
                <a:gd name="T33" fmla="*/ 763 h 2295"/>
                <a:gd name="T34" fmla="*/ 382 w 1420"/>
                <a:gd name="T35" fmla="*/ 841 h 2295"/>
                <a:gd name="T36" fmla="*/ 336 w 1420"/>
                <a:gd name="T37" fmla="*/ 925 h 2295"/>
                <a:gd name="T38" fmla="*/ 276 w 1420"/>
                <a:gd name="T39" fmla="*/ 1001 h 2295"/>
                <a:gd name="T40" fmla="*/ 203 w 1420"/>
                <a:gd name="T41" fmla="*/ 1099 h 2295"/>
                <a:gd name="T42" fmla="*/ 113 w 1420"/>
                <a:gd name="T43" fmla="*/ 1162 h 2295"/>
                <a:gd name="T44" fmla="*/ 72 w 1420"/>
                <a:gd name="T45" fmla="*/ 1254 h 2295"/>
                <a:gd name="T46" fmla="*/ 29 w 1420"/>
                <a:gd name="T47" fmla="*/ 1375 h 2295"/>
                <a:gd name="T48" fmla="*/ 56 w 1420"/>
                <a:gd name="T49" fmla="*/ 1464 h 2295"/>
                <a:gd name="T50" fmla="*/ 79 w 1420"/>
                <a:gd name="T51" fmla="*/ 1592 h 2295"/>
                <a:gd name="T52" fmla="*/ 191 w 1420"/>
                <a:gd name="T53" fmla="*/ 1564 h 2295"/>
                <a:gd name="T54" fmla="*/ 239 w 1420"/>
                <a:gd name="T55" fmla="*/ 1571 h 2295"/>
                <a:gd name="T56" fmla="*/ 212 w 1420"/>
                <a:gd name="T57" fmla="*/ 1588 h 2295"/>
                <a:gd name="T58" fmla="*/ 174 w 1420"/>
                <a:gd name="T59" fmla="*/ 1749 h 2295"/>
                <a:gd name="T60" fmla="*/ 145 w 1420"/>
                <a:gd name="T61" fmla="*/ 1829 h 2295"/>
                <a:gd name="T62" fmla="*/ 123 w 1420"/>
                <a:gd name="T63" fmla="*/ 1943 h 2295"/>
                <a:gd name="T64" fmla="*/ 68 w 1420"/>
                <a:gd name="T65" fmla="*/ 2091 h 2295"/>
                <a:gd name="T66" fmla="*/ 0 w 1420"/>
                <a:gd name="T67" fmla="*/ 2192 h 2295"/>
                <a:gd name="T68" fmla="*/ 137 w 1420"/>
                <a:gd name="T69" fmla="*/ 2195 h 2295"/>
                <a:gd name="T70" fmla="*/ 237 w 1420"/>
                <a:gd name="T71" fmla="*/ 2228 h 2295"/>
                <a:gd name="T72" fmla="*/ 351 w 1420"/>
                <a:gd name="T73" fmla="*/ 2284 h 2295"/>
                <a:gd name="T74" fmla="*/ 568 w 1420"/>
                <a:gd name="T75" fmla="*/ 2204 h 2295"/>
                <a:gd name="T76" fmla="*/ 568 w 1420"/>
                <a:gd name="T77" fmla="*/ 2074 h 2295"/>
                <a:gd name="T78" fmla="*/ 674 w 1420"/>
                <a:gd name="T79" fmla="*/ 1972 h 2295"/>
                <a:gd name="T80" fmla="*/ 798 w 1420"/>
                <a:gd name="T81" fmla="*/ 1895 h 2295"/>
                <a:gd name="T82" fmla="*/ 761 w 1420"/>
                <a:gd name="T83" fmla="*/ 1851 h 2295"/>
                <a:gd name="T84" fmla="*/ 735 w 1420"/>
                <a:gd name="T85" fmla="*/ 1761 h 2295"/>
                <a:gd name="T86" fmla="*/ 711 w 1420"/>
                <a:gd name="T87" fmla="*/ 1665 h 2295"/>
                <a:gd name="T88" fmla="*/ 744 w 1420"/>
                <a:gd name="T89" fmla="*/ 1598 h 2295"/>
                <a:gd name="T90" fmla="*/ 839 w 1420"/>
                <a:gd name="T91" fmla="*/ 1558 h 2295"/>
                <a:gd name="T92" fmla="*/ 911 w 1420"/>
                <a:gd name="T93" fmla="*/ 1498 h 2295"/>
                <a:gd name="T94" fmla="*/ 861 w 1420"/>
                <a:gd name="T95" fmla="*/ 1443 h 2295"/>
                <a:gd name="T96" fmla="*/ 827 w 1420"/>
                <a:gd name="T97" fmla="*/ 1358 h 2295"/>
                <a:gd name="T98" fmla="*/ 802 w 1420"/>
                <a:gd name="T99" fmla="*/ 1247 h 2295"/>
                <a:gd name="T100" fmla="*/ 839 w 1420"/>
                <a:gd name="T101" fmla="*/ 1184 h 2295"/>
                <a:gd name="T102" fmla="*/ 962 w 1420"/>
                <a:gd name="T103" fmla="*/ 1148 h 2295"/>
                <a:gd name="T104" fmla="*/ 1022 w 1420"/>
                <a:gd name="T105" fmla="*/ 1053 h 2295"/>
                <a:gd name="T106" fmla="*/ 1030 w 1420"/>
                <a:gd name="T107" fmla="*/ 937 h 2295"/>
                <a:gd name="T108" fmla="*/ 1102 w 1420"/>
                <a:gd name="T109" fmla="*/ 935 h 2295"/>
                <a:gd name="T110" fmla="*/ 1114 w 1420"/>
                <a:gd name="T111" fmla="*/ 836 h 2295"/>
                <a:gd name="T112" fmla="*/ 1138 w 1420"/>
                <a:gd name="T113" fmla="*/ 740 h 2295"/>
                <a:gd name="T114" fmla="*/ 1138 w 1420"/>
                <a:gd name="T115" fmla="*/ 633 h 2295"/>
                <a:gd name="T116" fmla="*/ 1210 w 1420"/>
                <a:gd name="T117" fmla="*/ 580 h 2295"/>
                <a:gd name="T118" fmla="*/ 1308 w 1420"/>
                <a:gd name="T119" fmla="*/ 536 h 2295"/>
                <a:gd name="T120" fmla="*/ 1419 w 1420"/>
                <a:gd name="T121" fmla="*/ 444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0" h="2295">
                  <a:moveTo>
                    <a:pt x="1392" y="377"/>
                  </a:moveTo>
                  <a:lnTo>
                    <a:pt x="1380" y="375"/>
                  </a:lnTo>
                  <a:lnTo>
                    <a:pt x="1370" y="370"/>
                  </a:lnTo>
                  <a:lnTo>
                    <a:pt x="1363" y="365"/>
                  </a:lnTo>
                  <a:lnTo>
                    <a:pt x="1360" y="362"/>
                  </a:lnTo>
                  <a:lnTo>
                    <a:pt x="1358" y="357"/>
                  </a:lnTo>
                  <a:lnTo>
                    <a:pt x="1324" y="357"/>
                  </a:lnTo>
                  <a:lnTo>
                    <a:pt x="1324" y="352"/>
                  </a:lnTo>
                  <a:lnTo>
                    <a:pt x="1324" y="346"/>
                  </a:lnTo>
                  <a:lnTo>
                    <a:pt x="1319" y="341"/>
                  </a:lnTo>
                  <a:lnTo>
                    <a:pt x="1317" y="338"/>
                  </a:lnTo>
                  <a:lnTo>
                    <a:pt x="1324" y="335"/>
                  </a:lnTo>
                  <a:lnTo>
                    <a:pt x="1327" y="331"/>
                  </a:lnTo>
                  <a:lnTo>
                    <a:pt x="1329" y="328"/>
                  </a:lnTo>
                  <a:lnTo>
                    <a:pt x="1329" y="324"/>
                  </a:lnTo>
                  <a:lnTo>
                    <a:pt x="1329" y="321"/>
                  </a:lnTo>
                  <a:lnTo>
                    <a:pt x="1327" y="314"/>
                  </a:lnTo>
                  <a:lnTo>
                    <a:pt x="1327" y="309"/>
                  </a:lnTo>
                  <a:lnTo>
                    <a:pt x="1331" y="300"/>
                  </a:lnTo>
                  <a:lnTo>
                    <a:pt x="1334" y="294"/>
                  </a:lnTo>
                  <a:lnTo>
                    <a:pt x="1337" y="285"/>
                  </a:lnTo>
                  <a:lnTo>
                    <a:pt x="1337" y="282"/>
                  </a:lnTo>
                  <a:lnTo>
                    <a:pt x="1337" y="275"/>
                  </a:lnTo>
                  <a:lnTo>
                    <a:pt x="1336" y="268"/>
                  </a:lnTo>
                  <a:lnTo>
                    <a:pt x="1332" y="261"/>
                  </a:lnTo>
                  <a:lnTo>
                    <a:pt x="1331" y="254"/>
                  </a:lnTo>
                  <a:lnTo>
                    <a:pt x="1331" y="251"/>
                  </a:lnTo>
                  <a:lnTo>
                    <a:pt x="1331" y="248"/>
                  </a:lnTo>
                  <a:lnTo>
                    <a:pt x="1331" y="241"/>
                  </a:lnTo>
                  <a:lnTo>
                    <a:pt x="1334" y="234"/>
                  </a:lnTo>
                  <a:lnTo>
                    <a:pt x="1337" y="218"/>
                  </a:lnTo>
                  <a:lnTo>
                    <a:pt x="1337" y="217"/>
                  </a:lnTo>
                  <a:lnTo>
                    <a:pt x="1336" y="215"/>
                  </a:lnTo>
                  <a:lnTo>
                    <a:pt x="1334" y="213"/>
                  </a:lnTo>
                  <a:lnTo>
                    <a:pt x="1331" y="213"/>
                  </a:lnTo>
                  <a:lnTo>
                    <a:pt x="1327" y="215"/>
                  </a:lnTo>
                  <a:lnTo>
                    <a:pt x="1308" y="215"/>
                  </a:lnTo>
                  <a:lnTo>
                    <a:pt x="1298" y="217"/>
                  </a:lnTo>
                  <a:lnTo>
                    <a:pt x="1288" y="220"/>
                  </a:lnTo>
                  <a:lnTo>
                    <a:pt x="1276" y="220"/>
                  </a:lnTo>
                  <a:lnTo>
                    <a:pt x="1271" y="212"/>
                  </a:lnTo>
                  <a:lnTo>
                    <a:pt x="1269" y="207"/>
                  </a:lnTo>
                  <a:lnTo>
                    <a:pt x="1269" y="200"/>
                  </a:lnTo>
                  <a:lnTo>
                    <a:pt x="1264" y="200"/>
                  </a:lnTo>
                  <a:lnTo>
                    <a:pt x="1261" y="198"/>
                  </a:lnTo>
                  <a:lnTo>
                    <a:pt x="1257" y="196"/>
                  </a:lnTo>
                  <a:lnTo>
                    <a:pt x="1256" y="193"/>
                  </a:lnTo>
                  <a:lnTo>
                    <a:pt x="1247" y="191"/>
                  </a:lnTo>
                  <a:lnTo>
                    <a:pt x="1242" y="193"/>
                  </a:lnTo>
                  <a:lnTo>
                    <a:pt x="1237" y="195"/>
                  </a:lnTo>
                  <a:lnTo>
                    <a:pt x="1233" y="198"/>
                  </a:lnTo>
                  <a:lnTo>
                    <a:pt x="1230" y="201"/>
                  </a:lnTo>
                  <a:lnTo>
                    <a:pt x="1227" y="205"/>
                  </a:lnTo>
                  <a:lnTo>
                    <a:pt x="1221" y="207"/>
                  </a:lnTo>
                  <a:lnTo>
                    <a:pt x="1215" y="207"/>
                  </a:lnTo>
                  <a:lnTo>
                    <a:pt x="1211" y="201"/>
                  </a:lnTo>
                  <a:lnTo>
                    <a:pt x="1210" y="195"/>
                  </a:lnTo>
                  <a:lnTo>
                    <a:pt x="1206" y="189"/>
                  </a:lnTo>
                  <a:lnTo>
                    <a:pt x="1204" y="188"/>
                  </a:lnTo>
                  <a:lnTo>
                    <a:pt x="1201" y="186"/>
                  </a:lnTo>
                  <a:lnTo>
                    <a:pt x="1162" y="171"/>
                  </a:lnTo>
                  <a:lnTo>
                    <a:pt x="1141" y="164"/>
                  </a:lnTo>
                  <a:lnTo>
                    <a:pt x="1119" y="159"/>
                  </a:lnTo>
                  <a:lnTo>
                    <a:pt x="1116" y="160"/>
                  </a:lnTo>
                  <a:lnTo>
                    <a:pt x="1114" y="164"/>
                  </a:lnTo>
                  <a:lnTo>
                    <a:pt x="1112" y="172"/>
                  </a:lnTo>
                  <a:lnTo>
                    <a:pt x="1109" y="172"/>
                  </a:lnTo>
                  <a:lnTo>
                    <a:pt x="1107" y="174"/>
                  </a:lnTo>
                  <a:lnTo>
                    <a:pt x="1105" y="179"/>
                  </a:lnTo>
                  <a:lnTo>
                    <a:pt x="1105" y="207"/>
                  </a:lnTo>
                  <a:lnTo>
                    <a:pt x="1090" y="207"/>
                  </a:lnTo>
                  <a:lnTo>
                    <a:pt x="1080" y="208"/>
                  </a:lnTo>
                  <a:lnTo>
                    <a:pt x="1068" y="212"/>
                  </a:lnTo>
                  <a:lnTo>
                    <a:pt x="1058" y="213"/>
                  </a:lnTo>
                  <a:lnTo>
                    <a:pt x="1047" y="213"/>
                  </a:lnTo>
                  <a:lnTo>
                    <a:pt x="1044" y="212"/>
                  </a:lnTo>
                  <a:lnTo>
                    <a:pt x="1041" y="210"/>
                  </a:lnTo>
                  <a:lnTo>
                    <a:pt x="1039" y="207"/>
                  </a:lnTo>
                  <a:lnTo>
                    <a:pt x="1037" y="203"/>
                  </a:lnTo>
                  <a:lnTo>
                    <a:pt x="1037" y="193"/>
                  </a:lnTo>
                  <a:lnTo>
                    <a:pt x="1003" y="193"/>
                  </a:lnTo>
                  <a:lnTo>
                    <a:pt x="1001" y="189"/>
                  </a:lnTo>
                  <a:lnTo>
                    <a:pt x="1000" y="186"/>
                  </a:lnTo>
                  <a:lnTo>
                    <a:pt x="994" y="181"/>
                  </a:lnTo>
                  <a:lnTo>
                    <a:pt x="991" y="179"/>
                  </a:lnTo>
                  <a:lnTo>
                    <a:pt x="989" y="176"/>
                  </a:lnTo>
                  <a:lnTo>
                    <a:pt x="988" y="172"/>
                  </a:lnTo>
                  <a:lnTo>
                    <a:pt x="989" y="166"/>
                  </a:lnTo>
                  <a:lnTo>
                    <a:pt x="952" y="159"/>
                  </a:lnTo>
                  <a:lnTo>
                    <a:pt x="930" y="159"/>
                  </a:lnTo>
                  <a:lnTo>
                    <a:pt x="907" y="159"/>
                  </a:lnTo>
                  <a:lnTo>
                    <a:pt x="907" y="148"/>
                  </a:lnTo>
                  <a:lnTo>
                    <a:pt x="907" y="138"/>
                  </a:lnTo>
                  <a:lnTo>
                    <a:pt x="904" y="131"/>
                  </a:lnTo>
                  <a:lnTo>
                    <a:pt x="901" y="125"/>
                  </a:lnTo>
                  <a:lnTo>
                    <a:pt x="887" y="123"/>
                  </a:lnTo>
                  <a:lnTo>
                    <a:pt x="875" y="125"/>
                  </a:lnTo>
                  <a:lnTo>
                    <a:pt x="867" y="130"/>
                  </a:lnTo>
                  <a:lnTo>
                    <a:pt x="860" y="135"/>
                  </a:lnTo>
                  <a:lnTo>
                    <a:pt x="848" y="148"/>
                  </a:lnTo>
                  <a:lnTo>
                    <a:pt x="841" y="154"/>
                  </a:lnTo>
                  <a:lnTo>
                    <a:pt x="832" y="159"/>
                  </a:lnTo>
                  <a:lnTo>
                    <a:pt x="819" y="159"/>
                  </a:lnTo>
                  <a:lnTo>
                    <a:pt x="819" y="104"/>
                  </a:lnTo>
                  <a:lnTo>
                    <a:pt x="822" y="101"/>
                  </a:lnTo>
                  <a:lnTo>
                    <a:pt x="827" y="99"/>
                  </a:lnTo>
                  <a:lnTo>
                    <a:pt x="839" y="97"/>
                  </a:lnTo>
                  <a:lnTo>
                    <a:pt x="851" y="96"/>
                  </a:lnTo>
                  <a:lnTo>
                    <a:pt x="856" y="94"/>
                  </a:lnTo>
                  <a:lnTo>
                    <a:pt x="860" y="90"/>
                  </a:lnTo>
                  <a:lnTo>
                    <a:pt x="860" y="50"/>
                  </a:lnTo>
                  <a:lnTo>
                    <a:pt x="853" y="38"/>
                  </a:lnTo>
                  <a:lnTo>
                    <a:pt x="846" y="32"/>
                  </a:lnTo>
                  <a:lnTo>
                    <a:pt x="843" y="31"/>
                  </a:lnTo>
                  <a:lnTo>
                    <a:pt x="839" y="29"/>
                  </a:lnTo>
                  <a:lnTo>
                    <a:pt x="836" y="29"/>
                  </a:lnTo>
                  <a:lnTo>
                    <a:pt x="834" y="27"/>
                  </a:lnTo>
                  <a:lnTo>
                    <a:pt x="832" y="22"/>
                  </a:lnTo>
                  <a:lnTo>
                    <a:pt x="832" y="9"/>
                  </a:lnTo>
                  <a:lnTo>
                    <a:pt x="827" y="9"/>
                  </a:lnTo>
                  <a:lnTo>
                    <a:pt x="824" y="7"/>
                  </a:lnTo>
                  <a:lnTo>
                    <a:pt x="821" y="5"/>
                  </a:lnTo>
                  <a:lnTo>
                    <a:pt x="819" y="2"/>
                  </a:lnTo>
                  <a:lnTo>
                    <a:pt x="812" y="0"/>
                  </a:lnTo>
                  <a:lnTo>
                    <a:pt x="805" y="2"/>
                  </a:lnTo>
                  <a:lnTo>
                    <a:pt x="802" y="3"/>
                  </a:lnTo>
                  <a:lnTo>
                    <a:pt x="798" y="5"/>
                  </a:lnTo>
                  <a:lnTo>
                    <a:pt x="792" y="12"/>
                  </a:lnTo>
                  <a:lnTo>
                    <a:pt x="788" y="14"/>
                  </a:lnTo>
                  <a:lnTo>
                    <a:pt x="785" y="15"/>
                  </a:lnTo>
                  <a:lnTo>
                    <a:pt x="780" y="14"/>
                  </a:lnTo>
                  <a:lnTo>
                    <a:pt x="776" y="14"/>
                  </a:lnTo>
                  <a:lnTo>
                    <a:pt x="766" y="15"/>
                  </a:lnTo>
                  <a:lnTo>
                    <a:pt x="754" y="17"/>
                  </a:lnTo>
                  <a:lnTo>
                    <a:pt x="749" y="17"/>
                  </a:lnTo>
                  <a:lnTo>
                    <a:pt x="744" y="15"/>
                  </a:lnTo>
                  <a:lnTo>
                    <a:pt x="742" y="14"/>
                  </a:lnTo>
                  <a:lnTo>
                    <a:pt x="742" y="12"/>
                  </a:lnTo>
                  <a:lnTo>
                    <a:pt x="740" y="10"/>
                  </a:lnTo>
                  <a:lnTo>
                    <a:pt x="737" y="9"/>
                  </a:lnTo>
                  <a:lnTo>
                    <a:pt x="730" y="9"/>
                  </a:lnTo>
                  <a:lnTo>
                    <a:pt x="725" y="12"/>
                  </a:lnTo>
                  <a:lnTo>
                    <a:pt x="722" y="14"/>
                  </a:lnTo>
                  <a:lnTo>
                    <a:pt x="717" y="15"/>
                  </a:lnTo>
                  <a:lnTo>
                    <a:pt x="705" y="15"/>
                  </a:lnTo>
                  <a:lnTo>
                    <a:pt x="694" y="15"/>
                  </a:lnTo>
                  <a:lnTo>
                    <a:pt x="684" y="15"/>
                  </a:lnTo>
                  <a:lnTo>
                    <a:pt x="676" y="15"/>
                  </a:lnTo>
                  <a:lnTo>
                    <a:pt x="669" y="19"/>
                  </a:lnTo>
                  <a:lnTo>
                    <a:pt x="662" y="22"/>
                  </a:lnTo>
                  <a:lnTo>
                    <a:pt x="655" y="26"/>
                  </a:lnTo>
                  <a:lnTo>
                    <a:pt x="648" y="29"/>
                  </a:lnTo>
                  <a:lnTo>
                    <a:pt x="647" y="34"/>
                  </a:lnTo>
                  <a:lnTo>
                    <a:pt x="645" y="36"/>
                  </a:lnTo>
                  <a:lnTo>
                    <a:pt x="641" y="36"/>
                  </a:lnTo>
                  <a:lnTo>
                    <a:pt x="636" y="38"/>
                  </a:lnTo>
                  <a:lnTo>
                    <a:pt x="635" y="39"/>
                  </a:lnTo>
                  <a:lnTo>
                    <a:pt x="630" y="44"/>
                  </a:lnTo>
                  <a:lnTo>
                    <a:pt x="628" y="48"/>
                  </a:lnTo>
                  <a:lnTo>
                    <a:pt x="624" y="50"/>
                  </a:lnTo>
                  <a:lnTo>
                    <a:pt x="619" y="51"/>
                  </a:lnTo>
                  <a:lnTo>
                    <a:pt x="614" y="50"/>
                  </a:lnTo>
                  <a:lnTo>
                    <a:pt x="609" y="51"/>
                  </a:lnTo>
                  <a:lnTo>
                    <a:pt x="604" y="55"/>
                  </a:lnTo>
                  <a:lnTo>
                    <a:pt x="597" y="63"/>
                  </a:lnTo>
                  <a:lnTo>
                    <a:pt x="590" y="72"/>
                  </a:lnTo>
                  <a:lnTo>
                    <a:pt x="585" y="75"/>
                  </a:lnTo>
                  <a:lnTo>
                    <a:pt x="580" y="77"/>
                  </a:lnTo>
                  <a:lnTo>
                    <a:pt x="580" y="90"/>
                  </a:lnTo>
                  <a:lnTo>
                    <a:pt x="575" y="92"/>
                  </a:lnTo>
                  <a:lnTo>
                    <a:pt x="573" y="96"/>
                  </a:lnTo>
                  <a:lnTo>
                    <a:pt x="570" y="104"/>
                  </a:lnTo>
                  <a:lnTo>
                    <a:pt x="566" y="113"/>
                  </a:lnTo>
                  <a:lnTo>
                    <a:pt x="563" y="116"/>
                  </a:lnTo>
                  <a:lnTo>
                    <a:pt x="560" y="118"/>
                  </a:lnTo>
                  <a:lnTo>
                    <a:pt x="558" y="125"/>
                  </a:lnTo>
                  <a:lnTo>
                    <a:pt x="558" y="130"/>
                  </a:lnTo>
                  <a:lnTo>
                    <a:pt x="561" y="136"/>
                  </a:lnTo>
                  <a:lnTo>
                    <a:pt x="566" y="142"/>
                  </a:lnTo>
                  <a:lnTo>
                    <a:pt x="566" y="147"/>
                  </a:lnTo>
                  <a:lnTo>
                    <a:pt x="566" y="152"/>
                  </a:lnTo>
                  <a:lnTo>
                    <a:pt x="558" y="157"/>
                  </a:lnTo>
                  <a:lnTo>
                    <a:pt x="554" y="160"/>
                  </a:lnTo>
                  <a:lnTo>
                    <a:pt x="553" y="166"/>
                  </a:lnTo>
                  <a:lnTo>
                    <a:pt x="553" y="172"/>
                  </a:lnTo>
                  <a:lnTo>
                    <a:pt x="553" y="177"/>
                  </a:lnTo>
                  <a:lnTo>
                    <a:pt x="556" y="181"/>
                  </a:lnTo>
                  <a:lnTo>
                    <a:pt x="560" y="183"/>
                  </a:lnTo>
                  <a:lnTo>
                    <a:pt x="563" y="186"/>
                  </a:lnTo>
                  <a:lnTo>
                    <a:pt x="566" y="188"/>
                  </a:lnTo>
                  <a:lnTo>
                    <a:pt x="566" y="193"/>
                  </a:lnTo>
                  <a:lnTo>
                    <a:pt x="566" y="200"/>
                  </a:lnTo>
                  <a:lnTo>
                    <a:pt x="561" y="201"/>
                  </a:lnTo>
                  <a:lnTo>
                    <a:pt x="560" y="207"/>
                  </a:lnTo>
                  <a:lnTo>
                    <a:pt x="558" y="212"/>
                  </a:lnTo>
                  <a:lnTo>
                    <a:pt x="558" y="220"/>
                  </a:lnTo>
                  <a:lnTo>
                    <a:pt x="560" y="234"/>
                  </a:lnTo>
                  <a:lnTo>
                    <a:pt x="560" y="242"/>
                  </a:lnTo>
                  <a:lnTo>
                    <a:pt x="560" y="248"/>
                  </a:lnTo>
                  <a:lnTo>
                    <a:pt x="565" y="249"/>
                  </a:lnTo>
                  <a:lnTo>
                    <a:pt x="566" y="251"/>
                  </a:lnTo>
                  <a:lnTo>
                    <a:pt x="566" y="254"/>
                  </a:lnTo>
                  <a:lnTo>
                    <a:pt x="560" y="254"/>
                  </a:lnTo>
                  <a:lnTo>
                    <a:pt x="560" y="265"/>
                  </a:lnTo>
                  <a:lnTo>
                    <a:pt x="560" y="273"/>
                  </a:lnTo>
                  <a:lnTo>
                    <a:pt x="563" y="288"/>
                  </a:lnTo>
                  <a:lnTo>
                    <a:pt x="568" y="302"/>
                  </a:lnTo>
                  <a:lnTo>
                    <a:pt x="573" y="316"/>
                  </a:lnTo>
                  <a:lnTo>
                    <a:pt x="573" y="324"/>
                  </a:lnTo>
                  <a:lnTo>
                    <a:pt x="572" y="333"/>
                  </a:lnTo>
                  <a:lnTo>
                    <a:pt x="568" y="341"/>
                  </a:lnTo>
                  <a:lnTo>
                    <a:pt x="566" y="350"/>
                  </a:lnTo>
                  <a:lnTo>
                    <a:pt x="566" y="365"/>
                  </a:lnTo>
                  <a:lnTo>
                    <a:pt x="566" y="381"/>
                  </a:lnTo>
                  <a:lnTo>
                    <a:pt x="566" y="396"/>
                  </a:lnTo>
                  <a:lnTo>
                    <a:pt x="566" y="411"/>
                  </a:lnTo>
                  <a:lnTo>
                    <a:pt x="563" y="427"/>
                  </a:lnTo>
                  <a:lnTo>
                    <a:pt x="558" y="444"/>
                  </a:lnTo>
                  <a:lnTo>
                    <a:pt x="554" y="457"/>
                  </a:lnTo>
                  <a:lnTo>
                    <a:pt x="553" y="473"/>
                  </a:lnTo>
                  <a:lnTo>
                    <a:pt x="546" y="478"/>
                  </a:lnTo>
                  <a:lnTo>
                    <a:pt x="542" y="483"/>
                  </a:lnTo>
                  <a:lnTo>
                    <a:pt x="541" y="491"/>
                  </a:lnTo>
                  <a:lnTo>
                    <a:pt x="539" y="500"/>
                  </a:lnTo>
                  <a:lnTo>
                    <a:pt x="532" y="514"/>
                  </a:lnTo>
                  <a:lnTo>
                    <a:pt x="525" y="527"/>
                  </a:lnTo>
                  <a:lnTo>
                    <a:pt x="525" y="561"/>
                  </a:lnTo>
                  <a:lnTo>
                    <a:pt x="529" y="563"/>
                  </a:lnTo>
                  <a:lnTo>
                    <a:pt x="529" y="565"/>
                  </a:lnTo>
                  <a:lnTo>
                    <a:pt x="529" y="568"/>
                  </a:lnTo>
                  <a:lnTo>
                    <a:pt x="525" y="573"/>
                  </a:lnTo>
                  <a:lnTo>
                    <a:pt x="525" y="578"/>
                  </a:lnTo>
                  <a:lnTo>
                    <a:pt x="525" y="582"/>
                  </a:lnTo>
                  <a:lnTo>
                    <a:pt x="522" y="580"/>
                  </a:lnTo>
                  <a:lnTo>
                    <a:pt x="520" y="578"/>
                  </a:lnTo>
                  <a:lnTo>
                    <a:pt x="519" y="572"/>
                  </a:lnTo>
                  <a:lnTo>
                    <a:pt x="519" y="554"/>
                  </a:lnTo>
                  <a:lnTo>
                    <a:pt x="513" y="556"/>
                  </a:lnTo>
                  <a:lnTo>
                    <a:pt x="512" y="560"/>
                  </a:lnTo>
                  <a:lnTo>
                    <a:pt x="508" y="568"/>
                  </a:lnTo>
                  <a:lnTo>
                    <a:pt x="505" y="577"/>
                  </a:lnTo>
                  <a:lnTo>
                    <a:pt x="501" y="580"/>
                  </a:lnTo>
                  <a:lnTo>
                    <a:pt x="498" y="582"/>
                  </a:lnTo>
                  <a:lnTo>
                    <a:pt x="498" y="589"/>
                  </a:lnTo>
                  <a:lnTo>
                    <a:pt x="498" y="594"/>
                  </a:lnTo>
                  <a:lnTo>
                    <a:pt x="495" y="597"/>
                  </a:lnTo>
                  <a:lnTo>
                    <a:pt x="491" y="599"/>
                  </a:lnTo>
                  <a:lnTo>
                    <a:pt x="488" y="602"/>
                  </a:lnTo>
                  <a:lnTo>
                    <a:pt x="484" y="604"/>
                  </a:lnTo>
                  <a:lnTo>
                    <a:pt x="484" y="609"/>
                  </a:lnTo>
                  <a:lnTo>
                    <a:pt x="484" y="616"/>
                  </a:lnTo>
                  <a:lnTo>
                    <a:pt x="491" y="618"/>
                  </a:lnTo>
                  <a:lnTo>
                    <a:pt x="496" y="616"/>
                  </a:lnTo>
                  <a:lnTo>
                    <a:pt x="501" y="614"/>
                  </a:lnTo>
                  <a:lnTo>
                    <a:pt x="503" y="612"/>
                  </a:lnTo>
                  <a:lnTo>
                    <a:pt x="508" y="604"/>
                  </a:lnTo>
                  <a:lnTo>
                    <a:pt x="512" y="595"/>
                  </a:lnTo>
                  <a:lnTo>
                    <a:pt x="513" y="590"/>
                  </a:lnTo>
                  <a:lnTo>
                    <a:pt x="515" y="589"/>
                  </a:lnTo>
                  <a:lnTo>
                    <a:pt x="519" y="589"/>
                  </a:lnTo>
                  <a:lnTo>
                    <a:pt x="522" y="590"/>
                  </a:lnTo>
                  <a:lnTo>
                    <a:pt x="531" y="595"/>
                  </a:lnTo>
                  <a:lnTo>
                    <a:pt x="534" y="597"/>
                  </a:lnTo>
                  <a:lnTo>
                    <a:pt x="539" y="595"/>
                  </a:lnTo>
                  <a:lnTo>
                    <a:pt x="539" y="602"/>
                  </a:lnTo>
                  <a:lnTo>
                    <a:pt x="537" y="607"/>
                  </a:lnTo>
                  <a:lnTo>
                    <a:pt x="534" y="611"/>
                  </a:lnTo>
                  <a:lnTo>
                    <a:pt x="531" y="614"/>
                  </a:lnTo>
                  <a:lnTo>
                    <a:pt x="520" y="618"/>
                  </a:lnTo>
                  <a:lnTo>
                    <a:pt x="512" y="623"/>
                  </a:lnTo>
                  <a:lnTo>
                    <a:pt x="510" y="628"/>
                  </a:lnTo>
                  <a:lnTo>
                    <a:pt x="508" y="629"/>
                  </a:lnTo>
                  <a:lnTo>
                    <a:pt x="505" y="629"/>
                  </a:lnTo>
                  <a:lnTo>
                    <a:pt x="500" y="629"/>
                  </a:lnTo>
                  <a:lnTo>
                    <a:pt x="493" y="629"/>
                  </a:lnTo>
                  <a:lnTo>
                    <a:pt x="481" y="629"/>
                  </a:lnTo>
                  <a:lnTo>
                    <a:pt x="474" y="629"/>
                  </a:lnTo>
                  <a:lnTo>
                    <a:pt x="471" y="631"/>
                  </a:lnTo>
                  <a:lnTo>
                    <a:pt x="469" y="636"/>
                  </a:lnTo>
                  <a:lnTo>
                    <a:pt x="471" y="643"/>
                  </a:lnTo>
                  <a:lnTo>
                    <a:pt x="467" y="645"/>
                  </a:lnTo>
                  <a:lnTo>
                    <a:pt x="466" y="648"/>
                  </a:lnTo>
                  <a:lnTo>
                    <a:pt x="464" y="657"/>
                  </a:lnTo>
                  <a:lnTo>
                    <a:pt x="460" y="657"/>
                  </a:lnTo>
                  <a:lnTo>
                    <a:pt x="459" y="658"/>
                  </a:lnTo>
                  <a:lnTo>
                    <a:pt x="459" y="667"/>
                  </a:lnTo>
                  <a:lnTo>
                    <a:pt x="457" y="676"/>
                  </a:lnTo>
                  <a:lnTo>
                    <a:pt x="454" y="684"/>
                  </a:lnTo>
                  <a:lnTo>
                    <a:pt x="452" y="688"/>
                  </a:lnTo>
                  <a:lnTo>
                    <a:pt x="447" y="689"/>
                  </a:lnTo>
                  <a:lnTo>
                    <a:pt x="445" y="693"/>
                  </a:lnTo>
                  <a:lnTo>
                    <a:pt x="440" y="696"/>
                  </a:lnTo>
                  <a:lnTo>
                    <a:pt x="438" y="699"/>
                  </a:lnTo>
                  <a:lnTo>
                    <a:pt x="437" y="703"/>
                  </a:lnTo>
                  <a:lnTo>
                    <a:pt x="435" y="706"/>
                  </a:lnTo>
                  <a:lnTo>
                    <a:pt x="430" y="715"/>
                  </a:lnTo>
                  <a:lnTo>
                    <a:pt x="428" y="718"/>
                  </a:lnTo>
                  <a:lnTo>
                    <a:pt x="425" y="722"/>
                  </a:lnTo>
                  <a:lnTo>
                    <a:pt x="423" y="725"/>
                  </a:lnTo>
                  <a:lnTo>
                    <a:pt x="421" y="732"/>
                  </a:lnTo>
                  <a:lnTo>
                    <a:pt x="420" y="739"/>
                  </a:lnTo>
                  <a:lnTo>
                    <a:pt x="416" y="744"/>
                  </a:lnTo>
                  <a:lnTo>
                    <a:pt x="413" y="747"/>
                  </a:lnTo>
                  <a:lnTo>
                    <a:pt x="411" y="749"/>
                  </a:lnTo>
                  <a:lnTo>
                    <a:pt x="406" y="758"/>
                  </a:lnTo>
                  <a:lnTo>
                    <a:pt x="403" y="763"/>
                  </a:lnTo>
                  <a:lnTo>
                    <a:pt x="403" y="768"/>
                  </a:lnTo>
                  <a:lnTo>
                    <a:pt x="403" y="771"/>
                  </a:lnTo>
                  <a:lnTo>
                    <a:pt x="403" y="773"/>
                  </a:lnTo>
                  <a:lnTo>
                    <a:pt x="397" y="780"/>
                  </a:lnTo>
                  <a:lnTo>
                    <a:pt x="392" y="785"/>
                  </a:lnTo>
                  <a:lnTo>
                    <a:pt x="387" y="792"/>
                  </a:lnTo>
                  <a:lnTo>
                    <a:pt x="385" y="795"/>
                  </a:lnTo>
                  <a:lnTo>
                    <a:pt x="384" y="800"/>
                  </a:lnTo>
                  <a:lnTo>
                    <a:pt x="384" y="802"/>
                  </a:lnTo>
                  <a:lnTo>
                    <a:pt x="384" y="805"/>
                  </a:lnTo>
                  <a:lnTo>
                    <a:pt x="382" y="809"/>
                  </a:lnTo>
                  <a:lnTo>
                    <a:pt x="377" y="817"/>
                  </a:lnTo>
                  <a:lnTo>
                    <a:pt x="374" y="824"/>
                  </a:lnTo>
                  <a:lnTo>
                    <a:pt x="374" y="829"/>
                  </a:lnTo>
                  <a:lnTo>
                    <a:pt x="375" y="834"/>
                  </a:lnTo>
                  <a:lnTo>
                    <a:pt x="377" y="836"/>
                  </a:lnTo>
                  <a:lnTo>
                    <a:pt x="379" y="839"/>
                  </a:lnTo>
                  <a:lnTo>
                    <a:pt x="382" y="841"/>
                  </a:lnTo>
                  <a:lnTo>
                    <a:pt x="380" y="846"/>
                  </a:lnTo>
                  <a:lnTo>
                    <a:pt x="379" y="848"/>
                  </a:lnTo>
                  <a:lnTo>
                    <a:pt x="374" y="853"/>
                  </a:lnTo>
                  <a:lnTo>
                    <a:pt x="370" y="855"/>
                  </a:lnTo>
                  <a:lnTo>
                    <a:pt x="368" y="858"/>
                  </a:lnTo>
                  <a:lnTo>
                    <a:pt x="367" y="863"/>
                  </a:lnTo>
                  <a:lnTo>
                    <a:pt x="368" y="868"/>
                  </a:lnTo>
                  <a:lnTo>
                    <a:pt x="363" y="872"/>
                  </a:lnTo>
                  <a:lnTo>
                    <a:pt x="358" y="875"/>
                  </a:lnTo>
                  <a:lnTo>
                    <a:pt x="355" y="880"/>
                  </a:lnTo>
                  <a:lnTo>
                    <a:pt x="355" y="889"/>
                  </a:lnTo>
                  <a:lnTo>
                    <a:pt x="351" y="896"/>
                  </a:lnTo>
                  <a:lnTo>
                    <a:pt x="346" y="901"/>
                  </a:lnTo>
                  <a:lnTo>
                    <a:pt x="343" y="908"/>
                  </a:lnTo>
                  <a:lnTo>
                    <a:pt x="338" y="913"/>
                  </a:lnTo>
                  <a:lnTo>
                    <a:pt x="336" y="916"/>
                  </a:lnTo>
                  <a:lnTo>
                    <a:pt x="338" y="921"/>
                  </a:lnTo>
                  <a:lnTo>
                    <a:pt x="336" y="925"/>
                  </a:lnTo>
                  <a:lnTo>
                    <a:pt x="334" y="926"/>
                  </a:lnTo>
                  <a:lnTo>
                    <a:pt x="331" y="928"/>
                  </a:lnTo>
                  <a:lnTo>
                    <a:pt x="324" y="933"/>
                  </a:lnTo>
                  <a:lnTo>
                    <a:pt x="321" y="937"/>
                  </a:lnTo>
                  <a:lnTo>
                    <a:pt x="319" y="940"/>
                  </a:lnTo>
                  <a:lnTo>
                    <a:pt x="317" y="943"/>
                  </a:lnTo>
                  <a:lnTo>
                    <a:pt x="310" y="957"/>
                  </a:lnTo>
                  <a:lnTo>
                    <a:pt x="309" y="961"/>
                  </a:lnTo>
                  <a:lnTo>
                    <a:pt x="307" y="966"/>
                  </a:lnTo>
                  <a:lnTo>
                    <a:pt x="304" y="969"/>
                  </a:lnTo>
                  <a:lnTo>
                    <a:pt x="295" y="974"/>
                  </a:lnTo>
                  <a:lnTo>
                    <a:pt x="292" y="976"/>
                  </a:lnTo>
                  <a:lnTo>
                    <a:pt x="288" y="978"/>
                  </a:lnTo>
                  <a:lnTo>
                    <a:pt x="287" y="983"/>
                  </a:lnTo>
                  <a:lnTo>
                    <a:pt x="287" y="988"/>
                  </a:lnTo>
                  <a:lnTo>
                    <a:pt x="287" y="991"/>
                  </a:lnTo>
                  <a:lnTo>
                    <a:pt x="280" y="996"/>
                  </a:lnTo>
                  <a:lnTo>
                    <a:pt x="276" y="1001"/>
                  </a:lnTo>
                  <a:lnTo>
                    <a:pt x="275" y="1005"/>
                  </a:lnTo>
                  <a:lnTo>
                    <a:pt x="273" y="1008"/>
                  </a:lnTo>
                  <a:lnTo>
                    <a:pt x="273" y="1013"/>
                  </a:lnTo>
                  <a:lnTo>
                    <a:pt x="271" y="1018"/>
                  </a:lnTo>
                  <a:lnTo>
                    <a:pt x="266" y="1027"/>
                  </a:lnTo>
                  <a:lnTo>
                    <a:pt x="261" y="1034"/>
                  </a:lnTo>
                  <a:lnTo>
                    <a:pt x="258" y="1041"/>
                  </a:lnTo>
                  <a:lnTo>
                    <a:pt x="256" y="1044"/>
                  </a:lnTo>
                  <a:lnTo>
                    <a:pt x="254" y="1051"/>
                  </a:lnTo>
                  <a:lnTo>
                    <a:pt x="252" y="1059"/>
                  </a:lnTo>
                  <a:lnTo>
                    <a:pt x="242" y="1065"/>
                  </a:lnTo>
                  <a:lnTo>
                    <a:pt x="232" y="1070"/>
                  </a:lnTo>
                  <a:lnTo>
                    <a:pt x="223" y="1076"/>
                  </a:lnTo>
                  <a:lnTo>
                    <a:pt x="220" y="1082"/>
                  </a:lnTo>
                  <a:lnTo>
                    <a:pt x="218" y="1087"/>
                  </a:lnTo>
                  <a:lnTo>
                    <a:pt x="215" y="1090"/>
                  </a:lnTo>
                  <a:lnTo>
                    <a:pt x="212" y="1094"/>
                  </a:lnTo>
                  <a:lnTo>
                    <a:pt x="203" y="1099"/>
                  </a:lnTo>
                  <a:lnTo>
                    <a:pt x="195" y="1105"/>
                  </a:lnTo>
                  <a:lnTo>
                    <a:pt x="193" y="1109"/>
                  </a:lnTo>
                  <a:lnTo>
                    <a:pt x="191" y="1114"/>
                  </a:lnTo>
                  <a:lnTo>
                    <a:pt x="177" y="1117"/>
                  </a:lnTo>
                  <a:lnTo>
                    <a:pt x="166" y="1121"/>
                  </a:lnTo>
                  <a:lnTo>
                    <a:pt x="162" y="1122"/>
                  </a:lnTo>
                  <a:lnTo>
                    <a:pt x="155" y="1126"/>
                  </a:lnTo>
                  <a:lnTo>
                    <a:pt x="148" y="1131"/>
                  </a:lnTo>
                  <a:lnTo>
                    <a:pt x="135" y="1140"/>
                  </a:lnTo>
                  <a:lnTo>
                    <a:pt x="131" y="1141"/>
                  </a:lnTo>
                  <a:lnTo>
                    <a:pt x="126" y="1141"/>
                  </a:lnTo>
                  <a:lnTo>
                    <a:pt x="123" y="1143"/>
                  </a:lnTo>
                  <a:lnTo>
                    <a:pt x="119" y="1145"/>
                  </a:lnTo>
                  <a:lnTo>
                    <a:pt x="116" y="1150"/>
                  </a:lnTo>
                  <a:lnTo>
                    <a:pt x="116" y="1153"/>
                  </a:lnTo>
                  <a:lnTo>
                    <a:pt x="116" y="1155"/>
                  </a:lnTo>
                  <a:lnTo>
                    <a:pt x="116" y="1162"/>
                  </a:lnTo>
                  <a:lnTo>
                    <a:pt x="113" y="1162"/>
                  </a:lnTo>
                  <a:lnTo>
                    <a:pt x="108" y="1165"/>
                  </a:lnTo>
                  <a:lnTo>
                    <a:pt x="106" y="1167"/>
                  </a:lnTo>
                  <a:lnTo>
                    <a:pt x="106" y="1170"/>
                  </a:lnTo>
                  <a:lnTo>
                    <a:pt x="106" y="1174"/>
                  </a:lnTo>
                  <a:lnTo>
                    <a:pt x="111" y="1186"/>
                  </a:lnTo>
                  <a:lnTo>
                    <a:pt x="113" y="1187"/>
                  </a:lnTo>
                  <a:lnTo>
                    <a:pt x="116" y="1194"/>
                  </a:lnTo>
                  <a:lnTo>
                    <a:pt x="116" y="1203"/>
                  </a:lnTo>
                  <a:lnTo>
                    <a:pt x="109" y="1206"/>
                  </a:lnTo>
                  <a:lnTo>
                    <a:pt x="104" y="1211"/>
                  </a:lnTo>
                  <a:lnTo>
                    <a:pt x="102" y="1220"/>
                  </a:lnTo>
                  <a:lnTo>
                    <a:pt x="102" y="1230"/>
                  </a:lnTo>
                  <a:lnTo>
                    <a:pt x="97" y="1232"/>
                  </a:lnTo>
                  <a:lnTo>
                    <a:pt x="94" y="1233"/>
                  </a:lnTo>
                  <a:lnTo>
                    <a:pt x="89" y="1240"/>
                  </a:lnTo>
                  <a:lnTo>
                    <a:pt x="87" y="1244"/>
                  </a:lnTo>
                  <a:lnTo>
                    <a:pt x="77" y="1249"/>
                  </a:lnTo>
                  <a:lnTo>
                    <a:pt x="72" y="1254"/>
                  </a:lnTo>
                  <a:lnTo>
                    <a:pt x="70" y="1257"/>
                  </a:lnTo>
                  <a:lnTo>
                    <a:pt x="63" y="1266"/>
                  </a:lnTo>
                  <a:lnTo>
                    <a:pt x="58" y="1273"/>
                  </a:lnTo>
                  <a:lnTo>
                    <a:pt x="55" y="1281"/>
                  </a:lnTo>
                  <a:lnTo>
                    <a:pt x="55" y="1285"/>
                  </a:lnTo>
                  <a:lnTo>
                    <a:pt x="56" y="1288"/>
                  </a:lnTo>
                  <a:lnTo>
                    <a:pt x="56" y="1291"/>
                  </a:lnTo>
                  <a:lnTo>
                    <a:pt x="55" y="1302"/>
                  </a:lnTo>
                  <a:lnTo>
                    <a:pt x="53" y="1310"/>
                  </a:lnTo>
                  <a:lnTo>
                    <a:pt x="44" y="1326"/>
                  </a:lnTo>
                  <a:lnTo>
                    <a:pt x="41" y="1332"/>
                  </a:lnTo>
                  <a:lnTo>
                    <a:pt x="38" y="1339"/>
                  </a:lnTo>
                  <a:lnTo>
                    <a:pt x="34" y="1350"/>
                  </a:lnTo>
                  <a:lnTo>
                    <a:pt x="34" y="1360"/>
                  </a:lnTo>
                  <a:lnTo>
                    <a:pt x="32" y="1365"/>
                  </a:lnTo>
                  <a:lnTo>
                    <a:pt x="32" y="1368"/>
                  </a:lnTo>
                  <a:lnTo>
                    <a:pt x="31" y="1372"/>
                  </a:lnTo>
                  <a:lnTo>
                    <a:pt x="29" y="1375"/>
                  </a:lnTo>
                  <a:lnTo>
                    <a:pt x="22" y="1380"/>
                  </a:lnTo>
                  <a:lnTo>
                    <a:pt x="15" y="1384"/>
                  </a:lnTo>
                  <a:lnTo>
                    <a:pt x="14" y="1387"/>
                  </a:lnTo>
                  <a:lnTo>
                    <a:pt x="12" y="1392"/>
                  </a:lnTo>
                  <a:lnTo>
                    <a:pt x="10" y="1396"/>
                  </a:lnTo>
                  <a:lnTo>
                    <a:pt x="9" y="1406"/>
                  </a:lnTo>
                  <a:lnTo>
                    <a:pt x="7" y="1414"/>
                  </a:lnTo>
                  <a:lnTo>
                    <a:pt x="7" y="1421"/>
                  </a:lnTo>
                  <a:lnTo>
                    <a:pt x="9" y="1426"/>
                  </a:lnTo>
                  <a:lnTo>
                    <a:pt x="12" y="1430"/>
                  </a:lnTo>
                  <a:lnTo>
                    <a:pt x="14" y="1435"/>
                  </a:lnTo>
                  <a:lnTo>
                    <a:pt x="15" y="1440"/>
                  </a:lnTo>
                  <a:lnTo>
                    <a:pt x="17" y="1443"/>
                  </a:lnTo>
                  <a:lnTo>
                    <a:pt x="24" y="1448"/>
                  </a:lnTo>
                  <a:lnTo>
                    <a:pt x="32" y="1452"/>
                  </a:lnTo>
                  <a:lnTo>
                    <a:pt x="41" y="1455"/>
                  </a:lnTo>
                  <a:lnTo>
                    <a:pt x="50" y="1459"/>
                  </a:lnTo>
                  <a:lnTo>
                    <a:pt x="56" y="1464"/>
                  </a:lnTo>
                  <a:lnTo>
                    <a:pt x="65" y="1467"/>
                  </a:lnTo>
                  <a:lnTo>
                    <a:pt x="70" y="1469"/>
                  </a:lnTo>
                  <a:lnTo>
                    <a:pt x="75" y="1469"/>
                  </a:lnTo>
                  <a:lnTo>
                    <a:pt x="75" y="1481"/>
                  </a:lnTo>
                  <a:lnTo>
                    <a:pt x="75" y="1484"/>
                  </a:lnTo>
                  <a:lnTo>
                    <a:pt x="77" y="1493"/>
                  </a:lnTo>
                  <a:lnTo>
                    <a:pt x="80" y="1501"/>
                  </a:lnTo>
                  <a:lnTo>
                    <a:pt x="89" y="1517"/>
                  </a:lnTo>
                  <a:lnTo>
                    <a:pt x="89" y="1520"/>
                  </a:lnTo>
                  <a:lnTo>
                    <a:pt x="89" y="1523"/>
                  </a:lnTo>
                  <a:lnTo>
                    <a:pt x="89" y="1534"/>
                  </a:lnTo>
                  <a:lnTo>
                    <a:pt x="87" y="1540"/>
                  </a:lnTo>
                  <a:lnTo>
                    <a:pt x="80" y="1552"/>
                  </a:lnTo>
                  <a:lnTo>
                    <a:pt x="77" y="1559"/>
                  </a:lnTo>
                  <a:lnTo>
                    <a:pt x="75" y="1566"/>
                  </a:lnTo>
                  <a:lnTo>
                    <a:pt x="73" y="1575"/>
                  </a:lnTo>
                  <a:lnTo>
                    <a:pt x="75" y="1585"/>
                  </a:lnTo>
                  <a:lnTo>
                    <a:pt x="79" y="1592"/>
                  </a:lnTo>
                  <a:lnTo>
                    <a:pt x="84" y="1597"/>
                  </a:lnTo>
                  <a:lnTo>
                    <a:pt x="92" y="1598"/>
                  </a:lnTo>
                  <a:lnTo>
                    <a:pt x="102" y="1598"/>
                  </a:lnTo>
                  <a:lnTo>
                    <a:pt x="113" y="1598"/>
                  </a:lnTo>
                  <a:lnTo>
                    <a:pt x="123" y="1598"/>
                  </a:lnTo>
                  <a:lnTo>
                    <a:pt x="128" y="1598"/>
                  </a:lnTo>
                  <a:lnTo>
                    <a:pt x="130" y="1595"/>
                  </a:lnTo>
                  <a:lnTo>
                    <a:pt x="131" y="1592"/>
                  </a:lnTo>
                  <a:lnTo>
                    <a:pt x="130" y="1585"/>
                  </a:lnTo>
                  <a:lnTo>
                    <a:pt x="137" y="1587"/>
                  </a:lnTo>
                  <a:lnTo>
                    <a:pt x="143" y="1588"/>
                  </a:lnTo>
                  <a:lnTo>
                    <a:pt x="148" y="1592"/>
                  </a:lnTo>
                  <a:lnTo>
                    <a:pt x="157" y="1592"/>
                  </a:lnTo>
                  <a:lnTo>
                    <a:pt x="171" y="1585"/>
                  </a:lnTo>
                  <a:lnTo>
                    <a:pt x="184" y="1578"/>
                  </a:lnTo>
                  <a:lnTo>
                    <a:pt x="188" y="1576"/>
                  </a:lnTo>
                  <a:lnTo>
                    <a:pt x="189" y="1573"/>
                  </a:lnTo>
                  <a:lnTo>
                    <a:pt x="191" y="1564"/>
                  </a:lnTo>
                  <a:lnTo>
                    <a:pt x="193" y="1561"/>
                  </a:lnTo>
                  <a:lnTo>
                    <a:pt x="195" y="1558"/>
                  </a:lnTo>
                  <a:lnTo>
                    <a:pt x="196" y="1556"/>
                  </a:lnTo>
                  <a:lnTo>
                    <a:pt x="198" y="1551"/>
                  </a:lnTo>
                  <a:lnTo>
                    <a:pt x="201" y="1552"/>
                  </a:lnTo>
                  <a:lnTo>
                    <a:pt x="203" y="1554"/>
                  </a:lnTo>
                  <a:lnTo>
                    <a:pt x="205" y="1561"/>
                  </a:lnTo>
                  <a:lnTo>
                    <a:pt x="206" y="1568"/>
                  </a:lnTo>
                  <a:lnTo>
                    <a:pt x="208" y="1571"/>
                  </a:lnTo>
                  <a:lnTo>
                    <a:pt x="212" y="1571"/>
                  </a:lnTo>
                  <a:lnTo>
                    <a:pt x="215" y="1576"/>
                  </a:lnTo>
                  <a:lnTo>
                    <a:pt x="218" y="1581"/>
                  </a:lnTo>
                  <a:lnTo>
                    <a:pt x="222" y="1585"/>
                  </a:lnTo>
                  <a:lnTo>
                    <a:pt x="225" y="1592"/>
                  </a:lnTo>
                  <a:lnTo>
                    <a:pt x="230" y="1588"/>
                  </a:lnTo>
                  <a:lnTo>
                    <a:pt x="235" y="1585"/>
                  </a:lnTo>
                  <a:lnTo>
                    <a:pt x="237" y="1580"/>
                  </a:lnTo>
                  <a:lnTo>
                    <a:pt x="239" y="1571"/>
                  </a:lnTo>
                  <a:lnTo>
                    <a:pt x="242" y="1573"/>
                  </a:lnTo>
                  <a:lnTo>
                    <a:pt x="244" y="1575"/>
                  </a:lnTo>
                  <a:lnTo>
                    <a:pt x="246" y="1581"/>
                  </a:lnTo>
                  <a:lnTo>
                    <a:pt x="246" y="1598"/>
                  </a:lnTo>
                  <a:lnTo>
                    <a:pt x="251" y="1607"/>
                  </a:lnTo>
                  <a:lnTo>
                    <a:pt x="254" y="1610"/>
                  </a:lnTo>
                  <a:lnTo>
                    <a:pt x="259" y="1612"/>
                  </a:lnTo>
                  <a:lnTo>
                    <a:pt x="258" y="1619"/>
                  </a:lnTo>
                  <a:lnTo>
                    <a:pt x="254" y="1621"/>
                  </a:lnTo>
                  <a:lnTo>
                    <a:pt x="252" y="1619"/>
                  </a:lnTo>
                  <a:lnTo>
                    <a:pt x="247" y="1617"/>
                  </a:lnTo>
                  <a:lnTo>
                    <a:pt x="242" y="1610"/>
                  </a:lnTo>
                  <a:lnTo>
                    <a:pt x="239" y="1605"/>
                  </a:lnTo>
                  <a:lnTo>
                    <a:pt x="227" y="1600"/>
                  </a:lnTo>
                  <a:lnTo>
                    <a:pt x="222" y="1597"/>
                  </a:lnTo>
                  <a:lnTo>
                    <a:pt x="218" y="1592"/>
                  </a:lnTo>
                  <a:lnTo>
                    <a:pt x="215" y="1590"/>
                  </a:lnTo>
                  <a:lnTo>
                    <a:pt x="212" y="1588"/>
                  </a:lnTo>
                  <a:lnTo>
                    <a:pt x="208" y="1587"/>
                  </a:lnTo>
                  <a:lnTo>
                    <a:pt x="205" y="1585"/>
                  </a:lnTo>
                  <a:lnTo>
                    <a:pt x="201" y="1587"/>
                  </a:lnTo>
                  <a:lnTo>
                    <a:pt x="200" y="1588"/>
                  </a:lnTo>
                  <a:lnTo>
                    <a:pt x="200" y="1592"/>
                  </a:lnTo>
                  <a:lnTo>
                    <a:pt x="201" y="1597"/>
                  </a:lnTo>
                  <a:lnTo>
                    <a:pt x="203" y="1598"/>
                  </a:lnTo>
                  <a:lnTo>
                    <a:pt x="205" y="1598"/>
                  </a:lnTo>
                  <a:lnTo>
                    <a:pt x="205" y="1660"/>
                  </a:lnTo>
                  <a:lnTo>
                    <a:pt x="198" y="1684"/>
                  </a:lnTo>
                  <a:lnTo>
                    <a:pt x="196" y="1699"/>
                  </a:lnTo>
                  <a:lnTo>
                    <a:pt x="198" y="1714"/>
                  </a:lnTo>
                  <a:lnTo>
                    <a:pt x="191" y="1718"/>
                  </a:lnTo>
                  <a:lnTo>
                    <a:pt x="184" y="1723"/>
                  </a:lnTo>
                  <a:lnTo>
                    <a:pt x="179" y="1728"/>
                  </a:lnTo>
                  <a:lnTo>
                    <a:pt x="179" y="1737"/>
                  </a:lnTo>
                  <a:lnTo>
                    <a:pt x="177" y="1743"/>
                  </a:lnTo>
                  <a:lnTo>
                    <a:pt x="174" y="1749"/>
                  </a:lnTo>
                  <a:lnTo>
                    <a:pt x="166" y="1752"/>
                  </a:lnTo>
                  <a:lnTo>
                    <a:pt x="162" y="1755"/>
                  </a:lnTo>
                  <a:lnTo>
                    <a:pt x="160" y="1761"/>
                  </a:lnTo>
                  <a:lnTo>
                    <a:pt x="157" y="1767"/>
                  </a:lnTo>
                  <a:lnTo>
                    <a:pt x="154" y="1774"/>
                  </a:lnTo>
                  <a:lnTo>
                    <a:pt x="150" y="1781"/>
                  </a:lnTo>
                  <a:lnTo>
                    <a:pt x="147" y="1786"/>
                  </a:lnTo>
                  <a:lnTo>
                    <a:pt x="143" y="1788"/>
                  </a:lnTo>
                  <a:lnTo>
                    <a:pt x="138" y="1790"/>
                  </a:lnTo>
                  <a:lnTo>
                    <a:pt x="135" y="1790"/>
                  </a:lnTo>
                  <a:lnTo>
                    <a:pt x="130" y="1790"/>
                  </a:lnTo>
                  <a:lnTo>
                    <a:pt x="128" y="1798"/>
                  </a:lnTo>
                  <a:lnTo>
                    <a:pt x="130" y="1805"/>
                  </a:lnTo>
                  <a:lnTo>
                    <a:pt x="133" y="1810"/>
                  </a:lnTo>
                  <a:lnTo>
                    <a:pt x="137" y="1813"/>
                  </a:lnTo>
                  <a:lnTo>
                    <a:pt x="140" y="1817"/>
                  </a:lnTo>
                  <a:lnTo>
                    <a:pt x="143" y="1822"/>
                  </a:lnTo>
                  <a:lnTo>
                    <a:pt x="145" y="1829"/>
                  </a:lnTo>
                  <a:lnTo>
                    <a:pt x="143" y="1837"/>
                  </a:lnTo>
                  <a:lnTo>
                    <a:pt x="147" y="1839"/>
                  </a:lnTo>
                  <a:lnTo>
                    <a:pt x="147" y="1841"/>
                  </a:lnTo>
                  <a:lnTo>
                    <a:pt x="147" y="1843"/>
                  </a:lnTo>
                  <a:lnTo>
                    <a:pt x="143" y="1844"/>
                  </a:lnTo>
                  <a:lnTo>
                    <a:pt x="140" y="1851"/>
                  </a:lnTo>
                  <a:lnTo>
                    <a:pt x="137" y="1858"/>
                  </a:lnTo>
                  <a:lnTo>
                    <a:pt x="137" y="1868"/>
                  </a:lnTo>
                  <a:lnTo>
                    <a:pt x="137" y="1878"/>
                  </a:lnTo>
                  <a:lnTo>
                    <a:pt x="137" y="1906"/>
                  </a:lnTo>
                  <a:lnTo>
                    <a:pt x="137" y="1912"/>
                  </a:lnTo>
                  <a:lnTo>
                    <a:pt x="137" y="1916"/>
                  </a:lnTo>
                  <a:lnTo>
                    <a:pt x="135" y="1919"/>
                  </a:lnTo>
                  <a:lnTo>
                    <a:pt x="131" y="1921"/>
                  </a:lnTo>
                  <a:lnTo>
                    <a:pt x="126" y="1926"/>
                  </a:lnTo>
                  <a:lnTo>
                    <a:pt x="123" y="1929"/>
                  </a:lnTo>
                  <a:lnTo>
                    <a:pt x="123" y="1933"/>
                  </a:lnTo>
                  <a:lnTo>
                    <a:pt x="123" y="1943"/>
                  </a:lnTo>
                  <a:lnTo>
                    <a:pt x="119" y="1953"/>
                  </a:lnTo>
                  <a:lnTo>
                    <a:pt x="114" y="1970"/>
                  </a:lnTo>
                  <a:lnTo>
                    <a:pt x="111" y="1987"/>
                  </a:lnTo>
                  <a:lnTo>
                    <a:pt x="109" y="1998"/>
                  </a:lnTo>
                  <a:lnTo>
                    <a:pt x="109" y="2008"/>
                  </a:lnTo>
                  <a:lnTo>
                    <a:pt x="104" y="2010"/>
                  </a:lnTo>
                  <a:lnTo>
                    <a:pt x="101" y="2011"/>
                  </a:lnTo>
                  <a:lnTo>
                    <a:pt x="97" y="2015"/>
                  </a:lnTo>
                  <a:lnTo>
                    <a:pt x="96" y="2020"/>
                  </a:lnTo>
                  <a:lnTo>
                    <a:pt x="96" y="2030"/>
                  </a:lnTo>
                  <a:lnTo>
                    <a:pt x="96" y="2042"/>
                  </a:lnTo>
                  <a:lnTo>
                    <a:pt x="90" y="2044"/>
                  </a:lnTo>
                  <a:lnTo>
                    <a:pt x="85" y="2047"/>
                  </a:lnTo>
                  <a:lnTo>
                    <a:pt x="82" y="2052"/>
                  </a:lnTo>
                  <a:lnTo>
                    <a:pt x="79" y="2056"/>
                  </a:lnTo>
                  <a:lnTo>
                    <a:pt x="75" y="2068"/>
                  </a:lnTo>
                  <a:lnTo>
                    <a:pt x="72" y="2080"/>
                  </a:lnTo>
                  <a:lnTo>
                    <a:pt x="68" y="2091"/>
                  </a:lnTo>
                  <a:lnTo>
                    <a:pt x="65" y="2103"/>
                  </a:lnTo>
                  <a:lnTo>
                    <a:pt x="62" y="2109"/>
                  </a:lnTo>
                  <a:lnTo>
                    <a:pt x="58" y="2112"/>
                  </a:lnTo>
                  <a:lnTo>
                    <a:pt x="53" y="2115"/>
                  </a:lnTo>
                  <a:lnTo>
                    <a:pt x="48" y="2117"/>
                  </a:lnTo>
                  <a:lnTo>
                    <a:pt x="46" y="2122"/>
                  </a:lnTo>
                  <a:lnTo>
                    <a:pt x="44" y="2124"/>
                  </a:lnTo>
                  <a:lnTo>
                    <a:pt x="41" y="2124"/>
                  </a:lnTo>
                  <a:lnTo>
                    <a:pt x="41" y="2144"/>
                  </a:lnTo>
                  <a:lnTo>
                    <a:pt x="32" y="2148"/>
                  </a:lnTo>
                  <a:lnTo>
                    <a:pt x="24" y="2151"/>
                  </a:lnTo>
                  <a:lnTo>
                    <a:pt x="17" y="2156"/>
                  </a:lnTo>
                  <a:lnTo>
                    <a:pt x="15" y="2160"/>
                  </a:lnTo>
                  <a:lnTo>
                    <a:pt x="14" y="2165"/>
                  </a:lnTo>
                  <a:lnTo>
                    <a:pt x="9" y="2173"/>
                  </a:lnTo>
                  <a:lnTo>
                    <a:pt x="3" y="2178"/>
                  </a:lnTo>
                  <a:lnTo>
                    <a:pt x="2" y="2184"/>
                  </a:lnTo>
                  <a:lnTo>
                    <a:pt x="0" y="2192"/>
                  </a:lnTo>
                  <a:lnTo>
                    <a:pt x="2" y="2197"/>
                  </a:lnTo>
                  <a:lnTo>
                    <a:pt x="5" y="2201"/>
                  </a:lnTo>
                  <a:lnTo>
                    <a:pt x="7" y="2206"/>
                  </a:lnTo>
                  <a:lnTo>
                    <a:pt x="7" y="2213"/>
                  </a:lnTo>
                  <a:lnTo>
                    <a:pt x="14" y="2213"/>
                  </a:lnTo>
                  <a:lnTo>
                    <a:pt x="15" y="2213"/>
                  </a:lnTo>
                  <a:lnTo>
                    <a:pt x="21" y="2214"/>
                  </a:lnTo>
                  <a:lnTo>
                    <a:pt x="24" y="2213"/>
                  </a:lnTo>
                  <a:lnTo>
                    <a:pt x="32" y="2207"/>
                  </a:lnTo>
                  <a:lnTo>
                    <a:pt x="41" y="2202"/>
                  </a:lnTo>
                  <a:lnTo>
                    <a:pt x="44" y="2201"/>
                  </a:lnTo>
                  <a:lnTo>
                    <a:pt x="50" y="2201"/>
                  </a:lnTo>
                  <a:lnTo>
                    <a:pt x="51" y="2201"/>
                  </a:lnTo>
                  <a:lnTo>
                    <a:pt x="73" y="2202"/>
                  </a:lnTo>
                  <a:lnTo>
                    <a:pt x="94" y="2202"/>
                  </a:lnTo>
                  <a:lnTo>
                    <a:pt x="114" y="2197"/>
                  </a:lnTo>
                  <a:lnTo>
                    <a:pt x="137" y="2192"/>
                  </a:lnTo>
                  <a:lnTo>
                    <a:pt x="137" y="2195"/>
                  </a:lnTo>
                  <a:lnTo>
                    <a:pt x="138" y="2197"/>
                  </a:lnTo>
                  <a:lnTo>
                    <a:pt x="143" y="2197"/>
                  </a:lnTo>
                  <a:lnTo>
                    <a:pt x="150" y="2199"/>
                  </a:lnTo>
                  <a:lnTo>
                    <a:pt x="157" y="2199"/>
                  </a:lnTo>
                  <a:lnTo>
                    <a:pt x="159" y="2201"/>
                  </a:lnTo>
                  <a:lnTo>
                    <a:pt x="159" y="2202"/>
                  </a:lnTo>
                  <a:lnTo>
                    <a:pt x="160" y="2204"/>
                  </a:lnTo>
                  <a:lnTo>
                    <a:pt x="164" y="2206"/>
                  </a:lnTo>
                  <a:lnTo>
                    <a:pt x="171" y="2206"/>
                  </a:lnTo>
                  <a:lnTo>
                    <a:pt x="177" y="2211"/>
                  </a:lnTo>
                  <a:lnTo>
                    <a:pt x="188" y="2213"/>
                  </a:lnTo>
                  <a:lnTo>
                    <a:pt x="200" y="2213"/>
                  </a:lnTo>
                  <a:lnTo>
                    <a:pt x="212" y="2213"/>
                  </a:lnTo>
                  <a:lnTo>
                    <a:pt x="213" y="2218"/>
                  </a:lnTo>
                  <a:lnTo>
                    <a:pt x="217" y="2219"/>
                  </a:lnTo>
                  <a:lnTo>
                    <a:pt x="225" y="2223"/>
                  </a:lnTo>
                  <a:lnTo>
                    <a:pt x="234" y="2226"/>
                  </a:lnTo>
                  <a:lnTo>
                    <a:pt x="237" y="2228"/>
                  </a:lnTo>
                  <a:lnTo>
                    <a:pt x="239" y="2233"/>
                  </a:lnTo>
                  <a:lnTo>
                    <a:pt x="280" y="2233"/>
                  </a:lnTo>
                  <a:lnTo>
                    <a:pt x="281" y="2236"/>
                  </a:lnTo>
                  <a:lnTo>
                    <a:pt x="283" y="2238"/>
                  </a:lnTo>
                  <a:lnTo>
                    <a:pt x="287" y="2240"/>
                  </a:lnTo>
                  <a:lnTo>
                    <a:pt x="290" y="2243"/>
                  </a:lnTo>
                  <a:lnTo>
                    <a:pt x="293" y="2247"/>
                  </a:lnTo>
                  <a:lnTo>
                    <a:pt x="302" y="2252"/>
                  </a:lnTo>
                  <a:lnTo>
                    <a:pt x="309" y="2255"/>
                  </a:lnTo>
                  <a:lnTo>
                    <a:pt x="316" y="2259"/>
                  </a:lnTo>
                  <a:lnTo>
                    <a:pt x="319" y="2260"/>
                  </a:lnTo>
                  <a:lnTo>
                    <a:pt x="322" y="2264"/>
                  </a:lnTo>
                  <a:lnTo>
                    <a:pt x="326" y="2269"/>
                  </a:lnTo>
                  <a:lnTo>
                    <a:pt x="327" y="2274"/>
                  </a:lnTo>
                  <a:lnTo>
                    <a:pt x="327" y="2281"/>
                  </a:lnTo>
                  <a:lnTo>
                    <a:pt x="334" y="2281"/>
                  </a:lnTo>
                  <a:lnTo>
                    <a:pt x="341" y="2281"/>
                  </a:lnTo>
                  <a:lnTo>
                    <a:pt x="351" y="2284"/>
                  </a:lnTo>
                  <a:lnTo>
                    <a:pt x="358" y="2291"/>
                  </a:lnTo>
                  <a:lnTo>
                    <a:pt x="368" y="2294"/>
                  </a:lnTo>
                  <a:lnTo>
                    <a:pt x="384" y="2294"/>
                  </a:lnTo>
                  <a:lnTo>
                    <a:pt x="399" y="2293"/>
                  </a:lnTo>
                  <a:lnTo>
                    <a:pt x="413" y="2291"/>
                  </a:lnTo>
                  <a:lnTo>
                    <a:pt x="426" y="2288"/>
                  </a:lnTo>
                  <a:lnTo>
                    <a:pt x="452" y="2281"/>
                  </a:lnTo>
                  <a:lnTo>
                    <a:pt x="478" y="2274"/>
                  </a:lnTo>
                  <a:lnTo>
                    <a:pt x="519" y="2253"/>
                  </a:lnTo>
                  <a:lnTo>
                    <a:pt x="532" y="2253"/>
                  </a:lnTo>
                  <a:lnTo>
                    <a:pt x="539" y="2253"/>
                  </a:lnTo>
                  <a:lnTo>
                    <a:pt x="544" y="2252"/>
                  </a:lnTo>
                  <a:lnTo>
                    <a:pt x="549" y="2248"/>
                  </a:lnTo>
                  <a:lnTo>
                    <a:pt x="556" y="2240"/>
                  </a:lnTo>
                  <a:lnTo>
                    <a:pt x="561" y="2230"/>
                  </a:lnTo>
                  <a:lnTo>
                    <a:pt x="566" y="2219"/>
                  </a:lnTo>
                  <a:lnTo>
                    <a:pt x="568" y="2211"/>
                  </a:lnTo>
                  <a:lnTo>
                    <a:pt x="568" y="2204"/>
                  </a:lnTo>
                  <a:lnTo>
                    <a:pt x="565" y="2189"/>
                  </a:lnTo>
                  <a:lnTo>
                    <a:pt x="563" y="2173"/>
                  </a:lnTo>
                  <a:lnTo>
                    <a:pt x="565" y="2166"/>
                  </a:lnTo>
                  <a:lnTo>
                    <a:pt x="566" y="2158"/>
                  </a:lnTo>
                  <a:lnTo>
                    <a:pt x="568" y="2156"/>
                  </a:lnTo>
                  <a:lnTo>
                    <a:pt x="570" y="2156"/>
                  </a:lnTo>
                  <a:lnTo>
                    <a:pt x="572" y="2155"/>
                  </a:lnTo>
                  <a:lnTo>
                    <a:pt x="573" y="2151"/>
                  </a:lnTo>
                  <a:lnTo>
                    <a:pt x="572" y="2148"/>
                  </a:lnTo>
                  <a:lnTo>
                    <a:pt x="570" y="2144"/>
                  </a:lnTo>
                  <a:lnTo>
                    <a:pt x="568" y="2141"/>
                  </a:lnTo>
                  <a:lnTo>
                    <a:pt x="566" y="2138"/>
                  </a:lnTo>
                  <a:lnTo>
                    <a:pt x="566" y="2131"/>
                  </a:lnTo>
                  <a:lnTo>
                    <a:pt x="566" y="2120"/>
                  </a:lnTo>
                  <a:lnTo>
                    <a:pt x="566" y="2097"/>
                  </a:lnTo>
                  <a:lnTo>
                    <a:pt x="565" y="2090"/>
                  </a:lnTo>
                  <a:lnTo>
                    <a:pt x="565" y="2083"/>
                  </a:lnTo>
                  <a:lnTo>
                    <a:pt x="568" y="2074"/>
                  </a:lnTo>
                  <a:lnTo>
                    <a:pt x="572" y="2066"/>
                  </a:lnTo>
                  <a:lnTo>
                    <a:pt x="573" y="2061"/>
                  </a:lnTo>
                  <a:lnTo>
                    <a:pt x="573" y="2056"/>
                  </a:lnTo>
                  <a:lnTo>
                    <a:pt x="580" y="2052"/>
                  </a:lnTo>
                  <a:lnTo>
                    <a:pt x="587" y="2047"/>
                  </a:lnTo>
                  <a:lnTo>
                    <a:pt x="597" y="2035"/>
                  </a:lnTo>
                  <a:lnTo>
                    <a:pt x="614" y="2008"/>
                  </a:lnTo>
                  <a:lnTo>
                    <a:pt x="621" y="2010"/>
                  </a:lnTo>
                  <a:lnTo>
                    <a:pt x="624" y="2010"/>
                  </a:lnTo>
                  <a:lnTo>
                    <a:pt x="633" y="2006"/>
                  </a:lnTo>
                  <a:lnTo>
                    <a:pt x="638" y="2001"/>
                  </a:lnTo>
                  <a:lnTo>
                    <a:pt x="643" y="2001"/>
                  </a:lnTo>
                  <a:lnTo>
                    <a:pt x="648" y="2001"/>
                  </a:lnTo>
                  <a:lnTo>
                    <a:pt x="650" y="1996"/>
                  </a:lnTo>
                  <a:lnTo>
                    <a:pt x="653" y="1991"/>
                  </a:lnTo>
                  <a:lnTo>
                    <a:pt x="662" y="1984"/>
                  </a:lnTo>
                  <a:lnTo>
                    <a:pt x="670" y="1977"/>
                  </a:lnTo>
                  <a:lnTo>
                    <a:pt x="674" y="1972"/>
                  </a:lnTo>
                  <a:lnTo>
                    <a:pt x="676" y="1967"/>
                  </a:lnTo>
                  <a:lnTo>
                    <a:pt x="681" y="1964"/>
                  </a:lnTo>
                  <a:lnTo>
                    <a:pt x="684" y="1960"/>
                  </a:lnTo>
                  <a:lnTo>
                    <a:pt x="688" y="1948"/>
                  </a:lnTo>
                  <a:lnTo>
                    <a:pt x="689" y="1943"/>
                  </a:lnTo>
                  <a:lnTo>
                    <a:pt x="693" y="1938"/>
                  </a:lnTo>
                  <a:lnTo>
                    <a:pt x="698" y="1935"/>
                  </a:lnTo>
                  <a:lnTo>
                    <a:pt x="703" y="1933"/>
                  </a:lnTo>
                  <a:lnTo>
                    <a:pt x="706" y="1933"/>
                  </a:lnTo>
                  <a:lnTo>
                    <a:pt x="710" y="1929"/>
                  </a:lnTo>
                  <a:lnTo>
                    <a:pt x="713" y="1928"/>
                  </a:lnTo>
                  <a:lnTo>
                    <a:pt x="717" y="1926"/>
                  </a:lnTo>
                  <a:lnTo>
                    <a:pt x="792" y="1926"/>
                  </a:lnTo>
                  <a:lnTo>
                    <a:pt x="792" y="1918"/>
                  </a:lnTo>
                  <a:lnTo>
                    <a:pt x="795" y="1912"/>
                  </a:lnTo>
                  <a:lnTo>
                    <a:pt x="797" y="1906"/>
                  </a:lnTo>
                  <a:lnTo>
                    <a:pt x="798" y="1899"/>
                  </a:lnTo>
                  <a:lnTo>
                    <a:pt x="798" y="1895"/>
                  </a:lnTo>
                  <a:lnTo>
                    <a:pt x="802" y="1892"/>
                  </a:lnTo>
                  <a:lnTo>
                    <a:pt x="807" y="1887"/>
                  </a:lnTo>
                  <a:lnTo>
                    <a:pt x="810" y="1885"/>
                  </a:lnTo>
                  <a:lnTo>
                    <a:pt x="812" y="1882"/>
                  </a:lnTo>
                  <a:lnTo>
                    <a:pt x="812" y="1878"/>
                  </a:lnTo>
                  <a:lnTo>
                    <a:pt x="812" y="1872"/>
                  </a:lnTo>
                  <a:lnTo>
                    <a:pt x="812" y="1866"/>
                  </a:lnTo>
                  <a:lnTo>
                    <a:pt x="809" y="1865"/>
                  </a:lnTo>
                  <a:lnTo>
                    <a:pt x="803" y="1865"/>
                  </a:lnTo>
                  <a:lnTo>
                    <a:pt x="798" y="1865"/>
                  </a:lnTo>
                  <a:lnTo>
                    <a:pt x="792" y="1865"/>
                  </a:lnTo>
                  <a:lnTo>
                    <a:pt x="788" y="1865"/>
                  </a:lnTo>
                  <a:lnTo>
                    <a:pt x="785" y="1863"/>
                  </a:lnTo>
                  <a:lnTo>
                    <a:pt x="785" y="1858"/>
                  </a:lnTo>
                  <a:lnTo>
                    <a:pt x="778" y="1860"/>
                  </a:lnTo>
                  <a:lnTo>
                    <a:pt x="773" y="1860"/>
                  </a:lnTo>
                  <a:lnTo>
                    <a:pt x="766" y="1856"/>
                  </a:lnTo>
                  <a:lnTo>
                    <a:pt x="761" y="1851"/>
                  </a:lnTo>
                  <a:lnTo>
                    <a:pt x="756" y="1851"/>
                  </a:lnTo>
                  <a:lnTo>
                    <a:pt x="751" y="1851"/>
                  </a:lnTo>
                  <a:lnTo>
                    <a:pt x="752" y="1844"/>
                  </a:lnTo>
                  <a:lnTo>
                    <a:pt x="751" y="1839"/>
                  </a:lnTo>
                  <a:lnTo>
                    <a:pt x="749" y="1834"/>
                  </a:lnTo>
                  <a:lnTo>
                    <a:pt x="747" y="1831"/>
                  </a:lnTo>
                  <a:lnTo>
                    <a:pt x="740" y="1825"/>
                  </a:lnTo>
                  <a:lnTo>
                    <a:pt x="739" y="1822"/>
                  </a:lnTo>
                  <a:lnTo>
                    <a:pt x="737" y="1817"/>
                  </a:lnTo>
                  <a:lnTo>
                    <a:pt x="739" y="1813"/>
                  </a:lnTo>
                  <a:lnTo>
                    <a:pt x="740" y="1812"/>
                  </a:lnTo>
                  <a:lnTo>
                    <a:pt x="742" y="1808"/>
                  </a:lnTo>
                  <a:lnTo>
                    <a:pt x="744" y="1803"/>
                  </a:lnTo>
                  <a:lnTo>
                    <a:pt x="744" y="1800"/>
                  </a:lnTo>
                  <a:lnTo>
                    <a:pt x="744" y="1791"/>
                  </a:lnTo>
                  <a:lnTo>
                    <a:pt x="740" y="1783"/>
                  </a:lnTo>
                  <a:lnTo>
                    <a:pt x="734" y="1766"/>
                  </a:lnTo>
                  <a:lnTo>
                    <a:pt x="735" y="1761"/>
                  </a:lnTo>
                  <a:lnTo>
                    <a:pt x="735" y="1757"/>
                  </a:lnTo>
                  <a:lnTo>
                    <a:pt x="734" y="1754"/>
                  </a:lnTo>
                  <a:lnTo>
                    <a:pt x="728" y="1750"/>
                  </a:lnTo>
                  <a:lnTo>
                    <a:pt x="727" y="1749"/>
                  </a:lnTo>
                  <a:lnTo>
                    <a:pt x="722" y="1745"/>
                  </a:lnTo>
                  <a:lnTo>
                    <a:pt x="713" y="1742"/>
                  </a:lnTo>
                  <a:lnTo>
                    <a:pt x="711" y="1740"/>
                  </a:lnTo>
                  <a:lnTo>
                    <a:pt x="711" y="1738"/>
                  </a:lnTo>
                  <a:lnTo>
                    <a:pt x="710" y="1735"/>
                  </a:lnTo>
                  <a:lnTo>
                    <a:pt x="708" y="1733"/>
                  </a:lnTo>
                  <a:lnTo>
                    <a:pt x="705" y="1733"/>
                  </a:lnTo>
                  <a:lnTo>
                    <a:pt x="703" y="1731"/>
                  </a:lnTo>
                  <a:lnTo>
                    <a:pt x="703" y="1728"/>
                  </a:lnTo>
                  <a:lnTo>
                    <a:pt x="703" y="1687"/>
                  </a:lnTo>
                  <a:lnTo>
                    <a:pt x="705" y="1675"/>
                  </a:lnTo>
                  <a:lnTo>
                    <a:pt x="706" y="1670"/>
                  </a:lnTo>
                  <a:lnTo>
                    <a:pt x="710" y="1667"/>
                  </a:lnTo>
                  <a:lnTo>
                    <a:pt x="711" y="1665"/>
                  </a:lnTo>
                  <a:lnTo>
                    <a:pt x="718" y="1667"/>
                  </a:lnTo>
                  <a:lnTo>
                    <a:pt x="722" y="1665"/>
                  </a:lnTo>
                  <a:lnTo>
                    <a:pt x="725" y="1662"/>
                  </a:lnTo>
                  <a:lnTo>
                    <a:pt x="727" y="1658"/>
                  </a:lnTo>
                  <a:lnTo>
                    <a:pt x="728" y="1655"/>
                  </a:lnTo>
                  <a:lnTo>
                    <a:pt x="739" y="1644"/>
                  </a:lnTo>
                  <a:lnTo>
                    <a:pt x="742" y="1639"/>
                  </a:lnTo>
                  <a:lnTo>
                    <a:pt x="744" y="1633"/>
                  </a:lnTo>
                  <a:lnTo>
                    <a:pt x="744" y="1631"/>
                  </a:lnTo>
                  <a:lnTo>
                    <a:pt x="744" y="1622"/>
                  </a:lnTo>
                  <a:lnTo>
                    <a:pt x="744" y="1621"/>
                  </a:lnTo>
                  <a:lnTo>
                    <a:pt x="744" y="1619"/>
                  </a:lnTo>
                  <a:lnTo>
                    <a:pt x="744" y="1617"/>
                  </a:lnTo>
                  <a:lnTo>
                    <a:pt x="745" y="1616"/>
                  </a:lnTo>
                  <a:lnTo>
                    <a:pt x="747" y="1614"/>
                  </a:lnTo>
                  <a:lnTo>
                    <a:pt x="751" y="1612"/>
                  </a:lnTo>
                  <a:lnTo>
                    <a:pt x="745" y="1604"/>
                  </a:lnTo>
                  <a:lnTo>
                    <a:pt x="744" y="1598"/>
                  </a:lnTo>
                  <a:lnTo>
                    <a:pt x="744" y="1592"/>
                  </a:lnTo>
                  <a:lnTo>
                    <a:pt x="749" y="1592"/>
                  </a:lnTo>
                  <a:lnTo>
                    <a:pt x="754" y="1590"/>
                  </a:lnTo>
                  <a:lnTo>
                    <a:pt x="757" y="1588"/>
                  </a:lnTo>
                  <a:lnTo>
                    <a:pt x="761" y="1585"/>
                  </a:lnTo>
                  <a:lnTo>
                    <a:pt x="766" y="1587"/>
                  </a:lnTo>
                  <a:lnTo>
                    <a:pt x="769" y="1585"/>
                  </a:lnTo>
                  <a:lnTo>
                    <a:pt x="776" y="1581"/>
                  </a:lnTo>
                  <a:lnTo>
                    <a:pt x="785" y="1576"/>
                  </a:lnTo>
                  <a:lnTo>
                    <a:pt x="793" y="1569"/>
                  </a:lnTo>
                  <a:lnTo>
                    <a:pt x="795" y="1568"/>
                  </a:lnTo>
                  <a:lnTo>
                    <a:pt x="798" y="1566"/>
                  </a:lnTo>
                  <a:lnTo>
                    <a:pt x="800" y="1564"/>
                  </a:lnTo>
                  <a:lnTo>
                    <a:pt x="803" y="1564"/>
                  </a:lnTo>
                  <a:lnTo>
                    <a:pt x="810" y="1564"/>
                  </a:lnTo>
                  <a:lnTo>
                    <a:pt x="824" y="1564"/>
                  </a:lnTo>
                  <a:lnTo>
                    <a:pt x="827" y="1563"/>
                  </a:lnTo>
                  <a:lnTo>
                    <a:pt x="839" y="1558"/>
                  </a:lnTo>
                  <a:lnTo>
                    <a:pt x="844" y="1556"/>
                  </a:lnTo>
                  <a:lnTo>
                    <a:pt x="846" y="1554"/>
                  </a:lnTo>
                  <a:lnTo>
                    <a:pt x="846" y="1551"/>
                  </a:lnTo>
                  <a:lnTo>
                    <a:pt x="856" y="1547"/>
                  </a:lnTo>
                  <a:lnTo>
                    <a:pt x="863" y="1542"/>
                  </a:lnTo>
                  <a:lnTo>
                    <a:pt x="872" y="1535"/>
                  </a:lnTo>
                  <a:lnTo>
                    <a:pt x="880" y="1530"/>
                  </a:lnTo>
                  <a:lnTo>
                    <a:pt x="880" y="1527"/>
                  </a:lnTo>
                  <a:lnTo>
                    <a:pt x="882" y="1525"/>
                  </a:lnTo>
                  <a:lnTo>
                    <a:pt x="887" y="1523"/>
                  </a:lnTo>
                  <a:lnTo>
                    <a:pt x="890" y="1520"/>
                  </a:lnTo>
                  <a:lnTo>
                    <a:pt x="892" y="1518"/>
                  </a:lnTo>
                  <a:lnTo>
                    <a:pt x="894" y="1517"/>
                  </a:lnTo>
                  <a:lnTo>
                    <a:pt x="894" y="1513"/>
                  </a:lnTo>
                  <a:lnTo>
                    <a:pt x="896" y="1510"/>
                  </a:lnTo>
                  <a:lnTo>
                    <a:pt x="901" y="1508"/>
                  </a:lnTo>
                  <a:lnTo>
                    <a:pt x="906" y="1503"/>
                  </a:lnTo>
                  <a:lnTo>
                    <a:pt x="911" y="1498"/>
                  </a:lnTo>
                  <a:lnTo>
                    <a:pt x="916" y="1494"/>
                  </a:lnTo>
                  <a:lnTo>
                    <a:pt x="913" y="1493"/>
                  </a:lnTo>
                  <a:lnTo>
                    <a:pt x="911" y="1493"/>
                  </a:lnTo>
                  <a:lnTo>
                    <a:pt x="907" y="1494"/>
                  </a:lnTo>
                  <a:lnTo>
                    <a:pt x="906" y="1494"/>
                  </a:lnTo>
                  <a:lnTo>
                    <a:pt x="904" y="1493"/>
                  </a:lnTo>
                  <a:lnTo>
                    <a:pt x="906" y="1486"/>
                  </a:lnTo>
                  <a:lnTo>
                    <a:pt x="906" y="1481"/>
                  </a:lnTo>
                  <a:lnTo>
                    <a:pt x="904" y="1481"/>
                  </a:lnTo>
                  <a:lnTo>
                    <a:pt x="902" y="1479"/>
                  </a:lnTo>
                  <a:lnTo>
                    <a:pt x="897" y="1469"/>
                  </a:lnTo>
                  <a:lnTo>
                    <a:pt x="894" y="1459"/>
                  </a:lnTo>
                  <a:lnTo>
                    <a:pt x="892" y="1455"/>
                  </a:lnTo>
                  <a:lnTo>
                    <a:pt x="889" y="1452"/>
                  </a:lnTo>
                  <a:lnTo>
                    <a:pt x="884" y="1450"/>
                  </a:lnTo>
                  <a:lnTo>
                    <a:pt x="878" y="1450"/>
                  </a:lnTo>
                  <a:lnTo>
                    <a:pt x="875" y="1448"/>
                  </a:lnTo>
                  <a:lnTo>
                    <a:pt x="861" y="1443"/>
                  </a:lnTo>
                  <a:lnTo>
                    <a:pt x="860" y="1442"/>
                  </a:lnTo>
                  <a:lnTo>
                    <a:pt x="856" y="1436"/>
                  </a:lnTo>
                  <a:lnTo>
                    <a:pt x="853" y="1435"/>
                  </a:lnTo>
                  <a:lnTo>
                    <a:pt x="849" y="1425"/>
                  </a:lnTo>
                  <a:lnTo>
                    <a:pt x="844" y="1418"/>
                  </a:lnTo>
                  <a:lnTo>
                    <a:pt x="838" y="1413"/>
                  </a:lnTo>
                  <a:lnTo>
                    <a:pt x="831" y="1409"/>
                  </a:lnTo>
                  <a:lnTo>
                    <a:pt x="829" y="1407"/>
                  </a:lnTo>
                  <a:lnTo>
                    <a:pt x="827" y="1407"/>
                  </a:lnTo>
                  <a:lnTo>
                    <a:pt x="826" y="1406"/>
                  </a:lnTo>
                  <a:lnTo>
                    <a:pt x="826" y="1402"/>
                  </a:lnTo>
                  <a:lnTo>
                    <a:pt x="824" y="1399"/>
                  </a:lnTo>
                  <a:lnTo>
                    <a:pt x="826" y="1394"/>
                  </a:lnTo>
                  <a:lnTo>
                    <a:pt x="826" y="1384"/>
                  </a:lnTo>
                  <a:lnTo>
                    <a:pt x="826" y="1373"/>
                  </a:lnTo>
                  <a:lnTo>
                    <a:pt x="829" y="1367"/>
                  </a:lnTo>
                  <a:lnTo>
                    <a:pt x="832" y="1360"/>
                  </a:lnTo>
                  <a:lnTo>
                    <a:pt x="827" y="1358"/>
                  </a:lnTo>
                  <a:lnTo>
                    <a:pt x="824" y="1356"/>
                  </a:lnTo>
                  <a:lnTo>
                    <a:pt x="821" y="1353"/>
                  </a:lnTo>
                  <a:lnTo>
                    <a:pt x="819" y="1350"/>
                  </a:lnTo>
                  <a:lnTo>
                    <a:pt x="819" y="1338"/>
                  </a:lnTo>
                  <a:lnTo>
                    <a:pt x="819" y="1326"/>
                  </a:lnTo>
                  <a:lnTo>
                    <a:pt x="817" y="1317"/>
                  </a:lnTo>
                  <a:lnTo>
                    <a:pt x="817" y="1312"/>
                  </a:lnTo>
                  <a:lnTo>
                    <a:pt x="821" y="1302"/>
                  </a:lnTo>
                  <a:lnTo>
                    <a:pt x="826" y="1291"/>
                  </a:lnTo>
                  <a:lnTo>
                    <a:pt x="826" y="1285"/>
                  </a:lnTo>
                  <a:lnTo>
                    <a:pt x="826" y="1278"/>
                  </a:lnTo>
                  <a:lnTo>
                    <a:pt x="822" y="1276"/>
                  </a:lnTo>
                  <a:lnTo>
                    <a:pt x="821" y="1273"/>
                  </a:lnTo>
                  <a:lnTo>
                    <a:pt x="819" y="1269"/>
                  </a:lnTo>
                  <a:lnTo>
                    <a:pt x="819" y="1264"/>
                  </a:lnTo>
                  <a:lnTo>
                    <a:pt x="815" y="1259"/>
                  </a:lnTo>
                  <a:lnTo>
                    <a:pt x="812" y="1254"/>
                  </a:lnTo>
                  <a:lnTo>
                    <a:pt x="802" y="1247"/>
                  </a:lnTo>
                  <a:lnTo>
                    <a:pt x="795" y="1245"/>
                  </a:lnTo>
                  <a:lnTo>
                    <a:pt x="790" y="1242"/>
                  </a:lnTo>
                  <a:lnTo>
                    <a:pt x="786" y="1237"/>
                  </a:lnTo>
                  <a:lnTo>
                    <a:pt x="785" y="1230"/>
                  </a:lnTo>
                  <a:lnTo>
                    <a:pt x="781" y="1223"/>
                  </a:lnTo>
                  <a:lnTo>
                    <a:pt x="778" y="1220"/>
                  </a:lnTo>
                  <a:lnTo>
                    <a:pt x="774" y="1215"/>
                  </a:lnTo>
                  <a:lnTo>
                    <a:pt x="771" y="1209"/>
                  </a:lnTo>
                  <a:lnTo>
                    <a:pt x="771" y="1189"/>
                  </a:lnTo>
                  <a:lnTo>
                    <a:pt x="776" y="1187"/>
                  </a:lnTo>
                  <a:lnTo>
                    <a:pt x="774" y="1186"/>
                  </a:lnTo>
                  <a:lnTo>
                    <a:pt x="781" y="1179"/>
                  </a:lnTo>
                  <a:lnTo>
                    <a:pt x="790" y="1174"/>
                  </a:lnTo>
                  <a:lnTo>
                    <a:pt x="800" y="1172"/>
                  </a:lnTo>
                  <a:lnTo>
                    <a:pt x="810" y="1172"/>
                  </a:lnTo>
                  <a:lnTo>
                    <a:pt x="821" y="1175"/>
                  </a:lnTo>
                  <a:lnTo>
                    <a:pt x="829" y="1180"/>
                  </a:lnTo>
                  <a:lnTo>
                    <a:pt x="839" y="1184"/>
                  </a:lnTo>
                  <a:lnTo>
                    <a:pt x="849" y="1184"/>
                  </a:lnTo>
                  <a:lnTo>
                    <a:pt x="870" y="1186"/>
                  </a:lnTo>
                  <a:lnTo>
                    <a:pt x="892" y="1189"/>
                  </a:lnTo>
                  <a:lnTo>
                    <a:pt x="913" y="1191"/>
                  </a:lnTo>
                  <a:lnTo>
                    <a:pt x="921" y="1191"/>
                  </a:lnTo>
                  <a:lnTo>
                    <a:pt x="931" y="1189"/>
                  </a:lnTo>
                  <a:lnTo>
                    <a:pt x="940" y="1186"/>
                  </a:lnTo>
                  <a:lnTo>
                    <a:pt x="948" y="1180"/>
                  </a:lnTo>
                  <a:lnTo>
                    <a:pt x="948" y="1175"/>
                  </a:lnTo>
                  <a:lnTo>
                    <a:pt x="950" y="1170"/>
                  </a:lnTo>
                  <a:lnTo>
                    <a:pt x="955" y="1162"/>
                  </a:lnTo>
                  <a:lnTo>
                    <a:pt x="955" y="1158"/>
                  </a:lnTo>
                  <a:lnTo>
                    <a:pt x="955" y="1157"/>
                  </a:lnTo>
                  <a:lnTo>
                    <a:pt x="955" y="1155"/>
                  </a:lnTo>
                  <a:lnTo>
                    <a:pt x="959" y="1155"/>
                  </a:lnTo>
                  <a:lnTo>
                    <a:pt x="962" y="1155"/>
                  </a:lnTo>
                  <a:lnTo>
                    <a:pt x="962" y="1151"/>
                  </a:lnTo>
                  <a:lnTo>
                    <a:pt x="962" y="1148"/>
                  </a:lnTo>
                  <a:lnTo>
                    <a:pt x="965" y="1148"/>
                  </a:lnTo>
                  <a:lnTo>
                    <a:pt x="969" y="1148"/>
                  </a:lnTo>
                  <a:lnTo>
                    <a:pt x="981" y="1133"/>
                  </a:lnTo>
                  <a:lnTo>
                    <a:pt x="984" y="1124"/>
                  </a:lnTo>
                  <a:lnTo>
                    <a:pt x="989" y="1114"/>
                  </a:lnTo>
                  <a:lnTo>
                    <a:pt x="996" y="1114"/>
                  </a:lnTo>
                  <a:lnTo>
                    <a:pt x="1001" y="1112"/>
                  </a:lnTo>
                  <a:lnTo>
                    <a:pt x="1010" y="1107"/>
                  </a:lnTo>
                  <a:lnTo>
                    <a:pt x="1012" y="1097"/>
                  </a:lnTo>
                  <a:lnTo>
                    <a:pt x="1015" y="1088"/>
                  </a:lnTo>
                  <a:lnTo>
                    <a:pt x="1017" y="1085"/>
                  </a:lnTo>
                  <a:lnTo>
                    <a:pt x="1020" y="1082"/>
                  </a:lnTo>
                  <a:lnTo>
                    <a:pt x="1023" y="1080"/>
                  </a:lnTo>
                  <a:lnTo>
                    <a:pt x="1030" y="1080"/>
                  </a:lnTo>
                  <a:lnTo>
                    <a:pt x="1030" y="1075"/>
                  </a:lnTo>
                  <a:lnTo>
                    <a:pt x="1029" y="1070"/>
                  </a:lnTo>
                  <a:lnTo>
                    <a:pt x="1025" y="1061"/>
                  </a:lnTo>
                  <a:lnTo>
                    <a:pt x="1022" y="1053"/>
                  </a:lnTo>
                  <a:lnTo>
                    <a:pt x="1022" y="1046"/>
                  </a:lnTo>
                  <a:lnTo>
                    <a:pt x="1023" y="1039"/>
                  </a:lnTo>
                  <a:lnTo>
                    <a:pt x="1020" y="1039"/>
                  </a:lnTo>
                  <a:lnTo>
                    <a:pt x="1018" y="1036"/>
                  </a:lnTo>
                  <a:lnTo>
                    <a:pt x="1017" y="1029"/>
                  </a:lnTo>
                  <a:lnTo>
                    <a:pt x="1015" y="1022"/>
                  </a:lnTo>
                  <a:lnTo>
                    <a:pt x="1013" y="1020"/>
                  </a:lnTo>
                  <a:lnTo>
                    <a:pt x="1010" y="1018"/>
                  </a:lnTo>
                  <a:lnTo>
                    <a:pt x="1010" y="1010"/>
                  </a:lnTo>
                  <a:lnTo>
                    <a:pt x="1006" y="1005"/>
                  </a:lnTo>
                  <a:lnTo>
                    <a:pt x="1003" y="998"/>
                  </a:lnTo>
                  <a:lnTo>
                    <a:pt x="1003" y="991"/>
                  </a:lnTo>
                  <a:lnTo>
                    <a:pt x="1008" y="981"/>
                  </a:lnTo>
                  <a:lnTo>
                    <a:pt x="1013" y="971"/>
                  </a:lnTo>
                  <a:lnTo>
                    <a:pt x="1020" y="962"/>
                  </a:lnTo>
                  <a:lnTo>
                    <a:pt x="1025" y="959"/>
                  </a:lnTo>
                  <a:lnTo>
                    <a:pt x="1030" y="957"/>
                  </a:lnTo>
                  <a:lnTo>
                    <a:pt x="1030" y="937"/>
                  </a:lnTo>
                  <a:lnTo>
                    <a:pt x="1034" y="937"/>
                  </a:lnTo>
                  <a:lnTo>
                    <a:pt x="1041" y="937"/>
                  </a:lnTo>
                  <a:lnTo>
                    <a:pt x="1051" y="937"/>
                  </a:lnTo>
                  <a:lnTo>
                    <a:pt x="1056" y="937"/>
                  </a:lnTo>
                  <a:lnTo>
                    <a:pt x="1061" y="937"/>
                  </a:lnTo>
                  <a:lnTo>
                    <a:pt x="1064" y="938"/>
                  </a:lnTo>
                  <a:lnTo>
                    <a:pt x="1064" y="943"/>
                  </a:lnTo>
                  <a:lnTo>
                    <a:pt x="1073" y="945"/>
                  </a:lnTo>
                  <a:lnTo>
                    <a:pt x="1076" y="947"/>
                  </a:lnTo>
                  <a:lnTo>
                    <a:pt x="1078" y="950"/>
                  </a:lnTo>
                  <a:lnTo>
                    <a:pt x="1085" y="949"/>
                  </a:lnTo>
                  <a:lnTo>
                    <a:pt x="1085" y="947"/>
                  </a:lnTo>
                  <a:lnTo>
                    <a:pt x="1090" y="945"/>
                  </a:lnTo>
                  <a:lnTo>
                    <a:pt x="1092" y="945"/>
                  </a:lnTo>
                  <a:lnTo>
                    <a:pt x="1097" y="942"/>
                  </a:lnTo>
                  <a:lnTo>
                    <a:pt x="1100" y="937"/>
                  </a:lnTo>
                  <a:lnTo>
                    <a:pt x="1102" y="937"/>
                  </a:lnTo>
                  <a:lnTo>
                    <a:pt x="1102" y="935"/>
                  </a:lnTo>
                  <a:lnTo>
                    <a:pt x="1104" y="933"/>
                  </a:lnTo>
                  <a:lnTo>
                    <a:pt x="1107" y="926"/>
                  </a:lnTo>
                  <a:lnTo>
                    <a:pt x="1109" y="918"/>
                  </a:lnTo>
                  <a:lnTo>
                    <a:pt x="1107" y="909"/>
                  </a:lnTo>
                  <a:lnTo>
                    <a:pt x="1104" y="901"/>
                  </a:lnTo>
                  <a:lnTo>
                    <a:pt x="1102" y="899"/>
                  </a:lnTo>
                  <a:lnTo>
                    <a:pt x="1100" y="892"/>
                  </a:lnTo>
                  <a:lnTo>
                    <a:pt x="1099" y="887"/>
                  </a:lnTo>
                  <a:lnTo>
                    <a:pt x="1100" y="884"/>
                  </a:lnTo>
                  <a:lnTo>
                    <a:pt x="1107" y="877"/>
                  </a:lnTo>
                  <a:lnTo>
                    <a:pt x="1109" y="875"/>
                  </a:lnTo>
                  <a:lnTo>
                    <a:pt x="1114" y="868"/>
                  </a:lnTo>
                  <a:lnTo>
                    <a:pt x="1116" y="862"/>
                  </a:lnTo>
                  <a:lnTo>
                    <a:pt x="1116" y="857"/>
                  </a:lnTo>
                  <a:lnTo>
                    <a:pt x="1114" y="850"/>
                  </a:lnTo>
                  <a:lnTo>
                    <a:pt x="1114" y="846"/>
                  </a:lnTo>
                  <a:lnTo>
                    <a:pt x="1114" y="841"/>
                  </a:lnTo>
                  <a:lnTo>
                    <a:pt x="1114" y="836"/>
                  </a:lnTo>
                  <a:lnTo>
                    <a:pt x="1119" y="829"/>
                  </a:lnTo>
                  <a:lnTo>
                    <a:pt x="1121" y="826"/>
                  </a:lnTo>
                  <a:lnTo>
                    <a:pt x="1123" y="824"/>
                  </a:lnTo>
                  <a:lnTo>
                    <a:pt x="1124" y="821"/>
                  </a:lnTo>
                  <a:lnTo>
                    <a:pt x="1126" y="816"/>
                  </a:lnTo>
                  <a:lnTo>
                    <a:pt x="1128" y="810"/>
                  </a:lnTo>
                  <a:lnTo>
                    <a:pt x="1128" y="809"/>
                  </a:lnTo>
                  <a:lnTo>
                    <a:pt x="1129" y="799"/>
                  </a:lnTo>
                  <a:lnTo>
                    <a:pt x="1131" y="792"/>
                  </a:lnTo>
                  <a:lnTo>
                    <a:pt x="1129" y="773"/>
                  </a:lnTo>
                  <a:lnTo>
                    <a:pt x="1129" y="770"/>
                  </a:lnTo>
                  <a:lnTo>
                    <a:pt x="1131" y="763"/>
                  </a:lnTo>
                  <a:lnTo>
                    <a:pt x="1131" y="761"/>
                  </a:lnTo>
                  <a:lnTo>
                    <a:pt x="1133" y="754"/>
                  </a:lnTo>
                  <a:lnTo>
                    <a:pt x="1133" y="751"/>
                  </a:lnTo>
                  <a:lnTo>
                    <a:pt x="1133" y="749"/>
                  </a:lnTo>
                  <a:lnTo>
                    <a:pt x="1136" y="746"/>
                  </a:lnTo>
                  <a:lnTo>
                    <a:pt x="1138" y="740"/>
                  </a:lnTo>
                  <a:lnTo>
                    <a:pt x="1138" y="730"/>
                  </a:lnTo>
                  <a:lnTo>
                    <a:pt x="1138" y="722"/>
                  </a:lnTo>
                  <a:lnTo>
                    <a:pt x="1140" y="717"/>
                  </a:lnTo>
                  <a:lnTo>
                    <a:pt x="1145" y="715"/>
                  </a:lnTo>
                  <a:lnTo>
                    <a:pt x="1146" y="711"/>
                  </a:lnTo>
                  <a:lnTo>
                    <a:pt x="1146" y="708"/>
                  </a:lnTo>
                  <a:lnTo>
                    <a:pt x="1150" y="701"/>
                  </a:lnTo>
                  <a:lnTo>
                    <a:pt x="1150" y="696"/>
                  </a:lnTo>
                  <a:lnTo>
                    <a:pt x="1148" y="693"/>
                  </a:lnTo>
                  <a:lnTo>
                    <a:pt x="1145" y="686"/>
                  </a:lnTo>
                  <a:lnTo>
                    <a:pt x="1143" y="684"/>
                  </a:lnTo>
                  <a:lnTo>
                    <a:pt x="1138" y="669"/>
                  </a:lnTo>
                  <a:lnTo>
                    <a:pt x="1138" y="665"/>
                  </a:lnTo>
                  <a:lnTo>
                    <a:pt x="1138" y="652"/>
                  </a:lnTo>
                  <a:lnTo>
                    <a:pt x="1136" y="647"/>
                  </a:lnTo>
                  <a:lnTo>
                    <a:pt x="1134" y="640"/>
                  </a:lnTo>
                  <a:lnTo>
                    <a:pt x="1136" y="636"/>
                  </a:lnTo>
                  <a:lnTo>
                    <a:pt x="1138" y="633"/>
                  </a:lnTo>
                  <a:lnTo>
                    <a:pt x="1141" y="631"/>
                  </a:lnTo>
                  <a:lnTo>
                    <a:pt x="1158" y="631"/>
                  </a:lnTo>
                  <a:lnTo>
                    <a:pt x="1162" y="629"/>
                  </a:lnTo>
                  <a:lnTo>
                    <a:pt x="1165" y="631"/>
                  </a:lnTo>
                  <a:lnTo>
                    <a:pt x="1169" y="633"/>
                  </a:lnTo>
                  <a:lnTo>
                    <a:pt x="1172" y="631"/>
                  </a:lnTo>
                  <a:lnTo>
                    <a:pt x="1175" y="629"/>
                  </a:lnTo>
                  <a:lnTo>
                    <a:pt x="1182" y="621"/>
                  </a:lnTo>
                  <a:lnTo>
                    <a:pt x="1189" y="614"/>
                  </a:lnTo>
                  <a:lnTo>
                    <a:pt x="1191" y="611"/>
                  </a:lnTo>
                  <a:lnTo>
                    <a:pt x="1192" y="607"/>
                  </a:lnTo>
                  <a:lnTo>
                    <a:pt x="1194" y="604"/>
                  </a:lnTo>
                  <a:lnTo>
                    <a:pt x="1196" y="602"/>
                  </a:lnTo>
                  <a:lnTo>
                    <a:pt x="1199" y="595"/>
                  </a:lnTo>
                  <a:lnTo>
                    <a:pt x="1203" y="589"/>
                  </a:lnTo>
                  <a:lnTo>
                    <a:pt x="1206" y="585"/>
                  </a:lnTo>
                  <a:lnTo>
                    <a:pt x="1206" y="583"/>
                  </a:lnTo>
                  <a:lnTo>
                    <a:pt x="1210" y="580"/>
                  </a:lnTo>
                  <a:lnTo>
                    <a:pt x="1216" y="577"/>
                  </a:lnTo>
                  <a:lnTo>
                    <a:pt x="1223" y="570"/>
                  </a:lnTo>
                  <a:lnTo>
                    <a:pt x="1230" y="563"/>
                  </a:lnTo>
                  <a:lnTo>
                    <a:pt x="1237" y="558"/>
                  </a:lnTo>
                  <a:lnTo>
                    <a:pt x="1240" y="558"/>
                  </a:lnTo>
                  <a:lnTo>
                    <a:pt x="1250" y="551"/>
                  </a:lnTo>
                  <a:lnTo>
                    <a:pt x="1256" y="549"/>
                  </a:lnTo>
                  <a:lnTo>
                    <a:pt x="1261" y="548"/>
                  </a:lnTo>
                  <a:lnTo>
                    <a:pt x="1262" y="548"/>
                  </a:lnTo>
                  <a:lnTo>
                    <a:pt x="1266" y="548"/>
                  </a:lnTo>
                  <a:lnTo>
                    <a:pt x="1269" y="548"/>
                  </a:lnTo>
                  <a:lnTo>
                    <a:pt x="1276" y="546"/>
                  </a:lnTo>
                  <a:lnTo>
                    <a:pt x="1279" y="546"/>
                  </a:lnTo>
                  <a:lnTo>
                    <a:pt x="1288" y="543"/>
                  </a:lnTo>
                  <a:lnTo>
                    <a:pt x="1296" y="539"/>
                  </a:lnTo>
                  <a:lnTo>
                    <a:pt x="1300" y="539"/>
                  </a:lnTo>
                  <a:lnTo>
                    <a:pt x="1305" y="536"/>
                  </a:lnTo>
                  <a:lnTo>
                    <a:pt x="1308" y="536"/>
                  </a:lnTo>
                  <a:lnTo>
                    <a:pt x="1314" y="532"/>
                  </a:lnTo>
                  <a:lnTo>
                    <a:pt x="1324" y="527"/>
                  </a:lnTo>
                  <a:lnTo>
                    <a:pt x="1337" y="517"/>
                  </a:lnTo>
                  <a:lnTo>
                    <a:pt x="1349" y="505"/>
                  </a:lnTo>
                  <a:lnTo>
                    <a:pt x="1361" y="493"/>
                  </a:lnTo>
                  <a:lnTo>
                    <a:pt x="1371" y="479"/>
                  </a:lnTo>
                  <a:lnTo>
                    <a:pt x="1377" y="478"/>
                  </a:lnTo>
                  <a:lnTo>
                    <a:pt x="1380" y="476"/>
                  </a:lnTo>
                  <a:lnTo>
                    <a:pt x="1385" y="469"/>
                  </a:lnTo>
                  <a:lnTo>
                    <a:pt x="1390" y="462"/>
                  </a:lnTo>
                  <a:lnTo>
                    <a:pt x="1394" y="461"/>
                  </a:lnTo>
                  <a:lnTo>
                    <a:pt x="1399" y="459"/>
                  </a:lnTo>
                  <a:lnTo>
                    <a:pt x="1400" y="456"/>
                  </a:lnTo>
                  <a:lnTo>
                    <a:pt x="1402" y="452"/>
                  </a:lnTo>
                  <a:lnTo>
                    <a:pt x="1411" y="450"/>
                  </a:lnTo>
                  <a:lnTo>
                    <a:pt x="1414" y="449"/>
                  </a:lnTo>
                  <a:lnTo>
                    <a:pt x="1418" y="447"/>
                  </a:lnTo>
                  <a:lnTo>
                    <a:pt x="1419" y="444"/>
                  </a:lnTo>
                  <a:lnTo>
                    <a:pt x="1419" y="439"/>
                  </a:lnTo>
                  <a:lnTo>
                    <a:pt x="1419" y="427"/>
                  </a:lnTo>
                  <a:lnTo>
                    <a:pt x="1419" y="416"/>
                  </a:lnTo>
                  <a:lnTo>
                    <a:pt x="1416" y="410"/>
                  </a:lnTo>
                  <a:lnTo>
                    <a:pt x="1411" y="403"/>
                  </a:lnTo>
                  <a:lnTo>
                    <a:pt x="1400" y="391"/>
                  </a:lnTo>
                  <a:lnTo>
                    <a:pt x="1395" y="384"/>
                  </a:lnTo>
                  <a:lnTo>
                    <a:pt x="1392" y="377"/>
                  </a:lnTo>
                  <a:close/>
                  <a:moveTo>
                    <a:pt x="1119" y="631"/>
                  </a:moveTo>
                  <a:lnTo>
                    <a:pt x="1119" y="633"/>
                  </a:lnTo>
                  <a:lnTo>
                    <a:pt x="1119" y="636"/>
                  </a:lnTo>
                  <a:lnTo>
                    <a:pt x="1119" y="631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7B89FD45-91D8-448C-B3DE-77F6A1BE0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8279" y="3286460"/>
              <a:ext cx="1022350" cy="895350"/>
            </a:xfrm>
            <a:custGeom>
              <a:avLst/>
              <a:gdLst>
                <a:gd name="T0" fmla="*/ 2786 w 2840"/>
                <a:gd name="T1" fmla="*/ 1580 h 2485"/>
                <a:gd name="T2" fmla="*/ 2668 w 2840"/>
                <a:gd name="T3" fmla="*/ 1372 h 2485"/>
                <a:gd name="T4" fmla="*/ 2605 w 2840"/>
                <a:gd name="T5" fmla="*/ 1244 h 2485"/>
                <a:gd name="T6" fmla="*/ 2569 w 2840"/>
                <a:gd name="T7" fmla="*/ 1078 h 2485"/>
                <a:gd name="T8" fmla="*/ 2469 w 2840"/>
                <a:gd name="T9" fmla="*/ 1020 h 2485"/>
                <a:gd name="T10" fmla="*/ 2539 w 2840"/>
                <a:gd name="T11" fmla="*/ 908 h 2485"/>
                <a:gd name="T12" fmla="*/ 2658 w 2840"/>
                <a:gd name="T13" fmla="*/ 819 h 2485"/>
                <a:gd name="T14" fmla="*/ 2643 w 2840"/>
                <a:gd name="T15" fmla="*/ 633 h 2485"/>
                <a:gd name="T16" fmla="*/ 2574 w 2840"/>
                <a:gd name="T17" fmla="*/ 493 h 2485"/>
                <a:gd name="T18" fmla="*/ 2518 w 2840"/>
                <a:gd name="T19" fmla="*/ 348 h 2485"/>
                <a:gd name="T20" fmla="*/ 2463 w 2840"/>
                <a:gd name="T21" fmla="*/ 167 h 2485"/>
                <a:gd name="T22" fmla="*/ 2286 w 2840"/>
                <a:gd name="T23" fmla="*/ 68 h 2485"/>
                <a:gd name="T24" fmla="*/ 2035 w 2840"/>
                <a:gd name="T25" fmla="*/ 130 h 2485"/>
                <a:gd name="T26" fmla="*/ 1481 w 2840"/>
                <a:gd name="T27" fmla="*/ 130 h 2485"/>
                <a:gd name="T28" fmla="*/ 1382 w 2840"/>
                <a:gd name="T29" fmla="*/ 198 h 2485"/>
                <a:gd name="T30" fmla="*/ 1471 w 2840"/>
                <a:gd name="T31" fmla="*/ 125 h 2485"/>
                <a:gd name="T32" fmla="*/ 1447 w 2840"/>
                <a:gd name="T33" fmla="*/ 130 h 2485"/>
                <a:gd name="T34" fmla="*/ 1300 w 2840"/>
                <a:gd name="T35" fmla="*/ 198 h 2485"/>
                <a:gd name="T36" fmla="*/ 1169 w 2840"/>
                <a:gd name="T37" fmla="*/ 155 h 2485"/>
                <a:gd name="T38" fmla="*/ 1169 w 2840"/>
                <a:gd name="T39" fmla="*/ 55 h 2485"/>
                <a:gd name="T40" fmla="*/ 1215 w 2840"/>
                <a:gd name="T41" fmla="*/ 55 h 2485"/>
                <a:gd name="T42" fmla="*/ 1043 w 2840"/>
                <a:gd name="T43" fmla="*/ 2 h 2485"/>
                <a:gd name="T44" fmla="*/ 756 w 2840"/>
                <a:gd name="T45" fmla="*/ 99 h 2485"/>
                <a:gd name="T46" fmla="*/ 608 w 2840"/>
                <a:gd name="T47" fmla="*/ 177 h 2485"/>
                <a:gd name="T48" fmla="*/ 527 w 2840"/>
                <a:gd name="T49" fmla="*/ 278 h 2485"/>
                <a:gd name="T50" fmla="*/ 314 w 2840"/>
                <a:gd name="T51" fmla="*/ 348 h 2485"/>
                <a:gd name="T52" fmla="*/ 115 w 2840"/>
                <a:gd name="T53" fmla="*/ 428 h 2485"/>
                <a:gd name="T54" fmla="*/ 142 w 2840"/>
                <a:gd name="T55" fmla="*/ 488 h 2485"/>
                <a:gd name="T56" fmla="*/ 161 w 2840"/>
                <a:gd name="T57" fmla="*/ 471 h 2485"/>
                <a:gd name="T58" fmla="*/ 178 w 2840"/>
                <a:gd name="T59" fmla="*/ 658 h 2485"/>
                <a:gd name="T60" fmla="*/ 132 w 2840"/>
                <a:gd name="T61" fmla="*/ 575 h 2485"/>
                <a:gd name="T62" fmla="*/ 48 w 2840"/>
                <a:gd name="T63" fmla="*/ 561 h 2485"/>
                <a:gd name="T64" fmla="*/ 82 w 2840"/>
                <a:gd name="T65" fmla="*/ 699 h 2485"/>
                <a:gd name="T66" fmla="*/ 41 w 2840"/>
                <a:gd name="T67" fmla="*/ 833 h 2485"/>
                <a:gd name="T68" fmla="*/ 62 w 2840"/>
                <a:gd name="T69" fmla="*/ 993 h 2485"/>
                <a:gd name="T70" fmla="*/ 126 w 2840"/>
                <a:gd name="T71" fmla="*/ 1099 h 2485"/>
                <a:gd name="T72" fmla="*/ 132 w 2840"/>
                <a:gd name="T73" fmla="*/ 1390 h 2485"/>
                <a:gd name="T74" fmla="*/ 157 w 2840"/>
                <a:gd name="T75" fmla="*/ 1476 h 2485"/>
                <a:gd name="T76" fmla="*/ 181 w 2840"/>
                <a:gd name="T77" fmla="*/ 1540 h 2485"/>
                <a:gd name="T78" fmla="*/ 212 w 2840"/>
                <a:gd name="T79" fmla="*/ 1801 h 2485"/>
                <a:gd name="T80" fmla="*/ 375 w 2840"/>
                <a:gd name="T81" fmla="*/ 1808 h 2485"/>
                <a:gd name="T82" fmla="*/ 481 w 2840"/>
                <a:gd name="T83" fmla="*/ 1863 h 2485"/>
                <a:gd name="T84" fmla="*/ 631 w 2840"/>
                <a:gd name="T85" fmla="*/ 1894 h 2485"/>
                <a:gd name="T86" fmla="*/ 669 w 2840"/>
                <a:gd name="T87" fmla="*/ 2047 h 2485"/>
                <a:gd name="T88" fmla="*/ 846 w 2840"/>
                <a:gd name="T89" fmla="*/ 2115 h 2485"/>
                <a:gd name="T90" fmla="*/ 858 w 2840"/>
                <a:gd name="T91" fmla="*/ 2005 h 2485"/>
                <a:gd name="T92" fmla="*/ 1027 w 2840"/>
                <a:gd name="T93" fmla="*/ 2044 h 2485"/>
                <a:gd name="T94" fmla="*/ 1061 w 2840"/>
                <a:gd name="T95" fmla="*/ 2127 h 2485"/>
                <a:gd name="T96" fmla="*/ 1198 w 2840"/>
                <a:gd name="T97" fmla="*/ 2173 h 2485"/>
                <a:gd name="T98" fmla="*/ 1336 w 2840"/>
                <a:gd name="T99" fmla="*/ 2281 h 2485"/>
                <a:gd name="T100" fmla="*/ 1413 w 2840"/>
                <a:gd name="T101" fmla="*/ 2404 h 2485"/>
                <a:gd name="T102" fmla="*/ 1556 w 2840"/>
                <a:gd name="T103" fmla="*/ 2361 h 2485"/>
                <a:gd name="T104" fmla="*/ 1658 w 2840"/>
                <a:gd name="T105" fmla="*/ 2400 h 2485"/>
                <a:gd name="T106" fmla="*/ 1810 w 2840"/>
                <a:gd name="T107" fmla="*/ 2416 h 2485"/>
                <a:gd name="T108" fmla="*/ 2029 w 2840"/>
                <a:gd name="T109" fmla="*/ 2397 h 2485"/>
                <a:gd name="T110" fmla="*/ 2112 w 2840"/>
                <a:gd name="T111" fmla="*/ 2334 h 2485"/>
                <a:gd name="T112" fmla="*/ 2300 w 2840"/>
                <a:gd name="T113" fmla="*/ 2344 h 2485"/>
                <a:gd name="T114" fmla="*/ 2412 w 2840"/>
                <a:gd name="T115" fmla="*/ 2412 h 2485"/>
                <a:gd name="T116" fmla="*/ 2593 w 2840"/>
                <a:gd name="T117" fmla="*/ 2463 h 2485"/>
                <a:gd name="T118" fmla="*/ 2532 w 2840"/>
                <a:gd name="T119" fmla="*/ 2293 h 2485"/>
                <a:gd name="T120" fmla="*/ 2595 w 2840"/>
                <a:gd name="T121" fmla="*/ 2086 h 2485"/>
                <a:gd name="T122" fmla="*/ 2673 w 2840"/>
                <a:gd name="T123" fmla="*/ 1952 h 2485"/>
                <a:gd name="T124" fmla="*/ 2759 w 2840"/>
                <a:gd name="T125" fmla="*/ 1791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0" h="2485">
                  <a:moveTo>
                    <a:pt x="2839" y="1692"/>
                  </a:moveTo>
                  <a:lnTo>
                    <a:pt x="2829" y="1691"/>
                  </a:lnTo>
                  <a:lnTo>
                    <a:pt x="2820" y="1685"/>
                  </a:lnTo>
                  <a:lnTo>
                    <a:pt x="2813" y="1679"/>
                  </a:lnTo>
                  <a:lnTo>
                    <a:pt x="2808" y="1672"/>
                  </a:lnTo>
                  <a:lnTo>
                    <a:pt x="2800" y="1655"/>
                  </a:lnTo>
                  <a:lnTo>
                    <a:pt x="2791" y="1638"/>
                  </a:lnTo>
                  <a:lnTo>
                    <a:pt x="2794" y="1638"/>
                  </a:lnTo>
                  <a:lnTo>
                    <a:pt x="2796" y="1634"/>
                  </a:lnTo>
                  <a:lnTo>
                    <a:pt x="2798" y="1627"/>
                  </a:lnTo>
                  <a:lnTo>
                    <a:pt x="2800" y="1621"/>
                  </a:lnTo>
                  <a:lnTo>
                    <a:pt x="2801" y="1619"/>
                  </a:lnTo>
                  <a:lnTo>
                    <a:pt x="2805" y="1617"/>
                  </a:lnTo>
                  <a:lnTo>
                    <a:pt x="2805" y="1614"/>
                  </a:lnTo>
                  <a:lnTo>
                    <a:pt x="2808" y="1612"/>
                  </a:lnTo>
                  <a:lnTo>
                    <a:pt x="2815" y="1610"/>
                  </a:lnTo>
                  <a:lnTo>
                    <a:pt x="2822" y="1609"/>
                  </a:lnTo>
                  <a:lnTo>
                    <a:pt x="2823" y="1607"/>
                  </a:lnTo>
                  <a:lnTo>
                    <a:pt x="2825" y="1604"/>
                  </a:lnTo>
                  <a:lnTo>
                    <a:pt x="2817" y="1600"/>
                  </a:lnTo>
                  <a:lnTo>
                    <a:pt x="2808" y="1597"/>
                  </a:lnTo>
                  <a:lnTo>
                    <a:pt x="2800" y="1593"/>
                  </a:lnTo>
                  <a:lnTo>
                    <a:pt x="2791" y="1590"/>
                  </a:lnTo>
                  <a:lnTo>
                    <a:pt x="2789" y="1585"/>
                  </a:lnTo>
                  <a:lnTo>
                    <a:pt x="2786" y="1580"/>
                  </a:lnTo>
                  <a:lnTo>
                    <a:pt x="2777" y="1573"/>
                  </a:lnTo>
                  <a:lnTo>
                    <a:pt x="2769" y="1566"/>
                  </a:lnTo>
                  <a:lnTo>
                    <a:pt x="2765" y="1561"/>
                  </a:lnTo>
                  <a:lnTo>
                    <a:pt x="2764" y="1556"/>
                  </a:lnTo>
                  <a:lnTo>
                    <a:pt x="2759" y="1544"/>
                  </a:lnTo>
                  <a:lnTo>
                    <a:pt x="2752" y="1534"/>
                  </a:lnTo>
                  <a:lnTo>
                    <a:pt x="2747" y="1522"/>
                  </a:lnTo>
                  <a:lnTo>
                    <a:pt x="2745" y="1515"/>
                  </a:lnTo>
                  <a:lnTo>
                    <a:pt x="2743" y="1508"/>
                  </a:lnTo>
                  <a:lnTo>
                    <a:pt x="2735" y="1508"/>
                  </a:lnTo>
                  <a:lnTo>
                    <a:pt x="2728" y="1505"/>
                  </a:lnTo>
                  <a:lnTo>
                    <a:pt x="2725" y="1500"/>
                  </a:lnTo>
                  <a:lnTo>
                    <a:pt x="2721" y="1493"/>
                  </a:lnTo>
                  <a:lnTo>
                    <a:pt x="2718" y="1486"/>
                  </a:lnTo>
                  <a:lnTo>
                    <a:pt x="2714" y="1481"/>
                  </a:lnTo>
                  <a:lnTo>
                    <a:pt x="2709" y="1476"/>
                  </a:lnTo>
                  <a:lnTo>
                    <a:pt x="2702" y="1474"/>
                  </a:lnTo>
                  <a:lnTo>
                    <a:pt x="2699" y="1467"/>
                  </a:lnTo>
                  <a:lnTo>
                    <a:pt x="2694" y="1462"/>
                  </a:lnTo>
                  <a:lnTo>
                    <a:pt x="2684" y="1452"/>
                  </a:lnTo>
                  <a:lnTo>
                    <a:pt x="2677" y="1447"/>
                  </a:lnTo>
                  <a:lnTo>
                    <a:pt x="2673" y="1442"/>
                  </a:lnTo>
                  <a:lnTo>
                    <a:pt x="2670" y="1435"/>
                  </a:lnTo>
                  <a:lnTo>
                    <a:pt x="2668" y="1426"/>
                  </a:lnTo>
                  <a:lnTo>
                    <a:pt x="2668" y="1372"/>
                  </a:lnTo>
                  <a:lnTo>
                    <a:pt x="2661" y="1368"/>
                  </a:lnTo>
                  <a:lnTo>
                    <a:pt x="2656" y="1363"/>
                  </a:lnTo>
                  <a:lnTo>
                    <a:pt x="2655" y="1355"/>
                  </a:lnTo>
                  <a:lnTo>
                    <a:pt x="2655" y="1344"/>
                  </a:lnTo>
                  <a:lnTo>
                    <a:pt x="2646" y="1344"/>
                  </a:lnTo>
                  <a:lnTo>
                    <a:pt x="2641" y="1341"/>
                  </a:lnTo>
                  <a:lnTo>
                    <a:pt x="2638" y="1336"/>
                  </a:lnTo>
                  <a:lnTo>
                    <a:pt x="2634" y="1331"/>
                  </a:lnTo>
                  <a:lnTo>
                    <a:pt x="2627" y="1331"/>
                  </a:lnTo>
                  <a:lnTo>
                    <a:pt x="2624" y="1322"/>
                  </a:lnTo>
                  <a:lnTo>
                    <a:pt x="2624" y="1315"/>
                  </a:lnTo>
                  <a:lnTo>
                    <a:pt x="2624" y="1307"/>
                  </a:lnTo>
                  <a:lnTo>
                    <a:pt x="2621" y="1297"/>
                  </a:lnTo>
                  <a:lnTo>
                    <a:pt x="2619" y="1295"/>
                  </a:lnTo>
                  <a:lnTo>
                    <a:pt x="2617" y="1295"/>
                  </a:lnTo>
                  <a:lnTo>
                    <a:pt x="2615" y="1293"/>
                  </a:lnTo>
                  <a:lnTo>
                    <a:pt x="2614" y="1290"/>
                  </a:lnTo>
                  <a:lnTo>
                    <a:pt x="2614" y="1283"/>
                  </a:lnTo>
                  <a:lnTo>
                    <a:pt x="2614" y="1276"/>
                  </a:lnTo>
                  <a:lnTo>
                    <a:pt x="2614" y="1269"/>
                  </a:lnTo>
                  <a:lnTo>
                    <a:pt x="2614" y="1262"/>
                  </a:lnTo>
                  <a:lnTo>
                    <a:pt x="2610" y="1261"/>
                  </a:lnTo>
                  <a:lnTo>
                    <a:pt x="2609" y="1259"/>
                  </a:lnTo>
                  <a:lnTo>
                    <a:pt x="2607" y="1256"/>
                  </a:lnTo>
                  <a:lnTo>
                    <a:pt x="2605" y="1244"/>
                  </a:lnTo>
                  <a:lnTo>
                    <a:pt x="2607" y="1230"/>
                  </a:lnTo>
                  <a:lnTo>
                    <a:pt x="2610" y="1216"/>
                  </a:lnTo>
                  <a:lnTo>
                    <a:pt x="2614" y="1201"/>
                  </a:lnTo>
                  <a:lnTo>
                    <a:pt x="2614" y="1191"/>
                  </a:lnTo>
                  <a:lnTo>
                    <a:pt x="2614" y="1180"/>
                  </a:lnTo>
                  <a:lnTo>
                    <a:pt x="2610" y="1174"/>
                  </a:lnTo>
                  <a:lnTo>
                    <a:pt x="2607" y="1167"/>
                  </a:lnTo>
                  <a:lnTo>
                    <a:pt x="2612" y="1143"/>
                  </a:lnTo>
                  <a:lnTo>
                    <a:pt x="2614" y="1128"/>
                  </a:lnTo>
                  <a:lnTo>
                    <a:pt x="2614" y="1112"/>
                  </a:lnTo>
                  <a:lnTo>
                    <a:pt x="2612" y="1109"/>
                  </a:lnTo>
                  <a:lnTo>
                    <a:pt x="2610" y="1105"/>
                  </a:lnTo>
                  <a:lnTo>
                    <a:pt x="2607" y="1104"/>
                  </a:lnTo>
                  <a:lnTo>
                    <a:pt x="2607" y="1099"/>
                  </a:lnTo>
                  <a:lnTo>
                    <a:pt x="2605" y="1097"/>
                  </a:lnTo>
                  <a:lnTo>
                    <a:pt x="2603" y="1095"/>
                  </a:lnTo>
                  <a:lnTo>
                    <a:pt x="2600" y="1092"/>
                  </a:lnTo>
                  <a:lnTo>
                    <a:pt x="2595" y="1090"/>
                  </a:lnTo>
                  <a:lnTo>
                    <a:pt x="2593" y="1088"/>
                  </a:lnTo>
                  <a:lnTo>
                    <a:pt x="2593" y="1085"/>
                  </a:lnTo>
                  <a:lnTo>
                    <a:pt x="2586" y="1085"/>
                  </a:lnTo>
                  <a:lnTo>
                    <a:pt x="2581" y="1083"/>
                  </a:lnTo>
                  <a:lnTo>
                    <a:pt x="2578" y="1080"/>
                  </a:lnTo>
                  <a:lnTo>
                    <a:pt x="2573" y="1078"/>
                  </a:lnTo>
                  <a:lnTo>
                    <a:pt x="2569" y="1078"/>
                  </a:lnTo>
                  <a:lnTo>
                    <a:pt x="2568" y="1076"/>
                  </a:lnTo>
                  <a:lnTo>
                    <a:pt x="2566" y="1071"/>
                  </a:lnTo>
                  <a:lnTo>
                    <a:pt x="2563" y="1068"/>
                  </a:lnTo>
                  <a:lnTo>
                    <a:pt x="2559" y="1065"/>
                  </a:lnTo>
                  <a:lnTo>
                    <a:pt x="2551" y="1059"/>
                  </a:lnTo>
                  <a:lnTo>
                    <a:pt x="2545" y="1058"/>
                  </a:lnTo>
                  <a:lnTo>
                    <a:pt x="2539" y="1058"/>
                  </a:lnTo>
                  <a:lnTo>
                    <a:pt x="2537" y="1056"/>
                  </a:lnTo>
                  <a:lnTo>
                    <a:pt x="2535" y="1054"/>
                  </a:lnTo>
                  <a:lnTo>
                    <a:pt x="2532" y="1051"/>
                  </a:lnTo>
                  <a:lnTo>
                    <a:pt x="2527" y="1049"/>
                  </a:lnTo>
                  <a:lnTo>
                    <a:pt x="2525" y="1047"/>
                  </a:lnTo>
                  <a:lnTo>
                    <a:pt x="2525" y="1044"/>
                  </a:lnTo>
                  <a:lnTo>
                    <a:pt x="2518" y="1044"/>
                  </a:lnTo>
                  <a:lnTo>
                    <a:pt x="2511" y="1044"/>
                  </a:lnTo>
                  <a:lnTo>
                    <a:pt x="2506" y="1042"/>
                  </a:lnTo>
                  <a:lnTo>
                    <a:pt x="2504" y="1037"/>
                  </a:lnTo>
                  <a:lnTo>
                    <a:pt x="2498" y="1039"/>
                  </a:lnTo>
                  <a:lnTo>
                    <a:pt x="2491" y="1037"/>
                  </a:lnTo>
                  <a:lnTo>
                    <a:pt x="2487" y="1036"/>
                  </a:lnTo>
                  <a:lnTo>
                    <a:pt x="2484" y="1034"/>
                  </a:lnTo>
                  <a:lnTo>
                    <a:pt x="2477" y="1027"/>
                  </a:lnTo>
                  <a:lnTo>
                    <a:pt x="2474" y="1025"/>
                  </a:lnTo>
                  <a:lnTo>
                    <a:pt x="2470" y="1024"/>
                  </a:lnTo>
                  <a:lnTo>
                    <a:pt x="2469" y="1020"/>
                  </a:lnTo>
                  <a:lnTo>
                    <a:pt x="2467" y="1017"/>
                  </a:lnTo>
                  <a:lnTo>
                    <a:pt x="2463" y="1015"/>
                  </a:lnTo>
                  <a:lnTo>
                    <a:pt x="2463" y="1010"/>
                  </a:lnTo>
                  <a:lnTo>
                    <a:pt x="2484" y="1010"/>
                  </a:lnTo>
                  <a:lnTo>
                    <a:pt x="2486" y="1005"/>
                  </a:lnTo>
                  <a:lnTo>
                    <a:pt x="2487" y="1003"/>
                  </a:lnTo>
                  <a:lnTo>
                    <a:pt x="2491" y="1003"/>
                  </a:lnTo>
                  <a:lnTo>
                    <a:pt x="2494" y="1001"/>
                  </a:lnTo>
                  <a:lnTo>
                    <a:pt x="2496" y="998"/>
                  </a:lnTo>
                  <a:lnTo>
                    <a:pt x="2498" y="995"/>
                  </a:lnTo>
                  <a:lnTo>
                    <a:pt x="2498" y="989"/>
                  </a:lnTo>
                  <a:lnTo>
                    <a:pt x="2503" y="988"/>
                  </a:lnTo>
                  <a:lnTo>
                    <a:pt x="2504" y="986"/>
                  </a:lnTo>
                  <a:lnTo>
                    <a:pt x="2504" y="983"/>
                  </a:lnTo>
                  <a:lnTo>
                    <a:pt x="2506" y="979"/>
                  </a:lnTo>
                  <a:lnTo>
                    <a:pt x="2510" y="978"/>
                  </a:lnTo>
                  <a:lnTo>
                    <a:pt x="2513" y="976"/>
                  </a:lnTo>
                  <a:lnTo>
                    <a:pt x="2518" y="976"/>
                  </a:lnTo>
                  <a:lnTo>
                    <a:pt x="2520" y="959"/>
                  </a:lnTo>
                  <a:lnTo>
                    <a:pt x="2523" y="943"/>
                  </a:lnTo>
                  <a:lnTo>
                    <a:pt x="2528" y="930"/>
                  </a:lnTo>
                  <a:lnTo>
                    <a:pt x="2532" y="914"/>
                  </a:lnTo>
                  <a:lnTo>
                    <a:pt x="2533" y="909"/>
                  </a:lnTo>
                  <a:lnTo>
                    <a:pt x="2535" y="908"/>
                  </a:lnTo>
                  <a:lnTo>
                    <a:pt x="2539" y="908"/>
                  </a:lnTo>
                  <a:lnTo>
                    <a:pt x="2539" y="894"/>
                  </a:lnTo>
                  <a:lnTo>
                    <a:pt x="2547" y="892"/>
                  </a:lnTo>
                  <a:lnTo>
                    <a:pt x="2554" y="889"/>
                  </a:lnTo>
                  <a:lnTo>
                    <a:pt x="2559" y="884"/>
                  </a:lnTo>
                  <a:lnTo>
                    <a:pt x="2564" y="879"/>
                  </a:lnTo>
                  <a:lnTo>
                    <a:pt x="2574" y="868"/>
                  </a:lnTo>
                  <a:lnTo>
                    <a:pt x="2580" y="863"/>
                  </a:lnTo>
                  <a:lnTo>
                    <a:pt x="2586" y="860"/>
                  </a:lnTo>
                  <a:lnTo>
                    <a:pt x="2593" y="860"/>
                  </a:lnTo>
                  <a:lnTo>
                    <a:pt x="2598" y="860"/>
                  </a:lnTo>
                  <a:lnTo>
                    <a:pt x="2600" y="856"/>
                  </a:lnTo>
                  <a:lnTo>
                    <a:pt x="2603" y="853"/>
                  </a:lnTo>
                  <a:lnTo>
                    <a:pt x="2605" y="850"/>
                  </a:lnTo>
                  <a:lnTo>
                    <a:pt x="2609" y="846"/>
                  </a:lnTo>
                  <a:lnTo>
                    <a:pt x="2614" y="846"/>
                  </a:lnTo>
                  <a:lnTo>
                    <a:pt x="2621" y="846"/>
                  </a:lnTo>
                  <a:lnTo>
                    <a:pt x="2622" y="841"/>
                  </a:lnTo>
                  <a:lnTo>
                    <a:pt x="2624" y="838"/>
                  </a:lnTo>
                  <a:lnTo>
                    <a:pt x="2627" y="836"/>
                  </a:lnTo>
                  <a:lnTo>
                    <a:pt x="2631" y="834"/>
                  </a:lnTo>
                  <a:lnTo>
                    <a:pt x="2643" y="833"/>
                  </a:lnTo>
                  <a:lnTo>
                    <a:pt x="2655" y="833"/>
                  </a:lnTo>
                  <a:lnTo>
                    <a:pt x="2655" y="826"/>
                  </a:lnTo>
                  <a:lnTo>
                    <a:pt x="2656" y="821"/>
                  </a:lnTo>
                  <a:lnTo>
                    <a:pt x="2658" y="819"/>
                  </a:lnTo>
                  <a:lnTo>
                    <a:pt x="2661" y="819"/>
                  </a:lnTo>
                  <a:lnTo>
                    <a:pt x="2663" y="810"/>
                  </a:lnTo>
                  <a:lnTo>
                    <a:pt x="2665" y="807"/>
                  </a:lnTo>
                  <a:lnTo>
                    <a:pt x="2668" y="805"/>
                  </a:lnTo>
                  <a:lnTo>
                    <a:pt x="2668" y="797"/>
                  </a:lnTo>
                  <a:lnTo>
                    <a:pt x="2672" y="792"/>
                  </a:lnTo>
                  <a:lnTo>
                    <a:pt x="2673" y="785"/>
                  </a:lnTo>
                  <a:lnTo>
                    <a:pt x="2675" y="778"/>
                  </a:lnTo>
                  <a:lnTo>
                    <a:pt x="2675" y="771"/>
                  </a:lnTo>
                  <a:lnTo>
                    <a:pt x="2673" y="766"/>
                  </a:lnTo>
                  <a:lnTo>
                    <a:pt x="2668" y="758"/>
                  </a:lnTo>
                  <a:lnTo>
                    <a:pt x="2663" y="758"/>
                  </a:lnTo>
                  <a:lnTo>
                    <a:pt x="2661" y="754"/>
                  </a:lnTo>
                  <a:lnTo>
                    <a:pt x="2660" y="751"/>
                  </a:lnTo>
                  <a:lnTo>
                    <a:pt x="2660" y="744"/>
                  </a:lnTo>
                  <a:lnTo>
                    <a:pt x="2661" y="734"/>
                  </a:lnTo>
                  <a:lnTo>
                    <a:pt x="2661" y="728"/>
                  </a:lnTo>
                  <a:lnTo>
                    <a:pt x="2661" y="723"/>
                  </a:lnTo>
                  <a:lnTo>
                    <a:pt x="2656" y="710"/>
                  </a:lnTo>
                  <a:lnTo>
                    <a:pt x="2655" y="693"/>
                  </a:lnTo>
                  <a:lnTo>
                    <a:pt x="2655" y="674"/>
                  </a:lnTo>
                  <a:lnTo>
                    <a:pt x="2655" y="655"/>
                  </a:lnTo>
                  <a:lnTo>
                    <a:pt x="2653" y="648"/>
                  </a:lnTo>
                  <a:lnTo>
                    <a:pt x="2650" y="643"/>
                  </a:lnTo>
                  <a:lnTo>
                    <a:pt x="2643" y="633"/>
                  </a:lnTo>
                  <a:lnTo>
                    <a:pt x="2634" y="624"/>
                  </a:lnTo>
                  <a:lnTo>
                    <a:pt x="2627" y="614"/>
                  </a:lnTo>
                  <a:lnTo>
                    <a:pt x="2627" y="606"/>
                  </a:lnTo>
                  <a:lnTo>
                    <a:pt x="2629" y="599"/>
                  </a:lnTo>
                  <a:lnTo>
                    <a:pt x="2632" y="594"/>
                  </a:lnTo>
                  <a:lnTo>
                    <a:pt x="2634" y="587"/>
                  </a:lnTo>
                  <a:lnTo>
                    <a:pt x="2631" y="587"/>
                  </a:lnTo>
                  <a:lnTo>
                    <a:pt x="2629" y="585"/>
                  </a:lnTo>
                  <a:lnTo>
                    <a:pt x="2627" y="580"/>
                  </a:lnTo>
                  <a:lnTo>
                    <a:pt x="2627" y="566"/>
                  </a:lnTo>
                  <a:lnTo>
                    <a:pt x="2627" y="561"/>
                  </a:lnTo>
                  <a:lnTo>
                    <a:pt x="2626" y="558"/>
                  </a:lnTo>
                  <a:lnTo>
                    <a:pt x="2622" y="556"/>
                  </a:lnTo>
                  <a:lnTo>
                    <a:pt x="2619" y="554"/>
                  </a:lnTo>
                  <a:lnTo>
                    <a:pt x="2610" y="553"/>
                  </a:lnTo>
                  <a:lnTo>
                    <a:pt x="2609" y="549"/>
                  </a:lnTo>
                  <a:lnTo>
                    <a:pt x="2607" y="546"/>
                  </a:lnTo>
                  <a:lnTo>
                    <a:pt x="2602" y="543"/>
                  </a:lnTo>
                  <a:lnTo>
                    <a:pt x="2597" y="539"/>
                  </a:lnTo>
                  <a:lnTo>
                    <a:pt x="2592" y="534"/>
                  </a:lnTo>
                  <a:lnTo>
                    <a:pt x="2586" y="532"/>
                  </a:lnTo>
                  <a:lnTo>
                    <a:pt x="2585" y="520"/>
                  </a:lnTo>
                  <a:lnTo>
                    <a:pt x="2583" y="510"/>
                  </a:lnTo>
                  <a:lnTo>
                    <a:pt x="2578" y="502"/>
                  </a:lnTo>
                  <a:lnTo>
                    <a:pt x="2574" y="493"/>
                  </a:lnTo>
                  <a:lnTo>
                    <a:pt x="2569" y="485"/>
                  </a:lnTo>
                  <a:lnTo>
                    <a:pt x="2566" y="476"/>
                  </a:lnTo>
                  <a:lnTo>
                    <a:pt x="2564" y="464"/>
                  </a:lnTo>
                  <a:lnTo>
                    <a:pt x="2566" y="450"/>
                  </a:lnTo>
                  <a:lnTo>
                    <a:pt x="2566" y="445"/>
                  </a:lnTo>
                  <a:lnTo>
                    <a:pt x="2564" y="442"/>
                  </a:lnTo>
                  <a:lnTo>
                    <a:pt x="2561" y="440"/>
                  </a:lnTo>
                  <a:lnTo>
                    <a:pt x="2557" y="439"/>
                  </a:lnTo>
                  <a:lnTo>
                    <a:pt x="2549" y="437"/>
                  </a:lnTo>
                  <a:lnTo>
                    <a:pt x="2547" y="433"/>
                  </a:lnTo>
                  <a:lnTo>
                    <a:pt x="2545" y="430"/>
                  </a:lnTo>
                  <a:lnTo>
                    <a:pt x="2545" y="423"/>
                  </a:lnTo>
                  <a:lnTo>
                    <a:pt x="2544" y="416"/>
                  </a:lnTo>
                  <a:lnTo>
                    <a:pt x="2537" y="408"/>
                  </a:lnTo>
                  <a:lnTo>
                    <a:pt x="2533" y="403"/>
                  </a:lnTo>
                  <a:lnTo>
                    <a:pt x="2532" y="398"/>
                  </a:lnTo>
                  <a:lnTo>
                    <a:pt x="2532" y="391"/>
                  </a:lnTo>
                  <a:lnTo>
                    <a:pt x="2532" y="382"/>
                  </a:lnTo>
                  <a:lnTo>
                    <a:pt x="2530" y="379"/>
                  </a:lnTo>
                  <a:lnTo>
                    <a:pt x="2527" y="374"/>
                  </a:lnTo>
                  <a:lnTo>
                    <a:pt x="2522" y="369"/>
                  </a:lnTo>
                  <a:lnTo>
                    <a:pt x="2520" y="365"/>
                  </a:lnTo>
                  <a:lnTo>
                    <a:pt x="2516" y="360"/>
                  </a:lnTo>
                  <a:lnTo>
                    <a:pt x="2516" y="355"/>
                  </a:lnTo>
                  <a:lnTo>
                    <a:pt x="2518" y="348"/>
                  </a:lnTo>
                  <a:lnTo>
                    <a:pt x="2513" y="348"/>
                  </a:lnTo>
                  <a:lnTo>
                    <a:pt x="2510" y="346"/>
                  </a:lnTo>
                  <a:lnTo>
                    <a:pt x="2508" y="343"/>
                  </a:lnTo>
                  <a:lnTo>
                    <a:pt x="2506" y="340"/>
                  </a:lnTo>
                  <a:lnTo>
                    <a:pt x="2504" y="331"/>
                  </a:lnTo>
                  <a:lnTo>
                    <a:pt x="2501" y="329"/>
                  </a:lnTo>
                  <a:lnTo>
                    <a:pt x="2498" y="328"/>
                  </a:lnTo>
                  <a:lnTo>
                    <a:pt x="2498" y="319"/>
                  </a:lnTo>
                  <a:lnTo>
                    <a:pt x="2498" y="312"/>
                  </a:lnTo>
                  <a:lnTo>
                    <a:pt x="2494" y="300"/>
                  </a:lnTo>
                  <a:lnTo>
                    <a:pt x="2491" y="288"/>
                  </a:lnTo>
                  <a:lnTo>
                    <a:pt x="2489" y="282"/>
                  </a:lnTo>
                  <a:lnTo>
                    <a:pt x="2491" y="273"/>
                  </a:lnTo>
                  <a:lnTo>
                    <a:pt x="2491" y="266"/>
                  </a:lnTo>
                  <a:lnTo>
                    <a:pt x="2491" y="261"/>
                  </a:lnTo>
                  <a:lnTo>
                    <a:pt x="2487" y="259"/>
                  </a:lnTo>
                  <a:lnTo>
                    <a:pt x="2484" y="256"/>
                  </a:lnTo>
                  <a:lnTo>
                    <a:pt x="2481" y="254"/>
                  </a:lnTo>
                  <a:lnTo>
                    <a:pt x="2477" y="251"/>
                  </a:lnTo>
                  <a:lnTo>
                    <a:pt x="2477" y="246"/>
                  </a:lnTo>
                  <a:lnTo>
                    <a:pt x="2477" y="239"/>
                  </a:lnTo>
                  <a:lnTo>
                    <a:pt x="2470" y="239"/>
                  </a:lnTo>
                  <a:lnTo>
                    <a:pt x="2470" y="184"/>
                  </a:lnTo>
                  <a:lnTo>
                    <a:pt x="2469" y="174"/>
                  </a:lnTo>
                  <a:lnTo>
                    <a:pt x="2463" y="167"/>
                  </a:lnTo>
                  <a:lnTo>
                    <a:pt x="2458" y="160"/>
                  </a:lnTo>
                  <a:lnTo>
                    <a:pt x="2451" y="155"/>
                  </a:lnTo>
                  <a:lnTo>
                    <a:pt x="2440" y="143"/>
                  </a:lnTo>
                  <a:lnTo>
                    <a:pt x="2433" y="138"/>
                  </a:lnTo>
                  <a:lnTo>
                    <a:pt x="2429" y="130"/>
                  </a:lnTo>
                  <a:lnTo>
                    <a:pt x="2421" y="126"/>
                  </a:lnTo>
                  <a:lnTo>
                    <a:pt x="2409" y="125"/>
                  </a:lnTo>
                  <a:lnTo>
                    <a:pt x="2399" y="123"/>
                  </a:lnTo>
                  <a:lnTo>
                    <a:pt x="2397" y="119"/>
                  </a:lnTo>
                  <a:lnTo>
                    <a:pt x="2395" y="116"/>
                  </a:lnTo>
                  <a:lnTo>
                    <a:pt x="2387" y="114"/>
                  </a:lnTo>
                  <a:lnTo>
                    <a:pt x="2378" y="113"/>
                  </a:lnTo>
                  <a:lnTo>
                    <a:pt x="2365" y="106"/>
                  </a:lnTo>
                  <a:lnTo>
                    <a:pt x="2341" y="89"/>
                  </a:lnTo>
                  <a:lnTo>
                    <a:pt x="2327" y="85"/>
                  </a:lnTo>
                  <a:lnTo>
                    <a:pt x="2313" y="82"/>
                  </a:lnTo>
                  <a:lnTo>
                    <a:pt x="2312" y="78"/>
                  </a:lnTo>
                  <a:lnTo>
                    <a:pt x="2310" y="77"/>
                  </a:lnTo>
                  <a:lnTo>
                    <a:pt x="2307" y="75"/>
                  </a:lnTo>
                  <a:lnTo>
                    <a:pt x="2300" y="75"/>
                  </a:lnTo>
                  <a:lnTo>
                    <a:pt x="2293" y="75"/>
                  </a:lnTo>
                  <a:lnTo>
                    <a:pt x="2291" y="73"/>
                  </a:lnTo>
                  <a:lnTo>
                    <a:pt x="2291" y="72"/>
                  </a:lnTo>
                  <a:lnTo>
                    <a:pt x="2290" y="70"/>
                  </a:lnTo>
                  <a:lnTo>
                    <a:pt x="2286" y="68"/>
                  </a:lnTo>
                  <a:lnTo>
                    <a:pt x="2276" y="68"/>
                  </a:lnTo>
                  <a:lnTo>
                    <a:pt x="2266" y="68"/>
                  </a:lnTo>
                  <a:lnTo>
                    <a:pt x="2264" y="65"/>
                  </a:lnTo>
                  <a:lnTo>
                    <a:pt x="2262" y="63"/>
                  </a:lnTo>
                  <a:lnTo>
                    <a:pt x="2259" y="61"/>
                  </a:lnTo>
                  <a:lnTo>
                    <a:pt x="2252" y="61"/>
                  </a:lnTo>
                  <a:lnTo>
                    <a:pt x="2245" y="61"/>
                  </a:lnTo>
                  <a:lnTo>
                    <a:pt x="2245" y="82"/>
                  </a:lnTo>
                  <a:lnTo>
                    <a:pt x="2230" y="87"/>
                  </a:lnTo>
                  <a:lnTo>
                    <a:pt x="2214" y="92"/>
                  </a:lnTo>
                  <a:lnTo>
                    <a:pt x="2197" y="96"/>
                  </a:lnTo>
                  <a:lnTo>
                    <a:pt x="2177" y="96"/>
                  </a:lnTo>
                  <a:lnTo>
                    <a:pt x="2175" y="101"/>
                  </a:lnTo>
                  <a:lnTo>
                    <a:pt x="2174" y="102"/>
                  </a:lnTo>
                  <a:lnTo>
                    <a:pt x="2170" y="102"/>
                  </a:lnTo>
                  <a:lnTo>
                    <a:pt x="2158" y="102"/>
                  </a:lnTo>
                  <a:lnTo>
                    <a:pt x="2148" y="104"/>
                  </a:lnTo>
                  <a:lnTo>
                    <a:pt x="2129" y="109"/>
                  </a:lnTo>
                  <a:lnTo>
                    <a:pt x="2110" y="114"/>
                  </a:lnTo>
                  <a:lnTo>
                    <a:pt x="2100" y="116"/>
                  </a:lnTo>
                  <a:lnTo>
                    <a:pt x="2088" y="116"/>
                  </a:lnTo>
                  <a:lnTo>
                    <a:pt x="2081" y="119"/>
                  </a:lnTo>
                  <a:lnTo>
                    <a:pt x="2073" y="123"/>
                  </a:lnTo>
                  <a:lnTo>
                    <a:pt x="2054" y="126"/>
                  </a:lnTo>
                  <a:lnTo>
                    <a:pt x="2035" y="130"/>
                  </a:lnTo>
                  <a:lnTo>
                    <a:pt x="2027" y="133"/>
                  </a:lnTo>
                  <a:lnTo>
                    <a:pt x="2020" y="136"/>
                  </a:lnTo>
                  <a:lnTo>
                    <a:pt x="1906" y="143"/>
                  </a:lnTo>
                  <a:lnTo>
                    <a:pt x="1846" y="145"/>
                  </a:lnTo>
                  <a:lnTo>
                    <a:pt x="1817" y="145"/>
                  </a:lnTo>
                  <a:lnTo>
                    <a:pt x="1788" y="143"/>
                  </a:lnTo>
                  <a:lnTo>
                    <a:pt x="1776" y="142"/>
                  </a:lnTo>
                  <a:lnTo>
                    <a:pt x="1762" y="138"/>
                  </a:lnTo>
                  <a:lnTo>
                    <a:pt x="1745" y="135"/>
                  </a:lnTo>
                  <a:lnTo>
                    <a:pt x="1737" y="135"/>
                  </a:lnTo>
                  <a:lnTo>
                    <a:pt x="1727" y="136"/>
                  </a:lnTo>
                  <a:lnTo>
                    <a:pt x="1721" y="135"/>
                  </a:lnTo>
                  <a:lnTo>
                    <a:pt x="1720" y="133"/>
                  </a:lnTo>
                  <a:lnTo>
                    <a:pt x="1720" y="130"/>
                  </a:lnTo>
                  <a:lnTo>
                    <a:pt x="1658" y="130"/>
                  </a:lnTo>
                  <a:lnTo>
                    <a:pt x="1646" y="126"/>
                  </a:lnTo>
                  <a:lnTo>
                    <a:pt x="1631" y="123"/>
                  </a:lnTo>
                  <a:lnTo>
                    <a:pt x="1612" y="123"/>
                  </a:lnTo>
                  <a:lnTo>
                    <a:pt x="1592" y="123"/>
                  </a:lnTo>
                  <a:lnTo>
                    <a:pt x="1549" y="123"/>
                  </a:lnTo>
                  <a:lnTo>
                    <a:pt x="1508" y="123"/>
                  </a:lnTo>
                  <a:lnTo>
                    <a:pt x="1500" y="125"/>
                  </a:lnTo>
                  <a:lnTo>
                    <a:pt x="1495" y="126"/>
                  </a:lnTo>
                  <a:lnTo>
                    <a:pt x="1490" y="130"/>
                  </a:lnTo>
                  <a:lnTo>
                    <a:pt x="1481" y="130"/>
                  </a:lnTo>
                  <a:lnTo>
                    <a:pt x="1469" y="155"/>
                  </a:lnTo>
                  <a:lnTo>
                    <a:pt x="1454" y="177"/>
                  </a:lnTo>
                  <a:lnTo>
                    <a:pt x="1431" y="188"/>
                  </a:lnTo>
                  <a:lnTo>
                    <a:pt x="1421" y="195"/>
                  </a:lnTo>
                  <a:lnTo>
                    <a:pt x="1413" y="201"/>
                  </a:lnTo>
                  <a:lnTo>
                    <a:pt x="1404" y="210"/>
                  </a:lnTo>
                  <a:lnTo>
                    <a:pt x="1397" y="218"/>
                  </a:lnTo>
                  <a:lnTo>
                    <a:pt x="1390" y="229"/>
                  </a:lnTo>
                  <a:lnTo>
                    <a:pt x="1385" y="239"/>
                  </a:lnTo>
                  <a:lnTo>
                    <a:pt x="1367" y="239"/>
                  </a:lnTo>
                  <a:lnTo>
                    <a:pt x="1363" y="239"/>
                  </a:lnTo>
                  <a:lnTo>
                    <a:pt x="1358" y="239"/>
                  </a:lnTo>
                  <a:lnTo>
                    <a:pt x="1338" y="239"/>
                  </a:lnTo>
                  <a:lnTo>
                    <a:pt x="1338" y="230"/>
                  </a:lnTo>
                  <a:lnTo>
                    <a:pt x="1339" y="224"/>
                  </a:lnTo>
                  <a:lnTo>
                    <a:pt x="1343" y="220"/>
                  </a:lnTo>
                  <a:lnTo>
                    <a:pt x="1351" y="218"/>
                  </a:lnTo>
                  <a:lnTo>
                    <a:pt x="1353" y="215"/>
                  </a:lnTo>
                  <a:lnTo>
                    <a:pt x="1356" y="213"/>
                  </a:lnTo>
                  <a:lnTo>
                    <a:pt x="1365" y="212"/>
                  </a:lnTo>
                  <a:lnTo>
                    <a:pt x="1365" y="207"/>
                  </a:lnTo>
                  <a:lnTo>
                    <a:pt x="1367" y="203"/>
                  </a:lnTo>
                  <a:lnTo>
                    <a:pt x="1370" y="201"/>
                  </a:lnTo>
                  <a:lnTo>
                    <a:pt x="1373" y="200"/>
                  </a:lnTo>
                  <a:lnTo>
                    <a:pt x="1382" y="198"/>
                  </a:lnTo>
                  <a:lnTo>
                    <a:pt x="1384" y="195"/>
                  </a:lnTo>
                  <a:lnTo>
                    <a:pt x="1385" y="191"/>
                  </a:lnTo>
                  <a:lnTo>
                    <a:pt x="1390" y="193"/>
                  </a:lnTo>
                  <a:lnTo>
                    <a:pt x="1396" y="191"/>
                  </a:lnTo>
                  <a:lnTo>
                    <a:pt x="1399" y="189"/>
                  </a:lnTo>
                  <a:lnTo>
                    <a:pt x="1401" y="186"/>
                  </a:lnTo>
                  <a:lnTo>
                    <a:pt x="1406" y="181"/>
                  </a:lnTo>
                  <a:lnTo>
                    <a:pt x="1407" y="179"/>
                  </a:lnTo>
                  <a:lnTo>
                    <a:pt x="1413" y="177"/>
                  </a:lnTo>
                  <a:lnTo>
                    <a:pt x="1416" y="172"/>
                  </a:lnTo>
                  <a:lnTo>
                    <a:pt x="1423" y="167"/>
                  </a:lnTo>
                  <a:lnTo>
                    <a:pt x="1431" y="166"/>
                  </a:lnTo>
                  <a:lnTo>
                    <a:pt x="1440" y="164"/>
                  </a:lnTo>
                  <a:lnTo>
                    <a:pt x="1442" y="160"/>
                  </a:lnTo>
                  <a:lnTo>
                    <a:pt x="1443" y="157"/>
                  </a:lnTo>
                  <a:lnTo>
                    <a:pt x="1445" y="150"/>
                  </a:lnTo>
                  <a:lnTo>
                    <a:pt x="1448" y="147"/>
                  </a:lnTo>
                  <a:lnTo>
                    <a:pt x="1450" y="143"/>
                  </a:lnTo>
                  <a:lnTo>
                    <a:pt x="1455" y="143"/>
                  </a:lnTo>
                  <a:lnTo>
                    <a:pt x="1460" y="143"/>
                  </a:lnTo>
                  <a:lnTo>
                    <a:pt x="1459" y="138"/>
                  </a:lnTo>
                  <a:lnTo>
                    <a:pt x="1460" y="133"/>
                  </a:lnTo>
                  <a:lnTo>
                    <a:pt x="1462" y="131"/>
                  </a:lnTo>
                  <a:lnTo>
                    <a:pt x="1464" y="128"/>
                  </a:lnTo>
                  <a:lnTo>
                    <a:pt x="1471" y="125"/>
                  </a:lnTo>
                  <a:lnTo>
                    <a:pt x="1472" y="121"/>
                  </a:lnTo>
                  <a:lnTo>
                    <a:pt x="1474" y="116"/>
                  </a:lnTo>
                  <a:lnTo>
                    <a:pt x="1476" y="113"/>
                  </a:lnTo>
                  <a:lnTo>
                    <a:pt x="1478" y="109"/>
                  </a:lnTo>
                  <a:lnTo>
                    <a:pt x="1479" y="107"/>
                  </a:lnTo>
                  <a:lnTo>
                    <a:pt x="1481" y="102"/>
                  </a:lnTo>
                  <a:lnTo>
                    <a:pt x="1483" y="99"/>
                  </a:lnTo>
                  <a:lnTo>
                    <a:pt x="1486" y="94"/>
                  </a:lnTo>
                  <a:lnTo>
                    <a:pt x="1488" y="89"/>
                  </a:lnTo>
                  <a:lnTo>
                    <a:pt x="1488" y="82"/>
                  </a:lnTo>
                  <a:lnTo>
                    <a:pt x="1476" y="89"/>
                  </a:lnTo>
                  <a:lnTo>
                    <a:pt x="1469" y="96"/>
                  </a:lnTo>
                  <a:lnTo>
                    <a:pt x="1467" y="99"/>
                  </a:lnTo>
                  <a:lnTo>
                    <a:pt x="1467" y="102"/>
                  </a:lnTo>
                  <a:lnTo>
                    <a:pt x="1467" y="106"/>
                  </a:lnTo>
                  <a:lnTo>
                    <a:pt x="1467" y="109"/>
                  </a:lnTo>
                  <a:lnTo>
                    <a:pt x="1464" y="111"/>
                  </a:lnTo>
                  <a:lnTo>
                    <a:pt x="1460" y="113"/>
                  </a:lnTo>
                  <a:lnTo>
                    <a:pt x="1457" y="114"/>
                  </a:lnTo>
                  <a:lnTo>
                    <a:pt x="1454" y="116"/>
                  </a:lnTo>
                  <a:lnTo>
                    <a:pt x="1452" y="121"/>
                  </a:lnTo>
                  <a:lnTo>
                    <a:pt x="1452" y="125"/>
                  </a:lnTo>
                  <a:lnTo>
                    <a:pt x="1450" y="128"/>
                  </a:lnTo>
                  <a:lnTo>
                    <a:pt x="1450" y="130"/>
                  </a:lnTo>
                  <a:lnTo>
                    <a:pt x="1447" y="130"/>
                  </a:lnTo>
                  <a:lnTo>
                    <a:pt x="1442" y="138"/>
                  </a:lnTo>
                  <a:lnTo>
                    <a:pt x="1440" y="143"/>
                  </a:lnTo>
                  <a:lnTo>
                    <a:pt x="1440" y="150"/>
                  </a:lnTo>
                  <a:lnTo>
                    <a:pt x="1431" y="152"/>
                  </a:lnTo>
                  <a:lnTo>
                    <a:pt x="1426" y="154"/>
                  </a:lnTo>
                  <a:lnTo>
                    <a:pt x="1421" y="157"/>
                  </a:lnTo>
                  <a:lnTo>
                    <a:pt x="1413" y="157"/>
                  </a:lnTo>
                  <a:lnTo>
                    <a:pt x="1411" y="162"/>
                  </a:lnTo>
                  <a:lnTo>
                    <a:pt x="1409" y="164"/>
                  </a:lnTo>
                  <a:lnTo>
                    <a:pt x="1406" y="164"/>
                  </a:lnTo>
                  <a:lnTo>
                    <a:pt x="1397" y="169"/>
                  </a:lnTo>
                  <a:lnTo>
                    <a:pt x="1392" y="171"/>
                  </a:lnTo>
                  <a:lnTo>
                    <a:pt x="1385" y="171"/>
                  </a:lnTo>
                  <a:lnTo>
                    <a:pt x="1384" y="174"/>
                  </a:lnTo>
                  <a:lnTo>
                    <a:pt x="1382" y="177"/>
                  </a:lnTo>
                  <a:lnTo>
                    <a:pt x="1375" y="181"/>
                  </a:lnTo>
                  <a:lnTo>
                    <a:pt x="1367" y="183"/>
                  </a:lnTo>
                  <a:lnTo>
                    <a:pt x="1358" y="184"/>
                  </a:lnTo>
                  <a:lnTo>
                    <a:pt x="1344" y="191"/>
                  </a:lnTo>
                  <a:lnTo>
                    <a:pt x="1339" y="193"/>
                  </a:lnTo>
                  <a:lnTo>
                    <a:pt x="1336" y="193"/>
                  </a:lnTo>
                  <a:lnTo>
                    <a:pt x="1332" y="195"/>
                  </a:lnTo>
                  <a:lnTo>
                    <a:pt x="1331" y="198"/>
                  </a:lnTo>
                  <a:lnTo>
                    <a:pt x="1314" y="198"/>
                  </a:lnTo>
                  <a:lnTo>
                    <a:pt x="1300" y="198"/>
                  </a:lnTo>
                  <a:lnTo>
                    <a:pt x="1286" y="200"/>
                  </a:lnTo>
                  <a:lnTo>
                    <a:pt x="1273" y="203"/>
                  </a:lnTo>
                  <a:lnTo>
                    <a:pt x="1264" y="198"/>
                  </a:lnTo>
                  <a:lnTo>
                    <a:pt x="1259" y="196"/>
                  </a:lnTo>
                  <a:lnTo>
                    <a:pt x="1254" y="196"/>
                  </a:lnTo>
                  <a:lnTo>
                    <a:pt x="1251" y="198"/>
                  </a:lnTo>
                  <a:lnTo>
                    <a:pt x="1244" y="198"/>
                  </a:lnTo>
                  <a:lnTo>
                    <a:pt x="1235" y="198"/>
                  </a:lnTo>
                  <a:lnTo>
                    <a:pt x="1228" y="198"/>
                  </a:lnTo>
                  <a:lnTo>
                    <a:pt x="1222" y="198"/>
                  </a:lnTo>
                  <a:lnTo>
                    <a:pt x="1218" y="193"/>
                  </a:lnTo>
                  <a:lnTo>
                    <a:pt x="1215" y="188"/>
                  </a:lnTo>
                  <a:lnTo>
                    <a:pt x="1208" y="186"/>
                  </a:lnTo>
                  <a:lnTo>
                    <a:pt x="1201" y="184"/>
                  </a:lnTo>
                  <a:lnTo>
                    <a:pt x="1196" y="183"/>
                  </a:lnTo>
                  <a:lnTo>
                    <a:pt x="1194" y="181"/>
                  </a:lnTo>
                  <a:lnTo>
                    <a:pt x="1194" y="177"/>
                  </a:lnTo>
                  <a:lnTo>
                    <a:pt x="1188" y="179"/>
                  </a:lnTo>
                  <a:lnTo>
                    <a:pt x="1184" y="177"/>
                  </a:lnTo>
                  <a:lnTo>
                    <a:pt x="1181" y="176"/>
                  </a:lnTo>
                  <a:lnTo>
                    <a:pt x="1179" y="172"/>
                  </a:lnTo>
                  <a:lnTo>
                    <a:pt x="1174" y="167"/>
                  </a:lnTo>
                  <a:lnTo>
                    <a:pt x="1170" y="166"/>
                  </a:lnTo>
                  <a:lnTo>
                    <a:pt x="1167" y="164"/>
                  </a:lnTo>
                  <a:lnTo>
                    <a:pt x="1169" y="155"/>
                  </a:lnTo>
                  <a:lnTo>
                    <a:pt x="1167" y="150"/>
                  </a:lnTo>
                  <a:lnTo>
                    <a:pt x="1164" y="140"/>
                  </a:lnTo>
                  <a:lnTo>
                    <a:pt x="1160" y="130"/>
                  </a:lnTo>
                  <a:lnTo>
                    <a:pt x="1160" y="123"/>
                  </a:lnTo>
                  <a:lnTo>
                    <a:pt x="1160" y="116"/>
                  </a:lnTo>
                  <a:lnTo>
                    <a:pt x="1159" y="113"/>
                  </a:lnTo>
                  <a:lnTo>
                    <a:pt x="1157" y="109"/>
                  </a:lnTo>
                  <a:lnTo>
                    <a:pt x="1153" y="107"/>
                  </a:lnTo>
                  <a:lnTo>
                    <a:pt x="1153" y="102"/>
                  </a:lnTo>
                  <a:lnTo>
                    <a:pt x="1153" y="97"/>
                  </a:lnTo>
                  <a:lnTo>
                    <a:pt x="1152" y="92"/>
                  </a:lnTo>
                  <a:lnTo>
                    <a:pt x="1150" y="87"/>
                  </a:lnTo>
                  <a:lnTo>
                    <a:pt x="1147" y="85"/>
                  </a:lnTo>
                  <a:lnTo>
                    <a:pt x="1140" y="80"/>
                  </a:lnTo>
                  <a:lnTo>
                    <a:pt x="1133" y="75"/>
                  </a:lnTo>
                  <a:lnTo>
                    <a:pt x="1131" y="68"/>
                  </a:lnTo>
                  <a:lnTo>
                    <a:pt x="1131" y="63"/>
                  </a:lnTo>
                  <a:lnTo>
                    <a:pt x="1135" y="56"/>
                  </a:lnTo>
                  <a:lnTo>
                    <a:pt x="1140" y="51"/>
                  </a:lnTo>
                  <a:lnTo>
                    <a:pt x="1140" y="46"/>
                  </a:lnTo>
                  <a:lnTo>
                    <a:pt x="1140" y="41"/>
                  </a:lnTo>
                  <a:lnTo>
                    <a:pt x="1148" y="44"/>
                  </a:lnTo>
                  <a:lnTo>
                    <a:pt x="1155" y="49"/>
                  </a:lnTo>
                  <a:lnTo>
                    <a:pt x="1164" y="53"/>
                  </a:lnTo>
                  <a:lnTo>
                    <a:pt x="1169" y="55"/>
                  </a:lnTo>
                  <a:lnTo>
                    <a:pt x="1174" y="55"/>
                  </a:lnTo>
                  <a:lnTo>
                    <a:pt x="1177" y="61"/>
                  </a:lnTo>
                  <a:lnTo>
                    <a:pt x="1182" y="67"/>
                  </a:lnTo>
                  <a:lnTo>
                    <a:pt x="1191" y="68"/>
                  </a:lnTo>
                  <a:lnTo>
                    <a:pt x="1201" y="68"/>
                  </a:lnTo>
                  <a:lnTo>
                    <a:pt x="1203" y="73"/>
                  </a:lnTo>
                  <a:lnTo>
                    <a:pt x="1205" y="77"/>
                  </a:lnTo>
                  <a:lnTo>
                    <a:pt x="1211" y="82"/>
                  </a:lnTo>
                  <a:lnTo>
                    <a:pt x="1213" y="85"/>
                  </a:lnTo>
                  <a:lnTo>
                    <a:pt x="1215" y="90"/>
                  </a:lnTo>
                  <a:lnTo>
                    <a:pt x="1217" y="96"/>
                  </a:lnTo>
                  <a:lnTo>
                    <a:pt x="1215" y="102"/>
                  </a:lnTo>
                  <a:lnTo>
                    <a:pt x="1218" y="102"/>
                  </a:lnTo>
                  <a:lnTo>
                    <a:pt x="1220" y="101"/>
                  </a:lnTo>
                  <a:lnTo>
                    <a:pt x="1220" y="97"/>
                  </a:lnTo>
                  <a:lnTo>
                    <a:pt x="1222" y="96"/>
                  </a:lnTo>
                  <a:lnTo>
                    <a:pt x="1228" y="96"/>
                  </a:lnTo>
                  <a:lnTo>
                    <a:pt x="1228" y="89"/>
                  </a:lnTo>
                  <a:lnTo>
                    <a:pt x="1228" y="82"/>
                  </a:lnTo>
                  <a:lnTo>
                    <a:pt x="1225" y="80"/>
                  </a:lnTo>
                  <a:lnTo>
                    <a:pt x="1218" y="75"/>
                  </a:lnTo>
                  <a:lnTo>
                    <a:pt x="1217" y="72"/>
                  </a:lnTo>
                  <a:lnTo>
                    <a:pt x="1213" y="68"/>
                  </a:lnTo>
                  <a:lnTo>
                    <a:pt x="1213" y="61"/>
                  </a:lnTo>
                  <a:lnTo>
                    <a:pt x="1215" y="55"/>
                  </a:lnTo>
                  <a:lnTo>
                    <a:pt x="1206" y="55"/>
                  </a:lnTo>
                  <a:lnTo>
                    <a:pt x="1198" y="55"/>
                  </a:lnTo>
                  <a:lnTo>
                    <a:pt x="1193" y="51"/>
                  </a:lnTo>
                  <a:lnTo>
                    <a:pt x="1188" y="48"/>
                  </a:lnTo>
                  <a:lnTo>
                    <a:pt x="1182" y="44"/>
                  </a:lnTo>
                  <a:lnTo>
                    <a:pt x="1176" y="43"/>
                  </a:lnTo>
                  <a:lnTo>
                    <a:pt x="1169" y="41"/>
                  </a:lnTo>
                  <a:lnTo>
                    <a:pt x="1160" y="41"/>
                  </a:lnTo>
                  <a:lnTo>
                    <a:pt x="1159" y="39"/>
                  </a:lnTo>
                  <a:lnTo>
                    <a:pt x="1157" y="38"/>
                  </a:lnTo>
                  <a:lnTo>
                    <a:pt x="1153" y="34"/>
                  </a:lnTo>
                  <a:lnTo>
                    <a:pt x="1148" y="32"/>
                  </a:lnTo>
                  <a:lnTo>
                    <a:pt x="1147" y="31"/>
                  </a:lnTo>
                  <a:lnTo>
                    <a:pt x="1147" y="27"/>
                  </a:lnTo>
                  <a:lnTo>
                    <a:pt x="1145" y="24"/>
                  </a:lnTo>
                  <a:lnTo>
                    <a:pt x="1143" y="21"/>
                  </a:lnTo>
                  <a:lnTo>
                    <a:pt x="1140" y="19"/>
                  </a:lnTo>
                  <a:lnTo>
                    <a:pt x="1140" y="14"/>
                  </a:lnTo>
                  <a:lnTo>
                    <a:pt x="1128" y="12"/>
                  </a:lnTo>
                  <a:lnTo>
                    <a:pt x="1118" y="10"/>
                  </a:lnTo>
                  <a:lnTo>
                    <a:pt x="1097" y="5"/>
                  </a:lnTo>
                  <a:lnTo>
                    <a:pt x="1075" y="2"/>
                  </a:lnTo>
                  <a:lnTo>
                    <a:pt x="1063" y="0"/>
                  </a:lnTo>
                  <a:lnTo>
                    <a:pt x="1051" y="0"/>
                  </a:lnTo>
                  <a:lnTo>
                    <a:pt x="1043" y="2"/>
                  </a:lnTo>
                  <a:lnTo>
                    <a:pt x="1037" y="3"/>
                  </a:lnTo>
                  <a:lnTo>
                    <a:pt x="1026" y="9"/>
                  </a:lnTo>
                  <a:lnTo>
                    <a:pt x="1020" y="12"/>
                  </a:lnTo>
                  <a:lnTo>
                    <a:pt x="1014" y="14"/>
                  </a:lnTo>
                  <a:lnTo>
                    <a:pt x="1007" y="15"/>
                  </a:lnTo>
                  <a:lnTo>
                    <a:pt x="997" y="14"/>
                  </a:lnTo>
                  <a:lnTo>
                    <a:pt x="969" y="27"/>
                  </a:lnTo>
                  <a:lnTo>
                    <a:pt x="957" y="32"/>
                  </a:lnTo>
                  <a:lnTo>
                    <a:pt x="952" y="36"/>
                  </a:lnTo>
                  <a:lnTo>
                    <a:pt x="949" y="41"/>
                  </a:lnTo>
                  <a:lnTo>
                    <a:pt x="916" y="43"/>
                  </a:lnTo>
                  <a:lnTo>
                    <a:pt x="886" y="46"/>
                  </a:lnTo>
                  <a:lnTo>
                    <a:pt x="857" y="51"/>
                  </a:lnTo>
                  <a:lnTo>
                    <a:pt x="826" y="55"/>
                  </a:lnTo>
                  <a:lnTo>
                    <a:pt x="816" y="60"/>
                  </a:lnTo>
                  <a:lnTo>
                    <a:pt x="805" y="65"/>
                  </a:lnTo>
                  <a:lnTo>
                    <a:pt x="795" y="68"/>
                  </a:lnTo>
                  <a:lnTo>
                    <a:pt x="785" y="75"/>
                  </a:lnTo>
                  <a:lnTo>
                    <a:pt x="785" y="78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2"/>
                  </a:lnTo>
                  <a:lnTo>
                    <a:pt x="770" y="89"/>
                  </a:lnTo>
                  <a:lnTo>
                    <a:pt x="759" y="96"/>
                  </a:lnTo>
                  <a:lnTo>
                    <a:pt x="756" y="99"/>
                  </a:lnTo>
                  <a:lnTo>
                    <a:pt x="752" y="104"/>
                  </a:lnTo>
                  <a:lnTo>
                    <a:pt x="751" y="109"/>
                  </a:lnTo>
                  <a:lnTo>
                    <a:pt x="751" y="116"/>
                  </a:lnTo>
                  <a:lnTo>
                    <a:pt x="744" y="116"/>
                  </a:lnTo>
                  <a:lnTo>
                    <a:pt x="742" y="121"/>
                  </a:lnTo>
                  <a:lnTo>
                    <a:pt x="741" y="123"/>
                  </a:lnTo>
                  <a:lnTo>
                    <a:pt x="737" y="123"/>
                  </a:lnTo>
                  <a:lnTo>
                    <a:pt x="730" y="123"/>
                  </a:lnTo>
                  <a:lnTo>
                    <a:pt x="730" y="130"/>
                  </a:lnTo>
                  <a:lnTo>
                    <a:pt x="718" y="130"/>
                  </a:lnTo>
                  <a:lnTo>
                    <a:pt x="708" y="131"/>
                  </a:lnTo>
                  <a:lnTo>
                    <a:pt x="703" y="131"/>
                  </a:lnTo>
                  <a:lnTo>
                    <a:pt x="700" y="135"/>
                  </a:lnTo>
                  <a:lnTo>
                    <a:pt x="696" y="138"/>
                  </a:lnTo>
                  <a:lnTo>
                    <a:pt x="696" y="143"/>
                  </a:lnTo>
                  <a:lnTo>
                    <a:pt x="686" y="143"/>
                  </a:lnTo>
                  <a:lnTo>
                    <a:pt x="676" y="143"/>
                  </a:lnTo>
                  <a:lnTo>
                    <a:pt x="669" y="147"/>
                  </a:lnTo>
                  <a:lnTo>
                    <a:pt x="662" y="150"/>
                  </a:lnTo>
                  <a:lnTo>
                    <a:pt x="654" y="152"/>
                  </a:lnTo>
                  <a:lnTo>
                    <a:pt x="645" y="154"/>
                  </a:lnTo>
                  <a:lnTo>
                    <a:pt x="633" y="162"/>
                  </a:lnTo>
                  <a:lnTo>
                    <a:pt x="621" y="171"/>
                  </a:lnTo>
                  <a:lnTo>
                    <a:pt x="614" y="174"/>
                  </a:lnTo>
                  <a:lnTo>
                    <a:pt x="608" y="177"/>
                  </a:lnTo>
                  <a:lnTo>
                    <a:pt x="604" y="186"/>
                  </a:lnTo>
                  <a:lnTo>
                    <a:pt x="599" y="193"/>
                  </a:lnTo>
                  <a:lnTo>
                    <a:pt x="596" y="201"/>
                  </a:lnTo>
                  <a:lnTo>
                    <a:pt x="594" y="207"/>
                  </a:lnTo>
                  <a:lnTo>
                    <a:pt x="594" y="212"/>
                  </a:lnTo>
                  <a:lnTo>
                    <a:pt x="589" y="212"/>
                  </a:lnTo>
                  <a:lnTo>
                    <a:pt x="585" y="213"/>
                  </a:lnTo>
                  <a:lnTo>
                    <a:pt x="584" y="217"/>
                  </a:lnTo>
                  <a:lnTo>
                    <a:pt x="582" y="220"/>
                  </a:lnTo>
                  <a:lnTo>
                    <a:pt x="580" y="229"/>
                  </a:lnTo>
                  <a:lnTo>
                    <a:pt x="577" y="230"/>
                  </a:lnTo>
                  <a:lnTo>
                    <a:pt x="573" y="232"/>
                  </a:lnTo>
                  <a:lnTo>
                    <a:pt x="572" y="237"/>
                  </a:lnTo>
                  <a:lnTo>
                    <a:pt x="570" y="239"/>
                  </a:lnTo>
                  <a:lnTo>
                    <a:pt x="565" y="244"/>
                  </a:lnTo>
                  <a:lnTo>
                    <a:pt x="562" y="246"/>
                  </a:lnTo>
                  <a:lnTo>
                    <a:pt x="560" y="249"/>
                  </a:lnTo>
                  <a:lnTo>
                    <a:pt x="558" y="254"/>
                  </a:lnTo>
                  <a:lnTo>
                    <a:pt x="560" y="259"/>
                  </a:lnTo>
                  <a:lnTo>
                    <a:pt x="553" y="263"/>
                  </a:lnTo>
                  <a:lnTo>
                    <a:pt x="548" y="268"/>
                  </a:lnTo>
                  <a:lnTo>
                    <a:pt x="543" y="273"/>
                  </a:lnTo>
                  <a:lnTo>
                    <a:pt x="539" y="280"/>
                  </a:lnTo>
                  <a:lnTo>
                    <a:pt x="533" y="278"/>
                  </a:lnTo>
                  <a:lnTo>
                    <a:pt x="527" y="278"/>
                  </a:lnTo>
                  <a:lnTo>
                    <a:pt x="521" y="282"/>
                  </a:lnTo>
                  <a:lnTo>
                    <a:pt x="515" y="287"/>
                  </a:lnTo>
                  <a:lnTo>
                    <a:pt x="510" y="287"/>
                  </a:lnTo>
                  <a:lnTo>
                    <a:pt x="505" y="287"/>
                  </a:lnTo>
                  <a:lnTo>
                    <a:pt x="500" y="290"/>
                  </a:lnTo>
                  <a:lnTo>
                    <a:pt x="493" y="292"/>
                  </a:lnTo>
                  <a:lnTo>
                    <a:pt x="488" y="295"/>
                  </a:lnTo>
                  <a:lnTo>
                    <a:pt x="487" y="297"/>
                  </a:lnTo>
                  <a:lnTo>
                    <a:pt x="485" y="300"/>
                  </a:lnTo>
                  <a:lnTo>
                    <a:pt x="480" y="300"/>
                  </a:lnTo>
                  <a:lnTo>
                    <a:pt x="475" y="300"/>
                  </a:lnTo>
                  <a:lnTo>
                    <a:pt x="469" y="306"/>
                  </a:lnTo>
                  <a:lnTo>
                    <a:pt x="461" y="309"/>
                  </a:lnTo>
                  <a:lnTo>
                    <a:pt x="457" y="309"/>
                  </a:lnTo>
                  <a:lnTo>
                    <a:pt x="451" y="307"/>
                  </a:lnTo>
                  <a:lnTo>
                    <a:pt x="449" y="311"/>
                  </a:lnTo>
                  <a:lnTo>
                    <a:pt x="447" y="312"/>
                  </a:lnTo>
                  <a:lnTo>
                    <a:pt x="440" y="314"/>
                  </a:lnTo>
                  <a:lnTo>
                    <a:pt x="434" y="316"/>
                  </a:lnTo>
                  <a:lnTo>
                    <a:pt x="430" y="317"/>
                  </a:lnTo>
                  <a:lnTo>
                    <a:pt x="430" y="321"/>
                  </a:lnTo>
                  <a:lnTo>
                    <a:pt x="396" y="321"/>
                  </a:lnTo>
                  <a:lnTo>
                    <a:pt x="375" y="329"/>
                  </a:lnTo>
                  <a:lnTo>
                    <a:pt x="355" y="336"/>
                  </a:lnTo>
                  <a:lnTo>
                    <a:pt x="314" y="348"/>
                  </a:lnTo>
                  <a:lnTo>
                    <a:pt x="275" y="360"/>
                  </a:lnTo>
                  <a:lnTo>
                    <a:pt x="253" y="365"/>
                  </a:lnTo>
                  <a:lnTo>
                    <a:pt x="232" y="369"/>
                  </a:lnTo>
                  <a:lnTo>
                    <a:pt x="224" y="374"/>
                  </a:lnTo>
                  <a:lnTo>
                    <a:pt x="219" y="375"/>
                  </a:lnTo>
                  <a:lnTo>
                    <a:pt x="212" y="375"/>
                  </a:lnTo>
                  <a:lnTo>
                    <a:pt x="210" y="377"/>
                  </a:lnTo>
                  <a:lnTo>
                    <a:pt x="208" y="379"/>
                  </a:lnTo>
                  <a:lnTo>
                    <a:pt x="205" y="382"/>
                  </a:lnTo>
                  <a:lnTo>
                    <a:pt x="200" y="384"/>
                  </a:lnTo>
                  <a:lnTo>
                    <a:pt x="198" y="386"/>
                  </a:lnTo>
                  <a:lnTo>
                    <a:pt x="198" y="389"/>
                  </a:lnTo>
                  <a:lnTo>
                    <a:pt x="171" y="389"/>
                  </a:lnTo>
                  <a:lnTo>
                    <a:pt x="167" y="391"/>
                  </a:lnTo>
                  <a:lnTo>
                    <a:pt x="166" y="394"/>
                  </a:lnTo>
                  <a:lnTo>
                    <a:pt x="164" y="403"/>
                  </a:lnTo>
                  <a:lnTo>
                    <a:pt x="150" y="403"/>
                  </a:lnTo>
                  <a:lnTo>
                    <a:pt x="145" y="406"/>
                  </a:lnTo>
                  <a:lnTo>
                    <a:pt x="140" y="410"/>
                  </a:lnTo>
                  <a:lnTo>
                    <a:pt x="135" y="415"/>
                  </a:lnTo>
                  <a:lnTo>
                    <a:pt x="130" y="416"/>
                  </a:lnTo>
                  <a:lnTo>
                    <a:pt x="128" y="421"/>
                  </a:lnTo>
                  <a:lnTo>
                    <a:pt x="126" y="423"/>
                  </a:lnTo>
                  <a:lnTo>
                    <a:pt x="123" y="423"/>
                  </a:lnTo>
                  <a:lnTo>
                    <a:pt x="115" y="428"/>
                  </a:lnTo>
                  <a:lnTo>
                    <a:pt x="111" y="432"/>
                  </a:lnTo>
                  <a:lnTo>
                    <a:pt x="109" y="437"/>
                  </a:lnTo>
                  <a:lnTo>
                    <a:pt x="84" y="442"/>
                  </a:lnTo>
                  <a:lnTo>
                    <a:pt x="72" y="445"/>
                  </a:lnTo>
                  <a:lnTo>
                    <a:pt x="62" y="450"/>
                  </a:lnTo>
                  <a:lnTo>
                    <a:pt x="63" y="462"/>
                  </a:lnTo>
                  <a:lnTo>
                    <a:pt x="67" y="473"/>
                  </a:lnTo>
                  <a:lnTo>
                    <a:pt x="69" y="483"/>
                  </a:lnTo>
                  <a:lnTo>
                    <a:pt x="69" y="498"/>
                  </a:lnTo>
                  <a:lnTo>
                    <a:pt x="75" y="498"/>
                  </a:lnTo>
                  <a:lnTo>
                    <a:pt x="80" y="496"/>
                  </a:lnTo>
                  <a:lnTo>
                    <a:pt x="84" y="493"/>
                  </a:lnTo>
                  <a:lnTo>
                    <a:pt x="87" y="490"/>
                  </a:lnTo>
                  <a:lnTo>
                    <a:pt x="94" y="483"/>
                  </a:lnTo>
                  <a:lnTo>
                    <a:pt x="98" y="479"/>
                  </a:lnTo>
                  <a:lnTo>
                    <a:pt x="103" y="478"/>
                  </a:lnTo>
                  <a:lnTo>
                    <a:pt x="109" y="478"/>
                  </a:lnTo>
                  <a:lnTo>
                    <a:pt x="115" y="478"/>
                  </a:lnTo>
                  <a:lnTo>
                    <a:pt x="116" y="481"/>
                  </a:lnTo>
                  <a:lnTo>
                    <a:pt x="120" y="485"/>
                  </a:lnTo>
                  <a:lnTo>
                    <a:pt x="121" y="488"/>
                  </a:lnTo>
                  <a:lnTo>
                    <a:pt x="125" y="491"/>
                  </a:lnTo>
                  <a:lnTo>
                    <a:pt x="130" y="491"/>
                  </a:lnTo>
                  <a:lnTo>
                    <a:pt x="137" y="491"/>
                  </a:lnTo>
                  <a:lnTo>
                    <a:pt x="142" y="488"/>
                  </a:lnTo>
                  <a:lnTo>
                    <a:pt x="147" y="483"/>
                  </a:lnTo>
                  <a:lnTo>
                    <a:pt x="150" y="476"/>
                  </a:lnTo>
                  <a:lnTo>
                    <a:pt x="152" y="469"/>
                  </a:lnTo>
                  <a:lnTo>
                    <a:pt x="154" y="452"/>
                  </a:lnTo>
                  <a:lnTo>
                    <a:pt x="157" y="437"/>
                  </a:lnTo>
                  <a:lnTo>
                    <a:pt x="167" y="430"/>
                  </a:lnTo>
                  <a:lnTo>
                    <a:pt x="176" y="421"/>
                  </a:lnTo>
                  <a:lnTo>
                    <a:pt x="184" y="413"/>
                  </a:lnTo>
                  <a:lnTo>
                    <a:pt x="191" y="403"/>
                  </a:lnTo>
                  <a:lnTo>
                    <a:pt x="195" y="404"/>
                  </a:lnTo>
                  <a:lnTo>
                    <a:pt x="196" y="406"/>
                  </a:lnTo>
                  <a:lnTo>
                    <a:pt x="196" y="410"/>
                  </a:lnTo>
                  <a:lnTo>
                    <a:pt x="196" y="411"/>
                  </a:lnTo>
                  <a:lnTo>
                    <a:pt x="193" y="418"/>
                  </a:lnTo>
                  <a:lnTo>
                    <a:pt x="191" y="423"/>
                  </a:lnTo>
                  <a:lnTo>
                    <a:pt x="188" y="425"/>
                  </a:lnTo>
                  <a:lnTo>
                    <a:pt x="186" y="428"/>
                  </a:lnTo>
                  <a:lnTo>
                    <a:pt x="184" y="437"/>
                  </a:lnTo>
                  <a:lnTo>
                    <a:pt x="171" y="437"/>
                  </a:lnTo>
                  <a:lnTo>
                    <a:pt x="169" y="444"/>
                  </a:lnTo>
                  <a:lnTo>
                    <a:pt x="167" y="450"/>
                  </a:lnTo>
                  <a:lnTo>
                    <a:pt x="164" y="456"/>
                  </a:lnTo>
                  <a:lnTo>
                    <a:pt x="164" y="464"/>
                  </a:lnTo>
                  <a:lnTo>
                    <a:pt x="162" y="469"/>
                  </a:lnTo>
                  <a:lnTo>
                    <a:pt x="161" y="471"/>
                  </a:lnTo>
                  <a:lnTo>
                    <a:pt x="157" y="471"/>
                  </a:lnTo>
                  <a:lnTo>
                    <a:pt x="157" y="483"/>
                  </a:lnTo>
                  <a:lnTo>
                    <a:pt x="154" y="491"/>
                  </a:lnTo>
                  <a:lnTo>
                    <a:pt x="150" y="500"/>
                  </a:lnTo>
                  <a:lnTo>
                    <a:pt x="145" y="507"/>
                  </a:lnTo>
                  <a:lnTo>
                    <a:pt x="133" y="519"/>
                  </a:lnTo>
                  <a:lnTo>
                    <a:pt x="128" y="525"/>
                  </a:lnTo>
                  <a:lnTo>
                    <a:pt x="123" y="532"/>
                  </a:lnTo>
                  <a:lnTo>
                    <a:pt x="126" y="546"/>
                  </a:lnTo>
                  <a:lnTo>
                    <a:pt x="132" y="558"/>
                  </a:lnTo>
                  <a:lnTo>
                    <a:pt x="140" y="566"/>
                  </a:lnTo>
                  <a:lnTo>
                    <a:pt x="150" y="573"/>
                  </a:lnTo>
                  <a:lnTo>
                    <a:pt x="150" y="583"/>
                  </a:lnTo>
                  <a:lnTo>
                    <a:pt x="150" y="594"/>
                  </a:lnTo>
                  <a:lnTo>
                    <a:pt x="154" y="600"/>
                  </a:lnTo>
                  <a:lnTo>
                    <a:pt x="157" y="607"/>
                  </a:lnTo>
                  <a:lnTo>
                    <a:pt x="161" y="612"/>
                  </a:lnTo>
                  <a:lnTo>
                    <a:pt x="162" y="619"/>
                  </a:lnTo>
                  <a:lnTo>
                    <a:pt x="166" y="624"/>
                  </a:lnTo>
                  <a:lnTo>
                    <a:pt x="167" y="626"/>
                  </a:lnTo>
                  <a:lnTo>
                    <a:pt x="171" y="628"/>
                  </a:lnTo>
                  <a:lnTo>
                    <a:pt x="174" y="633"/>
                  </a:lnTo>
                  <a:lnTo>
                    <a:pt x="176" y="641"/>
                  </a:lnTo>
                  <a:lnTo>
                    <a:pt x="178" y="650"/>
                  </a:lnTo>
                  <a:lnTo>
                    <a:pt x="178" y="658"/>
                  </a:lnTo>
                  <a:lnTo>
                    <a:pt x="176" y="665"/>
                  </a:lnTo>
                  <a:lnTo>
                    <a:pt x="173" y="672"/>
                  </a:lnTo>
                  <a:lnTo>
                    <a:pt x="169" y="674"/>
                  </a:lnTo>
                  <a:lnTo>
                    <a:pt x="166" y="676"/>
                  </a:lnTo>
                  <a:lnTo>
                    <a:pt x="162" y="676"/>
                  </a:lnTo>
                  <a:lnTo>
                    <a:pt x="157" y="676"/>
                  </a:lnTo>
                  <a:lnTo>
                    <a:pt x="152" y="667"/>
                  </a:lnTo>
                  <a:lnTo>
                    <a:pt x="150" y="662"/>
                  </a:lnTo>
                  <a:lnTo>
                    <a:pt x="150" y="655"/>
                  </a:lnTo>
                  <a:lnTo>
                    <a:pt x="152" y="655"/>
                  </a:lnTo>
                  <a:lnTo>
                    <a:pt x="154" y="653"/>
                  </a:lnTo>
                  <a:lnTo>
                    <a:pt x="155" y="648"/>
                  </a:lnTo>
                  <a:lnTo>
                    <a:pt x="157" y="635"/>
                  </a:lnTo>
                  <a:lnTo>
                    <a:pt x="155" y="629"/>
                  </a:lnTo>
                  <a:lnTo>
                    <a:pt x="152" y="624"/>
                  </a:lnTo>
                  <a:lnTo>
                    <a:pt x="144" y="618"/>
                  </a:lnTo>
                  <a:lnTo>
                    <a:pt x="140" y="614"/>
                  </a:lnTo>
                  <a:lnTo>
                    <a:pt x="137" y="609"/>
                  </a:lnTo>
                  <a:lnTo>
                    <a:pt x="135" y="602"/>
                  </a:lnTo>
                  <a:lnTo>
                    <a:pt x="137" y="594"/>
                  </a:lnTo>
                  <a:lnTo>
                    <a:pt x="133" y="594"/>
                  </a:lnTo>
                  <a:lnTo>
                    <a:pt x="132" y="592"/>
                  </a:lnTo>
                  <a:lnTo>
                    <a:pt x="132" y="585"/>
                  </a:lnTo>
                  <a:lnTo>
                    <a:pt x="132" y="578"/>
                  </a:lnTo>
                  <a:lnTo>
                    <a:pt x="132" y="575"/>
                  </a:lnTo>
                  <a:lnTo>
                    <a:pt x="130" y="573"/>
                  </a:lnTo>
                  <a:lnTo>
                    <a:pt x="126" y="573"/>
                  </a:lnTo>
                  <a:lnTo>
                    <a:pt x="123" y="573"/>
                  </a:lnTo>
                  <a:lnTo>
                    <a:pt x="123" y="570"/>
                  </a:lnTo>
                  <a:lnTo>
                    <a:pt x="123" y="566"/>
                  </a:lnTo>
                  <a:lnTo>
                    <a:pt x="123" y="563"/>
                  </a:lnTo>
                  <a:lnTo>
                    <a:pt x="123" y="560"/>
                  </a:lnTo>
                  <a:lnTo>
                    <a:pt x="118" y="558"/>
                  </a:lnTo>
                  <a:lnTo>
                    <a:pt x="116" y="556"/>
                  </a:lnTo>
                  <a:lnTo>
                    <a:pt x="116" y="553"/>
                  </a:lnTo>
                  <a:lnTo>
                    <a:pt x="115" y="549"/>
                  </a:lnTo>
                  <a:lnTo>
                    <a:pt x="113" y="544"/>
                  </a:lnTo>
                  <a:lnTo>
                    <a:pt x="101" y="537"/>
                  </a:lnTo>
                  <a:lnTo>
                    <a:pt x="75" y="525"/>
                  </a:lnTo>
                  <a:lnTo>
                    <a:pt x="69" y="522"/>
                  </a:lnTo>
                  <a:lnTo>
                    <a:pt x="57" y="519"/>
                  </a:lnTo>
                  <a:lnTo>
                    <a:pt x="51" y="519"/>
                  </a:lnTo>
                  <a:lnTo>
                    <a:pt x="48" y="522"/>
                  </a:lnTo>
                  <a:lnTo>
                    <a:pt x="43" y="525"/>
                  </a:lnTo>
                  <a:lnTo>
                    <a:pt x="41" y="532"/>
                  </a:lnTo>
                  <a:lnTo>
                    <a:pt x="40" y="539"/>
                  </a:lnTo>
                  <a:lnTo>
                    <a:pt x="40" y="544"/>
                  </a:lnTo>
                  <a:lnTo>
                    <a:pt x="43" y="551"/>
                  </a:lnTo>
                  <a:lnTo>
                    <a:pt x="48" y="556"/>
                  </a:lnTo>
                  <a:lnTo>
                    <a:pt x="48" y="561"/>
                  </a:lnTo>
                  <a:lnTo>
                    <a:pt x="48" y="566"/>
                  </a:lnTo>
                  <a:lnTo>
                    <a:pt x="53" y="566"/>
                  </a:lnTo>
                  <a:lnTo>
                    <a:pt x="58" y="566"/>
                  </a:lnTo>
                  <a:lnTo>
                    <a:pt x="60" y="570"/>
                  </a:lnTo>
                  <a:lnTo>
                    <a:pt x="62" y="573"/>
                  </a:lnTo>
                  <a:lnTo>
                    <a:pt x="65" y="580"/>
                  </a:lnTo>
                  <a:lnTo>
                    <a:pt x="67" y="583"/>
                  </a:lnTo>
                  <a:lnTo>
                    <a:pt x="69" y="587"/>
                  </a:lnTo>
                  <a:lnTo>
                    <a:pt x="69" y="592"/>
                  </a:lnTo>
                  <a:lnTo>
                    <a:pt x="69" y="595"/>
                  </a:lnTo>
                  <a:lnTo>
                    <a:pt x="74" y="604"/>
                  </a:lnTo>
                  <a:lnTo>
                    <a:pt x="79" y="612"/>
                  </a:lnTo>
                  <a:lnTo>
                    <a:pt x="82" y="621"/>
                  </a:lnTo>
                  <a:lnTo>
                    <a:pt x="82" y="628"/>
                  </a:lnTo>
                  <a:lnTo>
                    <a:pt x="82" y="635"/>
                  </a:lnTo>
                  <a:lnTo>
                    <a:pt x="82" y="641"/>
                  </a:lnTo>
                  <a:lnTo>
                    <a:pt x="82" y="648"/>
                  </a:lnTo>
                  <a:lnTo>
                    <a:pt x="89" y="648"/>
                  </a:lnTo>
                  <a:lnTo>
                    <a:pt x="91" y="655"/>
                  </a:lnTo>
                  <a:lnTo>
                    <a:pt x="91" y="669"/>
                  </a:lnTo>
                  <a:lnTo>
                    <a:pt x="89" y="689"/>
                  </a:lnTo>
                  <a:lnTo>
                    <a:pt x="86" y="689"/>
                  </a:lnTo>
                  <a:lnTo>
                    <a:pt x="82" y="689"/>
                  </a:lnTo>
                  <a:lnTo>
                    <a:pt x="82" y="693"/>
                  </a:lnTo>
                  <a:lnTo>
                    <a:pt x="82" y="699"/>
                  </a:lnTo>
                  <a:lnTo>
                    <a:pt x="82" y="710"/>
                  </a:lnTo>
                  <a:lnTo>
                    <a:pt x="80" y="715"/>
                  </a:lnTo>
                  <a:lnTo>
                    <a:pt x="79" y="717"/>
                  </a:lnTo>
                  <a:lnTo>
                    <a:pt x="77" y="720"/>
                  </a:lnTo>
                  <a:lnTo>
                    <a:pt x="75" y="723"/>
                  </a:lnTo>
                  <a:lnTo>
                    <a:pt x="74" y="728"/>
                  </a:lnTo>
                  <a:lnTo>
                    <a:pt x="72" y="730"/>
                  </a:lnTo>
                  <a:lnTo>
                    <a:pt x="70" y="734"/>
                  </a:lnTo>
                  <a:lnTo>
                    <a:pt x="69" y="737"/>
                  </a:lnTo>
                  <a:lnTo>
                    <a:pt x="69" y="758"/>
                  </a:lnTo>
                  <a:lnTo>
                    <a:pt x="65" y="758"/>
                  </a:lnTo>
                  <a:lnTo>
                    <a:pt x="63" y="759"/>
                  </a:lnTo>
                  <a:lnTo>
                    <a:pt x="62" y="764"/>
                  </a:lnTo>
                  <a:lnTo>
                    <a:pt x="62" y="770"/>
                  </a:lnTo>
                  <a:lnTo>
                    <a:pt x="60" y="775"/>
                  </a:lnTo>
                  <a:lnTo>
                    <a:pt x="57" y="783"/>
                  </a:lnTo>
                  <a:lnTo>
                    <a:pt x="53" y="792"/>
                  </a:lnTo>
                  <a:lnTo>
                    <a:pt x="53" y="799"/>
                  </a:lnTo>
                  <a:lnTo>
                    <a:pt x="55" y="805"/>
                  </a:lnTo>
                  <a:lnTo>
                    <a:pt x="51" y="805"/>
                  </a:lnTo>
                  <a:lnTo>
                    <a:pt x="50" y="807"/>
                  </a:lnTo>
                  <a:lnTo>
                    <a:pt x="48" y="812"/>
                  </a:lnTo>
                  <a:lnTo>
                    <a:pt x="48" y="819"/>
                  </a:lnTo>
                  <a:lnTo>
                    <a:pt x="46" y="824"/>
                  </a:lnTo>
                  <a:lnTo>
                    <a:pt x="41" y="833"/>
                  </a:lnTo>
                  <a:lnTo>
                    <a:pt x="38" y="834"/>
                  </a:lnTo>
                  <a:lnTo>
                    <a:pt x="36" y="836"/>
                  </a:lnTo>
                  <a:lnTo>
                    <a:pt x="33" y="841"/>
                  </a:lnTo>
                  <a:lnTo>
                    <a:pt x="31" y="848"/>
                  </a:lnTo>
                  <a:lnTo>
                    <a:pt x="28" y="853"/>
                  </a:lnTo>
                  <a:lnTo>
                    <a:pt x="17" y="860"/>
                  </a:lnTo>
                  <a:lnTo>
                    <a:pt x="9" y="868"/>
                  </a:lnTo>
                  <a:lnTo>
                    <a:pt x="4" y="880"/>
                  </a:lnTo>
                  <a:lnTo>
                    <a:pt x="0" y="894"/>
                  </a:lnTo>
                  <a:lnTo>
                    <a:pt x="4" y="909"/>
                  </a:lnTo>
                  <a:lnTo>
                    <a:pt x="7" y="925"/>
                  </a:lnTo>
                  <a:lnTo>
                    <a:pt x="7" y="943"/>
                  </a:lnTo>
                  <a:lnTo>
                    <a:pt x="7" y="962"/>
                  </a:lnTo>
                  <a:lnTo>
                    <a:pt x="12" y="964"/>
                  </a:lnTo>
                  <a:lnTo>
                    <a:pt x="14" y="966"/>
                  </a:lnTo>
                  <a:lnTo>
                    <a:pt x="14" y="969"/>
                  </a:lnTo>
                  <a:lnTo>
                    <a:pt x="22" y="971"/>
                  </a:lnTo>
                  <a:lnTo>
                    <a:pt x="26" y="972"/>
                  </a:lnTo>
                  <a:lnTo>
                    <a:pt x="28" y="976"/>
                  </a:lnTo>
                  <a:lnTo>
                    <a:pt x="36" y="978"/>
                  </a:lnTo>
                  <a:lnTo>
                    <a:pt x="45" y="979"/>
                  </a:lnTo>
                  <a:lnTo>
                    <a:pt x="50" y="984"/>
                  </a:lnTo>
                  <a:lnTo>
                    <a:pt x="55" y="989"/>
                  </a:lnTo>
                  <a:lnTo>
                    <a:pt x="60" y="991"/>
                  </a:lnTo>
                  <a:lnTo>
                    <a:pt x="62" y="993"/>
                  </a:lnTo>
                  <a:lnTo>
                    <a:pt x="62" y="996"/>
                  </a:lnTo>
                  <a:lnTo>
                    <a:pt x="70" y="998"/>
                  </a:lnTo>
                  <a:lnTo>
                    <a:pt x="74" y="1000"/>
                  </a:lnTo>
                  <a:lnTo>
                    <a:pt x="75" y="1003"/>
                  </a:lnTo>
                  <a:lnTo>
                    <a:pt x="79" y="1005"/>
                  </a:lnTo>
                  <a:lnTo>
                    <a:pt x="80" y="1008"/>
                  </a:lnTo>
                  <a:lnTo>
                    <a:pt x="82" y="1012"/>
                  </a:lnTo>
                  <a:lnTo>
                    <a:pt x="82" y="1017"/>
                  </a:lnTo>
                  <a:lnTo>
                    <a:pt x="91" y="1018"/>
                  </a:lnTo>
                  <a:lnTo>
                    <a:pt x="94" y="1020"/>
                  </a:lnTo>
                  <a:lnTo>
                    <a:pt x="96" y="1024"/>
                  </a:lnTo>
                  <a:lnTo>
                    <a:pt x="103" y="1024"/>
                  </a:lnTo>
                  <a:lnTo>
                    <a:pt x="103" y="1027"/>
                  </a:lnTo>
                  <a:lnTo>
                    <a:pt x="104" y="1029"/>
                  </a:lnTo>
                  <a:lnTo>
                    <a:pt x="109" y="1030"/>
                  </a:lnTo>
                  <a:lnTo>
                    <a:pt x="109" y="1037"/>
                  </a:lnTo>
                  <a:lnTo>
                    <a:pt x="111" y="1042"/>
                  </a:lnTo>
                  <a:lnTo>
                    <a:pt x="115" y="1046"/>
                  </a:lnTo>
                  <a:lnTo>
                    <a:pt x="118" y="1049"/>
                  </a:lnTo>
                  <a:lnTo>
                    <a:pt x="125" y="1056"/>
                  </a:lnTo>
                  <a:lnTo>
                    <a:pt x="128" y="1059"/>
                  </a:lnTo>
                  <a:lnTo>
                    <a:pt x="130" y="1065"/>
                  </a:lnTo>
                  <a:lnTo>
                    <a:pt x="130" y="1075"/>
                  </a:lnTo>
                  <a:lnTo>
                    <a:pt x="130" y="1083"/>
                  </a:lnTo>
                  <a:lnTo>
                    <a:pt x="126" y="1099"/>
                  </a:lnTo>
                  <a:lnTo>
                    <a:pt x="121" y="1112"/>
                  </a:lnTo>
                  <a:lnTo>
                    <a:pt x="116" y="1126"/>
                  </a:lnTo>
                  <a:lnTo>
                    <a:pt x="116" y="1174"/>
                  </a:lnTo>
                  <a:lnTo>
                    <a:pt x="116" y="1180"/>
                  </a:lnTo>
                  <a:lnTo>
                    <a:pt x="118" y="1186"/>
                  </a:lnTo>
                  <a:lnTo>
                    <a:pt x="121" y="1189"/>
                  </a:lnTo>
                  <a:lnTo>
                    <a:pt x="125" y="1192"/>
                  </a:lnTo>
                  <a:lnTo>
                    <a:pt x="132" y="1199"/>
                  </a:lnTo>
                  <a:lnTo>
                    <a:pt x="135" y="1203"/>
                  </a:lnTo>
                  <a:lnTo>
                    <a:pt x="137" y="1208"/>
                  </a:lnTo>
                  <a:lnTo>
                    <a:pt x="137" y="1242"/>
                  </a:lnTo>
                  <a:lnTo>
                    <a:pt x="137" y="1249"/>
                  </a:lnTo>
                  <a:lnTo>
                    <a:pt x="138" y="1254"/>
                  </a:lnTo>
                  <a:lnTo>
                    <a:pt x="144" y="1262"/>
                  </a:lnTo>
                  <a:lnTo>
                    <a:pt x="149" y="1271"/>
                  </a:lnTo>
                  <a:lnTo>
                    <a:pt x="150" y="1276"/>
                  </a:lnTo>
                  <a:lnTo>
                    <a:pt x="150" y="1283"/>
                  </a:lnTo>
                  <a:lnTo>
                    <a:pt x="147" y="1300"/>
                  </a:lnTo>
                  <a:lnTo>
                    <a:pt x="145" y="1315"/>
                  </a:lnTo>
                  <a:lnTo>
                    <a:pt x="142" y="1332"/>
                  </a:lnTo>
                  <a:lnTo>
                    <a:pt x="144" y="1351"/>
                  </a:lnTo>
                  <a:lnTo>
                    <a:pt x="142" y="1358"/>
                  </a:lnTo>
                  <a:lnTo>
                    <a:pt x="140" y="1365"/>
                  </a:lnTo>
                  <a:lnTo>
                    <a:pt x="135" y="1377"/>
                  </a:lnTo>
                  <a:lnTo>
                    <a:pt x="132" y="1390"/>
                  </a:lnTo>
                  <a:lnTo>
                    <a:pt x="130" y="1397"/>
                  </a:lnTo>
                  <a:lnTo>
                    <a:pt x="130" y="1406"/>
                  </a:lnTo>
                  <a:lnTo>
                    <a:pt x="130" y="1409"/>
                  </a:lnTo>
                  <a:lnTo>
                    <a:pt x="130" y="1413"/>
                  </a:lnTo>
                  <a:lnTo>
                    <a:pt x="130" y="1418"/>
                  </a:lnTo>
                  <a:lnTo>
                    <a:pt x="130" y="1419"/>
                  </a:lnTo>
                  <a:lnTo>
                    <a:pt x="133" y="1419"/>
                  </a:lnTo>
                  <a:lnTo>
                    <a:pt x="137" y="1419"/>
                  </a:lnTo>
                  <a:lnTo>
                    <a:pt x="137" y="1426"/>
                  </a:lnTo>
                  <a:lnTo>
                    <a:pt x="137" y="1431"/>
                  </a:lnTo>
                  <a:lnTo>
                    <a:pt x="137" y="1433"/>
                  </a:lnTo>
                  <a:lnTo>
                    <a:pt x="140" y="1433"/>
                  </a:lnTo>
                  <a:lnTo>
                    <a:pt x="144" y="1433"/>
                  </a:lnTo>
                  <a:lnTo>
                    <a:pt x="149" y="1445"/>
                  </a:lnTo>
                  <a:lnTo>
                    <a:pt x="152" y="1450"/>
                  </a:lnTo>
                  <a:lnTo>
                    <a:pt x="157" y="1454"/>
                  </a:lnTo>
                  <a:lnTo>
                    <a:pt x="157" y="1459"/>
                  </a:lnTo>
                  <a:lnTo>
                    <a:pt x="157" y="1460"/>
                  </a:lnTo>
                  <a:lnTo>
                    <a:pt x="155" y="1464"/>
                  </a:lnTo>
                  <a:lnTo>
                    <a:pt x="155" y="1465"/>
                  </a:lnTo>
                  <a:lnTo>
                    <a:pt x="155" y="1469"/>
                  </a:lnTo>
                  <a:lnTo>
                    <a:pt x="157" y="1471"/>
                  </a:lnTo>
                  <a:lnTo>
                    <a:pt x="157" y="1472"/>
                  </a:lnTo>
                  <a:lnTo>
                    <a:pt x="157" y="1474"/>
                  </a:lnTo>
                  <a:lnTo>
                    <a:pt x="157" y="1476"/>
                  </a:lnTo>
                  <a:lnTo>
                    <a:pt x="157" y="1477"/>
                  </a:lnTo>
                  <a:lnTo>
                    <a:pt x="159" y="1479"/>
                  </a:lnTo>
                  <a:lnTo>
                    <a:pt x="159" y="1483"/>
                  </a:lnTo>
                  <a:lnTo>
                    <a:pt x="161" y="1486"/>
                  </a:lnTo>
                  <a:lnTo>
                    <a:pt x="161" y="1491"/>
                  </a:lnTo>
                  <a:lnTo>
                    <a:pt x="162" y="1491"/>
                  </a:lnTo>
                  <a:lnTo>
                    <a:pt x="162" y="1494"/>
                  </a:lnTo>
                  <a:lnTo>
                    <a:pt x="162" y="1496"/>
                  </a:lnTo>
                  <a:lnTo>
                    <a:pt x="164" y="1498"/>
                  </a:lnTo>
                  <a:lnTo>
                    <a:pt x="164" y="1500"/>
                  </a:lnTo>
                  <a:lnTo>
                    <a:pt x="164" y="1501"/>
                  </a:lnTo>
                  <a:lnTo>
                    <a:pt x="164" y="1503"/>
                  </a:lnTo>
                  <a:lnTo>
                    <a:pt x="164" y="1506"/>
                  </a:lnTo>
                  <a:lnTo>
                    <a:pt x="164" y="1508"/>
                  </a:lnTo>
                  <a:lnTo>
                    <a:pt x="164" y="1510"/>
                  </a:lnTo>
                  <a:lnTo>
                    <a:pt x="164" y="1511"/>
                  </a:lnTo>
                  <a:lnTo>
                    <a:pt x="164" y="1515"/>
                  </a:lnTo>
                  <a:lnTo>
                    <a:pt x="164" y="1517"/>
                  </a:lnTo>
                  <a:lnTo>
                    <a:pt x="164" y="1522"/>
                  </a:lnTo>
                  <a:lnTo>
                    <a:pt x="166" y="1530"/>
                  </a:lnTo>
                  <a:lnTo>
                    <a:pt x="167" y="1534"/>
                  </a:lnTo>
                  <a:lnTo>
                    <a:pt x="171" y="1535"/>
                  </a:lnTo>
                  <a:lnTo>
                    <a:pt x="174" y="1537"/>
                  </a:lnTo>
                  <a:lnTo>
                    <a:pt x="178" y="1539"/>
                  </a:lnTo>
                  <a:lnTo>
                    <a:pt x="181" y="1540"/>
                  </a:lnTo>
                  <a:lnTo>
                    <a:pt x="184" y="1542"/>
                  </a:lnTo>
                  <a:lnTo>
                    <a:pt x="188" y="1544"/>
                  </a:lnTo>
                  <a:lnTo>
                    <a:pt x="191" y="1546"/>
                  </a:lnTo>
                  <a:lnTo>
                    <a:pt x="195" y="1547"/>
                  </a:lnTo>
                  <a:lnTo>
                    <a:pt x="198" y="1549"/>
                  </a:lnTo>
                  <a:lnTo>
                    <a:pt x="202" y="1549"/>
                  </a:lnTo>
                  <a:lnTo>
                    <a:pt x="203" y="1551"/>
                  </a:lnTo>
                  <a:lnTo>
                    <a:pt x="208" y="1556"/>
                  </a:lnTo>
                  <a:lnTo>
                    <a:pt x="213" y="1559"/>
                  </a:lnTo>
                  <a:lnTo>
                    <a:pt x="219" y="1563"/>
                  </a:lnTo>
                  <a:lnTo>
                    <a:pt x="217" y="1571"/>
                  </a:lnTo>
                  <a:lnTo>
                    <a:pt x="217" y="1578"/>
                  </a:lnTo>
                  <a:lnTo>
                    <a:pt x="219" y="1583"/>
                  </a:lnTo>
                  <a:lnTo>
                    <a:pt x="220" y="1588"/>
                  </a:lnTo>
                  <a:lnTo>
                    <a:pt x="227" y="1595"/>
                  </a:lnTo>
                  <a:lnTo>
                    <a:pt x="232" y="1604"/>
                  </a:lnTo>
                  <a:lnTo>
                    <a:pt x="232" y="1610"/>
                  </a:lnTo>
                  <a:lnTo>
                    <a:pt x="234" y="1617"/>
                  </a:lnTo>
                  <a:lnTo>
                    <a:pt x="237" y="1629"/>
                  </a:lnTo>
                  <a:lnTo>
                    <a:pt x="239" y="1641"/>
                  </a:lnTo>
                  <a:lnTo>
                    <a:pt x="241" y="1650"/>
                  </a:lnTo>
                  <a:lnTo>
                    <a:pt x="239" y="1658"/>
                  </a:lnTo>
                  <a:lnTo>
                    <a:pt x="224" y="1728"/>
                  </a:lnTo>
                  <a:lnTo>
                    <a:pt x="217" y="1764"/>
                  </a:lnTo>
                  <a:lnTo>
                    <a:pt x="212" y="1801"/>
                  </a:lnTo>
                  <a:lnTo>
                    <a:pt x="219" y="1803"/>
                  </a:lnTo>
                  <a:lnTo>
                    <a:pt x="224" y="1807"/>
                  </a:lnTo>
                  <a:lnTo>
                    <a:pt x="230" y="1808"/>
                  </a:lnTo>
                  <a:lnTo>
                    <a:pt x="239" y="1808"/>
                  </a:lnTo>
                  <a:lnTo>
                    <a:pt x="244" y="1803"/>
                  </a:lnTo>
                  <a:lnTo>
                    <a:pt x="249" y="1798"/>
                  </a:lnTo>
                  <a:lnTo>
                    <a:pt x="251" y="1790"/>
                  </a:lnTo>
                  <a:lnTo>
                    <a:pt x="253" y="1781"/>
                  </a:lnTo>
                  <a:lnTo>
                    <a:pt x="253" y="1769"/>
                  </a:lnTo>
                  <a:lnTo>
                    <a:pt x="253" y="1759"/>
                  </a:lnTo>
                  <a:lnTo>
                    <a:pt x="254" y="1754"/>
                  </a:lnTo>
                  <a:lnTo>
                    <a:pt x="258" y="1750"/>
                  </a:lnTo>
                  <a:lnTo>
                    <a:pt x="261" y="1749"/>
                  </a:lnTo>
                  <a:lnTo>
                    <a:pt x="266" y="1747"/>
                  </a:lnTo>
                  <a:lnTo>
                    <a:pt x="294" y="1750"/>
                  </a:lnTo>
                  <a:lnTo>
                    <a:pt x="319" y="1755"/>
                  </a:lnTo>
                  <a:lnTo>
                    <a:pt x="341" y="1764"/>
                  </a:lnTo>
                  <a:lnTo>
                    <a:pt x="362" y="1774"/>
                  </a:lnTo>
                  <a:lnTo>
                    <a:pt x="362" y="1795"/>
                  </a:lnTo>
                  <a:lnTo>
                    <a:pt x="365" y="1795"/>
                  </a:lnTo>
                  <a:lnTo>
                    <a:pt x="367" y="1796"/>
                  </a:lnTo>
                  <a:lnTo>
                    <a:pt x="369" y="1801"/>
                  </a:lnTo>
                  <a:lnTo>
                    <a:pt x="372" y="1805"/>
                  </a:lnTo>
                  <a:lnTo>
                    <a:pt x="374" y="1807"/>
                  </a:lnTo>
                  <a:lnTo>
                    <a:pt x="375" y="1808"/>
                  </a:lnTo>
                  <a:lnTo>
                    <a:pt x="375" y="1815"/>
                  </a:lnTo>
                  <a:lnTo>
                    <a:pt x="377" y="1820"/>
                  </a:lnTo>
                  <a:lnTo>
                    <a:pt x="381" y="1824"/>
                  </a:lnTo>
                  <a:lnTo>
                    <a:pt x="384" y="1827"/>
                  </a:lnTo>
                  <a:lnTo>
                    <a:pt x="387" y="1831"/>
                  </a:lnTo>
                  <a:lnTo>
                    <a:pt x="389" y="1836"/>
                  </a:lnTo>
                  <a:lnTo>
                    <a:pt x="391" y="1841"/>
                  </a:lnTo>
                  <a:lnTo>
                    <a:pt x="389" y="1849"/>
                  </a:lnTo>
                  <a:lnTo>
                    <a:pt x="398" y="1849"/>
                  </a:lnTo>
                  <a:lnTo>
                    <a:pt x="406" y="1849"/>
                  </a:lnTo>
                  <a:lnTo>
                    <a:pt x="416" y="1849"/>
                  </a:lnTo>
                  <a:lnTo>
                    <a:pt x="420" y="1849"/>
                  </a:lnTo>
                  <a:lnTo>
                    <a:pt x="422" y="1851"/>
                  </a:lnTo>
                  <a:lnTo>
                    <a:pt x="423" y="1853"/>
                  </a:lnTo>
                  <a:lnTo>
                    <a:pt x="423" y="1856"/>
                  </a:lnTo>
                  <a:lnTo>
                    <a:pt x="451" y="1856"/>
                  </a:lnTo>
                  <a:lnTo>
                    <a:pt x="452" y="1853"/>
                  </a:lnTo>
                  <a:lnTo>
                    <a:pt x="456" y="1851"/>
                  </a:lnTo>
                  <a:lnTo>
                    <a:pt x="459" y="1849"/>
                  </a:lnTo>
                  <a:lnTo>
                    <a:pt x="464" y="1849"/>
                  </a:lnTo>
                  <a:lnTo>
                    <a:pt x="464" y="1854"/>
                  </a:lnTo>
                  <a:lnTo>
                    <a:pt x="466" y="1858"/>
                  </a:lnTo>
                  <a:lnTo>
                    <a:pt x="469" y="1860"/>
                  </a:lnTo>
                  <a:lnTo>
                    <a:pt x="473" y="1861"/>
                  </a:lnTo>
                  <a:lnTo>
                    <a:pt x="481" y="1863"/>
                  </a:lnTo>
                  <a:lnTo>
                    <a:pt x="483" y="1866"/>
                  </a:lnTo>
                  <a:lnTo>
                    <a:pt x="485" y="1870"/>
                  </a:lnTo>
                  <a:lnTo>
                    <a:pt x="493" y="1872"/>
                  </a:lnTo>
                  <a:lnTo>
                    <a:pt x="502" y="1873"/>
                  </a:lnTo>
                  <a:lnTo>
                    <a:pt x="507" y="1878"/>
                  </a:lnTo>
                  <a:lnTo>
                    <a:pt x="512" y="1883"/>
                  </a:lnTo>
                  <a:lnTo>
                    <a:pt x="519" y="1882"/>
                  </a:lnTo>
                  <a:lnTo>
                    <a:pt x="522" y="1882"/>
                  </a:lnTo>
                  <a:lnTo>
                    <a:pt x="531" y="1885"/>
                  </a:lnTo>
                  <a:lnTo>
                    <a:pt x="536" y="1890"/>
                  </a:lnTo>
                  <a:lnTo>
                    <a:pt x="541" y="1890"/>
                  </a:lnTo>
                  <a:lnTo>
                    <a:pt x="546" y="1890"/>
                  </a:lnTo>
                  <a:lnTo>
                    <a:pt x="548" y="1894"/>
                  </a:lnTo>
                  <a:lnTo>
                    <a:pt x="550" y="1897"/>
                  </a:lnTo>
                  <a:lnTo>
                    <a:pt x="551" y="1900"/>
                  </a:lnTo>
                  <a:lnTo>
                    <a:pt x="551" y="1904"/>
                  </a:lnTo>
                  <a:lnTo>
                    <a:pt x="553" y="1906"/>
                  </a:lnTo>
                  <a:lnTo>
                    <a:pt x="553" y="1907"/>
                  </a:lnTo>
                  <a:lnTo>
                    <a:pt x="555" y="1909"/>
                  </a:lnTo>
                  <a:lnTo>
                    <a:pt x="556" y="1911"/>
                  </a:lnTo>
                  <a:lnTo>
                    <a:pt x="562" y="1911"/>
                  </a:lnTo>
                  <a:lnTo>
                    <a:pt x="567" y="1911"/>
                  </a:lnTo>
                  <a:lnTo>
                    <a:pt x="589" y="1906"/>
                  </a:lnTo>
                  <a:lnTo>
                    <a:pt x="609" y="1900"/>
                  </a:lnTo>
                  <a:lnTo>
                    <a:pt x="631" y="1894"/>
                  </a:lnTo>
                  <a:lnTo>
                    <a:pt x="655" y="1890"/>
                  </a:lnTo>
                  <a:lnTo>
                    <a:pt x="655" y="1894"/>
                  </a:lnTo>
                  <a:lnTo>
                    <a:pt x="657" y="1895"/>
                  </a:lnTo>
                  <a:lnTo>
                    <a:pt x="662" y="1897"/>
                  </a:lnTo>
                  <a:lnTo>
                    <a:pt x="666" y="1900"/>
                  </a:lnTo>
                  <a:lnTo>
                    <a:pt x="667" y="1902"/>
                  </a:lnTo>
                  <a:lnTo>
                    <a:pt x="669" y="1904"/>
                  </a:lnTo>
                  <a:lnTo>
                    <a:pt x="671" y="1909"/>
                  </a:lnTo>
                  <a:lnTo>
                    <a:pt x="674" y="1912"/>
                  </a:lnTo>
                  <a:lnTo>
                    <a:pt x="683" y="1918"/>
                  </a:lnTo>
                  <a:lnTo>
                    <a:pt x="691" y="1923"/>
                  </a:lnTo>
                  <a:lnTo>
                    <a:pt x="698" y="1929"/>
                  </a:lnTo>
                  <a:lnTo>
                    <a:pt x="705" y="1936"/>
                  </a:lnTo>
                  <a:lnTo>
                    <a:pt x="710" y="1945"/>
                  </a:lnTo>
                  <a:lnTo>
                    <a:pt x="703" y="1955"/>
                  </a:lnTo>
                  <a:lnTo>
                    <a:pt x="695" y="1964"/>
                  </a:lnTo>
                  <a:lnTo>
                    <a:pt x="677" y="1981"/>
                  </a:lnTo>
                  <a:lnTo>
                    <a:pt x="669" y="1989"/>
                  </a:lnTo>
                  <a:lnTo>
                    <a:pt x="662" y="1999"/>
                  </a:lnTo>
                  <a:lnTo>
                    <a:pt x="657" y="2011"/>
                  </a:lnTo>
                  <a:lnTo>
                    <a:pt x="655" y="2027"/>
                  </a:lnTo>
                  <a:lnTo>
                    <a:pt x="657" y="2033"/>
                  </a:lnTo>
                  <a:lnTo>
                    <a:pt x="662" y="2037"/>
                  </a:lnTo>
                  <a:lnTo>
                    <a:pt x="666" y="2042"/>
                  </a:lnTo>
                  <a:lnTo>
                    <a:pt x="669" y="2047"/>
                  </a:lnTo>
                  <a:lnTo>
                    <a:pt x="677" y="2049"/>
                  </a:lnTo>
                  <a:lnTo>
                    <a:pt x="686" y="2051"/>
                  </a:lnTo>
                  <a:lnTo>
                    <a:pt x="691" y="2056"/>
                  </a:lnTo>
                  <a:lnTo>
                    <a:pt x="696" y="2061"/>
                  </a:lnTo>
                  <a:lnTo>
                    <a:pt x="700" y="2069"/>
                  </a:lnTo>
                  <a:lnTo>
                    <a:pt x="703" y="2078"/>
                  </a:lnTo>
                  <a:lnTo>
                    <a:pt x="706" y="2086"/>
                  </a:lnTo>
                  <a:lnTo>
                    <a:pt x="710" y="2095"/>
                  </a:lnTo>
                  <a:lnTo>
                    <a:pt x="715" y="2098"/>
                  </a:lnTo>
                  <a:lnTo>
                    <a:pt x="718" y="2103"/>
                  </a:lnTo>
                  <a:lnTo>
                    <a:pt x="724" y="2115"/>
                  </a:lnTo>
                  <a:lnTo>
                    <a:pt x="724" y="2120"/>
                  </a:lnTo>
                  <a:lnTo>
                    <a:pt x="724" y="2124"/>
                  </a:lnTo>
                  <a:lnTo>
                    <a:pt x="793" y="2148"/>
                  </a:lnTo>
                  <a:lnTo>
                    <a:pt x="795" y="2143"/>
                  </a:lnTo>
                  <a:lnTo>
                    <a:pt x="799" y="2137"/>
                  </a:lnTo>
                  <a:lnTo>
                    <a:pt x="800" y="2136"/>
                  </a:lnTo>
                  <a:lnTo>
                    <a:pt x="804" y="2136"/>
                  </a:lnTo>
                  <a:lnTo>
                    <a:pt x="807" y="2136"/>
                  </a:lnTo>
                  <a:lnTo>
                    <a:pt x="812" y="2136"/>
                  </a:lnTo>
                  <a:lnTo>
                    <a:pt x="814" y="2131"/>
                  </a:lnTo>
                  <a:lnTo>
                    <a:pt x="817" y="2127"/>
                  </a:lnTo>
                  <a:lnTo>
                    <a:pt x="824" y="2122"/>
                  </a:lnTo>
                  <a:lnTo>
                    <a:pt x="834" y="2117"/>
                  </a:lnTo>
                  <a:lnTo>
                    <a:pt x="846" y="2115"/>
                  </a:lnTo>
                  <a:lnTo>
                    <a:pt x="846" y="2107"/>
                  </a:lnTo>
                  <a:lnTo>
                    <a:pt x="848" y="2098"/>
                  </a:lnTo>
                  <a:lnTo>
                    <a:pt x="850" y="2091"/>
                  </a:lnTo>
                  <a:lnTo>
                    <a:pt x="853" y="2085"/>
                  </a:lnTo>
                  <a:lnTo>
                    <a:pt x="860" y="2074"/>
                  </a:lnTo>
                  <a:lnTo>
                    <a:pt x="867" y="2061"/>
                  </a:lnTo>
                  <a:lnTo>
                    <a:pt x="863" y="2061"/>
                  </a:lnTo>
                  <a:lnTo>
                    <a:pt x="862" y="2059"/>
                  </a:lnTo>
                  <a:lnTo>
                    <a:pt x="860" y="2054"/>
                  </a:lnTo>
                  <a:lnTo>
                    <a:pt x="857" y="2051"/>
                  </a:lnTo>
                  <a:lnTo>
                    <a:pt x="855" y="2049"/>
                  </a:lnTo>
                  <a:lnTo>
                    <a:pt x="853" y="2047"/>
                  </a:lnTo>
                  <a:lnTo>
                    <a:pt x="853" y="2040"/>
                  </a:lnTo>
                  <a:lnTo>
                    <a:pt x="851" y="2035"/>
                  </a:lnTo>
                  <a:lnTo>
                    <a:pt x="846" y="2027"/>
                  </a:lnTo>
                  <a:lnTo>
                    <a:pt x="841" y="2025"/>
                  </a:lnTo>
                  <a:lnTo>
                    <a:pt x="838" y="2022"/>
                  </a:lnTo>
                  <a:lnTo>
                    <a:pt x="833" y="2013"/>
                  </a:lnTo>
                  <a:lnTo>
                    <a:pt x="826" y="2013"/>
                  </a:lnTo>
                  <a:lnTo>
                    <a:pt x="822" y="2010"/>
                  </a:lnTo>
                  <a:lnTo>
                    <a:pt x="819" y="2006"/>
                  </a:lnTo>
                  <a:lnTo>
                    <a:pt x="819" y="1999"/>
                  </a:lnTo>
                  <a:lnTo>
                    <a:pt x="834" y="1999"/>
                  </a:lnTo>
                  <a:lnTo>
                    <a:pt x="846" y="2001"/>
                  </a:lnTo>
                  <a:lnTo>
                    <a:pt x="858" y="2005"/>
                  </a:lnTo>
                  <a:lnTo>
                    <a:pt x="867" y="2010"/>
                  </a:lnTo>
                  <a:lnTo>
                    <a:pt x="884" y="2022"/>
                  </a:lnTo>
                  <a:lnTo>
                    <a:pt x="901" y="2033"/>
                  </a:lnTo>
                  <a:lnTo>
                    <a:pt x="906" y="2035"/>
                  </a:lnTo>
                  <a:lnTo>
                    <a:pt x="908" y="2037"/>
                  </a:lnTo>
                  <a:lnTo>
                    <a:pt x="908" y="2040"/>
                  </a:lnTo>
                  <a:lnTo>
                    <a:pt x="913" y="2042"/>
                  </a:lnTo>
                  <a:lnTo>
                    <a:pt x="915" y="2044"/>
                  </a:lnTo>
                  <a:lnTo>
                    <a:pt x="915" y="2047"/>
                  </a:lnTo>
                  <a:lnTo>
                    <a:pt x="915" y="2052"/>
                  </a:lnTo>
                  <a:lnTo>
                    <a:pt x="918" y="2054"/>
                  </a:lnTo>
                  <a:lnTo>
                    <a:pt x="920" y="2057"/>
                  </a:lnTo>
                  <a:lnTo>
                    <a:pt x="921" y="2061"/>
                  </a:lnTo>
                  <a:lnTo>
                    <a:pt x="927" y="2062"/>
                  </a:lnTo>
                  <a:lnTo>
                    <a:pt x="928" y="2064"/>
                  </a:lnTo>
                  <a:lnTo>
                    <a:pt x="928" y="2068"/>
                  </a:lnTo>
                  <a:lnTo>
                    <a:pt x="942" y="2068"/>
                  </a:lnTo>
                  <a:lnTo>
                    <a:pt x="957" y="2061"/>
                  </a:lnTo>
                  <a:lnTo>
                    <a:pt x="974" y="2056"/>
                  </a:lnTo>
                  <a:lnTo>
                    <a:pt x="995" y="2054"/>
                  </a:lnTo>
                  <a:lnTo>
                    <a:pt x="1017" y="2054"/>
                  </a:lnTo>
                  <a:lnTo>
                    <a:pt x="1017" y="2051"/>
                  </a:lnTo>
                  <a:lnTo>
                    <a:pt x="1019" y="2049"/>
                  </a:lnTo>
                  <a:lnTo>
                    <a:pt x="1024" y="2047"/>
                  </a:lnTo>
                  <a:lnTo>
                    <a:pt x="1027" y="2044"/>
                  </a:lnTo>
                  <a:lnTo>
                    <a:pt x="1029" y="2042"/>
                  </a:lnTo>
                  <a:lnTo>
                    <a:pt x="1031" y="2040"/>
                  </a:lnTo>
                  <a:lnTo>
                    <a:pt x="1039" y="2040"/>
                  </a:lnTo>
                  <a:lnTo>
                    <a:pt x="1044" y="2037"/>
                  </a:lnTo>
                  <a:lnTo>
                    <a:pt x="1049" y="2035"/>
                  </a:lnTo>
                  <a:lnTo>
                    <a:pt x="1058" y="2033"/>
                  </a:lnTo>
                  <a:lnTo>
                    <a:pt x="1065" y="2037"/>
                  </a:lnTo>
                  <a:lnTo>
                    <a:pt x="1070" y="2044"/>
                  </a:lnTo>
                  <a:lnTo>
                    <a:pt x="1075" y="2049"/>
                  </a:lnTo>
                  <a:lnTo>
                    <a:pt x="1080" y="2056"/>
                  </a:lnTo>
                  <a:lnTo>
                    <a:pt x="1087" y="2071"/>
                  </a:lnTo>
                  <a:lnTo>
                    <a:pt x="1092" y="2088"/>
                  </a:lnTo>
                  <a:lnTo>
                    <a:pt x="1087" y="2090"/>
                  </a:lnTo>
                  <a:lnTo>
                    <a:pt x="1085" y="2091"/>
                  </a:lnTo>
                  <a:lnTo>
                    <a:pt x="1085" y="2095"/>
                  </a:lnTo>
                  <a:lnTo>
                    <a:pt x="1084" y="2098"/>
                  </a:lnTo>
                  <a:lnTo>
                    <a:pt x="1080" y="2100"/>
                  </a:lnTo>
                  <a:lnTo>
                    <a:pt x="1077" y="2102"/>
                  </a:lnTo>
                  <a:lnTo>
                    <a:pt x="1072" y="2102"/>
                  </a:lnTo>
                  <a:lnTo>
                    <a:pt x="1065" y="2105"/>
                  </a:lnTo>
                  <a:lnTo>
                    <a:pt x="1060" y="2110"/>
                  </a:lnTo>
                  <a:lnTo>
                    <a:pt x="1055" y="2115"/>
                  </a:lnTo>
                  <a:lnTo>
                    <a:pt x="1051" y="2122"/>
                  </a:lnTo>
                  <a:lnTo>
                    <a:pt x="1056" y="2124"/>
                  </a:lnTo>
                  <a:lnTo>
                    <a:pt x="1061" y="2127"/>
                  </a:lnTo>
                  <a:lnTo>
                    <a:pt x="1068" y="2136"/>
                  </a:lnTo>
                  <a:lnTo>
                    <a:pt x="1075" y="2144"/>
                  </a:lnTo>
                  <a:lnTo>
                    <a:pt x="1080" y="2148"/>
                  </a:lnTo>
                  <a:lnTo>
                    <a:pt x="1085" y="2149"/>
                  </a:lnTo>
                  <a:lnTo>
                    <a:pt x="1092" y="2158"/>
                  </a:lnTo>
                  <a:lnTo>
                    <a:pt x="1097" y="2168"/>
                  </a:lnTo>
                  <a:lnTo>
                    <a:pt x="1102" y="2172"/>
                  </a:lnTo>
                  <a:lnTo>
                    <a:pt x="1107" y="2173"/>
                  </a:lnTo>
                  <a:lnTo>
                    <a:pt x="1113" y="2177"/>
                  </a:lnTo>
                  <a:lnTo>
                    <a:pt x="1119" y="2177"/>
                  </a:lnTo>
                  <a:lnTo>
                    <a:pt x="1124" y="2175"/>
                  </a:lnTo>
                  <a:lnTo>
                    <a:pt x="1128" y="2173"/>
                  </a:lnTo>
                  <a:lnTo>
                    <a:pt x="1133" y="2170"/>
                  </a:lnTo>
                  <a:lnTo>
                    <a:pt x="1140" y="2170"/>
                  </a:lnTo>
                  <a:lnTo>
                    <a:pt x="1142" y="2165"/>
                  </a:lnTo>
                  <a:lnTo>
                    <a:pt x="1143" y="2163"/>
                  </a:lnTo>
                  <a:lnTo>
                    <a:pt x="1147" y="2163"/>
                  </a:lnTo>
                  <a:lnTo>
                    <a:pt x="1152" y="2161"/>
                  </a:lnTo>
                  <a:lnTo>
                    <a:pt x="1153" y="2160"/>
                  </a:lnTo>
                  <a:lnTo>
                    <a:pt x="1153" y="2156"/>
                  </a:lnTo>
                  <a:lnTo>
                    <a:pt x="1164" y="2156"/>
                  </a:lnTo>
                  <a:lnTo>
                    <a:pt x="1172" y="2158"/>
                  </a:lnTo>
                  <a:lnTo>
                    <a:pt x="1179" y="2161"/>
                  </a:lnTo>
                  <a:lnTo>
                    <a:pt x="1186" y="2165"/>
                  </a:lnTo>
                  <a:lnTo>
                    <a:pt x="1198" y="2173"/>
                  </a:lnTo>
                  <a:lnTo>
                    <a:pt x="1206" y="2175"/>
                  </a:lnTo>
                  <a:lnTo>
                    <a:pt x="1215" y="2177"/>
                  </a:lnTo>
                  <a:lnTo>
                    <a:pt x="1263" y="2177"/>
                  </a:lnTo>
                  <a:lnTo>
                    <a:pt x="1273" y="2184"/>
                  </a:lnTo>
                  <a:lnTo>
                    <a:pt x="1286" y="2187"/>
                  </a:lnTo>
                  <a:lnTo>
                    <a:pt x="1298" y="2192"/>
                  </a:lnTo>
                  <a:lnTo>
                    <a:pt x="1310" y="2197"/>
                  </a:lnTo>
                  <a:lnTo>
                    <a:pt x="1315" y="2199"/>
                  </a:lnTo>
                  <a:lnTo>
                    <a:pt x="1317" y="2201"/>
                  </a:lnTo>
                  <a:lnTo>
                    <a:pt x="1317" y="2204"/>
                  </a:lnTo>
                  <a:lnTo>
                    <a:pt x="1322" y="2206"/>
                  </a:lnTo>
                  <a:lnTo>
                    <a:pt x="1324" y="2207"/>
                  </a:lnTo>
                  <a:lnTo>
                    <a:pt x="1324" y="2211"/>
                  </a:lnTo>
                  <a:lnTo>
                    <a:pt x="1324" y="2223"/>
                  </a:lnTo>
                  <a:lnTo>
                    <a:pt x="1324" y="2235"/>
                  </a:lnTo>
                  <a:lnTo>
                    <a:pt x="1322" y="2245"/>
                  </a:lnTo>
                  <a:lnTo>
                    <a:pt x="1317" y="2252"/>
                  </a:lnTo>
                  <a:lnTo>
                    <a:pt x="1321" y="2253"/>
                  </a:lnTo>
                  <a:lnTo>
                    <a:pt x="1322" y="2257"/>
                  </a:lnTo>
                  <a:lnTo>
                    <a:pt x="1324" y="2260"/>
                  </a:lnTo>
                  <a:lnTo>
                    <a:pt x="1324" y="2265"/>
                  </a:lnTo>
                  <a:lnTo>
                    <a:pt x="1326" y="2274"/>
                  </a:lnTo>
                  <a:lnTo>
                    <a:pt x="1327" y="2277"/>
                  </a:lnTo>
                  <a:lnTo>
                    <a:pt x="1331" y="2279"/>
                  </a:lnTo>
                  <a:lnTo>
                    <a:pt x="1336" y="2281"/>
                  </a:lnTo>
                  <a:lnTo>
                    <a:pt x="1338" y="2282"/>
                  </a:lnTo>
                  <a:lnTo>
                    <a:pt x="1338" y="2286"/>
                  </a:lnTo>
                  <a:lnTo>
                    <a:pt x="1341" y="2288"/>
                  </a:lnTo>
                  <a:lnTo>
                    <a:pt x="1344" y="2289"/>
                  </a:lnTo>
                  <a:lnTo>
                    <a:pt x="1348" y="2291"/>
                  </a:lnTo>
                  <a:lnTo>
                    <a:pt x="1351" y="2293"/>
                  </a:lnTo>
                  <a:lnTo>
                    <a:pt x="1356" y="2294"/>
                  </a:lnTo>
                  <a:lnTo>
                    <a:pt x="1358" y="2296"/>
                  </a:lnTo>
                  <a:lnTo>
                    <a:pt x="1358" y="2300"/>
                  </a:lnTo>
                  <a:lnTo>
                    <a:pt x="1367" y="2305"/>
                  </a:lnTo>
                  <a:lnTo>
                    <a:pt x="1373" y="2312"/>
                  </a:lnTo>
                  <a:lnTo>
                    <a:pt x="1380" y="2318"/>
                  </a:lnTo>
                  <a:lnTo>
                    <a:pt x="1385" y="2327"/>
                  </a:lnTo>
                  <a:lnTo>
                    <a:pt x="1389" y="2337"/>
                  </a:lnTo>
                  <a:lnTo>
                    <a:pt x="1389" y="2342"/>
                  </a:lnTo>
                  <a:lnTo>
                    <a:pt x="1385" y="2347"/>
                  </a:lnTo>
                  <a:lnTo>
                    <a:pt x="1394" y="2353"/>
                  </a:lnTo>
                  <a:lnTo>
                    <a:pt x="1401" y="2359"/>
                  </a:lnTo>
                  <a:lnTo>
                    <a:pt x="1407" y="2366"/>
                  </a:lnTo>
                  <a:lnTo>
                    <a:pt x="1413" y="2375"/>
                  </a:lnTo>
                  <a:lnTo>
                    <a:pt x="1411" y="2380"/>
                  </a:lnTo>
                  <a:lnTo>
                    <a:pt x="1409" y="2382"/>
                  </a:lnTo>
                  <a:lnTo>
                    <a:pt x="1407" y="2385"/>
                  </a:lnTo>
                  <a:lnTo>
                    <a:pt x="1406" y="2388"/>
                  </a:lnTo>
                  <a:lnTo>
                    <a:pt x="1413" y="2404"/>
                  </a:lnTo>
                  <a:lnTo>
                    <a:pt x="1419" y="2417"/>
                  </a:lnTo>
                  <a:lnTo>
                    <a:pt x="1433" y="2450"/>
                  </a:lnTo>
                  <a:lnTo>
                    <a:pt x="1450" y="2453"/>
                  </a:lnTo>
                  <a:lnTo>
                    <a:pt x="1462" y="2453"/>
                  </a:lnTo>
                  <a:lnTo>
                    <a:pt x="1476" y="2451"/>
                  </a:lnTo>
                  <a:lnTo>
                    <a:pt x="1495" y="2450"/>
                  </a:lnTo>
                  <a:lnTo>
                    <a:pt x="1507" y="2424"/>
                  </a:lnTo>
                  <a:lnTo>
                    <a:pt x="1512" y="2411"/>
                  </a:lnTo>
                  <a:lnTo>
                    <a:pt x="1515" y="2395"/>
                  </a:lnTo>
                  <a:lnTo>
                    <a:pt x="1519" y="2395"/>
                  </a:lnTo>
                  <a:lnTo>
                    <a:pt x="1520" y="2394"/>
                  </a:lnTo>
                  <a:lnTo>
                    <a:pt x="1520" y="2390"/>
                  </a:lnTo>
                  <a:lnTo>
                    <a:pt x="1522" y="2388"/>
                  </a:lnTo>
                  <a:lnTo>
                    <a:pt x="1529" y="2385"/>
                  </a:lnTo>
                  <a:lnTo>
                    <a:pt x="1536" y="2382"/>
                  </a:lnTo>
                  <a:lnTo>
                    <a:pt x="1539" y="2382"/>
                  </a:lnTo>
                  <a:lnTo>
                    <a:pt x="1542" y="2382"/>
                  </a:lnTo>
                  <a:lnTo>
                    <a:pt x="1542" y="2380"/>
                  </a:lnTo>
                  <a:lnTo>
                    <a:pt x="1542" y="2375"/>
                  </a:lnTo>
                  <a:lnTo>
                    <a:pt x="1542" y="2371"/>
                  </a:lnTo>
                  <a:lnTo>
                    <a:pt x="1542" y="2368"/>
                  </a:lnTo>
                  <a:lnTo>
                    <a:pt x="1546" y="2366"/>
                  </a:lnTo>
                  <a:lnTo>
                    <a:pt x="1549" y="2364"/>
                  </a:lnTo>
                  <a:lnTo>
                    <a:pt x="1553" y="2363"/>
                  </a:lnTo>
                  <a:lnTo>
                    <a:pt x="1556" y="2361"/>
                  </a:lnTo>
                  <a:lnTo>
                    <a:pt x="1563" y="2359"/>
                  </a:lnTo>
                  <a:lnTo>
                    <a:pt x="1568" y="2356"/>
                  </a:lnTo>
                  <a:lnTo>
                    <a:pt x="1575" y="2354"/>
                  </a:lnTo>
                  <a:lnTo>
                    <a:pt x="1583" y="2354"/>
                  </a:lnTo>
                  <a:lnTo>
                    <a:pt x="1585" y="2346"/>
                  </a:lnTo>
                  <a:lnTo>
                    <a:pt x="1587" y="2342"/>
                  </a:lnTo>
                  <a:lnTo>
                    <a:pt x="1590" y="2341"/>
                  </a:lnTo>
                  <a:lnTo>
                    <a:pt x="1590" y="2327"/>
                  </a:lnTo>
                  <a:lnTo>
                    <a:pt x="1597" y="2329"/>
                  </a:lnTo>
                  <a:lnTo>
                    <a:pt x="1604" y="2330"/>
                  </a:lnTo>
                  <a:lnTo>
                    <a:pt x="1607" y="2335"/>
                  </a:lnTo>
                  <a:lnTo>
                    <a:pt x="1611" y="2341"/>
                  </a:lnTo>
                  <a:lnTo>
                    <a:pt x="1614" y="2349"/>
                  </a:lnTo>
                  <a:lnTo>
                    <a:pt x="1617" y="2358"/>
                  </a:lnTo>
                  <a:lnTo>
                    <a:pt x="1623" y="2364"/>
                  </a:lnTo>
                  <a:lnTo>
                    <a:pt x="1626" y="2366"/>
                  </a:lnTo>
                  <a:lnTo>
                    <a:pt x="1631" y="2368"/>
                  </a:lnTo>
                  <a:lnTo>
                    <a:pt x="1629" y="2375"/>
                  </a:lnTo>
                  <a:lnTo>
                    <a:pt x="1629" y="2380"/>
                  </a:lnTo>
                  <a:lnTo>
                    <a:pt x="1633" y="2385"/>
                  </a:lnTo>
                  <a:lnTo>
                    <a:pt x="1635" y="2388"/>
                  </a:lnTo>
                  <a:lnTo>
                    <a:pt x="1640" y="2394"/>
                  </a:lnTo>
                  <a:lnTo>
                    <a:pt x="1643" y="2399"/>
                  </a:lnTo>
                  <a:lnTo>
                    <a:pt x="1645" y="2402"/>
                  </a:lnTo>
                  <a:lnTo>
                    <a:pt x="1658" y="2400"/>
                  </a:lnTo>
                  <a:lnTo>
                    <a:pt x="1670" y="2402"/>
                  </a:lnTo>
                  <a:lnTo>
                    <a:pt x="1679" y="2405"/>
                  </a:lnTo>
                  <a:lnTo>
                    <a:pt x="1686" y="2412"/>
                  </a:lnTo>
                  <a:lnTo>
                    <a:pt x="1692" y="2419"/>
                  </a:lnTo>
                  <a:lnTo>
                    <a:pt x="1698" y="2426"/>
                  </a:lnTo>
                  <a:lnTo>
                    <a:pt x="1706" y="2443"/>
                  </a:lnTo>
                  <a:lnTo>
                    <a:pt x="1706" y="2450"/>
                  </a:lnTo>
                  <a:lnTo>
                    <a:pt x="1706" y="2455"/>
                  </a:lnTo>
                  <a:lnTo>
                    <a:pt x="1703" y="2463"/>
                  </a:lnTo>
                  <a:lnTo>
                    <a:pt x="1699" y="2472"/>
                  </a:lnTo>
                  <a:lnTo>
                    <a:pt x="1698" y="2477"/>
                  </a:lnTo>
                  <a:lnTo>
                    <a:pt x="1699" y="2484"/>
                  </a:lnTo>
                  <a:lnTo>
                    <a:pt x="1718" y="2480"/>
                  </a:lnTo>
                  <a:lnTo>
                    <a:pt x="1732" y="2480"/>
                  </a:lnTo>
                  <a:lnTo>
                    <a:pt x="1768" y="2484"/>
                  </a:lnTo>
                  <a:lnTo>
                    <a:pt x="1773" y="2474"/>
                  </a:lnTo>
                  <a:lnTo>
                    <a:pt x="1779" y="2462"/>
                  </a:lnTo>
                  <a:lnTo>
                    <a:pt x="1781" y="2446"/>
                  </a:lnTo>
                  <a:lnTo>
                    <a:pt x="1781" y="2440"/>
                  </a:lnTo>
                  <a:lnTo>
                    <a:pt x="1781" y="2429"/>
                  </a:lnTo>
                  <a:lnTo>
                    <a:pt x="1788" y="2429"/>
                  </a:lnTo>
                  <a:lnTo>
                    <a:pt x="1795" y="2426"/>
                  </a:lnTo>
                  <a:lnTo>
                    <a:pt x="1798" y="2421"/>
                  </a:lnTo>
                  <a:lnTo>
                    <a:pt x="1802" y="2416"/>
                  </a:lnTo>
                  <a:lnTo>
                    <a:pt x="1810" y="2416"/>
                  </a:lnTo>
                  <a:lnTo>
                    <a:pt x="1817" y="2414"/>
                  </a:lnTo>
                  <a:lnTo>
                    <a:pt x="1824" y="2412"/>
                  </a:lnTo>
                  <a:lnTo>
                    <a:pt x="1829" y="2409"/>
                  </a:lnTo>
                  <a:lnTo>
                    <a:pt x="1843" y="2405"/>
                  </a:lnTo>
                  <a:lnTo>
                    <a:pt x="1856" y="2402"/>
                  </a:lnTo>
                  <a:lnTo>
                    <a:pt x="1866" y="2395"/>
                  </a:lnTo>
                  <a:lnTo>
                    <a:pt x="1877" y="2388"/>
                  </a:lnTo>
                  <a:lnTo>
                    <a:pt x="1887" y="2390"/>
                  </a:lnTo>
                  <a:lnTo>
                    <a:pt x="1897" y="2388"/>
                  </a:lnTo>
                  <a:lnTo>
                    <a:pt x="1904" y="2385"/>
                  </a:lnTo>
                  <a:lnTo>
                    <a:pt x="1911" y="2382"/>
                  </a:lnTo>
                  <a:lnTo>
                    <a:pt x="1918" y="2378"/>
                  </a:lnTo>
                  <a:lnTo>
                    <a:pt x="1924" y="2375"/>
                  </a:lnTo>
                  <a:lnTo>
                    <a:pt x="1933" y="2375"/>
                  </a:lnTo>
                  <a:lnTo>
                    <a:pt x="1945" y="2375"/>
                  </a:lnTo>
                  <a:lnTo>
                    <a:pt x="1953" y="2380"/>
                  </a:lnTo>
                  <a:lnTo>
                    <a:pt x="1964" y="2383"/>
                  </a:lnTo>
                  <a:lnTo>
                    <a:pt x="1972" y="2388"/>
                  </a:lnTo>
                  <a:lnTo>
                    <a:pt x="1976" y="2392"/>
                  </a:lnTo>
                  <a:lnTo>
                    <a:pt x="1979" y="2395"/>
                  </a:lnTo>
                  <a:lnTo>
                    <a:pt x="1982" y="2399"/>
                  </a:lnTo>
                  <a:lnTo>
                    <a:pt x="1988" y="2400"/>
                  </a:lnTo>
                  <a:lnTo>
                    <a:pt x="2000" y="2402"/>
                  </a:lnTo>
                  <a:lnTo>
                    <a:pt x="2027" y="2402"/>
                  </a:lnTo>
                  <a:lnTo>
                    <a:pt x="2029" y="2397"/>
                  </a:lnTo>
                  <a:lnTo>
                    <a:pt x="2030" y="2395"/>
                  </a:lnTo>
                  <a:lnTo>
                    <a:pt x="2034" y="2395"/>
                  </a:lnTo>
                  <a:lnTo>
                    <a:pt x="2035" y="2387"/>
                  </a:lnTo>
                  <a:lnTo>
                    <a:pt x="2037" y="2383"/>
                  </a:lnTo>
                  <a:lnTo>
                    <a:pt x="2041" y="2382"/>
                  </a:lnTo>
                  <a:lnTo>
                    <a:pt x="2041" y="2371"/>
                  </a:lnTo>
                  <a:lnTo>
                    <a:pt x="2042" y="2363"/>
                  </a:lnTo>
                  <a:lnTo>
                    <a:pt x="2047" y="2358"/>
                  </a:lnTo>
                  <a:lnTo>
                    <a:pt x="2054" y="2354"/>
                  </a:lnTo>
                  <a:lnTo>
                    <a:pt x="2061" y="2358"/>
                  </a:lnTo>
                  <a:lnTo>
                    <a:pt x="2068" y="2361"/>
                  </a:lnTo>
                  <a:lnTo>
                    <a:pt x="2078" y="2361"/>
                  </a:lnTo>
                  <a:lnTo>
                    <a:pt x="2088" y="2361"/>
                  </a:lnTo>
                  <a:lnTo>
                    <a:pt x="2088" y="2358"/>
                  </a:lnTo>
                  <a:lnTo>
                    <a:pt x="2090" y="2356"/>
                  </a:lnTo>
                  <a:lnTo>
                    <a:pt x="2095" y="2354"/>
                  </a:lnTo>
                  <a:lnTo>
                    <a:pt x="2095" y="2347"/>
                  </a:lnTo>
                  <a:lnTo>
                    <a:pt x="2095" y="2344"/>
                  </a:lnTo>
                  <a:lnTo>
                    <a:pt x="2095" y="2341"/>
                  </a:lnTo>
                  <a:lnTo>
                    <a:pt x="2097" y="2341"/>
                  </a:lnTo>
                  <a:lnTo>
                    <a:pt x="2102" y="2341"/>
                  </a:lnTo>
                  <a:lnTo>
                    <a:pt x="2109" y="2341"/>
                  </a:lnTo>
                  <a:lnTo>
                    <a:pt x="2109" y="2339"/>
                  </a:lnTo>
                  <a:lnTo>
                    <a:pt x="2110" y="2335"/>
                  </a:lnTo>
                  <a:lnTo>
                    <a:pt x="2112" y="2334"/>
                  </a:lnTo>
                  <a:lnTo>
                    <a:pt x="2116" y="2334"/>
                  </a:lnTo>
                  <a:lnTo>
                    <a:pt x="2122" y="2335"/>
                  </a:lnTo>
                  <a:lnTo>
                    <a:pt x="2126" y="2335"/>
                  </a:lnTo>
                  <a:lnTo>
                    <a:pt x="2134" y="2332"/>
                  </a:lnTo>
                  <a:lnTo>
                    <a:pt x="2139" y="2327"/>
                  </a:lnTo>
                  <a:lnTo>
                    <a:pt x="2145" y="2327"/>
                  </a:lnTo>
                  <a:lnTo>
                    <a:pt x="2150" y="2327"/>
                  </a:lnTo>
                  <a:lnTo>
                    <a:pt x="2157" y="2330"/>
                  </a:lnTo>
                  <a:lnTo>
                    <a:pt x="2165" y="2330"/>
                  </a:lnTo>
                  <a:lnTo>
                    <a:pt x="2184" y="2329"/>
                  </a:lnTo>
                  <a:lnTo>
                    <a:pt x="2208" y="2325"/>
                  </a:lnTo>
                  <a:lnTo>
                    <a:pt x="2220" y="2325"/>
                  </a:lnTo>
                  <a:lnTo>
                    <a:pt x="2232" y="2327"/>
                  </a:lnTo>
                  <a:lnTo>
                    <a:pt x="2235" y="2330"/>
                  </a:lnTo>
                  <a:lnTo>
                    <a:pt x="2238" y="2332"/>
                  </a:lnTo>
                  <a:lnTo>
                    <a:pt x="2247" y="2334"/>
                  </a:lnTo>
                  <a:lnTo>
                    <a:pt x="2255" y="2334"/>
                  </a:lnTo>
                  <a:lnTo>
                    <a:pt x="2266" y="2334"/>
                  </a:lnTo>
                  <a:lnTo>
                    <a:pt x="2269" y="2335"/>
                  </a:lnTo>
                  <a:lnTo>
                    <a:pt x="2272" y="2337"/>
                  </a:lnTo>
                  <a:lnTo>
                    <a:pt x="2276" y="2339"/>
                  </a:lnTo>
                  <a:lnTo>
                    <a:pt x="2279" y="2341"/>
                  </a:lnTo>
                  <a:lnTo>
                    <a:pt x="2290" y="2341"/>
                  </a:lnTo>
                  <a:lnTo>
                    <a:pt x="2300" y="2341"/>
                  </a:lnTo>
                  <a:lnTo>
                    <a:pt x="2300" y="2344"/>
                  </a:lnTo>
                  <a:lnTo>
                    <a:pt x="2301" y="2346"/>
                  </a:lnTo>
                  <a:lnTo>
                    <a:pt x="2301" y="2347"/>
                  </a:lnTo>
                  <a:lnTo>
                    <a:pt x="2303" y="2349"/>
                  </a:lnTo>
                  <a:lnTo>
                    <a:pt x="2305" y="2351"/>
                  </a:lnTo>
                  <a:lnTo>
                    <a:pt x="2308" y="2353"/>
                  </a:lnTo>
                  <a:lnTo>
                    <a:pt x="2318" y="2353"/>
                  </a:lnTo>
                  <a:lnTo>
                    <a:pt x="2327" y="2353"/>
                  </a:lnTo>
                  <a:lnTo>
                    <a:pt x="2332" y="2353"/>
                  </a:lnTo>
                  <a:lnTo>
                    <a:pt x="2336" y="2356"/>
                  </a:lnTo>
                  <a:lnTo>
                    <a:pt x="2339" y="2359"/>
                  </a:lnTo>
                  <a:lnTo>
                    <a:pt x="2341" y="2364"/>
                  </a:lnTo>
                  <a:lnTo>
                    <a:pt x="2344" y="2368"/>
                  </a:lnTo>
                  <a:lnTo>
                    <a:pt x="2349" y="2375"/>
                  </a:lnTo>
                  <a:lnTo>
                    <a:pt x="2351" y="2378"/>
                  </a:lnTo>
                  <a:lnTo>
                    <a:pt x="2361" y="2382"/>
                  </a:lnTo>
                  <a:lnTo>
                    <a:pt x="2366" y="2388"/>
                  </a:lnTo>
                  <a:lnTo>
                    <a:pt x="2368" y="2392"/>
                  </a:lnTo>
                  <a:lnTo>
                    <a:pt x="2376" y="2400"/>
                  </a:lnTo>
                  <a:lnTo>
                    <a:pt x="2382" y="2404"/>
                  </a:lnTo>
                  <a:lnTo>
                    <a:pt x="2387" y="2407"/>
                  </a:lnTo>
                  <a:lnTo>
                    <a:pt x="2390" y="2407"/>
                  </a:lnTo>
                  <a:lnTo>
                    <a:pt x="2395" y="2405"/>
                  </a:lnTo>
                  <a:lnTo>
                    <a:pt x="2399" y="2405"/>
                  </a:lnTo>
                  <a:lnTo>
                    <a:pt x="2409" y="2409"/>
                  </a:lnTo>
                  <a:lnTo>
                    <a:pt x="2412" y="2412"/>
                  </a:lnTo>
                  <a:lnTo>
                    <a:pt x="2416" y="2414"/>
                  </a:lnTo>
                  <a:lnTo>
                    <a:pt x="2423" y="2416"/>
                  </a:lnTo>
                  <a:lnTo>
                    <a:pt x="2431" y="2419"/>
                  </a:lnTo>
                  <a:lnTo>
                    <a:pt x="2438" y="2424"/>
                  </a:lnTo>
                  <a:lnTo>
                    <a:pt x="2443" y="2429"/>
                  </a:lnTo>
                  <a:lnTo>
                    <a:pt x="2446" y="2429"/>
                  </a:lnTo>
                  <a:lnTo>
                    <a:pt x="2477" y="2429"/>
                  </a:lnTo>
                  <a:lnTo>
                    <a:pt x="2482" y="2431"/>
                  </a:lnTo>
                  <a:lnTo>
                    <a:pt x="2487" y="2436"/>
                  </a:lnTo>
                  <a:lnTo>
                    <a:pt x="2492" y="2440"/>
                  </a:lnTo>
                  <a:lnTo>
                    <a:pt x="2498" y="2443"/>
                  </a:lnTo>
                  <a:lnTo>
                    <a:pt x="2504" y="2441"/>
                  </a:lnTo>
                  <a:lnTo>
                    <a:pt x="2508" y="2441"/>
                  </a:lnTo>
                  <a:lnTo>
                    <a:pt x="2516" y="2445"/>
                  </a:lnTo>
                  <a:lnTo>
                    <a:pt x="2522" y="2450"/>
                  </a:lnTo>
                  <a:lnTo>
                    <a:pt x="2527" y="2450"/>
                  </a:lnTo>
                  <a:lnTo>
                    <a:pt x="2532" y="2450"/>
                  </a:lnTo>
                  <a:lnTo>
                    <a:pt x="2532" y="2457"/>
                  </a:lnTo>
                  <a:lnTo>
                    <a:pt x="2539" y="2457"/>
                  </a:lnTo>
                  <a:lnTo>
                    <a:pt x="2547" y="2457"/>
                  </a:lnTo>
                  <a:lnTo>
                    <a:pt x="2554" y="2457"/>
                  </a:lnTo>
                  <a:lnTo>
                    <a:pt x="2566" y="2460"/>
                  </a:lnTo>
                  <a:lnTo>
                    <a:pt x="2578" y="2463"/>
                  </a:lnTo>
                  <a:lnTo>
                    <a:pt x="2585" y="2465"/>
                  </a:lnTo>
                  <a:lnTo>
                    <a:pt x="2593" y="2463"/>
                  </a:lnTo>
                  <a:lnTo>
                    <a:pt x="2593" y="2457"/>
                  </a:lnTo>
                  <a:lnTo>
                    <a:pt x="2583" y="2451"/>
                  </a:lnTo>
                  <a:lnTo>
                    <a:pt x="2573" y="2446"/>
                  </a:lnTo>
                  <a:lnTo>
                    <a:pt x="2564" y="2440"/>
                  </a:lnTo>
                  <a:lnTo>
                    <a:pt x="2561" y="2434"/>
                  </a:lnTo>
                  <a:lnTo>
                    <a:pt x="2559" y="2429"/>
                  </a:lnTo>
                  <a:lnTo>
                    <a:pt x="2556" y="2421"/>
                  </a:lnTo>
                  <a:lnTo>
                    <a:pt x="2554" y="2416"/>
                  </a:lnTo>
                  <a:lnTo>
                    <a:pt x="2552" y="2409"/>
                  </a:lnTo>
                  <a:lnTo>
                    <a:pt x="2551" y="2405"/>
                  </a:lnTo>
                  <a:lnTo>
                    <a:pt x="2549" y="2404"/>
                  </a:lnTo>
                  <a:lnTo>
                    <a:pt x="2545" y="2402"/>
                  </a:lnTo>
                  <a:lnTo>
                    <a:pt x="2545" y="2395"/>
                  </a:lnTo>
                  <a:lnTo>
                    <a:pt x="2545" y="2388"/>
                  </a:lnTo>
                  <a:lnTo>
                    <a:pt x="2545" y="2382"/>
                  </a:lnTo>
                  <a:lnTo>
                    <a:pt x="2545" y="2375"/>
                  </a:lnTo>
                  <a:lnTo>
                    <a:pt x="2544" y="2371"/>
                  </a:lnTo>
                  <a:lnTo>
                    <a:pt x="2542" y="2370"/>
                  </a:lnTo>
                  <a:lnTo>
                    <a:pt x="2540" y="2370"/>
                  </a:lnTo>
                  <a:lnTo>
                    <a:pt x="2539" y="2368"/>
                  </a:lnTo>
                  <a:lnTo>
                    <a:pt x="2535" y="2358"/>
                  </a:lnTo>
                  <a:lnTo>
                    <a:pt x="2535" y="2349"/>
                  </a:lnTo>
                  <a:lnTo>
                    <a:pt x="2533" y="2342"/>
                  </a:lnTo>
                  <a:lnTo>
                    <a:pt x="2532" y="2334"/>
                  </a:lnTo>
                  <a:lnTo>
                    <a:pt x="2532" y="2293"/>
                  </a:lnTo>
                  <a:lnTo>
                    <a:pt x="2527" y="2286"/>
                  </a:lnTo>
                  <a:lnTo>
                    <a:pt x="2523" y="2279"/>
                  </a:lnTo>
                  <a:lnTo>
                    <a:pt x="2522" y="2271"/>
                  </a:lnTo>
                  <a:lnTo>
                    <a:pt x="2518" y="2260"/>
                  </a:lnTo>
                  <a:lnTo>
                    <a:pt x="2518" y="2240"/>
                  </a:lnTo>
                  <a:lnTo>
                    <a:pt x="2518" y="2218"/>
                  </a:lnTo>
                  <a:lnTo>
                    <a:pt x="2525" y="2202"/>
                  </a:lnTo>
                  <a:lnTo>
                    <a:pt x="2533" y="2189"/>
                  </a:lnTo>
                  <a:lnTo>
                    <a:pt x="2540" y="2173"/>
                  </a:lnTo>
                  <a:lnTo>
                    <a:pt x="2544" y="2165"/>
                  </a:lnTo>
                  <a:lnTo>
                    <a:pt x="2545" y="2156"/>
                  </a:lnTo>
                  <a:lnTo>
                    <a:pt x="2549" y="2155"/>
                  </a:lnTo>
                  <a:lnTo>
                    <a:pt x="2551" y="2151"/>
                  </a:lnTo>
                  <a:lnTo>
                    <a:pt x="2552" y="2148"/>
                  </a:lnTo>
                  <a:lnTo>
                    <a:pt x="2552" y="2143"/>
                  </a:lnTo>
                  <a:lnTo>
                    <a:pt x="2559" y="2139"/>
                  </a:lnTo>
                  <a:lnTo>
                    <a:pt x="2563" y="2136"/>
                  </a:lnTo>
                  <a:lnTo>
                    <a:pt x="2566" y="2129"/>
                  </a:lnTo>
                  <a:lnTo>
                    <a:pt x="2569" y="2122"/>
                  </a:lnTo>
                  <a:lnTo>
                    <a:pt x="2571" y="2115"/>
                  </a:lnTo>
                  <a:lnTo>
                    <a:pt x="2574" y="2109"/>
                  </a:lnTo>
                  <a:lnTo>
                    <a:pt x="2580" y="2105"/>
                  </a:lnTo>
                  <a:lnTo>
                    <a:pt x="2586" y="2102"/>
                  </a:lnTo>
                  <a:lnTo>
                    <a:pt x="2590" y="2093"/>
                  </a:lnTo>
                  <a:lnTo>
                    <a:pt x="2595" y="2086"/>
                  </a:lnTo>
                  <a:lnTo>
                    <a:pt x="2598" y="2078"/>
                  </a:lnTo>
                  <a:lnTo>
                    <a:pt x="2600" y="2073"/>
                  </a:lnTo>
                  <a:lnTo>
                    <a:pt x="2600" y="2068"/>
                  </a:lnTo>
                  <a:lnTo>
                    <a:pt x="2602" y="2064"/>
                  </a:lnTo>
                  <a:lnTo>
                    <a:pt x="2603" y="2059"/>
                  </a:lnTo>
                  <a:lnTo>
                    <a:pt x="2610" y="2054"/>
                  </a:lnTo>
                  <a:lnTo>
                    <a:pt x="2612" y="2051"/>
                  </a:lnTo>
                  <a:lnTo>
                    <a:pt x="2614" y="2045"/>
                  </a:lnTo>
                  <a:lnTo>
                    <a:pt x="2615" y="2040"/>
                  </a:lnTo>
                  <a:lnTo>
                    <a:pt x="2614" y="2033"/>
                  </a:lnTo>
                  <a:lnTo>
                    <a:pt x="2619" y="2032"/>
                  </a:lnTo>
                  <a:lnTo>
                    <a:pt x="2622" y="2030"/>
                  </a:lnTo>
                  <a:lnTo>
                    <a:pt x="2627" y="2023"/>
                  </a:lnTo>
                  <a:lnTo>
                    <a:pt x="2631" y="2015"/>
                  </a:lnTo>
                  <a:lnTo>
                    <a:pt x="2634" y="2006"/>
                  </a:lnTo>
                  <a:lnTo>
                    <a:pt x="2638" y="1998"/>
                  </a:lnTo>
                  <a:lnTo>
                    <a:pt x="2643" y="1991"/>
                  </a:lnTo>
                  <a:lnTo>
                    <a:pt x="2646" y="1982"/>
                  </a:lnTo>
                  <a:lnTo>
                    <a:pt x="2648" y="1977"/>
                  </a:lnTo>
                  <a:lnTo>
                    <a:pt x="2648" y="1972"/>
                  </a:lnTo>
                  <a:lnTo>
                    <a:pt x="2655" y="1969"/>
                  </a:lnTo>
                  <a:lnTo>
                    <a:pt x="2660" y="1964"/>
                  </a:lnTo>
                  <a:lnTo>
                    <a:pt x="2665" y="1958"/>
                  </a:lnTo>
                  <a:lnTo>
                    <a:pt x="2668" y="1952"/>
                  </a:lnTo>
                  <a:lnTo>
                    <a:pt x="2673" y="1952"/>
                  </a:lnTo>
                  <a:lnTo>
                    <a:pt x="2677" y="1950"/>
                  </a:lnTo>
                  <a:lnTo>
                    <a:pt x="2679" y="1947"/>
                  </a:lnTo>
                  <a:lnTo>
                    <a:pt x="2680" y="1943"/>
                  </a:lnTo>
                  <a:lnTo>
                    <a:pt x="2682" y="1935"/>
                  </a:lnTo>
                  <a:lnTo>
                    <a:pt x="2685" y="1933"/>
                  </a:lnTo>
                  <a:lnTo>
                    <a:pt x="2689" y="1931"/>
                  </a:lnTo>
                  <a:lnTo>
                    <a:pt x="2696" y="1918"/>
                  </a:lnTo>
                  <a:lnTo>
                    <a:pt x="2702" y="1904"/>
                  </a:lnTo>
                  <a:lnTo>
                    <a:pt x="2708" y="1895"/>
                  </a:lnTo>
                  <a:lnTo>
                    <a:pt x="2713" y="1889"/>
                  </a:lnTo>
                  <a:lnTo>
                    <a:pt x="2719" y="1880"/>
                  </a:lnTo>
                  <a:lnTo>
                    <a:pt x="2723" y="1870"/>
                  </a:lnTo>
                  <a:lnTo>
                    <a:pt x="2725" y="1860"/>
                  </a:lnTo>
                  <a:lnTo>
                    <a:pt x="2728" y="1853"/>
                  </a:lnTo>
                  <a:lnTo>
                    <a:pt x="2735" y="1839"/>
                  </a:lnTo>
                  <a:lnTo>
                    <a:pt x="2736" y="1836"/>
                  </a:lnTo>
                  <a:lnTo>
                    <a:pt x="2738" y="1827"/>
                  </a:lnTo>
                  <a:lnTo>
                    <a:pt x="2738" y="1819"/>
                  </a:lnTo>
                  <a:lnTo>
                    <a:pt x="2740" y="1817"/>
                  </a:lnTo>
                  <a:lnTo>
                    <a:pt x="2743" y="1815"/>
                  </a:lnTo>
                  <a:lnTo>
                    <a:pt x="2745" y="1813"/>
                  </a:lnTo>
                  <a:lnTo>
                    <a:pt x="2750" y="1807"/>
                  </a:lnTo>
                  <a:lnTo>
                    <a:pt x="2754" y="1798"/>
                  </a:lnTo>
                  <a:lnTo>
                    <a:pt x="2755" y="1795"/>
                  </a:lnTo>
                  <a:lnTo>
                    <a:pt x="2759" y="1791"/>
                  </a:lnTo>
                  <a:lnTo>
                    <a:pt x="2764" y="1788"/>
                  </a:lnTo>
                  <a:lnTo>
                    <a:pt x="2767" y="1786"/>
                  </a:lnTo>
                  <a:lnTo>
                    <a:pt x="2772" y="1784"/>
                  </a:lnTo>
                  <a:lnTo>
                    <a:pt x="2781" y="1784"/>
                  </a:lnTo>
                  <a:lnTo>
                    <a:pt x="2788" y="1783"/>
                  </a:lnTo>
                  <a:lnTo>
                    <a:pt x="2791" y="1783"/>
                  </a:lnTo>
                  <a:lnTo>
                    <a:pt x="2794" y="1781"/>
                  </a:lnTo>
                  <a:lnTo>
                    <a:pt x="2801" y="1779"/>
                  </a:lnTo>
                  <a:lnTo>
                    <a:pt x="2808" y="1776"/>
                  </a:lnTo>
                  <a:lnTo>
                    <a:pt x="2813" y="1774"/>
                  </a:lnTo>
                  <a:lnTo>
                    <a:pt x="2820" y="1772"/>
                  </a:lnTo>
                  <a:lnTo>
                    <a:pt x="2823" y="1771"/>
                  </a:lnTo>
                  <a:lnTo>
                    <a:pt x="2832" y="1767"/>
                  </a:lnTo>
                  <a:lnTo>
                    <a:pt x="2837" y="1733"/>
                  </a:lnTo>
                  <a:lnTo>
                    <a:pt x="2839" y="1714"/>
                  </a:lnTo>
                  <a:lnTo>
                    <a:pt x="2839" y="1692"/>
                  </a:lnTo>
                  <a:close/>
                  <a:moveTo>
                    <a:pt x="239" y="1605"/>
                  </a:moveTo>
                  <a:lnTo>
                    <a:pt x="237" y="1605"/>
                  </a:lnTo>
                  <a:lnTo>
                    <a:pt x="239" y="1605"/>
                  </a:lnTo>
                  <a:close/>
                  <a:moveTo>
                    <a:pt x="1341" y="246"/>
                  </a:moveTo>
                  <a:lnTo>
                    <a:pt x="1341" y="24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DCC024D7-9984-4B53-A8EA-49C818D0A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6716" y="3478547"/>
              <a:ext cx="412750" cy="449263"/>
            </a:xfrm>
            <a:custGeom>
              <a:avLst/>
              <a:gdLst>
                <a:gd name="T0" fmla="*/ 727 w 1147"/>
                <a:gd name="T1" fmla="*/ 26 h 1248"/>
                <a:gd name="T2" fmla="*/ 688 w 1147"/>
                <a:gd name="T3" fmla="*/ 31 h 1248"/>
                <a:gd name="T4" fmla="*/ 587 w 1147"/>
                <a:gd name="T5" fmla="*/ 55 h 1248"/>
                <a:gd name="T6" fmla="*/ 899 w 1147"/>
                <a:gd name="T7" fmla="*/ 12 h 1248"/>
                <a:gd name="T8" fmla="*/ 514 w 1147"/>
                <a:gd name="T9" fmla="*/ 133 h 1248"/>
                <a:gd name="T10" fmla="*/ 539 w 1147"/>
                <a:gd name="T11" fmla="*/ 87 h 1248"/>
                <a:gd name="T12" fmla="*/ 956 w 1147"/>
                <a:gd name="T13" fmla="*/ 19 h 1248"/>
                <a:gd name="T14" fmla="*/ 164 w 1147"/>
                <a:gd name="T15" fmla="*/ 735 h 1248"/>
                <a:gd name="T16" fmla="*/ 294 w 1147"/>
                <a:gd name="T17" fmla="*/ 797 h 1248"/>
                <a:gd name="T18" fmla="*/ 278 w 1147"/>
                <a:gd name="T19" fmla="*/ 771 h 1248"/>
                <a:gd name="T20" fmla="*/ 147 w 1147"/>
                <a:gd name="T21" fmla="*/ 723 h 1248"/>
                <a:gd name="T22" fmla="*/ 471 w 1147"/>
                <a:gd name="T23" fmla="*/ 208 h 1248"/>
                <a:gd name="T24" fmla="*/ 150 w 1147"/>
                <a:gd name="T25" fmla="*/ 923 h 1248"/>
                <a:gd name="T26" fmla="*/ 12 w 1147"/>
                <a:gd name="T27" fmla="*/ 942 h 1248"/>
                <a:gd name="T28" fmla="*/ 123 w 1147"/>
                <a:gd name="T29" fmla="*/ 974 h 1248"/>
                <a:gd name="T30" fmla="*/ 1140 w 1147"/>
                <a:gd name="T31" fmla="*/ 162 h 1248"/>
                <a:gd name="T32" fmla="*/ 1042 w 1147"/>
                <a:gd name="T33" fmla="*/ 60 h 1248"/>
                <a:gd name="T34" fmla="*/ 717 w 1147"/>
                <a:gd name="T35" fmla="*/ 101 h 1248"/>
                <a:gd name="T36" fmla="*/ 626 w 1147"/>
                <a:gd name="T37" fmla="*/ 179 h 1248"/>
                <a:gd name="T38" fmla="*/ 618 w 1147"/>
                <a:gd name="T39" fmla="*/ 283 h 1248"/>
                <a:gd name="T40" fmla="*/ 674 w 1147"/>
                <a:gd name="T41" fmla="*/ 348 h 1248"/>
                <a:gd name="T42" fmla="*/ 599 w 1147"/>
                <a:gd name="T43" fmla="*/ 461 h 1248"/>
                <a:gd name="T44" fmla="*/ 527 w 1147"/>
                <a:gd name="T45" fmla="*/ 478 h 1248"/>
                <a:gd name="T46" fmla="*/ 582 w 1147"/>
                <a:gd name="T47" fmla="*/ 370 h 1248"/>
                <a:gd name="T48" fmla="*/ 558 w 1147"/>
                <a:gd name="T49" fmla="*/ 268 h 1248"/>
                <a:gd name="T50" fmla="*/ 541 w 1147"/>
                <a:gd name="T51" fmla="*/ 232 h 1248"/>
                <a:gd name="T52" fmla="*/ 444 w 1147"/>
                <a:gd name="T53" fmla="*/ 247 h 1248"/>
                <a:gd name="T54" fmla="*/ 396 w 1147"/>
                <a:gd name="T55" fmla="*/ 399 h 1248"/>
                <a:gd name="T56" fmla="*/ 355 w 1147"/>
                <a:gd name="T57" fmla="*/ 502 h 1248"/>
                <a:gd name="T58" fmla="*/ 287 w 1147"/>
                <a:gd name="T59" fmla="*/ 588 h 1248"/>
                <a:gd name="T60" fmla="*/ 212 w 1147"/>
                <a:gd name="T61" fmla="*/ 681 h 1248"/>
                <a:gd name="T62" fmla="*/ 265 w 1147"/>
                <a:gd name="T63" fmla="*/ 737 h 1248"/>
                <a:gd name="T64" fmla="*/ 307 w 1147"/>
                <a:gd name="T65" fmla="*/ 797 h 1248"/>
                <a:gd name="T66" fmla="*/ 231 w 1147"/>
                <a:gd name="T67" fmla="*/ 824 h 1248"/>
                <a:gd name="T68" fmla="*/ 190 w 1147"/>
                <a:gd name="T69" fmla="*/ 838 h 1248"/>
                <a:gd name="T70" fmla="*/ 205 w 1147"/>
                <a:gd name="T71" fmla="*/ 872 h 1248"/>
                <a:gd name="T72" fmla="*/ 121 w 1147"/>
                <a:gd name="T73" fmla="*/ 833 h 1248"/>
                <a:gd name="T74" fmla="*/ 51 w 1147"/>
                <a:gd name="T75" fmla="*/ 809 h 1248"/>
                <a:gd name="T76" fmla="*/ 87 w 1147"/>
                <a:gd name="T77" fmla="*/ 879 h 1248"/>
                <a:gd name="T78" fmla="*/ 171 w 1147"/>
                <a:gd name="T79" fmla="*/ 892 h 1248"/>
                <a:gd name="T80" fmla="*/ 285 w 1147"/>
                <a:gd name="T81" fmla="*/ 911 h 1248"/>
                <a:gd name="T82" fmla="*/ 444 w 1147"/>
                <a:gd name="T83" fmla="*/ 925 h 1248"/>
                <a:gd name="T84" fmla="*/ 502 w 1147"/>
                <a:gd name="T85" fmla="*/ 926 h 1248"/>
                <a:gd name="T86" fmla="*/ 570 w 1147"/>
                <a:gd name="T87" fmla="*/ 988 h 1248"/>
                <a:gd name="T88" fmla="*/ 655 w 1147"/>
                <a:gd name="T89" fmla="*/ 1056 h 1248"/>
                <a:gd name="T90" fmla="*/ 655 w 1147"/>
                <a:gd name="T91" fmla="*/ 1158 h 1248"/>
                <a:gd name="T92" fmla="*/ 732 w 1147"/>
                <a:gd name="T93" fmla="*/ 1218 h 1248"/>
                <a:gd name="T94" fmla="*/ 744 w 1147"/>
                <a:gd name="T95" fmla="*/ 1097 h 1248"/>
                <a:gd name="T96" fmla="*/ 800 w 1147"/>
                <a:gd name="T97" fmla="*/ 1003 h 1248"/>
                <a:gd name="T98" fmla="*/ 778 w 1147"/>
                <a:gd name="T99" fmla="*/ 885 h 1248"/>
                <a:gd name="T100" fmla="*/ 790 w 1147"/>
                <a:gd name="T101" fmla="*/ 759 h 1248"/>
                <a:gd name="T102" fmla="*/ 932 w 1147"/>
                <a:gd name="T103" fmla="*/ 751 h 1248"/>
                <a:gd name="T104" fmla="*/ 1019 w 1147"/>
                <a:gd name="T105" fmla="*/ 628 h 1248"/>
                <a:gd name="T106" fmla="*/ 1071 w 1147"/>
                <a:gd name="T107" fmla="*/ 520 h 1248"/>
                <a:gd name="T108" fmla="*/ 986 w 1147"/>
                <a:gd name="T109" fmla="*/ 464 h 1248"/>
                <a:gd name="T110" fmla="*/ 1095 w 1147"/>
                <a:gd name="T111" fmla="*/ 389 h 1248"/>
                <a:gd name="T112" fmla="*/ 1140 w 1147"/>
                <a:gd name="T113" fmla="*/ 162 h 1248"/>
                <a:gd name="T114" fmla="*/ 725 w 1147"/>
                <a:gd name="T115" fmla="*/ 440 h 1248"/>
                <a:gd name="T116" fmla="*/ 785 w 1147"/>
                <a:gd name="T117" fmla="*/ 418 h 1248"/>
                <a:gd name="T118" fmla="*/ 149 w 1147"/>
                <a:gd name="T119" fmla="*/ 812 h 1248"/>
                <a:gd name="T120" fmla="*/ 123 w 1147"/>
                <a:gd name="T121" fmla="*/ 775 h 1248"/>
                <a:gd name="T122" fmla="*/ 205 w 1147"/>
                <a:gd name="T123" fmla="*/ 802 h 1248"/>
                <a:gd name="T124" fmla="*/ 96 w 1147"/>
                <a:gd name="T125" fmla="*/ 737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1248">
                  <a:moveTo>
                    <a:pt x="758" y="39"/>
                  </a:moveTo>
                  <a:lnTo>
                    <a:pt x="761" y="41"/>
                  </a:lnTo>
                  <a:lnTo>
                    <a:pt x="764" y="43"/>
                  </a:lnTo>
                  <a:lnTo>
                    <a:pt x="768" y="44"/>
                  </a:lnTo>
                  <a:lnTo>
                    <a:pt x="771" y="46"/>
                  </a:lnTo>
                  <a:lnTo>
                    <a:pt x="788" y="48"/>
                  </a:lnTo>
                  <a:lnTo>
                    <a:pt x="795" y="48"/>
                  </a:lnTo>
                  <a:lnTo>
                    <a:pt x="800" y="46"/>
                  </a:lnTo>
                  <a:lnTo>
                    <a:pt x="805" y="44"/>
                  </a:lnTo>
                  <a:lnTo>
                    <a:pt x="809" y="39"/>
                  </a:lnTo>
                  <a:lnTo>
                    <a:pt x="812" y="34"/>
                  </a:lnTo>
                  <a:lnTo>
                    <a:pt x="812" y="26"/>
                  </a:lnTo>
                  <a:lnTo>
                    <a:pt x="792" y="27"/>
                  </a:lnTo>
                  <a:lnTo>
                    <a:pt x="776" y="24"/>
                  </a:lnTo>
                  <a:lnTo>
                    <a:pt x="759" y="20"/>
                  </a:lnTo>
                  <a:lnTo>
                    <a:pt x="744" y="19"/>
                  </a:lnTo>
                  <a:lnTo>
                    <a:pt x="744" y="22"/>
                  </a:lnTo>
                  <a:lnTo>
                    <a:pt x="742" y="24"/>
                  </a:lnTo>
                  <a:lnTo>
                    <a:pt x="739" y="26"/>
                  </a:lnTo>
                  <a:lnTo>
                    <a:pt x="734" y="26"/>
                  </a:lnTo>
                  <a:lnTo>
                    <a:pt x="727" y="26"/>
                  </a:lnTo>
                  <a:lnTo>
                    <a:pt x="722" y="26"/>
                  </a:lnTo>
                  <a:lnTo>
                    <a:pt x="717" y="27"/>
                  </a:lnTo>
                  <a:lnTo>
                    <a:pt x="715" y="29"/>
                  </a:lnTo>
                  <a:lnTo>
                    <a:pt x="715" y="31"/>
                  </a:lnTo>
                  <a:lnTo>
                    <a:pt x="717" y="39"/>
                  </a:lnTo>
                  <a:lnTo>
                    <a:pt x="727" y="39"/>
                  </a:lnTo>
                  <a:lnTo>
                    <a:pt x="737" y="39"/>
                  </a:lnTo>
                  <a:lnTo>
                    <a:pt x="747" y="39"/>
                  </a:lnTo>
                  <a:lnTo>
                    <a:pt x="758" y="39"/>
                  </a:lnTo>
                  <a:close/>
                  <a:moveTo>
                    <a:pt x="621" y="73"/>
                  </a:moveTo>
                  <a:lnTo>
                    <a:pt x="624" y="68"/>
                  </a:lnTo>
                  <a:lnTo>
                    <a:pt x="628" y="63"/>
                  </a:lnTo>
                  <a:lnTo>
                    <a:pt x="633" y="60"/>
                  </a:lnTo>
                  <a:lnTo>
                    <a:pt x="638" y="56"/>
                  </a:lnTo>
                  <a:lnTo>
                    <a:pt x="650" y="53"/>
                  </a:lnTo>
                  <a:lnTo>
                    <a:pt x="662" y="46"/>
                  </a:lnTo>
                  <a:lnTo>
                    <a:pt x="696" y="46"/>
                  </a:lnTo>
                  <a:lnTo>
                    <a:pt x="696" y="39"/>
                  </a:lnTo>
                  <a:lnTo>
                    <a:pt x="694" y="36"/>
                  </a:lnTo>
                  <a:lnTo>
                    <a:pt x="691" y="32"/>
                  </a:lnTo>
                  <a:lnTo>
                    <a:pt x="688" y="31"/>
                  </a:lnTo>
                  <a:lnTo>
                    <a:pt x="682" y="29"/>
                  </a:lnTo>
                  <a:lnTo>
                    <a:pt x="679" y="27"/>
                  </a:lnTo>
                  <a:lnTo>
                    <a:pt x="676" y="24"/>
                  </a:lnTo>
                  <a:lnTo>
                    <a:pt x="676" y="19"/>
                  </a:lnTo>
                  <a:lnTo>
                    <a:pt x="662" y="19"/>
                  </a:lnTo>
                  <a:lnTo>
                    <a:pt x="660" y="22"/>
                  </a:lnTo>
                  <a:lnTo>
                    <a:pt x="659" y="24"/>
                  </a:lnTo>
                  <a:lnTo>
                    <a:pt x="652" y="26"/>
                  </a:lnTo>
                  <a:lnTo>
                    <a:pt x="635" y="26"/>
                  </a:lnTo>
                  <a:lnTo>
                    <a:pt x="635" y="31"/>
                  </a:lnTo>
                  <a:lnTo>
                    <a:pt x="633" y="34"/>
                  </a:lnTo>
                  <a:lnTo>
                    <a:pt x="630" y="36"/>
                  </a:lnTo>
                  <a:lnTo>
                    <a:pt x="626" y="37"/>
                  </a:lnTo>
                  <a:lnTo>
                    <a:pt x="618" y="39"/>
                  </a:lnTo>
                  <a:lnTo>
                    <a:pt x="616" y="43"/>
                  </a:lnTo>
                  <a:lnTo>
                    <a:pt x="614" y="46"/>
                  </a:lnTo>
                  <a:lnTo>
                    <a:pt x="609" y="46"/>
                  </a:lnTo>
                  <a:lnTo>
                    <a:pt x="604" y="46"/>
                  </a:lnTo>
                  <a:lnTo>
                    <a:pt x="599" y="51"/>
                  </a:lnTo>
                  <a:lnTo>
                    <a:pt x="590" y="55"/>
                  </a:lnTo>
                  <a:lnTo>
                    <a:pt x="587" y="55"/>
                  </a:lnTo>
                  <a:lnTo>
                    <a:pt x="580" y="53"/>
                  </a:lnTo>
                  <a:lnTo>
                    <a:pt x="580" y="61"/>
                  </a:lnTo>
                  <a:lnTo>
                    <a:pt x="582" y="66"/>
                  </a:lnTo>
                  <a:lnTo>
                    <a:pt x="585" y="70"/>
                  </a:lnTo>
                  <a:lnTo>
                    <a:pt x="590" y="72"/>
                  </a:lnTo>
                  <a:lnTo>
                    <a:pt x="606" y="73"/>
                  </a:lnTo>
                  <a:lnTo>
                    <a:pt x="621" y="73"/>
                  </a:lnTo>
                  <a:close/>
                  <a:moveTo>
                    <a:pt x="887" y="39"/>
                  </a:moveTo>
                  <a:lnTo>
                    <a:pt x="889" y="34"/>
                  </a:lnTo>
                  <a:lnTo>
                    <a:pt x="891" y="32"/>
                  </a:lnTo>
                  <a:lnTo>
                    <a:pt x="894" y="32"/>
                  </a:lnTo>
                  <a:lnTo>
                    <a:pt x="898" y="31"/>
                  </a:lnTo>
                  <a:lnTo>
                    <a:pt x="901" y="29"/>
                  </a:lnTo>
                  <a:lnTo>
                    <a:pt x="903" y="27"/>
                  </a:lnTo>
                  <a:lnTo>
                    <a:pt x="908" y="26"/>
                  </a:lnTo>
                  <a:lnTo>
                    <a:pt x="909" y="20"/>
                  </a:lnTo>
                  <a:lnTo>
                    <a:pt x="911" y="19"/>
                  </a:lnTo>
                  <a:lnTo>
                    <a:pt x="915" y="19"/>
                  </a:lnTo>
                  <a:lnTo>
                    <a:pt x="915" y="12"/>
                  </a:lnTo>
                  <a:lnTo>
                    <a:pt x="906" y="10"/>
                  </a:lnTo>
                  <a:lnTo>
                    <a:pt x="899" y="12"/>
                  </a:lnTo>
                  <a:lnTo>
                    <a:pt x="889" y="15"/>
                  </a:lnTo>
                  <a:lnTo>
                    <a:pt x="880" y="19"/>
                  </a:lnTo>
                  <a:lnTo>
                    <a:pt x="874" y="19"/>
                  </a:lnTo>
                  <a:lnTo>
                    <a:pt x="867" y="19"/>
                  </a:lnTo>
                  <a:lnTo>
                    <a:pt x="860" y="17"/>
                  </a:lnTo>
                  <a:lnTo>
                    <a:pt x="853" y="17"/>
                  </a:lnTo>
                  <a:lnTo>
                    <a:pt x="850" y="20"/>
                  </a:lnTo>
                  <a:lnTo>
                    <a:pt x="848" y="24"/>
                  </a:lnTo>
                  <a:lnTo>
                    <a:pt x="846" y="27"/>
                  </a:lnTo>
                  <a:lnTo>
                    <a:pt x="845" y="34"/>
                  </a:lnTo>
                  <a:lnTo>
                    <a:pt x="846" y="46"/>
                  </a:lnTo>
                  <a:lnTo>
                    <a:pt x="853" y="48"/>
                  </a:lnTo>
                  <a:lnTo>
                    <a:pt x="860" y="48"/>
                  </a:lnTo>
                  <a:lnTo>
                    <a:pt x="869" y="44"/>
                  </a:lnTo>
                  <a:lnTo>
                    <a:pt x="877" y="41"/>
                  </a:lnTo>
                  <a:lnTo>
                    <a:pt x="882" y="39"/>
                  </a:lnTo>
                  <a:lnTo>
                    <a:pt x="887" y="39"/>
                  </a:lnTo>
                  <a:close/>
                  <a:moveTo>
                    <a:pt x="498" y="128"/>
                  </a:moveTo>
                  <a:lnTo>
                    <a:pt x="512" y="128"/>
                  </a:lnTo>
                  <a:lnTo>
                    <a:pt x="512" y="131"/>
                  </a:lnTo>
                  <a:lnTo>
                    <a:pt x="514" y="133"/>
                  </a:lnTo>
                  <a:lnTo>
                    <a:pt x="519" y="135"/>
                  </a:lnTo>
                  <a:lnTo>
                    <a:pt x="519" y="130"/>
                  </a:lnTo>
                  <a:lnTo>
                    <a:pt x="520" y="124"/>
                  </a:lnTo>
                  <a:lnTo>
                    <a:pt x="522" y="119"/>
                  </a:lnTo>
                  <a:lnTo>
                    <a:pt x="524" y="118"/>
                  </a:lnTo>
                  <a:lnTo>
                    <a:pt x="531" y="113"/>
                  </a:lnTo>
                  <a:lnTo>
                    <a:pt x="539" y="107"/>
                  </a:lnTo>
                  <a:lnTo>
                    <a:pt x="544" y="104"/>
                  </a:lnTo>
                  <a:lnTo>
                    <a:pt x="549" y="101"/>
                  </a:lnTo>
                  <a:lnTo>
                    <a:pt x="553" y="95"/>
                  </a:lnTo>
                  <a:lnTo>
                    <a:pt x="560" y="94"/>
                  </a:lnTo>
                  <a:lnTo>
                    <a:pt x="567" y="94"/>
                  </a:lnTo>
                  <a:lnTo>
                    <a:pt x="573" y="90"/>
                  </a:lnTo>
                  <a:lnTo>
                    <a:pt x="577" y="85"/>
                  </a:lnTo>
                  <a:lnTo>
                    <a:pt x="580" y="80"/>
                  </a:lnTo>
                  <a:lnTo>
                    <a:pt x="573" y="78"/>
                  </a:lnTo>
                  <a:lnTo>
                    <a:pt x="567" y="78"/>
                  </a:lnTo>
                  <a:lnTo>
                    <a:pt x="558" y="82"/>
                  </a:lnTo>
                  <a:lnTo>
                    <a:pt x="549" y="85"/>
                  </a:lnTo>
                  <a:lnTo>
                    <a:pt x="544" y="87"/>
                  </a:lnTo>
                  <a:lnTo>
                    <a:pt x="539" y="87"/>
                  </a:lnTo>
                  <a:lnTo>
                    <a:pt x="538" y="92"/>
                  </a:lnTo>
                  <a:lnTo>
                    <a:pt x="536" y="94"/>
                  </a:lnTo>
                  <a:lnTo>
                    <a:pt x="532" y="94"/>
                  </a:lnTo>
                  <a:lnTo>
                    <a:pt x="529" y="94"/>
                  </a:lnTo>
                  <a:lnTo>
                    <a:pt x="526" y="94"/>
                  </a:lnTo>
                  <a:lnTo>
                    <a:pt x="524" y="97"/>
                  </a:lnTo>
                  <a:lnTo>
                    <a:pt x="522" y="101"/>
                  </a:lnTo>
                  <a:lnTo>
                    <a:pt x="520" y="106"/>
                  </a:lnTo>
                  <a:lnTo>
                    <a:pt x="519" y="107"/>
                  </a:lnTo>
                  <a:lnTo>
                    <a:pt x="515" y="107"/>
                  </a:lnTo>
                  <a:lnTo>
                    <a:pt x="512" y="107"/>
                  </a:lnTo>
                  <a:lnTo>
                    <a:pt x="507" y="107"/>
                  </a:lnTo>
                  <a:lnTo>
                    <a:pt x="505" y="107"/>
                  </a:lnTo>
                  <a:lnTo>
                    <a:pt x="505" y="111"/>
                  </a:lnTo>
                  <a:lnTo>
                    <a:pt x="505" y="114"/>
                  </a:lnTo>
                  <a:lnTo>
                    <a:pt x="502" y="114"/>
                  </a:lnTo>
                  <a:lnTo>
                    <a:pt x="498" y="114"/>
                  </a:lnTo>
                  <a:lnTo>
                    <a:pt x="498" y="118"/>
                  </a:lnTo>
                  <a:lnTo>
                    <a:pt x="498" y="121"/>
                  </a:lnTo>
                  <a:lnTo>
                    <a:pt x="498" y="128"/>
                  </a:lnTo>
                  <a:close/>
                  <a:moveTo>
                    <a:pt x="956" y="19"/>
                  </a:moveTo>
                  <a:lnTo>
                    <a:pt x="954" y="14"/>
                  </a:lnTo>
                  <a:lnTo>
                    <a:pt x="952" y="9"/>
                  </a:lnTo>
                  <a:lnTo>
                    <a:pt x="949" y="5"/>
                  </a:lnTo>
                  <a:lnTo>
                    <a:pt x="942" y="5"/>
                  </a:lnTo>
                  <a:lnTo>
                    <a:pt x="940" y="2"/>
                  </a:lnTo>
                  <a:lnTo>
                    <a:pt x="938" y="0"/>
                  </a:lnTo>
                  <a:lnTo>
                    <a:pt x="937" y="2"/>
                  </a:lnTo>
                  <a:lnTo>
                    <a:pt x="935" y="5"/>
                  </a:lnTo>
                  <a:lnTo>
                    <a:pt x="932" y="7"/>
                  </a:lnTo>
                  <a:lnTo>
                    <a:pt x="930" y="10"/>
                  </a:lnTo>
                  <a:lnTo>
                    <a:pt x="928" y="14"/>
                  </a:lnTo>
                  <a:lnTo>
                    <a:pt x="928" y="19"/>
                  </a:lnTo>
                  <a:lnTo>
                    <a:pt x="956" y="19"/>
                  </a:lnTo>
                  <a:close/>
                  <a:moveTo>
                    <a:pt x="983" y="5"/>
                  </a:moveTo>
                  <a:lnTo>
                    <a:pt x="969" y="5"/>
                  </a:lnTo>
                  <a:lnTo>
                    <a:pt x="969" y="19"/>
                  </a:lnTo>
                  <a:lnTo>
                    <a:pt x="976" y="19"/>
                  </a:lnTo>
                  <a:lnTo>
                    <a:pt x="979" y="15"/>
                  </a:lnTo>
                  <a:lnTo>
                    <a:pt x="981" y="12"/>
                  </a:lnTo>
                  <a:lnTo>
                    <a:pt x="983" y="5"/>
                  </a:lnTo>
                  <a:close/>
                  <a:moveTo>
                    <a:pt x="164" y="735"/>
                  </a:moveTo>
                  <a:lnTo>
                    <a:pt x="172" y="740"/>
                  </a:lnTo>
                  <a:lnTo>
                    <a:pt x="176" y="744"/>
                  </a:lnTo>
                  <a:lnTo>
                    <a:pt x="178" y="749"/>
                  </a:lnTo>
                  <a:lnTo>
                    <a:pt x="184" y="749"/>
                  </a:lnTo>
                  <a:lnTo>
                    <a:pt x="205" y="749"/>
                  </a:lnTo>
                  <a:lnTo>
                    <a:pt x="205" y="756"/>
                  </a:lnTo>
                  <a:lnTo>
                    <a:pt x="207" y="763"/>
                  </a:lnTo>
                  <a:lnTo>
                    <a:pt x="212" y="771"/>
                  </a:lnTo>
                  <a:lnTo>
                    <a:pt x="217" y="778"/>
                  </a:lnTo>
                  <a:lnTo>
                    <a:pt x="220" y="783"/>
                  </a:lnTo>
                  <a:lnTo>
                    <a:pt x="225" y="788"/>
                  </a:lnTo>
                  <a:lnTo>
                    <a:pt x="231" y="792"/>
                  </a:lnTo>
                  <a:lnTo>
                    <a:pt x="237" y="795"/>
                  </a:lnTo>
                  <a:lnTo>
                    <a:pt x="242" y="800"/>
                  </a:lnTo>
                  <a:lnTo>
                    <a:pt x="248" y="804"/>
                  </a:lnTo>
                  <a:lnTo>
                    <a:pt x="254" y="805"/>
                  </a:lnTo>
                  <a:lnTo>
                    <a:pt x="258" y="805"/>
                  </a:lnTo>
                  <a:lnTo>
                    <a:pt x="263" y="807"/>
                  </a:lnTo>
                  <a:lnTo>
                    <a:pt x="268" y="807"/>
                  </a:lnTo>
                  <a:lnTo>
                    <a:pt x="277" y="805"/>
                  </a:lnTo>
                  <a:lnTo>
                    <a:pt x="294" y="797"/>
                  </a:lnTo>
                  <a:lnTo>
                    <a:pt x="295" y="797"/>
                  </a:lnTo>
                  <a:lnTo>
                    <a:pt x="301" y="793"/>
                  </a:lnTo>
                  <a:lnTo>
                    <a:pt x="304" y="792"/>
                  </a:lnTo>
                  <a:lnTo>
                    <a:pt x="312" y="792"/>
                  </a:lnTo>
                  <a:lnTo>
                    <a:pt x="319" y="793"/>
                  </a:lnTo>
                  <a:lnTo>
                    <a:pt x="323" y="793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3" y="792"/>
                  </a:lnTo>
                  <a:lnTo>
                    <a:pt x="331" y="790"/>
                  </a:lnTo>
                  <a:lnTo>
                    <a:pt x="328" y="788"/>
                  </a:lnTo>
                  <a:lnTo>
                    <a:pt x="323" y="788"/>
                  </a:lnTo>
                  <a:lnTo>
                    <a:pt x="318" y="788"/>
                  </a:lnTo>
                  <a:lnTo>
                    <a:pt x="309" y="785"/>
                  </a:lnTo>
                  <a:lnTo>
                    <a:pt x="302" y="780"/>
                  </a:lnTo>
                  <a:lnTo>
                    <a:pt x="299" y="778"/>
                  </a:lnTo>
                  <a:lnTo>
                    <a:pt x="294" y="778"/>
                  </a:lnTo>
                  <a:lnTo>
                    <a:pt x="292" y="776"/>
                  </a:lnTo>
                  <a:lnTo>
                    <a:pt x="289" y="775"/>
                  </a:lnTo>
                  <a:lnTo>
                    <a:pt x="287" y="773"/>
                  </a:lnTo>
                  <a:lnTo>
                    <a:pt x="278" y="771"/>
                  </a:lnTo>
                  <a:lnTo>
                    <a:pt x="277" y="768"/>
                  </a:lnTo>
                  <a:lnTo>
                    <a:pt x="272" y="763"/>
                  </a:lnTo>
                  <a:lnTo>
                    <a:pt x="266" y="757"/>
                  </a:lnTo>
                  <a:lnTo>
                    <a:pt x="261" y="754"/>
                  </a:lnTo>
                  <a:lnTo>
                    <a:pt x="256" y="751"/>
                  </a:lnTo>
                  <a:lnTo>
                    <a:pt x="253" y="749"/>
                  </a:lnTo>
                  <a:lnTo>
                    <a:pt x="248" y="746"/>
                  </a:lnTo>
                  <a:lnTo>
                    <a:pt x="234" y="735"/>
                  </a:lnTo>
                  <a:lnTo>
                    <a:pt x="227" y="732"/>
                  </a:lnTo>
                  <a:lnTo>
                    <a:pt x="219" y="728"/>
                  </a:lnTo>
                  <a:lnTo>
                    <a:pt x="213" y="722"/>
                  </a:lnTo>
                  <a:lnTo>
                    <a:pt x="208" y="715"/>
                  </a:lnTo>
                  <a:lnTo>
                    <a:pt x="205" y="711"/>
                  </a:lnTo>
                  <a:lnTo>
                    <a:pt x="201" y="710"/>
                  </a:lnTo>
                  <a:lnTo>
                    <a:pt x="196" y="708"/>
                  </a:lnTo>
                  <a:lnTo>
                    <a:pt x="191" y="708"/>
                  </a:lnTo>
                  <a:lnTo>
                    <a:pt x="174" y="708"/>
                  </a:lnTo>
                  <a:lnTo>
                    <a:pt x="160" y="711"/>
                  </a:lnTo>
                  <a:lnTo>
                    <a:pt x="155" y="715"/>
                  </a:lnTo>
                  <a:lnTo>
                    <a:pt x="150" y="718"/>
                  </a:lnTo>
                  <a:lnTo>
                    <a:pt x="147" y="723"/>
                  </a:lnTo>
                  <a:lnTo>
                    <a:pt x="143" y="728"/>
                  </a:lnTo>
                  <a:lnTo>
                    <a:pt x="143" y="732"/>
                  </a:lnTo>
                  <a:lnTo>
                    <a:pt x="145" y="734"/>
                  </a:lnTo>
                  <a:lnTo>
                    <a:pt x="150" y="735"/>
                  </a:lnTo>
                  <a:lnTo>
                    <a:pt x="164" y="735"/>
                  </a:lnTo>
                  <a:close/>
                  <a:moveTo>
                    <a:pt x="512" y="169"/>
                  </a:moveTo>
                  <a:lnTo>
                    <a:pt x="512" y="160"/>
                  </a:lnTo>
                  <a:lnTo>
                    <a:pt x="512" y="150"/>
                  </a:lnTo>
                  <a:lnTo>
                    <a:pt x="510" y="145"/>
                  </a:lnTo>
                  <a:lnTo>
                    <a:pt x="509" y="140"/>
                  </a:lnTo>
                  <a:lnTo>
                    <a:pt x="503" y="136"/>
                  </a:lnTo>
                  <a:lnTo>
                    <a:pt x="498" y="135"/>
                  </a:lnTo>
                  <a:lnTo>
                    <a:pt x="491" y="145"/>
                  </a:lnTo>
                  <a:lnTo>
                    <a:pt x="485" y="152"/>
                  </a:lnTo>
                  <a:lnTo>
                    <a:pt x="469" y="167"/>
                  </a:lnTo>
                  <a:lnTo>
                    <a:pt x="461" y="176"/>
                  </a:lnTo>
                  <a:lnTo>
                    <a:pt x="456" y="184"/>
                  </a:lnTo>
                  <a:lnTo>
                    <a:pt x="452" y="196"/>
                  </a:lnTo>
                  <a:lnTo>
                    <a:pt x="451" y="210"/>
                  </a:lnTo>
                  <a:lnTo>
                    <a:pt x="461" y="210"/>
                  </a:lnTo>
                  <a:lnTo>
                    <a:pt x="471" y="208"/>
                  </a:lnTo>
                  <a:lnTo>
                    <a:pt x="481" y="205"/>
                  </a:lnTo>
                  <a:lnTo>
                    <a:pt x="491" y="200"/>
                  </a:lnTo>
                  <a:lnTo>
                    <a:pt x="498" y="194"/>
                  </a:lnTo>
                  <a:lnTo>
                    <a:pt x="505" y="186"/>
                  </a:lnTo>
                  <a:lnTo>
                    <a:pt x="510" y="177"/>
                  </a:lnTo>
                  <a:lnTo>
                    <a:pt x="512" y="169"/>
                  </a:lnTo>
                  <a:close/>
                  <a:moveTo>
                    <a:pt x="205" y="940"/>
                  </a:moveTo>
                  <a:lnTo>
                    <a:pt x="203" y="938"/>
                  </a:lnTo>
                  <a:lnTo>
                    <a:pt x="201" y="935"/>
                  </a:lnTo>
                  <a:lnTo>
                    <a:pt x="201" y="926"/>
                  </a:lnTo>
                  <a:lnTo>
                    <a:pt x="200" y="925"/>
                  </a:lnTo>
                  <a:lnTo>
                    <a:pt x="198" y="921"/>
                  </a:lnTo>
                  <a:lnTo>
                    <a:pt x="195" y="920"/>
                  </a:lnTo>
                  <a:lnTo>
                    <a:pt x="191" y="920"/>
                  </a:lnTo>
                  <a:lnTo>
                    <a:pt x="186" y="918"/>
                  </a:lnTo>
                  <a:lnTo>
                    <a:pt x="183" y="920"/>
                  </a:lnTo>
                  <a:lnTo>
                    <a:pt x="176" y="921"/>
                  </a:lnTo>
                  <a:lnTo>
                    <a:pt x="171" y="925"/>
                  </a:lnTo>
                  <a:lnTo>
                    <a:pt x="164" y="926"/>
                  </a:lnTo>
                  <a:lnTo>
                    <a:pt x="157" y="926"/>
                  </a:lnTo>
                  <a:lnTo>
                    <a:pt x="150" y="923"/>
                  </a:lnTo>
                  <a:lnTo>
                    <a:pt x="143" y="921"/>
                  </a:lnTo>
                  <a:lnTo>
                    <a:pt x="137" y="920"/>
                  </a:lnTo>
                  <a:lnTo>
                    <a:pt x="123" y="920"/>
                  </a:lnTo>
                  <a:lnTo>
                    <a:pt x="109" y="920"/>
                  </a:lnTo>
                  <a:lnTo>
                    <a:pt x="108" y="916"/>
                  </a:lnTo>
                  <a:lnTo>
                    <a:pt x="106" y="913"/>
                  </a:lnTo>
                  <a:lnTo>
                    <a:pt x="97" y="909"/>
                  </a:lnTo>
                  <a:lnTo>
                    <a:pt x="89" y="908"/>
                  </a:lnTo>
                  <a:lnTo>
                    <a:pt x="82" y="906"/>
                  </a:lnTo>
                  <a:lnTo>
                    <a:pt x="68" y="899"/>
                  </a:lnTo>
                  <a:lnTo>
                    <a:pt x="55" y="892"/>
                  </a:lnTo>
                  <a:lnTo>
                    <a:pt x="21" y="892"/>
                  </a:lnTo>
                  <a:lnTo>
                    <a:pt x="16" y="896"/>
                  </a:lnTo>
                  <a:lnTo>
                    <a:pt x="9" y="897"/>
                  </a:lnTo>
                  <a:lnTo>
                    <a:pt x="4" y="901"/>
                  </a:lnTo>
                  <a:lnTo>
                    <a:pt x="2" y="902"/>
                  </a:lnTo>
                  <a:lnTo>
                    <a:pt x="0" y="906"/>
                  </a:lnTo>
                  <a:lnTo>
                    <a:pt x="0" y="926"/>
                  </a:lnTo>
                  <a:lnTo>
                    <a:pt x="0" y="933"/>
                  </a:lnTo>
                  <a:lnTo>
                    <a:pt x="0" y="940"/>
                  </a:lnTo>
                  <a:lnTo>
                    <a:pt x="12" y="942"/>
                  </a:lnTo>
                  <a:lnTo>
                    <a:pt x="17" y="943"/>
                  </a:lnTo>
                  <a:lnTo>
                    <a:pt x="19" y="945"/>
                  </a:lnTo>
                  <a:lnTo>
                    <a:pt x="21" y="947"/>
                  </a:lnTo>
                  <a:lnTo>
                    <a:pt x="24" y="947"/>
                  </a:lnTo>
                  <a:lnTo>
                    <a:pt x="26" y="949"/>
                  </a:lnTo>
                  <a:lnTo>
                    <a:pt x="27" y="954"/>
                  </a:lnTo>
                  <a:lnTo>
                    <a:pt x="31" y="957"/>
                  </a:lnTo>
                  <a:lnTo>
                    <a:pt x="33" y="959"/>
                  </a:lnTo>
                  <a:lnTo>
                    <a:pt x="34" y="960"/>
                  </a:lnTo>
                  <a:lnTo>
                    <a:pt x="34" y="955"/>
                  </a:lnTo>
                  <a:lnTo>
                    <a:pt x="38" y="950"/>
                  </a:lnTo>
                  <a:lnTo>
                    <a:pt x="41" y="947"/>
                  </a:lnTo>
                  <a:lnTo>
                    <a:pt x="48" y="947"/>
                  </a:lnTo>
                  <a:lnTo>
                    <a:pt x="102" y="947"/>
                  </a:lnTo>
                  <a:lnTo>
                    <a:pt x="104" y="950"/>
                  </a:lnTo>
                  <a:lnTo>
                    <a:pt x="108" y="952"/>
                  </a:lnTo>
                  <a:lnTo>
                    <a:pt x="111" y="954"/>
                  </a:lnTo>
                  <a:lnTo>
                    <a:pt x="116" y="954"/>
                  </a:lnTo>
                  <a:lnTo>
                    <a:pt x="116" y="960"/>
                  </a:lnTo>
                  <a:lnTo>
                    <a:pt x="118" y="966"/>
                  </a:lnTo>
                  <a:lnTo>
                    <a:pt x="123" y="974"/>
                  </a:lnTo>
                  <a:lnTo>
                    <a:pt x="130" y="972"/>
                  </a:lnTo>
                  <a:lnTo>
                    <a:pt x="133" y="972"/>
                  </a:lnTo>
                  <a:lnTo>
                    <a:pt x="142" y="976"/>
                  </a:lnTo>
                  <a:lnTo>
                    <a:pt x="147" y="981"/>
                  </a:lnTo>
                  <a:lnTo>
                    <a:pt x="152" y="981"/>
                  </a:lnTo>
                  <a:lnTo>
                    <a:pt x="157" y="981"/>
                  </a:lnTo>
                  <a:lnTo>
                    <a:pt x="167" y="979"/>
                  </a:lnTo>
                  <a:lnTo>
                    <a:pt x="174" y="976"/>
                  </a:lnTo>
                  <a:lnTo>
                    <a:pt x="181" y="972"/>
                  </a:lnTo>
                  <a:lnTo>
                    <a:pt x="188" y="967"/>
                  </a:lnTo>
                  <a:lnTo>
                    <a:pt x="195" y="962"/>
                  </a:lnTo>
                  <a:lnTo>
                    <a:pt x="201" y="959"/>
                  </a:lnTo>
                  <a:lnTo>
                    <a:pt x="208" y="955"/>
                  </a:lnTo>
                  <a:lnTo>
                    <a:pt x="219" y="954"/>
                  </a:lnTo>
                  <a:lnTo>
                    <a:pt x="219" y="947"/>
                  </a:lnTo>
                  <a:lnTo>
                    <a:pt x="219" y="945"/>
                  </a:lnTo>
                  <a:lnTo>
                    <a:pt x="217" y="943"/>
                  </a:lnTo>
                  <a:lnTo>
                    <a:pt x="213" y="942"/>
                  </a:lnTo>
                  <a:lnTo>
                    <a:pt x="208" y="942"/>
                  </a:lnTo>
                  <a:lnTo>
                    <a:pt x="205" y="940"/>
                  </a:lnTo>
                  <a:close/>
                  <a:moveTo>
                    <a:pt x="1140" y="162"/>
                  </a:moveTo>
                  <a:lnTo>
                    <a:pt x="1135" y="160"/>
                  </a:lnTo>
                  <a:lnTo>
                    <a:pt x="1131" y="157"/>
                  </a:lnTo>
                  <a:lnTo>
                    <a:pt x="1126" y="148"/>
                  </a:lnTo>
                  <a:lnTo>
                    <a:pt x="1121" y="148"/>
                  </a:lnTo>
                  <a:lnTo>
                    <a:pt x="1116" y="147"/>
                  </a:lnTo>
                  <a:lnTo>
                    <a:pt x="1111" y="145"/>
                  </a:lnTo>
                  <a:lnTo>
                    <a:pt x="1107" y="142"/>
                  </a:lnTo>
                  <a:lnTo>
                    <a:pt x="1102" y="135"/>
                  </a:lnTo>
                  <a:lnTo>
                    <a:pt x="1099" y="128"/>
                  </a:lnTo>
                  <a:lnTo>
                    <a:pt x="1092" y="128"/>
                  </a:lnTo>
                  <a:lnTo>
                    <a:pt x="1087" y="124"/>
                  </a:lnTo>
                  <a:lnTo>
                    <a:pt x="1082" y="123"/>
                  </a:lnTo>
                  <a:lnTo>
                    <a:pt x="1077" y="119"/>
                  </a:lnTo>
                  <a:lnTo>
                    <a:pt x="1071" y="109"/>
                  </a:lnTo>
                  <a:lnTo>
                    <a:pt x="1065" y="101"/>
                  </a:lnTo>
                  <a:lnTo>
                    <a:pt x="1060" y="92"/>
                  </a:lnTo>
                  <a:lnTo>
                    <a:pt x="1054" y="84"/>
                  </a:lnTo>
                  <a:lnTo>
                    <a:pt x="1051" y="73"/>
                  </a:lnTo>
                  <a:lnTo>
                    <a:pt x="1051" y="66"/>
                  </a:lnTo>
                  <a:lnTo>
                    <a:pt x="1051" y="60"/>
                  </a:lnTo>
                  <a:lnTo>
                    <a:pt x="1042" y="60"/>
                  </a:lnTo>
                  <a:lnTo>
                    <a:pt x="1036" y="58"/>
                  </a:lnTo>
                  <a:lnTo>
                    <a:pt x="1031" y="55"/>
                  </a:lnTo>
                  <a:lnTo>
                    <a:pt x="1031" y="46"/>
                  </a:lnTo>
                  <a:lnTo>
                    <a:pt x="1020" y="49"/>
                  </a:lnTo>
                  <a:lnTo>
                    <a:pt x="1008" y="51"/>
                  </a:lnTo>
                  <a:lnTo>
                    <a:pt x="983" y="53"/>
                  </a:lnTo>
                  <a:lnTo>
                    <a:pt x="928" y="53"/>
                  </a:lnTo>
                  <a:lnTo>
                    <a:pt x="927" y="58"/>
                  </a:lnTo>
                  <a:lnTo>
                    <a:pt x="925" y="60"/>
                  </a:lnTo>
                  <a:lnTo>
                    <a:pt x="921" y="60"/>
                  </a:lnTo>
                  <a:lnTo>
                    <a:pt x="860" y="60"/>
                  </a:lnTo>
                  <a:lnTo>
                    <a:pt x="840" y="60"/>
                  </a:lnTo>
                  <a:lnTo>
                    <a:pt x="819" y="63"/>
                  </a:lnTo>
                  <a:lnTo>
                    <a:pt x="804" y="66"/>
                  </a:lnTo>
                  <a:lnTo>
                    <a:pt x="787" y="72"/>
                  </a:lnTo>
                  <a:lnTo>
                    <a:pt x="756" y="84"/>
                  </a:lnTo>
                  <a:lnTo>
                    <a:pt x="741" y="90"/>
                  </a:lnTo>
                  <a:lnTo>
                    <a:pt x="723" y="94"/>
                  </a:lnTo>
                  <a:lnTo>
                    <a:pt x="722" y="95"/>
                  </a:lnTo>
                  <a:lnTo>
                    <a:pt x="720" y="97"/>
                  </a:lnTo>
                  <a:lnTo>
                    <a:pt x="717" y="101"/>
                  </a:lnTo>
                  <a:lnTo>
                    <a:pt x="711" y="102"/>
                  </a:lnTo>
                  <a:lnTo>
                    <a:pt x="710" y="104"/>
                  </a:lnTo>
                  <a:lnTo>
                    <a:pt x="710" y="107"/>
                  </a:lnTo>
                  <a:lnTo>
                    <a:pt x="701" y="107"/>
                  </a:lnTo>
                  <a:lnTo>
                    <a:pt x="694" y="109"/>
                  </a:lnTo>
                  <a:lnTo>
                    <a:pt x="689" y="113"/>
                  </a:lnTo>
                  <a:lnTo>
                    <a:pt x="682" y="114"/>
                  </a:lnTo>
                  <a:lnTo>
                    <a:pt x="677" y="116"/>
                  </a:lnTo>
                  <a:lnTo>
                    <a:pt x="674" y="119"/>
                  </a:lnTo>
                  <a:lnTo>
                    <a:pt x="667" y="126"/>
                  </a:lnTo>
                  <a:lnTo>
                    <a:pt x="664" y="130"/>
                  </a:lnTo>
                  <a:lnTo>
                    <a:pt x="660" y="133"/>
                  </a:lnTo>
                  <a:lnTo>
                    <a:pt x="655" y="135"/>
                  </a:lnTo>
                  <a:lnTo>
                    <a:pt x="648" y="135"/>
                  </a:lnTo>
                  <a:lnTo>
                    <a:pt x="648" y="142"/>
                  </a:lnTo>
                  <a:lnTo>
                    <a:pt x="647" y="147"/>
                  </a:lnTo>
                  <a:lnTo>
                    <a:pt x="642" y="155"/>
                  </a:lnTo>
                  <a:lnTo>
                    <a:pt x="636" y="164"/>
                  </a:lnTo>
                  <a:lnTo>
                    <a:pt x="635" y="169"/>
                  </a:lnTo>
                  <a:lnTo>
                    <a:pt x="635" y="176"/>
                  </a:lnTo>
                  <a:lnTo>
                    <a:pt x="626" y="179"/>
                  </a:lnTo>
                  <a:lnTo>
                    <a:pt x="618" y="183"/>
                  </a:lnTo>
                  <a:lnTo>
                    <a:pt x="611" y="188"/>
                  </a:lnTo>
                  <a:lnTo>
                    <a:pt x="609" y="191"/>
                  </a:lnTo>
                  <a:lnTo>
                    <a:pt x="607" y="196"/>
                  </a:lnTo>
                  <a:lnTo>
                    <a:pt x="607" y="200"/>
                  </a:lnTo>
                  <a:lnTo>
                    <a:pt x="609" y="201"/>
                  </a:lnTo>
                  <a:lnTo>
                    <a:pt x="614" y="203"/>
                  </a:lnTo>
                  <a:lnTo>
                    <a:pt x="628" y="203"/>
                  </a:lnTo>
                  <a:lnTo>
                    <a:pt x="631" y="205"/>
                  </a:lnTo>
                  <a:lnTo>
                    <a:pt x="635" y="206"/>
                  </a:lnTo>
                  <a:lnTo>
                    <a:pt x="636" y="210"/>
                  </a:lnTo>
                  <a:lnTo>
                    <a:pt x="642" y="210"/>
                  </a:lnTo>
                  <a:lnTo>
                    <a:pt x="642" y="237"/>
                  </a:lnTo>
                  <a:lnTo>
                    <a:pt x="640" y="249"/>
                  </a:lnTo>
                  <a:lnTo>
                    <a:pt x="638" y="254"/>
                  </a:lnTo>
                  <a:lnTo>
                    <a:pt x="635" y="258"/>
                  </a:lnTo>
                  <a:lnTo>
                    <a:pt x="630" y="259"/>
                  </a:lnTo>
                  <a:lnTo>
                    <a:pt x="628" y="263"/>
                  </a:lnTo>
                  <a:lnTo>
                    <a:pt x="624" y="271"/>
                  </a:lnTo>
                  <a:lnTo>
                    <a:pt x="621" y="280"/>
                  </a:lnTo>
                  <a:lnTo>
                    <a:pt x="618" y="283"/>
                  </a:lnTo>
                  <a:lnTo>
                    <a:pt x="614" y="285"/>
                  </a:lnTo>
                  <a:lnTo>
                    <a:pt x="616" y="288"/>
                  </a:lnTo>
                  <a:lnTo>
                    <a:pt x="619" y="292"/>
                  </a:lnTo>
                  <a:lnTo>
                    <a:pt x="630" y="294"/>
                  </a:lnTo>
                  <a:lnTo>
                    <a:pt x="635" y="295"/>
                  </a:lnTo>
                  <a:lnTo>
                    <a:pt x="638" y="297"/>
                  </a:lnTo>
                  <a:lnTo>
                    <a:pt x="642" y="300"/>
                  </a:lnTo>
                  <a:lnTo>
                    <a:pt x="642" y="305"/>
                  </a:lnTo>
                  <a:lnTo>
                    <a:pt x="660" y="305"/>
                  </a:lnTo>
                  <a:lnTo>
                    <a:pt x="679" y="305"/>
                  </a:lnTo>
                  <a:lnTo>
                    <a:pt x="694" y="309"/>
                  </a:lnTo>
                  <a:lnTo>
                    <a:pt x="710" y="312"/>
                  </a:lnTo>
                  <a:lnTo>
                    <a:pt x="708" y="316"/>
                  </a:lnTo>
                  <a:lnTo>
                    <a:pt x="705" y="317"/>
                  </a:lnTo>
                  <a:lnTo>
                    <a:pt x="696" y="319"/>
                  </a:lnTo>
                  <a:lnTo>
                    <a:pt x="689" y="322"/>
                  </a:lnTo>
                  <a:lnTo>
                    <a:pt x="686" y="324"/>
                  </a:lnTo>
                  <a:lnTo>
                    <a:pt x="682" y="326"/>
                  </a:lnTo>
                  <a:lnTo>
                    <a:pt x="681" y="334"/>
                  </a:lnTo>
                  <a:lnTo>
                    <a:pt x="679" y="343"/>
                  </a:lnTo>
                  <a:lnTo>
                    <a:pt x="674" y="348"/>
                  </a:lnTo>
                  <a:lnTo>
                    <a:pt x="669" y="353"/>
                  </a:lnTo>
                  <a:lnTo>
                    <a:pt x="669" y="401"/>
                  </a:lnTo>
                  <a:lnTo>
                    <a:pt x="674" y="403"/>
                  </a:lnTo>
                  <a:lnTo>
                    <a:pt x="676" y="404"/>
                  </a:lnTo>
                  <a:lnTo>
                    <a:pt x="676" y="408"/>
                  </a:lnTo>
                  <a:lnTo>
                    <a:pt x="676" y="411"/>
                  </a:lnTo>
                  <a:lnTo>
                    <a:pt x="674" y="413"/>
                  </a:lnTo>
                  <a:lnTo>
                    <a:pt x="667" y="413"/>
                  </a:lnTo>
                  <a:lnTo>
                    <a:pt x="660" y="413"/>
                  </a:lnTo>
                  <a:lnTo>
                    <a:pt x="655" y="415"/>
                  </a:lnTo>
                  <a:lnTo>
                    <a:pt x="653" y="418"/>
                  </a:lnTo>
                  <a:lnTo>
                    <a:pt x="652" y="421"/>
                  </a:lnTo>
                  <a:lnTo>
                    <a:pt x="650" y="425"/>
                  </a:lnTo>
                  <a:lnTo>
                    <a:pt x="648" y="428"/>
                  </a:lnTo>
                  <a:lnTo>
                    <a:pt x="636" y="437"/>
                  </a:lnTo>
                  <a:lnTo>
                    <a:pt x="631" y="442"/>
                  </a:lnTo>
                  <a:lnTo>
                    <a:pt x="628" y="445"/>
                  </a:lnTo>
                  <a:lnTo>
                    <a:pt x="628" y="449"/>
                  </a:lnTo>
                  <a:lnTo>
                    <a:pt x="619" y="450"/>
                  </a:lnTo>
                  <a:lnTo>
                    <a:pt x="611" y="452"/>
                  </a:lnTo>
                  <a:lnTo>
                    <a:pt x="599" y="461"/>
                  </a:lnTo>
                  <a:lnTo>
                    <a:pt x="587" y="469"/>
                  </a:lnTo>
                  <a:lnTo>
                    <a:pt x="580" y="473"/>
                  </a:lnTo>
                  <a:lnTo>
                    <a:pt x="573" y="476"/>
                  </a:lnTo>
                  <a:lnTo>
                    <a:pt x="567" y="476"/>
                  </a:lnTo>
                  <a:lnTo>
                    <a:pt x="567" y="483"/>
                  </a:lnTo>
                  <a:lnTo>
                    <a:pt x="560" y="483"/>
                  </a:lnTo>
                  <a:lnTo>
                    <a:pt x="553" y="486"/>
                  </a:lnTo>
                  <a:lnTo>
                    <a:pt x="548" y="491"/>
                  </a:lnTo>
                  <a:lnTo>
                    <a:pt x="538" y="502"/>
                  </a:lnTo>
                  <a:lnTo>
                    <a:pt x="534" y="507"/>
                  </a:lnTo>
                  <a:lnTo>
                    <a:pt x="527" y="512"/>
                  </a:lnTo>
                  <a:lnTo>
                    <a:pt x="520" y="515"/>
                  </a:lnTo>
                  <a:lnTo>
                    <a:pt x="514" y="517"/>
                  </a:lnTo>
                  <a:lnTo>
                    <a:pt x="512" y="517"/>
                  </a:lnTo>
                  <a:lnTo>
                    <a:pt x="512" y="515"/>
                  </a:lnTo>
                  <a:lnTo>
                    <a:pt x="514" y="508"/>
                  </a:lnTo>
                  <a:lnTo>
                    <a:pt x="515" y="503"/>
                  </a:lnTo>
                  <a:lnTo>
                    <a:pt x="522" y="495"/>
                  </a:lnTo>
                  <a:lnTo>
                    <a:pt x="524" y="491"/>
                  </a:lnTo>
                  <a:lnTo>
                    <a:pt x="527" y="484"/>
                  </a:lnTo>
                  <a:lnTo>
                    <a:pt x="527" y="478"/>
                  </a:lnTo>
                  <a:lnTo>
                    <a:pt x="526" y="469"/>
                  </a:lnTo>
                  <a:lnTo>
                    <a:pt x="527" y="464"/>
                  </a:lnTo>
                  <a:lnTo>
                    <a:pt x="529" y="462"/>
                  </a:lnTo>
                  <a:lnTo>
                    <a:pt x="532" y="462"/>
                  </a:lnTo>
                  <a:lnTo>
                    <a:pt x="532" y="435"/>
                  </a:lnTo>
                  <a:lnTo>
                    <a:pt x="527" y="433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1"/>
                  </a:lnTo>
                  <a:lnTo>
                    <a:pt x="527" y="404"/>
                  </a:lnTo>
                  <a:lnTo>
                    <a:pt x="529" y="403"/>
                  </a:lnTo>
                  <a:lnTo>
                    <a:pt x="532" y="401"/>
                  </a:lnTo>
                  <a:lnTo>
                    <a:pt x="534" y="396"/>
                  </a:lnTo>
                  <a:lnTo>
                    <a:pt x="536" y="394"/>
                  </a:lnTo>
                  <a:lnTo>
                    <a:pt x="539" y="394"/>
                  </a:lnTo>
                  <a:lnTo>
                    <a:pt x="567" y="394"/>
                  </a:lnTo>
                  <a:lnTo>
                    <a:pt x="572" y="391"/>
                  </a:lnTo>
                  <a:lnTo>
                    <a:pt x="577" y="387"/>
                  </a:lnTo>
                  <a:lnTo>
                    <a:pt x="578" y="382"/>
                  </a:lnTo>
                  <a:lnTo>
                    <a:pt x="580" y="374"/>
                  </a:lnTo>
                  <a:lnTo>
                    <a:pt x="582" y="370"/>
                  </a:lnTo>
                  <a:lnTo>
                    <a:pt x="585" y="370"/>
                  </a:lnTo>
                  <a:lnTo>
                    <a:pt x="589" y="372"/>
                  </a:lnTo>
                  <a:lnTo>
                    <a:pt x="594" y="374"/>
                  </a:lnTo>
                  <a:lnTo>
                    <a:pt x="596" y="362"/>
                  </a:lnTo>
                  <a:lnTo>
                    <a:pt x="594" y="351"/>
                  </a:lnTo>
                  <a:lnTo>
                    <a:pt x="589" y="345"/>
                  </a:lnTo>
                  <a:lnTo>
                    <a:pt x="584" y="340"/>
                  </a:lnTo>
                  <a:lnTo>
                    <a:pt x="577" y="336"/>
                  </a:lnTo>
                  <a:lnTo>
                    <a:pt x="568" y="333"/>
                  </a:lnTo>
                  <a:lnTo>
                    <a:pt x="553" y="326"/>
                  </a:lnTo>
                  <a:lnTo>
                    <a:pt x="551" y="319"/>
                  </a:lnTo>
                  <a:lnTo>
                    <a:pt x="551" y="314"/>
                  </a:lnTo>
                  <a:lnTo>
                    <a:pt x="555" y="309"/>
                  </a:lnTo>
                  <a:lnTo>
                    <a:pt x="556" y="305"/>
                  </a:lnTo>
                  <a:lnTo>
                    <a:pt x="561" y="300"/>
                  </a:lnTo>
                  <a:lnTo>
                    <a:pt x="565" y="297"/>
                  </a:lnTo>
                  <a:lnTo>
                    <a:pt x="567" y="292"/>
                  </a:lnTo>
                  <a:lnTo>
                    <a:pt x="568" y="283"/>
                  </a:lnTo>
                  <a:lnTo>
                    <a:pt x="567" y="278"/>
                  </a:lnTo>
                  <a:lnTo>
                    <a:pt x="563" y="271"/>
                  </a:lnTo>
                  <a:lnTo>
                    <a:pt x="558" y="268"/>
                  </a:lnTo>
                  <a:lnTo>
                    <a:pt x="555" y="263"/>
                  </a:lnTo>
                  <a:lnTo>
                    <a:pt x="553" y="259"/>
                  </a:lnTo>
                  <a:lnTo>
                    <a:pt x="555" y="256"/>
                  </a:lnTo>
                  <a:lnTo>
                    <a:pt x="560" y="251"/>
                  </a:lnTo>
                  <a:lnTo>
                    <a:pt x="561" y="246"/>
                  </a:lnTo>
                  <a:lnTo>
                    <a:pt x="563" y="244"/>
                  </a:lnTo>
                  <a:lnTo>
                    <a:pt x="567" y="244"/>
                  </a:lnTo>
                  <a:lnTo>
                    <a:pt x="577" y="237"/>
                  </a:lnTo>
                  <a:lnTo>
                    <a:pt x="585" y="229"/>
                  </a:lnTo>
                  <a:lnTo>
                    <a:pt x="590" y="217"/>
                  </a:lnTo>
                  <a:lnTo>
                    <a:pt x="594" y="203"/>
                  </a:lnTo>
                  <a:lnTo>
                    <a:pt x="584" y="203"/>
                  </a:lnTo>
                  <a:lnTo>
                    <a:pt x="575" y="205"/>
                  </a:lnTo>
                  <a:lnTo>
                    <a:pt x="570" y="210"/>
                  </a:lnTo>
                  <a:lnTo>
                    <a:pt x="567" y="217"/>
                  </a:lnTo>
                  <a:lnTo>
                    <a:pt x="561" y="220"/>
                  </a:lnTo>
                  <a:lnTo>
                    <a:pt x="555" y="222"/>
                  </a:lnTo>
                  <a:lnTo>
                    <a:pt x="549" y="225"/>
                  </a:lnTo>
                  <a:lnTo>
                    <a:pt x="548" y="227"/>
                  </a:lnTo>
                  <a:lnTo>
                    <a:pt x="546" y="230"/>
                  </a:lnTo>
                  <a:lnTo>
                    <a:pt x="541" y="232"/>
                  </a:lnTo>
                  <a:lnTo>
                    <a:pt x="539" y="234"/>
                  </a:lnTo>
                  <a:lnTo>
                    <a:pt x="534" y="239"/>
                  </a:lnTo>
                  <a:lnTo>
                    <a:pt x="532" y="242"/>
                  </a:lnTo>
                  <a:lnTo>
                    <a:pt x="529" y="244"/>
                  </a:lnTo>
                  <a:lnTo>
                    <a:pt x="524" y="246"/>
                  </a:lnTo>
                  <a:lnTo>
                    <a:pt x="519" y="244"/>
                  </a:lnTo>
                  <a:lnTo>
                    <a:pt x="515" y="249"/>
                  </a:lnTo>
                  <a:lnTo>
                    <a:pt x="512" y="254"/>
                  </a:lnTo>
                  <a:lnTo>
                    <a:pt x="505" y="258"/>
                  </a:lnTo>
                  <a:lnTo>
                    <a:pt x="498" y="258"/>
                  </a:lnTo>
                  <a:lnTo>
                    <a:pt x="488" y="259"/>
                  </a:lnTo>
                  <a:lnTo>
                    <a:pt x="481" y="258"/>
                  </a:lnTo>
                  <a:lnTo>
                    <a:pt x="476" y="254"/>
                  </a:lnTo>
                  <a:lnTo>
                    <a:pt x="473" y="249"/>
                  </a:lnTo>
                  <a:lnTo>
                    <a:pt x="468" y="237"/>
                  </a:lnTo>
                  <a:lnTo>
                    <a:pt x="463" y="232"/>
                  </a:lnTo>
                  <a:lnTo>
                    <a:pt x="457" y="230"/>
                  </a:lnTo>
                  <a:lnTo>
                    <a:pt x="451" y="232"/>
                  </a:lnTo>
                  <a:lnTo>
                    <a:pt x="447" y="236"/>
                  </a:lnTo>
                  <a:lnTo>
                    <a:pt x="445" y="241"/>
                  </a:lnTo>
                  <a:lnTo>
                    <a:pt x="444" y="247"/>
                  </a:lnTo>
                  <a:lnTo>
                    <a:pt x="442" y="254"/>
                  </a:lnTo>
                  <a:lnTo>
                    <a:pt x="440" y="259"/>
                  </a:lnTo>
                  <a:lnTo>
                    <a:pt x="437" y="263"/>
                  </a:lnTo>
                  <a:lnTo>
                    <a:pt x="430" y="265"/>
                  </a:lnTo>
                  <a:lnTo>
                    <a:pt x="430" y="273"/>
                  </a:lnTo>
                  <a:lnTo>
                    <a:pt x="430" y="280"/>
                  </a:lnTo>
                  <a:lnTo>
                    <a:pt x="427" y="292"/>
                  </a:lnTo>
                  <a:lnTo>
                    <a:pt x="423" y="304"/>
                  </a:lnTo>
                  <a:lnTo>
                    <a:pt x="422" y="311"/>
                  </a:lnTo>
                  <a:lnTo>
                    <a:pt x="423" y="319"/>
                  </a:lnTo>
                  <a:lnTo>
                    <a:pt x="418" y="321"/>
                  </a:lnTo>
                  <a:lnTo>
                    <a:pt x="416" y="324"/>
                  </a:lnTo>
                  <a:lnTo>
                    <a:pt x="413" y="333"/>
                  </a:lnTo>
                  <a:lnTo>
                    <a:pt x="410" y="341"/>
                  </a:lnTo>
                  <a:lnTo>
                    <a:pt x="406" y="345"/>
                  </a:lnTo>
                  <a:lnTo>
                    <a:pt x="403" y="346"/>
                  </a:lnTo>
                  <a:lnTo>
                    <a:pt x="405" y="357"/>
                  </a:lnTo>
                  <a:lnTo>
                    <a:pt x="403" y="363"/>
                  </a:lnTo>
                  <a:lnTo>
                    <a:pt x="399" y="377"/>
                  </a:lnTo>
                  <a:lnTo>
                    <a:pt x="396" y="391"/>
                  </a:lnTo>
                  <a:lnTo>
                    <a:pt x="396" y="399"/>
                  </a:lnTo>
                  <a:lnTo>
                    <a:pt x="396" y="408"/>
                  </a:lnTo>
                  <a:lnTo>
                    <a:pt x="394" y="413"/>
                  </a:lnTo>
                  <a:lnTo>
                    <a:pt x="393" y="415"/>
                  </a:lnTo>
                  <a:lnTo>
                    <a:pt x="389" y="415"/>
                  </a:lnTo>
                  <a:lnTo>
                    <a:pt x="386" y="421"/>
                  </a:lnTo>
                  <a:lnTo>
                    <a:pt x="382" y="428"/>
                  </a:lnTo>
                  <a:lnTo>
                    <a:pt x="382" y="438"/>
                  </a:lnTo>
                  <a:lnTo>
                    <a:pt x="382" y="449"/>
                  </a:lnTo>
                  <a:lnTo>
                    <a:pt x="389" y="449"/>
                  </a:lnTo>
                  <a:lnTo>
                    <a:pt x="391" y="455"/>
                  </a:lnTo>
                  <a:lnTo>
                    <a:pt x="389" y="459"/>
                  </a:lnTo>
                  <a:lnTo>
                    <a:pt x="389" y="462"/>
                  </a:lnTo>
                  <a:lnTo>
                    <a:pt x="386" y="462"/>
                  </a:lnTo>
                  <a:lnTo>
                    <a:pt x="379" y="466"/>
                  </a:lnTo>
                  <a:lnTo>
                    <a:pt x="372" y="467"/>
                  </a:lnTo>
                  <a:lnTo>
                    <a:pt x="369" y="473"/>
                  </a:lnTo>
                  <a:lnTo>
                    <a:pt x="365" y="476"/>
                  </a:lnTo>
                  <a:lnTo>
                    <a:pt x="362" y="484"/>
                  </a:lnTo>
                  <a:lnTo>
                    <a:pt x="358" y="493"/>
                  </a:lnTo>
                  <a:lnTo>
                    <a:pt x="358" y="496"/>
                  </a:lnTo>
                  <a:lnTo>
                    <a:pt x="355" y="502"/>
                  </a:lnTo>
                  <a:lnTo>
                    <a:pt x="355" y="510"/>
                  </a:lnTo>
                  <a:lnTo>
                    <a:pt x="353" y="513"/>
                  </a:lnTo>
                  <a:lnTo>
                    <a:pt x="352" y="517"/>
                  </a:lnTo>
                  <a:lnTo>
                    <a:pt x="348" y="520"/>
                  </a:lnTo>
                  <a:lnTo>
                    <a:pt x="348" y="524"/>
                  </a:lnTo>
                  <a:lnTo>
                    <a:pt x="347" y="529"/>
                  </a:lnTo>
                  <a:lnTo>
                    <a:pt x="345" y="531"/>
                  </a:lnTo>
                  <a:lnTo>
                    <a:pt x="341" y="531"/>
                  </a:lnTo>
                  <a:lnTo>
                    <a:pt x="336" y="539"/>
                  </a:lnTo>
                  <a:lnTo>
                    <a:pt x="330" y="548"/>
                  </a:lnTo>
                  <a:lnTo>
                    <a:pt x="324" y="554"/>
                  </a:lnTo>
                  <a:lnTo>
                    <a:pt x="321" y="565"/>
                  </a:lnTo>
                  <a:lnTo>
                    <a:pt x="316" y="568"/>
                  </a:lnTo>
                  <a:lnTo>
                    <a:pt x="311" y="571"/>
                  </a:lnTo>
                  <a:lnTo>
                    <a:pt x="306" y="577"/>
                  </a:lnTo>
                  <a:lnTo>
                    <a:pt x="301" y="578"/>
                  </a:lnTo>
                  <a:lnTo>
                    <a:pt x="299" y="580"/>
                  </a:lnTo>
                  <a:lnTo>
                    <a:pt x="297" y="582"/>
                  </a:lnTo>
                  <a:lnTo>
                    <a:pt x="294" y="585"/>
                  </a:lnTo>
                  <a:lnTo>
                    <a:pt x="289" y="587"/>
                  </a:lnTo>
                  <a:lnTo>
                    <a:pt x="287" y="588"/>
                  </a:lnTo>
                  <a:lnTo>
                    <a:pt x="287" y="592"/>
                  </a:lnTo>
                  <a:lnTo>
                    <a:pt x="283" y="594"/>
                  </a:lnTo>
                  <a:lnTo>
                    <a:pt x="282" y="597"/>
                  </a:lnTo>
                  <a:lnTo>
                    <a:pt x="280" y="606"/>
                  </a:lnTo>
                  <a:lnTo>
                    <a:pt x="277" y="606"/>
                  </a:lnTo>
                  <a:lnTo>
                    <a:pt x="275" y="607"/>
                  </a:lnTo>
                  <a:lnTo>
                    <a:pt x="273" y="612"/>
                  </a:lnTo>
                  <a:lnTo>
                    <a:pt x="265" y="614"/>
                  </a:lnTo>
                  <a:lnTo>
                    <a:pt x="260" y="616"/>
                  </a:lnTo>
                  <a:lnTo>
                    <a:pt x="253" y="621"/>
                  </a:lnTo>
                  <a:lnTo>
                    <a:pt x="249" y="624"/>
                  </a:lnTo>
                  <a:lnTo>
                    <a:pt x="241" y="636"/>
                  </a:lnTo>
                  <a:lnTo>
                    <a:pt x="236" y="648"/>
                  </a:lnTo>
                  <a:lnTo>
                    <a:pt x="231" y="650"/>
                  </a:lnTo>
                  <a:lnTo>
                    <a:pt x="222" y="657"/>
                  </a:lnTo>
                  <a:lnTo>
                    <a:pt x="219" y="660"/>
                  </a:lnTo>
                  <a:lnTo>
                    <a:pt x="217" y="665"/>
                  </a:lnTo>
                  <a:lnTo>
                    <a:pt x="213" y="669"/>
                  </a:lnTo>
                  <a:lnTo>
                    <a:pt x="212" y="674"/>
                  </a:lnTo>
                  <a:lnTo>
                    <a:pt x="213" y="674"/>
                  </a:lnTo>
                  <a:lnTo>
                    <a:pt x="212" y="681"/>
                  </a:lnTo>
                  <a:lnTo>
                    <a:pt x="208" y="681"/>
                  </a:lnTo>
                  <a:lnTo>
                    <a:pt x="207" y="682"/>
                  </a:lnTo>
                  <a:lnTo>
                    <a:pt x="205" y="687"/>
                  </a:lnTo>
                  <a:lnTo>
                    <a:pt x="207" y="699"/>
                  </a:lnTo>
                  <a:lnTo>
                    <a:pt x="212" y="708"/>
                  </a:lnTo>
                  <a:lnTo>
                    <a:pt x="215" y="708"/>
                  </a:lnTo>
                  <a:lnTo>
                    <a:pt x="219" y="708"/>
                  </a:lnTo>
                  <a:lnTo>
                    <a:pt x="219" y="711"/>
                  </a:lnTo>
                  <a:lnTo>
                    <a:pt x="219" y="715"/>
                  </a:lnTo>
                  <a:lnTo>
                    <a:pt x="222" y="715"/>
                  </a:lnTo>
                  <a:lnTo>
                    <a:pt x="225" y="715"/>
                  </a:lnTo>
                  <a:lnTo>
                    <a:pt x="225" y="718"/>
                  </a:lnTo>
                  <a:lnTo>
                    <a:pt x="225" y="722"/>
                  </a:lnTo>
                  <a:lnTo>
                    <a:pt x="234" y="727"/>
                  </a:lnTo>
                  <a:lnTo>
                    <a:pt x="242" y="730"/>
                  </a:lnTo>
                  <a:lnTo>
                    <a:pt x="246" y="732"/>
                  </a:lnTo>
                  <a:lnTo>
                    <a:pt x="249" y="734"/>
                  </a:lnTo>
                  <a:lnTo>
                    <a:pt x="251" y="737"/>
                  </a:lnTo>
                  <a:lnTo>
                    <a:pt x="253" y="742"/>
                  </a:lnTo>
                  <a:lnTo>
                    <a:pt x="258" y="739"/>
                  </a:lnTo>
                  <a:lnTo>
                    <a:pt x="265" y="737"/>
                  </a:lnTo>
                  <a:lnTo>
                    <a:pt x="277" y="742"/>
                  </a:lnTo>
                  <a:lnTo>
                    <a:pt x="273" y="744"/>
                  </a:lnTo>
                  <a:lnTo>
                    <a:pt x="273" y="746"/>
                  </a:lnTo>
                  <a:lnTo>
                    <a:pt x="273" y="749"/>
                  </a:lnTo>
                  <a:lnTo>
                    <a:pt x="277" y="751"/>
                  </a:lnTo>
                  <a:lnTo>
                    <a:pt x="280" y="752"/>
                  </a:lnTo>
                  <a:lnTo>
                    <a:pt x="283" y="754"/>
                  </a:lnTo>
                  <a:lnTo>
                    <a:pt x="287" y="756"/>
                  </a:lnTo>
                  <a:lnTo>
                    <a:pt x="287" y="761"/>
                  </a:lnTo>
                  <a:lnTo>
                    <a:pt x="289" y="764"/>
                  </a:lnTo>
                  <a:lnTo>
                    <a:pt x="292" y="766"/>
                  </a:lnTo>
                  <a:lnTo>
                    <a:pt x="295" y="768"/>
                  </a:lnTo>
                  <a:lnTo>
                    <a:pt x="304" y="769"/>
                  </a:lnTo>
                  <a:lnTo>
                    <a:pt x="306" y="773"/>
                  </a:lnTo>
                  <a:lnTo>
                    <a:pt x="307" y="776"/>
                  </a:lnTo>
                  <a:lnTo>
                    <a:pt x="319" y="776"/>
                  </a:lnTo>
                  <a:lnTo>
                    <a:pt x="330" y="780"/>
                  </a:lnTo>
                  <a:lnTo>
                    <a:pt x="347" y="787"/>
                  </a:lnTo>
                  <a:lnTo>
                    <a:pt x="340" y="795"/>
                  </a:lnTo>
                  <a:lnTo>
                    <a:pt x="338" y="797"/>
                  </a:lnTo>
                  <a:lnTo>
                    <a:pt x="307" y="797"/>
                  </a:lnTo>
                  <a:lnTo>
                    <a:pt x="301" y="797"/>
                  </a:lnTo>
                  <a:lnTo>
                    <a:pt x="295" y="798"/>
                  </a:lnTo>
                  <a:lnTo>
                    <a:pt x="287" y="804"/>
                  </a:lnTo>
                  <a:lnTo>
                    <a:pt x="278" y="809"/>
                  </a:lnTo>
                  <a:lnTo>
                    <a:pt x="273" y="810"/>
                  </a:lnTo>
                  <a:lnTo>
                    <a:pt x="266" y="810"/>
                  </a:lnTo>
                  <a:lnTo>
                    <a:pt x="261" y="810"/>
                  </a:lnTo>
                  <a:lnTo>
                    <a:pt x="258" y="812"/>
                  </a:lnTo>
                  <a:lnTo>
                    <a:pt x="254" y="814"/>
                  </a:lnTo>
                  <a:lnTo>
                    <a:pt x="253" y="817"/>
                  </a:lnTo>
                  <a:lnTo>
                    <a:pt x="253" y="822"/>
                  </a:lnTo>
                  <a:lnTo>
                    <a:pt x="244" y="816"/>
                  </a:lnTo>
                  <a:lnTo>
                    <a:pt x="242" y="814"/>
                  </a:lnTo>
                  <a:lnTo>
                    <a:pt x="239" y="812"/>
                  </a:lnTo>
                  <a:lnTo>
                    <a:pt x="237" y="810"/>
                  </a:lnTo>
                  <a:lnTo>
                    <a:pt x="236" y="810"/>
                  </a:lnTo>
                  <a:lnTo>
                    <a:pt x="232" y="812"/>
                  </a:lnTo>
                  <a:lnTo>
                    <a:pt x="231" y="814"/>
                  </a:lnTo>
                  <a:lnTo>
                    <a:pt x="231" y="816"/>
                  </a:lnTo>
                  <a:lnTo>
                    <a:pt x="231" y="822"/>
                  </a:lnTo>
                  <a:lnTo>
                    <a:pt x="231" y="824"/>
                  </a:lnTo>
                  <a:lnTo>
                    <a:pt x="232" y="824"/>
                  </a:lnTo>
                  <a:lnTo>
                    <a:pt x="234" y="826"/>
                  </a:lnTo>
                  <a:lnTo>
                    <a:pt x="236" y="826"/>
                  </a:lnTo>
                  <a:lnTo>
                    <a:pt x="237" y="827"/>
                  </a:lnTo>
                  <a:lnTo>
                    <a:pt x="237" y="829"/>
                  </a:lnTo>
                  <a:lnTo>
                    <a:pt x="236" y="834"/>
                  </a:lnTo>
                  <a:lnTo>
                    <a:pt x="236" y="838"/>
                  </a:lnTo>
                  <a:lnTo>
                    <a:pt x="237" y="839"/>
                  </a:lnTo>
                  <a:lnTo>
                    <a:pt x="227" y="839"/>
                  </a:lnTo>
                  <a:lnTo>
                    <a:pt x="224" y="839"/>
                  </a:lnTo>
                  <a:lnTo>
                    <a:pt x="217" y="838"/>
                  </a:lnTo>
                  <a:lnTo>
                    <a:pt x="210" y="836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0" y="824"/>
                  </a:lnTo>
                  <a:lnTo>
                    <a:pt x="188" y="826"/>
                  </a:lnTo>
                  <a:lnTo>
                    <a:pt x="184" y="827"/>
                  </a:lnTo>
                  <a:lnTo>
                    <a:pt x="183" y="833"/>
                  </a:lnTo>
                  <a:lnTo>
                    <a:pt x="184" y="834"/>
                  </a:lnTo>
                  <a:lnTo>
                    <a:pt x="186" y="836"/>
                  </a:lnTo>
                  <a:lnTo>
                    <a:pt x="190" y="838"/>
                  </a:lnTo>
                  <a:lnTo>
                    <a:pt x="195" y="839"/>
                  </a:lnTo>
                  <a:lnTo>
                    <a:pt x="200" y="841"/>
                  </a:lnTo>
                  <a:lnTo>
                    <a:pt x="203" y="846"/>
                  </a:lnTo>
                  <a:lnTo>
                    <a:pt x="205" y="853"/>
                  </a:lnTo>
                  <a:lnTo>
                    <a:pt x="207" y="856"/>
                  </a:lnTo>
                  <a:lnTo>
                    <a:pt x="210" y="862"/>
                  </a:lnTo>
                  <a:lnTo>
                    <a:pt x="217" y="867"/>
                  </a:lnTo>
                  <a:lnTo>
                    <a:pt x="224" y="870"/>
                  </a:lnTo>
                  <a:lnTo>
                    <a:pt x="232" y="872"/>
                  </a:lnTo>
                  <a:lnTo>
                    <a:pt x="232" y="877"/>
                  </a:lnTo>
                  <a:lnTo>
                    <a:pt x="234" y="880"/>
                  </a:lnTo>
                  <a:lnTo>
                    <a:pt x="236" y="884"/>
                  </a:lnTo>
                  <a:lnTo>
                    <a:pt x="239" y="885"/>
                  </a:lnTo>
                  <a:lnTo>
                    <a:pt x="236" y="891"/>
                  </a:lnTo>
                  <a:lnTo>
                    <a:pt x="231" y="892"/>
                  </a:lnTo>
                  <a:lnTo>
                    <a:pt x="225" y="892"/>
                  </a:lnTo>
                  <a:lnTo>
                    <a:pt x="219" y="891"/>
                  </a:lnTo>
                  <a:lnTo>
                    <a:pt x="213" y="885"/>
                  </a:lnTo>
                  <a:lnTo>
                    <a:pt x="210" y="880"/>
                  </a:lnTo>
                  <a:lnTo>
                    <a:pt x="207" y="877"/>
                  </a:lnTo>
                  <a:lnTo>
                    <a:pt x="205" y="872"/>
                  </a:lnTo>
                  <a:lnTo>
                    <a:pt x="205" y="868"/>
                  </a:lnTo>
                  <a:lnTo>
                    <a:pt x="203" y="867"/>
                  </a:lnTo>
                  <a:lnTo>
                    <a:pt x="198" y="865"/>
                  </a:lnTo>
                  <a:lnTo>
                    <a:pt x="193" y="863"/>
                  </a:lnTo>
                  <a:lnTo>
                    <a:pt x="190" y="862"/>
                  </a:lnTo>
                  <a:lnTo>
                    <a:pt x="184" y="856"/>
                  </a:lnTo>
                  <a:lnTo>
                    <a:pt x="183" y="853"/>
                  </a:lnTo>
                  <a:lnTo>
                    <a:pt x="181" y="848"/>
                  </a:lnTo>
                  <a:lnTo>
                    <a:pt x="179" y="843"/>
                  </a:lnTo>
                  <a:lnTo>
                    <a:pt x="174" y="839"/>
                  </a:lnTo>
                  <a:lnTo>
                    <a:pt x="171" y="838"/>
                  </a:lnTo>
                  <a:lnTo>
                    <a:pt x="167" y="836"/>
                  </a:lnTo>
                  <a:lnTo>
                    <a:pt x="160" y="831"/>
                  </a:lnTo>
                  <a:lnTo>
                    <a:pt x="159" y="831"/>
                  </a:lnTo>
                  <a:lnTo>
                    <a:pt x="154" y="826"/>
                  </a:lnTo>
                  <a:lnTo>
                    <a:pt x="150" y="824"/>
                  </a:lnTo>
                  <a:lnTo>
                    <a:pt x="142" y="826"/>
                  </a:lnTo>
                  <a:lnTo>
                    <a:pt x="138" y="826"/>
                  </a:lnTo>
                  <a:lnTo>
                    <a:pt x="131" y="827"/>
                  </a:lnTo>
                  <a:lnTo>
                    <a:pt x="125" y="831"/>
                  </a:lnTo>
                  <a:lnTo>
                    <a:pt x="121" y="833"/>
                  </a:lnTo>
                  <a:lnTo>
                    <a:pt x="116" y="834"/>
                  </a:lnTo>
                  <a:lnTo>
                    <a:pt x="113" y="834"/>
                  </a:lnTo>
                  <a:lnTo>
                    <a:pt x="104" y="833"/>
                  </a:lnTo>
                  <a:lnTo>
                    <a:pt x="96" y="829"/>
                  </a:lnTo>
                  <a:lnTo>
                    <a:pt x="92" y="827"/>
                  </a:lnTo>
                  <a:lnTo>
                    <a:pt x="87" y="827"/>
                  </a:lnTo>
                  <a:lnTo>
                    <a:pt x="85" y="826"/>
                  </a:lnTo>
                  <a:lnTo>
                    <a:pt x="82" y="824"/>
                  </a:lnTo>
                  <a:lnTo>
                    <a:pt x="80" y="821"/>
                  </a:lnTo>
                  <a:lnTo>
                    <a:pt x="77" y="814"/>
                  </a:lnTo>
                  <a:lnTo>
                    <a:pt x="75" y="807"/>
                  </a:lnTo>
                  <a:lnTo>
                    <a:pt x="72" y="805"/>
                  </a:lnTo>
                  <a:lnTo>
                    <a:pt x="70" y="804"/>
                  </a:lnTo>
                  <a:lnTo>
                    <a:pt x="68" y="802"/>
                  </a:lnTo>
                  <a:lnTo>
                    <a:pt x="67" y="804"/>
                  </a:lnTo>
                  <a:lnTo>
                    <a:pt x="63" y="805"/>
                  </a:lnTo>
                  <a:lnTo>
                    <a:pt x="60" y="805"/>
                  </a:lnTo>
                  <a:lnTo>
                    <a:pt x="58" y="805"/>
                  </a:lnTo>
                  <a:lnTo>
                    <a:pt x="53" y="805"/>
                  </a:lnTo>
                  <a:lnTo>
                    <a:pt x="53" y="807"/>
                  </a:lnTo>
                  <a:lnTo>
                    <a:pt x="51" y="809"/>
                  </a:lnTo>
                  <a:lnTo>
                    <a:pt x="48" y="810"/>
                  </a:lnTo>
                  <a:lnTo>
                    <a:pt x="41" y="814"/>
                  </a:lnTo>
                  <a:lnTo>
                    <a:pt x="36" y="819"/>
                  </a:lnTo>
                  <a:lnTo>
                    <a:pt x="31" y="824"/>
                  </a:lnTo>
                  <a:lnTo>
                    <a:pt x="27" y="831"/>
                  </a:lnTo>
                  <a:lnTo>
                    <a:pt x="27" y="838"/>
                  </a:lnTo>
                  <a:lnTo>
                    <a:pt x="27" y="843"/>
                  </a:lnTo>
                  <a:lnTo>
                    <a:pt x="33" y="851"/>
                  </a:lnTo>
                  <a:lnTo>
                    <a:pt x="33" y="855"/>
                  </a:lnTo>
                  <a:lnTo>
                    <a:pt x="36" y="863"/>
                  </a:lnTo>
                  <a:lnTo>
                    <a:pt x="39" y="868"/>
                  </a:lnTo>
                  <a:lnTo>
                    <a:pt x="45" y="870"/>
                  </a:lnTo>
                  <a:lnTo>
                    <a:pt x="50" y="870"/>
                  </a:lnTo>
                  <a:lnTo>
                    <a:pt x="56" y="868"/>
                  </a:lnTo>
                  <a:lnTo>
                    <a:pt x="62" y="870"/>
                  </a:lnTo>
                  <a:lnTo>
                    <a:pt x="67" y="872"/>
                  </a:lnTo>
                  <a:lnTo>
                    <a:pt x="70" y="877"/>
                  </a:lnTo>
                  <a:lnTo>
                    <a:pt x="72" y="879"/>
                  </a:lnTo>
                  <a:lnTo>
                    <a:pt x="77" y="880"/>
                  </a:lnTo>
                  <a:lnTo>
                    <a:pt x="84" y="879"/>
                  </a:lnTo>
                  <a:lnTo>
                    <a:pt x="87" y="879"/>
                  </a:lnTo>
                  <a:lnTo>
                    <a:pt x="92" y="877"/>
                  </a:lnTo>
                  <a:lnTo>
                    <a:pt x="97" y="877"/>
                  </a:lnTo>
                  <a:lnTo>
                    <a:pt x="101" y="879"/>
                  </a:lnTo>
                  <a:lnTo>
                    <a:pt x="104" y="882"/>
                  </a:lnTo>
                  <a:lnTo>
                    <a:pt x="109" y="887"/>
                  </a:lnTo>
                  <a:lnTo>
                    <a:pt x="113" y="889"/>
                  </a:lnTo>
                  <a:lnTo>
                    <a:pt x="116" y="889"/>
                  </a:lnTo>
                  <a:lnTo>
                    <a:pt x="120" y="891"/>
                  </a:lnTo>
                  <a:lnTo>
                    <a:pt x="123" y="894"/>
                  </a:lnTo>
                  <a:lnTo>
                    <a:pt x="123" y="899"/>
                  </a:lnTo>
                  <a:lnTo>
                    <a:pt x="128" y="902"/>
                  </a:lnTo>
                  <a:lnTo>
                    <a:pt x="135" y="904"/>
                  </a:lnTo>
                  <a:lnTo>
                    <a:pt x="140" y="908"/>
                  </a:lnTo>
                  <a:lnTo>
                    <a:pt x="142" y="909"/>
                  </a:lnTo>
                  <a:lnTo>
                    <a:pt x="143" y="913"/>
                  </a:lnTo>
                  <a:lnTo>
                    <a:pt x="149" y="911"/>
                  </a:lnTo>
                  <a:lnTo>
                    <a:pt x="152" y="909"/>
                  </a:lnTo>
                  <a:lnTo>
                    <a:pt x="157" y="902"/>
                  </a:lnTo>
                  <a:lnTo>
                    <a:pt x="162" y="896"/>
                  </a:lnTo>
                  <a:lnTo>
                    <a:pt x="166" y="894"/>
                  </a:lnTo>
                  <a:lnTo>
                    <a:pt x="171" y="892"/>
                  </a:lnTo>
                  <a:lnTo>
                    <a:pt x="178" y="892"/>
                  </a:lnTo>
                  <a:lnTo>
                    <a:pt x="183" y="894"/>
                  </a:lnTo>
                  <a:lnTo>
                    <a:pt x="191" y="899"/>
                  </a:lnTo>
                  <a:lnTo>
                    <a:pt x="200" y="904"/>
                  </a:lnTo>
                  <a:lnTo>
                    <a:pt x="205" y="906"/>
                  </a:lnTo>
                  <a:lnTo>
                    <a:pt x="212" y="906"/>
                  </a:lnTo>
                  <a:lnTo>
                    <a:pt x="217" y="908"/>
                  </a:lnTo>
                  <a:lnTo>
                    <a:pt x="220" y="911"/>
                  </a:lnTo>
                  <a:lnTo>
                    <a:pt x="227" y="918"/>
                  </a:lnTo>
                  <a:lnTo>
                    <a:pt x="231" y="921"/>
                  </a:lnTo>
                  <a:lnTo>
                    <a:pt x="234" y="925"/>
                  </a:lnTo>
                  <a:lnTo>
                    <a:pt x="239" y="926"/>
                  </a:lnTo>
                  <a:lnTo>
                    <a:pt x="246" y="926"/>
                  </a:lnTo>
                  <a:lnTo>
                    <a:pt x="254" y="925"/>
                  </a:lnTo>
                  <a:lnTo>
                    <a:pt x="258" y="923"/>
                  </a:lnTo>
                  <a:lnTo>
                    <a:pt x="260" y="920"/>
                  </a:lnTo>
                  <a:lnTo>
                    <a:pt x="272" y="920"/>
                  </a:lnTo>
                  <a:lnTo>
                    <a:pt x="277" y="918"/>
                  </a:lnTo>
                  <a:lnTo>
                    <a:pt x="278" y="916"/>
                  </a:lnTo>
                  <a:lnTo>
                    <a:pt x="280" y="913"/>
                  </a:lnTo>
                  <a:lnTo>
                    <a:pt x="285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9" y="902"/>
                  </a:lnTo>
                  <a:lnTo>
                    <a:pt x="292" y="901"/>
                  </a:lnTo>
                  <a:lnTo>
                    <a:pt x="295" y="899"/>
                  </a:lnTo>
                  <a:lnTo>
                    <a:pt x="301" y="899"/>
                  </a:lnTo>
                  <a:lnTo>
                    <a:pt x="369" y="899"/>
                  </a:lnTo>
                  <a:lnTo>
                    <a:pt x="379" y="894"/>
                  </a:lnTo>
                  <a:lnTo>
                    <a:pt x="387" y="887"/>
                  </a:lnTo>
                  <a:lnTo>
                    <a:pt x="396" y="880"/>
                  </a:lnTo>
                  <a:lnTo>
                    <a:pt x="403" y="879"/>
                  </a:lnTo>
                  <a:lnTo>
                    <a:pt x="410" y="879"/>
                  </a:lnTo>
                  <a:lnTo>
                    <a:pt x="411" y="882"/>
                  </a:lnTo>
                  <a:lnTo>
                    <a:pt x="413" y="884"/>
                  </a:lnTo>
                  <a:lnTo>
                    <a:pt x="418" y="887"/>
                  </a:lnTo>
                  <a:lnTo>
                    <a:pt x="425" y="889"/>
                  </a:lnTo>
                  <a:lnTo>
                    <a:pt x="430" y="892"/>
                  </a:lnTo>
                  <a:lnTo>
                    <a:pt x="430" y="926"/>
                  </a:lnTo>
                  <a:lnTo>
                    <a:pt x="435" y="928"/>
                  </a:lnTo>
                  <a:lnTo>
                    <a:pt x="440" y="926"/>
                  </a:lnTo>
                  <a:lnTo>
                    <a:pt x="444" y="925"/>
                  </a:lnTo>
                  <a:lnTo>
                    <a:pt x="445" y="921"/>
                  </a:lnTo>
                  <a:lnTo>
                    <a:pt x="451" y="916"/>
                  </a:lnTo>
                  <a:lnTo>
                    <a:pt x="452" y="914"/>
                  </a:lnTo>
                  <a:lnTo>
                    <a:pt x="457" y="913"/>
                  </a:lnTo>
                  <a:lnTo>
                    <a:pt x="457" y="908"/>
                  </a:lnTo>
                  <a:lnTo>
                    <a:pt x="457" y="902"/>
                  </a:lnTo>
                  <a:lnTo>
                    <a:pt x="461" y="901"/>
                  </a:lnTo>
                  <a:lnTo>
                    <a:pt x="463" y="899"/>
                  </a:lnTo>
                  <a:lnTo>
                    <a:pt x="471" y="896"/>
                  </a:lnTo>
                  <a:lnTo>
                    <a:pt x="474" y="894"/>
                  </a:lnTo>
                  <a:lnTo>
                    <a:pt x="478" y="892"/>
                  </a:lnTo>
                  <a:lnTo>
                    <a:pt x="480" y="896"/>
                  </a:lnTo>
                  <a:lnTo>
                    <a:pt x="481" y="897"/>
                  </a:lnTo>
                  <a:lnTo>
                    <a:pt x="486" y="901"/>
                  </a:lnTo>
                  <a:lnTo>
                    <a:pt x="493" y="902"/>
                  </a:lnTo>
                  <a:lnTo>
                    <a:pt x="498" y="906"/>
                  </a:lnTo>
                  <a:lnTo>
                    <a:pt x="498" y="911"/>
                  </a:lnTo>
                  <a:lnTo>
                    <a:pt x="502" y="913"/>
                  </a:lnTo>
                  <a:lnTo>
                    <a:pt x="503" y="916"/>
                  </a:lnTo>
                  <a:lnTo>
                    <a:pt x="505" y="920"/>
                  </a:lnTo>
                  <a:lnTo>
                    <a:pt x="502" y="926"/>
                  </a:lnTo>
                  <a:lnTo>
                    <a:pt x="498" y="933"/>
                  </a:lnTo>
                  <a:lnTo>
                    <a:pt x="498" y="943"/>
                  </a:lnTo>
                  <a:lnTo>
                    <a:pt x="498" y="954"/>
                  </a:lnTo>
                  <a:lnTo>
                    <a:pt x="503" y="955"/>
                  </a:lnTo>
                  <a:lnTo>
                    <a:pt x="505" y="960"/>
                  </a:lnTo>
                  <a:lnTo>
                    <a:pt x="505" y="967"/>
                  </a:lnTo>
                  <a:lnTo>
                    <a:pt x="505" y="974"/>
                  </a:lnTo>
                  <a:lnTo>
                    <a:pt x="510" y="976"/>
                  </a:lnTo>
                  <a:lnTo>
                    <a:pt x="514" y="977"/>
                  </a:lnTo>
                  <a:lnTo>
                    <a:pt x="519" y="984"/>
                  </a:lnTo>
                  <a:lnTo>
                    <a:pt x="522" y="993"/>
                  </a:lnTo>
                  <a:lnTo>
                    <a:pt x="526" y="1001"/>
                  </a:lnTo>
                  <a:lnTo>
                    <a:pt x="534" y="1003"/>
                  </a:lnTo>
                  <a:lnTo>
                    <a:pt x="538" y="1005"/>
                  </a:lnTo>
                  <a:lnTo>
                    <a:pt x="539" y="1008"/>
                  </a:lnTo>
                  <a:lnTo>
                    <a:pt x="548" y="1008"/>
                  </a:lnTo>
                  <a:lnTo>
                    <a:pt x="553" y="1005"/>
                  </a:lnTo>
                  <a:lnTo>
                    <a:pt x="558" y="1001"/>
                  </a:lnTo>
                  <a:lnTo>
                    <a:pt x="561" y="996"/>
                  </a:lnTo>
                  <a:lnTo>
                    <a:pt x="565" y="991"/>
                  </a:lnTo>
                  <a:lnTo>
                    <a:pt x="570" y="988"/>
                  </a:lnTo>
                  <a:lnTo>
                    <a:pt x="577" y="986"/>
                  </a:lnTo>
                  <a:lnTo>
                    <a:pt x="587" y="988"/>
                  </a:lnTo>
                  <a:lnTo>
                    <a:pt x="592" y="989"/>
                  </a:lnTo>
                  <a:lnTo>
                    <a:pt x="596" y="993"/>
                  </a:lnTo>
                  <a:lnTo>
                    <a:pt x="601" y="995"/>
                  </a:lnTo>
                  <a:lnTo>
                    <a:pt x="607" y="995"/>
                  </a:lnTo>
                  <a:lnTo>
                    <a:pt x="609" y="1000"/>
                  </a:lnTo>
                  <a:lnTo>
                    <a:pt x="611" y="1001"/>
                  </a:lnTo>
                  <a:lnTo>
                    <a:pt x="614" y="1001"/>
                  </a:lnTo>
                  <a:lnTo>
                    <a:pt x="616" y="1010"/>
                  </a:lnTo>
                  <a:lnTo>
                    <a:pt x="618" y="1013"/>
                  </a:lnTo>
                  <a:lnTo>
                    <a:pt x="621" y="1015"/>
                  </a:lnTo>
                  <a:lnTo>
                    <a:pt x="621" y="1029"/>
                  </a:lnTo>
                  <a:lnTo>
                    <a:pt x="626" y="1030"/>
                  </a:lnTo>
                  <a:lnTo>
                    <a:pt x="631" y="1032"/>
                  </a:lnTo>
                  <a:lnTo>
                    <a:pt x="635" y="1035"/>
                  </a:lnTo>
                  <a:lnTo>
                    <a:pt x="635" y="1042"/>
                  </a:lnTo>
                  <a:lnTo>
                    <a:pt x="642" y="1044"/>
                  </a:lnTo>
                  <a:lnTo>
                    <a:pt x="648" y="1046"/>
                  </a:lnTo>
                  <a:lnTo>
                    <a:pt x="652" y="1051"/>
                  </a:lnTo>
                  <a:lnTo>
                    <a:pt x="655" y="1056"/>
                  </a:lnTo>
                  <a:lnTo>
                    <a:pt x="662" y="1056"/>
                  </a:lnTo>
                  <a:lnTo>
                    <a:pt x="667" y="1058"/>
                  </a:lnTo>
                  <a:lnTo>
                    <a:pt x="676" y="1063"/>
                  </a:lnTo>
                  <a:lnTo>
                    <a:pt x="677" y="1068"/>
                  </a:lnTo>
                  <a:lnTo>
                    <a:pt x="679" y="1070"/>
                  </a:lnTo>
                  <a:lnTo>
                    <a:pt x="682" y="1070"/>
                  </a:lnTo>
                  <a:lnTo>
                    <a:pt x="686" y="1071"/>
                  </a:lnTo>
                  <a:lnTo>
                    <a:pt x="688" y="1075"/>
                  </a:lnTo>
                  <a:lnTo>
                    <a:pt x="689" y="1078"/>
                  </a:lnTo>
                  <a:lnTo>
                    <a:pt x="689" y="1083"/>
                  </a:lnTo>
                  <a:lnTo>
                    <a:pt x="689" y="1090"/>
                  </a:lnTo>
                  <a:lnTo>
                    <a:pt x="688" y="1093"/>
                  </a:lnTo>
                  <a:lnTo>
                    <a:pt x="686" y="1095"/>
                  </a:lnTo>
                  <a:lnTo>
                    <a:pt x="684" y="1095"/>
                  </a:lnTo>
                  <a:lnTo>
                    <a:pt x="682" y="1097"/>
                  </a:lnTo>
                  <a:lnTo>
                    <a:pt x="676" y="1107"/>
                  </a:lnTo>
                  <a:lnTo>
                    <a:pt x="671" y="1117"/>
                  </a:lnTo>
                  <a:lnTo>
                    <a:pt x="665" y="1126"/>
                  </a:lnTo>
                  <a:lnTo>
                    <a:pt x="660" y="1129"/>
                  </a:lnTo>
                  <a:lnTo>
                    <a:pt x="655" y="1131"/>
                  </a:lnTo>
                  <a:lnTo>
                    <a:pt x="655" y="1158"/>
                  </a:lnTo>
                  <a:lnTo>
                    <a:pt x="645" y="1165"/>
                  </a:lnTo>
                  <a:lnTo>
                    <a:pt x="636" y="1174"/>
                  </a:lnTo>
                  <a:lnTo>
                    <a:pt x="631" y="1186"/>
                  </a:lnTo>
                  <a:lnTo>
                    <a:pt x="628" y="1199"/>
                  </a:lnTo>
                  <a:lnTo>
                    <a:pt x="624" y="1201"/>
                  </a:lnTo>
                  <a:lnTo>
                    <a:pt x="623" y="1203"/>
                  </a:lnTo>
                  <a:lnTo>
                    <a:pt x="621" y="1209"/>
                  </a:lnTo>
                  <a:lnTo>
                    <a:pt x="621" y="1226"/>
                  </a:lnTo>
                  <a:lnTo>
                    <a:pt x="628" y="1230"/>
                  </a:lnTo>
                  <a:lnTo>
                    <a:pt x="633" y="1235"/>
                  </a:lnTo>
                  <a:lnTo>
                    <a:pt x="638" y="1240"/>
                  </a:lnTo>
                  <a:lnTo>
                    <a:pt x="642" y="1247"/>
                  </a:lnTo>
                  <a:lnTo>
                    <a:pt x="710" y="1247"/>
                  </a:lnTo>
                  <a:lnTo>
                    <a:pt x="710" y="1233"/>
                  </a:lnTo>
                  <a:lnTo>
                    <a:pt x="713" y="1233"/>
                  </a:lnTo>
                  <a:lnTo>
                    <a:pt x="715" y="1232"/>
                  </a:lnTo>
                  <a:lnTo>
                    <a:pt x="717" y="1226"/>
                  </a:lnTo>
                  <a:lnTo>
                    <a:pt x="718" y="1223"/>
                  </a:lnTo>
                  <a:lnTo>
                    <a:pt x="723" y="1220"/>
                  </a:lnTo>
                  <a:lnTo>
                    <a:pt x="729" y="1218"/>
                  </a:lnTo>
                  <a:lnTo>
                    <a:pt x="732" y="1218"/>
                  </a:lnTo>
                  <a:lnTo>
                    <a:pt x="735" y="1218"/>
                  </a:lnTo>
                  <a:lnTo>
                    <a:pt x="737" y="1216"/>
                  </a:lnTo>
                  <a:lnTo>
                    <a:pt x="737" y="1213"/>
                  </a:lnTo>
                  <a:lnTo>
                    <a:pt x="737" y="1204"/>
                  </a:lnTo>
                  <a:lnTo>
                    <a:pt x="735" y="1197"/>
                  </a:lnTo>
                  <a:lnTo>
                    <a:pt x="732" y="1192"/>
                  </a:lnTo>
                  <a:lnTo>
                    <a:pt x="730" y="1186"/>
                  </a:lnTo>
                  <a:lnTo>
                    <a:pt x="727" y="1184"/>
                  </a:lnTo>
                  <a:lnTo>
                    <a:pt x="725" y="1180"/>
                  </a:lnTo>
                  <a:lnTo>
                    <a:pt x="723" y="1172"/>
                  </a:lnTo>
                  <a:lnTo>
                    <a:pt x="710" y="1172"/>
                  </a:lnTo>
                  <a:lnTo>
                    <a:pt x="703" y="1162"/>
                  </a:lnTo>
                  <a:lnTo>
                    <a:pt x="698" y="1150"/>
                  </a:lnTo>
                  <a:lnTo>
                    <a:pt x="696" y="1134"/>
                  </a:lnTo>
                  <a:lnTo>
                    <a:pt x="694" y="1128"/>
                  </a:lnTo>
                  <a:lnTo>
                    <a:pt x="696" y="1117"/>
                  </a:lnTo>
                  <a:lnTo>
                    <a:pt x="708" y="1112"/>
                  </a:lnTo>
                  <a:lnTo>
                    <a:pt x="718" y="1105"/>
                  </a:lnTo>
                  <a:lnTo>
                    <a:pt x="730" y="1100"/>
                  </a:lnTo>
                  <a:lnTo>
                    <a:pt x="737" y="1099"/>
                  </a:lnTo>
                  <a:lnTo>
                    <a:pt x="744" y="1097"/>
                  </a:lnTo>
                  <a:lnTo>
                    <a:pt x="746" y="1093"/>
                  </a:lnTo>
                  <a:lnTo>
                    <a:pt x="749" y="1092"/>
                  </a:lnTo>
                  <a:lnTo>
                    <a:pt x="758" y="1090"/>
                  </a:lnTo>
                  <a:lnTo>
                    <a:pt x="761" y="1083"/>
                  </a:lnTo>
                  <a:lnTo>
                    <a:pt x="766" y="1078"/>
                  </a:lnTo>
                  <a:lnTo>
                    <a:pt x="775" y="1076"/>
                  </a:lnTo>
                  <a:lnTo>
                    <a:pt x="785" y="1076"/>
                  </a:lnTo>
                  <a:lnTo>
                    <a:pt x="785" y="1071"/>
                  </a:lnTo>
                  <a:lnTo>
                    <a:pt x="783" y="1068"/>
                  </a:lnTo>
                  <a:lnTo>
                    <a:pt x="782" y="1064"/>
                  </a:lnTo>
                  <a:lnTo>
                    <a:pt x="778" y="1063"/>
                  </a:lnTo>
                  <a:lnTo>
                    <a:pt x="773" y="1063"/>
                  </a:lnTo>
                  <a:lnTo>
                    <a:pt x="770" y="1061"/>
                  </a:lnTo>
                  <a:lnTo>
                    <a:pt x="766" y="1059"/>
                  </a:lnTo>
                  <a:lnTo>
                    <a:pt x="764" y="1056"/>
                  </a:lnTo>
                  <a:lnTo>
                    <a:pt x="766" y="1046"/>
                  </a:lnTo>
                  <a:lnTo>
                    <a:pt x="770" y="1035"/>
                  </a:lnTo>
                  <a:lnTo>
                    <a:pt x="775" y="1029"/>
                  </a:lnTo>
                  <a:lnTo>
                    <a:pt x="782" y="1022"/>
                  </a:lnTo>
                  <a:lnTo>
                    <a:pt x="795" y="1010"/>
                  </a:lnTo>
                  <a:lnTo>
                    <a:pt x="800" y="1003"/>
                  </a:lnTo>
                  <a:lnTo>
                    <a:pt x="805" y="995"/>
                  </a:lnTo>
                  <a:lnTo>
                    <a:pt x="805" y="960"/>
                  </a:lnTo>
                  <a:lnTo>
                    <a:pt x="804" y="954"/>
                  </a:lnTo>
                  <a:lnTo>
                    <a:pt x="802" y="947"/>
                  </a:lnTo>
                  <a:lnTo>
                    <a:pt x="797" y="943"/>
                  </a:lnTo>
                  <a:lnTo>
                    <a:pt x="792" y="940"/>
                  </a:lnTo>
                  <a:lnTo>
                    <a:pt x="792" y="933"/>
                  </a:lnTo>
                  <a:lnTo>
                    <a:pt x="792" y="926"/>
                  </a:lnTo>
                  <a:lnTo>
                    <a:pt x="790" y="923"/>
                  </a:lnTo>
                  <a:lnTo>
                    <a:pt x="788" y="921"/>
                  </a:lnTo>
                  <a:lnTo>
                    <a:pt x="787" y="921"/>
                  </a:lnTo>
                  <a:lnTo>
                    <a:pt x="785" y="920"/>
                  </a:lnTo>
                  <a:lnTo>
                    <a:pt x="785" y="913"/>
                  </a:lnTo>
                  <a:lnTo>
                    <a:pt x="785" y="908"/>
                  </a:lnTo>
                  <a:lnTo>
                    <a:pt x="785" y="906"/>
                  </a:lnTo>
                  <a:lnTo>
                    <a:pt x="782" y="906"/>
                  </a:lnTo>
                  <a:lnTo>
                    <a:pt x="778" y="906"/>
                  </a:lnTo>
                  <a:lnTo>
                    <a:pt x="778" y="901"/>
                  </a:lnTo>
                  <a:lnTo>
                    <a:pt x="778" y="896"/>
                  </a:lnTo>
                  <a:lnTo>
                    <a:pt x="778" y="891"/>
                  </a:lnTo>
                  <a:lnTo>
                    <a:pt x="778" y="885"/>
                  </a:lnTo>
                  <a:lnTo>
                    <a:pt x="775" y="885"/>
                  </a:lnTo>
                  <a:lnTo>
                    <a:pt x="771" y="885"/>
                  </a:lnTo>
                  <a:lnTo>
                    <a:pt x="770" y="884"/>
                  </a:lnTo>
                  <a:lnTo>
                    <a:pt x="770" y="880"/>
                  </a:lnTo>
                  <a:lnTo>
                    <a:pt x="768" y="879"/>
                  </a:lnTo>
                  <a:lnTo>
                    <a:pt x="764" y="879"/>
                  </a:lnTo>
                  <a:lnTo>
                    <a:pt x="764" y="851"/>
                  </a:lnTo>
                  <a:lnTo>
                    <a:pt x="758" y="838"/>
                  </a:lnTo>
                  <a:lnTo>
                    <a:pt x="751" y="824"/>
                  </a:lnTo>
                  <a:lnTo>
                    <a:pt x="751" y="814"/>
                  </a:lnTo>
                  <a:lnTo>
                    <a:pt x="749" y="805"/>
                  </a:lnTo>
                  <a:lnTo>
                    <a:pt x="746" y="800"/>
                  </a:lnTo>
                  <a:lnTo>
                    <a:pt x="737" y="797"/>
                  </a:lnTo>
                  <a:lnTo>
                    <a:pt x="742" y="790"/>
                  </a:lnTo>
                  <a:lnTo>
                    <a:pt x="749" y="785"/>
                  </a:lnTo>
                  <a:lnTo>
                    <a:pt x="758" y="780"/>
                  </a:lnTo>
                  <a:lnTo>
                    <a:pt x="766" y="776"/>
                  </a:lnTo>
                  <a:lnTo>
                    <a:pt x="778" y="773"/>
                  </a:lnTo>
                  <a:lnTo>
                    <a:pt x="785" y="769"/>
                  </a:lnTo>
                  <a:lnTo>
                    <a:pt x="788" y="764"/>
                  </a:lnTo>
                  <a:lnTo>
                    <a:pt x="790" y="759"/>
                  </a:lnTo>
                  <a:lnTo>
                    <a:pt x="790" y="756"/>
                  </a:lnTo>
                  <a:lnTo>
                    <a:pt x="794" y="749"/>
                  </a:lnTo>
                  <a:lnTo>
                    <a:pt x="799" y="744"/>
                  </a:lnTo>
                  <a:lnTo>
                    <a:pt x="807" y="737"/>
                  </a:lnTo>
                  <a:lnTo>
                    <a:pt x="812" y="737"/>
                  </a:lnTo>
                  <a:lnTo>
                    <a:pt x="812" y="735"/>
                  </a:lnTo>
                  <a:lnTo>
                    <a:pt x="819" y="735"/>
                  </a:lnTo>
                  <a:lnTo>
                    <a:pt x="823" y="740"/>
                  </a:lnTo>
                  <a:lnTo>
                    <a:pt x="828" y="744"/>
                  </a:lnTo>
                  <a:lnTo>
                    <a:pt x="840" y="749"/>
                  </a:lnTo>
                  <a:lnTo>
                    <a:pt x="845" y="749"/>
                  </a:lnTo>
                  <a:lnTo>
                    <a:pt x="850" y="749"/>
                  </a:lnTo>
                  <a:lnTo>
                    <a:pt x="855" y="749"/>
                  </a:lnTo>
                  <a:lnTo>
                    <a:pt x="860" y="749"/>
                  </a:lnTo>
                  <a:lnTo>
                    <a:pt x="860" y="756"/>
                  </a:lnTo>
                  <a:lnTo>
                    <a:pt x="867" y="756"/>
                  </a:lnTo>
                  <a:lnTo>
                    <a:pt x="874" y="756"/>
                  </a:lnTo>
                  <a:lnTo>
                    <a:pt x="889" y="756"/>
                  </a:lnTo>
                  <a:lnTo>
                    <a:pt x="903" y="756"/>
                  </a:lnTo>
                  <a:lnTo>
                    <a:pt x="918" y="754"/>
                  </a:lnTo>
                  <a:lnTo>
                    <a:pt x="932" y="751"/>
                  </a:lnTo>
                  <a:lnTo>
                    <a:pt x="944" y="746"/>
                  </a:lnTo>
                  <a:lnTo>
                    <a:pt x="956" y="739"/>
                  </a:lnTo>
                  <a:lnTo>
                    <a:pt x="964" y="730"/>
                  </a:lnTo>
                  <a:lnTo>
                    <a:pt x="969" y="722"/>
                  </a:lnTo>
                  <a:lnTo>
                    <a:pt x="961" y="716"/>
                  </a:lnTo>
                  <a:lnTo>
                    <a:pt x="954" y="710"/>
                  </a:lnTo>
                  <a:lnTo>
                    <a:pt x="950" y="706"/>
                  </a:lnTo>
                  <a:lnTo>
                    <a:pt x="949" y="701"/>
                  </a:lnTo>
                  <a:lnTo>
                    <a:pt x="949" y="694"/>
                  </a:lnTo>
                  <a:lnTo>
                    <a:pt x="949" y="687"/>
                  </a:lnTo>
                  <a:lnTo>
                    <a:pt x="950" y="682"/>
                  </a:lnTo>
                  <a:lnTo>
                    <a:pt x="952" y="679"/>
                  </a:lnTo>
                  <a:lnTo>
                    <a:pt x="959" y="674"/>
                  </a:lnTo>
                  <a:lnTo>
                    <a:pt x="966" y="669"/>
                  </a:lnTo>
                  <a:lnTo>
                    <a:pt x="967" y="665"/>
                  </a:lnTo>
                  <a:lnTo>
                    <a:pt x="969" y="660"/>
                  </a:lnTo>
                  <a:lnTo>
                    <a:pt x="985" y="652"/>
                  </a:lnTo>
                  <a:lnTo>
                    <a:pt x="1000" y="645"/>
                  </a:lnTo>
                  <a:lnTo>
                    <a:pt x="1008" y="640"/>
                  </a:lnTo>
                  <a:lnTo>
                    <a:pt x="1013" y="633"/>
                  </a:lnTo>
                  <a:lnTo>
                    <a:pt x="1019" y="628"/>
                  </a:lnTo>
                  <a:lnTo>
                    <a:pt x="1024" y="619"/>
                  </a:lnTo>
                  <a:lnTo>
                    <a:pt x="1031" y="619"/>
                  </a:lnTo>
                  <a:lnTo>
                    <a:pt x="1037" y="616"/>
                  </a:lnTo>
                  <a:lnTo>
                    <a:pt x="1041" y="611"/>
                  </a:lnTo>
                  <a:lnTo>
                    <a:pt x="1044" y="606"/>
                  </a:lnTo>
                  <a:lnTo>
                    <a:pt x="1044" y="602"/>
                  </a:lnTo>
                  <a:lnTo>
                    <a:pt x="1048" y="600"/>
                  </a:lnTo>
                  <a:lnTo>
                    <a:pt x="1049" y="602"/>
                  </a:lnTo>
                  <a:lnTo>
                    <a:pt x="1051" y="606"/>
                  </a:lnTo>
                  <a:lnTo>
                    <a:pt x="1071" y="606"/>
                  </a:lnTo>
                  <a:lnTo>
                    <a:pt x="1071" y="599"/>
                  </a:lnTo>
                  <a:lnTo>
                    <a:pt x="1075" y="594"/>
                  </a:lnTo>
                  <a:lnTo>
                    <a:pt x="1077" y="588"/>
                  </a:lnTo>
                  <a:lnTo>
                    <a:pt x="1078" y="575"/>
                  </a:lnTo>
                  <a:lnTo>
                    <a:pt x="1078" y="544"/>
                  </a:lnTo>
                  <a:lnTo>
                    <a:pt x="1077" y="541"/>
                  </a:lnTo>
                  <a:lnTo>
                    <a:pt x="1075" y="539"/>
                  </a:lnTo>
                  <a:lnTo>
                    <a:pt x="1075" y="537"/>
                  </a:lnTo>
                  <a:lnTo>
                    <a:pt x="1077" y="531"/>
                  </a:lnTo>
                  <a:lnTo>
                    <a:pt x="1075" y="525"/>
                  </a:lnTo>
                  <a:lnTo>
                    <a:pt x="1071" y="520"/>
                  </a:lnTo>
                  <a:lnTo>
                    <a:pt x="1068" y="519"/>
                  </a:lnTo>
                  <a:lnTo>
                    <a:pt x="1060" y="513"/>
                  </a:lnTo>
                  <a:lnTo>
                    <a:pt x="1054" y="510"/>
                  </a:lnTo>
                  <a:lnTo>
                    <a:pt x="1053" y="507"/>
                  </a:lnTo>
                  <a:lnTo>
                    <a:pt x="1048" y="500"/>
                  </a:lnTo>
                  <a:lnTo>
                    <a:pt x="1044" y="498"/>
                  </a:lnTo>
                  <a:lnTo>
                    <a:pt x="1039" y="498"/>
                  </a:lnTo>
                  <a:lnTo>
                    <a:pt x="1036" y="496"/>
                  </a:lnTo>
                  <a:lnTo>
                    <a:pt x="1029" y="493"/>
                  </a:lnTo>
                  <a:lnTo>
                    <a:pt x="1020" y="491"/>
                  </a:lnTo>
                  <a:lnTo>
                    <a:pt x="1017" y="491"/>
                  </a:lnTo>
                  <a:lnTo>
                    <a:pt x="1012" y="493"/>
                  </a:lnTo>
                  <a:lnTo>
                    <a:pt x="1007" y="495"/>
                  </a:lnTo>
                  <a:lnTo>
                    <a:pt x="1002" y="493"/>
                  </a:lnTo>
                  <a:lnTo>
                    <a:pt x="1000" y="490"/>
                  </a:lnTo>
                  <a:lnTo>
                    <a:pt x="995" y="481"/>
                  </a:lnTo>
                  <a:lnTo>
                    <a:pt x="988" y="473"/>
                  </a:lnTo>
                  <a:lnTo>
                    <a:pt x="988" y="469"/>
                  </a:lnTo>
                  <a:lnTo>
                    <a:pt x="988" y="466"/>
                  </a:lnTo>
                  <a:lnTo>
                    <a:pt x="988" y="464"/>
                  </a:lnTo>
                  <a:lnTo>
                    <a:pt x="986" y="464"/>
                  </a:lnTo>
                  <a:lnTo>
                    <a:pt x="986" y="461"/>
                  </a:lnTo>
                  <a:lnTo>
                    <a:pt x="986" y="455"/>
                  </a:lnTo>
                  <a:lnTo>
                    <a:pt x="986" y="454"/>
                  </a:lnTo>
                  <a:lnTo>
                    <a:pt x="988" y="447"/>
                  </a:lnTo>
                  <a:lnTo>
                    <a:pt x="990" y="442"/>
                  </a:lnTo>
                  <a:lnTo>
                    <a:pt x="996" y="445"/>
                  </a:lnTo>
                  <a:lnTo>
                    <a:pt x="1005" y="449"/>
                  </a:lnTo>
                  <a:lnTo>
                    <a:pt x="1015" y="449"/>
                  </a:lnTo>
                  <a:lnTo>
                    <a:pt x="1027" y="449"/>
                  </a:lnTo>
                  <a:lnTo>
                    <a:pt x="1049" y="449"/>
                  </a:lnTo>
                  <a:lnTo>
                    <a:pt x="1071" y="449"/>
                  </a:lnTo>
                  <a:lnTo>
                    <a:pt x="1077" y="449"/>
                  </a:lnTo>
                  <a:lnTo>
                    <a:pt x="1080" y="445"/>
                  </a:lnTo>
                  <a:lnTo>
                    <a:pt x="1082" y="442"/>
                  </a:lnTo>
                  <a:lnTo>
                    <a:pt x="1083" y="437"/>
                  </a:lnTo>
                  <a:lnTo>
                    <a:pt x="1085" y="427"/>
                  </a:lnTo>
                  <a:lnTo>
                    <a:pt x="1089" y="423"/>
                  </a:lnTo>
                  <a:lnTo>
                    <a:pt x="1092" y="421"/>
                  </a:lnTo>
                  <a:lnTo>
                    <a:pt x="1090" y="409"/>
                  </a:lnTo>
                  <a:lnTo>
                    <a:pt x="1092" y="398"/>
                  </a:lnTo>
                  <a:lnTo>
                    <a:pt x="1095" y="389"/>
                  </a:lnTo>
                  <a:lnTo>
                    <a:pt x="1097" y="380"/>
                  </a:lnTo>
                  <a:lnTo>
                    <a:pt x="1104" y="362"/>
                  </a:lnTo>
                  <a:lnTo>
                    <a:pt x="1106" y="351"/>
                  </a:lnTo>
                  <a:lnTo>
                    <a:pt x="1106" y="340"/>
                  </a:lnTo>
                  <a:lnTo>
                    <a:pt x="1111" y="338"/>
                  </a:lnTo>
                  <a:lnTo>
                    <a:pt x="1114" y="336"/>
                  </a:lnTo>
                  <a:lnTo>
                    <a:pt x="1119" y="329"/>
                  </a:lnTo>
                  <a:lnTo>
                    <a:pt x="1123" y="321"/>
                  </a:lnTo>
                  <a:lnTo>
                    <a:pt x="1126" y="312"/>
                  </a:lnTo>
                  <a:lnTo>
                    <a:pt x="1131" y="312"/>
                  </a:lnTo>
                  <a:lnTo>
                    <a:pt x="1135" y="311"/>
                  </a:lnTo>
                  <a:lnTo>
                    <a:pt x="1136" y="307"/>
                  </a:lnTo>
                  <a:lnTo>
                    <a:pt x="1138" y="304"/>
                  </a:lnTo>
                  <a:lnTo>
                    <a:pt x="1140" y="295"/>
                  </a:lnTo>
                  <a:lnTo>
                    <a:pt x="1143" y="294"/>
                  </a:lnTo>
                  <a:lnTo>
                    <a:pt x="1146" y="292"/>
                  </a:lnTo>
                  <a:lnTo>
                    <a:pt x="1146" y="176"/>
                  </a:lnTo>
                  <a:lnTo>
                    <a:pt x="1145" y="172"/>
                  </a:lnTo>
                  <a:lnTo>
                    <a:pt x="1143" y="169"/>
                  </a:lnTo>
                  <a:lnTo>
                    <a:pt x="1140" y="167"/>
                  </a:lnTo>
                  <a:lnTo>
                    <a:pt x="1140" y="162"/>
                  </a:lnTo>
                  <a:close/>
                  <a:moveTo>
                    <a:pt x="722" y="814"/>
                  </a:moveTo>
                  <a:lnTo>
                    <a:pt x="723" y="821"/>
                  </a:lnTo>
                  <a:lnTo>
                    <a:pt x="725" y="827"/>
                  </a:lnTo>
                  <a:lnTo>
                    <a:pt x="729" y="833"/>
                  </a:lnTo>
                  <a:lnTo>
                    <a:pt x="730" y="839"/>
                  </a:lnTo>
                  <a:lnTo>
                    <a:pt x="729" y="833"/>
                  </a:lnTo>
                  <a:lnTo>
                    <a:pt x="725" y="827"/>
                  </a:lnTo>
                  <a:lnTo>
                    <a:pt x="723" y="821"/>
                  </a:lnTo>
                  <a:lnTo>
                    <a:pt x="722" y="814"/>
                  </a:lnTo>
                  <a:close/>
                  <a:moveTo>
                    <a:pt x="785" y="421"/>
                  </a:moveTo>
                  <a:lnTo>
                    <a:pt x="778" y="421"/>
                  </a:lnTo>
                  <a:lnTo>
                    <a:pt x="773" y="423"/>
                  </a:lnTo>
                  <a:lnTo>
                    <a:pt x="768" y="427"/>
                  </a:lnTo>
                  <a:lnTo>
                    <a:pt x="764" y="428"/>
                  </a:lnTo>
                  <a:lnTo>
                    <a:pt x="756" y="428"/>
                  </a:lnTo>
                  <a:lnTo>
                    <a:pt x="747" y="428"/>
                  </a:lnTo>
                  <a:lnTo>
                    <a:pt x="741" y="430"/>
                  </a:lnTo>
                  <a:lnTo>
                    <a:pt x="739" y="432"/>
                  </a:lnTo>
                  <a:lnTo>
                    <a:pt x="737" y="435"/>
                  </a:lnTo>
                  <a:lnTo>
                    <a:pt x="730" y="437"/>
                  </a:lnTo>
                  <a:lnTo>
                    <a:pt x="725" y="440"/>
                  </a:lnTo>
                  <a:lnTo>
                    <a:pt x="718" y="442"/>
                  </a:lnTo>
                  <a:lnTo>
                    <a:pt x="710" y="442"/>
                  </a:lnTo>
                  <a:lnTo>
                    <a:pt x="706" y="440"/>
                  </a:lnTo>
                  <a:lnTo>
                    <a:pt x="703" y="438"/>
                  </a:lnTo>
                  <a:lnTo>
                    <a:pt x="694" y="435"/>
                  </a:lnTo>
                  <a:lnTo>
                    <a:pt x="693" y="433"/>
                  </a:lnTo>
                  <a:lnTo>
                    <a:pt x="689" y="432"/>
                  </a:lnTo>
                  <a:lnTo>
                    <a:pt x="689" y="427"/>
                  </a:lnTo>
                  <a:lnTo>
                    <a:pt x="689" y="421"/>
                  </a:lnTo>
                  <a:lnTo>
                    <a:pt x="710" y="421"/>
                  </a:lnTo>
                  <a:lnTo>
                    <a:pt x="727" y="418"/>
                  </a:lnTo>
                  <a:lnTo>
                    <a:pt x="746" y="416"/>
                  </a:lnTo>
                  <a:lnTo>
                    <a:pt x="763" y="413"/>
                  </a:lnTo>
                  <a:lnTo>
                    <a:pt x="771" y="411"/>
                  </a:lnTo>
                  <a:lnTo>
                    <a:pt x="778" y="408"/>
                  </a:lnTo>
                  <a:lnTo>
                    <a:pt x="778" y="401"/>
                  </a:lnTo>
                  <a:lnTo>
                    <a:pt x="783" y="403"/>
                  </a:lnTo>
                  <a:lnTo>
                    <a:pt x="787" y="406"/>
                  </a:lnTo>
                  <a:lnTo>
                    <a:pt x="792" y="415"/>
                  </a:lnTo>
                  <a:lnTo>
                    <a:pt x="787" y="416"/>
                  </a:lnTo>
                  <a:lnTo>
                    <a:pt x="785" y="418"/>
                  </a:lnTo>
                  <a:lnTo>
                    <a:pt x="785" y="421"/>
                  </a:lnTo>
                  <a:close/>
                  <a:moveTo>
                    <a:pt x="77" y="809"/>
                  </a:moveTo>
                  <a:lnTo>
                    <a:pt x="79" y="810"/>
                  </a:lnTo>
                  <a:lnTo>
                    <a:pt x="82" y="816"/>
                  </a:lnTo>
                  <a:lnTo>
                    <a:pt x="87" y="819"/>
                  </a:lnTo>
                  <a:lnTo>
                    <a:pt x="92" y="822"/>
                  </a:lnTo>
                  <a:lnTo>
                    <a:pt x="97" y="824"/>
                  </a:lnTo>
                  <a:lnTo>
                    <a:pt x="109" y="826"/>
                  </a:lnTo>
                  <a:lnTo>
                    <a:pt x="121" y="826"/>
                  </a:lnTo>
                  <a:lnTo>
                    <a:pt x="123" y="826"/>
                  </a:lnTo>
                  <a:lnTo>
                    <a:pt x="126" y="826"/>
                  </a:lnTo>
                  <a:lnTo>
                    <a:pt x="130" y="826"/>
                  </a:lnTo>
                  <a:lnTo>
                    <a:pt x="137" y="821"/>
                  </a:lnTo>
                  <a:lnTo>
                    <a:pt x="142" y="817"/>
                  </a:lnTo>
                  <a:lnTo>
                    <a:pt x="147" y="817"/>
                  </a:lnTo>
                  <a:lnTo>
                    <a:pt x="150" y="819"/>
                  </a:lnTo>
                  <a:lnTo>
                    <a:pt x="154" y="819"/>
                  </a:lnTo>
                  <a:lnTo>
                    <a:pt x="155" y="819"/>
                  </a:lnTo>
                  <a:lnTo>
                    <a:pt x="152" y="816"/>
                  </a:lnTo>
                  <a:lnTo>
                    <a:pt x="150" y="814"/>
                  </a:lnTo>
                  <a:lnTo>
                    <a:pt x="149" y="812"/>
                  </a:lnTo>
                  <a:lnTo>
                    <a:pt x="147" y="810"/>
                  </a:lnTo>
                  <a:lnTo>
                    <a:pt x="143" y="807"/>
                  </a:lnTo>
                  <a:lnTo>
                    <a:pt x="138" y="804"/>
                  </a:lnTo>
                  <a:lnTo>
                    <a:pt x="131" y="797"/>
                  </a:lnTo>
                  <a:lnTo>
                    <a:pt x="126" y="793"/>
                  </a:lnTo>
                  <a:lnTo>
                    <a:pt x="121" y="792"/>
                  </a:lnTo>
                  <a:lnTo>
                    <a:pt x="116" y="790"/>
                  </a:lnTo>
                  <a:lnTo>
                    <a:pt x="109" y="792"/>
                  </a:lnTo>
                  <a:lnTo>
                    <a:pt x="108" y="792"/>
                  </a:lnTo>
                  <a:lnTo>
                    <a:pt x="102" y="790"/>
                  </a:lnTo>
                  <a:lnTo>
                    <a:pt x="96" y="787"/>
                  </a:lnTo>
                  <a:lnTo>
                    <a:pt x="89" y="785"/>
                  </a:lnTo>
                  <a:lnTo>
                    <a:pt x="85" y="785"/>
                  </a:lnTo>
                  <a:lnTo>
                    <a:pt x="80" y="787"/>
                  </a:lnTo>
                  <a:lnTo>
                    <a:pt x="79" y="790"/>
                  </a:lnTo>
                  <a:lnTo>
                    <a:pt x="77" y="793"/>
                  </a:lnTo>
                  <a:lnTo>
                    <a:pt x="75" y="802"/>
                  </a:lnTo>
                  <a:lnTo>
                    <a:pt x="75" y="805"/>
                  </a:lnTo>
                  <a:lnTo>
                    <a:pt x="77" y="809"/>
                  </a:lnTo>
                  <a:close/>
                  <a:moveTo>
                    <a:pt x="118" y="766"/>
                  </a:moveTo>
                  <a:lnTo>
                    <a:pt x="123" y="775"/>
                  </a:lnTo>
                  <a:lnTo>
                    <a:pt x="128" y="776"/>
                  </a:lnTo>
                  <a:lnTo>
                    <a:pt x="131" y="780"/>
                  </a:lnTo>
                  <a:lnTo>
                    <a:pt x="138" y="780"/>
                  </a:lnTo>
                  <a:lnTo>
                    <a:pt x="138" y="783"/>
                  </a:lnTo>
                  <a:lnTo>
                    <a:pt x="138" y="787"/>
                  </a:lnTo>
                  <a:lnTo>
                    <a:pt x="145" y="787"/>
                  </a:lnTo>
                  <a:lnTo>
                    <a:pt x="147" y="790"/>
                  </a:lnTo>
                  <a:lnTo>
                    <a:pt x="150" y="793"/>
                  </a:lnTo>
                  <a:lnTo>
                    <a:pt x="155" y="800"/>
                  </a:lnTo>
                  <a:lnTo>
                    <a:pt x="162" y="805"/>
                  </a:lnTo>
                  <a:lnTo>
                    <a:pt x="166" y="809"/>
                  </a:lnTo>
                  <a:lnTo>
                    <a:pt x="166" y="814"/>
                  </a:lnTo>
                  <a:lnTo>
                    <a:pt x="167" y="816"/>
                  </a:lnTo>
                  <a:lnTo>
                    <a:pt x="169" y="817"/>
                  </a:lnTo>
                  <a:lnTo>
                    <a:pt x="176" y="822"/>
                  </a:lnTo>
                  <a:lnTo>
                    <a:pt x="183" y="822"/>
                  </a:lnTo>
                  <a:lnTo>
                    <a:pt x="186" y="819"/>
                  </a:lnTo>
                  <a:lnTo>
                    <a:pt x="190" y="814"/>
                  </a:lnTo>
                  <a:lnTo>
                    <a:pt x="191" y="812"/>
                  </a:lnTo>
                  <a:lnTo>
                    <a:pt x="200" y="807"/>
                  </a:lnTo>
                  <a:lnTo>
                    <a:pt x="205" y="802"/>
                  </a:lnTo>
                  <a:lnTo>
                    <a:pt x="208" y="795"/>
                  </a:lnTo>
                  <a:lnTo>
                    <a:pt x="210" y="788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8" y="780"/>
                  </a:lnTo>
                  <a:lnTo>
                    <a:pt x="207" y="780"/>
                  </a:lnTo>
                  <a:lnTo>
                    <a:pt x="198" y="775"/>
                  </a:lnTo>
                  <a:lnTo>
                    <a:pt x="191" y="768"/>
                  </a:lnTo>
                  <a:lnTo>
                    <a:pt x="184" y="761"/>
                  </a:lnTo>
                  <a:lnTo>
                    <a:pt x="179" y="752"/>
                  </a:lnTo>
                  <a:lnTo>
                    <a:pt x="169" y="751"/>
                  </a:lnTo>
                  <a:lnTo>
                    <a:pt x="159" y="749"/>
                  </a:lnTo>
                  <a:lnTo>
                    <a:pt x="150" y="744"/>
                  </a:lnTo>
                  <a:lnTo>
                    <a:pt x="143" y="740"/>
                  </a:lnTo>
                  <a:lnTo>
                    <a:pt x="137" y="735"/>
                  </a:lnTo>
                  <a:lnTo>
                    <a:pt x="128" y="732"/>
                  </a:lnTo>
                  <a:lnTo>
                    <a:pt x="118" y="730"/>
                  </a:lnTo>
                  <a:lnTo>
                    <a:pt x="104" y="732"/>
                  </a:lnTo>
                  <a:lnTo>
                    <a:pt x="101" y="732"/>
                  </a:lnTo>
                  <a:lnTo>
                    <a:pt x="99" y="735"/>
                  </a:lnTo>
                  <a:lnTo>
                    <a:pt x="96" y="737"/>
                  </a:lnTo>
                  <a:lnTo>
                    <a:pt x="91" y="739"/>
                  </a:lnTo>
                  <a:lnTo>
                    <a:pt x="91" y="744"/>
                  </a:lnTo>
                  <a:lnTo>
                    <a:pt x="87" y="746"/>
                  </a:lnTo>
                  <a:lnTo>
                    <a:pt x="84" y="746"/>
                  </a:lnTo>
                  <a:lnTo>
                    <a:pt x="84" y="759"/>
                  </a:lnTo>
                  <a:lnTo>
                    <a:pt x="85" y="763"/>
                  </a:lnTo>
                  <a:lnTo>
                    <a:pt x="87" y="766"/>
                  </a:lnTo>
                  <a:lnTo>
                    <a:pt x="92" y="766"/>
                  </a:lnTo>
                  <a:lnTo>
                    <a:pt x="97" y="766"/>
                  </a:lnTo>
                  <a:lnTo>
                    <a:pt x="109" y="764"/>
                  </a:lnTo>
                  <a:lnTo>
                    <a:pt x="114" y="764"/>
                  </a:lnTo>
                  <a:lnTo>
                    <a:pt x="118" y="766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5A799E7D-7BB1-41A4-9780-B0000C0C8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441" y="5242260"/>
              <a:ext cx="322263" cy="285750"/>
            </a:xfrm>
            <a:custGeom>
              <a:avLst/>
              <a:gdLst>
                <a:gd name="T0" fmla="*/ 887 w 896"/>
                <a:gd name="T1" fmla="*/ 277 h 793"/>
                <a:gd name="T2" fmla="*/ 851 w 896"/>
                <a:gd name="T3" fmla="*/ 212 h 793"/>
                <a:gd name="T4" fmla="*/ 815 w 896"/>
                <a:gd name="T5" fmla="*/ 135 h 793"/>
                <a:gd name="T6" fmla="*/ 774 w 896"/>
                <a:gd name="T7" fmla="*/ 118 h 793"/>
                <a:gd name="T8" fmla="*/ 742 w 896"/>
                <a:gd name="T9" fmla="*/ 111 h 793"/>
                <a:gd name="T10" fmla="*/ 711 w 896"/>
                <a:gd name="T11" fmla="*/ 103 h 793"/>
                <a:gd name="T12" fmla="*/ 677 w 896"/>
                <a:gd name="T13" fmla="*/ 79 h 793"/>
                <a:gd name="T14" fmla="*/ 656 w 896"/>
                <a:gd name="T15" fmla="*/ 55 h 793"/>
                <a:gd name="T16" fmla="*/ 643 w 896"/>
                <a:gd name="T17" fmla="*/ 14 h 793"/>
                <a:gd name="T18" fmla="*/ 595 w 896"/>
                <a:gd name="T19" fmla="*/ 0 h 793"/>
                <a:gd name="T20" fmla="*/ 527 w 896"/>
                <a:gd name="T21" fmla="*/ 26 h 793"/>
                <a:gd name="T22" fmla="*/ 487 w 896"/>
                <a:gd name="T23" fmla="*/ 40 h 793"/>
                <a:gd name="T24" fmla="*/ 436 w 896"/>
                <a:gd name="T25" fmla="*/ 40 h 793"/>
                <a:gd name="T26" fmla="*/ 406 w 896"/>
                <a:gd name="T27" fmla="*/ 59 h 793"/>
                <a:gd name="T28" fmla="*/ 377 w 896"/>
                <a:gd name="T29" fmla="*/ 82 h 793"/>
                <a:gd name="T30" fmla="*/ 298 w 896"/>
                <a:gd name="T31" fmla="*/ 103 h 793"/>
                <a:gd name="T32" fmla="*/ 267 w 896"/>
                <a:gd name="T33" fmla="*/ 141 h 793"/>
                <a:gd name="T34" fmla="*/ 233 w 896"/>
                <a:gd name="T35" fmla="*/ 141 h 793"/>
                <a:gd name="T36" fmla="*/ 231 w 896"/>
                <a:gd name="T37" fmla="*/ 134 h 793"/>
                <a:gd name="T38" fmla="*/ 221 w 896"/>
                <a:gd name="T39" fmla="*/ 130 h 793"/>
                <a:gd name="T40" fmla="*/ 184 w 896"/>
                <a:gd name="T41" fmla="*/ 152 h 793"/>
                <a:gd name="T42" fmla="*/ 165 w 896"/>
                <a:gd name="T43" fmla="*/ 164 h 793"/>
                <a:gd name="T44" fmla="*/ 138 w 896"/>
                <a:gd name="T45" fmla="*/ 178 h 793"/>
                <a:gd name="T46" fmla="*/ 131 w 896"/>
                <a:gd name="T47" fmla="*/ 180 h 793"/>
                <a:gd name="T48" fmla="*/ 93 w 896"/>
                <a:gd name="T49" fmla="*/ 210 h 793"/>
                <a:gd name="T50" fmla="*/ 90 w 896"/>
                <a:gd name="T51" fmla="*/ 221 h 793"/>
                <a:gd name="T52" fmla="*/ 87 w 896"/>
                <a:gd name="T53" fmla="*/ 224 h 793"/>
                <a:gd name="T54" fmla="*/ 71 w 896"/>
                <a:gd name="T55" fmla="*/ 285 h 793"/>
                <a:gd name="T56" fmla="*/ 35 w 896"/>
                <a:gd name="T57" fmla="*/ 294 h 793"/>
                <a:gd name="T58" fmla="*/ 15 w 896"/>
                <a:gd name="T59" fmla="*/ 383 h 793"/>
                <a:gd name="T60" fmla="*/ 27 w 896"/>
                <a:gd name="T61" fmla="*/ 436 h 793"/>
                <a:gd name="T62" fmla="*/ 6 w 896"/>
                <a:gd name="T63" fmla="*/ 488 h 793"/>
                <a:gd name="T64" fmla="*/ 29 w 896"/>
                <a:gd name="T65" fmla="*/ 540 h 793"/>
                <a:gd name="T66" fmla="*/ 29 w 896"/>
                <a:gd name="T67" fmla="*/ 574 h 793"/>
                <a:gd name="T68" fmla="*/ 47 w 896"/>
                <a:gd name="T69" fmla="*/ 633 h 793"/>
                <a:gd name="T70" fmla="*/ 76 w 896"/>
                <a:gd name="T71" fmla="*/ 662 h 793"/>
                <a:gd name="T72" fmla="*/ 80 w 896"/>
                <a:gd name="T73" fmla="*/ 668 h 793"/>
                <a:gd name="T74" fmla="*/ 85 w 896"/>
                <a:gd name="T75" fmla="*/ 668 h 793"/>
                <a:gd name="T76" fmla="*/ 109 w 896"/>
                <a:gd name="T77" fmla="*/ 676 h 793"/>
                <a:gd name="T78" fmla="*/ 172 w 896"/>
                <a:gd name="T79" fmla="*/ 717 h 793"/>
                <a:gd name="T80" fmla="*/ 231 w 896"/>
                <a:gd name="T81" fmla="*/ 748 h 793"/>
                <a:gd name="T82" fmla="*/ 240 w 896"/>
                <a:gd name="T83" fmla="*/ 792 h 793"/>
                <a:gd name="T84" fmla="*/ 260 w 896"/>
                <a:gd name="T85" fmla="*/ 780 h 793"/>
                <a:gd name="T86" fmla="*/ 320 w 896"/>
                <a:gd name="T87" fmla="*/ 753 h 793"/>
                <a:gd name="T88" fmla="*/ 330 w 896"/>
                <a:gd name="T89" fmla="*/ 751 h 793"/>
                <a:gd name="T90" fmla="*/ 342 w 896"/>
                <a:gd name="T91" fmla="*/ 750 h 793"/>
                <a:gd name="T92" fmla="*/ 366 w 896"/>
                <a:gd name="T93" fmla="*/ 741 h 793"/>
                <a:gd name="T94" fmla="*/ 404 w 896"/>
                <a:gd name="T95" fmla="*/ 724 h 793"/>
                <a:gd name="T96" fmla="*/ 433 w 896"/>
                <a:gd name="T97" fmla="*/ 738 h 793"/>
                <a:gd name="T98" fmla="*/ 465 w 896"/>
                <a:gd name="T99" fmla="*/ 724 h 793"/>
                <a:gd name="T100" fmla="*/ 520 w 896"/>
                <a:gd name="T101" fmla="*/ 703 h 793"/>
                <a:gd name="T102" fmla="*/ 533 w 896"/>
                <a:gd name="T103" fmla="*/ 676 h 793"/>
                <a:gd name="T104" fmla="*/ 554 w 896"/>
                <a:gd name="T105" fmla="*/ 635 h 793"/>
                <a:gd name="T106" fmla="*/ 588 w 896"/>
                <a:gd name="T107" fmla="*/ 596 h 793"/>
                <a:gd name="T108" fmla="*/ 639 w 896"/>
                <a:gd name="T109" fmla="*/ 575 h 793"/>
                <a:gd name="T110" fmla="*/ 704 w 896"/>
                <a:gd name="T111" fmla="*/ 589 h 793"/>
                <a:gd name="T112" fmla="*/ 731 w 896"/>
                <a:gd name="T113" fmla="*/ 587 h 793"/>
                <a:gd name="T114" fmla="*/ 779 w 896"/>
                <a:gd name="T115" fmla="*/ 567 h 793"/>
                <a:gd name="T116" fmla="*/ 796 w 896"/>
                <a:gd name="T117" fmla="*/ 551 h 793"/>
                <a:gd name="T118" fmla="*/ 830 w 896"/>
                <a:gd name="T119" fmla="*/ 483 h 793"/>
                <a:gd name="T120" fmla="*/ 856 w 896"/>
                <a:gd name="T121" fmla="*/ 459 h 793"/>
                <a:gd name="T122" fmla="*/ 895 w 896"/>
                <a:gd name="T123" fmla="*/ 44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96" h="793">
                  <a:moveTo>
                    <a:pt x="888" y="349"/>
                  </a:moveTo>
                  <a:lnTo>
                    <a:pt x="888" y="349"/>
                  </a:lnTo>
                  <a:lnTo>
                    <a:pt x="882" y="343"/>
                  </a:lnTo>
                  <a:lnTo>
                    <a:pt x="878" y="338"/>
                  </a:lnTo>
                  <a:lnTo>
                    <a:pt x="876" y="330"/>
                  </a:lnTo>
                  <a:lnTo>
                    <a:pt x="875" y="321"/>
                  </a:lnTo>
                  <a:lnTo>
                    <a:pt x="875" y="321"/>
                  </a:lnTo>
                  <a:lnTo>
                    <a:pt x="878" y="306"/>
                  </a:lnTo>
                  <a:lnTo>
                    <a:pt x="882" y="292"/>
                  </a:lnTo>
                  <a:lnTo>
                    <a:pt x="887" y="277"/>
                  </a:lnTo>
                  <a:lnTo>
                    <a:pt x="888" y="260"/>
                  </a:lnTo>
                  <a:lnTo>
                    <a:pt x="888" y="260"/>
                  </a:lnTo>
                  <a:lnTo>
                    <a:pt x="885" y="251"/>
                  </a:lnTo>
                  <a:lnTo>
                    <a:pt x="880" y="245"/>
                  </a:lnTo>
                  <a:lnTo>
                    <a:pt x="876" y="236"/>
                  </a:lnTo>
                  <a:lnTo>
                    <a:pt x="875" y="231"/>
                  </a:lnTo>
                  <a:lnTo>
                    <a:pt x="875" y="226"/>
                  </a:lnTo>
                  <a:lnTo>
                    <a:pt x="875" y="226"/>
                  </a:lnTo>
                  <a:lnTo>
                    <a:pt x="863" y="219"/>
                  </a:lnTo>
                  <a:lnTo>
                    <a:pt x="851" y="212"/>
                  </a:lnTo>
                  <a:lnTo>
                    <a:pt x="841" y="204"/>
                  </a:lnTo>
                  <a:lnTo>
                    <a:pt x="834" y="192"/>
                  </a:lnTo>
                  <a:lnTo>
                    <a:pt x="834" y="192"/>
                  </a:lnTo>
                  <a:lnTo>
                    <a:pt x="830" y="181"/>
                  </a:lnTo>
                  <a:lnTo>
                    <a:pt x="829" y="170"/>
                  </a:lnTo>
                  <a:lnTo>
                    <a:pt x="825" y="159"/>
                  </a:lnTo>
                  <a:lnTo>
                    <a:pt x="827" y="144"/>
                  </a:lnTo>
                  <a:lnTo>
                    <a:pt x="827" y="144"/>
                  </a:lnTo>
                  <a:lnTo>
                    <a:pt x="820" y="141"/>
                  </a:lnTo>
                  <a:lnTo>
                    <a:pt x="815" y="135"/>
                  </a:lnTo>
                  <a:lnTo>
                    <a:pt x="810" y="130"/>
                  </a:lnTo>
                  <a:lnTo>
                    <a:pt x="806" y="123"/>
                  </a:lnTo>
                  <a:lnTo>
                    <a:pt x="806" y="123"/>
                  </a:lnTo>
                  <a:lnTo>
                    <a:pt x="799" y="123"/>
                  </a:lnTo>
                  <a:lnTo>
                    <a:pt x="793" y="123"/>
                  </a:lnTo>
                  <a:lnTo>
                    <a:pt x="786" y="123"/>
                  </a:lnTo>
                  <a:lnTo>
                    <a:pt x="779" y="123"/>
                  </a:lnTo>
                  <a:lnTo>
                    <a:pt x="779" y="123"/>
                  </a:lnTo>
                  <a:lnTo>
                    <a:pt x="777" y="120"/>
                  </a:lnTo>
                  <a:lnTo>
                    <a:pt x="774" y="118"/>
                  </a:lnTo>
                  <a:lnTo>
                    <a:pt x="772" y="117"/>
                  </a:lnTo>
                  <a:lnTo>
                    <a:pt x="772" y="117"/>
                  </a:lnTo>
                  <a:lnTo>
                    <a:pt x="765" y="117"/>
                  </a:lnTo>
                  <a:lnTo>
                    <a:pt x="759" y="117"/>
                  </a:lnTo>
                  <a:lnTo>
                    <a:pt x="752" y="118"/>
                  </a:lnTo>
                  <a:lnTo>
                    <a:pt x="745" y="117"/>
                  </a:lnTo>
                  <a:lnTo>
                    <a:pt x="745" y="117"/>
                  </a:lnTo>
                  <a:lnTo>
                    <a:pt x="743" y="115"/>
                  </a:lnTo>
                  <a:lnTo>
                    <a:pt x="743" y="113"/>
                  </a:lnTo>
                  <a:lnTo>
                    <a:pt x="742" y="111"/>
                  </a:lnTo>
                  <a:lnTo>
                    <a:pt x="738" y="110"/>
                  </a:lnTo>
                  <a:lnTo>
                    <a:pt x="738" y="110"/>
                  </a:lnTo>
                  <a:lnTo>
                    <a:pt x="728" y="110"/>
                  </a:lnTo>
                  <a:lnTo>
                    <a:pt x="723" y="110"/>
                  </a:lnTo>
                  <a:lnTo>
                    <a:pt x="718" y="110"/>
                  </a:lnTo>
                  <a:lnTo>
                    <a:pt x="718" y="110"/>
                  </a:lnTo>
                  <a:lnTo>
                    <a:pt x="716" y="108"/>
                  </a:lnTo>
                  <a:lnTo>
                    <a:pt x="716" y="106"/>
                  </a:lnTo>
                  <a:lnTo>
                    <a:pt x="714" y="105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6" y="101"/>
                  </a:lnTo>
                  <a:lnTo>
                    <a:pt x="702" y="98"/>
                  </a:lnTo>
                  <a:lnTo>
                    <a:pt x="697" y="96"/>
                  </a:lnTo>
                  <a:lnTo>
                    <a:pt x="690" y="96"/>
                  </a:lnTo>
                  <a:lnTo>
                    <a:pt x="690" y="96"/>
                  </a:lnTo>
                  <a:lnTo>
                    <a:pt x="687" y="91"/>
                  </a:lnTo>
                  <a:lnTo>
                    <a:pt x="684" y="86"/>
                  </a:lnTo>
                  <a:lnTo>
                    <a:pt x="678" y="82"/>
                  </a:lnTo>
                  <a:lnTo>
                    <a:pt x="677" y="79"/>
                  </a:lnTo>
                  <a:lnTo>
                    <a:pt x="677" y="76"/>
                  </a:lnTo>
                  <a:lnTo>
                    <a:pt x="677" y="76"/>
                  </a:lnTo>
                  <a:lnTo>
                    <a:pt x="675" y="70"/>
                  </a:lnTo>
                  <a:lnTo>
                    <a:pt x="672" y="67"/>
                  </a:lnTo>
                  <a:lnTo>
                    <a:pt x="663" y="62"/>
                  </a:lnTo>
                  <a:lnTo>
                    <a:pt x="663" y="62"/>
                  </a:lnTo>
                  <a:lnTo>
                    <a:pt x="661" y="60"/>
                  </a:lnTo>
                  <a:lnTo>
                    <a:pt x="661" y="57"/>
                  </a:lnTo>
                  <a:lnTo>
                    <a:pt x="660" y="55"/>
                  </a:lnTo>
                  <a:lnTo>
                    <a:pt x="656" y="55"/>
                  </a:lnTo>
                  <a:lnTo>
                    <a:pt x="656" y="55"/>
                  </a:lnTo>
                  <a:lnTo>
                    <a:pt x="656" y="38"/>
                  </a:lnTo>
                  <a:lnTo>
                    <a:pt x="658" y="31"/>
                  </a:lnTo>
                  <a:lnTo>
                    <a:pt x="660" y="29"/>
                  </a:lnTo>
                  <a:lnTo>
                    <a:pt x="663" y="28"/>
                  </a:lnTo>
                  <a:lnTo>
                    <a:pt x="663" y="28"/>
                  </a:lnTo>
                  <a:lnTo>
                    <a:pt x="660" y="23"/>
                  </a:lnTo>
                  <a:lnTo>
                    <a:pt x="656" y="18"/>
                  </a:lnTo>
                  <a:lnTo>
                    <a:pt x="649" y="14"/>
                  </a:lnTo>
                  <a:lnTo>
                    <a:pt x="643" y="14"/>
                  </a:lnTo>
                  <a:lnTo>
                    <a:pt x="636" y="14"/>
                  </a:lnTo>
                  <a:lnTo>
                    <a:pt x="636" y="14"/>
                  </a:lnTo>
                  <a:lnTo>
                    <a:pt x="627" y="16"/>
                  </a:lnTo>
                  <a:lnTo>
                    <a:pt x="622" y="14"/>
                  </a:lnTo>
                  <a:lnTo>
                    <a:pt x="617" y="12"/>
                  </a:lnTo>
                  <a:lnTo>
                    <a:pt x="614" y="9"/>
                  </a:lnTo>
                  <a:lnTo>
                    <a:pt x="610" y="6"/>
                  </a:lnTo>
                  <a:lnTo>
                    <a:pt x="607" y="2"/>
                  </a:lnTo>
                  <a:lnTo>
                    <a:pt x="602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86" y="0"/>
                  </a:lnTo>
                  <a:lnTo>
                    <a:pt x="580" y="2"/>
                  </a:lnTo>
                  <a:lnTo>
                    <a:pt x="574" y="6"/>
                  </a:lnTo>
                  <a:lnTo>
                    <a:pt x="568" y="7"/>
                  </a:lnTo>
                  <a:lnTo>
                    <a:pt x="568" y="7"/>
                  </a:lnTo>
                  <a:lnTo>
                    <a:pt x="556" y="12"/>
                  </a:lnTo>
                  <a:lnTo>
                    <a:pt x="545" y="19"/>
                  </a:lnTo>
                  <a:lnTo>
                    <a:pt x="533" y="24"/>
                  </a:lnTo>
                  <a:lnTo>
                    <a:pt x="527" y="26"/>
                  </a:lnTo>
                  <a:lnTo>
                    <a:pt x="520" y="28"/>
                  </a:lnTo>
                  <a:lnTo>
                    <a:pt x="520" y="28"/>
                  </a:lnTo>
                  <a:lnTo>
                    <a:pt x="515" y="31"/>
                  </a:lnTo>
                  <a:lnTo>
                    <a:pt x="508" y="33"/>
                  </a:lnTo>
                  <a:lnTo>
                    <a:pt x="503" y="36"/>
                  </a:lnTo>
                  <a:lnTo>
                    <a:pt x="501" y="38"/>
                  </a:lnTo>
                  <a:lnTo>
                    <a:pt x="499" y="41"/>
                  </a:lnTo>
                  <a:lnTo>
                    <a:pt x="499" y="41"/>
                  </a:lnTo>
                  <a:lnTo>
                    <a:pt x="493" y="41"/>
                  </a:lnTo>
                  <a:lnTo>
                    <a:pt x="487" y="40"/>
                  </a:lnTo>
                  <a:lnTo>
                    <a:pt x="479" y="35"/>
                  </a:lnTo>
                  <a:lnTo>
                    <a:pt x="470" y="29"/>
                  </a:lnTo>
                  <a:lnTo>
                    <a:pt x="465" y="28"/>
                  </a:lnTo>
                  <a:lnTo>
                    <a:pt x="458" y="28"/>
                  </a:lnTo>
                  <a:lnTo>
                    <a:pt x="458" y="28"/>
                  </a:lnTo>
                  <a:lnTo>
                    <a:pt x="450" y="33"/>
                  </a:lnTo>
                  <a:lnTo>
                    <a:pt x="445" y="35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36" y="40"/>
                  </a:lnTo>
                  <a:lnTo>
                    <a:pt x="435" y="41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23" y="47"/>
                  </a:lnTo>
                  <a:lnTo>
                    <a:pt x="419" y="50"/>
                  </a:lnTo>
                  <a:lnTo>
                    <a:pt x="418" y="55"/>
                  </a:lnTo>
                  <a:lnTo>
                    <a:pt x="418" y="55"/>
                  </a:lnTo>
                  <a:lnTo>
                    <a:pt x="412" y="55"/>
                  </a:lnTo>
                  <a:lnTo>
                    <a:pt x="409" y="57"/>
                  </a:lnTo>
                  <a:lnTo>
                    <a:pt x="406" y="59"/>
                  </a:lnTo>
                  <a:lnTo>
                    <a:pt x="404" y="62"/>
                  </a:lnTo>
                  <a:lnTo>
                    <a:pt x="404" y="62"/>
                  </a:lnTo>
                  <a:lnTo>
                    <a:pt x="395" y="67"/>
                  </a:lnTo>
                  <a:lnTo>
                    <a:pt x="392" y="70"/>
                  </a:lnTo>
                  <a:lnTo>
                    <a:pt x="390" y="76"/>
                  </a:lnTo>
                  <a:lnTo>
                    <a:pt x="390" y="76"/>
                  </a:lnTo>
                  <a:lnTo>
                    <a:pt x="385" y="76"/>
                  </a:lnTo>
                  <a:lnTo>
                    <a:pt x="382" y="77"/>
                  </a:lnTo>
                  <a:lnTo>
                    <a:pt x="378" y="79"/>
                  </a:lnTo>
                  <a:lnTo>
                    <a:pt x="377" y="82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58" y="86"/>
                  </a:lnTo>
                  <a:lnTo>
                    <a:pt x="351" y="88"/>
                  </a:lnTo>
                  <a:lnTo>
                    <a:pt x="336" y="91"/>
                  </a:lnTo>
                  <a:lnTo>
                    <a:pt x="322" y="93"/>
                  </a:lnTo>
                  <a:lnTo>
                    <a:pt x="308" y="96"/>
                  </a:lnTo>
                  <a:lnTo>
                    <a:pt x="308" y="96"/>
                  </a:lnTo>
                  <a:lnTo>
                    <a:pt x="303" y="100"/>
                  </a:lnTo>
                  <a:lnTo>
                    <a:pt x="298" y="103"/>
                  </a:lnTo>
                  <a:lnTo>
                    <a:pt x="293" y="108"/>
                  </a:lnTo>
                  <a:lnTo>
                    <a:pt x="288" y="110"/>
                  </a:lnTo>
                  <a:lnTo>
                    <a:pt x="288" y="110"/>
                  </a:lnTo>
                  <a:lnTo>
                    <a:pt x="283" y="113"/>
                  </a:lnTo>
                  <a:lnTo>
                    <a:pt x="278" y="117"/>
                  </a:lnTo>
                  <a:lnTo>
                    <a:pt x="274" y="123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1" y="135"/>
                  </a:lnTo>
                  <a:lnTo>
                    <a:pt x="267" y="141"/>
                  </a:lnTo>
                  <a:lnTo>
                    <a:pt x="262" y="144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2" y="149"/>
                  </a:lnTo>
                  <a:lnTo>
                    <a:pt x="247" y="147"/>
                  </a:lnTo>
                  <a:lnTo>
                    <a:pt x="242" y="144"/>
                  </a:lnTo>
                  <a:lnTo>
                    <a:pt x="233" y="144"/>
                  </a:lnTo>
                  <a:lnTo>
                    <a:pt x="233" y="144"/>
                  </a:lnTo>
                  <a:lnTo>
                    <a:pt x="233" y="141"/>
                  </a:lnTo>
                  <a:lnTo>
                    <a:pt x="233" y="141"/>
                  </a:lnTo>
                  <a:lnTo>
                    <a:pt x="233" y="139"/>
                  </a:lnTo>
                  <a:lnTo>
                    <a:pt x="233" y="139"/>
                  </a:lnTo>
                  <a:lnTo>
                    <a:pt x="233" y="137"/>
                  </a:lnTo>
                  <a:lnTo>
                    <a:pt x="233" y="137"/>
                  </a:lnTo>
                  <a:lnTo>
                    <a:pt x="233" y="135"/>
                  </a:lnTo>
                  <a:lnTo>
                    <a:pt x="233" y="135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16" y="130"/>
                  </a:lnTo>
                  <a:lnTo>
                    <a:pt x="216" y="130"/>
                  </a:lnTo>
                  <a:lnTo>
                    <a:pt x="206" y="132"/>
                  </a:lnTo>
                  <a:lnTo>
                    <a:pt x="196" y="134"/>
                  </a:lnTo>
                  <a:lnTo>
                    <a:pt x="189" y="141"/>
                  </a:lnTo>
                  <a:lnTo>
                    <a:pt x="187" y="144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7" y="161"/>
                  </a:lnTo>
                  <a:lnTo>
                    <a:pt x="177" y="161"/>
                  </a:lnTo>
                  <a:lnTo>
                    <a:pt x="175" y="163"/>
                  </a:lnTo>
                  <a:lnTo>
                    <a:pt x="175" y="163"/>
                  </a:lnTo>
                  <a:lnTo>
                    <a:pt x="165" y="164"/>
                  </a:lnTo>
                  <a:lnTo>
                    <a:pt x="156" y="168"/>
                  </a:lnTo>
                  <a:lnTo>
                    <a:pt x="151" y="173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0"/>
                  </a:lnTo>
                  <a:lnTo>
                    <a:pt x="131" y="180"/>
                  </a:lnTo>
                  <a:lnTo>
                    <a:pt x="129" y="185"/>
                  </a:lnTo>
                  <a:lnTo>
                    <a:pt x="126" y="190"/>
                  </a:lnTo>
                  <a:lnTo>
                    <a:pt x="117" y="197"/>
                  </a:lnTo>
                  <a:lnTo>
                    <a:pt x="109" y="202"/>
                  </a:lnTo>
                  <a:lnTo>
                    <a:pt x="100" y="207"/>
                  </a:lnTo>
                  <a:lnTo>
                    <a:pt x="100" y="207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6"/>
                  </a:lnTo>
                  <a:lnTo>
                    <a:pt x="92" y="216"/>
                  </a:lnTo>
                  <a:lnTo>
                    <a:pt x="92" y="217"/>
                  </a:lnTo>
                  <a:lnTo>
                    <a:pt x="92" y="217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3" y="226"/>
                  </a:lnTo>
                  <a:lnTo>
                    <a:pt x="83" y="226"/>
                  </a:lnTo>
                  <a:lnTo>
                    <a:pt x="83" y="243"/>
                  </a:lnTo>
                  <a:lnTo>
                    <a:pt x="83" y="260"/>
                  </a:lnTo>
                  <a:lnTo>
                    <a:pt x="81" y="275"/>
                  </a:lnTo>
                  <a:lnTo>
                    <a:pt x="80" y="282"/>
                  </a:lnTo>
                  <a:lnTo>
                    <a:pt x="76" y="287"/>
                  </a:lnTo>
                  <a:lnTo>
                    <a:pt x="76" y="287"/>
                  </a:lnTo>
                  <a:lnTo>
                    <a:pt x="71" y="285"/>
                  </a:lnTo>
                  <a:lnTo>
                    <a:pt x="68" y="284"/>
                  </a:lnTo>
                  <a:lnTo>
                    <a:pt x="63" y="277"/>
                  </a:lnTo>
                  <a:lnTo>
                    <a:pt x="59" y="275"/>
                  </a:lnTo>
                  <a:lnTo>
                    <a:pt x="54" y="274"/>
                  </a:lnTo>
                  <a:lnTo>
                    <a:pt x="49" y="272"/>
                  </a:lnTo>
                  <a:lnTo>
                    <a:pt x="42" y="274"/>
                  </a:lnTo>
                  <a:lnTo>
                    <a:pt x="42" y="274"/>
                  </a:lnTo>
                  <a:lnTo>
                    <a:pt x="39" y="277"/>
                  </a:lnTo>
                  <a:lnTo>
                    <a:pt x="37" y="282"/>
                  </a:lnTo>
                  <a:lnTo>
                    <a:pt x="35" y="294"/>
                  </a:lnTo>
                  <a:lnTo>
                    <a:pt x="35" y="321"/>
                  </a:lnTo>
                  <a:lnTo>
                    <a:pt x="35" y="321"/>
                  </a:lnTo>
                  <a:lnTo>
                    <a:pt x="32" y="323"/>
                  </a:lnTo>
                  <a:lnTo>
                    <a:pt x="30" y="326"/>
                  </a:lnTo>
                  <a:lnTo>
                    <a:pt x="29" y="330"/>
                  </a:lnTo>
                  <a:lnTo>
                    <a:pt x="29" y="335"/>
                  </a:lnTo>
                  <a:lnTo>
                    <a:pt x="29" y="335"/>
                  </a:lnTo>
                  <a:lnTo>
                    <a:pt x="23" y="345"/>
                  </a:lnTo>
                  <a:lnTo>
                    <a:pt x="20" y="357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8" y="386"/>
                  </a:lnTo>
                  <a:lnTo>
                    <a:pt x="20" y="391"/>
                  </a:lnTo>
                  <a:lnTo>
                    <a:pt x="22" y="403"/>
                  </a:lnTo>
                  <a:lnTo>
                    <a:pt x="23" y="415"/>
                  </a:lnTo>
                  <a:lnTo>
                    <a:pt x="25" y="420"/>
                  </a:lnTo>
                  <a:lnTo>
                    <a:pt x="29" y="424"/>
                  </a:lnTo>
                  <a:lnTo>
                    <a:pt x="29" y="430"/>
                  </a:lnTo>
                  <a:lnTo>
                    <a:pt x="29" y="430"/>
                  </a:lnTo>
                  <a:lnTo>
                    <a:pt x="27" y="436"/>
                  </a:lnTo>
                  <a:lnTo>
                    <a:pt x="22" y="439"/>
                  </a:lnTo>
                  <a:lnTo>
                    <a:pt x="11" y="441"/>
                  </a:lnTo>
                  <a:lnTo>
                    <a:pt x="6" y="442"/>
                  </a:lnTo>
                  <a:lnTo>
                    <a:pt x="3" y="446"/>
                  </a:lnTo>
                  <a:lnTo>
                    <a:pt x="1" y="451"/>
                  </a:lnTo>
                  <a:lnTo>
                    <a:pt x="1" y="458"/>
                  </a:lnTo>
                  <a:lnTo>
                    <a:pt x="1" y="458"/>
                  </a:lnTo>
                  <a:lnTo>
                    <a:pt x="0" y="471"/>
                  </a:lnTo>
                  <a:lnTo>
                    <a:pt x="3" y="480"/>
                  </a:lnTo>
                  <a:lnTo>
                    <a:pt x="6" y="488"/>
                  </a:lnTo>
                  <a:lnTo>
                    <a:pt x="13" y="493"/>
                  </a:lnTo>
                  <a:lnTo>
                    <a:pt x="25" y="505"/>
                  </a:lnTo>
                  <a:lnTo>
                    <a:pt x="32" y="511"/>
                  </a:lnTo>
                  <a:lnTo>
                    <a:pt x="35" y="519"/>
                  </a:lnTo>
                  <a:lnTo>
                    <a:pt x="35" y="519"/>
                  </a:lnTo>
                  <a:lnTo>
                    <a:pt x="30" y="521"/>
                  </a:lnTo>
                  <a:lnTo>
                    <a:pt x="29" y="526"/>
                  </a:lnTo>
                  <a:lnTo>
                    <a:pt x="29" y="533"/>
                  </a:lnTo>
                  <a:lnTo>
                    <a:pt x="29" y="540"/>
                  </a:lnTo>
                  <a:lnTo>
                    <a:pt x="29" y="540"/>
                  </a:lnTo>
                  <a:lnTo>
                    <a:pt x="27" y="545"/>
                  </a:lnTo>
                  <a:lnTo>
                    <a:pt x="23" y="550"/>
                  </a:lnTo>
                  <a:lnTo>
                    <a:pt x="22" y="553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2" y="565"/>
                  </a:lnTo>
                  <a:lnTo>
                    <a:pt x="25" y="567"/>
                  </a:lnTo>
                  <a:lnTo>
                    <a:pt x="27" y="570"/>
                  </a:lnTo>
                  <a:lnTo>
                    <a:pt x="29" y="574"/>
                  </a:lnTo>
                  <a:lnTo>
                    <a:pt x="29" y="574"/>
                  </a:lnTo>
                  <a:lnTo>
                    <a:pt x="22" y="574"/>
                  </a:lnTo>
                  <a:lnTo>
                    <a:pt x="22" y="574"/>
                  </a:lnTo>
                  <a:lnTo>
                    <a:pt x="22" y="577"/>
                  </a:lnTo>
                  <a:lnTo>
                    <a:pt x="22" y="580"/>
                  </a:lnTo>
                  <a:lnTo>
                    <a:pt x="22" y="584"/>
                  </a:lnTo>
                  <a:lnTo>
                    <a:pt x="22" y="587"/>
                  </a:lnTo>
                  <a:lnTo>
                    <a:pt x="22" y="587"/>
                  </a:lnTo>
                  <a:lnTo>
                    <a:pt x="37" y="613"/>
                  </a:lnTo>
                  <a:lnTo>
                    <a:pt x="44" y="625"/>
                  </a:lnTo>
                  <a:lnTo>
                    <a:pt x="47" y="633"/>
                  </a:lnTo>
                  <a:lnTo>
                    <a:pt x="49" y="642"/>
                  </a:lnTo>
                  <a:lnTo>
                    <a:pt x="49" y="642"/>
                  </a:lnTo>
                  <a:lnTo>
                    <a:pt x="56" y="642"/>
                  </a:lnTo>
                  <a:lnTo>
                    <a:pt x="59" y="644"/>
                  </a:lnTo>
                  <a:lnTo>
                    <a:pt x="63" y="647"/>
                  </a:lnTo>
                  <a:lnTo>
                    <a:pt x="64" y="651"/>
                  </a:lnTo>
                  <a:lnTo>
                    <a:pt x="66" y="656"/>
                  </a:lnTo>
                  <a:lnTo>
                    <a:pt x="68" y="659"/>
                  </a:lnTo>
                  <a:lnTo>
                    <a:pt x="71" y="662"/>
                  </a:lnTo>
                  <a:lnTo>
                    <a:pt x="76" y="662"/>
                  </a:lnTo>
                  <a:lnTo>
                    <a:pt x="76" y="662"/>
                  </a:lnTo>
                  <a:lnTo>
                    <a:pt x="76" y="664"/>
                  </a:lnTo>
                  <a:lnTo>
                    <a:pt x="76" y="664"/>
                  </a:lnTo>
                  <a:lnTo>
                    <a:pt x="76" y="666"/>
                  </a:lnTo>
                  <a:lnTo>
                    <a:pt x="76" y="666"/>
                  </a:lnTo>
                  <a:lnTo>
                    <a:pt x="78" y="666"/>
                  </a:lnTo>
                  <a:lnTo>
                    <a:pt x="78" y="666"/>
                  </a:lnTo>
                  <a:lnTo>
                    <a:pt x="78" y="668"/>
                  </a:lnTo>
                  <a:lnTo>
                    <a:pt x="78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1" y="668"/>
                  </a:lnTo>
                  <a:lnTo>
                    <a:pt x="81" y="668"/>
                  </a:lnTo>
                  <a:lnTo>
                    <a:pt x="83" y="668"/>
                  </a:lnTo>
                  <a:lnTo>
                    <a:pt x="83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90" y="669"/>
                  </a:lnTo>
                  <a:lnTo>
                    <a:pt x="90" y="669"/>
                  </a:lnTo>
                  <a:lnTo>
                    <a:pt x="98" y="673"/>
                  </a:lnTo>
                  <a:lnTo>
                    <a:pt x="102" y="674"/>
                  </a:lnTo>
                  <a:lnTo>
                    <a:pt x="107" y="676"/>
                  </a:lnTo>
                  <a:lnTo>
                    <a:pt x="107" y="676"/>
                  </a:lnTo>
                  <a:lnTo>
                    <a:pt x="109" y="676"/>
                  </a:lnTo>
                  <a:lnTo>
                    <a:pt x="109" y="676"/>
                  </a:lnTo>
                  <a:lnTo>
                    <a:pt x="114" y="676"/>
                  </a:lnTo>
                  <a:lnTo>
                    <a:pt x="121" y="680"/>
                  </a:lnTo>
                  <a:lnTo>
                    <a:pt x="133" y="688"/>
                  </a:lnTo>
                  <a:lnTo>
                    <a:pt x="133" y="688"/>
                  </a:lnTo>
                  <a:lnTo>
                    <a:pt x="156" y="707"/>
                  </a:lnTo>
                  <a:lnTo>
                    <a:pt x="156" y="707"/>
                  </a:lnTo>
                  <a:lnTo>
                    <a:pt x="165" y="712"/>
                  </a:lnTo>
                  <a:lnTo>
                    <a:pt x="165" y="712"/>
                  </a:lnTo>
                  <a:lnTo>
                    <a:pt x="172" y="717"/>
                  </a:lnTo>
                  <a:lnTo>
                    <a:pt x="172" y="717"/>
                  </a:lnTo>
                  <a:lnTo>
                    <a:pt x="180" y="717"/>
                  </a:lnTo>
                  <a:lnTo>
                    <a:pt x="185" y="721"/>
                  </a:lnTo>
                  <a:lnTo>
                    <a:pt x="192" y="724"/>
                  </a:lnTo>
                  <a:lnTo>
                    <a:pt x="199" y="724"/>
                  </a:lnTo>
                  <a:lnTo>
                    <a:pt x="199" y="724"/>
                  </a:lnTo>
                  <a:lnTo>
                    <a:pt x="202" y="729"/>
                  </a:lnTo>
                  <a:lnTo>
                    <a:pt x="204" y="736"/>
                  </a:lnTo>
                  <a:lnTo>
                    <a:pt x="204" y="736"/>
                  </a:lnTo>
                  <a:lnTo>
                    <a:pt x="225" y="743"/>
                  </a:lnTo>
                  <a:lnTo>
                    <a:pt x="231" y="748"/>
                  </a:lnTo>
                  <a:lnTo>
                    <a:pt x="235" y="751"/>
                  </a:lnTo>
                  <a:lnTo>
                    <a:pt x="237" y="756"/>
                  </a:lnTo>
                  <a:lnTo>
                    <a:pt x="237" y="756"/>
                  </a:lnTo>
                  <a:lnTo>
                    <a:pt x="238" y="765"/>
                  </a:lnTo>
                  <a:lnTo>
                    <a:pt x="238" y="775"/>
                  </a:lnTo>
                  <a:lnTo>
                    <a:pt x="238" y="775"/>
                  </a:lnTo>
                  <a:lnTo>
                    <a:pt x="238" y="784"/>
                  </a:lnTo>
                  <a:lnTo>
                    <a:pt x="240" y="790"/>
                  </a:lnTo>
                  <a:lnTo>
                    <a:pt x="240" y="790"/>
                  </a:lnTo>
                  <a:lnTo>
                    <a:pt x="240" y="792"/>
                  </a:lnTo>
                  <a:lnTo>
                    <a:pt x="240" y="792"/>
                  </a:lnTo>
                  <a:lnTo>
                    <a:pt x="243" y="790"/>
                  </a:lnTo>
                  <a:lnTo>
                    <a:pt x="245" y="789"/>
                  </a:lnTo>
                  <a:lnTo>
                    <a:pt x="247" y="782"/>
                  </a:lnTo>
                  <a:lnTo>
                    <a:pt x="248" y="775"/>
                  </a:lnTo>
                  <a:lnTo>
                    <a:pt x="250" y="773"/>
                  </a:lnTo>
                  <a:lnTo>
                    <a:pt x="254" y="772"/>
                  </a:lnTo>
                  <a:lnTo>
                    <a:pt x="254" y="772"/>
                  </a:lnTo>
                  <a:lnTo>
                    <a:pt x="257" y="777"/>
                  </a:lnTo>
                  <a:lnTo>
                    <a:pt x="260" y="780"/>
                  </a:lnTo>
                  <a:lnTo>
                    <a:pt x="266" y="778"/>
                  </a:lnTo>
                  <a:lnTo>
                    <a:pt x="271" y="777"/>
                  </a:lnTo>
                  <a:lnTo>
                    <a:pt x="279" y="770"/>
                  </a:lnTo>
                  <a:lnTo>
                    <a:pt x="288" y="765"/>
                  </a:lnTo>
                  <a:lnTo>
                    <a:pt x="288" y="758"/>
                  </a:lnTo>
                  <a:lnTo>
                    <a:pt x="288" y="758"/>
                  </a:lnTo>
                  <a:lnTo>
                    <a:pt x="298" y="758"/>
                  </a:lnTo>
                  <a:lnTo>
                    <a:pt x="307" y="758"/>
                  </a:lnTo>
                  <a:lnTo>
                    <a:pt x="320" y="753"/>
                  </a:lnTo>
                  <a:lnTo>
                    <a:pt x="320" y="753"/>
                  </a:lnTo>
                  <a:lnTo>
                    <a:pt x="322" y="753"/>
                  </a:lnTo>
                  <a:lnTo>
                    <a:pt x="322" y="753"/>
                  </a:lnTo>
                  <a:lnTo>
                    <a:pt x="325" y="753"/>
                  </a:lnTo>
                  <a:lnTo>
                    <a:pt x="325" y="753"/>
                  </a:lnTo>
                  <a:lnTo>
                    <a:pt x="327" y="751"/>
                  </a:lnTo>
                  <a:lnTo>
                    <a:pt x="327" y="751"/>
                  </a:lnTo>
                  <a:lnTo>
                    <a:pt x="329" y="751"/>
                  </a:lnTo>
                  <a:lnTo>
                    <a:pt x="329" y="751"/>
                  </a:lnTo>
                  <a:lnTo>
                    <a:pt x="330" y="751"/>
                  </a:lnTo>
                  <a:lnTo>
                    <a:pt x="330" y="751"/>
                  </a:lnTo>
                  <a:lnTo>
                    <a:pt x="334" y="751"/>
                  </a:lnTo>
                  <a:lnTo>
                    <a:pt x="334" y="751"/>
                  </a:lnTo>
                  <a:lnTo>
                    <a:pt x="336" y="751"/>
                  </a:lnTo>
                  <a:lnTo>
                    <a:pt x="336" y="751"/>
                  </a:lnTo>
                  <a:lnTo>
                    <a:pt x="337" y="750"/>
                  </a:lnTo>
                  <a:lnTo>
                    <a:pt x="337" y="750"/>
                  </a:lnTo>
                  <a:lnTo>
                    <a:pt x="341" y="750"/>
                  </a:lnTo>
                  <a:lnTo>
                    <a:pt x="341" y="750"/>
                  </a:lnTo>
                  <a:lnTo>
                    <a:pt x="342" y="750"/>
                  </a:lnTo>
                  <a:lnTo>
                    <a:pt x="342" y="750"/>
                  </a:lnTo>
                  <a:lnTo>
                    <a:pt x="344" y="750"/>
                  </a:lnTo>
                  <a:lnTo>
                    <a:pt x="344" y="750"/>
                  </a:lnTo>
                  <a:lnTo>
                    <a:pt x="348" y="750"/>
                  </a:lnTo>
                  <a:lnTo>
                    <a:pt x="348" y="750"/>
                  </a:lnTo>
                  <a:lnTo>
                    <a:pt x="351" y="751"/>
                  </a:lnTo>
                  <a:lnTo>
                    <a:pt x="351" y="751"/>
                  </a:lnTo>
                  <a:lnTo>
                    <a:pt x="356" y="751"/>
                  </a:lnTo>
                  <a:lnTo>
                    <a:pt x="356" y="751"/>
                  </a:lnTo>
                  <a:lnTo>
                    <a:pt x="360" y="746"/>
                  </a:lnTo>
                  <a:lnTo>
                    <a:pt x="366" y="741"/>
                  </a:lnTo>
                  <a:lnTo>
                    <a:pt x="375" y="739"/>
                  </a:lnTo>
                  <a:lnTo>
                    <a:pt x="383" y="738"/>
                  </a:lnTo>
                  <a:lnTo>
                    <a:pt x="383" y="738"/>
                  </a:lnTo>
                  <a:lnTo>
                    <a:pt x="385" y="734"/>
                  </a:lnTo>
                  <a:lnTo>
                    <a:pt x="389" y="732"/>
                  </a:lnTo>
                  <a:lnTo>
                    <a:pt x="392" y="731"/>
                  </a:lnTo>
                  <a:lnTo>
                    <a:pt x="397" y="731"/>
                  </a:lnTo>
                  <a:lnTo>
                    <a:pt x="397" y="731"/>
                  </a:lnTo>
                  <a:lnTo>
                    <a:pt x="399" y="726"/>
                  </a:lnTo>
                  <a:lnTo>
                    <a:pt x="404" y="724"/>
                  </a:lnTo>
                  <a:lnTo>
                    <a:pt x="411" y="724"/>
                  </a:lnTo>
                  <a:lnTo>
                    <a:pt x="418" y="724"/>
                  </a:lnTo>
                  <a:lnTo>
                    <a:pt x="418" y="724"/>
                  </a:lnTo>
                  <a:lnTo>
                    <a:pt x="423" y="726"/>
                  </a:lnTo>
                  <a:lnTo>
                    <a:pt x="424" y="727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6" y="734"/>
                  </a:lnTo>
                  <a:lnTo>
                    <a:pt x="429" y="736"/>
                  </a:lnTo>
                  <a:lnTo>
                    <a:pt x="433" y="738"/>
                  </a:lnTo>
                  <a:lnTo>
                    <a:pt x="438" y="738"/>
                  </a:lnTo>
                  <a:lnTo>
                    <a:pt x="438" y="738"/>
                  </a:lnTo>
                  <a:lnTo>
                    <a:pt x="443" y="739"/>
                  </a:lnTo>
                  <a:lnTo>
                    <a:pt x="448" y="738"/>
                  </a:lnTo>
                  <a:lnTo>
                    <a:pt x="452" y="736"/>
                  </a:lnTo>
                  <a:lnTo>
                    <a:pt x="453" y="732"/>
                  </a:lnTo>
                  <a:lnTo>
                    <a:pt x="458" y="727"/>
                  </a:lnTo>
                  <a:lnTo>
                    <a:pt x="460" y="726"/>
                  </a:lnTo>
                  <a:lnTo>
                    <a:pt x="465" y="724"/>
                  </a:lnTo>
                  <a:lnTo>
                    <a:pt x="465" y="724"/>
                  </a:lnTo>
                  <a:lnTo>
                    <a:pt x="470" y="722"/>
                  </a:lnTo>
                  <a:lnTo>
                    <a:pt x="474" y="721"/>
                  </a:lnTo>
                  <a:lnTo>
                    <a:pt x="479" y="714"/>
                  </a:lnTo>
                  <a:lnTo>
                    <a:pt x="484" y="707"/>
                  </a:lnTo>
                  <a:lnTo>
                    <a:pt x="487" y="705"/>
                  </a:lnTo>
                  <a:lnTo>
                    <a:pt x="493" y="703"/>
                  </a:lnTo>
                  <a:lnTo>
                    <a:pt x="513" y="703"/>
                  </a:lnTo>
                  <a:lnTo>
                    <a:pt x="513" y="703"/>
                  </a:lnTo>
                  <a:lnTo>
                    <a:pt x="516" y="703"/>
                  </a:lnTo>
                  <a:lnTo>
                    <a:pt x="520" y="703"/>
                  </a:lnTo>
                  <a:lnTo>
                    <a:pt x="525" y="703"/>
                  </a:lnTo>
                  <a:lnTo>
                    <a:pt x="527" y="703"/>
                  </a:lnTo>
                  <a:lnTo>
                    <a:pt x="527" y="703"/>
                  </a:lnTo>
                  <a:lnTo>
                    <a:pt x="527" y="700"/>
                  </a:lnTo>
                  <a:lnTo>
                    <a:pt x="527" y="697"/>
                  </a:lnTo>
                  <a:lnTo>
                    <a:pt x="527" y="690"/>
                  </a:lnTo>
                  <a:lnTo>
                    <a:pt x="527" y="690"/>
                  </a:lnTo>
                  <a:lnTo>
                    <a:pt x="530" y="683"/>
                  </a:lnTo>
                  <a:lnTo>
                    <a:pt x="533" y="676"/>
                  </a:lnTo>
                  <a:lnTo>
                    <a:pt x="533" y="676"/>
                  </a:lnTo>
                  <a:lnTo>
                    <a:pt x="539" y="669"/>
                  </a:lnTo>
                  <a:lnTo>
                    <a:pt x="544" y="662"/>
                  </a:lnTo>
                  <a:lnTo>
                    <a:pt x="547" y="657"/>
                  </a:lnTo>
                  <a:lnTo>
                    <a:pt x="547" y="652"/>
                  </a:lnTo>
                  <a:lnTo>
                    <a:pt x="547" y="649"/>
                  </a:lnTo>
                  <a:lnTo>
                    <a:pt x="547" y="649"/>
                  </a:lnTo>
                  <a:lnTo>
                    <a:pt x="551" y="647"/>
                  </a:lnTo>
                  <a:lnTo>
                    <a:pt x="552" y="644"/>
                  </a:lnTo>
                  <a:lnTo>
                    <a:pt x="552" y="640"/>
                  </a:lnTo>
                  <a:lnTo>
                    <a:pt x="554" y="635"/>
                  </a:lnTo>
                  <a:lnTo>
                    <a:pt x="554" y="635"/>
                  </a:lnTo>
                  <a:lnTo>
                    <a:pt x="557" y="628"/>
                  </a:lnTo>
                  <a:lnTo>
                    <a:pt x="561" y="621"/>
                  </a:lnTo>
                  <a:lnTo>
                    <a:pt x="561" y="621"/>
                  </a:lnTo>
                  <a:lnTo>
                    <a:pt x="564" y="615"/>
                  </a:lnTo>
                  <a:lnTo>
                    <a:pt x="569" y="610"/>
                  </a:lnTo>
                  <a:lnTo>
                    <a:pt x="574" y="604"/>
                  </a:lnTo>
                  <a:lnTo>
                    <a:pt x="581" y="601"/>
                  </a:lnTo>
                  <a:lnTo>
                    <a:pt x="581" y="601"/>
                  </a:lnTo>
                  <a:lnTo>
                    <a:pt x="588" y="596"/>
                  </a:lnTo>
                  <a:lnTo>
                    <a:pt x="598" y="594"/>
                  </a:lnTo>
                  <a:lnTo>
                    <a:pt x="610" y="594"/>
                  </a:lnTo>
                  <a:lnTo>
                    <a:pt x="622" y="594"/>
                  </a:lnTo>
                  <a:lnTo>
                    <a:pt x="622" y="594"/>
                  </a:lnTo>
                  <a:lnTo>
                    <a:pt x="627" y="594"/>
                  </a:lnTo>
                  <a:lnTo>
                    <a:pt x="631" y="592"/>
                  </a:lnTo>
                  <a:lnTo>
                    <a:pt x="632" y="589"/>
                  </a:lnTo>
                  <a:lnTo>
                    <a:pt x="634" y="586"/>
                  </a:lnTo>
                  <a:lnTo>
                    <a:pt x="636" y="577"/>
                  </a:lnTo>
                  <a:lnTo>
                    <a:pt x="639" y="575"/>
                  </a:lnTo>
                  <a:lnTo>
                    <a:pt x="643" y="574"/>
                  </a:lnTo>
                  <a:lnTo>
                    <a:pt x="643" y="574"/>
                  </a:lnTo>
                  <a:lnTo>
                    <a:pt x="646" y="580"/>
                  </a:lnTo>
                  <a:lnTo>
                    <a:pt x="651" y="586"/>
                  </a:lnTo>
                  <a:lnTo>
                    <a:pt x="660" y="587"/>
                  </a:lnTo>
                  <a:lnTo>
                    <a:pt x="670" y="587"/>
                  </a:lnTo>
                  <a:lnTo>
                    <a:pt x="670" y="587"/>
                  </a:lnTo>
                  <a:lnTo>
                    <a:pt x="682" y="587"/>
                  </a:lnTo>
                  <a:lnTo>
                    <a:pt x="694" y="587"/>
                  </a:lnTo>
                  <a:lnTo>
                    <a:pt x="704" y="589"/>
                  </a:lnTo>
                  <a:lnTo>
                    <a:pt x="711" y="587"/>
                  </a:lnTo>
                  <a:lnTo>
                    <a:pt x="711" y="587"/>
                  </a:lnTo>
                  <a:lnTo>
                    <a:pt x="713" y="586"/>
                  </a:lnTo>
                  <a:lnTo>
                    <a:pt x="713" y="584"/>
                  </a:lnTo>
                  <a:lnTo>
                    <a:pt x="714" y="580"/>
                  </a:lnTo>
                  <a:lnTo>
                    <a:pt x="718" y="580"/>
                  </a:lnTo>
                  <a:lnTo>
                    <a:pt x="718" y="580"/>
                  </a:lnTo>
                  <a:lnTo>
                    <a:pt x="723" y="582"/>
                  </a:lnTo>
                  <a:lnTo>
                    <a:pt x="726" y="586"/>
                  </a:lnTo>
                  <a:lnTo>
                    <a:pt x="731" y="587"/>
                  </a:lnTo>
                  <a:lnTo>
                    <a:pt x="738" y="587"/>
                  </a:lnTo>
                  <a:lnTo>
                    <a:pt x="738" y="587"/>
                  </a:lnTo>
                  <a:lnTo>
                    <a:pt x="740" y="584"/>
                  </a:lnTo>
                  <a:lnTo>
                    <a:pt x="742" y="582"/>
                  </a:lnTo>
                  <a:lnTo>
                    <a:pt x="748" y="580"/>
                  </a:lnTo>
                  <a:lnTo>
                    <a:pt x="765" y="580"/>
                  </a:lnTo>
                  <a:lnTo>
                    <a:pt x="765" y="580"/>
                  </a:lnTo>
                  <a:lnTo>
                    <a:pt x="767" y="575"/>
                  </a:lnTo>
                  <a:lnTo>
                    <a:pt x="770" y="572"/>
                  </a:lnTo>
                  <a:lnTo>
                    <a:pt x="779" y="567"/>
                  </a:lnTo>
                  <a:lnTo>
                    <a:pt x="779" y="567"/>
                  </a:lnTo>
                  <a:lnTo>
                    <a:pt x="781" y="562"/>
                  </a:lnTo>
                  <a:lnTo>
                    <a:pt x="782" y="560"/>
                  </a:lnTo>
                  <a:lnTo>
                    <a:pt x="786" y="560"/>
                  </a:lnTo>
                  <a:lnTo>
                    <a:pt x="786" y="560"/>
                  </a:lnTo>
                  <a:lnTo>
                    <a:pt x="788" y="551"/>
                  </a:lnTo>
                  <a:lnTo>
                    <a:pt x="789" y="548"/>
                  </a:lnTo>
                  <a:lnTo>
                    <a:pt x="793" y="546"/>
                  </a:lnTo>
                  <a:lnTo>
                    <a:pt x="793" y="546"/>
                  </a:lnTo>
                  <a:lnTo>
                    <a:pt x="796" y="551"/>
                  </a:lnTo>
                  <a:lnTo>
                    <a:pt x="803" y="557"/>
                  </a:lnTo>
                  <a:lnTo>
                    <a:pt x="811" y="558"/>
                  </a:lnTo>
                  <a:lnTo>
                    <a:pt x="820" y="560"/>
                  </a:lnTo>
                  <a:lnTo>
                    <a:pt x="820" y="560"/>
                  </a:lnTo>
                  <a:lnTo>
                    <a:pt x="825" y="545"/>
                  </a:lnTo>
                  <a:lnTo>
                    <a:pt x="827" y="526"/>
                  </a:lnTo>
                  <a:lnTo>
                    <a:pt x="827" y="505"/>
                  </a:lnTo>
                  <a:lnTo>
                    <a:pt x="827" y="485"/>
                  </a:lnTo>
                  <a:lnTo>
                    <a:pt x="827" y="485"/>
                  </a:lnTo>
                  <a:lnTo>
                    <a:pt x="830" y="483"/>
                  </a:lnTo>
                  <a:lnTo>
                    <a:pt x="832" y="480"/>
                  </a:lnTo>
                  <a:lnTo>
                    <a:pt x="834" y="476"/>
                  </a:lnTo>
                  <a:lnTo>
                    <a:pt x="834" y="471"/>
                  </a:lnTo>
                  <a:lnTo>
                    <a:pt x="834" y="471"/>
                  </a:lnTo>
                  <a:lnTo>
                    <a:pt x="839" y="473"/>
                  </a:lnTo>
                  <a:lnTo>
                    <a:pt x="844" y="471"/>
                  </a:lnTo>
                  <a:lnTo>
                    <a:pt x="847" y="470"/>
                  </a:lnTo>
                  <a:lnTo>
                    <a:pt x="849" y="466"/>
                  </a:lnTo>
                  <a:lnTo>
                    <a:pt x="854" y="461"/>
                  </a:lnTo>
                  <a:lnTo>
                    <a:pt x="856" y="459"/>
                  </a:lnTo>
                  <a:lnTo>
                    <a:pt x="861" y="458"/>
                  </a:lnTo>
                  <a:lnTo>
                    <a:pt x="861" y="458"/>
                  </a:lnTo>
                  <a:lnTo>
                    <a:pt x="868" y="458"/>
                  </a:lnTo>
                  <a:lnTo>
                    <a:pt x="873" y="458"/>
                  </a:lnTo>
                  <a:lnTo>
                    <a:pt x="875" y="454"/>
                  </a:lnTo>
                  <a:lnTo>
                    <a:pt x="878" y="451"/>
                  </a:lnTo>
                  <a:lnTo>
                    <a:pt x="880" y="447"/>
                  </a:lnTo>
                  <a:lnTo>
                    <a:pt x="883" y="444"/>
                  </a:lnTo>
                  <a:lnTo>
                    <a:pt x="888" y="444"/>
                  </a:lnTo>
                  <a:lnTo>
                    <a:pt x="895" y="444"/>
                  </a:lnTo>
                  <a:lnTo>
                    <a:pt x="895" y="383"/>
                  </a:lnTo>
                  <a:lnTo>
                    <a:pt x="895" y="383"/>
                  </a:lnTo>
                  <a:lnTo>
                    <a:pt x="892" y="376"/>
                  </a:lnTo>
                  <a:lnTo>
                    <a:pt x="888" y="369"/>
                  </a:lnTo>
                  <a:lnTo>
                    <a:pt x="888" y="359"/>
                  </a:lnTo>
                  <a:lnTo>
                    <a:pt x="888" y="34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5A2755B9-1C69-494C-8D40-47395D472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1054" y="2956260"/>
              <a:ext cx="544512" cy="417512"/>
            </a:xfrm>
            <a:custGeom>
              <a:avLst/>
              <a:gdLst>
                <a:gd name="T0" fmla="*/ 1460 w 1511"/>
                <a:gd name="T1" fmla="*/ 402 h 1161"/>
                <a:gd name="T2" fmla="*/ 1433 w 1511"/>
                <a:gd name="T3" fmla="*/ 368 h 1161"/>
                <a:gd name="T4" fmla="*/ 1433 w 1511"/>
                <a:gd name="T5" fmla="*/ 300 h 1161"/>
                <a:gd name="T6" fmla="*/ 1404 w 1511"/>
                <a:gd name="T7" fmla="*/ 264 h 1161"/>
                <a:gd name="T8" fmla="*/ 1349 w 1511"/>
                <a:gd name="T9" fmla="*/ 235 h 1161"/>
                <a:gd name="T10" fmla="*/ 1305 w 1511"/>
                <a:gd name="T11" fmla="*/ 196 h 1161"/>
                <a:gd name="T12" fmla="*/ 1256 w 1511"/>
                <a:gd name="T13" fmla="*/ 160 h 1161"/>
                <a:gd name="T14" fmla="*/ 1177 w 1511"/>
                <a:gd name="T15" fmla="*/ 126 h 1161"/>
                <a:gd name="T16" fmla="*/ 1071 w 1511"/>
                <a:gd name="T17" fmla="*/ 102 h 1161"/>
                <a:gd name="T18" fmla="*/ 1010 w 1511"/>
                <a:gd name="T19" fmla="*/ 97 h 1161"/>
                <a:gd name="T20" fmla="*/ 976 w 1511"/>
                <a:gd name="T21" fmla="*/ 55 h 1161"/>
                <a:gd name="T22" fmla="*/ 906 w 1511"/>
                <a:gd name="T23" fmla="*/ 8 h 1161"/>
                <a:gd name="T24" fmla="*/ 879 w 1511"/>
                <a:gd name="T25" fmla="*/ 25 h 1161"/>
                <a:gd name="T26" fmla="*/ 836 w 1511"/>
                <a:gd name="T27" fmla="*/ 73 h 1161"/>
                <a:gd name="T28" fmla="*/ 781 w 1511"/>
                <a:gd name="T29" fmla="*/ 82 h 1161"/>
                <a:gd name="T30" fmla="*/ 747 w 1511"/>
                <a:gd name="T31" fmla="*/ 101 h 1161"/>
                <a:gd name="T32" fmla="*/ 705 w 1511"/>
                <a:gd name="T33" fmla="*/ 80 h 1161"/>
                <a:gd name="T34" fmla="*/ 618 w 1511"/>
                <a:gd name="T35" fmla="*/ 77 h 1161"/>
                <a:gd name="T36" fmla="*/ 539 w 1511"/>
                <a:gd name="T37" fmla="*/ 82 h 1161"/>
                <a:gd name="T38" fmla="*/ 495 w 1511"/>
                <a:gd name="T39" fmla="*/ 99 h 1161"/>
                <a:gd name="T40" fmla="*/ 457 w 1511"/>
                <a:gd name="T41" fmla="*/ 106 h 1161"/>
                <a:gd name="T42" fmla="*/ 348 w 1511"/>
                <a:gd name="T43" fmla="*/ 130 h 1161"/>
                <a:gd name="T44" fmla="*/ 288 w 1511"/>
                <a:gd name="T45" fmla="*/ 126 h 1161"/>
                <a:gd name="T46" fmla="*/ 218 w 1511"/>
                <a:gd name="T47" fmla="*/ 157 h 1161"/>
                <a:gd name="T48" fmla="*/ 126 w 1511"/>
                <a:gd name="T49" fmla="*/ 184 h 1161"/>
                <a:gd name="T50" fmla="*/ 72 w 1511"/>
                <a:gd name="T51" fmla="*/ 246 h 1161"/>
                <a:gd name="T52" fmla="*/ 0 w 1511"/>
                <a:gd name="T53" fmla="*/ 348 h 1161"/>
                <a:gd name="T54" fmla="*/ 0 w 1511"/>
                <a:gd name="T55" fmla="*/ 375 h 1161"/>
                <a:gd name="T56" fmla="*/ 55 w 1511"/>
                <a:gd name="T57" fmla="*/ 512 h 1161"/>
                <a:gd name="T58" fmla="*/ 29 w 1511"/>
                <a:gd name="T59" fmla="*/ 498 h 1161"/>
                <a:gd name="T60" fmla="*/ 19 w 1511"/>
                <a:gd name="T61" fmla="*/ 624 h 1161"/>
                <a:gd name="T62" fmla="*/ 41 w 1511"/>
                <a:gd name="T63" fmla="*/ 641 h 1161"/>
                <a:gd name="T64" fmla="*/ 50 w 1511"/>
                <a:gd name="T65" fmla="*/ 522 h 1161"/>
                <a:gd name="T66" fmla="*/ 75 w 1511"/>
                <a:gd name="T67" fmla="*/ 621 h 1161"/>
                <a:gd name="T68" fmla="*/ 116 w 1511"/>
                <a:gd name="T69" fmla="*/ 641 h 1161"/>
                <a:gd name="T70" fmla="*/ 137 w 1511"/>
                <a:gd name="T71" fmla="*/ 655 h 1161"/>
                <a:gd name="T72" fmla="*/ 220 w 1511"/>
                <a:gd name="T73" fmla="*/ 682 h 1161"/>
                <a:gd name="T74" fmla="*/ 307 w 1511"/>
                <a:gd name="T75" fmla="*/ 705 h 1161"/>
                <a:gd name="T76" fmla="*/ 488 w 1511"/>
                <a:gd name="T77" fmla="*/ 723 h 1161"/>
                <a:gd name="T78" fmla="*/ 526 w 1511"/>
                <a:gd name="T79" fmla="*/ 761 h 1161"/>
                <a:gd name="T80" fmla="*/ 532 w 1511"/>
                <a:gd name="T81" fmla="*/ 827 h 1161"/>
                <a:gd name="T82" fmla="*/ 512 w 1511"/>
                <a:gd name="T83" fmla="*/ 860 h 1161"/>
                <a:gd name="T84" fmla="*/ 539 w 1511"/>
                <a:gd name="T85" fmla="*/ 982 h 1161"/>
                <a:gd name="T86" fmla="*/ 585 w 1511"/>
                <a:gd name="T87" fmla="*/ 993 h 1161"/>
                <a:gd name="T88" fmla="*/ 635 w 1511"/>
                <a:gd name="T89" fmla="*/ 1010 h 1161"/>
                <a:gd name="T90" fmla="*/ 723 w 1511"/>
                <a:gd name="T91" fmla="*/ 1051 h 1161"/>
                <a:gd name="T92" fmla="*/ 771 w 1511"/>
                <a:gd name="T93" fmla="*/ 1160 h 1161"/>
                <a:gd name="T94" fmla="*/ 834 w 1511"/>
                <a:gd name="T95" fmla="*/ 1146 h 1161"/>
                <a:gd name="T96" fmla="*/ 886 w 1511"/>
                <a:gd name="T97" fmla="*/ 1133 h 1161"/>
                <a:gd name="T98" fmla="*/ 945 w 1511"/>
                <a:gd name="T99" fmla="*/ 1128 h 1161"/>
                <a:gd name="T100" fmla="*/ 1012 w 1511"/>
                <a:gd name="T101" fmla="*/ 1110 h 1161"/>
                <a:gd name="T102" fmla="*/ 1037 w 1511"/>
                <a:gd name="T103" fmla="*/ 1085 h 1161"/>
                <a:gd name="T104" fmla="*/ 1071 w 1511"/>
                <a:gd name="T105" fmla="*/ 1044 h 1161"/>
                <a:gd name="T106" fmla="*/ 1181 w 1511"/>
                <a:gd name="T107" fmla="*/ 1003 h 1161"/>
                <a:gd name="T108" fmla="*/ 1233 w 1511"/>
                <a:gd name="T109" fmla="*/ 945 h 1161"/>
                <a:gd name="T110" fmla="*/ 1249 w 1511"/>
                <a:gd name="T111" fmla="*/ 996 h 1161"/>
                <a:gd name="T112" fmla="*/ 1329 w 1511"/>
                <a:gd name="T113" fmla="*/ 965 h 1161"/>
                <a:gd name="T114" fmla="*/ 1310 w 1511"/>
                <a:gd name="T115" fmla="*/ 914 h 1161"/>
                <a:gd name="T116" fmla="*/ 1278 w 1511"/>
                <a:gd name="T117" fmla="*/ 885 h 1161"/>
                <a:gd name="T118" fmla="*/ 1296 w 1511"/>
                <a:gd name="T119" fmla="*/ 764 h 1161"/>
                <a:gd name="T120" fmla="*/ 1324 w 1511"/>
                <a:gd name="T121" fmla="*/ 628 h 1161"/>
                <a:gd name="T122" fmla="*/ 1416 w 1511"/>
                <a:gd name="T123" fmla="*/ 515 h 1161"/>
                <a:gd name="T124" fmla="*/ 1491 w 1511"/>
                <a:gd name="T125" fmla="*/ 47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1" h="1161">
                  <a:moveTo>
                    <a:pt x="1508" y="416"/>
                  </a:moveTo>
                  <a:lnTo>
                    <a:pt x="1508" y="416"/>
                  </a:lnTo>
                  <a:lnTo>
                    <a:pt x="1506" y="413"/>
                  </a:lnTo>
                  <a:lnTo>
                    <a:pt x="1503" y="411"/>
                  </a:lnTo>
                  <a:lnTo>
                    <a:pt x="1495" y="409"/>
                  </a:lnTo>
                  <a:lnTo>
                    <a:pt x="1495" y="409"/>
                  </a:lnTo>
                  <a:lnTo>
                    <a:pt x="1495" y="406"/>
                  </a:lnTo>
                  <a:lnTo>
                    <a:pt x="1493" y="404"/>
                  </a:lnTo>
                  <a:lnTo>
                    <a:pt x="1488" y="402"/>
                  </a:lnTo>
                  <a:lnTo>
                    <a:pt x="1488" y="402"/>
                  </a:lnTo>
                  <a:lnTo>
                    <a:pt x="1460" y="402"/>
                  </a:lnTo>
                  <a:lnTo>
                    <a:pt x="1460" y="402"/>
                  </a:lnTo>
                  <a:lnTo>
                    <a:pt x="1459" y="399"/>
                  </a:lnTo>
                  <a:lnTo>
                    <a:pt x="1455" y="397"/>
                  </a:lnTo>
                  <a:lnTo>
                    <a:pt x="1447" y="396"/>
                  </a:lnTo>
                  <a:lnTo>
                    <a:pt x="1447" y="396"/>
                  </a:lnTo>
                  <a:lnTo>
                    <a:pt x="1445" y="392"/>
                  </a:lnTo>
                  <a:lnTo>
                    <a:pt x="1443" y="389"/>
                  </a:lnTo>
                  <a:lnTo>
                    <a:pt x="1438" y="384"/>
                  </a:lnTo>
                  <a:lnTo>
                    <a:pt x="1435" y="382"/>
                  </a:lnTo>
                  <a:lnTo>
                    <a:pt x="1433" y="379"/>
                  </a:lnTo>
                  <a:lnTo>
                    <a:pt x="1431" y="375"/>
                  </a:lnTo>
                  <a:lnTo>
                    <a:pt x="1433" y="368"/>
                  </a:lnTo>
                  <a:lnTo>
                    <a:pt x="1433" y="368"/>
                  </a:lnTo>
                  <a:lnTo>
                    <a:pt x="1430" y="363"/>
                  </a:lnTo>
                  <a:lnTo>
                    <a:pt x="1426" y="358"/>
                  </a:lnTo>
                  <a:lnTo>
                    <a:pt x="1421" y="355"/>
                  </a:lnTo>
                  <a:lnTo>
                    <a:pt x="1419" y="348"/>
                  </a:lnTo>
                  <a:lnTo>
                    <a:pt x="1419" y="314"/>
                  </a:lnTo>
                  <a:lnTo>
                    <a:pt x="1419" y="314"/>
                  </a:lnTo>
                  <a:lnTo>
                    <a:pt x="1421" y="312"/>
                  </a:lnTo>
                  <a:lnTo>
                    <a:pt x="1423" y="310"/>
                  </a:lnTo>
                  <a:lnTo>
                    <a:pt x="1426" y="307"/>
                  </a:lnTo>
                  <a:lnTo>
                    <a:pt x="1428" y="302"/>
                  </a:lnTo>
                  <a:lnTo>
                    <a:pt x="1430" y="300"/>
                  </a:lnTo>
                  <a:lnTo>
                    <a:pt x="1433" y="300"/>
                  </a:lnTo>
                  <a:lnTo>
                    <a:pt x="1433" y="300"/>
                  </a:lnTo>
                  <a:lnTo>
                    <a:pt x="1433" y="293"/>
                  </a:lnTo>
                  <a:lnTo>
                    <a:pt x="1433" y="288"/>
                  </a:lnTo>
                  <a:lnTo>
                    <a:pt x="1430" y="287"/>
                  </a:lnTo>
                  <a:lnTo>
                    <a:pt x="1426" y="283"/>
                  </a:lnTo>
                  <a:lnTo>
                    <a:pt x="1423" y="281"/>
                  </a:lnTo>
                  <a:lnTo>
                    <a:pt x="1419" y="278"/>
                  </a:lnTo>
                  <a:lnTo>
                    <a:pt x="1419" y="273"/>
                  </a:lnTo>
                  <a:lnTo>
                    <a:pt x="1419" y="266"/>
                  </a:lnTo>
                  <a:lnTo>
                    <a:pt x="1419" y="266"/>
                  </a:lnTo>
                  <a:lnTo>
                    <a:pt x="1411" y="266"/>
                  </a:lnTo>
                  <a:lnTo>
                    <a:pt x="1404" y="264"/>
                  </a:lnTo>
                  <a:lnTo>
                    <a:pt x="1399" y="261"/>
                  </a:lnTo>
                  <a:lnTo>
                    <a:pt x="1392" y="259"/>
                  </a:lnTo>
                  <a:lnTo>
                    <a:pt x="1392" y="259"/>
                  </a:lnTo>
                  <a:lnTo>
                    <a:pt x="1387" y="256"/>
                  </a:lnTo>
                  <a:lnTo>
                    <a:pt x="1380" y="254"/>
                  </a:lnTo>
                  <a:lnTo>
                    <a:pt x="1375" y="251"/>
                  </a:lnTo>
                  <a:lnTo>
                    <a:pt x="1373" y="249"/>
                  </a:lnTo>
                  <a:lnTo>
                    <a:pt x="1372" y="246"/>
                  </a:lnTo>
                  <a:lnTo>
                    <a:pt x="1372" y="246"/>
                  </a:lnTo>
                  <a:lnTo>
                    <a:pt x="1365" y="246"/>
                  </a:lnTo>
                  <a:lnTo>
                    <a:pt x="1360" y="242"/>
                  </a:lnTo>
                  <a:lnTo>
                    <a:pt x="1349" y="235"/>
                  </a:lnTo>
                  <a:lnTo>
                    <a:pt x="1346" y="234"/>
                  </a:lnTo>
                  <a:lnTo>
                    <a:pt x="1341" y="230"/>
                  </a:lnTo>
                  <a:lnTo>
                    <a:pt x="1332" y="230"/>
                  </a:lnTo>
                  <a:lnTo>
                    <a:pt x="1324" y="232"/>
                  </a:lnTo>
                  <a:lnTo>
                    <a:pt x="1324" y="232"/>
                  </a:lnTo>
                  <a:lnTo>
                    <a:pt x="1320" y="227"/>
                  </a:lnTo>
                  <a:lnTo>
                    <a:pt x="1319" y="220"/>
                  </a:lnTo>
                  <a:lnTo>
                    <a:pt x="1317" y="213"/>
                  </a:lnTo>
                  <a:lnTo>
                    <a:pt x="1317" y="205"/>
                  </a:lnTo>
                  <a:lnTo>
                    <a:pt x="1317" y="205"/>
                  </a:lnTo>
                  <a:lnTo>
                    <a:pt x="1308" y="200"/>
                  </a:lnTo>
                  <a:lnTo>
                    <a:pt x="1305" y="196"/>
                  </a:lnTo>
                  <a:lnTo>
                    <a:pt x="1303" y="191"/>
                  </a:lnTo>
                  <a:lnTo>
                    <a:pt x="1303" y="191"/>
                  </a:lnTo>
                  <a:lnTo>
                    <a:pt x="1298" y="191"/>
                  </a:lnTo>
                  <a:lnTo>
                    <a:pt x="1293" y="189"/>
                  </a:lnTo>
                  <a:lnTo>
                    <a:pt x="1285" y="186"/>
                  </a:lnTo>
                  <a:lnTo>
                    <a:pt x="1276" y="183"/>
                  </a:lnTo>
                  <a:lnTo>
                    <a:pt x="1269" y="183"/>
                  </a:lnTo>
                  <a:lnTo>
                    <a:pt x="1262" y="184"/>
                  </a:lnTo>
                  <a:lnTo>
                    <a:pt x="1262" y="184"/>
                  </a:lnTo>
                  <a:lnTo>
                    <a:pt x="1262" y="174"/>
                  </a:lnTo>
                  <a:lnTo>
                    <a:pt x="1261" y="165"/>
                  </a:lnTo>
                  <a:lnTo>
                    <a:pt x="1256" y="160"/>
                  </a:lnTo>
                  <a:lnTo>
                    <a:pt x="1250" y="155"/>
                  </a:lnTo>
                  <a:lnTo>
                    <a:pt x="1235" y="148"/>
                  </a:lnTo>
                  <a:lnTo>
                    <a:pt x="1221" y="143"/>
                  </a:lnTo>
                  <a:lnTo>
                    <a:pt x="1221" y="143"/>
                  </a:lnTo>
                  <a:lnTo>
                    <a:pt x="1204" y="143"/>
                  </a:lnTo>
                  <a:lnTo>
                    <a:pt x="1198" y="142"/>
                  </a:lnTo>
                  <a:lnTo>
                    <a:pt x="1196" y="140"/>
                  </a:lnTo>
                  <a:lnTo>
                    <a:pt x="1194" y="136"/>
                  </a:lnTo>
                  <a:lnTo>
                    <a:pt x="1194" y="123"/>
                  </a:lnTo>
                  <a:lnTo>
                    <a:pt x="1194" y="123"/>
                  </a:lnTo>
                  <a:lnTo>
                    <a:pt x="1186" y="126"/>
                  </a:lnTo>
                  <a:lnTo>
                    <a:pt x="1177" y="126"/>
                  </a:lnTo>
                  <a:lnTo>
                    <a:pt x="1170" y="126"/>
                  </a:lnTo>
                  <a:lnTo>
                    <a:pt x="1165" y="121"/>
                  </a:lnTo>
                  <a:lnTo>
                    <a:pt x="1160" y="116"/>
                  </a:lnTo>
                  <a:lnTo>
                    <a:pt x="1155" y="109"/>
                  </a:lnTo>
                  <a:lnTo>
                    <a:pt x="1153" y="99"/>
                  </a:lnTo>
                  <a:lnTo>
                    <a:pt x="1153" y="89"/>
                  </a:lnTo>
                  <a:lnTo>
                    <a:pt x="1153" y="89"/>
                  </a:lnTo>
                  <a:lnTo>
                    <a:pt x="1129" y="90"/>
                  </a:lnTo>
                  <a:lnTo>
                    <a:pt x="1111" y="94"/>
                  </a:lnTo>
                  <a:lnTo>
                    <a:pt x="1090" y="99"/>
                  </a:lnTo>
                  <a:lnTo>
                    <a:pt x="1071" y="102"/>
                  </a:lnTo>
                  <a:lnTo>
                    <a:pt x="1071" y="102"/>
                  </a:lnTo>
                  <a:lnTo>
                    <a:pt x="1065" y="104"/>
                  </a:lnTo>
                  <a:lnTo>
                    <a:pt x="1058" y="102"/>
                  </a:lnTo>
                  <a:lnTo>
                    <a:pt x="1054" y="101"/>
                  </a:lnTo>
                  <a:lnTo>
                    <a:pt x="1051" y="99"/>
                  </a:lnTo>
                  <a:lnTo>
                    <a:pt x="1044" y="92"/>
                  </a:lnTo>
                  <a:lnTo>
                    <a:pt x="1041" y="90"/>
                  </a:lnTo>
                  <a:lnTo>
                    <a:pt x="1037" y="89"/>
                  </a:lnTo>
                  <a:lnTo>
                    <a:pt x="1037" y="89"/>
                  </a:lnTo>
                  <a:lnTo>
                    <a:pt x="1032" y="89"/>
                  </a:lnTo>
                  <a:lnTo>
                    <a:pt x="1027" y="90"/>
                  </a:lnTo>
                  <a:lnTo>
                    <a:pt x="1019" y="94"/>
                  </a:lnTo>
                  <a:lnTo>
                    <a:pt x="1010" y="97"/>
                  </a:lnTo>
                  <a:lnTo>
                    <a:pt x="1003" y="97"/>
                  </a:lnTo>
                  <a:lnTo>
                    <a:pt x="996" y="96"/>
                  </a:lnTo>
                  <a:lnTo>
                    <a:pt x="996" y="96"/>
                  </a:lnTo>
                  <a:lnTo>
                    <a:pt x="996" y="90"/>
                  </a:lnTo>
                  <a:lnTo>
                    <a:pt x="996" y="85"/>
                  </a:lnTo>
                  <a:lnTo>
                    <a:pt x="995" y="82"/>
                  </a:lnTo>
                  <a:lnTo>
                    <a:pt x="991" y="80"/>
                  </a:lnTo>
                  <a:lnTo>
                    <a:pt x="986" y="75"/>
                  </a:lnTo>
                  <a:lnTo>
                    <a:pt x="983" y="73"/>
                  </a:lnTo>
                  <a:lnTo>
                    <a:pt x="983" y="68"/>
                  </a:lnTo>
                  <a:lnTo>
                    <a:pt x="983" y="68"/>
                  </a:lnTo>
                  <a:lnTo>
                    <a:pt x="976" y="55"/>
                  </a:lnTo>
                  <a:lnTo>
                    <a:pt x="969" y="41"/>
                  </a:lnTo>
                  <a:lnTo>
                    <a:pt x="969" y="41"/>
                  </a:lnTo>
                  <a:lnTo>
                    <a:pt x="961" y="29"/>
                  </a:lnTo>
                  <a:lnTo>
                    <a:pt x="950" y="19"/>
                  </a:lnTo>
                  <a:lnTo>
                    <a:pt x="940" y="8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21" y="0"/>
                  </a:lnTo>
                  <a:lnTo>
                    <a:pt x="916" y="2"/>
                  </a:lnTo>
                  <a:lnTo>
                    <a:pt x="908" y="7"/>
                  </a:lnTo>
                  <a:lnTo>
                    <a:pt x="908" y="7"/>
                  </a:lnTo>
                  <a:lnTo>
                    <a:pt x="906" y="8"/>
                  </a:lnTo>
                  <a:lnTo>
                    <a:pt x="906" y="10"/>
                  </a:lnTo>
                  <a:lnTo>
                    <a:pt x="904" y="12"/>
                  </a:lnTo>
                  <a:lnTo>
                    <a:pt x="901" y="14"/>
                  </a:lnTo>
                  <a:lnTo>
                    <a:pt x="901" y="14"/>
                  </a:lnTo>
                  <a:lnTo>
                    <a:pt x="894" y="14"/>
                  </a:lnTo>
                  <a:lnTo>
                    <a:pt x="891" y="14"/>
                  </a:lnTo>
                  <a:lnTo>
                    <a:pt x="887" y="14"/>
                  </a:lnTo>
                  <a:lnTo>
                    <a:pt x="887" y="14"/>
                  </a:lnTo>
                  <a:lnTo>
                    <a:pt x="882" y="17"/>
                  </a:lnTo>
                  <a:lnTo>
                    <a:pt x="880" y="20"/>
                  </a:lnTo>
                  <a:lnTo>
                    <a:pt x="880" y="20"/>
                  </a:lnTo>
                  <a:lnTo>
                    <a:pt x="879" y="25"/>
                  </a:lnTo>
                  <a:lnTo>
                    <a:pt x="877" y="27"/>
                  </a:lnTo>
                  <a:lnTo>
                    <a:pt x="874" y="27"/>
                  </a:lnTo>
                  <a:lnTo>
                    <a:pt x="874" y="27"/>
                  </a:lnTo>
                  <a:lnTo>
                    <a:pt x="872" y="31"/>
                  </a:lnTo>
                  <a:lnTo>
                    <a:pt x="870" y="32"/>
                  </a:lnTo>
                  <a:lnTo>
                    <a:pt x="865" y="34"/>
                  </a:lnTo>
                  <a:lnTo>
                    <a:pt x="853" y="34"/>
                  </a:lnTo>
                  <a:lnTo>
                    <a:pt x="853" y="34"/>
                  </a:lnTo>
                  <a:lnTo>
                    <a:pt x="851" y="43"/>
                  </a:lnTo>
                  <a:lnTo>
                    <a:pt x="850" y="49"/>
                  </a:lnTo>
                  <a:lnTo>
                    <a:pt x="843" y="61"/>
                  </a:lnTo>
                  <a:lnTo>
                    <a:pt x="836" y="73"/>
                  </a:lnTo>
                  <a:lnTo>
                    <a:pt x="834" y="80"/>
                  </a:lnTo>
                  <a:lnTo>
                    <a:pt x="833" y="89"/>
                  </a:lnTo>
                  <a:lnTo>
                    <a:pt x="833" y="89"/>
                  </a:lnTo>
                  <a:lnTo>
                    <a:pt x="826" y="90"/>
                  </a:lnTo>
                  <a:lnTo>
                    <a:pt x="821" y="89"/>
                  </a:lnTo>
                  <a:lnTo>
                    <a:pt x="812" y="85"/>
                  </a:lnTo>
                  <a:lnTo>
                    <a:pt x="804" y="82"/>
                  </a:lnTo>
                  <a:lnTo>
                    <a:pt x="798" y="80"/>
                  </a:lnTo>
                  <a:lnTo>
                    <a:pt x="792" y="82"/>
                  </a:lnTo>
                  <a:lnTo>
                    <a:pt x="792" y="82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4"/>
                  </a:lnTo>
                  <a:lnTo>
                    <a:pt x="776" y="87"/>
                  </a:lnTo>
                  <a:lnTo>
                    <a:pt x="771" y="92"/>
                  </a:lnTo>
                  <a:lnTo>
                    <a:pt x="768" y="96"/>
                  </a:lnTo>
                  <a:lnTo>
                    <a:pt x="764" y="96"/>
                  </a:lnTo>
                  <a:lnTo>
                    <a:pt x="764" y="96"/>
                  </a:lnTo>
                  <a:lnTo>
                    <a:pt x="759" y="96"/>
                  </a:lnTo>
                  <a:lnTo>
                    <a:pt x="756" y="97"/>
                  </a:lnTo>
                  <a:lnTo>
                    <a:pt x="752" y="99"/>
                  </a:lnTo>
                  <a:lnTo>
                    <a:pt x="751" y="102"/>
                  </a:lnTo>
                  <a:lnTo>
                    <a:pt x="751" y="102"/>
                  </a:lnTo>
                  <a:lnTo>
                    <a:pt x="747" y="101"/>
                  </a:lnTo>
                  <a:lnTo>
                    <a:pt x="744" y="99"/>
                  </a:lnTo>
                  <a:lnTo>
                    <a:pt x="740" y="97"/>
                  </a:lnTo>
                  <a:lnTo>
                    <a:pt x="737" y="96"/>
                  </a:lnTo>
                  <a:lnTo>
                    <a:pt x="737" y="96"/>
                  </a:lnTo>
                  <a:lnTo>
                    <a:pt x="730" y="96"/>
                  </a:lnTo>
                  <a:lnTo>
                    <a:pt x="727" y="92"/>
                  </a:lnTo>
                  <a:lnTo>
                    <a:pt x="723" y="89"/>
                  </a:lnTo>
                  <a:lnTo>
                    <a:pt x="723" y="82"/>
                  </a:lnTo>
                  <a:lnTo>
                    <a:pt x="723" y="82"/>
                  </a:lnTo>
                  <a:lnTo>
                    <a:pt x="717" y="82"/>
                  </a:lnTo>
                  <a:lnTo>
                    <a:pt x="710" y="82"/>
                  </a:lnTo>
                  <a:lnTo>
                    <a:pt x="705" y="80"/>
                  </a:lnTo>
                  <a:lnTo>
                    <a:pt x="703" y="75"/>
                  </a:lnTo>
                  <a:lnTo>
                    <a:pt x="703" y="75"/>
                  </a:lnTo>
                  <a:lnTo>
                    <a:pt x="698" y="75"/>
                  </a:lnTo>
                  <a:lnTo>
                    <a:pt x="694" y="73"/>
                  </a:lnTo>
                  <a:lnTo>
                    <a:pt x="691" y="72"/>
                  </a:lnTo>
                  <a:lnTo>
                    <a:pt x="689" y="68"/>
                  </a:lnTo>
                  <a:lnTo>
                    <a:pt x="689" y="68"/>
                  </a:lnTo>
                  <a:lnTo>
                    <a:pt x="635" y="68"/>
                  </a:lnTo>
                  <a:lnTo>
                    <a:pt x="635" y="68"/>
                  </a:lnTo>
                  <a:lnTo>
                    <a:pt x="626" y="70"/>
                  </a:lnTo>
                  <a:lnTo>
                    <a:pt x="621" y="72"/>
                  </a:lnTo>
                  <a:lnTo>
                    <a:pt x="618" y="77"/>
                  </a:lnTo>
                  <a:lnTo>
                    <a:pt x="614" y="82"/>
                  </a:lnTo>
                  <a:lnTo>
                    <a:pt x="614" y="82"/>
                  </a:lnTo>
                  <a:lnTo>
                    <a:pt x="606" y="84"/>
                  </a:lnTo>
                  <a:lnTo>
                    <a:pt x="601" y="85"/>
                  </a:lnTo>
                  <a:lnTo>
                    <a:pt x="597" y="90"/>
                  </a:lnTo>
                  <a:lnTo>
                    <a:pt x="594" y="96"/>
                  </a:lnTo>
                  <a:lnTo>
                    <a:pt x="594" y="96"/>
                  </a:lnTo>
                  <a:lnTo>
                    <a:pt x="580" y="92"/>
                  </a:lnTo>
                  <a:lnTo>
                    <a:pt x="565" y="90"/>
                  </a:lnTo>
                  <a:lnTo>
                    <a:pt x="551" y="87"/>
                  </a:lnTo>
                  <a:lnTo>
                    <a:pt x="544" y="85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1" y="87"/>
                  </a:lnTo>
                  <a:lnTo>
                    <a:pt x="526" y="89"/>
                  </a:lnTo>
                  <a:lnTo>
                    <a:pt x="519" y="89"/>
                  </a:lnTo>
                  <a:lnTo>
                    <a:pt x="519" y="89"/>
                  </a:lnTo>
                  <a:lnTo>
                    <a:pt x="512" y="89"/>
                  </a:lnTo>
                  <a:lnTo>
                    <a:pt x="507" y="92"/>
                  </a:lnTo>
                  <a:lnTo>
                    <a:pt x="503" y="94"/>
                  </a:lnTo>
                  <a:lnTo>
                    <a:pt x="498" y="96"/>
                  </a:lnTo>
                  <a:lnTo>
                    <a:pt x="498" y="96"/>
                  </a:lnTo>
                  <a:lnTo>
                    <a:pt x="497" y="97"/>
                  </a:lnTo>
                  <a:lnTo>
                    <a:pt x="495" y="99"/>
                  </a:lnTo>
                  <a:lnTo>
                    <a:pt x="491" y="102"/>
                  </a:lnTo>
                  <a:lnTo>
                    <a:pt x="486" y="104"/>
                  </a:lnTo>
                  <a:lnTo>
                    <a:pt x="485" y="106"/>
                  </a:lnTo>
                  <a:lnTo>
                    <a:pt x="485" y="109"/>
                  </a:lnTo>
                  <a:lnTo>
                    <a:pt x="485" y="109"/>
                  </a:lnTo>
                  <a:lnTo>
                    <a:pt x="481" y="107"/>
                  </a:lnTo>
                  <a:lnTo>
                    <a:pt x="480" y="104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64" y="96"/>
                  </a:lnTo>
                  <a:lnTo>
                    <a:pt x="464" y="96"/>
                  </a:lnTo>
                  <a:lnTo>
                    <a:pt x="457" y="106"/>
                  </a:lnTo>
                  <a:lnTo>
                    <a:pt x="449" y="116"/>
                  </a:lnTo>
                  <a:lnTo>
                    <a:pt x="437" y="123"/>
                  </a:lnTo>
                  <a:lnTo>
                    <a:pt x="425" y="128"/>
                  </a:lnTo>
                  <a:lnTo>
                    <a:pt x="411" y="131"/>
                  </a:lnTo>
                  <a:lnTo>
                    <a:pt x="396" y="135"/>
                  </a:lnTo>
                  <a:lnTo>
                    <a:pt x="379" y="136"/>
                  </a:lnTo>
                  <a:lnTo>
                    <a:pt x="362" y="136"/>
                  </a:lnTo>
                  <a:lnTo>
                    <a:pt x="362" y="136"/>
                  </a:lnTo>
                  <a:lnTo>
                    <a:pt x="357" y="136"/>
                  </a:lnTo>
                  <a:lnTo>
                    <a:pt x="353" y="135"/>
                  </a:lnTo>
                  <a:lnTo>
                    <a:pt x="350" y="133"/>
                  </a:lnTo>
                  <a:lnTo>
                    <a:pt x="348" y="130"/>
                  </a:lnTo>
                  <a:lnTo>
                    <a:pt x="348" y="130"/>
                  </a:lnTo>
                  <a:lnTo>
                    <a:pt x="348" y="126"/>
                  </a:lnTo>
                  <a:lnTo>
                    <a:pt x="346" y="125"/>
                  </a:lnTo>
                  <a:lnTo>
                    <a:pt x="341" y="123"/>
                  </a:lnTo>
                  <a:lnTo>
                    <a:pt x="341" y="123"/>
                  </a:lnTo>
                  <a:lnTo>
                    <a:pt x="329" y="123"/>
                  </a:lnTo>
                  <a:lnTo>
                    <a:pt x="317" y="123"/>
                  </a:lnTo>
                  <a:lnTo>
                    <a:pt x="305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0" y="125"/>
                  </a:lnTo>
                  <a:lnTo>
                    <a:pt x="288" y="126"/>
                  </a:lnTo>
                  <a:lnTo>
                    <a:pt x="288" y="128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78" y="131"/>
                  </a:lnTo>
                  <a:lnTo>
                    <a:pt x="270" y="130"/>
                  </a:lnTo>
                  <a:lnTo>
                    <a:pt x="261" y="130"/>
                  </a:lnTo>
                  <a:lnTo>
                    <a:pt x="253" y="130"/>
                  </a:lnTo>
                  <a:lnTo>
                    <a:pt x="253" y="130"/>
                  </a:lnTo>
                  <a:lnTo>
                    <a:pt x="241" y="135"/>
                  </a:lnTo>
                  <a:lnTo>
                    <a:pt x="232" y="140"/>
                  </a:lnTo>
                  <a:lnTo>
                    <a:pt x="223" y="148"/>
                  </a:lnTo>
                  <a:lnTo>
                    <a:pt x="218" y="157"/>
                  </a:lnTo>
                  <a:lnTo>
                    <a:pt x="218" y="157"/>
                  </a:lnTo>
                  <a:lnTo>
                    <a:pt x="205" y="159"/>
                  </a:lnTo>
                  <a:lnTo>
                    <a:pt x="193" y="162"/>
                  </a:lnTo>
                  <a:lnTo>
                    <a:pt x="171" y="171"/>
                  </a:lnTo>
                  <a:lnTo>
                    <a:pt x="171" y="171"/>
                  </a:lnTo>
                  <a:lnTo>
                    <a:pt x="160" y="176"/>
                  </a:lnTo>
                  <a:lnTo>
                    <a:pt x="154" y="181"/>
                  </a:lnTo>
                  <a:lnTo>
                    <a:pt x="143" y="184"/>
                  </a:lnTo>
                  <a:lnTo>
                    <a:pt x="137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6" y="184"/>
                  </a:lnTo>
                  <a:lnTo>
                    <a:pt x="123" y="186"/>
                  </a:lnTo>
                  <a:lnTo>
                    <a:pt x="119" y="191"/>
                  </a:lnTo>
                  <a:lnTo>
                    <a:pt x="116" y="198"/>
                  </a:lnTo>
                  <a:lnTo>
                    <a:pt x="116" y="205"/>
                  </a:lnTo>
                  <a:lnTo>
                    <a:pt x="113" y="210"/>
                  </a:lnTo>
                  <a:lnTo>
                    <a:pt x="109" y="217"/>
                  </a:lnTo>
                  <a:lnTo>
                    <a:pt x="104" y="218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29"/>
                  </a:lnTo>
                  <a:lnTo>
                    <a:pt x="80" y="237"/>
                  </a:lnTo>
                  <a:lnTo>
                    <a:pt x="72" y="246"/>
                  </a:lnTo>
                  <a:lnTo>
                    <a:pt x="62" y="252"/>
                  </a:lnTo>
                  <a:lnTo>
                    <a:pt x="62" y="252"/>
                  </a:lnTo>
                  <a:lnTo>
                    <a:pt x="62" y="268"/>
                  </a:lnTo>
                  <a:lnTo>
                    <a:pt x="60" y="283"/>
                  </a:lnTo>
                  <a:lnTo>
                    <a:pt x="55" y="307"/>
                  </a:lnTo>
                  <a:lnTo>
                    <a:pt x="55" y="307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7" y="319"/>
                  </a:lnTo>
                  <a:lnTo>
                    <a:pt x="7" y="331"/>
                  </a:lnTo>
                  <a:lnTo>
                    <a:pt x="5" y="341"/>
                  </a:lnTo>
                  <a:lnTo>
                    <a:pt x="0" y="348"/>
                  </a:lnTo>
                  <a:lnTo>
                    <a:pt x="0" y="348"/>
                  </a:lnTo>
                  <a:lnTo>
                    <a:pt x="2" y="351"/>
                  </a:lnTo>
                  <a:lnTo>
                    <a:pt x="4" y="355"/>
                  </a:lnTo>
                  <a:lnTo>
                    <a:pt x="5" y="358"/>
                  </a:lnTo>
                  <a:lnTo>
                    <a:pt x="7" y="362"/>
                  </a:lnTo>
                  <a:lnTo>
                    <a:pt x="7" y="362"/>
                  </a:lnTo>
                  <a:lnTo>
                    <a:pt x="4" y="363"/>
                  </a:lnTo>
                  <a:lnTo>
                    <a:pt x="2" y="36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5"/>
                  </a:lnTo>
                  <a:lnTo>
                    <a:pt x="0" y="375"/>
                  </a:lnTo>
                  <a:lnTo>
                    <a:pt x="4" y="391"/>
                  </a:lnTo>
                  <a:lnTo>
                    <a:pt x="7" y="404"/>
                  </a:lnTo>
                  <a:lnTo>
                    <a:pt x="12" y="420"/>
                  </a:lnTo>
                  <a:lnTo>
                    <a:pt x="14" y="437"/>
                  </a:lnTo>
                  <a:lnTo>
                    <a:pt x="14" y="437"/>
                  </a:lnTo>
                  <a:lnTo>
                    <a:pt x="34" y="477"/>
                  </a:lnTo>
                  <a:lnTo>
                    <a:pt x="34" y="477"/>
                  </a:lnTo>
                  <a:lnTo>
                    <a:pt x="39" y="479"/>
                  </a:lnTo>
                  <a:lnTo>
                    <a:pt x="43" y="483"/>
                  </a:lnTo>
                  <a:lnTo>
                    <a:pt x="48" y="491"/>
                  </a:lnTo>
                  <a:lnTo>
                    <a:pt x="53" y="500"/>
                  </a:lnTo>
                  <a:lnTo>
                    <a:pt x="55" y="512"/>
                  </a:lnTo>
                  <a:lnTo>
                    <a:pt x="55" y="512"/>
                  </a:lnTo>
                  <a:lnTo>
                    <a:pt x="50" y="510"/>
                  </a:lnTo>
                  <a:lnTo>
                    <a:pt x="46" y="506"/>
                  </a:lnTo>
                  <a:lnTo>
                    <a:pt x="43" y="503"/>
                  </a:lnTo>
                  <a:lnTo>
                    <a:pt x="41" y="498"/>
                  </a:lnTo>
                  <a:lnTo>
                    <a:pt x="39" y="493"/>
                  </a:lnTo>
                  <a:lnTo>
                    <a:pt x="36" y="489"/>
                  </a:lnTo>
                  <a:lnTo>
                    <a:pt x="33" y="486"/>
                  </a:lnTo>
                  <a:lnTo>
                    <a:pt x="27" y="484"/>
                  </a:lnTo>
                  <a:lnTo>
                    <a:pt x="27" y="484"/>
                  </a:lnTo>
                  <a:lnTo>
                    <a:pt x="27" y="491"/>
                  </a:lnTo>
                  <a:lnTo>
                    <a:pt x="29" y="498"/>
                  </a:lnTo>
                  <a:lnTo>
                    <a:pt x="33" y="510"/>
                  </a:lnTo>
                  <a:lnTo>
                    <a:pt x="34" y="522"/>
                  </a:lnTo>
                  <a:lnTo>
                    <a:pt x="36" y="530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1" y="553"/>
                  </a:lnTo>
                  <a:lnTo>
                    <a:pt x="29" y="566"/>
                  </a:lnTo>
                  <a:lnTo>
                    <a:pt x="29" y="580"/>
                  </a:lnTo>
                  <a:lnTo>
                    <a:pt x="27" y="594"/>
                  </a:lnTo>
                  <a:lnTo>
                    <a:pt x="27" y="594"/>
                  </a:lnTo>
                  <a:lnTo>
                    <a:pt x="24" y="609"/>
                  </a:lnTo>
                  <a:lnTo>
                    <a:pt x="19" y="624"/>
                  </a:lnTo>
                  <a:lnTo>
                    <a:pt x="15" y="640"/>
                  </a:lnTo>
                  <a:lnTo>
                    <a:pt x="14" y="655"/>
                  </a:lnTo>
                  <a:lnTo>
                    <a:pt x="14" y="655"/>
                  </a:lnTo>
                  <a:lnTo>
                    <a:pt x="17" y="657"/>
                  </a:lnTo>
                  <a:lnTo>
                    <a:pt x="21" y="658"/>
                  </a:lnTo>
                  <a:lnTo>
                    <a:pt x="24" y="660"/>
                  </a:lnTo>
                  <a:lnTo>
                    <a:pt x="27" y="662"/>
                  </a:lnTo>
                  <a:lnTo>
                    <a:pt x="27" y="662"/>
                  </a:lnTo>
                  <a:lnTo>
                    <a:pt x="29" y="655"/>
                  </a:lnTo>
                  <a:lnTo>
                    <a:pt x="34" y="652"/>
                  </a:lnTo>
                  <a:lnTo>
                    <a:pt x="38" y="647"/>
                  </a:lnTo>
                  <a:lnTo>
                    <a:pt x="41" y="641"/>
                  </a:lnTo>
                  <a:lnTo>
                    <a:pt x="41" y="641"/>
                  </a:lnTo>
                  <a:lnTo>
                    <a:pt x="44" y="641"/>
                  </a:lnTo>
                  <a:lnTo>
                    <a:pt x="46" y="638"/>
                  </a:lnTo>
                  <a:lnTo>
                    <a:pt x="48" y="631"/>
                  </a:lnTo>
                  <a:lnTo>
                    <a:pt x="50" y="624"/>
                  </a:lnTo>
                  <a:lnTo>
                    <a:pt x="51" y="623"/>
                  </a:lnTo>
                  <a:lnTo>
                    <a:pt x="55" y="621"/>
                  </a:lnTo>
                  <a:lnTo>
                    <a:pt x="55" y="621"/>
                  </a:lnTo>
                  <a:lnTo>
                    <a:pt x="55" y="525"/>
                  </a:lnTo>
                  <a:lnTo>
                    <a:pt x="55" y="525"/>
                  </a:lnTo>
                  <a:lnTo>
                    <a:pt x="51" y="525"/>
                  </a:lnTo>
                  <a:lnTo>
                    <a:pt x="50" y="522"/>
                  </a:lnTo>
                  <a:lnTo>
                    <a:pt x="51" y="520"/>
                  </a:lnTo>
                  <a:lnTo>
                    <a:pt x="55" y="518"/>
                  </a:lnTo>
                  <a:lnTo>
                    <a:pt x="55" y="518"/>
                  </a:lnTo>
                  <a:lnTo>
                    <a:pt x="60" y="520"/>
                  </a:lnTo>
                  <a:lnTo>
                    <a:pt x="62" y="522"/>
                  </a:lnTo>
                  <a:lnTo>
                    <a:pt x="62" y="525"/>
                  </a:lnTo>
                  <a:lnTo>
                    <a:pt x="62" y="525"/>
                  </a:lnTo>
                  <a:lnTo>
                    <a:pt x="72" y="570"/>
                  </a:lnTo>
                  <a:lnTo>
                    <a:pt x="75" y="594"/>
                  </a:lnTo>
                  <a:lnTo>
                    <a:pt x="75" y="607"/>
                  </a:lnTo>
                  <a:lnTo>
                    <a:pt x="75" y="621"/>
                  </a:lnTo>
                  <a:lnTo>
                    <a:pt x="75" y="621"/>
                  </a:lnTo>
                  <a:lnTo>
                    <a:pt x="84" y="623"/>
                  </a:lnTo>
                  <a:lnTo>
                    <a:pt x="87" y="624"/>
                  </a:lnTo>
                  <a:lnTo>
                    <a:pt x="89" y="628"/>
                  </a:lnTo>
                  <a:lnTo>
                    <a:pt x="89" y="628"/>
                  </a:lnTo>
                  <a:lnTo>
                    <a:pt x="89" y="633"/>
                  </a:lnTo>
                  <a:lnTo>
                    <a:pt x="92" y="635"/>
                  </a:lnTo>
                  <a:lnTo>
                    <a:pt x="94" y="638"/>
                  </a:lnTo>
                  <a:lnTo>
                    <a:pt x="96" y="641"/>
                  </a:lnTo>
                  <a:lnTo>
                    <a:pt x="96" y="641"/>
                  </a:lnTo>
                  <a:lnTo>
                    <a:pt x="102" y="641"/>
                  </a:lnTo>
                  <a:lnTo>
                    <a:pt x="109" y="641"/>
                  </a:lnTo>
                  <a:lnTo>
                    <a:pt x="116" y="641"/>
                  </a:lnTo>
                  <a:lnTo>
                    <a:pt x="123" y="641"/>
                  </a:lnTo>
                  <a:lnTo>
                    <a:pt x="123" y="641"/>
                  </a:lnTo>
                  <a:lnTo>
                    <a:pt x="123" y="645"/>
                  </a:lnTo>
                  <a:lnTo>
                    <a:pt x="123" y="648"/>
                  </a:lnTo>
                  <a:lnTo>
                    <a:pt x="123" y="648"/>
                  </a:lnTo>
                  <a:lnTo>
                    <a:pt x="126" y="648"/>
                  </a:lnTo>
                  <a:lnTo>
                    <a:pt x="130" y="648"/>
                  </a:lnTo>
                  <a:lnTo>
                    <a:pt x="133" y="648"/>
                  </a:lnTo>
                  <a:lnTo>
                    <a:pt x="137" y="648"/>
                  </a:lnTo>
                  <a:lnTo>
                    <a:pt x="137" y="648"/>
                  </a:lnTo>
                  <a:lnTo>
                    <a:pt x="137" y="652"/>
                  </a:lnTo>
                  <a:lnTo>
                    <a:pt x="137" y="655"/>
                  </a:lnTo>
                  <a:lnTo>
                    <a:pt x="137" y="655"/>
                  </a:lnTo>
                  <a:lnTo>
                    <a:pt x="147" y="658"/>
                  </a:lnTo>
                  <a:lnTo>
                    <a:pt x="160" y="660"/>
                  </a:lnTo>
                  <a:lnTo>
                    <a:pt x="166" y="662"/>
                  </a:lnTo>
                  <a:lnTo>
                    <a:pt x="171" y="665"/>
                  </a:lnTo>
                  <a:lnTo>
                    <a:pt x="174" y="670"/>
                  </a:lnTo>
                  <a:lnTo>
                    <a:pt x="177" y="676"/>
                  </a:lnTo>
                  <a:lnTo>
                    <a:pt x="177" y="676"/>
                  </a:lnTo>
                  <a:lnTo>
                    <a:pt x="218" y="676"/>
                  </a:lnTo>
                  <a:lnTo>
                    <a:pt x="218" y="676"/>
                  </a:lnTo>
                  <a:lnTo>
                    <a:pt x="218" y="679"/>
                  </a:lnTo>
                  <a:lnTo>
                    <a:pt x="220" y="682"/>
                  </a:lnTo>
                  <a:lnTo>
                    <a:pt x="225" y="686"/>
                  </a:lnTo>
                  <a:lnTo>
                    <a:pt x="232" y="687"/>
                  </a:lnTo>
                  <a:lnTo>
                    <a:pt x="239" y="689"/>
                  </a:lnTo>
                  <a:lnTo>
                    <a:pt x="239" y="689"/>
                  </a:lnTo>
                  <a:lnTo>
                    <a:pt x="251" y="699"/>
                  </a:lnTo>
                  <a:lnTo>
                    <a:pt x="259" y="703"/>
                  </a:lnTo>
                  <a:lnTo>
                    <a:pt x="263" y="703"/>
                  </a:lnTo>
                  <a:lnTo>
                    <a:pt x="266" y="703"/>
                  </a:lnTo>
                  <a:lnTo>
                    <a:pt x="266" y="703"/>
                  </a:lnTo>
                  <a:lnTo>
                    <a:pt x="300" y="703"/>
                  </a:lnTo>
                  <a:lnTo>
                    <a:pt x="300" y="703"/>
                  </a:lnTo>
                  <a:lnTo>
                    <a:pt x="307" y="705"/>
                  </a:lnTo>
                  <a:lnTo>
                    <a:pt x="312" y="708"/>
                  </a:lnTo>
                  <a:lnTo>
                    <a:pt x="324" y="716"/>
                  </a:lnTo>
                  <a:lnTo>
                    <a:pt x="329" y="720"/>
                  </a:lnTo>
                  <a:lnTo>
                    <a:pt x="336" y="723"/>
                  </a:lnTo>
                  <a:lnTo>
                    <a:pt x="345" y="725"/>
                  </a:lnTo>
                  <a:lnTo>
                    <a:pt x="355" y="723"/>
                  </a:lnTo>
                  <a:lnTo>
                    <a:pt x="471" y="723"/>
                  </a:lnTo>
                  <a:lnTo>
                    <a:pt x="471" y="723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83" y="723"/>
                  </a:lnTo>
                  <a:lnTo>
                    <a:pt x="488" y="723"/>
                  </a:lnTo>
                  <a:lnTo>
                    <a:pt x="490" y="727"/>
                  </a:lnTo>
                  <a:lnTo>
                    <a:pt x="491" y="730"/>
                  </a:lnTo>
                  <a:lnTo>
                    <a:pt x="495" y="737"/>
                  </a:lnTo>
                  <a:lnTo>
                    <a:pt x="497" y="740"/>
                  </a:lnTo>
                  <a:lnTo>
                    <a:pt x="498" y="744"/>
                  </a:lnTo>
                  <a:lnTo>
                    <a:pt x="498" y="744"/>
                  </a:lnTo>
                  <a:lnTo>
                    <a:pt x="503" y="747"/>
                  </a:lnTo>
                  <a:lnTo>
                    <a:pt x="508" y="751"/>
                  </a:lnTo>
                  <a:lnTo>
                    <a:pt x="512" y="756"/>
                  </a:lnTo>
                  <a:lnTo>
                    <a:pt x="519" y="757"/>
                  </a:lnTo>
                  <a:lnTo>
                    <a:pt x="519" y="757"/>
                  </a:lnTo>
                  <a:lnTo>
                    <a:pt x="526" y="761"/>
                  </a:lnTo>
                  <a:lnTo>
                    <a:pt x="529" y="766"/>
                  </a:lnTo>
                  <a:lnTo>
                    <a:pt x="532" y="771"/>
                  </a:lnTo>
                  <a:lnTo>
                    <a:pt x="536" y="778"/>
                  </a:lnTo>
                  <a:lnTo>
                    <a:pt x="541" y="791"/>
                  </a:lnTo>
                  <a:lnTo>
                    <a:pt x="543" y="798"/>
                  </a:lnTo>
                  <a:lnTo>
                    <a:pt x="546" y="805"/>
                  </a:lnTo>
                  <a:lnTo>
                    <a:pt x="546" y="805"/>
                  </a:lnTo>
                  <a:lnTo>
                    <a:pt x="546" y="810"/>
                  </a:lnTo>
                  <a:lnTo>
                    <a:pt x="544" y="815"/>
                  </a:lnTo>
                  <a:lnTo>
                    <a:pt x="543" y="820"/>
                  </a:lnTo>
                  <a:lnTo>
                    <a:pt x="539" y="822"/>
                  </a:lnTo>
                  <a:lnTo>
                    <a:pt x="532" y="827"/>
                  </a:lnTo>
                  <a:lnTo>
                    <a:pt x="526" y="832"/>
                  </a:lnTo>
                  <a:lnTo>
                    <a:pt x="526" y="832"/>
                  </a:lnTo>
                  <a:lnTo>
                    <a:pt x="526" y="838"/>
                  </a:lnTo>
                  <a:lnTo>
                    <a:pt x="524" y="841"/>
                  </a:lnTo>
                  <a:lnTo>
                    <a:pt x="522" y="844"/>
                  </a:lnTo>
                  <a:lnTo>
                    <a:pt x="519" y="846"/>
                  </a:lnTo>
                  <a:lnTo>
                    <a:pt x="519" y="846"/>
                  </a:lnTo>
                  <a:lnTo>
                    <a:pt x="519" y="851"/>
                  </a:lnTo>
                  <a:lnTo>
                    <a:pt x="517" y="855"/>
                  </a:lnTo>
                  <a:lnTo>
                    <a:pt x="515" y="858"/>
                  </a:lnTo>
                  <a:lnTo>
                    <a:pt x="512" y="860"/>
                  </a:lnTo>
                  <a:lnTo>
                    <a:pt x="512" y="860"/>
                  </a:lnTo>
                  <a:lnTo>
                    <a:pt x="512" y="948"/>
                  </a:lnTo>
                  <a:lnTo>
                    <a:pt x="512" y="948"/>
                  </a:lnTo>
                  <a:lnTo>
                    <a:pt x="515" y="953"/>
                  </a:lnTo>
                  <a:lnTo>
                    <a:pt x="517" y="960"/>
                  </a:lnTo>
                  <a:lnTo>
                    <a:pt x="520" y="965"/>
                  </a:lnTo>
                  <a:lnTo>
                    <a:pt x="522" y="967"/>
                  </a:lnTo>
                  <a:lnTo>
                    <a:pt x="526" y="969"/>
                  </a:lnTo>
                  <a:lnTo>
                    <a:pt x="526" y="969"/>
                  </a:lnTo>
                  <a:lnTo>
                    <a:pt x="534" y="974"/>
                  </a:lnTo>
                  <a:lnTo>
                    <a:pt x="537" y="977"/>
                  </a:lnTo>
                  <a:lnTo>
                    <a:pt x="539" y="982"/>
                  </a:lnTo>
                  <a:lnTo>
                    <a:pt x="539" y="982"/>
                  </a:lnTo>
                  <a:lnTo>
                    <a:pt x="546" y="982"/>
                  </a:lnTo>
                  <a:lnTo>
                    <a:pt x="553" y="982"/>
                  </a:lnTo>
                  <a:lnTo>
                    <a:pt x="553" y="982"/>
                  </a:lnTo>
                  <a:lnTo>
                    <a:pt x="556" y="984"/>
                  </a:lnTo>
                  <a:lnTo>
                    <a:pt x="558" y="986"/>
                  </a:lnTo>
                  <a:lnTo>
                    <a:pt x="560" y="989"/>
                  </a:lnTo>
                  <a:lnTo>
                    <a:pt x="560" y="989"/>
                  </a:lnTo>
                  <a:lnTo>
                    <a:pt x="570" y="989"/>
                  </a:lnTo>
                  <a:lnTo>
                    <a:pt x="580" y="989"/>
                  </a:lnTo>
                  <a:lnTo>
                    <a:pt x="580" y="989"/>
                  </a:lnTo>
                  <a:lnTo>
                    <a:pt x="584" y="991"/>
                  </a:lnTo>
                  <a:lnTo>
                    <a:pt x="585" y="993"/>
                  </a:lnTo>
                  <a:lnTo>
                    <a:pt x="585" y="994"/>
                  </a:lnTo>
                  <a:lnTo>
                    <a:pt x="587" y="996"/>
                  </a:lnTo>
                  <a:lnTo>
                    <a:pt x="587" y="996"/>
                  </a:lnTo>
                  <a:lnTo>
                    <a:pt x="594" y="996"/>
                  </a:lnTo>
                  <a:lnTo>
                    <a:pt x="601" y="996"/>
                  </a:lnTo>
                  <a:lnTo>
                    <a:pt x="601" y="996"/>
                  </a:lnTo>
                  <a:lnTo>
                    <a:pt x="604" y="998"/>
                  </a:lnTo>
                  <a:lnTo>
                    <a:pt x="606" y="999"/>
                  </a:lnTo>
                  <a:lnTo>
                    <a:pt x="607" y="1003"/>
                  </a:lnTo>
                  <a:lnTo>
                    <a:pt x="607" y="1003"/>
                  </a:lnTo>
                  <a:lnTo>
                    <a:pt x="621" y="1006"/>
                  </a:lnTo>
                  <a:lnTo>
                    <a:pt x="635" y="1010"/>
                  </a:lnTo>
                  <a:lnTo>
                    <a:pt x="635" y="1010"/>
                  </a:lnTo>
                  <a:lnTo>
                    <a:pt x="659" y="1027"/>
                  </a:lnTo>
                  <a:lnTo>
                    <a:pt x="672" y="1034"/>
                  </a:lnTo>
                  <a:lnTo>
                    <a:pt x="681" y="1035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40"/>
                  </a:lnTo>
                  <a:lnTo>
                    <a:pt x="693" y="1044"/>
                  </a:lnTo>
                  <a:lnTo>
                    <a:pt x="703" y="1046"/>
                  </a:lnTo>
                  <a:lnTo>
                    <a:pt x="715" y="1047"/>
                  </a:lnTo>
                  <a:lnTo>
                    <a:pt x="723" y="1051"/>
                  </a:lnTo>
                  <a:lnTo>
                    <a:pt x="723" y="1051"/>
                  </a:lnTo>
                  <a:lnTo>
                    <a:pt x="727" y="1059"/>
                  </a:lnTo>
                  <a:lnTo>
                    <a:pt x="734" y="1064"/>
                  </a:lnTo>
                  <a:lnTo>
                    <a:pt x="745" y="1076"/>
                  </a:lnTo>
                  <a:lnTo>
                    <a:pt x="752" y="1081"/>
                  </a:lnTo>
                  <a:lnTo>
                    <a:pt x="757" y="1088"/>
                  </a:lnTo>
                  <a:lnTo>
                    <a:pt x="763" y="1095"/>
                  </a:lnTo>
                  <a:lnTo>
                    <a:pt x="764" y="1105"/>
                  </a:lnTo>
                  <a:lnTo>
                    <a:pt x="764" y="1105"/>
                  </a:lnTo>
                  <a:lnTo>
                    <a:pt x="764" y="1160"/>
                  </a:lnTo>
                  <a:lnTo>
                    <a:pt x="764" y="1160"/>
                  </a:lnTo>
                  <a:lnTo>
                    <a:pt x="771" y="1160"/>
                  </a:lnTo>
                  <a:lnTo>
                    <a:pt x="771" y="1160"/>
                  </a:lnTo>
                  <a:lnTo>
                    <a:pt x="788" y="1160"/>
                  </a:lnTo>
                  <a:lnTo>
                    <a:pt x="795" y="1158"/>
                  </a:lnTo>
                  <a:lnTo>
                    <a:pt x="797" y="1157"/>
                  </a:lnTo>
                  <a:lnTo>
                    <a:pt x="798" y="1153"/>
                  </a:lnTo>
                  <a:lnTo>
                    <a:pt x="798" y="1153"/>
                  </a:lnTo>
                  <a:lnTo>
                    <a:pt x="805" y="1153"/>
                  </a:lnTo>
                  <a:lnTo>
                    <a:pt x="812" y="1153"/>
                  </a:lnTo>
                  <a:lnTo>
                    <a:pt x="817" y="1151"/>
                  </a:lnTo>
                  <a:lnTo>
                    <a:pt x="819" y="1146"/>
                  </a:lnTo>
                  <a:lnTo>
                    <a:pt x="819" y="1146"/>
                  </a:lnTo>
                  <a:lnTo>
                    <a:pt x="827" y="1148"/>
                  </a:lnTo>
                  <a:lnTo>
                    <a:pt x="834" y="1146"/>
                  </a:lnTo>
                  <a:lnTo>
                    <a:pt x="839" y="1143"/>
                  </a:lnTo>
                  <a:lnTo>
                    <a:pt x="843" y="1139"/>
                  </a:lnTo>
                  <a:lnTo>
                    <a:pt x="850" y="1131"/>
                  </a:lnTo>
                  <a:lnTo>
                    <a:pt x="855" y="1128"/>
                  </a:lnTo>
                  <a:lnTo>
                    <a:pt x="860" y="1126"/>
                  </a:lnTo>
                  <a:lnTo>
                    <a:pt x="860" y="1126"/>
                  </a:lnTo>
                  <a:lnTo>
                    <a:pt x="867" y="1126"/>
                  </a:lnTo>
                  <a:lnTo>
                    <a:pt x="870" y="1129"/>
                  </a:lnTo>
                  <a:lnTo>
                    <a:pt x="875" y="1131"/>
                  </a:lnTo>
                  <a:lnTo>
                    <a:pt x="880" y="1133"/>
                  </a:lnTo>
                  <a:lnTo>
                    <a:pt x="880" y="1133"/>
                  </a:lnTo>
                  <a:lnTo>
                    <a:pt x="886" y="1133"/>
                  </a:lnTo>
                  <a:lnTo>
                    <a:pt x="889" y="1134"/>
                  </a:lnTo>
                  <a:lnTo>
                    <a:pt x="892" y="1136"/>
                  </a:lnTo>
                  <a:lnTo>
                    <a:pt x="894" y="1139"/>
                  </a:lnTo>
                  <a:lnTo>
                    <a:pt x="894" y="1139"/>
                  </a:lnTo>
                  <a:lnTo>
                    <a:pt x="903" y="1134"/>
                  </a:lnTo>
                  <a:lnTo>
                    <a:pt x="909" y="1129"/>
                  </a:lnTo>
                  <a:lnTo>
                    <a:pt x="918" y="1122"/>
                  </a:lnTo>
                  <a:lnTo>
                    <a:pt x="928" y="1119"/>
                  </a:lnTo>
                  <a:lnTo>
                    <a:pt x="928" y="1119"/>
                  </a:lnTo>
                  <a:lnTo>
                    <a:pt x="935" y="1121"/>
                  </a:lnTo>
                  <a:lnTo>
                    <a:pt x="942" y="1122"/>
                  </a:lnTo>
                  <a:lnTo>
                    <a:pt x="945" y="1128"/>
                  </a:lnTo>
                  <a:lnTo>
                    <a:pt x="949" y="1133"/>
                  </a:lnTo>
                  <a:lnTo>
                    <a:pt x="949" y="1133"/>
                  </a:lnTo>
                  <a:lnTo>
                    <a:pt x="983" y="1133"/>
                  </a:lnTo>
                  <a:lnTo>
                    <a:pt x="983" y="1133"/>
                  </a:lnTo>
                  <a:lnTo>
                    <a:pt x="988" y="1133"/>
                  </a:lnTo>
                  <a:lnTo>
                    <a:pt x="993" y="1131"/>
                  </a:lnTo>
                  <a:lnTo>
                    <a:pt x="996" y="1129"/>
                  </a:lnTo>
                  <a:lnTo>
                    <a:pt x="1000" y="1126"/>
                  </a:lnTo>
                  <a:lnTo>
                    <a:pt x="1005" y="1119"/>
                  </a:lnTo>
                  <a:lnTo>
                    <a:pt x="1010" y="1112"/>
                  </a:lnTo>
                  <a:lnTo>
                    <a:pt x="1010" y="1112"/>
                  </a:lnTo>
                  <a:lnTo>
                    <a:pt x="1012" y="1110"/>
                  </a:lnTo>
                  <a:lnTo>
                    <a:pt x="1013" y="1109"/>
                  </a:lnTo>
                  <a:lnTo>
                    <a:pt x="1017" y="1105"/>
                  </a:lnTo>
                  <a:lnTo>
                    <a:pt x="1019" y="1100"/>
                  </a:lnTo>
                  <a:lnTo>
                    <a:pt x="1020" y="1098"/>
                  </a:lnTo>
                  <a:lnTo>
                    <a:pt x="1024" y="1098"/>
                  </a:lnTo>
                  <a:lnTo>
                    <a:pt x="1024" y="1098"/>
                  </a:lnTo>
                  <a:lnTo>
                    <a:pt x="1025" y="1095"/>
                  </a:lnTo>
                  <a:lnTo>
                    <a:pt x="1027" y="1092"/>
                  </a:lnTo>
                  <a:lnTo>
                    <a:pt x="1029" y="1090"/>
                  </a:lnTo>
                  <a:lnTo>
                    <a:pt x="1030" y="1085"/>
                  </a:lnTo>
                  <a:lnTo>
                    <a:pt x="1030" y="1085"/>
                  </a:lnTo>
                  <a:lnTo>
                    <a:pt x="1037" y="1085"/>
                  </a:lnTo>
                  <a:lnTo>
                    <a:pt x="1044" y="1083"/>
                  </a:lnTo>
                  <a:lnTo>
                    <a:pt x="1053" y="1076"/>
                  </a:lnTo>
                  <a:lnTo>
                    <a:pt x="1058" y="1075"/>
                  </a:lnTo>
                  <a:lnTo>
                    <a:pt x="1063" y="1071"/>
                  </a:lnTo>
                  <a:lnTo>
                    <a:pt x="1070" y="1071"/>
                  </a:lnTo>
                  <a:lnTo>
                    <a:pt x="1078" y="1071"/>
                  </a:lnTo>
                  <a:lnTo>
                    <a:pt x="1078" y="1071"/>
                  </a:lnTo>
                  <a:lnTo>
                    <a:pt x="1078" y="1063"/>
                  </a:lnTo>
                  <a:lnTo>
                    <a:pt x="1077" y="1056"/>
                  </a:lnTo>
                  <a:lnTo>
                    <a:pt x="1073" y="1051"/>
                  </a:lnTo>
                  <a:lnTo>
                    <a:pt x="1071" y="1044"/>
                  </a:lnTo>
                  <a:lnTo>
                    <a:pt x="1071" y="1044"/>
                  </a:lnTo>
                  <a:lnTo>
                    <a:pt x="1071" y="1035"/>
                  </a:lnTo>
                  <a:lnTo>
                    <a:pt x="1073" y="1028"/>
                  </a:lnTo>
                  <a:lnTo>
                    <a:pt x="1077" y="1023"/>
                  </a:lnTo>
                  <a:lnTo>
                    <a:pt x="1078" y="1017"/>
                  </a:lnTo>
                  <a:lnTo>
                    <a:pt x="1078" y="1017"/>
                  </a:lnTo>
                  <a:lnTo>
                    <a:pt x="1085" y="1017"/>
                  </a:lnTo>
                  <a:lnTo>
                    <a:pt x="1085" y="1017"/>
                  </a:lnTo>
                  <a:lnTo>
                    <a:pt x="1104" y="1025"/>
                  </a:lnTo>
                  <a:lnTo>
                    <a:pt x="1114" y="1028"/>
                  </a:lnTo>
                  <a:lnTo>
                    <a:pt x="1126" y="1030"/>
                  </a:lnTo>
                  <a:lnTo>
                    <a:pt x="1126" y="1030"/>
                  </a:lnTo>
                  <a:lnTo>
                    <a:pt x="1181" y="1003"/>
                  </a:lnTo>
                  <a:lnTo>
                    <a:pt x="1181" y="1003"/>
                  </a:lnTo>
                  <a:lnTo>
                    <a:pt x="1184" y="999"/>
                  </a:lnTo>
                  <a:lnTo>
                    <a:pt x="1186" y="994"/>
                  </a:lnTo>
                  <a:lnTo>
                    <a:pt x="1187" y="982"/>
                  </a:lnTo>
                  <a:lnTo>
                    <a:pt x="1189" y="970"/>
                  </a:lnTo>
                  <a:lnTo>
                    <a:pt x="1191" y="965"/>
                  </a:lnTo>
                  <a:lnTo>
                    <a:pt x="1194" y="962"/>
                  </a:lnTo>
                  <a:lnTo>
                    <a:pt x="1194" y="962"/>
                  </a:lnTo>
                  <a:lnTo>
                    <a:pt x="1203" y="960"/>
                  </a:lnTo>
                  <a:lnTo>
                    <a:pt x="1210" y="959"/>
                  </a:lnTo>
                  <a:lnTo>
                    <a:pt x="1221" y="952"/>
                  </a:lnTo>
                  <a:lnTo>
                    <a:pt x="1233" y="945"/>
                  </a:lnTo>
                  <a:lnTo>
                    <a:pt x="1240" y="943"/>
                  </a:lnTo>
                  <a:lnTo>
                    <a:pt x="1249" y="942"/>
                  </a:lnTo>
                  <a:lnTo>
                    <a:pt x="1249" y="942"/>
                  </a:lnTo>
                  <a:lnTo>
                    <a:pt x="1249" y="950"/>
                  </a:lnTo>
                  <a:lnTo>
                    <a:pt x="1252" y="955"/>
                  </a:lnTo>
                  <a:lnTo>
                    <a:pt x="1254" y="962"/>
                  </a:lnTo>
                  <a:lnTo>
                    <a:pt x="1256" y="969"/>
                  </a:lnTo>
                  <a:lnTo>
                    <a:pt x="1256" y="969"/>
                  </a:lnTo>
                  <a:lnTo>
                    <a:pt x="1252" y="970"/>
                  </a:lnTo>
                  <a:lnTo>
                    <a:pt x="1250" y="972"/>
                  </a:lnTo>
                  <a:lnTo>
                    <a:pt x="1249" y="979"/>
                  </a:lnTo>
                  <a:lnTo>
                    <a:pt x="1249" y="996"/>
                  </a:lnTo>
                  <a:lnTo>
                    <a:pt x="1249" y="996"/>
                  </a:lnTo>
                  <a:lnTo>
                    <a:pt x="1310" y="996"/>
                  </a:lnTo>
                  <a:lnTo>
                    <a:pt x="1310" y="996"/>
                  </a:lnTo>
                  <a:lnTo>
                    <a:pt x="1310" y="993"/>
                  </a:lnTo>
                  <a:lnTo>
                    <a:pt x="1314" y="989"/>
                  </a:lnTo>
                  <a:lnTo>
                    <a:pt x="1319" y="984"/>
                  </a:lnTo>
                  <a:lnTo>
                    <a:pt x="1322" y="982"/>
                  </a:lnTo>
                  <a:lnTo>
                    <a:pt x="1324" y="979"/>
                  </a:lnTo>
                  <a:lnTo>
                    <a:pt x="1324" y="976"/>
                  </a:lnTo>
                  <a:lnTo>
                    <a:pt x="1324" y="969"/>
                  </a:lnTo>
                  <a:lnTo>
                    <a:pt x="1324" y="969"/>
                  </a:lnTo>
                  <a:lnTo>
                    <a:pt x="1329" y="965"/>
                  </a:lnTo>
                  <a:lnTo>
                    <a:pt x="1334" y="962"/>
                  </a:lnTo>
                  <a:lnTo>
                    <a:pt x="1336" y="957"/>
                  </a:lnTo>
                  <a:lnTo>
                    <a:pt x="1338" y="948"/>
                  </a:lnTo>
                  <a:lnTo>
                    <a:pt x="1338" y="948"/>
                  </a:lnTo>
                  <a:lnTo>
                    <a:pt x="1331" y="938"/>
                  </a:lnTo>
                  <a:lnTo>
                    <a:pt x="1324" y="928"/>
                  </a:lnTo>
                  <a:lnTo>
                    <a:pt x="1324" y="928"/>
                  </a:lnTo>
                  <a:lnTo>
                    <a:pt x="1320" y="921"/>
                  </a:lnTo>
                  <a:lnTo>
                    <a:pt x="1317" y="914"/>
                  </a:lnTo>
                  <a:lnTo>
                    <a:pt x="1317" y="914"/>
                  </a:lnTo>
                  <a:lnTo>
                    <a:pt x="1314" y="914"/>
                  </a:lnTo>
                  <a:lnTo>
                    <a:pt x="1310" y="914"/>
                  </a:lnTo>
                  <a:lnTo>
                    <a:pt x="1310" y="914"/>
                  </a:lnTo>
                  <a:lnTo>
                    <a:pt x="1310" y="913"/>
                  </a:lnTo>
                  <a:lnTo>
                    <a:pt x="1310" y="907"/>
                  </a:lnTo>
                  <a:lnTo>
                    <a:pt x="1310" y="904"/>
                  </a:lnTo>
                  <a:lnTo>
                    <a:pt x="1310" y="901"/>
                  </a:lnTo>
                  <a:lnTo>
                    <a:pt x="1310" y="901"/>
                  </a:lnTo>
                  <a:lnTo>
                    <a:pt x="1305" y="899"/>
                  </a:lnTo>
                  <a:lnTo>
                    <a:pt x="1302" y="895"/>
                  </a:lnTo>
                  <a:lnTo>
                    <a:pt x="1296" y="887"/>
                  </a:lnTo>
                  <a:lnTo>
                    <a:pt x="1296" y="887"/>
                  </a:lnTo>
                  <a:lnTo>
                    <a:pt x="1283" y="887"/>
                  </a:lnTo>
                  <a:lnTo>
                    <a:pt x="1278" y="885"/>
                  </a:lnTo>
                  <a:lnTo>
                    <a:pt x="1276" y="884"/>
                  </a:lnTo>
                  <a:lnTo>
                    <a:pt x="1276" y="880"/>
                  </a:lnTo>
                  <a:lnTo>
                    <a:pt x="1276" y="880"/>
                  </a:lnTo>
                  <a:lnTo>
                    <a:pt x="1278" y="855"/>
                  </a:lnTo>
                  <a:lnTo>
                    <a:pt x="1281" y="831"/>
                  </a:lnTo>
                  <a:lnTo>
                    <a:pt x="1286" y="809"/>
                  </a:lnTo>
                  <a:lnTo>
                    <a:pt x="1290" y="785"/>
                  </a:lnTo>
                  <a:lnTo>
                    <a:pt x="1290" y="785"/>
                  </a:lnTo>
                  <a:lnTo>
                    <a:pt x="1295" y="783"/>
                  </a:lnTo>
                  <a:lnTo>
                    <a:pt x="1296" y="778"/>
                  </a:lnTo>
                  <a:lnTo>
                    <a:pt x="1296" y="771"/>
                  </a:lnTo>
                  <a:lnTo>
                    <a:pt x="1296" y="764"/>
                  </a:lnTo>
                  <a:lnTo>
                    <a:pt x="1296" y="764"/>
                  </a:lnTo>
                  <a:lnTo>
                    <a:pt x="1291" y="756"/>
                  </a:lnTo>
                  <a:lnTo>
                    <a:pt x="1288" y="745"/>
                  </a:lnTo>
                  <a:lnTo>
                    <a:pt x="1285" y="735"/>
                  </a:lnTo>
                  <a:lnTo>
                    <a:pt x="1283" y="723"/>
                  </a:lnTo>
                  <a:lnTo>
                    <a:pt x="1283" y="696"/>
                  </a:lnTo>
                  <a:lnTo>
                    <a:pt x="1283" y="669"/>
                  </a:lnTo>
                  <a:lnTo>
                    <a:pt x="1283" y="669"/>
                  </a:lnTo>
                  <a:lnTo>
                    <a:pt x="1291" y="657"/>
                  </a:lnTo>
                  <a:lnTo>
                    <a:pt x="1302" y="647"/>
                  </a:lnTo>
                  <a:lnTo>
                    <a:pt x="1312" y="636"/>
                  </a:lnTo>
                  <a:lnTo>
                    <a:pt x="1324" y="628"/>
                  </a:lnTo>
                  <a:lnTo>
                    <a:pt x="1324" y="628"/>
                  </a:lnTo>
                  <a:lnTo>
                    <a:pt x="1348" y="612"/>
                  </a:lnTo>
                  <a:lnTo>
                    <a:pt x="1361" y="604"/>
                  </a:lnTo>
                  <a:lnTo>
                    <a:pt x="1370" y="602"/>
                  </a:lnTo>
                  <a:lnTo>
                    <a:pt x="1379" y="600"/>
                  </a:lnTo>
                  <a:lnTo>
                    <a:pt x="1379" y="600"/>
                  </a:lnTo>
                  <a:lnTo>
                    <a:pt x="1379" y="587"/>
                  </a:lnTo>
                  <a:lnTo>
                    <a:pt x="1379" y="587"/>
                  </a:lnTo>
                  <a:lnTo>
                    <a:pt x="1379" y="532"/>
                  </a:lnTo>
                  <a:lnTo>
                    <a:pt x="1379" y="532"/>
                  </a:lnTo>
                  <a:lnTo>
                    <a:pt x="1397" y="524"/>
                  </a:lnTo>
                  <a:lnTo>
                    <a:pt x="1416" y="515"/>
                  </a:lnTo>
                  <a:lnTo>
                    <a:pt x="1437" y="508"/>
                  </a:lnTo>
                  <a:lnTo>
                    <a:pt x="1460" y="505"/>
                  </a:lnTo>
                  <a:lnTo>
                    <a:pt x="1460" y="505"/>
                  </a:lnTo>
                  <a:lnTo>
                    <a:pt x="1466" y="501"/>
                  </a:lnTo>
                  <a:lnTo>
                    <a:pt x="1471" y="498"/>
                  </a:lnTo>
                  <a:lnTo>
                    <a:pt x="1474" y="493"/>
                  </a:lnTo>
                  <a:lnTo>
                    <a:pt x="1481" y="491"/>
                  </a:lnTo>
                  <a:lnTo>
                    <a:pt x="1481" y="491"/>
                  </a:lnTo>
                  <a:lnTo>
                    <a:pt x="1484" y="486"/>
                  </a:lnTo>
                  <a:lnTo>
                    <a:pt x="1486" y="479"/>
                  </a:lnTo>
                  <a:lnTo>
                    <a:pt x="1489" y="474"/>
                  </a:lnTo>
                  <a:lnTo>
                    <a:pt x="1491" y="472"/>
                  </a:lnTo>
                  <a:lnTo>
                    <a:pt x="1495" y="471"/>
                  </a:lnTo>
                  <a:lnTo>
                    <a:pt x="1495" y="471"/>
                  </a:lnTo>
                  <a:lnTo>
                    <a:pt x="1495" y="464"/>
                  </a:lnTo>
                  <a:lnTo>
                    <a:pt x="1498" y="457"/>
                  </a:lnTo>
                  <a:lnTo>
                    <a:pt x="1503" y="445"/>
                  </a:lnTo>
                  <a:lnTo>
                    <a:pt x="1506" y="440"/>
                  </a:lnTo>
                  <a:lnTo>
                    <a:pt x="1508" y="433"/>
                  </a:lnTo>
                  <a:lnTo>
                    <a:pt x="1510" y="426"/>
                  </a:lnTo>
                  <a:lnTo>
                    <a:pt x="1508" y="416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D8BD8C34-51B9-4C2D-9368-0DFEDDDA2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1704" y="5126372"/>
              <a:ext cx="209550" cy="219075"/>
            </a:xfrm>
            <a:custGeom>
              <a:avLst/>
              <a:gdLst>
                <a:gd name="T0" fmla="*/ 506 w 583"/>
                <a:gd name="T1" fmla="*/ 211 h 608"/>
                <a:gd name="T2" fmla="*/ 459 w 583"/>
                <a:gd name="T3" fmla="*/ 177 h 608"/>
                <a:gd name="T4" fmla="*/ 452 w 583"/>
                <a:gd name="T5" fmla="*/ 150 h 608"/>
                <a:gd name="T6" fmla="*/ 411 w 583"/>
                <a:gd name="T7" fmla="*/ 119 h 608"/>
                <a:gd name="T8" fmla="*/ 387 w 583"/>
                <a:gd name="T9" fmla="*/ 102 h 608"/>
                <a:gd name="T10" fmla="*/ 380 w 583"/>
                <a:gd name="T11" fmla="*/ 97 h 608"/>
                <a:gd name="T12" fmla="*/ 370 w 583"/>
                <a:gd name="T13" fmla="*/ 85 h 608"/>
                <a:gd name="T14" fmla="*/ 358 w 583"/>
                <a:gd name="T15" fmla="*/ 54 h 608"/>
                <a:gd name="T16" fmla="*/ 341 w 583"/>
                <a:gd name="T17" fmla="*/ 51 h 608"/>
                <a:gd name="T18" fmla="*/ 273 w 583"/>
                <a:gd name="T19" fmla="*/ 43 h 608"/>
                <a:gd name="T20" fmla="*/ 233 w 583"/>
                <a:gd name="T21" fmla="*/ 7 h 608"/>
                <a:gd name="T22" fmla="*/ 222 w 583"/>
                <a:gd name="T23" fmla="*/ 3 h 608"/>
                <a:gd name="T24" fmla="*/ 210 w 583"/>
                <a:gd name="T25" fmla="*/ 3 h 608"/>
                <a:gd name="T26" fmla="*/ 169 w 583"/>
                <a:gd name="T27" fmla="*/ 20 h 608"/>
                <a:gd name="T28" fmla="*/ 158 w 583"/>
                <a:gd name="T29" fmla="*/ 31 h 608"/>
                <a:gd name="T30" fmla="*/ 158 w 583"/>
                <a:gd name="T31" fmla="*/ 36 h 608"/>
                <a:gd name="T32" fmla="*/ 158 w 583"/>
                <a:gd name="T33" fmla="*/ 48 h 608"/>
                <a:gd name="T34" fmla="*/ 157 w 583"/>
                <a:gd name="T35" fmla="*/ 54 h 608"/>
                <a:gd name="T36" fmla="*/ 158 w 583"/>
                <a:gd name="T37" fmla="*/ 60 h 608"/>
                <a:gd name="T38" fmla="*/ 164 w 583"/>
                <a:gd name="T39" fmla="*/ 61 h 608"/>
                <a:gd name="T40" fmla="*/ 179 w 583"/>
                <a:gd name="T41" fmla="*/ 89 h 608"/>
                <a:gd name="T42" fmla="*/ 175 w 583"/>
                <a:gd name="T43" fmla="*/ 102 h 608"/>
                <a:gd name="T44" fmla="*/ 169 w 583"/>
                <a:gd name="T45" fmla="*/ 109 h 608"/>
                <a:gd name="T46" fmla="*/ 153 w 583"/>
                <a:gd name="T47" fmla="*/ 114 h 608"/>
                <a:gd name="T48" fmla="*/ 135 w 583"/>
                <a:gd name="T49" fmla="*/ 131 h 608"/>
                <a:gd name="T50" fmla="*/ 129 w 583"/>
                <a:gd name="T51" fmla="*/ 169 h 608"/>
                <a:gd name="T52" fmla="*/ 118 w 583"/>
                <a:gd name="T53" fmla="*/ 179 h 608"/>
                <a:gd name="T54" fmla="*/ 83 w 583"/>
                <a:gd name="T55" fmla="*/ 222 h 608"/>
                <a:gd name="T56" fmla="*/ 8 w 583"/>
                <a:gd name="T57" fmla="*/ 274 h 608"/>
                <a:gd name="T58" fmla="*/ 29 w 583"/>
                <a:gd name="T59" fmla="*/ 293 h 608"/>
                <a:gd name="T60" fmla="*/ 36 w 583"/>
                <a:gd name="T61" fmla="*/ 379 h 608"/>
                <a:gd name="T62" fmla="*/ 58 w 583"/>
                <a:gd name="T63" fmla="*/ 440 h 608"/>
                <a:gd name="T64" fmla="*/ 145 w 583"/>
                <a:gd name="T65" fmla="*/ 464 h 608"/>
                <a:gd name="T66" fmla="*/ 162 w 583"/>
                <a:gd name="T67" fmla="*/ 486 h 608"/>
                <a:gd name="T68" fmla="*/ 167 w 583"/>
                <a:gd name="T69" fmla="*/ 495 h 608"/>
                <a:gd name="T70" fmla="*/ 181 w 583"/>
                <a:gd name="T71" fmla="*/ 529 h 608"/>
                <a:gd name="T72" fmla="*/ 191 w 583"/>
                <a:gd name="T73" fmla="*/ 541 h 608"/>
                <a:gd name="T74" fmla="*/ 204 w 583"/>
                <a:gd name="T75" fmla="*/ 580 h 608"/>
                <a:gd name="T76" fmla="*/ 240 w 583"/>
                <a:gd name="T77" fmla="*/ 607 h 608"/>
                <a:gd name="T78" fmla="*/ 251 w 583"/>
                <a:gd name="T79" fmla="*/ 544 h 608"/>
                <a:gd name="T80" fmla="*/ 256 w 583"/>
                <a:gd name="T81" fmla="*/ 537 h 608"/>
                <a:gd name="T82" fmla="*/ 257 w 583"/>
                <a:gd name="T83" fmla="*/ 530 h 608"/>
                <a:gd name="T84" fmla="*/ 290 w 583"/>
                <a:gd name="T85" fmla="*/ 510 h 608"/>
                <a:gd name="T86" fmla="*/ 298 w 583"/>
                <a:gd name="T87" fmla="*/ 498 h 608"/>
                <a:gd name="T88" fmla="*/ 305 w 583"/>
                <a:gd name="T89" fmla="*/ 498 h 608"/>
                <a:gd name="T90" fmla="*/ 341 w 583"/>
                <a:gd name="T91" fmla="*/ 481 h 608"/>
                <a:gd name="T92" fmla="*/ 351 w 583"/>
                <a:gd name="T93" fmla="*/ 464 h 608"/>
                <a:gd name="T94" fmla="*/ 389 w 583"/>
                <a:gd name="T95" fmla="*/ 450 h 608"/>
                <a:gd name="T96" fmla="*/ 395 w 583"/>
                <a:gd name="T97" fmla="*/ 454 h 608"/>
                <a:gd name="T98" fmla="*/ 397 w 583"/>
                <a:gd name="T99" fmla="*/ 464 h 608"/>
                <a:gd name="T100" fmla="*/ 438 w 583"/>
                <a:gd name="T101" fmla="*/ 450 h 608"/>
                <a:gd name="T102" fmla="*/ 472 w 583"/>
                <a:gd name="T103" fmla="*/ 416 h 608"/>
                <a:gd name="T104" fmla="*/ 534 w 583"/>
                <a:gd name="T105" fmla="*/ 392 h 608"/>
                <a:gd name="T106" fmla="*/ 524 w 583"/>
                <a:gd name="T107" fmla="*/ 365 h 608"/>
                <a:gd name="T108" fmla="*/ 544 w 583"/>
                <a:gd name="T109" fmla="*/ 341 h 608"/>
                <a:gd name="T110" fmla="*/ 556 w 583"/>
                <a:gd name="T111" fmla="*/ 285 h 608"/>
                <a:gd name="T112" fmla="*/ 575 w 583"/>
                <a:gd name="T113" fmla="*/ 25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3" h="608">
                  <a:moveTo>
                    <a:pt x="582" y="225"/>
                  </a:moveTo>
                  <a:lnTo>
                    <a:pt x="582" y="225"/>
                  </a:lnTo>
                  <a:lnTo>
                    <a:pt x="580" y="222"/>
                  </a:lnTo>
                  <a:lnTo>
                    <a:pt x="578" y="220"/>
                  </a:lnTo>
                  <a:lnTo>
                    <a:pt x="571" y="218"/>
                  </a:lnTo>
                  <a:lnTo>
                    <a:pt x="564" y="216"/>
                  </a:lnTo>
                  <a:lnTo>
                    <a:pt x="561" y="215"/>
                  </a:lnTo>
                  <a:lnTo>
                    <a:pt x="561" y="211"/>
                  </a:lnTo>
                  <a:lnTo>
                    <a:pt x="506" y="211"/>
                  </a:lnTo>
                  <a:lnTo>
                    <a:pt x="506" y="211"/>
                  </a:lnTo>
                  <a:lnTo>
                    <a:pt x="505" y="208"/>
                  </a:lnTo>
                  <a:lnTo>
                    <a:pt x="501" y="206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83" y="201"/>
                  </a:lnTo>
                  <a:lnTo>
                    <a:pt x="474" y="196"/>
                  </a:lnTo>
                  <a:lnTo>
                    <a:pt x="467" y="189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9" y="177"/>
                  </a:lnTo>
                  <a:lnTo>
                    <a:pt x="455" y="174"/>
                  </a:lnTo>
                  <a:lnTo>
                    <a:pt x="453" y="169"/>
                  </a:lnTo>
                  <a:lnTo>
                    <a:pt x="452" y="164"/>
                  </a:lnTo>
                  <a:lnTo>
                    <a:pt x="452" y="164"/>
                  </a:lnTo>
                  <a:lnTo>
                    <a:pt x="455" y="162"/>
                  </a:lnTo>
                  <a:lnTo>
                    <a:pt x="457" y="160"/>
                  </a:lnTo>
                  <a:lnTo>
                    <a:pt x="457" y="157"/>
                  </a:lnTo>
                  <a:lnTo>
                    <a:pt x="455" y="152"/>
                  </a:lnTo>
                  <a:lnTo>
                    <a:pt x="453" y="150"/>
                  </a:lnTo>
                  <a:lnTo>
                    <a:pt x="452" y="150"/>
                  </a:lnTo>
                  <a:lnTo>
                    <a:pt x="452" y="143"/>
                  </a:lnTo>
                  <a:lnTo>
                    <a:pt x="452" y="143"/>
                  </a:lnTo>
                  <a:lnTo>
                    <a:pt x="450" y="140"/>
                  </a:lnTo>
                  <a:lnTo>
                    <a:pt x="448" y="138"/>
                  </a:lnTo>
                  <a:lnTo>
                    <a:pt x="442" y="136"/>
                  </a:lnTo>
                  <a:lnTo>
                    <a:pt x="424" y="136"/>
                  </a:lnTo>
                  <a:lnTo>
                    <a:pt x="424" y="136"/>
                  </a:lnTo>
                  <a:lnTo>
                    <a:pt x="423" y="131"/>
                  </a:lnTo>
                  <a:lnTo>
                    <a:pt x="419" y="126"/>
                  </a:lnTo>
                  <a:lnTo>
                    <a:pt x="411" y="119"/>
                  </a:lnTo>
                  <a:lnTo>
                    <a:pt x="402" y="112"/>
                  </a:lnTo>
                  <a:lnTo>
                    <a:pt x="399" y="107"/>
                  </a:lnTo>
                  <a:lnTo>
                    <a:pt x="397" y="102"/>
                  </a:lnTo>
                  <a:lnTo>
                    <a:pt x="397" y="102"/>
                  </a:lnTo>
                  <a:lnTo>
                    <a:pt x="392" y="102"/>
                  </a:lnTo>
                  <a:lnTo>
                    <a:pt x="392" y="102"/>
                  </a:lnTo>
                  <a:lnTo>
                    <a:pt x="390" y="102"/>
                  </a:lnTo>
                  <a:lnTo>
                    <a:pt x="390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4" y="99"/>
                  </a:lnTo>
                  <a:lnTo>
                    <a:pt x="384" y="99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78" y="94"/>
                  </a:lnTo>
                  <a:lnTo>
                    <a:pt x="378" y="94"/>
                  </a:lnTo>
                  <a:lnTo>
                    <a:pt x="377" y="92"/>
                  </a:lnTo>
                  <a:lnTo>
                    <a:pt x="377" y="92"/>
                  </a:lnTo>
                  <a:lnTo>
                    <a:pt x="375" y="90"/>
                  </a:lnTo>
                  <a:lnTo>
                    <a:pt x="375" y="90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3" y="80"/>
                  </a:lnTo>
                  <a:lnTo>
                    <a:pt x="361" y="77"/>
                  </a:lnTo>
                  <a:lnTo>
                    <a:pt x="360" y="68"/>
                  </a:lnTo>
                  <a:lnTo>
                    <a:pt x="361" y="61"/>
                  </a:lnTo>
                  <a:lnTo>
                    <a:pt x="360" y="58"/>
                  </a:lnTo>
                  <a:lnTo>
                    <a:pt x="358" y="54"/>
                  </a:lnTo>
                  <a:lnTo>
                    <a:pt x="358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5" y="54"/>
                  </a:lnTo>
                  <a:lnTo>
                    <a:pt x="355" y="54"/>
                  </a:lnTo>
                  <a:lnTo>
                    <a:pt x="348" y="51"/>
                  </a:lnTo>
                  <a:lnTo>
                    <a:pt x="341" y="51"/>
                  </a:lnTo>
                  <a:lnTo>
                    <a:pt x="341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20" y="48"/>
                  </a:lnTo>
                  <a:lnTo>
                    <a:pt x="300" y="48"/>
                  </a:lnTo>
                  <a:lnTo>
                    <a:pt x="300" y="48"/>
                  </a:lnTo>
                  <a:lnTo>
                    <a:pt x="297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4"/>
                  </a:lnTo>
                  <a:lnTo>
                    <a:pt x="273" y="43"/>
                  </a:lnTo>
                  <a:lnTo>
                    <a:pt x="268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27"/>
                  </a:lnTo>
                  <a:lnTo>
                    <a:pt x="254" y="20"/>
                  </a:lnTo>
                  <a:lnTo>
                    <a:pt x="252" y="15"/>
                  </a:lnTo>
                  <a:lnTo>
                    <a:pt x="249" y="12"/>
                  </a:lnTo>
                  <a:lnTo>
                    <a:pt x="245" y="8"/>
                  </a:lnTo>
                  <a:lnTo>
                    <a:pt x="240" y="7"/>
                  </a:lnTo>
                  <a:lnTo>
                    <a:pt x="233" y="7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10" y="3"/>
                  </a:lnTo>
                  <a:lnTo>
                    <a:pt x="206" y="5"/>
                  </a:lnTo>
                  <a:lnTo>
                    <a:pt x="201" y="8"/>
                  </a:lnTo>
                  <a:lnTo>
                    <a:pt x="201" y="8"/>
                  </a:lnTo>
                  <a:lnTo>
                    <a:pt x="199" y="10"/>
                  </a:lnTo>
                  <a:lnTo>
                    <a:pt x="199" y="10"/>
                  </a:lnTo>
                  <a:lnTo>
                    <a:pt x="194" y="14"/>
                  </a:lnTo>
                  <a:lnTo>
                    <a:pt x="189" y="15"/>
                  </a:lnTo>
                  <a:lnTo>
                    <a:pt x="181" y="17"/>
                  </a:lnTo>
                  <a:lnTo>
                    <a:pt x="174" y="19"/>
                  </a:lnTo>
                  <a:lnTo>
                    <a:pt x="169" y="20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5" y="24"/>
                  </a:lnTo>
                  <a:lnTo>
                    <a:pt x="165" y="24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2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6"/>
                  </a:lnTo>
                  <a:lnTo>
                    <a:pt x="158" y="36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7" y="49"/>
                  </a:lnTo>
                  <a:lnTo>
                    <a:pt x="157" y="49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3"/>
                  </a:lnTo>
                  <a:lnTo>
                    <a:pt x="157" y="53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60"/>
                  </a:lnTo>
                  <a:lnTo>
                    <a:pt x="158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2" y="61"/>
                  </a:lnTo>
                  <a:lnTo>
                    <a:pt x="162" y="61"/>
                  </a:lnTo>
                  <a:lnTo>
                    <a:pt x="164" y="61"/>
                  </a:lnTo>
                  <a:lnTo>
                    <a:pt x="164" y="61"/>
                  </a:lnTo>
                  <a:lnTo>
                    <a:pt x="165" y="61"/>
                  </a:lnTo>
                  <a:lnTo>
                    <a:pt x="165" y="61"/>
                  </a:lnTo>
                  <a:lnTo>
                    <a:pt x="165" y="66"/>
                  </a:lnTo>
                  <a:lnTo>
                    <a:pt x="169" y="68"/>
                  </a:lnTo>
                  <a:lnTo>
                    <a:pt x="174" y="73"/>
                  </a:lnTo>
                  <a:lnTo>
                    <a:pt x="177" y="75"/>
                  </a:lnTo>
                  <a:lnTo>
                    <a:pt x="179" y="78"/>
                  </a:lnTo>
                  <a:lnTo>
                    <a:pt x="179" y="83"/>
                  </a:lnTo>
                  <a:lnTo>
                    <a:pt x="179" y="89"/>
                  </a:lnTo>
                  <a:lnTo>
                    <a:pt x="179" y="89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9" y="95"/>
                  </a:lnTo>
                  <a:lnTo>
                    <a:pt x="179" y="95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75" y="104"/>
                  </a:lnTo>
                  <a:lnTo>
                    <a:pt x="175" y="104"/>
                  </a:lnTo>
                  <a:lnTo>
                    <a:pt x="174" y="106"/>
                  </a:lnTo>
                  <a:lnTo>
                    <a:pt x="174" y="106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70" y="109"/>
                  </a:lnTo>
                  <a:lnTo>
                    <a:pt x="170" y="109"/>
                  </a:lnTo>
                  <a:lnTo>
                    <a:pt x="169" y="109"/>
                  </a:lnTo>
                  <a:lnTo>
                    <a:pt x="169" y="109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53" y="114"/>
                  </a:lnTo>
                  <a:lnTo>
                    <a:pt x="150" y="116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3" y="121"/>
                  </a:lnTo>
                  <a:lnTo>
                    <a:pt x="143" y="121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3"/>
                  </a:lnTo>
                  <a:lnTo>
                    <a:pt x="131" y="153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29" y="167"/>
                  </a:lnTo>
                  <a:lnTo>
                    <a:pt x="129" y="167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3" y="176"/>
                  </a:lnTo>
                  <a:lnTo>
                    <a:pt x="123" y="176"/>
                  </a:lnTo>
                  <a:lnTo>
                    <a:pt x="121" y="177"/>
                  </a:lnTo>
                  <a:lnTo>
                    <a:pt x="121" y="177"/>
                  </a:lnTo>
                  <a:lnTo>
                    <a:pt x="118" y="179"/>
                  </a:lnTo>
                  <a:lnTo>
                    <a:pt x="118" y="179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1" y="184"/>
                  </a:lnTo>
                  <a:lnTo>
                    <a:pt x="111" y="211"/>
                  </a:lnTo>
                  <a:lnTo>
                    <a:pt x="111" y="211"/>
                  </a:lnTo>
                  <a:lnTo>
                    <a:pt x="102" y="213"/>
                  </a:lnTo>
                  <a:lnTo>
                    <a:pt x="95" y="215"/>
                  </a:lnTo>
                  <a:lnTo>
                    <a:pt x="89" y="218"/>
                  </a:lnTo>
                  <a:lnTo>
                    <a:pt x="83" y="222"/>
                  </a:lnTo>
                  <a:lnTo>
                    <a:pt x="80" y="227"/>
                  </a:lnTo>
                  <a:lnTo>
                    <a:pt x="75" y="232"/>
                  </a:lnTo>
                  <a:lnTo>
                    <a:pt x="70" y="245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0" y="252"/>
                  </a:lnTo>
                  <a:lnTo>
                    <a:pt x="0" y="257"/>
                  </a:lnTo>
                  <a:lnTo>
                    <a:pt x="3" y="264"/>
                  </a:lnTo>
                  <a:lnTo>
                    <a:pt x="8" y="269"/>
                  </a:lnTo>
                  <a:lnTo>
                    <a:pt x="8" y="274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3" y="280"/>
                  </a:lnTo>
                  <a:lnTo>
                    <a:pt x="17" y="281"/>
                  </a:lnTo>
                  <a:lnTo>
                    <a:pt x="20" y="283"/>
                  </a:lnTo>
                  <a:lnTo>
                    <a:pt x="22" y="286"/>
                  </a:lnTo>
                  <a:lnTo>
                    <a:pt x="22" y="286"/>
                  </a:lnTo>
                  <a:lnTo>
                    <a:pt x="22" y="290"/>
                  </a:lnTo>
                  <a:lnTo>
                    <a:pt x="24" y="291"/>
                  </a:lnTo>
                  <a:lnTo>
                    <a:pt x="29" y="293"/>
                  </a:lnTo>
                  <a:lnTo>
                    <a:pt x="29" y="293"/>
                  </a:lnTo>
                  <a:lnTo>
                    <a:pt x="31" y="303"/>
                  </a:lnTo>
                  <a:lnTo>
                    <a:pt x="29" y="310"/>
                  </a:lnTo>
                  <a:lnTo>
                    <a:pt x="25" y="324"/>
                  </a:lnTo>
                  <a:lnTo>
                    <a:pt x="22" y="338"/>
                  </a:lnTo>
                  <a:lnTo>
                    <a:pt x="22" y="346"/>
                  </a:lnTo>
                  <a:lnTo>
                    <a:pt x="22" y="355"/>
                  </a:lnTo>
                  <a:lnTo>
                    <a:pt x="22" y="355"/>
                  </a:lnTo>
                  <a:lnTo>
                    <a:pt x="27" y="367"/>
                  </a:lnTo>
                  <a:lnTo>
                    <a:pt x="36" y="379"/>
                  </a:lnTo>
                  <a:lnTo>
                    <a:pt x="42" y="390"/>
                  </a:lnTo>
                  <a:lnTo>
                    <a:pt x="49" y="402"/>
                  </a:lnTo>
                  <a:lnTo>
                    <a:pt x="49" y="402"/>
                  </a:lnTo>
                  <a:lnTo>
                    <a:pt x="53" y="413"/>
                  </a:lnTo>
                  <a:lnTo>
                    <a:pt x="56" y="423"/>
                  </a:lnTo>
                  <a:lnTo>
                    <a:pt x="56" y="423"/>
                  </a:lnTo>
                  <a:lnTo>
                    <a:pt x="56" y="430"/>
                  </a:lnTo>
                  <a:lnTo>
                    <a:pt x="56" y="437"/>
                  </a:lnTo>
                  <a:lnTo>
                    <a:pt x="56" y="437"/>
                  </a:lnTo>
                  <a:lnTo>
                    <a:pt x="58" y="440"/>
                  </a:lnTo>
                  <a:lnTo>
                    <a:pt x="60" y="443"/>
                  </a:lnTo>
                  <a:lnTo>
                    <a:pt x="63" y="450"/>
                  </a:lnTo>
                  <a:lnTo>
                    <a:pt x="63" y="450"/>
                  </a:lnTo>
                  <a:lnTo>
                    <a:pt x="77" y="449"/>
                  </a:lnTo>
                  <a:lnTo>
                    <a:pt x="87" y="450"/>
                  </a:lnTo>
                  <a:lnTo>
                    <a:pt x="97" y="452"/>
                  </a:lnTo>
                  <a:lnTo>
                    <a:pt x="106" y="455"/>
                  </a:lnTo>
                  <a:lnTo>
                    <a:pt x="124" y="461"/>
                  </a:lnTo>
                  <a:lnTo>
                    <a:pt x="135" y="462"/>
                  </a:lnTo>
                  <a:lnTo>
                    <a:pt x="145" y="464"/>
                  </a:lnTo>
                  <a:lnTo>
                    <a:pt x="145" y="464"/>
                  </a:lnTo>
                  <a:lnTo>
                    <a:pt x="148" y="471"/>
                  </a:lnTo>
                  <a:lnTo>
                    <a:pt x="148" y="471"/>
                  </a:lnTo>
                  <a:lnTo>
                    <a:pt x="150" y="472"/>
                  </a:lnTo>
                  <a:lnTo>
                    <a:pt x="150" y="472"/>
                  </a:lnTo>
                  <a:lnTo>
                    <a:pt x="155" y="478"/>
                  </a:lnTo>
                  <a:lnTo>
                    <a:pt x="155" y="478"/>
                  </a:lnTo>
                  <a:lnTo>
                    <a:pt x="160" y="484"/>
                  </a:lnTo>
                  <a:lnTo>
                    <a:pt x="160" y="484"/>
                  </a:lnTo>
                  <a:lnTo>
                    <a:pt x="162" y="486"/>
                  </a:lnTo>
                  <a:lnTo>
                    <a:pt x="162" y="486"/>
                  </a:lnTo>
                  <a:lnTo>
                    <a:pt x="165" y="490"/>
                  </a:lnTo>
                  <a:lnTo>
                    <a:pt x="165" y="490"/>
                  </a:lnTo>
                  <a:lnTo>
                    <a:pt x="165" y="491"/>
                  </a:lnTo>
                  <a:lnTo>
                    <a:pt x="165" y="491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5"/>
                  </a:lnTo>
                  <a:lnTo>
                    <a:pt x="167" y="495"/>
                  </a:lnTo>
                  <a:lnTo>
                    <a:pt x="169" y="495"/>
                  </a:lnTo>
                  <a:lnTo>
                    <a:pt x="169" y="495"/>
                  </a:lnTo>
                  <a:lnTo>
                    <a:pt x="172" y="503"/>
                  </a:lnTo>
                  <a:lnTo>
                    <a:pt x="172" y="503"/>
                  </a:lnTo>
                  <a:lnTo>
                    <a:pt x="172" y="505"/>
                  </a:lnTo>
                  <a:lnTo>
                    <a:pt x="172" y="505"/>
                  </a:lnTo>
                  <a:lnTo>
                    <a:pt x="177" y="517"/>
                  </a:lnTo>
                  <a:lnTo>
                    <a:pt x="179" y="524"/>
                  </a:lnTo>
                  <a:lnTo>
                    <a:pt x="181" y="529"/>
                  </a:lnTo>
                  <a:lnTo>
                    <a:pt x="181" y="529"/>
                  </a:lnTo>
                  <a:lnTo>
                    <a:pt x="182" y="534"/>
                  </a:lnTo>
                  <a:lnTo>
                    <a:pt x="182" y="534"/>
                  </a:lnTo>
                  <a:lnTo>
                    <a:pt x="184" y="537"/>
                  </a:lnTo>
                  <a:lnTo>
                    <a:pt x="189" y="539"/>
                  </a:lnTo>
                  <a:lnTo>
                    <a:pt x="189" y="539"/>
                  </a:lnTo>
                  <a:lnTo>
                    <a:pt x="189" y="541"/>
                  </a:lnTo>
                  <a:lnTo>
                    <a:pt x="189" y="541"/>
                  </a:lnTo>
                  <a:lnTo>
                    <a:pt x="191" y="541"/>
                  </a:lnTo>
                  <a:lnTo>
                    <a:pt x="191" y="541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4"/>
                  </a:lnTo>
                  <a:lnTo>
                    <a:pt x="191" y="544"/>
                  </a:lnTo>
                  <a:lnTo>
                    <a:pt x="193" y="546"/>
                  </a:lnTo>
                  <a:lnTo>
                    <a:pt x="193" y="546"/>
                  </a:lnTo>
                  <a:lnTo>
                    <a:pt x="201" y="568"/>
                  </a:lnTo>
                  <a:lnTo>
                    <a:pt x="204" y="580"/>
                  </a:lnTo>
                  <a:lnTo>
                    <a:pt x="206" y="594"/>
                  </a:lnTo>
                  <a:lnTo>
                    <a:pt x="206" y="594"/>
                  </a:lnTo>
                  <a:lnTo>
                    <a:pt x="213" y="592"/>
                  </a:lnTo>
                  <a:lnTo>
                    <a:pt x="218" y="594"/>
                  </a:lnTo>
                  <a:lnTo>
                    <a:pt x="223" y="595"/>
                  </a:lnTo>
                  <a:lnTo>
                    <a:pt x="227" y="597"/>
                  </a:lnTo>
                  <a:lnTo>
                    <a:pt x="232" y="604"/>
                  </a:lnTo>
                  <a:lnTo>
                    <a:pt x="235" y="605"/>
                  </a:lnTo>
                  <a:lnTo>
                    <a:pt x="240" y="607"/>
                  </a:lnTo>
                  <a:lnTo>
                    <a:pt x="240" y="607"/>
                  </a:lnTo>
                  <a:lnTo>
                    <a:pt x="244" y="602"/>
                  </a:lnTo>
                  <a:lnTo>
                    <a:pt x="245" y="595"/>
                  </a:lnTo>
                  <a:lnTo>
                    <a:pt x="247" y="580"/>
                  </a:lnTo>
                  <a:lnTo>
                    <a:pt x="247" y="563"/>
                  </a:lnTo>
                  <a:lnTo>
                    <a:pt x="247" y="546"/>
                  </a:lnTo>
                  <a:lnTo>
                    <a:pt x="247" y="546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6" y="537"/>
                  </a:lnTo>
                  <a:lnTo>
                    <a:pt x="256" y="537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61" y="530"/>
                  </a:lnTo>
                  <a:lnTo>
                    <a:pt x="262" y="529"/>
                  </a:lnTo>
                  <a:lnTo>
                    <a:pt x="262" y="529"/>
                  </a:lnTo>
                  <a:lnTo>
                    <a:pt x="264" y="527"/>
                  </a:lnTo>
                  <a:lnTo>
                    <a:pt x="264" y="527"/>
                  </a:lnTo>
                  <a:lnTo>
                    <a:pt x="273" y="522"/>
                  </a:lnTo>
                  <a:lnTo>
                    <a:pt x="281" y="517"/>
                  </a:lnTo>
                  <a:lnTo>
                    <a:pt x="290" y="510"/>
                  </a:lnTo>
                  <a:lnTo>
                    <a:pt x="293" y="505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7" y="500"/>
                  </a:lnTo>
                  <a:lnTo>
                    <a:pt x="297" y="500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300" y="498"/>
                  </a:lnTo>
                  <a:lnTo>
                    <a:pt x="300" y="498"/>
                  </a:lnTo>
                  <a:lnTo>
                    <a:pt x="302" y="498"/>
                  </a:lnTo>
                  <a:lnTo>
                    <a:pt x="302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8" y="498"/>
                  </a:lnTo>
                  <a:lnTo>
                    <a:pt x="308" y="498"/>
                  </a:lnTo>
                  <a:lnTo>
                    <a:pt x="315" y="493"/>
                  </a:lnTo>
                  <a:lnTo>
                    <a:pt x="320" y="488"/>
                  </a:lnTo>
                  <a:lnTo>
                    <a:pt x="329" y="484"/>
                  </a:lnTo>
                  <a:lnTo>
                    <a:pt x="339" y="483"/>
                  </a:lnTo>
                  <a:lnTo>
                    <a:pt x="339" y="483"/>
                  </a:lnTo>
                  <a:lnTo>
                    <a:pt x="341" y="481"/>
                  </a:lnTo>
                  <a:lnTo>
                    <a:pt x="341" y="481"/>
                  </a:lnTo>
                  <a:lnTo>
                    <a:pt x="344" y="479"/>
                  </a:lnTo>
                  <a:lnTo>
                    <a:pt x="344" y="479"/>
                  </a:lnTo>
                  <a:lnTo>
                    <a:pt x="346" y="478"/>
                  </a:lnTo>
                  <a:lnTo>
                    <a:pt x="346" y="478"/>
                  </a:lnTo>
                  <a:lnTo>
                    <a:pt x="348" y="472"/>
                  </a:lnTo>
                  <a:lnTo>
                    <a:pt x="348" y="472"/>
                  </a:lnTo>
                  <a:lnTo>
                    <a:pt x="349" y="467"/>
                  </a:lnTo>
                  <a:lnTo>
                    <a:pt x="349" y="467"/>
                  </a:lnTo>
                  <a:lnTo>
                    <a:pt x="351" y="464"/>
                  </a:lnTo>
                  <a:lnTo>
                    <a:pt x="353" y="461"/>
                  </a:lnTo>
                  <a:lnTo>
                    <a:pt x="360" y="454"/>
                  </a:lnTo>
                  <a:lnTo>
                    <a:pt x="370" y="452"/>
                  </a:lnTo>
                  <a:lnTo>
                    <a:pt x="380" y="450"/>
                  </a:lnTo>
                  <a:lnTo>
                    <a:pt x="380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9" y="450"/>
                  </a:lnTo>
                  <a:lnTo>
                    <a:pt x="389" y="450"/>
                  </a:lnTo>
                  <a:lnTo>
                    <a:pt x="389" y="452"/>
                  </a:lnTo>
                  <a:lnTo>
                    <a:pt x="389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7" y="455"/>
                  </a:lnTo>
                  <a:lnTo>
                    <a:pt x="397" y="455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9"/>
                  </a:lnTo>
                  <a:lnTo>
                    <a:pt x="397" y="459"/>
                  </a:lnTo>
                  <a:lnTo>
                    <a:pt x="397" y="461"/>
                  </a:lnTo>
                  <a:lnTo>
                    <a:pt x="397" y="461"/>
                  </a:lnTo>
                  <a:lnTo>
                    <a:pt x="397" y="464"/>
                  </a:lnTo>
                  <a:lnTo>
                    <a:pt x="397" y="464"/>
                  </a:lnTo>
                  <a:lnTo>
                    <a:pt x="406" y="464"/>
                  </a:lnTo>
                  <a:lnTo>
                    <a:pt x="411" y="467"/>
                  </a:lnTo>
                  <a:lnTo>
                    <a:pt x="416" y="469"/>
                  </a:lnTo>
                  <a:lnTo>
                    <a:pt x="424" y="471"/>
                  </a:lnTo>
                  <a:lnTo>
                    <a:pt x="424" y="471"/>
                  </a:lnTo>
                  <a:lnTo>
                    <a:pt x="426" y="464"/>
                  </a:lnTo>
                  <a:lnTo>
                    <a:pt x="431" y="461"/>
                  </a:lnTo>
                  <a:lnTo>
                    <a:pt x="435" y="455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3"/>
                  </a:lnTo>
                  <a:lnTo>
                    <a:pt x="442" y="437"/>
                  </a:lnTo>
                  <a:lnTo>
                    <a:pt x="447" y="433"/>
                  </a:lnTo>
                  <a:lnTo>
                    <a:pt x="452" y="430"/>
                  </a:lnTo>
                  <a:lnTo>
                    <a:pt x="452" y="430"/>
                  </a:lnTo>
                  <a:lnTo>
                    <a:pt x="457" y="428"/>
                  </a:lnTo>
                  <a:lnTo>
                    <a:pt x="462" y="423"/>
                  </a:lnTo>
                  <a:lnTo>
                    <a:pt x="467" y="42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6" y="413"/>
                  </a:lnTo>
                  <a:lnTo>
                    <a:pt x="500" y="411"/>
                  </a:lnTo>
                  <a:lnTo>
                    <a:pt x="515" y="408"/>
                  </a:lnTo>
                  <a:lnTo>
                    <a:pt x="522" y="406"/>
                  </a:lnTo>
                  <a:lnTo>
                    <a:pt x="527" y="402"/>
                  </a:lnTo>
                  <a:lnTo>
                    <a:pt x="534" y="402"/>
                  </a:lnTo>
                  <a:lnTo>
                    <a:pt x="534" y="396"/>
                  </a:lnTo>
                  <a:lnTo>
                    <a:pt x="534" y="396"/>
                  </a:lnTo>
                  <a:lnTo>
                    <a:pt x="534" y="392"/>
                  </a:lnTo>
                  <a:lnTo>
                    <a:pt x="532" y="390"/>
                  </a:lnTo>
                  <a:lnTo>
                    <a:pt x="527" y="389"/>
                  </a:lnTo>
                  <a:lnTo>
                    <a:pt x="527" y="389"/>
                  </a:lnTo>
                  <a:lnTo>
                    <a:pt x="527" y="382"/>
                  </a:lnTo>
                  <a:lnTo>
                    <a:pt x="527" y="375"/>
                  </a:lnTo>
                  <a:lnTo>
                    <a:pt x="525" y="370"/>
                  </a:lnTo>
                  <a:lnTo>
                    <a:pt x="520" y="368"/>
                  </a:lnTo>
                  <a:lnTo>
                    <a:pt x="520" y="368"/>
                  </a:lnTo>
                  <a:lnTo>
                    <a:pt x="522" y="367"/>
                  </a:lnTo>
                  <a:lnTo>
                    <a:pt x="524" y="365"/>
                  </a:lnTo>
                  <a:lnTo>
                    <a:pt x="527" y="361"/>
                  </a:lnTo>
                  <a:lnTo>
                    <a:pt x="532" y="360"/>
                  </a:lnTo>
                  <a:lnTo>
                    <a:pt x="534" y="358"/>
                  </a:lnTo>
                  <a:lnTo>
                    <a:pt x="534" y="355"/>
                  </a:lnTo>
                  <a:lnTo>
                    <a:pt x="534" y="355"/>
                  </a:lnTo>
                  <a:lnTo>
                    <a:pt x="535" y="353"/>
                  </a:lnTo>
                  <a:lnTo>
                    <a:pt x="537" y="351"/>
                  </a:lnTo>
                  <a:lnTo>
                    <a:pt x="541" y="348"/>
                  </a:lnTo>
                  <a:lnTo>
                    <a:pt x="542" y="343"/>
                  </a:lnTo>
                  <a:lnTo>
                    <a:pt x="544" y="341"/>
                  </a:lnTo>
                  <a:lnTo>
                    <a:pt x="547" y="341"/>
                  </a:lnTo>
                  <a:lnTo>
                    <a:pt x="547" y="341"/>
                  </a:lnTo>
                  <a:lnTo>
                    <a:pt x="547" y="334"/>
                  </a:lnTo>
                  <a:lnTo>
                    <a:pt x="549" y="327"/>
                  </a:lnTo>
                  <a:lnTo>
                    <a:pt x="553" y="315"/>
                  </a:lnTo>
                  <a:lnTo>
                    <a:pt x="554" y="303"/>
                  </a:lnTo>
                  <a:lnTo>
                    <a:pt x="556" y="295"/>
                  </a:lnTo>
                  <a:lnTo>
                    <a:pt x="554" y="286"/>
                  </a:lnTo>
                  <a:lnTo>
                    <a:pt x="554" y="286"/>
                  </a:lnTo>
                  <a:lnTo>
                    <a:pt x="556" y="285"/>
                  </a:lnTo>
                  <a:lnTo>
                    <a:pt x="558" y="283"/>
                  </a:lnTo>
                  <a:lnTo>
                    <a:pt x="561" y="280"/>
                  </a:lnTo>
                  <a:lnTo>
                    <a:pt x="563" y="274"/>
                  </a:lnTo>
                  <a:lnTo>
                    <a:pt x="564" y="273"/>
                  </a:lnTo>
                  <a:lnTo>
                    <a:pt x="568" y="273"/>
                  </a:lnTo>
                  <a:lnTo>
                    <a:pt x="568" y="273"/>
                  </a:lnTo>
                  <a:lnTo>
                    <a:pt x="570" y="269"/>
                  </a:lnTo>
                  <a:lnTo>
                    <a:pt x="571" y="266"/>
                  </a:lnTo>
                  <a:lnTo>
                    <a:pt x="573" y="264"/>
                  </a:lnTo>
                  <a:lnTo>
                    <a:pt x="575" y="259"/>
                  </a:lnTo>
                  <a:lnTo>
                    <a:pt x="575" y="259"/>
                  </a:lnTo>
                  <a:lnTo>
                    <a:pt x="580" y="259"/>
                  </a:lnTo>
                  <a:lnTo>
                    <a:pt x="582" y="256"/>
                  </a:lnTo>
                  <a:lnTo>
                    <a:pt x="582" y="252"/>
                  </a:lnTo>
                  <a:lnTo>
                    <a:pt x="582" y="245"/>
                  </a:lnTo>
                  <a:lnTo>
                    <a:pt x="582" y="235"/>
                  </a:lnTo>
                  <a:lnTo>
                    <a:pt x="580" y="230"/>
                  </a:lnTo>
                  <a:lnTo>
                    <a:pt x="582" y="225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61D5D2B0-AB19-4B5B-9775-51E0997B6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1191" y="4551697"/>
              <a:ext cx="1416050" cy="1690688"/>
            </a:xfrm>
            <a:custGeom>
              <a:avLst/>
              <a:gdLst>
                <a:gd name="T0" fmla="*/ 827 w 3935"/>
                <a:gd name="T1" fmla="*/ 2675 h 4696"/>
                <a:gd name="T2" fmla="*/ 438 w 3935"/>
                <a:gd name="T3" fmla="*/ 2777 h 4696"/>
                <a:gd name="T4" fmla="*/ 479 w 3935"/>
                <a:gd name="T5" fmla="*/ 3057 h 4696"/>
                <a:gd name="T6" fmla="*/ 465 w 3935"/>
                <a:gd name="T7" fmla="*/ 3262 h 4696"/>
                <a:gd name="T8" fmla="*/ 512 w 3935"/>
                <a:gd name="T9" fmla="*/ 3680 h 4696"/>
                <a:gd name="T10" fmla="*/ 742 w 3935"/>
                <a:gd name="T11" fmla="*/ 3535 h 4696"/>
                <a:gd name="T12" fmla="*/ 906 w 3935"/>
                <a:gd name="T13" fmla="*/ 3171 h 4696"/>
                <a:gd name="T14" fmla="*/ 834 w 3935"/>
                <a:gd name="T15" fmla="*/ 2638 h 4696"/>
                <a:gd name="T16" fmla="*/ 916 w 3935"/>
                <a:gd name="T17" fmla="*/ 2793 h 4696"/>
                <a:gd name="T18" fmla="*/ 989 w 3935"/>
                <a:gd name="T19" fmla="*/ 1820 h 4696"/>
                <a:gd name="T20" fmla="*/ 1189 w 3935"/>
                <a:gd name="T21" fmla="*/ 1945 h 4696"/>
                <a:gd name="T22" fmla="*/ 1380 w 3935"/>
                <a:gd name="T23" fmla="*/ 2197 h 4696"/>
                <a:gd name="T24" fmla="*/ 2308 w 3935"/>
                <a:gd name="T25" fmla="*/ 2873 h 4696"/>
                <a:gd name="T26" fmla="*/ 3900 w 3935"/>
                <a:gd name="T27" fmla="*/ 3008 h 4696"/>
                <a:gd name="T28" fmla="*/ 3529 w 3935"/>
                <a:gd name="T29" fmla="*/ 2764 h 4696"/>
                <a:gd name="T30" fmla="*/ 3157 w 3935"/>
                <a:gd name="T31" fmla="*/ 2586 h 4696"/>
                <a:gd name="T32" fmla="*/ 2852 w 3935"/>
                <a:gd name="T33" fmla="*/ 2334 h 4696"/>
                <a:gd name="T34" fmla="*/ 2473 w 3935"/>
                <a:gd name="T35" fmla="*/ 2119 h 4696"/>
                <a:gd name="T36" fmla="*/ 2274 w 3935"/>
                <a:gd name="T37" fmla="*/ 1704 h 4696"/>
                <a:gd name="T38" fmla="*/ 2014 w 3935"/>
                <a:gd name="T39" fmla="*/ 1460 h 4696"/>
                <a:gd name="T40" fmla="*/ 1760 w 3935"/>
                <a:gd name="T41" fmla="*/ 1095 h 4696"/>
                <a:gd name="T42" fmla="*/ 1788 w 3935"/>
                <a:gd name="T43" fmla="*/ 763 h 4696"/>
                <a:gd name="T44" fmla="*/ 2066 w 3935"/>
                <a:gd name="T45" fmla="*/ 635 h 4696"/>
                <a:gd name="T46" fmla="*/ 2161 w 3935"/>
                <a:gd name="T47" fmla="*/ 416 h 4696"/>
                <a:gd name="T48" fmla="*/ 2067 w 3935"/>
                <a:gd name="T49" fmla="*/ 256 h 4696"/>
                <a:gd name="T50" fmla="*/ 1767 w 3935"/>
                <a:gd name="T51" fmla="*/ 10 h 4696"/>
                <a:gd name="T52" fmla="*/ 1194 w 3935"/>
                <a:gd name="T53" fmla="*/ 128 h 4696"/>
                <a:gd name="T54" fmla="*/ 1074 w 3935"/>
                <a:gd name="T55" fmla="*/ 288 h 4696"/>
                <a:gd name="T56" fmla="*/ 883 w 3935"/>
                <a:gd name="T57" fmla="*/ 239 h 4696"/>
                <a:gd name="T58" fmla="*/ 715 w 3935"/>
                <a:gd name="T59" fmla="*/ 439 h 4696"/>
                <a:gd name="T60" fmla="*/ 467 w 3935"/>
                <a:gd name="T61" fmla="*/ 379 h 4696"/>
                <a:gd name="T62" fmla="*/ 126 w 3935"/>
                <a:gd name="T63" fmla="*/ 490 h 4696"/>
                <a:gd name="T64" fmla="*/ 150 w 3935"/>
                <a:gd name="T65" fmla="*/ 756 h 4696"/>
                <a:gd name="T66" fmla="*/ 49 w 3935"/>
                <a:gd name="T67" fmla="*/ 1092 h 4696"/>
                <a:gd name="T68" fmla="*/ 261 w 3935"/>
                <a:gd name="T69" fmla="*/ 1392 h 4696"/>
                <a:gd name="T70" fmla="*/ 576 w 3935"/>
                <a:gd name="T71" fmla="*/ 1245 h 4696"/>
                <a:gd name="T72" fmla="*/ 950 w 3935"/>
                <a:gd name="T73" fmla="*/ 1331 h 4696"/>
                <a:gd name="T74" fmla="*/ 1179 w 3935"/>
                <a:gd name="T75" fmla="*/ 1698 h 4696"/>
                <a:gd name="T76" fmla="*/ 1407 w 3935"/>
                <a:gd name="T77" fmla="*/ 2071 h 4696"/>
                <a:gd name="T78" fmla="*/ 1608 w 3935"/>
                <a:gd name="T79" fmla="*/ 2252 h 4696"/>
                <a:gd name="T80" fmla="*/ 1885 w 3935"/>
                <a:gd name="T81" fmla="*/ 2545 h 4696"/>
                <a:gd name="T82" fmla="*/ 2313 w 3935"/>
                <a:gd name="T83" fmla="*/ 2704 h 4696"/>
                <a:gd name="T84" fmla="*/ 2472 w 3935"/>
                <a:gd name="T85" fmla="*/ 2852 h 4696"/>
                <a:gd name="T86" fmla="*/ 2639 w 3935"/>
                <a:gd name="T87" fmla="*/ 2907 h 4696"/>
                <a:gd name="T88" fmla="*/ 2844 w 3935"/>
                <a:gd name="T89" fmla="*/ 3212 h 4696"/>
                <a:gd name="T90" fmla="*/ 3072 w 3935"/>
                <a:gd name="T91" fmla="*/ 3453 h 4696"/>
                <a:gd name="T92" fmla="*/ 3048 w 3935"/>
                <a:gd name="T93" fmla="*/ 3859 h 4696"/>
                <a:gd name="T94" fmla="*/ 3188 w 3935"/>
                <a:gd name="T95" fmla="*/ 3975 h 4696"/>
                <a:gd name="T96" fmla="*/ 3468 w 3935"/>
                <a:gd name="T97" fmla="*/ 3664 h 4696"/>
                <a:gd name="T98" fmla="*/ 3374 w 3935"/>
                <a:gd name="T99" fmla="*/ 3371 h 4696"/>
                <a:gd name="T100" fmla="*/ 3340 w 3935"/>
                <a:gd name="T101" fmla="*/ 3042 h 4696"/>
                <a:gd name="T102" fmla="*/ 3700 w 3935"/>
                <a:gd name="T103" fmla="*/ 3037 h 4696"/>
                <a:gd name="T104" fmla="*/ 3906 w 3935"/>
                <a:gd name="T105" fmla="*/ 3148 h 4696"/>
                <a:gd name="T106" fmla="*/ 2671 w 3935"/>
                <a:gd name="T107" fmla="*/ 3820 h 4696"/>
                <a:gd name="T108" fmla="*/ 2714 w 3935"/>
                <a:gd name="T109" fmla="*/ 3896 h 4696"/>
                <a:gd name="T110" fmla="*/ 2755 w 3935"/>
                <a:gd name="T111" fmla="*/ 4007 h 4696"/>
                <a:gd name="T112" fmla="*/ 2374 w 3935"/>
                <a:gd name="T113" fmla="*/ 4072 h 4696"/>
                <a:gd name="T114" fmla="*/ 1951 w 3935"/>
                <a:gd name="T115" fmla="*/ 4007 h 4696"/>
                <a:gd name="T116" fmla="*/ 2037 w 3935"/>
                <a:gd name="T117" fmla="*/ 4321 h 4696"/>
                <a:gd name="T118" fmla="*/ 2533 w 3935"/>
                <a:gd name="T119" fmla="*/ 4584 h 4696"/>
                <a:gd name="T120" fmla="*/ 2835 w 3935"/>
                <a:gd name="T121" fmla="*/ 4546 h 4696"/>
                <a:gd name="T122" fmla="*/ 2801 w 3935"/>
                <a:gd name="T123" fmla="*/ 4277 h 4696"/>
                <a:gd name="T124" fmla="*/ 1813 w 3935"/>
                <a:gd name="T125" fmla="*/ 4094 h 4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35" h="4696">
                  <a:moveTo>
                    <a:pt x="957" y="2951"/>
                  </a:moveTo>
                  <a:lnTo>
                    <a:pt x="957" y="2948"/>
                  </a:lnTo>
                  <a:lnTo>
                    <a:pt x="950" y="2936"/>
                  </a:lnTo>
                  <a:lnTo>
                    <a:pt x="943" y="2924"/>
                  </a:lnTo>
                  <a:lnTo>
                    <a:pt x="935" y="2912"/>
                  </a:lnTo>
                  <a:lnTo>
                    <a:pt x="930" y="2900"/>
                  </a:lnTo>
                  <a:lnTo>
                    <a:pt x="930" y="2892"/>
                  </a:lnTo>
                  <a:lnTo>
                    <a:pt x="931" y="2885"/>
                  </a:lnTo>
                  <a:lnTo>
                    <a:pt x="935" y="2880"/>
                  </a:lnTo>
                  <a:lnTo>
                    <a:pt x="936" y="2873"/>
                  </a:lnTo>
                  <a:lnTo>
                    <a:pt x="933" y="2873"/>
                  </a:lnTo>
                  <a:lnTo>
                    <a:pt x="933" y="2871"/>
                  </a:lnTo>
                  <a:lnTo>
                    <a:pt x="931" y="2868"/>
                  </a:lnTo>
                  <a:lnTo>
                    <a:pt x="931" y="2863"/>
                  </a:lnTo>
                  <a:lnTo>
                    <a:pt x="930" y="2859"/>
                  </a:lnTo>
                  <a:lnTo>
                    <a:pt x="926" y="2857"/>
                  </a:lnTo>
                  <a:lnTo>
                    <a:pt x="924" y="2856"/>
                  </a:lnTo>
                  <a:lnTo>
                    <a:pt x="919" y="2847"/>
                  </a:lnTo>
                  <a:lnTo>
                    <a:pt x="918" y="2840"/>
                  </a:lnTo>
                  <a:lnTo>
                    <a:pt x="916" y="2822"/>
                  </a:lnTo>
                  <a:lnTo>
                    <a:pt x="916" y="2818"/>
                  </a:lnTo>
                  <a:lnTo>
                    <a:pt x="916" y="2811"/>
                  </a:lnTo>
                  <a:lnTo>
                    <a:pt x="911" y="2808"/>
                  </a:lnTo>
                  <a:lnTo>
                    <a:pt x="906" y="2805"/>
                  </a:lnTo>
                  <a:lnTo>
                    <a:pt x="901" y="2800"/>
                  </a:lnTo>
                  <a:lnTo>
                    <a:pt x="895" y="2798"/>
                  </a:lnTo>
                  <a:lnTo>
                    <a:pt x="894" y="2794"/>
                  </a:lnTo>
                  <a:lnTo>
                    <a:pt x="890" y="2793"/>
                  </a:lnTo>
                  <a:lnTo>
                    <a:pt x="882" y="2791"/>
                  </a:lnTo>
                  <a:lnTo>
                    <a:pt x="882" y="2777"/>
                  </a:lnTo>
                  <a:lnTo>
                    <a:pt x="854" y="2777"/>
                  </a:lnTo>
                  <a:lnTo>
                    <a:pt x="858" y="2771"/>
                  </a:lnTo>
                  <a:lnTo>
                    <a:pt x="863" y="2765"/>
                  </a:lnTo>
                  <a:lnTo>
                    <a:pt x="868" y="2760"/>
                  </a:lnTo>
                  <a:lnTo>
                    <a:pt x="875" y="2757"/>
                  </a:lnTo>
                  <a:lnTo>
                    <a:pt x="877" y="2753"/>
                  </a:lnTo>
                  <a:lnTo>
                    <a:pt x="878" y="2750"/>
                  </a:lnTo>
                  <a:lnTo>
                    <a:pt x="887" y="2748"/>
                  </a:lnTo>
                  <a:lnTo>
                    <a:pt x="890" y="2747"/>
                  </a:lnTo>
                  <a:lnTo>
                    <a:pt x="894" y="2745"/>
                  </a:lnTo>
                  <a:lnTo>
                    <a:pt x="895" y="2742"/>
                  </a:lnTo>
                  <a:lnTo>
                    <a:pt x="895" y="2736"/>
                  </a:lnTo>
                  <a:lnTo>
                    <a:pt x="883" y="2733"/>
                  </a:lnTo>
                  <a:lnTo>
                    <a:pt x="870" y="2731"/>
                  </a:lnTo>
                  <a:lnTo>
                    <a:pt x="865" y="2728"/>
                  </a:lnTo>
                  <a:lnTo>
                    <a:pt x="860" y="2726"/>
                  </a:lnTo>
                  <a:lnTo>
                    <a:pt x="856" y="2721"/>
                  </a:lnTo>
                  <a:lnTo>
                    <a:pt x="854" y="2716"/>
                  </a:lnTo>
                  <a:lnTo>
                    <a:pt x="854" y="2709"/>
                  </a:lnTo>
                  <a:lnTo>
                    <a:pt x="854" y="2704"/>
                  </a:lnTo>
                  <a:lnTo>
                    <a:pt x="858" y="2702"/>
                  </a:lnTo>
                  <a:lnTo>
                    <a:pt x="861" y="2699"/>
                  </a:lnTo>
                  <a:lnTo>
                    <a:pt x="865" y="2697"/>
                  </a:lnTo>
                  <a:lnTo>
                    <a:pt x="868" y="2694"/>
                  </a:lnTo>
                  <a:lnTo>
                    <a:pt x="868" y="2689"/>
                  </a:lnTo>
                  <a:lnTo>
                    <a:pt x="868" y="2682"/>
                  </a:lnTo>
                  <a:lnTo>
                    <a:pt x="841" y="2682"/>
                  </a:lnTo>
                  <a:lnTo>
                    <a:pt x="839" y="2684"/>
                  </a:lnTo>
                  <a:lnTo>
                    <a:pt x="837" y="2685"/>
                  </a:lnTo>
                  <a:lnTo>
                    <a:pt x="834" y="2689"/>
                  </a:lnTo>
                  <a:lnTo>
                    <a:pt x="832" y="2694"/>
                  </a:lnTo>
                  <a:lnTo>
                    <a:pt x="831" y="2695"/>
                  </a:lnTo>
                  <a:lnTo>
                    <a:pt x="827" y="2695"/>
                  </a:lnTo>
                  <a:lnTo>
                    <a:pt x="827" y="2685"/>
                  </a:lnTo>
                  <a:lnTo>
                    <a:pt x="827" y="2675"/>
                  </a:lnTo>
                  <a:lnTo>
                    <a:pt x="824" y="2668"/>
                  </a:lnTo>
                  <a:lnTo>
                    <a:pt x="820" y="2661"/>
                  </a:lnTo>
                  <a:lnTo>
                    <a:pt x="812" y="2656"/>
                  </a:lnTo>
                  <a:lnTo>
                    <a:pt x="807" y="2655"/>
                  </a:lnTo>
                  <a:lnTo>
                    <a:pt x="800" y="2655"/>
                  </a:lnTo>
                  <a:lnTo>
                    <a:pt x="793" y="2655"/>
                  </a:lnTo>
                  <a:lnTo>
                    <a:pt x="790" y="2651"/>
                  </a:lnTo>
                  <a:lnTo>
                    <a:pt x="786" y="2648"/>
                  </a:lnTo>
                  <a:lnTo>
                    <a:pt x="786" y="2641"/>
                  </a:lnTo>
                  <a:lnTo>
                    <a:pt x="783" y="2639"/>
                  </a:lnTo>
                  <a:lnTo>
                    <a:pt x="781" y="2636"/>
                  </a:lnTo>
                  <a:lnTo>
                    <a:pt x="779" y="2627"/>
                  </a:lnTo>
                  <a:lnTo>
                    <a:pt x="768" y="2626"/>
                  </a:lnTo>
                  <a:lnTo>
                    <a:pt x="757" y="2622"/>
                  </a:lnTo>
                  <a:lnTo>
                    <a:pt x="745" y="2620"/>
                  </a:lnTo>
                  <a:lnTo>
                    <a:pt x="732" y="2620"/>
                  </a:lnTo>
                  <a:lnTo>
                    <a:pt x="727" y="2629"/>
                  </a:lnTo>
                  <a:lnTo>
                    <a:pt x="725" y="2634"/>
                  </a:lnTo>
                  <a:lnTo>
                    <a:pt x="725" y="2641"/>
                  </a:lnTo>
                  <a:lnTo>
                    <a:pt x="727" y="2643"/>
                  </a:lnTo>
                  <a:lnTo>
                    <a:pt x="728" y="2644"/>
                  </a:lnTo>
                  <a:lnTo>
                    <a:pt x="730" y="2649"/>
                  </a:lnTo>
                  <a:lnTo>
                    <a:pt x="732" y="2661"/>
                  </a:lnTo>
                  <a:lnTo>
                    <a:pt x="725" y="2667"/>
                  </a:lnTo>
                  <a:lnTo>
                    <a:pt x="715" y="2668"/>
                  </a:lnTo>
                  <a:lnTo>
                    <a:pt x="703" y="2668"/>
                  </a:lnTo>
                  <a:lnTo>
                    <a:pt x="691" y="2668"/>
                  </a:lnTo>
                  <a:lnTo>
                    <a:pt x="686" y="2678"/>
                  </a:lnTo>
                  <a:lnTo>
                    <a:pt x="682" y="2680"/>
                  </a:lnTo>
                  <a:lnTo>
                    <a:pt x="677" y="2682"/>
                  </a:lnTo>
                  <a:lnTo>
                    <a:pt x="672" y="2684"/>
                  </a:lnTo>
                  <a:lnTo>
                    <a:pt x="667" y="2685"/>
                  </a:lnTo>
                  <a:lnTo>
                    <a:pt x="664" y="2690"/>
                  </a:lnTo>
                  <a:lnTo>
                    <a:pt x="658" y="2699"/>
                  </a:lnTo>
                  <a:lnTo>
                    <a:pt x="653" y="2711"/>
                  </a:lnTo>
                  <a:lnTo>
                    <a:pt x="652" y="2711"/>
                  </a:lnTo>
                  <a:lnTo>
                    <a:pt x="640" y="2718"/>
                  </a:lnTo>
                  <a:lnTo>
                    <a:pt x="629" y="2723"/>
                  </a:lnTo>
                  <a:lnTo>
                    <a:pt x="626" y="2726"/>
                  </a:lnTo>
                  <a:lnTo>
                    <a:pt x="624" y="2731"/>
                  </a:lnTo>
                  <a:lnTo>
                    <a:pt x="623" y="2743"/>
                  </a:lnTo>
                  <a:lnTo>
                    <a:pt x="621" y="2748"/>
                  </a:lnTo>
                  <a:lnTo>
                    <a:pt x="617" y="2752"/>
                  </a:lnTo>
                  <a:lnTo>
                    <a:pt x="614" y="2755"/>
                  </a:lnTo>
                  <a:lnTo>
                    <a:pt x="609" y="2757"/>
                  </a:lnTo>
                  <a:lnTo>
                    <a:pt x="583" y="2764"/>
                  </a:lnTo>
                  <a:lnTo>
                    <a:pt x="570" y="2764"/>
                  </a:lnTo>
                  <a:lnTo>
                    <a:pt x="554" y="2764"/>
                  </a:lnTo>
                  <a:lnTo>
                    <a:pt x="552" y="2772"/>
                  </a:lnTo>
                  <a:lnTo>
                    <a:pt x="551" y="2781"/>
                  </a:lnTo>
                  <a:lnTo>
                    <a:pt x="546" y="2786"/>
                  </a:lnTo>
                  <a:lnTo>
                    <a:pt x="541" y="2791"/>
                  </a:lnTo>
                  <a:lnTo>
                    <a:pt x="529" y="2793"/>
                  </a:lnTo>
                  <a:lnTo>
                    <a:pt x="518" y="2796"/>
                  </a:lnTo>
                  <a:lnTo>
                    <a:pt x="500" y="2805"/>
                  </a:lnTo>
                  <a:lnTo>
                    <a:pt x="488" y="2798"/>
                  </a:lnTo>
                  <a:lnTo>
                    <a:pt x="476" y="2793"/>
                  </a:lnTo>
                  <a:lnTo>
                    <a:pt x="472" y="2791"/>
                  </a:lnTo>
                  <a:lnTo>
                    <a:pt x="467" y="2789"/>
                  </a:lnTo>
                  <a:lnTo>
                    <a:pt x="464" y="2788"/>
                  </a:lnTo>
                  <a:lnTo>
                    <a:pt x="454" y="2789"/>
                  </a:lnTo>
                  <a:lnTo>
                    <a:pt x="450" y="2788"/>
                  </a:lnTo>
                  <a:lnTo>
                    <a:pt x="445" y="2788"/>
                  </a:lnTo>
                  <a:lnTo>
                    <a:pt x="442" y="2784"/>
                  </a:lnTo>
                  <a:lnTo>
                    <a:pt x="438" y="2777"/>
                  </a:lnTo>
                  <a:lnTo>
                    <a:pt x="438" y="2774"/>
                  </a:lnTo>
                  <a:lnTo>
                    <a:pt x="433" y="2767"/>
                  </a:lnTo>
                  <a:lnTo>
                    <a:pt x="430" y="2765"/>
                  </a:lnTo>
                  <a:lnTo>
                    <a:pt x="425" y="2764"/>
                  </a:lnTo>
                  <a:lnTo>
                    <a:pt x="419" y="2755"/>
                  </a:lnTo>
                  <a:lnTo>
                    <a:pt x="418" y="2750"/>
                  </a:lnTo>
                  <a:lnTo>
                    <a:pt x="418" y="2743"/>
                  </a:lnTo>
                  <a:lnTo>
                    <a:pt x="416" y="2740"/>
                  </a:lnTo>
                  <a:lnTo>
                    <a:pt x="413" y="2738"/>
                  </a:lnTo>
                  <a:lnTo>
                    <a:pt x="404" y="2736"/>
                  </a:lnTo>
                  <a:lnTo>
                    <a:pt x="404" y="2743"/>
                  </a:lnTo>
                  <a:lnTo>
                    <a:pt x="401" y="2748"/>
                  </a:lnTo>
                  <a:lnTo>
                    <a:pt x="399" y="2752"/>
                  </a:lnTo>
                  <a:lnTo>
                    <a:pt x="397" y="2757"/>
                  </a:lnTo>
                  <a:lnTo>
                    <a:pt x="397" y="2764"/>
                  </a:lnTo>
                  <a:lnTo>
                    <a:pt x="399" y="2769"/>
                  </a:lnTo>
                  <a:lnTo>
                    <a:pt x="402" y="2772"/>
                  </a:lnTo>
                  <a:lnTo>
                    <a:pt x="404" y="2777"/>
                  </a:lnTo>
                  <a:lnTo>
                    <a:pt x="401" y="2779"/>
                  </a:lnTo>
                  <a:lnTo>
                    <a:pt x="399" y="2782"/>
                  </a:lnTo>
                  <a:lnTo>
                    <a:pt x="397" y="2791"/>
                  </a:lnTo>
                  <a:lnTo>
                    <a:pt x="394" y="2800"/>
                  </a:lnTo>
                  <a:lnTo>
                    <a:pt x="389" y="2806"/>
                  </a:lnTo>
                  <a:lnTo>
                    <a:pt x="385" y="2815"/>
                  </a:lnTo>
                  <a:lnTo>
                    <a:pt x="384" y="2820"/>
                  </a:lnTo>
                  <a:lnTo>
                    <a:pt x="384" y="2825"/>
                  </a:lnTo>
                  <a:lnTo>
                    <a:pt x="382" y="2834"/>
                  </a:lnTo>
                  <a:lnTo>
                    <a:pt x="382" y="2842"/>
                  </a:lnTo>
                  <a:lnTo>
                    <a:pt x="385" y="2857"/>
                  </a:lnTo>
                  <a:lnTo>
                    <a:pt x="389" y="2869"/>
                  </a:lnTo>
                  <a:lnTo>
                    <a:pt x="389" y="2875"/>
                  </a:lnTo>
                  <a:lnTo>
                    <a:pt x="387" y="2881"/>
                  </a:lnTo>
                  <a:lnTo>
                    <a:pt x="385" y="2883"/>
                  </a:lnTo>
                  <a:lnTo>
                    <a:pt x="387" y="2888"/>
                  </a:lnTo>
                  <a:lnTo>
                    <a:pt x="389" y="2892"/>
                  </a:lnTo>
                  <a:lnTo>
                    <a:pt x="390" y="2902"/>
                  </a:lnTo>
                  <a:lnTo>
                    <a:pt x="392" y="2907"/>
                  </a:lnTo>
                  <a:lnTo>
                    <a:pt x="396" y="2910"/>
                  </a:lnTo>
                  <a:lnTo>
                    <a:pt x="401" y="2912"/>
                  </a:lnTo>
                  <a:lnTo>
                    <a:pt x="408" y="2914"/>
                  </a:lnTo>
                  <a:lnTo>
                    <a:pt x="411" y="2914"/>
                  </a:lnTo>
                  <a:lnTo>
                    <a:pt x="413" y="2915"/>
                  </a:lnTo>
                  <a:lnTo>
                    <a:pt x="416" y="2915"/>
                  </a:lnTo>
                  <a:lnTo>
                    <a:pt x="416" y="2922"/>
                  </a:lnTo>
                  <a:lnTo>
                    <a:pt x="418" y="2926"/>
                  </a:lnTo>
                  <a:lnTo>
                    <a:pt x="419" y="2929"/>
                  </a:lnTo>
                  <a:lnTo>
                    <a:pt x="425" y="2932"/>
                  </a:lnTo>
                  <a:lnTo>
                    <a:pt x="433" y="2936"/>
                  </a:lnTo>
                  <a:lnTo>
                    <a:pt x="442" y="2941"/>
                  </a:lnTo>
                  <a:lnTo>
                    <a:pt x="443" y="2944"/>
                  </a:lnTo>
                  <a:lnTo>
                    <a:pt x="445" y="2948"/>
                  </a:lnTo>
                  <a:lnTo>
                    <a:pt x="445" y="2955"/>
                  </a:lnTo>
                  <a:lnTo>
                    <a:pt x="447" y="2960"/>
                  </a:lnTo>
                  <a:lnTo>
                    <a:pt x="450" y="2963"/>
                  </a:lnTo>
                  <a:lnTo>
                    <a:pt x="452" y="2968"/>
                  </a:lnTo>
                  <a:lnTo>
                    <a:pt x="452" y="2982"/>
                  </a:lnTo>
                  <a:lnTo>
                    <a:pt x="452" y="2997"/>
                  </a:lnTo>
                  <a:lnTo>
                    <a:pt x="452" y="3014"/>
                  </a:lnTo>
                  <a:lnTo>
                    <a:pt x="452" y="3030"/>
                  </a:lnTo>
                  <a:lnTo>
                    <a:pt x="460" y="3035"/>
                  </a:lnTo>
                  <a:lnTo>
                    <a:pt x="471" y="3038"/>
                  </a:lnTo>
                  <a:lnTo>
                    <a:pt x="474" y="3042"/>
                  </a:lnTo>
                  <a:lnTo>
                    <a:pt x="477" y="3045"/>
                  </a:lnTo>
                  <a:lnTo>
                    <a:pt x="479" y="3050"/>
                  </a:lnTo>
                  <a:lnTo>
                    <a:pt x="479" y="3057"/>
                  </a:lnTo>
                  <a:lnTo>
                    <a:pt x="479" y="3066"/>
                  </a:lnTo>
                  <a:lnTo>
                    <a:pt x="477" y="3072"/>
                  </a:lnTo>
                  <a:lnTo>
                    <a:pt x="474" y="3083"/>
                  </a:lnTo>
                  <a:lnTo>
                    <a:pt x="472" y="3091"/>
                  </a:lnTo>
                  <a:lnTo>
                    <a:pt x="472" y="3103"/>
                  </a:lnTo>
                  <a:lnTo>
                    <a:pt x="472" y="3117"/>
                  </a:lnTo>
                  <a:lnTo>
                    <a:pt x="474" y="3129"/>
                  </a:lnTo>
                  <a:lnTo>
                    <a:pt x="472" y="3139"/>
                  </a:lnTo>
                  <a:lnTo>
                    <a:pt x="471" y="3139"/>
                  </a:lnTo>
                  <a:lnTo>
                    <a:pt x="465" y="3139"/>
                  </a:lnTo>
                  <a:lnTo>
                    <a:pt x="459" y="3139"/>
                  </a:lnTo>
                  <a:lnTo>
                    <a:pt x="459" y="3142"/>
                  </a:lnTo>
                  <a:lnTo>
                    <a:pt x="459" y="3146"/>
                  </a:lnTo>
                  <a:lnTo>
                    <a:pt x="459" y="3149"/>
                  </a:lnTo>
                  <a:lnTo>
                    <a:pt x="459" y="3153"/>
                  </a:lnTo>
                  <a:lnTo>
                    <a:pt x="459" y="3158"/>
                  </a:lnTo>
                  <a:lnTo>
                    <a:pt x="460" y="3161"/>
                  </a:lnTo>
                  <a:lnTo>
                    <a:pt x="462" y="3165"/>
                  </a:lnTo>
                  <a:lnTo>
                    <a:pt x="465" y="3166"/>
                  </a:lnTo>
                  <a:lnTo>
                    <a:pt x="469" y="3166"/>
                  </a:lnTo>
                  <a:lnTo>
                    <a:pt x="471" y="3168"/>
                  </a:lnTo>
                  <a:lnTo>
                    <a:pt x="472" y="3173"/>
                  </a:lnTo>
                  <a:lnTo>
                    <a:pt x="469" y="3180"/>
                  </a:lnTo>
                  <a:lnTo>
                    <a:pt x="464" y="3185"/>
                  </a:lnTo>
                  <a:lnTo>
                    <a:pt x="459" y="3190"/>
                  </a:lnTo>
                  <a:lnTo>
                    <a:pt x="452" y="3194"/>
                  </a:lnTo>
                  <a:lnTo>
                    <a:pt x="452" y="3228"/>
                  </a:lnTo>
                  <a:lnTo>
                    <a:pt x="459" y="3233"/>
                  </a:lnTo>
                  <a:lnTo>
                    <a:pt x="465" y="3235"/>
                  </a:lnTo>
                  <a:lnTo>
                    <a:pt x="472" y="3233"/>
                  </a:lnTo>
                  <a:lnTo>
                    <a:pt x="479" y="3228"/>
                  </a:lnTo>
                  <a:lnTo>
                    <a:pt x="481" y="3224"/>
                  </a:lnTo>
                  <a:lnTo>
                    <a:pt x="483" y="3223"/>
                  </a:lnTo>
                  <a:lnTo>
                    <a:pt x="486" y="3223"/>
                  </a:lnTo>
                  <a:lnTo>
                    <a:pt x="488" y="3223"/>
                  </a:lnTo>
                  <a:lnTo>
                    <a:pt x="493" y="3226"/>
                  </a:lnTo>
                  <a:lnTo>
                    <a:pt x="500" y="3228"/>
                  </a:lnTo>
                  <a:lnTo>
                    <a:pt x="500" y="3236"/>
                  </a:lnTo>
                  <a:lnTo>
                    <a:pt x="500" y="3243"/>
                  </a:lnTo>
                  <a:lnTo>
                    <a:pt x="496" y="3248"/>
                  </a:lnTo>
                  <a:lnTo>
                    <a:pt x="494" y="3253"/>
                  </a:lnTo>
                  <a:lnTo>
                    <a:pt x="488" y="3262"/>
                  </a:lnTo>
                  <a:lnTo>
                    <a:pt x="486" y="3269"/>
                  </a:lnTo>
                  <a:lnTo>
                    <a:pt x="486" y="3275"/>
                  </a:lnTo>
                  <a:lnTo>
                    <a:pt x="488" y="3277"/>
                  </a:lnTo>
                  <a:lnTo>
                    <a:pt x="489" y="3279"/>
                  </a:lnTo>
                  <a:lnTo>
                    <a:pt x="491" y="3284"/>
                  </a:lnTo>
                  <a:lnTo>
                    <a:pt x="493" y="3296"/>
                  </a:lnTo>
                  <a:lnTo>
                    <a:pt x="500" y="3296"/>
                  </a:lnTo>
                  <a:lnTo>
                    <a:pt x="503" y="3299"/>
                  </a:lnTo>
                  <a:lnTo>
                    <a:pt x="503" y="3301"/>
                  </a:lnTo>
                  <a:lnTo>
                    <a:pt x="500" y="3303"/>
                  </a:lnTo>
                  <a:lnTo>
                    <a:pt x="494" y="3303"/>
                  </a:lnTo>
                  <a:lnTo>
                    <a:pt x="489" y="3303"/>
                  </a:lnTo>
                  <a:lnTo>
                    <a:pt x="488" y="3299"/>
                  </a:lnTo>
                  <a:lnTo>
                    <a:pt x="484" y="3296"/>
                  </a:lnTo>
                  <a:lnTo>
                    <a:pt x="483" y="3289"/>
                  </a:lnTo>
                  <a:lnTo>
                    <a:pt x="481" y="3286"/>
                  </a:lnTo>
                  <a:lnTo>
                    <a:pt x="479" y="3282"/>
                  </a:lnTo>
                  <a:lnTo>
                    <a:pt x="476" y="3281"/>
                  </a:lnTo>
                  <a:lnTo>
                    <a:pt x="474" y="3279"/>
                  </a:lnTo>
                  <a:lnTo>
                    <a:pt x="472" y="3272"/>
                  </a:lnTo>
                  <a:lnTo>
                    <a:pt x="471" y="3265"/>
                  </a:lnTo>
                  <a:lnTo>
                    <a:pt x="469" y="3264"/>
                  </a:lnTo>
                  <a:lnTo>
                    <a:pt x="465" y="3262"/>
                  </a:lnTo>
                  <a:lnTo>
                    <a:pt x="460" y="3270"/>
                  </a:lnTo>
                  <a:lnTo>
                    <a:pt x="459" y="3279"/>
                  </a:lnTo>
                  <a:lnTo>
                    <a:pt x="459" y="3287"/>
                  </a:lnTo>
                  <a:lnTo>
                    <a:pt x="462" y="3296"/>
                  </a:lnTo>
                  <a:lnTo>
                    <a:pt x="465" y="3315"/>
                  </a:lnTo>
                  <a:lnTo>
                    <a:pt x="467" y="3325"/>
                  </a:lnTo>
                  <a:lnTo>
                    <a:pt x="465" y="3337"/>
                  </a:lnTo>
                  <a:lnTo>
                    <a:pt x="462" y="3342"/>
                  </a:lnTo>
                  <a:lnTo>
                    <a:pt x="460" y="3349"/>
                  </a:lnTo>
                  <a:lnTo>
                    <a:pt x="459" y="3352"/>
                  </a:lnTo>
                  <a:lnTo>
                    <a:pt x="459" y="3359"/>
                  </a:lnTo>
                  <a:lnTo>
                    <a:pt x="455" y="3368"/>
                  </a:lnTo>
                  <a:lnTo>
                    <a:pt x="445" y="3385"/>
                  </a:lnTo>
                  <a:lnTo>
                    <a:pt x="442" y="3386"/>
                  </a:lnTo>
                  <a:lnTo>
                    <a:pt x="440" y="3390"/>
                  </a:lnTo>
                  <a:lnTo>
                    <a:pt x="438" y="3393"/>
                  </a:lnTo>
                  <a:lnTo>
                    <a:pt x="435" y="3397"/>
                  </a:lnTo>
                  <a:lnTo>
                    <a:pt x="431" y="3398"/>
                  </a:lnTo>
                  <a:lnTo>
                    <a:pt x="431" y="3405"/>
                  </a:lnTo>
                  <a:lnTo>
                    <a:pt x="435" y="3412"/>
                  </a:lnTo>
                  <a:lnTo>
                    <a:pt x="438" y="3417"/>
                  </a:lnTo>
                  <a:lnTo>
                    <a:pt x="438" y="3426"/>
                  </a:lnTo>
                  <a:lnTo>
                    <a:pt x="435" y="3427"/>
                  </a:lnTo>
                  <a:lnTo>
                    <a:pt x="433" y="3429"/>
                  </a:lnTo>
                  <a:lnTo>
                    <a:pt x="431" y="3432"/>
                  </a:lnTo>
                  <a:lnTo>
                    <a:pt x="431" y="3434"/>
                  </a:lnTo>
                  <a:lnTo>
                    <a:pt x="430" y="3437"/>
                  </a:lnTo>
                  <a:lnTo>
                    <a:pt x="426" y="3443"/>
                  </a:lnTo>
                  <a:lnTo>
                    <a:pt x="426" y="3448"/>
                  </a:lnTo>
                  <a:lnTo>
                    <a:pt x="426" y="3451"/>
                  </a:lnTo>
                  <a:lnTo>
                    <a:pt x="428" y="3454"/>
                  </a:lnTo>
                  <a:lnTo>
                    <a:pt x="433" y="3463"/>
                  </a:lnTo>
                  <a:lnTo>
                    <a:pt x="438" y="3473"/>
                  </a:lnTo>
                  <a:lnTo>
                    <a:pt x="440" y="3475"/>
                  </a:lnTo>
                  <a:lnTo>
                    <a:pt x="443" y="3480"/>
                  </a:lnTo>
                  <a:lnTo>
                    <a:pt x="445" y="3483"/>
                  </a:lnTo>
                  <a:lnTo>
                    <a:pt x="445" y="3487"/>
                  </a:lnTo>
                  <a:lnTo>
                    <a:pt x="440" y="3489"/>
                  </a:lnTo>
                  <a:lnTo>
                    <a:pt x="437" y="3492"/>
                  </a:lnTo>
                  <a:lnTo>
                    <a:pt x="430" y="3501"/>
                  </a:lnTo>
                  <a:lnTo>
                    <a:pt x="426" y="3509"/>
                  </a:lnTo>
                  <a:lnTo>
                    <a:pt x="425" y="3521"/>
                  </a:lnTo>
                  <a:lnTo>
                    <a:pt x="426" y="3523"/>
                  </a:lnTo>
                  <a:lnTo>
                    <a:pt x="428" y="3524"/>
                  </a:lnTo>
                  <a:lnTo>
                    <a:pt x="430" y="3530"/>
                  </a:lnTo>
                  <a:lnTo>
                    <a:pt x="431" y="3541"/>
                  </a:lnTo>
                  <a:lnTo>
                    <a:pt x="435" y="3543"/>
                  </a:lnTo>
                  <a:lnTo>
                    <a:pt x="437" y="3547"/>
                  </a:lnTo>
                  <a:lnTo>
                    <a:pt x="438" y="3555"/>
                  </a:lnTo>
                  <a:lnTo>
                    <a:pt x="447" y="3557"/>
                  </a:lnTo>
                  <a:lnTo>
                    <a:pt x="455" y="3559"/>
                  </a:lnTo>
                  <a:lnTo>
                    <a:pt x="460" y="3564"/>
                  </a:lnTo>
                  <a:lnTo>
                    <a:pt x="465" y="3569"/>
                  </a:lnTo>
                  <a:lnTo>
                    <a:pt x="467" y="3576"/>
                  </a:lnTo>
                  <a:lnTo>
                    <a:pt x="471" y="3581"/>
                  </a:lnTo>
                  <a:lnTo>
                    <a:pt x="477" y="3591"/>
                  </a:lnTo>
                  <a:lnTo>
                    <a:pt x="486" y="3600"/>
                  </a:lnTo>
                  <a:lnTo>
                    <a:pt x="493" y="3610"/>
                  </a:lnTo>
                  <a:lnTo>
                    <a:pt x="493" y="3618"/>
                  </a:lnTo>
                  <a:lnTo>
                    <a:pt x="494" y="3625"/>
                  </a:lnTo>
                  <a:lnTo>
                    <a:pt x="498" y="3630"/>
                  </a:lnTo>
                  <a:lnTo>
                    <a:pt x="500" y="3637"/>
                  </a:lnTo>
                  <a:lnTo>
                    <a:pt x="500" y="3671"/>
                  </a:lnTo>
                  <a:lnTo>
                    <a:pt x="508" y="3676"/>
                  </a:lnTo>
                  <a:lnTo>
                    <a:pt x="512" y="3680"/>
                  </a:lnTo>
                  <a:lnTo>
                    <a:pt x="513" y="3685"/>
                  </a:lnTo>
                  <a:lnTo>
                    <a:pt x="517" y="3685"/>
                  </a:lnTo>
                  <a:lnTo>
                    <a:pt x="520" y="3685"/>
                  </a:lnTo>
                  <a:lnTo>
                    <a:pt x="525" y="3683"/>
                  </a:lnTo>
                  <a:lnTo>
                    <a:pt x="529" y="3682"/>
                  </a:lnTo>
                  <a:lnTo>
                    <a:pt x="532" y="3680"/>
                  </a:lnTo>
                  <a:lnTo>
                    <a:pt x="534" y="3676"/>
                  </a:lnTo>
                  <a:lnTo>
                    <a:pt x="541" y="3661"/>
                  </a:lnTo>
                  <a:lnTo>
                    <a:pt x="544" y="3659"/>
                  </a:lnTo>
                  <a:lnTo>
                    <a:pt x="547" y="3658"/>
                  </a:lnTo>
                  <a:lnTo>
                    <a:pt x="552" y="3661"/>
                  </a:lnTo>
                  <a:lnTo>
                    <a:pt x="558" y="3664"/>
                  </a:lnTo>
                  <a:lnTo>
                    <a:pt x="563" y="3668"/>
                  </a:lnTo>
                  <a:lnTo>
                    <a:pt x="568" y="3671"/>
                  </a:lnTo>
                  <a:lnTo>
                    <a:pt x="575" y="3673"/>
                  </a:lnTo>
                  <a:lnTo>
                    <a:pt x="582" y="3671"/>
                  </a:lnTo>
                  <a:lnTo>
                    <a:pt x="587" y="3673"/>
                  </a:lnTo>
                  <a:lnTo>
                    <a:pt x="588" y="3675"/>
                  </a:lnTo>
                  <a:lnTo>
                    <a:pt x="588" y="3678"/>
                  </a:lnTo>
                  <a:lnTo>
                    <a:pt x="595" y="3678"/>
                  </a:lnTo>
                  <a:lnTo>
                    <a:pt x="602" y="3676"/>
                  </a:lnTo>
                  <a:lnTo>
                    <a:pt x="605" y="3673"/>
                  </a:lnTo>
                  <a:lnTo>
                    <a:pt x="609" y="3668"/>
                  </a:lnTo>
                  <a:lnTo>
                    <a:pt x="612" y="3663"/>
                  </a:lnTo>
                  <a:lnTo>
                    <a:pt x="616" y="3659"/>
                  </a:lnTo>
                  <a:lnTo>
                    <a:pt x="621" y="3658"/>
                  </a:lnTo>
                  <a:lnTo>
                    <a:pt x="629" y="3658"/>
                  </a:lnTo>
                  <a:lnTo>
                    <a:pt x="636" y="3649"/>
                  </a:lnTo>
                  <a:lnTo>
                    <a:pt x="641" y="3641"/>
                  </a:lnTo>
                  <a:lnTo>
                    <a:pt x="646" y="3635"/>
                  </a:lnTo>
                  <a:lnTo>
                    <a:pt x="652" y="3634"/>
                  </a:lnTo>
                  <a:lnTo>
                    <a:pt x="657" y="3632"/>
                  </a:lnTo>
                  <a:lnTo>
                    <a:pt x="664" y="3630"/>
                  </a:lnTo>
                  <a:lnTo>
                    <a:pt x="662" y="3623"/>
                  </a:lnTo>
                  <a:lnTo>
                    <a:pt x="662" y="3617"/>
                  </a:lnTo>
                  <a:lnTo>
                    <a:pt x="665" y="3608"/>
                  </a:lnTo>
                  <a:lnTo>
                    <a:pt x="669" y="3600"/>
                  </a:lnTo>
                  <a:lnTo>
                    <a:pt x="670" y="3594"/>
                  </a:lnTo>
                  <a:lnTo>
                    <a:pt x="670" y="3589"/>
                  </a:lnTo>
                  <a:lnTo>
                    <a:pt x="669" y="3586"/>
                  </a:lnTo>
                  <a:lnTo>
                    <a:pt x="667" y="3582"/>
                  </a:lnTo>
                  <a:lnTo>
                    <a:pt x="662" y="3577"/>
                  </a:lnTo>
                  <a:lnTo>
                    <a:pt x="658" y="3576"/>
                  </a:lnTo>
                  <a:lnTo>
                    <a:pt x="657" y="3572"/>
                  </a:lnTo>
                  <a:lnTo>
                    <a:pt x="655" y="3569"/>
                  </a:lnTo>
                  <a:lnTo>
                    <a:pt x="657" y="3562"/>
                  </a:lnTo>
                  <a:lnTo>
                    <a:pt x="660" y="3562"/>
                  </a:lnTo>
                  <a:lnTo>
                    <a:pt x="664" y="3560"/>
                  </a:lnTo>
                  <a:lnTo>
                    <a:pt x="667" y="3555"/>
                  </a:lnTo>
                  <a:lnTo>
                    <a:pt x="669" y="3553"/>
                  </a:lnTo>
                  <a:lnTo>
                    <a:pt x="670" y="3547"/>
                  </a:lnTo>
                  <a:lnTo>
                    <a:pt x="674" y="3543"/>
                  </a:lnTo>
                  <a:lnTo>
                    <a:pt x="677" y="3541"/>
                  </a:lnTo>
                  <a:lnTo>
                    <a:pt x="684" y="3540"/>
                  </a:lnTo>
                  <a:lnTo>
                    <a:pt x="694" y="3540"/>
                  </a:lnTo>
                  <a:lnTo>
                    <a:pt x="704" y="3541"/>
                  </a:lnTo>
                  <a:lnTo>
                    <a:pt x="708" y="3541"/>
                  </a:lnTo>
                  <a:lnTo>
                    <a:pt x="711" y="3541"/>
                  </a:lnTo>
                  <a:lnTo>
                    <a:pt x="715" y="3536"/>
                  </a:lnTo>
                  <a:lnTo>
                    <a:pt x="718" y="3531"/>
                  </a:lnTo>
                  <a:lnTo>
                    <a:pt x="723" y="3528"/>
                  </a:lnTo>
                  <a:lnTo>
                    <a:pt x="732" y="3528"/>
                  </a:lnTo>
                  <a:lnTo>
                    <a:pt x="733" y="3531"/>
                  </a:lnTo>
                  <a:lnTo>
                    <a:pt x="735" y="3533"/>
                  </a:lnTo>
                  <a:lnTo>
                    <a:pt x="742" y="3535"/>
                  </a:lnTo>
                  <a:lnTo>
                    <a:pt x="759" y="3535"/>
                  </a:lnTo>
                  <a:lnTo>
                    <a:pt x="769" y="3548"/>
                  </a:lnTo>
                  <a:lnTo>
                    <a:pt x="774" y="3555"/>
                  </a:lnTo>
                  <a:lnTo>
                    <a:pt x="781" y="3560"/>
                  </a:lnTo>
                  <a:lnTo>
                    <a:pt x="788" y="3565"/>
                  </a:lnTo>
                  <a:lnTo>
                    <a:pt x="797" y="3569"/>
                  </a:lnTo>
                  <a:lnTo>
                    <a:pt x="807" y="3570"/>
                  </a:lnTo>
                  <a:lnTo>
                    <a:pt x="820" y="3569"/>
                  </a:lnTo>
                  <a:lnTo>
                    <a:pt x="820" y="3576"/>
                  </a:lnTo>
                  <a:lnTo>
                    <a:pt x="820" y="3582"/>
                  </a:lnTo>
                  <a:lnTo>
                    <a:pt x="822" y="3588"/>
                  </a:lnTo>
                  <a:lnTo>
                    <a:pt x="827" y="3589"/>
                  </a:lnTo>
                  <a:lnTo>
                    <a:pt x="832" y="3581"/>
                  </a:lnTo>
                  <a:lnTo>
                    <a:pt x="839" y="3574"/>
                  </a:lnTo>
                  <a:lnTo>
                    <a:pt x="846" y="3567"/>
                  </a:lnTo>
                  <a:lnTo>
                    <a:pt x="854" y="3562"/>
                  </a:lnTo>
                  <a:lnTo>
                    <a:pt x="854" y="3507"/>
                  </a:lnTo>
                  <a:lnTo>
                    <a:pt x="858" y="3506"/>
                  </a:lnTo>
                  <a:lnTo>
                    <a:pt x="861" y="3504"/>
                  </a:lnTo>
                  <a:lnTo>
                    <a:pt x="868" y="3501"/>
                  </a:lnTo>
                  <a:lnTo>
                    <a:pt x="872" y="3499"/>
                  </a:lnTo>
                  <a:lnTo>
                    <a:pt x="875" y="3497"/>
                  </a:lnTo>
                  <a:lnTo>
                    <a:pt x="875" y="3492"/>
                  </a:lnTo>
                  <a:lnTo>
                    <a:pt x="875" y="3487"/>
                  </a:lnTo>
                  <a:lnTo>
                    <a:pt x="873" y="3483"/>
                  </a:lnTo>
                  <a:lnTo>
                    <a:pt x="870" y="3482"/>
                  </a:lnTo>
                  <a:lnTo>
                    <a:pt x="861" y="3480"/>
                  </a:lnTo>
                  <a:lnTo>
                    <a:pt x="861" y="3466"/>
                  </a:lnTo>
                  <a:lnTo>
                    <a:pt x="861" y="3465"/>
                  </a:lnTo>
                  <a:lnTo>
                    <a:pt x="872" y="3460"/>
                  </a:lnTo>
                  <a:lnTo>
                    <a:pt x="877" y="3451"/>
                  </a:lnTo>
                  <a:lnTo>
                    <a:pt x="880" y="3443"/>
                  </a:lnTo>
                  <a:lnTo>
                    <a:pt x="880" y="3437"/>
                  </a:lnTo>
                  <a:lnTo>
                    <a:pt x="878" y="3432"/>
                  </a:lnTo>
                  <a:lnTo>
                    <a:pt x="882" y="3432"/>
                  </a:lnTo>
                  <a:lnTo>
                    <a:pt x="882" y="3426"/>
                  </a:lnTo>
                  <a:lnTo>
                    <a:pt x="882" y="3419"/>
                  </a:lnTo>
                  <a:lnTo>
                    <a:pt x="882" y="3414"/>
                  </a:lnTo>
                  <a:lnTo>
                    <a:pt x="882" y="3408"/>
                  </a:lnTo>
                  <a:lnTo>
                    <a:pt x="880" y="3405"/>
                  </a:lnTo>
                  <a:lnTo>
                    <a:pt x="877" y="3403"/>
                  </a:lnTo>
                  <a:lnTo>
                    <a:pt x="872" y="3398"/>
                  </a:lnTo>
                  <a:lnTo>
                    <a:pt x="868" y="3397"/>
                  </a:lnTo>
                  <a:lnTo>
                    <a:pt x="868" y="3391"/>
                  </a:lnTo>
                  <a:lnTo>
                    <a:pt x="875" y="3391"/>
                  </a:lnTo>
                  <a:lnTo>
                    <a:pt x="878" y="3388"/>
                  </a:lnTo>
                  <a:lnTo>
                    <a:pt x="880" y="3386"/>
                  </a:lnTo>
                  <a:lnTo>
                    <a:pt x="883" y="3373"/>
                  </a:lnTo>
                  <a:lnTo>
                    <a:pt x="882" y="3361"/>
                  </a:lnTo>
                  <a:lnTo>
                    <a:pt x="882" y="3357"/>
                  </a:lnTo>
                  <a:lnTo>
                    <a:pt x="882" y="3337"/>
                  </a:lnTo>
                  <a:lnTo>
                    <a:pt x="885" y="3328"/>
                  </a:lnTo>
                  <a:lnTo>
                    <a:pt x="890" y="3322"/>
                  </a:lnTo>
                  <a:lnTo>
                    <a:pt x="894" y="3313"/>
                  </a:lnTo>
                  <a:lnTo>
                    <a:pt x="895" y="3308"/>
                  </a:lnTo>
                  <a:lnTo>
                    <a:pt x="895" y="3303"/>
                  </a:lnTo>
                  <a:lnTo>
                    <a:pt x="894" y="3286"/>
                  </a:lnTo>
                  <a:lnTo>
                    <a:pt x="894" y="3270"/>
                  </a:lnTo>
                  <a:lnTo>
                    <a:pt x="897" y="3240"/>
                  </a:lnTo>
                  <a:lnTo>
                    <a:pt x="899" y="3226"/>
                  </a:lnTo>
                  <a:lnTo>
                    <a:pt x="901" y="3212"/>
                  </a:lnTo>
                  <a:lnTo>
                    <a:pt x="899" y="3199"/>
                  </a:lnTo>
                  <a:lnTo>
                    <a:pt x="895" y="3187"/>
                  </a:lnTo>
                  <a:lnTo>
                    <a:pt x="901" y="3178"/>
                  </a:lnTo>
                  <a:lnTo>
                    <a:pt x="906" y="3171"/>
                  </a:lnTo>
                  <a:lnTo>
                    <a:pt x="909" y="3166"/>
                  </a:lnTo>
                  <a:lnTo>
                    <a:pt x="911" y="3161"/>
                  </a:lnTo>
                  <a:lnTo>
                    <a:pt x="911" y="3154"/>
                  </a:lnTo>
                  <a:lnTo>
                    <a:pt x="909" y="3146"/>
                  </a:lnTo>
                  <a:lnTo>
                    <a:pt x="902" y="3136"/>
                  </a:lnTo>
                  <a:lnTo>
                    <a:pt x="894" y="3127"/>
                  </a:lnTo>
                  <a:lnTo>
                    <a:pt x="887" y="3117"/>
                  </a:lnTo>
                  <a:lnTo>
                    <a:pt x="883" y="3112"/>
                  </a:lnTo>
                  <a:lnTo>
                    <a:pt x="882" y="3105"/>
                  </a:lnTo>
                  <a:lnTo>
                    <a:pt x="882" y="3071"/>
                  </a:lnTo>
                  <a:lnTo>
                    <a:pt x="889" y="3060"/>
                  </a:lnTo>
                  <a:lnTo>
                    <a:pt x="897" y="3052"/>
                  </a:lnTo>
                  <a:lnTo>
                    <a:pt x="904" y="3042"/>
                  </a:lnTo>
                  <a:lnTo>
                    <a:pt x="907" y="3037"/>
                  </a:lnTo>
                  <a:lnTo>
                    <a:pt x="909" y="3030"/>
                  </a:lnTo>
                  <a:lnTo>
                    <a:pt x="912" y="3030"/>
                  </a:lnTo>
                  <a:lnTo>
                    <a:pt x="916" y="3026"/>
                  </a:lnTo>
                  <a:lnTo>
                    <a:pt x="921" y="3021"/>
                  </a:lnTo>
                  <a:lnTo>
                    <a:pt x="923" y="3018"/>
                  </a:lnTo>
                  <a:lnTo>
                    <a:pt x="926" y="3016"/>
                  </a:lnTo>
                  <a:lnTo>
                    <a:pt x="930" y="3016"/>
                  </a:lnTo>
                  <a:lnTo>
                    <a:pt x="936" y="3016"/>
                  </a:lnTo>
                  <a:lnTo>
                    <a:pt x="936" y="3009"/>
                  </a:lnTo>
                  <a:lnTo>
                    <a:pt x="938" y="3004"/>
                  </a:lnTo>
                  <a:lnTo>
                    <a:pt x="943" y="2994"/>
                  </a:lnTo>
                  <a:lnTo>
                    <a:pt x="945" y="2992"/>
                  </a:lnTo>
                  <a:lnTo>
                    <a:pt x="950" y="2984"/>
                  </a:lnTo>
                  <a:lnTo>
                    <a:pt x="957" y="2973"/>
                  </a:lnTo>
                  <a:lnTo>
                    <a:pt x="959" y="2970"/>
                  </a:lnTo>
                  <a:lnTo>
                    <a:pt x="959" y="2965"/>
                  </a:lnTo>
                  <a:lnTo>
                    <a:pt x="959" y="2960"/>
                  </a:lnTo>
                  <a:lnTo>
                    <a:pt x="957" y="2955"/>
                  </a:lnTo>
                  <a:lnTo>
                    <a:pt x="957" y="2951"/>
                  </a:lnTo>
                  <a:close/>
                  <a:moveTo>
                    <a:pt x="793" y="2620"/>
                  </a:moveTo>
                  <a:lnTo>
                    <a:pt x="788" y="2629"/>
                  </a:lnTo>
                  <a:lnTo>
                    <a:pt x="786" y="2634"/>
                  </a:lnTo>
                  <a:lnTo>
                    <a:pt x="786" y="2641"/>
                  </a:lnTo>
                  <a:lnTo>
                    <a:pt x="800" y="2641"/>
                  </a:lnTo>
                  <a:lnTo>
                    <a:pt x="800" y="2634"/>
                  </a:lnTo>
                  <a:lnTo>
                    <a:pt x="800" y="2627"/>
                  </a:lnTo>
                  <a:lnTo>
                    <a:pt x="798" y="2622"/>
                  </a:lnTo>
                  <a:lnTo>
                    <a:pt x="793" y="2620"/>
                  </a:lnTo>
                  <a:close/>
                  <a:moveTo>
                    <a:pt x="807" y="2646"/>
                  </a:moveTo>
                  <a:lnTo>
                    <a:pt x="810" y="2646"/>
                  </a:lnTo>
                  <a:lnTo>
                    <a:pt x="819" y="2653"/>
                  </a:lnTo>
                  <a:lnTo>
                    <a:pt x="826" y="2660"/>
                  </a:lnTo>
                  <a:lnTo>
                    <a:pt x="829" y="2663"/>
                  </a:lnTo>
                  <a:lnTo>
                    <a:pt x="829" y="2665"/>
                  </a:lnTo>
                  <a:lnTo>
                    <a:pt x="831" y="2667"/>
                  </a:lnTo>
                  <a:lnTo>
                    <a:pt x="836" y="2667"/>
                  </a:lnTo>
                  <a:lnTo>
                    <a:pt x="843" y="2665"/>
                  </a:lnTo>
                  <a:lnTo>
                    <a:pt x="846" y="2665"/>
                  </a:lnTo>
                  <a:lnTo>
                    <a:pt x="849" y="2667"/>
                  </a:lnTo>
                  <a:lnTo>
                    <a:pt x="848" y="2661"/>
                  </a:lnTo>
                  <a:lnTo>
                    <a:pt x="844" y="2656"/>
                  </a:lnTo>
                  <a:lnTo>
                    <a:pt x="843" y="2651"/>
                  </a:lnTo>
                  <a:lnTo>
                    <a:pt x="843" y="2649"/>
                  </a:lnTo>
                  <a:lnTo>
                    <a:pt x="846" y="2646"/>
                  </a:lnTo>
                  <a:lnTo>
                    <a:pt x="846" y="2644"/>
                  </a:lnTo>
                  <a:lnTo>
                    <a:pt x="848" y="2627"/>
                  </a:lnTo>
                  <a:lnTo>
                    <a:pt x="843" y="2627"/>
                  </a:lnTo>
                  <a:lnTo>
                    <a:pt x="839" y="2629"/>
                  </a:lnTo>
                  <a:lnTo>
                    <a:pt x="836" y="2631"/>
                  </a:lnTo>
                  <a:lnTo>
                    <a:pt x="834" y="2634"/>
                  </a:lnTo>
                  <a:lnTo>
                    <a:pt x="834" y="2638"/>
                  </a:lnTo>
                  <a:lnTo>
                    <a:pt x="832" y="2639"/>
                  </a:lnTo>
                  <a:lnTo>
                    <a:pt x="832" y="2641"/>
                  </a:lnTo>
                  <a:lnTo>
                    <a:pt x="827" y="2641"/>
                  </a:lnTo>
                  <a:lnTo>
                    <a:pt x="827" y="2638"/>
                  </a:lnTo>
                  <a:lnTo>
                    <a:pt x="827" y="2620"/>
                  </a:lnTo>
                  <a:lnTo>
                    <a:pt x="820" y="2620"/>
                  </a:lnTo>
                  <a:lnTo>
                    <a:pt x="815" y="2622"/>
                  </a:lnTo>
                  <a:lnTo>
                    <a:pt x="814" y="2626"/>
                  </a:lnTo>
                  <a:lnTo>
                    <a:pt x="812" y="2629"/>
                  </a:lnTo>
                  <a:lnTo>
                    <a:pt x="810" y="2634"/>
                  </a:lnTo>
                  <a:lnTo>
                    <a:pt x="808" y="2638"/>
                  </a:lnTo>
                  <a:lnTo>
                    <a:pt x="805" y="2641"/>
                  </a:lnTo>
                  <a:lnTo>
                    <a:pt x="800" y="2641"/>
                  </a:lnTo>
                  <a:lnTo>
                    <a:pt x="800" y="2644"/>
                  </a:lnTo>
                  <a:lnTo>
                    <a:pt x="802" y="2646"/>
                  </a:lnTo>
                  <a:lnTo>
                    <a:pt x="807" y="2646"/>
                  </a:lnTo>
                  <a:close/>
                  <a:moveTo>
                    <a:pt x="431" y="2668"/>
                  </a:moveTo>
                  <a:lnTo>
                    <a:pt x="431" y="2689"/>
                  </a:lnTo>
                  <a:lnTo>
                    <a:pt x="430" y="2694"/>
                  </a:lnTo>
                  <a:lnTo>
                    <a:pt x="426" y="2697"/>
                  </a:lnTo>
                  <a:lnTo>
                    <a:pt x="416" y="2706"/>
                  </a:lnTo>
                  <a:lnTo>
                    <a:pt x="413" y="2711"/>
                  </a:lnTo>
                  <a:lnTo>
                    <a:pt x="411" y="2714"/>
                  </a:lnTo>
                  <a:lnTo>
                    <a:pt x="413" y="2719"/>
                  </a:lnTo>
                  <a:lnTo>
                    <a:pt x="418" y="2723"/>
                  </a:lnTo>
                  <a:lnTo>
                    <a:pt x="419" y="2719"/>
                  </a:lnTo>
                  <a:lnTo>
                    <a:pt x="423" y="2718"/>
                  </a:lnTo>
                  <a:lnTo>
                    <a:pt x="426" y="2716"/>
                  </a:lnTo>
                  <a:lnTo>
                    <a:pt x="431" y="2716"/>
                  </a:lnTo>
                  <a:lnTo>
                    <a:pt x="433" y="2707"/>
                  </a:lnTo>
                  <a:lnTo>
                    <a:pt x="435" y="2704"/>
                  </a:lnTo>
                  <a:lnTo>
                    <a:pt x="438" y="2702"/>
                  </a:lnTo>
                  <a:lnTo>
                    <a:pt x="445" y="2702"/>
                  </a:lnTo>
                  <a:lnTo>
                    <a:pt x="450" y="2701"/>
                  </a:lnTo>
                  <a:lnTo>
                    <a:pt x="459" y="2695"/>
                  </a:lnTo>
                  <a:lnTo>
                    <a:pt x="459" y="2687"/>
                  </a:lnTo>
                  <a:lnTo>
                    <a:pt x="462" y="2682"/>
                  </a:lnTo>
                  <a:lnTo>
                    <a:pt x="464" y="2675"/>
                  </a:lnTo>
                  <a:lnTo>
                    <a:pt x="465" y="2668"/>
                  </a:lnTo>
                  <a:lnTo>
                    <a:pt x="431" y="2668"/>
                  </a:lnTo>
                  <a:close/>
                  <a:moveTo>
                    <a:pt x="923" y="2777"/>
                  </a:moveTo>
                  <a:lnTo>
                    <a:pt x="928" y="2776"/>
                  </a:lnTo>
                  <a:lnTo>
                    <a:pt x="930" y="2772"/>
                  </a:lnTo>
                  <a:lnTo>
                    <a:pt x="930" y="2769"/>
                  </a:lnTo>
                  <a:lnTo>
                    <a:pt x="928" y="2767"/>
                  </a:lnTo>
                  <a:lnTo>
                    <a:pt x="924" y="2765"/>
                  </a:lnTo>
                  <a:lnTo>
                    <a:pt x="923" y="2765"/>
                  </a:lnTo>
                  <a:lnTo>
                    <a:pt x="921" y="2769"/>
                  </a:lnTo>
                  <a:lnTo>
                    <a:pt x="923" y="2777"/>
                  </a:lnTo>
                  <a:close/>
                  <a:moveTo>
                    <a:pt x="895" y="2784"/>
                  </a:moveTo>
                  <a:lnTo>
                    <a:pt x="901" y="2788"/>
                  </a:lnTo>
                  <a:lnTo>
                    <a:pt x="906" y="2789"/>
                  </a:lnTo>
                  <a:lnTo>
                    <a:pt x="911" y="2788"/>
                  </a:lnTo>
                  <a:lnTo>
                    <a:pt x="916" y="2784"/>
                  </a:lnTo>
                  <a:lnTo>
                    <a:pt x="921" y="2782"/>
                  </a:lnTo>
                  <a:lnTo>
                    <a:pt x="923" y="2781"/>
                  </a:lnTo>
                  <a:lnTo>
                    <a:pt x="923" y="2777"/>
                  </a:lnTo>
                  <a:lnTo>
                    <a:pt x="906" y="2777"/>
                  </a:lnTo>
                  <a:lnTo>
                    <a:pt x="899" y="2779"/>
                  </a:lnTo>
                  <a:lnTo>
                    <a:pt x="897" y="2781"/>
                  </a:lnTo>
                  <a:lnTo>
                    <a:pt x="895" y="2784"/>
                  </a:lnTo>
                  <a:close/>
                  <a:moveTo>
                    <a:pt x="921" y="2791"/>
                  </a:moveTo>
                  <a:lnTo>
                    <a:pt x="918" y="2791"/>
                  </a:lnTo>
                  <a:lnTo>
                    <a:pt x="916" y="2791"/>
                  </a:lnTo>
                  <a:lnTo>
                    <a:pt x="916" y="2793"/>
                  </a:lnTo>
                  <a:lnTo>
                    <a:pt x="916" y="2796"/>
                  </a:lnTo>
                  <a:lnTo>
                    <a:pt x="914" y="2800"/>
                  </a:lnTo>
                  <a:lnTo>
                    <a:pt x="916" y="2803"/>
                  </a:lnTo>
                  <a:lnTo>
                    <a:pt x="918" y="2803"/>
                  </a:lnTo>
                  <a:lnTo>
                    <a:pt x="921" y="2803"/>
                  </a:lnTo>
                  <a:lnTo>
                    <a:pt x="928" y="2805"/>
                  </a:lnTo>
                  <a:lnTo>
                    <a:pt x="930" y="2806"/>
                  </a:lnTo>
                  <a:lnTo>
                    <a:pt x="931" y="2810"/>
                  </a:lnTo>
                  <a:lnTo>
                    <a:pt x="931" y="2803"/>
                  </a:lnTo>
                  <a:lnTo>
                    <a:pt x="933" y="2796"/>
                  </a:lnTo>
                  <a:lnTo>
                    <a:pt x="931" y="2793"/>
                  </a:lnTo>
                  <a:lnTo>
                    <a:pt x="930" y="2789"/>
                  </a:lnTo>
                  <a:lnTo>
                    <a:pt x="926" y="2789"/>
                  </a:lnTo>
                  <a:lnTo>
                    <a:pt x="921" y="2791"/>
                  </a:lnTo>
                  <a:close/>
                  <a:moveTo>
                    <a:pt x="370" y="3548"/>
                  </a:moveTo>
                  <a:lnTo>
                    <a:pt x="375" y="3552"/>
                  </a:lnTo>
                  <a:lnTo>
                    <a:pt x="377" y="3555"/>
                  </a:lnTo>
                  <a:lnTo>
                    <a:pt x="384" y="3565"/>
                  </a:lnTo>
                  <a:lnTo>
                    <a:pt x="387" y="3570"/>
                  </a:lnTo>
                  <a:lnTo>
                    <a:pt x="390" y="3574"/>
                  </a:lnTo>
                  <a:lnTo>
                    <a:pt x="396" y="3576"/>
                  </a:lnTo>
                  <a:lnTo>
                    <a:pt x="404" y="3576"/>
                  </a:lnTo>
                  <a:lnTo>
                    <a:pt x="409" y="3552"/>
                  </a:lnTo>
                  <a:lnTo>
                    <a:pt x="411" y="3536"/>
                  </a:lnTo>
                  <a:lnTo>
                    <a:pt x="411" y="3521"/>
                  </a:lnTo>
                  <a:lnTo>
                    <a:pt x="402" y="3521"/>
                  </a:lnTo>
                  <a:lnTo>
                    <a:pt x="396" y="3523"/>
                  </a:lnTo>
                  <a:lnTo>
                    <a:pt x="389" y="3524"/>
                  </a:lnTo>
                  <a:lnTo>
                    <a:pt x="384" y="3530"/>
                  </a:lnTo>
                  <a:lnTo>
                    <a:pt x="377" y="3538"/>
                  </a:lnTo>
                  <a:lnTo>
                    <a:pt x="370" y="3548"/>
                  </a:lnTo>
                  <a:close/>
                  <a:moveTo>
                    <a:pt x="465" y="3582"/>
                  </a:moveTo>
                  <a:lnTo>
                    <a:pt x="457" y="3577"/>
                  </a:lnTo>
                  <a:lnTo>
                    <a:pt x="448" y="3572"/>
                  </a:lnTo>
                  <a:lnTo>
                    <a:pt x="445" y="3569"/>
                  </a:lnTo>
                  <a:lnTo>
                    <a:pt x="440" y="3567"/>
                  </a:lnTo>
                  <a:lnTo>
                    <a:pt x="433" y="3567"/>
                  </a:lnTo>
                  <a:lnTo>
                    <a:pt x="425" y="3569"/>
                  </a:lnTo>
                  <a:lnTo>
                    <a:pt x="423" y="3576"/>
                  </a:lnTo>
                  <a:lnTo>
                    <a:pt x="419" y="3581"/>
                  </a:lnTo>
                  <a:lnTo>
                    <a:pt x="418" y="3588"/>
                  </a:lnTo>
                  <a:lnTo>
                    <a:pt x="418" y="3596"/>
                  </a:lnTo>
                  <a:lnTo>
                    <a:pt x="421" y="3601"/>
                  </a:lnTo>
                  <a:lnTo>
                    <a:pt x="423" y="3610"/>
                  </a:lnTo>
                  <a:lnTo>
                    <a:pt x="428" y="3623"/>
                  </a:lnTo>
                  <a:lnTo>
                    <a:pt x="430" y="3630"/>
                  </a:lnTo>
                  <a:lnTo>
                    <a:pt x="435" y="3635"/>
                  </a:lnTo>
                  <a:lnTo>
                    <a:pt x="442" y="3637"/>
                  </a:lnTo>
                  <a:lnTo>
                    <a:pt x="452" y="3637"/>
                  </a:lnTo>
                  <a:lnTo>
                    <a:pt x="455" y="3635"/>
                  </a:lnTo>
                  <a:lnTo>
                    <a:pt x="457" y="3634"/>
                  </a:lnTo>
                  <a:lnTo>
                    <a:pt x="459" y="3627"/>
                  </a:lnTo>
                  <a:lnTo>
                    <a:pt x="459" y="3610"/>
                  </a:lnTo>
                  <a:lnTo>
                    <a:pt x="460" y="3603"/>
                  </a:lnTo>
                  <a:lnTo>
                    <a:pt x="464" y="3598"/>
                  </a:lnTo>
                  <a:lnTo>
                    <a:pt x="465" y="3591"/>
                  </a:lnTo>
                  <a:lnTo>
                    <a:pt x="465" y="3582"/>
                  </a:lnTo>
                  <a:close/>
                  <a:moveTo>
                    <a:pt x="970" y="1849"/>
                  </a:moveTo>
                  <a:lnTo>
                    <a:pt x="979" y="1849"/>
                  </a:lnTo>
                  <a:lnTo>
                    <a:pt x="984" y="1848"/>
                  </a:lnTo>
                  <a:lnTo>
                    <a:pt x="987" y="1844"/>
                  </a:lnTo>
                  <a:lnTo>
                    <a:pt x="987" y="1842"/>
                  </a:lnTo>
                  <a:lnTo>
                    <a:pt x="987" y="1834"/>
                  </a:lnTo>
                  <a:lnTo>
                    <a:pt x="984" y="1822"/>
                  </a:lnTo>
                  <a:lnTo>
                    <a:pt x="989" y="1820"/>
                  </a:lnTo>
                  <a:lnTo>
                    <a:pt x="993" y="1817"/>
                  </a:lnTo>
                  <a:lnTo>
                    <a:pt x="998" y="1808"/>
                  </a:lnTo>
                  <a:lnTo>
                    <a:pt x="987" y="1807"/>
                  </a:lnTo>
                  <a:lnTo>
                    <a:pt x="981" y="1808"/>
                  </a:lnTo>
                  <a:lnTo>
                    <a:pt x="976" y="1812"/>
                  </a:lnTo>
                  <a:lnTo>
                    <a:pt x="972" y="1817"/>
                  </a:lnTo>
                  <a:lnTo>
                    <a:pt x="970" y="1824"/>
                  </a:lnTo>
                  <a:lnTo>
                    <a:pt x="970" y="1832"/>
                  </a:lnTo>
                  <a:lnTo>
                    <a:pt x="970" y="1849"/>
                  </a:lnTo>
                  <a:close/>
                  <a:moveTo>
                    <a:pt x="1182" y="1904"/>
                  </a:moveTo>
                  <a:lnTo>
                    <a:pt x="1175" y="1904"/>
                  </a:lnTo>
                  <a:lnTo>
                    <a:pt x="1170" y="1906"/>
                  </a:lnTo>
                  <a:lnTo>
                    <a:pt x="1167" y="1909"/>
                  </a:lnTo>
                  <a:lnTo>
                    <a:pt x="1163" y="1912"/>
                  </a:lnTo>
                  <a:lnTo>
                    <a:pt x="1156" y="1919"/>
                  </a:lnTo>
                  <a:lnTo>
                    <a:pt x="1153" y="1923"/>
                  </a:lnTo>
                  <a:lnTo>
                    <a:pt x="1148" y="1924"/>
                  </a:lnTo>
                  <a:lnTo>
                    <a:pt x="1143" y="1921"/>
                  </a:lnTo>
                  <a:lnTo>
                    <a:pt x="1136" y="1919"/>
                  </a:lnTo>
                  <a:lnTo>
                    <a:pt x="1129" y="1917"/>
                  </a:lnTo>
                  <a:lnTo>
                    <a:pt x="1121" y="1917"/>
                  </a:lnTo>
                  <a:lnTo>
                    <a:pt x="1121" y="1923"/>
                  </a:lnTo>
                  <a:lnTo>
                    <a:pt x="1119" y="1926"/>
                  </a:lnTo>
                  <a:lnTo>
                    <a:pt x="1117" y="1929"/>
                  </a:lnTo>
                  <a:lnTo>
                    <a:pt x="1114" y="1931"/>
                  </a:lnTo>
                  <a:lnTo>
                    <a:pt x="1112" y="1926"/>
                  </a:lnTo>
                  <a:lnTo>
                    <a:pt x="1109" y="1924"/>
                  </a:lnTo>
                  <a:lnTo>
                    <a:pt x="1104" y="1923"/>
                  </a:lnTo>
                  <a:lnTo>
                    <a:pt x="1097" y="1924"/>
                  </a:lnTo>
                  <a:lnTo>
                    <a:pt x="1085" y="1924"/>
                  </a:lnTo>
                  <a:lnTo>
                    <a:pt x="1078" y="1926"/>
                  </a:lnTo>
                  <a:lnTo>
                    <a:pt x="1073" y="1924"/>
                  </a:lnTo>
                  <a:lnTo>
                    <a:pt x="1066" y="1936"/>
                  </a:lnTo>
                  <a:lnTo>
                    <a:pt x="1063" y="1946"/>
                  </a:lnTo>
                  <a:lnTo>
                    <a:pt x="1063" y="1952"/>
                  </a:lnTo>
                  <a:lnTo>
                    <a:pt x="1063" y="1957"/>
                  </a:lnTo>
                  <a:lnTo>
                    <a:pt x="1066" y="1962"/>
                  </a:lnTo>
                  <a:lnTo>
                    <a:pt x="1073" y="1965"/>
                  </a:lnTo>
                  <a:lnTo>
                    <a:pt x="1078" y="1967"/>
                  </a:lnTo>
                  <a:lnTo>
                    <a:pt x="1080" y="1969"/>
                  </a:lnTo>
                  <a:lnTo>
                    <a:pt x="1080" y="1972"/>
                  </a:lnTo>
                  <a:lnTo>
                    <a:pt x="1085" y="1976"/>
                  </a:lnTo>
                  <a:lnTo>
                    <a:pt x="1092" y="1977"/>
                  </a:lnTo>
                  <a:lnTo>
                    <a:pt x="1097" y="1981"/>
                  </a:lnTo>
                  <a:lnTo>
                    <a:pt x="1098" y="1982"/>
                  </a:lnTo>
                  <a:lnTo>
                    <a:pt x="1100" y="1986"/>
                  </a:lnTo>
                  <a:lnTo>
                    <a:pt x="1107" y="1986"/>
                  </a:lnTo>
                  <a:lnTo>
                    <a:pt x="1112" y="1986"/>
                  </a:lnTo>
                  <a:lnTo>
                    <a:pt x="1114" y="1982"/>
                  </a:lnTo>
                  <a:lnTo>
                    <a:pt x="1117" y="1979"/>
                  </a:lnTo>
                  <a:lnTo>
                    <a:pt x="1119" y="1976"/>
                  </a:lnTo>
                  <a:lnTo>
                    <a:pt x="1122" y="1972"/>
                  </a:lnTo>
                  <a:lnTo>
                    <a:pt x="1127" y="1972"/>
                  </a:lnTo>
                  <a:lnTo>
                    <a:pt x="1134" y="1972"/>
                  </a:lnTo>
                  <a:lnTo>
                    <a:pt x="1139" y="1976"/>
                  </a:lnTo>
                  <a:lnTo>
                    <a:pt x="1146" y="1977"/>
                  </a:lnTo>
                  <a:lnTo>
                    <a:pt x="1151" y="1981"/>
                  </a:lnTo>
                  <a:lnTo>
                    <a:pt x="1153" y="1982"/>
                  </a:lnTo>
                  <a:lnTo>
                    <a:pt x="1155" y="1986"/>
                  </a:lnTo>
                  <a:lnTo>
                    <a:pt x="1163" y="1991"/>
                  </a:lnTo>
                  <a:lnTo>
                    <a:pt x="1168" y="1993"/>
                  </a:lnTo>
                  <a:lnTo>
                    <a:pt x="1175" y="1993"/>
                  </a:lnTo>
                  <a:lnTo>
                    <a:pt x="1180" y="1982"/>
                  </a:lnTo>
                  <a:lnTo>
                    <a:pt x="1184" y="1970"/>
                  </a:lnTo>
                  <a:lnTo>
                    <a:pt x="1189" y="1945"/>
                  </a:lnTo>
                  <a:lnTo>
                    <a:pt x="1189" y="1938"/>
                  </a:lnTo>
                  <a:lnTo>
                    <a:pt x="1192" y="1931"/>
                  </a:lnTo>
                  <a:lnTo>
                    <a:pt x="1196" y="1926"/>
                  </a:lnTo>
                  <a:lnTo>
                    <a:pt x="1196" y="1917"/>
                  </a:lnTo>
                  <a:lnTo>
                    <a:pt x="1187" y="1912"/>
                  </a:lnTo>
                  <a:lnTo>
                    <a:pt x="1184" y="1909"/>
                  </a:lnTo>
                  <a:lnTo>
                    <a:pt x="1182" y="1904"/>
                  </a:lnTo>
                  <a:close/>
                  <a:moveTo>
                    <a:pt x="1059" y="2013"/>
                  </a:moveTo>
                  <a:lnTo>
                    <a:pt x="1059" y="2023"/>
                  </a:lnTo>
                  <a:lnTo>
                    <a:pt x="1059" y="2034"/>
                  </a:lnTo>
                  <a:lnTo>
                    <a:pt x="1059" y="2039"/>
                  </a:lnTo>
                  <a:lnTo>
                    <a:pt x="1063" y="2040"/>
                  </a:lnTo>
                  <a:lnTo>
                    <a:pt x="1066" y="2042"/>
                  </a:lnTo>
                  <a:lnTo>
                    <a:pt x="1073" y="2040"/>
                  </a:lnTo>
                  <a:lnTo>
                    <a:pt x="1073" y="2030"/>
                  </a:lnTo>
                  <a:lnTo>
                    <a:pt x="1071" y="2022"/>
                  </a:lnTo>
                  <a:lnTo>
                    <a:pt x="1066" y="2017"/>
                  </a:lnTo>
                  <a:lnTo>
                    <a:pt x="1059" y="2013"/>
                  </a:lnTo>
                  <a:close/>
                  <a:moveTo>
                    <a:pt x="1121" y="2136"/>
                  </a:moveTo>
                  <a:lnTo>
                    <a:pt x="1126" y="2138"/>
                  </a:lnTo>
                  <a:lnTo>
                    <a:pt x="1127" y="2139"/>
                  </a:lnTo>
                  <a:lnTo>
                    <a:pt x="1127" y="2143"/>
                  </a:lnTo>
                  <a:lnTo>
                    <a:pt x="1127" y="2146"/>
                  </a:lnTo>
                  <a:lnTo>
                    <a:pt x="1127" y="2150"/>
                  </a:lnTo>
                  <a:lnTo>
                    <a:pt x="1127" y="2155"/>
                  </a:lnTo>
                  <a:lnTo>
                    <a:pt x="1127" y="2156"/>
                  </a:lnTo>
                  <a:lnTo>
                    <a:pt x="1133" y="2158"/>
                  </a:lnTo>
                  <a:lnTo>
                    <a:pt x="1138" y="2158"/>
                  </a:lnTo>
                  <a:lnTo>
                    <a:pt x="1141" y="2155"/>
                  </a:lnTo>
                  <a:lnTo>
                    <a:pt x="1143" y="2151"/>
                  </a:lnTo>
                  <a:lnTo>
                    <a:pt x="1145" y="2146"/>
                  </a:lnTo>
                  <a:lnTo>
                    <a:pt x="1145" y="2139"/>
                  </a:lnTo>
                  <a:lnTo>
                    <a:pt x="1143" y="2134"/>
                  </a:lnTo>
                  <a:lnTo>
                    <a:pt x="1141" y="2129"/>
                  </a:lnTo>
                  <a:lnTo>
                    <a:pt x="1134" y="2129"/>
                  </a:lnTo>
                  <a:lnTo>
                    <a:pt x="1127" y="2129"/>
                  </a:lnTo>
                  <a:lnTo>
                    <a:pt x="1122" y="2131"/>
                  </a:lnTo>
                  <a:lnTo>
                    <a:pt x="1121" y="2136"/>
                  </a:lnTo>
                  <a:close/>
                  <a:moveTo>
                    <a:pt x="1339" y="2143"/>
                  </a:moveTo>
                  <a:lnTo>
                    <a:pt x="1336" y="2143"/>
                  </a:lnTo>
                  <a:lnTo>
                    <a:pt x="1334" y="2139"/>
                  </a:lnTo>
                  <a:lnTo>
                    <a:pt x="1336" y="2138"/>
                  </a:lnTo>
                  <a:lnTo>
                    <a:pt x="1339" y="2136"/>
                  </a:lnTo>
                  <a:lnTo>
                    <a:pt x="1339" y="2129"/>
                  </a:lnTo>
                  <a:lnTo>
                    <a:pt x="1327" y="2129"/>
                  </a:lnTo>
                  <a:lnTo>
                    <a:pt x="1315" y="2131"/>
                  </a:lnTo>
                  <a:lnTo>
                    <a:pt x="1312" y="2133"/>
                  </a:lnTo>
                  <a:lnTo>
                    <a:pt x="1308" y="2134"/>
                  </a:lnTo>
                  <a:lnTo>
                    <a:pt x="1307" y="2138"/>
                  </a:lnTo>
                  <a:lnTo>
                    <a:pt x="1305" y="2143"/>
                  </a:lnTo>
                  <a:lnTo>
                    <a:pt x="1310" y="2145"/>
                  </a:lnTo>
                  <a:lnTo>
                    <a:pt x="1313" y="2146"/>
                  </a:lnTo>
                  <a:lnTo>
                    <a:pt x="1319" y="2153"/>
                  </a:lnTo>
                  <a:lnTo>
                    <a:pt x="1324" y="2160"/>
                  </a:lnTo>
                  <a:lnTo>
                    <a:pt x="1327" y="2162"/>
                  </a:lnTo>
                  <a:lnTo>
                    <a:pt x="1332" y="2163"/>
                  </a:lnTo>
                  <a:lnTo>
                    <a:pt x="1334" y="2158"/>
                  </a:lnTo>
                  <a:lnTo>
                    <a:pt x="1336" y="2156"/>
                  </a:lnTo>
                  <a:lnTo>
                    <a:pt x="1339" y="2156"/>
                  </a:lnTo>
                  <a:lnTo>
                    <a:pt x="1342" y="2151"/>
                  </a:lnTo>
                  <a:lnTo>
                    <a:pt x="1344" y="2148"/>
                  </a:lnTo>
                  <a:lnTo>
                    <a:pt x="1342" y="2145"/>
                  </a:lnTo>
                  <a:lnTo>
                    <a:pt x="1339" y="2143"/>
                  </a:lnTo>
                  <a:close/>
                  <a:moveTo>
                    <a:pt x="1380" y="2177"/>
                  </a:moveTo>
                  <a:lnTo>
                    <a:pt x="1380" y="2197"/>
                  </a:lnTo>
                  <a:lnTo>
                    <a:pt x="1394" y="2197"/>
                  </a:lnTo>
                  <a:lnTo>
                    <a:pt x="1395" y="2192"/>
                  </a:lnTo>
                  <a:lnTo>
                    <a:pt x="1397" y="2189"/>
                  </a:lnTo>
                  <a:lnTo>
                    <a:pt x="1400" y="2184"/>
                  </a:lnTo>
                  <a:lnTo>
                    <a:pt x="1400" y="2177"/>
                  </a:lnTo>
                  <a:lnTo>
                    <a:pt x="1380" y="2177"/>
                  </a:lnTo>
                  <a:close/>
                  <a:moveTo>
                    <a:pt x="2062" y="2777"/>
                  </a:moveTo>
                  <a:lnTo>
                    <a:pt x="2057" y="2774"/>
                  </a:lnTo>
                  <a:lnTo>
                    <a:pt x="2050" y="2772"/>
                  </a:lnTo>
                  <a:lnTo>
                    <a:pt x="2047" y="2772"/>
                  </a:lnTo>
                  <a:lnTo>
                    <a:pt x="2045" y="2772"/>
                  </a:lnTo>
                  <a:lnTo>
                    <a:pt x="2043" y="2774"/>
                  </a:lnTo>
                  <a:lnTo>
                    <a:pt x="2042" y="2777"/>
                  </a:lnTo>
                  <a:lnTo>
                    <a:pt x="2042" y="2784"/>
                  </a:lnTo>
                  <a:lnTo>
                    <a:pt x="2049" y="2784"/>
                  </a:lnTo>
                  <a:lnTo>
                    <a:pt x="2055" y="2784"/>
                  </a:lnTo>
                  <a:lnTo>
                    <a:pt x="2060" y="2782"/>
                  </a:lnTo>
                  <a:lnTo>
                    <a:pt x="2062" y="2777"/>
                  </a:lnTo>
                  <a:close/>
                  <a:moveTo>
                    <a:pt x="1987" y="2805"/>
                  </a:moveTo>
                  <a:lnTo>
                    <a:pt x="1987" y="2777"/>
                  </a:lnTo>
                  <a:lnTo>
                    <a:pt x="1979" y="2777"/>
                  </a:lnTo>
                  <a:lnTo>
                    <a:pt x="1972" y="2781"/>
                  </a:lnTo>
                  <a:lnTo>
                    <a:pt x="1968" y="2786"/>
                  </a:lnTo>
                  <a:lnTo>
                    <a:pt x="1967" y="2791"/>
                  </a:lnTo>
                  <a:lnTo>
                    <a:pt x="1968" y="2798"/>
                  </a:lnTo>
                  <a:lnTo>
                    <a:pt x="1972" y="2801"/>
                  </a:lnTo>
                  <a:lnTo>
                    <a:pt x="1979" y="2805"/>
                  </a:lnTo>
                  <a:lnTo>
                    <a:pt x="1987" y="2805"/>
                  </a:lnTo>
                  <a:close/>
                  <a:moveTo>
                    <a:pt x="2042" y="2784"/>
                  </a:moveTo>
                  <a:lnTo>
                    <a:pt x="2035" y="2784"/>
                  </a:lnTo>
                  <a:lnTo>
                    <a:pt x="2031" y="2784"/>
                  </a:lnTo>
                  <a:lnTo>
                    <a:pt x="2030" y="2786"/>
                  </a:lnTo>
                  <a:lnTo>
                    <a:pt x="2028" y="2791"/>
                  </a:lnTo>
                  <a:lnTo>
                    <a:pt x="2033" y="2791"/>
                  </a:lnTo>
                  <a:lnTo>
                    <a:pt x="2037" y="2789"/>
                  </a:lnTo>
                  <a:lnTo>
                    <a:pt x="2040" y="2788"/>
                  </a:lnTo>
                  <a:lnTo>
                    <a:pt x="2042" y="2784"/>
                  </a:lnTo>
                  <a:close/>
                  <a:moveTo>
                    <a:pt x="2028" y="2791"/>
                  </a:moveTo>
                  <a:lnTo>
                    <a:pt x="2021" y="2791"/>
                  </a:lnTo>
                  <a:lnTo>
                    <a:pt x="2014" y="2791"/>
                  </a:lnTo>
                  <a:lnTo>
                    <a:pt x="2009" y="2793"/>
                  </a:lnTo>
                  <a:lnTo>
                    <a:pt x="2008" y="2798"/>
                  </a:lnTo>
                  <a:lnTo>
                    <a:pt x="2006" y="2800"/>
                  </a:lnTo>
                  <a:lnTo>
                    <a:pt x="2004" y="2801"/>
                  </a:lnTo>
                  <a:lnTo>
                    <a:pt x="2001" y="2805"/>
                  </a:lnTo>
                  <a:lnTo>
                    <a:pt x="1996" y="2806"/>
                  </a:lnTo>
                  <a:lnTo>
                    <a:pt x="1994" y="2808"/>
                  </a:lnTo>
                  <a:lnTo>
                    <a:pt x="1994" y="2811"/>
                  </a:lnTo>
                  <a:lnTo>
                    <a:pt x="1997" y="2813"/>
                  </a:lnTo>
                  <a:lnTo>
                    <a:pt x="1999" y="2817"/>
                  </a:lnTo>
                  <a:lnTo>
                    <a:pt x="2001" y="2825"/>
                  </a:lnTo>
                  <a:lnTo>
                    <a:pt x="2008" y="2825"/>
                  </a:lnTo>
                  <a:lnTo>
                    <a:pt x="2013" y="2823"/>
                  </a:lnTo>
                  <a:lnTo>
                    <a:pt x="2018" y="2820"/>
                  </a:lnTo>
                  <a:lnTo>
                    <a:pt x="2021" y="2815"/>
                  </a:lnTo>
                  <a:lnTo>
                    <a:pt x="2025" y="2803"/>
                  </a:lnTo>
                  <a:lnTo>
                    <a:pt x="2028" y="2791"/>
                  </a:lnTo>
                  <a:close/>
                  <a:moveTo>
                    <a:pt x="2322" y="2866"/>
                  </a:moveTo>
                  <a:lnTo>
                    <a:pt x="2320" y="2871"/>
                  </a:lnTo>
                  <a:lnTo>
                    <a:pt x="2318" y="2873"/>
                  </a:lnTo>
                  <a:lnTo>
                    <a:pt x="2315" y="2873"/>
                  </a:lnTo>
                  <a:lnTo>
                    <a:pt x="2313" y="2876"/>
                  </a:lnTo>
                  <a:lnTo>
                    <a:pt x="2311" y="2878"/>
                  </a:lnTo>
                  <a:lnTo>
                    <a:pt x="2310" y="2876"/>
                  </a:lnTo>
                  <a:lnTo>
                    <a:pt x="2308" y="2873"/>
                  </a:lnTo>
                  <a:lnTo>
                    <a:pt x="2301" y="2873"/>
                  </a:lnTo>
                  <a:lnTo>
                    <a:pt x="2299" y="2880"/>
                  </a:lnTo>
                  <a:lnTo>
                    <a:pt x="2301" y="2883"/>
                  </a:lnTo>
                  <a:lnTo>
                    <a:pt x="2303" y="2886"/>
                  </a:lnTo>
                  <a:lnTo>
                    <a:pt x="2306" y="2888"/>
                  </a:lnTo>
                  <a:lnTo>
                    <a:pt x="2311" y="2893"/>
                  </a:lnTo>
                  <a:lnTo>
                    <a:pt x="2313" y="2897"/>
                  </a:lnTo>
                  <a:lnTo>
                    <a:pt x="2315" y="2900"/>
                  </a:lnTo>
                  <a:lnTo>
                    <a:pt x="2322" y="2900"/>
                  </a:lnTo>
                  <a:lnTo>
                    <a:pt x="2327" y="2898"/>
                  </a:lnTo>
                  <a:lnTo>
                    <a:pt x="2330" y="2895"/>
                  </a:lnTo>
                  <a:lnTo>
                    <a:pt x="2334" y="2892"/>
                  </a:lnTo>
                  <a:lnTo>
                    <a:pt x="2337" y="2888"/>
                  </a:lnTo>
                  <a:lnTo>
                    <a:pt x="2342" y="2886"/>
                  </a:lnTo>
                  <a:lnTo>
                    <a:pt x="2347" y="2885"/>
                  </a:lnTo>
                  <a:lnTo>
                    <a:pt x="2356" y="2886"/>
                  </a:lnTo>
                  <a:lnTo>
                    <a:pt x="2359" y="2885"/>
                  </a:lnTo>
                  <a:lnTo>
                    <a:pt x="2359" y="2881"/>
                  </a:lnTo>
                  <a:lnTo>
                    <a:pt x="2357" y="2878"/>
                  </a:lnTo>
                  <a:lnTo>
                    <a:pt x="2356" y="2873"/>
                  </a:lnTo>
                  <a:lnTo>
                    <a:pt x="2352" y="2871"/>
                  </a:lnTo>
                  <a:lnTo>
                    <a:pt x="2347" y="2869"/>
                  </a:lnTo>
                  <a:lnTo>
                    <a:pt x="2337" y="2863"/>
                  </a:lnTo>
                  <a:lnTo>
                    <a:pt x="2332" y="2861"/>
                  </a:lnTo>
                  <a:lnTo>
                    <a:pt x="2328" y="2859"/>
                  </a:lnTo>
                  <a:lnTo>
                    <a:pt x="2325" y="2861"/>
                  </a:lnTo>
                  <a:lnTo>
                    <a:pt x="2322" y="2866"/>
                  </a:lnTo>
                  <a:close/>
                  <a:moveTo>
                    <a:pt x="2417" y="2961"/>
                  </a:moveTo>
                  <a:lnTo>
                    <a:pt x="2434" y="2961"/>
                  </a:lnTo>
                  <a:lnTo>
                    <a:pt x="2441" y="2963"/>
                  </a:lnTo>
                  <a:lnTo>
                    <a:pt x="2443" y="2965"/>
                  </a:lnTo>
                  <a:lnTo>
                    <a:pt x="2444" y="2968"/>
                  </a:lnTo>
                  <a:lnTo>
                    <a:pt x="2443" y="2968"/>
                  </a:lnTo>
                  <a:lnTo>
                    <a:pt x="2441" y="2970"/>
                  </a:lnTo>
                  <a:lnTo>
                    <a:pt x="2439" y="2975"/>
                  </a:lnTo>
                  <a:lnTo>
                    <a:pt x="2439" y="2979"/>
                  </a:lnTo>
                  <a:lnTo>
                    <a:pt x="2441" y="2980"/>
                  </a:lnTo>
                  <a:lnTo>
                    <a:pt x="2444" y="2982"/>
                  </a:lnTo>
                  <a:lnTo>
                    <a:pt x="2446" y="2979"/>
                  </a:lnTo>
                  <a:lnTo>
                    <a:pt x="2448" y="2973"/>
                  </a:lnTo>
                  <a:lnTo>
                    <a:pt x="2455" y="2968"/>
                  </a:lnTo>
                  <a:lnTo>
                    <a:pt x="2456" y="2965"/>
                  </a:lnTo>
                  <a:lnTo>
                    <a:pt x="2458" y="2960"/>
                  </a:lnTo>
                  <a:lnTo>
                    <a:pt x="2460" y="2955"/>
                  </a:lnTo>
                  <a:lnTo>
                    <a:pt x="2458" y="2948"/>
                  </a:lnTo>
                  <a:lnTo>
                    <a:pt x="2451" y="2948"/>
                  </a:lnTo>
                  <a:lnTo>
                    <a:pt x="2446" y="2946"/>
                  </a:lnTo>
                  <a:lnTo>
                    <a:pt x="2438" y="2941"/>
                  </a:lnTo>
                  <a:lnTo>
                    <a:pt x="2438" y="2946"/>
                  </a:lnTo>
                  <a:lnTo>
                    <a:pt x="2434" y="2948"/>
                  </a:lnTo>
                  <a:lnTo>
                    <a:pt x="2424" y="2948"/>
                  </a:lnTo>
                  <a:lnTo>
                    <a:pt x="2419" y="2950"/>
                  </a:lnTo>
                  <a:lnTo>
                    <a:pt x="2415" y="2951"/>
                  </a:lnTo>
                  <a:lnTo>
                    <a:pt x="2415" y="2955"/>
                  </a:lnTo>
                  <a:lnTo>
                    <a:pt x="2417" y="2961"/>
                  </a:lnTo>
                  <a:close/>
                  <a:moveTo>
                    <a:pt x="3920" y="3062"/>
                  </a:moveTo>
                  <a:lnTo>
                    <a:pt x="3918" y="3060"/>
                  </a:lnTo>
                  <a:lnTo>
                    <a:pt x="3915" y="3059"/>
                  </a:lnTo>
                  <a:lnTo>
                    <a:pt x="3911" y="3057"/>
                  </a:lnTo>
                  <a:lnTo>
                    <a:pt x="3911" y="3045"/>
                  </a:lnTo>
                  <a:lnTo>
                    <a:pt x="3911" y="3033"/>
                  </a:lnTo>
                  <a:lnTo>
                    <a:pt x="3910" y="3023"/>
                  </a:lnTo>
                  <a:lnTo>
                    <a:pt x="3905" y="3016"/>
                  </a:lnTo>
                  <a:lnTo>
                    <a:pt x="3903" y="3011"/>
                  </a:lnTo>
                  <a:lnTo>
                    <a:pt x="3900" y="3008"/>
                  </a:lnTo>
                  <a:lnTo>
                    <a:pt x="3893" y="3001"/>
                  </a:lnTo>
                  <a:lnTo>
                    <a:pt x="3889" y="2997"/>
                  </a:lnTo>
                  <a:lnTo>
                    <a:pt x="3886" y="2994"/>
                  </a:lnTo>
                  <a:lnTo>
                    <a:pt x="3884" y="2989"/>
                  </a:lnTo>
                  <a:lnTo>
                    <a:pt x="3884" y="2982"/>
                  </a:lnTo>
                  <a:lnTo>
                    <a:pt x="3876" y="2977"/>
                  </a:lnTo>
                  <a:lnTo>
                    <a:pt x="3867" y="2972"/>
                  </a:lnTo>
                  <a:lnTo>
                    <a:pt x="3860" y="2965"/>
                  </a:lnTo>
                  <a:lnTo>
                    <a:pt x="3850" y="2961"/>
                  </a:lnTo>
                  <a:lnTo>
                    <a:pt x="3848" y="2956"/>
                  </a:lnTo>
                  <a:lnTo>
                    <a:pt x="3847" y="2953"/>
                  </a:lnTo>
                  <a:lnTo>
                    <a:pt x="3840" y="2948"/>
                  </a:lnTo>
                  <a:lnTo>
                    <a:pt x="3831" y="2944"/>
                  </a:lnTo>
                  <a:lnTo>
                    <a:pt x="3823" y="2941"/>
                  </a:lnTo>
                  <a:lnTo>
                    <a:pt x="3821" y="2939"/>
                  </a:lnTo>
                  <a:lnTo>
                    <a:pt x="3819" y="2938"/>
                  </a:lnTo>
                  <a:lnTo>
                    <a:pt x="3816" y="2934"/>
                  </a:lnTo>
                  <a:lnTo>
                    <a:pt x="3811" y="2932"/>
                  </a:lnTo>
                  <a:lnTo>
                    <a:pt x="3809" y="2931"/>
                  </a:lnTo>
                  <a:lnTo>
                    <a:pt x="3809" y="2927"/>
                  </a:lnTo>
                  <a:lnTo>
                    <a:pt x="3806" y="2927"/>
                  </a:lnTo>
                  <a:lnTo>
                    <a:pt x="3802" y="2927"/>
                  </a:lnTo>
                  <a:lnTo>
                    <a:pt x="3801" y="2921"/>
                  </a:lnTo>
                  <a:lnTo>
                    <a:pt x="3795" y="2917"/>
                  </a:lnTo>
                  <a:lnTo>
                    <a:pt x="3787" y="2912"/>
                  </a:lnTo>
                  <a:lnTo>
                    <a:pt x="3784" y="2910"/>
                  </a:lnTo>
                  <a:lnTo>
                    <a:pt x="3775" y="2905"/>
                  </a:lnTo>
                  <a:lnTo>
                    <a:pt x="3768" y="2898"/>
                  </a:lnTo>
                  <a:lnTo>
                    <a:pt x="3758" y="2886"/>
                  </a:lnTo>
                  <a:lnTo>
                    <a:pt x="3756" y="2883"/>
                  </a:lnTo>
                  <a:lnTo>
                    <a:pt x="3753" y="2876"/>
                  </a:lnTo>
                  <a:lnTo>
                    <a:pt x="3749" y="2871"/>
                  </a:lnTo>
                  <a:lnTo>
                    <a:pt x="3748" y="2863"/>
                  </a:lnTo>
                  <a:lnTo>
                    <a:pt x="3748" y="2852"/>
                  </a:lnTo>
                  <a:lnTo>
                    <a:pt x="3739" y="2852"/>
                  </a:lnTo>
                  <a:lnTo>
                    <a:pt x="3734" y="2849"/>
                  </a:lnTo>
                  <a:lnTo>
                    <a:pt x="3731" y="2844"/>
                  </a:lnTo>
                  <a:lnTo>
                    <a:pt x="3727" y="2839"/>
                  </a:lnTo>
                  <a:lnTo>
                    <a:pt x="3686" y="2839"/>
                  </a:lnTo>
                  <a:lnTo>
                    <a:pt x="3684" y="2835"/>
                  </a:lnTo>
                  <a:lnTo>
                    <a:pt x="3683" y="2832"/>
                  </a:lnTo>
                  <a:lnTo>
                    <a:pt x="3674" y="2830"/>
                  </a:lnTo>
                  <a:lnTo>
                    <a:pt x="3671" y="2828"/>
                  </a:lnTo>
                  <a:lnTo>
                    <a:pt x="3667" y="2827"/>
                  </a:lnTo>
                  <a:lnTo>
                    <a:pt x="3666" y="2823"/>
                  </a:lnTo>
                  <a:lnTo>
                    <a:pt x="3666" y="2818"/>
                  </a:lnTo>
                  <a:lnTo>
                    <a:pt x="3649" y="2818"/>
                  </a:lnTo>
                  <a:lnTo>
                    <a:pt x="3645" y="2818"/>
                  </a:lnTo>
                  <a:lnTo>
                    <a:pt x="3635" y="2813"/>
                  </a:lnTo>
                  <a:lnTo>
                    <a:pt x="3626" y="2811"/>
                  </a:lnTo>
                  <a:lnTo>
                    <a:pt x="3616" y="2808"/>
                  </a:lnTo>
                  <a:lnTo>
                    <a:pt x="3608" y="2805"/>
                  </a:lnTo>
                  <a:lnTo>
                    <a:pt x="3604" y="2803"/>
                  </a:lnTo>
                  <a:lnTo>
                    <a:pt x="3601" y="2803"/>
                  </a:lnTo>
                  <a:lnTo>
                    <a:pt x="3586" y="2794"/>
                  </a:lnTo>
                  <a:lnTo>
                    <a:pt x="3577" y="2791"/>
                  </a:lnTo>
                  <a:lnTo>
                    <a:pt x="3568" y="2791"/>
                  </a:lnTo>
                  <a:lnTo>
                    <a:pt x="3565" y="2789"/>
                  </a:lnTo>
                  <a:lnTo>
                    <a:pt x="3560" y="2784"/>
                  </a:lnTo>
                  <a:lnTo>
                    <a:pt x="3555" y="2784"/>
                  </a:lnTo>
                  <a:lnTo>
                    <a:pt x="3550" y="2784"/>
                  </a:lnTo>
                  <a:lnTo>
                    <a:pt x="3548" y="2779"/>
                  </a:lnTo>
                  <a:lnTo>
                    <a:pt x="3545" y="2776"/>
                  </a:lnTo>
                  <a:lnTo>
                    <a:pt x="3538" y="2769"/>
                  </a:lnTo>
                  <a:lnTo>
                    <a:pt x="3529" y="2764"/>
                  </a:lnTo>
                  <a:lnTo>
                    <a:pt x="3526" y="2760"/>
                  </a:lnTo>
                  <a:lnTo>
                    <a:pt x="3522" y="2757"/>
                  </a:lnTo>
                  <a:lnTo>
                    <a:pt x="3511" y="2748"/>
                  </a:lnTo>
                  <a:lnTo>
                    <a:pt x="3500" y="2738"/>
                  </a:lnTo>
                  <a:lnTo>
                    <a:pt x="3499" y="2735"/>
                  </a:lnTo>
                  <a:lnTo>
                    <a:pt x="3495" y="2731"/>
                  </a:lnTo>
                  <a:lnTo>
                    <a:pt x="3490" y="2728"/>
                  </a:lnTo>
                  <a:lnTo>
                    <a:pt x="3480" y="2726"/>
                  </a:lnTo>
                  <a:lnTo>
                    <a:pt x="3471" y="2723"/>
                  </a:lnTo>
                  <a:lnTo>
                    <a:pt x="3466" y="2719"/>
                  </a:lnTo>
                  <a:lnTo>
                    <a:pt x="3464" y="2716"/>
                  </a:lnTo>
                  <a:lnTo>
                    <a:pt x="3463" y="2713"/>
                  </a:lnTo>
                  <a:lnTo>
                    <a:pt x="3458" y="2709"/>
                  </a:lnTo>
                  <a:lnTo>
                    <a:pt x="3454" y="2706"/>
                  </a:lnTo>
                  <a:lnTo>
                    <a:pt x="3449" y="2704"/>
                  </a:lnTo>
                  <a:lnTo>
                    <a:pt x="3444" y="2702"/>
                  </a:lnTo>
                  <a:lnTo>
                    <a:pt x="3441" y="2702"/>
                  </a:lnTo>
                  <a:lnTo>
                    <a:pt x="3425" y="2692"/>
                  </a:lnTo>
                  <a:lnTo>
                    <a:pt x="3418" y="2689"/>
                  </a:lnTo>
                  <a:lnTo>
                    <a:pt x="3410" y="2689"/>
                  </a:lnTo>
                  <a:lnTo>
                    <a:pt x="3408" y="2687"/>
                  </a:lnTo>
                  <a:lnTo>
                    <a:pt x="3405" y="2684"/>
                  </a:lnTo>
                  <a:lnTo>
                    <a:pt x="3403" y="2682"/>
                  </a:lnTo>
                  <a:lnTo>
                    <a:pt x="3400" y="2682"/>
                  </a:lnTo>
                  <a:lnTo>
                    <a:pt x="3398" y="2677"/>
                  </a:lnTo>
                  <a:lnTo>
                    <a:pt x="3395" y="2675"/>
                  </a:lnTo>
                  <a:lnTo>
                    <a:pt x="3386" y="2672"/>
                  </a:lnTo>
                  <a:lnTo>
                    <a:pt x="3378" y="2668"/>
                  </a:lnTo>
                  <a:lnTo>
                    <a:pt x="3374" y="2667"/>
                  </a:lnTo>
                  <a:lnTo>
                    <a:pt x="3372" y="2661"/>
                  </a:lnTo>
                  <a:lnTo>
                    <a:pt x="3364" y="2663"/>
                  </a:lnTo>
                  <a:lnTo>
                    <a:pt x="3357" y="2661"/>
                  </a:lnTo>
                  <a:lnTo>
                    <a:pt x="3345" y="2658"/>
                  </a:lnTo>
                  <a:lnTo>
                    <a:pt x="3333" y="2655"/>
                  </a:lnTo>
                  <a:lnTo>
                    <a:pt x="3326" y="2655"/>
                  </a:lnTo>
                  <a:lnTo>
                    <a:pt x="3318" y="2655"/>
                  </a:lnTo>
                  <a:lnTo>
                    <a:pt x="3311" y="2655"/>
                  </a:lnTo>
                  <a:lnTo>
                    <a:pt x="3306" y="2653"/>
                  </a:lnTo>
                  <a:lnTo>
                    <a:pt x="3303" y="2649"/>
                  </a:lnTo>
                  <a:lnTo>
                    <a:pt x="3297" y="2648"/>
                  </a:lnTo>
                  <a:lnTo>
                    <a:pt x="3296" y="2646"/>
                  </a:lnTo>
                  <a:lnTo>
                    <a:pt x="3294" y="2644"/>
                  </a:lnTo>
                  <a:lnTo>
                    <a:pt x="3291" y="2641"/>
                  </a:lnTo>
                  <a:lnTo>
                    <a:pt x="3285" y="2639"/>
                  </a:lnTo>
                  <a:lnTo>
                    <a:pt x="3284" y="2638"/>
                  </a:lnTo>
                  <a:lnTo>
                    <a:pt x="3284" y="2634"/>
                  </a:lnTo>
                  <a:lnTo>
                    <a:pt x="3273" y="2634"/>
                  </a:lnTo>
                  <a:lnTo>
                    <a:pt x="3265" y="2632"/>
                  </a:lnTo>
                  <a:lnTo>
                    <a:pt x="3250" y="2626"/>
                  </a:lnTo>
                  <a:lnTo>
                    <a:pt x="3243" y="2624"/>
                  </a:lnTo>
                  <a:lnTo>
                    <a:pt x="3236" y="2620"/>
                  </a:lnTo>
                  <a:lnTo>
                    <a:pt x="3226" y="2620"/>
                  </a:lnTo>
                  <a:lnTo>
                    <a:pt x="3215" y="2620"/>
                  </a:lnTo>
                  <a:lnTo>
                    <a:pt x="3214" y="2617"/>
                  </a:lnTo>
                  <a:lnTo>
                    <a:pt x="3212" y="2614"/>
                  </a:lnTo>
                  <a:lnTo>
                    <a:pt x="3203" y="2612"/>
                  </a:lnTo>
                  <a:lnTo>
                    <a:pt x="3200" y="2610"/>
                  </a:lnTo>
                  <a:lnTo>
                    <a:pt x="3197" y="2609"/>
                  </a:lnTo>
                  <a:lnTo>
                    <a:pt x="3195" y="2605"/>
                  </a:lnTo>
                  <a:lnTo>
                    <a:pt x="3195" y="2600"/>
                  </a:lnTo>
                  <a:lnTo>
                    <a:pt x="3186" y="2600"/>
                  </a:lnTo>
                  <a:lnTo>
                    <a:pt x="3181" y="2597"/>
                  </a:lnTo>
                  <a:lnTo>
                    <a:pt x="3178" y="2591"/>
                  </a:lnTo>
                  <a:lnTo>
                    <a:pt x="3174" y="2586"/>
                  </a:lnTo>
                  <a:lnTo>
                    <a:pt x="3157" y="2586"/>
                  </a:lnTo>
                  <a:lnTo>
                    <a:pt x="3144" y="2583"/>
                  </a:lnTo>
                  <a:lnTo>
                    <a:pt x="3132" y="2578"/>
                  </a:lnTo>
                  <a:lnTo>
                    <a:pt x="3120" y="2573"/>
                  </a:lnTo>
                  <a:lnTo>
                    <a:pt x="3098" y="2561"/>
                  </a:lnTo>
                  <a:lnTo>
                    <a:pt x="3086" y="2556"/>
                  </a:lnTo>
                  <a:lnTo>
                    <a:pt x="3072" y="2552"/>
                  </a:lnTo>
                  <a:lnTo>
                    <a:pt x="3067" y="2550"/>
                  </a:lnTo>
                  <a:lnTo>
                    <a:pt x="3065" y="2549"/>
                  </a:lnTo>
                  <a:lnTo>
                    <a:pt x="3065" y="2545"/>
                  </a:lnTo>
                  <a:lnTo>
                    <a:pt x="3052" y="2545"/>
                  </a:lnTo>
                  <a:lnTo>
                    <a:pt x="3046" y="2542"/>
                  </a:lnTo>
                  <a:lnTo>
                    <a:pt x="3040" y="2540"/>
                  </a:lnTo>
                  <a:lnTo>
                    <a:pt x="3033" y="2538"/>
                  </a:lnTo>
                  <a:lnTo>
                    <a:pt x="3024" y="2538"/>
                  </a:lnTo>
                  <a:lnTo>
                    <a:pt x="3012" y="2513"/>
                  </a:lnTo>
                  <a:lnTo>
                    <a:pt x="2997" y="2491"/>
                  </a:lnTo>
                  <a:lnTo>
                    <a:pt x="2997" y="2484"/>
                  </a:lnTo>
                  <a:lnTo>
                    <a:pt x="2999" y="2477"/>
                  </a:lnTo>
                  <a:lnTo>
                    <a:pt x="3006" y="2468"/>
                  </a:lnTo>
                  <a:lnTo>
                    <a:pt x="3012" y="2460"/>
                  </a:lnTo>
                  <a:lnTo>
                    <a:pt x="3018" y="2450"/>
                  </a:lnTo>
                  <a:lnTo>
                    <a:pt x="3021" y="2450"/>
                  </a:lnTo>
                  <a:lnTo>
                    <a:pt x="3023" y="2448"/>
                  </a:lnTo>
                  <a:lnTo>
                    <a:pt x="3023" y="2445"/>
                  </a:lnTo>
                  <a:lnTo>
                    <a:pt x="3024" y="2443"/>
                  </a:lnTo>
                  <a:lnTo>
                    <a:pt x="3028" y="2443"/>
                  </a:lnTo>
                  <a:lnTo>
                    <a:pt x="3031" y="2443"/>
                  </a:lnTo>
                  <a:lnTo>
                    <a:pt x="3038" y="2443"/>
                  </a:lnTo>
                  <a:lnTo>
                    <a:pt x="3038" y="2441"/>
                  </a:lnTo>
                  <a:lnTo>
                    <a:pt x="3040" y="2439"/>
                  </a:lnTo>
                  <a:lnTo>
                    <a:pt x="3041" y="2436"/>
                  </a:lnTo>
                  <a:lnTo>
                    <a:pt x="3045" y="2436"/>
                  </a:lnTo>
                  <a:lnTo>
                    <a:pt x="3046" y="2441"/>
                  </a:lnTo>
                  <a:lnTo>
                    <a:pt x="3048" y="2443"/>
                  </a:lnTo>
                  <a:lnTo>
                    <a:pt x="3057" y="2431"/>
                  </a:lnTo>
                  <a:lnTo>
                    <a:pt x="3069" y="2419"/>
                  </a:lnTo>
                  <a:lnTo>
                    <a:pt x="3072" y="2419"/>
                  </a:lnTo>
                  <a:lnTo>
                    <a:pt x="3074" y="2417"/>
                  </a:lnTo>
                  <a:lnTo>
                    <a:pt x="3075" y="2417"/>
                  </a:lnTo>
                  <a:lnTo>
                    <a:pt x="3084" y="2414"/>
                  </a:lnTo>
                  <a:lnTo>
                    <a:pt x="3089" y="2409"/>
                  </a:lnTo>
                  <a:lnTo>
                    <a:pt x="3093" y="2402"/>
                  </a:lnTo>
                  <a:lnTo>
                    <a:pt x="3093" y="2392"/>
                  </a:lnTo>
                  <a:lnTo>
                    <a:pt x="3093" y="2388"/>
                  </a:lnTo>
                  <a:lnTo>
                    <a:pt x="3093" y="2376"/>
                  </a:lnTo>
                  <a:lnTo>
                    <a:pt x="3091" y="2368"/>
                  </a:lnTo>
                  <a:lnTo>
                    <a:pt x="3087" y="2358"/>
                  </a:lnTo>
                  <a:lnTo>
                    <a:pt x="3084" y="2349"/>
                  </a:lnTo>
                  <a:lnTo>
                    <a:pt x="3075" y="2335"/>
                  </a:lnTo>
                  <a:lnTo>
                    <a:pt x="3065" y="2320"/>
                  </a:lnTo>
                  <a:lnTo>
                    <a:pt x="3060" y="2320"/>
                  </a:lnTo>
                  <a:lnTo>
                    <a:pt x="3057" y="2318"/>
                  </a:lnTo>
                  <a:lnTo>
                    <a:pt x="3053" y="2317"/>
                  </a:lnTo>
                  <a:lnTo>
                    <a:pt x="3052" y="2313"/>
                  </a:lnTo>
                  <a:lnTo>
                    <a:pt x="3011" y="2313"/>
                  </a:lnTo>
                  <a:lnTo>
                    <a:pt x="2989" y="2317"/>
                  </a:lnTo>
                  <a:lnTo>
                    <a:pt x="2966" y="2320"/>
                  </a:lnTo>
                  <a:lnTo>
                    <a:pt x="2946" y="2325"/>
                  </a:lnTo>
                  <a:lnTo>
                    <a:pt x="2922" y="2327"/>
                  </a:lnTo>
                  <a:lnTo>
                    <a:pt x="2915" y="2327"/>
                  </a:lnTo>
                  <a:lnTo>
                    <a:pt x="2910" y="2330"/>
                  </a:lnTo>
                  <a:lnTo>
                    <a:pt x="2907" y="2332"/>
                  </a:lnTo>
                  <a:lnTo>
                    <a:pt x="2902" y="2334"/>
                  </a:lnTo>
                  <a:lnTo>
                    <a:pt x="2876" y="2334"/>
                  </a:lnTo>
                  <a:lnTo>
                    <a:pt x="2852" y="2334"/>
                  </a:lnTo>
                  <a:lnTo>
                    <a:pt x="2828" y="2334"/>
                  </a:lnTo>
                  <a:lnTo>
                    <a:pt x="2806" y="2334"/>
                  </a:lnTo>
                  <a:lnTo>
                    <a:pt x="2796" y="2334"/>
                  </a:lnTo>
                  <a:lnTo>
                    <a:pt x="2791" y="2335"/>
                  </a:lnTo>
                  <a:lnTo>
                    <a:pt x="2786" y="2334"/>
                  </a:lnTo>
                  <a:lnTo>
                    <a:pt x="2784" y="2332"/>
                  </a:lnTo>
                  <a:lnTo>
                    <a:pt x="2784" y="2330"/>
                  </a:lnTo>
                  <a:lnTo>
                    <a:pt x="2782" y="2329"/>
                  </a:lnTo>
                  <a:lnTo>
                    <a:pt x="2779" y="2327"/>
                  </a:lnTo>
                  <a:lnTo>
                    <a:pt x="2770" y="2329"/>
                  </a:lnTo>
                  <a:lnTo>
                    <a:pt x="2765" y="2330"/>
                  </a:lnTo>
                  <a:lnTo>
                    <a:pt x="2760" y="2334"/>
                  </a:lnTo>
                  <a:lnTo>
                    <a:pt x="2751" y="2334"/>
                  </a:lnTo>
                  <a:lnTo>
                    <a:pt x="2741" y="2329"/>
                  </a:lnTo>
                  <a:lnTo>
                    <a:pt x="2733" y="2322"/>
                  </a:lnTo>
                  <a:lnTo>
                    <a:pt x="2724" y="2315"/>
                  </a:lnTo>
                  <a:lnTo>
                    <a:pt x="2717" y="2313"/>
                  </a:lnTo>
                  <a:lnTo>
                    <a:pt x="2710" y="2313"/>
                  </a:lnTo>
                  <a:lnTo>
                    <a:pt x="2707" y="2310"/>
                  </a:lnTo>
                  <a:lnTo>
                    <a:pt x="2704" y="2306"/>
                  </a:lnTo>
                  <a:lnTo>
                    <a:pt x="2695" y="2301"/>
                  </a:lnTo>
                  <a:lnTo>
                    <a:pt x="2687" y="2296"/>
                  </a:lnTo>
                  <a:lnTo>
                    <a:pt x="2685" y="2291"/>
                  </a:lnTo>
                  <a:lnTo>
                    <a:pt x="2683" y="2286"/>
                  </a:lnTo>
                  <a:lnTo>
                    <a:pt x="2656" y="2286"/>
                  </a:lnTo>
                  <a:lnTo>
                    <a:pt x="2644" y="2284"/>
                  </a:lnTo>
                  <a:lnTo>
                    <a:pt x="2639" y="2283"/>
                  </a:lnTo>
                  <a:lnTo>
                    <a:pt x="2635" y="2279"/>
                  </a:lnTo>
                  <a:lnTo>
                    <a:pt x="2630" y="2278"/>
                  </a:lnTo>
                  <a:lnTo>
                    <a:pt x="2629" y="2276"/>
                  </a:lnTo>
                  <a:lnTo>
                    <a:pt x="2629" y="2272"/>
                  </a:lnTo>
                  <a:lnTo>
                    <a:pt x="2622" y="2272"/>
                  </a:lnTo>
                  <a:lnTo>
                    <a:pt x="2620" y="2269"/>
                  </a:lnTo>
                  <a:lnTo>
                    <a:pt x="2618" y="2266"/>
                  </a:lnTo>
                  <a:lnTo>
                    <a:pt x="2613" y="2260"/>
                  </a:lnTo>
                  <a:lnTo>
                    <a:pt x="2610" y="2259"/>
                  </a:lnTo>
                  <a:lnTo>
                    <a:pt x="2608" y="2255"/>
                  </a:lnTo>
                  <a:lnTo>
                    <a:pt x="2606" y="2252"/>
                  </a:lnTo>
                  <a:lnTo>
                    <a:pt x="2608" y="2245"/>
                  </a:lnTo>
                  <a:lnTo>
                    <a:pt x="2603" y="2243"/>
                  </a:lnTo>
                  <a:lnTo>
                    <a:pt x="2601" y="2242"/>
                  </a:lnTo>
                  <a:lnTo>
                    <a:pt x="2601" y="2238"/>
                  </a:lnTo>
                  <a:lnTo>
                    <a:pt x="2601" y="2225"/>
                  </a:lnTo>
                  <a:lnTo>
                    <a:pt x="2593" y="2221"/>
                  </a:lnTo>
                  <a:lnTo>
                    <a:pt x="2584" y="2218"/>
                  </a:lnTo>
                  <a:lnTo>
                    <a:pt x="2576" y="2214"/>
                  </a:lnTo>
                  <a:lnTo>
                    <a:pt x="2567" y="2211"/>
                  </a:lnTo>
                  <a:lnTo>
                    <a:pt x="2562" y="2211"/>
                  </a:lnTo>
                  <a:lnTo>
                    <a:pt x="2560" y="2208"/>
                  </a:lnTo>
                  <a:lnTo>
                    <a:pt x="2555" y="2202"/>
                  </a:lnTo>
                  <a:lnTo>
                    <a:pt x="2553" y="2199"/>
                  </a:lnTo>
                  <a:lnTo>
                    <a:pt x="2550" y="2197"/>
                  </a:lnTo>
                  <a:lnTo>
                    <a:pt x="2545" y="2197"/>
                  </a:lnTo>
                  <a:lnTo>
                    <a:pt x="2540" y="2197"/>
                  </a:lnTo>
                  <a:lnTo>
                    <a:pt x="2526" y="2177"/>
                  </a:lnTo>
                  <a:lnTo>
                    <a:pt x="2513" y="2156"/>
                  </a:lnTo>
                  <a:lnTo>
                    <a:pt x="2507" y="2155"/>
                  </a:lnTo>
                  <a:lnTo>
                    <a:pt x="2502" y="2151"/>
                  </a:lnTo>
                  <a:lnTo>
                    <a:pt x="2496" y="2143"/>
                  </a:lnTo>
                  <a:lnTo>
                    <a:pt x="2489" y="2134"/>
                  </a:lnTo>
                  <a:lnTo>
                    <a:pt x="2484" y="2131"/>
                  </a:lnTo>
                  <a:lnTo>
                    <a:pt x="2478" y="2129"/>
                  </a:lnTo>
                  <a:lnTo>
                    <a:pt x="2477" y="2126"/>
                  </a:lnTo>
                  <a:lnTo>
                    <a:pt x="2475" y="2122"/>
                  </a:lnTo>
                  <a:lnTo>
                    <a:pt x="2473" y="2119"/>
                  </a:lnTo>
                  <a:lnTo>
                    <a:pt x="2472" y="2116"/>
                  </a:lnTo>
                  <a:lnTo>
                    <a:pt x="2468" y="2116"/>
                  </a:lnTo>
                  <a:lnTo>
                    <a:pt x="2461" y="2114"/>
                  </a:lnTo>
                  <a:lnTo>
                    <a:pt x="2456" y="2110"/>
                  </a:lnTo>
                  <a:lnTo>
                    <a:pt x="2455" y="2104"/>
                  </a:lnTo>
                  <a:lnTo>
                    <a:pt x="2453" y="2098"/>
                  </a:lnTo>
                  <a:lnTo>
                    <a:pt x="2451" y="2092"/>
                  </a:lnTo>
                  <a:lnTo>
                    <a:pt x="2449" y="2087"/>
                  </a:lnTo>
                  <a:lnTo>
                    <a:pt x="2446" y="2085"/>
                  </a:lnTo>
                  <a:lnTo>
                    <a:pt x="2441" y="2083"/>
                  </a:lnTo>
                  <a:lnTo>
                    <a:pt x="2439" y="2081"/>
                  </a:lnTo>
                  <a:lnTo>
                    <a:pt x="2424" y="2061"/>
                  </a:lnTo>
                  <a:lnTo>
                    <a:pt x="2422" y="2059"/>
                  </a:lnTo>
                  <a:lnTo>
                    <a:pt x="2415" y="2058"/>
                  </a:lnTo>
                  <a:lnTo>
                    <a:pt x="2414" y="2056"/>
                  </a:lnTo>
                  <a:lnTo>
                    <a:pt x="2407" y="2046"/>
                  </a:lnTo>
                  <a:lnTo>
                    <a:pt x="2398" y="2037"/>
                  </a:lnTo>
                  <a:lnTo>
                    <a:pt x="2392" y="2030"/>
                  </a:lnTo>
                  <a:lnTo>
                    <a:pt x="2388" y="2022"/>
                  </a:lnTo>
                  <a:lnTo>
                    <a:pt x="2386" y="2020"/>
                  </a:lnTo>
                  <a:lnTo>
                    <a:pt x="2383" y="2013"/>
                  </a:lnTo>
                  <a:lnTo>
                    <a:pt x="2378" y="2010"/>
                  </a:lnTo>
                  <a:lnTo>
                    <a:pt x="2371" y="2008"/>
                  </a:lnTo>
                  <a:lnTo>
                    <a:pt x="2369" y="2006"/>
                  </a:lnTo>
                  <a:lnTo>
                    <a:pt x="2369" y="1996"/>
                  </a:lnTo>
                  <a:lnTo>
                    <a:pt x="2366" y="1989"/>
                  </a:lnTo>
                  <a:lnTo>
                    <a:pt x="2356" y="1972"/>
                  </a:lnTo>
                  <a:lnTo>
                    <a:pt x="2354" y="1969"/>
                  </a:lnTo>
                  <a:lnTo>
                    <a:pt x="2349" y="1955"/>
                  </a:lnTo>
                  <a:lnTo>
                    <a:pt x="2342" y="1940"/>
                  </a:lnTo>
                  <a:lnTo>
                    <a:pt x="2339" y="1923"/>
                  </a:lnTo>
                  <a:lnTo>
                    <a:pt x="2335" y="1904"/>
                  </a:lnTo>
                  <a:lnTo>
                    <a:pt x="2328" y="1904"/>
                  </a:lnTo>
                  <a:lnTo>
                    <a:pt x="2328" y="1890"/>
                  </a:lnTo>
                  <a:lnTo>
                    <a:pt x="2328" y="1885"/>
                  </a:lnTo>
                  <a:lnTo>
                    <a:pt x="2327" y="1880"/>
                  </a:lnTo>
                  <a:lnTo>
                    <a:pt x="2323" y="1871"/>
                  </a:lnTo>
                  <a:lnTo>
                    <a:pt x="2320" y="1863"/>
                  </a:lnTo>
                  <a:lnTo>
                    <a:pt x="2320" y="1860"/>
                  </a:lnTo>
                  <a:lnTo>
                    <a:pt x="2322" y="1853"/>
                  </a:lnTo>
                  <a:lnTo>
                    <a:pt x="2322" y="1851"/>
                  </a:lnTo>
                  <a:lnTo>
                    <a:pt x="2315" y="1842"/>
                  </a:lnTo>
                  <a:lnTo>
                    <a:pt x="2311" y="1834"/>
                  </a:lnTo>
                  <a:lnTo>
                    <a:pt x="2310" y="1824"/>
                  </a:lnTo>
                  <a:lnTo>
                    <a:pt x="2308" y="1813"/>
                  </a:lnTo>
                  <a:lnTo>
                    <a:pt x="2308" y="1810"/>
                  </a:lnTo>
                  <a:lnTo>
                    <a:pt x="2308" y="1800"/>
                  </a:lnTo>
                  <a:lnTo>
                    <a:pt x="2308" y="1796"/>
                  </a:lnTo>
                  <a:lnTo>
                    <a:pt x="2303" y="1786"/>
                  </a:lnTo>
                  <a:lnTo>
                    <a:pt x="2296" y="1778"/>
                  </a:lnTo>
                  <a:lnTo>
                    <a:pt x="2293" y="1769"/>
                  </a:lnTo>
                  <a:lnTo>
                    <a:pt x="2291" y="1766"/>
                  </a:lnTo>
                  <a:lnTo>
                    <a:pt x="2291" y="1762"/>
                  </a:lnTo>
                  <a:lnTo>
                    <a:pt x="2291" y="1757"/>
                  </a:lnTo>
                  <a:lnTo>
                    <a:pt x="2291" y="1747"/>
                  </a:lnTo>
                  <a:lnTo>
                    <a:pt x="2289" y="1744"/>
                  </a:lnTo>
                  <a:lnTo>
                    <a:pt x="2287" y="1740"/>
                  </a:lnTo>
                  <a:lnTo>
                    <a:pt x="2284" y="1740"/>
                  </a:lnTo>
                  <a:lnTo>
                    <a:pt x="2281" y="1740"/>
                  </a:lnTo>
                  <a:lnTo>
                    <a:pt x="2279" y="1733"/>
                  </a:lnTo>
                  <a:lnTo>
                    <a:pt x="2279" y="1730"/>
                  </a:lnTo>
                  <a:lnTo>
                    <a:pt x="2281" y="1721"/>
                  </a:lnTo>
                  <a:lnTo>
                    <a:pt x="2279" y="1713"/>
                  </a:lnTo>
                  <a:lnTo>
                    <a:pt x="2277" y="1708"/>
                  </a:lnTo>
                  <a:lnTo>
                    <a:pt x="2274" y="1704"/>
                  </a:lnTo>
                  <a:lnTo>
                    <a:pt x="2270" y="1699"/>
                  </a:lnTo>
                  <a:lnTo>
                    <a:pt x="2264" y="1696"/>
                  </a:lnTo>
                  <a:lnTo>
                    <a:pt x="2264" y="1694"/>
                  </a:lnTo>
                  <a:lnTo>
                    <a:pt x="2259" y="1682"/>
                  </a:lnTo>
                  <a:lnTo>
                    <a:pt x="2252" y="1669"/>
                  </a:lnTo>
                  <a:lnTo>
                    <a:pt x="2252" y="1667"/>
                  </a:lnTo>
                  <a:lnTo>
                    <a:pt x="2247" y="1660"/>
                  </a:lnTo>
                  <a:lnTo>
                    <a:pt x="2247" y="1658"/>
                  </a:lnTo>
                  <a:lnTo>
                    <a:pt x="2247" y="1648"/>
                  </a:lnTo>
                  <a:lnTo>
                    <a:pt x="2247" y="1641"/>
                  </a:lnTo>
                  <a:lnTo>
                    <a:pt x="2241" y="1634"/>
                  </a:lnTo>
                  <a:lnTo>
                    <a:pt x="2235" y="1628"/>
                  </a:lnTo>
                  <a:lnTo>
                    <a:pt x="2235" y="1624"/>
                  </a:lnTo>
                  <a:lnTo>
                    <a:pt x="2233" y="1617"/>
                  </a:lnTo>
                  <a:lnTo>
                    <a:pt x="2230" y="1617"/>
                  </a:lnTo>
                  <a:lnTo>
                    <a:pt x="2226" y="1617"/>
                  </a:lnTo>
                  <a:lnTo>
                    <a:pt x="2226" y="1614"/>
                  </a:lnTo>
                  <a:lnTo>
                    <a:pt x="2226" y="1607"/>
                  </a:lnTo>
                  <a:lnTo>
                    <a:pt x="2226" y="1604"/>
                  </a:lnTo>
                  <a:lnTo>
                    <a:pt x="2214" y="1587"/>
                  </a:lnTo>
                  <a:lnTo>
                    <a:pt x="2212" y="1583"/>
                  </a:lnTo>
                  <a:lnTo>
                    <a:pt x="2207" y="1576"/>
                  </a:lnTo>
                  <a:lnTo>
                    <a:pt x="2199" y="1571"/>
                  </a:lnTo>
                  <a:lnTo>
                    <a:pt x="2194" y="1570"/>
                  </a:lnTo>
                  <a:lnTo>
                    <a:pt x="2188" y="1570"/>
                  </a:lnTo>
                  <a:lnTo>
                    <a:pt x="2183" y="1573"/>
                  </a:lnTo>
                  <a:lnTo>
                    <a:pt x="2178" y="1576"/>
                  </a:lnTo>
                  <a:lnTo>
                    <a:pt x="2177" y="1580"/>
                  </a:lnTo>
                  <a:lnTo>
                    <a:pt x="2175" y="1582"/>
                  </a:lnTo>
                  <a:lnTo>
                    <a:pt x="2171" y="1580"/>
                  </a:lnTo>
                  <a:lnTo>
                    <a:pt x="2171" y="1576"/>
                  </a:lnTo>
                  <a:lnTo>
                    <a:pt x="2163" y="1576"/>
                  </a:lnTo>
                  <a:lnTo>
                    <a:pt x="2158" y="1575"/>
                  </a:lnTo>
                  <a:lnTo>
                    <a:pt x="2154" y="1571"/>
                  </a:lnTo>
                  <a:lnTo>
                    <a:pt x="2151" y="1566"/>
                  </a:lnTo>
                  <a:lnTo>
                    <a:pt x="2147" y="1561"/>
                  </a:lnTo>
                  <a:lnTo>
                    <a:pt x="2144" y="1558"/>
                  </a:lnTo>
                  <a:lnTo>
                    <a:pt x="2137" y="1556"/>
                  </a:lnTo>
                  <a:lnTo>
                    <a:pt x="2130" y="1556"/>
                  </a:lnTo>
                  <a:lnTo>
                    <a:pt x="2130" y="1553"/>
                  </a:lnTo>
                  <a:lnTo>
                    <a:pt x="2129" y="1551"/>
                  </a:lnTo>
                  <a:lnTo>
                    <a:pt x="2125" y="1551"/>
                  </a:lnTo>
                  <a:lnTo>
                    <a:pt x="2122" y="1546"/>
                  </a:lnTo>
                  <a:lnTo>
                    <a:pt x="2118" y="1541"/>
                  </a:lnTo>
                  <a:lnTo>
                    <a:pt x="2112" y="1536"/>
                  </a:lnTo>
                  <a:lnTo>
                    <a:pt x="2103" y="1532"/>
                  </a:lnTo>
                  <a:lnTo>
                    <a:pt x="2096" y="1529"/>
                  </a:lnTo>
                  <a:lnTo>
                    <a:pt x="2093" y="1529"/>
                  </a:lnTo>
                  <a:lnTo>
                    <a:pt x="2089" y="1527"/>
                  </a:lnTo>
                  <a:lnTo>
                    <a:pt x="2089" y="1520"/>
                  </a:lnTo>
                  <a:lnTo>
                    <a:pt x="2088" y="1515"/>
                  </a:lnTo>
                  <a:lnTo>
                    <a:pt x="2083" y="1512"/>
                  </a:lnTo>
                  <a:lnTo>
                    <a:pt x="2079" y="1508"/>
                  </a:lnTo>
                  <a:lnTo>
                    <a:pt x="2067" y="1503"/>
                  </a:lnTo>
                  <a:lnTo>
                    <a:pt x="2055" y="1498"/>
                  </a:lnTo>
                  <a:lnTo>
                    <a:pt x="2054" y="1495"/>
                  </a:lnTo>
                  <a:lnTo>
                    <a:pt x="2047" y="1486"/>
                  </a:lnTo>
                  <a:lnTo>
                    <a:pt x="2042" y="1474"/>
                  </a:lnTo>
                  <a:lnTo>
                    <a:pt x="2035" y="1476"/>
                  </a:lnTo>
                  <a:lnTo>
                    <a:pt x="2031" y="1474"/>
                  </a:lnTo>
                  <a:lnTo>
                    <a:pt x="2028" y="1472"/>
                  </a:lnTo>
                  <a:lnTo>
                    <a:pt x="2026" y="1469"/>
                  </a:lnTo>
                  <a:lnTo>
                    <a:pt x="2021" y="1464"/>
                  </a:lnTo>
                  <a:lnTo>
                    <a:pt x="2018" y="1462"/>
                  </a:lnTo>
                  <a:lnTo>
                    <a:pt x="2014" y="1460"/>
                  </a:lnTo>
                  <a:lnTo>
                    <a:pt x="2008" y="1457"/>
                  </a:lnTo>
                  <a:lnTo>
                    <a:pt x="2002" y="1452"/>
                  </a:lnTo>
                  <a:lnTo>
                    <a:pt x="1997" y="1447"/>
                  </a:lnTo>
                  <a:lnTo>
                    <a:pt x="1994" y="1440"/>
                  </a:lnTo>
                  <a:lnTo>
                    <a:pt x="1985" y="1440"/>
                  </a:lnTo>
                  <a:lnTo>
                    <a:pt x="1977" y="1440"/>
                  </a:lnTo>
                  <a:lnTo>
                    <a:pt x="1972" y="1436"/>
                  </a:lnTo>
                  <a:lnTo>
                    <a:pt x="1967" y="1433"/>
                  </a:lnTo>
                  <a:lnTo>
                    <a:pt x="1962" y="1430"/>
                  </a:lnTo>
                  <a:lnTo>
                    <a:pt x="1955" y="1428"/>
                  </a:lnTo>
                  <a:lnTo>
                    <a:pt x="1948" y="1426"/>
                  </a:lnTo>
                  <a:lnTo>
                    <a:pt x="1939" y="1426"/>
                  </a:lnTo>
                  <a:lnTo>
                    <a:pt x="1939" y="1423"/>
                  </a:lnTo>
                  <a:lnTo>
                    <a:pt x="1938" y="1421"/>
                  </a:lnTo>
                  <a:lnTo>
                    <a:pt x="1933" y="1419"/>
                  </a:lnTo>
                  <a:lnTo>
                    <a:pt x="1933" y="1411"/>
                  </a:lnTo>
                  <a:lnTo>
                    <a:pt x="1931" y="1406"/>
                  </a:lnTo>
                  <a:lnTo>
                    <a:pt x="1926" y="1402"/>
                  </a:lnTo>
                  <a:lnTo>
                    <a:pt x="1921" y="1401"/>
                  </a:lnTo>
                  <a:lnTo>
                    <a:pt x="1909" y="1397"/>
                  </a:lnTo>
                  <a:lnTo>
                    <a:pt x="1904" y="1395"/>
                  </a:lnTo>
                  <a:lnTo>
                    <a:pt x="1898" y="1392"/>
                  </a:lnTo>
                  <a:lnTo>
                    <a:pt x="1890" y="1380"/>
                  </a:lnTo>
                  <a:lnTo>
                    <a:pt x="1880" y="1370"/>
                  </a:lnTo>
                  <a:lnTo>
                    <a:pt x="1870" y="1360"/>
                  </a:lnTo>
                  <a:lnTo>
                    <a:pt x="1858" y="1351"/>
                  </a:lnTo>
                  <a:lnTo>
                    <a:pt x="1858" y="1344"/>
                  </a:lnTo>
                  <a:lnTo>
                    <a:pt x="1854" y="1341"/>
                  </a:lnTo>
                  <a:lnTo>
                    <a:pt x="1849" y="1339"/>
                  </a:lnTo>
                  <a:lnTo>
                    <a:pt x="1844" y="1338"/>
                  </a:lnTo>
                  <a:lnTo>
                    <a:pt x="1842" y="1326"/>
                  </a:lnTo>
                  <a:lnTo>
                    <a:pt x="1837" y="1317"/>
                  </a:lnTo>
                  <a:lnTo>
                    <a:pt x="1834" y="1317"/>
                  </a:lnTo>
                  <a:lnTo>
                    <a:pt x="1830" y="1317"/>
                  </a:lnTo>
                  <a:lnTo>
                    <a:pt x="1829" y="1314"/>
                  </a:lnTo>
                  <a:lnTo>
                    <a:pt x="1829" y="1309"/>
                  </a:lnTo>
                  <a:lnTo>
                    <a:pt x="1827" y="1303"/>
                  </a:lnTo>
                  <a:lnTo>
                    <a:pt x="1823" y="1303"/>
                  </a:lnTo>
                  <a:lnTo>
                    <a:pt x="1823" y="1297"/>
                  </a:lnTo>
                  <a:lnTo>
                    <a:pt x="1822" y="1291"/>
                  </a:lnTo>
                  <a:lnTo>
                    <a:pt x="1818" y="1288"/>
                  </a:lnTo>
                  <a:lnTo>
                    <a:pt x="1815" y="1285"/>
                  </a:lnTo>
                  <a:lnTo>
                    <a:pt x="1808" y="1278"/>
                  </a:lnTo>
                  <a:lnTo>
                    <a:pt x="1805" y="1274"/>
                  </a:lnTo>
                  <a:lnTo>
                    <a:pt x="1803" y="1269"/>
                  </a:lnTo>
                  <a:lnTo>
                    <a:pt x="1803" y="1242"/>
                  </a:lnTo>
                  <a:lnTo>
                    <a:pt x="1800" y="1228"/>
                  </a:lnTo>
                  <a:lnTo>
                    <a:pt x="1796" y="1215"/>
                  </a:lnTo>
                  <a:lnTo>
                    <a:pt x="1794" y="1199"/>
                  </a:lnTo>
                  <a:lnTo>
                    <a:pt x="1793" y="1193"/>
                  </a:lnTo>
                  <a:lnTo>
                    <a:pt x="1789" y="1187"/>
                  </a:lnTo>
                  <a:lnTo>
                    <a:pt x="1793" y="1176"/>
                  </a:lnTo>
                  <a:lnTo>
                    <a:pt x="1793" y="1167"/>
                  </a:lnTo>
                  <a:lnTo>
                    <a:pt x="1789" y="1140"/>
                  </a:lnTo>
                  <a:lnTo>
                    <a:pt x="1788" y="1136"/>
                  </a:lnTo>
                  <a:lnTo>
                    <a:pt x="1784" y="1135"/>
                  </a:lnTo>
                  <a:lnTo>
                    <a:pt x="1776" y="1133"/>
                  </a:lnTo>
                  <a:lnTo>
                    <a:pt x="1772" y="1131"/>
                  </a:lnTo>
                  <a:lnTo>
                    <a:pt x="1769" y="1129"/>
                  </a:lnTo>
                  <a:lnTo>
                    <a:pt x="1765" y="1128"/>
                  </a:lnTo>
                  <a:lnTo>
                    <a:pt x="1762" y="1126"/>
                  </a:lnTo>
                  <a:lnTo>
                    <a:pt x="1762" y="1121"/>
                  </a:lnTo>
                  <a:lnTo>
                    <a:pt x="1762" y="1114"/>
                  </a:lnTo>
                  <a:lnTo>
                    <a:pt x="1760" y="1102"/>
                  </a:lnTo>
                  <a:lnTo>
                    <a:pt x="1760" y="1095"/>
                  </a:lnTo>
                  <a:lnTo>
                    <a:pt x="1762" y="1090"/>
                  </a:lnTo>
                  <a:lnTo>
                    <a:pt x="1764" y="1087"/>
                  </a:lnTo>
                  <a:lnTo>
                    <a:pt x="1769" y="1085"/>
                  </a:lnTo>
                  <a:lnTo>
                    <a:pt x="1769" y="1078"/>
                  </a:lnTo>
                  <a:lnTo>
                    <a:pt x="1771" y="1075"/>
                  </a:lnTo>
                  <a:lnTo>
                    <a:pt x="1774" y="1070"/>
                  </a:lnTo>
                  <a:lnTo>
                    <a:pt x="1776" y="1065"/>
                  </a:lnTo>
                  <a:lnTo>
                    <a:pt x="1776" y="1060"/>
                  </a:lnTo>
                  <a:lnTo>
                    <a:pt x="1777" y="1056"/>
                  </a:lnTo>
                  <a:lnTo>
                    <a:pt x="1779" y="1053"/>
                  </a:lnTo>
                  <a:lnTo>
                    <a:pt x="1783" y="1051"/>
                  </a:lnTo>
                  <a:lnTo>
                    <a:pt x="1791" y="1046"/>
                  </a:lnTo>
                  <a:lnTo>
                    <a:pt x="1796" y="1044"/>
                  </a:lnTo>
                  <a:lnTo>
                    <a:pt x="1803" y="1044"/>
                  </a:lnTo>
                  <a:lnTo>
                    <a:pt x="1808" y="1053"/>
                  </a:lnTo>
                  <a:lnTo>
                    <a:pt x="1812" y="1056"/>
                  </a:lnTo>
                  <a:lnTo>
                    <a:pt x="1817" y="1058"/>
                  </a:lnTo>
                  <a:lnTo>
                    <a:pt x="1817" y="1054"/>
                  </a:lnTo>
                  <a:lnTo>
                    <a:pt x="1820" y="1054"/>
                  </a:lnTo>
                  <a:lnTo>
                    <a:pt x="1823" y="1051"/>
                  </a:lnTo>
                  <a:lnTo>
                    <a:pt x="1830" y="1051"/>
                  </a:lnTo>
                  <a:lnTo>
                    <a:pt x="1835" y="1049"/>
                  </a:lnTo>
                  <a:lnTo>
                    <a:pt x="1839" y="1046"/>
                  </a:lnTo>
                  <a:lnTo>
                    <a:pt x="1842" y="1043"/>
                  </a:lnTo>
                  <a:lnTo>
                    <a:pt x="1849" y="1036"/>
                  </a:lnTo>
                  <a:lnTo>
                    <a:pt x="1852" y="1032"/>
                  </a:lnTo>
                  <a:lnTo>
                    <a:pt x="1858" y="1031"/>
                  </a:lnTo>
                  <a:lnTo>
                    <a:pt x="1856" y="1022"/>
                  </a:lnTo>
                  <a:lnTo>
                    <a:pt x="1858" y="1015"/>
                  </a:lnTo>
                  <a:lnTo>
                    <a:pt x="1861" y="1003"/>
                  </a:lnTo>
                  <a:lnTo>
                    <a:pt x="1866" y="993"/>
                  </a:lnTo>
                  <a:lnTo>
                    <a:pt x="1871" y="983"/>
                  </a:lnTo>
                  <a:lnTo>
                    <a:pt x="1868" y="978"/>
                  </a:lnTo>
                  <a:lnTo>
                    <a:pt x="1866" y="971"/>
                  </a:lnTo>
                  <a:lnTo>
                    <a:pt x="1863" y="966"/>
                  </a:lnTo>
                  <a:lnTo>
                    <a:pt x="1861" y="964"/>
                  </a:lnTo>
                  <a:lnTo>
                    <a:pt x="1858" y="962"/>
                  </a:lnTo>
                  <a:lnTo>
                    <a:pt x="1851" y="959"/>
                  </a:lnTo>
                  <a:lnTo>
                    <a:pt x="1844" y="952"/>
                  </a:lnTo>
                  <a:lnTo>
                    <a:pt x="1837" y="942"/>
                  </a:lnTo>
                  <a:lnTo>
                    <a:pt x="1837" y="937"/>
                  </a:lnTo>
                  <a:lnTo>
                    <a:pt x="1834" y="935"/>
                  </a:lnTo>
                  <a:lnTo>
                    <a:pt x="1829" y="935"/>
                  </a:lnTo>
                  <a:lnTo>
                    <a:pt x="1823" y="935"/>
                  </a:lnTo>
                  <a:lnTo>
                    <a:pt x="1813" y="935"/>
                  </a:lnTo>
                  <a:lnTo>
                    <a:pt x="1806" y="935"/>
                  </a:lnTo>
                  <a:lnTo>
                    <a:pt x="1803" y="935"/>
                  </a:lnTo>
                  <a:lnTo>
                    <a:pt x="1803" y="901"/>
                  </a:lnTo>
                  <a:lnTo>
                    <a:pt x="1803" y="884"/>
                  </a:lnTo>
                  <a:lnTo>
                    <a:pt x="1801" y="877"/>
                  </a:lnTo>
                  <a:lnTo>
                    <a:pt x="1800" y="875"/>
                  </a:lnTo>
                  <a:lnTo>
                    <a:pt x="1796" y="873"/>
                  </a:lnTo>
                  <a:lnTo>
                    <a:pt x="1788" y="873"/>
                  </a:lnTo>
                  <a:lnTo>
                    <a:pt x="1781" y="873"/>
                  </a:lnTo>
                  <a:lnTo>
                    <a:pt x="1774" y="872"/>
                  </a:lnTo>
                  <a:lnTo>
                    <a:pt x="1769" y="870"/>
                  </a:lnTo>
                  <a:lnTo>
                    <a:pt x="1764" y="867"/>
                  </a:lnTo>
                  <a:lnTo>
                    <a:pt x="1760" y="863"/>
                  </a:lnTo>
                  <a:lnTo>
                    <a:pt x="1755" y="853"/>
                  </a:lnTo>
                  <a:lnTo>
                    <a:pt x="1760" y="831"/>
                  </a:lnTo>
                  <a:lnTo>
                    <a:pt x="1765" y="810"/>
                  </a:lnTo>
                  <a:lnTo>
                    <a:pt x="1772" y="788"/>
                  </a:lnTo>
                  <a:lnTo>
                    <a:pt x="1776" y="764"/>
                  </a:lnTo>
                  <a:lnTo>
                    <a:pt x="1783" y="764"/>
                  </a:lnTo>
                  <a:lnTo>
                    <a:pt x="1788" y="763"/>
                  </a:lnTo>
                  <a:lnTo>
                    <a:pt x="1796" y="758"/>
                  </a:lnTo>
                  <a:lnTo>
                    <a:pt x="1796" y="754"/>
                  </a:lnTo>
                  <a:lnTo>
                    <a:pt x="1796" y="751"/>
                  </a:lnTo>
                  <a:lnTo>
                    <a:pt x="1800" y="749"/>
                  </a:lnTo>
                  <a:lnTo>
                    <a:pt x="1805" y="749"/>
                  </a:lnTo>
                  <a:lnTo>
                    <a:pt x="1808" y="747"/>
                  </a:lnTo>
                  <a:lnTo>
                    <a:pt x="1810" y="746"/>
                  </a:lnTo>
                  <a:lnTo>
                    <a:pt x="1810" y="744"/>
                  </a:lnTo>
                  <a:lnTo>
                    <a:pt x="1817" y="744"/>
                  </a:lnTo>
                  <a:lnTo>
                    <a:pt x="1823" y="742"/>
                  </a:lnTo>
                  <a:lnTo>
                    <a:pt x="1827" y="739"/>
                  </a:lnTo>
                  <a:lnTo>
                    <a:pt x="1830" y="734"/>
                  </a:lnTo>
                  <a:lnTo>
                    <a:pt x="1834" y="729"/>
                  </a:lnTo>
                  <a:lnTo>
                    <a:pt x="1837" y="725"/>
                  </a:lnTo>
                  <a:lnTo>
                    <a:pt x="1842" y="723"/>
                  </a:lnTo>
                  <a:lnTo>
                    <a:pt x="1851" y="723"/>
                  </a:lnTo>
                  <a:lnTo>
                    <a:pt x="1885" y="723"/>
                  </a:lnTo>
                  <a:lnTo>
                    <a:pt x="1881" y="730"/>
                  </a:lnTo>
                  <a:lnTo>
                    <a:pt x="1876" y="735"/>
                  </a:lnTo>
                  <a:lnTo>
                    <a:pt x="1866" y="746"/>
                  </a:lnTo>
                  <a:lnTo>
                    <a:pt x="1859" y="751"/>
                  </a:lnTo>
                  <a:lnTo>
                    <a:pt x="1856" y="756"/>
                  </a:lnTo>
                  <a:lnTo>
                    <a:pt x="1852" y="763"/>
                  </a:lnTo>
                  <a:lnTo>
                    <a:pt x="1851" y="771"/>
                  </a:lnTo>
                  <a:lnTo>
                    <a:pt x="1871" y="771"/>
                  </a:lnTo>
                  <a:lnTo>
                    <a:pt x="1880" y="766"/>
                  </a:lnTo>
                  <a:lnTo>
                    <a:pt x="1883" y="766"/>
                  </a:lnTo>
                  <a:lnTo>
                    <a:pt x="1887" y="766"/>
                  </a:lnTo>
                  <a:lnTo>
                    <a:pt x="1890" y="766"/>
                  </a:lnTo>
                  <a:lnTo>
                    <a:pt x="1897" y="763"/>
                  </a:lnTo>
                  <a:lnTo>
                    <a:pt x="1905" y="756"/>
                  </a:lnTo>
                  <a:lnTo>
                    <a:pt x="1914" y="751"/>
                  </a:lnTo>
                  <a:lnTo>
                    <a:pt x="1917" y="749"/>
                  </a:lnTo>
                  <a:lnTo>
                    <a:pt x="1926" y="744"/>
                  </a:lnTo>
                  <a:lnTo>
                    <a:pt x="1927" y="742"/>
                  </a:lnTo>
                  <a:lnTo>
                    <a:pt x="1929" y="740"/>
                  </a:lnTo>
                  <a:lnTo>
                    <a:pt x="1933" y="737"/>
                  </a:lnTo>
                  <a:lnTo>
                    <a:pt x="1938" y="735"/>
                  </a:lnTo>
                  <a:lnTo>
                    <a:pt x="1939" y="734"/>
                  </a:lnTo>
                  <a:lnTo>
                    <a:pt x="1939" y="730"/>
                  </a:lnTo>
                  <a:lnTo>
                    <a:pt x="1945" y="729"/>
                  </a:lnTo>
                  <a:lnTo>
                    <a:pt x="1948" y="727"/>
                  </a:lnTo>
                  <a:lnTo>
                    <a:pt x="1953" y="720"/>
                  </a:lnTo>
                  <a:lnTo>
                    <a:pt x="1955" y="718"/>
                  </a:lnTo>
                  <a:lnTo>
                    <a:pt x="1960" y="718"/>
                  </a:lnTo>
                  <a:lnTo>
                    <a:pt x="1965" y="718"/>
                  </a:lnTo>
                  <a:lnTo>
                    <a:pt x="1970" y="717"/>
                  </a:lnTo>
                  <a:lnTo>
                    <a:pt x="1974" y="713"/>
                  </a:lnTo>
                  <a:lnTo>
                    <a:pt x="1980" y="706"/>
                  </a:lnTo>
                  <a:lnTo>
                    <a:pt x="1985" y="698"/>
                  </a:lnTo>
                  <a:lnTo>
                    <a:pt x="1989" y="696"/>
                  </a:lnTo>
                  <a:lnTo>
                    <a:pt x="2011" y="683"/>
                  </a:lnTo>
                  <a:lnTo>
                    <a:pt x="2014" y="683"/>
                  </a:lnTo>
                  <a:lnTo>
                    <a:pt x="2014" y="679"/>
                  </a:lnTo>
                  <a:lnTo>
                    <a:pt x="2014" y="676"/>
                  </a:lnTo>
                  <a:lnTo>
                    <a:pt x="2021" y="676"/>
                  </a:lnTo>
                  <a:lnTo>
                    <a:pt x="2028" y="676"/>
                  </a:lnTo>
                  <a:lnTo>
                    <a:pt x="2042" y="676"/>
                  </a:lnTo>
                  <a:lnTo>
                    <a:pt x="2047" y="671"/>
                  </a:lnTo>
                  <a:lnTo>
                    <a:pt x="2052" y="665"/>
                  </a:lnTo>
                  <a:lnTo>
                    <a:pt x="2054" y="657"/>
                  </a:lnTo>
                  <a:lnTo>
                    <a:pt x="2055" y="648"/>
                  </a:lnTo>
                  <a:lnTo>
                    <a:pt x="2059" y="643"/>
                  </a:lnTo>
                  <a:lnTo>
                    <a:pt x="2062" y="638"/>
                  </a:lnTo>
                  <a:lnTo>
                    <a:pt x="2066" y="635"/>
                  </a:lnTo>
                  <a:lnTo>
                    <a:pt x="2069" y="628"/>
                  </a:lnTo>
                  <a:lnTo>
                    <a:pt x="2072" y="630"/>
                  </a:lnTo>
                  <a:lnTo>
                    <a:pt x="2074" y="631"/>
                  </a:lnTo>
                  <a:lnTo>
                    <a:pt x="2076" y="638"/>
                  </a:lnTo>
                  <a:lnTo>
                    <a:pt x="2078" y="645"/>
                  </a:lnTo>
                  <a:lnTo>
                    <a:pt x="2079" y="648"/>
                  </a:lnTo>
                  <a:lnTo>
                    <a:pt x="2083" y="648"/>
                  </a:lnTo>
                  <a:lnTo>
                    <a:pt x="2117" y="648"/>
                  </a:lnTo>
                  <a:lnTo>
                    <a:pt x="2124" y="648"/>
                  </a:lnTo>
                  <a:lnTo>
                    <a:pt x="2127" y="647"/>
                  </a:lnTo>
                  <a:lnTo>
                    <a:pt x="2127" y="643"/>
                  </a:lnTo>
                  <a:lnTo>
                    <a:pt x="2124" y="642"/>
                  </a:lnTo>
                  <a:lnTo>
                    <a:pt x="2125" y="638"/>
                  </a:lnTo>
                  <a:lnTo>
                    <a:pt x="2127" y="636"/>
                  </a:lnTo>
                  <a:lnTo>
                    <a:pt x="2130" y="636"/>
                  </a:lnTo>
                  <a:lnTo>
                    <a:pt x="2132" y="636"/>
                  </a:lnTo>
                  <a:lnTo>
                    <a:pt x="2137" y="640"/>
                  </a:lnTo>
                  <a:lnTo>
                    <a:pt x="2144" y="642"/>
                  </a:lnTo>
                  <a:lnTo>
                    <a:pt x="2149" y="650"/>
                  </a:lnTo>
                  <a:lnTo>
                    <a:pt x="2153" y="654"/>
                  </a:lnTo>
                  <a:lnTo>
                    <a:pt x="2158" y="655"/>
                  </a:lnTo>
                  <a:lnTo>
                    <a:pt x="2163" y="654"/>
                  </a:lnTo>
                  <a:lnTo>
                    <a:pt x="2166" y="652"/>
                  </a:lnTo>
                  <a:lnTo>
                    <a:pt x="2171" y="645"/>
                  </a:lnTo>
                  <a:lnTo>
                    <a:pt x="2177" y="638"/>
                  </a:lnTo>
                  <a:lnTo>
                    <a:pt x="2180" y="636"/>
                  </a:lnTo>
                  <a:lnTo>
                    <a:pt x="2185" y="635"/>
                  </a:lnTo>
                  <a:lnTo>
                    <a:pt x="2188" y="630"/>
                  </a:lnTo>
                  <a:lnTo>
                    <a:pt x="2190" y="626"/>
                  </a:lnTo>
                  <a:lnTo>
                    <a:pt x="2188" y="623"/>
                  </a:lnTo>
                  <a:lnTo>
                    <a:pt x="2185" y="621"/>
                  </a:lnTo>
                  <a:lnTo>
                    <a:pt x="2185" y="616"/>
                  </a:lnTo>
                  <a:lnTo>
                    <a:pt x="2187" y="613"/>
                  </a:lnTo>
                  <a:lnTo>
                    <a:pt x="2188" y="609"/>
                  </a:lnTo>
                  <a:lnTo>
                    <a:pt x="2192" y="607"/>
                  </a:lnTo>
                  <a:lnTo>
                    <a:pt x="2192" y="599"/>
                  </a:lnTo>
                  <a:lnTo>
                    <a:pt x="2192" y="592"/>
                  </a:lnTo>
                  <a:lnTo>
                    <a:pt x="2188" y="587"/>
                  </a:lnTo>
                  <a:lnTo>
                    <a:pt x="2187" y="582"/>
                  </a:lnTo>
                  <a:lnTo>
                    <a:pt x="2180" y="573"/>
                  </a:lnTo>
                  <a:lnTo>
                    <a:pt x="2178" y="567"/>
                  </a:lnTo>
                  <a:lnTo>
                    <a:pt x="2178" y="560"/>
                  </a:lnTo>
                  <a:lnTo>
                    <a:pt x="2182" y="551"/>
                  </a:lnTo>
                  <a:lnTo>
                    <a:pt x="2185" y="543"/>
                  </a:lnTo>
                  <a:lnTo>
                    <a:pt x="2188" y="534"/>
                  </a:lnTo>
                  <a:lnTo>
                    <a:pt x="2192" y="526"/>
                  </a:lnTo>
                  <a:lnTo>
                    <a:pt x="2151" y="526"/>
                  </a:lnTo>
                  <a:lnTo>
                    <a:pt x="2151" y="517"/>
                  </a:lnTo>
                  <a:lnTo>
                    <a:pt x="2147" y="512"/>
                  </a:lnTo>
                  <a:lnTo>
                    <a:pt x="2144" y="505"/>
                  </a:lnTo>
                  <a:lnTo>
                    <a:pt x="2144" y="498"/>
                  </a:lnTo>
                  <a:lnTo>
                    <a:pt x="2144" y="493"/>
                  </a:lnTo>
                  <a:lnTo>
                    <a:pt x="2146" y="488"/>
                  </a:lnTo>
                  <a:lnTo>
                    <a:pt x="2147" y="483"/>
                  </a:lnTo>
                  <a:lnTo>
                    <a:pt x="2149" y="481"/>
                  </a:lnTo>
                  <a:lnTo>
                    <a:pt x="2156" y="476"/>
                  </a:lnTo>
                  <a:lnTo>
                    <a:pt x="2165" y="471"/>
                  </a:lnTo>
                  <a:lnTo>
                    <a:pt x="2173" y="452"/>
                  </a:lnTo>
                  <a:lnTo>
                    <a:pt x="2177" y="442"/>
                  </a:lnTo>
                  <a:lnTo>
                    <a:pt x="2178" y="430"/>
                  </a:lnTo>
                  <a:lnTo>
                    <a:pt x="2173" y="430"/>
                  </a:lnTo>
                  <a:lnTo>
                    <a:pt x="2171" y="427"/>
                  </a:lnTo>
                  <a:lnTo>
                    <a:pt x="2166" y="422"/>
                  </a:lnTo>
                  <a:lnTo>
                    <a:pt x="2165" y="418"/>
                  </a:lnTo>
                  <a:lnTo>
                    <a:pt x="2161" y="416"/>
                  </a:lnTo>
                  <a:lnTo>
                    <a:pt x="2156" y="416"/>
                  </a:lnTo>
                  <a:lnTo>
                    <a:pt x="2151" y="416"/>
                  </a:lnTo>
                  <a:lnTo>
                    <a:pt x="2151" y="411"/>
                  </a:lnTo>
                  <a:lnTo>
                    <a:pt x="2147" y="410"/>
                  </a:lnTo>
                  <a:lnTo>
                    <a:pt x="2142" y="410"/>
                  </a:lnTo>
                  <a:lnTo>
                    <a:pt x="2137" y="410"/>
                  </a:lnTo>
                  <a:lnTo>
                    <a:pt x="2127" y="410"/>
                  </a:lnTo>
                  <a:lnTo>
                    <a:pt x="2120" y="410"/>
                  </a:lnTo>
                  <a:lnTo>
                    <a:pt x="2117" y="410"/>
                  </a:lnTo>
                  <a:lnTo>
                    <a:pt x="2110" y="410"/>
                  </a:lnTo>
                  <a:lnTo>
                    <a:pt x="2107" y="411"/>
                  </a:lnTo>
                  <a:lnTo>
                    <a:pt x="2105" y="413"/>
                  </a:lnTo>
                  <a:lnTo>
                    <a:pt x="2103" y="416"/>
                  </a:lnTo>
                  <a:lnTo>
                    <a:pt x="2098" y="416"/>
                  </a:lnTo>
                  <a:lnTo>
                    <a:pt x="2096" y="413"/>
                  </a:lnTo>
                  <a:lnTo>
                    <a:pt x="2093" y="411"/>
                  </a:lnTo>
                  <a:lnTo>
                    <a:pt x="2089" y="410"/>
                  </a:lnTo>
                  <a:lnTo>
                    <a:pt x="2093" y="384"/>
                  </a:lnTo>
                  <a:lnTo>
                    <a:pt x="2095" y="372"/>
                  </a:lnTo>
                  <a:lnTo>
                    <a:pt x="2098" y="360"/>
                  </a:lnTo>
                  <a:lnTo>
                    <a:pt x="2101" y="350"/>
                  </a:lnTo>
                  <a:lnTo>
                    <a:pt x="2108" y="341"/>
                  </a:lnTo>
                  <a:lnTo>
                    <a:pt x="2115" y="333"/>
                  </a:lnTo>
                  <a:lnTo>
                    <a:pt x="2124" y="328"/>
                  </a:lnTo>
                  <a:lnTo>
                    <a:pt x="2129" y="328"/>
                  </a:lnTo>
                  <a:lnTo>
                    <a:pt x="2130" y="328"/>
                  </a:lnTo>
                  <a:lnTo>
                    <a:pt x="2132" y="328"/>
                  </a:lnTo>
                  <a:lnTo>
                    <a:pt x="2134" y="328"/>
                  </a:lnTo>
                  <a:lnTo>
                    <a:pt x="2137" y="328"/>
                  </a:lnTo>
                  <a:lnTo>
                    <a:pt x="2139" y="326"/>
                  </a:lnTo>
                  <a:lnTo>
                    <a:pt x="2141" y="326"/>
                  </a:lnTo>
                  <a:lnTo>
                    <a:pt x="2142" y="326"/>
                  </a:lnTo>
                  <a:lnTo>
                    <a:pt x="2146" y="322"/>
                  </a:lnTo>
                  <a:lnTo>
                    <a:pt x="2147" y="322"/>
                  </a:lnTo>
                  <a:lnTo>
                    <a:pt x="2147" y="321"/>
                  </a:lnTo>
                  <a:lnTo>
                    <a:pt x="2158" y="309"/>
                  </a:lnTo>
                  <a:lnTo>
                    <a:pt x="2165" y="304"/>
                  </a:lnTo>
                  <a:lnTo>
                    <a:pt x="2171" y="300"/>
                  </a:lnTo>
                  <a:lnTo>
                    <a:pt x="2173" y="297"/>
                  </a:lnTo>
                  <a:lnTo>
                    <a:pt x="2177" y="295"/>
                  </a:lnTo>
                  <a:lnTo>
                    <a:pt x="2180" y="294"/>
                  </a:lnTo>
                  <a:lnTo>
                    <a:pt x="2185" y="294"/>
                  </a:lnTo>
                  <a:lnTo>
                    <a:pt x="2187" y="288"/>
                  </a:lnTo>
                  <a:lnTo>
                    <a:pt x="2190" y="285"/>
                  </a:lnTo>
                  <a:lnTo>
                    <a:pt x="2192" y="283"/>
                  </a:lnTo>
                  <a:lnTo>
                    <a:pt x="2192" y="280"/>
                  </a:lnTo>
                  <a:lnTo>
                    <a:pt x="2185" y="280"/>
                  </a:lnTo>
                  <a:lnTo>
                    <a:pt x="2180" y="278"/>
                  </a:lnTo>
                  <a:lnTo>
                    <a:pt x="2171" y="273"/>
                  </a:lnTo>
                  <a:lnTo>
                    <a:pt x="2168" y="273"/>
                  </a:lnTo>
                  <a:lnTo>
                    <a:pt x="2165" y="273"/>
                  </a:lnTo>
                  <a:lnTo>
                    <a:pt x="2165" y="270"/>
                  </a:lnTo>
                  <a:lnTo>
                    <a:pt x="2165" y="266"/>
                  </a:lnTo>
                  <a:lnTo>
                    <a:pt x="2158" y="265"/>
                  </a:lnTo>
                  <a:lnTo>
                    <a:pt x="2151" y="266"/>
                  </a:lnTo>
                  <a:lnTo>
                    <a:pt x="2144" y="266"/>
                  </a:lnTo>
                  <a:lnTo>
                    <a:pt x="2137" y="266"/>
                  </a:lnTo>
                  <a:lnTo>
                    <a:pt x="2134" y="265"/>
                  </a:lnTo>
                  <a:lnTo>
                    <a:pt x="2132" y="263"/>
                  </a:lnTo>
                  <a:lnTo>
                    <a:pt x="2127" y="258"/>
                  </a:lnTo>
                  <a:lnTo>
                    <a:pt x="2120" y="254"/>
                  </a:lnTo>
                  <a:lnTo>
                    <a:pt x="2117" y="253"/>
                  </a:lnTo>
                  <a:lnTo>
                    <a:pt x="2110" y="253"/>
                  </a:lnTo>
                  <a:lnTo>
                    <a:pt x="2069" y="253"/>
                  </a:lnTo>
                  <a:lnTo>
                    <a:pt x="2067" y="256"/>
                  </a:lnTo>
                  <a:lnTo>
                    <a:pt x="2064" y="258"/>
                  </a:lnTo>
                  <a:lnTo>
                    <a:pt x="2055" y="259"/>
                  </a:lnTo>
                  <a:lnTo>
                    <a:pt x="2054" y="263"/>
                  </a:lnTo>
                  <a:lnTo>
                    <a:pt x="2050" y="265"/>
                  </a:lnTo>
                  <a:lnTo>
                    <a:pt x="2042" y="266"/>
                  </a:lnTo>
                  <a:lnTo>
                    <a:pt x="2038" y="263"/>
                  </a:lnTo>
                  <a:lnTo>
                    <a:pt x="2035" y="259"/>
                  </a:lnTo>
                  <a:lnTo>
                    <a:pt x="2026" y="254"/>
                  </a:lnTo>
                  <a:lnTo>
                    <a:pt x="2016" y="251"/>
                  </a:lnTo>
                  <a:lnTo>
                    <a:pt x="2008" y="246"/>
                  </a:lnTo>
                  <a:lnTo>
                    <a:pt x="1984" y="246"/>
                  </a:lnTo>
                  <a:lnTo>
                    <a:pt x="1962" y="244"/>
                  </a:lnTo>
                  <a:lnTo>
                    <a:pt x="1943" y="239"/>
                  </a:lnTo>
                  <a:lnTo>
                    <a:pt x="1926" y="232"/>
                  </a:lnTo>
                  <a:lnTo>
                    <a:pt x="1921" y="229"/>
                  </a:lnTo>
                  <a:lnTo>
                    <a:pt x="1914" y="227"/>
                  </a:lnTo>
                  <a:lnTo>
                    <a:pt x="1909" y="224"/>
                  </a:lnTo>
                  <a:lnTo>
                    <a:pt x="1907" y="222"/>
                  </a:lnTo>
                  <a:lnTo>
                    <a:pt x="1905" y="218"/>
                  </a:lnTo>
                  <a:lnTo>
                    <a:pt x="1878" y="218"/>
                  </a:lnTo>
                  <a:lnTo>
                    <a:pt x="1878" y="215"/>
                  </a:lnTo>
                  <a:lnTo>
                    <a:pt x="1876" y="213"/>
                  </a:lnTo>
                  <a:lnTo>
                    <a:pt x="1871" y="212"/>
                  </a:lnTo>
                  <a:lnTo>
                    <a:pt x="1868" y="208"/>
                  </a:lnTo>
                  <a:lnTo>
                    <a:pt x="1864" y="205"/>
                  </a:lnTo>
                  <a:lnTo>
                    <a:pt x="1856" y="200"/>
                  </a:lnTo>
                  <a:lnTo>
                    <a:pt x="1847" y="195"/>
                  </a:lnTo>
                  <a:lnTo>
                    <a:pt x="1846" y="189"/>
                  </a:lnTo>
                  <a:lnTo>
                    <a:pt x="1844" y="184"/>
                  </a:lnTo>
                  <a:lnTo>
                    <a:pt x="1839" y="184"/>
                  </a:lnTo>
                  <a:lnTo>
                    <a:pt x="1834" y="184"/>
                  </a:lnTo>
                  <a:lnTo>
                    <a:pt x="1829" y="179"/>
                  </a:lnTo>
                  <a:lnTo>
                    <a:pt x="1820" y="176"/>
                  </a:lnTo>
                  <a:lnTo>
                    <a:pt x="1817" y="176"/>
                  </a:lnTo>
                  <a:lnTo>
                    <a:pt x="1810" y="178"/>
                  </a:lnTo>
                  <a:lnTo>
                    <a:pt x="1805" y="169"/>
                  </a:lnTo>
                  <a:lnTo>
                    <a:pt x="1803" y="164"/>
                  </a:lnTo>
                  <a:lnTo>
                    <a:pt x="1803" y="157"/>
                  </a:lnTo>
                  <a:lnTo>
                    <a:pt x="1796" y="157"/>
                  </a:lnTo>
                  <a:lnTo>
                    <a:pt x="1791" y="155"/>
                  </a:lnTo>
                  <a:lnTo>
                    <a:pt x="1788" y="152"/>
                  </a:lnTo>
                  <a:lnTo>
                    <a:pt x="1783" y="150"/>
                  </a:lnTo>
                  <a:lnTo>
                    <a:pt x="1779" y="142"/>
                  </a:lnTo>
                  <a:lnTo>
                    <a:pt x="1776" y="133"/>
                  </a:lnTo>
                  <a:lnTo>
                    <a:pt x="1772" y="125"/>
                  </a:lnTo>
                  <a:lnTo>
                    <a:pt x="1769" y="116"/>
                  </a:lnTo>
                  <a:lnTo>
                    <a:pt x="1765" y="109"/>
                  </a:lnTo>
                  <a:lnTo>
                    <a:pt x="1762" y="104"/>
                  </a:lnTo>
                  <a:lnTo>
                    <a:pt x="1752" y="96"/>
                  </a:lnTo>
                  <a:lnTo>
                    <a:pt x="1747" y="92"/>
                  </a:lnTo>
                  <a:lnTo>
                    <a:pt x="1743" y="85"/>
                  </a:lnTo>
                  <a:lnTo>
                    <a:pt x="1742" y="79"/>
                  </a:lnTo>
                  <a:lnTo>
                    <a:pt x="1742" y="68"/>
                  </a:lnTo>
                  <a:lnTo>
                    <a:pt x="1742" y="58"/>
                  </a:lnTo>
                  <a:lnTo>
                    <a:pt x="1743" y="50"/>
                  </a:lnTo>
                  <a:lnTo>
                    <a:pt x="1748" y="45"/>
                  </a:lnTo>
                  <a:lnTo>
                    <a:pt x="1755" y="41"/>
                  </a:lnTo>
                  <a:lnTo>
                    <a:pt x="1757" y="38"/>
                  </a:lnTo>
                  <a:lnTo>
                    <a:pt x="1760" y="36"/>
                  </a:lnTo>
                  <a:lnTo>
                    <a:pt x="1765" y="31"/>
                  </a:lnTo>
                  <a:lnTo>
                    <a:pt x="1769" y="29"/>
                  </a:lnTo>
                  <a:lnTo>
                    <a:pt x="1771" y="26"/>
                  </a:lnTo>
                  <a:lnTo>
                    <a:pt x="1771" y="21"/>
                  </a:lnTo>
                  <a:lnTo>
                    <a:pt x="1769" y="14"/>
                  </a:lnTo>
                  <a:lnTo>
                    <a:pt x="1767" y="10"/>
                  </a:lnTo>
                  <a:lnTo>
                    <a:pt x="1764" y="9"/>
                  </a:lnTo>
                  <a:lnTo>
                    <a:pt x="1755" y="7"/>
                  </a:lnTo>
                  <a:lnTo>
                    <a:pt x="1755" y="2"/>
                  </a:lnTo>
                  <a:lnTo>
                    <a:pt x="1752" y="0"/>
                  </a:lnTo>
                  <a:lnTo>
                    <a:pt x="1747" y="0"/>
                  </a:lnTo>
                  <a:lnTo>
                    <a:pt x="1742" y="0"/>
                  </a:lnTo>
                  <a:lnTo>
                    <a:pt x="1731" y="0"/>
                  </a:lnTo>
                  <a:lnTo>
                    <a:pt x="1725" y="0"/>
                  </a:lnTo>
                  <a:lnTo>
                    <a:pt x="1721" y="0"/>
                  </a:lnTo>
                  <a:lnTo>
                    <a:pt x="1702" y="9"/>
                  </a:lnTo>
                  <a:lnTo>
                    <a:pt x="1692" y="12"/>
                  </a:lnTo>
                  <a:lnTo>
                    <a:pt x="1680" y="14"/>
                  </a:lnTo>
                  <a:lnTo>
                    <a:pt x="1675" y="17"/>
                  </a:lnTo>
                  <a:lnTo>
                    <a:pt x="1668" y="19"/>
                  </a:lnTo>
                  <a:lnTo>
                    <a:pt x="1663" y="22"/>
                  </a:lnTo>
                  <a:lnTo>
                    <a:pt x="1661" y="24"/>
                  </a:lnTo>
                  <a:lnTo>
                    <a:pt x="1660" y="28"/>
                  </a:lnTo>
                  <a:lnTo>
                    <a:pt x="1655" y="31"/>
                  </a:lnTo>
                  <a:lnTo>
                    <a:pt x="1649" y="34"/>
                  </a:lnTo>
                  <a:lnTo>
                    <a:pt x="1644" y="39"/>
                  </a:lnTo>
                  <a:lnTo>
                    <a:pt x="1639" y="41"/>
                  </a:lnTo>
                  <a:lnTo>
                    <a:pt x="1557" y="41"/>
                  </a:lnTo>
                  <a:lnTo>
                    <a:pt x="1544" y="39"/>
                  </a:lnTo>
                  <a:lnTo>
                    <a:pt x="1533" y="34"/>
                  </a:lnTo>
                  <a:lnTo>
                    <a:pt x="1521" y="29"/>
                  </a:lnTo>
                  <a:lnTo>
                    <a:pt x="1509" y="28"/>
                  </a:lnTo>
                  <a:lnTo>
                    <a:pt x="1501" y="29"/>
                  </a:lnTo>
                  <a:lnTo>
                    <a:pt x="1496" y="31"/>
                  </a:lnTo>
                  <a:lnTo>
                    <a:pt x="1484" y="36"/>
                  </a:lnTo>
                  <a:lnTo>
                    <a:pt x="1470" y="39"/>
                  </a:lnTo>
                  <a:lnTo>
                    <a:pt x="1463" y="41"/>
                  </a:lnTo>
                  <a:lnTo>
                    <a:pt x="1455" y="41"/>
                  </a:lnTo>
                  <a:lnTo>
                    <a:pt x="1443" y="48"/>
                  </a:lnTo>
                  <a:lnTo>
                    <a:pt x="1431" y="51"/>
                  </a:lnTo>
                  <a:lnTo>
                    <a:pt x="1419" y="57"/>
                  </a:lnTo>
                  <a:lnTo>
                    <a:pt x="1407" y="62"/>
                  </a:lnTo>
                  <a:lnTo>
                    <a:pt x="1404" y="63"/>
                  </a:lnTo>
                  <a:lnTo>
                    <a:pt x="1402" y="67"/>
                  </a:lnTo>
                  <a:lnTo>
                    <a:pt x="1400" y="75"/>
                  </a:lnTo>
                  <a:lnTo>
                    <a:pt x="1397" y="75"/>
                  </a:lnTo>
                  <a:lnTo>
                    <a:pt x="1395" y="77"/>
                  </a:lnTo>
                  <a:lnTo>
                    <a:pt x="1394" y="82"/>
                  </a:lnTo>
                  <a:lnTo>
                    <a:pt x="1380" y="103"/>
                  </a:lnTo>
                  <a:lnTo>
                    <a:pt x="1375" y="114"/>
                  </a:lnTo>
                  <a:lnTo>
                    <a:pt x="1371" y="120"/>
                  </a:lnTo>
                  <a:lnTo>
                    <a:pt x="1366" y="123"/>
                  </a:lnTo>
                  <a:lnTo>
                    <a:pt x="1365" y="125"/>
                  </a:lnTo>
                  <a:lnTo>
                    <a:pt x="1363" y="126"/>
                  </a:lnTo>
                  <a:lnTo>
                    <a:pt x="1359" y="130"/>
                  </a:lnTo>
                  <a:lnTo>
                    <a:pt x="1354" y="132"/>
                  </a:lnTo>
                  <a:lnTo>
                    <a:pt x="1353" y="133"/>
                  </a:lnTo>
                  <a:lnTo>
                    <a:pt x="1353" y="137"/>
                  </a:lnTo>
                  <a:lnTo>
                    <a:pt x="1337" y="135"/>
                  </a:lnTo>
                  <a:lnTo>
                    <a:pt x="1325" y="132"/>
                  </a:lnTo>
                  <a:lnTo>
                    <a:pt x="1315" y="126"/>
                  </a:lnTo>
                  <a:lnTo>
                    <a:pt x="1305" y="120"/>
                  </a:lnTo>
                  <a:lnTo>
                    <a:pt x="1288" y="104"/>
                  </a:lnTo>
                  <a:lnTo>
                    <a:pt x="1279" y="96"/>
                  </a:lnTo>
                  <a:lnTo>
                    <a:pt x="1271" y="89"/>
                  </a:lnTo>
                  <a:lnTo>
                    <a:pt x="1261" y="92"/>
                  </a:lnTo>
                  <a:lnTo>
                    <a:pt x="1250" y="96"/>
                  </a:lnTo>
                  <a:lnTo>
                    <a:pt x="1232" y="104"/>
                  </a:lnTo>
                  <a:lnTo>
                    <a:pt x="1215" y="114"/>
                  </a:lnTo>
                  <a:lnTo>
                    <a:pt x="1196" y="123"/>
                  </a:lnTo>
                  <a:lnTo>
                    <a:pt x="1194" y="128"/>
                  </a:lnTo>
                  <a:lnTo>
                    <a:pt x="1192" y="130"/>
                  </a:lnTo>
                  <a:lnTo>
                    <a:pt x="1189" y="130"/>
                  </a:lnTo>
                  <a:lnTo>
                    <a:pt x="1189" y="137"/>
                  </a:lnTo>
                  <a:lnTo>
                    <a:pt x="1189" y="150"/>
                  </a:lnTo>
                  <a:lnTo>
                    <a:pt x="1189" y="178"/>
                  </a:lnTo>
                  <a:lnTo>
                    <a:pt x="1187" y="183"/>
                  </a:lnTo>
                  <a:lnTo>
                    <a:pt x="1186" y="184"/>
                  </a:lnTo>
                  <a:lnTo>
                    <a:pt x="1182" y="184"/>
                  </a:lnTo>
                  <a:lnTo>
                    <a:pt x="1182" y="198"/>
                  </a:lnTo>
                  <a:lnTo>
                    <a:pt x="1180" y="203"/>
                  </a:lnTo>
                  <a:lnTo>
                    <a:pt x="1179" y="205"/>
                  </a:lnTo>
                  <a:lnTo>
                    <a:pt x="1175" y="205"/>
                  </a:lnTo>
                  <a:lnTo>
                    <a:pt x="1175" y="212"/>
                  </a:lnTo>
                  <a:lnTo>
                    <a:pt x="1180" y="213"/>
                  </a:lnTo>
                  <a:lnTo>
                    <a:pt x="1182" y="215"/>
                  </a:lnTo>
                  <a:lnTo>
                    <a:pt x="1182" y="218"/>
                  </a:lnTo>
                  <a:lnTo>
                    <a:pt x="1187" y="220"/>
                  </a:lnTo>
                  <a:lnTo>
                    <a:pt x="1189" y="222"/>
                  </a:lnTo>
                  <a:lnTo>
                    <a:pt x="1189" y="225"/>
                  </a:lnTo>
                  <a:lnTo>
                    <a:pt x="1194" y="227"/>
                  </a:lnTo>
                  <a:lnTo>
                    <a:pt x="1196" y="229"/>
                  </a:lnTo>
                  <a:lnTo>
                    <a:pt x="1196" y="232"/>
                  </a:lnTo>
                  <a:lnTo>
                    <a:pt x="1191" y="230"/>
                  </a:lnTo>
                  <a:lnTo>
                    <a:pt x="1189" y="229"/>
                  </a:lnTo>
                  <a:lnTo>
                    <a:pt x="1189" y="225"/>
                  </a:lnTo>
                  <a:lnTo>
                    <a:pt x="1182" y="225"/>
                  </a:lnTo>
                  <a:lnTo>
                    <a:pt x="1175" y="227"/>
                  </a:lnTo>
                  <a:lnTo>
                    <a:pt x="1168" y="225"/>
                  </a:lnTo>
                  <a:lnTo>
                    <a:pt x="1165" y="224"/>
                  </a:lnTo>
                  <a:lnTo>
                    <a:pt x="1162" y="222"/>
                  </a:lnTo>
                  <a:lnTo>
                    <a:pt x="1155" y="215"/>
                  </a:lnTo>
                  <a:lnTo>
                    <a:pt x="1151" y="213"/>
                  </a:lnTo>
                  <a:lnTo>
                    <a:pt x="1148" y="212"/>
                  </a:lnTo>
                  <a:lnTo>
                    <a:pt x="1148" y="207"/>
                  </a:lnTo>
                  <a:lnTo>
                    <a:pt x="1145" y="205"/>
                  </a:lnTo>
                  <a:lnTo>
                    <a:pt x="1139" y="205"/>
                  </a:lnTo>
                  <a:lnTo>
                    <a:pt x="1134" y="205"/>
                  </a:lnTo>
                  <a:lnTo>
                    <a:pt x="1124" y="205"/>
                  </a:lnTo>
                  <a:lnTo>
                    <a:pt x="1117" y="205"/>
                  </a:lnTo>
                  <a:lnTo>
                    <a:pt x="1114" y="205"/>
                  </a:lnTo>
                  <a:lnTo>
                    <a:pt x="1102" y="207"/>
                  </a:lnTo>
                  <a:lnTo>
                    <a:pt x="1097" y="208"/>
                  </a:lnTo>
                  <a:lnTo>
                    <a:pt x="1093" y="212"/>
                  </a:lnTo>
                  <a:lnTo>
                    <a:pt x="1092" y="215"/>
                  </a:lnTo>
                  <a:lnTo>
                    <a:pt x="1090" y="217"/>
                  </a:lnTo>
                  <a:lnTo>
                    <a:pt x="1090" y="218"/>
                  </a:lnTo>
                  <a:lnTo>
                    <a:pt x="1086" y="222"/>
                  </a:lnTo>
                  <a:lnTo>
                    <a:pt x="1081" y="225"/>
                  </a:lnTo>
                  <a:lnTo>
                    <a:pt x="1080" y="225"/>
                  </a:lnTo>
                  <a:lnTo>
                    <a:pt x="1080" y="227"/>
                  </a:lnTo>
                  <a:lnTo>
                    <a:pt x="1073" y="229"/>
                  </a:lnTo>
                  <a:lnTo>
                    <a:pt x="1068" y="232"/>
                  </a:lnTo>
                  <a:lnTo>
                    <a:pt x="1068" y="236"/>
                  </a:lnTo>
                  <a:lnTo>
                    <a:pt x="1066" y="237"/>
                  </a:lnTo>
                  <a:lnTo>
                    <a:pt x="1068" y="247"/>
                  </a:lnTo>
                  <a:lnTo>
                    <a:pt x="1068" y="249"/>
                  </a:lnTo>
                  <a:lnTo>
                    <a:pt x="1066" y="249"/>
                  </a:lnTo>
                  <a:lnTo>
                    <a:pt x="1066" y="253"/>
                  </a:lnTo>
                  <a:lnTo>
                    <a:pt x="1066" y="259"/>
                  </a:lnTo>
                  <a:lnTo>
                    <a:pt x="1068" y="265"/>
                  </a:lnTo>
                  <a:lnTo>
                    <a:pt x="1068" y="270"/>
                  </a:lnTo>
                  <a:lnTo>
                    <a:pt x="1069" y="275"/>
                  </a:lnTo>
                  <a:lnTo>
                    <a:pt x="1071" y="280"/>
                  </a:lnTo>
                  <a:lnTo>
                    <a:pt x="1071" y="283"/>
                  </a:lnTo>
                  <a:lnTo>
                    <a:pt x="1074" y="288"/>
                  </a:lnTo>
                  <a:lnTo>
                    <a:pt x="1076" y="292"/>
                  </a:lnTo>
                  <a:lnTo>
                    <a:pt x="1078" y="295"/>
                  </a:lnTo>
                  <a:lnTo>
                    <a:pt x="1080" y="299"/>
                  </a:lnTo>
                  <a:lnTo>
                    <a:pt x="1083" y="302"/>
                  </a:lnTo>
                  <a:lnTo>
                    <a:pt x="1086" y="304"/>
                  </a:lnTo>
                  <a:lnTo>
                    <a:pt x="1090" y="307"/>
                  </a:lnTo>
                  <a:lnTo>
                    <a:pt x="1093" y="309"/>
                  </a:lnTo>
                  <a:lnTo>
                    <a:pt x="1100" y="314"/>
                  </a:lnTo>
                  <a:lnTo>
                    <a:pt x="1100" y="341"/>
                  </a:lnTo>
                  <a:lnTo>
                    <a:pt x="1100" y="346"/>
                  </a:lnTo>
                  <a:lnTo>
                    <a:pt x="1100" y="351"/>
                  </a:lnTo>
                  <a:lnTo>
                    <a:pt x="1105" y="357"/>
                  </a:lnTo>
                  <a:lnTo>
                    <a:pt x="1107" y="363"/>
                  </a:lnTo>
                  <a:lnTo>
                    <a:pt x="1109" y="369"/>
                  </a:lnTo>
                  <a:lnTo>
                    <a:pt x="1107" y="375"/>
                  </a:lnTo>
                  <a:lnTo>
                    <a:pt x="1098" y="375"/>
                  </a:lnTo>
                  <a:lnTo>
                    <a:pt x="1093" y="372"/>
                  </a:lnTo>
                  <a:lnTo>
                    <a:pt x="1090" y="367"/>
                  </a:lnTo>
                  <a:lnTo>
                    <a:pt x="1086" y="362"/>
                  </a:lnTo>
                  <a:lnTo>
                    <a:pt x="1078" y="362"/>
                  </a:lnTo>
                  <a:lnTo>
                    <a:pt x="1073" y="358"/>
                  </a:lnTo>
                  <a:lnTo>
                    <a:pt x="1069" y="353"/>
                  </a:lnTo>
                  <a:lnTo>
                    <a:pt x="1066" y="348"/>
                  </a:lnTo>
                  <a:lnTo>
                    <a:pt x="1066" y="334"/>
                  </a:lnTo>
                  <a:lnTo>
                    <a:pt x="1066" y="326"/>
                  </a:lnTo>
                  <a:lnTo>
                    <a:pt x="1064" y="319"/>
                  </a:lnTo>
                  <a:lnTo>
                    <a:pt x="1061" y="314"/>
                  </a:lnTo>
                  <a:lnTo>
                    <a:pt x="1059" y="307"/>
                  </a:lnTo>
                  <a:lnTo>
                    <a:pt x="1045" y="309"/>
                  </a:lnTo>
                  <a:lnTo>
                    <a:pt x="1042" y="309"/>
                  </a:lnTo>
                  <a:lnTo>
                    <a:pt x="1034" y="311"/>
                  </a:lnTo>
                  <a:lnTo>
                    <a:pt x="1030" y="311"/>
                  </a:lnTo>
                  <a:lnTo>
                    <a:pt x="1020" y="312"/>
                  </a:lnTo>
                  <a:lnTo>
                    <a:pt x="1018" y="314"/>
                  </a:lnTo>
                  <a:lnTo>
                    <a:pt x="1008" y="316"/>
                  </a:lnTo>
                  <a:lnTo>
                    <a:pt x="1005" y="317"/>
                  </a:lnTo>
                  <a:lnTo>
                    <a:pt x="996" y="319"/>
                  </a:lnTo>
                  <a:lnTo>
                    <a:pt x="994" y="321"/>
                  </a:lnTo>
                  <a:lnTo>
                    <a:pt x="984" y="324"/>
                  </a:lnTo>
                  <a:lnTo>
                    <a:pt x="982" y="326"/>
                  </a:lnTo>
                  <a:lnTo>
                    <a:pt x="974" y="328"/>
                  </a:lnTo>
                  <a:lnTo>
                    <a:pt x="965" y="328"/>
                  </a:lnTo>
                  <a:lnTo>
                    <a:pt x="962" y="328"/>
                  </a:lnTo>
                  <a:lnTo>
                    <a:pt x="959" y="326"/>
                  </a:lnTo>
                  <a:lnTo>
                    <a:pt x="955" y="322"/>
                  </a:lnTo>
                  <a:lnTo>
                    <a:pt x="952" y="317"/>
                  </a:lnTo>
                  <a:lnTo>
                    <a:pt x="948" y="316"/>
                  </a:lnTo>
                  <a:lnTo>
                    <a:pt x="945" y="316"/>
                  </a:lnTo>
                  <a:lnTo>
                    <a:pt x="941" y="317"/>
                  </a:lnTo>
                  <a:lnTo>
                    <a:pt x="940" y="314"/>
                  </a:lnTo>
                  <a:lnTo>
                    <a:pt x="936" y="309"/>
                  </a:lnTo>
                  <a:lnTo>
                    <a:pt x="935" y="307"/>
                  </a:lnTo>
                  <a:lnTo>
                    <a:pt x="930" y="304"/>
                  </a:lnTo>
                  <a:lnTo>
                    <a:pt x="923" y="300"/>
                  </a:lnTo>
                  <a:lnTo>
                    <a:pt x="923" y="259"/>
                  </a:lnTo>
                  <a:lnTo>
                    <a:pt x="919" y="254"/>
                  </a:lnTo>
                  <a:lnTo>
                    <a:pt x="916" y="249"/>
                  </a:lnTo>
                  <a:lnTo>
                    <a:pt x="909" y="247"/>
                  </a:lnTo>
                  <a:lnTo>
                    <a:pt x="902" y="246"/>
                  </a:lnTo>
                  <a:lnTo>
                    <a:pt x="901" y="246"/>
                  </a:lnTo>
                  <a:lnTo>
                    <a:pt x="899" y="246"/>
                  </a:lnTo>
                  <a:lnTo>
                    <a:pt x="897" y="244"/>
                  </a:lnTo>
                  <a:lnTo>
                    <a:pt x="892" y="239"/>
                  </a:lnTo>
                  <a:lnTo>
                    <a:pt x="887" y="237"/>
                  </a:lnTo>
                  <a:lnTo>
                    <a:pt x="883" y="239"/>
                  </a:lnTo>
                  <a:lnTo>
                    <a:pt x="882" y="239"/>
                  </a:lnTo>
                  <a:lnTo>
                    <a:pt x="880" y="241"/>
                  </a:lnTo>
                  <a:lnTo>
                    <a:pt x="878" y="244"/>
                  </a:lnTo>
                  <a:lnTo>
                    <a:pt x="873" y="246"/>
                  </a:lnTo>
                  <a:lnTo>
                    <a:pt x="868" y="246"/>
                  </a:lnTo>
                  <a:lnTo>
                    <a:pt x="863" y="246"/>
                  </a:lnTo>
                  <a:lnTo>
                    <a:pt x="856" y="247"/>
                  </a:lnTo>
                  <a:lnTo>
                    <a:pt x="851" y="249"/>
                  </a:lnTo>
                  <a:lnTo>
                    <a:pt x="846" y="256"/>
                  </a:lnTo>
                  <a:lnTo>
                    <a:pt x="844" y="258"/>
                  </a:lnTo>
                  <a:lnTo>
                    <a:pt x="841" y="259"/>
                  </a:lnTo>
                  <a:lnTo>
                    <a:pt x="839" y="275"/>
                  </a:lnTo>
                  <a:lnTo>
                    <a:pt x="843" y="285"/>
                  </a:lnTo>
                  <a:lnTo>
                    <a:pt x="844" y="297"/>
                  </a:lnTo>
                  <a:lnTo>
                    <a:pt x="848" y="307"/>
                  </a:lnTo>
                  <a:lnTo>
                    <a:pt x="846" y="312"/>
                  </a:lnTo>
                  <a:lnTo>
                    <a:pt x="846" y="314"/>
                  </a:lnTo>
                  <a:lnTo>
                    <a:pt x="844" y="321"/>
                  </a:lnTo>
                  <a:lnTo>
                    <a:pt x="839" y="329"/>
                  </a:lnTo>
                  <a:lnTo>
                    <a:pt x="836" y="338"/>
                  </a:lnTo>
                  <a:lnTo>
                    <a:pt x="834" y="343"/>
                  </a:lnTo>
                  <a:lnTo>
                    <a:pt x="831" y="348"/>
                  </a:lnTo>
                  <a:lnTo>
                    <a:pt x="826" y="353"/>
                  </a:lnTo>
                  <a:lnTo>
                    <a:pt x="822" y="355"/>
                  </a:lnTo>
                  <a:lnTo>
                    <a:pt x="817" y="358"/>
                  </a:lnTo>
                  <a:lnTo>
                    <a:pt x="814" y="363"/>
                  </a:lnTo>
                  <a:lnTo>
                    <a:pt x="812" y="370"/>
                  </a:lnTo>
                  <a:lnTo>
                    <a:pt x="814" y="379"/>
                  </a:lnTo>
                  <a:lnTo>
                    <a:pt x="810" y="381"/>
                  </a:lnTo>
                  <a:lnTo>
                    <a:pt x="808" y="382"/>
                  </a:lnTo>
                  <a:lnTo>
                    <a:pt x="807" y="384"/>
                  </a:lnTo>
                  <a:lnTo>
                    <a:pt x="803" y="389"/>
                  </a:lnTo>
                  <a:lnTo>
                    <a:pt x="800" y="396"/>
                  </a:lnTo>
                  <a:lnTo>
                    <a:pt x="786" y="403"/>
                  </a:lnTo>
                  <a:lnTo>
                    <a:pt x="773" y="410"/>
                  </a:lnTo>
                  <a:lnTo>
                    <a:pt x="768" y="444"/>
                  </a:lnTo>
                  <a:lnTo>
                    <a:pt x="762" y="478"/>
                  </a:lnTo>
                  <a:lnTo>
                    <a:pt x="762" y="495"/>
                  </a:lnTo>
                  <a:lnTo>
                    <a:pt x="762" y="512"/>
                  </a:lnTo>
                  <a:lnTo>
                    <a:pt x="762" y="529"/>
                  </a:lnTo>
                  <a:lnTo>
                    <a:pt x="766" y="546"/>
                  </a:lnTo>
                  <a:lnTo>
                    <a:pt x="759" y="546"/>
                  </a:lnTo>
                  <a:lnTo>
                    <a:pt x="752" y="546"/>
                  </a:lnTo>
                  <a:lnTo>
                    <a:pt x="747" y="544"/>
                  </a:lnTo>
                  <a:lnTo>
                    <a:pt x="744" y="541"/>
                  </a:lnTo>
                  <a:lnTo>
                    <a:pt x="740" y="538"/>
                  </a:lnTo>
                  <a:lnTo>
                    <a:pt x="739" y="532"/>
                  </a:lnTo>
                  <a:lnTo>
                    <a:pt x="739" y="526"/>
                  </a:lnTo>
                  <a:lnTo>
                    <a:pt x="739" y="519"/>
                  </a:lnTo>
                  <a:lnTo>
                    <a:pt x="737" y="514"/>
                  </a:lnTo>
                  <a:lnTo>
                    <a:pt x="735" y="510"/>
                  </a:lnTo>
                  <a:lnTo>
                    <a:pt x="728" y="505"/>
                  </a:lnTo>
                  <a:lnTo>
                    <a:pt x="721" y="500"/>
                  </a:lnTo>
                  <a:lnTo>
                    <a:pt x="720" y="497"/>
                  </a:lnTo>
                  <a:lnTo>
                    <a:pt x="718" y="492"/>
                  </a:lnTo>
                  <a:lnTo>
                    <a:pt x="718" y="485"/>
                  </a:lnTo>
                  <a:lnTo>
                    <a:pt x="721" y="478"/>
                  </a:lnTo>
                  <a:lnTo>
                    <a:pt x="725" y="473"/>
                  </a:lnTo>
                  <a:lnTo>
                    <a:pt x="725" y="464"/>
                  </a:lnTo>
                  <a:lnTo>
                    <a:pt x="725" y="457"/>
                  </a:lnTo>
                  <a:lnTo>
                    <a:pt x="721" y="454"/>
                  </a:lnTo>
                  <a:lnTo>
                    <a:pt x="720" y="449"/>
                  </a:lnTo>
                  <a:lnTo>
                    <a:pt x="718" y="444"/>
                  </a:lnTo>
                  <a:lnTo>
                    <a:pt x="716" y="440"/>
                  </a:lnTo>
                  <a:lnTo>
                    <a:pt x="715" y="439"/>
                  </a:lnTo>
                  <a:lnTo>
                    <a:pt x="708" y="437"/>
                  </a:lnTo>
                  <a:lnTo>
                    <a:pt x="691" y="437"/>
                  </a:lnTo>
                  <a:lnTo>
                    <a:pt x="689" y="433"/>
                  </a:lnTo>
                  <a:lnTo>
                    <a:pt x="686" y="432"/>
                  </a:lnTo>
                  <a:lnTo>
                    <a:pt x="677" y="430"/>
                  </a:lnTo>
                  <a:lnTo>
                    <a:pt x="667" y="416"/>
                  </a:lnTo>
                  <a:lnTo>
                    <a:pt x="655" y="404"/>
                  </a:lnTo>
                  <a:lnTo>
                    <a:pt x="643" y="392"/>
                  </a:lnTo>
                  <a:lnTo>
                    <a:pt x="629" y="382"/>
                  </a:lnTo>
                  <a:lnTo>
                    <a:pt x="629" y="377"/>
                  </a:lnTo>
                  <a:lnTo>
                    <a:pt x="628" y="374"/>
                  </a:lnTo>
                  <a:lnTo>
                    <a:pt x="626" y="370"/>
                  </a:lnTo>
                  <a:lnTo>
                    <a:pt x="623" y="369"/>
                  </a:lnTo>
                  <a:lnTo>
                    <a:pt x="623" y="358"/>
                  </a:lnTo>
                  <a:lnTo>
                    <a:pt x="623" y="348"/>
                  </a:lnTo>
                  <a:lnTo>
                    <a:pt x="619" y="341"/>
                  </a:lnTo>
                  <a:lnTo>
                    <a:pt x="616" y="334"/>
                  </a:lnTo>
                  <a:lnTo>
                    <a:pt x="616" y="329"/>
                  </a:lnTo>
                  <a:lnTo>
                    <a:pt x="614" y="326"/>
                  </a:lnTo>
                  <a:lnTo>
                    <a:pt x="614" y="322"/>
                  </a:lnTo>
                  <a:lnTo>
                    <a:pt x="616" y="321"/>
                  </a:lnTo>
                  <a:lnTo>
                    <a:pt x="616" y="319"/>
                  </a:lnTo>
                  <a:lnTo>
                    <a:pt x="617" y="311"/>
                  </a:lnTo>
                  <a:lnTo>
                    <a:pt x="621" y="302"/>
                  </a:lnTo>
                  <a:lnTo>
                    <a:pt x="623" y="292"/>
                  </a:lnTo>
                  <a:lnTo>
                    <a:pt x="623" y="280"/>
                  </a:lnTo>
                  <a:lnTo>
                    <a:pt x="616" y="266"/>
                  </a:lnTo>
                  <a:lnTo>
                    <a:pt x="609" y="253"/>
                  </a:lnTo>
                  <a:lnTo>
                    <a:pt x="599" y="251"/>
                  </a:lnTo>
                  <a:lnTo>
                    <a:pt x="592" y="253"/>
                  </a:lnTo>
                  <a:lnTo>
                    <a:pt x="578" y="256"/>
                  </a:lnTo>
                  <a:lnTo>
                    <a:pt x="564" y="259"/>
                  </a:lnTo>
                  <a:lnTo>
                    <a:pt x="556" y="259"/>
                  </a:lnTo>
                  <a:lnTo>
                    <a:pt x="547" y="259"/>
                  </a:lnTo>
                  <a:lnTo>
                    <a:pt x="546" y="265"/>
                  </a:lnTo>
                  <a:lnTo>
                    <a:pt x="544" y="266"/>
                  </a:lnTo>
                  <a:lnTo>
                    <a:pt x="541" y="266"/>
                  </a:lnTo>
                  <a:lnTo>
                    <a:pt x="542" y="275"/>
                  </a:lnTo>
                  <a:lnTo>
                    <a:pt x="541" y="282"/>
                  </a:lnTo>
                  <a:lnTo>
                    <a:pt x="537" y="287"/>
                  </a:lnTo>
                  <a:lnTo>
                    <a:pt x="534" y="290"/>
                  </a:lnTo>
                  <a:lnTo>
                    <a:pt x="525" y="297"/>
                  </a:lnTo>
                  <a:lnTo>
                    <a:pt x="522" y="302"/>
                  </a:lnTo>
                  <a:lnTo>
                    <a:pt x="520" y="307"/>
                  </a:lnTo>
                  <a:lnTo>
                    <a:pt x="515" y="307"/>
                  </a:lnTo>
                  <a:lnTo>
                    <a:pt x="510" y="309"/>
                  </a:lnTo>
                  <a:lnTo>
                    <a:pt x="501" y="312"/>
                  </a:lnTo>
                  <a:lnTo>
                    <a:pt x="494" y="317"/>
                  </a:lnTo>
                  <a:lnTo>
                    <a:pt x="486" y="321"/>
                  </a:lnTo>
                  <a:lnTo>
                    <a:pt x="486" y="324"/>
                  </a:lnTo>
                  <a:lnTo>
                    <a:pt x="484" y="326"/>
                  </a:lnTo>
                  <a:lnTo>
                    <a:pt x="479" y="328"/>
                  </a:lnTo>
                  <a:lnTo>
                    <a:pt x="476" y="331"/>
                  </a:lnTo>
                  <a:lnTo>
                    <a:pt x="474" y="333"/>
                  </a:lnTo>
                  <a:lnTo>
                    <a:pt x="472" y="334"/>
                  </a:lnTo>
                  <a:lnTo>
                    <a:pt x="469" y="334"/>
                  </a:lnTo>
                  <a:lnTo>
                    <a:pt x="467" y="336"/>
                  </a:lnTo>
                  <a:lnTo>
                    <a:pt x="465" y="341"/>
                  </a:lnTo>
                  <a:lnTo>
                    <a:pt x="462" y="345"/>
                  </a:lnTo>
                  <a:lnTo>
                    <a:pt x="460" y="346"/>
                  </a:lnTo>
                  <a:lnTo>
                    <a:pt x="459" y="348"/>
                  </a:lnTo>
                  <a:lnTo>
                    <a:pt x="457" y="360"/>
                  </a:lnTo>
                  <a:lnTo>
                    <a:pt x="459" y="369"/>
                  </a:lnTo>
                  <a:lnTo>
                    <a:pt x="462" y="374"/>
                  </a:lnTo>
                  <a:lnTo>
                    <a:pt x="467" y="379"/>
                  </a:lnTo>
                  <a:lnTo>
                    <a:pt x="469" y="382"/>
                  </a:lnTo>
                  <a:lnTo>
                    <a:pt x="471" y="386"/>
                  </a:lnTo>
                  <a:lnTo>
                    <a:pt x="471" y="387"/>
                  </a:lnTo>
                  <a:lnTo>
                    <a:pt x="472" y="391"/>
                  </a:lnTo>
                  <a:lnTo>
                    <a:pt x="472" y="396"/>
                  </a:lnTo>
                  <a:lnTo>
                    <a:pt x="465" y="394"/>
                  </a:lnTo>
                  <a:lnTo>
                    <a:pt x="460" y="396"/>
                  </a:lnTo>
                  <a:lnTo>
                    <a:pt x="457" y="399"/>
                  </a:lnTo>
                  <a:lnTo>
                    <a:pt x="455" y="403"/>
                  </a:lnTo>
                  <a:lnTo>
                    <a:pt x="452" y="411"/>
                  </a:lnTo>
                  <a:lnTo>
                    <a:pt x="448" y="415"/>
                  </a:lnTo>
                  <a:lnTo>
                    <a:pt x="445" y="416"/>
                  </a:lnTo>
                  <a:lnTo>
                    <a:pt x="442" y="416"/>
                  </a:lnTo>
                  <a:lnTo>
                    <a:pt x="440" y="418"/>
                  </a:lnTo>
                  <a:lnTo>
                    <a:pt x="438" y="423"/>
                  </a:lnTo>
                  <a:lnTo>
                    <a:pt x="435" y="427"/>
                  </a:lnTo>
                  <a:lnTo>
                    <a:pt x="433" y="428"/>
                  </a:lnTo>
                  <a:lnTo>
                    <a:pt x="431" y="430"/>
                  </a:lnTo>
                  <a:lnTo>
                    <a:pt x="431" y="437"/>
                  </a:lnTo>
                  <a:lnTo>
                    <a:pt x="430" y="442"/>
                  </a:lnTo>
                  <a:lnTo>
                    <a:pt x="425" y="451"/>
                  </a:lnTo>
                  <a:lnTo>
                    <a:pt x="408" y="451"/>
                  </a:lnTo>
                  <a:lnTo>
                    <a:pt x="401" y="452"/>
                  </a:lnTo>
                  <a:lnTo>
                    <a:pt x="399" y="454"/>
                  </a:lnTo>
                  <a:lnTo>
                    <a:pt x="397" y="457"/>
                  </a:lnTo>
                  <a:lnTo>
                    <a:pt x="392" y="459"/>
                  </a:lnTo>
                  <a:lnTo>
                    <a:pt x="390" y="461"/>
                  </a:lnTo>
                  <a:lnTo>
                    <a:pt x="385" y="466"/>
                  </a:lnTo>
                  <a:lnTo>
                    <a:pt x="384" y="469"/>
                  </a:lnTo>
                  <a:lnTo>
                    <a:pt x="380" y="471"/>
                  </a:lnTo>
                  <a:lnTo>
                    <a:pt x="375" y="473"/>
                  </a:lnTo>
                  <a:lnTo>
                    <a:pt x="370" y="471"/>
                  </a:lnTo>
                  <a:lnTo>
                    <a:pt x="367" y="466"/>
                  </a:lnTo>
                  <a:lnTo>
                    <a:pt x="363" y="461"/>
                  </a:lnTo>
                  <a:lnTo>
                    <a:pt x="356" y="457"/>
                  </a:lnTo>
                  <a:lnTo>
                    <a:pt x="350" y="457"/>
                  </a:lnTo>
                  <a:lnTo>
                    <a:pt x="344" y="449"/>
                  </a:lnTo>
                  <a:lnTo>
                    <a:pt x="341" y="445"/>
                  </a:lnTo>
                  <a:lnTo>
                    <a:pt x="336" y="444"/>
                  </a:lnTo>
                  <a:lnTo>
                    <a:pt x="324" y="444"/>
                  </a:lnTo>
                  <a:lnTo>
                    <a:pt x="312" y="444"/>
                  </a:lnTo>
                  <a:lnTo>
                    <a:pt x="302" y="442"/>
                  </a:lnTo>
                  <a:lnTo>
                    <a:pt x="295" y="437"/>
                  </a:lnTo>
                  <a:lnTo>
                    <a:pt x="286" y="442"/>
                  </a:lnTo>
                  <a:lnTo>
                    <a:pt x="281" y="444"/>
                  </a:lnTo>
                  <a:lnTo>
                    <a:pt x="275" y="444"/>
                  </a:lnTo>
                  <a:lnTo>
                    <a:pt x="268" y="444"/>
                  </a:lnTo>
                  <a:lnTo>
                    <a:pt x="263" y="447"/>
                  </a:lnTo>
                  <a:lnTo>
                    <a:pt x="259" y="449"/>
                  </a:lnTo>
                  <a:lnTo>
                    <a:pt x="254" y="451"/>
                  </a:lnTo>
                  <a:lnTo>
                    <a:pt x="252" y="452"/>
                  </a:lnTo>
                  <a:lnTo>
                    <a:pt x="251" y="454"/>
                  </a:lnTo>
                  <a:lnTo>
                    <a:pt x="247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4"/>
                  </a:lnTo>
                  <a:lnTo>
                    <a:pt x="227" y="466"/>
                  </a:lnTo>
                  <a:lnTo>
                    <a:pt x="215" y="469"/>
                  </a:lnTo>
                  <a:lnTo>
                    <a:pt x="193" y="478"/>
                  </a:lnTo>
                  <a:lnTo>
                    <a:pt x="186" y="478"/>
                  </a:lnTo>
                  <a:lnTo>
                    <a:pt x="181" y="481"/>
                  </a:lnTo>
                  <a:lnTo>
                    <a:pt x="177" y="483"/>
                  </a:lnTo>
                  <a:lnTo>
                    <a:pt x="172" y="485"/>
                  </a:lnTo>
                  <a:lnTo>
                    <a:pt x="138" y="485"/>
                  </a:lnTo>
                  <a:lnTo>
                    <a:pt x="126" y="490"/>
                  </a:lnTo>
                  <a:lnTo>
                    <a:pt x="116" y="497"/>
                  </a:lnTo>
                  <a:lnTo>
                    <a:pt x="104" y="502"/>
                  </a:lnTo>
                  <a:lnTo>
                    <a:pt x="97" y="503"/>
                  </a:lnTo>
                  <a:lnTo>
                    <a:pt x="90" y="505"/>
                  </a:lnTo>
                  <a:lnTo>
                    <a:pt x="89" y="509"/>
                  </a:lnTo>
                  <a:lnTo>
                    <a:pt x="85" y="510"/>
                  </a:lnTo>
                  <a:lnTo>
                    <a:pt x="77" y="512"/>
                  </a:lnTo>
                  <a:lnTo>
                    <a:pt x="77" y="515"/>
                  </a:lnTo>
                  <a:lnTo>
                    <a:pt x="75" y="517"/>
                  </a:lnTo>
                  <a:lnTo>
                    <a:pt x="70" y="519"/>
                  </a:lnTo>
                  <a:lnTo>
                    <a:pt x="65" y="527"/>
                  </a:lnTo>
                  <a:lnTo>
                    <a:pt x="61" y="531"/>
                  </a:lnTo>
                  <a:lnTo>
                    <a:pt x="56" y="532"/>
                  </a:lnTo>
                  <a:lnTo>
                    <a:pt x="58" y="541"/>
                  </a:lnTo>
                  <a:lnTo>
                    <a:pt x="56" y="546"/>
                  </a:lnTo>
                  <a:lnTo>
                    <a:pt x="53" y="558"/>
                  </a:lnTo>
                  <a:lnTo>
                    <a:pt x="49" y="567"/>
                  </a:lnTo>
                  <a:lnTo>
                    <a:pt x="49" y="573"/>
                  </a:lnTo>
                  <a:lnTo>
                    <a:pt x="49" y="580"/>
                  </a:lnTo>
                  <a:lnTo>
                    <a:pt x="51" y="584"/>
                  </a:lnTo>
                  <a:lnTo>
                    <a:pt x="53" y="585"/>
                  </a:lnTo>
                  <a:lnTo>
                    <a:pt x="56" y="585"/>
                  </a:lnTo>
                  <a:lnTo>
                    <a:pt x="58" y="585"/>
                  </a:lnTo>
                  <a:lnTo>
                    <a:pt x="63" y="582"/>
                  </a:lnTo>
                  <a:lnTo>
                    <a:pt x="70" y="580"/>
                  </a:lnTo>
                  <a:lnTo>
                    <a:pt x="71" y="577"/>
                  </a:lnTo>
                  <a:lnTo>
                    <a:pt x="75" y="577"/>
                  </a:lnTo>
                  <a:lnTo>
                    <a:pt x="78" y="579"/>
                  </a:lnTo>
                  <a:lnTo>
                    <a:pt x="83" y="580"/>
                  </a:lnTo>
                  <a:lnTo>
                    <a:pt x="89" y="590"/>
                  </a:lnTo>
                  <a:lnTo>
                    <a:pt x="94" y="601"/>
                  </a:lnTo>
                  <a:lnTo>
                    <a:pt x="101" y="609"/>
                  </a:lnTo>
                  <a:lnTo>
                    <a:pt x="106" y="613"/>
                  </a:lnTo>
                  <a:lnTo>
                    <a:pt x="111" y="614"/>
                  </a:lnTo>
                  <a:lnTo>
                    <a:pt x="111" y="635"/>
                  </a:lnTo>
                  <a:lnTo>
                    <a:pt x="114" y="642"/>
                  </a:lnTo>
                  <a:lnTo>
                    <a:pt x="119" y="647"/>
                  </a:lnTo>
                  <a:lnTo>
                    <a:pt x="124" y="652"/>
                  </a:lnTo>
                  <a:lnTo>
                    <a:pt x="131" y="655"/>
                  </a:lnTo>
                  <a:lnTo>
                    <a:pt x="131" y="664"/>
                  </a:lnTo>
                  <a:lnTo>
                    <a:pt x="135" y="669"/>
                  </a:lnTo>
                  <a:lnTo>
                    <a:pt x="140" y="672"/>
                  </a:lnTo>
                  <a:lnTo>
                    <a:pt x="145" y="676"/>
                  </a:lnTo>
                  <a:lnTo>
                    <a:pt x="145" y="679"/>
                  </a:lnTo>
                  <a:lnTo>
                    <a:pt x="147" y="681"/>
                  </a:lnTo>
                  <a:lnTo>
                    <a:pt x="152" y="683"/>
                  </a:lnTo>
                  <a:lnTo>
                    <a:pt x="153" y="688"/>
                  </a:lnTo>
                  <a:lnTo>
                    <a:pt x="155" y="691"/>
                  </a:lnTo>
                  <a:lnTo>
                    <a:pt x="162" y="696"/>
                  </a:lnTo>
                  <a:lnTo>
                    <a:pt x="169" y="701"/>
                  </a:lnTo>
                  <a:lnTo>
                    <a:pt x="171" y="705"/>
                  </a:lnTo>
                  <a:lnTo>
                    <a:pt x="172" y="710"/>
                  </a:lnTo>
                  <a:lnTo>
                    <a:pt x="172" y="717"/>
                  </a:lnTo>
                  <a:lnTo>
                    <a:pt x="171" y="718"/>
                  </a:lnTo>
                  <a:lnTo>
                    <a:pt x="169" y="720"/>
                  </a:lnTo>
                  <a:lnTo>
                    <a:pt x="165" y="723"/>
                  </a:lnTo>
                  <a:lnTo>
                    <a:pt x="164" y="729"/>
                  </a:lnTo>
                  <a:lnTo>
                    <a:pt x="162" y="730"/>
                  </a:lnTo>
                  <a:lnTo>
                    <a:pt x="159" y="730"/>
                  </a:lnTo>
                  <a:lnTo>
                    <a:pt x="157" y="734"/>
                  </a:lnTo>
                  <a:lnTo>
                    <a:pt x="155" y="737"/>
                  </a:lnTo>
                  <a:lnTo>
                    <a:pt x="152" y="740"/>
                  </a:lnTo>
                  <a:lnTo>
                    <a:pt x="152" y="744"/>
                  </a:lnTo>
                  <a:lnTo>
                    <a:pt x="150" y="751"/>
                  </a:lnTo>
                  <a:lnTo>
                    <a:pt x="150" y="756"/>
                  </a:lnTo>
                  <a:lnTo>
                    <a:pt x="153" y="763"/>
                  </a:lnTo>
                  <a:lnTo>
                    <a:pt x="159" y="768"/>
                  </a:lnTo>
                  <a:lnTo>
                    <a:pt x="159" y="773"/>
                  </a:lnTo>
                  <a:lnTo>
                    <a:pt x="159" y="778"/>
                  </a:lnTo>
                  <a:lnTo>
                    <a:pt x="152" y="778"/>
                  </a:lnTo>
                  <a:lnTo>
                    <a:pt x="145" y="780"/>
                  </a:lnTo>
                  <a:lnTo>
                    <a:pt x="136" y="787"/>
                  </a:lnTo>
                  <a:lnTo>
                    <a:pt x="131" y="788"/>
                  </a:lnTo>
                  <a:lnTo>
                    <a:pt x="126" y="792"/>
                  </a:lnTo>
                  <a:lnTo>
                    <a:pt x="119" y="792"/>
                  </a:lnTo>
                  <a:lnTo>
                    <a:pt x="111" y="792"/>
                  </a:lnTo>
                  <a:lnTo>
                    <a:pt x="107" y="795"/>
                  </a:lnTo>
                  <a:lnTo>
                    <a:pt x="104" y="798"/>
                  </a:lnTo>
                  <a:lnTo>
                    <a:pt x="92" y="802"/>
                  </a:lnTo>
                  <a:lnTo>
                    <a:pt x="87" y="802"/>
                  </a:lnTo>
                  <a:lnTo>
                    <a:pt x="82" y="804"/>
                  </a:lnTo>
                  <a:lnTo>
                    <a:pt x="78" y="807"/>
                  </a:lnTo>
                  <a:lnTo>
                    <a:pt x="77" y="812"/>
                  </a:lnTo>
                  <a:lnTo>
                    <a:pt x="68" y="810"/>
                  </a:lnTo>
                  <a:lnTo>
                    <a:pt x="63" y="809"/>
                  </a:lnTo>
                  <a:lnTo>
                    <a:pt x="58" y="805"/>
                  </a:lnTo>
                  <a:lnTo>
                    <a:pt x="49" y="805"/>
                  </a:lnTo>
                  <a:lnTo>
                    <a:pt x="36" y="812"/>
                  </a:lnTo>
                  <a:lnTo>
                    <a:pt x="22" y="819"/>
                  </a:lnTo>
                  <a:lnTo>
                    <a:pt x="22" y="824"/>
                  </a:lnTo>
                  <a:lnTo>
                    <a:pt x="19" y="826"/>
                  </a:lnTo>
                  <a:lnTo>
                    <a:pt x="8" y="826"/>
                  </a:lnTo>
                  <a:lnTo>
                    <a:pt x="3" y="827"/>
                  </a:lnTo>
                  <a:lnTo>
                    <a:pt x="0" y="829"/>
                  </a:lnTo>
                  <a:lnTo>
                    <a:pt x="0" y="833"/>
                  </a:lnTo>
                  <a:lnTo>
                    <a:pt x="1" y="839"/>
                  </a:lnTo>
                  <a:lnTo>
                    <a:pt x="1" y="850"/>
                  </a:lnTo>
                  <a:lnTo>
                    <a:pt x="3" y="858"/>
                  </a:lnTo>
                  <a:lnTo>
                    <a:pt x="8" y="863"/>
                  </a:lnTo>
                  <a:lnTo>
                    <a:pt x="15" y="867"/>
                  </a:lnTo>
                  <a:lnTo>
                    <a:pt x="22" y="880"/>
                  </a:lnTo>
                  <a:lnTo>
                    <a:pt x="29" y="894"/>
                  </a:lnTo>
                  <a:lnTo>
                    <a:pt x="29" y="899"/>
                  </a:lnTo>
                  <a:lnTo>
                    <a:pt x="27" y="904"/>
                  </a:lnTo>
                  <a:lnTo>
                    <a:pt x="24" y="913"/>
                  </a:lnTo>
                  <a:lnTo>
                    <a:pt x="20" y="921"/>
                  </a:lnTo>
                  <a:lnTo>
                    <a:pt x="20" y="928"/>
                  </a:lnTo>
                  <a:lnTo>
                    <a:pt x="22" y="935"/>
                  </a:lnTo>
                  <a:lnTo>
                    <a:pt x="44" y="947"/>
                  </a:lnTo>
                  <a:lnTo>
                    <a:pt x="68" y="957"/>
                  </a:lnTo>
                  <a:lnTo>
                    <a:pt x="78" y="964"/>
                  </a:lnTo>
                  <a:lnTo>
                    <a:pt x="89" y="971"/>
                  </a:lnTo>
                  <a:lnTo>
                    <a:pt x="97" y="979"/>
                  </a:lnTo>
                  <a:lnTo>
                    <a:pt x="104" y="990"/>
                  </a:lnTo>
                  <a:lnTo>
                    <a:pt x="104" y="995"/>
                  </a:lnTo>
                  <a:lnTo>
                    <a:pt x="104" y="1000"/>
                  </a:lnTo>
                  <a:lnTo>
                    <a:pt x="109" y="1005"/>
                  </a:lnTo>
                  <a:lnTo>
                    <a:pt x="111" y="1012"/>
                  </a:lnTo>
                  <a:lnTo>
                    <a:pt x="113" y="1017"/>
                  </a:lnTo>
                  <a:lnTo>
                    <a:pt x="111" y="1024"/>
                  </a:lnTo>
                  <a:lnTo>
                    <a:pt x="101" y="1037"/>
                  </a:lnTo>
                  <a:lnTo>
                    <a:pt x="89" y="1049"/>
                  </a:lnTo>
                  <a:lnTo>
                    <a:pt x="77" y="1061"/>
                  </a:lnTo>
                  <a:lnTo>
                    <a:pt x="63" y="1072"/>
                  </a:lnTo>
                  <a:lnTo>
                    <a:pt x="61" y="1077"/>
                  </a:lnTo>
                  <a:lnTo>
                    <a:pt x="60" y="1078"/>
                  </a:lnTo>
                  <a:lnTo>
                    <a:pt x="56" y="1078"/>
                  </a:lnTo>
                  <a:lnTo>
                    <a:pt x="54" y="1087"/>
                  </a:lnTo>
                  <a:lnTo>
                    <a:pt x="53" y="1090"/>
                  </a:lnTo>
                  <a:lnTo>
                    <a:pt x="49" y="1092"/>
                  </a:lnTo>
                  <a:lnTo>
                    <a:pt x="49" y="1099"/>
                  </a:lnTo>
                  <a:lnTo>
                    <a:pt x="53" y="1106"/>
                  </a:lnTo>
                  <a:lnTo>
                    <a:pt x="58" y="1118"/>
                  </a:lnTo>
                  <a:lnTo>
                    <a:pt x="61" y="1131"/>
                  </a:lnTo>
                  <a:lnTo>
                    <a:pt x="63" y="1138"/>
                  </a:lnTo>
                  <a:lnTo>
                    <a:pt x="63" y="1147"/>
                  </a:lnTo>
                  <a:lnTo>
                    <a:pt x="63" y="1152"/>
                  </a:lnTo>
                  <a:lnTo>
                    <a:pt x="61" y="1157"/>
                  </a:lnTo>
                  <a:lnTo>
                    <a:pt x="58" y="1165"/>
                  </a:lnTo>
                  <a:lnTo>
                    <a:pt x="54" y="1174"/>
                  </a:lnTo>
                  <a:lnTo>
                    <a:pt x="54" y="1181"/>
                  </a:lnTo>
                  <a:lnTo>
                    <a:pt x="56" y="1187"/>
                  </a:lnTo>
                  <a:lnTo>
                    <a:pt x="58" y="1194"/>
                  </a:lnTo>
                  <a:lnTo>
                    <a:pt x="61" y="1199"/>
                  </a:lnTo>
                  <a:lnTo>
                    <a:pt x="63" y="1206"/>
                  </a:lnTo>
                  <a:lnTo>
                    <a:pt x="63" y="1215"/>
                  </a:lnTo>
                  <a:lnTo>
                    <a:pt x="66" y="1215"/>
                  </a:lnTo>
                  <a:lnTo>
                    <a:pt x="70" y="1216"/>
                  </a:lnTo>
                  <a:lnTo>
                    <a:pt x="71" y="1220"/>
                  </a:lnTo>
                  <a:lnTo>
                    <a:pt x="73" y="1222"/>
                  </a:lnTo>
                  <a:lnTo>
                    <a:pt x="73" y="1228"/>
                  </a:lnTo>
                  <a:lnTo>
                    <a:pt x="77" y="1235"/>
                  </a:lnTo>
                  <a:lnTo>
                    <a:pt x="80" y="1237"/>
                  </a:lnTo>
                  <a:lnTo>
                    <a:pt x="83" y="1239"/>
                  </a:lnTo>
                  <a:lnTo>
                    <a:pt x="90" y="1242"/>
                  </a:lnTo>
                  <a:lnTo>
                    <a:pt x="92" y="1245"/>
                  </a:lnTo>
                  <a:lnTo>
                    <a:pt x="94" y="1249"/>
                  </a:lnTo>
                  <a:lnTo>
                    <a:pt x="95" y="1252"/>
                  </a:lnTo>
                  <a:lnTo>
                    <a:pt x="97" y="1256"/>
                  </a:lnTo>
                  <a:lnTo>
                    <a:pt x="101" y="1257"/>
                  </a:lnTo>
                  <a:lnTo>
                    <a:pt x="102" y="1259"/>
                  </a:lnTo>
                  <a:lnTo>
                    <a:pt x="106" y="1264"/>
                  </a:lnTo>
                  <a:lnTo>
                    <a:pt x="107" y="1271"/>
                  </a:lnTo>
                  <a:lnTo>
                    <a:pt x="111" y="1276"/>
                  </a:lnTo>
                  <a:lnTo>
                    <a:pt x="118" y="1280"/>
                  </a:lnTo>
                  <a:lnTo>
                    <a:pt x="123" y="1285"/>
                  </a:lnTo>
                  <a:lnTo>
                    <a:pt x="128" y="1290"/>
                  </a:lnTo>
                  <a:lnTo>
                    <a:pt x="131" y="1297"/>
                  </a:lnTo>
                  <a:lnTo>
                    <a:pt x="165" y="1297"/>
                  </a:lnTo>
                  <a:lnTo>
                    <a:pt x="167" y="1300"/>
                  </a:lnTo>
                  <a:lnTo>
                    <a:pt x="169" y="1303"/>
                  </a:lnTo>
                  <a:lnTo>
                    <a:pt x="176" y="1307"/>
                  </a:lnTo>
                  <a:lnTo>
                    <a:pt x="193" y="1310"/>
                  </a:lnTo>
                  <a:lnTo>
                    <a:pt x="211" y="1315"/>
                  </a:lnTo>
                  <a:lnTo>
                    <a:pt x="222" y="1317"/>
                  </a:lnTo>
                  <a:lnTo>
                    <a:pt x="234" y="1317"/>
                  </a:lnTo>
                  <a:lnTo>
                    <a:pt x="246" y="1315"/>
                  </a:lnTo>
                  <a:lnTo>
                    <a:pt x="257" y="1310"/>
                  </a:lnTo>
                  <a:lnTo>
                    <a:pt x="268" y="1305"/>
                  </a:lnTo>
                  <a:lnTo>
                    <a:pt x="281" y="1303"/>
                  </a:lnTo>
                  <a:lnTo>
                    <a:pt x="288" y="1303"/>
                  </a:lnTo>
                  <a:lnTo>
                    <a:pt x="293" y="1305"/>
                  </a:lnTo>
                  <a:lnTo>
                    <a:pt x="302" y="1310"/>
                  </a:lnTo>
                  <a:lnTo>
                    <a:pt x="302" y="1324"/>
                  </a:lnTo>
                  <a:lnTo>
                    <a:pt x="302" y="1338"/>
                  </a:lnTo>
                  <a:lnTo>
                    <a:pt x="300" y="1343"/>
                  </a:lnTo>
                  <a:lnTo>
                    <a:pt x="297" y="1348"/>
                  </a:lnTo>
                  <a:lnTo>
                    <a:pt x="293" y="1349"/>
                  </a:lnTo>
                  <a:lnTo>
                    <a:pt x="288" y="1351"/>
                  </a:lnTo>
                  <a:lnTo>
                    <a:pt x="283" y="1360"/>
                  </a:lnTo>
                  <a:lnTo>
                    <a:pt x="276" y="1366"/>
                  </a:lnTo>
                  <a:lnTo>
                    <a:pt x="269" y="1373"/>
                  </a:lnTo>
                  <a:lnTo>
                    <a:pt x="261" y="1378"/>
                  </a:lnTo>
                  <a:lnTo>
                    <a:pt x="261" y="1385"/>
                  </a:lnTo>
                  <a:lnTo>
                    <a:pt x="261" y="1392"/>
                  </a:lnTo>
                  <a:lnTo>
                    <a:pt x="259" y="1397"/>
                  </a:lnTo>
                  <a:lnTo>
                    <a:pt x="254" y="1399"/>
                  </a:lnTo>
                  <a:lnTo>
                    <a:pt x="254" y="1442"/>
                  </a:lnTo>
                  <a:lnTo>
                    <a:pt x="252" y="1462"/>
                  </a:lnTo>
                  <a:lnTo>
                    <a:pt x="251" y="1472"/>
                  </a:lnTo>
                  <a:lnTo>
                    <a:pt x="247" y="1481"/>
                  </a:lnTo>
                  <a:lnTo>
                    <a:pt x="257" y="1481"/>
                  </a:lnTo>
                  <a:lnTo>
                    <a:pt x="268" y="1481"/>
                  </a:lnTo>
                  <a:lnTo>
                    <a:pt x="273" y="1481"/>
                  </a:lnTo>
                  <a:lnTo>
                    <a:pt x="275" y="1477"/>
                  </a:lnTo>
                  <a:lnTo>
                    <a:pt x="276" y="1474"/>
                  </a:lnTo>
                  <a:lnTo>
                    <a:pt x="275" y="1467"/>
                  </a:lnTo>
                  <a:lnTo>
                    <a:pt x="285" y="1467"/>
                  </a:lnTo>
                  <a:lnTo>
                    <a:pt x="293" y="1467"/>
                  </a:lnTo>
                  <a:lnTo>
                    <a:pt x="310" y="1464"/>
                  </a:lnTo>
                  <a:lnTo>
                    <a:pt x="326" y="1459"/>
                  </a:lnTo>
                  <a:lnTo>
                    <a:pt x="343" y="1454"/>
                  </a:lnTo>
                  <a:lnTo>
                    <a:pt x="372" y="1448"/>
                  </a:lnTo>
                  <a:lnTo>
                    <a:pt x="387" y="1445"/>
                  </a:lnTo>
                  <a:lnTo>
                    <a:pt x="404" y="1440"/>
                  </a:lnTo>
                  <a:lnTo>
                    <a:pt x="408" y="1438"/>
                  </a:lnTo>
                  <a:lnTo>
                    <a:pt x="411" y="1436"/>
                  </a:lnTo>
                  <a:lnTo>
                    <a:pt x="413" y="1435"/>
                  </a:lnTo>
                  <a:lnTo>
                    <a:pt x="418" y="1433"/>
                  </a:lnTo>
                  <a:lnTo>
                    <a:pt x="425" y="1430"/>
                  </a:lnTo>
                  <a:lnTo>
                    <a:pt x="430" y="1424"/>
                  </a:lnTo>
                  <a:lnTo>
                    <a:pt x="435" y="1419"/>
                  </a:lnTo>
                  <a:lnTo>
                    <a:pt x="438" y="1413"/>
                  </a:lnTo>
                  <a:lnTo>
                    <a:pt x="442" y="1411"/>
                  </a:lnTo>
                  <a:lnTo>
                    <a:pt x="445" y="1409"/>
                  </a:lnTo>
                  <a:lnTo>
                    <a:pt x="447" y="1401"/>
                  </a:lnTo>
                  <a:lnTo>
                    <a:pt x="448" y="1397"/>
                  </a:lnTo>
                  <a:lnTo>
                    <a:pt x="450" y="1394"/>
                  </a:lnTo>
                  <a:lnTo>
                    <a:pt x="454" y="1392"/>
                  </a:lnTo>
                  <a:lnTo>
                    <a:pt x="459" y="1392"/>
                  </a:lnTo>
                  <a:lnTo>
                    <a:pt x="459" y="1387"/>
                  </a:lnTo>
                  <a:lnTo>
                    <a:pt x="459" y="1382"/>
                  </a:lnTo>
                  <a:lnTo>
                    <a:pt x="464" y="1377"/>
                  </a:lnTo>
                  <a:lnTo>
                    <a:pt x="465" y="1370"/>
                  </a:lnTo>
                  <a:lnTo>
                    <a:pt x="467" y="1365"/>
                  </a:lnTo>
                  <a:lnTo>
                    <a:pt x="465" y="1358"/>
                  </a:lnTo>
                  <a:lnTo>
                    <a:pt x="472" y="1355"/>
                  </a:lnTo>
                  <a:lnTo>
                    <a:pt x="477" y="1349"/>
                  </a:lnTo>
                  <a:lnTo>
                    <a:pt x="483" y="1344"/>
                  </a:lnTo>
                  <a:lnTo>
                    <a:pt x="486" y="1338"/>
                  </a:lnTo>
                  <a:lnTo>
                    <a:pt x="493" y="1324"/>
                  </a:lnTo>
                  <a:lnTo>
                    <a:pt x="500" y="1310"/>
                  </a:lnTo>
                  <a:lnTo>
                    <a:pt x="503" y="1309"/>
                  </a:lnTo>
                  <a:lnTo>
                    <a:pt x="506" y="1307"/>
                  </a:lnTo>
                  <a:lnTo>
                    <a:pt x="513" y="1300"/>
                  </a:lnTo>
                  <a:lnTo>
                    <a:pt x="517" y="1298"/>
                  </a:lnTo>
                  <a:lnTo>
                    <a:pt x="520" y="1297"/>
                  </a:lnTo>
                  <a:lnTo>
                    <a:pt x="527" y="1295"/>
                  </a:lnTo>
                  <a:lnTo>
                    <a:pt x="534" y="1297"/>
                  </a:lnTo>
                  <a:lnTo>
                    <a:pt x="537" y="1290"/>
                  </a:lnTo>
                  <a:lnTo>
                    <a:pt x="541" y="1285"/>
                  </a:lnTo>
                  <a:lnTo>
                    <a:pt x="551" y="1276"/>
                  </a:lnTo>
                  <a:lnTo>
                    <a:pt x="556" y="1273"/>
                  </a:lnTo>
                  <a:lnTo>
                    <a:pt x="559" y="1266"/>
                  </a:lnTo>
                  <a:lnTo>
                    <a:pt x="561" y="1259"/>
                  </a:lnTo>
                  <a:lnTo>
                    <a:pt x="561" y="1249"/>
                  </a:lnTo>
                  <a:lnTo>
                    <a:pt x="566" y="1251"/>
                  </a:lnTo>
                  <a:lnTo>
                    <a:pt x="571" y="1249"/>
                  </a:lnTo>
                  <a:lnTo>
                    <a:pt x="573" y="1247"/>
                  </a:lnTo>
                  <a:lnTo>
                    <a:pt x="576" y="1245"/>
                  </a:lnTo>
                  <a:lnTo>
                    <a:pt x="580" y="1239"/>
                  </a:lnTo>
                  <a:lnTo>
                    <a:pt x="583" y="1237"/>
                  </a:lnTo>
                  <a:lnTo>
                    <a:pt x="588" y="1235"/>
                  </a:lnTo>
                  <a:lnTo>
                    <a:pt x="592" y="1233"/>
                  </a:lnTo>
                  <a:lnTo>
                    <a:pt x="595" y="1232"/>
                  </a:lnTo>
                  <a:lnTo>
                    <a:pt x="597" y="1230"/>
                  </a:lnTo>
                  <a:lnTo>
                    <a:pt x="602" y="1228"/>
                  </a:lnTo>
                  <a:lnTo>
                    <a:pt x="605" y="1227"/>
                  </a:lnTo>
                  <a:lnTo>
                    <a:pt x="611" y="1223"/>
                  </a:lnTo>
                  <a:lnTo>
                    <a:pt x="616" y="1222"/>
                  </a:lnTo>
                  <a:lnTo>
                    <a:pt x="623" y="1222"/>
                  </a:lnTo>
                  <a:lnTo>
                    <a:pt x="624" y="1216"/>
                  </a:lnTo>
                  <a:lnTo>
                    <a:pt x="626" y="1215"/>
                  </a:lnTo>
                  <a:lnTo>
                    <a:pt x="629" y="1215"/>
                  </a:lnTo>
                  <a:lnTo>
                    <a:pt x="634" y="1211"/>
                  </a:lnTo>
                  <a:lnTo>
                    <a:pt x="641" y="1210"/>
                  </a:lnTo>
                  <a:lnTo>
                    <a:pt x="646" y="1206"/>
                  </a:lnTo>
                  <a:lnTo>
                    <a:pt x="648" y="1205"/>
                  </a:lnTo>
                  <a:lnTo>
                    <a:pt x="650" y="1201"/>
                  </a:lnTo>
                  <a:lnTo>
                    <a:pt x="655" y="1205"/>
                  </a:lnTo>
                  <a:lnTo>
                    <a:pt x="662" y="1206"/>
                  </a:lnTo>
                  <a:lnTo>
                    <a:pt x="669" y="1208"/>
                  </a:lnTo>
                  <a:lnTo>
                    <a:pt x="677" y="1208"/>
                  </a:lnTo>
                  <a:lnTo>
                    <a:pt x="682" y="1208"/>
                  </a:lnTo>
                  <a:lnTo>
                    <a:pt x="686" y="1210"/>
                  </a:lnTo>
                  <a:lnTo>
                    <a:pt x="689" y="1211"/>
                  </a:lnTo>
                  <a:lnTo>
                    <a:pt x="691" y="1215"/>
                  </a:lnTo>
                  <a:lnTo>
                    <a:pt x="696" y="1215"/>
                  </a:lnTo>
                  <a:lnTo>
                    <a:pt x="699" y="1216"/>
                  </a:lnTo>
                  <a:lnTo>
                    <a:pt x="703" y="1218"/>
                  </a:lnTo>
                  <a:lnTo>
                    <a:pt x="704" y="1222"/>
                  </a:lnTo>
                  <a:lnTo>
                    <a:pt x="739" y="1222"/>
                  </a:lnTo>
                  <a:lnTo>
                    <a:pt x="740" y="1223"/>
                  </a:lnTo>
                  <a:lnTo>
                    <a:pt x="742" y="1225"/>
                  </a:lnTo>
                  <a:lnTo>
                    <a:pt x="745" y="1228"/>
                  </a:lnTo>
                  <a:lnTo>
                    <a:pt x="750" y="1230"/>
                  </a:lnTo>
                  <a:lnTo>
                    <a:pt x="752" y="1232"/>
                  </a:lnTo>
                  <a:lnTo>
                    <a:pt x="752" y="1235"/>
                  </a:lnTo>
                  <a:lnTo>
                    <a:pt x="764" y="1233"/>
                  </a:lnTo>
                  <a:lnTo>
                    <a:pt x="774" y="1235"/>
                  </a:lnTo>
                  <a:lnTo>
                    <a:pt x="783" y="1237"/>
                  </a:lnTo>
                  <a:lnTo>
                    <a:pt x="790" y="1240"/>
                  </a:lnTo>
                  <a:lnTo>
                    <a:pt x="798" y="1245"/>
                  </a:lnTo>
                  <a:lnTo>
                    <a:pt x="807" y="1247"/>
                  </a:lnTo>
                  <a:lnTo>
                    <a:pt x="815" y="1249"/>
                  </a:lnTo>
                  <a:lnTo>
                    <a:pt x="827" y="1249"/>
                  </a:lnTo>
                  <a:lnTo>
                    <a:pt x="827" y="1257"/>
                  </a:lnTo>
                  <a:lnTo>
                    <a:pt x="831" y="1264"/>
                  </a:lnTo>
                  <a:lnTo>
                    <a:pt x="836" y="1269"/>
                  </a:lnTo>
                  <a:lnTo>
                    <a:pt x="841" y="1273"/>
                  </a:lnTo>
                  <a:lnTo>
                    <a:pt x="853" y="1280"/>
                  </a:lnTo>
                  <a:lnTo>
                    <a:pt x="858" y="1283"/>
                  </a:lnTo>
                  <a:lnTo>
                    <a:pt x="861" y="1290"/>
                  </a:lnTo>
                  <a:lnTo>
                    <a:pt x="870" y="1291"/>
                  </a:lnTo>
                  <a:lnTo>
                    <a:pt x="878" y="1293"/>
                  </a:lnTo>
                  <a:lnTo>
                    <a:pt x="892" y="1300"/>
                  </a:lnTo>
                  <a:lnTo>
                    <a:pt x="907" y="1305"/>
                  </a:lnTo>
                  <a:lnTo>
                    <a:pt x="914" y="1309"/>
                  </a:lnTo>
                  <a:lnTo>
                    <a:pt x="923" y="1310"/>
                  </a:lnTo>
                  <a:lnTo>
                    <a:pt x="926" y="1317"/>
                  </a:lnTo>
                  <a:lnTo>
                    <a:pt x="931" y="1324"/>
                  </a:lnTo>
                  <a:lnTo>
                    <a:pt x="935" y="1327"/>
                  </a:lnTo>
                  <a:lnTo>
                    <a:pt x="940" y="1329"/>
                  </a:lnTo>
                  <a:lnTo>
                    <a:pt x="945" y="1331"/>
                  </a:lnTo>
                  <a:lnTo>
                    <a:pt x="950" y="1331"/>
                  </a:lnTo>
                  <a:lnTo>
                    <a:pt x="950" y="1339"/>
                  </a:lnTo>
                  <a:lnTo>
                    <a:pt x="953" y="1344"/>
                  </a:lnTo>
                  <a:lnTo>
                    <a:pt x="959" y="1348"/>
                  </a:lnTo>
                  <a:lnTo>
                    <a:pt x="964" y="1351"/>
                  </a:lnTo>
                  <a:lnTo>
                    <a:pt x="964" y="1378"/>
                  </a:lnTo>
                  <a:lnTo>
                    <a:pt x="991" y="1378"/>
                  </a:lnTo>
                  <a:lnTo>
                    <a:pt x="998" y="1378"/>
                  </a:lnTo>
                  <a:lnTo>
                    <a:pt x="1001" y="1375"/>
                  </a:lnTo>
                  <a:lnTo>
                    <a:pt x="1003" y="1372"/>
                  </a:lnTo>
                  <a:lnTo>
                    <a:pt x="1005" y="1365"/>
                  </a:lnTo>
                  <a:lnTo>
                    <a:pt x="1010" y="1368"/>
                  </a:lnTo>
                  <a:lnTo>
                    <a:pt x="1015" y="1372"/>
                  </a:lnTo>
                  <a:lnTo>
                    <a:pt x="1018" y="1377"/>
                  </a:lnTo>
                  <a:lnTo>
                    <a:pt x="1025" y="1378"/>
                  </a:lnTo>
                  <a:lnTo>
                    <a:pt x="1030" y="1382"/>
                  </a:lnTo>
                  <a:lnTo>
                    <a:pt x="1037" y="1384"/>
                  </a:lnTo>
                  <a:lnTo>
                    <a:pt x="1040" y="1384"/>
                  </a:lnTo>
                  <a:lnTo>
                    <a:pt x="1042" y="1384"/>
                  </a:lnTo>
                  <a:lnTo>
                    <a:pt x="1044" y="1382"/>
                  </a:lnTo>
                  <a:lnTo>
                    <a:pt x="1045" y="1378"/>
                  </a:lnTo>
                  <a:lnTo>
                    <a:pt x="1049" y="1380"/>
                  </a:lnTo>
                  <a:lnTo>
                    <a:pt x="1052" y="1382"/>
                  </a:lnTo>
                  <a:lnTo>
                    <a:pt x="1054" y="1385"/>
                  </a:lnTo>
                  <a:lnTo>
                    <a:pt x="1059" y="1385"/>
                  </a:lnTo>
                  <a:lnTo>
                    <a:pt x="1061" y="1390"/>
                  </a:lnTo>
                  <a:lnTo>
                    <a:pt x="1064" y="1394"/>
                  </a:lnTo>
                  <a:lnTo>
                    <a:pt x="1071" y="1401"/>
                  </a:lnTo>
                  <a:lnTo>
                    <a:pt x="1074" y="1404"/>
                  </a:lnTo>
                  <a:lnTo>
                    <a:pt x="1078" y="1407"/>
                  </a:lnTo>
                  <a:lnTo>
                    <a:pt x="1080" y="1413"/>
                  </a:lnTo>
                  <a:lnTo>
                    <a:pt x="1080" y="1419"/>
                  </a:lnTo>
                  <a:lnTo>
                    <a:pt x="1088" y="1424"/>
                  </a:lnTo>
                  <a:lnTo>
                    <a:pt x="1095" y="1431"/>
                  </a:lnTo>
                  <a:lnTo>
                    <a:pt x="1104" y="1436"/>
                  </a:lnTo>
                  <a:lnTo>
                    <a:pt x="1114" y="1440"/>
                  </a:lnTo>
                  <a:lnTo>
                    <a:pt x="1114" y="1445"/>
                  </a:lnTo>
                  <a:lnTo>
                    <a:pt x="1115" y="1448"/>
                  </a:lnTo>
                  <a:lnTo>
                    <a:pt x="1117" y="1452"/>
                  </a:lnTo>
                  <a:lnTo>
                    <a:pt x="1121" y="1454"/>
                  </a:lnTo>
                  <a:lnTo>
                    <a:pt x="1121" y="1459"/>
                  </a:lnTo>
                  <a:lnTo>
                    <a:pt x="1122" y="1462"/>
                  </a:lnTo>
                  <a:lnTo>
                    <a:pt x="1124" y="1465"/>
                  </a:lnTo>
                  <a:lnTo>
                    <a:pt x="1127" y="1467"/>
                  </a:lnTo>
                  <a:lnTo>
                    <a:pt x="1131" y="1503"/>
                  </a:lnTo>
                  <a:lnTo>
                    <a:pt x="1134" y="1539"/>
                  </a:lnTo>
                  <a:lnTo>
                    <a:pt x="1134" y="1578"/>
                  </a:lnTo>
                  <a:lnTo>
                    <a:pt x="1134" y="1617"/>
                  </a:lnTo>
                  <a:lnTo>
                    <a:pt x="1134" y="1624"/>
                  </a:lnTo>
                  <a:lnTo>
                    <a:pt x="1136" y="1628"/>
                  </a:lnTo>
                  <a:lnTo>
                    <a:pt x="1138" y="1631"/>
                  </a:lnTo>
                  <a:lnTo>
                    <a:pt x="1141" y="1634"/>
                  </a:lnTo>
                  <a:lnTo>
                    <a:pt x="1145" y="1640"/>
                  </a:lnTo>
                  <a:lnTo>
                    <a:pt x="1148" y="1650"/>
                  </a:lnTo>
                  <a:lnTo>
                    <a:pt x="1150" y="1653"/>
                  </a:lnTo>
                  <a:lnTo>
                    <a:pt x="1153" y="1655"/>
                  </a:lnTo>
                  <a:lnTo>
                    <a:pt x="1158" y="1657"/>
                  </a:lnTo>
                  <a:lnTo>
                    <a:pt x="1162" y="1660"/>
                  </a:lnTo>
                  <a:lnTo>
                    <a:pt x="1163" y="1663"/>
                  </a:lnTo>
                  <a:lnTo>
                    <a:pt x="1165" y="1669"/>
                  </a:lnTo>
                  <a:lnTo>
                    <a:pt x="1167" y="1677"/>
                  </a:lnTo>
                  <a:lnTo>
                    <a:pt x="1168" y="1680"/>
                  </a:lnTo>
                  <a:lnTo>
                    <a:pt x="1170" y="1682"/>
                  </a:lnTo>
                  <a:lnTo>
                    <a:pt x="1175" y="1687"/>
                  </a:lnTo>
                  <a:lnTo>
                    <a:pt x="1177" y="1694"/>
                  </a:lnTo>
                  <a:lnTo>
                    <a:pt x="1179" y="1698"/>
                  </a:lnTo>
                  <a:lnTo>
                    <a:pt x="1187" y="1709"/>
                  </a:lnTo>
                  <a:lnTo>
                    <a:pt x="1191" y="1716"/>
                  </a:lnTo>
                  <a:lnTo>
                    <a:pt x="1192" y="1727"/>
                  </a:lnTo>
                  <a:lnTo>
                    <a:pt x="1194" y="1730"/>
                  </a:lnTo>
                  <a:lnTo>
                    <a:pt x="1201" y="1737"/>
                  </a:lnTo>
                  <a:lnTo>
                    <a:pt x="1204" y="1742"/>
                  </a:lnTo>
                  <a:lnTo>
                    <a:pt x="1204" y="1747"/>
                  </a:lnTo>
                  <a:lnTo>
                    <a:pt x="1204" y="1750"/>
                  </a:lnTo>
                  <a:lnTo>
                    <a:pt x="1209" y="1781"/>
                  </a:lnTo>
                  <a:lnTo>
                    <a:pt x="1211" y="1796"/>
                  </a:lnTo>
                  <a:lnTo>
                    <a:pt x="1209" y="1815"/>
                  </a:lnTo>
                  <a:lnTo>
                    <a:pt x="1209" y="1822"/>
                  </a:lnTo>
                  <a:lnTo>
                    <a:pt x="1208" y="1829"/>
                  </a:lnTo>
                  <a:lnTo>
                    <a:pt x="1201" y="1837"/>
                  </a:lnTo>
                  <a:lnTo>
                    <a:pt x="1194" y="1846"/>
                  </a:lnTo>
                  <a:lnTo>
                    <a:pt x="1189" y="1856"/>
                  </a:lnTo>
                  <a:lnTo>
                    <a:pt x="1192" y="1863"/>
                  </a:lnTo>
                  <a:lnTo>
                    <a:pt x="1196" y="1870"/>
                  </a:lnTo>
                  <a:lnTo>
                    <a:pt x="1196" y="1880"/>
                  </a:lnTo>
                  <a:lnTo>
                    <a:pt x="1196" y="1890"/>
                  </a:lnTo>
                  <a:lnTo>
                    <a:pt x="1206" y="1890"/>
                  </a:lnTo>
                  <a:lnTo>
                    <a:pt x="1216" y="1890"/>
                  </a:lnTo>
                  <a:lnTo>
                    <a:pt x="1233" y="1887"/>
                  </a:lnTo>
                  <a:lnTo>
                    <a:pt x="1250" y="1883"/>
                  </a:lnTo>
                  <a:lnTo>
                    <a:pt x="1259" y="1882"/>
                  </a:lnTo>
                  <a:lnTo>
                    <a:pt x="1271" y="1883"/>
                  </a:lnTo>
                  <a:lnTo>
                    <a:pt x="1271" y="1892"/>
                  </a:lnTo>
                  <a:lnTo>
                    <a:pt x="1274" y="1897"/>
                  </a:lnTo>
                  <a:lnTo>
                    <a:pt x="1279" y="1900"/>
                  </a:lnTo>
                  <a:lnTo>
                    <a:pt x="1284" y="1904"/>
                  </a:lnTo>
                  <a:lnTo>
                    <a:pt x="1286" y="1911"/>
                  </a:lnTo>
                  <a:lnTo>
                    <a:pt x="1286" y="1917"/>
                  </a:lnTo>
                  <a:lnTo>
                    <a:pt x="1283" y="1926"/>
                  </a:lnTo>
                  <a:lnTo>
                    <a:pt x="1279" y="1935"/>
                  </a:lnTo>
                  <a:lnTo>
                    <a:pt x="1278" y="1940"/>
                  </a:lnTo>
                  <a:lnTo>
                    <a:pt x="1278" y="1945"/>
                  </a:lnTo>
                  <a:lnTo>
                    <a:pt x="1279" y="1948"/>
                  </a:lnTo>
                  <a:lnTo>
                    <a:pt x="1281" y="1950"/>
                  </a:lnTo>
                  <a:lnTo>
                    <a:pt x="1288" y="1952"/>
                  </a:lnTo>
                  <a:lnTo>
                    <a:pt x="1295" y="1953"/>
                  </a:lnTo>
                  <a:lnTo>
                    <a:pt x="1296" y="1955"/>
                  </a:lnTo>
                  <a:lnTo>
                    <a:pt x="1298" y="1958"/>
                  </a:lnTo>
                  <a:lnTo>
                    <a:pt x="1305" y="1960"/>
                  </a:lnTo>
                  <a:lnTo>
                    <a:pt x="1312" y="1962"/>
                  </a:lnTo>
                  <a:lnTo>
                    <a:pt x="1317" y="1965"/>
                  </a:lnTo>
                  <a:lnTo>
                    <a:pt x="1325" y="1965"/>
                  </a:lnTo>
                  <a:lnTo>
                    <a:pt x="1329" y="1972"/>
                  </a:lnTo>
                  <a:lnTo>
                    <a:pt x="1334" y="1979"/>
                  </a:lnTo>
                  <a:lnTo>
                    <a:pt x="1346" y="1989"/>
                  </a:lnTo>
                  <a:lnTo>
                    <a:pt x="1353" y="1994"/>
                  </a:lnTo>
                  <a:lnTo>
                    <a:pt x="1356" y="2001"/>
                  </a:lnTo>
                  <a:lnTo>
                    <a:pt x="1359" y="2010"/>
                  </a:lnTo>
                  <a:lnTo>
                    <a:pt x="1359" y="2020"/>
                  </a:lnTo>
                  <a:lnTo>
                    <a:pt x="1368" y="2023"/>
                  </a:lnTo>
                  <a:lnTo>
                    <a:pt x="1376" y="2027"/>
                  </a:lnTo>
                  <a:lnTo>
                    <a:pt x="1383" y="2032"/>
                  </a:lnTo>
                  <a:lnTo>
                    <a:pt x="1385" y="2035"/>
                  </a:lnTo>
                  <a:lnTo>
                    <a:pt x="1387" y="2040"/>
                  </a:lnTo>
                  <a:lnTo>
                    <a:pt x="1390" y="2040"/>
                  </a:lnTo>
                  <a:lnTo>
                    <a:pt x="1392" y="2051"/>
                  </a:lnTo>
                  <a:lnTo>
                    <a:pt x="1394" y="2059"/>
                  </a:lnTo>
                  <a:lnTo>
                    <a:pt x="1395" y="2063"/>
                  </a:lnTo>
                  <a:lnTo>
                    <a:pt x="1397" y="2066"/>
                  </a:lnTo>
                  <a:lnTo>
                    <a:pt x="1400" y="2069"/>
                  </a:lnTo>
                  <a:lnTo>
                    <a:pt x="1407" y="2071"/>
                  </a:lnTo>
                  <a:lnTo>
                    <a:pt x="1409" y="2073"/>
                  </a:lnTo>
                  <a:lnTo>
                    <a:pt x="1412" y="2076"/>
                  </a:lnTo>
                  <a:lnTo>
                    <a:pt x="1414" y="2078"/>
                  </a:lnTo>
                  <a:lnTo>
                    <a:pt x="1412" y="2080"/>
                  </a:lnTo>
                  <a:lnTo>
                    <a:pt x="1407" y="2081"/>
                  </a:lnTo>
                  <a:lnTo>
                    <a:pt x="1409" y="2088"/>
                  </a:lnTo>
                  <a:lnTo>
                    <a:pt x="1407" y="2093"/>
                  </a:lnTo>
                  <a:lnTo>
                    <a:pt x="1404" y="2095"/>
                  </a:lnTo>
                  <a:lnTo>
                    <a:pt x="1400" y="2095"/>
                  </a:lnTo>
                  <a:lnTo>
                    <a:pt x="1390" y="2095"/>
                  </a:lnTo>
                  <a:lnTo>
                    <a:pt x="1387" y="2097"/>
                  </a:lnTo>
                  <a:lnTo>
                    <a:pt x="1387" y="2102"/>
                  </a:lnTo>
                  <a:lnTo>
                    <a:pt x="1385" y="2112"/>
                  </a:lnTo>
                  <a:lnTo>
                    <a:pt x="1387" y="2119"/>
                  </a:lnTo>
                  <a:lnTo>
                    <a:pt x="1388" y="2126"/>
                  </a:lnTo>
                  <a:lnTo>
                    <a:pt x="1392" y="2131"/>
                  </a:lnTo>
                  <a:lnTo>
                    <a:pt x="1400" y="2139"/>
                  </a:lnTo>
                  <a:lnTo>
                    <a:pt x="1404" y="2145"/>
                  </a:lnTo>
                  <a:lnTo>
                    <a:pt x="1407" y="2150"/>
                  </a:lnTo>
                  <a:lnTo>
                    <a:pt x="1412" y="2150"/>
                  </a:lnTo>
                  <a:lnTo>
                    <a:pt x="1417" y="2148"/>
                  </a:lnTo>
                  <a:lnTo>
                    <a:pt x="1426" y="2143"/>
                  </a:lnTo>
                  <a:lnTo>
                    <a:pt x="1429" y="2143"/>
                  </a:lnTo>
                  <a:lnTo>
                    <a:pt x="1450" y="2141"/>
                  </a:lnTo>
                  <a:lnTo>
                    <a:pt x="1450" y="2121"/>
                  </a:lnTo>
                  <a:lnTo>
                    <a:pt x="1452" y="2126"/>
                  </a:lnTo>
                  <a:lnTo>
                    <a:pt x="1453" y="2127"/>
                  </a:lnTo>
                  <a:lnTo>
                    <a:pt x="1458" y="2127"/>
                  </a:lnTo>
                  <a:lnTo>
                    <a:pt x="1462" y="2127"/>
                  </a:lnTo>
                  <a:lnTo>
                    <a:pt x="1465" y="2129"/>
                  </a:lnTo>
                  <a:lnTo>
                    <a:pt x="1486" y="2134"/>
                  </a:lnTo>
                  <a:lnTo>
                    <a:pt x="1494" y="2138"/>
                  </a:lnTo>
                  <a:lnTo>
                    <a:pt x="1503" y="2143"/>
                  </a:lnTo>
                  <a:lnTo>
                    <a:pt x="1508" y="2143"/>
                  </a:lnTo>
                  <a:lnTo>
                    <a:pt x="1513" y="2143"/>
                  </a:lnTo>
                  <a:lnTo>
                    <a:pt x="1518" y="2148"/>
                  </a:lnTo>
                  <a:lnTo>
                    <a:pt x="1525" y="2151"/>
                  </a:lnTo>
                  <a:lnTo>
                    <a:pt x="1530" y="2151"/>
                  </a:lnTo>
                  <a:lnTo>
                    <a:pt x="1537" y="2150"/>
                  </a:lnTo>
                  <a:lnTo>
                    <a:pt x="1537" y="2156"/>
                  </a:lnTo>
                  <a:lnTo>
                    <a:pt x="1540" y="2160"/>
                  </a:lnTo>
                  <a:lnTo>
                    <a:pt x="1544" y="2163"/>
                  </a:lnTo>
                  <a:lnTo>
                    <a:pt x="1550" y="2163"/>
                  </a:lnTo>
                  <a:lnTo>
                    <a:pt x="1550" y="2168"/>
                  </a:lnTo>
                  <a:lnTo>
                    <a:pt x="1552" y="2172"/>
                  </a:lnTo>
                  <a:lnTo>
                    <a:pt x="1554" y="2175"/>
                  </a:lnTo>
                  <a:lnTo>
                    <a:pt x="1557" y="2177"/>
                  </a:lnTo>
                  <a:lnTo>
                    <a:pt x="1559" y="2182"/>
                  </a:lnTo>
                  <a:lnTo>
                    <a:pt x="1561" y="2185"/>
                  </a:lnTo>
                  <a:lnTo>
                    <a:pt x="1567" y="2191"/>
                  </a:lnTo>
                  <a:lnTo>
                    <a:pt x="1576" y="2194"/>
                  </a:lnTo>
                  <a:lnTo>
                    <a:pt x="1585" y="2197"/>
                  </a:lnTo>
                  <a:lnTo>
                    <a:pt x="1585" y="2202"/>
                  </a:lnTo>
                  <a:lnTo>
                    <a:pt x="1585" y="2208"/>
                  </a:lnTo>
                  <a:lnTo>
                    <a:pt x="1590" y="2213"/>
                  </a:lnTo>
                  <a:lnTo>
                    <a:pt x="1591" y="2220"/>
                  </a:lnTo>
                  <a:lnTo>
                    <a:pt x="1593" y="2225"/>
                  </a:lnTo>
                  <a:lnTo>
                    <a:pt x="1591" y="2231"/>
                  </a:lnTo>
                  <a:lnTo>
                    <a:pt x="1593" y="2235"/>
                  </a:lnTo>
                  <a:lnTo>
                    <a:pt x="1595" y="2238"/>
                  </a:lnTo>
                  <a:lnTo>
                    <a:pt x="1596" y="2242"/>
                  </a:lnTo>
                  <a:lnTo>
                    <a:pt x="1598" y="2245"/>
                  </a:lnTo>
                  <a:lnTo>
                    <a:pt x="1602" y="2245"/>
                  </a:lnTo>
                  <a:lnTo>
                    <a:pt x="1605" y="2245"/>
                  </a:lnTo>
                  <a:lnTo>
                    <a:pt x="1608" y="2252"/>
                  </a:lnTo>
                  <a:lnTo>
                    <a:pt x="1612" y="2259"/>
                  </a:lnTo>
                  <a:lnTo>
                    <a:pt x="1612" y="2262"/>
                  </a:lnTo>
                  <a:lnTo>
                    <a:pt x="1612" y="2266"/>
                  </a:lnTo>
                  <a:lnTo>
                    <a:pt x="1615" y="2266"/>
                  </a:lnTo>
                  <a:lnTo>
                    <a:pt x="1619" y="2266"/>
                  </a:lnTo>
                  <a:lnTo>
                    <a:pt x="1619" y="2269"/>
                  </a:lnTo>
                  <a:lnTo>
                    <a:pt x="1619" y="2272"/>
                  </a:lnTo>
                  <a:lnTo>
                    <a:pt x="1622" y="2276"/>
                  </a:lnTo>
                  <a:lnTo>
                    <a:pt x="1627" y="2278"/>
                  </a:lnTo>
                  <a:lnTo>
                    <a:pt x="1631" y="2281"/>
                  </a:lnTo>
                  <a:lnTo>
                    <a:pt x="1632" y="2286"/>
                  </a:lnTo>
                  <a:lnTo>
                    <a:pt x="1636" y="2289"/>
                  </a:lnTo>
                  <a:lnTo>
                    <a:pt x="1641" y="2291"/>
                  </a:lnTo>
                  <a:lnTo>
                    <a:pt x="1653" y="2293"/>
                  </a:lnTo>
                  <a:lnTo>
                    <a:pt x="1658" y="2295"/>
                  </a:lnTo>
                  <a:lnTo>
                    <a:pt x="1661" y="2298"/>
                  </a:lnTo>
                  <a:lnTo>
                    <a:pt x="1665" y="2301"/>
                  </a:lnTo>
                  <a:lnTo>
                    <a:pt x="1667" y="2306"/>
                  </a:lnTo>
                  <a:lnTo>
                    <a:pt x="1677" y="2310"/>
                  </a:lnTo>
                  <a:lnTo>
                    <a:pt x="1684" y="2317"/>
                  </a:lnTo>
                  <a:lnTo>
                    <a:pt x="1692" y="2322"/>
                  </a:lnTo>
                  <a:lnTo>
                    <a:pt x="1701" y="2327"/>
                  </a:lnTo>
                  <a:lnTo>
                    <a:pt x="1711" y="2342"/>
                  </a:lnTo>
                  <a:lnTo>
                    <a:pt x="1725" y="2354"/>
                  </a:lnTo>
                  <a:lnTo>
                    <a:pt x="1738" y="2366"/>
                  </a:lnTo>
                  <a:lnTo>
                    <a:pt x="1755" y="2375"/>
                  </a:lnTo>
                  <a:lnTo>
                    <a:pt x="1755" y="2382"/>
                  </a:lnTo>
                  <a:lnTo>
                    <a:pt x="1757" y="2387"/>
                  </a:lnTo>
                  <a:lnTo>
                    <a:pt x="1762" y="2395"/>
                  </a:lnTo>
                  <a:lnTo>
                    <a:pt x="1767" y="2404"/>
                  </a:lnTo>
                  <a:lnTo>
                    <a:pt x="1769" y="2409"/>
                  </a:lnTo>
                  <a:lnTo>
                    <a:pt x="1769" y="2416"/>
                  </a:lnTo>
                  <a:lnTo>
                    <a:pt x="1771" y="2419"/>
                  </a:lnTo>
                  <a:lnTo>
                    <a:pt x="1774" y="2421"/>
                  </a:lnTo>
                  <a:lnTo>
                    <a:pt x="1783" y="2422"/>
                  </a:lnTo>
                  <a:lnTo>
                    <a:pt x="1786" y="2424"/>
                  </a:lnTo>
                  <a:lnTo>
                    <a:pt x="1789" y="2426"/>
                  </a:lnTo>
                  <a:lnTo>
                    <a:pt x="1791" y="2429"/>
                  </a:lnTo>
                  <a:lnTo>
                    <a:pt x="1796" y="2429"/>
                  </a:lnTo>
                  <a:lnTo>
                    <a:pt x="1796" y="2434"/>
                  </a:lnTo>
                  <a:lnTo>
                    <a:pt x="1798" y="2438"/>
                  </a:lnTo>
                  <a:lnTo>
                    <a:pt x="1800" y="2441"/>
                  </a:lnTo>
                  <a:lnTo>
                    <a:pt x="1803" y="2443"/>
                  </a:lnTo>
                  <a:lnTo>
                    <a:pt x="1806" y="2445"/>
                  </a:lnTo>
                  <a:lnTo>
                    <a:pt x="1810" y="2446"/>
                  </a:lnTo>
                  <a:lnTo>
                    <a:pt x="1813" y="2448"/>
                  </a:lnTo>
                  <a:lnTo>
                    <a:pt x="1817" y="2450"/>
                  </a:lnTo>
                  <a:lnTo>
                    <a:pt x="1820" y="2457"/>
                  </a:lnTo>
                  <a:lnTo>
                    <a:pt x="1822" y="2460"/>
                  </a:lnTo>
                  <a:lnTo>
                    <a:pt x="1823" y="2463"/>
                  </a:lnTo>
                  <a:lnTo>
                    <a:pt x="1827" y="2463"/>
                  </a:lnTo>
                  <a:lnTo>
                    <a:pt x="1830" y="2463"/>
                  </a:lnTo>
                  <a:lnTo>
                    <a:pt x="1834" y="2463"/>
                  </a:lnTo>
                  <a:lnTo>
                    <a:pt x="1837" y="2463"/>
                  </a:lnTo>
                  <a:lnTo>
                    <a:pt x="1842" y="2472"/>
                  </a:lnTo>
                  <a:lnTo>
                    <a:pt x="1846" y="2475"/>
                  </a:lnTo>
                  <a:lnTo>
                    <a:pt x="1851" y="2477"/>
                  </a:lnTo>
                  <a:lnTo>
                    <a:pt x="1856" y="2499"/>
                  </a:lnTo>
                  <a:lnTo>
                    <a:pt x="1859" y="2509"/>
                  </a:lnTo>
                  <a:lnTo>
                    <a:pt x="1864" y="2518"/>
                  </a:lnTo>
                  <a:lnTo>
                    <a:pt x="1871" y="2528"/>
                  </a:lnTo>
                  <a:lnTo>
                    <a:pt x="1875" y="2533"/>
                  </a:lnTo>
                  <a:lnTo>
                    <a:pt x="1878" y="2538"/>
                  </a:lnTo>
                  <a:lnTo>
                    <a:pt x="1881" y="2542"/>
                  </a:lnTo>
                  <a:lnTo>
                    <a:pt x="1885" y="2545"/>
                  </a:lnTo>
                  <a:lnTo>
                    <a:pt x="1893" y="2550"/>
                  </a:lnTo>
                  <a:lnTo>
                    <a:pt x="1904" y="2554"/>
                  </a:lnTo>
                  <a:lnTo>
                    <a:pt x="1912" y="2559"/>
                  </a:lnTo>
                  <a:lnTo>
                    <a:pt x="1914" y="2564"/>
                  </a:lnTo>
                  <a:lnTo>
                    <a:pt x="1917" y="2568"/>
                  </a:lnTo>
                  <a:lnTo>
                    <a:pt x="1929" y="2569"/>
                  </a:lnTo>
                  <a:lnTo>
                    <a:pt x="1934" y="2571"/>
                  </a:lnTo>
                  <a:lnTo>
                    <a:pt x="1938" y="2574"/>
                  </a:lnTo>
                  <a:lnTo>
                    <a:pt x="1939" y="2579"/>
                  </a:lnTo>
                  <a:lnTo>
                    <a:pt x="1939" y="2586"/>
                  </a:lnTo>
                  <a:lnTo>
                    <a:pt x="1987" y="2586"/>
                  </a:lnTo>
                  <a:lnTo>
                    <a:pt x="1989" y="2591"/>
                  </a:lnTo>
                  <a:lnTo>
                    <a:pt x="1991" y="2595"/>
                  </a:lnTo>
                  <a:lnTo>
                    <a:pt x="1997" y="2600"/>
                  </a:lnTo>
                  <a:lnTo>
                    <a:pt x="2006" y="2603"/>
                  </a:lnTo>
                  <a:lnTo>
                    <a:pt x="2014" y="2607"/>
                  </a:lnTo>
                  <a:lnTo>
                    <a:pt x="2021" y="2634"/>
                  </a:lnTo>
                  <a:lnTo>
                    <a:pt x="2028" y="2661"/>
                  </a:lnTo>
                  <a:lnTo>
                    <a:pt x="2042" y="2661"/>
                  </a:lnTo>
                  <a:lnTo>
                    <a:pt x="2055" y="2661"/>
                  </a:lnTo>
                  <a:lnTo>
                    <a:pt x="2060" y="2660"/>
                  </a:lnTo>
                  <a:lnTo>
                    <a:pt x="2064" y="2658"/>
                  </a:lnTo>
                  <a:lnTo>
                    <a:pt x="2067" y="2653"/>
                  </a:lnTo>
                  <a:lnTo>
                    <a:pt x="2069" y="2648"/>
                  </a:lnTo>
                  <a:lnTo>
                    <a:pt x="2072" y="2649"/>
                  </a:lnTo>
                  <a:lnTo>
                    <a:pt x="2074" y="2653"/>
                  </a:lnTo>
                  <a:lnTo>
                    <a:pt x="2076" y="2661"/>
                  </a:lnTo>
                  <a:lnTo>
                    <a:pt x="2083" y="2661"/>
                  </a:lnTo>
                  <a:lnTo>
                    <a:pt x="2089" y="2660"/>
                  </a:lnTo>
                  <a:lnTo>
                    <a:pt x="2093" y="2656"/>
                  </a:lnTo>
                  <a:lnTo>
                    <a:pt x="2096" y="2651"/>
                  </a:lnTo>
                  <a:lnTo>
                    <a:pt x="2100" y="2646"/>
                  </a:lnTo>
                  <a:lnTo>
                    <a:pt x="2103" y="2643"/>
                  </a:lnTo>
                  <a:lnTo>
                    <a:pt x="2108" y="2641"/>
                  </a:lnTo>
                  <a:lnTo>
                    <a:pt x="2117" y="2641"/>
                  </a:lnTo>
                  <a:lnTo>
                    <a:pt x="2125" y="2641"/>
                  </a:lnTo>
                  <a:lnTo>
                    <a:pt x="2134" y="2641"/>
                  </a:lnTo>
                  <a:lnTo>
                    <a:pt x="2147" y="2644"/>
                  </a:lnTo>
                  <a:lnTo>
                    <a:pt x="2161" y="2648"/>
                  </a:lnTo>
                  <a:lnTo>
                    <a:pt x="2168" y="2649"/>
                  </a:lnTo>
                  <a:lnTo>
                    <a:pt x="2178" y="2648"/>
                  </a:lnTo>
                  <a:lnTo>
                    <a:pt x="2180" y="2651"/>
                  </a:lnTo>
                  <a:lnTo>
                    <a:pt x="2183" y="2653"/>
                  </a:lnTo>
                  <a:lnTo>
                    <a:pt x="2192" y="2655"/>
                  </a:lnTo>
                  <a:lnTo>
                    <a:pt x="2194" y="2658"/>
                  </a:lnTo>
                  <a:lnTo>
                    <a:pt x="2197" y="2660"/>
                  </a:lnTo>
                  <a:lnTo>
                    <a:pt x="2206" y="2661"/>
                  </a:lnTo>
                  <a:lnTo>
                    <a:pt x="2214" y="2661"/>
                  </a:lnTo>
                  <a:lnTo>
                    <a:pt x="2221" y="2660"/>
                  </a:lnTo>
                  <a:lnTo>
                    <a:pt x="2235" y="2656"/>
                  </a:lnTo>
                  <a:lnTo>
                    <a:pt x="2247" y="2651"/>
                  </a:lnTo>
                  <a:lnTo>
                    <a:pt x="2252" y="2649"/>
                  </a:lnTo>
                  <a:lnTo>
                    <a:pt x="2260" y="2648"/>
                  </a:lnTo>
                  <a:lnTo>
                    <a:pt x="2265" y="2656"/>
                  </a:lnTo>
                  <a:lnTo>
                    <a:pt x="2269" y="2660"/>
                  </a:lnTo>
                  <a:lnTo>
                    <a:pt x="2274" y="2661"/>
                  </a:lnTo>
                  <a:lnTo>
                    <a:pt x="2277" y="2663"/>
                  </a:lnTo>
                  <a:lnTo>
                    <a:pt x="2279" y="2667"/>
                  </a:lnTo>
                  <a:lnTo>
                    <a:pt x="2281" y="2670"/>
                  </a:lnTo>
                  <a:lnTo>
                    <a:pt x="2281" y="2675"/>
                  </a:lnTo>
                  <a:lnTo>
                    <a:pt x="2289" y="2680"/>
                  </a:lnTo>
                  <a:lnTo>
                    <a:pt x="2296" y="2687"/>
                  </a:lnTo>
                  <a:lnTo>
                    <a:pt x="2303" y="2694"/>
                  </a:lnTo>
                  <a:lnTo>
                    <a:pt x="2308" y="2702"/>
                  </a:lnTo>
                  <a:lnTo>
                    <a:pt x="2313" y="2704"/>
                  </a:lnTo>
                  <a:lnTo>
                    <a:pt x="2315" y="2706"/>
                  </a:lnTo>
                  <a:lnTo>
                    <a:pt x="2315" y="2709"/>
                  </a:lnTo>
                  <a:lnTo>
                    <a:pt x="2316" y="2713"/>
                  </a:lnTo>
                  <a:lnTo>
                    <a:pt x="2318" y="2716"/>
                  </a:lnTo>
                  <a:lnTo>
                    <a:pt x="2320" y="2719"/>
                  </a:lnTo>
                  <a:lnTo>
                    <a:pt x="2322" y="2723"/>
                  </a:lnTo>
                  <a:lnTo>
                    <a:pt x="2327" y="2724"/>
                  </a:lnTo>
                  <a:lnTo>
                    <a:pt x="2328" y="2726"/>
                  </a:lnTo>
                  <a:lnTo>
                    <a:pt x="2328" y="2730"/>
                  </a:lnTo>
                  <a:lnTo>
                    <a:pt x="2328" y="2742"/>
                  </a:lnTo>
                  <a:lnTo>
                    <a:pt x="2332" y="2752"/>
                  </a:lnTo>
                  <a:lnTo>
                    <a:pt x="2337" y="2762"/>
                  </a:lnTo>
                  <a:lnTo>
                    <a:pt x="2342" y="2771"/>
                  </a:lnTo>
                  <a:lnTo>
                    <a:pt x="2345" y="2771"/>
                  </a:lnTo>
                  <a:lnTo>
                    <a:pt x="2349" y="2771"/>
                  </a:lnTo>
                  <a:lnTo>
                    <a:pt x="2349" y="2774"/>
                  </a:lnTo>
                  <a:lnTo>
                    <a:pt x="2349" y="2777"/>
                  </a:lnTo>
                  <a:lnTo>
                    <a:pt x="2352" y="2777"/>
                  </a:lnTo>
                  <a:lnTo>
                    <a:pt x="2356" y="2777"/>
                  </a:lnTo>
                  <a:lnTo>
                    <a:pt x="2357" y="2781"/>
                  </a:lnTo>
                  <a:lnTo>
                    <a:pt x="2359" y="2782"/>
                  </a:lnTo>
                  <a:lnTo>
                    <a:pt x="2359" y="2791"/>
                  </a:lnTo>
                  <a:lnTo>
                    <a:pt x="2361" y="2794"/>
                  </a:lnTo>
                  <a:lnTo>
                    <a:pt x="2363" y="2796"/>
                  </a:lnTo>
                  <a:lnTo>
                    <a:pt x="2366" y="2798"/>
                  </a:lnTo>
                  <a:lnTo>
                    <a:pt x="2369" y="2798"/>
                  </a:lnTo>
                  <a:lnTo>
                    <a:pt x="2369" y="2805"/>
                  </a:lnTo>
                  <a:lnTo>
                    <a:pt x="2371" y="2811"/>
                  </a:lnTo>
                  <a:lnTo>
                    <a:pt x="2374" y="2823"/>
                  </a:lnTo>
                  <a:lnTo>
                    <a:pt x="2376" y="2835"/>
                  </a:lnTo>
                  <a:lnTo>
                    <a:pt x="2378" y="2844"/>
                  </a:lnTo>
                  <a:lnTo>
                    <a:pt x="2376" y="2852"/>
                  </a:lnTo>
                  <a:lnTo>
                    <a:pt x="2369" y="2852"/>
                  </a:lnTo>
                  <a:lnTo>
                    <a:pt x="2368" y="2857"/>
                  </a:lnTo>
                  <a:lnTo>
                    <a:pt x="2366" y="2859"/>
                  </a:lnTo>
                  <a:lnTo>
                    <a:pt x="2363" y="2859"/>
                  </a:lnTo>
                  <a:lnTo>
                    <a:pt x="2363" y="2866"/>
                  </a:lnTo>
                  <a:lnTo>
                    <a:pt x="2363" y="2873"/>
                  </a:lnTo>
                  <a:lnTo>
                    <a:pt x="2376" y="2873"/>
                  </a:lnTo>
                  <a:lnTo>
                    <a:pt x="2378" y="2868"/>
                  </a:lnTo>
                  <a:lnTo>
                    <a:pt x="2380" y="2866"/>
                  </a:lnTo>
                  <a:lnTo>
                    <a:pt x="2383" y="2866"/>
                  </a:lnTo>
                  <a:lnTo>
                    <a:pt x="2386" y="2861"/>
                  </a:lnTo>
                  <a:lnTo>
                    <a:pt x="2390" y="2856"/>
                  </a:lnTo>
                  <a:lnTo>
                    <a:pt x="2393" y="2852"/>
                  </a:lnTo>
                  <a:lnTo>
                    <a:pt x="2397" y="2846"/>
                  </a:lnTo>
                  <a:lnTo>
                    <a:pt x="2403" y="2847"/>
                  </a:lnTo>
                  <a:lnTo>
                    <a:pt x="2410" y="2849"/>
                  </a:lnTo>
                  <a:lnTo>
                    <a:pt x="2415" y="2852"/>
                  </a:lnTo>
                  <a:lnTo>
                    <a:pt x="2424" y="2852"/>
                  </a:lnTo>
                  <a:lnTo>
                    <a:pt x="2429" y="2852"/>
                  </a:lnTo>
                  <a:lnTo>
                    <a:pt x="2432" y="2849"/>
                  </a:lnTo>
                  <a:lnTo>
                    <a:pt x="2434" y="2846"/>
                  </a:lnTo>
                  <a:lnTo>
                    <a:pt x="2436" y="2840"/>
                  </a:lnTo>
                  <a:lnTo>
                    <a:pt x="2438" y="2837"/>
                  </a:lnTo>
                  <a:lnTo>
                    <a:pt x="2439" y="2834"/>
                  </a:lnTo>
                  <a:lnTo>
                    <a:pt x="2444" y="2832"/>
                  </a:lnTo>
                  <a:lnTo>
                    <a:pt x="2451" y="2832"/>
                  </a:lnTo>
                  <a:lnTo>
                    <a:pt x="2453" y="2835"/>
                  </a:lnTo>
                  <a:lnTo>
                    <a:pt x="2455" y="2839"/>
                  </a:lnTo>
                  <a:lnTo>
                    <a:pt x="2463" y="2840"/>
                  </a:lnTo>
                  <a:lnTo>
                    <a:pt x="2467" y="2842"/>
                  </a:lnTo>
                  <a:lnTo>
                    <a:pt x="2470" y="2844"/>
                  </a:lnTo>
                  <a:lnTo>
                    <a:pt x="2472" y="2847"/>
                  </a:lnTo>
                  <a:lnTo>
                    <a:pt x="2472" y="2852"/>
                  </a:lnTo>
                  <a:lnTo>
                    <a:pt x="2477" y="2856"/>
                  </a:lnTo>
                  <a:lnTo>
                    <a:pt x="2482" y="2859"/>
                  </a:lnTo>
                  <a:lnTo>
                    <a:pt x="2484" y="2866"/>
                  </a:lnTo>
                  <a:lnTo>
                    <a:pt x="2485" y="2873"/>
                  </a:lnTo>
                  <a:lnTo>
                    <a:pt x="2489" y="2873"/>
                  </a:lnTo>
                  <a:lnTo>
                    <a:pt x="2492" y="2873"/>
                  </a:lnTo>
                  <a:lnTo>
                    <a:pt x="2514" y="2871"/>
                  </a:lnTo>
                  <a:lnTo>
                    <a:pt x="2516" y="2876"/>
                  </a:lnTo>
                  <a:lnTo>
                    <a:pt x="2516" y="2881"/>
                  </a:lnTo>
                  <a:lnTo>
                    <a:pt x="2514" y="2885"/>
                  </a:lnTo>
                  <a:lnTo>
                    <a:pt x="2513" y="2888"/>
                  </a:lnTo>
                  <a:lnTo>
                    <a:pt x="2504" y="2895"/>
                  </a:lnTo>
                  <a:lnTo>
                    <a:pt x="2496" y="2900"/>
                  </a:lnTo>
                  <a:lnTo>
                    <a:pt x="2494" y="2902"/>
                  </a:lnTo>
                  <a:lnTo>
                    <a:pt x="2490" y="2905"/>
                  </a:lnTo>
                  <a:lnTo>
                    <a:pt x="2485" y="2907"/>
                  </a:lnTo>
                  <a:lnTo>
                    <a:pt x="2485" y="2912"/>
                  </a:lnTo>
                  <a:lnTo>
                    <a:pt x="2484" y="2917"/>
                  </a:lnTo>
                  <a:lnTo>
                    <a:pt x="2482" y="2919"/>
                  </a:lnTo>
                  <a:lnTo>
                    <a:pt x="2480" y="2919"/>
                  </a:lnTo>
                  <a:lnTo>
                    <a:pt x="2478" y="2914"/>
                  </a:lnTo>
                  <a:lnTo>
                    <a:pt x="2473" y="2914"/>
                  </a:lnTo>
                  <a:lnTo>
                    <a:pt x="2470" y="2915"/>
                  </a:lnTo>
                  <a:lnTo>
                    <a:pt x="2467" y="2917"/>
                  </a:lnTo>
                  <a:lnTo>
                    <a:pt x="2465" y="2921"/>
                  </a:lnTo>
                  <a:lnTo>
                    <a:pt x="2461" y="2932"/>
                  </a:lnTo>
                  <a:lnTo>
                    <a:pt x="2461" y="2943"/>
                  </a:lnTo>
                  <a:lnTo>
                    <a:pt x="2463" y="2948"/>
                  </a:lnTo>
                  <a:lnTo>
                    <a:pt x="2465" y="2951"/>
                  </a:lnTo>
                  <a:lnTo>
                    <a:pt x="2470" y="2953"/>
                  </a:lnTo>
                  <a:lnTo>
                    <a:pt x="2478" y="2955"/>
                  </a:lnTo>
                  <a:lnTo>
                    <a:pt x="2485" y="2955"/>
                  </a:lnTo>
                  <a:lnTo>
                    <a:pt x="2490" y="2946"/>
                  </a:lnTo>
                  <a:lnTo>
                    <a:pt x="2494" y="2943"/>
                  </a:lnTo>
                  <a:lnTo>
                    <a:pt x="2499" y="2941"/>
                  </a:lnTo>
                  <a:lnTo>
                    <a:pt x="2501" y="2939"/>
                  </a:lnTo>
                  <a:lnTo>
                    <a:pt x="2502" y="2938"/>
                  </a:lnTo>
                  <a:lnTo>
                    <a:pt x="2506" y="2934"/>
                  </a:lnTo>
                  <a:lnTo>
                    <a:pt x="2511" y="2932"/>
                  </a:lnTo>
                  <a:lnTo>
                    <a:pt x="2513" y="2931"/>
                  </a:lnTo>
                  <a:lnTo>
                    <a:pt x="2513" y="2927"/>
                  </a:lnTo>
                  <a:lnTo>
                    <a:pt x="2518" y="2927"/>
                  </a:lnTo>
                  <a:lnTo>
                    <a:pt x="2523" y="2927"/>
                  </a:lnTo>
                  <a:lnTo>
                    <a:pt x="2528" y="2932"/>
                  </a:lnTo>
                  <a:lnTo>
                    <a:pt x="2535" y="2936"/>
                  </a:lnTo>
                  <a:lnTo>
                    <a:pt x="2540" y="2936"/>
                  </a:lnTo>
                  <a:lnTo>
                    <a:pt x="2547" y="2934"/>
                  </a:lnTo>
                  <a:lnTo>
                    <a:pt x="2552" y="2934"/>
                  </a:lnTo>
                  <a:lnTo>
                    <a:pt x="2557" y="2934"/>
                  </a:lnTo>
                  <a:lnTo>
                    <a:pt x="2562" y="2929"/>
                  </a:lnTo>
                  <a:lnTo>
                    <a:pt x="2569" y="2926"/>
                  </a:lnTo>
                  <a:lnTo>
                    <a:pt x="2574" y="2926"/>
                  </a:lnTo>
                  <a:lnTo>
                    <a:pt x="2581" y="2927"/>
                  </a:lnTo>
                  <a:lnTo>
                    <a:pt x="2586" y="2929"/>
                  </a:lnTo>
                  <a:lnTo>
                    <a:pt x="2591" y="2927"/>
                  </a:lnTo>
                  <a:lnTo>
                    <a:pt x="2594" y="2926"/>
                  </a:lnTo>
                  <a:lnTo>
                    <a:pt x="2596" y="2922"/>
                  </a:lnTo>
                  <a:lnTo>
                    <a:pt x="2601" y="2917"/>
                  </a:lnTo>
                  <a:lnTo>
                    <a:pt x="2603" y="2915"/>
                  </a:lnTo>
                  <a:lnTo>
                    <a:pt x="2608" y="2914"/>
                  </a:lnTo>
                  <a:lnTo>
                    <a:pt x="2615" y="2910"/>
                  </a:lnTo>
                  <a:lnTo>
                    <a:pt x="2622" y="2907"/>
                  </a:lnTo>
                  <a:lnTo>
                    <a:pt x="2625" y="2907"/>
                  </a:lnTo>
                  <a:lnTo>
                    <a:pt x="2632" y="2907"/>
                  </a:lnTo>
                  <a:lnTo>
                    <a:pt x="2639" y="2907"/>
                  </a:lnTo>
                  <a:lnTo>
                    <a:pt x="2644" y="2910"/>
                  </a:lnTo>
                  <a:lnTo>
                    <a:pt x="2646" y="2917"/>
                  </a:lnTo>
                  <a:lnTo>
                    <a:pt x="2649" y="2921"/>
                  </a:lnTo>
                  <a:lnTo>
                    <a:pt x="2656" y="2927"/>
                  </a:lnTo>
                  <a:lnTo>
                    <a:pt x="2663" y="2934"/>
                  </a:lnTo>
                  <a:lnTo>
                    <a:pt x="2664" y="2938"/>
                  </a:lnTo>
                  <a:lnTo>
                    <a:pt x="2668" y="2944"/>
                  </a:lnTo>
                  <a:lnTo>
                    <a:pt x="2669" y="2950"/>
                  </a:lnTo>
                  <a:lnTo>
                    <a:pt x="2669" y="2955"/>
                  </a:lnTo>
                  <a:lnTo>
                    <a:pt x="2675" y="2958"/>
                  </a:lnTo>
                  <a:lnTo>
                    <a:pt x="2678" y="2965"/>
                  </a:lnTo>
                  <a:lnTo>
                    <a:pt x="2683" y="2979"/>
                  </a:lnTo>
                  <a:lnTo>
                    <a:pt x="2688" y="2992"/>
                  </a:lnTo>
                  <a:lnTo>
                    <a:pt x="2692" y="2999"/>
                  </a:lnTo>
                  <a:lnTo>
                    <a:pt x="2697" y="3002"/>
                  </a:lnTo>
                  <a:lnTo>
                    <a:pt x="2697" y="3009"/>
                  </a:lnTo>
                  <a:lnTo>
                    <a:pt x="2695" y="3014"/>
                  </a:lnTo>
                  <a:lnTo>
                    <a:pt x="2690" y="3023"/>
                  </a:lnTo>
                  <a:lnTo>
                    <a:pt x="2690" y="3026"/>
                  </a:lnTo>
                  <a:lnTo>
                    <a:pt x="2690" y="3030"/>
                  </a:lnTo>
                  <a:lnTo>
                    <a:pt x="2687" y="3030"/>
                  </a:lnTo>
                  <a:lnTo>
                    <a:pt x="2683" y="3030"/>
                  </a:lnTo>
                  <a:lnTo>
                    <a:pt x="2681" y="3037"/>
                  </a:lnTo>
                  <a:lnTo>
                    <a:pt x="2683" y="3043"/>
                  </a:lnTo>
                  <a:lnTo>
                    <a:pt x="2683" y="3050"/>
                  </a:lnTo>
                  <a:lnTo>
                    <a:pt x="2683" y="3057"/>
                  </a:lnTo>
                  <a:lnTo>
                    <a:pt x="2681" y="3060"/>
                  </a:lnTo>
                  <a:lnTo>
                    <a:pt x="2680" y="3062"/>
                  </a:lnTo>
                  <a:lnTo>
                    <a:pt x="2675" y="3067"/>
                  </a:lnTo>
                  <a:lnTo>
                    <a:pt x="2671" y="3072"/>
                  </a:lnTo>
                  <a:lnTo>
                    <a:pt x="2669" y="3078"/>
                  </a:lnTo>
                  <a:lnTo>
                    <a:pt x="2669" y="3084"/>
                  </a:lnTo>
                  <a:lnTo>
                    <a:pt x="2673" y="3090"/>
                  </a:lnTo>
                  <a:lnTo>
                    <a:pt x="2675" y="3096"/>
                  </a:lnTo>
                  <a:lnTo>
                    <a:pt x="2678" y="3101"/>
                  </a:lnTo>
                  <a:lnTo>
                    <a:pt x="2680" y="3105"/>
                  </a:lnTo>
                  <a:lnTo>
                    <a:pt x="2683" y="3105"/>
                  </a:lnTo>
                  <a:lnTo>
                    <a:pt x="2690" y="3107"/>
                  </a:lnTo>
                  <a:lnTo>
                    <a:pt x="2699" y="3110"/>
                  </a:lnTo>
                  <a:lnTo>
                    <a:pt x="2705" y="3117"/>
                  </a:lnTo>
                  <a:lnTo>
                    <a:pt x="2709" y="3120"/>
                  </a:lnTo>
                  <a:lnTo>
                    <a:pt x="2710" y="3125"/>
                  </a:lnTo>
                  <a:lnTo>
                    <a:pt x="2738" y="3125"/>
                  </a:lnTo>
                  <a:lnTo>
                    <a:pt x="2745" y="3125"/>
                  </a:lnTo>
                  <a:lnTo>
                    <a:pt x="2755" y="3125"/>
                  </a:lnTo>
                  <a:lnTo>
                    <a:pt x="2762" y="3131"/>
                  </a:lnTo>
                  <a:lnTo>
                    <a:pt x="2767" y="3136"/>
                  </a:lnTo>
                  <a:lnTo>
                    <a:pt x="2772" y="3146"/>
                  </a:lnTo>
                  <a:lnTo>
                    <a:pt x="2777" y="3149"/>
                  </a:lnTo>
                  <a:lnTo>
                    <a:pt x="2786" y="3156"/>
                  </a:lnTo>
                  <a:lnTo>
                    <a:pt x="2794" y="3163"/>
                  </a:lnTo>
                  <a:lnTo>
                    <a:pt x="2801" y="3171"/>
                  </a:lnTo>
                  <a:lnTo>
                    <a:pt x="2806" y="3180"/>
                  </a:lnTo>
                  <a:lnTo>
                    <a:pt x="2811" y="3182"/>
                  </a:lnTo>
                  <a:lnTo>
                    <a:pt x="2813" y="3183"/>
                  </a:lnTo>
                  <a:lnTo>
                    <a:pt x="2813" y="3187"/>
                  </a:lnTo>
                  <a:lnTo>
                    <a:pt x="2813" y="3194"/>
                  </a:lnTo>
                  <a:lnTo>
                    <a:pt x="2816" y="3197"/>
                  </a:lnTo>
                  <a:lnTo>
                    <a:pt x="2821" y="3199"/>
                  </a:lnTo>
                  <a:lnTo>
                    <a:pt x="2828" y="3199"/>
                  </a:lnTo>
                  <a:lnTo>
                    <a:pt x="2833" y="3200"/>
                  </a:lnTo>
                  <a:lnTo>
                    <a:pt x="2838" y="3202"/>
                  </a:lnTo>
                  <a:lnTo>
                    <a:pt x="2840" y="3207"/>
                  </a:lnTo>
                  <a:lnTo>
                    <a:pt x="2840" y="3214"/>
                  </a:lnTo>
                  <a:lnTo>
                    <a:pt x="2844" y="3212"/>
                  </a:lnTo>
                  <a:lnTo>
                    <a:pt x="2845" y="3209"/>
                  </a:lnTo>
                  <a:lnTo>
                    <a:pt x="2849" y="3202"/>
                  </a:lnTo>
                  <a:lnTo>
                    <a:pt x="2850" y="3199"/>
                  </a:lnTo>
                  <a:lnTo>
                    <a:pt x="2852" y="3195"/>
                  </a:lnTo>
                  <a:lnTo>
                    <a:pt x="2856" y="3192"/>
                  </a:lnTo>
                  <a:lnTo>
                    <a:pt x="2862" y="3189"/>
                  </a:lnTo>
                  <a:lnTo>
                    <a:pt x="2871" y="3185"/>
                  </a:lnTo>
                  <a:lnTo>
                    <a:pt x="2876" y="3182"/>
                  </a:lnTo>
                  <a:lnTo>
                    <a:pt x="2879" y="3177"/>
                  </a:lnTo>
                  <a:lnTo>
                    <a:pt x="2881" y="3175"/>
                  </a:lnTo>
                  <a:lnTo>
                    <a:pt x="2886" y="3171"/>
                  </a:lnTo>
                  <a:lnTo>
                    <a:pt x="2891" y="3168"/>
                  </a:lnTo>
                  <a:lnTo>
                    <a:pt x="2896" y="3166"/>
                  </a:lnTo>
                  <a:lnTo>
                    <a:pt x="2903" y="3166"/>
                  </a:lnTo>
                  <a:lnTo>
                    <a:pt x="2907" y="3166"/>
                  </a:lnTo>
                  <a:lnTo>
                    <a:pt x="2908" y="3166"/>
                  </a:lnTo>
                  <a:lnTo>
                    <a:pt x="2914" y="3166"/>
                  </a:lnTo>
                  <a:lnTo>
                    <a:pt x="2919" y="3166"/>
                  </a:lnTo>
                  <a:lnTo>
                    <a:pt x="2922" y="3168"/>
                  </a:lnTo>
                  <a:lnTo>
                    <a:pt x="2924" y="3171"/>
                  </a:lnTo>
                  <a:lnTo>
                    <a:pt x="2929" y="3177"/>
                  </a:lnTo>
                  <a:lnTo>
                    <a:pt x="2931" y="3180"/>
                  </a:lnTo>
                  <a:lnTo>
                    <a:pt x="2936" y="3180"/>
                  </a:lnTo>
                  <a:lnTo>
                    <a:pt x="2936" y="3187"/>
                  </a:lnTo>
                  <a:lnTo>
                    <a:pt x="2937" y="3192"/>
                  </a:lnTo>
                  <a:lnTo>
                    <a:pt x="2941" y="3195"/>
                  </a:lnTo>
                  <a:lnTo>
                    <a:pt x="2944" y="3199"/>
                  </a:lnTo>
                  <a:lnTo>
                    <a:pt x="2951" y="3206"/>
                  </a:lnTo>
                  <a:lnTo>
                    <a:pt x="2954" y="3209"/>
                  </a:lnTo>
                  <a:lnTo>
                    <a:pt x="2956" y="3214"/>
                  </a:lnTo>
                  <a:lnTo>
                    <a:pt x="2961" y="3216"/>
                  </a:lnTo>
                  <a:lnTo>
                    <a:pt x="2963" y="3217"/>
                  </a:lnTo>
                  <a:lnTo>
                    <a:pt x="2963" y="3221"/>
                  </a:lnTo>
                  <a:lnTo>
                    <a:pt x="2963" y="3224"/>
                  </a:lnTo>
                  <a:lnTo>
                    <a:pt x="2965" y="3226"/>
                  </a:lnTo>
                  <a:lnTo>
                    <a:pt x="2970" y="3228"/>
                  </a:lnTo>
                  <a:lnTo>
                    <a:pt x="2970" y="3233"/>
                  </a:lnTo>
                  <a:lnTo>
                    <a:pt x="2971" y="3236"/>
                  </a:lnTo>
                  <a:lnTo>
                    <a:pt x="2973" y="3240"/>
                  </a:lnTo>
                  <a:lnTo>
                    <a:pt x="2977" y="3241"/>
                  </a:lnTo>
                  <a:lnTo>
                    <a:pt x="2977" y="3269"/>
                  </a:lnTo>
                  <a:lnTo>
                    <a:pt x="2983" y="3282"/>
                  </a:lnTo>
                  <a:lnTo>
                    <a:pt x="2989" y="3298"/>
                  </a:lnTo>
                  <a:lnTo>
                    <a:pt x="2997" y="3330"/>
                  </a:lnTo>
                  <a:lnTo>
                    <a:pt x="3002" y="3332"/>
                  </a:lnTo>
                  <a:lnTo>
                    <a:pt x="3004" y="3333"/>
                  </a:lnTo>
                  <a:lnTo>
                    <a:pt x="3004" y="3337"/>
                  </a:lnTo>
                  <a:lnTo>
                    <a:pt x="3007" y="3344"/>
                  </a:lnTo>
                  <a:lnTo>
                    <a:pt x="3011" y="3350"/>
                  </a:lnTo>
                  <a:lnTo>
                    <a:pt x="3011" y="3361"/>
                  </a:lnTo>
                  <a:lnTo>
                    <a:pt x="3011" y="3371"/>
                  </a:lnTo>
                  <a:lnTo>
                    <a:pt x="3018" y="3383"/>
                  </a:lnTo>
                  <a:lnTo>
                    <a:pt x="3024" y="3395"/>
                  </a:lnTo>
                  <a:lnTo>
                    <a:pt x="3033" y="3405"/>
                  </a:lnTo>
                  <a:lnTo>
                    <a:pt x="3045" y="3412"/>
                  </a:lnTo>
                  <a:lnTo>
                    <a:pt x="3045" y="3414"/>
                  </a:lnTo>
                  <a:lnTo>
                    <a:pt x="3045" y="3417"/>
                  </a:lnTo>
                  <a:lnTo>
                    <a:pt x="3045" y="3422"/>
                  </a:lnTo>
                  <a:lnTo>
                    <a:pt x="3050" y="3429"/>
                  </a:lnTo>
                  <a:lnTo>
                    <a:pt x="3058" y="3436"/>
                  </a:lnTo>
                  <a:lnTo>
                    <a:pt x="3060" y="3441"/>
                  </a:lnTo>
                  <a:lnTo>
                    <a:pt x="3062" y="3446"/>
                  </a:lnTo>
                  <a:lnTo>
                    <a:pt x="3064" y="3448"/>
                  </a:lnTo>
                  <a:lnTo>
                    <a:pt x="3067" y="3451"/>
                  </a:lnTo>
                  <a:lnTo>
                    <a:pt x="3072" y="3453"/>
                  </a:lnTo>
                  <a:lnTo>
                    <a:pt x="3072" y="3460"/>
                  </a:lnTo>
                  <a:lnTo>
                    <a:pt x="3072" y="3466"/>
                  </a:lnTo>
                  <a:lnTo>
                    <a:pt x="3074" y="3472"/>
                  </a:lnTo>
                  <a:lnTo>
                    <a:pt x="3079" y="3473"/>
                  </a:lnTo>
                  <a:lnTo>
                    <a:pt x="3079" y="3514"/>
                  </a:lnTo>
                  <a:lnTo>
                    <a:pt x="3081" y="3523"/>
                  </a:lnTo>
                  <a:lnTo>
                    <a:pt x="3082" y="3530"/>
                  </a:lnTo>
                  <a:lnTo>
                    <a:pt x="3082" y="3538"/>
                  </a:lnTo>
                  <a:lnTo>
                    <a:pt x="3086" y="3548"/>
                  </a:lnTo>
                  <a:lnTo>
                    <a:pt x="3087" y="3550"/>
                  </a:lnTo>
                  <a:lnTo>
                    <a:pt x="3089" y="3550"/>
                  </a:lnTo>
                  <a:lnTo>
                    <a:pt x="3091" y="3552"/>
                  </a:lnTo>
                  <a:lnTo>
                    <a:pt x="3093" y="3555"/>
                  </a:lnTo>
                  <a:lnTo>
                    <a:pt x="3093" y="3564"/>
                  </a:lnTo>
                  <a:lnTo>
                    <a:pt x="3093" y="3572"/>
                  </a:lnTo>
                  <a:lnTo>
                    <a:pt x="3091" y="3581"/>
                  </a:lnTo>
                  <a:lnTo>
                    <a:pt x="3093" y="3589"/>
                  </a:lnTo>
                  <a:lnTo>
                    <a:pt x="3094" y="3596"/>
                  </a:lnTo>
                  <a:lnTo>
                    <a:pt x="3098" y="3601"/>
                  </a:lnTo>
                  <a:lnTo>
                    <a:pt x="3099" y="3603"/>
                  </a:lnTo>
                  <a:lnTo>
                    <a:pt x="3098" y="3608"/>
                  </a:lnTo>
                  <a:lnTo>
                    <a:pt x="3098" y="3611"/>
                  </a:lnTo>
                  <a:lnTo>
                    <a:pt x="3103" y="3618"/>
                  </a:lnTo>
                  <a:lnTo>
                    <a:pt x="3110" y="3627"/>
                  </a:lnTo>
                  <a:lnTo>
                    <a:pt x="3115" y="3635"/>
                  </a:lnTo>
                  <a:lnTo>
                    <a:pt x="3116" y="3637"/>
                  </a:lnTo>
                  <a:lnTo>
                    <a:pt x="3118" y="3641"/>
                  </a:lnTo>
                  <a:lnTo>
                    <a:pt x="3120" y="3644"/>
                  </a:lnTo>
                  <a:lnTo>
                    <a:pt x="3125" y="3646"/>
                  </a:lnTo>
                  <a:lnTo>
                    <a:pt x="3127" y="3647"/>
                  </a:lnTo>
                  <a:lnTo>
                    <a:pt x="3127" y="3651"/>
                  </a:lnTo>
                  <a:lnTo>
                    <a:pt x="3128" y="3656"/>
                  </a:lnTo>
                  <a:lnTo>
                    <a:pt x="3130" y="3659"/>
                  </a:lnTo>
                  <a:lnTo>
                    <a:pt x="3137" y="3664"/>
                  </a:lnTo>
                  <a:lnTo>
                    <a:pt x="3144" y="3670"/>
                  </a:lnTo>
                  <a:lnTo>
                    <a:pt x="3145" y="3673"/>
                  </a:lnTo>
                  <a:lnTo>
                    <a:pt x="3147" y="3678"/>
                  </a:lnTo>
                  <a:lnTo>
                    <a:pt x="3147" y="3719"/>
                  </a:lnTo>
                  <a:lnTo>
                    <a:pt x="3140" y="3722"/>
                  </a:lnTo>
                  <a:lnTo>
                    <a:pt x="3135" y="3728"/>
                  </a:lnTo>
                  <a:lnTo>
                    <a:pt x="3130" y="3733"/>
                  </a:lnTo>
                  <a:lnTo>
                    <a:pt x="3127" y="3739"/>
                  </a:lnTo>
                  <a:lnTo>
                    <a:pt x="3079" y="3739"/>
                  </a:lnTo>
                  <a:lnTo>
                    <a:pt x="3052" y="3753"/>
                  </a:lnTo>
                  <a:lnTo>
                    <a:pt x="3048" y="3755"/>
                  </a:lnTo>
                  <a:lnTo>
                    <a:pt x="3046" y="3758"/>
                  </a:lnTo>
                  <a:lnTo>
                    <a:pt x="3043" y="3760"/>
                  </a:lnTo>
                  <a:lnTo>
                    <a:pt x="3033" y="3763"/>
                  </a:lnTo>
                  <a:lnTo>
                    <a:pt x="3029" y="3765"/>
                  </a:lnTo>
                  <a:lnTo>
                    <a:pt x="3026" y="3768"/>
                  </a:lnTo>
                  <a:lnTo>
                    <a:pt x="3024" y="3774"/>
                  </a:lnTo>
                  <a:lnTo>
                    <a:pt x="3024" y="3780"/>
                  </a:lnTo>
                  <a:lnTo>
                    <a:pt x="3021" y="3780"/>
                  </a:lnTo>
                  <a:lnTo>
                    <a:pt x="3018" y="3784"/>
                  </a:lnTo>
                  <a:lnTo>
                    <a:pt x="3018" y="3787"/>
                  </a:lnTo>
                  <a:lnTo>
                    <a:pt x="3019" y="3796"/>
                  </a:lnTo>
                  <a:lnTo>
                    <a:pt x="3023" y="3803"/>
                  </a:lnTo>
                  <a:lnTo>
                    <a:pt x="3026" y="3808"/>
                  </a:lnTo>
                  <a:lnTo>
                    <a:pt x="3033" y="3813"/>
                  </a:lnTo>
                  <a:lnTo>
                    <a:pt x="3043" y="3823"/>
                  </a:lnTo>
                  <a:lnTo>
                    <a:pt x="3048" y="3828"/>
                  </a:lnTo>
                  <a:lnTo>
                    <a:pt x="3052" y="3835"/>
                  </a:lnTo>
                  <a:lnTo>
                    <a:pt x="3052" y="3842"/>
                  </a:lnTo>
                  <a:lnTo>
                    <a:pt x="3052" y="3849"/>
                  </a:lnTo>
                  <a:lnTo>
                    <a:pt x="3048" y="3859"/>
                  </a:lnTo>
                  <a:lnTo>
                    <a:pt x="3043" y="3867"/>
                  </a:lnTo>
                  <a:lnTo>
                    <a:pt x="3038" y="3876"/>
                  </a:lnTo>
                  <a:lnTo>
                    <a:pt x="3038" y="3879"/>
                  </a:lnTo>
                  <a:lnTo>
                    <a:pt x="3035" y="3883"/>
                  </a:lnTo>
                  <a:lnTo>
                    <a:pt x="3033" y="3886"/>
                  </a:lnTo>
                  <a:lnTo>
                    <a:pt x="3033" y="3895"/>
                  </a:lnTo>
                  <a:lnTo>
                    <a:pt x="3031" y="3903"/>
                  </a:lnTo>
                  <a:lnTo>
                    <a:pt x="3029" y="3908"/>
                  </a:lnTo>
                  <a:lnTo>
                    <a:pt x="3026" y="3912"/>
                  </a:lnTo>
                  <a:lnTo>
                    <a:pt x="3024" y="3913"/>
                  </a:lnTo>
                  <a:lnTo>
                    <a:pt x="3024" y="3917"/>
                  </a:lnTo>
                  <a:lnTo>
                    <a:pt x="3021" y="3922"/>
                  </a:lnTo>
                  <a:lnTo>
                    <a:pt x="3019" y="3925"/>
                  </a:lnTo>
                  <a:lnTo>
                    <a:pt x="3018" y="3932"/>
                  </a:lnTo>
                  <a:lnTo>
                    <a:pt x="3014" y="3939"/>
                  </a:lnTo>
                  <a:lnTo>
                    <a:pt x="3009" y="3946"/>
                  </a:lnTo>
                  <a:lnTo>
                    <a:pt x="3000" y="3951"/>
                  </a:lnTo>
                  <a:lnTo>
                    <a:pt x="2997" y="3953"/>
                  </a:lnTo>
                  <a:lnTo>
                    <a:pt x="2990" y="3954"/>
                  </a:lnTo>
                  <a:lnTo>
                    <a:pt x="2983" y="3958"/>
                  </a:lnTo>
                  <a:lnTo>
                    <a:pt x="2982" y="3963"/>
                  </a:lnTo>
                  <a:lnTo>
                    <a:pt x="2980" y="3966"/>
                  </a:lnTo>
                  <a:lnTo>
                    <a:pt x="2973" y="3971"/>
                  </a:lnTo>
                  <a:lnTo>
                    <a:pt x="2966" y="3976"/>
                  </a:lnTo>
                  <a:lnTo>
                    <a:pt x="2965" y="3980"/>
                  </a:lnTo>
                  <a:lnTo>
                    <a:pt x="2963" y="3985"/>
                  </a:lnTo>
                  <a:lnTo>
                    <a:pt x="2963" y="3999"/>
                  </a:lnTo>
                  <a:lnTo>
                    <a:pt x="2963" y="4005"/>
                  </a:lnTo>
                  <a:lnTo>
                    <a:pt x="2963" y="4053"/>
                  </a:lnTo>
                  <a:lnTo>
                    <a:pt x="2960" y="4062"/>
                  </a:lnTo>
                  <a:lnTo>
                    <a:pt x="2960" y="4069"/>
                  </a:lnTo>
                  <a:lnTo>
                    <a:pt x="2961" y="4077"/>
                  </a:lnTo>
                  <a:lnTo>
                    <a:pt x="2961" y="4081"/>
                  </a:lnTo>
                  <a:lnTo>
                    <a:pt x="2961" y="4089"/>
                  </a:lnTo>
                  <a:lnTo>
                    <a:pt x="2963" y="4096"/>
                  </a:lnTo>
                  <a:lnTo>
                    <a:pt x="2970" y="4103"/>
                  </a:lnTo>
                  <a:lnTo>
                    <a:pt x="2978" y="4110"/>
                  </a:lnTo>
                  <a:lnTo>
                    <a:pt x="2980" y="4113"/>
                  </a:lnTo>
                  <a:lnTo>
                    <a:pt x="2985" y="4115"/>
                  </a:lnTo>
                  <a:lnTo>
                    <a:pt x="2994" y="4115"/>
                  </a:lnTo>
                  <a:lnTo>
                    <a:pt x="2997" y="4115"/>
                  </a:lnTo>
                  <a:lnTo>
                    <a:pt x="3002" y="4116"/>
                  </a:lnTo>
                  <a:lnTo>
                    <a:pt x="3004" y="4121"/>
                  </a:lnTo>
                  <a:lnTo>
                    <a:pt x="3086" y="4121"/>
                  </a:lnTo>
                  <a:lnTo>
                    <a:pt x="3099" y="4115"/>
                  </a:lnTo>
                  <a:lnTo>
                    <a:pt x="3113" y="4108"/>
                  </a:lnTo>
                  <a:lnTo>
                    <a:pt x="3118" y="4110"/>
                  </a:lnTo>
                  <a:lnTo>
                    <a:pt x="3123" y="4108"/>
                  </a:lnTo>
                  <a:lnTo>
                    <a:pt x="3127" y="4106"/>
                  </a:lnTo>
                  <a:lnTo>
                    <a:pt x="3128" y="4103"/>
                  </a:lnTo>
                  <a:lnTo>
                    <a:pt x="3133" y="4098"/>
                  </a:lnTo>
                  <a:lnTo>
                    <a:pt x="3135" y="4096"/>
                  </a:lnTo>
                  <a:lnTo>
                    <a:pt x="3140" y="4094"/>
                  </a:lnTo>
                  <a:lnTo>
                    <a:pt x="3145" y="4072"/>
                  </a:lnTo>
                  <a:lnTo>
                    <a:pt x="3151" y="4050"/>
                  </a:lnTo>
                  <a:lnTo>
                    <a:pt x="3154" y="4026"/>
                  </a:lnTo>
                  <a:lnTo>
                    <a:pt x="3154" y="4014"/>
                  </a:lnTo>
                  <a:lnTo>
                    <a:pt x="3154" y="3999"/>
                  </a:lnTo>
                  <a:lnTo>
                    <a:pt x="3161" y="3995"/>
                  </a:lnTo>
                  <a:lnTo>
                    <a:pt x="3166" y="3990"/>
                  </a:lnTo>
                  <a:lnTo>
                    <a:pt x="3169" y="3988"/>
                  </a:lnTo>
                  <a:lnTo>
                    <a:pt x="3169" y="3985"/>
                  </a:lnTo>
                  <a:lnTo>
                    <a:pt x="3173" y="3982"/>
                  </a:lnTo>
                  <a:lnTo>
                    <a:pt x="3180" y="3978"/>
                  </a:lnTo>
                  <a:lnTo>
                    <a:pt x="3188" y="3975"/>
                  </a:lnTo>
                  <a:lnTo>
                    <a:pt x="3191" y="3971"/>
                  </a:lnTo>
                  <a:lnTo>
                    <a:pt x="3193" y="3970"/>
                  </a:lnTo>
                  <a:lnTo>
                    <a:pt x="3195" y="3966"/>
                  </a:lnTo>
                  <a:lnTo>
                    <a:pt x="3195" y="3958"/>
                  </a:lnTo>
                  <a:lnTo>
                    <a:pt x="3202" y="3956"/>
                  </a:lnTo>
                  <a:lnTo>
                    <a:pt x="3209" y="3954"/>
                  </a:lnTo>
                  <a:lnTo>
                    <a:pt x="3214" y="3951"/>
                  </a:lnTo>
                  <a:lnTo>
                    <a:pt x="3222" y="3951"/>
                  </a:lnTo>
                  <a:lnTo>
                    <a:pt x="3226" y="3948"/>
                  </a:lnTo>
                  <a:lnTo>
                    <a:pt x="3231" y="3946"/>
                  </a:lnTo>
                  <a:lnTo>
                    <a:pt x="3234" y="3946"/>
                  </a:lnTo>
                  <a:lnTo>
                    <a:pt x="3241" y="3942"/>
                  </a:lnTo>
                  <a:lnTo>
                    <a:pt x="3248" y="3936"/>
                  </a:lnTo>
                  <a:lnTo>
                    <a:pt x="3253" y="3930"/>
                  </a:lnTo>
                  <a:lnTo>
                    <a:pt x="3260" y="3925"/>
                  </a:lnTo>
                  <a:lnTo>
                    <a:pt x="3262" y="3922"/>
                  </a:lnTo>
                  <a:lnTo>
                    <a:pt x="3263" y="3920"/>
                  </a:lnTo>
                  <a:lnTo>
                    <a:pt x="3265" y="3919"/>
                  </a:lnTo>
                  <a:lnTo>
                    <a:pt x="3270" y="3917"/>
                  </a:lnTo>
                  <a:lnTo>
                    <a:pt x="3273" y="3913"/>
                  </a:lnTo>
                  <a:lnTo>
                    <a:pt x="3279" y="3907"/>
                  </a:lnTo>
                  <a:lnTo>
                    <a:pt x="3284" y="3900"/>
                  </a:lnTo>
                  <a:lnTo>
                    <a:pt x="3287" y="3896"/>
                  </a:lnTo>
                  <a:lnTo>
                    <a:pt x="3291" y="3896"/>
                  </a:lnTo>
                  <a:lnTo>
                    <a:pt x="3292" y="3895"/>
                  </a:lnTo>
                  <a:lnTo>
                    <a:pt x="3296" y="3883"/>
                  </a:lnTo>
                  <a:lnTo>
                    <a:pt x="3299" y="3879"/>
                  </a:lnTo>
                  <a:lnTo>
                    <a:pt x="3304" y="3876"/>
                  </a:lnTo>
                  <a:lnTo>
                    <a:pt x="3304" y="3864"/>
                  </a:lnTo>
                  <a:lnTo>
                    <a:pt x="3304" y="3854"/>
                  </a:lnTo>
                  <a:lnTo>
                    <a:pt x="3301" y="3835"/>
                  </a:lnTo>
                  <a:lnTo>
                    <a:pt x="3297" y="3816"/>
                  </a:lnTo>
                  <a:lnTo>
                    <a:pt x="3296" y="3806"/>
                  </a:lnTo>
                  <a:lnTo>
                    <a:pt x="3297" y="3794"/>
                  </a:lnTo>
                  <a:lnTo>
                    <a:pt x="3292" y="3792"/>
                  </a:lnTo>
                  <a:lnTo>
                    <a:pt x="3291" y="3791"/>
                  </a:lnTo>
                  <a:lnTo>
                    <a:pt x="3291" y="3787"/>
                  </a:lnTo>
                  <a:lnTo>
                    <a:pt x="3285" y="3775"/>
                  </a:lnTo>
                  <a:lnTo>
                    <a:pt x="3284" y="3763"/>
                  </a:lnTo>
                  <a:lnTo>
                    <a:pt x="3284" y="3750"/>
                  </a:lnTo>
                  <a:lnTo>
                    <a:pt x="3287" y="3738"/>
                  </a:lnTo>
                  <a:lnTo>
                    <a:pt x="3294" y="3728"/>
                  </a:lnTo>
                  <a:lnTo>
                    <a:pt x="3301" y="3717"/>
                  </a:lnTo>
                  <a:lnTo>
                    <a:pt x="3309" y="3711"/>
                  </a:lnTo>
                  <a:lnTo>
                    <a:pt x="3318" y="3705"/>
                  </a:lnTo>
                  <a:lnTo>
                    <a:pt x="3318" y="3700"/>
                  </a:lnTo>
                  <a:lnTo>
                    <a:pt x="3320" y="3697"/>
                  </a:lnTo>
                  <a:lnTo>
                    <a:pt x="3323" y="3695"/>
                  </a:lnTo>
                  <a:lnTo>
                    <a:pt x="3326" y="3693"/>
                  </a:lnTo>
                  <a:lnTo>
                    <a:pt x="3335" y="3692"/>
                  </a:lnTo>
                  <a:lnTo>
                    <a:pt x="3337" y="3688"/>
                  </a:lnTo>
                  <a:lnTo>
                    <a:pt x="3338" y="3685"/>
                  </a:lnTo>
                  <a:lnTo>
                    <a:pt x="3345" y="3682"/>
                  </a:lnTo>
                  <a:lnTo>
                    <a:pt x="3350" y="3676"/>
                  </a:lnTo>
                  <a:lnTo>
                    <a:pt x="3355" y="3671"/>
                  </a:lnTo>
                  <a:lnTo>
                    <a:pt x="3359" y="3664"/>
                  </a:lnTo>
                  <a:lnTo>
                    <a:pt x="3367" y="3666"/>
                  </a:lnTo>
                  <a:lnTo>
                    <a:pt x="3374" y="3664"/>
                  </a:lnTo>
                  <a:lnTo>
                    <a:pt x="3386" y="3661"/>
                  </a:lnTo>
                  <a:lnTo>
                    <a:pt x="3396" y="3656"/>
                  </a:lnTo>
                  <a:lnTo>
                    <a:pt x="3407" y="3651"/>
                  </a:lnTo>
                  <a:lnTo>
                    <a:pt x="3422" y="3654"/>
                  </a:lnTo>
                  <a:lnTo>
                    <a:pt x="3437" y="3658"/>
                  </a:lnTo>
                  <a:lnTo>
                    <a:pt x="3453" y="3661"/>
                  </a:lnTo>
                  <a:lnTo>
                    <a:pt x="3468" y="3664"/>
                  </a:lnTo>
                  <a:lnTo>
                    <a:pt x="3470" y="3659"/>
                  </a:lnTo>
                  <a:lnTo>
                    <a:pt x="3471" y="3658"/>
                  </a:lnTo>
                  <a:lnTo>
                    <a:pt x="3475" y="3658"/>
                  </a:lnTo>
                  <a:lnTo>
                    <a:pt x="3476" y="3656"/>
                  </a:lnTo>
                  <a:lnTo>
                    <a:pt x="3478" y="3654"/>
                  </a:lnTo>
                  <a:lnTo>
                    <a:pt x="3482" y="3651"/>
                  </a:lnTo>
                  <a:lnTo>
                    <a:pt x="3483" y="3646"/>
                  </a:lnTo>
                  <a:lnTo>
                    <a:pt x="3485" y="3644"/>
                  </a:lnTo>
                  <a:lnTo>
                    <a:pt x="3488" y="3644"/>
                  </a:lnTo>
                  <a:lnTo>
                    <a:pt x="3493" y="3632"/>
                  </a:lnTo>
                  <a:lnTo>
                    <a:pt x="3500" y="3622"/>
                  </a:lnTo>
                  <a:lnTo>
                    <a:pt x="3505" y="3610"/>
                  </a:lnTo>
                  <a:lnTo>
                    <a:pt x="3507" y="3603"/>
                  </a:lnTo>
                  <a:lnTo>
                    <a:pt x="3509" y="3596"/>
                  </a:lnTo>
                  <a:lnTo>
                    <a:pt x="3504" y="3594"/>
                  </a:lnTo>
                  <a:lnTo>
                    <a:pt x="3502" y="3593"/>
                  </a:lnTo>
                  <a:lnTo>
                    <a:pt x="3502" y="3589"/>
                  </a:lnTo>
                  <a:lnTo>
                    <a:pt x="3497" y="3586"/>
                  </a:lnTo>
                  <a:lnTo>
                    <a:pt x="3490" y="3584"/>
                  </a:lnTo>
                  <a:lnTo>
                    <a:pt x="3485" y="3581"/>
                  </a:lnTo>
                  <a:lnTo>
                    <a:pt x="3483" y="3579"/>
                  </a:lnTo>
                  <a:lnTo>
                    <a:pt x="3482" y="3576"/>
                  </a:lnTo>
                  <a:lnTo>
                    <a:pt x="3478" y="3562"/>
                  </a:lnTo>
                  <a:lnTo>
                    <a:pt x="3476" y="3552"/>
                  </a:lnTo>
                  <a:lnTo>
                    <a:pt x="3478" y="3541"/>
                  </a:lnTo>
                  <a:lnTo>
                    <a:pt x="3482" y="3528"/>
                  </a:lnTo>
                  <a:lnTo>
                    <a:pt x="3482" y="3521"/>
                  </a:lnTo>
                  <a:lnTo>
                    <a:pt x="3480" y="3514"/>
                  </a:lnTo>
                  <a:lnTo>
                    <a:pt x="3476" y="3511"/>
                  </a:lnTo>
                  <a:lnTo>
                    <a:pt x="3471" y="3507"/>
                  </a:lnTo>
                  <a:lnTo>
                    <a:pt x="3466" y="3504"/>
                  </a:lnTo>
                  <a:lnTo>
                    <a:pt x="3463" y="3501"/>
                  </a:lnTo>
                  <a:lnTo>
                    <a:pt x="3461" y="3495"/>
                  </a:lnTo>
                  <a:lnTo>
                    <a:pt x="3461" y="3487"/>
                  </a:lnTo>
                  <a:lnTo>
                    <a:pt x="3463" y="3487"/>
                  </a:lnTo>
                  <a:lnTo>
                    <a:pt x="3464" y="3485"/>
                  </a:lnTo>
                  <a:lnTo>
                    <a:pt x="3466" y="3480"/>
                  </a:lnTo>
                  <a:lnTo>
                    <a:pt x="3468" y="3466"/>
                  </a:lnTo>
                  <a:lnTo>
                    <a:pt x="3470" y="3461"/>
                  </a:lnTo>
                  <a:lnTo>
                    <a:pt x="3471" y="3460"/>
                  </a:lnTo>
                  <a:lnTo>
                    <a:pt x="3475" y="3460"/>
                  </a:lnTo>
                  <a:lnTo>
                    <a:pt x="3478" y="3454"/>
                  </a:lnTo>
                  <a:lnTo>
                    <a:pt x="3482" y="3449"/>
                  </a:lnTo>
                  <a:lnTo>
                    <a:pt x="3485" y="3446"/>
                  </a:lnTo>
                  <a:lnTo>
                    <a:pt x="3488" y="3439"/>
                  </a:lnTo>
                  <a:lnTo>
                    <a:pt x="3487" y="3436"/>
                  </a:lnTo>
                  <a:lnTo>
                    <a:pt x="3483" y="3434"/>
                  </a:lnTo>
                  <a:lnTo>
                    <a:pt x="3475" y="3432"/>
                  </a:lnTo>
                  <a:lnTo>
                    <a:pt x="3471" y="3431"/>
                  </a:lnTo>
                  <a:lnTo>
                    <a:pt x="3468" y="3429"/>
                  </a:lnTo>
                  <a:lnTo>
                    <a:pt x="3464" y="3427"/>
                  </a:lnTo>
                  <a:lnTo>
                    <a:pt x="3461" y="3426"/>
                  </a:lnTo>
                  <a:lnTo>
                    <a:pt x="3459" y="3420"/>
                  </a:lnTo>
                  <a:lnTo>
                    <a:pt x="3456" y="3417"/>
                  </a:lnTo>
                  <a:lnTo>
                    <a:pt x="3449" y="3410"/>
                  </a:lnTo>
                  <a:lnTo>
                    <a:pt x="3446" y="3407"/>
                  </a:lnTo>
                  <a:lnTo>
                    <a:pt x="3442" y="3403"/>
                  </a:lnTo>
                  <a:lnTo>
                    <a:pt x="3441" y="3398"/>
                  </a:lnTo>
                  <a:lnTo>
                    <a:pt x="3441" y="3391"/>
                  </a:lnTo>
                  <a:lnTo>
                    <a:pt x="3424" y="3391"/>
                  </a:lnTo>
                  <a:lnTo>
                    <a:pt x="3410" y="3391"/>
                  </a:lnTo>
                  <a:lnTo>
                    <a:pt x="3386" y="3385"/>
                  </a:lnTo>
                  <a:lnTo>
                    <a:pt x="3383" y="3379"/>
                  </a:lnTo>
                  <a:lnTo>
                    <a:pt x="3379" y="3374"/>
                  </a:lnTo>
                  <a:lnTo>
                    <a:pt x="3374" y="3371"/>
                  </a:lnTo>
                  <a:lnTo>
                    <a:pt x="3372" y="3364"/>
                  </a:lnTo>
                  <a:lnTo>
                    <a:pt x="3369" y="3359"/>
                  </a:lnTo>
                  <a:lnTo>
                    <a:pt x="3366" y="3354"/>
                  </a:lnTo>
                  <a:lnTo>
                    <a:pt x="3362" y="3352"/>
                  </a:lnTo>
                  <a:lnTo>
                    <a:pt x="3355" y="3344"/>
                  </a:lnTo>
                  <a:lnTo>
                    <a:pt x="3347" y="3339"/>
                  </a:lnTo>
                  <a:lnTo>
                    <a:pt x="3342" y="3335"/>
                  </a:lnTo>
                  <a:lnTo>
                    <a:pt x="3338" y="3335"/>
                  </a:lnTo>
                  <a:lnTo>
                    <a:pt x="3333" y="3335"/>
                  </a:lnTo>
                  <a:lnTo>
                    <a:pt x="3330" y="3337"/>
                  </a:lnTo>
                  <a:lnTo>
                    <a:pt x="3325" y="3337"/>
                  </a:lnTo>
                  <a:lnTo>
                    <a:pt x="3311" y="3340"/>
                  </a:lnTo>
                  <a:lnTo>
                    <a:pt x="3297" y="3344"/>
                  </a:lnTo>
                  <a:lnTo>
                    <a:pt x="3282" y="3345"/>
                  </a:lnTo>
                  <a:lnTo>
                    <a:pt x="3263" y="3344"/>
                  </a:lnTo>
                  <a:lnTo>
                    <a:pt x="3263" y="3335"/>
                  </a:lnTo>
                  <a:lnTo>
                    <a:pt x="3262" y="3328"/>
                  </a:lnTo>
                  <a:lnTo>
                    <a:pt x="3256" y="3325"/>
                  </a:lnTo>
                  <a:lnTo>
                    <a:pt x="3250" y="3323"/>
                  </a:lnTo>
                  <a:lnTo>
                    <a:pt x="3251" y="3315"/>
                  </a:lnTo>
                  <a:lnTo>
                    <a:pt x="3251" y="3306"/>
                  </a:lnTo>
                  <a:lnTo>
                    <a:pt x="3248" y="3301"/>
                  </a:lnTo>
                  <a:lnTo>
                    <a:pt x="3244" y="3296"/>
                  </a:lnTo>
                  <a:lnTo>
                    <a:pt x="3239" y="3287"/>
                  </a:lnTo>
                  <a:lnTo>
                    <a:pt x="3236" y="3282"/>
                  </a:lnTo>
                  <a:lnTo>
                    <a:pt x="3236" y="3275"/>
                  </a:lnTo>
                  <a:lnTo>
                    <a:pt x="3241" y="3272"/>
                  </a:lnTo>
                  <a:lnTo>
                    <a:pt x="3244" y="3269"/>
                  </a:lnTo>
                  <a:lnTo>
                    <a:pt x="3248" y="3257"/>
                  </a:lnTo>
                  <a:lnTo>
                    <a:pt x="3250" y="3252"/>
                  </a:lnTo>
                  <a:lnTo>
                    <a:pt x="3253" y="3246"/>
                  </a:lnTo>
                  <a:lnTo>
                    <a:pt x="3258" y="3243"/>
                  </a:lnTo>
                  <a:lnTo>
                    <a:pt x="3263" y="3241"/>
                  </a:lnTo>
                  <a:lnTo>
                    <a:pt x="3263" y="3235"/>
                  </a:lnTo>
                  <a:lnTo>
                    <a:pt x="3267" y="3228"/>
                  </a:lnTo>
                  <a:lnTo>
                    <a:pt x="3272" y="3224"/>
                  </a:lnTo>
                  <a:lnTo>
                    <a:pt x="3277" y="3221"/>
                  </a:lnTo>
                  <a:lnTo>
                    <a:pt x="3277" y="3214"/>
                  </a:lnTo>
                  <a:lnTo>
                    <a:pt x="3279" y="3211"/>
                  </a:lnTo>
                  <a:lnTo>
                    <a:pt x="3282" y="3206"/>
                  </a:lnTo>
                  <a:lnTo>
                    <a:pt x="3284" y="3200"/>
                  </a:lnTo>
                  <a:lnTo>
                    <a:pt x="3282" y="3190"/>
                  </a:lnTo>
                  <a:lnTo>
                    <a:pt x="3280" y="3182"/>
                  </a:lnTo>
                  <a:lnTo>
                    <a:pt x="3273" y="3166"/>
                  </a:lnTo>
                  <a:lnTo>
                    <a:pt x="3272" y="3158"/>
                  </a:lnTo>
                  <a:lnTo>
                    <a:pt x="3268" y="3149"/>
                  </a:lnTo>
                  <a:lnTo>
                    <a:pt x="3268" y="3137"/>
                  </a:lnTo>
                  <a:lnTo>
                    <a:pt x="3270" y="3125"/>
                  </a:lnTo>
                  <a:lnTo>
                    <a:pt x="3273" y="3125"/>
                  </a:lnTo>
                  <a:lnTo>
                    <a:pt x="3277" y="3125"/>
                  </a:lnTo>
                  <a:lnTo>
                    <a:pt x="3289" y="3113"/>
                  </a:lnTo>
                  <a:lnTo>
                    <a:pt x="3299" y="3101"/>
                  </a:lnTo>
                  <a:lnTo>
                    <a:pt x="3301" y="3100"/>
                  </a:lnTo>
                  <a:lnTo>
                    <a:pt x="3306" y="3084"/>
                  </a:lnTo>
                  <a:lnTo>
                    <a:pt x="3309" y="3078"/>
                  </a:lnTo>
                  <a:lnTo>
                    <a:pt x="3314" y="3072"/>
                  </a:lnTo>
                  <a:lnTo>
                    <a:pt x="3318" y="3071"/>
                  </a:lnTo>
                  <a:lnTo>
                    <a:pt x="3320" y="3066"/>
                  </a:lnTo>
                  <a:lnTo>
                    <a:pt x="3321" y="3064"/>
                  </a:lnTo>
                  <a:lnTo>
                    <a:pt x="3326" y="3059"/>
                  </a:lnTo>
                  <a:lnTo>
                    <a:pt x="3331" y="3055"/>
                  </a:lnTo>
                  <a:lnTo>
                    <a:pt x="3335" y="3054"/>
                  </a:lnTo>
                  <a:lnTo>
                    <a:pt x="3335" y="3049"/>
                  </a:lnTo>
                  <a:lnTo>
                    <a:pt x="3338" y="3045"/>
                  </a:lnTo>
                  <a:lnTo>
                    <a:pt x="3340" y="3042"/>
                  </a:lnTo>
                  <a:lnTo>
                    <a:pt x="3342" y="3038"/>
                  </a:lnTo>
                  <a:lnTo>
                    <a:pt x="3340" y="3035"/>
                  </a:lnTo>
                  <a:lnTo>
                    <a:pt x="3338" y="3030"/>
                  </a:lnTo>
                  <a:lnTo>
                    <a:pt x="3340" y="3026"/>
                  </a:lnTo>
                  <a:lnTo>
                    <a:pt x="3342" y="3019"/>
                  </a:lnTo>
                  <a:lnTo>
                    <a:pt x="3347" y="3013"/>
                  </a:lnTo>
                  <a:lnTo>
                    <a:pt x="3355" y="3002"/>
                  </a:lnTo>
                  <a:lnTo>
                    <a:pt x="3362" y="2990"/>
                  </a:lnTo>
                  <a:lnTo>
                    <a:pt x="3364" y="2984"/>
                  </a:lnTo>
                  <a:lnTo>
                    <a:pt x="3366" y="2975"/>
                  </a:lnTo>
                  <a:lnTo>
                    <a:pt x="3369" y="2973"/>
                  </a:lnTo>
                  <a:lnTo>
                    <a:pt x="3371" y="2970"/>
                  </a:lnTo>
                  <a:lnTo>
                    <a:pt x="3372" y="2961"/>
                  </a:lnTo>
                  <a:lnTo>
                    <a:pt x="3376" y="2961"/>
                  </a:lnTo>
                  <a:lnTo>
                    <a:pt x="3378" y="2960"/>
                  </a:lnTo>
                  <a:lnTo>
                    <a:pt x="3379" y="2955"/>
                  </a:lnTo>
                  <a:lnTo>
                    <a:pt x="3412" y="2950"/>
                  </a:lnTo>
                  <a:lnTo>
                    <a:pt x="3427" y="2946"/>
                  </a:lnTo>
                  <a:lnTo>
                    <a:pt x="3441" y="2941"/>
                  </a:lnTo>
                  <a:lnTo>
                    <a:pt x="3453" y="2944"/>
                  </a:lnTo>
                  <a:lnTo>
                    <a:pt x="3461" y="2946"/>
                  </a:lnTo>
                  <a:lnTo>
                    <a:pt x="3470" y="2944"/>
                  </a:lnTo>
                  <a:lnTo>
                    <a:pt x="3482" y="2941"/>
                  </a:lnTo>
                  <a:lnTo>
                    <a:pt x="3482" y="2946"/>
                  </a:lnTo>
                  <a:lnTo>
                    <a:pt x="3480" y="2950"/>
                  </a:lnTo>
                  <a:lnTo>
                    <a:pt x="3478" y="2953"/>
                  </a:lnTo>
                  <a:lnTo>
                    <a:pt x="3475" y="2955"/>
                  </a:lnTo>
                  <a:lnTo>
                    <a:pt x="3471" y="2955"/>
                  </a:lnTo>
                  <a:lnTo>
                    <a:pt x="3470" y="2956"/>
                  </a:lnTo>
                  <a:lnTo>
                    <a:pt x="3468" y="2961"/>
                  </a:lnTo>
                  <a:lnTo>
                    <a:pt x="3459" y="2967"/>
                  </a:lnTo>
                  <a:lnTo>
                    <a:pt x="3456" y="2970"/>
                  </a:lnTo>
                  <a:lnTo>
                    <a:pt x="3454" y="2975"/>
                  </a:lnTo>
                  <a:lnTo>
                    <a:pt x="3456" y="2980"/>
                  </a:lnTo>
                  <a:lnTo>
                    <a:pt x="3458" y="2985"/>
                  </a:lnTo>
                  <a:lnTo>
                    <a:pt x="3463" y="2987"/>
                  </a:lnTo>
                  <a:lnTo>
                    <a:pt x="3468" y="2989"/>
                  </a:lnTo>
                  <a:lnTo>
                    <a:pt x="3482" y="2989"/>
                  </a:lnTo>
                  <a:lnTo>
                    <a:pt x="3495" y="2989"/>
                  </a:lnTo>
                  <a:lnTo>
                    <a:pt x="3497" y="2994"/>
                  </a:lnTo>
                  <a:lnTo>
                    <a:pt x="3499" y="2997"/>
                  </a:lnTo>
                  <a:lnTo>
                    <a:pt x="3505" y="3002"/>
                  </a:lnTo>
                  <a:lnTo>
                    <a:pt x="3509" y="3004"/>
                  </a:lnTo>
                  <a:lnTo>
                    <a:pt x="3511" y="3009"/>
                  </a:lnTo>
                  <a:lnTo>
                    <a:pt x="3516" y="3011"/>
                  </a:lnTo>
                  <a:lnTo>
                    <a:pt x="3521" y="3011"/>
                  </a:lnTo>
                  <a:lnTo>
                    <a:pt x="3528" y="3009"/>
                  </a:lnTo>
                  <a:lnTo>
                    <a:pt x="3533" y="3008"/>
                  </a:lnTo>
                  <a:lnTo>
                    <a:pt x="3538" y="3009"/>
                  </a:lnTo>
                  <a:lnTo>
                    <a:pt x="3541" y="3013"/>
                  </a:lnTo>
                  <a:lnTo>
                    <a:pt x="3541" y="3019"/>
                  </a:lnTo>
                  <a:lnTo>
                    <a:pt x="3543" y="3021"/>
                  </a:lnTo>
                  <a:lnTo>
                    <a:pt x="3548" y="3026"/>
                  </a:lnTo>
                  <a:lnTo>
                    <a:pt x="3555" y="3030"/>
                  </a:lnTo>
                  <a:lnTo>
                    <a:pt x="3572" y="3035"/>
                  </a:lnTo>
                  <a:lnTo>
                    <a:pt x="3574" y="3037"/>
                  </a:lnTo>
                  <a:lnTo>
                    <a:pt x="3577" y="3037"/>
                  </a:lnTo>
                  <a:lnTo>
                    <a:pt x="3604" y="3035"/>
                  </a:lnTo>
                  <a:lnTo>
                    <a:pt x="3630" y="3031"/>
                  </a:lnTo>
                  <a:lnTo>
                    <a:pt x="3655" y="3030"/>
                  </a:lnTo>
                  <a:lnTo>
                    <a:pt x="3671" y="3028"/>
                  </a:lnTo>
                  <a:lnTo>
                    <a:pt x="3686" y="3030"/>
                  </a:lnTo>
                  <a:lnTo>
                    <a:pt x="3688" y="3033"/>
                  </a:lnTo>
                  <a:lnTo>
                    <a:pt x="3691" y="3035"/>
                  </a:lnTo>
                  <a:lnTo>
                    <a:pt x="3700" y="3037"/>
                  </a:lnTo>
                  <a:lnTo>
                    <a:pt x="3700" y="3050"/>
                  </a:lnTo>
                  <a:lnTo>
                    <a:pt x="3701" y="3052"/>
                  </a:lnTo>
                  <a:lnTo>
                    <a:pt x="3703" y="3054"/>
                  </a:lnTo>
                  <a:lnTo>
                    <a:pt x="3707" y="3057"/>
                  </a:lnTo>
                  <a:lnTo>
                    <a:pt x="3708" y="3062"/>
                  </a:lnTo>
                  <a:lnTo>
                    <a:pt x="3710" y="3064"/>
                  </a:lnTo>
                  <a:lnTo>
                    <a:pt x="3713" y="3064"/>
                  </a:lnTo>
                  <a:lnTo>
                    <a:pt x="3717" y="3069"/>
                  </a:lnTo>
                  <a:lnTo>
                    <a:pt x="3720" y="3074"/>
                  </a:lnTo>
                  <a:lnTo>
                    <a:pt x="3724" y="3078"/>
                  </a:lnTo>
                  <a:lnTo>
                    <a:pt x="3727" y="3084"/>
                  </a:lnTo>
                  <a:lnTo>
                    <a:pt x="3729" y="3086"/>
                  </a:lnTo>
                  <a:lnTo>
                    <a:pt x="3731" y="3088"/>
                  </a:lnTo>
                  <a:lnTo>
                    <a:pt x="3734" y="3091"/>
                  </a:lnTo>
                  <a:lnTo>
                    <a:pt x="3736" y="3096"/>
                  </a:lnTo>
                  <a:lnTo>
                    <a:pt x="3737" y="3098"/>
                  </a:lnTo>
                  <a:lnTo>
                    <a:pt x="3741" y="3098"/>
                  </a:lnTo>
                  <a:lnTo>
                    <a:pt x="3741" y="3122"/>
                  </a:lnTo>
                  <a:lnTo>
                    <a:pt x="3741" y="3134"/>
                  </a:lnTo>
                  <a:lnTo>
                    <a:pt x="3741" y="3144"/>
                  </a:lnTo>
                  <a:lnTo>
                    <a:pt x="3742" y="3148"/>
                  </a:lnTo>
                  <a:lnTo>
                    <a:pt x="3742" y="3153"/>
                  </a:lnTo>
                  <a:lnTo>
                    <a:pt x="3744" y="3156"/>
                  </a:lnTo>
                  <a:lnTo>
                    <a:pt x="3749" y="3163"/>
                  </a:lnTo>
                  <a:lnTo>
                    <a:pt x="3756" y="3170"/>
                  </a:lnTo>
                  <a:lnTo>
                    <a:pt x="3761" y="3180"/>
                  </a:lnTo>
                  <a:lnTo>
                    <a:pt x="3761" y="3183"/>
                  </a:lnTo>
                  <a:lnTo>
                    <a:pt x="3761" y="3187"/>
                  </a:lnTo>
                  <a:lnTo>
                    <a:pt x="3765" y="3189"/>
                  </a:lnTo>
                  <a:lnTo>
                    <a:pt x="3768" y="3190"/>
                  </a:lnTo>
                  <a:lnTo>
                    <a:pt x="3773" y="3195"/>
                  </a:lnTo>
                  <a:lnTo>
                    <a:pt x="3775" y="3199"/>
                  </a:lnTo>
                  <a:lnTo>
                    <a:pt x="3778" y="3200"/>
                  </a:lnTo>
                  <a:lnTo>
                    <a:pt x="3782" y="3202"/>
                  </a:lnTo>
                  <a:lnTo>
                    <a:pt x="3789" y="3200"/>
                  </a:lnTo>
                  <a:lnTo>
                    <a:pt x="3792" y="3206"/>
                  </a:lnTo>
                  <a:lnTo>
                    <a:pt x="3795" y="3211"/>
                  </a:lnTo>
                  <a:lnTo>
                    <a:pt x="3799" y="3214"/>
                  </a:lnTo>
                  <a:lnTo>
                    <a:pt x="3802" y="3221"/>
                  </a:lnTo>
                  <a:lnTo>
                    <a:pt x="3843" y="3221"/>
                  </a:lnTo>
                  <a:lnTo>
                    <a:pt x="3845" y="3224"/>
                  </a:lnTo>
                  <a:lnTo>
                    <a:pt x="3847" y="3224"/>
                  </a:lnTo>
                  <a:lnTo>
                    <a:pt x="3850" y="3224"/>
                  </a:lnTo>
                  <a:lnTo>
                    <a:pt x="3853" y="3223"/>
                  </a:lnTo>
                  <a:lnTo>
                    <a:pt x="3855" y="3224"/>
                  </a:lnTo>
                  <a:lnTo>
                    <a:pt x="3857" y="3228"/>
                  </a:lnTo>
                  <a:lnTo>
                    <a:pt x="3860" y="3231"/>
                  </a:lnTo>
                  <a:lnTo>
                    <a:pt x="3865" y="3233"/>
                  </a:lnTo>
                  <a:lnTo>
                    <a:pt x="3869" y="3233"/>
                  </a:lnTo>
                  <a:lnTo>
                    <a:pt x="3871" y="3231"/>
                  </a:lnTo>
                  <a:lnTo>
                    <a:pt x="3872" y="3233"/>
                  </a:lnTo>
                  <a:lnTo>
                    <a:pt x="3876" y="3236"/>
                  </a:lnTo>
                  <a:lnTo>
                    <a:pt x="3881" y="3241"/>
                  </a:lnTo>
                  <a:lnTo>
                    <a:pt x="3882" y="3241"/>
                  </a:lnTo>
                  <a:lnTo>
                    <a:pt x="3886" y="3240"/>
                  </a:lnTo>
                  <a:lnTo>
                    <a:pt x="3891" y="3235"/>
                  </a:lnTo>
                  <a:lnTo>
                    <a:pt x="3894" y="3229"/>
                  </a:lnTo>
                  <a:lnTo>
                    <a:pt x="3898" y="3223"/>
                  </a:lnTo>
                  <a:lnTo>
                    <a:pt x="3898" y="3214"/>
                  </a:lnTo>
                  <a:lnTo>
                    <a:pt x="3898" y="3209"/>
                  </a:lnTo>
                  <a:lnTo>
                    <a:pt x="3898" y="3168"/>
                  </a:lnTo>
                  <a:lnTo>
                    <a:pt x="3898" y="3165"/>
                  </a:lnTo>
                  <a:lnTo>
                    <a:pt x="3898" y="3160"/>
                  </a:lnTo>
                  <a:lnTo>
                    <a:pt x="3900" y="3156"/>
                  </a:lnTo>
                  <a:lnTo>
                    <a:pt x="3906" y="3148"/>
                  </a:lnTo>
                  <a:lnTo>
                    <a:pt x="3910" y="3144"/>
                  </a:lnTo>
                  <a:lnTo>
                    <a:pt x="3911" y="3141"/>
                  </a:lnTo>
                  <a:lnTo>
                    <a:pt x="3913" y="3136"/>
                  </a:lnTo>
                  <a:lnTo>
                    <a:pt x="3911" y="3131"/>
                  </a:lnTo>
                  <a:lnTo>
                    <a:pt x="3911" y="3127"/>
                  </a:lnTo>
                  <a:lnTo>
                    <a:pt x="3911" y="3119"/>
                  </a:lnTo>
                  <a:lnTo>
                    <a:pt x="3913" y="3113"/>
                  </a:lnTo>
                  <a:lnTo>
                    <a:pt x="3915" y="3112"/>
                  </a:lnTo>
                  <a:lnTo>
                    <a:pt x="3918" y="3112"/>
                  </a:lnTo>
                  <a:lnTo>
                    <a:pt x="3925" y="3101"/>
                  </a:lnTo>
                  <a:lnTo>
                    <a:pt x="3929" y="3096"/>
                  </a:lnTo>
                  <a:lnTo>
                    <a:pt x="3932" y="3090"/>
                  </a:lnTo>
                  <a:lnTo>
                    <a:pt x="3934" y="3086"/>
                  </a:lnTo>
                  <a:lnTo>
                    <a:pt x="3934" y="3076"/>
                  </a:lnTo>
                  <a:lnTo>
                    <a:pt x="3932" y="3069"/>
                  </a:lnTo>
                  <a:lnTo>
                    <a:pt x="3930" y="3066"/>
                  </a:lnTo>
                  <a:lnTo>
                    <a:pt x="3929" y="3064"/>
                  </a:lnTo>
                  <a:lnTo>
                    <a:pt x="3920" y="3062"/>
                  </a:lnTo>
                  <a:close/>
                  <a:moveTo>
                    <a:pt x="2833" y="3712"/>
                  </a:moveTo>
                  <a:lnTo>
                    <a:pt x="2823" y="3712"/>
                  </a:lnTo>
                  <a:lnTo>
                    <a:pt x="2813" y="3712"/>
                  </a:lnTo>
                  <a:lnTo>
                    <a:pt x="2806" y="3716"/>
                  </a:lnTo>
                  <a:lnTo>
                    <a:pt x="2799" y="3719"/>
                  </a:lnTo>
                  <a:lnTo>
                    <a:pt x="2799" y="3728"/>
                  </a:lnTo>
                  <a:lnTo>
                    <a:pt x="2801" y="3734"/>
                  </a:lnTo>
                  <a:lnTo>
                    <a:pt x="2803" y="3741"/>
                  </a:lnTo>
                  <a:lnTo>
                    <a:pt x="2806" y="3746"/>
                  </a:lnTo>
                  <a:lnTo>
                    <a:pt x="2813" y="3746"/>
                  </a:lnTo>
                  <a:lnTo>
                    <a:pt x="2818" y="3745"/>
                  </a:lnTo>
                  <a:lnTo>
                    <a:pt x="2823" y="3741"/>
                  </a:lnTo>
                  <a:lnTo>
                    <a:pt x="2827" y="3736"/>
                  </a:lnTo>
                  <a:lnTo>
                    <a:pt x="2830" y="3724"/>
                  </a:lnTo>
                  <a:lnTo>
                    <a:pt x="2833" y="3712"/>
                  </a:lnTo>
                  <a:close/>
                  <a:moveTo>
                    <a:pt x="2110" y="3774"/>
                  </a:moveTo>
                  <a:lnTo>
                    <a:pt x="2105" y="3772"/>
                  </a:lnTo>
                  <a:lnTo>
                    <a:pt x="2100" y="3770"/>
                  </a:lnTo>
                  <a:lnTo>
                    <a:pt x="2096" y="3767"/>
                  </a:lnTo>
                  <a:lnTo>
                    <a:pt x="2089" y="3767"/>
                  </a:lnTo>
                  <a:lnTo>
                    <a:pt x="2088" y="3774"/>
                  </a:lnTo>
                  <a:lnTo>
                    <a:pt x="2084" y="3779"/>
                  </a:lnTo>
                  <a:lnTo>
                    <a:pt x="2083" y="3786"/>
                  </a:lnTo>
                  <a:lnTo>
                    <a:pt x="2083" y="3794"/>
                  </a:lnTo>
                  <a:lnTo>
                    <a:pt x="2095" y="3794"/>
                  </a:lnTo>
                  <a:lnTo>
                    <a:pt x="2100" y="3794"/>
                  </a:lnTo>
                  <a:lnTo>
                    <a:pt x="2103" y="3791"/>
                  </a:lnTo>
                  <a:lnTo>
                    <a:pt x="2107" y="3789"/>
                  </a:lnTo>
                  <a:lnTo>
                    <a:pt x="2108" y="3786"/>
                  </a:lnTo>
                  <a:lnTo>
                    <a:pt x="2110" y="3780"/>
                  </a:lnTo>
                  <a:lnTo>
                    <a:pt x="2110" y="3774"/>
                  </a:lnTo>
                  <a:close/>
                  <a:moveTo>
                    <a:pt x="2758" y="3787"/>
                  </a:moveTo>
                  <a:lnTo>
                    <a:pt x="2757" y="3794"/>
                  </a:lnTo>
                  <a:lnTo>
                    <a:pt x="2753" y="3799"/>
                  </a:lnTo>
                  <a:lnTo>
                    <a:pt x="2751" y="3806"/>
                  </a:lnTo>
                  <a:lnTo>
                    <a:pt x="2751" y="3815"/>
                  </a:lnTo>
                  <a:lnTo>
                    <a:pt x="2758" y="3815"/>
                  </a:lnTo>
                  <a:lnTo>
                    <a:pt x="2765" y="3813"/>
                  </a:lnTo>
                  <a:lnTo>
                    <a:pt x="2769" y="3808"/>
                  </a:lnTo>
                  <a:lnTo>
                    <a:pt x="2770" y="3803"/>
                  </a:lnTo>
                  <a:lnTo>
                    <a:pt x="2770" y="3797"/>
                  </a:lnTo>
                  <a:lnTo>
                    <a:pt x="2769" y="3792"/>
                  </a:lnTo>
                  <a:lnTo>
                    <a:pt x="2765" y="3789"/>
                  </a:lnTo>
                  <a:lnTo>
                    <a:pt x="2758" y="3787"/>
                  </a:lnTo>
                  <a:close/>
                  <a:moveTo>
                    <a:pt x="2678" y="3816"/>
                  </a:moveTo>
                  <a:lnTo>
                    <a:pt x="2675" y="3818"/>
                  </a:lnTo>
                  <a:lnTo>
                    <a:pt x="2671" y="3820"/>
                  </a:lnTo>
                  <a:lnTo>
                    <a:pt x="2668" y="3821"/>
                  </a:lnTo>
                  <a:lnTo>
                    <a:pt x="2663" y="3828"/>
                  </a:lnTo>
                  <a:lnTo>
                    <a:pt x="2661" y="3833"/>
                  </a:lnTo>
                  <a:lnTo>
                    <a:pt x="2661" y="3838"/>
                  </a:lnTo>
                  <a:lnTo>
                    <a:pt x="2663" y="3842"/>
                  </a:lnTo>
                  <a:lnTo>
                    <a:pt x="2664" y="3847"/>
                  </a:lnTo>
                  <a:lnTo>
                    <a:pt x="2668" y="3845"/>
                  </a:lnTo>
                  <a:lnTo>
                    <a:pt x="2669" y="3845"/>
                  </a:lnTo>
                  <a:lnTo>
                    <a:pt x="2678" y="3844"/>
                  </a:lnTo>
                  <a:lnTo>
                    <a:pt x="2685" y="3842"/>
                  </a:lnTo>
                  <a:lnTo>
                    <a:pt x="2688" y="3838"/>
                  </a:lnTo>
                  <a:lnTo>
                    <a:pt x="2690" y="3835"/>
                  </a:lnTo>
                  <a:lnTo>
                    <a:pt x="2692" y="3833"/>
                  </a:lnTo>
                  <a:lnTo>
                    <a:pt x="2693" y="3826"/>
                  </a:lnTo>
                  <a:lnTo>
                    <a:pt x="2697" y="3821"/>
                  </a:lnTo>
                  <a:lnTo>
                    <a:pt x="2690" y="3818"/>
                  </a:lnTo>
                  <a:lnTo>
                    <a:pt x="2687" y="3815"/>
                  </a:lnTo>
                  <a:lnTo>
                    <a:pt x="2681" y="3815"/>
                  </a:lnTo>
                  <a:lnTo>
                    <a:pt x="2678" y="3816"/>
                  </a:lnTo>
                  <a:close/>
                  <a:moveTo>
                    <a:pt x="2572" y="3826"/>
                  </a:moveTo>
                  <a:lnTo>
                    <a:pt x="2576" y="3833"/>
                  </a:lnTo>
                  <a:lnTo>
                    <a:pt x="2576" y="3840"/>
                  </a:lnTo>
                  <a:lnTo>
                    <a:pt x="2582" y="3842"/>
                  </a:lnTo>
                  <a:lnTo>
                    <a:pt x="2591" y="3842"/>
                  </a:lnTo>
                  <a:lnTo>
                    <a:pt x="2594" y="3840"/>
                  </a:lnTo>
                  <a:lnTo>
                    <a:pt x="2596" y="3837"/>
                  </a:lnTo>
                  <a:lnTo>
                    <a:pt x="2596" y="3832"/>
                  </a:lnTo>
                  <a:lnTo>
                    <a:pt x="2593" y="3825"/>
                  </a:lnTo>
                  <a:lnTo>
                    <a:pt x="2593" y="3821"/>
                  </a:lnTo>
                  <a:lnTo>
                    <a:pt x="2588" y="3816"/>
                  </a:lnTo>
                  <a:lnTo>
                    <a:pt x="2582" y="3815"/>
                  </a:lnTo>
                  <a:lnTo>
                    <a:pt x="2577" y="3815"/>
                  </a:lnTo>
                  <a:lnTo>
                    <a:pt x="2571" y="3816"/>
                  </a:lnTo>
                  <a:lnTo>
                    <a:pt x="2571" y="3820"/>
                  </a:lnTo>
                  <a:lnTo>
                    <a:pt x="2572" y="3823"/>
                  </a:lnTo>
                  <a:lnTo>
                    <a:pt x="2572" y="3826"/>
                  </a:lnTo>
                  <a:close/>
                  <a:moveTo>
                    <a:pt x="2521" y="3847"/>
                  </a:moveTo>
                  <a:lnTo>
                    <a:pt x="2516" y="3845"/>
                  </a:lnTo>
                  <a:lnTo>
                    <a:pt x="2511" y="3842"/>
                  </a:lnTo>
                  <a:lnTo>
                    <a:pt x="2506" y="3840"/>
                  </a:lnTo>
                  <a:lnTo>
                    <a:pt x="2502" y="3840"/>
                  </a:lnTo>
                  <a:lnTo>
                    <a:pt x="2499" y="3842"/>
                  </a:lnTo>
                  <a:lnTo>
                    <a:pt x="2499" y="3845"/>
                  </a:lnTo>
                  <a:lnTo>
                    <a:pt x="2501" y="3855"/>
                  </a:lnTo>
                  <a:lnTo>
                    <a:pt x="2502" y="3859"/>
                  </a:lnTo>
                  <a:lnTo>
                    <a:pt x="2506" y="3861"/>
                  </a:lnTo>
                  <a:lnTo>
                    <a:pt x="2514" y="3861"/>
                  </a:lnTo>
                  <a:lnTo>
                    <a:pt x="2513" y="3859"/>
                  </a:lnTo>
                  <a:lnTo>
                    <a:pt x="2513" y="3857"/>
                  </a:lnTo>
                  <a:lnTo>
                    <a:pt x="2518" y="3854"/>
                  </a:lnTo>
                  <a:lnTo>
                    <a:pt x="2521" y="3852"/>
                  </a:lnTo>
                  <a:lnTo>
                    <a:pt x="2523" y="3850"/>
                  </a:lnTo>
                  <a:lnTo>
                    <a:pt x="2521" y="3847"/>
                  </a:lnTo>
                  <a:close/>
                  <a:moveTo>
                    <a:pt x="2731" y="3849"/>
                  </a:moveTo>
                  <a:lnTo>
                    <a:pt x="2724" y="3847"/>
                  </a:lnTo>
                  <a:lnTo>
                    <a:pt x="2719" y="3844"/>
                  </a:lnTo>
                  <a:lnTo>
                    <a:pt x="2712" y="3842"/>
                  </a:lnTo>
                  <a:lnTo>
                    <a:pt x="2704" y="3842"/>
                  </a:lnTo>
                  <a:lnTo>
                    <a:pt x="2702" y="3849"/>
                  </a:lnTo>
                  <a:lnTo>
                    <a:pt x="2699" y="3854"/>
                  </a:lnTo>
                  <a:lnTo>
                    <a:pt x="2697" y="3861"/>
                  </a:lnTo>
                  <a:lnTo>
                    <a:pt x="2697" y="3869"/>
                  </a:lnTo>
                  <a:lnTo>
                    <a:pt x="2704" y="3879"/>
                  </a:lnTo>
                  <a:lnTo>
                    <a:pt x="2710" y="3890"/>
                  </a:lnTo>
                  <a:lnTo>
                    <a:pt x="2714" y="3896"/>
                  </a:lnTo>
                  <a:lnTo>
                    <a:pt x="2717" y="3905"/>
                  </a:lnTo>
                  <a:lnTo>
                    <a:pt x="2719" y="3908"/>
                  </a:lnTo>
                  <a:lnTo>
                    <a:pt x="2721" y="3910"/>
                  </a:lnTo>
                  <a:lnTo>
                    <a:pt x="2726" y="3910"/>
                  </a:lnTo>
                  <a:lnTo>
                    <a:pt x="2731" y="3910"/>
                  </a:lnTo>
                  <a:lnTo>
                    <a:pt x="2736" y="3908"/>
                  </a:lnTo>
                  <a:lnTo>
                    <a:pt x="2738" y="3905"/>
                  </a:lnTo>
                  <a:lnTo>
                    <a:pt x="2734" y="3903"/>
                  </a:lnTo>
                  <a:lnTo>
                    <a:pt x="2731" y="3900"/>
                  </a:lnTo>
                  <a:lnTo>
                    <a:pt x="2728" y="3898"/>
                  </a:lnTo>
                  <a:lnTo>
                    <a:pt x="2724" y="3893"/>
                  </a:lnTo>
                  <a:lnTo>
                    <a:pt x="2722" y="3888"/>
                  </a:lnTo>
                  <a:lnTo>
                    <a:pt x="2724" y="3883"/>
                  </a:lnTo>
                  <a:lnTo>
                    <a:pt x="2728" y="3876"/>
                  </a:lnTo>
                  <a:lnTo>
                    <a:pt x="2731" y="3869"/>
                  </a:lnTo>
                  <a:lnTo>
                    <a:pt x="2731" y="3859"/>
                  </a:lnTo>
                  <a:lnTo>
                    <a:pt x="2731" y="3849"/>
                  </a:lnTo>
                  <a:close/>
                  <a:moveTo>
                    <a:pt x="2963" y="3965"/>
                  </a:moveTo>
                  <a:lnTo>
                    <a:pt x="2965" y="3963"/>
                  </a:lnTo>
                  <a:lnTo>
                    <a:pt x="2966" y="3961"/>
                  </a:lnTo>
                  <a:lnTo>
                    <a:pt x="2970" y="3958"/>
                  </a:lnTo>
                  <a:lnTo>
                    <a:pt x="2975" y="3956"/>
                  </a:lnTo>
                  <a:lnTo>
                    <a:pt x="2977" y="3954"/>
                  </a:lnTo>
                  <a:lnTo>
                    <a:pt x="2977" y="3951"/>
                  </a:lnTo>
                  <a:lnTo>
                    <a:pt x="2970" y="3951"/>
                  </a:lnTo>
                  <a:lnTo>
                    <a:pt x="2963" y="3949"/>
                  </a:lnTo>
                  <a:lnTo>
                    <a:pt x="2954" y="3942"/>
                  </a:lnTo>
                  <a:lnTo>
                    <a:pt x="2949" y="3941"/>
                  </a:lnTo>
                  <a:lnTo>
                    <a:pt x="2944" y="3937"/>
                  </a:lnTo>
                  <a:lnTo>
                    <a:pt x="2937" y="3937"/>
                  </a:lnTo>
                  <a:lnTo>
                    <a:pt x="2929" y="3937"/>
                  </a:lnTo>
                  <a:lnTo>
                    <a:pt x="2920" y="3939"/>
                  </a:lnTo>
                  <a:lnTo>
                    <a:pt x="2915" y="3941"/>
                  </a:lnTo>
                  <a:lnTo>
                    <a:pt x="2912" y="3946"/>
                  </a:lnTo>
                  <a:lnTo>
                    <a:pt x="2908" y="3951"/>
                  </a:lnTo>
                  <a:lnTo>
                    <a:pt x="2902" y="3951"/>
                  </a:lnTo>
                  <a:lnTo>
                    <a:pt x="2896" y="3954"/>
                  </a:lnTo>
                  <a:lnTo>
                    <a:pt x="2893" y="3956"/>
                  </a:lnTo>
                  <a:lnTo>
                    <a:pt x="2888" y="3958"/>
                  </a:lnTo>
                  <a:lnTo>
                    <a:pt x="2878" y="3963"/>
                  </a:lnTo>
                  <a:lnTo>
                    <a:pt x="2869" y="3970"/>
                  </a:lnTo>
                  <a:lnTo>
                    <a:pt x="2861" y="3976"/>
                  </a:lnTo>
                  <a:lnTo>
                    <a:pt x="2854" y="3978"/>
                  </a:lnTo>
                  <a:lnTo>
                    <a:pt x="2847" y="3978"/>
                  </a:lnTo>
                  <a:lnTo>
                    <a:pt x="2844" y="3975"/>
                  </a:lnTo>
                  <a:lnTo>
                    <a:pt x="2840" y="3971"/>
                  </a:lnTo>
                  <a:lnTo>
                    <a:pt x="2835" y="3963"/>
                  </a:lnTo>
                  <a:lnTo>
                    <a:pt x="2828" y="3956"/>
                  </a:lnTo>
                  <a:lnTo>
                    <a:pt x="2825" y="3953"/>
                  </a:lnTo>
                  <a:lnTo>
                    <a:pt x="2820" y="3951"/>
                  </a:lnTo>
                  <a:lnTo>
                    <a:pt x="2820" y="3958"/>
                  </a:lnTo>
                  <a:lnTo>
                    <a:pt x="2820" y="3965"/>
                  </a:lnTo>
                  <a:lnTo>
                    <a:pt x="2816" y="3975"/>
                  </a:lnTo>
                  <a:lnTo>
                    <a:pt x="2809" y="3983"/>
                  </a:lnTo>
                  <a:lnTo>
                    <a:pt x="2806" y="3992"/>
                  </a:lnTo>
                  <a:lnTo>
                    <a:pt x="2801" y="3999"/>
                  </a:lnTo>
                  <a:lnTo>
                    <a:pt x="2796" y="4005"/>
                  </a:lnTo>
                  <a:lnTo>
                    <a:pt x="2792" y="4009"/>
                  </a:lnTo>
                  <a:lnTo>
                    <a:pt x="2789" y="4011"/>
                  </a:lnTo>
                  <a:lnTo>
                    <a:pt x="2784" y="4012"/>
                  </a:lnTo>
                  <a:lnTo>
                    <a:pt x="2779" y="4012"/>
                  </a:lnTo>
                  <a:lnTo>
                    <a:pt x="2772" y="4012"/>
                  </a:lnTo>
                  <a:lnTo>
                    <a:pt x="2767" y="4012"/>
                  </a:lnTo>
                  <a:lnTo>
                    <a:pt x="2758" y="4007"/>
                  </a:lnTo>
                  <a:lnTo>
                    <a:pt x="2755" y="4007"/>
                  </a:lnTo>
                  <a:lnTo>
                    <a:pt x="2745" y="4004"/>
                  </a:lnTo>
                  <a:lnTo>
                    <a:pt x="2736" y="3999"/>
                  </a:lnTo>
                  <a:lnTo>
                    <a:pt x="2728" y="3997"/>
                  </a:lnTo>
                  <a:lnTo>
                    <a:pt x="2722" y="3997"/>
                  </a:lnTo>
                  <a:lnTo>
                    <a:pt x="2717" y="3999"/>
                  </a:lnTo>
                  <a:lnTo>
                    <a:pt x="2716" y="3997"/>
                  </a:lnTo>
                  <a:lnTo>
                    <a:pt x="2712" y="3995"/>
                  </a:lnTo>
                  <a:lnTo>
                    <a:pt x="2710" y="3992"/>
                  </a:lnTo>
                  <a:lnTo>
                    <a:pt x="2704" y="3992"/>
                  </a:lnTo>
                  <a:lnTo>
                    <a:pt x="2700" y="3992"/>
                  </a:lnTo>
                  <a:lnTo>
                    <a:pt x="2697" y="3994"/>
                  </a:lnTo>
                  <a:lnTo>
                    <a:pt x="2695" y="3997"/>
                  </a:lnTo>
                  <a:lnTo>
                    <a:pt x="2690" y="4002"/>
                  </a:lnTo>
                  <a:lnTo>
                    <a:pt x="2687" y="4005"/>
                  </a:lnTo>
                  <a:lnTo>
                    <a:pt x="2683" y="4005"/>
                  </a:lnTo>
                  <a:lnTo>
                    <a:pt x="2642" y="4005"/>
                  </a:lnTo>
                  <a:lnTo>
                    <a:pt x="2642" y="4011"/>
                  </a:lnTo>
                  <a:lnTo>
                    <a:pt x="2640" y="4014"/>
                  </a:lnTo>
                  <a:lnTo>
                    <a:pt x="2639" y="4017"/>
                  </a:lnTo>
                  <a:lnTo>
                    <a:pt x="2635" y="4019"/>
                  </a:lnTo>
                  <a:lnTo>
                    <a:pt x="2632" y="4021"/>
                  </a:lnTo>
                  <a:lnTo>
                    <a:pt x="2629" y="4023"/>
                  </a:lnTo>
                  <a:lnTo>
                    <a:pt x="2627" y="4031"/>
                  </a:lnTo>
                  <a:lnTo>
                    <a:pt x="2625" y="4034"/>
                  </a:lnTo>
                  <a:lnTo>
                    <a:pt x="2623" y="4038"/>
                  </a:lnTo>
                  <a:lnTo>
                    <a:pt x="2620" y="4040"/>
                  </a:lnTo>
                  <a:lnTo>
                    <a:pt x="2615" y="4040"/>
                  </a:lnTo>
                  <a:lnTo>
                    <a:pt x="2610" y="4043"/>
                  </a:lnTo>
                  <a:lnTo>
                    <a:pt x="2605" y="4046"/>
                  </a:lnTo>
                  <a:lnTo>
                    <a:pt x="2600" y="4052"/>
                  </a:lnTo>
                  <a:lnTo>
                    <a:pt x="2594" y="4053"/>
                  </a:lnTo>
                  <a:lnTo>
                    <a:pt x="2581" y="4055"/>
                  </a:lnTo>
                  <a:lnTo>
                    <a:pt x="2571" y="4058"/>
                  </a:lnTo>
                  <a:lnTo>
                    <a:pt x="2560" y="4062"/>
                  </a:lnTo>
                  <a:lnTo>
                    <a:pt x="2547" y="4067"/>
                  </a:lnTo>
                  <a:lnTo>
                    <a:pt x="2538" y="4067"/>
                  </a:lnTo>
                  <a:lnTo>
                    <a:pt x="2530" y="4067"/>
                  </a:lnTo>
                  <a:lnTo>
                    <a:pt x="2526" y="4067"/>
                  </a:lnTo>
                  <a:lnTo>
                    <a:pt x="2521" y="4065"/>
                  </a:lnTo>
                  <a:lnTo>
                    <a:pt x="2516" y="4065"/>
                  </a:lnTo>
                  <a:lnTo>
                    <a:pt x="2507" y="4067"/>
                  </a:lnTo>
                  <a:lnTo>
                    <a:pt x="2497" y="4070"/>
                  </a:lnTo>
                  <a:lnTo>
                    <a:pt x="2487" y="4074"/>
                  </a:lnTo>
                  <a:lnTo>
                    <a:pt x="2484" y="4075"/>
                  </a:lnTo>
                  <a:lnTo>
                    <a:pt x="2472" y="4081"/>
                  </a:lnTo>
                  <a:lnTo>
                    <a:pt x="2467" y="4082"/>
                  </a:lnTo>
                  <a:lnTo>
                    <a:pt x="2460" y="4082"/>
                  </a:lnTo>
                  <a:lnTo>
                    <a:pt x="2456" y="4082"/>
                  </a:lnTo>
                  <a:lnTo>
                    <a:pt x="2453" y="4079"/>
                  </a:lnTo>
                  <a:lnTo>
                    <a:pt x="2449" y="4077"/>
                  </a:lnTo>
                  <a:lnTo>
                    <a:pt x="2444" y="4070"/>
                  </a:lnTo>
                  <a:lnTo>
                    <a:pt x="2443" y="4069"/>
                  </a:lnTo>
                  <a:lnTo>
                    <a:pt x="2441" y="4067"/>
                  </a:lnTo>
                  <a:lnTo>
                    <a:pt x="2439" y="4069"/>
                  </a:lnTo>
                  <a:lnTo>
                    <a:pt x="2438" y="4074"/>
                  </a:lnTo>
                  <a:lnTo>
                    <a:pt x="2431" y="4075"/>
                  </a:lnTo>
                  <a:lnTo>
                    <a:pt x="2426" y="4074"/>
                  </a:lnTo>
                  <a:lnTo>
                    <a:pt x="2417" y="4070"/>
                  </a:lnTo>
                  <a:lnTo>
                    <a:pt x="2409" y="4067"/>
                  </a:lnTo>
                  <a:lnTo>
                    <a:pt x="2403" y="4065"/>
                  </a:lnTo>
                  <a:lnTo>
                    <a:pt x="2397" y="4067"/>
                  </a:lnTo>
                  <a:lnTo>
                    <a:pt x="2386" y="4072"/>
                  </a:lnTo>
                  <a:lnTo>
                    <a:pt x="2383" y="4074"/>
                  </a:lnTo>
                  <a:lnTo>
                    <a:pt x="2378" y="4072"/>
                  </a:lnTo>
                  <a:lnTo>
                    <a:pt x="2374" y="4072"/>
                  </a:lnTo>
                  <a:lnTo>
                    <a:pt x="2368" y="4074"/>
                  </a:lnTo>
                  <a:lnTo>
                    <a:pt x="2359" y="4079"/>
                  </a:lnTo>
                  <a:lnTo>
                    <a:pt x="2354" y="4081"/>
                  </a:lnTo>
                  <a:lnTo>
                    <a:pt x="2349" y="4081"/>
                  </a:lnTo>
                  <a:lnTo>
                    <a:pt x="2347" y="4082"/>
                  </a:lnTo>
                  <a:lnTo>
                    <a:pt x="2347" y="4084"/>
                  </a:lnTo>
                  <a:lnTo>
                    <a:pt x="2345" y="4086"/>
                  </a:lnTo>
                  <a:lnTo>
                    <a:pt x="2342" y="4087"/>
                  </a:lnTo>
                  <a:lnTo>
                    <a:pt x="2281" y="4087"/>
                  </a:lnTo>
                  <a:lnTo>
                    <a:pt x="2279" y="4086"/>
                  </a:lnTo>
                  <a:lnTo>
                    <a:pt x="2277" y="4084"/>
                  </a:lnTo>
                  <a:lnTo>
                    <a:pt x="2274" y="4081"/>
                  </a:lnTo>
                  <a:lnTo>
                    <a:pt x="2270" y="4079"/>
                  </a:lnTo>
                  <a:lnTo>
                    <a:pt x="2269" y="4074"/>
                  </a:lnTo>
                  <a:lnTo>
                    <a:pt x="2267" y="4067"/>
                  </a:lnTo>
                  <a:lnTo>
                    <a:pt x="2264" y="4063"/>
                  </a:lnTo>
                  <a:lnTo>
                    <a:pt x="2260" y="4060"/>
                  </a:lnTo>
                  <a:lnTo>
                    <a:pt x="2252" y="4055"/>
                  </a:lnTo>
                  <a:lnTo>
                    <a:pt x="2240" y="4050"/>
                  </a:lnTo>
                  <a:lnTo>
                    <a:pt x="2240" y="4046"/>
                  </a:lnTo>
                  <a:lnTo>
                    <a:pt x="2236" y="4040"/>
                  </a:lnTo>
                  <a:lnTo>
                    <a:pt x="2233" y="4033"/>
                  </a:lnTo>
                  <a:lnTo>
                    <a:pt x="2192" y="4033"/>
                  </a:lnTo>
                  <a:lnTo>
                    <a:pt x="2185" y="4031"/>
                  </a:lnTo>
                  <a:lnTo>
                    <a:pt x="2182" y="4028"/>
                  </a:lnTo>
                  <a:lnTo>
                    <a:pt x="2173" y="4017"/>
                  </a:lnTo>
                  <a:lnTo>
                    <a:pt x="2170" y="4014"/>
                  </a:lnTo>
                  <a:lnTo>
                    <a:pt x="2166" y="4009"/>
                  </a:lnTo>
                  <a:lnTo>
                    <a:pt x="2161" y="4007"/>
                  </a:lnTo>
                  <a:lnTo>
                    <a:pt x="2153" y="4005"/>
                  </a:lnTo>
                  <a:lnTo>
                    <a:pt x="2151" y="4005"/>
                  </a:lnTo>
                  <a:lnTo>
                    <a:pt x="2146" y="4007"/>
                  </a:lnTo>
                  <a:lnTo>
                    <a:pt x="2142" y="4005"/>
                  </a:lnTo>
                  <a:lnTo>
                    <a:pt x="2136" y="4000"/>
                  </a:lnTo>
                  <a:lnTo>
                    <a:pt x="2130" y="3997"/>
                  </a:lnTo>
                  <a:lnTo>
                    <a:pt x="2127" y="3997"/>
                  </a:lnTo>
                  <a:lnTo>
                    <a:pt x="2122" y="4000"/>
                  </a:lnTo>
                  <a:lnTo>
                    <a:pt x="2117" y="4005"/>
                  </a:lnTo>
                  <a:lnTo>
                    <a:pt x="2113" y="4005"/>
                  </a:lnTo>
                  <a:lnTo>
                    <a:pt x="2069" y="4005"/>
                  </a:lnTo>
                  <a:lnTo>
                    <a:pt x="2064" y="4016"/>
                  </a:lnTo>
                  <a:lnTo>
                    <a:pt x="2055" y="4023"/>
                  </a:lnTo>
                  <a:lnTo>
                    <a:pt x="2052" y="4024"/>
                  </a:lnTo>
                  <a:lnTo>
                    <a:pt x="2050" y="4034"/>
                  </a:lnTo>
                  <a:lnTo>
                    <a:pt x="2049" y="4045"/>
                  </a:lnTo>
                  <a:lnTo>
                    <a:pt x="2043" y="4052"/>
                  </a:lnTo>
                  <a:lnTo>
                    <a:pt x="2040" y="4053"/>
                  </a:lnTo>
                  <a:lnTo>
                    <a:pt x="2037" y="4055"/>
                  </a:lnTo>
                  <a:lnTo>
                    <a:pt x="2033" y="4057"/>
                  </a:lnTo>
                  <a:lnTo>
                    <a:pt x="2021" y="4063"/>
                  </a:lnTo>
                  <a:lnTo>
                    <a:pt x="2011" y="4069"/>
                  </a:lnTo>
                  <a:lnTo>
                    <a:pt x="2008" y="4070"/>
                  </a:lnTo>
                  <a:lnTo>
                    <a:pt x="1996" y="4063"/>
                  </a:lnTo>
                  <a:lnTo>
                    <a:pt x="1987" y="4060"/>
                  </a:lnTo>
                  <a:lnTo>
                    <a:pt x="1979" y="4057"/>
                  </a:lnTo>
                  <a:lnTo>
                    <a:pt x="1977" y="4055"/>
                  </a:lnTo>
                  <a:lnTo>
                    <a:pt x="1974" y="4050"/>
                  </a:lnTo>
                  <a:lnTo>
                    <a:pt x="1967" y="4046"/>
                  </a:lnTo>
                  <a:lnTo>
                    <a:pt x="1967" y="4038"/>
                  </a:lnTo>
                  <a:lnTo>
                    <a:pt x="1965" y="4031"/>
                  </a:lnTo>
                  <a:lnTo>
                    <a:pt x="1962" y="4026"/>
                  </a:lnTo>
                  <a:lnTo>
                    <a:pt x="1960" y="4019"/>
                  </a:lnTo>
                  <a:lnTo>
                    <a:pt x="1960" y="4012"/>
                  </a:lnTo>
                  <a:lnTo>
                    <a:pt x="1956" y="4009"/>
                  </a:lnTo>
                  <a:lnTo>
                    <a:pt x="1951" y="4007"/>
                  </a:lnTo>
                  <a:lnTo>
                    <a:pt x="1946" y="4005"/>
                  </a:lnTo>
                  <a:lnTo>
                    <a:pt x="1941" y="4005"/>
                  </a:lnTo>
                  <a:lnTo>
                    <a:pt x="1939" y="4009"/>
                  </a:lnTo>
                  <a:lnTo>
                    <a:pt x="1938" y="4014"/>
                  </a:lnTo>
                  <a:lnTo>
                    <a:pt x="1938" y="4019"/>
                  </a:lnTo>
                  <a:lnTo>
                    <a:pt x="1939" y="4029"/>
                  </a:lnTo>
                  <a:lnTo>
                    <a:pt x="1939" y="4034"/>
                  </a:lnTo>
                  <a:lnTo>
                    <a:pt x="1939" y="4040"/>
                  </a:lnTo>
                  <a:lnTo>
                    <a:pt x="1927" y="4038"/>
                  </a:lnTo>
                  <a:lnTo>
                    <a:pt x="1921" y="4040"/>
                  </a:lnTo>
                  <a:lnTo>
                    <a:pt x="1914" y="4043"/>
                  </a:lnTo>
                  <a:lnTo>
                    <a:pt x="1909" y="4046"/>
                  </a:lnTo>
                  <a:lnTo>
                    <a:pt x="1898" y="4057"/>
                  </a:lnTo>
                  <a:lnTo>
                    <a:pt x="1893" y="4058"/>
                  </a:lnTo>
                  <a:lnTo>
                    <a:pt x="1885" y="4060"/>
                  </a:lnTo>
                  <a:lnTo>
                    <a:pt x="1878" y="4070"/>
                  </a:lnTo>
                  <a:lnTo>
                    <a:pt x="1870" y="4079"/>
                  </a:lnTo>
                  <a:lnTo>
                    <a:pt x="1861" y="4087"/>
                  </a:lnTo>
                  <a:lnTo>
                    <a:pt x="1851" y="4094"/>
                  </a:lnTo>
                  <a:lnTo>
                    <a:pt x="1852" y="4104"/>
                  </a:lnTo>
                  <a:lnTo>
                    <a:pt x="1851" y="4111"/>
                  </a:lnTo>
                  <a:lnTo>
                    <a:pt x="1847" y="4116"/>
                  </a:lnTo>
                  <a:lnTo>
                    <a:pt x="1842" y="4120"/>
                  </a:lnTo>
                  <a:lnTo>
                    <a:pt x="1837" y="4123"/>
                  </a:lnTo>
                  <a:lnTo>
                    <a:pt x="1834" y="4128"/>
                  </a:lnTo>
                  <a:lnTo>
                    <a:pt x="1830" y="4133"/>
                  </a:lnTo>
                  <a:lnTo>
                    <a:pt x="1830" y="4142"/>
                  </a:lnTo>
                  <a:lnTo>
                    <a:pt x="1834" y="4151"/>
                  </a:lnTo>
                  <a:lnTo>
                    <a:pt x="1835" y="4159"/>
                  </a:lnTo>
                  <a:lnTo>
                    <a:pt x="1837" y="4180"/>
                  </a:lnTo>
                  <a:lnTo>
                    <a:pt x="1837" y="4231"/>
                  </a:lnTo>
                  <a:lnTo>
                    <a:pt x="1841" y="4233"/>
                  </a:lnTo>
                  <a:lnTo>
                    <a:pt x="1844" y="4236"/>
                  </a:lnTo>
                  <a:lnTo>
                    <a:pt x="1847" y="4244"/>
                  </a:lnTo>
                  <a:lnTo>
                    <a:pt x="1849" y="4248"/>
                  </a:lnTo>
                  <a:lnTo>
                    <a:pt x="1852" y="4251"/>
                  </a:lnTo>
                  <a:lnTo>
                    <a:pt x="1858" y="4253"/>
                  </a:lnTo>
                  <a:lnTo>
                    <a:pt x="1864" y="4251"/>
                  </a:lnTo>
                  <a:lnTo>
                    <a:pt x="1864" y="4256"/>
                  </a:lnTo>
                  <a:lnTo>
                    <a:pt x="1866" y="4260"/>
                  </a:lnTo>
                  <a:lnTo>
                    <a:pt x="1870" y="4261"/>
                  </a:lnTo>
                  <a:lnTo>
                    <a:pt x="1873" y="4263"/>
                  </a:lnTo>
                  <a:lnTo>
                    <a:pt x="1881" y="4265"/>
                  </a:lnTo>
                  <a:lnTo>
                    <a:pt x="1883" y="4268"/>
                  </a:lnTo>
                  <a:lnTo>
                    <a:pt x="1885" y="4272"/>
                  </a:lnTo>
                  <a:lnTo>
                    <a:pt x="1890" y="4273"/>
                  </a:lnTo>
                  <a:lnTo>
                    <a:pt x="1895" y="4279"/>
                  </a:lnTo>
                  <a:lnTo>
                    <a:pt x="1904" y="4287"/>
                  </a:lnTo>
                  <a:lnTo>
                    <a:pt x="1907" y="4292"/>
                  </a:lnTo>
                  <a:lnTo>
                    <a:pt x="1912" y="4296"/>
                  </a:lnTo>
                  <a:lnTo>
                    <a:pt x="1917" y="4299"/>
                  </a:lnTo>
                  <a:lnTo>
                    <a:pt x="1926" y="4299"/>
                  </a:lnTo>
                  <a:lnTo>
                    <a:pt x="1939" y="4296"/>
                  </a:lnTo>
                  <a:lnTo>
                    <a:pt x="1956" y="4292"/>
                  </a:lnTo>
                  <a:lnTo>
                    <a:pt x="1975" y="4292"/>
                  </a:lnTo>
                  <a:lnTo>
                    <a:pt x="1994" y="4292"/>
                  </a:lnTo>
                  <a:lnTo>
                    <a:pt x="2008" y="4299"/>
                  </a:lnTo>
                  <a:lnTo>
                    <a:pt x="2014" y="4302"/>
                  </a:lnTo>
                  <a:lnTo>
                    <a:pt x="2021" y="4306"/>
                  </a:lnTo>
                  <a:lnTo>
                    <a:pt x="2023" y="4309"/>
                  </a:lnTo>
                  <a:lnTo>
                    <a:pt x="2025" y="4313"/>
                  </a:lnTo>
                  <a:lnTo>
                    <a:pt x="2026" y="4316"/>
                  </a:lnTo>
                  <a:lnTo>
                    <a:pt x="2028" y="4319"/>
                  </a:lnTo>
                  <a:lnTo>
                    <a:pt x="2031" y="4321"/>
                  </a:lnTo>
                  <a:lnTo>
                    <a:pt x="2037" y="4321"/>
                  </a:lnTo>
                  <a:lnTo>
                    <a:pt x="2040" y="4321"/>
                  </a:lnTo>
                  <a:lnTo>
                    <a:pt x="2042" y="4323"/>
                  </a:lnTo>
                  <a:lnTo>
                    <a:pt x="2042" y="4326"/>
                  </a:lnTo>
                  <a:lnTo>
                    <a:pt x="2052" y="4326"/>
                  </a:lnTo>
                  <a:lnTo>
                    <a:pt x="2060" y="4328"/>
                  </a:lnTo>
                  <a:lnTo>
                    <a:pt x="2078" y="4331"/>
                  </a:lnTo>
                  <a:lnTo>
                    <a:pt x="2093" y="4337"/>
                  </a:lnTo>
                  <a:lnTo>
                    <a:pt x="2110" y="4340"/>
                  </a:lnTo>
                  <a:lnTo>
                    <a:pt x="2113" y="4350"/>
                  </a:lnTo>
                  <a:lnTo>
                    <a:pt x="2118" y="4359"/>
                  </a:lnTo>
                  <a:lnTo>
                    <a:pt x="2132" y="4372"/>
                  </a:lnTo>
                  <a:lnTo>
                    <a:pt x="2146" y="4386"/>
                  </a:lnTo>
                  <a:lnTo>
                    <a:pt x="2153" y="4393"/>
                  </a:lnTo>
                  <a:lnTo>
                    <a:pt x="2158" y="4401"/>
                  </a:lnTo>
                  <a:lnTo>
                    <a:pt x="2170" y="4403"/>
                  </a:lnTo>
                  <a:lnTo>
                    <a:pt x="2178" y="4408"/>
                  </a:lnTo>
                  <a:lnTo>
                    <a:pt x="2195" y="4418"/>
                  </a:lnTo>
                  <a:lnTo>
                    <a:pt x="2206" y="4422"/>
                  </a:lnTo>
                  <a:lnTo>
                    <a:pt x="2214" y="4427"/>
                  </a:lnTo>
                  <a:lnTo>
                    <a:pt x="2226" y="4429"/>
                  </a:lnTo>
                  <a:lnTo>
                    <a:pt x="2240" y="4429"/>
                  </a:lnTo>
                  <a:lnTo>
                    <a:pt x="2245" y="4437"/>
                  </a:lnTo>
                  <a:lnTo>
                    <a:pt x="2248" y="4441"/>
                  </a:lnTo>
                  <a:lnTo>
                    <a:pt x="2253" y="4442"/>
                  </a:lnTo>
                  <a:lnTo>
                    <a:pt x="2253" y="4449"/>
                  </a:lnTo>
                  <a:lnTo>
                    <a:pt x="2253" y="4456"/>
                  </a:lnTo>
                  <a:lnTo>
                    <a:pt x="2255" y="4461"/>
                  </a:lnTo>
                  <a:lnTo>
                    <a:pt x="2260" y="4463"/>
                  </a:lnTo>
                  <a:lnTo>
                    <a:pt x="2262" y="4459"/>
                  </a:lnTo>
                  <a:lnTo>
                    <a:pt x="2264" y="4458"/>
                  </a:lnTo>
                  <a:lnTo>
                    <a:pt x="2265" y="4459"/>
                  </a:lnTo>
                  <a:lnTo>
                    <a:pt x="2267" y="4463"/>
                  </a:lnTo>
                  <a:lnTo>
                    <a:pt x="2270" y="4464"/>
                  </a:lnTo>
                  <a:lnTo>
                    <a:pt x="2274" y="4466"/>
                  </a:lnTo>
                  <a:lnTo>
                    <a:pt x="2276" y="4470"/>
                  </a:lnTo>
                  <a:lnTo>
                    <a:pt x="2281" y="4470"/>
                  </a:lnTo>
                  <a:lnTo>
                    <a:pt x="2286" y="4473"/>
                  </a:lnTo>
                  <a:lnTo>
                    <a:pt x="2293" y="4475"/>
                  </a:lnTo>
                  <a:lnTo>
                    <a:pt x="2299" y="4476"/>
                  </a:lnTo>
                  <a:lnTo>
                    <a:pt x="2308" y="4476"/>
                  </a:lnTo>
                  <a:lnTo>
                    <a:pt x="2320" y="4481"/>
                  </a:lnTo>
                  <a:lnTo>
                    <a:pt x="2330" y="4488"/>
                  </a:lnTo>
                  <a:lnTo>
                    <a:pt x="2342" y="4493"/>
                  </a:lnTo>
                  <a:lnTo>
                    <a:pt x="2349" y="4495"/>
                  </a:lnTo>
                  <a:lnTo>
                    <a:pt x="2356" y="4497"/>
                  </a:lnTo>
                  <a:lnTo>
                    <a:pt x="2431" y="4497"/>
                  </a:lnTo>
                  <a:lnTo>
                    <a:pt x="2439" y="4502"/>
                  </a:lnTo>
                  <a:lnTo>
                    <a:pt x="2451" y="4504"/>
                  </a:lnTo>
                  <a:lnTo>
                    <a:pt x="2456" y="4504"/>
                  </a:lnTo>
                  <a:lnTo>
                    <a:pt x="2460" y="4505"/>
                  </a:lnTo>
                  <a:lnTo>
                    <a:pt x="2463" y="4507"/>
                  </a:lnTo>
                  <a:lnTo>
                    <a:pt x="2470" y="4514"/>
                  </a:lnTo>
                  <a:lnTo>
                    <a:pt x="2478" y="4521"/>
                  </a:lnTo>
                  <a:lnTo>
                    <a:pt x="2484" y="4522"/>
                  </a:lnTo>
                  <a:lnTo>
                    <a:pt x="2489" y="4524"/>
                  </a:lnTo>
                  <a:lnTo>
                    <a:pt x="2492" y="4524"/>
                  </a:lnTo>
                  <a:lnTo>
                    <a:pt x="2499" y="4527"/>
                  </a:lnTo>
                  <a:lnTo>
                    <a:pt x="2506" y="4531"/>
                  </a:lnTo>
                  <a:lnTo>
                    <a:pt x="2507" y="4538"/>
                  </a:lnTo>
                  <a:lnTo>
                    <a:pt x="2511" y="4545"/>
                  </a:lnTo>
                  <a:lnTo>
                    <a:pt x="2519" y="4555"/>
                  </a:lnTo>
                  <a:lnTo>
                    <a:pt x="2528" y="4567"/>
                  </a:lnTo>
                  <a:lnTo>
                    <a:pt x="2531" y="4574"/>
                  </a:lnTo>
                  <a:lnTo>
                    <a:pt x="2533" y="4580"/>
                  </a:lnTo>
                  <a:lnTo>
                    <a:pt x="2533" y="4584"/>
                  </a:lnTo>
                  <a:lnTo>
                    <a:pt x="2531" y="4589"/>
                  </a:lnTo>
                  <a:lnTo>
                    <a:pt x="2530" y="4594"/>
                  </a:lnTo>
                  <a:lnTo>
                    <a:pt x="2531" y="4597"/>
                  </a:lnTo>
                  <a:lnTo>
                    <a:pt x="2535" y="4601"/>
                  </a:lnTo>
                  <a:lnTo>
                    <a:pt x="2542" y="4606"/>
                  </a:lnTo>
                  <a:lnTo>
                    <a:pt x="2548" y="4609"/>
                  </a:lnTo>
                  <a:lnTo>
                    <a:pt x="2552" y="4611"/>
                  </a:lnTo>
                  <a:lnTo>
                    <a:pt x="2555" y="4613"/>
                  </a:lnTo>
                  <a:lnTo>
                    <a:pt x="2557" y="4616"/>
                  </a:lnTo>
                  <a:lnTo>
                    <a:pt x="2560" y="4625"/>
                  </a:lnTo>
                  <a:lnTo>
                    <a:pt x="2562" y="4630"/>
                  </a:lnTo>
                  <a:lnTo>
                    <a:pt x="2565" y="4633"/>
                  </a:lnTo>
                  <a:lnTo>
                    <a:pt x="2569" y="4635"/>
                  </a:lnTo>
                  <a:lnTo>
                    <a:pt x="2576" y="4633"/>
                  </a:lnTo>
                  <a:lnTo>
                    <a:pt x="2581" y="4633"/>
                  </a:lnTo>
                  <a:lnTo>
                    <a:pt x="2593" y="4638"/>
                  </a:lnTo>
                  <a:lnTo>
                    <a:pt x="2603" y="4642"/>
                  </a:lnTo>
                  <a:lnTo>
                    <a:pt x="2613" y="4647"/>
                  </a:lnTo>
                  <a:lnTo>
                    <a:pt x="2620" y="4647"/>
                  </a:lnTo>
                  <a:lnTo>
                    <a:pt x="2629" y="4647"/>
                  </a:lnTo>
                  <a:lnTo>
                    <a:pt x="2632" y="4654"/>
                  </a:lnTo>
                  <a:lnTo>
                    <a:pt x="2637" y="4661"/>
                  </a:lnTo>
                  <a:lnTo>
                    <a:pt x="2640" y="4664"/>
                  </a:lnTo>
                  <a:lnTo>
                    <a:pt x="2646" y="4666"/>
                  </a:lnTo>
                  <a:lnTo>
                    <a:pt x="2651" y="4667"/>
                  </a:lnTo>
                  <a:lnTo>
                    <a:pt x="2656" y="4667"/>
                  </a:lnTo>
                  <a:lnTo>
                    <a:pt x="2666" y="4669"/>
                  </a:lnTo>
                  <a:lnTo>
                    <a:pt x="2675" y="4669"/>
                  </a:lnTo>
                  <a:lnTo>
                    <a:pt x="2692" y="4666"/>
                  </a:lnTo>
                  <a:lnTo>
                    <a:pt x="2705" y="4662"/>
                  </a:lnTo>
                  <a:lnTo>
                    <a:pt x="2714" y="4661"/>
                  </a:lnTo>
                  <a:lnTo>
                    <a:pt x="2724" y="4661"/>
                  </a:lnTo>
                  <a:lnTo>
                    <a:pt x="2729" y="4664"/>
                  </a:lnTo>
                  <a:lnTo>
                    <a:pt x="2736" y="4666"/>
                  </a:lnTo>
                  <a:lnTo>
                    <a:pt x="2743" y="4667"/>
                  </a:lnTo>
                  <a:lnTo>
                    <a:pt x="2751" y="4667"/>
                  </a:lnTo>
                  <a:lnTo>
                    <a:pt x="2760" y="4673"/>
                  </a:lnTo>
                  <a:lnTo>
                    <a:pt x="2767" y="4679"/>
                  </a:lnTo>
                  <a:lnTo>
                    <a:pt x="2772" y="4684"/>
                  </a:lnTo>
                  <a:lnTo>
                    <a:pt x="2779" y="4688"/>
                  </a:lnTo>
                  <a:lnTo>
                    <a:pt x="2779" y="4690"/>
                  </a:lnTo>
                  <a:lnTo>
                    <a:pt x="2781" y="4691"/>
                  </a:lnTo>
                  <a:lnTo>
                    <a:pt x="2781" y="4693"/>
                  </a:lnTo>
                  <a:lnTo>
                    <a:pt x="2782" y="4695"/>
                  </a:lnTo>
                  <a:lnTo>
                    <a:pt x="2786" y="4695"/>
                  </a:lnTo>
                  <a:lnTo>
                    <a:pt x="2787" y="4690"/>
                  </a:lnTo>
                  <a:lnTo>
                    <a:pt x="2789" y="4688"/>
                  </a:lnTo>
                  <a:lnTo>
                    <a:pt x="2798" y="4683"/>
                  </a:lnTo>
                  <a:lnTo>
                    <a:pt x="2804" y="4679"/>
                  </a:lnTo>
                  <a:lnTo>
                    <a:pt x="2806" y="4678"/>
                  </a:lnTo>
                  <a:lnTo>
                    <a:pt x="2806" y="4673"/>
                  </a:lnTo>
                  <a:lnTo>
                    <a:pt x="2806" y="4669"/>
                  </a:lnTo>
                  <a:lnTo>
                    <a:pt x="2804" y="4654"/>
                  </a:lnTo>
                  <a:lnTo>
                    <a:pt x="2801" y="4638"/>
                  </a:lnTo>
                  <a:lnTo>
                    <a:pt x="2798" y="4625"/>
                  </a:lnTo>
                  <a:lnTo>
                    <a:pt x="2798" y="4616"/>
                  </a:lnTo>
                  <a:lnTo>
                    <a:pt x="2799" y="4606"/>
                  </a:lnTo>
                  <a:lnTo>
                    <a:pt x="2808" y="4587"/>
                  </a:lnTo>
                  <a:lnTo>
                    <a:pt x="2811" y="4577"/>
                  </a:lnTo>
                  <a:lnTo>
                    <a:pt x="2813" y="4565"/>
                  </a:lnTo>
                  <a:lnTo>
                    <a:pt x="2818" y="4563"/>
                  </a:lnTo>
                  <a:lnTo>
                    <a:pt x="2821" y="4560"/>
                  </a:lnTo>
                  <a:lnTo>
                    <a:pt x="2828" y="4553"/>
                  </a:lnTo>
                  <a:lnTo>
                    <a:pt x="2832" y="4550"/>
                  </a:lnTo>
                  <a:lnTo>
                    <a:pt x="2835" y="4546"/>
                  </a:lnTo>
                  <a:lnTo>
                    <a:pt x="2840" y="4545"/>
                  </a:lnTo>
                  <a:lnTo>
                    <a:pt x="2847" y="4545"/>
                  </a:lnTo>
                  <a:lnTo>
                    <a:pt x="2850" y="4543"/>
                  </a:lnTo>
                  <a:lnTo>
                    <a:pt x="2854" y="4539"/>
                  </a:lnTo>
                  <a:lnTo>
                    <a:pt x="2857" y="4531"/>
                  </a:lnTo>
                  <a:lnTo>
                    <a:pt x="2859" y="4527"/>
                  </a:lnTo>
                  <a:lnTo>
                    <a:pt x="2862" y="4524"/>
                  </a:lnTo>
                  <a:lnTo>
                    <a:pt x="2867" y="4522"/>
                  </a:lnTo>
                  <a:lnTo>
                    <a:pt x="2874" y="4524"/>
                  </a:lnTo>
                  <a:lnTo>
                    <a:pt x="2873" y="4516"/>
                  </a:lnTo>
                  <a:lnTo>
                    <a:pt x="2869" y="4507"/>
                  </a:lnTo>
                  <a:lnTo>
                    <a:pt x="2867" y="4500"/>
                  </a:lnTo>
                  <a:lnTo>
                    <a:pt x="2866" y="4490"/>
                  </a:lnTo>
                  <a:lnTo>
                    <a:pt x="2866" y="4488"/>
                  </a:lnTo>
                  <a:lnTo>
                    <a:pt x="2869" y="4485"/>
                  </a:lnTo>
                  <a:lnTo>
                    <a:pt x="2867" y="4483"/>
                  </a:lnTo>
                  <a:lnTo>
                    <a:pt x="2862" y="4481"/>
                  </a:lnTo>
                  <a:lnTo>
                    <a:pt x="2856" y="4481"/>
                  </a:lnTo>
                  <a:lnTo>
                    <a:pt x="2856" y="4480"/>
                  </a:lnTo>
                  <a:lnTo>
                    <a:pt x="2857" y="4476"/>
                  </a:lnTo>
                  <a:lnTo>
                    <a:pt x="2854" y="4475"/>
                  </a:lnTo>
                  <a:lnTo>
                    <a:pt x="2850" y="4476"/>
                  </a:lnTo>
                  <a:lnTo>
                    <a:pt x="2849" y="4475"/>
                  </a:lnTo>
                  <a:lnTo>
                    <a:pt x="2849" y="4468"/>
                  </a:lnTo>
                  <a:lnTo>
                    <a:pt x="2847" y="4464"/>
                  </a:lnTo>
                  <a:lnTo>
                    <a:pt x="2847" y="4463"/>
                  </a:lnTo>
                  <a:lnTo>
                    <a:pt x="2844" y="4461"/>
                  </a:lnTo>
                  <a:lnTo>
                    <a:pt x="2840" y="4463"/>
                  </a:lnTo>
                  <a:lnTo>
                    <a:pt x="2837" y="4461"/>
                  </a:lnTo>
                  <a:lnTo>
                    <a:pt x="2827" y="4458"/>
                  </a:lnTo>
                  <a:lnTo>
                    <a:pt x="2823" y="4454"/>
                  </a:lnTo>
                  <a:lnTo>
                    <a:pt x="2820" y="4449"/>
                  </a:lnTo>
                  <a:lnTo>
                    <a:pt x="2816" y="4441"/>
                  </a:lnTo>
                  <a:lnTo>
                    <a:pt x="2816" y="4437"/>
                  </a:lnTo>
                  <a:lnTo>
                    <a:pt x="2816" y="4434"/>
                  </a:lnTo>
                  <a:lnTo>
                    <a:pt x="2820" y="4430"/>
                  </a:lnTo>
                  <a:lnTo>
                    <a:pt x="2825" y="4427"/>
                  </a:lnTo>
                  <a:lnTo>
                    <a:pt x="2828" y="4425"/>
                  </a:lnTo>
                  <a:lnTo>
                    <a:pt x="2835" y="4422"/>
                  </a:lnTo>
                  <a:lnTo>
                    <a:pt x="2840" y="4415"/>
                  </a:lnTo>
                  <a:lnTo>
                    <a:pt x="2835" y="4413"/>
                  </a:lnTo>
                  <a:lnTo>
                    <a:pt x="2830" y="4412"/>
                  </a:lnTo>
                  <a:lnTo>
                    <a:pt x="2825" y="4403"/>
                  </a:lnTo>
                  <a:lnTo>
                    <a:pt x="2820" y="4394"/>
                  </a:lnTo>
                  <a:lnTo>
                    <a:pt x="2816" y="4391"/>
                  </a:lnTo>
                  <a:lnTo>
                    <a:pt x="2813" y="4388"/>
                  </a:lnTo>
                  <a:lnTo>
                    <a:pt x="2811" y="4384"/>
                  </a:lnTo>
                  <a:lnTo>
                    <a:pt x="2808" y="4381"/>
                  </a:lnTo>
                  <a:lnTo>
                    <a:pt x="2798" y="4379"/>
                  </a:lnTo>
                  <a:lnTo>
                    <a:pt x="2792" y="4379"/>
                  </a:lnTo>
                  <a:lnTo>
                    <a:pt x="2789" y="4376"/>
                  </a:lnTo>
                  <a:lnTo>
                    <a:pt x="2786" y="4372"/>
                  </a:lnTo>
                  <a:lnTo>
                    <a:pt x="2786" y="4367"/>
                  </a:lnTo>
                  <a:lnTo>
                    <a:pt x="2786" y="4362"/>
                  </a:lnTo>
                  <a:lnTo>
                    <a:pt x="2784" y="4357"/>
                  </a:lnTo>
                  <a:lnTo>
                    <a:pt x="2781" y="4348"/>
                  </a:lnTo>
                  <a:lnTo>
                    <a:pt x="2777" y="4340"/>
                  </a:lnTo>
                  <a:lnTo>
                    <a:pt x="2777" y="4333"/>
                  </a:lnTo>
                  <a:lnTo>
                    <a:pt x="2779" y="4326"/>
                  </a:lnTo>
                  <a:lnTo>
                    <a:pt x="2781" y="4314"/>
                  </a:lnTo>
                  <a:lnTo>
                    <a:pt x="2784" y="4306"/>
                  </a:lnTo>
                  <a:lnTo>
                    <a:pt x="2791" y="4297"/>
                  </a:lnTo>
                  <a:lnTo>
                    <a:pt x="2794" y="4294"/>
                  </a:lnTo>
                  <a:lnTo>
                    <a:pt x="2799" y="4292"/>
                  </a:lnTo>
                  <a:lnTo>
                    <a:pt x="2801" y="4277"/>
                  </a:lnTo>
                  <a:lnTo>
                    <a:pt x="2803" y="4263"/>
                  </a:lnTo>
                  <a:lnTo>
                    <a:pt x="2809" y="4238"/>
                  </a:lnTo>
                  <a:lnTo>
                    <a:pt x="2815" y="4212"/>
                  </a:lnTo>
                  <a:lnTo>
                    <a:pt x="2818" y="4198"/>
                  </a:lnTo>
                  <a:lnTo>
                    <a:pt x="2820" y="4183"/>
                  </a:lnTo>
                  <a:lnTo>
                    <a:pt x="2832" y="4174"/>
                  </a:lnTo>
                  <a:lnTo>
                    <a:pt x="2844" y="4166"/>
                  </a:lnTo>
                  <a:lnTo>
                    <a:pt x="2847" y="4166"/>
                  </a:lnTo>
                  <a:lnTo>
                    <a:pt x="2850" y="4163"/>
                  </a:lnTo>
                  <a:lnTo>
                    <a:pt x="2852" y="4159"/>
                  </a:lnTo>
                  <a:lnTo>
                    <a:pt x="2856" y="4152"/>
                  </a:lnTo>
                  <a:lnTo>
                    <a:pt x="2857" y="4149"/>
                  </a:lnTo>
                  <a:lnTo>
                    <a:pt x="2862" y="4147"/>
                  </a:lnTo>
                  <a:lnTo>
                    <a:pt x="2866" y="4145"/>
                  </a:lnTo>
                  <a:lnTo>
                    <a:pt x="2867" y="4140"/>
                  </a:lnTo>
                  <a:lnTo>
                    <a:pt x="2867" y="4137"/>
                  </a:lnTo>
                  <a:lnTo>
                    <a:pt x="2869" y="4127"/>
                  </a:lnTo>
                  <a:lnTo>
                    <a:pt x="2871" y="4121"/>
                  </a:lnTo>
                  <a:lnTo>
                    <a:pt x="2874" y="4118"/>
                  </a:lnTo>
                  <a:lnTo>
                    <a:pt x="2878" y="4116"/>
                  </a:lnTo>
                  <a:lnTo>
                    <a:pt x="2883" y="4115"/>
                  </a:lnTo>
                  <a:lnTo>
                    <a:pt x="2888" y="4111"/>
                  </a:lnTo>
                  <a:lnTo>
                    <a:pt x="2890" y="4106"/>
                  </a:lnTo>
                  <a:lnTo>
                    <a:pt x="2888" y="4098"/>
                  </a:lnTo>
                  <a:lnTo>
                    <a:pt x="2888" y="4094"/>
                  </a:lnTo>
                  <a:lnTo>
                    <a:pt x="2891" y="4094"/>
                  </a:lnTo>
                  <a:lnTo>
                    <a:pt x="2895" y="4094"/>
                  </a:lnTo>
                  <a:lnTo>
                    <a:pt x="2896" y="4089"/>
                  </a:lnTo>
                  <a:lnTo>
                    <a:pt x="2898" y="4087"/>
                  </a:lnTo>
                  <a:lnTo>
                    <a:pt x="2908" y="4079"/>
                  </a:lnTo>
                  <a:lnTo>
                    <a:pt x="2912" y="4075"/>
                  </a:lnTo>
                  <a:lnTo>
                    <a:pt x="2915" y="4070"/>
                  </a:lnTo>
                  <a:lnTo>
                    <a:pt x="2917" y="4067"/>
                  </a:lnTo>
                  <a:lnTo>
                    <a:pt x="2924" y="4060"/>
                  </a:lnTo>
                  <a:lnTo>
                    <a:pt x="2929" y="4052"/>
                  </a:lnTo>
                  <a:lnTo>
                    <a:pt x="2934" y="4041"/>
                  </a:lnTo>
                  <a:lnTo>
                    <a:pt x="2936" y="4036"/>
                  </a:lnTo>
                  <a:lnTo>
                    <a:pt x="2936" y="4031"/>
                  </a:lnTo>
                  <a:lnTo>
                    <a:pt x="2936" y="4028"/>
                  </a:lnTo>
                  <a:lnTo>
                    <a:pt x="2939" y="4016"/>
                  </a:lnTo>
                  <a:lnTo>
                    <a:pt x="2942" y="4007"/>
                  </a:lnTo>
                  <a:lnTo>
                    <a:pt x="2948" y="3997"/>
                  </a:lnTo>
                  <a:lnTo>
                    <a:pt x="2949" y="3985"/>
                  </a:lnTo>
                  <a:lnTo>
                    <a:pt x="2951" y="3985"/>
                  </a:lnTo>
                  <a:lnTo>
                    <a:pt x="2953" y="3983"/>
                  </a:lnTo>
                  <a:lnTo>
                    <a:pt x="2954" y="3980"/>
                  </a:lnTo>
                  <a:lnTo>
                    <a:pt x="2954" y="3975"/>
                  </a:lnTo>
                  <a:lnTo>
                    <a:pt x="2956" y="3971"/>
                  </a:lnTo>
                  <a:lnTo>
                    <a:pt x="2961" y="3970"/>
                  </a:lnTo>
                  <a:lnTo>
                    <a:pt x="2963" y="3968"/>
                  </a:lnTo>
                  <a:lnTo>
                    <a:pt x="2963" y="3965"/>
                  </a:lnTo>
                  <a:close/>
                  <a:moveTo>
                    <a:pt x="1817" y="4087"/>
                  </a:moveTo>
                  <a:lnTo>
                    <a:pt x="1810" y="4082"/>
                  </a:lnTo>
                  <a:lnTo>
                    <a:pt x="1803" y="4082"/>
                  </a:lnTo>
                  <a:lnTo>
                    <a:pt x="1796" y="4082"/>
                  </a:lnTo>
                  <a:lnTo>
                    <a:pt x="1789" y="4087"/>
                  </a:lnTo>
                  <a:lnTo>
                    <a:pt x="1789" y="4101"/>
                  </a:lnTo>
                  <a:lnTo>
                    <a:pt x="1791" y="4106"/>
                  </a:lnTo>
                  <a:lnTo>
                    <a:pt x="1793" y="4108"/>
                  </a:lnTo>
                  <a:lnTo>
                    <a:pt x="1796" y="4108"/>
                  </a:lnTo>
                  <a:lnTo>
                    <a:pt x="1796" y="4103"/>
                  </a:lnTo>
                  <a:lnTo>
                    <a:pt x="1798" y="4099"/>
                  </a:lnTo>
                  <a:lnTo>
                    <a:pt x="1801" y="4098"/>
                  </a:lnTo>
                  <a:lnTo>
                    <a:pt x="1805" y="4096"/>
                  </a:lnTo>
                  <a:lnTo>
                    <a:pt x="1813" y="4094"/>
                  </a:lnTo>
                  <a:lnTo>
                    <a:pt x="1815" y="4091"/>
                  </a:lnTo>
                  <a:lnTo>
                    <a:pt x="1817" y="4087"/>
                  </a:lnTo>
                  <a:close/>
                  <a:moveTo>
                    <a:pt x="1701" y="4094"/>
                  </a:moveTo>
                  <a:lnTo>
                    <a:pt x="1701" y="4103"/>
                  </a:lnTo>
                  <a:lnTo>
                    <a:pt x="1702" y="4110"/>
                  </a:lnTo>
                  <a:lnTo>
                    <a:pt x="1704" y="4116"/>
                  </a:lnTo>
                  <a:lnTo>
                    <a:pt x="1708" y="4121"/>
                  </a:lnTo>
                  <a:lnTo>
                    <a:pt x="1713" y="4125"/>
                  </a:lnTo>
                  <a:lnTo>
                    <a:pt x="1719" y="4127"/>
                  </a:lnTo>
                  <a:lnTo>
                    <a:pt x="1726" y="4128"/>
                  </a:lnTo>
                  <a:lnTo>
                    <a:pt x="1735" y="4128"/>
                  </a:lnTo>
                  <a:lnTo>
                    <a:pt x="1735" y="4120"/>
                  </a:lnTo>
                  <a:lnTo>
                    <a:pt x="1733" y="4113"/>
                  </a:lnTo>
                  <a:lnTo>
                    <a:pt x="1731" y="4106"/>
                  </a:lnTo>
                  <a:lnTo>
                    <a:pt x="1728" y="4101"/>
                  </a:lnTo>
                  <a:lnTo>
                    <a:pt x="1723" y="4098"/>
                  </a:lnTo>
                  <a:lnTo>
                    <a:pt x="1716" y="4096"/>
                  </a:lnTo>
                  <a:lnTo>
                    <a:pt x="1709" y="4094"/>
                  </a:lnTo>
                  <a:lnTo>
                    <a:pt x="1701" y="4094"/>
                  </a:lnTo>
                  <a:close/>
                  <a:moveTo>
                    <a:pt x="1776" y="4108"/>
                  </a:moveTo>
                  <a:lnTo>
                    <a:pt x="1774" y="4116"/>
                  </a:lnTo>
                  <a:lnTo>
                    <a:pt x="1774" y="4121"/>
                  </a:lnTo>
                  <a:lnTo>
                    <a:pt x="1777" y="4125"/>
                  </a:lnTo>
                  <a:lnTo>
                    <a:pt x="1781" y="4127"/>
                  </a:lnTo>
                  <a:lnTo>
                    <a:pt x="1784" y="4128"/>
                  </a:lnTo>
                  <a:lnTo>
                    <a:pt x="1788" y="4132"/>
                  </a:lnTo>
                  <a:lnTo>
                    <a:pt x="1789" y="4135"/>
                  </a:lnTo>
                  <a:lnTo>
                    <a:pt x="1789" y="4142"/>
                  </a:lnTo>
                  <a:lnTo>
                    <a:pt x="1801" y="4142"/>
                  </a:lnTo>
                  <a:lnTo>
                    <a:pt x="1812" y="4142"/>
                  </a:lnTo>
                  <a:lnTo>
                    <a:pt x="1817" y="4140"/>
                  </a:lnTo>
                  <a:lnTo>
                    <a:pt x="1820" y="4137"/>
                  </a:lnTo>
                  <a:lnTo>
                    <a:pt x="1822" y="4133"/>
                  </a:lnTo>
                  <a:lnTo>
                    <a:pt x="1823" y="4128"/>
                  </a:lnTo>
                  <a:lnTo>
                    <a:pt x="1815" y="4128"/>
                  </a:lnTo>
                  <a:lnTo>
                    <a:pt x="1806" y="4127"/>
                  </a:lnTo>
                  <a:lnTo>
                    <a:pt x="1801" y="4125"/>
                  </a:lnTo>
                  <a:lnTo>
                    <a:pt x="1796" y="4121"/>
                  </a:lnTo>
                  <a:lnTo>
                    <a:pt x="1786" y="4115"/>
                  </a:lnTo>
                  <a:lnTo>
                    <a:pt x="1776" y="4108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32" name="Freeform 44">
              <a:extLst>
                <a:ext uri="{FF2B5EF4-FFF2-40B4-BE49-F238E27FC236}">
                  <a16:creationId xmlns:a16="http://schemas.microsoft.com/office/drawing/2014/main" id="{29B842C9-8C6C-4583-A79F-F81EB4899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7516" y="4277060"/>
              <a:ext cx="698500" cy="469900"/>
            </a:xfrm>
            <a:custGeom>
              <a:avLst/>
              <a:gdLst>
                <a:gd name="T0" fmla="*/ 1848 w 1939"/>
                <a:gd name="T1" fmla="*/ 135 h 1304"/>
                <a:gd name="T2" fmla="*/ 1740 w 1939"/>
                <a:gd name="T3" fmla="*/ 44 h 1304"/>
                <a:gd name="T4" fmla="*/ 1662 w 1939"/>
                <a:gd name="T5" fmla="*/ 75 h 1304"/>
                <a:gd name="T6" fmla="*/ 1546 w 1939"/>
                <a:gd name="T7" fmla="*/ 27 h 1304"/>
                <a:gd name="T8" fmla="*/ 1365 w 1939"/>
                <a:gd name="T9" fmla="*/ 27 h 1304"/>
                <a:gd name="T10" fmla="*/ 1237 w 1939"/>
                <a:gd name="T11" fmla="*/ 42 h 1304"/>
                <a:gd name="T12" fmla="*/ 1196 w 1939"/>
                <a:gd name="T13" fmla="*/ 145 h 1304"/>
                <a:gd name="T14" fmla="*/ 1123 w 1939"/>
                <a:gd name="T15" fmla="*/ 198 h 1304"/>
                <a:gd name="T16" fmla="*/ 1058 w 1939"/>
                <a:gd name="T17" fmla="*/ 232 h 1304"/>
                <a:gd name="T18" fmla="*/ 1024 w 1939"/>
                <a:gd name="T19" fmla="*/ 218 h 1304"/>
                <a:gd name="T20" fmla="*/ 956 w 1939"/>
                <a:gd name="T21" fmla="*/ 218 h 1304"/>
                <a:gd name="T22" fmla="*/ 887 w 1939"/>
                <a:gd name="T23" fmla="*/ 266 h 1304"/>
                <a:gd name="T24" fmla="*/ 800 w 1939"/>
                <a:gd name="T25" fmla="*/ 278 h 1304"/>
                <a:gd name="T26" fmla="*/ 742 w 1939"/>
                <a:gd name="T27" fmla="*/ 375 h 1304"/>
                <a:gd name="T28" fmla="*/ 703 w 1939"/>
                <a:gd name="T29" fmla="*/ 416 h 1304"/>
                <a:gd name="T30" fmla="*/ 640 w 1939"/>
                <a:gd name="T31" fmla="*/ 430 h 1304"/>
                <a:gd name="T32" fmla="*/ 469 w 1939"/>
                <a:gd name="T33" fmla="*/ 438 h 1304"/>
                <a:gd name="T34" fmla="*/ 362 w 1939"/>
                <a:gd name="T35" fmla="*/ 409 h 1304"/>
                <a:gd name="T36" fmla="*/ 304 w 1939"/>
                <a:gd name="T37" fmla="*/ 368 h 1304"/>
                <a:gd name="T38" fmla="*/ 258 w 1939"/>
                <a:gd name="T39" fmla="*/ 421 h 1304"/>
                <a:gd name="T40" fmla="*/ 159 w 1939"/>
                <a:gd name="T41" fmla="*/ 491 h 1304"/>
                <a:gd name="T42" fmla="*/ 96 w 1939"/>
                <a:gd name="T43" fmla="*/ 491 h 1304"/>
                <a:gd name="T44" fmla="*/ 138 w 1939"/>
                <a:gd name="T45" fmla="*/ 524 h 1304"/>
                <a:gd name="T46" fmla="*/ 123 w 1939"/>
                <a:gd name="T47" fmla="*/ 607 h 1304"/>
                <a:gd name="T48" fmla="*/ 75 w 1939"/>
                <a:gd name="T49" fmla="*/ 716 h 1304"/>
                <a:gd name="T50" fmla="*/ 92 w 1939"/>
                <a:gd name="T51" fmla="*/ 780 h 1304"/>
                <a:gd name="T52" fmla="*/ 2 w 1939"/>
                <a:gd name="T53" fmla="*/ 827 h 1304"/>
                <a:gd name="T54" fmla="*/ 14 w 1939"/>
                <a:gd name="T55" fmla="*/ 873 h 1304"/>
                <a:gd name="T56" fmla="*/ 46 w 1939"/>
                <a:gd name="T57" fmla="*/ 902 h 1304"/>
                <a:gd name="T58" fmla="*/ 96 w 1939"/>
                <a:gd name="T59" fmla="*/ 976 h 1304"/>
                <a:gd name="T60" fmla="*/ 159 w 1939"/>
                <a:gd name="T61" fmla="*/ 1049 h 1304"/>
                <a:gd name="T62" fmla="*/ 225 w 1939"/>
                <a:gd name="T63" fmla="*/ 1105 h 1304"/>
                <a:gd name="T64" fmla="*/ 270 w 1939"/>
                <a:gd name="T65" fmla="*/ 1162 h 1304"/>
                <a:gd name="T66" fmla="*/ 290 w 1939"/>
                <a:gd name="T67" fmla="*/ 1172 h 1304"/>
                <a:gd name="T68" fmla="*/ 323 w 1939"/>
                <a:gd name="T69" fmla="*/ 1192 h 1304"/>
                <a:gd name="T70" fmla="*/ 362 w 1939"/>
                <a:gd name="T71" fmla="*/ 1249 h 1304"/>
                <a:gd name="T72" fmla="*/ 459 w 1939"/>
                <a:gd name="T73" fmla="*/ 1264 h 1304"/>
                <a:gd name="T74" fmla="*/ 469 w 1939"/>
                <a:gd name="T75" fmla="*/ 1269 h 1304"/>
                <a:gd name="T76" fmla="*/ 536 w 1939"/>
                <a:gd name="T77" fmla="*/ 1291 h 1304"/>
                <a:gd name="T78" fmla="*/ 631 w 1939"/>
                <a:gd name="T79" fmla="*/ 1290 h 1304"/>
                <a:gd name="T80" fmla="*/ 713 w 1939"/>
                <a:gd name="T81" fmla="*/ 1286 h 1304"/>
                <a:gd name="T82" fmla="*/ 761 w 1939"/>
                <a:gd name="T83" fmla="*/ 1242 h 1304"/>
                <a:gd name="T84" fmla="*/ 780 w 1939"/>
                <a:gd name="T85" fmla="*/ 1228 h 1304"/>
                <a:gd name="T86" fmla="*/ 805 w 1939"/>
                <a:gd name="T87" fmla="*/ 1221 h 1304"/>
                <a:gd name="T88" fmla="*/ 833 w 1939"/>
                <a:gd name="T89" fmla="*/ 1215 h 1304"/>
                <a:gd name="T90" fmla="*/ 908 w 1939"/>
                <a:gd name="T91" fmla="*/ 1167 h 1304"/>
                <a:gd name="T92" fmla="*/ 1036 w 1939"/>
                <a:gd name="T93" fmla="*/ 1100 h 1304"/>
                <a:gd name="T94" fmla="*/ 1133 w 1939"/>
                <a:gd name="T95" fmla="*/ 1098 h 1304"/>
                <a:gd name="T96" fmla="*/ 1271 w 1939"/>
                <a:gd name="T97" fmla="*/ 1080 h 1304"/>
                <a:gd name="T98" fmla="*/ 1348 w 1939"/>
                <a:gd name="T99" fmla="*/ 1049 h 1304"/>
                <a:gd name="T100" fmla="*/ 1462 w 1939"/>
                <a:gd name="T101" fmla="*/ 1035 h 1304"/>
                <a:gd name="T102" fmla="*/ 1529 w 1939"/>
                <a:gd name="T103" fmla="*/ 1010 h 1304"/>
                <a:gd name="T104" fmla="*/ 1575 w 1939"/>
                <a:gd name="T105" fmla="*/ 878 h 1304"/>
                <a:gd name="T106" fmla="*/ 1631 w 1939"/>
                <a:gd name="T107" fmla="*/ 812 h 1304"/>
                <a:gd name="T108" fmla="*/ 1645 w 1939"/>
                <a:gd name="T109" fmla="*/ 723 h 1304"/>
                <a:gd name="T110" fmla="*/ 1653 w 1939"/>
                <a:gd name="T111" fmla="*/ 643 h 1304"/>
                <a:gd name="T112" fmla="*/ 1682 w 1939"/>
                <a:gd name="T113" fmla="*/ 558 h 1304"/>
                <a:gd name="T114" fmla="*/ 1733 w 1939"/>
                <a:gd name="T115" fmla="*/ 471 h 1304"/>
                <a:gd name="T116" fmla="*/ 1761 w 1939"/>
                <a:gd name="T117" fmla="*/ 375 h 1304"/>
                <a:gd name="T118" fmla="*/ 1819 w 1939"/>
                <a:gd name="T119" fmla="*/ 292 h 1304"/>
                <a:gd name="T120" fmla="*/ 1914 w 1939"/>
                <a:gd name="T121" fmla="*/ 252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9" h="1304">
                  <a:moveTo>
                    <a:pt x="1938" y="191"/>
                  </a:moveTo>
                  <a:lnTo>
                    <a:pt x="1938" y="191"/>
                  </a:lnTo>
                  <a:lnTo>
                    <a:pt x="1936" y="186"/>
                  </a:lnTo>
                  <a:lnTo>
                    <a:pt x="1935" y="183"/>
                  </a:lnTo>
                  <a:lnTo>
                    <a:pt x="1928" y="177"/>
                  </a:lnTo>
                  <a:lnTo>
                    <a:pt x="1921" y="172"/>
                  </a:lnTo>
                  <a:lnTo>
                    <a:pt x="1919" y="169"/>
                  </a:lnTo>
                  <a:lnTo>
                    <a:pt x="1918" y="164"/>
                  </a:lnTo>
                  <a:lnTo>
                    <a:pt x="1918" y="164"/>
                  </a:lnTo>
                  <a:lnTo>
                    <a:pt x="1909" y="166"/>
                  </a:lnTo>
                  <a:lnTo>
                    <a:pt x="1901" y="166"/>
                  </a:lnTo>
                  <a:lnTo>
                    <a:pt x="1889" y="162"/>
                  </a:lnTo>
                  <a:lnTo>
                    <a:pt x="1877" y="159"/>
                  </a:lnTo>
                  <a:lnTo>
                    <a:pt x="1870" y="157"/>
                  </a:lnTo>
                  <a:lnTo>
                    <a:pt x="1863" y="157"/>
                  </a:lnTo>
                  <a:lnTo>
                    <a:pt x="1863" y="157"/>
                  </a:lnTo>
                  <a:lnTo>
                    <a:pt x="1848" y="135"/>
                  </a:lnTo>
                  <a:lnTo>
                    <a:pt x="1836" y="109"/>
                  </a:lnTo>
                  <a:lnTo>
                    <a:pt x="1836" y="109"/>
                  </a:lnTo>
                  <a:lnTo>
                    <a:pt x="1820" y="102"/>
                  </a:lnTo>
                  <a:lnTo>
                    <a:pt x="1807" y="94"/>
                  </a:lnTo>
                  <a:lnTo>
                    <a:pt x="1791" y="87"/>
                  </a:lnTo>
                  <a:lnTo>
                    <a:pt x="1783" y="83"/>
                  </a:lnTo>
                  <a:lnTo>
                    <a:pt x="1774" y="82"/>
                  </a:lnTo>
                  <a:lnTo>
                    <a:pt x="1774" y="82"/>
                  </a:lnTo>
                  <a:lnTo>
                    <a:pt x="1771" y="66"/>
                  </a:lnTo>
                  <a:lnTo>
                    <a:pt x="1767" y="60"/>
                  </a:lnTo>
                  <a:lnTo>
                    <a:pt x="1764" y="54"/>
                  </a:lnTo>
                  <a:lnTo>
                    <a:pt x="1761" y="49"/>
                  </a:lnTo>
                  <a:lnTo>
                    <a:pt x="1754" y="44"/>
                  </a:lnTo>
                  <a:lnTo>
                    <a:pt x="1749" y="42"/>
                  </a:lnTo>
                  <a:lnTo>
                    <a:pt x="1740" y="41"/>
                  </a:lnTo>
                  <a:lnTo>
                    <a:pt x="1740" y="41"/>
                  </a:lnTo>
                  <a:lnTo>
                    <a:pt x="1740" y="44"/>
                  </a:lnTo>
                  <a:lnTo>
                    <a:pt x="1738" y="46"/>
                  </a:lnTo>
                  <a:lnTo>
                    <a:pt x="1733" y="48"/>
                  </a:lnTo>
                  <a:lnTo>
                    <a:pt x="1733" y="48"/>
                  </a:lnTo>
                  <a:lnTo>
                    <a:pt x="1728" y="51"/>
                  </a:lnTo>
                  <a:lnTo>
                    <a:pt x="1721" y="53"/>
                  </a:lnTo>
                  <a:lnTo>
                    <a:pt x="1716" y="56"/>
                  </a:lnTo>
                  <a:lnTo>
                    <a:pt x="1715" y="58"/>
                  </a:lnTo>
                  <a:lnTo>
                    <a:pt x="1713" y="61"/>
                  </a:lnTo>
                  <a:lnTo>
                    <a:pt x="1713" y="61"/>
                  </a:lnTo>
                  <a:lnTo>
                    <a:pt x="1692" y="61"/>
                  </a:lnTo>
                  <a:lnTo>
                    <a:pt x="1692" y="61"/>
                  </a:lnTo>
                  <a:lnTo>
                    <a:pt x="1691" y="66"/>
                  </a:lnTo>
                  <a:lnTo>
                    <a:pt x="1689" y="68"/>
                  </a:lnTo>
                  <a:lnTo>
                    <a:pt x="1686" y="68"/>
                  </a:lnTo>
                  <a:lnTo>
                    <a:pt x="1686" y="68"/>
                  </a:lnTo>
                  <a:lnTo>
                    <a:pt x="1672" y="70"/>
                  </a:lnTo>
                  <a:lnTo>
                    <a:pt x="1662" y="75"/>
                  </a:lnTo>
                  <a:lnTo>
                    <a:pt x="1650" y="80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28" y="80"/>
                  </a:lnTo>
                  <a:lnTo>
                    <a:pt x="1617" y="78"/>
                  </a:lnTo>
                  <a:lnTo>
                    <a:pt x="1599" y="73"/>
                  </a:lnTo>
                  <a:lnTo>
                    <a:pt x="1582" y="66"/>
                  </a:lnTo>
                  <a:lnTo>
                    <a:pt x="1573" y="63"/>
                  </a:lnTo>
                  <a:lnTo>
                    <a:pt x="1563" y="61"/>
                  </a:lnTo>
                  <a:lnTo>
                    <a:pt x="1563" y="61"/>
                  </a:lnTo>
                  <a:lnTo>
                    <a:pt x="1561" y="54"/>
                  </a:lnTo>
                  <a:lnTo>
                    <a:pt x="1559" y="48"/>
                  </a:lnTo>
                  <a:lnTo>
                    <a:pt x="1554" y="44"/>
                  </a:lnTo>
                  <a:lnTo>
                    <a:pt x="1549" y="41"/>
                  </a:lnTo>
                  <a:lnTo>
                    <a:pt x="1549" y="41"/>
                  </a:lnTo>
                  <a:lnTo>
                    <a:pt x="1547" y="34"/>
                  </a:lnTo>
                  <a:lnTo>
                    <a:pt x="1546" y="27"/>
                  </a:lnTo>
                  <a:lnTo>
                    <a:pt x="1542" y="22"/>
                  </a:lnTo>
                  <a:lnTo>
                    <a:pt x="1542" y="14"/>
                  </a:lnTo>
                  <a:lnTo>
                    <a:pt x="1542" y="14"/>
                  </a:lnTo>
                  <a:lnTo>
                    <a:pt x="1534" y="14"/>
                  </a:lnTo>
                  <a:lnTo>
                    <a:pt x="1529" y="10"/>
                  </a:lnTo>
                  <a:lnTo>
                    <a:pt x="1525" y="5"/>
                  </a:lnTo>
                  <a:lnTo>
                    <a:pt x="1522" y="0"/>
                  </a:lnTo>
                  <a:lnTo>
                    <a:pt x="1522" y="0"/>
                  </a:lnTo>
                  <a:lnTo>
                    <a:pt x="1496" y="5"/>
                  </a:lnTo>
                  <a:lnTo>
                    <a:pt x="1471" y="10"/>
                  </a:lnTo>
                  <a:lnTo>
                    <a:pt x="1447" y="17"/>
                  </a:lnTo>
                  <a:lnTo>
                    <a:pt x="1426" y="27"/>
                  </a:lnTo>
                  <a:lnTo>
                    <a:pt x="1426" y="27"/>
                  </a:lnTo>
                  <a:lnTo>
                    <a:pt x="1411" y="27"/>
                  </a:lnTo>
                  <a:lnTo>
                    <a:pt x="1396" y="27"/>
                  </a:lnTo>
                  <a:lnTo>
                    <a:pt x="1380" y="29"/>
                  </a:lnTo>
                  <a:lnTo>
                    <a:pt x="1365" y="27"/>
                  </a:lnTo>
                  <a:lnTo>
                    <a:pt x="1365" y="27"/>
                  </a:lnTo>
                  <a:lnTo>
                    <a:pt x="1355" y="25"/>
                  </a:lnTo>
                  <a:lnTo>
                    <a:pt x="1346" y="22"/>
                  </a:lnTo>
                  <a:lnTo>
                    <a:pt x="1331" y="14"/>
                  </a:lnTo>
                  <a:lnTo>
                    <a:pt x="1331" y="14"/>
                  </a:lnTo>
                  <a:lnTo>
                    <a:pt x="1305" y="19"/>
                  </a:lnTo>
                  <a:lnTo>
                    <a:pt x="1293" y="22"/>
                  </a:lnTo>
                  <a:lnTo>
                    <a:pt x="1283" y="27"/>
                  </a:lnTo>
                  <a:lnTo>
                    <a:pt x="1283" y="27"/>
                  </a:lnTo>
                  <a:lnTo>
                    <a:pt x="1276" y="27"/>
                  </a:lnTo>
                  <a:lnTo>
                    <a:pt x="1271" y="29"/>
                  </a:lnTo>
                  <a:lnTo>
                    <a:pt x="1263" y="34"/>
                  </a:lnTo>
                  <a:lnTo>
                    <a:pt x="1254" y="39"/>
                  </a:lnTo>
                  <a:lnTo>
                    <a:pt x="1249" y="41"/>
                  </a:lnTo>
                  <a:lnTo>
                    <a:pt x="1242" y="41"/>
                  </a:lnTo>
                  <a:lnTo>
                    <a:pt x="1242" y="41"/>
                  </a:lnTo>
                  <a:lnTo>
                    <a:pt x="1237" y="42"/>
                  </a:lnTo>
                  <a:lnTo>
                    <a:pt x="1233" y="44"/>
                  </a:lnTo>
                  <a:lnTo>
                    <a:pt x="1228" y="51"/>
                  </a:lnTo>
                  <a:lnTo>
                    <a:pt x="1225" y="60"/>
                  </a:lnTo>
                  <a:lnTo>
                    <a:pt x="1222" y="68"/>
                  </a:lnTo>
                  <a:lnTo>
                    <a:pt x="1222" y="68"/>
                  </a:lnTo>
                  <a:lnTo>
                    <a:pt x="1222" y="77"/>
                  </a:lnTo>
                  <a:lnTo>
                    <a:pt x="1222" y="83"/>
                  </a:lnTo>
                  <a:lnTo>
                    <a:pt x="1218" y="89"/>
                  </a:lnTo>
                  <a:lnTo>
                    <a:pt x="1216" y="94"/>
                  </a:lnTo>
                  <a:lnTo>
                    <a:pt x="1210" y="102"/>
                  </a:lnTo>
                  <a:lnTo>
                    <a:pt x="1208" y="109"/>
                  </a:lnTo>
                  <a:lnTo>
                    <a:pt x="1208" y="116"/>
                  </a:lnTo>
                  <a:lnTo>
                    <a:pt x="1208" y="116"/>
                  </a:lnTo>
                  <a:lnTo>
                    <a:pt x="1208" y="123"/>
                  </a:lnTo>
                  <a:lnTo>
                    <a:pt x="1206" y="128"/>
                  </a:lnTo>
                  <a:lnTo>
                    <a:pt x="1201" y="136"/>
                  </a:lnTo>
                  <a:lnTo>
                    <a:pt x="1196" y="145"/>
                  </a:lnTo>
                  <a:lnTo>
                    <a:pt x="1194" y="150"/>
                  </a:lnTo>
                  <a:lnTo>
                    <a:pt x="1194" y="157"/>
                  </a:lnTo>
                  <a:lnTo>
                    <a:pt x="1194" y="157"/>
                  </a:lnTo>
                  <a:lnTo>
                    <a:pt x="1182" y="159"/>
                  </a:lnTo>
                  <a:lnTo>
                    <a:pt x="1172" y="162"/>
                  </a:lnTo>
                  <a:lnTo>
                    <a:pt x="1153" y="171"/>
                  </a:lnTo>
                  <a:lnTo>
                    <a:pt x="1153" y="171"/>
                  </a:lnTo>
                  <a:lnTo>
                    <a:pt x="1148" y="174"/>
                  </a:lnTo>
                  <a:lnTo>
                    <a:pt x="1143" y="177"/>
                  </a:lnTo>
                  <a:lnTo>
                    <a:pt x="1138" y="183"/>
                  </a:lnTo>
                  <a:lnTo>
                    <a:pt x="1133" y="184"/>
                  </a:lnTo>
                  <a:lnTo>
                    <a:pt x="1133" y="184"/>
                  </a:lnTo>
                  <a:lnTo>
                    <a:pt x="1129" y="186"/>
                  </a:lnTo>
                  <a:lnTo>
                    <a:pt x="1128" y="189"/>
                  </a:lnTo>
                  <a:lnTo>
                    <a:pt x="1126" y="198"/>
                  </a:lnTo>
                  <a:lnTo>
                    <a:pt x="1126" y="198"/>
                  </a:lnTo>
                  <a:lnTo>
                    <a:pt x="1123" y="198"/>
                  </a:lnTo>
                  <a:lnTo>
                    <a:pt x="1121" y="200"/>
                  </a:lnTo>
                  <a:lnTo>
                    <a:pt x="1119" y="205"/>
                  </a:lnTo>
                  <a:lnTo>
                    <a:pt x="1119" y="205"/>
                  </a:lnTo>
                  <a:lnTo>
                    <a:pt x="1118" y="210"/>
                  </a:lnTo>
                  <a:lnTo>
                    <a:pt x="1114" y="212"/>
                  </a:lnTo>
                  <a:lnTo>
                    <a:pt x="1106" y="215"/>
                  </a:lnTo>
                  <a:lnTo>
                    <a:pt x="1097" y="218"/>
                  </a:lnTo>
                  <a:lnTo>
                    <a:pt x="1094" y="220"/>
                  </a:lnTo>
                  <a:lnTo>
                    <a:pt x="1092" y="225"/>
                  </a:lnTo>
                  <a:lnTo>
                    <a:pt x="1092" y="225"/>
                  </a:lnTo>
                  <a:lnTo>
                    <a:pt x="1089" y="223"/>
                  </a:lnTo>
                  <a:lnTo>
                    <a:pt x="1085" y="223"/>
                  </a:lnTo>
                  <a:lnTo>
                    <a:pt x="1077" y="230"/>
                  </a:lnTo>
                  <a:lnTo>
                    <a:pt x="1072" y="234"/>
                  </a:lnTo>
                  <a:lnTo>
                    <a:pt x="1066" y="235"/>
                  </a:lnTo>
                  <a:lnTo>
                    <a:pt x="1063" y="235"/>
                  </a:lnTo>
                  <a:lnTo>
                    <a:pt x="1058" y="232"/>
                  </a:lnTo>
                  <a:lnTo>
                    <a:pt x="1058" y="232"/>
                  </a:lnTo>
                  <a:lnTo>
                    <a:pt x="1058" y="229"/>
                  </a:lnTo>
                  <a:lnTo>
                    <a:pt x="1058" y="225"/>
                  </a:lnTo>
                  <a:lnTo>
                    <a:pt x="1058" y="225"/>
                  </a:lnTo>
                  <a:lnTo>
                    <a:pt x="1053" y="225"/>
                  </a:lnTo>
                  <a:lnTo>
                    <a:pt x="1048" y="225"/>
                  </a:lnTo>
                  <a:lnTo>
                    <a:pt x="1041" y="227"/>
                  </a:lnTo>
                  <a:lnTo>
                    <a:pt x="1037" y="225"/>
                  </a:lnTo>
                  <a:lnTo>
                    <a:pt x="1037" y="225"/>
                  </a:lnTo>
                  <a:lnTo>
                    <a:pt x="1037" y="222"/>
                  </a:lnTo>
                  <a:lnTo>
                    <a:pt x="1037" y="218"/>
                  </a:lnTo>
                  <a:lnTo>
                    <a:pt x="1037" y="218"/>
                  </a:lnTo>
                  <a:lnTo>
                    <a:pt x="1034" y="218"/>
                  </a:lnTo>
                  <a:lnTo>
                    <a:pt x="1031" y="218"/>
                  </a:lnTo>
                  <a:lnTo>
                    <a:pt x="1027" y="218"/>
                  </a:lnTo>
                  <a:lnTo>
                    <a:pt x="1024" y="218"/>
                  </a:lnTo>
                  <a:lnTo>
                    <a:pt x="1024" y="218"/>
                  </a:lnTo>
                  <a:lnTo>
                    <a:pt x="1015" y="213"/>
                  </a:lnTo>
                  <a:lnTo>
                    <a:pt x="1005" y="208"/>
                  </a:lnTo>
                  <a:lnTo>
                    <a:pt x="995" y="205"/>
                  </a:lnTo>
                  <a:lnTo>
                    <a:pt x="988" y="205"/>
                  </a:lnTo>
                  <a:lnTo>
                    <a:pt x="983" y="205"/>
                  </a:lnTo>
                  <a:lnTo>
                    <a:pt x="983" y="205"/>
                  </a:lnTo>
                  <a:lnTo>
                    <a:pt x="979" y="205"/>
                  </a:lnTo>
                  <a:lnTo>
                    <a:pt x="976" y="205"/>
                  </a:lnTo>
                  <a:lnTo>
                    <a:pt x="971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8"/>
                  </a:lnTo>
                  <a:lnTo>
                    <a:pt x="969" y="212"/>
                  </a:lnTo>
                  <a:lnTo>
                    <a:pt x="969" y="212"/>
                  </a:lnTo>
                  <a:lnTo>
                    <a:pt x="962" y="215"/>
                  </a:lnTo>
                  <a:lnTo>
                    <a:pt x="956" y="218"/>
                  </a:lnTo>
                  <a:lnTo>
                    <a:pt x="956" y="218"/>
                  </a:lnTo>
                  <a:lnTo>
                    <a:pt x="954" y="225"/>
                  </a:lnTo>
                  <a:lnTo>
                    <a:pt x="952" y="234"/>
                  </a:lnTo>
                  <a:lnTo>
                    <a:pt x="950" y="239"/>
                  </a:lnTo>
                  <a:lnTo>
                    <a:pt x="949" y="242"/>
                  </a:lnTo>
                  <a:lnTo>
                    <a:pt x="945" y="244"/>
                  </a:lnTo>
                  <a:lnTo>
                    <a:pt x="942" y="246"/>
                  </a:lnTo>
                  <a:lnTo>
                    <a:pt x="942" y="246"/>
                  </a:lnTo>
                  <a:lnTo>
                    <a:pt x="940" y="249"/>
                  </a:lnTo>
                  <a:lnTo>
                    <a:pt x="939" y="252"/>
                  </a:lnTo>
                  <a:lnTo>
                    <a:pt x="935" y="256"/>
                  </a:lnTo>
                  <a:lnTo>
                    <a:pt x="935" y="259"/>
                  </a:lnTo>
                  <a:lnTo>
                    <a:pt x="935" y="259"/>
                  </a:lnTo>
                  <a:lnTo>
                    <a:pt x="927" y="258"/>
                  </a:lnTo>
                  <a:lnTo>
                    <a:pt x="918" y="258"/>
                  </a:lnTo>
                  <a:lnTo>
                    <a:pt x="906" y="261"/>
                  </a:lnTo>
                  <a:lnTo>
                    <a:pt x="894" y="264"/>
                  </a:lnTo>
                  <a:lnTo>
                    <a:pt x="887" y="266"/>
                  </a:lnTo>
                  <a:lnTo>
                    <a:pt x="881" y="266"/>
                  </a:lnTo>
                  <a:lnTo>
                    <a:pt x="881" y="266"/>
                  </a:lnTo>
                  <a:lnTo>
                    <a:pt x="874" y="266"/>
                  </a:lnTo>
                  <a:lnTo>
                    <a:pt x="869" y="266"/>
                  </a:lnTo>
                  <a:lnTo>
                    <a:pt x="865" y="270"/>
                  </a:lnTo>
                  <a:lnTo>
                    <a:pt x="863" y="273"/>
                  </a:lnTo>
                  <a:lnTo>
                    <a:pt x="860" y="276"/>
                  </a:lnTo>
                  <a:lnTo>
                    <a:pt x="858" y="280"/>
                  </a:lnTo>
                  <a:lnTo>
                    <a:pt x="853" y="280"/>
                  </a:lnTo>
                  <a:lnTo>
                    <a:pt x="846" y="280"/>
                  </a:lnTo>
                  <a:lnTo>
                    <a:pt x="846" y="280"/>
                  </a:lnTo>
                  <a:lnTo>
                    <a:pt x="833" y="280"/>
                  </a:lnTo>
                  <a:lnTo>
                    <a:pt x="833" y="280"/>
                  </a:lnTo>
                  <a:lnTo>
                    <a:pt x="812" y="280"/>
                  </a:lnTo>
                  <a:lnTo>
                    <a:pt x="812" y="280"/>
                  </a:lnTo>
                  <a:lnTo>
                    <a:pt x="805" y="278"/>
                  </a:lnTo>
                  <a:lnTo>
                    <a:pt x="800" y="278"/>
                  </a:lnTo>
                  <a:lnTo>
                    <a:pt x="794" y="281"/>
                  </a:lnTo>
                  <a:lnTo>
                    <a:pt x="788" y="287"/>
                  </a:lnTo>
                  <a:lnTo>
                    <a:pt x="783" y="287"/>
                  </a:lnTo>
                  <a:lnTo>
                    <a:pt x="778" y="287"/>
                  </a:lnTo>
                  <a:lnTo>
                    <a:pt x="778" y="287"/>
                  </a:lnTo>
                  <a:lnTo>
                    <a:pt x="773" y="288"/>
                  </a:lnTo>
                  <a:lnTo>
                    <a:pt x="768" y="292"/>
                  </a:lnTo>
                  <a:lnTo>
                    <a:pt x="761" y="300"/>
                  </a:lnTo>
                  <a:lnTo>
                    <a:pt x="754" y="309"/>
                  </a:lnTo>
                  <a:lnTo>
                    <a:pt x="749" y="312"/>
                  </a:lnTo>
                  <a:lnTo>
                    <a:pt x="744" y="314"/>
                  </a:lnTo>
                  <a:lnTo>
                    <a:pt x="744" y="375"/>
                  </a:lnTo>
                  <a:lnTo>
                    <a:pt x="744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6" y="385"/>
                  </a:lnTo>
                  <a:lnTo>
                    <a:pt x="746" y="385"/>
                  </a:lnTo>
                  <a:lnTo>
                    <a:pt x="746" y="389"/>
                  </a:lnTo>
                  <a:lnTo>
                    <a:pt x="746" y="389"/>
                  </a:lnTo>
                  <a:lnTo>
                    <a:pt x="739" y="392"/>
                  </a:lnTo>
                  <a:lnTo>
                    <a:pt x="732" y="396"/>
                  </a:lnTo>
                  <a:lnTo>
                    <a:pt x="732" y="396"/>
                  </a:lnTo>
                  <a:lnTo>
                    <a:pt x="729" y="396"/>
                  </a:lnTo>
                  <a:lnTo>
                    <a:pt x="723" y="396"/>
                  </a:lnTo>
                  <a:lnTo>
                    <a:pt x="723" y="396"/>
                  </a:lnTo>
                  <a:lnTo>
                    <a:pt x="723" y="401"/>
                  </a:lnTo>
                  <a:lnTo>
                    <a:pt x="722" y="404"/>
                  </a:lnTo>
                  <a:lnTo>
                    <a:pt x="718" y="406"/>
                  </a:lnTo>
                  <a:lnTo>
                    <a:pt x="715" y="408"/>
                  </a:lnTo>
                  <a:lnTo>
                    <a:pt x="706" y="409"/>
                  </a:lnTo>
                  <a:lnTo>
                    <a:pt x="705" y="413"/>
                  </a:lnTo>
                  <a:lnTo>
                    <a:pt x="703" y="416"/>
                  </a:lnTo>
                  <a:lnTo>
                    <a:pt x="703" y="416"/>
                  </a:lnTo>
                  <a:lnTo>
                    <a:pt x="696" y="418"/>
                  </a:lnTo>
                  <a:lnTo>
                    <a:pt x="689" y="416"/>
                  </a:lnTo>
                  <a:lnTo>
                    <a:pt x="681" y="414"/>
                  </a:lnTo>
                  <a:lnTo>
                    <a:pt x="677" y="414"/>
                  </a:lnTo>
                  <a:lnTo>
                    <a:pt x="676" y="416"/>
                  </a:lnTo>
                  <a:lnTo>
                    <a:pt x="676" y="416"/>
                  </a:lnTo>
                  <a:lnTo>
                    <a:pt x="676" y="423"/>
                  </a:lnTo>
                  <a:lnTo>
                    <a:pt x="676" y="423"/>
                  </a:lnTo>
                  <a:lnTo>
                    <a:pt x="669" y="423"/>
                  </a:lnTo>
                  <a:lnTo>
                    <a:pt x="662" y="423"/>
                  </a:lnTo>
                  <a:lnTo>
                    <a:pt x="654" y="421"/>
                  </a:lnTo>
                  <a:lnTo>
                    <a:pt x="648" y="423"/>
                  </a:lnTo>
                  <a:lnTo>
                    <a:pt x="648" y="423"/>
                  </a:lnTo>
                  <a:lnTo>
                    <a:pt x="648" y="430"/>
                  </a:lnTo>
                  <a:lnTo>
                    <a:pt x="648" y="430"/>
                  </a:lnTo>
                  <a:lnTo>
                    <a:pt x="640" y="430"/>
                  </a:lnTo>
                  <a:lnTo>
                    <a:pt x="631" y="430"/>
                  </a:lnTo>
                  <a:lnTo>
                    <a:pt x="623" y="430"/>
                  </a:lnTo>
                  <a:lnTo>
                    <a:pt x="614" y="430"/>
                  </a:lnTo>
                  <a:lnTo>
                    <a:pt x="614" y="430"/>
                  </a:lnTo>
                  <a:lnTo>
                    <a:pt x="607" y="431"/>
                  </a:lnTo>
                  <a:lnTo>
                    <a:pt x="601" y="433"/>
                  </a:lnTo>
                  <a:lnTo>
                    <a:pt x="596" y="435"/>
                  </a:lnTo>
                  <a:lnTo>
                    <a:pt x="587" y="437"/>
                  </a:lnTo>
                  <a:lnTo>
                    <a:pt x="587" y="437"/>
                  </a:lnTo>
                  <a:lnTo>
                    <a:pt x="565" y="437"/>
                  </a:lnTo>
                  <a:lnTo>
                    <a:pt x="541" y="437"/>
                  </a:lnTo>
                  <a:lnTo>
                    <a:pt x="517" y="437"/>
                  </a:lnTo>
                  <a:lnTo>
                    <a:pt x="492" y="437"/>
                  </a:lnTo>
                  <a:lnTo>
                    <a:pt x="492" y="437"/>
                  </a:lnTo>
                  <a:lnTo>
                    <a:pt x="485" y="437"/>
                  </a:lnTo>
                  <a:lnTo>
                    <a:pt x="485" y="437"/>
                  </a:lnTo>
                  <a:lnTo>
                    <a:pt x="469" y="438"/>
                  </a:lnTo>
                  <a:lnTo>
                    <a:pt x="454" y="437"/>
                  </a:lnTo>
                  <a:lnTo>
                    <a:pt x="423" y="430"/>
                  </a:lnTo>
                  <a:lnTo>
                    <a:pt x="423" y="430"/>
                  </a:lnTo>
                  <a:lnTo>
                    <a:pt x="411" y="428"/>
                  </a:lnTo>
                  <a:lnTo>
                    <a:pt x="411" y="428"/>
                  </a:lnTo>
                  <a:lnTo>
                    <a:pt x="403" y="426"/>
                  </a:lnTo>
                  <a:lnTo>
                    <a:pt x="396" y="423"/>
                  </a:lnTo>
                  <a:lnTo>
                    <a:pt x="382" y="423"/>
                  </a:lnTo>
                  <a:lnTo>
                    <a:pt x="382" y="423"/>
                  </a:lnTo>
                  <a:lnTo>
                    <a:pt x="382" y="420"/>
                  </a:lnTo>
                  <a:lnTo>
                    <a:pt x="381" y="418"/>
                  </a:lnTo>
                  <a:lnTo>
                    <a:pt x="376" y="416"/>
                  </a:lnTo>
                  <a:lnTo>
                    <a:pt x="376" y="416"/>
                  </a:lnTo>
                  <a:lnTo>
                    <a:pt x="369" y="413"/>
                  </a:lnTo>
                  <a:lnTo>
                    <a:pt x="365" y="411"/>
                  </a:lnTo>
                  <a:lnTo>
                    <a:pt x="362" y="409"/>
                  </a:lnTo>
                  <a:lnTo>
                    <a:pt x="362" y="409"/>
                  </a:lnTo>
                  <a:lnTo>
                    <a:pt x="353" y="408"/>
                  </a:lnTo>
                  <a:lnTo>
                    <a:pt x="350" y="406"/>
                  </a:lnTo>
                  <a:lnTo>
                    <a:pt x="348" y="403"/>
                  </a:lnTo>
                  <a:lnTo>
                    <a:pt x="348" y="403"/>
                  </a:lnTo>
                  <a:lnTo>
                    <a:pt x="348" y="399"/>
                  </a:lnTo>
                  <a:lnTo>
                    <a:pt x="347" y="397"/>
                  </a:lnTo>
                  <a:lnTo>
                    <a:pt x="341" y="396"/>
                  </a:lnTo>
                  <a:lnTo>
                    <a:pt x="341" y="396"/>
                  </a:lnTo>
                  <a:lnTo>
                    <a:pt x="336" y="396"/>
                  </a:lnTo>
                  <a:lnTo>
                    <a:pt x="335" y="392"/>
                  </a:lnTo>
                  <a:lnTo>
                    <a:pt x="330" y="387"/>
                  </a:lnTo>
                  <a:lnTo>
                    <a:pt x="328" y="384"/>
                  </a:lnTo>
                  <a:lnTo>
                    <a:pt x="324" y="382"/>
                  </a:lnTo>
                  <a:lnTo>
                    <a:pt x="319" y="382"/>
                  </a:lnTo>
                  <a:lnTo>
                    <a:pt x="314" y="382"/>
                  </a:lnTo>
                  <a:lnTo>
                    <a:pt x="314" y="382"/>
                  </a:lnTo>
                  <a:lnTo>
                    <a:pt x="304" y="368"/>
                  </a:lnTo>
                  <a:lnTo>
                    <a:pt x="292" y="356"/>
                  </a:lnTo>
                  <a:lnTo>
                    <a:pt x="280" y="345"/>
                  </a:lnTo>
                  <a:lnTo>
                    <a:pt x="266" y="334"/>
                  </a:lnTo>
                  <a:lnTo>
                    <a:pt x="266" y="334"/>
                  </a:lnTo>
                  <a:lnTo>
                    <a:pt x="263" y="338"/>
                  </a:lnTo>
                  <a:lnTo>
                    <a:pt x="261" y="343"/>
                  </a:lnTo>
                  <a:lnTo>
                    <a:pt x="261" y="343"/>
                  </a:lnTo>
                  <a:lnTo>
                    <a:pt x="260" y="351"/>
                  </a:lnTo>
                  <a:lnTo>
                    <a:pt x="260" y="360"/>
                  </a:lnTo>
                  <a:lnTo>
                    <a:pt x="260" y="382"/>
                  </a:lnTo>
                  <a:lnTo>
                    <a:pt x="260" y="392"/>
                  </a:lnTo>
                  <a:lnTo>
                    <a:pt x="260" y="403"/>
                  </a:lnTo>
                  <a:lnTo>
                    <a:pt x="256" y="409"/>
                  </a:lnTo>
                  <a:lnTo>
                    <a:pt x="253" y="416"/>
                  </a:lnTo>
                  <a:lnTo>
                    <a:pt x="253" y="416"/>
                  </a:lnTo>
                  <a:lnTo>
                    <a:pt x="254" y="420"/>
                  </a:lnTo>
                  <a:lnTo>
                    <a:pt x="258" y="421"/>
                  </a:lnTo>
                  <a:lnTo>
                    <a:pt x="266" y="423"/>
                  </a:lnTo>
                  <a:lnTo>
                    <a:pt x="266" y="437"/>
                  </a:lnTo>
                  <a:lnTo>
                    <a:pt x="266" y="437"/>
                  </a:lnTo>
                  <a:lnTo>
                    <a:pt x="266" y="443"/>
                  </a:lnTo>
                  <a:lnTo>
                    <a:pt x="270" y="450"/>
                  </a:lnTo>
                  <a:lnTo>
                    <a:pt x="273" y="455"/>
                  </a:lnTo>
                  <a:lnTo>
                    <a:pt x="273" y="464"/>
                  </a:lnTo>
                  <a:lnTo>
                    <a:pt x="273" y="464"/>
                  </a:lnTo>
                  <a:lnTo>
                    <a:pt x="270" y="466"/>
                  </a:lnTo>
                  <a:lnTo>
                    <a:pt x="268" y="469"/>
                  </a:lnTo>
                  <a:lnTo>
                    <a:pt x="266" y="478"/>
                  </a:lnTo>
                  <a:lnTo>
                    <a:pt x="266" y="478"/>
                  </a:lnTo>
                  <a:lnTo>
                    <a:pt x="219" y="488"/>
                  </a:lnTo>
                  <a:lnTo>
                    <a:pt x="193" y="491"/>
                  </a:lnTo>
                  <a:lnTo>
                    <a:pt x="164" y="491"/>
                  </a:lnTo>
                  <a:lnTo>
                    <a:pt x="164" y="491"/>
                  </a:lnTo>
                  <a:lnTo>
                    <a:pt x="159" y="491"/>
                  </a:lnTo>
                  <a:lnTo>
                    <a:pt x="154" y="489"/>
                  </a:lnTo>
                  <a:lnTo>
                    <a:pt x="145" y="486"/>
                  </a:lnTo>
                  <a:lnTo>
                    <a:pt x="137" y="483"/>
                  </a:lnTo>
                  <a:lnTo>
                    <a:pt x="130" y="483"/>
                  </a:lnTo>
                  <a:lnTo>
                    <a:pt x="123" y="484"/>
                  </a:lnTo>
                  <a:lnTo>
                    <a:pt x="123" y="484"/>
                  </a:lnTo>
                  <a:lnTo>
                    <a:pt x="114" y="481"/>
                  </a:lnTo>
                  <a:lnTo>
                    <a:pt x="108" y="476"/>
                  </a:lnTo>
                  <a:lnTo>
                    <a:pt x="99" y="472"/>
                  </a:lnTo>
                  <a:lnTo>
                    <a:pt x="94" y="471"/>
                  </a:lnTo>
                  <a:lnTo>
                    <a:pt x="89" y="471"/>
                  </a:lnTo>
                  <a:lnTo>
                    <a:pt x="89" y="471"/>
                  </a:lnTo>
                  <a:lnTo>
                    <a:pt x="89" y="478"/>
                  </a:lnTo>
                  <a:lnTo>
                    <a:pt x="89" y="484"/>
                  </a:lnTo>
                  <a:lnTo>
                    <a:pt x="91" y="489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6" y="495"/>
                  </a:lnTo>
                  <a:lnTo>
                    <a:pt x="97" y="496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08" y="501"/>
                  </a:lnTo>
                  <a:lnTo>
                    <a:pt x="113" y="505"/>
                  </a:lnTo>
                  <a:lnTo>
                    <a:pt x="116" y="510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5"/>
                  </a:lnTo>
                  <a:lnTo>
                    <a:pt x="125" y="517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7" y="518"/>
                  </a:lnTo>
                  <a:lnTo>
                    <a:pt x="137" y="518"/>
                  </a:lnTo>
                  <a:lnTo>
                    <a:pt x="137" y="522"/>
                  </a:lnTo>
                  <a:lnTo>
                    <a:pt x="138" y="524"/>
                  </a:lnTo>
                  <a:lnTo>
                    <a:pt x="143" y="525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42"/>
                  </a:lnTo>
                  <a:lnTo>
                    <a:pt x="150" y="559"/>
                  </a:lnTo>
                  <a:lnTo>
                    <a:pt x="149" y="575"/>
                  </a:lnTo>
                  <a:lnTo>
                    <a:pt x="147" y="582"/>
                  </a:lnTo>
                  <a:lnTo>
                    <a:pt x="143" y="587"/>
                  </a:lnTo>
                  <a:lnTo>
                    <a:pt x="143" y="587"/>
                  </a:lnTo>
                  <a:lnTo>
                    <a:pt x="138" y="587"/>
                  </a:lnTo>
                  <a:lnTo>
                    <a:pt x="135" y="588"/>
                  </a:lnTo>
                  <a:lnTo>
                    <a:pt x="133" y="592"/>
                  </a:lnTo>
                  <a:lnTo>
                    <a:pt x="132" y="595"/>
                  </a:lnTo>
                  <a:lnTo>
                    <a:pt x="130" y="604"/>
                  </a:lnTo>
                  <a:lnTo>
                    <a:pt x="126" y="605"/>
                  </a:lnTo>
                  <a:lnTo>
                    <a:pt x="123" y="607"/>
                  </a:lnTo>
                  <a:lnTo>
                    <a:pt x="123" y="607"/>
                  </a:lnTo>
                  <a:lnTo>
                    <a:pt x="116" y="621"/>
                  </a:lnTo>
                  <a:lnTo>
                    <a:pt x="109" y="635"/>
                  </a:lnTo>
                  <a:lnTo>
                    <a:pt x="75" y="635"/>
                  </a:lnTo>
                  <a:lnTo>
                    <a:pt x="75" y="635"/>
                  </a:lnTo>
                  <a:lnTo>
                    <a:pt x="75" y="640"/>
                  </a:lnTo>
                  <a:lnTo>
                    <a:pt x="77" y="645"/>
                  </a:lnTo>
                  <a:lnTo>
                    <a:pt x="80" y="653"/>
                  </a:lnTo>
                  <a:lnTo>
                    <a:pt x="84" y="662"/>
                  </a:lnTo>
                  <a:lnTo>
                    <a:pt x="84" y="669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82" y="681"/>
                  </a:lnTo>
                  <a:lnTo>
                    <a:pt x="80" y="686"/>
                  </a:lnTo>
                  <a:lnTo>
                    <a:pt x="77" y="694"/>
                  </a:lnTo>
                  <a:lnTo>
                    <a:pt x="74" y="703"/>
                  </a:lnTo>
                  <a:lnTo>
                    <a:pt x="74" y="710"/>
                  </a:lnTo>
                  <a:lnTo>
                    <a:pt x="75" y="716"/>
                  </a:lnTo>
                  <a:lnTo>
                    <a:pt x="75" y="716"/>
                  </a:lnTo>
                  <a:lnTo>
                    <a:pt x="75" y="722"/>
                  </a:lnTo>
                  <a:lnTo>
                    <a:pt x="75" y="727"/>
                  </a:lnTo>
                  <a:lnTo>
                    <a:pt x="80" y="732"/>
                  </a:lnTo>
                  <a:lnTo>
                    <a:pt x="82" y="739"/>
                  </a:lnTo>
                  <a:lnTo>
                    <a:pt x="84" y="744"/>
                  </a:lnTo>
                  <a:lnTo>
                    <a:pt x="82" y="751"/>
                  </a:lnTo>
                  <a:lnTo>
                    <a:pt x="82" y="751"/>
                  </a:lnTo>
                  <a:lnTo>
                    <a:pt x="82" y="756"/>
                  </a:lnTo>
                  <a:lnTo>
                    <a:pt x="85" y="757"/>
                  </a:lnTo>
                  <a:lnTo>
                    <a:pt x="91" y="763"/>
                  </a:lnTo>
                  <a:lnTo>
                    <a:pt x="94" y="764"/>
                  </a:lnTo>
                  <a:lnTo>
                    <a:pt x="96" y="768"/>
                  </a:lnTo>
                  <a:lnTo>
                    <a:pt x="96" y="773"/>
                  </a:lnTo>
                  <a:lnTo>
                    <a:pt x="96" y="778"/>
                  </a:lnTo>
                  <a:lnTo>
                    <a:pt x="96" y="778"/>
                  </a:lnTo>
                  <a:lnTo>
                    <a:pt x="92" y="780"/>
                  </a:lnTo>
                  <a:lnTo>
                    <a:pt x="91" y="781"/>
                  </a:lnTo>
                  <a:lnTo>
                    <a:pt x="89" y="786"/>
                  </a:lnTo>
                  <a:lnTo>
                    <a:pt x="89" y="798"/>
                  </a:lnTo>
                  <a:lnTo>
                    <a:pt x="89" y="798"/>
                  </a:lnTo>
                  <a:lnTo>
                    <a:pt x="79" y="803"/>
                  </a:lnTo>
                  <a:lnTo>
                    <a:pt x="67" y="807"/>
                  </a:lnTo>
                  <a:lnTo>
                    <a:pt x="41" y="812"/>
                  </a:lnTo>
                  <a:lnTo>
                    <a:pt x="41" y="812"/>
                  </a:lnTo>
                  <a:lnTo>
                    <a:pt x="34" y="815"/>
                  </a:lnTo>
                  <a:lnTo>
                    <a:pt x="31" y="817"/>
                  </a:lnTo>
                  <a:lnTo>
                    <a:pt x="28" y="819"/>
                  </a:lnTo>
                  <a:lnTo>
                    <a:pt x="28" y="819"/>
                  </a:lnTo>
                  <a:lnTo>
                    <a:pt x="21" y="819"/>
                  </a:lnTo>
                  <a:lnTo>
                    <a:pt x="10" y="821"/>
                  </a:lnTo>
                  <a:lnTo>
                    <a:pt x="7" y="821"/>
                  </a:lnTo>
                  <a:lnTo>
                    <a:pt x="4" y="824"/>
                  </a:lnTo>
                  <a:lnTo>
                    <a:pt x="2" y="827"/>
                  </a:lnTo>
                  <a:lnTo>
                    <a:pt x="0" y="832"/>
                  </a:lnTo>
                  <a:lnTo>
                    <a:pt x="0" y="832"/>
                  </a:lnTo>
                  <a:lnTo>
                    <a:pt x="2" y="836"/>
                  </a:lnTo>
                  <a:lnTo>
                    <a:pt x="4" y="838"/>
                  </a:lnTo>
                  <a:lnTo>
                    <a:pt x="10" y="839"/>
                  </a:lnTo>
                  <a:lnTo>
                    <a:pt x="28" y="839"/>
                  </a:lnTo>
                  <a:lnTo>
                    <a:pt x="28" y="839"/>
                  </a:lnTo>
                  <a:lnTo>
                    <a:pt x="31" y="844"/>
                  </a:lnTo>
                  <a:lnTo>
                    <a:pt x="33" y="851"/>
                  </a:lnTo>
                  <a:lnTo>
                    <a:pt x="36" y="856"/>
                  </a:lnTo>
                  <a:lnTo>
                    <a:pt x="38" y="858"/>
                  </a:lnTo>
                  <a:lnTo>
                    <a:pt x="41" y="860"/>
                  </a:lnTo>
                  <a:lnTo>
                    <a:pt x="41" y="860"/>
                  </a:lnTo>
                  <a:lnTo>
                    <a:pt x="36" y="865"/>
                  </a:lnTo>
                  <a:lnTo>
                    <a:pt x="31" y="870"/>
                  </a:lnTo>
                  <a:lnTo>
                    <a:pt x="22" y="872"/>
                  </a:lnTo>
                  <a:lnTo>
                    <a:pt x="14" y="873"/>
                  </a:lnTo>
                  <a:lnTo>
                    <a:pt x="14" y="873"/>
                  </a:lnTo>
                  <a:lnTo>
                    <a:pt x="16" y="878"/>
                  </a:lnTo>
                  <a:lnTo>
                    <a:pt x="17" y="880"/>
                  </a:lnTo>
                  <a:lnTo>
                    <a:pt x="21" y="880"/>
                  </a:lnTo>
                  <a:lnTo>
                    <a:pt x="21" y="880"/>
                  </a:lnTo>
                  <a:lnTo>
                    <a:pt x="26" y="882"/>
                  </a:lnTo>
                  <a:lnTo>
                    <a:pt x="26" y="885"/>
                  </a:lnTo>
                  <a:lnTo>
                    <a:pt x="26" y="889"/>
                  </a:lnTo>
                  <a:lnTo>
                    <a:pt x="28" y="894"/>
                  </a:lnTo>
                  <a:lnTo>
                    <a:pt x="28" y="894"/>
                  </a:lnTo>
                  <a:lnTo>
                    <a:pt x="29" y="894"/>
                  </a:lnTo>
                  <a:lnTo>
                    <a:pt x="34" y="894"/>
                  </a:lnTo>
                  <a:lnTo>
                    <a:pt x="38" y="894"/>
                  </a:lnTo>
                  <a:lnTo>
                    <a:pt x="41" y="894"/>
                  </a:lnTo>
                  <a:lnTo>
                    <a:pt x="41" y="894"/>
                  </a:lnTo>
                  <a:lnTo>
                    <a:pt x="43" y="899"/>
                  </a:lnTo>
                  <a:lnTo>
                    <a:pt x="46" y="902"/>
                  </a:lnTo>
                  <a:lnTo>
                    <a:pt x="55" y="907"/>
                  </a:lnTo>
                  <a:lnTo>
                    <a:pt x="55" y="921"/>
                  </a:lnTo>
                  <a:lnTo>
                    <a:pt x="55" y="921"/>
                  </a:lnTo>
                  <a:lnTo>
                    <a:pt x="58" y="925"/>
                  </a:lnTo>
                  <a:lnTo>
                    <a:pt x="62" y="928"/>
                  </a:lnTo>
                  <a:lnTo>
                    <a:pt x="67" y="936"/>
                  </a:lnTo>
                  <a:lnTo>
                    <a:pt x="72" y="945"/>
                  </a:lnTo>
                  <a:lnTo>
                    <a:pt x="77" y="947"/>
                  </a:lnTo>
                  <a:lnTo>
                    <a:pt x="82" y="948"/>
                  </a:lnTo>
                  <a:lnTo>
                    <a:pt x="82" y="948"/>
                  </a:lnTo>
                  <a:lnTo>
                    <a:pt x="82" y="955"/>
                  </a:lnTo>
                  <a:lnTo>
                    <a:pt x="84" y="960"/>
                  </a:lnTo>
                  <a:lnTo>
                    <a:pt x="89" y="969"/>
                  </a:lnTo>
                  <a:lnTo>
                    <a:pt x="89" y="969"/>
                  </a:lnTo>
                  <a:lnTo>
                    <a:pt x="89" y="972"/>
                  </a:lnTo>
                  <a:lnTo>
                    <a:pt x="91" y="974"/>
                  </a:lnTo>
                  <a:lnTo>
                    <a:pt x="96" y="976"/>
                  </a:lnTo>
                  <a:lnTo>
                    <a:pt x="99" y="979"/>
                  </a:lnTo>
                  <a:lnTo>
                    <a:pt x="101" y="981"/>
                  </a:lnTo>
                  <a:lnTo>
                    <a:pt x="103" y="982"/>
                  </a:lnTo>
                  <a:lnTo>
                    <a:pt x="103" y="1017"/>
                  </a:lnTo>
                  <a:lnTo>
                    <a:pt x="103" y="1017"/>
                  </a:lnTo>
                  <a:lnTo>
                    <a:pt x="108" y="1018"/>
                  </a:lnTo>
                  <a:lnTo>
                    <a:pt x="111" y="1022"/>
                  </a:lnTo>
                  <a:lnTo>
                    <a:pt x="116" y="1030"/>
                  </a:lnTo>
                  <a:lnTo>
                    <a:pt x="116" y="1030"/>
                  </a:lnTo>
                  <a:lnTo>
                    <a:pt x="121" y="1032"/>
                  </a:lnTo>
                  <a:lnTo>
                    <a:pt x="126" y="1034"/>
                  </a:lnTo>
                  <a:lnTo>
                    <a:pt x="130" y="1037"/>
                  </a:lnTo>
                  <a:lnTo>
                    <a:pt x="130" y="1044"/>
                  </a:lnTo>
                  <a:lnTo>
                    <a:pt x="157" y="1044"/>
                  </a:lnTo>
                  <a:lnTo>
                    <a:pt x="157" y="1044"/>
                  </a:lnTo>
                  <a:lnTo>
                    <a:pt x="157" y="1047"/>
                  </a:lnTo>
                  <a:lnTo>
                    <a:pt x="159" y="1049"/>
                  </a:lnTo>
                  <a:lnTo>
                    <a:pt x="164" y="1051"/>
                  </a:lnTo>
                  <a:lnTo>
                    <a:pt x="164" y="1051"/>
                  </a:lnTo>
                  <a:lnTo>
                    <a:pt x="174" y="1051"/>
                  </a:lnTo>
                  <a:lnTo>
                    <a:pt x="183" y="1051"/>
                  </a:lnTo>
                  <a:lnTo>
                    <a:pt x="190" y="1054"/>
                  </a:lnTo>
                  <a:lnTo>
                    <a:pt x="195" y="1058"/>
                  </a:lnTo>
                  <a:lnTo>
                    <a:pt x="200" y="1061"/>
                  </a:lnTo>
                  <a:lnTo>
                    <a:pt x="205" y="1066"/>
                  </a:lnTo>
                  <a:lnTo>
                    <a:pt x="212" y="1078"/>
                  </a:lnTo>
                  <a:lnTo>
                    <a:pt x="212" y="1092"/>
                  </a:lnTo>
                  <a:lnTo>
                    <a:pt x="212" y="1092"/>
                  </a:lnTo>
                  <a:lnTo>
                    <a:pt x="212" y="1095"/>
                  </a:lnTo>
                  <a:lnTo>
                    <a:pt x="213" y="1097"/>
                  </a:lnTo>
                  <a:lnTo>
                    <a:pt x="219" y="1098"/>
                  </a:lnTo>
                  <a:lnTo>
                    <a:pt x="222" y="1102"/>
                  </a:lnTo>
                  <a:lnTo>
                    <a:pt x="224" y="1104"/>
                  </a:lnTo>
                  <a:lnTo>
                    <a:pt x="225" y="1105"/>
                  </a:lnTo>
                  <a:lnTo>
                    <a:pt x="225" y="1105"/>
                  </a:lnTo>
                  <a:lnTo>
                    <a:pt x="225" y="1112"/>
                  </a:lnTo>
                  <a:lnTo>
                    <a:pt x="227" y="1117"/>
                  </a:lnTo>
                  <a:lnTo>
                    <a:pt x="232" y="1126"/>
                  </a:lnTo>
                  <a:lnTo>
                    <a:pt x="232" y="1126"/>
                  </a:lnTo>
                  <a:lnTo>
                    <a:pt x="237" y="1127"/>
                  </a:lnTo>
                  <a:lnTo>
                    <a:pt x="241" y="1131"/>
                  </a:lnTo>
                  <a:lnTo>
                    <a:pt x="246" y="1139"/>
                  </a:lnTo>
                  <a:lnTo>
                    <a:pt x="246" y="1139"/>
                  </a:lnTo>
                  <a:lnTo>
                    <a:pt x="260" y="1160"/>
                  </a:lnTo>
                  <a:lnTo>
                    <a:pt x="260" y="1160"/>
                  </a:lnTo>
                  <a:lnTo>
                    <a:pt x="265" y="1160"/>
                  </a:lnTo>
                  <a:lnTo>
                    <a:pt x="265" y="1160"/>
                  </a:lnTo>
                  <a:lnTo>
                    <a:pt x="266" y="1160"/>
                  </a:lnTo>
                  <a:lnTo>
                    <a:pt x="266" y="1160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8" y="1165"/>
                  </a:lnTo>
                  <a:lnTo>
                    <a:pt x="278" y="1165"/>
                  </a:lnTo>
                  <a:lnTo>
                    <a:pt x="278" y="1167"/>
                  </a:lnTo>
                  <a:lnTo>
                    <a:pt x="278" y="1167"/>
                  </a:lnTo>
                  <a:lnTo>
                    <a:pt x="283" y="1168"/>
                  </a:lnTo>
                  <a:lnTo>
                    <a:pt x="283" y="1168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90" y="1172"/>
                  </a:lnTo>
                  <a:lnTo>
                    <a:pt x="290" y="1172"/>
                  </a:lnTo>
                  <a:lnTo>
                    <a:pt x="292" y="1172"/>
                  </a:lnTo>
                  <a:lnTo>
                    <a:pt x="292" y="1172"/>
                  </a:lnTo>
                  <a:lnTo>
                    <a:pt x="295" y="1174"/>
                  </a:lnTo>
                  <a:lnTo>
                    <a:pt x="295" y="1174"/>
                  </a:lnTo>
                  <a:lnTo>
                    <a:pt x="297" y="1174"/>
                  </a:lnTo>
                  <a:lnTo>
                    <a:pt x="297" y="1174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6" y="1175"/>
                  </a:lnTo>
                  <a:lnTo>
                    <a:pt x="306" y="1175"/>
                  </a:lnTo>
                  <a:lnTo>
                    <a:pt x="313" y="1177"/>
                  </a:lnTo>
                  <a:lnTo>
                    <a:pt x="316" y="1182"/>
                  </a:lnTo>
                  <a:lnTo>
                    <a:pt x="319" y="1187"/>
                  </a:lnTo>
                  <a:lnTo>
                    <a:pt x="323" y="1192"/>
                  </a:lnTo>
                  <a:lnTo>
                    <a:pt x="323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4"/>
                  </a:lnTo>
                  <a:lnTo>
                    <a:pt x="324" y="1194"/>
                  </a:lnTo>
                  <a:lnTo>
                    <a:pt x="328" y="1194"/>
                  </a:lnTo>
                  <a:lnTo>
                    <a:pt x="328" y="1194"/>
                  </a:lnTo>
                  <a:lnTo>
                    <a:pt x="335" y="1197"/>
                  </a:lnTo>
                  <a:lnTo>
                    <a:pt x="340" y="1203"/>
                  </a:lnTo>
                  <a:lnTo>
                    <a:pt x="345" y="1208"/>
                  </a:lnTo>
                  <a:lnTo>
                    <a:pt x="348" y="1215"/>
                  </a:lnTo>
                  <a:lnTo>
                    <a:pt x="348" y="1242"/>
                  </a:lnTo>
                  <a:lnTo>
                    <a:pt x="348" y="1242"/>
                  </a:lnTo>
                  <a:lnTo>
                    <a:pt x="355" y="1247"/>
                  </a:lnTo>
                  <a:lnTo>
                    <a:pt x="362" y="1249"/>
                  </a:lnTo>
                  <a:lnTo>
                    <a:pt x="369" y="1247"/>
                  </a:lnTo>
                  <a:lnTo>
                    <a:pt x="376" y="1242"/>
                  </a:lnTo>
                  <a:lnTo>
                    <a:pt x="376" y="1242"/>
                  </a:lnTo>
                  <a:lnTo>
                    <a:pt x="381" y="1240"/>
                  </a:lnTo>
                  <a:lnTo>
                    <a:pt x="382" y="1238"/>
                  </a:lnTo>
                  <a:lnTo>
                    <a:pt x="382" y="1235"/>
                  </a:lnTo>
                  <a:lnTo>
                    <a:pt x="382" y="1235"/>
                  </a:lnTo>
                  <a:lnTo>
                    <a:pt x="434" y="1235"/>
                  </a:lnTo>
                  <a:lnTo>
                    <a:pt x="435" y="1235"/>
                  </a:lnTo>
                  <a:lnTo>
                    <a:pt x="435" y="1235"/>
                  </a:lnTo>
                  <a:lnTo>
                    <a:pt x="442" y="1240"/>
                  </a:lnTo>
                  <a:lnTo>
                    <a:pt x="449" y="1249"/>
                  </a:lnTo>
                  <a:lnTo>
                    <a:pt x="457" y="1262"/>
                  </a:lnTo>
                  <a:lnTo>
                    <a:pt x="457" y="1262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64" y="1266"/>
                  </a:lnTo>
                  <a:lnTo>
                    <a:pt x="464" y="1266"/>
                  </a:lnTo>
                  <a:lnTo>
                    <a:pt x="466" y="1266"/>
                  </a:lnTo>
                  <a:lnTo>
                    <a:pt x="466" y="1266"/>
                  </a:lnTo>
                  <a:lnTo>
                    <a:pt x="466" y="1267"/>
                  </a:lnTo>
                  <a:lnTo>
                    <a:pt x="466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9" y="1267"/>
                  </a:lnTo>
                  <a:lnTo>
                    <a:pt x="469" y="1267"/>
                  </a:lnTo>
                  <a:lnTo>
                    <a:pt x="469" y="1269"/>
                  </a:lnTo>
                  <a:lnTo>
                    <a:pt x="469" y="1269"/>
                  </a:lnTo>
                  <a:lnTo>
                    <a:pt x="471" y="1269"/>
                  </a:lnTo>
                  <a:lnTo>
                    <a:pt x="471" y="1269"/>
                  </a:lnTo>
                  <a:lnTo>
                    <a:pt x="473" y="1273"/>
                  </a:lnTo>
                  <a:lnTo>
                    <a:pt x="474" y="1276"/>
                  </a:lnTo>
                  <a:lnTo>
                    <a:pt x="476" y="1279"/>
                  </a:lnTo>
                  <a:lnTo>
                    <a:pt x="478" y="1283"/>
                  </a:lnTo>
                  <a:lnTo>
                    <a:pt x="478" y="1283"/>
                  </a:lnTo>
                  <a:lnTo>
                    <a:pt x="485" y="1281"/>
                  </a:lnTo>
                  <a:lnTo>
                    <a:pt x="492" y="1281"/>
                  </a:lnTo>
                  <a:lnTo>
                    <a:pt x="505" y="1285"/>
                  </a:lnTo>
                  <a:lnTo>
                    <a:pt x="514" y="1288"/>
                  </a:lnTo>
                  <a:lnTo>
                    <a:pt x="517" y="1286"/>
                  </a:lnTo>
                  <a:lnTo>
                    <a:pt x="519" y="1283"/>
                  </a:lnTo>
                  <a:lnTo>
                    <a:pt x="519" y="1283"/>
                  </a:lnTo>
                  <a:lnTo>
                    <a:pt x="526" y="1283"/>
                  </a:lnTo>
                  <a:lnTo>
                    <a:pt x="532" y="1286"/>
                  </a:lnTo>
                  <a:lnTo>
                    <a:pt x="536" y="1291"/>
                  </a:lnTo>
                  <a:lnTo>
                    <a:pt x="539" y="1296"/>
                  </a:lnTo>
                  <a:lnTo>
                    <a:pt x="539" y="1296"/>
                  </a:lnTo>
                  <a:lnTo>
                    <a:pt x="556" y="1296"/>
                  </a:lnTo>
                  <a:lnTo>
                    <a:pt x="563" y="1298"/>
                  </a:lnTo>
                  <a:lnTo>
                    <a:pt x="565" y="1300"/>
                  </a:lnTo>
                  <a:lnTo>
                    <a:pt x="567" y="1303"/>
                  </a:lnTo>
                  <a:lnTo>
                    <a:pt x="580" y="1303"/>
                  </a:lnTo>
                  <a:lnTo>
                    <a:pt x="580" y="1303"/>
                  </a:lnTo>
                  <a:lnTo>
                    <a:pt x="582" y="1298"/>
                  </a:lnTo>
                  <a:lnTo>
                    <a:pt x="587" y="1296"/>
                  </a:lnTo>
                  <a:lnTo>
                    <a:pt x="594" y="1296"/>
                  </a:lnTo>
                  <a:lnTo>
                    <a:pt x="601" y="1296"/>
                  </a:lnTo>
                  <a:lnTo>
                    <a:pt x="601" y="1296"/>
                  </a:lnTo>
                  <a:lnTo>
                    <a:pt x="606" y="1293"/>
                  </a:lnTo>
                  <a:lnTo>
                    <a:pt x="613" y="1291"/>
                  </a:lnTo>
                  <a:lnTo>
                    <a:pt x="621" y="1290"/>
                  </a:lnTo>
                  <a:lnTo>
                    <a:pt x="631" y="1290"/>
                  </a:lnTo>
                  <a:lnTo>
                    <a:pt x="640" y="1290"/>
                  </a:lnTo>
                  <a:lnTo>
                    <a:pt x="648" y="1291"/>
                  </a:lnTo>
                  <a:lnTo>
                    <a:pt x="657" y="1293"/>
                  </a:lnTo>
                  <a:lnTo>
                    <a:pt x="662" y="1296"/>
                  </a:lnTo>
                  <a:lnTo>
                    <a:pt x="662" y="1296"/>
                  </a:lnTo>
                  <a:lnTo>
                    <a:pt x="665" y="1291"/>
                  </a:lnTo>
                  <a:lnTo>
                    <a:pt x="669" y="1288"/>
                  </a:lnTo>
                  <a:lnTo>
                    <a:pt x="674" y="1288"/>
                  </a:lnTo>
                  <a:lnTo>
                    <a:pt x="681" y="1290"/>
                  </a:lnTo>
                  <a:lnTo>
                    <a:pt x="693" y="1295"/>
                  </a:lnTo>
                  <a:lnTo>
                    <a:pt x="698" y="1296"/>
                  </a:lnTo>
                  <a:lnTo>
                    <a:pt x="703" y="1296"/>
                  </a:lnTo>
                  <a:lnTo>
                    <a:pt x="703" y="1296"/>
                  </a:lnTo>
                  <a:lnTo>
                    <a:pt x="703" y="1293"/>
                  </a:lnTo>
                  <a:lnTo>
                    <a:pt x="705" y="1291"/>
                  </a:lnTo>
                  <a:lnTo>
                    <a:pt x="710" y="1290"/>
                  </a:lnTo>
                  <a:lnTo>
                    <a:pt x="713" y="1286"/>
                  </a:lnTo>
                  <a:lnTo>
                    <a:pt x="715" y="1285"/>
                  </a:lnTo>
                  <a:lnTo>
                    <a:pt x="717" y="1283"/>
                  </a:lnTo>
                  <a:lnTo>
                    <a:pt x="717" y="1283"/>
                  </a:lnTo>
                  <a:lnTo>
                    <a:pt x="722" y="1281"/>
                  </a:lnTo>
                  <a:lnTo>
                    <a:pt x="725" y="1278"/>
                  </a:lnTo>
                  <a:lnTo>
                    <a:pt x="730" y="1269"/>
                  </a:lnTo>
                  <a:lnTo>
                    <a:pt x="730" y="1269"/>
                  </a:lnTo>
                  <a:lnTo>
                    <a:pt x="735" y="1267"/>
                  </a:lnTo>
                  <a:lnTo>
                    <a:pt x="739" y="1264"/>
                  </a:lnTo>
                  <a:lnTo>
                    <a:pt x="742" y="1261"/>
                  </a:lnTo>
                  <a:lnTo>
                    <a:pt x="744" y="1256"/>
                  </a:lnTo>
                  <a:lnTo>
                    <a:pt x="746" y="1250"/>
                  </a:lnTo>
                  <a:lnTo>
                    <a:pt x="749" y="1247"/>
                  </a:lnTo>
                  <a:lnTo>
                    <a:pt x="752" y="1244"/>
                  </a:lnTo>
                  <a:lnTo>
                    <a:pt x="758" y="1242"/>
                  </a:lnTo>
                  <a:lnTo>
                    <a:pt x="758" y="1242"/>
                  </a:lnTo>
                  <a:lnTo>
                    <a:pt x="761" y="1242"/>
                  </a:lnTo>
                  <a:lnTo>
                    <a:pt x="763" y="1240"/>
                  </a:lnTo>
                  <a:lnTo>
                    <a:pt x="763" y="1237"/>
                  </a:lnTo>
                  <a:lnTo>
                    <a:pt x="764" y="1235"/>
                  </a:lnTo>
                  <a:lnTo>
                    <a:pt x="764" y="1235"/>
                  </a:lnTo>
                  <a:lnTo>
                    <a:pt x="768" y="1235"/>
                  </a:lnTo>
                  <a:lnTo>
                    <a:pt x="771" y="1235"/>
                  </a:lnTo>
                  <a:lnTo>
                    <a:pt x="771" y="1235"/>
                  </a:lnTo>
                  <a:lnTo>
                    <a:pt x="771" y="1232"/>
                  </a:lnTo>
                  <a:lnTo>
                    <a:pt x="771" y="1228"/>
                  </a:lnTo>
                  <a:lnTo>
                    <a:pt x="771" y="1228"/>
                  </a:lnTo>
                  <a:lnTo>
                    <a:pt x="775" y="1228"/>
                  </a:lnTo>
                  <a:lnTo>
                    <a:pt x="775" y="1228"/>
                  </a:lnTo>
                  <a:lnTo>
                    <a:pt x="776" y="1227"/>
                  </a:lnTo>
                  <a:lnTo>
                    <a:pt x="776" y="1227"/>
                  </a:lnTo>
                  <a:lnTo>
                    <a:pt x="778" y="1227"/>
                  </a:lnTo>
                  <a:lnTo>
                    <a:pt x="778" y="1227"/>
                  </a:lnTo>
                  <a:lnTo>
                    <a:pt x="780" y="1228"/>
                  </a:lnTo>
                  <a:lnTo>
                    <a:pt x="780" y="1228"/>
                  </a:lnTo>
                  <a:lnTo>
                    <a:pt x="783" y="1228"/>
                  </a:lnTo>
                  <a:lnTo>
                    <a:pt x="783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94" y="1228"/>
                  </a:lnTo>
                  <a:lnTo>
                    <a:pt x="799" y="1228"/>
                  </a:lnTo>
                  <a:lnTo>
                    <a:pt x="799" y="1228"/>
                  </a:lnTo>
                  <a:lnTo>
                    <a:pt x="800" y="1223"/>
                  </a:lnTo>
                  <a:lnTo>
                    <a:pt x="802" y="1221"/>
                  </a:lnTo>
                  <a:lnTo>
                    <a:pt x="804" y="1220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7" y="1221"/>
                  </a:lnTo>
                  <a:lnTo>
                    <a:pt x="807" y="1221"/>
                  </a:lnTo>
                  <a:lnTo>
                    <a:pt x="809" y="1223"/>
                  </a:lnTo>
                  <a:lnTo>
                    <a:pt x="809" y="1223"/>
                  </a:lnTo>
                  <a:lnTo>
                    <a:pt x="814" y="1223"/>
                  </a:lnTo>
                  <a:lnTo>
                    <a:pt x="814" y="1223"/>
                  </a:lnTo>
                  <a:lnTo>
                    <a:pt x="817" y="1223"/>
                  </a:lnTo>
                  <a:lnTo>
                    <a:pt x="817" y="1223"/>
                  </a:lnTo>
                  <a:lnTo>
                    <a:pt x="823" y="1223"/>
                  </a:lnTo>
                  <a:lnTo>
                    <a:pt x="823" y="1223"/>
                  </a:lnTo>
                  <a:lnTo>
                    <a:pt x="828" y="1223"/>
                  </a:lnTo>
                  <a:lnTo>
                    <a:pt x="828" y="1223"/>
                  </a:lnTo>
                  <a:lnTo>
                    <a:pt x="831" y="1221"/>
                  </a:lnTo>
                  <a:lnTo>
                    <a:pt x="831" y="1221"/>
                  </a:lnTo>
                  <a:lnTo>
                    <a:pt x="833" y="1221"/>
                  </a:lnTo>
                  <a:lnTo>
                    <a:pt x="833" y="1215"/>
                  </a:lnTo>
                  <a:lnTo>
                    <a:pt x="833" y="1215"/>
                  </a:lnTo>
                  <a:lnTo>
                    <a:pt x="840" y="1215"/>
                  </a:lnTo>
                  <a:lnTo>
                    <a:pt x="840" y="1215"/>
                  </a:lnTo>
                  <a:lnTo>
                    <a:pt x="852" y="1213"/>
                  </a:lnTo>
                  <a:lnTo>
                    <a:pt x="862" y="1209"/>
                  </a:lnTo>
                  <a:lnTo>
                    <a:pt x="881" y="1201"/>
                  </a:lnTo>
                  <a:lnTo>
                    <a:pt x="881" y="1201"/>
                  </a:lnTo>
                  <a:lnTo>
                    <a:pt x="882" y="1196"/>
                  </a:lnTo>
                  <a:lnTo>
                    <a:pt x="886" y="1192"/>
                  </a:lnTo>
                  <a:lnTo>
                    <a:pt x="894" y="1187"/>
                  </a:lnTo>
                  <a:lnTo>
                    <a:pt x="894" y="1187"/>
                  </a:lnTo>
                  <a:lnTo>
                    <a:pt x="896" y="1182"/>
                  </a:lnTo>
                  <a:lnTo>
                    <a:pt x="898" y="1180"/>
                  </a:lnTo>
                  <a:lnTo>
                    <a:pt x="901" y="1180"/>
                  </a:lnTo>
                  <a:lnTo>
                    <a:pt x="901" y="1180"/>
                  </a:lnTo>
                  <a:lnTo>
                    <a:pt x="903" y="1172"/>
                  </a:lnTo>
                  <a:lnTo>
                    <a:pt x="904" y="1168"/>
                  </a:lnTo>
                  <a:lnTo>
                    <a:pt x="908" y="1167"/>
                  </a:lnTo>
                  <a:lnTo>
                    <a:pt x="956" y="1167"/>
                  </a:lnTo>
                  <a:lnTo>
                    <a:pt x="956" y="1167"/>
                  </a:lnTo>
                  <a:lnTo>
                    <a:pt x="956" y="1163"/>
                  </a:lnTo>
                  <a:lnTo>
                    <a:pt x="957" y="1162"/>
                  </a:lnTo>
                  <a:lnTo>
                    <a:pt x="962" y="1160"/>
                  </a:lnTo>
                  <a:lnTo>
                    <a:pt x="966" y="1156"/>
                  </a:lnTo>
                  <a:lnTo>
                    <a:pt x="968" y="1155"/>
                  </a:lnTo>
                  <a:lnTo>
                    <a:pt x="969" y="1153"/>
                  </a:lnTo>
                  <a:lnTo>
                    <a:pt x="969" y="1153"/>
                  </a:lnTo>
                  <a:lnTo>
                    <a:pt x="978" y="1148"/>
                  </a:lnTo>
                  <a:lnTo>
                    <a:pt x="985" y="1143"/>
                  </a:lnTo>
                  <a:lnTo>
                    <a:pt x="996" y="1129"/>
                  </a:lnTo>
                  <a:lnTo>
                    <a:pt x="1008" y="1115"/>
                  </a:lnTo>
                  <a:lnTo>
                    <a:pt x="1015" y="1110"/>
                  </a:lnTo>
                  <a:lnTo>
                    <a:pt x="1024" y="1105"/>
                  </a:lnTo>
                  <a:lnTo>
                    <a:pt x="1024" y="1105"/>
                  </a:lnTo>
                  <a:lnTo>
                    <a:pt x="1036" y="1100"/>
                  </a:lnTo>
                  <a:lnTo>
                    <a:pt x="1046" y="1093"/>
                  </a:lnTo>
                  <a:lnTo>
                    <a:pt x="1058" y="1088"/>
                  </a:lnTo>
                  <a:lnTo>
                    <a:pt x="1065" y="1086"/>
                  </a:lnTo>
                  <a:lnTo>
                    <a:pt x="1072" y="1085"/>
                  </a:lnTo>
                  <a:lnTo>
                    <a:pt x="1072" y="1085"/>
                  </a:lnTo>
                  <a:lnTo>
                    <a:pt x="1078" y="1085"/>
                  </a:lnTo>
                  <a:lnTo>
                    <a:pt x="1083" y="1086"/>
                  </a:lnTo>
                  <a:lnTo>
                    <a:pt x="1092" y="1092"/>
                  </a:lnTo>
                  <a:lnTo>
                    <a:pt x="1100" y="1097"/>
                  </a:lnTo>
                  <a:lnTo>
                    <a:pt x="1106" y="1098"/>
                  </a:lnTo>
                  <a:lnTo>
                    <a:pt x="1112" y="1098"/>
                  </a:lnTo>
                  <a:lnTo>
                    <a:pt x="1112" y="1098"/>
                  </a:lnTo>
                  <a:lnTo>
                    <a:pt x="1118" y="1098"/>
                  </a:lnTo>
                  <a:lnTo>
                    <a:pt x="1123" y="1098"/>
                  </a:lnTo>
                  <a:lnTo>
                    <a:pt x="1128" y="1098"/>
                  </a:lnTo>
                  <a:lnTo>
                    <a:pt x="1133" y="1098"/>
                  </a:lnTo>
                  <a:lnTo>
                    <a:pt x="1133" y="1098"/>
                  </a:lnTo>
                  <a:lnTo>
                    <a:pt x="1133" y="1092"/>
                  </a:lnTo>
                  <a:lnTo>
                    <a:pt x="1133" y="1092"/>
                  </a:lnTo>
                  <a:lnTo>
                    <a:pt x="1135" y="1092"/>
                  </a:lnTo>
                  <a:lnTo>
                    <a:pt x="1140" y="1092"/>
                  </a:lnTo>
                  <a:lnTo>
                    <a:pt x="1147" y="1092"/>
                  </a:lnTo>
                  <a:lnTo>
                    <a:pt x="1147" y="1092"/>
                  </a:lnTo>
                  <a:lnTo>
                    <a:pt x="1155" y="1088"/>
                  </a:lnTo>
                  <a:lnTo>
                    <a:pt x="1162" y="1083"/>
                  </a:lnTo>
                  <a:lnTo>
                    <a:pt x="1170" y="1080"/>
                  </a:lnTo>
                  <a:lnTo>
                    <a:pt x="1181" y="1078"/>
                  </a:lnTo>
                  <a:lnTo>
                    <a:pt x="1181" y="1078"/>
                  </a:lnTo>
                  <a:lnTo>
                    <a:pt x="1230" y="1078"/>
                  </a:lnTo>
                  <a:lnTo>
                    <a:pt x="1252" y="1080"/>
                  </a:lnTo>
                  <a:lnTo>
                    <a:pt x="1261" y="1081"/>
                  </a:lnTo>
                  <a:lnTo>
                    <a:pt x="1269" y="1085"/>
                  </a:lnTo>
                  <a:lnTo>
                    <a:pt x="1269" y="1085"/>
                  </a:lnTo>
                  <a:lnTo>
                    <a:pt x="1271" y="1080"/>
                  </a:lnTo>
                  <a:lnTo>
                    <a:pt x="1274" y="1078"/>
                  </a:lnTo>
                  <a:lnTo>
                    <a:pt x="1283" y="1075"/>
                  </a:lnTo>
                  <a:lnTo>
                    <a:pt x="1292" y="1071"/>
                  </a:lnTo>
                  <a:lnTo>
                    <a:pt x="1295" y="1069"/>
                  </a:lnTo>
                  <a:lnTo>
                    <a:pt x="1297" y="1064"/>
                  </a:lnTo>
                  <a:lnTo>
                    <a:pt x="1297" y="1064"/>
                  </a:lnTo>
                  <a:lnTo>
                    <a:pt x="1304" y="1064"/>
                  </a:lnTo>
                  <a:lnTo>
                    <a:pt x="1309" y="1064"/>
                  </a:lnTo>
                  <a:lnTo>
                    <a:pt x="1310" y="1061"/>
                  </a:lnTo>
                  <a:lnTo>
                    <a:pt x="1314" y="1058"/>
                  </a:lnTo>
                  <a:lnTo>
                    <a:pt x="1315" y="1054"/>
                  </a:lnTo>
                  <a:lnTo>
                    <a:pt x="1319" y="1051"/>
                  </a:lnTo>
                  <a:lnTo>
                    <a:pt x="1324" y="1051"/>
                  </a:lnTo>
                  <a:lnTo>
                    <a:pt x="1331" y="1051"/>
                  </a:lnTo>
                  <a:lnTo>
                    <a:pt x="1331" y="1051"/>
                  </a:lnTo>
                  <a:lnTo>
                    <a:pt x="1341" y="1049"/>
                  </a:lnTo>
                  <a:lnTo>
                    <a:pt x="1348" y="1049"/>
                  </a:lnTo>
                  <a:lnTo>
                    <a:pt x="1363" y="1052"/>
                  </a:lnTo>
                  <a:lnTo>
                    <a:pt x="1377" y="1056"/>
                  </a:lnTo>
                  <a:lnTo>
                    <a:pt x="1392" y="1058"/>
                  </a:lnTo>
                  <a:lnTo>
                    <a:pt x="1392" y="1058"/>
                  </a:lnTo>
                  <a:lnTo>
                    <a:pt x="1392" y="1051"/>
                  </a:lnTo>
                  <a:lnTo>
                    <a:pt x="1392" y="1044"/>
                  </a:lnTo>
                  <a:lnTo>
                    <a:pt x="1394" y="1039"/>
                  </a:lnTo>
                  <a:lnTo>
                    <a:pt x="1399" y="1037"/>
                  </a:lnTo>
                  <a:lnTo>
                    <a:pt x="1399" y="1037"/>
                  </a:lnTo>
                  <a:lnTo>
                    <a:pt x="1403" y="1039"/>
                  </a:lnTo>
                  <a:lnTo>
                    <a:pt x="1409" y="1040"/>
                  </a:lnTo>
                  <a:lnTo>
                    <a:pt x="1425" y="1039"/>
                  </a:lnTo>
                  <a:lnTo>
                    <a:pt x="1440" y="1035"/>
                  </a:lnTo>
                  <a:lnTo>
                    <a:pt x="1454" y="1030"/>
                  </a:lnTo>
                  <a:lnTo>
                    <a:pt x="1454" y="1030"/>
                  </a:lnTo>
                  <a:lnTo>
                    <a:pt x="1459" y="1032"/>
                  </a:lnTo>
                  <a:lnTo>
                    <a:pt x="1462" y="1035"/>
                  </a:lnTo>
                  <a:lnTo>
                    <a:pt x="1467" y="1037"/>
                  </a:lnTo>
                  <a:lnTo>
                    <a:pt x="1474" y="1037"/>
                  </a:lnTo>
                  <a:lnTo>
                    <a:pt x="1474" y="1037"/>
                  </a:lnTo>
                  <a:lnTo>
                    <a:pt x="1476" y="1034"/>
                  </a:lnTo>
                  <a:lnTo>
                    <a:pt x="1479" y="1032"/>
                  </a:lnTo>
                  <a:lnTo>
                    <a:pt x="1483" y="1030"/>
                  </a:lnTo>
                  <a:lnTo>
                    <a:pt x="1488" y="1030"/>
                  </a:lnTo>
                  <a:lnTo>
                    <a:pt x="1488" y="1030"/>
                  </a:lnTo>
                  <a:lnTo>
                    <a:pt x="1490" y="1025"/>
                  </a:lnTo>
                  <a:lnTo>
                    <a:pt x="1491" y="1023"/>
                  </a:lnTo>
                  <a:lnTo>
                    <a:pt x="1495" y="1023"/>
                  </a:lnTo>
                  <a:lnTo>
                    <a:pt x="1508" y="1023"/>
                  </a:lnTo>
                  <a:lnTo>
                    <a:pt x="1508" y="1023"/>
                  </a:lnTo>
                  <a:lnTo>
                    <a:pt x="1512" y="1018"/>
                  </a:lnTo>
                  <a:lnTo>
                    <a:pt x="1515" y="1013"/>
                  </a:lnTo>
                  <a:lnTo>
                    <a:pt x="1520" y="1011"/>
                  </a:lnTo>
                  <a:lnTo>
                    <a:pt x="1529" y="1010"/>
                  </a:lnTo>
                  <a:lnTo>
                    <a:pt x="1529" y="1010"/>
                  </a:lnTo>
                  <a:lnTo>
                    <a:pt x="1532" y="1003"/>
                  </a:lnTo>
                  <a:lnTo>
                    <a:pt x="1537" y="998"/>
                  </a:lnTo>
                  <a:lnTo>
                    <a:pt x="1542" y="993"/>
                  </a:lnTo>
                  <a:lnTo>
                    <a:pt x="1549" y="989"/>
                  </a:lnTo>
                  <a:lnTo>
                    <a:pt x="1549" y="989"/>
                  </a:lnTo>
                  <a:lnTo>
                    <a:pt x="1551" y="981"/>
                  </a:lnTo>
                  <a:lnTo>
                    <a:pt x="1553" y="972"/>
                  </a:lnTo>
                  <a:lnTo>
                    <a:pt x="1556" y="967"/>
                  </a:lnTo>
                  <a:lnTo>
                    <a:pt x="1563" y="962"/>
                  </a:lnTo>
                  <a:lnTo>
                    <a:pt x="1563" y="962"/>
                  </a:lnTo>
                  <a:lnTo>
                    <a:pt x="1565" y="953"/>
                  </a:lnTo>
                  <a:lnTo>
                    <a:pt x="1566" y="950"/>
                  </a:lnTo>
                  <a:lnTo>
                    <a:pt x="1570" y="948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75" y="878"/>
                  </a:lnTo>
                  <a:lnTo>
                    <a:pt x="1576" y="873"/>
                  </a:lnTo>
                  <a:lnTo>
                    <a:pt x="1576" y="867"/>
                  </a:lnTo>
                  <a:lnTo>
                    <a:pt x="1576" y="860"/>
                  </a:lnTo>
                  <a:lnTo>
                    <a:pt x="1576" y="860"/>
                  </a:lnTo>
                  <a:lnTo>
                    <a:pt x="1582" y="858"/>
                  </a:lnTo>
                  <a:lnTo>
                    <a:pt x="1585" y="856"/>
                  </a:lnTo>
                  <a:lnTo>
                    <a:pt x="1590" y="849"/>
                  </a:lnTo>
                  <a:lnTo>
                    <a:pt x="1595" y="843"/>
                  </a:lnTo>
                  <a:lnTo>
                    <a:pt x="1599" y="841"/>
                  </a:lnTo>
                  <a:lnTo>
                    <a:pt x="1604" y="839"/>
                  </a:lnTo>
                  <a:lnTo>
                    <a:pt x="1604" y="839"/>
                  </a:lnTo>
                  <a:lnTo>
                    <a:pt x="1604" y="832"/>
                  </a:lnTo>
                  <a:lnTo>
                    <a:pt x="1605" y="827"/>
                  </a:lnTo>
                  <a:lnTo>
                    <a:pt x="1609" y="824"/>
                  </a:lnTo>
                  <a:lnTo>
                    <a:pt x="1612" y="821"/>
                  </a:lnTo>
                  <a:lnTo>
                    <a:pt x="1622" y="817"/>
                  </a:lnTo>
                  <a:lnTo>
                    <a:pt x="1631" y="812"/>
                  </a:lnTo>
                  <a:lnTo>
                    <a:pt x="1631" y="778"/>
                  </a:lnTo>
                  <a:lnTo>
                    <a:pt x="1631" y="778"/>
                  </a:lnTo>
                  <a:lnTo>
                    <a:pt x="1631" y="771"/>
                  </a:lnTo>
                  <a:lnTo>
                    <a:pt x="1633" y="766"/>
                  </a:lnTo>
                  <a:lnTo>
                    <a:pt x="1638" y="757"/>
                  </a:lnTo>
                  <a:lnTo>
                    <a:pt x="1638" y="757"/>
                  </a:lnTo>
                  <a:lnTo>
                    <a:pt x="1638" y="754"/>
                  </a:lnTo>
                  <a:lnTo>
                    <a:pt x="1638" y="751"/>
                  </a:lnTo>
                  <a:lnTo>
                    <a:pt x="1638" y="751"/>
                  </a:lnTo>
                  <a:lnTo>
                    <a:pt x="1641" y="751"/>
                  </a:lnTo>
                  <a:lnTo>
                    <a:pt x="1645" y="751"/>
                  </a:lnTo>
                  <a:lnTo>
                    <a:pt x="1645" y="751"/>
                  </a:lnTo>
                  <a:lnTo>
                    <a:pt x="1645" y="744"/>
                  </a:lnTo>
                  <a:lnTo>
                    <a:pt x="1645" y="737"/>
                  </a:lnTo>
                  <a:lnTo>
                    <a:pt x="1643" y="730"/>
                  </a:lnTo>
                  <a:lnTo>
                    <a:pt x="1645" y="723"/>
                  </a:lnTo>
                  <a:lnTo>
                    <a:pt x="1645" y="723"/>
                  </a:lnTo>
                  <a:lnTo>
                    <a:pt x="1648" y="723"/>
                  </a:lnTo>
                  <a:lnTo>
                    <a:pt x="1651" y="723"/>
                  </a:lnTo>
                  <a:lnTo>
                    <a:pt x="1651" y="723"/>
                  </a:lnTo>
                  <a:lnTo>
                    <a:pt x="1651" y="720"/>
                  </a:lnTo>
                  <a:lnTo>
                    <a:pt x="1651" y="716"/>
                  </a:lnTo>
                  <a:lnTo>
                    <a:pt x="1651" y="716"/>
                  </a:lnTo>
                  <a:lnTo>
                    <a:pt x="1655" y="710"/>
                  </a:lnTo>
                  <a:lnTo>
                    <a:pt x="1657" y="706"/>
                  </a:lnTo>
                  <a:lnTo>
                    <a:pt x="1658" y="703"/>
                  </a:lnTo>
                  <a:lnTo>
                    <a:pt x="1658" y="669"/>
                  </a:lnTo>
                  <a:lnTo>
                    <a:pt x="1658" y="669"/>
                  </a:lnTo>
                  <a:lnTo>
                    <a:pt x="1658" y="662"/>
                  </a:lnTo>
                  <a:lnTo>
                    <a:pt x="1658" y="655"/>
                  </a:lnTo>
                  <a:lnTo>
                    <a:pt x="1657" y="650"/>
                  </a:lnTo>
                  <a:lnTo>
                    <a:pt x="1651" y="648"/>
                  </a:lnTo>
                  <a:lnTo>
                    <a:pt x="1651" y="648"/>
                  </a:lnTo>
                  <a:lnTo>
                    <a:pt x="1653" y="643"/>
                  </a:lnTo>
                  <a:lnTo>
                    <a:pt x="1655" y="641"/>
                  </a:lnTo>
                  <a:lnTo>
                    <a:pt x="1658" y="641"/>
                  </a:lnTo>
                  <a:lnTo>
                    <a:pt x="1658" y="641"/>
                  </a:lnTo>
                  <a:lnTo>
                    <a:pt x="1657" y="631"/>
                  </a:lnTo>
                  <a:lnTo>
                    <a:pt x="1657" y="623"/>
                  </a:lnTo>
                  <a:lnTo>
                    <a:pt x="1660" y="614"/>
                  </a:lnTo>
                  <a:lnTo>
                    <a:pt x="1662" y="607"/>
                  </a:lnTo>
                  <a:lnTo>
                    <a:pt x="1669" y="595"/>
                  </a:lnTo>
                  <a:lnTo>
                    <a:pt x="1670" y="588"/>
                  </a:lnTo>
                  <a:lnTo>
                    <a:pt x="1672" y="580"/>
                  </a:lnTo>
                  <a:lnTo>
                    <a:pt x="1672" y="580"/>
                  </a:lnTo>
                  <a:lnTo>
                    <a:pt x="1675" y="580"/>
                  </a:lnTo>
                  <a:lnTo>
                    <a:pt x="1677" y="578"/>
                  </a:lnTo>
                  <a:lnTo>
                    <a:pt x="1679" y="573"/>
                  </a:lnTo>
                  <a:lnTo>
                    <a:pt x="1679" y="573"/>
                  </a:lnTo>
                  <a:lnTo>
                    <a:pt x="1680" y="564"/>
                  </a:lnTo>
                  <a:lnTo>
                    <a:pt x="1682" y="558"/>
                  </a:lnTo>
                  <a:lnTo>
                    <a:pt x="1689" y="546"/>
                  </a:lnTo>
                  <a:lnTo>
                    <a:pt x="1696" y="534"/>
                  </a:lnTo>
                  <a:lnTo>
                    <a:pt x="1698" y="527"/>
                  </a:lnTo>
                  <a:lnTo>
                    <a:pt x="1699" y="518"/>
                  </a:lnTo>
                  <a:lnTo>
                    <a:pt x="1699" y="518"/>
                  </a:lnTo>
                  <a:lnTo>
                    <a:pt x="1704" y="518"/>
                  </a:lnTo>
                  <a:lnTo>
                    <a:pt x="1708" y="517"/>
                  </a:lnTo>
                  <a:lnTo>
                    <a:pt x="1709" y="513"/>
                  </a:lnTo>
                  <a:lnTo>
                    <a:pt x="1711" y="510"/>
                  </a:lnTo>
                  <a:lnTo>
                    <a:pt x="1713" y="501"/>
                  </a:lnTo>
                  <a:lnTo>
                    <a:pt x="1716" y="500"/>
                  </a:lnTo>
                  <a:lnTo>
                    <a:pt x="1720" y="498"/>
                  </a:lnTo>
                  <a:lnTo>
                    <a:pt x="1720" y="498"/>
                  </a:lnTo>
                  <a:lnTo>
                    <a:pt x="1721" y="489"/>
                  </a:lnTo>
                  <a:lnTo>
                    <a:pt x="1723" y="481"/>
                  </a:lnTo>
                  <a:lnTo>
                    <a:pt x="1727" y="476"/>
                  </a:lnTo>
                  <a:lnTo>
                    <a:pt x="1733" y="471"/>
                  </a:lnTo>
                  <a:lnTo>
                    <a:pt x="1733" y="471"/>
                  </a:lnTo>
                  <a:lnTo>
                    <a:pt x="1733" y="440"/>
                  </a:lnTo>
                  <a:lnTo>
                    <a:pt x="1732" y="426"/>
                  </a:lnTo>
                  <a:lnTo>
                    <a:pt x="1730" y="421"/>
                  </a:lnTo>
                  <a:lnTo>
                    <a:pt x="1727" y="416"/>
                  </a:lnTo>
                  <a:lnTo>
                    <a:pt x="1727" y="416"/>
                  </a:lnTo>
                  <a:lnTo>
                    <a:pt x="1733" y="416"/>
                  </a:lnTo>
                  <a:lnTo>
                    <a:pt x="1740" y="414"/>
                  </a:lnTo>
                  <a:lnTo>
                    <a:pt x="1749" y="408"/>
                  </a:lnTo>
                  <a:lnTo>
                    <a:pt x="1757" y="401"/>
                  </a:lnTo>
                  <a:lnTo>
                    <a:pt x="1767" y="396"/>
                  </a:lnTo>
                  <a:lnTo>
                    <a:pt x="1767" y="382"/>
                  </a:lnTo>
                  <a:lnTo>
                    <a:pt x="1767" y="382"/>
                  </a:lnTo>
                  <a:lnTo>
                    <a:pt x="1764" y="382"/>
                  </a:lnTo>
                  <a:lnTo>
                    <a:pt x="1762" y="380"/>
                  </a:lnTo>
                  <a:lnTo>
                    <a:pt x="1761" y="375"/>
                  </a:lnTo>
                  <a:lnTo>
                    <a:pt x="1761" y="375"/>
                  </a:lnTo>
                  <a:lnTo>
                    <a:pt x="1761" y="370"/>
                  </a:lnTo>
                  <a:lnTo>
                    <a:pt x="1762" y="365"/>
                  </a:lnTo>
                  <a:lnTo>
                    <a:pt x="1764" y="360"/>
                  </a:lnTo>
                  <a:lnTo>
                    <a:pt x="1766" y="358"/>
                  </a:lnTo>
                  <a:lnTo>
                    <a:pt x="1773" y="353"/>
                  </a:lnTo>
                  <a:lnTo>
                    <a:pt x="1781" y="348"/>
                  </a:lnTo>
                  <a:lnTo>
                    <a:pt x="1781" y="348"/>
                  </a:lnTo>
                  <a:lnTo>
                    <a:pt x="1781" y="343"/>
                  </a:lnTo>
                  <a:lnTo>
                    <a:pt x="1783" y="338"/>
                  </a:lnTo>
                  <a:lnTo>
                    <a:pt x="1786" y="329"/>
                  </a:lnTo>
                  <a:lnTo>
                    <a:pt x="1791" y="322"/>
                  </a:lnTo>
                  <a:lnTo>
                    <a:pt x="1795" y="314"/>
                  </a:lnTo>
                  <a:lnTo>
                    <a:pt x="1795" y="314"/>
                  </a:lnTo>
                  <a:lnTo>
                    <a:pt x="1800" y="312"/>
                  </a:lnTo>
                  <a:lnTo>
                    <a:pt x="1805" y="309"/>
                  </a:lnTo>
                  <a:lnTo>
                    <a:pt x="1812" y="300"/>
                  </a:lnTo>
                  <a:lnTo>
                    <a:pt x="1819" y="292"/>
                  </a:lnTo>
                  <a:lnTo>
                    <a:pt x="1824" y="288"/>
                  </a:lnTo>
                  <a:lnTo>
                    <a:pt x="1829" y="287"/>
                  </a:lnTo>
                  <a:lnTo>
                    <a:pt x="1829" y="287"/>
                  </a:lnTo>
                  <a:lnTo>
                    <a:pt x="1841" y="281"/>
                  </a:lnTo>
                  <a:lnTo>
                    <a:pt x="1853" y="273"/>
                  </a:lnTo>
                  <a:lnTo>
                    <a:pt x="1860" y="271"/>
                  </a:lnTo>
                  <a:lnTo>
                    <a:pt x="1867" y="268"/>
                  </a:lnTo>
                  <a:lnTo>
                    <a:pt x="1875" y="266"/>
                  </a:lnTo>
                  <a:lnTo>
                    <a:pt x="1884" y="266"/>
                  </a:lnTo>
                  <a:lnTo>
                    <a:pt x="1884" y="266"/>
                  </a:lnTo>
                  <a:lnTo>
                    <a:pt x="1885" y="263"/>
                  </a:lnTo>
                  <a:lnTo>
                    <a:pt x="1889" y="259"/>
                  </a:lnTo>
                  <a:lnTo>
                    <a:pt x="1897" y="256"/>
                  </a:lnTo>
                  <a:lnTo>
                    <a:pt x="1906" y="252"/>
                  </a:lnTo>
                  <a:lnTo>
                    <a:pt x="1911" y="252"/>
                  </a:lnTo>
                  <a:lnTo>
                    <a:pt x="1911" y="252"/>
                  </a:lnTo>
                  <a:lnTo>
                    <a:pt x="1914" y="252"/>
                  </a:lnTo>
                  <a:lnTo>
                    <a:pt x="1916" y="251"/>
                  </a:lnTo>
                  <a:lnTo>
                    <a:pt x="1921" y="246"/>
                  </a:lnTo>
                  <a:lnTo>
                    <a:pt x="1926" y="242"/>
                  </a:lnTo>
                  <a:lnTo>
                    <a:pt x="1931" y="239"/>
                  </a:lnTo>
                  <a:lnTo>
                    <a:pt x="1931" y="239"/>
                  </a:lnTo>
                  <a:lnTo>
                    <a:pt x="1931" y="234"/>
                  </a:lnTo>
                  <a:lnTo>
                    <a:pt x="1931" y="225"/>
                  </a:lnTo>
                  <a:lnTo>
                    <a:pt x="1930" y="212"/>
                  </a:lnTo>
                  <a:lnTo>
                    <a:pt x="1930" y="203"/>
                  </a:lnTo>
                  <a:lnTo>
                    <a:pt x="1931" y="198"/>
                  </a:lnTo>
                  <a:lnTo>
                    <a:pt x="1933" y="193"/>
                  </a:lnTo>
                  <a:lnTo>
                    <a:pt x="1938" y="191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34" name="Freeform 46">
              <a:extLst>
                <a:ext uri="{FF2B5EF4-FFF2-40B4-BE49-F238E27FC236}">
                  <a16:creationId xmlns:a16="http://schemas.microsoft.com/office/drawing/2014/main" id="{48DAE6F8-9769-4C0A-B530-CAE6494CF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954" y="3267410"/>
              <a:ext cx="908050" cy="1265237"/>
            </a:xfrm>
            <a:custGeom>
              <a:avLst/>
              <a:gdLst>
                <a:gd name="T0" fmla="*/ 1467 w 2523"/>
                <a:gd name="T1" fmla="*/ 299 h 3516"/>
                <a:gd name="T2" fmla="*/ 2075 w 2523"/>
                <a:gd name="T3" fmla="*/ 236 h 3516"/>
                <a:gd name="T4" fmla="*/ 1993 w 2523"/>
                <a:gd name="T5" fmla="*/ 289 h 3516"/>
                <a:gd name="T6" fmla="*/ 2247 w 2523"/>
                <a:gd name="T7" fmla="*/ 499 h 3516"/>
                <a:gd name="T8" fmla="*/ 2283 w 2523"/>
                <a:gd name="T9" fmla="*/ 470 h 3516"/>
                <a:gd name="T10" fmla="*/ 2013 w 2523"/>
                <a:gd name="T11" fmla="*/ 337 h 3516"/>
                <a:gd name="T12" fmla="*/ 2145 w 2523"/>
                <a:gd name="T13" fmla="*/ 219 h 3516"/>
                <a:gd name="T14" fmla="*/ 441 w 2523"/>
                <a:gd name="T15" fmla="*/ 553 h 3516"/>
                <a:gd name="T16" fmla="*/ 2513 w 2523"/>
                <a:gd name="T17" fmla="*/ 1659 h 3516"/>
                <a:gd name="T18" fmla="*/ 2413 w 2523"/>
                <a:gd name="T19" fmla="*/ 1445 h 3516"/>
                <a:gd name="T20" fmla="*/ 2360 w 2523"/>
                <a:gd name="T21" fmla="*/ 1060 h 3516"/>
                <a:gd name="T22" fmla="*/ 2350 w 2523"/>
                <a:gd name="T23" fmla="*/ 813 h 3516"/>
                <a:gd name="T24" fmla="*/ 2252 w 2523"/>
                <a:gd name="T25" fmla="*/ 596 h 3516"/>
                <a:gd name="T26" fmla="*/ 2097 w 2523"/>
                <a:gd name="T27" fmla="*/ 458 h 3516"/>
                <a:gd name="T28" fmla="*/ 1921 w 2523"/>
                <a:gd name="T29" fmla="*/ 333 h 3516"/>
                <a:gd name="T30" fmla="*/ 1824 w 2523"/>
                <a:gd name="T31" fmla="*/ 308 h 3516"/>
                <a:gd name="T32" fmla="*/ 1561 w 2523"/>
                <a:gd name="T33" fmla="*/ 500 h 3516"/>
                <a:gd name="T34" fmla="*/ 1421 w 2523"/>
                <a:gd name="T35" fmla="*/ 471 h 3516"/>
                <a:gd name="T36" fmla="*/ 1462 w 2523"/>
                <a:gd name="T37" fmla="*/ 314 h 3516"/>
                <a:gd name="T38" fmla="*/ 1166 w 2523"/>
                <a:gd name="T39" fmla="*/ 273 h 3516"/>
                <a:gd name="T40" fmla="*/ 1087 w 2523"/>
                <a:gd name="T41" fmla="*/ 96 h 3516"/>
                <a:gd name="T42" fmla="*/ 801 w 2523"/>
                <a:gd name="T43" fmla="*/ 24 h 3516"/>
                <a:gd name="T44" fmla="*/ 818 w 2523"/>
                <a:gd name="T45" fmla="*/ 84 h 3516"/>
                <a:gd name="T46" fmla="*/ 901 w 2523"/>
                <a:gd name="T47" fmla="*/ 181 h 3516"/>
                <a:gd name="T48" fmla="*/ 901 w 2523"/>
                <a:gd name="T49" fmla="*/ 282 h 3516"/>
                <a:gd name="T50" fmla="*/ 915 w 2523"/>
                <a:gd name="T51" fmla="*/ 434 h 3516"/>
                <a:gd name="T52" fmla="*/ 804 w 2523"/>
                <a:gd name="T53" fmla="*/ 533 h 3516"/>
                <a:gd name="T54" fmla="*/ 727 w 2523"/>
                <a:gd name="T55" fmla="*/ 671 h 3516"/>
                <a:gd name="T56" fmla="*/ 422 w 2523"/>
                <a:gd name="T57" fmla="*/ 608 h 3516"/>
                <a:gd name="T58" fmla="*/ 403 w 2523"/>
                <a:gd name="T59" fmla="*/ 969 h 3516"/>
                <a:gd name="T60" fmla="*/ 383 w 2523"/>
                <a:gd name="T61" fmla="*/ 1120 h 3516"/>
                <a:gd name="T62" fmla="*/ 173 w 2523"/>
                <a:gd name="T63" fmla="*/ 1345 h 3516"/>
                <a:gd name="T64" fmla="*/ 91 w 2523"/>
                <a:gd name="T65" fmla="*/ 1497 h 3516"/>
                <a:gd name="T66" fmla="*/ 16 w 2523"/>
                <a:gd name="T67" fmla="*/ 1761 h 3516"/>
                <a:gd name="T68" fmla="*/ 76 w 2523"/>
                <a:gd name="T69" fmla="*/ 1937 h 3516"/>
                <a:gd name="T70" fmla="*/ 36 w 2523"/>
                <a:gd name="T71" fmla="*/ 2123 h 3516"/>
                <a:gd name="T72" fmla="*/ 91 w 2523"/>
                <a:gd name="T73" fmla="*/ 2293 h 3516"/>
                <a:gd name="T74" fmla="*/ 103 w 2523"/>
                <a:gd name="T75" fmla="*/ 2510 h 3516"/>
                <a:gd name="T76" fmla="*/ 381 w 2523"/>
                <a:gd name="T77" fmla="*/ 2628 h 3516"/>
                <a:gd name="T78" fmla="*/ 596 w 2523"/>
                <a:gd name="T79" fmla="*/ 2704 h 3516"/>
                <a:gd name="T80" fmla="*/ 480 w 2523"/>
                <a:gd name="T81" fmla="*/ 2859 h 3516"/>
                <a:gd name="T82" fmla="*/ 372 w 2523"/>
                <a:gd name="T83" fmla="*/ 3080 h 3516"/>
                <a:gd name="T84" fmla="*/ 516 w 2523"/>
                <a:gd name="T85" fmla="*/ 3315 h 3516"/>
                <a:gd name="T86" fmla="*/ 633 w 2523"/>
                <a:gd name="T87" fmla="*/ 3260 h 3516"/>
                <a:gd name="T88" fmla="*/ 739 w 2523"/>
                <a:gd name="T89" fmla="*/ 3293 h 3516"/>
                <a:gd name="T90" fmla="*/ 910 w 2523"/>
                <a:gd name="T91" fmla="*/ 3378 h 3516"/>
                <a:gd name="T92" fmla="*/ 1106 w 2523"/>
                <a:gd name="T93" fmla="*/ 3475 h 3516"/>
                <a:gd name="T94" fmla="*/ 1331 w 2523"/>
                <a:gd name="T95" fmla="*/ 3385 h 3516"/>
                <a:gd name="T96" fmla="*/ 1585 w 2523"/>
                <a:gd name="T97" fmla="*/ 3358 h 3516"/>
                <a:gd name="T98" fmla="*/ 1882 w 2523"/>
                <a:gd name="T99" fmla="*/ 3312 h 3516"/>
                <a:gd name="T100" fmla="*/ 1947 w 2523"/>
                <a:gd name="T101" fmla="*/ 3255 h 3516"/>
                <a:gd name="T102" fmla="*/ 2029 w 2523"/>
                <a:gd name="T103" fmla="*/ 3057 h 3516"/>
                <a:gd name="T104" fmla="*/ 2191 w 2523"/>
                <a:gd name="T105" fmla="*/ 2941 h 3516"/>
                <a:gd name="T106" fmla="*/ 2083 w 2523"/>
                <a:gd name="T107" fmla="*/ 2691 h 3516"/>
                <a:gd name="T108" fmla="*/ 1865 w 2523"/>
                <a:gd name="T109" fmla="*/ 2477 h 3516"/>
                <a:gd name="T110" fmla="*/ 1804 w 2523"/>
                <a:gd name="T111" fmla="*/ 2286 h 3516"/>
                <a:gd name="T112" fmla="*/ 1807 w 2523"/>
                <a:gd name="T113" fmla="*/ 2135 h 3516"/>
                <a:gd name="T114" fmla="*/ 2036 w 2523"/>
                <a:gd name="T115" fmla="*/ 2041 h 3516"/>
                <a:gd name="T116" fmla="*/ 2234 w 2523"/>
                <a:gd name="T117" fmla="*/ 1928 h 3516"/>
                <a:gd name="T118" fmla="*/ 2338 w 2523"/>
                <a:gd name="T119" fmla="*/ 1814 h 3516"/>
                <a:gd name="T120" fmla="*/ 2513 w 2523"/>
                <a:gd name="T121" fmla="*/ 1659 h 3516"/>
                <a:gd name="T122" fmla="*/ 319 w 2523"/>
                <a:gd name="T123" fmla="*/ 615 h 3516"/>
                <a:gd name="T124" fmla="*/ 876 w 2523"/>
                <a:gd name="T125" fmla="*/ 246 h 3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3" h="3516">
                  <a:moveTo>
                    <a:pt x="698" y="574"/>
                  </a:moveTo>
                  <a:lnTo>
                    <a:pt x="710" y="574"/>
                  </a:lnTo>
                  <a:lnTo>
                    <a:pt x="715" y="572"/>
                  </a:lnTo>
                  <a:lnTo>
                    <a:pt x="717" y="570"/>
                  </a:lnTo>
                  <a:lnTo>
                    <a:pt x="719" y="567"/>
                  </a:lnTo>
                  <a:lnTo>
                    <a:pt x="714" y="565"/>
                  </a:lnTo>
                  <a:lnTo>
                    <a:pt x="708" y="563"/>
                  </a:lnTo>
                  <a:lnTo>
                    <a:pt x="705" y="560"/>
                  </a:lnTo>
                  <a:lnTo>
                    <a:pt x="698" y="560"/>
                  </a:lnTo>
                  <a:lnTo>
                    <a:pt x="693" y="562"/>
                  </a:lnTo>
                  <a:lnTo>
                    <a:pt x="690" y="565"/>
                  </a:lnTo>
                  <a:lnTo>
                    <a:pt x="685" y="574"/>
                  </a:lnTo>
                  <a:lnTo>
                    <a:pt x="690" y="575"/>
                  </a:lnTo>
                  <a:lnTo>
                    <a:pt x="693" y="577"/>
                  </a:lnTo>
                  <a:lnTo>
                    <a:pt x="697" y="577"/>
                  </a:lnTo>
                  <a:lnTo>
                    <a:pt x="698" y="574"/>
                  </a:lnTo>
                  <a:close/>
                  <a:moveTo>
                    <a:pt x="1483" y="301"/>
                  </a:moveTo>
                  <a:lnTo>
                    <a:pt x="1486" y="306"/>
                  </a:lnTo>
                  <a:lnTo>
                    <a:pt x="1493" y="311"/>
                  </a:lnTo>
                  <a:lnTo>
                    <a:pt x="1502" y="313"/>
                  </a:lnTo>
                  <a:lnTo>
                    <a:pt x="1510" y="314"/>
                  </a:lnTo>
                  <a:lnTo>
                    <a:pt x="1544" y="314"/>
                  </a:lnTo>
                  <a:lnTo>
                    <a:pt x="1544" y="306"/>
                  </a:lnTo>
                  <a:lnTo>
                    <a:pt x="1544" y="299"/>
                  </a:lnTo>
                  <a:lnTo>
                    <a:pt x="1541" y="294"/>
                  </a:lnTo>
                  <a:lnTo>
                    <a:pt x="1539" y="289"/>
                  </a:lnTo>
                  <a:lnTo>
                    <a:pt x="1532" y="280"/>
                  </a:lnTo>
                  <a:lnTo>
                    <a:pt x="1531" y="273"/>
                  </a:lnTo>
                  <a:lnTo>
                    <a:pt x="1531" y="267"/>
                  </a:lnTo>
                  <a:lnTo>
                    <a:pt x="1510" y="267"/>
                  </a:lnTo>
                  <a:lnTo>
                    <a:pt x="1508" y="262"/>
                  </a:lnTo>
                  <a:lnTo>
                    <a:pt x="1507" y="256"/>
                  </a:lnTo>
                  <a:lnTo>
                    <a:pt x="1503" y="253"/>
                  </a:lnTo>
                  <a:lnTo>
                    <a:pt x="1496" y="253"/>
                  </a:lnTo>
                  <a:lnTo>
                    <a:pt x="1469" y="253"/>
                  </a:lnTo>
                  <a:lnTo>
                    <a:pt x="1471" y="262"/>
                  </a:lnTo>
                  <a:lnTo>
                    <a:pt x="1469" y="267"/>
                  </a:lnTo>
                  <a:lnTo>
                    <a:pt x="1467" y="272"/>
                  </a:lnTo>
                  <a:lnTo>
                    <a:pt x="1464" y="275"/>
                  </a:lnTo>
                  <a:lnTo>
                    <a:pt x="1461" y="279"/>
                  </a:lnTo>
                  <a:lnTo>
                    <a:pt x="1457" y="282"/>
                  </a:lnTo>
                  <a:lnTo>
                    <a:pt x="1456" y="287"/>
                  </a:lnTo>
                  <a:lnTo>
                    <a:pt x="1456" y="294"/>
                  </a:lnTo>
                  <a:lnTo>
                    <a:pt x="1462" y="296"/>
                  </a:lnTo>
                  <a:lnTo>
                    <a:pt x="1467" y="299"/>
                  </a:lnTo>
                  <a:lnTo>
                    <a:pt x="1474" y="301"/>
                  </a:lnTo>
                  <a:lnTo>
                    <a:pt x="1483" y="301"/>
                  </a:lnTo>
                  <a:close/>
                  <a:moveTo>
                    <a:pt x="610" y="553"/>
                  </a:moveTo>
                  <a:lnTo>
                    <a:pt x="611" y="548"/>
                  </a:lnTo>
                  <a:lnTo>
                    <a:pt x="613" y="546"/>
                  </a:lnTo>
                  <a:lnTo>
                    <a:pt x="616" y="546"/>
                  </a:lnTo>
                  <a:lnTo>
                    <a:pt x="616" y="543"/>
                  </a:lnTo>
                  <a:lnTo>
                    <a:pt x="618" y="541"/>
                  </a:lnTo>
                  <a:lnTo>
                    <a:pt x="623" y="540"/>
                  </a:lnTo>
                  <a:lnTo>
                    <a:pt x="632" y="545"/>
                  </a:lnTo>
                  <a:lnTo>
                    <a:pt x="640" y="550"/>
                  </a:lnTo>
                  <a:lnTo>
                    <a:pt x="651" y="553"/>
                  </a:lnTo>
                  <a:lnTo>
                    <a:pt x="657" y="553"/>
                  </a:lnTo>
                  <a:lnTo>
                    <a:pt x="664" y="553"/>
                  </a:lnTo>
                  <a:lnTo>
                    <a:pt x="664" y="546"/>
                  </a:lnTo>
                  <a:lnTo>
                    <a:pt x="664" y="543"/>
                  </a:lnTo>
                  <a:lnTo>
                    <a:pt x="664" y="540"/>
                  </a:lnTo>
                  <a:lnTo>
                    <a:pt x="662" y="540"/>
                  </a:lnTo>
                  <a:lnTo>
                    <a:pt x="659" y="538"/>
                  </a:lnTo>
                  <a:lnTo>
                    <a:pt x="657" y="534"/>
                  </a:lnTo>
                  <a:lnTo>
                    <a:pt x="657" y="533"/>
                  </a:lnTo>
                  <a:lnTo>
                    <a:pt x="654" y="533"/>
                  </a:lnTo>
                  <a:lnTo>
                    <a:pt x="651" y="533"/>
                  </a:lnTo>
                  <a:lnTo>
                    <a:pt x="645" y="534"/>
                  </a:lnTo>
                  <a:lnTo>
                    <a:pt x="642" y="538"/>
                  </a:lnTo>
                  <a:lnTo>
                    <a:pt x="640" y="540"/>
                  </a:lnTo>
                  <a:lnTo>
                    <a:pt x="637" y="540"/>
                  </a:lnTo>
                  <a:lnTo>
                    <a:pt x="637" y="534"/>
                  </a:lnTo>
                  <a:lnTo>
                    <a:pt x="635" y="531"/>
                  </a:lnTo>
                  <a:lnTo>
                    <a:pt x="633" y="528"/>
                  </a:lnTo>
                  <a:lnTo>
                    <a:pt x="630" y="526"/>
                  </a:lnTo>
                  <a:lnTo>
                    <a:pt x="628" y="529"/>
                  </a:lnTo>
                  <a:lnTo>
                    <a:pt x="627" y="531"/>
                  </a:lnTo>
                  <a:lnTo>
                    <a:pt x="620" y="533"/>
                  </a:lnTo>
                  <a:lnTo>
                    <a:pt x="603" y="533"/>
                  </a:lnTo>
                  <a:lnTo>
                    <a:pt x="599" y="538"/>
                  </a:lnTo>
                  <a:lnTo>
                    <a:pt x="596" y="543"/>
                  </a:lnTo>
                  <a:lnTo>
                    <a:pt x="591" y="546"/>
                  </a:lnTo>
                  <a:lnTo>
                    <a:pt x="589" y="553"/>
                  </a:lnTo>
                  <a:lnTo>
                    <a:pt x="596" y="553"/>
                  </a:lnTo>
                  <a:lnTo>
                    <a:pt x="610" y="553"/>
                  </a:lnTo>
                  <a:close/>
                  <a:moveTo>
                    <a:pt x="2070" y="232"/>
                  </a:moveTo>
                  <a:lnTo>
                    <a:pt x="2070" y="236"/>
                  </a:lnTo>
                  <a:lnTo>
                    <a:pt x="2073" y="238"/>
                  </a:lnTo>
                  <a:lnTo>
                    <a:pt x="2075" y="236"/>
                  </a:lnTo>
                  <a:lnTo>
                    <a:pt x="2076" y="232"/>
                  </a:lnTo>
                  <a:lnTo>
                    <a:pt x="2080" y="232"/>
                  </a:lnTo>
                  <a:lnTo>
                    <a:pt x="2083" y="229"/>
                  </a:lnTo>
                  <a:lnTo>
                    <a:pt x="2087" y="227"/>
                  </a:lnTo>
                  <a:lnTo>
                    <a:pt x="2090" y="226"/>
                  </a:lnTo>
                  <a:lnTo>
                    <a:pt x="2090" y="191"/>
                  </a:lnTo>
                  <a:lnTo>
                    <a:pt x="2085" y="191"/>
                  </a:lnTo>
                  <a:lnTo>
                    <a:pt x="2080" y="190"/>
                  </a:lnTo>
                  <a:lnTo>
                    <a:pt x="2071" y="186"/>
                  </a:lnTo>
                  <a:lnTo>
                    <a:pt x="2063" y="183"/>
                  </a:lnTo>
                  <a:lnTo>
                    <a:pt x="2056" y="183"/>
                  </a:lnTo>
                  <a:lnTo>
                    <a:pt x="2049" y="185"/>
                  </a:lnTo>
                  <a:lnTo>
                    <a:pt x="2049" y="190"/>
                  </a:lnTo>
                  <a:lnTo>
                    <a:pt x="2046" y="191"/>
                  </a:lnTo>
                  <a:lnTo>
                    <a:pt x="2044" y="195"/>
                  </a:lnTo>
                  <a:lnTo>
                    <a:pt x="2042" y="198"/>
                  </a:lnTo>
                  <a:lnTo>
                    <a:pt x="2041" y="202"/>
                  </a:lnTo>
                  <a:lnTo>
                    <a:pt x="2039" y="203"/>
                  </a:lnTo>
                  <a:lnTo>
                    <a:pt x="2036" y="205"/>
                  </a:lnTo>
                  <a:lnTo>
                    <a:pt x="2034" y="215"/>
                  </a:lnTo>
                  <a:lnTo>
                    <a:pt x="2036" y="224"/>
                  </a:lnTo>
                  <a:lnTo>
                    <a:pt x="2037" y="231"/>
                  </a:lnTo>
                  <a:lnTo>
                    <a:pt x="2042" y="239"/>
                  </a:lnTo>
                  <a:lnTo>
                    <a:pt x="2051" y="239"/>
                  </a:lnTo>
                  <a:lnTo>
                    <a:pt x="2058" y="238"/>
                  </a:lnTo>
                  <a:lnTo>
                    <a:pt x="2065" y="236"/>
                  </a:lnTo>
                  <a:lnTo>
                    <a:pt x="2070" y="232"/>
                  </a:lnTo>
                  <a:close/>
                  <a:moveTo>
                    <a:pt x="569" y="560"/>
                  </a:moveTo>
                  <a:lnTo>
                    <a:pt x="569" y="553"/>
                  </a:lnTo>
                  <a:lnTo>
                    <a:pt x="565" y="548"/>
                  </a:lnTo>
                  <a:lnTo>
                    <a:pt x="560" y="546"/>
                  </a:lnTo>
                  <a:lnTo>
                    <a:pt x="553" y="545"/>
                  </a:lnTo>
                  <a:lnTo>
                    <a:pt x="539" y="543"/>
                  </a:lnTo>
                  <a:lnTo>
                    <a:pt x="533" y="543"/>
                  </a:lnTo>
                  <a:lnTo>
                    <a:pt x="528" y="540"/>
                  </a:lnTo>
                  <a:lnTo>
                    <a:pt x="519" y="541"/>
                  </a:lnTo>
                  <a:lnTo>
                    <a:pt x="514" y="543"/>
                  </a:lnTo>
                  <a:lnTo>
                    <a:pt x="510" y="548"/>
                  </a:lnTo>
                  <a:lnTo>
                    <a:pt x="507" y="553"/>
                  </a:lnTo>
                  <a:lnTo>
                    <a:pt x="521" y="557"/>
                  </a:lnTo>
                  <a:lnTo>
                    <a:pt x="534" y="560"/>
                  </a:lnTo>
                  <a:lnTo>
                    <a:pt x="551" y="560"/>
                  </a:lnTo>
                  <a:lnTo>
                    <a:pt x="569" y="560"/>
                  </a:lnTo>
                  <a:close/>
                  <a:moveTo>
                    <a:pt x="1988" y="287"/>
                  </a:moveTo>
                  <a:lnTo>
                    <a:pt x="1993" y="289"/>
                  </a:lnTo>
                  <a:lnTo>
                    <a:pt x="1995" y="291"/>
                  </a:lnTo>
                  <a:lnTo>
                    <a:pt x="1995" y="294"/>
                  </a:lnTo>
                  <a:lnTo>
                    <a:pt x="2001" y="296"/>
                  </a:lnTo>
                  <a:lnTo>
                    <a:pt x="2005" y="296"/>
                  </a:lnTo>
                  <a:lnTo>
                    <a:pt x="2007" y="292"/>
                  </a:lnTo>
                  <a:lnTo>
                    <a:pt x="2008" y="287"/>
                  </a:lnTo>
                  <a:lnTo>
                    <a:pt x="2008" y="277"/>
                  </a:lnTo>
                  <a:lnTo>
                    <a:pt x="2010" y="273"/>
                  </a:lnTo>
                  <a:lnTo>
                    <a:pt x="2015" y="273"/>
                  </a:lnTo>
                  <a:lnTo>
                    <a:pt x="2015" y="256"/>
                  </a:lnTo>
                  <a:lnTo>
                    <a:pt x="2015" y="239"/>
                  </a:lnTo>
                  <a:lnTo>
                    <a:pt x="2018" y="238"/>
                  </a:lnTo>
                  <a:lnTo>
                    <a:pt x="2020" y="236"/>
                  </a:lnTo>
                  <a:lnTo>
                    <a:pt x="2022" y="232"/>
                  </a:lnTo>
                  <a:lnTo>
                    <a:pt x="2020" y="229"/>
                  </a:lnTo>
                  <a:lnTo>
                    <a:pt x="2018" y="226"/>
                  </a:lnTo>
                  <a:lnTo>
                    <a:pt x="2015" y="224"/>
                  </a:lnTo>
                  <a:lnTo>
                    <a:pt x="2015" y="219"/>
                  </a:lnTo>
                  <a:lnTo>
                    <a:pt x="2010" y="219"/>
                  </a:lnTo>
                  <a:lnTo>
                    <a:pt x="2007" y="221"/>
                  </a:lnTo>
                  <a:lnTo>
                    <a:pt x="2003" y="222"/>
                  </a:lnTo>
                  <a:lnTo>
                    <a:pt x="2001" y="226"/>
                  </a:lnTo>
                  <a:lnTo>
                    <a:pt x="2001" y="229"/>
                  </a:lnTo>
                  <a:lnTo>
                    <a:pt x="2000" y="231"/>
                  </a:lnTo>
                  <a:lnTo>
                    <a:pt x="1995" y="232"/>
                  </a:lnTo>
                  <a:lnTo>
                    <a:pt x="1993" y="236"/>
                  </a:lnTo>
                  <a:lnTo>
                    <a:pt x="1991" y="239"/>
                  </a:lnTo>
                  <a:lnTo>
                    <a:pt x="1988" y="243"/>
                  </a:lnTo>
                  <a:lnTo>
                    <a:pt x="1988" y="246"/>
                  </a:lnTo>
                  <a:lnTo>
                    <a:pt x="1993" y="250"/>
                  </a:lnTo>
                  <a:lnTo>
                    <a:pt x="1996" y="255"/>
                  </a:lnTo>
                  <a:lnTo>
                    <a:pt x="1996" y="260"/>
                  </a:lnTo>
                  <a:lnTo>
                    <a:pt x="1995" y="265"/>
                  </a:lnTo>
                  <a:lnTo>
                    <a:pt x="1989" y="277"/>
                  </a:lnTo>
                  <a:lnTo>
                    <a:pt x="1988" y="282"/>
                  </a:lnTo>
                  <a:lnTo>
                    <a:pt x="1988" y="287"/>
                  </a:lnTo>
                  <a:close/>
                  <a:moveTo>
                    <a:pt x="2234" y="471"/>
                  </a:moveTo>
                  <a:lnTo>
                    <a:pt x="2234" y="475"/>
                  </a:lnTo>
                  <a:lnTo>
                    <a:pt x="2235" y="476"/>
                  </a:lnTo>
                  <a:lnTo>
                    <a:pt x="2240" y="478"/>
                  </a:lnTo>
                  <a:lnTo>
                    <a:pt x="2246" y="482"/>
                  </a:lnTo>
                  <a:lnTo>
                    <a:pt x="2251" y="485"/>
                  </a:lnTo>
                  <a:lnTo>
                    <a:pt x="2252" y="492"/>
                  </a:lnTo>
                  <a:lnTo>
                    <a:pt x="2254" y="499"/>
                  </a:lnTo>
                  <a:lnTo>
                    <a:pt x="2247" y="499"/>
                  </a:lnTo>
                  <a:lnTo>
                    <a:pt x="2240" y="499"/>
                  </a:lnTo>
                  <a:lnTo>
                    <a:pt x="2227" y="494"/>
                  </a:lnTo>
                  <a:lnTo>
                    <a:pt x="2222" y="492"/>
                  </a:lnTo>
                  <a:lnTo>
                    <a:pt x="2215" y="490"/>
                  </a:lnTo>
                  <a:lnTo>
                    <a:pt x="2210" y="494"/>
                  </a:lnTo>
                  <a:lnTo>
                    <a:pt x="2206" y="499"/>
                  </a:lnTo>
                  <a:lnTo>
                    <a:pt x="2215" y="502"/>
                  </a:lnTo>
                  <a:lnTo>
                    <a:pt x="2218" y="507"/>
                  </a:lnTo>
                  <a:lnTo>
                    <a:pt x="2220" y="514"/>
                  </a:lnTo>
                  <a:lnTo>
                    <a:pt x="2220" y="521"/>
                  </a:lnTo>
                  <a:lnTo>
                    <a:pt x="2215" y="538"/>
                  </a:lnTo>
                  <a:lnTo>
                    <a:pt x="2213" y="545"/>
                  </a:lnTo>
                  <a:lnTo>
                    <a:pt x="2213" y="553"/>
                  </a:lnTo>
                  <a:lnTo>
                    <a:pt x="2223" y="555"/>
                  </a:lnTo>
                  <a:lnTo>
                    <a:pt x="2230" y="553"/>
                  </a:lnTo>
                  <a:lnTo>
                    <a:pt x="2237" y="551"/>
                  </a:lnTo>
                  <a:lnTo>
                    <a:pt x="2242" y="548"/>
                  </a:lnTo>
                  <a:lnTo>
                    <a:pt x="2254" y="543"/>
                  </a:lnTo>
                  <a:lnTo>
                    <a:pt x="2259" y="541"/>
                  </a:lnTo>
                  <a:lnTo>
                    <a:pt x="2268" y="540"/>
                  </a:lnTo>
                  <a:lnTo>
                    <a:pt x="2315" y="540"/>
                  </a:lnTo>
                  <a:lnTo>
                    <a:pt x="2315" y="533"/>
                  </a:lnTo>
                  <a:lnTo>
                    <a:pt x="2315" y="526"/>
                  </a:lnTo>
                  <a:lnTo>
                    <a:pt x="2309" y="526"/>
                  </a:lnTo>
                  <a:lnTo>
                    <a:pt x="2307" y="524"/>
                  </a:lnTo>
                  <a:lnTo>
                    <a:pt x="2307" y="522"/>
                  </a:lnTo>
                  <a:lnTo>
                    <a:pt x="2310" y="521"/>
                  </a:lnTo>
                  <a:lnTo>
                    <a:pt x="2315" y="519"/>
                  </a:lnTo>
                  <a:lnTo>
                    <a:pt x="2319" y="516"/>
                  </a:lnTo>
                  <a:lnTo>
                    <a:pt x="2324" y="514"/>
                  </a:lnTo>
                  <a:lnTo>
                    <a:pt x="2336" y="512"/>
                  </a:lnTo>
                  <a:lnTo>
                    <a:pt x="2336" y="505"/>
                  </a:lnTo>
                  <a:lnTo>
                    <a:pt x="2329" y="505"/>
                  </a:lnTo>
                  <a:lnTo>
                    <a:pt x="2326" y="502"/>
                  </a:lnTo>
                  <a:lnTo>
                    <a:pt x="2322" y="499"/>
                  </a:lnTo>
                  <a:lnTo>
                    <a:pt x="2322" y="492"/>
                  </a:lnTo>
                  <a:lnTo>
                    <a:pt x="2315" y="492"/>
                  </a:lnTo>
                  <a:lnTo>
                    <a:pt x="2310" y="490"/>
                  </a:lnTo>
                  <a:lnTo>
                    <a:pt x="2307" y="487"/>
                  </a:lnTo>
                  <a:lnTo>
                    <a:pt x="2302" y="485"/>
                  </a:lnTo>
                  <a:lnTo>
                    <a:pt x="2300" y="480"/>
                  </a:lnTo>
                  <a:lnTo>
                    <a:pt x="2297" y="476"/>
                  </a:lnTo>
                  <a:lnTo>
                    <a:pt x="2293" y="473"/>
                  </a:lnTo>
                  <a:lnTo>
                    <a:pt x="2288" y="471"/>
                  </a:lnTo>
                  <a:lnTo>
                    <a:pt x="2283" y="470"/>
                  </a:lnTo>
                  <a:lnTo>
                    <a:pt x="2280" y="466"/>
                  </a:lnTo>
                  <a:lnTo>
                    <a:pt x="2276" y="463"/>
                  </a:lnTo>
                  <a:lnTo>
                    <a:pt x="2274" y="458"/>
                  </a:lnTo>
                  <a:lnTo>
                    <a:pt x="2269" y="458"/>
                  </a:lnTo>
                  <a:lnTo>
                    <a:pt x="2264" y="456"/>
                  </a:lnTo>
                  <a:lnTo>
                    <a:pt x="2256" y="453"/>
                  </a:lnTo>
                  <a:lnTo>
                    <a:pt x="2247" y="449"/>
                  </a:lnTo>
                  <a:lnTo>
                    <a:pt x="2240" y="449"/>
                  </a:lnTo>
                  <a:lnTo>
                    <a:pt x="2234" y="451"/>
                  </a:lnTo>
                  <a:lnTo>
                    <a:pt x="2232" y="444"/>
                  </a:lnTo>
                  <a:lnTo>
                    <a:pt x="2227" y="441"/>
                  </a:lnTo>
                  <a:lnTo>
                    <a:pt x="2223" y="436"/>
                  </a:lnTo>
                  <a:lnTo>
                    <a:pt x="2217" y="434"/>
                  </a:lnTo>
                  <a:lnTo>
                    <a:pt x="2205" y="429"/>
                  </a:lnTo>
                  <a:lnTo>
                    <a:pt x="2193" y="424"/>
                  </a:lnTo>
                  <a:lnTo>
                    <a:pt x="2189" y="430"/>
                  </a:lnTo>
                  <a:lnTo>
                    <a:pt x="2186" y="437"/>
                  </a:lnTo>
                  <a:lnTo>
                    <a:pt x="2186" y="446"/>
                  </a:lnTo>
                  <a:lnTo>
                    <a:pt x="2186" y="454"/>
                  </a:lnTo>
                  <a:lnTo>
                    <a:pt x="2189" y="471"/>
                  </a:lnTo>
                  <a:lnTo>
                    <a:pt x="2193" y="485"/>
                  </a:lnTo>
                  <a:lnTo>
                    <a:pt x="2201" y="487"/>
                  </a:lnTo>
                  <a:lnTo>
                    <a:pt x="2206" y="485"/>
                  </a:lnTo>
                  <a:lnTo>
                    <a:pt x="2211" y="483"/>
                  </a:lnTo>
                  <a:lnTo>
                    <a:pt x="2215" y="480"/>
                  </a:lnTo>
                  <a:lnTo>
                    <a:pt x="2218" y="476"/>
                  </a:lnTo>
                  <a:lnTo>
                    <a:pt x="2222" y="473"/>
                  </a:lnTo>
                  <a:lnTo>
                    <a:pt x="2227" y="471"/>
                  </a:lnTo>
                  <a:lnTo>
                    <a:pt x="2234" y="471"/>
                  </a:lnTo>
                  <a:close/>
                  <a:moveTo>
                    <a:pt x="2042" y="273"/>
                  </a:moveTo>
                  <a:lnTo>
                    <a:pt x="2042" y="282"/>
                  </a:lnTo>
                  <a:lnTo>
                    <a:pt x="2039" y="287"/>
                  </a:lnTo>
                  <a:lnTo>
                    <a:pt x="2036" y="294"/>
                  </a:lnTo>
                  <a:lnTo>
                    <a:pt x="2036" y="301"/>
                  </a:lnTo>
                  <a:lnTo>
                    <a:pt x="2037" y="304"/>
                  </a:lnTo>
                  <a:lnTo>
                    <a:pt x="2041" y="306"/>
                  </a:lnTo>
                  <a:lnTo>
                    <a:pt x="2044" y="308"/>
                  </a:lnTo>
                  <a:lnTo>
                    <a:pt x="2049" y="308"/>
                  </a:lnTo>
                  <a:lnTo>
                    <a:pt x="2049" y="328"/>
                  </a:lnTo>
                  <a:lnTo>
                    <a:pt x="2041" y="328"/>
                  </a:lnTo>
                  <a:lnTo>
                    <a:pt x="2036" y="325"/>
                  </a:lnTo>
                  <a:lnTo>
                    <a:pt x="2029" y="323"/>
                  </a:lnTo>
                  <a:lnTo>
                    <a:pt x="2022" y="321"/>
                  </a:lnTo>
                  <a:lnTo>
                    <a:pt x="2022" y="335"/>
                  </a:lnTo>
                  <a:lnTo>
                    <a:pt x="2013" y="337"/>
                  </a:lnTo>
                  <a:lnTo>
                    <a:pt x="2010" y="338"/>
                  </a:lnTo>
                  <a:lnTo>
                    <a:pt x="2008" y="342"/>
                  </a:lnTo>
                  <a:lnTo>
                    <a:pt x="2012" y="343"/>
                  </a:lnTo>
                  <a:lnTo>
                    <a:pt x="2013" y="345"/>
                  </a:lnTo>
                  <a:lnTo>
                    <a:pt x="2017" y="350"/>
                  </a:lnTo>
                  <a:lnTo>
                    <a:pt x="2018" y="357"/>
                  </a:lnTo>
                  <a:lnTo>
                    <a:pt x="2022" y="362"/>
                  </a:lnTo>
                  <a:lnTo>
                    <a:pt x="2027" y="364"/>
                  </a:lnTo>
                  <a:lnTo>
                    <a:pt x="2029" y="366"/>
                  </a:lnTo>
                  <a:lnTo>
                    <a:pt x="2029" y="369"/>
                  </a:lnTo>
                  <a:lnTo>
                    <a:pt x="2039" y="371"/>
                  </a:lnTo>
                  <a:lnTo>
                    <a:pt x="2046" y="371"/>
                  </a:lnTo>
                  <a:lnTo>
                    <a:pt x="2061" y="367"/>
                  </a:lnTo>
                  <a:lnTo>
                    <a:pt x="2075" y="364"/>
                  </a:lnTo>
                  <a:lnTo>
                    <a:pt x="2090" y="362"/>
                  </a:lnTo>
                  <a:lnTo>
                    <a:pt x="2097" y="352"/>
                  </a:lnTo>
                  <a:lnTo>
                    <a:pt x="2105" y="343"/>
                  </a:lnTo>
                  <a:lnTo>
                    <a:pt x="2117" y="338"/>
                  </a:lnTo>
                  <a:lnTo>
                    <a:pt x="2131" y="335"/>
                  </a:lnTo>
                  <a:lnTo>
                    <a:pt x="2138" y="337"/>
                  </a:lnTo>
                  <a:lnTo>
                    <a:pt x="2141" y="342"/>
                  </a:lnTo>
                  <a:lnTo>
                    <a:pt x="2145" y="347"/>
                  </a:lnTo>
                  <a:lnTo>
                    <a:pt x="2146" y="354"/>
                  </a:lnTo>
                  <a:lnTo>
                    <a:pt x="2150" y="367"/>
                  </a:lnTo>
                  <a:lnTo>
                    <a:pt x="2153" y="372"/>
                  </a:lnTo>
                  <a:lnTo>
                    <a:pt x="2158" y="376"/>
                  </a:lnTo>
                  <a:lnTo>
                    <a:pt x="2162" y="371"/>
                  </a:lnTo>
                  <a:lnTo>
                    <a:pt x="2165" y="366"/>
                  </a:lnTo>
                  <a:lnTo>
                    <a:pt x="2170" y="364"/>
                  </a:lnTo>
                  <a:lnTo>
                    <a:pt x="2179" y="362"/>
                  </a:lnTo>
                  <a:lnTo>
                    <a:pt x="2179" y="328"/>
                  </a:lnTo>
                  <a:lnTo>
                    <a:pt x="2175" y="320"/>
                  </a:lnTo>
                  <a:lnTo>
                    <a:pt x="2169" y="314"/>
                  </a:lnTo>
                  <a:lnTo>
                    <a:pt x="2157" y="303"/>
                  </a:lnTo>
                  <a:lnTo>
                    <a:pt x="2150" y="297"/>
                  </a:lnTo>
                  <a:lnTo>
                    <a:pt x="2145" y="291"/>
                  </a:lnTo>
                  <a:lnTo>
                    <a:pt x="2140" y="284"/>
                  </a:lnTo>
                  <a:lnTo>
                    <a:pt x="2138" y="273"/>
                  </a:lnTo>
                  <a:lnTo>
                    <a:pt x="2146" y="262"/>
                  </a:lnTo>
                  <a:lnTo>
                    <a:pt x="2155" y="248"/>
                  </a:lnTo>
                  <a:lnTo>
                    <a:pt x="2157" y="241"/>
                  </a:lnTo>
                  <a:lnTo>
                    <a:pt x="2158" y="234"/>
                  </a:lnTo>
                  <a:lnTo>
                    <a:pt x="2157" y="226"/>
                  </a:lnTo>
                  <a:lnTo>
                    <a:pt x="2152" y="219"/>
                  </a:lnTo>
                  <a:lnTo>
                    <a:pt x="2145" y="219"/>
                  </a:lnTo>
                  <a:lnTo>
                    <a:pt x="2141" y="221"/>
                  </a:lnTo>
                  <a:lnTo>
                    <a:pt x="2138" y="224"/>
                  </a:lnTo>
                  <a:lnTo>
                    <a:pt x="2136" y="227"/>
                  </a:lnTo>
                  <a:lnTo>
                    <a:pt x="2134" y="231"/>
                  </a:lnTo>
                  <a:lnTo>
                    <a:pt x="2131" y="234"/>
                  </a:lnTo>
                  <a:lnTo>
                    <a:pt x="2126" y="234"/>
                  </a:lnTo>
                  <a:lnTo>
                    <a:pt x="2117" y="232"/>
                  </a:lnTo>
                  <a:lnTo>
                    <a:pt x="2112" y="231"/>
                  </a:lnTo>
                  <a:lnTo>
                    <a:pt x="2111" y="229"/>
                  </a:lnTo>
                  <a:lnTo>
                    <a:pt x="2111" y="226"/>
                  </a:lnTo>
                  <a:lnTo>
                    <a:pt x="2109" y="222"/>
                  </a:lnTo>
                  <a:lnTo>
                    <a:pt x="2105" y="221"/>
                  </a:lnTo>
                  <a:lnTo>
                    <a:pt x="2102" y="219"/>
                  </a:lnTo>
                  <a:lnTo>
                    <a:pt x="2097" y="219"/>
                  </a:lnTo>
                  <a:lnTo>
                    <a:pt x="2097" y="246"/>
                  </a:lnTo>
                  <a:lnTo>
                    <a:pt x="2099" y="251"/>
                  </a:lnTo>
                  <a:lnTo>
                    <a:pt x="2102" y="258"/>
                  </a:lnTo>
                  <a:lnTo>
                    <a:pt x="2102" y="260"/>
                  </a:lnTo>
                  <a:lnTo>
                    <a:pt x="2102" y="263"/>
                  </a:lnTo>
                  <a:lnTo>
                    <a:pt x="2100" y="265"/>
                  </a:lnTo>
                  <a:lnTo>
                    <a:pt x="2097" y="267"/>
                  </a:lnTo>
                  <a:lnTo>
                    <a:pt x="2092" y="267"/>
                  </a:lnTo>
                  <a:lnTo>
                    <a:pt x="2088" y="263"/>
                  </a:lnTo>
                  <a:lnTo>
                    <a:pt x="2087" y="260"/>
                  </a:lnTo>
                  <a:lnTo>
                    <a:pt x="2085" y="255"/>
                  </a:lnTo>
                  <a:lnTo>
                    <a:pt x="2083" y="251"/>
                  </a:lnTo>
                  <a:lnTo>
                    <a:pt x="2080" y="248"/>
                  </a:lnTo>
                  <a:lnTo>
                    <a:pt x="2076" y="246"/>
                  </a:lnTo>
                  <a:lnTo>
                    <a:pt x="2070" y="246"/>
                  </a:lnTo>
                  <a:lnTo>
                    <a:pt x="2029" y="246"/>
                  </a:lnTo>
                  <a:lnTo>
                    <a:pt x="2029" y="267"/>
                  </a:lnTo>
                  <a:lnTo>
                    <a:pt x="2037" y="268"/>
                  </a:lnTo>
                  <a:lnTo>
                    <a:pt x="2041" y="270"/>
                  </a:lnTo>
                  <a:lnTo>
                    <a:pt x="2042" y="273"/>
                  </a:lnTo>
                  <a:close/>
                  <a:moveTo>
                    <a:pt x="459" y="567"/>
                  </a:moveTo>
                  <a:lnTo>
                    <a:pt x="464" y="565"/>
                  </a:lnTo>
                  <a:lnTo>
                    <a:pt x="466" y="563"/>
                  </a:lnTo>
                  <a:lnTo>
                    <a:pt x="466" y="560"/>
                  </a:lnTo>
                  <a:lnTo>
                    <a:pt x="475" y="558"/>
                  </a:lnTo>
                  <a:lnTo>
                    <a:pt x="478" y="557"/>
                  </a:lnTo>
                  <a:lnTo>
                    <a:pt x="480" y="553"/>
                  </a:lnTo>
                  <a:lnTo>
                    <a:pt x="473" y="555"/>
                  </a:lnTo>
                  <a:lnTo>
                    <a:pt x="464" y="553"/>
                  </a:lnTo>
                  <a:lnTo>
                    <a:pt x="447" y="551"/>
                  </a:lnTo>
                  <a:lnTo>
                    <a:pt x="441" y="553"/>
                  </a:lnTo>
                  <a:lnTo>
                    <a:pt x="435" y="555"/>
                  </a:lnTo>
                  <a:lnTo>
                    <a:pt x="434" y="557"/>
                  </a:lnTo>
                  <a:lnTo>
                    <a:pt x="432" y="558"/>
                  </a:lnTo>
                  <a:lnTo>
                    <a:pt x="432" y="567"/>
                  </a:lnTo>
                  <a:lnTo>
                    <a:pt x="459" y="567"/>
                  </a:lnTo>
                  <a:close/>
                  <a:moveTo>
                    <a:pt x="384" y="580"/>
                  </a:moveTo>
                  <a:lnTo>
                    <a:pt x="377" y="579"/>
                  </a:lnTo>
                  <a:lnTo>
                    <a:pt x="377" y="577"/>
                  </a:lnTo>
                  <a:lnTo>
                    <a:pt x="383" y="574"/>
                  </a:lnTo>
                  <a:lnTo>
                    <a:pt x="388" y="572"/>
                  </a:lnTo>
                  <a:lnTo>
                    <a:pt x="391" y="570"/>
                  </a:lnTo>
                  <a:lnTo>
                    <a:pt x="393" y="565"/>
                  </a:lnTo>
                  <a:lnTo>
                    <a:pt x="391" y="560"/>
                  </a:lnTo>
                  <a:lnTo>
                    <a:pt x="381" y="558"/>
                  </a:lnTo>
                  <a:lnTo>
                    <a:pt x="374" y="560"/>
                  </a:lnTo>
                  <a:lnTo>
                    <a:pt x="367" y="562"/>
                  </a:lnTo>
                  <a:lnTo>
                    <a:pt x="362" y="565"/>
                  </a:lnTo>
                  <a:lnTo>
                    <a:pt x="359" y="570"/>
                  </a:lnTo>
                  <a:lnTo>
                    <a:pt x="355" y="575"/>
                  </a:lnTo>
                  <a:lnTo>
                    <a:pt x="350" y="587"/>
                  </a:lnTo>
                  <a:lnTo>
                    <a:pt x="354" y="587"/>
                  </a:lnTo>
                  <a:lnTo>
                    <a:pt x="360" y="587"/>
                  </a:lnTo>
                  <a:lnTo>
                    <a:pt x="371" y="587"/>
                  </a:lnTo>
                  <a:lnTo>
                    <a:pt x="376" y="589"/>
                  </a:lnTo>
                  <a:lnTo>
                    <a:pt x="381" y="587"/>
                  </a:lnTo>
                  <a:lnTo>
                    <a:pt x="384" y="586"/>
                  </a:lnTo>
                  <a:lnTo>
                    <a:pt x="384" y="580"/>
                  </a:lnTo>
                  <a:close/>
                  <a:moveTo>
                    <a:pt x="801" y="246"/>
                  </a:moveTo>
                  <a:lnTo>
                    <a:pt x="801" y="253"/>
                  </a:lnTo>
                  <a:lnTo>
                    <a:pt x="801" y="260"/>
                  </a:lnTo>
                  <a:lnTo>
                    <a:pt x="802" y="265"/>
                  </a:lnTo>
                  <a:lnTo>
                    <a:pt x="806" y="268"/>
                  </a:lnTo>
                  <a:lnTo>
                    <a:pt x="809" y="272"/>
                  </a:lnTo>
                  <a:lnTo>
                    <a:pt x="814" y="273"/>
                  </a:lnTo>
                  <a:lnTo>
                    <a:pt x="821" y="273"/>
                  </a:lnTo>
                  <a:lnTo>
                    <a:pt x="828" y="273"/>
                  </a:lnTo>
                  <a:lnTo>
                    <a:pt x="826" y="267"/>
                  </a:lnTo>
                  <a:lnTo>
                    <a:pt x="824" y="260"/>
                  </a:lnTo>
                  <a:lnTo>
                    <a:pt x="819" y="256"/>
                  </a:lnTo>
                  <a:lnTo>
                    <a:pt x="814" y="253"/>
                  </a:lnTo>
                  <a:lnTo>
                    <a:pt x="809" y="251"/>
                  </a:lnTo>
                  <a:lnTo>
                    <a:pt x="807" y="250"/>
                  </a:lnTo>
                  <a:lnTo>
                    <a:pt x="807" y="246"/>
                  </a:lnTo>
                  <a:lnTo>
                    <a:pt x="801" y="246"/>
                  </a:lnTo>
                  <a:close/>
                  <a:moveTo>
                    <a:pt x="2513" y="1659"/>
                  </a:moveTo>
                  <a:lnTo>
                    <a:pt x="2508" y="1650"/>
                  </a:lnTo>
                  <a:lnTo>
                    <a:pt x="2501" y="1643"/>
                  </a:lnTo>
                  <a:lnTo>
                    <a:pt x="2500" y="1638"/>
                  </a:lnTo>
                  <a:lnTo>
                    <a:pt x="2498" y="1633"/>
                  </a:lnTo>
                  <a:lnTo>
                    <a:pt x="2498" y="1626"/>
                  </a:lnTo>
                  <a:lnTo>
                    <a:pt x="2500" y="1618"/>
                  </a:lnTo>
                  <a:lnTo>
                    <a:pt x="2494" y="1614"/>
                  </a:lnTo>
                  <a:lnTo>
                    <a:pt x="2489" y="1611"/>
                  </a:lnTo>
                  <a:lnTo>
                    <a:pt x="2484" y="1606"/>
                  </a:lnTo>
                  <a:lnTo>
                    <a:pt x="2483" y="1604"/>
                  </a:lnTo>
                  <a:lnTo>
                    <a:pt x="2479" y="1604"/>
                  </a:lnTo>
                  <a:lnTo>
                    <a:pt x="2476" y="1602"/>
                  </a:lnTo>
                  <a:lnTo>
                    <a:pt x="2472" y="1601"/>
                  </a:lnTo>
                  <a:lnTo>
                    <a:pt x="2469" y="1599"/>
                  </a:lnTo>
                  <a:lnTo>
                    <a:pt x="2465" y="1597"/>
                  </a:lnTo>
                  <a:lnTo>
                    <a:pt x="2462" y="1595"/>
                  </a:lnTo>
                  <a:lnTo>
                    <a:pt x="2459" y="1594"/>
                  </a:lnTo>
                  <a:lnTo>
                    <a:pt x="2455" y="1592"/>
                  </a:lnTo>
                  <a:lnTo>
                    <a:pt x="2452" y="1590"/>
                  </a:lnTo>
                  <a:lnTo>
                    <a:pt x="2448" y="1589"/>
                  </a:lnTo>
                  <a:lnTo>
                    <a:pt x="2447" y="1585"/>
                  </a:lnTo>
                  <a:lnTo>
                    <a:pt x="2445" y="1577"/>
                  </a:lnTo>
                  <a:lnTo>
                    <a:pt x="2445" y="1566"/>
                  </a:lnTo>
                  <a:lnTo>
                    <a:pt x="2445" y="1558"/>
                  </a:lnTo>
                  <a:lnTo>
                    <a:pt x="2442" y="1544"/>
                  </a:lnTo>
                  <a:lnTo>
                    <a:pt x="2438" y="1531"/>
                  </a:lnTo>
                  <a:lnTo>
                    <a:pt x="2436" y="1522"/>
                  </a:lnTo>
                  <a:lnTo>
                    <a:pt x="2438" y="1514"/>
                  </a:lnTo>
                  <a:lnTo>
                    <a:pt x="2438" y="1509"/>
                  </a:lnTo>
                  <a:lnTo>
                    <a:pt x="2433" y="1505"/>
                  </a:lnTo>
                  <a:lnTo>
                    <a:pt x="2430" y="1500"/>
                  </a:lnTo>
                  <a:lnTo>
                    <a:pt x="2425" y="1488"/>
                  </a:lnTo>
                  <a:lnTo>
                    <a:pt x="2421" y="1488"/>
                  </a:lnTo>
                  <a:lnTo>
                    <a:pt x="2418" y="1488"/>
                  </a:lnTo>
                  <a:lnTo>
                    <a:pt x="2418" y="1486"/>
                  </a:lnTo>
                  <a:lnTo>
                    <a:pt x="2418" y="1481"/>
                  </a:lnTo>
                  <a:lnTo>
                    <a:pt x="2418" y="1474"/>
                  </a:lnTo>
                  <a:lnTo>
                    <a:pt x="2414" y="1474"/>
                  </a:lnTo>
                  <a:lnTo>
                    <a:pt x="2411" y="1474"/>
                  </a:lnTo>
                  <a:lnTo>
                    <a:pt x="2411" y="1473"/>
                  </a:lnTo>
                  <a:lnTo>
                    <a:pt x="2411" y="1468"/>
                  </a:lnTo>
                  <a:lnTo>
                    <a:pt x="2411" y="1464"/>
                  </a:lnTo>
                  <a:lnTo>
                    <a:pt x="2411" y="1461"/>
                  </a:lnTo>
                  <a:lnTo>
                    <a:pt x="2411" y="1452"/>
                  </a:lnTo>
                  <a:lnTo>
                    <a:pt x="2413" y="1445"/>
                  </a:lnTo>
                  <a:lnTo>
                    <a:pt x="2416" y="1432"/>
                  </a:lnTo>
                  <a:lnTo>
                    <a:pt x="2421" y="1420"/>
                  </a:lnTo>
                  <a:lnTo>
                    <a:pt x="2423" y="1413"/>
                  </a:lnTo>
                  <a:lnTo>
                    <a:pt x="2425" y="1406"/>
                  </a:lnTo>
                  <a:lnTo>
                    <a:pt x="2423" y="1387"/>
                  </a:lnTo>
                  <a:lnTo>
                    <a:pt x="2426" y="1370"/>
                  </a:lnTo>
                  <a:lnTo>
                    <a:pt x="2428" y="1355"/>
                  </a:lnTo>
                  <a:lnTo>
                    <a:pt x="2431" y="1338"/>
                  </a:lnTo>
                  <a:lnTo>
                    <a:pt x="2431" y="1331"/>
                  </a:lnTo>
                  <a:lnTo>
                    <a:pt x="2430" y="1326"/>
                  </a:lnTo>
                  <a:lnTo>
                    <a:pt x="2425" y="1317"/>
                  </a:lnTo>
                  <a:lnTo>
                    <a:pt x="2419" y="1309"/>
                  </a:lnTo>
                  <a:lnTo>
                    <a:pt x="2418" y="1304"/>
                  </a:lnTo>
                  <a:lnTo>
                    <a:pt x="2418" y="1297"/>
                  </a:lnTo>
                  <a:lnTo>
                    <a:pt x="2418" y="1263"/>
                  </a:lnTo>
                  <a:lnTo>
                    <a:pt x="2416" y="1258"/>
                  </a:lnTo>
                  <a:lnTo>
                    <a:pt x="2413" y="1254"/>
                  </a:lnTo>
                  <a:lnTo>
                    <a:pt x="2406" y="1247"/>
                  </a:lnTo>
                  <a:lnTo>
                    <a:pt x="2402" y="1244"/>
                  </a:lnTo>
                  <a:lnTo>
                    <a:pt x="2399" y="1241"/>
                  </a:lnTo>
                  <a:lnTo>
                    <a:pt x="2397" y="1235"/>
                  </a:lnTo>
                  <a:lnTo>
                    <a:pt x="2397" y="1229"/>
                  </a:lnTo>
                  <a:lnTo>
                    <a:pt x="2397" y="1181"/>
                  </a:lnTo>
                  <a:lnTo>
                    <a:pt x="2402" y="1167"/>
                  </a:lnTo>
                  <a:lnTo>
                    <a:pt x="2407" y="1154"/>
                  </a:lnTo>
                  <a:lnTo>
                    <a:pt x="2411" y="1138"/>
                  </a:lnTo>
                  <a:lnTo>
                    <a:pt x="2411" y="1130"/>
                  </a:lnTo>
                  <a:lnTo>
                    <a:pt x="2411" y="1120"/>
                  </a:lnTo>
                  <a:lnTo>
                    <a:pt x="2409" y="1114"/>
                  </a:lnTo>
                  <a:lnTo>
                    <a:pt x="2406" y="1111"/>
                  </a:lnTo>
                  <a:lnTo>
                    <a:pt x="2399" y="1104"/>
                  </a:lnTo>
                  <a:lnTo>
                    <a:pt x="2396" y="1101"/>
                  </a:lnTo>
                  <a:lnTo>
                    <a:pt x="2392" y="1097"/>
                  </a:lnTo>
                  <a:lnTo>
                    <a:pt x="2390" y="1092"/>
                  </a:lnTo>
                  <a:lnTo>
                    <a:pt x="2390" y="1085"/>
                  </a:lnTo>
                  <a:lnTo>
                    <a:pt x="2385" y="1084"/>
                  </a:lnTo>
                  <a:lnTo>
                    <a:pt x="2384" y="1082"/>
                  </a:lnTo>
                  <a:lnTo>
                    <a:pt x="2384" y="1079"/>
                  </a:lnTo>
                  <a:lnTo>
                    <a:pt x="2377" y="1079"/>
                  </a:lnTo>
                  <a:lnTo>
                    <a:pt x="2375" y="1075"/>
                  </a:lnTo>
                  <a:lnTo>
                    <a:pt x="2372" y="1073"/>
                  </a:lnTo>
                  <a:lnTo>
                    <a:pt x="2363" y="1072"/>
                  </a:lnTo>
                  <a:lnTo>
                    <a:pt x="2363" y="1067"/>
                  </a:lnTo>
                  <a:lnTo>
                    <a:pt x="2361" y="1063"/>
                  </a:lnTo>
                  <a:lnTo>
                    <a:pt x="2360" y="1060"/>
                  </a:lnTo>
                  <a:lnTo>
                    <a:pt x="2356" y="1058"/>
                  </a:lnTo>
                  <a:lnTo>
                    <a:pt x="2355" y="1055"/>
                  </a:lnTo>
                  <a:lnTo>
                    <a:pt x="2351" y="1053"/>
                  </a:lnTo>
                  <a:lnTo>
                    <a:pt x="2343" y="1051"/>
                  </a:lnTo>
                  <a:lnTo>
                    <a:pt x="2343" y="1048"/>
                  </a:lnTo>
                  <a:lnTo>
                    <a:pt x="2341" y="1046"/>
                  </a:lnTo>
                  <a:lnTo>
                    <a:pt x="2336" y="1044"/>
                  </a:lnTo>
                  <a:lnTo>
                    <a:pt x="2331" y="1039"/>
                  </a:lnTo>
                  <a:lnTo>
                    <a:pt x="2326" y="1034"/>
                  </a:lnTo>
                  <a:lnTo>
                    <a:pt x="2317" y="1033"/>
                  </a:lnTo>
                  <a:lnTo>
                    <a:pt x="2309" y="1031"/>
                  </a:lnTo>
                  <a:lnTo>
                    <a:pt x="2307" y="1027"/>
                  </a:lnTo>
                  <a:lnTo>
                    <a:pt x="2303" y="1026"/>
                  </a:lnTo>
                  <a:lnTo>
                    <a:pt x="2295" y="1024"/>
                  </a:lnTo>
                  <a:lnTo>
                    <a:pt x="2295" y="1021"/>
                  </a:lnTo>
                  <a:lnTo>
                    <a:pt x="2293" y="1019"/>
                  </a:lnTo>
                  <a:lnTo>
                    <a:pt x="2288" y="1017"/>
                  </a:lnTo>
                  <a:lnTo>
                    <a:pt x="2288" y="998"/>
                  </a:lnTo>
                  <a:lnTo>
                    <a:pt x="2288" y="980"/>
                  </a:lnTo>
                  <a:lnTo>
                    <a:pt x="2285" y="964"/>
                  </a:lnTo>
                  <a:lnTo>
                    <a:pt x="2281" y="949"/>
                  </a:lnTo>
                  <a:lnTo>
                    <a:pt x="2285" y="935"/>
                  </a:lnTo>
                  <a:lnTo>
                    <a:pt x="2290" y="923"/>
                  </a:lnTo>
                  <a:lnTo>
                    <a:pt x="2298" y="915"/>
                  </a:lnTo>
                  <a:lnTo>
                    <a:pt x="2309" y="908"/>
                  </a:lnTo>
                  <a:lnTo>
                    <a:pt x="2312" y="903"/>
                  </a:lnTo>
                  <a:lnTo>
                    <a:pt x="2314" y="896"/>
                  </a:lnTo>
                  <a:lnTo>
                    <a:pt x="2317" y="891"/>
                  </a:lnTo>
                  <a:lnTo>
                    <a:pt x="2319" y="889"/>
                  </a:lnTo>
                  <a:lnTo>
                    <a:pt x="2322" y="888"/>
                  </a:lnTo>
                  <a:lnTo>
                    <a:pt x="2327" y="879"/>
                  </a:lnTo>
                  <a:lnTo>
                    <a:pt x="2329" y="874"/>
                  </a:lnTo>
                  <a:lnTo>
                    <a:pt x="2329" y="867"/>
                  </a:lnTo>
                  <a:lnTo>
                    <a:pt x="2331" y="862"/>
                  </a:lnTo>
                  <a:lnTo>
                    <a:pt x="2332" y="860"/>
                  </a:lnTo>
                  <a:lnTo>
                    <a:pt x="2336" y="860"/>
                  </a:lnTo>
                  <a:lnTo>
                    <a:pt x="2334" y="854"/>
                  </a:lnTo>
                  <a:lnTo>
                    <a:pt x="2334" y="847"/>
                  </a:lnTo>
                  <a:lnTo>
                    <a:pt x="2338" y="838"/>
                  </a:lnTo>
                  <a:lnTo>
                    <a:pt x="2341" y="830"/>
                  </a:lnTo>
                  <a:lnTo>
                    <a:pt x="2343" y="825"/>
                  </a:lnTo>
                  <a:lnTo>
                    <a:pt x="2343" y="819"/>
                  </a:lnTo>
                  <a:lnTo>
                    <a:pt x="2344" y="814"/>
                  </a:lnTo>
                  <a:lnTo>
                    <a:pt x="2346" y="813"/>
                  </a:lnTo>
                  <a:lnTo>
                    <a:pt x="2350" y="813"/>
                  </a:lnTo>
                  <a:lnTo>
                    <a:pt x="2350" y="792"/>
                  </a:lnTo>
                  <a:lnTo>
                    <a:pt x="2351" y="789"/>
                  </a:lnTo>
                  <a:lnTo>
                    <a:pt x="2353" y="785"/>
                  </a:lnTo>
                  <a:lnTo>
                    <a:pt x="2355" y="783"/>
                  </a:lnTo>
                  <a:lnTo>
                    <a:pt x="2356" y="778"/>
                  </a:lnTo>
                  <a:lnTo>
                    <a:pt x="2358" y="775"/>
                  </a:lnTo>
                  <a:lnTo>
                    <a:pt x="2360" y="772"/>
                  </a:lnTo>
                  <a:lnTo>
                    <a:pt x="2361" y="770"/>
                  </a:lnTo>
                  <a:lnTo>
                    <a:pt x="2363" y="765"/>
                  </a:lnTo>
                  <a:lnTo>
                    <a:pt x="2363" y="754"/>
                  </a:lnTo>
                  <a:lnTo>
                    <a:pt x="2363" y="748"/>
                  </a:lnTo>
                  <a:lnTo>
                    <a:pt x="2363" y="744"/>
                  </a:lnTo>
                  <a:lnTo>
                    <a:pt x="2367" y="744"/>
                  </a:lnTo>
                  <a:lnTo>
                    <a:pt x="2370" y="744"/>
                  </a:lnTo>
                  <a:lnTo>
                    <a:pt x="2372" y="724"/>
                  </a:lnTo>
                  <a:lnTo>
                    <a:pt x="2372" y="710"/>
                  </a:lnTo>
                  <a:lnTo>
                    <a:pt x="2370" y="703"/>
                  </a:lnTo>
                  <a:lnTo>
                    <a:pt x="2363" y="703"/>
                  </a:lnTo>
                  <a:lnTo>
                    <a:pt x="2363" y="696"/>
                  </a:lnTo>
                  <a:lnTo>
                    <a:pt x="2363" y="690"/>
                  </a:lnTo>
                  <a:lnTo>
                    <a:pt x="2363" y="683"/>
                  </a:lnTo>
                  <a:lnTo>
                    <a:pt x="2363" y="676"/>
                  </a:lnTo>
                  <a:lnTo>
                    <a:pt x="2360" y="667"/>
                  </a:lnTo>
                  <a:lnTo>
                    <a:pt x="2355" y="659"/>
                  </a:lnTo>
                  <a:lnTo>
                    <a:pt x="2350" y="650"/>
                  </a:lnTo>
                  <a:lnTo>
                    <a:pt x="2350" y="647"/>
                  </a:lnTo>
                  <a:lnTo>
                    <a:pt x="2350" y="642"/>
                  </a:lnTo>
                  <a:lnTo>
                    <a:pt x="2348" y="638"/>
                  </a:lnTo>
                  <a:lnTo>
                    <a:pt x="2346" y="635"/>
                  </a:lnTo>
                  <a:lnTo>
                    <a:pt x="2343" y="628"/>
                  </a:lnTo>
                  <a:lnTo>
                    <a:pt x="2341" y="625"/>
                  </a:lnTo>
                  <a:lnTo>
                    <a:pt x="2339" y="621"/>
                  </a:lnTo>
                  <a:lnTo>
                    <a:pt x="2334" y="621"/>
                  </a:lnTo>
                  <a:lnTo>
                    <a:pt x="2329" y="621"/>
                  </a:lnTo>
                  <a:lnTo>
                    <a:pt x="2329" y="616"/>
                  </a:lnTo>
                  <a:lnTo>
                    <a:pt x="2329" y="611"/>
                  </a:lnTo>
                  <a:lnTo>
                    <a:pt x="2324" y="606"/>
                  </a:lnTo>
                  <a:lnTo>
                    <a:pt x="2321" y="599"/>
                  </a:lnTo>
                  <a:lnTo>
                    <a:pt x="2321" y="594"/>
                  </a:lnTo>
                  <a:lnTo>
                    <a:pt x="2322" y="587"/>
                  </a:lnTo>
                  <a:lnTo>
                    <a:pt x="2309" y="594"/>
                  </a:lnTo>
                  <a:lnTo>
                    <a:pt x="2295" y="601"/>
                  </a:lnTo>
                  <a:lnTo>
                    <a:pt x="2281" y="598"/>
                  </a:lnTo>
                  <a:lnTo>
                    <a:pt x="2268" y="598"/>
                  </a:lnTo>
                  <a:lnTo>
                    <a:pt x="2252" y="596"/>
                  </a:lnTo>
                  <a:lnTo>
                    <a:pt x="2240" y="594"/>
                  </a:lnTo>
                  <a:lnTo>
                    <a:pt x="2240" y="591"/>
                  </a:lnTo>
                  <a:lnTo>
                    <a:pt x="2240" y="587"/>
                  </a:lnTo>
                  <a:lnTo>
                    <a:pt x="2237" y="586"/>
                  </a:lnTo>
                  <a:lnTo>
                    <a:pt x="2232" y="586"/>
                  </a:lnTo>
                  <a:lnTo>
                    <a:pt x="2227" y="586"/>
                  </a:lnTo>
                  <a:lnTo>
                    <a:pt x="2227" y="584"/>
                  </a:lnTo>
                  <a:lnTo>
                    <a:pt x="2227" y="580"/>
                  </a:lnTo>
                  <a:lnTo>
                    <a:pt x="2223" y="579"/>
                  </a:lnTo>
                  <a:lnTo>
                    <a:pt x="2220" y="577"/>
                  </a:lnTo>
                  <a:lnTo>
                    <a:pt x="2217" y="575"/>
                  </a:lnTo>
                  <a:lnTo>
                    <a:pt x="2213" y="574"/>
                  </a:lnTo>
                  <a:lnTo>
                    <a:pt x="2210" y="567"/>
                  </a:lnTo>
                  <a:lnTo>
                    <a:pt x="2205" y="562"/>
                  </a:lnTo>
                  <a:lnTo>
                    <a:pt x="2199" y="557"/>
                  </a:lnTo>
                  <a:lnTo>
                    <a:pt x="2193" y="553"/>
                  </a:lnTo>
                  <a:lnTo>
                    <a:pt x="2193" y="546"/>
                  </a:lnTo>
                  <a:lnTo>
                    <a:pt x="2193" y="541"/>
                  </a:lnTo>
                  <a:lnTo>
                    <a:pt x="2196" y="540"/>
                  </a:lnTo>
                  <a:lnTo>
                    <a:pt x="2199" y="536"/>
                  </a:lnTo>
                  <a:lnTo>
                    <a:pt x="2203" y="534"/>
                  </a:lnTo>
                  <a:lnTo>
                    <a:pt x="2206" y="531"/>
                  </a:lnTo>
                  <a:lnTo>
                    <a:pt x="2206" y="526"/>
                  </a:lnTo>
                  <a:lnTo>
                    <a:pt x="2206" y="519"/>
                  </a:lnTo>
                  <a:lnTo>
                    <a:pt x="2205" y="514"/>
                  </a:lnTo>
                  <a:lnTo>
                    <a:pt x="2201" y="511"/>
                  </a:lnTo>
                  <a:lnTo>
                    <a:pt x="2194" y="504"/>
                  </a:lnTo>
                  <a:lnTo>
                    <a:pt x="2186" y="499"/>
                  </a:lnTo>
                  <a:lnTo>
                    <a:pt x="2182" y="495"/>
                  </a:lnTo>
                  <a:lnTo>
                    <a:pt x="2179" y="492"/>
                  </a:lnTo>
                  <a:lnTo>
                    <a:pt x="2179" y="488"/>
                  </a:lnTo>
                  <a:lnTo>
                    <a:pt x="2177" y="487"/>
                  </a:lnTo>
                  <a:lnTo>
                    <a:pt x="2172" y="485"/>
                  </a:lnTo>
                  <a:lnTo>
                    <a:pt x="2172" y="437"/>
                  </a:lnTo>
                  <a:lnTo>
                    <a:pt x="2160" y="434"/>
                  </a:lnTo>
                  <a:lnTo>
                    <a:pt x="2152" y="432"/>
                  </a:lnTo>
                  <a:lnTo>
                    <a:pt x="2143" y="434"/>
                  </a:lnTo>
                  <a:lnTo>
                    <a:pt x="2131" y="437"/>
                  </a:lnTo>
                  <a:lnTo>
                    <a:pt x="2123" y="442"/>
                  </a:lnTo>
                  <a:lnTo>
                    <a:pt x="2117" y="444"/>
                  </a:lnTo>
                  <a:lnTo>
                    <a:pt x="2111" y="444"/>
                  </a:lnTo>
                  <a:lnTo>
                    <a:pt x="2111" y="451"/>
                  </a:lnTo>
                  <a:lnTo>
                    <a:pt x="2107" y="454"/>
                  </a:lnTo>
                  <a:lnTo>
                    <a:pt x="2102" y="458"/>
                  </a:lnTo>
                  <a:lnTo>
                    <a:pt x="2097" y="458"/>
                  </a:lnTo>
                  <a:lnTo>
                    <a:pt x="2097" y="454"/>
                  </a:lnTo>
                  <a:lnTo>
                    <a:pt x="2095" y="453"/>
                  </a:lnTo>
                  <a:lnTo>
                    <a:pt x="2092" y="453"/>
                  </a:lnTo>
                  <a:lnTo>
                    <a:pt x="2090" y="451"/>
                  </a:lnTo>
                  <a:lnTo>
                    <a:pt x="2090" y="447"/>
                  </a:lnTo>
                  <a:lnTo>
                    <a:pt x="2090" y="444"/>
                  </a:lnTo>
                  <a:lnTo>
                    <a:pt x="2090" y="441"/>
                  </a:lnTo>
                  <a:lnTo>
                    <a:pt x="2090" y="437"/>
                  </a:lnTo>
                  <a:lnTo>
                    <a:pt x="2087" y="436"/>
                  </a:lnTo>
                  <a:lnTo>
                    <a:pt x="2083" y="434"/>
                  </a:lnTo>
                  <a:lnTo>
                    <a:pt x="2078" y="432"/>
                  </a:lnTo>
                  <a:lnTo>
                    <a:pt x="2076" y="430"/>
                  </a:lnTo>
                  <a:lnTo>
                    <a:pt x="2076" y="427"/>
                  </a:lnTo>
                  <a:lnTo>
                    <a:pt x="2076" y="424"/>
                  </a:lnTo>
                  <a:lnTo>
                    <a:pt x="2076" y="420"/>
                  </a:lnTo>
                  <a:lnTo>
                    <a:pt x="2076" y="417"/>
                  </a:lnTo>
                  <a:lnTo>
                    <a:pt x="2073" y="417"/>
                  </a:lnTo>
                  <a:lnTo>
                    <a:pt x="2070" y="417"/>
                  </a:lnTo>
                  <a:lnTo>
                    <a:pt x="2070" y="413"/>
                  </a:lnTo>
                  <a:lnTo>
                    <a:pt x="2070" y="410"/>
                  </a:lnTo>
                  <a:lnTo>
                    <a:pt x="2066" y="403"/>
                  </a:lnTo>
                  <a:lnTo>
                    <a:pt x="2065" y="400"/>
                  </a:lnTo>
                  <a:lnTo>
                    <a:pt x="2063" y="396"/>
                  </a:lnTo>
                  <a:lnTo>
                    <a:pt x="2008" y="369"/>
                  </a:lnTo>
                  <a:lnTo>
                    <a:pt x="2008" y="362"/>
                  </a:lnTo>
                  <a:lnTo>
                    <a:pt x="2008" y="355"/>
                  </a:lnTo>
                  <a:lnTo>
                    <a:pt x="2003" y="343"/>
                  </a:lnTo>
                  <a:lnTo>
                    <a:pt x="2000" y="338"/>
                  </a:lnTo>
                  <a:lnTo>
                    <a:pt x="1995" y="335"/>
                  </a:lnTo>
                  <a:lnTo>
                    <a:pt x="1993" y="332"/>
                  </a:lnTo>
                  <a:lnTo>
                    <a:pt x="1989" y="326"/>
                  </a:lnTo>
                  <a:lnTo>
                    <a:pt x="1984" y="321"/>
                  </a:lnTo>
                  <a:lnTo>
                    <a:pt x="1983" y="318"/>
                  </a:lnTo>
                  <a:lnTo>
                    <a:pt x="1979" y="313"/>
                  </a:lnTo>
                  <a:lnTo>
                    <a:pt x="1979" y="308"/>
                  </a:lnTo>
                  <a:lnTo>
                    <a:pt x="1981" y="301"/>
                  </a:lnTo>
                  <a:lnTo>
                    <a:pt x="1971" y="304"/>
                  </a:lnTo>
                  <a:lnTo>
                    <a:pt x="1962" y="311"/>
                  </a:lnTo>
                  <a:lnTo>
                    <a:pt x="1955" y="316"/>
                  </a:lnTo>
                  <a:lnTo>
                    <a:pt x="1947" y="321"/>
                  </a:lnTo>
                  <a:lnTo>
                    <a:pt x="1938" y="326"/>
                  </a:lnTo>
                  <a:lnTo>
                    <a:pt x="1933" y="328"/>
                  </a:lnTo>
                  <a:lnTo>
                    <a:pt x="1926" y="328"/>
                  </a:lnTo>
                  <a:lnTo>
                    <a:pt x="1923" y="330"/>
                  </a:lnTo>
                  <a:lnTo>
                    <a:pt x="1921" y="333"/>
                  </a:lnTo>
                  <a:lnTo>
                    <a:pt x="1920" y="342"/>
                  </a:lnTo>
                  <a:lnTo>
                    <a:pt x="1916" y="340"/>
                  </a:lnTo>
                  <a:lnTo>
                    <a:pt x="1914" y="337"/>
                  </a:lnTo>
                  <a:lnTo>
                    <a:pt x="1913" y="328"/>
                  </a:lnTo>
                  <a:lnTo>
                    <a:pt x="1908" y="328"/>
                  </a:lnTo>
                  <a:lnTo>
                    <a:pt x="1903" y="328"/>
                  </a:lnTo>
                  <a:lnTo>
                    <a:pt x="1897" y="323"/>
                  </a:lnTo>
                  <a:lnTo>
                    <a:pt x="1889" y="320"/>
                  </a:lnTo>
                  <a:lnTo>
                    <a:pt x="1885" y="320"/>
                  </a:lnTo>
                  <a:lnTo>
                    <a:pt x="1879" y="321"/>
                  </a:lnTo>
                  <a:lnTo>
                    <a:pt x="1879" y="316"/>
                  </a:lnTo>
                  <a:lnTo>
                    <a:pt x="1882" y="314"/>
                  </a:lnTo>
                  <a:lnTo>
                    <a:pt x="1885" y="314"/>
                  </a:lnTo>
                  <a:lnTo>
                    <a:pt x="1891" y="314"/>
                  </a:lnTo>
                  <a:lnTo>
                    <a:pt x="1903" y="314"/>
                  </a:lnTo>
                  <a:lnTo>
                    <a:pt x="1908" y="314"/>
                  </a:lnTo>
                  <a:lnTo>
                    <a:pt x="1913" y="314"/>
                  </a:lnTo>
                  <a:lnTo>
                    <a:pt x="1918" y="316"/>
                  </a:lnTo>
                  <a:lnTo>
                    <a:pt x="1923" y="314"/>
                  </a:lnTo>
                  <a:lnTo>
                    <a:pt x="1926" y="313"/>
                  </a:lnTo>
                  <a:lnTo>
                    <a:pt x="1928" y="309"/>
                  </a:lnTo>
                  <a:lnTo>
                    <a:pt x="1933" y="304"/>
                  </a:lnTo>
                  <a:lnTo>
                    <a:pt x="1935" y="303"/>
                  </a:lnTo>
                  <a:lnTo>
                    <a:pt x="1940" y="301"/>
                  </a:lnTo>
                  <a:lnTo>
                    <a:pt x="1938" y="299"/>
                  </a:lnTo>
                  <a:lnTo>
                    <a:pt x="1937" y="297"/>
                  </a:lnTo>
                  <a:lnTo>
                    <a:pt x="1932" y="296"/>
                  </a:lnTo>
                  <a:lnTo>
                    <a:pt x="1920" y="294"/>
                  </a:lnTo>
                  <a:lnTo>
                    <a:pt x="1913" y="294"/>
                  </a:lnTo>
                  <a:lnTo>
                    <a:pt x="1908" y="292"/>
                  </a:lnTo>
                  <a:lnTo>
                    <a:pt x="1904" y="289"/>
                  </a:lnTo>
                  <a:lnTo>
                    <a:pt x="1899" y="287"/>
                  </a:lnTo>
                  <a:lnTo>
                    <a:pt x="1884" y="289"/>
                  </a:lnTo>
                  <a:lnTo>
                    <a:pt x="1874" y="285"/>
                  </a:lnTo>
                  <a:lnTo>
                    <a:pt x="1862" y="284"/>
                  </a:lnTo>
                  <a:lnTo>
                    <a:pt x="1851" y="280"/>
                  </a:lnTo>
                  <a:lnTo>
                    <a:pt x="1848" y="280"/>
                  </a:lnTo>
                  <a:lnTo>
                    <a:pt x="1845" y="282"/>
                  </a:lnTo>
                  <a:lnTo>
                    <a:pt x="1841" y="287"/>
                  </a:lnTo>
                  <a:lnTo>
                    <a:pt x="1839" y="294"/>
                  </a:lnTo>
                  <a:lnTo>
                    <a:pt x="1838" y="301"/>
                  </a:lnTo>
                  <a:lnTo>
                    <a:pt x="1834" y="303"/>
                  </a:lnTo>
                  <a:lnTo>
                    <a:pt x="1831" y="304"/>
                  </a:lnTo>
                  <a:lnTo>
                    <a:pt x="1826" y="306"/>
                  </a:lnTo>
                  <a:lnTo>
                    <a:pt x="1824" y="308"/>
                  </a:lnTo>
                  <a:lnTo>
                    <a:pt x="1824" y="311"/>
                  </a:lnTo>
                  <a:lnTo>
                    <a:pt x="1824" y="314"/>
                  </a:lnTo>
                  <a:lnTo>
                    <a:pt x="1824" y="318"/>
                  </a:lnTo>
                  <a:lnTo>
                    <a:pt x="1824" y="321"/>
                  </a:lnTo>
                  <a:lnTo>
                    <a:pt x="1814" y="328"/>
                  </a:lnTo>
                  <a:lnTo>
                    <a:pt x="1804" y="337"/>
                  </a:lnTo>
                  <a:lnTo>
                    <a:pt x="1800" y="340"/>
                  </a:lnTo>
                  <a:lnTo>
                    <a:pt x="1799" y="347"/>
                  </a:lnTo>
                  <a:lnTo>
                    <a:pt x="1797" y="354"/>
                  </a:lnTo>
                  <a:lnTo>
                    <a:pt x="1797" y="362"/>
                  </a:lnTo>
                  <a:lnTo>
                    <a:pt x="1781" y="369"/>
                  </a:lnTo>
                  <a:lnTo>
                    <a:pt x="1770" y="379"/>
                  </a:lnTo>
                  <a:lnTo>
                    <a:pt x="1758" y="389"/>
                  </a:lnTo>
                  <a:lnTo>
                    <a:pt x="1749" y="403"/>
                  </a:lnTo>
                  <a:lnTo>
                    <a:pt x="1715" y="403"/>
                  </a:lnTo>
                  <a:lnTo>
                    <a:pt x="1710" y="407"/>
                  </a:lnTo>
                  <a:lnTo>
                    <a:pt x="1705" y="410"/>
                  </a:lnTo>
                  <a:lnTo>
                    <a:pt x="1700" y="415"/>
                  </a:lnTo>
                  <a:lnTo>
                    <a:pt x="1695" y="417"/>
                  </a:lnTo>
                  <a:lnTo>
                    <a:pt x="1674" y="417"/>
                  </a:lnTo>
                  <a:lnTo>
                    <a:pt x="1655" y="418"/>
                  </a:lnTo>
                  <a:lnTo>
                    <a:pt x="1640" y="424"/>
                  </a:lnTo>
                  <a:lnTo>
                    <a:pt x="1626" y="430"/>
                  </a:lnTo>
                  <a:lnTo>
                    <a:pt x="1621" y="432"/>
                  </a:lnTo>
                  <a:lnTo>
                    <a:pt x="1618" y="434"/>
                  </a:lnTo>
                  <a:lnTo>
                    <a:pt x="1613" y="441"/>
                  </a:lnTo>
                  <a:lnTo>
                    <a:pt x="1609" y="449"/>
                  </a:lnTo>
                  <a:lnTo>
                    <a:pt x="1606" y="458"/>
                  </a:lnTo>
                  <a:lnTo>
                    <a:pt x="1602" y="459"/>
                  </a:lnTo>
                  <a:lnTo>
                    <a:pt x="1601" y="461"/>
                  </a:lnTo>
                  <a:lnTo>
                    <a:pt x="1602" y="465"/>
                  </a:lnTo>
                  <a:lnTo>
                    <a:pt x="1606" y="465"/>
                  </a:lnTo>
                  <a:lnTo>
                    <a:pt x="1604" y="468"/>
                  </a:lnTo>
                  <a:lnTo>
                    <a:pt x="1602" y="471"/>
                  </a:lnTo>
                  <a:lnTo>
                    <a:pt x="1599" y="475"/>
                  </a:lnTo>
                  <a:lnTo>
                    <a:pt x="1599" y="478"/>
                  </a:lnTo>
                  <a:lnTo>
                    <a:pt x="1592" y="476"/>
                  </a:lnTo>
                  <a:lnTo>
                    <a:pt x="1585" y="476"/>
                  </a:lnTo>
                  <a:lnTo>
                    <a:pt x="1577" y="480"/>
                  </a:lnTo>
                  <a:lnTo>
                    <a:pt x="1568" y="483"/>
                  </a:lnTo>
                  <a:lnTo>
                    <a:pt x="1563" y="485"/>
                  </a:lnTo>
                  <a:lnTo>
                    <a:pt x="1558" y="485"/>
                  </a:lnTo>
                  <a:lnTo>
                    <a:pt x="1556" y="492"/>
                  </a:lnTo>
                  <a:lnTo>
                    <a:pt x="1558" y="497"/>
                  </a:lnTo>
                  <a:lnTo>
                    <a:pt x="1561" y="500"/>
                  </a:lnTo>
                  <a:lnTo>
                    <a:pt x="1565" y="502"/>
                  </a:lnTo>
                  <a:lnTo>
                    <a:pt x="1573" y="505"/>
                  </a:lnTo>
                  <a:lnTo>
                    <a:pt x="1577" y="509"/>
                  </a:lnTo>
                  <a:lnTo>
                    <a:pt x="1578" y="512"/>
                  </a:lnTo>
                  <a:lnTo>
                    <a:pt x="1577" y="517"/>
                  </a:lnTo>
                  <a:lnTo>
                    <a:pt x="1575" y="519"/>
                  </a:lnTo>
                  <a:lnTo>
                    <a:pt x="1572" y="519"/>
                  </a:lnTo>
                  <a:lnTo>
                    <a:pt x="1568" y="519"/>
                  </a:lnTo>
                  <a:lnTo>
                    <a:pt x="1565" y="519"/>
                  </a:lnTo>
                  <a:lnTo>
                    <a:pt x="1560" y="519"/>
                  </a:lnTo>
                  <a:lnTo>
                    <a:pt x="1558" y="519"/>
                  </a:lnTo>
                  <a:lnTo>
                    <a:pt x="1558" y="516"/>
                  </a:lnTo>
                  <a:lnTo>
                    <a:pt x="1558" y="512"/>
                  </a:lnTo>
                  <a:lnTo>
                    <a:pt x="1554" y="512"/>
                  </a:lnTo>
                  <a:lnTo>
                    <a:pt x="1551" y="512"/>
                  </a:lnTo>
                  <a:lnTo>
                    <a:pt x="1551" y="509"/>
                  </a:lnTo>
                  <a:lnTo>
                    <a:pt x="1551" y="505"/>
                  </a:lnTo>
                  <a:lnTo>
                    <a:pt x="1548" y="505"/>
                  </a:lnTo>
                  <a:lnTo>
                    <a:pt x="1544" y="505"/>
                  </a:lnTo>
                  <a:lnTo>
                    <a:pt x="1541" y="505"/>
                  </a:lnTo>
                  <a:lnTo>
                    <a:pt x="1537" y="505"/>
                  </a:lnTo>
                  <a:lnTo>
                    <a:pt x="1536" y="500"/>
                  </a:lnTo>
                  <a:lnTo>
                    <a:pt x="1534" y="499"/>
                  </a:lnTo>
                  <a:lnTo>
                    <a:pt x="1531" y="499"/>
                  </a:lnTo>
                  <a:lnTo>
                    <a:pt x="1529" y="495"/>
                  </a:lnTo>
                  <a:lnTo>
                    <a:pt x="1525" y="494"/>
                  </a:lnTo>
                  <a:lnTo>
                    <a:pt x="1517" y="492"/>
                  </a:lnTo>
                  <a:lnTo>
                    <a:pt x="1517" y="488"/>
                  </a:lnTo>
                  <a:lnTo>
                    <a:pt x="1515" y="487"/>
                  </a:lnTo>
                  <a:lnTo>
                    <a:pt x="1510" y="485"/>
                  </a:lnTo>
                  <a:lnTo>
                    <a:pt x="1502" y="480"/>
                  </a:lnTo>
                  <a:lnTo>
                    <a:pt x="1496" y="478"/>
                  </a:lnTo>
                  <a:lnTo>
                    <a:pt x="1490" y="478"/>
                  </a:lnTo>
                  <a:lnTo>
                    <a:pt x="1478" y="476"/>
                  </a:lnTo>
                  <a:lnTo>
                    <a:pt x="1467" y="480"/>
                  </a:lnTo>
                  <a:lnTo>
                    <a:pt x="1461" y="483"/>
                  </a:lnTo>
                  <a:lnTo>
                    <a:pt x="1454" y="488"/>
                  </a:lnTo>
                  <a:lnTo>
                    <a:pt x="1449" y="492"/>
                  </a:lnTo>
                  <a:lnTo>
                    <a:pt x="1442" y="497"/>
                  </a:lnTo>
                  <a:lnTo>
                    <a:pt x="1433" y="499"/>
                  </a:lnTo>
                  <a:lnTo>
                    <a:pt x="1421" y="499"/>
                  </a:lnTo>
                  <a:lnTo>
                    <a:pt x="1427" y="492"/>
                  </a:lnTo>
                  <a:lnTo>
                    <a:pt x="1427" y="485"/>
                  </a:lnTo>
                  <a:lnTo>
                    <a:pt x="1427" y="478"/>
                  </a:lnTo>
                  <a:lnTo>
                    <a:pt x="1421" y="471"/>
                  </a:lnTo>
                  <a:lnTo>
                    <a:pt x="1416" y="468"/>
                  </a:lnTo>
                  <a:lnTo>
                    <a:pt x="1411" y="465"/>
                  </a:lnTo>
                  <a:lnTo>
                    <a:pt x="1408" y="459"/>
                  </a:lnTo>
                  <a:lnTo>
                    <a:pt x="1408" y="451"/>
                  </a:lnTo>
                  <a:lnTo>
                    <a:pt x="1415" y="451"/>
                  </a:lnTo>
                  <a:lnTo>
                    <a:pt x="1418" y="449"/>
                  </a:lnTo>
                  <a:lnTo>
                    <a:pt x="1423" y="446"/>
                  </a:lnTo>
                  <a:lnTo>
                    <a:pt x="1428" y="444"/>
                  </a:lnTo>
                  <a:lnTo>
                    <a:pt x="1428" y="447"/>
                  </a:lnTo>
                  <a:lnTo>
                    <a:pt x="1430" y="449"/>
                  </a:lnTo>
                  <a:lnTo>
                    <a:pt x="1433" y="451"/>
                  </a:lnTo>
                  <a:lnTo>
                    <a:pt x="1435" y="451"/>
                  </a:lnTo>
                  <a:lnTo>
                    <a:pt x="1435" y="447"/>
                  </a:lnTo>
                  <a:lnTo>
                    <a:pt x="1435" y="444"/>
                  </a:lnTo>
                  <a:lnTo>
                    <a:pt x="1439" y="444"/>
                  </a:lnTo>
                  <a:lnTo>
                    <a:pt x="1442" y="444"/>
                  </a:lnTo>
                  <a:lnTo>
                    <a:pt x="1442" y="441"/>
                  </a:lnTo>
                  <a:lnTo>
                    <a:pt x="1442" y="437"/>
                  </a:lnTo>
                  <a:lnTo>
                    <a:pt x="1450" y="436"/>
                  </a:lnTo>
                  <a:lnTo>
                    <a:pt x="1457" y="436"/>
                  </a:lnTo>
                  <a:lnTo>
                    <a:pt x="1464" y="434"/>
                  </a:lnTo>
                  <a:lnTo>
                    <a:pt x="1466" y="432"/>
                  </a:lnTo>
                  <a:lnTo>
                    <a:pt x="1469" y="430"/>
                  </a:lnTo>
                  <a:lnTo>
                    <a:pt x="1473" y="429"/>
                  </a:lnTo>
                  <a:lnTo>
                    <a:pt x="1474" y="425"/>
                  </a:lnTo>
                  <a:lnTo>
                    <a:pt x="1476" y="417"/>
                  </a:lnTo>
                  <a:lnTo>
                    <a:pt x="1479" y="417"/>
                  </a:lnTo>
                  <a:lnTo>
                    <a:pt x="1481" y="415"/>
                  </a:lnTo>
                  <a:lnTo>
                    <a:pt x="1483" y="410"/>
                  </a:lnTo>
                  <a:lnTo>
                    <a:pt x="1486" y="405"/>
                  </a:lnTo>
                  <a:lnTo>
                    <a:pt x="1490" y="400"/>
                  </a:lnTo>
                  <a:lnTo>
                    <a:pt x="1493" y="396"/>
                  </a:lnTo>
                  <a:lnTo>
                    <a:pt x="1496" y="389"/>
                  </a:lnTo>
                  <a:lnTo>
                    <a:pt x="1498" y="378"/>
                  </a:lnTo>
                  <a:lnTo>
                    <a:pt x="1496" y="364"/>
                  </a:lnTo>
                  <a:lnTo>
                    <a:pt x="1496" y="349"/>
                  </a:lnTo>
                  <a:lnTo>
                    <a:pt x="1496" y="335"/>
                  </a:lnTo>
                  <a:lnTo>
                    <a:pt x="1496" y="330"/>
                  </a:lnTo>
                  <a:lnTo>
                    <a:pt x="1495" y="326"/>
                  </a:lnTo>
                  <a:lnTo>
                    <a:pt x="1491" y="325"/>
                  </a:lnTo>
                  <a:lnTo>
                    <a:pt x="1488" y="323"/>
                  </a:lnTo>
                  <a:lnTo>
                    <a:pt x="1479" y="321"/>
                  </a:lnTo>
                  <a:lnTo>
                    <a:pt x="1478" y="318"/>
                  </a:lnTo>
                  <a:lnTo>
                    <a:pt x="1476" y="314"/>
                  </a:lnTo>
                  <a:lnTo>
                    <a:pt x="1462" y="314"/>
                  </a:lnTo>
                  <a:lnTo>
                    <a:pt x="1452" y="316"/>
                  </a:lnTo>
                  <a:lnTo>
                    <a:pt x="1430" y="320"/>
                  </a:lnTo>
                  <a:lnTo>
                    <a:pt x="1410" y="325"/>
                  </a:lnTo>
                  <a:lnTo>
                    <a:pt x="1399" y="326"/>
                  </a:lnTo>
                  <a:lnTo>
                    <a:pt x="1387" y="328"/>
                  </a:lnTo>
                  <a:lnTo>
                    <a:pt x="1381" y="326"/>
                  </a:lnTo>
                  <a:lnTo>
                    <a:pt x="1374" y="325"/>
                  </a:lnTo>
                  <a:lnTo>
                    <a:pt x="1362" y="320"/>
                  </a:lnTo>
                  <a:lnTo>
                    <a:pt x="1352" y="313"/>
                  </a:lnTo>
                  <a:lnTo>
                    <a:pt x="1340" y="308"/>
                  </a:lnTo>
                  <a:lnTo>
                    <a:pt x="1335" y="304"/>
                  </a:lnTo>
                  <a:lnTo>
                    <a:pt x="1329" y="301"/>
                  </a:lnTo>
                  <a:lnTo>
                    <a:pt x="1324" y="296"/>
                  </a:lnTo>
                  <a:lnTo>
                    <a:pt x="1319" y="294"/>
                  </a:lnTo>
                  <a:lnTo>
                    <a:pt x="1312" y="294"/>
                  </a:lnTo>
                  <a:lnTo>
                    <a:pt x="1307" y="292"/>
                  </a:lnTo>
                  <a:lnTo>
                    <a:pt x="1304" y="289"/>
                  </a:lnTo>
                  <a:lnTo>
                    <a:pt x="1299" y="287"/>
                  </a:lnTo>
                  <a:lnTo>
                    <a:pt x="1271" y="287"/>
                  </a:lnTo>
                  <a:lnTo>
                    <a:pt x="1270" y="289"/>
                  </a:lnTo>
                  <a:lnTo>
                    <a:pt x="1268" y="291"/>
                  </a:lnTo>
                  <a:lnTo>
                    <a:pt x="1265" y="294"/>
                  </a:lnTo>
                  <a:lnTo>
                    <a:pt x="1259" y="296"/>
                  </a:lnTo>
                  <a:lnTo>
                    <a:pt x="1258" y="297"/>
                  </a:lnTo>
                  <a:lnTo>
                    <a:pt x="1258" y="301"/>
                  </a:lnTo>
                  <a:lnTo>
                    <a:pt x="1254" y="299"/>
                  </a:lnTo>
                  <a:lnTo>
                    <a:pt x="1253" y="297"/>
                  </a:lnTo>
                  <a:lnTo>
                    <a:pt x="1253" y="294"/>
                  </a:lnTo>
                  <a:lnTo>
                    <a:pt x="1253" y="292"/>
                  </a:lnTo>
                  <a:lnTo>
                    <a:pt x="1256" y="285"/>
                  </a:lnTo>
                  <a:lnTo>
                    <a:pt x="1258" y="280"/>
                  </a:lnTo>
                  <a:lnTo>
                    <a:pt x="1254" y="279"/>
                  </a:lnTo>
                  <a:lnTo>
                    <a:pt x="1253" y="275"/>
                  </a:lnTo>
                  <a:lnTo>
                    <a:pt x="1251" y="267"/>
                  </a:lnTo>
                  <a:lnTo>
                    <a:pt x="1248" y="267"/>
                  </a:lnTo>
                  <a:lnTo>
                    <a:pt x="1246" y="265"/>
                  </a:lnTo>
                  <a:lnTo>
                    <a:pt x="1244" y="260"/>
                  </a:lnTo>
                  <a:lnTo>
                    <a:pt x="1190" y="260"/>
                  </a:lnTo>
                  <a:lnTo>
                    <a:pt x="1184" y="267"/>
                  </a:lnTo>
                  <a:lnTo>
                    <a:pt x="1179" y="273"/>
                  </a:lnTo>
                  <a:lnTo>
                    <a:pt x="1176" y="277"/>
                  </a:lnTo>
                  <a:lnTo>
                    <a:pt x="1173" y="279"/>
                  </a:lnTo>
                  <a:lnTo>
                    <a:pt x="1167" y="280"/>
                  </a:lnTo>
                  <a:lnTo>
                    <a:pt x="1162" y="280"/>
                  </a:lnTo>
                  <a:lnTo>
                    <a:pt x="1166" y="273"/>
                  </a:lnTo>
                  <a:lnTo>
                    <a:pt x="1171" y="267"/>
                  </a:lnTo>
                  <a:lnTo>
                    <a:pt x="1174" y="263"/>
                  </a:lnTo>
                  <a:lnTo>
                    <a:pt x="1179" y="262"/>
                  </a:lnTo>
                  <a:lnTo>
                    <a:pt x="1184" y="260"/>
                  </a:lnTo>
                  <a:lnTo>
                    <a:pt x="1190" y="260"/>
                  </a:lnTo>
                  <a:lnTo>
                    <a:pt x="1191" y="255"/>
                  </a:lnTo>
                  <a:lnTo>
                    <a:pt x="1193" y="251"/>
                  </a:lnTo>
                  <a:lnTo>
                    <a:pt x="1200" y="246"/>
                  </a:lnTo>
                  <a:lnTo>
                    <a:pt x="1208" y="243"/>
                  </a:lnTo>
                  <a:lnTo>
                    <a:pt x="1217" y="239"/>
                  </a:lnTo>
                  <a:lnTo>
                    <a:pt x="1217" y="212"/>
                  </a:lnTo>
                  <a:lnTo>
                    <a:pt x="1217" y="205"/>
                  </a:lnTo>
                  <a:lnTo>
                    <a:pt x="1217" y="198"/>
                  </a:lnTo>
                  <a:lnTo>
                    <a:pt x="1219" y="193"/>
                  </a:lnTo>
                  <a:lnTo>
                    <a:pt x="1224" y="191"/>
                  </a:lnTo>
                  <a:lnTo>
                    <a:pt x="1219" y="181"/>
                  </a:lnTo>
                  <a:lnTo>
                    <a:pt x="1215" y="169"/>
                  </a:lnTo>
                  <a:lnTo>
                    <a:pt x="1210" y="144"/>
                  </a:lnTo>
                  <a:lnTo>
                    <a:pt x="1208" y="142"/>
                  </a:lnTo>
                  <a:lnTo>
                    <a:pt x="1207" y="140"/>
                  </a:lnTo>
                  <a:lnTo>
                    <a:pt x="1203" y="137"/>
                  </a:lnTo>
                  <a:lnTo>
                    <a:pt x="1198" y="135"/>
                  </a:lnTo>
                  <a:lnTo>
                    <a:pt x="1196" y="133"/>
                  </a:lnTo>
                  <a:lnTo>
                    <a:pt x="1196" y="130"/>
                  </a:lnTo>
                  <a:lnTo>
                    <a:pt x="1188" y="130"/>
                  </a:lnTo>
                  <a:lnTo>
                    <a:pt x="1181" y="128"/>
                  </a:lnTo>
                  <a:lnTo>
                    <a:pt x="1174" y="127"/>
                  </a:lnTo>
                  <a:lnTo>
                    <a:pt x="1171" y="122"/>
                  </a:lnTo>
                  <a:lnTo>
                    <a:pt x="1166" y="118"/>
                  </a:lnTo>
                  <a:lnTo>
                    <a:pt x="1159" y="116"/>
                  </a:lnTo>
                  <a:lnTo>
                    <a:pt x="1152" y="115"/>
                  </a:lnTo>
                  <a:lnTo>
                    <a:pt x="1142" y="116"/>
                  </a:lnTo>
                  <a:lnTo>
                    <a:pt x="1138" y="110"/>
                  </a:lnTo>
                  <a:lnTo>
                    <a:pt x="1133" y="104"/>
                  </a:lnTo>
                  <a:lnTo>
                    <a:pt x="1128" y="99"/>
                  </a:lnTo>
                  <a:lnTo>
                    <a:pt x="1121" y="96"/>
                  </a:lnTo>
                  <a:lnTo>
                    <a:pt x="1121" y="89"/>
                  </a:lnTo>
                  <a:lnTo>
                    <a:pt x="1121" y="82"/>
                  </a:lnTo>
                  <a:lnTo>
                    <a:pt x="1120" y="77"/>
                  </a:lnTo>
                  <a:lnTo>
                    <a:pt x="1114" y="76"/>
                  </a:lnTo>
                  <a:lnTo>
                    <a:pt x="1106" y="79"/>
                  </a:lnTo>
                  <a:lnTo>
                    <a:pt x="1097" y="82"/>
                  </a:lnTo>
                  <a:lnTo>
                    <a:pt x="1091" y="87"/>
                  </a:lnTo>
                  <a:lnTo>
                    <a:pt x="1089" y="91"/>
                  </a:lnTo>
                  <a:lnTo>
                    <a:pt x="1087" y="96"/>
                  </a:lnTo>
                  <a:lnTo>
                    <a:pt x="1073" y="91"/>
                  </a:lnTo>
                  <a:lnTo>
                    <a:pt x="1058" y="87"/>
                  </a:lnTo>
                  <a:lnTo>
                    <a:pt x="1044" y="82"/>
                  </a:lnTo>
                  <a:lnTo>
                    <a:pt x="1038" y="79"/>
                  </a:lnTo>
                  <a:lnTo>
                    <a:pt x="1032" y="76"/>
                  </a:lnTo>
                  <a:lnTo>
                    <a:pt x="985" y="76"/>
                  </a:lnTo>
                  <a:lnTo>
                    <a:pt x="981" y="76"/>
                  </a:lnTo>
                  <a:lnTo>
                    <a:pt x="978" y="76"/>
                  </a:lnTo>
                  <a:lnTo>
                    <a:pt x="973" y="76"/>
                  </a:lnTo>
                  <a:lnTo>
                    <a:pt x="971" y="76"/>
                  </a:lnTo>
                  <a:lnTo>
                    <a:pt x="971" y="72"/>
                  </a:lnTo>
                  <a:lnTo>
                    <a:pt x="971" y="69"/>
                  </a:lnTo>
                  <a:lnTo>
                    <a:pt x="968" y="69"/>
                  </a:lnTo>
                  <a:lnTo>
                    <a:pt x="964" y="69"/>
                  </a:lnTo>
                  <a:lnTo>
                    <a:pt x="964" y="65"/>
                  </a:lnTo>
                  <a:lnTo>
                    <a:pt x="964" y="62"/>
                  </a:lnTo>
                  <a:lnTo>
                    <a:pt x="957" y="60"/>
                  </a:lnTo>
                  <a:lnTo>
                    <a:pt x="951" y="62"/>
                  </a:lnTo>
                  <a:lnTo>
                    <a:pt x="946" y="60"/>
                  </a:lnTo>
                  <a:lnTo>
                    <a:pt x="944" y="58"/>
                  </a:lnTo>
                  <a:lnTo>
                    <a:pt x="944" y="55"/>
                  </a:lnTo>
                  <a:lnTo>
                    <a:pt x="876" y="55"/>
                  </a:lnTo>
                  <a:lnTo>
                    <a:pt x="874" y="60"/>
                  </a:lnTo>
                  <a:lnTo>
                    <a:pt x="872" y="62"/>
                  </a:lnTo>
                  <a:lnTo>
                    <a:pt x="869" y="62"/>
                  </a:lnTo>
                  <a:lnTo>
                    <a:pt x="807" y="62"/>
                  </a:lnTo>
                  <a:lnTo>
                    <a:pt x="807" y="57"/>
                  </a:lnTo>
                  <a:lnTo>
                    <a:pt x="809" y="52"/>
                  </a:lnTo>
                  <a:lnTo>
                    <a:pt x="813" y="43"/>
                  </a:lnTo>
                  <a:lnTo>
                    <a:pt x="818" y="36"/>
                  </a:lnTo>
                  <a:lnTo>
                    <a:pt x="821" y="28"/>
                  </a:lnTo>
                  <a:lnTo>
                    <a:pt x="823" y="24"/>
                  </a:lnTo>
                  <a:lnTo>
                    <a:pt x="824" y="21"/>
                  </a:lnTo>
                  <a:lnTo>
                    <a:pt x="826" y="19"/>
                  </a:lnTo>
                  <a:lnTo>
                    <a:pt x="828" y="14"/>
                  </a:lnTo>
                  <a:lnTo>
                    <a:pt x="824" y="12"/>
                  </a:lnTo>
                  <a:lnTo>
                    <a:pt x="823" y="11"/>
                  </a:lnTo>
                  <a:lnTo>
                    <a:pt x="821" y="7"/>
                  </a:lnTo>
                  <a:lnTo>
                    <a:pt x="821" y="0"/>
                  </a:lnTo>
                  <a:lnTo>
                    <a:pt x="816" y="0"/>
                  </a:lnTo>
                  <a:lnTo>
                    <a:pt x="811" y="2"/>
                  </a:lnTo>
                  <a:lnTo>
                    <a:pt x="807" y="4"/>
                  </a:lnTo>
                  <a:lnTo>
                    <a:pt x="806" y="7"/>
                  </a:lnTo>
                  <a:lnTo>
                    <a:pt x="802" y="16"/>
                  </a:lnTo>
                  <a:lnTo>
                    <a:pt x="801" y="24"/>
                  </a:lnTo>
                  <a:lnTo>
                    <a:pt x="801" y="28"/>
                  </a:lnTo>
                  <a:lnTo>
                    <a:pt x="795" y="31"/>
                  </a:lnTo>
                  <a:lnTo>
                    <a:pt x="794" y="35"/>
                  </a:lnTo>
                  <a:lnTo>
                    <a:pt x="792" y="38"/>
                  </a:lnTo>
                  <a:lnTo>
                    <a:pt x="782" y="45"/>
                  </a:lnTo>
                  <a:lnTo>
                    <a:pt x="780" y="48"/>
                  </a:lnTo>
                  <a:lnTo>
                    <a:pt x="778" y="52"/>
                  </a:lnTo>
                  <a:lnTo>
                    <a:pt x="777" y="60"/>
                  </a:lnTo>
                  <a:lnTo>
                    <a:pt x="780" y="72"/>
                  </a:lnTo>
                  <a:lnTo>
                    <a:pt x="780" y="77"/>
                  </a:lnTo>
                  <a:lnTo>
                    <a:pt x="780" y="79"/>
                  </a:lnTo>
                  <a:lnTo>
                    <a:pt x="780" y="86"/>
                  </a:lnTo>
                  <a:lnTo>
                    <a:pt x="778" y="89"/>
                  </a:lnTo>
                  <a:lnTo>
                    <a:pt x="775" y="98"/>
                  </a:lnTo>
                  <a:lnTo>
                    <a:pt x="773" y="104"/>
                  </a:lnTo>
                  <a:lnTo>
                    <a:pt x="772" y="110"/>
                  </a:lnTo>
                  <a:lnTo>
                    <a:pt x="773" y="113"/>
                  </a:lnTo>
                  <a:lnTo>
                    <a:pt x="773" y="116"/>
                  </a:lnTo>
                  <a:lnTo>
                    <a:pt x="773" y="123"/>
                  </a:lnTo>
                  <a:lnTo>
                    <a:pt x="770" y="125"/>
                  </a:lnTo>
                  <a:lnTo>
                    <a:pt x="768" y="127"/>
                  </a:lnTo>
                  <a:lnTo>
                    <a:pt x="766" y="130"/>
                  </a:lnTo>
                  <a:lnTo>
                    <a:pt x="766" y="137"/>
                  </a:lnTo>
                  <a:lnTo>
                    <a:pt x="766" y="144"/>
                  </a:lnTo>
                  <a:lnTo>
                    <a:pt x="773" y="145"/>
                  </a:lnTo>
                  <a:lnTo>
                    <a:pt x="778" y="144"/>
                  </a:lnTo>
                  <a:lnTo>
                    <a:pt x="784" y="144"/>
                  </a:lnTo>
                  <a:lnTo>
                    <a:pt x="787" y="140"/>
                  </a:lnTo>
                  <a:lnTo>
                    <a:pt x="790" y="137"/>
                  </a:lnTo>
                  <a:lnTo>
                    <a:pt x="792" y="133"/>
                  </a:lnTo>
                  <a:lnTo>
                    <a:pt x="794" y="123"/>
                  </a:lnTo>
                  <a:lnTo>
                    <a:pt x="794" y="122"/>
                  </a:lnTo>
                  <a:lnTo>
                    <a:pt x="794" y="118"/>
                  </a:lnTo>
                  <a:lnTo>
                    <a:pt x="794" y="113"/>
                  </a:lnTo>
                  <a:lnTo>
                    <a:pt x="795" y="111"/>
                  </a:lnTo>
                  <a:lnTo>
                    <a:pt x="797" y="110"/>
                  </a:lnTo>
                  <a:lnTo>
                    <a:pt x="795" y="104"/>
                  </a:lnTo>
                  <a:lnTo>
                    <a:pt x="795" y="99"/>
                  </a:lnTo>
                  <a:lnTo>
                    <a:pt x="795" y="98"/>
                  </a:lnTo>
                  <a:lnTo>
                    <a:pt x="795" y="96"/>
                  </a:lnTo>
                  <a:lnTo>
                    <a:pt x="799" y="96"/>
                  </a:lnTo>
                  <a:lnTo>
                    <a:pt x="804" y="94"/>
                  </a:lnTo>
                  <a:lnTo>
                    <a:pt x="809" y="93"/>
                  </a:lnTo>
                  <a:lnTo>
                    <a:pt x="816" y="86"/>
                  </a:lnTo>
                  <a:lnTo>
                    <a:pt x="818" y="84"/>
                  </a:lnTo>
                  <a:lnTo>
                    <a:pt x="821" y="81"/>
                  </a:lnTo>
                  <a:lnTo>
                    <a:pt x="824" y="81"/>
                  </a:lnTo>
                  <a:lnTo>
                    <a:pt x="830" y="84"/>
                  </a:lnTo>
                  <a:lnTo>
                    <a:pt x="833" y="82"/>
                  </a:lnTo>
                  <a:lnTo>
                    <a:pt x="847" y="79"/>
                  </a:lnTo>
                  <a:lnTo>
                    <a:pt x="850" y="79"/>
                  </a:lnTo>
                  <a:lnTo>
                    <a:pt x="853" y="77"/>
                  </a:lnTo>
                  <a:lnTo>
                    <a:pt x="857" y="77"/>
                  </a:lnTo>
                  <a:lnTo>
                    <a:pt x="860" y="81"/>
                  </a:lnTo>
                  <a:lnTo>
                    <a:pt x="864" y="86"/>
                  </a:lnTo>
                  <a:lnTo>
                    <a:pt x="869" y="94"/>
                  </a:lnTo>
                  <a:lnTo>
                    <a:pt x="872" y="96"/>
                  </a:lnTo>
                  <a:lnTo>
                    <a:pt x="877" y="94"/>
                  </a:lnTo>
                  <a:lnTo>
                    <a:pt x="879" y="96"/>
                  </a:lnTo>
                  <a:lnTo>
                    <a:pt x="882" y="96"/>
                  </a:lnTo>
                  <a:lnTo>
                    <a:pt x="882" y="144"/>
                  </a:lnTo>
                  <a:lnTo>
                    <a:pt x="874" y="157"/>
                  </a:lnTo>
                  <a:lnTo>
                    <a:pt x="867" y="164"/>
                  </a:lnTo>
                  <a:lnTo>
                    <a:pt x="862" y="171"/>
                  </a:lnTo>
                  <a:lnTo>
                    <a:pt x="859" y="173"/>
                  </a:lnTo>
                  <a:lnTo>
                    <a:pt x="850" y="176"/>
                  </a:lnTo>
                  <a:lnTo>
                    <a:pt x="840" y="180"/>
                  </a:lnTo>
                  <a:lnTo>
                    <a:pt x="838" y="183"/>
                  </a:lnTo>
                  <a:lnTo>
                    <a:pt x="835" y="186"/>
                  </a:lnTo>
                  <a:lnTo>
                    <a:pt x="835" y="191"/>
                  </a:lnTo>
                  <a:lnTo>
                    <a:pt x="836" y="197"/>
                  </a:lnTo>
                  <a:lnTo>
                    <a:pt x="838" y="198"/>
                  </a:lnTo>
                  <a:lnTo>
                    <a:pt x="841" y="198"/>
                  </a:lnTo>
                  <a:lnTo>
                    <a:pt x="847" y="195"/>
                  </a:lnTo>
                  <a:lnTo>
                    <a:pt x="850" y="191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4" y="191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7" y="188"/>
                  </a:lnTo>
                  <a:lnTo>
                    <a:pt x="886" y="183"/>
                  </a:lnTo>
                  <a:lnTo>
                    <a:pt x="888" y="181"/>
                  </a:lnTo>
                  <a:lnTo>
                    <a:pt x="889" y="178"/>
                  </a:lnTo>
                  <a:lnTo>
                    <a:pt x="891" y="176"/>
                  </a:lnTo>
                  <a:lnTo>
                    <a:pt x="894" y="178"/>
                  </a:lnTo>
                  <a:lnTo>
                    <a:pt x="899" y="180"/>
                  </a:lnTo>
                  <a:lnTo>
                    <a:pt x="901" y="178"/>
                  </a:lnTo>
                  <a:lnTo>
                    <a:pt x="905" y="176"/>
                  </a:lnTo>
                  <a:lnTo>
                    <a:pt x="901" y="181"/>
                  </a:lnTo>
                  <a:lnTo>
                    <a:pt x="901" y="185"/>
                  </a:lnTo>
                  <a:lnTo>
                    <a:pt x="903" y="188"/>
                  </a:lnTo>
                  <a:lnTo>
                    <a:pt x="905" y="190"/>
                  </a:lnTo>
                  <a:lnTo>
                    <a:pt x="911" y="195"/>
                  </a:lnTo>
                  <a:lnTo>
                    <a:pt x="913" y="198"/>
                  </a:lnTo>
                  <a:lnTo>
                    <a:pt x="911" y="202"/>
                  </a:lnTo>
                  <a:lnTo>
                    <a:pt x="913" y="205"/>
                  </a:lnTo>
                  <a:lnTo>
                    <a:pt x="915" y="209"/>
                  </a:lnTo>
                  <a:lnTo>
                    <a:pt x="913" y="210"/>
                  </a:lnTo>
                  <a:lnTo>
                    <a:pt x="910" y="212"/>
                  </a:lnTo>
                  <a:lnTo>
                    <a:pt x="908" y="217"/>
                  </a:lnTo>
                  <a:lnTo>
                    <a:pt x="906" y="219"/>
                  </a:lnTo>
                  <a:lnTo>
                    <a:pt x="903" y="219"/>
                  </a:lnTo>
                  <a:lnTo>
                    <a:pt x="903" y="226"/>
                  </a:lnTo>
                  <a:lnTo>
                    <a:pt x="906" y="229"/>
                  </a:lnTo>
                  <a:lnTo>
                    <a:pt x="910" y="232"/>
                  </a:lnTo>
                  <a:lnTo>
                    <a:pt x="917" y="232"/>
                  </a:lnTo>
                  <a:lnTo>
                    <a:pt x="917" y="236"/>
                  </a:lnTo>
                  <a:lnTo>
                    <a:pt x="915" y="238"/>
                  </a:lnTo>
                  <a:lnTo>
                    <a:pt x="906" y="241"/>
                  </a:lnTo>
                  <a:lnTo>
                    <a:pt x="903" y="243"/>
                  </a:lnTo>
                  <a:lnTo>
                    <a:pt x="901" y="246"/>
                  </a:lnTo>
                  <a:lnTo>
                    <a:pt x="899" y="253"/>
                  </a:lnTo>
                  <a:lnTo>
                    <a:pt x="903" y="260"/>
                  </a:lnTo>
                  <a:lnTo>
                    <a:pt x="905" y="263"/>
                  </a:lnTo>
                  <a:lnTo>
                    <a:pt x="906" y="265"/>
                  </a:lnTo>
                  <a:lnTo>
                    <a:pt x="927" y="267"/>
                  </a:lnTo>
                  <a:lnTo>
                    <a:pt x="930" y="267"/>
                  </a:lnTo>
                  <a:lnTo>
                    <a:pt x="944" y="267"/>
                  </a:lnTo>
                  <a:lnTo>
                    <a:pt x="944" y="265"/>
                  </a:lnTo>
                  <a:lnTo>
                    <a:pt x="946" y="263"/>
                  </a:lnTo>
                  <a:lnTo>
                    <a:pt x="951" y="262"/>
                  </a:lnTo>
                  <a:lnTo>
                    <a:pt x="954" y="262"/>
                  </a:lnTo>
                  <a:lnTo>
                    <a:pt x="956" y="263"/>
                  </a:lnTo>
                  <a:lnTo>
                    <a:pt x="957" y="267"/>
                  </a:lnTo>
                  <a:lnTo>
                    <a:pt x="944" y="267"/>
                  </a:lnTo>
                  <a:lnTo>
                    <a:pt x="944" y="270"/>
                  </a:lnTo>
                  <a:lnTo>
                    <a:pt x="942" y="272"/>
                  </a:lnTo>
                  <a:lnTo>
                    <a:pt x="937" y="273"/>
                  </a:lnTo>
                  <a:lnTo>
                    <a:pt x="932" y="273"/>
                  </a:lnTo>
                  <a:lnTo>
                    <a:pt x="927" y="272"/>
                  </a:lnTo>
                  <a:lnTo>
                    <a:pt x="923" y="272"/>
                  </a:lnTo>
                  <a:lnTo>
                    <a:pt x="915" y="277"/>
                  </a:lnTo>
                  <a:lnTo>
                    <a:pt x="906" y="280"/>
                  </a:lnTo>
                  <a:lnTo>
                    <a:pt x="901" y="282"/>
                  </a:lnTo>
                  <a:lnTo>
                    <a:pt x="896" y="280"/>
                  </a:lnTo>
                  <a:lnTo>
                    <a:pt x="893" y="282"/>
                  </a:lnTo>
                  <a:lnTo>
                    <a:pt x="889" y="285"/>
                  </a:lnTo>
                  <a:lnTo>
                    <a:pt x="886" y="287"/>
                  </a:lnTo>
                  <a:lnTo>
                    <a:pt x="882" y="287"/>
                  </a:lnTo>
                  <a:lnTo>
                    <a:pt x="848" y="287"/>
                  </a:lnTo>
                  <a:lnTo>
                    <a:pt x="843" y="291"/>
                  </a:lnTo>
                  <a:lnTo>
                    <a:pt x="838" y="294"/>
                  </a:lnTo>
                  <a:lnTo>
                    <a:pt x="835" y="299"/>
                  </a:lnTo>
                  <a:lnTo>
                    <a:pt x="835" y="308"/>
                  </a:lnTo>
                  <a:lnTo>
                    <a:pt x="833" y="313"/>
                  </a:lnTo>
                  <a:lnTo>
                    <a:pt x="831" y="314"/>
                  </a:lnTo>
                  <a:lnTo>
                    <a:pt x="828" y="314"/>
                  </a:lnTo>
                  <a:lnTo>
                    <a:pt x="826" y="325"/>
                  </a:lnTo>
                  <a:lnTo>
                    <a:pt x="828" y="333"/>
                  </a:lnTo>
                  <a:lnTo>
                    <a:pt x="830" y="340"/>
                  </a:lnTo>
                  <a:lnTo>
                    <a:pt x="835" y="345"/>
                  </a:lnTo>
                  <a:lnTo>
                    <a:pt x="841" y="349"/>
                  </a:lnTo>
                  <a:lnTo>
                    <a:pt x="848" y="350"/>
                  </a:lnTo>
                  <a:lnTo>
                    <a:pt x="859" y="350"/>
                  </a:lnTo>
                  <a:lnTo>
                    <a:pt x="869" y="349"/>
                  </a:lnTo>
                  <a:lnTo>
                    <a:pt x="870" y="343"/>
                  </a:lnTo>
                  <a:lnTo>
                    <a:pt x="872" y="342"/>
                  </a:lnTo>
                  <a:lnTo>
                    <a:pt x="876" y="342"/>
                  </a:lnTo>
                  <a:lnTo>
                    <a:pt x="879" y="343"/>
                  </a:lnTo>
                  <a:lnTo>
                    <a:pt x="882" y="345"/>
                  </a:lnTo>
                  <a:lnTo>
                    <a:pt x="884" y="349"/>
                  </a:lnTo>
                  <a:lnTo>
                    <a:pt x="889" y="349"/>
                  </a:lnTo>
                  <a:lnTo>
                    <a:pt x="889" y="355"/>
                  </a:lnTo>
                  <a:lnTo>
                    <a:pt x="889" y="362"/>
                  </a:lnTo>
                  <a:lnTo>
                    <a:pt x="884" y="372"/>
                  </a:lnTo>
                  <a:lnTo>
                    <a:pt x="881" y="383"/>
                  </a:lnTo>
                  <a:lnTo>
                    <a:pt x="881" y="388"/>
                  </a:lnTo>
                  <a:lnTo>
                    <a:pt x="882" y="396"/>
                  </a:lnTo>
                  <a:lnTo>
                    <a:pt x="884" y="403"/>
                  </a:lnTo>
                  <a:lnTo>
                    <a:pt x="888" y="407"/>
                  </a:lnTo>
                  <a:lnTo>
                    <a:pt x="893" y="408"/>
                  </a:lnTo>
                  <a:lnTo>
                    <a:pt x="899" y="410"/>
                  </a:lnTo>
                  <a:lnTo>
                    <a:pt x="906" y="412"/>
                  </a:lnTo>
                  <a:lnTo>
                    <a:pt x="911" y="413"/>
                  </a:lnTo>
                  <a:lnTo>
                    <a:pt x="915" y="417"/>
                  </a:lnTo>
                  <a:lnTo>
                    <a:pt x="917" y="424"/>
                  </a:lnTo>
                  <a:lnTo>
                    <a:pt x="917" y="429"/>
                  </a:lnTo>
                  <a:lnTo>
                    <a:pt x="917" y="432"/>
                  </a:lnTo>
                  <a:lnTo>
                    <a:pt x="915" y="434"/>
                  </a:lnTo>
                  <a:lnTo>
                    <a:pt x="911" y="436"/>
                  </a:lnTo>
                  <a:lnTo>
                    <a:pt x="905" y="437"/>
                  </a:lnTo>
                  <a:lnTo>
                    <a:pt x="896" y="437"/>
                  </a:lnTo>
                  <a:lnTo>
                    <a:pt x="889" y="437"/>
                  </a:lnTo>
                  <a:lnTo>
                    <a:pt x="884" y="441"/>
                  </a:lnTo>
                  <a:lnTo>
                    <a:pt x="881" y="442"/>
                  </a:lnTo>
                  <a:lnTo>
                    <a:pt x="876" y="444"/>
                  </a:lnTo>
                  <a:lnTo>
                    <a:pt x="876" y="451"/>
                  </a:lnTo>
                  <a:lnTo>
                    <a:pt x="877" y="456"/>
                  </a:lnTo>
                  <a:lnTo>
                    <a:pt x="879" y="458"/>
                  </a:lnTo>
                  <a:lnTo>
                    <a:pt x="881" y="459"/>
                  </a:lnTo>
                  <a:lnTo>
                    <a:pt x="881" y="465"/>
                  </a:lnTo>
                  <a:lnTo>
                    <a:pt x="881" y="473"/>
                  </a:lnTo>
                  <a:lnTo>
                    <a:pt x="884" y="483"/>
                  </a:lnTo>
                  <a:lnTo>
                    <a:pt x="886" y="487"/>
                  </a:lnTo>
                  <a:lnTo>
                    <a:pt x="889" y="490"/>
                  </a:lnTo>
                  <a:lnTo>
                    <a:pt x="891" y="492"/>
                  </a:lnTo>
                  <a:lnTo>
                    <a:pt x="901" y="504"/>
                  </a:lnTo>
                  <a:lnTo>
                    <a:pt x="910" y="509"/>
                  </a:lnTo>
                  <a:lnTo>
                    <a:pt x="913" y="511"/>
                  </a:lnTo>
                  <a:lnTo>
                    <a:pt x="918" y="512"/>
                  </a:lnTo>
                  <a:lnTo>
                    <a:pt x="922" y="512"/>
                  </a:lnTo>
                  <a:lnTo>
                    <a:pt x="934" y="514"/>
                  </a:lnTo>
                  <a:lnTo>
                    <a:pt x="944" y="519"/>
                  </a:lnTo>
                  <a:lnTo>
                    <a:pt x="963" y="519"/>
                  </a:lnTo>
                  <a:lnTo>
                    <a:pt x="952" y="526"/>
                  </a:lnTo>
                  <a:lnTo>
                    <a:pt x="944" y="533"/>
                  </a:lnTo>
                  <a:lnTo>
                    <a:pt x="937" y="538"/>
                  </a:lnTo>
                  <a:lnTo>
                    <a:pt x="928" y="540"/>
                  </a:lnTo>
                  <a:lnTo>
                    <a:pt x="920" y="540"/>
                  </a:lnTo>
                  <a:lnTo>
                    <a:pt x="911" y="540"/>
                  </a:lnTo>
                  <a:lnTo>
                    <a:pt x="893" y="536"/>
                  </a:lnTo>
                  <a:lnTo>
                    <a:pt x="876" y="533"/>
                  </a:lnTo>
                  <a:lnTo>
                    <a:pt x="855" y="533"/>
                  </a:lnTo>
                  <a:lnTo>
                    <a:pt x="847" y="531"/>
                  </a:lnTo>
                  <a:lnTo>
                    <a:pt x="838" y="529"/>
                  </a:lnTo>
                  <a:lnTo>
                    <a:pt x="831" y="524"/>
                  </a:lnTo>
                  <a:lnTo>
                    <a:pt x="828" y="519"/>
                  </a:lnTo>
                  <a:lnTo>
                    <a:pt x="826" y="516"/>
                  </a:lnTo>
                  <a:lnTo>
                    <a:pt x="824" y="514"/>
                  </a:lnTo>
                  <a:lnTo>
                    <a:pt x="821" y="516"/>
                  </a:lnTo>
                  <a:lnTo>
                    <a:pt x="821" y="519"/>
                  </a:lnTo>
                  <a:lnTo>
                    <a:pt x="814" y="522"/>
                  </a:lnTo>
                  <a:lnTo>
                    <a:pt x="809" y="528"/>
                  </a:lnTo>
                  <a:lnTo>
                    <a:pt x="804" y="533"/>
                  </a:lnTo>
                  <a:lnTo>
                    <a:pt x="801" y="540"/>
                  </a:lnTo>
                  <a:lnTo>
                    <a:pt x="799" y="541"/>
                  </a:lnTo>
                  <a:lnTo>
                    <a:pt x="797" y="543"/>
                  </a:lnTo>
                  <a:lnTo>
                    <a:pt x="794" y="546"/>
                  </a:lnTo>
                  <a:lnTo>
                    <a:pt x="792" y="551"/>
                  </a:lnTo>
                  <a:lnTo>
                    <a:pt x="790" y="553"/>
                  </a:lnTo>
                  <a:lnTo>
                    <a:pt x="787" y="553"/>
                  </a:lnTo>
                  <a:lnTo>
                    <a:pt x="785" y="557"/>
                  </a:lnTo>
                  <a:lnTo>
                    <a:pt x="784" y="560"/>
                  </a:lnTo>
                  <a:lnTo>
                    <a:pt x="780" y="563"/>
                  </a:lnTo>
                  <a:lnTo>
                    <a:pt x="780" y="567"/>
                  </a:lnTo>
                  <a:lnTo>
                    <a:pt x="785" y="599"/>
                  </a:lnTo>
                  <a:lnTo>
                    <a:pt x="789" y="615"/>
                  </a:lnTo>
                  <a:lnTo>
                    <a:pt x="794" y="628"/>
                  </a:lnTo>
                  <a:lnTo>
                    <a:pt x="794" y="635"/>
                  </a:lnTo>
                  <a:lnTo>
                    <a:pt x="795" y="640"/>
                  </a:lnTo>
                  <a:lnTo>
                    <a:pt x="799" y="644"/>
                  </a:lnTo>
                  <a:lnTo>
                    <a:pt x="801" y="649"/>
                  </a:lnTo>
                  <a:lnTo>
                    <a:pt x="795" y="649"/>
                  </a:lnTo>
                  <a:lnTo>
                    <a:pt x="790" y="647"/>
                  </a:lnTo>
                  <a:lnTo>
                    <a:pt x="782" y="644"/>
                  </a:lnTo>
                  <a:lnTo>
                    <a:pt x="775" y="638"/>
                  </a:lnTo>
                  <a:lnTo>
                    <a:pt x="766" y="635"/>
                  </a:lnTo>
                  <a:lnTo>
                    <a:pt x="765" y="633"/>
                  </a:lnTo>
                  <a:lnTo>
                    <a:pt x="763" y="632"/>
                  </a:lnTo>
                  <a:lnTo>
                    <a:pt x="760" y="628"/>
                  </a:lnTo>
                  <a:lnTo>
                    <a:pt x="758" y="623"/>
                  </a:lnTo>
                  <a:lnTo>
                    <a:pt x="756" y="621"/>
                  </a:lnTo>
                  <a:lnTo>
                    <a:pt x="753" y="621"/>
                  </a:lnTo>
                  <a:lnTo>
                    <a:pt x="732" y="621"/>
                  </a:lnTo>
                  <a:lnTo>
                    <a:pt x="729" y="621"/>
                  </a:lnTo>
                  <a:lnTo>
                    <a:pt x="726" y="621"/>
                  </a:lnTo>
                  <a:lnTo>
                    <a:pt x="722" y="626"/>
                  </a:lnTo>
                  <a:lnTo>
                    <a:pt x="720" y="630"/>
                  </a:lnTo>
                  <a:lnTo>
                    <a:pt x="722" y="633"/>
                  </a:lnTo>
                  <a:lnTo>
                    <a:pt x="720" y="637"/>
                  </a:lnTo>
                  <a:lnTo>
                    <a:pt x="715" y="645"/>
                  </a:lnTo>
                  <a:lnTo>
                    <a:pt x="712" y="649"/>
                  </a:lnTo>
                  <a:lnTo>
                    <a:pt x="712" y="654"/>
                  </a:lnTo>
                  <a:lnTo>
                    <a:pt x="714" y="657"/>
                  </a:lnTo>
                  <a:lnTo>
                    <a:pt x="719" y="664"/>
                  </a:lnTo>
                  <a:lnTo>
                    <a:pt x="720" y="666"/>
                  </a:lnTo>
                  <a:lnTo>
                    <a:pt x="722" y="667"/>
                  </a:lnTo>
                  <a:lnTo>
                    <a:pt x="726" y="669"/>
                  </a:lnTo>
                  <a:lnTo>
                    <a:pt x="727" y="671"/>
                  </a:lnTo>
                  <a:lnTo>
                    <a:pt x="729" y="673"/>
                  </a:lnTo>
                  <a:lnTo>
                    <a:pt x="731" y="678"/>
                  </a:lnTo>
                  <a:lnTo>
                    <a:pt x="732" y="690"/>
                  </a:lnTo>
                  <a:lnTo>
                    <a:pt x="724" y="695"/>
                  </a:lnTo>
                  <a:lnTo>
                    <a:pt x="720" y="698"/>
                  </a:lnTo>
                  <a:lnTo>
                    <a:pt x="719" y="703"/>
                  </a:lnTo>
                  <a:lnTo>
                    <a:pt x="712" y="702"/>
                  </a:lnTo>
                  <a:lnTo>
                    <a:pt x="707" y="700"/>
                  </a:lnTo>
                  <a:lnTo>
                    <a:pt x="702" y="698"/>
                  </a:lnTo>
                  <a:lnTo>
                    <a:pt x="697" y="695"/>
                  </a:lnTo>
                  <a:lnTo>
                    <a:pt x="695" y="690"/>
                  </a:lnTo>
                  <a:lnTo>
                    <a:pt x="691" y="684"/>
                  </a:lnTo>
                  <a:lnTo>
                    <a:pt x="691" y="678"/>
                  </a:lnTo>
                  <a:lnTo>
                    <a:pt x="691" y="669"/>
                  </a:lnTo>
                  <a:lnTo>
                    <a:pt x="691" y="615"/>
                  </a:lnTo>
                  <a:lnTo>
                    <a:pt x="683" y="596"/>
                  </a:lnTo>
                  <a:lnTo>
                    <a:pt x="680" y="586"/>
                  </a:lnTo>
                  <a:lnTo>
                    <a:pt x="678" y="574"/>
                  </a:lnTo>
                  <a:lnTo>
                    <a:pt x="669" y="574"/>
                  </a:lnTo>
                  <a:lnTo>
                    <a:pt x="664" y="570"/>
                  </a:lnTo>
                  <a:lnTo>
                    <a:pt x="661" y="565"/>
                  </a:lnTo>
                  <a:lnTo>
                    <a:pt x="657" y="560"/>
                  </a:lnTo>
                  <a:lnTo>
                    <a:pt x="652" y="563"/>
                  </a:lnTo>
                  <a:lnTo>
                    <a:pt x="644" y="565"/>
                  </a:lnTo>
                  <a:lnTo>
                    <a:pt x="627" y="567"/>
                  </a:lnTo>
                  <a:lnTo>
                    <a:pt x="608" y="567"/>
                  </a:lnTo>
                  <a:lnTo>
                    <a:pt x="589" y="567"/>
                  </a:lnTo>
                  <a:lnTo>
                    <a:pt x="580" y="569"/>
                  </a:lnTo>
                  <a:lnTo>
                    <a:pt x="575" y="570"/>
                  </a:lnTo>
                  <a:lnTo>
                    <a:pt x="570" y="574"/>
                  </a:lnTo>
                  <a:lnTo>
                    <a:pt x="562" y="574"/>
                  </a:lnTo>
                  <a:lnTo>
                    <a:pt x="555" y="574"/>
                  </a:lnTo>
                  <a:lnTo>
                    <a:pt x="548" y="574"/>
                  </a:lnTo>
                  <a:lnTo>
                    <a:pt x="543" y="575"/>
                  </a:lnTo>
                  <a:lnTo>
                    <a:pt x="541" y="580"/>
                  </a:lnTo>
                  <a:lnTo>
                    <a:pt x="528" y="580"/>
                  </a:lnTo>
                  <a:lnTo>
                    <a:pt x="522" y="579"/>
                  </a:lnTo>
                  <a:lnTo>
                    <a:pt x="521" y="577"/>
                  </a:lnTo>
                  <a:lnTo>
                    <a:pt x="521" y="574"/>
                  </a:lnTo>
                  <a:lnTo>
                    <a:pt x="473" y="574"/>
                  </a:lnTo>
                  <a:lnTo>
                    <a:pt x="459" y="580"/>
                  </a:lnTo>
                  <a:lnTo>
                    <a:pt x="449" y="587"/>
                  </a:lnTo>
                  <a:lnTo>
                    <a:pt x="437" y="594"/>
                  </a:lnTo>
                  <a:lnTo>
                    <a:pt x="425" y="601"/>
                  </a:lnTo>
                  <a:lnTo>
                    <a:pt x="422" y="608"/>
                  </a:lnTo>
                  <a:lnTo>
                    <a:pt x="418" y="615"/>
                  </a:lnTo>
                  <a:lnTo>
                    <a:pt x="418" y="625"/>
                  </a:lnTo>
                  <a:lnTo>
                    <a:pt x="418" y="635"/>
                  </a:lnTo>
                  <a:lnTo>
                    <a:pt x="413" y="638"/>
                  </a:lnTo>
                  <a:lnTo>
                    <a:pt x="408" y="642"/>
                  </a:lnTo>
                  <a:lnTo>
                    <a:pt x="403" y="647"/>
                  </a:lnTo>
                  <a:lnTo>
                    <a:pt x="398" y="649"/>
                  </a:lnTo>
                  <a:lnTo>
                    <a:pt x="389" y="654"/>
                  </a:lnTo>
                  <a:lnTo>
                    <a:pt x="386" y="657"/>
                  </a:lnTo>
                  <a:lnTo>
                    <a:pt x="384" y="662"/>
                  </a:lnTo>
                  <a:lnTo>
                    <a:pt x="383" y="676"/>
                  </a:lnTo>
                  <a:lnTo>
                    <a:pt x="384" y="688"/>
                  </a:lnTo>
                  <a:lnTo>
                    <a:pt x="389" y="696"/>
                  </a:lnTo>
                  <a:lnTo>
                    <a:pt x="395" y="703"/>
                  </a:lnTo>
                  <a:lnTo>
                    <a:pt x="396" y="707"/>
                  </a:lnTo>
                  <a:lnTo>
                    <a:pt x="412" y="712"/>
                  </a:lnTo>
                  <a:lnTo>
                    <a:pt x="424" y="720"/>
                  </a:lnTo>
                  <a:lnTo>
                    <a:pt x="427" y="724"/>
                  </a:lnTo>
                  <a:lnTo>
                    <a:pt x="427" y="727"/>
                  </a:lnTo>
                  <a:lnTo>
                    <a:pt x="430" y="731"/>
                  </a:lnTo>
                  <a:lnTo>
                    <a:pt x="439" y="734"/>
                  </a:lnTo>
                  <a:lnTo>
                    <a:pt x="444" y="736"/>
                  </a:lnTo>
                  <a:lnTo>
                    <a:pt x="446" y="739"/>
                  </a:lnTo>
                  <a:lnTo>
                    <a:pt x="447" y="744"/>
                  </a:lnTo>
                  <a:lnTo>
                    <a:pt x="446" y="751"/>
                  </a:lnTo>
                  <a:lnTo>
                    <a:pt x="446" y="754"/>
                  </a:lnTo>
                  <a:lnTo>
                    <a:pt x="449" y="760"/>
                  </a:lnTo>
                  <a:lnTo>
                    <a:pt x="451" y="761"/>
                  </a:lnTo>
                  <a:lnTo>
                    <a:pt x="452" y="765"/>
                  </a:lnTo>
                  <a:lnTo>
                    <a:pt x="452" y="881"/>
                  </a:lnTo>
                  <a:lnTo>
                    <a:pt x="449" y="883"/>
                  </a:lnTo>
                  <a:lnTo>
                    <a:pt x="446" y="884"/>
                  </a:lnTo>
                  <a:lnTo>
                    <a:pt x="444" y="893"/>
                  </a:lnTo>
                  <a:lnTo>
                    <a:pt x="442" y="896"/>
                  </a:lnTo>
                  <a:lnTo>
                    <a:pt x="441" y="900"/>
                  </a:lnTo>
                  <a:lnTo>
                    <a:pt x="437" y="901"/>
                  </a:lnTo>
                  <a:lnTo>
                    <a:pt x="432" y="901"/>
                  </a:lnTo>
                  <a:lnTo>
                    <a:pt x="429" y="910"/>
                  </a:lnTo>
                  <a:lnTo>
                    <a:pt x="425" y="918"/>
                  </a:lnTo>
                  <a:lnTo>
                    <a:pt x="420" y="925"/>
                  </a:lnTo>
                  <a:lnTo>
                    <a:pt x="417" y="927"/>
                  </a:lnTo>
                  <a:lnTo>
                    <a:pt x="412" y="929"/>
                  </a:lnTo>
                  <a:lnTo>
                    <a:pt x="412" y="940"/>
                  </a:lnTo>
                  <a:lnTo>
                    <a:pt x="410" y="951"/>
                  </a:lnTo>
                  <a:lnTo>
                    <a:pt x="403" y="969"/>
                  </a:lnTo>
                  <a:lnTo>
                    <a:pt x="401" y="978"/>
                  </a:lnTo>
                  <a:lnTo>
                    <a:pt x="398" y="987"/>
                  </a:lnTo>
                  <a:lnTo>
                    <a:pt x="396" y="998"/>
                  </a:lnTo>
                  <a:lnTo>
                    <a:pt x="398" y="1010"/>
                  </a:lnTo>
                  <a:lnTo>
                    <a:pt x="395" y="1012"/>
                  </a:lnTo>
                  <a:lnTo>
                    <a:pt x="391" y="1016"/>
                  </a:lnTo>
                  <a:lnTo>
                    <a:pt x="389" y="1026"/>
                  </a:lnTo>
                  <a:lnTo>
                    <a:pt x="388" y="1031"/>
                  </a:lnTo>
                  <a:lnTo>
                    <a:pt x="386" y="1034"/>
                  </a:lnTo>
                  <a:lnTo>
                    <a:pt x="383" y="1038"/>
                  </a:lnTo>
                  <a:lnTo>
                    <a:pt x="377" y="1038"/>
                  </a:lnTo>
                  <a:lnTo>
                    <a:pt x="355" y="1038"/>
                  </a:lnTo>
                  <a:lnTo>
                    <a:pt x="333" y="1038"/>
                  </a:lnTo>
                  <a:lnTo>
                    <a:pt x="321" y="1038"/>
                  </a:lnTo>
                  <a:lnTo>
                    <a:pt x="311" y="1038"/>
                  </a:lnTo>
                  <a:lnTo>
                    <a:pt x="302" y="1034"/>
                  </a:lnTo>
                  <a:lnTo>
                    <a:pt x="296" y="1031"/>
                  </a:lnTo>
                  <a:lnTo>
                    <a:pt x="294" y="1036"/>
                  </a:lnTo>
                  <a:lnTo>
                    <a:pt x="292" y="1043"/>
                  </a:lnTo>
                  <a:lnTo>
                    <a:pt x="292" y="1044"/>
                  </a:lnTo>
                  <a:lnTo>
                    <a:pt x="292" y="1050"/>
                  </a:lnTo>
                  <a:lnTo>
                    <a:pt x="292" y="1053"/>
                  </a:lnTo>
                  <a:lnTo>
                    <a:pt x="294" y="1053"/>
                  </a:lnTo>
                  <a:lnTo>
                    <a:pt x="294" y="1055"/>
                  </a:lnTo>
                  <a:lnTo>
                    <a:pt x="294" y="1058"/>
                  </a:lnTo>
                  <a:lnTo>
                    <a:pt x="294" y="1062"/>
                  </a:lnTo>
                  <a:lnTo>
                    <a:pt x="301" y="1070"/>
                  </a:lnTo>
                  <a:lnTo>
                    <a:pt x="306" y="1079"/>
                  </a:lnTo>
                  <a:lnTo>
                    <a:pt x="308" y="1082"/>
                  </a:lnTo>
                  <a:lnTo>
                    <a:pt x="313" y="1084"/>
                  </a:lnTo>
                  <a:lnTo>
                    <a:pt x="318" y="1082"/>
                  </a:lnTo>
                  <a:lnTo>
                    <a:pt x="323" y="1080"/>
                  </a:lnTo>
                  <a:lnTo>
                    <a:pt x="326" y="1080"/>
                  </a:lnTo>
                  <a:lnTo>
                    <a:pt x="335" y="1082"/>
                  </a:lnTo>
                  <a:lnTo>
                    <a:pt x="342" y="1085"/>
                  </a:lnTo>
                  <a:lnTo>
                    <a:pt x="345" y="1087"/>
                  </a:lnTo>
                  <a:lnTo>
                    <a:pt x="350" y="1087"/>
                  </a:lnTo>
                  <a:lnTo>
                    <a:pt x="354" y="1089"/>
                  </a:lnTo>
                  <a:lnTo>
                    <a:pt x="359" y="1096"/>
                  </a:lnTo>
                  <a:lnTo>
                    <a:pt x="360" y="1099"/>
                  </a:lnTo>
                  <a:lnTo>
                    <a:pt x="366" y="1102"/>
                  </a:lnTo>
                  <a:lnTo>
                    <a:pt x="374" y="1108"/>
                  </a:lnTo>
                  <a:lnTo>
                    <a:pt x="377" y="1109"/>
                  </a:lnTo>
                  <a:lnTo>
                    <a:pt x="381" y="1114"/>
                  </a:lnTo>
                  <a:lnTo>
                    <a:pt x="383" y="1120"/>
                  </a:lnTo>
                  <a:lnTo>
                    <a:pt x="381" y="1126"/>
                  </a:lnTo>
                  <a:lnTo>
                    <a:pt x="381" y="1128"/>
                  </a:lnTo>
                  <a:lnTo>
                    <a:pt x="383" y="1130"/>
                  </a:lnTo>
                  <a:lnTo>
                    <a:pt x="384" y="1133"/>
                  </a:lnTo>
                  <a:lnTo>
                    <a:pt x="384" y="1164"/>
                  </a:lnTo>
                  <a:lnTo>
                    <a:pt x="383" y="1177"/>
                  </a:lnTo>
                  <a:lnTo>
                    <a:pt x="381" y="1183"/>
                  </a:lnTo>
                  <a:lnTo>
                    <a:pt x="377" y="1188"/>
                  </a:lnTo>
                  <a:lnTo>
                    <a:pt x="377" y="1195"/>
                  </a:lnTo>
                  <a:lnTo>
                    <a:pt x="357" y="1195"/>
                  </a:lnTo>
                  <a:lnTo>
                    <a:pt x="355" y="1191"/>
                  </a:lnTo>
                  <a:lnTo>
                    <a:pt x="354" y="1189"/>
                  </a:lnTo>
                  <a:lnTo>
                    <a:pt x="350" y="1191"/>
                  </a:lnTo>
                  <a:lnTo>
                    <a:pt x="350" y="1195"/>
                  </a:lnTo>
                  <a:lnTo>
                    <a:pt x="347" y="1200"/>
                  </a:lnTo>
                  <a:lnTo>
                    <a:pt x="343" y="1205"/>
                  </a:lnTo>
                  <a:lnTo>
                    <a:pt x="337" y="1208"/>
                  </a:lnTo>
                  <a:lnTo>
                    <a:pt x="330" y="1208"/>
                  </a:lnTo>
                  <a:lnTo>
                    <a:pt x="325" y="1217"/>
                  </a:lnTo>
                  <a:lnTo>
                    <a:pt x="319" y="1222"/>
                  </a:lnTo>
                  <a:lnTo>
                    <a:pt x="314" y="1229"/>
                  </a:lnTo>
                  <a:lnTo>
                    <a:pt x="306" y="1234"/>
                  </a:lnTo>
                  <a:lnTo>
                    <a:pt x="291" y="1241"/>
                  </a:lnTo>
                  <a:lnTo>
                    <a:pt x="275" y="1249"/>
                  </a:lnTo>
                  <a:lnTo>
                    <a:pt x="273" y="1254"/>
                  </a:lnTo>
                  <a:lnTo>
                    <a:pt x="272" y="1258"/>
                  </a:lnTo>
                  <a:lnTo>
                    <a:pt x="265" y="1263"/>
                  </a:lnTo>
                  <a:lnTo>
                    <a:pt x="258" y="1268"/>
                  </a:lnTo>
                  <a:lnTo>
                    <a:pt x="256" y="1271"/>
                  </a:lnTo>
                  <a:lnTo>
                    <a:pt x="255" y="1276"/>
                  </a:lnTo>
                  <a:lnTo>
                    <a:pt x="255" y="1283"/>
                  </a:lnTo>
                  <a:lnTo>
                    <a:pt x="255" y="1290"/>
                  </a:lnTo>
                  <a:lnTo>
                    <a:pt x="256" y="1295"/>
                  </a:lnTo>
                  <a:lnTo>
                    <a:pt x="260" y="1299"/>
                  </a:lnTo>
                  <a:lnTo>
                    <a:pt x="267" y="1305"/>
                  </a:lnTo>
                  <a:lnTo>
                    <a:pt x="275" y="1311"/>
                  </a:lnTo>
                  <a:lnTo>
                    <a:pt x="270" y="1319"/>
                  </a:lnTo>
                  <a:lnTo>
                    <a:pt x="262" y="1328"/>
                  </a:lnTo>
                  <a:lnTo>
                    <a:pt x="250" y="1335"/>
                  </a:lnTo>
                  <a:lnTo>
                    <a:pt x="238" y="1340"/>
                  </a:lnTo>
                  <a:lnTo>
                    <a:pt x="224" y="1343"/>
                  </a:lnTo>
                  <a:lnTo>
                    <a:pt x="209" y="1345"/>
                  </a:lnTo>
                  <a:lnTo>
                    <a:pt x="195" y="1345"/>
                  </a:lnTo>
                  <a:lnTo>
                    <a:pt x="180" y="1345"/>
                  </a:lnTo>
                  <a:lnTo>
                    <a:pt x="173" y="1345"/>
                  </a:lnTo>
                  <a:lnTo>
                    <a:pt x="166" y="1345"/>
                  </a:lnTo>
                  <a:lnTo>
                    <a:pt x="166" y="1338"/>
                  </a:lnTo>
                  <a:lnTo>
                    <a:pt x="161" y="1338"/>
                  </a:lnTo>
                  <a:lnTo>
                    <a:pt x="156" y="1338"/>
                  </a:lnTo>
                  <a:lnTo>
                    <a:pt x="151" y="1338"/>
                  </a:lnTo>
                  <a:lnTo>
                    <a:pt x="146" y="1338"/>
                  </a:lnTo>
                  <a:lnTo>
                    <a:pt x="134" y="1333"/>
                  </a:lnTo>
                  <a:lnTo>
                    <a:pt x="129" y="1329"/>
                  </a:lnTo>
                  <a:lnTo>
                    <a:pt x="125" y="1324"/>
                  </a:lnTo>
                  <a:lnTo>
                    <a:pt x="118" y="1324"/>
                  </a:lnTo>
                  <a:lnTo>
                    <a:pt x="118" y="1326"/>
                  </a:lnTo>
                  <a:lnTo>
                    <a:pt x="113" y="1326"/>
                  </a:lnTo>
                  <a:lnTo>
                    <a:pt x="106" y="1333"/>
                  </a:lnTo>
                  <a:lnTo>
                    <a:pt x="105" y="1333"/>
                  </a:lnTo>
                  <a:lnTo>
                    <a:pt x="100" y="1338"/>
                  </a:lnTo>
                  <a:lnTo>
                    <a:pt x="96" y="1345"/>
                  </a:lnTo>
                  <a:lnTo>
                    <a:pt x="96" y="1348"/>
                  </a:lnTo>
                  <a:lnTo>
                    <a:pt x="94" y="1353"/>
                  </a:lnTo>
                  <a:lnTo>
                    <a:pt x="91" y="1358"/>
                  </a:lnTo>
                  <a:lnTo>
                    <a:pt x="84" y="1362"/>
                  </a:lnTo>
                  <a:lnTo>
                    <a:pt x="72" y="1365"/>
                  </a:lnTo>
                  <a:lnTo>
                    <a:pt x="64" y="1369"/>
                  </a:lnTo>
                  <a:lnTo>
                    <a:pt x="55" y="1374"/>
                  </a:lnTo>
                  <a:lnTo>
                    <a:pt x="48" y="1379"/>
                  </a:lnTo>
                  <a:lnTo>
                    <a:pt x="43" y="1386"/>
                  </a:lnTo>
                  <a:lnTo>
                    <a:pt x="50" y="1389"/>
                  </a:lnTo>
                  <a:lnTo>
                    <a:pt x="55" y="1394"/>
                  </a:lnTo>
                  <a:lnTo>
                    <a:pt x="57" y="1403"/>
                  </a:lnTo>
                  <a:lnTo>
                    <a:pt x="57" y="1413"/>
                  </a:lnTo>
                  <a:lnTo>
                    <a:pt x="64" y="1427"/>
                  </a:lnTo>
                  <a:lnTo>
                    <a:pt x="70" y="1440"/>
                  </a:lnTo>
                  <a:lnTo>
                    <a:pt x="70" y="1468"/>
                  </a:lnTo>
                  <a:lnTo>
                    <a:pt x="74" y="1468"/>
                  </a:lnTo>
                  <a:lnTo>
                    <a:pt x="76" y="1469"/>
                  </a:lnTo>
                  <a:lnTo>
                    <a:pt x="76" y="1473"/>
                  </a:lnTo>
                  <a:lnTo>
                    <a:pt x="77" y="1474"/>
                  </a:lnTo>
                  <a:lnTo>
                    <a:pt x="81" y="1474"/>
                  </a:lnTo>
                  <a:lnTo>
                    <a:pt x="84" y="1474"/>
                  </a:lnTo>
                  <a:lnTo>
                    <a:pt x="84" y="1480"/>
                  </a:lnTo>
                  <a:lnTo>
                    <a:pt x="84" y="1485"/>
                  </a:lnTo>
                  <a:lnTo>
                    <a:pt x="84" y="1490"/>
                  </a:lnTo>
                  <a:lnTo>
                    <a:pt x="84" y="1495"/>
                  </a:lnTo>
                  <a:lnTo>
                    <a:pt x="88" y="1495"/>
                  </a:lnTo>
                  <a:lnTo>
                    <a:pt x="91" y="1495"/>
                  </a:lnTo>
                  <a:lnTo>
                    <a:pt x="91" y="1497"/>
                  </a:lnTo>
                  <a:lnTo>
                    <a:pt x="91" y="1502"/>
                  </a:lnTo>
                  <a:lnTo>
                    <a:pt x="91" y="1509"/>
                  </a:lnTo>
                  <a:lnTo>
                    <a:pt x="93" y="1510"/>
                  </a:lnTo>
                  <a:lnTo>
                    <a:pt x="94" y="1510"/>
                  </a:lnTo>
                  <a:lnTo>
                    <a:pt x="96" y="1512"/>
                  </a:lnTo>
                  <a:lnTo>
                    <a:pt x="98" y="1515"/>
                  </a:lnTo>
                  <a:lnTo>
                    <a:pt x="98" y="1522"/>
                  </a:lnTo>
                  <a:lnTo>
                    <a:pt x="98" y="1529"/>
                  </a:lnTo>
                  <a:lnTo>
                    <a:pt x="103" y="1532"/>
                  </a:lnTo>
                  <a:lnTo>
                    <a:pt x="108" y="1536"/>
                  </a:lnTo>
                  <a:lnTo>
                    <a:pt x="110" y="1543"/>
                  </a:lnTo>
                  <a:lnTo>
                    <a:pt x="111" y="1549"/>
                  </a:lnTo>
                  <a:lnTo>
                    <a:pt x="111" y="1584"/>
                  </a:lnTo>
                  <a:lnTo>
                    <a:pt x="106" y="1592"/>
                  </a:lnTo>
                  <a:lnTo>
                    <a:pt x="101" y="1599"/>
                  </a:lnTo>
                  <a:lnTo>
                    <a:pt x="88" y="1611"/>
                  </a:lnTo>
                  <a:lnTo>
                    <a:pt x="81" y="1618"/>
                  </a:lnTo>
                  <a:lnTo>
                    <a:pt x="76" y="1624"/>
                  </a:lnTo>
                  <a:lnTo>
                    <a:pt x="72" y="1635"/>
                  </a:lnTo>
                  <a:lnTo>
                    <a:pt x="70" y="1645"/>
                  </a:lnTo>
                  <a:lnTo>
                    <a:pt x="72" y="1648"/>
                  </a:lnTo>
                  <a:lnTo>
                    <a:pt x="76" y="1650"/>
                  </a:lnTo>
                  <a:lnTo>
                    <a:pt x="79" y="1652"/>
                  </a:lnTo>
                  <a:lnTo>
                    <a:pt x="84" y="1652"/>
                  </a:lnTo>
                  <a:lnTo>
                    <a:pt x="88" y="1653"/>
                  </a:lnTo>
                  <a:lnTo>
                    <a:pt x="89" y="1657"/>
                  </a:lnTo>
                  <a:lnTo>
                    <a:pt x="91" y="1660"/>
                  </a:lnTo>
                  <a:lnTo>
                    <a:pt x="91" y="1665"/>
                  </a:lnTo>
                  <a:lnTo>
                    <a:pt x="81" y="1665"/>
                  </a:lnTo>
                  <a:lnTo>
                    <a:pt x="72" y="1667"/>
                  </a:lnTo>
                  <a:lnTo>
                    <a:pt x="67" y="1672"/>
                  </a:lnTo>
                  <a:lnTo>
                    <a:pt x="64" y="1679"/>
                  </a:lnTo>
                  <a:lnTo>
                    <a:pt x="55" y="1681"/>
                  </a:lnTo>
                  <a:lnTo>
                    <a:pt x="52" y="1682"/>
                  </a:lnTo>
                  <a:lnTo>
                    <a:pt x="50" y="1686"/>
                  </a:lnTo>
                  <a:lnTo>
                    <a:pt x="43" y="1688"/>
                  </a:lnTo>
                  <a:lnTo>
                    <a:pt x="36" y="1689"/>
                  </a:lnTo>
                  <a:lnTo>
                    <a:pt x="24" y="1694"/>
                  </a:lnTo>
                  <a:lnTo>
                    <a:pt x="14" y="1701"/>
                  </a:lnTo>
                  <a:lnTo>
                    <a:pt x="2" y="1706"/>
                  </a:lnTo>
                  <a:lnTo>
                    <a:pt x="0" y="1717"/>
                  </a:lnTo>
                  <a:lnTo>
                    <a:pt x="2" y="1723"/>
                  </a:lnTo>
                  <a:lnTo>
                    <a:pt x="4" y="1739"/>
                  </a:lnTo>
                  <a:lnTo>
                    <a:pt x="9" y="1751"/>
                  </a:lnTo>
                  <a:lnTo>
                    <a:pt x="16" y="1761"/>
                  </a:lnTo>
                  <a:lnTo>
                    <a:pt x="29" y="1761"/>
                  </a:lnTo>
                  <a:lnTo>
                    <a:pt x="31" y="1769"/>
                  </a:lnTo>
                  <a:lnTo>
                    <a:pt x="33" y="1773"/>
                  </a:lnTo>
                  <a:lnTo>
                    <a:pt x="36" y="1775"/>
                  </a:lnTo>
                  <a:lnTo>
                    <a:pt x="38" y="1781"/>
                  </a:lnTo>
                  <a:lnTo>
                    <a:pt x="41" y="1786"/>
                  </a:lnTo>
                  <a:lnTo>
                    <a:pt x="43" y="1793"/>
                  </a:lnTo>
                  <a:lnTo>
                    <a:pt x="43" y="1802"/>
                  </a:lnTo>
                  <a:lnTo>
                    <a:pt x="43" y="1805"/>
                  </a:lnTo>
                  <a:lnTo>
                    <a:pt x="41" y="1807"/>
                  </a:lnTo>
                  <a:lnTo>
                    <a:pt x="38" y="1807"/>
                  </a:lnTo>
                  <a:lnTo>
                    <a:pt x="35" y="1807"/>
                  </a:lnTo>
                  <a:lnTo>
                    <a:pt x="29" y="1809"/>
                  </a:lnTo>
                  <a:lnTo>
                    <a:pt x="24" y="1812"/>
                  </a:lnTo>
                  <a:lnTo>
                    <a:pt x="23" y="1815"/>
                  </a:lnTo>
                  <a:lnTo>
                    <a:pt x="21" y="1821"/>
                  </a:lnTo>
                  <a:lnTo>
                    <a:pt x="19" y="1822"/>
                  </a:lnTo>
                  <a:lnTo>
                    <a:pt x="16" y="1822"/>
                  </a:lnTo>
                  <a:lnTo>
                    <a:pt x="16" y="1836"/>
                  </a:lnTo>
                  <a:lnTo>
                    <a:pt x="19" y="1838"/>
                  </a:lnTo>
                  <a:lnTo>
                    <a:pt x="23" y="1839"/>
                  </a:lnTo>
                  <a:lnTo>
                    <a:pt x="26" y="1841"/>
                  </a:lnTo>
                  <a:lnTo>
                    <a:pt x="29" y="1843"/>
                  </a:lnTo>
                  <a:lnTo>
                    <a:pt x="35" y="1845"/>
                  </a:lnTo>
                  <a:lnTo>
                    <a:pt x="36" y="1846"/>
                  </a:lnTo>
                  <a:lnTo>
                    <a:pt x="36" y="1850"/>
                  </a:lnTo>
                  <a:lnTo>
                    <a:pt x="41" y="1851"/>
                  </a:lnTo>
                  <a:lnTo>
                    <a:pt x="43" y="1853"/>
                  </a:lnTo>
                  <a:lnTo>
                    <a:pt x="43" y="1856"/>
                  </a:lnTo>
                  <a:lnTo>
                    <a:pt x="52" y="1858"/>
                  </a:lnTo>
                  <a:lnTo>
                    <a:pt x="55" y="1860"/>
                  </a:lnTo>
                  <a:lnTo>
                    <a:pt x="57" y="1863"/>
                  </a:lnTo>
                  <a:lnTo>
                    <a:pt x="62" y="1865"/>
                  </a:lnTo>
                  <a:lnTo>
                    <a:pt x="64" y="1867"/>
                  </a:lnTo>
                  <a:lnTo>
                    <a:pt x="64" y="1870"/>
                  </a:lnTo>
                  <a:lnTo>
                    <a:pt x="62" y="1880"/>
                  </a:lnTo>
                  <a:lnTo>
                    <a:pt x="64" y="1889"/>
                  </a:lnTo>
                  <a:lnTo>
                    <a:pt x="67" y="1896"/>
                  </a:lnTo>
                  <a:lnTo>
                    <a:pt x="70" y="1901"/>
                  </a:lnTo>
                  <a:lnTo>
                    <a:pt x="77" y="1911"/>
                  </a:lnTo>
                  <a:lnTo>
                    <a:pt x="82" y="1918"/>
                  </a:lnTo>
                  <a:lnTo>
                    <a:pt x="84" y="1925"/>
                  </a:lnTo>
                  <a:lnTo>
                    <a:pt x="82" y="1930"/>
                  </a:lnTo>
                  <a:lnTo>
                    <a:pt x="81" y="1932"/>
                  </a:lnTo>
                  <a:lnTo>
                    <a:pt x="76" y="1937"/>
                  </a:lnTo>
                  <a:lnTo>
                    <a:pt x="72" y="1938"/>
                  </a:lnTo>
                  <a:lnTo>
                    <a:pt x="70" y="1942"/>
                  </a:lnTo>
                  <a:lnTo>
                    <a:pt x="69" y="1947"/>
                  </a:lnTo>
                  <a:lnTo>
                    <a:pt x="70" y="1952"/>
                  </a:lnTo>
                  <a:lnTo>
                    <a:pt x="72" y="1955"/>
                  </a:lnTo>
                  <a:lnTo>
                    <a:pt x="74" y="1957"/>
                  </a:lnTo>
                  <a:lnTo>
                    <a:pt x="79" y="1961"/>
                  </a:lnTo>
                  <a:lnTo>
                    <a:pt x="86" y="1962"/>
                  </a:lnTo>
                  <a:lnTo>
                    <a:pt x="91" y="1966"/>
                  </a:lnTo>
                  <a:lnTo>
                    <a:pt x="91" y="1971"/>
                  </a:lnTo>
                  <a:lnTo>
                    <a:pt x="94" y="1973"/>
                  </a:lnTo>
                  <a:lnTo>
                    <a:pt x="100" y="1978"/>
                  </a:lnTo>
                  <a:lnTo>
                    <a:pt x="103" y="1979"/>
                  </a:lnTo>
                  <a:lnTo>
                    <a:pt x="105" y="1983"/>
                  </a:lnTo>
                  <a:lnTo>
                    <a:pt x="105" y="1988"/>
                  </a:lnTo>
                  <a:lnTo>
                    <a:pt x="105" y="1993"/>
                  </a:lnTo>
                  <a:lnTo>
                    <a:pt x="105" y="1998"/>
                  </a:lnTo>
                  <a:lnTo>
                    <a:pt x="103" y="2003"/>
                  </a:lnTo>
                  <a:lnTo>
                    <a:pt x="100" y="2012"/>
                  </a:lnTo>
                  <a:lnTo>
                    <a:pt x="96" y="2020"/>
                  </a:lnTo>
                  <a:lnTo>
                    <a:pt x="96" y="2027"/>
                  </a:lnTo>
                  <a:lnTo>
                    <a:pt x="98" y="2034"/>
                  </a:lnTo>
                  <a:lnTo>
                    <a:pt x="103" y="2037"/>
                  </a:lnTo>
                  <a:lnTo>
                    <a:pt x="108" y="2041"/>
                  </a:lnTo>
                  <a:lnTo>
                    <a:pt x="110" y="2048"/>
                  </a:lnTo>
                  <a:lnTo>
                    <a:pt x="111" y="2054"/>
                  </a:lnTo>
                  <a:lnTo>
                    <a:pt x="125" y="2054"/>
                  </a:lnTo>
                  <a:lnTo>
                    <a:pt x="122" y="2061"/>
                  </a:lnTo>
                  <a:lnTo>
                    <a:pt x="117" y="2066"/>
                  </a:lnTo>
                  <a:lnTo>
                    <a:pt x="111" y="2071"/>
                  </a:lnTo>
                  <a:lnTo>
                    <a:pt x="105" y="2075"/>
                  </a:lnTo>
                  <a:lnTo>
                    <a:pt x="91" y="2082"/>
                  </a:lnTo>
                  <a:lnTo>
                    <a:pt x="77" y="2088"/>
                  </a:lnTo>
                  <a:lnTo>
                    <a:pt x="77" y="2094"/>
                  </a:lnTo>
                  <a:lnTo>
                    <a:pt x="76" y="2097"/>
                  </a:lnTo>
                  <a:lnTo>
                    <a:pt x="72" y="2099"/>
                  </a:lnTo>
                  <a:lnTo>
                    <a:pt x="69" y="2100"/>
                  </a:lnTo>
                  <a:lnTo>
                    <a:pt x="60" y="2102"/>
                  </a:lnTo>
                  <a:lnTo>
                    <a:pt x="58" y="2106"/>
                  </a:lnTo>
                  <a:lnTo>
                    <a:pt x="57" y="2109"/>
                  </a:lnTo>
                  <a:lnTo>
                    <a:pt x="52" y="2112"/>
                  </a:lnTo>
                  <a:lnTo>
                    <a:pt x="45" y="2114"/>
                  </a:lnTo>
                  <a:lnTo>
                    <a:pt x="40" y="2117"/>
                  </a:lnTo>
                  <a:lnTo>
                    <a:pt x="36" y="2119"/>
                  </a:lnTo>
                  <a:lnTo>
                    <a:pt x="36" y="2123"/>
                  </a:lnTo>
                  <a:lnTo>
                    <a:pt x="36" y="2126"/>
                  </a:lnTo>
                  <a:lnTo>
                    <a:pt x="35" y="2128"/>
                  </a:lnTo>
                  <a:lnTo>
                    <a:pt x="29" y="2129"/>
                  </a:lnTo>
                  <a:lnTo>
                    <a:pt x="23" y="2129"/>
                  </a:lnTo>
                  <a:lnTo>
                    <a:pt x="21" y="2143"/>
                  </a:lnTo>
                  <a:lnTo>
                    <a:pt x="19" y="2148"/>
                  </a:lnTo>
                  <a:lnTo>
                    <a:pt x="17" y="2150"/>
                  </a:lnTo>
                  <a:lnTo>
                    <a:pt x="16" y="2150"/>
                  </a:lnTo>
                  <a:lnTo>
                    <a:pt x="16" y="2155"/>
                  </a:lnTo>
                  <a:lnTo>
                    <a:pt x="17" y="2160"/>
                  </a:lnTo>
                  <a:lnTo>
                    <a:pt x="21" y="2169"/>
                  </a:lnTo>
                  <a:lnTo>
                    <a:pt x="24" y="2177"/>
                  </a:lnTo>
                  <a:lnTo>
                    <a:pt x="24" y="2184"/>
                  </a:lnTo>
                  <a:lnTo>
                    <a:pt x="23" y="2191"/>
                  </a:lnTo>
                  <a:lnTo>
                    <a:pt x="28" y="2192"/>
                  </a:lnTo>
                  <a:lnTo>
                    <a:pt x="31" y="2194"/>
                  </a:lnTo>
                  <a:lnTo>
                    <a:pt x="35" y="2199"/>
                  </a:lnTo>
                  <a:lnTo>
                    <a:pt x="36" y="2204"/>
                  </a:lnTo>
                  <a:lnTo>
                    <a:pt x="36" y="2218"/>
                  </a:lnTo>
                  <a:lnTo>
                    <a:pt x="36" y="2232"/>
                  </a:lnTo>
                  <a:lnTo>
                    <a:pt x="40" y="2232"/>
                  </a:lnTo>
                  <a:lnTo>
                    <a:pt x="43" y="2233"/>
                  </a:lnTo>
                  <a:lnTo>
                    <a:pt x="47" y="2239"/>
                  </a:lnTo>
                  <a:lnTo>
                    <a:pt x="47" y="2245"/>
                  </a:lnTo>
                  <a:lnTo>
                    <a:pt x="50" y="2252"/>
                  </a:lnTo>
                  <a:lnTo>
                    <a:pt x="53" y="2252"/>
                  </a:lnTo>
                  <a:lnTo>
                    <a:pt x="57" y="2252"/>
                  </a:lnTo>
                  <a:lnTo>
                    <a:pt x="57" y="2256"/>
                  </a:lnTo>
                  <a:lnTo>
                    <a:pt x="57" y="2259"/>
                  </a:lnTo>
                  <a:lnTo>
                    <a:pt x="60" y="2259"/>
                  </a:lnTo>
                  <a:lnTo>
                    <a:pt x="64" y="2259"/>
                  </a:lnTo>
                  <a:lnTo>
                    <a:pt x="64" y="2262"/>
                  </a:lnTo>
                  <a:lnTo>
                    <a:pt x="64" y="2266"/>
                  </a:lnTo>
                  <a:lnTo>
                    <a:pt x="64" y="2269"/>
                  </a:lnTo>
                  <a:lnTo>
                    <a:pt x="64" y="2273"/>
                  </a:lnTo>
                  <a:lnTo>
                    <a:pt x="67" y="2274"/>
                  </a:lnTo>
                  <a:lnTo>
                    <a:pt x="70" y="2276"/>
                  </a:lnTo>
                  <a:lnTo>
                    <a:pt x="74" y="2278"/>
                  </a:lnTo>
                  <a:lnTo>
                    <a:pt x="77" y="2279"/>
                  </a:lnTo>
                  <a:lnTo>
                    <a:pt x="82" y="2281"/>
                  </a:lnTo>
                  <a:lnTo>
                    <a:pt x="84" y="2283"/>
                  </a:lnTo>
                  <a:lnTo>
                    <a:pt x="84" y="2286"/>
                  </a:lnTo>
                  <a:lnTo>
                    <a:pt x="89" y="2288"/>
                  </a:lnTo>
                  <a:lnTo>
                    <a:pt x="91" y="2290"/>
                  </a:lnTo>
                  <a:lnTo>
                    <a:pt x="91" y="2293"/>
                  </a:lnTo>
                  <a:lnTo>
                    <a:pt x="98" y="2291"/>
                  </a:lnTo>
                  <a:lnTo>
                    <a:pt x="101" y="2293"/>
                  </a:lnTo>
                  <a:lnTo>
                    <a:pt x="105" y="2295"/>
                  </a:lnTo>
                  <a:lnTo>
                    <a:pt x="105" y="2300"/>
                  </a:lnTo>
                  <a:lnTo>
                    <a:pt x="105" y="2310"/>
                  </a:lnTo>
                  <a:lnTo>
                    <a:pt x="105" y="2320"/>
                  </a:lnTo>
                  <a:lnTo>
                    <a:pt x="105" y="2327"/>
                  </a:lnTo>
                  <a:lnTo>
                    <a:pt x="103" y="2332"/>
                  </a:lnTo>
                  <a:lnTo>
                    <a:pt x="101" y="2334"/>
                  </a:lnTo>
                  <a:lnTo>
                    <a:pt x="96" y="2339"/>
                  </a:lnTo>
                  <a:lnTo>
                    <a:pt x="93" y="2341"/>
                  </a:lnTo>
                  <a:lnTo>
                    <a:pt x="91" y="2344"/>
                  </a:lnTo>
                  <a:lnTo>
                    <a:pt x="89" y="2349"/>
                  </a:lnTo>
                  <a:lnTo>
                    <a:pt x="91" y="2355"/>
                  </a:lnTo>
                  <a:lnTo>
                    <a:pt x="93" y="2361"/>
                  </a:lnTo>
                  <a:lnTo>
                    <a:pt x="91" y="2365"/>
                  </a:lnTo>
                  <a:lnTo>
                    <a:pt x="88" y="2367"/>
                  </a:lnTo>
                  <a:lnTo>
                    <a:pt x="84" y="2368"/>
                  </a:lnTo>
                  <a:lnTo>
                    <a:pt x="81" y="2370"/>
                  </a:lnTo>
                  <a:lnTo>
                    <a:pt x="77" y="2372"/>
                  </a:lnTo>
                  <a:lnTo>
                    <a:pt x="76" y="2375"/>
                  </a:lnTo>
                  <a:lnTo>
                    <a:pt x="77" y="2382"/>
                  </a:lnTo>
                  <a:lnTo>
                    <a:pt x="69" y="2387"/>
                  </a:lnTo>
                  <a:lnTo>
                    <a:pt x="62" y="2394"/>
                  </a:lnTo>
                  <a:lnTo>
                    <a:pt x="58" y="2397"/>
                  </a:lnTo>
                  <a:lnTo>
                    <a:pt x="57" y="2402"/>
                  </a:lnTo>
                  <a:lnTo>
                    <a:pt x="57" y="2409"/>
                  </a:lnTo>
                  <a:lnTo>
                    <a:pt x="57" y="2416"/>
                  </a:lnTo>
                  <a:lnTo>
                    <a:pt x="50" y="2416"/>
                  </a:lnTo>
                  <a:lnTo>
                    <a:pt x="52" y="2423"/>
                  </a:lnTo>
                  <a:lnTo>
                    <a:pt x="53" y="2430"/>
                  </a:lnTo>
                  <a:lnTo>
                    <a:pt x="58" y="2442"/>
                  </a:lnTo>
                  <a:lnTo>
                    <a:pt x="65" y="2452"/>
                  </a:lnTo>
                  <a:lnTo>
                    <a:pt x="70" y="2464"/>
                  </a:lnTo>
                  <a:lnTo>
                    <a:pt x="72" y="2469"/>
                  </a:lnTo>
                  <a:lnTo>
                    <a:pt x="74" y="2472"/>
                  </a:lnTo>
                  <a:lnTo>
                    <a:pt x="81" y="2477"/>
                  </a:lnTo>
                  <a:lnTo>
                    <a:pt x="88" y="2483"/>
                  </a:lnTo>
                  <a:lnTo>
                    <a:pt x="89" y="2486"/>
                  </a:lnTo>
                  <a:lnTo>
                    <a:pt x="91" y="2491"/>
                  </a:lnTo>
                  <a:lnTo>
                    <a:pt x="94" y="2493"/>
                  </a:lnTo>
                  <a:lnTo>
                    <a:pt x="98" y="2495"/>
                  </a:lnTo>
                  <a:lnTo>
                    <a:pt x="100" y="2503"/>
                  </a:lnTo>
                  <a:lnTo>
                    <a:pt x="101" y="2506"/>
                  </a:lnTo>
                  <a:lnTo>
                    <a:pt x="103" y="2510"/>
                  </a:lnTo>
                  <a:lnTo>
                    <a:pt x="106" y="2512"/>
                  </a:lnTo>
                  <a:lnTo>
                    <a:pt x="111" y="2512"/>
                  </a:lnTo>
                  <a:lnTo>
                    <a:pt x="110" y="2518"/>
                  </a:lnTo>
                  <a:lnTo>
                    <a:pt x="111" y="2524"/>
                  </a:lnTo>
                  <a:lnTo>
                    <a:pt x="115" y="2532"/>
                  </a:lnTo>
                  <a:lnTo>
                    <a:pt x="118" y="2541"/>
                  </a:lnTo>
                  <a:lnTo>
                    <a:pt x="118" y="2546"/>
                  </a:lnTo>
                  <a:lnTo>
                    <a:pt x="118" y="2553"/>
                  </a:lnTo>
                  <a:lnTo>
                    <a:pt x="122" y="2561"/>
                  </a:lnTo>
                  <a:lnTo>
                    <a:pt x="129" y="2566"/>
                  </a:lnTo>
                  <a:lnTo>
                    <a:pt x="134" y="2573"/>
                  </a:lnTo>
                  <a:lnTo>
                    <a:pt x="140" y="2578"/>
                  </a:lnTo>
                  <a:lnTo>
                    <a:pt x="158" y="2585"/>
                  </a:lnTo>
                  <a:lnTo>
                    <a:pt x="173" y="2593"/>
                  </a:lnTo>
                  <a:lnTo>
                    <a:pt x="180" y="2593"/>
                  </a:lnTo>
                  <a:lnTo>
                    <a:pt x="186" y="2592"/>
                  </a:lnTo>
                  <a:lnTo>
                    <a:pt x="198" y="2588"/>
                  </a:lnTo>
                  <a:lnTo>
                    <a:pt x="210" y="2585"/>
                  </a:lnTo>
                  <a:lnTo>
                    <a:pt x="219" y="2585"/>
                  </a:lnTo>
                  <a:lnTo>
                    <a:pt x="227" y="2587"/>
                  </a:lnTo>
                  <a:lnTo>
                    <a:pt x="226" y="2593"/>
                  </a:lnTo>
                  <a:lnTo>
                    <a:pt x="226" y="2599"/>
                  </a:lnTo>
                  <a:lnTo>
                    <a:pt x="229" y="2604"/>
                  </a:lnTo>
                  <a:lnTo>
                    <a:pt x="231" y="2607"/>
                  </a:lnTo>
                  <a:lnTo>
                    <a:pt x="236" y="2612"/>
                  </a:lnTo>
                  <a:lnTo>
                    <a:pt x="239" y="2617"/>
                  </a:lnTo>
                  <a:lnTo>
                    <a:pt x="241" y="2621"/>
                  </a:lnTo>
                  <a:lnTo>
                    <a:pt x="255" y="2621"/>
                  </a:lnTo>
                  <a:lnTo>
                    <a:pt x="265" y="2621"/>
                  </a:lnTo>
                  <a:lnTo>
                    <a:pt x="273" y="2621"/>
                  </a:lnTo>
                  <a:lnTo>
                    <a:pt x="287" y="2626"/>
                  </a:lnTo>
                  <a:lnTo>
                    <a:pt x="301" y="2631"/>
                  </a:lnTo>
                  <a:lnTo>
                    <a:pt x="308" y="2633"/>
                  </a:lnTo>
                  <a:lnTo>
                    <a:pt x="316" y="2634"/>
                  </a:lnTo>
                  <a:lnTo>
                    <a:pt x="337" y="2621"/>
                  </a:lnTo>
                  <a:lnTo>
                    <a:pt x="357" y="2607"/>
                  </a:lnTo>
                  <a:lnTo>
                    <a:pt x="359" y="2612"/>
                  </a:lnTo>
                  <a:lnTo>
                    <a:pt x="362" y="2616"/>
                  </a:lnTo>
                  <a:lnTo>
                    <a:pt x="366" y="2619"/>
                  </a:lnTo>
                  <a:lnTo>
                    <a:pt x="371" y="2621"/>
                  </a:lnTo>
                  <a:lnTo>
                    <a:pt x="374" y="2621"/>
                  </a:lnTo>
                  <a:lnTo>
                    <a:pt x="376" y="2622"/>
                  </a:lnTo>
                  <a:lnTo>
                    <a:pt x="376" y="2626"/>
                  </a:lnTo>
                  <a:lnTo>
                    <a:pt x="377" y="2628"/>
                  </a:lnTo>
                  <a:lnTo>
                    <a:pt x="381" y="2628"/>
                  </a:lnTo>
                  <a:lnTo>
                    <a:pt x="384" y="2628"/>
                  </a:lnTo>
                  <a:lnTo>
                    <a:pt x="384" y="2631"/>
                  </a:lnTo>
                  <a:lnTo>
                    <a:pt x="384" y="2634"/>
                  </a:lnTo>
                  <a:lnTo>
                    <a:pt x="388" y="2634"/>
                  </a:lnTo>
                  <a:lnTo>
                    <a:pt x="391" y="2634"/>
                  </a:lnTo>
                  <a:lnTo>
                    <a:pt x="395" y="2634"/>
                  </a:lnTo>
                  <a:lnTo>
                    <a:pt x="398" y="2634"/>
                  </a:lnTo>
                  <a:lnTo>
                    <a:pt x="400" y="2639"/>
                  </a:lnTo>
                  <a:lnTo>
                    <a:pt x="401" y="2641"/>
                  </a:lnTo>
                  <a:lnTo>
                    <a:pt x="405" y="2641"/>
                  </a:lnTo>
                  <a:lnTo>
                    <a:pt x="412" y="2641"/>
                  </a:lnTo>
                  <a:lnTo>
                    <a:pt x="418" y="2639"/>
                  </a:lnTo>
                  <a:lnTo>
                    <a:pt x="424" y="2636"/>
                  </a:lnTo>
                  <a:lnTo>
                    <a:pt x="430" y="2634"/>
                  </a:lnTo>
                  <a:lnTo>
                    <a:pt x="439" y="2634"/>
                  </a:lnTo>
                  <a:lnTo>
                    <a:pt x="441" y="2638"/>
                  </a:lnTo>
                  <a:lnTo>
                    <a:pt x="444" y="2639"/>
                  </a:lnTo>
                  <a:lnTo>
                    <a:pt x="447" y="2641"/>
                  </a:lnTo>
                  <a:lnTo>
                    <a:pt x="452" y="2641"/>
                  </a:lnTo>
                  <a:lnTo>
                    <a:pt x="458" y="2643"/>
                  </a:lnTo>
                  <a:lnTo>
                    <a:pt x="461" y="2646"/>
                  </a:lnTo>
                  <a:lnTo>
                    <a:pt x="466" y="2648"/>
                  </a:lnTo>
                  <a:lnTo>
                    <a:pt x="473" y="2648"/>
                  </a:lnTo>
                  <a:lnTo>
                    <a:pt x="514" y="2648"/>
                  </a:lnTo>
                  <a:lnTo>
                    <a:pt x="516" y="2655"/>
                  </a:lnTo>
                  <a:lnTo>
                    <a:pt x="519" y="2658"/>
                  </a:lnTo>
                  <a:lnTo>
                    <a:pt x="521" y="2663"/>
                  </a:lnTo>
                  <a:lnTo>
                    <a:pt x="521" y="2668"/>
                  </a:lnTo>
                  <a:lnTo>
                    <a:pt x="528" y="2667"/>
                  </a:lnTo>
                  <a:lnTo>
                    <a:pt x="534" y="2667"/>
                  </a:lnTo>
                  <a:lnTo>
                    <a:pt x="543" y="2670"/>
                  </a:lnTo>
                  <a:lnTo>
                    <a:pt x="551" y="2674"/>
                  </a:lnTo>
                  <a:lnTo>
                    <a:pt x="557" y="2675"/>
                  </a:lnTo>
                  <a:lnTo>
                    <a:pt x="562" y="2675"/>
                  </a:lnTo>
                  <a:lnTo>
                    <a:pt x="562" y="2679"/>
                  </a:lnTo>
                  <a:lnTo>
                    <a:pt x="563" y="2680"/>
                  </a:lnTo>
                  <a:lnTo>
                    <a:pt x="569" y="2682"/>
                  </a:lnTo>
                  <a:lnTo>
                    <a:pt x="572" y="2686"/>
                  </a:lnTo>
                  <a:lnTo>
                    <a:pt x="574" y="2687"/>
                  </a:lnTo>
                  <a:lnTo>
                    <a:pt x="575" y="2689"/>
                  </a:lnTo>
                  <a:lnTo>
                    <a:pt x="580" y="2691"/>
                  </a:lnTo>
                  <a:lnTo>
                    <a:pt x="584" y="2694"/>
                  </a:lnTo>
                  <a:lnTo>
                    <a:pt x="589" y="2696"/>
                  </a:lnTo>
                  <a:lnTo>
                    <a:pt x="596" y="2696"/>
                  </a:lnTo>
                  <a:lnTo>
                    <a:pt x="596" y="2704"/>
                  </a:lnTo>
                  <a:lnTo>
                    <a:pt x="592" y="2711"/>
                  </a:lnTo>
                  <a:lnTo>
                    <a:pt x="587" y="2716"/>
                  </a:lnTo>
                  <a:lnTo>
                    <a:pt x="582" y="2720"/>
                  </a:lnTo>
                  <a:lnTo>
                    <a:pt x="577" y="2723"/>
                  </a:lnTo>
                  <a:lnTo>
                    <a:pt x="572" y="2728"/>
                  </a:lnTo>
                  <a:lnTo>
                    <a:pt x="569" y="2735"/>
                  </a:lnTo>
                  <a:lnTo>
                    <a:pt x="569" y="2743"/>
                  </a:lnTo>
                  <a:lnTo>
                    <a:pt x="563" y="2745"/>
                  </a:lnTo>
                  <a:lnTo>
                    <a:pt x="558" y="2749"/>
                  </a:lnTo>
                  <a:lnTo>
                    <a:pt x="551" y="2757"/>
                  </a:lnTo>
                  <a:lnTo>
                    <a:pt x="546" y="2767"/>
                  </a:lnTo>
                  <a:lnTo>
                    <a:pt x="541" y="2778"/>
                  </a:lnTo>
                  <a:lnTo>
                    <a:pt x="541" y="2781"/>
                  </a:lnTo>
                  <a:lnTo>
                    <a:pt x="541" y="2784"/>
                  </a:lnTo>
                  <a:lnTo>
                    <a:pt x="538" y="2784"/>
                  </a:lnTo>
                  <a:lnTo>
                    <a:pt x="534" y="2784"/>
                  </a:lnTo>
                  <a:lnTo>
                    <a:pt x="534" y="2788"/>
                  </a:lnTo>
                  <a:lnTo>
                    <a:pt x="534" y="2791"/>
                  </a:lnTo>
                  <a:lnTo>
                    <a:pt x="531" y="2791"/>
                  </a:lnTo>
                  <a:lnTo>
                    <a:pt x="528" y="2791"/>
                  </a:lnTo>
                  <a:lnTo>
                    <a:pt x="528" y="2795"/>
                  </a:lnTo>
                  <a:lnTo>
                    <a:pt x="528" y="2798"/>
                  </a:lnTo>
                  <a:lnTo>
                    <a:pt x="524" y="2798"/>
                  </a:lnTo>
                  <a:lnTo>
                    <a:pt x="521" y="2798"/>
                  </a:lnTo>
                  <a:lnTo>
                    <a:pt x="519" y="2801"/>
                  </a:lnTo>
                  <a:lnTo>
                    <a:pt x="519" y="2807"/>
                  </a:lnTo>
                  <a:lnTo>
                    <a:pt x="517" y="2810"/>
                  </a:lnTo>
                  <a:lnTo>
                    <a:pt x="516" y="2812"/>
                  </a:lnTo>
                  <a:lnTo>
                    <a:pt x="514" y="2812"/>
                  </a:lnTo>
                  <a:lnTo>
                    <a:pt x="512" y="2817"/>
                  </a:lnTo>
                  <a:lnTo>
                    <a:pt x="509" y="2820"/>
                  </a:lnTo>
                  <a:lnTo>
                    <a:pt x="504" y="2822"/>
                  </a:lnTo>
                  <a:lnTo>
                    <a:pt x="500" y="2825"/>
                  </a:lnTo>
                  <a:lnTo>
                    <a:pt x="500" y="2829"/>
                  </a:lnTo>
                  <a:lnTo>
                    <a:pt x="500" y="2832"/>
                  </a:lnTo>
                  <a:lnTo>
                    <a:pt x="497" y="2832"/>
                  </a:lnTo>
                  <a:lnTo>
                    <a:pt x="493" y="2832"/>
                  </a:lnTo>
                  <a:lnTo>
                    <a:pt x="490" y="2839"/>
                  </a:lnTo>
                  <a:lnTo>
                    <a:pt x="487" y="2846"/>
                  </a:lnTo>
                  <a:lnTo>
                    <a:pt x="483" y="2846"/>
                  </a:lnTo>
                  <a:lnTo>
                    <a:pt x="480" y="2846"/>
                  </a:lnTo>
                  <a:lnTo>
                    <a:pt x="480" y="2849"/>
                  </a:lnTo>
                  <a:lnTo>
                    <a:pt x="480" y="2853"/>
                  </a:lnTo>
                  <a:lnTo>
                    <a:pt x="480" y="2856"/>
                  </a:lnTo>
                  <a:lnTo>
                    <a:pt x="480" y="2859"/>
                  </a:lnTo>
                  <a:lnTo>
                    <a:pt x="476" y="2859"/>
                  </a:lnTo>
                  <a:lnTo>
                    <a:pt x="473" y="2859"/>
                  </a:lnTo>
                  <a:lnTo>
                    <a:pt x="473" y="2863"/>
                  </a:lnTo>
                  <a:lnTo>
                    <a:pt x="473" y="2866"/>
                  </a:lnTo>
                  <a:lnTo>
                    <a:pt x="470" y="2866"/>
                  </a:lnTo>
                  <a:lnTo>
                    <a:pt x="466" y="2866"/>
                  </a:lnTo>
                  <a:lnTo>
                    <a:pt x="464" y="2870"/>
                  </a:lnTo>
                  <a:lnTo>
                    <a:pt x="464" y="2875"/>
                  </a:lnTo>
                  <a:lnTo>
                    <a:pt x="463" y="2878"/>
                  </a:lnTo>
                  <a:lnTo>
                    <a:pt x="461" y="2880"/>
                  </a:lnTo>
                  <a:lnTo>
                    <a:pt x="459" y="2880"/>
                  </a:lnTo>
                  <a:lnTo>
                    <a:pt x="459" y="2895"/>
                  </a:lnTo>
                  <a:lnTo>
                    <a:pt x="459" y="2911"/>
                  </a:lnTo>
                  <a:lnTo>
                    <a:pt x="454" y="2936"/>
                  </a:lnTo>
                  <a:lnTo>
                    <a:pt x="449" y="2962"/>
                  </a:lnTo>
                  <a:lnTo>
                    <a:pt x="446" y="2989"/>
                  </a:lnTo>
                  <a:lnTo>
                    <a:pt x="441" y="2989"/>
                  </a:lnTo>
                  <a:lnTo>
                    <a:pt x="437" y="2991"/>
                  </a:lnTo>
                  <a:lnTo>
                    <a:pt x="435" y="2994"/>
                  </a:lnTo>
                  <a:lnTo>
                    <a:pt x="434" y="2998"/>
                  </a:lnTo>
                  <a:lnTo>
                    <a:pt x="432" y="3006"/>
                  </a:lnTo>
                  <a:lnTo>
                    <a:pt x="429" y="3008"/>
                  </a:lnTo>
                  <a:lnTo>
                    <a:pt x="425" y="3010"/>
                  </a:lnTo>
                  <a:lnTo>
                    <a:pt x="424" y="3015"/>
                  </a:lnTo>
                  <a:lnTo>
                    <a:pt x="420" y="3018"/>
                  </a:lnTo>
                  <a:lnTo>
                    <a:pt x="412" y="3023"/>
                  </a:lnTo>
                  <a:lnTo>
                    <a:pt x="412" y="3027"/>
                  </a:lnTo>
                  <a:lnTo>
                    <a:pt x="412" y="3030"/>
                  </a:lnTo>
                  <a:lnTo>
                    <a:pt x="412" y="3034"/>
                  </a:lnTo>
                  <a:lnTo>
                    <a:pt x="412" y="3037"/>
                  </a:lnTo>
                  <a:lnTo>
                    <a:pt x="408" y="3037"/>
                  </a:lnTo>
                  <a:lnTo>
                    <a:pt x="405" y="3037"/>
                  </a:lnTo>
                  <a:lnTo>
                    <a:pt x="405" y="3040"/>
                  </a:lnTo>
                  <a:lnTo>
                    <a:pt x="405" y="3044"/>
                  </a:lnTo>
                  <a:lnTo>
                    <a:pt x="405" y="3047"/>
                  </a:lnTo>
                  <a:lnTo>
                    <a:pt x="405" y="3051"/>
                  </a:lnTo>
                  <a:lnTo>
                    <a:pt x="401" y="3052"/>
                  </a:lnTo>
                  <a:lnTo>
                    <a:pt x="398" y="3054"/>
                  </a:lnTo>
                  <a:lnTo>
                    <a:pt x="393" y="3056"/>
                  </a:lnTo>
                  <a:lnTo>
                    <a:pt x="391" y="3057"/>
                  </a:lnTo>
                  <a:lnTo>
                    <a:pt x="389" y="3063"/>
                  </a:lnTo>
                  <a:lnTo>
                    <a:pt x="388" y="3066"/>
                  </a:lnTo>
                  <a:lnTo>
                    <a:pt x="381" y="3071"/>
                  </a:lnTo>
                  <a:lnTo>
                    <a:pt x="374" y="3076"/>
                  </a:lnTo>
                  <a:lnTo>
                    <a:pt x="372" y="3080"/>
                  </a:lnTo>
                  <a:lnTo>
                    <a:pt x="371" y="3085"/>
                  </a:lnTo>
                  <a:lnTo>
                    <a:pt x="372" y="3085"/>
                  </a:lnTo>
                  <a:lnTo>
                    <a:pt x="374" y="3086"/>
                  </a:lnTo>
                  <a:lnTo>
                    <a:pt x="376" y="3092"/>
                  </a:lnTo>
                  <a:lnTo>
                    <a:pt x="376" y="3095"/>
                  </a:lnTo>
                  <a:lnTo>
                    <a:pt x="374" y="3097"/>
                  </a:lnTo>
                  <a:lnTo>
                    <a:pt x="371" y="3098"/>
                  </a:lnTo>
                  <a:lnTo>
                    <a:pt x="369" y="3107"/>
                  </a:lnTo>
                  <a:lnTo>
                    <a:pt x="371" y="3114"/>
                  </a:lnTo>
                  <a:lnTo>
                    <a:pt x="374" y="3126"/>
                  </a:lnTo>
                  <a:lnTo>
                    <a:pt x="377" y="3138"/>
                  </a:lnTo>
                  <a:lnTo>
                    <a:pt x="377" y="3144"/>
                  </a:lnTo>
                  <a:lnTo>
                    <a:pt x="377" y="3153"/>
                  </a:lnTo>
                  <a:lnTo>
                    <a:pt x="371" y="3180"/>
                  </a:lnTo>
                  <a:lnTo>
                    <a:pt x="364" y="3208"/>
                  </a:lnTo>
                  <a:lnTo>
                    <a:pt x="364" y="3231"/>
                  </a:lnTo>
                  <a:lnTo>
                    <a:pt x="364" y="3242"/>
                  </a:lnTo>
                  <a:lnTo>
                    <a:pt x="364" y="3248"/>
                  </a:lnTo>
                  <a:lnTo>
                    <a:pt x="362" y="3255"/>
                  </a:lnTo>
                  <a:lnTo>
                    <a:pt x="359" y="3260"/>
                  </a:lnTo>
                  <a:lnTo>
                    <a:pt x="357" y="3267"/>
                  </a:lnTo>
                  <a:lnTo>
                    <a:pt x="357" y="3276"/>
                  </a:lnTo>
                  <a:lnTo>
                    <a:pt x="360" y="3281"/>
                  </a:lnTo>
                  <a:lnTo>
                    <a:pt x="362" y="3283"/>
                  </a:lnTo>
                  <a:lnTo>
                    <a:pt x="364" y="3283"/>
                  </a:lnTo>
                  <a:lnTo>
                    <a:pt x="362" y="3286"/>
                  </a:lnTo>
                  <a:lnTo>
                    <a:pt x="360" y="3288"/>
                  </a:lnTo>
                  <a:lnTo>
                    <a:pt x="359" y="3288"/>
                  </a:lnTo>
                  <a:lnTo>
                    <a:pt x="357" y="3289"/>
                  </a:lnTo>
                  <a:lnTo>
                    <a:pt x="355" y="3294"/>
                  </a:lnTo>
                  <a:lnTo>
                    <a:pt x="357" y="3300"/>
                  </a:lnTo>
                  <a:lnTo>
                    <a:pt x="357" y="3305"/>
                  </a:lnTo>
                  <a:lnTo>
                    <a:pt x="357" y="3310"/>
                  </a:lnTo>
                  <a:lnTo>
                    <a:pt x="362" y="3313"/>
                  </a:lnTo>
                  <a:lnTo>
                    <a:pt x="369" y="3315"/>
                  </a:lnTo>
                  <a:lnTo>
                    <a:pt x="384" y="3317"/>
                  </a:lnTo>
                  <a:lnTo>
                    <a:pt x="412" y="3323"/>
                  </a:lnTo>
                  <a:lnTo>
                    <a:pt x="425" y="3325"/>
                  </a:lnTo>
                  <a:lnTo>
                    <a:pt x="439" y="3323"/>
                  </a:lnTo>
                  <a:lnTo>
                    <a:pt x="439" y="3320"/>
                  </a:lnTo>
                  <a:lnTo>
                    <a:pt x="441" y="3318"/>
                  </a:lnTo>
                  <a:lnTo>
                    <a:pt x="446" y="3317"/>
                  </a:lnTo>
                  <a:lnTo>
                    <a:pt x="459" y="3317"/>
                  </a:lnTo>
                  <a:lnTo>
                    <a:pt x="488" y="3315"/>
                  </a:lnTo>
                  <a:lnTo>
                    <a:pt x="516" y="3315"/>
                  </a:lnTo>
                  <a:lnTo>
                    <a:pt x="541" y="3313"/>
                  </a:lnTo>
                  <a:lnTo>
                    <a:pt x="562" y="3310"/>
                  </a:lnTo>
                  <a:lnTo>
                    <a:pt x="570" y="3308"/>
                  </a:lnTo>
                  <a:lnTo>
                    <a:pt x="577" y="3310"/>
                  </a:lnTo>
                  <a:lnTo>
                    <a:pt x="582" y="3313"/>
                  </a:lnTo>
                  <a:lnTo>
                    <a:pt x="586" y="3317"/>
                  </a:lnTo>
                  <a:lnTo>
                    <a:pt x="589" y="3320"/>
                  </a:lnTo>
                  <a:lnTo>
                    <a:pt x="594" y="3323"/>
                  </a:lnTo>
                  <a:lnTo>
                    <a:pt x="601" y="3325"/>
                  </a:lnTo>
                  <a:lnTo>
                    <a:pt x="610" y="3323"/>
                  </a:lnTo>
                  <a:lnTo>
                    <a:pt x="611" y="3320"/>
                  </a:lnTo>
                  <a:lnTo>
                    <a:pt x="615" y="3318"/>
                  </a:lnTo>
                  <a:lnTo>
                    <a:pt x="618" y="3317"/>
                  </a:lnTo>
                  <a:lnTo>
                    <a:pt x="623" y="3317"/>
                  </a:lnTo>
                  <a:lnTo>
                    <a:pt x="627" y="3317"/>
                  </a:lnTo>
                  <a:lnTo>
                    <a:pt x="630" y="3313"/>
                  </a:lnTo>
                  <a:lnTo>
                    <a:pt x="633" y="3312"/>
                  </a:lnTo>
                  <a:lnTo>
                    <a:pt x="637" y="3310"/>
                  </a:lnTo>
                  <a:lnTo>
                    <a:pt x="642" y="3308"/>
                  </a:lnTo>
                  <a:lnTo>
                    <a:pt x="645" y="3305"/>
                  </a:lnTo>
                  <a:lnTo>
                    <a:pt x="651" y="3296"/>
                  </a:lnTo>
                  <a:lnTo>
                    <a:pt x="652" y="3296"/>
                  </a:lnTo>
                  <a:lnTo>
                    <a:pt x="657" y="3296"/>
                  </a:lnTo>
                  <a:lnTo>
                    <a:pt x="661" y="3296"/>
                  </a:lnTo>
                  <a:lnTo>
                    <a:pt x="664" y="3296"/>
                  </a:lnTo>
                  <a:lnTo>
                    <a:pt x="664" y="3293"/>
                  </a:lnTo>
                  <a:lnTo>
                    <a:pt x="661" y="3288"/>
                  </a:lnTo>
                  <a:lnTo>
                    <a:pt x="659" y="3283"/>
                  </a:lnTo>
                  <a:lnTo>
                    <a:pt x="664" y="3276"/>
                  </a:lnTo>
                  <a:lnTo>
                    <a:pt x="664" y="3269"/>
                  </a:lnTo>
                  <a:lnTo>
                    <a:pt x="659" y="3269"/>
                  </a:lnTo>
                  <a:lnTo>
                    <a:pt x="656" y="3269"/>
                  </a:lnTo>
                  <a:lnTo>
                    <a:pt x="645" y="3269"/>
                  </a:lnTo>
                  <a:lnTo>
                    <a:pt x="642" y="3269"/>
                  </a:lnTo>
                  <a:lnTo>
                    <a:pt x="642" y="3271"/>
                  </a:lnTo>
                  <a:lnTo>
                    <a:pt x="639" y="3271"/>
                  </a:lnTo>
                  <a:lnTo>
                    <a:pt x="637" y="3271"/>
                  </a:lnTo>
                  <a:lnTo>
                    <a:pt x="635" y="3269"/>
                  </a:lnTo>
                  <a:lnTo>
                    <a:pt x="633" y="3269"/>
                  </a:lnTo>
                  <a:lnTo>
                    <a:pt x="632" y="3269"/>
                  </a:lnTo>
                  <a:lnTo>
                    <a:pt x="632" y="3267"/>
                  </a:lnTo>
                  <a:lnTo>
                    <a:pt x="630" y="3265"/>
                  </a:lnTo>
                  <a:lnTo>
                    <a:pt x="630" y="3262"/>
                  </a:lnTo>
                  <a:lnTo>
                    <a:pt x="633" y="3262"/>
                  </a:lnTo>
                  <a:lnTo>
                    <a:pt x="633" y="3260"/>
                  </a:lnTo>
                  <a:lnTo>
                    <a:pt x="635" y="3257"/>
                  </a:lnTo>
                  <a:lnTo>
                    <a:pt x="635" y="3252"/>
                  </a:lnTo>
                  <a:lnTo>
                    <a:pt x="637" y="3248"/>
                  </a:lnTo>
                  <a:lnTo>
                    <a:pt x="640" y="3248"/>
                  </a:lnTo>
                  <a:lnTo>
                    <a:pt x="644" y="3248"/>
                  </a:lnTo>
                  <a:lnTo>
                    <a:pt x="644" y="3245"/>
                  </a:lnTo>
                  <a:lnTo>
                    <a:pt x="644" y="3242"/>
                  </a:lnTo>
                  <a:lnTo>
                    <a:pt x="647" y="3240"/>
                  </a:lnTo>
                  <a:lnTo>
                    <a:pt x="649" y="3240"/>
                  </a:lnTo>
                  <a:lnTo>
                    <a:pt x="652" y="3240"/>
                  </a:lnTo>
                  <a:lnTo>
                    <a:pt x="652" y="3238"/>
                  </a:lnTo>
                  <a:lnTo>
                    <a:pt x="656" y="3238"/>
                  </a:lnTo>
                  <a:lnTo>
                    <a:pt x="657" y="3238"/>
                  </a:lnTo>
                  <a:lnTo>
                    <a:pt x="659" y="3238"/>
                  </a:lnTo>
                  <a:lnTo>
                    <a:pt x="661" y="3238"/>
                  </a:lnTo>
                  <a:lnTo>
                    <a:pt x="662" y="3238"/>
                  </a:lnTo>
                  <a:lnTo>
                    <a:pt x="664" y="3240"/>
                  </a:lnTo>
                  <a:lnTo>
                    <a:pt x="666" y="3240"/>
                  </a:lnTo>
                  <a:lnTo>
                    <a:pt x="668" y="3240"/>
                  </a:lnTo>
                  <a:lnTo>
                    <a:pt x="669" y="3242"/>
                  </a:lnTo>
                  <a:lnTo>
                    <a:pt x="671" y="3242"/>
                  </a:lnTo>
                  <a:lnTo>
                    <a:pt x="674" y="3243"/>
                  </a:lnTo>
                  <a:lnTo>
                    <a:pt x="676" y="3245"/>
                  </a:lnTo>
                  <a:lnTo>
                    <a:pt x="678" y="3245"/>
                  </a:lnTo>
                  <a:lnTo>
                    <a:pt x="680" y="3247"/>
                  </a:lnTo>
                  <a:lnTo>
                    <a:pt x="681" y="3247"/>
                  </a:lnTo>
                  <a:lnTo>
                    <a:pt x="681" y="3248"/>
                  </a:lnTo>
                  <a:lnTo>
                    <a:pt x="683" y="3250"/>
                  </a:lnTo>
                  <a:lnTo>
                    <a:pt x="685" y="3250"/>
                  </a:lnTo>
                  <a:lnTo>
                    <a:pt x="685" y="3252"/>
                  </a:lnTo>
                  <a:lnTo>
                    <a:pt x="686" y="3254"/>
                  </a:lnTo>
                  <a:lnTo>
                    <a:pt x="688" y="3255"/>
                  </a:lnTo>
                  <a:lnTo>
                    <a:pt x="688" y="3257"/>
                  </a:lnTo>
                  <a:lnTo>
                    <a:pt x="691" y="3262"/>
                  </a:lnTo>
                  <a:lnTo>
                    <a:pt x="700" y="3262"/>
                  </a:lnTo>
                  <a:lnTo>
                    <a:pt x="707" y="3267"/>
                  </a:lnTo>
                  <a:lnTo>
                    <a:pt x="710" y="3269"/>
                  </a:lnTo>
                  <a:lnTo>
                    <a:pt x="714" y="3269"/>
                  </a:lnTo>
                  <a:lnTo>
                    <a:pt x="719" y="3269"/>
                  </a:lnTo>
                  <a:lnTo>
                    <a:pt x="724" y="3271"/>
                  </a:lnTo>
                  <a:lnTo>
                    <a:pt x="729" y="3276"/>
                  </a:lnTo>
                  <a:lnTo>
                    <a:pt x="734" y="3279"/>
                  </a:lnTo>
                  <a:lnTo>
                    <a:pt x="739" y="3283"/>
                  </a:lnTo>
                  <a:lnTo>
                    <a:pt x="739" y="3288"/>
                  </a:lnTo>
                  <a:lnTo>
                    <a:pt x="739" y="3293"/>
                  </a:lnTo>
                  <a:lnTo>
                    <a:pt x="743" y="3294"/>
                  </a:lnTo>
                  <a:lnTo>
                    <a:pt x="744" y="3296"/>
                  </a:lnTo>
                  <a:lnTo>
                    <a:pt x="753" y="3300"/>
                  </a:lnTo>
                  <a:lnTo>
                    <a:pt x="756" y="3301"/>
                  </a:lnTo>
                  <a:lnTo>
                    <a:pt x="760" y="3303"/>
                  </a:lnTo>
                  <a:lnTo>
                    <a:pt x="761" y="3298"/>
                  </a:lnTo>
                  <a:lnTo>
                    <a:pt x="766" y="3296"/>
                  </a:lnTo>
                  <a:lnTo>
                    <a:pt x="772" y="3294"/>
                  </a:lnTo>
                  <a:lnTo>
                    <a:pt x="778" y="3296"/>
                  </a:lnTo>
                  <a:lnTo>
                    <a:pt x="794" y="3296"/>
                  </a:lnTo>
                  <a:lnTo>
                    <a:pt x="801" y="3298"/>
                  </a:lnTo>
                  <a:lnTo>
                    <a:pt x="807" y="3296"/>
                  </a:lnTo>
                  <a:lnTo>
                    <a:pt x="809" y="3300"/>
                  </a:lnTo>
                  <a:lnTo>
                    <a:pt x="813" y="3301"/>
                  </a:lnTo>
                  <a:lnTo>
                    <a:pt x="821" y="3303"/>
                  </a:lnTo>
                  <a:lnTo>
                    <a:pt x="824" y="3305"/>
                  </a:lnTo>
                  <a:lnTo>
                    <a:pt x="826" y="3306"/>
                  </a:lnTo>
                  <a:lnTo>
                    <a:pt x="826" y="3308"/>
                  </a:lnTo>
                  <a:lnTo>
                    <a:pt x="828" y="3310"/>
                  </a:lnTo>
                  <a:lnTo>
                    <a:pt x="835" y="3312"/>
                  </a:lnTo>
                  <a:lnTo>
                    <a:pt x="845" y="3313"/>
                  </a:lnTo>
                  <a:lnTo>
                    <a:pt x="853" y="3315"/>
                  </a:lnTo>
                  <a:lnTo>
                    <a:pt x="862" y="3317"/>
                  </a:lnTo>
                  <a:lnTo>
                    <a:pt x="862" y="3322"/>
                  </a:lnTo>
                  <a:lnTo>
                    <a:pt x="864" y="3325"/>
                  </a:lnTo>
                  <a:lnTo>
                    <a:pt x="864" y="3327"/>
                  </a:lnTo>
                  <a:lnTo>
                    <a:pt x="865" y="3329"/>
                  </a:lnTo>
                  <a:lnTo>
                    <a:pt x="865" y="3330"/>
                  </a:lnTo>
                  <a:lnTo>
                    <a:pt x="867" y="3332"/>
                  </a:lnTo>
                  <a:lnTo>
                    <a:pt x="867" y="3334"/>
                  </a:lnTo>
                  <a:lnTo>
                    <a:pt x="869" y="3335"/>
                  </a:lnTo>
                  <a:lnTo>
                    <a:pt x="870" y="3337"/>
                  </a:lnTo>
                  <a:lnTo>
                    <a:pt x="872" y="3339"/>
                  </a:lnTo>
                  <a:lnTo>
                    <a:pt x="886" y="3351"/>
                  </a:lnTo>
                  <a:lnTo>
                    <a:pt x="888" y="3351"/>
                  </a:lnTo>
                  <a:lnTo>
                    <a:pt x="889" y="3352"/>
                  </a:lnTo>
                  <a:lnTo>
                    <a:pt x="891" y="3356"/>
                  </a:lnTo>
                  <a:lnTo>
                    <a:pt x="893" y="3358"/>
                  </a:lnTo>
                  <a:lnTo>
                    <a:pt x="896" y="3364"/>
                  </a:lnTo>
                  <a:lnTo>
                    <a:pt x="901" y="3366"/>
                  </a:lnTo>
                  <a:lnTo>
                    <a:pt x="903" y="3368"/>
                  </a:lnTo>
                  <a:lnTo>
                    <a:pt x="903" y="3371"/>
                  </a:lnTo>
                  <a:lnTo>
                    <a:pt x="908" y="3373"/>
                  </a:lnTo>
                  <a:lnTo>
                    <a:pt x="910" y="3375"/>
                  </a:lnTo>
                  <a:lnTo>
                    <a:pt x="910" y="3378"/>
                  </a:lnTo>
                  <a:lnTo>
                    <a:pt x="915" y="3380"/>
                  </a:lnTo>
                  <a:lnTo>
                    <a:pt x="917" y="3381"/>
                  </a:lnTo>
                  <a:lnTo>
                    <a:pt x="917" y="3385"/>
                  </a:lnTo>
                  <a:lnTo>
                    <a:pt x="927" y="3385"/>
                  </a:lnTo>
                  <a:lnTo>
                    <a:pt x="935" y="3387"/>
                  </a:lnTo>
                  <a:lnTo>
                    <a:pt x="940" y="3392"/>
                  </a:lnTo>
                  <a:lnTo>
                    <a:pt x="946" y="3397"/>
                  </a:lnTo>
                  <a:lnTo>
                    <a:pt x="951" y="3395"/>
                  </a:lnTo>
                  <a:lnTo>
                    <a:pt x="978" y="3392"/>
                  </a:lnTo>
                  <a:lnTo>
                    <a:pt x="978" y="3385"/>
                  </a:lnTo>
                  <a:lnTo>
                    <a:pt x="985" y="3385"/>
                  </a:lnTo>
                  <a:lnTo>
                    <a:pt x="992" y="3381"/>
                  </a:lnTo>
                  <a:lnTo>
                    <a:pt x="998" y="3378"/>
                  </a:lnTo>
                  <a:lnTo>
                    <a:pt x="998" y="3375"/>
                  </a:lnTo>
                  <a:lnTo>
                    <a:pt x="1000" y="3373"/>
                  </a:lnTo>
                  <a:lnTo>
                    <a:pt x="1005" y="3371"/>
                  </a:lnTo>
                  <a:lnTo>
                    <a:pt x="1009" y="3368"/>
                  </a:lnTo>
                  <a:lnTo>
                    <a:pt x="1010" y="3366"/>
                  </a:lnTo>
                  <a:lnTo>
                    <a:pt x="1012" y="3364"/>
                  </a:lnTo>
                  <a:lnTo>
                    <a:pt x="1015" y="3364"/>
                  </a:lnTo>
                  <a:lnTo>
                    <a:pt x="1017" y="3364"/>
                  </a:lnTo>
                  <a:lnTo>
                    <a:pt x="1022" y="3364"/>
                  </a:lnTo>
                  <a:lnTo>
                    <a:pt x="1026" y="3364"/>
                  </a:lnTo>
                  <a:lnTo>
                    <a:pt x="1027" y="3366"/>
                  </a:lnTo>
                  <a:lnTo>
                    <a:pt x="1029" y="3371"/>
                  </a:lnTo>
                  <a:lnTo>
                    <a:pt x="1031" y="3375"/>
                  </a:lnTo>
                  <a:lnTo>
                    <a:pt x="1032" y="3378"/>
                  </a:lnTo>
                  <a:lnTo>
                    <a:pt x="1039" y="3381"/>
                  </a:lnTo>
                  <a:lnTo>
                    <a:pt x="1046" y="3381"/>
                  </a:lnTo>
                  <a:lnTo>
                    <a:pt x="1051" y="3385"/>
                  </a:lnTo>
                  <a:lnTo>
                    <a:pt x="1053" y="3388"/>
                  </a:lnTo>
                  <a:lnTo>
                    <a:pt x="1053" y="3392"/>
                  </a:lnTo>
                  <a:lnTo>
                    <a:pt x="1061" y="3410"/>
                  </a:lnTo>
                  <a:lnTo>
                    <a:pt x="1065" y="3421"/>
                  </a:lnTo>
                  <a:lnTo>
                    <a:pt x="1067" y="3433"/>
                  </a:lnTo>
                  <a:lnTo>
                    <a:pt x="1072" y="3434"/>
                  </a:lnTo>
                  <a:lnTo>
                    <a:pt x="1075" y="3436"/>
                  </a:lnTo>
                  <a:lnTo>
                    <a:pt x="1080" y="3443"/>
                  </a:lnTo>
                  <a:lnTo>
                    <a:pt x="1084" y="3451"/>
                  </a:lnTo>
                  <a:lnTo>
                    <a:pt x="1087" y="3460"/>
                  </a:lnTo>
                  <a:lnTo>
                    <a:pt x="1094" y="3460"/>
                  </a:lnTo>
                  <a:lnTo>
                    <a:pt x="1099" y="3462"/>
                  </a:lnTo>
                  <a:lnTo>
                    <a:pt x="1101" y="3467"/>
                  </a:lnTo>
                  <a:lnTo>
                    <a:pt x="1102" y="3472"/>
                  </a:lnTo>
                  <a:lnTo>
                    <a:pt x="1106" y="3475"/>
                  </a:lnTo>
                  <a:lnTo>
                    <a:pt x="1108" y="3481"/>
                  </a:lnTo>
                  <a:lnTo>
                    <a:pt x="1113" y="3482"/>
                  </a:lnTo>
                  <a:lnTo>
                    <a:pt x="1121" y="3481"/>
                  </a:lnTo>
                  <a:lnTo>
                    <a:pt x="1120" y="3487"/>
                  </a:lnTo>
                  <a:lnTo>
                    <a:pt x="1120" y="3492"/>
                  </a:lnTo>
                  <a:lnTo>
                    <a:pt x="1123" y="3498"/>
                  </a:lnTo>
                  <a:lnTo>
                    <a:pt x="1125" y="3501"/>
                  </a:lnTo>
                  <a:lnTo>
                    <a:pt x="1130" y="3506"/>
                  </a:lnTo>
                  <a:lnTo>
                    <a:pt x="1133" y="3511"/>
                  </a:lnTo>
                  <a:lnTo>
                    <a:pt x="1135" y="3515"/>
                  </a:lnTo>
                  <a:lnTo>
                    <a:pt x="1140" y="3515"/>
                  </a:lnTo>
                  <a:lnTo>
                    <a:pt x="1142" y="3511"/>
                  </a:lnTo>
                  <a:lnTo>
                    <a:pt x="1142" y="3508"/>
                  </a:lnTo>
                  <a:lnTo>
                    <a:pt x="1142" y="3501"/>
                  </a:lnTo>
                  <a:lnTo>
                    <a:pt x="1142" y="3491"/>
                  </a:lnTo>
                  <a:lnTo>
                    <a:pt x="1140" y="3486"/>
                  </a:lnTo>
                  <a:lnTo>
                    <a:pt x="1142" y="3481"/>
                  </a:lnTo>
                  <a:lnTo>
                    <a:pt x="1162" y="3467"/>
                  </a:lnTo>
                  <a:lnTo>
                    <a:pt x="1183" y="3453"/>
                  </a:lnTo>
                  <a:lnTo>
                    <a:pt x="1184" y="3446"/>
                  </a:lnTo>
                  <a:lnTo>
                    <a:pt x="1190" y="3443"/>
                  </a:lnTo>
                  <a:lnTo>
                    <a:pt x="1198" y="3434"/>
                  </a:lnTo>
                  <a:lnTo>
                    <a:pt x="1203" y="3431"/>
                  </a:lnTo>
                  <a:lnTo>
                    <a:pt x="1207" y="3426"/>
                  </a:lnTo>
                  <a:lnTo>
                    <a:pt x="1210" y="3421"/>
                  </a:lnTo>
                  <a:lnTo>
                    <a:pt x="1210" y="3412"/>
                  </a:lnTo>
                  <a:lnTo>
                    <a:pt x="1210" y="3409"/>
                  </a:lnTo>
                  <a:lnTo>
                    <a:pt x="1207" y="3405"/>
                  </a:lnTo>
                  <a:lnTo>
                    <a:pt x="1205" y="3402"/>
                  </a:lnTo>
                  <a:lnTo>
                    <a:pt x="1203" y="3399"/>
                  </a:lnTo>
                  <a:lnTo>
                    <a:pt x="1202" y="3395"/>
                  </a:lnTo>
                  <a:lnTo>
                    <a:pt x="1200" y="3393"/>
                  </a:lnTo>
                  <a:lnTo>
                    <a:pt x="1196" y="3392"/>
                  </a:lnTo>
                  <a:lnTo>
                    <a:pt x="1196" y="3383"/>
                  </a:lnTo>
                  <a:lnTo>
                    <a:pt x="1198" y="3375"/>
                  </a:lnTo>
                  <a:lnTo>
                    <a:pt x="1202" y="3368"/>
                  </a:lnTo>
                  <a:lnTo>
                    <a:pt x="1203" y="3358"/>
                  </a:lnTo>
                  <a:lnTo>
                    <a:pt x="1230" y="3358"/>
                  </a:lnTo>
                  <a:lnTo>
                    <a:pt x="1256" y="3358"/>
                  </a:lnTo>
                  <a:lnTo>
                    <a:pt x="1306" y="3364"/>
                  </a:lnTo>
                  <a:lnTo>
                    <a:pt x="1309" y="3371"/>
                  </a:lnTo>
                  <a:lnTo>
                    <a:pt x="1314" y="3376"/>
                  </a:lnTo>
                  <a:lnTo>
                    <a:pt x="1323" y="3378"/>
                  </a:lnTo>
                  <a:lnTo>
                    <a:pt x="1333" y="3378"/>
                  </a:lnTo>
                  <a:lnTo>
                    <a:pt x="1331" y="3385"/>
                  </a:lnTo>
                  <a:lnTo>
                    <a:pt x="1331" y="3390"/>
                  </a:lnTo>
                  <a:lnTo>
                    <a:pt x="1335" y="3395"/>
                  </a:lnTo>
                  <a:lnTo>
                    <a:pt x="1336" y="3399"/>
                  </a:lnTo>
                  <a:lnTo>
                    <a:pt x="1341" y="3404"/>
                  </a:lnTo>
                  <a:lnTo>
                    <a:pt x="1345" y="3409"/>
                  </a:lnTo>
                  <a:lnTo>
                    <a:pt x="1346" y="3412"/>
                  </a:lnTo>
                  <a:lnTo>
                    <a:pt x="1352" y="3412"/>
                  </a:lnTo>
                  <a:lnTo>
                    <a:pt x="1355" y="3416"/>
                  </a:lnTo>
                  <a:lnTo>
                    <a:pt x="1357" y="3419"/>
                  </a:lnTo>
                  <a:lnTo>
                    <a:pt x="1358" y="3424"/>
                  </a:lnTo>
                  <a:lnTo>
                    <a:pt x="1360" y="3428"/>
                  </a:lnTo>
                  <a:lnTo>
                    <a:pt x="1362" y="3431"/>
                  </a:lnTo>
                  <a:lnTo>
                    <a:pt x="1367" y="3433"/>
                  </a:lnTo>
                  <a:lnTo>
                    <a:pt x="1374" y="3433"/>
                  </a:lnTo>
                  <a:lnTo>
                    <a:pt x="1379" y="3433"/>
                  </a:lnTo>
                  <a:lnTo>
                    <a:pt x="1384" y="3431"/>
                  </a:lnTo>
                  <a:lnTo>
                    <a:pt x="1392" y="3428"/>
                  </a:lnTo>
                  <a:lnTo>
                    <a:pt x="1401" y="3424"/>
                  </a:lnTo>
                  <a:lnTo>
                    <a:pt x="1408" y="3424"/>
                  </a:lnTo>
                  <a:lnTo>
                    <a:pt x="1415" y="3426"/>
                  </a:lnTo>
                  <a:lnTo>
                    <a:pt x="1416" y="3429"/>
                  </a:lnTo>
                  <a:lnTo>
                    <a:pt x="1418" y="3431"/>
                  </a:lnTo>
                  <a:lnTo>
                    <a:pt x="1428" y="3428"/>
                  </a:lnTo>
                  <a:lnTo>
                    <a:pt x="1442" y="3424"/>
                  </a:lnTo>
                  <a:lnTo>
                    <a:pt x="1449" y="3424"/>
                  </a:lnTo>
                  <a:lnTo>
                    <a:pt x="1456" y="3426"/>
                  </a:lnTo>
                  <a:lnTo>
                    <a:pt x="1459" y="3426"/>
                  </a:lnTo>
                  <a:lnTo>
                    <a:pt x="1462" y="3422"/>
                  </a:lnTo>
                  <a:lnTo>
                    <a:pt x="1466" y="3421"/>
                  </a:lnTo>
                  <a:lnTo>
                    <a:pt x="1469" y="3419"/>
                  </a:lnTo>
                  <a:lnTo>
                    <a:pt x="1471" y="3416"/>
                  </a:lnTo>
                  <a:lnTo>
                    <a:pt x="1474" y="3412"/>
                  </a:lnTo>
                  <a:lnTo>
                    <a:pt x="1481" y="3409"/>
                  </a:lnTo>
                  <a:lnTo>
                    <a:pt x="1490" y="3409"/>
                  </a:lnTo>
                  <a:lnTo>
                    <a:pt x="1496" y="3405"/>
                  </a:lnTo>
                  <a:lnTo>
                    <a:pt x="1498" y="3404"/>
                  </a:lnTo>
                  <a:lnTo>
                    <a:pt x="1500" y="3399"/>
                  </a:lnTo>
                  <a:lnTo>
                    <a:pt x="1503" y="3392"/>
                  </a:lnTo>
                  <a:lnTo>
                    <a:pt x="1507" y="3390"/>
                  </a:lnTo>
                  <a:lnTo>
                    <a:pt x="1510" y="3388"/>
                  </a:lnTo>
                  <a:lnTo>
                    <a:pt x="1514" y="3387"/>
                  </a:lnTo>
                  <a:lnTo>
                    <a:pt x="1517" y="3385"/>
                  </a:lnTo>
                  <a:lnTo>
                    <a:pt x="1536" y="3380"/>
                  </a:lnTo>
                  <a:lnTo>
                    <a:pt x="1553" y="3373"/>
                  </a:lnTo>
                  <a:lnTo>
                    <a:pt x="1585" y="3358"/>
                  </a:lnTo>
                  <a:lnTo>
                    <a:pt x="1618" y="3354"/>
                  </a:lnTo>
                  <a:lnTo>
                    <a:pt x="1650" y="3351"/>
                  </a:lnTo>
                  <a:lnTo>
                    <a:pt x="1686" y="3351"/>
                  </a:lnTo>
                  <a:lnTo>
                    <a:pt x="1722" y="3351"/>
                  </a:lnTo>
                  <a:lnTo>
                    <a:pt x="1725" y="3344"/>
                  </a:lnTo>
                  <a:lnTo>
                    <a:pt x="1727" y="3337"/>
                  </a:lnTo>
                  <a:lnTo>
                    <a:pt x="1730" y="3322"/>
                  </a:lnTo>
                  <a:lnTo>
                    <a:pt x="1734" y="3315"/>
                  </a:lnTo>
                  <a:lnTo>
                    <a:pt x="1737" y="3310"/>
                  </a:lnTo>
                  <a:lnTo>
                    <a:pt x="1742" y="3305"/>
                  </a:lnTo>
                  <a:lnTo>
                    <a:pt x="1749" y="3303"/>
                  </a:lnTo>
                  <a:lnTo>
                    <a:pt x="1749" y="3306"/>
                  </a:lnTo>
                  <a:lnTo>
                    <a:pt x="1749" y="3310"/>
                  </a:lnTo>
                  <a:lnTo>
                    <a:pt x="1751" y="3312"/>
                  </a:lnTo>
                  <a:lnTo>
                    <a:pt x="1752" y="3310"/>
                  </a:lnTo>
                  <a:lnTo>
                    <a:pt x="1754" y="3308"/>
                  </a:lnTo>
                  <a:lnTo>
                    <a:pt x="1756" y="3305"/>
                  </a:lnTo>
                  <a:lnTo>
                    <a:pt x="1756" y="3303"/>
                  </a:lnTo>
                  <a:lnTo>
                    <a:pt x="1761" y="3305"/>
                  </a:lnTo>
                  <a:lnTo>
                    <a:pt x="1764" y="3308"/>
                  </a:lnTo>
                  <a:lnTo>
                    <a:pt x="1770" y="3317"/>
                  </a:lnTo>
                  <a:lnTo>
                    <a:pt x="1771" y="3318"/>
                  </a:lnTo>
                  <a:lnTo>
                    <a:pt x="1776" y="3318"/>
                  </a:lnTo>
                  <a:lnTo>
                    <a:pt x="1787" y="3317"/>
                  </a:lnTo>
                  <a:lnTo>
                    <a:pt x="1797" y="3315"/>
                  </a:lnTo>
                  <a:lnTo>
                    <a:pt x="1800" y="3315"/>
                  </a:lnTo>
                  <a:lnTo>
                    <a:pt x="1804" y="3317"/>
                  </a:lnTo>
                  <a:lnTo>
                    <a:pt x="1804" y="3320"/>
                  </a:lnTo>
                  <a:lnTo>
                    <a:pt x="1805" y="3322"/>
                  </a:lnTo>
                  <a:lnTo>
                    <a:pt x="1810" y="3323"/>
                  </a:lnTo>
                  <a:lnTo>
                    <a:pt x="1814" y="3327"/>
                  </a:lnTo>
                  <a:lnTo>
                    <a:pt x="1816" y="3329"/>
                  </a:lnTo>
                  <a:lnTo>
                    <a:pt x="1817" y="3330"/>
                  </a:lnTo>
                  <a:lnTo>
                    <a:pt x="1824" y="3330"/>
                  </a:lnTo>
                  <a:lnTo>
                    <a:pt x="1828" y="3330"/>
                  </a:lnTo>
                  <a:lnTo>
                    <a:pt x="1831" y="3327"/>
                  </a:lnTo>
                  <a:lnTo>
                    <a:pt x="1836" y="3322"/>
                  </a:lnTo>
                  <a:lnTo>
                    <a:pt x="1838" y="3318"/>
                  </a:lnTo>
                  <a:lnTo>
                    <a:pt x="1841" y="3317"/>
                  </a:lnTo>
                  <a:lnTo>
                    <a:pt x="1845" y="3317"/>
                  </a:lnTo>
                  <a:lnTo>
                    <a:pt x="1851" y="3317"/>
                  </a:lnTo>
                  <a:lnTo>
                    <a:pt x="1858" y="3318"/>
                  </a:lnTo>
                  <a:lnTo>
                    <a:pt x="1865" y="3318"/>
                  </a:lnTo>
                  <a:lnTo>
                    <a:pt x="1874" y="3315"/>
                  </a:lnTo>
                  <a:lnTo>
                    <a:pt x="1882" y="3312"/>
                  </a:lnTo>
                  <a:lnTo>
                    <a:pt x="1887" y="3310"/>
                  </a:lnTo>
                  <a:lnTo>
                    <a:pt x="1892" y="3310"/>
                  </a:lnTo>
                  <a:lnTo>
                    <a:pt x="1894" y="3313"/>
                  </a:lnTo>
                  <a:lnTo>
                    <a:pt x="1896" y="3315"/>
                  </a:lnTo>
                  <a:lnTo>
                    <a:pt x="1903" y="3317"/>
                  </a:lnTo>
                  <a:lnTo>
                    <a:pt x="1920" y="3317"/>
                  </a:lnTo>
                  <a:lnTo>
                    <a:pt x="1920" y="3329"/>
                  </a:lnTo>
                  <a:lnTo>
                    <a:pt x="1920" y="3341"/>
                  </a:lnTo>
                  <a:lnTo>
                    <a:pt x="1921" y="3351"/>
                  </a:lnTo>
                  <a:lnTo>
                    <a:pt x="1926" y="3358"/>
                  </a:lnTo>
                  <a:lnTo>
                    <a:pt x="1930" y="3359"/>
                  </a:lnTo>
                  <a:lnTo>
                    <a:pt x="1932" y="3363"/>
                  </a:lnTo>
                  <a:lnTo>
                    <a:pt x="1933" y="3366"/>
                  </a:lnTo>
                  <a:lnTo>
                    <a:pt x="1933" y="3371"/>
                  </a:lnTo>
                  <a:lnTo>
                    <a:pt x="1938" y="3373"/>
                  </a:lnTo>
                  <a:lnTo>
                    <a:pt x="1940" y="3375"/>
                  </a:lnTo>
                  <a:lnTo>
                    <a:pt x="1940" y="3378"/>
                  </a:lnTo>
                  <a:lnTo>
                    <a:pt x="1949" y="3380"/>
                  </a:lnTo>
                  <a:lnTo>
                    <a:pt x="1952" y="3381"/>
                  </a:lnTo>
                  <a:lnTo>
                    <a:pt x="1954" y="3385"/>
                  </a:lnTo>
                  <a:lnTo>
                    <a:pt x="1957" y="3387"/>
                  </a:lnTo>
                  <a:lnTo>
                    <a:pt x="1959" y="3390"/>
                  </a:lnTo>
                  <a:lnTo>
                    <a:pt x="1961" y="3393"/>
                  </a:lnTo>
                  <a:lnTo>
                    <a:pt x="1961" y="3399"/>
                  </a:lnTo>
                  <a:lnTo>
                    <a:pt x="1981" y="3399"/>
                  </a:lnTo>
                  <a:lnTo>
                    <a:pt x="1981" y="3337"/>
                  </a:lnTo>
                  <a:lnTo>
                    <a:pt x="1976" y="3335"/>
                  </a:lnTo>
                  <a:lnTo>
                    <a:pt x="1974" y="3330"/>
                  </a:lnTo>
                  <a:lnTo>
                    <a:pt x="1974" y="3323"/>
                  </a:lnTo>
                  <a:lnTo>
                    <a:pt x="1974" y="3317"/>
                  </a:lnTo>
                  <a:lnTo>
                    <a:pt x="1971" y="3315"/>
                  </a:lnTo>
                  <a:lnTo>
                    <a:pt x="1967" y="3313"/>
                  </a:lnTo>
                  <a:lnTo>
                    <a:pt x="1966" y="3305"/>
                  </a:lnTo>
                  <a:lnTo>
                    <a:pt x="1964" y="3301"/>
                  </a:lnTo>
                  <a:lnTo>
                    <a:pt x="1962" y="3298"/>
                  </a:lnTo>
                  <a:lnTo>
                    <a:pt x="1959" y="3296"/>
                  </a:lnTo>
                  <a:lnTo>
                    <a:pt x="1954" y="3296"/>
                  </a:lnTo>
                  <a:lnTo>
                    <a:pt x="1954" y="3291"/>
                  </a:lnTo>
                  <a:lnTo>
                    <a:pt x="1952" y="3286"/>
                  </a:lnTo>
                  <a:lnTo>
                    <a:pt x="1949" y="3277"/>
                  </a:lnTo>
                  <a:lnTo>
                    <a:pt x="1943" y="3271"/>
                  </a:lnTo>
                  <a:lnTo>
                    <a:pt x="1940" y="3262"/>
                  </a:lnTo>
                  <a:lnTo>
                    <a:pt x="1943" y="3262"/>
                  </a:lnTo>
                  <a:lnTo>
                    <a:pt x="1945" y="3260"/>
                  </a:lnTo>
                  <a:lnTo>
                    <a:pt x="1947" y="3255"/>
                  </a:lnTo>
                  <a:lnTo>
                    <a:pt x="1950" y="3252"/>
                  </a:lnTo>
                  <a:lnTo>
                    <a:pt x="1952" y="3250"/>
                  </a:lnTo>
                  <a:lnTo>
                    <a:pt x="1954" y="3248"/>
                  </a:lnTo>
                  <a:lnTo>
                    <a:pt x="1954" y="3221"/>
                  </a:lnTo>
                  <a:lnTo>
                    <a:pt x="1952" y="3216"/>
                  </a:lnTo>
                  <a:lnTo>
                    <a:pt x="1949" y="3213"/>
                  </a:lnTo>
                  <a:lnTo>
                    <a:pt x="1947" y="3208"/>
                  </a:lnTo>
                  <a:lnTo>
                    <a:pt x="1947" y="3201"/>
                  </a:lnTo>
                  <a:lnTo>
                    <a:pt x="1943" y="3194"/>
                  </a:lnTo>
                  <a:lnTo>
                    <a:pt x="1940" y="3190"/>
                  </a:lnTo>
                  <a:lnTo>
                    <a:pt x="1937" y="3185"/>
                  </a:lnTo>
                  <a:lnTo>
                    <a:pt x="1933" y="3180"/>
                  </a:lnTo>
                  <a:lnTo>
                    <a:pt x="1935" y="3175"/>
                  </a:lnTo>
                  <a:lnTo>
                    <a:pt x="1937" y="3173"/>
                  </a:lnTo>
                  <a:lnTo>
                    <a:pt x="1940" y="3173"/>
                  </a:lnTo>
                  <a:lnTo>
                    <a:pt x="1938" y="3165"/>
                  </a:lnTo>
                  <a:lnTo>
                    <a:pt x="1937" y="3161"/>
                  </a:lnTo>
                  <a:lnTo>
                    <a:pt x="1933" y="3160"/>
                  </a:lnTo>
                  <a:lnTo>
                    <a:pt x="1928" y="3156"/>
                  </a:lnTo>
                  <a:lnTo>
                    <a:pt x="1925" y="3151"/>
                  </a:lnTo>
                  <a:lnTo>
                    <a:pt x="1925" y="3144"/>
                  </a:lnTo>
                  <a:lnTo>
                    <a:pt x="1928" y="3139"/>
                  </a:lnTo>
                  <a:lnTo>
                    <a:pt x="1933" y="3126"/>
                  </a:lnTo>
                  <a:lnTo>
                    <a:pt x="1933" y="3119"/>
                  </a:lnTo>
                  <a:lnTo>
                    <a:pt x="1933" y="3112"/>
                  </a:lnTo>
                  <a:lnTo>
                    <a:pt x="1937" y="3112"/>
                  </a:lnTo>
                  <a:lnTo>
                    <a:pt x="1940" y="3109"/>
                  </a:lnTo>
                  <a:lnTo>
                    <a:pt x="1943" y="3107"/>
                  </a:lnTo>
                  <a:lnTo>
                    <a:pt x="1947" y="3105"/>
                  </a:lnTo>
                  <a:lnTo>
                    <a:pt x="1947" y="3102"/>
                  </a:lnTo>
                  <a:lnTo>
                    <a:pt x="1949" y="3100"/>
                  </a:lnTo>
                  <a:lnTo>
                    <a:pt x="1954" y="3098"/>
                  </a:lnTo>
                  <a:lnTo>
                    <a:pt x="1957" y="3095"/>
                  </a:lnTo>
                  <a:lnTo>
                    <a:pt x="1959" y="3093"/>
                  </a:lnTo>
                  <a:lnTo>
                    <a:pt x="1961" y="3092"/>
                  </a:lnTo>
                  <a:lnTo>
                    <a:pt x="1972" y="3090"/>
                  </a:lnTo>
                  <a:lnTo>
                    <a:pt x="1981" y="3085"/>
                  </a:lnTo>
                  <a:lnTo>
                    <a:pt x="1989" y="3080"/>
                  </a:lnTo>
                  <a:lnTo>
                    <a:pt x="1993" y="3076"/>
                  </a:lnTo>
                  <a:lnTo>
                    <a:pt x="1995" y="3071"/>
                  </a:lnTo>
                  <a:lnTo>
                    <a:pt x="2000" y="3071"/>
                  </a:lnTo>
                  <a:lnTo>
                    <a:pt x="2005" y="3069"/>
                  </a:lnTo>
                  <a:lnTo>
                    <a:pt x="2013" y="3066"/>
                  </a:lnTo>
                  <a:lnTo>
                    <a:pt x="2020" y="3061"/>
                  </a:lnTo>
                  <a:lnTo>
                    <a:pt x="2029" y="3057"/>
                  </a:lnTo>
                  <a:lnTo>
                    <a:pt x="2036" y="3057"/>
                  </a:lnTo>
                  <a:lnTo>
                    <a:pt x="2041" y="3056"/>
                  </a:lnTo>
                  <a:lnTo>
                    <a:pt x="2049" y="3051"/>
                  </a:lnTo>
                  <a:lnTo>
                    <a:pt x="2058" y="3046"/>
                  </a:lnTo>
                  <a:lnTo>
                    <a:pt x="2063" y="3044"/>
                  </a:lnTo>
                  <a:lnTo>
                    <a:pt x="2070" y="3044"/>
                  </a:lnTo>
                  <a:lnTo>
                    <a:pt x="2070" y="3040"/>
                  </a:lnTo>
                  <a:lnTo>
                    <a:pt x="2073" y="3037"/>
                  </a:lnTo>
                  <a:lnTo>
                    <a:pt x="2075" y="3034"/>
                  </a:lnTo>
                  <a:lnTo>
                    <a:pt x="2076" y="3030"/>
                  </a:lnTo>
                  <a:lnTo>
                    <a:pt x="2080" y="3030"/>
                  </a:lnTo>
                  <a:lnTo>
                    <a:pt x="2082" y="3028"/>
                  </a:lnTo>
                  <a:lnTo>
                    <a:pt x="2083" y="3023"/>
                  </a:lnTo>
                  <a:lnTo>
                    <a:pt x="2087" y="3020"/>
                  </a:lnTo>
                  <a:lnTo>
                    <a:pt x="2088" y="3018"/>
                  </a:lnTo>
                  <a:lnTo>
                    <a:pt x="2090" y="3017"/>
                  </a:lnTo>
                  <a:lnTo>
                    <a:pt x="2092" y="3011"/>
                  </a:lnTo>
                  <a:lnTo>
                    <a:pt x="2095" y="3008"/>
                  </a:lnTo>
                  <a:lnTo>
                    <a:pt x="2102" y="3001"/>
                  </a:lnTo>
                  <a:lnTo>
                    <a:pt x="2105" y="2998"/>
                  </a:lnTo>
                  <a:lnTo>
                    <a:pt x="2109" y="2994"/>
                  </a:lnTo>
                  <a:lnTo>
                    <a:pt x="2111" y="2989"/>
                  </a:lnTo>
                  <a:lnTo>
                    <a:pt x="2111" y="2982"/>
                  </a:lnTo>
                  <a:lnTo>
                    <a:pt x="2111" y="2972"/>
                  </a:lnTo>
                  <a:lnTo>
                    <a:pt x="2111" y="2964"/>
                  </a:lnTo>
                  <a:lnTo>
                    <a:pt x="2111" y="2952"/>
                  </a:lnTo>
                  <a:lnTo>
                    <a:pt x="2111" y="2941"/>
                  </a:lnTo>
                  <a:lnTo>
                    <a:pt x="2111" y="2935"/>
                  </a:lnTo>
                  <a:lnTo>
                    <a:pt x="2112" y="2931"/>
                  </a:lnTo>
                  <a:lnTo>
                    <a:pt x="2112" y="2929"/>
                  </a:lnTo>
                  <a:lnTo>
                    <a:pt x="2114" y="2926"/>
                  </a:lnTo>
                  <a:lnTo>
                    <a:pt x="2114" y="2924"/>
                  </a:lnTo>
                  <a:lnTo>
                    <a:pt x="2117" y="2921"/>
                  </a:lnTo>
                  <a:lnTo>
                    <a:pt x="2138" y="2921"/>
                  </a:lnTo>
                  <a:lnTo>
                    <a:pt x="2138" y="2924"/>
                  </a:lnTo>
                  <a:lnTo>
                    <a:pt x="2140" y="2926"/>
                  </a:lnTo>
                  <a:lnTo>
                    <a:pt x="2141" y="2928"/>
                  </a:lnTo>
                  <a:lnTo>
                    <a:pt x="2148" y="2929"/>
                  </a:lnTo>
                  <a:lnTo>
                    <a:pt x="2150" y="2931"/>
                  </a:lnTo>
                  <a:lnTo>
                    <a:pt x="2152" y="2935"/>
                  </a:lnTo>
                  <a:lnTo>
                    <a:pt x="2157" y="2936"/>
                  </a:lnTo>
                  <a:lnTo>
                    <a:pt x="2160" y="2938"/>
                  </a:lnTo>
                  <a:lnTo>
                    <a:pt x="2175" y="2941"/>
                  </a:lnTo>
                  <a:lnTo>
                    <a:pt x="2182" y="2943"/>
                  </a:lnTo>
                  <a:lnTo>
                    <a:pt x="2191" y="2941"/>
                  </a:lnTo>
                  <a:lnTo>
                    <a:pt x="2193" y="2941"/>
                  </a:lnTo>
                  <a:lnTo>
                    <a:pt x="2198" y="2940"/>
                  </a:lnTo>
                  <a:lnTo>
                    <a:pt x="2201" y="2938"/>
                  </a:lnTo>
                  <a:lnTo>
                    <a:pt x="2206" y="2931"/>
                  </a:lnTo>
                  <a:lnTo>
                    <a:pt x="2210" y="2926"/>
                  </a:lnTo>
                  <a:lnTo>
                    <a:pt x="2211" y="2923"/>
                  </a:lnTo>
                  <a:lnTo>
                    <a:pt x="2211" y="2921"/>
                  </a:lnTo>
                  <a:lnTo>
                    <a:pt x="2215" y="2918"/>
                  </a:lnTo>
                  <a:lnTo>
                    <a:pt x="2220" y="2914"/>
                  </a:lnTo>
                  <a:lnTo>
                    <a:pt x="2218" y="2906"/>
                  </a:lnTo>
                  <a:lnTo>
                    <a:pt x="2218" y="2900"/>
                  </a:lnTo>
                  <a:lnTo>
                    <a:pt x="2222" y="2890"/>
                  </a:lnTo>
                  <a:lnTo>
                    <a:pt x="2227" y="2880"/>
                  </a:lnTo>
                  <a:lnTo>
                    <a:pt x="2227" y="2873"/>
                  </a:lnTo>
                  <a:lnTo>
                    <a:pt x="2227" y="2866"/>
                  </a:lnTo>
                  <a:lnTo>
                    <a:pt x="2227" y="2859"/>
                  </a:lnTo>
                  <a:lnTo>
                    <a:pt x="2220" y="2856"/>
                  </a:lnTo>
                  <a:lnTo>
                    <a:pt x="2213" y="2853"/>
                  </a:lnTo>
                  <a:lnTo>
                    <a:pt x="2210" y="2846"/>
                  </a:lnTo>
                  <a:lnTo>
                    <a:pt x="2208" y="2837"/>
                  </a:lnTo>
                  <a:lnTo>
                    <a:pt x="2206" y="2829"/>
                  </a:lnTo>
                  <a:lnTo>
                    <a:pt x="2206" y="2819"/>
                  </a:lnTo>
                  <a:lnTo>
                    <a:pt x="2206" y="2798"/>
                  </a:lnTo>
                  <a:lnTo>
                    <a:pt x="2198" y="2795"/>
                  </a:lnTo>
                  <a:lnTo>
                    <a:pt x="2189" y="2791"/>
                  </a:lnTo>
                  <a:lnTo>
                    <a:pt x="2187" y="2788"/>
                  </a:lnTo>
                  <a:lnTo>
                    <a:pt x="2186" y="2783"/>
                  </a:lnTo>
                  <a:lnTo>
                    <a:pt x="2184" y="2778"/>
                  </a:lnTo>
                  <a:lnTo>
                    <a:pt x="2186" y="2771"/>
                  </a:lnTo>
                  <a:lnTo>
                    <a:pt x="2179" y="2771"/>
                  </a:lnTo>
                  <a:lnTo>
                    <a:pt x="2174" y="2767"/>
                  </a:lnTo>
                  <a:lnTo>
                    <a:pt x="2169" y="2766"/>
                  </a:lnTo>
                  <a:lnTo>
                    <a:pt x="2164" y="2762"/>
                  </a:lnTo>
                  <a:lnTo>
                    <a:pt x="2158" y="2752"/>
                  </a:lnTo>
                  <a:lnTo>
                    <a:pt x="2152" y="2743"/>
                  </a:lnTo>
                  <a:lnTo>
                    <a:pt x="2146" y="2742"/>
                  </a:lnTo>
                  <a:lnTo>
                    <a:pt x="2145" y="2740"/>
                  </a:lnTo>
                  <a:lnTo>
                    <a:pt x="2145" y="2737"/>
                  </a:lnTo>
                  <a:lnTo>
                    <a:pt x="2140" y="2735"/>
                  </a:lnTo>
                  <a:lnTo>
                    <a:pt x="2138" y="2733"/>
                  </a:lnTo>
                  <a:lnTo>
                    <a:pt x="2138" y="2730"/>
                  </a:lnTo>
                  <a:lnTo>
                    <a:pt x="2111" y="2730"/>
                  </a:lnTo>
                  <a:lnTo>
                    <a:pt x="2102" y="2716"/>
                  </a:lnTo>
                  <a:lnTo>
                    <a:pt x="2092" y="2704"/>
                  </a:lnTo>
                  <a:lnTo>
                    <a:pt x="2083" y="2691"/>
                  </a:lnTo>
                  <a:lnTo>
                    <a:pt x="2076" y="2675"/>
                  </a:lnTo>
                  <a:lnTo>
                    <a:pt x="2042" y="2675"/>
                  </a:lnTo>
                  <a:lnTo>
                    <a:pt x="2041" y="2670"/>
                  </a:lnTo>
                  <a:lnTo>
                    <a:pt x="2037" y="2667"/>
                  </a:lnTo>
                  <a:lnTo>
                    <a:pt x="2029" y="2662"/>
                  </a:lnTo>
                  <a:lnTo>
                    <a:pt x="2029" y="2660"/>
                  </a:lnTo>
                  <a:lnTo>
                    <a:pt x="2029" y="2655"/>
                  </a:lnTo>
                  <a:lnTo>
                    <a:pt x="2029" y="2651"/>
                  </a:lnTo>
                  <a:lnTo>
                    <a:pt x="2029" y="2648"/>
                  </a:lnTo>
                  <a:lnTo>
                    <a:pt x="2025" y="2646"/>
                  </a:lnTo>
                  <a:lnTo>
                    <a:pt x="2022" y="2645"/>
                  </a:lnTo>
                  <a:lnTo>
                    <a:pt x="2018" y="2643"/>
                  </a:lnTo>
                  <a:lnTo>
                    <a:pt x="2015" y="2641"/>
                  </a:lnTo>
                  <a:lnTo>
                    <a:pt x="2015" y="2638"/>
                  </a:lnTo>
                  <a:lnTo>
                    <a:pt x="2015" y="2634"/>
                  </a:lnTo>
                  <a:lnTo>
                    <a:pt x="2015" y="2631"/>
                  </a:lnTo>
                  <a:lnTo>
                    <a:pt x="2015" y="2628"/>
                  </a:lnTo>
                  <a:lnTo>
                    <a:pt x="2012" y="2628"/>
                  </a:lnTo>
                  <a:lnTo>
                    <a:pt x="2008" y="2628"/>
                  </a:lnTo>
                  <a:lnTo>
                    <a:pt x="2005" y="2628"/>
                  </a:lnTo>
                  <a:lnTo>
                    <a:pt x="2001" y="2628"/>
                  </a:lnTo>
                  <a:lnTo>
                    <a:pt x="2000" y="2619"/>
                  </a:lnTo>
                  <a:lnTo>
                    <a:pt x="1998" y="2610"/>
                  </a:lnTo>
                  <a:lnTo>
                    <a:pt x="1993" y="2605"/>
                  </a:lnTo>
                  <a:lnTo>
                    <a:pt x="1988" y="2600"/>
                  </a:lnTo>
                  <a:lnTo>
                    <a:pt x="1986" y="2595"/>
                  </a:lnTo>
                  <a:lnTo>
                    <a:pt x="1984" y="2592"/>
                  </a:lnTo>
                  <a:lnTo>
                    <a:pt x="1978" y="2587"/>
                  </a:lnTo>
                  <a:lnTo>
                    <a:pt x="1971" y="2582"/>
                  </a:lnTo>
                  <a:lnTo>
                    <a:pt x="1969" y="2578"/>
                  </a:lnTo>
                  <a:lnTo>
                    <a:pt x="1967" y="2573"/>
                  </a:lnTo>
                  <a:lnTo>
                    <a:pt x="1920" y="2573"/>
                  </a:lnTo>
                  <a:lnTo>
                    <a:pt x="1914" y="2564"/>
                  </a:lnTo>
                  <a:lnTo>
                    <a:pt x="1909" y="2556"/>
                  </a:lnTo>
                  <a:lnTo>
                    <a:pt x="1903" y="2535"/>
                  </a:lnTo>
                  <a:lnTo>
                    <a:pt x="1897" y="2527"/>
                  </a:lnTo>
                  <a:lnTo>
                    <a:pt x="1892" y="2518"/>
                  </a:lnTo>
                  <a:lnTo>
                    <a:pt x="1885" y="2512"/>
                  </a:lnTo>
                  <a:lnTo>
                    <a:pt x="1879" y="2505"/>
                  </a:lnTo>
                  <a:lnTo>
                    <a:pt x="1879" y="2498"/>
                  </a:lnTo>
                  <a:lnTo>
                    <a:pt x="1877" y="2493"/>
                  </a:lnTo>
                  <a:lnTo>
                    <a:pt x="1874" y="2488"/>
                  </a:lnTo>
                  <a:lnTo>
                    <a:pt x="1868" y="2483"/>
                  </a:lnTo>
                  <a:lnTo>
                    <a:pt x="1867" y="2481"/>
                  </a:lnTo>
                  <a:lnTo>
                    <a:pt x="1865" y="2477"/>
                  </a:lnTo>
                  <a:lnTo>
                    <a:pt x="1865" y="2471"/>
                  </a:lnTo>
                  <a:lnTo>
                    <a:pt x="1865" y="2467"/>
                  </a:lnTo>
                  <a:lnTo>
                    <a:pt x="1865" y="2464"/>
                  </a:lnTo>
                  <a:lnTo>
                    <a:pt x="1862" y="2464"/>
                  </a:lnTo>
                  <a:lnTo>
                    <a:pt x="1858" y="2464"/>
                  </a:lnTo>
                  <a:lnTo>
                    <a:pt x="1858" y="2460"/>
                  </a:lnTo>
                  <a:lnTo>
                    <a:pt x="1858" y="2457"/>
                  </a:lnTo>
                  <a:lnTo>
                    <a:pt x="1855" y="2457"/>
                  </a:lnTo>
                  <a:lnTo>
                    <a:pt x="1851" y="2457"/>
                  </a:lnTo>
                  <a:lnTo>
                    <a:pt x="1851" y="2454"/>
                  </a:lnTo>
                  <a:lnTo>
                    <a:pt x="1851" y="2450"/>
                  </a:lnTo>
                  <a:lnTo>
                    <a:pt x="1846" y="2438"/>
                  </a:lnTo>
                  <a:lnTo>
                    <a:pt x="1845" y="2431"/>
                  </a:lnTo>
                  <a:lnTo>
                    <a:pt x="1845" y="2423"/>
                  </a:lnTo>
                  <a:lnTo>
                    <a:pt x="1838" y="2419"/>
                  </a:lnTo>
                  <a:lnTo>
                    <a:pt x="1833" y="2414"/>
                  </a:lnTo>
                  <a:lnTo>
                    <a:pt x="1828" y="2409"/>
                  </a:lnTo>
                  <a:lnTo>
                    <a:pt x="1824" y="2402"/>
                  </a:lnTo>
                  <a:lnTo>
                    <a:pt x="1812" y="2402"/>
                  </a:lnTo>
                  <a:lnTo>
                    <a:pt x="1807" y="2402"/>
                  </a:lnTo>
                  <a:lnTo>
                    <a:pt x="1804" y="2399"/>
                  </a:lnTo>
                  <a:lnTo>
                    <a:pt x="1800" y="2397"/>
                  </a:lnTo>
                  <a:lnTo>
                    <a:pt x="1797" y="2394"/>
                  </a:lnTo>
                  <a:lnTo>
                    <a:pt x="1797" y="2389"/>
                  </a:lnTo>
                  <a:lnTo>
                    <a:pt x="1797" y="2382"/>
                  </a:lnTo>
                  <a:lnTo>
                    <a:pt x="1799" y="2370"/>
                  </a:lnTo>
                  <a:lnTo>
                    <a:pt x="1802" y="2361"/>
                  </a:lnTo>
                  <a:lnTo>
                    <a:pt x="1809" y="2353"/>
                  </a:lnTo>
                  <a:lnTo>
                    <a:pt x="1812" y="2349"/>
                  </a:lnTo>
                  <a:lnTo>
                    <a:pt x="1817" y="2348"/>
                  </a:lnTo>
                  <a:lnTo>
                    <a:pt x="1817" y="2341"/>
                  </a:lnTo>
                  <a:lnTo>
                    <a:pt x="1819" y="2336"/>
                  </a:lnTo>
                  <a:lnTo>
                    <a:pt x="1824" y="2327"/>
                  </a:lnTo>
                  <a:lnTo>
                    <a:pt x="1828" y="2326"/>
                  </a:lnTo>
                  <a:lnTo>
                    <a:pt x="1829" y="2324"/>
                  </a:lnTo>
                  <a:lnTo>
                    <a:pt x="1833" y="2319"/>
                  </a:lnTo>
                  <a:lnTo>
                    <a:pt x="1834" y="2312"/>
                  </a:lnTo>
                  <a:lnTo>
                    <a:pt x="1838" y="2307"/>
                  </a:lnTo>
                  <a:lnTo>
                    <a:pt x="1829" y="2308"/>
                  </a:lnTo>
                  <a:lnTo>
                    <a:pt x="1824" y="2307"/>
                  </a:lnTo>
                  <a:lnTo>
                    <a:pt x="1819" y="2305"/>
                  </a:lnTo>
                  <a:lnTo>
                    <a:pt x="1817" y="2300"/>
                  </a:lnTo>
                  <a:lnTo>
                    <a:pt x="1812" y="2291"/>
                  </a:lnTo>
                  <a:lnTo>
                    <a:pt x="1809" y="2288"/>
                  </a:lnTo>
                  <a:lnTo>
                    <a:pt x="1804" y="2286"/>
                  </a:lnTo>
                  <a:lnTo>
                    <a:pt x="1799" y="2278"/>
                  </a:lnTo>
                  <a:lnTo>
                    <a:pt x="1792" y="2271"/>
                  </a:lnTo>
                  <a:lnTo>
                    <a:pt x="1787" y="2262"/>
                  </a:lnTo>
                  <a:lnTo>
                    <a:pt x="1783" y="2252"/>
                  </a:lnTo>
                  <a:lnTo>
                    <a:pt x="1773" y="2247"/>
                  </a:lnTo>
                  <a:lnTo>
                    <a:pt x="1763" y="2242"/>
                  </a:lnTo>
                  <a:lnTo>
                    <a:pt x="1756" y="2235"/>
                  </a:lnTo>
                  <a:lnTo>
                    <a:pt x="1747" y="2228"/>
                  </a:lnTo>
                  <a:lnTo>
                    <a:pt x="1746" y="2223"/>
                  </a:lnTo>
                  <a:lnTo>
                    <a:pt x="1742" y="2218"/>
                  </a:lnTo>
                  <a:lnTo>
                    <a:pt x="1732" y="2201"/>
                  </a:lnTo>
                  <a:lnTo>
                    <a:pt x="1725" y="2181"/>
                  </a:lnTo>
                  <a:lnTo>
                    <a:pt x="1717" y="2162"/>
                  </a:lnTo>
                  <a:lnTo>
                    <a:pt x="1708" y="2143"/>
                  </a:lnTo>
                  <a:lnTo>
                    <a:pt x="1712" y="2141"/>
                  </a:lnTo>
                  <a:lnTo>
                    <a:pt x="1713" y="2140"/>
                  </a:lnTo>
                  <a:lnTo>
                    <a:pt x="1715" y="2133"/>
                  </a:lnTo>
                  <a:lnTo>
                    <a:pt x="1715" y="2116"/>
                  </a:lnTo>
                  <a:lnTo>
                    <a:pt x="1718" y="2117"/>
                  </a:lnTo>
                  <a:lnTo>
                    <a:pt x="1720" y="2121"/>
                  </a:lnTo>
                  <a:lnTo>
                    <a:pt x="1722" y="2124"/>
                  </a:lnTo>
                  <a:lnTo>
                    <a:pt x="1722" y="2129"/>
                  </a:lnTo>
                  <a:lnTo>
                    <a:pt x="1727" y="2129"/>
                  </a:lnTo>
                  <a:lnTo>
                    <a:pt x="1732" y="2129"/>
                  </a:lnTo>
                  <a:lnTo>
                    <a:pt x="1737" y="2135"/>
                  </a:lnTo>
                  <a:lnTo>
                    <a:pt x="1744" y="2138"/>
                  </a:lnTo>
                  <a:lnTo>
                    <a:pt x="1749" y="2138"/>
                  </a:lnTo>
                  <a:lnTo>
                    <a:pt x="1756" y="2136"/>
                  </a:lnTo>
                  <a:lnTo>
                    <a:pt x="1756" y="2145"/>
                  </a:lnTo>
                  <a:lnTo>
                    <a:pt x="1759" y="2150"/>
                  </a:lnTo>
                  <a:lnTo>
                    <a:pt x="1764" y="2153"/>
                  </a:lnTo>
                  <a:lnTo>
                    <a:pt x="1770" y="2157"/>
                  </a:lnTo>
                  <a:lnTo>
                    <a:pt x="1770" y="2167"/>
                  </a:lnTo>
                  <a:lnTo>
                    <a:pt x="1771" y="2170"/>
                  </a:lnTo>
                  <a:lnTo>
                    <a:pt x="1773" y="2174"/>
                  </a:lnTo>
                  <a:lnTo>
                    <a:pt x="1776" y="2175"/>
                  </a:lnTo>
                  <a:lnTo>
                    <a:pt x="1780" y="2177"/>
                  </a:lnTo>
                  <a:lnTo>
                    <a:pt x="1790" y="2177"/>
                  </a:lnTo>
                  <a:lnTo>
                    <a:pt x="1790" y="2170"/>
                  </a:lnTo>
                  <a:lnTo>
                    <a:pt x="1793" y="2164"/>
                  </a:lnTo>
                  <a:lnTo>
                    <a:pt x="1799" y="2160"/>
                  </a:lnTo>
                  <a:lnTo>
                    <a:pt x="1804" y="2157"/>
                  </a:lnTo>
                  <a:lnTo>
                    <a:pt x="1804" y="2148"/>
                  </a:lnTo>
                  <a:lnTo>
                    <a:pt x="1805" y="2141"/>
                  </a:lnTo>
                  <a:lnTo>
                    <a:pt x="1807" y="2135"/>
                  </a:lnTo>
                  <a:lnTo>
                    <a:pt x="1810" y="2129"/>
                  </a:lnTo>
                  <a:lnTo>
                    <a:pt x="1814" y="2128"/>
                  </a:lnTo>
                  <a:lnTo>
                    <a:pt x="1817" y="2124"/>
                  </a:lnTo>
                  <a:lnTo>
                    <a:pt x="1821" y="2121"/>
                  </a:lnTo>
                  <a:lnTo>
                    <a:pt x="1822" y="2112"/>
                  </a:lnTo>
                  <a:lnTo>
                    <a:pt x="1826" y="2109"/>
                  </a:lnTo>
                  <a:lnTo>
                    <a:pt x="1828" y="2107"/>
                  </a:lnTo>
                  <a:lnTo>
                    <a:pt x="1833" y="2106"/>
                  </a:lnTo>
                  <a:lnTo>
                    <a:pt x="1838" y="2107"/>
                  </a:lnTo>
                  <a:lnTo>
                    <a:pt x="1841" y="2106"/>
                  </a:lnTo>
                  <a:lnTo>
                    <a:pt x="1845" y="2102"/>
                  </a:lnTo>
                  <a:lnTo>
                    <a:pt x="1846" y="2099"/>
                  </a:lnTo>
                  <a:lnTo>
                    <a:pt x="1848" y="2095"/>
                  </a:lnTo>
                  <a:lnTo>
                    <a:pt x="1851" y="2094"/>
                  </a:lnTo>
                  <a:lnTo>
                    <a:pt x="1855" y="2092"/>
                  </a:lnTo>
                  <a:lnTo>
                    <a:pt x="1858" y="2094"/>
                  </a:lnTo>
                  <a:lnTo>
                    <a:pt x="1862" y="2094"/>
                  </a:lnTo>
                  <a:lnTo>
                    <a:pt x="1865" y="2094"/>
                  </a:lnTo>
                  <a:lnTo>
                    <a:pt x="1868" y="2094"/>
                  </a:lnTo>
                  <a:lnTo>
                    <a:pt x="1879" y="2087"/>
                  </a:lnTo>
                  <a:lnTo>
                    <a:pt x="1887" y="2080"/>
                  </a:lnTo>
                  <a:lnTo>
                    <a:pt x="1891" y="2080"/>
                  </a:lnTo>
                  <a:lnTo>
                    <a:pt x="1897" y="2077"/>
                  </a:lnTo>
                  <a:lnTo>
                    <a:pt x="1904" y="2075"/>
                  </a:lnTo>
                  <a:lnTo>
                    <a:pt x="1913" y="2077"/>
                  </a:lnTo>
                  <a:lnTo>
                    <a:pt x="1923" y="2082"/>
                  </a:lnTo>
                  <a:lnTo>
                    <a:pt x="1923" y="2080"/>
                  </a:lnTo>
                  <a:lnTo>
                    <a:pt x="1925" y="2080"/>
                  </a:lnTo>
                  <a:lnTo>
                    <a:pt x="1926" y="2078"/>
                  </a:lnTo>
                  <a:lnTo>
                    <a:pt x="1928" y="2077"/>
                  </a:lnTo>
                  <a:lnTo>
                    <a:pt x="1930" y="2077"/>
                  </a:lnTo>
                  <a:lnTo>
                    <a:pt x="1932" y="2075"/>
                  </a:lnTo>
                  <a:lnTo>
                    <a:pt x="1933" y="2075"/>
                  </a:lnTo>
                  <a:lnTo>
                    <a:pt x="1942" y="2075"/>
                  </a:lnTo>
                  <a:lnTo>
                    <a:pt x="1950" y="2075"/>
                  </a:lnTo>
                  <a:lnTo>
                    <a:pt x="1959" y="2075"/>
                  </a:lnTo>
                  <a:lnTo>
                    <a:pt x="1967" y="2075"/>
                  </a:lnTo>
                  <a:lnTo>
                    <a:pt x="1974" y="2075"/>
                  </a:lnTo>
                  <a:lnTo>
                    <a:pt x="1974" y="2068"/>
                  </a:lnTo>
                  <a:lnTo>
                    <a:pt x="1978" y="2063"/>
                  </a:lnTo>
                  <a:lnTo>
                    <a:pt x="1979" y="2058"/>
                  </a:lnTo>
                  <a:lnTo>
                    <a:pt x="1983" y="2054"/>
                  </a:lnTo>
                  <a:lnTo>
                    <a:pt x="1993" y="2048"/>
                  </a:lnTo>
                  <a:lnTo>
                    <a:pt x="2001" y="2041"/>
                  </a:lnTo>
                  <a:lnTo>
                    <a:pt x="2036" y="2041"/>
                  </a:lnTo>
                  <a:lnTo>
                    <a:pt x="2039" y="2034"/>
                  </a:lnTo>
                  <a:lnTo>
                    <a:pt x="2044" y="2027"/>
                  </a:lnTo>
                  <a:lnTo>
                    <a:pt x="2047" y="2024"/>
                  </a:lnTo>
                  <a:lnTo>
                    <a:pt x="2053" y="2022"/>
                  </a:lnTo>
                  <a:lnTo>
                    <a:pt x="2058" y="2020"/>
                  </a:lnTo>
                  <a:lnTo>
                    <a:pt x="2063" y="2020"/>
                  </a:lnTo>
                  <a:lnTo>
                    <a:pt x="2068" y="2012"/>
                  </a:lnTo>
                  <a:lnTo>
                    <a:pt x="2075" y="2005"/>
                  </a:lnTo>
                  <a:lnTo>
                    <a:pt x="2082" y="1998"/>
                  </a:lnTo>
                  <a:lnTo>
                    <a:pt x="2090" y="1993"/>
                  </a:lnTo>
                  <a:lnTo>
                    <a:pt x="2099" y="1991"/>
                  </a:lnTo>
                  <a:lnTo>
                    <a:pt x="2107" y="1990"/>
                  </a:lnTo>
                  <a:lnTo>
                    <a:pt x="2112" y="1984"/>
                  </a:lnTo>
                  <a:lnTo>
                    <a:pt x="2117" y="1979"/>
                  </a:lnTo>
                  <a:lnTo>
                    <a:pt x="2117" y="1976"/>
                  </a:lnTo>
                  <a:lnTo>
                    <a:pt x="2121" y="1974"/>
                  </a:lnTo>
                  <a:lnTo>
                    <a:pt x="2123" y="1976"/>
                  </a:lnTo>
                  <a:lnTo>
                    <a:pt x="2124" y="1979"/>
                  </a:lnTo>
                  <a:lnTo>
                    <a:pt x="2131" y="1979"/>
                  </a:lnTo>
                  <a:lnTo>
                    <a:pt x="2136" y="1978"/>
                  </a:lnTo>
                  <a:lnTo>
                    <a:pt x="2145" y="1973"/>
                  </a:lnTo>
                  <a:lnTo>
                    <a:pt x="2146" y="1967"/>
                  </a:lnTo>
                  <a:lnTo>
                    <a:pt x="2148" y="1966"/>
                  </a:lnTo>
                  <a:lnTo>
                    <a:pt x="2152" y="1966"/>
                  </a:lnTo>
                  <a:lnTo>
                    <a:pt x="2155" y="1966"/>
                  </a:lnTo>
                  <a:lnTo>
                    <a:pt x="2158" y="1962"/>
                  </a:lnTo>
                  <a:lnTo>
                    <a:pt x="2162" y="1961"/>
                  </a:lnTo>
                  <a:lnTo>
                    <a:pt x="2165" y="1959"/>
                  </a:lnTo>
                  <a:lnTo>
                    <a:pt x="2169" y="1957"/>
                  </a:lnTo>
                  <a:lnTo>
                    <a:pt x="2172" y="1955"/>
                  </a:lnTo>
                  <a:lnTo>
                    <a:pt x="2175" y="1954"/>
                  </a:lnTo>
                  <a:lnTo>
                    <a:pt x="2179" y="1952"/>
                  </a:lnTo>
                  <a:lnTo>
                    <a:pt x="2182" y="1950"/>
                  </a:lnTo>
                  <a:lnTo>
                    <a:pt x="2186" y="1949"/>
                  </a:lnTo>
                  <a:lnTo>
                    <a:pt x="2189" y="1947"/>
                  </a:lnTo>
                  <a:lnTo>
                    <a:pt x="2193" y="1945"/>
                  </a:lnTo>
                  <a:lnTo>
                    <a:pt x="2196" y="1944"/>
                  </a:lnTo>
                  <a:lnTo>
                    <a:pt x="2198" y="1942"/>
                  </a:lnTo>
                  <a:lnTo>
                    <a:pt x="2198" y="1940"/>
                  </a:lnTo>
                  <a:lnTo>
                    <a:pt x="2199" y="1938"/>
                  </a:lnTo>
                  <a:lnTo>
                    <a:pt x="2208" y="1937"/>
                  </a:lnTo>
                  <a:lnTo>
                    <a:pt x="2217" y="1935"/>
                  </a:lnTo>
                  <a:lnTo>
                    <a:pt x="2225" y="1933"/>
                  </a:lnTo>
                  <a:lnTo>
                    <a:pt x="2234" y="1932"/>
                  </a:lnTo>
                  <a:lnTo>
                    <a:pt x="2234" y="1928"/>
                  </a:lnTo>
                  <a:lnTo>
                    <a:pt x="2234" y="1925"/>
                  </a:lnTo>
                  <a:lnTo>
                    <a:pt x="2235" y="1925"/>
                  </a:lnTo>
                  <a:lnTo>
                    <a:pt x="2240" y="1925"/>
                  </a:lnTo>
                  <a:lnTo>
                    <a:pt x="2247" y="1925"/>
                  </a:lnTo>
                  <a:lnTo>
                    <a:pt x="2254" y="1921"/>
                  </a:lnTo>
                  <a:lnTo>
                    <a:pt x="2261" y="1918"/>
                  </a:lnTo>
                  <a:lnTo>
                    <a:pt x="2266" y="1916"/>
                  </a:lnTo>
                  <a:lnTo>
                    <a:pt x="2268" y="1915"/>
                  </a:lnTo>
                  <a:lnTo>
                    <a:pt x="2268" y="1911"/>
                  </a:lnTo>
                  <a:lnTo>
                    <a:pt x="2276" y="1909"/>
                  </a:lnTo>
                  <a:lnTo>
                    <a:pt x="2280" y="1908"/>
                  </a:lnTo>
                  <a:lnTo>
                    <a:pt x="2281" y="1904"/>
                  </a:lnTo>
                  <a:lnTo>
                    <a:pt x="2285" y="1904"/>
                  </a:lnTo>
                  <a:lnTo>
                    <a:pt x="2288" y="1904"/>
                  </a:lnTo>
                  <a:lnTo>
                    <a:pt x="2292" y="1904"/>
                  </a:lnTo>
                  <a:lnTo>
                    <a:pt x="2295" y="1904"/>
                  </a:lnTo>
                  <a:lnTo>
                    <a:pt x="2297" y="1903"/>
                  </a:lnTo>
                  <a:lnTo>
                    <a:pt x="2298" y="1898"/>
                  </a:lnTo>
                  <a:lnTo>
                    <a:pt x="2300" y="1894"/>
                  </a:lnTo>
                  <a:lnTo>
                    <a:pt x="2302" y="1891"/>
                  </a:lnTo>
                  <a:lnTo>
                    <a:pt x="2305" y="1891"/>
                  </a:lnTo>
                  <a:lnTo>
                    <a:pt x="2309" y="1891"/>
                  </a:lnTo>
                  <a:lnTo>
                    <a:pt x="2312" y="1891"/>
                  </a:lnTo>
                  <a:lnTo>
                    <a:pt x="2315" y="1891"/>
                  </a:lnTo>
                  <a:lnTo>
                    <a:pt x="2315" y="1887"/>
                  </a:lnTo>
                  <a:lnTo>
                    <a:pt x="2315" y="1884"/>
                  </a:lnTo>
                  <a:lnTo>
                    <a:pt x="2317" y="1884"/>
                  </a:lnTo>
                  <a:lnTo>
                    <a:pt x="2322" y="1884"/>
                  </a:lnTo>
                  <a:lnTo>
                    <a:pt x="2326" y="1884"/>
                  </a:lnTo>
                  <a:lnTo>
                    <a:pt x="2329" y="1884"/>
                  </a:lnTo>
                  <a:lnTo>
                    <a:pt x="2336" y="1884"/>
                  </a:lnTo>
                  <a:lnTo>
                    <a:pt x="2343" y="1877"/>
                  </a:lnTo>
                  <a:lnTo>
                    <a:pt x="2356" y="1877"/>
                  </a:lnTo>
                  <a:lnTo>
                    <a:pt x="2360" y="1870"/>
                  </a:lnTo>
                  <a:lnTo>
                    <a:pt x="2361" y="1867"/>
                  </a:lnTo>
                  <a:lnTo>
                    <a:pt x="2360" y="1863"/>
                  </a:lnTo>
                  <a:lnTo>
                    <a:pt x="2356" y="1858"/>
                  </a:lnTo>
                  <a:lnTo>
                    <a:pt x="2350" y="1853"/>
                  </a:lnTo>
                  <a:lnTo>
                    <a:pt x="2343" y="1848"/>
                  </a:lnTo>
                  <a:lnTo>
                    <a:pt x="2338" y="1841"/>
                  </a:lnTo>
                  <a:lnTo>
                    <a:pt x="2334" y="1833"/>
                  </a:lnTo>
                  <a:lnTo>
                    <a:pt x="2334" y="1827"/>
                  </a:lnTo>
                  <a:lnTo>
                    <a:pt x="2336" y="1822"/>
                  </a:lnTo>
                  <a:lnTo>
                    <a:pt x="2336" y="1817"/>
                  </a:lnTo>
                  <a:lnTo>
                    <a:pt x="2338" y="1814"/>
                  </a:lnTo>
                  <a:lnTo>
                    <a:pt x="2341" y="1812"/>
                  </a:lnTo>
                  <a:lnTo>
                    <a:pt x="2344" y="1810"/>
                  </a:lnTo>
                  <a:lnTo>
                    <a:pt x="2353" y="1809"/>
                  </a:lnTo>
                  <a:lnTo>
                    <a:pt x="2355" y="1805"/>
                  </a:lnTo>
                  <a:lnTo>
                    <a:pt x="2356" y="1802"/>
                  </a:lnTo>
                  <a:lnTo>
                    <a:pt x="2361" y="1800"/>
                  </a:lnTo>
                  <a:lnTo>
                    <a:pt x="2365" y="1798"/>
                  </a:lnTo>
                  <a:lnTo>
                    <a:pt x="2370" y="1795"/>
                  </a:lnTo>
                  <a:lnTo>
                    <a:pt x="2377" y="1795"/>
                  </a:lnTo>
                  <a:lnTo>
                    <a:pt x="2384" y="1795"/>
                  </a:lnTo>
                  <a:lnTo>
                    <a:pt x="2389" y="1797"/>
                  </a:lnTo>
                  <a:lnTo>
                    <a:pt x="2397" y="1802"/>
                  </a:lnTo>
                  <a:lnTo>
                    <a:pt x="2397" y="1805"/>
                  </a:lnTo>
                  <a:lnTo>
                    <a:pt x="2401" y="1807"/>
                  </a:lnTo>
                  <a:lnTo>
                    <a:pt x="2407" y="1809"/>
                  </a:lnTo>
                  <a:lnTo>
                    <a:pt x="2414" y="1810"/>
                  </a:lnTo>
                  <a:lnTo>
                    <a:pt x="2416" y="1812"/>
                  </a:lnTo>
                  <a:lnTo>
                    <a:pt x="2418" y="1815"/>
                  </a:lnTo>
                  <a:lnTo>
                    <a:pt x="2425" y="1814"/>
                  </a:lnTo>
                  <a:lnTo>
                    <a:pt x="2428" y="1814"/>
                  </a:lnTo>
                  <a:lnTo>
                    <a:pt x="2436" y="1817"/>
                  </a:lnTo>
                  <a:lnTo>
                    <a:pt x="2442" y="1822"/>
                  </a:lnTo>
                  <a:lnTo>
                    <a:pt x="2447" y="1822"/>
                  </a:lnTo>
                  <a:lnTo>
                    <a:pt x="2452" y="1822"/>
                  </a:lnTo>
                  <a:lnTo>
                    <a:pt x="2450" y="1833"/>
                  </a:lnTo>
                  <a:lnTo>
                    <a:pt x="2452" y="1839"/>
                  </a:lnTo>
                  <a:lnTo>
                    <a:pt x="2455" y="1851"/>
                  </a:lnTo>
                  <a:lnTo>
                    <a:pt x="2459" y="1856"/>
                  </a:lnTo>
                  <a:lnTo>
                    <a:pt x="2459" y="1863"/>
                  </a:lnTo>
                  <a:lnTo>
                    <a:pt x="2464" y="1865"/>
                  </a:lnTo>
                  <a:lnTo>
                    <a:pt x="2465" y="1867"/>
                  </a:lnTo>
                  <a:lnTo>
                    <a:pt x="2465" y="1870"/>
                  </a:lnTo>
                  <a:lnTo>
                    <a:pt x="2476" y="1870"/>
                  </a:lnTo>
                  <a:lnTo>
                    <a:pt x="2484" y="1868"/>
                  </a:lnTo>
                  <a:lnTo>
                    <a:pt x="2489" y="1863"/>
                  </a:lnTo>
                  <a:lnTo>
                    <a:pt x="2493" y="1856"/>
                  </a:lnTo>
                  <a:lnTo>
                    <a:pt x="2498" y="1819"/>
                  </a:lnTo>
                  <a:lnTo>
                    <a:pt x="2505" y="1783"/>
                  </a:lnTo>
                  <a:lnTo>
                    <a:pt x="2520" y="1713"/>
                  </a:lnTo>
                  <a:lnTo>
                    <a:pt x="2522" y="1705"/>
                  </a:lnTo>
                  <a:lnTo>
                    <a:pt x="2520" y="1696"/>
                  </a:lnTo>
                  <a:lnTo>
                    <a:pt x="2518" y="1684"/>
                  </a:lnTo>
                  <a:lnTo>
                    <a:pt x="2515" y="1672"/>
                  </a:lnTo>
                  <a:lnTo>
                    <a:pt x="2513" y="1665"/>
                  </a:lnTo>
                  <a:lnTo>
                    <a:pt x="2513" y="1659"/>
                  </a:lnTo>
                  <a:close/>
                  <a:moveTo>
                    <a:pt x="807" y="130"/>
                  </a:moveTo>
                  <a:lnTo>
                    <a:pt x="806" y="135"/>
                  </a:lnTo>
                  <a:lnTo>
                    <a:pt x="804" y="137"/>
                  </a:lnTo>
                  <a:lnTo>
                    <a:pt x="801" y="137"/>
                  </a:lnTo>
                  <a:lnTo>
                    <a:pt x="801" y="144"/>
                  </a:lnTo>
                  <a:lnTo>
                    <a:pt x="802" y="149"/>
                  </a:lnTo>
                  <a:lnTo>
                    <a:pt x="807" y="151"/>
                  </a:lnTo>
                  <a:lnTo>
                    <a:pt x="813" y="152"/>
                  </a:lnTo>
                  <a:lnTo>
                    <a:pt x="824" y="154"/>
                  </a:lnTo>
                  <a:lnTo>
                    <a:pt x="830" y="156"/>
                  </a:lnTo>
                  <a:lnTo>
                    <a:pt x="835" y="157"/>
                  </a:lnTo>
                  <a:lnTo>
                    <a:pt x="836" y="162"/>
                  </a:lnTo>
                  <a:lnTo>
                    <a:pt x="838" y="164"/>
                  </a:lnTo>
                  <a:lnTo>
                    <a:pt x="843" y="166"/>
                  </a:lnTo>
                  <a:lnTo>
                    <a:pt x="847" y="164"/>
                  </a:lnTo>
                  <a:lnTo>
                    <a:pt x="855" y="161"/>
                  </a:lnTo>
                  <a:lnTo>
                    <a:pt x="862" y="157"/>
                  </a:lnTo>
                  <a:lnTo>
                    <a:pt x="862" y="137"/>
                  </a:lnTo>
                  <a:lnTo>
                    <a:pt x="857" y="135"/>
                  </a:lnTo>
                  <a:lnTo>
                    <a:pt x="855" y="133"/>
                  </a:lnTo>
                  <a:lnTo>
                    <a:pt x="855" y="130"/>
                  </a:lnTo>
                  <a:lnTo>
                    <a:pt x="843" y="130"/>
                  </a:lnTo>
                  <a:lnTo>
                    <a:pt x="831" y="130"/>
                  </a:lnTo>
                  <a:lnTo>
                    <a:pt x="821" y="128"/>
                  </a:lnTo>
                  <a:lnTo>
                    <a:pt x="814" y="123"/>
                  </a:lnTo>
                  <a:lnTo>
                    <a:pt x="814" y="127"/>
                  </a:lnTo>
                  <a:lnTo>
                    <a:pt x="813" y="128"/>
                  </a:lnTo>
                  <a:lnTo>
                    <a:pt x="807" y="130"/>
                  </a:lnTo>
                  <a:close/>
                  <a:moveTo>
                    <a:pt x="330" y="615"/>
                  </a:moveTo>
                  <a:lnTo>
                    <a:pt x="328" y="603"/>
                  </a:lnTo>
                  <a:lnTo>
                    <a:pt x="325" y="599"/>
                  </a:lnTo>
                  <a:lnTo>
                    <a:pt x="323" y="594"/>
                  </a:lnTo>
                  <a:lnTo>
                    <a:pt x="318" y="592"/>
                  </a:lnTo>
                  <a:lnTo>
                    <a:pt x="314" y="589"/>
                  </a:lnTo>
                  <a:lnTo>
                    <a:pt x="302" y="587"/>
                  </a:lnTo>
                  <a:lnTo>
                    <a:pt x="299" y="599"/>
                  </a:lnTo>
                  <a:lnTo>
                    <a:pt x="297" y="608"/>
                  </a:lnTo>
                  <a:lnTo>
                    <a:pt x="299" y="616"/>
                  </a:lnTo>
                  <a:lnTo>
                    <a:pt x="302" y="628"/>
                  </a:lnTo>
                  <a:lnTo>
                    <a:pt x="309" y="630"/>
                  </a:lnTo>
                  <a:lnTo>
                    <a:pt x="313" y="628"/>
                  </a:lnTo>
                  <a:lnTo>
                    <a:pt x="314" y="625"/>
                  </a:lnTo>
                  <a:lnTo>
                    <a:pt x="316" y="621"/>
                  </a:lnTo>
                  <a:lnTo>
                    <a:pt x="318" y="618"/>
                  </a:lnTo>
                  <a:lnTo>
                    <a:pt x="319" y="615"/>
                  </a:lnTo>
                  <a:lnTo>
                    <a:pt x="323" y="613"/>
                  </a:lnTo>
                  <a:lnTo>
                    <a:pt x="330" y="615"/>
                  </a:lnTo>
                  <a:close/>
                  <a:moveTo>
                    <a:pt x="794" y="151"/>
                  </a:moveTo>
                  <a:lnTo>
                    <a:pt x="787" y="151"/>
                  </a:lnTo>
                  <a:lnTo>
                    <a:pt x="782" y="152"/>
                  </a:lnTo>
                  <a:lnTo>
                    <a:pt x="778" y="154"/>
                  </a:lnTo>
                  <a:lnTo>
                    <a:pt x="777" y="157"/>
                  </a:lnTo>
                  <a:lnTo>
                    <a:pt x="773" y="161"/>
                  </a:lnTo>
                  <a:lnTo>
                    <a:pt x="773" y="166"/>
                  </a:lnTo>
                  <a:lnTo>
                    <a:pt x="773" y="178"/>
                  </a:lnTo>
                  <a:lnTo>
                    <a:pt x="778" y="180"/>
                  </a:lnTo>
                  <a:lnTo>
                    <a:pt x="780" y="181"/>
                  </a:lnTo>
                  <a:lnTo>
                    <a:pt x="780" y="185"/>
                  </a:lnTo>
                  <a:lnTo>
                    <a:pt x="785" y="193"/>
                  </a:lnTo>
                  <a:lnTo>
                    <a:pt x="789" y="197"/>
                  </a:lnTo>
                  <a:lnTo>
                    <a:pt x="794" y="198"/>
                  </a:lnTo>
                  <a:lnTo>
                    <a:pt x="797" y="193"/>
                  </a:lnTo>
                  <a:lnTo>
                    <a:pt x="799" y="186"/>
                  </a:lnTo>
                  <a:lnTo>
                    <a:pt x="801" y="180"/>
                  </a:lnTo>
                  <a:lnTo>
                    <a:pt x="801" y="171"/>
                  </a:lnTo>
                  <a:lnTo>
                    <a:pt x="797" y="171"/>
                  </a:lnTo>
                  <a:lnTo>
                    <a:pt x="795" y="169"/>
                  </a:lnTo>
                  <a:lnTo>
                    <a:pt x="794" y="164"/>
                  </a:lnTo>
                  <a:lnTo>
                    <a:pt x="794" y="151"/>
                  </a:lnTo>
                  <a:close/>
                  <a:moveTo>
                    <a:pt x="876" y="246"/>
                  </a:moveTo>
                  <a:lnTo>
                    <a:pt x="877" y="241"/>
                  </a:lnTo>
                  <a:lnTo>
                    <a:pt x="879" y="239"/>
                  </a:lnTo>
                  <a:lnTo>
                    <a:pt x="882" y="239"/>
                  </a:lnTo>
                  <a:lnTo>
                    <a:pt x="882" y="232"/>
                  </a:lnTo>
                  <a:lnTo>
                    <a:pt x="882" y="219"/>
                  </a:lnTo>
                  <a:lnTo>
                    <a:pt x="870" y="219"/>
                  </a:lnTo>
                  <a:lnTo>
                    <a:pt x="859" y="221"/>
                  </a:lnTo>
                  <a:lnTo>
                    <a:pt x="855" y="222"/>
                  </a:lnTo>
                  <a:lnTo>
                    <a:pt x="852" y="224"/>
                  </a:lnTo>
                  <a:lnTo>
                    <a:pt x="850" y="227"/>
                  </a:lnTo>
                  <a:lnTo>
                    <a:pt x="848" y="232"/>
                  </a:lnTo>
                  <a:lnTo>
                    <a:pt x="848" y="246"/>
                  </a:lnTo>
                  <a:lnTo>
                    <a:pt x="855" y="246"/>
                  </a:lnTo>
                  <a:lnTo>
                    <a:pt x="860" y="248"/>
                  </a:lnTo>
                  <a:lnTo>
                    <a:pt x="862" y="250"/>
                  </a:lnTo>
                  <a:lnTo>
                    <a:pt x="862" y="253"/>
                  </a:lnTo>
                  <a:lnTo>
                    <a:pt x="867" y="253"/>
                  </a:lnTo>
                  <a:lnTo>
                    <a:pt x="870" y="251"/>
                  </a:lnTo>
                  <a:lnTo>
                    <a:pt x="874" y="250"/>
                  </a:lnTo>
                  <a:lnTo>
                    <a:pt x="876" y="246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35" name="Freeform 47">
              <a:extLst>
                <a:ext uri="{FF2B5EF4-FFF2-40B4-BE49-F238E27FC236}">
                  <a16:creationId xmlns:a16="http://schemas.microsoft.com/office/drawing/2014/main" id="{6AE86C34-0C5A-4663-B916-BB0BBDFBF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" name="Freeform 48">
              <a:extLst>
                <a:ext uri="{FF2B5EF4-FFF2-40B4-BE49-F238E27FC236}">
                  <a16:creationId xmlns:a16="http://schemas.microsoft.com/office/drawing/2014/main" id="{84ADBEC5-9157-45D0-A95F-F4B969C6C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" name="Freeform 49">
              <a:extLst>
                <a:ext uri="{FF2B5EF4-FFF2-40B4-BE49-F238E27FC236}">
                  <a16:creationId xmlns:a16="http://schemas.microsoft.com/office/drawing/2014/main" id="{3D52D9C8-D47B-4F7B-8BE7-201704F62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866" y="3610310"/>
              <a:ext cx="1588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Freeform 50">
              <a:extLst>
                <a:ext uri="{FF2B5EF4-FFF2-40B4-BE49-F238E27FC236}">
                  <a16:creationId xmlns:a16="http://schemas.microsoft.com/office/drawing/2014/main" id="{62E1E9A1-5DFE-4923-A356-694A0CFD6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5391" y="360396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Freeform 51">
              <a:extLst>
                <a:ext uri="{FF2B5EF4-FFF2-40B4-BE49-F238E27FC236}">
                  <a16:creationId xmlns:a16="http://schemas.microsoft.com/office/drawing/2014/main" id="{BD40F7DB-15FB-4CEF-9F4D-143798A12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7454" y="3608722"/>
              <a:ext cx="1587" cy="1588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0 w 3"/>
                <a:gd name="T5" fmla="*/ 2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Freeform 52">
              <a:extLst>
                <a:ext uri="{FF2B5EF4-FFF2-40B4-BE49-F238E27FC236}">
                  <a16:creationId xmlns:a16="http://schemas.microsoft.com/office/drawing/2014/main" id="{8BD794E3-FCF1-420F-B3EF-08C0BD853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9829" y="3710322"/>
              <a:ext cx="1587" cy="3175"/>
            </a:xfrm>
            <a:custGeom>
              <a:avLst/>
              <a:gdLst>
                <a:gd name="T0" fmla="*/ 0 w 1"/>
                <a:gd name="T1" fmla="*/ 9 h 10"/>
                <a:gd name="T2" fmla="*/ 0 w 1"/>
                <a:gd name="T3" fmla="*/ 9 h 10"/>
                <a:gd name="T4" fmla="*/ 0 w 1"/>
                <a:gd name="T5" fmla="*/ 0 h 10"/>
                <a:gd name="T6" fmla="*/ 0 w 1"/>
                <a:gd name="T7" fmla="*/ 0 h 10"/>
                <a:gd name="T8" fmla="*/ 0 w 1"/>
                <a:gd name="T9" fmla="*/ 0 h 10"/>
                <a:gd name="T10" fmla="*/ 0 w 1"/>
                <a:gd name="T11" fmla="*/ 0 h 10"/>
                <a:gd name="T12" fmla="*/ 0 w 1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0">
                  <a:moveTo>
                    <a:pt x="0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Freeform 53">
              <a:extLst>
                <a:ext uri="{FF2B5EF4-FFF2-40B4-BE49-F238E27FC236}">
                  <a16:creationId xmlns:a16="http://schemas.microsoft.com/office/drawing/2014/main" id="{4A5C9626-4BB2-4A09-9045-E8100465A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9041" y="3607135"/>
              <a:ext cx="1588" cy="1587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0 w 3"/>
                <a:gd name="T5" fmla="*/ 3 h 4"/>
                <a:gd name="T6" fmla="*/ 0 w 3"/>
                <a:gd name="T7" fmla="*/ 3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Freeform 54">
              <a:extLst>
                <a:ext uri="{FF2B5EF4-FFF2-40B4-BE49-F238E27FC236}">
                  <a16:creationId xmlns:a16="http://schemas.microsoft.com/office/drawing/2014/main" id="{81981D91-CE61-4AA8-927B-FC0BE2FAB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1587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Freeform 55">
              <a:extLst>
                <a:ext uri="{FF2B5EF4-FFF2-40B4-BE49-F238E27FC236}">
                  <a16:creationId xmlns:a16="http://schemas.microsoft.com/office/drawing/2014/main" id="{1193927B-6EDB-44FD-929A-6DC4AB99B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3175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w 7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Freeform 56">
              <a:extLst>
                <a:ext uri="{FF2B5EF4-FFF2-40B4-BE49-F238E27FC236}">
                  <a16:creationId xmlns:a16="http://schemas.microsoft.com/office/drawing/2014/main" id="{F717C0AC-73E5-4EF0-96B3-A627507A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Freeform 57">
              <a:extLst>
                <a:ext uri="{FF2B5EF4-FFF2-40B4-BE49-F238E27FC236}">
                  <a16:creationId xmlns:a16="http://schemas.microsoft.com/office/drawing/2014/main" id="{E3F4945A-513F-486A-9F1D-A18A2BC7E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30985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  <a:gd name="T10" fmla="*/ 0 w 1"/>
                <a:gd name="T11" fmla="*/ 3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Freeform 58">
              <a:extLst>
                <a:ext uri="{FF2B5EF4-FFF2-40B4-BE49-F238E27FC236}">
                  <a16:creationId xmlns:a16="http://schemas.microsoft.com/office/drawing/2014/main" id="{62417D88-8624-4C1E-BB40-0D19A3A6F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5491" y="3975435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Freeform 59">
              <a:extLst>
                <a:ext uri="{FF2B5EF4-FFF2-40B4-BE49-F238E27FC236}">
                  <a16:creationId xmlns:a16="http://schemas.microsoft.com/office/drawing/2014/main" id="{DF887F7A-3A39-45CE-8CB5-A82DB3C2B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Freeform 60">
              <a:extLst>
                <a:ext uri="{FF2B5EF4-FFF2-40B4-BE49-F238E27FC236}">
                  <a16:creationId xmlns:a16="http://schemas.microsoft.com/office/drawing/2014/main" id="{3F7BCA6A-6356-4278-A4AF-A2F68C025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0741" y="4046872"/>
              <a:ext cx="3175" cy="4763"/>
            </a:xfrm>
            <a:custGeom>
              <a:avLst/>
              <a:gdLst>
                <a:gd name="T0" fmla="*/ 0 w 9"/>
                <a:gd name="T1" fmla="*/ 12 h 13"/>
                <a:gd name="T2" fmla="*/ 0 w 9"/>
                <a:gd name="T3" fmla="*/ 12 h 13"/>
                <a:gd name="T4" fmla="*/ 3 w 9"/>
                <a:gd name="T5" fmla="*/ 5 h 13"/>
                <a:gd name="T6" fmla="*/ 8 w 9"/>
                <a:gd name="T7" fmla="*/ 0 h 13"/>
                <a:gd name="T8" fmla="*/ 8 w 9"/>
                <a:gd name="T9" fmla="*/ 0 h 13"/>
                <a:gd name="T10" fmla="*/ 3 w 9"/>
                <a:gd name="T11" fmla="*/ 5 h 13"/>
                <a:gd name="T12" fmla="*/ 0 w 9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lnTo>
                    <a:pt x="0" y="12"/>
                  </a:lnTo>
                  <a:lnTo>
                    <a:pt x="3" y="5"/>
                  </a:lnTo>
                  <a:lnTo>
                    <a:pt x="8" y="0"/>
                  </a:lnTo>
                  <a:lnTo>
                    <a:pt x="8" y="0"/>
                  </a:lnTo>
                  <a:lnTo>
                    <a:pt x="3" y="5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Freeform 61">
              <a:extLst>
                <a:ext uri="{FF2B5EF4-FFF2-40B4-BE49-F238E27FC236}">
                  <a16:creationId xmlns:a16="http://schemas.microsoft.com/office/drawing/2014/main" id="{72223190-BA82-4843-AEED-0F1883AFF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Freeform 62">
              <a:extLst>
                <a:ext uri="{FF2B5EF4-FFF2-40B4-BE49-F238E27FC236}">
                  <a16:creationId xmlns:a16="http://schemas.microsoft.com/office/drawing/2014/main" id="{CC834688-FADF-44C0-B02D-F78A56A2A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3916" y="40468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Freeform 63">
              <a:extLst>
                <a:ext uri="{FF2B5EF4-FFF2-40B4-BE49-F238E27FC236}">
                  <a16:creationId xmlns:a16="http://schemas.microsoft.com/office/drawing/2014/main" id="{0BCCFA15-DD3D-41AC-AAA5-7FE8B819C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0254" y="397384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64">
              <a:extLst>
                <a:ext uri="{FF2B5EF4-FFF2-40B4-BE49-F238E27FC236}">
                  <a16:creationId xmlns:a16="http://schemas.microsoft.com/office/drawing/2014/main" id="{5BE5CB05-56BA-460D-BE05-65BDB0148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2316" y="3975435"/>
              <a:ext cx="3175" cy="1587"/>
            </a:xfrm>
            <a:custGeom>
              <a:avLst/>
              <a:gdLst>
                <a:gd name="T0" fmla="*/ 8 w 9"/>
                <a:gd name="T1" fmla="*/ 0 h 1"/>
                <a:gd name="T2" fmla="*/ 8 w 9"/>
                <a:gd name="T3" fmla="*/ 0 h 1"/>
                <a:gd name="T4" fmla="*/ 0 w 9"/>
                <a:gd name="T5" fmla="*/ 0 h 1"/>
                <a:gd name="T6" fmla="*/ 0 w 9"/>
                <a:gd name="T7" fmla="*/ 0 h 1"/>
                <a:gd name="T8" fmla="*/ 8 w 9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Freeform 65">
              <a:extLst>
                <a:ext uri="{FF2B5EF4-FFF2-40B4-BE49-F238E27FC236}">
                  <a16:creationId xmlns:a16="http://schemas.microsoft.com/office/drawing/2014/main" id="{EF9A0275-21DA-4DD5-A5D8-58036B45A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66">
              <a:extLst>
                <a:ext uri="{FF2B5EF4-FFF2-40B4-BE49-F238E27FC236}">
                  <a16:creationId xmlns:a16="http://schemas.microsoft.com/office/drawing/2014/main" id="{DDD74D01-30D3-4035-B5CD-FCAFD2720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Freeform 67">
              <a:extLst>
                <a:ext uri="{FF2B5EF4-FFF2-40B4-BE49-F238E27FC236}">
                  <a16:creationId xmlns:a16="http://schemas.microsoft.com/office/drawing/2014/main" id="{6CD78D3F-18EB-4AEF-B21E-8CDBF6C00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Freeform 68">
              <a:extLst>
                <a:ext uri="{FF2B5EF4-FFF2-40B4-BE49-F238E27FC236}">
                  <a16:creationId xmlns:a16="http://schemas.microsoft.com/office/drawing/2014/main" id="{B452403A-0EB7-40F5-9E2A-C109A0807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666" y="4478672"/>
              <a:ext cx="3175" cy="1588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0 h 1"/>
                <a:gd name="T4" fmla="*/ 5 w 10"/>
                <a:gd name="T5" fmla="*/ 0 h 1"/>
                <a:gd name="T6" fmla="*/ 9 w 10"/>
                <a:gd name="T7" fmla="*/ 0 h 1"/>
                <a:gd name="T8" fmla="*/ 9 w 10"/>
                <a:gd name="T9" fmla="*/ 0 h 1"/>
                <a:gd name="T10" fmla="*/ 9 w 10"/>
                <a:gd name="T11" fmla="*/ 0 h 1"/>
                <a:gd name="T12" fmla="*/ 5 w 10"/>
                <a:gd name="T13" fmla="*/ 0 h 1"/>
                <a:gd name="T14" fmla="*/ 0 w 10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Freeform 69">
              <a:extLst>
                <a:ext uri="{FF2B5EF4-FFF2-40B4-BE49-F238E27FC236}">
                  <a16:creationId xmlns:a16="http://schemas.microsoft.com/office/drawing/2014/main" id="{20E1F6CF-B108-4087-8299-ECE549569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70">
              <a:extLst>
                <a:ext uri="{FF2B5EF4-FFF2-40B4-BE49-F238E27FC236}">
                  <a16:creationId xmlns:a16="http://schemas.microsoft.com/office/drawing/2014/main" id="{CF94C620-7A10-44E4-AAFD-0FF245212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1 w 2"/>
                <a:gd name="T5" fmla="*/ 0 h 2"/>
                <a:gd name="T6" fmla="*/ 1 w 2"/>
                <a:gd name="T7" fmla="*/ 0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Freeform 71">
              <a:extLst>
                <a:ext uri="{FF2B5EF4-FFF2-40B4-BE49-F238E27FC236}">
                  <a16:creationId xmlns:a16="http://schemas.microsoft.com/office/drawing/2014/main" id="{B713AF59-DA4A-43C7-A74C-317B1F2FC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991" y="43262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72">
              <a:extLst>
                <a:ext uri="{FF2B5EF4-FFF2-40B4-BE49-F238E27FC236}">
                  <a16:creationId xmlns:a16="http://schemas.microsoft.com/office/drawing/2014/main" id="{2F51A771-A36C-45BE-8275-582C9B090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9016" y="4458035"/>
              <a:ext cx="1588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Freeform 73">
              <a:extLst>
                <a:ext uri="{FF2B5EF4-FFF2-40B4-BE49-F238E27FC236}">
                  <a16:creationId xmlns:a16="http://schemas.microsoft.com/office/drawing/2014/main" id="{FB990FA6-B655-48E8-BC5E-8CA407A26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8035"/>
              <a:ext cx="1587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Freeform 74">
              <a:extLst>
                <a:ext uri="{FF2B5EF4-FFF2-40B4-BE49-F238E27FC236}">
                  <a16:creationId xmlns:a16="http://schemas.microsoft.com/office/drawing/2014/main" id="{82C1D799-6EA9-4283-A9B1-198BCDFF2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 75">
              <a:extLst>
                <a:ext uri="{FF2B5EF4-FFF2-40B4-BE49-F238E27FC236}">
                  <a16:creationId xmlns:a16="http://schemas.microsoft.com/office/drawing/2014/main" id="{94C7DD1C-BFE6-4FA1-8708-2CD04AE9E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3129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76">
              <a:extLst>
                <a:ext uri="{FF2B5EF4-FFF2-40B4-BE49-F238E27FC236}">
                  <a16:creationId xmlns:a16="http://schemas.microsoft.com/office/drawing/2014/main" id="{7310B2BA-8E12-4604-858E-C94037B2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77">
              <a:extLst>
                <a:ext uri="{FF2B5EF4-FFF2-40B4-BE49-F238E27FC236}">
                  <a16:creationId xmlns:a16="http://schemas.microsoft.com/office/drawing/2014/main" id="{68CD6F39-F742-4FBB-A189-A6D7E1709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9954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78">
              <a:extLst>
                <a:ext uri="{FF2B5EF4-FFF2-40B4-BE49-F238E27FC236}">
                  <a16:creationId xmlns:a16="http://schemas.microsoft.com/office/drawing/2014/main" id="{803E458E-A9CA-4DFC-8CB5-C7533E680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Freeform 79">
              <a:extLst>
                <a:ext uri="{FF2B5EF4-FFF2-40B4-BE49-F238E27FC236}">
                  <a16:creationId xmlns:a16="http://schemas.microsoft.com/office/drawing/2014/main" id="{2534A8EF-C13E-4D61-AC27-03C8B9C01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2154" y="3844466"/>
              <a:ext cx="1519237" cy="1633537"/>
            </a:xfrm>
            <a:custGeom>
              <a:avLst/>
              <a:gdLst>
                <a:gd name="T0" fmla="*/ 430 w 4218"/>
                <a:gd name="T1" fmla="*/ 1351 h 4539"/>
                <a:gd name="T2" fmla="*/ 48 w 4218"/>
                <a:gd name="T3" fmla="*/ 765 h 4539"/>
                <a:gd name="T4" fmla="*/ 927 w 4218"/>
                <a:gd name="T5" fmla="*/ 2129 h 4539"/>
                <a:gd name="T6" fmla="*/ 4193 w 4218"/>
                <a:gd name="T7" fmla="*/ 3876 h 4539"/>
                <a:gd name="T8" fmla="*/ 3931 w 4218"/>
                <a:gd name="T9" fmla="*/ 4004 h 4539"/>
                <a:gd name="T10" fmla="*/ 3917 w 4218"/>
                <a:gd name="T11" fmla="*/ 4255 h 4539"/>
                <a:gd name="T12" fmla="*/ 3948 w 4218"/>
                <a:gd name="T13" fmla="*/ 4446 h 4539"/>
                <a:gd name="T14" fmla="*/ 4163 w 4218"/>
                <a:gd name="T15" fmla="*/ 4391 h 4539"/>
                <a:gd name="T16" fmla="*/ 916 w 4218"/>
                <a:gd name="T17" fmla="*/ 1971 h 4539"/>
                <a:gd name="T18" fmla="*/ 3890 w 4218"/>
                <a:gd name="T19" fmla="*/ 1089 h 4539"/>
                <a:gd name="T20" fmla="*/ 3567 w 4218"/>
                <a:gd name="T21" fmla="*/ 1027 h 4539"/>
                <a:gd name="T22" fmla="*/ 3282 w 4218"/>
                <a:gd name="T23" fmla="*/ 812 h 4539"/>
                <a:gd name="T24" fmla="*/ 2984 w 4218"/>
                <a:gd name="T25" fmla="*/ 616 h 4539"/>
                <a:gd name="T26" fmla="*/ 2805 w 4218"/>
                <a:gd name="T27" fmla="*/ 550 h 4539"/>
                <a:gd name="T28" fmla="*/ 2655 w 4218"/>
                <a:gd name="T29" fmla="*/ 301 h 4539"/>
                <a:gd name="T30" fmla="*/ 2387 w 4218"/>
                <a:gd name="T31" fmla="*/ 94 h 4539"/>
                <a:gd name="T32" fmla="*/ 2083 w 4218"/>
                <a:gd name="T33" fmla="*/ 74 h 4539"/>
                <a:gd name="T34" fmla="*/ 2024 w 4218"/>
                <a:gd name="T35" fmla="*/ 383 h 4539"/>
                <a:gd name="T36" fmla="*/ 1619 w 4218"/>
                <a:gd name="T37" fmla="*/ 519 h 4539"/>
                <a:gd name="T38" fmla="*/ 1455 w 4218"/>
                <a:gd name="T39" fmla="*/ 657 h 4539"/>
                <a:gd name="T40" fmla="*/ 1228 w 4218"/>
                <a:gd name="T41" fmla="*/ 464 h 4539"/>
                <a:gd name="T42" fmla="*/ 1044 w 4218"/>
                <a:gd name="T43" fmla="*/ 464 h 4539"/>
                <a:gd name="T44" fmla="*/ 1065 w 4218"/>
                <a:gd name="T45" fmla="*/ 870 h 4539"/>
                <a:gd name="T46" fmla="*/ 915 w 4218"/>
                <a:gd name="T47" fmla="*/ 891 h 4539"/>
                <a:gd name="T48" fmla="*/ 688 w 4218"/>
                <a:gd name="T49" fmla="*/ 802 h 4539"/>
                <a:gd name="T50" fmla="*/ 464 w 4218"/>
                <a:gd name="T51" fmla="*/ 758 h 4539"/>
                <a:gd name="T52" fmla="*/ 149 w 4218"/>
                <a:gd name="T53" fmla="*/ 739 h 4539"/>
                <a:gd name="T54" fmla="*/ 226 w 4218"/>
                <a:gd name="T55" fmla="*/ 887 h 4539"/>
                <a:gd name="T56" fmla="*/ 220 w 4218"/>
                <a:gd name="T57" fmla="*/ 961 h 4539"/>
                <a:gd name="T58" fmla="*/ 155 w 4218"/>
                <a:gd name="T59" fmla="*/ 1092 h 4539"/>
                <a:gd name="T60" fmla="*/ 444 w 4218"/>
                <a:gd name="T61" fmla="*/ 1220 h 4539"/>
                <a:gd name="T62" fmla="*/ 579 w 4218"/>
                <a:gd name="T63" fmla="*/ 1321 h 4539"/>
                <a:gd name="T64" fmla="*/ 775 w 4218"/>
                <a:gd name="T65" fmla="*/ 1542 h 4539"/>
                <a:gd name="T66" fmla="*/ 838 w 4218"/>
                <a:gd name="T67" fmla="*/ 1853 h 4539"/>
                <a:gd name="T68" fmla="*/ 964 w 4218"/>
                <a:gd name="T69" fmla="*/ 2165 h 4539"/>
                <a:gd name="T70" fmla="*/ 1043 w 4218"/>
                <a:gd name="T71" fmla="*/ 2436 h 4539"/>
                <a:gd name="T72" fmla="*/ 1005 w 4218"/>
                <a:gd name="T73" fmla="*/ 2373 h 4539"/>
                <a:gd name="T74" fmla="*/ 869 w 4218"/>
                <a:gd name="T75" fmla="*/ 2588 h 4539"/>
                <a:gd name="T76" fmla="*/ 850 w 4218"/>
                <a:gd name="T77" fmla="*/ 2709 h 4539"/>
                <a:gd name="T78" fmla="*/ 730 w 4218"/>
                <a:gd name="T79" fmla="*/ 3047 h 4539"/>
                <a:gd name="T80" fmla="*/ 645 w 4218"/>
                <a:gd name="T81" fmla="*/ 3296 h 4539"/>
                <a:gd name="T82" fmla="*/ 847 w 4218"/>
                <a:gd name="T83" fmla="*/ 3508 h 4539"/>
                <a:gd name="T84" fmla="*/ 1140 w 4218"/>
                <a:gd name="T85" fmla="*/ 3607 h 4539"/>
                <a:gd name="T86" fmla="*/ 1491 w 4218"/>
                <a:gd name="T87" fmla="*/ 3668 h 4539"/>
                <a:gd name="T88" fmla="*/ 1749 w 4218"/>
                <a:gd name="T89" fmla="*/ 3850 h 4539"/>
                <a:gd name="T90" fmla="*/ 2116 w 4218"/>
                <a:gd name="T91" fmla="*/ 3883 h 4539"/>
                <a:gd name="T92" fmla="*/ 2310 w 4218"/>
                <a:gd name="T93" fmla="*/ 3509 h 4539"/>
                <a:gd name="T94" fmla="*/ 2682 w 4218"/>
                <a:gd name="T95" fmla="*/ 3552 h 4539"/>
                <a:gd name="T96" fmla="*/ 2970 w 4218"/>
                <a:gd name="T97" fmla="*/ 3685 h 4539"/>
                <a:gd name="T98" fmla="*/ 3146 w 4218"/>
                <a:gd name="T99" fmla="*/ 3740 h 4539"/>
                <a:gd name="T100" fmla="*/ 3296 w 4218"/>
                <a:gd name="T101" fmla="*/ 3625 h 4539"/>
                <a:gd name="T102" fmla="*/ 3562 w 4218"/>
                <a:gd name="T103" fmla="*/ 3465 h 4539"/>
                <a:gd name="T104" fmla="*/ 3385 w 4218"/>
                <a:gd name="T105" fmla="*/ 3195 h 4539"/>
                <a:gd name="T106" fmla="*/ 3315 w 4218"/>
                <a:gd name="T107" fmla="*/ 2808 h 4539"/>
                <a:gd name="T108" fmla="*/ 3446 w 4218"/>
                <a:gd name="T109" fmla="*/ 2643 h 4539"/>
                <a:gd name="T110" fmla="*/ 3484 w 4218"/>
                <a:gd name="T111" fmla="*/ 2423 h 4539"/>
                <a:gd name="T112" fmla="*/ 3241 w 4218"/>
                <a:gd name="T113" fmla="*/ 2281 h 4539"/>
                <a:gd name="T114" fmla="*/ 3340 w 4218"/>
                <a:gd name="T115" fmla="*/ 1986 h 4539"/>
                <a:gd name="T116" fmla="*/ 3501 w 4218"/>
                <a:gd name="T117" fmla="*/ 1768 h 4539"/>
                <a:gd name="T118" fmla="*/ 3692 w 4218"/>
                <a:gd name="T119" fmla="*/ 1652 h 4539"/>
                <a:gd name="T120" fmla="*/ 3792 w 4218"/>
                <a:gd name="T121" fmla="*/ 1285 h 4539"/>
                <a:gd name="T122" fmla="*/ 660 w 4218"/>
                <a:gd name="T123" fmla="*/ 1703 h 4539"/>
                <a:gd name="T124" fmla="*/ 729 w 4218"/>
                <a:gd name="T125" fmla="*/ 1573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8" h="4539">
                  <a:moveTo>
                    <a:pt x="3207" y="3740"/>
                  </a:moveTo>
                  <a:lnTo>
                    <a:pt x="3201" y="3740"/>
                  </a:lnTo>
                  <a:lnTo>
                    <a:pt x="3194" y="3740"/>
                  </a:lnTo>
                  <a:lnTo>
                    <a:pt x="3189" y="3741"/>
                  </a:lnTo>
                  <a:lnTo>
                    <a:pt x="3187" y="3746"/>
                  </a:lnTo>
                  <a:lnTo>
                    <a:pt x="3180" y="3746"/>
                  </a:lnTo>
                  <a:lnTo>
                    <a:pt x="3177" y="3750"/>
                  </a:lnTo>
                  <a:lnTo>
                    <a:pt x="3173" y="3755"/>
                  </a:lnTo>
                  <a:lnTo>
                    <a:pt x="3173" y="3760"/>
                  </a:lnTo>
                  <a:lnTo>
                    <a:pt x="3178" y="3763"/>
                  </a:lnTo>
                  <a:lnTo>
                    <a:pt x="3183" y="3763"/>
                  </a:lnTo>
                  <a:lnTo>
                    <a:pt x="3194" y="3760"/>
                  </a:lnTo>
                  <a:lnTo>
                    <a:pt x="3194" y="3763"/>
                  </a:lnTo>
                  <a:lnTo>
                    <a:pt x="3195" y="3765"/>
                  </a:lnTo>
                  <a:lnTo>
                    <a:pt x="3201" y="3767"/>
                  </a:lnTo>
                  <a:lnTo>
                    <a:pt x="3214" y="3767"/>
                  </a:lnTo>
                  <a:lnTo>
                    <a:pt x="3216" y="3765"/>
                  </a:lnTo>
                  <a:lnTo>
                    <a:pt x="3218" y="3763"/>
                  </a:lnTo>
                  <a:lnTo>
                    <a:pt x="3221" y="3760"/>
                  </a:lnTo>
                  <a:lnTo>
                    <a:pt x="3226" y="3758"/>
                  </a:lnTo>
                  <a:lnTo>
                    <a:pt x="3228" y="3757"/>
                  </a:lnTo>
                  <a:lnTo>
                    <a:pt x="3228" y="3753"/>
                  </a:lnTo>
                  <a:lnTo>
                    <a:pt x="3230" y="3748"/>
                  </a:lnTo>
                  <a:lnTo>
                    <a:pt x="3231" y="3746"/>
                  </a:lnTo>
                  <a:lnTo>
                    <a:pt x="3235" y="3746"/>
                  </a:lnTo>
                  <a:lnTo>
                    <a:pt x="3240" y="3746"/>
                  </a:lnTo>
                  <a:lnTo>
                    <a:pt x="3243" y="3745"/>
                  </a:lnTo>
                  <a:lnTo>
                    <a:pt x="3247" y="3743"/>
                  </a:lnTo>
                  <a:lnTo>
                    <a:pt x="3248" y="3740"/>
                  </a:lnTo>
                  <a:lnTo>
                    <a:pt x="3245" y="3736"/>
                  </a:lnTo>
                  <a:lnTo>
                    <a:pt x="3240" y="3734"/>
                  </a:lnTo>
                  <a:lnTo>
                    <a:pt x="3228" y="3733"/>
                  </a:lnTo>
                  <a:lnTo>
                    <a:pt x="3216" y="3734"/>
                  </a:lnTo>
                  <a:lnTo>
                    <a:pt x="3211" y="3736"/>
                  </a:lnTo>
                  <a:lnTo>
                    <a:pt x="3207" y="3740"/>
                  </a:lnTo>
                  <a:close/>
                  <a:moveTo>
                    <a:pt x="492" y="1379"/>
                  </a:moveTo>
                  <a:lnTo>
                    <a:pt x="487" y="1377"/>
                  </a:lnTo>
                  <a:lnTo>
                    <a:pt x="485" y="1375"/>
                  </a:lnTo>
                  <a:lnTo>
                    <a:pt x="485" y="1372"/>
                  </a:lnTo>
                  <a:lnTo>
                    <a:pt x="480" y="1370"/>
                  </a:lnTo>
                  <a:lnTo>
                    <a:pt x="478" y="1369"/>
                  </a:lnTo>
                  <a:lnTo>
                    <a:pt x="478" y="1365"/>
                  </a:lnTo>
                  <a:lnTo>
                    <a:pt x="473" y="1363"/>
                  </a:lnTo>
                  <a:lnTo>
                    <a:pt x="471" y="1362"/>
                  </a:lnTo>
                  <a:lnTo>
                    <a:pt x="471" y="1358"/>
                  </a:lnTo>
                  <a:lnTo>
                    <a:pt x="466" y="1348"/>
                  </a:lnTo>
                  <a:lnTo>
                    <a:pt x="463" y="1345"/>
                  </a:lnTo>
                  <a:lnTo>
                    <a:pt x="458" y="1341"/>
                  </a:lnTo>
                  <a:lnTo>
                    <a:pt x="452" y="1339"/>
                  </a:lnTo>
                  <a:lnTo>
                    <a:pt x="446" y="1338"/>
                  </a:lnTo>
                  <a:lnTo>
                    <a:pt x="439" y="1338"/>
                  </a:lnTo>
                  <a:lnTo>
                    <a:pt x="430" y="1338"/>
                  </a:lnTo>
                  <a:lnTo>
                    <a:pt x="430" y="1345"/>
                  </a:lnTo>
                  <a:lnTo>
                    <a:pt x="430" y="1351"/>
                  </a:lnTo>
                  <a:lnTo>
                    <a:pt x="434" y="1357"/>
                  </a:lnTo>
                  <a:lnTo>
                    <a:pt x="435" y="1358"/>
                  </a:lnTo>
                  <a:lnTo>
                    <a:pt x="437" y="1358"/>
                  </a:lnTo>
                  <a:lnTo>
                    <a:pt x="435" y="1362"/>
                  </a:lnTo>
                  <a:lnTo>
                    <a:pt x="434" y="1365"/>
                  </a:lnTo>
                  <a:lnTo>
                    <a:pt x="430" y="1369"/>
                  </a:lnTo>
                  <a:lnTo>
                    <a:pt x="430" y="1372"/>
                  </a:lnTo>
                  <a:lnTo>
                    <a:pt x="435" y="1375"/>
                  </a:lnTo>
                  <a:lnTo>
                    <a:pt x="440" y="1379"/>
                  </a:lnTo>
                  <a:lnTo>
                    <a:pt x="442" y="1384"/>
                  </a:lnTo>
                  <a:lnTo>
                    <a:pt x="444" y="1392"/>
                  </a:lnTo>
                  <a:lnTo>
                    <a:pt x="449" y="1394"/>
                  </a:lnTo>
                  <a:lnTo>
                    <a:pt x="451" y="1396"/>
                  </a:lnTo>
                  <a:lnTo>
                    <a:pt x="451" y="1399"/>
                  </a:lnTo>
                  <a:lnTo>
                    <a:pt x="452" y="1403"/>
                  </a:lnTo>
                  <a:lnTo>
                    <a:pt x="456" y="1404"/>
                  </a:lnTo>
                  <a:lnTo>
                    <a:pt x="464" y="1406"/>
                  </a:lnTo>
                  <a:lnTo>
                    <a:pt x="466" y="1411"/>
                  </a:lnTo>
                  <a:lnTo>
                    <a:pt x="468" y="1413"/>
                  </a:lnTo>
                  <a:lnTo>
                    <a:pt x="471" y="1413"/>
                  </a:lnTo>
                  <a:lnTo>
                    <a:pt x="476" y="1415"/>
                  </a:lnTo>
                  <a:lnTo>
                    <a:pt x="478" y="1416"/>
                  </a:lnTo>
                  <a:lnTo>
                    <a:pt x="478" y="1420"/>
                  </a:lnTo>
                  <a:lnTo>
                    <a:pt x="487" y="1425"/>
                  </a:lnTo>
                  <a:lnTo>
                    <a:pt x="492" y="1427"/>
                  </a:lnTo>
                  <a:lnTo>
                    <a:pt x="498" y="1427"/>
                  </a:lnTo>
                  <a:lnTo>
                    <a:pt x="507" y="1421"/>
                  </a:lnTo>
                  <a:lnTo>
                    <a:pt x="514" y="1415"/>
                  </a:lnTo>
                  <a:lnTo>
                    <a:pt x="521" y="1408"/>
                  </a:lnTo>
                  <a:lnTo>
                    <a:pt x="526" y="1399"/>
                  </a:lnTo>
                  <a:lnTo>
                    <a:pt x="514" y="1398"/>
                  </a:lnTo>
                  <a:lnTo>
                    <a:pt x="504" y="1392"/>
                  </a:lnTo>
                  <a:lnTo>
                    <a:pt x="497" y="1387"/>
                  </a:lnTo>
                  <a:lnTo>
                    <a:pt x="493" y="1384"/>
                  </a:lnTo>
                  <a:lnTo>
                    <a:pt x="492" y="1379"/>
                  </a:lnTo>
                  <a:close/>
                  <a:moveTo>
                    <a:pt x="41" y="758"/>
                  </a:moveTo>
                  <a:lnTo>
                    <a:pt x="41" y="751"/>
                  </a:lnTo>
                  <a:lnTo>
                    <a:pt x="34" y="749"/>
                  </a:lnTo>
                  <a:lnTo>
                    <a:pt x="29" y="751"/>
                  </a:lnTo>
                  <a:lnTo>
                    <a:pt x="21" y="754"/>
                  </a:lnTo>
                  <a:lnTo>
                    <a:pt x="12" y="758"/>
                  </a:lnTo>
                  <a:lnTo>
                    <a:pt x="7" y="759"/>
                  </a:lnTo>
                  <a:lnTo>
                    <a:pt x="0" y="758"/>
                  </a:lnTo>
                  <a:lnTo>
                    <a:pt x="0" y="765"/>
                  </a:lnTo>
                  <a:lnTo>
                    <a:pt x="2" y="770"/>
                  </a:lnTo>
                  <a:lnTo>
                    <a:pt x="5" y="773"/>
                  </a:lnTo>
                  <a:lnTo>
                    <a:pt x="7" y="778"/>
                  </a:lnTo>
                  <a:lnTo>
                    <a:pt x="14" y="778"/>
                  </a:lnTo>
                  <a:lnTo>
                    <a:pt x="26" y="778"/>
                  </a:lnTo>
                  <a:lnTo>
                    <a:pt x="36" y="778"/>
                  </a:lnTo>
                  <a:lnTo>
                    <a:pt x="41" y="777"/>
                  </a:lnTo>
                  <a:lnTo>
                    <a:pt x="45" y="773"/>
                  </a:lnTo>
                  <a:lnTo>
                    <a:pt x="46" y="770"/>
                  </a:lnTo>
                  <a:lnTo>
                    <a:pt x="48" y="765"/>
                  </a:lnTo>
                  <a:lnTo>
                    <a:pt x="43" y="763"/>
                  </a:lnTo>
                  <a:lnTo>
                    <a:pt x="41" y="761"/>
                  </a:lnTo>
                  <a:lnTo>
                    <a:pt x="41" y="758"/>
                  </a:lnTo>
                  <a:close/>
                  <a:moveTo>
                    <a:pt x="437" y="1256"/>
                  </a:moveTo>
                  <a:lnTo>
                    <a:pt x="439" y="1246"/>
                  </a:lnTo>
                  <a:lnTo>
                    <a:pt x="437" y="1237"/>
                  </a:lnTo>
                  <a:lnTo>
                    <a:pt x="435" y="1230"/>
                  </a:lnTo>
                  <a:lnTo>
                    <a:pt x="430" y="1225"/>
                  </a:lnTo>
                  <a:lnTo>
                    <a:pt x="423" y="1222"/>
                  </a:lnTo>
                  <a:lnTo>
                    <a:pt x="415" y="1222"/>
                  </a:lnTo>
                  <a:lnTo>
                    <a:pt x="406" y="1220"/>
                  </a:lnTo>
                  <a:lnTo>
                    <a:pt x="396" y="1222"/>
                  </a:lnTo>
                  <a:lnTo>
                    <a:pt x="396" y="1235"/>
                  </a:lnTo>
                  <a:lnTo>
                    <a:pt x="405" y="1237"/>
                  </a:lnTo>
                  <a:lnTo>
                    <a:pt x="408" y="1239"/>
                  </a:lnTo>
                  <a:lnTo>
                    <a:pt x="410" y="1242"/>
                  </a:lnTo>
                  <a:lnTo>
                    <a:pt x="413" y="1244"/>
                  </a:lnTo>
                  <a:lnTo>
                    <a:pt x="417" y="1246"/>
                  </a:lnTo>
                  <a:lnTo>
                    <a:pt x="422" y="1251"/>
                  </a:lnTo>
                  <a:lnTo>
                    <a:pt x="423" y="1254"/>
                  </a:lnTo>
                  <a:lnTo>
                    <a:pt x="427" y="1256"/>
                  </a:lnTo>
                  <a:lnTo>
                    <a:pt x="430" y="1257"/>
                  </a:lnTo>
                  <a:lnTo>
                    <a:pt x="437" y="1256"/>
                  </a:lnTo>
                  <a:close/>
                  <a:moveTo>
                    <a:pt x="949" y="2088"/>
                  </a:moveTo>
                  <a:lnTo>
                    <a:pt x="947" y="2083"/>
                  </a:lnTo>
                  <a:lnTo>
                    <a:pt x="945" y="2080"/>
                  </a:lnTo>
                  <a:lnTo>
                    <a:pt x="939" y="2075"/>
                  </a:lnTo>
                  <a:lnTo>
                    <a:pt x="932" y="2070"/>
                  </a:lnTo>
                  <a:lnTo>
                    <a:pt x="930" y="2066"/>
                  </a:lnTo>
                  <a:lnTo>
                    <a:pt x="928" y="2061"/>
                  </a:lnTo>
                  <a:lnTo>
                    <a:pt x="923" y="2059"/>
                  </a:lnTo>
                  <a:lnTo>
                    <a:pt x="920" y="2058"/>
                  </a:lnTo>
                  <a:lnTo>
                    <a:pt x="915" y="2051"/>
                  </a:lnTo>
                  <a:lnTo>
                    <a:pt x="911" y="2049"/>
                  </a:lnTo>
                  <a:lnTo>
                    <a:pt x="906" y="2047"/>
                  </a:lnTo>
                  <a:lnTo>
                    <a:pt x="901" y="2046"/>
                  </a:lnTo>
                  <a:lnTo>
                    <a:pt x="894" y="2047"/>
                  </a:lnTo>
                  <a:lnTo>
                    <a:pt x="891" y="2049"/>
                  </a:lnTo>
                  <a:lnTo>
                    <a:pt x="891" y="2051"/>
                  </a:lnTo>
                  <a:lnTo>
                    <a:pt x="891" y="2054"/>
                  </a:lnTo>
                  <a:lnTo>
                    <a:pt x="894" y="2059"/>
                  </a:lnTo>
                  <a:lnTo>
                    <a:pt x="894" y="2064"/>
                  </a:lnTo>
                  <a:lnTo>
                    <a:pt x="894" y="2068"/>
                  </a:lnTo>
                  <a:lnTo>
                    <a:pt x="903" y="2073"/>
                  </a:lnTo>
                  <a:lnTo>
                    <a:pt x="906" y="2076"/>
                  </a:lnTo>
                  <a:lnTo>
                    <a:pt x="908" y="2082"/>
                  </a:lnTo>
                  <a:lnTo>
                    <a:pt x="908" y="2109"/>
                  </a:lnTo>
                  <a:lnTo>
                    <a:pt x="913" y="2111"/>
                  </a:lnTo>
                  <a:lnTo>
                    <a:pt x="915" y="2112"/>
                  </a:lnTo>
                  <a:lnTo>
                    <a:pt x="915" y="2116"/>
                  </a:lnTo>
                  <a:lnTo>
                    <a:pt x="915" y="2121"/>
                  </a:lnTo>
                  <a:lnTo>
                    <a:pt x="918" y="2122"/>
                  </a:lnTo>
                  <a:lnTo>
                    <a:pt x="923" y="2128"/>
                  </a:lnTo>
                  <a:lnTo>
                    <a:pt x="927" y="2129"/>
                  </a:lnTo>
                  <a:lnTo>
                    <a:pt x="928" y="2133"/>
                  </a:lnTo>
                  <a:lnTo>
                    <a:pt x="928" y="2138"/>
                  </a:lnTo>
                  <a:lnTo>
                    <a:pt x="928" y="2143"/>
                  </a:lnTo>
                  <a:lnTo>
                    <a:pt x="933" y="2145"/>
                  </a:lnTo>
                  <a:lnTo>
                    <a:pt x="935" y="2146"/>
                  </a:lnTo>
                  <a:lnTo>
                    <a:pt x="935" y="2150"/>
                  </a:lnTo>
                  <a:lnTo>
                    <a:pt x="939" y="2150"/>
                  </a:lnTo>
                  <a:lnTo>
                    <a:pt x="942" y="2146"/>
                  </a:lnTo>
                  <a:lnTo>
                    <a:pt x="947" y="2141"/>
                  </a:lnTo>
                  <a:lnTo>
                    <a:pt x="949" y="2138"/>
                  </a:lnTo>
                  <a:lnTo>
                    <a:pt x="952" y="2136"/>
                  </a:lnTo>
                  <a:lnTo>
                    <a:pt x="956" y="2136"/>
                  </a:lnTo>
                  <a:lnTo>
                    <a:pt x="962" y="2136"/>
                  </a:lnTo>
                  <a:lnTo>
                    <a:pt x="962" y="2109"/>
                  </a:lnTo>
                  <a:lnTo>
                    <a:pt x="959" y="2104"/>
                  </a:lnTo>
                  <a:lnTo>
                    <a:pt x="956" y="2099"/>
                  </a:lnTo>
                  <a:lnTo>
                    <a:pt x="951" y="2095"/>
                  </a:lnTo>
                  <a:lnTo>
                    <a:pt x="949" y="2088"/>
                  </a:lnTo>
                  <a:close/>
                  <a:moveTo>
                    <a:pt x="4210" y="4115"/>
                  </a:moveTo>
                  <a:lnTo>
                    <a:pt x="4214" y="4098"/>
                  </a:lnTo>
                  <a:lnTo>
                    <a:pt x="4216" y="4089"/>
                  </a:lnTo>
                  <a:lnTo>
                    <a:pt x="4217" y="4081"/>
                  </a:lnTo>
                  <a:lnTo>
                    <a:pt x="4216" y="4066"/>
                  </a:lnTo>
                  <a:lnTo>
                    <a:pt x="4212" y="4048"/>
                  </a:lnTo>
                  <a:lnTo>
                    <a:pt x="4209" y="4028"/>
                  </a:lnTo>
                  <a:lnTo>
                    <a:pt x="4209" y="4018"/>
                  </a:lnTo>
                  <a:lnTo>
                    <a:pt x="4210" y="4006"/>
                  </a:lnTo>
                  <a:lnTo>
                    <a:pt x="4209" y="4004"/>
                  </a:lnTo>
                  <a:lnTo>
                    <a:pt x="4207" y="4002"/>
                  </a:lnTo>
                  <a:lnTo>
                    <a:pt x="4204" y="3999"/>
                  </a:lnTo>
                  <a:lnTo>
                    <a:pt x="4202" y="3994"/>
                  </a:lnTo>
                  <a:lnTo>
                    <a:pt x="4200" y="3992"/>
                  </a:lnTo>
                  <a:lnTo>
                    <a:pt x="4197" y="3992"/>
                  </a:lnTo>
                  <a:lnTo>
                    <a:pt x="4195" y="3989"/>
                  </a:lnTo>
                  <a:lnTo>
                    <a:pt x="4193" y="3985"/>
                  </a:lnTo>
                  <a:lnTo>
                    <a:pt x="4190" y="3984"/>
                  </a:lnTo>
                  <a:lnTo>
                    <a:pt x="4190" y="3978"/>
                  </a:lnTo>
                  <a:lnTo>
                    <a:pt x="4185" y="3977"/>
                  </a:lnTo>
                  <a:lnTo>
                    <a:pt x="4183" y="3975"/>
                  </a:lnTo>
                  <a:lnTo>
                    <a:pt x="4183" y="3972"/>
                  </a:lnTo>
                  <a:lnTo>
                    <a:pt x="4181" y="3965"/>
                  </a:lnTo>
                  <a:lnTo>
                    <a:pt x="4180" y="3958"/>
                  </a:lnTo>
                  <a:lnTo>
                    <a:pt x="4176" y="3953"/>
                  </a:lnTo>
                  <a:lnTo>
                    <a:pt x="4176" y="3944"/>
                  </a:lnTo>
                  <a:lnTo>
                    <a:pt x="4178" y="3941"/>
                  </a:lnTo>
                  <a:lnTo>
                    <a:pt x="4181" y="3939"/>
                  </a:lnTo>
                  <a:lnTo>
                    <a:pt x="4190" y="3937"/>
                  </a:lnTo>
                  <a:lnTo>
                    <a:pt x="4190" y="3932"/>
                  </a:lnTo>
                  <a:lnTo>
                    <a:pt x="4192" y="3929"/>
                  </a:lnTo>
                  <a:lnTo>
                    <a:pt x="4193" y="3925"/>
                  </a:lnTo>
                  <a:lnTo>
                    <a:pt x="4197" y="3924"/>
                  </a:lnTo>
                  <a:lnTo>
                    <a:pt x="4197" y="3883"/>
                  </a:lnTo>
                  <a:lnTo>
                    <a:pt x="4195" y="3879"/>
                  </a:lnTo>
                  <a:lnTo>
                    <a:pt x="4193" y="3876"/>
                  </a:lnTo>
                  <a:lnTo>
                    <a:pt x="4188" y="3871"/>
                  </a:lnTo>
                  <a:lnTo>
                    <a:pt x="4185" y="3869"/>
                  </a:lnTo>
                  <a:lnTo>
                    <a:pt x="4183" y="3866"/>
                  </a:lnTo>
                  <a:lnTo>
                    <a:pt x="4181" y="3862"/>
                  </a:lnTo>
                  <a:lnTo>
                    <a:pt x="4183" y="3856"/>
                  </a:lnTo>
                  <a:lnTo>
                    <a:pt x="4181" y="3849"/>
                  </a:lnTo>
                  <a:lnTo>
                    <a:pt x="4181" y="3844"/>
                  </a:lnTo>
                  <a:lnTo>
                    <a:pt x="4185" y="3837"/>
                  </a:lnTo>
                  <a:lnTo>
                    <a:pt x="4190" y="3832"/>
                  </a:lnTo>
                  <a:lnTo>
                    <a:pt x="4190" y="3827"/>
                  </a:lnTo>
                  <a:lnTo>
                    <a:pt x="4190" y="3821"/>
                  </a:lnTo>
                  <a:lnTo>
                    <a:pt x="4185" y="3820"/>
                  </a:lnTo>
                  <a:lnTo>
                    <a:pt x="4181" y="3818"/>
                  </a:lnTo>
                  <a:lnTo>
                    <a:pt x="4176" y="3811"/>
                  </a:lnTo>
                  <a:lnTo>
                    <a:pt x="4173" y="3810"/>
                  </a:lnTo>
                  <a:lnTo>
                    <a:pt x="4168" y="3808"/>
                  </a:lnTo>
                  <a:lnTo>
                    <a:pt x="4163" y="3806"/>
                  </a:lnTo>
                  <a:lnTo>
                    <a:pt x="4156" y="3808"/>
                  </a:lnTo>
                  <a:lnTo>
                    <a:pt x="4149" y="3813"/>
                  </a:lnTo>
                  <a:lnTo>
                    <a:pt x="4142" y="3821"/>
                  </a:lnTo>
                  <a:lnTo>
                    <a:pt x="4137" y="3830"/>
                  </a:lnTo>
                  <a:lnTo>
                    <a:pt x="4134" y="3840"/>
                  </a:lnTo>
                  <a:lnTo>
                    <a:pt x="4130" y="3850"/>
                  </a:lnTo>
                  <a:lnTo>
                    <a:pt x="4130" y="3862"/>
                  </a:lnTo>
                  <a:lnTo>
                    <a:pt x="4132" y="3873"/>
                  </a:lnTo>
                  <a:lnTo>
                    <a:pt x="4135" y="3883"/>
                  </a:lnTo>
                  <a:lnTo>
                    <a:pt x="4135" y="3917"/>
                  </a:lnTo>
                  <a:lnTo>
                    <a:pt x="4135" y="3934"/>
                  </a:lnTo>
                  <a:lnTo>
                    <a:pt x="4134" y="3941"/>
                  </a:lnTo>
                  <a:lnTo>
                    <a:pt x="4132" y="3943"/>
                  </a:lnTo>
                  <a:lnTo>
                    <a:pt x="4129" y="3944"/>
                  </a:lnTo>
                  <a:lnTo>
                    <a:pt x="4106" y="3936"/>
                  </a:lnTo>
                  <a:lnTo>
                    <a:pt x="4094" y="3932"/>
                  </a:lnTo>
                  <a:lnTo>
                    <a:pt x="4081" y="3931"/>
                  </a:lnTo>
                  <a:lnTo>
                    <a:pt x="4072" y="3936"/>
                  </a:lnTo>
                  <a:lnTo>
                    <a:pt x="4064" y="3943"/>
                  </a:lnTo>
                  <a:lnTo>
                    <a:pt x="4057" y="3948"/>
                  </a:lnTo>
                  <a:lnTo>
                    <a:pt x="4047" y="3951"/>
                  </a:lnTo>
                  <a:lnTo>
                    <a:pt x="4042" y="3960"/>
                  </a:lnTo>
                  <a:lnTo>
                    <a:pt x="4035" y="3966"/>
                  </a:lnTo>
                  <a:lnTo>
                    <a:pt x="4028" y="3973"/>
                  </a:lnTo>
                  <a:lnTo>
                    <a:pt x="4019" y="3978"/>
                  </a:lnTo>
                  <a:lnTo>
                    <a:pt x="4008" y="3978"/>
                  </a:lnTo>
                  <a:lnTo>
                    <a:pt x="3997" y="3980"/>
                  </a:lnTo>
                  <a:lnTo>
                    <a:pt x="3989" y="3984"/>
                  </a:lnTo>
                  <a:lnTo>
                    <a:pt x="3980" y="3987"/>
                  </a:lnTo>
                  <a:lnTo>
                    <a:pt x="3965" y="3997"/>
                  </a:lnTo>
                  <a:lnTo>
                    <a:pt x="3951" y="4006"/>
                  </a:lnTo>
                  <a:lnTo>
                    <a:pt x="3946" y="4004"/>
                  </a:lnTo>
                  <a:lnTo>
                    <a:pt x="3944" y="4002"/>
                  </a:lnTo>
                  <a:lnTo>
                    <a:pt x="3944" y="3999"/>
                  </a:lnTo>
                  <a:lnTo>
                    <a:pt x="3938" y="3997"/>
                  </a:lnTo>
                  <a:lnTo>
                    <a:pt x="3932" y="3999"/>
                  </a:lnTo>
                  <a:lnTo>
                    <a:pt x="3931" y="4004"/>
                  </a:lnTo>
                  <a:lnTo>
                    <a:pt x="3931" y="4009"/>
                  </a:lnTo>
                  <a:lnTo>
                    <a:pt x="3931" y="4021"/>
                  </a:lnTo>
                  <a:lnTo>
                    <a:pt x="3931" y="4028"/>
                  </a:lnTo>
                  <a:lnTo>
                    <a:pt x="3931" y="4033"/>
                  </a:lnTo>
                  <a:lnTo>
                    <a:pt x="3924" y="4033"/>
                  </a:lnTo>
                  <a:lnTo>
                    <a:pt x="3919" y="4037"/>
                  </a:lnTo>
                  <a:lnTo>
                    <a:pt x="3915" y="4038"/>
                  </a:lnTo>
                  <a:lnTo>
                    <a:pt x="3910" y="4040"/>
                  </a:lnTo>
                  <a:lnTo>
                    <a:pt x="3910" y="4048"/>
                  </a:lnTo>
                  <a:lnTo>
                    <a:pt x="3912" y="4055"/>
                  </a:lnTo>
                  <a:lnTo>
                    <a:pt x="3915" y="4060"/>
                  </a:lnTo>
                  <a:lnTo>
                    <a:pt x="3917" y="4067"/>
                  </a:lnTo>
                  <a:lnTo>
                    <a:pt x="3910" y="4071"/>
                  </a:lnTo>
                  <a:lnTo>
                    <a:pt x="3905" y="4076"/>
                  </a:lnTo>
                  <a:lnTo>
                    <a:pt x="3900" y="4081"/>
                  </a:lnTo>
                  <a:lnTo>
                    <a:pt x="3897" y="4088"/>
                  </a:lnTo>
                  <a:lnTo>
                    <a:pt x="3895" y="4091"/>
                  </a:lnTo>
                  <a:lnTo>
                    <a:pt x="3893" y="4095"/>
                  </a:lnTo>
                  <a:lnTo>
                    <a:pt x="3885" y="4096"/>
                  </a:lnTo>
                  <a:lnTo>
                    <a:pt x="3881" y="4098"/>
                  </a:lnTo>
                  <a:lnTo>
                    <a:pt x="3878" y="4100"/>
                  </a:lnTo>
                  <a:lnTo>
                    <a:pt x="3876" y="4103"/>
                  </a:lnTo>
                  <a:lnTo>
                    <a:pt x="3876" y="4108"/>
                  </a:lnTo>
                  <a:lnTo>
                    <a:pt x="3903" y="4122"/>
                  </a:lnTo>
                  <a:lnTo>
                    <a:pt x="3905" y="4124"/>
                  </a:lnTo>
                  <a:lnTo>
                    <a:pt x="3905" y="4125"/>
                  </a:lnTo>
                  <a:lnTo>
                    <a:pt x="3907" y="4127"/>
                  </a:lnTo>
                  <a:lnTo>
                    <a:pt x="3910" y="4129"/>
                  </a:lnTo>
                  <a:lnTo>
                    <a:pt x="3919" y="4130"/>
                  </a:lnTo>
                  <a:lnTo>
                    <a:pt x="3922" y="4132"/>
                  </a:lnTo>
                  <a:lnTo>
                    <a:pt x="3924" y="4135"/>
                  </a:lnTo>
                  <a:lnTo>
                    <a:pt x="3919" y="4139"/>
                  </a:lnTo>
                  <a:lnTo>
                    <a:pt x="3912" y="4141"/>
                  </a:lnTo>
                  <a:lnTo>
                    <a:pt x="3905" y="4142"/>
                  </a:lnTo>
                  <a:lnTo>
                    <a:pt x="3897" y="4142"/>
                  </a:lnTo>
                  <a:lnTo>
                    <a:pt x="3891" y="4146"/>
                  </a:lnTo>
                  <a:lnTo>
                    <a:pt x="3886" y="4149"/>
                  </a:lnTo>
                  <a:lnTo>
                    <a:pt x="3881" y="4154"/>
                  </a:lnTo>
                  <a:lnTo>
                    <a:pt x="3876" y="4156"/>
                  </a:lnTo>
                  <a:lnTo>
                    <a:pt x="3881" y="4180"/>
                  </a:lnTo>
                  <a:lnTo>
                    <a:pt x="3883" y="4195"/>
                  </a:lnTo>
                  <a:lnTo>
                    <a:pt x="3883" y="4210"/>
                  </a:lnTo>
                  <a:lnTo>
                    <a:pt x="3890" y="4212"/>
                  </a:lnTo>
                  <a:lnTo>
                    <a:pt x="3897" y="4214"/>
                  </a:lnTo>
                  <a:lnTo>
                    <a:pt x="3902" y="4217"/>
                  </a:lnTo>
                  <a:lnTo>
                    <a:pt x="3910" y="4217"/>
                  </a:lnTo>
                  <a:lnTo>
                    <a:pt x="3915" y="4219"/>
                  </a:lnTo>
                  <a:lnTo>
                    <a:pt x="3917" y="4221"/>
                  </a:lnTo>
                  <a:lnTo>
                    <a:pt x="3917" y="4224"/>
                  </a:lnTo>
                  <a:lnTo>
                    <a:pt x="3926" y="4229"/>
                  </a:lnTo>
                  <a:lnTo>
                    <a:pt x="3929" y="4233"/>
                  </a:lnTo>
                  <a:lnTo>
                    <a:pt x="3931" y="4238"/>
                  </a:lnTo>
                  <a:lnTo>
                    <a:pt x="3924" y="4246"/>
                  </a:lnTo>
                  <a:lnTo>
                    <a:pt x="3917" y="4255"/>
                  </a:lnTo>
                  <a:lnTo>
                    <a:pt x="3900" y="4272"/>
                  </a:lnTo>
                  <a:lnTo>
                    <a:pt x="3893" y="4280"/>
                  </a:lnTo>
                  <a:lnTo>
                    <a:pt x="3886" y="4289"/>
                  </a:lnTo>
                  <a:lnTo>
                    <a:pt x="3883" y="4301"/>
                  </a:lnTo>
                  <a:lnTo>
                    <a:pt x="3883" y="4313"/>
                  </a:lnTo>
                  <a:lnTo>
                    <a:pt x="3890" y="4313"/>
                  </a:lnTo>
                  <a:lnTo>
                    <a:pt x="3897" y="4313"/>
                  </a:lnTo>
                  <a:lnTo>
                    <a:pt x="3907" y="4308"/>
                  </a:lnTo>
                  <a:lnTo>
                    <a:pt x="3917" y="4303"/>
                  </a:lnTo>
                  <a:lnTo>
                    <a:pt x="3929" y="4299"/>
                  </a:lnTo>
                  <a:lnTo>
                    <a:pt x="3936" y="4299"/>
                  </a:lnTo>
                  <a:lnTo>
                    <a:pt x="3944" y="4299"/>
                  </a:lnTo>
                  <a:lnTo>
                    <a:pt x="3946" y="4303"/>
                  </a:lnTo>
                  <a:lnTo>
                    <a:pt x="3948" y="4306"/>
                  </a:lnTo>
                  <a:lnTo>
                    <a:pt x="3949" y="4309"/>
                  </a:lnTo>
                  <a:lnTo>
                    <a:pt x="3951" y="4313"/>
                  </a:lnTo>
                  <a:lnTo>
                    <a:pt x="3951" y="4320"/>
                  </a:lnTo>
                  <a:lnTo>
                    <a:pt x="3951" y="4326"/>
                  </a:lnTo>
                  <a:lnTo>
                    <a:pt x="3948" y="4337"/>
                  </a:lnTo>
                  <a:lnTo>
                    <a:pt x="3941" y="4345"/>
                  </a:lnTo>
                  <a:lnTo>
                    <a:pt x="3938" y="4354"/>
                  </a:lnTo>
                  <a:lnTo>
                    <a:pt x="3932" y="4355"/>
                  </a:lnTo>
                  <a:lnTo>
                    <a:pt x="3929" y="4359"/>
                  </a:lnTo>
                  <a:lnTo>
                    <a:pt x="3924" y="4367"/>
                  </a:lnTo>
                  <a:lnTo>
                    <a:pt x="3922" y="4369"/>
                  </a:lnTo>
                  <a:lnTo>
                    <a:pt x="3919" y="4369"/>
                  </a:lnTo>
                  <a:lnTo>
                    <a:pt x="3917" y="4371"/>
                  </a:lnTo>
                  <a:lnTo>
                    <a:pt x="3917" y="4374"/>
                  </a:lnTo>
                  <a:lnTo>
                    <a:pt x="3922" y="4376"/>
                  </a:lnTo>
                  <a:lnTo>
                    <a:pt x="3924" y="4378"/>
                  </a:lnTo>
                  <a:lnTo>
                    <a:pt x="3924" y="4379"/>
                  </a:lnTo>
                  <a:lnTo>
                    <a:pt x="3924" y="4381"/>
                  </a:lnTo>
                  <a:lnTo>
                    <a:pt x="3938" y="4381"/>
                  </a:lnTo>
                  <a:lnTo>
                    <a:pt x="3949" y="4383"/>
                  </a:lnTo>
                  <a:lnTo>
                    <a:pt x="3960" y="4386"/>
                  </a:lnTo>
                  <a:lnTo>
                    <a:pt x="3972" y="4388"/>
                  </a:lnTo>
                  <a:lnTo>
                    <a:pt x="3982" y="4389"/>
                  </a:lnTo>
                  <a:lnTo>
                    <a:pt x="3990" y="4393"/>
                  </a:lnTo>
                  <a:lnTo>
                    <a:pt x="3994" y="4395"/>
                  </a:lnTo>
                  <a:lnTo>
                    <a:pt x="3997" y="4398"/>
                  </a:lnTo>
                  <a:lnTo>
                    <a:pt x="3999" y="4403"/>
                  </a:lnTo>
                  <a:lnTo>
                    <a:pt x="3999" y="4408"/>
                  </a:lnTo>
                  <a:lnTo>
                    <a:pt x="3990" y="4407"/>
                  </a:lnTo>
                  <a:lnTo>
                    <a:pt x="3984" y="4408"/>
                  </a:lnTo>
                  <a:lnTo>
                    <a:pt x="3973" y="4412"/>
                  </a:lnTo>
                  <a:lnTo>
                    <a:pt x="3965" y="4415"/>
                  </a:lnTo>
                  <a:lnTo>
                    <a:pt x="3958" y="4415"/>
                  </a:lnTo>
                  <a:lnTo>
                    <a:pt x="3951" y="4415"/>
                  </a:lnTo>
                  <a:lnTo>
                    <a:pt x="3951" y="4424"/>
                  </a:lnTo>
                  <a:lnTo>
                    <a:pt x="3949" y="4430"/>
                  </a:lnTo>
                  <a:lnTo>
                    <a:pt x="3946" y="4436"/>
                  </a:lnTo>
                  <a:lnTo>
                    <a:pt x="3944" y="4442"/>
                  </a:lnTo>
                  <a:lnTo>
                    <a:pt x="3946" y="4444"/>
                  </a:lnTo>
                  <a:lnTo>
                    <a:pt x="3948" y="4446"/>
                  </a:lnTo>
                  <a:lnTo>
                    <a:pt x="3951" y="4449"/>
                  </a:lnTo>
                  <a:lnTo>
                    <a:pt x="3953" y="4454"/>
                  </a:lnTo>
                  <a:lnTo>
                    <a:pt x="3955" y="4456"/>
                  </a:lnTo>
                  <a:lnTo>
                    <a:pt x="3958" y="4456"/>
                  </a:lnTo>
                  <a:lnTo>
                    <a:pt x="3961" y="4459"/>
                  </a:lnTo>
                  <a:lnTo>
                    <a:pt x="3965" y="4463"/>
                  </a:lnTo>
                  <a:lnTo>
                    <a:pt x="3973" y="4468"/>
                  </a:lnTo>
                  <a:lnTo>
                    <a:pt x="3984" y="4471"/>
                  </a:lnTo>
                  <a:lnTo>
                    <a:pt x="3992" y="4476"/>
                  </a:lnTo>
                  <a:lnTo>
                    <a:pt x="3997" y="4476"/>
                  </a:lnTo>
                  <a:lnTo>
                    <a:pt x="4001" y="4478"/>
                  </a:lnTo>
                  <a:lnTo>
                    <a:pt x="4004" y="4480"/>
                  </a:lnTo>
                  <a:lnTo>
                    <a:pt x="4006" y="4483"/>
                  </a:lnTo>
                  <a:lnTo>
                    <a:pt x="4014" y="4483"/>
                  </a:lnTo>
                  <a:lnTo>
                    <a:pt x="4021" y="4483"/>
                  </a:lnTo>
                  <a:lnTo>
                    <a:pt x="4026" y="4487"/>
                  </a:lnTo>
                  <a:lnTo>
                    <a:pt x="4031" y="4488"/>
                  </a:lnTo>
                  <a:lnTo>
                    <a:pt x="4040" y="4495"/>
                  </a:lnTo>
                  <a:lnTo>
                    <a:pt x="4047" y="4497"/>
                  </a:lnTo>
                  <a:lnTo>
                    <a:pt x="4054" y="4497"/>
                  </a:lnTo>
                  <a:lnTo>
                    <a:pt x="4052" y="4506"/>
                  </a:lnTo>
                  <a:lnTo>
                    <a:pt x="4054" y="4512"/>
                  </a:lnTo>
                  <a:lnTo>
                    <a:pt x="4055" y="4519"/>
                  </a:lnTo>
                  <a:lnTo>
                    <a:pt x="4057" y="4524"/>
                  </a:lnTo>
                  <a:lnTo>
                    <a:pt x="4060" y="4529"/>
                  </a:lnTo>
                  <a:lnTo>
                    <a:pt x="4064" y="4533"/>
                  </a:lnTo>
                  <a:lnTo>
                    <a:pt x="4074" y="4538"/>
                  </a:lnTo>
                  <a:lnTo>
                    <a:pt x="4074" y="4529"/>
                  </a:lnTo>
                  <a:lnTo>
                    <a:pt x="4076" y="4528"/>
                  </a:lnTo>
                  <a:lnTo>
                    <a:pt x="4077" y="4528"/>
                  </a:lnTo>
                  <a:lnTo>
                    <a:pt x="4083" y="4529"/>
                  </a:lnTo>
                  <a:lnTo>
                    <a:pt x="4088" y="4531"/>
                  </a:lnTo>
                  <a:lnTo>
                    <a:pt x="4096" y="4517"/>
                  </a:lnTo>
                  <a:lnTo>
                    <a:pt x="4105" y="4504"/>
                  </a:lnTo>
                  <a:lnTo>
                    <a:pt x="4110" y="4497"/>
                  </a:lnTo>
                  <a:lnTo>
                    <a:pt x="4112" y="4488"/>
                  </a:lnTo>
                  <a:lnTo>
                    <a:pt x="4115" y="4480"/>
                  </a:lnTo>
                  <a:lnTo>
                    <a:pt x="4115" y="4470"/>
                  </a:lnTo>
                  <a:lnTo>
                    <a:pt x="4122" y="4465"/>
                  </a:lnTo>
                  <a:lnTo>
                    <a:pt x="4129" y="4459"/>
                  </a:lnTo>
                  <a:lnTo>
                    <a:pt x="4132" y="4458"/>
                  </a:lnTo>
                  <a:lnTo>
                    <a:pt x="4134" y="4453"/>
                  </a:lnTo>
                  <a:lnTo>
                    <a:pt x="4135" y="4447"/>
                  </a:lnTo>
                  <a:lnTo>
                    <a:pt x="4135" y="4442"/>
                  </a:lnTo>
                  <a:lnTo>
                    <a:pt x="4134" y="4439"/>
                  </a:lnTo>
                  <a:lnTo>
                    <a:pt x="4132" y="4437"/>
                  </a:lnTo>
                  <a:lnTo>
                    <a:pt x="4125" y="4436"/>
                  </a:lnTo>
                  <a:lnTo>
                    <a:pt x="4118" y="4434"/>
                  </a:lnTo>
                  <a:lnTo>
                    <a:pt x="4115" y="4432"/>
                  </a:lnTo>
                  <a:lnTo>
                    <a:pt x="4115" y="4429"/>
                  </a:lnTo>
                  <a:lnTo>
                    <a:pt x="4141" y="4424"/>
                  </a:lnTo>
                  <a:lnTo>
                    <a:pt x="4152" y="4420"/>
                  </a:lnTo>
                  <a:lnTo>
                    <a:pt x="4163" y="4415"/>
                  </a:lnTo>
                  <a:lnTo>
                    <a:pt x="4163" y="4391"/>
                  </a:lnTo>
                  <a:lnTo>
                    <a:pt x="4163" y="4367"/>
                  </a:lnTo>
                  <a:lnTo>
                    <a:pt x="4159" y="4347"/>
                  </a:lnTo>
                  <a:lnTo>
                    <a:pt x="4156" y="4326"/>
                  </a:lnTo>
                  <a:lnTo>
                    <a:pt x="4159" y="4323"/>
                  </a:lnTo>
                  <a:lnTo>
                    <a:pt x="4161" y="4318"/>
                  </a:lnTo>
                  <a:lnTo>
                    <a:pt x="4161" y="4314"/>
                  </a:lnTo>
                  <a:lnTo>
                    <a:pt x="4166" y="4311"/>
                  </a:lnTo>
                  <a:lnTo>
                    <a:pt x="4169" y="4308"/>
                  </a:lnTo>
                  <a:lnTo>
                    <a:pt x="4171" y="4303"/>
                  </a:lnTo>
                  <a:lnTo>
                    <a:pt x="4173" y="4299"/>
                  </a:lnTo>
                  <a:lnTo>
                    <a:pt x="4175" y="4291"/>
                  </a:lnTo>
                  <a:lnTo>
                    <a:pt x="4176" y="4282"/>
                  </a:lnTo>
                  <a:lnTo>
                    <a:pt x="4176" y="4279"/>
                  </a:lnTo>
                  <a:lnTo>
                    <a:pt x="4176" y="4265"/>
                  </a:lnTo>
                  <a:lnTo>
                    <a:pt x="4176" y="4251"/>
                  </a:lnTo>
                  <a:lnTo>
                    <a:pt x="4180" y="4248"/>
                  </a:lnTo>
                  <a:lnTo>
                    <a:pt x="4183" y="4245"/>
                  </a:lnTo>
                  <a:lnTo>
                    <a:pt x="4188" y="4236"/>
                  </a:lnTo>
                  <a:lnTo>
                    <a:pt x="4193" y="4229"/>
                  </a:lnTo>
                  <a:lnTo>
                    <a:pt x="4198" y="4226"/>
                  </a:lnTo>
                  <a:lnTo>
                    <a:pt x="4204" y="4224"/>
                  </a:lnTo>
                  <a:lnTo>
                    <a:pt x="4202" y="4214"/>
                  </a:lnTo>
                  <a:lnTo>
                    <a:pt x="4204" y="4207"/>
                  </a:lnTo>
                  <a:lnTo>
                    <a:pt x="4205" y="4200"/>
                  </a:lnTo>
                  <a:lnTo>
                    <a:pt x="4209" y="4195"/>
                  </a:lnTo>
                  <a:lnTo>
                    <a:pt x="4214" y="4183"/>
                  </a:lnTo>
                  <a:lnTo>
                    <a:pt x="4216" y="4176"/>
                  </a:lnTo>
                  <a:lnTo>
                    <a:pt x="4217" y="4170"/>
                  </a:lnTo>
                  <a:lnTo>
                    <a:pt x="4210" y="4146"/>
                  </a:lnTo>
                  <a:lnTo>
                    <a:pt x="4209" y="4130"/>
                  </a:lnTo>
                  <a:lnTo>
                    <a:pt x="4210" y="4115"/>
                  </a:lnTo>
                  <a:close/>
                  <a:moveTo>
                    <a:pt x="898" y="1986"/>
                  </a:moveTo>
                  <a:lnTo>
                    <a:pt x="903" y="1995"/>
                  </a:lnTo>
                  <a:lnTo>
                    <a:pt x="906" y="1998"/>
                  </a:lnTo>
                  <a:lnTo>
                    <a:pt x="910" y="2000"/>
                  </a:lnTo>
                  <a:lnTo>
                    <a:pt x="913" y="2001"/>
                  </a:lnTo>
                  <a:lnTo>
                    <a:pt x="922" y="2007"/>
                  </a:lnTo>
                  <a:lnTo>
                    <a:pt x="923" y="2003"/>
                  </a:lnTo>
                  <a:lnTo>
                    <a:pt x="925" y="2001"/>
                  </a:lnTo>
                  <a:lnTo>
                    <a:pt x="928" y="2003"/>
                  </a:lnTo>
                  <a:lnTo>
                    <a:pt x="933" y="2005"/>
                  </a:lnTo>
                  <a:lnTo>
                    <a:pt x="939" y="2007"/>
                  </a:lnTo>
                  <a:lnTo>
                    <a:pt x="942" y="2007"/>
                  </a:lnTo>
                  <a:lnTo>
                    <a:pt x="947" y="2003"/>
                  </a:lnTo>
                  <a:lnTo>
                    <a:pt x="952" y="2000"/>
                  </a:lnTo>
                  <a:lnTo>
                    <a:pt x="954" y="1995"/>
                  </a:lnTo>
                  <a:lnTo>
                    <a:pt x="956" y="1986"/>
                  </a:lnTo>
                  <a:lnTo>
                    <a:pt x="954" y="1983"/>
                  </a:lnTo>
                  <a:lnTo>
                    <a:pt x="952" y="1981"/>
                  </a:lnTo>
                  <a:lnTo>
                    <a:pt x="945" y="1976"/>
                  </a:lnTo>
                  <a:lnTo>
                    <a:pt x="939" y="1972"/>
                  </a:lnTo>
                  <a:lnTo>
                    <a:pt x="932" y="1971"/>
                  </a:lnTo>
                  <a:lnTo>
                    <a:pt x="920" y="1971"/>
                  </a:lnTo>
                  <a:lnTo>
                    <a:pt x="916" y="1971"/>
                  </a:lnTo>
                  <a:lnTo>
                    <a:pt x="910" y="1967"/>
                  </a:lnTo>
                  <a:lnTo>
                    <a:pt x="906" y="1964"/>
                  </a:lnTo>
                  <a:lnTo>
                    <a:pt x="903" y="1960"/>
                  </a:lnTo>
                  <a:lnTo>
                    <a:pt x="901" y="1959"/>
                  </a:lnTo>
                  <a:lnTo>
                    <a:pt x="894" y="1959"/>
                  </a:lnTo>
                  <a:lnTo>
                    <a:pt x="891" y="1954"/>
                  </a:lnTo>
                  <a:lnTo>
                    <a:pt x="887" y="1949"/>
                  </a:lnTo>
                  <a:lnTo>
                    <a:pt x="881" y="1947"/>
                  </a:lnTo>
                  <a:lnTo>
                    <a:pt x="874" y="1945"/>
                  </a:lnTo>
                  <a:lnTo>
                    <a:pt x="872" y="1947"/>
                  </a:lnTo>
                  <a:lnTo>
                    <a:pt x="870" y="1950"/>
                  </a:lnTo>
                  <a:lnTo>
                    <a:pt x="869" y="1952"/>
                  </a:lnTo>
                  <a:lnTo>
                    <a:pt x="869" y="1954"/>
                  </a:lnTo>
                  <a:lnTo>
                    <a:pt x="867" y="1957"/>
                  </a:lnTo>
                  <a:lnTo>
                    <a:pt x="865" y="1962"/>
                  </a:lnTo>
                  <a:lnTo>
                    <a:pt x="858" y="1966"/>
                  </a:lnTo>
                  <a:lnTo>
                    <a:pt x="857" y="1967"/>
                  </a:lnTo>
                  <a:lnTo>
                    <a:pt x="855" y="1969"/>
                  </a:lnTo>
                  <a:lnTo>
                    <a:pt x="855" y="1971"/>
                  </a:lnTo>
                  <a:lnTo>
                    <a:pt x="857" y="1976"/>
                  </a:lnTo>
                  <a:lnTo>
                    <a:pt x="865" y="1981"/>
                  </a:lnTo>
                  <a:lnTo>
                    <a:pt x="872" y="1986"/>
                  </a:lnTo>
                  <a:lnTo>
                    <a:pt x="877" y="1986"/>
                  </a:lnTo>
                  <a:lnTo>
                    <a:pt x="881" y="1984"/>
                  </a:lnTo>
                  <a:lnTo>
                    <a:pt x="886" y="1981"/>
                  </a:lnTo>
                  <a:lnTo>
                    <a:pt x="891" y="1976"/>
                  </a:lnTo>
                  <a:lnTo>
                    <a:pt x="894" y="1976"/>
                  </a:lnTo>
                  <a:lnTo>
                    <a:pt x="896" y="1976"/>
                  </a:lnTo>
                  <a:lnTo>
                    <a:pt x="898" y="1978"/>
                  </a:lnTo>
                  <a:lnTo>
                    <a:pt x="896" y="1983"/>
                  </a:lnTo>
                  <a:lnTo>
                    <a:pt x="898" y="1986"/>
                  </a:lnTo>
                  <a:close/>
                  <a:moveTo>
                    <a:pt x="3869" y="1188"/>
                  </a:moveTo>
                  <a:lnTo>
                    <a:pt x="3874" y="1177"/>
                  </a:lnTo>
                  <a:lnTo>
                    <a:pt x="3879" y="1167"/>
                  </a:lnTo>
                  <a:lnTo>
                    <a:pt x="3886" y="1159"/>
                  </a:lnTo>
                  <a:lnTo>
                    <a:pt x="3891" y="1155"/>
                  </a:lnTo>
                  <a:lnTo>
                    <a:pt x="3897" y="1153"/>
                  </a:lnTo>
                  <a:lnTo>
                    <a:pt x="3897" y="1145"/>
                  </a:lnTo>
                  <a:lnTo>
                    <a:pt x="3900" y="1138"/>
                  </a:lnTo>
                  <a:lnTo>
                    <a:pt x="3905" y="1133"/>
                  </a:lnTo>
                  <a:lnTo>
                    <a:pt x="3910" y="1130"/>
                  </a:lnTo>
                  <a:lnTo>
                    <a:pt x="3915" y="1126"/>
                  </a:lnTo>
                  <a:lnTo>
                    <a:pt x="3920" y="1121"/>
                  </a:lnTo>
                  <a:lnTo>
                    <a:pt x="3924" y="1114"/>
                  </a:lnTo>
                  <a:lnTo>
                    <a:pt x="3924" y="1106"/>
                  </a:lnTo>
                  <a:lnTo>
                    <a:pt x="3917" y="1106"/>
                  </a:lnTo>
                  <a:lnTo>
                    <a:pt x="3912" y="1104"/>
                  </a:lnTo>
                  <a:lnTo>
                    <a:pt x="3908" y="1101"/>
                  </a:lnTo>
                  <a:lnTo>
                    <a:pt x="3903" y="1099"/>
                  </a:lnTo>
                  <a:lnTo>
                    <a:pt x="3902" y="1097"/>
                  </a:lnTo>
                  <a:lnTo>
                    <a:pt x="3900" y="1096"/>
                  </a:lnTo>
                  <a:lnTo>
                    <a:pt x="3897" y="1092"/>
                  </a:lnTo>
                  <a:lnTo>
                    <a:pt x="3891" y="1090"/>
                  </a:lnTo>
                  <a:lnTo>
                    <a:pt x="3890" y="1089"/>
                  </a:lnTo>
                  <a:lnTo>
                    <a:pt x="3890" y="1085"/>
                  </a:lnTo>
                  <a:lnTo>
                    <a:pt x="3885" y="1085"/>
                  </a:lnTo>
                  <a:lnTo>
                    <a:pt x="3879" y="1084"/>
                  </a:lnTo>
                  <a:lnTo>
                    <a:pt x="3871" y="1080"/>
                  </a:lnTo>
                  <a:lnTo>
                    <a:pt x="3862" y="1077"/>
                  </a:lnTo>
                  <a:lnTo>
                    <a:pt x="3856" y="1077"/>
                  </a:lnTo>
                  <a:lnTo>
                    <a:pt x="3849" y="1078"/>
                  </a:lnTo>
                  <a:lnTo>
                    <a:pt x="3849" y="1073"/>
                  </a:lnTo>
                  <a:lnTo>
                    <a:pt x="3847" y="1068"/>
                  </a:lnTo>
                  <a:lnTo>
                    <a:pt x="3844" y="1065"/>
                  </a:lnTo>
                  <a:lnTo>
                    <a:pt x="3842" y="1058"/>
                  </a:lnTo>
                  <a:lnTo>
                    <a:pt x="3801" y="1058"/>
                  </a:lnTo>
                  <a:lnTo>
                    <a:pt x="3794" y="1058"/>
                  </a:lnTo>
                  <a:lnTo>
                    <a:pt x="3789" y="1056"/>
                  </a:lnTo>
                  <a:lnTo>
                    <a:pt x="3786" y="1053"/>
                  </a:lnTo>
                  <a:lnTo>
                    <a:pt x="3780" y="1051"/>
                  </a:lnTo>
                  <a:lnTo>
                    <a:pt x="3775" y="1051"/>
                  </a:lnTo>
                  <a:lnTo>
                    <a:pt x="3772" y="1049"/>
                  </a:lnTo>
                  <a:lnTo>
                    <a:pt x="3769" y="1048"/>
                  </a:lnTo>
                  <a:lnTo>
                    <a:pt x="3767" y="1044"/>
                  </a:lnTo>
                  <a:lnTo>
                    <a:pt x="3758" y="1044"/>
                  </a:lnTo>
                  <a:lnTo>
                    <a:pt x="3752" y="1046"/>
                  </a:lnTo>
                  <a:lnTo>
                    <a:pt x="3746" y="1049"/>
                  </a:lnTo>
                  <a:lnTo>
                    <a:pt x="3740" y="1051"/>
                  </a:lnTo>
                  <a:lnTo>
                    <a:pt x="3733" y="1051"/>
                  </a:lnTo>
                  <a:lnTo>
                    <a:pt x="3729" y="1051"/>
                  </a:lnTo>
                  <a:lnTo>
                    <a:pt x="3728" y="1049"/>
                  </a:lnTo>
                  <a:lnTo>
                    <a:pt x="3726" y="1044"/>
                  </a:lnTo>
                  <a:lnTo>
                    <a:pt x="3723" y="1044"/>
                  </a:lnTo>
                  <a:lnTo>
                    <a:pt x="3719" y="1044"/>
                  </a:lnTo>
                  <a:lnTo>
                    <a:pt x="3716" y="1044"/>
                  </a:lnTo>
                  <a:lnTo>
                    <a:pt x="3712" y="1044"/>
                  </a:lnTo>
                  <a:lnTo>
                    <a:pt x="3712" y="1041"/>
                  </a:lnTo>
                  <a:lnTo>
                    <a:pt x="3712" y="1038"/>
                  </a:lnTo>
                  <a:lnTo>
                    <a:pt x="3709" y="1038"/>
                  </a:lnTo>
                  <a:lnTo>
                    <a:pt x="3705" y="1038"/>
                  </a:lnTo>
                  <a:lnTo>
                    <a:pt x="3704" y="1036"/>
                  </a:lnTo>
                  <a:lnTo>
                    <a:pt x="3704" y="1032"/>
                  </a:lnTo>
                  <a:lnTo>
                    <a:pt x="3702" y="1031"/>
                  </a:lnTo>
                  <a:lnTo>
                    <a:pt x="3699" y="1031"/>
                  </a:lnTo>
                  <a:lnTo>
                    <a:pt x="3694" y="1029"/>
                  </a:lnTo>
                  <a:lnTo>
                    <a:pt x="3690" y="1026"/>
                  </a:lnTo>
                  <a:lnTo>
                    <a:pt x="3687" y="1022"/>
                  </a:lnTo>
                  <a:lnTo>
                    <a:pt x="3685" y="1017"/>
                  </a:lnTo>
                  <a:lnTo>
                    <a:pt x="3665" y="1031"/>
                  </a:lnTo>
                  <a:lnTo>
                    <a:pt x="3644" y="1044"/>
                  </a:lnTo>
                  <a:lnTo>
                    <a:pt x="3636" y="1043"/>
                  </a:lnTo>
                  <a:lnTo>
                    <a:pt x="3629" y="1041"/>
                  </a:lnTo>
                  <a:lnTo>
                    <a:pt x="3615" y="1036"/>
                  </a:lnTo>
                  <a:lnTo>
                    <a:pt x="3601" y="1031"/>
                  </a:lnTo>
                  <a:lnTo>
                    <a:pt x="3593" y="1031"/>
                  </a:lnTo>
                  <a:lnTo>
                    <a:pt x="3583" y="1031"/>
                  </a:lnTo>
                  <a:lnTo>
                    <a:pt x="3569" y="1031"/>
                  </a:lnTo>
                  <a:lnTo>
                    <a:pt x="3567" y="1027"/>
                  </a:lnTo>
                  <a:lnTo>
                    <a:pt x="3564" y="1022"/>
                  </a:lnTo>
                  <a:lnTo>
                    <a:pt x="3559" y="1017"/>
                  </a:lnTo>
                  <a:lnTo>
                    <a:pt x="3557" y="1014"/>
                  </a:lnTo>
                  <a:lnTo>
                    <a:pt x="3554" y="1009"/>
                  </a:lnTo>
                  <a:lnTo>
                    <a:pt x="3554" y="1003"/>
                  </a:lnTo>
                  <a:lnTo>
                    <a:pt x="3555" y="997"/>
                  </a:lnTo>
                  <a:lnTo>
                    <a:pt x="3547" y="995"/>
                  </a:lnTo>
                  <a:lnTo>
                    <a:pt x="3538" y="995"/>
                  </a:lnTo>
                  <a:lnTo>
                    <a:pt x="3526" y="998"/>
                  </a:lnTo>
                  <a:lnTo>
                    <a:pt x="3514" y="1002"/>
                  </a:lnTo>
                  <a:lnTo>
                    <a:pt x="3508" y="1003"/>
                  </a:lnTo>
                  <a:lnTo>
                    <a:pt x="3501" y="1003"/>
                  </a:lnTo>
                  <a:lnTo>
                    <a:pt x="3486" y="995"/>
                  </a:lnTo>
                  <a:lnTo>
                    <a:pt x="3468" y="988"/>
                  </a:lnTo>
                  <a:lnTo>
                    <a:pt x="3462" y="983"/>
                  </a:lnTo>
                  <a:lnTo>
                    <a:pt x="3457" y="976"/>
                  </a:lnTo>
                  <a:lnTo>
                    <a:pt x="3450" y="971"/>
                  </a:lnTo>
                  <a:lnTo>
                    <a:pt x="3446" y="963"/>
                  </a:lnTo>
                  <a:lnTo>
                    <a:pt x="3446" y="956"/>
                  </a:lnTo>
                  <a:lnTo>
                    <a:pt x="3446" y="951"/>
                  </a:lnTo>
                  <a:lnTo>
                    <a:pt x="3443" y="942"/>
                  </a:lnTo>
                  <a:lnTo>
                    <a:pt x="3439" y="934"/>
                  </a:lnTo>
                  <a:lnTo>
                    <a:pt x="3438" y="928"/>
                  </a:lnTo>
                  <a:lnTo>
                    <a:pt x="3439" y="922"/>
                  </a:lnTo>
                  <a:lnTo>
                    <a:pt x="3434" y="922"/>
                  </a:lnTo>
                  <a:lnTo>
                    <a:pt x="3431" y="920"/>
                  </a:lnTo>
                  <a:lnTo>
                    <a:pt x="3429" y="916"/>
                  </a:lnTo>
                  <a:lnTo>
                    <a:pt x="3428" y="913"/>
                  </a:lnTo>
                  <a:lnTo>
                    <a:pt x="3426" y="905"/>
                  </a:lnTo>
                  <a:lnTo>
                    <a:pt x="3422" y="903"/>
                  </a:lnTo>
                  <a:lnTo>
                    <a:pt x="3419" y="901"/>
                  </a:lnTo>
                  <a:lnTo>
                    <a:pt x="3417" y="896"/>
                  </a:lnTo>
                  <a:lnTo>
                    <a:pt x="3416" y="893"/>
                  </a:lnTo>
                  <a:lnTo>
                    <a:pt x="3409" y="887"/>
                  </a:lnTo>
                  <a:lnTo>
                    <a:pt x="3402" y="882"/>
                  </a:lnTo>
                  <a:lnTo>
                    <a:pt x="3400" y="879"/>
                  </a:lnTo>
                  <a:lnTo>
                    <a:pt x="3398" y="874"/>
                  </a:lnTo>
                  <a:lnTo>
                    <a:pt x="3393" y="862"/>
                  </a:lnTo>
                  <a:lnTo>
                    <a:pt x="3386" y="852"/>
                  </a:lnTo>
                  <a:lnTo>
                    <a:pt x="3381" y="840"/>
                  </a:lnTo>
                  <a:lnTo>
                    <a:pt x="3380" y="833"/>
                  </a:lnTo>
                  <a:lnTo>
                    <a:pt x="3378" y="826"/>
                  </a:lnTo>
                  <a:lnTo>
                    <a:pt x="3375" y="821"/>
                  </a:lnTo>
                  <a:lnTo>
                    <a:pt x="3371" y="818"/>
                  </a:lnTo>
                  <a:lnTo>
                    <a:pt x="3368" y="814"/>
                  </a:lnTo>
                  <a:lnTo>
                    <a:pt x="3363" y="812"/>
                  </a:lnTo>
                  <a:lnTo>
                    <a:pt x="3351" y="811"/>
                  </a:lnTo>
                  <a:lnTo>
                    <a:pt x="3339" y="812"/>
                  </a:lnTo>
                  <a:lnTo>
                    <a:pt x="3313" y="818"/>
                  </a:lnTo>
                  <a:lnTo>
                    <a:pt x="3299" y="819"/>
                  </a:lnTo>
                  <a:lnTo>
                    <a:pt x="3289" y="819"/>
                  </a:lnTo>
                  <a:lnTo>
                    <a:pt x="3284" y="818"/>
                  </a:lnTo>
                  <a:lnTo>
                    <a:pt x="3282" y="816"/>
                  </a:lnTo>
                  <a:lnTo>
                    <a:pt x="3282" y="812"/>
                  </a:lnTo>
                  <a:lnTo>
                    <a:pt x="3269" y="812"/>
                  </a:lnTo>
                  <a:lnTo>
                    <a:pt x="3262" y="812"/>
                  </a:lnTo>
                  <a:lnTo>
                    <a:pt x="3255" y="812"/>
                  </a:lnTo>
                  <a:lnTo>
                    <a:pt x="3248" y="812"/>
                  </a:lnTo>
                  <a:lnTo>
                    <a:pt x="3243" y="811"/>
                  </a:lnTo>
                  <a:lnTo>
                    <a:pt x="3241" y="806"/>
                  </a:lnTo>
                  <a:lnTo>
                    <a:pt x="3238" y="807"/>
                  </a:lnTo>
                  <a:lnTo>
                    <a:pt x="3235" y="809"/>
                  </a:lnTo>
                  <a:lnTo>
                    <a:pt x="3231" y="812"/>
                  </a:lnTo>
                  <a:lnTo>
                    <a:pt x="3228" y="812"/>
                  </a:lnTo>
                  <a:lnTo>
                    <a:pt x="3223" y="811"/>
                  </a:lnTo>
                  <a:lnTo>
                    <a:pt x="3221" y="809"/>
                  </a:lnTo>
                  <a:lnTo>
                    <a:pt x="3221" y="806"/>
                  </a:lnTo>
                  <a:lnTo>
                    <a:pt x="3211" y="804"/>
                  </a:lnTo>
                  <a:lnTo>
                    <a:pt x="3201" y="804"/>
                  </a:lnTo>
                  <a:lnTo>
                    <a:pt x="3178" y="806"/>
                  </a:lnTo>
                  <a:lnTo>
                    <a:pt x="3158" y="807"/>
                  </a:lnTo>
                  <a:lnTo>
                    <a:pt x="3148" y="807"/>
                  </a:lnTo>
                  <a:lnTo>
                    <a:pt x="3139" y="806"/>
                  </a:lnTo>
                  <a:lnTo>
                    <a:pt x="3139" y="799"/>
                  </a:lnTo>
                  <a:lnTo>
                    <a:pt x="3132" y="799"/>
                  </a:lnTo>
                  <a:lnTo>
                    <a:pt x="3127" y="797"/>
                  </a:lnTo>
                  <a:lnTo>
                    <a:pt x="3124" y="794"/>
                  </a:lnTo>
                  <a:lnTo>
                    <a:pt x="3119" y="792"/>
                  </a:lnTo>
                  <a:lnTo>
                    <a:pt x="3114" y="790"/>
                  </a:lnTo>
                  <a:lnTo>
                    <a:pt x="3112" y="788"/>
                  </a:lnTo>
                  <a:lnTo>
                    <a:pt x="3112" y="785"/>
                  </a:lnTo>
                  <a:lnTo>
                    <a:pt x="3112" y="765"/>
                  </a:lnTo>
                  <a:lnTo>
                    <a:pt x="3107" y="763"/>
                  </a:lnTo>
                  <a:lnTo>
                    <a:pt x="3105" y="761"/>
                  </a:lnTo>
                  <a:lnTo>
                    <a:pt x="3105" y="758"/>
                  </a:lnTo>
                  <a:lnTo>
                    <a:pt x="3105" y="751"/>
                  </a:lnTo>
                  <a:lnTo>
                    <a:pt x="3102" y="744"/>
                  </a:lnTo>
                  <a:lnTo>
                    <a:pt x="3098" y="739"/>
                  </a:lnTo>
                  <a:lnTo>
                    <a:pt x="3088" y="730"/>
                  </a:lnTo>
                  <a:lnTo>
                    <a:pt x="3078" y="722"/>
                  </a:lnTo>
                  <a:lnTo>
                    <a:pt x="3074" y="717"/>
                  </a:lnTo>
                  <a:lnTo>
                    <a:pt x="3071" y="710"/>
                  </a:lnTo>
                  <a:lnTo>
                    <a:pt x="3064" y="708"/>
                  </a:lnTo>
                  <a:lnTo>
                    <a:pt x="3059" y="705"/>
                  </a:lnTo>
                  <a:lnTo>
                    <a:pt x="3049" y="698"/>
                  </a:lnTo>
                  <a:lnTo>
                    <a:pt x="3040" y="689"/>
                  </a:lnTo>
                  <a:lnTo>
                    <a:pt x="3030" y="683"/>
                  </a:lnTo>
                  <a:lnTo>
                    <a:pt x="3030" y="672"/>
                  </a:lnTo>
                  <a:lnTo>
                    <a:pt x="3030" y="664"/>
                  </a:lnTo>
                  <a:lnTo>
                    <a:pt x="3028" y="659"/>
                  </a:lnTo>
                  <a:lnTo>
                    <a:pt x="3027" y="655"/>
                  </a:lnTo>
                  <a:lnTo>
                    <a:pt x="3021" y="652"/>
                  </a:lnTo>
                  <a:lnTo>
                    <a:pt x="3016" y="650"/>
                  </a:lnTo>
                  <a:lnTo>
                    <a:pt x="3003" y="649"/>
                  </a:lnTo>
                  <a:lnTo>
                    <a:pt x="3003" y="642"/>
                  </a:lnTo>
                  <a:lnTo>
                    <a:pt x="2982" y="642"/>
                  </a:lnTo>
                  <a:lnTo>
                    <a:pt x="2982" y="621"/>
                  </a:lnTo>
                  <a:lnTo>
                    <a:pt x="2984" y="616"/>
                  </a:lnTo>
                  <a:lnTo>
                    <a:pt x="2986" y="614"/>
                  </a:lnTo>
                  <a:lnTo>
                    <a:pt x="2989" y="614"/>
                  </a:lnTo>
                  <a:lnTo>
                    <a:pt x="2989" y="594"/>
                  </a:lnTo>
                  <a:lnTo>
                    <a:pt x="2989" y="584"/>
                  </a:lnTo>
                  <a:lnTo>
                    <a:pt x="2986" y="575"/>
                  </a:lnTo>
                  <a:lnTo>
                    <a:pt x="2982" y="568"/>
                  </a:lnTo>
                  <a:lnTo>
                    <a:pt x="2977" y="563"/>
                  </a:lnTo>
                  <a:lnTo>
                    <a:pt x="2970" y="562"/>
                  </a:lnTo>
                  <a:lnTo>
                    <a:pt x="2962" y="560"/>
                  </a:lnTo>
                  <a:lnTo>
                    <a:pt x="2964" y="551"/>
                  </a:lnTo>
                  <a:lnTo>
                    <a:pt x="2965" y="543"/>
                  </a:lnTo>
                  <a:lnTo>
                    <a:pt x="2969" y="538"/>
                  </a:lnTo>
                  <a:lnTo>
                    <a:pt x="2975" y="533"/>
                  </a:lnTo>
                  <a:lnTo>
                    <a:pt x="2979" y="527"/>
                  </a:lnTo>
                  <a:lnTo>
                    <a:pt x="2982" y="522"/>
                  </a:lnTo>
                  <a:lnTo>
                    <a:pt x="2986" y="519"/>
                  </a:lnTo>
                  <a:lnTo>
                    <a:pt x="2989" y="512"/>
                  </a:lnTo>
                  <a:lnTo>
                    <a:pt x="2987" y="505"/>
                  </a:lnTo>
                  <a:lnTo>
                    <a:pt x="2982" y="502"/>
                  </a:lnTo>
                  <a:lnTo>
                    <a:pt x="2975" y="498"/>
                  </a:lnTo>
                  <a:lnTo>
                    <a:pt x="2969" y="498"/>
                  </a:lnTo>
                  <a:lnTo>
                    <a:pt x="2960" y="498"/>
                  </a:lnTo>
                  <a:lnTo>
                    <a:pt x="2953" y="500"/>
                  </a:lnTo>
                  <a:lnTo>
                    <a:pt x="2946" y="502"/>
                  </a:lnTo>
                  <a:lnTo>
                    <a:pt x="2941" y="505"/>
                  </a:lnTo>
                  <a:lnTo>
                    <a:pt x="2941" y="510"/>
                  </a:lnTo>
                  <a:lnTo>
                    <a:pt x="2940" y="514"/>
                  </a:lnTo>
                  <a:lnTo>
                    <a:pt x="2938" y="517"/>
                  </a:lnTo>
                  <a:lnTo>
                    <a:pt x="2935" y="519"/>
                  </a:lnTo>
                  <a:lnTo>
                    <a:pt x="2931" y="519"/>
                  </a:lnTo>
                  <a:lnTo>
                    <a:pt x="2929" y="521"/>
                  </a:lnTo>
                  <a:lnTo>
                    <a:pt x="2928" y="526"/>
                  </a:lnTo>
                  <a:lnTo>
                    <a:pt x="2924" y="531"/>
                  </a:lnTo>
                  <a:lnTo>
                    <a:pt x="2921" y="536"/>
                  </a:lnTo>
                  <a:lnTo>
                    <a:pt x="2916" y="539"/>
                  </a:lnTo>
                  <a:lnTo>
                    <a:pt x="2914" y="546"/>
                  </a:lnTo>
                  <a:lnTo>
                    <a:pt x="2906" y="548"/>
                  </a:lnTo>
                  <a:lnTo>
                    <a:pt x="2897" y="550"/>
                  </a:lnTo>
                  <a:lnTo>
                    <a:pt x="2890" y="555"/>
                  </a:lnTo>
                  <a:lnTo>
                    <a:pt x="2887" y="560"/>
                  </a:lnTo>
                  <a:lnTo>
                    <a:pt x="2883" y="558"/>
                  </a:lnTo>
                  <a:lnTo>
                    <a:pt x="2880" y="556"/>
                  </a:lnTo>
                  <a:lnTo>
                    <a:pt x="2876" y="555"/>
                  </a:lnTo>
                  <a:lnTo>
                    <a:pt x="2873" y="553"/>
                  </a:lnTo>
                  <a:lnTo>
                    <a:pt x="2866" y="553"/>
                  </a:lnTo>
                  <a:lnTo>
                    <a:pt x="2859" y="558"/>
                  </a:lnTo>
                  <a:lnTo>
                    <a:pt x="2849" y="560"/>
                  </a:lnTo>
                  <a:lnTo>
                    <a:pt x="2837" y="560"/>
                  </a:lnTo>
                  <a:lnTo>
                    <a:pt x="2825" y="560"/>
                  </a:lnTo>
                  <a:lnTo>
                    <a:pt x="2820" y="558"/>
                  </a:lnTo>
                  <a:lnTo>
                    <a:pt x="2818" y="556"/>
                  </a:lnTo>
                  <a:lnTo>
                    <a:pt x="2818" y="553"/>
                  </a:lnTo>
                  <a:lnTo>
                    <a:pt x="2810" y="553"/>
                  </a:lnTo>
                  <a:lnTo>
                    <a:pt x="2805" y="550"/>
                  </a:lnTo>
                  <a:lnTo>
                    <a:pt x="2801" y="545"/>
                  </a:lnTo>
                  <a:lnTo>
                    <a:pt x="2798" y="539"/>
                  </a:lnTo>
                  <a:lnTo>
                    <a:pt x="2791" y="539"/>
                  </a:lnTo>
                  <a:lnTo>
                    <a:pt x="2786" y="543"/>
                  </a:lnTo>
                  <a:lnTo>
                    <a:pt x="2783" y="545"/>
                  </a:lnTo>
                  <a:lnTo>
                    <a:pt x="2777" y="546"/>
                  </a:lnTo>
                  <a:lnTo>
                    <a:pt x="2774" y="546"/>
                  </a:lnTo>
                  <a:lnTo>
                    <a:pt x="2772" y="545"/>
                  </a:lnTo>
                  <a:lnTo>
                    <a:pt x="2771" y="539"/>
                  </a:lnTo>
                  <a:lnTo>
                    <a:pt x="2774" y="536"/>
                  </a:lnTo>
                  <a:lnTo>
                    <a:pt x="2777" y="533"/>
                  </a:lnTo>
                  <a:lnTo>
                    <a:pt x="2783" y="524"/>
                  </a:lnTo>
                  <a:lnTo>
                    <a:pt x="2786" y="514"/>
                  </a:lnTo>
                  <a:lnTo>
                    <a:pt x="2791" y="505"/>
                  </a:lnTo>
                  <a:lnTo>
                    <a:pt x="2791" y="498"/>
                  </a:lnTo>
                  <a:lnTo>
                    <a:pt x="2786" y="488"/>
                  </a:lnTo>
                  <a:lnTo>
                    <a:pt x="2779" y="480"/>
                  </a:lnTo>
                  <a:lnTo>
                    <a:pt x="2772" y="471"/>
                  </a:lnTo>
                  <a:lnTo>
                    <a:pt x="2771" y="464"/>
                  </a:lnTo>
                  <a:lnTo>
                    <a:pt x="2771" y="458"/>
                  </a:lnTo>
                  <a:lnTo>
                    <a:pt x="2774" y="456"/>
                  </a:lnTo>
                  <a:lnTo>
                    <a:pt x="2776" y="452"/>
                  </a:lnTo>
                  <a:lnTo>
                    <a:pt x="2777" y="449"/>
                  </a:lnTo>
                  <a:lnTo>
                    <a:pt x="2777" y="444"/>
                  </a:lnTo>
                  <a:lnTo>
                    <a:pt x="2786" y="442"/>
                  </a:lnTo>
                  <a:lnTo>
                    <a:pt x="2789" y="441"/>
                  </a:lnTo>
                  <a:lnTo>
                    <a:pt x="2791" y="437"/>
                  </a:lnTo>
                  <a:lnTo>
                    <a:pt x="2793" y="432"/>
                  </a:lnTo>
                  <a:lnTo>
                    <a:pt x="2794" y="430"/>
                  </a:lnTo>
                  <a:lnTo>
                    <a:pt x="2798" y="430"/>
                  </a:lnTo>
                  <a:lnTo>
                    <a:pt x="2798" y="423"/>
                  </a:lnTo>
                  <a:lnTo>
                    <a:pt x="2800" y="418"/>
                  </a:lnTo>
                  <a:lnTo>
                    <a:pt x="2805" y="410"/>
                  </a:lnTo>
                  <a:lnTo>
                    <a:pt x="2800" y="408"/>
                  </a:lnTo>
                  <a:lnTo>
                    <a:pt x="2796" y="406"/>
                  </a:lnTo>
                  <a:lnTo>
                    <a:pt x="2791" y="400"/>
                  </a:lnTo>
                  <a:lnTo>
                    <a:pt x="2786" y="393"/>
                  </a:lnTo>
                  <a:lnTo>
                    <a:pt x="2783" y="391"/>
                  </a:lnTo>
                  <a:lnTo>
                    <a:pt x="2777" y="389"/>
                  </a:lnTo>
                  <a:lnTo>
                    <a:pt x="2774" y="386"/>
                  </a:lnTo>
                  <a:lnTo>
                    <a:pt x="2769" y="384"/>
                  </a:lnTo>
                  <a:lnTo>
                    <a:pt x="2757" y="383"/>
                  </a:lnTo>
                  <a:lnTo>
                    <a:pt x="2745" y="381"/>
                  </a:lnTo>
                  <a:lnTo>
                    <a:pt x="2740" y="379"/>
                  </a:lnTo>
                  <a:lnTo>
                    <a:pt x="2736" y="376"/>
                  </a:lnTo>
                  <a:lnTo>
                    <a:pt x="2675" y="376"/>
                  </a:lnTo>
                  <a:lnTo>
                    <a:pt x="2670" y="374"/>
                  </a:lnTo>
                  <a:lnTo>
                    <a:pt x="2668" y="372"/>
                  </a:lnTo>
                  <a:lnTo>
                    <a:pt x="2668" y="369"/>
                  </a:lnTo>
                  <a:lnTo>
                    <a:pt x="2661" y="364"/>
                  </a:lnTo>
                  <a:lnTo>
                    <a:pt x="2658" y="359"/>
                  </a:lnTo>
                  <a:lnTo>
                    <a:pt x="2656" y="350"/>
                  </a:lnTo>
                  <a:lnTo>
                    <a:pt x="2655" y="342"/>
                  </a:lnTo>
                  <a:lnTo>
                    <a:pt x="2655" y="301"/>
                  </a:lnTo>
                  <a:lnTo>
                    <a:pt x="2638" y="294"/>
                  </a:lnTo>
                  <a:lnTo>
                    <a:pt x="2619" y="289"/>
                  </a:lnTo>
                  <a:lnTo>
                    <a:pt x="2597" y="287"/>
                  </a:lnTo>
                  <a:lnTo>
                    <a:pt x="2573" y="287"/>
                  </a:lnTo>
                  <a:lnTo>
                    <a:pt x="2571" y="282"/>
                  </a:lnTo>
                  <a:lnTo>
                    <a:pt x="2569" y="278"/>
                  </a:lnTo>
                  <a:lnTo>
                    <a:pt x="2563" y="273"/>
                  </a:lnTo>
                  <a:lnTo>
                    <a:pt x="2556" y="268"/>
                  </a:lnTo>
                  <a:lnTo>
                    <a:pt x="2554" y="265"/>
                  </a:lnTo>
                  <a:lnTo>
                    <a:pt x="2552" y="260"/>
                  </a:lnTo>
                  <a:lnTo>
                    <a:pt x="2556" y="253"/>
                  </a:lnTo>
                  <a:lnTo>
                    <a:pt x="2559" y="246"/>
                  </a:lnTo>
                  <a:lnTo>
                    <a:pt x="2559" y="236"/>
                  </a:lnTo>
                  <a:lnTo>
                    <a:pt x="2559" y="225"/>
                  </a:lnTo>
                  <a:lnTo>
                    <a:pt x="2556" y="222"/>
                  </a:lnTo>
                  <a:lnTo>
                    <a:pt x="2552" y="219"/>
                  </a:lnTo>
                  <a:lnTo>
                    <a:pt x="2547" y="210"/>
                  </a:lnTo>
                  <a:lnTo>
                    <a:pt x="2544" y="200"/>
                  </a:lnTo>
                  <a:lnTo>
                    <a:pt x="2539" y="191"/>
                  </a:lnTo>
                  <a:lnTo>
                    <a:pt x="2535" y="191"/>
                  </a:lnTo>
                  <a:lnTo>
                    <a:pt x="2534" y="190"/>
                  </a:lnTo>
                  <a:lnTo>
                    <a:pt x="2532" y="185"/>
                  </a:lnTo>
                  <a:lnTo>
                    <a:pt x="2528" y="181"/>
                  </a:lnTo>
                  <a:lnTo>
                    <a:pt x="2527" y="179"/>
                  </a:lnTo>
                  <a:lnTo>
                    <a:pt x="2525" y="178"/>
                  </a:lnTo>
                  <a:lnTo>
                    <a:pt x="2522" y="176"/>
                  </a:lnTo>
                  <a:lnTo>
                    <a:pt x="2520" y="173"/>
                  </a:lnTo>
                  <a:lnTo>
                    <a:pt x="2522" y="169"/>
                  </a:lnTo>
                  <a:lnTo>
                    <a:pt x="2525" y="164"/>
                  </a:lnTo>
                  <a:lnTo>
                    <a:pt x="2505" y="164"/>
                  </a:lnTo>
                  <a:lnTo>
                    <a:pt x="2498" y="164"/>
                  </a:lnTo>
                  <a:lnTo>
                    <a:pt x="2493" y="164"/>
                  </a:lnTo>
                  <a:lnTo>
                    <a:pt x="2489" y="167"/>
                  </a:lnTo>
                  <a:lnTo>
                    <a:pt x="2488" y="171"/>
                  </a:lnTo>
                  <a:lnTo>
                    <a:pt x="2484" y="174"/>
                  </a:lnTo>
                  <a:lnTo>
                    <a:pt x="2482" y="178"/>
                  </a:lnTo>
                  <a:lnTo>
                    <a:pt x="2477" y="178"/>
                  </a:lnTo>
                  <a:lnTo>
                    <a:pt x="2470" y="178"/>
                  </a:lnTo>
                  <a:lnTo>
                    <a:pt x="2460" y="178"/>
                  </a:lnTo>
                  <a:lnTo>
                    <a:pt x="2452" y="176"/>
                  </a:lnTo>
                  <a:lnTo>
                    <a:pt x="2445" y="173"/>
                  </a:lnTo>
                  <a:lnTo>
                    <a:pt x="2438" y="169"/>
                  </a:lnTo>
                  <a:lnTo>
                    <a:pt x="2426" y="161"/>
                  </a:lnTo>
                  <a:lnTo>
                    <a:pt x="2418" y="159"/>
                  </a:lnTo>
                  <a:lnTo>
                    <a:pt x="2409" y="157"/>
                  </a:lnTo>
                  <a:lnTo>
                    <a:pt x="2407" y="149"/>
                  </a:lnTo>
                  <a:lnTo>
                    <a:pt x="2406" y="140"/>
                  </a:lnTo>
                  <a:lnTo>
                    <a:pt x="2401" y="135"/>
                  </a:lnTo>
                  <a:lnTo>
                    <a:pt x="2395" y="130"/>
                  </a:lnTo>
                  <a:lnTo>
                    <a:pt x="2394" y="121"/>
                  </a:lnTo>
                  <a:lnTo>
                    <a:pt x="2392" y="113"/>
                  </a:lnTo>
                  <a:lnTo>
                    <a:pt x="2387" y="108"/>
                  </a:lnTo>
                  <a:lnTo>
                    <a:pt x="2382" y="103"/>
                  </a:lnTo>
                  <a:lnTo>
                    <a:pt x="2387" y="94"/>
                  </a:lnTo>
                  <a:lnTo>
                    <a:pt x="2389" y="89"/>
                  </a:lnTo>
                  <a:lnTo>
                    <a:pt x="2389" y="82"/>
                  </a:lnTo>
                  <a:lnTo>
                    <a:pt x="2387" y="77"/>
                  </a:lnTo>
                  <a:lnTo>
                    <a:pt x="2384" y="70"/>
                  </a:lnTo>
                  <a:lnTo>
                    <a:pt x="2380" y="62"/>
                  </a:lnTo>
                  <a:lnTo>
                    <a:pt x="2380" y="55"/>
                  </a:lnTo>
                  <a:lnTo>
                    <a:pt x="2382" y="48"/>
                  </a:lnTo>
                  <a:lnTo>
                    <a:pt x="2382" y="45"/>
                  </a:lnTo>
                  <a:lnTo>
                    <a:pt x="2380" y="43"/>
                  </a:lnTo>
                  <a:lnTo>
                    <a:pt x="2375" y="41"/>
                  </a:lnTo>
                  <a:lnTo>
                    <a:pt x="2375" y="29"/>
                  </a:lnTo>
                  <a:lnTo>
                    <a:pt x="2375" y="17"/>
                  </a:lnTo>
                  <a:lnTo>
                    <a:pt x="2377" y="7"/>
                  </a:lnTo>
                  <a:lnTo>
                    <a:pt x="2382" y="0"/>
                  </a:lnTo>
                  <a:lnTo>
                    <a:pt x="2368" y="4"/>
                  </a:lnTo>
                  <a:lnTo>
                    <a:pt x="2354" y="7"/>
                  </a:lnTo>
                  <a:lnTo>
                    <a:pt x="2353" y="11"/>
                  </a:lnTo>
                  <a:lnTo>
                    <a:pt x="2346" y="7"/>
                  </a:lnTo>
                  <a:lnTo>
                    <a:pt x="2341" y="7"/>
                  </a:lnTo>
                  <a:lnTo>
                    <a:pt x="2337" y="9"/>
                  </a:lnTo>
                  <a:lnTo>
                    <a:pt x="2332" y="11"/>
                  </a:lnTo>
                  <a:lnTo>
                    <a:pt x="2325" y="17"/>
                  </a:lnTo>
                  <a:lnTo>
                    <a:pt x="2322" y="19"/>
                  </a:lnTo>
                  <a:lnTo>
                    <a:pt x="2317" y="21"/>
                  </a:lnTo>
                  <a:lnTo>
                    <a:pt x="2313" y="21"/>
                  </a:lnTo>
                  <a:lnTo>
                    <a:pt x="2313" y="28"/>
                  </a:lnTo>
                  <a:lnTo>
                    <a:pt x="2307" y="28"/>
                  </a:lnTo>
                  <a:lnTo>
                    <a:pt x="2300" y="28"/>
                  </a:lnTo>
                  <a:lnTo>
                    <a:pt x="2293" y="28"/>
                  </a:lnTo>
                  <a:lnTo>
                    <a:pt x="2286" y="28"/>
                  </a:lnTo>
                  <a:lnTo>
                    <a:pt x="2278" y="31"/>
                  </a:lnTo>
                  <a:lnTo>
                    <a:pt x="2271" y="36"/>
                  </a:lnTo>
                  <a:lnTo>
                    <a:pt x="2262" y="40"/>
                  </a:lnTo>
                  <a:lnTo>
                    <a:pt x="2257" y="41"/>
                  </a:lnTo>
                  <a:lnTo>
                    <a:pt x="2252" y="41"/>
                  </a:lnTo>
                  <a:lnTo>
                    <a:pt x="2232" y="40"/>
                  </a:lnTo>
                  <a:lnTo>
                    <a:pt x="2213" y="36"/>
                  </a:lnTo>
                  <a:lnTo>
                    <a:pt x="2192" y="33"/>
                  </a:lnTo>
                  <a:lnTo>
                    <a:pt x="2182" y="33"/>
                  </a:lnTo>
                  <a:lnTo>
                    <a:pt x="2170" y="34"/>
                  </a:lnTo>
                  <a:lnTo>
                    <a:pt x="2163" y="34"/>
                  </a:lnTo>
                  <a:lnTo>
                    <a:pt x="2157" y="36"/>
                  </a:lnTo>
                  <a:lnTo>
                    <a:pt x="2148" y="43"/>
                  </a:lnTo>
                  <a:lnTo>
                    <a:pt x="2143" y="45"/>
                  </a:lnTo>
                  <a:lnTo>
                    <a:pt x="2138" y="48"/>
                  </a:lnTo>
                  <a:lnTo>
                    <a:pt x="2131" y="48"/>
                  </a:lnTo>
                  <a:lnTo>
                    <a:pt x="2122" y="48"/>
                  </a:lnTo>
                  <a:lnTo>
                    <a:pt x="2117" y="50"/>
                  </a:lnTo>
                  <a:lnTo>
                    <a:pt x="2114" y="53"/>
                  </a:lnTo>
                  <a:lnTo>
                    <a:pt x="2112" y="55"/>
                  </a:lnTo>
                  <a:lnTo>
                    <a:pt x="2102" y="60"/>
                  </a:lnTo>
                  <a:lnTo>
                    <a:pt x="2093" y="67"/>
                  </a:lnTo>
                  <a:lnTo>
                    <a:pt x="2087" y="72"/>
                  </a:lnTo>
                  <a:lnTo>
                    <a:pt x="2083" y="74"/>
                  </a:lnTo>
                  <a:lnTo>
                    <a:pt x="2080" y="75"/>
                  </a:lnTo>
                  <a:lnTo>
                    <a:pt x="2075" y="75"/>
                  </a:lnTo>
                  <a:lnTo>
                    <a:pt x="2076" y="79"/>
                  </a:lnTo>
                  <a:lnTo>
                    <a:pt x="2080" y="82"/>
                  </a:lnTo>
                  <a:lnTo>
                    <a:pt x="2081" y="92"/>
                  </a:lnTo>
                  <a:lnTo>
                    <a:pt x="2081" y="115"/>
                  </a:lnTo>
                  <a:lnTo>
                    <a:pt x="2081" y="120"/>
                  </a:lnTo>
                  <a:lnTo>
                    <a:pt x="2081" y="125"/>
                  </a:lnTo>
                  <a:lnTo>
                    <a:pt x="2080" y="128"/>
                  </a:lnTo>
                  <a:lnTo>
                    <a:pt x="2073" y="135"/>
                  </a:lnTo>
                  <a:lnTo>
                    <a:pt x="2068" y="140"/>
                  </a:lnTo>
                  <a:lnTo>
                    <a:pt x="2066" y="144"/>
                  </a:lnTo>
                  <a:lnTo>
                    <a:pt x="2066" y="147"/>
                  </a:lnTo>
                  <a:lnTo>
                    <a:pt x="2066" y="152"/>
                  </a:lnTo>
                  <a:lnTo>
                    <a:pt x="2066" y="162"/>
                  </a:lnTo>
                  <a:lnTo>
                    <a:pt x="2064" y="167"/>
                  </a:lnTo>
                  <a:lnTo>
                    <a:pt x="2061" y="171"/>
                  </a:lnTo>
                  <a:lnTo>
                    <a:pt x="2061" y="193"/>
                  </a:lnTo>
                  <a:lnTo>
                    <a:pt x="2061" y="215"/>
                  </a:lnTo>
                  <a:lnTo>
                    <a:pt x="2068" y="253"/>
                  </a:lnTo>
                  <a:lnTo>
                    <a:pt x="2066" y="260"/>
                  </a:lnTo>
                  <a:lnTo>
                    <a:pt x="2064" y="266"/>
                  </a:lnTo>
                  <a:lnTo>
                    <a:pt x="2059" y="278"/>
                  </a:lnTo>
                  <a:lnTo>
                    <a:pt x="2056" y="284"/>
                  </a:lnTo>
                  <a:lnTo>
                    <a:pt x="2054" y="290"/>
                  </a:lnTo>
                  <a:lnTo>
                    <a:pt x="2053" y="297"/>
                  </a:lnTo>
                  <a:lnTo>
                    <a:pt x="2054" y="308"/>
                  </a:lnTo>
                  <a:lnTo>
                    <a:pt x="2047" y="309"/>
                  </a:lnTo>
                  <a:lnTo>
                    <a:pt x="2044" y="314"/>
                  </a:lnTo>
                  <a:lnTo>
                    <a:pt x="2041" y="321"/>
                  </a:lnTo>
                  <a:lnTo>
                    <a:pt x="2041" y="328"/>
                  </a:lnTo>
                  <a:lnTo>
                    <a:pt x="2041" y="337"/>
                  </a:lnTo>
                  <a:lnTo>
                    <a:pt x="2042" y="343"/>
                  </a:lnTo>
                  <a:lnTo>
                    <a:pt x="2044" y="350"/>
                  </a:lnTo>
                  <a:lnTo>
                    <a:pt x="2047" y="355"/>
                  </a:lnTo>
                  <a:lnTo>
                    <a:pt x="2053" y="357"/>
                  </a:lnTo>
                  <a:lnTo>
                    <a:pt x="2054" y="359"/>
                  </a:lnTo>
                  <a:lnTo>
                    <a:pt x="2054" y="362"/>
                  </a:lnTo>
                  <a:lnTo>
                    <a:pt x="2058" y="364"/>
                  </a:lnTo>
                  <a:lnTo>
                    <a:pt x="2061" y="365"/>
                  </a:lnTo>
                  <a:lnTo>
                    <a:pt x="2063" y="369"/>
                  </a:lnTo>
                  <a:lnTo>
                    <a:pt x="2068" y="369"/>
                  </a:lnTo>
                  <a:lnTo>
                    <a:pt x="2066" y="372"/>
                  </a:lnTo>
                  <a:lnTo>
                    <a:pt x="2063" y="374"/>
                  </a:lnTo>
                  <a:lnTo>
                    <a:pt x="2061" y="374"/>
                  </a:lnTo>
                  <a:lnTo>
                    <a:pt x="2059" y="374"/>
                  </a:lnTo>
                  <a:lnTo>
                    <a:pt x="2053" y="371"/>
                  </a:lnTo>
                  <a:lnTo>
                    <a:pt x="2047" y="369"/>
                  </a:lnTo>
                  <a:lnTo>
                    <a:pt x="2041" y="369"/>
                  </a:lnTo>
                  <a:lnTo>
                    <a:pt x="2037" y="369"/>
                  </a:lnTo>
                  <a:lnTo>
                    <a:pt x="2034" y="371"/>
                  </a:lnTo>
                  <a:lnTo>
                    <a:pt x="2032" y="374"/>
                  </a:lnTo>
                  <a:lnTo>
                    <a:pt x="2027" y="379"/>
                  </a:lnTo>
                  <a:lnTo>
                    <a:pt x="2024" y="383"/>
                  </a:lnTo>
                  <a:lnTo>
                    <a:pt x="2020" y="383"/>
                  </a:lnTo>
                  <a:lnTo>
                    <a:pt x="2012" y="388"/>
                  </a:lnTo>
                  <a:lnTo>
                    <a:pt x="2005" y="393"/>
                  </a:lnTo>
                  <a:lnTo>
                    <a:pt x="2003" y="394"/>
                  </a:lnTo>
                  <a:lnTo>
                    <a:pt x="2001" y="400"/>
                  </a:lnTo>
                  <a:lnTo>
                    <a:pt x="2000" y="405"/>
                  </a:lnTo>
                  <a:lnTo>
                    <a:pt x="2000" y="410"/>
                  </a:lnTo>
                  <a:lnTo>
                    <a:pt x="1988" y="415"/>
                  </a:lnTo>
                  <a:lnTo>
                    <a:pt x="1977" y="422"/>
                  </a:lnTo>
                  <a:lnTo>
                    <a:pt x="1967" y="430"/>
                  </a:lnTo>
                  <a:lnTo>
                    <a:pt x="1960" y="441"/>
                  </a:lnTo>
                  <a:lnTo>
                    <a:pt x="1959" y="444"/>
                  </a:lnTo>
                  <a:lnTo>
                    <a:pt x="1952" y="441"/>
                  </a:lnTo>
                  <a:lnTo>
                    <a:pt x="1947" y="437"/>
                  </a:lnTo>
                  <a:lnTo>
                    <a:pt x="1942" y="439"/>
                  </a:lnTo>
                  <a:lnTo>
                    <a:pt x="1938" y="441"/>
                  </a:lnTo>
                  <a:lnTo>
                    <a:pt x="1935" y="444"/>
                  </a:lnTo>
                  <a:lnTo>
                    <a:pt x="1931" y="447"/>
                  </a:lnTo>
                  <a:lnTo>
                    <a:pt x="1928" y="459"/>
                  </a:lnTo>
                  <a:lnTo>
                    <a:pt x="1925" y="459"/>
                  </a:lnTo>
                  <a:lnTo>
                    <a:pt x="1914" y="463"/>
                  </a:lnTo>
                  <a:lnTo>
                    <a:pt x="1904" y="464"/>
                  </a:lnTo>
                  <a:lnTo>
                    <a:pt x="1897" y="468"/>
                  </a:lnTo>
                  <a:lnTo>
                    <a:pt x="1894" y="470"/>
                  </a:lnTo>
                  <a:lnTo>
                    <a:pt x="1891" y="471"/>
                  </a:lnTo>
                  <a:lnTo>
                    <a:pt x="1884" y="471"/>
                  </a:lnTo>
                  <a:lnTo>
                    <a:pt x="1877" y="471"/>
                  </a:lnTo>
                  <a:lnTo>
                    <a:pt x="1856" y="476"/>
                  </a:lnTo>
                  <a:lnTo>
                    <a:pt x="1844" y="478"/>
                  </a:lnTo>
                  <a:lnTo>
                    <a:pt x="1829" y="478"/>
                  </a:lnTo>
                  <a:lnTo>
                    <a:pt x="1807" y="475"/>
                  </a:lnTo>
                  <a:lnTo>
                    <a:pt x="1785" y="471"/>
                  </a:lnTo>
                  <a:lnTo>
                    <a:pt x="1759" y="471"/>
                  </a:lnTo>
                  <a:lnTo>
                    <a:pt x="1733" y="471"/>
                  </a:lnTo>
                  <a:lnTo>
                    <a:pt x="1732" y="476"/>
                  </a:lnTo>
                  <a:lnTo>
                    <a:pt x="1730" y="478"/>
                  </a:lnTo>
                  <a:lnTo>
                    <a:pt x="1727" y="478"/>
                  </a:lnTo>
                  <a:lnTo>
                    <a:pt x="1713" y="478"/>
                  </a:lnTo>
                  <a:lnTo>
                    <a:pt x="1708" y="481"/>
                  </a:lnTo>
                  <a:lnTo>
                    <a:pt x="1701" y="483"/>
                  </a:lnTo>
                  <a:lnTo>
                    <a:pt x="1696" y="487"/>
                  </a:lnTo>
                  <a:lnTo>
                    <a:pt x="1694" y="488"/>
                  </a:lnTo>
                  <a:lnTo>
                    <a:pt x="1692" y="492"/>
                  </a:lnTo>
                  <a:lnTo>
                    <a:pt x="1687" y="495"/>
                  </a:lnTo>
                  <a:lnTo>
                    <a:pt x="1681" y="497"/>
                  </a:lnTo>
                  <a:lnTo>
                    <a:pt x="1675" y="500"/>
                  </a:lnTo>
                  <a:lnTo>
                    <a:pt x="1674" y="502"/>
                  </a:lnTo>
                  <a:lnTo>
                    <a:pt x="1672" y="505"/>
                  </a:lnTo>
                  <a:lnTo>
                    <a:pt x="1660" y="505"/>
                  </a:lnTo>
                  <a:lnTo>
                    <a:pt x="1648" y="505"/>
                  </a:lnTo>
                  <a:lnTo>
                    <a:pt x="1638" y="507"/>
                  </a:lnTo>
                  <a:lnTo>
                    <a:pt x="1631" y="512"/>
                  </a:lnTo>
                  <a:lnTo>
                    <a:pt x="1624" y="516"/>
                  </a:lnTo>
                  <a:lnTo>
                    <a:pt x="1619" y="519"/>
                  </a:lnTo>
                  <a:lnTo>
                    <a:pt x="1616" y="524"/>
                  </a:lnTo>
                  <a:lnTo>
                    <a:pt x="1612" y="531"/>
                  </a:lnTo>
                  <a:lnTo>
                    <a:pt x="1607" y="545"/>
                  </a:lnTo>
                  <a:lnTo>
                    <a:pt x="1604" y="560"/>
                  </a:lnTo>
                  <a:lnTo>
                    <a:pt x="1595" y="565"/>
                  </a:lnTo>
                  <a:lnTo>
                    <a:pt x="1592" y="568"/>
                  </a:lnTo>
                  <a:lnTo>
                    <a:pt x="1590" y="574"/>
                  </a:lnTo>
                  <a:lnTo>
                    <a:pt x="1588" y="579"/>
                  </a:lnTo>
                  <a:lnTo>
                    <a:pt x="1587" y="580"/>
                  </a:lnTo>
                  <a:lnTo>
                    <a:pt x="1583" y="580"/>
                  </a:lnTo>
                  <a:lnTo>
                    <a:pt x="1578" y="580"/>
                  </a:lnTo>
                  <a:lnTo>
                    <a:pt x="1577" y="584"/>
                  </a:lnTo>
                  <a:lnTo>
                    <a:pt x="1575" y="589"/>
                  </a:lnTo>
                  <a:lnTo>
                    <a:pt x="1575" y="594"/>
                  </a:lnTo>
                  <a:lnTo>
                    <a:pt x="1577" y="604"/>
                  </a:lnTo>
                  <a:lnTo>
                    <a:pt x="1577" y="609"/>
                  </a:lnTo>
                  <a:lnTo>
                    <a:pt x="1577" y="614"/>
                  </a:lnTo>
                  <a:lnTo>
                    <a:pt x="1582" y="621"/>
                  </a:lnTo>
                  <a:lnTo>
                    <a:pt x="1587" y="628"/>
                  </a:lnTo>
                  <a:lnTo>
                    <a:pt x="1595" y="631"/>
                  </a:lnTo>
                  <a:lnTo>
                    <a:pt x="1604" y="635"/>
                  </a:lnTo>
                  <a:lnTo>
                    <a:pt x="1624" y="638"/>
                  </a:lnTo>
                  <a:lnTo>
                    <a:pt x="1645" y="642"/>
                  </a:lnTo>
                  <a:lnTo>
                    <a:pt x="1645" y="649"/>
                  </a:lnTo>
                  <a:lnTo>
                    <a:pt x="1636" y="650"/>
                  </a:lnTo>
                  <a:lnTo>
                    <a:pt x="1629" y="649"/>
                  </a:lnTo>
                  <a:lnTo>
                    <a:pt x="1619" y="647"/>
                  </a:lnTo>
                  <a:lnTo>
                    <a:pt x="1611" y="642"/>
                  </a:lnTo>
                  <a:lnTo>
                    <a:pt x="1604" y="642"/>
                  </a:lnTo>
                  <a:lnTo>
                    <a:pt x="1597" y="642"/>
                  </a:lnTo>
                  <a:lnTo>
                    <a:pt x="1590" y="642"/>
                  </a:lnTo>
                  <a:lnTo>
                    <a:pt x="1585" y="645"/>
                  </a:lnTo>
                  <a:lnTo>
                    <a:pt x="1582" y="647"/>
                  </a:lnTo>
                  <a:lnTo>
                    <a:pt x="1577" y="649"/>
                  </a:lnTo>
                  <a:lnTo>
                    <a:pt x="1573" y="649"/>
                  </a:lnTo>
                  <a:lnTo>
                    <a:pt x="1570" y="649"/>
                  </a:lnTo>
                  <a:lnTo>
                    <a:pt x="1565" y="649"/>
                  </a:lnTo>
                  <a:lnTo>
                    <a:pt x="1563" y="649"/>
                  </a:lnTo>
                  <a:lnTo>
                    <a:pt x="1563" y="652"/>
                  </a:lnTo>
                  <a:lnTo>
                    <a:pt x="1563" y="655"/>
                  </a:lnTo>
                  <a:lnTo>
                    <a:pt x="1556" y="659"/>
                  </a:lnTo>
                  <a:lnTo>
                    <a:pt x="1549" y="662"/>
                  </a:lnTo>
                  <a:lnTo>
                    <a:pt x="1539" y="669"/>
                  </a:lnTo>
                  <a:lnTo>
                    <a:pt x="1529" y="676"/>
                  </a:lnTo>
                  <a:lnTo>
                    <a:pt x="1522" y="676"/>
                  </a:lnTo>
                  <a:lnTo>
                    <a:pt x="1515" y="676"/>
                  </a:lnTo>
                  <a:lnTo>
                    <a:pt x="1510" y="678"/>
                  </a:lnTo>
                  <a:lnTo>
                    <a:pt x="1508" y="683"/>
                  </a:lnTo>
                  <a:lnTo>
                    <a:pt x="1496" y="678"/>
                  </a:lnTo>
                  <a:lnTo>
                    <a:pt x="1484" y="672"/>
                  </a:lnTo>
                  <a:lnTo>
                    <a:pt x="1471" y="669"/>
                  </a:lnTo>
                  <a:lnTo>
                    <a:pt x="1461" y="662"/>
                  </a:lnTo>
                  <a:lnTo>
                    <a:pt x="1459" y="659"/>
                  </a:lnTo>
                  <a:lnTo>
                    <a:pt x="1455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5" y="650"/>
                  </a:lnTo>
                  <a:lnTo>
                    <a:pt x="1440" y="649"/>
                  </a:lnTo>
                  <a:lnTo>
                    <a:pt x="1435" y="645"/>
                  </a:lnTo>
                  <a:lnTo>
                    <a:pt x="1428" y="643"/>
                  </a:lnTo>
                  <a:lnTo>
                    <a:pt x="1423" y="640"/>
                  </a:lnTo>
                  <a:lnTo>
                    <a:pt x="1421" y="638"/>
                  </a:lnTo>
                  <a:lnTo>
                    <a:pt x="1420" y="635"/>
                  </a:lnTo>
                  <a:lnTo>
                    <a:pt x="1411" y="635"/>
                  </a:lnTo>
                  <a:lnTo>
                    <a:pt x="1404" y="633"/>
                  </a:lnTo>
                  <a:lnTo>
                    <a:pt x="1399" y="630"/>
                  </a:lnTo>
                  <a:lnTo>
                    <a:pt x="1392" y="628"/>
                  </a:lnTo>
                  <a:lnTo>
                    <a:pt x="1387" y="628"/>
                  </a:lnTo>
                  <a:lnTo>
                    <a:pt x="1382" y="628"/>
                  </a:lnTo>
                  <a:lnTo>
                    <a:pt x="1377" y="630"/>
                  </a:lnTo>
                  <a:lnTo>
                    <a:pt x="1372" y="628"/>
                  </a:lnTo>
                  <a:lnTo>
                    <a:pt x="1370" y="626"/>
                  </a:lnTo>
                  <a:lnTo>
                    <a:pt x="1370" y="625"/>
                  </a:lnTo>
                  <a:lnTo>
                    <a:pt x="1369" y="623"/>
                  </a:lnTo>
                  <a:lnTo>
                    <a:pt x="1365" y="621"/>
                  </a:lnTo>
                  <a:lnTo>
                    <a:pt x="1351" y="620"/>
                  </a:lnTo>
                  <a:lnTo>
                    <a:pt x="1336" y="618"/>
                  </a:lnTo>
                  <a:lnTo>
                    <a:pt x="1324" y="616"/>
                  </a:lnTo>
                  <a:lnTo>
                    <a:pt x="1311" y="614"/>
                  </a:lnTo>
                  <a:lnTo>
                    <a:pt x="1311" y="608"/>
                  </a:lnTo>
                  <a:lnTo>
                    <a:pt x="1305" y="606"/>
                  </a:lnTo>
                  <a:lnTo>
                    <a:pt x="1304" y="604"/>
                  </a:lnTo>
                  <a:lnTo>
                    <a:pt x="1304" y="601"/>
                  </a:lnTo>
                  <a:lnTo>
                    <a:pt x="1299" y="599"/>
                  </a:lnTo>
                  <a:lnTo>
                    <a:pt x="1297" y="597"/>
                  </a:lnTo>
                  <a:lnTo>
                    <a:pt x="1297" y="594"/>
                  </a:lnTo>
                  <a:lnTo>
                    <a:pt x="1297" y="591"/>
                  </a:lnTo>
                  <a:lnTo>
                    <a:pt x="1295" y="589"/>
                  </a:lnTo>
                  <a:lnTo>
                    <a:pt x="1290" y="587"/>
                  </a:lnTo>
                  <a:lnTo>
                    <a:pt x="1249" y="587"/>
                  </a:lnTo>
                  <a:lnTo>
                    <a:pt x="1246" y="592"/>
                  </a:lnTo>
                  <a:lnTo>
                    <a:pt x="1242" y="597"/>
                  </a:lnTo>
                  <a:lnTo>
                    <a:pt x="1235" y="601"/>
                  </a:lnTo>
                  <a:lnTo>
                    <a:pt x="1228" y="601"/>
                  </a:lnTo>
                  <a:lnTo>
                    <a:pt x="1228" y="589"/>
                  </a:lnTo>
                  <a:lnTo>
                    <a:pt x="1228" y="577"/>
                  </a:lnTo>
                  <a:lnTo>
                    <a:pt x="1225" y="556"/>
                  </a:lnTo>
                  <a:lnTo>
                    <a:pt x="1220" y="538"/>
                  </a:lnTo>
                  <a:lnTo>
                    <a:pt x="1215" y="519"/>
                  </a:lnTo>
                  <a:lnTo>
                    <a:pt x="1211" y="519"/>
                  </a:lnTo>
                  <a:lnTo>
                    <a:pt x="1210" y="516"/>
                  </a:lnTo>
                  <a:lnTo>
                    <a:pt x="1211" y="514"/>
                  </a:lnTo>
                  <a:lnTo>
                    <a:pt x="1215" y="512"/>
                  </a:lnTo>
                  <a:lnTo>
                    <a:pt x="1222" y="512"/>
                  </a:lnTo>
                  <a:lnTo>
                    <a:pt x="1223" y="502"/>
                  </a:lnTo>
                  <a:lnTo>
                    <a:pt x="1227" y="490"/>
                  </a:lnTo>
                  <a:lnTo>
                    <a:pt x="1228" y="480"/>
                  </a:lnTo>
                  <a:lnTo>
                    <a:pt x="1228" y="464"/>
                  </a:lnTo>
                  <a:lnTo>
                    <a:pt x="1228" y="461"/>
                  </a:lnTo>
                  <a:lnTo>
                    <a:pt x="1227" y="459"/>
                  </a:lnTo>
                  <a:lnTo>
                    <a:pt x="1225" y="458"/>
                  </a:lnTo>
                  <a:lnTo>
                    <a:pt x="1220" y="456"/>
                  </a:lnTo>
                  <a:lnTo>
                    <a:pt x="1217" y="452"/>
                  </a:lnTo>
                  <a:lnTo>
                    <a:pt x="1211" y="444"/>
                  </a:lnTo>
                  <a:lnTo>
                    <a:pt x="1210" y="441"/>
                  </a:lnTo>
                  <a:lnTo>
                    <a:pt x="1206" y="437"/>
                  </a:lnTo>
                  <a:lnTo>
                    <a:pt x="1201" y="437"/>
                  </a:lnTo>
                  <a:lnTo>
                    <a:pt x="1194" y="439"/>
                  </a:lnTo>
                  <a:lnTo>
                    <a:pt x="1191" y="439"/>
                  </a:lnTo>
                  <a:lnTo>
                    <a:pt x="1182" y="437"/>
                  </a:lnTo>
                  <a:lnTo>
                    <a:pt x="1172" y="435"/>
                  </a:lnTo>
                  <a:lnTo>
                    <a:pt x="1164" y="435"/>
                  </a:lnTo>
                  <a:lnTo>
                    <a:pt x="1153" y="437"/>
                  </a:lnTo>
                  <a:lnTo>
                    <a:pt x="1152" y="439"/>
                  </a:lnTo>
                  <a:lnTo>
                    <a:pt x="1150" y="442"/>
                  </a:lnTo>
                  <a:lnTo>
                    <a:pt x="1147" y="444"/>
                  </a:lnTo>
                  <a:lnTo>
                    <a:pt x="1142" y="442"/>
                  </a:lnTo>
                  <a:lnTo>
                    <a:pt x="1138" y="442"/>
                  </a:lnTo>
                  <a:lnTo>
                    <a:pt x="1131" y="444"/>
                  </a:lnTo>
                  <a:lnTo>
                    <a:pt x="1124" y="449"/>
                  </a:lnTo>
                  <a:lnTo>
                    <a:pt x="1116" y="451"/>
                  </a:lnTo>
                  <a:lnTo>
                    <a:pt x="1113" y="451"/>
                  </a:lnTo>
                  <a:lnTo>
                    <a:pt x="1107" y="449"/>
                  </a:lnTo>
                  <a:lnTo>
                    <a:pt x="1106" y="444"/>
                  </a:lnTo>
                  <a:lnTo>
                    <a:pt x="1097" y="444"/>
                  </a:lnTo>
                  <a:lnTo>
                    <a:pt x="1094" y="442"/>
                  </a:lnTo>
                  <a:lnTo>
                    <a:pt x="1094" y="441"/>
                  </a:lnTo>
                  <a:lnTo>
                    <a:pt x="1095" y="437"/>
                  </a:lnTo>
                  <a:lnTo>
                    <a:pt x="1102" y="430"/>
                  </a:lnTo>
                  <a:lnTo>
                    <a:pt x="1104" y="427"/>
                  </a:lnTo>
                  <a:lnTo>
                    <a:pt x="1106" y="423"/>
                  </a:lnTo>
                  <a:lnTo>
                    <a:pt x="1094" y="422"/>
                  </a:lnTo>
                  <a:lnTo>
                    <a:pt x="1084" y="418"/>
                  </a:lnTo>
                  <a:lnTo>
                    <a:pt x="1065" y="410"/>
                  </a:lnTo>
                  <a:lnTo>
                    <a:pt x="1055" y="406"/>
                  </a:lnTo>
                  <a:lnTo>
                    <a:pt x="1044" y="403"/>
                  </a:lnTo>
                  <a:lnTo>
                    <a:pt x="1032" y="401"/>
                  </a:lnTo>
                  <a:lnTo>
                    <a:pt x="1017" y="403"/>
                  </a:lnTo>
                  <a:lnTo>
                    <a:pt x="1017" y="410"/>
                  </a:lnTo>
                  <a:lnTo>
                    <a:pt x="1019" y="415"/>
                  </a:lnTo>
                  <a:lnTo>
                    <a:pt x="1024" y="423"/>
                  </a:lnTo>
                  <a:lnTo>
                    <a:pt x="1024" y="429"/>
                  </a:lnTo>
                  <a:lnTo>
                    <a:pt x="1026" y="432"/>
                  </a:lnTo>
                  <a:lnTo>
                    <a:pt x="1026" y="435"/>
                  </a:lnTo>
                  <a:lnTo>
                    <a:pt x="1031" y="437"/>
                  </a:lnTo>
                  <a:lnTo>
                    <a:pt x="1031" y="442"/>
                  </a:lnTo>
                  <a:lnTo>
                    <a:pt x="1034" y="444"/>
                  </a:lnTo>
                  <a:lnTo>
                    <a:pt x="1039" y="449"/>
                  </a:lnTo>
                  <a:lnTo>
                    <a:pt x="1043" y="451"/>
                  </a:lnTo>
                  <a:lnTo>
                    <a:pt x="1044" y="454"/>
                  </a:lnTo>
                  <a:lnTo>
                    <a:pt x="1044" y="459"/>
                  </a:lnTo>
                  <a:lnTo>
                    <a:pt x="1044" y="464"/>
                  </a:lnTo>
                  <a:lnTo>
                    <a:pt x="1043" y="470"/>
                  </a:lnTo>
                  <a:lnTo>
                    <a:pt x="1041" y="471"/>
                  </a:lnTo>
                  <a:lnTo>
                    <a:pt x="1037" y="471"/>
                  </a:lnTo>
                  <a:lnTo>
                    <a:pt x="1036" y="475"/>
                  </a:lnTo>
                  <a:lnTo>
                    <a:pt x="1034" y="478"/>
                  </a:lnTo>
                  <a:lnTo>
                    <a:pt x="1031" y="485"/>
                  </a:lnTo>
                  <a:lnTo>
                    <a:pt x="1029" y="488"/>
                  </a:lnTo>
                  <a:lnTo>
                    <a:pt x="1027" y="492"/>
                  </a:lnTo>
                  <a:lnTo>
                    <a:pt x="1022" y="492"/>
                  </a:lnTo>
                  <a:lnTo>
                    <a:pt x="1017" y="492"/>
                  </a:lnTo>
                  <a:lnTo>
                    <a:pt x="1022" y="500"/>
                  </a:lnTo>
                  <a:lnTo>
                    <a:pt x="1024" y="505"/>
                  </a:lnTo>
                  <a:lnTo>
                    <a:pt x="1024" y="512"/>
                  </a:lnTo>
                  <a:lnTo>
                    <a:pt x="1026" y="514"/>
                  </a:lnTo>
                  <a:lnTo>
                    <a:pt x="1027" y="516"/>
                  </a:lnTo>
                  <a:lnTo>
                    <a:pt x="1031" y="519"/>
                  </a:lnTo>
                  <a:lnTo>
                    <a:pt x="1032" y="524"/>
                  </a:lnTo>
                  <a:lnTo>
                    <a:pt x="1034" y="526"/>
                  </a:lnTo>
                  <a:lnTo>
                    <a:pt x="1037" y="526"/>
                  </a:lnTo>
                  <a:lnTo>
                    <a:pt x="1034" y="533"/>
                  </a:lnTo>
                  <a:lnTo>
                    <a:pt x="1031" y="539"/>
                  </a:lnTo>
                  <a:lnTo>
                    <a:pt x="1031" y="550"/>
                  </a:lnTo>
                  <a:lnTo>
                    <a:pt x="1031" y="560"/>
                  </a:lnTo>
                  <a:lnTo>
                    <a:pt x="1034" y="565"/>
                  </a:lnTo>
                  <a:lnTo>
                    <a:pt x="1036" y="572"/>
                  </a:lnTo>
                  <a:lnTo>
                    <a:pt x="1039" y="577"/>
                  </a:lnTo>
                  <a:lnTo>
                    <a:pt x="1041" y="579"/>
                  </a:lnTo>
                  <a:lnTo>
                    <a:pt x="1044" y="580"/>
                  </a:lnTo>
                  <a:lnTo>
                    <a:pt x="1048" y="585"/>
                  </a:lnTo>
                  <a:lnTo>
                    <a:pt x="1049" y="592"/>
                  </a:lnTo>
                  <a:lnTo>
                    <a:pt x="1053" y="597"/>
                  </a:lnTo>
                  <a:lnTo>
                    <a:pt x="1055" y="599"/>
                  </a:lnTo>
                  <a:lnTo>
                    <a:pt x="1058" y="601"/>
                  </a:lnTo>
                  <a:lnTo>
                    <a:pt x="1055" y="606"/>
                  </a:lnTo>
                  <a:lnTo>
                    <a:pt x="1053" y="609"/>
                  </a:lnTo>
                  <a:lnTo>
                    <a:pt x="1055" y="614"/>
                  </a:lnTo>
                  <a:lnTo>
                    <a:pt x="1055" y="620"/>
                  </a:lnTo>
                  <a:lnTo>
                    <a:pt x="1060" y="631"/>
                  </a:lnTo>
                  <a:lnTo>
                    <a:pt x="1065" y="642"/>
                  </a:lnTo>
                  <a:lnTo>
                    <a:pt x="1070" y="643"/>
                  </a:lnTo>
                  <a:lnTo>
                    <a:pt x="1072" y="645"/>
                  </a:lnTo>
                  <a:lnTo>
                    <a:pt x="1072" y="649"/>
                  </a:lnTo>
                  <a:lnTo>
                    <a:pt x="1072" y="696"/>
                  </a:lnTo>
                  <a:lnTo>
                    <a:pt x="1070" y="701"/>
                  </a:lnTo>
                  <a:lnTo>
                    <a:pt x="1068" y="703"/>
                  </a:lnTo>
                  <a:lnTo>
                    <a:pt x="1065" y="703"/>
                  </a:lnTo>
                  <a:lnTo>
                    <a:pt x="1065" y="725"/>
                  </a:lnTo>
                  <a:lnTo>
                    <a:pt x="1065" y="746"/>
                  </a:lnTo>
                  <a:lnTo>
                    <a:pt x="1061" y="785"/>
                  </a:lnTo>
                  <a:lnTo>
                    <a:pt x="1058" y="824"/>
                  </a:lnTo>
                  <a:lnTo>
                    <a:pt x="1056" y="845"/>
                  </a:lnTo>
                  <a:lnTo>
                    <a:pt x="1058" y="867"/>
                  </a:lnTo>
                  <a:lnTo>
                    <a:pt x="1063" y="869"/>
                  </a:lnTo>
                  <a:lnTo>
                    <a:pt x="1065" y="870"/>
                  </a:lnTo>
                  <a:lnTo>
                    <a:pt x="1065" y="874"/>
                  </a:lnTo>
                  <a:lnTo>
                    <a:pt x="1065" y="881"/>
                  </a:lnTo>
                  <a:lnTo>
                    <a:pt x="1070" y="882"/>
                  </a:lnTo>
                  <a:lnTo>
                    <a:pt x="1072" y="884"/>
                  </a:lnTo>
                  <a:lnTo>
                    <a:pt x="1072" y="887"/>
                  </a:lnTo>
                  <a:lnTo>
                    <a:pt x="1075" y="889"/>
                  </a:lnTo>
                  <a:lnTo>
                    <a:pt x="1078" y="891"/>
                  </a:lnTo>
                  <a:lnTo>
                    <a:pt x="1080" y="894"/>
                  </a:lnTo>
                  <a:lnTo>
                    <a:pt x="1085" y="894"/>
                  </a:lnTo>
                  <a:lnTo>
                    <a:pt x="1085" y="899"/>
                  </a:lnTo>
                  <a:lnTo>
                    <a:pt x="1082" y="901"/>
                  </a:lnTo>
                  <a:lnTo>
                    <a:pt x="1077" y="903"/>
                  </a:lnTo>
                  <a:lnTo>
                    <a:pt x="1072" y="901"/>
                  </a:lnTo>
                  <a:lnTo>
                    <a:pt x="1061" y="901"/>
                  </a:lnTo>
                  <a:lnTo>
                    <a:pt x="1055" y="901"/>
                  </a:lnTo>
                  <a:lnTo>
                    <a:pt x="1051" y="901"/>
                  </a:lnTo>
                  <a:lnTo>
                    <a:pt x="1039" y="903"/>
                  </a:lnTo>
                  <a:lnTo>
                    <a:pt x="1029" y="903"/>
                  </a:lnTo>
                  <a:lnTo>
                    <a:pt x="1012" y="899"/>
                  </a:lnTo>
                  <a:lnTo>
                    <a:pt x="995" y="896"/>
                  </a:lnTo>
                  <a:lnTo>
                    <a:pt x="986" y="894"/>
                  </a:lnTo>
                  <a:lnTo>
                    <a:pt x="976" y="894"/>
                  </a:lnTo>
                  <a:lnTo>
                    <a:pt x="974" y="889"/>
                  </a:lnTo>
                  <a:lnTo>
                    <a:pt x="976" y="884"/>
                  </a:lnTo>
                  <a:lnTo>
                    <a:pt x="976" y="874"/>
                  </a:lnTo>
                  <a:lnTo>
                    <a:pt x="976" y="869"/>
                  </a:lnTo>
                  <a:lnTo>
                    <a:pt x="976" y="864"/>
                  </a:lnTo>
                  <a:lnTo>
                    <a:pt x="974" y="860"/>
                  </a:lnTo>
                  <a:lnTo>
                    <a:pt x="969" y="860"/>
                  </a:lnTo>
                  <a:lnTo>
                    <a:pt x="968" y="859"/>
                  </a:lnTo>
                  <a:lnTo>
                    <a:pt x="966" y="857"/>
                  </a:lnTo>
                  <a:lnTo>
                    <a:pt x="962" y="853"/>
                  </a:lnTo>
                  <a:lnTo>
                    <a:pt x="961" y="848"/>
                  </a:lnTo>
                  <a:lnTo>
                    <a:pt x="959" y="847"/>
                  </a:lnTo>
                  <a:lnTo>
                    <a:pt x="956" y="847"/>
                  </a:lnTo>
                  <a:lnTo>
                    <a:pt x="935" y="847"/>
                  </a:lnTo>
                  <a:lnTo>
                    <a:pt x="930" y="847"/>
                  </a:lnTo>
                  <a:lnTo>
                    <a:pt x="928" y="850"/>
                  </a:lnTo>
                  <a:lnTo>
                    <a:pt x="927" y="855"/>
                  </a:lnTo>
                  <a:lnTo>
                    <a:pt x="927" y="860"/>
                  </a:lnTo>
                  <a:lnTo>
                    <a:pt x="928" y="870"/>
                  </a:lnTo>
                  <a:lnTo>
                    <a:pt x="928" y="876"/>
                  </a:lnTo>
                  <a:lnTo>
                    <a:pt x="928" y="881"/>
                  </a:lnTo>
                  <a:lnTo>
                    <a:pt x="930" y="887"/>
                  </a:lnTo>
                  <a:lnTo>
                    <a:pt x="928" y="893"/>
                  </a:lnTo>
                  <a:lnTo>
                    <a:pt x="927" y="899"/>
                  </a:lnTo>
                  <a:lnTo>
                    <a:pt x="922" y="905"/>
                  </a:lnTo>
                  <a:lnTo>
                    <a:pt x="922" y="910"/>
                  </a:lnTo>
                  <a:lnTo>
                    <a:pt x="922" y="915"/>
                  </a:lnTo>
                  <a:lnTo>
                    <a:pt x="916" y="915"/>
                  </a:lnTo>
                  <a:lnTo>
                    <a:pt x="915" y="911"/>
                  </a:lnTo>
                  <a:lnTo>
                    <a:pt x="913" y="908"/>
                  </a:lnTo>
                  <a:lnTo>
                    <a:pt x="913" y="901"/>
                  </a:lnTo>
                  <a:lnTo>
                    <a:pt x="915" y="891"/>
                  </a:lnTo>
                  <a:lnTo>
                    <a:pt x="915" y="886"/>
                  </a:lnTo>
                  <a:lnTo>
                    <a:pt x="915" y="881"/>
                  </a:lnTo>
                  <a:lnTo>
                    <a:pt x="911" y="876"/>
                  </a:lnTo>
                  <a:lnTo>
                    <a:pt x="908" y="870"/>
                  </a:lnTo>
                  <a:lnTo>
                    <a:pt x="903" y="867"/>
                  </a:lnTo>
                  <a:lnTo>
                    <a:pt x="901" y="860"/>
                  </a:lnTo>
                  <a:lnTo>
                    <a:pt x="893" y="862"/>
                  </a:lnTo>
                  <a:lnTo>
                    <a:pt x="887" y="864"/>
                  </a:lnTo>
                  <a:lnTo>
                    <a:pt x="882" y="867"/>
                  </a:lnTo>
                  <a:lnTo>
                    <a:pt x="874" y="867"/>
                  </a:lnTo>
                  <a:lnTo>
                    <a:pt x="872" y="870"/>
                  </a:lnTo>
                  <a:lnTo>
                    <a:pt x="869" y="872"/>
                  </a:lnTo>
                  <a:lnTo>
                    <a:pt x="865" y="874"/>
                  </a:lnTo>
                  <a:lnTo>
                    <a:pt x="860" y="874"/>
                  </a:lnTo>
                  <a:lnTo>
                    <a:pt x="860" y="867"/>
                  </a:lnTo>
                  <a:lnTo>
                    <a:pt x="858" y="864"/>
                  </a:lnTo>
                  <a:lnTo>
                    <a:pt x="855" y="859"/>
                  </a:lnTo>
                  <a:lnTo>
                    <a:pt x="850" y="853"/>
                  </a:lnTo>
                  <a:lnTo>
                    <a:pt x="848" y="850"/>
                  </a:lnTo>
                  <a:lnTo>
                    <a:pt x="845" y="845"/>
                  </a:lnTo>
                  <a:lnTo>
                    <a:pt x="845" y="840"/>
                  </a:lnTo>
                  <a:lnTo>
                    <a:pt x="847" y="833"/>
                  </a:lnTo>
                  <a:lnTo>
                    <a:pt x="841" y="831"/>
                  </a:lnTo>
                  <a:lnTo>
                    <a:pt x="840" y="829"/>
                  </a:lnTo>
                  <a:lnTo>
                    <a:pt x="840" y="826"/>
                  </a:lnTo>
                  <a:lnTo>
                    <a:pt x="833" y="826"/>
                  </a:lnTo>
                  <a:lnTo>
                    <a:pt x="826" y="826"/>
                  </a:lnTo>
                  <a:lnTo>
                    <a:pt x="816" y="831"/>
                  </a:lnTo>
                  <a:lnTo>
                    <a:pt x="806" y="833"/>
                  </a:lnTo>
                  <a:lnTo>
                    <a:pt x="800" y="835"/>
                  </a:lnTo>
                  <a:lnTo>
                    <a:pt x="792" y="833"/>
                  </a:lnTo>
                  <a:lnTo>
                    <a:pt x="785" y="835"/>
                  </a:lnTo>
                  <a:lnTo>
                    <a:pt x="782" y="840"/>
                  </a:lnTo>
                  <a:lnTo>
                    <a:pt x="773" y="848"/>
                  </a:lnTo>
                  <a:lnTo>
                    <a:pt x="770" y="853"/>
                  </a:lnTo>
                  <a:lnTo>
                    <a:pt x="765" y="857"/>
                  </a:lnTo>
                  <a:lnTo>
                    <a:pt x="759" y="860"/>
                  </a:lnTo>
                  <a:lnTo>
                    <a:pt x="751" y="860"/>
                  </a:lnTo>
                  <a:lnTo>
                    <a:pt x="749" y="865"/>
                  </a:lnTo>
                  <a:lnTo>
                    <a:pt x="748" y="867"/>
                  </a:lnTo>
                  <a:lnTo>
                    <a:pt x="744" y="867"/>
                  </a:lnTo>
                  <a:lnTo>
                    <a:pt x="739" y="870"/>
                  </a:lnTo>
                  <a:lnTo>
                    <a:pt x="732" y="872"/>
                  </a:lnTo>
                  <a:lnTo>
                    <a:pt x="725" y="874"/>
                  </a:lnTo>
                  <a:lnTo>
                    <a:pt x="717" y="874"/>
                  </a:lnTo>
                  <a:lnTo>
                    <a:pt x="715" y="862"/>
                  </a:lnTo>
                  <a:lnTo>
                    <a:pt x="710" y="853"/>
                  </a:lnTo>
                  <a:lnTo>
                    <a:pt x="705" y="845"/>
                  </a:lnTo>
                  <a:lnTo>
                    <a:pt x="701" y="841"/>
                  </a:lnTo>
                  <a:lnTo>
                    <a:pt x="696" y="840"/>
                  </a:lnTo>
                  <a:lnTo>
                    <a:pt x="698" y="828"/>
                  </a:lnTo>
                  <a:lnTo>
                    <a:pt x="695" y="818"/>
                  </a:lnTo>
                  <a:lnTo>
                    <a:pt x="691" y="809"/>
                  </a:lnTo>
                  <a:lnTo>
                    <a:pt x="688" y="802"/>
                  </a:lnTo>
                  <a:lnTo>
                    <a:pt x="686" y="799"/>
                  </a:lnTo>
                  <a:lnTo>
                    <a:pt x="686" y="795"/>
                  </a:lnTo>
                  <a:lnTo>
                    <a:pt x="686" y="794"/>
                  </a:lnTo>
                  <a:lnTo>
                    <a:pt x="684" y="788"/>
                  </a:lnTo>
                  <a:lnTo>
                    <a:pt x="679" y="783"/>
                  </a:lnTo>
                  <a:lnTo>
                    <a:pt x="677" y="778"/>
                  </a:lnTo>
                  <a:lnTo>
                    <a:pt x="677" y="773"/>
                  </a:lnTo>
                  <a:lnTo>
                    <a:pt x="677" y="768"/>
                  </a:lnTo>
                  <a:lnTo>
                    <a:pt x="676" y="765"/>
                  </a:lnTo>
                  <a:lnTo>
                    <a:pt x="674" y="765"/>
                  </a:lnTo>
                  <a:lnTo>
                    <a:pt x="671" y="761"/>
                  </a:lnTo>
                  <a:lnTo>
                    <a:pt x="669" y="759"/>
                  </a:lnTo>
                  <a:lnTo>
                    <a:pt x="666" y="758"/>
                  </a:lnTo>
                  <a:lnTo>
                    <a:pt x="655" y="758"/>
                  </a:lnTo>
                  <a:lnTo>
                    <a:pt x="655" y="751"/>
                  </a:lnTo>
                  <a:lnTo>
                    <a:pt x="654" y="744"/>
                  </a:lnTo>
                  <a:lnTo>
                    <a:pt x="647" y="736"/>
                  </a:lnTo>
                  <a:lnTo>
                    <a:pt x="643" y="730"/>
                  </a:lnTo>
                  <a:lnTo>
                    <a:pt x="642" y="725"/>
                  </a:lnTo>
                  <a:lnTo>
                    <a:pt x="642" y="718"/>
                  </a:lnTo>
                  <a:lnTo>
                    <a:pt x="642" y="710"/>
                  </a:lnTo>
                  <a:lnTo>
                    <a:pt x="638" y="708"/>
                  </a:lnTo>
                  <a:lnTo>
                    <a:pt x="635" y="707"/>
                  </a:lnTo>
                  <a:lnTo>
                    <a:pt x="631" y="703"/>
                  </a:lnTo>
                  <a:lnTo>
                    <a:pt x="628" y="703"/>
                  </a:lnTo>
                  <a:lnTo>
                    <a:pt x="626" y="707"/>
                  </a:lnTo>
                  <a:lnTo>
                    <a:pt x="625" y="708"/>
                  </a:lnTo>
                  <a:lnTo>
                    <a:pt x="621" y="710"/>
                  </a:lnTo>
                  <a:lnTo>
                    <a:pt x="614" y="710"/>
                  </a:lnTo>
                  <a:lnTo>
                    <a:pt x="609" y="705"/>
                  </a:lnTo>
                  <a:lnTo>
                    <a:pt x="604" y="700"/>
                  </a:lnTo>
                  <a:lnTo>
                    <a:pt x="596" y="698"/>
                  </a:lnTo>
                  <a:lnTo>
                    <a:pt x="587" y="696"/>
                  </a:lnTo>
                  <a:lnTo>
                    <a:pt x="575" y="698"/>
                  </a:lnTo>
                  <a:lnTo>
                    <a:pt x="565" y="703"/>
                  </a:lnTo>
                  <a:lnTo>
                    <a:pt x="558" y="708"/>
                  </a:lnTo>
                  <a:lnTo>
                    <a:pt x="555" y="712"/>
                  </a:lnTo>
                  <a:lnTo>
                    <a:pt x="553" y="717"/>
                  </a:lnTo>
                  <a:lnTo>
                    <a:pt x="548" y="713"/>
                  </a:lnTo>
                  <a:lnTo>
                    <a:pt x="541" y="712"/>
                  </a:lnTo>
                  <a:lnTo>
                    <a:pt x="536" y="708"/>
                  </a:lnTo>
                  <a:lnTo>
                    <a:pt x="534" y="707"/>
                  </a:lnTo>
                  <a:lnTo>
                    <a:pt x="533" y="703"/>
                  </a:lnTo>
                  <a:lnTo>
                    <a:pt x="524" y="698"/>
                  </a:lnTo>
                  <a:lnTo>
                    <a:pt x="519" y="696"/>
                  </a:lnTo>
                  <a:lnTo>
                    <a:pt x="512" y="696"/>
                  </a:lnTo>
                  <a:lnTo>
                    <a:pt x="502" y="698"/>
                  </a:lnTo>
                  <a:lnTo>
                    <a:pt x="493" y="703"/>
                  </a:lnTo>
                  <a:lnTo>
                    <a:pt x="488" y="710"/>
                  </a:lnTo>
                  <a:lnTo>
                    <a:pt x="483" y="718"/>
                  </a:lnTo>
                  <a:lnTo>
                    <a:pt x="478" y="739"/>
                  </a:lnTo>
                  <a:lnTo>
                    <a:pt x="475" y="749"/>
                  </a:lnTo>
                  <a:lnTo>
                    <a:pt x="471" y="758"/>
                  </a:lnTo>
                  <a:lnTo>
                    <a:pt x="464" y="758"/>
                  </a:lnTo>
                  <a:lnTo>
                    <a:pt x="459" y="756"/>
                  </a:lnTo>
                  <a:lnTo>
                    <a:pt x="456" y="753"/>
                  </a:lnTo>
                  <a:lnTo>
                    <a:pt x="451" y="751"/>
                  </a:lnTo>
                  <a:lnTo>
                    <a:pt x="447" y="751"/>
                  </a:lnTo>
                  <a:lnTo>
                    <a:pt x="446" y="749"/>
                  </a:lnTo>
                  <a:lnTo>
                    <a:pt x="444" y="744"/>
                  </a:lnTo>
                  <a:lnTo>
                    <a:pt x="444" y="730"/>
                  </a:lnTo>
                  <a:lnTo>
                    <a:pt x="403" y="730"/>
                  </a:lnTo>
                  <a:lnTo>
                    <a:pt x="396" y="730"/>
                  </a:lnTo>
                  <a:lnTo>
                    <a:pt x="391" y="732"/>
                  </a:lnTo>
                  <a:lnTo>
                    <a:pt x="389" y="737"/>
                  </a:lnTo>
                  <a:lnTo>
                    <a:pt x="386" y="742"/>
                  </a:lnTo>
                  <a:lnTo>
                    <a:pt x="384" y="746"/>
                  </a:lnTo>
                  <a:lnTo>
                    <a:pt x="381" y="751"/>
                  </a:lnTo>
                  <a:lnTo>
                    <a:pt x="377" y="753"/>
                  </a:lnTo>
                  <a:lnTo>
                    <a:pt x="369" y="751"/>
                  </a:lnTo>
                  <a:lnTo>
                    <a:pt x="369" y="703"/>
                  </a:lnTo>
                  <a:lnTo>
                    <a:pt x="362" y="703"/>
                  </a:lnTo>
                  <a:lnTo>
                    <a:pt x="359" y="703"/>
                  </a:lnTo>
                  <a:lnTo>
                    <a:pt x="355" y="705"/>
                  </a:lnTo>
                  <a:lnTo>
                    <a:pt x="354" y="708"/>
                  </a:lnTo>
                  <a:lnTo>
                    <a:pt x="348" y="713"/>
                  </a:lnTo>
                  <a:lnTo>
                    <a:pt x="345" y="717"/>
                  </a:lnTo>
                  <a:lnTo>
                    <a:pt x="342" y="717"/>
                  </a:lnTo>
                  <a:lnTo>
                    <a:pt x="333" y="715"/>
                  </a:lnTo>
                  <a:lnTo>
                    <a:pt x="328" y="713"/>
                  </a:lnTo>
                  <a:lnTo>
                    <a:pt x="323" y="710"/>
                  </a:lnTo>
                  <a:lnTo>
                    <a:pt x="314" y="710"/>
                  </a:lnTo>
                  <a:lnTo>
                    <a:pt x="309" y="710"/>
                  </a:lnTo>
                  <a:lnTo>
                    <a:pt x="306" y="712"/>
                  </a:lnTo>
                  <a:lnTo>
                    <a:pt x="302" y="713"/>
                  </a:lnTo>
                  <a:lnTo>
                    <a:pt x="301" y="717"/>
                  </a:lnTo>
                  <a:lnTo>
                    <a:pt x="301" y="720"/>
                  </a:lnTo>
                  <a:lnTo>
                    <a:pt x="299" y="722"/>
                  </a:lnTo>
                  <a:lnTo>
                    <a:pt x="294" y="724"/>
                  </a:lnTo>
                  <a:lnTo>
                    <a:pt x="292" y="729"/>
                  </a:lnTo>
                  <a:lnTo>
                    <a:pt x="290" y="730"/>
                  </a:lnTo>
                  <a:lnTo>
                    <a:pt x="287" y="730"/>
                  </a:lnTo>
                  <a:lnTo>
                    <a:pt x="275" y="729"/>
                  </a:lnTo>
                  <a:lnTo>
                    <a:pt x="265" y="725"/>
                  </a:lnTo>
                  <a:lnTo>
                    <a:pt x="246" y="717"/>
                  </a:lnTo>
                  <a:lnTo>
                    <a:pt x="231" y="718"/>
                  </a:lnTo>
                  <a:lnTo>
                    <a:pt x="217" y="722"/>
                  </a:lnTo>
                  <a:lnTo>
                    <a:pt x="202" y="725"/>
                  </a:lnTo>
                  <a:lnTo>
                    <a:pt x="195" y="725"/>
                  </a:lnTo>
                  <a:lnTo>
                    <a:pt x="185" y="724"/>
                  </a:lnTo>
                  <a:lnTo>
                    <a:pt x="178" y="724"/>
                  </a:lnTo>
                  <a:lnTo>
                    <a:pt x="174" y="724"/>
                  </a:lnTo>
                  <a:lnTo>
                    <a:pt x="171" y="725"/>
                  </a:lnTo>
                  <a:lnTo>
                    <a:pt x="169" y="729"/>
                  </a:lnTo>
                  <a:lnTo>
                    <a:pt x="164" y="734"/>
                  </a:lnTo>
                  <a:lnTo>
                    <a:pt x="161" y="737"/>
                  </a:lnTo>
                  <a:lnTo>
                    <a:pt x="157" y="737"/>
                  </a:lnTo>
                  <a:lnTo>
                    <a:pt x="149" y="739"/>
                  </a:lnTo>
                  <a:lnTo>
                    <a:pt x="144" y="741"/>
                  </a:lnTo>
                  <a:lnTo>
                    <a:pt x="138" y="744"/>
                  </a:lnTo>
                  <a:lnTo>
                    <a:pt x="130" y="744"/>
                  </a:lnTo>
                  <a:lnTo>
                    <a:pt x="128" y="749"/>
                  </a:lnTo>
                  <a:lnTo>
                    <a:pt x="126" y="751"/>
                  </a:lnTo>
                  <a:lnTo>
                    <a:pt x="123" y="751"/>
                  </a:lnTo>
                  <a:lnTo>
                    <a:pt x="116" y="754"/>
                  </a:lnTo>
                  <a:lnTo>
                    <a:pt x="109" y="761"/>
                  </a:lnTo>
                  <a:lnTo>
                    <a:pt x="104" y="766"/>
                  </a:lnTo>
                  <a:lnTo>
                    <a:pt x="101" y="773"/>
                  </a:lnTo>
                  <a:lnTo>
                    <a:pt x="94" y="788"/>
                  </a:lnTo>
                  <a:lnTo>
                    <a:pt x="89" y="806"/>
                  </a:lnTo>
                  <a:lnTo>
                    <a:pt x="92" y="811"/>
                  </a:lnTo>
                  <a:lnTo>
                    <a:pt x="94" y="814"/>
                  </a:lnTo>
                  <a:lnTo>
                    <a:pt x="92" y="818"/>
                  </a:lnTo>
                  <a:lnTo>
                    <a:pt x="89" y="819"/>
                  </a:lnTo>
                  <a:lnTo>
                    <a:pt x="92" y="824"/>
                  </a:lnTo>
                  <a:lnTo>
                    <a:pt x="96" y="829"/>
                  </a:lnTo>
                  <a:lnTo>
                    <a:pt x="99" y="833"/>
                  </a:lnTo>
                  <a:lnTo>
                    <a:pt x="103" y="840"/>
                  </a:lnTo>
                  <a:lnTo>
                    <a:pt x="109" y="840"/>
                  </a:lnTo>
                  <a:lnTo>
                    <a:pt x="116" y="840"/>
                  </a:lnTo>
                  <a:lnTo>
                    <a:pt x="121" y="841"/>
                  </a:lnTo>
                  <a:lnTo>
                    <a:pt x="123" y="847"/>
                  </a:lnTo>
                  <a:lnTo>
                    <a:pt x="137" y="848"/>
                  </a:lnTo>
                  <a:lnTo>
                    <a:pt x="149" y="845"/>
                  </a:lnTo>
                  <a:lnTo>
                    <a:pt x="159" y="843"/>
                  </a:lnTo>
                  <a:lnTo>
                    <a:pt x="171" y="840"/>
                  </a:lnTo>
                  <a:lnTo>
                    <a:pt x="173" y="843"/>
                  </a:lnTo>
                  <a:lnTo>
                    <a:pt x="176" y="845"/>
                  </a:lnTo>
                  <a:lnTo>
                    <a:pt x="185" y="847"/>
                  </a:lnTo>
                  <a:lnTo>
                    <a:pt x="190" y="848"/>
                  </a:lnTo>
                  <a:lnTo>
                    <a:pt x="191" y="850"/>
                  </a:lnTo>
                  <a:lnTo>
                    <a:pt x="191" y="853"/>
                  </a:lnTo>
                  <a:lnTo>
                    <a:pt x="193" y="859"/>
                  </a:lnTo>
                  <a:lnTo>
                    <a:pt x="196" y="862"/>
                  </a:lnTo>
                  <a:lnTo>
                    <a:pt x="202" y="864"/>
                  </a:lnTo>
                  <a:lnTo>
                    <a:pt x="207" y="865"/>
                  </a:lnTo>
                  <a:lnTo>
                    <a:pt x="219" y="867"/>
                  </a:lnTo>
                  <a:lnTo>
                    <a:pt x="222" y="870"/>
                  </a:lnTo>
                  <a:lnTo>
                    <a:pt x="226" y="874"/>
                  </a:lnTo>
                  <a:lnTo>
                    <a:pt x="231" y="876"/>
                  </a:lnTo>
                  <a:lnTo>
                    <a:pt x="234" y="877"/>
                  </a:lnTo>
                  <a:lnTo>
                    <a:pt x="239" y="884"/>
                  </a:lnTo>
                  <a:lnTo>
                    <a:pt x="244" y="891"/>
                  </a:lnTo>
                  <a:lnTo>
                    <a:pt x="248" y="893"/>
                  </a:lnTo>
                  <a:lnTo>
                    <a:pt x="253" y="894"/>
                  </a:lnTo>
                  <a:lnTo>
                    <a:pt x="249" y="899"/>
                  </a:lnTo>
                  <a:lnTo>
                    <a:pt x="248" y="901"/>
                  </a:lnTo>
                  <a:lnTo>
                    <a:pt x="244" y="901"/>
                  </a:lnTo>
                  <a:lnTo>
                    <a:pt x="239" y="898"/>
                  </a:lnTo>
                  <a:lnTo>
                    <a:pt x="232" y="891"/>
                  </a:lnTo>
                  <a:lnTo>
                    <a:pt x="229" y="889"/>
                  </a:lnTo>
                  <a:lnTo>
                    <a:pt x="226" y="887"/>
                  </a:lnTo>
                  <a:lnTo>
                    <a:pt x="214" y="891"/>
                  </a:lnTo>
                  <a:lnTo>
                    <a:pt x="203" y="893"/>
                  </a:lnTo>
                  <a:lnTo>
                    <a:pt x="191" y="896"/>
                  </a:lnTo>
                  <a:lnTo>
                    <a:pt x="178" y="894"/>
                  </a:lnTo>
                  <a:lnTo>
                    <a:pt x="176" y="882"/>
                  </a:lnTo>
                  <a:lnTo>
                    <a:pt x="173" y="872"/>
                  </a:lnTo>
                  <a:lnTo>
                    <a:pt x="164" y="853"/>
                  </a:lnTo>
                  <a:lnTo>
                    <a:pt x="157" y="853"/>
                  </a:lnTo>
                  <a:lnTo>
                    <a:pt x="152" y="857"/>
                  </a:lnTo>
                  <a:lnTo>
                    <a:pt x="149" y="859"/>
                  </a:lnTo>
                  <a:lnTo>
                    <a:pt x="144" y="860"/>
                  </a:lnTo>
                  <a:lnTo>
                    <a:pt x="142" y="862"/>
                  </a:lnTo>
                  <a:lnTo>
                    <a:pt x="140" y="864"/>
                  </a:lnTo>
                  <a:lnTo>
                    <a:pt x="137" y="867"/>
                  </a:lnTo>
                  <a:lnTo>
                    <a:pt x="132" y="869"/>
                  </a:lnTo>
                  <a:lnTo>
                    <a:pt x="130" y="870"/>
                  </a:lnTo>
                  <a:lnTo>
                    <a:pt x="130" y="874"/>
                  </a:lnTo>
                  <a:lnTo>
                    <a:pt x="130" y="881"/>
                  </a:lnTo>
                  <a:lnTo>
                    <a:pt x="130" y="886"/>
                  </a:lnTo>
                  <a:lnTo>
                    <a:pt x="132" y="889"/>
                  </a:lnTo>
                  <a:lnTo>
                    <a:pt x="133" y="893"/>
                  </a:lnTo>
                  <a:lnTo>
                    <a:pt x="137" y="894"/>
                  </a:lnTo>
                  <a:lnTo>
                    <a:pt x="142" y="896"/>
                  </a:lnTo>
                  <a:lnTo>
                    <a:pt x="144" y="898"/>
                  </a:lnTo>
                  <a:lnTo>
                    <a:pt x="144" y="901"/>
                  </a:lnTo>
                  <a:lnTo>
                    <a:pt x="144" y="922"/>
                  </a:lnTo>
                  <a:lnTo>
                    <a:pt x="152" y="923"/>
                  </a:lnTo>
                  <a:lnTo>
                    <a:pt x="159" y="922"/>
                  </a:lnTo>
                  <a:lnTo>
                    <a:pt x="164" y="918"/>
                  </a:lnTo>
                  <a:lnTo>
                    <a:pt x="166" y="915"/>
                  </a:lnTo>
                  <a:lnTo>
                    <a:pt x="169" y="910"/>
                  </a:lnTo>
                  <a:lnTo>
                    <a:pt x="173" y="905"/>
                  </a:lnTo>
                  <a:lnTo>
                    <a:pt x="178" y="901"/>
                  </a:lnTo>
                  <a:lnTo>
                    <a:pt x="185" y="901"/>
                  </a:lnTo>
                  <a:lnTo>
                    <a:pt x="185" y="906"/>
                  </a:lnTo>
                  <a:lnTo>
                    <a:pt x="185" y="910"/>
                  </a:lnTo>
                  <a:lnTo>
                    <a:pt x="186" y="911"/>
                  </a:lnTo>
                  <a:lnTo>
                    <a:pt x="190" y="913"/>
                  </a:lnTo>
                  <a:lnTo>
                    <a:pt x="196" y="915"/>
                  </a:lnTo>
                  <a:lnTo>
                    <a:pt x="205" y="915"/>
                  </a:lnTo>
                  <a:lnTo>
                    <a:pt x="210" y="923"/>
                  </a:lnTo>
                  <a:lnTo>
                    <a:pt x="212" y="928"/>
                  </a:lnTo>
                  <a:lnTo>
                    <a:pt x="212" y="935"/>
                  </a:lnTo>
                  <a:lnTo>
                    <a:pt x="219" y="935"/>
                  </a:lnTo>
                  <a:lnTo>
                    <a:pt x="222" y="939"/>
                  </a:lnTo>
                  <a:lnTo>
                    <a:pt x="224" y="944"/>
                  </a:lnTo>
                  <a:lnTo>
                    <a:pt x="226" y="949"/>
                  </a:lnTo>
                  <a:lnTo>
                    <a:pt x="226" y="952"/>
                  </a:lnTo>
                  <a:lnTo>
                    <a:pt x="226" y="956"/>
                  </a:lnTo>
                  <a:lnTo>
                    <a:pt x="226" y="959"/>
                  </a:lnTo>
                  <a:lnTo>
                    <a:pt x="226" y="963"/>
                  </a:lnTo>
                  <a:lnTo>
                    <a:pt x="224" y="964"/>
                  </a:lnTo>
                  <a:lnTo>
                    <a:pt x="222" y="964"/>
                  </a:lnTo>
                  <a:lnTo>
                    <a:pt x="220" y="961"/>
                  </a:lnTo>
                  <a:lnTo>
                    <a:pt x="219" y="956"/>
                  </a:lnTo>
                  <a:lnTo>
                    <a:pt x="212" y="956"/>
                  </a:lnTo>
                  <a:lnTo>
                    <a:pt x="205" y="956"/>
                  </a:lnTo>
                  <a:lnTo>
                    <a:pt x="200" y="959"/>
                  </a:lnTo>
                  <a:lnTo>
                    <a:pt x="198" y="961"/>
                  </a:lnTo>
                  <a:lnTo>
                    <a:pt x="198" y="963"/>
                  </a:lnTo>
                  <a:lnTo>
                    <a:pt x="188" y="961"/>
                  </a:lnTo>
                  <a:lnTo>
                    <a:pt x="181" y="959"/>
                  </a:lnTo>
                  <a:lnTo>
                    <a:pt x="173" y="956"/>
                  </a:lnTo>
                  <a:lnTo>
                    <a:pt x="157" y="956"/>
                  </a:lnTo>
                  <a:lnTo>
                    <a:pt x="149" y="957"/>
                  </a:lnTo>
                  <a:lnTo>
                    <a:pt x="140" y="959"/>
                  </a:lnTo>
                  <a:lnTo>
                    <a:pt x="123" y="963"/>
                  </a:lnTo>
                  <a:lnTo>
                    <a:pt x="116" y="964"/>
                  </a:lnTo>
                  <a:lnTo>
                    <a:pt x="109" y="964"/>
                  </a:lnTo>
                  <a:lnTo>
                    <a:pt x="101" y="961"/>
                  </a:lnTo>
                  <a:lnTo>
                    <a:pt x="92" y="957"/>
                  </a:lnTo>
                  <a:lnTo>
                    <a:pt x="87" y="956"/>
                  </a:lnTo>
                  <a:lnTo>
                    <a:pt x="82" y="956"/>
                  </a:lnTo>
                  <a:lnTo>
                    <a:pt x="77" y="956"/>
                  </a:lnTo>
                  <a:lnTo>
                    <a:pt x="75" y="959"/>
                  </a:lnTo>
                  <a:lnTo>
                    <a:pt x="75" y="969"/>
                  </a:lnTo>
                  <a:lnTo>
                    <a:pt x="74" y="974"/>
                  </a:lnTo>
                  <a:lnTo>
                    <a:pt x="72" y="978"/>
                  </a:lnTo>
                  <a:lnTo>
                    <a:pt x="69" y="978"/>
                  </a:lnTo>
                  <a:lnTo>
                    <a:pt x="62" y="976"/>
                  </a:lnTo>
                  <a:lnTo>
                    <a:pt x="62" y="980"/>
                  </a:lnTo>
                  <a:lnTo>
                    <a:pt x="63" y="981"/>
                  </a:lnTo>
                  <a:lnTo>
                    <a:pt x="69" y="983"/>
                  </a:lnTo>
                  <a:lnTo>
                    <a:pt x="82" y="983"/>
                  </a:lnTo>
                  <a:lnTo>
                    <a:pt x="86" y="985"/>
                  </a:lnTo>
                  <a:lnTo>
                    <a:pt x="89" y="986"/>
                  </a:lnTo>
                  <a:lnTo>
                    <a:pt x="91" y="990"/>
                  </a:lnTo>
                  <a:lnTo>
                    <a:pt x="96" y="990"/>
                  </a:lnTo>
                  <a:lnTo>
                    <a:pt x="101" y="990"/>
                  </a:lnTo>
                  <a:lnTo>
                    <a:pt x="106" y="990"/>
                  </a:lnTo>
                  <a:lnTo>
                    <a:pt x="111" y="995"/>
                  </a:lnTo>
                  <a:lnTo>
                    <a:pt x="118" y="998"/>
                  </a:lnTo>
                  <a:lnTo>
                    <a:pt x="123" y="998"/>
                  </a:lnTo>
                  <a:lnTo>
                    <a:pt x="130" y="997"/>
                  </a:lnTo>
                  <a:lnTo>
                    <a:pt x="133" y="1005"/>
                  </a:lnTo>
                  <a:lnTo>
                    <a:pt x="137" y="1014"/>
                  </a:lnTo>
                  <a:lnTo>
                    <a:pt x="140" y="1022"/>
                  </a:lnTo>
                  <a:lnTo>
                    <a:pt x="144" y="1031"/>
                  </a:lnTo>
                  <a:lnTo>
                    <a:pt x="149" y="1032"/>
                  </a:lnTo>
                  <a:lnTo>
                    <a:pt x="152" y="1034"/>
                  </a:lnTo>
                  <a:lnTo>
                    <a:pt x="157" y="1041"/>
                  </a:lnTo>
                  <a:lnTo>
                    <a:pt x="161" y="1049"/>
                  </a:lnTo>
                  <a:lnTo>
                    <a:pt x="164" y="1058"/>
                  </a:lnTo>
                  <a:lnTo>
                    <a:pt x="164" y="1065"/>
                  </a:lnTo>
                  <a:lnTo>
                    <a:pt x="164" y="1070"/>
                  </a:lnTo>
                  <a:lnTo>
                    <a:pt x="161" y="1078"/>
                  </a:lnTo>
                  <a:lnTo>
                    <a:pt x="157" y="1087"/>
                  </a:lnTo>
                  <a:lnTo>
                    <a:pt x="155" y="1092"/>
                  </a:lnTo>
                  <a:lnTo>
                    <a:pt x="157" y="1099"/>
                  </a:lnTo>
                  <a:lnTo>
                    <a:pt x="159" y="1102"/>
                  </a:lnTo>
                  <a:lnTo>
                    <a:pt x="161" y="1104"/>
                  </a:lnTo>
                  <a:lnTo>
                    <a:pt x="167" y="1106"/>
                  </a:lnTo>
                  <a:lnTo>
                    <a:pt x="185" y="1106"/>
                  </a:lnTo>
                  <a:lnTo>
                    <a:pt x="193" y="1111"/>
                  </a:lnTo>
                  <a:lnTo>
                    <a:pt x="198" y="1113"/>
                  </a:lnTo>
                  <a:lnTo>
                    <a:pt x="205" y="1113"/>
                  </a:lnTo>
                  <a:lnTo>
                    <a:pt x="212" y="1111"/>
                  </a:lnTo>
                  <a:lnTo>
                    <a:pt x="219" y="1109"/>
                  </a:lnTo>
                  <a:lnTo>
                    <a:pt x="224" y="1106"/>
                  </a:lnTo>
                  <a:lnTo>
                    <a:pt x="232" y="1106"/>
                  </a:lnTo>
                  <a:lnTo>
                    <a:pt x="234" y="1104"/>
                  </a:lnTo>
                  <a:lnTo>
                    <a:pt x="236" y="1102"/>
                  </a:lnTo>
                  <a:lnTo>
                    <a:pt x="239" y="1099"/>
                  </a:lnTo>
                  <a:lnTo>
                    <a:pt x="244" y="1097"/>
                  </a:lnTo>
                  <a:lnTo>
                    <a:pt x="246" y="1096"/>
                  </a:lnTo>
                  <a:lnTo>
                    <a:pt x="246" y="1092"/>
                  </a:lnTo>
                  <a:lnTo>
                    <a:pt x="251" y="1096"/>
                  </a:lnTo>
                  <a:lnTo>
                    <a:pt x="256" y="1099"/>
                  </a:lnTo>
                  <a:lnTo>
                    <a:pt x="260" y="1104"/>
                  </a:lnTo>
                  <a:lnTo>
                    <a:pt x="267" y="1106"/>
                  </a:lnTo>
                  <a:lnTo>
                    <a:pt x="277" y="1106"/>
                  </a:lnTo>
                  <a:lnTo>
                    <a:pt x="285" y="1106"/>
                  </a:lnTo>
                  <a:lnTo>
                    <a:pt x="292" y="1109"/>
                  </a:lnTo>
                  <a:lnTo>
                    <a:pt x="297" y="1116"/>
                  </a:lnTo>
                  <a:lnTo>
                    <a:pt x="302" y="1123"/>
                  </a:lnTo>
                  <a:lnTo>
                    <a:pt x="304" y="1126"/>
                  </a:lnTo>
                  <a:lnTo>
                    <a:pt x="306" y="1131"/>
                  </a:lnTo>
                  <a:lnTo>
                    <a:pt x="307" y="1133"/>
                  </a:lnTo>
                  <a:lnTo>
                    <a:pt x="309" y="1140"/>
                  </a:lnTo>
                  <a:lnTo>
                    <a:pt x="313" y="1143"/>
                  </a:lnTo>
                  <a:lnTo>
                    <a:pt x="316" y="1147"/>
                  </a:lnTo>
                  <a:lnTo>
                    <a:pt x="319" y="1147"/>
                  </a:lnTo>
                  <a:lnTo>
                    <a:pt x="330" y="1147"/>
                  </a:lnTo>
                  <a:lnTo>
                    <a:pt x="338" y="1147"/>
                  </a:lnTo>
                  <a:lnTo>
                    <a:pt x="340" y="1148"/>
                  </a:lnTo>
                  <a:lnTo>
                    <a:pt x="345" y="1150"/>
                  </a:lnTo>
                  <a:lnTo>
                    <a:pt x="350" y="1153"/>
                  </a:lnTo>
                  <a:lnTo>
                    <a:pt x="359" y="1160"/>
                  </a:lnTo>
                  <a:lnTo>
                    <a:pt x="360" y="1164"/>
                  </a:lnTo>
                  <a:lnTo>
                    <a:pt x="365" y="1169"/>
                  </a:lnTo>
                  <a:lnTo>
                    <a:pt x="372" y="1172"/>
                  </a:lnTo>
                  <a:lnTo>
                    <a:pt x="379" y="1174"/>
                  </a:lnTo>
                  <a:lnTo>
                    <a:pt x="389" y="1174"/>
                  </a:lnTo>
                  <a:lnTo>
                    <a:pt x="394" y="1182"/>
                  </a:lnTo>
                  <a:lnTo>
                    <a:pt x="400" y="1191"/>
                  </a:lnTo>
                  <a:lnTo>
                    <a:pt x="406" y="1198"/>
                  </a:lnTo>
                  <a:lnTo>
                    <a:pt x="410" y="1208"/>
                  </a:lnTo>
                  <a:lnTo>
                    <a:pt x="418" y="1208"/>
                  </a:lnTo>
                  <a:lnTo>
                    <a:pt x="425" y="1208"/>
                  </a:lnTo>
                  <a:lnTo>
                    <a:pt x="430" y="1211"/>
                  </a:lnTo>
                  <a:lnTo>
                    <a:pt x="435" y="1213"/>
                  </a:lnTo>
                  <a:lnTo>
                    <a:pt x="444" y="1220"/>
                  </a:lnTo>
                  <a:lnTo>
                    <a:pt x="451" y="1222"/>
                  </a:lnTo>
                  <a:lnTo>
                    <a:pt x="458" y="1222"/>
                  </a:lnTo>
                  <a:lnTo>
                    <a:pt x="459" y="1229"/>
                  </a:lnTo>
                  <a:lnTo>
                    <a:pt x="463" y="1234"/>
                  </a:lnTo>
                  <a:lnTo>
                    <a:pt x="468" y="1237"/>
                  </a:lnTo>
                  <a:lnTo>
                    <a:pt x="475" y="1239"/>
                  </a:lnTo>
                  <a:lnTo>
                    <a:pt x="485" y="1246"/>
                  </a:lnTo>
                  <a:lnTo>
                    <a:pt x="488" y="1251"/>
                  </a:lnTo>
                  <a:lnTo>
                    <a:pt x="492" y="1256"/>
                  </a:lnTo>
                  <a:lnTo>
                    <a:pt x="497" y="1257"/>
                  </a:lnTo>
                  <a:lnTo>
                    <a:pt x="498" y="1259"/>
                  </a:lnTo>
                  <a:lnTo>
                    <a:pt x="498" y="1263"/>
                  </a:lnTo>
                  <a:lnTo>
                    <a:pt x="498" y="1273"/>
                  </a:lnTo>
                  <a:lnTo>
                    <a:pt x="498" y="1285"/>
                  </a:lnTo>
                  <a:lnTo>
                    <a:pt x="498" y="1307"/>
                  </a:lnTo>
                  <a:lnTo>
                    <a:pt x="498" y="1317"/>
                  </a:lnTo>
                  <a:lnTo>
                    <a:pt x="502" y="1326"/>
                  </a:lnTo>
                  <a:lnTo>
                    <a:pt x="505" y="1328"/>
                  </a:lnTo>
                  <a:lnTo>
                    <a:pt x="509" y="1331"/>
                  </a:lnTo>
                  <a:lnTo>
                    <a:pt x="514" y="1331"/>
                  </a:lnTo>
                  <a:lnTo>
                    <a:pt x="519" y="1331"/>
                  </a:lnTo>
                  <a:lnTo>
                    <a:pt x="522" y="1329"/>
                  </a:lnTo>
                  <a:lnTo>
                    <a:pt x="524" y="1326"/>
                  </a:lnTo>
                  <a:lnTo>
                    <a:pt x="526" y="1317"/>
                  </a:lnTo>
                  <a:lnTo>
                    <a:pt x="521" y="1316"/>
                  </a:lnTo>
                  <a:lnTo>
                    <a:pt x="519" y="1314"/>
                  </a:lnTo>
                  <a:lnTo>
                    <a:pt x="519" y="1310"/>
                  </a:lnTo>
                  <a:lnTo>
                    <a:pt x="519" y="1290"/>
                  </a:lnTo>
                  <a:lnTo>
                    <a:pt x="526" y="1295"/>
                  </a:lnTo>
                  <a:lnTo>
                    <a:pt x="533" y="1297"/>
                  </a:lnTo>
                  <a:lnTo>
                    <a:pt x="539" y="1295"/>
                  </a:lnTo>
                  <a:lnTo>
                    <a:pt x="546" y="1290"/>
                  </a:lnTo>
                  <a:lnTo>
                    <a:pt x="560" y="1287"/>
                  </a:lnTo>
                  <a:lnTo>
                    <a:pt x="573" y="1283"/>
                  </a:lnTo>
                  <a:lnTo>
                    <a:pt x="591" y="1283"/>
                  </a:lnTo>
                  <a:lnTo>
                    <a:pt x="608" y="1283"/>
                  </a:lnTo>
                  <a:lnTo>
                    <a:pt x="613" y="1287"/>
                  </a:lnTo>
                  <a:lnTo>
                    <a:pt x="618" y="1290"/>
                  </a:lnTo>
                  <a:lnTo>
                    <a:pt x="621" y="1295"/>
                  </a:lnTo>
                  <a:lnTo>
                    <a:pt x="628" y="1297"/>
                  </a:lnTo>
                  <a:lnTo>
                    <a:pt x="628" y="1300"/>
                  </a:lnTo>
                  <a:lnTo>
                    <a:pt x="625" y="1304"/>
                  </a:lnTo>
                  <a:lnTo>
                    <a:pt x="620" y="1305"/>
                  </a:lnTo>
                  <a:lnTo>
                    <a:pt x="614" y="1305"/>
                  </a:lnTo>
                  <a:lnTo>
                    <a:pt x="608" y="1305"/>
                  </a:lnTo>
                  <a:lnTo>
                    <a:pt x="604" y="1304"/>
                  </a:lnTo>
                  <a:lnTo>
                    <a:pt x="601" y="1300"/>
                  </a:lnTo>
                  <a:lnTo>
                    <a:pt x="601" y="1297"/>
                  </a:lnTo>
                  <a:lnTo>
                    <a:pt x="592" y="1297"/>
                  </a:lnTo>
                  <a:lnTo>
                    <a:pt x="585" y="1298"/>
                  </a:lnTo>
                  <a:lnTo>
                    <a:pt x="580" y="1302"/>
                  </a:lnTo>
                  <a:lnTo>
                    <a:pt x="573" y="1304"/>
                  </a:lnTo>
                  <a:lnTo>
                    <a:pt x="575" y="1314"/>
                  </a:lnTo>
                  <a:lnTo>
                    <a:pt x="579" y="1321"/>
                  </a:lnTo>
                  <a:lnTo>
                    <a:pt x="585" y="1328"/>
                  </a:lnTo>
                  <a:lnTo>
                    <a:pt x="594" y="1331"/>
                  </a:lnTo>
                  <a:lnTo>
                    <a:pt x="604" y="1331"/>
                  </a:lnTo>
                  <a:lnTo>
                    <a:pt x="614" y="1329"/>
                  </a:lnTo>
                  <a:lnTo>
                    <a:pt x="625" y="1326"/>
                  </a:lnTo>
                  <a:lnTo>
                    <a:pt x="635" y="1324"/>
                  </a:lnTo>
                  <a:lnTo>
                    <a:pt x="637" y="1328"/>
                  </a:lnTo>
                  <a:lnTo>
                    <a:pt x="640" y="1329"/>
                  </a:lnTo>
                  <a:lnTo>
                    <a:pt x="648" y="1331"/>
                  </a:lnTo>
                  <a:lnTo>
                    <a:pt x="648" y="1345"/>
                  </a:lnTo>
                  <a:lnTo>
                    <a:pt x="689" y="1345"/>
                  </a:lnTo>
                  <a:lnTo>
                    <a:pt x="691" y="1351"/>
                  </a:lnTo>
                  <a:lnTo>
                    <a:pt x="689" y="1357"/>
                  </a:lnTo>
                  <a:lnTo>
                    <a:pt x="688" y="1363"/>
                  </a:lnTo>
                  <a:lnTo>
                    <a:pt x="683" y="1369"/>
                  </a:lnTo>
                  <a:lnTo>
                    <a:pt x="683" y="1374"/>
                  </a:lnTo>
                  <a:lnTo>
                    <a:pt x="683" y="1379"/>
                  </a:lnTo>
                  <a:lnTo>
                    <a:pt x="677" y="1379"/>
                  </a:lnTo>
                  <a:lnTo>
                    <a:pt x="672" y="1381"/>
                  </a:lnTo>
                  <a:lnTo>
                    <a:pt x="664" y="1384"/>
                  </a:lnTo>
                  <a:lnTo>
                    <a:pt x="657" y="1389"/>
                  </a:lnTo>
                  <a:lnTo>
                    <a:pt x="648" y="1392"/>
                  </a:lnTo>
                  <a:lnTo>
                    <a:pt x="650" y="1406"/>
                  </a:lnTo>
                  <a:lnTo>
                    <a:pt x="655" y="1416"/>
                  </a:lnTo>
                  <a:lnTo>
                    <a:pt x="659" y="1427"/>
                  </a:lnTo>
                  <a:lnTo>
                    <a:pt x="662" y="1440"/>
                  </a:lnTo>
                  <a:lnTo>
                    <a:pt x="664" y="1445"/>
                  </a:lnTo>
                  <a:lnTo>
                    <a:pt x="666" y="1449"/>
                  </a:lnTo>
                  <a:lnTo>
                    <a:pt x="672" y="1454"/>
                  </a:lnTo>
                  <a:lnTo>
                    <a:pt x="681" y="1457"/>
                  </a:lnTo>
                  <a:lnTo>
                    <a:pt x="689" y="1461"/>
                  </a:lnTo>
                  <a:lnTo>
                    <a:pt x="691" y="1462"/>
                  </a:lnTo>
                  <a:lnTo>
                    <a:pt x="693" y="1464"/>
                  </a:lnTo>
                  <a:lnTo>
                    <a:pt x="696" y="1467"/>
                  </a:lnTo>
                  <a:lnTo>
                    <a:pt x="701" y="1469"/>
                  </a:lnTo>
                  <a:lnTo>
                    <a:pt x="703" y="1471"/>
                  </a:lnTo>
                  <a:lnTo>
                    <a:pt x="703" y="1474"/>
                  </a:lnTo>
                  <a:lnTo>
                    <a:pt x="707" y="1476"/>
                  </a:lnTo>
                  <a:lnTo>
                    <a:pt x="710" y="1478"/>
                  </a:lnTo>
                  <a:lnTo>
                    <a:pt x="712" y="1481"/>
                  </a:lnTo>
                  <a:lnTo>
                    <a:pt x="717" y="1481"/>
                  </a:lnTo>
                  <a:lnTo>
                    <a:pt x="718" y="1478"/>
                  </a:lnTo>
                  <a:lnTo>
                    <a:pt x="720" y="1476"/>
                  </a:lnTo>
                  <a:lnTo>
                    <a:pt x="722" y="1478"/>
                  </a:lnTo>
                  <a:lnTo>
                    <a:pt x="736" y="1490"/>
                  </a:lnTo>
                  <a:lnTo>
                    <a:pt x="742" y="1496"/>
                  </a:lnTo>
                  <a:lnTo>
                    <a:pt x="748" y="1505"/>
                  </a:lnTo>
                  <a:lnTo>
                    <a:pt x="749" y="1514"/>
                  </a:lnTo>
                  <a:lnTo>
                    <a:pt x="753" y="1522"/>
                  </a:lnTo>
                  <a:lnTo>
                    <a:pt x="756" y="1525"/>
                  </a:lnTo>
                  <a:lnTo>
                    <a:pt x="759" y="1527"/>
                  </a:lnTo>
                  <a:lnTo>
                    <a:pt x="763" y="1532"/>
                  </a:lnTo>
                  <a:lnTo>
                    <a:pt x="770" y="1537"/>
                  </a:lnTo>
                  <a:lnTo>
                    <a:pt x="775" y="1542"/>
                  </a:lnTo>
                  <a:lnTo>
                    <a:pt x="777" y="1546"/>
                  </a:lnTo>
                  <a:lnTo>
                    <a:pt x="778" y="1549"/>
                  </a:lnTo>
                  <a:lnTo>
                    <a:pt x="782" y="1556"/>
                  </a:lnTo>
                  <a:lnTo>
                    <a:pt x="785" y="1563"/>
                  </a:lnTo>
                  <a:lnTo>
                    <a:pt x="787" y="1568"/>
                  </a:lnTo>
                  <a:lnTo>
                    <a:pt x="787" y="1571"/>
                  </a:lnTo>
                  <a:lnTo>
                    <a:pt x="787" y="1575"/>
                  </a:lnTo>
                  <a:lnTo>
                    <a:pt x="792" y="1577"/>
                  </a:lnTo>
                  <a:lnTo>
                    <a:pt x="790" y="1585"/>
                  </a:lnTo>
                  <a:lnTo>
                    <a:pt x="789" y="1590"/>
                  </a:lnTo>
                  <a:lnTo>
                    <a:pt x="783" y="1594"/>
                  </a:lnTo>
                  <a:lnTo>
                    <a:pt x="778" y="1597"/>
                  </a:lnTo>
                  <a:lnTo>
                    <a:pt x="778" y="1604"/>
                  </a:lnTo>
                  <a:lnTo>
                    <a:pt x="775" y="1609"/>
                  </a:lnTo>
                  <a:lnTo>
                    <a:pt x="773" y="1612"/>
                  </a:lnTo>
                  <a:lnTo>
                    <a:pt x="771" y="1618"/>
                  </a:lnTo>
                  <a:lnTo>
                    <a:pt x="770" y="1623"/>
                  </a:lnTo>
                  <a:lnTo>
                    <a:pt x="766" y="1628"/>
                  </a:lnTo>
                  <a:lnTo>
                    <a:pt x="758" y="1635"/>
                  </a:lnTo>
                  <a:lnTo>
                    <a:pt x="749" y="1641"/>
                  </a:lnTo>
                  <a:lnTo>
                    <a:pt x="746" y="1646"/>
                  </a:lnTo>
                  <a:lnTo>
                    <a:pt x="744" y="1652"/>
                  </a:lnTo>
                  <a:lnTo>
                    <a:pt x="749" y="1660"/>
                  </a:lnTo>
                  <a:lnTo>
                    <a:pt x="751" y="1665"/>
                  </a:lnTo>
                  <a:lnTo>
                    <a:pt x="751" y="1672"/>
                  </a:lnTo>
                  <a:lnTo>
                    <a:pt x="753" y="1674"/>
                  </a:lnTo>
                  <a:lnTo>
                    <a:pt x="754" y="1675"/>
                  </a:lnTo>
                  <a:lnTo>
                    <a:pt x="758" y="1679"/>
                  </a:lnTo>
                  <a:lnTo>
                    <a:pt x="763" y="1681"/>
                  </a:lnTo>
                  <a:lnTo>
                    <a:pt x="765" y="1682"/>
                  </a:lnTo>
                  <a:lnTo>
                    <a:pt x="765" y="1686"/>
                  </a:lnTo>
                  <a:lnTo>
                    <a:pt x="768" y="1689"/>
                  </a:lnTo>
                  <a:lnTo>
                    <a:pt x="770" y="1694"/>
                  </a:lnTo>
                  <a:lnTo>
                    <a:pt x="771" y="1706"/>
                  </a:lnTo>
                  <a:lnTo>
                    <a:pt x="773" y="1711"/>
                  </a:lnTo>
                  <a:lnTo>
                    <a:pt x="777" y="1715"/>
                  </a:lnTo>
                  <a:lnTo>
                    <a:pt x="780" y="1718"/>
                  </a:lnTo>
                  <a:lnTo>
                    <a:pt x="785" y="1720"/>
                  </a:lnTo>
                  <a:lnTo>
                    <a:pt x="785" y="1727"/>
                  </a:lnTo>
                  <a:lnTo>
                    <a:pt x="787" y="1732"/>
                  </a:lnTo>
                  <a:lnTo>
                    <a:pt x="790" y="1735"/>
                  </a:lnTo>
                  <a:lnTo>
                    <a:pt x="794" y="1739"/>
                  </a:lnTo>
                  <a:lnTo>
                    <a:pt x="800" y="1745"/>
                  </a:lnTo>
                  <a:lnTo>
                    <a:pt x="804" y="1749"/>
                  </a:lnTo>
                  <a:lnTo>
                    <a:pt x="806" y="1754"/>
                  </a:lnTo>
                  <a:lnTo>
                    <a:pt x="806" y="1809"/>
                  </a:lnTo>
                  <a:lnTo>
                    <a:pt x="806" y="1815"/>
                  </a:lnTo>
                  <a:lnTo>
                    <a:pt x="809" y="1820"/>
                  </a:lnTo>
                  <a:lnTo>
                    <a:pt x="811" y="1826"/>
                  </a:lnTo>
                  <a:lnTo>
                    <a:pt x="814" y="1831"/>
                  </a:lnTo>
                  <a:lnTo>
                    <a:pt x="824" y="1836"/>
                  </a:lnTo>
                  <a:lnTo>
                    <a:pt x="833" y="1843"/>
                  </a:lnTo>
                  <a:lnTo>
                    <a:pt x="835" y="1848"/>
                  </a:lnTo>
                  <a:lnTo>
                    <a:pt x="838" y="1853"/>
                  </a:lnTo>
                  <a:lnTo>
                    <a:pt x="847" y="1860"/>
                  </a:lnTo>
                  <a:lnTo>
                    <a:pt x="855" y="1867"/>
                  </a:lnTo>
                  <a:lnTo>
                    <a:pt x="858" y="1872"/>
                  </a:lnTo>
                  <a:lnTo>
                    <a:pt x="860" y="1877"/>
                  </a:lnTo>
                  <a:lnTo>
                    <a:pt x="865" y="1877"/>
                  </a:lnTo>
                  <a:lnTo>
                    <a:pt x="870" y="1877"/>
                  </a:lnTo>
                  <a:lnTo>
                    <a:pt x="876" y="1882"/>
                  </a:lnTo>
                  <a:lnTo>
                    <a:pt x="882" y="1885"/>
                  </a:lnTo>
                  <a:lnTo>
                    <a:pt x="887" y="1885"/>
                  </a:lnTo>
                  <a:lnTo>
                    <a:pt x="894" y="1884"/>
                  </a:lnTo>
                  <a:lnTo>
                    <a:pt x="901" y="1894"/>
                  </a:lnTo>
                  <a:lnTo>
                    <a:pt x="910" y="1902"/>
                  </a:lnTo>
                  <a:lnTo>
                    <a:pt x="922" y="1908"/>
                  </a:lnTo>
                  <a:lnTo>
                    <a:pt x="935" y="1911"/>
                  </a:lnTo>
                  <a:lnTo>
                    <a:pt x="940" y="1920"/>
                  </a:lnTo>
                  <a:lnTo>
                    <a:pt x="945" y="1928"/>
                  </a:lnTo>
                  <a:lnTo>
                    <a:pt x="952" y="1935"/>
                  </a:lnTo>
                  <a:lnTo>
                    <a:pt x="956" y="1945"/>
                  </a:lnTo>
                  <a:lnTo>
                    <a:pt x="961" y="1945"/>
                  </a:lnTo>
                  <a:lnTo>
                    <a:pt x="966" y="1945"/>
                  </a:lnTo>
                  <a:lnTo>
                    <a:pt x="971" y="1945"/>
                  </a:lnTo>
                  <a:lnTo>
                    <a:pt x="976" y="1945"/>
                  </a:lnTo>
                  <a:lnTo>
                    <a:pt x="978" y="1943"/>
                  </a:lnTo>
                  <a:lnTo>
                    <a:pt x="978" y="1942"/>
                  </a:lnTo>
                  <a:lnTo>
                    <a:pt x="980" y="1940"/>
                  </a:lnTo>
                  <a:lnTo>
                    <a:pt x="983" y="1938"/>
                  </a:lnTo>
                  <a:lnTo>
                    <a:pt x="990" y="1938"/>
                  </a:lnTo>
                  <a:lnTo>
                    <a:pt x="993" y="1942"/>
                  </a:lnTo>
                  <a:lnTo>
                    <a:pt x="998" y="1943"/>
                  </a:lnTo>
                  <a:lnTo>
                    <a:pt x="1003" y="1945"/>
                  </a:lnTo>
                  <a:lnTo>
                    <a:pt x="1003" y="1955"/>
                  </a:lnTo>
                  <a:lnTo>
                    <a:pt x="1000" y="1964"/>
                  </a:lnTo>
                  <a:lnTo>
                    <a:pt x="997" y="1971"/>
                  </a:lnTo>
                  <a:lnTo>
                    <a:pt x="990" y="1976"/>
                  </a:lnTo>
                  <a:lnTo>
                    <a:pt x="978" y="1986"/>
                  </a:lnTo>
                  <a:lnTo>
                    <a:pt x="973" y="1993"/>
                  </a:lnTo>
                  <a:lnTo>
                    <a:pt x="969" y="2000"/>
                  </a:lnTo>
                  <a:lnTo>
                    <a:pt x="969" y="2007"/>
                  </a:lnTo>
                  <a:lnTo>
                    <a:pt x="971" y="2013"/>
                  </a:lnTo>
                  <a:lnTo>
                    <a:pt x="978" y="2022"/>
                  </a:lnTo>
                  <a:lnTo>
                    <a:pt x="985" y="2030"/>
                  </a:lnTo>
                  <a:lnTo>
                    <a:pt x="990" y="2041"/>
                  </a:lnTo>
                  <a:lnTo>
                    <a:pt x="988" y="2058"/>
                  </a:lnTo>
                  <a:lnTo>
                    <a:pt x="990" y="2075"/>
                  </a:lnTo>
                  <a:lnTo>
                    <a:pt x="995" y="2105"/>
                  </a:lnTo>
                  <a:lnTo>
                    <a:pt x="995" y="2117"/>
                  </a:lnTo>
                  <a:lnTo>
                    <a:pt x="993" y="2122"/>
                  </a:lnTo>
                  <a:lnTo>
                    <a:pt x="990" y="2128"/>
                  </a:lnTo>
                  <a:lnTo>
                    <a:pt x="985" y="2131"/>
                  </a:lnTo>
                  <a:lnTo>
                    <a:pt x="980" y="2134"/>
                  </a:lnTo>
                  <a:lnTo>
                    <a:pt x="973" y="2136"/>
                  </a:lnTo>
                  <a:lnTo>
                    <a:pt x="962" y="2136"/>
                  </a:lnTo>
                  <a:lnTo>
                    <a:pt x="962" y="2163"/>
                  </a:lnTo>
                  <a:lnTo>
                    <a:pt x="964" y="2165"/>
                  </a:lnTo>
                  <a:lnTo>
                    <a:pt x="966" y="2167"/>
                  </a:lnTo>
                  <a:lnTo>
                    <a:pt x="969" y="2170"/>
                  </a:lnTo>
                  <a:lnTo>
                    <a:pt x="974" y="2172"/>
                  </a:lnTo>
                  <a:lnTo>
                    <a:pt x="976" y="2174"/>
                  </a:lnTo>
                  <a:lnTo>
                    <a:pt x="976" y="2177"/>
                  </a:lnTo>
                  <a:lnTo>
                    <a:pt x="976" y="2197"/>
                  </a:lnTo>
                  <a:lnTo>
                    <a:pt x="973" y="2196"/>
                  </a:lnTo>
                  <a:lnTo>
                    <a:pt x="971" y="2192"/>
                  </a:lnTo>
                  <a:lnTo>
                    <a:pt x="969" y="2184"/>
                  </a:lnTo>
                  <a:lnTo>
                    <a:pt x="964" y="2182"/>
                  </a:lnTo>
                  <a:lnTo>
                    <a:pt x="961" y="2180"/>
                  </a:lnTo>
                  <a:lnTo>
                    <a:pt x="956" y="2174"/>
                  </a:lnTo>
                  <a:lnTo>
                    <a:pt x="951" y="2167"/>
                  </a:lnTo>
                  <a:lnTo>
                    <a:pt x="947" y="2165"/>
                  </a:lnTo>
                  <a:lnTo>
                    <a:pt x="942" y="2163"/>
                  </a:lnTo>
                  <a:lnTo>
                    <a:pt x="933" y="2168"/>
                  </a:lnTo>
                  <a:lnTo>
                    <a:pt x="930" y="2172"/>
                  </a:lnTo>
                  <a:lnTo>
                    <a:pt x="928" y="2177"/>
                  </a:lnTo>
                  <a:lnTo>
                    <a:pt x="925" y="2182"/>
                  </a:lnTo>
                  <a:lnTo>
                    <a:pt x="922" y="2187"/>
                  </a:lnTo>
                  <a:lnTo>
                    <a:pt x="916" y="2191"/>
                  </a:lnTo>
                  <a:lnTo>
                    <a:pt x="915" y="2197"/>
                  </a:lnTo>
                  <a:lnTo>
                    <a:pt x="920" y="2208"/>
                  </a:lnTo>
                  <a:lnTo>
                    <a:pt x="925" y="2218"/>
                  </a:lnTo>
                  <a:lnTo>
                    <a:pt x="932" y="2226"/>
                  </a:lnTo>
                  <a:lnTo>
                    <a:pt x="940" y="2233"/>
                  </a:lnTo>
                  <a:lnTo>
                    <a:pt x="956" y="2249"/>
                  </a:lnTo>
                  <a:lnTo>
                    <a:pt x="962" y="2257"/>
                  </a:lnTo>
                  <a:lnTo>
                    <a:pt x="969" y="2266"/>
                  </a:lnTo>
                  <a:lnTo>
                    <a:pt x="974" y="2267"/>
                  </a:lnTo>
                  <a:lnTo>
                    <a:pt x="976" y="2269"/>
                  </a:lnTo>
                  <a:lnTo>
                    <a:pt x="976" y="2273"/>
                  </a:lnTo>
                  <a:lnTo>
                    <a:pt x="978" y="2278"/>
                  </a:lnTo>
                  <a:lnTo>
                    <a:pt x="980" y="2281"/>
                  </a:lnTo>
                  <a:lnTo>
                    <a:pt x="986" y="2286"/>
                  </a:lnTo>
                  <a:lnTo>
                    <a:pt x="993" y="2291"/>
                  </a:lnTo>
                  <a:lnTo>
                    <a:pt x="995" y="2295"/>
                  </a:lnTo>
                  <a:lnTo>
                    <a:pt x="997" y="2300"/>
                  </a:lnTo>
                  <a:lnTo>
                    <a:pt x="1002" y="2301"/>
                  </a:lnTo>
                  <a:lnTo>
                    <a:pt x="1003" y="2303"/>
                  </a:lnTo>
                  <a:lnTo>
                    <a:pt x="1003" y="2307"/>
                  </a:lnTo>
                  <a:lnTo>
                    <a:pt x="1007" y="2312"/>
                  </a:lnTo>
                  <a:lnTo>
                    <a:pt x="1010" y="2317"/>
                  </a:lnTo>
                  <a:lnTo>
                    <a:pt x="1014" y="2320"/>
                  </a:lnTo>
                  <a:lnTo>
                    <a:pt x="1017" y="2327"/>
                  </a:lnTo>
                  <a:lnTo>
                    <a:pt x="1022" y="2329"/>
                  </a:lnTo>
                  <a:lnTo>
                    <a:pt x="1024" y="2330"/>
                  </a:lnTo>
                  <a:lnTo>
                    <a:pt x="1024" y="2334"/>
                  </a:lnTo>
                  <a:lnTo>
                    <a:pt x="1032" y="2353"/>
                  </a:lnTo>
                  <a:lnTo>
                    <a:pt x="1039" y="2373"/>
                  </a:lnTo>
                  <a:lnTo>
                    <a:pt x="1044" y="2395"/>
                  </a:lnTo>
                  <a:lnTo>
                    <a:pt x="1044" y="2409"/>
                  </a:lnTo>
                  <a:lnTo>
                    <a:pt x="1044" y="2423"/>
                  </a:lnTo>
                  <a:lnTo>
                    <a:pt x="1043" y="2436"/>
                  </a:lnTo>
                  <a:lnTo>
                    <a:pt x="1044" y="2448"/>
                  </a:lnTo>
                  <a:lnTo>
                    <a:pt x="1048" y="2471"/>
                  </a:lnTo>
                  <a:lnTo>
                    <a:pt x="1051" y="2493"/>
                  </a:lnTo>
                  <a:lnTo>
                    <a:pt x="1051" y="2505"/>
                  </a:lnTo>
                  <a:lnTo>
                    <a:pt x="1051" y="2518"/>
                  </a:lnTo>
                  <a:lnTo>
                    <a:pt x="1051" y="2522"/>
                  </a:lnTo>
                  <a:lnTo>
                    <a:pt x="1051" y="2525"/>
                  </a:lnTo>
                  <a:lnTo>
                    <a:pt x="1051" y="2529"/>
                  </a:lnTo>
                  <a:lnTo>
                    <a:pt x="1053" y="2532"/>
                  </a:lnTo>
                  <a:lnTo>
                    <a:pt x="1055" y="2532"/>
                  </a:lnTo>
                  <a:lnTo>
                    <a:pt x="1058" y="2532"/>
                  </a:lnTo>
                  <a:lnTo>
                    <a:pt x="1058" y="2535"/>
                  </a:lnTo>
                  <a:lnTo>
                    <a:pt x="1058" y="2539"/>
                  </a:lnTo>
                  <a:lnTo>
                    <a:pt x="1061" y="2539"/>
                  </a:lnTo>
                  <a:lnTo>
                    <a:pt x="1065" y="2539"/>
                  </a:lnTo>
                  <a:lnTo>
                    <a:pt x="1068" y="2544"/>
                  </a:lnTo>
                  <a:lnTo>
                    <a:pt x="1070" y="2551"/>
                  </a:lnTo>
                  <a:lnTo>
                    <a:pt x="1073" y="2556"/>
                  </a:lnTo>
                  <a:lnTo>
                    <a:pt x="1078" y="2559"/>
                  </a:lnTo>
                  <a:lnTo>
                    <a:pt x="1077" y="2564"/>
                  </a:lnTo>
                  <a:lnTo>
                    <a:pt x="1075" y="2566"/>
                  </a:lnTo>
                  <a:lnTo>
                    <a:pt x="1072" y="2566"/>
                  </a:lnTo>
                  <a:lnTo>
                    <a:pt x="1066" y="2566"/>
                  </a:lnTo>
                  <a:lnTo>
                    <a:pt x="1060" y="2559"/>
                  </a:lnTo>
                  <a:lnTo>
                    <a:pt x="1058" y="2556"/>
                  </a:lnTo>
                  <a:lnTo>
                    <a:pt x="1058" y="2552"/>
                  </a:lnTo>
                  <a:lnTo>
                    <a:pt x="1055" y="2546"/>
                  </a:lnTo>
                  <a:lnTo>
                    <a:pt x="1053" y="2542"/>
                  </a:lnTo>
                  <a:lnTo>
                    <a:pt x="1046" y="2539"/>
                  </a:lnTo>
                  <a:lnTo>
                    <a:pt x="1041" y="2534"/>
                  </a:lnTo>
                  <a:lnTo>
                    <a:pt x="1037" y="2530"/>
                  </a:lnTo>
                  <a:lnTo>
                    <a:pt x="1036" y="2525"/>
                  </a:lnTo>
                  <a:lnTo>
                    <a:pt x="1036" y="2520"/>
                  </a:lnTo>
                  <a:lnTo>
                    <a:pt x="1037" y="2515"/>
                  </a:lnTo>
                  <a:lnTo>
                    <a:pt x="1036" y="2513"/>
                  </a:lnTo>
                  <a:lnTo>
                    <a:pt x="1031" y="2501"/>
                  </a:lnTo>
                  <a:lnTo>
                    <a:pt x="1029" y="2494"/>
                  </a:lnTo>
                  <a:lnTo>
                    <a:pt x="1031" y="2488"/>
                  </a:lnTo>
                  <a:lnTo>
                    <a:pt x="1031" y="2484"/>
                  </a:lnTo>
                  <a:lnTo>
                    <a:pt x="1029" y="2481"/>
                  </a:lnTo>
                  <a:lnTo>
                    <a:pt x="1027" y="2477"/>
                  </a:lnTo>
                  <a:lnTo>
                    <a:pt x="1026" y="2476"/>
                  </a:lnTo>
                  <a:lnTo>
                    <a:pt x="1024" y="2471"/>
                  </a:lnTo>
                  <a:lnTo>
                    <a:pt x="1024" y="2460"/>
                  </a:lnTo>
                  <a:lnTo>
                    <a:pt x="1024" y="2450"/>
                  </a:lnTo>
                  <a:lnTo>
                    <a:pt x="1024" y="2440"/>
                  </a:lnTo>
                  <a:lnTo>
                    <a:pt x="1024" y="2430"/>
                  </a:lnTo>
                  <a:lnTo>
                    <a:pt x="1022" y="2421"/>
                  </a:lnTo>
                  <a:lnTo>
                    <a:pt x="1019" y="2412"/>
                  </a:lnTo>
                  <a:lnTo>
                    <a:pt x="1017" y="2409"/>
                  </a:lnTo>
                  <a:lnTo>
                    <a:pt x="1017" y="2399"/>
                  </a:lnTo>
                  <a:lnTo>
                    <a:pt x="1014" y="2389"/>
                  </a:lnTo>
                  <a:lnTo>
                    <a:pt x="1010" y="2380"/>
                  </a:lnTo>
                  <a:lnTo>
                    <a:pt x="1005" y="2373"/>
                  </a:lnTo>
                  <a:lnTo>
                    <a:pt x="1005" y="2371"/>
                  </a:lnTo>
                  <a:lnTo>
                    <a:pt x="1003" y="2368"/>
                  </a:lnTo>
                  <a:lnTo>
                    <a:pt x="1003" y="2365"/>
                  </a:lnTo>
                  <a:lnTo>
                    <a:pt x="1002" y="2361"/>
                  </a:lnTo>
                  <a:lnTo>
                    <a:pt x="997" y="2358"/>
                  </a:lnTo>
                  <a:lnTo>
                    <a:pt x="995" y="2356"/>
                  </a:lnTo>
                  <a:lnTo>
                    <a:pt x="995" y="2351"/>
                  </a:lnTo>
                  <a:lnTo>
                    <a:pt x="993" y="2346"/>
                  </a:lnTo>
                  <a:lnTo>
                    <a:pt x="991" y="2342"/>
                  </a:lnTo>
                  <a:lnTo>
                    <a:pt x="988" y="2341"/>
                  </a:lnTo>
                  <a:lnTo>
                    <a:pt x="981" y="2336"/>
                  </a:lnTo>
                  <a:lnTo>
                    <a:pt x="978" y="2332"/>
                  </a:lnTo>
                  <a:lnTo>
                    <a:pt x="978" y="2329"/>
                  </a:lnTo>
                  <a:lnTo>
                    <a:pt x="976" y="2325"/>
                  </a:lnTo>
                  <a:lnTo>
                    <a:pt x="974" y="2322"/>
                  </a:lnTo>
                  <a:lnTo>
                    <a:pt x="969" y="2320"/>
                  </a:lnTo>
                  <a:lnTo>
                    <a:pt x="966" y="2315"/>
                  </a:lnTo>
                  <a:lnTo>
                    <a:pt x="964" y="2308"/>
                  </a:lnTo>
                  <a:lnTo>
                    <a:pt x="961" y="2303"/>
                  </a:lnTo>
                  <a:lnTo>
                    <a:pt x="959" y="2301"/>
                  </a:lnTo>
                  <a:lnTo>
                    <a:pt x="956" y="2300"/>
                  </a:lnTo>
                  <a:lnTo>
                    <a:pt x="954" y="2301"/>
                  </a:lnTo>
                  <a:lnTo>
                    <a:pt x="952" y="2303"/>
                  </a:lnTo>
                  <a:lnTo>
                    <a:pt x="949" y="2307"/>
                  </a:lnTo>
                  <a:lnTo>
                    <a:pt x="947" y="2312"/>
                  </a:lnTo>
                  <a:lnTo>
                    <a:pt x="945" y="2313"/>
                  </a:lnTo>
                  <a:lnTo>
                    <a:pt x="942" y="2313"/>
                  </a:lnTo>
                  <a:lnTo>
                    <a:pt x="942" y="2317"/>
                  </a:lnTo>
                  <a:lnTo>
                    <a:pt x="942" y="2320"/>
                  </a:lnTo>
                  <a:lnTo>
                    <a:pt x="944" y="2325"/>
                  </a:lnTo>
                  <a:lnTo>
                    <a:pt x="945" y="2330"/>
                  </a:lnTo>
                  <a:lnTo>
                    <a:pt x="944" y="2336"/>
                  </a:lnTo>
                  <a:lnTo>
                    <a:pt x="940" y="2339"/>
                  </a:lnTo>
                  <a:lnTo>
                    <a:pt x="937" y="2342"/>
                  </a:lnTo>
                  <a:lnTo>
                    <a:pt x="935" y="2346"/>
                  </a:lnTo>
                  <a:lnTo>
                    <a:pt x="935" y="2356"/>
                  </a:lnTo>
                  <a:lnTo>
                    <a:pt x="935" y="2368"/>
                  </a:lnTo>
                  <a:lnTo>
                    <a:pt x="928" y="2387"/>
                  </a:lnTo>
                  <a:lnTo>
                    <a:pt x="922" y="2406"/>
                  </a:lnTo>
                  <a:lnTo>
                    <a:pt x="916" y="2426"/>
                  </a:lnTo>
                  <a:lnTo>
                    <a:pt x="915" y="2450"/>
                  </a:lnTo>
                  <a:lnTo>
                    <a:pt x="910" y="2453"/>
                  </a:lnTo>
                  <a:lnTo>
                    <a:pt x="906" y="2460"/>
                  </a:lnTo>
                  <a:lnTo>
                    <a:pt x="901" y="2474"/>
                  </a:lnTo>
                  <a:lnTo>
                    <a:pt x="896" y="2488"/>
                  </a:lnTo>
                  <a:lnTo>
                    <a:pt x="893" y="2494"/>
                  </a:lnTo>
                  <a:lnTo>
                    <a:pt x="887" y="2498"/>
                  </a:lnTo>
                  <a:lnTo>
                    <a:pt x="887" y="2510"/>
                  </a:lnTo>
                  <a:lnTo>
                    <a:pt x="886" y="2522"/>
                  </a:lnTo>
                  <a:lnTo>
                    <a:pt x="879" y="2542"/>
                  </a:lnTo>
                  <a:lnTo>
                    <a:pt x="874" y="2561"/>
                  </a:lnTo>
                  <a:lnTo>
                    <a:pt x="874" y="2573"/>
                  </a:lnTo>
                  <a:lnTo>
                    <a:pt x="874" y="2586"/>
                  </a:lnTo>
                  <a:lnTo>
                    <a:pt x="869" y="2588"/>
                  </a:lnTo>
                  <a:lnTo>
                    <a:pt x="865" y="2592"/>
                  </a:lnTo>
                  <a:lnTo>
                    <a:pt x="864" y="2597"/>
                  </a:lnTo>
                  <a:lnTo>
                    <a:pt x="862" y="2604"/>
                  </a:lnTo>
                  <a:lnTo>
                    <a:pt x="860" y="2614"/>
                  </a:lnTo>
                  <a:lnTo>
                    <a:pt x="857" y="2617"/>
                  </a:lnTo>
                  <a:lnTo>
                    <a:pt x="853" y="2621"/>
                  </a:lnTo>
                  <a:lnTo>
                    <a:pt x="853" y="2627"/>
                  </a:lnTo>
                  <a:lnTo>
                    <a:pt x="853" y="2634"/>
                  </a:lnTo>
                  <a:lnTo>
                    <a:pt x="848" y="2644"/>
                  </a:lnTo>
                  <a:lnTo>
                    <a:pt x="845" y="2655"/>
                  </a:lnTo>
                  <a:lnTo>
                    <a:pt x="845" y="2660"/>
                  </a:lnTo>
                  <a:lnTo>
                    <a:pt x="847" y="2668"/>
                  </a:lnTo>
                  <a:lnTo>
                    <a:pt x="850" y="2667"/>
                  </a:lnTo>
                  <a:lnTo>
                    <a:pt x="852" y="2665"/>
                  </a:lnTo>
                  <a:lnTo>
                    <a:pt x="853" y="2658"/>
                  </a:lnTo>
                  <a:lnTo>
                    <a:pt x="855" y="2651"/>
                  </a:lnTo>
                  <a:lnTo>
                    <a:pt x="857" y="2650"/>
                  </a:lnTo>
                  <a:lnTo>
                    <a:pt x="860" y="2648"/>
                  </a:lnTo>
                  <a:lnTo>
                    <a:pt x="862" y="2644"/>
                  </a:lnTo>
                  <a:lnTo>
                    <a:pt x="865" y="2643"/>
                  </a:lnTo>
                  <a:lnTo>
                    <a:pt x="874" y="2641"/>
                  </a:lnTo>
                  <a:lnTo>
                    <a:pt x="874" y="2638"/>
                  </a:lnTo>
                  <a:lnTo>
                    <a:pt x="876" y="2636"/>
                  </a:lnTo>
                  <a:lnTo>
                    <a:pt x="881" y="2634"/>
                  </a:lnTo>
                  <a:lnTo>
                    <a:pt x="887" y="2634"/>
                  </a:lnTo>
                  <a:lnTo>
                    <a:pt x="891" y="2638"/>
                  </a:lnTo>
                  <a:lnTo>
                    <a:pt x="893" y="2643"/>
                  </a:lnTo>
                  <a:lnTo>
                    <a:pt x="894" y="2648"/>
                  </a:lnTo>
                  <a:lnTo>
                    <a:pt x="896" y="2648"/>
                  </a:lnTo>
                  <a:lnTo>
                    <a:pt x="898" y="2650"/>
                  </a:lnTo>
                  <a:lnTo>
                    <a:pt x="899" y="2653"/>
                  </a:lnTo>
                  <a:lnTo>
                    <a:pt x="899" y="2658"/>
                  </a:lnTo>
                  <a:lnTo>
                    <a:pt x="901" y="2662"/>
                  </a:lnTo>
                  <a:lnTo>
                    <a:pt x="904" y="2662"/>
                  </a:lnTo>
                  <a:lnTo>
                    <a:pt x="908" y="2662"/>
                  </a:lnTo>
                  <a:lnTo>
                    <a:pt x="910" y="2667"/>
                  </a:lnTo>
                  <a:lnTo>
                    <a:pt x="911" y="2670"/>
                  </a:lnTo>
                  <a:lnTo>
                    <a:pt x="908" y="2672"/>
                  </a:lnTo>
                  <a:lnTo>
                    <a:pt x="908" y="2675"/>
                  </a:lnTo>
                  <a:lnTo>
                    <a:pt x="908" y="2682"/>
                  </a:lnTo>
                  <a:lnTo>
                    <a:pt x="908" y="2685"/>
                  </a:lnTo>
                  <a:lnTo>
                    <a:pt x="906" y="2689"/>
                  </a:lnTo>
                  <a:lnTo>
                    <a:pt x="904" y="2692"/>
                  </a:lnTo>
                  <a:lnTo>
                    <a:pt x="899" y="2696"/>
                  </a:lnTo>
                  <a:lnTo>
                    <a:pt x="896" y="2696"/>
                  </a:lnTo>
                  <a:lnTo>
                    <a:pt x="884" y="2696"/>
                  </a:lnTo>
                  <a:lnTo>
                    <a:pt x="876" y="2696"/>
                  </a:lnTo>
                  <a:lnTo>
                    <a:pt x="867" y="2694"/>
                  </a:lnTo>
                  <a:lnTo>
                    <a:pt x="860" y="2689"/>
                  </a:lnTo>
                  <a:lnTo>
                    <a:pt x="855" y="2692"/>
                  </a:lnTo>
                  <a:lnTo>
                    <a:pt x="852" y="2697"/>
                  </a:lnTo>
                  <a:lnTo>
                    <a:pt x="850" y="2699"/>
                  </a:lnTo>
                  <a:lnTo>
                    <a:pt x="852" y="2704"/>
                  </a:lnTo>
                  <a:lnTo>
                    <a:pt x="850" y="2709"/>
                  </a:lnTo>
                  <a:lnTo>
                    <a:pt x="848" y="2713"/>
                  </a:lnTo>
                  <a:lnTo>
                    <a:pt x="845" y="2714"/>
                  </a:lnTo>
                  <a:lnTo>
                    <a:pt x="840" y="2719"/>
                  </a:lnTo>
                  <a:lnTo>
                    <a:pt x="838" y="2723"/>
                  </a:lnTo>
                  <a:lnTo>
                    <a:pt x="838" y="2726"/>
                  </a:lnTo>
                  <a:lnTo>
                    <a:pt x="836" y="2728"/>
                  </a:lnTo>
                  <a:lnTo>
                    <a:pt x="833" y="2731"/>
                  </a:lnTo>
                  <a:lnTo>
                    <a:pt x="828" y="2738"/>
                  </a:lnTo>
                  <a:lnTo>
                    <a:pt x="823" y="2747"/>
                  </a:lnTo>
                  <a:lnTo>
                    <a:pt x="821" y="2750"/>
                  </a:lnTo>
                  <a:lnTo>
                    <a:pt x="821" y="2754"/>
                  </a:lnTo>
                  <a:lnTo>
                    <a:pt x="823" y="2759"/>
                  </a:lnTo>
                  <a:lnTo>
                    <a:pt x="826" y="2764"/>
                  </a:lnTo>
                  <a:lnTo>
                    <a:pt x="826" y="2767"/>
                  </a:lnTo>
                  <a:lnTo>
                    <a:pt x="826" y="2769"/>
                  </a:lnTo>
                  <a:lnTo>
                    <a:pt x="824" y="2772"/>
                  </a:lnTo>
                  <a:lnTo>
                    <a:pt x="821" y="2774"/>
                  </a:lnTo>
                  <a:lnTo>
                    <a:pt x="819" y="2777"/>
                  </a:lnTo>
                  <a:lnTo>
                    <a:pt x="818" y="2781"/>
                  </a:lnTo>
                  <a:lnTo>
                    <a:pt x="816" y="2784"/>
                  </a:lnTo>
                  <a:lnTo>
                    <a:pt x="816" y="2795"/>
                  </a:lnTo>
                  <a:lnTo>
                    <a:pt x="819" y="2806"/>
                  </a:lnTo>
                  <a:lnTo>
                    <a:pt x="819" y="2808"/>
                  </a:lnTo>
                  <a:lnTo>
                    <a:pt x="819" y="2813"/>
                  </a:lnTo>
                  <a:lnTo>
                    <a:pt x="818" y="2815"/>
                  </a:lnTo>
                  <a:lnTo>
                    <a:pt x="812" y="2822"/>
                  </a:lnTo>
                  <a:lnTo>
                    <a:pt x="809" y="2829"/>
                  </a:lnTo>
                  <a:lnTo>
                    <a:pt x="807" y="2835"/>
                  </a:lnTo>
                  <a:lnTo>
                    <a:pt x="806" y="2846"/>
                  </a:lnTo>
                  <a:lnTo>
                    <a:pt x="804" y="2847"/>
                  </a:lnTo>
                  <a:lnTo>
                    <a:pt x="800" y="2852"/>
                  </a:lnTo>
                  <a:lnTo>
                    <a:pt x="799" y="2856"/>
                  </a:lnTo>
                  <a:lnTo>
                    <a:pt x="799" y="2859"/>
                  </a:lnTo>
                  <a:lnTo>
                    <a:pt x="794" y="2885"/>
                  </a:lnTo>
                  <a:lnTo>
                    <a:pt x="790" y="2897"/>
                  </a:lnTo>
                  <a:lnTo>
                    <a:pt x="785" y="2907"/>
                  </a:lnTo>
                  <a:lnTo>
                    <a:pt x="783" y="2916"/>
                  </a:lnTo>
                  <a:lnTo>
                    <a:pt x="782" y="2924"/>
                  </a:lnTo>
                  <a:lnTo>
                    <a:pt x="777" y="2929"/>
                  </a:lnTo>
                  <a:lnTo>
                    <a:pt x="771" y="2934"/>
                  </a:lnTo>
                  <a:lnTo>
                    <a:pt x="771" y="2945"/>
                  </a:lnTo>
                  <a:lnTo>
                    <a:pt x="770" y="2955"/>
                  </a:lnTo>
                  <a:lnTo>
                    <a:pt x="766" y="2972"/>
                  </a:lnTo>
                  <a:lnTo>
                    <a:pt x="759" y="2986"/>
                  </a:lnTo>
                  <a:lnTo>
                    <a:pt x="753" y="3001"/>
                  </a:lnTo>
                  <a:lnTo>
                    <a:pt x="751" y="3004"/>
                  </a:lnTo>
                  <a:lnTo>
                    <a:pt x="748" y="3006"/>
                  </a:lnTo>
                  <a:lnTo>
                    <a:pt x="746" y="3010"/>
                  </a:lnTo>
                  <a:lnTo>
                    <a:pt x="746" y="3016"/>
                  </a:lnTo>
                  <a:lnTo>
                    <a:pt x="744" y="3025"/>
                  </a:lnTo>
                  <a:lnTo>
                    <a:pt x="742" y="3028"/>
                  </a:lnTo>
                  <a:lnTo>
                    <a:pt x="739" y="3032"/>
                  </a:lnTo>
                  <a:lnTo>
                    <a:pt x="736" y="3035"/>
                  </a:lnTo>
                  <a:lnTo>
                    <a:pt x="730" y="3047"/>
                  </a:lnTo>
                  <a:lnTo>
                    <a:pt x="725" y="3057"/>
                  </a:lnTo>
                  <a:lnTo>
                    <a:pt x="725" y="3061"/>
                  </a:lnTo>
                  <a:lnTo>
                    <a:pt x="724" y="3071"/>
                  </a:lnTo>
                  <a:lnTo>
                    <a:pt x="722" y="3076"/>
                  </a:lnTo>
                  <a:lnTo>
                    <a:pt x="718" y="3080"/>
                  </a:lnTo>
                  <a:lnTo>
                    <a:pt x="717" y="3081"/>
                  </a:lnTo>
                  <a:lnTo>
                    <a:pt x="710" y="3081"/>
                  </a:lnTo>
                  <a:lnTo>
                    <a:pt x="707" y="3085"/>
                  </a:lnTo>
                  <a:lnTo>
                    <a:pt x="705" y="3090"/>
                  </a:lnTo>
                  <a:lnTo>
                    <a:pt x="705" y="3095"/>
                  </a:lnTo>
                  <a:lnTo>
                    <a:pt x="707" y="3100"/>
                  </a:lnTo>
                  <a:lnTo>
                    <a:pt x="707" y="3107"/>
                  </a:lnTo>
                  <a:lnTo>
                    <a:pt x="705" y="3110"/>
                  </a:lnTo>
                  <a:lnTo>
                    <a:pt x="700" y="3112"/>
                  </a:lnTo>
                  <a:lnTo>
                    <a:pt x="700" y="3115"/>
                  </a:lnTo>
                  <a:lnTo>
                    <a:pt x="698" y="3127"/>
                  </a:lnTo>
                  <a:lnTo>
                    <a:pt x="696" y="3131"/>
                  </a:lnTo>
                  <a:lnTo>
                    <a:pt x="695" y="3132"/>
                  </a:lnTo>
                  <a:lnTo>
                    <a:pt x="693" y="3134"/>
                  </a:lnTo>
                  <a:lnTo>
                    <a:pt x="689" y="3136"/>
                  </a:lnTo>
                  <a:lnTo>
                    <a:pt x="683" y="3141"/>
                  </a:lnTo>
                  <a:lnTo>
                    <a:pt x="677" y="3148"/>
                  </a:lnTo>
                  <a:lnTo>
                    <a:pt x="666" y="3160"/>
                  </a:lnTo>
                  <a:lnTo>
                    <a:pt x="662" y="3163"/>
                  </a:lnTo>
                  <a:lnTo>
                    <a:pt x="654" y="3166"/>
                  </a:lnTo>
                  <a:lnTo>
                    <a:pt x="647" y="3170"/>
                  </a:lnTo>
                  <a:lnTo>
                    <a:pt x="642" y="3177"/>
                  </a:lnTo>
                  <a:lnTo>
                    <a:pt x="635" y="3184"/>
                  </a:lnTo>
                  <a:lnTo>
                    <a:pt x="635" y="3187"/>
                  </a:lnTo>
                  <a:lnTo>
                    <a:pt x="631" y="3192"/>
                  </a:lnTo>
                  <a:lnTo>
                    <a:pt x="628" y="3197"/>
                  </a:lnTo>
                  <a:lnTo>
                    <a:pt x="623" y="3201"/>
                  </a:lnTo>
                  <a:lnTo>
                    <a:pt x="621" y="3207"/>
                  </a:lnTo>
                  <a:lnTo>
                    <a:pt x="616" y="3207"/>
                  </a:lnTo>
                  <a:lnTo>
                    <a:pt x="611" y="3209"/>
                  </a:lnTo>
                  <a:lnTo>
                    <a:pt x="602" y="3212"/>
                  </a:lnTo>
                  <a:lnTo>
                    <a:pt x="596" y="3218"/>
                  </a:lnTo>
                  <a:lnTo>
                    <a:pt x="587" y="3221"/>
                  </a:lnTo>
                  <a:lnTo>
                    <a:pt x="579" y="3219"/>
                  </a:lnTo>
                  <a:lnTo>
                    <a:pt x="573" y="3218"/>
                  </a:lnTo>
                  <a:lnTo>
                    <a:pt x="568" y="3214"/>
                  </a:lnTo>
                  <a:lnTo>
                    <a:pt x="560" y="3214"/>
                  </a:lnTo>
                  <a:lnTo>
                    <a:pt x="567" y="3226"/>
                  </a:lnTo>
                  <a:lnTo>
                    <a:pt x="570" y="3236"/>
                  </a:lnTo>
                  <a:lnTo>
                    <a:pt x="568" y="3247"/>
                  </a:lnTo>
                  <a:lnTo>
                    <a:pt x="567" y="3262"/>
                  </a:lnTo>
                  <a:lnTo>
                    <a:pt x="575" y="3269"/>
                  </a:lnTo>
                  <a:lnTo>
                    <a:pt x="584" y="3276"/>
                  </a:lnTo>
                  <a:lnTo>
                    <a:pt x="589" y="3279"/>
                  </a:lnTo>
                  <a:lnTo>
                    <a:pt x="591" y="3284"/>
                  </a:lnTo>
                  <a:lnTo>
                    <a:pt x="592" y="3289"/>
                  </a:lnTo>
                  <a:lnTo>
                    <a:pt x="594" y="3296"/>
                  </a:lnTo>
                  <a:lnTo>
                    <a:pt x="628" y="3296"/>
                  </a:lnTo>
                  <a:lnTo>
                    <a:pt x="645" y="3296"/>
                  </a:lnTo>
                  <a:lnTo>
                    <a:pt x="652" y="3298"/>
                  </a:lnTo>
                  <a:lnTo>
                    <a:pt x="654" y="3299"/>
                  </a:lnTo>
                  <a:lnTo>
                    <a:pt x="655" y="3303"/>
                  </a:lnTo>
                  <a:lnTo>
                    <a:pt x="657" y="3311"/>
                  </a:lnTo>
                  <a:lnTo>
                    <a:pt x="657" y="3318"/>
                  </a:lnTo>
                  <a:lnTo>
                    <a:pt x="657" y="3325"/>
                  </a:lnTo>
                  <a:lnTo>
                    <a:pt x="655" y="3330"/>
                  </a:lnTo>
                  <a:lnTo>
                    <a:pt x="650" y="3339"/>
                  </a:lnTo>
                  <a:lnTo>
                    <a:pt x="643" y="3345"/>
                  </a:lnTo>
                  <a:lnTo>
                    <a:pt x="637" y="3352"/>
                  </a:lnTo>
                  <a:lnTo>
                    <a:pt x="630" y="3361"/>
                  </a:lnTo>
                  <a:lnTo>
                    <a:pt x="628" y="3364"/>
                  </a:lnTo>
                  <a:lnTo>
                    <a:pt x="628" y="3371"/>
                  </a:lnTo>
                  <a:lnTo>
                    <a:pt x="626" y="3378"/>
                  </a:lnTo>
                  <a:lnTo>
                    <a:pt x="628" y="3385"/>
                  </a:lnTo>
                  <a:lnTo>
                    <a:pt x="642" y="3392"/>
                  </a:lnTo>
                  <a:lnTo>
                    <a:pt x="655" y="3398"/>
                  </a:lnTo>
                  <a:lnTo>
                    <a:pt x="660" y="3400"/>
                  </a:lnTo>
                  <a:lnTo>
                    <a:pt x="666" y="3398"/>
                  </a:lnTo>
                  <a:lnTo>
                    <a:pt x="669" y="3397"/>
                  </a:lnTo>
                  <a:lnTo>
                    <a:pt x="671" y="3393"/>
                  </a:lnTo>
                  <a:lnTo>
                    <a:pt x="676" y="3388"/>
                  </a:lnTo>
                  <a:lnTo>
                    <a:pt x="677" y="3386"/>
                  </a:lnTo>
                  <a:lnTo>
                    <a:pt x="683" y="3385"/>
                  </a:lnTo>
                  <a:lnTo>
                    <a:pt x="684" y="3390"/>
                  </a:lnTo>
                  <a:lnTo>
                    <a:pt x="688" y="3393"/>
                  </a:lnTo>
                  <a:lnTo>
                    <a:pt x="696" y="3398"/>
                  </a:lnTo>
                  <a:lnTo>
                    <a:pt x="696" y="3402"/>
                  </a:lnTo>
                  <a:lnTo>
                    <a:pt x="696" y="3405"/>
                  </a:lnTo>
                  <a:lnTo>
                    <a:pt x="698" y="3407"/>
                  </a:lnTo>
                  <a:lnTo>
                    <a:pt x="701" y="3407"/>
                  </a:lnTo>
                  <a:lnTo>
                    <a:pt x="710" y="3405"/>
                  </a:lnTo>
                  <a:lnTo>
                    <a:pt x="717" y="3405"/>
                  </a:lnTo>
                  <a:lnTo>
                    <a:pt x="724" y="3405"/>
                  </a:lnTo>
                  <a:lnTo>
                    <a:pt x="724" y="3409"/>
                  </a:lnTo>
                  <a:lnTo>
                    <a:pt x="724" y="3412"/>
                  </a:lnTo>
                  <a:lnTo>
                    <a:pt x="730" y="3415"/>
                  </a:lnTo>
                  <a:lnTo>
                    <a:pt x="737" y="3419"/>
                  </a:lnTo>
                  <a:lnTo>
                    <a:pt x="741" y="3419"/>
                  </a:lnTo>
                  <a:lnTo>
                    <a:pt x="744" y="3419"/>
                  </a:lnTo>
                  <a:lnTo>
                    <a:pt x="748" y="3419"/>
                  </a:lnTo>
                  <a:lnTo>
                    <a:pt x="751" y="3419"/>
                  </a:lnTo>
                  <a:lnTo>
                    <a:pt x="751" y="3422"/>
                  </a:lnTo>
                  <a:lnTo>
                    <a:pt x="751" y="3426"/>
                  </a:lnTo>
                  <a:lnTo>
                    <a:pt x="753" y="3426"/>
                  </a:lnTo>
                  <a:lnTo>
                    <a:pt x="758" y="3426"/>
                  </a:lnTo>
                  <a:lnTo>
                    <a:pt x="761" y="3426"/>
                  </a:lnTo>
                  <a:lnTo>
                    <a:pt x="765" y="3426"/>
                  </a:lnTo>
                  <a:lnTo>
                    <a:pt x="785" y="3467"/>
                  </a:lnTo>
                  <a:lnTo>
                    <a:pt x="802" y="3468"/>
                  </a:lnTo>
                  <a:lnTo>
                    <a:pt x="819" y="3470"/>
                  </a:lnTo>
                  <a:lnTo>
                    <a:pt x="833" y="3475"/>
                  </a:lnTo>
                  <a:lnTo>
                    <a:pt x="847" y="3480"/>
                  </a:lnTo>
                  <a:lnTo>
                    <a:pt x="847" y="3508"/>
                  </a:lnTo>
                  <a:lnTo>
                    <a:pt x="855" y="3509"/>
                  </a:lnTo>
                  <a:lnTo>
                    <a:pt x="858" y="3511"/>
                  </a:lnTo>
                  <a:lnTo>
                    <a:pt x="860" y="3515"/>
                  </a:lnTo>
                  <a:lnTo>
                    <a:pt x="860" y="3518"/>
                  </a:lnTo>
                  <a:lnTo>
                    <a:pt x="862" y="3520"/>
                  </a:lnTo>
                  <a:lnTo>
                    <a:pt x="865" y="3520"/>
                  </a:lnTo>
                  <a:lnTo>
                    <a:pt x="867" y="3521"/>
                  </a:lnTo>
                  <a:lnTo>
                    <a:pt x="867" y="3525"/>
                  </a:lnTo>
                  <a:lnTo>
                    <a:pt x="867" y="3528"/>
                  </a:lnTo>
                  <a:lnTo>
                    <a:pt x="874" y="3530"/>
                  </a:lnTo>
                  <a:lnTo>
                    <a:pt x="882" y="3532"/>
                  </a:lnTo>
                  <a:lnTo>
                    <a:pt x="891" y="3533"/>
                  </a:lnTo>
                  <a:lnTo>
                    <a:pt x="901" y="3535"/>
                  </a:lnTo>
                  <a:lnTo>
                    <a:pt x="901" y="3538"/>
                  </a:lnTo>
                  <a:lnTo>
                    <a:pt x="901" y="3542"/>
                  </a:lnTo>
                  <a:lnTo>
                    <a:pt x="903" y="3542"/>
                  </a:lnTo>
                  <a:lnTo>
                    <a:pt x="908" y="3542"/>
                  </a:lnTo>
                  <a:lnTo>
                    <a:pt x="915" y="3542"/>
                  </a:lnTo>
                  <a:lnTo>
                    <a:pt x="915" y="3545"/>
                  </a:lnTo>
                  <a:lnTo>
                    <a:pt x="915" y="3549"/>
                  </a:lnTo>
                  <a:lnTo>
                    <a:pt x="920" y="3552"/>
                  </a:lnTo>
                  <a:lnTo>
                    <a:pt x="927" y="3552"/>
                  </a:lnTo>
                  <a:lnTo>
                    <a:pt x="947" y="3550"/>
                  </a:lnTo>
                  <a:lnTo>
                    <a:pt x="968" y="3547"/>
                  </a:lnTo>
                  <a:lnTo>
                    <a:pt x="976" y="3547"/>
                  </a:lnTo>
                  <a:lnTo>
                    <a:pt x="983" y="3549"/>
                  </a:lnTo>
                  <a:lnTo>
                    <a:pt x="985" y="3544"/>
                  </a:lnTo>
                  <a:lnTo>
                    <a:pt x="988" y="3540"/>
                  </a:lnTo>
                  <a:lnTo>
                    <a:pt x="997" y="3535"/>
                  </a:lnTo>
                  <a:lnTo>
                    <a:pt x="1002" y="3538"/>
                  </a:lnTo>
                  <a:lnTo>
                    <a:pt x="1007" y="3542"/>
                  </a:lnTo>
                  <a:lnTo>
                    <a:pt x="1009" y="3549"/>
                  </a:lnTo>
                  <a:lnTo>
                    <a:pt x="1010" y="3555"/>
                  </a:lnTo>
                  <a:lnTo>
                    <a:pt x="1019" y="3561"/>
                  </a:lnTo>
                  <a:lnTo>
                    <a:pt x="1026" y="3567"/>
                  </a:lnTo>
                  <a:lnTo>
                    <a:pt x="1032" y="3574"/>
                  </a:lnTo>
                  <a:lnTo>
                    <a:pt x="1037" y="3583"/>
                  </a:lnTo>
                  <a:lnTo>
                    <a:pt x="1044" y="3583"/>
                  </a:lnTo>
                  <a:lnTo>
                    <a:pt x="1049" y="3584"/>
                  </a:lnTo>
                  <a:lnTo>
                    <a:pt x="1058" y="3590"/>
                  </a:lnTo>
                  <a:lnTo>
                    <a:pt x="1060" y="3593"/>
                  </a:lnTo>
                  <a:lnTo>
                    <a:pt x="1061" y="3595"/>
                  </a:lnTo>
                  <a:lnTo>
                    <a:pt x="1066" y="3598"/>
                  </a:lnTo>
                  <a:lnTo>
                    <a:pt x="1073" y="3600"/>
                  </a:lnTo>
                  <a:lnTo>
                    <a:pt x="1078" y="3603"/>
                  </a:lnTo>
                  <a:lnTo>
                    <a:pt x="1080" y="3598"/>
                  </a:lnTo>
                  <a:lnTo>
                    <a:pt x="1084" y="3595"/>
                  </a:lnTo>
                  <a:lnTo>
                    <a:pt x="1092" y="3590"/>
                  </a:lnTo>
                  <a:lnTo>
                    <a:pt x="1092" y="3596"/>
                  </a:lnTo>
                  <a:lnTo>
                    <a:pt x="1095" y="3600"/>
                  </a:lnTo>
                  <a:lnTo>
                    <a:pt x="1099" y="3603"/>
                  </a:lnTo>
                  <a:lnTo>
                    <a:pt x="1106" y="3603"/>
                  </a:lnTo>
                  <a:lnTo>
                    <a:pt x="1140" y="3603"/>
                  </a:lnTo>
                  <a:lnTo>
                    <a:pt x="1140" y="3607"/>
                  </a:lnTo>
                  <a:lnTo>
                    <a:pt x="1143" y="3608"/>
                  </a:lnTo>
                  <a:lnTo>
                    <a:pt x="1150" y="3610"/>
                  </a:lnTo>
                  <a:lnTo>
                    <a:pt x="1157" y="3612"/>
                  </a:lnTo>
                  <a:lnTo>
                    <a:pt x="1159" y="3613"/>
                  </a:lnTo>
                  <a:lnTo>
                    <a:pt x="1160" y="3617"/>
                  </a:lnTo>
                  <a:lnTo>
                    <a:pt x="1165" y="3619"/>
                  </a:lnTo>
                  <a:lnTo>
                    <a:pt x="1170" y="3624"/>
                  </a:lnTo>
                  <a:lnTo>
                    <a:pt x="1176" y="3627"/>
                  </a:lnTo>
                  <a:lnTo>
                    <a:pt x="1181" y="3630"/>
                  </a:lnTo>
                  <a:lnTo>
                    <a:pt x="1182" y="3627"/>
                  </a:lnTo>
                  <a:lnTo>
                    <a:pt x="1184" y="3625"/>
                  </a:lnTo>
                  <a:lnTo>
                    <a:pt x="1191" y="3624"/>
                  </a:lnTo>
                  <a:lnTo>
                    <a:pt x="1208" y="3624"/>
                  </a:lnTo>
                  <a:lnTo>
                    <a:pt x="1210" y="3627"/>
                  </a:lnTo>
                  <a:lnTo>
                    <a:pt x="1213" y="3629"/>
                  </a:lnTo>
                  <a:lnTo>
                    <a:pt x="1217" y="3630"/>
                  </a:lnTo>
                  <a:lnTo>
                    <a:pt x="1222" y="3630"/>
                  </a:lnTo>
                  <a:lnTo>
                    <a:pt x="1223" y="3636"/>
                  </a:lnTo>
                  <a:lnTo>
                    <a:pt x="1228" y="3637"/>
                  </a:lnTo>
                  <a:lnTo>
                    <a:pt x="1235" y="3637"/>
                  </a:lnTo>
                  <a:lnTo>
                    <a:pt x="1242" y="3637"/>
                  </a:lnTo>
                  <a:lnTo>
                    <a:pt x="1246" y="3641"/>
                  </a:lnTo>
                  <a:lnTo>
                    <a:pt x="1251" y="3642"/>
                  </a:lnTo>
                  <a:lnTo>
                    <a:pt x="1263" y="3644"/>
                  </a:lnTo>
                  <a:lnTo>
                    <a:pt x="1290" y="3644"/>
                  </a:lnTo>
                  <a:lnTo>
                    <a:pt x="1290" y="3637"/>
                  </a:lnTo>
                  <a:lnTo>
                    <a:pt x="1290" y="3629"/>
                  </a:lnTo>
                  <a:lnTo>
                    <a:pt x="1288" y="3613"/>
                  </a:lnTo>
                  <a:lnTo>
                    <a:pt x="1288" y="3605"/>
                  </a:lnTo>
                  <a:lnTo>
                    <a:pt x="1290" y="3598"/>
                  </a:lnTo>
                  <a:lnTo>
                    <a:pt x="1292" y="3593"/>
                  </a:lnTo>
                  <a:lnTo>
                    <a:pt x="1297" y="3590"/>
                  </a:lnTo>
                  <a:lnTo>
                    <a:pt x="1309" y="3588"/>
                  </a:lnTo>
                  <a:lnTo>
                    <a:pt x="1317" y="3588"/>
                  </a:lnTo>
                  <a:lnTo>
                    <a:pt x="1336" y="3591"/>
                  </a:lnTo>
                  <a:lnTo>
                    <a:pt x="1353" y="3595"/>
                  </a:lnTo>
                  <a:lnTo>
                    <a:pt x="1362" y="3596"/>
                  </a:lnTo>
                  <a:lnTo>
                    <a:pt x="1372" y="3596"/>
                  </a:lnTo>
                  <a:lnTo>
                    <a:pt x="1374" y="3602"/>
                  </a:lnTo>
                  <a:lnTo>
                    <a:pt x="1377" y="3605"/>
                  </a:lnTo>
                  <a:lnTo>
                    <a:pt x="1382" y="3608"/>
                  </a:lnTo>
                  <a:lnTo>
                    <a:pt x="1386" y="3610"/>
                  </a:lnTo>
                  <a:lnTo>
                    <a:pt x="1398" y="3613"/>
                  </a:lnTo>
                  <a:lnTo>
                    <a:pt x="1406" y="3617"/>
                  </a:lnTo>
                  <a:lnTo>
                    <a:pt x="1416" y="3624"/>
                  </a:lnTo>
                  <a:lnTo>
                    <a:pt x="1425" y="3630"/>
                  </a:lnTo>
                  <a:lnTo>
                    <a:pt x="1435" y="3636"/>
                  </a:lnTo>
                  <a:lnTo>
                    <a:pt x="1440" y="3637"/>
                  </a:lnTo>
                  <a:lnTo>
                    <a:pt x="1447" y="3637"/>
                  </a:lnTo>
                  <a:lnTo>
                    <a:pt x="1454" y="3651"/>
                  </a:lnTo>
                  <a:lnTo>
                    <a:pt x="1461" y="3665"/>
                  </a:lnTo>
                  <a:lnTo>
                    <a:pt x="1471" y="3663"/>
                  </a:lnTo>
                  <a:lnTo>
                    <a:pt x="1478" y="3665"/>
                  </a:lnTo>
                  <a:lnTo>
                    <a:pt x="1491" y="3668"/>
                  </a:lnTo>
                  <a:lnTo>
                    <a:pt x="1505" y="3671"/>
                  </a:lnTo>
                  <a:lnTo>
                    <a:pt x="1513" y="3671"/>
                  </a:lnTo>
                  <a:lnTo>
                    <a:pt x="1522" y="3671"/>
                  </a:lnTo>
                  <a:lnTo>
                    <a:pt x="1522" y="3677"/>
                  </a:lnTo>
                  <a:lnTo>
                    <a:pt x="1522" y="3682"/>
                  </a:lnTo>
                  <a:lnTo>
                    <a:pt x="1527" y="3687"/>
                  </a:lnTo>
                  <a:lnTo>
                    <a:pt x="1529" y="3694"/>
                  </a:lnTo>
                  <a:lnTo>
                    <a:pt x="1531" y="3699"/>
                  </a:lnTo>
                  <a:lnTo>
                    <a:pt x="1529" y="3706"/>
                  </a:lnTo>
                  <a:lnTo>
                    <a:pt x="1583" y="3706"/>
                  </a:lnTo>
                  <a:lnTo>
                    <a:pt x="1583" y="3709"/>
                  </a:lnTo>
                  <a:lnTo>
                    <a:pt x="1585" y="3711"/>
                  </a:lnTo>
                  <a:lnTo>
                    <a:pt x="1590" y="3712"/>
                  </a:lnTo>
                  <a:lnTo>
                    <a:pt x="1604" y="3712"/>
                  </a:lnTo>
                  <a:lnTo>
                    <a:pt x="1604" y="3716"/>
                  </a:lnTo>
                  <a:lnTo>
                    <a:pt x="1606" y="3717"/>
                  </a:lnTo>
                  <a:lnTo>
                    <a:pt x="1611" y="3719"/>
                  </a:lnTo>
                  <a:lnTo>
                    <a:pt x="1616" y="3719"/>
                  </a:lnTo>
                  <a:lnTo>
                    <a:pt x="1621" y="3721"/>
                  </a:lnTo>
                  <a:lnTo>
                    <a:pt x="1629" y="3724"/>
                  </a:lnTo>
                  <a:lnTo>
                    <a:pt x="1638" y="3728"/>
                  </a:lnTo>
                  <a:lnTo>
                    <a:pt x="1645" y="3728"/>
                  </a:lnTo>
                  <a:lnTo>
                    <a:pt x="1652" y="3726"/>
                  </a:lnTo>
                  <a:lnTo>
                    <a:pt x="1652" y="3753"/>
                  </a:lnTo>
                  <a:lnTo>
                    <a:pt x="1653" y="3760"/>
                  </a:lnTo>
                  <a:lnTo>
                    <a:pt x="1652" y="3765"/>
                  </a:lnTo>
                  <a:lnTo>
                    <a:pt x="1650" y="3770"/>
                  </a:lnTo>
                  <a:lnTo>
                    <a:pt x="1648" y="3774"/>
                  </a:lnTo>
                  <a:lnTo>
                    <a:pt x="1641" y="3779"/>
                  </a:lnTo>
                  <a:lnTo>
                    <a:pt x="1640" y="3784"/>
                  </a:lnTo>
                  <a:lnTo>
                    <a:pt x="1638" y="3787"/>
                  </a:lnTo>
                  <a:lnTo>
                    <a:pt x="1640" y="3792"/>
                  </a:lnTo>
                  <a:lnTo>
                    <a:pt x="1641" y="3798"/>
                  </a:lnTo>
                  <a:lnTo>
                    <a:pt x="1645" y="3801"/>
                  </a:lnTo>
                  <a:lnTo>
                    <a:pt x="1645" y="3808"/>
                  </a:lnTo>
                  <a:lnTo>
                    <a:pt x="1655" y="3808"/>
                  </a:lnTo>
                  <a:lnTo>
                    <a:pt x="1664" y="3810"/>
                  </a:lnTo>
                  <a:lnTo>
                    <a:pt x="1669" y="3815"/>
                  </a:lnTo>
                  <a:lnTo>
                    <a:pt x="1672" y="3821"/>
                  </a:lnTo>
                  <a:lnTo>
                    <a:pt x="1679" y="3821"/>
                  </a:lnTo>
                  <a:lnTo>
                    <a:pt x="1686" y="3820"/>
                  </a:lnTo>
                  <a:lnTo>
                    <a:pt x="1698" y="3816"/>
                  </a:lnTo>
                  <a:lnTo>
                    <a:pt x="1710" y="3813"/>
                  </a:lnTo>
                  <a:lnTo>
                    <a:pt x="1718" y="3813"/>
                  </a:lnTo>
                  <a:lnTo>
                    <a:pt x="1727" y="3815"/>
                  </a:lnTo>
                  <a:lnTo>
                    <a:pt x="1728" y="3820"/>
                  </a:lnTo>
                  <a:lnTo>
                    <a:pt x="1730" y="3825"/>
                  </a:lnTo>
                  <a:lnTo>
                    <a:pt x="1733" y="3828"/>
                  </a:lnTo>
                  <a:lnTo>
                    <a:pt x="1733" y="3835"/>
                  </a:lnTo>
                  <a:lnTo>
                    <a:pt x="1733" y="3844"/>
                  </a:lnTo>
                  <a:lnTo>
                    <a:pt x="1737" y="3849"/>
                  </a:lnTo>
                  <a:lnTo>
                    <a:pt x="1742" y="3852"/>
                  </a:lnTo>
                  <a:lnTo>
                    <a:pt x="1747" y="3856"/>
                  </a:lnTo>
                  <a:lnTo>
                    <a:pt x="1749" y="3850"/>
                  </a:lnTo>
                  <a:lnTo>
                    <a:pt x="1754" y="3849"/>
                  </a:lnTo>
                  <a:lnTo>
                    <a:pt x="1761" y="3849"/>
                  </a:lnTo>
                  <a:lnTo>
                    <a:pt x="1768" y="3849"/>
                  </a:lnTo>
                  <a:lnTo>
                    <a:pt x="1769" y="3844"/>
                  </a:lnTo>
                  <a:lnTo>
                    <a:pt x="1774" y="3842"/>
                  </a:lnTo>
                  <a:lnTo>
                    <a:pt x="1781" y="3842"/>
                  </a:lnTo>
                  <a:lnTo>
                    <a:pt x="1788" y="3842"/>
                  </a:lnTo>
                  <a:lnTo>
                    <a:pt x="1790" y="3845"/>
                  </a:lnTo>
                  <a:lnTo>
                    <a:pt x="1791" y="3845"/>
                  </a:lnTo>
                  <a:lnTo>
                    <a:pt x="1803" y="3850"/>
                  </a:lnTo>
                  <a:lnTo>
                    <a:pt x="1817" y="3854"/>
                  </a:lnTo>
                  <a:lnTo>
                    <a:pt x="1822" y="3856"/>
                  </a:lnTo>
                  <a:lnTo>
                    <a:pt x="1831" y="3859"/>
                  </a:lnTo>
                  <a:lnTo>
                    <a:pt x="1838" y="3862"/>
                  </a:lnTo>
                  <a:lnTo>
                    <a:pt x="1851" y="3873"/>
                  </a:lnTo>
                  <a:lnTo>
                    <a:pt x="1863" y="3885"/>
                  </a:lnTo>
                  <a:lnTo>
                    <a:pt x="1877" y="3896"/>
                  </a:lnTo>
                  <a:lnTo>
                    <a:pt x="1884" y="3896"/>
                  </a:lnTo>
                  <a:lnTo>
                    <a:pt x="1885" y="3898"/>
                  </a:lnTo>
                  <a:lnTo>
                    <a:pt x="1885" y="3900"/>
                  </a:lnTo>
                  <a:lnTo>
                    <a:pt x="1887" y="3902"/>
                  </a:lnTo>
                  <a:lnTo>
                    <a:pt x="1891" y="3903"/>
                  </a:lnTo>
                  <a:lnTo>
                    <a:pt x="1897" y="3903"/>
                  </a:lnTo>
                  <a:lnTo>
                    <a:pt x="1904" y="3903"/>
                  </a:lnTo>
                  <a:lnTo>
                    <a:pt x="1911" y="3903"/>
                  </a:lnTo>
                  <a:lnTo>
                    <a:pt x="1916" y="3902"/>
                  </a:lnTo>
                  <a:lnTo>
                    <a:pt x="1920" y="3898"/>
                  </a:lnTo>
                  <a:lnTo>
                    <a:pt x="1923" y="3895"/>
                  </a:lnTo>
                  <a:lnTo>
                    <a:pt x="1930" y="3888"/>
                  </a:lnTo>
                  <a:lnTo>
                    <a:pt x="1933" y="3885"/>
                  </a:lnTo>
                  <a:lnTo>
                    <a:pt x="1938" y="3883"/>
                  </a:lnTo>
                  <a:lnTo>
                    <a:pt x="1947" y="3885"/>
                  </a:lnTo>
                  <a:lnTo>
                    <a:pt x="1954" y="3883"/>
                  </a:lnTo>
                  <a:lnTo>
                    <a:pt x="1966" y="3879"/>
                  </a:lnTo>
                  <a:lnTo>
                    <a:pt x="1976" y="3874"/>
                  </a:lnTo>
                  <a:lnTo>
                    <a:pt x="1986" y="3869"/>
                  </a:lnTo>
                  <a:lnTo>
                    <a:pt x="2000" y="3871"/>
                  </a:lnTo>
                  <a:lnTo>
                    <a:pt x="2012" y="3867"/>
                  </a:lnTo>
                  <a:lnTo>
                    <a:pt x="2022" y="3866"/>
                  </a:lnTo>
                  <a:lnTo>
                    <a:pt x="2034" y="3862"/>
                  </a:lnTo>
                  <a:lnTo>
                    <a:pt x="2035" y="3867"/>
                  </a:lnTo>
                  <a:lnTo>
                    <a:pt x="2041" y="3869"/>
                  </a:lnTo>
                  <a:lnTo>
                    <a:pt x="2047" y="3869"/>
                  </a:lnTo>
                  <a:lnTo>
                    <a:pt x="2054" y="3869"/>
                  </a:lnTo>
                  <a:lnTo>
                    <a:pt x="2061" y="3871"/>
                  </a:lnTo>
                  <a:lnTo>
                    <a:pt x="2066" y="3874"/>
                  </a:lnTo>
                  <a:lnTo>
                    <a:pt x="2078" y="3883"/>
                  </a:lnTo>
                  <a:lnTo>
                    <a:pt x="2083" y="3886"/>
                  </a:lnTo>
                  <a:lnTo>
                    <a:pt x="2090" y="3890"/>
                  </a:lnTo>
                  <a:lnTo>
                    <a:pt x="2099" y="3891"/>
                  </a:lnTo>
                  <a:lnTo>
                    <a:pt x="2109" y="3890"/>
                  </a:lnTo>
                  <a:lnTo>
                    <a:pt x="2112" y="3890"/>
                  </a:lnTo>
                  <a:lnTo>
                    <a:pt x="2114" y="3888"/>
                  </a:lnTo>
                  <a:lnTo>
                    <a:pt x="2116" y="3883"/>
                  </a:lnTo>
                  <a:lnTo>
                    <a:pt x="2116" y="3876"/>
                  </a:lnTo>
                  <a:lnTo>
                    <a:pt x="2112" y="3866"/>
                  </a:lnTo>
                  <a:lnTo>
                    <a:pt x="2105" y="3859"/>
                  </a:lnTo>
                  <a:lnTo>
                    <a:pt x="2100" y="3850"/>
                  </a:lnTo>
                  <a:lnTo>
                    <a:pt x="2095" y="3842"/>
                  </a:lnTo>
                  <a:lnTo>
                    <a:pt x="2092" y="3833"/>
                  </a:lnTo>
                  <a:lnTo>
                    <a:pt x="2088" y="3825"/>
                  </a:lnTo>
                  <a:lnTo>
                    <a:pt x="2085" y="3816"/>
                  </a:lnTo>
                  <a:lnTo>
                    <a:pt x="2081" y="3808"/>
                  </a:lnTo>
                  <a:lnTo>
                    <a:pt x="2081" y="3801"/>
                  </a:lnTo>
                  <a:lnTo>
                    <a:pt x="2083" y="3794"/>
                  </a:lnTo>
                  <a:lnTo>
                    <a:pt x="2090" y="3786"/>
                  </a:lnTo>
                  <a:lnTo>
                    <a:pt x="2092" y="3781"/>
                  </a:lnTo>
                  <a:lnTo>
                    <a:pt x="2095" y="3775"/>
                  </a:lnTo>
                  <a:lnTo>
                    <a:pt x="2095" y="3769"/>
                  </a:lnTo>
                  <a:lnTo>
                    <a:pt x="2095" y="3760"/>
                  </a:lnTo>
                  <a:lnTo>
                    <a:pt x="2099" y="3753"/>
                  </a:lnTo>
                  <a:lnTo>
                    <a:pt x="2100" y="3750"/>
                  </a:lnTo>
                  <a:lnTo>
                    <a:pt x="2102" y="3746"/>
                  </a:lnTo>
                  <a:lnTo>
                    <a:pt x="2102" y="3740"/>
                  </a:lnTo>
                  <a:lnTo>
                    <a:pt x="2102" y="3733"/>
                  </a:lnTo>
                  <a:lnTo>
                    <a:pt x="2105" y="3723"/>
                  </a:lnTo>
                  <a:lnTo>
                    <a:pt x="2109" y="3712"/>
                  </a:lnTo>
                  <a:lnTo>
                    <a:pt x="2109" y="3624"/>
                  </a:lnTo>
                  <a:lnTo>
                    <a:pt x="2112" y="3622"/>
                  </a:lnTo>
                  <a:lnTo>
                    <a:pt x="2116" y="3620"/>
                  </a:lnTo>
                  <a:lnTo>
                    <a:pt x="2117" y="3612"/>
                  </a:lnTo>
                  <a:lnTo>
                    <a:pt x="2119" y="3608"/>
                  </a:lnTo>
                  <a:lnTo>
                    <a:pt x="2121" y="3605"/>
                  </a:lnTo>
                  <a:lnTo>
                    <a:pt x="2124" y="3603"/>
                  </a:lnTo>
                  <a:lnTo>
                    <a:pt x="2129" y="3603"/>
                  </a:lnTo>
                  <a:lnTo>
                    <a:pt x="2136" y="3600"/>
                  </a:lnTo>
                  <a:lnTo>
                    <a:pt x="2141" y="3595"/>
                  </a:lnTo>
                  <a:lnTo>
                    <a:pt x="2146" y="3590"/>
                  </a:lnTo>
                  <a:lnTo>
                    <a:pt x="2150" y="3583"/>
                  </a:lnTo>
                  <a:lnTo>
                    <a:pt x="2162" y="3574"/>
                  </a:lnTo>
                  <a:lnTo>
                    <a:pt x="2172" y="3564"/>
                  </a:lnTo>
                  <a:lnTo>
                    <a:pt x="2182" y="3554"/>
                  </a:lnTo>
                  <a:lnTo>
                    <a:pt x="2191" y="3542"/>
                  </a:lnTo>
                  <a:lnTo>
                    <a:pt x="2201" y="3542"/>
                  </a:lnTo>
                  <a:lnTo>
                    <a:pt x="2211" y="3542"/>
                  </a:lnTo>
                  <a:lnTo>
                    <a:pt x="2228" y="3538"/>
                  </a:lnTo>
                  <a:lnTo>
                    <a:pt x="2245" y="3535"/>
                  </a:lnTo>
                  <a:lnTo>
                    <a:pt x="2255" y="3533"/>
                  </a:lnTo>
                  <a:lnTo>
                    <a:pt x="2266" y="3535"/>
                  </a:lnTo>
                  <a:lnTo>
                    <a:pt x="2267" y="3535"/>
                  </a:lnTo>
                  <a:lnTo>
                    <a:pt x="2276" y="3535"/>
                  </a:lnTo>
                  <a:lnTo>
                    <a:pt x="2283" y="3535"/>
                  </a:lnTo>
                  <a:lnTo>
                    <a:pt x="2286" y="3532"/>
                  </a:lnTo>
                  <a:lnTo>
                    <a:pt x="2290" y="3528"/>
                  </a:lnTo>
                  <a:lnTo>
                    <a:pt x="2296" y="3520"/>
                  </a:lnTo>
                  <a:lnTo>
                    <a:pt x="2300" y="3515"/>
                  </a:lnTo>
                  <a:lnTo>
                    <a:pt x="2307" y="3511"/>
                  </a:lnTo>
                  <a:lnTo>
                    <a:pt x="2310" y="3509"/>
                  </a:lnTo>
                  <a:lnTo>
                    <a:pt x="2315" y="3508"/>
                  </a:lnTo>
                  <a:lnTo>
                    <a:pt x="2320" y="3504"/>
                  </a:lnTo>
                  <a:lnTo>
                    <a:pt x="2325" y="3501"/>
                  </a:lnTo>
                  <a:lnTo>
                    <a:pt x="2327" y="3494"/>
                  </a:lnTo>
                  <a:lnTo>
                    <a:pt x="2334" y="3494"/>
                  </a:lnTo>
                  <a:lnTo>
                    <a:pt x="2341" y="3494"/>
                  </a:lnTo>
                  <a:lnTo>
                    <a:pt x="2353" y="3489"/>
                  </a:lnTo>
                  <a:lnTo>
                    <a:pt x="2358" y="3485"/>
                  </a:lnTo>
                  <a:lnTo>
                    <a:pt x="2361" y="3480"/>
                  </a:lnTo>
                  <a:lnTo>
                    <a:pt x="2368" y="3482"/>
                  </a:lnTo>
                  <a:lnTo>
                    <a:pt x="2372" y="3482"/>
                  </a:lnTo>
                  <a:lnTo>
                    <a:pt x="2380" y="3479"/>
                  </a:lnTo>
                  <a:lnTo>
                    <a:pt x="2385" y="3474"/>
                  </a:lnTo>
                  <a:lnTo>
                    <a:pt x="2390" y="3474"/>
                  </a:lnTo>
                  <a:lnTo>
                    <a:pt x="2395" y="3474"/>
                  </a:lnTo>
                  <a:lnTo>
                    <a:pt x="2402" y="3463"/>
                  </a:lnTo>
                  <a:lnTo>
                    <a:pt x="2406" y="3458"/>
                  </a:lnTo>
                  <a:lnTo>
                    <a:pt x="2411" y="3455"/>
                  </a:lnTo>
                  <a:lnTo>
                    <a:pt x="2414" y="3453"/>
                  </a:lnTo>
                  <a:lnTo>
                    <a:pt x="2418" y="3455"/>
                  </a:lnTo>
                  <a:lnTo>
                    <a:pt x="2423" y="3455"/>
                  </a:lnTo>
                  <a:lnTo>
                    <a:pt x="2431" y="3451"/>
                  </a:lnTo>
                  <a:lnTo>
                    <a:pt x="2447" y="3439"/>
                  </a:lnTo>
                  <a:lnTo>
                    <a:pt x="2450" y="3439"/>
                  </a:lnTo>
                  <a:lnTo>
                    <a:pt x="2459" y="3441"/>
                  </a:lnTo>
                  <a:lnTo>
                    <a:pt x="2465" y="3444"/>
                  </a:lnTo>
                  <a:lnTo>
                    <a:pt x="2469" y="3450"/>
                  </a:lnTo>
                  <a:lnTo>
                    <a:pt x="2472" y="3456"/>
                  </a:lnTo>
                  <a:lnTo>
                    <a:pt x="2474" y="3460"/>
                  </a:lnTo>
                  <a:lnTo>
                    <a:pt x="2479" y="3468"/>
                  </a:lnTo>
                  <a:lnTo>
                    <a:pt x="2482" y="3475"/>
                  </a:lnTo>
                  <a:lnTo>
                    <a:pt x="2489" y="3482"/>
                  </a:lnTo>
                  <a:lnTo>
                    <a:pt x="2498" y="3487"/>
                  </a:lnTo>
                  <a:lnTo>
                    <a:pt x="2499" y="3487"/>
                  </a:lnTo>
                  <a:lnTo>
                    <a:pt x="2511" y="3487"/>
                  </a:lnTo>
                  <a:lnTo>
                    <a:pt x="2513" y="3491"/>
                  </a:lnTo>
                  <a:lnTo>
                    <a:pt x="2517" y="3492"/>
                  </a:lnTo>
                  <a:lnTo>
                    <a:pt x="2525" y="3494"/>
                  </a:lnTo>
                  <a:lnTo>
                    <a:pt x="2528" y="3496"/>
                  </a:lnTo>
                  <a:lnTo>
                    <a:pt x="2532" y="3497"/>
                  </a:lnTo>
                  <a:lnTo>
                    <a:pt x="2534" y="3501"/>
                  </a:lnTo>
                  <a:lnTo>
                    <a:pt x="2539" y="3501"/>
                  </a:lnTo>
                  <a:lnTo>
                    <a:pt x="2551" y="3499"/>
                  </a:lnTo>
                  <a:lnTo>
                    <a:pt x="2559" y="3499"/>
                  </a:lnTo>
                  <a:lnTo>
                    <a:pt x="2578" y="3503"/>
                  </a:lnTo>
                  <a:lnTo>
                    <a:pt x="2595" y="3506"/>
                  </a:lnTo>
                  <a:lnTo>
                    <a:pt x="2603" y="3508"/>
                  </a:lnTo>
                  <a:lnTo>
                    <a:pt x="2614" y="3508"/>
                  </a:lnTo>
                  <a:lnTo>
                    <a:pt x="2614" y="3549"/>
                  </a:lnTo>
                  <a:lnTo>
                    <a:pt x="2629" y="3554"/>
                  </a:lnTo>
                  <a:lnTo>
                    <a:pt x="2644" y="3559"/>
                  </a:lnTo>
                  <a:lnTo>
                    <a:pt x="2661" y="3562"/>
                  </a:lnTo>
                  <a:lnTo>
                    <a:pt x="2682" y="3562"/>
                  </a:lnTo>
                  <a:lnTo>
                    <a:pt x="2682" y="3552"/>
                  </a:lnTo>
                  <a:lnTo>
                    <a:pt x="2687" y="3554"/>
                  </a:lnTo>
                  <a:lnTo>
                    <a:pt x="2692" y="3555"/>
                  </a:lnTo>
                  <a:lnTo>
                    <a:pt x="2696" y="3555"/>
                  </a:lnTo>
                  <a:lnTo>
                    <a:pt x="2697" y="3561"/>
                  </a:lnTo>
                  <a:lnTo>
                    <a:pt x="2699" y="3562"/>
                  </a:lnTo>
                  <a:lnTo>
                    <a:pt x="2702" y="3562"/>
                  </a:lnTo>
                  <a:lnTo>
                    <a:pt x="2708" y="3562"/>
                  </a:lnTo>
                  <a:lnTo>
                    <a:pt x="2711" y="3562"/>
                  </a:lnTo>
                  <a:lnTo>
                    <a:pt x="2713" y="3561"/>
                  </a:lnTo>
                  <a:lnTo>
                    <a:pt x="2714" y="3557"/>
                  </a:lnTo>
                  <a:lnTo>
                    <a:pt x="2716" y="3550"/>
                  </a:lnTo>
                  <a:lnTo>
                    <a:pt x="2718" y="3544"/>
                  </a:lnTo>
                  <a:lnTo>
                    <a:pt x="2718" y="3537"/>
                  </a:lnTo>
                  <a:lnTo>
                    <a:pt x="2721" y="3530"/>
                  </a:lnTo>
                  <a:lnTo>
                    <a:pt x="2723" y="3528"/>
                  </a:lnTo>
                  <a:lnTo>
                    <a:pt x="2726" y="3526"/>
                  </a:lnTo>
                  <a:lnTo>
                    <a:pt x="2731" y="3526"/>
                  </a:lnTo>
                  <a:lnTo>
                    <a:pt x="2736" y="3528"/>
                  </a:lnTo>
                  <a:lnTo>
                    <a:pt x="2740" y="3532"/>
                  </a:lnTo>
                  <a:lnTo>
                    <a:pt x="2742" y="3537"/>
                  </a:lnTo>
                  <a:lnTo>
                    <a:pt x="2743" y="3549"/>
                  </a:lnTo>
                  <a:lnTo>
                    <a:pt x="2745" y="3561"/>
                  </a:lnTo>
                  <a:lnTo>
                    <a:pt x="2747" y="3566"/>
                  </a:lnTo>
                  <a:lnTo>
                    <a:pt x="2750" y="3569"/>
                  </a:lnTo>
                  <a:lnTo>
                    <a:pt x="2762" y="3571"/>
                  </a:lnTo>
                  <a:lnTo>
                    <a:pt x="2772" y="3574"/>
                  </a:lnTo>
                  <a:lnTo>
                    <a:pt x="2791" y="3583"/>
                  </a:lnTo>
                  <a:lnTo>
                    <a:pt x="2798" y="3583"/>
                  </a:lnTo>
                  <a:lnTo>
                    <a:pt x="2805" y="3581"/>
                  </a:lnTo>
                  <a:lnTo>
                    <a:pt x="2817" y="3578"/>
                  </a:lnTo>
                  <a:lnTo>
                    <a:pt x="2829" y="3574"/>
                  </a:lnTo>
                  <a:lnTo>
                    <a:pt x="2837" y="3574"/>
                  </a:lnTo>
                  <a:lnTo>
                    <a:pt x="2846" y="3576"/>
                  </a:lnTo>
                  <a:lnTo>
                    <a:pt x="2846" y="3593"/>
                  </a:lnTo>
                  <a:lnTo>
                    <a:pt x="2847" y="3603"/>
                  </a:lnTo>
                  <a:lnTo>
                    <a:pt x="2849" y="3612"/>
                  </a:lnTo>
                  <a:lnTo>
                    <a:pt x="2847" y="3617"/>
                  </a:lnTo>
                  <a:lnTo>
                    <a:pt x="2846" y="3624"/>
                  </a:lnTo>
                  <a:lnTo>
                    <a:pt x="2847" y="3630"/>
                  </a:lnTo>
                  <a:lnTo>
                    <a:pt x="2853" y="3634"/>
                  </a:lnTo>
                  <a:lnTo>
                    <a:pt x="2858" y="3637"/>
                  </a:lnTo>
                  <a:lnTo>
                    <a:pt x="2865" y="3639"/>
                  </a:lnTo>
                  <a:lnTo>
                    <a:pt x="2880" y="3641"/>
                  </a:lnTo>
                  <a:lnTo>
                    <a:pt x="2887" y="3642"/>
                  </a:lnTo>
                  <a:lnTo>
                    <a:pt x="2894" y="3644"/>
                  </a:lnTo>
                  <a:lnTo>
                    <a:pt x="2914" y="3644"/>
                  </a:lnTo>
                  <a:lnTo>
                    <a:pt x="2919" y="3653"/>
                  </a:lnTo>
                  <a:lnTo>
                    <a:pt x="2929" y="3659"/>
                  </a:lnTo>
                  <a:lnTo>
                    <a:pt x="2941" y="3663"/>
                  </a:lnTo>
                  <a:lnTo>
                    <a:pt x="2955" y="3665"/>
                  </a:lnTo>
                  <a:lnTo>
                    <a:pt x="2958" y="3673"/>
                  </a:lnTo>
                  <a:lnTo>
                    <a:pt x="2962" y="3682"/>
                  </a:lnTo>
                  <a:lnTo>
                    <a:pt x="2965" y="3683"/>
                  </a:lnTo>
                  <a:lnTo>
                    <a:pt x="2970" y="3685"/>
                  </a:lnTo>
                  <a:lnTo>
                    <a:pt x="2975" y="3687"/>
                  </a:lnTo>
                  <a:lnTo>
                    <a:pt x="2982" y="3685"/>
                  </a:lnTo>
                  <a:lnTo>
                    <a:pt x="2986" y="3688"/>
                  </a:lnTo>
                  <a:lnTo>
                    <a:pt x="2987" y="3694"/>
                  </a:lnTo>
                  <a:lnTo>
                    <a:pt x="2989" y="3706"/>
                  </a:lnTo>
                  <a:lnTo>
                    <a:pt x="2991" y="3711"/>
                  </a:lnTo>
                  <a:lnTo>
                    <a:pt x="2994" y="3714"/>
                  </a:lnTo>
                  <a:lnTo>
                    <a:pt x="2998" y="3717"/>
                  </a:lnTo>
                  <a:lnTo>
                    <a:pt x="3003" y="3719"/>
                  </a:lnTo>
                  <a:lnTo>
                    <a:pt x="3008" y="3721"/>
                  </a:lnTo>
                  <a:lnTo>
                    <a:pt x="3010" y="3723"/>
                  </a:lnTo>
                  <a:lnTo>
                    <a:pt x="3010" y="3726"/>
                  </a:lnTo>
                  <a:lnTo>
                    <a:pt x="3023" y="3726"/>
                  </a:lnTo>
                  <a:lnTo>
                    <a:pt x="3025" y="3721"/>
                  </a:lnTo>
                  <a:lnTo>
                    <a:pt x="3027" y="3719"/>
                  </a:lnTo>
                  <a:lnTo>
                    <a:pt x="3030" y="3719"/>
                  </a:lnTo>
                  <a:lnTo>
                    <a:pt x="3032" y="3714"/>
                  </a:lnTo>
                  <a:lnTo>
                    <a:pt x="3033" y="3712"/>
                  </a:lnTo>
                  <a:lnTo>
                    <a:pt x="3037" y="3712"/>
                  </a:lnTo>
                  <a:lnTo>
                    <a:pt x="3044" y="3711"/>
                  </a:lnTo>
                  <a:lnTo>
                    <a:pt x="3050" y="3709"/>
                  </a:lnTo>
                  <a:lnTo>
                    <a:pt x="3056" y="3706"/>
                  </a:lnTo>
                  <a:lnTo>
                    <a:pt x="3064" y="3706"/>
                  </a:lnTo>
                  <a:lnTo>
                    <a:pt x="3064" y="3711"/>
                  </a:lnTo>
                  <a:lnTo>
                    <a:pt x="3068" y="3714"/>
                  </a:lnTo>
                  <a:lnTo>
                    <a:pt x="3071" y="3716"/>
                  </a:lnTo>
                  <a:lnTo>
                    <a:pt x="3076" y="3717"/>
                  </a:lnTo>
                  <a:lnTo>
                    <a:pt x="3079" y="3719"/>
                  </a:lnTo>
                  <a:lnTo>
                    <a:pt x="3083" y="3723"/>
                  </a:lnTo>
                  <a:lnTo>
                    <a:pt x="3085" y="3726"/>
                  </a:lnTo>
                  <a:lnTo>
                    <a:pt x="3085" y="3733"/>
                  </a:lnTo>
                  <a:lnTo>
                    <a:pt x="3090" y="3734"/>
                  </a:lnTo>
                  <a:lnTo>
                    <a:pt x="3091" y="3736"/>
                  </a:lnTo>
                  <a:lnTo>
                    <a:pt x="3091" y="3740"/>
                  </a:lnTo>
                  <a:lnTo>
                    <a:pt x="3095" y="3741"/>
                  </a:lnTo>
                  <a:lnTo>
                    <a:pt x="3098" y="3743"/>
                  </a:lnTo>
                  <a:lnTo>
                    <a:pt x="3100" y="3746"/>
                  </a:lnTo>
                  <a:lnTo>
                    <a:pt x="3105" y="3746"/>
                  </a:lnTo>
                  <a:lnTo>
                    <a:pt x="3110" y="3748"/>
                  </a:lnTo>
                  <a:lnTo>
                    <a:pt x="3112" y="3750"/>
                  </a:lnTo>
                  <a:lnTo>
                    <a:pt x="3112" y="3753"/>
                  </a:lnTo>
                  <a:lnTo>
                    <a:pt x="3117" y="3757"/>
                  </a:lnTo>
                  <a:lnTo>
                    <a:pt x="3124" y="3758"/>
                  </a:lnTo>
                  <a:lnTo>
                    <a:pt x="3131" y="3760"/>
                  </a:lnTo>
                  <a:lnTo>
                    <a:pt x="3139" y="3760"/>
                  </a:lnTo>
                  <a:lnTo>
                    <a:pt x="3141" y="3755"/>
                  </a:lnTo>
                  <a:lnTo>
                    <a:pt x="3143" y="3753"/>
                  </a:lnTo>
                  <a:lnTo>
                    <a:pt x="3146" y="3753"/>
                  </a:lnTo>
                  <a:lnTo>
                    <a:pt x="3153" y="3753"/>
                  </a:lnTo>
                  <a:lnTo>
                    <a:pt x="3154" y="3748"/>
                  </a:lnTo>
                  <a:lnTo>
                    <a:pt x="3154" y="3745"/>
                  </a:lnTo>
                  <a:lnTo>
                    <a:pt x="3153" y="3743"/>
                  </a:lnTo>
                  <a:lnTo>
                    <a:pt x="3151" y="3741"/>
                  </a:lnTo>
                  <a:lnTo>
                    <a:pt x="3146" y="3740"/>
                  </a:lnTo>
                  <a:lnTo>
                    <a:pt x="3139" y="3740"/>
                  </a:lnTo>
                  <a:lnTo>
                    <a:pt x="3132" y="3740"/>
                  </a:lnTo>
                  <a:lnTo>
                    <a:pt x="3127" y="3738"/>
                  </a:lnTo>
                  <a:lnTo>
                    <a:pt x="3125" y="3736"/>
                  </a:lnTo>
                  <a:lnTo>
                    <a:pt x="3124" y="3734"/>
                  </a:lnTo>
                  <a:lnTo>
                    <a:pt x="3124" y="3731"/>
                  </a:lnTo>
                  <a:lnTo>
                    <a:pt x="3125" y="3726"/>
                  </a:lnTo>
                  <a:lnTo>
                    <a:pt x="3124" y="3719"/>
                  </a:lnTo>
                  <a:lnTo>
                    <a:pt x="3125" y="3716"/>
                  </a:lnTo>
                  <a:lnTo>
                    <a:pt x="3127" y="3712"/>
                  </a:lnTo>
                  <a:lnTo>
                    <a:pt x="3132" y="3712"/>
                  </a:lnTo>
                  <a:lnTo>
                    <a:pt x="3143" y="3712"/>
                  </a:lnTo>
                  <a:lnTo>
                    <a:pt x="3153" y="3712"/>
                  </a:lnTo>
                  <a:lnTo>
                    <a:pt x="3156" y="3714"/>
                  </a:lnTo>
                  <a:lnTo>
                    <a:pt x="3160" y="3716"/>
                  </a:lnTo>
                  <a:lnTo>
                    <a:pt x="3165" y="3721"/>
                  </a:lnTo>
                  <a:lnTo>
                    <a:pt x="3166" y="3724"/>
                  </a:lnTo>
                  <a:lnTo>
                    <a:pt x="3170" y="3726"/>
                  </a:lnTo>
                  <a:lnTo>
                    <a:pt x="3173" y="3728"/>
                  </a:lnTo>
                  <a:lnTo>
                    <a:pt x="3180" y="3726"/>
                  </a:lnTo>
                  <a:lnTo>
                    <a:pt x="3185" y="3726"/>
                  </a:lnTo>
                  <a:lnTo>
                    <a:pt x="3187" y="3723"/>
                  </a:lnTo>
                  <a:lnTo>
                    <a:pt x="3187" y="3712"/>
                  </a:lnTo>
                  <a:lnTo>
                    <a:pt x="3187" y="3709"/>
                  </a:lnTo>
                  <a:lnTo>
                    <a:pt x="3189" y="3706"/>
                  </a:lnTo>
                  <a:lnTo>
                    <a:pt x="3194" y="3704"/>
                  </a:lnTo>
                  <a:lnTo>
                    <a:pt x="3201" y="3706"/>
                  </a:lnTo>
                  <a:lnTo>
                    <a:pt x="3202" y="3700"/>
                  </a:lnTo>
                  <a:lnTo>
                    <a:pt x="3204" y="3699"/>
                  </a:lnTo>
                  <a:lnTo>
                    <a:pt x="3207" y="3699"/>
                  </a:lnTo>
                  <a:lnTo>
                    <a:pt x="3235" y="3699"/>
                  </a:lnTo>
                  <a:lnTo>
                    <a:pt x="3247" y="3697"/>
                  </a:lnTo>
                  <a:lnTo>
                    <a:pt x="3252" y="3695"/>
                  </a:lnTo>
                  <a:lnTo>
                    <a:pt x="3255" y="3692"/>
                  </a:lnTo>
                  <a:lnTo>
                    <a:pt x="3267" y="3692"/>
                  </a:lnTo>
                  <a:lnTo>
                    <a:pt x="3279" y="3692"/>
                  </a:lnTo>
                  <a:lnTo>
                    <a:pt x="3289" y="3690"/>
                  </a:lnTo>
                  <a:lnTo>
                    <a:pt x="3296" y="3685"/>
                  </a:lnTo>
                  <a:lnTo>
                    <a:pt x="3298" y="3680"/>
                  </a:lnTo>
                  <a:lnTo>
                    <a:pt x="3299" y="3678"/>
                  </a:lnTo>
                  <a:lnTo>
                    <a:pt x="3303" y="3678"/>
                  </a:lnTo>
                  <a:lnTo>
                    <a:pt x="3298" y="3670"/>
                  </a:lnTo>
                  <a:lnTo>
                    <a:pt x="3296" y="3665"/>
                  </a:lnTo>
                  <a:lnTo>
                    <a:pt x="3296" y="3658"/>
                  </a:lnTo>
                  <a:lnTo>
                    <a:pt x="3303" y="3654"/>
                  </a:lnTo>
                  <a:lnTo>
                    <a:pt x="3310" y="3651"/>
                  </a:lnTo>
                  <a:lnTo>
                    <a:pt x="3308" y="3648"/>
                  </a:lnTo>
                  <a:lnTo>
                    <a:pt x="3306" y="3644"/>
                  </a:lnTo>
                  <a:lnTo>
                    <a:pt x="3303" y="3641"/>
                  </a:lnTo>
                  <a:lnTo>
                    <a:pt x="3303" y="3637"/>
                  </a:lnTo>
                  <a:lnTo>
                    <a:pt x="3298" y="3636"/>
                  </a:lnTo>
                  <a:lnTo>
                    <a:pt x="3296" y="3634"/>
                  </a:lnTo>
                  <a:lnTo>
                    <a:pt x="3296" y="3630"/>
                  </a:lnTo>
                  <a:lnTo>
                    <a:pt x="3296" y="3625"/>
                  </a:lnTo>
                  <a:lnTo>
                    <a:pt x="3298" y="3622"/>
                  </a:lnTo>
                  <a:lnTo>
                    <a:pt x="3301" y="3620"/>
                  </a:lnTo>
                  <a:lnTo>
                    <a:pt x="3305" y="3619"/>
                  </a:lnTo>
                  <a:lnTo>
                    <a:pt x="3313" y="3617"/>
                  </a:lnTo>
                  <a:lnTo>
                    <a:pt x="3315" y="3613"/>
                  </a:lnTo>
                  <a:lnTo>
                    <a:pt x="3316" y="3610"/>
                  </a:lnTo>
                  <a:lnTo>
                    <a:pt x="3318" y="3605"/>
                  </a:lnTo>
                  <a:lnTo>
                    <a:pt x="3320" y="3603"/>
                  </a:lnTo>
                  <a:lnTo>
                    <a:pt x="3323" y="3603"/>
                  </a:lnTo>
                  <a:lnTo>
                    <a:pt x="3323" y="3596"/>
                  </a:lnTo>
                  <a:lnTo>
                    <a:pt x="3323" y="3593"/>
                  </a:lnTo>
                  <a:lnTo>
                    <a:pt x="3327" y="3591"/>
                  </a:lnTo>
                  <a:lnTo>
                    <a:pt x="3328" y="3593"/>
                  </a:lnTo>
                  <a:lnTo>
                    <a:pt x="3330" y="3596"/>
                  </a:lnTo>
                  <a:lnTo>
                    <a:pt x="3347" y="3596"/>
                  </a:lnTo>
                  <a:lnTo>
                    <a:pt x="3361" y="3595"/>
                  </a:lnTo>
                  <a:lnTo>
                    <a:pt x="3373" y="3590"/>
                  </a:lnTo>
                  <a:lnTo>
                    <a:pt x="3381" y="3583"/>
                  </a:lnTo>
                  <a:lnTo>
                    <a:pt x="3388" y="3574"/>
                  </a:lnTo>
                  <a:lnTo>
                    <a:pt x="3395" y="3564"/>
                  </a:lnTo>
                  <a:lnTo>
                    <a:pt x="3405" y="3542"/>
                  </a:lnTo>
                  <a:lnTo>
                    <a:pt x="3439" y="3542"/>
                  </a:lnTo>
                  <a:lnTo>
                    <a:pt x="3441" y="3542"/>
                  </a:lnTo>
                  <a:lnTo>
                    <a:pt x="3443" y="3540"/>
                  </a:lnTo>
                  <a:lnTo>
                    <a:pt x="3445" y="3537"/>
                  </a:lnTo>
                  <a:lnTo>
                    <a:pt x="3445" y="3532"/>
                  </a:lnTo>
                  <a:lnTo>
                    <a:pt x="3446" y="3528"/>
                  </a:lnTo>
                  <a:lnTo>
                    <a:pt x="3450" y="3528"/>
                  </a:lnTo>
                  <a:lnTo>
                    <a:pt x="3453" y="3528"/>
                  </a:lnTo>
                  <a:lnTo>
                    <a:pt x="3453" y="3525"/>
                  </a:lnTo>
                  <a:lnTo>
                    <a:pt x="3453" y="3521"/>
                  </a:lnTo>
                  <a:lnTo>
                    <a:pt x="3458" y="3513"/>
                  </a:lnTo>
                  <a:lnTo>
                    <a:pt x="3460" y="3508"/>
                  </a:lnTo>
                  <a:lnTo>
                    <a:pt x="3460" y="3501"/>
                  </a:lnTo>
                  <a:lnTo>
                    <a:pt x="3463" y="3501"/>
                  </a:lnTo>
                  <a:lnTo>
                    <a:pt x="3465" y="3499"/>
                  </a:lnTo>
                  <a:lnTo>
                    <a:pt x="3467" y="3494"/>
                  </a:lnTo>
                  <a:lnTo>
                    <a:pt x="3474" y="3496"/>
                  </a:lnTo>
                  <a:lnTo>
                    <a:pt x="3479" y="3494"/>
                  </a:lnTo>
                  <a:lnTo>
                    <a:pt x="3484" y="3492"/>
                  </a:lnTo>
                  <a:lnTo>
                    <a:pt x="3487" y="3491"/>
                  </a:lnTo>
                  <a:lnTo>
                    <a:pt x="3492" y="3484"/>
                  </a:lnTo>
                  <a:lnTo>
                    <a:pt x="3496" y="3482"/>
                  </a:lnTo>
                  <a:lnTo>
                    <a:pt x="3501" y="3480"/>
                  </a:lnTo>
                  <a:lnTo>
                    <a:pt x="3509" y="3479"/>
                  </a:lnTo>
                  <a:lnTo>
                    <a:pt x="3518" y="3477"/>
                  </a:lnTo>
                  <a:lnTo>
                    <a:pt x="3523" y="3472"/>
                  </a:lnTo>
                  <a:lnTo>
                    <a:pt x="3528" y="3467"/>
                  </a:lnTo>
                  <a:lnTo>
                    <a:pt x="3532" y="3467"/>
                  </a:lnTo>
                  <a:lnTo>
                    <a:pt x="3538" y="3467"/>
                  </a:lnTo>
                  <a:lnTo>
                    <a:pt x="3549" y="3467"/>
                  </a:lnTo>
                  <a:lnTo>
                    <a:pt x="3554" y="3468"/>
                  </a:lnTo>
                  <a:lnTo>
                    <a:pt x="3559" y="3467"/>
                  </a:lnTo>
                  <a:lnTo>
                    <a:pt x="3562" y="3465"/>
                  </a:lnTo>
                  <a:lnTo>
                    <a:pt x="3562" y="3460"/>
                  </a:lnTo>
                  <a:lnTo>
                    <a:pt x="3566" y="3451"/>
                  </a:lnTo>
                  <a:lnTo>
                    <a:pt x="3567" y="3441"/>
                  </a:lnTo>
                  <a:lnTo>
                    <a:pt x="3569" y="3421"/>
                  </a:lnTo>
                  <a:lnTo>
                    <a:pt x="3569" y="3378"/>
                  </a:lnTo>
                  <a:lnTo>
                    <a:pt x="3574" y="3376"/>
                  </a:lnTo>
                  <a:lnTo>
                    <a:pt x="3576" y="3371"/>
                  </a:lnTo>
                  <a:lnTo>
                    <a:pt x="3576" y="3364"/>
                  </a:lnTo>
                  <a:lnTo>
                    <a:pt x="3576" y="3357"/>
                  </a:lnTo>
                  <a:lnTo>
                    <a:pt x="3584" y="3352"/>
                  </a:lnTo>
                  <a:lnTo>
                    <a:pt x="3591" y="3345"/>
                  </a:lnTo>
                  <a:lnTo>
                    <a:pt x="3598" y="3339"/>
                  </a:lnTo>
                  <a:lnTo>
                    <a:pt x="3603" y="3330"/>
                  </a:lnTo>
                  <a:lnTo>
                    <a:pt x="3608" y="3328"/>
                  </a:lnTo>
                  <a:lnTo>
                    <a:pt x="3612" y="3327"/>
                  </a:lnTo>
                  <a:lnTo>
                    <a:pt x="3615" y="3322"/>
                  </a:lnTo>
                  <a:lnTo>
                    <a:pt x="3617" y="3317"/>
                  </a:lnTo>
                  <a:lnTo>
                    <a:pt x="3617" y="3303"/>
                  </a:lnTo>
                  <a:lnTo>
                    <a:pt x="3617" y="3289"/>
                  </a:lnTo>
                  <a:lnTo>
                    <a:pt x="3608" y="3284"/>
                  </a:lnTo>
                  <a:lnTo>
                    <a:pt x="3603" y="3282"/>
                  </a:lnTo>
                  <a:lnTo>
                    <a:pt x="3596" y="3282"/>
                  </a:lnTo>
                  <a:lnTo>
                    <a:pt x="3583" y="3284"/>
                  </a:lnTo>
                  <a:lnTo>
                    <a:pt x="3572" y="3289"/>
                  </a:lnTo>
                  <a:lnTo>
                    <a:pt x="3561" y="3294"/>
                  </a:lnTo>
                  <a:lnTo>
                    <a:pt x="3549" y="3296"/>
                  </a:lnTo>
                  <a:lnTo>
                    <a:pt x="3537" y="3296"/>
                  </a:lnTo>
                  <a:lnTo>
                    <a:pt x="3526" y="3294"/>
                  </a:lnTo>
                  <a:lnTo>
                    <a:pt x="3508" y="3289"/>
                  </a:lnTo>
                  <a:lnTo>
                    <a:pt x="3491" y="3286"/>
                  </a:lnTo>
                  <a:lnTo>
                    <a:pt x="3484" y="3282"/>
                  </a:lnTo>
                  <a:lnTo>
                    <a:pt x="3482" y="3279"/>
                  </a:lnTo>
                  <a:lnTo>
                    <a:pt x="3480" y="3276"/>
                  </a:lnTo>
                  <a:lnTo>
                    <a:pt x="3446" y="3276"/>
                  </a:lnTo>
                  <a:lnTo>
                    <a:pt x="3443" y="3269"/>
                  </a:lnTo>
                  <a:lnTo>
                    <a:pt x="3438" y="3264"/>
                  </a:lnTo>
                  <a:lnTo>
                    <a:pt x="3433" y="3259"/>
                  </a:lnTo>
                  <a:lnTo>
                    <a:pt x="3426" y="3255"/>
                  </a:lnTo>
                  <a:lnTo>
                    <a:pt x="3422" y="3250"/>
                  </a:lnTo>
                  <a:lnTo>
                    <a:pt x="3421" y="3243"/>
                  </a:lnTo>
                  <a:lnTo>
                    <a:pt x="3417" y="3238"/>
                  </a:lnTo>
                  <a:lnTo>
                    <a:pt x="3416" y="3236"/>
                  </a:lnTo>
                  <a:lnTo>
                    <a:pt x="3412" y="3235"/>
                  </a:lnTo>
                  <a:lnTo>
                    <a:pt x="3410" y="3231"/>
                  </a:lnTo>
                  <a:lnTo>
                    <a:pt x="3409" y="3228"/>
                  </a:lnTo>
                  <a:lnTo>
                    <a:pt x="3407" y="3224"/>
                  </a:lnTo>
                  <a:lnTo>
                    <a:pt x="3405" y="3221"/>
                  </a:lnTo>
                  <a:lnTo>
                    <a:pt x="3398" y="3218"/>
                  </a:lnTo>
                  <a:lnTo>
                    <a:pt x="3395" y="3216"/>
                  </a:lnTo>
                  <a:lnTo>
                    <a:pt x="3392" y="3214"/>
                  </a:lnTo>
                  <a:lnTo>
                    <a:pt x="3388" y="3207"/>
                  </a:lnTo>
                  <a:lnTo>
                    <a:pt x="3388" y="3201"/>
                  </a:lnTo>
                  <a:lnTo>
                    <a:pt x="3386" y="3199"/>
                  </a:lnTo>
                  <a:lnTo>
                    <a:pt x="3385" y="3195"/>
                  </a:lnTo>
                  <a:lnTo>
                    <a:pt x="3381" y="3194"/>
                  </a:lnTo>
                  <a:lnTo>
                    <a:pt x="3378" y="3194"/>
                  </a:lnTo>
                  <a:lnTo>
                    <a:pt x="3378" y="3185"/>
                  </a:lnTo>
                  <a:lnTo>
                    <a:pt x="3376" y="3178"/>
                  </a:lnTo>
                  <a:lnTo>
                    <a:pt x="3373" y="3173"/>
                  </a:lnTo>
                  <a:lnTo>
                    <a:pt x="3371" y="3166"/>
                  </a:lnTo>
                  <a:lnTo>
                    <a:pt x="3369" y="3160"/>
                  </a:lnTo>
                  <a:lnTo>
                    <a:pt x="3369" y="3153"/>
                  </a:lnTo>
                  <a:lnTo>
                    <a:pt x="3373" y="3144"/>
                  </a:lnTo>
                  <a:lnTo>
                    <a:pt x="3376" y="3136"/>
                  </a:lnTo>
                  <a:lnTo>
                    <a:pt x="3378" y="3131"/>
                  </a:lnTo>
                  <a:lnTo>
                    <a:pt x="3378" y="3126"/>
                  </a:lnTo>
                  <a:lnTo>
                    <a:pt x="3378" y="3117"/>
                  </a:lnTo>
                  <a:lnTo>
                    <a:pt x="3376" y="3110"/>
                  </a:lnTo>
                  <a:lnTo>
                    <a:pt x="3373" y="3097"/>
                  </a:lnTo>
                  <a:lnTo>
                    <a:pt x="3368" y="3085"/>
                  </a:lnTo>
                  <a:lnTo>
                    <a:pt x="3364" y="3078"/>
                  </a:lnTo>
                  <a:lnTo>
                    <a:pt x="3364" y="3071"/>
                  </a:lnTo>
                  <a:lnTo>
                    <a:pt x="3368" y="3069"/>
                  </a:lnTo>
                  <a:lnTo>
                    <a:pt x="3369" y="3066"/>
                  </a:lnTo>
                  <a:lnTo>
                    <a:pt x="3371" y="3057"/>
                  </a:lnTo>
                  <a:lnTo>
                    <a:pt x="3375" y="3057"/>
                  </a:lnTo>
                  <a:lnTo>
                    <a:pt x="3376" y="3056"/>
                  </a:lnTo>
                  <a:lnTo>
                    <a:pt x="3378" y="3051"/>
                  </a:lnTo>
                  <a:lnTo>
                    <a:pt x="3392" y="3040"/>
                  </a:lnTo>
                  <a:lnTo>
                    <a:pt x="3404" y="3028"/>
                  </a:lnTo>
                  <a:lnTo>
                    <a:pt x="3416" y="3016"/>
                  </a:lnTo>
                  <a:lnTo>
                    <a:pt x="3426" y="3003"/>
                  </a:lnTo>
                  <a:lnTo>
                    <a:pt x="3428" y="2996"/>
                  </a:lnTo>
                  <a:lnTo>
                    <a:pt x="3426" y="2991"/>
                  </a:lnTo>
                  <a:lnTo>
                    <a:pt x="3424" y="2984"/>
                  </a:lnTo>
                  <a:lnTo>
                    <a:pt x="3419" y="2979"/>
                  </a:lnTo>
                  <a:lnTo>
                    <a:pt x="3419" y="2974"/>
                  </a:lnTo>
                  <a:lnTo>
                    <a:pt x="3419" y="2969"/>
                  </a:lnTo>
                  <a:lnTo>
                    <a:pt x="3412" y="2958"/>
                  </a:lnTo>
                  <a:lnTo>
                    <a:pt x="3404" y="2950"/>
                  </a:lnTo>
                  <a:lnTo>
                    <a:pt x="3393" y="2943"/>
                  </a:lnTo>
                  <a:lnTo>
                    <a:pt x="3383" y="2936"/>
                  </a:lnTo>
                  <a:lnTo>
                    <a:pt x="3359" y="2926"/>
                  </a:lnTo>
                  <a:lnTo>
                    <a:pt x="3337" y="2914"/>
                  </a:lnTo>
                  <a:lnTo>
                    <a:pt x="3335" y="2907"/>
                  </a:lnTo>
                  <a:lnTo>
                    <a:pt x="3335" y="2900"/>
                  </a:lnTo>
                  <a:lnTo>
                    <a:pt x="3339" y="2892"/>
                  </a:lnTo>
                  <a:lnTo>
                    <a:pt x="3342" y="2883"/>
                  </a:lnTo>
                  <a:lnTo>
                    <a:pt x="3344" y="2878"/>
                  </a:lnTo>
                  <a:lnTo>
                    <a:pt x="3344" y="2873"/>
                  </a:lnTo>
                  <a:lnTo>
                    <a:pt x="3337" y="2859"/>
                  </a:lnTo>
                  <a:lnTo>
                    <a:pt x="3330" y="2846"/>
                  </a:lnTo>
                  <a:lnTo>
                    <a:pt x="3323" y="2842"/>
                  </a:lnTo>
                  <a:lnTo>
                    <a:pt x="3318" y="2837"/>
                  </a:lnTo>
                  <a:lnTo>
                    <a:pt x="3316" y="2829"/>
                  </a:lnTo>
                  <a:lnTo>
                    <a:pt x="3316" y="2818"/>
                  </a:lnTo>
                  <a:lnTo>
                    <a:pt x="3315" y="2812"/>
                  </a:lnTo>
                  <a:lnTo>
                    <a:pt x="3315" y="2808"/>
                  </a:lnTo>
                  <a:lnTo>
                    <a:pt x="3318" y="2806"/>
                  </a:lnTo>
                  <a:lnTo>
                    <a:pt x="3323" y="2805"/>
                  </a:lnTo>
                  <a:lnTo>
                    <a:pt x="3334" y="2805"/>
                  </a:lnTo>
                  <a:lnTo>
                    <a:pt x="3337" y="2803"/>
                  </a:lnTo>
                  <a:lnTo>
                    <a:pt x="3337" y="2798"/>
                  </a:lnTo>
                  <a:lnTo>
                    <a:pt x="3351" y="2791"/>
                  </a:lnTo>
                  <a:lnTo>
                    <a:pt x="3364" y="2784"/>
                  </a:lnTo>
                  <a:lnTo>
                    <a:pt x="3373" y="2784"/>
                  </a:lnTo>
                  <a:lnTo>
                    <a:pt x="3378" y="2788"/>
                  </a:lnTo>
                  <a:lnTo>
                    <a:pt x="3383" y="2789"/>
                  </a:lnTo>
                  <a:lnTo>
                    <a:pt x="3392" y="2791"/>
                  </a:lnTo>
                  <a:lnTo>
                    <a:pt x="3393" y="2786"/>
                  </a:lnTo>
                  <a:lnTo>
                    <a:pt x="3397" y="2783"/>
                  </a:lnTo>
                  <a:lnTo>
                    <a:pt x="3402" y="2781"/>
                  </a:lnTo>
                  <a:lnTo>
                    <a:pt x="3407" y="2781"/>
                  </a:lnTo>
                  <a:lnTo>
                    <a:pt x="3419" y="2777"/>
                  </a:lnTo>
                  <a:lnTo>
                    <a:pt x="3422" y="2774"/>
                  </a:lnTo>
                  <a:lnTo>
                    <a:pt x="3426" y="2771"/>
                  </a:lnTo>
                  <a:lnTo>
                    <a:pt x="3434" y="2771"/>
                  </a:lnTo>
                  <a:lnTo>
                    <a:pt x="3441" y="2771"/>
                  </a:lnTo>
                  <a:lnTo>
                    <a:pt x="3446" y="2767"/>
                  </a:lnTo>
                  <a:lnTo>
                    <a:pt x="3451" y="2766"/>
                  </a:lnTo>
                  <a:lnTo>
                    <a:pt x="3460" y="2759"/>
                  </a:lnTo>
                  <a:lnTo>
                    <a:pt x="3467" y="2757"/>
                  </a:lnTo>
                  <a:lnTo>
                    <a:pt x="3474" y="2757"/>
                  </a:lnTo>
                  <a:lnTo>
                    <a:pt x="3474" y="2752"/>
                  </a:lnTo>
                  <a:lnTo>
                    <a:pt x="3474" y="2747"/>
                  </a:lnTo>
                  <a:lnTo>
                    <a:pt x="3468" y="2742"/>
                  </a:lnTo>
                  <a:lnTo>
                    <a:pt x="3465" y="2735"/>
                  </a:lnTo>
                  <a:lnTo>
                    <a:pt x="3465" y="2730"/>
                  </a:lnTo>
                  <a:lnTo>
                    <a:pt x="3467" y="2723"/>
                  </a:lnTo>
                  <a:lnTo>
                    <a:pt x="3467" y="2719"/>
                  </a:lnTo>
                  <a:lnTo>
                    <a:pt x="3470" y="2716"/>
                  </a:lnTo>
                  <a:lnTo>
                    <a:pt x="3472" y="2713"/>
                  </a:lnTo>
                  <a:lnTo>
                    <a:pt x="3474" y="2709"/>
                  </a:lnTo>
                  <a:lnTo>
                    <a:pt x="3477" y="2709"/>
                  </a:lnTo>
                  <a:lnTo>
                    <a:pt x="3479" y="2708"/>
                  </a:lnTo>
                  <a:lnTo>
                    <a:pt x="3480" y="2702"/>
                  </a:lnTo>
                  <a:lnTo>
                    <a:pt x="3484" y="2699"/>
                  </a:lnTo>
                  <a:lnTo>
                    <a:pt x="3486" y="2697"/>
                  </a:lnTo>
                  <a:lnTo>
                    <a:pt x="3487" y="2696"/>
                  </a:lnTo>
                  <a:lnTo>
                    <a:pt x="3487" y="2689"/>
                  </a:lnTo>
                  <a:lnTo>
                    <a:pt x="3486" y="2684"/>
                  </a:lnTo>
                  <a:lnTo>
                    <a:pt x="3484" y="2680"/>
                  </a:lnTo>
                  <a:lnTo>
                    <a:pt x="3477" y="2675"/>
                  </a:lnTo>
                  <a:lnTo>
                    <a:pt x="3470" y="2670"/>
                  </a:lnTo>
                  <a:lnTo>
                    <a:pt x="3468" y="2667"/>
                  </a:lnTo>
                  <a:lnTo>
                    <a:pt x="3467" y="2662"/>
                  </a:lnTo>
                  <a:lnTo>
                    <a:pt x="3462" y="2660"/>
                  </a:lnTo>
                  <a:lnTo>
                    <a:pt x="3460" y="2658"/>
                  </a:lnTo>
                  <a:lnTo>
                    <a:pt x="3460" y="2655"/>
                  </a:lnTo>
                  <a:lnTo>
                    <a:pt x="3455" y="2651"/>
                  </a:lnTo>
                  <a:lnTo>
                    <a:pt x="3450" y="2648"/>
                  </a:lnTo>
                  <a:lnTo>
                    <a:pt x="3446" y="2643"/>
                  </a:lnTo>
                  <a:lnTo>
                    <a:pt x="3446" y="2634"/>
                  </a:lnTo>
                  <a:lnTo>
                    <a:pt x="3439" y="2631"/>
                  </a:lnTo>
                  <a:lnTo>
                    <a:pt x="3434" y="2626"/>
                  </a:lnTo>
                  <a:lnTo>
                    <a:pt x="3429" y="2621"/>
                  </a:lnTo>
                  <a:lnTo>
                    <a:pt x="3426" y="2614"/>
                  </a:lnTo>
                  <a:lnTo>
                    <a:pt x="3426" y="2593"/>
                  </a:lnTo>
                  <a:lnTo>
                    <a:pt x="3421" y="2592"/>
                  </a:lnTo>
                  <a:lnTo>
                    <a:pt x="3416" y="2588"/>
                  </a:lnTo>
                  <a:lnTo>
                    <a:pt x="3409" y="2580"/>
                  </a:lnTo>
                  <a:lnTo>
                    <a:pt x="3404" y="2569"/>
                  </a:lnTo>
                  <a:lnTo>
                    <a:pt x="3398" y="2559"/>
                  </a:lnTo>
                  <a:lnTo>
                    <a:pt x="3393" y="2558"/>
                  </a:lnTo>
                  <a:lnTo>
                    <a:pt x="3390" y="2556"/>
                  </a:lnTo>
                  <a:lnTo>
                    <a:pt x="3386" y="2556"/>
                  </a:lnTo>
                  <a:lnTo>
                    <a:pt x="3385" y="2559"/>
                  </a:lnTo>
                  <a:lnTo>
                    <a:pt x="3378" y="2561"/>
                  </a:lnTo>
                  <a:lnTo>
                    <a:pt x="3373" y="2564"/>
                  </a:lnTo>
                  <a:lnTo>
                    <a:pt x="3371" y="2564"/>
                  </a:lnTo>
                  <a:lnTo>
                    <a:pt x="3368" y="2564"/>
                  </a:lnTo>
                  <a:lnTo>
                    <a:pt x="3366" y="2563"/>
                  </a:lnTo>
                  <a:lnTo>
                    <a:pt x="3364" y="2559"/>
                  </a:lnTo>
                  <a:lnTo>
                    <a:pt x="3364" y="2552"/>
                  </a:lnTo>
                  <a:lnTo>
                    <a:pt x="3364" y="2546"/>
                  </a:lnTo>
                  <a:lnTo>
                    <a:pt x="3368" y="2537"/>
                  </a:lnTo>
                  <a:lnTo>
                    <a:pt x="3371" y="2525"/>
                  </a:lnTo>
                  <a:lnTo>
                    <a:pt x="3373" y="2520"/>
                  </a:lnTo>
                  <a:lnTo>
                    <a:pt x="3371" y="2511"/>
                  </a:lnTo>
                  <a:lnTo>
                    <a:pt x="3376" y="2510"/>
                  </a:lnTo>
                  <a:lnTo>
                    <a:pt x="3380" y="2506"/>
                  </a:lnTo>
                  <a:lnTo>
                    <a:pt x="3385" y="2498"/>
                  </a:lnTo>
                  <a:lnTo>
                    <a:pt x="3390" y="2496"/>
                  </a:lnTo>
                  <a:lnTo>
                    <a:pt x="3392" y="2494"/>
                  </a:lnTo>
                  <a:lnTo>
                    <a:pt x="3392" y="2491"/>
                  </a:lnTo>
                  <a:lnTo>
                    <a:pt x="3400" y="2489"/>
                  </a:lnTo>
                  <a:lnTo>
                    <a:pt x="3404" y="2488"/>
                  </a:lnTo>
                  <a:lnTo>
                    <a:pt x="3405" y="2484"/>
                  </a:lnTo>
                  <a:lnTo>
                    <a:pt x="3412" y="2482"/>
                  </a:lnTo>
                  <a:lnTo>
                    <a:pt x="3419" y="2481"/>
                  </a:lnTo>
                  <a:lnTo>
                    <a:pt x="3431" y="2476"/>
                  </a:lnTo>
                  <a:lnTo>
                    <a:pt x="3441" y="2469"/>
                  </a:lnTo>
                  <a:lnTo>
                    <a:pt x="3453" y="2464"/>
                  </a:lnTo>
                  <a:lnTo>
                    <a:pt x="3487" y="2464"/>
                  </a:lnTo>
                  <a:lnTo>
                    <a:pt x="3487" y="2457"/>
                  </a:lnTo>
                  <a:lnTo>
                    <a:pt x="3487" y="2453"/>
                  </a:lnTo>
                  <a:lnTo>
                    <a:pt x="3489" y="2448"/>
                  </a:lnTo>
                  <a:lnTo>
                    <a:pt x="3489" y="2447"/>
                  </a:lnTo>
                  <a:lnTo>
                    <a:pt x="3487" y="2443"/>
                  </a:lnTo>
                  <a:lnTo>
                    <a:pt x="3487" y="2440"/>
                  </a:lnTo>
                  <a:lnTo>
                    <a:pt x="3487" y="2436"/>
                  </a:lnTo>
                  <a:lnTo>
                    <a:pt x="3487" y="2435"/>
                  </a:lnTo>
                  <a:lnTo>
                    <a:pt x="3486" y="2430"/>
                  </a:lnTo>
                  <a:lnTo>
                    <a:pt x="3486" y="2428"/>
                  </a:lnTo>
                  <a:lnTo>
                    <a:pt x="3484" y="2424"/>
                  </a:lnTo>
                  <a:lnTo>
                    <a:pt x="3484" y="2423"/>
                  </a:lnTo>
                  <a:lnTo>
                    <a:pt x="3482" y="2419"/>
                  </a:lnTo>
                  <a:lnTo>
                    <a:pt x="3482" y="2418"/>
                  </a:lnTo>
                  <a:lnTo>
                    <a:pt x="3479" y="2412"/>
                  </a:lnTo>
                  <a:lnTo>
                    <a:pt x="3467" y="2389"/>
                  </a:lnTo>
                  <a:lnTo>
                    <a:pt x="3463" y="2387"/>
                  </a:lnTo>
                  <a:lnTo>
                    <a:pt x="3462" y="2383"/>
                  </a:lnTo>
                  <a:lnTo>
                    <a:pt x="3460" y="2380"/>
                  </a:lnTo>
                  <a:lnTo>
                    <a:pt x="3460" y="2375"/>
                  </a:lnTo>
                  <a:lnTo>
                    <a:pt x="3455" y="2373"/>
                  </a:lnTo>
                  <a:lnTo>
                    <a:pt x="3451" y="2370"/>
                  </a:lnTo>
                  <a:lnTo>
                    <a:pt x="3446" y="2361"/>
                  </a:lnTo>
                  <a:lnTo>
                    <a:pt x="3443" y="2361"/>
                  </a:lnTo>
                  <a:lnTo>
                    <a:pt x="3441" y="2360"/>
                  </a:lnTo>
                  <a:lnTo>
                    <a:pt x="3439" y="2354"/>
                  </a:lnTo>
                  <a:lnTo>
                    <a:pt x="3436" y="2351"/>
                  </a:lnTo>
                  <a:lnTo>
                    <a:pt x="3434" y="2349"/>
                  </a:lnTo>
                  <a:lnTo>
                    <a:pt x="3433" y="2348"/>
                  </a:lnTo>
                  <a:lnTo>
                    <a:pt x="3428" y="2346"/>
                  </a:lnTo>
                  <a:lnTo>
                    <a:pt x="3424" y="2342"/>
                  </a:lnTo>
                  <a:lnTo>
                    <a:pt x="3419" y="2334"/>
                  </a:lnTo>
                  <a:lnTo>
                    <a:pt x="3424" y="2324"/>
                  </a:lnTo>
                  <a:lnTo>
                    <a:pt x="3426" y="2313"/>
                  </a:lnTo>
                  <a:lnTo>
                    <a:pt x="3426" y="2303"/>
                  </a:lnTo>
                  <a:lnTo>
                    <a:pt x="3424" y="2291"/>
                  </a:lnTo>
                  <a:lnTo>
                    <a:pt x="3421" y="2269"/>
                  </a:lnTo>
                  <a:lnTo>
                    <a:pt x="3419" y="2257"/>
                  </a:lnTo>
                  <a:lnTo>
                    <a:pt x="3419" y="2245"/>
                  </a:lnTo>
                  <a:lnTo>
                    <a:pt x="3412" y="2245"/>
                  </a:lnTo>
                  <a:lnTo>
                    <a:pt x="3409" y="2242"/>
                  </a:lnTo>
                  <a:lnTo>
                    <a:pt x="3405" y="2238"/>
                  </a:lnTo>
                  <a:lnTo>
                    <a:pt x="3405" y="2232"/>
                  </a:lnTo>
                  <a:lnTo>
                    <a:pt x="3330" y="2232"/>
                  </a:lnTo>
                  <a:lnTo>
                    <a:pt x="3323" y="2232"/>
                  </a:lnTo>
                  <a:lnTo>
                    <a:pt x="3318" y="2235"/>
                  </a:lnTo>
                  <a:lnTo>
                    <a:pt x="3315" y="2237"/>
                  </a:lnTo>
                  <a:lnTo>
                    <a:pt x="3310" y="2238"/>
                  </a:lnTo>
                  <a:lnTo>
                    <a:pt x="3308" y="2240"/>
                  </a:lnTo>
                  <a:lnTo>
                    <a:pt x="3306" y="2242"/>
                  </a:lnTo>
                  <a:lnTo>
                    <a:pt x="3303" y="2245"/>
                  </a:lnTo>
                  <a:lnTo>
                    <a:pt x="3298" y="2247"/>
                  </a:lnTo>
                  <a:lnTo>
                    <a:pt x="3296" y="2249"/>
                  </a:lnTo>
                  <a:lnTo>
                    <a:pt x="3296" y="2252"/>
                  </a:lnTo>
                  <a:lnTo>
                    <a:pt x="3289" y="2254"/>
                  </a:lnTo>
                  <a:lnTo>
                    <a:pt x="3284" y="2254"/>
                  </a:lnTo>
                  <a:lnTo>
                    <a:pt x="3277" y="2250"/>
                  </a:lnTo>
                  <a:lnTo>
                    <a:pt x="3272" y="2245"/>
                  </a:lnTo>
                  <a:lnTo>
                    <a:pt x="3267" y="2245"/>
                  </a:lnTo>
                  <a:lnTo>
                    <a:pt x="3262" y="2245"/>
                  </a:lnTo>
                  <a:lnTo>
                    <a:pt x="3255" y="2249"/>
                  </a:lnTo>
                  <a:lnTo>
                    <a:pt x="3250" y="2252"/>
                  </a:lnTo>
                  <a:lnTo>
                    <a:pt x="3247" y="2257"/>
                  </a:lnTo>
                  <a:lnTo>
                    <a:pt x="3243" y="2264"/>
                  </a:lnTo>
                  <a:lnTo>
                    <a:pt x="3241" y="2273"/>
                  </a:lnTo>
                  <a:lnTo>
                    <a:pt x="3241" y="2281"/>
                  </a:lnTo>
                  <a:lnTo>
                    <a:pt x="3241" y="2300"/>
                  </a:lnTo>
                  <a:lnTo>
                    <a:pt x="3235" y="2300"/>
                  </a:lnTo>
                  <a:lnTo>
                    <a:pt x="3231" y="2303"/>
                  </a:lnTo>
                  <a:lnTo>
                    <a:pt x="3228" y="2307"/>
                  </a:lnTo>
                  <a:lnTo>
                    <a:pt x="3219" y="2312"/>
                  </a:lnTo>
                  <a:lnTo>
                    <a:pt x="3209" y="2315"/>
                  </a:lnTo>
                  <a:lnTo>
                    <a:pt x="3201" y="2320"/>
                  </a:lnTo>
                  <a:lnTo>
                    <a:pt x="3195" y="2322"/>
                  </a:lnTo>
                  <a:lnTo>
                    <a:pt x="3192" y="2324"/>
                  </a:lnTo>
                  <a:lnTo>
                    <a:pt x="3189" y="2324"/>
                  </a:lnTo>
                  <a:lnTo>
                    <a:pt x="3187" y="2320"/>
                  </a:lnTo>
                  <a:lnTo>
                    <a:pt x="3166" y="2320"/>
                  </a:lnTo>
                  <a:lnTo>
                    <a:pt x="3163" y="2317"/>
                  </a:lnTo>
                  <a:lnTo>
                    <a:pt x="3160" y="2313"/>
                  </a:lnTo>
                  <a:lnTo>
                    <a:pt x="3158" y="2308"/>
                  </a:lnTo>
                  <a:lnTo>
                    <a:pt x="3160" y="2303"/>
                  </a:lnTo>
                  <a:lnTo>
                    <a:pt x="3161" y="2300"/>
                  </a:lnTo>
                  <a:lnTo>
                    <a:pt x="3165" y="2298"/>
                  </a:lnTo>
                  <a:lnTo>
                    <a:pt x="3170" y="2293"/>
                  </a:lnTo>
                  <a:lnTo>
                    <a:pt x="3172" y="2291"/>
                  </a:lnTo>
                  <a:lnTo>
                    <a:pt x="3173" y="2286"/>
                  </a:lnTo>
                  <a:lnTo>
                    <a:pt x="3178" y="2288"/>
                  </a:lnTo>
                  <a:lnTo>
                    <a:pt x="3183" y="2286"/>
                  </a:lnTo>
                  <a:lnTo>
                    <a:pt x="3187" y="2284"/>
                  </a:lnTo>
                  <a:lnTo>
                    <a:pt x="3189" y="2281"/>
                  </a:lnTo>
                  <a:lnTo>
                    <a:pt x="3194" y="2276"/>
                  </a:lnTo>
                  <a:lnTo>
                    <a:pt x="3195" y="2274"/>
                  </a:lnTo>
                  <a:lnTo>
                    <a:pt x="3201" y="2273"/>
                  </a:lnTo>
                  <a:lnTo>
                    <a:pt x="3202" y="2257"/>
                  </a:lnTo>
                  <a:lnTo>
                    <a:pt x="3206" y="2244"/>
                  </a:lnTo>
                  <a:lnTo>
                    <a:pt x="3209" y="2230"/>
                  </a:lnTo>
                  <a:lnTo>
                    <a:pt x="3214" y="2218"/>
                  </a:lnTo>
                  <a:lnTo>
                    <a:pt x="3214" y="2213"/>
                  </a:lnTo>
                  <a:lnTo>
                    <a:pt x="3214" y="2208"/>
                  </a:lnTo>
                  <a:lnTo>
                    <a:pt x="3214" y="2203"/>
                  </a:lnTo>
                  <a:lnTo>
                    <a:pt x="3214" y="2197"/>
                  </a:lnTo>
                  <a:lnTo>
                    <a:pt x="3218" y="2197"/>
                  </a:lnTo>
                  <a:lnTo>
                    <a:pt x="3221" y="2197"/>
                  </a:lnTo>
                  <a:lnTo>
                    <a:pt x="3223" y="2194"/>
                  </a:lnTo>
                  <a:lnTo>
                    <a:pt x="3223" y="2189"/>
                  </a:lnTo>
                  <a:lnTo>
                    <a:pt x="3224" y="2186"/>
                  </a:lnTo>
                  <a:lnTo>
                    <a:pt x="3224" y="2184"/>
                  </a:lnTo>
                  <a:lnTo>
                    <a:pt x="3228" y="2184"/>
                  </a:lnTo>
                  <a:lnTo>
                    <a:pt x="3228" y="2143"/>
                  </a:lnTo>
                  <a:lnTo>
                    <a:pt x="3238" y="2136"/>
                  </a:lnTo>
                  <a:lnTo>
                    <a:pt x="3247" y="2129"/>
                  </a:lnTo>
                  <a:lnTo>
                    <a:pt x="3262" y="2112"/>
                  </a:lnTo>
                  <a:lnTo>
                    <a:pt x="3277" y="2095"/>
                  </a:lnTo>
                  <a:lnTo>
                    <a:pt x="3286" y="2088"/>
                  </a:lnTo>
                  <a:lnTo>
                    <a:pt x="3296" y="2082"/>
                  </a:lnTo>
                  <a:lnTo>
                    <a:pt x="3316" y="2068"/>
                  </a:lnTo>
                  <a:lnTo>
                    <a:pt x="3337" y="2054"/>
                  </a:lnTo>
                  <a:lnTo>
                    <a:pt x="3337" y="1986"/>
                  </a:lnTo>
                  <a:lnTo>
                    <a:pt x="3340" y="1986"/>
                  </a:lnTo>
                  <a:lnTo>
                    <a:pt x="3344" y="1983"/>
                  </a:lnTo>
                  <a:lnTo>
                    <a:pt x="3347" y="1981"/>
                  </a:lnTo>
                  <a:lnTo>
                    <a:pt x="3351" y="1979"/>
                  </a:lnTo>
                  <a:lnTo>
                    <a:pt x="3351" y="1976"/>
                  </a:lnTo>
                  <a:lnTo>
                    <a:pt x="3352" y="1974"/>
                  </a:lnTo>
                  <a:lnTo>
                    <a:pt x="3357" y="1972"/>
                  </a:lnTo>
                  <a:lnTo>
                    <a:pt x="3361" y="1969"/>
                  </a:lnTo>
                  <a:lnTo>
                    <a:pt x="3363" y="1967"/>
                  </a:lnTo>
                  <a:lnTo>
                    <a:pt x="3364" y="1966"/>
                  </a:lnTo>
                  <a:lnTo>
                    <a:pt x="3371" y="1966"/>
                  </a:lnTo>
                  <a:lnTo>
                    <a:pt x="3376" y="1964"/>
                  </a:lnTo>
                  <a:lnTo>
                    <a:pt x="3380" y="1960"/>
                  </a:lnTo>
                  <a:lnTo>
                    <a:pt x="3383" y="1957"/>
                  </a:lnTo>
                  <a:lnTo>
                    <a:pt x="3386" y="1954"/>
                  </a:lnTo>
                  <a:lnTo>
                    <a:pt x="3392" y="1952"/>
                  </a:lnTo>
                  <a:lnTo>
                    <a:pt x="3397" y="1950"/>
                  </a:lnTo>
                  <a:lnTo>
                    <a:pt x="3405" y="1952"/>
                  </a:lnTo>
                  <a:lnTo>
                    <a:pt x="3407" y="1947"/>
                  </a:lnTo>
                  <a:lnTo>
                    <a:pt x="3409" y="1943"/>
                  </a:lnTo>
                  <a:lnTo>
                    <a:pt x="3412" y="1938"/>
                  </a:lnTo>
                  <a:lnTo>
                    <a:pt x="3412" y="1931"/>
                  </a:lnTo>
                  <a:lnTo>
                    <a:pt x="3417" y="1928"/>
                  </a:lnTo>
                  <a:lnTo>
                    <a:pt x="3422" y="1925"/>
                  </a:lnTo>
                  <a:lnTo>
                    <a:pt x="3424" y="1920"/>
                  </a:lnTo>
                  <a:lnTo>
                    <a:pt x="3426" y="1911"/>
                  </a:lnTo>
                  <a:lnTo>
                    <a:pt x="3439" y="1901"/>
                  </a:lnTo>
                  <a:lnTo>
                    <a:pt x="3453" y="1887"/>
                  </a:lnTo>
                  <a:lnTo>
                    <a:pt x="3477" y="1861"/>
                  </a:lnTo>
                  <a:lnTo>
                    <a:pt x="3486" y="1855"/>
                  </a:lnTo>
                  <a:lnTo>
                    <a:pt x="3489" y="1851"/>
                  </a:lnTo>
                  <a:lnTo>
                    <a:pt x="3494" y="1846"/>
                  </a:lnTo>
                  <a:lnTo>
                    <a:pt x="3497" y="1843"/>
                  </a:lnTo>
                  <a:lnTo>
                    <a:pt x="3508" y="1836"/>
                  </a:lnTo>
                  <a:lnTo>
                    <a:pt x="3511" y="1836"/>
                  </a:lnTo>
                  <a:lnTo>
                    <a:pt x="3513" y="1834"/>
                  </a:lnTo>
                  <a:lnTo>
                    <a:pt x="3514" y="1829"/>
                  </a:lnTo>
                  <a:lnTo>
                    <a:pt x="3518" y="1829"/>
                  </a:lnTo>
                  <a:lnTo>
                    <a:pt x="3520" y="1827"/>
                  </a:lnTo>
                  <a:lnTo>
                    <a:pt x="3521" y="1822"/>
                  </a:lnTo>
                  <a:lnTo>
                    <a:pt x="3521" y="1817"/>
                  </a:lnTo>
                  <a:lnTo>
                    <a:pt x="3521" y="1812"/>
                  </a:lnTo>
                  <a:lnTo>
                    <a:pt x="3521" y="1807"/>
                  </a:lnTo>
                  <a:lnTo>
                    <a:pt x="3521" y="1802"/>
                  </a:lnTo>
                  <a:lnTo>
                    <a:pt x="3518" y="1797"/>
                  </a:lnTo>
                  <a:lnTo>
                    <a:pt x="3514" y="1791"/>
                  </a:lnTo>
                  <a:lnTo>
                    <a:pt x="3509" y="1788"/>
                  </a:lnTo>
                  <a:lnTo>
                    <a:pt x="3504" y="1786"/>
                  </a:lnTo>
                  <a:lnTo>
                    <a:pt x="3494" y="1783"/>
                  </a:lnTo>
                  <a:lnTo>
                    <a:pt x="3491" y="1779"/>
                  </a:lnTo>
                  <a:lnTo>
                    <a:pt x="3487" y="1774"/>
                  </a:lnTo>
                  <a:lnTo>
                    <a:pt x="3494" y="1774"/>
                  </a:lnTo>
                  <a:lnTo>
                    <a:pt x="3497" y="1774"/>
                  </a:lnTo>
                  <a:lnTo>
                    <a:pt x="3499" y="1773"/>
                  </a:lnTo>
                  <a:lnTo>
                    <a:pt x="3501" y="1768"/>
                  </a:lnTo>
                  <a:lnTo>
                    <a:pt x="3503" y="1762"/>
                  </a:lnTo>
                  <a:lnTo>
                    <a:pt x="3504" y="1761"/>
                  </a:lnTo>
                  <a:lnTo>
                    <a:pt x="3508" y="1761"/>
                  </a:lnTo>
                  <a:lnTo>
                    <a:pt x="3511" y="1761"/>
                  </a:lnTo>
                  <a:lnTo>
                    <a:pt x="3513" y="1759"/>
                  </a:lnTo>
                  <a:lnTo>
                    <a:pt x="3514" y="1754"/>
                  </a:lnTo>
                  <a:lnTo>
                    <a:pt x="3523" y="1759"/>
                  </a:lnTo>
                  <a:lnTo>
                    <a:pt x="3530" y="1766"/>
                  </a:lnTo>
                  <a:lnTo>
                    <a:pt x="3538" y="1771"/>
                  </a:lnTo>
                  <a:lnTo>
                    <a:pt x="3549" y="1774"/>
                  </a:lnTo>
                  <a:lnTo>
                    <a:pt x="3550" y="1779"/>
                  </a:lnTo>
                  <a:lnTo>
                    <a:pt x="3554" y="1783"/>
                  </a:lnTo>
                  <a:lnTo>
                    <a:pt x="3561" y="1788"/>
                  </a:lnTo>
                  <a:lnTo>
                    <a:pt x="3571" y="1793"/>
                  </a:lnTo>
                  <a:lnTo>
                    <a:pt x="3583" y="1795"/>
                  </a:lnTo>
                  <a:lnTo>
                    <a:pt x="3590" y="1795"/>
                  </a:lnTo>
                  <a:lnTo>
                    <a:pt x="3595" y="1793"/>
                  </a:lnTo>
                  <a:lnTo>
                    <a:pt x="3598" y="1790"/>
                  </a:lnTo>
                  <a:lnTo>
                    <a:pt x="3601" y="1786"/>
                  </a:lnTo>
                  <a:lnTo>
                    <a:pt x="3605" y="1783"/>
                  </a:lnTo>
                  <a:lnTo>
                    <a:pt x="3610" y="1781"/>
                  </a:lnTo>
                  <a:lnTo>
                    <a:pt x="3615" y="1779"/>
                  </a:lnTo>
                  <a:lnTo>
                    <a:pt x="3624" y="1781"/>
                  </a:lnTo>
                  <a:lnTo>
                    <a:pt x="3624" y="1778"/>
                  </a:lnTo>
                  <a:lnTo>
                    <a:pt x="3625" y="1776"/>
                  </a:lnTo>
                  <a:lnTo>
                    <a:pt x="3630" y="1774"/>
                  </a:lnTo>
                  <a:lnTo>
                    <a:pt x="3634" y="1771"/>
                  </a:lnTo>
                  <a:lnTo>
                    <a:pt x="3636" y="1769"/>
                  </a:lnTo>
                  <a:lnTo>
                    <a:pt x="3637" y="1768"/>
                  </a:lnTo>
                  <a:lnTo>
                    <a:pt x="3642" y="1766"/>
                  </a:lnTo>
                  <a:lnTo>
                    <a:pt x="3646" y="1764"/>
                  </a:lnTo>
                  <a:lnTo>
                    <a:pt x="3651" y="1761"/>
                  </a:lnTo>
                  <a:lnTo>
                    <a:pt x="3658" y="1761"/>
                  </a:lnTo>
                  <a:lnTo>
                    <a:pt x="3659" y="1751"/>
                  </a:lnTo>
                  <a:lnTo>
                    <a:pt x="3663" y="1740"/>
                  </a:lnTo>
                  <a:lnTo>
                    <a:pt x="3668" y="1732"/>
                  </a:lnTo>
                  <a:lnTo>
                    <a:pt x="3675" y="1725"/>
                  </a:lnTo>
                  <a:lnTo>
                    <a:pt x="3685" y="1720"/>
                  </a:lnTo>
                  <a:lnTo>
                    <a:pt x="3685" y="1715"/>
                  </a:lnTo>
                  <a:lnTo>
                    <a:pt x="3685" y="1710"/>
                  </a:lnTo>
                  <a:lnTo>
                    <a:pt x="3683" y="1704"/>
                  </a:lnTo>
                  <a:lnTo>
                    <a:pt x="3685" y="1699"/>
                  </a:lnTo>
                  <a:lnTo>
                    <a:pt x="3687" y="1698"/>
                  </a:lnTo>
                  <a:lnTo>
                    <a:pt x="3688" y="1698"/>
                  </a:lnTo>
                  <a:lnTo>
                    <a:pt x="3690" y="1696"/>
                  </a:lnTo>
                  <a:lnTo>
                    <a:pt x="3692" y="1693"/>
                  </a:lnTo>
                  <a:lnTo>
                    <a:pt x="3690" y="1693"/>
                  </a:lnTo>
                  <a:lnTo>
                    <a:pt x="3688" y="1691"/>
                  </a:lnTo>
                  <a:lnTo>
                    <a:pt x="3685" y="1686"/>
                  </a:lnTo>
                  <a:lnTo>
                    <a:pt x="3685" y="1677"/>
                  </a:lnTo>
                  <a:lnTo>
                    <a:pt x="3687" y="1670"/>
                  </a:lnTo>
                  <a:lnTo>
                    <a:pt x="3690" y="1665"/>
                  </a:lnTo>
                  <a:lnTo>
                    <a:pt x="3692" y="1658"/>
                  </a:lnTo>
                  <a:lnTo>
                    <a:pt x="3692" y="1652"/>
                  </a:lnTo>
                  <a:lnTo>
                    <a:pt x="3692" y="1641"/>
                  </a:lnTo>
                  <a:lnTo>
                    <a:pt x="3692" y="1618"/>
                  </a:lnTo>
                  <a:lnTo>
                    <a:pt x="3699" y="1590"/>
                  </a:lnTo>
                  <a:lnTo>
                    <a:pt x="3705" y="1563"/>
                  </a:lnTo>
                  <a:lnTo>
                    <a:pt x="3705" y="1554"/>
                  </a:lnTo>
                  <a:lnTo>
                    <a:pt x="3705" y="1548"/>
                  </a:lnTo>
                  <a:lnTo>
                    <a:pt x="3702" y="1536"/>
                  </a:lnTo>
                  <a:lnTo>
                    <a:pt x="3699" y="1524"/>
                  </a:lnTo>
                  <a:lnTo>
                    <a:pt x="3697" y="1517"/>
                  </a:lnTo>
                  <a:lnTo>
                    <a:pt x="3699" y="1508"/>
                  </a:lnTo>
                  <a:lnTo>
                    <a:pt x="3702" y="1507"/>
                  </a:lnTo>
                  <a:lnTo>
                    <a:pt x="3704" y="1505"/>
                  </a:lnTo>
                  <a:lnTo>
                    <a:pt x="3704" y="1502"/>
                  </a:lnTo>
                  <a:lnTo>
                    <a:pt x="3702" y="1496"/>
                  </a:lnTo>
                  <a:lnTo>
                    <a:pt x="3700" y="1495"/>
                  </a:lnTo>
                  <a:lnTo>
                    <a:pt x="3699" y="1495"/>
                  </a:lnTo>
                  <a:lnTo>
                    <a:pt x="3700" y="1490"/>
                  </a:lnTo>
                  <a:lnTo>
                    <a:pt x="3702" y="1486"/>
                  </a:lnTo>
                  <a:lnTo>
                    <a:pt x="3709" y="1481"/>
                  </a:lnTo>
                  <a:lnTo>
                    <a:pt x="3716" y="1476"/>
                  </a:lnTo>
                  <a:lnTo>
                    <a:pt x="3717" y="1473"/>
                  </a:lnTo>
                  <a:lnTo>
                    <a:pt x="3719" y="1467"/>
                  </a:lnTo>
                  <a:lnTo>
                    <a:pt x="3721" y="1466"/>
                  </a:lnTo>
                  <a:lnTo>
                    <a:pt x="3726" y="1464"/>
                  </a:lnTo>
                  <a:lnTo>
                    <a:pt x="3729" y="1462"/>
                  </a:lnTo>
                  <a:lnTo>
                    <a:pt x="3733" y="1461"/>
                  </a:lnTo>
                  <a:lnTo>
                    <a:pt x="3733" y="1457"/>
                  </a:lnTo>
                  <a:lnTo>
                    <a:pt x="3733" y="1454"/>
                  </a:lnTo>
                  <a:lnTo>
                    <a:pt x="3733" y="1450"/>
                  </a:lnTo>
                  <a:lnTo>
                    <a:pt x="3733" y="1447"/>
                  </a:lnTo>
                  <a:lnTo>
                    <a:pt x="3736" y="1447"/>
                  </a:lnTo>
                  <a:lnTo>
                    <a:pt x="3740" y="1447"/>
                  </a:lnTo>
                  <a:lnTo>
                    <a:pt x="3740" y="1444"/>
                  </a:lnTo>
                  <a:lnTo>
                    <a:pt x="3740" y="1440"/>
                  </a:lnTo>
                  <a:lnTo>
                    <a:pt x="3740" y="1437"/>
                  </a:lnTo>
                  <a:lnTo>
                    <a:pt x="3740" y="1433"/>
                  </a:lnTo>
                  <a:lnTo>
                    <a:pt x="3748" y="1428"/>
                  </a:lnTo>
                  <a:lnTo>
                    <a:pt x="3752" y="1425"/>
                  </a:lnTo>
                  <a:lnTo>
                    <a:pt x="3753" y="1420"/>
                  </a:lnTo>
                  <a:lnTo>
                    <a:pt x="3757" y="1418"/>
                  </a:lnTo>
                  <a:lnTo>
                    <a:pt x="3760" y="1416"/>
                  </a:lnTo>
                  <a:lnTo>
                    <a:pt x="3762" y="1408"/>
                  </a:lnTo>
                  <a:lnTo>
                    <a:pt x="3763" y="1404"/>
                  </a:lnTo>
                  <a:lnTo>
                    <a:pt x="3765" y="1401"/>
                  </a:lnTo>
                  <a:lnTo>
                    <a:pt x="3769" y="1399"/>
                  </a:lnTo>
                  <a:lnTo>
                    <a:pt x="3774" y="1399"/>
                  </a:lnTo>
                  <a:lnTo>
                    <a:pt x="3777" y="1372"/>
                  </a:lnTo>
                  <a:lnTo>
                    <a:pt x="3782" y="1346"/>
                  </a:lnTo>
                  <a:lnTo>
                    <a:pt x="3787" y="1321"/>
                  </a:lnTo>
                  <a:lnTo>
                    <a:pt x="3787" y="1305"/>
                  </a:lnTo>
                  <a:lnTo>
                    <a:pt x="3787" y="1290"/>
                  </a:lnTo>
                  <a:lnTo>
                    <a:pt x="3789" y="1290"/>
                  </a:lnTo>
                  <a:lnTo>
                    <a:pt x="3791" y="1288"/>
                  </a:lnTo>
                  <a:lnTo>
                    <a:pt x="3792" y="1285"/>
                  </a:lnTo>
                  <a:lnTo>
                    <a:pt x="3792" y="1280"/>
                  </a:lnTo>
                  <a:lnTo>
                    <a:pt x="3794" y="1276"/>
                  </a:lnTo>
                  <a:lnTo>
                    <a:pt x="3798" y="1276"/>
                  </a:lnTo>
                  <a:lnTo>
                    <a:pt x="3801" y="1276"/>
                  </a:lnTo>
                  <a:lnTo>
                    <a:pt x="3801" y="1273"/>
                  </a:lnTo>
                  <a:lnTo>
                    <a:pt x="3801" y="1269"/>
                  </a:lnTo>
                  <a:lnTo>
                    <a:pt x="3804" y="1269"/>
                  </a:lnTo>
                  <a:lnTo>
                    <a:pt x="3808" y="1269"/>
                  </a:lnTo>
                  <a:lnTo>
                    <a:pt x="3808" y="1266"/>
                  </a:lnTo>
                  <a:lnTo>
                    <a:pt x="3808" y="1263"/>
                  </a:lnTo>
                  <a:lnTo>
                    <a:pt x="3808" y="1259"/>
                  </a:lnTo>
                  <a:lnTo>
                    <a:pt x="3808" y="1256"/>
                  </a:lnTo>
                  <a:lnTo>
                    <a:pt x="3811" y="1256"/>
                  </a:lnTo>
                  <a:lnTo>
                    <a:pt x="3815" y="1256"/>
                  </a:lnTo>
                  <a:lnTo>
                    <a:pt x="3818" y="1249"/>
                  </a:lnTo>
                  <a:lnTo>
                    <a:pt x="3821" y="1242"/>
                  </a:lnTo>
                  <a:lnTo>
                    <a:pt x="3825" y="1242"/>
                  </a:lnTo>
                  <a:lnTo>
                    <a:pt x="3828" y="1242"/>
                  </a:lnTo>
                  <a:lnTo>
                    <a:pt x="3828" y="1239"/>
                  </a:lnTo>
                  <a:lnTo>
                    <a:pt x="3828" y="1235"/>
                  </a:lnTo>
                  <a:lnTo>
                    <a:pt x="3832" y="1232"/>
                  </a:lnTo>
                  <a:lnTo>
                    <a:pt x="3837" y="1230"/>
                  </a:lnTo>
                  <a:lnTo>
                    <a:pt x="3840" y="1227"/>
                  </a:lnTo>
                  <a:lnTo>
                    <a:pt x="3842" y="1222"/>
                  </a:lnTo>
                  <a:lnTo>
                    <a:pt x="3844" y="1222"/>
                  </a:lnTo>
                  <a:lnTo>
                    <a:pt x="3845" y="1220"/>
                  </a:lnTo>
                  <a:lnTo>
                    <a:pt x="3847" y="1217"/>
                  </a:lnTo>
                  <a:lnTo>
                    <a:pt x="3847" y="1211"/>
                  </a:lnTo>
                  <a:lnTo>
                    <a:pt x="3849" y="1208"/>
                  </a:lnTo>
                  <a:lnTo>
                    <a:pt x="3852" y="1208"/>
                  </a:lnTo>
                  <a:lnTo>
                    <a:pt x="3856" y="1208"/>
                  </a:lnTo>
                  <a:lnTo>
                    <a:pt x="3856" y="1205"/>
                  </a:lnTo>
                  <a:lnTo>
                    <a:pt x="3856" y="1201"/>
                  </a:lnTo>
                  <a:lnTo>
                    <a:pt x="3859" y="1201"/>
                  </a:lnTo>
                  <a:lnTo>
                    <a:pt x="3862" y="1201"/>
                  </a:lnTo>
                  <a:lnTo>
                    <a:pt x="3862" y="1198"/>
                  </a:lnTo>
                  <a:lnTo>
                    <a:pt x="3862" y="1194"/>
                  </a:lnTo>
                  <a:lnTo>
                    <a:pt x="3866" y="1194"/>
                  </a:lnTo>
                  <a:lnTo>
                    <a:pt x="3869" y="1194"/>
                  </a:lnTo>
                  <a:lnTo>
                    <a:pt x="3869" y="1191"/>
                  </a:lnTo>
                  <a:lnTo>
                    <a:pt x="3869" y="1188"/>
                  </a:lnTo>
                  <a:close/>
                  <a:moveTo>
                    <a:pt x="683" y="1686"/>
                  </a:moveTo>
                  <a:lnTo>
                    <a:pt x="676" y="1687"/>
                  </a:lnTo>
                  <a:lnTo>
                    <a:pt x="671" y="1687"/>
                  </a:lnTo>
                  <a:lnTo>
                    <a:pt x="664" y="1684"/>
                  </a:lnTo>
                  <a:lnTo>
                    <a:pt x="659" y="1679"/>
                  </a:lnTo>
                  <a:lnTo>
                    <a:pt x="654" y="1679"/>
                  </a:lnTo>
                  <a:lnTo>
                    <a:pt x="648" y="1679"/>
                  </a:lnTo>
                  <a:lnTo>
                    <a:pt x="647" y="1687"/>
                  </a:lnTo>
                  <a:lnTo>
                    <a:pt x="647" y="1693"/>
                  </a:lnTo>
                  <a:lnTo>
                    <a:pt x="650" y="1696"/>
                  </a:lnTo>
                  <a:lnTo>
                    <a:pt x="654" y="1698"/>
                  </a:lnTo>
                  <a:lnTo>
                    <a:pt x="657" y="1699"/>
                  </a:lnTo>
                  <a:lnTo>
                    <a:pt x="660" y="1703"/>
                  </a:lnTo>
                  <a:lnTo>
                    <a:pt x="662" y="1706"/>
                  </a:lnTo>
                  <a:lnTo>
                    <a:pt x="662" y="1713"/>
                  </a:lnTo>
                  <a:lnTo>
                    <a:pt x="667" y="1713"/>
                  </a:lnTo>
                  <a:lnTo>
                    <a:pt x="671" y="1715"/>
                  </a:lnTo>
                  <a:lnTo>
                    <a:pt x="674" y="1716"/>
                  </a:lnTo>
                  <a:lnTo>
                    <a:pt x="676" y="1720"/>
                  </a:lnTo>
                  <a:lnTo>
                    <a:pt x="681" y="1720"/>
                  </a:lnTo>
                  <a:lnTo>
                    <a:pt x="686" y="1718"/>
                  </a:lnTo>
                  <a:lnTo>
                    <a:pt x="689" y="1716"/>
                  </a:lnTo>
                  <a:lnTo>
                    <a:pt x="693" y="1713"/>
                  </a:lnTo>
                  <a:lnTo>
                    <a:pt x="698" y="1706"/>
                  </a:lnTo>
                  <a:lnTo>
                    <a:pt x="703" y="1699"/>
                  </a:lnTo>
                  <a:lnTo>
                    <a:pt x="696" y="1699"/>
                  </a:lnTo>
                  <a:lnTo>
                    <a:pt x="689" y="1699"/>
                  </a:lnTo>
                  <a:lnTo>
                    <a:pt x="686" y="1696"/>
                  </a:lnTo>
                  <a:lnTo>
                    <a:pt x="683" y="1693"/>
                  </a:lnTo>
                  <a:lnTo>
                    <a:pt x="683" y="1686"/>
                  </a:lnTo>
                  <a:close/>
                  <a:moveTo>
                    <a:pt x="710" y="1563"/>
                  </a:moveTo>
                  <a:lnTo>
                    <a:pt x="707" y="1565"/>
                  </a:lnTo>
                  <a:lnTo>
                    <a:pt x="703" y="1566"/>
                  </a:lnTo>
                  <a:lnTo>
                    <a:pt x="700" y="1570"/>
                  </a:lnTo>
                  <a:lnTo>
                    <a:pt x="696" y="1570"/>
                  </a:lnTo>
                  <a:lnTo>
                    <a:pt x="695" y="1577"/>
                  </a:lnTo>
                  <a:lnTo>
                    <a:pt x="695" y="1582"/>
                  </a:lnTo>
                  <a:lnTo>
                    <a:pt x="698" y="1589"/>
                  </a:lnTo>
                  <a:lnTo>
                    <a:pt x="703" y="1594"/>
                  </a:lnTo>
                  <a:lnTo>
                    <a:pt x="703" y="1599"/>
                  </a:lnTo>
                  <a:lnTo>
                    <a:pt x="703" y="1604"/>
                  </a:lnTo>
                  <a:lnTo>
                    <a:pt x="713" y="1602"/>
                  </a:lnTo>
                  <a:lnTo>
                    <a:pt x="720" y="1604"/>
                  </a:lnTo>
                  <a:lnTo>
                    <a:pt x="725" y="1607"/>
                  </a:lnTo>
                  <a:lnTo>
                    <a:pt x="729" y="1612"/>
                  </a:lnTo>
                  <a:lnTo>
                    <a:pt x="734" y="1624"/>
                  </a:lnTo>
                  <a:lnTo>
                    <a:pt x="737" y="1629"/>
                  </a:lnTo>
                  <a:lnTo>
                    <a:pt x="744" y="1631"/>
                  </a:lnTo>
                  <a:lnTo>
                    <a:pt x="744" y="1624"/>
                  </a:lnTo>
                  <a:lnTo>
                    <a:pt x="744" y="1619"/>
                  </a:lnTo>
                  <a:lnTo>
                    <a:pt x="744" y="1616"/>
                  </a:lnTo>
                  <a:lnTo>
                    <a:pt x="748" y="1611"/>
                  </a:lnTo>
                  <a:lnTo>
                    <a:pt x="749" y="1609"/>
                  </a:lnTo>
                  <a:lnTo>
                    <a:pt x="749" y="1604"/>
                  </a:lnTo>
                  <a:lnTo>
                    <a:pt x="748" y="1600"/>
                  </a:lnTo>
                  <a:lnTo>
                    <a:pt x="746" y="1600"/>
                  </a:lnTo>
                  <a:lnTo>
                    <a:pt x="748" y="1599"/>
                  </a:lnTo>
                  <a:lnTo>
                    <a:pt x="746" y="1597"/>
                  </a:lnTo>
                  <a:lnTo>
                    <a:pt x="742" y="1595"/>
                  </a:lnTo>
                  <a:lnTo>
                    <a:pt x="739" y="1594"/>
                  </a:lnTo>
                  <a:lnTo>
                    <a:pt x="739" y="1592"/>
                  </a:lnTo>
                  <a:lnTo>
                    <a:pt x="741" y="1590"/>
                  </a:lnTo>
                  <a:lnTo>
                    <a:pt x="739" y="1590"/>
                  </a:lnTo>
                  <a:lnTo>
                    <a:pt x="737" y="1587"/>
                  </a:lnTo>
                  <a:lnTo>
                    <a:pt x="737" y="1585"/>
                  </a:lnTo>
                  <a:lnTo>
                    <a:pt x="732" y="1578"/>
                  </a:lnTo>
                  <a:lnTo>
                    <a:pt x="729" y="1573"/>
                  </a:lnTo>
                  <a:lnTo>
                    <a:pt x="729" y="1571"/>
                  </a:lnTo>
                  <a:lnTo>
                    <a:pt x="730" y="1568"/>
                  </a:lnTo>
                  <a:lnTo>
                    <a:pt x="729" y="1565"/>
                  </a:lnTo>
                  <a:lnTo>
                    <a:pt x="727" y="1561"/>
                  </a:lnTo>
                  <a:lnTo>
                    <a:pt x="724" y="1560"/>
                  </a:lnTo>
                  <a:lnTo>
                    <a:pt x="720" y="1558"/>
                  </a:lnTo>
                  <a:lnTo>
                    <a:pt x="717" y="1556"/>
                  </a:lnTo>
                  <a:lnTo>
                    <a:pt x="717" y="1560"/>
                  </a:lnTo>
                  <a:lnTo>
                    <a:pt x="715" y="1561"/>
                  </a:lnTo>
                  <a:lnTo>
                    <a:pt x="710" y="1563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68" name="Freeform 80">
              <a:extLst>
                <a:ext uri="{FF2B5EF4-FFF2-40B4-BE49-F238E27FC236}">
                  <a16:creationId xmlns:a16="http://schemas.microsoft.com/office/drawing/2014/main" id="{D6C449BD-F34D-4853-A1FC-74B4AD5C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6279" y="5078747"/>
              <a:ext cx="17462" cy="12700"/>
            </a:xfrm>
            <a:custGeom>
              <a:avLst/>
              <a:gdLst>
                <a:gd name="T0" fmla="*/ 0 w 47"/>
                <a:gd name="T1" fmla="*/ 26 h 34"/>
                <a:gd name="T2" fmla="*/ 0 w 47"/>
                <a:gd name="T3" fmla="*/ 26 h 34"/>
                <a:gd name="T4" fmla="*/ 5 w 47"/>
                <a:gd name="T5" fmla="*/ 18 h 34"/>
                <a:gd name="T6" fmla="*/ 9 w 47"/>
                <a:gd name="T7" fmla="*/ 11 h 34"/>
                <a:gd name="T8" fmla="*/ 14 w 47"/>
                <a:gd name="T9" fmla="*/ 6 h 34"/>
                <a:gd name="T10" fmla="*/ 22 w 47"/>
                <a:gd name="T11" fmla="*/ 4 h 34"/>
                <a:gd name="T12" fmla="*/ 22 w 47"/>
                <a:gd name="T13" fmla="*/ 4 h 34"/>
                <a:gd name="T14" fmla="*/ 38 w 47"/>
                <a:gd name="T15" fmla="*/ 0 h 34"/>
                <a:gd name="T16" fmla="*/ 43 w 47"/>
                <a:gd name="T17" fmla="*/ 2 h 34"/>
                <a:gd name="T18" fmla="*/ 44 w 47"/>
                <a:gd name="T19" fmla="*/ 4 h 34"/>
                <a:gd name="T20" fmla="*/ 46 w 47"/>
                <a:gd name="T21" fmla="*/ 7 h 34"/>
                <a:gd name="T22" fmla="*/ 46 w 47"/>
                <a:gd name="T23" fmla="*/ 7 h 34"/>
                <a:gd name="T24" fmla="*/ 46 w 47"/>
                <a:gd name="T25" fmla="*/ 14 h 34"/>
                <a:gd name="T26" fmla="*/ 44 w 47"/>
                <a:gd name="T27" fmla="*/ 21 h 34"/>
                <a:gd name="T28" fmla="*/ 39 w 47"/>
                <a:gd name="T29" fmla="*/ 26 h 34"/>
                <a:gd name="T30" fmla="*/ 31 w 47"/>
                <a:gd name="T31" fmla="*/ 31 h 34"/>
                <a:gd name="T32" fmla="*/ 31 w 47"/>
                <a:gd name="T33" fmla="*/ 31 h 34"/>
                <a:gd name="T34" fmla="*/ 26 w 47"/>
                <a:gd name="T35" fmla="*/ 33 h 34"/>
                <a:gd name="T36" fmla="*/ 20 w 47"/>
                <a:gd name="T37" fmla="*/ 33 h 34"/>
                <a:gd name="T38" fmla="*/ 12 w 47"/>
                <a:gd name="T39" fmla="*/ 31 h 34"/>
                <a:gd name="T40" fmla="*/ 0 w 47"/>
                <a:gd name="T41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34">
                  <a:moveTo>
                    <a:pt x="0" y="26"/>
                  </a:moveTo>
                  <a:lnTo>
                    <a:pt x="0" y="26"/>
                  </a:lnTo>
                  <a:lnTo>
                    <a:pt x="5" y="18"/>
                  </a:lnTo>
                  <a:lnTo>
                    <a:pt x="9" y="11"/>
                  </a:lnTo>
                  <a:lnTo>
                    <a:pt x="14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8" y="0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14"/>
                  </a:lnTo>
                  <a:lnTo>
                    <a:pt x="44" y="21"/>
                  </a:lnTo>
                  <a:lnTo>
                    <a:pt x="39" y="26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6" y="33"/>
                  </a:lnTo>
                  <a:lnTo>
                    <a:pt x="20" y="33"/>
                  </a:lnTo>
                  <a:lnTo>
                    <a:pt x="12" y="31"/>
                  </a:lnTo>
                  <a:lnTo>
                    <a:pt x="0" y="26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Freeform 202">
              <a:extLst>
                <a:ext uri="{FF2B5EF4-FFF2-40B4-BE49-F238E27FC236}">
                  <a16:creationId xmlns:a16="http://schemas.microsoft.com/office/drawing/2014/main" id="{2949D50A-00D5-4301-9407-70F584102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203">
              <a:extLst>
                <a:ext uri="{FF2B5EF4-FFF2-40B4-BE49-F238E27FC236}">
                  <a16:creationId xmlns:a16="http://schemas.microsoft.com/office/drawing/2014/main" id="{9370FE5D-0573-4D3F-A62C-402CAA964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Freeform 204">
              <a:extLst>
                <a:ext uri="{FF2B5EF4-FFF2-40B4-BE49-F238E27FC236}">
                  <a16:creationId xmlns:a16="http://schemas.microsoft.com/office/drawing/2014/main" id="{13FCF129-316B-4522-81EE-FFC48FF9A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Freeform 205">
              <a:extLst>
                <a:ext uri="{FF2B5EF4-FFF2-40B4-BE49-F238E27FC236}">
                  <a16:creationId xmlns:a16="http://schemas.microsoft.com/office/drawing/2014/main" id="{3FC4CE4B-78A2-42E6-A81C-1C1E6E43B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Freeform 206">
              <a:extLst>
                <a:ext uri="{FF2B5EF4-FFF2-40B4-BE49-F238E27FC236}">
                  <a16:creationId xmlns:a16="http://schemas.microsoft.com/office/drawing/2014/main" id="{5F225495-DEC2-47C1-A394-9DAB043C8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207">
              <a:extLst>
                <a:ext uri="{FF2B5EF4-FFF2-40B4-BE49-F238E27FC236}">
                  <a16:creationId xmlns:a16="http://schemas.microsoft.com/office/drawing/2014/main" id="{459938DE-1A37-4D32-B157-DE049EFCE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29" y="1043322"/>
              <a:ext cx="1587" cy="158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Freeform 208">
              <a:extLst>
                <a:ext uri="{FF2B5EF4-FFF2-40B4-BE49-F238E27FC236}">
                  <a16:creationId xmlns:a16="http://schemas.microsoft.com/office/drawing/2014/main" id="{DC3FD00D-58C7-4558-BCB2-5D94AF898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Freeform 209">
              <a:extLst>
                <a:ext uri="{FF2B5EF4-FFF2-40B4-BE49-F238E27FC236}">
                  <a16:creationId xmlns:a16="http://schemas.microsoft.com/office/drawing/2014/main" id="{8560DFE9-8838-4A59-BCC3-50D3BB05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4204" y="1062372"/>
              <a:ext cx="1587" cy="1588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3 h 4"/>
                <a:gd name="T4" fmla="*/ 5 w 6"/>
                <a:gd name="T5" fmla="*/ 3 h 4"/>
                <a:gd name="T6" fmla="*/ 0 w 6"/>
                <a:gd name="T7" fmla="*/ 0 h 4"/>
                <a:gd name="T8" fmla="*/ 0 w 6"/>
                <a:gd name="T9" fmla="*/ 0 h 4"/>
                <a:gd name="T10" fmla="*/ 2 w 6"/>
                <a:gd name="T11" fmla="*/ 2 h 4"/>
                <a:gd name="T12" fmla="*/ 2 w 6"/>
                <a:gd name="T13" fmla="*/ 2 h 4"/>
                <a:gd name="T14" fmla="*/ 5 w 6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lnTo>
                    <a:pt x="5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5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210">
              <a:extLst>
                <a:ext uri="{FF2B5EF4-FFF2-40B4-BE49-F238E27FC236}">
                  <a16:creationId xmlns:a16="http://schemas.microsoft.com/office/drawing/2014/main" id="{91E18792-D713-47F8-A87D-59BBC23E2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4991" y="1032210"/>
              <a:ext cx="4763" cy="1587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0 h 4"/>
                <a:gd name="T4" fmla="*/ 12 w 13"/>
                <a:gd name="T5" fmla="*/ 3 h 4"/>
                <a:gd name="T6" fmla="*/ 12 w 13"/>
                <a:gd name="T7" fmla="*/ 3 h 4"/>
                <a:gd name="T8" fmla="*/ 0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211">
              <a:extLst>
                <a:ext uri="{FF2B5EF4-FFF2-40B4-BE49-F238E27FC236}">
                  <a16:creationId xmlns:a16="http://schemas.microsoft.com/office/drawing/2014/main" id="{E3412D0C-22A4-408C-8956-09A186349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1816" y="1032210"/>
              <a:ext cx="3175" cy="1587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Freeform 212">
              <a:extLst>
                <a:ext uri="{FF2B5EF4-FFF2-40B4-BE49-F238E27FC236}">
                  <a16:creationId xmlns:a16="http://schemas.microsoft.com/office/drawing/2014/main" id="{CD18BB40-B8FA-4F9A-8AC7-A524A379A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6104" y="10369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Freeform 213">
              <a:extLst>
                <a:ext uri="{FF2B5EF4-FFF2-40B4-BE49-F238E27FC236}">
                  <a16:creationId xmlns:a16="http://schemas.microsoft.com/office/drawing/2014/main" id="{56B21303-A11C-479C-94E7-BCACD9C48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454" y="1040147"/>
              <a:ext cx="3175" cy="1588"/>
            </a:xfrm>
            <a:custGeom>
              <a:avLst/>
              <a:gdLst>
                <a:gd name="T0" fmla="*/ 8 w 11"/>
                <a:gd name="T1" fmla="*/ 0 h 4"/>
                <a:gd name="T2" fmla="*/ 8 w 11"/>
                <a:gd name="T3" fmla="*/ 0 h 4"/>
                <a:gd name="T4" fmla="*/ 0 w 11"/>
                <a:gd name="T5" fmla="*/ 0 h 4"/>
                <a:gd name="T6" fmla="*/ 0 w 11"/>
                <a:gd name="T7" fmla="*/ 0 h 4"/>
                <a:gd name="T8" fmla="*/ 10 w 11"/>
                <a:gd name="T9" fmla="*/ 3 h 4"/>
                <a:gd name="T10" fmla="*/ 10 w 11"/>
                <a:gd name="T11" fmla="*/ 3 h 4"/>
                <a:gd name="T12" fmla="*/ 8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Freeform 214">
              <a:extLst>
                <a:ext uri="{FF2B5EF4-FFF2-40B4-BE49-F238E27FC236}">
                  <a16:creationId xmlns:a16="http://schemas.microsoft.com/office/drawing/2014/main" id="{02FF5910-5DFA-42B2-9075-431F2B7BC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854" y="1056022"/>
              <a:ext cx="6350" cy="4763"/>
            </a:xfrm>
            <a:custGeom>
              <a:avLst/>
              <a:gdLst>
                <a:gd name="T0" fmla="*/ 9 w 16"/>
                <a:gd name="T1" fmla="*/ 0 h 13"/>
                <a:gd name="T2" fmla="*/ 9 w 16"/>
                <a:gd name="T3" fmla="*/ 0 h 13"/>
                <a:gd name="T4" fmla="*/ 5 w 16"/>
                <a:gd name="T5" fmla="*/ 0 h 13"/>
                <a:gd name="T6" fmla="*/ 0 w 16"/>
                <a:gd name="T7" fmla="*/ 0 h 13"/>
                <a:gd name="T8" fmla="*/ 0 w 16"/>
                <a:gd name="T9" fmla="*/ 0 h 13"/>
                <a:gd name="T10" fmla="*/ 9 w 16"/>
                <a:gd name="T11" fmla="*/ 6 h 13"/>
                <a:gd name="T12" fmla="*/ 15 w 16"/>
                <a:gd name="T13" fmla="*/ 12 h 13"/>
                <a:gd name="T14" fmla="*/ 15 w 16"/>
                <a:gd name="T15" fmla="*/ 12 h 13"/>
                <a:gd name="T16" fmla="*/ 12 w 16"/>
                <a:gd name="T17" fmla="*/ 7 h 13"/>
                <a:gd name="T18" fmla="*/ 9 w 16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6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Freeform 215">
              <a:extLst>
                <a:ext uri="{FF2B5EF4-FFF2-40B4-BE49-F238E27FC236}">
                  <a16:creationId xmlns:a16="http://schemas.microsoft.com/office/drawing/2014/main" id="{B271727B-198B-4302-966A-6177A2DF4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9279" y="1038560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0 w 4"/>
                <a:gd name="T13" fmla="*/ 0 h 1"/>
                <a:gd name="T14" fmla="*/ 0 w 4"/>
                <a:gd name="T15" fmla="*/ 0 h 1"/>
                <a:gd name="T16" fmla="*/ 3 w 4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Freeform 216">
              <a:extLst>
                <a:ext uri="{FF2B5EF4-FFF2-40B4-BE49-F238E27FC236}">
                  <a16:creationId xmlns:a16="http://schemas.microsoft.com/office/drawing/2014/main" id="{1110F2A8-4BC3-4254-9993-99094852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1341" y="1033797"/>
              <a:ext cx="3175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6 w 7"/>
                <a:gd name="T5" fmla="*/ 2 h 3"/>
                <a:gd name="T6" fmla="*/ 6 w 7"/>
                <a:gd name="T7" fmla="*/ 2 h 3"/>
                <a:gd name="T8" fmla="*/ 0 w 7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Freeform 217">
              <a:extLst>
                <a:ext uri="{FF2B5EF4-FFF2-40B4-BE49-F238E27FC236}">
                  <a16:creationId xmlns:a16="http://schemas.microsoft.com/office/drawing/2014/main" id="{BAD30D27-A9F7-4661-886D-0C777486A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9754" y="1033797"/>
              <a:ext cx="1587" cy="1588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5 w 6"/>
                <a:gd name="T7" fmla="*/ 4 h 5"/>
                <a:gd name="T8" fmla="*/ 0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Freeform 218">
              <a:extLst>
                <a:ext uri="{FF2B5EF4-FFF2-40B4-BE49-F238E27FC236}">
                  <a16:creationId xmlns:a16="http://schemas.microsoft.com/office/drawing/2014/main" id="{BFB88852-0B6F-4CED-AF41-D10402CEE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0391" y="1043322"/>
              <a:ext cx="1588" cy="1588"/>
            </a:xfrm>
            <a:custGeom>
              <a:avLst/>
              <a:gdLst>
                <a:gd name="T0" fmla="*/ 4 w 5"/>
                <a:gd name="T1" fmla="*/ 5 h 6"/>
                <a:gd name="T2" fmla="*/ 4 w 5"/>
                <a:gd name="T3" fmla="*/ 5 h 6"/>
                <a:gd name="T4" fmla="*/ 2 w 5"/>
                <a:gd name="T5" fmla="*/ 1 h 6"/>
                <a:gd name="T6" fmla="*/ 2 w 5"/>
                <a:gd name="T7" fmla="*/ 1 h 6"/>
                <a:gd name="T8" fmla="*/ 0 w 5"/>
                <a:gd name="T9" fmla="*/ 0 h 6"/>
                <a:gd name="T10" fmla="*/ 0 w 5"/>
                <a:gd name="T11" fmla="*/ 0 h 6"/>
                <a:gd name="T12" fmla="*/ 2 w 5"/>
                <a:gd name="T13" fmla="*/ 5 h 6"/>
                <a:gd name="T14" fmla="*/ 2 w 5"/>
                <a:gd name="T15" fmla="*/ 5 h 6"/>
                <a:gd name="T16" fmla="*/ 4 w 5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lnTo>
                    <a:pt x="4" y="5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Freeform 219">
              <a:extLst>
                <a:ext uri="{FF2B5EF4-FFF2-40B4-BE49-F238E27FC236}">
                  <a16:creationId xmlns:a16="http://schemas.microsoft.com/office/drawing/2014/main" id="{D490441A-3008-4766-97CC-A9EB3278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6497"/>
              <a:ext cx="1588" cy="1588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0 w 3"/>
                <a:gd name="T5" fmla="*/ 0 h 4"/>
                <a:gd name="T6" fmla="*/ 0 w 3"/>
                <a:gd name="T7" fmla="*/ 0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221">
              <a:extLst>
                <a:ext uri="{FF2B5EF4-FFF2-40B4-BE49-F238E27FC236}">
                  <a16:creationId xmlns:a16="http://schemas.microsoft.com/office/drawing/2014/main" id="{2FE0FF49-475B-4D1A-9666-98A135C5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1566" y="1881522"/>
              <a:ext cx="1727200" cy="1466850"/>
            </a:xfrm>
            <a:custGeom>
              <a:avLst/>
              <a:gdLst>
                <a:gd name="T0" fmla="*/ 3391 w 4798"/>
                <a:gd name="T1" fmla="*/ 3712 h 4075"/>
                <a:gd name="T2" fmla="*/ 3507 w 4798"/>
                <a:gd name="T3" fmla="*/ 3569 h 4075"/>
                <a:gd name="T4" fmla="*/ 3562 w 4798"/>
                <a:gd name="T5" fmla="*/ 3487 h 4075"/>
                <a:gd name="T6" fmla="*/ 3616 w 4798"/>
                <a:gd name="T7" fmla="*/ 3378 h 4075"/>
                <a:gd name="T8" fmla="*/ 3742 w 4798"/>
                <a:gd name="T9" fmla="*/ 3303 h 4075"/>
                <a:gd name="T10" fmla="*/ 3574 w 4798"/>
                <a:gd name="T11" fmla="*/ 3228 h 4075"/>
                <a:gd name="T12" fmla="*/ 3637 w 4798"/>
                <a:gd name="T13" fmla="*/ 2941 h 4075"/>
                <a:gd name="T14" fmla="*/ 3691 w 4798"/>
                <a:gd name="T15" fmla="*/ 2695 h 4075"/>
                <a:gd name="T16" fmla="*/ 3451 w 4798"/>
                <a:gd name="T17" fmla="*/ 2804 h 4075"/>
                <a:gd name="T18" fmla="*/ 3222 w 4798"/>
                <a:gd name="T19" fmla="*/ 2922 h 4075"/>
                <a:gd name="T20" fmla="*/ 3104 w 4798"/>
                <a:gd name="T21" fmla="*/ 3117 h 4075"/>
                <a:gd name="T22" fmla="*/ 3191 w 4798"/>
                <a:gd name="T23" fmla="*/ 3023 h 4075"/>
                <a:gd name="T24" fmla="*/ 3528 w 4798"/>
                <a:gd name="T25" fmla="*/ 2968 h 4075"/>
                <a:gd name="T26" fmla="*/ 3422 w 4798"/>
                <a:gd name="T27" fmla="*/ 2996 h 4075"/>
                <a:gd name="T28" fmla="*/ 3330 w 4798"/>
                <a:gd name="T29" fmla="*/ 3173 h 4075"/>
                <a:gd name="T30" fmla="*/ 3198 w 4798"/>
                <a:gd name="T31" fmla="*/ 3154 h 4075"/>
                <a:gd name="T32" fmla="*/ 3055 w 4798"/>
                <a:gd name="T33" fmla="*/ 3141 h 4075"/>
                <a:gd name="T34" fmla="*/ 3036 w 4798"/>
                <a:gd name="T35" fmla="*/ 3241 h 4075"/>
                <a:gd name="T36" fmla="*/ 3091 w 4798"/>
                <a:gd name="T37" fmla="*/ 3449 h 4075"/>
                <a:gd name="T38" fmla="*/ 3098 w 4798"/>
                <a:gd name="T39" fmla="*/ 3630 h 4075"/>
                <a:gd name="T40" fmla="*/ 3147 w 4798"/>
                <a:gd name="T41" fmla="*/ 3893 h 4075"/>
                <a:gd name="T42" fmla="*/ 3412 w 4798"/>
                <a:gd name="T43" fmla="*/ 3896 h 4075"/>
                <a:gd name="T44" fmla="*/ 3497 w 4798"/>
                <a:gd name="T45" fmla="*/ 3146 h 4075"/>
                <a:gd name="T46" fmla="*/ 3633 w 4798"/>
                <a:gd name="T47" fmla="*/ 3480 h 4075"/>
                <a:gd name="T48" fmla="*/ 3176 w 4798"/>
                <a:gd name="T49" fmla="*/ 3107 h 4075"/>
                <a:gd name="T50" fmla="*/ 3297 w 4798"/>
                <a:gd name="T51" fmla="*/ 3066 h 4075"/>
                <a:gd name="T52" fmla="*/ 3998 w 4798"/>
                <a:gd name="T53" fmla="*/ 3514 h 4075"/>
                <a:gd name="T54" fmla="*/ 3773 w 4798"/>
                <a:gd name="T55" fmla="*/ 2866 h 4075"/>
                <a:gd name="T56" fmla="*/ 3603 w 4798"/>
                <a:gd name="T57" fmla="*/ 3470 h 4075"/>
                <a:gd name="T58" fmla="*/ 3139 w 4798"/>
                <a:gd name="T59" fmla="*/ 3785 h 4075"/>
                <a:gd name="T60" fmla="*/ 3867 w 4798"/>
                <a:gd name="T61" fmla="*/ 3893 h 4075"/>
                <a:gd name="T62" fmla="*/ 3744 w 4798"/>
                <a:gd name="T63" fmla="*/ 3952 h 4075"/>
                <a:gd name="T64" fmla="*/ 3848 w 4798"/>
                <a:gd name="T65" fmla="*/ 4060 h 4075"/>
                <a:gd name="T66" fmla="*/ 3951 w 4798"/>
                <a:gd name="T67" fmla="*/ 4019 h 4075"/>
                <a:gd name="T68" fmla="*/ 3787 w 4798"/>
                <a:gd name="T69" fmla="*/ 3808 h 4075"/>
                <a:gd name="T70" fmla="*/ 4684 w 4798"/>
                <a:gd name="T71" fmla="*/ 3857 h 4075"/>
                <a:gd name="T72" fmla="*/ 4148 w 4798"/>
                <a:gd name="T73" fmla="*/ 3451 h 4075"/>
                <a:gd name="T74" fmla="*/ 4009 w 4798"/>
                <a:gd name="T75" fmla="*/ 3494 h 4075"/>
                <a:gd name="T76" fmla="*/ 3934 w 4798"/>
                <a:gd name="T77" fmla="*/ 3562 h 4075"/>
                <a:gd name="T78" fmla="*/ 3821 w 4798"/>
                <a:gd name="T79" fmla="*/ 3463 h 4075"/>
                <a:gd name="T80" fmla="*/ 3729 w 4798"/>
                <a:gd name="T81" fmla="*/ 3567 h 4075"/>
                <a:gd name="T82" fmla="*/ 3819 w 4798"/>
                <a:gd name="T83" fmla="*/ 3808 h 4075"/>
                <a:gd name="T84" fmla="*/ 3998 w 4798"/>
                <a:gd name="T85" fmla="*/ 3915 h 4075"/>
                <a:gd name="T86" fmla="*/ 4055 w 4798"/>
                <a:gd name="T87" fmla="*/ 3683 h 4075"/>
                <a:gd name="T88" fmla="*/ 3572 w 4798"/>
                <a:gd name="T89" fmla="*/ 3548 h 4075"/>
                <a:gd name="T90" fmla="*/ 4029 w 4798"/>
                <a:gd name="T91" fmla="*/ 3956 h 4075"/>
                <a:gd name="T92" fmla="*/ 3679 w 4798"/>
                <a:gd name="T93" fmla="*/ 3900 h 4075"/>
                <a:gd name="T94" fmla="*/ 3705 w 4798"/>
                <a:gd name="T95" fmla="*/ 3903 h 4075"/>
                <a:gd name="T96" fmla="*/ 3574 w 4798"/>
                <a:gd name="T97" fmla="*/ 3867 h 4075"/>
                <a:gd name="T98" fmla="*/ 3676 w 4798"/>
                <a:gd name="T99" fmla="*/ 3675 h 4075"/>
                <a:gd name="T100" fmla="*/ 3582 w 4798"/>
                <a:gd name="T101" fmla="*/ 3617 h 4075"/>
                <a:gd name="T102" fmla="*/ 3437 w 4798"/>
                <a:gd name="T103" fmla="*/ 3676 h 4075"/>
                <a:gd name="T104" fmla="*/ 3511 w 4798"/>
                <a:gd name="T105" fmla="*/ 3833 h 4075"/>
                <a:gd name="T106" fmla="*/ 3453 w 4798"/>
                <a:gd name="T107" fmla="*/ 3929 h 4075"/>
                <a:gd name="T108" fmla="*/ 3545 w 4798"/>
                <a:gd name="T109" fmla="*/ 3917 h 4075"/>
                <a:gd name="T110" fmla="*/ 133 w 4798"/>
                <a:gd name="T111" fmla="*/ 283 h 4075"/>
                <a:gd name="T112" fmla="*/ 88 w 4798"/>
                <a:gd name="T113" fmla="*/ 423 h 4075"/>
                <a:gd name="T114" fmla="*/ 223 w 4798"/>
                <a:gd name="T115" fmla="*/ 38 h 4075"/>
                <a:gd name="T116" fmla="*/ 48 w 4798"/>
                <a:gd name="T117" fmla="*/ 92 h 4075"/>
                <a:gd name="T118" fmla="*/ 158 w 4798"/>
                <a:gd name="T119" fmla="*/ 135 h 4075"/>
                <a:gd name="T120" fmla="*/ 218 w 4798"/>
                <a:gd name="T121" fmla="*/ 102 h 4075"/>
                <a:gd name="T122" fmla="*/ 225 w 4798"/>
                <a:gd name="T123" fmla="*/ 68 h 4075"/>
                <a:gd name="T124" fmla="*/ 136 w 4798"/>
                <a:gd name="T125" fmla="*/ 287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98" h="4075">
                  <a:moveTo>
                    <a:pt x="3412" y="3896"/>
                  </a:moveTo>
                  <a:lnTo>
                    <a:pt x="3405" y="3886"/>
                  </a:lnTo>
                  <a:lnTo>
                    <a:pt x="3396" y="3877"/>
                  </a:lnTo>
                  <a:lnTo>
                    <a:pt x="3388" y="3869"/>
                  </a:lnTo>
                  <a:lnTo>
                    <a:pt x="3377" y="3862"/>
                  </a:lnTo>
                  <a:lnTo>
                    <a:pt x="3379" y="3859"/>
                  </a:lnTo>
                  <a:lnTo>
                    <a:pt x="3381" y="3855"/>
                  </a:lnTo>
                  <a:lnTo>
                    <a:pt x="3384" y="3852"/>
                  </a:lnTo>
                  <a:lnTo>
                    <a:pt x="3384" y="3848"/>
                  </a:lnTo>
                  <a:lnTo>
                    <a:pt x="3383" y="3843"/>
                  </a:lnTo>
                  <a:lnTo>
                    <a:pt x="3379" y="3840"/>
                  </a:lnTo>
                  <a:lnTo>
                    <a:pt x="3371" y="3835"/>
                  </a:lnTo>
                  <a:lnTo>
                    <a:pt x="3367" y="3833"/>
                  </a:lnTo>
                  <a:lnTo>
                    <a:pt x="3364" y="3828"/>
                  </a:lnTo>
                  <a:lnTo>
                    <a:pt x="3362" y="3823"/>
                  </a:lnTo>
                  <a:lnTo>
                    <a:pt x="3364" y="3814"/>
                  </a:lnTo>
                  <a:lnTo>
                    <a:pt x="3365" y="3813"/>
                  </a:lnTo>
                  <a:lnTo>
                    <a:pt x="3367" y="3811"/>
                  </a:lnTo>
                  <a:lnTo>
                    <a:pt x="3371" y="3808"/>
                  </a:lnTo>
                  <a:lnTo>
                    <a:pt x="3372" y="3802"/>
                  </a:lnTo>
                  <a:lnTo>
                    <a:pt x="3374" y="3801"/>
                  </a:lnTo>
                  <a:lnTo>
                    <a:pt x="3377" y="3801"/>
                  </a:lnTo>
                  <a:lnTo>
                    <a:pt x="3377" y="3804"/>
                  </a:lnTo>
                  <a:lnTo>
                    <a:pt x="3379" y="3806"/>
                  </a:lnTo>
                  <a:lnTo>
                    <a:pt x="3384" y="3808"/>
                  </a:lnTo>
                  <a:lnTo>
                    <a:pt x="3398" y="3808"/>
                  </a:lnTo>
                  <a:lnTo>
                    <a:pt x="3400" y="3804"/>
                  </a:lnTo>
                  <a:lnTo>
                    <a:pt x="3401" y="3801"/>
                  </a:lnTo>
                  <a:lnTo>
                    <a:pt x="3403" y="3799"/>
                  </a:lnTo>
                  <a:lnTo>
                    <a:pt x="3405" y="3794"/>
                  </a:lnTo>
                  <a:lnTo>
                    <a:pt x="3408" y="3789"/>
                  </a:lnTo>
                  <a:lnTo>
                    <a:pt x="3410" y="3782"/>
                  </a:lnTo>
                  <a:lnTo>
                    <a:pt x="3413" y="3777"/>
                  </a:lnTo>
                  <a:lnTo>
                    <a:pt x="3415" y="3775"/>
                  </a:lnTo>
                  <a:lnTo>
                    <a:pt x="3418" y="3773"/>
                  </a:lnTo>
                  <a:lnTo>
                    <a:pt x="3415" y="3767"/>
                  </a:lnTo>
                  <a:lnTo>
                    <a:pt x="3410" y="3762"/>
                  </a:lnTo>
                  <a:lnTo>
                    <a:pt x="3405" y="3756"/>
                  </a:lnTo>
                  <a:lnTo>
                    <a:pt x="3398" y="3753"/>
                  </a:lnTo>
                  <a:lnTo>
                    <a:pt x="3398" y="3744"/>
                  </a:lnTo>
                  <a:lnTo>
                    <a:pt x="3396" y="3738"/>
                  </a:lnTo>
                  <a:lnTo>
                    <a:pt x="3393" y="3733"/>
                  </a:lnTo>
                  <a:lnTo>
                    <a:pt x="3391" y="3726"/>
                  </a:lnTo>
                  <a:lnTo>
                    <a:pt x="3389" y="3717"/>
                  </a:lnTo>
                  <a:lnTo>
                    <a:pt x="3391" y="3712"/>
                  </a:lnTo>
                  <a:lnTo>
                    <a:pt x="3393" y="3707"/>
                  </a:lnTo>
                  <a:lnTo>
                    <a:pt x="3396" y="3704"/>
                  </a:lnTo>
                  <a:lnTo>
                    <a:pt x="3400" y="3700"/>
                  </a:lnTo>
                  <a:lnTo>
                    <a:pt x="3403" y="3697"/>
                  </a:lnTo>
                  <a:lnTo>
                    <a:pt x="3405" y="3692"/>
                  </a:lnTo>
                  <a:lnTo>
                    <a:pt x="3405" y="3685"/>
                  </a:lnTo>
                  <a:lnTo>
                    <a:pt x="3406" y="3676"/>
                  </a:lnTo>
                  <a:lnTo>
                    <a:pt x="3403" y="3673"/>
                  </a:lnTo>
                  <a:lnTo>
                    <a:pt x="3400" y="3669"/>
                  </a:lnTo>
                  <a:lnTo>
                    <a:pt x="3395" y="3668"/>
                  </a:lnTo>
                  <a:lnTo>
                    <a:pt x="3391" y="3664"/>
                  </a:lnTo>
                  <a:lnTo>
                    <a:pt x="3386" y="3663"/>
                  </a:lnTo>
                  <a:lnTo>
                    <a:pt x="3384" y="3658"/>
                  </a:lnTo>
                  <a:lnTo>
                    <a:pt x="3384" y="3651"/>
                  </a:lnTo>
                  <a:lnTo>
                    <a:pt x="3391" y="3651"/>
                  </a:lnTo>
                  <a:lnTo>
                    <a:pt x="3395" y="3649"/>
                  </a:lnTo>
                  <a:lnTo>
                    <a:pt x="3400" y="3646"/>
                  </a:lnTo>
                  <a:lnTo>
                    <a:pt x="3405" y="3644"/>
                  </a:lnTo>
                  <a:lnTo>
                    <a:pt x="3406" y="3642"/>
                  </a:lnTo>
                  <a:lnTo>
                    <a:pt x="3408" y="3640"/>
                  </a:lnTo>
                  <a:lnTo>
                    <a:pt x="3412" y="3637"/>
                  </a:lnTo>
                  <a:lnTo>
                    <a:pt x="3417" y="3635"/>
                  </a:lnTo>
                  <a:lnTo>
                    <a:pt x="3418" y="3634"/>
                  </a:lnTo>
                  <a:lnTo>
                    <a:pt x="3418" y="3630"/>
                  </a:lnTo>
                  <a:lnTo>
                    <a:pt x="3427" y="3632"/>
                  </a:lnTo>
                  <a:lnTo>
                    <a:pt x="3434" y="3632"/>
                  </a:lnTo>
                  <a:lnTo>
                    <a:pt x="3439" y="3630"/>
                  </a:lnTo>
                  <a:lnTo>
                    <a:pt x="3442" y="3629"/>
                  </a:lnTo>
                  <a:lnTo>
                    <a:pt x="3451" y="3622"/>
                  </a:lnTo>
                  <a:lnTo>
                    <a:pt x="3459" y="3617"/>
                  </a:lnTo>
                  <a:lnTo>
                    <a:pt x="3459" y="3608"/>
                  </a:lnTo>
                  <a:lnTo>
                    <a:pt x="3456" y="3605"/>
                  </a:lnTo>
                  <a:lnTo>
                    <a:pt x="3451" y="3601"/>
                  </a:lnTo>
                  <a:lnTo>
                    <a:pt x="3446" y="3600"/>
                  </a:lnTo>
                  <a:lnTo>
                    <a:pt x="3439" y="3598"/>
                  </a:lnTo>
                  <a:lnTo>
                    <a:pt x="3436" y="3594"/>
                  </a:lnTo>
                  <a:lnTo>
                    <a:pt x="3432" y="3591"/>
                  </a:lnTo>
                  <a:lnTo>
                    <a:pt x="3432" y="3582"/>
                  </a:lnTo>
                  <a:lnTo>
                    <a:pt x="3493" y="3582"/>
                  </a:lnTo>
                  <a:lnTo>
                    <a:pt x="3495" y="3581"/>
                  </a:lnTo>
                  <a:lnTo>
                    <a:pt x="3497" y="3579"/>
                  </a:lnTo>
                  <a:lnTo>
                    <a:pt x="3500" y="3576"/>
                  </a:lnTo>
                  <a:lnTo>
                    <a:pt x="3505" y="3574"/>
                  </a:lnTo>
                  <a:lnTo>
                    <a:pt x="3507" y="3572"/>
                  </a:lnTo>
                  <a:lnTo>
                    <a:pt x="3507" y="3569"/>
                  </a:lnTo>
                  <a:lnTo>
                    <a:pt x="3509" y="3567"/>
                  </a:lnTo>
                  <a:lnTo>
                    <a:pt x="3511" y="3565"/>
                  </a:lnTo>
                  <a:lnTo>
                    <a:pt x="3514" y="3562"/>
                  </a:lnTo>
                  <a:lnTo>
                    <a:pt x="3516" y="3557"/>
                  </a:lnTo>
                  <a:lnTo>
                    <a:pt x="3517" y="3555"/>
                  </a:lnTo>
                  <a:lnTo>
                    <a:pt x="3521" y="3555"/>
                  </a:lnTo>
                  <a:lnTo>
                    <a:pt x="3519" y="3543"/>
                  </a:lnTo>
                  <a:lnTo>
                    <a:pt x="3517" y="3538"/>
                  </a:lnTo>
                  <a:lnTo>
                    <a:pt x="3514" y="3535"/>
                  </a:lnTo>
                  <a:lnTo>
                    <a:pt x="3509" y="3531"/>
                  </a:lnTo>
                  <a:lnTo>
                    <a:pt x="3502" y="3529"/>
                  </a:lnTo>
                  <a:lnTo>
                    <a:pt x="3497" y="3526"/>
                  </a:lnTo>
                  <a:lnTo>
                    <a:pt x="3493" y="3524"/>
                  </a:lnTo>
                  <a:lnTo>
                    <a:pt x="3493" y="3521"/>
                  </a:lnTo>
                  <a:lnTo>
                    <a:pt x="3492" y="3516"/>
                  </a:lnTo>
                  <a:lnTo>
                    <a:pt x="3488" y="3512"/>
                  </a:lnTo>
                  <a:lnTo>
                    <a:pt x="3485" y="3509"/>
                  </a:lnTo>
                  <a:lnTo>
                    <a:pt x="3480" y="3507"/>
                  </a:lnTo>
                  <a:lnTo>
                    <a:pt x="3482" y="3502"/>
                  </a:lnTo>
                  <a:lnTo>
                    <a:pt x="3485" y="3500"/>
                  </a:lnTo>
                  <a:lnTo>
                    <a:pt x="3490" y="3499"/>
                  </a:lnTo>
                  <a:lnTo>
                    <a:pt x="3495" y="3500"/>
                  </a:lnTo>
                  <a:lnTo>
                    <a:pt x="3500" y="3502"/>
                  </a:lnTo>
                  <a:lnTo>
                    <a:pt x="3504" y="3506"/>
                  </a:lnTo>
                  <a:lnTo>
                    <a:pt x="3507" y="3511"/>
                  </a:lnTo>
                  <a:lnTo>
                    <a:pt x="3507" y="3514"/>
                  </a:lnTo>
                  <a:lnTo>
                    <a:pt x="3514" y="3514"/>
                  </a:lnTo>
                  <a:lnTo>
                    <a:pt x="3521" y="3511"/>
                  </a:lnTo>
                  <a:lnTo>
                    <a:pt x="3524" y="3506"/>
                  </a:lnTo>
                  <a:lnTo>
                    <a:pt x="3528" y="3500"/>
                  </a:lnTo>
                  <a:lnTo>
                    <a:pt x="3531" y="3502"/>
                  </a:lnTo>
                  <a:lnTo>
                    <a:pt x="3534" y="3504"/>
                  </a:lnTo>
                  <a:lnTo>
                    <a:pt x="3536" y="3512"/>
                  </a:lnTo>
                  <a:lnTo>
                    <a:pt x="3538" y="3516"/>
                  </a:lnTo>
                  <a:lnTo>
                    <a:pt x="3540" y="3519"/>
                  </a:lnTo>
                  <a:lnTo>
                    <a:pt x="3543" y="3521"/>
                  </a:lnTo>
                  <a:lnTo>
                    <a:pt x="3548" y="3521"/>
                  </a:lnTo>
                  <a:lnTo>
                    <a:pt x="3550" y="3521"/>
                  </a:lnTo>
                  <a:lnTo>
                    <a:pt x="3551" y="3519"/>
                  </a:lnTo>
                  <a:lnTo>
                    <a:pt x="3553" y="3514"/>
                  </a:lnTo>
                  <a:lnTo>
                    <a:pt x="3555" y="3500"/>
                  </a:lnTo>
                  <a:lnTo>
                    <a:pt x="3557" y="3497"/>
                  </a:lnTo>
                  <a:lnTo>
                    <a:pt x="3558" y="3494"/>
                  </a:lnTo>
                  <a:lnTo>
                    <a:pt x="3560" y="3492"/>
                  </a:lnTo>
                  <a:lnTo>
                    <a:pt x="3562" y="3487"/>
                  </a:lnTo>
                  <a:lnTo>
                    <a:pt x="3563" y="3482"/>
                  </a:lnTo>
                  <a:lnTo>
                    <a:pt x="3565" y="3480"/>
                  </a:lnTo>
                  <a:lnTo>
                    <a:pt x="3569" y="3480"/>
                  </a:lnTo>
                  <a:lnTo>
                    <a:pt x="3572" y="3458"/>
                  </a:lnTo>
                  <a:lnTo>
                    <a:pt x="3574" y="3446"/>
                  </a:lnTo>
                  <a:lnTo>
                    <a:pt x="3575" y="3436"/>
                  </a:lnTo>
                  <a:lnTo>
                    <a:pt x="3574" y="3425"/>
                  </a:lnTo>
                  <a:lnTo>
                    <a:pt x="3570" y="3415"/>
                  </a:lnTo>
                  <a:lnTo>
                    <a:pt x="3569" y="3412"/>
                  </a:lnTo>
                  <a:lnTo>
                    <a:pt x="3565" y="3408"/>
                  </a:lnTo>
                  <a:lnTo>
                    <a:pt x="3560" y="3407"/>
                  </a:lnTo>
                  <a:lnTo>
                    <a:pt x="3555" y="3405"/>
                  </a:lnTo>
                  <a:lnTo>
                    <a:pt x="3557" y="3402"/>
                  </a:lnTo>
                  <a:lnTo>
                    <a:pt x="3558" y="3398"/>
                  </a:lnTo>
                  <a:lnTo>
                    <a:pt x="3560" y="3396"/>
                  </a:lnTo>
                  <a:lnTo>
                    <a:pt x="3562" y="3391"/>
                  </a:lnTo>
                  <a:lnTo>
                    <a:pt x="3562" y="3386"/>
                  </a:lnTo>
                  <a:lnTo>
                    <a:pt x="3563" y="3383"/>
                  </a:lnTo>
                  <a:lnTo>
                    <a:pt x="3565" y="3379"/>
                  </a:lnTo>
                  <a:lnTo>
                    <a:pt x="3569" y="3378"/>
                  </a:lnTo>
                  <a:lnTo>
                    <a:pt x="3572" y="3373"/>
                  </a:lnTo>
                  <a:lnTo>
                    <a:pt x="3574" y="3366"/>
                  </a:lnTo>
                  <a:lnTo>
                    <a:pt x="3577" y="3361"/>
                  </a:lnTo>
                  <a:lnTo>
                    <a:pt x="3579" y="3359"/>
                  </a:lnTo>
                  <a:lnTo>
                    <a:pt x="3582" y="3357"/>
                  </a:lnTo>
                  <a:lnTo>
                    <a:pt x="3586" y="3352"/>
                  </a:lnTo>
                  <a:lnTo>
                    <a:pt x="3589" y="3347"/>
                  </a:lnTo>
                  <a:lnTo>
                    <a:pt x="3592" y="3344"/>
                  </a:lnTo>
                  <a:lnTo>
                    <a:pt x="3596" y="3337"/>
                  </a:lnTo>
                  <a:lnTo>
                    <a:pt x="3598" y="3333"/>
                  </a:lnTo>
                  <a:lnTo>
                    <a:pt x="3599" y="3332"/>
                  </a:lnTo>
                  <a:lnTo>
                    <a:pt x="3606" y="3330"/>
                  </a:lnTo>
                  <a:lnTo>
                    <a:pt x="3623" y="3330"/>
                  </a:lnTo>
                  <a:lnTo>
                    <a:pt x="3625" y="3340"/>
                  </a:lnTo>
                  <a:lnTo>
                    <a:pt x="3623" y="3347"/>
                  </a:lnTo>
                  <a:lnTo>
                    <a:pt x="3620" y="3352"/>
                  </a:lnTo>
                  <a:lnTo>
                    <a:pt x="3615" y="3355"/>
                  </a:lnTo>
                  <a:lnTo>
                    <a:pt x="3601" y="3359"/>
                  </a:lnTo>
                  <a:lnTo>
                    <a:pt x="3594" y="3361"/>
                  </a:lnTo>
                  <a:lnTo>
                    <a:pt x="3589" y="3364"/>
                  </a:lnTo>
                  <a:lnTo>
                    <a:pt x="3592" y="3369"/>
                  </a:lnTo>
                  <a:lnTo>
                    <a:pt x="3596" y="3374"/>
                  </a:lnTo>
                  <a:lnTo>
                    <a:pt x="3601" y="3378"/>
                  </a:lnTo>
                  <a:lnTo>
                    <a:pt x="3609" y="3378"/>
                  </a:lnTo>
                  <a:lnTo>
                    <a:pt x="3616" y="3378"/>
                  </a:lnTo>
                  <a:lnTo>
                    <a:pt x="3621" y="3379"/>
                  </a:lnTo>
                  <a:lnTo>
                    <a:pt x="3625" y="3381"/>
                  </a:lnTo>
                  <a:lnTo>
                    <a:pt x="3630" y="3388"/>
                  </a:lnTo>
                  <a:lnTo>
                    <a:pt x="3633" y="3396"/>
                  </a:lnTo>
                  <a:lnTo>
                    <a:pt x="3637" y="3405"/>
                  </a:lnTo>
                  <a:lnTo>
                    <a:pt x="3638" y="3405"/>
                  </a:lnTo>
                  <a:lnTo>
                    <a:pt x="3640" y="3403"/>
                  </a:lnTo>
                  <a:lnTo>
                    <a:pt x="3642" y="3398"/>
                  </a:lnTo>
                  <a:lnTo>
                    <a:pt x="3644" y="3384"/>
                  </a:lnTo>
                  <a:lnTo>
                    <a:pt x="3649" y="3376"/>
                  </a:lnTo>
                  <a:lnTo>
                    <a:pt x="3650" y="3371"/>
                  </a:lnTo>
                  <a:lnTo>
                    <a:pt x="3650" y="3364"/>
                  </a:lnTo>
                  <a:lnTo>
                    <a:pt x="3657" y="3364"/>
                  </a:lnTo>
                  <a:lnTo>
                    <a:pt x="3662" y="3366"/>
                  </a:lnTo>
                  <a:lnTo>
                    <a:pt x="3666" y="3369"/>
                  </a:lnTo>
                  <a:lnTo>
                    <a:pt x="3667" y="3374"/>
                  </a:lnTo>
                  <a:lnTo>
                    <a:pt x="3669" y="3386"/>
                  </a:lnTo>
                  <a:lnTo>
                    <a:pt x="3673" y="3390"/>
                  </a:lnTo>
                  <a:lnTo>
                    <a:pt x="3678" y="3391"/>
                  </a:lnTo>
                  <a:lnTo>
                    <a:pt x="3679" y="3391"/>
                  </a:lnTo>
                  <a:lnTo>
                    <a:pt x="3681" y="3390"/>
                  </a:lnTo>
                  <a:lnTo>
                    <a:pt x="3683" y="3386"/>
                  </a:lnTo>
                  <a:lnTo>
                    <a:pt x="3683" y="3381"/>
                  </a:lnTo>
                  <a:lnTo>
                    <a:pt x="3684" y="3378"/>
                  </a:lnTo>
                  <a:lnTo>
                    <a:pt x="3688" y="3378"/>
                  </a:lnTo>
                  <a:lnTo>
                    <a:pt x="3691" y="3378"/>
                  </a:lnTo>
                  <a:lnTo>
                    <a:pt x="3691" y="3371"/>
                  </a:lnTo>
                  <a:lnTo>
                    <a:pt x="3691" y="3364"/>
                  </a:lnTo>
                  <a:lnTo>
                    <a:pt x="3691" y="3357"/>
                  </a:lnTo>
                  <a:lnTo>
                    <a:pt x="3691" y="3350"/>
                  </a:lnTo>
                  <a:lnTo>
                    <a:pt x="3700" y="3350"/>
                  </a:lnTo>
                  <a:lnTo>
                    <a:pt x="3707" y="3349"/>
                  </a:lnTo>
                  <a:lnTo>
                    <a:pt x="3710" y="3345"/>
                  </a:lnTo>
                  <a:lnTo>
                    <a:pt x="3712" y="3337"/>
                  </a:lnTo>
                  <a:lnTo>
                    <a:pt x="3713" y="3332"/>
                  </a:lnTo>
                  <a:lnTo>
                    <a:pt x="3715" y="3330"/>
                  </a:lnTo>
                  <a:lnTo>
                    <a:pt x="3719" y="3330"/>
                  </a:lnTo>
                  <a:lnTo>
                    <a:pt x="3724" y="3321"/>
                  </a:lnTo>
                  <a:lnTo>
                    <a:pt x="3727" y="3318"/>
                  </a:lnTo>
                  <a:lnTo>
                    <a:pt x="3732" y="3316"/>
                  </a:lnTo>
                  <a:lnTo>
                    <a:pt x="3734" y="3315"/>
                  </a:lnTo>
                  <a:lnTo>
                    <a:pt x="3736" y="3313"/>
                  </a:lnTo>
                  <a:lnTo>
                    <a:pt x="3739" y="3309"/>
                  </a:lnTo>
                  <a:lnTo>
                    <a:pt x="3741" y="3304"/>
                  </a:lnTo>
                  <a:lnTo>
                    <a:pt x="3742" y="3303"/>
                  </a:lnTo>
                  <a:lnTo>
                    <a:pt x="3746" y="3303"/>
                  </a:lnTo>
                  <a:lnTo>
                    <a:pt x="3744" y="3289"/>
                  </a:lnTo>
                  <a:lnTo>
                    <a:pt x="3741" y="3277"/>
                  </a:lnTo>
                  <a:lnTo>
                    <a:pt x="3737" y="3265"/>
                  </a:lnTo>
                  <a:lnTo>
                    <a:pt x="3732" y="3255"/>
                  </a:lnTo>
                  <a:lnTo>
                    <a:pt x="3727" y="3248"/>
                  </a:lnTo>
                  <a:lnTo>
                    <a:pt x="3722" y="3241"/>
                  </a:lnTo>
                  <a:lnTo>
                    <a:pt x="3717" y="3234"/>
                  </a:lnTo>
                  <a:lnTo>
                    <a:pt x="3712" y="3228"/>
                  </a:lnTo>
                  <a:lnTo>
                    <a:pt x="3707" y="3228"/>
                  </a:lnTo>
                  <a:lnTo>
                    <a:pt x="3703" y="3226"/>
                  </a:lnTo>
                  <a:lnTo>
                    <a:pt x="3700" y="3224"/>
                  </a:lnTo>
                  <a:lnTo>
                    <a:pt x="3698" y="3221"/>
                  </a:lnTo>
                  <a:lnTo>
                    <a:pt x="3671" y="3221"/>
                  </a:lnTo>
                  <a:lnTo>
                    <a:pt x="3666" y="3221"/>
                  </a:lnTo>
                  <a:lnTo>
                    <a:pt x="3662" y="3219"/>
                  </a:lnTo>
                  <a:lnTo>
                    <a:pt x="3659" y="3217"/>
                  </a:lnTo>
                  <a:lnTo>
                    <a:pt x="3657" y="3214"/>
                  </a:lnTo>
                  <a:lnTo>
                    <a:pt x="3650" y="3212"/>
                  </a:lnTo>
                  <a:lnTo>
                    <a:pt x="3645" y="3212"/>
                  </a:lnTo>
                  <a:lnTo>
                    <a:pt x="3638" y="3216"/>
                  </a:lnTo>
                  <a:lnTo>
                    <a:pt x="3633" y="3221"/>
                  </a:lnTo>
                  <a:lnTo>
                    <a:pt x="3628" y="3221"/>
                  </a:lnTo>
                  <a:lnTo>
                    <a:pt x="3623" y="3221"/>
                  </a:lnTo>
                  <a:lnTo>
                    <a:pt x="3621" y="3217"/>
                  </a:lnTo>
                  <a:lnTo>
                    <a:pt x="3618" y="3216"/>
                  </a:lnTo>
                  <a:lnTo>
                    <a:pt x="3609" y="3214"/>
                  </a:lnTo>
                  <a:lnTo>
                    <a:pt x="3609" y="3209"/>
                  </a:lnTo>
                  <a:lnTo>
                    <a:pt x="3608" y="3205"/>
                  </a:lnTo>
                  <a:lnTo>
                    <a:pt x="3606" y="3202"/>
                  </a:lnTo>
                  <a:lnTo>
                    <a:pt x="3603" y="3200"/>
                  </a:lnTo>
                  <a:lnTo>
                    <a:pt x="3603" y="3195"/>
                  </a:lnTo>
                  <a:lnTo>
                    <a:pt x="3603" y="3192"/>
                  </a:lnTo>
                  <a:lnTo>
                    <a:pt x="3601" y="3190"/>
                  </a:lnTo>
                  <a:lnTo>
                    <a:pt x="3598" y="3188"/>
                  </a:lnTo>
                  <a:lnTo>
                    <a:pt x="3591" y="3187"/>
                  </a:lnTo>
                  <a:lnTo>
                    <a:pt x="3582" y="3187"/>
                  </a:lnTo>
                  <a:lnTo>
                    <a:pt x="3580" y="3192"/>
                  </a:lnTo>
                  <a:lnTo>
                    <a:pt x="3579" y="3193"/>
                  </a:lnTo>
                  <a:lnTo>
                    <a:pt x="3575" y="3193"/>
                  </a:lnTo>
                  <a:lnTo>
                    <a:pt x="3575" y="3199"/>
                  </a:lnTo>
                  <a:lnTo>
                    <a:pt x="3575" y="3205"/>
                  </a:lnTo>
                  <a:lnTo>
                    <a:pt x="3575" y="3217"/>
                  </a:lnTo>
                  <a:lnTo>
                    <a:pt x="3575" y="3224"/>
                  </a:lnTo>
                  <a:lnTo>
                    <a:pt x="3574" y="3228"/>
                  </a:lnTo>
                  <a:lnTo>
                    <a:pt x="3569" y="3229"/>
                  </a:lnTo>
                  <a:lnTo>
                    <a:pt x="3562" y="3228"/>
                  </a:lnTo>
                  <a:lnTo>
                    <a:pt x="3563" y="3219"/>
                  </a:lnTo>
                  <a:lnTo>
                    <a:pt x="3565" y="3216"/>
                  </a:lnTo>
                  <a:lnTo>
                    <a:pt x="3569" y="3214"/>
                  </a:lnTo>
                  <a:lnTo>
                    <a:pt x="3569" y="3202"/>
                  </a:lnTo>
                  <a:lnTo>
                    <a:pt x="3570" y="3197"/>
                  </a:lnTo>
                  <a:lnTo>
                    <a:pt x="3572" y="3195"/>
                  </a:lnTo>
                  <a:lnTo>
                    <a:pt x="3575" y="3193"/>
                  </a:lnTo>
                  <a:lnTo>
                    <a:pt x="3577" y="3188"/>
                  </a:lnTo>
                  <a:lnTo>
                    <a:pt x="3579" y="3187"/>
                  </a:lnTo>
                  <a:lnTo>
                    <a:pt x="3582" y="3187"/>
                  </a:lnTo>
                  <a:lnTo>
                    <a:pt x="3580" y="3183"/>
                  </a:lnTo>
                  <a:lnTo>
                    <a:pt x="3580" y="3180"/>
                  </a:lnTo>
                  <a:lnTo>
                    <a:pt x="3587" y="3171"/>
                  </a:lnTo>
                  <a:lnTo>
                    <a:pt x="3591" y="3166"/>
                  </a:lnTo>
                  <a:lnTo>
                    <a:pt x="3592" y="3161"/>
                  </a:lnTo>
                  <a:lnTo>
                    <a:pt x="3592" y="3158"/>
                  </a:lnTo>
                  <a:lnTo>
                    <a:pt x="3589" y="3153"/>
                  </a:lnTo>
                  <a:lnTo>
                    <a:pt x="3584" y="3151"/>
                  </a:lnTo>
                  <a:lnTo>
                    <a:pt x="3582" y="3149"/>
                  </a:lnTo>
                  <a:lnTo>
                    <a:pt x="3582" y="3146"/>
                  </a:lnTo>
                  <a:lnTo>
                    <a:pt x="3587" y="3142"/>
                  </a:lnTo>
                  <a:lnTo>
                    <a:pt x="3592" y="3139"/>
                  </a:lnTo>
                  <a:lnTo>
                    <a:pt x="3594" y="3134"/>
                  </a:lnTo>
                  <a:lnTo>
                    <a:pt x="3596" y="3125"/>
                  </a:lnTo>
                  <a:lnTo>
                    <a:pt x="3594" y="3100"/>
                  </a:lnTo>
                  <a:lnTo>
                    <a:pt x="3591" y="3076"/>
                  </a:lnTo>
                  <a:lnTo>
                    <a:pt x="3587" y="3052"/>
                  </a:lnTo>
                  <a:lnTo>
                    <a:pt x="3587" y="3038"/>
                  </a:lnTo>
                  <a:lnTo>
                    <a:pt x="3589" y="3023"/>
                  </a:lnTo>
                  <a:lnTo>
                    <a:pt x="3589" y="3019"/>
                  </a:lnTo>
                  <a:lnTo>
                    <a:pt x="3591" y="3018"/>
                  </a:lnTo>
                  <a:lnTo>
                    <a:pt x="3594" y="3009"/>
                  </a:lnTo>
                  <a:lnTo>
                    <a:pt x="3598" y="3002"/>
                  </a:lnTo>
                  <a:lnTo>
                    <a:pt x="3601" y="2996"/>
                  </a:lnTo>
                  <a:lnTo>
                    <a:pt x="3604" y="2992"/>
                  </a:lnTo>
                  <a:lnTo>
                    <a:pt x="3608" y="2990"/>
                  </a:lnTo>
                  <a:lnTo>
                    <a:pt x="3611" y="2989"/>
                  </a:lnTo>
                  <a:lnTo>
                    <a:pt x="3620" y="2982"/>
                  </a:lnTo>
                  <a:lnTo>
                    <a:pt x="3630" y="2975"/>
                  </a:lnTo>
                  <a:lnTo>
                    <a:pt x="3630" y="2968"/>
                  </a:lnTo>
                  <a:lnTo>
                    <a:pt x="3630" y="2961"/>
                  </a:lnTo>
                  <a:lnTo>
                    <a:pt x="3633" y="2953"/>
                  </a:lnTo>
                  <a:lnTo>
                    <a:pt x="3637" y="2941"/>
                  </a:lnTo>
                  <a:lnTo>
                    <a:pt x="3638" y="2936"/>
                  </a:lnTo>
                  <a:lnTo>
                    <a:pt x="3637" y="2927"/>
                  </a:lnTo>
                  <a:lnTo>
                    <a:pt x="3645" y="2922"/>
                  </a:lnTo>
                  <a:lnTo>
                    <a:pt x="3649" y="2919"/>
                  </a:lnTo>
                  <a:lnTo>
                    <a:pt x="3650" y="2914"/>
                  </a:lnTo>
                  <a:lnTo>
                    <a:pt x="3652" y="2908"/>
                  </a:lnTo>
                  <a:lnTo>
                    <a:pt x="3654" y="2907"/>
                  </a:lnTo>
                  <a:lnTo>
                    <a:pt x="3657" y="2907"/>
                  </a:lnTo>
                  <a:lnTo>
                    <a:pt x="3657" y="2883"/>
                  </a:lnTo>
                  <a:lnTo>
                    <a:pt x="3657" y="2859"/>
                  </a:lnTo>
                  <a:lnTo>
                    <a:pt x="3661" y="2839"/>
                  </a:lnTo>
                  <a:lnTo>
                    <a:pt x="3664" y="2818"/>
                  </a:lnTo>
                  <a:lnTo>
                    <a:pt x="3662" y="2811"/>
                  </a:lnTo>
                  <a:lnTo>
                    <a:pt x="3661" y="2804"/>
                  </a:lnTo>
                  <a:lnTo>
                    <a:pt x="3657" y="2799"/>
                  </a:lnTo>
                  <a:lnTo>
                    <a:pt x="3657" y="2791"/>
                  </a:lnTo>
                  <a:lnTo>
                    <a:pt x="3652" y="2789"/>
                  </a:lnTo>
                  <a:lnTo>
                    <a:pt x="3650" y="2787"/>
                  </a:lnTo>
                  <a:lnTo>
                    <a:pt x="3650" y="2784"/>
                  </a:lnTo>
                  <a:lnTo>
                    <a:pt x="3650" y="2779"/>
                  </a:lnTo>
                  <a:lnTo>
                    <a:pt x="3649" y="2774"/>
                  </a:lnTo>
                  <a:lnTo>
                    <a:pt x="3645" y="2765"/>
                  </a:lnTo>
                  <a:lnTo>
                    <a:pt x="3642" y="2757"/>
                  </a:lnTo>
                  <a:lnTo>
                    <a:pt x="3642" y="2750"/>
                  </a:lnTo>
                  <a:lnTo>
                    <a:pt x="3644" y="2743"/>
                  </a:lnTo>
                  <a:lnTo>
                    <a:pt x="3644" y="2740"/>
                  </a:lnTo>
                  <a:lnTo>
                    <a:pt x="3644" y="2736"/>
                  </a:lnTo>
                  <a:lnTo>
                    <a:pt x="3644" y="2733"/>
                  </a:lnTo>
                  <a:lnTo>
                    <a:pt x="3644" y="2729"/>
                  </a:lnTo>
                  <a:lnTo>
                    <a:pt x="3647" y="2729"/>
                  </a:lnTo>
                  <a:lnTo>
                    <a:pt x="3650" y="2729"/>
                  </a:lnTo>
                  <a:lnTo>
                    <a:pt x="3654" y="2723"/>
                  </a:lnTo>
                  <a:lnTo>
                    <a:pt x="3657" y="2716"/>
                  </a:lnTo>
                  <a:lnTo>
                    <a:pt x="3661" y="2714"/>
                  </a:lnTo>
                  <a:lnTo>
                    <a:pt x="3664" y="2712"/>
                  </a:lnTo>
                  <a:lnTo>
                    <a:pt x="3667" y="2711"/>
                  </a:lnTo>
                  <a:lnTo>
                    <a:pt x="3671" y="2709"/>
                  </a:lnTo>
                  <a:lnTo>
                    <a:pt x="3673" y="2707"/>
                  </a:lnTo>
                  <a:lnTo>
                    <a:pt x="3673" y="2704"/>
                  </a:lnTo>
                  <a:lnTo>
                    <a:pt x="3674" y="2702"/>
                  </a:lnTo>
                  <a:lnTo>
                    <a:pt x="3678" y="2702"/>
                  </a:lnTo>
                  <a:lnTo>
                    <a:pt x="3679" y="2697"/>
                  </a:lnTo>
                  <a:lnTo>
                    <a:pt x="3681" y="2695"/>
                  </a:lnTo>
                  <a:lnTo>
                    <a:pt x="3684" y="2695"/>
                  </a:lnTo>
                  <a:lnTo>
                    <a:pt x="3691" y="2695"/>
                  </a:lnTo>
                  <a:lnTo>
                    <a:pt x="3691" y="2682"/>
                  </a:lnTo>
                  <a:lnTo>
                    <a:pt x="3688" y="2677"/>
                  </a:lnTo>
                  <a:lnTo>
                    <a:pt x="3683" y="2675"/>
                  </a:lnTo>
                  <a:lnTo>
                    <a:pt x="3676" y="2673"/>
                  </a:lnTo>
                  <a:lnTo>
                    <a:pt x="3667" y="2673"/>
                  </a:lnTo>
                  <a:lnTo>
                    <a:pt x="3652" y="2677"/>
                  </a:lnTo>
                  <a:lnTo>
                    <a:pt x="3647" y="2680"/>
                  </a:lnTo>
                  <a:lnTo>
                    <a:pt x="3644" y="2682"/>
                  </a:lnTo>
                  <a:lnTo>
                    <a:pt x="3642" y="2687"/>
                  </a:lnTo>
                  <a:lnTo>
                    <a:pt x="3640" y="2689"/>
                  </a:lnTo>
                  <a:lnTo>
                    <a:pt x="3637" y="2689"/>
                  </a:lnTo>
                  <a:lnTo>
                    <a:pt x="3632" y="2690"/>
                  </a:lnTo>
                  <a:lnTo>
                    <a:pt x="3628" y="2692"/>
                  </a:lnTo>
                  <a:lnTo>
                    <a:pt x="3623" y="2699"/>
                  </a:lnTo>
                  <a:lnTo>
                    <a:pt x="3618" y="2706"/>
                  </a:lnTo>
                  <a:lnTo>
                    <a:pt x="3615" y="2707"/>
                  </a:lnTo>
                  <a:lnTo>
                    <a:pt x="3609" y="2709"/>
                  </a:lnTo>
                  <a:lnTo>
                    <a:pt x="3608" y="2714"/>
                  </a:lnTo>
                  <a:lnTo>
                    <a:pt x="3606" y="2716"/>
                  </a:lnTo>
                  <a:lnTo>
                    <a:pt x="3603" y="2716"/>
                  </a:lnTo>
                  <a:lnTo>
                    <a:pt x="3601" y="2718"/>
                  </a:lnTo>
                  <a:lnTo>
                    <a:pt x="3598" y="2719"/>
                  </a:lnTo>
                  <a:lnTo>
                    <a:pt x="3589" y="2723"/>
                  </a:lnTo>
                  <a:lnTo>
                    <a:pt x="3580" y="2728"/>
                  </a:lnTo>
                  <a:lnTo>
                    <a:pt x="3574" y="2731"/>
                  </a:lnTo>
                  <a:lnTo>
                    <a:pt x="3569" y="2731"/>
                  </a:lnTo>
                  <a:lnTo>
                    <a:pt x="3565" y="2731"/>
                  </a:lnTo>
                  <a:lnTo>
                    <a:pt x="3560" y="2731"/>
                  </a:lnTo>
                  <a:lnTo>
                    <a:pt x="3538" y="2729"/>
                  </a:lnTo>
                  <a:lnTo>
                    <a:pt x="3526" y="2728"/>
                  </a:lnTo>
                  <a:lnTo>
                    <a:pt x="3514" y="2729"/>
                  </a:lnTo>
                  <a:lnTo>
                    <a:pt x="3505" y="2729"/>
                  </a:lnTo>
                  <a:lnTo>
                    <a:pt x="3500" y="2733"/>
                  </a:lnTo>
                  <a:lnTo>
                    <a:pt x="3495" y="2736"/>
                  </a:lnTo>
                  <a:lnTo>
                    <a:pt x="3492" y="2741"/>
                  </a:lnTo>
                  <a:lnTo>
                    <a:pt x="3483" y="2750"/>
                  </a:lnTo>
                  <a:lnTo>
                    <a:pt x="3478" y="2755"/>
                  </a:lnTo>
                  <a:lnTo>
                    <a:pt x="3473" y="2757"/>
                  </a:lnTo>
                  <a:lnTo>
                    <a:pt x="3473" y="2760"/>
                  </a:lnTo>
                  <a:lnTo>
                    <a:pt x="3470" y="2769"/>
                  </a:lnTo>
                  <a:lnTo>
                    <a:pt x="3468" y="2777"/>
                  </a:lnTo>
                  <a:lnTo>
                    <a:pt x="3465" y="2786"/>
                  </a:lnTo>
                  <a:lnTo>
                    <a:pt x="3459" y="2793"/>
                  </a:lnTo>
                  <a:lnTo>
                    <a:pt x="3458" y="2796"/>
                  </a:lnTo>
                  <a:lnTo>
                    <a:pt x="3451" y="2804"/>
                  </a:lnTo>
                  <a:lnTo>
                    <a:pt x="3446" y="2811"/>
                  </a:lnTo>
                  <a:lnTo>
                    <a:pt x="3444" y="2813"/>
                  </a:lnTo>
                  <a:lnTo>
                    <a:pt x="3442" y="2815"/>
                  </a:lnTo>
                  <a:lnTo>
                    <a:pt x="3442" y="2818"/>
                  </a:lnTo>
                  <a:lnTo>
                    <a:pt x="3441" y="2827"/>
                  </a:lnTo>
                  <a:lnTo>
                    <a:pt x="3436" y="2833"/>
                  </a:lnTo>
                  <a:lnTo>
                    <a:pt x="3425" y="2849"/>
                  </a:lnTo>
                  <a:lnTo>
                    <a:pt x="3425" y="2852"/>
                  </a:lnTo>
                  <a:lnTo>
                    <a:pt x="3420" y="2861"/>
                  </a:lnTo>
                  <a:lnTo>
                    <a:pt x="3418" y="2866"/>
                  </a:lnTo>
                  <a:lnTo>
                    <a:pt x="3418" y="2873"/>
                  </a:lnTo>
                  <a:lnTo>
                    <a:pt x="3412" y="2873"/>
                  </a:lnTo>
                  <a:lnTo>
                    <a:pt x="3406" y="2874"/>
                  </a:lnTo>
                  <a:lnTo>
                    <a:pt x="3405" y="2878"/>
                  </a:lnTo>
                  <a:lnTo>
                    <a:pt x="3403" y="2881"/>
                  </a:lnTo>
                  <a:lnTo>
                    <a:pt x="3401" y="2886"/>
                  </a:lnTo>
                  <a:lnTo>
                    <a:pt x="3400" y="2890"/>
                  </a:lnTo>
                  <a:lnTo>
                    <a:pt x="3396" y="2893"/>
                  </a:lnTo>
                  <a:lnTo>
                    <a:pt x="3391" y="2893"/>
                  </a:lnTo>
                  <a:lnTo>
                    <a:pt x="3391" y="2897"/>
                  </a:lnTo>
                  <a:lnTo>
                    <a:pt x="3384" y="2897"/>
                  </a:lnTo>
                  <a:lnTo>
                    <a:pt x="3377" y="2897"/>
                  </a:lnTo>
                  <a:lnTo>
                    <a:pt x="3371" y="2898"/>
                  </a:lnTo>
                  <a:lnTo>
                    <a:pt x="3364" y="2900"/>
                  </a:lnTo>
                  <a:lnTo>
                    <a:pt x="3362" y="2903"/>
                  </a:lnTo>
                  <a:lnTo>
                    <a:pt x="3357" y="2908"/>
                  </a:lnTo>
                  <a:lnTo>
                    <a:pt x="3354" y="2912"/>
                  </a:lnTo>
                  <a:lnTo>
                    <a:pt x="3348" y="2914"/>
                  </a:lnTo>
                  <a:lnTo>
                    <a:pt x="3345" y="2915"/>
                  </a:lnTo>
                  <a:lnTo>
                    <a:pt x="3336" y="2915"/>
                  </a:lnTo>
                  <a:lnTo>
                    <a:pt x="3328" y="2917"/>
                  </a:lnTo>
                  <a:lnTo>
                    <a:pt x="3324" y="2917"/>
                  </a:lnTo>
                  <a:lnTo>
                    <a:pt x="3297" y="2910"/>
                  </a:lnTo>
                  <a:lnTo>
                    <a:pt x="3284" y="2908"/>
                  </a:lnTo>
                  <a:lnTo>
                    <a:pt x="3268" y="2907"/>
                  </a:lnTo>
                  <a:lnTo>
                    <a:pt x="3266" y="2912"/>
                  </a:lnTo>
                  <a:lnTo>
                    <a:pt x="3265" y="2914"/>
                  </a:lnTo>
                  <a:lnTo>
                    <a:pt x="3261" y="2914"/>
                  </a:lnTo>
                  <a:lnTo>
                    <a:pt x="3255" y="2914"/>
                  </a:lnTo>
                  <a:lnTo>
                    <a:pt x="3249" y="2915"/>
                  </a:lnTo>
                  <a:lnTo>
                    <a:pt x="3246" y="2919"/>
                  </a:lnTo>
                  <a:lnTo>
                    <a:pt x="3241" y="2920"/>
                  </a:lnTo>
                  <a:lnTo>
                    <a:pt x="3234" y="2920"/>
                  </a:lnTo>
                  <a:lnTo>
                    <a:pt x="3227" y="2920"/>
                  </a:lnTo>
                  <a:lnTo>
                    <a:pt x="3222" y="2922"/>
                  </a:lnTo>
                  <a:lnTo>
                    <a:pt x="3220" y="2924"/>
                  </a:lnTo>
                  <a:lnTo>
                    <a:pt x="3220" y="2927"/>
                  </a:lnTo>
                  <a:lnTo>
                    <a:pt x="3214" y="2922"/>
                  </a:lnTo>
                  <a:lnTo>
                    <a:pt x="3203" y="2920"/>
                  </a:lnTo>
                  <a:lnTo>
                    <a:pt x="3191" y="2920"/>
                  </a:lnTo>
                  <a:lnTo>
                    <a:pt x="3180" y="2920"/>
                  </a:lnTo>
                  <a:lnTo>
                    <a:pt x="3168" y="2922"/>
                  </a:lnTo>
                  <a:lnTo>
                    <a:pt x="3162" y="2924"/>
                  </a:lnTo>
                  <a:lnTo>
                    <a:pt x="3159" y="2927"/>
                  </a:lnTo>
                  <a:lnTo>
                    <a:pt x="3157" y="2929"/>
                  </a:lnTo>
                  <a:lnTo>
                    <a:pt x="3156" y="2932"/>
                  </a:lnTo>
                  <a:lnTo>
                    <a:pt x="3144" y="2949"/>
                  </a:lnTo>
                  <a:lnTo>
                    <a:pt x="3135" y="2961"/>
                  </a:lnTo>
                  <a:lnTo>
                    <a:pt x="3133" y="2963"/>
                  </a:lnTo>
                  <a:lnTo>
                    <a:pt x="3132" y="2968"/>
                  </a:lnTo>
                  <a:lnTo>
                    <a:pt x="3130" y="2973"/>
                  </a:lnTo>
                  <a:lnTo>
                    <a:pt x="3128" y="2975"/>
                  </a:lnTo>
                  <a:lnTo>
                    <a:pt x="3125" y="2975"/>
                  </a:lnTo>
                  <a:lnTo>
                    <a:pt x="3123" y="2980"/>
                  </a:lnTo>
                  <a:lnTo>
                    <a:pt x="3120" y="2984"/>
                  </a:lnTo>
                  <a:lnTo>
                    <a:pt x="3113" y="2990"/>
                  </a:lnTo>
                  <a:lnTo>
                    <a:pt x="3110" y="2994"/>
                  </a:lnTo>
                  <a:lnTo>
                    <a:pt x="3106" y="2997"/>
                  </a:lnTo>
                  <a:lnTo>
                    <a:pt x="3104" y="3002"/>
                  </a:lnTo>
                  <a:lnTo>
                    <a:pt x="3104" y="3009"/>
                  </a:lnTo>
                  <a:lnTo>
                    <a:pt x="3099" y="3011"/>
                  </a:lnTo>
                  <a:lnTo>
                    <a:pt x="3094" y="3014"/>
                  </a:lnTo>
                  <a:lnTo>
                    <a:pt x="3089" y="3021"/>
                  </a:lnTo>
                  <a:lnTo>
                    <a:pt x="3084" y="3030"/>
                  </a:lnTo>
                  <a:lnTo>
                    <a:pt x="3081" y="3033"/>
                  </a:lnTo>
                  <a:lnTo>
                    <a:pt x="3077" y="3037"/>
                  </a:lnTo>
                  <a:lnTo>
                    <a:pt x="3077" y="3057"/>
                  </a:lnTo>
                  <a:lnTo>
                    <a:pt x="3076" y="3062"/>
                  </a:lnTo>
                  <a:lnTo>
                    <a:pt x="3074" y="3064"/>
                  </a:lnTo>
                  <a:lnTo>
                    <a:pt x="3070" y="3064"/>
                  </a:lnTo>
                  <a:lnTo>
                    <a:pt x="3070" y="3084"/>
                  </a:lnTo>
                  <a:lnTo>
                    <a:pt x="3072" y="3088"/>
                  </a:lnTo>
                  <a:lnTo>
                    <a:pt x="3076" y="3089"/>
                  </a:lnTo>
                  <a:lnTo>
                    <a:pt x="3084" y="3091"/>
                  </a:lnTo>
                  <a:lnTo>
                    <a:pt x="3087" y="3093"/>
                  </a:lnTo>
                  <a:lnTo>
                    <a:pt x="3091" y="3095"/>
                  </a:lnTo>
                  <a:lnTo>
                    <a:pt x="3093" y="3098"/>
                  </a:lnTo>
                  <a:lnTo>
                    <a:pt x="3098" y="3098"/>
                  </a:lnTo>
                  <a:lnTo>
                    <a:pt x="3101" y="3112"/>
                  </a:lnTo>
                  <a:lnTo>
                    <a:pt x="3104" y="3117"/>
                  </a:lnTo>
                  <a:lnTo>
                    <a:pt x="3108" y="3122"/>
                  </a:lnTo>
                  <a:lnTo>
                    <a:pt x="3113" y="3125"/>
                  </a:lnTo>
                  <a:lnTo>
                    <a:pt x="3118" y="3129"/>
                  </a:lnTo>
                  <a:lnTo>
                    <a:pt x="3132" y="3132"/>
                  </a:lnTo>
                  <a:lnTo>
                    <a:pt x="3132" y="3136"/>
                  </a:lnTo>
                  <a:lnTo>
                    <a:pt x="3133" y="3137"/>
                  </a:lnTo>
                  <a:lnTo>
                    <a:pt x="3139" y="3139"/>
                  </a:lnTo>
                  <a:lnTo>
                    <a:pt x="3142" y="3144"/>
                  </a:lnTo>
                  <a:lnTo>
                    <a:pt x="3144" y="3151"/>
                  </a:lnTo>
                  <a:lnTo>
                    <a:pt x="3145" y="3158"/>
                  </a:lnTo>
                  <a:lnTo>
                    <a:pt x="3145" y="3166"/>
                  </a:lnTo>
                  <a:lnTo>
                    <a:pt x="3151" y="3166"/>
                  </a:lnTo>
                  <a:lnTo>
                    <a:pt x="3154" y="3165"/>
                  </a:lnTo>
                  <a:lnTo>
                    <a:pt x="3157" y="3163"/>
                  </a:lnTo>
                  <a:lnTo>
                    <a:pt x="3159" y="3159"/>
                  </a:lnTo>
                  <a:lnTo>
                    <a:pt x="3162" y="3153"/>
                  </a:lnTo>
                  <a:lnTo>
                    <a:pt x="3168" y="3147"/>
                  </a:lnTo>
                  <a:lnTo>
                    <a:pt x="3173" y="3142"/>
                  </a:lnTo>
                  <a:lnTo>
                    <a:pt x="3180" y="3139"/>
                  </a:lnTo>
                  <a:lnTo>
                    <a:pt x="3176" y="3136"/>
                  </a:lnTo>
                  <a:lnTo>
                    <a:pt x="3173" y="3132"/>
                  </a:lnTo>
                  <a:lnTo>
                    <a:pt x="3164" y="3127"/>
                  </a:lnTo>
                  <a:lnTo>
                    <a:pt x="3154" y="3124"/>
                  </a:lnTo>
                  <a:lnTo>
                    <a:pt x="3145" y="3118"/>
                  </a:lnTo>
                  <a:lnTo>
                    <a:pt x="3142" y="3113"/>
                  </a:lnTo>
                  <a:lnTo>
                    <a:pt x="3140" y="3108"/>
                  </a:lnTo>
                  <a:lnTo>
                    <a:pt x="3139" y="3096"/>
                  </a:lnTo>
                  <a:lnTo>
                    <a:pt x="3140" y="3083"/>
                  </a:lnTo>
                  <a:lnTo>
                    <a:pt x="3142" y="3078"/>
                  </a:lnTo>
                  <a:lnTo>
                    <a:pt x="3145" y="3072"/>
                  </a:lnTo>
                  <a:lnTo>
                    <a:pt x="3147" y="3069"/>
                  </a:lnTo>
                  <a:lnTo>
                    <a:pt x="3151" y="3067"/>
                  </a:lnTo>
                  <a:lnTo>
                    <a:pt x="3154" y="3067"/>
                  </a:lnTo>
                  <a:lnTo>
                    <a:pt x="3162" y="3064"/>
                  </a:lnTo>
                  <a:lnTo>
                    <a:pt x="3166" y="3064"/>
                  </a:lnTo>
                  <a:lnTo>
                    <a:pt x="3168" y="3060"/>
                  </a:lnTo>
                  <a:lnTo>
                    <a:pt x="3169" y="3057"/>
                  </a:lnTo>
                  <a:lnTo>
                    <a:pt x="3169" y="3050"/>
                  </a:lnTo>
                  <a:lnTo>
                    <a:pt x="3169" y="3047"/>
                  </a:lnTo>
                  <a:lnTo>
                    <a:pt x="3171" y="3043"/>
                  </a:lnTo>
                  <a:lnTo>
                    <a:pt x="3174" y="3040"/>
                  </a:lnTo>
                  <a:lnTo>
                    <a:pt x="3181" y="3035"/>
                  </a:lnTo>
                  <a:lnTo>
                    <a:pt x="3188" y="3030"/>
                  </a:lnTo>
                  <a:lnTo>
                    <a:pt x="3190" y="3026"/>
                  </a:lnTo>
                  <a:lnTo>
                    <a:pt x="3191" y="3023"/>
                  </a:lnTo>
                  <a:lnTo>
                    <a:pt x="3195" y="3021"/>
                  </a:lnTo>
                  <a:lnTo>
                    <a:pt x="3202" y="3019"/>
                  </a:lnTo>
                  <a:lnTo>
                    <a:pt x="3207" y="3016"/>
                  </a:lnTo>
                  <a:lnTo>
                    <a:pt x="3210" y="3011"/>
                  </a:lnTo>
                  <a:lnTo>
                    <a:pt x="3214" y="3006"/>
                  </a:lnTo>
                  <a:lnTo>
                    <a:pt x="3217" y="3002"/>
                  </a:lnTo>
                  <a:lnTo>
                    <a:pt x="3220" y="2996"/>
                  </a:lnTo>
                  <a:lnTo>
                    <a:pt x="3239" y="2992"/>
                  </a:lnTo>
                  <a:lnTo>
                    <a:pt x="3258" y="2989"/>
                  </a:lnTo>
                  <a:lnTo>
                    <a:pt x="3273" y="2982"/>
                  </a:lnTo>
                  <a:lnTo>
                    <a:pt x="3289" y="2975"/>
                  </a:lnTo>
                  <a:lnTo>
                    <a:pt x="3295" y="2975"/>
                  </a:lnTo>
                  <a:lnTo>
                    <a:pt x="3301" y="2977"/>
                  </a:lnTo>
                  <a:lnTo>
                    <a:pt x="3304" y="2980"/>
                  </a:lnTo>
                  <a:lnTo>
                    <a:pt x="3307" y="2984"/>
                  </a:lnTo>
                  <a:lnTo>
                    <a:pt x="3311" y="2987"/>
                  </a:lnTo>
                  <a:lnTo>
                    <a:pt x="3316" y="2989"/>
                  </a:lnTo>
                  <a:lnTo>
                    <a:pt x="3321" y="2990"/>
                  </a:lnTo>
                  <a:lnTo>
                    <a:pt x="3330" y="2989"/>
                  </a:lnTo>
                  <a:lnTo>
                    <a:pt x="3336" y="2989"/>
                  </a:lnTo>
                  <a:lnTo>
                    <a:pt x="3343" y="2989"/>
                  </a:lnTo>
                  <a:lnTo>
                    <a:pt x="3348" y="2987"/>
                  </a:lnTo>
                  <a:lnTo>
                    <a:pt x="3350" y="2982"/>
                  </a:lnTo>
                  <a:lnTo>
                    <a:pt x="3355" y="2982"/>
                  </a:lnTo>
                  <a:lnTo>
                    <a:pt x="3359" y="2980"/>
                  </a:lnTo>
                  <a:lnTo>
                    <a:pt x="3362" y="2978"/>
                  </a:lnTo>
                  <a:lnTo>
                    <a:pt x="3364" y="2975"/>
                  </a:lnTo>
                  <a:lnTo>
                    <a:pt x="3374" y="2977"/>
                  </a:lnTo>
                  <a:lnTo>
                    <a:pt x="3383" y="2975"/>
                  </a:lnTo>
                  <a:lnTo>
                    <a:pt x="3398" y="2972"/>
                  </a:lnTo>
                  <a:lnTo>
                    <a:pt x="3413" y="2968"/>
                  </a:lnTo>
                  <a:lnTo>
                    <a:pt x="3422" y="2968"/>
                  </a:lnTo>
                  <a:lnTo>
                    <a:pt x="3432" y="2968"/>
                  </a:lnTo>
                  <a:lnTo>
                    <a:pt x="3439" y="2966"/>
                  </a:lnTo>
                  <a:lnTo>
                    <a:pt x="3446" y="2965"/>
                  </a:lnTo>
                  <a:lnTo>
                    <a:pt x="3451" y="2961"/>
                  </a:lnTo>
                  <a:lnTo>
                    <a:pt x="3459" y="2961"/>
                  </a:lnTo>
                  <a:lnTo>
                    <a:pt x="3466" y="2961"/>
                  </a:lnTo>
                  <a:lnTo>
                    <a:pt x="3473" y="2961"/>
                  </a:lnTo>
                  <a:lnTo>
                    <a:pt x="3478" y="2960"/>
                  </a:lnTo>
                  <a:lnTo>
                    <a:pt x="3480" y="2955"/>
                  </a:lnTo>
                  <a:lnTo>
                    <a:pt x="3499" y="2961"/>
                  </a:lnTo>
                  <a:lnTo>
                    <a:pt x="3519" y="2966"/>
                  </a:lnTo>
                  <a:lnTo>
                    <a:pt x="3522" y="2966"/>
                  </a:lnTo>
                  <a:lnTo>
                    <a:pt x="3528" y="2968"/>
                  </a:lnTo>
                  <a:lnTo>
                    <a:pt x="3531" y="2970"/>
                  </a:lnTo>
                  <a:lnTo>
                    <a:pt x="3538" y="2975"/>
                  </a:lnTo>
                  <a:lnTo>
                    <a:pt x="3550" y="2985"/>
                  </a:lnTo>
                  <a:lnTo>
                    <a:pt x="3551" y="2987"/>
                  </a:lnTo>
                  <a:lnTo>
                    <a:pt x="3555" y="2989"/>
                  </a:lnTo>
                  <a:lnTo>
                    <a:pt x="3555" y="2994"/>
                  </a:lnTo>
                  <a:lnTo>
                    <a:pt x="3558" y="2996"/>
                  </a:lnTo>
                  <a:lnTo>
                    <a:pt x="3563" y="3001"/>
                  </a:lnTo>
                  <a:lnTo>
                    <a:pt x="3567" y="3002"/>
                  </a:lnTo>
                  <a:lnTo>
                    <a:pt x="3569" y="3006"/>
                  </a:lnTo>
                  <a:lnTo>
                    <a:pt x="3569" y="3011"/>
                  </a:lnTo>
                  <a:lnTo>
                    <a:pt x="3569" y="3016"/>
                  </a:lnTo>
                  <a:lnTo>
                    <a:pt x="3565" y="3016"/>
                  </a:lnTo>
                  <a:lnTo>
                    <a:pt x="3563" y="3014"/>
                  </a:lnTo>
                  <a:lnTo>
                    <a:pt x="3563" y="3011"/>
                  </a:lnTo>
                  <a:lnTo>
                    <a:pt x="3562" y="3009"/>
                  </a:lnTo>
                  <a:lnTo>
                    <a:pt x="3558" y="3007"/>
                  </a:lnTo>
                  <a:lnTo>
                    <a:pt x="3555" y="3006"/>
                  </a:lnTo>
                  <a:lnTo>
                    <a:pt x="3551" y="3004"/>
                  </a:lnTo>
                  <a:lnTo>
                    <a:pt x="3548" y="3002"/>
                  </a:lnTo>
                  <a:lnTo>
                    <a:pt x="3545" y="2996"/>
                  </a:lnTo>
                  <a:lnTo>
                    <a:pt x="3543" y="2994"/>
                  </a:lnTo>
                  <a:lnTo>
                    <a:pt x="3540" y="2989"/>
                  </a:lnTo>
                  <a:lnTo>
                    <a:pt x="3536" y="2984"/>
                  </a:lnTo>
                  <a:lnTo>
                    <a:pt x="3531" y="2977"/>
                  </a:lnTo>
                  <a:lnTo>
                    <a:pt x="3529" y="2973"/>
                  </a:lnTo>
                  <a:lnTo>
                    <a:pt x="3528" y="2972"/>
                  </a:lnTo>
                  <a:lnTo>
                    <a:pt x="3522" y="2972"/>
                  </a:lnTo>
                  <a:lnTo>
                    <a:pt x="3517" y="2973"/>
                  </a:lnTo>
                  <a:lnTo>
                    <a:pt x="3512" y="2973"/>
                  </a:lnTo>
                  <a:lnTo>
                    <a:pt x="3485" y="2968"/>
                  </a:lnTo>
                  <a:lnTo>
                    <a:pt x="3471" y="2968"/>
                  </a:lnTo>
                  <a:lnTo>
                    <a:pt x="3459" y="2968"/>
                  </a:lnTo>
                  <a:lnTo>
                    <a:pt x="3456" y="2970"/>
                  </a:lnTo>
                  <a:lnTo>
                    <a:pt x="3454" y="2972"/>
                  </a:lnTo>
                  <a:lnTo>
                    <a:pt x="3454" y="2973"/>
                  </a:lnTo>
                  <a:lnTo>
                    <a:pt x="3453" y="2975"/>
                  </a:lnTo>
                  <a:lnTo>
                    <a:pt x="3446" y="2977"/>
                  </a:lnTo>
                  <a:lnTo>
                    <a:pt x="3436" y="2977"/>
                  </a:lnTo>
                  <a:lnTo>
                    <a:pt x="3432" y="2977"/>
                  </a:lnTo>
                  <a:lnTo>
                    <a:pt x="3429" y="2980"/>
                  </a:lnTo>
                  <a:lnTo>
                    <a:pt x="3425" y="2984"/>
                  </a:lnTo>
                  <a:lnTo>
                    <a:pt x="3425" y="2989"/>
                  </a:lnTo>
                  <a:lnTo>
                    <a:pt x="3424" y="2994"/>
                  </a:lnTo>
                  <a:lnTo>
                    <a:pt x="3422" y="2996"/>
                  </a:lnTo>
                  <a:lnTo>
                    <a:pt x="3418" y="2996"/>
                  </a:lnTo>
                  <a:lnTo>
                    <a:pt x="3418" y="3002"/>
                  </a:lnTo>
                  <a:lnTo>
                    <a:pt x="3406" y="2997"/>
                  </a:lnTo>
                  <a:lnTo>
                    <a:pt x="3396" y="2990"/>
                  </a:lnTo>
                  <a:lnTo>
                    <a:pt x="3381" y="2989"/>
                  </a:lnTo>
                  <a:lnTo>
                    <a:pt x="3372" y="2989"/>
                  </a:lnTo>
                  <a:lnTo>
                    <a:pt x="3364" y="2989"/>
                  </a:lnTo>
                  <a:lnTo>
                    <a:pt x="3360" y="2990"/>
                  </a:lnTo>
                  <a:lnTo>
                    <a:pt x="3357" y="2992"/>
                  </a:lnTo>
                  <a:lnTo>
                    <a:pt x="3354" y="2996"/>
                  </a:lnTo>
                  <a:lnTo>
                    <a:pt x="3350" y="2996"/>
                  </a:lnTo>
                  <a:lnTo>
                    <a:pt x="3347" y="2999"/>
                  </a:lnTo>
                  <a:lnTo>
                    <a:pt x="3343" y="3002"/>
                  </a:lnTo>
                  <a:lnTo>
                    <a:pt x="3338" y="3011"/>
                  </a:lnTo>
                  <a:lnTo>
                    <a:pt x="3331" y="3019"/>
                  </a:lnTo>
                  <a:lnTo>
                    <a:pt x="3328" y="3021"/>
                  </a:lnTo>
                  <a:lnTo>
                    <a:pt x="3323" y="3023"/>
                  </a:lnTo>
                  <a:lnTo>
                    <a:pt x="3328" y="3030"/>
                  </a:lnTo>
                  <a:lnTo>
                    <a:pt x="3328" y="3037"/>
                  </a:lnTo>
                  <a:lnTo>
                    <a:pt x="3328" y="3043"/>
                  </a:lnTo>
                  <a:lnTo>
                    <a:pt x="3323" y="3050"/>
                  </a:lnTo>
                  <a:lnTo>
                    <a:pt x="3323" y="3057"/>
                  </a:lnTo>
                  <a:lnTo>
                    <a:pt x="3326" y="3064"/>
                  </a:lnTo>
                  <a:lnTo>
                    <a:pt x="3330" y="3069"/>
                  </a:lnTo>
                  <a:lnTo>
                    <a:pt x="3330" y="3078"/>
                  </a:lnTo>
                  <a:lnTo>
                    <a:pt x="3331" y="3084"/>
                  </a:lnTo>
                  <a:lnTo>
                    <a:pt x="3331" y="3091"/>
                  </a:lnTo>
                  <a:lnTo>
                    <a:pt x="3328" y="3100"/>
                  </a:lnTo>
                  <a:lnTo>
                    <a:pt x="3324" y="3108"/>
                  </a:lnTo>
                  <a:lnTo>
                    <a:pt x="3323" y="3113"/>
                  </a:lnTo>
                  <a:lnTo>
                    <a:pt x="3323" y="3118"/>
                  </a:lnTo>
                  <a:lnTo>
                    <a:pt x="3323" y="3125"/>
                  </a:lnTo>
                  <a:lnTo>
                    <a:pt x="3326" y="3129"/>
                  </a:lnTo>
                  <a:lnTo>
                    <a:pt x="3330" y="3132"/>
                  </a:lnTo>
                  <a:lnTo>
                    <a:pt x="3336" y="3132"/>
                  </a:lnTo>
                  <a:lnTo>
                    <a:pt x="3335" y="3141"/>
                  </a:lnTo>
                  <a:lnTo>
                    <a:pt x="3335" y="3149"/>
                  </a:lnTo>
                  <a:lnTo>
                    <a:pt x="3338" y="3161"/>
                  </a:lnTo>
                  <a:lnTo>
                    <a:pt x="3342" y="3173"/>
                  </a:lnTo>
                  <a:lnTo>
                    <a:pt x="3343" y="3180"/>
                  </a:lnTo>
                  <a:lnTo>
                    <a:pt x="3343" y="3187"/>
                  </a:lnTo>
                  <a:lnTo>
                    <a:pt x="3338" y="3185"/>
                  </a:lnTo>
                  <a:lnTo>
                    <a:pt x="3335" y="3182"/>
                  </a:lnTo>
                  <a:lnTo>
                    <a:pt x="3331" y="3178"/>
                  </a:lnTo>
                  <a:lnTo>
                    <a:pt x="3330" y="3173"/>
                  </a:lnTo>
                  <a:lnTo>
                    <a:pt x="3328" y="3161"/>
                  </a:lnTo>
                  <a:lnTo>
                    <a:pt x="3326" y="3156"/>
                  </a:lnTo>
                  <a:lnTo>
                    <a:pt x="3323" y="3153"/>
                  </a:lnTo>
                  <a:lnTo>
                    <a:pt x="3313" y="3153"/>
                  </a:lnTo>
                  <a:lnTo>
                    <a:pt x="3304" y="3154"/>
                  </a:lnTo>
                  <a:lnTo>
                    <a:pt x="3299" y="3159"/>
                  </a:lnTo>
                  <a:lnTo>
                    <a:pt x="3295" y="3166"/>
                  </a:lnTo>
                  <a:lnTo>
                    <a:pt x="3290" y="3163"/>
                  </a:lnTo>
                  <a:lnTo>
                    <a:pt x="3287" y="3161"/>
                  </a:lnTo>
                  <a:lnTo>
                    <a:pt x="3289" y="3158"/>
                  </a:lnTo>
                  <a:lnTo>
                    <a:pt x="3292" y="3154"/>
                  </a:lnTo>
                  <a:lnTo>
                    <a:pt x="3299" y="3146"/>
                  </a:lnTo>
                  <a:lnTo>
                    <a:pt x="3301" y="3142"/>
                  </a:lnTo>
                  <a:lnTo>
                    <a:pt x="3302" y="3139"/>
                  </a:lnTo>
                  <a:lnTo>
                    <a:pt x="3306" y="3132"/>
                  </a:lnTo>
                  <a:lnTo>
                    <a:pt x="3309" y="3125"/>
                  </a:lnTo>
                  <a:lnTo>
                    <a:pt x="3309" y="3115"/>
                  </a:lnTo>
                  <a:lnTo>
                    <a:pt x="3309" y="3105"/>
                  </a:lnTo>
                  <a:lnTo>
                    <a:pt x="3307" y="3101"/>
                  </a:lnTo>
                  <a:lnTo>
                    <a:pt x="3306" y="3098"/>
                  </a:lnTo>
                  <a:lnTo>
                    <a:pt x="3302" y="3096"/>
                  </a:lnTo>
                  <a:lnTo>
                    <a:pt x="3302" y="3091"/>
                  </a:lnTo>
                  <a:lnTo>
                    <a:pt x="3301" y="3089"/>
                  </a:lnTo>
                  <a:lnTo>
                    <a:pt x="3299" y="3088"/>
                  </a:lnTo>
                  <a:lnTo>
                    <a:pt x="3295" y="3084"/>
                  </a:lnTo>
                  <a:lnTo>
                    <a:pt x="3290" y="3083"/>
                  </a:lnTo>
                  <a:lnTo>
                    <a:pt x="3289" y="3081"/>
                  </a:lnTo>
                  <a:lnTo>
                    <a:pt x="3289" y="3078"/>
                  </a:lnTo>
                  <a:lnTo>
                    <a:pt x="3255" y="3078"/>
                  </a:lnTo>
                  <a:lnTo>
                    <a:pt x="3249" y="3079"/>
                  </a:lnTo>
                  <a:lnTo>
                    <a:pt x="3244" y="3083"/>
                  </a:lnTo>
                  <a:lnTo>
                    <a:pt x="3241" y="3088"/>
                  </a:lnTo>
                  <a:lnTo>
                    <a:pt x="3239" y="3093"/>
                  </a:lnTo>
                  <a:lnTo>
                    <a:pt x="3236" y="3105"/>
                  </a:lnTo>
                  <a:lnTo>
                    <a:pt x="3232" y="3108"/>
                  </a:lnTo>
                  <a:lnTo>
                    <a:pt x="3227" y="3112"/>
                  </a:lnTo>
                  <a:lnTo>
                    <a:pt x="3214" y="3132"/>
                  </a:lnTo>
                  <a:lnTo>
                    <a:pt x="3210" y="3132"/>
                  </a:lnTo>
                  <a:lnTo>
                    <a:pt x="3207" y="3132"/>
                  </a:lnTo>
                  <a:lnTo>
                    <a:pt x="3205" y="3136"/>
                  </a:lnTo>
                  <a:lnTo>
                    <a:pt x="3205" y="3141"/>
                  </a:lnTo>
                  <a:lnTo>
                    <a:pt x="3203" y="3146"/>
                  </a:lnTo>
                  <a:lnTo>
                    <a:pt x="3200" y="3146"/>
                  </a:lnTo>
                  <a:lnTo>
                    <a:pt x="3200" y="3151"/>
                  </a:lnTo>
                  <a:lnTo>
                    <a:pt x="3198" y="3154"/>
                  </a:lnTo>
                  <a:lnTo>
                    <a:pt x="3197" y="3158"/>
                  </a:lnTo>
                  <a:lnTo>
                    <a:pt x="3193" y="3159"/>
                  </a:lnTo>
                  <a:lnTo>
                    <a:pt x="3193" y="3200"/>
                  </a:lnTo>
                  <a:lnTo>
                    <a:pt x="3188" y="3204"/>
                  </a:lnTo>
                  <a:lnTo>
                    <a:pt x="3181" y="3205"/>
                  </a:lnTo>
                  <a:lnTo>
                    <a:pt x="3176" y="3209"/>
                  </a:lnTo>
                  <a:lnTo>
                    <a:pt x="3174" y="3211"/>
                  </a:lnTo>
                  <a:lnTo>
                    <a:pt x="3173" y="3214"/>
                  </a:lnTo>
                  <a:lnTo>
                    <a:pt x="3168" y="3212"/>
                  </a:lnTo>
                  <a:lnTo>
                    <a:pt x="3164" y="3209"/>
                  </a:lnTo>
                  <a:lnTo>
                    <a:pt x="3157" y="3200"/>
                  </a:lnTo>
                  <a:lnTo>
                    <a:pt x="3154" y="3192"/>
                  </a:lnTo>
                  <a:lnTo>
                    <a:pt x="3152" y="3180"/>
                  </a:lnTo>
                  <a:lnTo>
                    <a:pt x="3144" y="3180"/>
                  </a:lnTo>
                  <a:lnTo>
                    <a:pt x="3139" y="3176"/>
                  </a:lnTo>
                  <a:lnTo>
                    <a:pt x="3135" y="3171"/>
                  </a:lnTo>
                  <a:lnTo>
                    <a:pt x="3132" y="3166"/>
                  </a:lnTo>
                  <a:lnTo>
                    <a:pt x="3125" y="3168"/>
                  </a:lnTo>
                  <a:lnTo>
                    <a:pt x="3120" y="3168"/>
                  </a:lnTo>
                  <a:lnTo>
                    <a:pt x="3113" y="3165"/>
                  </a:lnTo>
                  <a:lnTo>
                    <a:pt x="3108" y="3159"/>
                  </a:lnTo>
                  <a:lnTo>
                    <a:pt x="3103" y="3159"/>
                  </a:lnTo>
                  <a:lnTo>
                    <a:pt x="3098" y="3159"/>
                  </a:lnTo>
                  <a:lnTo>
                    <a:pt x="3096" y="3156"/>
                  </a:lnTo>
                  <a:lnTo>
                    <a:pt x="3093" y="3154"/>
                  </a:lnTo>
                  <a:lnTo>
                    <a:pt x="3084" y="3153"/>
                  </a:lnTo>
                  <a:lnTo>
                    <a:pt x="3081" y="3151"/>
                  </a:lnTo>
                  <a:lnTo>
                    <a:pt x="3077" y="3149"/>
                  </a:lnTo>
                  <a:lnTo>
                    <a:pt x="3074" y="3147"/>
                  </a:lnTo>
                  <a:lnTo>
                    <a:pt x="3070" y="3146"/>
                  </a:lnTo>
                  <a:lnTo>
                    <a:pt x="3069" y="3139"/>
                  </a:lnTo>
                  <a:lnTo>
                    <a:pt x="3069" y="3132"/>
                  </a:lnTo>
                  <a:lnTo>
                    <a:pt x="3072" y="3124"/>
                  </a:lnTo>
                  <a:lnTo>
                    <a:pt x="3076" y="3115"/>
                  </a:lnTo>
                  <a:lnTo>
                    <a:pt x="3077" y="3110"/>
                  </a:lnTo>
                  <a:lnTo>
                    <a:pt x="3077" y="3105"/>
                  </a:lnTo>
                  <a:lnTo>
                    <a:pt x="3070" y="3103"/>
                  </a:lnTo>
                  <a:lnTo>
                    <a:pt x="3067" y="3105"/>
                  </a:lnTo>
                  <a:lnTo>
                    <a:pt x="3064" y="3107"/>
                  </a:lnTo>
                  <a:lnTo>
                    <a:pt x="3064" y="3112"/>
                  </a:lnTo>
                  <a:lnTo>
                    <a:pt x="3064" y="3122"/>
                  </a:lnTo>
                  <a:lnTo>
                    <a:pt x="3064" y="3132"/>
                  </a:lnTo>
                  <a:lnTo>
                    <a:pt x="3058" y="3132"/>
                  </a:lnTo>
                  <a:lnTo>
                    <a:pt x="3057" y="3136"/>
                  </a:lnTo>
                  <a:lnTo>
                    <a:pt x="3055" y="3141"/>
                  </a:lnTo>
                  <a:lnTo>
                    <a:pt x="3055" y="3146"/>
                  </a:lnTo>
                  <a:lnTo>
                    <a:pt x="3057" y="3156"/>
                  </a:lnTo>
                  <a:lnTo>
                    <a:pt x="3057" y="3161"/>
                  </a:lnTo>
                  <a:lnTo>
                    <a:pt x="3057" y="3166"/>
                  </a:lnTo>
                  <a:lnTo>
                    <a:pt x="3053" y="3168"/>
                  </a:lnTo>
                  <a:lnTo>
                    <a:pt x="3052" y="3170"/>
                  </a:lnTo>
                  <a:lnTo>
                    <a:pt x="3050" y="3175"/>
                  </a:lnTo>
                  <a:lnTo>
                    <a:pt x="3050" y="3187"/>
                  </a:lnTo>
                  <a:lnTo>
                    <a:pt x="3047" y="3188"/>
                  </a:lnTo>
                  <a:lnTo>
                    <a:pt x="3045" y="3190"/>
                  </a:lnTo>
                  <a:lnTo>
                    <a:pt x="3043" y="3195"/>
                  </a:lnTo>
                  <a:lnTo>
                    <a:pt x="3043" y="3207"/>
                  </a:lnTo>
                  <a:lnTo>
                    <a:pt x="3047" y="3209"/>
                  </a:lnTo>
                  <a:lnTo>
                    <a:pt x="3048" y="3212"/>
                  </a:lnTo>
                  <a:lnTo>
                    <a:pt x="3050" y="3221"/>
                  </a:lnTo>
                  <a:lnTo>
                    <a:pt x="3053" y="3228"/>
                  </a:lnTo>
                  <a:lnTo>
                    <a:pt x="3055" y="3231"/>
                  </a:lnTo>
                  <a:lnTo>
                    <a:pt x="3057" y="3234"/>
                  </a:lnTo>
                  <a:lnTo>
                    <a:pt x="3060" y="3236"/>
                  </a:lnTo>
                  <a:lnTo>
                    <a:pt x="3062" y="3238"/>
                  </a:lnTo>
                  <a:lnTo>
                    <a:pt x="3064" y="3245"/>
                  </a:lnTo>
                  <a:lnTo>
                    <a:pt x="3065" y="3251"/>
                  </a:lnTo>
                  <a:lnTo>
                    <a:pt x="3067" y="3255"/>
                  </a:lnTo>
                  <a:lnTo>
                    <a:pt x="3070" y="3255"/>
                  </a:lnTo>
                  <a:lnTo>
                    <a:pt x="3074" y="3257"/>
                  </a:lnTo>
                  <a:lnTo>
                    <a:pt x="3076" y="3258"/>
                  </a:lnTo>
                  <a:lnTo>
                    <a:pt x="3076" y="3262"/>
                  </a:lnTo>
                  <a:lnTo>
                    <a:pt x="3074" y="3267"/>
                  </a:lnTo>
                  <a:lnTo>
                    <a:pt x="3072" y="3269"/>
                  </a:lnTo>
                  <a:lnTo>
                    <a:pt x="3070" y="3269"/>
                  </a:lnTo>
                  <a:lnTo>
                    <a:pt x="3070" y="3272"/>
                  </a:lnTo>
                  <a:lnTo>
                    <a:pt x="3070" y="3275"/>
                  </a:lnTo>
                  <a:lnTo>
                    <a:pt x="3070" y="3279"/>
                  </a:lnTo>
                  <a:lnTo>
                    <a:pt x="3070" y="3282"/>
                  </a:lnTo>
                  <a:lnTo>
                    <a:pt x="3069" y="3282"/>
                  </a:lnTo>
                  <a:lnTo>
                    <a:pt x="3067" y="3282"/>
                  </a:lnTo>
                  <a:lnTo>
                    <a:pt x="3062" y="3277"/>
                  </a:lnTo>
                  <a:lnTo>
                    <a:pt x="3058" y="3272"/>
                  </a:lnTo>
                  <a:lnTo>
                    <a:pt x="3057" y="3269"/>
                  </a:lnTo>
                  <a:lnTo>
                    <a:pt x="3057" y="3265"/>
                  </a:lnTo>
                  <a:lnTo>
                    <a:pt x="3057" y="3262"/>
                  </a:lnTo>
                  <a:lnTo>
                    <a:pt x="3047" y="3248"/>
                  </a:lnTo>
                  <a:lnTo>
                    <a:pt x="3041" y="3243"/>
                  </a:lnTo>
                  <a:lnTo>
                    <a:pt x="3040" y="3241"/>
                  </a:lnTo>
                  <a:lnTo>
                    <a:pt x="3036" y="3241"/>
                  </a:lnTo>
                  <a:lnTo>
                    <a:pt x="3036" y="3289"/>
                  </a:lnTo>
                  <a:lnTo>
                    <a:pt x="3036" y="3296"/>
                  </a:lnTo>
                  <a:lnTo>
                    <a:pt x="3033" y="3301"/>
                  </a:lnTo>
                  <a:lnTo>
                    <a:pt x="3031" y="3304"/>
                  </a:lnTo>
                  <a:lnTo>
                    <a:pt x="3029" y="3309"/>
                  </a:lnTo>
                  <a:lnTo>
                    <a:pt x="3029" y="3316"/>
                  </a:lnTo>
                  <a:lnTo>
                    <a:pt x="3029" y="3323"/>
                  </a:lnTo>
                  <a:lnTo>
                    <a:pt x="3028" y="3328"/>
                  </a:lnTo>
                  <a:lnTo>
                    <a:pt x="3023" y="3330"/>
                  </a:lnTo>
                  <a:lnTo>
                    <a:pt x="3028" y="3338"/>
                  </a:lnTo>
                  <a:lnTo>
                    <a:pt x="3029" y="3350"/>
                  </a:lnTo>
                  <a:lnTo>
                    <a:pt x="3028" y="3359"/>
                  </a:lnTo>
                  <a:lnTo>
                    <a:pt x="3024" y="3366"/>
                  </a:lnTo>
                  <a:lnTo>
                    <a:pt x="3023" y="3374"/>
                  </a:lnTo>
                  <a:lnTo>
                    <a:pt x="3023" y="3379"/>
                  </a:lnTo>
                  <a:lnTo>
                    <a:pt x="3023" y="3384"/>
                  </a:lnTo>
                  <a:lnTo>
                    <a:pt x="3023" y="3391"/>
                  </a:lnTo>
                  <a:lnTo>
                    <a:pt x="3024" y="3398"/>
                  </a:lnTo>
                  <a:lnTo>
                    <a:pt x="3028" y="3410"/>
                  </a:lnTo>
                  <a:lnTo>
                    <a:pt x="3029" y="3422"/>
                  </a:lnTo>
                  <a:lnTo>
                    <a:pt x="3031" y="3430"/>
                  </a:lnTo>
                  <a:lnTo>
                    <a:pt x="3029" y="3439"/>
                  </a:lnTo>
                  <a:lnTo>
                    <a:pt x="3036" y="3436"/>
                  </a:lnTo>
                  <a:lnTo>
                    <a:pt x="3041" y="3430"/>
                  </a:lnTo>
                  <a:lnTo>
                    <a:pt x="3043" y="3422"/>
                  </a:lnTo>
                  <a:lnTo>
                    <a:pt x="3043" y="3412"/>
                  </a:lnTo>
                  <a:lnTo>
                    <a:pt x="3043" y="3402"/>
                  </a:lnTo>
                  <a:lnTo>
                    <a:pt x="3043" y="3391"/>
                  </a:lnTo>
                  <a:lnTo>
                    <a:pt x="3047" y="3384"/>
                  </a:lnTo>
                  <a:lnTo>
                    <a:pt x="3050" y="3378"/>
                  </a:lnTo>
                  <a:lnTo>
                    <a:pt x="3057" y="3378"/>
                  </a:lnTo>
                  <a:lnTo>
                    <a:pt x="3062" y="3379"/>
                  </a:lnTo>
                  <a:lnTo>
                    <a:pt x="3064" y="3381"/>
                  </a:lnTo>
                  <a:lnTo>
                    <a:pt x="3064" y="3384"/>
                  </a:lnTo>
                  <a:lnTo>
                    <a:pt x="3064" y="3390"/>
                  </a:lnTo>
                  <a:lnTo>
                    <a:pt x="3064" y="3395"/>
                  </a:lnTo>
                  <a:lnTo>
                    <a:pt x="3069" y="3400"/>
                  </a:lnTo>
                  <a:lnTo>
                    <a:pt x="3070" y="3407"/>
                  </a:lnTo>
                  <a:lnTo>
                    <a:pt x="3072" y="3412"/>
                  </a:lnTo>
                  <a:lnTo>
                    <a:pt x="3070" y="3419"/>
                  </a:lnTo>
                  <a:lnTo>
                    <a:pt x="3074" y="3424"/>
                  </a:lnTo>
                  <a:lnTo>
                    <a:pt x="3077" y="3429"/>
                  </a:lnTo>
                  <a:lnTo>
                    <a:pt x="3086" y="3437"/>
                  </a:lnTo>
                  <a:lnTo>
                    <a:pt x="3089" y="3442"/>
                  </a:lnTo>
                  <a:lnTo>
                    <a:pt x="3091" y="3449"/>
                  </a:lnTo>
                  <a:lnTo>
                    <a:pt x="3093" y="3456"/>
                  </a:lnTo>
                  <a:lnTo>
                    <a:pt x="3091" y="3466"/>
                  </a:lnTo>
                  <a:lnTo>
                    <a:pt x="3081" y="3483"/>
                  </a:lnTo>
                  <a:lnTo>
                    <a:pt x="3070" y="3500"/>
                  </a:lnTo>
                  <a:lnTo>
                    <a:pt x="3060" y="3514"/>
                  </a:lnTo>
                  <a:lnTo>
                    <a:pt x="3057" y="3524"/>
                  </a:lnTo>
                  <a:lnTo>
                    <a:pt x="3055" y="3529"/>
                  </a:lnTo>
                  <a:lnTo>
                    <a:pt x="3057" y="3535"/>
                  </a:lnTo>
                  <a:lnTo>
                    <a:pt x="3052" y="3536"/>
                  </a:lnTo>
                  <a:lnTo>
                    <a:pt x="3048" y="3540"/>
                  </a:lnTo>
                  <a:lnTo>
                    <a:pt x="3045" y="3543"/>
                  </a:lnTo>
                  <a:lnTo>
                    <a:pt x="3043" y="3548"/>
                  </a:lnTo>
                  <a:lnTo>
                    <a:pt x="3041" y="3560"/>
                  </a:lnTo>
                  <a:lnTo>
                    <a:pt x="3040" y="3565"/>
                  </a:lnTo>
                  <a:lnTo>
                    <a:pt x="3036" y="3569"/>
                  </a:lnTo>
                  <a:lnTo>
                    <a:pt x="3031" y="3570"/>
                  </a:lnTo>
                  <a:lnTo>
                    <a:pt x="3028" y="3572"/>
                  </a:lnTo>
                  <a:lnTo>
                    <a:pt x="3024" y="3576"/>
                  </a:lnTo>
                  <a:lnTo>
                    <a:pt x="3023" y="3581"/>
                  </a:lnTo>
                  <a:lnTo>
                    <a:pt x="3023" y="3591"/>
                  </a:lnTo>
                  <a:lnTo>
                    <a:pt x="3023" y="3603"/>
                  </a:lnTo>
                  <a:lnTo>
                    <a:pt x="3023" y="3608"/>
                  </a:lnTo>
                  <a:lnTo>
                    <a:pt x="3024" y="3611"/>
                  </a:lnTo>
                  <a:lnTo>
                    <a:pt x="3028" y="3613"/>
                  </a:lnTo>
                  <a:lnTo>
                    <a:pt x="3031" y="3615"/>
                  </a:lnTo>
                  <a:lnTo>
                    <a:pt x="3040" y="3617"/>
                  </a:lnTo>
                  <a:lnTo>
                    <a:pt x="3041" y="3620"/>
                  </a:lnTo>
                  <a:lnTo>
                    <a:pt x="3043" y="3623"/>
                  </a:lnTo>
                  <a:lnTo>
                    <a:pt x="3052" y="3625"/>
                  </a:lnTo>
                  <a:lnTo>
                    <a:pt x="3055" y="3623"/>
                  </a:lnTo>
                  <a:lnTo>
                    <a:pt x="3055" y="3622"/>
                  </a:lnTo>
                  <a:lnTo>
                    <a:pt x="3053" y="3618"/>
                  </a:lnTo>
                  <a:lnTo>
                    <a:pt x="3050" y="3613"/>
                  </a:lnTo>
                  <a:lnTo>
                    <a:pt x="3052" y="3611"/>
                  </a:lnTo>
                  <a:lnTo>
                    <a:pt x="3057" y="3610"/>
                  </a:lnTo>
                  <a:lnTo>
                    <a:pt x="3058" y="3610"/>
                  </a:lnTo>
                  <a:lnTo>
                    <a:pt x="3060" y="3610"/>
                  </a:lnTo>
                  <a:lnTo>
                    <a:pt x="3065" y="3611"/>
                  </a:lnTo>
                  <a:lnTo>
                    <a:pt x="3067" y="3613"/>
                  </a:lnTo>
                  <a:lnTo>
                    <a:pt x="3074" y="3622"/>
                  </a:lnTo>
                  <a:lnTo>
                    <a:pt x="3077" y="3627"/>
                  </a:lnTo>
                  <a:lnTo>
                    <a:pt x="3081" y="3629"/>
                  </a:lnTo>
                  <a:lnTo>
                    <a:pt x="3086" y="3630"/>
                  </a:lnTo>
                  <a:lnTo>
                    <a:pt x="3094" y="3630"/>
                  </a:lnTo>
                  <a:lnTo>
                    <a:pt x="3098" y="3630"/>
                  </a:lnTo>
                  <a:lnTo>
                    <a:pt x="3101" y="3635"/>
                  </a:lnTo>
                  <a:lnTo>
                    <a:pt x="3103" y="3642"/>
                  </a:lnTo>
                  <a:lnTo>
                    <a:pt x="3106" y="3647"/>
                  </a:lnTo>
                  <a:lnTo>
                    <a:pt x="3108" y="3649"/>
                  </a:lnTo>
                  <a:lnTo>
                    <a:pt x="3111" y="3651"/>
                  </a:lnTo>
                  <a:lnTo>
                    <a:pt x="3113" y="3647"/>
                  </a:lnTo>
                  <a:lnTo>
                    <a:pt x="3115" y="3646"/>
                  </a:lnTo>
                  <a:lnTo>
                    <a:pt x="3118" y="3646"/>
                  </a:lnTo>
                  <a:lnTo>
                    <a:pt x="3123" y="3647"/>
                  </a:lnTo>
                  <a:lnTo>
                    <a:pt x="3125" y="3649"/>
                  </a:lnTo>
                  <a:lnTo>
                    <a:pt x="3125" y="3651"/>
                  </a:lnTo>
                  <a:lnTo>
                    <a:pt x="3128" y="3652"/>
                  </a:lnTo>
                  <a:lnTo>
                    <a:pt x="3132" y="3654"/>
                  </a:lnTo>
                  <a:lnTo>
                    <a:pt x="3133" y="3658"/>
                  </a:lnTo>
                  <a:lnTo>
                    <a:pt x="3139" y="3658"/>
                  </a:lnTo>
                  <a:lnTo>
                    <a:pt x="3139" y="3661"/>
                  </a:lnTo>
                  <a:lnTo>
                    <a:pt x="3140" y="3663"/>
                  </a:lnTo>
                  <a:lnTo>
                    <a:pt x="3144" y="3664"/>
                  </a:lnTo>
                  <a:lnTo>
                    <a:pt x="3145" y="3664"/>
                  </a:lnTo>
                  <a:lnTo>
                    <a:pt x="3145" y="3669"/>
                  </a:lnTo>
                  <a:lnTo>
                    <a:pt x="3145" y="3678"/>
                  </a:lnTo>
                  <a:lnTo>
                    <a:pt x="3144" y="3687"/>
                  </a:lnTo>
                  <a:lnTo>
                    <a:pt x="3144" y="3690"/>
                  </a:lnTo>
                  <a:lnTo>
                    <a:pt x="3145" y="3692"/>
                  </a:lnTo>
                  <a:lnTo>
                    <a:pt x="3152" y="3692"/>
                  </a:lnTo>
                  <a:lnTo>
                    <a:pt x="3154" y="3710"/>
                  </a:lnTo>
                  <a:lnTo>
                    <a:pt x="3156" y="3736"/>
                  </a:lnTo>
                  <a:lnTo>
                    <a:pt x="3156" y="3762"/>
                  </a:lnTo>
                  <a:lnTo>
                    <a:pt x="3154" y="3772"/>
                  </a:lnTo>
                  <a:lnTo>
                    <a:pt x="3152" y="3780"/>
                  </a:lnTo>
                  <a:lnTo>
                    <a:pt x="3151" y="3782"/>
                  </a:lnTo>
                  <a:lnTo>
                    <a:pt x="3149" y="3782"/>
                  </a:lnTo>
                  <a:lnTo>
                    <a:pt x="3147" y="3784"/>
                  </a:lnTo>
                  <a:lnTo>
                    <a:pt x="3145" y="3787"/>
                  </a:lnTo>
                  <a:lnTo>
                    <a:pt x="3145" y="3797"/>
                  </a:lnTo>
                  <a:lnTo>
                    <a:pt x="3145" y="3802"/>
                  </a:lnTo>
                  <a:lnTo>
                    <a:pt x="3145" y="3808"/>
                  </a:lnTo>
                  <a:lnTo>
                    <a:pt x="3139" y="3830"/>
                  </a:lnTo>
                  <a:lnTo>
                    <a:pt x="3132" y="3848"/>
                  </a:lnTo>
                  <a:lnTo>
                    <a:pt x="3132" y="3855"/>
                  </a:lnTo>
                  <a:lnTo>
                    <a:pt x="3135" y="3862"/>
                  </a:lnTo>
                  <a:lnTo>
                    <a:pt x="3140" y="3874"/>
                  </a:lnTo>
                  <a:lnTo>
                    <a:pt x="3144" y="3879"/>
                  </a:lnTo>
                  <a:lnTo>
                    <a:pt x="3145" y="3886"/>
                  </a:lnTo>
                  <a:lnTo>
                    <a:pt x="3147" y="3893"/>
                  </a:lnTo>
                  <a:lnTo>
                    <a:pt x="3145" y="3903"/>
                  </a:lnTo>
                  <a:lnTo>
                    <a:pt x="3207" y="3903"/>
                  </a:lnTo>
                  <a:lnTo>
                    <a:pt x="3207" y="3906"/>
                  </a:lnTo>
                  <a:lnTo>
                    <a:pt x="3209" y="3908"/>
                  </a:lnTo>
                  <a:lnTo>
                    <a:pt x="3214" y="3910"/>
                  </a:lnTo>
                  <a:lnTo>
                    <a:pt x="3220" y="3908"/>
                  </a:lnTo>
                  <a:lnTo>
                    <a:pt x="3227" y="3910"/>
                  </a:lnTo>
                  <a:lnTo>
                    <a:pt x="3227" y="3913"/>
                  </a:lnTo>
                  <a:lnTo>
                    <a:pt x="3227" y="3917"/>
                  </a:lnTo>
                  <a:lnTo>
                    <a:pt x="3231" y="3917"/>
                  </a:lnTo>
                  <a:lnTo>
                    <a:pt x="3234" y="3917"/>
                  </a:lnTo>
                  <a:lnTo>
                    <a:pt x="3234" y="3920"/>
                  </a:lnTo>
                  <a:lnTo>
                    <a:pt x="3234" y="3924"/>
                  </a:lnTo>
                  <a:lnTo>
                    <a:pt x="3236" y="3924"/>
                  </a:lnTo>
                  <a:lnTo>
                    <a:pt x="3241" y="3924"/>
                  </a:lnTo>
                  <a:lnTo>
                    <a:pt x="3244" y="3924"/>
                  </a:lnTo>
                  <a:lnTo>
                    <a:pt x="3248" y="3924"/>
                  </a:lnTo>
                  <a:lnTo>
                    <a:pt x="3295" y="3924"/>
                  </a:lnTo>
                  <a:lnTo>
                    <a:pt x="3301" y="3927"/>
                  </a:lnTo>
                  <a:lnTo>
                    <a:pt x="3307" y="3930"/>
                  </a:lnTo>
                  <a:lnTo>
                    <a:pt x="3321" y="3935"/>
                  </a:lnTo>
                  <a:lnTo>
                    <a:pt x="3336" y="3939"/>
                  </a:lnTo>
                  <a:lnTo>
                    <a:pt x="3350" y="3944"/>
                  </a:lnTo>
                  <a:lnTo>
                    <a:pt x="3352" y="3939"/>
                  </a:lnTo>
                  <a:lnTo>
                    <a:pt x="3354" y="3935"/>
                  </a:lnTo>
                  <a:lnTo>
                    <a:pt x="3360" y="3930"/>
                  </a:lnTo>
                  <a:lnTo>
                    <a:pt x="3369" y="3927"/>
                  </a:lnTo>
                  <a:lnTo>
                    <a:pt x="3377" y="3924"/>
                  </a:lnTo>
                  <a:lnTo>
                    <a:pt x="3377" y="3910"/>
                  </a:lnTo>
                  <a:lnTo>
                    <a:pt x="3388" y="3910"/>
                  </a:lnTo>
                  <a:lnTo>
                    <a:pt x="3395" y="3912"/>
                  </a:lnTo>
                  <a:lnTo>
                    <a:pt x="3398" y="3917"/>
                  </a:lnTo>
                  <a:lnTo>
                    <a:pt x="3401" y="3924"/>
                  </a:lnTo>
                  <a:lnTo>
                    <a:pt x="3405" y="3930"/>
                  </a:lnTo>
                  <a:lnTo>
                    <a:pt x="3406" y="3937"/>
                  </a:lnTo>
                  <a:lnTo>
                    <a:pt x="3412" y="3942"/>
                  </a:lnTo>
                  <a:lnTo>
                    <a:pt x="3418" y="3944"/>
                  </a:lnTo>
                  <a:lnTo>
                    <a:pt x="3422" y="3942"/>
                  </a:lnTo>
                  <a:lnTo>
                    <a:pt x="3424" y="3941"/>
                  </a:lnTo>
                  <a:lnTo>
                    <a:pt x="3425" y="3934"/>
                  </a:lnTo>
                  <a:lnTo>
                    <a:pt x="3425" y="3917"/>
                  </a:lnTo>
                  <a:lnTo>
                    <a:pt x="3424" y="3910"/>
                  </a:lnTo>
                  <a:lnTo>
                    <a:pt x="3422" y="3903"/>
                  </a:lnTo>
                  <a:lnTo>
                    <a:pt x="3417" y="3900"/>
                  </a:lnTo>
                  <a:lnTo>
                    <a:pt x="3412" y="3896"/>
                  </a:lnTo>
                  <a:close/>
                  <a:moveTo>
                    <a:pt x="3500" y="3139"/>
                  </a:moveTo>
                  <a:lnTo>
                    <a:pt x="3505" y="3139"/>
                  </a:lnTo>
                  <a:lnTo>
                    <a:pt x="3509" y="3137"/>
                  </a:lnTo>
                  <a:lnTo>
                    <a:pt x="3511" y="3134"/>
                  </a:lnTo>
                  <a:lnTo>
                    <a:pt x="3512" y="3130"/>
                  </a:lnTo>
                  <a:lnTo>
                    <a:pt x="3514" y="3122"/>
                  </a:lnTo>
                  <a:lnTo>
                    <a:pt x="3517" y="3120"/>
                  </a:lnTo>
                  <a:lnTo>
                    <a:pt x="3521" y="3118"/>
                  </a:lnTo>
                  <a:lnTo>
                    <a:pt x="3522" y="3122"/>
                  </a:lnTo>
                  <a:lnTo>
                    <a:pt x="3524" y="3124"/>
                  </a:lnTo>
                  <a:lnTo>
                    <a:pt x="3526" y="3124"/>
                  </a:lnTo>
                  <a:lnTo>
                    <a:pt x="3529" y="3124"/>
                  </a:lnTo>
                  <a:lnTo>
                    <a:pt x="3536" y="3122"/>
                  </a:lnTo>
                  <a:lnTo>
                    <a:pt x="3541" y="3118"/>
                  </a:lnTo>
                  <a:lnTo>
                    <a:pt x="3553" y="3122"/>
                  </a:lnTo>
                  <a:lnTo>
                    <a:pt x="3562" y="3124"/>
                  </a:lnTo>
                  <a:lnTo>
                    <a:pt x="3570" y="3122"/>
                  </a:lnTo>
                  <a:lnTo>
                    <a:pt x="3582" y="3118"/>
                  </a:lnTo>
                  <a:lnTo>
                    <a:pt x="3580" y="3125"/>
                  </a:lnTo>
                  <a:lnTo>
                    <a:pt x="3577" y="3130"/>
                  </a:lnTo>
                  <a:lnTo>
                    <a:pt x="3575" y="3137"/>
                  </a:lnTo>
                  <a:lnTo>
                    <a:pt x="3575" y="3146"/>
                  </a:lnTo>
                  <a:lnTo>
                    <a:pt x="3562" y="3146"/>
                  </a:lnTo>
                  <a:lnTo>
                    <a:pt x="3555" y="3146"/>
                  </a:lnTo>
                  <a:lnTo>
                    <a:pt x="3555" y="3139"/>
                  </a:lnTo>
                  <a:lnTo>
                    <a:pt x="3553" y="3136"/>
                  </a:lnTo>
                  <a:lnTo>
                    <a:pt x="3550" y="3134"/>
                  </a:lnTo>
                  <a:lnTo>
                    <a:pt x="3546" y="3136"/>
                  </a:lnTo>
                  <a:lnTo>
                    <a:pt x="3541" y="3139"/>
                  </a:lnTo>
                  <a:lnTo>
                    <a:pt x="3533" y="3139"/>
                  </a:lnTo>
                  <a:lnTo>
                    <a:pt x="3526" y="3141"/>
                  </a:lnTo>
                  <a:lnTo>
                    <a:pt x="3522" y="3142"/>
                  </a:lnTo>
                  <a:lnTo>
                    <a:pt x="3521" y="3144"/>
                  </a:lnTo>
                  <a:lnTo>
                    <a:pt x="3521" y="3147"/>
                  </a:lnTo>
                  <a:lnTo>
                    <a:pt x="3521" y="3153"/>
                  </a:lnTo>
                  <a:lnTo>
                    <a:pt x="3514" y="3153"/>
                  </a:lnTo>
                  <a:lnTo>
                    <a:pt x="3509" y="3154"/>
                  </a:lnTo>
                  <a:lnTo>
                    <a:pt x="3500" y="3159"/>
                  </a:lnTo>
                  <a:lnTo>
                    <a:pt x="3483" y="3159"/>
                  </a:lnTo>
                  <a:lnTo>
                    <a:pt x="3476" y="3158"/>
                  </a:lnTo>
                  <a:lnTo>
                    <a:pt x="3475" y="3156"/>
                  </a:lnTo>
                  <a:lnTo>
                    <a:pt x="3473" y="3153"/>
                  </a:lnTo>
                  <a:lnTo>
                    <a:pt x="3483" y="3153"/>
                  </a:lnTo>
                  <a:lnTo>
                    <a:pt x="3492" y="3151"/>
                  </a:lnTo>
                  <a:lnTo>
                    <a:pt x="3497" y="3146"/>
                  </a:lnTo>
                  <a:lnTo>
                    <a:pt x="3500" y="3139"/>
                  </a:lnTo>
                  <a:close/>
                  <a:moveTo>
                    <a:pt x="3050" y="3603"/>
                  </a:moveTo>
                  <a:lnTo>
                    <a:pt x="3050" y="3600"/>
                  </a:lnTo>
                  <a:lnTo>
                    <a:pt x="3052" y="3598"/>
                  </a:lnTo>
                  <a:lnTo>
                    <a:pt x="3055" y="3596"/>
                  </a:lnTo>
                  <a:lnTo>
                    <a:pt x="3057" y="3596"/>
                  </a:lnTo>
                  <a:lnTo>
                    <a:pt x="3057" y="3600"/>
                  </a:lnTo>
                  <a:lnTo>
                    <a:pt x="3055" y="3601"/>
                  </a:lnTo>
                  <a:lnTo>
                    <a:pt x="3052" y="3603"/>
                  </a:lnTo>
                  <a:lnTo>
                    <a:pt x="3050" y="3603"/>
                  </a:lnTo>
                  <a:close/>
                  <a:moveTo>
                    <a:pt x="3650" y="3555"/>
                  </a:moveTo>
                  <a:lnTo>
                    <a:pt x="3652" y="3550"/>
                  </a:lnTo>
                  <a:lnTo>
                    <a:pt x="3654" y="3548"/>
                  </a:lnTo>
                  <a:lnTo>
                    <a:pt x="3657" y="3548"/>
                  </a:lnTo>
                  <a:lnTo>
                    <a:pt x="3657" y="3541"/>
                  </a:lnTo>
                  <a:lnTo>
                    <a:pt x="3661" y="3535"/>
                  </a:lnTo>
                  <a:lnTo>
                    <a:pt x="3666" y="3531"/>
                  </a:lnTo>
                  <a:lnTo>
                    <a:pt x="3671" y="3528"/>
                  </a:lnTo>
                  <a:lnTo>
                    <a:pt x="3671" y="3521"/>
                  </a:lnTo>
                  <a:lnTo>
                    <a:pt x="3674" y="3514"/>
                  </a:lnTo>
                  <a:lnTo>
                    <a:pt x="3678" y="3509"/>
                  </a:lnTo>
                  <a:lnTo>
                    <a:pt x="3678" y="3500"/>
                  </a:lnTo>
                  <a:lnTo>
                    <a:pt x="3674" y="3499"/>
                  </a:lnTo>
                  <a:lnTo>
                    <a:pt x="3673" y="3495"/>
                  </a:lnTo>
                  <a:lnTo>
                    <a:pt x="3671" y="3487"/>
                  </a:lnTo>
                  <a:lnTo>
                    <a:pt x="3667" y="3487"/>
                  </a:lnTo>
                  <a:lnTo>
                    <a:pt x="3666" y="3485"/>
                  </a:lnTo>
                  <a:lnTo>
                    <a:pt x="3664" y="3480"/>
                  </a:lnTo>
                  <a:lnTo>
                    <a:pt x="3659" y="3478"/>
                  </a:lnTo>
                  <a:lnTo>
                    <a:pt x="3657" y="3477"/>
                  </a:lnTo>
                  <a:lnTo>
                    <a:pt x="3657" y="3473"/>
                  </a:lnTo>
                  <a:lnTo>
                    <a:pt x="3652" y="3471"/>
                  </a:lnTo>
                  <a:lnTo>
                    <a:pt x="3650" y="3470"/>
                  </a:lnTo>
                  <a:lnTo>
                    <a:pt x="3650" y="3466"/>
                  </a:lnTo>
                  <a:lnTo>
                    <a:pt x="3652" y="3454"/>
                  </a:lnTo>
                  <a:lnTo>
                    <a:pt x="3650" y="3451"/>
                  </a:lnTo>
                  <a:lnTo>
                    <a:pt x="3649" y="3448"/>
                  </a:lnTo>
                  <a:lnTo>
                    <a:pt x="3645" y="3446"/>
                  </a:lnTo>
                  <a:lnTo>
                    <a:pt x="3642" y="3444"/>
                  </a:lnTo>
                  <a:lnTo>
                    <a:pt x="3630" y="3446"/>
                  </a:lnTo>
                  <a:lnTo>
                    <a:pt x="3626" y="3451"/>
                  </a:lnTo>
                  <a:lnTo>
                    <a:pt x="3625" y="3456"/>
                  </a:lnTo>
                  <a:lnTo>
                    <a:pt x="3626" y="3461"/>
                  </a:lnTo>
                  <a:lnTo>
                    <a:pt x="3628" y="3466"/>
                  </a:lnTo>
                  <a:lnTo>
                    <a:pt x="3633" y="3480"/>
                  </a:lnTo>
                  <a:lnTo>
                    <a:pt x="3635" y="3487"/>
                  </a:lnTo>
                  <a:lnTo>
                    <a:pt x="3637" y="3494"/>
                  </a:lnTo>
                  <a:lnTo>
                    <a:pt x="3635" y="3499"/>
                  </a:lnTo>
                  <a:lnTo>
                    <a:pt x="3633" y="3500"/>
                  </a:lnTo>
                  <a:lnTo>
                    <a:pt x="3628" y="3506"/>
                  </a:lnTo>
                  <a:lnTo>
                    <a:pt x="3625" y="3507"/>
                  </a:lnTo>
                  <a:lnTo>
                    <a:pt x="3623" y="3511"/>
                  </a:lnTo>
                  <a:lnTo>
                    <a:pt x="3621" y="3516"/>
                  </a:lnTo>
                  <a:lnTo>
                    <a:pt x="3623" y="3521"/>
                  </a:lnTo>
                  <a:lnTo>
                    <a:pt x="3623" y="3548"/>
                  </a:lnTo>
                  <a:lnTo>
                    <a:pt x="3628" y="3547"/>
                  </a:lnTo>
                  <a:lnTo>
                    <a:pt x="3633" y="3548"/>
                  </a:lnTo>
                  <a:lnTo>
                    <a:pt x="3637" y="3552"/>
                  </a:lnTo>
                  <a:lnTo>
                    <a:pt x="3640" y="3555"/>
                  </a:lnTo>
                  <a:lnTo>
                    <a:pt x="3644" y="3560"/>
                  </a:lnTo>
                  <a:lnTo>
                    <a:pt x="3645" y="3562"/>
                  </a:lnTo>
                  <a:lnTo>
                    <a:pt x="3649" y="3560"/>
                  </a:lnTo>
                  <a:lnTo>
                    <a:pt x="3650" y="3555"/>
                  </a:lnTo>
                  <a:close/>
                  <a:moveTo>
                    <a:pt x="3202" y="3028"/>
                  </a:moveTo>
                  <a:lnTo>
                    <a:pt x="3195" y="3030"/>
                  </a:lnTo>
                  <a:lnTo>
                    <a:pt x="3191" y="3031"/>
                  </a:lnTo>
                  <a:lnTo>
                    <a:pt x="3190" y="3035"/>
                  </a:lnTo>
                  <a:lnTo>
                    <a:pt x="3188" y="3038"/>
                  </a:lnTo>
                  <a:lnTo>
                    <a:pt x="3186" y="3047"/>
                  </a:lnTo>
                  <a:lnTo>
                    <a:pt x="3185" y="3050"/>
                  </a:lnTo>
                  <a:lnTo>
                    <a:pt x="3181" y="3055"/>
                  </a:lnTo>
                  <a:lnTo>
                    <a:pt x="3178" y="3057"/>
                  </a:lnTo>
                  <a:lnTo>
                    <a:pt x="3171" y="3062"/>
                  </a:lnTo>
                  <a:lnTo>
                    <a:pt x="3168" y="3069"/>
                  </a:lnTo>
                  <a:lnTo>
                    <a:pt x="3162" y="3076"/>
                  </a:lnTo>
                  <a:lnTo>
                    <a:pt x="3157" y="3079"/>
                  </a:lnTo>
                  <a:lnTo>
                    <a:pt x="3154" y="3081"/>
                  </a:lnTo>
                  <a:lnTo>
                    <a:pt x="3151" y="3081"/>
                  </a:lnTo>
                  <a:lnTo>
                    <a:pt x="3145" y="3084"/>
                  </a:lnTo>
                  <a:lnTo>
                    <a:pt x="3145" y="3088"/>
                  </a:lnTo>
                  <a:lnTo>
                    <a:pt x="3145" y="3091"/>
                  </a:lnTo>
                  <a:lnTo>
                    <a:pt x="3147" y="3095"/>
                  </a:lnTo>
                  <a:lnTo>
                    <a:pt x="3149" y="3096"/>
                  </a:lnTo>
                  <a:lnTo>
                    <a:pt x="3156" y="3098"/>
                  </a:lnTo>
                  <a:lnTo>
                    <a:pt x="3162" y="3100"/>
                  </a:lnTo>
                  <a:lnTo>
                    <a:pt x="3164" y="3101"/>
                  </a:lnTo>
                  <a:lnTo>
                    <a:pt x="3166" y="3105"/>
                  </a:lnTo>
                  <a:lnTo>
                    <a:pt x="3171" y="3105"/>
                  </a:lnTo>
                  <a:lnTo>
                    <a:pt x="3174" y="3105"/>
                  </a:lnTo>
                  <a:lnTo>
                    <a:pt x="3176" y="3107"/>
                  </a:lnTo>
                  <a:lnTo>
                    <a:pt x="3178" y="3110"/>
                  </a:lnTo>
                  <a:lnTo>
                    <a:pt x="3180" y="3117"/>
                  </a:lnTo>
                  <a:lnTo>
                    <a:pt x="3180" y="3125"/>
                  </a:lnTo>
                  <a:lnTo>
                    <a:pt x="3188" y="3120"/>
                  </a:lnTo>
                  <a:lnTo>
                    <a:pt x="3198" y="3117"/>
                  </a:lnTo>
                  <a:lnTo>
                    <a:pt x="3202" y="3113"/>
                  </a:lnTo>
                  <a:lnTo>
                    <a:pt x="3205" y="3110"/>
                  </a:lnTo>
                  <a:lnTo>
                    <a:pt x="3207" y="3105"/>
                  </a:lnTo>
                  <a:lnTo>
                    <a:pt x="3207" y="3098"/>
                  </a:lnTo>
                  <a:lnTo>
                    <a:pt x="3212" y="3096"/>
                  </a:lnTo>
                  <a:lnTo>
                    <a:pt x="3215" y="3095"/>
                  </a:lnTo>
                  <a:lnTo>
                    <a:pt x="3220" y="3088"/>
                  </a:lnTo>
                  <a:lnTo>
                    <a:pt x="3226" y="3081"/>
                  </a:lnTo>
                  <a:lnTo>
                    <a:pt x="3229" y="3079"/>
                  </a:lnTo>
                  <a:lnTo>
                    <a:pt x="3234" y="3078"/>
                  </a:lnTo>
                  <a:lnTo>
                    <a:pt x="3236" y="3071"/>
                  </a:lnTo>
                  <a:lnTo>
                    <a:pt x="3234" y="3066"/>
                  </a:lnTo>
                  <a:lnTo>
                    <a:pt x="3229" y="3054"/>
                  </a:lnTo>
                  <a:lnTo>
                    <a:pt x="3227" y="3048"/>
                  </a:lnTo>
                  <a:lnTo>
                    <a:pt x="3226" y="3043"/>
                  </a:lnTo>
                  <a:lnTo>
                    <a:pt x="3229" y="3040"/>
                  </a:lnTo>
                  <a:lnTo>
                    <a:pt x="3234" y="3037"/>
                  </a:lnTo>
                  <a:lnTo>
                    <a:pt x="3237" y="3037"/>
                  </a:lnTo>
                  <a:lnTo>
                    <a:pt x="3239" y="3035"/>
                  </a:lnTo>
                  <a:lnTo>
                    <a:pt x="3241" y="3030"/>
                  </a:lnTo>
                  <a:lnTo>
                    <a:pt x="3244" y="3028"/>
                  </a:lnTo>
                  <a:lnTo>
                    <a:pt x="3246" y="3025"/>
                  </a:lnTo>
                  <a:lnTo>
                    <a:pt x="3248" y="3016"/>
                  </a:lnTo>
                  <a:lnTo>
                    <a:pt x="3246" y="3011"/>
                  </a:lnTo>
                  <a:lnTo>
                    <a:pt x="3243" y="3009"/>
                  </a:lnTo>
                  <a:lnTo>
                    <a:pt x="3237" y="3007"/>
                  </a:lnTo>
                  <a:lnTo>
                    <a:pt x="3232" y="3009"/>
                  </a:lnTo>
                  <a:lnTo>
                    <a:pt x="3227" y="3011"/>
                  </a:lnTo>
                  <a:lnTo>
                    <a:pt x="3224" y="3014"/>
                  </a:lnTo>
                  <a:lnTo>
                    <a:pt x="3220" y="3019"/>
                  </a:lnTo>
                  <a:lnTo>
                    <a:pt x="3220" y="3023"/>
                  </a:lnTo>
                  <a:lnTo>
                    <a:pt x="3212" y="3025"/>
                  </a:lnTo>
                  <a:lnTo>
                    <a:pt x="3203" y="3026"/>
                  </a:lnTo>
                  <a:lnTo>
                    <a:pt x="3202" y="3028"/>
                  </a:lnTo>
                  <a:close/>
                  <a:moveTo>
                    <a:pt x="3282" y="3064"/>
                  </a:moveTo>
                  <a:lnTo>
                    <a:pt x="3284" y="3067"/>
                  </a:lnTo>
                  <a:lnTo>
                    <a:pt x="3287" y="3069"/>
                  </a:lnTo>
                  <a:lnTo>
                    <a:pt x="3290" y="3071"/>
                  </a:lnTo>
                  <a:lnTo>
                    <a:pt x="3295" y="3071"/>
                  </a:lnTo>
                  <a:lnTo>
                    <a:pt x="3297" y="3066"/>
                  </a:lnTo>
                  <a:lnTo>
                    <a:pt x="3299" y="3062"/>
                  </a:lnTo>
                  <a:lnTo>
                    <a:pt x="3302" y="3057"/>
                  </a:lnTo>
                  <a:lnTo>
                    <a:pt x="3302" y="3050"/>
                  </a:lnTo>
                  <a:lnTo>
                    <a:pt x="3295" y="3052"/>
                  </a:lnTo>
                  <a:lnTo>
                    <a:pt x="3290" y="3052"/>
                  </a:lnTo>
                  <a:lnTo>
                    <a:pt x="3284" y="3048"/>
                  </a:lnTo>
                  <a:lnTo>
                    <a:pt x="3278" y="3043"/>
                  </a:lnTo>
                  <a:lnTo>
                    <a:pt x="3273" y="3043"/>
                  </a:lnTo>
                  <a:lnTo>
                    <a:pt x="3268" y="3043"/>
                  </a:lnTo>
                  <a:lnTo>
                    <a:pt x="3266" y="3047"/>
                  </a:lnTo>
                  <a:lnTo>
                    <a:pt x="3263" y="3048"/>
                  </a:lnTo>
                  <a:lnTo>
                    <a:pt x="3260" y="3050"/>
                  </a:lnTo>
                  <a:lnTo>
                    <a:pt x="3255" y="3050"/>
                  </a:lnTo>
                  <a:lnTo>
                    <a:pt x="3253" y="3057"/>
                  </a:lnTo>
                  <a:lnTo>
                    <a:pt x="3255" y="3060"/>
                  </a:lnTo>
                  <a:lnTo>
                    <a:pt x="3256" y="3064"/>
                  </a:lnTo>
                  <a:lnTo>
                    <a:pt x="3261" y="3064"/>
                  </a:lnTo>
                  <a:lnTo>
                    <a:pt x="3272" y="3064"/>
                  </a:lnTo>
                  <a:lnTo>
                    <a:pt x="3282" y="3064"/>
                  </a:lnTo>
                  <a:close/>
                  <a:moveTo>
                    <a:pt x="3951" y="3548"/>
                  </a:moveTo>
                  <a:lnTo>
                    <a:pt x="3944" y="3548"/>
                  </a:lnTo>
                  <a:lnTo>
                    <a:pt x="3942" y="3553"/>
                  </a:lnTo>
                  <a:lnTo>
                    <a:pt x="3944" y="3557"/>
                  </a:lnTo>
                  <a:lnTo>
                    <a:pt x="3946" y="3559"/>
                  </a:lnTo>
                  <a:lnTo>
                    <a:pt x="3949" y="3560"/>
                  </a:lnTo>
                  <a:lnTo>
                    <a:pt x="3958" y="3560"/>
                  </a:lnTo>
                  <a:lnTo>
                    <a:pt x="3961" y="3560"/>
                  </a:lnTo>
                  <a:lnTo>
                    <a:pt x="3964" y="3562"/>
                  </a:lnTo>
                  <a:lnTo>
                    <a:pt x="3964" y="3569"/>
                  </a:lnTo>
                  <a:lnTo>
                    <a:pt x="3971" y="3569"/>
                  </a:lnTo>
                  <a:lnTo>
                    <a:pt x="3975" y="3565"/>
                  </a:lnTo>
                  <a:lnTo>
                    <a:pt x="3980" y="3564"/>
                  </a:lnTo>
                  <a:lnTo>
                    <a:pt x="3985" y="3562"/>
                  </a:lnTo>
                  <a:lnTo>
                    <a:pt x="3985" y="3565"/>
                  </a:lnTo>
                  <a:lnTo>
                    <a:pt x="3987" y="3567"/>
                  </a:lnTo>
                  <a:lnTo>
                    <a:pt x="3992" y="3569"/>
                  </a:lnTo>
                  <a:lnTo>
                    <a:pt x="4005" y="3569"/>
                  </a:lnTo>
                  <a:lnTo>
                    <a:pt x="4007" y="3562"/>
                  </a:lnTo>
                  <a:lnTo>
                    <a:pt x="4007" y="3555"/>
                  </a:lnTo>
                  <a:lnTo>
                    <a:pt x="4004" y="3547"/>
                  </a:lnTo>
                  <a:lnTo>
                    <a:pt x="4000" y="3538"/>
                  </a:lnTo>
                  <a:lnTo>
                    <a:pt x="3998" y="3533"/>
                  </a:lnTo>
                  <a:lnTo>
                    <a:pt x="3998" y="3528"/>
                  </a:lnTo>
                  <a:lnTo>
                    <a:pt x="3998" y="3521"/>
                  </a:lnTo>
                  <a:lnTo>
                    <a:pt x="3998" y="3514"/>
                  </a:lnTo>
                  <a:lnTo>
                    <a:pt x="3998" y="3507"/>
                  </a:lnTo>
                  <a:lnTo>
                    <a:pt x="3998" y="3500"/>
                  </a:lnTo>
                  <a:lnTo>
                    <a:pt x="3995" y="3500"/>
                  </a:lnTo>
                  <a:lnTo>
                    <a:pt x="3992" y="3500"/>
                  </a:lnTo>
                  <a:lnTo>
                    <a:pt x="3990" y="3497"/>
                  </a:lnTo>
                  <a:lnTo>
                    <a:pt x="3990" y="3492"/>
                  </a:lnTo>
                  <a:lnTo>
                    <a:pt x="3988" y="3487"/>
                  </a:lnTo>
                  <a:lnTo>
                    <a:pt x="3985" y="3487"/>
                  </a:lnTo>
                  <a:lnTo>
                    <a:pt x="3981" y="3490"/>
                  </a:lnTo>
                  <a:lnTo>
                    <a:pt x="3980" y="3495"/>
                  </a:lnTo>
                  <a:lnTo>
                    <a:pt x="3978" y="3507"/>
                  </a:lnTo>
                  <a:lnTo>
                    <a:pt x="3978" y="3535"/>
                  </a:lnTo>
                  <a:lnTo>
                    <a:pt x="3973" y="3536"/>
                  </a:lnTo>
                  <a:lnTo>
                    <a:pt x="3971" y="3538"/>
                  </a:lnTo>
                  <a:lnTo>
                    <a:pt x="3966" y="3543"/>
                  </a:lnTo>
                  <a:lnTo>
                    <a:pt x="3964" y="3547"/>
                  </a:lnTo>
                  <a:lnTo>
                    <a:pt x="3961" y="3548"/>
                  </a:lnTo>
                  <a:lnTo>
                    <a:pt x="3956" y="3550"/>
                  </a:lnTo>
                  <a:lnTo>
                    <a:pt x="3951" y="3548"/>
                  </a:lnTo>
                  <a:close/>
                  <a:moveTo>
                    <a:pt x="3746" y="2914"/>
                  </a:moveTo>
                  <a:lnTo>
                    <a:pt x="3753" y="2912"/>
                  </a:lnTo>
                  <a:lnTo>
                    <a:pt x="3756" y="2912"/>
                  </a:lnTo>
                  <a:lnTo>
                    <a:pt x="3765" y="2915"/>
                  </a:lnTo>
                  <a:lnTo>
                    <a:pt x="3770" y="2920"/>
                  </a:lnTo>
                  <a:lnTo>
                    <a:pt x="3775" y="2920"/>
                  </a:lnTo>
                  <a:lnTo>
                    <a:pt x="3780" y="2920"/>
                  </a:lnTo>
                  <a:lnTo>
                    <a:pt x="3782" y="2917"/>
                  </a:lnTo>
                  <a:lnTo>
                    <a:pt x="3783" y="2912"/>
                  </a:lnTo>
                  <a:lnTo>
                    <a:pt x="3790" y="2907"/>
                  </a:lnTo>
                  <a:lnTo>
                    <a:pt x="3792" y="2903"/>
                  </a:lnTo>
                  <a:lnTo>
                    <a:pt x="3794" y="2898"/>
                  </a:lnTo>
                  <a:lnTo>
                    <a:pt x="3795" y="2893"/>
                  </a:lnTo>
                  <a:lnTo>
                    <a:pt x="3794" y="2886"/>
                  </a:lnTo>
                  <a:lnTo>
                    <a:pt x="3800" y="2886"/>
                  </a:lnTo>
                  <a:lnTo>
                    <a:pt x="3804" y="2885"/>
                  </a:lnTo>
                  <a:lnTo>
                    <a:pt x="3809" y="2881"/>
                  </a:lnTo>
                  <a:lnTo>
                    <a:pt x="3814" y="2880"/>
                  </a:lnTo>
                  <a:lnTo>
                    <a:pt x="3817" y="2878"/>
                  </a:lnTo>
                  <a:lnTo>
                    <a:pt x="3819" y="2874"/>
                  </a:lnTo>
                  <a:lnTo>
                    <a:pt x="3821" y="2866"/>
                  </a:lnTo>
                  <a:lnTo>
                    <a:pt x="3804" y="2866"/>
                  </a:lnTo>
                  <a:lnTo>
                    <a:pt x="3794" y="2862"/>
                  </a:lnTo>
                  <a:lnTo>
                    <a:pt x="3785" y="2862"/>
                  </a:lnTo>
                  <a:lnTo>
                    <a:pt x="3780" y="2864"/>
                  </a:lnTo>
                  <a:lnTo>
                    <a:pt x="3773" y="2866"/>
                  </a:lnTo>
                  <a:lnTo>
                    <a:pt x="3771" y="2871"/>
                  </a:lnTo>
                  <a:lnTo>
                    <a:pt x="3770" y="2873"/>
                  </a:lnTo>
                  <a:lnTo>
                    <a:pt x="3766" y="2873"/>
                  </a:lnTo>
                  <a:lnTo>
                    <a:pt x="3754" y="2874"/>
                  </a:lnTo>
                  <a:lnTo>
                    <a:pt x="3751" y="2878"/>
                  </a:lnTo>
                  <a:lnTo>
                    <a:pt x="3746" y="2880"/>
                  </a:lnTo>
                  <a:lnTo>
                    <a:pt x="3744" y="2885"/>
                  </a:lnTo>
                  <a:lnTo>
                    <a:pt x="3741" y="2888"/>
                  </a:lnTo>
                  <a:lnTo>
                    <a:pt x="3739" y="2900"/>
                  </a:lnTo>
                  <a:lnTo>
                    <a:pt x="3742" y="2902"/>
                  </a:lnTo>
                  <a:lnTo>
                    <a:pt x="3744" y="2905"/>
                  </a:lnTo>
                  <a:lnTo>
                    <a:pt x="3746" y="2914"/>
                  </a:lnTo>
                  <a:close/>
                  <a:moveTo>
                    <a:pt x="3773" y="3480"/>
                  </a:moveTo>
                  <a:lnTo>
                    <a:pt x="3771" y="3487"/>
                  </a:lnTo>
                  <a:lnTo>
                    <a:pt x="3773" y="3490"/>
                  </a:lnTo>
                  <a:lnTo>
                    <a:pt x="3775" y="3494"/>
                  </a:lnTo>
                  <a:lnTo>
                    <a:pt x="3778" y="3495"/>
                  </a:lnTo>
                  <a:lnTo>
                    <a:pt x="3783" y="3500"/>
                  </a:lnTo>
                  <a:lnTo>
                    <a:pt x="3785" y="3504"/>
                  </a:lnTo>
                  <a:lnTo>
                    <a:pt x="3787" y="3507"/>
                  </a:lnTo>
                  <a:lnTo>
                    <a:pt x="3795" y="3511"/>
                  </a:lnTo>
                  <a:lnTo>
                    <a:pt x="3804" y="3514"/>
                  </a:lnTo>
                  <a:lnTo>
                    <a:pt x="3812" y="3517"/>
                  </a:lnTo>
                  <a:lnTo>
                    <a:pt x="3821" y="3521"/>
                  </a:lnTo>
                  <a:lnTo>
                    <a:pt x="3821" y="3516"/>
                  </a:lnTo>
                  <a:lnTo>
                    <a:pt x="3821" y="3511"/>
                  </a:lnTo>
                  <a:lnTo>
                    <a:pt x="3819" y="3507"/>
                  </a:lnTo>
                  <a:lnTo>
                    <a:pt x="3816" y="3506"/>
                  </a:lnTo>
                  <a:lnTo>
                    <a:pt x="3811" y="3500"/>
                  </a:lnTo>
                  <a:lnTo>
                    <a:pt x="3807" y="3499"/>
                  </a:lnTo>
                  <a:lnTo>
                    <a:pt x="3807" y="3494"/>
                  </a:lnTo>
                  <a:lnTo>
                    <a:pt x="3800" y="3494"/>
                  </a:lnTo>
                  <a:lnTo>
                    <a:pt x="3795" y="3494"/>
                  </a:lnTo>
                  <a:lnTo>
                    <a:pt x="3792" y="3490"/>
                  </a:lnTo>
                  <a:lnTo>
                    <a:pt x="3790" y="3487"/>
                  </a:lnTo>
                  <a:lnTo>
                    <a:pt x="3787" y="3483"/>
                  </a:lnTo>
                  <a:lnTo>
                    <a:pt x="3785" y="3480"/>
                  </a:lnTo>
                  <a:lnTo>
                    <a:pt x="3780" y="3480"/>
                  </a:lnTo>
                  <a:lnTo>
                    <a:pt x="3773" y="3480"/>
                  </a:lnTo>
                  <a:close/>
                  <a:moveTo>
                    <a:pt x="3616" y="3459"/>
                  </a:moveTo>
                  <a:lnTo>
                    <a:pt x="3611" y="3461"/>
                  </a:lnTo>
                  <a:lnTo>
                    <a:pt x="3609" y="3463"/>
                  </a:lnTo>
                  <a:lnTo>
                    <a:pt x="3609" y="3466"/>
                  </a:lnTo>
                  <a:lnTo>
                    <a:pt x="3603" y="3468"/>
                  </a:lnTo>
                  <a:lnTo>
                    <a:pt x="3603" y="3470"/>
                  </a:lnTo>
                  <a:lnTo>
                    <a:pt x="3604" y="3471"/>
                  </a:lnTo>
                  <a:lnTo>
                    <a:pt x="3608" y="3473"/>
                  </a:lnTo>
                  <a:lnTo>
                    <a:pt x="3613" y="3473"/>
                  </a:lnTo>
                  <a:lnTo>
                    <a:pt x="3616" y="3471"/>
                  </a:lnTo>
                  <a:lnTo>
                    <a:pt x="3618" y="3466"/>
                  </a:lnTo>
                  <a:lnTo>
                    <a:pt x="3616" y="3459"/>
                  </a:lnTo>
                  <a:close/>
                  <a:moveTo>
                    <a:pt x="3132" y="3678"/>
                  </a:moveTo>
                  <a:lnTo>
                    <a:pt x="3132" y="3673"/>
                  </a:lnTo>
                  <a:lnTo>
                    <a:pt x="3130" y="3668"/>
                  </a:lnTo>
                  <a:lnTo>
                    <a:pt x="3128" y="3663"/>
                  </a:lnTo>
                  <a:lnTo>
                    <a:pt x="3125" y="3661"/>
                  </a:lnTo>
                  <a:lnTo>
                    <a:pt x="3118" y="3656"/>
                  </a:lnTo>
                  <a:lnTo>
                    <a:pt x="3111" y="3651"/>
                  </a:lnTo>
                  <a:lnTo>
                    <a:pt x="3111" y="3656"/>
                  </a:lnTo>
                  <a:lnTo>
                    <a:pt x="3113" y="3661"/>
                  </a:lnTo>
                  <a:lnTo>
                    <a:pt x="3115" y="3666"/>
                  </a:lnTo>
                  <a:lnTo>
                    <a:pt x="3116" y="3668"/>
                  </a:lnTo>
                  <a:lnTo>
                    <a:pt x="3123" y="3673"/>
                  </a:lnTo>
                  <a:lnTo>
                    <a:pt x="3132" y="3678"/>
                  </a:lnTo>
                  <a:close/>
                  <a:moveTo>
                    <a:pt x="3132" y="3780"/>
                  </a:moveTo>
                  <a:lnTo>
                    <a:pt x="3127" y="3779"/>
                  </a:lnTo>
                  <a:lnTo>
                    <a:pt x="3125" y="3777"/>
                  </a:lnTo>
                  <a:lnTo>
                    <a:pt x="3125" y="3773"/>
                  </a:lnTo>
                  <a:lnTo>
                    <a:pt x="3098" y="3773"/>
                  </a:lnTo>
                  <a:lnTo>
                    <a:pt x="3098" y="3780"/>
                  </a:lnTo>
                  <a:lnTo>
                    <a:pt x="3094" y="3784"/>
                  </a:lnTo>
                  <a:lnTo>
                    <a:pt x="3089" y="3787"/>
                  </a:lnTo>
                  <a:lnTo>
                    <a:pt x="3084" y="3787"/>
                  </a:lnTo>
                  <a:lnTo>
                    <a:pt x="3087" y="3802"/>
                  </a:lnTo>
                  <a:lnTo>
                    <a:pt x="3091" y="3818"/>
                  </a:lnTo>
                  <a:lnTo>
                    <a:pt x="3094" y="3833"/>
                  </a:lnTo>
                  <a:lnTo>
                    <a:pt x="3098" y="3848"/>
                  </a:lnTo>
                  <a:lnTo>
                    <a:pt x="3106" y="3848"/>
                  </a:lnTo>
                  <a:lnTo>
                    <a:pt x="3111" y="3845"/>
                  </a:lnTo>
                  <a:lnTo>
                    <a:pt x="3113" y="3840"/>
                  </a:lnTo>
                  <a:lnTo>
                    <a:pt x="3116" y="3833"/>
                  </a:lnTo>
                  <a:lnTo>
                    <a:pt x="3118" y="3826"/>
                  </a:lnTo>
                  <a:lnTo>
                    <a:pt x="3122" y="3821"/>
                  </a:lnTo>
                  <a:lnTo>
                    <a:pt x="3125" y="3816"/>
                  </a:lnTo>
                  <a:lnTo>
                    <a:pt x="3132" y="3814"/>
                  </a:lnTo>
                  <a:lnTo>
                    <a:pt x="3130" y="3808"/>
                  </a:lnTo>
                  <a:lnTo>
                    <a:pt x="3130" y="3802"/>
                  </a:lnTo>
                  <a:lnTo>
                    <a:pt x="3135" y="3794"/>
                  </a:lnTo>
                  <a:lnTo>
                    <a:pt x="3139" y="3789"/>
                  </a:lnTo>
                  <a:lnTo>
                    <a:pt x="3139" y="3785"/>
                  </a:lnTo>
                  <a:lnTo>
                    <a:pt x="3137" y="3782"/>
                  </a:lnTo>
                  <a:lnTo>
                    <a:pt x="3132" y="3780"/>
                  </a:lnTo>
                  <a:close/>
                  <a:moveTo>
                    <a:pt x="3118" y="3746"/>
                  </a:moveTo>
                  <a:lnTo>
                    <a:pt x="3125" y="3746"/>
                  </a:lnTo>
                  <a:lnTo>
                    <a:pt x="3130" y="3744"/>
                  </a:lnTo>
                  <a:lnTo>
                    <a:pt x="3132" y="3743"/>
                  </a:lnTo>
                  <a:lnTo>
                    <a:pt x="3130" y="3741"/>
                  </a:lnTo>
                  <a:lnTo>
                    <a:pt x="3127" y="3739"/>
                  </a:lnTo>
                  <a:lnTo>
                    <a:pt x="3116" y="3736"/>
                  </a:lnTo>
                  <a:lnTo>
                    <a:pt x="3111" y="3733"/>
                  </a:lnTo>
                  <a:lnTo>
                    <a:pt x="3111" y="3738"/>
                  </a:lnTo>
                  <a:lnTo>
                    <a:pt x="3113" y="3741"/>
                  </a:lnTo>
                  <a:lnTo>
                    <a:pt x="3115" y="3744"/>
                  </a:lnTo>
                  <a:lnTo>
                    <a:pt x="3118" y="3746"/>
                  </a:lnTo>
                  <a:close/>
                  <a:moveTo>
                    <a:pt x="3111" y="3712"/>
                  </a:moveTo>
                  <a:lnTo>
                    <a:pt x="3111" y="3671"/>
                  </a:lnTo>
                  <a:lnTo>
                    <a:pt x="3106" y="3669"/>
                  </a:lnTo>
                  <a:lnTo>
                    <a:pt x="3103" y="3666"/>
                  </a:lnTo>
                  <a:lnTo>
                    <a:pt x="3096" y="3659"/>
                  </a:lnTo>
                  <a:lnTo>
                    <a:pt x="3093" y="3656"/>
                  </a:lnTo>
                  <a:lnTo>
                    <a:pt x="3089" y="3652"/>
                  </a:lnTo>
                  <a:lnTo>
                    <a:pt x="3084" y="3651"/>
                  </a:lnTo>
                  <a:lnTo>
                    <a:pt x="3077" y="3651"/>
                  </a:lnTo>
                  <a:lnTo>
                    <a:pt x="3077" y="3656"/>
                  </a:lnTo>
                  <a:lnTo>
                    <a:pt x="3077" y="3663"/>
                  </a:lnTo>
                  <a:lnTo>
                    <a:pt x="3076" y="3675"/>
                  </a:lnTo>
                  <a:lnTo>
                    <a:pt x="3076" y="3681"/>
                  </a:lnTo>
                  <a:lnTo>
                    <a:pt x="3077" y="3687"/>
                  </a:lnTo>
                  <a:lnTo>
                    <a:pt x="3079" y="3690"/>
                  </a:lnTo>
                  <a:lnTo>
                    <a:pt x="3084" y="3692"/>
                  </a:lnTo>
                  <a:lnTo>
                    <a:pt x="3084" y="3698"/>
                  </a:lnTo>
                  <a:lnTo>
                    <a:pt x="3086" y="3702"/>
                  </a:lnTo>
                  <a:lnTo>
                    <a:pt x="3087" y="3705"/>
                  </a:lnTo>
                  <a:lnTo>
                    <a:pt x="3093" y="3707"/>
                  </a:lnTo>
                  <a:lnTo>
                    <a:pt x="3101" y="3710"/>
                  </a:lnTo>
                  <a:lnTo>
                    <a:pt x="3111" y="3712"/>
                  </a:lnTo>
                  <a:close/>
                  <a:moveTo>
                    <a:pt x="3869" y="3917"/>
                  </a:moveTo>
                  <a:lnTo>
                    <a:pt x="3872" y="3910"/>
                  </a:lnTo>
                  <a:lnTo>
                    <a:pt x="3876" y="3900"/>
                  </a:lnTo>
                  <a:lnTo>
                    <a:pt x="3877" y="3893"/>
                  </a:lnTo>
                  <a:lnTo>
                    <a:pt x="3876" y="3888"/>
                  </a:lnTo>
                  <a:lnTo>
                    <a:pt x="3874" y="3884"/>
                  </a:lnTo>
                  <a:lnTo>
                    <a:pt x="3869" y="3883"/>
                  </a:lnTo>
                  <a:lnTo>
                    <a:pt x="3869" y="3888"/>
                  </a:lnTo>
                  <a:lnTo>
                    <a:pt x="3867" y="3893"/>
                  </a:lnTo>
                  <a:lnTo>
                    <a:pt x="3862" y="3901"/>
                  </a:lnTo>
                  <a:lnTo>
                    <a:pt x="3860" y="3906"/>
                  </a:lnTo>
                  <a:lnTo>
                    <a:pt x="3860" y="3910"/>
                  </a:lnTo>
                  <a:lnTo>
                    <a:pt x="3864" y="3913"/>
                  </a:lnTo>
                  <a:lnTo>
                    <a:pt x="3869" y="3917"/>
                  </a:lnTo>
                  <a:close/>
                  <a:moveTo>
                    <a:pt x="3910" y="3958"/>
                  </a:moveTo>
                  <a:lnTo>
                    <a:pt x="3908" y="3946"/>
                  </a:lnTo>
                  <a:lnTo>
                    <a:pt x="3905" y="3942"/>
                  </a:lnTo>
                  <a:lnTo>
                    <a:pt x="3903" y="3937"/>
                  </a:lnTo>
                  <a:lnTo>
                    <a:pt x="3898" y="3935"/>
                  </a:lnTo>
                  <a:lnTo>
                    <a:pt x="3894" y="3932"/>
                  </a:lnTo>
                  <a:lnTo>
                    <a:pt x="3882" y="3930"/>
                  </a:lnTo>
                  <a:lnTo>
                    <a:pt x="3882" y="3937"/>
                  </a:lnTo>
                  <a:lnTo>
                    <a:pt x="3882" y="3944"/>
                  </a:lnTo>
                  <a:lnTo>
                    <a:pt x="3881" y="3949"/>
                  </a:lnTo>
                  <a:lnTo>
                    <a:pt x="3877" y="3952"/>
                  </a:lnTo>
                  <a:lnTo>
                    <a:pt x="3870" y="3959"/>
                  </a:lnTo>
                  <a:lnTo>
                    <a:pt x="3862" y="3964"/>
                  </a:lnTo>
                  <a:lnTo>
                    <a:pt x="3857" y="3958"/>
                  </a:lnTo>
                  <a:lnTo>
                    <a:pt x="3853" y="3956"/>
                  </a:lnTo>
                  <a:lnTo>
                    <a:pt x="3848" y="3956"/>
                  </a:lnTo>
                  <a:lnTo>
                    <a:pt x="3843" y="3952"/>
                  </a:lnTo>
                  <a:lnTo>
                    <a:pt x="3836" y="3946"/>
                  </a:lnTo>
                  <a:lnTo>
                    <a:pt x="3829" y="3941"/>
                  </a:lnTo>
                  <a:lnTo>
                    <a:pt x="3826" y="3937"/>
                  </a:lnTo>
                  <a:lnTo>
                    <a:pt x="3821" y="3937"/>
                  </a:lnTo>
                  <a:lnTo>
                    <a:pt x="3819" y="3934"/>
                  </a:lnTo>
                  <a:lnTo>
                    <a:pt x="3817" y="3929"/>
                  </a:lnTo>
                  <a:lnTo>
                    <a:pt x="3812" y="3925"/>
                  </a:lnTo>
                  <a:lnTo>
                    <a:pt x="3809" y="3922"/>
                  </a:lnTo>
                  <a:lnTo>
                    <a:pt x="3807" y="3917"/>
                  </a:lnTo>
                  <a:lnTo>
                    <a:pt x="3800" y="3917"/>
                  </a:lnTo>
                  <a:lnTo>
                    <a:pt x="3794" y="3917"/>
                  </a:lnTo>
                  <a:lnTo>
                    <a:pt x="3783" y="3913"/>
                  </a:lnTo>
                  <a:lnTo>
                    <a:pt x="3773" y="3910"/>
                  </a:lnTo>
                  <a:lnTo>
                    <a:pt x="3768" y="3908"/>
                  </a:lnTo>
                  <a:lnTo>
                    <a:pt x="3759" y="3910"/>
                  </a:lnTo>
                  <a:lnTo>
                    <a:pt x="3756" y="3917"/>
                  </a:lnTo>
                  <a:lnTo>
                    <a:pt x="3751" y="3922"/>
                  </a:lnTo>
                  <a:lnTo>
                    <a:pt x="3746" y="3927"/>
                  </a:lnTo>
                  <a:lnTo>
                    <a:pt x="3739" y="3930"/>
                  </a:lnTo>
                  <a:lnTo>
                    <a:pt x="3737" y="3939"/>
                  </a:lnTo>
                  <a:lnTo>
                    <a:pt x="3739" y="3944"/>
                  </a:lnTo>
                  <a:lnTo>
                    <a:pt x="3741" y="3949"/>
                  </a:lnTo>
                  <a:lnTo>
                    <a:pt x="3744" y="3952"/>
                  </a:lnTo>
                  <a:lnTo>
                    <a:pt x="3748" y="3956"/>
                  </a:lnTo>
                  <a:lnTo>
                    <a:pt x="3751" y="3959"/>
                  </a:lnTo>
                  <a:lnTo>
                    <a:pt x="3753" y="3964"/>
                  </a:lnTo>
                  <a:lnTo>
                    <a:pt x="3753" y="3971"/>
                  </a:lnTo>
                  <a:lnTo>
                    <a:pt x="3748" y="3971"/>
                  </a:lnTo>
                  <a:lnTo>
                    <a:pt x="3742" y="3970"/>
                  </a:lnTo>
                  <a:lnTo>
                    <a:pt x="3730" y="3964"/>
                  </a:lnTo>
                  <a:lnTo>
                    <a:pt x="3724" y="3963"/>
                  </a:lnTo>
                  <a:lnTo>
                    <a:pt x="3719" y="3963"/>
                  </a:lnTo>
                  <a:lnTo>
                    <a:pt x="3715" y="3966"/>
                  </a:lnTo>
                  <a:lnTo>
                    <a:pt x="3712" y="3971"/>
                  </a:lnTo>
                  <a:lnTo>
                    <a:pt x="3717" y="3973"/>
                  </a:lnTo>
                  <a:lnTo>
                    <a:pt x="3720" y="3976"/>
                  </a:lnTo>
                  <a:lnTo>
                    <a:pt x="3722" y="3980"/>
                  </a:lnTo>
                  <a:lnTo>
                    <a:pt x="3724" y="3985"/>
                  </a:lnTo>
                  <a:lnTo>
                    <a:pt x="3725" y="3988"/>
                  </a:lnTo>
                  <a:lnTo>
                    <a:pt x="3727" y="3995"/>
                  </a:lnTo>
                  <a:lnTo>
                    <a:pt x="3730" y="4000"/>
                  </a:lnTo>
                  <a:lnTo>
                    <a:pt x="3736" y="4002"/>
                  </a:lnTo>
                  <a:lnTo>
                    <a:pt x="3741" y="4004"/>
                  </a:lnTo>
                  <a:lnTo>
                    <a:pt x="3751" y="4005"/>
                  </a:lnTo>
                  <a:lnTo>
                    <a:pt x="3754" y="4009"/>
                  </a:lnTo>
                  <a:lnTo>
                    <a:pt x="3758" y="4012"/>
                  </a:lnTo>
                  <a:lnTo>
                    <a:pt x="3759" y="4016"/>
                  </a:lnTo>
                  <a:lnTo>
                    <a:pt x="3768" y="4022"/>
                  </a:lnTo>
                  <a:lnTo>
                    <a:pt x="3777" y="4026"/>
                  </a:lnTo>
                  <a:lnTo>
                    <a:pt x="3780" y="4026"/>
                  </a:lnTo>
                  <a:lnTo>
                    <a:pt x="3787" y="4034"/>
                  </a:lnTo>
                  <a:lnTo>
                    <a:pt x="3795" y="4039"/>
                  </a:lnTo>
                  <a:lnTo>
                    <a:pt x="3802" y="4045"/>
                  </a:lnTo>
                  <a:lnTo>
                    <a:pt x="3807" y="4048"/>
                  </a:lnTo>
                  <a:lnTo>
                    <a:pt x="3809" y="4051"/>
                  </a:lnTo>
                  <a:lnTo>
                    <a:pt x="3812" y="4053"/>
                  </a:lnTo>
                  <a:lnTo>
                    <a:pt x="3816" y="4053"/>
                  </a:lnTo>
                  <a:lnTo>
                    <a:pt x="3821" y="4053"/>
                  </a:lnTo>
                  <a:lnTo>
                    <a:pt x="3821" y="4063"/>
                  </a:lnTo>
                  <a:lnTo>
                    <a:pt x="3823" y="4067"/>
                  </a:lnTo>
                  <a:lnTo>
                    <a:pt x="3824" y="4070"/>
                  </a:lnTo>
                  <a:lnTo>
                    <a:pt x="3828" y="4072"/>
                  </a:lnTo>
                  <a:lnTo>
                    <a:pt x="3831" y="4074"/>
                  </a:lnTo>
                  <a:lnTo>
                    <a:pt x="3841" y="4074"/>
                  </a:lnTo>
                  <a:lnTo>
                    <a:pt x="3845" y="4072"/>
                  </a:lnTo>
                  <a:lnTo>
                    <a:pt x="3846" y="4069"/>
                  </a:lnTo>
                  <a:lnTo>
                    <a:pt x="3848" y="4065"/>
                  </a:lnTo>
                  <a:lnTo>
                    <a:pt x="3848" y="4060"/>
                  </a:lnTo>
                  <a:lnTo>
                    <a:pt x="3855" y="4060"/>
                  </a:lnTo>
                  <a:lnTo>
                    <a:pt x="3860" y="4058"/>
                  </a:lnTo>
                  <a:lnTo>
                    <a:pt x="3869" y="4053"/>
                  </a:lnTo>
                  <a:lnTo>
                    <a:pt x="3886" y="4053"/>
                  </a:lnTo>
                  <a:lnTo>
                    <a:pt x="3903" y="4053"/>
                  </a:lnTo>
                  <a:lnTo>
                    <a:pt x="3918" y="4055"/>
                  </a:lnTo>
                  <a:lnTo>
                    <a:pt x="3925" y="4057"/>
                  </a:lnTo>
                  <a:lnTo>
                    <a:pt x="3930" y="4060"/>
                  </a:lnTo>
                  <a:lnTo>
                    <a:pt x="3930" y="3999"/>
                  </a:lnTo>
                  <a:lnTo>
                    <a:pt x="3927" y="3997"/>
                  </a:lnTo>
                  <a:lnTo>
                    <a:pt x="3925" y="3993"/>
                  </a:lnTo>
                  <a:lnTo>
                    <a:pt x="3927" y="3990"/>
                  </a:lnTo>
                  <a:lnTo>
                    <a:pt x="3930" y="3985"/>
                  </a:lnTo>
                  <a:lnTo>
                    <a:pt x="3925" y="3983"/>
                  </a:lnTo>
                  <a:lnTo>
                    <a:pt x="3923" y="3980"/>
                  </a:lnTo>
                  <a:lnTo>
                    <a:pt x="3920" y="3971"/>
                  </a:lnTo>
                  <a:lnTo>
                    <a:pt x="3917" y="3963"/>
                  </a:lnTo>
                  <a:lnTo>
                    <a:pt x="3913" y="3959"/>
                  </a:lnTo>
                  <a:lnTo>
                    <a:pt x="3910" y="3958"/>
                  </a:lnTo>
                  <a:close/>
                  <a:moveTo>
                    <a:pt x="3998" y="3944"/>
                  </a:moveTo>
                  <a:lnTo>
                    <a:pt x="3997" y="3935"/>
                  </a:lnTo>
                  <a:lnTo>
                    <a:pt x="3995" y="3932"/>
                  </a:lnTo>
                  <a:lnTo>
                    <a:pt x="3992" y="3930"/>
                  </a:lnTo>
                  <a:lnTo>
                    <a:pt x="3988" y="3935"/>
                  </a:lnTo>
                  <a:lnTo>
                    <a:pt x="3985" y="3939"/>
                  </a:lnTo>
                  <a:lnTo>
                    <a:pt x="3983" y="3937"/>
                  </a:lnTo>
                  <a:lnTo>
                    <a:pt x="3980" y="3935"/>
                  </a:lnTo>
                  <a:lnTo>
                    <a:pt x="3975" y="3929"/>
                  </a:lnTo>
                  <a:lnTo>
                    <a:pt x="3971" y="3924"/>
                  </a:lnTo>
                  <a:lnTo>
                    <a:pt x="3966" y="3920"/>
                  </a:lnTo>
                  <a:lnTo>
                    <a:pt x="3959" y="3918"/>
                  </a:lnTo>
                  <a:lnTo>
                    <a:pt x="3946" y="3917"/>
                  </a:lnTo>
                  <a:lnTo>
                    <a:pt x="3930" y="3917"/>
                  </a:lnTo>
                  <a:lnTo>
                    <a:pt x="3917" y="3917"/>
                  </a:lnTo>
                  <a:lnTo>
                    <a:pt x="3917" y="3944"/>
                  </a:lnTo>
                  <a:lnTo>
                    <a:pt x="3922" y="3947"/>
                  </a:lnTo>
                  <a:lnTo>
                    <a:pt x="3925" y="3954"/>
                  </a:lnTo>
                  <a:lnTo>
                    <a:pt x="3930" y="3968"/>
                  </a:lnTo>
                  <a:lnTo>
                    <a:pt x="3935" y="3981"/>
                  </a:lnTo>
                  <a:lnTo>
                    <a:pt x="3939" y="3988"/>
                  </a:lnTo>
                  <a:lnTo>
                    <a:pt x="3944" y="3992"/>
                  </a:lnTo>
                  <a:lnTo>
                    <a:pt x="3944" y="3999"/>
                  </a:lnTo>
                  <a:lnTo>
                    <a:pt x="3946" y="4004"/>
                  </a:lnTo>
                  <a:lnTo>
                    <a:pt x="3951" y="4012"/>
                  </a:lnTo>
                  <a:lnTo>
                    <a:pt x="3951" y="4019"/>
                  </a:lnTo>
                  <a:lnTo>
                    <a:pt x="3951" y="4022"/>
                  </a:lnTo>
                  <a:lnTo>
                    <a:pt x="3949" y="4026"/>
                  </a:lnTo>
                  <a:lnTo>
                    <a:pt x="3946" y="4028"/>
                  </a:lnTo>
                  <a:lnTo>
                    <a:pt x="3940" y="4033"/>
                  </a:lnTo>
                  <a:lnTo>
                    <a:pt x="3937" y="4036"/>
                  </a:lnTo>
                  <a:lnTo>
                    <a:pt x="3937" y="4039"/>
                  </a:lnTo>
                  <a:lnTo>
                    <a:pt x="3940" y="4041"/>
                  </a:lnTo>
                  <a:lnTo>
                    <a:pt x="3942" y="4045"/>
                  </a:lnTo>
                  <a:lnTo>
                    <a:pt x="3944" y="4048"/>
                  </a:lnTo>
                  <a:lnTo>
                    <a:pt x="3944" y="4053"/>
                  </a:lnTo>
                  <a:lnTo>
                    <a:pt x="3949" y="4053"/>
                  </a:lnTo>
                  <a:lnTo>
                    <a:pt x="3952" y="4055"/>
                  </a:lnTo>
                  <a:lnTo>
                    <a:pt x="3954" y="4058"/>
                  </a:lnTo>
                  <a:lnTo>
                    <a:pt x="3956" y="4062"/>
                  </a:lnTo>
                  <a:lnTo>
                    <a:pt x="3958" y="4070"/>
                  </a:lnTo>
                  <a:lnTo>
                    <a:pt x="3961" y="4072"/>
                  </a:lnTo>
                  <a:lnTo>
                    <a:pt x="3964" y="4074"/>
                  </a:lnTo>
                  <a:lnTo>
                    <a:pt x="3973" y="4051"/>
                  </a:lnTo>
                  <a:lnTo>
                    <a:pt x="3976" y="4039"/>
                  </a:lnTo>
                  <a:lnTo>
                    <a:pt x="3978" y="4026"/>
                  </a:lnTo>
                  <a:lnTo>
                    <a:pt x="3981" y="4024"/>
                  </a:lnTo>
                  <a:lnTo>
                    <a:pt x="3983" y="4021"/>
                  </a:lnTo>
                  <a:lnTo>
                    <a:pt x="3985" y="4017"/>
                  </a:lnTo>
                  <a:lnTo>
                    <a:pt x="3985" y="4012"/>
                  </a:lnTo>
                  <a:lnTo>
                    <a:pt x="3995" y="4005"/>
                  </a:lnTo>
                  <a:lnTo>
                    <a:pt x="4004" y="3997"/>
                  </a:lnTo>
                  <a:lnTo>
                    <a:pt x="4009" y="3985"/>
                  </a:lnTo>
                  <a:lnTo>
                    <a:pt x="4012" y="3971"/>
                  </a:lnTo>
                  <a:lnTo>
                    <a:pt x="4012" y="3964"/>
                  </a:lnTo>
                  <a:lnTo>
                    <a:pt x="4010" y="3959"/>
                  </a:lnTo>
                  <a:lnTo>
                    <a:pt x="4005" y="3951"/>
                  </a:lnTo>
                  <a:lnTo>
                    <a:pt x="4004" y="3946"/>
                  </a:lnTo>
                  <a:lnTo>
                    <a:pt x="4002" y="3944"/>
                  </a:lnTo>
                  <a:lnTo>
                    <a:pt x="3998" y="3944"/>
                  </a:lnTo>
                  <a:close/>
                  <a:moveTo>
                    <a:pt x="3759" y="3821"/>
                  </a:moveTo>
                  <a:lnTo>
                    <a:pt x="3763" y="3823"/>
                  </a:lnTo>
                  <a:lnTo>
                    <a:pt x="3765" y="3826"/>
                  </a:lnTo>
                  <a:lnTo>
                    <a:pt x="3766" y="3835"/>
                  </a:lnTo>
                  <a:lnTo>
                    <a:pt x="3777" y="3835"/>
                  </a:lnTo>
                  <a:lnTo>
                    <a:pt x="3780" y="3833"/>
                  </a:lnTo>
                  <a:lnTo>
                    <a:pt x="3782" y="3831"/>
                  </a:lnTo>
                  <a:lnTo>
                    <a:pt x="3785" y="3828"/>
                  </a:lnTo>
                  <a:lnTo>
                    <a:pt x="3787" y="3825"/>
                  </a:lnTo>
                  <a:lnTo>
                    <a:pt x="3787" y="3814"/>
                  </a:lnTo>
                  <a:lnTo>
                    <a:pt x="3787" y="3808"/>
                  </a:lnTo>
                  <a:lnTo>
                    <a:pt x="3788" y="3802"/>
                  </a:lnTo>
                  <a:lnTo>
                    <a:pt x="3788" y="3797"/>
                  </a:lnTo>
                  <a:lnTo>
                    <a:pt x="3787" y="3792"/>
                  </a:lnTo>
                  <a:lnTo>
                    <a:pt x="3783" y="3789"/>
                  </a:lnTo>
                  <a:lnTo>
                    <a:pt x="3780" y="3787"/>
                  </a:lnTo>
                  <a:lnTo>
                    <a:pt x="3778" y="3785"/>
                  </a:lnTo>
                  <a:lnTo>
                    <a:pt x="3775" y="3789"/>
                  </a:lnTo>
                  <a:lnTo>
                    <a:pt x="3773" y="3794"/>
                  </a:lnTo>
                  <a:lnTo>
                    <a:pt x="3777" y="3794"/>
                  </a:lnTo>
                  <a:lnTo>
                    <a:pt x="3778" y="3796"/>
                  </a:lnTo>
                  <a:lnTo>
                    <a:pt x="3780" y="3801"/>
                  </a:lnTo>
                  <a:lnTo>
                    <a:pt x="3780" y="3806"/>
                  </a:lnTo>
                  <a:lnTo>
                    <a:pt x="3778" y="3809"/>
                  </a:lnTo>
                  <a:lnTo>
                    <a:pt x="3775" y="3811"/>
                  </a:lnTo>
                  <a:lnTo>
                    <a:pt x="3771" y="3813"/>
                  </a:lnTo>
                  <a:lnTo>
                    <a:pt x="3763" y="3814"/>
                  </a:lnTo>
                  <a:lnTo>
                    <a:pt x="3761" y="3818"/>
                  </a:lnTo>
                  <a:lnTo>
                    <a:pt x="3759" y="3821"/>
                  </a:lnTo>
                  <a:close/>
                  <a:moveTo>
                    <a:pt x="4790" y="3828"/>
                  </a:moveTo>
                  <a:lnTo>
                    <a:pt x="4783" y="3825"/>
                  </a:lnTo>
                  <a:lnTo>
                    <a:pt x="4778" y="3820"/>
                  </a:lnTo>
                  <a:lnTo>
                    <a:pt x="4773" y="3814"/>
                  </a:lnTo>
                  <a:lnTo>
                    <a:pt x="4769" y="3808"/>
                  </a:lnTo>
                  <a:lnTo>
                    <a:pt x="4756" y="3801"/>
                  </a:lnTo>
                  <a:lnTo>
                    <a:pt x="4742" y="3794"/>
                  </a:lnTo>
                  <a:lnTo>
                    <a:pt x="4737" y="3792"/>
                  </a:lnTo>
                  <a:lnTo>
                    <a:pt x="4735" y="3791"/>
                  </a:lnTo>
                  <a:lnTo>
                    <a:pt x="4735" y="3787"/>
                  </a:lnTo>
                  <a:lnTo>
                    <a:pt x="4730" y="3785"/>
                  </a:lnTo>
                  <a:lnTo>
                    <a:pt x="4727" y="3782"/>
                  </a:lnTo>
                  <a:lnTo>
                    <a:pt x="4720" y="3775"/>
                  </a:lnTo>
                  <a:lnTo>
                    <a:pt x="4717" y="3772"/>
                  </a:lnTo>
                  <a:lnTo>
                    <a:pt x="4713" y="3768"/>
                  </a:lnTo>
                  <a:lnTo>
                    <a:pt x="4708" y="3767"/>
                  </a:lnTo>
                  <a:lnTo>
                    <a:pt x="4701" y="3767"/>
                  </a:lnTo>
                  <a:lnTo>
                    <a:pt x="4701" y="3773"/>
                  </a:lnTo>
                  <a:lnTo>
                    <a:pt x="4701" y="3780"/>
                  </a:lnTo>
                  <a:lnTo>
                    <a:pt x="4698" y="3791"/>
                  </a:lnTo>
                  <a:lnTo>
                    <a:pt x="4691" y="3799"/>
                  </a:lnTo>
                  <a:lnTo>
                    <a:pt x="4688" y="3808"/>
                  </a:lnTo>
                  <a:lnTo>
                    <a:pt x="4684" y="3820"/>
                  </a:lnTo>
                  <a:lnTo>
                    <a:pt x="4682" y="3830"/>
                  </a:lnTo>
                  <a:lnTo>
                    <a:pt x="4679" y="3840"/>
                  </a:lnTo>
                  <a:lnTo>
                    <a:pt x="4681" y="3855"/>
                  </a:lnTo>
                  <a:lnTo>
                    <a:pt x="4684" y="3857"/>
                  </a:lnTo>
                  <a:lnTo>
                    <a:pt x="4686" y="3860"/>
                  </a:lnTo>
                  <a:lnTo>
                    <a:pt x="4688" y="3869"/>
                  </a:lnTo>
                  <a:lnTo>
                    <a:pt x="4699" y="3874"/>
                  </a:lnTo>
                  <a:lnTo>
                    <a:pt x="4713" y="3877"/>
                  </a:lnTo>
                  <a:lnTo>
                    <a:pt x="4727" y="3881"/>
                  </a:lnTo>
                  <a:lnTo>
                    <a:pt x="4742" y="3883"/>
                  </a:lnTo>
                  <a:lnTo>
                    <a:pt x="4744" y="3888"/>
                  </a:lnTo>
                  <a:lnTo>
                    <a:pt x="4747" y="3891"/>
                  </a:lnTo>
                  <a:lnTo>
                    <a:pt x="4754" y="3896"/>
                  </a:lnTo>
                  <a:lnTo>
                    <a:pt x="4764" y="3901"/>
                  </a:lnTo>
                  <a:lnTo>
                    <a:pt x="4776" y="3903"/>
                  </a:lnTo>
                  <a:lnTo>
                    <a:pt x="4778" y="3900"/>
                  </a:lnTo>
                  <a:lnTo>
                    <a:pt x="4781" y="3898"/>
                  </a:lnTo>
                  <a:lnTo>
                    <a:pt x="4790" y="3896"/>
                  </a:lnTo>
                  <a:lnTo>
                    <a:pt x="4795" y="3879"/>
                  </a:lnTo>
                  <a:lnTo>
                    <a:pt x="4797" y="3871"/>
                  </a:lnTo>
                  <a:lnTo>
                    <a:pt x="4797" y="3862"/>
                  </a:lnTo>
                  <a:lnTo>
                    <a:pt x="4795" y="3857"/>
                  </a:lnTo>
                  <a:lnTo>
                    <a:pt x="4792" y="3850"/>
                  </a:lnTo>
                  <a:lnTo>
                    <a:pt x="4788" y="3842"/>
                  </a:lnTo>
                  <a:lnTo>
                    <a:pt x="4788" y="3835"/>
                  </a:lnTo>
                  <a:lnTo>
                    <a:pt x="4790" y="3828"/>
                  </a:lnTo>
                  <a:close/>
                  <a:moveTo>
                    <a:pt x="3855" y="3910"/>
                  </a:moveTo>
                  <a:lnTo>
                    <a:pt x="3848" y="3910"/>
                  </a:lnTo>
                  <a:lnTo>
                    <a:pt x="3840" y="3910"/>
                  </a:lnTo>
                  <a:lnTo>
                    <a:pt x="3833" y="3912"/>
                  </a:lnTo>
                  <a:lnTo>
                    <a:pt x="3828" y="3917"/>
                  </a:lnTo>
                  <a:lnTo>
                    <a:pt x="3828" y="3924"/>
                  </a:lnTo>
                  <a:lnTo>
                    <a:pt x="3836" y="3922"/>
                  </a:lnTo>
                  <a:lnTo>
                    <a:pt x="3845" y="3920"/>
                  </a:lnTo>
                  <a:lnTo>
                    <a:pt x="3850" y="3915"/>
                  </a:lnTo>
                  <a:lnTo>
                    <a:pt x="3855" y="3910"/>
                  </a:lnTo>
                  <a:close/>
                  <a:moveTo>
                    <a:pt x="4155" y="3589"/>
                  </a:moveTo>
                  <a:lnTo>
                    <a:pt x="4154" y="3586"/>
                  </a:lnTo>
                  <a:lnTo>
                    <a:pt x="4152" y="3582"/>
                  </a:lnTo>
                  <a:lnTo>
                    <a:pt x="4148" y="3581"/>
                  </a:lnTo>
                  <a:lnTo>
                    <a:pt x="4148" y="3576"/>
                  </a:lnTo>
                  <a:lnTo>
                    <a:pt x="4148" y="3541"/>
                  </a:lnTo>
                  <a:lnTo>
                    <a:pt x="4140" y="3519"/>
                  </a:lnTo>
                  <a:lnTo>
                    <a:pt x="4137" y="3507"/>
                  </a:lnTo>
                  <a:lnTo>
                    <a:pt x="4135" y="3494"/>
                  </a:lnTo>
                  <a:lnTo>
                    <a:pt x="4137" y="3485"/>
                  </a:lnTo>
                  <a:lnTo>
                    <a:pt x="4138" y="3477"/>
                  </a:lnTo>
                  <a:lnTo>
                    <a:pt x="4145" y="3459"/>
                  </a:lnTo>
                  <a:lnTo>
                    <a:pt x="4148" y="3451"/>
                  </a:lnTo>
                  <a:lnTo>
                    <a:pt x="4148" y="3442"/>
                  </a:lnTo>
                  <a:lnTo>
                    <a:pt x="4147" y="3434"/>
                  </a:lnTo>
                  <a:lnTo>
                    <a:pt x="4142" y="3425"/>
                  </a:lnTo>
                  <a:lnTo>
                    <a:pt x="4137" y="3424"/>
                  </a:lnTo>
                  <a:lnTo>
                    <a:pt x="4135" y="3422"/>
                  </a:lnTo>
                  <a:lnTo>
                    <a:pt x="4135" y="3419"/>
                  </a:lnTo>
                  <a:lnTo>
                    <a:pt x="4128" y="3419"/>
                  </a:lnTo>
                  <a:lnTo>
                    <a:pt x="4128" y="3413"/>
                  </a:lnTo>
                  <a:lnTo>
                    <a:pt x="4125" y="3412"/>
                  </a:lnTo>
                  <a:lnTo>
                    <a:pt x="4120" y="3412"/>
                  </a:lnTo>
                  <a:lnTo>
                    <a:pt x="4114" y="3412"/>
                  </a:lnTo>
                  <a:lnTo>
                    <a:pt x="4104" y="3412"/>
                  </a:lnTo>
                  <a:lnTo>
                    <a:pt x="4097" y="3412"/>
                  </a:lnTo>
                  <a:lnTo>
                    <a:pt x="4094" y="3412"/>
                  </a:lnTo>
                  <a:lnTo>
                    <a:pt x="4089" y="3412"/>
                  </a:lnTo>
                  <a:lnTo>
                    <a:pt x="4087" y="3408"/>
                  </a:lnTo>
                  <a:lnTo>
                    <a:pt x="4082" y="3403"/>
                  </a:lnTo>
                  <a:lnTo>
                    <a:pt x="4080" y="3400"/>
                  </a:lnTo>
                  <a:lnTo>
                    <a:pt x="4077" y="3398"/>
                  </a:lnTo>
                  <a:lnTo>
                    <a:pt x="4072" y="3398"/>
                  </a:lnTo>
                  <a:lnTo>
                    <a:pt x="4067" y="3398"/>
                  </a:lnTo>
                  <a:lnTo>
                    <a:pt x="4055" y="3403"/>
                  </a:lnTo>
                  <a:lnTo>
                    <a:pt x="4041" y="3407"/>
                  </a:lnTo>
                  <a:lnTo>
                    <a:pt x="4027" y="3410"/>
                  </a:lnTo>
                  <a:lnTo>
                    <a:pt x="4012" y="3412"/>
                  </a:lnTo>
                  <a:lnTo>
                    <a:pt x="4005" y="3422"/>
                  </a:lnTo>
                  <a:lnTo>
                    <a:pt x="3997" y="3430"/>
                  </a:lnTo>
                  <a:lnTo>
                    <a:pt x="3988" y="3439"/>
                  </a:lnTo>
                  <a:lnTo>
                    <a:pt x="3978" y="3446"/>
                  </a:lnTo>
                  <a:lnTo>
                    <a:pt x="3976" y="3451"/>
                  </a:lnTo>
                  <a:lnTo>
                    <a:pt x="3975" y="3453"/>
                  </a:lnTo>
                  <a:lnTo>
                    <a:pt x="3971" y="3453"/>
                  </a:lnTo>
                  <a:lnTo>
                    <a:pt x="3968" y="3454"/>
                  </a:lnTo>
                  <a:lnTo>
                    <a:pt x="3966" y="3458"/>
                  </a:lnTo>
                  <a:lnTo>
                    <a:pt x="3964" y="3466"/>
                  </a:lnTo>
                  <a:lnTo>
                    <a:pt x="3966" y="3471"/>
                  </a:lnTo>
                  <a:lnTo>
                    <a:pt x="3969" y="3473"/>
                  </a:lnTo>
                  <a:lnTo>
                    <a:pt x="3975" y="3475"/>
                  </a:lnTo>
                  <a:lnTo>
                    <a:pt x="3980" y="3473"/>
                  </a:lnTo>
                  <a:lnTo>
                    <a:pt x="3993" y="3473"/>
                  </a:lnTo>
                  <a:lnTo>
                    <a:pt x="4000" y="3473"/>
                  </a:lnTo>
                  <a:lnTo>
                    <a:pt x="4005" y="3473"/>
                  </a:lnTo>
                  <a:lnTo>
                    <a:pt x="4005" y="3487"/>
                  </a:lnTo>
                  <a:lnTo>
                    <a:pt x="4005" y="3494"/>
                  </a:lnTo>
                  <a:lnTo>
                    <a:pt x="4009" y="3494"/>
                  </a:lnTo>
                  <a:lnTo>
                    <a:pt x="4010" y="3495"/>
                  </a:lnTo>
                  <a:lnTo>
                    <a:pt x="4010" y="3502"/>
                  </a:lnTo>
                  <a:lnTo>
                    <a:pt x="4010" y="3507"/>
                  </a:lnTo>
                  <a:lnTo>
                    <a:pt x="4012" y="3514"/>
                  </a:lnTo>
                  <a:lnTo>
                    <a:pt x="4014" y="3516"/>
                  </a:lnTo>
                  <a:lnTo>
                    <a:pt x="4015" y="3516"/>
                  </a:lnTo>
                  <a:lnTo>
                    <a:pt x="4017" y="3517"/>
                  </a:lnTo>
                  <a:lnTo>
                    <a:pt x="4019" y="3521"/>
                  </a:lnTo>
                  <a:lnTo>
                    <a:pt x="4019" y="3528"/>
                  </a:lnTo>
                  <a:lnTo>
                    <a:pt x="4019" y="3545"/>
                  </a:lnTo>
                  <a:lnTo>
                    <a:pt x="4019" y="3562"/>
                  </a:lnTo>
                  <a:lnTo>
                    <a:pt x="4017" y="3565"/>
                  </a:lnTo>
                  <a:lnTo>
                    <a:pt x="4015" y="3567"/>
                  </a:lnTo>
                  <a:lnTo>
                    <a:pt x="4014" y="3567"/>
                  </a:lnTo>
                  <a:lnTo>
                    <a:pt x="4012" y="3569"/>
                  </a:lnTo>
                  <a:lnTo>
                    <a:pt x="4012" y="3576"/>
                  </a:lnTo>
                  <a:lnTo>
                    <a:pt x="4012" y="3588"/>
                  </a:lnTo>
                  <a:lnTo>
                    <a:pt x="4012" y="3593"/>
                  </a:lnTo>
                  <a:lnTo>
                    <a:pt x="4012" y="3598"/>
                  </a:lnTo>
                  <a:lnTo>
                    <a:pt x="4009" y="3601"/>
                  </a:lnTo>
                  <a:lnTo>
                    <a:pt x="4005" y="3603"/>
                  </a:lnTo>
                  <a:lnTo>
                    <a:pt x="3985" y="3603"/>
                  </a:lnTo>
                  <a:lnTo>
                    <a:pt x="3981" y="3598"/>
                  </a:lnTo>
                  <a:lnTo>
                    <a:pt x="3980" y="3591"/>
                  </a:lnTo>
                  <a:lnTo>
                    <a:pt x="3976" y="3586"/>
                  </a:lnTo>
                  <a:lnTo>
                    <a:pt x="3975" y="3584"/>
                  </a:lnTo>
                  <a:lnTo>
                    <a:pt x="3971" y="3582"/>
                  </a:lnTo>
                  <a:lnTo>
                    <a:pt x="3971" y="3588"/>
                  </a:lnTo>
                  <a:lnTo>
                    <a:pt x="3968" y="3589"/>
                  </a:lnTo>
                  <a:lnTo>
                    <a:pt x="3963" y="3591"/>
                  </a:lnTo>
                  <a:lnTo>
                    <a:pt x="3958" y="3589"/>
                  </a:lnTo>
                  <a:lnTo>
                    <a:pt x="3947" y="3589"/>
                  </a:lnTo>
                  <a:lnTo>
                    <a:pt x="3940" y="3589"/>
                  </a:lnTo>
                  <a:lnTo>
                    <a:pt x="3937" y="3589"/>
                  </a:lnTo>
                  <a:lnTo>
                    <a:pt x="3937" y="3584"/>
                  </a:lnTo>
                  <a:lnTo>
                    <a:pt x="3934" y="3582"/>
                  </a:lnTo>
                  <a:lnTo>
                    <a:pt x="3923" y="3582"/>
                  </a:lnTo>
                  <a:lnTo>
                    <a:pt x="3918" y="3582"/>
                  </a:lnTo>
                  <a:lnTo>
                    <a:pt x="3915" y="3581"/>
                  </a:lnTo>
                  <a:lnTo>
                    <a:pt x="3915" y="3576"/>
                  </a:lnTo>
                  <a:lnTo>
                    <a:pt x="3917" y="3569"/>
                  </a:lnTo>
                  <a:lnTo>
                    <a:pt x="3917" y="3564"/>
                  </a:lnTo>
                  <a:lnTo>
                    <a:pt x="3920" y="3562"/>
                  </a:lnTo>
                  <a:lnTo>
                    <a:pt x="3930" y="3562"/>
                  </a:lnTo>
                  <a:lnTo>
                    <a:pt x="3934" y="3562"/>
                  </a:lnTo>
                  <a:lnTo>
                    <a:pt x="3937" y="3560"/>
                  </a:lnTo>
                  <a:lnTo>
                    <a:pt x="3939" y="3555"/>
                  </a:lnTo>
                  <a:lnTo>
                    <a:pt x="3937" y="3548"/>
                  </a:lnTo>
                  <a:lnTo>
                    <a:pt x="3937" y="3541"/>
                  </a:lnTo>
                  <a:lnTo>
                    <a:pt x="3934" y="3541"/>
                  </a:lnTo>
                  <a:lnTo>
                    <a:pt x="3932" y="3538"/>
                  </a:lnTo>
                  <a:lnTo>
                    <a:pt x="3934" y="3536"/>
                  </a:lnTo>
                  <a:lnTo>
                    <a:pt x="3937" y="3535"/>
                  </a:lnTo>
                  <a:lnTo>
                    <a:pt x="3937" y="3524"/>
                  </a:lnTo>
                  <a:lnTo>
                    <a:pt x="3937" y="3514"/>
                  </a:lnTo>
                  <a:lnTo>
                    <a:pt x="3934" y="3507"/>
                  </a:lnTo>
                  <a:lnTo>
                    <a:pt x="3930" y="3500"/>
                  </a:lnTo>
                  <a:lnTo>
                    <a:pt x="3927" y="3500"/>
                  </a:lnTo>
                  <a:lnTo>
                    <a:pt x="3925" y="3497"/>
                  </a:lnTo>
                  <a:lnTo>
                    <a:pt x="3927" y="3495"/>
                  </a:lnTo>
                  <a:lnTo>
                    <a:pt x="3930" y="3494"/>
                  </a:lnTo>
                  <a:lnTo>
                    <a:pt x="3935" y="3490"/>
                  </a:lnTo>
                  <a:lnTo>
                    <a:pt x="3940" y="3487"/>
                  </a:lnTo>
                  <a:lnTo>
                    <a:pt x="3944" y="3482"/>
                  </a:lnTo>
                  <a:lnTo>
                    <a:pt x="3951" y="3480"/>
                  </a:lnTo>
                  <a:lnTo>
                    <a:pt x="3952" y="3475"/>
                  </a:lnTo>
                  <a:lnTo>
                    <a:pt x="3954" y="3473"/>
                  </a:lnTo>
                  <a:lnTo>
                    <a:pt x="3958" y="3473"/>
                  </a:lnTo>
                  <a:lnTo>
                    <a:pt x="3956" y="3470"/>
                  </a:lnTo>
                  <a:lnTo>
                    <a:pt x="3954" y="3466"/>
                  </a:lnTo>
                  <a:lnTo>
                    <a:pt x="3951" y="3465"/>
                  </a:lnTo>
                  <a:lnTo>
                    <a:pt x="3951" y="3459"/>
                  </a:lnTo>
                  <a:lnTo>
                    <a:pt x="3949" y="3456"/>
                  </a:lnTo>
                  <a:lnTo>
                    <a:pt x="3947" y="3456"/>
                  </a:lnTo>
                  <a:lnTo>
                    <a:pt x="3944" y="3456"/>
                  </a:lnTo>
                  <a:lnTo>
                    <a:pt x="3937" y="3459"/>
                  </a:lnTo>
                  <a:lnTo>
                    <a:pt x="3934" y="3459"/>
                  </a:lnTo>
                  <a:lnTo>
                    <a:pt x="3930" y="3459"/>
                  </a:lnTo>
                  <a:lnTo>
                    <a:pt x="3922" y="3465"/>
                  </a:lnTo>
                  <a:lnTo>
                    <a:pt x="3917" y="3466"/>
                  </a:lnTo>
                  <a:lnTo>
                    <a:pt x="3910" y="3466"/>
                  </a:lnTo>
                  <a:lnTo>
                    <a:pt x="3882" y="3466"/>
                  </a:lnTo>
                  <a:lnTo>
                    <a:pt x="3876" y="3461"/>
                  </a:lnTo>
                  <a:lnTo>
                    <a:pt x="3869" y="3458"/>
                  </a:lnTo>
                  <a:lnTo>
                    <a:pt x="3850" y="3454"/>
                  </a:lnTo>
                  <a:lnTo>
                    <a:pt x="3831" y="3451"/>
                  </a:lnTo>
                  <a:lnTo>
                    <a:pt x="3814" y="3446"/>
                  </a:lnTo>
                  <a:lnTo>
                    <a:pt x="3814" y="3459"/>
                  </a:lnTo>
                  <a:lnTo>
                    <a:pt x="3819" y="3461"/>
                  </a:lnTo>
                  <a:lnTo>
                    <a:pt x="3821" y="3463"/>
                  </a:lnTo>
                  <a:lnTo>
                    <a:pt x="3821" y="3466"/>
                  </a:lnTo>
                  <a:lnTo>
                    <a:pt x="3826" y="3470"/>
                  </a:lnTo>
                  <a:lnTo>
                    <a:pt x="3833" y="3471"/>
                  </a:lnTo>
                  <a:lnTo>
                    <a:pt x="3838" y="3475"/>
                  </a:lnTo>
                  <a:lnTo>
                    <a:pt x="3840" y="3477"/>
                  </a:lnTo>
                  <a:lnTo>
                    <a:pt x="3841" y="3480"/>
                  </a:lnTo>
                  <a:lnTo>
                    <a:pt x="3855" y="3480"/>
                  </a:lnTo>
                  <a:lnTo>
                    <a:pt x="3862" y="3480"/>
                  </a:lnTo>
                  <a:lnTo>
                    <a:pt x="3867" y="3482"/>
                  </a:lnTo>
                  <a:lnTo>
                    <a:pt x="3870" y="3485"/>
                  </a:lnTo>
                  <a:lnTo>
                    <a:pt x="3874" y="3488"/>
                  </a:lnTo>
                  <a:lnTo>
                    <a:pt x="3876" y="3494"/>
                  </a:lnTo>
                  <a:lnTo>
                    <a:pt x="3876" y="3500"/>
                  </a:lnTo>
                  <a:lnTo>
                    <a:pt x="3869" y="3500"/>
                  </a:lnTo>
                  <a:lnTo>
                    <a:pt x="3865" y="3504"/>
                  </a:lnTo>
                  <a:lnTo>
                    <a:pt x="3862" y="3509"/>
                  </a:lnTo>
                  <a:lnTo>
                    <a:pt x="3862" y="3514"/>
                  </a:lnTo>
                  <a:lnTo>
                    <a:pt x="3853" y="3516"/>
                  </a:lnTo>
                  <a:lnTo>
                    <a:pt x="3848" y="3517"/>
                  </a:lnTo>
                  <a:lnTo>
                    <a:pt x="3843" y="3521"/>
                  </a:lnTo>
                  <a:lnTo>
                    <a:pt x="3835" y="3521"/>
                  </a:lnTo>
                  <a:lnTo>
                    <a:pt x="3835" y="3526"/>
                  </a:lnTo>
                  <a:lnTo>
                    <a:pt x="3835" y="3531"/>
                  </a:lnTo>
                  <a:lnTo>
                    <a:pt x="3835" y="3536"/>
                  </a:lnTo>
                  <a:lnTo>
                    <a:pt x="3835" y="3541"/>
                  </a:lnTo>
                  <a:lnTo>
                    <a:pt x="3831" y="3541"/>
                  </a:lnTo>
                  <a:lnTo>
                    <a:pt x="3828" y="3541"/>
                  </a:lnTo>
                  <a:lnTo>
                    <a:pt x="3817" y="3553"/>
                  </a:lnTo>
                  <a:lnTo>
                    <a:pt x="3811" y="3559"/>
                  </a:lnTo>
                  <a:lnTo>
                    <a:pt x="3806" y="3560"/>
                  </a:lnTo>
                  <a:lnTo>
                    <a:pt x="3800" y="3562"/>
                  </a:lnTo>
                  <a:lnTo>
                    <a:pt x="3797" y="3562"/>
                  </a:lnTo>
                  <a:lnTo>
                    <a:pt x="3794" y="3562"/>
                  </a:lnTo>
                  <a:lnTo>
                    <a:pt x="3792" y="3562"/>
                  </a:lnTo>
                  <a:lnTo>
                    <a:pt x="3790" y="3555"/>
                  </a:lnTo>
                  <a:lnTo>
                    <a:pt x="3787" y="3552"/>
                  </a:lnTo>
                  <a:lnTo>
                    <a:pt x="3782" y="3550"/>
                  </a:lnTo>
                  <a:lnTo>
                    <a:pt x="3777" y="3550"/>
                  </a:lnTo>
                  <a:lnTo>
                    <a:pt x="3766" y="3553"/>
                  </a:lnTo>
                  <a:lnTo>
                    <a:pt x="3756" y="3555"/>
                  </a:lnTo>
                  <a:lnTo>
                    <a:pt x="3753" y="3555"/>
                  </a:lnTo>
                  <a:lnTo>
                    <a:pt x="3725" y="3555"/>
                  </a:lnTo>
                  <a:lnTo>
                    <a:pt x="3725" y="3560"/>
                  </a:lnTo>
                  <a:lnTo>
                    <a:pt x="3727" y="3564"/>
                  </a:lnTo>
                  <a:lnTo>
                    <a:pt x="3729" y="3567"/>
                  </a:lnTo>
                  <a:lnTo>
                    <a:pt x="3732" y="3569"/>
                  </a:lnTo>
                  <a:lnTo>
                    <a:pt x="3736" y="3569"/>
                  </a:lnTo>
                  <a:lnTo>
                    <a:pt x="3737" y="3570"/>
                  </a:lnTo>
                  <a:lnTo>
                    <a:pt x="3739" y="3576"/>
                  </a:lnTo>
                  <a:lnTo>
                    <a:pt x="3739" y="3582"/>
                  </a:lnTo>
                  <a:lnTo>
                    <a:pt x="3741" y="3588"/>
                  </a:lnTo>
                  <a:lnTo>
                    <a:pt x="3744" y="3591"/>
                  </a:lnTo>
                  <a:lnTo>
                    <a:pt x="3746" y="3596"/>
                  </a:lnTo>
                  <a:lnTo>
                    <a:pt x="3741" y="3596"/>
                  </a:lnTo>
                  <a:lnTo>
                    <a:pt x="3737" y="3598"/>
                  </a:lnTo>
                  <a:lnTo>
                    <a:pt x="3734" y="3600"/>
                  </a:lnTo>
                  <a:lnTo>
                    <a:pt x="3732" y="3603"/>
                  </a:lnTo>
                  <a:lnTo>
                    <a:pt x="3737" y="3606"/>
                  </a:lnTo>
                  <a:lnTo>
                    <a:pt x="3742" y="3610"/>
                  </a:lnTo>
                  <a:lnTo>
                    <a:pt x="3746" y="3615"/>
                  </a:lnTo>
                  <a:lnTo>
                    <a:pt x="3753" y="3617"/>
                  </a:lnTo>
                  <a:lnTo>
                    <a:pt x="3754" y="3620"/>
                  </a:lnTo>
                  <a:lnTo>
                    <a:pt x="3756" y="3620"/>
                  </a:lnTo>
                  <a:lnTo>
                    <a:pt x="3759" y="3620"/>
                  </a:lnTo>
                  <a:lnTo>
                    <a:pt x="3763" y="3618"/>
                  </a:lnTo>
                  <a:lnTo>
                    <a:pt x="3765" y="3620"/>
                  </a:lnTo>
                  <a:lnTo>
                    <a:pt x="3766" y="3623"/>
                  </a:lnTo>
                  <a:lnTo>
                    <a:pt x="3768" y="3646"/>
                  </a:lnTo>
                  <a:lnTo>
                    <a:pt x="3771" y="3666"/>
                  </a:lnTo>
                  <a:lnTo>
                    <a:pt x="3777" y="3685"/>
                  </a:lnTo>
                  <a:lnTo>
                    <a:pt x="3783" y="3702"/>
                  </a:lnTo>
                  <a:lnTo>
                    <a:pt x="3783" y="3705"/>
                  </a:lnTo>
                  <a:lnTo>
                    <a:pt x="3783" y="3712"/>
                  </a:lnTo>
                  <a:lnTo>
                    <a:pt x="3782" y="3715"/>
                  </a:lnTo>
                  <a:lnTo>
                    <a:pt x="3777" y="3719"/>
                  </a:lnTo>
                  <a:lnTo>
                    <a:pt x="3771" y="3721"/>
                  </a:lnTo>
                  <a:lnTo>
                    <a:pt x="3766" y="3724"/>
                  </a:lnTo>
                  <a:lnTo>
                    <a:pt x="3761" y="3727"/>
                  </a:lnTo>
                  <a:lnTo>
                    <a:pt x="3759" y="3731"/>
                  </a:lnTo>
                  <a:lnTo>
                    <a:pt x="3759" y="3736"/>
                  </a:lnTo>
                  <a:lnTo>
                    <a:pt x="3759" y="3739"/>
                  </a:lnTo>
                  <a:lnTo>
                    <a:pt x="3770" y="3743"/>
                  </a:lnTo>
                  <a:lnTo>
                    <a:pt x="3778" y="3748"/>
                  </a:lnTo>
                  <a:lnTo>
                    <a:pt x="3785" y="3755"/>
                  </a:lnTo>
                  <a:lnTo>
                    <a:pt x="3790" y="3763"/>
                  </a:lnTo>
                  <a:lnTo>
                    <a:pt x="3794" y="3773"/>
                  </a:lnTo>
                  <a:lnTo>
                    <a:pt x="3795" y="3785"/>
                  </a:lnTo>
                  <a:lnTo>
                    <a:pt x="3800" y="3808"/>
                  </a:lnTo>
                  <a:lnTo>
                    <a:pt x="3811" y="3809"/>
                  </a:lnTo>
                  <a:lnTo>
                    <a:pt x="3819" y="3808"/>
                  </a:lnTo>
                  <a:lnTo>
                    <a:pt x="3826" y="3804"/>
                  </a:lnTo>
                  <a:lnTo>
                    <a:pt x="3835" y="3801"/>
                  </a:lnTo>
                  <a:lnTo>
                    <a:pt x="3838" y="3801"/>
                  </a:lnTo>
                  <a:lnTo>
                    <a:pt x="3840" y="3804"/>
                  </a:lnTo>
                  <a:lnTo>
                    <a:pt x="3843" y="3806"/>
                  </a:lnTo>
                  <a:lnTo>
                    <a:pt x="3850" y="3808"/>
                  </a:lnTo>
                  <a:lnTo>
                    <a:pt x="3858" y="3808"/>
                  </a:lnTo>
                  <a:lnTo>
                    <a:pt x="3862" y="3809"/>
                  </a:lnTo>
                  <a:lnTo>
                    <a:pt x="3865" y="3814"/>
                  </a:lnTo>
                  <a:lnTo>
                    <a:pt x="3867" y="3816"/>
                  </a:lnTo>
                  <a:lnTo>
                    <a:pt x="3869" y="3821"/>
                  </a:lnTo>
                  <a:lnTo>
                    <a:pt x="3869" y="3828"/>
                  </a:lnTo>
                  <a:lnTo>
                    <a:pt x="3876" y="3826"/>
                  </a:lnTo>
                  <a:lnTo>
                    <a:pt x="3882" y="3825"/>
                  </a:lnTo>
                  <a:lnTo>
                    <a:pt x="3887" y="3821"/>
                  </a:lnTo>
                  <a:lnTo>
                    <a:pt x="3896" y="3821"/>
                  </a:lnTo>
                  <a:lnTo>
                    <a:pt x="3896" y="3826"/>
                  </a:lnTo>
                  <a:lnTo>
                    <a:pt x="3898" y="3830"/>
                  </a:lnTo>
                  <a:lnTo>
                    <a:pt x="3901" y="3831"/>
                  </a:lnTo>
                  <a:lnTo>
                    <a:pt x="3905" y="3833"/>
                  </a:lnTo>
                  <a:lnTo>
                    <a:pt x="3913" y="3835"/>
                  </a:lnTo>
                  <a:lnTo>
                    <a:pt x="3915" y="3838"/>
                  </a:lnTo>
                  <a:lnTo>
                    <a:pt x="3917" y="3842"/>
                  </a:lnTo>
                  <a:lnTo>
                    <a:pt x="3915" y="3847"/>
                  </a:lnTo>
                  <a:lnTo>
                    <a:pt x="3911" y="3850"/>
                  </a:lnTo>
                  <a:lnTo>
                    <a:pt x="3906" y="3852"/>
                  </a:lnTo>
                  <a:lnTo>
                    <a:pt x="3899" y="3854"/>
                  </a:lnTo>
                  <a:lnTo>
                    <a:pt x="3889" y="3855"/>
                  </a:lnTo>
                  <a:lnTo>
                    <a:pt x="3884" y="3859"/>
                  </a:lnTo>
                  <a:lnTo>
                    <a:pt x="3882" y="3862"/>
                  </a:lnTo>
                  <a:lnTo>
                    <a:pt x="3887" y="3866"/>
                  </a:lnTo>
                  <a:lnTo>
                    <a:pt x="3893" y="3869"/>
                  </a:lnTo>
                  <a:lnTo>
                    <a:pt x="3896" y="3874"/>
                  </a:lnTo>
                  <a:lnTo>
                    <a:pt x="3903" y="3876"/>
                  </a:lnTo>
                  <a:lnTo>
                    <a:pt x="3930" y="3876"/>
                  </a:lnTo>
                  <a:lnTo>
                    <a:pt x="3932" y="3879"/>
                  </a:lnTo>
                  <a:lnTo>
                    <a:pt x="3935" y="3881"/>
                  </a:lnTo>
                  <a:lnTo>
                    <a:pt x="3944" y="3883"/>
                  </a:lnTo>
                  <a:lnTo>
                    <a:pt x="3947" y="3889"/>
                  </a:lnTo>
                  <a:lnTo>
                    <a:pt x="3952" y="3896"/>
                  </a:lnTo>
                  <a:lnTo>
                    <a:pt x="3959" y="3901"/>
                  </a:lnTo>
                  <a:lnTo>
                    <a:pt x="3966" y="3905"/>
                  </a:lnTo>
                  <a:lnTo>
                    <a:pt x="3981" y="3912"/>
                  </a:lnTo>
                  <a:lnTo>
                    <a:pt x="3998" y="3917"/>
                  </a:lnTo>
                  <a:lnTo>
                    <a:pt x="3998" y="3915"/>
                  </a:lnTo>
                  <a:lnTo>
                    <a:pt x="4000" y="3913"/>
                  </a:lnTo>
                  <a:lnTo>
                    <a:pt x="4005" y="3912"/>
                  </a:lnTo>
                  <a:lnTo>
                    <a:pt x="4019" y="3910"/>
                  </a:lnTo>
                  <a:lnTo>
                    <a:pt x="4026" y="3877"/>
                  </a:lnTo>
                  <a:lnTo>
                    <a:pt x="4029" y="3860"/>
                  </a:lnTo>
                  <a:lnTo>
                    <a:pt x="4033" y="3842"/>
                  </a:lnTo>
                  <a:lnTo>
                    <a:pt x="4022" y="3842"/>
                  </a:lnTo>
                  <a:lnTo>
                    <a:pt x="4012" y="3842"/>
                  </a:lnTo>
                  <a:lnTo>
                    <a:pt x="4007" y="3842"/>
                  </a:lnTo>
                  <a:lnTo>
                    <a:pt x="4005" y="3838"/>
                  </a:lnTo>
                  <a:lnTo>
                    <a:pt x="4004" y="3835"/>
                  </a:lnTo>
                  <a:lnTo>
                    <a:pt x="4005" y="3828"/>
                  </a:lnTo>
                  <a:lnTo>
                    <a:pt x="4039" y="3828"/>
                  </a:lnTo>
                  <a:lnTo>
                    <a:pt x="4039" y="3825"/>
                  </a:lnTo>
                  <a:lnTo>
                    <a:pt x="4041" y="3823"/>
                  </a:lnTo>
                  <a:lnTo>
                    <a:pt x="4050" y="3825"/>
                  </a:lnTo>
                  <a:lnTo>
                    <a:pt x="4056" y="3823"/>
                  </a:lnTo>
                  <a:lnTo>
                    <a:pt x="4068" y="3816"/>
                  </a:lnTo>
                  <a:lnTo>
                    <a:pt x="4075" y="3813"/>
                  </a:lnTo>
                  <a:lnTo>
                    <a:pt x="4084" y="3806"/>
                  </a:lnTo>
                  <a:lnTo>
                    <a:pt x="4087" y="3804"/>
                  </a:lnTo>
                  <a:lnTo>
                    <a:pt x="4092" y="3799"/>
                  </a:lnTo>
                  <a:lnTo>
                    <a:pt x="4099" y="3792"/>
                  </a:lnTo>
                  <a:lnTo>
                    <a:pt x="4108" y="3777"/>
                  </a:lnTo>
                  <a:lnTo>
                    <a:pt x="4109" y="3775"/>
                  </a:lnTo>
                  <a:lnTo>
                    <a:pt x="4113" y="3772"/>
                  </a:lnTo>
                  <a:lnTo>
                    <a:pt x="4114" y="3767"/>
                  </a:lnTo>
                  <a:lnTo>
                    <a:pt x="4111" y="3765"/>
                  </a:lnTo>
                  <a:lnTo>
                    <a:pt x="4109" y="3763"/>
                  </a:lnTo>
                  <a:lnTo>
                    <a:pt x="4108" y="3758"/>
                  </a:lnTo>
                  <a:lnTo>
                    <a:pt x="4108" y="3743"/>
                  </a:lnTo>
                  <a:lnTo>
                    <a:pt x="4108" y="3739"/>
                  </a:lnTo>
                  <a:lnTo>
                    <a:pt x="4097" y="3726"/>
                  </a:lnTo>
                  <a:lnTo>
                    <a:pt x="4091" y="3719"/>
                  </a:lnTo>
                  <a:lnTo>
                    <a:pt x="4087" y="3717"/>
                  </a:lnTo>
                  <a:lnTo>
                    <a:pt x="4082" y="3715"/>
                  </a:lnTo>
                  <a:lnTo>
                    <a:pt x="4080" y="3714"/>
                  </a:lnTo>
                  <a:lnTo>
                    <a:pt x="4077" y="3712"/>
                  </a:lnTo>
                  <a:lnTo>
                    <a:pt x="4073" y="3712"/>
                  </a:lnTo>
                  <a:lnTo>
                    <a:pt x="4065" y="3712"/>
                  </a:lnTo>
                  <a:lnTo>
                    <a:pt x="4060" y="3709"/>
                  </a:lnTo>
                  <a:lnTo>
                    <a:pt x="4056" y="3704"/>
                  </a:lnTo>
                  <a:lnTo>
                    <a:pt x="4053" y="3698"/>
                  </a:lnTo>
                  <a:lnTo>
                    <a:pt x="4053" y="3690"/>
                  </a:lnTo>
                  <a:lnTo>
                    <a:pt x="4055" y="3683"/>
                  </a:lnTo>
                  <a:lnTo>
                    <a:pt x="4058" y="3678"/>
                  </a:lnTo>
                  <a:lnTo>
                    <a:pt x="4060" y="3671"/>
                  </a:lnTo>
                  <a:lnTo>
                    <a:pt x="4060" y="3664"/>
                  </a:lnTo>
                  <a:lnTo>
                    <a:pt x="4065" y="3666"/>
                  </a:lnTo>
                  <a:lnTo>
                    <a:pt x="4067" y="3668"/>
                  </a:lnTo>
                  <a:lnTo>
                    <a:pt x="4067" y="3671"/>
                  </a:lnTo>
                  <a:lnTo>
                    <a:pt x="4073" y="3671"/>
                  </a:lnTo>
                  <a:lnTo>
                    <a:pt x="4077" y="3669"/>
                  </a:lnTo>
                  <a:lnTo>
                    <a:pt x="4079" y="3666"/>
                  </a:lnTo>
                  <a:lnTo>
                    <a:pt x="4080" y="3658"/>
                  </a:lnTo>
                  <a:lnTo>
                    <a:pt x="4084" y="3658"/>
                  </a:lnTo>
                  <a:lnTo>
                    <a:pt x="4085" y="3656"/>
                  </a:lnTo>
                  <a:lnTo>
                    <a:pt x="4087" y="3651"/>
                  </a:lnTo>
                  <a:lnTo>
                    <a:pt x="4092" y="3647"/>
                  </a:lnTo>
                  <a:lnTo>
                    <a:pt x="4097" y="3644"/>
                  </a:lnTo>
                  <a:lnTo>
                    <a:pt x="4101" y="3639"/>
                  </a:lnTo>
                  <a:lnTo>
                    <a:pt x="4108" y="3637"/>
                  </a:lnTo>
                  <a:lnTo>
                    <a:pt x="4113" y="3639"/>
                  </a:lnTo>
                  <a:lnTo>
                    <a:pt x="4114" y="3640"/>
                  </a:lnTo>
                  <a:lnTo>
                    <a:pt x="4114" y="3644"/>
                  </a:lnTo>
                  <a:lnTo>
                    <a:pt x="4118" y="3646"/>
                  </a:lnTo>
                  <a:lnTo>
                    <a:pt x="4121" y="3647"/>
                  </a:lnTo>
                  <a:lnTo>
                    <a:pt x="4128" y="3654"/>
                  </a:lnTo>
                  <a:lnTo>
                    <a:pt x="4131" y="3656"/>
                  </a:lnTo>
                  <a:lnTo>
                    <a:pt x="4135" y="3658"/>
                  </a:lnTo>
                  <a:lnTo>
                    <a:pt x="4142" y="3659"/>
                  </a:lnTo>
                  <a:lnTo>
                    <a:pt x="4148" y="3658"/>
                  </a:lnTo>
                  <a:lnTo>
                    <a:pt x="4150" y="3652"/>
                  </a:lnTo>
                  <a:lnTo>
                    <a:pt x="4152" y="3651"/>
                  </a:lnTo>
                  <a:lnTo>
                    <a:pt x="4155" y="3651"/>
                  </a:lnTo>
                  <a:lnTo>
                    <a:pt x="4159" y="3649"/>
                  </a:lnTo>
                  <a:lnTo>
                    <a:pt x="4162" y="3647"/>
                  </a:lnTo>
                  <a:lnTo>
                    <a:pt x="4164" y="3646"/>
                  </a:lnTo>
                  <a:lnTo>
                    <a:pt x="4169" y="3644"/>
                  </a:lnTo>
                  <a:lnTo>
                    <a:pt x="4171" y="3637"/>
                  </a:lnTo>
                  <a:lnTo>
                    <a:pt x="4171" y="3630"/>
                  </a:lnTo>
                  <a:lnTo>
                    <a:pt x="4167" y="3622"/>
                  </a:lnTo>
                  <a:lnTo>
                    <a:pt x="4164" y="3613"/>
                  </a:lnTo>
                  <a:lnTo>
                    <a:pt x="4162" y="3608"/>
                  </a:lnTo>
                  <a:lnTo>
                    <a:pt x="4162" y="3603"/>
                  </a:lnTo>
                  <a:lnTo>
                    <a:pt x="4159" y="3601"/>
                  </a:lnTo>
                  <a:lnTo>
                    <a:pt x="4157" y="3598"/>
                  </a:lnTo>
                  <a:lnTo>
                    <a:pt x="4155" y="3589"/>
                  </a:lnTo>
                  <a:close/>
                  <a:moveTo>
                    <a:pt x="3575" y="3541"/>
                  </a:moveTo>
                  <a:lnTo>
                    <a:pt x="3572" y="3548"/>
                  </a:lnTo>
                  <a:lnTo>
                    <a:pt x="3569" y="3552"/>
                  </a:lnTo>
                  <a:lnTo>
                    <a:pt x="3565" y="3553"/>
                  </a:lnTo>
                  <a:lnTo>
                    <a:pt x="3560" y="3552"/>
                  </a:lnTo>
                  <a:lnTo>
                    <a:pt x="3555" y="3552"/>
                  </a:lnTo>
                  <a:lnTo>
                    <a:pt x="3550" y="3552"/>
                  </a:lnTo>
                  <a:lnTo>
                    <a:pt x="3545" y="3555"/>
                  </a:lnTo>
                  <a:lnTo>
                    <a:pt x="3541" y="3562"/>
                  </a:lnTo>
                  <a:lnTo>
                    <a:pt x="3548" y="3567"/>
                  </a:lnTo>
                  <a:lnTo>
                    <a:pt x="3558" y="3569"/>
                  </a:lnTo>
                  <a:lnTo>
                    <a:pt x="3570" y="3569"/>
                  </a:lnTo>
                  <a:lnTo>
                    <a:pt x="3582" y="3569"/>
                  </a:lnTo>
                  <a:lnTo>
                    <a:pt x="3582" y="3552"/>
                  </a:lnTo>
                  <a:lnTo>
                    <a:pt x="3580" y="3545"/>
                  </a:lnTo>
                  <a:lnTo>
                    <a:pt x="3579" y="3543"/>
                  </a:lnTo>
                  <a:lnTo>
                    <a:pt x="3575" y="3541"/>
                  </a:lnTo>
                  <a:close/>
                  <a:moveTo>
                    <a:pt x="4114" y="3889"/>
                  </a:moveTo>
                  <a:lnTo>
                    <a:pt x="4080" y="3889"/>
                  </a:lnTo>
                  <a:lnTo>
                    <a:pt x="4079" y="3886"/>
                  </a:lnTo>
                  <a:lnTo>
                    <a:pt x="4075" y="3884"/>
                  </a:lnTo>
                  <a:lnTo>
                    <a:pt x="4067" y="3883"/>
                  </a:lnTo>
                  <a:lnTo>
                    <a:pt x="4067" y="3879"/>
                  </a:lnTo>
                  <a:lnTo>
                    <a:pt x="4065" y="3877"/>
                  </a:lnTo>
                  <a:lnTo>
                    <a:pt x="4060" y="3876"/>
                  </a:lnTo>
                  <a:lnTo>
                    <a:pt x="4058" y="3872"/>
                  </a:lnTo>
                  <a:lnTo>
                    <a:pt x="4056" y="3871"/>
                  </a:lnTo>
                  <a:lnTo>
                    <a:pt x="4050" y="3869"/>
                  </a:lnTo>
                  <a:lnTo>
                    <a:pt x="4033" y="3869"/>
                  </a:lnTo>
                  <a:lnTo>
                    <a:pt x="4033" y="3889"/>
                  </a:lnTo>
                  <a:lnTo>
                    <a:pt x="4038" y="3889"/>
                  </a:lnTo>
                  <a:lnTo>
                    <a:pt x="4041" y="3891"/>
                  </a:lnTo>
                  <a:lnTo>
                    <a:pt x="4044" y="3893"/>
                  </a:lnTo>
                  <a:lnTo>
                    <a:pt x="4046" y="3896"/>
                  </a:lnTo>
                  <a:lnTo>
                    <a:pt x="4038" y="3901"/>
                  </a:lnTo>
                  <a:lnTo>
                    <a:pt x="4031" y="3908"/>
                  </a:lnTo>
                  <a:lnTo>
                    <a:pt x="4024" y="3915"/>
                  </a:lnTo>
                  <a:lnTo>
                    <a:pt x="4019" y="3924"/>
                  </a:lnTo>
                  <a:lnTo>
                    <a:pt x="4014" y="3927"/>
                  </a:lnTo>
                  <a:lnTo>
                    <a:pt x="4010" y="3930"/>
                  </a:lnTo>
                  <a:lnTo>
                    <a:pt x="4010" y="3934"/>
                  </a:lnTo>
                  <a:lnTo>
                    <a:pt x="4012" y="3939"/>
                  </a:lnTo>
                  <a:lnTo>
                    <a:pt x="4017" y="3947"/>
                  </a:lnTo>
                  <a:lnTo>
                    <a:pt x="4019" y="3952"/>
                  </a:lnTo>
                  <a:lnTo>
                    <a:pt x="4019" y="3958"/>
                  </a:lnTo>
                  <a:lnTo>
                    <a:pt x="4026" y="3958"/>
                  </a:lnTo>
                  <a:lnTo>
                    <a:pt x="4029" y="3956"/>
                  </a:lnTo>
                  <a:lnTo>
                    <a:pt x="4034" y="3952"/>
                  </a:lnTo>
                  <a:lnTo>
                    <a:pt x="4039" y="3951"/>
                  </a:lnTo>
                  <a:lnTo>
                    <a:pt x="4041" y="3949"/>
                  </a:lnTo>
                  <a:lnTo>
                    <a:pt x="4043" y="3947"/>
                  </a:lnTo>
                  <a:lnTo>
                    <a:pt x="4046" y="3944"/>
                  </a:lnTo>
                  <a:lnTo>
                    <a:pt x="4048" y="3939"/>
                  </a:lnTo>
                  <a:lnTo>
                    <a:pt x="4050" y="3937"/>
                  </a:lnTo>
                  <a:lnTo>
                    <a:pt x="4053" y="3937"/>
                  </a:lnTo>
                  <a:lnTo>
                    <a:pt x="4056" y="3930"/>
                  </a:lnTo>
                  <a:lnTo>
                    <a:pt x="4062" y="3924"/>
                  </a:lnTo>
                  <a:lnTo>
                    <a:pt x="4065" y="3920"/>
                  </a:lnTo>
                  <a:lnTo>
                    <a:pt x="4070" y="3918"/>
                  </a:lnTo>
                  <a:lnTo>
                    <a:pt x="4075" y="3917"/>
                  </a:lnTo>
                  <a:lnTo>
                    <a:pt x="4080" y="3917"/>
                  </a:lnTo>
                  <a:lnTo>
                    <a:pt x="4087" y="3917"/>
                  </a:lnTo>
                  <a:lnTo>
                    <a:pt x="4091" y="3920"/>
                  </a:lnTo>
                  <a:lnTo>
                    <a:pt x="4096" y="3922"/>
                  </a:lnTo>
                  <a:lnTo>
                    <a:pt x="4101" y="3924"/>
                  </a:lnTo>
                  <a:lnTo>
                    <a:pt x="4108" y="3924"/>
                  </a:lnTo>
                  <a:lnTo>
                    <a:pt x="4111" y="3920"/>
                  </a:lnTo>
                  <a:lnTo>
                    <a:pt x="4116" y="3918"/>
                  </a:lnTo>
                  <a:lnTo>
                    <a:pt x="4121" y="3917"/>
                  </a:lnTo>
                  <a:lnTo>
                    <a:pt x="4121" y="3896"/>
                  </a:lnTo>
                  <a:lnTo>
                    <a:pt x="4121" y="3893"/>
                  </a:lnTo>
                  <a:lnTo>
                    <a:pt x="4120" y="3891"/>
                  </a:lnTo>
                  <a:lnTo>
                    <a:pt x="4114" y="3889"/>
                  </a:lnTo>
                  <a:close/>
                  <a:moveTo>
                    <a:pt x="3725" y="3859"/>
                  </a:moveTo>
                  <a:lnTo>
                    <a:pt x="3725" y="3855"/>
                  </a:lnTo>
                  <a:lnTo>
                    <a:pt x="3725" y="3828"/>
                  </a:lnTo>
                  <a:lnTo>
                    <a:pt x="3724" y="3825"/>
                  </a:lnTo>
                  <a:lnTo>
                    <a:pt x="3720" y="3823"/>
                  </a:lnTo>
                  <a:lnTo>
                    <a:pt x="3712" y="3821"/>
                  </a:lnTo>
                  <a:lnTo>
                    <a:pt x="3712" y="3825"/>
                  </a:lnTo>
                  <a:lnTo>
                    <a:pt x="3710" y="3826"/>
                  </a:lnTo>
                  <a:lnTo>
                    <a:pt x="3705" y="3828"/>
                  </a:lnTo>
                  <a:lnTo>
                    <a:pt x="3705" y="3842"/>
                  </a:lnTo>
                  <a:lnTo>
                    <a:pt x="3700" y="3850"/>
                  </a:lnTo>
                  <a:lnTo>
                    <a:pt x="3696" y="3854"/>
                  </a:lnTo>
                  <a:lnTo>
                    <a:pt x="3691" y="3855"/>
                  </a:lnTo>
                  <a:lnTo>
                    <a:pt x="3691" y="3866"/>
                  </a:lnTo>
                  <a:lnTo>
                    <a:pt x="3691" y="3869"/>
                  </a:lnTo>
                  <a:lnTo>
                    <a:pt x="3686" y="3874"/>
                  </a:lnTo>
                  <a:lnTo>
                    <a:pt x="3683" y="3883"/>
                  </a:lnTo>
                  <a:lnTo>
                    <a:pt x="3679" y="3891"/>
                  </a:lnTo>
                  <a:lnTo>
                    <a:pt x="3679" y="3900"/>
                  </a:lnTo>
                  <a:lnTo>
                    <a:pt x="3678" y="3903"/>
                  </a:lnTo>
                  <a:lnTo>
                    <a:pt x="3673" y="3908"/>
                  </a:lnTo>
                  <a:lnTo>
                    <a:pt x="3666" y="3912"/>
                  </a:lnTo>
                  <a:lnTo>
                    <a:pt x="3661" y="3915"/>
                  </a:lnTo>
                  <a:lnTo>
                    <a:pt x="3659" y="3917"/>
                  </a:lnTo>
                  <a:lnTo>
                    <a:pt x="3657" y="3920"/>
                  </a:lnTo>
                  <a:lnTo>
                    <a:pt x="3657" y="3924"/>
                  </a:lnTo>
                  <a:lnTo>
                    <a:pt x="3655" y="3927"/>
                  </a:lnTo>
                  <a:lnTo>
                    <a:pt x="3654" y="3930"/>
                  </a:lnTo>
                  <a:lnTo>
                    <a:pt x="3652" y="3934"/>
                  </a:lnTo>
                  <a:lnTo>
                    <a:pt x="3650" y="3937"/>
                  </a:lnTo>
                  <a:lnTo>
                    <a:pt x="3649" y="3941"/>
                  </a:lnTo>
                  <a:lnTo>
                    <a:pt x="3647" y="3944"/>
                  </a:lnTo>
                  <a:lnTo>
                    <a:pt x="3645" y="3947"/>
                  </a:lnTo>
                  <a:lnTo>
                    <a:pt x="3644" y="3951"/>
                  </a:lnTo>
                  <a:lnTo>
                    <a:pt x="3642" y="3954"/>
                  </a:lnTo>
                  <a:lnTo>
                    <a:pt x="3640" y="3958"/>
                  </a:lnTo>
                  <a:lnTo>
                    <a:pt x="3638" y="3961"/>
                  </a:lnTo>
                  <a:lnTo>
                    <a:pt x="3637" y="3964"/>
                  </a:lnTo>
                  <a:lnTo>
                    <a:pt x="3637" y="3992"/>
                  </a:lnTo>
                  <a:lnTo>
                    <a:pt x="3644" y="3992"/>
                  </a:lnTo>
                  <a:lnTo>
                    <a:pt x="3647" y="3993"/>
                  </a:lnTo>
                  <a:lnTo>
                    <a:pt x="3650" y="3997"/>
                  </a:lnTo>
                  <a:lnTo>
                    <a:pt x="3652" y="4000"/>
                  </a:lnTo>
                  <a:lnTo>
                    <a:pt x="3654" y="4005"/>
                  </a:lnTo>
                  <a:lnTo>
                    <a:pt x="3655" y="4009"/>
                  </a:lnTo>
                  <a:lnTo>
                    <a:pt x="3659" y="4012"/>
                  </a:lnTo>
                  <a:lnTo>
                    <a:pt x="3664" y="4012"/>
                  </a:lnTo>
                  <a:lnTo>
                    <a:pt x="3667" y="4009"/>
                  </a:lnTo>
                  <a:lnTo>
                    <a:pt x="3669" y="4004"/>
                  </a:lnTo>
                  <a:lnTo>
                    <a:pt x="3671" y="3992"/>
                  </a:lnTo>
                  <a:lnTo>
                    <a:pt x="3673" y="3980"/>
                  </a:lnTo>
                  <a:lnTo>
                    <a:pt x="3674" y="3975"/>
                  </a:lnTo>
                  <a:lnTo>
                    <a:pt x="3678" y="3971"/>
                  </a:lnTo>
                  <a:lnTo>
                    <a:pt x="3676" y="3964"/>
                  </a:lnTo>
                  <a:lnTo>
                    <a:pt x="3678" y="3959"/>
                  </a:lnTo>
                  <a:lnTo>
                    <a:pt x="3681" y="3951"/>
                  </a:lnTo>
                  <a:lnTo>
                    <a:pt x="3684" y="3942"/>
                  </a:lnTo>
                  <a:lnTo>
                    <a:pt x="3684" y="3937"/>
                  </a:lnTo>
                  <a:lnTo>
                    <a:pt x="3684" y="3930"/>
                  </a:lnTo>
                  <a:lnTo>
                    <a:pt x="3690" y="3929"/>
                  </a:lnTo>
                  <a:lnTo>
                    <a:pt x="3693" y="3927"/>
                  </a:lnTo>
                  <a:lnTo>
                    <a:pt x="3698" y="3920"/>
                  </a:lnTo>
                  <a:lnTo>
                    <a:pt x="3702" y="3912"/>
                  </a:lnTo>
                  <a:lnTo>
                    <a:pt x="3705" y="3903"/>
                  </a:lnTo>
                  <a:lnTo>
                    <a:pt x="3710" y="3895"/>
                  </a:lnTo>
                  <a:lnTo>
                    <a:pt x="3712" y="3893"/>
                  </a:lnTo>
                  <a:lnTo>
                    <a:pt x="3719" y="3884"/>
                  </a:lnTo>
                  <a:lnTo>
                    <a:pt x="3725" y="3877"/>
                  </a:lnTo>
                  <a:lnTo>
                    <a:pt x="3727" y="3874"/>
                  </a:lnTo>
                  <a:lnTo>
                    <a:pt x="3727" y="3869"/>
                  </a:lnTo>
                  <a:lnTo>
                    <a:pt x="3727" y="3864"/>
                  </a:lnTo>
                  <a:lnTo>
                    <a:pt x="3725" y="3859"/>
                  </a:lnTo>
                  <a:close/>
                  <a:moveTo>
                    <a:pt x="3536" y="3860"/>
                  </a:moveTo>
                  <a:lnTo>
                    <a:pt x="3514" y="3862"/>
                  </a:lnTo>
                  <a:lnTo>
                    <a:pt x="3512" y="3864"/>
                  </a:lnTo>
                  <a:lnTo>
                    <a:pt x="3514" y="3869"/>
                  </a:lnTo>
                  <a:lnTo>
                    <a:pt x="3514" y="3877"/>
                  </a:lnTo>
                  <a:lnTo>
                    <a:pt x="3516" y="3881"/>
                  </a:lnTo>
                  <a:lnTo>
                    <a:pt x="3519" y="3883"/>
                  </a:lnTo>
                  <a:lnTo>
                    <a:pt x="3522" y="3883"/>
                  </a:lnTo>
                  <a:lnTo>
                    <a:pt x="3529" y="3881"/>
                  </a:lnTo>
                  <a:lnTo>
                    <a:pt x="3528" y="3879"/>
                  </a:lnTo>
                  <a:lnTo>
                    <a:pt x="3528" y="3876"/>
                  </a:lnTo>
                  <a:lnTo>
                    <a:pt x="3533" y="3871"/>
                  </a:lnTo>
                  <a:lnTo>
                    <a:pt x="3536" y="3866"/>
                  </a:lnTo>
                  <a:lnTo>
                    <a:pt x="3538" y="3864"/>
                  </a:lnTo>
                  <a:lnTo>
                    <a:pt x="3536" y="3860"/>
                  </a:lnTo>
                  <a:close/>
                  <a:moveTo>
                    <a:pt x="3575" y="3889"/>
                  </a:moveTo>
                  <a:lnTo>
                    <a:pt x="3575" y="3883"/>
                  </a:lnTo>
                  <a:lnTo>
                    <a:pt x="3572" y="3879"/>
                  </a:lnTo>
                  <a:lnTo>
                    <a:pt x="3569" y="3876"/>
                  </a:lnTo>
                  <a:lnTo>
                    <a:pt x="3563" y="3874"/>
                  </a:lnTo>
                  <a:lnTo>
                    <a:pt x="3551" y="3872"/>
                  </a:lnTo>
                  <a:lnTo>
                    <a:pt x="3546" y="3871"/>
                  </a:lnTo>
                  <a:lnTo>
                    <a:pt x="3541" y="3869"/>
                  </a:lnTo>
                  <a:lnTo>
                    <a:pt x="3541" y="3879"/>
                  </a:lnTo>
                  <a:lnTo>
                    <a:pt x="3543" y="3886"/>
                  </a:lnTo>
                  <a:lnTo>
                    <a:pt x="3545" y="3891"/>
                  </a:lnTo>
                  <a:lnTo>
                    <a:pt x="3548" y="3893"/>
                  </a:lnTo>
                  <a:lnTo>
                    <a:pt x="3553" y="3893"/>
                  </a:lnTo>
                  <a:lnTo>
                    <a:pt x="3560" y="3891"/>
                  </a:lnTo>
                  <a:lnTo>
                    <a:pt x="3575" y="3889"/>
                  </a:lnTo>
                  <a:close/>
                  <a:moveTo>
                    <a:pt x="3541" y="3855"/>
                  </a:moveTo>
                  <a:lnTo>
                    <a:pt x="3543" y="3859"/>
                  </a:lnTo>
                  <a:lnTo>
                    <a:pt x="3545" y="3860"/>
                  </a:lnTo>
                  <a:lnTo>
                    <a:pt x="3551" y="3862"/>
                  </a:lnTo>
                  <a:lnTo>
                    <a:pt x="3569" y="3862"/>
                  </a:lnTo>
                  <a:lnTo>
                    <a:pt x="3570" y="3866"/>
                  </a:lnTo>
                  <a:lnTo>
                    <a:pt x="3574" y="3867"/>
                  </a:lnTo>
                  <a:lnTo>
                    <a:pt x="3582" y="3869"/>
                  </a:lnTo>
                  <a:lnTo>
                    <a:pt x="3582" y="3872"/>
                  </a:lnTo>
                  <a:lnTo>
                    <a:pt x="3584" y="3874"/>
                  </a:lnTo>
                  <a:lnTo>
                    <a:pt x="3589" y="3876"/>
                  </a:lnTo>
                  <a:lnTo>
                    <a:pt x="3592" y="3871"/>
                  </a:lnTo>
                  <a:lnTo>
                    <a:pt x="3599" y="3866"/>
                  </a:lnTo>
                  <a:lnTo>
                    <a:pt x="3608" y="3864"/>
                  </a:lnTo>
                  <a:lnTo>
                    <a:pt x="3616" y="3862"/>
                  </a:lnTo>
                  <a:lnTo>
                    <a:pt x="3657" y="3862"/>
                  </a:lnTo>
                  <a:lnTo>
                    <a:pt x="3657" y="3859"/>
                  </a:lnTo>
                  <a:lnTo>
                    <a:pt x="3659" y="3857"/>
                  </a:lnTo>
                  <a:lnTo>
                    <a:pt x="3664" y="3855"/>
                  </a:lnTo>
                  <a:lnTo>
                    <a:pt x="3667" y="3854"/>
                  </a:lnTo>
                  <a:lnTo>
                    <a:pt x="3671" y="3852"/>
                  </a:lnTo>
                  <a:lnTo>
                    <a:pt x="3673" y="3850"/>
                  </a:lnTo>
                  <a:lnTo>
                    <a:pt x="3678" y="3848"/>
                  </a:lnTo>
                  <a:lnTo>
                    <a:pt x="3678" y="3843"/>
                  </a:lnTo>
                  <a:lnTo>
                    <a:pt x="3679" y="3840"/>
                  </a:lnTo>
                  <a:lnTo>
                    <a:pt x="3681" y="3837"/>
                  </a:lnTo>
                  <a:lnTo>
                    <a:pt x="3684" y="3835"/>
                  </a:lnTo>
                  <a:lnTo>
                    <a:pt x="3684" y="3828"/>
                  </a:lnTo>
                  <a:lnTo>
                    <a:pt x="3681" y="3825"/>
                  </a:lnTo>
                  <a:lnTo>
                    <a:pt x="3679" y="3820"/>
                  </a:lnTo>
                  <a:lnTo>
                    <a:pt x="3678" y="3814"/>
                  </a:lnTo>
                  <a:lnTo>
                    <a:pt x="3683" y="3809"/>
                  </a:lnTo>
                  <a:lnTo>
                    <a:pt x="3688" y="3804"/>
                  </a:lnTo>
                  <a:lnTo>
                    <a:pt x="3690" y="3796"/>
                  </a:lnTo>
                  <a:lnTo>
                    <a:pt x="3691" y="3787"/>
                  </a:lnTo>
                  <a:lnTo>
                    <a:pt x="3691" y="3780"/>
                  </a:lnTo>
                  <a:lnTo>
                    <a:pt x="3688" y="3777"/>
                  </a:lnTo>
                  <a:lnTo>
                    <a:pt x="3686" y="3772"/>
                  </a:lnTo>
                  <a:lnTo>
                    <a:pt x="3684" y="3767"/>
                  </a:lnTo>
                  <a:lnTo>
                    <a:pt x="3691" y="3763"/>
                  </a:lnTo>
                  <a:lnTo>
                    <a:pt x="3696" y="3758"/>
                  </a:lnTo>
                  <a:lnTo>
                    <a:pt x="3698" y="3750"/>
                  </a:lnTo>
                  <a:lnTo>
                    <a:pt x="3698" y="3739"/>
                  </a:lnTo>
                  <a:lnTo>
                    <a:pt x="3696" y="3733"/>
                  </a:lnTo>
                  <a:lnTo>
                    <a:pt x="3693" y="3727"/>
                  </a:lnTo>
                  <a:lnTo>
                    <a:pt x="3686" y="3717"/>
                  </a:lnTo>
                  <a:lnTo>
                    <a:pt x="3678" y="3709"/>
                  </a:lnTo>
                  <a:lnTo>
                    <a:pt x="3671" y="3698"/>
                  </a:lnTo>
                  <a:lnTo>
                    <a:pt x="3673" y="3693"/>
                  </a:lnTo>
                  <a:lnTo>
                    <a:pt x="3674" y="3692"/>
                  </a:lnTo>
                  <a:lnTo>
                    <a:pt x="3678" y="3692"/>
                  </a:lnTo>
                  <a:lnTo>
                    <a:pt x="3676" y="3675"/>
                  </a:lnTo>
                  <a:lnTo>
                    <a:pt x="3671" y="3659"/>
                  </a:lnTo>
                  <a:lnTo>
                    <a:pt x="3667" y="3646"/>
                  </a:lnTo>
                  <a:lnTo>
                    <a:pt x="3664" y="3630"/>
                  </a:lnTo>
                  <a:lnTo>
                    <a:pt x="3659" y="3629"/>
                  </a:lnTo>
                  <a:lnTo>
                    <a:pt x="3657" y="3627"/>
                  </a:lnTo>
                  <a:lnTo>
                    <a:pt x="3657" y="3623"/>
                  </a:lnTo>
                  <a:lnTo>
                    <a:pt x="3657" y="3617"/>
                  </a:lnTo>
                  <a:lnTo>
                    <a:pt x="3650" y="3617"/>
                  </a:lnTo>
                  <a:lnTo>
                    <a:pt x="3645" y="3620"/>
                  </a:lnTo>
                  <a:lnTo>
                    <a:pt x="3644" y="3623"/>
                  </a:lnTo>
                  <a:lnTo>
                    <a:pt x="3642" y="3630"/>
                  </a:lnTo>
                  <a:lnTo>
                    <a:pt x="3644" y="3646"/>
                  </a:lnTo>
                  <a:lnTo>
                    <a:pt x="3644" y="3658"/>
                  </a:lnTo>
                  <a:lnTo>
                    <a:pt x="3640" y="3659"/>
                  </a:lnTo>
                  <a:lnTo>
                    <a:pt x="3638" y="3661"/>
                  </a:lnTo>
                  <a:lnTo>
                    <a:pt x="3637" y="3664"/>
                  </a:lnTo>
                  <a:lnTo>
                    <a:pt x="3637" y="3685"/>
                  </a:lnTo>
                  <a:lnTo>
                    <a:pt x="3628" y="3687"/>
                  </a:lnTo>
                  <a:lnTo>
                    <a:pt x="3623" y="3688"/>
                  </a:lnTo>
                  <a:lnTo>
                    <a:pt x="3618" y="3692"/>
                  </a:lnTo>
                  <a:lnTo>
                    <a:pt x="3609" y="3692"/>
                  </a:lnTo>
                  <a:lnTo>
                    <a:pt x="3608" y="3695"/>
                  </a:lnTo>
                  <a:lnTo>
                    <a:pt x="3606" y="3697"/>
                  </a:lnTo>
                  <a:lnTo>
                    <a:pt x="3599" y="3698"/>
                  </a:lnTo>
                  <a:lnTo>
                    <a:pt x="3592" y="3697"/>
                  </a:lnTo>
                  <a:lnTo>
                    <a:pt x="3589" y="3695"/>
                  </a:lnTo>
                  <a:lnTo>
                    <a:pt x="3589" y="3692"/>
                  </a:lnTo>
                  <a:lnTo>
                    <a:pt x="3603" y="3688"/>
                  </a:lnTo>
                  <a:lnTo>
                    <a:pt x="3608" y="3685"/>
                  </a:lnTo>
                  <a:lnTo>
                    <a:pt x="3613" y="3681"/>
                  </a:lnTo>
                  <a:lnTo>
                    <a:pt x="3616" y="3676"/>
                  </a:lnTo>
                  <a:lnTo>
                    <a:pt x="3620" y="3671"/>
                  </a:lnTo>
                  <a:lnTo>
                    <a:pt x="3623" y="3658"/>
                  </a:lnTo>
                  <a:lnTo>
                    <a:pt x="3618" y="3656"/>
                  </a:lnTo>
                  <a:lnTo>
                    <a:pt x="3615" y="3652"/>
                  </a:lnTo>
                  <a:lnTo>
                    <a:pt x="3611" y="3649"/>
                  </a:lnTo>
                  <a:lnTo>
                    <a:pt x="3609" y="3644"/>
                  </a:lnTo>
                  <a:lnTo>
                    <a:pt x="3608" y="3639"/>
                  </a:lnTo>
                  <a:lnTo>
                    <a:pt x="3604" y="3635"/>
                  </a:lnTo>
                  <a:lnTo>
                    <a:pt x="3601" y="3632"/>
                  </a:lnTo>
                  <a:lnTo>
                    <a:pt x="3596" y="3630"/>
                  </a:lnTo>
                  <a:lnTo>
                    <a:pt x="3594" y="3625"/>
                  </a:lnTo>
                  <a:lnTo>
                    <a:pt x="3591" y="3622"/>
                  </a:lnTo>
                  <a:lnTo>
                    <a:pt x="3587" y="3618"/>
                  </a:lnTo>
                  <a:lnTo>
                    <a:pt x="3582" y="3617"/>
                  </a:lnTo>
                  <a:lnTo>
                    <a:pt x="3570" y="3615"/>
                  </a:lnTo>
                  <a:lnTo>
                    <a:pt x="3565" y="3613"/>
                  </a:lnTo>
                  <a:lnTo>
                    <a:pt x="3562" y="3610"/>
                  </a:lnTo>
                  <a:lnTo>
                    <a:pt x="3562" y="3617"/>
                  </a:lnTo>
                  <a:lnTo>
                    <a:pt x="3562" y="3623"/>
                  </a:lnTo>
                  <a:lnTo>
                    <a:pt x="3560" y="3629"/>
                  </a:lnTo>
                  <a:lnTo>
                    <a:pt x="3555" y="3630"/>
                  </a:lnTo>
                  <a:lnTo>
                    <a:pt x="3553" y="3629"/>
                  </a:lnTo>
                  <a:lnTo>
                    <a:pt x="3551" y="3627"/>
                  </a:lnTo>
                  <a:lnTo>
                    <a:pt x="3548" y="3623"/>
                  </a:lnTo>
                  <a:lnTo>
                    <a:pt x="3546" y="3618"/>
                  </a:lnTo>
                  <a:lnTo>
                    <a:pt x="3545" y="3617"/>
                  </a:lnTo>
                  <a:lnTo>
                    <a:pt x="3541" y="3617"/>
                  </a:lnTo>
                  <a:lnTo>
                    <a:pt x="3541" y="3618"/>
                  </a:lnTo>
                  <a:lnTo>
                    <a:pt x="3540" y="3620"/>
                  </a:lnTo>
                  <a:lnTo>
                    <a:pt x="3536" y="3622"/>
                  </a:lnTo>
                  <a:lnTo>
                    <a:pt x="3531" y="3622"/>
                  </a:lnTo>
                  <a:lnTo>
                    <a:pt x="3528" y="3623"/>
                  </a:lnTo>
                  <a:lnTo>
                    <a:pt x="3526" y="3625"/>
                  </a:lnTo>
                  <a:lnTo>
                    <a:pt x="3526" y="3627"/>
                  </a:lnTo>
                  <a:lnTo>
                    <a:pt x="3524" y="3629"/>
                  </a:lnTo>
                  <a:lnTo>
                    <a:pt x="3521" y="3630"/>
                  </a:lnTo>
                  <a:lnTo>
                    <a:pt x="3514" y="3630"/>
                  </a:lnTo>
                  <a:lnTo>
                    <a:pt x="3507" y="3630"/>
                  </a:lnTo>
                  <a:lnTo>
                    <a:pt x="3500" y="3630"/>
                  </a:lnTo>
                  <a:lnTo>
                    <a:pt x="3493" y="3630"/>
                  </a:lnTo>
                  <a:lnTo>
                    <a:pt x="3492" y="3635"/>
                  </a:lnTo>
                  <a:lnTo>
                    <a:pt x="3490" y="3637"/>
                  </a:lnTo>
                  <a:lnTo>
                    <a:pt x="3488" y="3639"/>
                  </a:lnTo>
                  <a:lnTo>
                    <a:pt x="3487" y="3637"/>
                  </a:lnTo>
                  <a:lnTo>
                    <a:pt x="3485" y="3642"/>
                  </a:lnTo>
                  <a:lnTo>
                    <a:pt x="3483" y="3644"/>
                  </a:lnTo>
                  <a:lnTo>
                    <a:pt x="3480" y="3644"/>
                  </a:lnTo>
                  <a:lnTo>
                    <a:pt x="3473" y="3644"/>
                  </a:lnTo>
                  <a:lnTo>
                    <a:pt x="3466" y="3640"/>
                  </a:lnTo>
                  <a:lnTo>
                    <a:pt x="3459" y="3637"/>
                  </a:lnTo>
                  <a:lnTo>
                    <a:pt x="3453" y="3639"/>
                  </a:lnTo>
                  <a:lnTo>
                    <a:pt x="3446" y="3640"/>
                  </a:lnTo>
                  <a:lnTo>
                    <a:pt x="3432" y="3646"/>
                  </a:lnTo>
                  <a:lnTo>
                    <a:pt x="3418" y="3651"/>
                  </a:lnTo>
                  <a:lnTo>
                    <a:pt x="3418" y="3658"/>
                  </a:lnTo>
                  <a:lnTo>
                    <a:pt x="3420" y="3664"/>
                  </a:lnTo>
                  <a:lnTo>
                    <a:pt x="3424" y="3668"/>
                  </a:lnTo>
                  <a:lnTo>
                    <a:pt x="3429" y="3671"/>
                  </a:lnTo>
                  <a:lnTo>
                    <a:pt x="3437" y="3676"/>
                  </a:lnTo>
                  <a:lnTo>
                    <a:pt x="3442" y="3680"/>
                  </a:lnTo>
                  <a:lnTo>
                    <a:pt x="3446" y="3685"/>
                  </a:lnTo>
                  <a:lnTo>
                    <a:pt x="3441" y="3685"/>
                  </a:lnTo>
                  <a:lnTo>
                    <a:pt x="3436" y="3685"/>
                  </a:lnTo>
                  <a:lnTo>
                    <a:pt x="3434" y="3688"/>
                  </a:lnTo>
                  <a:lnTo>
                    <a:pt x="3430" y="3692"/>
                  </a:lnTo>
                  <a:lnTo>
                    <a:pt x="3429" y="3698"/>
                  </a:lnTo>
                  <a:lnTo>
                    <a:pt x="3427" y="3702"/>
                  </a:lnTo>
                  <a:lnTo>
                    <a:pt x="3425" y="3705"/>
                  </a:lnTo>
                  <a:lnTo>
                    <a:pt x="3429" y="3707"/>
                  </a:lnTo>
                  <a:lnTo>
                    <a:pt x="3430" y="3709"/>
                  </a:lnTo>
                  <a:lnTo>
                    <a:pt x="3432" y="3715"/>
                  </a:lnTo>
                  <a:lnTo>
                    <a:pt x="3432" y="3733"/>
                  </a:lnTo>
                  <a:lnTo>
                    <a:pt x="3442" y="3733"/>
                  </a:lnTo>
                  <a:lnTo>
                    <a:pt x="3446" y="3734"/>
                  </a:lnTo>
                  <a:lnTo>
                    <a:pt x="3447" y="3736"/>
                  </a:lnTo>
                  <a:lnTo>
                    <a:pt x="3451" y="3739"/>
                  </a:lnTo>
                  <a:lnTo>
                    <a:pt x="3453" y="3743"/>
                  </a:lnTo>
                  <a:lnTo>
                    <a:pt x="3453" y="3753"/>
                  </a:lnTo>
                  <a:lnTo>
                    <a:pt x="3453" y="3758"/>
                  </a:lnTo>
                  <a:lnTo>
                    <a:pt x="3453" y="3763"/>
                  </a:lnTo>
                  <a:lnTo>
                    <a:pt x="3447" y="3768"/>
                  </a:lnTo>
                  <a:lnTo>
                    <a:pt x="3444" y="3775"/>
                  </a:lnTo>
                  <a:lnTo>
                    <a:pt x="3444" y="3780"/>
                  </a:lnTo>
                  <a:lnTo>
                    <a:pt x="3446" y="3787"/>
                  </a:lnTo>
                  <a:lnTo>
                    <a:pt x="3453" y="3787"/>
                  </a:lnTo>
                  <a:lnTo>
                    <a:pt x="3456" y="3791"/>
                  </a:lnTo>
                  <a:lnTo>
                    <a:pt x="3461" y="3792"/>
                  </a:lnTo>
                  <a:lnTo>
                    <a:pt x="3466" y="3794"/>
                  </a:lnTo>
                  <a:lnTo>
                    <a:pt x="3471" y="3796"/>
                  </a:lnTo>
                  <a:lnTo>
                    <a:pt x="3473" y="3797"/>
                  </a:lnTo>
                  <a:lnTo>
                    <a:pt x="3473" y="3801"/>
                  </a:lnTo>
                  <a:lnTo>
                    <a:pt x="3475" y="3804"/>
                  </a:lnTo>
                  <a:lnTo>
                    <a:pt x="3476" y="3808"/>
                  </a:lnTo>
                  <a:lnTo>
                    <a:pt x="3478" y="3811"/>
                  </a:lnTo>
                  <a:lnTo>
                    <a:pt x="3480" y="3814"/>
                  </a:lnTo>
                  <a:lnTo>
                    <a:pt x="3485" y="3814"/>
                  </a:lnTo>
                  <a:lnTo>
                    <a:pt x="3492" y="3814"/>
                  </a:lnTo>
                  <a:lnTo>
                    <a:pt x="3504" y="3814"/>
                  </a:lnTo>
                  <a:lnTo>
                    <a:pt x="3509" y="3814"/>
                  </a:lnTo>
                  <a:lnTo>
                    <a:pt x="3514" y="3816"/>
                  </a:lnTo>
                  <a:lnTo>
                    <a:pt x="3516" y="3821"/>
                  </a:lnTo>
                  <a:lnTo>
                    <a:pt x="3514" y="3828"/>
                  </a:lnTo>
                  <a:lnTo>
                    <a:pt x="3512" y="3831"/>
                  </a:lnTo>
                  <a:lnTo>
                    <a:pt x="3511" y="3833"/>
                  </a:lnTo>
                  <a:lnTo>
                    <a:pt x="3504" y="3835"/>
                  </a:lnTo>
                  <a:lnTo>
                    <a:pt x="3487" y="3835"/>
                  </a:lnTo>
                  <a:lnTo>
                    <a:pt x="3487" y="3843"/>
                  </a:lnTo>
                  <a:lnTo>
                    <a:pt x="3490" y="3850"/>
                  </a:lnTo>
                  <a:lnTo>
                    <a:pt x="3495" y="3854"/>
                  </a:lnTo>
                  <a:lnTo>
                    <a:pt x="3504" y="3855"/>
                  </a:lnTo>
                  <a:lnTo>
                    <a:pt x="3522" y="3855"/>
                  </a:lnTo>
                  <a:lnTo>
                    <a:pt x="3541" y="3855"/>
                  </a:lnTo>
                  <a:close/>
                  <a:moveTo>
                    <a:pt x="3487" y="3883"/>
                  </a:moveTo>
                  <a:lnTo>
                    <a:pt x="3482" y="3881"/>
                  </a:lnTo>
                  <a:lnTo>
                    <a:pt x="3478" y="3877"/>
                  </a:lnTo>
                  <a:lnTo>
                    <a:pt x="3473" y="3869"/>
                  </a:lnTo>
                  <a:lnTo>
                    <a:pt x="3470" y="3869"/>
                  </a:lnTo>
                  <a:lnTo>
                    <a:pt x="3466" y="3869"/>
                  </a:lnTo>
                  <a:lnTo>
                    <a:pt x="3463" y="3869"/>
                  </a:lnTo>
                  <a:lnTo>
                    <a:pt x="3459" y="3869"/>
                  </a:lnTo>
                  <a:lnTo>
                    <a:pt x="3459" y="3866"/>
                  </a:lnTo>
                  <a:lnTo>
                    <a:pt x="3459" y="3862"/>
                  </a:lnTo>
                  <a:lnTo>
                    <a:pt x="3459" y="3859"/>
                  </a:lnTo>
                  <a:lnTo>
                    <a:pt x="3458" y="3855"/>
                  </a:lnTo>
                  <a:lnTo>
                    <a:pt x="3454" y="3852"/>
                  </a:lnTo>
                  <a:lnTo>
                    <a:pt x="3446" y="3848"/>
                  </a:lnTo>
                  <a:lnTo>
                    <a:pt x="3427" y="3845"/>
                  </a:lnTo>
                  <a:lnTo>
                    <a:pt x="3425" y="3843"/>
                  </a:lnTo>
                  <a:lnTo>
                    <a:pt x="3425" y="3842"/>
                  </a:lnTo>
                  <a:lnTo>
                    <a:pt x="3418" y="3842"/>
                  </a:lnTo>
                  <a:lnTo>
                    <a:pt x="3413" y="3843"/>
                  </a:lnTo>
                  <a:lnTo>
                    <a:pt x="3405" y="3848"/>
                  </a:lnTo>
                  <a:lnTo>
                    <a:pt x="3405" y="3855"/>
                  </a:lnTo>
                  <a:lnTo>
                    <a:pt x="3406" y="3860"/>
                  </a:lnTo>
                  <a:lnTo>
                    <a:pt x="3412" y="3869"/>
                  </a:lnTo>
                  <a:lnTo>
                    <a:pt x="3413" y="3876"/>
                  </a:lnTo>
                  <a:lnTo>
                    <a:pt x="3418" y="3879"/>
                  </a:lnTo>
                  <a:lnTo>
                    <a:pt x="3420" y="3881"/>
                  </a:lnTo>
                  <a:lnTo>
                    <a:pt x="3424" y="3886"/>
                  </a:lnTo>
                  <a:lnTo>
                    <a:pt x="3427" y="3889"/>
                  </a:lnTo>
                  <a:lnTo>
                    <a:pt x="3436" y="3893"/>
                  </a:lnTo>
                  <a:lnTo>
                    <a:pt x="3439" y="3895"/>
                  </a:lnTo>
                  <a:lnTo>
                    <a:pt x="3442" y="3898"/>
                  </a:lnTo>
                  <a:lnTo>
                    <a:pt x="3444" y="3901"/>
                  </a:lnTo>
                  <a:lnTo>
                    <a:pt x="3444" y="3908"/>
                  </a:lnTo>
                  <a:lnTo>
                    <a:pt x="3444" y="3913"/>
                  </a:lnTo>
                  <a:lnTo>
                    <a:pt x="3446" y="3918"/>
                  </a:lnTo>
                  <a:lnTo>
                    <a:pt x="3449" y="3924"/>
                  </a:lnTo>
                  <a:lnTo>
                    <a:pt x="3453" y="3929"/>
                  </a:lnTo>
                  <a:lnTo>
                    <a:pt x="3453" y="3937"/>
                  </a:lnTo>
                  <a:lnTo>
                    <a:pt x="3465" y="3939"/>
                  </a:lnTo>
                  <a:lnTo>
                    <a:pt x="3476" y="3944"/>
                  </a:lnTo>
                  <a:lnTo>
                    <a:pt x="3487" y="3949"/>
                  </a:lnTo>
                  <a:lnTo>
                    <a:pt x="3500" y="3951"/>
                  </a:lnTo>
                  <a:lnTo>
                    <a:pt x="3500" y="3910"/>
                  </a:lnTo>
                  <a:lnTo>
                    <a:pt x="3499" y="3906"/>
                  </a:lnTo>
                  <a:lnTo>
                    <a:pt x="3497" y="3903"/>
                  </a:lnTo>
                  <a:lnTo>
                    <a:pt x="3492" y="3898"/>
                  </a:lnTo>
                  <a:lnTo>
                    <a:pt x="3488" y="3896"/>
                  </a:lnTo>
                  <a:lnTo>
                    <a:pt x="3487" y="3893"/>
                  </a:lnTo>
                  <a:lnTo>
                    <a:pt x="3485" y="3889"/>
                  </a:lnTo>
                  <a:lnTo>
                    <a:pt x="3487" y="3883"/>
                  </a:lnTo>
                  <a:close/>
                  <a:moveTo>
                    <a:pt x="3650" y="3883"/>
                  </a:moveTo>
                  <a:lnTo>
                    <a:pt x="3659" y="3881"/>
                  </a:lnTo>
                  <a:lnTo>
                    <a:pt x="3662" y="3879"/>
                  </a:lnTo>
                  <a:lnTo>
                    <a:pt x="3664" y="3876"/>
                  </a:lnTo>
                  <a:lnTo>
                    <a:pt x="3644" y="3876"/>
                  </a:lnTo>
                  <a:lnTo>
                    <a:pt x="3633" y="3876"/>
                  </a:lnTo>
                  <a:lnTo>
                    <a:pt x="3625" y="3877"/>
                  </a:lnTo>
                  <a:lnTo>
                    <a:pt x="3618" y="3881"/>
                  </a:lnTo>
                  <a:lnTo>
                    <a:pt x="3613" y="3886"/>
                  </a:lnTo>
                  <a:lnTo>
                    <a:pt x="3611" y="3895"/>
                  </a:lnTo>
                  <a:lnTo>
                    <a:pt x="3609" y="3903"/>
                  </a:lnTo>
                  <a:lnTo>
                    <a:pt x="3613" y="3905"/>
                  </a:lnTo>
                  <a:lnTo>
                    <a:pt x="3616" y="3906"/>
                  </a:lnTo>
                  <a:lnTo>
                    <a:pt x="3621" y="3912"/>
                  </a:lnTo>
                  <a:lnTo>
                    <a:pt x="3623" y="3915"/>
                  </a:lnTo>
                  <a:lnTo>
                    <a:pt x="3626" y="3917"/>
                  </a:lnTo>
                  <a:lnTo>
                    <a:pt x="3630" y="3918"/>
                  </a:lnTo>
                  <a:lnTo>
                    <a:pt x="3637" y="3917"/>
                  </a:lnTo>
                  <a:lnTo>
                    <a:pt x="3637" y="3910"/>
                  </a:lnTo>
                  <a:lnTo>
                    <a:pt x="3637" y="3905"/>
                  </a:lnTo>
                  <a:lnTo>
                    <a:pt x="3640" y="3903"/>
                  </a:lnTo>
                  <a:lnTo>
                    <a:pt x="3644" y="3900"/>
                  </a:lnTo>
                  <a:lnTo>
                    <a:pt x="3647" y="3898"/>
                  </a:lnTo>
                  <a:lnTo>
                    <a:pt x="3650" y="3895"/>
                  </a:lnTo>
                  <a:lnTo>
                    <a:pt x="3650" y="3889"/>
                  </a:lnTo>
                  <a:lnTo>
                    <a:pt x="3650" y="3883"/>
                  </a:lnTo>
                  <a:close/>
                  <a:moveTo>
                    <a:pt x="3582" y="3937"/>
                  </a:moveTo>
                  <a:lnTo>
                    <a:pt x="3582" y="3934"/>
                  </a:lnTo>
                  <a:lnTo>
                    <a:pt x="3580" y="3932"/>
                  </a:lnTo>
                  <a:lnTo>
                    <a:pt x="3560" y="3920"/>
                  </a:lnTo>
                  <a:lnTo>
                    <a:pt x="3553" y="3917"/>
                  </a:lnTo>
                  <a:lnTo>
                    <a:pt x="3545" y="3917"/>
                  </a:lnTo>
                  <a:lnTo>
                    <a:pt x="3543" y="3917"/>
                  </a:lnTo>
                  <a:lnTo>
                    <a:pt x="3541" y="3917"/>
                  </a:lnTo>
                  <a:lnTo>
                    <a:pt x="3541" y="3922"/>
                  </a:lnTo>
                  <a:lnTo>
                    <a:pt x="3541" y="3925"/>
                  </a:lnTo>
                  <a:lnTo>
                    <a:pt x="3541" y="3927"/>
                  </a:lnTo>
                  <a:lnTo>
                    <a:pt x="3541" y="3929"/>
                  </a:lnTo>
                  <a:lnTo>
                    <a:pt x="3546" y="3934"/>
                  </a:lnTo>
                  <a:lnTo>
                    <a:pt x="3551" y="3939"/>
                  </a:lnTo>
                  <a:lnTo>
                    <a:pt x="3553" y="3941"/>
                  </a:lnTo>
                  <a:lnTo>
                    <a:pt x="3551" y="3944"/>
                  </a:lnTo>
                  <a:lnTo>
                    <a:pt x="3553" y="3947"/>
                  </a:lnTo>
                  <a:lnTo>
                    <a:pt x="3555" y="3951"/>
                  </a:lnTo>
                  <a:lnTo>
                    <a:pt x="3560" y="3952"/>
                  </a:lnTo>
                  <a:lnTo>
                    <a:pt x="3563" y="3956"/>
                  </a:lnTo>
                  <a:lnTo>
                    <a:pt x="3570" y="3963"/>
                  </a:lnTo>
                  <a:lnTo>
                    <a:pt x="3574" y="3966"/>
                  </a:lnTo>
                  <a:lnTo>
                    <a:pt x="3577" y="3970"/>
                  </a:lnTo>
                  <a:lnTo>
                    <a:pt x="3582" y="3971"/>
                  </a:lnTo>
                  <a:lnTo>
                    <a:pt x="3589" y="3971"/>
                  </a:lnTo>
                  <a:lnTo>
                    <a:pt x="3596" y="3970"/>
                  </a:lnTo>
                  <a:lnTo>
                    <a:pt x="3601" y="3966"/>
                  </a:lnTo>
                  <a:lnTo>
                    <a:pt x="3608" y="3964"/>
                  </a:lnTo>
                  <a:lnTo>
                    <a:pt x="3616" y="3964"/>
                  </a:lnTo>
                  <a:lnTo>
                    <a:pt x="3616" y="3956"/>
                  </a:lnTo>
                  <a:lnTo>
                    <a:pt x="3615" y="3951"/>
                  </a:lnTo>
                  <a:lnTo>
                    <a:pt x="3609" y="3947"/>
                  </a:lnTo>
                  <a:lnTo>
                    <a:pt x="3604" y="3946"/>
                  </a:lnTo>
                  <a:lnTo>
                    <a:pt x="3592" y="3942"/>
                  </a:lnTo>
                  <a:lnTo>
                    <a:pt x="3587" y="3941"/>
                  </a:lnTo>
                  <a:lnTo>
                    <a:pt x="3582" y="3937"/>
                  </a:lnTo>
                  <a:close/>
                  <a:moveTo>
                    <a:pt x="109" y="259"/>
                  </a:moveTo>
                  <a:lnTo>
                    <a:pt x="109" y="266"/>
                  </a:lnTo>
                  <a:lnTo>
                    <a:pt x="109" y="273"/>
                  </a:lnTo>
                  <a:lnTo>
                    <a:pt x="111" y="278"/>
                  </a:lnTo>
                  <a:lnTo>
                    <a:pt x="116" y="280"/>
                  </a:lnTo>
                  <a:lnTo>
                    <a:pt x="121" y="281"/>
                  </a:lnTo>
                  <a:lnTo>
                    <a:pt x="123" y="283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6" y="292"/>
                  </a:lnTo>
                  <a:lnTo>
                    <a:pt x="129" y="292"/>
                  </a:lnTo>
                  <a:lnTo>
                    <a:pt x="134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3" y="283"/>
                  </a:lnTo>
                  <a:lnTo>
                    <a:pt x="129" y="280"/>
                  </a:lnTo>
                  <a:lnTo>
                    <a:pt x="126" y="270"/>
                  </a:lnTo>
                  <a:lnTo>
                    <a:pt x="124" y="264"/>
                  </a:lnTo>
                  <a:lnTo>
                    <a:pt x="123" y="259"/>
                  </a:lnTo>
                  <a:lnTo>
                    <a:pt x="117" y="258"/>
                  </a:lnTo>
                  <a:lnTo>
                    <a:pt x="109" y="259"/>
                  </a:lnTo>
                  <a:close/>
                  <a:moveTo>
                    <a:pt x="100" y="410"/>
                  </a:moveTo>
                  <a:lnTo>
                    <a:pt x="102" y="403"/>
                  </a:lnTo>
                  <a:lnTo>
                    <a:pt x="105" y="396"/>
                  </a:lnTo>
                  <a:lnTo>
                    <a:pt x="109" y="387"/>
                  </a:lnTo>
                  <a:lnTo>
                    <a:pt x="109" y="379"/>
                  </a:lnTo>
                  <a:lnTo>
                    <a:pt x="109" y="367"/>
                  </a:lnTo>
                  <a:lnTo>
                    <a:pt x="109" y="363"/>
                  </a:lnTo>
                  <a:lnTo>
                    <a:pt x="109" y="353"/>
                  </a:lnTo>
                  <a:lnTo>
                    <a:pt x="109" y="345"/>
                  </a:lnTo>
                  <a:lnTo>
                    <a:pt x="107" y="341"/>
                  </a:lnTo>
                  <a:lnTo>
                    <a:pt x="105" y="338"/>
                  </a:lnTo>
                  <a:lnTo>
                    <a:pt x="100" y="334"/>
                  </a:lnTo>
                  <a:lnTo>
                    <a:pt x="95" y="334"/>
                  </a:lnTo>
                  <a:lnTo>
                    <a:pt x="95" y="331"/>
                  </a:lnTo>
                  <a:lnTo>
                    <a:pt x="95" y="324"/>
                  </a:lnTo>
                  <a:lnTo>
                    <a:pt x="95" y="314"/>
                  </a:lnTo>
                  <a:lnTo>
                    <a:pt x="87" y="312"/>
                  </a:lnTo>
                  <a:lnTo>
                    <a:pt x="82" y="310"/>
                  </a:lnTo>
                  <a:lnTo>
                    <a:pt x="77" y="307"/>
                  </a:lnTo>
                  <a:lnTo>
                    <a:pt x="68" y="307"/>
                  </a:lnTo>
                  <a:lnTo>
                    <a:pt x="66" y="316"/>
                  </a:lnTo>
                  <a:lnTo>
                    <a:pt x="66" y="321"/>
                  </a:lnTo>
                  <a:lnTo>
                    <a:pt x="70" y="333"/>
                  </a:lnTo>
                  <a:lnTo>
                    <a:pt x="75" y="341"/>
                  </a:lnTo>
                  <a:lnTo>
                    <a:pt x="75" y="348"/>
                  </a:lnTo>
                  <a:lnTo>
                    <a:pt x="75" y="355"/>
                  </a:lnTo>
                  <a:lnTo>
                    <a:pt x="77" y="362"/>
                  </a:lnTo>
                  <a:lnTo>
                    <a:pt x="77" y="369"/>
                  </a:lnTo>
                  <a:lnTo>
                    <a:pt x="73" y="377"/>
                  </a:lnTo>
                  <a:lnTo>
                    <a:pt x="70" y="386"/>
                  </a:lnTo>
                  <a:lnTo>
                    <a:pt x="68" y="391"/>
                  </a:lnTo>
                  <a:lnTo>
                    <a:pt x="68" y="396"/>
                  </a:lnTo>
                  <a:lnTo>
                    <a:pt x="73" y="398"/>
                  </a:lnTo>
                  <a:lnTo>
                    <a:pt x="77" y="401"/>
                  </a:lnTo>
                  <a:lnTo>
                    <a:pt x="80" y="406"/>
                  </a:lnTo>
                  <a:lnTo>
                    <a:pt x="82" y="413"/>
                  </a:lnTo>
                  <a:lnTo>
                    <a:pt x="82" y="416"/>
                  </a:lnTo>
                  <a:lnTo>
                    <a:pt x="85" y="418"/>
                  </a:lnTo>
                  <a:lnTo>
                    <a:pt x="88" y="423"/>
                  </a:lnTo>
                  <a:lnTo>
                    <a:pt x="92" y="433"/>
                  </a:lnTo>
                  <a:lnTo>
                    <a:pt x="94" y="439"/>
                  </a:lnTo>
                  <a:lnTo>
                    <a:pt x="97" y="440"/>
                  </a:lnTo>
                  <a:lnTo>
                    <a:pt x="100" y="442"/>
                  </a:lnTo>
                  <a:lnTo>
                    <a:pt x="107" y="439"/>
                  </a:lnTo>
                  <a:lnTo>
                    <a:pt x="109" y="435"/>
                  </a:lnTo>
                  <a:lnTo>
                    <a:pt x="111" y="432"/>
                  </a:lnTo>
                  <a:lnTo>
                    <a:pt x="109" y="425"/>
                  </a:lnTo>
                  <a:lnTo>
                    <a:pt x="105" y="418"/>
                  </a:lnTo>
                  <a:lnTo>
                    <a:pt x="100" y="411"/>
                  </a:lnTo>
                  <a:lnTo>
                    <a:pt x="100" y="410"/>
                  </a:lnTo>
                  <a:close/>
                  <a:moveTo>
                    <a:pt x="0" y="61"/>
                  </a:moveTo>
                  <a:lnTo>
                    <a:pt x="0" y="75"/>
                  </a:lnTo>
                  <a:lnTo>
                    <a:pt x="5" y="77"/>
                  </a:lnTo>
                  <a:lnTo>
                    <a:pt x="7" y="79"/>
                  </a:lnTo>
                  <a:lnTo>
                    <a:pt x="7" y="82"/>
                  </a:lnTo>
                  <a:lnTo>
                    <a:pt x="12" y="85"/>
                  </a:lnTo>
                  <a:lnTo>
                    <a:pt x="19" y="87"/>
                  </a:lnTo>
                  <a:lnTo>
                    <a:pt x="25" y="89"/>
                  </a:lnTo>
                  <a:lnTo>
                    <a:pt x="34" y="89"/>
                  </a:lnTo>
                  <a:lnTo>
                    <a:pt x="36" y="80"/>
                  </a:lnTo>
                  <a:lnTo>
                    <a:pt x="34" y="73"/>
                  </a:lnTo>
                  <a:lnTo>
                    <a:pt x="30" y="70"/>
                  </a:lnTo>
                  <a:lnTo>
                    <a:pt x="25" y="67"/>
                  </a:lnTo>
                  <a:lnTo>
                    <a:pt x="12" y="65"/>
                  </a:lnTo>
                  <a:lnTo>
                    <a:pt x="0" y="61"/>
                  </a:lnTo>
                  <a:close/>
                  <a:moveTo>
                    <a:pt x="191" y="212"/>
                  </a:moveTo>
                  <a:lnTo>
                    <a:pt x="191" y="164"/>
                  </a:lnTo>
                  <a:lnTo>
                    <a:pt x="182" y="162"/>
                  </a:lnTo>
                  <a:lnTo>
                    <a:pt x="181" y="162"/>
                  </a:lnTo>
                  <a:lnTo>
                    <a:pt x="179" y="164"/>
                  </a:lnTo>
                  <a:lnTo>
                    <a:pt x="177" y="169"/>
                  </a:lnTo>
                  <a:lnTo>
                    <a:pt x="177" y="174"/>
                  </a:lnTo>
                  <a:lnTo>
                    <a:pt x="177" y="181"/>
                  </a:lnTo>
                  <a:lnTo>
                    <a:pt x="177" y="186"/>
                  </a:lnTo>
                  <a:lnTo>
                    <a:pt x="175" y="189"/>
                  </a:lnTo>
                  <a:lnTo>
                    <a:pt x="174" y="191"/>
                  </a:lnTo>
                  <a:lnTo>
                    <a:pt x="170" y="191"/>
                  </a:lnTo>
                  <a:lnTo>
                    <a:pt x="170" y="205"/>
                  </a:lnTo>
                  <a:lnTo>
                    <a:pt x="177" y="205"/>
                  </a:lnTo>
                  <a:lnTo>
                    <a:pt x="181" y="208"/>
                  </a:lnTo>
                  <a:lnTo>
                    <a:pt x="186" y="210"/>
                  </a:lnTo>
                  <a:lnTo>
                    <a:pt x="191" y="212"/>
                  </a:lnTo>
                  <a:close/>
                  <a:moveTo>
                    <a:pt x="225" y="41"/>
                  </a:moveTo>
                  <a:lnTo>
                    <a:pt x="223" y="38"/>
                  </a:lnTo>
                  <a:lnTo>
                    <a:pt x="222" y="34"/>
                  </a:lnTo>
                  <a:lnTo>
                    <a:pt x="213" y="33"/>
                  </a:lnTo>
                  <a:lnTo>
                    <a:pt x="210" y="31"/>
                  </a:lnTo>
                  <a:lnTo>
                    <a:pt x="206" y="29"/>
                  </a:lnTo>
                  <a:lnTo>
                    <a:pt x="205" y="26"/>
                  </a:lnTo>
                  <a:lnTo>
                    <a:pt x="205" y="21"/>
                  </a:lnTo>
                  <a:lnTo>
                    <a:pt x="205" y="14"/>
                  </a:lnTo>
                  <a:lnTo>
                    <a:pt x="205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4" y="5"/>
                  </a:lnTo>
                  <a:lnTo>
                    <a:pt x="193" y="12"/>
                  </a:lnTo>
                  <a:lnTo>
                    <a:pt x="191" y="19"/>
                  </a:lnTo>
                  <a:lnTo>
                    <a:pt x="191" y="27"/>
                  </a:lnTo>
                  <a:lnTo>
                    <a:pt x="191" y="34"/>
                  </a:lnTo>
                  <a:lnTo>
                    <a:pt x="191" y="41"/>
                  </a:lnTo>
                  <a:lnTo>
                    <a:pt x="189" y="46"/>
                  </a:lnTo>
                  <a:lnTo>
                    <a:pt x="184" y="48"/>
                  </a:lnTo>
                  <a:lnTo>
                    <a:pt x="175" y="29"/>
                  </a:lnTo>
                  <a:lnTo>
                    <a:pt x="172" y="19"/>
                  </a:lnTo>
                  <a:lnTo>
                    <a:pt x="170" y="7"/>
                  </a:lnTo>
                  <a:lnTo>
                    <a:pt x="158" y="9"/>
                  </a:lnTo>
                  <a:lnTo>
                    <a:pt x="148" y="12"/>
                  </a:lnTo>
                  <a:lnTo>
                    <a:pt x="129" y="21"/>
                  </a:lnTo>
                  <a:lnTo>
                    <a:pt x="121" y="15"/>
                  </a:lnTo>
                  <a:lnTo>
                    <a:pt x="116" y="14"/>
                  </a:lnTo>
                  <a:lnTo>
                    <a:pt x="109" y="14"/>
                  </a:lnTo>
                  <a:lnTo>
                    <a:pt x="109" y="21"/>
                  </a:lnTo>
                  <a:lnTo>
                    <a:pt x="109" y="27"/>
                  </a:lnTo>
                  <a:lnTo>
                    <a:pt x="104" y="39"/>
                  </a:lnTo>
                  <a:lnTo>
                    <a:pt x="100" y="44"/>
                  </a:lnTo>
                  <a:lnTo>
                    <a:pt x="95" y="48"/>
                  </a:lnTo>
                  <a:lnTo>
                    <a:pt x="94" y="56"/>
                  </a:lnTo>
                  <a:lnTo>
                    <a:pt x="92" y="65"/>
                  </a:lnTo>
                  <a:lnTo>
                    <a:pt x="87" y="70"/>
                  </a:lnTo>
                  <a:lnTo>
                    <a:pt x="82" y="75"/>
                  </a:lnTo>
                  <a:lnTo>
                    <a:pt x="75" y="77"/>
                  </a:lnTo>
                  <a:lnTo>
                    <a:pt x="68" y="77"/>
                  </a:lnTo>
                  <a:lnTo>
                    <a:pt x="59" y="73"/>
                  </a:lnTo>
                  <a:lnTo>
                    <a:pt x="51" y="70"/>
                  </a:lnTo>
                  <a:lnTo>
                    <a:pt x="46" y="68"/>
                  </a:lnTo>
                  <a:lnTo>
                    <a:pt x="41" y="68"/>
                  </a:lnTo>
                  <a:lnTo>
                    <a:pt x="41" y="89"/>
                  </a:lnTo>
                  <a:lnTo>
                    <a:pt x="46" y="90"/>
                  </a:lnTo>
                  <a:lnTo>
                    <a:pt x="48" y="92"/>
                  </a:lnTo>
                  <a:lnTo>
                    <a:pt x="48" y="96"/>
                  </a:lnTo>
                  <a:lnTo>
                    <a:pt x="51" y="97"/>
                  </a:lnTo>
                  <a:lnTo>
                    <a:pt x="51" y="99"/>
                  </a:lnTo>
                  <a:lnTo>
                    <a:pt x="51" y="101"/>
                  </a:lnTo>
                  <a:lnTo>
                    <a:pt x="48" y="102"/>
                  </a:lnTo>
                  <a:lnTo>
                    <a:pt x="48" y="108"/>
                  </a:lnTo>
                  <a:lnTo>
                    <a:pt x="49" y="113"/>
                  </a:lnTo>
                  <a:lnTo>
                    <a:pt x="51" y="118"/>
                  </a:lnTo>
                  <a:lnTo>
                    <a:pt x="53" y="119"/>
                  </a:lnTo>
                  <a:lnTo>
                    <a:pt x="56" y="123"/>
                  </a:lnTo>
                  <a:lnTo>
                    <a:pt x="59" y="125"/>
                  </a:lnTo>
                  <a:lnTo>
                    <a:pt x="63" y="126"/>
                  </a:lnTo>
                  <a:lnTo>
                    <a:pt x="70" y="133"/>
                  </a:lnTo>
                  <a:lnTo>
                    <a:pt x="75" y="137"/>
                  </a:lnTo>
                  <a:lnTo>
                    <a:pt x="78" y="140"/>
                  </a:lnTo>
                  <a:lnTo>
                    <a:pt x="83" y="142"/>
                  </a:lnTo>
                  <a:lnTo>
                    <a:pt x="88" y="140"/>
                  </a:lnTo>
                  <a:lnTo>
                    <a:pt x="90" y="142"/>
                  </a:lnTo>
                  <a:lnTo>
                    <a:pt x="95" y="143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7" y="138"/>
                  </a:lnTo>
                  <a:lnTo>
                    <a:pt x="116" y="137"/>
                  </a:lnTo>
                  <a:lnTo>
                    <a:pt x="116" y="130"/>
                  </a:lnTo>
                  <a:lnTo>
                    <a:pt x="116" y="123"/>
                  </a:lnTo>
                  <a:lnTo>
                    <a:pt x="117" y="118"/>
                  </a:lnTo>
                  <a:lnTo>
                    <a:pt x="123" y="116"/>
                  </a:lnTo>
                  <a:lnTo>
                    <a:pt x="123" y="150"/>
                  </a:lnTo>
                  <a:lnTo>
                    <a:pt x="128" y="154"/>
                  </a:lnTo>
                  <a:lnTo>
                    <a:pt x="133" y="157"/>
                  </a:lnTo>
                  <a:lnTo>
                    <a:pt x="134" y="164"/>
                  </a:lnTo>
                  <a:lnTo>
                    <a:pt x="136" y="171"/>
                  </a:lnTo>
                  <a:lnTo>
                    <a:pt x="145" y="176"/>
                  </a:lnTo>
                  <a:lnTo>
                    <a:pt x="148" y="179"/>
                  </a:lnTo>
                  <a:lnTo>
                    <a:pt x="150" y="184"/>
                  </a:lnTo>
                  <a:lnTo>
                    <a:pt x="146" y="186"/>
                  </a:lnTo>
                  <a:lnTo>
                    <a:pt x="145" y="189"/>
                  </a:lnTo>
                  <a:lnTo>
                    <a:pt x="143" y="198"/>
                  </a:lnTo>
                  <a:lnTo>
                    <a:pt x="152" y="198"/>
                  </a:lnTo>
                  <a:lnTo>
                    <a:pt x="158" y="196"/>
                  </a:lnTo>
                  <a:lnTo>
                    <a:pt x="163" y="193"/>
                  </a:lnTo>
                  <a:lnTo>
                    <a:pt x="170" y="191"/>
                  </a:lnTo>
                  <a:lnTo>
                    <a:pt x="170" y="150"/>
                  </a:lnTo>
                  <a:lnTo>
                    <a:pt x="165" y="142"/>
                  </a:lnTo>
                  <a:lnTo>
                    <a:pt x="158" y="135"/>
                  </a:lnTo>
                  <a:lnTo>
                    <a:pt x="157" y="130"/>
                  </a:lnTo>
                  <a:lnTo>
                    <a:pt x="155" y="125"/>
                  </a:lnTo>
                  <a:lnTo>
                    <a:pt x="155" y="118"/>
                  </a:lnTo>
                  <a:lnTo>
                    <a:pt x="157" y="109"/>
                  </a:lnTo>
                  <a:lnTo>
                    <a:pt x="150" y="106"/>
                  </a:lnTo>
                  <a:lnTo>
                    <a:pt x="143" y="101"/>
                  </a:lnTo>
                  <a:lnTo>
                    <a:pt x="140" y="97"/>
                  </a:lnTo>
                  <a:lnTo>
                    <a:pt x="140" y="92"/>
                  </a:lnTo>
                  <a:lnTo>
                    <a:pt x="140" y="87"/>
                  </a:lnTo>
                  <a:lnTo>
                    <a:pt x="136" y="77"/>
                  </a:lnTo>
                  <a:lnTo>
                    <a:pt x="136" y="73"/>
                  </a:lnTo>
                  <a:lnTo>
                    <a:pt x="138" y="70"/>
                  </a:lnTo>
                  <a:lnTo>
                    <a:pt x="141" y="67"/>
                  </a:lnTo>
                  <a:lnTo>
                    <a:pt x="148" y="63"/>
                  </a:lnTo>
                  <a:lnTo>
                    <a:pt x="146" y="67"/>
                  </a:lnTo>
                  <a:lnTo>
                    <a:pt x="146" y="70"/>
                  </a:lnTo>
                  <a:lnTo>
                    <a:pt x="148" y="77"/>
                  </a:lnTo>
                  <a:lnTo>
                    <a:pt x="148" y="82"/>
                  </a:lnTo>
                  <a:lnTo>
                    <a:pt x="146" y="84"/>
                  </a:lnTo>
                  <a:lnTo>
                    <a:pt x="141" y="85"/>
                  </a:lnTo>
                  <a:lnTo>
                    <a:pt x="141" y="87"/>
                  </a:lnTo>
                  <a:lnTo>
                    <a:pt x="143" y="89"/>
                  </a:lnTo>
                  <a:lnTo>
                    <a:pt x="145" y="90"/>
                  </a:lnTo>
                  <a:lnTo>
                    <a:pt x="150" y="92"/>
                  </a:lnTo>
                  <a:lnTo>
                    <a:pt x="153" y="94"/>
                  </a:lnTo>
                  <a:lnTo>
                    <a:pt x="158" y="101"/>
                  </a:lnTo>
                  <a:lnTo>
                    <a:pt x="163" y="109"/>
                  </a:lnTo>
                  <a:lnTo>
                    <a:pt x="163" y="116"/>
                  </a:lnTo>
                  <a:lnTo>
                    <a:pt x="165" y="121"/>
                  </a:lnTo>
                  <a:lnTo>
                    <a:pt x="170" y="130"/>
                  </a:lnTo>
                  <a:lnTo>
                    <a:pt x="175" y="138"/>
                  </a:lnTo>
                  <a:lnTo>
                    <a:pt x="177" y="143"/>
                  </a:lnTo>
                  <a:lnTo>
                    <a:pt x="177" y="150"/>
                  </a:lnTo>
                  <a:lnTo>
                    <a:pt x="184" y="150"/>
                  </a:lnTo>
                  <a:lnTo>
                    <a:pt x="189" y="150"/>
                  </a:lnTo>
                  <a:lnTo>
                    <a:pt x="191" y="147"/>
                  </a:lnTo>
                  <a:lnTo>
                    <a:pt x="194" y="143"/>
                  </a:lnTo>
                  <a:lnTo>
                    <a:pt x="196" y="140"/>
                  </a:lnTo>
                  <a:lnTo>
                    <a:pt x="199" y="137"/>
                  </a:lnTo>
                  <a:lnTo>
                    <a:pt x="205" y="137"/>
                  </a:lnTo>
                  <a:lnTo>
                    <a:pt x="211" y="137"/>
                  </a:lnTo>
                  <a:lnTo>
                    <a:pt x="211" y="126"/>
                  </a:lnTo>
                  <a:lnTo>
                    <a:pt x="211" y="116"/>
                  </a:lnTo>
                  <a:lnTo>
                    <a:pt x="215" y="109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1"/>
                  </a:lnTo>
                  <a:lnTo>
                    <a:pt x="211" y="96"/>
                  </a:lnTo>
                  <a:lnTo>
                    <a:pt x="211" y="82"/>
                  </a:lnTo>
                  <a:lnTo>
                    <a:pt x="211" y="55"/>
                  </a:lnTo>
                  <a:lnTo>
                    <a:pt x="218" y="55"/>
                  </a:lnTo>
                  <a:lnTo>
                    <a:pt x="222" y="51"/>
                  </a:lnTo>
                  <a:lnTo>
                    <a:pt x="223" y="48"/>
                  </a:lnTo>
                  <a:lnTo>
                    <a:pt x="225" y="41"/>
                  </a:lnTo>
                  <a:close/>
                  <a:moveTo>
                    <a:pt x="293" y="41"/>
                  </a:moveTo>
                  <a:lnTo>
                    <a:pt x="292" y="50"/>
                  </a:lnTo>
                  <a:lnTo>
                    <a:pt x="290" y="55"/>
                  </a:lnTo>
                  <a:lnTo>
                    <a:pt x="285" y="58"/>
                  </a:lnTo>
                  <a:lnTo>
                    <a:pt x="280" y="61"/>
                  </a:lnTo>
                  <a:lnTo>
                    <a:pt x="278" y="58"/>
                  </a:lnTo>
                  <a:lnTo>
                    <a:pt x="275" y="56"/>
                  </a:lnTo>
                  <a:lnTo>
                    <a:pt x="271" y="55"/>
                  </a:lnTo>
                  <a:lnTo>
                    <a:pt x="266" y="55"/>
                  </a:lnTo>
                  <a:lnTo>
                    <a:pt x="266" y="48"/>
                  </a:lnTo>
                  <a:lnTo>
                    <a:pt x="268" y="43"/>
                  </a:lnTo>
                  <a:lnTo>
                    <a:pt x="273" y="34"/>
                  </a:lnTo>
                  <a:lnTo>
                    <a:pt x="269" y="34"/>
                  </a:lnTo>
                  <a:lnTo>
                    <a:pt x="268" y="34"/>
                  </a:lnTo>
                  <a:lnTo>
                    <a:pt x="266" y="29"/>
                  </a:lnTo>
                  <a:lnTo>
                    <a:pt x="264" y="24"/>
                  </a:lnTo>
                  <a:lnTo>
                    <a:pt x="266" y="17"/>
                  </a:lnTo>
                  <a:lnTo>
                    <a:pt x="266" y="10"/>
                  </a:lnTo>
                  <a:lnTo>
                    <a:pt x="266" y="5"/>
                  </a:lnTo>
                  <a:lnTo>
                    <a:pt x="264" y="0"/>
                  </a:lnTo>
                  <a:lnTo>
                    <a:pt x="263" y="0"/>
                  </a:lnTo>
                  <a:lnTo>
                    <a:pt x="259" y="0"/>
                  </a:lnTo>
                  <a:lnTo>
                    <a:pt x="257" y="4"/>
                  </a:lnTo>
                  <a:lnTo>
                    <a:pt x="254" y="5"/>
                  </a:lnTo>
                  <a:lnTo>
                    <a:pt x="251" y="7"/>
                  </a:lnTo>
                  <a:lnTo>
                    <a:pt x="246" y="7"/>
                  </a:lnTo>
                  <a:lnTo>
                    <a:pt x="246" y="15"/>
                  </a:lnTo>
                  <a:lnTo>
                    <a:pt x="246" y="22"/>
                  </a:lnTo>
                  <a:lnTo>
                    <a:pt x="242" y="34"/>
                  </a:lnTo>
                  <a:lnTo>
                    <a:pt x="239" y="46"/>
                  </a:lnTo>
                  <a:lnTo>
                    <a:pt x="237" y="53"/>
                  </a:lnTo>
                  <a:lnTo>
                    <a:pt x="239" y="61"/>
                  </a:lnTo>
                  <a:lnTo>
                    <a:pt x="234" y="63"/>
                  </a:lnTo>
                  <a:lnTo>
                    <a:pt x="232" y="65"/>
                  </a:lnTo>
                  <a:lnTo>
                    <a:pt x="228" y="67"/>
                  </a:lnTo>
                  <a:lnTo>
                    <a:pt x="225" y="68"/>
                  </a:lnTo>
                  <a:lnTo>
                    <a:pt x="225" y="116"/>
                  </a:lnTo>
                  <a:lnTo>
                    <a:pt x="234" y="116"/>
                  </a:lnTo>
                  <a:lnTo>
                    <a:pt x="239" y="119"/>
                  </a:lnTo>
                  <a:lnTo>
                    <a:pt x="244" y="121"/>
                  </a:lnTo>
                  <a:lnTo>
                    <a:pt x="252" y="123"/>
                  </a:lnTo>
                  <a:lnTo>
                    <a:pt x="252" y="106"/>
                  </a:lnTo>
                  <a:lnTo>
                    <a:pt x="254" y="99"/>
                  </a:lnTo>
                  <a:lnTo>
                    <a:pt x="256" y="97"/>
                  </a:lnTo>
                  <a:lnTo>
                    <a:pt x="259" y="96"/>
                  </a:lnTo>
                  <a:lnTo>
                    <a:pt x="269" y="97"/>
                  </a:lnTo>
                  <a:lnTo>
                    <a:pt x="278" y="96"/>
                  </a:lnTo>
                  <a:lnTo>
                    <a:pt x="286" y="92"/>
                  </a:lnTo>
                  <a:lnTo>
                    <a:pt x="293" y="87"/>
                  </a:lnTo>
                  <a:lnTo>
                    <a:pt x="297" y="82"/>
                  </a:lnTo>
                  <a:lnTo>
                    <a:pt x="298" y="75"/>
                  </a:lnTo>
                  <a:lnTo>
                    <a:pt x="297" y="68"/>
                  </a:lnTo>
                  <a:lnTo>
                    <a:pt x="293" y="61"/>
                  </a:lnTo>
                  <a:lnTo>
                    <a:pt x="302" y="61"/>
                  </a:lnTo>
                  <a:lnTo>
                    <a:pt x="309" y="60"/>
                  </a:lnTo>
                  <a:lnTo>
                    <a:pt x="312" y="58"/>
                  </a:lnTo>
                  <a:lnTo>
                    <a:pt x="314" y="56"/>
                  </a:lnTo>
                  <a:lnTo>
                    <a:pt x="314" y="53"/>
                  </a:lnTo>
                  <a:lnTo>
                    <a:pt x="314" y="48"/>
                  </a:lnTo>
                  <a:lnTo>
                    <a:pt x="309" y="46"/>
                  </a:lnTo>
                  <a:lnTo>
                    <a:pt x="304" y="44"/>
                  </a:lnTo>
                  <a:lnTo>
                    <a:pt x="300" y="41"/>
                  </a:lnTo>
                  <a:lnTo>
                    <a:pt x="293" y="41"/>
                  </a:lnTo>
                  <a:close/>
                  <a:moveTo>
                    <a:pt x="157" y="218"/>
                  </a:moveTo>
                  <a:lnTo>
                    <a:pt x="116" y="198"/>
                  </a:lnTo>
                  <a:lnTo>
                    <a:pt x="116" y="205"/>
                  </a:lnTo>
                  <a:lnTo>
                    <a:pt x="112" y="210"/>
                  </a:lnTo>
                  <a:lnTo>
                    <a:pt x="111" y="213"/>
                  </a:lnTo>
                  <a:lnTo>
                    <a:pt x="109" y="218"/>
                  </a:lnTo>
                  <a:lnTo>
                    <a:pt x="109" y="225"/>
                  </a:lnTo>
                  <a:lnTo>
                    <a:pt x="111" y="230"/>
                  </a:lnTo>
                  <a:lnTo>
                    <a:pt x="114" y="234"/>
                  </a:lnTo>
                  <a:lnTo>
                    <a:pt x="116" y="239"/>
                  </a:lnTo>
                  <a:lnTo>
                    <a:pt x="112" y="239"/>
                  </a:lnTo>
                  <a:lnTo>
                    <a:pt x="111" y="241"/>
                  </a:lnTo>
                  <a:lnTo>
                    <a:pt x="109" y="246"/>
                  </a:lnTo>
                  <a:lnTo>
                    <a:pt x="119" y="246"/>
                  </a:lnTo>
                  <a:lnTo>
                    <a:pt x="128" y="247"/>
                  </a:lnTo>
                  <a:lnTo>
                    <a:pt x="133" y="252"/>
                  </a:lnTo>
                  <a:lnTo>
                    <a:pt x="136" y="259"/>
                  </a:lnTo>
                  <a:lnTo>
                    <a:pt x="136" y="287"/>
                  </a:lnTo>
                  <a:lnTo>
                    <a:pt x="145" y="287"/>
                  </a:lnTo>
                  <a:lnTo>
                    <a:pt x="152" y="285"/>
                  </a:lnTo>
                  <a:lnTo>
                    <a:pt x="157" y="281"/>
                  </a:lnTo>
                  <a:lnTo>
                    <a:pt x="163" y="280"/>
                  </a:lnTo>
                  <a:lnTo>
                    <a:pt x="163" y="232"/>
                  </a:lnTo>
                  <a:lnTo>
                    <a:pt x="160" y="230"/>
                  </a:lnTo>
                  <a:lnTo>
                    <a:pt x="158" y="227"/>
                  </a:lnTo>
                  <a:lnTo>
                    <a:pt x="157" y="218"/>
                  </a:lnTo>
                  <a:close/>
                  <a:moveTo>
                    <a:pt x="136" y="177"/>
                  </a:moveTo>
                  <a:lnTo>
                    <a:pt x="128" y="172"/>
                  </a:lnTo>
                  <a:lnTo>
                    <a:pt x="123" y="171"/>
                  </a:lnTo>
                  <a:lnTo>
                    <a:pt x="116" y="171"/>
                  </a:lnTo>
                  <a:lnTo>
                    <a:pt x="116" y="177"/>
                  </a:lnTo>
                  <a:lnTo>
                    <a:pt x="121" y="181"/>
                  </a:lnTo>
                  <a:lnTo>
                    <a:pt x="128" y="183"/>
                  </a:lnTo>
                  <a:lnTo>
                    <a:pt x="131" y="184"/>
                  </a:lnTo>
                  <a:lnTo>
                    <a:pt x="133" y="183"/>
                  </a:lnTo>
                  <a:lnTo>
                    <a:pt x="134" y="181"/>
                  </a:lnTo>
                  <a:lnTo>
                    <a:pt x="136" y="177"/>
                  </a:lnTo>
                  <a:close/>
                  <a:moveTo>
                    <a:pt x="109" y="157"/>
                  </a:moveTo>
                  <a:lnTo>
                    <a:pt x="109" y="162"/>
                  </a:lnTo>
                  <a:lnTo>
                    <a:pt x="111" y="165"/>
                  </a:lnTo>
                  <a:lnTo>
                    <a:pt x="112" y="169"/>
                  </a:lnTo>
                  <a:lnTo>
                    <a:pt x="116" y="171"/>
                  </a:lnTo>
                  <a:lnTo>
                    <a:pt x="116" y="157"/>
                  </a:lnTo>
                  <a:lnTo>
                    <a:pt x="109" y="157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88" name="Freeform 222">
              <a:extLst>
                <a:ext uri="{FF2B5EF4-FFF2-40B4-BE49-F238E27FC236}">
                  <a16:creationId xmlns:a16="http://schemas.microsoft.com/office/drawing/2014/main" id="{E145C4EC-0136-4C9A-BDEF-6D880101A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1904" y="3913522"/>
              <a:ext cx="715962" cy="407988"/>
            </a:xfrm>
            <a:custGeom>
              <a:avLst/>
              <a:gdLst>
                <a:gd name="T0" fmla="*/ 1914 w 1987"/>
                <a:gd name="T1" fmla="*/ 548 h 1134"/>
                <a:gd name="T2" fmla="*/ 1897 w 1987"/>
                <a:gd name="T3" fmla="*/ 483 h 1134"/>
                <a:gd name="T4" fmla="*/ 1771 w 1987"/>
                <a:gd name="T5" fmla="*/ 433 h 1134"/>
                <a:gd name="T6" fmla="*/ 1697 w 1987"/>
                <a:gd name="T7" fmla="*/ 435 h 1134"/>
                <a:gd name="T8" fmla="*/ 1628 w 1987"/>
                <a:gd name="T9" fmla="*/ 375 h 1134"/>
                <a:gd name="T10" fmla="*/ 1643 w 1987"/>
                <a:gd name="T11" fmla="*/ 304 h 1134"/>
                <a:gd name="T12" fmla="*/ 1547 w 1987"/>
                <a:gd name="T13" fmla="*/ 316 h 1134"/>
                <a:gd name="T14" fmla="*/ 1481 w 1987"/>
                <a:gd name="T15" fmla="*/ 297 h 1134"/>
                <a:gd name="T16" fmla="*/ 1414 w 1987"/>
                <a:gd name="T17" fmla="*/ 285 h 1134"/>
                <a:gd name="T18" fmla="*/ 1421 w 1987"/>
                <a:gd name="T19" fmla="*/ 358 h 1134"/>
                <a:gd name="T20" fmla="*/ 1297 w 1987"/>
                <a:gd name="T21" fmla="*/ 384 h 1134"/>
                <a:gd name="T22" fmla="*/ 1239 w 1987"/>
                <a:gd name="T23" fmla="*/ 302 h 1134"/>
                <a:gd name="T24" fmla="*/ 1256 w 1987"/>
                <a:gd name="T25" fmla="*/ 178 h 1134"/>
                <a:gd name="T26" fmla="*/ 1135 w 1987"/>
                <a:gd name="T27" fmla="*/ 171 h 1134"/>
                <a:gd name="T28" fmla="*/ 1095 w 1987"/>
                <a:gd name="T29" fmla="*/ 142 h 1134"/>
                <a:gd name="T30" fmla="*/ 1032 w 1987"/>
                <a:gd name="T31" fmla="*/ 109 h 1134"/>
                <a:gd name="T32" fmla="*/ 960 w 1987"/>
                <a:gd name="T33" fmla="*/ 91 h 1134"/>
                <a:gd name="T34" fmla="*/ 892 w 1987"/>
                <a:gd name="T35" fmla="*/ 17 h 1134"/>
                <a:gd name="T36" fmla="*/ 803 w 1987"/>
                <a:gd name="T37" fmla="*/ 68 h 1134"/>
                <a:gd name="T38" fmla="*/ 744 w 1987"/>
                <a:gd name="T39" fmla="*/ 43 h 1134"/>
                <a:gd name="T40" fmla="*/ 699 w 1987"/>
                <a:gd name="T41" fmla="*/ 14 h 1134"/>
                <a:gd name="T42" fmla="*/ 633 w 1987"/>
                <a:gd name="T43" fmla="*/ 17 h 1134"/>
                <a:gd name="T44" fmla="*/ 635 w 1987"/>
                <a:gd name="T45" fmla="*/ 82 h 1134"/>
                <a:gd name="T46" fmla="*/ 590 w 1987"/>
                <a:gd name="T47" fmla="*/ 103 h 1134"/>
                <a:gd name="T48" fmla="*/ 539 w 1987"/>
                <a:gd name="T49" fmla="*/ 130 h 1134"/>
                <a:gd name="T50" fmla="*/ 481 w 1987"/>
                <a:gd name="T51" fmla="*/ 152 h 1134"/>
                <a:gd name="T52" fmla="*/ 437 w 1987"/>
                <a:gd name="T53" fmla="*/ 178 h 1134"/>
                <a:gd name="T54" fmla="*/ 360 w 1987"/>
                <a:gd name="T55" fmla="*/ 217 h 1134"/>
                <a:gd name="T56" fmla="*/ 266 w 1987"/>
                <a:gd name="T57" fmla="*/ 280 h 1134"/>
                <a:gd name="T58" fmla="*/ 196 w 1987"/>
                <a:gd name="T59" fmla="*/ 280 h 1134"/>
                <a:gd name="T60" fmla="*/ 133 w 1987"/>
                <a:gd name="T61" fmla="*/ 311 h 1134"/>
                <a:gd name="T62" fmla="*/ 91 w 1987"/>
                <a:gd name="T63" fmla="*/ 365 h 1134"/>
                <a:gd name="T64" fmla="*/ 41 w 1987"/>
                <a:gd name="T65" fmla="*/ 343 h 1134"/>
                <a:gd name="T66" fmla="*/ 9 w 1987"/>
                <a:gd name="T67" fmla="*/ 367 h 1134"/>
                <a:gd name="T68" fmla="*/ 104 w 1987"/>
                <a:gd name="T69" fmla="*/ 496 h 1134"/>
                <a:gd name="T70" fmla="*/ 104 w 1987"/>
                <a:gd name="T71" fmla="*/ 554 h 1134"/>
                <a:gd name="T72" fmla="*/ 130 w 1987"/>
                <a:gd name="T73" fmla="*/ 624 h 1134"/>
                <a:gd name="T74" fmla="*/ 157 w 1987"/>
                <a:gd name="T75" fmla="*/ 676 h 1134"/>
                <a:gd name="T76" fmla="*/ 212 w 1987"/>
                <a:gd name="T77" fmla="*/ 778 h 1134"/>
                <a:gd name="T78" fmla="*/ 304 w 1987"/>
                <a:gd name="T79" fmla="*/ 833 h 1134"/>
                <a:gd name="T80" fmla="*/ 329 w 1987"/>
                <a:gd name="T81" fmla="*/ 872 h 1134"/>
                <a:gd name="T82" fmla="*/ 444 w 1987"/>
                <a:gd name="T83" fmla="*/ 948 h 1134"/>
                <a:gd name="T84" fmla="*/ 498 w 1987"/>
                <a:gd name="T85" fmla="*/ 1034 h 1134"/>
                <a:gd name="T86" fmla="*/ 560 w 1987"/>
                <a:gd name="T87" fmla="*/ 1102 h 1134"/>
                <a:gd name="T88" fmla="*/ 604 w 1987"/>
                <a:gd name="T89" fmla="*/ 1117 h 1134"/>
                <a:gd name="T90" fmla="*/ 730 w 1987"/>
                <a:gd name="T91" fmla="*/ 1112 h 1134"/>
                <a:gd name="T92" fmla="*/ 803 w 1987"/>
                <a:gd name="T93" fmla="*/ 1047 h 1134"/>
                <a:gd name="T94" fmla="*/ 873 w 1987"/>
                <a:gd name="T95" fmla="*/ 935 h 1134"/>
                <a:gd name="T96" fmla="*/ 908 w 1987"/>
                <a:gd name="T97" fmla="*/ 955 h 1134"/>
                <a:gd name="T98" fmla="*/ 1007 w 1987"/>
                <a:gd name="T99" fmla="*/ 972 h 1134"/>
                <a:gd name="T100" fmla="*/ 1099 w 1987"/>
                <a:gd name="T101" fmla="*/ 996 h 1134"/>
                <a:gd name="T102" fmla="*/ 1153 w 1987"/>
                <a:gd name="T103" fmla="*/ 1027 h 1134"/>
                <a:gd name="T104" fmla="*/ 1307 w 1987"/>
                <a:gd name="T105" fmla="*/ 1017 h 1134"/>
                <a:gd name="T106" fmla="*/ 1465 w 1987"/>
                <a:gd name="T107" fmla="*/ 1029 h 1134"/>
                <a:gd name="T108" fmla="*/ 1546 w 1987"/>
                <a:gd name="T109" fmla="*/ 981 h 1134"/>
                <a:gd name="T110" fmla="*/ 1672 w 1987"/>
                <a:gd name="T111" fmla="*/ 955 h 1134"/>
                <a:gd name="T112" fmla="*/ 1743 w 1987"/>
                <a:gd name="T113" fmla="*/ 880 h 1134"/>
                <a:gd name="T114" fmla="*/ 1795 w 1987"/>
                <a:gd name="T115" fmla="*/ 764 h 1134"/>
                <a:gd name="T116" fmla="*/ 1844 w 1987"/>
                <a:gd name="T117" fmla="*/ 735 h 1134"/>
                <a:gd name="T118" fmla="*/ 1888 w 1987"/>
                <a:gd name="T119" fmla="*/ 681 h 1134"/>
                <a:gd name="T120" fmla="*/ 1948 w 1987"/>
                <a:gd name="T121" fmla="*/ 655 h 1134"/>
                <a:gd name="T122" fmla="*/ 1361 w 1987"/>
                <a:gd name="T123" fmla="*/ 415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87" h="1134">
                  <a:moveTo>
                    <a:pt x="1958" y="607"/>
                  </a:moveTo>
                  <a:lnTo>
                    <a:pt x="1962" y="602"/>
                  </a:lnTo>
                  <a:lnTo>
                    <a:pt x="1962" y="597"/>
                  </a:lnTo>
                  <a:lnTo>
                    <a:pt x="1958" y="587"/>
                  </a:lnTo>
                  <a:lnTo>
                    <a:pt x="1953" y="578"/>
                  </a:lnTo>
                  <a:lnTo>
                    <a:pt x="1946" y="572"/>
                  </a:lnTo>
                  <a:lnTo>
                    <a:pt x="1940" y="565"/>
                  </a:lnTo>
                  <a:lnTo>
                    <a:pt x="1931" y="560"/>
                  </a:lnTo>
                  <a:lnTo>
                    <a:pt x="1931" y="556"/>
                  </a:lnTo>
                  <a:lnTo>
                    <a:pt x="1929" y="554"/>
                  </a:lnTo>
                  <a:lnTo>
                    <a:pt x="1924" y="553"/>
                  </a:lnTo>
                  <a:lnTo>
                    <a:pt x="1921" y="551"/>
                  </a:lnTo>
                  <a:lnTo>
                    <a:pt x="1917" y="549"/>
                  </a:lnTo>
                  <a:lnTo>
                    <a:pt x="1914" y="548"/>
                  </a:lnTo>
                  <a:lnTo>
                    <a:pt x="1911" y="546"/>
                  </a:lnTo>
                  <a:lnTo>
                    <a:pt x="1911" y="542"/>
                  </a:lnTo>
                  <a:lnTo>
                    <a:pt x="1909" y="541"/>
                  </a:lnTo>
                  <a:lnTo>
                    <a:pt x="1904" y="539"/>
                  </a:lnTo>
                  <a:lnTo>
                    <a:pt x="1900" y="537"/>
                  </a:lnTo>
                  <a:lnTo>
                    <a:pt x="1899" y="534"/>
                  </a:lnTo>
                  <a:lnTo>
                    <a:pt x="1897" y="525"/>
                  </a:lnTo>
                  <a:lnTo>
                    <a:pt x="1897" y="520"/>
                  </a:lnTo>
                  <a:lnTo>
                    <a:pt x="1895" y="517"/>
                  </a:lnTo>
                  <a:lnTo>
                    <a:pt x="1894" y="513"/>
                  </a:lnTo>
                  <a:lnTo>
                    <a:pt x="1890" y="512"/>
                  </a:lnTo>
                  <a:lnTo>
                    <a:pt x="1895" y="505"/>
                  </a:lnTo>
                  <a:lnTo>
                    <a:pt x="1897" y="495"/>
                  </a:lnTo>
                  <a:lnTo>
                    <a:pt x="1897" y="483"/>
                  </a:lnTo>
                  <a:lnTo>
                    <a:pt x="1897" y="471"/>
                  </a:lnTo>
                  <a:lnTo>
                    <a:pt x="1897" y="467"/>
                  </a:lnTo>
                  <a:lnTo>
                    <a:pt x="1895" y="466"/>
                  </a:lnTo>
                  <a:lnTo>
                    <a:pt x="1890" y="464"/>
                  </a:lnTo>
                  <a:lnTo>
                    <a:pt x="1890" y="461"/>
                  </a:lnTo>
                  <a:lnTo>
                    <a:pt x="1888" y="459"/>
                  </a:lnTo>
                  <a:lnTo>
                    <a:pt x="1883" y="457"/>
                  </a:lnTo>
                  <a:lnTo>
                    <a:pt x="1871" y="452"/>
                  </a:lnTo>
                  <a:lnTo>
                    <a:pt x="1859" y="447"/>
                  </a:lnTo>
                  <a:lnTo>
                    <a:pt x="1846" y="444"/>
                  </a:lnTo>
                  <a:lnTo>
                    <a:pt x="1836" y="437"/>
                  </a:lnTo>
                  <a:lnTo>
                    <a:pt x="1788" y="437"/>
                  </a:lnTo>
                  <a:lnTo>
                    <a:pt x="1779" y="435"/>
                  </a:lnTo>
                  <a:lnTo>
                    <a:pt x="1771" y="433"/>
                  </a:lnTo>
                  <a:lnTo>
                    <a:pt x="1759" y="425"/>
                  </a:lnTo>
                  <a:lnTo>
                    <a:pt x="1752" y="421"/>
                  </a:lnTo>
                  <a:lnTo>
                    <a:pt x="1745" y="418"/>
                  </a:lnTo>
                  <a:lnTo>
                    <a:pt x="1737" y="416"/>
                  </a:lnTo>
                  <a:lnTo>
                    <a:pt x="1726" y="416"/>
                  </a:lnTo>
                  <a:lnTo>
                    <a:pt x="1726" y="420"/>
                  </a:lnTo>
                  <a:lnTo>
                    <a:pt x="1725" y="421"/>
                  </a:lnTo>
                  <a:lnTo>
                    <a:pt x="1720" y="423"/>
                  </a:lnTo>
                  <a:lnTo>
                    <a:pt x="1716" y="423"/>
                  </a:lnTo>
                  <a:lnTo>
                    <a:pt x="1715" y="425"/>
                  </a:lnTo>
                  <a:lnTo>
                    <a:pt x="1713" y="430"/>
                  </a:lnTo>
                  <a:lnTo>
                    <a:pt x="1706" y="430"/>
                  </a:lnTo>
                  <a:lnTo>
                    <a:pt x="1701" y="433"/>
                  </a:lnTo>
                  <a:lnTo>
                    <a:pt x="1697" y="435"/>
                  </a:lnTo>
                  <a:lnTo>
                    <a:pt x="1692" y="437"/>
                  </a:lnTo>
                  <a:lnTo>
                    <a:pt x="1686" y="437"/>
                  </a:lnTo>
                  <a:lnTo>
                    <a:pt x="1680" y="433"/>
                  </a:lnTo>
                  <a:lnTo>
                    <a:pt x="1675" y="432"/>
                  </a:lnTo>
                  <a:lnTo>
                    <a:pt x="1670" y="428"/>
                  </a:lnTo>
                  <a:lnTo>
                    <a:pt x="1665" y="418"/>
                  </a:lnTo>
                  <a:lnTo>
                    <a:pt x="1658" y="409"/>
                  </a:lnTo>
                  <a:lnTo>
                    <a:pt x="1653" y="408"/>
                  </a:lnTo>
                  <a:lnTo>
                    <a:pt x="1648" y="404"/>
                  </a:lnTo>
                  <a:lnTo>
                    <a:pt x="1641" y="396"/>
                  </a:lnTo>
                  <a:lnTo>
                    <a:pt x="1634" y="387"/>
                  </a:lnTo>
                  <a:lnTo>
                    <a:pt x="1629" y="384"/>
                  </a:lnTo>
                  <a:lnTo>
                    <a:pt x="1624" y="382"/>
                  </a:lnTo>
                  <a:lnTo>
                    <a:pt x="1628" y="375"/>
                  </a:lnTo>
                  <a:lnTo>
                    <a:pt x="1633" y="370"/>
                  </a:lnTo>
                  <a:lnTo>
                    <a:pt x="1638" y="365"/>
                  </a:lnTo>
                  <a:lnTo>
                    <a:pt x="1645" y="362"/>
                  </a:lnTo>
                  <a:lnTo>
                    <a:pt x="1650" y="362"/>
                  </a:lnTo>
                  <a:lnTo>
                    <a:pt x="1653" y="360"/>
                  </a:lnTo>
                  <a:lnTo>
                    <a:pt x="1657" y="358"/>
                  </a:lnTo>
                  <a:lnTo>
                    <a:pt x="1658" y="355"/>
                  </a:lnTo>
                  <a:lnTo>
                    <a:pt x="1658" y="351"/>
                  </a:lnTo>
                  <a:lnTo>
                    <a:pt x="1660" y="350"/>
                  </a:lnTo>
                  <a:lnTo>
                    <a:pt x="1665" y="348"/>
                  </a:lnTo>
                  <a:lnTo>
                    <a:pt x="1660" y="331"/>
                  </a:lnTo>
                  <a:lnTo>
                    <a:pt x="1653" y="316"/>
                  </a:lnTo>
                  <a:lnTo>
                    <a:pt x="1648" y="309"/>
                  </a:lnTo>
                  <a:lnTo>
                    <a:pt x="1643" y="304"/>
                  </a:lnTo>
                  <a:lnTo>
                    <a:pt x="1638" y="297"/>
                  </a:lnTo>
                  <a:lnTo>
                    <a:pt x="1631" y="293"/>
                  </a:lnTo>
                  <a:lnTo>
                    <a:pt x="1622" y="295"/>
                  </a:lnTo>
                  <a:lnTo>
                    <a:pt x="1617" y="297"/>
                  </a:lnTo>
                  <a:lnTo>
                    <a:pt x="1612" y="300"/>
                  </a:lnTo>
                  <a:lnTo>
                    <a:pt x="1604" y="300"/>
                  </a:lnTo>
                  <a:lnTo>
                    <a:pt x="1602" y="302"/>
                  </a:lnTo>
                  <a:lnTo>
                    <a:pt x="1600" y="304"/>
                  </a:lnTo>
                  <a:lnTo>
                    <a:pt x="1597" y="307"/>
                  </a:lnTo>
                  <a:lnTo>
                    <a:pt x="1592" y="309"/>
                  </a:lnTo>
                  <a:lnTo>
                    <a:pt x="1590" y="311"/>
                  </a:lnTo>
                  <a:lnTo>
                    <a:pt x="1590" y="314"/>
                  </a:lnTo>
                  <a:lnTo>
                    <a:pt x="1568" y="314"/>
                  </a:lnTo>
                  <a:lnTo>
                    <a:pt x="1547" y="316"/>
                  </a:lnTo>
                  <a:lnTo>
                    <a:pt x="1530" y="321"/>
                  </a:lnTo>
                  <a:lnTo>
                    <a:pt x="1515" y="328"/>
                  </a:lnTo>
                  <a:lnTo>
                    <a:pt x="1501" y="328"/>
                  </a:lnTo>
                  <a:lnTo>
                    <a:pt x="1501" y="324"/>
                  </a:lnTo>
                  <a:lnTo>
                    <a:pt x="1500" y="322"/>
                  </a:lnTo>
                  <a:lnTo>
                    <a:pt x="1494" y="321"/>
                  </a:lnTo>
                  <a:lnTo>
                    <a:pt x="1493" y="317"/>
                  </a:lnTo>
                  <a:lnTo>
                    <a:pt x="1491" y="314"/>
                  </a:lnTo>
                  <a:lnTo>
                    <a:pt x="1488" y="312"/>
                  </a:lnTo>
                  <a:lnTo>
                    <a:pt x="1488" y="307"/>
                  </a:lnTo>
                  <a:lnTo>
                    <a:pt x="1488" y="304"/>
                  </a:lnTo>
                  <a:lnTo>
                    <a:pt x="1486" y="302"/>
                  </a:lnTo>
                  <a:lnTo>
                    <a:pt x="1481" y="300"/>
                  </a:lnTo>
                  <a:lnTo>
                    <a:pt x="1481" y="297"/>
                  </a:lnTo>
                  <a:lnTo>
                    <a:pt x="1479" y="295"/>
                  </a:lnTo>
                  <a:lnTo>
                    <a:pt x="1474" y="293"/>
                  </a:lnTo>
                  <a:lnTo>
                    <a:pt x="1457" y="282"/>
                  </a:lnTo>
                  <a:lnTo>
                    <a:pt x="1440" y="270"/>
                  </a:lnTo>
                  <a:lnTo>
                    <a:pt x="1431" y="265"/>
                  </a:lnTo>
                  <a:lnTo>
                    <a:pt x="1419" y="261"/>
                  </a:lnTo>
                  <a:lnTo>
                    <a:pt x="1407" y="259"/>
                  </a:lnTo>
                  <a:lnTo>
                    <a:pt x="1392" y="259"/>
                  </a:lnTo>
                  <a:lnTo>
                    <a:pt x="1392" y="266"/>
                  </a:lnTo>
                  <a:lnTo>
                    <a:pt x="1395" y="270"/>
                  </a:lnTo>
                  <a:lnTo>
                    <a:pt x="1399" y="273"/>
                  </a:lnTo>
                  <a:lnTo>
                    <a:pt x="1406" y="273"/>
                  </a:lnTo>
                  <a:lnTo>
                    <a:pt x="1411" y="282"/>
                  </a:lnTo>
                  <a:lnTo>
                    <a:pt x="1414" y="285"/>
                  </a:lnTo>
                  <a:lnTo>
                    <a:pt x="1419" y="287"/>
                  </a:lnTo>
                  <a:lnTo>
                    <a:pt x="1424" y="295"/>
                  </a:lnTo>
                  <a:lnTo>
                    <a:pt x="1426" y="300"/>
                  </a:lnTo>
                  <a:lnTo>
                    <a:pt x="1426" y="307"/>
                  </a:lnTo>
                  <a:lnTo>
                    <a:pt x="1428" y="309"/>
                  </a:lnTo>
                  <a:lnTo>
                    <a:pt x="1430" y="311"/>
                  </a:lnTo>
                  <a:lnTo>
                    <a:pt x="1433" y="314"/>
                  </a:lnTo>
                  <a:lnTo>
                    <a:pt x="1435" y="319"/>
                  </a:lnTo>
                  <a:lnTo>
                    <a:pt x="1436" y="321"/>
                  </a:lnTo>
                  <a:lnTo>
                    <a:pt x="1440" y="321"/>
                  </a:lnTo>
                  <a:lnTo>
                    <a:pt x="1433" y="334"/>
                  </a:lnTo>
                  <a:lnTo>
                    <a:pt x="1426" y="345"/>
                  </a:lnTo>
                  <a:lnTo>
                    <a:pt x="1423" y="351"/>
                  </a:lnTo>
                  <a:lnTo>
                    <a:pt x="1421" y="358"/>
                  </a:lnTo>
                  <a:lnTo>
                    <a:pt x="1419" y="367"/>
                  </a:lnTo>
                  <a:lnTo>
                    <a:pt x="1419" y="375"/>
                  </a:lnTo>
                  <a:lnTo>
                    <a:pt x="1407" y="377"/>
                  </a:lnTo>
                  <a:lnTo>
                    <a:pt x="1397" y="382"/>
                  </a:lnTo>
                  <a:lnTo>
                    <a:pt x="1390" y="387"/>
                  </a:lnTo>
                  <a:lnTo>
                    <a:pt x="1387" y="391"/>
                  </a:lnTo>
                  <a:lnTo>
                    <a:pt x="1385" y="396"/>
                  </a:lnTo>
                  <a:lnTo>
                    <a:pt x="1380" y="396"/>
                  </a:lnTo>
                  <a:lnTo>
                    <a:pt x="1377" y="396"/>
                  </a:lnTo>
                  <a:lnTo>
                    <a:pt x="1373" y="396"/>
                  </a:lnTo>
                  <a:lnTo>
                    <a:pt x="1372" y="397"/>
                  </a:lnTo>
                  <a:lnTo>
                    <a:pt x="1368" y="403"/>
                  </a:lnTo>
                  <a:lnTo>
                    <a:pt x="1366" y="408"/>
                  </a:lnTo>
                  <a:lnTo>
                    <a:pt x="1297" y="384"/>
                  </a:lnTo>
                  <a:lnTo>
                    <a:pt x="1297" y="380"/>
                  </a:lnTo>
                  <a:lnTo>
                    <a:pt x="1297" y="375"/>
                  </a:lnTo>
                  <a:lnTo>
                    <a:pt x="1291" y="363"/>
                  </a:lnTo>
                  <a:lnTo>
                    <a:pt x="1288" y="358"/>
                  </a:lnTo>
                  <a:lnTo>
                    <a:pt x="1283" y="355"/>
                  </a:lnTo>
                  <a:lnTo>
                    <a:pt x="1279" y="346"/>
                  </a:lnTo>
                  <a:lnTo>
                    <a:pt x="1276" y="338"/>
                  </a:lnTo>
                  <a:lnTo>
                    <a:pt x="1273" y="329"/>
                  </a:lnTo>
                  <a:lnTo>
                    <a:pt x="1269" y="321"/>
                  </a:lnTo>
                  <a:lnTo>
                    <a:pt x="1264" y="316"/>
                  </a:lnTo>
                  <a:lnTo>
                    <a:pt x="1259" y="311"/>
                  </a:lnTo>
                  <a:lnTo>
                    <a:pt x="1250" y="309"/>
                  </a:lnTo>
                  <a:lnTo>
                    <a:pt x="1242" y="307"/>
                  </a:lnTo>
                  <a:lnTo>
                    <a:pt x="1239" y="302"/>
                  </a:lnTo>
                  <a:lnTo>
                    <a:pt x="1235" y="297"/>
                  </a:lnTo>
                  <a:lnTo>
                    <a:pt x="1230" y="293"/>
                  </a:lnTo>
                  <a:lnTo>
                    <a:pt x="1228" y="287"/>
                  </a:lnTo>
                  <a:lnTo>
                    <a:pt x="1230" y="271"/>
                  </a:lnTo>
                  <a:lnTo>
                    <a:pt x="1235" y="259"/>
                  </a:lnTo>
                  <a:lnTo>
                    <a:pt x="1242" y="249"/>
                  </a:lnTo>
                  <a:lnTo>
                    <a:pt x="1250" y="241"/>
                  </a:lnTo>
                  <a:lnTo>
                    <a:pt x="1268" y="224"/>
                  </a:lnTo>
                  <a:lnTo>
                    <a:pt x="1276" y="215"/>
                  </a:lnTo>
                  <a:lnTo>
                    <a:pt x="1283" y="205"/>
                  </a:lnTo>
                  <a:lnTo>
                    <a:pt x="1278" y="196"/>
                  </a:lnTo>
                  <a:lnTo>
                    <a:pt x="1271" y="189"/>
                  </a:lnTo>
                  <a:lnTo>
                    <a:pt x="1264" y="183"/>
                  </a:lnTo>
                  <a:lnTo>
                    <a:pt x="1256" y="178"/>
                  </a:lnTo>
                  <a:lnTo>
                    <a:pt x="1247" y="172"/>
                  </a:lnTo>
                  <a:lnTo>
                    <a:pt x="1244" y="169"/>
                  </a:lnTo>
                  <a:lnTo>
                    <a:pt x="1242" y="164"/>
                  </a:lnTo>
                  <a:lnTo>
                    <a:pt x="1240" y="162"/>
                  </a:lnTo>
                  <a:lnTo>
                    <a:pt x="1239" y="160"/>
                  </a:lnTo>
                  <a:lnTo>
                    <a:pt x="1235" y="157"/>
                  </a:lnTo>
                  <a:lnTo>
                    <a:pt x="1230" y="155"/>
                  </a:lnTo>
                  <a:lnTo>
                    <a:pt x="1228" y="154"/>
                  </a:lnTo>
                  <a:lnTo>
                    <a:pt x="1228" y="150"/>
                  </a:lnTo>
                  <a:lnTo>
                    <a:pt x="1204" y="154"/>
                  </a:lnTo>
                  <a:lnTo>
                    <a:pt x="1182" y="160"/>
                  </a:lnTo>
                  <a:lnTo>
                    <a:pt x="1162" y="166"/>
                  </a:lnTo>
                  <a:lnTo>
                    <a:pt x="1140" y="171"/>
                  </a:lnTo>
                  <a:lnTo>
                    <a:pt x="1135" y="171"/>
                  </a:lnTo>
                  <a:lnTo>
                    <a:pt x="1129" y="171"/>
                  </a:lnTo>
                  <a:lnTo>
                    <a:pt x="1128" y="169"/>
                  </a:lnTo>
                  <a:lnTo>
                    <a:pt x="1126" y="167"/>
                  </a:lnTo>
                  <a:lnTo>
                    <a:pt x="1126" y="166"/>
                  </a:lnTo>
                  <a:lnTo>
                    <a:pt x="1126" y="164"/>
                  </a:lnTo>
                  <a:lnTo>
                    <a:pt x="1124" y="164"/>
                  </a:lnTo>
                  <a:lnTo>
                    <a:pt x="1124" y="160"/>
                  </a:lnTo>
                  <a:lnTo>
                    <a:pt x="1123" y="157"/>
                  </a:lnTo>
                  <a:lnTo>
                    <a:pt x="1121" y="154"/>
                  </a:lnTo>
                  <a:lnTo>
                    <a:pt x="1119" y="150"/>
                  </a:lnTo>
                  <a:lnTo>
                    <a:pt x="1114" y="150"/>
                  </a:lnTo>
                  <a:lnTo>
                    <a:pt x="1109" y="150"/>
                  </a:lnTo>
                  <a:lnTo>
                    <a:pt x="1104" y="145"/>
                  </a:lnTo>
                  <a:lnTo>
                    <a:pt x="1095" y="142"/>
                  </a:lnTo>
                  <a:lnTo>
                    <a:pt x="1092" y="142"/>
                  </a:lnTo>
                  <a:lnTo>
                    <a:pt x="1085" y="143"/>
                  </a:lnTo>
                  <a:lnTo>
                    <a:pt x="1080" y="138"/>
                  </a:lnTo>
                  <a:lnTo>
                    <a:pt x="1075" y="133"/>
                  </a:lnTo>
                  <a:lnTo>
                    <a:pt x="1066" y="132"/>
                  </a:lnTo>
                  <a:lnTo>
                    <a:pt x="1058" y="130"/>
                  </a:lnTo>
                  <a:lnTo>
                    <a:pt x="1056" y="126"/>
                  </a:lnTo>
                  <a:lnTo>
                    <a:pt x="1054" y="123"/>
                  </a:lnTo>
                  <a:lnTo>
                    <a:pt x="1046" y="121"/>
                  </a:lnTo>
                  <a:lnTo>
                    <a:pt x="1042" y="120"/>
                  </a:lnTo>
                  <a:lnTo>
                    <a:pt x="1039" y="118"/>
                  </a:lnTo>
                  <a:lnTo>
                    <a:pt x="1037" y="114"/>
                  </a:lnTo>
                  <a:lnTo>
                    <a:pt x="1037" y="109"/>
                  </a:lnTo>
                  <a:lnTo>
                    <a:pt x="1032" y="109"/>
                  </a:lnTo>
                  <a:lnTo>
                    <a:pt x="1029" y="111"/>
                  </a:lnTo>
                  <a:lnTo>
                    <a:pt x="1025" y="113"/>
                  </a:lnTo>
                  <a:lnTo>
                    <a:pt x="1024" y="116"/>
                  </a:lnTo>
                  <a:lnTo>
                    <a:pt x="996" y="116"/>
                  </a:lnTo>
                  <a:lnTo>
                    <a:pt x="996" y="113"/>
                  </a:lnTo>
                  <a:lnTo>
                    <a:pt x="995" y="111"/>
                  </a:lnTo>
                  <a:lnTo>
                    <a:pt x="993" y="109"/>
                  </a:lnTo>
                  <a:lnTo>
                    <a:pt x="989" y="109"/>
                  </a:lnTo>
                  <a:lnTo>
                    <a:pt x="979" y="109"/>
                  </a:lnTo>
                  <a:lnTo>
                    <a:pt x="971" y="109"/>
                  </a:lnTo>
                  <a:lnTo>
                    <a:pt x="962" y="109"/>
                  </a:lnTo>
                  <a:lnTo>
                    <a:pt x="964" y="101"/>
                  </a:lnTo>
                  <a:lnTo>
                    <a:pt x="962" y="96"/>
                  </a:lnTo>
                  <a:lnTo>
                    <a:pt x="960" y="91"/>
                  </a:lnTo>
                  <a:lnTo>
                    <a:pt x="957" y="87"/>
                  </a:lnTo>
                  <a:lnTo>
                    <a:pt x="954" y="84"/>
                  </a:lnTo>
                  <a:lnTo>
                    <a:pt x="950" y="80"/>
                  </a:lnTo>
                  <a:lnTo>
                    <a:pt x="948" y="75"/>
                  </a:lnTo>
                  <a:lnTo>
                    <a:pt x="948" y="68"/>
                  </a:lnTo>
                  <a:lnTo>
                    <a:pt x="947" y="67"/>
                  </a:lnTo>
                  <a:lnTo>
                    <a:pt x="945" y="65"/>
                  </a:lnTo>
                  <a:lnTo>
                    <a:pt x="942" y="61"/>
                  </a:lnTo>
                  <a:lnTo>
                    <a:pt x="940" y="56"/>
                  </a:lnTo>
                  <a:lnTo>
                    <a:pt x="938" y="55"/>
                  </a:lnTo>
                  <a:lnTo>
                    <a:pt x="935" y="55"/>
                  </a:lnTo>
                  <a:lnTo>
                    <a:pt x="935" y="34"/>
                  </a:lnTo>
                  <a:lnTo>
                    <a:pt x="914" y="24"/>
                  </a:lnTo>
                  <a:lnTo>
                    <a:pt x="892" y="17"/>
                  </a:lnTo>
                  <a:lnTo>
                    <a:pt x="870" y="10"/>
                  </a:lnTo>
                  <a:lnTo>
                    <a:pt x="843" y="7"/>
                  </a:lnTo>
                  <a:lnTo>
                    <a:pt x="839" y="7"/>
                  </a:lnTo>
                  <a:lnTo>
                    <a:pt x="834" y="9"/>
                  </a:lnTo>
                  <a:lnTo>
                    <a:pt x="831" y="10"/>
                  </a:lnTo>
                  <a:lnTo>
                    <a:pt x="827" y="14"/>
                  </a:lnTo>
                  <a:lnTo>
                    <a:pt x="826" y="19"/>
                  </a:lnTo>
                  <a:lnTo>
                    <a:pt x="826" y="29"/>
                  </a:lnTo>
                  <a:lnTo>
                    <a:pt x="826" y="41"/>
                  </a:lnTo>
                  <a:lnTo>
                    <a:pt x="824" y="50"/>
                  </a:lnTo>
                  <a:lnTo>
                    <a:pt x="822" y="58"/>
                  </a:lnTo>
                  <a:lnTo>
                    <a:pt x="817" y="63"/>
                  </a:lnTo>
                  <a:lnTo>
                    <a:pt x="812" y="68"/>
                  </a:lnTo>
                  <a:lnTo>
                    <a:pt x="803" y="68"/>
                  </a:lnTo>
                  <a:lnTo>
                    <a:pt x="797" y="67"/>
                  </a:lnTo>
                  <a:lnTo>
                    <a:pt x="792" y="63"/>
                  </a:lnTo>
                  <a:lnTo>
                    <a:pt x="785" y="61"/>
                  </a:lnTo>
                  <a:lnTo>
                    <a:pt x="781" y="68"/>
                  </a:lnTo>
                  <a:lnTo>
                    <a:pt x="776" y="73"/>
                  </a:lnTo>
                  <a:lnTo>
                    <a:pt x="768" y="75"/>
                  </a:lnTo>
                  <a:lnTo>
                    <a:pt x="757" y="75"/>
                  </a:lnTo>
                  <a:lnTo>
                    <a:pt x="757" y="72"/>
                  </a:lnTo>
                  <a:lnTo>
                    <a:pt x="756" y="70"/>
                  </a:lnTo>
                  <a:lnTo>
                    <a:pt x="751" y="68"/>
                  </a:lnTo>
                  <a:lnTo>
                    <a:pt x="751" y="61"/>
                  </a:lnTo>
                  <a:lnTo>
                    <a:pt x="747" y="56"/>
                  </a:lnTo>
                  <a:lnTo>
                    <a:pt x="744" y="44"/>
                  </a:lnTo>
                  <a:lnTo>
                    <a:pt x="744" y="43"/>
                  </a:lnTo>
                  <a:lnTo>
                    <a:pt x="742" y="41"/>
                  </a:lnTo>
                  <a:lnTo>
                    <a:pt x="742" y="38"/>
                  </a:lnTo>
                  <a:lnTo>
                    <a:pt x="742" y="34"/>
                  </a:lnTo>
                  <a:lnTo>
                    <a:pt x="742" y="32"/>
                  </a:lnTo>
                  <a:lnTo>
                    <a:pt x="744" y="27"/>
                  </a:lnTo>
                  <a:lnTo>
                    <a:pt x="739" y="27"/>
                  </a:lnTo>
                  <a:lnTo>
                    <a:pt x="734" y="27"/>
                  </a:lnTo>
                  <a:lnTo>
                    <a:pt x="728" y="22"/>
                  </a:lnTo>
                  <a:lnTo>
                    <a:pt x="720" y="19"/>
                  </a:lnTo>
                  <a:lnTo>
                    <a:pt x="717" y="19"/>
                  </a:lnTo>
                  <a:lnTo>
                    <a:pt x="710" y="20"/>
                  </a:lnTo>
                  <a:lnTo>
                    <a:pt x="708" y="17"/>
                  </a:lnTo>
                  <a:lnTo>
                    <a:pt x="706" y="15"/>
                  </a:lnTo>
                  <a:lnTo>
                    <a:pt x="699" y="14"/>
                  </a:lnTo>
                  <a:lnTo>
                    <a:pt x="693" y="12"/>
                  </a:lnTo>
                  <a:lnTo>
                    <a:pt x="689" y="10"/>
                  </a:lnTo>
                  <a:lnTo>
                    <a:pt x="689" y="7"/>
                  </a:lnTo>
                  <a:lnTo>
                    <a:pt x="681" y="2"/>
                  </a:lnTo>
                  <a:lnTo>
                    <a:pt x="676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7" y="3"/>
                  </a:lnTo>
                  <a:lnTo>
                    <a:pt x="653" y="5"/>
                  </a:lnTo>
                  <a:lnTo>
                    <a:pt x="648" y="7"/>
                  </a:lnTo>
                  <a:lnTo>
                    <a:pt x="647" y="10"/>
                  </a:lnTo>
                  <a:lnTo>
                    <a:pt x="645" y="14"/>
                  </a:lnTo>
                  <a:lnTo>
                    <a:pt x="636" y="15"/>
                  </a:lnTo>
                  <a:lnTo>
                    <a:pt x="633" y="17"/>
                  </a:lnTo>
                  <a:lnTo>
                    <a:pt x="630" y="19"/>
                  </a:lnTo>
                  <a:lnTo>
                    <a:pt x="628" y="22"/>
                  </a:lnTo>
                  <a:lnTo>
                    <a:pt x="628" y="27"/>
                  </a:lnTo>
                  <a:lnTo>
                    <a:pt x="626" y="32"/>
                  </a:lnTo>
                  <a:lnTo>
                    <a:pt x="626" y="38"/>
                  </a:lnTo>
                  <a:lnTo>
                    <a:pt x="630" y="46"/>
                  </a:lnTo>
                  <a:lnTo>
                    <a:pt x="635" y="53"/>
                  </a:lnTo>
                  <a:lnTo>
                    <a:pt x="642" y="58"/>
                  </a:lnTo>
                  <a:lnTo>
                    <a:pt x="648" y="63"/>
                  </a:lnTo>
                  <a:lnTo>
                    <a:pt x="652" y="68"/>
                  </a:lnTo>
                  <a:lnTo>
                    <a:pt x="653" y="72"/>
                  </a:lnTo>
                  <a:lnTo>
                    <a:pt x="652" y="75"/>
                  </a:lnTo>
                  <a:lnTo>
                    <a:pt x="648" y="82"/>
                  </a:lnTo>
                  <a:lnTo>
                    <a:pt x="635" y="82"/>
                  </a:lnTo>
                  <a:lnTo>
                    <a:pt x="628" y="89"/>
                  </a:lnTo>
                  <a:lnTo>
                    <a:pt x="621" y="89"/>
                  </a:lnTo>
                  <a:lnTo>
                    <a:pt x="618" y="89"/>
                  </a:lnTo>
                  <a:lnTo>
                    <a:pt x="614" y="89"/>
                  </a:lnTo>
                  <a:lnTo>
                    <a:pt x="609" y="89"/>
                  </a:lnTo>
                  <a:lnTo>
                    <a:pt x="607" y="89"/>
                  </a:lnTo>
                  <a:lnTo>
                    <a:pt x="607" y="92"/>
                  </a:lnTo>
                  <a:lnTo>
                    <a:pt x="607" y="96"/>
                  </a:lnTo>
                  <a:lnTo>
                    <a:pt x="604" y="96"/>
                  </a:lnTo>
                  <a:lnTo>
                    <a:pt x="601" y="96"/>
                  </a:lnTo>
                  <a:lnTo>
                    <a:pt x="597" y="96"/>
                  </a:lnTo>
                  <a:lnTo>
                    <a:pt x="594" y="96"/>
                  </a:lnTo>
                  <a:lnTo>
                    <a:pt x="592" y="99"/>
                  </a:lnTo>
                  <a:lnTo>
                    <a:pt x="590" y="103"/>
                  </a:lnTo>
                  <a:lnTo>
                    <a:pt x="589" y="108"/>
                  </a:lnTo>
                  <a:lnTo>
                    <a:pt x="587" y="109"/>
                  </a:lnTo>
                  <a:lnTo>
                    <a:pt x="584" y="109"/>
                  </a:lnTo>
                  <a:lnTo>
                    <a:pt x="580" y="109"/>
                  </a:lnTo>
                  <a:lnTo>
                    <a:pt x="577" y="109"/>
                  </a:lnTo>
                  <a:lnTo>
                    <a:pt x="573" y="109"/>
                  </a:lnTo>
                  <a:lnTo>
                    <a:pt x="572" y="113"/>
                  </a:lnTo>
                  <a:lnTo>
                    <a:pt x="568" y="114"/>
                  </a:lnTo>
                  <a:lnTo>
                    <a:pt x="560" y="116"/>
                  </a:lnTo>
                  <a:lnTo>
                    <a:pt x="560" y="120"/>
                  </a:lnTo>
                  <a:lnTo>
                    <a:pt x="558" y="121"/>
                  </a:lnTo>
                  <a:lnTo>
                    <a:pt x="553" y="123"/>
                  </a:lnTo>
                  <a:lnTo>
                    <a:pt x="546" y="126"/>
                  </a:lnTo>
                  <a:lnTo>
                    <a:pt x="539" y="130"/>
                  </a:lnTo>
                  <a:lnTo>
                    <a:pt x="532" y="130"/>
                  </a:lnTo>
                  <a:lnTo>
                    <a:pt x="527" y="130"/>
                  </a:lnTo>
                  <a:lnTo>
                    <a:pt x="526" y="130"/>
                  </a:lnTo>
                  <a:lnTo>
                    <a:pt x="526" y="133"/>
                  </a:lnTo>
                  <a:lnTo>
                    <a:pt x="526" y="137"/>
                  </a:lnTo>
                  <a:lnTo>
                    <a:pt x="517" y="138"/>
                  </a:lnTo>
                  <a:lnTo>
                    <a:pt x="509" y="140"/>
                  </a:lnTo>
                  <a:lnTo>
                    <a:pt x="500" y="142"/>
                  </a:lnTo>
                  <a:lnTo>
                    <a:pt x="491" y="143"/>
                  </a:lnTo>
                  <a:lnTo>
                    <a:pt x="490" y="145"/>
                  </a:lnTo>
                  <a:lnTo>
                    <a:pt x="490" y="147"/>
                  </a:lnTo>
                  <a:lnTo>
                    <a:pt x="488" y="149"/>
                  </a:lnTo>
                  <a:lnTo>
                    <a:pt x="485" y="150"/>
                  </a:lnTo>
                  <a:lnTo>
                    <a:pt x="481" y="152"/>
                  </a:lnTo>
                  <a:lnTo>
                    <a:pt x="478" y="154"/>
                  </a:lnTo>
                  <a:lnTo>
                    <a:pt x="474" y="155"/>
                  </a:lnTo>
                  <a:lnTo>
                    <a:pt x="471" y="157"/>
                  </a:lnTo>
                  <a:lnTo>
                    <a:pt x="467" y="159"/>
                  </a:lnTo>
                  <a:lnTo>
                    <a:pt x="464" y="160"/>
                  </a:lnTo>
                  <a:lnTo>
                    <a:pt x="461" y="162"/>
                  </a:lnTo>
                  <a:lnTo>
                    <a:pt x="457" y="164"/>
                  </a:lnTo>
                  <a:lnTo>
                    <a:pt x="454" y="166"/>
                  </a:lnTo>
                  <a:lnTo>
                    <a:pt x="450" y="167"/>
                  </a:lnTo>
                  <a:lnTo>
                    <a:pt x="447" y="171"/>
                  </a:lnTo>
                  <a:lnTo>
                    <a:pt x="444" y="171"/>
                  </a:lnTo>
                  <a:lnTo>
                    <a:pt x="440" y="171"/>
                  </a:lnTo>
                  <a:lnTo>
                    <a:pt x="438" y="172"/>
                  </a:lnTo>
                  <a:lnTo>
                    <a:pt x="437" y="178"/>
                  </a:lnTo>
                  <a:lnTo>
                    <a:pt x="428" y="183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5" y="181"/>
                  </a:lnTo>
                  <a:lnTo>
                    <a:pt x="413" y="179"/>
                  </a:lnTo>
                  <a:lnTo>
                    <a:pt x="409" y="181"/>
                  </a:lnTo>
                  <a:lnTo>
                    <a:pt x="409" y="184"/>
                  </a:lnTo>
                  <a:lnTo>
                    <a:pt x="404" y="189"/>
                  </a:lnTo>
                  <a:lnTo>
                    <a:pt x="399" y="195"/>
                  </a:lnTo>
                  <a:lnTo>
                    <a:pt x="391" y="196"/>
                  </a:lnTo>
                  <a:lnTo>
                    <a:pt x="382" y="198"/>
                  </a:lnTo>
                  <a:lnTo>
                    <a:pt x="374" y="203"/>
                  </a:lnTo>
                  <a:lnTo>
                    <a:pt x="367" y="210"/>
                  </a:lnTo>
                  <a:lnTo>
                    <a:pt x="360" y="217"/>
                  </a:lnTo>
                  <a:lnTo>
                    <a:pt x="355" y="225"/>
                  </a:lnTo>
                  <a:lnTo>
                    <a:pt x="350" y="225"/>
                  </a:lnTo>
                  <a:lnTo>
                    <a:pt x="345" y="227"/>
                  </a:lnTo>
                  <a:lnTo>
                    <a:pt x="339" y="229"/>
                  </a:lnTo>
                  <a:lnTo>
                    <a:pt x="336" y="232"/>
                  </a:lnTo>
                  <a:lnTo>
                    <a:pt x="331" y="239"/>
                  </a:lnTo>
                  <a:lnTo>
                    <a:pt x="328" y="246"/>
                  </a:lnTo>
                  <a:lnTo>
                    <a:pt x="293" y="246"/>
                  </a:lnTo>
                  <a:lnTo>
                    <a:pt x="285" y="253"/>
                  </a:lnTo>
                  <a:lnTo>
                    <a:pt x="275" y="259"/>
                  </a:lnTo>
                  <a:lnTo>
                    <a:pt x="271" y="263"/>
                  </a:lnTo>
                  <a:lnTo>
                    <a:pt x="270" y="268"/>
                  </a:lnTo>
                  <a:lnTo>
                    <a:pt x="266" y="273"/>
                  </a:lnTo>
                  <a:lnTo>
                    <a:pt x="266" y="280"/>
                  </a:lnTo>
                  <a:lnTo>
                    <a:pt x="259" y="280"/>
                  </a:lnTo>
                  <a:lnTo>
                    <a:pt x="251" y="280"/>
                  </a:lnTo>
                  <a:lnTo>
                    <a:pt x="242" y="280"/>
                  </a:lnTo>
                  <a:lnTo>
                    <a:pt x="234" y="280"/>
                  </a:lnTo>
                  <a:lnTo>
                    <a:pt x="225" y="280"/>
                  </a:lnTo>
                  <a:lnTo>
                    <a:pt x="224" y="280"/>
                  </a:lnTo>
                  <a:lnTo>
                    <a:pt x="222" y="282"/>
                  </a:lnTo>
                  <a:lnTo>
                    <a:pt x="220" y="282"/>
                  </a:lnTo>
                  <a:lnTo>
                    <a:pt x="218" y="283"/>
                  </a:lnTo>
                  <a:lnTo>
                    <a:pt x="217" y="285"/>
                  </a:lnTo>
                  <a:lnTo>
                    <a:pt x="215" y="285"/>
                  </a:lnTo>
                  <a:lnTo>
                    <a:pt x="215" y="287"/>
                  </a:lnTo>
                  <a:lnTo>
                    <a:pt x="205" y="282"/>
                  </a:lnTo>
                  <a:lnTo>
                    <a:pt x="196" y="280"/>
                  </a:lnTo>
                  <a:lnTo>
                    <a:pt x="189" y="282"/>
                  </a:lnTo>
                  <a:lnTo>
                    <a:pt x="183" y="285"/>
                  </a:lnTo>
                  <a:lnTo>
                    <a:pt x="179" y="285"/>
                  </a:lnTo>
                  <a:lnTo>
                    <a:pt x="171" y="292"/>
                  </a:lnTo>
                  <a:lnTo>
                    <a:pt x="160" y="299"/>
                  </a:lnTo>
                  <a:lnTo>
                    <a:pt x="157" y="299"/>
                  </a:lnTo>
                  <a:lnTo>
                    <a:pt x="154" y="299"/>
                  </a:lnTo>
                  <a:lnTo>
                    <a:pt x="150" y="299"/>
                  </a:lnTo>
                  <a:lnTo>
                    <a:pt x="147" y="297"/>
                  </a:lnTo>
                  <a:lnTo>
                    <a:pt x="143" y="299"/>
                  </a:lnTo>
                  <a:lnTo>
                    <a:pt x="140" y="300"/>
                  </a:lnTo>
                  <a:lnTo>
                    <a:pt x="138" y="304"/>
                  </a:lnTo>
                  <a:lnTo>
                    <a:pt x="137" y="307"/>
                  </a:lnTo>
                  <a:lnTo>
                    <a:pt x="133" y="311"/>
                  </a:lnTo>
                  <a:lnTo>
                    <a:pt x="130" y="312"/>
                  </a:lnTo>
                  <a:lnTo>
                    <a:pt x="125" y="311"/>
                  </a:lnTo>
                  <a:lnTo>
                    <a:pt x="120" y="312"/>
                  </a:lnTo>
                  <a:lnTo>
                    <a:pt x="118" y="314"/>
                  </a:lnTo>
                  <a:lnTo>
                    <a:pt x="114" y="317"/>
                  </a:lnTo>
                  <a:lnTo>
                    <a:pt x="113" y="326"/>
                  </a:lnTo>
                  <a:lnTo>
                    <a:pt x="109" y="329"/>
                  </a:lnTo>
                  <a:lnTo>
                    <a:pt x="106" y="333"/>
                  </a:lnTo>
                  <a:lnTo>
                    <a:pt x="102" y="334"/>
                  </a:lnTo>
                  <a:lnTo>
                    <a:pt x="99" y="340"/>
                  </a:lnTo>
                  <a:lnTo>
                    <a:pt x="97" y="346"/>
                  </a:lnTo>
                  <a:lnTo>
                    <a:pt x="96" y="353"/>
                  </a:lnTo>
                  <a:lnTo>
                    <a:pt x="96" y="362"/>
                  </a:lnTo>
                  <a:lnTo>
                    <a:pt x="91" y="365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2"/>
                  </a:lnTo>
                  <a:lnTo>
                    <a:pt x="72" y="382"/>
                  </a:lnTo>
                  <a:lnTo>
                    <a:pt x="68" y="380"/>
                  </a:lnTo>
                  <a:lnTo>
                    <a:pt x="65" y="379"/>
                  </a:lnTo>
                  <a:lnTo>
                    <a:pt x="63" y="375"/>
                  </a:lnTo>
                  <a:lnTo>
                    <a:pt x="62" y="372"/>
                  </a:lnTo>
                  <a:lnTo>
                    <a:pt x="62" y="362"/>
                  </a:lnTo>
                  <a:lnTo>
                    <a:pt x="56" y="358"/>
                  </a:lnTo>
                  <a:lnTo>
                    <a:pt x="51" y="355"/>
                  </a:lnTo>
                  <a:lnTo>
                    <a:pt x="48" y="350"/>
                  </a:lnTo>
                  <a:lnTo>
                    <a:pt x="48" y="341"/>
                  </a:lnTo>
                  <a:lnTo>
                    <a:pt x="41" y="343"/>
                  </a:lnTo>
                  <a:lnTo>
                    <a:pt x="36" y="343"/>
                  </a:lnTo>
                  <a:lnTo>
                    <a:pt x="29" y="340"/>
                  </a:lnTo>
                  <a:lnTo>
                    <a:pt x="24" y="334"/>
                  </a:lnTo>
                  <a:lnTo>
                    <a:pt x="19" y="334"/>
                  </a:lnTo>
                  <a:lnTo>
                    <a:pt x="14" y="334"/>
                  </a:lnTo>
                  <a:lnTo>
                    <a:pt x="14" y="329"/>
                  </a:lnTo>
                  <a:lnTo>
                    <a:pt x="12" y="326"/>
                  </a:lnTo>
                  <a:lnTo>
                    <a:pt x="10" y="322"/>
                  </a:lnTo>
                  <a:lnTo>
                    <a:pt x="7" y="321"/>
                  </a:lnTo>
                  <a:lnTo>
                    <a:pt x="7" y="338"/>
                  </a:lnTo>
                  <a:lnTo>
                    <a:pt x="5" y="345"/>
                  </a:lnTo>
                  <a:lnTo>
                    <a:pt x="4" y="346"/>
                  </a:lnTo>
                  <a:lnTo>
                    <a:pt x="0" y="348"/>
                  </a:lnTo>
                  <a:lnTo>
                    <a:pt x="9" y="367"/>
                  </a:lnTo>
                  <a:lnTo>
                    <a:pt x="17" y="386"/>
                  </a:lnTo>
                  <a:lnTo>
                    <a:pt x="24" y="406"/>
                  </a:lnTo>
                  <a:lnTo>
                    <a:pt x="34" y="423"/>
                  </a:lnTo>
                  <a:lnTo>
                    <a:pt x="39" y="433"/>
                  </a:lnTo>
                  <a:lnTo>
                    <a:pt x="48" y="440"/>
                  </a:lnTo>
                  <a:lnTo>
                    <a:pt x="56" y="447"/>
                  </a:lnTo>
                  <a:lnTo>
                    <a:pt x="65" y="452"/>
                  </a:lnTo>
                  <a:lnTo>
                    <a:pt x="75" y="457"/>
                  </a:lnTo>
                  <a:lnTo>
                    <a:pt x="79" y="467"/>
                  </a:lnTo>
                  <a:lnTo>
                    <a:pt x="84" y="476"/>
                  </a:lnTo>
                  <a:lnTo>
                    <a:pt x="91" y="483"/>
                  </a:lnTo>
                  <a:lnTo>
                    <a:pt x="96" y="491"/>
                  </a:lnTo>
                  <a:lnTo>
                    <a:pt x="101" y="493"/>
                  </a:lnTo>
                  <a:lnTo>
                    <a:pt x="104" y="496"/>
                  </a:lnTo>
                  <a:lnTo>
                    <a:pt x="109" y="505"/>
                  </a:lnTo>
                  <a:lnTo>
                    <a:pt x="111" y="510"/>
                  </a:lnTo>
                  <a:lnTo>
                    <a:pt x="116" y="512"/>
                  </a:lnTo>
                  <a:lnTo>
                    <a:pt x="121" y="513"/>
                  </a:lnTo>
                  <a:lnTo>
                    <a:pt x="130" y="512"/>
                  </a:lnTo>
                  <a:lnTo>
                    <a:pt x="126" y="517"/>
                  </a:lnTo>
                  <a:lnTo>
                    <a:pt x="125" y="524"/>
                  </a:lnTo>
                  <a:lnTo>
                    <a:pt x="121" y="529"/>
                  </a:lnTo>
                  <a:lnTo>
                    <a:pt x="120" y="531"/>
                  </a:lnTo>
                  <a:lnTo>
                    <a:pt x="116" y="532"/>
                  </a:lnTo>
                  <a:lnTo>
                    <a:pt x="111" y="541"/>
                  </a:lnTo>
                  <a:lnTo>
                    <a:pt x="109" y="546"/>
                  </a:lnTo>
                  <a:lnTo>
                    <a:pt x="109" y="553"/>
                  </a:lnTo>
                  <a:lnTo>
                    <a:pt x="104" y="554"/>
                  </a:lnTo>
                  <a:lnTo>
                    <a:pt x="101" y="558"/>
                  </a:lnTo>
                  <a:lnTo>
                    <a:pt x="94" y="566"/>
                  </a:lnTo>
                  <a:lnTo>
                    <a:pt x="91" y="575"/>
                  </a:lnTo>
                  <a:lnTo>
                    <a:pt x="89" y="587"/>
                  </a:lnTo>
                  <a:lnTo>
                    <a:pt x="89" y="594"/>
                  </a:lnTo>
                  <a:lnTo>
                    <a:pt x="89" y="599"/>
                  </a:lnTo>
                  <a:lnTo>
                    <a:pt x="92" y="602"/>
                  </a:lnTo>
                  <a:lnTo>
                    <a:pt x="96" y="604"/>
                  </a:lnTo>
                  <a:lnTo>
                    <a:pt x="99" y="607"/>
                  </a:lnTo>
                  <a:lnTo>
                    <a:pt x="104" y="607"/>
                  </a:lnTo>
                  <a:lnTo>
                    <a:pt x="116" y="607"/>
                  </a:lnTo>
                  <a:lnTo>
                    <a:pt x="120" y="614"/>
                  </a:lnTo>
                  <a:lnTo>
                    <a:pt x="125" y="619"/>
                  </a:lnTo>
                  <a:lnTo>
                    <a:pt x="130" y="624"/>
                  </a:lnTo>
                  <a:lnTo>
                    <a:pt x="137" y="628"/>
                  </a:lnTo>
                  <a:lnTo>
                    <a:pt x="137" y="636"/>
                  </a:lnTo>
                  <a:lnTo>
                    <a:pt x="138" y="643"/>
                  </a:lnTo>
                  <a:lnTo>
                    <a:pt x="143" y="655"/>
                  </a:lnTo>
                  <a:lnTo>
                    <a:pt x="143" y="659"/>
                  </a:lnTo>
                  <a:lnTo>
                    <a:pt x="143" y="662"/>
                  </a:lnTo>
                  <a:lnTo>
                    <a:pt x="147" y="662"/>
                  </a:lnTo>
                  <a:lnTo>
                    <a:pt x="150" y="662"/>
                  </a:lnTo>
                  <a:lnTo>
                    <a:pt x="150" y="665"/>
                  </a:lnTo>
                  <a:lnTo>
                    <a:pt x="150" y="669"/>
                  </a:lnTo>
                  <a:lnTo>
                    <a:pt x="154" y="669"/>
                  </a:lnTo>
                  <a:lnTo>
                    <a:pt x="157" y="669"/>
                  </a:lnTo>
                  <a:lnTo>
                    <a:pt x="157" y="672"/>
                  </a:lnTo>
                  <a:lnTo>
                    <a:pt x="157" y="676"/>
                  </a:lnTo>
                  <a:lnTo>
                    <a:pt x="157" y="682"/>
                  </a:lnTo>
                  <a:lnTo>
                    <a:pt x="159" y="686"/>
                  </a:lnTo>
                  <a:lnTo>
                    <a:pt x="160" y="688"/>
                  </a:lnTo>
                  <a:lnTo>
                    <a:pt x="166" y="693"/>
                  </a:lnTo>
                  <a:lnTo>
                    <a:pt x="169" y="698"/>
                  </a:lnTo>
                  <a:lnTo>
                    <a:pt x="171" y="703"/>
                  </a:lnTo>
                  <a:lnTo>
                    <a:pt x="171" y="710"/>
                  </a:lnTo>
                  <a:lnTo>
                    <a:pt x="177" y="717"/>
                  </a:lnTo>
                  <a:lnTo>
                    <a:pt x="184" y="723"/>
                  </a:lnTo>
                  <a:lnTo>
                    <a:pt x="189" y="732"/>
                  </a:lnTo>
                  <a:lnTo>
                    <a:pt x="195" y="740"/>
                  </a:lnTo>
                  <a:lnTo>
                    <a:pt x="201" y="761"/>
                  </a:lnTo>
                  <a:lnTo>
                    <a:pt x="206" y="769"/>
                  </a:lnTo>
                  <a:lnTo>
                    <a:pt x="212" y="778"/>
                  </a:lnTo>
                  <a:lnTo>
                    <a:pt x="259" y="778"/>
                  </a:lnTo>
                  <a:lnTo>
                    <a:pt x="261" y="783"/>
                  </a:lnTo>
                  <a:lnTo>
                    <a:pt x="263" y="787"/>
                  </a:lnTo>
                  <a:lnTo>
                    <a:pt x="270" y="792"/>
                  </a:lnTo>
                  <a:lnTo>
                    <a:pt x="276" y="797"/>
                  </a:lnTo>
                  <a:lnTo>
                    <a:pt x="278" y="800"/>
                  </a:lnTo>
                  <a:lnTo>
                    <a:pt x="280" y="805"/>
                  </a:lnTo>
                  <a:lnTo>
                    <a:pt x="285" y="810"/>
                  </a:lnTo>
                  <a:lnTo>
                    <a:pt x="290" y="815"/>
                  </a:lnTo>
                  <a:lnTo>
                    <a:pt x="292" y="824"/>
                  </a:lnTo>
                  <a:lnTo>
                    <a:pt x="293" y="833"/>
                  </a:lnTo>
                  <a:lnTo>
                    <a:pt x="297" y="833"/>
                  </a:lnTo>
                  <a:lnTo>
                    <a:pt x="300" y="833"/>
                  </a:lnTo>
                  <a:lnTo>
                    <a:pt x="304" y="833"/>
                  </a:lnTo>
                  <a:lnTo>
                    <a:pt x="307" y="833"/>
                  </a:lnTo>
                  <a:lnTo>
                    <a:pt x="307" y="836"/>
                  </a:lnTo>
                  <a:lnTo>
                    <a:pt x="307" y="839"/>
                  </a:lnTo>
                  <a:lnTo>
                    <a:pt x="307" y="843"/>
                  </a:lnTo>
                  <a:lnTo>
                    <a:pt x="307" y="846"/>
                  </a:lnTo>
                  <a:lnTo>
                    <a:pt x="310" y="848"/>
                  </a:lnTo>
                  <a:lnTo>
                    <a:pt x="314" y="850"/>
                  </a:lnTo>
                  <a:lnTo>
                    <a:pt x="317" y="851"/>
                  </a:lnTo>
                  <a:lnTo>
                    <a:pt x="321" y="853"/>
                  </a:lnTo>
                  <a:lnTo>
                    <a:pt x="321" y="856"/>
                  </a:lnTo>
                  <a:lnTo>
                    <a:pt x="321" y="860"/>
                  </a:lnTo>
                  <a:lnTo>
                    <a:pt x="321" y="865"/>
                  </a:lnTo>
                  <a:lnTo>
                    <a:pt x="321" y="867"/>
                  </a:lnTo>
                  <a:lnTo>
                    <a:pt x="329" y="872"/>
                  </a:lnTo>
                  <a:lnTo>
                    <a:pt x="333" y="875"/>
                  </a:lnTo>
                  <a:lnTo>
                    <a:pt x="334" y="880"/>
                  </a:lnTo>
                  <a:lnTo>
                    <a:pt x="368" y="880"/>
                  </a:lnTo>
                  <a:lnTo>
                    <a:pt x="375" y="896"/>
                  </a:lnTo>
                  <a:lnTo>
                    <a:pt x="384" y="909"/>
                  </a:lnTo>
                  <a:lnTo>
                    <a:pt x="394" y="921"/>
                  </a:lnTo>
                  <a:lnTo>
                    <a:pt x="403" y="935"/>
                  </a:lnTo>
                  <a:lnTo>
                    <a:pt x="430" y="935"/>
                  </a:lnTo>
                  <a:lnTo>
                    <a:pt x="430" y="938"/>
                  </a:lnTo>
                  <a:lnTo>
                    <a:pt x="432" y="940"/>
                  </a:lnTo>
                  <a:lnTo>
                    <a:pt x="437" y="942"/>
                  </a:lnTo>
                  <a:lnTo>
                    <a:pt x="437" y="945"/>
                  </a:lnTo>
                  <a:lnTo>
                    <a:pt x="438" y="947"/>
                  </a:lnTo>
                  <a:lnTo>
                    <a:pt x="444" y="948"/>
                  </a:lnTo>
                  <a:lnTo>
                    <a:pt x="450" y="957"/>
                  </a:lnTo>
                  <a:lnTo>
                    <a:pt x="456" y="967"/>
                  </a:lnTo>
                  <a:lnTo>
                    <a:pt x="461" y="971"/>
                  </a:lnTo>
                  <a:lnTo>
                    <a:pt x="466" y="972"/>
                  </a:lnTo>
                  <a:lnTo>
                    <a:pt x="471" y="976"/>
                  </a:lnTo>
                  <a:lnTo>
                    <a:pt x="478" y="976"/>
                  </a:lnTo>
                  <a:lnTo>
                    <a:pt x="476" y="983"/>
                  </a:lnTo>
                  <a:lnTo>
                    <a:pt x="478" y="988"/>
                  </a:lnTo>
                  <a:lnTo>
                    <a:pt x="479" y="993"/>
                  </a:lnTo>
                  <a:lnTo>
                    <a:pt x="481" y="996"/>
                  </a:lnTo>
                  <a:lnTo>
                    <a:pt x="490" y="1000"/>
                  </a:lnTo>
                  <a:lnTo>
                    <a:pt x="498" y="1003"/>
                  </a:lnTo>
                  <a:lnTo>
                    <a:pt x="498" y="1024"/>
                  </a:lnTo>
                  <a:lnTo>
                    <a:pt x="498" y="1034"/>
                  </a:lnTo>
                  <a:lnTo>
                    <a:pt x="500" y="1042"/>
                  </a:lnTo>
                  <a:lnTo>
                    <a:pt x="502" y="1051"/>
                  </a:lnTo>
                  <a:lnTo>
                    <a:pt x="505" y="1058"/>
                  </a:lnTo>
                  <a:lnTo>
                    <a:pt x="512" y="1061"/>
                  </a:lnTo>
                  <a:lnTo>
                    <a:pt x="519" y="1064"/>
                  </a:lnTo>
                  <a:lnTo>
                    <a:pt x="527" y="1070"/>
                  </a:lnTo>
                  <a:lnTo>
                    <a:pt x="534" y="1076"/>
                  </a:lnTo>
                  <a:lnTo>
                    <a:pt x="543" y="1082"/>
                  </a:lnTo>
                  <a:lnTo>
                    <a:pt x="553" y="1085"/>
                  </a:lnTo>
                  <a:lnTo>
                    <a:pt x="553" y="1092"/>
                  </a:lnTo>
                  <a:lnTo>
                    <a:pt x="553" y="1095"/>
                  </a:lnTo>
                  <a:lnTo>
                    <a:pt x="555" y="1097"/>
                  </a:lnTo>
                  <a:lnTo>
                    <a:pt x="560" y="1099"/>
                  </a:lnTo>
                  <a:lnTo>
                    <a:pt x="560" y="1102"/>
                  </a:lnTo>
                  <a:lnTo>
                    <a:pt x="560" y="1105"/>
                  </a:lnTo>
                  <a:lnTo>
                    <a:pt x="560" y="1109"/>
                  </a:lnTo>
                  <a:lnTo>
                    <a:pt x="560" y="1112"/>
                  </a:lnTo>
                  <a:lnTo>
                    <a:pt x="561" y="1112"/>
                  </a:lnTo>
                  <a:lnTo>
                    <a:pt x="566" y="1112"/>
                  </a:lnTo>
                  <a:lnTo>
                    <a:pt x="570" y="1112"/>
                  </a:lnTo>
                  <a:lnTo>
                    <a:pt x="573" y="1112"/>
                  </a:lnTo>
                  <a:lnTo>
                    <a:pt x="573" y="1116"/>
                  </a:lnTo>
                  <a:lnTo>
                    <a:pt x="573" y="1119"/>
                  </a:lnTo>
                  <a:lnTo>
                    <a:pt x="575" y="1121"/>
                  </a:lnTo>
                  <a:lnTo>
                    <a:pt x="580" y="1121"/>
                  </a:lnTo>
                  <a:lnTo>
                    <a:pt x="590" y="1119"/>
                  </a:lnTo>
                  <a:lnTo>
                    <a:pt x="601" y="1117"/>
                  </a:lnTo>
                  <a:lnTo>
                    <a:pt x="604" y="1117"/>
                  </a:lnTo>
                  <a:lnTo>
                    <a:pt x="607" y="1119"/>
                  </a:lnTo>
                  <a:lnTo>
                    <a:pt x="607" y="1123"/>
                  </a:lnTo>
                  <a:lnTo>
                    <a:pt x="611" y="1124"/>
                  </a:lnTo>
                  <a:lnTo>
                    <a:pt x="618" y="1126"/>
                  </a:lnTo>
                  <a:lnTo>
                    <a:pt x="624" y="1128"/>
                  </a:lnTo>
                  <a:lnTo>
                    <a:pt x="626" y="1129"/>
                  </a:lnTo>
                  <a:lnTo>
                    <a:pt x="628" y="1133"/>
                  </a:lnTo>
                  <a:lnTo>
                    <a:pt x="662" y="1133"/>
                  </a:lnTo>
                  <a:lnTo>
                    <a:pt x="682" y="1119"/>
                  </a:lnTo>
                  <a:lnTo>
                    <a:pt x="703" y="1105"/>
                  </a:lnTo>
                  <a:lnTo>
                    <a:pt x="705" y="1109"/>
                  </a:lnTo>
                  <a:lnTo>
                    <a:pt x="706" y="1111"/>
                  </a:lnTo>
                  <a:lnTo>
                    <a:pt x="713" y="1112"/>
                  </a:lnTo>
                  <a:lnTo>
                    <a:pt x="730" y="1112"/>
                  </a:lnTo>
                  <a:lnTo>
                    <a:pt x="737" y="1116"/>
                  </a:lnTo>
                  <a:lnTo>
                    <a:pt x="744" y="1119"/>
                  </a:lnTo>
                  <a:lnTo>
                    <a:pt x="754" y="1119"/>
                  </a:lnTo>
                  <a:lnTo>
                    <a:pt x="764" y="1119"/>
                  </a:lnTo>
                  <a:lnTo>
                    <a:pt x="766" y="1114"/>
                  </a:lnTo>
                  <a:lnTo>
                    <a:pt x="771" y="1112"/>
                  </a:lnTo>
                  <a:lnTo>
                    <a:pt x="778" y="1112"/>
                  </a:lnTo>
                  <a:lnTo>
                    <a:pt x="785" y="1112"/>
                  </a:lnTo>
                  <a:lnTo>
                    <a:pt x="788" y="1104"/>
                  </a:lnTo>
                  <a:lnTo>
                    <a:pt x="790" y="1093"/>
                  </a:lnTo>
                  <a:lnTo>
                    <a:pt x="792" y="1071"/>
                  </a:lnTo>
                  <a:lnTo>
                    <a:pt x="793" y="1061"/>
                  </a:lnTo>
                  <a:lnTo>
                    <a:pt x="797" y="1054"/>
                  </a:lnTo>
                  <a:lnTo>
                    <a:pt x="803" y="1047"/>
                  </a:lnTo>
                  <a:lnTo>
                    <a:pt x="807" y="1046"/>
                  </a:lnTo>
                  <a:lnTo>
                    <a:pt x="812" y="1044"/>
                  </a:lnTo>
                  <a:lnTo>
                    <a:pt x="853" y="1044"/>
                  </a:lnTo>
                  <a:lnTo>
                    <a:pt x="853" y="989"/>
                  </a:lnTo>
                  <a:lnTo>
                    <a:pt x="855" y="983"/>
                  </a:lnTo>
                  <a:lnTo>
                    <a:pt x="858" y="977"/>
                  </a:lnTo>
                  <a:lnTo>
                    <a:pt x="860" y="971"/>
                  </a:lnTo>
                  <a:lnTo>
                    <a:pt x="860" y="962"/>
                  </a:lnTo>
                  <a:lnTo>
                    <a:pt x="860" y="945"/>
                  </a:lnTo>
                  <a:lnTo>
                    <a:pt x="861" y="938"/>
                  </a:lnTo>
                  <a:lnTo>
                    <a:pt x="863" y="937"/>
                  </a:lnTo>
                  <a:lnTo>
                    <a:pt x="867" y="935"/>
                  </a:lnTo>
                  <a:lnTo>
                    <a:pt x="870" y="935"/>
                  </a:lnTo>
                  <a:lnTo>
                    <a:pt x="873" y="935"/>
                  </a:lnTo>
                  <a:lnTo>
                    <a:pt x="877" y="935"/>
                  </a:lnTo>
                  <a:lnTo>
                    <a:pt x="880" y="935"/>
                  </a:lnTo>
                  <a:lnTo>
                    <a:pt x="882" y="937"/>
                  </a:lnTo>
                  <a:lnTo>
                    <a:pt x="884" y="942"/>
                  </a:lnTo>
                  <a:lnTo>
                    <a:pt x="885" y="945"/>
                  </a:lnTo>
                  <a:lnTo>
                    <a:pt x="887" y="948"/>
                  </a:lnTo>
                  <a:lnTo>
                    <a:pt x="890" y="948"/>
                  </a:lnTo>
                  <a:lnTo>
                    <a:pt x="894" y="948"/>
                  </a:lnTo>
                  <a:lnTo>
                    <a:pt x="897" y="948"/>
                  </a:lnTo>
                  <a:lnTo>
                    <a:pt x="901" y="948"/>
                  </a:lnTo>
                  <a:lnTo>
                    <a:pt x="901" y="952"/>
                  </a:lnTo>
                  <a:lnTo>
                    <a:pt x="901" y="955"/>
                  </a:lnTo>
                  <a:lnTo>
                    <a:pt x="902" y="955"/>
                  </a:lnTo>
                  <a:lnTo>
                    <a:pt x="908" y="955"/>
                  </a:lnTo>
                  <a:lnTo>
                    <a:pt x="911" y="955"/>
                  </a:lnTo>
                  <a:lnTo>
                    <a:pt x="914" y="955"/>
                  </a:lnTo>
                  <a:lnTo>
                    <a:pt x="933" y="947"/>
                  </a:lnTo>
                  <a:lnTo>
                    <a:pt x="943" y="943"/>
                  </a:lnTo>
                  <a:lnTo>
                    <a:pt x="955" y="942"/>
                  </a:lnTo>
                  <a:lnTo>
                    <a:pt x="957" y="947"/>
                  </a:lnTo>
                  <a:lnTo>
                    <a:pt x="960" y="950"/>
                  </a:lnTo>
                  <a:lnTo>
                    <a:pt x="966" y="952"/>
                  </a:lnTo>
                  <a:lnTo>
                    <a:pt x="971" y="954"/>
                  </a:lnTo>
                  <a:lnTo>
                    <a:pt x="983" y="955"/>
                  </a:lnTo>
                  <a:lnTo>
                    <a:pt x="986" y="959"/>
                  </a:lnTo>
                  <a:lnTo>
                    <a:pt x="989" y="962"/>
                  </a:lnTo>
                  <a:lnTo>
                    <a:pt x="998" y="967"/>
                  </a:lnTo>
                  <a:lnTo>
                    <a:pt x="1007" y="972"/>
                  </a:lnTo>
                  <a:lnTo>
                    <a:pt x="1017" y="976"/>
                  </a:lnTo>
                  <a:lnTo>
                    <a:pt x="1024" y="976"/>
                  </a:lnTo>
                  <a:lnTo>
                    <a:pt x="1030" y="976"/>
                  </a:lnTo>
                  <a:lnTo>
                    <a:pt x="1032" y="981"/>
                  </a:lnTo>
                  <a:lnTo>
                    <a:pt x="1036" y="983"/>
                  </a:lnTo>
                  <a:lnTo>
                    <a:pt x="1039" y="986"/>
                  </a:lnTo>
                  <a:lnTo>
                    <a:pt x="1044" y="986"/>
                  </a:lnTo>
                  <a:lnTo>
                    <a:pt x="1065" y="989"/>
                  </a:lnTo>
                  <a:lnTo>
                    <a:pt x="1065" y="996"/>
                  </a:lnTo>
                  <a:lnTo>
                    <a:pt x="1066" y="998"/>
                  </a:lnTo>
                  <a:lnTo>
                    <a:pt x="1070" y="998"/>
                  </a:lnTo>
                  <a:lnTo>
                    <a:pt x="1080" y="998"/>
                  </a:lnTo>
                  <a:lnTo>
                    <a:pt x="1092" y="996"/>
                  </a:lnTo>
                  <a:lnTo>
                    <a:pt x="1099" y="996"/>
                  </a:lnTo>
                  <a:lnTo>
                    <a:pt x="1099" y="1003"/>
                  </a:lnTo>
                  <a:lnTo>
                    <a:pt x="1100" y="1003"/>
                  </a:lnTo>
                  <a:lnTo>
                    <a:pt x="1106" y="1003"/>
                  </a:lnTo>
                  <a:lnTo>
                    <a:pt x="1109" y="1003"/>
                  </a:lnTo>
                  <a:lnTo>
                    <a:pt x="1112" y="1003"/>
                  </a:lnTo>
                  <a:lnTo>
                    <a:pt x="1117" y="1005"/>
                  </a:lnTo>
                  <a:lnTo>
                    <a:pt x="1121" y="1008"/>
                  </a:lnTo>
                  <a:lnTo>
                    <a:pt x="1128" y="1015"/>
                  </a:lnTo>
                  <a:lnTo>
                    <a:pt x="1131" y="1018"/>
                  </a:lnTo>
                  <a:lnTo>
                    <a:pt x="1135" y="1022"/>
                  </a:lnTo>
                  <a:lnTo>
                    <a:pt x="1140" y="1024"/>
                  </a:lnTo>
                  <a:lnTo>
                    <a:pt x="1146" y="1024"/>
                  </a:lnTo>
                  <a:lnTo>
                    <a:pt x="1152" y="1025"/>
                  </a:lnTo>
                  <a:lnTo>
                    <a:pt x="1153" y="1027"/>
                  </a:lnTo>
                  <a:lnTo>
                    <a:pt x="1153" y="1030"/>
                  </a:lnTo>
                  <a:lnTo>
                    <a:pt x="1169" y="1030"/>
                  </a:lnTo>
                  <a:lnTo>
                    <a:pt x="1182" y="1030"/>
                  </a:lnTo>
                  <a:lnTo>
                    <a:pt x="1208" y="1034"/>
                  </a:lnTo>
                  <a:lnTo>
                    <a:pt x="1233" y="1037"/>
                  </a:lnTo>
                  <a:lnTo>
                    <a:pt x="1247" y="1039"/>
                  </a:lnTo>
                  <a:lnTo>
                    <a:pt x="1262" y="1037"/>
                  </a:lnTo>
                  <a:lnTo>
                    <a:pt x="1269" y="1035"/>
                  </a:lnTo>
                  <a:lnTo>
                    <a:pt x="1274" y="1032"/>
                  </a:lnTo>
                  <a:lnTo>
                    <a:pt x="1281" y="1030"/>
                  </a:lnTo>
                  <a:lnTo>
                    <a:pt x="1290" y="1030"/>
                  </a:lnTo>
                  <a:lnTo>
                    <a:pt x="1293" y="1024"/>
                  </a:lnTo>
                  <a:lnTo>
                    <a:pt x="1298" y="1018"/>
                  </a:lnTo>
                  <a:lnTo>
                    <a:pt x="1307" y="1017"/>
                  </a:lnTo>
                  <a:lnTo>
                    <a:pt x="1317" y="1017"/>
                  </a:lnTo>
                  <a:lnTo>
                    <a:pt x="1370" y="1032"/>
                  </a:lnTo>
                  <a:lnTo>
                    <a:pt x="1419" y="1051"/>
                  </a:lnTo>
                  <a:lnTo>
                    <a:pt x="1419" y="1047"/>
                  </a:lnTo>
                  <a:lnTo>
                    <a:pt x="1423" y="1044"/>
                  </a:lnTo>
                  <a:lnTo>
                    <a:pt x="1424" y="1044"/>
                  </a:lnTo>
                  <a:lnTo>
                    <a:pt x="1428" y="1046"/>
                  </a:lnTo>
                  <a:lnTo>
                    <a:pt x="1435" y="1049"/>
                  </a:lnTo>
                  <a:lnTo>
                    <a:pt x="1440" y="1051"/>
                  </a:lnTo>
                  <a:lnTo>
                    <a:pt x="1440" y="1044"/>
                  </a:lnTo>
                  <a:lnTo>
                    <a:pt x="1453" y="1037"/>
                  </a:lnTo>
                  <a:lnTo>
                    <a:pt x="1460" y="1037"/>
                  </a:lnTo>
                  <a:lnTo>
                    <a:pt x="1462" y="1032"/>
                  </a:lnTo>
                  <a:lnTo>
                    <a:pt x="1465" y="1029"/>
                  </a:lnTo>
                  <a:lnTo>
                    <a:pt x="1474" y="1024"/>
                  </a:lnTo>
                  <a:lnTo>
                    <a:pt x="1476" y="1018"/>
                  </a:lnTo>
                  <a:lnTo>
                    <a:pt x="1477" y="1017"/>
                  </a:lnTo>
                  <a:lnTo>
                    <a:pt x="1481" y="1017"/>
                  </a:lnTo>
                  <a:lnTo>
                    <a:pt x="1482" y="1006"/>
                  </a:lnTo>
                  <a:lnTo>
                    <a:pt x="1486" y="1000"/>
                  </a:lnTo>
                  <a:lnTo>
                    <a:pt x="1489" y="993"/>
                  </a:lnTo>
                  <a:lnTo>
                    <a:pt x="1494" y="986"/>
                  </a:lnTo>
                  <a:lnTo>
                    <a:pt x="1500" y="981"/>
                  </a:lnTo>
                  <a:lnTo>
                    <a:pt x="1506" y="976"/>
                  </a:lnTo>
                  <a:lnTo>
                    <a:pt x="1522" y="969"/>
                  </a:lnTo>
                  <a:lnTo>
                    <a:pt x="1530" y="972"/>
                  </a:lnTo>
                  <a:lnTo>
                    <a:pt x="1539" y="976"/>
                  </a:lnTo>
                  <a:lnTo>
                    <a:pt x="1546" y="981"/>
                  </a:lnTo>
                  <a:lnTo>
                    <a:pt x="1547" y="984"/>
                  </a:lnTo>
                  <a:lnTo>
                    <a:pt x="1549" y="989"/>
                  </a:lnTo>
                  <a:lnTo>
                    <a:pt x="1556" y="989"/>
                  </a:lnTo>
                  <a:lnTo>
                    <a:pt x="1563" y="989"/>
                  </a:lnTo>
                  <a:lnTo>
                    <a:pt x="1605" y="981"/>
                  </a:lnTo>
                  <a:lnTo>
                    <a:pt x="1626" y="976"/>
                  </a:lnTo>
                  <a:lnTo>
                    <a:pt x="1645" y="969"/>
                  </a:lnTo>
                  <a:lnTo>
                    <a:pt x="1658" y="969"/>
                  </a:lnTo>
                  <a:lnTo>
                    <a:pt x="1658" y="966"/>
                  </a:lnTo>
                  <a:lnTo>
                    <a:pt x="1660" y="964"/>
                  </a:lnTo>
                  <a:lnTo>
                    <a:pt x="1665" y="962"/>
                  </a:lnTo>
                  <a:lnTo>
                    <a:pt x="1668" y="959"/>
                  </a:lnTo>
                  <a:lnTo>
                    <a:pt x="1670" y="957"/>
                  </a:lnTo>
                  <a:lnTo>
                    <a:pt x="1672" y="955"/>
                  </a:lnTo>
                  <a:lnTo>
                    <a:pt x="1674" y="950"/>
                  </a:lnTo>
                  <a:lnTo>
                    <a:pt x="1677" y="947"/>
                  </a:lnTo>
                  <a:lnTo>
                    <a:pt x="1686" y="942"/>
                  </a:lnTo>
                  <a:lnTo>
                    <a:pt x="1694" y="938"/>
                  </a:lnTo>
                  <a:lnTo>
                    <a:pt x="1703" y="931"/>
                  </a:lnTo>
                  <a:lnTo>
                    <a:pt x="1713" y="928"/>
                  </a:lnTo>
                  <a:lnTo>
                    <a:pt x="1720" y="928"/>
                  </a:lnTo>
                  <a:lnTo>
                    <a:pt x="1726" y="928"/>
                  </a:lnTo>
                  <a:lnTo>
                    <a:pt x="1726" y="894"/>
                  </a:lnTo>
                  <a:lnTo>
                    <a:pt x="1730" y="894"/>
                  </a:lnTo>
                  <a:lnTo>
                    <a:pt x="1733" y="891"/>
                  </a:lnTo>
                  <a:lnTo>
                    <a:pt x="1738" y="885"/>
                  </a:lnTo>
                  <a:lnTo>
                    <a:pt x="1740" y="882"/>
                  </a:lnTo>
                  <a:lnTo>
                    <a:pt x="1743" y="880"/>
                  </a:lnTo>
                  <a:lnTo>
                    <a:pt x="1747" y="880"/>
                  </a:lnTo>
                  <a:lnTo>
                    <a:pt x="1754" y="880"/>
                  </a:lnTo>
                  <a:lnTo>
                    <a:pt x="1759" y="882"/>
                  </a:lnTo>
                  <a:lnTo>
                    <a:pt x="1764" y="880"/>
                  </a:lnTo>
                  <a:lnTo>
                    <a:pt x="1767" y="879"/>
                  </a:lnTo>
                  <a:lnTo>
                    <a:pt x="1769" y="875"/>
                  </a:lnTo>
                  <a:lnTo>
                    <a:pt x="1774" y="870"/>
                  </a:lnTo>
                  <a:lnTo>
                    <a:pt x="1776" y="868"/>
                  </a:lnTo>
                  <a:lnTo>
                    <a:pt x="1781" y="867"/>
                  </a:lnTo>
                  <a:lnTo>
                    <a:pt x="1788" y="844"/>
                  </a:lnTo>
                  <a:lnTo>
                    <a:pt x="1793" y="821"/>
                  </a:lnTo>
                  <a:lnTo>
                    <a:pt x="1795" y="793"/>
                  </a:lnTo>
                  <a:lnTo>
                    <a:pt x="1795" y="780"/>
                  </a:lnTo>
                  <a:lnTo>
                    <a:pt x="1795" y="764"/>
                  </a:lnTo>
                  <a:lnTo>
                    <a:pt x="1798" y="763"/>
                  </a:lnTo>
                  <a:lnTo>
                    <a:pt x="1800" y="759"/>
                  </a:lnTo>
                  <a:lnTo>
                    <a:pt x="1801" y="756"/>
                  </a:lnTo>
                  <a:lnTo>
                    <a:pt x="1801" y="751"/>
                  </a:lnTo>
                  <a:lnTo>
                    <a:pt x="1807" y="749"/>
                  </a:lnTo>
                  <a:lnTo>
                    <a:pt x="1810" y="747"/>
                  </a:lnTo>
                  <a:lnTo>
                    <a:pt x="1815" y="744"/>
                  </a:lnTo>
                  <a:lnTo>
                    <a:pt x="1822" y="744"/>
                  </a:lnTo>
                  <a:lnTo>
                    <a:pt x="1825" y="742"/>
                  </a:lnTo>
                  <a:lnTo>
                    <a:pt x="1829" y="740"/>
                  </a:lnTo>
                  <a:lnTo>
                    <a:pt x="1830" y="739"/>
                  </a:lnTo>
                  <a:lnTo>
                    <a:pt x="1836" y="737"/>
                  </a:lnTo>
                  <a:lnTo>
                    <a:pt x="1841" y="737"/>
                  </a:lnTo>
                  <a:lnTo>
                    <a:pt x="1844" y="735"/>
                  </a:lnTo>
                  <a:lnTo>
                    <a:pt x="1847" y="734"/>
                  </a:lnTo>
                  <a:lnTo>
                    <a:pt x="1849" y="730"/>
                  </a:lnTo>
                  <a:lnTo>
                    <a:pt x="1853" y="730"/>
                  </a:lnTo>
                  <a:lnTo>
                    <a:pt x="1854" y="729"/>
                  </a:lnTo>
                  <a:lnTo>
                    <a:pt x="1856" y="723"/>
                  </a:lnTo>
                  <a:lnTo>
                    <a:pt x="1865" y="718"/>
                  </a:lnTo>
                  <a:lnTo>
                    <a:pt x="1871" y="711"/>
                  </a:lnTo>
                  <a:lnTo>
                    <a:pt x="1875" y="708"/>
                  </a:lnTo>
                  <a:lnTo>
                    <a:pt x="1876" y="703"/>
                  </a:lnTo>
                  <a:lnTo>
                    <a:pt x="1876" y="696"/>
                  </a:lnTo>
                  <a:lnTo>
                    <a:pt x="1876" y="689"/>
                  </a:lnTo>
                  <a:lnTo>
                    <a:pt x="1882" y="688"/>
                  </a:lnTo>
                  <a:lnTo>
                    <a:pt x="1885" y="684"/>
                  </a:lnTo>
                  <a:lnTo>
                    <a:pt x="1888" y="681"/>
                  </a:lnTo>
                  <a:lnTo>
                    <a:pt x="1890" y="676"/>
                  </a:lnTo>
                  <a:lnTo>
                    <a:pt x="1892" y="671"/>
                  </a:lnTo>
                  <a:lnTo>
                    <a:pt x="1895" y="667"/>
                  </a:lnTo>
                  <a:lnTo>
                    <a:pt x="1899" y="664"/>
                  </a:lnTo>
                  <a:lnTo>
                    <a:pt x="1904" y="662"/>
                  </a:lnTo>
                  <a:lnTo>
                    <a:pt x="1905" y="667"/>
                  </a:lnTo>
                  <a:lnTo>
                    <a:pt x="1911" y="669"/>
                  </a:lnTo>
                  <a:lnTo>
                    <a:pt x="1917" y="669"/>
                  </a:lnTo>
                  <a:lnTo>
                    <a:pt x="1924" y="669"/>
                  </a:lnTo>
                  <a:lnTo>
                    <a:pt x="1924" y="662"/>
                  </a:lnTo>
                  <a:lnTo>
                    <a:pt x="1929" y="657"/>
                  </a:lnTo>
                  <a:lnTo>
                    <a:pt x="1936" y="655"/>
                  </a:lnTo>
                  <a:lnTo>
                    <a:pt x="1945" y="655"/>
                  </a:lnTo>
                  <a:lnTo>
                    <a:pt x="1948" y="655"/>
                  </a:lnTo>
                  <a:lnTo>
                    <a:pt x="1950" y="654"/>
                  </a:lnTo>
                  <a:lnTo>
                    <a:pt x="1952" y="648"/>
                  </a:lnTo>
                  <a:lnTo>
                    <a:pt x="1979" y="648"/>
                  </a:lnTo>
                  <a:lnTo>
                    <a:pt x="1980" y="645"/>
                  </a:lnTo>
                  <a:lnTo>
                    <a:pt x="1982" y="642"/>
                  </a:lnTo>
                  <a:lnTo>
                    <a:pt x="1984" y="640"/>
                  </a:lnTo>
                  <a:lnTo>
                    <a:pt x="1986" y="635"/>
                  </a:lnTo>
                  <a:lnTo>
                    <a:pt x="1980" y="626"/>
                  </a:lnTo>
                  <a:lnTo>
                    <a:pt x="1974" y="619"/>
                  </a:lnTo>
                  <a:lnTo>
                    <a:pt x="1967" y="613"/>
                  </a:lnTo>
                  <a:lnTo>
                    <a:pt x="1958" y="607"/>
                  </a:lnTo>
                  <a:close/>
                  <a:moveTo>
                    <a:pt x="1361" y="415"/>
                  </a:moveTo>
                  <a:lnTo>
                    <a:pt x="1363" y="415"/>
                  </a:lnTo>
                  <a:lnTo>
                    <a:pt x="1361" y="415"/>
                  </a:lnTo>
                  <a:close/>
                  <a:moveTo>
                    <a:pt x="1365" y="411"/>
                  </a:moveTo>
                  <a:lnTo>
                    <a:pt x="1366" y="409"/>
                  </a:lnTo>
                  <a:lnTo>
                    <a:pt x="1365" y="411"/>
                  </a:lnTo>
                  <a:close/>
                  <a:moveTo>
                    <a:pt x="1363" y="413"/>
                  </a:moveTo>
                  <a:lnTo>
                    <a:pt x="1365" y="411"/>
                  </a:lnTo>
                  <a:lnTo>
                    <a:pt x="1363" y="413"/>
                  </a:lnTo>
                  <a:close/>
                  <a:moveTo>
                    <a:pt x="1360" y="415"/>
                  </a:moveTo>
                  <a:lnTo>
                    <a:pt x="1358" y="416"/>
                  </a:lnTo>
                  <a:lnTo>
                    <a:pt x="1360" y="415"/>
                  </a:lnTo>
                  <a:close/>
                  <a:moveTo>
                    <a:pt x="1297" y="386"/>
                  </a:moveTo>
                  <a:lnTo>
                    <a:pt x="1297" y="38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89" name="Freeform 223">
              <a:extLst>
                <a:ext uri="{FF2B5EF4-FFF2-40B4-BE49-F238E27FC236}">
                  <a16:creationId xmlns:a16="http://schemas.microsoft.com/office/drawing/2014/main" id="{0F1F35DA-4293-4C73-9121-A69809EE8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5904" y="4005597"/>
              <a:ext cx="1587" cy="1588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1 h 2"/>
                <a:gd name="T6" fmla="*/ 2 w 3"/>
                <a:gd name="T7" fmla="*/ 1 h 2"/>
                <a:gd name="T8" fmla="*/ 0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Freeform 224">
              <a:extLst>
                <a:ext uri="{FF2B5EF4-FFF2-40B4-BE49-F238E27FC236}">
                  <a16:creationId xmlns:a16="http://schemas.microsoft.com/office/drawing/2014/main" id="{2F8F4C40-0609-40FB-819F-EDF804995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0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Freeform 225">
              <a:extLst>
                <a:ext uri="{FF2B5EF4-FFF2-40B4-BE49-F238E27FC236}">
                  <a16:creationId xmlns:a16="http://schemas.microsoft.com/office/drawing/2014/main" id="{E0B3DB26-D9DB-4984-92AE-90DEB8887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226">
              <a:extLst>
                <a:ext uri="{FF2B5EF4-FFF2-40B4-BE49-F238E27FC236}">
                  <a16:creationId xmlns:a16="http://schemas.microsoft.com/office/drawing/2014/main" id="{10FD3318-A3C2-427A-BF4F-B35B8AD12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2729" y="4005597"/>
              <a:ext cx="1587" cy="158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1 h 2"/>
                <a:gd name="T4" fmla="*/ 3 w 4"/>
                <a:gd name="T5" fmla="*/ 0 h 2"/>
                <a:gd name="T6" fmla="*/ 3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Freeform 227">
              <a:extLst>
                <a:ext uri="{FF2B5EF4-FFF2-40B4-BE49-F238E27FC236}">
                  <a16:creationId xmlns:a16="http://schemas.microsoft.com/office/drawing/2014/main" id="{6F8D376A-CE9B-41C9-909F-220EA443E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254" y="4007185"/>
              <a:ext cx="1587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" name="Freeform 228">
              <a:extLst>
                <a:ext uri="{FF2B5EF4-FFF2-40B4-BE49-F238E27FC236}">
                  <a16:creationId xmlns:a16="http://schemas.microsoft.com/office/drawing/2014/main" id="{34B9DC45-2D4C-4735-B980-DD2561F30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29" y="4007185"/>
              <a:ext cx="3175" cy="1587"/>
            </a:xfrm>
            <a:custGeom>
              <a:avLst/>
              <a:gdLst>
                <a:gd name="T0" fmla="*/ 8 w 9"/>
                <a:gd name="T1" fmla="*/ 2 h 3"/>
                <a:gd name="T2" fmla="*/ 8 w 9"/>
                <a:gd name="T3" fmla="*/ 2 h 3"/>
                <a:gd name="T4" fmla="*/ 0 w 9"/>
                <a:gd name="T5" fmla="*/ 0 h 3"/>
                <a:gd name="T6" fmla="*/ 0 w 9"/>
                <a:gd name="T7" fmla="*/ 0 h 3"/>
                <a:gd name="T8" fmla="*/ 8 w 9"/>
                <a:gd name="T9" fmla="*/ 0 h 3"/>
                <a:gd name="T10" fmla="*/ 8 w 9"/>
                <a:gd name="T11" fmla="*/ 0 h 3"/>
                <a:gd name="T12" fmla="*/ 8 w 9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Freeform 229">
              <a:extLst>
                <a:ext uri="{FF2B5EF4-FFF2-40B4-BE49-F238E27FC236}">
                  <a16:creationId xmlns:a16="http://schemas.microsoft.com/office/drawing/2014/main" id="{69F2F705-9A51-4FC7-95A0-E30160CD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9079" y="4005597"/>
              <a:ext cx="1587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Freeform 230">
              <a:extLst>
                <a:ext uri="{FF2B5EF4-FFF2-40B4-BE49-F238E27FC236}">
                  <a16:creationId xmlns:a16="http://schemas.microsoft.com/office/drawing/2014/main" id="{CA8928F0-094A-492E-89E8-0364EBDEB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Freeform 231">
              <a:extLst>
                <a:ext uri="{FF2B5EF4-FFF2-40B4-BE49-F238E27FC236}">
                  <a16:creationId xmlns:a16="http://schemas.microsoft.com/office/drawing/2014/main" id="{0CC5CF4D-8123-4CCC-8612-B53DAC42D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7810"/>
              <a:ext cx="1587" cy="158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Freeform 232">
              <a:extLst>
                <a:ext uri="{FF2B5EF4-FFF2-40B4-BE49-F238E27FC236}">
                  <a16:creationId xmlns:a16="http://schemas.microsoft.com/office/drawing/2014/main" id="{AE18AB65-B22B-402C-845A-23A0A8A30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Freeform 233">
              <a:extLst>
                <a:ext uri="{FF2B5EF4-FFF2-40B4-BE49-F238E27FC236}">
                  <a16:creationId xmlns:a16="http://schemas.microsoft.com/office/drawing/2014/main" id="{2C1F04C7-B467-4534-8EBB-C640689C2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4 h 5"/>
                <a:gd name="T8" fmla="*/ 0 w 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Freeform 234">
              <a:extLst>
                <a:ext uri="{FF2B5EF4-FFF2-40B4-BE49-F238E27FC236}">
                  <a16:creationId xmlns:a16="http://schemas.microsoft.com/office/drawing/2014/main" id="{08D6D2E3-0B12-4A3E-A57B-BA3D160B2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3047"/>
              <a:ext cx="1587" cy="1588"/>
            </a:xfrm>
            <a:custGeom>
              <a:avLst/>
              <a:gdLst>
                <a:gd name="T0" fmla="*/ 2 w 3"/>
                <a:gd name="T1" fmla="*/ 0 h 6"/>
                <a:gd name="T2" fmla="*/ 2 w 3"/>
                <a:gd name="T3" fmla="*/ 0 h 6"/>
                <a:gd name="T4" fmla="*/ 0 w 3"/>
                <a:gd name="T5" fmla="*/ 5 h 6"/>
                <a:gd name="T6" fmla="*/ 0 w 3"/>
                <a:gd name="T7" fmla="*/ 5 h 6"/>
                <a:gd name="T8" fmla="*/ 2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Freeform 235">
              <a:extLst>
                <a:ext uri="{FF2B5EF4-FFF2-40B4-BE49-F238E27FC236}">
                  <a16:creationId xmlns:a16="http://schemas.microsoft.com/office/drawing/2014/main" id="{DD95CE28-7897-4262-8402-49F300718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Freeform 236">
              <a:extLst>
                <a:ext uri="{FF2B5EF4-FFF2-40B4-BE49-F238E27FC236}">
                  <a16:creationId xmlns:a16="http://schemas.microsoft.com/office/drawing/2014/main" id="{A0539D3C-E52C-44D9-8BEA-2EBE5420C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9397"/>
              <a:ext cx="1587" cy="158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Freeform 237">
              <a:extLst>
                <a:ext uri="{FF2B5EF4-FFF2-40B4-BE49-F238E27FC236}">
                  <a16:creationId xmlns:a16="http://schemas.microsoft.com/office/drawing/2014/main" id="{34D5419A-A1BA-44BB-BEC9-541CBE5C1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4" name="Freeform 238">
              <a:extLst>
                <a:ext uri="{FF2B5EF4-FFF2-40B4-BE49-F238E27FC236}">
                  <a16:creationId xmlns:a16="http://schemas.microsoft.com/office/drawing/2014/main" id="{2213F3D0-60BE-44D0-A4E2-623206D9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991" y="400242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Freeform 239">
              <a:extLst>
                <a:ext uri="{FF2B5EF4-FFF2-40B4-BE49-F238E27FC236}">
                  <a16:creationId xmlns:a16="http://schemas.microsoft.com/office/drawing/2014/main" id="{06ED25A5-3DDD-4F55-A67A-942739B60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Freeform 240">
              <a:extLst>
                <a:ext uri="{FF2B5EF4-FFF2-40B4-BE49-F238E27FC236}">
                  <a16:creationId xmlns:a16="http://schemas.microsoft.com/office/drawing/2014/main" id="{1F6942F2-36DB-4600-B8C0-128D58CC4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3847"/>
              <a:ext cx="1588" cy="1588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Freeform 241">
              <a:extLst>
                <a:ext uri="{FF2B5EF4-FFF2-40B4-BE49-F238E27FC236}">
                  <a16:creationId xmlns:a16="http://schemas.microsoft.com/office/drawing/2014/main" id="{F653EFA8-5AFD-4AB4-A526-3826FE752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226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2 w 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Freeform 242">
              <a:extLst>
                <a:ext uri="{FF2B5EF4-FFF2-40B4-BE49-F238E27FC236}">
                  <a16:creationId xmlns:a16="http://schemas.microsoft.com/office/drawing/2014/main" id="{5EA5D8FA-A24C-4CCC-856A-B52754A55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Freeform 243">
              <a:extLst>
                <a:ext uri="{FF2B5EF4-FFF2-40B4-BE49-F238E27FC236}">
                  <a16:creationId xmlns:a16="http://schemas.microsoft.com/office/drawing/2014/main" id="{1E7A0C4B-211B-4B9B-AF95-29856E526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2429" y="4057985"/>
              <a:ext cx="7937" cy="1587"/>
            </a:xfrm>
            <a:custGeom>
              <a:avLst/>
              <a:gdLst>
                <a:gd name="T0" fmla="*/ 21 w 22"/>
                <a:gd name="T1" fmla="*/ 0 h 2"/>
                <a:gd name="T2" fmla="*/ 0 w 22"/>
                <a:gd name="T3" fmla="*/ 0 h 2"/>
                <a:gd name="T4" fmla="*/ 0 w 22"/>
                <a:gd name="T5" fmla="*/ 1 h 2"/>
                <a:gd name="T6" fmla="*/ 0 w 22"/>
                <a:gd name="T7" fmla="*/ 1 h 2"/>
                <a:gd name="T8" fmla="*/ 10 w 22"/>
                <a:gd name="T9" fmla="*/ 0 h 2"/>
                <a:gd name="T10" fmla="*/ 10 w 22"/>
                <a:gd name="T11" fmla="*/ 0 h 2"/>
                <a:gd name="T12" fmla="*/ 21 w 2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">
                  <a:moveTo>
                    <a:pt x="2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Freeform 244">
              <a:extLst>
                <a:ext uri="{FF2B5EF4-FFF2-40B4-BE49-F238E27FC236}">
                  <a16:creationId xmlns:a16="http://schemas.microsoft.com/office/drawing/2014/main" id="{2F2318EC-CBB1-41FB-B6A1-74B0EA02F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0672"/>
              <a:ext cx="1588" cy="4763"/>
            </a:xfrm>
            <a:custGeom>
              <a:avLst/>
              <a:gdLst>
                <a:gd name="T0" fmla="*/ 5 w 6"/>
                <a:gd name="T1" fmla="*/ 11 h 12"/>
                <a:gd name="T2" fmla="*/ 5 w 6"/>
                <a:gd name="T3" fmla="*/ 11 h 12"/>
                <a:gd name="T4" fmla="*/ 4 w 6"/>
                <a:gd name="T5" fmla="*/ 7 h 12"/>
                <a:gd name="T6" fmla="*/ 2 w 6"/>
                <a:gd name="T7" fmla="*/ 4 h 12"/>
                <a:gd name="T8" fmla="*/ 2 w 6"/>
                <a:gd name="T9" fmla="*/ 4 h 12"/>
                <a:gd name="T10" fmla="*/ 0 w 6"/>
                <a:gd name="T11" fmla="*/ 0 h 12"/>
                <a:gd name="T12" fmla="*/ 0 w 6"/>
                <a:gd name="T13" fmla="*/ 0 h 12"/>
                <a:gd name="T14" fmla="*/ 2 w 6"/>
                <a:gd name="T15" fmla="*/ 6 h 12"/>
                <a:gd name="T16" fmla="*/ 5 w 6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5" y="11"/>
                  </a:moveTo>
                  <a:lnTo>
                    <a:pt x="5" y="11"/>
                  </a:lnTo>
                  <a:lnTo>
                    <a:pt x="4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5" y="1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Freeform 245">
              <a:extLst>
                <a:ext uri="{FF2B5EF4-FFF2-40B4-BE49-F238E27FC236}">
                  <a16:creationId xmlns:a16="http://schemas.microsoft.com/office/drawing/2014/main" id="{441A3200-B658-4C32-A5E4-575FD15CB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Freeform 246">
              <a:extLst>
                <a:ext uri="{FF2B5EF4-FFF2-40B4-BE49-F238E27FC236}">
                  <a16:creationId xmlns:a16="http://schemas.microsoft.com/office/drawing/2014/main" id="{824F8DB8-8D47-4B3A-ABB1-FDA728CCE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2241" y="4640597"/>
              <a:ext cx="674688" cy="644525"/>
            </a:xfrm>
            <a:custGeom>
              <a:avLst/>
              <a:gdLst>
                <a:gd name="T0" fmla="*/ 546 w 1872"/>
                <a:gd name="T1" fmla="*/ 1127 h 1789"/>
                <a:gd name="T2" fmla="*/ 385 w 1872"/>
                <a:gd name="T3" fmla="*/ 962 h 1789"/>
                <a:gd name="T4" fmla="*/ 440 w 1872"/>
                <a:gd name="T5" fmla="*/ 800 h 1789"/>
                <a:gd name="T6" fmla="*/ 360 w 1872"/>
                <a:gd name="T7" fmla="*/ 709 h 1789"/>
                <a:gd name="T8" fmla="*/ 320 w 1872"/>
                <a:gd name="T9" fmla="*/ 636 h 1789"/>
                <a:gd name="T10" fmla="*/ 264 w 1872"/>
                <a:gd name="T11" fmla="*/ 742 h 1789"/>
                <a:gd name="T12" fmla="*/ 336 w 1872"/>
                <a:gd name="T13" fmla="*/ 832 h 1789"/>
                <a:gd name="T14" fmla="*/ 291 w 1872"/>
                <a:gd name="T15" fmla="*/ 682 h 1789"/>
                <a:gd name="T16" fmla="*/ 349 w 1872"/>
                <a:gd name="T17" fmla="*/ 921 h 1789"/>
                <a:gd name="T18" fmla="*/ 341 w 1872"/>
                <a:gd name="T19" fmla="*/ 940 h 1789"/>
                <a:gd name="T20" fmla="*/ 1126 w 1872"/>
                <a:gd name="T21" fmla="*/ 1687 h 1789"/>
                <a:gd name="T22" fmla="*/ 1039 w 1872"/>
                <a:gd name="T23" fmla="*/ 1508 h 1789"/>
                <a:gd name="T24" fmla="*/ 1061 w 1872"/>
                <a:gd name="T25" fmla="*/ 1481 h 1789"/>
                <a:gd name="T26" fmla="*/ 1028 w 1872"/>
                <a:gd name="T27" fmla="*/ 1508 h 1789"/>
                <a:gd name="T28" fmla="*/ 1762 w 1872"/>
                <a:gd name="T29" fmla="*/ 498 h 1789"/>
                <a:gd name="T30" fmla="*/ 1719 w 1872"/>
                <a:gd name="T31" fmla="*/ 324 h 1789"/>
                <a:gd name="T32" fmla="*/ 1595 w 1872"/>
                <a:gd name="T33" fmla="*/ 218 h 1789"/>
                <a:gd name="T34" fmla="*/ 1414 w 1872"/>
                <a:gd name="T35" fmla="*/ 286 h 1789"/>
                <a:gd name="T36" fmla="*/ 1168 w 1872"/>
                <a:gd name="T37" fmla="*/ 232 h 1789"/>
                <a:gd name="T38" fmla="*/ 1020 w 1872"/>
                <a:gd name="T39" fmla="*/ 51 h 1789"/>
                <a:gd name="T40" fmla="*/ 858 w 1872"/>
                <a:gd name="T41" fmla="*/ 76 h 1789"/>
                <a:gd name="T42" fmla="*/ 677 w 1872"/>
                <a:gd name="T43" fmla="*/ 152 h 1789"/>
                <a:gd name="T44" fmla="*/ 604 w 1872"/>
                <a:gd name="T45" fmla="*/ 344 h 1789"/>
                <a:gd name="T46" fmla="*/ 535 w 1872"/>
                <a:gd name="T47" fmla="*/ 481 h 1789"/>
                <a:gd name="T48" fmla="*/ 329 w 1872"/>
                <a:gd name="T49" fmla="*/ 396 h 1789"/>
                <a:gd name="T50" fmla="*/ 131 w 1872"/>
                <a:gd name="T51" fmla="*/ 532 h 1789"/>
                <a:gd name="T52" fmla="*/ 13 w 1872"/>
                <a:gd name="T53" fmla="*/ 571 h 1789"/>
                <a:gd name="T54" fmla="*/ 107 w 1872"/>
                <a:gd name="T55" fmla="*/ 778 h 1789"/>
                <a:gd name="T56" fmla="*/ 257 w 1872"/>
                <a:gd name="T57" fmla="*/ 616 h 1789"/>
                <a:gd name="T58" fmla="*/ 394 w 1872"/>
                <a:gd name="T59" fmla="*/ 636 h 1789"/>
                <a:gd name="T60" fmla="*/ 476 w 1872"/>
                <a:gd name="T61" fmla="*/ 865 h 1789"/>
                <a:gd name="T62" fmla="*/ 580 w 1872"/>
                <a:gd name="T63" fmla="*/ 1013 h 1789"/>
                <a:gd name="T64" fmla="*/ 481 w 1872"/>
                <a:gd name="T65" fmla="*/ 887 h 1789"/>
                <a:gd name="T66" fmla="*/ 489 w 1872"/>
                <a:gd name="T67" fmla="*/ 957 h 1789"/>
                <a:gd name="T68" fmla="*/ 549 w 1872"/>
                <a:gd name="T69" fmla="*/ 1078 h 1789"/>
                <a:gd name="T70" fmla="*/ 605 w 1872"/>
                <a:gd name="T71" fmla="*/ 1139 h 1789"/>
                <a:gd name="T72" fmla="*/ 761 w 1872"/>
                <a:gd name="T73" fmla="*/ 1247 h 1789"/>
                <a:gd name="T74" fmla="*/ 894 w 1872"/>
                <a:gd name="T75" fmla="*/ 1339 h 1789"/>
                <a:gd name="T76" fmla="*/ 1172 w 1872"/>
                <a:gd name="T77" fmla="*/ 1448 h 1789"/>
                <a:gd name="T78" fmla="*/ 1366 w 1872"/>
                <a:gd name="T79" fmla="*/ 1591 h 1789"/>
                <a:gd name="T80" fmla="*/ 1182 w 1872"/>
                <a:gd name="T81" fmla="*/ 1562 h 1789"/>
                <a:gd name="T82" fmla="*/ 1503 w 1872"/>
                <a:gd name="T83" fmla="*/ 1690 h 1789"/>
                <a:gd name="T84" fmla="*/ 1508 w 1872"/>
                <a:gd name="T85" fmla="*/ 1668 h 1789"/>
                <a:gd name="T86" fmla="*/ 1318 w 1872"/>
                <a:gd name="T87" fmla="*/ 1492 h 1789"/>
                <a:gd name="T88" fmla="*/ 1163 w 1872"/>
                <a:gd name="T89" fmla="*/ 1330 h 1789"/>
                <a:gd name="T90" fmla="*/ 970 w 1872"/>
                <a:gd name="T91" fmla="*/ 1112 h 1789"/>
                <a:gd name="T92" fmla="*/ 844 w 1872"/>
                <a:gd name="T93" fmla="*/ 897 h 1789"/>
                <a:gd name="T94" fmla="*/ 723 w 1872"/>
                <a:gd name="T95" fmla="*/ 747 h 1789"/>
                <a:gd name="T96" fmla="*/ 829 w 1872"/>
                <a:gd name="T97" fmla="*/ 677 h 1789"/>
                <a:gd name="T98" fmla="*/ 1028 w 1872"/>
                <a:gd name="T99" fmla="*/ 612 h 1789"/>
                <a:gd name="T100" fmla="*/ 1363 w 1872"/>
                <a:gd name="T101" fmla="*/ 650 h 1789"/>
                <a:gd name="T102" fmla="*/ 1619 w 1872"/>
                <a:gd name="T103" fmla="*/ 624 h 1789"/>
                <a:gd name="T104" fmla="*/ 1793 w 1872"/>
                <a:gd name="T105" fmla="*/ 684 h 1789"/>
                <a:gd name="T106" fmla="*/ 774 w 1872"/>
                <a:gd name="T107" fmla="*/ 443 h 1789"/>
                <a:gd name="T108" fmla="*/ 1163 w 1872"/>
                <a:gd name="T109" fmla="*/ 1585 h 1789"/>
                <a:gd name="T110" fmla="*/ 1100 w 1872"/>
                <a:gd name="T111" fmla="*/ 1622 h 1789"/>
                <a:gd name="T112" fmla="*/ 1291 w 1872"/>
                <a:gd name="T113" fmla="*/ 1665 h 1789"/>
                <a:gd name="T114" fmla="*/ 501 w 1872"/>
                <a:gd name="T115" fmla="*/ 1117 h 1789"/>
                <a:gd name="T116" fmla="*/ 517 w 1872"/>
                <a:gd name="T117" fmla="*/ 1167 h 1789"/>
                <a:gd name="T118" fmla="*/ 634 w 1872"/>
                <a:gd name="T119" fmla="*/ 1237 h 1789"/>
                <a:gd name="T120" fmla="*/ 868 w 1872"/>
                <a:gd name="T121" fmla="*/ 1383 h 1789"/>
                <a:gd name="T122" fmla="*/ 849 w 1872"/>
                <a:gd name="T123" fmla="*/ 1571 h 1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2" h="1789">
                  <a:moveTo>
                    <a:pt x="418" y="955"/>
                  </a:moveTo>
                  <a:lnTo>
                    <a:pt x="418" y="969"/>
                  </a:lnTo>
                  <a:lnTo>
                    <a:pt x="418" y="982"/>
                  </a:lnTo>
                  <a:lnTo>
                    <a:pt x="419" y="987"/>
                  </a:lnTo>
                  <a:lnTo>
                    <a:pt x="421" y="993"/>
                  </a:lnTo>
                  <a:lnTo>
                    <a:pt x="426" y="994"/>
                  </a:lnTo>
                  <a:lnTo>
                    <a:pt x="431" y="996"/>
                  </a:lnTo>
                  <a:lnTo>
                    <a:pt x="435" y="991"/>
                  </a:lnTo>
                  <a:lnTo>
                    <a:pt x="436" y="984"/>
                  </a:lnTo>
                  <a:lnTo>
                    <a:pt x="438" y="977"/>
                  </a:lnTo>
                  <a:lnTo>
                    <a:pt x="438" y="969"/>
                  </a:lnTo>
                  <a:lnTo>
                    <a:pt x="436" y="964"/>
                  </a:lnTo>
                  <a:lnTo>
                    <a:pt x="431" y="957"/>
                  </a:lnTo>
                  <a:lnTo>
                    <a:pt x="426" y="955"/>
                  </a:lnTo>
                  <a:lnTo>
                    <a:pt x="418" y="955"/>
                  </a:lnTo>
                  <a:close/>
                  <a:moveTo>
                    <a:pt x="438" y="1016"/>
                  </a:moveTo>
                  <a:lnTo>
                    <a:pt x="431" y="1015"/>
                  </a:lnTo>
                  <a:lnTo>
                    <a:pt x="426" y="1011"/>
                  </a:lnTo>
                  <a:lnTo>
                    <a:pt x="419" y="1010"/>
                  </a:lnTo>
                  <a:lnTo>
                    <a:pt x="411" y="1010"/>
                  </a:lnTo>
                  <a:lnTo>
                    <a:pt x="411" y="1027"/>
                  </a:lnTo>
                  <a:lnTo>
                    <a:pt x="412" y="1034"/>
                  </a:lnTo>
                  <a:lnTo>
                    <a:pt x="414" y="1035"/>
                  </a:lnTo>
                  <a:lnTo>
                    <a:pt x="418" y="1037"/>
                  </a:lnTo>
                  <a:lnTo>
                    <a:pt x="418" y="1032"/>
                  </a:lnTo>
                  <a:lnTo>
                    <a:pt x="419" y="1028"/>
                  </a:lnTo>
                  <a:lnTo>
                    <a:pt x="423" y="1027"/>
                  </a:lnTo>
                  <a:lnTo>
                    <a:pt x="426" y="1025"/>
                  </a:lnTo>
                  <a:lnTo>
                    <a:pt x="435" y="1023"/>
                  </a:lnTo>
                  <a:lnTo>
                    <a:pt x="436" y="1020"/>
                  </a:lnTo>
                  <a:lnTo>
                    <a:pt x="438" y="1016"/>
                  </a:lnTo>
                  <a:close/>
                  <a:moveTo>
                    <a:pt x="527" y="1139"/>
                  </a:moveTo>
                  <a:lnTo>
                    <a:pt x="530" y="1139"/>
                  </a:lnTo>
                  <a:lnTo>
                    <a:pt x="534" y="1139"/>
                  </a:lnTo>
                  <a:lnTo>
                    <a:pt x="537" y="1139"/>
                  </a:lnTo>
                  <a:lnTo>
                    <a:pt x="540" y="1139"/>
                  </a:lnTo>
                  <a:lnTo>
                    <a:pt x="544" y="1134"/>
                  </a:lnTo>
                  <a:lnTo>
                    <a:pt x="546" y="1132"/>
                  </a:lnTo>
                  <a:lnTo>
                    <a:pt x="547" y="1131"/>
                  </a:lnTo>
                  <a:lnTo>
                    <a:pt x="547" y="1132"/>
                  </a:lnTo>
                  <a:lnTo>
                    <a:pt x="547" y="1129"/>
                  </a:lnTo>
                  <a:lnTo>
                    <a:pt x="546" y="1127"/>
                  </a:lnTo>
                  <a:lnTo>
                    <a:pt x="542" y="1127"/>
                  </a:lnTo>
                  <a:lnTo>
                    <a:pt x="540" y="1126"/>
                  </a:lnTo>
                  <a:lnTo>
                    <a:pt x="537" y="1119"/>
                  </a:lnTo>
                  <a:lnTo>
                    <a:pt x="532" y="1112"/>
                  </a:lnTo>
                  <a:lnTo>
                    <a:pt x="529" y="1110"/>
                  </a:lnTo>
                  <a:lnTo>
                    <a:pt x="525" y="1107"/>
                  </a:lnTo>
                  <a:lnTo>
                    <a:pt x="520" y="1105"/>
                  </a:lnTo>
                  <a:lnTo>
                    <a:pt x="513" y="1105"/>
                  </a:lnTo>
                  <a:lnTo>
                    <a:pt x="513" y="1112"/>
                  </a:lnTo>
                  <a:lnTo>
                    <a:pt x="517" y="1119"/>
                  </a:lnTo>
                  <a:lnTo>
                    <a:pt x="520" y="1124"/>
                  </a:lnTo>
                  <a:lnTo>
                    <a:pt x="520" y="1132"/>
                  </a:lnTo>
                  <a:lnTo>
                    <a:pt x="525" y="1134"/>
                  </a:lnTo>
                  <a:lnTo>
                    <a:pt x="527" y="1136"/>
                  </a:lnTo>
                  <a:lnTo>
                    <a:pt x="527" y="1139"/>
                  </a:lnTo>
                  <a:close/>
                  <a:moveTo>
                    <a:pt x="452" y="941"/>
                  </a:moveTo>
                  <a:lnTo>
                    <a:pt x="453" y="947"/>
                  </a:lnTo>
                  <a:lnTo>
                    <a:pt x="457" y="950"/>
                  </a:lnTo>
                  <a:lnTo>
                    <a:pt x="460" y="955"/>
                  </a:lnTo>
                  <a:lnTo>
                    <a:pt x="467" y="960"/>
                  </a:lnTo>
                  <a:lnTo>
                    <a:pt x="470" y="962"/>
                  </a:lnTo>
                  <a:lnTo>
                    <a:pt x="476" y="962"/>
                  </a:lnTo>
                  <a:lnTo>
                    <a:pt x="479" y="957"/>
                  </a:lnTo>
                  <a:lnTo>
                    <a:pt x="479" y="948"/>
                  </a:lnTo>
                  <a:lnTo>
                    <a:pt x="474" y="947"/>
                  </a:lnTo>
                  <a:lnTo>
                    <a:pt x="472" y="945"/>
                  </a:lnTo>
                  <a:lnTo>
                    <a:pt x="472" y="941"/>
                  </a:lnTo>
                  <a:lnTo>
                    <a:pt x="452" y="941"/>
                  </a:lnTo>
                  <a:close/>
                  <a:moveTo>
                    <a:pt x="377" y="969"/>
                  </a:moveTo>
                  <a:lnTo>
                    <a:pt x="380" y="970"/>
                  </a:lnTo>
                  <a:lnTo>
                    <a:pt x="383" y="974"/>
                  </a:lnTo>
                  <a:lnTo>
                    <a:pt x="387" y="982"/>
                  </a:lnTo>
                  <a:lnTo>
                    <a:pt x="389" y="986"/>
                  </a:lnTo>
                  <a:lnTo>
                    <a:pt x="392" y="989"/>
                  </a:lnTo>
                  <a:lnTo>
                    <a:pt x="397" y="991"/>
                  </a:lnTo>
                  <a:lnTo>
                    <a:pt x="404" y="989"/>
                  </a:lnTo>
                  <a:lnTo>
                    <a:pt x="406" y="982"/>
                  </a:lnTo>
                  <a:lnTo>
                    <a:pt x="404" y="974"/>
                  </a:lnTo>
                  <a:lnTo>
                    <a:pt x="401" y="969"/>
                  </a:lnTo>
                  <a:lnTo>
                    <a:pt x="397" y="964"/>
                  </a:lnTo>
                  <a:lnTo>
                    <a:pt x="390" y="962"/>
                  </a:lnTo>
                  <a:lnTo>
                    <a:pt x="385" y="962"/>
                  </a:lnTo>
                  <a:lnTo>
                    <a:pt x="380" y="964"/>
                  </a:lnTo>
                  <a:lnTo>
                    <a:pt x="377" y="969"/>
                  </a:lnTo>
                  <a:close/>
                  <a:moveTo>
                    <a:pt x="459" y="1057"/>
                  </a:moveTo>
                  <a:lnTo>
                    <a:pt x="459" y="1045"/>
                  </a:lnTo>
                  <a:lnTo>
                    <a:pt x="457" y="1035"/>
                  </a:lnTo>
                  <a:lnTo>
                    <a:pt x="455" y="1030"/>
                  </a:lnTo>
                  <a:lnTo>
                    <a:pt x="453" y="1027"/>
                  </a:lnTo>
                  <a:lnTo>
                    <a:pt x="450" y="1025"/>
                  </a:lnTo>
                  <a:lnTo>
                    <a:pt x="445" y="1023"/>
                  </a:lnTo>
                  <a:lnTo>
                    <a:pt x="443" y="1027"/>
                  </a:lnTo>
                  <a:lnTo>
                    <a:pt x="440" y="1028"/>
                  </a:lnTo>
                  <a:lnTo>
                    <a:pt x="436" y="1030"/>
                  </a:lnTo>
                  <a:lnTo>
                    <a:pt x="431" y="1030"/>
                  </a:lnTo>
                  <a:lnTo>
                    <a:pt x="431" y="1047"/>
                  </a:lnTo>
                  <a:lnTo>
                    <a:pt x="433" y="1054"/>
                  </a:lnTo>
                  <a:lnTo>
                    <a:pt x="435" y="1056"/>
                  </a:lnTo>
                  <a:lnTo>
                    <a:pt x="438" y="1057"/>
                  </a:lnTo>
                  <a:lnTo>
                    <a:pt x="440" y="1054"/>
                  </a:lnTo>
                  <a:lnTo>
                    <a:pt x="441" y="1052"/>
                  </a:lnTo>
                  <a:lnTo>
                    <a:pt x="443" y="1052"/>
                  </a:lnTo>
                  <a:lnTo>
                    <a:pt x="447" y="1052"/>
                  </a:lnTo>
                  <a:lnTo>
                    <a:pt x="453" y="1054"/>
                  </a:lnTo>
                  <a:lnTo>
                    <a:pt x="459" y="1057"/>
                  </a:lnTo>
                  <a:close/>
                  <a:moveTo>
                    <a:pt x="506" y="1078"/>
                  </a:moveTo>
                  <a:lnTo>
                    <a:pt x="505" y="1066"/>
                  </a:lnTo>
                  <a:lnTo>
                    <a:pt x="501" y="1063"/>
                  </a:lnTo>
                  <a:lnTo>
                    <a:pt x="499" y="1057"/>
                  </a:lnTo>
                  <a:lnTo>
                    <a:pt x="494" y="1056"/>
                  </a:lnTo>
                  <a:lnTo>
                    <a:pt x="491" y="1052"/>
                  </a:lnTo>
                  <a:lnTo>
                    <a:pt x="479" y="1051"/>
                  </a:lnTo>
                  <a:lnTo>
                    <a:pt x="479" y="1057"/>
                  </a:lnTo>
                  <a:lnTo>
                    <a:pt x="481" y="1063"/>
                  </a:lnTo>
                  <a:lnTo>
                    <a:pt x="486" y="1071"/>
                  </a:lnTo>
                  <a:lnTo>
                    <a:pt x="488" y="1076"/>
                  </a:lnTo>
                  <a:lnTo>
                    <a:pt x="493" y="1078"/>
                  </a:lnTo>
                  <a:lnTo>
                    <a:pt x="499" y="1078"/>
                  </a:lnTo>
                  <a:lnTo>
                    <a:pt x="506" y="1078"/>
                  </a:lnTo>
                  <a:close/>
                  <a:moveTo>
                    <a:pt x="445" y="839"/>
                  </a:moveTo>
                  <a:lnTo>
                    <a:pt x="445" y="812"/>
                  </a:lnTo>
                  <a:lnTo>
                    <a:pt x="445" y="805"/>
                  </a:lnTo>
                  <a:lnTo>
                    <a:pt x="441" y="803"/>
                  </a:lnTo>
                  <a:lnTo>
                    <a:pt x="440" y="800"/>
                  </a:lnTo>
                  <a:lnTo>
                    <a:pt x="438" y="797"/>
                  </a:lnTo>
                  <a:lnTo>
                    <a:pt x="438" y="791"/>
                  </a:lnTo>
                  <a:lnTo>
                    <a:pt x="433" y="790"/>
                  </a:lnTo>
                  <a:lnTo>
                    <a:pt x="431" y="788"/>
                  </a:lnTo>
                  <a:lnTo>
                    <a:pt x="431" y="785"/>
                  </a:lnTo>
                  <a:lnTo>
                    <a:pt x="424" y="785"/>
                  </a:lnTo>
                  <a:lnTo>
                    <a:pt x="419" y="783"/>
                  </a:lnTo>
                  <a:lnTo>
                    <a:pt x="418" y="779"/>
                  </a:lnTo>
                  <a:lnTo>
                    <a:pt x="416" y="776"/>
                  </a:lnTo>
                  <a:lnTo>
                    <a:pt x="414" y="771"/>
                  </a:lnTo>
                  <a:lnTo>
                    <a:pt x="412" y="768"/>
                  </a:lnTo>
                  <a:lnTo>
                    <a:pt x="409" y="764"/>
                  </a:lnTo>
                  <a:lnTo>
                    <a:pt x="404" y="764"/>
                  </a:lnTo>
                  <a:lnTo>
                    <a:pt x="399" y="766"/>
                  </a:lnTo>
                  <a:lnTo>
                    <a:pt x="395" y="768"/>
                  </a:lnTo>
                  <a:lnTo>
                    <a:pt x="390" y="774"/>
                  </a:lnTo>
                  <a:lnTo>
                    <a:pt x="387" y="783"/>
                  </a:lnTo>
                  <a:lnTo>
                    <a:pt x="383" y="791"/>
                  </a:lnTo>
                  <a:lnTo>
                    <a:pt x="383" y="798"/>
                  </a:lnTo>
                  <a:lnTo>
                    <a:pt x="385" y="803"/>
                  </a:lnTo>
                  <a:lnTo>
                    <a:pt x="389" y="807"/>
                  </a:lnTo>
                  <a:lnTo>
                    <a:pt x="390" y="812"/>
                  </a:lnTo>
                  <a:lnTo>
                    <a:pt x="397" y="812"/>
                  </a:lnTo>
                  <a:lnTo>
                    <a:pt x="404" y="812"/>
                  </a:lnTo>
                  <a:lnTo>
                    <a:pt x="409" y="814"/>
                  </a:lnTo>
                  <a:lnTo>
                    <a:pt x="411" y="819"/>
                  </a:lnTo>
                  <a:lnTo>
                    <a:pt x="421" y="822"/>
                  </a:lnTo>
                  <a:lnTo>
                    <a:pt x="428" y="829"/>
                  </a:lnTo>
                  <a:lnTo>
                    <a:pt x="436" y="834"/>
                  </a:lnTo>
                  <a:lnTo>
                    <a:pt x="445" y="839"/>
                  </a:lnTo>
                  <a:close/>
                  <a:moveTo>
                    <a:pt x="308" y="689"/>
                  </a:moveTo>
                  <a:lnTo>
                    <a:pt x="315" y="687"/>
                  </a:lnTo>
                  <a:lnTo>
                    <a:pt x="322" y="687"/>
                  </a:lnTo>
                  <a:lnTo>
                    <a:pt x="331" y="691"/>
                  </a:lnTo>
                  <a:lnTo>
                    <a:pt x="339" y="694"/>
                  </a:lnTo>
                  <a:lnTo>
                    <a:pt x="344" y="696"/>
                  </a:lnTo>
                  <a:lnTo>
                    <a:pt x="349" y="696"/>
                  </a:lnTo>
                  <a:lnTo>
                    <a:pt x="349" y="701"/>
                  </a:lnTo>
                  <a:lnTo>
                    <a:pt x="353" y="703"/>
                  </a:lnTo>
                  <a:lnTo>
                    <a:pt x="354" y="706"/>
                  </a:lnTo>
                  <a:lnTo>
                    <a:pt x="356" y="709"/>
                  </a:lnTo>
                  <a:lnTo>
                    <a:pt x="360" y="709"/>
                  </a:lnTo>
                  <a:lnTo>
                    <a:pt x="361" y="711"/>
                  </a:lnTo>
                  <a:lnTo>
                    <a:pt x="363" y="716"/>
                  </a:lnTo>
                  <a:lnTo>
                    <a:pt x="366" y="720"/>
                  </a:lnTo>
                  <a:lnTo>
                    <a:pt x="368" y="721"/>
                  </a:lnTo>
                  <a:lnTo>
                    <a:pt x="370" y="723"/>
                  </a:lnTo>
                  <a:lnTo>
                    <a:pt x="373" y="730"/>
                  </a:lnTo>
                  <a:lnTo>
                    <a:pt x="378" y="737"/>
                  </a:lnTo>
                  <a:lnTo>
                    <a:pt x="382" y="740"/>
                  </a:lnTo>
                  <a:lnTo>
                    <a:pt x="387" y="742"/>
                  </a:lnTo>
                  <a:lnTo>
                    <a:pt x="392" y="744"/>
                  </a:lnTo>
                  <a:lnTo>
                    <a:pt x="397" y="744"/>
                  </a:lnTo>
                  <a:lnTo>
                    <a:pt x="406" y="737"/>
                  </a:lnTo>
                  <a:lnTo>
                    <a:pt x="414" y="732"/>
                  </a:lnTo>
                  <a:lnTo>
                    <a:pt x="419" y="727"/>
                  </a:lnTo>
                  <a:lnTo>
                    <a:pt x="421" y="721"/>
                  </a:lnTo>
                  <a:lnTo>
                    <a:pt x="423" y="716"/>
                  </a:lnTo>
                  <a:lnTo>
                    <a:pt x="424" y="709"/>
                  </a:lnTo>
                  <a:lnTo>
                    <a:pt x="423" y="698"/>
                  </a:lnTo>
                  <a:lnTo>
                    <a:pt x="418" y="689"/>
                  </a:lnTo>
                  <a:lnTo>
                    <a:pt x="412" y="680"/>
                  </a:lnTo>
                  <a:lnTo>
                    <a:pt x="409" y="677"/>
                  </a:lnTo>
                  <a:lnTo>
                    <a:pt x="404" y="675"/>
                  </a:lnTo>
                  <a:lnTo>
                    <a:pt x="404" y="668"/>
                  </a:lnTo>
                  <a:lnTo>
                    <a:pt x="402" y="663"/>
                  </a:lnTo>
                  <a:lnTo>
                    <a:pt x="397" y="655"/>
                  </a:lnTo>
                  <a:lnTo>
                    <a:pt x="394" y="653"/>
                  </a:lnTo>
                  <a:lnTo>
                    <a:pt x="392" y="651"/>
                  </a:lnTo>
                  <a:lnTo>
                    <a:pt x="389" y="646"/>
                  </a:lnTo>
                  <a:lnTo>
                    <a:pt x="387" y="639"/>
                  </a:lnTo>
                  <a:lnTo>
                    <a:pt x="383" y="634"/>
                  </a:lnTo>
                  <a:lnTo>
                    <a:pt x="370" y="627"/>
                  </a:lnTo>
                  <a:lnTo>
                    <a:pt x="360" y="621"/>
                  </a:lnTo>
                  <a:lnTo>
                    <a:pt x="348" y="614"/>
                  </a:lnTo>
                  <a:lnTo>
                    <a:pt x="336" y="607"/>
                  </a:lnTo>
                  <a:lnTo>
                    <a:pt x="334" y="616"/>
                  </a:lnTo>
                  <a:lnTo>
                    <a:pt x="331" y="619"/>
                  </a:lnTo>
                  <a:lnTo>
                    <a:pt x="324" y="621"/>
                  </a:lnTo>
                  <a:lnTo>
                    <a:pt x="315" y="621"/>
                  </a:lnTo>
                  <a:lnTo>
                    <a:pt x="314" y="627"/>
                  </a:lnTo>
                  <a:lnTo>
                    <a:pt x="315" y="631"/>
                  </a:lnTo>
                  <a:lnTo>
                    <a:pt x="317" y="634"/>
                  </a:lnTo>
                  <a:lnTo>
                    <a:pt x="320" y="636"/>
                  </a:lnTo>
                  <a:lnTo>
                    <a:pt x="326" y="641"/>
                  </a:lnTo>
                  <a:lnTo>
                    <a:pt x="327" y="645"/>
                  </a:lnTo>
                  <a:lnTo>
                    <a:pt x="329" y="648"/>
                  </a:lnTo>
                  <a:lnTo>
                    <a:pt x="319" y="655"/>
                  </a:lnTo>
                  <a:lnTo>
                    <a:pt x="314" y="663"/>
                  </a:lnTo>
                  <a:lnTo>
                    <a:pt x="310" y="675"/>
                  </a:lnTo>
                  <a:lnTo>
                    <a:pt x="308" y="689"/>
                  </a:lnTo>
                  <a:close/>
                  <a:moveTo>
                    <a:pt x="254" y="894"/>
                  </a:moveTo>
                  <a:lnTo>
                    <a:pt x="271" y="894"/>
                  </a:lnTo>
                  <a:lnTo>
                    <a:pt x="278" y="892"/>
                  </a:lnTo>
                  <a:lnTo>
                    <a:pt x="279" y="890"/>
                  </a:lnTo>
                  <a:lnTo>
                    <a:pt x="281" y="887"/>
                  </a:lnTo>
                  <a:lnTo>
                    <a:pt x="276" y="885"/>
                  </a:lnTo>
                  <a:lnTo>
                    <a:pt x="273" y="882"/>
                  </a:lnTo>
                  <a:lnTo>
                    <a:pt x="268" y="873"/>
                  </a:lnTo>
                  <a:lnTo>
                    <a:pt x="268" y="846"/>
                  </a:lnTo>
                  <a:lnTo>
                    <a:pt x="264" y="846"/>
                  </a:lnTo>
                  <a:lnTo>
                    <a:pt x="262" y="844"/>
                  </a:lnTo>
                  <a:lnTo>
                    <a:pt x="261" y="839"/>
                  </a:lnTo>
                  <a:lnTo>
                    <a:pt x="257" y="836"/>
                  </a:lnTo>
                  <a:lnTo>
                    <a:pt x="256" y="834"/>
                  </a:lnTo>
                  <a:lnTo>
                    <a:pt x="254" y="832"/>
                  </a:lnTo>
                  <a:lnTo>
                    <a:pt x="254" y="837"/>
                  </a:lnTo>
                  <a:lnTo>
                    <a:pt x="254" y="843"/>
                  </a:lnTo>
                  <a:lnTo>
                    <a:pt x="250" y="844"/>
                  </a:lnTo>
                  <a:lnTo>
                    <a:pt x="247" y="846"/>
                  </a:lnTo>
                  <a:lnTo>
                    <a:pt x="240" y="849"/>
                  </a:lnTo>
                  <a:lnTo>
                    <a:pt x="237" y="851"/>
                  </a:lnTo>
                  <a:lnTo>
                    <a:pt x="233" y="853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39" y="873"/>
                  </a:lnTo>
                  <a:lnTo>
                    <a:pt x="240" y="880"/>
                  </a:lnTo>
                  <a:lnTo>
                    <a:pt x="245" y="882"/>
                  </a:lnTo>
                  <a:lnTo>
                    <a:pt x="250" y="883"/>
                  </a:lnTo>
                  <a:lnTo>
                    <a:pt x="254" y="887"/>
                  </a:lnTo>
                  <a:lnTo>
                    <a:pt x="254" y="894"/>
                  </a:lnTo>
                  <a:close/>
                  <a:moveTo>
                    <a:pt x="281" y="723"/>
                  </a:moveTo>
                  <a:lnTo>
                    <a:pt x="279" y="728"/>
                  </a:lnTo>
                  <a:lnTo>
                    <a:pt x="278" y="732"/>
                  </a:lnTo>
                  <a:lnTo>
                    <a:pt x="271" y="737"/>
                  </a:lnTo>
                  <a:lnTo>
                    <a:pt x="264" y="742"/>
                  </a:lnTo>
                  <a:lnTo>
                    <a:pt x="262" y="745"/>
                  </a:lnTo>
                  <a:lnTo>
                    <a:pt x="261" y="750"/>
                  </a:lnTo>
                  <a:lnTo>
                    <a:pt x="262" y="752"/>
                  </a:lnTo>
                  <a:lnTo>
                    <a:pt x="264" y="754"/>
                  </a:lnTo>
                  <a:lnTo>
                    <a:pt x="266" y="759"/>
                  </a:lnTo>
                  <a:lnTo>
                    <a:pt x="268" y="771"/>
                  </a:lnTo>
                  <a:lnTo>
                    <a:pt x="269" y="774"/>
                  </a:lnTo>
                  <a:lnTo>
                    <a:pt x="271" y="778"/>
                  </a:lnTo>
                  <a:lnTo>
                    <a:pt x="273" y="781"/>
                  </a:lnTo>
                  <a:lnTo>
                    <a:pt x="274" y="785"/>
                  </a:lnTo>
                  <a:lnTo>
                    <a:pt x="274" y="790"/>
                  </a:lnTo>
                  <a:lnTo>
                    <a:pt x="274" y="795"/>
                  </a:lnTo>
                  <a:lnTo>
                    <a:pt x="279" y="800"/>
                  </a:lnTo>
                  <a:lnTo>
                    <a:pt x="281" y="807"/>
                  </a:lnTo>
                  <a:lnTo>
                    <a:pt x="283" y="812"/>
                  </a:lnTo>
                  <a:lnTo>
                    <a:pt x="281" y="819"/>
                  </a:lnTo>
                  <a:lnTo>
                    <a:pt x="290" y="824"/>
                  </a:lnTo>
                  <a:lnTo>
                    <a:pt x="293" y="827"/>
                  </a:lnTo>
                  <a:lnTo>
                    <a:pt x="295" y="832"/>
                  </a:lnTo>
                  <a:lnTo>
                    <a:pt x="300" y="834"/>
                  </a:lnTo>
                  <a:lnTo>
                    <a:pt x="302" y="836"/>
                  </a:lnTo>
                  <a:lnTo>
                    <a:pt x="302" y="839"/>
                  </a:lnTo>
                  <a:lnTo>
                    <a:pt x="305" y="841"/>
                  </a:lnTo>
                  <a:lnTo>
                    <a:pt x="307" y="844"/>
                  </a:lnTo>
                  <a:lnTo>
                    <a:pt x="308" y="853"/>
                  </a:lnTo>
                  <a:lnTo>
                    <a:pt x="312" y="853"/>
                  </a:lnTo>
                  <a:lnTo>
                    <a:pt x="314" y="855"/>
                  </a:lnTo>
                  <a:lnTo>
                    <a:pt x="315" y="860"/>
                  </a:lnTo>
                  <a:lnTo>
                    <a:pt x="317" y="865"/>
                  </a:lnTo>
                  <a:lnTo>
                    <a:pt x="319" y="868"/>
                  </a:lnTo>
                  <a:lnTo>
                    <a:pt x="322" y="872"/>
                  </a:lnTo>
                  <a:lnTo>
                    <a:pt x="326" y="873"/>
                  </a:lnTo>
                  <a:lnTo>
                    <a:pt x="337" y="873"/>
                  </a:lnTo>
                  <a:lnTo>
                    <a:pt x="349" y="873"/>
                  </a:lnTo>
                  <a:lnTo>
                    <a:pt x="349" y="866"/>
                  </a:lnTo>
                  <a:lnTo>
                    <a:pt x="348" y="861"/>
                  </a:lnTo>
                  <a:lnTo>
                    <a:pt x="344" y="858"/>
                  </a:lnTo>
                  <a:lnTo>
                    <a:pt x="341" y="855"/>
                  </a:lnTo>
                  <a:lnTo>
                    <a:pt x="337" y="851"/>
                  </a:lnTo>
                  <a:lnTo>
                    <a:pt x="336" y="846"/>
                  </a:lnTo>
                  <a:lnTo>
                    <a:pt x="334" y="841"/>
                  </a:lnTo>
                  <a:lnTo>
                    <a:pt x="336" y="832"/>
                  </a:lnTo>
                  <a:lnTo>
                    <a:pt x="327" y="814"/>
                  </a:lnTo>
                  <a:lnTo>
                    <a:pt x="324" y="803"/>
                  </a:lnTo>
                  <a:lnTo>
                    <a:pt x="322" y="791"/>
                  </a:lnTo>
                  <a:lnTo>
                    <a:pt x="322" y="745"/>
                  </a:lnTo>
                  <a:lnTo>
                    <a:pt x="320" y="723"/>
                  </a:lnTo>
                  <a:lnTo>
                    <a:pt x="319" y="713"/>
                  </a:lnTo>
                  <a:lnTo>
                    <a:pt x="315" y="703"/>
                  </a:lnTo>
                  <a:lnTo>
                    <a:pt x="308" y="703"/>
                  </a:lnTo>
                  <a:lnTo>
                    <a:pt x="303" y="704"/>
                  </a:lnTo>
                  <a:lnTo>
                    <a:pt x="302" y="709"/>
                  </a:lnTo>
                  <a:lnTo>
                    <a:pt x="298" y="715"/>
                  </a:lnTo>
                  <a:lnTo>
                    <a:pt x="297" y="718"/>
                  </a:lnTo>
                  <a:lnTo>
                    <a:pt x="293" y="723"/>
                  </a:lnTo>
                  <a:lnTo>
                    <a:pt x="290" y="725"/>
                  </a:lnTo>
                  <a:lnTo>
                    <a:pt x="281" y="723"/>
                  </a:lnTo>
                  <a:close/>
                  <a:moveTo>
                    <a:pt x="288" y="621"/>
                  </a:moveTo>
                  <a:lnTo>
                    <a:pt x="268" y="621"/>
                  </a:lnTo>
                  <a:lnTo>
                    <a:pt x="268" y="626"/>
                  </a:lnTo>
                  <a:lnTo>
                    <a:pt x="264" y="627"/>
                  </a:lnTo>
                  <a:lnTo>
                    <a:pt x="262" y="631"/>
                  </a:lnTo>
                  <a:lnTo>
                    <a:pt x="261" y="634"/>
                  </a:lnTo>
                  <a:lnTo>
                    <a:pt x="259" y="639"/>
                  </a:lnTo>
                  <a:lnTo>
                    <a:pt x="257" y="643"/>
                  </a:lnTo>
                  <a:lnTo>
                    <a:pt x="250" y="650"/>
                  </a:lnTo>
                  <a:lnTo>
                    <a:pt x="247" y="653"/>
                  </a:lnTo>
                  <a:lnTo>
                    <a:pt x="245" y="657"/>
                  </a:lnTo>
                  <a:lnTo>
                    <a:pt x="245" y="662"/>
                  </a:lnTo>
                  <a:lnTo>
                    <a:pt x="247" y="668"/>
                  </a:lnTo>
                  <a:lnTo>
                    <a:pt x="249" y="675"/>
                  </a:lnTo>
                  <a:lnTo>
                    <a:pt x="254" y="679"/>
                  </a:lnTo>
                  <a:lnTo>
                    <a:pt x="257" y="684"/>
                  </a:lnTo>
                  <a:lnTo>
                    <a:pt x="261" y="689"/>
                  </a:lnTo>
                  <a:lnTo>
                    <a:pt x="264" y="691"/>
                  </a:lnTo>
                  <a:lnTo>
                    <a:pt x="268" y="692"/>
                  </a:lnTo>
                  <a:lnTo>
                    <a:pt x="273" y="698"/>
                  </a:lnTo>
                  <a:lnTo>
                    <a:pt x="274" y="701"/>
                  </a:lnTo>
                  <a:lnTo>
                    <a:pt x="278" y="703"/>
                  </a:lnTo>
                  <a:lnTo>
                    <a:pt x="281" y="704"/>
                  </a:lnTo>
                  <a:lnTo>
                    <a:pt x="288" y="703"/>
                  </a:lnTo>
                  <a:lnTo>
                    <a:pt x="286" y="696"/>
                  </a:lnTo>
                  <a:lnTo>
                    <a:pt x="288" y="691"/>
                  </a:lnTo>
                  <a:lnTo>
                    <a:pt x="291" y="682"/>
                  </a:lnTo>
                  <a:lnTo>
                    <a:pt x="295" y="674"/>
                  </a:lnTo>
                  <a:lnTo>
                    <a:pt x="295" y="668"/>
                  </a:lnTo>
                  <a:lnTo>
                    <a:pt x="295" y="662"/>
                  </a:lnTo>
                  <a:lnTo>
                    <a:pt x="297" y="655"/>
                  </a:lnTo>
                  <a:lnTo>
                    <a:pt x="297" y="648"/>
                  </a:lnTo>
                  <a:lnTo>
                    <a:pt x="293" y="639"/>
                  </a:lnTo>
                  <a:lnTo>
                    <a:pt x="290" y="631"/>
                  </a:lnTo>
                  <a:lnTo>
                    <a:pt x="288" y="626"/>
                  </a:lnTo>
                  <a:lnTo>
                    <a:pt x="288" y="621"/>
                  </a:lnTo>
                  <a:close/>
                  <a:moveTo>
                    <a:pt x="377" y="996"/>
                  </a:moveTo>
                  <a:lnTo>
                    <a:pt x="375" y="993"/>
                  </a:lnTo>
                  <a:lnTo>
                    <a:pt x="373" y="991"/>
                  </a:lnTo>
                  <a:lnTo>
                    <a:pt x="372" y="991"/>
                  </a:lnTo>
                  <a:lnTo>
                    <a:pt x="370" y="993"/>
                  </a:lnTo>
                  <a:lnTo>
                    <a:pt x="366" y="998"/>
                  </a:lnTo>
                  <a:lnTo>
                    <a:pt x="363" y="1003"/>
                  </a:lnTo>
                  <a:lnTo>
                    <a:pt x="368" y="1005"/>
                  </a:lnTo>
                  <a:lnTo>
                    <a:pt x="370" y="1006"/>
                  </a:lnTo>
                  <a:lnTo>
                    <a:pt x="370" y="1010"/>
                  </a:lnTo>
                  <a:lnTo>
                    <a:pt x="380" y="1013"/>
                  </a:lnTo>
                  <a:lnTo>
                    <a:pt x="385" y="1013"/>
                  </a:lnTo>
                  <a:lnTo>
                    <a:pt x="390" y="1010"/>
                  </a:lnTo>
                  <a:lnTo>
                    <a:pt x="389" y="1005"/>
                  </a:lnTo>
                  <a:lnTo>
                    <a:pt x="387" y="999"/>
                  </a:lnTo>
                  <a:lnTo>
                    <a:pt x="383" y="996"/>
                  </a:lnTo>
                  <a:lnTo>
                    <a:pt x="377" y="996"/>
                  </a:lnTo>
                  <a:close/>
                  <a:moveTo>
                    <a:pt x="377" y="948"/>
                  </a:moveTo>
                  <a:lnTo>
                    <a:pt x="372" y="945"/>
                  </a:lnTo>
                  <a:lnTo>
                    <a:pt x="365" y="943"/>
                  </a:lnTo>
                  <a:lnTo>
                    <a:pt x="358" y="941"/>
                  </a:lnTo>
                  <a:lnTo>
                    <a:pt x="349" y="941"/>
                  </a:lnTo>
                  <a:lnTo>
                    <a:pt x="344" y="950"/>
                  </a:lnTo>
                  <a:lnTo>
                    <a:pt x="343" y="955"/>
                  </a:lnTo>
                  <a:lnTo>
                    <a:pt x="343" y="962"/>
                  </a:lnTo>
                  <a:lnTo>
                    <a:pt x="354" y="962"/>
                  </a:lnTo>
                  <a:lnTo>
                    <a:pt x="365" y="962"/>
                  </a:lnTo>
                  <a:lnTo>
                    <a:pt x="370" y="960"/>
                  </a:lnTo>
                  <a:lnTo>
                    <a:pt x="373" y="957"/>
                  </a:lnTo>
                  <a:lnTo>
                    <a:pt x="375" y="953"/>
                  </a:lnTo>
                  <a:lnTo>
                    <a:pt x="377" y="948"/>
                  </a:lnTo>
                  <a:close/>
                  <a:moveTo>
                    <a:pt x="351" y="924"/>
                  </a:moveTo>
                  <a:lnTo>
                    <a:pt x="349" y="921"/>
                  </a:lnTo>
                  <a:lnTo>
                    <a:pt x="344" y="916"/>
                  </a:lnTo>
                  <a:lnTo>
                    <a:pt x="337" y="909"/>
                  </a:lnTo>
                  <a:lnTo>
                    <a:pt x="331" y="902"/>
                  </a:lnTo>
                  <a:lnTo>
                    <a:pt x="327" y="895"/>
                  </a:lnTo>
                  <a:lnTo>
                    <a:pt x="326" y="892"/>
                  </a:lnTo>
                  <a:lnTo>
                    <a:pt x="315" y="885"/>
                  </a:lnTo>
                  <a:lnTo>
                    <a:pt x="312" y="880"/>
                  </a:lnTo>
                  <a:lnTo>
                    <a:pt x="308" y="873"/>
                  </a:lnTo>
                  <a:lnTo>
                    <a:pt x="308" y="868"/>
                  </a:lnTo>
                  <a:lnTo>
                    <a:pt x="308" y="863"/>
                  </a:lnTo>
                  <a:lnTo>
                    <a:pt x="303" y="858"/>
                  </a:lnTo>
                  <a:lnTo>
                    <a:pt x="302" y="855"/>
                  </a:lnTo>
                  <a:lnTo>
                    <a:pt x="303" y="851"/>
                  </a:lnTo>
                  <a:lnTo>
                    <a:pt x="302" y="844"/>
                  </a:lnTo>
                  <a:lnTo>
                    <a:pt x="298" y="839"/>
                  </a:lnTo>
                  <a:lnTo>
                    <a:pt x="295" y="837"/>
                  </a:lnTo>
                  <a:lnTo>
                    <a:pt x="291" y="836"/>
                  </a:lnTo>
                  <a:lnTo>
                    <a:pt x="290" y="836"/>
                  </a:lnTo>
                  <a:lnTo>
                    <a:pt x="290" y="832"/>
                  </a:lnTo>
                  <a:lnTo>
                    <a:pt x="288" y="831"/>
                  </a:lnTo>
                  <a:lnTo>
                    <a:pt x="285" y="832"/>
                  </a:lnTo>
                  <a:lnTo>
                    <a:pt x="281" y="834"/>
                  </a:lnTo>
                  <a:lnTo>
                    <a:pt x="278" y="832"/>
                  </a:lnTo>
                  <a:lnTo>
                    <a:pt x="276" y="831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83" y="872"/>
                  </a:lnTo>
                  <a:lnTo>
                    <a:pt x="288" y="883"/>
                  </a:lnTo>
                  <a:lnTo>
                    <a:pt x="290" y="887"/>
                  </a:lnTo>
                  <a:lnTo>
                    <a:pt x="288" y="894"/>
                  </a:lnTo>
                  <a:lnTo>
                    <a:pt x="290" y="897"/>
                  </a:lnTo>
                  <a:lnTo>
                    <a:pt x="291" y="901"/>
                  </a:lnTo>
                  <a:lnTo>
                    <a:pt x="295" y="902"/>
                  </a:lnTo>
                  <a:lnTo>
                    <a:pt x="303" y="906"/>
                  </a:lnTo>
                  <a:lnTo>
                    <a:pt x="307" y="907"/>
                  </a:lnTo>
                  <a:lnTo>
                    <a:pt x="310" y="911"/>
                  </a:lnTo>
                  <a:lnTo>
                    <a:pt x="312" y="914"/>
                  </a:lnTo>
                  <a:lnTo>
                    <a:pt x="317" y="921"/>
                  </a:lnTo>
                  <a:lnTo>
                    <a:pt x="322" y="928"/>
                  </a:lnTo>
                  <a:lnTo>
                    <a:pt x="326" y="933"/>
                  </a:lnTo>
                  <a:lnTo>
                    <a:pt x="332" y="938"/>
                  </a:lnTo>
                  <a:lnTo>
                    <a:pt x="341" y="940"/>
                  </a:lnTo>
                  <a:lnTo>
                    <a:pt x="349" y="941"/>
                  </a:lnTo>
                  <a:lnTo>
                    <a:pt x="353" y="936"/>
                  </a:lnTo>
                  <a:lnTo>
                    <a:pt x="353" y="933"/>
                  </a:lnTo>
                  <a:lnTo>
                    <a:pt x="353" y="928"/>
                  </a:lnTo>
                  <a:lnTo>
                    <a:pt x="351" y="924"/>
                  </a:lnTo>
                  <a:close/>
                  <a:moveTo>
                    <a:pt x="281" y="921"/>
                  </a:moveTo>
                  <a:lnTo>
                    <a:pt x="279" y="918"/>
                  </a:lnTo>
                  <a:lnTo>
                    <a:pt x="278" y="916"/>
                  </a:lnTo>
                  <a:lnTo>
                    <a:pt x="273" y="912"/>
                  </a:lnTo>
                  <a:lnTo>
                    <a:pt x="266" y="911"/>
                  </a:lnTo>
                  <a:lnTo>
                    <a:pt x="261" y="907"/>
                  </a:lnTo>
                  <a:lnTo>
                    <a:pt x="259" y="912"/>
                  </a:lnTo>
                  <a:lnTo>
                    <a:pt x="257" y="914"/>
                  </a:lnTo>
                  <a:lnTo>
                    <a:pt x="256" y="918"/>
                  </a:lnTo>
                  <a:lnTo>
                    <a:pt x="254" y="921"/>
                  </a:lnTo>
                  <a:lnTo>
                    <a:pt x="257" y="923"/>
                  </a:lnTo>
                  <a:lnTo>
                    <a:pt x="261" y="926"/>
                  </a:lnTo>
                  <a:lnTo>
                    <a:pt x="264" y="935"/>
                  </a:lnTo>
                  <a:lnTo>
                    <a:pt x="266" y="938"/>
                  </a:lnTo>
                  <a:lnTo>
                    <a:pt x="269" y="941"/>
                  </a:lnTo>
                  <a:lnTo>
                    <a:pt x="274" y="943"/>
                  </a:lnTo>
                  <a:lnTo>
                    <a:pt x="281" y="941"/>
                  </a:lnTo>
                  <a:lnTo>
                    <a:pt x="283" y="936"/>
                  </a:lnTo>
                  <a:lnTo>
                    <a:pt x="286" y="930"/>
                  </a:lnTo>
                  <a:lnTo>
                    <a:pt x="286" y="928"/>
                  </a:lnTo>
                  <a:lnTo>
                    <a:pt x="286" y="924"/>
                  </a:lnTo>
                  <a:lnTo>
                    <a:pt x="285" y="923"/>
                  </a:lnTo>
                  <a:lnTo>
                    <a:pt x="281" y="921"/>
                  </a:lnTo>
                  <a:close/>
                  <a:moveTo>
                    <a:pt x="1127" y="1658"/>
                  </a:moveTo>
                  <a:lnTo>
                    <a:pt x="1126" y="1654"/>
                  </a:lnTo>
                  <a:lnTo>
                    <a:pt x="1124" y="1653"/>
                  </a:lnTo>
                  <a:lnTo>
                    <a:pt x="1117" y="1651"/>
                  </a:lnTo>
                  <a:lnTo>
                    <a:pt x="1100" y="1651"/>
                  </a:lnTo>
                  <a:lnTo>
                    <a:pt x="1100" y="1658"/>
                  </a:lnTo>
                  <a:lnTo>
                    <a:pt x="1097" y="1663"/>
                  </a:lnTo>
                  <a:lnTo>
                    <a:pt x="1095" y="1666"/>
                  </a:lnTo>
                  <a:lnTo>
                    <a:pt x="1093" y="1671"/>
                  </a:lnTo>
                  <a:lnTo>
                    <a:pt x="1102" y="1677"/>
                  </a:lnTo>
                  <a:lnTo>
                    <a:pt x="1109" y="1683"/>
                  </a:lnTo>
                  <a:lnTo>
                    <a:pt x="1114" y="1685"/>
                  </a:lnTo>
                  <a:lnTo>
                    <a:pt x="1119" y="1687"/>
                  </a:lnTo>
                  <a:lnTo>
                    <a:pt x="1126" y="1687"/>
                  </a:lnTo>
                  <a:lnTo>
                    <a:pt x="1134" y="1685"/>
                  </a:lnTo>
                  <a:lnTo>
                    <a:pt x="1136" y="1680"/>
                  </a:lnTo>
                  <a:lnTo>
                    <a:pt x="1138" y="1678"/>
                  </a:lnTo>
                  <a:lnTo>
                    <a:pt x="1141" y="1678"/>
                  </a:lnTo>
                  <a:lnTo>
                    <a:pt x="1143" y="1675"/>
                  </a:lnTo>
                  <a:lnTo>
                    <a:pt x="1146" y="1673"/>
                  </a:lnTo>
                  <a:lnTo>
                    <a:pt x="1155" y="1671"/>
                  </a:lnTo>
                  <a:lnTo>
                    <a:pt x="1156" y="1665"/>
                  </a:lnTo>
                  <a:lnTo>
                    <a:pt x="1155" y="1661"/>
                  </a:lnTo>
                  <a:lnTo>
                    <a:pt x="1153" y="1658"/>
                  </a:lnTo>
                  <a:lnTo>
                    <a:pt x="1148" y="1658"/>
                  </a:lnTo>
                  <a:lnTo>
                    <a:pt x="1138" y="1658"/>
                  </a:lnTo>
                  <a:lnTo>
                    <a:pt x="1127" y="1658"/>
                  </a:lnTo>
                  <a:close/>
                  <a:moveTo>
                    <a:pt x="1086" y="1453"/>
                  </a:moveTo>
                  <a:lnTo>
                    <a:pt x="1088" y="1448"/>
                  </a:lnTo>
                  <a:lnTo>
                    <a:pt x="1093" y="1446"/>
                  </a:lnTo>
                  <a:lnTo>
                    <a:pt x="1100" y="1446"/>
                  </a:lnTo>
                  <a:lnTo>
                    <a:pt x="1107" y="1446"/>
                  </a:lnTo>
                  <a:lnTo>
                    <a:pt x="1109" y="1441"/>
                  </a:lnTo>
                  <a:lnTo>
                    <a:pt x="1112" y="1438"/>
                  </a:lnTo>
                  <a:lnTo>
                    <a:pt x="1121" y="1433"/>
                  </a:lnTo>
                  <a:lnTo>
                    <a:pt x="1119" y="1426"/>
                  </a:lnTo>
                  <a:lnTo>
                    <a:pt x="1117" y="1419"/>
                  </a:lnTo>
                  <a:lnTo>
                    <a:pt x="1114" y="1414"/>
                  </a:lnTo>
                  <a:lnTo>
                    <a:pt x="1110" y="1411"/>
                  </a:lnTo>
                  <a:lnTo>
                    <a:pt x="1100" y="1405"/>
                  </a:lnTo>
                  <a:lnTo>
                    <a:pt x="1088" y="1400"/>
                  </a:lnTo>
                  <a:lnTo>
                    <a:pt x="1059" y="1397"/>
                  </a:lnTo>
                  <a:lnTo>
                    <a:pt x="1044" y="1395"/>
                  </a:lnTo>
                  <a:lnTo>
                    <a:pt x="1032" y="1392"/>
                  </a:lnTo>
                  <a:lnTo>
                    <a:pt x="963" y="1392"/>
                  </a:lnTo>
                  <a:lnTo>
                    <a:pt x="967" y="1404"/>
                  </a:lnTo>
                  <a:lnTo>
                    <a:pt x="969" y="1412"/>
                  </a:lnTo>
                  <a:lnTo>
                    <a:pt x="967" y="1421"/>
                  </a:lnTo>
                  <a:lnTo>
                    <a:pt x="963" y="1433"/>
                  </a:lnTo>
                  <a:lnTo>
                    <a:pt x="975" y="1440"/>
                  </a:lnTo>
                  <a:lnTo>
                    <a:pt x="987" y="1445"/>
                  </a:lnTo>
                  <a:lnTo>
                    <a:pt x="1001" y="1448"/>
                  </a:lnTo>
                  <a:lnTo>
                    <a:pt x="1016" y="1452"/>
                  </a:lnTo>
                  <a:lnTo>
                    <a:pt x="1051" y="1453"/>
                  </a:lnTo>
                  <a:lnTo>
                    <a:pt x="1086" y="1453"/>
                  </a:lnTo>
                  <a:close/>
                  <a:moveTo>
                    <a:pt x="1039" y="1508"/>
                  </a:moveTo>
                  <a:lnTo>
                    <a:pt x="1044" y="1509"/>
                  </a:lnTo>
                  <a:lnTo>
                    <a:pt x="1047" y="1511"/>
                  </a:lnTo>
                  <a:lnTo>
                    <a:pt x="1052" y="1515"/>
                  </a:lnTo>
                  <a:lnTo>
                    <a:pt x="1059" y="1515"/>
                  </a:lnTo>
                  <a:lnTo>
                    <a:pt x="1066" y="1513"/>
                  </a:lnTo>
                  <a:lnTo>
                    <a:pt x="1071" y="1509"/>
                  </a:lnTo>
                  <a:lnTo>
                    <a:pt x="1078" y="1508"/>
                  </a:lnTo>
                  <a:lnTo>
                    <a:pt x="1081" y="1506"/>
                  </a:lnTo>
                  <a:lnTo>
                    <a:pt x="1086" y="1508"/>
                  </a:lnTo>
                  <a:lnTo>
                    <a:pt x="1095" y="1511"/>
                  </a:lnTo>
                  <a:lnTo>
                    <a:pt x="1102" y="1516"/>
                  </a:lnTo>
                  <a:lnTo>
                    <a:pt x="1110" y="1520"/>
                  </a:lnTo>
                  <a:lnTo>
                    <a:pt x="1115" y="1521"/>
                  </a:lnTo>
                  <a:lnTo>
                    <a:pt x="1121" y="1521"/>
                  </a:lnTo>
                  <a:lnTo>
                    <a:pt x="1133" y="1521"/>
                  </a:lnTo>
                  <a:lnTo>
                    <a:pt x="1144" y="1521"/>
                  </a:lnTo>
                  <a:lnTo>
                    <a:pt x="1155" y="1523"/>
                  </a:lnTo>
                  <a:lnTo>
                    <a:pt x="1161" y="1521"/>
                  </a:lnTo>
                  <a:lnTo>
                    <a:pt x="1163" y="1520"/>
                  </a:lnTo>
                  <a:lnTo>
                    <a:pt x="1163" y="1518"/>
                  </a:lnTo>
                  <a:lnTo>
                    <a:pt x="1165" y="1516"/>
                  </a:lnTo>
                  <a:lnTo>
                    <a:pt x="1168" y="1515"/>
                  </a:lnTo>
                  <a:lnTo>
                    <a:pt x="1182" y="1515"/>
                  </a:lnTo>
                  <a:lnTo>
                    <a:pt x="1197" y="1515"/>
                  </a:lnTo>
                  <a:lnTo>
                    <a:pt x="1204" y="1515"/>
                  </a:lnTo>
                  <a:lnTo>
                    <a:pt x="1209" y="1511"/>
                  </a:lnTo>
                  <a:lnTo>
                    <a:pt x="1214" y="1508"/>
                  </a:lnTo>
                  <a:lnTo>
                    <a:pt x="1216" y="1501"/>
                  </a:lnTo>
                  <a:lnTo>
                    <a:pt x="1211" y="1498"/>
                  </a:lnTo>
                  <a:lnTo>
                    <a:pt x="1204" y="1496"/>
                  </a:lnTo>
                  <a:lnTo>
                    <a:pt x="1189" y="1494"/>
                  </a:lnTo>
                  <a:lnTo>
                    <a:pt x="1172" y="1494"/>
                  </a:lnTo>
                  <a:lnTo>
                    <a:pt x="1155" y="1494"/>
                  </a:lnTo>
                  <a:lnTo>
                    <a:pt x="1148" y="1492"/>
                  </a:lnTo>
                  <a:lnTo>
                    <a:pt x="1143" y="1489"/>
                  </a:lnTo>
                  <a:lnTo>
                    <a:pt x="1136" y="1487"/>
                  </a:lnTo>
                  <a:lnTo>
                    <a:pt x="1127" y="1487"/>
                  </a:lnTo>
                  <a:lnTo>
                    <a:pt x="1092" y="1487"/>
                  </a:lnTo>
                  <a:lnTo>
                    <a:pt x="1088" y="1487"/>
                  </a:lnTo>
                  <a:lnTo>
                    <a:pt x="1078" y="1487"/>
                  </a:lnTo>
                  <a:lnTo>
                    <a:pt x="1068" y="1486"/>
                  </a:lnTo>
                  <a:lnTo>
                    <a:pt x="1061" y="1481"/>
                  </a:lnTo>
                  <a:lnTo>
                    <a:pt x="1057" y="1477"/>
                  </a:lnTo>
                  <a:lnTo>
                    <a:pt x="1054" y="1474"/>
                  </a:lnTo>
                  <a:lnTo>
                    <a:pt x="1052" y="1470"/>
                  </a:lnTo>
                  <a:lnTo>
                    <a:pt x="1049" y="1467"/>
                  </a:lnTo>
                  <a:lnTo>
                    <a:pt x="1047" y="1467"/>
                  </a:lnTo>
                  <a:lnTo>
                    <a:pt x="1044" y="1465"/>
                  </a:lnTo>
                  <a:lnTo>
                    <a:pt x="1040" y="1467"/>
                  </a:lnTo>
                  <a:lnTo>
                    <a:pt x="1037" y="1467"/>
                  </a:lnTo>
                  <a:lnTo>
                    <a:pt x="1032" y="1465"/>
                  </a:lnTo>
                  <a:lnTo>
                    <a:pt x="1032" y="1463"/>
                  </a:lnTo>
                  <a:lnTo>
                    <a:pt x="1032" y="1460"/>
                  </a:lnTo>
                  <a:lnTo>
                    <a:pt x="1016" y="1460"/>
                  </a:lnTo>
                  <a:lnTo>
                    <a:pt x="1006" y="1462"/>
                  </a:lnTo>
                  <a:lnTo>
                    <a:pt x="994" y="1465"/>
                  </a:lnTo>
                  <a:lnTo>
                    <a:pt x="984" y="1467"/>
                  </a:lnTo>
                  <a:lnTo>
                    <a:pt x="979" y="1469"/>
                  </a:lnTo>
                  <a:lnTo>
                    <a:pt x="974" y="1472"/>
                  </a:lnTo>
                  <a:lnTo>
                    <a:pt x="970" y="1474"/>
                  </a:lnTo>
                  <a:lnTo>
                    <a:pt x="963" y="1474"/>
                  </a:lnTo>
                  <a:lnTo>
                    <a:pt x="957" y="1475"/>
                  </a:lnTo>
                  <a:lnTo>
                    <a:pt x="953" y="1477"/>
                  </a:lnTo>
                  <a:lnTo>
                    <a:pt x="950" y="1481"/>
                  </a:lnTo>
                  <a:lnTo>
                    <a:pt x="950" y="1487"/>
                  </a:lnTo>
                  <a:lnTo>
                    <a:pt x="943" y="1489"/>
                  </a:lnTo>
                  <a:lnTo>
                    <a:pt x="940" y="1491"/>
                  </a:lnTo>
                  <a:lnTo>
                    <a:pt x="936" y="1494"/>
                  </a:lnTo>
                  <a:lnTo>
                    <a:pt x="936" y="1501"/>
                  </a:lnTo>
                  <a:lnTo>
                    <a:pt x="941" y="1503"/>
                  </a:lnTo>
                  <a:lnTo>
                    <a:pt x="945" y="1506"/>
                  </a:lnTo>
                  <a:lnTo>
                    <a:pt x="950" y="1508"/>
                  </a:lnTo>
                  <a:lnTo>
                    <a:pt x="957" y="1508"/>
                  </a:lnTo>
                  <a:lnTo>
                    <a:pt x="963" y="1506"/>
                  </a:lnTo>
                  <a:lnTo>
                    <a:pt x="969" y="1503"/>
                  </a:lnTo>
                  <a:lnTo>
                    <a:pt x="975" y="1501"/>
                  </a:lnTo>
                  <a:lnTo>
                    <a:pt x="984" y="1501"/>
                  </a:lnTo>
                  <a:lnTo>
                    <a:pt x="986" y="1504"/>
                  </a:lnTo>
                  <a:lnTo>
                    <a:pt x="989" y="1508"/>
                  </a:lnTo>
                  <a:lnTo>
                    <a:pt x="994" y="1509"/>
                  </a:lnTo>
                  <a:lnTo>
                    <a:pt x="998" y="1509"/>
                  </a:lnTo>
                  <a:lnTo>
                    <a:pt x="1008" y="1508"/>
                  </a:lnTo>
                  <a:lnTo>
                    <a:pt x="1018" y="1508"/>
                  </a:lnTo>
                  <a:lnTo>
                    <a:pt x="1028" y="1508"/>
                  </a:lnTo>
                  <a:lnTo>
                    <a:pt x="1039" y="1508"/>
                  </a:lnTo>
                  <a:close/>
                  <a:moveTo>
                    <a:pt x="909" y="1351"/>
                  </a:moveTo>
                  <a:lnTo>
                    <a:pt x="900" y="1353"/>
                  </a:lnTo>
                  <a:lnTo>
                    <a:pt x="897" y="1354"/>
                  </a:lnTo>
                  <a:lnTo>
                    <a:pt x="895" y="1358"/>
                  </a:lnTo>
                  <a:lnTo>
                    <a:pt x="902" y="1358"/>
                  </a:lnTo>
                  <a:lnTo>
                    <a:pt x="911" y="1358"/>
                  </a:lnTo>
                  <a:lnTo>
                    <a:pt x="926" y="1359"/>
                  </a:lnTo>
                  <a:lnTo>
                    <a:pt x="934" y="1359"/>
                  </a:lnTo>
                  <a:lnTo>
                    <a:pt x="941" y="1358"/>
                  </a:lnTo>
                  <a:lnTo>
                    <a:pt x="946" y="1356"/>
                  </a:lnTo>
                  <a:lnTo>
                    <a:pt x="950" y="1351"/>
                  </a:lnTo>
                  <a:lnTo>
                    <a:pt x="945" y="1349"/>
                  </a:lnTo>
                  <a:lnTo>
                    <a:pt x="940" y="1346"/>
                  </a:lnTo>
                  <a:lnTo>
                    <a:pt x="929" y="1339"/>
                  </a:lnTo>
                  <a:lnTo>
                    <a:pt x="923" y="1337"/>
                  </a:lnTo>
                  <a:lnTo>
                    <a:pt x="917" y="1337"/>
                  </a:lnTo>
                  <a:lnTo>
                    <a:pt x="912" y="1339"/>
                  </a:lnTo>
                  <a:lnTo>
                    <a:pt x="909" y="1344"/>
                  </a:lnTo>
                  <a:lnTo>
                    <a:pt x="912" y="1346"/>
                  </a:lnTo>
                  <a:lnTo>
                    <a:pt x="912" y="1348"/>
                  </a:lnTo>
                  <a:lnTo>
                    <a:pt x="912" y="1349"/>
                  </a:lnTo>
                  <a:lnTo>
                    <a:pt x="909" y="1351"/>
                  </a:lnTo>
                  <a:close/>
                  <a:moveTo>
                    <a:pt x="1871" y="559"/>
                  </a:moveTo>
                  <a:lnTo>
                    <a:pt x="1868" y="558"/>
                  </a:lnTo>
                  <a:lnTo>
                    <a:pt x="1866" y="556"/>
                  </a:lnTo>
                  <a:lnTo>
                    <a:pt x="1864" y="549"/>
                  </a:lnTo>
                  <a:lnTo>
                    <a:pt x="1864" y="532"/>
                  </a:lnTo>
                  <a:lnTo>
                    <a:pt x="1851" y="532"/>
                  </a:lnTo>
                  <a:lnTo>
                    <a:pt x="1842" y="532"/>
                  </a:lnTo>
                  <a:lnTo>
                    <a:pt x="1837" y="529"/>
                  </a:lnTo>
                  <a:lnTo>
                    <a:pt x="1834" y="523"/>
                  </a:lnTo>
                  <a:lnTo>
                    <a:pt x="1830" y="518"/>
                  </a:lnTo>
                  <a:lnTo>
                    <a:pt x="1825" y="515"/>
                  </a:lnTo>
                  <a:lnTo>
                    <a:pt x="1818" y="513"/>
                  </a:lnTo>
                  <a:lnTo>
                    <a:pt x="1813" y="510"/>
                  </a:lnTo>
                  <a:lnTo>
                    <a:pt x="1811" y="508"/>
                  </a:lnTo>
                  <a:lnTo>
                    <a:pt x="1810" y="505"/>
                  </a:lnTo>
                  <a:lnTo>
                    <a:pt x="1769" y="505"/>
                  </a:lnTo>
                  <a:lnTo>
                    <a:pt x="1769" y="501"/>
                  </a:lnTo>
                  <a:lnTo>
                    <a:pt x="1767" y="500"/>
                  </a:lnTo>
                  <a:lnTo>
                    <a:pt x="1762" y="498"/>
                  </a:lnTo>
                  <a:lnTo>
                    <a:pt x="1760" y="494"/>
                  </a:lnTo>
                  <a:lnTo>
                    <a:pt x="1757" y="493"/>
                  </a:lnTo>
                  <a:lnTo>
                    <a:pt x="1748" y="491"/>
                  </a:lnTo>
                  <a:lnTo>
                    <a:pt x="1748" y="488"/>
                  </a:lnTo>
                  <a:lnTo>
                    <a:pt x="1747" y="486"/>
                  </a:lnTo>
                  <a:lnTo>
                    <a:pt x="1741" y="484"/>
                  </a:lnTo>
                  <a:lnTo>
                    <a:pt x="1741" y="477"/>
                  </a:lnTo>
                  <a:lnTo>
                    <a:pt x="1738" y="474"/>
                  </a:lnTo>
                  <a:lnTo>
                    <a:pt x="1736" y="469"/>
                  </a:lnTo>
                  <a:lnTo>
                    <a:pt x="1735" y="464"/>
                  </a:lnTo>
                  <a:lnTo>
                    <a:pt x="1735" y="454"/>
                  </a:lnTo>
                  <a:lnTo>
                    <a:pt x="1735" y="443"/>
                  </a:lnTo>
                  <a:lnTo>
                    <a:pt x="1738" y="437"/>
                  </a:lnTo>
                  <a:lnTo>
                    <a:pt x="1741" y="430"/>
                  </a:lnTo>
                  <a:lnTo>
                    <a:pt x="1745" y="430"/>
                  </a:lnTo>
                  <a:lnTo>
                    <a:pt x="1752" y="435"/>
                  </a:lnTo>
                  <a:lnTo>
                    <a:pt x="1753" y="438"/>
                  </a:lnTo>
                  <a:lnTo>
                    <a:pt x="1760" y="437"/>
                  </a:lnTo>
                  <a:lnTo>
                    <a:pt x="1767" y="433"/>
                  </a:lnTo>
                  <a:lnTo>
                    <a:pt x="1769" y="431"/>
                  </a:lnTo>
                  <a:lnTo>
                    <a:pt x="1770" y="428"/>
                  </a:lnTo>
                  <a:lnTo>
                    <a:pt x="1770" y="423"/>
                  </a:lnTo>
                  <a:lnTo>
                    <a:pt x="1769" y="418"/>
                  </a:lnTo>
                  <a:lnTo>
                    <a:pt x="1769" y="416"/>
                  </a:lnTo>
                  <a:lnTo>
                    <a:pt x="1765" y="409"/>
                  </a:lnTo>
                  <a:lnTo>
                    <a:pt x="1760" y="404"/>
                  </a:lnTo>
                  <a:lnTo>
                    <a:pt x="1752" y="402"/>
                  </a:lnTo>
                  <a:lnTo>
                    <a:pt x="1741" y="402"/>
                  </a:lnTo>
                  <a:lnTo>
                    <a:pt x="1736" y="402"/>
                  </a:lnTo>
                  <a:lnTo>
                    <a:pt x="1731" y="401"/>
                  </a:lnTo>
                  <a:lnTo>
                    <a:pt x="1726" y="399"/>
                  </a:lnTo>
                  <a:lnTo>
                    <a:pt x="1723" y="396"/>
                  </a:lnTo>
                  <a:lnTo>
                    <a:pt x="1718" y="389"/>
                  </a:lnTo>
                  <a:lnTo>
                    <a:pt x="1714" y="382"/>
                  </a:lnTo>
                  <a:lnTo>
                    <a:pt x="1714" y="373"/>
                  </a:lnTo>
                  <a:lnTo>
                    <a:pt x="1716" y="367"/>
                  </a:lnTo>
                  <a:lnTo>
                    <a:pt x="1719" y="353"/>
                  </a:lnTo>
                  <a:lnTo>
                    <a:pt x="1724" y="341"/>
                  </a:lnTo>
                  <a:lnTo>
                    <a:pt x="1726" y="334"/>
                  </a:lnTo>
                  <a:lnTo>
                    <a:pt x="1728" y="327"/>
                  </a:lnTo>
                  <a:lnTo>
                    <a:pt x="1723" y="327"/>
                  </a:lnTo>
                  <a:lnTo>
                    <a:pt x="1719" y="324"/>
                  </a:lnTo>
                  <a:lnTo>
                    <a:pt x="1718" y="321"/>
                  </a:lnTo>
                  <a:lnTo>
                    <a:pt x="1716" y="315"/>
                  </a:lnTo>
                  <a:lnTo>
                    <a:pt x="1714" y="312"/>
                  </a:lnTo>
                  <a:lnTo>
                    <a:pt x="1711" y="309"/>
                  </a:lnTo>
                  <a:lnTo>
                    <a:pt x="1707" y="307"/>
                  </a:lnTo>
                  <a:lnTo>
                    <a:pt x="1701" y="307"/>
                  </a:lnTo>
                  <a:lnTo>
                    <a:pt x="1701" y="300"/>
                  </a:lnTo>
                  <a:lnTo>
                    <a:pt x="1699" y="295"/>
                  </a:lnTo>
                  <a:lnTo>
                    <a:pt x="1695" y="292"/>
                  </a:lnTo>
                  <a:lnTo>
                    <a:pt x="1692" y="288"/>
                  </a:lnTo>
                  <a:lnTo>
                    <a:pt x="1685" y="281"/>
                  </a:lnTo>
                  <a:lnTo>
                    <a:pt x="1682" y="278"/>
                  </a:lnTo>
                  <a:lnTo>
                    <a:pt x="1680" y="273"/>
                  </a:lnTo>
                  <a:lnTo>
                    <a:pt x="1680" y="266"/>
                  </a:lnTo>
                  <a:lnTo>
                    <a:pt x="1678" y="261"/>
                  </a:lnTo>
                  <a:lnTo>
                    <a:pt x="1673" y="252"/>
                  </a:lnTo>
                  <a:lnTo>
                    <a:pt x="1668" y="244"/>
                  </a:lnTo>
                  <a:lnTo>
                    <a:pt x="1666" y="239"/>
                  </a:lnTo>
                  <a:lnTo>
                    <a:pt x="1666" y="232"/>
                  </a:lnTo>
                  <a:lnTo>
                    <a:pt x="1661" y="228"/>
                  </a:lnTo>
                  <a:lnTo>
                    <a:pt x="1656" y="225"/>
                  </a:lnTo>
                  <a:lnTo>
                    <a:pt x="1653" y="220"/>
                  </a:lnTo>
                  <a:lnTo>
                    <a:pt x="1653" y="211"/>
                  </a:lnTo>
                  <a:lnTo>
                    <a:pt x="1651" y="211"/>
                  </a:lnTo>
                  <a:lnTo>
                    <a:pt x="1648" y="213"/>
                  </a:lnTo>
                  <a:lnTo>
                    <a:pt x="1643" y="213"/>
                  </a:lnTo>
                  <a:lnTo>
                    <a:pt x="1637" y="213"/>
                  </a:lnTo>
                  <a:lnTo>
                    <a:pt x="1634" y="213"/>
                  </a:lnTo>
                  <a:lnTo>
                    <a:pt x="1629" y="213"/>
                  </a:lnTo>
                  <a:lnTo>
                    <a:pt x="1627" y="211"/>
                  </a:lnTo>
                  <a:lnTo>
                    <a:pt x="1625" y="211"/>
                  </a:lnTo>
                  <a:lnTo>
                    <a:pt x="1624" y="210"/>
                  </a:lnTo>
                  <a:lnTo>
                    <a:pt x="1622" y="211"/>
                  </a:lnTo>
                  <a:lnTo>
                    <a:pt x="1620" y="213"/>
                  </a:lnTo>
                  <a:lnTo>
                    <a:pt x="1619" y="218"/>
                  </a:lnTo>
                  <a:lnTo>
                    <a:pt x="1614" y="218"/>
                  </a:lnTo>
                  <a:lnTo>
                    <a:pt x="1608" y="218"/>
                  </a:lnTo>
                  <a:lnTo>
                    <a:pt x="1603" y="218"/>
                  </a:lnTo>
                  <a:lnTo>
                    <a:pt x="1600" y="218"/>
                  </a:lnTo>
                  <a:lnTo>
                    <a:pt x="1598" y="217"/>
                  </a:lnTo>
                  <a:lnTo>
                    <a:pt x="1596" y="217"/>
                  </a:lnTo>
                  <a:lnTo>
                    <a:pt x="1595" y="218"/>
                  </a:lnTo>
                  <a:lnTo>
                    <a:pt x="1591" y="218"/>
                  </a:lnTo>
                  <a:lnTo>
                    <a:pt x="1591" y="222"/>
                  </a:lnTo>
                  <a:lnTo>
                    <a:pt x="1591" y="225"/>
                  </a:lnTo>
                  <a:lnTo>
                    <a:pt x="1588" y="225"/>
                  </a:lnTo>
                  <a:lnTo>
                    <a:pt x="1584" y="225"/>
                  </a:lnTo>
                  <a:lnTo>
                    <a:pt x="1583" y="227"/>
                  </a:lnTo>
                  <a:lnTo>
                    <a:pt x="1583" y="230"/>
                  </a:lnTo>
                  <a:lnTo>
                    <a:pt x="1581" y="232"/>
                  </a:lnTo>
                  <a:lnTo>
                    <a:pt x="1578" y="232"/>
                  </a:lnTo>
                  <a:lnTo>
                    <a:pt x="1572" y="234"/>
                  </a:lnTo>
                  <a:lnTo>
                    <a:pt x="1569" y="237"/>
                  </a:lnTo>
                  <a:lnTo>
                    <a:pt x="1566" y="240"/>
                  </a:lnTo>
                  <a:lnTo>
                    <a:pt x="1564" y="246"/>
                  </a:lnTo>
                  <a:lnTo>
                    <a:pt x="1562" y="251"/>
                  </a:lnTo>
                  <a:lnTo>
                    <a:pt x="1559" y="254"/>
                  </a:lnTo>
                  <a:lnTo>
                    <a:pt x="1555" y="257"/>
                  </a:lnTo>
                  <a:lnTo>
                    <a:pt x="1550" y="259"/>
                  </a:lnTo>
                  <a:lnTo>
                    <a:pt x="1545" y="268"/>
                  </a:lnTo>
                  <a:lnTo>
                    <a:pt x="1542" y="271"/>
                  </a:lnTo>
                  <a:lnTo>
                    <a:pt x="1537" y="273"/>
                  </a:lnTo>
                  <a:lnTo>
                    <a:pt x="1535" y="275"/>
                  </a:lnTo>
                  <a:lnTo>
                    <a:pt x="1533" y="276"/>
                  </a:lnTo>
                  <a:lnTo>
                    <a:pt x="1530" y="280"/>
                  </a:lnTo>
                  <a:lnTo>
                    <a:pt x="1525" y="281"/>
                  </a:lnTo>
                  <a:lnTo>
                    <a:pt x="1523" y="283"/>
                  </a:lnTo>
                  <a:lnTo>
                    <a:pt x="1523" y="286"/>
                  </a:lnTo>
                  <a:lnTo>
                    <a:pt x="1518" y="286"/>
                  </a:lnTo>
                  <a:lnTo>
                    <a:pt x="1513" y="285"/>
                  </a:lnTo>
                  <a:lnTo>
                    <a:pt x="1501" y="280"/>
                  </a:lnTo>
                  <a:lnTo>
                    <a:pt x="1494" y="278"/>
                  </a:lnTo>
                  <a:lnTo>
                    <a:pt x="1489" y="278"/>
                  </a:lnTo>
                  <a:lnTo>
                    <a:pt x="1485" y="281"/>
                  </a:lnTo>
                  <a:lnTo>
                    <a:pt x="1482" y="286"/>
                  </a:lnTo>
                  <a:lnTo>
                    <a:pt x="1477" y="283"/>
                  </a:lnTo>
                  <a:lnTo>
                    <a:pt x="1468" y="281"/>
                  </a:lnTo>
                  <a:lnTo>
                    <a:pt x="1460" y="280"/>
                  </a:lnTo>
                  <a:lnTo>
                    <a:pt x="1451" y="280"/>
                  </a:lnTo>
                  <a:lnTo>
                    <a:pt x="1441" y="280"/>
                  </a:lnTo>
                  <a:lnTo>
                    <a:pt x="1433" y="281"/>
                  </a:lnTo>
                  <a:lnTo>
                    <a:pt x="1426" y="283"/>
                  </a:lnTo>
                  <a:lnTo>
                    <a:pt x="1421" y="286"/>
                  </a:lnTo>
                  <a:lnTo>
                    <a:pt x="1414" y="286"/>
                  </a:lnTo>
                  <a:lnTo>
                    <a:pt x="1407" y="286"/>
                  </a:lnTo>
                  <a:lnTo>
                    <a:pt x="1402" y="288"/>
                  </a:lnTo>
                  <a:lnTo>
                    <a:pt x="1400" y="293"/>
                  </a:lnTo>
                  <a:lnTo>
                    <a:pt x="1387" y="293"/>
                  </a:lnTo>
                  <a:lnTo>
                    <a:pt x="1385" y="290"/>
                  </a:lnTo>
                  <a:lnTo>
                    <a:pt x="1383" y="288"/>
                  </a:lnTo>
                  <a:lnTo>
                    <a:pt x="1376" y="286"/>
                  </a:lnTo>
                  <a:lnTo>
                    <a:pt x="1359" y="286"/>
                  </a:lnTo>
                  <a:lnTo>
                    <a:pt x="1356" y="281"/>
                  </a:lnTo>
                  <a:lnTo>
                    <a:pt x="1352" y="276"/>
                  </a:lnTo>
                  <a:lnTo>
                    <a:pt x="1346" y="273"/>
                  </a:lnTo>
                  <a:lnTo>
                    <a:pt x="1339" y="273"/>
                  </a:lnTo>
                  <a:lnTo>
                    <a:pt x="1337" y="276"/>
                  </a:lnTo>
                  <a:lnTo>
                    <a:pt x="1334" y="278"/>
                  </a:lnTo>
                  <a:lnTo>
                    <a:pt x="1325" y="275"/>
                  </a:lnTo>
                  <a:lnTo>
                    <a:pt x="1312" y="271"/>
                  </a:lnTo>
                  <a:lnTo>
                    <a:pt x="1305" y="271"/>
                  </a:lnTo>
                  <a:lnTo>
                    <a:pt x="1298" y="273"/>
                  </a:lnTo>
                  <a:lnTo>
                    <a:pt x="1296" y="269"/>
                  </a:lnTo>
                  <a:lnTo>
                    <a:pt x="1294" y="266"/>
                  </a:lnTo>
                  <a:lnTo>
                    <a:pt x="1293" y="263"/>
                  </a:lnTo>
                  <a:lnTo>
                    <a:pt x="1291" y="259"/>
                  </a:lnTo>
                  <a:lnTo>
                    <a:pt x="1289" y="259"/>
                  </a:lnTo>
                  <a:lnTo>
                    <a:pt x="1289" y="257"/>
                  </a:lnTo>
                  <a:lnTo>
                    <a:pt x="1288" y="257"/>
                  </a:lnTo>
                  <a:lnTo>
                    <a:pt x="1286" y="257"/>
                  </a:lnTo>
                  <a:lnTo>
                    <a:pt x="1286" y="256"/>
                  </a:lnTo>
                  <a:lnTo>
                    <a:pt x="1284" y="256"/>
                  </a:lnTo>
                  <a:lnTo>
                    <a:pt x="1279" y="254"/>
                  </a:lnTo>
                  <a:lnTo>
                    <a:pt x="1277" y="252"/>
                  </a:lnTo>
                  <a:lnTo>
                    <a:pt x="1269" y="239"/>
                  </a:lnTo>
                  <a:lnTo>
                    <a:pt x="1262" y="230"/>
                  </a:lnTo>
                  <a:lnTo>
                    <a:pt x="1255" y="225"/>
                  </a:lnTo>
                  <a:lnTo>
                    <a:pt x="1254" y="225"/>
                  </a:lnTo>
                  <a:lnTo>
                    <a:pt x="1202" y="225"/>
                  </a:lnTo>
                  <a:lnTo>
                    <a:pt x="1202" y="228"/>
                  </a:lnTo>
                  <a:lnTo>
                    <a:pt x="1201" y="230"/>
                  </a:lnTo>
                  <a:lnTo>
                    <a:pt x="1196" y="232"/>
                  </a:lnTo>
                  <a:lnTo>
                    <a:pt x="1189" y="237"/>
                  </a:lnTo>
                  <a:lnTo>
                    <a:pt x="1182" y="239"/>
                  </a:lnTo>
                  <a:lnTo>
                    <a:pt x="1175" y="237"/>
                  </a:lnTo>
                  <a:lnTo>
                    <a:pt x="1168" y="232"/>
                  </a:lnTo>
                  <a:lnTo>
                    <a:pt x="1168" y="205"/>
                  </a:lnTo>
                  <a:lnTo>
                    <a:pt x="1165" y="198"/>
                  </a:lnTo>
                  <a:lnTo>
                    <a:pt x="1160" y="193"/>
                  </a:lnTo>
                  <a:lnTo>
                    <a:pt x="1155" y="187"/>
                  </a:lnTo>
                  <a:lnTo>
                    <a:pt x="1148" y="184"/>
                  </a:lnTo>
                  <a:lnTo>
                    <a:pt x="1144" y="184"/>
                  </a:lnTo>
                  <a:lnTo>
                    <a:pt x="1144" y="182"/>
                  </a:lnTo>
                  <a:lnTo>
                    <a:pt x="1143" y="182"/>
                  </a:lnTo>
                  <a:lnTo>
                    <a:pt x="1139" y="177"/>
                  </a:lnTo>
                  <a:lnTo>
                    <a:pt x="1136" y="172"/>
                  </a:lnTo>
                  <a:lnTo>
                    <a:pt x="1133" y="167"/>
                  </a:lnTo>
                  <a:lnTo>
                    <a:pt x="1126" y="165"/>
                  </a:lnTo>
                  <a:lnTo>
                    <a:pt x="1121" y="165"/>
                  </a:lnTo>
                  <a:lnTo>
                    <a:pt x="1117" y="164"/>
                  </a:lnTo>
                  <a:lnTo>
                    <a:pt x="1115" y="164"/>
                  </a:lnTo>
                  <a:lnTo>
                    <a:pt x="1112" y="162"/>
                  </a:lnTo>
                  <a:lnTo>
                    <a:pt x="1110" y="162"/>
                  </a:lnTo>
                  <a:lnTo>
                    <a:pt x="1107" y="160"/>
                  </a:lnTo>
                  <a:lnTo>
                    <a:pt x="1103" y="158"/>
                  </a:lnTo>
                  <a:lnTo>
                    <a:pt x="1098" y="157"/>
                  </a:lnTo>
                  <a:lnTo>
                    <a:pt x="1098" y="155"/>
                  </a:lnTo>
                  <a:lnTo>
                    <a:pt x="1095" y="153"/>
                  </a:lnTo>
                  <a:lnTo>
                    <a:pt x="1090" y="152"/>
                  </a:lnTo>
                  <a:lnTo>
                    <a:pt x="1086" y="150"/>
                  </a:lnTo>
                  <a:lnTo>
                    <a:pt x="1085" y="150"/>
                  </a:lnTo>
                  <a:lnTo>
                    <a:pt x="1080" y="150"/>
                  </a:lnTo>
                  <a:lnTo>
                    <a:pt x="1066" y="129"/>
                  </a:lnTo>
                  <a:lnTo>
                    <a:pt x="1061" y="121"/>
                  </a:lnTo>
                  <a:lnTo>
                    <a:pt x="1057" y="117"/>
                  </a:lnTo>
                  <a:lnTo>
                    <a:pt x="1052" y="116"/>
                  </a:lnTo>
                  <a:lnTo>
                    <a:pt x="1047" y="107"/>
                  </a:lnTo>
                  <a:lnTo>
                    <a:pt x="1045" y="102"/>
                  </a:lnTo>
                  <a:lnTo>
                    <a:pt x="1045" y="95"/>
                  </a:lnTo>
                  <a:lnTo>
                    <a:pt x="1044" y="94"/>
                  </a:lnTo>
                  <a:lnTo>
                    <a:pt x="1042" y="92"/>
                  </a:lnTo>
                  <a:lnTo>
                    <a:pt x="1039" y="88"/>
                  </a:lnTo>
                  <a:lnTo>
                    <a:pt x="1033" y="87"/>
                  </a:lnTo>
                  <a:lnTo>
                    <a:pt x="1032" y="85"/>
                  </a:lnTo>
                  <a:lnTo>
                    <a:pt x="1032" y="82"/>
                  </a:lnTo>
                  <a:lnTo>
                    <a:pt x="1032" y="68"/>
                  </a:lnTo>
                  <a:lnTo>
                    <a:pt x="1025" y="56"/>
                  </a:lnTo>
                  <a:lnTo>
                    <a:pt x="1020" y="51"/>
                  </a:lnTo>
                  <a:lnTo>
                    <a:pt x="1015" y="48"/>
                  </a:lnTo>
                  <a:lnTo>
                    <a:pt x="1010" y="44"/>
                  </a:lnTo>
                  <a:lnTo>
                    <a:pt x="1003" y="41"/>
                  </a:lnTo>
                  <a:lnTo>
                    <a:pt x="994" y="41"/>
                  </a:lnTo>
                  <a:lnTo>
                    <a:pt x="984" y="41"/>
                  </a:lnTo>
                  <a:lnTo>
                    <a:pt x="979" y="39"/>
                  </a:lnTo>
                  <a:lnTo>
                    <a:pt x="977" y="37"/>
                  </a:lnTo>
                  <a:lnTo>
                    <a:pt x="977" y="34"/>
                  </a:lnTo>
                  <a:lnTo>
                    <a:pt x="950" y="34"/>
                  </a:lnTo>
                  <a:lnTo>
                    <a:pt x="950" y="27"/>
                  </a:lnTo>
                  <a:lnTo>
                    <a:pt x="946" y="24"/>
                  </a:lnTo>
                  <a:lnTo>
                    <a:pt x="941" y="22"/>
                  </a:lnTo>
                  <a:lnTo>
                    <a:pt x="936" y="20"/>
                  </a:lnTo>
                  <a:lnTo>
                    <a:pt x="931" y="12"/>
                  </a:lnTo>
                  <a:lnTo>
                    <a:pt x="928" y="8"/>
                  </a:lnTo>
                  <a:lnTo>
                    <a:pt x="923" y="7"/>
                  </a:lnTo>
                  <a:lnTo>
                    <a:pt x="914" y="8"/>
                  </a:lnTo>
                  <a:lnTo>
                    <a:pt x="907" y="7"/>
                  </a:lnTo>
                  <a:lnTo>
                    <a:pt x="897" y="5"/>
                  </a:lnTo>
                  <a:lnTo>
                    <a:pt x="888" y="0"/>
                  </a:lnTo>
                  <a:lnTo>
                    <a:pt x="882" y="0"/>
                  </a:lnTo>
                  <a:lnTo>
                    <a:pt x="875" y="0"/>
                  </a:lnTo>
                  <a:lnTo>
                    <a:pt x="870" y="1"/>
                  </a:lnTo>
                  <a:lnTo>
                    <a:pt x="866" y="3"/>
                  </a:lnTo>
                  <a:lnTo>
                    <a:pt x="861" y="10"/>
                  </a:lnTo>
                  <a:lnTo>
                    <a:pt x="858" y="12"/>
                  </a:lnTo>
                  <a:lnTo>
                    <a:pt x="853" y="13"/>
                  </a:lnTo>
                  <a:lnTo>
                    <a:pt x="848" y="15"/>
                  </a:lnTo>
                  <a:lnTo>
                    <a:pt x="841" y="13"/>
                  </a:lnTo>
                  <a:lnTo>
                    <a:pt x="841" y="19"/>
                  </a:lnTo>
                  <a:lnTo>
                    <a:pt x="842" y="24"/>
                  </a:lnTo>
                  <a:lnTo>
                    <a:pt x="846" y="32"/>
                  </a:lnTo>
                  <a:lnTo>
                    <a:pt x="849" y="41"/>
                  </a:lnTo>
                  <a:lnTo>
                    <a:pt x="849" y="48"/>
                  </a:lnTo>
                  <a:lnTo>
                    <a:pt x="848" y="54"/>
                  </a:lnTo>
                  <a:lnTo>
                    <a:pt x="853" y="56"/>
                  </a:lnTo>
                  <a:lnTo>
                    <a:pt x="856" y="58"/>
                  </a:lnTo>
                  <a:lnTo>
                    <a:pt x="858" y="61"/>
                  </a:lnTo>
                  <a:lnTo>
                    <a:pt x="859" y="65"/>
                  </a:lnTo>
                  <a:lnTo>
                    <a:pt x="861" y="68"/>
                  </a:lnTo>
                  <a:lnTo>
                    <a:pt x="859" y="73"/>
                  </a:lnTo>
                  <a:lnTo>
                    <a:pt x="858" y="76"/>
                  </a:lnTo>
                  <a:lnTo>
                    <a:pt x="854" y="82"/>
                  </a:lnTo>
                  <a:lnTo>
                    <a:pt x="849" y="82"/>
                  </a:lnTo>
                  <a:lnTo>
                    <a:pt x="844" y="82"/>
                  </a:lnTo>
                  <a:lnTo>
                    <a:pt x="832" y="82"/>
                  </a:lnTo>
                  <a:lnTo>
                    <a:pt x="827" y="83"/>
                  </a:lnTo>
                  <a:lnTo>
                    <a:pt x="824" y="82"/>
                  </a:lnTo>
                  <a:lnTo>
                    <a:pt x="820" y="80"/>
                  </a:lnTo>
                  <a:lnTo>
                    <a:pt x="820" y="75"/>
                  </a:lnTo>
                  <a:lnTo>
                    <a:pt x="815" y="71"/>
                  </a:lnTo>
                  <a:lnTo>
                    <a:pt x="808" y="70"/>
                  </a:lnTo>
                  <a:lnTo>
                    <a:pt x="801" y="68"/>
                  </a:lnTo>
                  <a:lnTo>
                    <a:pt x="793" y="68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82"/>
                  </a:lnTo>
                  <a:lnTo>
                    <a:pt x="781" y="82"/>
                  </a:lnTo>
                  <a:lnTo>
                    <a:pt x="778" y="83"/>
                  </a:lnTo>
                  <a:lnTo>
                    <a:pt x="774" y="85"/>
                  </a:lnTo>
                  <a:lnTo>
                    <a:pt x="772" y="88"/>
                  </a:lnTo>
                  <a:lnTo>
                    <a:pt x="769" y="90"/>
                  </a:lnTo>
                  <a:lnTo>
                    <a:pt x="767" y="94"/>
                  </a:lnTo>
                  <a:lnTo>
                    <a:pt x="766" y="102"/>
                  </a:lnTo>
                  <a:lnTo>
                    <a:pt x="762" y="102"/>
                  </a:lnTo>
                  <a:lnTo>
                    <a:pt x="761" y="104"/>
                  </a:lnTo>
                  <a:lnTo>
                    <a:pt x="759" y="109"/>
                  </a:lnTo>
                  <a:lnTo>
                    <a:pt x="752" y="107"/>
                  </a:lnTo>
                  <a:lnTo>
                    <a:pt x="745" y="109"/>
                  </a:lnTo>
                  <a:lnTo>
                    <a:pt x="742" y="111"/>
                  </a:lnTo>
                  <a:lnTo>
                    <a:pt x="738" y="112"/>
                  </a:lnTo>
                  <a:lnTo>
                    <a:pt x="732" y="119"/>
                  </a:lnTo>
                  <a:lnTo>
                    <a:pt x="728" y="121"/>
                  </a:lnTo>
                  <a:lnTo>
                    <a:pt x="725" y="123"/>
                  </a:lnTo>
                  <a:lnTo>
                    <a:pt x="720" y="128"/>
                  </a:lnTo>
                  <a:lnTo>
                    <a:pt x="715" y="133"/>
                  </a:lnTo>
                  <a:lnTo>
                    <a:pt x="706" y="135"/>
                  </a:lnTo>
                  <a:lnTo>
                    <a:pt x="697" y="136"/>
                  </a:lnTo>
                  <a:lnTo>
                    <a:pt x="696" y="140"/>
                  </a:lnTo>
                  <a:lnTo>
                    <a:pt x="694" y="143"/>
                  </a:lnTo>
                  <a:lnTo>
                    <a:pt x="686" y="145"/>
                  </a:lnTo>
                  <a:lnTo>
                    <a:pt x="682" y="146"/>
                  </a:lnTo>
                  <a:lnTo>
                    <a:pt x="679" y="148"/>
                  </a:lnTo>
                  <a:lnTo>
                    <a:pt x="677" y="152"/>
                  </a:lnTo>
                  <a:lnTo>
                    <a:pt x="677" y="157"/>
                  </a:lnTo>
                  <a:lnTo>
                    <a:pt x="670" y="160"/>
                  </a:lnTo>
                  <a:lnTo>
                    <a:pt x="665" y="165"/>
                  </a:lnTo>
                  <a:lnTo>
                    <a:pt x="660" y="170"/>
                  </a:lnTo>
                  <a:lnTo>
                    <a:pt x="657" y="177"/>
                  </a:lnTo>
                  <a:lnTo>
                    <a:pt x="657" y="187"/>
                  </a:lnTo>
                  <a:lnTo>
                    <a:pt x="658" y="191"/>
                  </a:lnTo>
                  <a:lnTo>
                    <a:pt x="660" y="194"/>
                  </a:lnTo>
                  <a:lnTo>
                    <a:pt x="663" y="196"/>
                  </a:lnTo>
                  <a:lnTo>
                    <a:pt x="667" y="198"/>
                  </a:lnTo>
                  <a:lnTo>
                    <a:pt x="677" y="198"/>
                  </a:lnTo>
                  <a:lnTo>
                    <a:pt x="677" y="206"/>
                  </a:lnTo>
                  <a:lnTo>
                    <a:pt x="680" y="211"/>
                  </a:lnTo>
                  <a:lnTo>
                    <a:pt x="686" y="215"/>
                  </a:lnTo>
                  <a:lnTo>
                    <a:pt x="691" y="218"/>
                  </a:lnTo>
                  <a:lnTo>
                    <a:pt x="691" y="266"/>
                  </a:lnTo>
                  <a:lnTo>
                    <a:pt x="689" y="271"/>
                  </a:lnTo>
                  <a:lnTo>
                    <a:pt x="687" y="273"/>
                  </a:lnTo>
                  <a:lnTo>
                    <a:pt x="686" y="276"/>
                  </a:lnTo>
                  <a:lnTo>
                    <a:pt x="682" y="283"/>
                  </a:lnTo>
                  <a:lnTo>
                    <a:pt x="680" y="285"/>
                  </a:lnTo>
                  <a:lnTo>
                    <a:pt x="679" y="290"/>
                  </a:lnTo>
                  <a:lnTo>
                    <a:pt x="677" y="297"/>
                  </a:lnTo>
                  <a:lnTo>
                    <a:pt x="677" y="298"/>
                  </a:lnTo>
                  <a:lnTo>
                    <a:pt x="677" y="304"/>
                  </a:lnTo>
                  <a:lnTo>
                    <a:pt x="679" y="307"/>
                  </a:lnTo>
                  <a:lnTo>
                    <a:pt x="677" y="310"/>
                  </a:lnTo>
                  <a:lnTo>
                    <a:pt x="675" y="314"/>
                  </a:lnTo>
                  <a:lnTo>
                    <a:pt x="677" y="314"/>
                  </a:lnTo>
                  <a:lnTo>
                    <a:pt x="675" y="315"/>
                  </a:lnTo>
                  <a:lnTo>
                    <a:pt x="674" y="317"/>
                  </a:lnTo>
                  <a:lnTo>
                    <a:pt x="670" y="321"/>
                  </a:lnTo>
                  <a:lnTo>
                    <a:pt x="665" y="322"/>
                  </a:lnTo>
                  <a:lnTo>
                    <a:pt x="663" y="324"/>
                  </a:lnTo>
                  <a:lnTo>
                    <a:pt x="663" y="327"/>
                  </a:lnTo>
                  <a:lnTo>
                    <a:pt x="643" y="327"/>
                  </a:lnTo>
                  <a:lnTo>
                    <a:pt x="634" y="331"/>
                  </a:lnTo>
                  <a:lnTo>
                    <a:pt x="626" y="334"/>
                  </a:lnTo>
                  <a:lnTo>
                    <a:pt x="617" y="338"/>
                  </a:lnTo>
                  <a:lnTo>
                    <a:pt x="609" y="341"/>
                  </a:lnTo>
                  <a:lnTo>
                    <a:pt x="605" y="343"/>
                  </a:lnTo>
                  <a:lnTo>
                    <a:pt x="604" y="344"/>
                  </a:lnTo>
                  <a:lnTo>
                    <a:pt x="602" y="350"/>
                  </a:lnTo>
                  <a:lnTo>
                    <a:pt x="602" y="361"/>
                  </a:lnTo>
                  <a:lnTo>
                    <a:pt x="593" y="367"/>
                  </a:lnTo>
                  <a:lnTo>
                    <a:pt x="590" y="370"/>
                  </a:lnTo>
                  <a:lnTo>
                    <a:pt x="588" y="375"/>
                  </a:lnTo>
                  <a:lnTo>
                    <a:pt x="588" y="384"/>
                  </a:lnTo>
                  <a:lnTo>
                    <a:pt x="592" y="389"/>
                  </a:lnTo>
                  <a:lnTo>
                    <a:pt x="595" y="394"/>
                  </a:lnTo>
                  <a:lnTo>
                    <a:pt x="600" y="397"/>
                  </a:lnTo>
                  <a:lnTo>
                    <a:pt x="605" y="401"/>
                  </a:lnTo>
                  <a:lnTo>
                    <a:pt x="609" y="406"/>
                  </a:lnTo>
                  <a:lnTo>
                    <a:pt x="611" y="413"/>
                  </a:lnTo>
                  <a:lnTo>
                    <a:pt x="609" y="423"/>
                  </a:lnTo>
                  <a:lnTo>
                    <a:pt x="602" y="421"/>
                  </a:lnTo>
                  <a:lnTo>
                    <a:pt x="597" y="421"/>
                  </a:lnTo>
                  <a:lnTo>
                    <a:pt x="590" y="425"/>
                  </a:lnTo>
                  <a:lnTo>
                    <a:pt x="585" y="430"/>
                  </a:lnTo>
                  <a:lnTo>
                    <a:pt x="580" y="430"/>
                  </a:lnTo>
                  <a:lnTo>
                    <a:pt x="575" y="430"/>
                  </a:lnTo>
                  <a:lnTo>
                    <a:pt x="573" y="440"/>
                  </a:lnTo>
                  <a:lnTo>
                    <a:pt x="575" y="447"/>
                  </a:lnTo>
                  <a:lnTo>
                    <a:pt x="576" y="454"/>
                  </a:lnTo>
                  <a:lnTo>
                    <a:pt x="580" y="459"/>
                  </a:lnTo>
                  <a:lnTo>
                    <a:pt x="588" y="467"/>
                  </a:lnTo>
                  <a:lnTo>
                    <a:pt x="592" y="472"/>
                  </a:lnTo>
                  <a:lnTo>
                    <a:pt x="595" y="477"/>
                  </a:lnTo>
                  <a:lnTo>
                    <a:pt x="600" y="479"/>
                  </a:lnTo>
                  <a:lnTo>
                    <a:pt x="602" y="481"/>
                  </a:lnTo>
                  <a:lnTo>
                    <a:pt x="602" y="484"/>
                  </a:lnTo>
                  <a:lnTo>
                    <a:pt x="595" y="484"/>
                  </a:lnTo>
                  <a:lnTo>
                    <a:pt x="588" y="481"/>
                  </a:lnTo>
                  <a:lnTo>
                    <a:pt x="581" y="477"/>
                  </a:lnTo>
                  <a:lnTo>
                    <a:pt x="571" y="477"/>
                  </a:lnTo>
                  <a:lnTo>
                    <a:pt x="561" y="477"/>
                  </a:lnTo>
                  <a:lnTo>
                    <a:pt x="559" y="481"/>
                  </a:lnTo>
                  <a:lnTo>
                    <a:pt x="558" y="481"/>
                  </a:lnTo>
                  <a:lnTo>
                    <a:pt x="554" y="481"/>
                  </a:lnTo>
                  <a:lnTo>
                    <a:pt x="547" y="477"/>
                  </a:lnTo>
                  <a:lnTo>
                    <a:pt x="544" y="477"/>
                  </a:lnTo>
                  <a:lnTo>
                    <a:pt x="540" y="477"/>
                  </a:lnTo>
                  <a:lnTo>
                    <a:pt x="537" y="479"/>
                  </a:lnTo>
                  <a:lnTo>
                    <a:pt x="535" y="481"/>
                  </a:lnTo>
                  <a:lnTo>
                    <a:pt x="534" y="488"/>
                  </a:lnTo>
                  <a:lnTo>
                    <a:pt x="532" y="494"/>
                  </a:lnTo>
                  <a:lnTo>
                    <a:pt x="530" y="498"/>
                  </a:lnTo>
                  <a:lnTo>
                    <a:pt x="527" y="498"/>
                  </a:lnTo>
                  <a:lnTo>
                    <a:pt x="522" y="498"/>
                  </a:lnTo>
                  <a:lnTo>
                    <a:pt x="517" y="496"/>
                  </a:lnTo>
                  <a:lnTo>
                    <a:pt x="511" y="494"/>
                  </a:lnTo>
                  <a:lnTo>
                    <a:pt x="508" y="491"/>
                  </a:lnTo>
                  <a:lnTo>
                    <a:pt x="503" y="484"/>
                  </a:lnTo>
                  <a:lnTo>
                    <a:pt x="499" y="477"/>
                  </a:lnTo>
                  <a:lnTo>
                    <a:pt x="486" y="471"/>
                  </a:lnTo>
                  <a:lnTo>
                    <a:pt x="472" y="464"/>
                  </a:lnTo>
                  <a:lnTo>
                    <a:pt x="438" y="464"/>
                  </a:lnTo>
                  <a:lnTo>
                    <a:pt x="433" y="467"/>
                  </a:lnTo>
                  <a:lnTo>
                    <a:pt x="428" y="471"/>
                  </a:lnTo>
                  <a:lnTo>
                    <a:pt x="423" y="476"/>
                  </a:lnTo>
                  <a:lnTo>
                    <a:pt x="418" y="477"/>
                  </a:lnTo>
                  <a:lnTo>
                    <a:pt x="411" y="477"/>
                  </a:lnTo>
                  <a:lnTo>
                    <a:pt x="406" y="477"/>
                  </a:lnTo>
                  <a:lnTo>
                    <a:pt x="402" y="474"/>
                  </a:lnTo>
                  <a:lnTo>
                    <a:pt x="401" y="471"/>
                  </a:lnTo>
                  <a:lnTo>
                    <a:pt x="397" y="467"/>
                  </a:lnTo>
                  <a:lnTo>
                    <a:pt x="395" y="464"/>
                  </a:lnTo>
                  <a:lnTo>
                    <a:pt x="390" y="464"/>
                  </a:lnTo>
                  <a:lnTo>
                    <a:pt x="383" y="464"/>
                  </a:lnTo>
                  <a:lnTo>
                    <a:pt x="380" y="457"/>
                  </a:lnTo>
                  <a:lnTo>
                    <a:pt x="377" y="450"/>
                  </a:lnTo>
                  <a:lnTo>
                    <a:pt x="377" y="447"/>
                  </a:lnTo>
                  <a:lnTo>
                    <a:pt x="377" y="443"/>
                  </a:lnTo>
                  <a:lnTo>
                    <a:pt x="373" y="443"/>
                  </a:lnTo>
                  <a:lnTo>
                    <a:pt x="370" y="443"/>
                  </a:lnTo>
                  <a:lnTo>
                    <a:pt x="366" y="443"/>
                  </a:lnTo>
                  <a:lnTo>
                    <a:pt x="363" y="443"/>
                  </a:lnTo>
                  <a:lnTo>
                    <a:pt x="361" y="440"/>
                  </a:lnTo>
                  <a:lnTo>
                    <a:pt x="361" y="435"/>
                  </a:lnTo>
                  <a:lnTo>
                    <a:pt x="360" y="430"/>
                  </a:lnTo>
                  <a:lnTo>
                    <a:pt x="356" y="430"/>
                  </a:lnTo>
                  <a:lnTo>
                    <a:pt x="353" y="419"/>
                  </a:lnTo>
                  <a:lnTo>
                    <a:pt x="346" y="413"/>
                  </a:lnTo>
                  <a:lnTo>
                    <a:pt x="341" y="404"/>
                  </a:lnTo>
                  <a:lnTo>
                    <a:pt x="336" y="396"/>
                  </a:lnTo>
                  <a:lnTo>
                    <a:pt x="329" y="396"/>
                  </a:lnTo>
                  <a:lnTo>
                    <a:pt x="324" y="399"/>
                  </a:lnTo>
                  <a:lnTo>
                    <a:pt x="320" y="401"/>
                  </a:lnTo>
                  <a:lnTo>
                    <a:pt x="315" y="402"/>
                  </a:lnTo>
                  <a:lnTo>
                    <a:pt x="314" y="404"/>
                  </a:lnTo>
                  <a:lnTo>
                    <a:pt x="312" y="406"/>
                  </a:lnTo>
                  <a:lnTo>
                    <a:pt x="308" y="409"/>
                  </a:lnTo>
                  <a:lnTo>
                    <a:pt x="303" y="411"/>
                  </a:lnTo>
                  <a:lnTo>
                    <a:pt x="302" y="413"/>
                  </a:lnTo>
                  <a:lnTo>
                    <a:pt x="302" y="416"/>
                  </a:lnTo>
                  <a:lnTo>
                    <a:pt x="298" y="418"/>
                  </a:lnTo>
                  <a:lnTo>
                    <a:pt x="295" y="419"/>
                  </a:lnTo>
                  <a:lnTo>
                    <a:pt x="291" y="423"/>
                  </a:lnTo>
                  <a:lnTo>
                    <a:pt x="288" y="423"/>
                  </a:lnTo>
                  <a:lnTo>
                    <a:pt x="288" y="464"/>
                  </a:lnTo>
                  <a:lnTo>
                    <a:pt x="283" y="464"/>
                  </a:lnTo>
                  <a:lnTo>
                    <a:pt x="278" y="465"/>
                  </a:lnTo>
                  <a:lnTo>
                    <a:pt x="273" y="467"/>
                  </a:lnTo>
                  <a:lnTo>
                    <a:pt x="269" y="471"/>
                  </a:lnTo>
                  <a:lnTo>
                    <a:pt x="264" y="477"/>
                  </a:lnTo>
                  <a:lnTo>
                    <a:pt x="261" y="484"/>
                  </a:lnTo>
                  <a:lnTo>
                    <a:pt x="252" y="483"/>
                  </a:lnTo>
                  <a:lnTo>
                    <a:pt x="247" y="481"/>
                  </a:lnTo>
                  <a:lnTo>
                    <a:pt x="242" y="477"/>
                  </a:lnTo>
                  <a:lnTo>
                    <a:pt x="233" y="477"/>
                  </a:lnTo>
                  <a:lnTo>
                    <a:pt x="230" y="479"/>
                  </a:lnTo>
                  <a:lnTo>
                    <a:pt x="228" y="483"/>
                  </a:lnTo>
                  <a:lnTo>
                    <a:pt x="227" y="491"/>
                  </a:lnTo>
                  <a:lnTo>
                    <a:pt x="225" y="494"/>
                  </a:lnTo>
                  <a:lnTo>
                    <a:pt x="223" y="498"/>
                  </a:lnTo>
                  <a:lnTo>
                    <a:pt x="220" y="501"/>
                  </a:lnTo>
                  <a:lnTo>
                    <a:pt x="220" y="505"/>
                  </a:lnTo>
                  <a:lnTo>
                    <a:pt x="179" y="505"/>
                  </a:lnTo>
                  <a:lnTo>
                    <a:pt x="174" y="505"/>
                  </a:lnTo>
                  <a:lnTo>
                    <a:pt x="169" y="506"/>
                  </a:lnTo>
                  <a:lnTo>
                    <a:pt x="164" y="508"/>
                  </a:lnTo>
                  <a:lnTo>
                    <a:pt x="160" y="512"/>
                  </a:lnTo>
                  <a:lnTo>
                    <a:pt x="155" y="518"/>
                  </a:lnTo>
                  <a:lnTo>
                    <a:pt x="152" y="525"/>
                  </a:lnTo>
                  <a:lnTo>
                    <a:pt x="145" y="525"/>
                  </a:lnTo>
                  <a:lnTo>
                    <a:pt x="138" y="525"/>
                  </a:lnTo>
                  <a:lnTo>
                    <a:pt x="133" y="527"/>
                  </a:lnTo>
                  <a:lnTo>
                    <a:pt x="131" y="532"/>
                  </a:lnTo>
                  <a:lnTo>
                    <a:pt x="124" y="532"/>
                  </a:lnTo>
                  <a:lnTo>
                    <a:pt x="117" y="532"/>
                  </a:lnTo>
                  <a:lnTo>
                    <a:pt x="112" y="534"/>
                  </a:lnTo>
                  <a:lnTo>
                    <a:pt x="111" y="539"/>
                  </a:lnTo>
                  <a:lnTo>
                    <a:pt x="104" y="539"/>
                  </a:lnTo>
                  <a:lnTo>
                    <a:pt x="99" y="537"/>
                  </a:lnTo>
                  <a:lnTo>
                    <a:pt x="95" y="534"/>
                  </a:lnTo>
                  <a:lnTo>
                    <a:pt x="90" y="532"/>
                  </a:lnTo>
                  <a:lnTo>
                    <a:pt x="89" y="530"/>
                  </a:lnTo>
                  <a:lnTo>
                    <a:pt x="87" y="529"/>
                  </a:lnTo>
                  <a:lnTo>
                    <a:pt x="83" y="525"/>
                  </a:lnTo>
                  <a:lnTo>
                    <a:pt x="78" y="523"/>
                  </a:lnTo>
                  <a:lnTo>
                    <a:pt x="77" y="522"/>
                  </a:lnTo>
                  <a:lnTo>
                    <a:pt x="77" y="518"/>
                  </a:lnTo>
                  <a:lnTo>
                    <a:pt x="29" y="518"/>
                  </a:lnTo>
                  <a:lnTo>
                    <a:pt x="29" y="515"/>
                  </a:lnTo>
                  <a:lnTo>
                    <a:pt x="27" y="513"/>
                  </a:lnTo>
                  <a:lnTo>
                    <a:pt x="22" y="512"/>
                  </a:lnTo>
                  <a:lnTo>
                    <a:pt x="20" y="508"/>
                  </a:lnTo>
                  <a:lnTo>
                    <a:pt x="18" y="505"/>
                  </a:lnTo>
                  <a:lnTo>
                    <a:pt x="15" y="503"/>
                  </a:lnTo>
                  <a:lnTo>
                    <a:pt x="15" y="498"/>
                  </a:lnTo>
                  <a:lnTo>
                    <a:pt x="15" y="493"/>
                  </a:lnTo>
                  <a:lnTo>
                    <a:pt x="13" y="489"/>
                  </a:lnTo>
                  <a:lnTo>
                    <a:pt x="12" y="486"/>
                  </a:lnTo>
                  <a:lnTo>
                    <a:pt x="8" y="484"/>
                  </a:lnTo>
                  <a:lnTo>
                    <a:pt x="1" y="484"/>
                  </a:lnTo>
                  <a:lnTo>
                    <a:pt x="1" y="491"/>
                  </a:lnTo>
                  <a:lnTo>
                    <a:pt x="1" y="498"/>
                  </a:lnTo>
                  <a:lnTo>
                    <a:pt x="0" y="506"/>
                  </a:lnTo>
                  <a:lnTo>
                    <a:pt x="0" y="510"/>
                  </a:lnTo>
                  <a:lnTo>
                    <a:pt x="1" y="512"/>
                  </a:lnTo>
                  <a:lnTo>
                    <a:pt x="8" y="512"/>
                  </a:lnTo>
                  <a:lnTo>
                    <a:pt x="8" y="518"/>
                  </a:lnTo>
                  <a:lnTo>
                    <a:pt x="8" y="525"/>
                  </a:lnTo>
                  <a:lnTo>
                    <a:pt x="10" y="530"/>
                  </a:lnTo>
                  <a:lnTo>
                    <a:pt x="12" y="532"/>
                  </a:lnTo>
                  <a:lnTo>
                    <a:pt x="15" y="532"/>
                  </a:lnTo>
                  <a:lnTo>
                    <a:pt x="10" y="541"/>
                  </a:lnTo>
                  <a:lnTo>
                    <a:pt x="8" y="552"/>
                  </a:lnTo>
                  <a:lnTo>
                    <a:pt x="10" y="561"/>
                  </a:lnTo>
                  <a:lnTo>
                    <a:pt x="13" y="571"/>
                  </a:lnTo>
                  <a:lnTo>
                    <a:pt x="15" y="581"/>
                  </a:lnTo>
                  <a:lnTo>
                    <a:pt x="17" y="587"/>
                  </a:lnTo>
                  <a:lnTo>
                    <a:pt x="15" y="593"/>
                  </a:lnTo>
                  <a:lnTo>
                    <a:pt x="20" y="602"/>
                  </a:lnTo>
                  <a:lnTo>
                    <a:pt x="24" y="605"/>
                  </a:lnTo>
                  <a:lnTo>
                    <a:pt x="29" y="607"/>
                  </a:lnTo>
                  <a:lnTo>
                    <a:pt x="29" y="614"/>
                  </a:lnTo>
                  <a:lnTo>
                    <a:pt x="29" y="621"/>
                  </a:lnTo>
                  <a:lnTo>
                    <a:pt x="30" y="626"/>
                  </a:lnTo>
                  <a:lnTo>
                    <a:pt x="36" y="627"/>
                  </a:lnTo>
                  <a:lnTo>
                    <a:pt x="34" y="634"/>
                  </a:lnTo>
                  <a:lnTo>
                    <a:pt x="34" y="641"/>
                  </a:lnTo>
                  <a:lnTo>
                    <a:pt x="37" y="650"/>
                  </a:lnTo>
                  <a:lnTo>
                    <a:pt x="41" y="658"/>
                  </a:lnTo>
                  <a:lnTo>
                    <a:pt x="42" y="663"/>
                  </a:lnTo>
                  <a:lnTo>
                    <a:pt x="42" y="668"/>
                  </a:lnTo>
                  <a:lnTo>
                    <a:pt x="44" y="672"/>
                  </a:lnTo>
                  <a:lnTo>
                    <a:pt x="46" y="675"/>
                  </a:lnTo>
                  <a:lnTo>
                    <a:pt x="48" y="679"/>
                  </a:lnTo>
                  <a:lnTo>
                    <a:pt x="49" y="682"/>
                  </a:lnTo>
                  <a:lnTo>
                    <a:pt x="51" y="686"/>
                  </a:lnTo>
                  <a:lnTo>
                    <a:pt x="54" y="687"/>
                  </a:lnTo>
                  <a:lnTo>
                    <a:pt x="63" y="689"/>
                  </a:lnTo>
                  <a:lnTo>
                    <a:pt x="63" y="692"/>
                  </a:lnTo>
                  <a:lnTo>
                    <a:pt x="65" y="694"/>
                  </a:lnTo>
                  <a:lnTo>
                    <a:pt x="70" y="696"/>
                  </a:lnTo>
                  <a:lnTo>
                    <a:pt x="70" y="703"/>
                  </a:lnTo>
                  <a:lnTo>
                    <a:pt x="70" y="709"/>
                  </a:lnTo>
                  <a:lnTo>
                    <a:pt x="71" y="715"/>
                  </a:lnTo>
                  <a:lnTo>
                    <a:pt x="75" y="718"/>
                  </a:lnTo>
                  <a:lnTo>
                    <a:pt x="82" y="725"/>
                  </a:lnTo>
                  <a:lnTo>
                    <a:pt x="90" y="730"/>
                  </a:lnTo>
                  <a:lnTo>
                    <a:pt x="90" y="737"/>
                  </a:lnTo>
                  <a:lnTo>
                    <a:pt x="87" y="742"/>
                  </a:lnTo>
                  <a:lnTo>
                    <a:pt x="85" y="745"/>
                  </a:lnTo>
                  <a:lnTo>
                    <a:pt x="83" y="750"/>
                  </a:lnTo>
                  <a:lnTo>
                    <a:pt x="87" y="756"/>
                  </a:lnTo>
                  <a:lnTo>
                    <a:pt x="90" y="761"/>
                  </a:lnTo>
                  <a:lnTo>
                    <a:pt x="95" y="764"/>
                  </a:lnTo>
                  <a:lnTo>
                    <a:pt x="104" y="764"/>
                  </a:lnTo>
                  <a:lnTo>
                    <a:pt x="104" y="771"/>
                  </a:lnTo>
                  <a:lnTo>
                    <a:pt x="107" y="778"/>
                  </a:lnTo>
                  <a:lnTo>
                    <a:pt x="111" y="783"/>
                  </a:lnTo>
                  <a:lnTo>
                    <a:pt x="111" y="791"/>
                  </a:lnTo>
                  <a:lnTo>
                    <a:pt x="114" y="795"/>
                  </a:lnTo>
                  <a:lnTo>
                    <a:pt x="119" y="797"/>
                  </a:lnTo>
                  <a:lnTo>
                    <a:pt x="131" y="798"/>
                  </a:lnTo>
                  <a:lnTo>
                    <a:pt x="136" y="800"/>
                  </a:lnTo>
                  <a:lnTo>
                    <a:pt x="140" y="803"/>
                  </a:lnTo>
                  <a:lnTo>
                    <a:pt x="143" y="807"/>
                  </a:lnTo>
                  <a:lnTo>
                    <a:pt x="145" y="812"/>
                  </a:lnTo>
                  <a:lnTo>
                    <a:pt x="146" y="815"/>
                  </a:lnTo>
                  <a:lnTo>
                    <a:pt x="148" y="817"/>
                  </a:lnTo>
                  <a:lnTo>
                    <a:pt x="150" y="815"/>
                  </a:lnTo>
                  <a:lnTo>
                    <a:pt x="152" y="812"/>
                  </a:lnTo>
                  <a:lnTo>
                    <a:pt x="155" y="807"/>
                  </a:lnTo>
                  <a:lnTo>
                    <a:pt x="158" y="802"/>
                  </a:lnTo>
                  <a:lnTo>
                    <a:pt x="164" y="798"/>
                  </a:lnTo>
                  <a:lnTo>
                    <a:pt x="172" y="798"/>
                  </a:lnTo>
                  <a:lnTo>
                    <a:pt x="172" y="781"/>
                  </a:lnTo>
                  <a:lnTo>
                    <a:pt x="174" y="774"/>
                  </a:lnTo>
                  <a:lnTo>
                    <a:pt x="175" y="773"/>
                  </a:lnTo>
                  <a:lnTo>
                    <a:pt x="179" y="771"/>
                  </a:lnTo>
                  <a:lnTo>
                    <a:pt x="179" y="764"/>
                  </a:lnTo>
                  <a:lnTo>
                    <a:pt x="179" y="757"/>
                  </a:lnTo>
                  <a:lnTo>
                    <a:pt x="181" y="752"/>
                  </a:lnTo>
                  <a:lnTo>
                    <a:pt x="186" y="750"/>
                  </a:lnTo>
                  <a:lnTo>
                    <a:pt x="186" y="739"/>
                  </a:lnTo>
                  <a:lnTo>
                    <a:pt x="187" y="739"/>
                  </a:lnTo>
                  <a:lnTo>
                    <a:pt x="189" y="739"/>
                  </a:lnTo>
                  <a:lnTo>
                    <a:pt x="196" y="744"/>
                  </a:lnTo>
                  <a:lnTo>
                    <a:pt x="201" y="744"/>
                  </a:lnTo>
                  <a:lnTo>
                    <a:pt x="206" y="744"/>
                  </a:lnTo>
                  <a:lnTo>
                    <a:pt x="210" y="737"/>
                  </a:lnTo>
                  <a:lnTo>
                    <a:pt x="215" y="732"/>
                  </a:lnTo>
                  <a:lnTo>
                    <a:pt x="220" y="727"/>
                  </a:lnTo>
                  <a:lnTo>
                    <a:pt x="227" y="723"/>
                  </a:lnTo>
                  <a:lnTo>
                    <a:pt x="227" y="698"/>
                  </a:lnTo>
                  <a:lnTo>
                    <a:pt x="230" y="674"/>
                  </a:lnTo>
                  <a:lnTo>
                    <a:pt x="240" y="627"/>
                  </a:lnTo>
                  <a:lnTo>
                    <a:pt x="254" y="627"/>
                  </a:lnTo>
                  <a:lnTo>
                    <a:pt x="254" y="622"/>
                  </a:lnTo>
                  <a:lnTo>
                    <a:pt x="256" y="619"/>
                  </a:lnTo>
                  <a:lnTo>
                    <a:pt x="257" y="616"/>
                  </a:lnTo>
                  <a:lnTo>
                    <a:pt x="261" y="614"/>
                  </a:lnTo>
                  <a:lnTo>
                    <a:pt x="261" y="597"/>
                  </a:lnTo>
                  <a:lnTo>
                    <a:pt x="264" y="583"/>
                  </a:lnTo>
                  <a:lnTo>
                    <a:pt x="268" y="578"/>
                  </a:lnTo>
                  <a:lnTo>
                    <a:pt x="271" y="573"/>
                  </a:lnTo>
                  <a:lnTo>
                    <a:pt x="276" y="570"/>
                  </a:lnTo>
                  <a:lnTo>
                    <a:pt x="281" y="566"/>
                  </a:lnTo>
                  <a:lnTo>
                    <a:pt x="281" y="563"/>
                  </a:lnTo>
                  <a:lnTo>
                    <a:pt x="285" y="561"/>
                  </a:lnTo>
                  <a:lnTo>
                    <a:pt x="286" y="563"/>
                  </a:lnTo>
                  <a:lnTo>
                    <a:pt x="288" y="566"/>
                  </a:lnTo>
                  <a:lnTo>
                    <a:pt x="291" y="568"/>
                  </a:lnTo>
                  <a:lnTo>
                    <a:pt x="295" y="570"/>
                  </a:lnTo>
                  <a:lnTo>
                    <a:pt x="300" y="575"/>
                  </a:lnTo>
                  <a:lnTo>
                    <a:pt x="302" y="578"/>
                  </a:lnTo>
                  <a:lnTo>
                    <a:pt x="305" y="580"/>
                  </a:lnTo>
                  <a:lnTo>
                    <a:pt x="308" y="581"/>
                  </a:lnTo>
                  <a:lnTo>
                    <a:pt x="315" y="580"/>
                  </a:lnTo>
                  <a:lnTo>
                    <a:pt x="320" y="581"/>
                  </a:lnTo>
                  <a:lnTo>
                    <a:pt x="322" y="583"/>
                  </a:lnTo>
                  <a:lnTo>
                    <a:pt x="322" y="587"/>
                  </a:lnTo>
                  <a:lnTo>
                    <a:pt x="329" y="587"/>
                  </a:lnTo>
                  <a:lnTo>
                    <a:pt x="334" y="588"/>
                  </a:lnTo>
                  <a:lnTo>
                    <a:pt x="336" y="590"/>
                  </a:lnTo>
                  <a:lnTo>
                    <a:pt x="336" y="593"/>
                  </a:lnTo>
                  <a:lnTo>
                    <a:pt x="341" y="597"/>
                  </a:lnTo>
                  <a:lnTo>
                    <a:pt x="346" y="600"/>
                  </a:lnTo>
                  <a:lnTo>
                    <a:pt x="349" y="605"/>
                  </a:lnTo>
                  <a:lnTo>
                    <a:pt x="353" y="607"/>
                  </a:lnTo>
                  <a:lnTo>
                    <a:pt x="356" y="607"/>
                  </a:lnTo>
                  <a:lnTo>
                    <a:pt x="360" y="607"/>
                  </a:lnTo>
                  <a:lnTo>
                    <a:pt x="363" y="607"/>
                  </a:lnTo>
                  <a:lnTo>
                    <a:pt x="365" y="610"/>
                  </a:lnTo>
                  <a:lnTo>
                    <a:pt x="366" y="614"/>
                  </a:lnTo>
                  <a:lnTo>
                    <a:pt x="368" y="619"/>
                  </a:lnTo>
                  <a:lnTo>
                    <a:pt x="370" y="621"/>
                  </a:lnTo>
                  <a:lnTo>
                    <a:pt x="373" y="621"/>
                  </a:lnTo>
                  <a:lnTo>
                    <a:pt x="377" y="621"/>
                  </a:lnTo>
                  <a:lnTo>
                    <a:pt x="380" y="621"/>
                  </a:lnTo>
                  <a:lnTo>
                    <a:pt x="383" y="621"/>
                  </a:lnTo>
                  <a:lnTo>
                    <a:pt x="389" y="629"/>
                  </a:lnTo>
                  <a:lnTo>
                    <a:pt x="394" y="636"/>
                  </a:lnTo>
                  <a:lnTo>
                    <a:pt x="407" y="648"/>
                  </a:lnTo>
                  <a:lnTo>
                    <a:pt x="421" y="660"/>
                  </a:lnTo>
                  <a:lnTo>
                    <a:pt x="426" y="667"/>
                  </a:lnTo>
                  <a:lnTo>
                    <a:pt x="431" y="675"/>
                  </a:lnTo>
                  <a:lnTo>
                    <a:pt x="436" y="677"/>
                  </a:lnTo>
                  <a:lnTo>
                    <a:pt x="438" y="679"/>
                  </a:lnTo>
                  <a:lnTo>
                    <a:pt x="438" y="682"/>
                  </a:lnTo>
                  <a:lnTo>
                    <a:pt x="443" y="691"/>
                  </a:lnTo>
                  <a:lnTo>
                    <a:pt x="447" y="694"/>
                  </a:lnTo>
                  <a:lnTo>
                    <a:pt x="452" y="696"/>
                  </a:lnTo>
                  <a:lnTo>
                    <a:pt x="453" y="699"/>
                  </a:lnTo>
                  <a:lnTo>
                    <a:pt x="455" y="703"/>
                  </a:lnTo>
                  <a:lnTo>
                    <a:pt x="457" y="706"/>
                  </a:lnTo>
                  <a:lnTo>
                    <a:pt x="459" y="709"/>
                  </a:lnTo>
                  <a:lnTo>
                    <a:pt x="459" y="715"/>
                  </a:lnTo>
                  <a:lnTo>
                    <a:pt x="457" y="718"/>
                  </a:lnTo>
                  <a:lnTo>
                    <a:pt x="455" y="721"/>
                  </a:lnTo>
                  <a:lnTo>
                    <a:pt x="452" y="723"/>
                  </a:lnTo>
                  <a:lnTo>
                    <a:pt x="448" y="723"/>
                  </a:lnTo>
                  <a:lnTo>
                    <a:pt x="447" y="725"/>
                  </a:lnTo>
                  <a:lnTo>
                    <a:pt x="445" y="730"/>
                  </a:lnTo>
                  <a:lnTo>
                    <a:pt x="445" y="764"/>
                  </a:lnTo>
                  <a:lnTo>
                    <a:pt x="445" y="768"/>
                  </a:lnTo>
                  <a:lnTo>
                    <a:pt x="433" y="771"/>
                  </a:lnTo>
                  <a:lnTo>
                    <a:pt x="431" y="773"/>
                  </a:lnTo>
                  <a:lnTo>
                    <a:pt x="430" y="774"/>
                  </a:lnTo>
                  <a:lnTo>
                    <a:pt x="431" y="779"/>
                  </a:lnTo>
                  <a:lnTo>
                    <a:pt x="436" y="783"/>
                  </a:lnTo>
                  <a:lnTo>
                    <a:pt x="447" y="790"/>
                  </a:lnTo>
                  <a:lnTo>
                    <a:pt x="448" y="793"/>
                  </a:lnTo>
                  <a:lnTo>
                    <a:pt x="447" y="793"/>
                  </a:lnTo>
                  <a:lnTo>
                    <a:pt x="445" y="795"/>
                  </a:lnTo>
                  <a:lnTo>
                    <a:pt x="447" y="798"/>
                  </a:lnTo>
                  <a:lnTo>
                    <a:pt x="450" y="805"/>
                  </a:lnTo>
                  <a:lnTo>
                    <a:pt x="452" y="812"/>
                  </a:lnTo>
                  <a:lnTo>
                    <a:pt x="452" y="815"/>
                  </a:lnTo>
                  <a:lnTo>
                    <a:pt x="452" y="827"/>
                  </a:lnTo>
                  <a:lnTo>
                    <a:pt x="450" y="834"/>
                  </a:lnTo>
                  <a:lnTo>
                    <a:pt x="452" y="839"/>
                  </a:lnTo>
                  <a:lnTo>
                    <a:pt x="455" y="839"/>
                  </a:lnTo>
                  <a:lnTo>
                    <a:pt x="464" y="849"/>
                  </a:lnTo>
                  <a:lnTo>
                    <a:pt x="476" y="865"/>
                  </a:lnTo>
                  <a:lnTo>
                    <a:pt x="477" y="868"/>
                  </a:lnTo>
                  <a:lnTo>
                    <a:pt x="486" y="880"/>
                  </a:lnTo>
                  <a:lnTo>
                    <a:pt x="489" y="882"/>
                  </a:lnTo>
                  <a:lnTo>
                    <a:pt x="496" y="885"/>
                  </a:lnTo>
                  <a:lnTo>
                    <a:pt x="499" y="887"/>
                  </a:lnTo>
                  <a:lnTo>
                    <a:pt x="498" y="890"/>
                  </a:lnTo>
                  <a:lnTo>
                    <a:pt x="499" y="894"/>
                  </a:lnTo>
                  <a:lnTo>
                    <a:pt x="505" y="901"/>
                  </a:lnTo>
                  <a:lnTo>
                    <a:pt x="511" y="906"/>
                  </a:lnTo>
                  <a:lnTo>
                    <a:pt x="515" y="911"/>
                  </a:lnTo>
                  <a:lnTo>
                    <a:pt x="517" y="916"/>
                  </a:lnTo>
                  <a:lnTo>
                    <a:pt x="520" y="918"/>
                  </a:lnTo>
                  <a:lnTo>
                    <a:pt x="532" y="928"/>
                  </a:lnTo>
                  <a:lnTo>
                    <a:pt x="542" y="940"/>
                  </a:lnTo>
                  <a:lnTo>
                    <a:pt x="544" y="943"/>
                  </a:lnTo>
                  <a:lnTo>
                    <a:pt x="556" y="952"/>
                  </a:lnTo>
                  <a:lnTo>
                    <a:pt x="559" y="953"/>
                  </a:lnTo>
                  <a:lnTo>
                    <a:pt x="566" y="959"/>
                  </a:lnTo>
                  <a:lnTo>
                    <a:pt x="571" y="965"/>
                  </a:lnTo>
                  <a:lnTo>
                    <a:pt x="575" y="974"/>
                  </a:lnTo>
                  <a:lnTo>
                    <a:pt x="578" y="982"/>
                  </a:lnTo>
                  <a:lnTo>
                    <a:pt x="580" y="984"/>
                  </a:lnTo>
                  <a:lnTo>
                    <a:pt x="587" y="987"/>
                  </a:lnTo>
                  <a:lnTo>
                    <a:pt x="590" y="989"/>
                  </a:lnTo>
                  <a:lnTo>
                    <a:pt x="595" y="989"/>
                  </a:lnTo>
                  <a:lnTo>
                    <a:pt x="599" y="996"/>
                  </a:lnTo>
                  <a:lnTo>
                    <a:pt x="604" y="999"/>
                  </a:lnTo>
                  <a:lnTo>
                    <a:pt x="616" y="1006"/>
                  </a:lnTo>
                  <a:lnTo>
                    <a:pt x="621" y="1010"/>
                  </a:lnTo>
                  <a:lnTo>
                    <a:pt x="626" y="1015"/>
                  </a:lnTo>
                  <a:lnTo>
                    <a:pt x="629" y="1022"/>
                  </a:lnTo>
                  <a:lnTo>
                    <a:pt x="629" y="1030"/>
                  </a:lnTo>
                  <a:lnTo>
                    <a:pt x="622" y="1028"/>
                  </a:lnTo>
                  <a:lnTo>
                    <a:pt x="619" y="1023"/>
                  </a:lnTo>
                  <a:lnTo>
                    <a:pt x="614" y="1020"/>
                  </a:lnTo>
                  <a:lnTo>
                    <a:pt x="609" y="1016"/>
                  </a:lnTo>
                  <a:lnTo>
                    <a:pt x="604" y="1011"/>
                  </a:lnTo>
                  <a:lnTo>
                    <a:pt x="599" y="1006"/>
                  </a:lnTo>
                  <a:lnTo>
                    <a:pt x="590" y="1005"/>
                  </a:lnTo>
                  <a:lnTo>
                    <a:pt x="581" y="1003"/>
                  </a:lnTo>
                  <a:lnTo>
                    <a:pt x="581" y="1010"/>
                  </a:lnTo>
                  <a:lnTo>
                    <a:pt x="580" y="1013"/>
                  </a:lnTo>
                  <a:lnTo>
                    <a:pt x="578" y="1015"/>
                  </a:lnTo>
                  <a:lnTo>
                    <a:pt x="576" y="1013"/>
                  </a:lnTo>
                  <a:lnTo>
                    <a:pt x="575" y="1010"/>
                  </a:lnTo>
                  <a:lnTo>
                    <a:pt x="561" y="1010"/>
                  </a:lnTo>
                  <a:lnTo>
                    <a:pt x="561" y="1006"/>
                  </a:lnTo>
                  <a:lnTo>
                    <a:pt x="564" y="1003"/>
                  </a:lnTo>
                  <a:lnTo>
                    <a:pt x="570" y="999"/>
                  </a:lnTo>
                  <a:lnTo>
                    <a:pt x="571" y="996"/>
                  </a:lnTo>
                  <a:lnTo>
                    <a:pt x="573" y="994"/>
                  </a:lnTo>
                  <a:lnTo>
                    <a:pt x="575" y="989"/>
                  </a:lnTo>
                  <a:lnTo>
                    <a:pt x="573" y="984"/>
                  </a:lnTo>
                  <a:lnTo>
                    <a:pt x="566" y="981"/>
                  </a:lnTo>
                  <a:lnTo>
                    <a:pt x="563" y="981"/>
                  </a:lnTo>
                  <a:lnTo>
                    <a:pt x="563" y="976"/>
                  </a:lnTo>
                  <a:lnTo>
                    <a:pt x="561" y="972"/>
                  </a:lnTo>
                  <a:lnTo>
                    <a:pt x="554" y="965"/>
                  </a:lnTo>
                  <a:lnTo>
                    <a:pt x="552" y="962"/>
                  </a:lnTo>
                  <a:lnTo>
                    <a:pt x="551" y="959"/>
                  </a:lnTo>
                  <a:lnTo>
                    <a:pt x="547" y="955"/>
                  </a:lnTo>
                  <a:lnTo>
                    <a:pt x="539" y="952"/>
                  </a:lnTo>
                  <a:lnTo>
                    <a:pt x="530" y="948"/>
                  </a:lnTo>
                  <a:lnTo>
                    <a:pt x="527" y="945"/>
                  </a:lnTo>
                  <a:lnTo>
                    <a:pt x="525" y="941"/>
                  </a:lnTo>
                  <a:lnTo>
                    <a:pt x="522" y="941"/>
                  </a:lnTo>
                  <a:lnTo>
                    <a:pt x="513" y="941"/>
                  </a:lnTo>
                  <a:lnTo>
                    <a:pt x="506" y="941"/>
                  </a:lnTo>
                  <a:lnTo>
                    <a:pt x="503" y="941"/>
                  </a:lnTo>
                  <a:lnTo>
                    <a:pt x="499" y="940"/>
                  </a:lnTo>
                  <a:lnTo>
                    <a:pt x="493" y="935"/>
                  </a:lnTo>
                  <a:lnTo>
                    <a:pt x="493" y="933"/>
                  </a:lnTo>
                  <a:lnTo>
                    <a:pt x="498" y="930"/>
                  </a:lnTo>
                  <a:lnTo>
                    <a:pt x="499" y="931"/>
                  </a:lnTo>
                  <a:lnTo>
                    <a:pt x="506" y="935"/>
                  </a:lnTo>
                  <a:lnTo>
                    <a:pt x="513" y="935"/>
                  </a:lnTo>
                  <a:lnTo>
                    <a:pt x="513" y="914"/>
                  </a:lnTo>
                  <a:lnTo>
                    <a:pt x="510" y="914"/>
                  </a:lnTo>
                  <a:lnTo>
                    <a:pt x="506" y="914"/>
                  </a:lnTo>
                  <a:lnTo>
                    <a:pt x="499" y="909"/>
                  </a:lnTo>
                  <a:lnTo>
                    <a:pt x="494" y="902"/>
                  </a:lnTo>
                  <a:lnTo>
                    <a:pt x="491" y="901"/>
                  </a:lnTo>
                  <a:lnTo>
                    <a:pt x="488" y="894"/>
                  </a:lnTo>
                  <a:lnTo>
                    <a:pt x="481" y="887"/>
                  </a:lnTo>
                  <a:lnTo>
                    <a:pt x="477" y="883"/>
                  </a:lnTo>
                  <a:lnTo>
                    <a:pt x="472" y="878"/>
                  </a:lnTo>
                  <a:lnTo>
                    <a:pt x="470" y="877"/>
                  </a:lnTo>
                  <a:lnTo>
                    <a:pt x="467" y="877"/>
                  </a:lnTo>
                  <a:lnTo>
                    <a:pt x="465" y="875"/>
                  </a:lnTo>
                  <a:lnTo>
                    <a:pt x="464" y="872"/>
                  </a:lnTo>
                  <a:lnTo>
                    <a:pt x="460" y="866"/>
                  </a:lnTo>
                  <a:lnTo>
                    <a:pt x="457" y="865"/>
                  </a:lnTo>
                  <a:lnTo>
                    <a:pt x="453" y="863"/>
                  </a:lnTo>
                  <a:lnTo>
                    <a:pt x="450" y="861"/>
                  </a:lnTo>
                  <a:lnTo>
                    <a:pt x="441" y="858"/>
                  </a:lnTo>
                  <a:lnTo>
                    <a:pt x="438" y="855"/>
                  </a:lnTo>
                  <a:lnTo>
                    <a:pt x="436" y="849"/>
                  </a:lnTo>
                  <a:lnTo>
                    <a:pt x="435" y="848"/>
                  </a:lnTo>
                  <a:lnTo>
                    <a:pt x="431" y="846"/>
                  </a:lnTo>
                  <a:lnTo>
                    <a:pt x="411" y="846"/>
                  </a:lnTo>
                  <a:lnTo>
                    <a:pt x="411" y="848"/>
                  </a:lnTo>
                  <a:lnTo>
                    <a:pt x="411" y="851"/>
                  </a:lnTo>
                  <a:lnTo>
                    <a:pt x="412" y="861"/>
                  </a:lnTo>
                  <a:lnTo>
                    <a:pt x="414" y="866"/>
                  </a:lnTo>
                  <a:lnTo>
                    <a:pt x="416" y="870"/>
                  </a:lnTo>
                  <a:lnTo>
                    <a:pt x="418" y="873"/>
                  </a:lnTo>
                  <a:lnTo>
                    <a:pt x="423" y="875"/>
                  </a:lnTo>
                  <a:lnTo>
                    <a:pt x="426" y="878"/>
                  </a:lnTo>
                  <a:lnTo>
                    <a:pt x="430" y="887"/>
                  </a:lnTo>
                  <a:lnTo>
                    <a:pt x="433" y="895"/>
                  </a:lnTo>
                  <a:lnTo>
                    <a:pt x="436" y="899"/>
                  </a:lnTo>
                  <a:lnTo>
                    <a:pt x="441" y="902"/>
                  </a:lnTo>
                  <a:lnTo>
                    <a:pt x="443" y="904"/>
                  </a:lnTo>
                  <a:lnTo>
                    <a:pt x="452" y="911"/>
                  </a:lnTo>
                  <a:lnTo>
                    <a:pt x="457" y="914"/>
                  </a:lnTo>
                  <a:lnTo>
                    <a:pt x="460" y="918"/>
                  </a:lnTo>
                  <a:lnTo>
                    <a:pt x="462" y="921"/>
                  </a:lnTo>
                  <a:lnTo>
                    <a:pt x="467" y="926"/>
                  </a:lnTo>
                  <a:lnTo>
                    <a:pt x="469" y="930"/>
                  </a:lnTo>
                  <a:lnTo>
                    <a:pt x="469" y="933"/>
                  </a:lnTo>
                  <a:lnTo>
                    <a:pt x="470" y="936"/>
                  </a:lnTo>
                  <a:lnTo>
                    <a:pt x="477" y="941"/>
                  </a:lnTo>
                  <a:lnTo>
                    <a:pt x="484" y="947"/>
                  </a:lnTo>
                  <a:lnTo>
                    <a:pt x="486" y="950"/>
                  </a:lnTo>
                  <a:lnTo>
                    <a:pt x="488" y="955"/>
                  </a:lnTo>
                  <a:lnTo>
                    <a:pt x="489" y="957"/>
                  </a:lnTo>
                  <a:lnTo>
                    <a:pt x="493" y="960"/>
                  </a:lnTo>
                  <a:lnTo>
                    <a:pt x="499" y="962"/>
                  </a:lnTo>
                  <a:lnTo>
                    <a:pt x="505" y="962"/>
                  </a:lnTo>
                  <a:lnTo>
                    <a:pt x="513" y="962"/>
                  </a:lnTo>
                  <a:lnTo>
                    <a:pt x="517" y="967"/>
                  </a:lnTo>
                  <a:lnTo>
                    <a:pt x="520" y="972"/>
                  </a:lnTo>
                  <a:lnTo>
                    <a:pt x="522" y="974"/>
                  </a:lnTo>
                  <a:lnTo>
                    <a:pt x="527" y="977"/>
                  </a:lnTo>
                  <a:lnTo>
                    <a:pt x="529" y="982"/>
                  </a:lnTo>
                  <a:lnTo>
                    <a:pt x="529" y="991"/>
                  </a:lnTo>
                  <a:lnTo>
                    <a:pt x="530" y="996"/>
                  </a:lnTo>
                  <a:lnTo>
                    <a:pt x="530" y="999"/>
                  </a:lnTo>
                  <a:lnTo>
                    <a:pt x="534" y="1003"/>
                  </a:lnTo>
                  <a:lnTo>
                    <a:pt x="539" y="1005"/>
                  </a:lnTo>
                  <a:lnTo>
                    <a:pt x="540" y="1006"/>
                  </a:lnTo>
                  <a:lnTo>
                    <a:pt x="540" y="1010"/>
                  </a:lnTo>
                  <a:lnTo>
                    <a:pt x="554" y="1010"/>
                  </a:lnTo>
                  <a:lnTo>
                    <a:pt x="554" y="1016"/>
                  </a:lnTo>
                  <a:lnTo>
                    <a:pt x="552" y="1020"/>
                  </a:lnTo>
                  <a:lnTo>
                    <a:pt x="551" y="1022"/>
                  </a:lnTo>
                  <a:lnTo>
                    <a:pt x="549" y="1020"/>
                  </a:lnTo>
                  <a:lnTo>
                    <a:pt x="547" y="1016"/>
                  </a:lnTo>
                  <a:lnTo>
                    <a:pt x="539" y="1015"/>
                  </a:lnTo>
                  <a:lnTo>
                    <a:pt x="535" y="1013"/>
                  </a:lnTo>
                  <a:lnTo>
                    <a:pt x="534" y="1010"/>
                  </a:lnTo>
                  <a:lnTo>
                    <a:pt x="525" y="1006"/>
                  </a:lnTo>
                  <a:lnTo>
                    <a:pt x="518" y="1001"/>
                  </a:lnTo>
                  <a:lnTo>
                    <a:pt x="510" y="998"/>
                  </a:lnTo>
                  <a:lnTo>
                    <a:pt x="505" y="996"/>
                  </a:lnTo>
                  <a:lnTo>
                    <a:pt x="499" y="996"/>
                  </a:lnTo>
                  <a:lnTo>
                    <a:pt x="501" y="1006"/>
                  </a:lnTo>
                  <a:lnTo>
                    <a:pt x="506" y="1013"/>
                  </a:lnTo>
                  <a:lnTo>
                    <a:pt x="511" y="1020"/>
                  </a:lnTo>
                  <a:lnTo>
                    <a:pt x="518" y="1025"/>
                  </a:lnTo>
                  <a:lnTo>
                    <a:pt x="530" y="1037"/>
                  </a:lnTo>
                  <a:lnTo>
                    <a:pt x="537" y="1042"/>
                  </a:lnTo>
                  <a:lnTo>
                    <a:pt x="540" y="1051"/>
                  </a:lnTo>
                  <a:lnTo>
                    <a:pt x="540" y="1056"/>
                  </a:lnTo>
                  <a:lnTo>
                    <a:pt x="540" y="1061"/>
                  </a:lnTo>
                  <a:lnTo>
                    <a:pt x="546" y="1066"/>
                  </a:lnTo>
                  <a:lnTo>
                    <a:pt x="547" y="1073"/>
                  </a:lnTo>
                  <a:lnTo>
                    <a:pt x="549" y="1078"/>
                  </a:lnTo>
                  <a:lnTo>
                    <a:pt x="547" y="1085"/>
                  </a:lnTo>
                  <a:lnTo>
                    <a:pt x="534" y="1078"/>
                  </a:lnTo>
                  <a:lnTo>
                    <a:pt x="520" y="1071"/>
                  </a:lnTo>
                  <a:lnTo>
                    <a:pt x="518" y="1080"/>
                  </a:lnTo>
                  <a:lnTo>
                    <a:pt x="520" y="1086"/>
                  </a:lnTo>
                  <a:lnTo>
                    <a:pt x="523" y="1092"/>
                  </a:lnTo>
                  <a:lnTo>
                    <a:pt x="527" y="1095"/>
                  </a:lnTo>
                  <a:lnTo>
                    <a:pt x="537" y="1100"/>
                  </a:lnTo>
                  <a:lnTo>
                    <a:pt x="547" y="1105"/>
                  </a:lnTo>
                  <a:lnTo>
                    <a:pt x="547" y="1112"/>
                  </a:lnTo>
                  <a:lnTo>
                    <a:pt x="549" y="1117"/>
                  </a:lnTo>
                  <a:lnTo>
                    <a:pt x="552" y="1120"/>
                  </a:lnTo>
                  <a:lnTo>
                    <a:pt x="556" y="1124"/>
                  </a:lnTo>
                  <a:lnTo>
                    <a:pt x="563" y="1131"/>
                  </a:lnTo>
                  <a:lnTo>
                    <a:pt x="566" y="1134"/>
                  </a:lnTo>
                  <a:lnTo>
                    <a:pt x="568" y="1139"/>
                  </a:lnTo>
                  <a:lnTo>
                    <a:pt x="575" y="1139"/>
                  </a:lnTo>
                  <a:lnTo>
                    <a:pt x="580" y="1141"/>
                  </a:lnTo>
                  <a:lnTo>
                    <a:pt x="583" y="1144"/>
                  </a:lnTo>
                  <a:lnTo>
                    <a:pt x="587" y="1148"/>
                  </a:lnTo>
                  <a:lnTo>
                    <a:pt x="593" y="1155"/>
                  </a:lnTo>
                  <a:lnTo>
                    <a:pt x="597" y="1158"/>
                  </a:lnTo>
                  <a:lnTo>
                    <a:pt x="602" y="1160"/>
                  </a:lnTo>
                  <a:lnTo>
                    <a:pt x="602" y="1167"/>
                  </a:lnTo>
                  <a:lnTo>
                    <a:pt x="605" y="1170"/>
                  </a:lnTo>
                  <a:lnTo>
                    <a:pt x="609" y="1173"/>
                  </a:lnTo>
                  <a:lnTo>
                    <a:pt x="616" y="1173"/>
                  </a:lnTo>
                  <a:lnTo>
                    <a:pt x="621" y="1182"/>
                  </a:lnTo>
                  <a:lnTo>
                    <a:pt x="624" y="1185"/>
                  </a:lnTo>
                  <a:lnTo>
                    <a:pt x="629" y="1187"/>
                  </a:lnTo>
                  <a:lnTo>
                    <a:pt x="629" y="1184"/>
                  </a:lnTo>
                  <a:lnTo>
                    <a:pt x="631" y="1180"/>
                  </a:lnTo>
                  <a:lnTo>
                    <a:pt x="633" y="1173"/>
                  </a:lnTo>
                  <a:lnTo>
                    <a:pt x="634" y="1170"/>
                  </a:lnTo>
                  <a:lnTo>
                    <a:pt x="633" y="1168"/>
                  </a:lnTo>
                  <a:lnTo>
                    <a:pt x="629" y="1167"/>
                  </a:lnTo>
                  <a:lnTo>
                    <a:pt x="626" y="1161"/>
                  </a:lnTo>
                  <a:lnTo>
                    <a:pt x="622" y="1156"/>
                  </a:lnTo>
                  <a:lnTo>
                    <a:pt x="617" y="1153"/>
                  </a:lnTo>
                  <a:lnTo>
                    <a:pt x="616" y="1146"/>
                  </a:lnTo>
                  <a:lnTo>
                    <a:pt x="611" y="1143"/>
                  </a:lnTo>
                  <a:lnTo>
                    <a:pt x="605" y="1139"/>
                  </a:lnTo>
                  <a:lnTo>
                    <a:pt x="600" y="1134"/>
                  </a:lnTo>
                  <a:lnTo>
                    <a:pt x="595" y="1132"/>
                  </a:lnTo>
                  <a:lnTo>
                    <a:pt x="595" y="1131"/>
                  </a:lnTo>
                  <a:lnTo>
                    <a:pt x="593" y="1129"/>
                  </a:lnTo>
                  <a:lnTo>
                    <a:pt x="590" y="1127"/>
                  </a:lnTo>
                  <a:lnTo>
                    <a:pt x="585" y="1127"/>
                  </a:lnTo>
                  <a:lnTo>
                    <a:pt x="581" y="1126"/>
                  </a:lnTo>
                  <a:lnTo>
                    <a:pt x="581" y="1122"/>
                  </a:lnTo>
                  <a:lnTo>
                    <a:pt x="581" y="1119"/>
                  </a:lnTo>
                  <a:lnTo>
                    <a:pt x="581" y="1115"/>
                  </a:lnTo>
                  <a:lnTo>
                    <a:pt x="581" y="1112"/>
                  </a:lnTo>
                  <a:lnTo>
                    <a:pt x="595" y="1115"/>
                  </a:lnTo>
                  <a:lnTo>
                    <a:pt x="607" y="1120"/>
                  </a:lnTo>
                  <a:lnTo>
                    <a:pt x="616" y="1129"/>
                  </a:lnTo>
                  <a:lnTo>
                    <a:pt x="622" y="1139"/>
                  </a:lnTo>
                  <a:lnTo>
                    <a:pt x="631" y="1146"/>
                  </a:lnTo>
                  <a:lnTo>
                    <a:pt x="639" y="1153"/>
                  </a:lnTo>
                  <a:lnTo>
                    <a:pt x="645" y="1156"/>
                  </a:lnTo>
                  <a:lnTo>
                    <a:pt x="646" y="1161"/>
                  </a:lnTo>
                  <a:lnTo>
                    <a:pt x="648" y="1167"/>
                  </a:lnTo>
                  <a:lnTo>
                    <a:pt x="650" y="1173"/>
                  </a:lnTo>
                  <a:lnTo>
                    <a:pt x="655" y="1172"/>
                  </a:lnTo>
                  <a:lnTo>
                    <a:pt x="660" y="1173"/>
                  </a:lnTo>
                  <a:lnTo>
                    <a:pt x="662" y="1175"/>
                  </a:lnTo>
                  <a:lnTo>
                    <a:pt x="665" y="1178"/>
                  </a:lnTo>
                  <a:lnTo>
                    <a:pt x="668" y="1184"/>
                  </a:lnTo>
                  <a:lnTo>
                    <a:pt x="672" y="1185"/>
                  </a:lnTo>
                  <a:lnTo>
                    <a:pt x="677" y="1187"/>
                  </a:lnTo>
                  <a:lnTo>
                    <a:pt x="682" y="1189"/>
                  </a:lnTo>
                  <a:lnTo>
                    <a:pt x="686" y="1192"/>
                  </a:lnTo>
                  <a:lnTo>
                    <a:pt x="689" y="1196"/>
                  </a:lnTo>
                  <a:lnTo>
                    <a:pt x="691" y="1201"/>
                  </a:lnTo>
                  <a:lnTo>
                    <a:pt x="692" y="1206"/>
                  </a:lnTo>
                  <a:lnTo>
                    <a:pt x="696" y="1211"/>
                  </a:lnTo>
                  <a:lnTo>
                    <a:pt x="704" y="1218"/>
                  </a:lnTo>
                  <a:lnTo>
                    <a:pt x="713" y="1225"/>
                  </a:lnTo>
                  <a:lnTo>
                    <a:pt x="716" y="1230"/>
                  </a:lnTo>
                  <a:lnTo>
                    <a:pt x="718" y="1235"/>
                  </a:lnTo>
                  <a:lnTo>
                    <a:pt x="732" y="1238"/>
                  </a:lnTo>
                  <a:lnTo>
                    <a:pt x="747" y="1242"/>
                  </a:lnTo>
                  <a:lnTo>
                    <a:pt x="754" y="1243"/>
                  </a:lnTo>
                  <a:lnTo>
                    <a:pt x="761" y="1247"/>
                  </a:lnTo>
                  <a:lnTo>
                    <a:pt x="766" y="1250"/>
                  </a:lnTo>
                  <a:lnTo>
                    <a:pt x="769" y="1255"/>
                  </a:lnTo>
                  <a:lnTo>
                    <a:pt x="771" y="1259"/>
                  </a:lnTo>
                  <a:lnTo>
                    <a:pt x="786" y="1271"/>
                  </a:lnTo>
                  <a:lnTo>
                    <a:pt x="795" y="1278"/>
                  </a:lnTo>
                  <a:lnTo>
                    <a:pt x="798" y="1284"/>
                  </a:lnTo>
                  <a:lnTo>
                    <a:pt x="800" y="1286"/>
                  </a:lnTo>
                  <a:lnTo>
                    <a:pt x="800" y="1290"/>
                  </a:lnTo>
                  <a:lnTo>
                    <a:pt x="798" y="1295"/>
                  </a:lnTo>
                  <a:lnTo>
                    <a:pt x="796" y="1296"/>
                  </a:lnTo>
                  <a:lnTo>
                    <a:pt x="793" y="1296"/>
                  </a:lnTo>
                  <a:lnTo>
                    <a:pt x="793" y="1300"/>
                  </a:lnTo>
                  <a:lnTo>
                    <a:pt x="793" y="1303"/>
                  </a:lnTo>
                  <a:lnTo>
                    <a:pt x="791" y="1308"/>
                  </a:lnTo>
                  <a:lnTo>
                    <a:pt x="791" y="1312"/>
                  </a:lnTo>
                  <a:lnTo>
                    <a:pt x="795" y="1320"/>
                  </a:lnTo>
                  <a:lnTo>
                    <a:pt x="800" y="1327"/>
                  </a:lnTo>
                  <a:lnTo>
                    <a:pt x="803" y="1337"/>
                  </a:lnTo>
                  <a:lnTo>
                    <a:pt x="805" y="1339"/>
                  </a:lnTo>
                  <a:lnTo>
                    <a:pt x="807" y="1341"/>
                  </a:lnTo>
                  <a:lnTo>
                    <a:pt x="807" y="1344"/>
                  </a:lnTo>
                  <a:lnTo>
                    <a:pt x="810" y="1348"/>
                  </a:lnTo>
                  <a:lnTo>
                    <a:pt x="813" y="1349"/>
                  </a:lnTo>
                  <a:lnTo>
                    <a:pt x="822" y="1351"/>
                  </a:lnTo>
                  <a:lnTo>
                    <a:pt x="830" y="1351"/>
                  </a:lnTo>
                  <a:lnTo>
                    <a:pt x="834" y="1354"/>
                  </a:lnTo>
                  <a:lnTo>
                    <a:pt x="839" y="1358"/>
                  </a:lnTo>
                  <a:lnTo>
                    <a:pt x="841" y="1358"/>
                  </a:lnTo>
                  <a:lnTo>
                    <a:pt x="848" y="1358"/>
                  </a:lnTo>
                  <a:lnTo>
                    <a:pt x="854" y="1358"/>
                  </a:lnTo>
                  <a:lnTo>
                    <a:pt x="858" y="1358"/>
                  </a:lnTo>
                  <a:lnTo>
                    <a:pt x="861" y="1358"/>
                  </a:lnTo>
                  <a:lnTo>
                    <a:pt x="865" y="1358"/>
                  </a:lnTo>
                  <a:lnTo>
                    <a:pt x="868" y="1358"/>
                  </a:lnTo>
                  <a:lnTo>
                    <a:pt x="868" y="1354"/>
                  </a:lnTo>
                  <a:lnTo>
                    <a:pt x="868" y="1351"/>
                  </a:lnTo>
                  <a:lnTo>
                    <a:pt x="875" y="1351"/>
                  </a:lnTo>
                  <a:lnTo>
                    <a:pt x="878" y="1351"/>
                  </a:lnTo>
                  <a:lnTo>
                    <a:pt x="882" y="1351"/>
                  </a:lnTo>
                  <a:lnTo>
                    <a:pt x="882" y="1348"/>
                  </a:lnTo>
                  <a:lnTo>
                    <a:pt x="882" y="1344"/>
                  </a:lnTo>
                  <a:lnTo>
                    <a:pt x="894" y="1339"/>
                  </a:lnTo>
                  <a:lnTo>
                    <a:pt x="899" y="1336"/>
                  </a:lnTo>
                  <a:lnTo>
                    <a:pt x="902" y="1330"/>
                  </a:lnTo>
                  <a:lnTo>
                    <a:pt x="916" y="1332"/>
                  </a:lnTo>
                  <a:lnTo>
                    <a:pt x="928" y="1329"/>
                  </a:lnTo>
                  <a:lnTo>
                    <a:pt x="938" y="1327"/>
                  </a:lnTo>
                  <a:lnTo>
                    <a:pt x="950" y="1324"/>
                  </a:lnTo>
                  <a:lnTo>
                    <a:pt x="950" y="1344"/>
                  </a:lnTo>
                  <a:lnTo>
                    <a:pt x="960" y="1344"/>
                  </a:lnTo>
                  <a:lnTo>
                    <a:pt x="970" y="1344"/>
                  </a:lnTo>
                  <a:lnTo>
                    <a:pt x="977" y="1348"/>
                  </a:lnTo>
                  <a:lnTo>
                    <a:pt x="984" y="1351"/>
                  </a:lnTo>
                  <a:lnTo>
                    <a:pt x="992" y="1353"/>
                  </a:lnTo>
                  <a:lnTo>
                    <a:pt x="1001" y="1354"/>
                  </a:lnTo>
                  <a:lnTo>
                    <a:pt x="1006" y="1359"/>
                  </a:lnTo>
                  <a:lnTo>
                    <a:pt x="1011" y="1365"/>
                  </a:lnTo>
                  <a:lnTo>
                    <a:pt x="1020" y="1368"/>
                  </a:lnTo>
                  <a:lnTo>
                    <a:pt x="1028" y="1368"/>
                  </a:lnTo>
                  <a:lnTo>
                    <a:pt x="1039" y="1370"/>
                  </a:lnTo>
                  <a:lnTo>
                    <a:pt x="1045" y="1371"/>
                  </a:lnTo>
                  <a:lnTo>
                    <a:pt x="1051" y="1375"/>
                  </a:lnTo>
                  <a:lnTo>
                    <a:pt x="1056" y="1378"/>
                  </a:lnTo>
                  <a:lnTo>
                    <a:pt x="1059" y="1382"/>
                  </a:lnTo>
                  <a:lnTo>
                    <a:pt x="1066" y="1385"/>
                  </a:lnTo>
                  <a:lnTo>
                    <a:pt x="1083" y="1385"/>
                  </a:lnTo>
                  <a:lnTo>
                    <a:pt x="1086" y="1385"/>
                  </a:lnTo>
                  <a:lnTo>
                    <a:pt x="1097" y="1383"/>
                  </a:lnTo>
                  <a:lnTo>
                    <a:pt x="1107" y="1383"/>
                  </a:lnTo>
                  <a:lnTo>
                    <a:pt x="1110" y="1385"/>
                  </a:lnTo>
                  <a:lnTo>
                    <a:pt x="1114" y="1387"/>
                  </a:lnTo>
                  <a:lnTo>
                    <a:pt x="1117" y="1392"/>
                  </a:lnTo>
                  <a:lnTo>
                    <a:pt x="1119" y="1397"/>
                  </a:lnTo>
                  <a:lnTo>
                    <a:pt x="1121" y="1400"/>
                  </a:lnTo>
                  <a:lnTo>
                    <a:pt x="1133" y="1411"/>
                  </a:lnTo>
                  <a:lnTo>
                    <a:pt x="1144" y="1419"/>
                  </a:lnTo>
                  <a:lnTo>
                    <a:pt x="1148" y="1421"/>
                  </a:lnTo>
                  <a:lnTo>
                    <a:pt x="1150" y="1424"/>
                  </a:lnTo>
                  <a:lnTo>
                    <a:pt x="1151" y="1426"/>
                  </a:lnTo>
                  <a:lnTo>
                    <a:pt x="1156" y="1429"/>
                  </a:lnTo>
                  <a:lnTo>
                    <a:pt x="1163" y="1433"/>
                  </a:lnTo>
                  <a:lnTo>
                    <a:pt x="1168" y="1440"/>
                  </a:lnTo>
                  <a:lnTo>
                    <a:pt x="1170" y="1443"/>
                  </a:lnTo>
                  <a:lnTo>
                    <a:pt x="1172" y="1448"/>
                  </a:lnTo>
                  <a:lnTo>
                    <a:pt x="1173" y="1452"/>
                  </a:lnTo>
                  <a:lnTo>
                    <a:pt x="1177" y="1453"/>
                  </a:lnTo>
                  <a:lnTo>
                    <a:pt x="1182" y="1453"/>
                  </a:lnTo>
                  <a:lnTo>
                    <a:pt x="1184" y="1458"/>
                  </a:lnTo>
                  <a:lnTo>
                    <a:pt x="1185" y="1462"/>
                  </a:lnTo>
                  <a:lnTo>
                    <a:pt x="1192" y="1467"/>
                  </a:lnTo>
                  <a:lnTo>
                    <a:pt x="1199" y="1472"/>
                  </a:lnTo>
                  <a:lnTo>
                    <a:pt x="1201" y="1475"/>
                  </a:lnTo>
                  <a:lnTo>
                    <a:pt x="1202" y="1481"/>
                  </a:lnTo>
                  <a:lnTo>
                    <a:pt x="1208" y="1481"/>
                  </a:lnTo>
                  <a:lnTo>
                    <a:pt x="1213" y="1482"/>
                  </a:lnTo>
                  <a:lnTo>
                    <a:pt x="1221" y="1486"/>
                  </a:lnTo>
                  <a:lnTo>
                    <a:pt x="1228" y="1491"/>
                  </a:lnTo>
                  <a:lnTo>
                    <a:pt x="1237" y="1494"/>
                  </a:lnTo>
                  <a:lnTo>
                    <a:pt x="1240" y="1496"/>
                  </a:lnTo>
                  <a:lnTo>
                    <a:pt x="1243" y="1498"/>
                  </a:lnTo>
                  <a:lnTo>
                    <a:pt x="1248" y="1503"/>
                  </a:lnTo>
                  <a:lnTo>
                    <a:pt x="1250" y="1506"/>
                  </a:lnTo>
                  <a:lnTo>
                    <a:pt x="1254" y="1508"/>
                  </a:lnTo>
                  <a:lnTo>
                    <a:pt x="1257" y="1509"/>
                  </a:lnTo>
                  <a:lnTo>
                    <a:pt x="1264" y="1508"/>
                  </a:lnTo>
                  <a:lnTo>
                    <a:pt x="1267" y="1516"/>
                  </a:lnTo>
                  <a:lnTo>
                    <a:pt x="1271" y="1525"/>
                  </a:lnTo>
                  <a:lnTo>
                    <a:pt x="1276" y="1532"/>
                  </a:lnTo>
                  <a:lnTo>
                    <a:pt x="1279" y="1533"/>
                  </a:lnTo>
                  <a:lnTo>
                    <a:pt x="1284" y="1535"/>
                  </a:lnTo>
                  <a:lnTo>
                    <a:pt x="1284" y="1532"/>
                  </a:lnTo>
                  <a:lnTo>
                    <a:pt x="1288" y="1530"/>
                  </a:lnTo>
                  <a:lnTo>
                    <a:pt x="1289" y="1532"/>
                  </a:lnTo>
                  <a:lnTo>
                    <a:pt x="1291" y="1535"/>
                  </a:lnTo>
                  <a:lnTo>
                    <a:pt x="1294" y="1540"/>
                  </a:lnTo>
                  <a:lnTo>
                    <a:pt x="1300" y="1545"/>
                  </a:lnTo>
                  <a:lnTo>
                    <a:pt x="1310" y="1552"/>
                  </a:lnTo>
                  <a:lnTo>
                    <a:pt x="1335" y="1564"/>
                  </a:lnTo>
                  <a:lnTo>
                    <a:pt x="1337" y="1566"/>
                  </a:lnTo>
                  <a:lnTo>
                    <a:pt x="1342" y="1571"/>
                  </a:lnTo>
                  <a:lnTo>
                    <a:pt x="1347" y="1574"/>
                  </a:lnTo>
                  <a:lnTo>
                    <a:pt x="1351" y="1576"/>
                  </a:lnTo>
                  <a:lnTo>
                    <a:pt x="1358" y="1578"/>
                  </a:lnTo>
                  <a:lnTo>
                    <a:pt x="1361" y="1585"/>
                  </a:lnTo>
                  <a:lnTo>
                    <a:pt x="1363" y="1588"/>
                  </a:lnTo>
                  <a:lnTo>
                    <a:pt x="1366" y="1591"/>
                  </a:lnTo>
                  <a:lnTo>
                    <a:pt x="1378" y="1603"/>
                  </a:lnTo>
                  <a:lnTo>
                    <a:pt x="1364" y="1600"/>
                  </a:lnTo>
                  <a:lnTo>
                    <a:pt x="1354" y="1596"/>
                  </a:lnTo>
                  <a:lnTo>
                    <a:pt x="1349" y="1595"/>
                  </a:lnTo>
                  <a:lnTo>
                    <a:pt x="1342" y="1586"/>
                  </a:lnTo>
                  <a:lnTo>
                    <a:pt x="1334" y="1583"/>
                  </a:lnTo>
                  <a:lnTo>
                    <a:pt x="1327" y="1579"/>
                  </a:lnTo>
                  <a:lnTo>
                    <a:pt x="1322" y="1576"/>
                  </a:lnTo>
                  <a:lnTo>
                    <a:pt x="1318" y="1573"/>
                  </a:lnTo>
                  <a:lnTo>
                    <a:pt x="1305" y="1566"/>
                  </a:lnTo>
                  <a:lnTo>
                    <a:pt x="1301" y="1564"/>
                  </a:lnTo>
                  <a:lnTo>
                    <a:pt x="1298" y="1561"/>
                  </a:lnTo>
                  <a:lnTo>
                    <a:pt x="1293" y="1559"/>
                  </a:lnTo>
                  <a:lnTo>
                    <a:pt x="1289" y="1559"/>
                  </a:lnTo>
                  <a:lnTo>
                    <a:pt x="1288" y="1559"/>
                  </a:lnTo>
                  <a:lnTo>
                    <a:pt x="1286" y="1557"/>
                  </a:lnTo>
                  <a:lnTo>
                    <a:pt x="1283" y="1554"/>
                  </a:lnTo>
                  <a:lnTo>
                    <a:pt x="1277" y="1549"/>
                  </a:lnTo>
                  <a:lnTo>
                    <a:pt x="1274" y="1547"/>
                  </a:lnTo>
                  <a:lnTo>
                    <a:pt x="1271" y="1547"/>
                  </a:lnTo>
                  <a:lnTo>
                    <a:pt x="1271" y="1544"/>
                  </a:lnTo>
                  <a:lnTo>
                    <a:pt x="1269" y="1542"/>
                  </a:lnTo>
                  <a:lnTo>
                    <a:pt x="1264" y="1542"/>
                  </a:lnTo>
                  <a:lnTo>
                    <a:pt x="1259" y="1544"/>
                  </a:lnTo>
                  <a:lnTo>
                    <a:pt x="1255" y="1544"/>
                  </a:lnTo>
                  <a:lnTo>
                    <a:pt x="1254" y="1542"/>
                  </a:lnTo>
                  <a:lnTo>
                    <a:pt x="1248" y="1542"/>
                  </a:lnTo>
                  <a:lnTo>
                    <a:pt x="1237" y="1542"/>
                  </a:lnTo>
                  <a:lnTo>
                    <a:pt x="1231" y="1542"/>
                  </a:lnTo>
                  <a:lnTo>
                    <a:pt x="1223" y="1540"/>
                  </a:lnTo>
                  <a:lnTo>
                    <a:pt x="1214" y="1538"/>
                  </a:lnTo>
                  <a:lnTo>
                    <a:pt x="1208" y="1538"/>
                  </a:lnTo>
                  <a:lnTo>
                    <a:pt x="1199" y="1540"/>
                  </a:lnTo>
                  <a:lnTo>
                    <a:pt x="1196" y="1540"/>
                  </a:lnTo>
                  <a:lnTo>
                    <a:pt x="1161" y="1535"/>
                  </a:lnTo>
                  <a:lnTo>
                    <a:pt x="1161" y="1542"/>
                  </a:lnTo>
                  <a:lnTo>
                    <a:pt x="1161" y="1549"/>
                  </a:lnTo>
                  <a:lnTo>
                    <a:pt x="1163" y="1554"/>
                  </a:lnTo>
                  <a:lnTo>
                    <a:pt x="1167" y="1557"/>
                  </a:lnTo>
                  <a:lnTo>
                    <a:pt x="1170" y="1561"/>
                  </a:lnTo>
                  <a:lnTo>
                    <a:pt x="1175" y="1562"/>
                  </a:lnTo>
                  <a:lnTo>
                    <a:pt x="1182" y="1562"/>
                  </a:lnTo>
                  <a:lnTo>
                    <a:pt x="1189" y="1562"/>
                  </a:lnTo>
                  <a:lnTo>
                    <a:pt x="1189" y="1569"/>
                  </a:lnTo>
                  <a:lnTo>
                    <a:pt x="1216" y="1569"/>
                  </a:lnTo>
                  <a:lnTo>
                    <a:pt x="1223" y="1569"/>
                  </a:lnTo>
                  <a:lnTo>
                    <a:pt x="1228" y="1571"/>
                  </a:lnTo>
                  <a:lnTo>
                    <a:pt x="1237" y="1576"/>
                  </a:lnTo>
                  <a:lnTo>
                    <a:pt x="1245" y="1581"/>
                  </a:lnTo>
                  <a:lnTo>
                    <a:pt x="1250" y="1583"/>
                  </a:lnTo>
                  <a:lnTo>
                    <a:pt x="1257" y="1583"/>
                  </a:lnTo>
                  <a:lnTo>
                    <a:pt x="1259" y="1588"/>
                  </a:lnTo>
                  <a:lnTo>
                    <a:pt x="1262" y="1590"/>
                  </a:lnTo>
                  <a:lnTo>
                    <a:pt x="1271" y="1593"/>
                  </a:lnTo>
                  <a:lnTo>
                    <a:pt x="1279" y="1596"/>
                  </a:lnTo>
                  <a:lnTo>
                    <a:pt x="1283" y="1598"/>
                  </a:lnTo>
                  <a:lnTo>
                    <a:pt x="1284" y="1603"/>
                  </a:lnTo>
                  <a:lnTo>
                    <a:pt x="1294" y="1605"/>
                  </a:lnTo>
                  <a:lnTo>
                    <a:pt x="1303" y="1608"/>
                  </a:lnTo>
                  <a:lnTo>
                    <a:pt x="1306" y="1608"/>
                  </a:lnTo>
                  <a:lnTo>
                    <a:pt x="1313" y="1614"/>
                  </a:lnTo>
                  <a:lnTo>
                    <a:pt x="1320" y="1615"/>
                  </a:lnTo>
                  <a:lnTo>
                    <a:pt x="1329" y="1619"/>
                  </a:lnTo>
                  <a:lnTo>
                    <a:pt x="1337" y="1620"/>
                  </a:lnTo>
                  <a:lnTo>
                    <a:pt x="1341" y="1622"/>
                  </a:lnTo>
                  <a:lnTo>
                    <a:pt x="1352" y="1624"/>
                  </a:lnTo>
                  <a:lnTo>
                    <a:pt x="1366" y="1624"/>
                  </a:lnTo>
                  <a:lnTo>
                    <a:pt x="1371" y="1625"/>
                  </a:lnTo>
                  <a:lnTo>
                    <a:pt x="1373" y="1627"/>
                  </a:lnTo>
                  <a:lnTo>
                    <a:pt x="1373" y="1631"/>
                  </a:lnTo>
                  <a:lnTo>
                    <a:pt x="1380" y="1629"/>
                  </a:lnTo>
                  <a:lnTo>
                    <a:pt x="1387" y="1629"/>
                  </a:lnTo>
                  <a:lnTo>
                    <a:pt x="1390" y="1632"/>
                  </a:lnTo>
                  <a:lnTo>
                    <a:pt x="1397" y="1642"/>
                  </a:lnTo>
                  <a:lnTo>
                    <a:pt x="1407" y="1651"/>
                  </a:lnTo>
                  <a:lnTo>
                    <a:pt x="1417" y="1658"/>
                  </a:lnTo>
                  <a:lnTo>
                    <a:pt x="1431" y="1665"/>
                  </a:lnTo>
                  <a:lnTo>
                    <a:pt x="1446" y="1670"/>
                  </a:lnTo>
                  <a:lnTo>
                    <a:pt x="1460" y="1673"/>
                  </a:lnTo>
                  <a:lnTo>
                    <a:pt x="1475" y="1677"/>
                  </a:lnTo>
                  <a:lnTo>
                    <a:pt x="1479" y="1678"/>
                  </a:lnTo>
                  <a:lnTo>
                    <a:pt x="1480" y="1680"/>
                  </a:lnTo>
                  <a:lnTo>
                    <a:pt x="1492" y="1685"/>
                  </a:lnTo>
                  <a:lnTo>
                    <a:pt x="1503" y="1690"/>
                  </a:lnTo>
                  <a:lnTo>
                    <a:pt x="1513" y="1692"/>
                  </a:lnTo>
                  <a:lnTo>
                    <a:pt x="1521" y="1697"/>
                  </a:lnTo>
                  <a:lnTo>
                    <a:pt x="1526" y="1699"/>
                  </a:lnTo>
                  <a:lnTo>
                    <a:pt x="1530" y="1699"/>
                  </a:lnTo>
                  <a:lnTo>
                    <a:pt x="1537" y="1702"/>
                  </a:lnTo>
                  <a:lnTo>
                    <a:pt x="1545" y="1706"/>
                  </a:lnTo>
                  <a:lnTo>
                    <a:pt x="1550" y="1709"/>
                  </a:lnTo>
                  <a:lnTo>
                    <a:pt x="1559" y="1712"/>
                  </a:lnTo>
                  <a:lnTo>
                    <a:pt x="1562" y="1719"/>
                  </a:lnTo>
                  <a:lnTo>
                    <a:pt x="1569" y="1723"/>
                  </a:lnTo>
                  <a:lnTo>
                    <a:pt x="1578" y="1730"/>
                  </a:lnTo>
                  <a:lnTo>
                    <a:pt x="1581" y="1731"/>
                  </a:lnTo>
                  <a:lnTo>
                    <a:pt x="1581" y="1733"/>
                  </a:lnTo>
                  <a:lnTo>
                    <a:pt x="1583" y="1735"/>
                  </a:lnTo>
                  <a:lnTo>
                    <a:pt x="1584" y="1740"/>
                  </a:lnTo>
                  <a:lnTo>
                    <a:pt x="1588" y="1745"/>
                  </a:lnTo>
                  <a:lnTo>
                    <a:pt x="1593" y="1748"/>
                  </a:lnTo>
                  <a:lnTo>
                    <a:pt x="1598" y="1752"/>
                  </a:lnTo>
                  <a:lnTo>
                    <a:pt x="1605" y="1757"/>
                  </a:lnTo>
                  <a:lnTo>
                    <a:pt x="1619" y="1764"/>
                  </a:lnTo>
                  <a:lnTo>
                    <a:pt x="1625" y="1774"/>
                  </a:lnTo>
                  <a:lnTo>
                    <a:pt x="1634" y="1774"/>
                  </a:lnTo>
                  <a:lnTo>
                    <a:pt x="1641" y="1774"/>
                  </a:lnTo>
                  <a:lnTo>
                    <a:pt x="1653" y="1781"/>
                  </a:lnTo>
                  <a:lnTo>
                    <a:pt x="1661" y="1786"/>
                  </a:lnTo>
                  <a:lnTo>
                    <a:pt x="1666" y="1788"/>
                  </a:lnTo>
                  <a:lnTo>
                    <a:pt x="1665" y="1784"/>
                  </a:lnTo>
                  <a:lnTo>
                    <a:pt x="1663" y="1782"/>
                  </a:lnTo>
                  <a:lnTo>
                    <a:pt x="1655" y="1772"/>
                  </a:lnTo>
                  <a:lnTo>
                    <a:pt x="1646" y="1762"/>
                  </a:lnTo>
                  <a:lnTo>
                    <a:pt x="1637" y="1752"/>
                  </a:lnTo>
                  <a:lnTo>
                    <a:pt x="1631" y="1741"/>
                  </a:lnTo>
                  <a:lnTo>
                    <a:pt x="1625" y="1736"/>
                  </a:lnTo>
                  <a:lnTo>
                    <a:pt x="1622" y="1731"/>
                  </a:lnTo>
                  <a:lnTo>
                    <a:pt x="1608" y="1723"/>
                  </a:lnTo>
                  <a:lnTo>
                    <a:pt x="1596" y="1716"/>
                  </a:lnTo>
                  <a:lnTo>
                    <a:pt x="1581" y="1707"/>
                  </a:lnTo>
                  <a:lnTo>
                    <a:pt x="1566" y="1700"/>
                  </a:lnTo>
                  <a:lnTo>
                    <a:pt x="1552" y="1695"/>
                  </a:lnTo>
                  <a:lnTo>
                    <a:pt x="1540" y="1687"/>
                  </a:lnTo>
                  <a:lnTo>
                    <a:pt x="1537" y="1685"/>
                  </a:lnTo>
                  <a:lnTo>
                    <a:pt x="1508" y="1668"/>
                  </a:lnTo>
                  <a:lnTo>
                    <a:pt x="1492" y="1661"/>
                  </a:lnTo>
                  <a:lnTo>
                    <a:pt x="1484" y="1656"/>
                  </a:lnTo>
                  <a:lnTo>
                    <a:pt x="1477" y="1651"/>
                  </a:lnTo>
                  <a:lnTo>
                    <a:pt x="1465" y="1641"/>
                  </a:lnTo>
                  <a:lnTo>
                    <a:pt x="1455" y="1629"/>
                  </a:lnTo>
                  <a:lnTo>
                    <a:pt x="1445" y="1619"/>
                  </a:lnTo>
                  <a:lnTo>
                    <a:pt x="1433" y="1608"/>
                  </a:lnTo>
                  <a:lnTo>
                    <a:pt x="1429" y="1608"/>
                  </a:lnTo>
                  <a:lnTo>
                    <a:pt x="1426" y="1605"/>
                  </a:lnTo>
                  <a:lnTo>
                    <a:pt x="1421" y="1602"/>
                  </a:lnTo>
                  <a:lnTo>
                    <a:pt x="1409" y="1600"/>
                  </a:lnTo>
                  <a:lnTo>
                    <a:pt x="1398" y="1598"/>
                  </a:lnTo>
                  <a:lnTo>
                    <a:pt x="1393" y="1596"/>
                  </a:lnTo>
                  <a:lnTo>
                    <a:pt x="1390" y="1593"/>
                  </a:lnTo>
                  <a:lnTo>
                    <a:pt x="1383" y="1585"/>
                  </a:lnTo>
                  <a:lnTo>
                    <a:pt x="1381" y="1583"/>
                  </a:lnTo>
                  <a:lnTo>
                    <a:pt x="1378" y="1581"/>
                  </a:lnTo>
                  <a:lnTo>
                    <a:pt x="1373" y="1573"/>
                  </a:lnTo>
                  <a:lnTo>
                    <a:pt x="1370" y="1569"/>
                  </a:lnTo>
                  <a:lnTo>
                    <a:pt x="1368" y="1562"/>
                  </a:lnTo>
                  <a:lnTo>
                    <a:pt x="1366" y="1559"/>
                  </a:lnTo>
                  <a:lnTo>
                    <a:pt x="1364" y="1554"/>
                  </a:lnTo>
                  <a:lnTo>
                    <a:pt x="1363" y="1549"/>
                  </a:lnTo>
                  <a:lnTo>
                    <a:pt x="1364" y="1545"/>
                  </a:lnTo>
                  <a:lnTo>
                    <a:pt x="1366" y="1540"/>
                  </a:lnTo>
                  <a:lnTo>
                    <a:pt x="1370" y="1533"/>
                  </a:lnTo>
                  <a:lnTo>
                    <a:pt x="1373" y="1525"/>
                  </a:lnTo>
                  <a:lnTo>
                    <a:pt x="1373" y="1523"/>
                  </a:lnTo>
                  <a:lnTo>
                    <a:pt x="1368" y="1520"/>
                  </a:lnTo>
                  <a:lnTo>
                    <a:pt x="1359" y="1516"/>
                  </a:lnTo>
                  <a:lnTo>
                    <a:pt x="1359" y="1515"/>
                  </a:lnTo>
                  <a:lnTo>
                    <a:pt x="1358" y="1515"/>
                  </a:lnTo>
                  <a:lnTo>
                    <a:pt x="1358" y="1513"/>
                  </a:lnTo>
                  <a:lnTo>
                    <a:pt x="1352" y="1511"/>
                  </a:lnTo>
                  <a:lnTo>
                    <a:pt x="1349" y="1509"/>
                  </a:lnTo>
                  <a:lnTo>
                    <a:pt x="1346" y="1509"/>
                  </a:lnTo>
                  <a:lnTo>
                    <a:pt x="1341" y="1508"/>
                  </a:lnTo>
                  <a:lnTo>
                    <a:pt x="1335" y="1504"/>
                  </a:lnTo>
                  <a:lnTo>
                    <a:pt x="1330" y="1501"/>
                  </a:lnTo>
                  <a:lnTo>
                    <a:pt x="1327" y="1498"/>
                  </a:lnTo>
                  <a:lnTo>
                    <a:pt x="1322" y="1492"/>
                  </a:lnTo>
                  <a:lnTo>
                    <a:pt x="1318" y="1492"/>
                  </a:lnTo>
                  <a:lnTo>
                    <a:pt x="1315" y="1492"/>
                  </a:lnTo>
                  <a:lnTo>
                    <a:pt x="1313" y="1491"/>
                  </a:lnTo>
                  <a:lnTo>
                    <a:pt x="1310" y="1491"/>
                  </a:lnTo>
                  <a:lnTo>
                    <a:pt x="1308" y="1489"/>
                  </a:lnTo>
                  <a:lnTo>
                    <a:pt x="1306" y="1489"/>
                  </a:lnTo>
                  <a:lnTo>
                    <a:pt x="1303" y="1487"/>
                  </a:lnTo>
                  <a:lnTo>
                    <a:pt x="1300" y="1487"/>
                  </a:lnTo>
                  <a:lnTo>
                    <a:pt x="1296" y="1487"/>
                  </a:lnTo>
                  <a:lnTo>
                    <a:pt x="1294" y="1487"/>
                  </a:lnTo>
                  <a:lnTo>
                    <a:pt x="1291" y="1487"/>
                  </a:lnTo>
                  <a:lnTo>
                    <a:pt x="1288" y="1482"/>
                  </a:lnTo>
                  <a:lnTo>
                    <a:pt x="1288" y="1477"/>
                  </a:lnTo>
                  <a:lnTo>
                    <a:pt x="1291" y="1467"/>
                  </a:lnTo>
                  <a:lnTo>
                    <a:pt x="1286" y="1467"/>
                  </a:lnTo>
                  <a:lnTo>
                    <a:pt x="1281" y="1465"/>
                  </a:lnTo>
                  <a:lnTo>
                    <a:pt x="1272" y="1462"/>
                  </a:lnTo>
                  <a:lnTo>
                    <a:pt x="1264" y="1458"/>
                  </a:lnTo>
                  <a:lnTo>
                    <a:pt x="1257" y="1458"/>
                  </a:lnTo>
                  <a:lnTo>
                    <a:pt x="1250" y="1460"/>
                  </a:lnTo>
                  <a:lnTo>
                    <a:pt x="1250" y="1453"/>
                  </a:lnTo>
                  <a:lnTo>
                    <a:pt x="1250" y="1446"/>
                  </a:lnTo>
                  <a:lnTo>
                    <a:pt x="1248" y="1441"/>
                  </a:lnTo>
                  <a:lnTo>
                    <a:pt x="1243" y="1440"/>
                  </a:lnTo>
                  <a:lnTo>
                    <a:pt x="1243" y="1434"/>
                  </a:lnTo>
                  <a:lnTo>
                    <a:pt x="1242" y="1431"/>
                  </a:lnTo>
                  <a:lnTo>
                    <a:pt x="1240" y="1428"/>
                  </a:lnTo>
                  <a:lnTo>
                    <a:pt x="1237" y="1426"/>
                  </a:lnTo>
                  <a:lnTo>
                    <a:pt x="1237" y="1417"/>
                  </a:lnTo>
                  <a:lnTo>
                    <a:pt x="1237" y="1411"/>
                  </a:lnTo>
                  <a:lnTo>
                    <a:pt x="1233" y="1399"/>
                  </a:lnTo>
                  <a:lnTo>
                    <a:pt x="1230" y="1387"/>
                  </a:lnTo>
                  <a:lnTo>
                    <a:pt x="1228" y="1380"/>
                  </a:lnTo>
                  <a:lnTo>
                    <a:pt x="1230" y="1371"/>
                  </a:lnTo>
                  <a:lnTo>
                    <a:pt x="1225" y="1365"/>
                  </a:lnTo>
                  <a:lnTo>
                    <a:pt x="1218" y="1359"/>
                  </a:lnTo>
                  <a:lnTo>
                    <a:pt x="1211" y="1354"/>
                  </a:lnTo>
                  <a:lnTo>
                    <a:pt x="1202" y="1351"/>
                  </a:lnTo>
                  <a:lnTo>
                    <a:pt x="1184" y="1346"/>
                  </a:lnTo>
                  <a:lnTo>
                    <a:pt x="1175" y="1342"/>
                  </a:lnTo>
                  <a:lnTo>
                    <a:pt x="1168" y="1337"/>
                  </a:lnTo>
                  <a:lnTo>
                    <a:pt x="1167" y="1332"/>
                  </a:lnTo>
                  <a:lnTo>
                    <a:pt x="1163" y="1330"/>
                  </a:lnTo>
                  <a:lnTo>
                    <a:pt x="1155" y="1327"/>
                  </a:lnTo>
                  <a:lnTo>
                    <a:pt x="1146" y="1324"/>
                  </a:lnTo>
                  <a:lnTo>
                    <a:pt x="1143" y="1322"/>
                  </a:lnTo>
                  <a:lnTo>
                    <a:pt x="1141" y="1317"/>
                  </a:lnTo>
                  <a:lnTo>
                    <a:pt x="1136" y="1317"/>
                  </a:lnTo>
                  <a:lnTo>
                    <a:pt x="1134" y="1313"/>
                  </a:lnTo>
                  <a:lnTo>
                    <a:pt x="1129" y="1308"/>
                  </a:lnTo>
                  <a:lnTo>
                    <a:pt x="1127" y="1305"/>
                  </a:lnTo>
                  <a:lnTo>
                    <a:pt x="1124" y="1303"/>
                  </a:lnTo>
                  <a:lnTo>
                    <a:pt x="1119" y="1303"/>
                  </a:lnTo>
                  <a:lnTo>
                    <a:pt x="1114" y="1303"/>
                  </a:lnTo>
                  <a:lnTo>
                    <a:pt x="1114" y="1296"/>
                  </a:lnTo>
                  <a:lnTo>
                    <a:pt x="1112" y="1291"/>
                  </a:lnTo>
                  <a:lnTo>
                    <a:pt x="1107" y="1283"/>
                  </a:lnTo>
                  <a:lnTo>
                    <a:pt x="1102" y="1274"/>
                  </a:lnTo>
                  <a:lnTo>
                    <a:pt x="1100" y="1269"/>
                  </a:lnTo>
                  <a:lnTo>
                    <a:pt x="1100" y="1262"/>
                  </a:lnTo>
                  <a:lnTo>
                    <a:pt x="1085" y="1255"/>
                  </a:lnTo>
                  <a:lnTo>
                    <a:pt x="1071" y="1247"/>
                  </a:lnTo>
                  <a:lnTo>
                    <a:pt x="1056" y="1240"/>
                  </a:lnTo>
                  <a:lnTo>
                    <a:pt x="1047" y="1237"/>
                  </a:lnTo>
                  <a:lnTo>
                    <a:pt x="1039" y="1235"/>
                  </a:lnTo>
                  <a:lnTo>
                    <a:pt x="1039" y="1201"/>
                  </a:lnTo>
                  <a:lnTo>
                    <a:pt x="1030" y="1189"/>
                  </a:lnTo>
                  <a:lnTo>
                    <a:pt x="1020" y="1178"/>
                  </a:lnTo>
                  <a:lnTo>
                    <a:pt x="1013" y="1173"/>
                  </a:lnTo>
                  <a:lnTo>
                    <a:pt x="1006" y="1170"/>
                  </a:lnTo>
                  <a:lnTo>
                    <a:pt x="999" y="1168"/>
                  </a:lnTo>
                  <a:lnTo>
                    <a:pt x="991" y="1167"/>
                  </a:lnTo>
                  <a:lnTo>
                    <a:pt x="987" y="1153"/>
                  </a:lnTo>
                  <a:lnTo>
                    <a:pt x="984" y="1148"/>
                  </a:lnTo>
                  <a:lnTo>
                    <a:pt x="981" y="1143"/>
                  </a:lnTo>
                  <a:lnTo>
                    <a:pt x="975" y="1139"/>
                  </a:lnTo>
                  <a:lnTo>
                    <a:pt x="970" y="1136"/>
                  </a:lnTo>
                  <a:lnTo>
                    <a:pt x="957" y="1132"/>
                  </a:lnTo>
                  <a:lnTo>
                    <a:pt x="957" y="1126"/>
                  </a:lnTo>
                  <a:lnTo>
                    <a:pt x="958" y="1124"/>
                  </a:lnTo>
                  <a:lnTo>
                    <a:pt x="960" y="1122"/>
                  </a:lnTo>
                  <a:lnTo>
                    <a:pt x="963" y="1119"/>
                  </a:lnTo>
                  <a:lnTo>
                    <a:pt x="969" y="1117"/>
                  </a:lnTo>
                  <a:lnTo>
                    <a:pt x="970" y="1115"/>
                  </a:lnTo>
                  <a:lnTo>
                    <a:pt x="970" y="1112"/>
                  </a:lnTo>
                  <a:lnTo>
                    <a:pt x="970" y="1107"/>
                  </a:lnTo>
                  <a:lnTo>
                    <a:pt x="972" y="1103"/>
                  </a:lnTo>
                  <a:lnTo>
                    <a:pt x="974" y="1100"/>
                  </a:lnTo>
                  <a:lnTo>
                    <a:pt x="977" y="1098"/>
                  </a:lnTo>
                  <a:lnTo>
                    <a:pt x="975" y="1095"/>
                  </a:lnTo>
                  <a:lnTo>
                    <a:pt x="972" y="1093"/>
                  </a:lnTo>
                  <a:lnTo>
                    <a:pt x="963" y="1092"/>
                  </a:lnTo>
                  <a:lnTo>
                    <a:pt x="963" y="1088"/>
                  </a:lnTo>
                  <a:lnTo>
                    <a:pt x="962" y="1086"/>
                  </a:lnTo>
                  <a:lnTo>
                    <a:pt x="957" y="1085"/>
                  </a:lnTo>
                  <a:lnTo>
                    <a:pt x="955" y="1083"/>
                  </a:lnTo>
                  <a:lnTo>
                    <a:pt x="953" y="1081"/>
                  </a:lnTo>
                  <a:lnTo>
                    <a:pt x="948" y="1080"/>
                  </a:lnTo>
                  <a:lnTo>
                    <a:pt x="936" y="1078"/>
                  </a:lnTo>
                  <a:lnTo>
                    <a:pt x="926" y="1064"/>
                  </a:lnTo>
                  <a:lnTo>
                    <a:pt x="914" y="1052"/>
                  </a:lnTo>
                  <a:lnTo>
                    <a:pt x="902" y="1040"/>
                  </a:lnTo>
                  <a:lnTo>
                    <a:pt x="888" y="1030"/>
                  </a:lnTo>
                  <a:lnTo>
                    <a:pt x="888" y="1023"/>
                  </a:lnTo>
                  <a:lnTo>
                    <a:pt x="885" y="1020"/>
                  </a:lnTo>
                  <a:lnTo>
                    <a:pt x="880" y="1018"/>
                  </a:lnTo>
                  <a:lnTo>
                    <a:pt x="875" y="1016"/>
                  </a:lnTo>
                  <a:lnTo>
                    <a:pt x="875" y="1010"/>
                  </a:lnTo>
                  <a:lnTo>
                    <a:pt x="875" y="989"/>
                  </a:lnTo>
                  <a:lnTo>
                    <a:pt x="875" y="981"/>
                  </a:lnTo>
                  <a:lnTo>
                    <a:pt x="873" y="972"/>
                  </a:lnTo>
                  <a:lnTo>
                    <a:pt x="868" y="967"/>
                  </a:lnTo>
                  <a:lnTo>
                    <a:pt x="861" y="962"/>
                  </a:lnTo>
                  <a:lnTo>
                    <a:pt x="854" y="953"/>
                  </a:lnTo>
                  <a:lnTo>
                    <a:pt x="851" y="952"/>
                  </a:lnTo>
                  <a:lnTo>
                    <a:pt x="849" y="948"/>
                  </a:lnTo>
                  <a:lnTo>
                    <a:pt x="849" y="945"/>
                  </a:lnTo>
                  <a:lnTo>
                    <a:pt x="849" y="941"/>
                  </a:lnTo>
                  <a:lnTo>
                    <a:pt x="851" y="936"/>
                  </a:lnTo>
                  <a:lnTo>
                    <a:pt x="849" y="933"/>
                  </a:lnTo>
                  <a:lnTo>
                    <a:pt x="849" y="921"/>
                  </a:lnTo>
                  <a:lnTo>
                    <a:pt x="848" y="921"/>
                  </a:lnTo>
                  <a:lnTo>
                    <a:pt x="848" y="909"/>
                  </a:lnTo>
                  <a:lnTo>
                    <a:pt x="846" y="904"/>
                  </a:lnTo>
                  <a:lnTo>
                    <a:pt x="846" y="902"/>
                  </a:lnTo>
                  <a:lnTo>
                    <a:pt x="844" y="899"/>
                  </a:lnTo>
                  <a:lnTo>
                    <a:pt x="844" y="897"/>
                  </a:lnTo>
                  <a:lnTo>
                    <a:pt x="841" y="894"/>
                  </a:lnTo>
                  <a:lnTo>
                    <a:pt x="839" y="890"/>
                  </a:lnTo>
                  <a:lnTo>
                    <a:pt x="837" y="889"/>
                  </a:lnTo>
                  <a:lnTo>
                    <a:pt x="836" y="887"/>
                  </a:lnTo>
                  <a:lnTo>
                    <a:pt x="836" y="885"/>
                  </a:lnTo>
                  <a:lnTo>
                    <a:pt x="832" y="882"/>
                  </a:lnTo>
                  <a:lnTo>
                    <a:pt x="829" y="878"/>
                  </a:lnTo>
                  <a:lnTo>
                    <a:pt x="829" y="877"/>
                  </a:lnTo>
                  <a:lnTo>
                    <a:pt x="827" y="873"/>
                  </a:lnTo>
                  <a:lnTo>
                    <a:pt x="829" y="870"/>
                  </a:lnTo>
                  <a:lnTo>
                    <a:pt x="832" y="868"/>
                  </a:lnTo>
                  <a:lnTo>
                    <a:pt x="841" y="866"/>
                  </a:lnTo>
                  <a:lnTo>
                    <a:pt x="839" y="860"/>
                  </a:lnTo>
                  <a:lnTo>
                    <a:pt x="837" y="855"/>
                  </a:lnTo>
                  <a:lnTo>
                    <a:pt x="836" y="849"/>
                  </a:lnTo>
                  <a:lnTo>
                    <a:pt x="830" y="846"/>
                  </a:lnTo>
                  <a:lnTo>
                    <a:pt x="822" y="839"/>
                  </a:lnTo>
                  <a:lnTo>
                    <a:pt x="813" y="832"/>
                  </a:lnTo>
                  <a:lnTo>
                    <a:pt x="813" y="826"/>
                  </a:lnTo>
                  <a:lnTo>
                    <a:pt x="812" y="820"/>
                  </a:lnTo>
                  <a:lnTo>
                    <a:pt x="808" y="817"/>
                  </a:lnTo>
                  <a:lnTo>
                    <a:pt x="805" y="814"/>
                  </a:lnTo>
                  <a:lnTo>
                    <a:pt x="798" y="807"/>
                  </a:lnTo>
                  <a:lnTo>
                    <a:pt x="795" y="803"/>
                  </a:lnTo>
                  <a:lnTo>
                    <a:pt x="793" y="798"/>
                  </a:lnTo>
                  <a:lnTo>
                    <a:pt x="774" y="802"/>
                  </a:lnTo>
                  <a:lnTo>
                    <a:pt x="759" y="803"/>
                  </a:lnTo>
                  <a:lnTo>
                    <a:pt x="752" y="802"/>
                  </a:lnTo>
                  <a:lnTo>
                    <a:pt x="745" y="800"/>
                  </a:lnTo>
                  <a:lnTo>
                    <a:pt x="738" y="797"/>
                  </a:lnTo>
                  <a:lnTo>
                    <a:pt x="732" y="791"/>
                  </a:lnTo>
                  <a:lnTo>
                    <a:pt x="730" y="788"/>
                  </a:lnTo>
                  <a:lnTo>
                    <a:pt x="728" y="785"/>
                  </a:lnTo>
                  <a:lnTo>
                    <a:pt x="725" y="783"/>
                  </a:lnTo>
                  <a:lnTo>
                    <a:pt x="725" y="778"/>
                  </a:lnTo>
                  <a:lnTo>
                    <a:pt x="728" y="776"/>
                  </a:lnTo>
                  <a:lnTo>
                    <a:pt x="730" y="774"/>
                  </a:lnTo>
                  <a:lnTo>
                    <a:pt x="732" y="771"/>
                  </a:lnTo>
                  <a:lnTo>
                    <a:pt x="732" y="764"/>
                  </a:lnTo>
                  <a:lnTo>
                    <a:pt x="728" y="759"/>
                  </a:lnTo>
                  <a:lnTo>
                    <a:pt x="726" y="752"/>
                  </a:lnTo>
                  <a:lnTo>
                    <a:pt x="723" y="747"/>
                  </a:lnTo>
                  <a:lnTo>
                    <a:pt x="721" y="745"/>
                  </a:lnTo>
                  <a:lnTo>
                    <a:pt x="718" y="744"/>
                  </a:lnTo>
                  <a:lnTo>
                    <a:pt x="709" y="739"/>
                  </a:lnTo>
                  <a:lnTo>
                    <a:pt x="706" y="735"/>
                  </a:lnTo>
                  <a:lnTo>
                    <a:pt x="704" y="730"/>
                  </a:lnTo>
                  <a:lnTo>
                    <a:pt x="704" y="723"/>
                  </a:lnTo>
                  <a:lnTo>
                    <a:pt x="706" y="720"/>
                  </a:lnTo>
                  <a:lnTo>
                    <a:pt x="708" y="718"/>
                  </a:lnTo>
                  <a:lnTo>
                    <a:pt x="713" y="715"/>
                  </a:lnTo>
                  <a:lnTo>
                    <a:pt x="720" y="713"/>
                  </a:lnTo>
                  <a:lnTo>
                    <a:pt x="725" y="709"/>
                  </a:lnTo>
                  <a:lnTo>
                    <a:pt x="726" y="701"/>
                  </a:lnTo>
                  <a:lnTo>
                    <a:pt x="725" y="696"/>
                  </a:lnTo>
                  <a:lnTo>
                    <a:pt x="723" y="691"/>
                  </a:lnTo>
                  <a:lnTo>
                    <a:pt x="720" y="687"/>
                  </a:lnTo>
                  <a:lnTo>
                    <a:pt x="716" y="684"/>
                  </a:lnTo>
                  <a:lnTo>
                    <a:pt x="713" y="680"/>
                  </a:lnTo>
                  <a:lnTo>
                    <a:pt x="711" y="675"/>
                  </a:lnTo>
                  <a:lnTo>
                    <a:pt x="711" y="668"/>
                  </a:lnTo>
                  <a:lnTo>
                    <a:pt x="711" y="607"/>
                  </a:lnTo>
                  <a:lnTo>
                    <a:pt x="725" y="607"/>
                  </a:lnTo>
                  <a:lnTo>
                    <a:pt x="732" y="610"/>
                  </a:lnTo>
                  <a:lnTo>
                    <a:pt x="735" y="610"/>
                  </a:lnTo>
                  <a:lnTo>
                    <a:pt x="745" y="607"/>
                  </a:lnTo>
                  <a:lnTo>
                    <a:pt x="745" y="600"/>
                  </a:lnTo>
                  <a:lnTo>
                    <a:pt x="747" y="598"/>
                  </a:lnTo>
                  <a:lnTo>
                    <a:pt x="750" y="598"/>
                  </a:lnTo>
                  <a:lnTo>
                    <a:pt x="759" y="600"/>
                  </a:lnTo>
                  <a:lnTo>
                    <a:pt x="766" y="602"/>
                  </a:lnTo>
                  <a:lnTo>
                    <a:pt x="772" y="600"/>
                  </a:lnTo>
                  <a:lnTo>
                    <a:pt x="779" y="604"/>
                  </a:lnTo>
                  <a:lnTo>
                    <a:pt x="786" y="609"/>
                  </a:lnTo>
                  <a:lnTo>
                    <a:pt x="791" y="616"/>
                  </a:lnTo>
                  <a:lnTo>
                    <a:pt x="796" y="621"/>
                  </a:lnTo>
                  <a:lnTo>
                    <a:pt x="803" y="636"/>
                  </a:lnTo>
                  <a:lnTo>
                    <a:pt x="807" y="655"/>
                  </a:lnTo>
                  <a:lnTo>
                    <a:pt x="812" y="657"/>
                  </a:lnTo>
                  <a:lnTo>
                    <a:pt x="817" y="662"/>
                  </a:lnTo>
                  <a:lnTo>
                    <a:pt x="822" y="665"/>
                  </a:lnTo>
                  <a:lnTo>
                    <a:pt x="827" y="668"/>
                  </a:lnTo>
                  <a:lnTo>
                    <a:pt x="827" y="674"/>
                  </a:lnTo>
                  <a:lnTo>
                    <a:pt x="829" y="677"/>
                  </a:lnTo>
                  <a:lnTo>
                    <a:pt x="832" y="679"/>
                  </a:lnTo>
                  <a:lnTo>
                    <a:pt x="836" y="680"/>
                  </a:lnTo>
                  <a:lnTo>
                    <a:pt x="844" y="682"/>
                  </a:lnTo>
                  <a:lnTo>
                    <a:pt x="846" y="686"/>
                  </a:lnTo>
                  <a:lnTo>
                    <a:pt x="848" y="689"/>
                  </a:lnTo>
                  <a:lnTo>
                    <a:pt x="848" y="694"/>
                  </a:lnTo>
                  <a:lnTo>
                    <a:pt x="851" y="696"/>
                  </a:lnTo>
                  <a:lnTo>
                    <a:pt x="856" y="701"/>
                  </a:lnTo>
                  <a:lnTo>
                    <a:pt x="859" y="703"/>
                  </a:lnTo>
                  <a:lnTo>
                    <a:pt x="861" y="706"/>
                  </a:lnTo>
                  <a:lnTo>
                    <a:pt x="861" y="711"/>
                  </a:lnTo>
                  <a:lnTo>
                    <a:pt x="861" y="716"/>
                  </a:lnTo>
                  <a:lnTo>
                    <a:pt x="875" y="716"/>
                  </a:lnTo>
                  <a:lnTo>
                    <a:pt x="882" y="711"/>
                  </a:lnTo>
                  <a:lnTo>
                    <a:pt x="892" y="709"/>
                  </a:lnTo>
                  <a:lnTo>
                    <a:pt x="904" y="709"/>
                  </a:lnTo>
                  <a:lnTo>
                    <a:pt x="916" y="709"/>
                  </a:lnTo>
                  <a:lnTo>
                    <a:pt x="916" y="704"/>
                  </a:lnTo>
                  <a:lnTo>
                    <a:pt x="919" y="699"/>
                  </a:lnTo>
                  <a:lnTo>
                    <a:pt x="923" y="696"/>
                  </a:lnTo>
                  <a:lnTo>
                    <a:pt x="929" y="696"/>
                  </a:lnTo>
                  <a:lnTo>
                    <a:pt x="929" y="689"/>
                  </a:lnTo>
                  <a:lnTo>
                    <a:pt x="931" y="684"/>
                  </a:lnTo>
                  <a:lnTo>
                    <a:pt x="936" y="675"/>
                  </a:lnTo>
                  <a:lnTo>
                    <a:pt x="941" y="667"/>
                  </a:lnTo>
                  <a:lnTo>
                    <a:pt x="943" y="662"/>
                  </a:lnTo>
                  <a:lnTo>
                    <a:pt x="943" y="655"/>
                  </a:lnTo>
                  <a:lnTo>
                    <a:pt x="950" y="651"/>
                  </a:lnTo>
                  <a:lnTo>
                    <a:pt x="955" y="646"/>
                  </a:lnTo>
                  <a:lnTo>
                    <a:pt x="963" y="634"/>
                  </a:lnTo>
                  <a:lnTo>
                    <a:pt x="972" y="622"/>
                  </a:lnTo>
                  <a:lnTo>
                    <a:pt x="977" y="617"/>
                  </a:lnTo>
                  <a:lnTo>
                    <a:pt x="984" y="614"/>
                  </a:lnTo>
                  <a:lnTo>
                    <a:pt x="991" y="614"/>
                  </a:lnTo>
                  <a:lnTo>
                    <a:pt x="996" y="612"/>
                  </a:lnTo>
                  <a:lnTo>
                    <a:pt x="1004" y="607"/>
                  </a:lnTo>
                  <a:lnTo>
                    <a:pt x="1011" y="609"/>
                  </a:lnTo>
                  <a:lnTo>
                    <a:pt x="1013" y="610"/>
                  </a:lnTo>
                  <a:lnTo>
                    <a:pt x="1018" y="610"/>
                  </a:lnTo>
                  <a:lnTo>
                    <a:pt x="1020" y="612"/>
                  </a:lnTo>
                  <a:lnTo>
                    <a:pt x="1027" y="612"/>
                  </a:lnTo>
                  <a:lnTo>
                    <a:pt x="1028" y="612"/>
                  </a:lnTo>
                  <a:lnTo>
                    <a:pt x="1033" y="612"/>
                  </a:lnTo>
                  <a:lnTo>
                    <a:pt x="1037" y="612"/>
                  </a:lnTo>
                  <a:lnTo>
                    <a:pt x="1042" y="610"/>
                  </a:lnTo>
                  <a:lnTo>
                    <a:pt x="1044" y="610"/>
                  </a:lnTo>
                  <a:lnTo>
                    <a:pt x="1051" y="609"/>
                  </a:lnTo>
                  <a:lnTo>
                    <a:pt x="1052" y="609"/>
                  </a:lnTo>
                  <a:lnTo>
                    <a:pt x="1059" y="607"/>
                  </a:lnTo>
                  <a:lnTo>
                    <a:pt x="1062" y="607"/>
                  </a:lnTo>
                  <a:lnTo>
                    <a:pt x="1068" y="605"/>
                  </a:lnTo>
                  <a:lnTo>
                    <a:pt x="1085" y="602"/>
                  </a:lnTo>
                  <a:lnTo>
                    <a:pt x="1100" y="600"/>
                  </a:lnTo>
                  <a:lnTo>
                    <a:pt x="1134" y="600"/>
                  </a:lnTo>
                  <a:lnTo>
                    <a:pt x="1134" y="607"/>
                  </a:lnTo>
                  <a:lnTo>
                    <a:pt x="1134" y="610"/>
                  </a:lnTo>
                  <a:lnTo>
                    <a:pt x="1136" y="612"/>
                  </a:lnTo>
                  <a:lnTo>
                    <a:pt x="1141" y="614"/>
                  </a:lnTo>
                  <a:lnTo>
                    <a:pt x="1175" y="621"/>
                  </a:lnTo>
                  <a:lnTo>
                    <a:pt x="1194" y="622"/>
                  </a:lnTo>
                  <a:lnTo>
                    <a:pt x="1216" y="621"/>
                  </a:lnTo>
                  <a:lnTo>
                    <a:pt x="1221" y="624"/>
                  </a:lnTo>
                  <a:lnTo>
                    <a:pt x="1228" y="626"/>
                  </a:lnTo>
                  <a:lnTo>
                    <a:pt x="1235" y="626"/>
                  </a:lnTo>
                  <a:lnTo>
                    <a:pt x="1243" y="627"/>
                  </a:lnTo>
                  <a:lnTo>
                    <a:pt x="1243" y="631"/>
                  </a:lnTo>
                  <a:lnTo>
                    <a:pt x="1243" y="634"/>
                  </a:lnTo>
                  <a:lnTo>
                    <a:pt x="1245" y="634"/>
                  </a:lnTo>
                  <a:lnTo>
                    <a:pt x="1250" y="634"/>
                  </a:lnTo>
                  <a:lnTo>
                    <a:pt x="1257" y="634"/>
                  </a:lnTo>
                  <a:lnTo>
                    <a:pt x="1257" y="638"/>
                  </a:lnTo>
                  <a:lnTo>
                    <a:pt x="1257" y="641"/>
                  </a:lnTo>
                  <a:lnTo>
                    <a:pt x="1259" y="641"/>
                  </a:lnTo>
                  <a:lnTo>
                    <a:pt x="1264" y="641"/>
                  </a:lnTo>
                  <a:lnTo>
                    <a:pt x="1267" y="641"/>
                  </a:lnTo>
                  <a:lnTo>
                    <a:pt x="1271" y="641"/>
                  </a:lnTo>
                  <a:lnTo>
                    <a:pt x="1286" y="638"/>
                  </a:lnTo>
                  <a:lnTo>
                    <a:pt x="1301" y="634"/>
                  </a:lnTo>
                  <a:lnTo>
                    <a:pt x="1317" y="631"/>
                  </a:lnTo>
                  <a:lnTo>
                    <a:pt x="1332" y="627"/>
                  </a:lnTo>
                  <a:lnTo>
                    <a:pt x="1359" y="641"/>
                  </a:lnTo>
                  <a:lnTo>
                    <a:pt x="1359" y="645"/>
                  </a:lnTo>
                  <a:lnTo>
                    <a:pt x="1359" y="648"/>
                  </a:lnTo>
                  <a:lnTo>
                    <a:pt x="1363" y="650"/>
                  </a:lnTo>
                  <a:lnTo>
                    <a:pt x="1368" y="651"/>
                  </a:lnTo>
                  <a:lnTo>
                    <a:pt x="1378" y="651"/>
                  </a:lnTo>
                  <a:lnTo>
                    <a:pt x="1383" y="651"/>
                  </a:lnTo>
                  <a:lnTo>
                    <a:pt x="1387" y="653"/>
                  </a:lnTo>
                  <a:lnTo>
                    <a:pt x="1388" y="657"/>
                  </a:lnTo>
                  <a:lnTo>
                    <a:pt x="1387" y="662"/>
                  </a:lnTo>
                  <a:lnTo>
                    <a:pt x="1393" y="662"/>
                  </a:lnTo>
                  <a:lnTo>
                    <a:pt x="1400" y="658"/>
                  </a:lnTo>
                  <a:lnTo>
                    <a:pt x="1404" y="653"/>
                  </a:lnTo>
                  <a:lnTo>
                    <a:pt x="1407" y="648"/>
                  </a:lnTo>
                  <a:lnTo>
                    <a:pt x="1421" y="641"/>
                  </a:lnTo>
                  <a:lnTo>
                    <a:pt x="1434" y="634"/>
                  </a:lnTo>
                  <a:lnTo>
                    <a:pt x="1438" y="638"/>
                  </a:lnTo>
                  <a:lnTo>
                    <a:pt x="1443" y="639"/>
                  </a:lnTo>
                  <a:lnTo>
                    <a:pt x="1455" y="641"/>
                  </a:lnTo>
                  <a:lnTo>
                    <a:pt x="1482" y="641"/>
                  </a:lnTo>
                  <a:lnTo>
                    <a:pt x="1484" y="638"/>
                  </a:lnTo>
                  <a:lnTo>
                    <a:pt x="1487" y="636"/>
                  </a:lnTo>
                  <a:lnTo>
                    <a:pt x="1491" y="634"/>
                  </a:lnTo>
                  <a:lnTo>
                    <a:pt x="1496" y="634"/>
                  </a:lnTo>
                  <a:lnTo>
                    <a:pt x="1497" y="631"/>
                  </a:lnTo>
                  <a:lnTo>
                    <a:pt x="1501" y="629"/>
                  </a:lnTo>
                  <a:lnTo>
                    <a:pt x="1504" y="627"/>
                  </a:lnTo>
                  <a:lnTo>
                    <a:pt x="1509" y="627"/>
                  </a:lnTo>
                  <a:lnTo>
                    <a:pt x="1511" y="624"/>
                  </a:lnTo>
                  <a:lnTo>
                    <a:pt x="1513" y="621"/>
                  </a:lnTo>
                  <a:lnTo>
                    <a:pt x="1514" y="614"/>
                  </a:lnTo>
                  <a:lnTo>
                    <a:pt x="1518" y="610"/>
                  </a:lnTo>
                  <a:lnTo>
                    <a:pt x="1520" y="607"/>
                  </a:lnTo>
                  <a:lnTo>
                    <a:pt x="1525" y="607"/>
                  </a:lnTo>
                  <a:lnTo>
                    <a:pt x="1530" y="607"/>
                  </a:lnTo>
                  <a:lnTo>
                    <a:pt x="1542" y="614"/>
                  </a:lnTo>
                  <a:lnTo>
                    <a:pt x="1554" y="621"/>
                  </a:lnTo>
                  <a:lnTo>
                    <a:pt x="1564" y="629"/>
                  </a:lnTo>
                  <a:lnTo>
                    <a:pt x="1571" y="641"/>
                  </a:lnTo>
                  <a:lnTo>
                    <a:pt x="1591" y="641"/>
                  </a:lnTo>
                  <a:lnTo>
                    <a:pt x="1591" y="636"/>
                  </a:lnTo>
                  <a:lnTo>
                    <a:pt x="1595" y="631"/>
                  </a:lnTo>
                  <a:lnTo>
                    <a:pt x="1598" y="627"/>
                  </a:lnTo>
                  <a:lnTo>
                    <a:pt x="1605" y="627"/>
                  </a:lnTo>
                  <a:lnTo>
                    <a:pt x="1612" y="627"/>
                  </a:lnTo>
                  <a:lnTo>
                    <a:pt x="1619" y="624"/>
                  </a:lnTo>
                  <a:lnTo>
                    <a:pt x="1622" y="619"/>
                  </a:lnTo>
                  <a:lnTo>
                    <a:pt x="1625" y="614"/>
                  </a:lnTo>
                  <a:lnTo>
                    <a:pt x="1660" y="614"/>
                  </a:lnTo>
                  <a:lnTo>
                    <a:pt x="1660" y="624"/>
                  </a:lnTo>
                  <a:lnTo>
                    <a:pt x="1660" y="634"/>
                  </a:lnTo>
                  <a:lnTo>
                    <a:pt x="1663" y="641"/>
                  </a:lnTo>
                  <a:lnTo>
                    <a:pt x="1666" y="648"/>
                  </a:lnTo>
                  <a:lnTo>
                    <a:pt x="1670" y="648"/>
                  </a:lnTo>
                  <a:lnTo>
                    <a:pt x="1672" y="650"/>
                  </a:lnTo>
                  <a:lnTo>
                    <a:pt x="1672" y="653"/>
                  </a:lnTo>
                  <a:lnTo>
                    <a:pt x="1673" y="655"/>
                  </a:lnTo>
                  <a:lnTo>
                    <a:pt x="1677" y="655"/>
                  </a:lnTo>
                  <a:lnTo>
                    <a:pt x="1680" y="655"/>
                  </a:lnTo>
                  <a:lnTo>
                    <a:pt x="1680" y="658"/>
                  </a:lnTo>
                  <a:lnTo>
                    <a:pt x="1680" y="662"/>
                  </a:lnTo>
                  <a:lnTo>
                    <a:pt x="1680" y="665"/>
                  </a:lnTo>
                  <a:lnTo>
                    <a:pt x="1680" y="668"/>
                  </a:lnTo>
                  <a:lnTo>
                    <a:pt x="1682" y="670"/>
                  </a:lnTo>
                  <a:lnTo>
                    <a:pt x="1683" y="670"/>
                  </a:lnTo>
                  <a:lnTo>
                    <a:pt x="1685" y="672"/>
                  </a:lnTo>
                  <a:lnTo>
                    <a:pt x="1687" y="675"/>
                  </a:lnTo>
                  <a:lnTo>
                    <a:pt x="1685" y="680"/>
                  </a:lnTo>
                  <a:lnTo>
                    <a:pt x="1683" y="682"/>
                  </a:lnTo>
                  <a:lnTo>
                    <a:pt x="1680" y="682"/>
                  </a:lnTo>
                  <a:lnTo>
                    <a:pt x="1687" y="696"/>
                  </a:lnTo>
                  <a:lnTo>
                    <a:pt x="1694" y="709"/>
                  </a:lnTo>
                  <a:lnTo>
                    <a:pt x="1714" y="709"/>
                  </a:lnTo>
                  <a:lnTo>
                    <a:pt x="1719" y="711"/>
                  </a:lnTo>
                  <a:lnTo>
                    <a:pt x="1721" y="713"/>
                  </a:lnTo>
                  <a:lnTo>
                    <a:pt x="1721" y="716"/>
                  </a:lnTo>
                  <a:lnTo>
                    <a:pt x="1726" y="713"/>
                  </a:lnTo>
                  <a:lnTo>
                    <a:pt x="1733" y="711"/>
                  </a:lnTo>
                  <a:lnTo>
                    <a:pt x="1747" y="709"/>
                  </a:lnTo>
                  <a:lnTo>
                    <a:pt x="1762" y="706"/>
                  </a:lnTo>
                  <a:lnTo>
                    <a:pt x="1776" y="703"/>
                  </a:lnTo>
                  <a:lnTo>
                    <a:pt x="1777" y="699"/>
                  </a:lnTo>
                  <a:lnTo>
                    <a:pt x="1779" y="698"/>
                  </a:lnTo>
                  <a:lnTo>
                    <a:pt x="1782" y="696"/>
                  </a:lnTo>
                  <a:lnTo>
                    <a:pt x="1786" y="696"/>
                  </a:lnTo>
                  <a:lnTo>
                    <a:pt x="1789" y="696"/>
                  </a:lnTo>
                  <a:lnTo>
                    <a:pt x="1791" y="687"/>
                  </a:lnTo>
                  <a:lnTo>
                    <a:pt x="1793" y="684"/>
                  </a:lnTo>
                  <a:lnTo>
                    <a:pt x="1796" y="682"/>
                  </a:lnTo>
                  <a:lnTo>
                    <a:pt x="1799" y="677"/>
                  </a:lnTo>
                  <a:lnTo>
                    <a:pt x="1801" y="670"/>
                  </a:lnTo>
                  <a:lnTo>
                    <a:pt x="1803" y="663"/>
                  </a:lnTo>
                  <a:lnTo>
                    <a:pt x="1803" y="655"/>
                  </a:lnTo>
                  <a:lnTo>
                    <a:pt x="1803" y="646"/>
                  </a:lnTo>
                  <a:lnTo>
                    <a:pt x="1801" y="639"/>
                  </a:lnTo>
                  <a:lnTo>
                    <a:pt x="1799" y="633"/>
                  </a:lnTo>
                  <a:lnTo>
                    <a:pt x="1796" y="627"/>
                  </a:lnTo>
                  <a:lnTo>
                    <a:pt x="1796" y="621"/>
                  </a:lnTo>
                  <a:lnTo>
                    <a:pt x="1794" y="614"/>
                  </a:lnTo>
                  <a:lnTo>
                    <a:pt x="1791" y="610"/>
                  </a:lnTo>
                  <a:lnTo>
                    <a:pt x="1786" y="607"/>
                  </a:lnTo>
                  <a:lnTo>
                    <a:pt x="1781" y="604"/>
                  </a:lnTo>
                  <a:lnTo>
                    <a:pt x="1777" y="600"/>
                  </a:lnTo>
                  <a:lnTo>
                    <a:pt x="1776" y="595"/>
                  </a:lnTo>
                  <a:lnTo>
                    <a:pt x="1776" y="587"/>
                  </a:lnTo>
                  <a:lnTo>
                    <a:pt x="1781" y="585"/>
                  </a:lnTo>
                  <a:lnTo>
                    <a:pt x="1786" y="580"/>
                  </a:lnTo>
                  <a:lnTo>
                    <a:pt x="1791" y="576"/>
                  </a:lnTo>
                  <a:lnTo>
                    <a:pt x="1796" y="573"/>
                  </a:lnTo>
                  <a:lnTo>
                    <a:pt x="1799" y="573"/>
                  </a:lnTo>
                  <a:lnTo>
                    <a:pt x="1803" y="573"/>
                  </a:lnTo>
                  <a:lnTo>
                    <a:pt x="1810" y="570"/>
                  </a:lnTo>
                  <a:lnTo>
                    <a:pt x="1813" y="570"/>
                  </a:lnTo>
                  <a:lnTo>
                    <a:pt x="1815" y="570"/>
                  </a:lnTo>
                  <a:lnTo>
                    <a:pt x="1816" y="573"/>
                  </a:lnTo>
                  <a:lnTo>
                    <a:pt x="1851" y="573"/>
                  </a:lnTo>
                  <a:lnTo>
                    <a:pt x="1856" y="571"/>
                  </a:lnTo>
                  <a:lnTo>
                    <a:pt x="1857" y="570"/>
                  </a:lnTo>
                  <a:lnTo>
                    <a:pt x="1857" y="566"/>
                  </a:lnTo>
                  <a:lnTo>
                    <a:pt x="1866" y="564"/>
                  </a:lnTo>
                  <a:lnTo>
                    <a:pt x="1869" y="563"/>
                  </a:lnTo>
                  <a:lnTo>
                    <a:pt x="1871" y="559"/>
                  </a:lnTo>
                  <a:close/>
                  <a:moveTo>
                    <a:pt x="628" y="713"/>
                  </a:moveTo>
                  <a:lnTo>
                    <a:pt x="629" y="713"/>
                  </a:lnTo>
                  <a:lnTo>
                    <a:pt x="629" y="715"/>
                  </a:lnTo>
                  <a:lnTo>
                    <a:pt x="628" y="713"/>
                  </a:lnTo>
                  <a:close/>
                  <a:moveTo>
                    <a:pt x="745" y="440"/>
                  </a:moveTo>
                  <a:lnTo>
                    <a:pt x="745" y="440"/>
                  </a:lnTo>
                  <a:close/>
                  <a:moveTo>
                    <a:pt x="772" y="443"/>
                  </a:moveTo>
                  <a:lnTo>
                    <a:pt x="774" y="443"/>
                  </a:lnTo>
                  <a:lnTo>
                    <a:pt x="772" y="443"/>
                  </a:lnTo>
                  <a:close/>
                  <a:moveTo>
                    <a:pt x="815" y="392"/>
                  </a:moveTo>
                  <a:lnTo>
                    <a:pt x="817" y="390"/>
                  </a:lnTo>
                  <a:lnTo>
                    <a:pt x="820" y="389"/>
                  </a:lnTo>
                  <a:lnTo>
                    <a:pt x="824" y="389"/>
                  </a:lnTo>
                  <a:lnTo>
                    <a:pt x="819" y="390"/>
                  </a:lnTo>
                  <a:lnTo>
                    <a:pt x="815" y="392"/>
                  </a:lnTo>
                  <a:close/>
                  <a:moveTo>
                    <a:pt x="876" y="339"/>
                  </a:moveTo>
                  <a:lnTo>
                    <a:pt x="871" y="343"/>
                  </a:lnTo>
                  <a:lnTo>
                    <a:pt x="876" y="339"/>
                  </a:lnTo>
                  <a:lnTo>
                    <a:pt x="883" y="338"/>
                  </a:lnTo>
                  <a:lnTo>
                    <a:pt x="876" y="339"/>
                  </a:lnTo>
                  <a:close/>
                  <a:moveTo>
                    <a:pt x="979" y="351"/>
                  </a:moveTo>
                  <a:lnTo>
                    <a:pt x="979" y="353"/>
                  </a:lnTo>
                  <a:lnTo>
                    <a:pt x="979" y="351"/>
                  </a:lnTo>
                  <a:close/>
                  <a:moveTo>
                    <a:pt x="979" y="251"/>
                  </a:moveTo>
                  <a:lnTo>
                    <a:pt x="981" y="251"/>
                  </a:lnTo>
                  <a:lnTo>
                    <a:pt x="979" y="251"/>
                  </a:lnTo>
                  <a:close/>
                  <a:moveTo>
                    <a:pt x="1081" y="431"/>
                  </a:moveTo>
                  <a:lnTo>
                    <a:pt x="1080" y="430"/>
                  </a:lnTo>
                  <a:lnTo>
                    <a:pt x="1081" y="431"/>
                  </a:lnTo>
                  <a:lnTo>
                    <a:pt x="1085" y="433"/>
                  </a:lnTo>
                  <a:lnTo>
                    <a:pt x="1086" y="435"/>
                  </a:lnTo>
                  <a:lnTo>
                    <a:pt x="1081" y="431"/>
                  </a:lnTo>
                  <a:close/>
                  <a:moveTo>
                    <a:pt x="1393" y="430"/>
                  </a:moveTo>
                  <a:lnTo>
                    <a:pt x="1397" y="425"/>
                  </a:lnTo>
                  <a:lnTo>
                    <a:pt x="1400" y="418"/>
                  </a:lnTo>
                  <a:lnTo>
                    <a:pt x="1397" y="425"/>
                  </a:lnTo>
                  <a:lnTo>
                    <a:pt x="1393" y="430"/>
                  </a:lnTo>
                  <a:close/>
                  <a:moveTo>
                    <a:pt x="1690" y="430"/>
                  </a:moveTo>
                  <a:lnTo>
                    <a:pt x="1694" y="430"/>
                  </a:lnTo>
                  <a:lnTo>
                    <a:pt x="1690" y="430"/>
                  </a:lnTo>
                  <a:close/>
                  <a:moveTo>
                    <a:pt x="1211" y="1591"/>
                  </a:moveTo>
                  <a:lnTo>
                    <a:pt x="1206" y="1588"/>
                  </a:lnTo>
                  <a:lnTo>
                    <a:pt x="1199" y="1586"/>
                  </a:lnTo>
                  <a:lnTo>
                    <a:pt x="1190" y="1585"/>
                  </a:lnTo>
                  <a:lnTo>
                    <a:pt x="1184" y="1585"/>
                  </a:lnTo>
                  <a:lnTo>
                    <a:pt x="1184" y="1578"/>
                  </a:lnTo>
                  <a:lnTo>
                    <a:pt x="1173" y="1583"/>
                  </a:lnTo>
                  <a:lnTo>
                    <a:pt x="1167" y="1586"/>
                  </a:lnTo>
                  <a:lnTo>
                    <a:pt x="1165" y="1586"/>
                  </a:lnTo>
                  <a:lnTo>
                    <a:pt x="1163" y="1585"/>
                  </a:lnTo>
                  <a:lnTo>
                    <a:pt x="1163" y="1578"/>
                  </a:lnTo>
                  <a:lnTo>
                    <a:pt x="1148" y="1576"/>
                  </a:lnTo>
                  <a:lnTo>
                    <a:pt x="1141" y="1574"/>
                  </a:lnTo>
                  <a:lnTo>
                    <a:pt x="1136" y="1571"/>
                  </a:lnTo>
                  <a:lnTo>
                    <a:pt x="1129" y="1571"/>
                  </a:lnTo>
                  <a:lnTo>
                    <a:pt x="1124" y="1573"/>
                  </a:lnTo>
                  <a:lnTo>
                    <a:pt x="1117" y="1576"/>
                  </a:lnTo>
                  <a:lnTo>
                    <a:pt x="1109" y="1581"/>
                  </a:lnTo>
                  <a:lnTo>
                    <a:pt x="1102" y="1585"/>
                  </a:lnTo>
                  <a:lnTo>
                    <a:pt x="1095" y="1585"/>
                  </a:lnTo>
                  <a:lnTo>
                    <a:pt x="1090" y="1585"/>
                  </a:lnTo>
                  <a:lnTo>
                    <a:pt x="1086" y="1581"/>
                  </a:lnTo>
                  <a:lnTo>
                    <a:pt x="1085" y="1578"/>
                  </a:lnTo>
                  <a:lnTo>
                    <a:pt x="1081" y="1574"/>
                  </a:lnTo>
                  <a:lnTo>
                    <a:pt x="1078" y="1571"/>
                  </a:lnTo>
                  <a:lnTo>
                    <a:pt x="1073" y="1571"/>
                  </a:lnTo>
                  <a:lnTo>
                    <a:pt x="1068" y="1571"/>
                  </a:lnTo>
                  <a:lnTo>
                    <a:pt x="1062" y="1573"/>
                  </a:lnTo>
                  <a:lnTo>
                    <a:pt x="1057" y="1571"/>
                  </a:lnTo>
                  <a:lnTo>
                    <a:pt x="1045" y="1571"/>
                  </a:lnTo>
                  <a:lnTo>
                    <a:pt x="1040" y="1571"/>
                  </a:lnTo>
                  <a:lnTo>
                    <a:pt x="1037" y="1571"/>
                  </a:lnTo>
                  <a:lnTo>
                    <a:pt x="1033" y="1574"/>
                  </a:lnTo>
                  <a:lnTo>
                    <a:pt x="1033" y="1578"/>
                  </a:lnTo>
                  <a:lnTo>
                    <a:pt x="1033" y="1585"/>
                  </a:lnTo>
                  <a:lnTo>
                    <a:pt x="1054" y="1585"/>
                  </a:lnTo>
                  <a:lnTo>
                    <a:pt x="1052" y="1588"/>
                  </a:lnTo>
                  <a:lnTo>
                    <a:pt x="1051" y="1590"/>
                  </a:lnTo>
                  <a:lnTo>
                    <a:pt x="1045" y="1591"/>
                  </a:lnTo>
                  <a:lnTo>
                    <a:pt x="1033" y="1591"/>
                  </a:lnTo>
                  <a:lnTo>
                    <a:pt x="1035" y="1596"/>
                  </a:lnTo>
                  <a:lnTo>
                    <a:pt x="1040" y="1602"/>
                  </a:lnTo>
                  <a:lnTo>
                    <a:pt x="1044" y="1607"/>
                  </a:lnTo>
                  <a:lnTo>
                    <a:pt x="1047" y="1612"/>
                  </a:lnTo>
                  <a:lnTo>
                    <a:pt x="1054" y="1612"/>
                  </a:lnTo>
                  <a:lnTo>
                    <a:pt x="1059" y="1612"/>
                  </a:lnTo>
                  <a:lnTo>
                    <a:pt x="1064" y="1614"/>
                  </a:lnTo>
                  <a:lnTo>
                    <a:pt x="1068" y="1619"/>
                  </a:lnTo>
                  <a:lnTo>
                    <a:pt x="1088" y="1619"/>
                  </a:lnTo>
                  <a:lnTo>
                    <a:pt x="1093" y="1619"/>
                  </a:lnTo>
                  <a:lnTo>
                    <a:pt x="1097" y="1620"/>
                  </a:lnTo>
                  <a:lnTo>
                    <a:pt x="1100" y="1622"/>
                  </a:lnTo>
                  <a:lnTo>
                    <a:pt x="1102" y="1625"/>
                  </a:lnTo>
                  <a:lnTo>
                    <a:pt x="1107" y="1622"/>
                  </a:lnTo>
                  <a:lnTo>
                    <a:pt x="1112" y="1620"/>
                  </a:lnTo>
                  <a:lnTo>
                    <a:pt x="1121" y="1619"/>
                  </a:lnTo>
                  <a:lnTo>
                    <a:pt x="1129" y="1619"/>
                  </a:lnTo>
                  <a:lnTo>
                    <a:pt x="1134" y="1620"/>
                  </a:lnTo>
                  <a:lnTo>
                    <a:pt x="1139" y="1619"/>
                  </a:lnTo>
                  <a:lnTo>
                    <a:pt x="1141" y="1617"/>
                  </a:lnTo>
                  <a:lnTo>
                    <a:pt x="1144" y="1614"/>
                  </a:lnTo>
                  <a:lnTo>
                    <a:pt x="1148" y="1608"/>
                  </a:lnTo>
                  <a:lnTo>
                    <a:pt x="1151" y="1607"/>
                  </a:lnTo>
                  <a:lnTo>
                    <a:pt x="1156" y="1605"/>
                  </a:lnTo>
                  <a:lnTo>
                    <a:pt x="1218" y="1605"/>
                  </a:lnTo>
                  <a:lnTo>
                    <a:pt x="1219" y="1603"/>
                  </a:lnTo>
                  <a:lnTo>
                    <a:pt x="1221" y="1602"/>
                  </a:lnTo>
                  <a:lnTo>
                    <a:pt x="1221" y="1600"/>
                  </a:lnTo>
                  <a:lnTo>
                    <a:pt x="1219" y="1598"/>
                  </a:lnTo>
                  <a:lnTo>
                    <a:pt x="1216" y="1595"/>
                  </a:lnTo>
                  <a:lnTo>
                    <a:pt x="1211" y="1591"/>
                  </a:lnTo>
                  <a:close/>
                  <a:moveTo>
                    <a:pt x="1414" y="1665"/>
                  </a:moveTo>
                  <a:lnTo>
                    <a:pt x="1400" y="1661"/>
                  </a:lnTo>
                  <a:lnTo>
                    <a:pt x="1387" y="1658"/>
                  </a:lnTo>
                  <a:lnTo>
                    <a:pt x="1375" y="1653"/>
                  </a:lnTo>
                  <a:lnTo>
                    <a:pt x="1370" y="1649"/>
                  </a:lnTo>
                  <a:lnTo>
                    <a:pt x="1366" y="1644"/>
                  </a:lnTo>
                  <a:lnTo>
                    <a:pt x="1351" y="1646"/>
                  </a:lnTo>
                  <a:lnTo>
                    <a:pt x="1337" y="1644"/>
                  </a:lnTo>
                  <a:lnTo>
                    <a:pt x="1323" y="1641"/>
                  </a:lnTo>
                  <a:lnTo>
                    <a:pt x="1312" y="1636"/>
                  </a:lnTo>
                  <a:lnTo>
                    <a:pt x="1300" y="1632"/>
                  </a:lnTo>
                  <a:lnTo>
                    <a:pt x="1288" y="1631"/>
                  </a:lnTo>
                  <a:lnTo>
                    <a:pt x="1276" y="1632"/>
                  </a:lnTo>
                  <a:lnTo>
                    <a:pt x="1271" y="1634"/>
                  </a:lnTo>
                  <a:lnTo>
                    <a:pt x="1264" y="1637"/>
                  </a:lnTo>
                  <a:lnTo>
                    <a:pt x="1264" y="1644"/>
                  </a:lnTo>
                  <a:lnTo>
                    <a:pt x="1266" y="1649"/>
                  </a:lnTo>
                  <a:lnTo>
                    <a:pt x="1269" y="1653"/>
                  </a:lnTo>
                  <a:lnTo>
                    <a:pt x="1271" y="1658"/>
                  </a:lnTo>
                  <a:lnTo>
                    <a:pt x="1277" y="1658"/>
                  </a:lnTo>
                  <a:lnTo>
                    <a:pt x="1284" y="1658"/>
                  </a:lnTo>
                  <a:lnTo>
                    <a:pt x="1289" y="1660"/>
                  </a:lnTo>
                  <a:lnTo>
                    <a:pt x="1291" y="1665"/>
                  </a:lnTo>
                  <a:lnTo>
                    <a:pt x="1298" y="1665"/>
                  </a:lnTo>
                  <a:lnTo>
                    <a:pt x="1305" y="1665"/>
                  </a:lnTo>
                  <a:lnTo>
                    <a:pt x="1312" y="1663"/>
                  </a:lnTo>
                  <a:lnTo>
                    <a:pt x="1318" y="1665"/>
                  </a:lnTo>
                  <a:lnTo>
                    <a:pt x="1318" y="1668"/>
                  </a:lnTo>
                  <a:lnTo>
                    <a:pt x="1318" y="1671"/>
                  </a:lnTo>
                  <a:lnTo>
                    <a:pt x="1322" y="1671"/>
                  </a:lnTo>
                  <a:lnTo>
                    <a:pt x="1325" y="1671"/>
                  </a:lnTo>
                  <a:lnTo>
                    <a:pt x="1327" y="1675"/>
                  </a:lnTo>
                  <a:lnTo>
                    <a:pt x="1327" y="1677"/>
                  </a:lnTo>
                  <a:lnTo>
                    <a:pt x="1329" y="1677"/>
                  </a:lnTo>
                  <a:lnTo>
                    <a:pt x="1332" y="1678"/>
                  </a:lnTo>
                  <a:lnTo>
                    <a:pt x="1351" y="1682"/>
                  </a:lnTo>
                  <a:lnTo>
                    <a:pt x="1371" y="1682"/>
                  </a:lnTo>
                  <a:lnTo>
                    <a:pt x="1392" y="1682"/>
                  </a:lnTo>
                  <a:lnTo>
                    <a:pt x="1414" y="1685"/>
                  </a:lnTo>
                  <a:lnTo>
                    <a:pt x="1417" y="1683"/>
                  </a:lnTo>
                  <a:lnTo>
                    <a:pt x="1419" y="1680"/>
                  </a:lnTo>
                  <a:lnTo>
                    <a:pt x="1421" y="1671"/>
                  </a:lnTo>
                  <a:lnTo>
                    <a:pt x="1416" y="1670"/>
                  </a:lnTo>
                  <a:lnTo>
                    <a:pt x="1414" y="1668"/>
                  </a:lnTo>
                  <a:lnTo>
                    <a:pt x="1414" y="1665"/>
                  </a:lnTo>
                  <a:close/>
                  <a:moveTo>
                    <a:pt x="677" y="1214"/>
                  </a:moveTo>
                  <a:lnTo>
                    <a:pt x="679" y="1226"/>
                  </a:lnTo>
                  <a:lnTo>
                    <a:pt x="682" y="1230"/>
                  </a:lnTo>
                  <a:lnTo>
                    <a:pt x="684" y="1235"/>
                  </a:lnTo>
                  <a:lnTo>
                    <a:pt x="689" y="1237"/>
                  </a:lnTo>
                  <a:lnTo>
                    <a:pt x="692" y="1240"/>
                  </a:lnTo>
                  <a:lnTo>
                    <a:pt x="704" y="1242"/>
                  </a:lnTo>
                  <a:lnTo>
                    <a:pt x="703" y="1230"/>
                  </a:lnTo>
                  <a:lnTo>
                    <a:pt x="699" y="1226"/>
                  </a:lnTo>
                  <a:lnTo>
                    <a:pt x="697" y="1221"/>
                  </a:lnTo>
                  <a:lnTo>
                    <a:pt x="692" y="1219"/>
                  </a:lnTo>
                  <a:lnTo>
                    <a:pt x="689" y="1216"/>
                  </a:lnTo>
                  <a:lnTo>
                    <a:pt x="677" y="1214"/>
                  </a:lnTo>
                  <a:close/>
                  <a:moveTo>
                    <a:pt x="527" y="1139"/>
                  </a:moveTo>
                  <a:lnTo>
                    <a:pt x="522" y="1138"/>
                  </a:lnTo>
                  <a:lnTo>
                    <a:pt x="520" y="1136"/>
                  </a:lnTo>
                  <a:lnTo>
                    <a:pt x="520" y="1132"/>
                  </a:lnTo>
                  <a:lnTo>
                    <a:pt x="511" y="1127"/>
                  </a:lnTo>
                  <a:lnTo>
                    <a:pt x="505" y="1120"/>
                  </a:lnTo>
                  <a:lnTo>
                    <a:pt x="501" y="1117"/>
                  </a:lnTo>
                  <a:lnTo>
                    <a:pt x="499" y="1112"/>
                  </a:lnTo>
                  <a:lnTo>
                    <a:pt x="499" y="1105"/>
                  </a:lnTo>
                  <a:lnTo>
                    <a:pt x="499" y="1098"/>
                  </a:lnTo>
                  <a:lnTo>
                    <a:pt x="493" y="1100"/>
                  </a:lnTo>
                  <a:lnTo>
                    <a:pt x="488" y="1098"/>
                  </a:lnTo>
                  <a:lnTo>
                    <a:pt x="484" y="1095"/>
                  </a:lnTo>
                  <a:lnTo>
                    <a:pt x="482" y="1092"/>
                  </a:lnTo>
                  <a:lnTo>
                    <a:pt x="479" y="1083"/>
                  </a:lnTo>
                  <a:lnTo>
                    <a:pt x="476" y="1080"/>
                  </a:lnTo>
                  <a:lnTo>
                    <a:pt x="472" y="1078"/>
                  </a:lnTo>
                  <a:lnTo>
                    <a:pt x="470" y="1073"/>
                  </a:lnTo>
                  <a:lnTo>
                    <a:pt x="469" y="1069"/>
                  </a:lnTo>
                  <a:lnTo>
                    <a:pt x="465" y="1068"/>
                  </a:lnTo>
                  <a:lnTo>
                    <a:pt x="460" y="1066"/>
                  </a:lnTo>
                  <a:lnTo>
                    <a:pt x="450" y="1064"/>
                  </a:lnTo>
                  <a:lnTo>
                    <a:pt x="438" y="1064"/>
                  </a:lnTo>
                  <a:lnTo>
                    <a:pt x="438" y="1071"/>
                  </a:lnTo>
                  <a:lnTo>
                    <a:pt x="440" y="1076"/>
                  </a:lnTo>
                  <a:lnTo>
                    <a:pt x="443" y="1080"/>
                  </a:lnTo>
                  <a:lnTo>
                    <a:pt x="445" y="1085"/>
                  </a:lnTo>
                  <a:lnTo>
                    <a:pt x="447" y="1086"/>
                  </a:lnTo>
                  <a:lnTo>
                    <a:pt x="448" y="1088"/>
                  </a:lnTo>
                  <a:lnTo>
                    <a:pt x="452" y="1092"/>
                  </a:lnTo>
                  <a:lnTo>
                    <a:pt x="457" y="1093"/>
                  </a:lnTo>
                  <a:lnTo>
                    <a:pt x="459" y="1095"/>
                  </a:lnTo>
                  <a:lnTo>
                    <a:pt x="459" y="1098"/>
                  </a:lnTo>
                  <a:lnTo>
                    <a:pt x="460" y="1103"/>
                  </a:lnTo>
                  <a:lnTo>
                    <a:pt x="464" y="1107"/>
                  </a:lnTo>
                  <a:lnTo>
                    <a:pt x="470" y="1114"/>
                  </a:lnTo>
                  <a:lnTo>
                    <a:pt x="474" y="1117"/>
                  </a:lnTo>
                  <a:lnTo>
                    <a:pt x="477" y="1120"/>
                  </a:lnTo>
                  <a:lnTo>
                    <a:pt x="479" y="1126"/>
                  </a:lnTo>
                  <a:lnTo>
                    <a:pt x="479" y="1132"/>
                  </a:lnTo>
                  <a:lnTo>
                    <a:pt x="484" y="1132"/>
                  </a:lnTo>
                  <a:lnTo>
                    <a:pt x="489" y="1132"/>
                  </a:lnTo>
                  <a:lnTo>
                    <a:pt x="493" y="1134"/>
                  </a:lnTo>
                  <a:lnTo>
                    <a:pt x="494" y="1138"/>
                  </a:lnTo>
                  <a:lnTo>
                    <a:pt x="499" y="1143"/>
                  </a:lnTo>
                  <a:lnTo>
                    <a:pt x="501" y="1146"/>
                  </a:lnTo>
                  <a:lnTo>
                    <a:pt x="506" y="1146"/>
                  </a:lnTo>
                  <a:lnTo>
                    <a:pt x="506" y="1167"/>
                  </a:lnTo>
                  <a:lnTo>
                    <a:pt x="517" y="1167"/>
                  </a:lnTo>
                  <a:lnTo>
                    <a:pt x="523" y="1168"/>
                  </a:lnTo>
                  <a:lnTo>
                    <a:pt x="530" y="1170"/>
                  </a:lnTo>
                  <a:lnTo>
                    <a:pt x="535" y="1175"/>
                  </a:lnTo>
                  <a:lnTo>
                    <a:pt x="546" y="1184"/>
                  </a:lnTo>
                  <a:lnTo>
                    <a:pt x="552" y="1185"/>
                  </a:lnTo>
                  <a:lnTo>
                    <a:pt x="561" y="1187"/>
                  </a:lnTo>
                  <a:lnTo>
                    <a:pt x="559" y="1178"/>
                  </a:lnTo>
                  <a:lnTo>
                    <a:pt x="556" y="1172"/>
                  </a:lnTo>
                  <a:lnTo>
                    <a:pt x="551" y="1167"/>
                  </a:lnTo>
                  <a:lnTo>
                    <a:pt x="546" y="1161"/>
                  </a:lnTo>
                  <a:lnTo>
                    <a:pt x="535" y="1151"/>
                  </a:lnTo>
                  <a:lnTo>
                    <a:pt x="530" y="1146"/>
                  </a:lnTo>
                  <a:lnTo>
                    <a:pt x="527" y="1139"/>
                  </a:lnTo>
                  <a:close/>
                  <a:moveTo>
                    <a:pt x="622" y="1208"/>
                  </a:moveTo>
                  <a:lnTo>
                    <a:pt x="617" y="1206"/>
                  </a:lnTo>
                  <a:lnTo>
                    <a:pt x="614" y="1202"/>
                  </a:lnTo>
                  <a:lnTo>
                    <a:pt x="607" y="1196"/>
                  </a:lnTo>
                  <a:lnTo>
                    <a:pt x="604" y="1192"/>
                  </a:lnTo>
                  <a:lnTo>
                    <a:pt x="600" y="1189"/>
                  </a:lnTo>
                  <a:lnTo>
                    <a:pt x="595" y="1187"/>
                  </a:lnTo>
                  <a:lnTo>
                    <a:pt x="588" y="1187"/>
                  </a:lnTo>
                  <a:lnTo>
                    <a:pt x="587" y="1194"/>
                  </a:lnTo>
                  <a:lnTo>
                    <a:pt x="585" y="1197"/>
                  </a:lnTo>
                  <a:lnTo>
                    <a:pt x="581" y="1201"/>
                  </a:lnTo>
                  <a:lnTo>
                    <a:pt x="575" y="1201"/>
                  </a:lnTo>
                  <a:lnTo>
                    <a:pt x="575" y="1208"/>
                  </a:lnTo>
                  <a:lnTo>
                    <a:pt x="576" y="1213"/>
                  </a:lnTo>
                  <a:lnTo>
                    <a:pt x="580" y="1216"/>
                  </a:lnTo>
                  <a:lnTo>
                    <a:pt x="583" y="1219"/>
                  </a:lnTo>
                  <a:lnTo>
                    <a:pt x="590" y="1226"/>
                  </a:lnTo>
                  <a:lnTo>
                    <a:pt x="593" y="1230"/>
                  </a:lnTo>
                  <a:lnTo>
                    <a:pt x="595" y="1235"/>
                  </a:lnTo>
                  <a:lnTo>
                    <a:pt x="604" y="1233"/>
                  </a:lnTo>
                  <a:lnTo>
                    <a:pt x="609" y="1235"/>
                  </a:lnTo>
                  <a:lnTo>
                    <a:pt x="614" y="1237"/>
                  </a:lnTo>
                  <a:lnTo>
                    <a:pt x="617" y="1240"/>
                  </a:lnTo>
                  <a:lnTo>
                    <a:pt x="621" y="1243"/>
                  </a:lnTo>
                  <a:lnTo>
                    <a:pt x="624" y="1247"/>
                  </a:lnTo>
                  <a:lnTo>
                    <a:pt x="629" y="1249"/>
                  </a:lnTo>
                  <a:lnTo>
                    <a:pt x="636" y="1249"/>
                  </a:lnTo>
                  <a:lnTo>
                    <a:pt x="636" y="1242"/>
                  </a:lnTo>
                  <a:lnTo>
                    <a:pt x="634" y="1237"/>
                  </a:lnTo>
                  <a:lnTo>
                    <a:pt x="631" y="1233"/>
                  </a:lnTo>
                  <a:lnTo>
                    <a:pt x="628" y="1230"/>
                  </a:lnTo>
                  <a:lnTo>
                    <a:pt x="624" y="1226"/>
                  </a:lnTo>
                  <a:lnTo>
                    <a:pt x="622" y="1221"/>
                  </a:lnTo>
                  <a:lnTo>
                    <a:pt x="621" y="1216"/>
                  </a:lnTo>
                  <a:lnTo>
                    <a:pt x="622" y="1208"/>
                  </a:lnTo>
                  <a:close/>
                  <a:moveTo>
                    <a:pt x="718" y="1276"/>
                  </a:moveTo>
                  <a:lnTo>
                    <a:pt x="709" y="1276"/>
                  </a:lnTo>
                  <a:lnTo>
                    <a:pt x="704" y="1272"/>
                  </a:lnTo>
                  <a:lnTo>
                    <a:pt x="697" y="1271"/>
                  </a:lnTo>
                  <a:lnTo>
                    <a:pt x="691" y="1269"/>
                  </a:lnTo>
                  <a:lnTo>
                    <a:pt x="691" y="1278"/>
                  </a:lnTo>
                  <a:lnTo>
                    <a:pt x="692" y="1284"/>
                  </a:lnTo>
                  <a:lnTo>
                    <a:pt x="694" y="1288"/>
                  </a:lnTo>
                  <a:lnTo>
                    <a:pt x="696" y="1290"/>
                  </a:lnTo>
                  <a:lnTo>
                    <a:pt x="699" y="1290"/>
                  </a:lnTo>
                  <a:lnTo>
                    <a:pt x="704" y="1290"/>
                  </a:lnTo>
                  <a:lnTo>
                    <a:pt x="711" y="1291"/>
                  </a:lnTo>
                  <a:lnTo>
                    <a:pt x="716" y="1295"/>
                  </a:lnTo>
                  <a:lnTo>
                    <a:pt x="723" y="1296"/>
                  </a:lnTo>
                  <a:lnTo>
                    <a:pt x="732" y="1296"/>
                  </a:lnTo>
                  <a:lnTo>
                    <a:pt x="732" y="1283"/>
                  </a:lnTo>
                  <a:lnTo>
                    <a:pt x="723" y="1281"/>
                  </a:lnTo>
                  <a:lnTo>
                    <a:pt x="720" y="1279"/>
                  </a:lnTo>
                  <a:lnTo>
                    <a:pt x="718" y="1276"/>
                  </a:lnTo>
                  <a:close/>
                  <a:moveTo>
                    <a:pt x="711" y="1249"/>
                  </a:moveTo>
                  <a:lnTo>
                    <a:pt x="713" y="1260"/>
                  </a:lnTo>
                  <a:lnTo>
                    <a:pt x="716" y="1264"/>
                  </a:lnTo>
                  <a:lnTo>
                    <a:pt x="718" y="1269"/>
                  </a:lnTo>
                  <a:lnTo>
                    <a:pt x="723" y="1271"/>
                  </a:lnTo>
                  <a:lnTo>
                    <a:pt x="726" y="1274"/>
                  </a:lnTo>
                  <a:lnTo>
                    <a:pt x="738" y="1276"/>
                  </a:lnTo>
                  <a:lnTo>
                    <a:pt x="738" y="1269"/>
                  </a:lnTo>
                  <a:lnTo>
                    <a:pt x="738" y="1262"/>
                  </a:lnTo>
                  <a:lnTo>
                    <a:pt x="737" y="1257"/>
                  </a:lnTo>
                  <a:lnTo>
                    <a:pt x="733" y="1254"/>
                  </a:lnTo>
                  <a:lnTo>
                    <a:pt x="730" y="1250"/>
                  </a:lnTo>
                  <a:lnTo>
                    <a:pt x="725" y="1249"/>
                  </a:lnTo>
                  <a:lnTo>
                    <a:pt x="718" y="1249"/>
                  </a:lnTo>
                  <a:lnTo>
                    <a:pt x="711" y="1249"/>
                  </a:lnTo>
                  <a:close/>
                  <a:moveTo>
                    <a:pt x="861" y="1385"/>
                  </a:moveTo>
                  <a:lnTo>
                    <a:pt x="868" y="1383"/>
                  </a:lnTo>
                  <a:lnTo>
                    <a:pt x="875" y="1382"/>
                  </a:lnTo>
                  <a:lnTo>
                    <a:pt x="880" y="1378"/>
                  </a:lnTo>
                  <a:lnTo>
                    <a:pt x="888" y="1378"/>
                  </a:lnTo>
                  <a:lnTo>
                    <a:pt x="888" y="1375"/>
                  </a:lnTo>
                  <a:lnTo>
                    <a:pt x="888" y="1371"/>
                  </a:lnTo>
                  <a:lnTo>
                    <a:pt x="887" y="1368"/>
                  </a:lnTo>
                  <a:lnTo>
                    <a:pt x="885" y="1366"/>
                  </a:lnTo>
                  <a:lnTo>
                    <a:pt x="880" y="1363"/>
                  </a:lnTo>
                  <a:lnTo>
                    <a:pt x="871" y="1363"/>
                  </a:lnTo>
                  <a:lnTo>
                    <a:pt x="865" y="1366"/>
                  </a:lnTo>
                  <a:lnTo>
                    <a:pt x="859" y="1370"/>
                  </a:lnTo>
                  <a:lnTo>
                    <a:pt x="859" y="1373"/>
                  </a:lnTo>
                  <a:lnTo>
                    <a:pt x="858" y="1377"/>
                  </a:lnTo>
                  <a:lnTo>
                    <a:pt x="859" y="1380"/>
                  </a:lnTo>
                  <a:lnTo>
                    <a:pt x="861" y="1385"/>
                  </a:lnTo>
                  <a:close/>
                  <a:moveTo>
                    <a:pt x="950" y="1426"/>
                  </a:moveTo>
                  <a:lnTo>
                    <a:pt x="950" y="1419"/>
                  </a:lnTo>
                  <a:lnTo>
                    <a:pt x="952" y="1416"/>
                  </a:lnTo>
                  <a:lnTo>
                    <a:pt x="955" y="1411"/>
                  </a:lnTo>
                  <a:lnTo>
                    <a:pt x="957" y="1405"/>
                  </a:lnTo>
                  <a:lnTo>
                    <a:pt x="948" y="1400"/>
                  </a:lnTo>
                  <a:lnTo>
                    <a:pt x="945" y="1397"/>
                  </a:lnTo>
                  <a:lnTo>
                    <a:pt x="943" y="1392"/>
                  </a:lnTo>
                  <a:lnTo>
                    <a:pt x="934" y="1390"/>
                  </a:lnTo>
                  <a:lnTo>
                    <a:pt x="929" y="1388"/>
                  </a:lnTo>
                  <a:lnTo>
                    <a:pt x="917" y="1383"/>
                  </a:lnTo>
                  <a:lnTo>
                    <a:pt x="912" y="1380"/>
                  </a:lnTo>
                  <a:lnTo>
                    <a:pt x="905" y="1378"/>
                  </a:lnTo>
                  <a:lnTo>
                    <a:pt x="899" y="1377"/>
                  </a:lnTo>
                  <a:lnTo>
                    <a:pt x="888" y="1378"/>
                  </a:lnTo>
                  <a:lnTo>
                    <a:pt x="888" y="1390"/>
                  </a:lnTo>
                  <a:lnTo>
                    <a:pt x="894" y="1400"/>
                  </a:lnTo>
                  <a:lnTo>
                    <a:pt x="900" y="1407"/>
                  </a:lnTo>
                  <a:lnTo>
                    <a:pt x="909" y="1412"/>
                  </a:lnTo>
                  <a:lnTo>
                    <a:pt x="917" y="1417"/>
                  </a:lnTo>
                  <a:lnTo>
                    <a:pt x="928" y="1421"/>
                  </a:lnTo>
                  <a:lnTo>
                    <a:pt x="950" y="1426"/>
                  </a:lnTo>
                  <a:close/>
                  <a:moveTo>
                    <a:pt x="848" y="1542"/>
                  </a:moveTo>
                  <a:lnTo>
                    <a:pt x="844" y="1552"/>
                  </a:lnTo>
                  <a:lnTo>
                    <a:pt x="844" y="1557"/>
                  </a:lnTo>
                  <a:lnTo>
                    <a:pt x="848" y="1562"/>
                  </a:lnTo>
                  <a:lnTo>
                    <a:pt x="849" y="1571"/>
                  </a:lnTo>
                  <a:lnTo>
                    <a:pt x="851" y="1574"/>
                  </a:lnTo>
                  <a:lnTo>
                    <a:pt x="854" y="1576"/>
                  </a:lnTo>
                  <a:lnTo>
                    <a:pt x="856" y="1571"/>
                  </a:lnTo>
                  <a:lnTo>
                    <a:pt x="859" y="1569"/>
                  </a:lnTo>
                  <a:lnTo>
                    <a:pt x="865" y="1567"/>
                  </a:lnTo>
                  <a:lnTo>
                    <a:pt x="868" y="1567"/>
                  </a:lnTo>
                  <a:lnTo>
                    <a:pt x="880" y="1569"/>
                  </a:lnTo>
                  <a:lnTo>
                    <a:pt x="888" y="1569"/>
                  </a:lnTo>
                  <a:lnTo>
                    <a:pt x="888" y="1562"/>
                  </a:lnTo>
                  <a:lnTo>
                    <a:pt x="892" y="1561"/>
                  </a:lnTo>
                  <a:lnTo>
                    <a:pt x="899" y="1562"/>
                  </a:lnTo>
                  <a:lnTo>
                    <a:pt x="904" y="1562"/>
                  </a:lnTo>
                  <a:lnTo>
                    <a:pt x="909" y="1562"/>
                  </a:lnTo>
                  <a:lnTo>
                    <a:pt x="911" y="1556"/>
                  </a:lnTo>
                  <a:lnTo>
                    <a:pt x="916" y="1552"/>
                  </a:lnTo>
                  <a:lnTo>
                    <a:pt x="919" y="1547"/>
                  </a:lnTo>
                  <a:lnTo>
                    <a:pt x="923" y="1542"/>
                  </a:lnTo>
                  <a:lnTo>
                    <a:pt x="916" y="1538"/>
                  </a:lnTo>
                  <a:lnTo>
                    <a:pt x="907" y="1537"/>
                  </a:lnTo>
                  <a:lnTo>
                    <a:pt x="897" y="1535"/>
                  </a:lnTo>
                  <a:lnTo>
                    <a:pt x="885" y="1533"/>
                  </a:lnTo>
                  <a:lnTo>
                    <a:pt x="873" y="1535"/>
                  </a:lnTo>
                  <a:lnTo>
                    <a:pt x="863" y="1537"/>
                  </a:lnTo>
                  <a:lnTo>
                    <a:pt x="854" y="1538"/>
                  </a:lnTo>
                  <a:lnTo>
                    <a:pt x="848" y="1542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3" name="Freeform 247">
              <a:extLst>
                <a:ext uri="{FF2B5EF4-FFF2-40B4-BE49-F238E27FC236}">
                  <a16:creationId xmlns:a16="http://schemas.microsoft.com/office/drawing/2014/main" id="{530C8BDE-F23C-4163-85C8-C1B517CB5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3054" y="3796047"/>
              <a:ext cx="388937" cy="336550"/>
            </a:xfrm>
            <a:custGeom>
              <a:avLst/>
              <a:gdLst>
                <a:gd name="T0" fmla="*/ 1053 w 1079"/>
                <a:gd name="T1" fmla="*/ 544 h 935"/>
                <a:gd name="T2" fmla="*/ 1044 w 1079"/>
                <a:gd name="T3" fmla="*/ 498 h 935"/>
                <a:gd name="T4" fmla="*/ 1029 w 1079"/>
                <a:gd name="T5" fmla="*/ 469 h 935"/>
                <a:gd name="T6" fmla="*/ 1017 w 1079"/>
                <a:gd name="T7" fmla="*/ 402 h 935"/>
                <a:gd name="T8" fmla="*/ 994 w 1079"/>
                <a:gd name="T9" fmla="*/ 383 h 935"/>
                <a:gd name="T10" fmla="*/ 901 w 1079"/>
                <a:gd name="T11" fmla="*/ 368 h 935"/>
                <a:gd name="T12" fmla="*/ 887 w 1079"/>
                <a:gd name="T13" fmla="*/ 320 h 935"/>
                <a:gd name="T14" fmla="*/ 935 w 1079"/>
                <a:gd name="T15" fmla="*/ 228 h 935"/>
                <a:gd name="T16" fmla="*/ 947 w 1079"/>
                <a:gd name="T17" fmla="*/ 196 h 935"/>
                <a:gd name="T18" fmla="*/ 914 w 1079"/>
                <a:gd name="T19" fmla="*/ 177 h 935"/>
                <a:gd name="T20" fmla="*/ 880 w 1079"/>
                <a:gd name="T21" fmla="*/ 136 h 935"/>
                <a:gd name="T22" fmla="*/ 855 w 1079"/>
                <a:gd name="T23" fmla="*/ 114 h 935"/>
                <a:gd name="T24" fmla="*/ 798 w 1079"/>
                <a:gd name="T25" fmla="*/ 129 h 935"/>
                <a:gd name="T26" fmla="*/ 764 w 1079"/>
                <a:gd name="T27" fmla="*/ 95 h 935"/>
                <a:gd name="T28" fmla="*/ 762 w 1079"/>
                <a:gd name="T29" fmla="*/ 37 h 935"/>
                <a:gd name="T30" fmla="*/ 733 w 1079"/>
                <a:gd name="T31" fmla="*/ 15 h 935"/>
                <a:gd name="T32" fmla="*/ 703 w 1079"/>
                <a:gd name="T33" fmla="*/ 46 h 935"/>
                <a:gd name="T34" fmla="*/ 669 w 1079"/>
                <a:gd name="T35" fmla="*/ 0 h 935"/>
                <a:gd name="T36" fmla="*/ 546 w 1079"/>
                <a:gd name="T37" fmla="*/ 27 h 935"/>
                <a:gd name="T38" fmla="*/ 517 w 1079"/>
                <a:gd name="T39" fmla="*/ 44 h 935"/>
                <a:gd name="T40" fmla="*/ 478 w 1079"/>
                <a:gd name="T41" fmla="*/ 75 h 935"/>
                <a:gd name="T42" fmla="*/ 406 w 1079"/>
                <a:gd name="T43" fmla="*/ 102 h 935"/>
                <a:gd name="T44" fmla="*/ 367 w 1079"/>
                <a:gd name="T45" fmla="*/ 73 h 935"/>
                <a:gd name="T46" fmla="*/ 292 w 1079"/>
                <a:gd name="T47" fmla="*/ 80 h 935"/>
                <a:gd name="T48" fmla="*/ 259 w 1079"/>
                <a:gd name="T49" fmla="*/ 61 h 935"/>
                <a:gd name="T50" fmla="*/ 218 w 1079"/>
                <a:gd name="T51" fmla="*/ 34 h 935"/>
                <a:gd name="T52" fmla="*/ 155 w 1079"/>
                <a:gd name="T53" fmla="*/ 52 h 935"/>
                <a:gd name="T54" fmla="*/ 104 w 1079"/>
                <a:gd name="T55" fmla="*/ 76 h 935"/>
                <a:gd name="T56" fmla="*/ 61 w 1079"/>
                <a:gd name="T57" fmla="*/ 98 h 935"/>
                <a:gd name="T58" fmla="*/ 7 w 1079"/>
                <a:gd name="T59" fmla="*/ 122 h 935"/>
                <a:gd name="T60" fmla="*/ 5 w 1079"/>
                <a:gd name="T61" fmla="*/ 177 h 935"/>
                <a:gd name="T62" fmla="*/ 17 w 1079"/>
                <a:gd name="T63" fmla="*/ 235 h 935"/>
                <a:gd name="T64" fmla="*/ 63 w 1079"/>
                <a:gd name="T65" fmla="*/ 291 h 935"/>
                <a:gd name="T66" fmla="*/ 118 w 1079"/>
                <a:gd name="T67" fmla="*/ 286 h 935"/>
                <a:gd name="T68" fmla="*/ 153 w 1079"/>
                <a:gd name="T69" fmla="*/ 303 h 935"/>
                <a:gd name="T70" fmla="*/ 184 w 1079"/>
                <a:gd name="T71" fmla="*/ 347 h 935"/>
                <a:gd name="T72" fmla="*/ 198 w 1079"/>
                <a:gd name="T73" fmla="*/ 409 h 935"/>
                <a:gd name="T74" fmla="*/ 293 w 1079"/>
                <a:gd name="T75" fmla="*/ 491 h 935"/>
                <a:gd name="T76" fmla="*/ 399 w 1079"/>
                <a:gd name="T77" fmla="*/ 508 h 935"/>
                <a:gd name="T78" fmla="*/ 423 w 1079"/>
                <a:gd name="T79" fmla="*/ 545 h 935"/>
                <a:gd name="T80" fmla="*/ 402 w 1079"/>
                <a:gd name="T81" fmla="*/ 571 h 935"/>
                <a:gd name="T82" fmla="*/ 416 w 1079"/>
                <a:gd name="T83" fmla="*/ 627 h 935"/>
                <a:gd name="T84" fmla="*/ 408 w 1079"/>
                <a:gd name="T85" fmla="*/ 667 h 935"/>
                <a:gd name="T86" fmla="*/ 445 w 1079"/>
                <a:gd name="T87" fmla="*/ 680 h 935"/>
                <a:gd name="T88" fmla="*/ 508 w 1079"/>
                <a:gd name="T89" fmla="*/ 680 h 935"/>
                <a:gd name="T90" fmla="*/ 553 w 1079"/>
                <a:gd name="T91" fmla="*/ 648 h 935"/>
                <a:gd name="T92" fmla="*/ 571 w 1079"/>
                <a:gd name="T93" fmla="*/ 624 h 935"/>
                <a:gd name="T94" fmla="*/ 604 w 1079"/>
                <a:gd name="T95" fmla="*/ 649 h 935"/>
                <a:gd name="T96" fmla="*/ 611 w 1079"/>
                <a:gd name="T97" fmla="*/ 697 h 935"/>
                <a:gd name="T98" fmla="*/ 628 w 1079"/>
                <a:gd name="T99" fmla="*/ 771 h 935"/>
                <a:gd name="T100" fmla="*/ 674 w 1079"/>
                <a:gd name="T101" fmla="*/ 820 h 935"/>
                <a:gd name="T102" fmla="*/ 730 w 1079"/>
                <a:gd name="T103" fmla="*/ 880 h 935"/>
                <a:gd name="T104" fmla="*/ 749 w 1079"/>
                <a:gd name="T105" fmla="*/ 916 h 935"/>
                <a:gd name="T106" fmla="*/ 836 w 1079"/>
                <a:gd name="T107" fmla="*/ 926 h 935"/>
                <a:gd name="T108" fmla="*/ 866 w 1079"/>
                <a:gd name="T109" fmla="*/ 928 h 935"/>
                <a:gd name="T110" fmla="*/ 889 w 1079"/>
                <a:gd name="T111" fmla="*/ 924 h 935"/>
                <a:gd name="T112" fmla="*/ 914 w 1079"/>
                <a:gd name="T113" fmla="*/ 852 h 935"/>
                <a:gd name="T114" fmla="*/ 895 w 1079"/>
                <a:gd name="T115" fmla="*/ 820 h 935"/>
                <a:gd name="T116" fmla="*/ 889 w 1079"/>
                <a:gd name="T117" fmla="*/ 755 h 935"/>
                <a:gd name="T118" fmla="*/ 933 w 1079"/>
                <a:gd name="T119" fmla="*/ 682 h 935"/>
                <a:gd name="T120" fmla="*/ 976 w 1079"/>
                <a:gd name="T121" fmla="*/ 661 h 935"/>
                <a:gd name="T122" fmla="*/ 1010 w 1079"/>
                <a:gd name="T123" fmla="*/ 641 h 935"/>
                <a:gd name="T124" fmla="*/ 1058 w 1079"/>
                <a:gd name="T125" fmla="*/ 60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9" h="935">
                  <a:moveTo>
                    <a:pt x="1078" y="586"/>
                  </a:moveTo>
                  <a:lnTo>
                    <a:pt x="1064" y="586"/>
                  </a:lnTo>
                  <a:lnTo>
                    <a:pt x="1064" y="586"/>
                  </a:lnTo>
                  <a:lnTo>
                    <a:pt x="1063" y="580"/>
                  </a:lnTo>
                  <a:lnTo>
                    <a:pt x="1061" y="573"/>
                  </a:lnTo>
                  <a:lnTo>
                    <a:pt x="1056" y="569"/>
                  </a:lnTo>
                  <a:lnTo>
                    <a:pt x="1051" y="566"/>
                  </a:lnTo>
                  <a:lnTo>
                    <a:pt x="1051" y="566"/>
                  </a:lnTo>
                  <a:lnTo>
                    <a:pt x="1049" y="559"/>
                  </a:lnTo>
                  <a:lnTo>
                    <a:pt x="1049" y="552"/>
                  </a:lnTo>
                  <a:lnTo>
                    <a:pt x="1053" y="544"/>
                  </a:lnTo>
                  <a:lnTo>
                    <a:pt x="1056" y="535"/>
                  </a:lnTo>
                  <a:lnTo>
                    <a:pt x="1058" y="530"/>
                  </a:lnTo>
                  <a:lnTo>
                    <a:pt x="1058" y="525"/>
                  </a:lnTo>
                  <a:lnTo>
                    <a:pt x="1058" y="525"/>
                  </a:lnTo>
                  <a:lnTo>
                    <a:pt x="1058" y="520"/>
                  </a:lnTo>
                  <a:lnTo>
                    <a:pt x="1058" y="515"/>
                  </a:lnTo>
                  <a:lnTo>
                    <a:pt x="1056" y="511"/>
                  </a:lnTo>
                  <a:lnTo>
                    <a:pt x="1053" y="510"/>
                  </a:lnTo>
                  <a:lnTo>
                    <a:pt x="1047" y="505"/>
                  </a:lnTo>
                  <a:lnTo>
                    <a:pt x="1044" y="503"/>
                  </a:lnTo>
                  <a:lnTo>
                    <a:pt x="1044" y="498"/>
                  </a:lnTo>
                  <a:lnTo>
                    <a:pt x="1044" y="498"/>
                  </a:lnTo>
                  <a:lnTo>
                    <a:pt x="1039" y="494"/>
                  </a:lnTo>
                  <a:lnTo>
                    <a:pt x="1032" y="493"/>
                  </a:lnTo>
                  <a:lnTo>
                    <a:pt x="1027" y="489"/>
                  </a:lnTo>
                  <a:lnTo>
                    <a:pt x="1025" y="487"/>
                  </a:lnTo>
                  <a:lnTo>
                    <a:pt x="1023" y="484"/>
                  </a:lnTo>
                  <a:lnTo>
                    <a:pt x="1023" y="484"/>
                  </a:lnTo>
                  <a:lnTo>
                    <a:pt x="1022" y="479"/>
                  </a:lnTo>
                  <a:lnTo>
                    <a:pt x="1023" y="474"/>
                  </a:lnTo>
                  <a:lnTo>
                    <a:pt x="1025" y="470"/>
                  </a:lnTo>
                  <a:lnTo>
                    <a:pt x="1029" y="469"/>
                  </a:lnTo>
                  <a:lnTo>
                    <a:pt x="1034" y="464"/>
                  </a:lnTo>
                  <a:lnTo>
                    <a:pt x="1035" y="462"/>
                  </a:lnTo>
                  <a:lnTo>
                    <a:pt x="1037" y="457"/>
                  </a:lnTo>
                  <a:lnTo>
                    <a:pt x="1037" y="457"/>
                  </a:lnTo>
                  <a:lnTo>
                    <a:pt x="1035" y="450"/>
                  </a:lnTo>
                  <a:lnTo>
                    <a:pt x="1030" y="443"/>
                  </a:lnTo>
                  <a:lnTo>
                    <a:pt x="1023" y="433"/>
                  </a:lnTo>
                  <a:lnTo>
                    <a:pt x="1020" y="428"/>
                  </a:lnTo>
                  <a:lnTo>
                    <a:pt x="1017" y="421"/>
                  </a:lnTo>
                  <a:lnTo>
                    <a:pt x="1015" y="412"/>
                  </a:lnTo>
                  <a:lnTo>
                    <a:pt x="1017" y="402"/>
                  </a:lnTo>
                  <a:lnTo>
                    <a:pt x="1017" y="402"/>
                  </a:lnTo>
                  <a:lnTo>
                    <a:pt x="1017" y="399"/>
                  </a:lnTo>
                  <a:lnTo>
                    <a:pt x="1015" y="397"/>
                  </a:lnTo>
                  <a:lnTo>
                    <a:pt x="1010" y="395"/>
                  </a:lnTo>
                  <a:lnTo>
                    <a:pt x="1010" y="395"/>
                  </a:lnTo>
                  <a:lnTo>
                    <a:pt x="1008" y="392"/>
                  </a:lnTo>
                  <a:lnTo>
                    <a:pt x="1005" y="390"/>
                  </a:lnTo>
                  <a:lnTo>
                    <a:pt x="996" y="388"/>
                  </a:lnTo>
                  <a:lnTo>
                    <a:pt x="996" y="388"/>
                  </a:lnTo>
                  <a:lnTo>
                    <a:pt x="996" y="385"/>
                  </a:lnTo>
                  <a:lnTo>
                    <a:pt x="994" y="383"/>
                  </a:lnTo>
                  <a:lnTo>
                    <a:pt x="989" y="382"/>
                  </a:lnTo>
                  <a:lnTo>
                    <a:pt x="989" y="382"/>
                  </a:lnTo>
                  <a:lnTo>
                    <a:pt x="989" y="378"/>
                  </a:lnTo>
                  <a:lnTo>
                    <a:pt x="988" y="377"/>
                  </a:lnTo>
                  <a:lnTo>
                    <a:pt x="982" y="375"/>
                  </a:lnTo>
                  <a:lnTo>
                    <a:pt x="982" y="375"/>
                  </a:lnTo>
                  <a:lnTo>
                    <a:pt x="979" y="373"/>
                  </a:lnTo>
                  <a:lnTo>
                    <a:pt x="976" y="371"/>
                  </a:lnTo>
                  <a:lnTo>
                    <a:pt x="972" y="370"/>
                  </a:lnTo>
                  <a:lnTo>
                    <a:pt x="969" y="368"/>
                  </a:lnTo>
                  <a:lnTo>
                    <a:pt x="901" y="368"/>
                  </a:lnTo>
                  <a:lnTo>
                    <a:pt x="901" y="368"/>
                  </a:lnTo>
                  <a:lnTo>
                    <a:pt x="897" y="361"/>
                  </a:lnTo>
                  <a:lnTo>
                    <a:pt x="892" y="356"/>
                  </a:lnTo>
                  <a:lnTo>
                    <a:pt x="887" y="351"/>
                  </a:lnTo>
                  <a:lnTo>
                    <a:pt x="880" y="347"/>
                  </a:lnTo>
                  <a:lnTo>
                    <a:pt x="880" y="347"/>
                  </a:lnTo>
                  <a:lnTo>
                    <a:pt x="880" y="330"/>
                  </a:lnTo>
                  <a:lnTo>
                    <a:pt x="882" y="324"/>
                  </a:lnTo>
                  <a:lnTo>
                    <a:pt x="883" y="322"/>
                  </a:lnTo>
                  <a:lnTo>
                    <a:pt x="887" y="320"/>
                  </a:lnTo>
                  <a:lnTo>
                    <a:pt x="887" y="320"/>
                  </a:lnTo>
                  <a:lnTo>
                    <a:pt x="890" y="307"/>
                  </a:lnTo>
                  <a:lnTo>
                    <a:pt x="895" y="295"/>
                  </a:lnTo>
                  <a:lnTo>
                    <a:pt x="904" y="286"/>
                  </a:lnTo>
                  <a:lnTo>
                    <a:pt x="914" y="279"/>
                  </a:lnTo>
                  <a:lnTo>
                    <a:pt x="914" y="279"/>
                  </a:lnTo>
                  <a:lnTo>
                    <a:pt x="914" y="252"/>
                  </a:lnTo>
                  <a:lnTo>
                    <a:pt x="914" y="252"/>
                  </a:lnTo>
                  <a:lnTo>
                    <a:pt x="919" y="250"/>
                  </a:lnTo>
                  <a:lnTo>
                    <a:pt x="924" y="247"/>
                  </a:lnTo>
                  <a:lnTo>
                    <a:pt x="930" y="238"/>
                  </a:lnTo>
                  <a:lnTo>
                    <a:pt x="935" y="228"/>
                  </a:lnTo>
                  <a:lnTo>
                    <a:pt x="941" y="218"/>
                  </a:lnTo>
                  <a:lnTo>
                    <a:pt x="941" y="218"/>
                  </a:lnTo>
                  <a:lnTo>
                    <a:pt x="943" y="216"/>
                  </a:lnTo>
                  <a:lnTo>
                    <a:pt x="945" y="216"/>
                  </a:lnTo>
                  <a:lnTo>
                    <a:pt x="947" y="214"/>
                  </a:lnTo>
                  <a:lnTo>
                    <a:pt x="948" y="211"/>
                  </a:lnTo>
                  <a:lnTo>
                    <a:pt x="948" y="211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199"/>
                  </a:lnTo>
                  <a:lnTo>
                    <a:pt x="947" y="196"/>
                  </a:lnTo>
                  <a:lnTo>
                    <a:pt x="945" y="192"/>
                  </a:lnTo>
                  <a:lnTo>
                    <a:pt x="941" y="191"/>
                  </a:lnTo>
                  <a:lnTo>
                    <a:pt x="941" y="191"/>
                  </a:lnTo>
                  <a:lnTo>
                    <a:pt x="938" y="191"/>
                  </a:lnTo>
                  <a:lnTo>
                    <a:pt x="936" y="189"/>
                  </a:lnTo>
                  <a:lnTo>
                    <a:pt x="935" y="184"/>
                  </a:lnTo>
                  <a:lnTo>
                    <a:pt x="935" y="184"/>
                  </a:lnTo>
                  <a:lnTo>
                    <a:pt x="926" y="179"/>
                  </a:lnTo>
                  <a:lnTo>
                    <a:pt x="921" y="177"/>
                  </a:lnTo>
                  <a:lnTo>
                    <a:pt x="914" y="177"/>
                  </a:lnTo>
                  <a:lnTo>
                    <a:pt x="914" y="177"/>
                  </a:lnTo>
                  <a:lnTo>
                    <a:pt x="911" y="172"/>
                  </a:lnTo>
                  <a:lnTo>
                    <a:pt x="907" y="167"/>
                  </a:lnTo>
                  <a:lnTo>
                    <a:pt x="901" y="165"/>
                  </a:lnTo>
                  <a:lnTo>
                    <a:pt x="894" y="163"/>
                  </a:lnTo>
                  <a:lnTo>
                    <a:pt x="894" y="163"/>
                  </a:lnTo>
                  <a:lnTo>
                    <a:pt x="894" y="156"/>
                  </a:lnTo>
                  <a:lnTo>
                    <a:pt x="890" y="153"/>
                  </a:lnTo>
                  <a:lnTo>
                    <a:pt x="885" y="151"/>
                  </a:lnTo>
                  <a:lnTo>
                    <a:pt x="880" y="150"/>
                  </a:lnTo>
                  <a:lnTo>
                    <a:pt x="880" y="150"/>
                  </a:lnTo>
                  <a:lnTo>
                    <a:pt x="880" y="136"/>
                  </a:lnTo>
                  <a:lnTo>
                    <a:pt x="880" y="136"/>
                  </a:lnTo>
                  <a:lnTo>
                    <a:pt x="877" y="134"/>
                  </a:lnTo>
                  <a:lnTo>
                    <a:pt x="875" y="131"/>
                  </a:lnTo>
                  <a:lnTo>
                    <a:pt x="873" y="122"/>
                  </a:lnTo>
                  <a:lnTo>
                    <a:pt x="873" y="122"/>
                  </a:lnTo>
                  <a:lnTo>
                    <a:pt x="870" y="122"/>
                  </a:lnTo>
                  <a:lnTo>
                    <a:pt x="868" y="121"/>
                  </a:lnTo>
                  <a:lnTo>
                    <a:pt x="866" y="116"/>
                  </a:lnTo>
                  <a:lnTo>
                    <a:pt x="866" y="116"/>
                  </a:lnTo>
                  <a:lnTo>
                    <a:pt x="860" y="116"/>
                  </a:lnTo>
                  <a:lnTo>
                    <a:pt x="855" y="114"/>
                  </a:lnTo>
                  <a:lnTo>
                    <a:pt x="851" y="110"/>
                  </a:lnTo>
                  <a:lnTo>
                    <a:pt x="846" y="109"/>
                  </a:lnTo>
                  <a:lnTo>
                    <a:pt x="846" y="109"/>
                  </a:lnTo>
                  <a:lnTo>
                    <a:pt x="836" y="107"/>
                  </a:lnTo>
                  <a:lnTo>
                    <a:pt x="829" y="109"/>
                  </a:lnTo>
                  <a:lnTo>
                    <a:pt x="824" y="112"/>
                  </a:lnTo>
                  <a:lnTo>
                    <a:pt x="820" y="117"/>
                  </a:lnTo>
                  <a:lnTo>
                    <a:pt x="817" y="122"/>
                  </a:lnTo>
                  <a:lnTo>
                    <a:pt x="812" y="126"/>
                  </a:lnTo>
                  <a:lnTo>
                    <a:pt x="807" y="129"/>
                  </a:lnTo>
                  <a:lnTo>
                    <a:pt x="798" y="129"/>
                  </a:lnTo>
                  <a:lnTo>
                    <a:pt x="798" y="129"/>
                  </a:lnTo>
                  <a:lnTo>
                    <a:pt x="797" y="126"/>
                  </a:lnTo>
                  <a:lnTo>
                    <a:pt x="793" y="124"/>
                  </a:lnTo>
                  <a:lnTo>
                    <a:pt x="785" y="122"/>
                  </a:lnTo>
                  <a:lnTo>
                    <a:pt x="785" y="122"/>
                  </a:lnTo>
                  <a:lnTo>
                    <a:pt x="781" y="114"/>
                  </a:lnTo>
                  <a:lnTo>
                    <a:pt x="778" y="105"/>
                  </a:lnTo>
                  <a:lnTo>
                    <a:pt x="773" y="98"/>
                  </a:lnTo>
                  <a:lnTo>
                    <a:pt x="769" y="97"/>
                  </a:lnTo>
                  <a:lnTo>
                    <a:pt x="764" y="95"/>
                  </a:lnTo>
                  <a:lnTo>
                    <a:pt x="764" y="95"/>
                  </a:lnTo>
                  <a:lnTo>
                    <a:pt x="764" y="88"/>
                  </a:lnTo>
                  <a:lnTo>
                    <a:pt x="764" y="81"/>
                  </a:lnTo>
                  <a:lnTo>
                    <a:pt x="762" y="76"/>
                  </a:lnTo>
                  <a:lnTo>
                    <a:pt x="757" y="75"/>
                  </a:lnTo>
                  <a:lnTo>
                    <a:pt x="757" y="75"/>
                  </a:lnTo>
                  <a:lnTo>
                    <a:pt x="757" y="64"/>
                  </a:lnTo>
                  <a:lnTo>
                    <a:pt x="757" y="54"/>
                  </a:lnTo>
                  <a:lnTo>
                    <a:pt x="761" y="47"/>
                  </a:lnTo>
                  <a:lnTo>
                    <a:pt x="764" y="41"/>
                  </a:lnTo>
                  <a:lnTo>
                    <a:pt x="764" y="41"/>
                  </a:lnTo>
                  <a:lnTo>
                    <a:pt x="762" y="37"/>
                  </a:lnTo>
                  <a:lnTo>
                    <a:pt x="761" y="34"/>
                  </a:lnTo>
                  <a:lnTo>
                    <a:pt x="757" y="32"/>
                  </a:lnTo>
                  <a:lnTo>
                    <a:pt x="757" y="27"/>
                  </a:lnTo>
                  <a:lnTo>
                    <a:pt x="757" y="27"/>
                  </a:lnTo>
                  <a:lnTo>
                    <a:pt x="752" y="23"/>
                  </a:lnTo>
                  <a:lnTo>
                    <a:pt x="745" y="22"/>
                  </a:lnTo>
                  <a:lnTo>
                    <a:pt x="740" y="18"/>
                  </a:lnTo>
                  <a:lnTo>
                    <a:pt x="739" y="17"/>
                  </a:lnTo>
                  <a:lnTo>
                    <a:pt x="737" y="13"/>
                  </a:lnTo>
                  <a:lnTo>
                    <a:pt x="737" y="13"/>
                  </a:lnTo>
                  <a:lnTo>
                    <a:pt x="733" y="15"/>
                  </a:lnTo>
                  <a:lnTo>
                    <a:pt x="730" y="17"/>
                  </a:lnTo>
                  <a:lnTo>
                    <a:pt x="722" y="20"/>
                  </a:lnTo>
                  <a:lnTo>
                    <a:pt x="720" y="22"/>
                  </a:lnTo>
                  <a:lnTo>
                    <a:pt x="716" y="23"/>
                  </a:lnTo>
                  <a:lnTo>
                    <a:pt x="716" y="29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11" y="35"/>
                  </a:lnTo>
                  <a:lnTo>
                    <a:pt x="710" y="37"/>
                  </a:lnTo>
                  <a:lnTo>
                    <a:pt x="704" y="42"/>
                  </a:lnTo>
                  <a:lnTo>
                    <a:pt x="703" y="46"/>
                  </a:lnTo>
                  <a:lnTo>
                    <a:pt x="699" y="47"/>
                  </a:lnTo>
                  <a:lnTo>
                    <a:pt x="694" y="49"/>
                  </a:lnTo>
                  <a:lnTo>
                    <a:pt x="689" y="47"/>
                  </a:lnTo>
                  <a:lnTo>
                    <a:pt x="689" y="13"/>
                  </a:lnTo>
                  <a:lnTo>
                    <a:pt x="689" y="13"/>
                  </a:lnTo>
                  <a:lnTo>
                    <a:pt x="684" y="10"/>
                  </a:lnTo>
                  <a:lnTo>
                    <a:pt x="677" y="8"/>
                  </a:lnTo>
                  <a:lnTo>
                    <a:pt x="672" y="5"/>
                  </a:lnTo>
                  <a:lnTo>
                    <a:pt x="670" y="3"/>
                  </a:lnTo>
                  <a:lnTo>
                    <a:pt x="669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5" y="1"/>
                  </a:lnTo>
                  <a:lnTo>
                    <a:pt x="646" y="8"/>
                  </a:lnTo>
                  <a:lnTo>
                    <a:pt x="638" y="15"/>
                  </a:lnTo>
                  <a:lnTo>
                    <a:pt x="628" y="20"/>
                  </a:lnTo>
                  <a:lnTo>
                    <a:pt x="560" y="20"/>
                  </a:lnTo>
                  <a:lnTo>
                    <a:pt x="560" y="20"/>
                  </a:lnTo>
                  <a:lnTo>
                    <a:pt x="554" y="20"/>
                  </a:lnTo>
                  <a:lnTo>
                    <a:pt x="551" y="22"/>
                  </a:lnTo>
                  <a:lnTo>
                    <a:pt x="548" y="23"/>
                  </a:lnTo>
                  <a:lnTo>
                    <a:pt x="546" y="27"/>
                  </a:lnTo>
                  <a:lnTo>
                    <a:pt x="546" y="27"/>
                  </a:lnTo>
                  <a:lnTo>
                    <a:pt x="546" y="30"/>
                  </a:lnTo>
                  <a:lnTo>
                    <a:pt x="544" y="32"/>
                  </a:lnTo>
                  <a:lnTo>
                    <a:pt x="539" y="34"/>
                  </a:lnTo>
                  <a:lnTo>
                    <a:pt x="539" y="34"/>
                  </a:lnTo>
                  <a:lnTo>
                    <a:pt x="537" y="37"/>
                  </a:lnTo>
                  <a:lnTo>
                    <a:pt x="536" y="39"/>
                  </a:lnTo>
                  <a:lnTo>
                    <a:pt x="531" y="41"/>
                  </a:lnTo>
                  <a:lnTo>
                    <a:pt x="519" y="41"/>
                  </a:lnTo>
                  <a:lnTo>
                    <a:pt x="519" y="41"/>
                  </a:lnTo>
                  <a:lnTo>
                    <a:pt x="517" y="44"/>
                  </a:lnTo>
                  <a:lnTo>
                    <a:pt x="513" y="46"/>
                  </a:lnTo>
                  <a:lnTo>
                    <a:pt x="505" y="47"/>
                  </a:lnTo>
                  <a:lnTo>
                    <a:pt x="505" y="61"/>
                  </a:lnTo>
                  <a:lnTo>
                    <a:pt x="505" y="61"/>
                  </a:lnTo>
                  <a:lnTo>
                    <a:pt x="496" y="63"/>
                  </a:lnTo>
                  <a:lnTo>
                    <a:pt x="491" y="64"/>
                  </a:lnTo>
                  <a:lnTo>
                    <a:pt x="486" y="68"/>
                  </a:lnTo>
                  <a:lnTo>
                    <a:pt x="478" y="68"/>
                  </a:lnTo>
                  <a:lnTo>
                    <a:pt x="478" y="68"/>
                  </a:lnTo>
                  <a:lnTo>
                    <a:pt x="478" y="75"/>
                  </a:lnTo>
                  <a:lnTo>
                    <a:pt x="478" y="75"/>
                  </a:lnTo>
                  <a:lnTo>
                    <a:pt x="467" y="76"/>
                  </a:lnTo>
                  <a:lnTo>
                    <a:pt x="460" y="80"/>
                  </a:lnTo>
                  <a:lnTo>
                    <a:pt x="454" y="83"/>
                  </a:lnTo>
                  <a:lnTo>
                    <a:pt x="447" y="88"/>
                  </a:lnTo>
                  <a:lnTo>
                    <a:pt x="440" y="93"/>
                  </a:lnTo>
                  <a:lnTo>
                    <a:pt x="433" y="97"/>
                  </a:lnTo>
                  <a:lnTo>
                    <a:pt x="426" y="100"/>
                  </a:lnTo>
                  <a:lnTo>
                    <a:pt x="416" y="102"/>
                  </a:lnTo>
                  <a:lnTo>
                    <a:pt x="416" y="102"/>
                  </a:lnTo>
                  <a:lnTo>
                    <a:pt x="411" y="102"/>
                  </a:lnTo>
                  <a:lnTo>
                    <a:pt x="406" y="102"/>
                  </a:lnTo>
                  <a:lnTo>
                    <a:pt x="401" y="97"/>
                  </a:lnTo>
                  <a:lnTo>
                    <a:pt x="392" y="93"/>
                  </a:lnTo>
                  <a:lnTo>
                    <a:pt x="389" y="93"/>
                  </a:lnTo>
                  <a:lnTo>
                    <a:pt x="382" y="95"/>
                  </a:lnTo>
                  <a:lnTo>
                    <a:pt x="382" y="95"/>
                  </a:lnTo>
                  <a:lnTo>
                    <a:pt x="377" y="87"/>
                  </a:lnTo>
                  <a:lnTo>
                    <a:pt x="375" y="81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70" y="75"/>
                  </a:lnTo>
                  <a:lnTo>
                    <a:pt x="367" y="73"/>
                  </a:lnTo>
                  <a:lnTo>
                    <a:pt x="363" y="71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07" y="68"/>
                  </a:lnTo>
                  <a:lnTo>
                    <a:pt x="307" y="68"/>
                  </a:lnTo>
                  <a:lnTo>
                    <a:pt x="300" y="68"/>
                  </a:lnTo>
                  <a:lnTo>
                    <a:pt x="297" y="71"/>
                  </a:lnTo>
                  <a:lnTo>
                    <a:pt x="293" y="76"/>
                  </a:lnTo>
                  <a:lnTo>
                    <a:pt x="293" y="81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0" y="78"/>
                  </a:lnTo>
                  <a:lnTo>
                    <a:pt x="286" y="75"/>
                  </a:lnTo>
                  <a:lnTo>
                    <a:pt x="285" y="70"/>
                  </a:lnTo>
                  <a:lnTo>
                    <a:pt x="283" y="68"/>
                  </a:lnTo>
                  <a:lnTo>
                    <a:pt x="280" y="68"/>
                  </a:lnTo>
                  <a:lnTo>
                    <a:pt x="280" y="68"/>
                  </a:lnTo>
                  <a:lnTo>
                    <a:pt x="278" y="66"/>
                  </a:lnTo>
                  <a:lnTo>
                    <a:pt x="276" y="64"/>
                  </a:lnTo>
                  <a:lnTo>
                    <a:pt x="271" y="63"/>
                  </a:lnTo>
                  <a:lnTo>
                    <a:pt x="259" y="61"/>
                  </a:lnTo>
                  <a:lnTo>
                    <a:pt x="259" y="61"/>
                  </a:lnTo>
                  <a:lnTo>
                    <a:pt x="259" y="54"/>
                  </a:lnTo>
                  <a:lnTo>
                    <a:pt x="259" y="27"/>
                  </a:lnTo>
                  <a:lnTo>
                    <a:pt x="259" y="27"/>
                  </a:lnTo>
                  <a:lnTo>
                    <a:pt x="251" y="27"/>
                  </a:lnTo>
                  <a:lnTo>
                    <a:pt x="242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25" y="27"/>
                  </a:lnTo>
                  <a:lnTo>
                    <a:pt x="223" y="30"/>
                  </a:lnTo>
                  <a:lnTo>
                    <a:pt x="220" y="32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1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194" y="39"/>
                  </a:lnTo>
                  <a:lnTo>
                    <a:pt x="186" y="44"/>
                  </a:lnTo>
                  <a:lnTo>
                    <a:pt x="176" y="47"/>
                  </a:lnTo>
                  <a:lnTo>
                    <a:pt x="171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5" y="52"/>
                  </a:lnTo>
                  <a:lnTo>
                    <a:pt x="148" y="58"/>
                  </a:lnTo>
                  <a:lnTo>
                    <a:pt x="142" y="63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126" y="71"/>
                  </a:lnTo>
                  <a:lnTo>
                    <a:pt x="123" y="73"/>
                  </a:lnTo>
                  <a:lnTo>
                    <a:pt x="114" y="75"/>
                  </a:lnTo>
                  <a:lnTo>
                    <a:pt x="109" y="75"/>
                  </a:lnTo>
                  <a:lnTo>
                    <a:pt x="104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5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82" y="87"/>
                  </a:lnTo>
                  <a:lnTo>
                    <a:pt x="72" y="87"/>
                  </a:lnTo>
                  <a:lnTo>
                    <a:pt x="68" y="87"/>
                  </a:lnTo>
                  <a:lnTo>
                    <a:pt x="65" y="88"/>
                  </a:lnTo>
                  <a:lnTo>
                    <a:pt x="63" y="93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55" y="100"/>
                  </a:lnTo>
                  <a:lnTo>
                    <a:pt x="55" y="100"/>
                  </a:lnTo>
                  <a:lnTo>
                    <a:pt x="44" y="104"/>
                  </a:lnTo>
                  <a:lnTo>
                    <a:pt x="34" y="107"/>
                  </a:lnTo>
                  <a:lnTo>
                    <a:pt x="26" y="114"/>
                  </a:lnTo>
                  <a:lnTo>
                    <a:pt x="22" y="117"/>
                  </a:lnTo>
                  <a:lnTo>
                    <a:pt x="20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" y="129"/>
                  </a:lnTo>
                  <a:lnTo>
                    <a:pt x="0" y="139"/>
                  </a:lnTo>
                  <a:lnTo>
                    <a:pt x="0" y="151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5" y="165"/>
                  </a:lnTo>
                  <a:lnTo>
                    <a:pt x="7" y="167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5" y="177"/>
                  </a:lnTo>
                  <a:lnTo>
                    <a:pt x="5" y="184"/>
                  </a:lnTo>
                  <a:lnTo>
                    <a:pt x="9" y="192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11"/>
                  </a:lnTo>
                  <a:lnTo>
                    <a:pt x="12" y="216"/>
                  </a:lnTo>
                  <a:lnTo>
                    <a:pt x="7" y="225"/>
                  </a:lnTo>
                  <a:lnTo>
                    <a:pt x="7" y="225"/>
                  </a:lnTo>
                  <a:lnTo>
                    <a:pt x="12" y="230"/>
                  </a:lnTo>
                  <a:lnTo>
                    <a:pt x="17" y="235"/>
                  </a:lnTo>
                  <a:lnTo>
                    <a:pt x="19" y="243"/>
                  </a:lnTo>
                  <a:lnTo>
                    <a:pt x="20" y="252"/>
                  </a:lnTo>
                  <a:lnTo>
                    <a:pt x="20" y="252"/>
                  </a:lnTo>
                  <a:lnTo>
                    <a:pt x="26" y="257"/>
                  </a:lnTo>
                  <a:lnTo>
                    <a:pt x="31" y="262"/>
                  </a:lnTo>
                  <a:lnTo>
                    <a:pt x="32" y="271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43" y="281"/>
                  </a:lnTo>
                  <a:lnTo>
                    <a:pt x="51" y="283"/>
                  </a:lnTo>
                  <a:lnTo>
                    <a:pt x="63" y="291"/>
                  </a:lnTo>
                  <a:lnTo>
                    <a:pt x="70" y="295"/>
                  </a:lnTo>
                  <a:lnTo>
                    <a:pt x="77" y="298"/>
                  </a:lnTo>
                  <a:lnTo>
                    <a:pt x="85" y="300"/>
                  </a:lnTo>
                  <a:lnTo>
                    <a:pt x="95" y="300"/>
                  </a:lnTo>
                  <a:lnTo>
                    <a:pt x="95" y="300"/>
                  </a:lnTo>
                  <a:lnTo>
                    <a:pt x="102" y="300"/>
                  </a:lnTo>
                  <a:lnTo>
                    <a:pt x="107" y="300"/>
                  </a:lnTo>
                  <a:lnTo>
                    <a:pt x="109" y="296"/>
                  </a:lnTo>
                  <a:lnTo>
                    <a:pt x="113" y="293"/>
                  </a:lnTo>
                  <a:lnTo>
                    <a:pt x="114" y="289"/>
                  </a:lnTo>
                  <a:lnTo>
                    <a:pt x="118" y="286"/>
                  </a:lnTo>
                  <a:lnTo>
                    <a:pt x="123" y="286"/>
                  </a:lnTo>
                  <a:lnTo>
                    <a:pt x="130" y="286"/>
                  </a:lnTo>
                  <a:lnTo>
                    <a:pt x="150" y="286"/>
                  </a:lnTo>
                  <a:lnTo>
                    <a:pt x="150" y="286"/>
                  </a:lnTo>
                  <a:lnTo>
                    <a:pt x="147" y="291"/>
                  </a:lnTo>
                  <a:lnTo>
                    <a:pt x="145" y="295"/>
                  </a:lnTo>
                  <a:lnTo>
                    <a:pt x="147" y="298"/>
                  </a:lnTo>
                  <a:lnTo>
                    <a:pt x="150" y="300"/>
                  </a:lnTo>
                  <a:lnTo>
                    <a:pt x="150" y="300"/>
                  </a:lnTo>
                  <a:lnTo>
                    <a:pt x="152" y="301"/>
                  </a:lnTo>
                  <a:lnTo>
                    <a:pt x="153" y="303"/>
                  </a:lnTo>
                  <a:lnTo>
                    <a:pt x="157" y="307"/>
                  </a:lnTo>
                  <a:lnTo>
                    <a:pt x="159" y="312"/>
                  </a:lnTo>
                  <a:lnTo>
                    <a:pt x="160" y="313"/>
                  </a:lnTo>
                  <a:lnTo>
                    <a:pt x="164" y="313"/>
                  </a:lnTo>
                  <a:lnTo>
                    <a:pt x="164" y="313"/>
                  </a:lnTo>
                  <a:lnTo>
                    <a:pt x="169" y="322"/>
                  </a:lnTo>
                  <a:lnTo>
                    <a:pt x="172" y="332"/>
                  </a:lnTo>
                  <a:lnTo>
                    <a:pt x="177" y="341"/>
                  </a:lnTo>
                  <a:lnTo>
                    <a:pt x="181" y="344"/>
                  </a:lnTo>
                  <a:lnTo>
                    <a:pt x="184" y="347"/>
                  </a:lnTo>
                  <a:lnTo>
                    <a:pt x="184" y="347"/>
                  </a:lnTo>
                  <a:lnTo>
                    <a:pt x="184" y="358"/>
                  </a:lnTo>
                  <a:lnTo>
                    <a:pt x="184" y="368"/>
                  </a:lnTo>
                  <a:lnTo>
                    <a:pt x="181" y="375"/>
                  </a:lnTo>
                  <a:lnTo>
                    <a:pt x="177" y="382"/>
                  </a:lnTo>
                  <a:lnTo>
                    <a:pt x="177" y="382"/>
                  </a:lnTo>
                  <a:lnTo>
                    <a:pt x="179" y="387"/>
                  </a:lnTo>
                  <a:lnTo>
                    <a:pt x="181" y="390"/>
                  </a:lnTo>
                  <a:lnTo>
                    <a:pt x="188" y="395"/>
                  </a:lnTo>
                  <a:lnTo>
                    <a:pt x="194" y="400"/>
                  </a:lnTo>
                  <a:lnTo>
                    <a:pt x="196" y="404"/>
                  </a:lnTo>
                  <a:lnTo>
                    <a:pt x="198" y="409"/>
                  </a:lnTo>
                  <a:lnTo>
                    <a:pt x="198" y="409"/>
                  </a:lnTo>
                  <a:lnTo>
                    <a:pt x="222" y="409"/>
                  </a:lnTo>
                  <a:lnTo>
                    <a:pt x="244" y="411"/>
                  </a:lnTo>
                  <a:lnTo>
                    <a:pt x="263" y="416"/>
                  </a:lnTo>
                  <a:lnTo>
                    <a:pt x="280" y="423"/>
                  </a:lnTo>
                  <a:lnTo>
                    <a:pt x="280" y="464"/>
                  </a:lnTo>
                  <a:lnTo>
                    <a:pt x="280" y="464"/>
                  </a:lnTo>
                  <a:lnTo>
                    <a:pt x="281" y="472"/>
                  </a:lnTo>
                  <a:lnTo>
                    <a:pt x="283" y="481"/>
                  </a:lnTo>
                  <a:lnTo>
                    <a:pt x="286" y="4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93" y="494"/>
                  </a:lnTo>
                  <a:lnTo>
                    <a:pt x="295" y="496"/>
                  </a:lnTo>
                  <a:lnTo>
                    <a:pt x="300" y="498"/>
                  </a:lnTo>
                  <a:lnTo>
                    <a:pt x="361" y="498"/>
                  </a:lnTo>
                  <a:lnTo>
                    <a:pt x="361" y="498"/>
                  </a:lnTo>
                  <a:lnTo>
                    <a:pt x="365" y="501"/>
                  </a:lnTo>
                  <a:lnTo>
                    <a:pt x="370" y="503"/>
                  </a:lnTo>
                  <a:lnTo>
                    <a:pt x="382" y="505"/>
                  </a:lnTo>
                  <a:lnTo>
                    <a:pt x="394" y="506"/>
                  </a:lnTo>
                  <a:lnTo>
                    <a:pt x="399" y="508"/>
                  </a:lnTo>
                  <a:lnTo>
                    <a:pt x="402" y="511"/>
                  </a:lnTo>
                  <a:lnTo>
                    <a:pt x="402" y="511"/>
                  </a:lnTo>
                  <a:lnTo>
                    <a:pt x="408" y="513"/>
                  </a:lnTo>
                  <a:lnTo>
                    <a:pt x="411" y="515"/>
                  </a:lnTo>
                  <a:lnTo>
                    <a:pt x="416" y="522"/>
                  </a:lnTo>
                  <a:lnTo>
                    <a:pt x="421" y="528"/>
                  </a:lnTo>
                  <a:lnTo>
                    <a:pt x="425" y="530"/>
                  </a:lnTo>
                  <a:lnTo>
                    <a:pt x="430" y="532"/>
                  </a:lnTo>
                  <a:lnTo>
                    <a:pt x="430" y="532"/>
                  </a:lnTo>
                  <a:lnTo>
                    <a:pt x="425" y="540"/>
                  </a:lnTo>
                  <a:lnTo>
                    <a:pt x="423" y="545"/>
                  </a:lnTo>
                  <a:lnTo>
                    <a:pt x="423" y="552"/>
                  </a:lnTo>
                  <a:lnTo>
                    <a:pt x="423" y="552"/>
                  </a:lnTo>
                  <a:lnTo>
                    <a:pt x="419" y="552"/>
                  </a:lnTo>
                  <a:lnTo>
                    <a:pt x="418" y="554"/>
                  </a:lnTo>
                  <a:lnTo>
                    <a:pt x="416" y="559"/>
                  </a:lnTo>
                  <a:lnTo>
                    <a:pt x="416" y="559"/>
                  </a:lnTo>
                  <a:lnTo>
                    <a:pt x="414" y="563"/>
                  </a:lnTo>
                  <a:lnTo>
                    <a:pt x="411" y="564"/>
                  </a:lnTo>
                  <a:lnTo>
                    <a:pt x="402" y="566"/>
                  </a:lnTo>
                  <a:lnTo>
                    <a:pt x="402" y="566"/>
                  </a:lnTo>
                  <a:lnTo>
                    <a:pt x="402" y="571"/>
                  </a:lnTo>
                  <a:lnTo>
                    <a:pt x="401" y="574"/>
                  </a:lnTo>
                  <a:lnTo>
                    <a:pt x="399" y="578"/>
                  </a:lnTo>
                  <a:lnTo>
                    <a:pt x="396" y="580"/>
                  </a:lnTo>
                  <a:lnTo>
                    <a:pt x="396" y="580"/>
                  </a:lnTo>
                  <a:lnTo>
                    <a:pt x="396" y="586"/>
                  </a:lnTo>
                  <a:lnTo>
                    <a:pt x="397" y="593"/>
                  </a:lnTo>
                  <a:lnTo>
                    <a:pt x="404" y="602"/>
                  </a:lnTo>
                  <a:lnTo>
                    <a:pt x="411" y="610"/>
                  </a:lnTo>
                  <a:lnTo>
                    <a:pt x="416" y="620"/>
                  </a:lnTo>
                  <a:lnTo>
                    <a:pt x="416" y="627"/>
                  </a:lnTo>
                  <a:lnTo>
                    <a:pt x="416" y="627"/>
                  </a:lnTo>
                  <a:lnTo>
                    <a:pt x="411" y="636"/>
                  </a:lnTo>
                  <a:lnTo>
                    <a:pt x="408" y="646"/>
                  </a:lnTo>
                  <a:lnTo>
                    <a:pt x="402" y="655"/>
                  </a:lnTo>
                  <a:lnTo>
                    <a:pt x="399" y="658"/>
                  </a:lnTo>
                  <a:lnTo>
                    <a:pt x="396" y="661"/>
                  </a:lnTo>
                  <a:lnTo>
                    <a:pt x="396" y="661"/>
                  </a:lnTo>
                  <a:lnTo>
                    <a:pt x="397" y="667"/>
                  </a:lnTo>
                  <a:lnTo>
                    <a:pt x="399" y="668"/>
                  </a:lnTo>
                  <a:lnTo>
                    <a:pt x="402" y="668"/>
                  </a:lnTo>
                  <a:lnTo>
                    <a:pt x="402" y="668"/>
                  </a:lnTo>
                  <a:lnTo>
                    <a:pt x="408" y="667"/>
                  </a:lnTo>
                  <a:lnTo>
                    <a:pt x="411" y="665"/>
                  </a:lnTo>
                  <a:lnTo>
                    <a:pt x="416" y="661"/>
                  </a:lnTo>
                  <a:lnTo>
                    <a:pt x="423" y="661"/>
                  </a:lnTo>
                  <a:lnTo>
                    <a:pt x="423" y="661"/>
                  </a:lnTo>
                  <a:lnTo>
                    <a:pt x="426" y="667"/>
                  </a:lnTo>
                  <a:lnTo>
                    <a:pt x="430" y="672"/>
                  </a:lnTo>
                  <a:lnTo>
                    <a:pt x="435" y="675"/>
                  </a:lnTo>
                  <a:lnTo>
                    <a:pt x="443" y="675"/>
                  </a:lnTo>
                  <a:lnTo>
                    <a:pt x="443" y="675"/>
                  </a:lnTo>
                  <a:lnTo>
                    <a:pt x="443" y="678"/>
                  </a:lnTo>
                  <a:lnTo>
                    <a:pt x="445" y="680"/>
                  </a:lnTo>
                  <a:lnTo>
                    <a:pt x="450" y="682"/>
                  </a:lnTo>
                  <a:lnTo>
                    <a:pt x="450" y="682"/>
                  </a:lnTo>
                  <a:lnTo>
                    <a:pt x="462" y="682"/>
                  </a:lnTo>
                  <a:lnTo>
                    <a:pt x="474" y="682"/>
                  </a:lnTo>
                  <a:lnTo>
                    <a:pt x="484" y="680"/>
                  </a:lnTo>
                  <a:lnTo>
                    <a:pt x="491" y="675"/>
                  </a:lnTo>
                  <a:lnTo>
                    <a:pt x="498" y="675"/>
                  </a:lnTo>
                  <a:lnTo>
                    <a:pt x="498" y="675"/>
                  </a:lnTo>
                  <a:lnTo>
                    <a:pt x="501" y="677"/>
                  </a:lnTo>
                  <a:lnTo>
                    <a:pt x="505" y="678"/>
                  </a:lnTo>
                  <a:lnTo>
                    <a:pt x="508" y="680"/>
                  </a:lnTo>
                  <a:lnTo>
                    <a:pt x="512" y="682"/>
                  </a:lnTo>
                  <a:lnTo>
                    <a:pt x="512" y="682"/>
                  </a:lnTo>
                  <a:lnTo>
                    <a:pt x="515" y="677"/>
                  </a:lnTo>
                  <a:lnTo>
                    <a:pt x="522" y="672"/>
                  </a:lnTo>
                  <a:lnTo>
                    <a:pt x="531" y="670"/>
                  </a:lnTo>
                  <a:lnTo>
                    <a:pt x="539" y="668"/>
                  </a:lnTo>
                  <a:lnTo>
                    <a:pt x="539" y="668"/>
                  </a:lnTo>
                  <a:lnTo>
                    <a:pt x="541" y="661"/>
                  </a:lnTo>
                  <a:lnTo>
                    <a:pt x="546" y="658"/>
                  </a:lnTo>
                  <a:lnTo>
                    <a:pt x="549" y="653"/>
                  </a:lnTo>
                  <a:lnTo>
                    <a:pt x="553" y="648"/>
                  </a:lnTo>
                  <a:lnTo>
                    <a:pt x="553" y="648"/>
                  </a:lnTo>
                  <a:lnTo>
                    <a:pt x="554" y="643"/>
                  </a:lnTo>
                  <a:lnTo>
                    <a:pt x="556" y="641"/>
                  </a:lnTo>
                  <a:lnTo>
                    <a:pt x="560" y="641"/>
                  </a:lnTo>
                  <a:lnTo>
                    <a:pt x="560" y="641"/>
                  </a:lnTo>
                  <a:lnTo>
                    <a:pt x="563" y="639"/>
                  </a:lnTo>
                  <a:lnTo>
                    <a:pt x="565" y="636"/>
                  </a:lnTo>
                  <a:lnTo>
                    <a:pt x="566" y="632"/>
                  </a:lnTo>
                  <a:lnTo>
                    <a:pt x="566" y="627"/>
                  </a:lnTo>
                  <a:lnTo>
                    <a:pt x="566" y="627"/>
                  </a:lnTo>
                  <a:lnTo>
                    <a:pt x="571" y="624"/>
                  </a:lnTo>
                  <a:lnTo>
                    <a:pt x="578" y="622"/>
                  </a:lnTo>
                  <a:lnTo>
                    <a:pt x="585" y="620"/>
                  </a:lnTo>
                  <a:lnTo>
                    <a:pt x="594" y="620"/>
                  </a:lnTo>
                  <a:lnTo>
                    <a:pt x="600" y="620"/>
                  </a:lnTo>
                  <a:lnTo>
                    <a:pt x="607" y="624"/>
                  </a:lnTo>
                  <a:lnTo>
                    <a:pt x="612" y="627"/>
                  </a:lnTo>
                  <a:lnTo>
                    <a:pt x="614" y="634"/>
                  </a:lnTo>
                  <a:lnTo>
                    <a:pt x="614" y="634"/>
                  </a:lnTo>
                  <a:lnTo>
                    <a:pt x="611" y="641"/>
                  </a:lnTo>
                  <a:lnTo>
                    <a:pt x="607" y="644"/>
                  </a:lnTo>
                  <a:lnTo>
                    <a:pt x="604" y="649"/>
                  </a:lnTo>
                  <a:lnTo>
                    <a:pt x="600" y="655"/>
                  </a:lnTo>
                  <a:lnTo>
                    <a:pt x="600" y="655"/>
                  </a:lnTo>
                  <a:lnTo>
                    <a:pt x="594" y="660"/>
                  </a:lnTo>
                  <a:lnTo>
                    <a:pt x="590" y="665"/>
                  </a:lnTo>
                  <a:lnTo>
                    <a:pt x="589" y="673"/>
                  </a:lnTo>
                  <a:lnTo>
                    <a:pt x="587" y="682"/>
                  </a:lnTo>
                  <a:lnTo>
                    <a:pt x="587" y="682"/>
                  </a:lnTo>
                  <a:lnTo>
                    <a:pt x="595" y="684"/>
                  </a:lnTo>
                  <a:lnTo>
                    <a:pt x="602" y="685"/>
                  </a:lnTo>
                  <a:lnTo>
                    <a:pt x="607" y="690"/>
                  </a:lnTo>
                  <a:lnTo>
                    <a:pt x="611" y="697"/>
                  </a:lnTo>
                  <a:lnTo>
                    <a:pt x="614" y="706"/>
                  </a:lnTo>
                  <a:lnTo>
                    <a:pt x="614" y="716"/>
                  </a:lnTo>
                  <a:lnTo>
                    <a:pt x="614" y="736"/>
                  </a:lnTo>
                  <a:lnTo>
                    <a:pt x="614" y="736"/>
                  </a:lnTo>
                  <a:lnTo>
                    <a:pt x="611" y="736"/>
                  </a:lnTo>
                  <a:lnTo>
                    <a:pt x="609" y="738"/>
                  </a:lnTo>
                  <a:lnTo>
                    <a:pt x="607" y="743"/>
                  </a:lnTo>
                  <a:lnTo>
                    <a:pt x="607" y="764"/>
                  </a:lnTo>
                  <a:lnTo>
                    <a:pt x="628" y="764"/>
                  </a:lnTo>
                  <a:lnTo>
                    <a:pt x="628" y="764"/>
                  </a:lnTo>
                  <a:lnTo>
                    <a:pt x="628" y="771"/>
                  </a:lnTo>
                  <a:lnTo>
                    <a:pt x="628" y="771"/>
                  </a:lnTo>
                  <a:lnTo>
                    <a:pt x="641" y="772"/>
                  </a:lnTo>
                  <a:lnTo>
                    <a:pt x="646" y="774"/>
                  </a:lnTo>
                  <a:lnTo>
                    <a:pt x="652" y="777"/>
                  </a:lnTo>
                  <a:lnTo>
                    <a:pt x="653" y="781"/>
                  </a:lnTo>
                  <a:lnTo>
                    <a:pt x="655" y="786"/>
                  </a:lnTo>
                  <a:lnTo>
                    <a:pt x="655" y="794"/>
                  </a:lnTo>
                  <a:lnTo>
                    <a:pt x="655" y="805"/>
                  </a:lnTo>
                  <a:lnTo>
                    <a:pt x="655" y="805"/>
                  </a:lnTo>
                  <a:lnTo>
                    <a:pt x="665" y="811"/>
                  </a:lnTo>
                  <a:lnTo>
                    <a:pt x="674" y="820"/>
                  </a:lnTo>
                  <a:lnTo>
                    <a:pt x="684" y="827"/>
                  </a:lnTo>
                  <a:lnTo>
                    <a:pt x="689" y="830"/>
                  </a:lnTo>
                  <a:lnTo>
                    <a:pt x="696" y="832"/>
                  </a:lnTo>
                  <a:lnTo>
                    <a:pt x="696" y="832"/>
                  </a:lnTo>
                  <a:lnTo>
                    <a:pt x="699" y="839"/>
                  </a:lnTo>
                  <a:lnTo>
                    <a:pt x="703" y="844"/>
                  </a:lnTo>
                  <a:lnTo>
                    <a:pt x="713" y="852"/>
                  </a:lnTo>
                  <a:lnTo>
                    <a:pt x="723" y="861"/>
                  </a:lnTo>
                  <a:lnTo>
                    <a:pt x="727" y="866"/>
                  </a:lnTo>
                  <a:lnTo>
                    <a:pt x="730" y="873"/>
                  </a:lnTo>
                  <a:lnTo>
                    <a:pt x="730" y="880"/>
                  </a:lnTo>
                  <a:lnTo>
                    <a:pt x="730" y="880"/>
                  </a:lnTo>
                  <a:lnTo>
                    <a:pt x="730" y="883"/>
                  </a:lnTo>
                  <a:lnTo>
                    <a:pt x="732" y="885"/>
                  </a:lnTo>
                  <a:lnTo>
                    <a:pt x="737" y="887"/>
                  </a:lnTo>
                  <a:lnTo>
                    <a:pt x="737" y="907"/>
                  </a:lnTo>
                  <a:lnTo>
                    <a:pt x="737" y="907"/>
                  </a:lnTo>
                  <a:lnTo>
                    <a:pt x="737" y="910"/>
                  </a:lnTo>
                  <a:lnTo>
                    <a:pt x="739" y="912"/>
                  </a:lnTo>
                  <a:lnTo>
                    <a:pt x="744" y="914"/>
                  </a:lnTo>
                  <a:lnTo>
                    <a:pt x="744" y="914"/>
                  </a:lnTo>
                  <a:lnTo>
                    <a:pt x="749" y="916"/>
                  </a:lnTo>
                  <a:lnTo>
                    <a:pt x="752" y="919"/>
                  </a:lnTo>
                  <a:lnTo>
                    <a:pt x="757" y="921"/>
                  </a:lnTo>
                  <a:lnTo>
                    <a:pt x="764" y="921"/>
                  </a:lnTo>
                  <a:lnTo>
                    <a:pt x="764" y="921"/>
                  </a:lnTo>
                  <a:lnTo>
                    <a:pt x="764" y="928"/>
                  </a:lnTo>
                  <a:lnTo>
                    <a:pt x="764" y="928"/>
                  </a:lnTo>
                  <a:lnTo>
                    <a:pt x="773" y="929"/>
                  </a:lnTo>
                  <a:lnTo>
                    <a:pt x="783" y="929"/>
                  </a:lnTo>
                  <a:lnTo>
                    <a:pt x="803" y="928"/>
                  </a:lnTo>
                  <a:lnTo>
                    <a:pt x="826" y="926"/>
                  </a:lnTo>
                  <a:lnTo>
                    <a:pt x="836" y="926"/>
                  </a:lnTo>
                  <a:lnTo>
                    <a:pt x="846" y="928"/>
                  </a:lnTo>
                  <a:lnTo>
                    <a:pt x="846" y="928"/>
                  </a:lnTo>
                  <a:lnTo>
                    <a:pt x="846" y="931"/>
                  </a:lnTo>
                  <a:lnTo>
                    <a:pt x="848" y="933"/>
                  </a:lnTo>
                  <a:lnTo>
                    <a:pt x="853" y="934"/>
                  </a:lnTo>
                  <a:lnTo>
                    <a:pt x="853" y="934"/>
                  </a:lnTo>
                  <a:lnTo>
                    <a:pt x="856" y="934"/>
                  </a:lnTo>
                  <a:lnTo>
                    <a:pt x="860" y="931"/>
                  </a:lnTo>
                  <a:lnTo>
                    <a:pt x="863" y="929"/>
                  </a:lnTo>
                  <a:lnTo>
                    <a:pt x="866" y="928"/>
                  </a:lnTo>
                  <a:lnTo>
                    <a:pt x="866" y="928"/>
                  </a:lnTo>
                  <a:lnTo>
                    <a:pt x="868" y="933"/>
                  </a:lnTo>
                  <a:lnTo>
                    <a:pt x="873" y="934"/>
                  </a:lnTo>
                  <a:lnTo>
                    <a:pt x="880" y="934"/>
                  </a:lnTo>
                  <a:lnTo>
                    <a:pt x="887" y="934"/>
                  </a:lnTo>
                  <a:lnTo>
                    <a:pt x="894" y="934"/>
                  </a:lnTo>
                  <a:lnTo>
                    <a:pt x="894" y="934"/>
                  </a:lnTo>
                  <a:lnTo>
                    <a:pt x="894" y="931"/>
                  </a:lnTo>
                  <a:lnTo>
                    <a:pt x="892" y="929"/>
                  </a:lnTo>
                  <a:lnTo>
                    <a:pt x="887" y="928"/>
                  </a:lnTo>
                  <a:lnTo>
                    <a:pt x="887" y="928"/>
                  </a:lnTo>
                  <a:lnTo>
                    <a:pt x="889" y="924"/>
                  </a:lnTo>
                  <a:lnTo>
                    <a:pt x="890" y="919"/>
                  </a:lnTo>
                  <a:lnTo>
                    <a:pt x="897" y="914"/>
                  </a:lnTo>
                  <a:lnTo>
                    <a:pt x="899" y="910"/>
                  </a:lnTo>
                  <a:lnTo>
                    <a:pt x="901" y="905"/>
                  </a:lnTo>
                  <a:lnTo>
                    <a:pt x="902" y="900"/>
                  </a:lnTo>
                  <a:lnTo>
                    <a:pt x="901" y="893"/>
                  </a:lnTo>
                  <a:lnTo>
                    <a:pt x="901" y="893"/>
                  </a:lnTo>
                  <a:lnTo>
                    <a:pt x="909" y="875"/>
                  </a:lnTo>
                  <a:lnTo>
                    <a:pt x="912" y="864"/>
                  </a:lnTo>
                  <a:lnTo>
                    <a:pt x="914" y="852"/>
                  </a:lnTo>
                  <a:lnTo>
                    <a:pt x="914" y="852"/>
                  </a:lnTo>
                  <a:lnTo>
                    <a:pt x="911" y="851"/>
                  </a:lnTo>
                  <a:lnTo>
                    <a:pt x="909" y="847"/>
                  </a:lnTo>
                  <a:lnTo>
                    <a:pt x="907" y="844"/>
                  </a:lnTo>
                  <a:lnTo>
                    <a:pt x="907" y="839"/>
                  </a:lnTo>
                  <a:lnTo>
                    <a:pt x="907" y="839"/>
                  </a:lnTo>
                  <a:lnTo>
                    <a:pt x="907" y="835"/>
                  </a:lnTo>
                  <a:lnTo>
                    <a:pt x="906" y="834"/>
                  </a:lnTo>
                  <a:lnTo>
                    <a:pt x="901" y="832"/>
                  </a:lnTo>
                  <a:lnTo>
                    <a:pt x="901" y="832"/>
                  </a:lnTo>
                  <a:lnTo>
                    <a:pt x="899" y="825"/>
                  </a:lnTo>
                  <a:lnTo>
                    <a:pt x="895" y="820"/>
                  </a:lnTo>
                  <a:lnTo>
                    <a:pt x="894" y="813"/>
                  </a:lnTo>
                  <a:lnTo>
                    <a:pt x="894" y="805"/>
                  </a:lnTo>
                  <a:lnTo>
                    <a:pt x="894" y="805"/>
                  </a:lnTo>
                  <a:lnTo>
                    <a:pt x="887" y="801"/>
                  </a:lnTo>
                  <a:lnTo>
                    <a:pt x="882" y="796"/>
                  </a:lnTo>
                  <a:lnTo>
                    <a:pt x="880" y="788"/>
                  </a:lnTo>
                  <a:lnTo>
                    <a:pt x="880" y="777"/>
                  </a:lnTo>
                  <a:lnTo>
                    <a:pt x="880" y="777"/>
                  </a:lnTo>
                  <a:lnTo>
                    <a:pt x="880" y="771"/>
                  </a:lnTo>
                  <a:lnTo>
                    <a:pt x="882" y="764"/>
                  </a:lnTo>
                  <a:lnTo>
                    <a:pt x="889" y="755"/>
                  </a:lnTo>
                  <a:lnTo>
                    <a:pt x="895" y="747"/>
                  </a:lnTo>
                  <a:lnTo>
                    <a:pt x="901" y="736"/>
                  </a:lnTo>
                  <a:lnTo>
                    <a:pt x="901" y="736"/>
                  </a:lnTo>
                  <a:lnTo>
                    <a:pt x="906" y="724"/>
                  </a:lnTo>
                  <a:lnTo>
                    <a:pt x="912" y="714"/>
                  </a:lnTo>
                  <a:lnTo>
                    <a:pt x="918" y="702"/>
                  </a:lnTo>
                  <a:lnTo>
                    <a:pt x="919" y="696"/>
                  </a:lnTo>
                  <a:lnTo>
                    <a:pt x="921" y="689"/>
                  </a:lnTo>
                  <a:lnTo>
                    <a:pt x="921" y="689"/>
                  </a:lnTo>
                  <a:lnTo>
                    <a:pt x="928" y="687"/>
                  </a:lnTo>
                  <a:lnTo>
                    <a:pt x="933" y="682"/>
                  </a:lnTo>
                  <a:lnTo>
                    <a:pt x="936" y="677"/>
                  </a:lnTo>
                  <a:lnTo>
                    <a:pt x="940" y="670"/>
                  </a:lnTo>
                  <a:lnTo>
                    <a:pt x="943" y="663"/>
                  </a:lnTo>
                  <a:lnTo>
                    <a:pt x="947" y="658"/>
                  </a:lnTo>
                  <a:lnTo>
                    <a:pt x="953" y="655"/>
                  </a:lnTo>
                  <a:lnTo>
                    <a:pt x="962" y="655"/>
                  </a:lnTo>
                  <a:lnTo>
                    <a:pt x="969" y="655"/>
                  </a:lnTo>
                  <a:lnTo>
                    <a:pt x="969" y="655"/>
                  </a:lnTo>
                  <a:lnTo>
                    <a:pt x="974" y="656"/>
                  </a:lnTo>
                  <a:lnTo>
                    <a:pt x="976" y="658"/>
                  </a:lnTo>
                  <a:lnTo>
                    <a:pt x="976" y="661"/>
                  </a:lnTo>
                  <a:lnTo>
                    <a:pt x="982" y="661"/>
                  </a:lnTo>
                  <a:lnTo>
                    <a:pt x="982" y="661"/>
                  </a:lnTo>
                  <a:lnTo>
                    <a:pt x="988" y="660"/>
                  </a:lnTo>
                  <a:lnTo>
                    <a:pt x="989" y="658"/>
                  </a:lnTo>
                  <a:lnTo>
                    <a:pt x="989" y="655"/>
                  </a:lnTo>
                  <a:lnTo>
                    <a:pt x="989" y="655"/>
                  </a:lnTo>
                  <a:lnTo>
                    <a:pt x="989" y="651"/>
                  </a:lnTo>
                  <a:lnTo>
                    <a:pt x="993" y="649"/>
                  </a:lnTo>
                  <a:lnTo>
                    <a:pt x="998" y="646"/>
                  </a:lnTo>
                  <a:lnTo>
                    <a:pt x="1005" y="644"/>
                  </a:lnTo>
                  <a:lnTo>
                    <a:pt x="1010" y="641"/>
                  </a:lnTo>
                  <a:lnTo>
                    <a:pt x="1010" y="641"/>
                  </a:lnTo>
                  <a:lnTo>
                    <a:pt x="1011" y="638"/>
                  </a:lnTo>
                  <a:lnTo>
                    <a:pt x="1013" y="634"/>
                  </a:lnTo>
                  <a:lnTo>
                    <a:pt x="1022" y="632"/>
                  </a:lnTo>
                  <a:lnTo>
                    <a:pt x="1025" y="631"/>
                  </a:lnTo>
                  <a:lnTo>
                    <a:pt x="1029" y="629"/>
                  </a:lnTo>
                  <a:lnTo>
                    <a:pt x="1030" y="626"/>
                  </a:lnTo>
                  <a:lnTo>
                    <a:pt x="1030" y="620"/>
                  </a:lnTo>
                  <a:lnTo>
                    <a:pt x="1030" y="620"/>
                  </a:lnTo>
                  <a:lnTo>
                    <a:pt x="1044" y="614"/>
                  </a:lnTo>
                  <a:lnTo>
                    <a:pt x="1058" y="607"/>
                  </a:lnTo>
                  <a:lnTo>
                    <a:pt x="1064" y="603"/>
                  </a:lnTo>
                  <a:lnTo>
                    <a:pt x="1070" y="598"/>
                  </a:lnTo>
                  <a:lnTo>
                    <a:pt x="1075" y="593"/>
                  </a:lnTo>
                  <a:lnTo>
                    <a:pt x="1078" y="586"/>
                  </a:lnTo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4" name="Freeform 248">
              <a:extLst>
                <a:ext uri="{FF2B5EF4-FFF2-40B4-BE49-F238E27FC236}">
                  <a16:creationId xmlns:a16="http://schemas.microsoft.com/office/drawing/2014/main" id="{B3A795AC-E812-4345-A323-582F735D0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0554" y="4030997"/>
              <a:ext cx="65087" cy="106363"/>
            </a:xfrm>
            <a:custGeom>
              <a:avLst/>
              <a:gdLst>
                <a:gd name="T0" fmla="*/ 164 w 179"/>
                <a:gd name="T1" fmla="*/ 167 h 294"/>
                <a:gd name="T2" fmla="*/ 157 w 179"/>
                <a:gd name="T3" fmla="*/ 163 h 294"/>
                <a:gd name="T4" fmla="*/ 150 w 179"/>
                <a:gd name="T5" fmla="*/ 156 h 294"/>
                <a:gd name="T6" fmla="*/ 143 w 179"/>
                <a:gd name="T7" fmla="*/ 153 h 294"/>
                <a:gd name="T8" fmla="*/ 137 w 179"/>
                <a:gd name="T9" fmla="*/ 150 h 294"/>
                <a:gd name="T10" fmla="*/ 137 w 179"/>
                <a:gd name="T11" fmla="*/ 139 h 294"/>
                <a:gd name="T12" fmla="*/ 133 w 179"/>
                <a:gd name="T13" fmla="*/ 136 h 294"/>
                <a:gd name="T14" fmla="*/ 130 w 179"/>
                <a:gd name="T15" fmla="*/ 133 h 294"/>
                <a:gd name="T16" fmla="*/ 126 w 179"/>
                <a:gd name="T17" fmla="*/ 129 h 294"/>
                <a:gd name="T18" fmla="*/ 120 w 179"/>
                <a:gd name="T19" fmla="*/ 122 h 294"/>
                <a:gd name="T20" fmla="*/ 113 w 179"/>
                <a:gd name="T21" fmla="*/ 109 h 294"/>
                <a:gd name="T22" fmla="*/ 109 w 179"/>
                <a:gd name="T23" fmla="*/ 95 h 294"/>
                <a:gd name="T24" fmla="*/ 104 w 179"/>
                <a:gd name="T25" fmla="*/ 71 h 294"/>
                <a:gd name="T26" fmla="*/ 96 w 179"/>
                <a:gd name="T27" fmla="*/ 68 h 294"/>
                <a:gd name="T28" fmla="*/ 94 w 179"/>
                <a:gd name="T29" fmla="*/ 46 h 294"/>
                <a:gd name="T30" fmla="*/ 89 w 179"/>
                <a:gd name="T31" fmla="*/ 27 h 294"/>
                <a:gd name="T32" fmla="*/ 92 w 179"/>
                <a:gd name="T33" fmla="*/ 25 h 294"/>
                <a:gd name="T34" fmla="*/ 96 w 179"/>
                <a:gd name="T35" fmla="*/ 6 h 294"/>
                <a:gd name="T36" fmla="*/ 89 w 179"/>
                <a:gd name="T37" fmla="*/ 0 h 294"/>
                <a:gd name="T38" fmla="*/ 73 w 179"/>
                <a:gd name="T39" fmla="*/ 0 h 294"/>
                <a:gd name="T40" fmla="*/ 60 w 179"/>
                <a:gd name="T41" fmla="*/ 15 h 294"/>
                <a:gd name="T42" fmla="*/ 48 w 179"/>
                <a:gd name="T43" fmla="*/ 32 h 294"/>
                <a:gd name="T44" fmla="*/ 39 w 179"/>
                <a:gd name="T45" fmla="*/ 41 h 294"/>
                <a:gd name="T46" fmla="*/ 26 w 179"/>
                <a:gd name="T47" fmla="*/ 69 h 294"/>
                <a:gd name="T48" fmla="*/ 15 w 179"/>
                <a:gd name="T49" fmla="*/ 92 h 294"/>
                <a:gd name="T50" fmla="*/ 0 w 179"/>
                <a:gd name="T51" fmla="*/ 116 h 294"/>
                <a:gd name="T52" fmla="*/ 0 w 179"/>
                <a:gd name="T53" fmla="*/ 133 h 294"/>
                <a:gd name="T54" fmla="*/ 14 w 179"/>
                <a:gd name="T55" fmla="*/ 150 h 294"/>
                <a:gd name="T56" fmla="*/ 15 w 179"/>
                <a:gd name="T57" fmla="*/ 165 h 294"/>
                <a:gd name="T58" fmla="*/ 21 w 179"/>
                <a:gd name="T59" fmla="*/ 177 h 294"/>
                <a:gd name="T60" fmla="*/ 27 w 179"/>
                <a:gd name="T61" fmla="*/ 184 h 294"/>
                <a:gd name="T62" fmla="*/ 29 w 179"/>
                <a:gd name="T63" fmla="*/ 192 h 294"/>
                <a:gd name="T64" fmla="*/ 34 w 179"/>
                <a:gd name="T65" fmla="*/ 197 h 294"/>
                <a:gd name="T66" fmla="*/ 21 w 179"/>
                <a:gd name="T67" fmla="*/ 238 h 294"/>
                <a:gd name="T68" fmla="*/ 21 w 179"/>
                <a:gd name="T69" fmla="*/ 250 h 294"/>
                <a:gd name="T70" fmla="*/ 10 w 179"/>
                <a:gd name="T71" fmla="*/ 264 h 294"/>
                <a:gd name="T72" fmla="*/ 7 w 179"/>
                <a:gd name="T73" fmla="*/ 273 h 294"/>
                <a:gd name="T74" fmla="*/ 14 w 179"/>
                <a:gd name="T75" fmla="*/ 279 h 294"/>
                <a:gd name="T76" fmla="*/ 27 w 179"/>
                <a:gd name="T77" fmla="*/ 283 h 294"/>
                <a:gd name="T78" fmla="*/ 34 w 179"/>
                <a:gd name="T79" fmla="*/ 286 h 294"/>
                <a:gd name="T80" fmla="*/ 84 w 179"/>
                <a:gd name="T81" fmla="*/ 279 h 294"/>
                <a:gd name="T82" fmla="*/ 113 w 179"/>
                <a:gd name="T83" fmla="*/ 281 h 294"/>
                <a:gd name="T84" fmla="*/ 123 w 179"/>
                <a:gd name="T85" fmla="*/ 293 h 294"/>
                <a:gd name="T86" fmla="*/ 130 w 179"/>
                <a:gd name="T87" fmla="*/ 286 h 294"/>
                <a:gd name="T88" fmla="*/ 135 w 179"/>
                <a:gd name="T89" fmla="*/ 271 h 294"/>
                <a:gd name="T90" fmla="*/ 150 w 179"/>
                <a:gd name="T91" fmla="*/ 259 h 294"/>
                <a:gd name="T92" fmla="*/ 154 w 179"/>
                <a:gd name="T93" fmla="*/ 247 h 294"/>
                <a:gd name="T94" fmla="*/ 164 w 179"/>
                <a:gd name="T95" fmla="*/ 242 h 294"/>
                <a:gd name="T96" fmla="*/ 164 w 179"/>
                <a:gd name="T97" fmla="*/ 232 h 294"/>
                <a:gd name="T98" fmla="*/ 166 w 179"/>
                <a:gd name="T99" fmla="*/ 218 h 294"/>
                <a:gd name="T100" fmla="*/ 176 w 179"/>
                <a:gd name="T101" fmla="*/ 209 h 294"/>
                <a:gd name="T102" fmla="*/ 178 w 179"/>
                <a:gd name="T103" fmla="*/ 197 h 294"/>
                <a:gd name="T104" fmla="*/ 178 w 179"/>
                <a:gd name="T105" fmla="*/ 172 h 294"/>
                <a:gd name="T106" fmla="*/ 164 w 179"/>
                <a:gd name="T107" fmla="*/ 17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" h="294">
                  <a:moveTo>
                    <a:pt x="164" y="170"/>
                  </a:moveTo>
                  <a:lnTo>
                    <a:pt x="164" y="170"/>
                  </a:lnTo>
                  <a:lnTo>
                    <a:pt x="164" y="167"/>
                  </a:lnTo>
                  <a:lnTo>
                    <a:pt x="162" y="165"/>
                  </a:lnTo>
                  <a:lnTo>
                    <a:pt x="157" y="163"/>
                  </a:lnTo>
                  <a:lnTo>
                    <a:pt x="157" y="163"/>
                  </a:lnTo>
                  <a:lnTo>
                    <a:pt x="157" y="160"/>
                  </a:lnTo>
                  <a:lnTo>
                    <a:pt x="155" y="158"/>
                  </a:lnTo>
                  <a:lnTo>
                    <a:pt x="150" y="156"/>
                  </a:lnTo>
                  <a:lnTo>
                    <a:pt x="150" y="156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1"/>
                  </a:lnTo>
                  <a:lnTo>
                    <a:pt x="137" y="150"/>
                  </a:lnTo>
                  <a:lnTo>
                    <a:pt x="137" y="150"/>
                  </a:lnTo>
                  <a:lnTo>
                    <a:pt x="137" y="146"/>
                  </a:lnTo>
                  <a:lnTo>
                    <a:pt x="137" y="143"/>
                  </a:lnTo>
                  <a:lnTo>
                    <a:pt x="137" y="139"/>
                  </a:lnTo>
                  <a:lnTo>
                    <a:pt x="137" y="136"/>
                  </a:lnTo>
                  <a:lnTo>
                    <a:pt x="137" y="136"/>
                  </a:lnTo>
                  <a:lnTo>
                    <a:pt x="133" y="136"/>
                  </a:lnTo>
                  <a:lnTo>
                    <a:pt x="130" y="136"/>
                  </a:lnTo>
                  <a:lnTo>
                    <a:pt x="130" y="136"/>
                  </a:lnTo>
                  <a:lnTo>
                    <a:pt x="130" y="133"/>
                  </a:lnTo>
                  <a:lnTo>
                    <a:pt x="130" y="129"/>
                  </a:lnTo>
                  <a:lnTo>
                    <a:pt x="130" y="129"/>
                  </a:lnTo>
                  <a:lnTo>
                    <a:pt x="126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0" y="122"/>
                  </a:lnTo>
                  <a:lnTo>
                    <a:pt x="120" y="116"/>
                  </a:lnTo>
                  <a:lnTo>
                    <a:pt x="116" y="110"/>
                  </a:lnTo>
                  <a:lnTo>
                    <a:pt x="113" y="109"/>
                  </a:lnTo>
                  <a:lnTo>
                    <a:pt x="109" y="109"/>
                  </a:lnTo>
                  <a:lnTo>
                    <a:pt x="109" y="109"/>
                  </a:lnTo>
                  <a:lnTo>
                    <a:pt x="109" y="95"/>
                  </a:lnTo>
                  <a:lnTo>
                    <a:pt x="109" y="81"/>
                  </a:lnTo>
                  <a:lnTo>
                    <a:pt x="108" y="76"/>
                  </a:lnTo>
                  <a:lnTo>
                    <a:pt x="104" y="71"/>
                  </a:lnTo>
                  <a:lnTo>
                    <a:pt x="101" y="69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7" y="61"/>
                  </a:lnTo>
                  <a:lnTo>
                    <a:pt x="97" y="54"/>
                  </a:lnTo>
                  <a:lnTo>
                    <a:pt x="94" y="46"/>
                  </a:lnTo>
                  <a:lnTo>
                    <a:pt x="90" y="37"/>
                  </a:lnTo>
                  <a:lnTo>
                    <a:pt x="89" y="32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90" y="27"/>
                  </a:lnTo>
                  <a:lnTo>
                    <a:pt x="92" y="25"/>
                  </a:lnTo>
                  <a:lnTo>
                    <a:pt x="94" y="20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3"/>
                  </a:lnTo>
                  <a:lnTo>
                    <a:pt x="94" y="1"/>
                  </a:lnTo>
                  <a:lnTo>
                    <a:pt x="89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7" y="3"/>
                  </a:lnTo>
                  <a:lnTo>
                    <a:pt x="63" y="8"/>
                  </a:lnTo>
                  <a:lnTo>
                    <a:pt x="60" y="15"/>
                  </a:lnTo>
                  <a:lnTo>
                    <a:pt x="56" y="22"/>
                  </a:lnTo>
                  <a:lnTo>
                    <a:pt x="53" y="27"/>
                  </a:lnTo>
                  <a:lnTo>
                    <a:pt x="48" y="32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9" y="41"/>
                  </a:lnTo>
                  <a:lnTo>
                    <a:pt x="38" y="47"/>
                  </a:lnTo>
                  <a:lnTo>
                    <a:pt x="32" y="59"/>
                  </a:lnTo>
                  <a:lnTo>
                    <a:pt x="26" y="69"/>
                  </a:lnTo>
                  <a:lnTo>
                    <a:pt x="21" y="81"/>
                  </a:lnTo>
                  <a:lnTo>
                    <a:pt x="21" y="81"/>
                  </a:lnTo>
                  <a:lnTo>
                    <a:pt x="15" y="92"/>
                  </a:lnTo>
                  <a:lnTo>
                    <a:pt x="9" y="100"/>
                  </a:lnTo>
                  <a:lnTo>
                    <a:pt x="2" y="109"/>
                  </a:lnTo>
                  <a:lnTo>
                    <a:pt x="0" y="116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3"/>
                  </a:lnTo>
                  <a:lnTo>
                    <a:pt x="2" y="141"/>
                  </a:lnTo>
                  <a:lnTo>
                    <a:pt x="7" y="14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8"/>
                  </a:lnTo>
                  <a:lnTo>
                    <a:pt x="15" y="165"/>
                  </a:lnTo>
                  <a:lnTo>
                    <a:pt x="19" y="170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6" y="179"/>
                  </a:lnTo>
                  <a:lnTo>
                    <a:pt x="27" y="180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9"/>
                  </a:lnTo>
                  <a:lnTo>
                    <a:pt x="29" y="192"/>
                  </a:lnTo>
                  <a:lnTo>
                    <a:pt x="31" y="196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2" y="209"/>
                  </a:lnTo>
                  <a:lnTo>
                    <a:pt x="29" y="220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22" y="245"/>
                  </a:lnTo>
                  <a:lnTo>
                    <a:pt x="21" y="250"/>
                  </a:lnTo>
                  <a:lnTo>
                    <a:pt x="19" y="255"/>
                  </a:lnTo>
                  <a:lnTo>
                    <a:pt x="17" y="259"/>
                  </a:lnTo>
                  <a:lnTo>
                    <a:pt x="10" y="264"/>
                  </a:lnTo>
                  <a:lnTo>
                    <a:pt x="9" y="269"/>
                  </a:lnTo>
                  <a:lnTo>
                    <a:pt x="7" y="273"/>
                  </a:lnTo>
                  <a:lnTo>
                    <a:pt x="7" y="273"/>
                  </a:lnTo>
                  <a:lnTo>
                    <a:pt x="12" y="274"/>
                  </a:lnTo>
                  <a:lnTo>
                    <a:pt x="14" y="276"/>
                  </a:lnTo>
                  <a:lnTo>
                    <a:pt x="14" y="279"/>
                  </a:lnTo>
                  <a:lnTo>
                    <a:pt x="27" y="279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34" y="286"/>
                  </a:lnTo>
                  <a:lnTo>
                    <a:pt x="34" y="286"/>
                  </a:lnTo>
                  <a:lnTo>
                    <a:pt x="44" y="286"/>
                  </a:lnTo>
                  <a:lnTo>
                    <a:pt x="58" y="285"/>
                  </a:lnTo>
                  <a:lnTo>
                    <a:pt x="84" y="279"/>
                  </a:lnTo>
                  <a:lnTo>
                    <a:pt x="96" y="278"/>
                  </a:lnTo>
                  <a:lnTo>
                    <a:pt x="108" y="279"/>
                  </a:lnTo>
                  <a:lnTo>
                    <a:pt x="113" y="281"/>
                  </a:lnTo>
                  <a:lnTo>
                    <a:pt x="116" y="285"/>
                  </a:lnTo>
                  <a:lnTo>
                    <a:pt x="120" y="288"/>
                  </a:lnTo>
                  <a:lnTo>
                    <a:pt x="123" y="293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30" y="286"/>
                  </a:lnTo>
                  <a:lnTo>
                    <a:pt x="130" y="279"/>
                  </a:lnTo>
                  <a:lnTo>
                    <a:pt x="131" y="274"/>
                  </a:lnTo>
                  <a:lnTo>
                    <a:pt x="135" y="271"/>
                  </a:lnTo>
                  <a:lnTo>
                    <a:pt x="142" y="264"/>
                  </a:lnTo>
                  <a:lnTo>
                    <a:pt x="150" y="259"/>
                  </a:lnTo>
                  <a:lnTo>
                    <a:pt x="150" y="259"/>
                  </a:lnTo>
                  <a:lnTo>
                    <a:pt x="149" y="252"/>
                  </a:lnTo>
                  <a:lnTo>
                    <a:pt x="150" y="249"/>
                  </a:lnTo>
                  <a:lnTo>
                    <a:pt x="154" y="247"/>
                  </a:lnTo>
                  <a:lnTo>
                    <a:pt x="157" y="245"/>
                  </a:lnTo>
                  <a:lnTo>
                    <a:pt x="161" y="244"/>
                  </a:lnTo>
                  <a:lnTo>
                    <a:pt x="164" y="242"/>
                  </a:lnTo>
                  <a:lnTo>
                    <a:pt x="166" y="238"/>
                  </a:lnTo>
                  <a:lnTo>
                    <a:pt x="164" y="232"/>
                  </a:lnTo>
                  <a:lnTo>
                    <a:pt x="164" y="232"/>
                  </a:lnTo>
                  <a:lnTo>
                    <a:pt x="162" y="226"/>
                  </a:lnTo>
                  <a:lnTo>
                    <a:pt x="164" y="221"/>
                  </a:lnTo>
                  <a:lnTo>
                    <a:pt x="166" y="218"/>
                  </a:lnTo>
                  <a:lnTo>
                    <a:pt x="169" y="216"/>
                  </a:lnTo>
                  <a:lnTo>
                    <a:pt x="174" y="211"/>
                  </a:lnTo>
                  <a:lnTo>
                    <a:pt x="176" y="209"/>
                  </a:lnTo>
                  <a:lnTo>
                    <a:pt x="178" y="204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87"/>
                  </a:lnTo>
                  <a:lnTo>
                    <a:pt x="178" y="177"/>
                  </a:lnTo>
                  <a:lnTo>
                    <a:pt x="178" y="172"/>
                  </a:lnTo>
                  <a:lnTo>
                    <a:pt x="174" y="170"/>
                  </a:lnTo>
                  <a:lnTo>
                    <a:pt x="171" y="168"/>
                  </a:lnTo>
                  <a:lnTo>
                    <a:pt x="164" y="170"/>
                  </a:lnTo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5" name="Freeform 249">
              <a:extLst>
                <a:ext uri="{FF2B5EF4-FFF2-40B4-BE49-F238E27FC236}">
                  <a16:creationId xmlns:a16="http://schemas.microsoft.com/office/drawing/2014/main" id="{E258777F-1B6C-4CE0-86FF-F497FB8F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2529" y="4886660"/>
              <a:ext cx="727075" cy="515937"/>
            </a:xfrm>
            <a:custGeom>
              <a:avLst/>
              <a:gdLst>
                <a:gd name="T0" fmla="*/ 1979 w 2021"/>
                <a:gd name="T1" fmla="*/ 68 h 1434"/>
                <a:gd name="T2" fmla="*/ 1795 w 2021"/>
                <a:gd name="T3" fmla="*/ 62 h 1434"/>
                <a:gd name="T4" fmla="*/ 1672 w 2021"/>
                <a:gd name="T5" fmla="*/ 0 h 1434"/>
                <a:gd name="T6" fmla="*/ 1636 w 2021"/>
                <a:gd name="T7" fmla="*/ 77 h 1434"/>
                <a:gd name="T8" fmla="*/ 1522 w 2021"/>
                <a:gd name="T9" fmla="*/ 184 h 1434"/>
                <a:gd name="T10" fmla="*/ 1456 w 2021"/>
                <a:gd name="T11" fmla="*/ 171 h 1434"/>
                <a:gd name="T12" fmla="*/ 1331 w 2021"/>
                <a:gd name="T13" fmla="*/ 123 h 1434"/>
                <a:gd name="T14" fmla="*/ 1242 w 2021"/>
                <a:gd name="T15" fmla="*/ 96 h 1434"/>
                <a:gd name="T16" fmla="*/ 1191 w 2021"/>
                <a:gd name="T17" fmla="*/ 104 h 1434"/>
                <a:gd name="T18" fmla="*/ 1140 w 2021"/>
                <a:gd name="T19" fmla="*/ 144 h 1434"/>
                <a:gd name="T20" fmla="*/ 1085 w 2021"/>
                <a:gd name="T21" fmla="*/ 236 h 1434"/>
                <a:gd name="T22" fmla="*/ 1024 w 2021"/>
                <a:gd name="T23" fmla="*/ 273 h 1434"/>
                <a:gd name="T24" fmla="*/ 917 w 2021"/>
                <a:gd name="T25" fmla="*/ 275 h 1434"/>
                <a:gd name="T26" fmla="*/ 770 w 2021"/>
                <a:gd name="T27" fmla="*/ 292 h 1434"/>
                <a:gd name="T28" fmla="*/ 574 w 2021"/>
                <a:gd name="T29" fmla="*/ 341 h 1434"/>
                <a:gd name="T30" fmla="*/ 410 w 2021"/>
                <a:gd name="T31" fmla="*/ 321 h 1434"/>
                <a:gd name="T32" fmla="*/ 198 w 2021"/>
                <a:gd name="T33" fmla="*/ 341 h 1434"/>
                <a:gd name="T34" fmla="*/ 168 w 2021"/>
                <a:gd name="T35" fmla="*/ 312 h 1434"/>
                <a:gd name="T36" fmla="*/ 178 w 2021"/>
                <a:gd name="T37" fmla="*/ 201 h 1434"/>
                <a:gd name="T38" fmla="*/ 93 w 2021"/>
                <a:gd name="T39" fmla="*/ 144 h 1434"/>
                <a:gd name="T40" fmla="*/ 65 w 2021"/>
                <a:gd name="T41" fmla="*/ 219 h 1434"/>
                <a:gd name="T42" fmla="*/ 24 w 2021"/>
                <a:gd name="T43" fmla="*/ 259 h 1434"/>
                <a:gd name="T44" fmla="*/ 38 w 2021"/>
                <a:gd name="T45" fmla="*/ 430 h 1434"/>
                <a:gd name="T46" fmla="*/ 81 w 2021"/>
                <a:gd name="T47" fmla="*/ 510 h 1434"/>
                <a:gd name="T48" fmla="*/ 164 w 2021"/>
                <a:gd name="T49" fmla="*/ 565 h 1434"/>
                <a:gd name="T50" fmla="*/ 205 w 2021"/>
                <a:gd name="T51" fmla="*/ 655 h 1434"/>
                <a:gd name="T52" fmla="*/ 169 w 2021"/>
                <a:gd name="T53" fmla="*/ 708 h 1434"/>
                <a:gd name="T54" fmla="*/ 99 w 2021"/>
                <a:gd name="T55" fmla="*/ 848 h 1434"/>
                <a:gd name="T56" fmla="*/ 127 w 2021"/>
                <a:gd name="T57" fmla="*/ 933 h 1434"/>
                <a:gd name="T58" fmla="*/ 108 w 2021"/>
                <a:gd name="T59" fmla="*/ 998 h 1434"/>
                <a:gd name="T60" fmla="*/ 142 w 2021"/>
                <a:gd name="T61" fmla="*/ 1059 h 1434"/>
                <a:gd name="T62" fmla="*/ 190 w 2021"/>
                <a:gd name="T63" fmla="*/ 1099 h 1434"/>
                <a:gd name="T64" fmla="*/ 260 w 2021"/>
                <a:gd name="T65" fmla="*/ 1112 h 1434"/>
                <a:gd name="T66" fmla="*/ 342 w 2021"/>
                <a:gd name="T67" fmla="*/ 1220 h 1434"/>
                <a:gd name="T68" fmla="*/ 362 w 2021"/>
                <a:gd name="T69" fmla="*/ 1372 h 1434"/>
                <a:gd name="T70" fmla="*/ 495 w 2021"/>
                <a:gd name="T71" fmla="*/ 1392 h 1434"/>
                <a:gd name="T72" fmla="*/ 637 w 2021"/>
                <a:gd name="T73" fmla="*/ 1351 h 1434"/>
                <a:gd name="T74" fmla="*/ 715 w 2021"/>
                <a:gd name="T75" fmla="*/ 1315 h 1434"/>
                <a:gd name="T76" fmla="*/ 905 w 2021"/>
                <a:gd name="T77" fmla="*/ 1348 h 1434"/>
                <a:gd name="T78" fmla="*/ 1065 w 2021"/>
                <a:gd name="T79" fmla="*/ 1338 h 1434"/>
                <a:gd name="T80" fmla="*/ 1166 w 2021"/>
                <a:gd name="T81" fmla="*/ 1338 h 1434"/>
                <a:gd name="T82" fmla="*/ 1227 w 2021"/>
                <a:gd name="T83" fmla="*/ 1312 h 1434"/>
                <a:gd name="T84" fmla="*/ 1276 w 2021"/>
                <a:gd name="T85" fmla="*/ 1297 h 1434"/>
                <a:gd name="T86" fmla="*/ 1310 w 2021"/>
                <a:gd name="T87" fmla="*/ 1297 h 1434"/>
                <a:gd name="T88" fmla="*/ 1389 w 2021"/>
                <a:gd name="T89" fmla="*/ 1276 h 1434"/>
                <a:gd name="T90" fmla="*/ 1392 w 2021"/>
                <a:gd name="T91" fmla="*/ 1174 h 1434"/>
                <a:gd name="T92" fmla="*/ 1391 w 2021"/>
                <a:gd name="T93" fmla="*/ 1109 h 1434"/>
                <a:gd name="T94" fmla="*/ 1488 w 2021"/>
                <a:gd name="T95" fmla="*/ 1058 h 1434"/>
                <a:gd name="T96" fmla="*/ 1520 w 2021"/>
                <a:gd name="T97" fmla="*/ 986 h 1434"/>
                <a:gd name="T98" fmla="*/ 1624 w 2021"/>
                <a:gd name="T99" fmla="*/ 937 h 1434"/>
                <a:gd name="T100" fmla="*/ 1734 w 2021"/>
                <a:gd name="T101" fmla="*/ 921 h 1434"/>
                <a:gd name="T102" fmla="*/ 1877 w 2021"/>
                <a:gd name="T103" fmla="*/ 914 h 1434"/>
                <a:gd name="T104" fmla="*/ 1973 w 2021"/>
                <a:gd name="T105" fmla="*/ 880 h 1434"/>
                <a:gd name="T106" fmla="*/ 1889 w 2021"/>
                <a:gd name="T107" fmla="*/ 800 h 1434"/>
                <a:gd name="T108" fmla="*/ 1856 w 2021"/>
                <a:gd name="T109" fmla="*/ 758 h 1434"/>
                <a:gd name="T110" fmla="*/ 1807 w 2021"/>
                <a:gd name="T111" fmla="*/ 708 h 1434"/>
                <a:gd name="T112" fmla="*/ 1739 w 2021"/>
                <a:gd name="T113" fmla="*/ 677 h 1434"/>
                <a:gd name="T114" fmla="*/ 1781 w 2021"/>
                <a:gd name="T115" fmla="*/ 638 h 1434"/>
                <a:gd name="T116" fmla="*/ 1856 w 2021"/>
                <a:gd name="T117" fmla="*/ 587 h 1434"/>
                <a:gd name="T118" fmla="*/ 1856 w 2021"/>
                <a:gd name="T119" fmla="*/ 334 h 1434"/>
                <a:gd name="T120" fmla="*/ 1938 w 2021"/>
                <a:gd name="T121" fmla="*/ 246 h 1434"/>
                <a:gd name="T122" fmla="*/ 1993 w 2021"/>
                <a:gd name="T123" fmla="*/ 219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1" h="1434">
                  <a:moveTo>
                    <a:pt x="2007" y="144"/>
                  </a:moveTo>
                  <a:lnTo>
                    <a:pt x="2007" y="144"/>
                  </a:lnTo>
                  <a:lnTo>
                    <a:pt x="2005" y="142"/>
                  </a:lnTo>
                  <a:lnTo>
                    <a:pt x="2003" y="138"/>
                  </a:lnTo>
                  <a:lnTo>
                    <a:pt x="2003" y="130"/>
                  </a:lnTo>
                  <a:lnTo>
                    <a:pt x="2002" y="128"/>
                  </a:lnTo>
                  <a:lnTo>
                    <a:pt x="2000" y="125"/>
                  </a:lnTo>
                  <a:lnTo>
                    <a:pt x="1996" y="123"/>
                  </a:lnTo>
                  <a:lnTo>
                    <a:pt x="1993" y="123"/>
                  </a:lnTo>
                  <a:lnTo>
                    <a:pt x="1993" y="123"/>
                  </a:lnTo>
                  <a:lnTo>
                    <a:pt x="1993" y="106"/>
                  </a:lnTo>
                  <a:lnTo>
                    <a:pt x="1993" y="89"/>
                  </a:lnTo>
                  <a:lnTo>
                    <a:pt x="1990" y="75"/>
                  </a:lnTo>
                  <a:lnTo>
                    <a:pt x="1986" y="62"/>
                  </a:lnTo>
                  <a:lnTo>
                    <a:pt x="1986" y="62"/>
                  </a:lnTo>
                  <a:lnTo>
                    <a:pt x="1983" y="62"/>
                  </a:lnTo>
                  <a:lnTo>
                    <a:pt x="1979" y="62"/>
                  </a:lnTo>
                  <a:lnTo>
                    <a:pt x="1979" y="62"/>
                  </a:lnTo>
                  <a:lnTo>
                    <a:pt x="1979" y="68"/>
                  </a:lnTo>
                  <a:lnTo>
                    <a:pt x="1979" y="68"/>
                  </a:lnTo>
                  <a:lnTo>
                    <a:pt x="1976" y="67"/>
                  </a:lnTo>
                  <a:lnTo>
                    <a:pt x="1973" y="65"/>
                  </a:lnTo>
                  <a:lnTo>
                    <a:pt x="1969" y="63"/>
                  </a:lnTo>
                  <a:lnTo>
                    <a:pt x="1966" y="62"/>
                  </a:lnTo>
                  <a:lnTo>
                    <a:pt x="1966" y="62"/>
                  </a:lnTo>
                  <a:lnTo>
                    <a:pt x="1947" y="60"/>
                  </a:lnTo>
                  <a:lnTo>
                    <a:pt x="1921" y="62"/>
                  </a:lnTo>
                  <a:lnTo>
                    <a:pt x="1896" y="62"/>
                  </a:lnTo>
                  <a:lnTo>
                    <a:pt x="1870" y="62"/>
                  </a:lnTo>
                  <a:lnTo>
                    <a:pt x="1870" y="62"/>
                  </a:lnTo>
                  <a:lnTo>
                    <a:pt x="1856" y="65"/>
                  </a:lnTo>
                  <a:lnTo>
                    <a:pt x="1843" y="68"/>
                  </a:lnTo>
                  <a:lnTo>
                    <a:pt x="1826" y="68"/>
                  </a:lnTo>
                  <a:lnTo>
                    <a:pt x="1809" y="68"/>
                  </a:lnTo>
                  <a:lnTo>
                    <a:pt x="1809" y="68"/>
                  </a:lnTo>
                  <a:lnTo>
                    <a:pt x="1807" y="65"/>
                  </a:lnTo>
                  <a:lnTo>
                    <a:pt x="1803" y="63"/>
                  </a:lnTo>
                  <a:lnTo>
                    <a:pt x="1795" y="62"/>
                  </a:lnTo>
                  <a:lnTo>
                    <a:pt x="1795" y="62"/>
                  </a:lnTo>
                  <a:lnTo>
                    <a:pt x="1793" y="58"/>
                  </a:lnTo>
                  <a:lnTo>
                    <a:pt x="1790" y="57"/>
                  </a:lnTo>
                  <a:lnTo>
                    <a:pt x="1781" y="55"/>
                  </a:lnTo>
                  <a:lnTo>
                    <a:pt x="1781" y="55"/>
                  </a:lnTo>
                  <a:lnTo>
                    <a:pt x="1754" y="0"/>
                  </a:lnTo>
                  <a:lnTo>
                    <a:pt x="1754" y="0"/>
                  </a:lnTo>
                  <a:lnTo>
                    <a:pt x="1720" y="0"/>
                  </a:lnTo>
                  <a:lnTo>
                    <a:pt x="1720" y="0"/>
                  </a:lnTo>
                  <a:lnTo>
                    <a:pt x="1713" y="0"/>
                  </a:lnTo>
                  <a:lnTo>
                    <a:pt x="1706" y="0"/>
                  </a:lnTo>
                  <a:lnTo>
                    <a:pt x="1701" y="2"/>
                  </a:lnTo>
                  <a:lnTo>
                    <a:pt x="1699" y="7"/>
                  </a:lnTo>
                  <a:lnTo>
                    <a:pt x="1699" y="7"/>
                  </a:lnTo>
                  <a:lnTo>
                    <a:pt x="1694" y="4"/>
                  </a:lnTo>
                  <a:lnTo>
                    <a:pt x="1688" y="2"/>
                  </a:lnTo>
                  <a:lnTo>
                    <a:pt x="1681" y="0"/>
                  </a:lnTo>
                  <a:lnTo>
                    <a:pt x="1672" y="0"/>
                  </a:lnTo>
                  <a:lnTo>
                    <a:pt x="1672" y="0"/>
                  </a:lnTo>
                  <a:lnTo>
                    <a:pt x="1676" y="5"/>
                  </a:lnTo>
                  <a:lnTo>
                    <a:pt x="1679" y="10"/>
                  </a:lnTo>
                  <a:lnTo>
                    <a:pt x="1682" y="14"/>
                  </a:lnTo>
                  <a:lnTo>
                    <a:pt x="1686" y="21"/>
                  </a:lnTo>
                  <a:lnTo>
                    <a:pt x="1686" y="21"/>
                  </a:lnTo>
                  <a:lnTo>
                    <a:pt x="1686" y="29"/>
                  </a:lnTo>
                  <a:lnTo>
                    <a:pt x="1682" y="34"/>
                  </a:lnTo>
                  <a:lnTo>
                    <a:pt x="1679" y="39"/>
                  </a:lnTo>
                  <a:lnTo>
                    <a:pt x="1674" y="43"/>
                  </a:lnTo>
                  <a:lnTo>
                    <a:pt x="1665" y="51"/>
                  </a:lnTo>
                  <a:lnTo>
                    <a:pt x="1660" y="55"/>
                  </a:lnTo>
                  <a:lnTo>
                    <a:pt x="1659" y="62"/>
                  </a:lnTo>
                  <a:lnTo>
                    <a:pt x="1659" y="62"/>
                  </a:lnTo>
                  <a:lnTo>
                    <a:pt x="1653" y="65"/>
                  </a:lnTo>
                  <a:lnTo>
                    <a:pt x="1648" y="68"/>
                  </a:lnTo>
                  <a:lnTo>
                    <a:pt x="1643" y="74"/>
                  </a:lnTo>
                  <a:lnTo>
                    <a:pt x="1638" y="75"/>
                  </a:lnTo>
                  <a:lnTo>
                    <a:pt x="1638" y="75"/>
                  </a:lnTo>
                  <a:lnTo>
                    <a:pt x="1636" y="77"/>
                  </a:lnTo>
                  <a:lnTo>
                    <a:pt x="1635" y="79"/>
                  </a:lnTo>
                  <a:lnTo>
                    <a:pt x="1631" y="82"/>
                  </a:lnTo>
                  <a:lnTo>
                    <a:pt x="1626" y="84"/>
                  </a:lnTo>
                  <a:lnTo>
                    <a:pt x="1624" y="86"/>
                  </a:lnTo>
                  <a:lnTo>
                    <a:pt x="1624" y="89"/>
                  </a:lnTo>
                  <a:lnTo>
                    <a:pt x="1624" y="89"/>
                  </a:lnTo>
                  <a:lnTo>
                    <a:pt x="1604" y="103"/>
                  </a:lnTo>
                  <a:lnTo>
                    <a:pt x="1584" y="116"/>
                  </a:lnTo>
                  <a:lnTo>
                    <a:pt x="1584" y="116"/>
                  </a:lnTo>
                  <a:lnTo>
                    <a:pt x="1582" y="121"/>
                  </a:lnTo>
                  <a:lnTo>
                    <a:pt x="1578" y="126"/>
                  </a:lnTo>
                  <a:lnTo>
                    <a:pt x="1570" y="133"/>
                  </a:lnTo>
                  <a:lnTo>
                    <a:pt x="1560" y="138"/>
                  </a:lnTo>
                  <a:lnTo>
                    <a:pt x="1549" y="144"/>
                  </a:lnTo>
                  <a:lnTo>
                    <a:pt x="1549" y="144"/>
                  </a:lnTo>
                  <a:lnTo>
                    <a:pt x="1549" y="184"/>
                  </a:lnTo>
                  <a:lnTo>
                    <a:pt x="1549" y="184"/>
                  </a:lnTo>
                  <a:lnTo>
                    <a:pt x="1522" y="184"/>
                  </a:lnTo>
                  <a:lnTo>
                    <a:pt x="1522" y="184"/>
                  </a:lnTo>
                  <a:lnTo>
                    <a:pt x="1520" y="183"/>
                  </a:lnTo>
                  <a:lnTo>
                    <a:pt x="1519" y="181"/>
                  </a:lnTo>
                  <a:lnTo>
                    <a:pt x="1515" y="178"/>
                  </a:lnTo>
                  <a:lnTo>
                    <a:pt x="1510" y="176"/>
                  </a:lnTo>
                  <a:lnTo>
                    <a:pt x="1509" y="174"/>
                  </a:lnTo>
                  <a:lnTo>
                    <a:pt x="1509" y="171"/>
                  </a:lnTo>
                  <a:lnTo>
                    <a:pt x="1509" y="171"/>
                  </a:lnTo>
                  <a:lnTo>
                    <a:pt x="1502" y="171"/>
                  </a:lnTo>
                  <a:lnTo>
                    <a:pt x="1497" y="173"/>
                  </a:lnTo>
                  <a:lnTo>
                    <a:pt x="1493" y="176"/>
                  </a:lnTo>
                  <a:lnTo>
                    <a:pt x="1490" y="179"/>
                  </a:lnTo>
                  <a:lnTo>
                    <a:pt x="1486" y="183"/>
                  </a:lnTo>
                  <a:lnTo>
                    <a:pt x="1481" y="184"/>
                  </a:lnTo>
                  <a:lnTo>
                    <a:pt x="1476" y="186"/>
                  </a:lnTo>
                  <a:lnTo>
                    <a:pt x="1468" y="184"/>
                  </a:lnTo>
                  <a:lnTo>
                    <a:pt x="1468" y="184"/>
                  </a:lnTo>
                  <a:lnTo>
                    <a:pt x="1464" y="179"/>
                  </a:lnTo>
                  <a:lnTo>
                    <a:pt x="1461" y="174"/>
                  </a:lnTo>
                  <a:lnTo>
                    <a:pt x="1456" y="171"/>
                  </a:lnTo>
                  <a:lnTo>
                    <a:pt x="1454" y="164"/>
                  </a:lnTo>
                  <a:lnTo>
                    <a:pt x="1454" y="164"/>
                  </a:lnTo>
                  <a:lnTo>
                    <a:pt x="1445" y="164"/>
                  </a:lnTo>
                  <a:lnTo>
                    <a:pt x="1439" y="162"/>
                  </a:lnTo>
                  <a:lnTo>
                    <a:pt x="1433" y="159"/>
                  </a:lnTo>
                  <a:lnTo>
                    <a:pt x="1433" y="150"/>
                  </a:lnTo>
                  <a:lnTo>
                    <a:pt x="1433" y="150"/>
                  </a:lnTo>
                  <a:lnTo>
                    <a:pt x="1418" y="149"/>
                  </a:lnTo>
                  <a:lnTo>
                    <a:pt x="1404" y="145"/>
                  </a:lnTo>
                  <a:lnTo>
                    <a:pt x="1389" y="142"/>
                  </a:lnTo>
                  <a:lnTo>
                    <a:pt x="1382" y="142"/>
                  </a:lnTo>
                  <a:lnTo>
                    <a:pt x="1372" y="144"/>
                  </a:lnTo>
                  <a:lnTo>
                    <a:pt x="1372" y="144"/>
                  </a:lnTo>
                  <a:lnTo>
                    <a:pt x="1365" y="144"/>
                  </a:lnTo>
                  <a:lnTo>
                    <a:pt x="1358" y="142"/>
                  </a:lnTo>
                  <a:lnTo>
                    <a:pt x="1350" y="135"/>
                  </a:lnTo>
                  <a:lnTo>
                    <a:pt x="1341" y="128"/>
                  </a:lnTo>
                  <a:lnTo>
                    <a:pt x="1331" y="123"/>
                  </a:lnTo>
                  <a:lnTo>
                    <a:pt x="1331" y="123"/>
                  </a:lnTo>
                  <a:lnTo>
                    <a:pt x="1309" y="123"/>
                  </a:lnTo>
                  <a:lnTo>
                    <a:pt x="1287" y="123"/>
                  </a:lnTo>
                  <a:lnTo>
                    <a:pt x="1249" y="116"/>
                  </a:lnTo>
                  <a:lnTo>
                    <a:pt x="1249" y="116"/>
                  </a:lnTo>
                  <a:lnTo>
                    <a:pt x="1249" y="113"/>
                  </a:lnTo>
                  <a:lnTo>
                    <a:pt x="1249" y="113"/>
                  </a:lnTo>
                  <a:lnTo>
                    <a:pt x="1249" y="111"/>
                  </a:lnTo>
                  <a:lnTo>
                    <a:pt x="1249" y="111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6" y="103"/>
                  </a:lnTo>
                  <a:lnTo>
                    <a:pt x="1246" y="103"/>
                  </a:lnTo>
                  <a:lnTo>
                    <a:pt x="1242" y="96"/>
                  </a:lnTo>
                  <a:lnTo>
                    <a:pt x="1241" y="89"/>
                  </a:lnTo>
                  <a:lnTo>
                    <a:pt x="1242" y="82"/>
                  </a:lnTo>
                  <a:lnTo>
                    <a:pt x="1242" y="82"/>
                  </a:lnTo>
                  <a:lnTo>
                    <a:pt x="1244" y="82"/>
                  </a:lnTo>
                  <a:lnTo>
                    <a:pt x="1244" y="82"/>
                  </a:lnTo>
                  <a:lnTo>
                    <a:pt x="1244" y="79"/>
                  </a:lnTo>
                  <a:lnTo>
                    <a:pt x="1244" y="79"/>
                  </a:lnTo>
                  <a:lnTo>
                    <a:pt x="1244" y="75"/>
                  </a:lnTo>
                  <a:lnTo>
                    <a:pt x="1247" y="72"/>
                  </a:lnTo>
                  <a:lnTo>
                    <a:pt x="1254" y="65"/>
                  </a:lnTo>
                  <a:lnTo>
                    <a:pt x="1254" y="65"/>
                  </a:lnTo>
                  <a:lnTo>
                    <a:pt x="1254" y="63"/>
                  </a:lnTo>
                  <a:lnTo>
                    <a:pt x="1254" y="63"/>
                  </a:lnTo>
                  <a:lnTo>
                    <a:pt x="1237" y="70"/>
                  </a:lnTo>
                  <a:lnTo>
                    <a:pt x="1224" y="79"/>
                  </a:lnTo>
                  <a:lnTo>
                    <a:pt x="1195" y="96"/>
                  </a:lnTo>
                  <a:lnTo>
                    <a:pt x="1195" y="96"/>
                  </a:lnTo>
                  <a:lnTo>
                    <a:pt x="1193" y="101"/>
                  </a:lnTo>
                  <a:lnTo>
                    <a:pt x="1191" y="104"/>
                  </a:lnTo>
                  <a:lnTo>
                    <a:pt x="1183" y="109"/>
                  </a:lnTo>
                  <a:lnTo>
                    <a:pt x="1174" y="113"/>
                  </a:lnTo>
                  <a:lnTo>
                    <a:pt x="1167" y="116"/>
                  </a:lnTo>
                  <a:lnTo>
                    <a:pt x="1167" y="116"/>
                  </a:lnTo>
                  <a:lnTo>
                    <a:pt x="1167" y="120"/>
                  </a:lnTo>
                  <a:lnTo>
                    <a:pt x="1167" y="123"/>
                  </a:lnTo>
                  <a:lnTo>
                    <a:pt x="1167" y="123"/>
                  </a:lnTo>
                  <a:lnTo>
                    <a:pt x="1164" y="123"/>
                  </a:lnTo>
                  <a:lnTo>
                    <a:pt x="1160" y="123"/>
                  </a:lnTo>
                  <a:lnTo>
                    <a:pt x="1160" y="123"/>
                  </a:lnTo>
                  <a:lnTo>
                    <a:pt x="1160" y="126"/>
                  </a:lnTo>
                  <a:lnTo>
                    <a:pt x="1160" y="130"/>
                  </a:lnTo>
                  <a:lnTo>
                    <a:pt x="1160" y="130"/>
                  </a:lnTo>
                  <a:lnTo>
                    <a:pt x="1157" y="130"/>
                  </a:lnTo>
                  <a:lnTo>
                    <a:pt x="1154" y="130"/>
                  </a:lnTo>
                  <a:lnTo>
                    <a:pt x="1154" y="130"/>
                  </a:lnTo>
                  <a:lnTo>
                    <a:pt x="1148" y="138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0" y="144"/>
                  </a:lnTo>
                  <a:lnTo>
                    <a:pt x="1138" y="152"/>
                  </a:lnTo>
                  <a:lnTo>
                    <a:pt x="1137" y="161"/>
                  </a:lnTo>
                  <a:lnTo>
                    <a:pt x="1128" y="173"/>
                  </a:lnTo>
                  <a:lnTo>
                    <a:pt x="1125" y="179"/>
                  </a:lnTo>
                  <a:lnTo>
                    <a:pt x="1121" y="186"/>
                  </a:lnTo>
                  <a:lnTo>
                    <a:pt x="1120" y="195"/>
                  </a:lnTo>
                  <a:lnTo>
                    <a:pt x="1120" y="205"/>
                  </a:lnTo>
                  <a:lnTo>
                    <a:pt x="1120" y="205"/>
                  </a:lnTo>
                  <a:lnTo>
                    <a:pt x="1111" y="207"/>
                  </a:lnTo>
                  <a:lnTo>
                    <a:pt x="1108" y="210"/>
                  </a:lnTo>
                  <a:lnTo>
                    <a:pt x="1106" y="217"/>
                  </a:lnTo>
                  <a:lnTo>
                    <a:pt x="1106" y="225"/>
                  </a:lnTo>
                  <a:lnTo>
                    <a:pt x="1106" y="225"/>
                  </a:lnTo>
                  <a:lnTo>
                    <a:pt x="1099" y="225"/>
                  </a:lnTo>
                  <a:lnTo>
                    <a:pt x="1094" y="227"/>
                  </a:lnTo>
                  <a:lnTo>
                    <a:pt x="1085" y="232"/>
                  </a:lnTo>
                  <a:lnTo>
                    <a:pt x="1085" y="232"/>
                  </a:lnTo>
                  <a:lnTo>
                    <a:pt x="1085" y="236"/>
                  </a:lnTo>
                  <a:lnTo>
                    <a:pt x="1085" y="239"/>
                  </a:lnTo>
                  <a:lnTo>
                    <a:pt x="1085" y="239"/>
                  </a:lnTo>
                  <a:lnTo>
                    <a:pt x="1082" y="239"/>
                  </a:lnTo>
                  <a:lnTo>
                    <a:pt x="1079" y="239"/>
                  </a:lnTo>
                  <a:lnTo>
                    <a:pt x="1079" y="239"/>
                  </a:lnTo>
                  <a:lnTo>
                    <a:pt x="1072" y="242"/>
                  </a:lnTo>
                  <a:lnTo>
                    <a:pt x="1065" y="246"/>
                  </a:lnTo>
                  <a:lnTo>
                    <a:pt x="1065" y="246"/>
                  </a:lnTo>
                  <a:lnTo>
                    <a:pt x="1063" y="251"/>
                  </a:lnTo>
                  <a:lnTo>
                    <a:pt x="1058" y="254"/>
                  </a:lnTo>
                  <a:lnTo>
                    <a:pt x="1055" y="256"/>
                  </a:lnTo>
                  <a:lnTo>
                    <a:pt x="1050" y="258"/>
                  </a:lnTo>
                  <a:lnTo>
                    <a:pt x="1039" y="258"/>
                  </a:lnTo>
                  <a:lnTo>
                    <a:pt x="1031" y="259"/>
                  </a:lnTo>
                  <a:lnTo>
                    <a:pt x="1031" y="259"/>
                  </a:lnTo>
                  <a:lnTo>
                    <a:pt x="1029" y="261"/>
                  </a:lnTo>
                  <a:lnTo>
                    <a:pt x="1027" y="266"/>
                  </a:lnTo>
                  <a:lnTo>
                    <a:pt x="1026" y="271"/>
                  </a:lnTo>
                  <a:lnTo>
                    <a:pt x="1024" y="273"/>
                  </a:lnTo>
                  <a:lnTo>
                    <a:pt x="1024" y="273"/>
                  </a:lnTo>
                  <a:lnTo>
                    <a:pt x="1021" y="273"/>
                  </a:lnTo>
                  <a:lnTo>
                    <a:pt x="1016" y="273"/>
                  </a:lnTo>
                  <a:lnTo>
                    <a:pt x="1016" y="273"/>
                  </a:lnTo>
                  <a:lnTo>
                    <a:pt x="1010" y="273"/>
                  </a:lnTo>
                  <a:lnTo>
                    <a:pt x="1010" y="273"/>
                  </a:lnTo>
                  <a:lnTo>
                    <a:pt x="1010" y="277"/>
                  </a:lnTo>
                  <a:lnTo>
                    <a:pt x="1010" y="280"/>
                  </a:lnTo>
                  <a:lnTo>
                    <a:pt x="1010" y="280"/>
                  </a:lnTo>
                  <a:lnTo>
                    <a:pt x="1005" y="280"/>
                  </a:lnTo>
                  <a:lnTo>
                    <a:pt x="1005" y="280"/>
                  </a:lnTo>
                  <a:lnTo>
                    <a:pt x="997" y="280"/>
                  </a:lnTo>
                  <a:lnTo>
                    <a:pt x="997" y="280"/>
                  </a:lnTo>
                  <a:lnTo>
                    <a:pt x="983" y="287"/>
                  </a:lnTo>
                  <a:lnTo>
                    <a:pt x="969" y="294"/>
                  </a:lnTo>
                  <a:lnTo>
                    <a:pt x="969" y="294"/>
                  </a:lnTo>
                  <a:lnTo>
                    <a:pt x="939" y="282"/>
                  </a:lnTo>
                  <a:lnTo>
                    <a:pt x="939" y="282"/>
                  </a:lnTo>
                  <a:lnTo>
                    <a:pt x="917" y="275"/>
                  </a:lnTo>
                  <a:lnTo>
                    <a:pt x="917" y="275"/>
                  </a:lnTo>
                  <a:lnTo>
                    <a:pt x="908" y="273"/>
                  </a:lnTo>
                  <a:lnTo>
                    <a:pt x="908" y="273"/>
                  </a:lnTo>
                  <a:lnTo>
                    <a:pt x="886" y="273"/>
                  </a:lnTo>
                  <a:lnTo>
                    <a:pt x="862" y="273"/>
                  </a:lnTo>
                  <a:lnTo>
                    <a:pt x="840" y="271"/>
                  </a:lnTo>
                  <a:lnTo>
                    <a:pt x="819" y="273"/>
                  </a:lnTo>
                  <a:lnTo>
                    <a:pt x="819" y="273"/>
                  </a:lnTo>
                  <a:lnTo>
                    <a:pt x="812" y="275"/>
                  </a:lnTo>
                  <a:lnTo>
                    <a:pt x="807" y="278"/>
                  </a:lnTo>
                  <a:lnTo>
                    <a:pt x="800" y="280"/>
                  </a:lnTo>
                  <a:lnTo>
                    <a:pt x="792" y="280"/>
                  </a:lnTo>
                  <a:lnTo>
                    <a:pt x="792" y="280"/>
                  </a:lnTo>
                  <a:lnTo>
                    <a:pt x="788" y="280"/>
                  </a:lnTo>
                  <a:lnTo>
                    <a:pt x="787" y="282"/>
                  </a:lnTo>
                  <a:lnTo>
                    <a:pt x="785" y="287"/>
                  </a:lnTo>
                  <a:lnTo>
                    <a:pt x="771" y="287"/>
                  </a:lnTo>
                  <a:lnTo>
                    <a:pt x="771" y="287"/>
                  </a:lnTo>
                  <a:lnTo>
                    <a:pt x="770" y="292"/>
                  </a:lnTo>
                  <a:lnTo>
                    <a:pt x="768" y="294"/>
                  </a:lnTo>
                  <a:lnTo>
                    <a:pt x="765" y="294"/>
                  </a:lnTo>
                  <a:lnTo>
                    <a:pt x="765" y="294"/>
                  </a:lnTo>
                  <a:lnTo>
                    <a:pt x="753" y="288"/>
                  </a:lnTo>
                  <a:lnTo>
                    <a:pt x="739" y="285"/>
                  </a:lnTo>
                  <a:lnTo>
                    <a:pt x="725" y="282"/>
                  </a:lnTo>
                  <a:lnTo>
                    <a:pt x="710" y="280"/>
                  </a:lnTo>
                  <a:lnTo>
                    <a:pt x="710" y="280"/>
                  </a:lnTo>
                  <a:lnTo>
                    <a:pt x="700" y="285"/>
                  </a:lnTo>
                  <a:lnTo>
                    <a:pt x="691" y="290"/>
                  </a:lnTo>
                  <a:lnTo>
                    <a:pt x="676" y="304"/>
                  </a:lnTo>
                  <a:lnTo>
                    <a:pt x="661" y="317"/>
                  </a:lnTo>
                  <a:lnTo>
                    <a:pt x="652" y="324"/>
                  </a:lnTo>
                  <a:lnTo>
                    <a:pt x="642" y="328"/>
                  </a:lnTo>
                  <a:lnTo>
                    <a:pt x="584" y="328"/>
                  </a:lnTo>
                  <a:lnTo>
                    <a:pt x="584" y="328"/>
                  </a:lnTo>
                  <a:lnTo>
                    <a:pt x="589" y="334"/>
                  </a:lnTo>
                  <a:lnTo>
                    <a:pt x="592" y="341"/>
                  </a:lnTo>
                  <a:lnTo>
                    <a:pt x="574" y="341"/>
                  </a:lnTo>
                  <a:lnTo>
                    <a:pt x="574" y="341"/>
                  </a:lnTo>
                  <a:lnTo>
                    <a:pt x="565" y="340"/>
                  </a:lnTo>
                  <a:lnTo>
                    <a:pt x="565" y="340"/>
                  </a:lnTo>
                  <a:lnTo>
                    <a:pt x="529" y="329"/>
                  </a:lnTo>
                  <a:lnTo>
                    <a:pt x="509" y="328"/>
                  </a:lnTo>
                  <a:lnTo>
                    <a:pt x="497" y="328"/>
                  </a:lnTo>
                  <a:lnTo>
                    <a:pt x="485" y="328"/>
                  </a:lnTo>
                  <a:lnTo>
                    <a:pt x="485" y="328"/>
                  </a:lnTo>
                  <a:lnTo>
                    <a:pt x="473" y="326"/>
                  </a:lnTo>
                  <a:lnTo>
                    <a:pt x="463" y="323"/>
                  </a:lnTo>
                  <a:lnTo>
                    <a:pt x="444" y="314"/>
                  </a:lnTo>
                  <a:lnTo>
                    <a:pt x="444" y="314"/>
                  </a:lnTo>
                  <a:lnTo>
                    <a:pt x="437" y="312"/>
                  </a:lnTo>
                  <a:lnTo>
                    <a:pt x="432" y="312"/>
                  </a:lnTo>
                  <a:lnTo>
                    <a:pt x="425" y="316"/>
                  </a:lnTo>
                  <a:lnTo>
                    <a:pt x="420" y="321"/>
                  </a:lnTo>
                  <a:lnTo>
                    <a:pt x="415" y="321"/>
                  </a:lnTo>
                  <a:lnTo>
                    <a:pt x="410" y="321"/>
                  </a:lnTo>
                  <a:lnTo>
                    <a:pt x="410" y="321"/>
                  </a:lnTo>
                  <a:lnTo>
                    <a:pt x="403" y="316"/>
                  </a:lnTo>
                  <a:lnTo>
                    <a:pt x="395" y="312"/>
                  </a:lnTo>
                  <a:lnTo>
                    <a:pt x="386" y="309"/>
                  </a:lnTo>
                  <a:lnTo>
                    <a:pt x="378" y="307"/>
                  </a:lnTo>
                  <a:lnTo>
                    <a:pt x="360" y="307"/>
                  </a:lnTo>
                  <a:lnTo>
                    <a:pt x="343" y="311"/>
                  </a:lnTo>
                  <a:lnTo>
                    <a:pt x="306" y="317"/>
                  </a:lnTo>
                  <a:lnTo>
                    <a:pt x="285" y="321"/>
                  </a:lnTo>
                  <a:lnTo>
                    <a:pt x="266" y="321"/>
                  </a:lnTo>
                  <a:lnTo>
                    <a:pt x="266" y="321"/>
                  </a:lnTo>
                  <a:lnTo>
                    <a:pt x="256" y="323"/>
                  </a:lnTo>
                  <a:lnTo>
                    <a:pt x="249" y="326"/>
                  </a:lnTo>
                  <a:lnTo>
                    <a:pt x="241" y="331"/>
                  </a:lnTo>
                  <a:lnTo>
                    <a:pt x="232" y="334"/>
                  </a:lnTo>
                  <a:lnTo>
                    <a:pt x="232" y="334"/>
                  </a:lnTo>
                  <a:lnTo>
                    <a:pt x="224" y="336"/>
                  </a:lnTo>
                  <a:lnTo>
                    <a:pt x="215" y="338"/>
                  </a:lnTo>
                  <a:lnTo>
                    <a:pt x="207" y="340"/>
                  </a:lnTo>
                  <a:lnTo>
                    <a:pt x="198" y="341"/>
                  </a:lnTo>
                  <a:lnTo>
                    <a:pt x="198" y="341"/>
                  </a:lnTo>
                  <a:lnTo>
                    <a:pt x="197" y="340"/>
                  </a:lnTo>
                  <a:lnTo>
                    <a:pt x="197" y="338"/>
                  </a:lnTo>
                  <a:lnTo>
                    <a:pt x="191" y="336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3"/>
                  </a:lnTo>
                  <a:lnTo>
                    <a:pt x="178" y="333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1" y="324"/>
                  </a:lnTo>
                  <a:lnTo>
                    <a:pt x="186" y="321"/>
                  </a:lnTo>
                  <a:lnTo>
                    <a:pt x="186" y="321"/>
                  </a:lnTo>
                  <a:lnTo>
                    <a:pt x="178" y="317"/>
                  </a:lnTo>
                  <a:lnTo>
                    <a:pt x="174" y="316"/>
                  </a:lnTo>
                  <a:lnTo>
                    <a:pt x="171" y="314"/>
                  </a:lnTo>
                  <a:lnTo>
                    <a:pt x="171" y="314"/>
                  </a:lnTo>
                  <a:lnTo>
                    <a:pt x="168" y="312"/>
                  </a:lnTo>
                  <a:lnTo>
                    <a:pt x="166" y="311"/>
                  </a:lnTo>
                  <a:lnTo>
                    <a:pt x="162" y="305"/>
                  </a:lnTo>
                  <a:lnTo>
                    <a:pt x="161" y="299"/>
                  </a:lnTo>
                  <a:lnTo>
                    <a:pt x="157" y="294"/>
                  </a:lnTo>
                  <a:lnTo>
                    <a:pt x="157" y="294"/>
                  </a:lnTo>
                  <a:lnTo>
                    <a:pt x="159" y="287"/>
                  </a:lnTo>
                  <a:lnTo>
                    <a:pt x="161" y="282"/>
                  </a:lnTo>
                  <a:lnTo>
                    <a:pt x="168" y="271"/>
                  </a:lnTo>
                  <a:lnTo>
                    <a:pt x="176" y="263"/>
                  </a:lnTo>
                  <a:lnTo>
                    <a:pt x="185" y="256"/>
                  </a:lnTo>
                  <a:lnTo>
                    <a:pt x="193" y="249"/>
                  </a:lnTo>
                  <a:lnTo>
                    <a:pt x="200" y="239"/>
                  </a:lnTo>
                  <a:lnTo>
                    <a:pt x="203" y="234"/>
                  </a:lnTo>
                  <a:lnTo>
                    <a:pt x="205" y="227"/>
                  </a:lnTo>
                  <a:lnTo>
                    <a:pt x="205" y="220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191" y="207"/>
                  </a:lnTo>
                  <a:lnTo>
                    <a:pt x="178" y="201"/>
                  </a:lnTo>
                  <a:lnTo>
                    <a:pt x="164" y="196"/>
                  </a:lnTo>
                  <a:lnTo>
                    <a:pt x="151" y="191"/>
                  </a:lnTo>
                  <a:lnTo>
                    <a:pt x="151" y="191"/>
                  </a:lnTo>
                  <a:lnTo>
                    <a:pt x="133" y="191"/>
                  </a:lnTo>
                  <a:lnTo>
                    <a:pt x="127" y="190"/>
                  </a:lnTo>
                  <a:lnTo>
                    <a:pt x="125" y="188"/>
                  </a:lnTo>
                  <a:lnTo>
                    <a:pt x="123" y="184"/>
                  </a:lnTo>
                  <a:lnTo>
                    <a:pt x="123" y="184"/>
                  </a:lnTo>
                  <a:lnTo>
                    <a:pt x="115" y="183"/>
                  </a:lnTo>
                  <a:lnTo>
                    <a:pt x="106" y="181"/>
                  </a:lnTo>
                  <a:lnTo>
                    <a:pt x="99" y="176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8" y="164"/>
                  </a:lnTo>
                  <a:lnTo>
                    <a:pt x="101" y="159"/>
                  </a:lnTo>
                  <a:lnTo>
                    <a:pt x="103" y="152"/>
                  </a:lnTo>
                  <a:lnTo>
                    <a:pt x="103" y="144"/>
                  </a:lnTo>
                  <a:lnTo>
                    <a:pt x="103" y="144"/>
                  </a:lnTo>
                  <a:lnTo>
                    <a:pt x="93" y="144"/>
                  </a:lnTo>
                  <a:lnTo>
                    <a:pt x="84" y="142"/>
                  </a:lnTo>
                  <a:lnTo>
                    <a:pt x="84" y="142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79" y="150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6" y="157"/>
                  </a:lnTo>
                  <a:lnTo>
                    <a:pt x="76" y="198"/>
                  </a:lnTo>
                  <a:lnTo>
                    <a:pt x="76" y="198"/>
                  </a:lnTo>
                  <a:lnTo>
                    <a:pt x="76" y="201"/>
                  </a:lnTo>
                  <a:lnTo>
                    <a:pt x="76" y="205"/>
                  </a:lnTo>
                  <a:lnTo>
                    <a:pt x="76" y="210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9" y="212"/>
                  </a:lnTo>
                  <a:lnTo>
                    <a:pt x="65" y="219"/>
                  </a:lnTo>
                  <a:lnTo>
                    <a:pt x="62" y="225"/>
                  </a:lnTo>
                  <a:lnTo>
                    <a:pt x="62" y="225"/>
                  </a:lnTo>
                  <a:lnTo>
                    <a:pt x="58" y="227"/>
                  </a:lnTo>
                  <a:lnTo>
                    <a:pt x="55" y="229"/>
                  </a:lnTo>
                  <a:lnTo>
                    <a:pt x="52" y="230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7" y="237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6"/>
                  </a:lnTo>
                  <a:lnTo>
                    <a:pt x="41" y="246"/>
                  </a:lnTo>
                  <a:lnTo>
                    <a:pt x="41" y="246"/>
                  </a:lnTo>
                  <a:lnTo>
                    <a:pt x="40" y="249"/>
                  </a:lnTo>
                  <a:lnTo>
                    <a:pt x="38" y="253"/>
                  </a:lnTo>
                  <a:lnTo>
                    <a:pt x="35" y="256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24" y="259"/>
                  </a:lnTo>
                  <a:lnTo>
                    <a:pt x="14" y="259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4" y="282"/>
                  </a:lnTo>
                  <a:lnTo>
                    <a:pt x="4" y="294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0" y="365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7" y="396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6" y="415"/>
                  </a:lnTo>
                  <a:lnTo>
                    <a:pt x="19" y="420"/>
                  </a:lnTo>
                  <a:lnTo>
                    <a:pt x="23" y="423"/>
                  </a:lnTo>
                  <a:lnTo>
                    <a:pt x="28" y="425"/>
                  </a:lnTo>
                  <a:lnTo>
                    <a:pt x="38" y="430"/>
                  </a:lnTo>
                  <a:lnTo>
                    <a:pt x="48" y="437"/>
                  </a:lnTo>
                  <a:lnTo>
                    <a:pt x="48" y="437"/>
                  </a:lnTo>
                  <a:lnTo>
                    <a:pt x="50" y="438"/>
                  </a:lnTo>
                  <a:lnTo>
                    <a:pt x="50" y="442"/>
                  </a:lnTo>
                  <a:lnTo>
                    <a:pt x="52" y="444"/>
                  </a:lnTo>
                  <a:lnTo>
                    <a:pt x="55" y="444"/>
                  </a:lnTo>
                  <a:lnTo>
                    <a:pt x="55" y="444"/>
                  </a:lnTo>
                  <a:lnTo>
                    <a:pt x="53" y="454"/>
                  </a:lnTo>
                  <a:lnTo>
                    <a:pt x="55" y="461"/>
                  </a:lnTo>
                  <a:lnTo>
                    <a:pt x="57" y="467"/>
                  </a:lnTo>
                  <a:lnTo>
                    <a:pt x="60" y="473"/>
                  </a:lnTo>
                  <a:lnTo>
                    <a:pt x="65" y="485"/>
                  </a:lnTo>
                  <a:lnTo>
                    <a:pt x="67" y="491"/>
                  </a:lnTo>
                  <a:lnTo>
                    <a:pt x="69" y="498"/>
                  </a:lnTo>
                  <a:lnTo>
                    <a:pt x="69" y="498"/>
                  </a:lnTo>
                  <a:lnTo>
                    <a:pt x="69" y="503"/>
                  </a:lnTo>
                  <a:lnTo>
                    <a:pt x="72" y="507"/>
                  </a:lnTo>
                  <a:lnTo>
                    <a:pt x="76" y="510"/>
                  </a:lnTo>
                  <a:lnTo>
                    <a:pt x="81" y="510"/>
                  </a:lnTo>
                  <a:lnTo>
                    <a:pt x="91" y="512"/>
                  </a:lnTo>
                  <a:lnTo>
                    <a:pt x="94" y="515"/>
                  </a:lnTo>
                  <a:lnTo>
                    <a:pt x="96" y="519"/>
                  </a:lnTo>
                  <a:lnTo>
                    <a:pt x="96" y="519"/>
                  </a:lnTo>
                  <a:lnTo>
                    <a:pt x="99" y="520"/>
                  </a:lnTo>
                  <a:lnTo>
                    <a:pt x="103" y="522"/>
                  </a:lnTo>
                  <a:lnTo>
                    <a:pt x="110" y="526"/>
                  </a:lnTo>
                  <a:lnTo>
                    <a:pt x="113" y="527"/>
                  </a:lnTo>
                  <a:lnTo>
                    <a:pt x="116" y="529"/>
                  </a:lnTo>
                  <a:lnTo>
                    <a:pt x="116" y="534"/>
                  </a:lnTo>
                  <a:lnTo>
                    <a:pt x="116" y="539"/>
                  </a:lnTo>
                  <a:lnTo>
                    <a:pt x="137" y="539"/>
                  </a:lnTo>
                  <a:lnTo>
                    <a:pt x="137" y="539"/>
                  </a:lnTo>
                  <a:lnTo>
                    <a:pt x="139" y="543"/>
                  </a:lnTo>
                  <a:lnTo>
                    <a:pt x="142" y="544"/>
                  </a:lnTo>
                  <a:lnTo>
                    <a:pt x="151" y="546"/>
                  </a:lnTo>
                  <a:lnTo>
                    <a:pt x="151" y="546"/>
                  </a:lnTo>
                  <a:lnTo>
                    <a:pt x="157" y="556"/>
                  </a:lnTo>
                  <a:lnTo>
                    <a:pt x="164" y="565"/>
                  </a:lnTo>
                  <a:lnTo>
                    <a:pt x="181" y="580"/>
                  </a:lnTo>
                  <a:lnTo>
                    <a:pt x="198" y="596"/>
                  </a:lnTo>
                  <a:lnTo>
                    <a:pt x="205" y="604"/>
                  </a:lnTo>
                  <a:lnTo>
                    <a:pt x="212" y="614"/>
                  </a:lnTo>
                  <a:lnTo>
                    <a:pt x="212" y="614"/>
                  </a:lnTo>
                  <a:lnTo>
                    <a:pt x="222" y="614"/>
                  </a:lnTo>
                  <a:lnTo>
                    <a:pt x="232" y="614"/>
                  </a:lnTo>
                  <a:lnTo>
                    <a:pt x="239" y="618"/>
                  </a:lnTo>
                  <a:lnTo>
                    <a:pt x="246" y="621"/>
                  </a:lnTo>
                  <a:lnTo>
                    <a:pt x="246" y="621"/>
                  </a:lnTo>
                  <a:lnTo>
                    <a:pt x="243" y="628"/>
                  </a:lnTo>
                  <a:lnTo>
                    <a:pt x="237" y="633"/>
                  </a:lnTo>
                  <a:lnTo>
                    <a:pt x="232" y="638"/>
                  </a:lnTo>
                  <a:lnTo>
                    <a:pt x="226" y="642"/>
                  </a:lnTo>
                  <a:lnTo>
                    <a:pt x="226" y="642"/>
                  </a:lnTo>
                  <a:lnTo>
                    <a:pt x="220" y="645"/>
                  </a:lnTo>
                  <a:lnTo>
                    <a:pt x="215" y="648"/>
                  </a:lnTo>
                  <a:lnTo>
                    <a:pt x="210" y="654"/>
                  </a:lnTo>
                  <a:lnTo>
                    <a:pt x="205" y="655"/>
                  </a:lnTo>
                  <a:lnTo>
                    <a:pt x="205" y="655"/>
                  </a:lnTo>
                  <a:lnTo>
                    <a:pt x="202" y="660"/>
                  </a:lnTo>
                  <a:lnTo>
                    <a:pt x="198" y="666"/>
                  </a:lnTo>
                  <a:lnTo>
                    <a:pt x="193" y="669"/>
                  </a:lnTo>
                  <a:lnTo>
                    <a:pt x="191" y="676"/>
                  </a:lnTo>
                  <a:lnTo>
                    <a:pt x="191" y="676"/>
                  </a:lnTo>
                  <a:lnTo>
                    <a:pt x="191" y="677"/>
                  </a:lnTo>
                  <a:lnTo>
                    <a:pt x="190" y="679"/>
                  </a:lnTo>
                  <a:lnTo>
                    <a:pt x="186" y="681"/>
                  </a:lnTo>
                  <a:lnTo>
                    <a:pt x="181" y="681"/>
                  </a:lnTo>
                  <a:lnTo>
                    <a:pt x="178" y="683"/>
                  </a:lnTo>
                  <a:lnTo>
                    <a:pt x="178" y="683"/>
                  </a:lnTo>
                  <a:lnTo>
                    <a:pt x="176" y="688"/>
                  </a:lnTo>
                  <a:lnTo>
                    <a:pt x="174" y="689"/>
                  </a:lnTo>
                  <a:lnTo>
                    <a:pt x="171" y="689"/>
                  </a:lnTo>
                  <a:lnTo>
                    <a:pt x="171" y="689"/>
                  </a:lnTo>
                  <a:lnTo>
                    <a:pt x="173" y="696"/>
                  </a:lnTo>
                  <a:lnTo>
                    <a:pt x="171" y="701"/>
                  </a:lnTo>
                  <a:lnTo>
                    <a:pt x="169" y="708"/>
                  </a:lnTo>
                  <a:lnTo>
                    <a:pt x="164" y="713"/>
                  </a:lnTo>
                  <a:lnTo>
                    <a:pt x="164" y="718"/>
                  </a:lnTo>
                  <a:lnTo>
                    <a:pt x="164" y="723"/>
                  </a:lnTo>
                  <a:lnTo>
                    <a:pt x="164" y="744"/>
                  </a:lnTo>
                  <a:lnTo>
                    <a:pt x="164" y="744"/>
                  </a:lnTo>
                  <a:lnTo>
                    <a:pt x="157" y="744"/>
                  </a:lnTo>
                  <a:lnTo>
                    <a:pt x="157" y="744"/>
                  </a:lnTo>
                  <a:lnTo>
                    <a:pt x="147" y="746"/>
                  </a:lnTo>
                  <a:lnTo>
                    <a:pt x="137" y="747"/>
                  </a:lnTo>
                  <a:lnTo>
                    <a:pt x="128" y="751"/>
                  </a:lnTo>
                  <a:lnTo>
                    <a:pt x="120" y="754"/>
                  </a:lnTo>
                  <a:lnTo>
                    <a:pt x="106" y="764"/>
                  </a:lnTo>
                  <a:lnTo>
                    <a:pt x="98" y="768"/>
                  </a:lnTo>
                  <a:lnTo>
                    <a:pt x="89" y="771"/>
                  </a:lnTo>
                  <a:lnTo>
                    <a:pt x="89" y="771"/>
                  </a:lnTo>
                  <a:lnTo>
                    <a:pt x="89" y="785"/>
                  </a:lnTo>
                  <a:lnTo>
                    <a:pt x="91" y="799"/>
                  </a:lnTo>
                  <a:lnTo>
                    <a:pt x="96" y="822"/>
                  </a:lnTo>
                  <a:lnTo>
                    <a:pt x="99" y="848"/>
                  </a:lnTo>
                  <a:lnTo>
                    <a:pt x="101" y="860"/>
                  </a:lnTo>
                  <a:lnTo>
                    <a:pt x="103" y="874"/>
                  </a:lnTo>
                  <a:lnTo>
                    <a:pt x="103" y="874"/>
                  </a:lnTo>
                  <a:lnTo>
                    <a:pt x="103" y="901"/>
                  </a:lnTo>
                  <a:lnTo>
                    <a:pt x="103" y="901"/>
                  </a:lnTo>
                  <a:lnTo>
                    <a:pt x="103" y="904"/>
                  </a:lnTo>
                  <a:lnTo>
                    <a:pt x="103" y="908"/>
                  </a:lnTo>
                  <a:lnTo>
                    <a:pt x="103" y="913"/>
                  </a:lnTo>
                  <a:lnTo>
                    <a:pt x="103" y="914"/>
                  </a:lnTo>
                  <a:lnTo>
                    <a:pt x="103" y="914"/>
                  </a:lnTo>
                  <a:lnTo>
                    <a:pt x="106" y="914"/>
                  </a:lnTo>
                  <a:lnTo>
                    <a:pt x="110" y="914"/>
                  </a:lnTo>
                  <a:lnTo>
                    <a:pt x="110" y="914"/>
                  </a:lnTo>
                  <a:lnTo>
                    <a:pt x="113" y="921"/>
                  </a:lnTo>
                  <a:lnTo>
                    <a:pt x="116" y="928"/>
                  </a:lnTo>
                  <a:lnTo>
                    <a:pt x="116" y="928"/>
                  </a:lnTo>
                  <a:lnTo>
                    <a:pt x="120" y="930"/>
                  </a:lnTo>
                  <a:lnTo>
                    <a:pt x="123" y="932"/>
                  </a:lnTo>
                  <a:lnTo>
                    <a:pt x="127" y="933"/>
                  </a:lnTo>
                  <a:lnTo>
                    <a:pt x="130" y="935"/>
                  </a:lnTo>
                  <a:lnTo>
                    <a:pt x="130" y="935"/>
                  </a:lnTo>
                  <a:lnTo>
                    <a:pt x="132" y="940"/>
                  </a:lnTo>
                  <a:lnTo>
                    <a:pt x="132" y="943"/>
                  </a:lnTo>
                  <a:lnTo>
                    <a:pt x="132" y="947"/>
                  </a:lnTo>
                  <a:lnTo>
                    <a:pt x="133" y="949"/>
                  </a:lnTo>
                  <a:lnTo>
                    <a:pt x="137" y="949"/>
                  </a:lnTo>
                  <a:lnTo>
                    <a:pt x="137" y="949"/>
                  </a:lnTo>
                  <a:lnTo>
                    <a:pt x="135" y="957"/>
                  </a:lnTo>
                  <a:lnTo>
                    <a:pt x="133" y="966"/>
                  </a:lnTo>
                  <a:lnTo>
                    <a:pt x="128" y="971"/>
                  </a:lnTo>
                  <a:lnTo>
                    <a:pt x="123" y="976"/>
                  </a:lnTo>
                  <a:lnTo>
                    <a:pt x="123" y="976"/>
                  </a:lnTo>
                  <a:lnTo>
                    <a:pt x="122" y="981"/>
                  </a:lnTo>
                  <a:lnTo>
                    <a:pt x="120" y="983"/>
                  </a:lnTo>
                  <a:lnTo>
                    <a:pt x="115" y="988"/>
                  </a:lnTo>
                  <a:lnTo>
                    <a:pt x="111" y="989"/>
                  </a:lnTo>
                  <a:lnTo>
                    <a:pt x="110" y="993"/>
                  </a:lnTo>
                  <a:lnTo>
                    <a:pt x="108" y="998"/>
                  </a:lnTo>
                  <a:lnTo>
                    <a:pt x="110" y="1003"/>
                  </a:lnTo>
                  <a:lnTo>
                    <a:pt x="110" y="1003"/>
                  </a:lnTo>
                  <a:lnTo>
                    <a:pt x="116" y="1003"/>
                  </a:lnTo>
                  <a:lnTo>
                    <a:pt x="123" y="1007"/>
                  </a:lnTo>
                  <a:lnTo>
                    <a:pt x="127" y="1012"/>
                  </a:lnTo>
                  <a:lnTo>
                    <a:pt x="130" y="1017"/>
                  </a:lnTo>
                  <a:lnTo>
                    <a:pt x="130" y="1017"/>
                  </a:lnTo>
                  <a:lnTo>
                    <a:pt x="127" y="1018"/>
                  </a:lnTo>
                  <a:lnTo>
                    <a:pt x="125" y="1020"/>
                  </a:lnTo>
                  <a:lnTo>
                    <a:pt x="123" y="1027"/>
                  </a:lnTo>
                  <a:lnTo>
                    <a:pt x="123" y="1044"/>
                  </a:lnTo>
                  <a:lnTo>
                    <a:pt x="123" y="1044"/>
                  </a:lnTo>
                  <a:lnTo>
                    <a:pt x="127" y="1044"/>
                  </a:lnTo>
                  <a:lnTo>
                    <a:pt x="128" y="1046"/>
                  </a:lnTo>
                  <a:lnTo>
                    <a:pt x="128" y="1049"/>
                  </a:lnTo>
                  <a:lnTo>
                    <a:pt x="130" y="1051"/>
                  </a:lnTo>
                  <a:lnTo>
                    <a:pt x="130" y="1051"/>
                  </a:lnTo>
                  <a:lnTo>
                    <a:pt x="139" y="1056"/>
                  </a:lnTo>
                  <a:lnTo>
                    <a:pt x="142" y="1059"/>
                  </a:lnTo>
                  <a:lnTo>
                    <a:pt x="144" y="1065"/>
                  </a:lnTo>
                  <a:lnTo>
                    <a:pt x="144" y="1065"/>
                  </a:lnTo>
                  <a:lnTo>
                    <a:pt x="144" y="1068"/>
                  </a:lnTo>
                  <a:lnTo>
                    <a:pt x="145" y="1071"/>
                  </a:lnTo>
                  <a:lnTo>
                    <a:pt x="151" y="1075"/>
                  </a:lnTo>
                  <a:lnTo>
                    <a:pt x="154" y="1080"/>
                  </a:lnTo>
                  <a:lnTo>
                    <a:pt x="157" y="1085"/>
                  </a:lnTo>
                  <a:lnTo>
                    <a:pt x="157" y="1085"/>
                  </a:lnTo>
                  <a:lnTo>
                    <a:pt x="164" y="1085"/>
                  </a:lnTo>
                  <a:lnTo>
                    <a:pt x="169" y="1087"/>
                  </a:lnTo>
                  <a:lnTo>
                    <a:pt x="173" y="1090"/>
                  </a:lnTo>
                  <a:lnTo>
                    <a:pt x="178" y="1092"/>
                  </a:lnTo>
                  <a:lnTo>
                    <a:pt x="178" y="1092"/>
                  </a:lnTo>
                  <a:lnTo>
                    <a:pt x="181" y="1094"/>
                  </a:lnTo>
                  <a:lnTo>
                    <a:pt x="183" y="1095"/>
                  </a:lnTo>
                  <a:lnTo>
                    <a:pt x="183" y="1097"/>
                  </a:lnTo>
                  <a:lnTo>
                    <a:pt x="185" y="1099"/>
                  </a:lnTo>
                  <a:lnTo>
                    <a:pt x="185" y="1099"/>
                  </a:lnTo>
                  <a:lnTo>
                    <a:pt x="190" y="1099"/>
                  </a:lnTo>
                  <a:lnTo>
                    <a:pt x="195" y="1099"/>
                  </a:lnTo>
                  <a:lnTo>
                    <a:pt x="205" y="1099"/>
                  </a:lnTo>
                  <a:lnTo>
                    <a:pt x="205" y="1099"/>
                  </a:lnTo>
                  <a:lnTo>
                    <a:pt x="209" y="1100"/>
                  </a:lnTo>
                  <a:lnTo>
                    <a:pt x="210" y="1102"/>
                  </a:lnTo>
                  <a:lnTo>
                    <a:pt x="210" y="1104"/>
                  </a:lnTo>
                  <a:lnTo>
                    <a:pt x="212" y="1106"/>
                  </a:lnTo>
                  <a:lnTo>
                    <a:pt x="212" y="1106"/>
                  </a:lnTo>
                  <a:lnTo>
                    <a:pt x="219" y="1107"/>
                  </a:lnTo>
                  <a:lnTo>
                    <a:pt x="226" y="1106"/>
                  </a:lnTo>
                  <a:lnTo>
                    <a:pt x="232" y="1106"/>
                  </a:lnTo>
                  <a:lnTo>
                    <a:pt x="239" y="1106"/>
                  </a:lnTo>
                  <a:lnTo>
                    <a:pt x="239" y="1106"/>
                  </a:lnTo>
                  <a:lnTo>
                    <a:pt x="241" y="1107"/>
                  </a:lnTo>
                  <a:lnTo>
                    <a:pt x="244" y="1109"/>
                  </a:lnTo>
                  <a:lnTo>
                    <a:pt x="246" y="1112"/>
                  </a:lnTo>
                  <a:lnTo>
                    <a:pt x="246" y="1112"/>
                  </a:lnTo>
                  <a:lnTo>
                    <a:pt x="253" y="1112"/>
                  </a:lnTo>
                  <a:lnTo>
                    <a:pt x="260" y="1112"/>
                  </a:lnTo>
                  <a:lnTo>
                    <a:pt x="266" y="1112"/>
                  </a:lnTo>
                  <a:lnTo>
                    <a:pt x="273" y="1112"/>
                  </a:lnTo>
                  <a:lnTo>
                    <a:pt x="273" y="1112"/>
                  </a:lnTo>
                  <a:lnTo>
                    <a:pt x="277" y="1119"/>
                  </a:lnTo>
                  <a:lnTo>
                    <a:pt x="282" y="1124"/>
                  </a:lnTo>
                  <a:lnTo>
                    <a:pt x="287" y="1130"/>
                  </a:lnTo>
                  <a:lnTo>
                    <a:pt x="294" y="1133"/>
                  </a:lnTo>
                  <a:lnTo>
                    <a:pt x="294" y="1133"/>
                  </a:lnTo>
                  <a:lnTo>
                    <a:pt x="292" y="1148"/>
                  </a:lnTo>
                  <a:lnTo>
                    <a:pt x="296" y="1159"/>
                  </a:lnTo>
                  <a:lnTo>
                    <a:pt x="297" y="1170"/>
                  </a:lnTo>
                  <a:lnTo>
                    <a:pt x="301" y="1181"/>
                  </a:lnTo>
                  <a:lnTo>
                    <a:pt x="301" y="1181"/>
                  </a:lnTo>
                  <a:lnTo>
                    <a:pt x="308" y="1193"/>
                  </a:lnTo>
                  <a:lnTo>
                    <a:pt x="318" y="1201"/>
                  </a:lnTo>
                  <a:lnTo>
                    <a:pt x="330" y="1208"/>
                  </a:lnTo>
                  <a:lnTo>
                    <a:pt x="342" y="1215"/>
                  </a:lnTo>
                  <a:lnTo>
                    <a:pt x="342" y="1215"/>
                  </a:lnTo>
                  <a:lnTo>
                    <a:pt x="342" y="1220"/>
                  </a:lnTo>
                  <a:lnTo>
                    <a:pt x="343" y="1225"/>
                  </a:lnTo>
                  <a:lnTo>
                    <a:pt x="347" y="1234"/>
                  </a:lnTo>
                  <a:lnTo>
                    <a:pt x="352" y="1240"/>
                  </a:lnTo>
                  <a:lnTo>
                    <a:pt x="355" y="1249"/>
                  </a:lnTo>
                  <a:lnTo>
                    <a:pt x="355" y="1249"/>
                  </a:lnTo>
                  <a:lnTo>
                    <a:pt x="354" y="1266"/>
                  </a:lnTo>
                  <a:lnTo>
                    <a:pt x="349" y="1281"/>
                  </a:lnTo>
                  <a:lnTo>
                    <a:pt x="345" y="1295"/>
                  </a:lnTo>
                  <a:lnTo>
                    <a:pt x="342" y="1310"/>
                  </a:lnTo>
                  <a:lnTo>
                    <a:pt x="342" y="1310"/>
                  </a:lnTo>
                  <a:lnTo>
                    <a:pt x="343" y="1319"/>
                  </a:lnTo>
                  <a:lnTo>
                    <a:pt x="345" y="1327"/>
                  </a:lnTo>
                  <a:lnTo>
                    <a:pt x="349" y="1332"/>
                  </a:lnTo>
                  <a:lnTo>
                    <a:pt x="355" y="1338"/>
                  </a:lnTo>
                  <a:lnTo>
                    <a:pt x="355" y="1338"/>
                  </a:lnTo>
                  <a:lnTo>
                    <a:pt x="355" y="1348"/>
                  </a:lnTo>
                  <a:lnTo>
                    <a:pt x="355" y="1358"/>
                  </a:lnTo>
                  <a:lnTo>
                    <a:pt x="359" y="1365"/>
                  </a:lnTo>
                  <a:lnTo>
                    <a:pt x="362" y="1372"/>
                  </a:lnTo>
                  <a:lnTo>
                    <a:pt x="362" y="1433"/>
                  </a:lnTo>
                  <a:lnTo>
                    <a:pt x="389" y="1433"/>
                  </a:lnTo>
                  <a:lnTo>
                    <a:pt x="389" y="1433"/>
                  </a:lnTo>
                  <a:lnTo>
                    <a:pt x="401" y="1433"/>
                  </a:lnTo>
                  <a:lnTo>
                    <a:pt x="407" y="1431"/>
                  </a:lnTo>
                  <a:lnTo>
                    <a:pt x="408" y="1430"/>
                  </a:lnTo>
                  <a:lnTo>
                    <a:pt x="410" y="1426"/>
                  </a:lnTo>
                  <a:lnTo>
                    <a:pt x="410" y="1426"/>
                  </a:lnTo>
                  <a:lnTo>
                    <a:pt x="415" y="1425"/>
                  </a:lnTo>
                  <a:lnTo>
                    <a:pt x="418" y="1421"/>
                  </a:lnTo>
                  <a:lnTo>
                    <a:pt x="425" y="1414"/>
                  </a:lnTo>
                  <a:lnTo>
                    <a:pt x="429" y="1411"/>
                  </a:lnTo>
                  <a:lnTo>
                    <a:pt x="432" y="1407"/>
                  </a:lnTo>
                  <a:lnTo>
                    <a:pt x="437" y="1406"/>
                  </a:lnTo>
                  <a:lnTo>
                    <a:pt x="444" y="1406"/>
                  </a:lnTo>
                  <a:lnTo>
                    <a:pt x="444" y="1406"/>
                  </a:lnTo>
                  <a:lnTo>
                    <a:pt x="458" y="1404"/>
                  </a:lnTo>
                  <a:lnTo>
                    <a:pt x="471" y="1401"/>
                  </a:lnTo>
                  <a:lnTo>
                    <a:pt x="495" y="1392"/>
                  </a:lnTo>
                  <a:lnTo>
                    <a:pt x="507" y="1389"/>
                  </a:lnTo>
                  <a:lnTo>
                    <a:pt x="521" y="1385"/>
                  </a:lnTo>
                  <a:lnTo>
                    <a:pt x="536" y="1384"/>
                  </a:lnTo>
                  <a:lnTo>
                    <a:pt x="553" y="1385"/>
                  </a:lnTo>
                  <a:lnTo>
                    <a:pt x="553" y="1385"/>
                  </a:lnTo>
                  <a:lnTo>
                    <a:pt x="562" y="1382"/>
                  </a:lnTo>
                  <a:lnTo>
                    <a:pt x="569" y="1377"/>
                  </a:lnTo>
                  <a:lnTo>
                    <a:pt x="577" y="1373"/>
                  </a:lnTo>
                  <a:lnTo>
                    <a:pt x="582" y="1372"/>
                  </a:lnTo>
                  <a:lnTo>
                    <a:pt x="587" y="1372"/>
                  </a:lnTo>
                  <a:lnTo>
                    <a:pt x="587" y="1372"/>
                  </a:lnTo>
                  <a:lnTo>
                    <a:pt x="589" y="1367"/>
                  </a:lnTo>
                  <a:lnTo>
                    <a:pt x="591" y="1365"/>
                  </a:lnTo>
                  <a:lnTo>
                    <a:pt x="594" y="1365"/>
                  </a:lnTo>
                  <a:lnTo>
                    <a:pt x="594" y="1365"/>
                  </a:lnTo>
                  <a:lnTo>
                    <a:pt x="603" y="1363"/>
                  </a:lnTo>
                  <a:lnTo>
                    <a:pt x="609" y="1361"/>
                  </a:lnTo>
                  <a:lnTo>
                    <a:pt x="623" y="1356"/>
                  </a:lnTo>
                  <a:lnTo>
                    <a:pt x="637" y="1351"/>
                  </a:lnTo>
                  <a:lnTo>
                    <a:pt x="645" y="1351"/>
                  </a:lnTo>
                  <a:lnTo>
                    <a:pt x="655" y="1351"/>
                  </a:lnTo>
                  <a:lnTo>
                    <a:pt x="662" y="1351"/>
                  </a:lnTo>
                  <a:lnTo>
                    <a:pt x="676" y="1351"/>
                  </a:lnTo>
                  <a:lnTo>
                    <a:pt x="676" y="1351"/>
                  </a:lnTo>
                  <a:lnTo>
                    <a:pt x="679" y="1351"/>
                  </a:lnTo>
                  <a:lnTo>
                    <a:pt x="681" y="1350"/>
                  </a:lnTo>
                  <a:lnTo>
                    <a:pt x="683" y="1344"/>
                  </a:lnTo>
                  <a:lnTo>
                    <a:pt x="683" y="1344"/>
                  </a:lnTo>
                  <a:lnTo>
                    <a:pt x="686" y="1344"/>
                  </a:lnTo>
                  <a:lnTo>
                    <a:pt x="688" y="1343"/>
                  </a:lnTo>
                  <a:lnTo>
                    <a:pt x="690" y="1338"/>
                  </a:lnTo>
                  <a:lnTo>
                    <a:pt x="690" y="1338"/>
                  </a:lnTo>
                  <a:lnTo>
                    <a:pt x="693" y="1338"/>
                  </a:lnTo>
                  <a:lnTo>
                    <a:pt x="695" y="1336"/>
                  </a:lnTo>
                  <a:lnTo>
                    <a:pt x="696" y="1331"/>
                  </a:lnTo>
                  <a:lnTo>
                    <a:pt x="696" y="1331"/>
                  </a:lnTo>
                  <a:lnTo>
                    <a:pt x="707" y="1324"/>
                  </a:lnTo>
                  <a:lnTo>
                    <a:pt x="715" y="1315"/>
                  </a:lnTo>
                  <a:lnTo>
                    <a:pt x="725" y="1309"/>
                  </a:lnTo>
                  <a:lnTo>
                    <a:pt x="731" y="1305"/>
                  </a:lnTo>
                  <a:lnTo>
                    <a:pt x="737" y="1303"/>
                  </a:lnTo>
                  <a:lnTo>
                    <a:pt x="737" y="1303"/>
                  </a:lnTo>
                  <a:lnTo>
                    <a:pt x="761" y="1298"/>
                  </a:lnTo>
                  <a:lnTo>
                    <a:pt x="788" y="1297"/>
                  </a:lnTo>
                  <a:lnTo>
                    <a:pt x="818" y="1297"/>
                  </a:lnTo>
                  <a:lnTo>
                    <a:pt x="847" y="1297"/>
                  </a:lnTo>
                  <a:lnTo>
                    <a:pt x="847" y="1297"/>
                  </a:lnTo>
                  <a:lnTo>
                    <a:pt x="847" y="1305"/>
                  </a:lnTo>
                  <a:lnTo>
                    <a:pt x="850" y="1310"/>
                  </a:lnTo>
                  <a:lnTo>
                    <a:pt x="853" y="1315"/>
                  </a:lnTo>
                  <a:lnTo>
                    <a:pt x="859" y="1319"/>
                  </a:lnTo>
                  <a:lnTo>
                    <a:pt x="867" y="1327"/>
                  </a:lnTo>
                  <a:lnTo>
                    <a:pt x="871" y="1331"/>
                  </a:lnTo>
                  <a:lnTo>
                    <a:pt x="874" y="1338"/>
                  </a:lnTo>
                  <a:lnTo>
                    <a:pt x="874" y="1338"/>
                  </a:lnTo>
                  <a:lnTo>
                    <a:pt x="889" y="1343"/>
                  </a:lnTo>
                  <a:lnTo>
                    <a:pt x="905" y="1348"/>
                  </a:lnTo>
                  <a:lnTo>
                    <a:pt x="911" y="1351"/>
                  </a:lnTo>
                  <a:lnTo>
                    <a:pt x="920" y="1353"/>
                  </a:lnTo>
                  <a:lnTo>
                    <a:pt x="930" y="1353"/>
                  </a:lnTo>
                  <a:lnTo>
                    <a:pt x="942" y="1351"/>
                  </a:lnTo>
                  <a:lnTo>
                    <a:pt x="942" y="1351"/>
                  </a:lnTo>
                  <a:lnTo>
                    <a:pt x="947" y="1350"/>
                  </a:lnTo>
                  <a:lnTo>
                    <a:pt x="952" y="1344"/>
                  </a:lnTo>
                  <a:lnTo>
                    <a:pt x="961" y="1336"/>
                  </a:lnTo>
                  <a:lnTo>
                    <a:pt x="964" y="1331"/>
                  </a:lnTo>
                  <a:lnTo>
                    <a:pt x="969" y="1327"/>
                  </a:lnTo>
                  <a:lnTo>
                    <a:pt x="975" y="1324"/>
                  </a:lnTo>
                  <a:lnTo>
                    <a:pt x="983" y="1324"/>
                  </a:lnTo>
                  <a:lnTo>
                    <a:pt x="983" y="1324"/>
                  </a:lnTo>
                  <a:lnTo>
                    <a:pt x="995" y="1324"/>
                  </a:lnTo>
                  <a:lnTo>
                    <a:pt x="1005" y="1326"/>
                  </a:lnTo>
                  <a:lnTo>
                    <a:pt x="1024" y="1331"/>
                  </a:lnTo>
                  <a:lnTo>
                    <a:pt x="1043" y="1336"/>
                  </a:lnTo>
                  <a:lnTo>
                    <a:pt x="1053" y="1338"/>
                  </a:lnTo>
                  <a:lnTo>
                    <a:pt x="1065" y="1338"/>
                  </a:lnTo>
                  <a:lnTo>
                    <a:pt x="1065" y="1338"/>
                  </a:lnTo>
                  <a:lnTo>
                    <a:pt x="1080" y="1346"/>
                  </a:lnTo>
                  <a:lnTo>
                    <a:pt x="1097" y="1353"/>
                  </a:lnTo>
                  <a:lnTo>
                    <a:pt x="1106" y="1356"/>
                  </a:lnTo>
                  <a:lnTo>
                    <a:pt x="1116" y="1358"/>
                  </a:lnTo>
                  <a:lnTo>
                    <a:pt x="1126" y="1360"/>
                  </a:lnTo>
                  <a:lnTo>
                    <a:pt x="1140" y="1358"/>
                  </a:lnTo>
                  <a:lnTo>
                    <a:pt x="1140" y="1358"/>
                  </a:lnTo>
                  <a:lnTo>
                    <a:pt x="1143" y="1356"/>
                  </a:lnTo>
                  <a:lnTo>
                    <a:pt x="1143" y="1356"/>
                  </a:lnTo>
                  <a:lnTo>
                    <a:pt x="1145" y="1356"/>
                  </a:lnTo>
                  <a:lnTo>
                    <a:pt x="1145" y="1356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54" y="1348"/>
                  </a:lnTo>
                  <a:lnTo>
                    <a:pt x="1159" y="1341"/>
                  </a:lnTo>
                  <a:lnTo>
                    <a:pt x="1166" y="1338"/>
                  </a:lnTo>
                  <a:lnTo>
                    <a:pt x="1176" y="1336"/>
                  </a:lnTo>
                  <a:lnTo>
                    <a:pt x="1176" y="1336"/>
                  </a:lnTo>
                  <a:lnTo>
                    <a:pt x="1177" y="1334"/>
                  </a:lnTo>
                  <a:lnTo>
                    <a:pt x="1177" y="1334"/>
                  </a:lnTo>
                  <a:lnTo>
                    <a:pt x="1179" y="1331"/>
                  </a:lnTo>
                  <a:lnTo>
                    <a:pt x="1183" y="1329"/>
                  </a:lnTo>
                  <a:lnTo>
                    <a:pt x="1183" y="1329"/>
                  </a:lnTo>
                  <a:lnTo>
                    <a:pt x="1186" y="1327"/>
                  </a:lnTo>
                  <a:lnTo>
                    <a:pt x="1186" y="1327"/>
                  </a:lnTo>
                  <a:lnTo>
                    <a:pt x="1193" y="1322"/>
                  </a:lnTo>
                  <a:lnTo>
                    <a:pt x="1200" y="1321"/>
                  </a:lnTo>
                  <a:lnTo>
                    <a:pt x="1212" y="1319"/>
                  </a:lnTo>
                  <a:lnTo>
                    <a:pt x="1212" y="1319"/>
                  </a:lnTo>
                  <a:lnTo>
                    <a:pt x="1218" y="1315"/>
                  </a:lnTo>
                  <a:lnTo>
                    <a:pt x="1218" y="1315"/>
                  </a:lnTo>
                  <a:lnTo>
                    <a:pt x="1220" y="1314"/>
                  </a:lnTo>
                  <a:lnTo>
                    <a:pt x="1220" y="1314"/>
                  </a:lnTo>
                  <a:lnTo>
                    <a:pt x="1227" y="1312"/>
                  </a:lnTo>
                  <a:lnTo>
                    <a:pt x="1227" y="1312"/>
                  </a:lnTo>
                  <a:lnTo>
                    <a:pt x="1227" y="1310"/>
                  </a:lnTo>
                  <a:lnTo>
                    <a:pt x="1227" y="1310"/>
                  </a:lnTo>
                  <a:lnTo>
                    <a:pt x="1234" y="1307"/>
                  </a:lnTo>
                  <a:lnTo>
                    <a:pt x="1234" y="1307"/>
                  </a:lnTo>
                  <a:lnTo>
                    <a:pt x="1237" y="1307"/>
                  </a:lnTo>
                  <a:lnTo>
                    <a:pt x="1237" y="1307"/>
                  </a:lnTo>
                  <a:lnTo>
                    <a:pt x="1242" y="1303"/>
                  </a:lnTo>
                  <a:lnTo>
                    <a:pt x="1242" y="1303"/>
                  </a:lnTo>
                  <a:lnTo>
                    <a:pt x="1244" y="1303"/>
                  </a:lnTo>
                  <a:lnTo>
                    <a:pt x="1244" y="1303"/>
                  </a:lnTo>
                  <a:lnTo>
                    <a:pt x="1254" y="1300"/>
                  </a:lnTo>
                  <a:lnTo>
                    <a:pt x="1254" y="1300"/>
                  </a:lnTo>
                  <a:lnTo>
                    <a:pt x="1256" y="1300"/>
                  </a:lnTo>
                  <a:lnTo>
                    <a:pt x="1256" y="1300"/>
                  </a:lnTo>
                  <a:lnTo>
                    <a:pt x="1263" y="1298"/>
                  </a:lnTo>
                  <a:lnTo>
                    <a:pt x="1263" y="1298"/>
                  </a:lnTo>
                  <a:lnTo>
                    <a:pt x="1266" y="1298"/>
                  </a:lnTo>
                  <a:lnTo>
                    <a:pt x="1266" y="1298"/>
                  </a:lnTo>
                  <a:lnTo>
                    <a:pt x="1276" y="1297"/>
                  </a:lnTo>
                  <a:lnTo>
                    <a:pt x="1276" y="1297"/>
                  </a:lnTo>
                  <a:lnTo>
                    <a:pt x="1278" y="1292"/>
                  </a:lnTo>
                  <a:lnTo>
                    <a:pt x="1280" y="1290"/>
                  </a:lnTo>
                  <a:lnTo>
                    <a:pt x="1283" y="1290"/>
                  </a:lnTo>
                  <a:lnTo>
                    <a:pt x="1283" y="1290"/>
                  </a:lnTo>
                  <a:lnTo>
                    <a:pt x="1285" y="1281"/>
                  </a:lnTo>
                  <a:lnTo>
                    <a:pt x="1287" y="1278"/>
                  </a:lnTo>
                  <a:lnTo>
                    <a:pt x="1290" y="1276"/>
                  </a:lnTo>
                  <a:lnTo>
                    <a:pt x="1290" y="1276"/>
                  </a:lnTo>
                  <a:lnTo>
                    <a:pt x="1297" y="1276"/>
                  </a:lnTo>
                  <a:lnTo>
                    <a:pt x="1297" y="1276"/>
                  </a:lnTo>
                  <a:lnTo>
                    <a:pt x="1297" y="1283"/>
                  </a:lnTo>
                  <a:lnTo>
                    <a:pt x="1297" y="1283"/>
                  </a:lnTo>
                  <a:lnTo>
                    <a:pt x="1304" y="1283"/>
                  </a:lnTo>
                  <a:lnTo>
                    <a:pt x="1304" y="1283"/>
                  </a:lnTo>
                  <a:lnTo>
                    <a:pt x="1309" y="1285"/>
                  </a:lnTo>
                  <a:lnTo>
                    <a:pt x="1309" y="1288"/>
                  </a:lnTo>
                  <a:lnTo>
                    <a:pt x="1309" y="1292"/>
                  </a:lnTo>
                  <a:lnTo>
                    <a:pt x="1310" y="1297"/>
                  </a:lnTo>
                  <a:lnTo>
                    <a:pt x="1310" y="1297"/>
                  </a:lnTo>
                  <a:lnTo>
                    <a:pt x="1314" y="1298"/>
                  </a:lnTo>
                  <a:lnTo>
                    <a:pt x="1319" y="1298"/>
                  </a:lnTo>
                  <a:lnTo>
                    <a:pt x="1322" y="1300"/>
                  </a:lnTo>
                  <a:lnTo>
                    <a:pt x="1324" y="1302"/>
                  </a:lnTo>
                  <a:lnTo>
                    <a:pt x="1324" y="1303"/>
                  </a:lnTo>
                  <a:lnTo>
                    <a:pt x="1324" y="1303"/>
                  </a:lnTo>
                  <a:lnTo>
                    <a:pt x="1338" y="1302"/>
                  </a:lnTo>
                  <a:lnTo>
                    <a:pt x="1350" y="1298"/>
                  </a:lnTo>
                  <a:lnTo>
                    <a:pt x="1372" y="1290"/>
                  </a:lnTo>
                  <a:lnTo>
                    <a:pt x="1372" y="1290"/>
                  </a:lnTo>
                  <a:lnTo>
                    <a:pt x="1374" y="1285"/>
                  </a:lnTo>
                  <a:lnTo>
                    <a:pt x="1375" y="1283"/>
                  </a:lnTo>
                  <a:lnTo>
                    <a:pt x="1379" y="1283"/>
                  </a:lnTo>
                  <a:lnTo>
                    <a:pt x="1379" y="1283"/>
                  </a:lnTo>
                  <a:lnTo>
                    <a:pt x="1386" y="1283"/>
                  </a:lnTo>
                  <a:lnTo>
                    <a:pt x="1386" y="1283"/>
                  </a:lnTo>
                  <a:lnTo>
                    <a:pt x="1387" y="1278"/>
                  </a:lnTo>
                  <a:lnTo>
                    <a:pt x="1389" y="1276"/>
                  </a:lnTo>
                  <a:lnTo>
                    <a:pt x="1392" y="1276"/>
                  </a:lnTo>
                  <a:lnTo>
                    <a:pt x="1392" y="1276"/>
                  </a:lnTo>
                  <a:lnTo>
                    <a:pt x="1398" y="1274"/>
                  </a:lnTo>
                  <a:lnTo>
                    <a:pt x="1403" y="1269"/>
                  </a:lnTo>
                  <a:lnTo>
                    <a:pt x="1408" y="1266"/>
                  </a:lnTo>
                  <a:lnTo>
                    <a:pt x="1413" y="1263"/>
                  </a:lnTo>
                  <a:lnTo>
                    <a:pt x="1413" y="1263"/>
                  </a:lnTo>
                  <a:lnTo>
                    <a:pt x="1413" y="1208"/>
                  </a:lnTo>
                  <a:lnTo>
                    <a:pt x="1413" y="1208"/>
                  </a:lnTo>
                  <a:lnTo>
                    <a:pt x="1410" y="1201"/>
                  </a:lnTo>
                  <a:lnTo>
                    <a:pt x="1406" y="1198"/>
                  </a:lnTo>
                  <a:lnTo>
                    <a:pt x="1403" y="1193"/>
                  </a:lnTo>
                  <a:lnTo>
                    <a:pt x="1399" y="1188"/>
                  </a:lnTo>
                  <a:lnTo>
                    <a:pt x="1399" y="1188"/>
                  </a:lnTo>
                  <a:lnTo>
                    <a:pt x="1394" y="1186"/>
                  </a:lnTo>
                  <a:lnTo>
                    <a:pt x="1392" y="1184"/>
                  </a:lnTo>
                  <a:lnTo>
                    <a:pt x="1392" y="1181"/>
                  </a:lnTo>
                  <a:lnTo>
                    <a:pt x="1392" y="1181"/>
                  </a:lnTo>
                  <a:lnTo>
                    <a:pt x="1392" y="1174"/>
                  </a:lnTo>
                  <a:lnTo>
                    <a:pt x="1392" y="1174"/>
                  </a:lnTo>
                  <a:lnTo>
                    <a:pt x="1387" y="1172"/>
                  </a:lnTo>
                  <a:lnTo>
                    <a:pt x="1386" y="1170"/>
                  </a:lnTo>
                  <a:lnTo>
                    <a:pt x="1386" y="1167"/>
                  </a:lnTo>
                  <a:lnTo>
                    <a:pt x="1386" y="1167"/>
                  </a:lnTo>
                  <a:lnTo>
                    <a:pt x="1386" y="1153"/>
                  </a:lnTo>
                  <a:lnTo>
                    <a:pt x="1386" y="1153"/>
                  </a:lnTo>
                  <a:lnTo>
                    <a:pt x="1381" y="1152"/>
                  </a:lnTo>
                  <a:lnTo>
                    <a:pt x="1379" y="1150"/>
                  </a:lnTo>
                  <a:lnTo>
                    <a:pt x="1379" y="1147"/>
                  </a:lnTo>
                  <a:lnTo>
                    <a:pt x="1379" y="1147"/>
                  </a:lnTo>
                  <a:lnTo>
                    <a:pt x="1379" y="1138"/>
                  </a:lnTo>
                  <a:lnTo>
                    <a:pt x="1375" y="1133"/>
                  </a:lnTo>
                  <a:lnTo>
                    <a:pt x="1372" y="1126"/>
                  </a:lnTo>
                  <a:lnTo>
                    <a:pt x="1372" y="1119"/>
                  </a:lnTo>
                  <a:lnTo>
                    <a:pt x="1372" y="1119"/>
                  </a:lnTo>
                  <a:lnTo>
                    <a:pt x="1379" y="1118"/>
                  </a:lnTo>
                  <a:lnTo>
                    <a:pt x="1384" y="1112"/>
                  </a:lnTo>
                  <a:lnTo>
                    <a:pt x="1391" y="1109"/>
                  </a:lnTo>
                  <a:lnTo>
                    <a:pt x="1399" y="1106"/>
                  </a:lnTo>
                  <a:lnTo>
                    <a:pt x="1399" y="1106"/>
                  </a:lnTo>
                  <a:lnTo>
                    <a:pt x="1413" y="1104"/>
                  </a:lnTo>
                  <a:lnTo>
                    <a:pt x="1428" y="1106"/>
                  </a:lnTo>
                  <a:lnTo>
                    <a:pt x="1445" y="1106"/>
                  </a:lnTo>
                  <a:lnTo>
                    <a:pt x="1461" y="1106"/>
                  </a:lnTo>
                  <a:lnTo>
                    <a:pt x="1461" y="1106"/>
                  </a:lnTo>
                  <a:lnTo>
                    <a:pt x="1459" y="1097"/>
                  </a:lnTo>
                  <a:lnTo>
                    <a:pt x="1461" y="1090"/>
                  </a:lnTo>
                  <a:lnTo>
                    <a:pt x="1462" y="1083"/>
                  </a:lnTo>
                  <a:lnTo>
                    <a:pt x="1464" y="1078"/>
                  </a:lnTo>
                  <a:lnTo>
                    <a:pt x="1468" y="1073"/>
                  </a:lnTo>
                  <a:lnTo>
                    <a:pt x="1471" y="1070"/>
                  </a:lnTo>
                  <a:lnTo>
                    <a:pt x="1481" y="1065"/>
                  </a:lnTo>
                  <a:lnTo>
                    <a:pt x="1481" y="1065"/>
                  </a:lnTo>
                  <a:lnTo>
                    <a:pt x="1483" y="1059"/>
                  </a:lnTo>
                  <a:lnTo>
                    <a:pt x="1485" y="1058"/>
                  </a:lnTo>
                  <a:lnTo>
                    <a:pt x="1488" y="1058"/>
                  </a:lnTo>
                  <a:lnTo>
                    <a:pt x="1488" y="1058"/>
                  </a:lnTo>
                  <a:lnTo>
                    <a:pt x="1490" y="1053"/>
                  </a:lnTo>
                  <a:lnTo>
                    <a:pt x="1491" y="1051"/>
                  </a:lnTo>
                  <a:lnTo>
                    <a:pt x="1495" y="1051"/>
                  </a:lnTo>
                  <a:lnTo>
                    <a:pt x="1495" y="1051"/>
                  </a:lnTo>
                  <a:lnTo>
                    <a:pt x="1500" y="1049"/>
                  </a:lnTo>
                  <a:lnTo>
                    <a:pt x="1502" y="1044"/>
                  </a:lnTo>
                  <a:lnTo>
                    <a:pt x="1503" y="1039"/>
                  </a:lnTo>
                  <a:lnTo>
                    <a:pt x="1502" y="1030"/>
                  </a:lnTo>
                  <a:lnTo>
                    <a:pt x="1502" y="1017"/>
                  </a:lnTo>
                  <a:lnTo>
                    <a:pt x="1500" y="1010"/>
                  </a:lnTo>
                  <a:lnTo>
                    <a:pt x="1502" y="1003"/>
                  </a:lnTo>
                  <a:lnTo>
                    <a:pt x="1502" y="1003"/>
                  </a:lnTo>
                  <a:lnTo>
                    <a:pt x="1505" y="1001"/>
                  </a:lnTo>
                  <a:lnTo>
                    <a:pt x="1507" y="998"/>
                  </a:lnTo>
                  <a:lnTo>
                    <a:pt x="1509" y="995"/>
                  </a:lnTo>
                  <a:lnTo>
                    <a:pt x="1509" y="989"/>
                  </a:lnTo>
                  <a:lnTo>
                    <a:pt x="1509" y="989"/>
                  </a:lnTo>
                  <a:lnTo>
                    <a:pt x="1517" y="988"/>
                  </a:lnTo>
                  <a:lnTo>
                    <a:pt x="1520" y="986"/>
                  </a:lnTo>
                  <a:lnTo>
                    <a:pt x="1522" y="983"/>
                  </a:lnTo>
                  <a:lnTo>
                    <a:pt x="1522" y="983"/>
                  </a:lnTo>
                  <a:lnTo>
                    <a:pt x="1524" y="978"/>
                  </a:lnTo>
                  <a:lnTo>
                    <a:pt x="1526" y="976"/>
                  </a:lnTo>
                  <a:lnTo>
                    <a:pt x="1529" y="976"/>
                  </a:lnTo>
                  <a:lnTo>
                    <a:pt x="1529" y="983"/>
                  </a:lnTo>
                  <a:lnTo>
                    <a:pt x="1529" y="983"/>
                  </a:lnTo>
                  <a:lnTo>
                    <a:pt x="1541" y="983"/>
                  </a:lnTo>
                  <a:lnTo>
                    <a:pt x="1551" y="979"/>
                  </a:lnTo>
                  <a:lnTo>
                    <a:pt x="1560" y="974"/>
                  </a:lnTo>
                  <a:lnTo>
                    <a:pt x="1568" y="971"/>
                  </a:lnTo>
                  <a:lnTo>
                    <a:pt x="1577" y="966"/>
                  </a:lnTo>
                  <a:lnTo>
                    <a:pt x="1585" y="962"/>
                  </a:lnTo>
                  <a:lnTo>
                    <a:pt x="1597" y="960"/>
                  </a:lnTo>
                  <a:lnTo>
                    <a:pt x="1611" y="962"/>
                  </a:lnTo>
                  <a:lnTo>
                    <a:pt x="1611" y="962"/>
                  </a:lnTo>
                  <a:lnTo>
                    <a:pt x="1613" y="952"/>
                  </a:lnTo>
                  <a:lnTo>
                    <a:pt x="1618" y="943"/>
                  </a:lnTo>
                  <a:lnTo>
                    <a:pt x="1624" y="937"/>
                  </a:lnTo>
                  <a:lnTo>
                    <a:pt x="1631" y="932"/>
                  </a:lnTo>
                  <a:lnTo>
                    <a:pt x="1638" y="926"/>
                  </a:lnTo>
                  <a:lnTo>
                    <a:pt x="1645" y="920"/>
                  </a:lnTo>
                  <a:lnTo>
                    <a:pt x="1650" y="911"/>
                  </a:lnTo>
                  <a:lnTo>
                    <a:pt x="1652" y="901"/>
                  </a:lnTo>
                  <a:lnTo>
                    <a:pt x="1652" y="901"/>
                  </a:lnTo>
                  <a:lnTo>
                    <a:pt x="1657" y="897"/>
                  </a:lnTo>
                  <a:lnTo>
                    <a:pt x="1664" y="896"/>
                  </a:lnTo>
                  <a:lnTo>
                    <a:pt x="1677" y="894"/>
                  </a:lnTo>
                  <a:lnTo>
                    <a:pt x="1693" y="891"/>
                  </a:lnTo>
                  <a:lnTo>
                    <a:pt x="1706" y="887"/>
                  </a:lnTo>
                  <a:lnTo>
                    <a:pt x="1706" y="887"/>
                  </a:lnTo>
                  <a:lnTo>
                    <a:pt x="1710" y="892"/>
                  </a:lnTo>
                  <a:lnTo>
                    <a:pt x="1713" y="896"/>
                  </a:lnTo>
                  <a:lnTo>
                    <a:pt x="1723" y="901"/>
                  </a:lnTo>
                  <a:lnTo>
                    <a:pt x="1728" y="904"/>
                  </a:lnTo>
                  <a:lnTo>
                    <a:pt x="1732" y="908"/>
                  </a:lnTo>
                  <a:lnTo>
                    <a:pt x="1734" y="914"/>
                  </a:lnTo>
                  <a:lnTo>
                    <a:pt x="1734" y="921"/>
                  </a:lnTo>
                  <a:lnTo>
                    <a:pt x="1734" y="921"/>
                  </a:lnTo>
                  <a:lnTo>
                    <a:pt x="1742" y="923"/>
                  </a:lnTo>
                  <a:lnTo>
                    <a:pt x="1746" y="925"/>
                  </a:lnTo>
                  <a:lnTo>
                    <a:pt x="1747" y="928"/>
                  </a:lnTo>
                  <a:lnTo>
                    <a:pt x="1747" y="928"/>
                  </a:lnTo>
                  <a:lnTo>
                    <a:pt x="1757" y="930"/>
                  </a:lnTo>
                  <a:lnTo>
                    <a:pt x="1768" y="933"/>
                  </a:lnTo>
                  <a:lnTo>
                    <a:pt x="1786" y="940"/>
                  </a:lnTo>
                  <a:lnTo>
                    <a:pt x="1805" y="947"/>
                  </a:lnTo>
                  <a:lnTo>
                    <a:pt x="1817" y="949"/>
                  </a:lnTo>
                  <a:lnTo>
                    <a:pt x="1829" y="949"/>
                  </a:lnTo>
                  <a:lnTo>
                    <a:pt x="1829" y="949"/>
                  </a:lnTo>
                  <a:lnTo>
                    <a:pt x="1836" y="945"/>
                  </a:lnTo>
                  <a:lnTo>
                    <a:pt x="1841" y="940"/>
                  </a:lnTo>
                  <a:lnTo>
                    <a:pt x="1846" y="935"/>
                  </a:lnTo>
                  <a:lnTo>
                    <a:pt x="1850" y="928"/>
                  </a:lnTo>
                  <a:lnTo>
                    <a:pt x="1850" y="928"/>
                  </a:lnTo>
                  <a:lnTo>
                    <a:pt x="1863" y="921"/>
                  </a:lnTo>
                  <a:lnTo>
                    <a:pt x="1877" y="914"/>
                  </a:lnTo>
                  <a:lnTo>
                    <a:pt x="1911" y="914"/>
                  </a:lnTo>
                  <a:lnTo>
                    <a:pt x="1911" y="914"/>
                  </a:lnTo>
                  <a:lnTo>
                    <a:pt x="1913" y="909"/>
                  </a:lnTo>
                  <a:lnTo>
                    <a:pt x="1918" y="908"/>
                  </a:lnTo>
                  <a:lnTo>
                    <a:pt x="1925" y="908"/>
                  </a:lnTo>
                  <a:lnTo>
                    <a:pt x="1932" y="908"/>
                  </a:lnTo>
                  <a:lnTo>
                    <a:pt x="1932" y="908"/>
                  </a:lnTo>
                  <a:lnTo>
                    <a:pt x="1933" y="904"/>
                  </a:lnTo>
                  <a:lnTo>
                    <a:pt x="1935" y="903"/>
                  </a:lnTo>
                  <a:lnTo>
                    <a:pt x="1940" y="899"/>
                  </a:lnTo>
                  <a:lnTo>
                    <a:pt x="1947" y="897"/>
                  </a:lnTo>
                  <a:lnTo>
                    <a:pt x="1952" y="894"/>
                  </a:lnTo>
                  <a:lnTo>
                    <a:pt x="1952" y="894"/>
                  </a:lnTo>
                  <a:lnTo>
                    <a:pt x="1954" y="891"/>
                  </a:lnTo>
                  <a:lnTo>
                    <a:pt x="1955" y="889"/>
                  </a:lnTo>
                  <a:lnTo>
                    <a:pt x="1961" y="885"/>
                  </a:lnTo>
                  <a:lnTo>
                    <a:pt x="1967" y="884"/>
                  </a:lnTo>
                  <a:lnTo>
                    <a:pt x="1973" y="880"/>
                  </a:lnTo>
                  <a:lnTo>
                    <a:pt x="1973" y="880"/>
                  </a:lnTo>
                  <a:lnTo>
                    <a:pt x="1967" y="872"/>
                  </a:lnTo>
                  <a:lnTo>
                    <a:pt x="1964" y="868"/>
                  </a:lnTo>
                  <a:lnTo>
                    <a:pt x="1959" y="867"/>
                  </a:lnTo>
                  <a:lnTo>
                    <a:pt x="1959" y="867"/>
                  </a:lnTo>
                  <a:lnTo>
                    <a:pt x="1954" y="865"/>
                  </a:lnTo>
                  <a:lnTo>
                    <a:pt x="1952" y="863"/>
                  </a:lnTo>
                  <a:lnTo>
                    <a:pt x="1952" y="860"/>
                  </a:lnTo>
                  <a:lnTo>
                    <a:pt x="1952" y="860"/>
                  </a:lnTo>
                  <a:lnTo>
                    <a:pt x="1947" y="851"/>
                  </a:lnTo>
                  <a:lnTo>
                    <a:pt x="1942" y="845"/>
                  </a:lnTo>
                  <a:lnTo>
                    <a:pt x="1928" y="833"/>
                  </a:lnTo>
                  <a:lnTo>
                    <a:pt x="1914" y="821"/>
                  </a:lnTo>
                  <a:lnTo>
                    <a:pt x="1909" y="814"/>
                  </a:lnTo>
                  <a:lnTo>
                    <a:pt x="1904" y="805"/>
                  </a:lnTo>
                  <a:lnTo>
                    <a:pt x="1904" y="805"/>
                  </a:lnTo>
                  <a:lnTo>
                    <a:pt x="1897" y="807"/>
                  </a:lnTo>
                  <a:lnTo>
                    <a:pt x="1894" y="805"/>
                  </a:lnTo>
                  <a:lnTo>
                    <a:pt x="1891" y="804"/>
                  </a:lnTo>
                  <a:lnTo>
                    <a:pt x="1889" y="800"/>
                  </a:lnTo>
                  <a:lnTo>
                    <a:pt x="1884" y="795"/>
                  </a:lnTo>
                  <a:lnTo>
                    <a:pt x="1880" y="793"/>
                  </a:lnTo>
                  <a:lnTo>
                    <a:pt x="1877" y="792"/>
                  </a:lnTo>
                  <a:lnTo>
                    <a:pt x="1877" y="792"/>
                  </a:lnTo>
                  <a:lnTo>
                    <a:pt x="1872" y="788"/>
                  </a:lnTo>
                  <a:lnTo>
                    <a:pt x="1865" y="787"/>
                  </a:lnTo>
                  <a:lnTo>
                    <a:pt x="1858" y="785"/>
                  </a:lnTo>
                  <a:lnTo>
                    <a:pt x="1850" y="785"/>
                  </a:lnTo>
                  <a:lnTo>
                    <a:pt x="1850" y="785"/>
                  </a:lnTo>
                  <a:lnTo>
                    <a:pt x="1850" y="780"/>
                  </a:lnTo>
                  <a:lnTo>
                    <a:pt x="1850" y="775"/>
                  </a:lnTo>
                  <a:lnTo>
                    <a:pt x="1848" y="770"/>
                  </a:lnTo>
                  <a:lnTo>
                    <a:pt x="1850" y="764"/>
                  </a:lnTo>
                  <a:lnTo>
                    <a:pt x="1850" y="764"/>
                  </a:lnTo>
                  <a:lnTo>
                    <a:pt x="1851" y="763"/>
                  </a:lnTo>
                  <a:lnTo>
                    <a:pt x="1853" y="763"/>
                  </a:lnTo>
                  <a:lnTo>
                    <a:pt x="1855" y="761"/>
                  </a:lnTo>
                  <a:lnTo>
                    <a:pt x="1856" y="758"/>
                  </a:lnTo>
                  <a:lnTo>
                    <a:pt x="1856" y="758"/>
                  </a:lnTo>
                  <a:lnTo>
                    <a:pt x="1855" y="754"/>
                  </a:lnTo>
                  <a:lnTo>
                    <a:pt x="1851" y="749"/>
                  </a:lnTo>
                  <a:lnTo>
                    <a:pt x="1850" y="744"/>
                  </a:lnTo>
                  <a:lnTo>
                    <a:pt x="1850" y="737"/>
                  </a:lnTo>
                  <a:lnTo>
                    <a:pt x="1850" y="737"/>
                  </a:lnTo>
                  <a:lnTo>
                    <a:pt x="1844" y="735"/>
                  </a:lnTo>
                  <a:lnTo>
                    <a:pt x="1843" y="734"/>
                  </a:lnTo>
                  <a:lnTo>
                    <a:pt x="1843" y="730"/>
                  </a:lnTo>
                  <a:lnTo>
                    <a:pt x="1843" y="730"/>
                  </a:lnTo>
                  <a:lnTo>
                    <a:pt x="1834" y="725"/>
                  </a:lnTo>
                  <a:lnTo>
                    <a:pt x="1829" y="723"/>
                  </a:lnTo>
                  <a:lnTo>
                    <a:pt x="1822" y="723"/>
                  </a:lnTo>
                  <a:lnTo>
                    <a:pt x="1822" y="723"/>
                  </a:lnTo>
                  <a:lnTo>
                    <a:pt x="1821" y="717"/>
                  </a:lnTo>
                  <a:lnTo>
                    <a:pt x="1819" y="710"/>
                  </a:lnTo>
                  <a:lnTo>
                    <a:pt x="1814" y="706"/>
                  </a:lnTo>
                  <a:lnTo>
                    <a:pt x="1809" y="703"/>
                  </a:lnTo>
                  <a:lnTo>
                    <a:pt x="1809" y="703"/>
                  </a:lnTo>
                  <a:lnTo>
                    <a:pt x="1807" y="708"/>
                  </a:lnTo>
                  <a:lnTo>
                    <a:pt x="1805" y="710"/>
                  </a:lnTo>
                  <a:lnTo>
                    <a:pt x="1802" y="710"/>
                  </a:lnTo>
                  <a:lnTo>
                    <a:pt x="1802" y="710"/>
                  </a:lnTo>
                  <a:lnTo>
                    <a:pt x="1793" y="705"/>
                  </a:lnTo>
                  <a:lnTo>
                    <a:pt x="1790" y="701"/>
                  </a:lnTo>
                  <a:lnTo>
                    <a:pt x="1788" y="696"/>
                  </a:lnTo>
                  <a:lnTo>
                    <a:pt x="1788" y="696"/>
                  </a:lnTo>
                  <a:lnTo>
                    <a:pt x="1780" y="696"/>
                  </a:lnTo>
                  <a:lnTo>
                    <a:pt x="1773" y="698"/>
                  </a:lnTo>
                  <a:lnTo>
                    <a:pt x="1768" y="701"/>
                  </a:lnTo>
                  <a:lnTo>
                    <a:pt x="1761" y="703"/>
                  </a:lnTo>
                  <a:lnTo>
                    <a:pt x="1761" y="703"/>
                  </a:lnTo>
                  <a:lnTo>
                    <a:pt x="1752" y="703"/>
                  </a:lnTo>
                  <a:lnTo>
                    <a:pt x="1746" y="701"/>
                  </a:lnTo>
                  <a:lnTo>
                    <a:pt x="1740" y="698"/>
                  </a:lnTo>
                  <a:lnTo>
                    <a:pt x="1734" y="696"/>
                  </a:lnTo>
                  <a:lnTo>
                    <a:pt x="1734" y="696"/>
                  </a:lnTo>
                  <a:lnTo>
                    <a:pt x="1735" y="686"/>
                  </a:lnTo>
                  <a:lnTo>
                    <a:pt x="1739" y="677"/>
                  </a:lnTo>
                  <a:lnTo>
                    <a:pt x="1740" y="674"/>
                  </a:lnTo>
                  <a:lnTo>
                    <a:pt x="1744" y="671"/>
                  </a:lnTo>
                  <a:lnTo>
                    <a:pt x="1747" y="669"/>
                  </a:lnTo>
                  <a:lnTo>
                    <a:pt x="1754" y="669"/>
                  </a:lnTo>
                  <a:lnTo>
                    <a:pt x="1754" y="669"/>
                  </a:lnTo>
                  <a:lnTo>
                    <a:pt x="1756" y="667"/>
                  </a:lnTo>
                  <a:lnTo>
                    <a:pt x="1757" y="666"/>
                  </a:lnTo>
                  <a:lnTo>
                    <a:pt x="1761" y="662"/>
                  </a:lnTo>
                  <a:lnTo>
                    <a:pt x="1766" y="660"/>
                  </a:lnTo>
                  <a:lnTo>
                    <a:pt x="1768" y="659"/>
                  </a:lnTo>
                  <a:lnTo>
                    <a:pt x="1768" y="655"/>
                  </a:lnTo>
                  <a:lnTo>
                    <a:pt x="1768" y="655"/>
                  </a:lnTo>
                  <a:lnTo>
                    <a:pt x="1771" y="654"/>
                  </a:lnTo>
                  <a:lnTo>
                    <a:pt x="1775" y="652"/>
                  </a:lnTo>
                  <a:lnTo>
                    <a:pt x="1776" y="650"/>
                  </a:lnTo>
                  <a:lnTo>
                    <a:pt x="1781" y="648"/>
                  </a:lnTo>
                  <a:lnTo>
                    <a:pt x="1781" y="648"/>
                  </a:lnTo>
                  <a:lnTo>
                    <a:pt x="1781" y="643"/>
                  </a:lnTo>
                  <a:lnTo>
                    <a:pt x="1781" y="638"/>
                  </a:lnTo>
                  <a:lnTo>
                    <a:pt x="1780" y="631"/>
                  </a:lnTo>
                  <a:lnTo>
                    <a:pt x="1781" y="628"/>
                  </a:lnTo>
                  <a:lnTo>
                    <a:pt x="1781" y="628"/>
                  </a:lnTo>
                  <a:lnTo>
                    <a:pt x="1788" y="628"/>
                  </a:lnTo>
                  <a:lnTo>
                    <a:pt x="1788" y="628"/>
                  </a:lnTo>
                  <a:lnTo>
                    <a:pt x="1788" y="621"/>
                  </a:lnTo>
                  <a:lnTo>
                    <a:pt x="1788" y="614"/>
                  </a:lnTo>
                  <a:lnTo>
                    <a:pt x="1790" y="609"/>
                  </a:lnTo>
                  <a:lnTo>
                    <a:pt x="1792" y="608"/>
                  </a:lnTo>
                  <a:lnTo>
                    <a:pt x="1795" y="608"/>
                  </a:lnTo>
                  <a:lnTo>
                    <a:pt x="1795" y="608"/>
                  </a:lnTo>
                  <a:lnTo>
                    <a:pt x="1797" y="602"/>
                  </a:lnTo>
                  <a:lnTo>
                    <a:pt x="1798" y="601"/>
                  </a:lnTo>
                  <a:lnTo>
                    <a:pt x="1802" y="601"/>
                  </a:lnTo>
                  <a:lnTo>
                    <a:pt x="1802" y="594"/>
                  </a:lnTo>
                  <a:lnTo>
                    <a:pt x="1802" y="594"/>
                  </a:lnTo>
                  <a:lnTo>
                    <a:pt x="1826" y="587"/>
                  </a:lnTo>
                  <a:lnTo>
                    <a:pt x="1839" y="587"/>
                  </a:lnTo>
                  <a:lnTo>
                    <a:pt x="1856" y="587"/>
                  </a:lnTo>
                  <a:lnTo>
                    <a:pt x="1856" y="587"/>
                  </a:lnTo>
                  <a:lnTo>
                    <a:pt x="1856" y="567"/>
                  </a:lnTo>
                  <a:lnTo>
                    <a:pt x="1856" y="546"/>
                  </a:lnTo>
                  <a:lnTo>
                    <a:pt x="1855" y="527"/>
                  </a:lnTo>
                  <a:lnTo>
                    <a:pt x="1850" y="512"/>
                  </a:lnTo>
                  <a:lnTo>
                    <a:pt x="1850" y="512"/>
                  </a:lnTo>
                  <a:lnTo>
                    <a:pt x="1844" y="496"/>
                  </a:lnTo>
                  <a:lnTo>
                    <a:pt x="1841" y="479"/>
                  </a:lnTo>
                  <a:lnTo>
                    <a:pt x="1838" y="442"/>
                  </a:lnTo>
                  <a:lnTo>
                    <a:pt x="1836" y="403"/>
                  </a:lnTo>
                  <a:lnTo>
                    <a:pt x="1836" y="362"/>
                  </a:lnTo>
                  <a:lnTo>
                    <a:pt x="1836" y="362"/>
                  </a:lnTo>
                  <a:lnTo>
                    <a:pt x="1836" y="357"/>
                  </a:lnTo>
                  <a:lnTo>
                    <a:pt x="1838" y="352"/>
                  </a:lnTo>
                  <a:lnTo>
                    <a:pt x="1839" y="346"/>
                  </a:lnTo>
                  <a:lnTo>
                    <a:pt x="1841" y="345"/>
                  </a:lnTo>
                  <a:lnTo>
                    <a:pt x="1848" y="340"/>
                  </a:lnTo>
                  <a:lnTo>
                    <a:pt x="1856" y="334"/>
                  </a:lnTo>
                  <a:lnTo>
                    <a:pt x="1856" y="334"/>
                  </a:lnTo>
                  <a:lnTo>
                    <a:pt x="1855" y="326"/>
                  </a:lnTo>
                  <a:lnTo>
                    <a:pt x="1856" y="319"/>
                  </a:lnTo>
                  <a:lnTo>
                    <a:pt x="1860" y="307"/>
                  </a:lnTo>
                  <a:lnTo>
                    <a:pt x="1863" y="295"/>
                  </a:lnTo>
                  <a:lnTo>
                    <a:pt x="1863" y="288"/>
                  </a:lnTo>
                  <a:lnTo>
                    <a:pt x="1863" y="280"/>
                  </a:lnTo>
                  <a:lnTo>
                    <a:pt x="1863" y="280"/>
                  </a:lnTo>
                  <a:lnTo>
                    <a:pt x="1867" y="278"/>
                  </a:lnTo>
                  <a:lnTo>
                    <a:pt x="1868" y="275"/>
                  </a:lnTo>
                  <a:lnTo>
                    <a:pt x="1870" y="266"/>
                  </a:lnTo>
                  <a:lnTo>
                    <a:pt x="1870" y="266"/>
                  </a:lnTo>
                  <a:lnTo>
                    <a:pt x="1880" y="265"/>
                  </a:lnTo>
                  <a:lnTo>
                    <a:pt x="1887" y="261"/>
                  </a:lnTo>
                  <a:lnTo>
                    <a:pt x="1901" y="254"/>
                  </a:lnTo>
                  <a:lnTo>
                    <a:pt x="1909" y="249"/>
                  </a:lnTo>
                  <a:lnTo>
                    <a:pt x="1916" y="248"/>
                  </a:lnTo>
                  <a:lnTo>
                    <a:pt x="1926" y="246"/>
                  </a:lnTo>
                  <a:lnTo>
                    <a:pt x="1938" y="246"/>
                  </a:lnTo>
                  <a:lnTo>
                    <a:pt x="1938" y="246"/>
                  </a:lnTo>
                  <a:lnTo>
                    <a:pt x="1940" y="241"/>
                  </a:lnTo>
                  <a:lnTo>
                    <a:pt x="1942" y="239"/>
                  </a:lnTo>
                  <a:lnTo>
                    <a:pt x="1945" y="239"/>
                  </a:lnTo>
                  <a:lnTo>
                    <a:pt x="1945" y="239"/>
                  </a:lnTo>
                  <a:lnTo>
                    <a:pt x="1954" y="237"/>
                  </a:lnTo>
                  <a:lnTo>
                    <a:pt x="1961" y="239"/>
                  </a:lnTo>
                  <a:lnTo>
                    <a:pt x="1966" y="242"/>
                  </a:lnTo>
                  <a:lnTo>
                    <a:pt x="1969" y="246"/>
                  </a:lnTo>
                  <a:lnTo>
                    <a:pt x="1976" y="254"/>
                  </a:lnTo>
                  <a:lnTo>
                    <a:pt x="1981" y="258"/>
                  </a:lnTo>
                  <a:lnTo>
                    <a:pt x="1986" y="259"/>
                  </a:lnTo>
                  <a:lnTo>
                    <a:pt x="1986" y="259"/>
                  </a:lnTo>
                  <a:lnTo>
                    <a:pt x="1988" y="259"/>
                  </a:lnTo>
                  <a:lnTo>
                    <a:pt x="1990" y="258"/>
                  </a:lnTo>
                  <a:lnTo>
                    <a:pt x="1991" y="253"/>
                  </a:lnTo>
                  <a:lnTo>
                    <a:pt x="1993" y="239"/>
                  </a:lnTo>
                  <a:lnTo>
                    <a:pt x="1993" y="239"/>
                  </a:lnTo>
                  <a:lnTo>
                    <a:pt x="1993" y="219"/>
                  </a:lnTo>
                  <a:lnTo>
                    <a:pt x="1993" y="219"/>
                  </a:lnTo>
                  <a:lnTo>
                    <a:pt x="1998" y="217"/>
                  </a:lnTo>
                  <a:lnTo>
                    <a:pt x="2002" y="215"/>
                  </a:lnTo>
                  <a:lnTo>
                    <a:pt x="2007" y="210"/>
                  </a:lnTo>
                  <a:lnTo>
                    <a:pt x="2010" y="201"/>
                  </a:lnTo>
                  <a:lnTo>
                    <a:pt x="2013" y="191"/>
                  </a:lnTo>
                  <a:lnTo>
                    <a:pt x="2015" y="169"/>
                  </a:lnTo>
                  <a:lnTo>
                    <a:pt x="2017" y="159"/>
                  </a:lnTo>
                  <a:lnTo>
                    <a:pt x="2020" y="150"/>
                  </a:lnTo>
                  <a:lnTo>
                    <a:pt x="2020" y="150"/>
                  </a:lnTo>
                  <a:lnTo>
                    <a:pt x="2020" y="149"/>
                  </a:lnTo>
                  <a:lnTo>
                    <a:pt x="2019" y="147"/>
                  </a:lnTo>
                  <a:lnTo>
                    <a:pt x="2015" y="145"/>
                  </a:lnTo>
                  <a:lnTo>
                    <a:pt x="2010" y="145"/>
                  </a:lnTo>
                  <a:lnTo>
                    <a:pt x="2007" y="144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6" name="Freeform 250">
              <a:extLst>
                <a:ext uri="{FF2B5EF4-FFF2-40B4-BE49-F238E27FC236}">
                  <a16:creationId xmlns:a16="http://schemas.microsoft.com/office/drawing/2014/main" id="{2DD14512-9280-46D8-B332-F214E4BC2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8616" y="4878722"/>
              <a:ext cx="160338" cy="74613"/>
            </a:xfrm>
            <a:custGeom>
              <a:avLst/>
              <a:gdLst>
                <a:gd name="T0" fmla="*/ 419 w 446"/>
                <a:gd name="T1" fmla="*/ 12 h 207"/>
                <a:gd name="T2" fmla="*/ 404 w 446"/>
                <a:gd name="T3" fmla="*/ 6 h 207"/>
                <a:gd name="T4" fmla="*/ 356 w 446"/>
                <a:gd name="T5" fmla="*/ 13 h 207"/>
                <a:gd name="T6" fmla="*/ 331 w 446"/>
                <a:gd name="T7" fmla="*/ 12 h 207"/>
                <a:gd name="T8" fmla="*/ 308 w 446"/>
                <a:gd name="T9" fmla="*/ 6 h 207"/>
                <a:gd name="T10" fmla="*/ 290 w 446"/>
                <a:gd name="T11" fmla="*/ 5 h 207"/>
                <a:gd name="T12" fmla="*/ 240 w 446"/>
                <a:gd name="T13" fmla="*/ 0 h 207"/>
                <a:gd name="T14" fmla="*/ 227 w 446"/>
                <a:gd name="T15" fmla="*/ 3 h 207"/>
                <a:gd name="T16" fmla="*/ 213 w 446"/>
                <a:gd name="T17" fmla="*/ 6 h 207"/>
                <a:gd name="T18" fmla="*/ 192 w 446"/>
                <a:gd name="T19" fmla="*/ 17 h 207"/>
                <a:gd name="T20" fmla="*/ 126 w 446"/>
                <a:gd name="T21" fmla="*/ 47 h 207"/>
                <a:gd name="T22" fmla="*/ 66 w 446"/>
                <a:gd name="T23" fmla="*/ 78 h 207"/>
                <a:gd name="T24" fmla="*/ 56 w 446"/>
                <a:gd name="T25" fmla="*/ 82 h 207"/>
                <a:gd name="T26" fmla="*/ 25 w 446"/>
                <a:gd name="T27" fmla="*/ 90 h 207"/>
                <a:gd name="T28" fmla="*/ 1 w 446"/>
                <a:gd name="T29" fmla="*/ 102 h 207"/>
                <a:gd name="T30" fmla="*/ 1 w 446"/>
                <a:gd name="T31" fmla="*/ 116 h 207"/>
                <a:gd name="T32" fmla="*/ 6 w 446"/>
                <a:gd name="T33" fmla="*/ 126 h 207"/>
                <a:gd name="T34" fmla="*/ 6 w 446"/>
                <a:gd name="T35" fmla="*/ 126 h 207"/>
                <a:gd name="T36" fmla="*/ 8 w 446"/>
                <a:gd name="T37" fmla="*/ 128 h 207"/>
                <a:gd name="T38" fmla="*/ 8 w 446"/>
                <a:gd name="T39" fmla="*/ 131 h 207"/>
                <a:gd name="T40" fmla="*/ 8 w 446"/>
                <a:gd name="T41" fmla="*/ 136 h 207"/>
                <a:gd name="T42" fmla="*/ 68 w 446"/>
                <a:gd name="T43" fmla="*/ 143 h 207"/>
                <a:gd name="T44" fmla="*/ 100 w 446"/>
                <a:gd name="T45" fmla="*/ 148 h 207"/>
                <a:gd name="T46" fmla="*/ 124 w 446"/>
                <a:gd name="T47" fmla="*/ 164 h 207"/>
                <a:gd name="T48" fmla="*/ 141 w 446"/>
                <a:gd name="T49" fmla="*/ 162 h 207"/>
                <a:gd name="T50" fmla="*/ 177 w 446"/>
                <a:gd name="T51" fmla="*/ 169 h 207"/>
                <a:gd name="T52" fmla="*/ 192 w 446"/>
                <a:gd name="T53" fmla="*/ 179 h 207"/>
                <a:gd name="T54" fmla="*/ 213 w 446"/>
                <a:gd name="T55" fmla="*/ 184 h 207"/>
                <a:gd name="T56" fmla="*/ 220 w 446"/>
                <a:gd name="T57" fmla="*/ 194 h 207"/>
                <a:gd name="T58" fmla="*/ 227 w 446"/>
                <a:gd name="T59" fmla="*/ 204 h 207"/>
                <a:gd name="T60" fmla="*/ 245 w 446"/>
                <a:gd name="T61" fmla="*/ 203 h 207"/>
                <a:gd name="T62" fmla="*/ 256 w 446"/>
                <a:gd name="T63" fmla="*/ 193 h 207"/>
                <a:gd name="T64" fmla="*/ 268 w 446"/>
                <a:gd name="T65" fmla="*/ 191 h 207"/>
                <a:gd name="T66" fmla="*/ 274 w 446"/>
                <a:gd name="T67" fmla="*/ 198 h 207"/>
                <a:gd name="T68" fmla="*/ 281 w 446"/>
                <a:gd name="T69" fmla="*/ 204 h 207"/>
                <a:gd name="T70" fmla="*/ 308 w 446"/>
                <a:gd name="T71" fmla="*/ 164 h 207"/>
                <a:gd name="T72" fmla="*/ 337 w 446"/>
                <a:gd name="T73" fmla="*/ 146 h 207"/>
                <a:gd name="T74" fmla="*/ 343 w 446"/>
                <a:gd name="T75" fmla="*/ 136 h 207"/>
                <a:gd name="T76" fmla="*/ 383 w 446"/>
                <a:gd name="T77" fmla="*/ 109 h 207"/>
                <a:gd name="T78" fmla="*/ 390 w 446"/>
                <a:gd name="T79" fmla="*/ 102 h 207"/>
                <a:gd name="T80" fmla="*/ 397 w 446"/>
                <a:gd name="T81" fmla="*/ 95 h 207"/>
                <a:gd name="T82" fmla="*/ 407 w 446"/>
                <a:gd name="T83" fmla="*/ 88 h 207"/>
                <a:gd name="T84" fmla="*/ 418 w 446"/>
                <a:gd name="T85" fmla="*/ 82 h 207"/>
                <a:gd name="T86" fmla="*/ 433 w 446"/>
                <a:gd name="T87" fmla="*/ 63 h 207"/>
                <a:gd name="T88" fmla="*/ 445 w 446"/>
                <a:gd name="T89" fmla="*/ 49 h 207"/>
                <a:gd name="T90" fmla="*/ 441 w 446"/>
                <a:gd name="T91" fmla="*/ 34 h 207"/>
                <a:gd name="T92" fmla="*/ 431 w 446"/>
                <a:gd name="T93" fmla="*/ 2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6" h="207">
                  <a:moveTo>
                    <a:pt x="431" y="20"/>
                  </a:moveTo>
                  <a:lnTo>
                    <a:pt x="431" y="20"/>
                  </a:lnTo>
                  <a:lnTo>
                    <a:pt x="419" y="12"/>
                  </a:lnTo>
                  <a:lnTo>
                    <a:pt x="412" y="8"/>
                  </a:lnTo>
                  <a:lnTo>
                    <a:pt x="404" y="6"/>
                  </a:lnTo>
                  <a:lnTo>
                    <a:pt x="404" y="6"/>
                  </a:lnTo>
                  <a:lnTo>
                    <a:pt x="390" y="6"/>
                  </a:lnTo>
                  <a:lnTo>
                    <a:pt x="378" y="8"/>
                  </a:lnTo>
                  <a:lnTo>
                    <a:pt x="356" y="13"/>
                  </a:lnTo>
                  <a:lnTo>
                    <a:pt x="356" y="13"/>
                  </a:lnTo>
                  <a:lnTo>
                    <a:pt x="343" y="13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02" y="6"/>
                  </a:lnTo>
                  <a:lnTo>
                    <a:pt x="295" y="6"/>
                  </a:lnTo>
                  <a:lnTo>
                    <a:pt x="290" y="5"/>
                  </a:lnTo>
                  <a:lnTo>
                    <a:pt x="288" y="3"/>
                  </a:lnTo>
                  <a:lnTo>
                    <a:pt x="288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2" y="1"/>
                  </a:lnTo>
                  <a:lnTo>
                    <a:pt x="227" y="3"/>
                  </a:lnTo>
                  <a:lnTo>
                    <a:pt x="221" y="6"/>
                  </a:lnTo>
                  <a:lnTo>
                    <a:pt x="213" y="6"/>
                  </a:lnTo>
                  <a:lnTo>
                    <a:pt x="213" y="6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192" y="17"/>
                  </a:lnTo>
                  <a:lnTo>
                    <a:pt x="192" y="17"/>
                  </a:lnTo>
                  <a:lnTo>
                    <a:pt x="158" y="30"/>
                  </a:lnTo>
                  <a:lnTo>
                    <a:pt x="126" y="47"/>
                  </a:lnTo>
                  <a:lnTo>
                    <a:pt x="95" y="63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61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39" y="85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9"/>
                  </a:lnTo>
                  <a:lnTo>
                    <a:pt x="1" y="116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46" y="143"/>
                  </a:lnTo>
                  <a:lnTo>
                    <a:pt x="68" y="143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100" y="148"/>
                  </a:lnTo>
                  <a:lnTo>
                    <a:pt x="109" y="155"/>
                  </a:lnTo>
                  <a:lnTo>
                    <a:pt x="117" y="162"/>
                  </a:lnTo>
                  <a:lnTo>
                    <a:pt x="124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41" y="162"/>
                  </a:lnTo>
                  <a:lnTo>
                    <a:pt x="148" y="162"/>
                  </a:lnTo>
                  <a:lnTo>
                    <a:pt x="163" y="165"/>
                  </a:lnTo>
                  <a:lnTo>
                    <a:pt x="177" y="169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9"/>
                  </a:lnTo>
                  <a:lnTo>
                    <a:pt x="198" y="182"/>
                  </a:lnTo>
                  <a:lnTo>
                    <a:pt x="204" y="184"/>
                  </a:lnTo>
                  <a:lnTo>
                    <a:pt x="213" y="184"/>
                  </a:lnTo>
                  <a:lnTo>
                    <a:pt x="213" y="184"/>
                  </a:lnTo>
                  <a:lnTo>
                    <a:pt x="215" y="191"/>
                  </a:lnTo>
                  <a:lnTo>
                    <a:pt x="220" y="194"/>
                  </a:lnTo>
                  <a:lnTo>
                    <a:pt x="223" y="199"/>
                  </a:lnTo>
                  <a:lnTo>
                    <a:pt x="227" y="204"/>
                  </a:lnTo>
                  <a:lnTo>
                    <a:pt x="227" y="204"/>
                  </a:lnTo>
                  <a:lnTo>
                    <a:pt x="235" y="206"/>
                  </a:lnTo>
                  <a:lnTo>
                    <a:pt x="240" y="204"/>
                  </a:lnTo>
                  <a:lnTo>
                    <a:pt x="245" y="203"/>
                  </a:lnTo>
                  <a:lnTo>
                    <a:pt x="249" y="199"/>
                  </a:lnTo>
                  <a:lnTo>
                    <a:pt x="252" y="196"/>
                  </a:lnTo>
                  <a:lnTo>
                    <a:pt x="256" y="193"/>
                  </a:lnTo>
                  <a:lnTo>
                    <a:pt x="261" y="191"/>
                  </a:lnTo>
                  <a:lnTo>
                    <a:pt x="268" y="191"/>
                  </a:lnTo>
                  <a:lnTo>
                    <a:pt x="268" y="191"/>
                  </a:lnTo>
                  <a:lnTo>
                    <a:pt x="268" y="194"/>
                  </a:lnTo>
                  <a:lnTo>
                    <a:pt x="269" y="196"/>
                  </a:lnTo>
                  <a:lnTo>
                    <a:pt x="274" y="198"/>
                  </a:lnTo>
                  <a:lnTo>
                    <a:pt x="278" y="201"/>
                  </a:lnTo>
                  <a:lnTo>
                    <a:pt x="279" y="203"/>
                  </a:lnTo>
                  <a:lnTo>
                    <a:pt x="281" y="204"/>
                  </a:lnTo>
                  <a:lnTo>
                    <a:pt x="308" y="204"/>
                  </a:lnTo>
                  <a:lnTo>
                    <a:pt x="308" y="164"/>
                  </a:lnTo>
                  <a:lnTo>
                    <a:pt x="308" y="164"/>
                  </a:lnTo>
                  <a:lnTo>
                    <a:pt x="319" y="158"/>
                  </a:lnTo>
                  <a:lnTo>
                    <a:pt x="329" y="153"/>
                  </a:lnTo>
                  <a:lnTo>
                    <a:pt x="337" y="146"/>
                  </a:lnTo>
                  <a:lnTo>
                    <a:pt x="341" y="141"/>
                  </a:lnTo>
                  <a:lnTo>
                    <a:pt x="343" y="136"/>
                  </a:lnTo>
                  <a:lnTo>
                    <a:pt x="343" y="136"/>
                  </a:lnTo>
                  <a:lnTo>
                    <a:pt x="363" y="123"/>
                  </a:lnTo>
                  <a:lnTo>
                    <a:pt x="383" y="109"/>
                  </a:lnTo>
                  <a:lnTo>
                    <a:pt x="383" y="109"/>
                  </a:lnTo>
                  <a:lnTo>
                    <a:pt x="383" y="106"/>
                  </a:lnTo>
                  <a:lnTo>
                    <a:pt x="385" y="104"/>
                  </a:lnTo>
                  <a:lnTo>
                    <a:pt x="390" y="102"/>
                  </a:lnTo>
                  <a:lnTo>
                    <a:pt x="394" y="99"/>
                  </a:lnTo>
                  <a:lnTo>
                    <a:pt x="395" y="97"/>
                  </a:lnTo>
                  <a:lnTo>
                    <a:pt x="397" y="95"/>
                  </a:lnTo>
                  <a:lnTo>
                    <a:pt x="397" y="95"/>
                  </a:lnTo>
                  <a:lnTo>
                    <a:pt x="402" y="94"/>
                  </a:lnTo>
                  <a:lnTo>
                    <a:pt x="407" y="88"/>
                  </a:lnTo>
                  <a:lnTo>
                    <a:pt x="412" y="85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9" y="75"/>
                  </a:lnTo>
                  <a:lnTo>
                    <a:pt x="424" y="71"/>
                  </a:lnTo>
                  <a:lnTo>
                    <a:pt x="433" y="63"/>
                  </a:lnTo>
                  <a:lnTo>
                    <a:pt x="438" y="59"/>
                  </a:lnTo>
                  <a:lnTo>
                    <a:pt x="441" y="54"/>
                  </a:lnTo>
                  <a:lnTo>
                    <a:pt x="445" y="49"/>
                  </a:lnTo>
                  <a:lnTo>
                    <a:pt x="445" y="41"/>
                  </a:lnTo>
                  <a:lnTo>
                    <a:pt x="445" y="41"/>
                  </a:lnTo>
                  <a:lnTo>
                    <a:pt x="441" y="34"/>
                  </a:lnTo>
                  <a:lnTo>
                    <a:pt x="438" y="30"/>
                  </a:lnTo>
                  <a:lnTo>
                    <a:pt x="435" y="25"/>
                  </a:lnTo>
                  <a:lnTo>
                    <a:pt x="431" y="20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7" name="Freeform 252">
              <a:extLst>
                <a:ext uri="{FF2B5EF4-FFF2-40B4-BE49-F238E27FC236}">
                  <a16:creationId xmlns:a16="http://schemas.microsoft.com/office/drawing/2014/main" id="{980E3928-B872-4121-A477-D24F41EA6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241" y="4854910"/>
              <a:ext cx="465138" cy="398462"/>
            </a:xfrm>
            <a:custGeom>
              <a:avLst/>
              <a:gdLst>
                <a:gd name="T0" fmla="*/ 1222 w 1291"/>
                <a:gd name="T1" fmla="*/ 412 h 1109"/>
                <a:gd name="T2" fmla="*/ 1184 w 1291"/>
                <a:gd name="T3" fmla="*/ 362 h 1109"/>
                <a:gd name="T4" fmla="*/ 1119 w 1291"/>
                <a:gd name="T5" fmla="*/ 330 h 1109"/>
                <a:gd name="T6" fmla="*/ 1140 w 1291"/>
                <a:gd name="T7" fmla="*/ 262 h 1109"/>
                <a:gd name="T8" fmla="*/ 1174 w 1291"/>
                <a:gd name="T9" fmla="*/ 118 h 1109"/>
                <a:gd name="T10" fmla="*/ 1130 w 1291"/>
                <a:gd name="T11" fmla="*/ 91 h 1109"/>
                <a:gd name="T12" fmla="*/ 1082 w 1291"/>
                <a:gd name="T13" fmla="*/ 98 h 1109"/>
                <a:gd name="T14" fmla="*/ 1010 w 1291"/>
                <a:gd name="T15" fmla="*/ 111 h 1109"/>
                <a:gd name="T16" fmla="*/ 976 w 1291"/>
                <a:gd name="T17" fmla="*/ 70 h 1109"/>
                <a:gd name="T18" fmla="*/ 959 w 1291"/>
                <a:gd name="T19" fmla="*/ 43 h 1109"/>
                <a:gd name="T20" fmla="*/ 887 w 1291"/>
                <a:gd name="T21" fmla="*/ 43 h 1109"/>
                <a:gd name="T22" fmla="*/ 805 w 1291"/>
                <a:gd name="T23" fmla="*/ 29 h 1109"/>
                <a:gd name="T24" fmla="*/ 734 w 1291"/>
                <a:gd name="T25" fmla="*/ 40 h 1109"/>
                <a:gd name="T26" fmla="*/ 674 w 1291"/>
                <a:gd name="T27" fmla="*/ 53 h 1109"/>
                <a:gd name="T28" fmla="*/ 567 w 1291"/>
                <a:gd name="T29" fmla="*/ 43 h 1109"/>
                <a:gd name="T30" fmla="*/ 539 w 1291"/>
                <a:gd name="T31" fmla="*/ 29 h 1109"/>
                <a:gd name="T32" fmla="*/ 430 w 1291"/>
                <a:gd name="T33" fmla="*/ 2 h 1109"/>
                <a:gd name="T34" fmla="*/ 340 w 1291"/>
                <a:gd name="T35" fmla="*/ 12 h 1109"/>
                <a:gd name="T36" fmla="*/ 314 w 1291"/>
                <a:gd name="T37" fmla="*/ 12 h 1109"/>
                <a:gd name="T38" fmla="*/ 259 w 1291"/>
                <a:gd name="T39" fmla="*/ 36 h 1109"/>
                <a:gd name="T40" fmla="*/ 212 w 1291"/>
                <a:gd name="T41" fmla="*/ 106 h 1109"/>
                <a:gd name="T42" fmla="*/ 144 w 1291"/>
                <a:gd name="T43" fmla="*/ 96 h 1109"/>
                <a:gd name="T44" fmla="*/ 103 w 1291"/>
                <a:gd name="T45" fmla="*/ 57 h 1109"/>
                <a:gd name="T46" fmla="*/ 41 w 1291"/>
                <a:gd name="T47" fmla="*/ 2 h 1109"/>
                <a:gd name="T48" fmla="*/ 21 w 1291"/>
                <a:gd name="T49" fmla="*/ 98 h 1109"/>
                <a:gd name="T50" fmla="*/ 14 w 1291"/>
                <a:gd name="T51" fmla="*/ 146 h 1109"/>
                <a:gd name="T52" fmla="*/ 24 w 1291"/>
                <a:gd name="T53" fmla="*/ 187 h 1109"/>
                <a:gd name="T54" fmla="*/ 104 w 1291"/>
                <a:gd name="T55" fmla="*/ 219 h 1109"/>
                <a:gd name="T56" fmla="*/ 123 w 1291"/>
                <a:gd name="T57" fmla="*/ 275 h 1109"/>
                <a:gd name="T58" fmla="*/ 132 w 1291"/>
                <a:gd name="T59" fmla="*/ 289 h 1109"/>
                <a:gd name="T60" fmla="*/ 142 w 1291"/>
                <a:gd name="T61" fmla="*/ 304 h 1109"/>
                <a:gd name="T62" fmla="*/ 147 w 1291"/>
                <a:gd name="T63" fmla="*/ 338 h 1109"/>
                <a:gd name="T64" fmla="*/ 169 w 1291"/>
                <a:gd name="T65" fmla="*/ 374 h 1109"/>
                <a:gd name="T66" fmla="*/ 184 w 1291"/>
                <a:gd name="T67" fmla="*/ 425 h 1109"/>
                <a:gd name="T68" fmla="*/ 259 w 1291"/>
                <a:gd name="T69" fmla="*/ 490 h 1109"/>
                <a:gd name="T70" fmla="*/ 259 w 1291"/>
                <a:gd name="T71" fmla="*/ 521 h 1109"/>
                <a:gd name="T72" fmla="*/ 302 w 1291"/>
                <a:gd name="T73" fmla="*/ 572 h 1109"/>
                <a:gd name="T74" fmla="*/ 398 w 1291"/>
                <a:gd name="T75" fmla="*/ 676 h 1109"/>
                <a:gd name="T76" fmla="*/ 439 w 1291"/>
                <a:gd name="T77" fmla="*/ 724 h 1109"/>
                <a:gd name="T78" fmla="*/ 526 w 1291"/>
                <a:gd name="T79" fmla="*/ 773 h 1109"/>
                <a:gd name="T80" fmla="*/ 546 w 1291"/>
                <a:gd name="T81" fmla="*/ 848 h 1109"/>
                <a:gd name="T82" fmla="*/ 587 w 1291"/>
                <a:gd name="T83" fmla="*/ 889 h 1109"/>
                <a:gd name="T84" fmla="*/ 602 w 1291"/>
                <a:gd name="T85" fmla="*/ 891 h 1109"/>
                <a:gd name="T86" fmla="*/ 623 w 1291"/>
                <a:gd name="T87" fmla="*/ 900 h 1109"/>
                <a:gd name="T88" fmla="*/ 654 w 1291"/>
                <a:gd name="T89" fmla="*/ 915 h 1109"/>
                <a:gd name="T90" fmla="*/ 669 w 1291"/>
                <a:gd name="T91" fmla="*/ 927 h 1109"/>
                <a:gd name="T92" fmla="*/ 674 w 1291"/>
                <a:gd name="T93" fmla="*/ 983 h 1109"/>
                <a:gd name="T94" fmla="*/ 725 w 1291"/>
                <a:gd name="T95" fmla="*/ 1010 h 1109"/>
                <a:gd name="T96" fmla="*/ 838 w 1291"/>
                <a:gd name="T97" fmla="*/ 1087 h 1109"/>
                <a:gd name="T98" fmla="*/ 908 w 1291"/>
                <a:gd name="T99" fmla="*/ 1091 h 1109"/>
                <a:gd name="T100" fmla="*/ 976 w 1291"/>
                <a:gd name="T101" fmla="*/ 1089 h 1109"/>
                <a:gd name="T102" fmla="*/ 940 w 1291"/>
                <a:gd name="T103" fmla="*/ 1010 h 1109"/>
                <a:gd name="T104" fmla="*/ 991 w 1291"/>
                <a:gd name="T105" fmla="*/ 864 h 1109"/>
                <a:gd name="T106" fmla="*/ 1046 w 1291"/>
                <a:gd name="T107" fmla="*/ 777 h 1109"/>
                <a:gd name="T108" fmla="*/ 1101 w 1291"/>
                <a:gd name="T109" fmla="*/ 779 h 1109"/>
                <a:gd name="T110" fmla="*/ 1072 w 1291"/>
                <a:gd name="T111" fmla="*/ 719 h 1109"/>
                <a:gd name="T112" fmla="*/ 1114 w 1291"/>
                <a:gd name="T113" fmla="*/ 668 h 1109"/>
                <a:gd name="T114" fmla="*/ 1232 w 1291"/>
                <a:gd name="T115" fmla="*/ 680 h 1109"/>
                <a:gd name="T116" fmla="*/ 1247 w 1291"/>
                <a:gd name="T117" fmla="*/ 570 h 1109"/>
                <a:gd name="T118" fmla="*/ 1201 w 1291"/>
                <a:gd name="T119" fmla="*/ 521 h 1109"/>
                <a:gd name="T120" fmla="*/ 1210 w 1291"/>
                <a:gd name="T121" fmla="*/ 509 h 1109"/>
                <a:gd name="T122" fmla="*/ 1285 w 1291"/>
                <a:gd name="T123" fmla="*/ 475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91" h="1109">
                  <a:moveTo>
                    <a:pt x="1290" y="459"/>
                  </a:moveTo>
                  <a:lnTo>
                    <a:pt x="1290" y="459"/>
                  </a:lnTo>
                  <a:lnTo>
                    <a:pt x="1290" y="453"/>
                  </a:lnTo>
                  <a:lnTo>
                    <a:pt x="1286" y="447"/>
                  </a:lnTo>
                  <a:lnTo>
                    <a:pt x="1283" y="442"/>
                  </a:lnTo>
                  <a:lnTo>
                    <a:pt x="1280" y="439"/>
                  </a:lnTo>
                  <a:lnTo>
                    <a:pt x="1268" y="436"/>
                  </a:lnTo>
                  <a:lnTo>
                    <a:pt x="1256" y="432"/>
                  </a:lnTo>
                  <a:lnTo>
                    <a:pt x="1256" y="432"/>
                  </a:lnTo>
                  <a:lnTo>
                    <a:pt x="1254" y="427"/>
                  </a:lnTo>
                  <a:lnTo>
                    <a:pt x="1251" y="424"/>
                  </a:lnTo>
                  <a:lnTo>
                    <a:pt x="1242" y="418"/>
                  </a:lnTo>
                  <a:lnTo>
                    <a:pt x="1234" y="413"/>
                  </a:lnTo>
                  <a:lnTo>
                    <a:pt x="1222" y="412"/>
                  </a:lnTo>
                  <a:lnTo>
                    <a:pt x="1222" y="412"/>
                  </a:lnTo>
                  <a:lnTo>
                    <a:pt x="1218" y="407"/>
                  </a:lnTo>
                  <a:lnTo>
                    <a:pt x="1216" y="400"/>
                  </a:lnTo>
                  <a:lnTo>
                    <a:pt x="1213" y="395"/>
                  </a:lnTo>
                  <a:lnTo>
                    <a:pt x="1211" y="393"/>
                  </a:lnTo>
                  <a:lnTo>
                    <a:pt x="1208" y="391"/>
                  </a:lnTo>
                  <a:lnTo>
                    <a:pt x="1208" y="391"/>
                  </a:lnTo>
                  <a:lnTo>
                    <a:pt x="1203" y="383"/>
                  </a:lnTo>
                  <a:lnTo>
                    <a:pt x="1201" y="378"/>
                  </a:lnTo>
                  <a:lnTo>
                    <a:pt x="1201" y="371"/>
                  </a:lnTo>
                  <a:lnTo>
                    <a:pt x="1201" y="371"/>
                  </a:lnTo>
                  <a:lnTo>
                    <a:pt x="1193" y="371"/>
                  </a:lnTo>
                  <a:lnTo>
                    <a:pt x="1188" y="367"/>
                  </a:lnTo>
                  <a:lnTo>
                    <a:pt x="1184" y="362"/>
                  </a:lnTo>
                  <a:lnTo>
                    <a:pt x="1181" y="357"/>
                  </a:lnTo>
                  <a:lnTo>
                    <a:pt x="1181" y="357"/>
                  </a:lnTo>
                  <a:lnTo>
                    <a:pt x="1176" y="357"/>
                  </a:lnTo>
                  <a:lnTo>
                    <a:pt x="1170" y="355"/>
                  </a:lnTo>
                  <a:lnTo>
                    <a:pt x="1162" y="352"/>
                  </a:lnTo>
                  <a:lnTo>
                    <a:pt x="1153" y="349"/>
                  </a:lnTo>
                  <a:lnTo>
                    <a:pt x="1147" y="349"/>
                  </a:lnTo>
                  <a:lnTo>
                    <a:pt x="1140" y="350"/>
                  </a:lnTo>
                  <a:lnTo>
                    <a:pt x="1140" y="350"/>
                  </a:lnTo>
                  <a:lnTo>
                    <a:pt x="1136" y="343"/>
                  </a:lnTo>
                  <a:lnTo>
                    <a:pt x="1131" y="338"/>
                  </a:lnTo>
                  <a:lnTo>
                    <a:pt x="1126" y="333"/>
                  </a:lnTo>
                  <a:lnTo>
                    <a:pt x="1119" y="330"/>
                  </a:lnTo>
                  <a:lnTo>
                    <a:pt x="1119" y="330"/>
                  </a:lnTo>
                  <a:lnTo>
                    <a:pt x="1119" y="323"/>
                  </a:lnTo>
                  <a:lnTo>
                    <a:pt x="1119" y="316"/>
                  </a:lnTo>
                  <a:lnTo>
                    <a:pt x="1121" y="311"/>
                  </a:lnTo>
                  <a:lnTo>
                    <a:pt x="1126" y="309"/>
                  </a:lnTo>
                  <a:lnTo>
                    <a:pt x="1126" y="309"/>
                  </a:lnTo>
                  <a:lnTo>
                    <a:pt x="1126" y="304"/>
                  </a:lnTo>
                  <a:lnTo>
                    <a:pt x="1128" y="301"/>
                  </a:lnTo>
                  <a:lnTo>
                    <a:pt x="1130" y="297"/>
                  </a:lnTo>
                  <a:lnTo>
                    <a:pt x="1133" y="296"/>
                  </a:lnTo>
                  <a:lnTo>
                    <a:pt x="1133" y="296"/>
                  </a:lnTo>
                  <a:lnTo>
                    <a:pt x="1131" y="285"/>
                  </a:lnTo>
                  <a:lnTo>
                    <a:pt x="1133" y="277"/>
                  </a:lnTo>
                  <a:lnTo>
                    <a:pt x="1140" y="262"/>
                  </a:lnTo>
                  <a:lnTo>
                    <a:pt x="1140" y="262"/>
                  </a:lnTo>
                  <a:lnTo>
                    <a:pt x="1143" y="246"/>
                  </a:lnTo>
                  <a:lnTo>
                    <a:pt x="1147" y="238"/>
                  </a:lnTo>
                  <a:lnTo>
                    <a:pt x="1150" y="236"/>
                  </a:lnTo>
                  <a:lnTo>
                    <a:pt x="1153" y="234"/>
                  </a:lnTo>
                  <a:lnTo>
                    <a:pt x="1153" y="234"/>
                  </a:lnTo>
                  <a:lnTo>
                    <a:pt x="1155" y="226"/>
                  </a:lnTo>
                  <a:lnTo>
                    <a:pt x="1157" y="217"/>
                  </a:lnTo>
                  <a:lnTo>
                    <a:pt x="1160" y="212"/>
                  </a:lnTo>
                  <a:lnTo>
                    <a:pt x="1167" y="207"/>
                  </a:lnTo>
                  <a:lnTo>
                    <a:pt x="1167" y="207"/>
                  </a:lnTo>
                  <a:lnTo>
                    <a:pt x="1165" y="181"/>
                  </a:lnTo>
                  <a:lnTo>
                    <a:pt x="1169" y="161"/>
                  </a:lnTo>
                  <a:lnTo>
                    <a:pt x="1172" y="139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91"/>
                  </a:lnTo>
                  <a:lnTo>
                    <a:pt x="1147" y="91"/>
                  </a:lnTo>
                  <a:lnTo>
                    <a:pt x="1147" y="91"/>
                  </a:lnTo>
                  <a:lnTo>
                    <a:pt x="1143" y="89"/>
                  </a:lnTo>
                  <a:lnTo>
                    <a:pt x="1140" y="89"/>
                  </a:lnTo>
                  <a:lnTo>
                    <a:pt x="1130" y="91"/>
                  </a:lnTo>
                  <a:lnTo>
                    <a:pt x="1111" y="98"/>
                  </a:lnTo>
                  <a:lnTo>
                    <a:pt x="1102" y="100"/>
                  </a:lnTo>
                  <a:lnTo>
                    <a:pt x="1095" y="98"/>
                  </a:lnTo>
                  <a:lnTo>
                    <a:pt x="1094" y="96"/>
                  </a:lnTo>
                  <a:lnTo>
                    <a:pt x="1092" y="94"/>
                  </a:lnTo>
                  <a:lnTo>
                    <a:pt x="1092" y="89"/>
                  </a:lnTo>
                  <a:lnTo>
                    <a:pt x="1092" y="84"/>
                  </a:lnTo>
                  <a:lnTo>
                    <a:pt x="1092" y="84"/>
                  </a:lnTo>
                  <a:lnTo>
                    <a:pt x="1089" y="86"/>
                  </a:lnTo>
                  <a:lnTo>
                    <a:pt x="1087" y="89"/>
                  </a:lnTo>
                  <a:lnTo>
                    <a:pt x="1085" y="98"/>
                  </a:lnTo>
                  <a:lnTo>
                    <a:pt x="1085" y="98"/>
                  </a:lnTo>
                  <a:lnTo>
                    <a:pt x="1082" y="98"/>
                  </a:lnTo>
                  <a:lnTo>
                    <a:pt x="1082" y="98"/>
                  </a:lnTo>
                  <a:lnTo>
                    <a:pt x="1078" y="98"/>
                  </a:lnTo>
                  <a:lnTo>
                    <a:pt x="1075" y="100"/>
                  </a:lnTo>
                  <a:lnTo>
                    <a:pt x="1073" y="101"/>
                  </a:lnTo>
                  <a:lnTo>
                    <a:pt x="1072" y="105"/>
                  </a:lnTo>
                  <a:lnTo>
                    <a:pt x="1072" y="105"/>
                  </a:lnTo>
                  <a:lnTo>
                    <a:pt x="1058" y="108"/>
                  </a:lnTo>
                  <a:lnTo>
                    <a:pt x="1043" y="111"/>
                  </a:lnTo>
                  <a:lnTo>
                    <a:pt x="1029" y="113"/>
                  </a:lnTo>
                  <a:lnTo>
                    <a:pt x="1022" y="115"/>
                  </a:lnTo>
                  <a:lnTo>
                    <a:pt x="1017" y="118"/>
                  </a:lnTo>
                  <a:lnTo>
                    <a:pt x="1017" y="118"/>
                  </a:lnTo>
                  <a:lnTo>
                    <a:pt x="1017" y="115"/>
                  </a:lnTo>
                  <a:lnTo>
                    <a:pt x="1015" y="113"/>
                  </a:lnTo>
                  <a:lnTo>
                    <a:pt x="1010" y="111"/>
                  </a:lnTo>
                  <a:lnTo>
                    <a:pt x="990" y="111"/>
                  </a:lnTo>
                  <a:lnTo>
                    <a:pt x="990" y="111"/>
                  </a:lnTo>
                  <a:lnTo>
                    <a:pt x="983" y="98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9" y="84"/>
                  </a:lnTo>
                  <a:lnTo>
                    <a:pt x="981" y="82"/>
                  </a:lnTo>
                  <a:lnTo>
                    <a:pt x="983" y="77"/>
                  </a:lnTo>
                  <a:lnTo>
                    <a:pt x="983" y="77"/>
                  </a:lnTo>
                  <a:lnTo>
                    <a:pt x="981" y="74"/>
                  </a:lnTo>
                  <a:lnTo>
                    <a:pt x="979" y="72"/>
                  </a:lnTo>
                  <a:lnTo>
                    <a:pt x="978" y="72"/>
                  </a:lnTo>
                  <a:lnTo>
                    <a:pt x="976" y="70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76" y="64"/>
                  </a:lnTo>
                  <a:lnTo>
                    <a:pt x="976" y="60"/>
                  </a:lnTo>
                  <a:lnTo>
                    <a:pt x="976" y="57"/>
                  </a:lnTo>
                  <a:lnTo>
                    <a:pt x="976" y="57"/>
                  </a:lnTo>
                  <a:lnTo>
                    <a:pt x="973" y="57"/>
                  </a:lnTo>
                  <a:lnTo>
                    <a:pt x="969" y="57"/>
                  </a:lnTo>
                  <a:lnTo>
                    <a:pt x="969" y="57"/>
                  </a:lnTo>
                  <a:lnTo>
                    <a:pt x="968" y="55"/>
                  </a:lnTo>
                  <a:lnTo>
                    <a:pt x="968" y="52"/>
                  </a:lnTo>
                  <a:lnTo>
                    <a:pt x="966" y="50"/>
                  </a:lnTo>
                  <a:lnTo>
                    <a:pt x="962" y="50"/>
                  </a:lnTo>
                  <a:lnTo>
                    <a:pt x="962" y="50"/>
                  </a:lnTo>
                  <a:lnTo>
                    <a:pt x="959" y="43"/>
                  </a:lnTo>
                  <a:lnTo>
                    <a:pt x="956" y="36"/>
                  </a:lnTo>
                  <a:lnTo>
                    <a:pt x="956" y="26"/>
                  </a:lnTo>
                  <a:lnTo>
                    <a:pt x="956" y="16"/>
                  </a:lnTo>
                  <a:lnTo>
                    <a:pt x="921" y="16"/>
                  </a:lnTo>
                  <a:lnTo>
                    <a:pt x="921" y="16"/>
                  </a:lnTo>
                  <a:lnTo>
                    <a:pt x="918" y="21"/>
                  </a:lnTo>
                  <a:lnTo>
                    <a:pt x="915" y="26"/>
                  </a:lnTo>
                  <a:lnTo>
                    <a:pt x="908" y="29"/>
                  </a:lnTo>
                  <a:lnTo>
                    <a:pt x="901" y="29"/>
                  </a:lnTo>
                  <a:lnTo>
                    <a:pt x="901" y="29"/>
                  </a:lnTo>
                  <a:lnTo>
                    <a:pt x="894" y="29"/>
                  </a:lnTo>
                  <a:lnTo>
                    <a:pt x="891" y="33"/>
                  </a:lnTo>
                  <a:lnTo>
                    <a:pt x="887" y="38"/>
                  </a:lnTo>
                  <a:lnTo>
                    <a:pt x="887" y="43"/>
                  </a:lnTo>
                  <a:lnTo>
                    <a:pt x="867" y="43"/>
                  </a:lnTo>
                  <a:lnTo>
                    <a:pt x="867" y="43"/>
                  </a:lnTo>
                  <a:lnTo>
                    <a:pt x="860" y="31"/>
                  </a:lnTo>
                  <a:lnTo>
                    <a:pt x="850" y="23"/>
                  </a:lnTo>
                  <a:lnTo>
                    <a:pt x="838" y="16"/>
                  </a:lnTo>
                  <a:lnTo>
                    <a:pt x="826" y="9"/>
                  </a:lnTo>
                  <a:lnTo>
                    <a:pt x="826" y="9"/>
                  </a:lnTo>
                  <a:lnTo>
                    <a:pt x="821" y="9"/>
                  </a:lnTo>
                  <a:lnTo>
                    <a:pt x="816" y="9"/>
                  </a:lnTo>
                  <a:lnTo>
                    <a:pt x="814" y="12"/>
                  </a:lnTo>
                  <a:lnTo>
                    <a:pt x="810" y="16"/>
                  </a:lnTo>
                  <a:lnTo>
                    <a:pt x="809" y="23"/>
                  </a:lnTo>
                  <a:lnTo>
                    <a:pt x="807" y="26"/>
                  </a:lnTo>
                  <a:lnTo>
                    <a:pt x="805" y="29"/>
                  </a:lnTo>
                  <a:lnTo>
                    <a:pt x="805" y="29"/>
                  </a:lnTo>
                  <a:lnTo>
                    <a:pt x="800" y="29"/>
                  </a:lnTo>
                  <a:lnTo>
                    <a:pt x="797" y="31"/>
                  </a:lnTo>
                  <a:lnTo>
                    <a:pt x="793" y="33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7" y="36"/>
                  </a:lnTo>
                  <a:lnTo>
                    <a:pt x="783" y="38"/>
                  </a:lnTo>
                  <a:lnTo>
                    <a:pt x="780" y="40"/>
                  </a:lnTo>
                  <a:lnTo>
                    <a:pt x="778" y="43"/>
                  </a:lnTo>
                  <a:lnTo>
                    <a:pt x="778" y="43"/>
                  </a:lnTo>
                  <a:lnTo>
                    <a:pt x="751" y="43"/>
                  </a:lnTo>
                  <a:lnTo>
                    <a:pt x="739" y="41"/>
                  </a:lnTo>
                  <a:lnTo>
                    <a:pt x="734" y="40"/>
                  </a:lnTo>
                  <a:lnTo>
                    <a:pt x="730" y="36"/>
                  </a:lnTo>
                  <a:lnTo>
                    <a:pt x="730" y="36"/>
                  </a:lnTo>
                  <a:lnTo>
                    <a:pt x="717" y="43"/>
                  </a:lnTo>
                  <a:lnTo>
                    <a:pt x="703" y="50"/>
                  </a:lnTo>
                  <a:lnTo>
                    <a:pt x="703" y="50"/>
                  </a:lnTo>
                  <a:lnTo>
                    <a:pt x="700" y="55"/>
                  </a:lnTo>
                  <a:lnTo>
                    <a:pt x="696" y="60"/>
                  </a:lnTo>
                  <a:lnTo>
                    <a:pt x="689" y="64"/>
                  </a:lnTo>
                  <a:lnTo>
                    <a:pt x="683" y="64"/>
                  </a:lnTo>
                  <a:lnTo>
                    <a:pt x="683" y="64"/>
                  </a:lnTo>
                  <a:lnTo>
                    <a:pt x="684" y="59"/>
                  </a:lnTo>
                  <a:lnTo>
                    <a:pt x="683" y="55"/>
                  </a:lnTo>
                  <a:lnTo>
                    <a:pt x="679" y="53"/>
                  </a:lnTo>
                  <a:lnTo>
                    <a:pt x="674" y="53"/>
                  </a:lnTo>
                  <a:lnTo>
                    <a:pt x="664" y="53"/>
                  </a:lnTo>
                  <a:lnTo>
                    <a:pt x="659" y="52"/>
                  </a:lnTo>
                  <a:lnTo>
                    <a:pt x="655" y="50"/>
                  </a:lnTo>
                  <a:lnTo>
                    <a:pt x="655" y="50"/>
                  </a:lnTo>
                  <a:lnTo>
                    <a:pt x="655" y="47"/>
                  </a:lnTo>
                  <a:lnTo>
                    <a:pt x="655" y="43"/>
                  </a:lnTo>
                  <a:lnTo>
                    <a:pt x="655" y="43"/>
                  </a:lnTo>
                  <a:lnTo>
                    <a:pt x="628" y="29"/>
                  </a:lnTo>
                  <a:lnTo>
                    <a:pt x="628" y="29"/>
                  </a:lnTo>
                  <a:lnTo>
                    <a:pt x="613" y="33"/>
                  </a:lnTo>
                  <a:lnTo>
                    <a:pt x="597" y="36"/>
                  </a:lnTo>
                  <a:lnTo>
                    <a:pt x="582" y="40"/>
                  </a:lnTo>
                  <a:lnTo>
                    <a:pt x="567" y="43"/>
                  </a:lnTo>
                  <a:lnTo>
                    <a:pt x="567" y="43"/>
                  </a:lnTo>
                  <a:lnTo>
                    <a:pt x="563" y="43"/>
                  </a:lnTo>
                  <a:lnTo>
                    <a:pt x="560" y="43"/>
                  </a:lnTo>
                  <a:lnTo>
                    <a:pt x="555" y="43"/>
                  </a:lnTo>
                  <a:lnTo>
                    <a:pt x="553" y="43"/>
                  </a:lnTo>
                  <a:lnTo>
                    <a:pt x="553" y="43"/>
                  </a:lnTo>
                  <a:lnTo>
                    <a:pt x="553" y="40"/>
                  </a:lnTo>
                  <a:lnTo>
                    <a:pt x="553" y="36"/>
                  </a:lnTo>
                  <a:lnTo>
                    <a:pt x="553" y="36"/>
                  </a:lnTo>
                  <a:lnTo>
                    <a:pt x="546" y="36"/>
                  </a:lnTo>
                  <a:lnTo>
                    <a:pt x="541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9" y="33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31" y="28"/>
                  </a:lnTo>
                  <a:lnTo>
                    <a:pt x="524" y="28"/>
                  </a:lnTo>
                  <a:lnTo>
                    <a:pt x="517" y="26"/>
                  </a:lnTo>
                  <a:lnTo>
                    <a:pt x="512" y="23"/>
                  </a:lnTo>
                  <a:lnTo>
                    <a:pt x="512" y="23"/>
                  </a:lnTo>
                  <a:lnTo>
                    <a:pt x="490" y="24"/>
                  </a:lnTo>
                  <a:lnTo>
                    <a:pt x="471" y="23"/>
                  </a:lnTo>
                  <a:lnTo>
                    <a:pt x="437" y="16"/>
                  </a:lnTo>
                  <a:lnTo>
                    <a:pt x="437" y="16"/>
                  </a:lnTo>
                  <a:lnTo>
                    <a:pt x="432" y="14"/>
                  </a:lnTo>
                  <a:lnTo>
                    <a:pt x="430" y="12"/>
                  </a:lnTo>
                  <a:lnTo>
                    <a:pt x="430" y="9"/>
                  </a:lnTo>
                  <a:lnTo>
                    <a:pt x="430" y="2"/>
                  </a:lnTo>
                  <a:lnTo>
                    <a:pt x="396" y="2"/>
                  </a:lnTo>
                  <a:lnTo>
                    <a:pt x="396" y="2"/>
                  </a:lnTo>
                  <a:lnTo>
                    <a:pt x="381" y="4"/>
                  </a:lnTo>
                  <a:lnTo>
                    <a:pt x="364" y="7"/>
                  </a:lnTo>
                  <a:lnTo>
                    <a:pt x="364" y="7"/>
                  </a:lnTo>
                  <a:lnTo>
                    <a:pt x="358" y="9"/>
                  </a:lnTo>
                  <a:lnTo>
                    <a:pt x="358" y="9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7" y="11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3" y="14"/>
                  </a:lnTo>
                  <a:lnTo>
                    <a:pt x="333" y="14"/>
                  </a:lnTo>
                  <a:lnTo>
                    <a:pt x="329" y="14"/>
                  </a:lnTo>
                  <a:lnTo>
                    <a:pt x="329" y="14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3" y="14"/>
                  </a:lnTo>
                  <a:lnTo>
                    <a:pt x="323" y="14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14" y="12"/>
                  </a:lnTo>
                  <a:lnTo>
                    <a:pt x="314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7" y="11"/>
                  </a:lnTo>
                  <a:lnTo>
                    <a:pt x="307" y="11"/>
                  </a:lnTo>
                  <a:lnTo>
                    <a:pt x="300" y="9"/>
                  </a:lnTo>
                  <a:lnTo>
                    <a:pt x="300" y="9"/>
                  </a:lnTo>
                  <a:lnTo>
                    <a:pt x="292" y="14"/>
                  </a:lnTo>
                  <a:lnTo>
                    <a:pt x="287" y="16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73" y="19"/>
                  </a:lnTo>
                  <a:lnTo>
                    <a:pt x="268" y="24"/>
                  </a:lnTo>
                  <a:lnTo>
                    <a:pt x="259" y="36"/>
                  </a:lnTo>
                  <a:lnTo>
                    <a:pt x="251" y="48"/>
                  </a:lnTo>
                  <a:lnTo>
                    <a:pt x="246" y="53"/>
                  </a:lnTo>
                  <a:lnTo>
                    <a:pt x="239" y="57"/>
                  </a:lnTo>
                  <a:lnTo>
                    <a:pt x="239" y="57"/>
                  </a:lnTo>
                  <a:lnTo>
                    <a:pt x="239" y="64"/>
                  </a:lnTo>
                  <a:lnTo>
                    <a:pt x="237" y="69"/>
                  </a:lnTo>
                  <a:lnTo>
                    <a:pt x="232" y="77"/>
                  </a:lnTo>
                  <a:lnTo>
                    <a:pt x="227" y="86"/>
                  </a:lnTo>
                  <a:lnTo>
                    <a:pt x="225" y="91"/>
                  </a:lnTo>
                  <a:lnTo>
                    <a:pt x="225" y="98"/>
                  </a:lnTo>
                  <a:lnTo>
                    <a:pt x="225" y="98"/>
                  </a:lnTo>
                  <a:lnTo>
                    <a:pt x="219" y="98"/>
                  </a:lnTo>
                  <a:lnTo>
                    <a:pt x="215" y="101"/>
                  </a:lnTo>
                  <a:lnTo>
                    <a:pt x="212" y="106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00" y="111"/>
                  </a:lnTo>
                  <a:lnTo>
                    <a:pt x="188" y="111"/>
                  </a:lnTo>
                  <a:lnTo>
                    <a:pt x="178" y="113"/>
                  </a:lnTo>
                  <a:lnTo>
                    <a:pt x="171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7" y="113"/>
                  </a:lnTo>
                  <a:lnTo>
                    <a:pt x="157" y="108"/>
                  </a:lnTo>
                  <a:lnTo>
                    <a:pt x="155" y="105"/>
                  </a:lnTo>
                  <a:lnTo>
                    <a:pt x="152" y="103"/>
                  </a:lnTo>
                  <a:lnTo>
                    <a:pt x="147" y="98"/>
                  </a:lnTo>
                  <a:lnTo>
                    <a:pt x="144" y="96"/>
                  </a:lnTo>
                  <a:lnTo>
                    <a:pt x="144" y="91"/>
                  </a:lnTo>
                  <a:lnTo>
                    <a:pt x="144" y="91"/>
                  </a:lnTo>
                  <a:lnTo>
                    <a:pt x="142" y="88"/>
                  </a:lnTo>
                  <a:lnTo>
                    <a:pt x="140" y="84"/>
                  </a:lnTo>
                  <a:lnTo>
                    <a:pt x="132" y="82"/>
                  </a:lnTo>
                  <a:lnTo>
                    <a:pt x="128" y="81"/>
                  </a:lnTo>
                  <a:lnTo>
                    <a:pt x="125" y="79"/>
                  </a:lnTo>
                  <a:lnTo>
                    <a:pt x="123" y="76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118" y="67"/>
                  </a:lnTo>
                  <a:lnTo>
                    <a:pt x="113" y="64"/>
                  </a:lnTo>
                  <a:lnTo>
                    <a:pt x="108" y="59"/>
                  </a:lnTo>
                  <a:lnTo>
                    <a:pt x="103" y="57"/>
                  </a:lnTo>
                  <a:lnTo>
                    <a:pt x="103" y="57"/>
                  </a:lnTo>
                  <a:lnTo>
                    <a:pt x="99" y="38"/>
                  </a:lnTo>
                  <a:lnTo>
                    <a:pt x="92" y="23"/>
                  </a:lnTo>
                  <a:lnTo>
                    <a:pt x="87" y="18"/>
                  </a:lnTo>
                  <a:lnTo>
                    <a:pt x="82" y="11"/>
                  </a:lnTo>
                  <a:lnTo>
                    <a:pt x="75" y="6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2" y="4"/>
                  </a:lnTo>
                  <a:lnTo>
                    <a:pt x="55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1" y="12"/>
                  </a:lnTo>
                  <a:lnTo>
                    <a:pt x="28" y="12"/>
                  </a:lnTo>
                  <a:lnTo>
                    <a:pt x="21" y="9"/>
                  </a:lnTo>
                  <a:lnTo>
                    <a:pt x="7" y="9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77"/>
                  </a:lnTo>
                  <a:lnTo>
                    <a:pt x="9" y="82"/>
                  </a:lnTo>
                  <a:lnTo>
                    <a:pt x="12" y="86"/>
                  </a:lnTo>
                  <a:lnTo>
                    <a:pt x="16" y="89"/>
                  </a:lnTo>
                  <a:lnTo>
                    <a:pt x="19" y="93"/>
                  </a:lnTo>
                  <a:lnTo>
                    <a:pt x="21" y="98"/>
                  </a:lnTo>
                  <a:lnTo>
                    <a:pt x="22" y="103"/>
                  </a:lnTo>
                  <a:lnTo>
                    <a:pt x="21" y="111"/>
                  </a:lnTo>
                  <a:lnTo>
                    <a:pt x="21" y="111"/>
                  </a:lnTo>
                  <a:lnTo>
                    <a:pt x="16" y="115"/>
                  </a:lnTo>
                  <a:lnTo>
                    <a:pt x="9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0" y="12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7"/>
                  </a:lnTo>
                  <a:lnTo>
                    <a:pt x="5" y="141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7" y="147"/>
                  </a:lnTo>
                  <a:lnTo>
                    <a:pt x="19" y="149"/>
                  </a:lnTo>
                  <a:lnTo>
                    <a:pt x="22" y="154"/>
                  </a:lnTo>
                  <a:lnTo>
                    <a:pt x="24" y="161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5"/>
                  </a:lnTo>
                  <a:lnTo>
                    <a:pt x="24" y="187"/>
                  </a:lnTo>
                  <a:lnTo>
                    <a:pt x="26" y="190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34" y="199"/>
                  </a:lnTo>
                  <a:lnTo>
                    <a:pt x="41" y="202"/>
                  </a:lnTo>
                  <a:lnTo>
                    <a:pt x="48" y="204"/>
                  </a:lnTo>
                  <a:lnTo>
                    <a:pt x="55" y="205"/>
                  </a:lnTo>
                  <a:lnTo>
                    <a:pt x="70" y="204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91" y="205"/>
                  </a:lnTo>
                  <a:lnTo>
                    <a:pt x="94" y="209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08" y="222"/>
                  </a:lnTo>
                  <a:lnTo>
                    <a:pt x="109" y="228"/>
                  </a:lnTo>
                  <a:lnTo>
                    <a:pt x="109" y="234"/>
                  </a:lnTo>
                  <a:lnTo>
                    <a:pt x="109" y="234"/>
                  </a:lnTo>
                  <a:lnTo>
                    <a:pt x="118" y="241"/>
                  </a:lnTo>
                  <a:lnTo>
                    <a:pt x="126" y="248"/>
                  </a:lnTo>
                  <a:lnTo>
                    <a:pt x="132" y="251"/>
                  </a:lnTo>
                  <a:lnTo>
                    <a:pt x="133" y="257"/>
                  </a:lnTo>
                  <a:lnTo>
                    <a:pt x="135" y="262"/>
                  </a:lnTo>
                  <a:lnTo>
                    <a:pt x="137" y="268"/>
                  </a:lnTo>
                  <a:lnTo>
                    <a:pt x="137" y="268"/>
                  </a:lnTo>
                  <a:lnTo>
                    <a:pt x="128" y="270"/>
                  </a:lnTo>
                  <a:lnTo>
                    <a:pt x="125" y="272"/>
                  </a:lnTo>
                  <a:lnTo>
                    <a:pt x="123" y="275"/>
                  </a:lnTo>
                  <a:lnTo>
                    <a:pt x="123" y="275"/>
                  </a:lnTo>
                  <a:lnTo>
                    <a:pt x="125" y="279"/>
                  </a:lnTo>
                  <a:lnTo>
                    <a:pt x="125" y="279"/>
                  </a:lnTo>
                  <a:lnTo>
                    <a:pt x="125" y="280"/>
                  </a:lnTo>
                  <a:lnTo>
                    <a:pt x="125" y="280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3" y="291"/>
                  </a:lnTo>
                  <a:lnTo>
                    <a:pt x="133" y="291"/>
                  </a:lnTo>
                  <a:lnTo>
                    <a:pt x="135" y="292"/>
                  </a:lnTo>
                  <a:lnTo>
                    <a:pt x="135" y="292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40" y="299"/>
                  </a:lnTo>
                  <a:lnTo>
                    <a:pt x="140" y="299"/>
                  </a:lnTo>
                  <a:lnTo>
                    <a:pt x="140" y="301"/>
                  </a:lnTo>
                  <a:lnTo>
                    <a:pt x="140" y="301"/>
                  </a:lnTo>
                  <a:lnTo>
                    <a:pt x="142" y="304"/>
                  </a:lnTo>
                  <a:lnTo>
                    <a:pt x="142" y="304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3"/>
                  </a:lnTo>
                  <a:lnTo>
                    <a:pt x="144" y="313"/>
                  </a:lnTo>
                  <a:lnTo>
                    <a:pt x="145" y="323"/>
                  </a:lnTo>
                  <a:lnTo>
                    <a:pt x="145" y="323"/>
                  </a:lnTo>
                  <a:lnTo>
                    <a:pt x="145" y="335"/>
                  </a:lnTo>
                  <a:lnTo>
                    <a:pt x="145" y="335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145" y="343"/>
                  </a:lnTo>
                  <a:lnTo>
                    <a:pt x="145" y="347"/>
                  </a:lnTo>
                  <a:lnTo>
                    <a:pt x="145" y="350"/>
                  </a:lnTo>
                  <a:lnTo>
                    <a:pt x="147" y="354"/>
                  </a:lnTo>
                  <a:lnTo>
                    <a:pt x="147" y="354"/>
                  </a:lnTo>
                  <a:lnTo>
                    <a:pt x="150" y="355"/>
                  </a:lnTo>
                  <a:lnTo>
                    <a:pt x="150" y="355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64" y="369"/>
                  </a:lnTo>
                  <a:lnTo>
                    <a:pt x="169" y="374"/>
                  </a:lnTo>
                  <a:lnTo>
                    <a:pt x="169" y="374"/>
                  </a:lnTo>
                  <a:lnTo>
                    <a:pt x="171" y="378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6"/>
                  </a:lnTo>
                  <a:lnTo>
                    <a:pt x="171" y="386"/>
                  </a:lnTo>
                  <a:lnTo>
                    <a:pt x="171" y="391"/>
                  </a:lnTo>
                  <a:lnTo>
                    <a:pt x="171" y="391"/>
                  </a:lnTo>
                  <a:lnTo>
                    <a:pt x="171" y="412"/>
                  </a:lnTo>
                  <a:lnTo>
                    <a:pt x="171" y="418"/>
                  </a:lnTo>
                  <a:lnTo>
                    <a:pt x="171" y="418"/>
                  </a:lnTo>
                  <a:lnTo>
                    <a:pt x="176" y="420"/>
                  </a:lnTo>
                  <a:lnTo>
                    <a:pt x="181" y="422"/>
                  </a:lnTo>
                  <a:lnTo>
                    <a:pt x="184" y="425"/>
                  </a:lnTo>
                  <a:lnTo>
                    <a:pt x="184" y="432"/>
                  </a:lnTo>
                  <a:lnTo>
                    <a:pt x="184" y="432"/>
                  </a:lnTo>
                  <a:lnTo>
                    <a:pt x="198" y="442"/>
                  </a:lnTo>
                  <a:lnTo>
                    <a:pt x="210" y="454"/>
                  </a:lnTo>
                  <a:lnTo>
                    <a:pt x="222" y="466"/>
                  </a:lnTo>
                  <a:lnTo>
                    <a:pt x="232" y="480"/>
                  </a:lnTo>
                  <a:lnTo>
                    <a:pt x="232" y="480"/>
                  </a:lnTo>
                  <a:lnTo>
                    <a:pt x="244" y="482"/>
                  </a:lnTo>
                  <a:lnTo>
                    <a:pt x="249" y="483"/>
                  </a:lnTo>
                  <a:lnTo>
                    <a:pt x="251" y="485"/>
                  </a:lnTo>
                  <a:lnTo>
                    <a:pt x="253" y="487"/>
                  </a:lnTo>
                  <a:lnTo>
                    <a:pt x="253" y="487"/>
                  </a:lnTo>
                  <a:lnTo>
                    <a:pt x="258" y="488"/>
                  </a:lnTo>
                  <a:lnTo>
                    <a:pt x="259" y="490"/>
                  </a:lnTo>
                  <a:lnTo>
                    <a:pt x="259" y="494"/>
                  </a:lnTo>
                  <a:lnTo>
                    <a:pt x="259" y="494"/>
                  </a:lnTo>
                  <a:lnTo>
                    <a:pt x="268" y="495"/>
                  </a:lnTo>
                  <a:lnTo>
                    <a:pt x="271" y="497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0" y="502"/>
                  </a:lnTo>
                  <a:lnTo>
                    <a:pt x="268" y="505"/>
                  </a:lnTo>
                  <a:lnTo>
                    <a:pt x="266" y="509"/>
                  </a:lnTo>
                  <a:lnTo>
                    <a:pt x="266" y="514"/>
                  </a:lnTo>
                  <a:lnTo>
                    <a:pt x="266" y="514"/>
                  </a:lnTo>
                  <a:lnTo>
                    <a:pt x="266" y="517"/>
                  </a:lnTo>
                  <a:lnTo>
                    <a:pt x="265" y="519"/>
                  </a:lnTo>
                  <a:lnTo>
                    <a:pt x="259" y="521"/>
                  </a:lnTo>
                  <a:lnTo>
                    <a:pt x="256" y="524"/>
                  </a:lnTo>
                  <a:lnTo>
                    <a:pt x="254" y="526"/>
                  </a:lnTo>
                  <a:lnTo>
                    <a:pt x="253" y="528"/>
                  </a:lnTo>
                  <a:lnTo>
                    <a:pt x="253" y="534"/>
                  </a:lnTo>
                  <a:lnTo>
                    <a:pt x="253" y="534"/>
                  </a:lnTo>
                  <a:lnTo>
                    <a:pt x="266" y="538"/>
                  </a:lnTo>
                  <a:lnTo>
                    <a:pt x="271" y="541"/>
                  </a:lnTo>
                  <a:lnTo>
                    <a:pt x="277" y="545"/>
                  </a:lnTo>
                  <a:lnTo>
                    <a:pt x="280" y="550"/>
                  </a:lnTo>
                  <a:lnTo>
                    <a:pt x="283" y="555"/>
                  </a:lnTo>
                  <a:lnTo>
                    <a:pt x="287" y="569"/>
                  </a:lnTo>
                  <a:lnTo>
                    <a:pt x="287" y="569"/>
                  </a:lnTo>
                  <a:lnTo>
                    <a:pt x="295" y="570"/>
                  </a:lnTo>
                  <a:lnTo>
                    <a:pt x="302" y="572"/>
                  </a:lnTo>
                  <a:lnTo>
                    <a:pt x="309" y="575"/>
                  </a:lnTo>
                  <a:lnTo>
                    <a:pt x="316" y="580"/>
                  </a:lnTo>
                  <a:lnTo>
                    <a:pt x="326" y="591"/>
                  </a:lnTo>
                  <a:lnTo>
                    <a:pt x="335" y="603"/>
                  </a:lnTo>
                  <a:lnTo>
                    <a:pt x="335" y="637"/>
                  </a:lnTo>
                  <a:lnTo>
                    <a:pt x="335" y="637"/>
                  </a:lnTo>
                  <a:lnTo>
                    <a:pt x="343" y="639"/>
                  </a:lnTo>
                  <a:lnTo>
                    <a:pt x="352" y="642"/>
                  </a:lnTo>
                  <a:lnTo>
                    <a:pt x="367" y="649"/>
                  </a:lnTo>
                  <a:lnTo>
                    <a:pt x="381" y="657"/>
                  </a:lnTo>
                  <a:lnTo>
                    <a:pt x="396" y="664"/>
                  </a:lnTo>
                  <a:lnTo>
                    <a:pt x="396" y="664"/>
                  </a:lnTo>
                  <a:lnTo>
                    <a:pt x="396" y="671"/>
                  </a:lnTo>
                  <a:lnTo>
                    <a:pt x="398" y="676"/>
                  </a:lnTo>
                  <a:lnTo>
                    <a:pt x="403" y="685"/>
                  </a:lnTo>
                  <a:lnTo>
                    <a:pt x="408" y="693"/>
                  </a:lnTo>
                  <a:lnTo>
                    <a:pt x="410" y="698"/>
                  </a:lnTo>
                  <a:lnTo>
                    <a:pt x="410" y="705"/>
                  </a:lnTo>
                  <a:lnTo>
                    <a:pt x="410" y="705"/>
                  </a:lnTo>
                  <a:lnTo>
                    <a:pt x="415" y="705"/>
                  </a:lnTo>
                  <a:lnTo>
                    <a:pt x="420" y="705"/>
                  </a:lnTo>
                  <a:lnTo>
                    <a:pt x="423" y="707"/>
                  </a:lnTo>
                  <a:lnTo>
                    <a:pt x="425" y="710"/>
                  </a:lnTo>
                  <a:lnTo>
                    <a:pt x="430" y="715"/>
                  </a:lnTo>
                  <a:lnTo>
                    <a:pt x="432" y="719"/>
                  </a:lnTo>
                  <a:lnTo>
                    <a:pt x="437" y="719"/>
                  </a:lnTo>
                  <a:lnTo>
                    <a:pt x="437" y="719"/>
                  </a:lnTo>
                  <a:lnTo>
                    <a:pt x="439" y="724"/>
                  </a:lnTo>
                  <a:lnTo>
                    <a:pt x="442" y="726"/>
                  </a:lnTo>
                  <a:lnTo>
                    <a:pt x="451" y="729"/>
                  </a:lnTo>
                  <a:lnTo>
                    <a:pt x="459" y="732"/>
                  </a:lnTo>
                  <a:lnTo>
                    <a:pt x="463" y="734"/>
                  </a:lnTo>
                  <a:lnTo>
                    <a:pt x="464" y="739"/>
                  </a:lnTo>
                  <a:lnTo>
                    <a:pt x="464" y="739"/>
                  </a:lnTo>
                  <a:lnTo>
                    <a:pt x="471" y="744"/>
                  </a:lnTo>
                  <a:lnTo>
                    <a:pt x="480" y="748"/>
                  </a:lnTo>
                  <a:lnTo>
                    <a:pt x="498" y="753"/>
                  </a:lnTo>
                  <a:lnTo>
                    <a:pt x="507" y="756"/>
                  </a:lnTo>
                  <a:lnTo>
                    <a:pt x="514" y="761"/>
                  </a:lnTo>
                  <a:lnTo>
                    <a:pt x="521" y="767"/>
                  </a:lnTo>
                  <a:lnTo>
                    <a:pt x="526" y="773"/>
                  </a:lnTo>
                  <a:lnTo>
                    <a:pt x="526" y="773"/>
                  </a:lnTo>
                  <a:lnTo>
                    <a:pt x="524" y="782"/>
                  </a:lnTo>
                  <a:lnTo>
                    <a:pt x="526" y="789"/>
                  </a:lnTo>
                  <a:lnTo>
                    <a:pt x="529" y="801"/>
                  </a:lnTo>
                  <a:lnTo>
                    <a:pt x="533" y="813"/>
                  </a:lnTo>
                  <a:lnTo>
                    <a:pt x="533" y="819"/>
                  </a:lnTo>
                  <a:lnTo>
                    <a:pt x="533" y="828"/>
                  </a:lnTo>
                  <a:lnTo>
                    <a:pt x="533" y="828"/>
                  </a:lnTo>
                  <a:lnTo>
                    <a:pt x="536" y="830"/>
                  </a:lnTo>
                  <a:lnTo>
                    <a:pt x="538" y="833"/>
                  </a:lnTo>
                  <a:lnTo>
                    <a:pt x="539" y="836"/>
                  </a:lnTo>
                  <a:lnTo>
                    <a:pt x="539" y="842"/>
                  </a:lnTo>
                  <a:lnTo>
                    <a:pt x="539" y="842"/>
                  </a:lnTo>
                  <a:lnTo>
                    <a:pt x="544" y="843"/>
                  </a:lnTo>
                  <a:lnTo>
                    <a:pt x="546" y="848"/>
                  </a:lnTo>
                  <a:lnTo>
                    <a:pt x="546" y="855"/>
                  </a:lnTo>
                  <a:lnTo>
                    <a:pt x="546" y="862"/>
                  </a:lnTo>
                  <a:lnTo>
                    <a:pt x="546" y="862"/>
                  </a:lnTo>
                  <a:lnTo>
                    <a:pt x="553" y="860"/>
                  </a:lnTo>
                  <a:lnTo>
                    <a:pt x="560" y="860"/>
                  </a:lnTo>
                  <a:lnTo>
                    <a:pt x="568" y="864"/>
                  </a:lnTo>
                  <a:lnTo>
                    <a:pt x="577" y="867"/>
                  </a:lnTo>
                  <a:lnTo>
                    <a:pt x="582" y="869"/>
                  </a:lnTo>
                  <a:lnTo>
                    <a:pt x="587" y="869"/>
                  </a:lnTo>
                  <a:lnTo>
                    <a:pt x="587" y="869"/>
                  </a:lnTo>
                  <a:lnTo>
                    <a:pt x="584" y="879"/>
                  </a:lnTo>
                  <a:lnTo>
                    <a:pt x="584" y="884"/>
                  </a:lnTo>
                  <a:lnTo>
                    <a:pt x="587" y="889"/>
                  </a:lnTo>
                  <a:lnTo>
                    <a:pt x="587" y="889"/>
                  </a:lnTo>
                  <a:lnTo>
                    <a:pt x="590" y="889"/>
                  </a:lnTo>
                  <a:lnTo>
                    <a:pt x="590" y="889"/>
                  </a:lnTo>
                  <a:lnTo>
                    <a:pt x="592" y="889"/>
                  </a:lnTo>
                  <a:lnTo>
                    <a:pt x="592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602" y="891"/>
                  </a:lnTo>
                  <a:lnTo>
                    <a:pt x="602" y="891"/>
                  </a:lnTo>
                  <a:lnTo>
                    <a:pt x="604" y="891"/>
                  </a:lnTo>
                  <a:lnTo>
                    <a:pt x="604" y="891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9" y="893"/>
                  </a:lnTo>
                  <a:lnTo>
                    <a:pt x="609" y="893"/>
                  </a:lnTo>
                  <a:lnTo>
                    <a:pt x="611" y="894"/>
                  </a:lnTo>
                  <a:lnTo>
                    <a:pt x="611" y="894"/>
                  </a:lnTo>
                  <a:lnTo>
                    <a:pt x="614" y="894"/>
                  </a:lnTo>
                  <a:lnTo>
                    <a:pt x="618" y="894"/>
                  </a:lnTo>
                  <a:lnTo>
                    <a:pt x="623" y="900"/>
                  </a:lnTo>
                  <a:lnTo>
                    <a:pt x="623" y="900"/>
                  </a:lnTo>
                  <a:lnTo>
                    <a:pt x="626" y="903"/>
                  </a:lnTo>
                  <a:lnTo>
                    <a:pt x="626" y="903"/>
                  </a:lnTo>
                  <a:lnTo>
                    <a:pt x="631" y="906"/>
                  </a:lnTo>
                  <a:lnTo>
                    <a:pt x="637" y="910"/>
                  </a:lnTo>
                  <a:lnTo>
                    <a:pt x="637" y="910"/>
                  </a:lnTo>
                  <a:lnTo>
                    <a:pt x="642" y="911"/>
                  </a:lnTo>
                  <a:lnTo>
                    <a:pt x="642" y="911"/>
                  </a:lnTo>
                  <a:lnTo>
                    <a:pt x="645" y="911"/>
                  </a:lnTo>
                  <a:lnTo>
                    <a:pt x="645" y="911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7"/>
                  </a:lnTo>
                  <a:lnTo>
                    <a:pt x="654" y="917"/>
                  </a:lnTo>
                  <a:lnTo>
                    <a:pt x="655" y="917"/>
                  </a:lnTo>
                  <a:lnTo>
                    <a:pt x="655" y="917"/>
                  </a:lnTo>
                  <a:lnTo>
                    <a:pt x="655" y="918"/>
                  </a:lnTo>
                  <a:lnTo>
                    <a:pt x="655" y="918"/>
                  </a:lnTo>
                  <a:lnTo>
                    <a:pt x="664" y="922"/>
                  </a:lnTo>
                  <a:lnTo>
                    <a:pt x="669" y="925"/>
                  </a:lnTo>
                  <a:lnTo>
                    <a:pt x="669" y="925"/>
                  </a:lnTo>
                  <a:lnTo>
                    <a:pt x="669" y="927"/>
                  </a:lnTo>
                  <a:lnTo>
                    <a:pt x="669" y="927"/>
                  </a:lnTo>
                  <a:lnTo>
                    <a:pt x="666" y="935"/>
                  </a:lnTo>
                  <a:lnTo>
                    <a:pt x="662" y="942"/>
                  </a:lnTo>
                  <a:lnTo>
                    <a:pt x="660" y="947"/>
                  </a:lnTo>
                  <a:lnTo>
                    <a:pt x="659" y="951"/>
                  </a:lnTo>
                  <a:lnTo>
                    <a:pt x="660" y="956"/>
                  </a:lnTo>
                  <a:lnTo>
                    <a:pt x="662" y="961"/>
                  </a:lnTo>
                  <a:lnTo>
                    <a:pt x="662" y="961"/>
                  </a:lnTo>
                  <a:lnTo>
                    <a:pt x="664" y="964"/>
                  </a:lnTo>
                  <a:lnTo>
                    <a:pt x="664" y="964"/>
                  </a:lnTo>
                  <a:lnTo>
                    <a:pt x="666" y="971"/>
                  </a:lnTo>
                  <a:lnTo>
                    <a:pt x="666" y="971"/>
                  </a:lnTo>
                  <a:lnTo>
                    <a:pt x="669" y="975"/>
                  </a:lnTo>
                  <a:lnTo>
                    <a:pt x="669" y="975"/>
                  </a:lnTo>
                  <a:lnTo>
                    <a:pt x="674" y="983"/>
                  </a:lnTo>
                  <a:lnTo>
                    <a:pt x="674" y="983"/>
                  </a:lnTo>
                  <a:lnTo>
                    <a:pt x="677" y="985"/>
                  </a:lnTo>
                  <a:lnTo>
                    <a:pt x="677" y="985"/>
                  </a:lnTo>
                  <a:lnTo>
                    <a:pt x="679" y="987"/>
                  </a:lnTo>
                  <a:lnTo>
                    <a:pt x="679" y="987"/>
                  </a:lnTo>
                  <a:lnTo>
                    <a:pt x="686" y="995"/>
                  </a:lnTo>
                  <a:lnTo>
                    <a:pt x="686" y="995"/>
                  </a:lnTo>
                  <a:lnTo>
                    <a:pt x="689" y="998"/>
                  </a:lnTo>
                  <a:lnTo>
                    <a:pt x="694" y="1000"/>
                  </a:lnTo>
                  <a:lnTo>
                    <a:pt x="705" y="1002"/>
                  </a:lnTo>
                  <a:lnTo>
                    <a:pt x="717" y="1004"/>
                  </a:lnTo>
                  <a:lnTo>
                    <a:pt x="722" y="1007"/>
                  </a:lnTo>
                  <a:lnTo>
                    <a:pt x="725" y="1010"/>
                  </a:lnTo>
                  <a:lnTo>
                    <a:pt x="725" y="1010"/>
                  </a:lnTo>
                  <a:lnTo>
                    <a:pt x="729" y="1010"/>
                  </a:lnTo>
                  <a:lnTo>
                    <a:pt x="729" y="1010"/>
                  </a:lnTo>
                  <a:lnTo>
                    <a:pt x="741" y="1021"/>
                  </a:lnTo>
                  <a:lnTo>
                    <a:pt x="751" y="1031"/>
                  </a:lnTo>
                  <a:lnTo>
                    <a:pt x="761" y="1043"/>
                  </a:lnTo>
                  <a:lnTo>
                    <a:pt x="773" y="1053"/>
                  </a:lnTo>
                  <a:lnTo>
                    <a:pt x="773" y="1053"/>
                  </a:lnTo>
                  <a:lnTo>
                    <a:pt x="780" y="1058"/>
                  </a:lnTo>
                  <a:lnTo>
                    <a:pt x="788" y="1063"/>
                  </a:lnTo>
                  <a:lnTo>
                    <a:pt x="804" y="1070"/>
                  </a:lnTo>
                  <a:lnTo>
                    <a:pt x="804" y="1070"/>
                  </a:lnTo>
                  <a:lnTo>
                    <a:pt x="833" y="1087"/>
                  </a:lnTo>
                  <a:lnTo>
                    <a:pt x="833" y="1087"/>
                  </a:lnTo>
                  <a:lnTo>
                    <a:pt x="838" y="1087"/>
                  </a:lnTo>
                  <a:lnTo>
                    <a:pt x="846" y="1087"/>
                  </a:lnTo>
                  <a:lnTo>
                    <a:pt x="846" y="1087"/>
                  </a:lnTo>
                  <a:lnTo>
                    <a:pt x="848" y="1084"/>
                  </a:lnTo>
                  <a:lnTo>
                    <a:pt x="850" y="1082"/>
                  </a:lnTo>
                  <a:lnTo>
                    <a:pt x="857" y="1080"/>
                  </a:lnTo>
                  <a:lnTo>
                    <a:pt x="874" y="1080"/>
                  </a:lnTo>
                  <a:lnTo>
                    <a:pt x="874" y="1080"/>
                  </a:lnTo>
                  <a:lnTo>
                    <a:pt x="879" y="1082"/>
                  </a:lnTo>
                  <a:lnTo>
                    <a:pt x="880" y="1084"/>
                  </a:lnTo>
                  <a:lnTo>
                    <a:pt x="880" y="1087"/>
                  </a:lnTo>
                  <a:lnTo>
                    <a:pt x="880" y="1087"/>
                  </a:lnTo>
                  <a:lnTo>
                    <a:pt x="889" y="1087"/>
                  </a:lnTo>
                  <a:lnTo>
                    <a:pt x="896" y="1087"/>
                  </a:lnTo>
                  <a:lnTo>
                    <a:pt x="908" y="1091"/>
                  </a:lnTo>
                  <a:lnTo>
                    <a:pt x="918" y="1096"/>
                  </a:lnTo>
                  <a:lnTo>
                    <a:pt x="928" y="1101"/>
                  </a:lnTo>
                  <a:lnTo>
                    <a:pt x="928" y="1101"/>
                  </a:lnTo>
                  <a:lnTo>
                    <a:pt x="930" y="1104"/>
                  </a:lnTo>
                  <a:lnTo>
                    <a:pt x="932" y="1106"/>
                  </a:lnTo>
                  <a:lnTo>
                    <a:pt x="939" y="1108"/>
                  </a:lnTo>
                  <a:lnTo>
                    <a:pt x="956" y="1108"/>
                  </a:lnTo>
                  <a:lnTo>
                    <a:pt x="956" y="1108"/>
                  </a:lnTo>
                  <a:lnTo>
                    <a:pt x="961" y="1106"/>
                  </a:lnTo>
                  <a:lnTo>
                    <a:pt x="966" y="1101"/>
                  </a:lnTo>
                  <a:lnTo>
                    <a:pt x="971" y="1097"/>
                  </a:lnTo>
                  <a:lnTo>
                    <a:pt x="976" y="1094"/>
                  </a:lnTo>
                  <a:lnTo>
                    <a:pt x="976" y="1094"/>
                  </a:lnTo>
                  <a:lnTo>
                    <a:pt x="976" y="1089"/>
                  </a:lnTo>
                  <a:lnTo>
                    <a:pt x="974" y="1084"/>
                  </a:lnTo>
                  <a:lnTo>
                    <a:pt x="971" y="1075"/>
                  </a:lnTo>
                  <a:lnTo>
                    <a:pt x="966" y="1068"/>
                  </a:lnTo>
                  <a:lnTo>
                    <a:pt x="962" y="1060"/>
                  </a:lnTo>
                  <a:lnTo>
                    <a:pt x="962" y="1060"/>
                  </a:lnTo>
                  <a:lnTo>
                    <a:pt x="961" y="1055"/>
                  </a:lnTo>
                  <a:lnTo>
                    <a:pt x="957" y="1051"/>
                  </a:lnTo>
                  <a:lnTo>
                    <a:pt x="951" y="1044"/>
                  </a:lnTo>
                  <a:lnTo>
                    <a:pt x="947" y="1041"/>
                  </a:lnTo>
                  <a:lnTo>
                    <a:pt x="944" y="1038"/>
                  </a:lnTo>
                  <a:lnTo>
                    <a:pt x="942" y="1033"/>
                  </a:lnTo>
                  <a:lnTo>
                    <a:pt x="942" y="1026"/>
                  </a:lnTo>
                  <a:lnTo>
                    <a:pt x="942" y="1026"/>
                  </a:lnTo>
                  <a:lnTo>
                    <a:pt x="940" y="1010"/>
                  </a:lnTo>
                  <a:lnTo>
                    <a:pt x="942" y="995"/>
                  </a:lnTo>
                  <a:lnTo>
                    <a:pt x="945" y="968"/>
                  </a:lnTo>
                  <a:lnTo>
                    <a:pt x="951" y="942"/>
                  </a:lnTo>
                  <a:lnTo>
                    <a:pt x="956" y="917"/>
                  </a:lnTo>
                  <a:lnTo>
                    <a:pt x="956" y="917"/>
                  </a:lnTo>
                  <a:lnTo>
                    <a:pt x="964" y="913"/>
                  </a:lnTo>
                  <a:lnTo>
                    <a:pt x="971" y="908"/>
                  </a:lnTo>
                  <a:lnTo>
                    <a:pt x="979" y="905"/>
                  </a:lnTo>
                  <a:lnTo>
                    <a:pt x="985" y="903"/>
                  </a:lnTo>
                  <a:lnTo>
                    <a:pt x="990" y="903"/>
                  </a:lnTo>
                  <a:lnTo>
                    <a:pt x="990" y="903"/>
                  </a:lnTo>
                  <a:lnTo>
                    <a:pt x="988" y="888"/>
                  </a:lnTo>
                  <a:lnTo>
                    <a:pt x="990" y="876"/>
                  </a:lnTo>
                  <a:lnTo>
                    <a:pt x="991" y="864"/>
                  </a:lnTo>
                  <a:lnTo>
                    <a:pt x="995" y="854"/>
                  </a:lnTo>
                  <a:lnTo>
                    <a:pt x="1000" y="831"/>
                  </a:lnTo>
                  <a:lnTo>
                    <a:pt x="1003" y="821"/>
                  </a:lnTo>
                  <a:lnTo>
                    <a:pt x="1003" y="807"/>
                  </a:lnTo>
                  <a:lnTo>
                    <a:pt x="1003" y="807"/>
                  </a:lnTo>
                  <a:lnTo>
                    <a:pt x="1008" y="806"/>
                  </a:lnTo>
                  <a:lnTo>
                    <a:pt x="1014" y="802"/>
                  </a:lnTo>
                  <a:lnTo>
                    <a:pt x="1020" y="794"/>
                  </a:lnTo>
                  <a:lnTo>
                    <a:pt x="1027" y="785"/>
                  </a:lnTo>
                  <a:lnTo>
                    <a:pt x="1032" y="782"/>
                  </a:lnTo>
                  <a:lnTo>
                    <a:pt x="1037" y="780"/>
                  </a:lnTo>
                  <a:lnTo>
                    <a:pt x="1037" y="780"/>
                  </a:lnTo>
                  <a:lnTo>
                    <a:pt x="1043" y="779"/>
                  </a:lnTo>
                  <a:lnTo>
                    <a:pt x="1046" y="777"/>
                  </a:lnTo>
                  <a:lnTo>
                    <a:pt x="1051" y="773"/>
                  </a:lnTo>
                  <a:lnTo>
                    <a:pt x="1058" y="773"/>
                  </a:lnTo>
                  <a:lnTo>
                    <a:pt x="1058" y="773"/>
                  </a:lnTo>
                  <a:lnTo>
                    <a:pt x="1061" y="768"/>
                  </a:lnTo>
                  <a:lnTo>
                    <a:pt x="1065" y="763"/>
                  </a:lnTo>
                  <a:lnTo>
                    <a:pt x="1070" y="761"/>
                  </a:lnTo>
                  <a:lnTo>
                    <a:pt x="1078" y="760"/>
                  </a:lnTo>
                  <a:lnTo>
                    <a:pt x="1078" y="760"/>
                  </a:lnTo>
                  <a:lnTo>
                    <a:pt x="1087" y="758"/>
                  </a:lnTo>
                  <a:lnTo>
                    <a:pt x="1090" y="761"/>
                  </a:lnTo>
                  <a:lnTo>
                    <a:pt x="1094" y="765"/>
                  </a:lnTo>
                  <a:lnTo>
                    <a:pt x="1095" y="770"/>
                  </a:lnTo>
                  <a:lnTo>
                    <a:pt x="1099" y="773"/>
                  </a:lnTo>
                  <a:lnTo>
                    <a:pt x="1101" y="779"/>
                  </a:lnTo>
                  <a:lnTo>
                    <a:pt x="1106" y="780"/>
                  </a:lnTo>
                  <a:lnTo>
                    <a:pt x="1112" y="780"/>
                  </a:lnTo>
                  <a:lnTo>
                    <a:pt x="1112" y="780"/>
                  </a:lnTo>
                  <a:lnTo>
                    <a:pt x="1112" y="772"/>
                  </a:lnTo>
                  <a:lnTo>
                    <a:pt x="1111" y="765"/>
                  </a:lnTo>
                  <a:lnTo>
                    <a:pt x="1109" y="758"/>
                  </a:lnTo>
                  <a:lnTo>
                    <a:pt x="1106" y="753"/>
                  </a:lnTo>
                  <a:lnTo>
                    <a:pt x="1099" y="743"/>
                  </a:lnTo>
                  <a:lnTo>
                    <a:pt x="1092" y="732"/>
                  </a:lnTo>
                  <a:lnTo>
                    <a:pt x="1078" y="732"/>
                  </a:lnTo>
                  <a:lnTo>
                    <a:pt x="1078" y="732"/>
                  </a:lnTo>
                  <a:lnTo>
                    <a:pt x="1077" y="724"/>
                  </a:lnTo>
                  <a:lnTo>
                    <a:pt x="1075" y="721"/>
                  </a:lnTo>
                  <a:lnTo>
                    <a:pt x="1072" y="719"/>
                  </a:lnTo>
                  <a:lnTo>
                    <a:pt x="1072" y="719"/>
                  </a:lnTo>
                  <a:lnTo>
                    <a:pt x="1073" y="712"/>
                  </a:lnTo>
                  <a:lnTo>
                    <a:pt x="1072" y="707"/>
                  </a:lnTo>
                  <a:lnTo>
                    <a:pt x="1070" y="700"/>
                  </a:lnTo>
                  <a:lnTo>
                    <a:pt x="1065" y="695"/>
                  </a:lnTo>
                  <a:lnTo>
                    <a:pt x="1065" y="690"/>
                  </a:lnTo>
                  <a:lnTo>
                    <a:pt x="1065" y="685"/>
                  </a:lnTo>
                  <a:lnTo>
                    <a:pt x="1065" y="685"/>
                  </a:lnTo>
                  <a:lnTo>
                    <a:pt x="1075" y="680"/>
                  </a:lnTo>
                  <a:lnTo>
                    <a:pt x="1089" y="674"/>
                  </a:lnTo>
                  <a:lnTo>
                    <a:pt x="1101" y="669"/>
                  </a:lnTo>
                  <a:lnTo>
                    <a:pt x="1112" y="664"/>
                  </a:lnTo>
                  <a:lnTo>
                    <a:pt x="1112" y="664"/>
                  </a:lnTo>
                  <a:lnTo>
                    <a:pt x="1114" y="668"/>
                  </a:lnTo>
                  <a:lnTo>
                    <a:pt x="1116" y="671"/>
                  </a:lnTo>
                  <a:lnTo>
                    <a:pt x="1118" y="678"/>
                  </a:lnTo>
                  <a:lnTo>
                    <a:pt x="1121" y="681"/>
                  </a:lnTo>
                  <a:lnTo>
                    <a:pt x="1123" y="685"/>
                  </a:lnTo>
                  <a:lnTo>
                    <a:pt x="1128" y="685"/>
                  </a:lnTo>
                  <a:lnTo>
                    <a:pt x="1133" y="685"/>
                  </a:lnTo>
                  <a:lnTo>
                    <a:pt x="1133" y="685"/>
                  </a:lnTo>
                  <a:lnTo>
                    <a:pt x="1148" y="681"/>
                  </a:lnTo>
                  <a:lnTo>
                    <a:pt x="1160" y="681"/>
                  </a:lnTo>
                  <a:lnTo>
                    <a:pt x="1170" y="681"/>
                  </a:lnTo>
                  <a:lnTo>
                    <a:pt x="1188" y="685"/>
                  </a:lnTo>
                  <a:lnTo>
                    <a:pt x="1222" y="685"/>
                  </a:lnTo>
                  <a:lnTo>
                    <a:pt x="1222" y="685"/>
                  </a:lnTo>
                  <a:lnTo>
                    <a:pt x="1232" y="680"/>
                  </a:lnTo>
                  <a:lnTo>
                    <a:pt x="1245" y="674"/>
                  </a:lnTo>
                  <a:lnTo>
                    <a:pt x="1257" y="669"/>
                  </a:lnTo>
                  <a:lnTo>
                    <a:pt x="1269" y="664"/>
                  </a:lnTo>
                  <a:lnTo>
                    <a:pt x="1269" y="664"/>
                  </a:lnTo>
                  <a:lnTo>
                    <a:pt x="1266" y="647"/>
                  </a:lnTo>
                  <a:lnTo>
                    <a:pt x="1263" y="630"/>
                  </a:lnTo>
                  <a:lnTo>
                    <a:pt x="1263" y="630"/>
                  </a:lnTo>
                  <a:lnTo>
                    <a:pt x="1263" y="613"/>
                  </a:lnTo>
                  <a:lnTo>
                    <a:pt x="1264" y="604"/>
                  </a:lnTo>
                  <a:lnTo>
                    <a:pt x="1263" y="596"/>
                  </a:lnTo>
                  <a:lnTo>
                    <a:pt x="1263" y="596"/>
                  </a:lnTo>
                  <a:lnTo>
                    <a:pt x="1257" y="586"/>
                  </a:lnTo>
                  <a:lnTo>
                    <a:pt x="1252" y="577"/>
                  </a:lnTo>
                  <a:lnTo>
                    <a:pt x="1247" y="570"/>
                  </a:lnTo>
                  <a:lnTo>
                    <a:pt x="1242" y="562"/>
                  </a:lnTo>
                  <a:lnTo>
                    <a:pt x="1242" y="562"/>
                  </a:lnTo>
                  <a:lnTo>
                    <a:pt x="1240" y="557"/>
                  </a:lnTo>
                  <a:lnTo>
                    <a:pt x="1237" y="553"/>
                  </a:lnTo>
                  <a:lnTo>
                    <a:pt x="1234" y="550"/>
                  </a:lnTo>
                  <a:lnTo>
                    <a:pt x="1228" y="548"/>
                  </a:lnTo>
                  <a:lnTo>
                    <a:pt x="1223" y="546"/>
                  </a:lnTo>
                  <a:lnTo>
                    <a:pt x="1220" y="543"/>
                  </a:lnTo>
                  <a:lnTo>
                    <a:pt x="1216" y="540"/>
                  </a:lnTo>
                  <a:lnTo>
                    <a:pt x="1215" y="534"/>
                  </a:lnTo>
                  <a:lnTo>
                    <a:pt x="1215" y="534"/>
                  </a:lnTo>
                  <a:lnTo>
                    <a:pt x="1206" y="529"/>
                  </a:lnTo>
                  <a:lnTo>
                    <a:pt x="1203" y="526"/>
                  </a:lnTo>
                  <a:lnTo>
                    <a:pt x="1201" y="521"/>
                  </a:lnTo>
                  <a:lnTo>
                    <a:pt x="1201" y="521"/>
                  </a:lnTo>
                  <a:lnTo>
                    <a:pt x="1199" y="519"/>
                  </a:lnTo>
                  <a:lnTo>
                    <a:pt x="1198" y="517"/>
                  </a:lnTo>
                  <a:lnTo>
                    <a:pt x="1194" y="514"/>
                  </a:lnTo>
                  <a:lnTo>
                    <a:pt x="1193" y="509"/>
                  </a:lnTo>
                  <a:lnTo>
                    <a:pt x="1191" y="507"/>
                  </a:lnTo>
                  <a:lnTo>
                    <a:pt x="1188" y="507"/>
                  </a:lnTo>
                  <a:lnTo>
                    <a:pt x="1188" y="507"/>
                  </a:lnTo>
                  <a:lnTo>
                    <a:pt x="1189" y="502"/>
                  </a:lnTo>
                  <a:lnTo>
                    <a:pt x="1191" y="500"/>
                  </a:lnTo>
                  <a:lnTo>
                    <a:pt x="1194" y="500"/>
                  </a:lnTo>
                  <a:lnTo>
                    <a:pt x="1198" y="502"/>
                  </a:lnTo>
                  <a:lnTo>
                    <a:pt x="1206" y="507"/>
                  </a:lnTo>
                  <a:lnTo>
                    <a:pt x="1210" y="509"/>
                  </a:lnTo>
                  <a:lnTo>
                    <a:pt x="1215" y="507"/>
                  </a:lnTo>
                  <a:lnTo>
                    <a:pt x="1256" y="507"/>
                  </a:lnTo>
                  <a:lnTo>
                    <a:pt x="1256" y="507"/>
                  </a:lnTo>
                  <a:lnTo>
                    <a:pt x="1261" y="507"/>
                  </a:lnTo>
                  <a:lnTo>
                    <a:pt x="1264" y="505"/>
                  </a:lnTo>
                  <a:lnTo>
                    <a:pt x="1266" y="502"/>
                  </a:lnTo>
                  <a:lnTo>
                    <a:pt x="1268" y="499"/>
                  </a:lnTo>
                  <a:lnTo>
                    <a:pt x="1269" y="490"/>
                  </a:lnTo>
                  <a:lnTo>
                    <a:pt x="1273" y="488"/>
                  </a:lnTo>
                  <a:lnTo>
                    <a:pt x="1276" y="487"/>
                  </a:lnTo>
                  <a:lnTo>
                    <a:pt x="1276" y="487"/>
                  </a:lnTo>
                  <a:lnTo>
                    <a:pt x="1276" y="483"/>
                  </a:lnTo>
                  <a:lnTo>
                    <a:pt x="1280" y="480"/>
                  </a:lnTo>
                  <a:lnTo>
                    <a:pt x="1285" y="475"/>
                  </a:lnTo>
                  <a:lnTo>
                    <a:pt x="1288" y="473"/>
                  </a:lnTo>
                  <a:lnTo>
                    <a:pt x="1290" y="470"/>
                  </a:lnTo>
                  <a:lnTo>
                    <a:pt x="1290" y="466"/>
                  </a:lnTo>
                  <a:lnTo>
                    <a:pt x="1290" y="4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18" name="Freeform 253">
              <a:extLst>
                <a:ext uri="{FF2B5EF4-FFF2-40B4-BE49-F238E27FC236}">
                  <a16:creationId xmlns:a16="http://schemas.microsoft.com/office/drawing/2014/main" id="{854D0643-95D9-4884-9156-FCC26B0D4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3104" y="5251785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0 w 5"/>
                <a:gd name="T7" fmla="*/ 0 h 1"/>
                <a:gd name="T8" fmla="*/ 4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" name="Freeform 254">
              <a:extLst>
                <a:ext uri="{FF2B5EF4-FFF2-40B4-BE49-F238E27FC236}">
                  <a16:creationId xmlns:a16="http://schemas.microsoft.com/office/drawing/2014/main" id="{A0CE945F-63B3-4B20-BBFE-DF20FEA51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54" y="5243847"/>
              <a:ext cx="1587" cy="1588"/>
            </a:xfrm>
            <a:custGeom>
              <a:avLst/>
              <a:gdLst>
                <a:gd name="T0" fmla="*/ 0 w 5"/>
                <a:gd name="T1" fmla="*/ 1 h 2"/>
                <a:gd name="T2" fmla="*/ 0 w 5"/>
                <a:gd name="T3" fmla="*/ 1 h 2"/>
                <a:gd name="T4" fmla="*/ 4 w 5"/>
                <a:gd name="T5" fmla="*/ 1 h 2"/>
                <a:gd name="T6" fmla="*/ 4 w 5"/>
                <a:gd name="T7" fmla="*/ 1 h 2"/>
                <a:gd name="T8" fmla="*/ 0 w 5"/>
                <a:gd name="T9" fmla="*/ 0 h 2"/>
                <a:gd name="T10" fmla="*/ 0 w 5"/>
                <a:gd name="T11" fmla="*/ 0 h 2"/>
                <a:gd name="T12" fmla="*/ 0 w 5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" name="Freeform 255">
              <a:extLst>
                <a:ext uri="{FF2B5EF4-FFF2-40B4-BE49-F238E27FC236}">
                  <a16:creationId xmlns:a16="http://schemas.microsoft.com/office/drawing/2014/main" id="{D395D67B-3A08-4148-BE9D-FBEDEF53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0554" y="5175585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3 w 4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" name="Freeform 256">
              <a:extLst>
                <a:ext uri="{FF2B5EF4-FFF2-40B4-BE49-F238E27FC236}">
                  <a16:creationId xmlns:a16="http://schemas.microsoft.com/office/drawing/2014/main" id="{822BE67F-5A82-4D45-8487-624AD880E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9604" y="51835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" name="Freeform 257">
              <a:extLst>
                <a:ext uri="{FF2B5EF4-FFF2-40B4-BE49-F238E27FC236}">
                  <a16:creationId xmlns:a16="http://schemas.microsoft.com/office/drawing/2014/main" id="{AF70CF9E-64D3-4FBE-9A4C-A7C3831BC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5183522"/>
              <a:ext cx="1588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Freeform 258">
              <a:extLst>
                <a:ext uri="{FF2B5EF4-FFF2-40B4-BE49-F238E27FC236}">
                  <a16:creationId xmlns:a16="http://schemas.microsoft.com/office/drawing/2014/main" id="{A1751229-6902-43C3-8637-DE2803DCC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191" y="5185110"/>
              <a:ext cx="1588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" name="Freeform 259">
              <a:extLst>
                <a:ext uri="{FF2B5EF4-FFF2-40B4-BE49-F238E27FC236}">
                  <a16:creationId xmlns:a16="http://schemas.microsoft.com/office/drawing/2014/main" id="{56430F8D-BE77-4F6A-A6C0-D223BB096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  <a:gd name="T92" fmla="*/ 27 w 63"/>
                <a:gd name="T93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" name="Freeform 260">
              <a:extLst>
                <a:ext uri="{FF2B5EF4-FFF2-40B4-BE49-F238E27FC236}">
                  <a16:creationId xmlns:a16="http://schemas.microsoft.com/office/drawing/2014/main" id="{489F3231-3F75-43D3-8485-C572CD6C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" name="Freeform 261">
              <a:extLst>
                <a:ext uri="{FF2B5EF4-FFF2-40B4-BE49-F238E27FC236}">
                  <a16:creationId xmlns:a16="http://schemas.microsoft.com/office/drawing/2014/main" id="{6125170D-50C4-46AE-A629-DE4922C05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1379" y="5280360"/>
              <a:ext cx="1587" cy="1587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" name="Freeform 262">
              <a:extLst>
                <a:ext uri="{FF2B5EF4-FFF2-40B4-BE49-F238E27FC236}">
                  <a16:creationId xmlns:a16="http://schemas.microsoft.com/office/drawing/2014/main" id="{33E56534-9D5F-44B5-AE64-FE63D6C9B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2966" y="5278772"/>
              <a:ext cx="1588" cy="1588"/>
            </a:xfrm>
            <a:custGeom>
              <a:avLst/>
              <a:gdLst>
                <a:gd name="T0" fmla="*/ 2 w 3"/>
                <a:gd name="T1" fmla="*/ 0 h 5"/>
                <a:gd name="T2" fmla="*/ 2 w 3"/>
                <a:gd name="T3" fmla="*/ 0 h 5"/>
                <a:gd name="T4" fmla="*/ 0 w 3"/>
                <a:gd name="T5" fmla="*/ 4 h 5"/>
                <a:gd name="T6" fmla="*/ 0 w 3"/>
                <a:gd name="T7" fmla="*/ 4 h 5"/>
                <a:gd name="T8" fmla="*/ 2 w 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" name="Freeform 263">
              <a:extLst>
                <a:ext uri="{FF2B5EF4-FFF2-40B4-BE49-F238E27FC236}">
                  <a16:creationId xmlns:a16="http://schemas.microsoft.com/office/drawing/2014/main" id="{9A80651D-6711-4B22-9800-6DF9F7142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" name="Freeform 264">
              <a:extLst>
                <a:ext uri="{FF2B5EF4-FFF2-40B4-BE49-F238E27FC236}">
                  <a16:creationId xmlns:a16="http://schemas.microsoft.com/office/drawing/2014/main" id="{F4180E75-9C6D-4CED-874D-4A9295FBB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0" name="Freeform 265">
              <a:extLst>
                <a:ext uri="{FF2B5EF4-FFF2-40B4-BE49-F238E27FC236}">
                  <a16:creationId xmlns:a16="http://schemas.microsoft.com/office/drawing/2014/main" id="{9280CC7E-AAB2-4D5C-A2A9-73D02957A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3441" y="5334335"/>
              <a:ext cx="1588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" name="Freeform 266">
              <a:extLst>
                <a:ext uri="{FF2B5EF4-FFF2-40B4-BE49-F238E27FC236}">
                  <a16:creationId xmlns:a16="http://schemas.microsoft.com/office/drawing/2014/main" id="{CEFB41ED-681B-485E-A183-26E032C39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9791" y="5281947"/>
              <a:ext cx="1588" cy="1588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" name="Freeform 20">
              <a:extLst>
                <a:ext uri="{FF2B5EF4-FFF2-40B4-BE49-F238E27FC236}">
                  <a16:creationId xmlns:a16="http://schemas.microsoft.com/office/drawing/2014/main" id="{4002D59C-36F7-4996-B033-3A451E00F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1141" y="502785"/>
              <a:ext cx="2174875" cy="2270125"/>
            </a:xfrm>
            <a:custGeom>
              <a:avLst/>
              <a:gdLst>
                <a:gd name="T0" fmla="*/ 3724 w 6040"/>
                <a:gd name="T1" fmla="*/ 1469 h 6306"/>
                <a:gd name="T2" fmla="*/ 3200 w 6040"/>
                <a:gd name="T3" fmla="*/ 1938 h 6306"/>
                <a:gd name="T4" fmla="*/ 3263 w 6040"/>
                <a:gd name="T5" fmla="*/ 1837 h 6306"/>
                <a:gd name="T6" fmla="*/ 3466 w 6040"/>
                <a:gd name="T7" fmla="*/ 1576 h 6306"/>
                <a:gd name="T8" fmla="*/ 3050 w 6040"/>
                <a:gd name="T9" fmla="*/ 2120 h 6306"/>
                <a:gd name="T10" fmla="*/ 3050 w 6040"/>
                <a:gd name="T11" fmla="*/ 2859 h 6306"/>
                <a:gd name="T12" fmla="*/ 4394 w 6040"/>
                <a:gd name="T13" fmla="*/ 955 h 6306"/>
                <a:gd name="T14" fmla="*/ 4722 w 6040"/>
                <a:gd name="T15" fmla="*/ 539 h 6306"/>
                <a:gd name="T16" fmla="*/ 5051 w 6040"/>
                <a:gd name="T17" fmla="*/ 433 h 6306"/>
                <a:gd name="T18" fmla="*/ 4822 w 6040"/>
                <a:gd name="T19" fmla="*/ 479 h 6306"/>
                <a:gd name="T20" fmla="*/ 3917 w 6040"/>
                <a:gd name="T21" fmla="*/ 1290 h 6306"/>
                <a:gd name="T22" fmla="*/ 4043 w 6040"/>
                <a:gd name="T23" fmla="*/ 1099 h 6306"/>
                <a:gd name="T24" fmla="*/ 4094 w 6040"/>
                <a:gd name="T25" fmla="*/ 907 h 6306"/>
                <a:gd name="T26" fmla="*/ 3057 w 6040"/>
                <a:gd name="T27" fmla="*/ 2736 h 6306"/>
                <a:gd name="T28" fmla="*/ 2794 w 6040"/>
                <a:gd name="T29" fmla="*/ 3274 h 6306"/>
                <a:gd name="T30" fmla="*/ 1418 w 6040"/>
                <a:gd name="T31" fmla="*/ 5767 h 6306"/>
                <a:gd name="T32" fmla="*/ 3715 w 6040"/>
                <a:gd name="T33" fmla="*/ 1735 h 6306"/>
                <a:gd name="T34" fmla="*/ 5936 w 6040"/>
                <a:gd name="T35" fmla="*/ 505 h 6306"/>
                <a:gd name="T36" fmla="*/ 5464 w 6040"/>
                <a:gd name="T37" fmla="*/ 322 h 6306"/>
                <a:gd name="T38" fmla="*/ 5116 w 6040"/>
                <a:gd name="T39" fmla="*/ 640 h 6306"/>
                <a:gd name="T40" fmla="*/ 4918 w 6040"/>
                <a:gd name="T41" fmla="*/ 496 h 6306"/>
                <a:gd name="T42" fmla="*/ 4631 w 6040"/>
                <a:gd name="T43" fmla="*/ 865 h 6306"/>
                <a:gd name="T44" fmla="*/ 4423 w 6040"/>
                <a:gd name="T45" fmla="*/ 1056 h 6306"/>
                <a:gd name="T46" fmla="*/ 4231 w 6040"/>
                <a:gd name="T47" fmla="*/ 1160 h 6306"/>
                <a:gd name="T48" fmla="*/ 4012 w 6040"/>
                <a:gd name="T49" fmla="*/ 1296 h 6306"/>
                <a:gd name="T50" fmla="*/ 3700 w 6040"/>
                <a:gd name="T51" fmla="*/ 1532 h 6306"/>
                <a:gd name="T52" fmla="*/ 3657 w 6040"/>
                <a:gd name="T53" fmla="*/ 1740 h 6306"/>
                <a:gd name="T54" fmla="*/ 3651 w 6040"/>
                <a:gd name="T55" fmla="*/ 1870 h 6306"/>
                <a:gd name="T56" fmla="*/ 3536 w 6040"/>
                <a:gd name="T57" fmla="*/ 2057 h 6306"/>
                <a:gd name="T58" fmla="*/ 3506 w 6040"/>
                <a:gd name="T59" fmla="*/ 2238 h 6306"/>
                <a:gd name="T60" fmla="*/ 3221 w 6040"/>
                <a:gd name="T61" fmla="*/ 2477 h 6306"/>
                <a:gd name="T62" fmla="*/ 3166 w 6040"/>
                <a:gd name="T63" fmla="*/ 2825 h 6306"/>
                <a:gd name="T64" fmla="*/ 2943 w 6040"/>
                <a:gd name="T65" fmla="*/ 3187 h 6306"/>
                <a:gd name="T66" fmla="*/ 2834 w 6040"/>
                <a:gd name="T67" fmla="*/ 3500 h 6306"/>
                <a:gd name="T68" fmla="*/ 2467 w 6040"/>
                <a:gd name="T69" fmla="*/ 3796 h 6306"/>
                <a:gd name="T70" fmla="*/ 2134 w 6040"/>
                <a:gd name="T71" fmla="*/ 3997 h 6306"/>
                <a:gd name="T72" fmla="*/ 2061 w 6040"/>
                <a:gd name="T73" fmla="*/ 4026 h 6306"/>
                <a:gd name="T74" fmla="*/ 1982 w 6040"/>
                <a:gd name="T75" fmla="*/ 4251 h 6306"/>
                <a:gd name="T76" fmla="*/ 1675 w 6040"/>
                <a:gd name="T77" fmla="*/ 4416 h 6306"/>
                <a:gd name="T78" fmla="*/ 1588 w 6040"/>
                <a:gd name="T79" fmla="*/ 4520 h 6306"/>
                <a:gd name="T80" fmla="*/ 1443 w 6040"/>
                <a:gd name="T81" fmla="*/ 4838 h 6306"/>
                <a:gd name="T82" fmla="*/ 1372 w 6040"/>
                <a:gd name="T83" fmla="*/ 4998 h 6306"/>
                <a:gd name="T84" fmla="*/ 1419 w 6040"/>
                <a:gd name="T85" fmla="*/ 5146 h 6306"/>
                <a:gd name="T86" fmla="*/ 1462 w 6040"/>
                <a:gd name="T87" fmla="*/ 5486 h 6306"/>
                <a:gd name="T88" fmla="*/ 1394 w 6040"/>
                <a:gd name="T89" fmla="*/ 5668 h 6306"/>
                <a:gd name="T90" fmla="*/ 1455 w 6040"/>
                <a:gd name="T91" fmla="*/ 6035 h 6306"/>
                <a:gd name="T92" fmla="*/ 2197 w 6040"/>
                <a:gd name="T93" fmla="*/ 6066 h 6306"/>
                <a:gd name="T94" fmla="*/ 2559 w 6040"/>
                <a:gd name="T95" fmla="*/ 5672 h 6306"/>
                <a:gd name="T96" fmla="*/ 2871 w 6040"/>
                <a:gd name="T97" fmla="*/ 5633 h 6306"/>
                <a:gd name="T98" fmla="*/ 3122 w 6040"/>
                <a:gd name="T99" fmla="*/ 4845 h 6306"/>
                <a:gd name="T100" fmla="*/ 3098 w 6040"/>
                <a:gd name="T101" fmla="*/ 3731 h 6306"/>
                <a:gd name="T102" fmla="*/ 3466 w 6040"/>
                <a:gd name="T103" fmla="*/ 2856 h 6306"/>
                <a:gd name="T104" fmla="*/ 3903 w 6040"/>
                <a:gd name="T105" fmla="*/ 1897 h 6306"/>
                <a:gd name="T106" fmla="*/ 4649 w 6040"/>
                <a:gd name="T107" fmla="*/ 1356 h 6306"/>
                <a:gd name="T108" fmla="*/ 5307 w 6040"/>
                <a:gd name="T109" fmla="*/ 858 h 6306"/>
                <a:gd name="T110" fmla="*/ 1515 w 6040"/>
                <a:gd name="T111" fmla="*/ 5500 h 6306"/>
                <a:gd name="T112" fmla="*/ 2682 w 6040"/>
                <a:gd name="T113" fmla="*/ 3862 h 6306"/>
                <a:gd name="T114" fmla="*/ 2806 w 6040"/>
                <a:gd name="T115" fmla="*/ 3758 h 6306"/>
                <a:gd name="T116" fmla="*/ 2436 w 6040"/>
                <a:gd name="T117" fmla="*/ 3732 h 6306"/>
                <a:gd name="T118" fmla="*/ 2317 w 6040"/>
                <a:gd name="T119" fmla="*/ 3802 h 6306"/>
                <a:gd name="T120" fmla="*/ 2226 w 6040"/>
                <a:gd name="T121" fmla="*/ 3946 h 6306"/>
                <a:gd name="T122" fmla="*/ 1382 w 6040"/>
                <a:gd name="T123" fmla="*/ 5697 h 6306"/>
                <a:gd name="T124" fmla="*/ 1406 w 6040"/>
                <a:gd name="T125" fmla="*/ 4758 h 6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40" h="6306">
                  <a:moveTo>
                    <a:pt x="3256" y="2434"/>
                  </a:moveTo>
                  <a:lnTo>
                    <a:pt x="3256" y="2438"/>
                  </a:lnTo>
                  <a:lnTo>
                    <a:pt x="3258" y="2439"/>
                  </a:lnTo>
                  <a:lnTo>
                    <a:pt x="3263" y="2441"/>
                  </a:lnTo>
                  <a:lnTo>
                    <a:pt x="3277" y="2441"/>
                  </a:lnTo>
                  <a:lnTo>
                    <a:pt x="3279" y="2439"/>
                  </a:lnTo>
                  <a:lnTo>
                    <a:pt x="3279" y="2436"/>
                  </a:lnTo>
                  <a:lnTo>
                    <a:pt x="3275" y="2431"/>
                  </a:lnTo>
                  <a:lnTo>
                    <a:pt x="3270" y="2427"/>
                  </a:lnTo>
                  <a:lnTo>
                    <a:pt x="3267" y="2422"/>
                  </a:lnTo>
                  <a:lnTo>
                    <a:pt x="3263" y="2422"/>
                  </a:lnTo>
                  <a:lnTo>
                    <a:pt x="3256" y="2422"/>
                  </a:lnTo>
                  <a:lnTo>
                    <a:pt x="3255" y="2424"/>
                  </a:lnTo>
                  <a:lnTo>
                    <a:pt x="3255" y="2426"/>
                  </a:lnTo>
                  <a:lnTo>
                    <a:pt x="3256" y="2434"/>
                  </a:lnTo>
                  <a:close/>
                  <a:moveTo>
                    <a:pt x="3337" y="2327"/>
                  </a:moveTo>
                  <a:lnTo>
                    <a:pt x="3337" y="2320"/>
                  </a:lnTo>
                  <a:lnTo>
                    <a:pt x="3328" y="2320"/>
                  </a:lnTo>
                  <a:lnTo>
                    <a:pt x="3321" y="2322"/>
                  </a:lnTo>
                  <a:lnTo>
                    <a:pt x="3316" y="2327"/>
                  </a:lnTo>
                  <a:lnTo>
                    <a:pt x="3316" y="2334"/>
                  </a:lnTo>
                  <a:lnTo>
                    <a:pt x="3323" y="2334"/>
                  </a:lnTo>
                  <a:lnTo>
                    <a:pt x="3328" y="2334"/>
                  </a:lnTo>
                  <a:lnTo>
                    <a:pt x="3332" y="2332"/>
                  </a:lnTo>
                  <a:lnTo>
                    <a:pt x="3335" y="2330"/>
                  </a:lnTo>
                  <a:lnTo>
                    <a:pt x="3337" y="2327"/>
                  </a:lnTo>
                  <a:close/>
                  <a:moveTo>
                    <a:pt x="3357" y="2218"/>
                  </a:moveTo>
                  <a:lnTo>
                    <a:pt x="3356" y="2223"/>
                  </a:lnTo>
                  <a:lnTo>
                    <a:pt x="3352" y="2226"/>
                  </a:lnTo>
                  <a:lnTo>
                    <a:pt x="3345" y="2233"/>
                  </a:lnTo>
                  <a:lnTo>
                    <a:pt x="3342" y="2236"/>
                  </a:lnTo>
                  <a:lnTo>
                    <a:pt x="3338" y="2240"/>
                  </a:lnTo>
                  <a:lnTo>
                    <a:pt x="3337" y="2245"/>
                  </a:lnTo>
                  <a:lnTo>
                    <a:pt x="3337" y="2252"/>
                  </a:lnTo>
                  <a:lnTo>
                    <a:pt x="3345" y="2252"/>
                  </a:lnTo>
                  <a:lnTo>
                    <a:pt x="3350" y="2248"/>
                  </a:lnTo>
                  <a:lnTo>
                    <a:pt x="3356" y="2247"/>
                  </a:lnTo>
                  <a:lnTo>
                    <a:pt x="3364" y="2245"/>
                  </a:lnTo>
                  <a:lnTo>
                    <a:pt x="3364" y="2228"/>
                  </a:lnTo>
                  <a:lnTo>
                    <a:pt x="3362" y="2221"/>
                  </a:lnTo>
                  <a:lnTo>
                    <a:pt x="3361" y="2219"/>
                  </a:lnTo>
                  <a:lnTo>
                    <a:pt x="3357" y="2218"/>
                  </a:lnTo>
                  <a:close/>
                  <a:moveTo>
                    <a:pt x="3187" y="2559"/>
                  </a:moveTo>
                  <a:lnTo>
                    <a:pt x="3192" y="2557"/>
                  </a:lnTo>
                  <a:lnTo>
                    <a:pt x="3195" y="2555"/>
                  </a:lnTo>
                  <a:lnTo>
                    <a:pt x="3197" y="2552"/>
                  </a:lnTo>
                  <a:lnTo>
                    <a:pt x="3198" y="2548"/>
                  </a:lnTo>
                  <a:lnTo>
                    <a:pt x="3200" y="2536"/>
                  </a:lnTo>
                  <a:lnTo>
                    <a:pt x="3200" y="2525"/>
                  </a:lnTo>
                  <a:lnTo>
                    <a:pt x="3197" y="2526"/>
                  </a:lnTo>
                  <a:lnTo>
                    <a:pt x="3195" y="2528"/>
                  </a:lnTo>
                  <a:lnTo>
                    <a:pt x="3193" y="2535"/>
                  </a:lnTo>
                  <a:lnTo>
                    <a:pt x="3192" y="2542"/>
                  </a:lnTo>
                  <a:lnTo>
                    <a:pt x="3190" y="2545"/>
                  </a:lnTo>
                  <a:lnTo>
                    <a:pt x="3187" y="2545"/>
                  </a:lnTo>
                  <a:lnTo>
                    <a:pt x="3185" y="2547"/>
                  </a:lnTo>
                  <a:lnTo>
                    <a:pt x="3183" y="2548"/>
                  </a:lnTo>
                  <a:lnTo>
                    <a:pt x="3180" y="2552"/>
                  </a:lnTo>
                  <a:lnTo>
                    <a:pt x="3175" y="2554"/>
                  </a:lnTo>
                  <a:lnTo>
                    <a:pt x="3173" y="2555"/>
                  </a:lnTo>
                  <a:lnTo>
                    <a:pt x="3173" y="2559"/>
                  </a:lnTo>
                  <a:lnTo>
                    <a:pt x="3187" y="2559"/>
                  </a:lnTo>
                  <a:close/>
                  <a:moveTo>
                    <a:pt x="2545" y="3657"/>
                  </a:moveTo>
                  <a:lnTo>
                    <a:pt x="2540" y="3659"/>
                  </a:lnTo>
                  <a:lnTo>
                    <a:pt x="2537" y="3662"/>
                  </a:lnTo>
                  <a:lnTo>
                    <a:pt x="2538" y="3666"/>
                  </a:lnTo>
                  <a:lnTo>
                    <a:pt x="2540" y="3669"/>
                  </a:lnTo>
                  <a:lnTo>
                    <a:pt x="2542" y="3671"/>
                  </a:lnTo>
                  <a:lnTo>
                    <a:pt x="2545" y="3669"/>
                  </a:lnTo>
                  <a:lnTo>
                    <a:pt x="2547" y="3666"/>
                  </a:lnTo>
                  <a:lnTo>
                    <a:pt x="2545" y="3657"/>
                  </a:lnTo>
                  <a:close/>
                  <a:moveTo>
                    <a:pt x="3166" y="2620"/>
                  </a:moveTo>
                  <a:lnTo>
                    <a:pt x="3168" y="2615"/>
                  </a:lnTo>
                  <a:lnTo>
                    <a:pt x="3169" y="2613"/>
                  </a:lnTo>
                  <a:lnTo>
                    <a:pt x="3173" y="2613"/>
                  </a:lnTo>
                  <a:lnTo>
                    <a:pt x="3173" y="2607"/>
                  </a:lnTo>
                  <a:lnTo>
                    <a:pt x="3173" y="2600"/>
                  </a:lnTo>
                  <a:lnTo>
                    <a:pt x="3166" y="2600"/>
                  </a:lnTo>
                  <a:lnTo>
                    <a:pt x="3163" y="2600"/>
                  </a:lnTo>
                  <a:lnTo>
                    <a:pt x="3159" y="2601"/>
                  </a:lnTo>
                  <a:lnTo>
                    <a:pt x="3158" y="2605"/>
                  </a:lnTo>
                  <a:lnTo>
                    <a:pt x="3152" y="2610"/>
                  </a:lnTo>
                  <a:lnTo>
                    <a:pt x="3149" y="2613"/>
                  </a:lnTo>
                  <a:lnTo>
                    <a:pt x="3146" y="2613"/>
                  </a:lnTo>
                  <a:lnTo>
                    <a:pt x="3142" y="2618"/>
                  </a:lnTo>
                  <a:lnTo>
                    <a:pt x="3140" y="2625"/>
                  </a:lnTo>
                  <a:lnTo>
                    <a:pt x="3139" y="2632"/>
                  </a:lnTo>
                  <a:lnTo>
                    <a:pt x="3139" y="2641"/>
                  </a:lnTo>
                  <a:lnTo>
                    <a:pt x="3144" y="2642"/>
                  </a:lnTo>
                  <a:lnTo>
                    <a:pt x="3146" y="2644"/>
                  </a:lnTo>
                  <a:lnTo>
                    <a:pt x="3146" y="2648"/>
                  </a:lnTo>
                  <a:lnTo>
                    <a:pt x="3154" y="2649"/>
                  </a:lnTo>
                  <a:lnTo>
                    <a:pt x="3156" y="2649"/>
                  </a:lnTo>
                  <a:lnTo>
                    <a:pt x="3158" y="2648"/>
                  </a:lnTo>
                  <a:lnTo>
                    <a:pt x="3159" y="2642"/>
                  </a:lnTo>
                  <a:lnTo>
                    <a:pt x="3159" y="2637"/>
                  </a:lnTo>
                  <a:lnTo>
                    <a:pt x="3159" y="2630"/>
                  </a:lnTo>
                  <a:lnTo>
                    <a:pt x="3159" y="2625"/>
                  </a:lnTo>
                  <a:lnTo>
                    <a:pt x="3161" y="2622"/>
                  </a:lnTo>
                  <a:lnTo>
                    <a:pt x="3163" y="2620"/>
                  </a:lnTo>
                  <a:lnTo>
                    <a:pt x="3166" y="2620"/>
                  </a:lnTo>
                  <a:close/>
                  <a:moveTo>
                    <a:pt x="3180" y="2538"/>
                  </a:moveTo>
                  <a:lnTo>
                    <a:pt x="3181" y="2533"/>
                  </a:lnTo>
                  <a:lnTo>
                    <a:pt x="3183" y="2531"/>
                  </a:lnTo>
                  <a:lnTo>
                    <a:pt x="3187" y="2531"/>
                  </a:lnTo>
                  <a:lnTo>
                    <a:pt x="3187" y="2530"/>
                  </a:lnTo>
                  <a:lnTo>
                    <a:pt x="3185" y="2528"/>
                  </a:lnTo>
                  <a:lnTo>
                    <a:pt x="3180" y="2526"/>
                  </a:lnTo>
                  <a:lnTo>
                    <a:pt x="3176" y="2526"/>
                  </a:lnTo>
                  <a:lnTo>
                    <a:pt x="3175" y="2528"/>
                  </a:lnTo>
                  <a:lnTo>
                    <a:pt x="3173" y="2531"/>
                  </a:lnTo>
                  <a:lnTo>
                    <a:pt x="3175" y="2536"/>
                  </a:lnTo>
                  <a:lnTo>
                    <a:pt x="3176" y="2538"/>
                  </a:lnTo>
                  <a:lnTo>
                    <a:pt x="3180" y="2538"/>
                  </a:lnTo>
                  <a:close/>
                  <a:moveTo>
                    <a:pt x="3780" y="1453"/>
                  </a:moveTo>
                  <a:lnTo>
                    <a:pt x="3772" y="1452"/>
                  </a:lnTo>
                  <a:lnTo>
                    <a:pt x="3767" y="1450"/>
                  </a:lnTo>
                  <a:lnTo>
                    <a:pt x="3761" y="1446"/>
                  </a:lnTo>
                  <a:lnTo>
                    <a:pt x="3753" y="1446"/>
                  </a:lnTo>
                  <a:lnTo>
                    <a:pt x="3753" y="1450"/>
                  </a:lnTo>
                  <a:lnTo>
                    <a:pt x="3751" y="1452"/>
                  </a:lnTo>
                  <a:lnTo>
                    <a:pt x="3746" y="1453"/>
                  </a:lnTo>
                  <a:lnTo>
                    <a:pt x="3746" y="1460"/>
                  </a:lnTo>
                  <a:lnTo>
                    <a:pt x="3755" y="1465"/>
                  </a:lnTo>
                  <a:lnTo>
                    <a:pt x="3760" y="1467"/>
                  </a:lnTo>
                  <a:lnTo>
                    <a:pt x="3767" y="1467"/>
                  </a:lnTo>
                  <a:lnTo>
                    <a:pt x="3775" y="1462"/>
                  </a:lnTo>
                  <a:lnTo>
                    <a:pt x="3778" y="1458"/>
                  </a:lnTo>
                  <a:lnTo>
                    <a:pt x="3780" y="1453"/>
                  </a:lnTo>
                  <a:close/>
                  <a:moveTo>
                    <a:pt x="3432" y="2190"/>
                  </a:moveTo>
                  <a:lnTo>
                    <a:pt x="3432" y="2185"/>
                  </a:lnTo>
                  <a:lnTo>
                    <a:pt x="3434" y="2180"/>
                  </a:lnTo>
                  <a:lnTo>
                    <a:pt x="3437" y="2172"/>
                  </a:lnTo>
                  <a:lnTo>
                    <a:pt x="3441" y="2163"/>
                  </a:lnTo>
                  <a:lnTo>
                    <a:pt x="3441" y="2156"/>
                  </a:lnTo>
                  <a:lnTo>
                    <a:pt x="3439" y="2149"/>
                  </a:lnTo>
                  <a:lnTo>
                    <a:pt x="3431" y="2149"/>
                  </a:lnTo>
                  <a:lnTo>
                    <a:pt x="3425" y="2153"/>
                  </a:lnTo>
                  <a:lnTo>
                    <a:pt x="3419" y="2155"/>
                  </a:lnTo>
                  <a:lnTo>
                    <a:pt x="3412" y="2156"/>
                  </a:lnTo>
                  <a:lnTo>
                    <a:pt x="3412" y="2163"/>
                  </a:lnTo>
                  <a:lnTo>
                    <a:pt x="3410" y="2166"/>
                  </a:lnTo>
                  <a:lnTo>
                    <a:pt x="3407" y="2170"/>
                  </a:lnTo>
                  <a:lnTo>
                    <a:pt x="3403" y="2172"/>
                  </a:lnTo>
                  <a:lnTo>
                    <a:pt x="3398" y="2173"/>
                  </a:lnTo>
                  <a:lnTo>
                    <a:pt x="3395" y="2175"/>
                  </a:lnTo>
                  <a:lnTo>
                    <a:pt x="3391" y="2178"/>
                  </a:lnTo>
                  <a:lnTo>
                    <a:pt x="3391" y="2183"/>
                  </a:lnTo>
                  <a:lnTo>
                    <a:pt x="3395" y="2185"/>
                  </a:lnTo>
                  <a:lnTo>
                    <a:pt x="3397" y="2189"/>
                  </a:lnTo>
                  <a:lnTo>
                    <a:pt x="3398" y="2192"/>
                  </a:lnTo>
                  <a:lnTo>
                    <a:pt x="3398" y="2197"/>
                  </a:lnTo>
                  <a:lnTo>
                    <a:pt x="3403" y="2197"/>
                  </a:lnTo>
                  <a:lnTo>
                    <a:pt x="3408" y="2197"/>
                  </a:lnTo>
                  <a:lnTo>
                    <a:pt x="3414" y="2192"/>
                  </a:lnTo>
                  <a:lnTo>
                    <a:pt x="3420" y="2189"/>
                  </a:lnTo>
                  <a:lnTo>
                    <a:pt x="3425" y="2189"/>
                  </a:lnTo>
                  <a:lnTo>
                    <a:pt x="3432" y="2190"/>
                  </a:lnTo>
                  <a:close/>
                  <a:moveTo>
                    <a:pt x="3732" y="1501"/>
                  </a:moveTo>
                  <a:lnTo>
                    <a:pt x="3739" y="1503"/>
                  </a:lnTo>
                  <a:lnTo>
                    <a:pt x="3746" y="1504"/>
                  </a:lnTo>
                  <a:lnTo>
                    <a:pt x="3758" y="1510"/>
                  </a:lnTo>
                  <a:lnTo>
                    <a:pt x="3763" y="1513"/>
                  </a:lnTo>
                  <a:lnTo>
                    <a:pt x="3770" y="1515"/>
                  </a:lnTo>
                  <a:lnTo>
                    <a:pt x="3777" y="1516"/>
                  </a:lnTo>
                  <a:lnTo>
                    <a:pt x="3787" y="1515"/>
                  </a:lnTo>
                  <a:lnTo>
                    <a:pt x="3789" y="1508"/>
                  </a:lnTo>
                  <a:lnTo>
                    <a:pt x="3787" y="1503"/>
                  </a:lnTo>
                  <a:lnTo>
                    <a:pt x="3785" y="1496"/>
                  </a:lnTo>
                  <a:lnTo>
                    <a:pt x="3780" y="1491"/>
                  </a:lnTo>
                  <a:lnTo>
                    <a:pt x="3780" y="1486"/>
                  </a:lnTo>
                  <a:lnTo>
                    <a:pt x="3780" y="1481"/>
                  </a:lnTo>
                  <a:lnTo>
                    <a:pt x="3770" y="1482"/>
                  </a:lnTo>
                  <a:lnTo>
                    <a:pt x="3763" y="1482"/>
                  </a:lnTo>
                  <a:lnTo>
                    <a:pt x="3758" y="1479"/>
                  </a:lnTo>
                  <a:lnTo>
                    <a:pt x="3753" y="1477"/>
                  </a:lnTo>
                  <a:lnTo>
                    <a:pt x="3744" y="1470"/>
                  </a:lnTo>
                  <a:lnTo>
                    <a:pt x="3739" y="1467"/>
                  </a:lnTo>
                  <a:lnTo>
                    <a:pt x="3732" y="1467"/>
                  </a:lnTo>
                  <a:lnTo>
                    <a:pt x="3724" y="1469"/>
                  </a:lnTo>
                  <a:lnTo>
                    <a:pt x="3720" y="1470"/>
                  </a:lnTo>
                  <a:lnTo>
                    <a:pt x="3719" y="1474"/>
                  </a:lnTo>
                  <a:lnTo>
                    <a:pt x="3724" y="1479"/>
                  </a:lnTo>
                  <a:lnTo>
                    <a:pt x="3729" y="1484"/>
                  </a:lnTo>
                  <a:lnTo>
                    <a:pt x="3731" y="1493"/>
                  </a:lnTo>
                  <a:lnTo>
                    <a:pt x="3732" y="1501"/>
                  </a:lnTo>
                  <a:close/>
                  <a:moveTo>
                    <a:pt x="3807" y="1501"/>
                  </a:moveTo>
                  <a:lnTo>
                    <a:pt x="3807" y="1474"/>
                  </a:lnTo>
                  <a:lnTo>
                    <a:pt x="3801" y="1474"/>
                  </a:lnTo>
                  <a:lnTo>
                    <a:pt x="3796" y="1472"/>
                  </a:lnTo>
                  <a:lnTo>
                    <a:pt x="3787" y="1467"/>
                  </a:lnTo>
                  <a:lnTo>
                    <a:pt x="3787" y="1474"/>
                  </a:lnTo>
                  <a:lnTo>
                    <a:pt x="3787" y="1481"/>
                  </a:lnTo>
                  <a:lnTo>
                    <a:pt x="3789" y="1486"/>
                  </a:lnTo>
                  <a:lnTo>
                    <a:pt x="3792" y="1489"/>
                  </a:lnTo>
                  <a:lnTo>
                    <a:pt x="3799" y="1496"/>
                  </a:lnTo>
                  <a:lnTo>
                    <a:pt x="3807" y="1501"/>
                  </a:lnTo>
                  <a:close/>
                  <a:moveTo>
                    <a:pt x="3603" y="1522"/>
                  </a:moveTo>
                  <a:lnTo>
                    <a:pt x="3601" y="1513"/>
                  </a:lnTo>
                  <a:lnTo>
                    <a:pt x="3603" y="1506"/>
                  </a:lnTo>
                  <a:lnTo>
                    <a:pt x="3610" y="1496"/>
                  </a:lnTo>
                  <a:lnTo>
                    <a:pt x="3610" y="1493"/>
                  </a:lnTo>
                  <a:lnTo>
                    <a:pt x="3611" y="1484"/>
                  </a:lnTo>
                  <a:lnTo>
                    <a:pt x="3613" y="1479"/>
                  </a:lnTo>
                  <a:lnTo>
                    <a:pt x="3616" y="1475"/>
                  </a:lnTo>
                  <a:lnTo>
                    <a:pt x="3623" y="1474"/>
                  </a:lnTo>
                  <a:lnTo>
                    <a:pt x="3627" y="1474"/>
                  </a:lnTo>
                  <a:lnTo>
                    <a:pt x="3628" y="1472"/>
                  </a:lnTo>
                  <a:lnTo>
                    <a:pt x="3630" y="1470"/>
                  </a:lnTo>
                  <a:lnTo>
                    <a:pt x="3635" y="1465"/>
                  </a:lnTo>
                  <a:lnTo>
                    <a:pt x="3640" y="1462"/>
                  </a:lnTo>
                  <a:lnTo>
                    <a:pt x="3647" y="1458"/>
                  </a:lnTo>
                  <a:lnTo>
                    <a:pt x="3657" y="1460"/>
                  </a:lnTo>
                  <a:lnTo>
                    <a:pt x="3657" y="1453"/>
                  </a:lnTo>
                  <a:lnTo>
                    <a:pt x="3661" y="1450"/>
                  </a:lnTo>
                  <a:lnTo>
                    <a:pt x="3664" y="1448"/>
                  </a:lnTo>
                  <a:lnTo>
                    <a:pt x="3671" y="1446"/>
                  </a:lnTo>
                  <a:lnTo>
                    <a:pt x="3671" y="1419"/>
                  </a:lnTo>
                  <a:lnTo>
                    <a:pt x="3676" y="1417"/>
                  </a:lnTo>
                  <a:lnTo>
                    <a:pt x="3680" y="1414"/>
                  </a:lnTo>
                  <a:lnTo>
                    <a:pt x="3683" y="1411"/>
                  </a:lnTo>
                  <a:lnTo>
                    <a:pt x="3685" y="1405"/>
                  </a:lnTo>
                  <a:lnTo>
                    <a:pt x="3686" y="1400"/>
                  </a:lnTo>
                  <a:lnTo>
                    <a:pt x="3690" y="1397"/>
                  </a:lnTo>
                  <a:lnTo>
                    <a:pt x="3693" y="1394"/>
                  </a:lnTo>
                  <a:lnTo>
                    <a:pt x="3698" y="1392"/>
                  </a:lnTo>
                  <a:lnTo>
                    <a:pt x="3698" y="1375"/>
                  </a:lnTo>
                  <a:lnTo>
                    <a:pt x="3698" y="1358"/>
                  </a:lnTo>
                  <a:lnTo>
                    <a:pt x="3700" y="1342"/>
                  </a:lnTo>
                  <a:lnTo>
                    <a:pt x="3702" y="1336"/>
                  </a:lnTo>
                  <a:lnTo>
                    <a:pt x="3705" y="1330"/>
                  </a:lnTo>
                  <a:lnTo>
                    <a:pt x="3698" y="1330"/>
                  </a:lnTo>
                  <a:lnTo>
                    <a:pt x="3693" y="1329"/>
                  </a:lnTo>
                  <a:lnTo>
                    <a:pt x="3690" y="1325"/>
                  </a:lnTo>
                  <a:lnTo>
                    <a:pt x="3685" y="1324"/>
                  </a:lnTo>
                  <a:lnTo>
                    <a:pt x="3678" y="1324"/>
                  </a:lnTo>
                  <a:lnTo>
                    <a:pt x="3673" y="1327"/>
                  </a:lnTo>
                  <a:lnTo>
                    <a:pt x="3671" y="1327"/>
                  </a:lnTo>
                  <a:lnTo>
                    <a:pt x="3662" y="1330"/>
                  </a:lnTo>
                  <a:lnTo>
                    <a:pt x="3656" y="1334"/>
                  </a:lnTo>
                  <a:lnTo>
                    <a:pt x="3649" y="1342"/>
                  </a:lnTo>
                  <a:lnTo>
                    <a:pt x="3642" y="1353"/>
                  </a:lnTo>
                  <a:lnTo>
                    <a:pt x="3642" y="1356"/>
                  </a:lnTo>
                  <a:lnTo>
                    <a:pt x="3642" y="1370"/>
                  </a:lnTo>
                  <a:lnTo>
                    <a:pt x="3639" y="1383"/>
                  </a:lnTo>
                  <a:lnTo>
                    <a:pt x="3637" y="1388"/>
                  </a:lnTo>
                  <a:lnTo>
                    <a:pt x="3634" y="1394"/>
                  </a:lnTo>
                  <a:lnTo>
                    <a:pt x="3628" y="1397"/>
                  </a:lnTo>
                  <a:lnTo>
                    <a:pt x="3623" y="1399"/>
                  </a:lnTo>
                  <a:lnTo>
                    <a:pt x="3622" y="1404"/>
                  </a:lnTo>
                  <a:lnTo>
                    <a:pt x="3620" y="1405"/>
                  </a:lnTo>
                  <a:lnTo>
                    <a:pt x="3616" y="1405"/>
                  </a:lnTo>
                  <a:lnTo>
                    <a:pt x="3603" y="1405"/>
                  </a:lnTo>
                  <a:lnTo>
                    <a:pt x="3603" y="1412"/>
                  </a:lnTo>
                  <a:lnTo>
                    <a:pt x="3601" y="1417"/>
                  </a:lnTo>
                  <a:lnTo>
                    <a:pt x="3598" y="1423"/>
                  </a:lnTo>
                  <a:lnTo>
                    <a:pt x="3596" y="1428"/>
                  </a:lnTo>
                  <a:lnTo>
                    <a:pt x="3594" y="1431"/>
                  </a:lnTo>
                  <a:lnTo>
                    <a:pt x="3591" y="1434"/>
                  </a:lnTo>
                  <a:lnTo>
                    <a:pt x="3591" y="1438"/>
                  </a:lnTo>
                  <a:lnTo>
                    <a:pt x="3591" y="1445"/>
                  </a:lnTo>
                  <a:lnTo>
                    <a:pt x="3589" y="1450"/>
                  </a:lnTo>
                  <a:lnTo>
                    <a:pt x="3589" y="1453"/>
                  </a:lnTo>
                  <a:lnTo>
                    <a:pt x="3587" y="1457"/>
                  </a:lnTo>
                  <a:lnTo>
                    <a:pt x="3582" y="1460"/>
                  </a:lnTo>
                  <a:lnTo>
                    <a:pt x="3582" y="1462"/>
                  </a:lnTo>
                  <a:lnTo>
                    <a:pt x="3582" y="1482"/>
                  </a:lnTo>
                  <a:lnTo>
                    <a:pt x="3582" y="1493"/>
                  </a:lnTo>
                  <a:lnTo>
                    <a:pt x="3584" y="1501"/>
                  </a:lnTo>
                  <a:lnTo>
                    <a:pt x="3586" y="1508"/>
                  </a:lnTo>
                  <a:lnTo>
                    <a:pt x="3589" y="1515"/>
                  </a:lnTo>
                  <a:lnTo>
                    <a:pt x="3596" y="1520"/>
                  </a:lnTo>
                  <a:lnTo>
                    <a:pt x="3603" y="1522"/>
                  </a:lnTo>
                  <a:close/>
                  <a:moveTo>
                    <a:pt x="3152" y="2675"/>
                  </a:moveTo>
                  <a:lnTo>
                    <a:pt x="3147" y="2673"/>
                  </a:lnTo>
                  <a:lnTo>
                    <a:pt x="3146" y="2671"/>
                  </a:lnTo>
                  <a:lnTo>
                    <a:pt x="3146" y="2668"/>
                  </a:lnTo>
                  <a:lnTo>
                    <a:pt x="3140" y="2668"/>
                  </a:lnTo>
                  <a:lnTo>
                    <a:pt x="3135" y="2668"/>
                  </a:lnTo>
                  <a:lnTo>
                    <a:pt x="3132" y="2668"/>
                  </a:lnTo>
                  <a:lnTo>
                    <a:pt x="3132" y="2673"/>
                  </a:lnTo>
                  <a:lnTo>
                    <a:pt x="3129" y="2677"/>
                  </a:lnTo>
                  <a:lnTo>
                    <a:pt x="3122" y="2685"/>
                  </a:lnTo>
                  <a:lnTo>
                    <a:pt x="3120" y="2690"/>
                  </a:lnTo>
                  <a:lnTo>
                    <a:pt x="3118" y="2695"/>
                  </a:lnTo>
                  <a:lnTo>
                    <a:pt x="3122" y="2702"/>
                  </a:lnTo>
                  <a:lnTo>
                    <a:pt x="3127" y="2709"/>
                  </a:lnTo>
                  <a:lnTo>
                    <a:pt x="3130" y="2711"/>
                  </a:lnTo>
                  <a:lnTo>
                    <a:pt x="3139" y="2716"/>
                  </a:lnTo>
                  <a:lnTo>
                    <a:pt x="3139" y="2711"/>
                  </a:lnTo>
                  <a:lnTo>
                    <a:pt x="3139" y="2707"/>
                  </a:lnTo>
                  <a:lnTo>
                    <a:pt x="3139" y="2705"/>
                  </a:lnTo>
                  <a:lnTo>
                    <a:pt x="3139" y="2704"/>
                  </a:lnTo>
                  <a:lnTo>
                    <a:pt x="3144" y="2702"/>
                  </a:lnTo>
                  <a:lnTo>
                    <a:pt x="3147" y="2699"/>
                  </a:lnTo>
                  <a:lnTo>
                    <a:pt x="3149" y="2699"/>
                  </a:lnTo>
                  <a:lnTo>
                    <a:pt x="3147" y="2697"/>
                  </a:lnTo>
                  <a:lnTo>
                    <a:pt x="3149" y="2695"/>
                  </a:lnTo>
                  <a:lnTo>
                    <a:pt x="3152" y="2692"/>
                  </a:lnTo>
                  <a:lnTo>
                    <a:pt x="3154" y="2687"/>
                  </a:lnTo>
                  <a:lnTo>
                    <a:pt x="3154" y="2682"/>
                  </a:lnTo>
                  <a:lnTo>
                    <a:pt x="3152" y="2675"/>
                  </a:lnTo>
                  <a:close/>
                  <a:moveTo>
                    <a:pt x="3507" y="1487"/>
                  </a:moveTo>
                  <a:lnTo>
                    <a:pt x="3501" y="1487"/>
                  </a:lnTo>
                  <a:lnTo>
                    <a:pt x="3497" y="1489"/>
                  </a:lnTo>
                  <a:lnTo>
                    <a:pt x="3494" y="1493"/>
                  </a:lnTo>
                  <a:lnTo>
                    <a:pt x="3492" y="1496"/>
                  </a:lnTo>
                  <a:lnTo>
                    <a:pt x="3489" y="1504"/>
                  </a:lnTo>
                  <a:lnTo>
                    <a:pt x="3487" y="1515"/>
                  </a:lnTo>
                  <a:lnTo>
                    <a:pt x="3494" y="1515"/>
                  </a:lnTo>
                  <a:lnTo>
                    <a:pt x="3497" y="1515"/>
                  </a:lnTo>
                  <a:lnTo>
                    <a:pt x="3502" y="1511"/>
                  </a:lnTo>
                  <a:lnTo>
                    <a:pt x="3504" y="1508"/>
                  </a:lnTo>
                  <a:lnTo>
                    <a:pt x="3506" y="1504"/>
                  </a:lnTo>
                  <a:lnTo>
                    <a:pt x="3507" y="1499"/>
                  </a:lnTo>
                  <a:lnTo>
                    <a:pt x="3507" y="1487"/>
                  </a:lnTo>
                  <a:close/>
                  <a:moveTo>
                    <a:pt x="3501" y="1788"/>
                  </a:moveTo>
                  <a:lnTo>
                    <a:pt x="3499" y="1793"/>
                  </a:lnTo>
                  <a:lnTo>
                    <a:pt x="3497" y="1796"/>
                  </a:lnTo>
                  <a:lnTo>
                    <a:pt x="3490" y="1801"/>
                  </a:lnTo>
                  <a:lnTo>
                    <a:pt x="3483" y="1806"/>
                  </a:lnTo>
                  <a:lnTo>
                    <a:pt x="3482" y="1810"/>
                  </a:lnTo>
                  <a:lnTo>
                    <a:pt x="3480" y="1815"/>
                  </a:lnTo>
                  <a:lnTo>
                    <a:pt x="3478" y="1820"/>
                  </a:lnTo>
                  <a:lnTo>
                    <a:pt x="3477" y="1822"/>
                  </a:lnTo>
                  <a:lnTo>
                    <a:pt x="3473" y="1822"/>
                  </a:lnTo>
                  <a:lnTo>
                    <a:pt x="3473" y="1827"/>
                  </a:lnTo>
                  <a:lnTo>
                    <a:pt x="3475" y="1830"/>
                  </a:lnTo>
                  <a:lnTo>
                    <a:pt x="3477" y="1834"/>
                  </a:lnTo>
                  <a:lnTo>
                    <a:pt x="3480" y="1835"/>
                  </a:lnTo>
                  <a:lnTo>
                    <a:pt x="3482" y="1830"/>
                  </a:lnTo>
                  <a:lnTo>
                    <a:pt x="3483" y="1829"/>
                  </a:lnTo>
                  <a:lnTo>
                    <a:pt x="3487" y="1829"/>
                  </a:lnTo>
                  <a:lnTo>
                    <a:pt x="3492" y="1820"/>
                  </a:lnTo>
                  <a:lnTo>
                    <a:pt x="3495" y="1817"/>
                  </a:lnTo>
                  <a:lnTo>
                    <a:pt x="3501" y="1815"/>
                  </a:lnTo>
                  <a:lnTo>
                    <a:pt x="3499" y="1810"/>
                  </a:lnTo>
                  <a:lnTo>
                    <a:pt x="3501" y="1806"/>
                  </a:lnTo>
                  <a:lnTo>
                    <a:pt x="3506" y="1798"/>
                  </a:lnTo>
                  <a:lnTo>
                    <a:pt x="3507" y="1794"/>
                  </a:lnTo>
                  <a:lnTo>
                    <a:pt x="3507" y="1793"/>
                  </a:lnTo>
                  <a:lnTo>
                    <a:pt x="3506" y="1789"/>
                  </a:lnTo>
                  <a:lnTo>
                    <a:pt x="3501" y="1788"/>
                  </a:lnTo>
                  <a:close/>
                  <a:moveTo>
                    <a:pt x="3166" y="1985"/>
                  </a:moveTo>
                  <a:lnTo>
                    <a:pt x="3168" y="1980"/>
                  </a:lnTo>
                  <a:lnTo>
                    <a:pt x="3169" y="1979"/>
                  </a:lnTo>
                  <a:lnTo>
                    <a:pt x="3173" y="1979"/>
                  </a:lnTo>
                  <a:lnTo>
                    <a:pt x="3175" y="1974"/>
                  </a:lnTo>
                  <a:lnTo>
                    <a:pt x="3176" y="1972"/>
                  </a:lnTo>
                  <a:lnTo>
                    <a:pt x="3180" y="1972"/>
                  </a:lnTo>
                  <a:lnTo>
                    <a:pt x="3181" y="1967"/>
                  </a:lnTo>
                  <a:lnTo>
                    <a:pt x="3183" y="1965"/>
                  </a:lnTo>
                  <a:lnTo>
                    <a:pt x="3187" y="1965"/>
                  </a:lnTo>
                  <a:lnTo>
                    <a:pt x="3193" y="1965"/>
                  </a:lnTo>
                  <a:lnTo>
                    <a:pt x="3200" y="1962"/>
                  </a:lnTo>
                  <a:lnTo>
                    <a:pt x="3204" y="1956"/>
                  </a:lnTo>
                  <a:lnTo>
                    <a:pt x="3207" y="1951"/>
                  </a:lnTo>
                  <a:lnTo>
                    <a:pt x="3204" y="1950"/>
                  </a:lnTo>
                  <a:lnTo>
                    <a:pt x="3202" y="1946"/>
                  </a:lnTo>
                  <a:lnTo>
                    <a:pt x="3200" y="1938"/>
                  </a:lnTo>
                  <a:lnTo>
                    <a:pt x="3197" y="1938"/>
                  </a:lnTo>
                  <a:lnTo>
                    <a:pt x="3195" y="1934"/>
                  </a:lnTo>
                  <a:lnTo>
                    <a:pt x="3197" y="1933"/>
                  </a:lnTo>
                  <a:lnTo>
                    <a:pt x="3200" y="1931"/>
                  </a:lnTo>
                  <a:lnTo>
                    <a:pt x="3204" y="1929"/>
                  </a:lnTo>
                  <a:lnTo>
                    <a:pt x="3207" y="1927"/>
                  </a:lnTo>
                  <a:lnTo>
                    <a:pt x="3209" y="1926"/>
                  </a:lnTo>
                  <a:lnTo>
                    <a:pt x="3214" y="1924"/>
                  </a:lnTo>
                  <a:lnTo>
                    <a:pt x="3214" y="1907"/>
                  </a:lnTo>
                  <a:lnTo>
                    <a:pt x="3216" y="1900"/>
                  </a:lnTo>
                  <a:lnTo>
                    <a:pt x="3217" y="1898"/>
                  </a:lnTo>
                  <a:lnTo>
                    <a:pt x="3221" y="1897"/>
                  </a:lnTo>
                  <a:lnTo>
                    <a:pt x="3226" y="1905"/>
                  </a:lnTo>
                  <a:lnTo>
                    <a:pt x="3229" y="1916"/>
                  </a:lnTo>
                  <a:lnTo>
                    <a:pt x="3233" y="1919"/>
                  </a:lnTo>
                  <a:lnTo>
                    <a:pt x="3236" y="1922"/>
                  </a:lnTo>
                  <a:lnTo>
                    <a:pt x="3241" y="1924"/>
                  </a:lnTo>
                  <a:lnTo>
                    <a:pt x="3248" y="1924"/>
                  </a:lnTo>
                  <a:lnTo>
                    <a:pt x="3248" y="1917"/>
                  </a:lnTo>
                  <a:lnTo>
                    <a:pt x="3250" y="1914"/>
                  </a:lnTo>
                  <a:lnTo>
                    <a:pt x="3253" y="1909"/>
                  </a:lnTo>
                  <a:lnTo>
                    <a:pt x="3255" y="1904"/>
                  </a:lnTo>
                  <a:lnTo>
                    <a:pt x="3256" y="1902"/>
                  </a:lnTo>
                  <a:lnTo>
                    <a:pt x="3258" y="1900"/>
                  </a:lnTo>
                  <a:lnTo>
                    <a:pt x="3262" y="1897"/>
                  </a:lnTo>
                  <a:lnTo>
                    <a:pt x="3263" y="1892"/>
                  </a:lnTo>
                  <a:lnTo>
                    <a:pt x="3265" y="1890"/>
                  </a:lnTo>
                  <a:lnTo>
                    <a:pt x="3268" y="1890"/>
                  </a:lnTo>
                  <a:lnTo>
                    <a:pt x="3303" y="1890"/>
                  </a:lnTo>
                  <a:lnTo>
                    <a:pt x="3306" y="1885"/>
                  </a:lnTo>
                  <a:lnTo>
                    <a:pt x="3309" y="1880"/>
                  </a:lnTo>
                  <a:lnTo>
                    <a:pt x="3315" y="1876"/>
                  </a:lnTo>
                  <a:lnTo>
                    <a:pt x="3323" y="1876"/>
                  </a:lnTo>
                  <a:lnTo>
                    <a:pt x="3326" y="1870"/>
                  </a:lnTo>
                  <a:lnTo>
                    <a:pt x="3332" y="1864"/>
                  </a:lnTo>
                  <a:lnTo>
                    <a:pt x="3337" y="1859"/>
                  </a:lnTo>
                  <a:lnTo>
                    <a:pt x="3344" y="1856"/>
                  </a:lnTo>
                  <a:lnTo>
                    <a:pt x="3344" y="1849"/>
                  </a:lnTo>
                  <a:lnTo>
                    <a:pt x="3347" y="1842"/>
                  </a:lnTo>
                  <a:lnTo>
                    <a:pt x="3352" y="1839"/>
                  </a:lnTo>
                  <a:lnTo>
                    <a:pt x="3357" y="1835"/>
                  </a:lnTo>
                  <a:lnTo>
                    <a:pt x="3361" y="1834"/>
                  </a:lnTo>
                  <a:lnTo>
                    <a:pt x="3364" y="1832"/>
                  </a:lnTo>
                  <a:lnTo>
                    <a:pt x="3366" y="1830"/>
                  </a:lnTo>
                  <a:lnTo>
                    <a:pt x="3371" y="1829"/>
                  </a:lnTo>
                  <a:lnTo>
                    <a:pt x="3376" y="1832"/>
                  </a:lnTo>
                  <a:lnTo>
                    <a:pt x="3381" y="1834"/>
                  </a:lnTo>
                  <a:lnTo>
                    <a:pt x="3395" y="1835"/>
                  </a:lnTo>
                  <a:lnTo>
                    <a:pt x="3425" y="1835"/>
                  </a:lnTo>
                  <a:lnTo>
                    <a:pt x="3427" y="1830"/>
                  </a:lnTo>
                  <a:lnTo>
                    <a:pt x="3429" y="1829"/>
                  </a:lnTo>
                  <a:lnTo>
                    <a:pt x="3432" y="1829"/>
                  </a:lnTo>
                  <a:lnTo>
                    <a:pt x="3436" y="1827"/>
                  </a:lnTo>
                  <a:lnTo>
                    <a:pt x="3439" y="1825"/>
                  </a:lnTo>
                  <a:lnTo>
                    <a:pt x="3441" y="1823"/>
                  </a:lnTo>
                  <a:lnTo>
                    <a:pt x="3446" y="1822"/>
                  </a:lnTo>
                  <a:lnTo>
                    <a:pt x="3448" y="1817"/>
                  </a:lnTo>
                  <a:lnTo>
                    <a:pt x="3449" y="1815"/>
                  </a:lnTo>
                  <a:lnTo>
                    <a:pt x="3453" y="1815"/>
                  </a:lnTo>
                  <a:lnTo>
                    <a:pt x="3460" y="1812"/>
                  </a:lnTo>
                  <a:lnTo>
                    <a:pt x="3465" y="1806"/>
                  </a:lnTo>
                  <a:lnTo>
                    <a:pt x="3466" y="1798"/>
                  </a:lnTo>
                  <a:lnTo>
                    <a:pt x="3466" y="1788"/>
                  </a:lnTo>
                  <a:lnTo>
                    <a:pt x="3470" y="1789"/>
                  </a:lnTo>
                  <a:lnTo>
                    <a:pt x="3473" y="1791"/>
                  </a:lnTo>
                  <a:lnTo>
                    <a:pt x="3475" y="1794"/>
                  </a:lnTo>
                  <a:lnTo>
                    <a:pt x="3480" y="1794"/>
                  </a:lnTo>
                  <a:lnTo>
                    <a:pt x="3487" y="1783"/>
                  </a:lnTo>
                  <a:lnTo>
                    <a:pt x="3497" y="1774"/>
                  </a:lnTo>
                  <a:lnTo>
                    <a:pt x="3509" y="1767"/>
                  </a:lnTo>
                  <a:lnTo>
                    <a:pt x="3521" y="1760"/>
                  </a:lnTo>
                  <a:lnTo>
                    <a:pt x="3523" y="1752"/>
                  </a:lnTo>
                  <a:lnTo>
                    <a:pt x="3524" y="1745"/>
                  </a:lnTo>
                  <a:lnTo>
                    <a:pt x="3533" y="1735"/>
                  </a:lnTo>
                  <a:lnTo>
                    <a:pt x="3536" y="1730"/>
                  </a:lnTo>
                  <a:lnTo>
                    <a:pt x="3540" y="1723"/>
                  </a:lnTo>
                  <a:lnTo>
                    <a:pt x="3541" y="1716"/>
                  </a:lnTo>
                  <a:lnTo>
                    <a:pt x="3541" y="1706"/>
                  </a:lnTo>
                  <a:lnTo>
                    <a:pt x="3535" y="1706"/>
                  </a:lnTo>
                  <a:lnTo>
                    <a:pt x="3528" y="1706"/>
                  </a:lnTo>
                  <a:lnTo>
                    <a:pt x="3528" y="1709"/>
                  </a:lnTo>
                  <a:lnTo>
                    <a:pt x="3526" y="1711"/>
                  </a:lnTo>
                  <a:lnTo>
                    <a:pt x="3521" y="1713"/>
                  </a:lnTo>
                  <a:lnTo>
                    <a:pt x="3501" y="1713"/>
                  </a:lnTo>
                  <a:lnTo>
                    <a:pt x="3495" y="1721"/>
                  </a:lnTo>
                  <a:lnTo>
                    <a:pt x="3494" y="1726"/>
                  </a:lnTo>
                  <a:lnTo>
                    <a:pt x="3494" y="1733"/>
                  </a:lnTo>
                  <a:lnTo>
                    <a:pt x="3494" y="1738"/>
                  </a:lnTo>
                  <a:lnTo>
                    <a:pt x="3492" y="1742"/>
                  </a:lnTo>
                  <a:lnTo>
                    <a:pt x="3490" y="1745"/>
                  </a:lnTo>
                  <a:lnTo>
                    <a:pt x="3487" y="1747"/>
                  </a:lnTo>
                  <a:lnTo>
                    <a:pt x="3487" y="1740"/>
                  </a:lnTo>
                  <a:lnTo>
                    <a:pt x="3487" y="1733"/>
                  </a:lnTo>
                  <a:lnTo>
                    <a:pt x="3485" y="1728"/>
                  </a:lnTo>
                  <a:lnTo>
                    <a:pt x="3480" y="1726"/>
                  </a:lnTo>
                  <a:lnTo>
                    <a:pt x="3477" y="1731"/>
                  </a:lnTo>
                  <a:lnTo>
                    <a:pt x="3473" y="1737"/>
                  </a:lnTo>
                  <a:lnTo>
                    <a:pt x="3466" y="1740"/>
                  </a:lnTo>
                  <a:lnTo>
                    <a:pt x="3460" y="1740"/>
                  </a:lnTo>
                  <a:lnTo>
                    <a:pt x="3461" y="1737"/>
                  </a:lnTo>
                  <a:lnTo>
                    <a:pt x="3463" y="1733"/>
                  </a:lnTo>
                  <a:lnTo>
                    <a:pt x="3465" y="1731"/>
                  </a:lnTo>
                  <a:lnTo>
                    <a:pt x="3466" y="1726"/>
                  </a:lnTo>
                  <a:lnTo>
                    <a:pt x="3461" y="1725"/>
                  </a:lnTo>
                  <a:lnTo>
                    <a:pt x="3460" y="1723"/>
                  </a:lnTo>
                  <a:lnTo>
                    <a:pt x="3460" y="1719"/>
                  </a:lnTo>
                  <a:lnTo>
                    <a:pt x="3453" y="1719"/>
                  </a:lnTo>
                  <a:lnTo>
                    <a:pt x="3451" y="1725"/>
                  </a:lnTo>
                  <a:lnTo>
                    <a:pt x="3449" y="1726"/>
                  </a:lnTo>
                  <a:lnTo>
                    <a:pt x="3446" y="1726"/>
                  </a:lnTo>
                  <a:lnTo>
                    <a:pt x="3441" y="1728"/>
                  </a:lnTo>
                  <a:lnTo>
                    <a:pt x="3437" y="1731"/>
                  </a:lnTo>
                  <a:lnTo>
                    <a:pt x="3434" y="1735"/>
                  </a:lnTo>
                  <a:lnTo>
                    <a:pt x="3432" y="1740"/>
                  </a:lnTo>
                  <a:lnTo>
                    <a:pt x="3431" y="1745"/>
                  </a:lnTo>
                  <a:lnTo>
                    <a:pt x="3427" y="1748"/>
                  </a:lnTo>
                  <a:lnTo>
                    <a:pt x="3424" y="1752"/>
                  </a:lnTo>
                  <a:lnTo>
                    <a:pt x="3419" y="1754"/>
                  </a:lnTo>
                  <a:lnTo>
                    <a:pt x="3417" y="1764"/>
                  </a:lnTo>
                  <a:lnTo>
                    <a:pt x="3415" y="1776"/>
                  </a:lnTo>
                  <a:lnTo>
                    <a:pt x="3414" y="1786"/>
                  </a:lnTo>
                  <a:lnTo>
                    <a:pt x="3412" y="1794"/>
                  </a:lnTo>
                  <a:lnTo>
                    <a:pt x="3408" y="1794"/>
                  </a:lnTo>
                  <a:lnTo>
                    <a:pt x="3405" y="1794"/>
                  </a:lnTo>
                  <a:lnTo>
                    <a:pt x="3403" y="1798"/>
                  </a:lnTo>
                  <a:lnTo>
                    <a:pt x="3403" y="1803"/>
                  </a:lnTo>
                  <a:lnTo>
                    <a:pt x="3403" y="1806"/>
                  </a:lnTo>
                  <a:lnTo>
                    <a:pt x="3402" y="1808"/>
                  </a:lnTo>
                  <a:lnTo>
                    <a:pt x="3398" y="1808"/>
                  </a:lnTo>
                  <a:lnTo>
                    <a:pt x="3391" y="1808"/>
                  </a:lnTo>
                  <a:lnTo>
                    <a:pt x="3391" y="1801"/>
                  </a:lnTo>
                  <a:lnTo>
                    <a:pt x="3393" y="1796"/>
                  </a:lnTo>
                  <a:lnTo>
                    <a:pt x="3398" y="1788"/>
                  </a:lnTo>
                  <a:lnTo>
                    <a:pt x="3403" y="1779"/>
                  </a:lnTo>
                  <a:lnTo>
                    <a:pt x="3405" y="1774"/>
                  </a:lnTo>
                  <a:lnTo>
                    <a:pt x="3405" y="1767"/>
                  </a:lnTo>
                  <a:lnTo>
                    <a:pt x="3385" y="1767"/>
                  </a:lnTo>
                  <a:lnTo>
                    <a:pt x="3385" y="1772"/>
                  </a:lnTo>
                  <a:lnTo>
                    <a:pt x="3383" y="1776"/>
                  </a:lnTo>
                  <a:lnTo>
                    <a:pt x="3381" y="1779"/>
                  </a:lnTo>
                  <a:lnTo>
                    <a:pt x="3378" y="1781"/>
                  </a:lnTo>
                  <a:lnTo>
                    <a:pt x="3374" y="1783"/>
                  </a:lnTo>
                  <a:lnTo>
                    <a:pt x="3371" y="1784"/>
                  </a:lnTo>
                  <a:lnTo>
                    <a:pt x="3369" y="1793"/>
                  </a:lnTo>
                  <a:lnTo>
                    <a:pt x="3368" y="1796"/>
                  </a:lnTo>
                  <a:lnTo>
                    <a:pt x="3366" y="1800"/>
                  </a:lnTo>
                  <a:lnTo>
                    <a:pt x="3362" y="1801"/>
                  </a:lnTo>
                  <a:lnTo>
                    <a:pt x="3357" y="1801"/>
                  </a:lnTo>
                  <a:lnTo>
                    <a:pt x="3357" y="1767"/>
                  </a:lnTo>
                  <a:lnTo>
                    <a:pt x="3323" y="1767"/>
                  </a:lnTo>
                  <a:lnTo>
                    <a:pt x="3321" y="1776"/>
                  </a:lnTo>
                  <a:lnTo>
                    <a:pt x="3323" y="1784"/>
                  </a:lnTo>
                  <a:lnTo>
                    <a:pt x="3326" y="1800"/>
                  </a:lnTo>
                  <a:lnTo>
                    <a:pt x="3326" y="1805"/>
                  </a:lnTo>
                  <a:lnTo>
                    <a:pt x="3326" y="1810"/>
                  </a:lnTo>
                  <a:lnTo>
                    <a:pt x="3323" y="1813"/>
                  </a:lnTo>
                  <a:lnTo>
                    <a:pt x="3316" y="1815"/>
                  </a:lnTo>
                  <a:lnTo>
                    <a:pt x="3313" y="1806"/>
                  </a:lnTo>
                  <a:lnTo>
                    <a:pt x="3308" y="1800"/>
                  </a:lnTo>
                  <a:lnTo>
                    <a:pt x="3304" y="1791"/>
                  </a:lnTo>
                  <a:lnTo>
                    <a:pt x="3303" y="1786"/>
                  </a:lnTo>
                  <a:lnTo>
                    <a:pt x="3303" y="1781"/>
                  </a:lnTo>
                  <a:lnTo>
                    <a:pt x="3296" y="1779"/>
                  </a:lnTo>
                  <a:lnTo>
                    <a:pt x="3289" y="1781"/>
                  </a:lnTo>
                  <a:lnTo>
                    <a:pt x="3285" y="1783"/>
                  </a:lnTo>
                  <a:lnTo>
                    <a:pt x="3282" y="1784"/>
                  </a:lnTo>
                  <a:lnTo>
                    <a:pt x="3275" y="1791"/>
                  </a:lnTo>
                  <a:lnTo>
                    <a:pt x="3272" y="1793"/>
                  </a:lnTo>
                  <a:lnTo>
                    <a:pt x="3268" y="1794"/>
                  </a:lnTo>
                  <a:lnTo>
                    <a:pt x="3268" y="1800"/>
                  </a:lnTo>
                  <a:lnTo>
                    <a:pt x="3270" y="1803"/>
                  </a:lnTo>
                  <a:lnTo>
                    <a:pt x="3272" y="1806"/>
                  </a:lnTo>
                  <a:lnTo>
                    <a:pt x="3275" y="1808"/>
                  </a:lnTo>
                  <a:lnTo>
                    <a:pt x="3279" y="1808"/>
                  </a:lnTo>
                  <a:lnTo>
                    <a:pt x="3280" y="1810"/>
                  </a:lnTo>
                  <a:lnTo>
                    <a:pt x="3282" y="1815"/>
                  </a:lnTo>
                  <a:lnTo>
                    <a:pt x="3277" y="1817"/>
                  </a:lnTo>
                  <a:lnTo>
                    <a:pt x="3274" y="1820"/>
                  </a:lnTo>
                  <a:lnTo>
                    <a:pt x="3267" y="1829"/>
                  </a:lnTo>
                  <a:lnTo>
                    <a:pt x="3263" y="1837"/>
                  </a:lnTo>
                  <a:lnTo>
                    <a:pt x="3262" y="1849"/>
                  </a:lnTo>
                  <a:lnTo>
                    <a:pt x="3255" y="1849"/>
                  </a:lnTo>
                  <a:lnTo>
                    <a:pt x="3250" y="1849"/>
                  </a:lnTo>
                  <a:lnTo>
                    <a:pt x="3246" y="1852"/>
                  </a:lnTo>
                  <a:lnTo>
                    <a:pt x="3245" y="1856"/>
                  </a:lnTo>
                  <a:lnTo>
                    <a:pt x="3241" y="1859"/>
                  </a:lnTo>
                  <a:lnTo>
                    <a:pt x="3239" y="1863"/>
                  </a:lnTo>
                  <a:lnTo>
                    <a:pt x="3234" y="1863"/>
                  </a:lnTo>
                  <a:lnTo>
                    <a:pt x="3227" y="1863"/>
                  </a:lnTo>
                  <a:lnTo>
                    <a:pt x="3224" y="1868"/>
                  </a:lnTo>
                  <a:lnTo>
                    <a:pt x="3222" y="1875"/>
                  </a:lnTo>
                  <a:lnTo>
                    <a:pt x="3219" y="1880"/>
                  </a:lnTo>
                  <a:lnTo>
                    <a:pt x="3217" y="1881"/>
                  </a:lnTo>
                  <a:lnTo>
                    <a:pt x="3214" y="1883"/>
                  </a:lnTo>
                  <a:lnTo>
                    <a:pt x="3214" y="1856"/>
                  </a:lnTo>
                  <a:lnTo>
                    <a:pt x="3209" y="1856"/>
                  </a:lnTo>
                  <a:lnTo>
                    <a:pt x="3205" y="1858"/>
                  </a:lnTo>
                  <a:lnTo>
                    <a:pt x="3202" y="1859"/>
                  </a:lnTo>
                  <a:lnTo>
                    <a:pt x="3200" y="1863"/>
                  </a:lnTo>
                  <a:lnTo>
                    <a:pt x="3200" y="1866"/>
                  </a:lnTo>
                  <a:lnTo>
                    <a:pt x="3198" y="1868"/>
                  </a:lnTo>
                  <a:lnTo>
                    <a:pt x="3193" y="1870"/>
                  </a:lnTo>
                  <a:lnTo>
                    <a:pt x="3190" y="1875"/>
                  </a:lnTo>
                  <a:lnTo>
                    <a:pt x="3187" y="1880"/>
                  </a:lnTo>
                  <a:lnTo>
                    <a:pt x="3181" y="1883"/>
                  </a:lnTo>
                  <a:lnTo>
                    <a:pt x="3180" y="1890"/>
                  </a:lnTo>
                  <a:lnTo>
                    <a:pt x="3178" y="1895"/>
                  </a:lnTo>
                  <a:lnTo>
                    <a:pt x="3176" y="1897"/>
                  </a:lnTo>
                  <a:lnTo>
                    <a:pt x="3173" y="1897"/>
                  </a:lnTo>
                  <a:lnTo>
                    <a:pt x="3173" y="1924"/>
                  </a:lnTo>
                  <a:lnTo>
                    <a:pt x="3171" y="1929"/>
                  </a:lnTo>
                  <a:lnTo>
                    <a:pt x="3169" y="1931"/>
                  </a:lnTo>
                  <a:lnTo>
                    <a:pt x="3166" y="1931"/>
                  </a:lnTo>
                  <a:lnTo>
                    <a:pt x="3164" y="1939"/>
                  </a:lnTo>
                  <a:lnTo>
                    <a:pt x="3163" y="1948"/>
                  </a:lnTo>
                  <a:lnTo>
                    <a:pt x="3154" y="1960"/>
                  </a:lnTo>
                  <a:lnTo>
                    <a:pt x="3151" y="1967"/>
                  </a:lnTo>
                  <a:lnTo>
                    <a:pt x="3147" y="1974"/>
                  </a:lnTo>
                  <a:lnTo>
                    <a:pt x="3146" y="1982"/>
                  </a:lnTo>
                  <a:lnTo>
                    <a:pt x="3146" y="1992"/>
                  </a:lnTo>
                  <a:lnTo>
                    <a:pt x="3152" y="1992"/>
                  </a:lnTo>
                  <a:lnTo>
                    <a:pt x="3156" y="1991"/>
                  </a:lnTo>
                  <a:lnTo>
                    <a:pt x="3161" y="1987"/>
                  </a:lnTo>
                  <a:lnTo>
                    <a:pt x="3166" y="1985"/>
                  </a:lnTo>
                  <a:close/>
                  <a:moveTo>
                    <a:pt x="3425" y="1624"/>
                  </a:moveTo>
                  <a:lnTo>
                    <a:pt x="3431" y="1633"/>
                  </a:lnTo>
                  <a:lnTo>
                    <a:pt x="3432" y="1638"/>
                  </a:lnTo>
                  <a:lnTo>
                    <a:pt x="3432" y="1644"/>
                  </a:lnTo>
                  <a:lnTo>
                    <a:pt x="3439" y="1646"/>
                  </a:lnTo>
                  <a:lnTo>
                    <a:pt x="3443" y="1646"/>
                  </a:lnTo>
                  <a:lnTo>
                    <a:pt x="3451" y="1643"/>
                  </a:lnTo>
                  <a:lnTo>
                    <a:pt x="3456" y="1638"/>
                  </a:lnTo>
                  <a:lnTo>
                    <a:pt x="3461" y="1638"/>
                  </a:lnTo>
                  <a:lnTo>
                    <a:pt x="3466" y="1638"/>
                  </a:lnTo>
                  <a:lnTo>
                    <a:pt x="3466" y="1624"/>
                  </a:lnTo>
                  <a:lnTo>
                    <a:pt x="3468" y="1619"/>
                  </a:lnTo>
                  <a:lnTo>
                    <a:pt x="3470" y="1617"/>
                  </a:lnTo>
                  <a:lnTo>
                    <a:pt x="3473" y="1617"/>
                  </a:lnTo>
                  <a:lnTo>
                    <a:pt x="3478" y="1614"/>
                  </a:lnTo>
                  <a:lnTo>
                    <a:pt x="3485" y="1612"/>
                  </a:lnTo>
                  <a:lnTo>
                    <a:pt x="3492" y="1610"/>
                  </a:lnTo>
                  <a:lnTo>
                    <a:pt x="3501" y="1610"/>
                  </a:lnTo>
                  <a:lnTo>
                    <a:pt x="3504" y="1605"/>
                  </a:lnTo>
                  <a:lnTo>
                    <a:pt x="3507" y="1600"/>
                  </a:lnTo>
                  <a:lnTo>
                    <a:pt x="3511" y="1597"/>
                  </a:lnTo>
                  <a:lnTo>
                    <a:pt x="3514" y="1590"/>
                  </a:lnTo>
                  <a:lnTo>
                    <a:pt x="3519" y="1586"/>
                  </a:lnTo>
                  <a:lnTo>
                    <a:pt x="3523" y="1585"/>
                  </a:lnTo>
                  <a:lnTo>
                    <a:pt x="3526" y="1586"/>
                  </a:lnTo>
                  <a:lnTo>
                    <a:pt x="3528" y="1590"/>
                  </a:lnTo>
                  <a:lnTo>
                    <a:pt x="3526" y="1597"/>
                  </a:lnTo>
                  <a:lnTo>
                    <a:pt x="3524" y="1602"/>
                  </a:lnTo>
                  <a:lnTo>
                    <a:pt x="3523" y="1607"/>
                  </a:lnTo>
                  <a:lnTo>
                    <a:pt x="3519" y="1612"/>
                  </a:lnTo>
                  <a:lnTo>
                    <a:pt x="3514" y="1614"/>
                  </a:lnTo>
                  <a:lnTo>
                    <a:pt x="3507" y="1617"/>
                  </a:lnTo>
                  <a:lnTo>
                    <a:pt x="3502" y="1617"/>
                  </a:lnTo>
                  <a:lnTo>
                    <a:pt x="3494" y="1617"/>
                  </a:lnTo>
                  <a:lnTo>
                    <a:pt x="3494" y="1624"/>
                  </a:lnTo>
                  <a:lnTo>
                    <a:pt x="3490" y="1629"/>
                  </a:lnTo>
                  <a:lnTo>
                    <a:pt x="3489" y="1633"/>
                  </a:lnTo>
                  <a:lnTo>
                    <a:pt x="3487" y="1638"/>
                  </a:lnTo>
                  <a:lnTo>
                    <a:pt x="3487" y="1644"/>
                  </a:lnTo>
                  <a:lnTo>
                    <a:pt x="3490" y="1646"/>
                  </a:lnTo>
                  <a:lnTo>
                    <a:pt x="3492" y="1648"/>
                  </a:lnTo>
                  <a:lnTo>
                    <a:pt x="3492" y="1651"/>
                  </a:lnTo>
                  <a:lnTo>
                    <a:pt x="3490" y="1656"/>
                  </a:lnTo>
                  <a:lnTo>
                    <a:pt x="3489" y="1658"/>
                  </a:lnTo>
                  <a:lnTo>
                    <a:pt x="3487" y="1658"/>
                  </a:lnTo>
                  <a:lnTo>
                    <a:pt x="3482" y="1655"/>
                  </a:lnTo>
                  <a:lnTo>
                    <a:pt x="3475" y="1653"/>
                  </a:lnTo>
                  <a:lnTo>
                    <a:pt x="3468" y="1651"/>
                  </a:lnTo>
                  <a:lnTo>
                    <a:pt x="3460" y="1651"/>
                  </a:lnTo>
                  <a:lnTo>
                    <a:pt x="3460" y="1665"/>
                  </a:lnTo>
                  <a:lnTo>
                    <a:pt x="3456" y="1665"/>
                  </a:lnTo>
                  <a:lnTo>
                    <a:pt x="3454" y="1667"/>
                  </a:lnTo>
                  <a:lnTo>
                    <a:pt x="3453" y="1672"/>
                  </a:lnTo>
                  <a:lnTo>
                    <a:pt x="3460" y="1673"/>
                  </a:lnTo>
                  <a:lnTo>
                    <a:pt x="3466" y="1675"/>
                  </a:lnTo>
                  <a:lnTo>
                    <a:pt x="3470" y="1680"/>
                  </a:lnTo>
                  <a:lnTo>
                    <a:pt x="3473" y="1685"/>
                  </a:lnTo>
                  <a:lnTo>
                    <a:pt x="3480" y="1685"/>
                  </a:lnTo>
                  <a:lnTo>
                    <a:pt x="3483" y="1689"/>
                  </a:lnTo>
                  <a:lnTo>
                    <a:pt x="3485" y="1694"/>
                  </a:lnTo>
                  <a:lnTo>
                    <a:pt x="3487" y="1699"/>
                  </a:lnTo>
                  <a:lnTo>
                    <a:pt x="3494" y="1699"/>
                  </a:lnTo>
                  <a:lnTo>
                    <a:pt x="3495" y="1697"/>
                  </a:lnTo>
                  <a:lnTo>
                    <a:pt x="3504" y="1692"/>
                  </a:lnTo>
                  <a:lnTo>
                    <a:pt x="3511" y="1687"/>
                  </a:lnTo>
                  <a:lnTo>
                    <a:pt x="3514" y="1680"/>
                  </a:lnTo>
                  <a:lnTo>
                    <a:pt x="3514" y="1673"/>
                  </a:lnTo>
                  <a:lnTo>
                    <a:pt x="3512" y="1670"/>
                  </a:lnTo>
                  <a:lnTo>
                    <a:pt x="3507" y="1661"/>
                  </a:lnTo>
                  <a:lnTo>
                    <a:pt x="3509" y="1660"/>
                  </a:lnTo>
                  <a:lnTo>
                    <a:pt x="3514" y="1658"/>
                  </a:lnTo>
                  <a:lnTo>
                    <a:pt x="3526" y="1656"/>
                  </a:lnTo>
                  <a:lnTo>
                    <a:pt x="3536" y="1651"/>
                  </a:lnTo>
                  <a:lnTo>
                    <a:pt x="3545" y="1644"/>
                  </a:lnTo>
                  <a:lnTo>
                    <a:pt x="3552" y="1638"/>
                  </a:lnTo>
                  <a:lnTo>
                    <a:pt x="3565" y="1622"/>
                  </a:lnTo>
                  <a:lnTo>
                    <a:pt x="3574" y="1615"/>
                  </a:lnTo>
                  <a:lnTo>
                    <a:pt x="3582" y="1610"/>
                  </a:lnTo>
                  <a:lnTo>
                    <a:pt x="3582" y="1604"/>
                  </a:lnTo>
                  <a:lnTo>
                    <a:pt x="3582" y="1597"/>
                  </a:lnTo>
                  <a:lnTo>
                    <a:pt x="3582" y="1590"/>
                  </a:lnTo>
                  <a:lnTo>
                    <a:pt x="3582" y="1583"/>
                  </a:lnTo>
                  <a:lnTo>
                    <a:pt x="3581" y="1580"/>
                  </a:lnTo>
                  <a:lnTo>
                    <a:pt x="3579" y="1576"/>
                  </a:lnTo>
                  <a:lnTo>
                    <a:pt x="3576" y="1575"/>
                  </a:lnTo>
                  <a:lnTo>
                    <a:pt x="3576" y="1569"/>
                  </a:lnTo>
                  <a:lnTo>
                    <a:pt x="3577" y="1566"/>
                  </a:lnTo>
                  <a:lnTo>
                    <a:pt x="3581" y="1561"/>
                  </a:lnTo>
                  <a:lnTo>
                    <a:pt x="3582" y="1556"/>
                  </a:lnTo>
                  <a:lnTo>
                    <a:pt x="3582" y="1549"/>
                  </a:lnTo>
                  <a:lnTo>
                    <a:pt x="3579" y="1549"/>
                  </a:lnTo>
                  <a:lnTo>
                    <a:pt x="3581" y="1544"/>
                  </a:lnTo>
                  <a:lnTo>
                    <a:pt x="3579" y="1540"/>
                  </a:lnTo>
                  <a:lnTo>
                    <a:pt x="3574" y="1534"/>
                  </a:lnTo>
                  <a:lnTo>
                    <a:pt x="3570" y="1532"/>
                  </a:lnTo>
                  <a:lnTo>
                    <a:pt x="3569" y="1528"/>
                  </a:lnTo>
                  <a:lnTo>
                    <a:pt x="3569" y="1523"/>
                  </a:lnTo>
                  <a:lnTo>
                    <a:pt x="3569" y="1518"/>
                  </a:lnTo>
                  <a:lnTo>
                    <a:pt x="3569" y="1515"/>
                  </a:lnTo>
                  <a:lnTo>
                    <a:pt x="3569" y="1510"/>
                  </a:lnTo>
                  <a:lnTo>
                    <a:pt x="3567" y="1504"/>
                  </a:lnTo>
                  <a:lnTo>
                    <a:pt x="3562" y="1498"/>
                  </a:lnTo>
                  <a:lnTo>
                    <a:pt x="3555" y="1493"/>
                  </a:lnTo>
                  <a:lnTo>
                    <a:pt x="3548" y="1487"/>
                  </a:lnTo>
                  <a:lnTo>
                    <a:pt x="3548" y="1484"/>
                  </a:lnTo>
                  <a:lnTo>
                    <a:pt x="3548" y="1453"/>
                  </a:lnTo>
                  <a:lnTo>
                    <a:pt x="3541" y="1453"/>
                  </a:lnTo>
                  <a:lnTo>
                    <a:pt x="3535" y="1453"/>
                  </a:lnTo>
                  <a:lnTo>
                    <a:pt x="3530" y="1455"/>
                  </a:lnTo>
                  <a:lnTo>
                    <a:pt x="3528" y="1460"/>
                  </a:lnTo>
                  <a:lnTo>
                    <a:pt x="3526" y="1465"/>
                  </a:lnTo>
                  <a:lnTo>
                    <a:pt x="3524" y="1467"/>
                  </a:lnTo>
                  <a:lnTo>
                    <a:pt x="3521" y="1467"/>
                  </a:lnTo>
                  <a:lnTo>
                    <a:pt x="3521" y="1477"/>
                  </a:lnTo>
                  <a:lnTo>
                    <a:pt x="3521" y="1487"/>
                  </a:lnTo>
                  <a:lnTo>
                    <a:pt x="3524" y="1494"/>
                  </a:lnTo>
                  <a:lnTo>
                    <a:pt x="3526" y="1503"/>
                  </a:lnTo>
                  <a:lnTo>
                    <a:pt x="3533" y="1516"/>
                  </a:lnTo>
                  <a:lnTo>
                    <a:pt x="3535" y="1525"/>
                  </a:lnTo>
                  <a:lnTo>
                    <a:pt x="3535" y="1535"/>
                  </a:lnTo>
                  <a:lnTo>
                    <a:pt x="3531" y="1537"/>
                  </a:lnTo>
                  <a:lnTo>
                    <a:pt x="3528" y="1539"/>
                  </a:lnTo>
                  <a:lnTo>
                    <a:pt x="3524" y="1542"/>
                  </a:lnTo>
                  <a:lnTo>
                    <a:pt x="3521" y="1542"/>
                  </a:lnTo>
                  <a:lnTo>
                    <a:pt x="3516" y="1534"/>
                  </a:lnTo>
                  <a:lnTo>
                    <a:pt x="3512" y="1530"/>
                  </a:lnTo>
                  <a:lnTo>
                    <a:pt x="3507" y="1528"/>
                  </a:lnTo>
                  <a:lnTo>
                    <a:pt x="3507" y="1556"/>
                  </a:lnTo>
                  <a:lnTo>
                    <a:pt x="3497" y="1554"/>
                  </a:lnTo>
                  <a:lnTo>
                    <a:pt x="3490" y="1556"/>
                  </a:lnTo>
                  <a:lnTo>
                    <a:pt x="3485" y="1559"/>
                  </a:lnTo>
                  <a:lnTo>
                    <a:pt x="3482" y="1564"/>
                  </a:lnTo>
                  <a:lnTo>
                    <a:pt x="3477" y="1576"/>
                  </a:lnTo>
                  <a:lnTo>
                    <a:pt x="3472" y="1581"/>
                  </a:lnTo>
                  <a:lnTo>
                    <a:pt x="3466" y="1583"/>
                  </a:lnTo>
                  <a:lnTo>
                    <a:pt x="3466" y="1576"/>
                  </a:lnTo>
                  <a:lnTo>
                    <a:pt x="3468" y="1568"/>
                  </a:lnTo>
                  <a:lnTo>
                    <a:pt x="3472" y="1554"/>
                  </a:lnTo>
                  <a:lnTo>
                    <a:pt x="3473" y="1547"/>
                  </a:lnTo>
                  <a:lnTo>
                    <a:pt x="3472" y="1542"/>
                  </a:lnTo>
                  <a:lnTo>
                    <a:pt x="3466" y="1539"/>
                  </a:lnTo>
                  <a:lnTo>
                    <a:pt x="3460" y="1535"/>
                  </a:lnTo>
                  <a:lnTo>
                    <a:pt x="3454" y="1544"/>
                  </a:lnTo>
                  <a:lnTo>
                    <a:pt x="3453" y="1549"/>
                  </a:lnTo>
                  <a:lnTo>
                    <a:pt x="3453" y="1556"/>
                  </a:lnTo>
                  <a:lnTo>
                    <a:pt x="3456" y="1557"/>
                  </a:lnTo>
                  <a:lnTo>
                    <a:pt x="3456" y="1559"/>
                  </a:lnTo>
                  <a:lnTo>
                    <a:pt x="3456" y="1563"/>
                  </a:lnTo>
                  <a:lnTo>
                    <a:pt x="3453" y="1563"/>
                  </a:lnTo>
                  <a:lnTo>
                    <a:pt x="3448" y="1563"/>
                  </a:lnTo>
                  <a:lnTo>
                    <a:pt x="3446" y="1559"/>
                  </a:lnTo>
                  <a:lnTo>
                    <a:pt x="3446" y="1549"/>
                  </a:lnTo>
                  <a:lnTo>
                    <a:pt x="3444" y="1545"/>
                  </a:lnTo>
                  <a:lnTo>
                    <a:pt x="3443" y="1542"/>
                  </a:lnTo>
                  <a:lnTo>
                    <a:pt x="3439" y="1540"/>
                  </a:lnTo>
                  <a:lnTo>
                    <a:pt x="3432" y="1542"/>
                  </a:lnTo>
                  <a:lnTo>
                    <a:pt x="3429" y="1549"/>
                  </a:lnTo>
                  <a:lnTo>
                    <a:pt x="3425" y="1556"/>
                  </a:lnTo>
                  <a:lnTo>
                    <a:pt x="3425" y="1566"/>
                  </a:lnTo>
                  <a:lnTo>
                    <a:pt x="3425" y="1576"/>
                  </a:lnTo>
                  <a:lnTo>
                    <a:pt x="3429" y="1578"/>
                  </a:lnTo>
                  <a:lnTo>
                    <a:pt x="3429" y="1580"/>
                  </a:lnTo>
                  <a:lnTo>
                    <a:pt x="3429" y="1581"/>
                  </a:lnTo>
                  <a:lnTo>
                    <a:pt x="3425" y="1583"/>
                  </a:lnTo>
                  <a:lnTo>
                    <a:pt x="3424" y="1588"/>
                  </a:lnTo>
                  <a:lnTo>
                    <a:pt x="3422" y="1590"/>
                  </a:lnTo>
                  <a:lnTo>
                    <a:pt x="3417" y="1595"/>
                  </a:lnTo>
                  <a:lnTo>
                    <a:pt x="3414" y="1597"/>
                  </a:lnTo>
                  <a:lnTo>
                    <a:pt x="3412" y="1600"/>
                  </a:lnTo>
                  <a:lnTo>
                    <a:pt x="3410" y="1605"/>
                  </a:lnTo>
                  <a:lnTo>
                    <a:pt x="3412" y="1610"/>
                  </a:lnTo>
                  <a:lnTo>
                    <a:pt x="3414" y="1612"/>
                  </a:lnTo>
                  <a:lnTo>
                    <a:pt x="3415" y="1614"/>
                  </a:lnTo>
                  <a:lnTo>
                    <a:pt x="3419" y="1617"/>
                  </a:lnTo>
                  <a:lnTo>
                    <a:pt x="3420" y="1622"/>
                  </a:lnTo>
                  <a:lnTo>
                    <a:pt x="3422" y="1624"/>
                  </a:lnTo>
                  <a:lnTo>
                    <a:pt x="3425" y="1624"/>
                  </a:lnTo>
                  <a:close/>
                  <a:moveTo>
                    <a:pt x="3139" y="2579"/>
                  </a:moveTo>
                  <a:lnTo>
                    <a:pt x="3139" y="2583"/>
                  </a:lnTo>
                  <a:lnTo>
                    <a:pt x="3142" y="2584"/>
                  </a:lnTo>
                  <a:lnTo>
                    <a:pt x="3149" y="2586"/>
                  </a:lnTo>
                  <a:lnTo>
                    <a:pt x="3156" y="2584"/>
                  </a:lnTo>
                  <a:lnTo>
                    <a:pt x="3158" y="2583"/>
                  </a:lnTo>
                  <a:lnTo>
                    <a:pt x="3159" y="2579"/>
                  </a:lnTo>
                  <a:lnTo>
                    <a:pt x="3156" y="2577"/>
                  </a:lnTo>
                  <a:lnTo>
                    <a:pt x="3152" y="2576"/>
                  </a:lnTo>
                  <a:lnTo>
                    <a:pt x="3151" y="2567"/>
                  </a:lnTo>
                  <a:lnTo>
                    <a:pt x="3149" y="2564"/>
                  </a:lnTo>
                  <a:lnTo>
                    <a:pt x="3147" y="2560"/>
                  </a:lnTo>
                  <a:lnTo>
                    <a:pt x="3144" y="2559"/>
                  </a:lnTo>
                  <a:lnTo>
                    <a:pt x="3139" y="2559"/>
                  </a:lnTo>
                  <a:lnTo>
                    <a:pt x="3139" y="2579"/>
                  </a:lnTo>
                  <a:close/>
                  <a:moveTo>
                    <a:pt x="3009" y="2586"/>
                  </a:moveTo>
                  <a:lnTo>
                    <a:pt x="3011" y="2591"/>
                  </a:lnTo>
                  <a:lnTo>
                    <a:pt x="3013" y="2593"/>
                  </a:lnTo>
                  <a:lnTo>
                    <a:pt x="3016" y="2593"/>
                  </a:lnTo>
                  <a:lnTo>
                    <a:pt x="3016" y="2572"/>
                  </a:lnTo>
                  <a:lnTo>
                    <a:pt x="3011" y="2571"/>
                  </a:lnTo>
                  <a:lnTo>
                    <a:pt x="3009" y="2569"/>
                  </a:lnTo>
                  <a:lnTo>
                    <a:pt x="3009" y="2566"/>
                  </a:lnTo>
                  <a:lnTo>
                    <a:pt x="3006" y="2564"/>
                  </a:lnTo>
                  <a:lnTo>
                    <a:pt x="3002" y="2566"/>
                  </a:lnTo>
                  <a:lnTo>
                    <a:pt x="2999" y="2567"/>
                  </a:lnTo>
                  <a:lnTo>
                    <a:pt x="2997" y="2571"/>
                  </a:lnTo>
                  <a:lnTo>
                    <a:pt x="2994" y="2579"/>
                  </a:lnTo>
                  <a:lnTo>
                    <a:pt x="2994" y="2584"/>
                  </a:lnTo>
                  <a:lnTo>
                    <a:pt x="2996" y="2586"/>
                  </a:lnTo>
                  <a:lnTo>
                    <a:pt x="2999" y="2586"/>
                  </a:lnTo>
                  <a:lnTo>
                    <a:pt x="3002" y="2586"/>
                  </a:lnTo>
                  <a:lnTo>
                    <a:pt x="3006" y="2586"/>
                  </a:lnTo>
                  <a:lnTo>
                    <a:pt x="3009" y="2586"/>
                  </a:lnTo>
                  <a:close/>
                  <a:moveTo>
                    <a:pt x="3023" y="2975"/>
                  </a:moveTo>
                  <a:lnTo>
                    <a:pt x="3023" y="2968"/>
                  </a:lnTo>
                  <a:lnTo>
                    <a:pt x="3023" y="2961"/>
                  </a:lnTo>
                  <a:lnTo>
                    <a:pt x="3016" y="2961"/>
                  </a:lnTo>
                  <a:lnTo>
                    <a:pt x="3011" y="2963"/>
                  </a:lnTo>
                  <a:lnTo>
                    <a:pt x="3008" y="2965"/>
                  </a:lnTo>
                  <a:lnTo>
                    <a:pt x="3006" y="2968"/>
                  </a:lnTo>
                  <a:lnTo>
                    <a:pt x="3002" y="2971"/>
                  </a:lnTo>
                  <a:lnTo>
                    <a:pt x="3002" y="2977"/>
                  </a:lnTo>
                  <a:lnTo>
                    <a:pt x="3002" y="2989"/>
                  </a:lnTo>
                  <a:lnTo>
                    <a:pt x="3008" y="2989"/>
                  </a:lnTo>
                  <a:lnTo>
                    <a:pt x="3011" y="2987"/>
                  </a:lnTo>
                  <a:lnTo>
                    <a:pt x="3014" y="2985"/>
                  </a:lnTo>
                  <a:lnTo>
                    <a:pt x="3016" y="2982"/>
                  </a:lnTo>
                  <a:lnTo>
                    <a:pt x="3018" y="2977"/>
                  </a:lnTo>
                  <a:lnTo>
                    <a:pt x="3019" y="2975"/>
                  </a:lnTo>
                  <a:lnTo>
                    <a:pt x="3023" y="2975"/>
                  </a:lnTo>
                  <a:close/>
                  <a:moveTo>
                    <a:pt x="2886" y="3221"/>
                  </a:moveTo>
                  <a:lnTo>
                    <a:pt x="2881" y="3222"/>
                  </a:lnTo>
                  <a:lnTo>
                    <a:pt x="2880" y="3224"/>
                  </a:lnTo>
                  <a:lnTo>
                    <a:pt x="2880" y="3227"/>
                  </a:lnTo>
                  <a:lnTo>
                    <a:pt x="2890" y="3229"/>
                  </a:lnTo>
                  <a:lnTo>
                    <a:pt x="2897" y="3227"/>
                  </a:lnTo>
                  <a:lnTo>
                    <a:pt x="2902" y="3224"/>
                  </a:lnTo>
                  <a:lnTo>
                    <a:pt x="2905" y="3219"/>
                  </a:lnTo>
                  <a:lnTo>
                    <a:pt x="2907" y="3212"/>
                  </a:lnTo>
                  <a:lnTo>
                    <a:pt x="2907" y="3204"/>
                  </a:lnTo>
                  <a:lnTo>
                    <a:pt x="2907" y="3187"/>
                  </a:lnTo>
                  <a:lnTo>
                    <a:pt x="2900" y="3187"/>
                  </a:lnTo>
                  <a:lnTo>
                    <a:pt x="2895" y="3185"/>
                  </a:lnTo>
                  <a:lnTo>
                    <a:pt x="2886" y="3180"/>
                  </a:lnTo>
                  <a:lnTo>
                    <a:pt x="2883" y="3190"/>
                  </a:lnTo>
                  <a:lnTo>
                    <a:pt x="2876" y="3199"/>
                  </a:lnTo>
                  <a:lnTo>
                    <a:pt x="2871" y="3205"/>
                  </a:lnTo>
                  <a:lnTo>
                    <a:pt x="2866" y="3214"/>
                  </a:lnTo>
                  <a:lnTo>
                    <a:pt x="2878" y="3216"/>
                  </a:lnTo>
                  <a:lnTo>
                    <a:pt x="2883" y="3217"/>
                  </a:lnTo>
                  <a:lnTo>
                    <a:pt x="2885" y="3219"/>
                  </a:lnTo>
                  <a:lnTo>
                    <a:pt x="2886" y="3221"/>
                  </a:lnTo>
                  <a:close/>
                  <a:moveTo>
                    <a:pt x="2955" y="2982"/>
                  </a:moveTo>
                  <a:lnTo>
                    <a:pt x="2956" y="2985"/>
                  </a:lnTo>
                  <a:lnTo>
                    <a:pt x="2956" y="2990"/>
                  </a:lnTo>
                  <a:lnTo>
                    <a:pt x="2956" y="2995"/>
                  </a:lnTo>
                  <a:lnTo>
                    <a:pt x="2958" y="2995"/>
                  </a:lnTo>
                  <a:lnTo>
                    <a:pt x="2961" y="2995"/>
                  </a:lnTo>
                  <a:lnTo>
                    <a:pt x="2963" y="2989"/>
                  </a:lnTo>
                  <a:lnTo>
                    <a:pt x="2968" y="2985"/>
                  </a:lnTo>
                  <a:lnTo>
                    <a:pt x="2977" y="2977"/>
                  </a:lnTo>
                  <a:lnTo>
                    <a:pt x="2982" y="2973"/>
                  </a:lnTo>
                  <a:lnTo>
                    <a:pt x="2985" y="2968"/>
                  </a:lnTo>
                  <a:lnTo>
                    <a:pt x="2989" y="2963"/>
                  </a:lnTo>
                  <a:lnTo>
                    <a:pt x="2989" y="2954"/>
                  </a:lnTo>
                  <a:lnTo>
                    <a:pt x="2996" y="2954"/>
                  </a:lnTo>
                  <a:lnTo>
                    <a:pt x="2999" y="2951"/>
                  </a:lnTo>
                  <a:lnTo>
                    <a:pt x="3001" y="2948"/>
                  </a:lnTo>
                  <a:lnTo>
                    <a:pt x="3002" y="2941"/>
                  </a:lnTo>
                  <a:lnTo>
                    <a:pt x="2992" y="2939"/>
                  </a:lnTo>
                  <a:lnTo>
                    <a:pt x="2984" y="2936"/>
                  </a:lnTo>
                  <a:lnTo>
                    <a:pt x="2979" y="2934"/>
                  </a:lnTo>
                  <a:lnTo>
                    <a:pt x="2977" y="2931"/>
                  </a:lnTo>
                  <a:lnTo>
                    <a:pt x="2975" y="2927"/>
                  </a:lnTo>
                  <a:lnTo>
                    <a:pt x="2975" y="2920"/>
                  </a:lnTo>
                  <a:lnTo>
                    <a:pt x="2967" y="2922"/>
                  </a:lnTo>
                  <a:lnTo>
                    <a:pt x="2958" y="2924"/>
                  </a:lnTo>
                  <a:lnTo>
                    <a:pt x="2951" y="2929"/>
                  </a:lnTo>
                  <a:lnTo>
                    <a:pt x="2948" y="2934"/>
                  </a:lnTo>
                  <a:lnTo>
                    <a:pt x="2946" y="2939"/>
                  </a:lnTo>
                  <a:lnTo>
                    <a:pt x="2944" y="2941"/>
                  </a:lnTo>
                  <a:lnTo>
                    <a:pt x="2941" y="2941"/>
                  </a:lnTo>
                  <a:lnTo>
                    <a:pt x="2938" y="2944"/>
                  </a:lnTo>
                  <a:lnTo>
                    <a:pt x="2936" y="2949"/>
                  </a:lnTo>
                  <a:lnTo>
                    <a:pt x="2934" y="2961"/>
                  </a:lnTo>
                  <a:lnTo>
                    <a:pt x="2932" y="2973"/>
                  </a:lnTo>
                  <a:lnTo>
                    <a:pt x="2931" y="2978"/>
                  </a:lnTo>
                  <a:lnTo>
                    <a:pt x="2927" y="2982"/>
                  </a:lnTo>
                  <a:lnTo>
                    <a:pt x="2934" y="2982"/>
                  </a:lnTo>
                  <a:lnTo>
                    <a:pt x="2941" y="2982"/>
                  </a:lnTo>
                  <a:lnTo>
                    <a:pt x="2948" y="2980"/>
                  </a:lnTo>
                  <a:lnTo>
                    <a:pt x="2951" y="2980"/>
                  </a:lnTo>
                  <a:lnTo>
                    <a:pt x="2955" y="2982"/>
                  </a:lnTo>
                  <a:close/>
                  <a:moveTo>
                    <a:pt x="2996" y="3057"/>
                  </a:moveTo>
                  <a:lnTo>
                    <a:pt x="2994" y="3062"/>
                  </a:lnTo>
                  <a:lnTo>
                    <a:pt x="2992" y="3064"/>
                  </a:lnTo>
                  <a:lnTo>
                    <a:pt x="2989" y="3064"/>
                  </a:lnTo>
                  <a:lnTo>
                    <a:pt x="2989" y="3070"/>
                  </a:lnTo>
                  <a:lnTo>
                    <a:pt x="2996" y="3070"/>
                  </a:lnTo>
                  <a:lnTo>
                    <a:pt x="3001" y="3069"/>
                  </a:lnTo>
                  <a:lnTo>
                    <a:pt x="3006" y="3065"/>
                  </a:lnTo>
                  <a:lnTo>
                    <a:pt x="3009" y="3060"/>
                  </a:lnTo>
                  <a:lnTo>
                    <a:pt x="3013" y="3048"/>
                  </a:lnTo>
                  <a:lnTo>
                    <a:pt x="3016" y="3036"/>
                  </a:lnTo>
                  <a:lnTo>
                    <a:pt x="3011" y="3036"/>
                  </a:lnTo>
                  <a:lnTo>
                    <a:pt x="3006" y="3036"/>
                  </a:lnTo>
                  <a:lnTo>
                    <a:pt x="3004" y="3040"/>
                  </a:lnTo>
                  <a:lnTo>
                    <a:pt x="3001" y="3043"/>
                  </a:lnTo>
                  <a:lnTo>
                    <a:pt x="2999" y="3050"/>
                  </a:lnTo>
                  <a:lnTo>
                    <a:pt x="2997" y="3053"/>
                  </a:lnTo>
                  <a:lnTo>
                    <a:pt x="2996" y="3057"/>
                  </a:lnTo>
                  <a:close/>
                  <a:moveTo>
                    <a:pt x="3023" y="2136"/>
                  </a:moveTo>
                  <a:lnTo>
                    <a:pt x="3025" y="2132"/>
                  </a:lnTo>
                  <a:lnTo>
                    <a:pt x="3028" y="2129"/>
                  </a:lnTo>
                  <a:lnTo>
                    <a:pt x="3038" y="2127"/>
                  </a:lnTo>
                  <a:lnTo>
                    <a:pt x="3043" y="2127"/>
                  </a:lnTo>
                  <a:lnTo>
                    <a:pt x="3047" y="2124"/>
                  </a:lnTo>
                  <a:lnTo>
                    <a:pt x="3050" y="2120"/>
                  </a:lnTo>
                  <a:lnTo>
                    <a:pt x="3050" y="2115"/>
                  </a:lnTo>
                  <a:lnTo>
                    <a:pt x="3038" y="2112"/>
                  </a:lnTo>
                  <a:lnTo>
                    <a:pt x="3025" y="2108"/>
                  </a:lnTo>
                  <a:lnTo>
                    <a:pt x="3019" y="2110"/>
                  </a:lnTo>
                  <a:lnTo>
                    <a:pt x="3014" y="2112"/>
                  </a:lnTo>
                  <a:lnTo>
                    <a:pt x="3011" y="2115"/>
                  </a:lnTo>
                  <a:lnTo>
                    <a:pt x="3009" y="2122"/>
                  </a:lnTo>
                  <a:lnTo>
                    <a:pt x="3013" y="2122"/>
                  </a:lnTo>
                  <a:lnTo>
                    <a:pt x="3014" y="2124"/>
                  </a:lnTo>
                  <a:lnTo>
                    <a:pt x="3016" y="2129"/>
                  </a:lnTo>
                  <a:lnTo>
                    <a:pt x="3019" y="2132"/>
                  </a:lnTo>
                  <a:lnTo>
                    <a:pt x="3021" y="2134"/>
                  </a:lnTo>
                  <a:lnTo>
                    <a:pt x="3023" y="2136"/>
                  </a:lnTo>
                  <a:close/>
                  <a:moveTo>
                    <a:pt x="3057" y="2661"/>
                  </a:moveTo>
                  <a:lnTo>
                    <a:pt x="3060" y="2654"/>
                  </a:lnTo>
                  <a:lnTo>
                    <a:pt x="3064" y="2644"/>
                  </a:lnTo>
                  <a:lnTo>
                    <a:pt x="3064" y="2639"/>
                  </a:lnTo>
                  <a:lnTo>
                    <a:pt x="3062" y="2636"/>
                  </a:lnTo>
                  <a:lnTo>
                    <a:pt x="3057" y="2634"/>
                  </a:lnTo>
                  <a:lnTo>
                    <a:pt x="3050" y="2634"/>
                  </a:lnTo>
                  <a:lnTo>
                    <a:pt x="3050" y="2651"/>
                  </a:lnTo>
                  <a:lnTo>
                    <a:pt x="3052" y="2658"/>
                  </a:lnTo>
                  <a:lnTo>
                    <a:pt x="3054" y="2659"/>
                  </a:lnTo>
                  <a:lnTo>
                    <a:pt x="3057" y="2661"/>
                  </a:lnTo>
                  <a:close/>
                  <a:moveTo>
                    <a:pt x="3084" y="2545"/>
                  </a:moveTo>
                  <a:lnTo>
                    <a:pt x="3071" y="2545"/>
                  </a:lnTo>
                  <a:lnTo>
                    <a:pt x="3060" y="2545"/>
                  </a:lnTo>
                  <a:lnTo>
                    <a:pt x="3057" y="2547"/>
                  </a:lnTo>
                  <a:lnTo>
                    <a:pt x="3059" y="2550"/>
                  </a:lnTo>
                  <a:lnTo>
                    <a:pt x="3064" y="2552"/>
                  </a:lnTo>
                  <a:lnTo>
                    <a:pt x="3071" y="2554"/>
                  </a:lnTo>
                  <a:lnTo>
                    <a:pt x="3077" y="2554"/>
                  </a:lnTo>
                  <a:lnTo>
                    <a:pt x="3083" y="2550"/>
                  </a:lnTo>
                  <a:lnTo>
                    <a:pt x="3084" y="2548"/>
                  </a:lnTo>
                  <a:lnTo>
                    <a:pt x="3084" y="2545"/>
                  </a:lnTo>
                  <a:close/>
                  <a:moveTo>
                    <a:pt x="3050" y="2920"/>
                  </a:moveTo>
                  <a:lnTo>
                    <a:pt x="3057" y="2922"/>
                  </a:lnTo>
                  <a:lnTo>
                    <a:pt x="3062" y="2920"/>
                  </a:lnTo>
                  <a:lnTo>
                    <a:pt x="3067" y="2919"/>
                  </a:lnTo>
                  <a:lnTo>
                    <a:pt x="3071" y="2917"/>
                  </a:lnTo>
                  <a:lnTo>
                    <a:pt x="3076" y="2910"/>
                  </a:lnTo>
                  <a:lnTo>
                    <a:pt x="3079" y="2908"/>
                  </a:lnTo>
                  <a:lnTo>
                    <a:pt x="3084" y="2907"/>
                  </a:lnTo>
                  <a:lnTo>
                    <a:pt x="3086" y="2902"/>
                  </a:lnTo>
                  <a:lnTo>
                    <a:pt x="3089" y="2895"/>
                  </a:lnTo>
                  <a:lnTo>
                    <a:pt x="3089" y="2893"/>
                  </a:lnTo>
                  <a:lnTo>
                    <a:pt x="3089" y="2890"/>
                  </a:lnTo>
                  <a:lnTo>
                    <a:pt x="3088" y="2888"/>
                  </a:lnTo>
                  <a:lnTo>
                    <a:pt x="3084" y="2886"/>
                  </a:lnTo>
                  <a:lnTo>
                    <a:pt x="3083" y="2893"/>
                  </a:lnTo>
                  <a:lnTo>
                    <a:pt x="3077" y="2898"/>
                  </a:lnTo>
                  <a:lnTo>
                    <a:pt x="3074" y="2902"/>
                  </a:lnTo>
                  <a:lnTo>
                    <a:pt x="3067" y="2903"/>
                  </a:lnTo>
                  <a:lnTo>
                    <a:pt x="3057" y="2910"/>
                  </a:lnTo>
                  <a:lnTo>
                    <a:pt x="3054" y="2915"/>
                  </a:lnTo>
                  <a:lnTo>
                    <a:pt x="3050" y="2920"/>
                  </a:lnTo>
                  <a:close/>
                  <a:moveTo>
                    <a:pt x="3125" y="2641"/>
                  </a:moveTo>
                  <a:lnTo>
                    <a:pt x="3112" y="2641"/>
                  </a:lnTo>
                  <a:lnTo>
                    <a:pt x="3112" y="2644"/>
                  </a:lnTo>
                  <a:lnTo>
                    <a:pt x="3110" y="2646"/>
                  </a:lnTo>
                  <a:lnTo>
                    <a:pt x="3105" y="2648"/>
                  </a:lnTo>
                  <a:lnTo>
                    <a:pt x="3096" y="2653"/>
                  </a:lnTo>
                  <a:lnTo>
                    <a:pt x="3093" y="2656"/>
                  </a:lnTo>
                  <a:lnTo>
                    <a:pt x="3091" y="2661"/>
                  </a:lnTo>
                  <a:lnTo>
                    <a:pt x="3091" y="2668"/>
                  </a:lnTo>
                  <a:lnTo>
                    <a:pt x="3103" y="2665"/>
                  </a:lnTo>
                  <a:lnTo>
                    <a:pt x="3115" y="2661"/>
                  </a:lnTo>
                  <a:lnTo>
                    <a:pt x="3118" y="2658"/>
                  </a:lnTo>
                  <a:lnTo>
                    <a:pt x="3122" y="2654"/>
                  </a:lnTo>
                  <a:lnTo>
                    <a:pt x="3125" y="2648"/>
                  </a:lnTo>
                  <a:lnTo>
                    <a:pt x="3125" y="2641"/>
                  </a:lnTo>
                  <a:close/>
                  <a:moveTo>
                    <a:pt x="3118" y="2538"/>
                  </a:moveTo>
                  <a:lnTo>
                    <a:pt x="3105" y="2538"/>
                  </a:lnTo>
                  <a:lnTo>
                    <a:pt x="3100" y="2540"/>
                  </a:lnTo>
                  <a:lnTo>
                    <a:pt x="3098" y="2542"/>
                  </a:lnTo>
                  <a:lnTo>
                    <a:pt x="3098" y="2545"/>
                  </a:lnTo>
                  <a:lnTo>
                    <a:pt x="3110" y="2545"/>
                  </a:lnTo>
                  <a:lnTo>
                    <a:pt x="3115" y="2543"/>
                  </a:lnTo>
                  <a:lnTo>
                    <a:pt x="3117" y="2542"/>
                  </a:lnTo>
                  <a:lnTo>
                    <a:pt x="3118" y="2538"/>
                  </a:lnTo>
                  <a:close/>
                  <a:moveTo>
                    <a:pt x="3113" y="2571"/>
                  </a:moveTo>
                  <a:lnTo>
                    <a:pt x="3115" y="2566"/>
                  </a:lnTo>
                  <a:lnTo>
                    <a:pt x="3118" y="2560"/>
                  </a:lnTo>
                  <a:lnTo>
                    <a:pt x="3122" y="2555"/>
                  </a:lnTo>
                  <a:lnTo>
                    <a:pt x="3122" y="2554"/>
                  </a:lnTo>
                  <a:lnTo>
                    <a:pt x="3120" y="2550"/>
                  </a:lnTo>
                  <a:lnTo>
                    <a:pt x="3105" y="2552"/>
                  </a:lnTo>
                  <a:lnTo>
                    <a:pt x="3105" y="2555"/>
                  </a:lnTo>
                  <a:lnTo>
                    <a:pt x="3106" y="2559"/>
                  </a:lnTo>
                  <a:lnTo>
                    <a:pt x="3108" y="2562"/>
                  </a:lnTo>
                  <a:lnTo>
                    <a:pt x="3106" y="2569"/>
                  </a:lnTo>
                  <a:lnTo>
                    <a:pt x="3106" y="2572"/>
                  </a:lnTo>
                  <a:lnTo>
                    <a:pt x="3110" y="2572"/>
                  </a:lnTo>
                  <a:lnTo>
                    <a:pt x="3113" y="2571"/>
                  </a:lnTo>
                  <a:close/>
                  <a:moveTo>
                    <a:pt x="3139" y="2067"/>
                  </a:moveTo>
                  <a:lnTo>
                    <a:pt x="3139" y="2040"/>
                  </a:lnTo>
                  <a:lnTo>
                    <a:pt x="3130" y="2042"/>
                  </a:lnTo>
                  <a:lnTo>
                    <a:pt x="3125" y="2044"/>
                  </a:lnTo>
                  <a:lnTo>
                    <a:pt x="3120" y="2047"/>
                  </a:lnTo>
                  <a:lnTo>
                    <a:pt x="3112" y="2047"/>
                  </a:lnTo>
                  <a:lnTo>
                    <a:pt x="3110" y="2050"/>
                  </a:lnTo>
                  <a:lnTo>
                    <a:pt x="3106" y="2052"/>
                  </a:lnTo>
                  <a:lnTo>
                    <a:pt x="3098" y="2054"/>
                  </a:lnTo>
                  <a:lnTo>
                    <a:pt x="3098" y="2067"/>
                  </a:lnTo>
                  <a:lnTo>
                    <a:pt x="3106" y="2073"/>
                  </a:lnTo>
                  <a:lnTo>
                    <a:pt x="3112" y="2074"/>
                  </a:lnTo>
                  <a:lnTo>
                    <a:pt x="3118" y="2074"/>
                  </a:lnTo>
                  <a:lnTo>
                    <a:pt x="3120" y="2069"/>
                  </a:lnTo>
                  <a:lnTo>
                    <a:pt x="3125" y="2067"/>
                  </a:lnTo>
                  <a:lnTo>
                    <a:pt x="3132" y="2067"/>
                  </a:lnTo>
                  <a:lnTo>
                    <a:pt x="3139" y="2067"/>
                  </a:lnTo>
                  <a:close/>
                  <a:moveTo>
                    <a:pt x="3917" y="1412"/>
                  </a:moveTo>
                  <a:lnTo>
                    <a:pt x="3896" y="1412"/>
                  </a:lnTo>
                  <a:lnTo>
                    <a:pt x="3896" y="1417"/>
                  </a:lnTo>
                  <a:lnTo>
                    <a:pt x="3896" y="1424"/>
                  </a:lnTo>
                  <a:lnTo>
                    <a:pt x="3895" y="1436"/>
                  </a:lnTo>
                  <a:lnTo>
                    <a:pt x="3895" y="1443"/>
                  </a:lnTo>
                  <a:lnTo>
                    <a:pt x="3896" y="1448"/>
                  </a:lnTo>
                  <a:lnTo>
                    <a:pt x="3898" y="1452"/>
                  </a:lnTo>
                  <a:lnTo>
                    <a:pt x="3903" y="1453"/>
                  </a:lnTo>
                  <a:lnTo>
                    <a:pt x="3908" y="1445"/>
                  </a:lnTo>
                  <a:lnTo>
                    <a:pt x="3913" y="1438"/>
                  </a:lnTo>
                  <a:lnTo>
                    <a:pt x="3917" y="1433"/>
                  </a:lnTo>
                  <a:lnTo>
                    <a:pt x="3919" y="1428"/>
                  </a:lnTo>
                  <a:lnTo>
                    <a:pt x="3919" y="1421"/>
                  </a:lnTo>
                  <a:lnTo>
                    <a:pt x="3917" y="1412"/>
                  </a:lnTo>
                  <a:close/>
                  <a:moveTo>
                    <a:pt x="3084" y="2716"/>
                  </a:moveTo>
                  <a:lnTo>
                    <a:pt x="3081" y="2717"/>
                  </a:lnTo>
                  <a:lnTo>
                    <a:pt x="3079" y="2721"/>
                  </a:lnTo>
                  <a:lnTo>
                    <a:pt x="3077" y="2729"/>
                  </a:lnTo>
                  <a:lnTo>
                    <a:pt x="3072" y="2731"/>
                  </a:lnTo>
                  <a:lnTo>
                    <a:pt x="3071" y="2733"/>
                  </a:lnTo>
                  <a:lnTo>
                    <a:pt x="3071" y="2736"/>
                  </a:lnTo>
                  <a:lnTo>
                    <a:pt x="3077" y="2736"/>
                  </a:lnTo>
                  <a:lnTo>
                    <a:pt x="3083" y="2738"/>
                  </a:lnTo>
                  <a:lnTo>
                    <a:pt x="3084" y="2740"/>
                  </a:lnTo>
                  <a:lnTo>
                    <a:pt x="3084" y="2743"/>
                  </a:lnTo>
                  <a:lnTo>
                    <a:pt x="3084" y="2750"/>
                  </a:lnTo>
                  <a:lnTo>
                    <a:pt x="3077" y="2748"/>
                  </a:lnTo>
                  <a:lnTo>
                    <a:pt x="3072" y="2750"/>
                  </a:lnTo>
                  <a:lnTo>
                    <a:pt x="3069" y="2753"/>
                  </a:lnTo>
                  <a:lnTo>
                    <a:pt x="3067" y="2757"/>
                  </a:lnTo>
                  <a:lnTo>
                    <a:pt x="3064" y="2765"/>
                  </a:lnTo>
                  <a:lnTo>
                    <a:pt x="3060" y="2769"/>
                  </a:lnTo>
                  <a:lnTo>
                    <a:pt x="3057" y="2770"/>
                  </a:lnTo>
                  <a:lnTo>
                    <a:pt x="3055" y="2775"/>
                  </a:lnTo>
                  <a:lnTo>
                    <a:pt x="3054" y="2777"/>
                  </a:lnTo>
                  <a:lnTo>
                    <a:pt x="3048" y="2782"/>
                  </a:lnTo>
                  <a:lnTo>
                    <a:pt x="3045" y="2784"/>
                  </a:lnTo>
                  <a:lnTo>
                    <a:pt x="3043" y="2787"/>
                  </a:lnTo>
                  <a:lnTo>
                    <a:pt x="3042" y="2792"/>
                  </a:lnTo>
                  <a:lnTo>
                    <a:pt x="3043" y="2798"/>
                  </a:lnTo>
                  <a:lnTo>
                    <a:pt x="3057" y="2798"/>
                  </a:lnTo>
                  <a:lnTo>
                    <a:pt x="3059" y="2794"/>
                  </a:lnTo>
                  <a:lnTo>
                    <a:pt x="3060" y="2792"/>
                  </a:lnTo>
                  <a:lnTo>
                    <a:pt x="3067" y="2791"/>
                  </a:lnTo>
                  <a:lnTo>
                    <a:pt x="3084" y="2791"/>
                  </a:lnTo>
                  <a:lnTo>
                    <a:pt x="3088" y="2784"/>
                  </a:lnTo>
                  <a:lnTo>
                    <a:pt x="3093" y="2779"/>
                  </a:lnTo>
                  <a:lnTo>
                    <a:pt x="3098" y="2774"/>
                  </a:lnTo>
                  <a:lnTo>
                    <a:pt x="3105" y="2770"/>
                  </a:lnTo>
                  <a:lnTo>
                    <a:pt x="3105" y="2752"/>
                  </a:lnTo>
                  <a:lnTo>
                    <a:pt x="3105" y="2733"/>
                  </a:lnTo>
                  <a:lnTo>
                    <a:pt x="3105" y="2724"/>
                  </a:lnTo>
                  <a:lnTo>
                    <a:pt x="3103" y="2716"/>
                  </a:lnTo>
                  <a:lnTo>
                    <a:pt x="3098" y="2711"/>
                  </a:lnTo>
                  <a:lnTo>
                    <a:pt x="3091" y="2709"/>
                  </a:lnTo>
                  <a:lnTo>
                    <a:pt x="3091" y="2712"/>
                  </a:lnTo>
                  <a:lnTo>
                    <a:pt x="3089" y="2714"/>
                  </a:lnTo>
                  <a:lnTo>
                    <a:pt x="3084" y="2716"/>
                  </a:lnTo>
                  <a:close/>
                  <a:moveTo>
                    <a:pt x="3071" y="2811"/>
                  </a:moveTo>
                  <a:lnTo>
                    <a:pt x="3071" y="2816"/>
                  </a:lnTo>
                  <a:lnTo>
                    <a:pt x="3071" y="2821"/>
                  </a:lnTo>
                  <a:lnTo>
                    <a:pt x="3065" y="2827"/>
                  </a:lnTo>
                  <a:lnTo>
                    <a:pt x="3062" y="2833"/>
                  </a:lnTo>
                  <a:lnTo>
                    <a:pt x="3062" y="2838"/>
                  </a:lnTo>
                  <a:lnTo>
                    <a:pt x="3064" y="2845"/>
                  </a:lnTo>
                  <a:lnTo>
                    <a:pt x="3059" y="2849"/>
                  </a:lnTo>
                  <a:lnTo>
                    <a:pt x="3054" y="2852"/>
                  </a:lnTo>
                  <a:lnTo>
                    <a:pt x="3050" y="2859"/>
                  </a:lnTo>
                  <a:lnTo>
                    <a:pt x="3050" y="2866"/>
                  </a:lnTo>
                  <a:lnTo>
                    <a:pt x="3054" y="2866"/>
                  </a:lnTo>
                  <a:lnTo>
                    <a:pt x="3057" y="2864"/>
                  </a:lnTo>
                  <a:lnTo>
                    <a:pt x="3064" y="2862"/>
                  </a:lnTo>
                  <a:lnTo>
                    <a:pt x="3067" y="2861"/>
                  </a:lnTo>
                  <a:lnTo>
                    <a:pt x="3069" y="2862"/>
                  </a:lnTo>
                  <a:lnTo>
                    <a:pt x="3071" y="2866"/>
                  </a:lnTo>
                  <a:lnTo>
                    <a:pt x="3069" y="2869"/>
                  </a:lnTo>
                  <a:lnTo>
                    <a:pt x="3067" y="2873"/>
                  </a:lnTo>
                  <a:lnTo>
                    <a:pt x="3060" y="2879"/>
                  </a:lnTo>
                  <a:lnTo>
                    <a:pt x="3059" y="2883"/>
                  </a:lnTo>
                  <a:lnTo>
                    <a:pt x="3059" y="2885"/>
                  </a:lnTo>
                  <a:lnTo>
                    <a:pt x="3062" y="2886"/>
                  </a:lnTo>
                  <a:lnTo>
                    <a:pt x="3071" y="2886"/>
                  </a:lnTo>
                  <a:lnTo>
                    <a:pt x="3074" y="2886"/>
                  </a:lnTo>
                  <a:lnTo>
                    <a:pt x="3076" y="2885"/>
                  </a:lnTo>
                  <a:lnTo>
                    <a:pt x="3077" y="2879"/>
                  </a:lnTo>
                  <a:lnTo>
                    <a:pt x="3079" y="2874"/>
                  </a:lnTo>
                  <a:lnTo>
                    <a:pt x="3081" y="2873"/>
                  </a:lnTo>
                  <a:lnTo>
                    <a:pt x="3084" y="2873"/>
                  </a:lnTo>
                  <a:lnTo>
                    <a:pt x="3084" y="2871"/>
                  </a:lnTo>
                  <a:lnTo>
                    <a:pt x="3086" y="2867"/>
                  </a:lnTo>
                  <a:lnTo>
                    <a:pt x="3091" y="2866"/>
                  </a:lnTo>
                  <a:lnTo>
                    <a:pt x="3093" y="2862"/>
                  </a:lnTo>
                  <a:lnTo>
                    <a:pt x="3096" y="2856"/>
                  </a:lnTo>
                  <a:lnTo>
                    <a:pt x="3098" y="2849"/>
                  </a:lnTo>
                  <a:lnTo>
                    <a:pt x="3101" y="2847"/>
                  </a:lnTo>
                  <a:lnTo>
                    <a:pt x="3105" y="2845"/>
                  </a:lnTo>
                  <a:lnTo>
                    <a:pt x="3106" y="2842"/>
                  </a:lnTo>
                  <a:lnTo>
                    <a:pt x="3108" y="2840"/>
                  </a:lnTo>
                  <a:lnTo>
                    <a:pt x="3110" y="2837"/>
                  </a:lnTo>
                  <a:lnTo>
                    <a:pt x="3113" y="2833"/>
                  </a:lnTo>
                  <a:lnTo>
                    <a:pt x="3118" y="2832"/>
                  </a:lnTo>
                  <a:lnTo>
                    <a:pt x="3123" y="2828"/>
                  </a:lnTo>
                  <a:lnTo>
                    <a:pt x="3129" y="2825"/>
                  </a:lnTo>
                  <a:lnTo>
                    <a:pt x="3132" y="2820"/>
                  </a:lnTo>
                  <a:lnTo>
                    <a:pt x="3139" y="2818"/>
                  </a:lnTo>
                  <a:lnTo>
                    <a:pt x="3144" y="2818"/>
                  </a:lnTo>
                  <a:lnTo>
                    <a:pt x="3147" y="2816"/>
                  </a:lnTo>
                  <a:lnTo>
                    <a:pt x="3151" y="2815"/>
                  </a:lnTo>
                  <a:lnTo>
                    <a:pt x="3152" y="2811"/>
                  </a:lnTo>
                  <a:lnTo>
                    <a:pt x="3147" y="2808"/>
                  </a:lnTo>
                  <a:lnTo>
                    <a:pt x="3142" y="2804"/>
                  </a:lnTo>
                  <a:lnTo>
                    <a:pt x="3137" y="2799"/>
                  </a:lnTo>
                  <a:lnTo>
                    <a:pt x="3132" y="2798"/>
                  </a:lnTo>
                  <a:lnTo>
                    <a:pt x="3130" y="2801"/>
                  </a:lnTo>
                  <a:lnTo>
                    <a:pt x="3129" y="2803"/>
                  </a:lnTo>
                  <a:lnTo>
                    <a:pt x="3123" y="2804"/>
                  </a:lnTo>
                  <a:lnTo>
                    <a:pt x="3112" y="2804"/>
                  </a:lnTo>
                  <a:lnTo>
                    <a:pt x="3112" y="2791"/>
                  </a:lnTo>
                  <a:lnTo>
                    <a:pt x="3103" y="2791"/>
                  </a:lnTo>
                  <a:lnTo>
                    <a:pt x="3098" y="2792"/>
                  </a:lnTo>
                  <a:lnTo>
                    <a:pt x="3094" y="2796"/>
                  </a:lnTo>
                  <a:lnTo>
                    <a:pt x="3091" y="2801"/>
                  </a:lnTo>
                  <a:lnTo>
                    <a:pt x="3088" y="2806"/>
                  </a:lnTo>
                  <a:lnTo>
                    <a:pt x="3084" y="2810"/>
                  </a:lnTo>
                  <a:lnTo>
                    <a:pt x="3077" y="2811"/>
                  </a:lnTo>
                  <a:lnTo>
                    <a:pt x="3071" y="2811"/>
                  </a:lnTo>
                  <a:close/>
                  <a:moveTo>
                    <a:pt x="2572" y="3650"/>
                  </a:moveTo>
                  <a:lnTo>
                    <a:pt x="2572" y="3644"/>
                  </a:lnTo>
                  <a:lnTo>
                    <a:pt x="2574" y="3640"/>
                  </a:lnTo>
                  <a:lnTo>
                    <a:pt x="2578" y="3635"/>
                  </a:lnTo>
                  <a:lnTo>
                    <a:pt x="2579" y="3630"/>
                  </a:lnTo>
                  <a:lnTo>
                    <a:pt x="2572" y="3632"/>
                  </a:lnTo>
                  <a:lnTo>
                    <a:pt x="2567" y="3633"/>
                  </a:lnTo>
                  <a:lnTo>
                    <a:pt x="2562" y="3635"/>
                  </a:lnTo>
                  <a:lnTo>
                    <a:pt x="2557" y="3640"/>
                  </a:lnTo>
                  <a:lnTo>
                    <a:pt x="2552" y="3649"/>
                  </a:lnTo>
                  <a:lnTo>
                    <a:pt x="2545" y="3657"/>
                  </a:lnTo>
                  <a:lnTo>
                    <a:pt x="2552" y="3656"/>
                  </a:lnTo>
                  <a:lnTo>
                    <a:pt x="2559" y="3654"/>
                  </a:lnTo>
                  <a:lnTo>
                    <a:pt x="2564" y="3650"/>
                  </a:lnTo>
                  <a:lnTo>
                    <a:pt x="2572" y="3650"/>
                  </a:lnTo>
                  <a:close/>
                  <a:moveTo>
                    <a:pt x="3185" y="2497"/>
                  </a:moveTo>
                  <a:lnTo>
                    <a:pt x="3185" y="2499"/>
                  </a:lnTo>
                  <a:lnTo>
                    <a:pt x="3181" y="2504"/>
                  </a:lnTo>
                  <a:lnTo>
                    <a:pt x="3181" y="2507"/>
                  </a:lnTo>
                  <a:lnTo>
                    <a:pt x="3183" y="2511"/>
                  </a:lnTo>
                  <a:lnTo>
                    <a:pt x="3187" y="2511"/>
                  </a:lnTo>
                  <a:lnTo>
                    <a:pt x="3195" y="2511"/>
                  </a:lnTo>
                  <a:lnTo>
                    <a:pt x="3202" y="2509"/>
                  </a:lnTo>
                  <a:lnTo>
                    <a:pt x="3200" y="2506"/>
                  </a:lnTo>
                  <a:lnTo>
                    <a:pt x="3197" y="2501"/>
                  </a:lnTo>
                  <a:lnTo>
                    <a:pt x="3192" y="2497"/>
                  </a:lnTo>
                  <a:lnTo>
                    <a:pt x="3185" y="2497"/>
                  </a:lnTo>
                  <a:close/>
                  <a:moveTo>
                    <a:pt x="4790" y="669"/>
                  </a:moveTo>
                  <a:lnTo>
                    <a:pt x="4790" y="641"/>
                  </a:lnTo>
                  <a:lnTo>
                    <a:pt x="4782" y="641"/>
                  </a:lnTo>
                  <a:lnTo>
                    <a:pt x="4776" y="638"/>
                  </a:lnTo>
                  <a:lnTo>
                    <a:pt x="4770" y="636"/>
                  </a:lnTo>
                  <a:lnTo>
                    <a:pt x="4763" y="635"/>
                  </a:lnTo>
                  <a:lnTo>
                    <a:pt x="4761" y="643"/>
                  </a:lnTo>
                  <a:lnTo>
                    <a:pt x="4763" y="650"/>
                  </a:lnTo>
                  <a:lnTo>
                    <a:pt x="4766" y="655"/>
                  </a:lnTo>
                  <a:lnTo>
                    <a:pt x="4770" y="658"/>
                  </a:lnTo>
                  <a:lnTo>
                    <a:pt x="4780" y="664"/>
                  </a:lnTo>
                  <a:lnTo>
                    <a:pt x="4790" y="669"/>
                  </a:lnTo>
                  <a:close/>
                  <a:moveTo>
                    <a:pt x="4517" y="798"/>
                  </a:moveTo>
                  <a:lnTo>
                    <a:pt x="4517" y="808"/>
                  </a:lnTo>
                  <a:lnTo>
                    <a:pt x="4517" y="819"/>
                  </a:lnTo>
                  <a:lnTo>
                    <a:pt x="4517" y="824"/>
                  </a:lnTo>
                  <a:lnTo>
                    <a:pt x="4521" y="826"/>
                  </a:lnTo>
                  <a:lnTo>
                    <a:pt x="4524" y="827"/>
                  </a:lnTo>
                  <a:lnTo>
                    <a:pt x="4531" y="826"/>
                  </a:lnTo>
                  <a:lnTo>
                    <a:pt x="4536" y="824"/>
                  </a:lnTo>
                  <a:lnTo>
                    <a:pt x="4538" y="819"/>
                  </a:lnTo>
                  <a:lnTo>
                    <a:pt x="4538" y="812"/>
                  </a:lnTo>
                  <a:lnTo>
                    <a:pt x="4538" y="805"/>
                  </a:lnTo>
                  <a:lnTo>
                    <a:pt x="4538" y="798"/>
                  </a:lnTo>
                  <a:lnTo>
                    <a:pt x="4536" y="793"/>
                  </a:lnTo>
                  <a:lnTo>
                    <a:pt x="4531" y="785"/>
                  </a:lnTo>
                  <a:lnTo>
                    <a:pt x="4526" y="783"/>
                  </a:lnTo>
                  <a:lnTo>
                    <a:pt x="4524" y="781"/>
                  </a:lnTo>
                  <a:lnTo>
                    <a:pt x="4524" y="778"/>
                  </a:lnTo>
                  <a:lnTo>
                    <a:pt x="4519" y="776"/>
                  </a:lnTo>
                  <a:lnTo>
                    <a:pt x="4514" y="774"/>
                  </a:lnTo>
                  <a:lnTo>
                    <a:pt x="4510" y="771"/>
                  </a:lnTo>
                  <a:lnTo>
                    <a:pt x="4504" y="771"/>
                  </a:lnTo>
                  <a:lnTo>
                    <a:pt x="4504" y="781"/>
                  </a:lnTo>
                  <a:lnTo>
                    <a:pt x="4505" y="790"/>
                  </a:lnTo>
                  <a:lnTo>
                    <a:pt x="4510" y="795"/>
                  </a:lnTo>
                  <a:lnTo>
                    <a:pt x="4517" y="798"/>
                  </a:lnTo>
                  <a:close/>
                  <a:moveTo>
                    <a:pt x="4381" y="996"/>
                  </a:moveTo>
                  <a:lnTo>
                    <a:pt x="4381" y="986"/>
                  </a:lnTo>
                  <a:lnTo>
                    <a:pt x="4379" y="977"/>
                  </a:lnTo>
                  <a:lnTo>
                    <a:pt x="4374" y="972"/>
                  </a:lnTo>
                  <a:lnTo>
                    <a:pt x="4367" y="969"/>
                  </a:lnTo>
                  <a:lnTo>
                    <a:pt x="4367" y="989"/>
                  </a:lnTo>
                  <a:lnTo>
                    <a:pt x="4372" y="991"/>
                  </a:lnTo>
                  <a:lnTo>
                    <a:pt x="4374" y="993"/>
                  </a:lnTo>
                  <a:lnTo>
                    <a:pt x="4374" y="996"/>
                  </a:lnTo>
                  <a:lnTo>
                    <a:pt x="4381" y="996"/>
                  </a:lnTo>
                  <a:close/>
                  <a:moveTo>
                    <a:pt x="4633" y="771"/>
                  </a:moveTo>
                  <a:lnTo>
                    <a:pt x="4631" y="778"/>
                  </a:lnTo>
                  <a:lnTo>
                    <a:pt x="4631" y="785"/>
                  </a:lnTo>
                  <a:lnTo>
                    <a:pt x="4635" y="793"/>
                  </a:lnTo>
                  <a:lnTo>
                    <a:pt x="4638" y="802"/>
                  </a:lnTo>
                  <a:lnTo>
                    <a:pt x="4640" y="807"/>
                  </a:lnTo>
                  <a:lnTo>
                    <a:pt x="4640" y="812"/>
                  </a:lnTo>
                  <a:lnTo>
                    <a:pt x="4652" y="810"/>
                  </a:lnTo>
                  <a:lnTo>
                    <a:pt x="4664" y="810"/>
                  </a:lnTo>
                  <a:lnTo>
                    <a:pt x="4686" y="815"/>
                  </a:lnTo>
                  <a:lnTo>
                    <a:pt x="4695" y="817"/>
                  </a:lnTo>
                  <a:lnTo>
                    <a:pt x="4705" y="819"/>
                  </a:lnTo>
                  <a:lnTo>
                    <a:pt x="4713" y="817"/>
                  </a:lnTo>
                  <a:lnTo>
                    <a:pt x="4722" y="812"/>
                  </a:lnTo>
                  <a:lnTo>
                    <a:pt x="4724" y="805"/>
                  </a:lnTo>
                  <a:lnTo>
                    <a:pt x="4722" y="800"/>
                  </a:lnTo>
                  <a:lnTo>
                    <a:pt x="4720" y="793"/>
                  </a:lnTo>
                  <a:lnTo>
                    <a:pt x="4715" y="788"/>
                  </a:lnTo>
                  <a:lnTo>
                    <a:pt x="4715" y="783"/>
                  </a:lnTo>
                  <a:lnTo>
                    <a:pt x="4715" y="778"/>
                  </a:lnTo>
                  <a:lnTo>
                    <a:pt x="4706" y="778"/>
                  </a:lnTo>
                  <a:lnTo>
                    <a:pt x="4701" y="774"/>
                  </a:lnTo>
                  <a:lnTo>
                    <a:pt x="4696" y="771"/>
                  </a:lnTo>
                  <a:lnTo>
                    <a:pt x="4695" y="764"/>
                  </a:lnTo>
                  <a:lnTo>
                    <a:pt x="4691" y="759"/>
                  </a:lnTo>
                  <a:lnTo>
                    <a:pt x="4688" y="754"/>
                  </a:lnTo>
                  <a:lnTo>
                    <a:pt x="4683" y="750"/>
                  </a:lnTo>
                  <a:lnTo>
                    <a:pt x="4674" y="750"/>
                  </a:lnTo>
                  <a:lnTo>
                    <a:pt x="4672" y="756"/>
                  </a:lnTo>
                  <a:lnTo>
                    <a:pt x="4674" y="759"/>
                  </a:lnTo>
                  <a:lnTo>
                    <a:pt x="4679" y="768"/>
                  </a:lnTo>
                  <a:lnTo>
                    <a:pt x="4681" y="771"/>
                  </a:lnTo>
                  <a:lnTo>
                    <a:pt x="4681" y="773"/>
                  </a:lnTo>
                  <a:lnTo>
                    <a:pt x="4679" y="776"/>
                  </a:lnTo>
                  <a:lnTo>
                    <a:pt x="4674" y="778"/>
                  </a:lnTo>
                  <a:lnTo>
                    <a:pt x="4672" y="774"/>
                  </a:lnTo>
                  <a:lnTo>
                    <a:pt x="4669" y="773"/>
                  </a:lnTo>
                  <a:lnTo>
                    <a:pt x="4660" y="771"/>
                  </a:lnTo>
                  <a:lnTo>
                    <a:pt x="4660" y="757"/>
                  </a:lnTo>
                  <a:lnTo>
                    <a:pt x="4643" y="757"/>
                  </a:lnTo>
                  <a:lnTo>
                    <a:pt x="4637" y="759"/>
                  </a:lnTo>
                  <a:lnTo>
                    <a:pt x="4635" y="761"/>
                  </a:lnTo>
                  <a:lnTo>
                    <a:pt x="4633" y="764"/>
                  </a:lnTo>
                  <a:lnTo>
                    <a:pt x="4637" y="766"/>
                  </a:lnTo>
                  <a:lnTo>
                    <a:pt x="4637" y="768"/>
                  </a:lnTo>
                  <a:lnTo>
                    <a:pt x="4637" y="769"/>
                  </a:lnTo>
                  <a:lnTo>
                    <a:pt x="4633" y="771"/>
                  </a:lnTo>
                  <a:close/>
                  <a:moveTo>
                    <a:pt x="4394" y="955"/>
                  </a:moveTo>
                  <a:lnTo>
                    <a:pt x="4394" y="996"/>
                  </a:lnTo>
                  <a:lnTo>
                    <a:pt x="4400" y="998"/>
                  </a:lnTo>
                  <a:lnTo>
                    <a:pt x="4405" y="996"/>
                  </a:lnTo>
                  <a:lnTo>
                    <a:pt x="4408" y="994"/>
                  </a:lnTo>
                  <a:lnTo>
                    <a:pt x="4410" y="991"/>
                  </a:lnTo>
                  <a:lnTo>
                    <a:pt x="4415" y="986"/>
                  </a:lnTo>
                  <a:lnTo>
                    <a:pt x="4417" y="984"/>
                  </a:lnTo>
                  <a:lnTo>
                    <a:pt x="4422" y="983"/>
                  </a:lnTo>
                  <a:lnTo>
                    <a:pt x="4423" y="977"/>
                  </a:lnTo>
                  <a:lnTo>
                    <a:pt x="4425" y="974"/>
                  </a:lnTo>
                  <a:lnTo>
                    <a:pt x="4432" y="969"/>
                  </a:lnTo>
                  <a:lnTo>
                    <a:pt x="4439" y="964"/>
                  </a:lnTo>
                  <a:lnTo>
                    <a:pt x="4441" y="960"/>
                  </a:lnTo>
                  <a:lnTo>
                    <a:pt x="4442" y="955"/>
                  </a:lnTo>
                  <a:lnTo>
                    <a:pt x="4435" y="957"/>
                  </a:lnTo>
                  <a:lnTo>
                    <a:pt x="4432" y="955"/>
                  </a:lnTo>
                  <a:lnTo>
                    <a:pt x="4430" y="952"/>
                  </a:lnTo>
                  <a:lnTo>
                    <a:pt x="4429" y="948"/>
                  </a:lnTo>
                  <a:lnTo>
                    <a:pt x="4427" y="945"/>
                  </a:lnTo>
                  <a:lnTo>
                    <a:pt x="4425" y="942"/>
                  </a:lnTo>
                  <a:lnTo>
                    <a:pt x="4422" y="940"/>
                  </a:lnTo>
                  <a:lnTo>
                    <a:pt x="4415" y="942"/>
                  </a:lnTo>
                  <a:lnTo>
                    <a:pt x="4413" y="950"/>
                  </a:lnTo>
                  <a:lnTo>
                    <a:pt x="4410" y="953"/>
                  </a:lnTo>
                  <a:lnTo>
                    <a:pt x="4403" y="955"/>
                  </a:lnTo>
                  <a:lnTo>
                    <a:pt x="4394" y="955"/>
                  </a:lnTo>
                  <a:close/>
                  <a:moveTo>
                    <a:pt x="4476" y="812"/>
                  </a:moveTo>
                  <a:lnTo>
                    <a:pt x="4481" y="814"/>
                  </a:lnTo>
                  <a:lnTo>
                    <a:pt x="4483" y="815"/>
                  </a:lnTo>
                  <a:lnTo>
                    <a:pt x="4483" y="819"/>
                  </a:lnTo>
                  <a:lnTo>
                    <a:pt x="4487" y="817"/>
                  </a:lnTo>
                  <a:lnTo>
                    <a:pt x="4488" y="815"/>
                  </a:lnTo>
                  <a:lnTo>
                    <a:pt x="4490" y="808"/>
                  </a:lnTo>
                  <a:lnTo>
                    <a:pt x="4490" y="791"/>
                  </a:lnTo>
                  <a:lnTo>
                    <a:pt x="4485" y="790"/>
                  </a:lnTo>
                  <a:lnTo>
                    <a:pt x="4483" y="788"/>
                  </a:lnTo>
                  <a:lnTo>
                    <a:pt x="4483" y="785"/>
                  </a:lnTo>
                  <a:lnTo>
                    <a:pt x="4483" y="778"/>
                  </a:lnTo>
                  <a:lnTo>
                    <a:pt x="4476" y="778"/>
                  </a:lnTo>
                  <a:lnTo>
                    <a:pt x="4471" y="781"/>
                  </a:lnTo>
                  <a:lnTo>
                    <a:pt x="4464" y="783"/>
                  </a:lnTo>
                  <a:lnTo>
                    <a:pt x="4459" y="786"/>
                  </a:lnTo>
                  <a:lnTo>
                    <a:pt x="4458" y="788"/>
                  </a:lnTo>
                  <a:lnTo>
                    <a:pt x="4456" y="791"/>
                  </a:lnTo>
                  <a:lnTo>
                    <a:pt x="4461" y="791"/>
                  </a:lnTo>
                  <a:lnTo>
                    <a:pt x="4464" y="793"/>
                  </a:lnTo>
                  <a:lnTo>
                    <a:pt x="4466" y="797"/>
                  </a:lnTo>
                  <a:lnTo>
                    <a:pt x="4468" y="800"/>
                  </a:lnTo>
                  <a:lnTo>
                    <a:pt x="4469" y="808"/>
                  </a:lnTo>
                  <a:lnTo>
                    <a:pt x="4473" y="810"/>
                  </a:lnTo>
                  <a:lnTo>
                    <a:pt x="4476" y="812"/>
                  </a:lnTo>
                  <a:close/>
                  <a:moveTo>
                    <a:pt x="4408" y="928"/>
                  </a:moveTo>
                  <a:lnTo>
                    <a:pt x="4408" y="921"/>
                  </a:lnTo>
                  <a:lnTo>
                    <a:pt x="4406" y="914"/>
                  </a:lnTo>
                  <a:lnTo>
                    <a:pt x="4405" y="907"/>
                  </a:lnTo>
                  <a:lnTo>
                    <a:pt x="4400" y="904"/>
                  </a:lnTo>
                  <a:lnTo>
                    <a:pt x="4394" y="901"/>
                  </a:lnTo>
                  <a:lnTo>
                    <a:pt x="4389" y="909"/>
                  </a:lnTo>
                  <a:lnTo>
                    <a:pt x="4388" y="914"/>
                  </a:lnTo>
                  <a:lnTo>
                    <a:pt x="4388" y="921"/>
                  </a:lnTo>
                  <a:lnTo>
                    <a:pt x="4388" y="924"/>
                  </a:lnTo>
                  <a:lnTo>
                    <a:pt x="4389" y="928"/>
                  </a:lnTo>
                  <a:lnTo>
                    <a:pt x="4396" y="935"/>
                  </a:lnTo>
                  <a:lnTo>
                    <a:pt x="4401" y="935"/>
                  </a:lnTo>
                  <a:lnTo>
                    <a:pt x="4405" y="935"/>
                  </a:lnTo>
                  <a:lnTo>
                    <a:pt x="4406" y="933"/>
                  </a:lnTo>
                  <a:lnTo>
                    <a:pt x="4408" y="928"/>
                  </a:lnTo>
                  <a:close/>
                  <a:moveTo>
                    <a:pt x="4347" y="948"/>
                  </a:moveTo>
                  <a:lnTo>
                    <a:pt x="4350" y="950"/>
                  </a:lnTo>
                  <a:lnTo>
                    <a:pt x="4352" y="953"/>
                  </a:lnTo>
                  <a:lnTo>
                    <a:pt x="4353" y="962"/>
                  </a:lnTo>
                  <a:lnTo>
                    <a:pt x="4367" y="962"/>
                  </a:lnTo>
                  <a:lnTo>
                    <a:pt x="4367" y="955"/>
                  </a:lnTo>
                  <a:lnTo>
                    <a:pt x="4370" y="948"/>
                  </a:lnTo>
                  <a:lnTo>
                    <a:pt x="4376" y="945"/>
                  </a:lnTo>
                  <a:lnTo>
                    <a:pt x="4381" y="942"/>
                  </a:lnTo>
                  <a:lnTo>
                    <a:pt x="4382" y="935"/>
                  </a:lnTo>
                  <a:lnTo>
                    <a:pt x="4381" y="930"/>
                  </a:lnTo>
                  <a:lnTo>
                    <a:pt x="4379" y="923"/>
                  </a:lnTo>
                  <a:lnTo>
                    <a:pt x="4374" y="918"/>
                  </a:lnTo>
                  <a:lnTo>
                    <a:pt x="4374" y="912"/>
                  </a:lnTo>
                  <a:lnTo>
                    <a:pt x="4374" y="907"/>
                  </a:lnTo>
                  <a:lnTo>
                    <a:pt x="4377" y="899"/>
                  </a:lnTo>
                  <a:lnTo>
                    <a:pt x="4384" y="890"/>
                  </a:lnTo>
                  <a:lnTo>
                    <a:pt x="4388" y="880"/>
                  </a:lnTo>
                  <a:lnTo>
                    <a:pt x="4388" y="873"/>
                  </a:lnTo>
                  <a:lnTo>
                    <a:pt x="4388" y="866"/>
                  </a:lnTo>
                  <a:lnTo>
                    <a:pt x="4381" y="866"/>
                  </a:lnTo>
                  <a:lnTo>
                    <a:pt x="4376" y="865"/>
                  </a:lnTo>
                  <a:lnTo>
                    <a:pt x="4374" y="863"/>
                  </a:lnTo>
                  <a:lnTo>
                    <a:pt x="4374" y="860"/>
                  </a:lnTo>
                  <a:lnTo>
                    <a:pt x="4347" y="860"/>
                  </a:lnTo>
                  <a:lnTo>
                    <a:pt x="4347" y="863"/>
                  </a:lnTo>
                  <a:lnTo>
                    <a:pt x="4345" y="865"/>
                  </a:lnTo>
                  <a:lnTo>
                    <a:pt x="4340" y="866"/>
                  </a:lnTo>
                  <a:lnTo>
                    <a:pt x="4333" y="882"/>
                  </a:lnTo>
                  <a:lnTo>
                    <a:pt x="4324" y="895"/>
                  </a:lnTo>
                  <a:lnTo>
                    <a:pt x="4321" y="904"/>
                  </a:lnTo>
                  <a:lnTo>
                    <a:pt x="4319" y="912"/>
                  </a:lnTo>
                  <a:lnTo>
                    <a:pt x="4318" y="923"/>
                  </a:lnTo>
                  <a:lnTo>
                    <a:pt x="4319" y="935"/>
                  </a:lnTo>
                  <a:lnTo>
                    <a:pt x="4328" y="936"/>
                  </a:lnTo>
                  <a:lnTo>
                    <a:pt x="4336" y="938"/>
                  </a:lnTo>
                  <a:lnTo>
                    <a:pt x="4341" y="943"/>
                  </a:lnTo>
                  <a:lnTo>
                    <a:pt x="4347" y="948"/>
                  </a:lnTo>
                  <a:close/>
                  <a:moveTo>
                    <a:pt x="4771" y="858"/>
                  </a:moveTo>
                  <a:lnTo>
                    <a:pt x="4773" y="853"/>
                  </a:lnTo>
                  <a:lnTo>
                    <a:pt x="4771" y="848"/>
                  </a:lnTo>
                  <a:lnTo>
                    <a:pt x="4770" y="846"/>
                  </a:lnTo>
                  <a:lnTo>
                    <a:pt x="4766" y="844"/>
                  </a:lnTo>
                  <a:lnTo>
                    <a:pt x="4759" y="844"/>
                  </a:lnTo>
                  <a:lnTo>
                    <a:pt x="4754" y="844"/>
                  </a:lnTo>
                  <a:lnTo>
                    <a:pt x="4753" y="848"/>
                  </a:lnTo>
                  <a:lnTo>
                    <a:pt x="4753" y="851"/>
                  </a:lnTo>
                  <a:lnTo>
                    <a:pt x="4754" y="854"/>
                  </a:lnTo>
                  <a:lnTo>
                    <a:pt x="4756" y="856"/>
                  </a:lnTo>
                  <a:lnTo>
                    <a:pt x="4759" y="858"/>
                  </a:lnTo>
                  <a:lnTo>
                    <a:pt x="4764" y="858"/>
                  </a:lnTo>
                  <a:lnTo>
                    <a:pt x="4771" y="858"/>
                  </a:lnTo>
                  <a:close/>
                  <a:moveTo>
                    <a:pt x="4551" y="682"/>
                  </a:moveTo>
                  <a:lnTo>
                    <a:pt x="4551" y="679"/>
                  </a:lnTo>
                  <a:lnTo>
                    <a:pt x="4560" y="675"/>
                  </a:lnTo>
                  <a:lnTo>
                    <a:pt x="4567" y="672"/>
                  </a:lnTo>
                  <a:lnTo>
                    <a:pt x="4574" y="667"/>
                  </a:lnTo>
                  <a:lnTo>
                    <a:pt x="4582" y="664"/>
                  </a:lnTo>
                  <a:lnTo>
                    <a:pt x="4584" y="665"/>
                  </a:lnTo>
                  <a:lnTo>
                    <a:pt x="4585" y="669"/>
                  </a:lnTo>
                  <a:lnTo>
                    <a:pt x="4584" y="672"/>
                  </a:lnTo>
                  <a:lnTo>
                    <a:pt x="4580" y="684"/>
                  </a:lnTo>
                  <a:lnTo>
                    <a:pt x="4579" y="687"/>
                  </a:lnTo>
                  <a:lnTo>
                    <a:pt x="4575" y="687"/>
                  </a:lnTo>
                  <a:lnTo>
                    <a:pt x="4575" y="691"/>
                  </a:lnTo>
                  <a:lnTo>
                    <a:pt x="4570" y="708"/>
                  </a:lnTo>
                  <a:lnTo>
                    <a:pt x="4565" y="723"/>
                  </a:lnTo>
                  <a:lnTo>
                    <a:pt x="4577" y="723"/>
                  </a:lnTo>
                  <a:lnTo>
                    <a:pt x="4589" y="723"/>
                  </a:lnTo>
                  <a:lnTo>
                    <a:pt x="4601" y="725"/>
                  </a:lnTo>
                  <a:lnTo>
                    <a:pt x="4613" y="725"/>
                  </a:lnTo>
                  <a:lnTo>
                    <a:pt x="4616" y="723"/>
                  </a:lnTo>
                  <a:lnTo>
                    <a:pt x="4620" y="721"/>
                  </a:lnTo>
                  <a:lnTo>
                    <a:pt x="4623" y="720"/>
                  </a:lnTo>
                  <a:lnTo>
                    <a:pt x="4631" y="716"/>
                  </a:lnTo>
                  <a:lnTo>
                    <a:pt x="4640" y="713"/>
                  </a:lnTo>
                  <a:lnTo>
                    <a:pt x="4645" y="710"/>
                  </a:lnTo>
                  <a:lnTo>
                    <a:pt x="4649" y="710"/>
                  </a:lnTo>
                  <a:lnTo>
                    <a:pt x="4655" y="704"/>
                  </a:lnTo>
                  <a:lnTo>
                    <a:pt x="4660" y="703"/>
                  </a:lnTo>
                  <a:lnTo>
                    <a:pt x="4667" y="703"/>
                  </a:lnTo>
                  <a:lnTo>
                    <a:pt x="4674" y="693"/>
                  </a:lnTo>
                  <a:lnTo>
                    <a:pt x="4683" y="684"/>
                  </a:lnTo>
                  <a:lnTo>
                    <a:pt x="4691" y="675"/>
                  </a:lnTo>
                  <a:lnTo>
                    <a:pt x="4701" y="669"/>
                  </a:lnTo>
                  <a:lnTo>
                    <a:pt x="4701" y="662"/>
                  </a:lnTo>
                  <a:lnTo>
                    <a:pt x="4705" y="657"/>
                  </a:lnTo>
                  <a:lnTo>
                    <a:pt x="4706" y="652"/>
                  </a:lnTo>
                  <a:lnTo>
                    <a:pt x="4710" y="648"/>
                  </a:lnTo>
                  <a:lnTo>
                    <a:pt x="4720" y="641"/>
                  </a:lnTo>
                  <a:lnTo>
                    <a:pt x="4729" y="635"/>
                  </a:lnTo>
                  <a:lnTo>
                    <a:pt x="4729" y="614"/>
                  </a:lnTo>
                  <a:lnTo>
                    <a:pt x="4734" y="612"/>
                  </a:lnTo>
                  <a:lnTo>
                    <a:pt x="4737" y="611"/>
                  </a:lnTo>
                  <a:lnTo>
                    <a:pt x="4742" y="604"/>
                  </a:lnTo>
                  <a:lnTo>
                    <a:pt x="4746" y="595"/>
                  </a:lnTo>
                  <a:lnTo>
                    <a:pt x="4749" y="587"/>
                  </a:lnTo>
                  <a:lnTo>
                    <a:pt x="4749" y="583"/>
                  </a:lnTo>
                  <a:lnTo>
                    <a:pt x="4753" y="580"/>
                  </a:lnTo>
                  <a:lnTo>
                    <a:pt x="4758" y="575"/>
                  </a:lnTo>
                  <a:lnTo>
                    <a:pt x="4761" y="573"/>
                  </a:lnTo>
                  <a:lnTo>
                    <a:pt x="4763" y="570"/>
                  </a:lnTo>
                  <a:lnTo>
                    <a:pt x="4763" y="566"/>
                  </a:lnTo>
                  <a:lnTo>
                    <a:pt x="4763" y="560"/>
                  </a:lnTo>
                  <a:lnTo>
                    <a:pt x="4759" y="560"/>
                  </a:lnTo>
                  <a:lnTo>
                    <a:pt x="4758" y="558"/>
                  </a:lnTo>
                  <a:lnTo>
                    <a:pt x="4756" y="553"/>
                  </a:lnTo>
                  <a:lnTo>
                    <a:pt x="4754" y="548"/>
                  </a:lnTo>
                  <a:lnTo>
                    <a:pt x="4753" y="544"/>
                  </a:lnTo>
                  <a:lnTo>
                    <a:pt x="4749" y="542"/>
                  </a:lnTo>
                  <a:lnTo>
                    <a:pt x="4744" y="541"/>
                  </a:lnTo>
                  <a:lnTo>
                    <a:pt x="4734" y="539"/>
                  </a:lnTo>
                  <a:lnTo>
                    <a:pt x="4722" y="539"/>
                  </a:lnTo>
                  <a:lnTo>
                    <a:pt x="4720" y="544"/>
                  </a:lnTo>
                  <a:lnTo>
                    <a:pt x="4722" y="549"/>
                  </a:lnTo>
                  <a:lnTo>
                    <a:pt x="4725" y="554"/>
                  </a:lnTo>
                  <a:lnTo>
                    <a:pt x="4729" y="556"/>
                  </a:lnTo>
                  <a:lnTo>
                    <a:pt x="4732" y="560"/>
                  </a:lnTo>
                  <a:lnTo>
                    <a:pt x="4735" y="561"/>
                  </a:lnTo>
                  <a:lnTo>
                    <a:pt x="4734" y="565"/>
                  </a:lnTo>
                  <a:lnTo>
                    <a:pt x="4729" y="566"/>
                  </a:lnTo>
                  <a:lnTo>
                    <a:pt x="4715" y="560"/>
                  </a:lnTo>
                  <a:lnTo>
                    <a:pt x="4701" y="553"/>
                  </a:lnTo>
                  <a:lnTo>
                    <a:pt x="4701" y="561"/>
                  </a:lnTo>
                  <a:lnTo>
                    <a:pt x="4705" y="566"/>
                  </a:lnTo>
                  <a:lnTo>
                    <a:pt x="4715" y="578"/>
                  </a:lnTo>
                  <a:lnTo>
                    <a:pt x="4718" y="582"/>
                  </a:lnTo>
                  <a:lnTo>
                    <a:pt x="4720" y="585"/>
                  </a:lnTo>
                  <a:lnTo>
                    <a:pt x="4717" y="590"/>
                  </a:lnTo>
                  <a:lnTo>
                    <a:pt x="4708" y="594"/>
                  </a:lnTo>
                  <a:lnTo>
                    <a:pt x="4706" y="582"/>
                  </a:lnTo>
                  <a:lnTo>
                    <a:pt x="4703" y="578"/>
                  </a:lnTo>
                  <a:lnTo>
                    <a:pt x="4701" y="573"/>
                  </a:lnTo>
                  <a:lnTo>
                    <a:pt x="4696" y="571"/>
                  </a:lnTo>
                  <a:lnTo>
                    <a:pt x="4693" y="568"/>
                  </a:lnTo>
                  <a:lnTo>
                    <a:pt x="4681" y="566"/>
                  </a:lnTo>
                  <a:lnTo>
                    <a:pt x="4681" y="570"/>
                  </a:lnTo>
                  <a:lnTo>
                    <a:pt x="4683" y="580"/>
                  </a:lnTo>
                  <a:lnTo>
                    <a:pt x="4684" y="589"/>
                  </a:lnTo>
                  <a:lnTo>
                    <a:pt x="4686" y="595"/>
                  </a:lnTo>
                  <a:lnTo>
                    <a:pt x="4686" y="604"/>
                  </a:lnTo>
                  <a:lnTo>
                    <a:pt x="4686" y="607"/>
                  </a:lnTo>
                  <a:lnTo>
                    <a:pt x="4691" y="614"/>
                  </a:lnTo>
                  <a:lnTo>
                    <a:pt x="4698" y="619"/>
                  </a:lnTo>
                  <a:lnTo>
                    <a:pt x="4700" y="623"/>
                  </a:lnTo>
                  <a:lnTo>
                    <a:pt x="4700" y="624"/>
                  </a:lnTo>
                  <a:lnTo>
                    <a:pt x="4698" y="626"/>
                  </a:lnTo>
                  <a:lnTo>
                    <a:pt x="4695" y="628"/>
                  </a:lnTo>
                  <a:lnTo>
                    <a:pt x="4689" y="624"/>
                  </a:lnTo>
                  <a:lnTo>
                    <a:pt x="4684" y="621"/>
                  </a:lnTo>
                  <a:lnTo>
                    <a:pt x="4679" y="616"/>
                  </a:lnTo>
                  <a:lnTo>
                    <a:pt x="4674" y="614"/>
                  </a:lnTo>
                  <a:lnTo>
                    <a:pt x="4674" y="607"/>
                  </a:lnTo>
                  <a:lnTo>
                    <a:pt x="4671" y="604"/>
                  </a:lnTo>
                  <a:lnTo>
                    <a:pt x="4666" y="602"/>
                  </a:lnTo>
                  <a:lnTo>
                    <a:pt x="4660" y="600"/>
                  </a:lnTo>
                  <a:lnTo>
                    <a:pt x="4660" y="606"/>
                  </a:lnTo>
                  <a:lnTo>
                    <a:pt x="4662" y="611"/>
                  </a:lnTo>
                  <a:lnTo>
                    <a:pt x="4666" y="619"/>
                  </a:lnTo>
                  <a:lnTo>
                    <a:pt x="4669" y="628"/>
                  </a:lnTo>
                  <a:lnTo>
                    <a:pt x="4669" y="635"/>
                  </a:lnTo>
                  <a:lnTo>
                    <a:pt x="4667" y="641"/>
                  </a:lnTo>
                  <a:lnTo>
                    <a:pt x="4664" y="641"/>
                  </a:lnTo>
                  <a:lnTo>
                    <a:pt x="4659" y="643"/>
                  </a:lnTo>
                  <a:lnTo>
                    <a:pt x="4654" y="645"/>
                  </a:lnTo>
                  <a:lnTo>
                    <a:pt x="4650" y="646"/>
                  </a:lnTo>
                  <a:lnTo>
                    <a:pt x="4649" y="645"/>
                  </a:lnTo>
                  <a:lnTo>
                    <a:pt x="4647" y="641"/>
                  </a:lnTo>
                  <a:lnTo>
                    <a:pt x="4649" y="638"/>
                  </a:lnTo>
                  <a:lnTo>
                    <a:pt x="4652" y="636"/>
                  </a:lnTo>
                  <a:lnTo>
                    <a:pt x="4660" y="635"/>
                  </a:lnTo>
                  <a:lnTo>
                    <a:pt x="4660" y="621"/>
                  </a:lnTo>
                  <a:lnTo>
                    <a:pt x="4654" y="616"/>
                  </a:lnTo>
                  <a:lnTo>
                    <a:pt x="4643" y="614"/>
                  </a:lnTo>
                  <a:lnTo>
                    <a:pt x="4631" y="614"/>
                  </a:lnTo>
                  <a:lnTo>
                    <a:pt x="4620" y="614"/>
                  </a:lnTo>
                  <a:lnTo>
                    <a:pt x="4614" y="626"/>
                  </a:lnTo>
                  <a:lnTo>
                    <a:pt x="4611" y="631"/>
                  </a:lnTo>
                  <a:lnTo>
                    <a:pt x="4608" y="636"/>
                  </a:lnTo>
                  <a:lnTo>
                    <a:pt x="4602" y="640"/>
                  </a:lnTo>
                  <a:lnTo>
                    <a:pt x="4596" y="641"/>
                  </a:lnTo>
                  <a:lnTo>
                    <a:pt x="4589" y="643"/>
                  </a:lnTo>
                  <a:lnTo>
                    <a:pt x="4579" y="641"/>
                  </a:lnTo>
                  <a:lnTo>
                    <a:pt x="4558" y="641"/>
                  </a:lnTo>
                  <a:lnTo>
                    <a:pt x="4555" y="648"/>
                  </a:lnTo>
                  <a:lnTo>
                    <a:pt x="4551" y="657"/>
                  </a:lnTo>
                  <a:lnTo>
                    <a:pt x="4551" y="660"/>
                  </a:lnTo>
                  <a:lnTo>
                    <a:pt x="4553" y="665"/>
                  </a:lnTo>
                  <a:lnTo>
                    <a:pt x="4551" y="669"/>
                  </a:lnTo>
                  <a:lnTo>
                    <a:pt x="4548" y="670"/>
                  </a:lnTo>
                  <a:lnTo>
                    <a:pt x="4546" y="674"/>
                  </a:lnTo>
                  <a:lnTo>
                    <a:pt x="4546" y="677"/>
                  </a:lnTo>
                  <a:lnTo>
                    <a:pt x="4548" y="681"/>
                  </a:lnTo>
                  <a:lnTo>
                    <a:pt x="4551" y="682"/>
                  </a:lnTo>
                  <a:close/>
                  <a:moveTo>
                    <a:pt x="4974" y="430"/>
                  </a:moveTo>
                  <a:lnTo>
                    <a:pt x="4974" y="402"/>
                  </a:lnTo>
                  <a:lnTo>
                    <a:pt x="4954" y="402"/>
                  </a:lnTo>
                  <a:lnTo>
                    <a:pt x="4954" y="414"/>
                  </a:lnTo>
                  <a:lnTo>
                    <a:pt x="4954" y="420"/>
                  </a:lnTo>
                  <a:lnTo>
                    <a:pt x="4957" y="423"/>
                  </a:lnTo>
                  <a:lnTo>
                    <a:pt x="4959" y="426"/>
                  </a:lnTo>
                  <a:lnTo>
                    <a:pt x="4963" y="430"/>
                  </a:lnTo>
                  <a:lnTo>
                    <a:pt x="4968" y="430"/>
                  </a:lnTo>
                  <a:lnTo>
                    <a:pt x="4974" y="430"/>
                  </a:lnTo>
                  <a:close/>
                  <a:moveTo>
                    <a:pt x="4770" y="791"/>
                  </a:moveTo>
                  <a:lnTo>
                    <a:pt x="4771" y="785"/>
                  </a:lnTo>
                  <a:lnTo>
                    <a:pt x="4773" y="778"/>
                  </a:lnTo>
                  <a:lnTo>
                    <a:pt x="4778" y="766"/>
                  </a:lnTo>
                  <a:lnTo>
                    <a:pt x="4785" y="756"/>
                  </a:lnTo>
                  <a:lnTo>
                    <a:pt x="4790" y="744"/>
                  </a:lnTo>
                  <a:lnTo>
                    <a:pt x="4790" y="737"/>
                  </a:lnTo>
                  <a:lnTo>
                    <a:pt x="4793" y="730"/>
                  </a:lnTo>
                  <a:lnTo>
                    <a:pt x="4799" y="727"/>
                  </a:lnTo>
                  <a:lnTo>
                    <a:pt x="4804" y="723"/>
                  </a:lnTo>
                  <a:lnTo>
                    <a:pt x="4804" y="713"/>
                  </a:lnTo>
                  <a:lnTo>
                    <a:pt x="4804" y="710"/>
                  </a:lnTo>
                  <a:lnTo>
                    <a:pt x="4805" y="704"/>
                  </a:lnTo>
                  <a:lnTo>
                    <a:pt x="4805" y="699"/>
                  </a:lnTo>
                  <a:lnTo>
                    <a:pt x="4805" y="696"/>
                  </a:lnTo>
                  <a:lnTo>
                    <a:pt x="4804" y="693"/>
                  </a:lnTo>
                  <a:lnTo>
                    <a:pt x="4797" y="687"/>
                  </a:lnTo>
                  <a:lnTo>
                    <a:pt x="4788" y="682"/>
                  </a:lnTo>
                  <a:lnTo>
                    <a:pt x="4785" y="681"/>
                  </a:lnTo>
                  <a:lnTo>
                    <a:pt x="4778" y="674"/>
                  </a:lnTo>
                  <a:lnTo>
                    <a:pt x="4770" y="669"/>
                  </a:lnTo>
                  <a:lnTo>
                    <a:pt x="4768" y="674"/>
                  </a:lnTo>
                  <a:lnTo>
                    <a:pt x="4764" y="679"/>
                  </a:lnTo>
                  <a:lnTo>
                    <a:pt x="4763" y="682"/>
                  </a:lnTo>
                  <a:lnTo>
                    <a:pt x="4763" y="689"/>
                  </a:lnTo>
                  <a:lnTo>
                    <a:pt x="4759" y="691"/>
                  </a:lnTo>
                  <a:lnTo>
                    <a:pt x="4758" y="693"/>
                  </a:lnTo>
                  <a:lnTo>
                    <a:pt x="4756" y="699"/>
                  </a:lnTo>
                  <a:lnTo>
                    <a:pt x="4754" y="706"/>
                  </a:lnTo>
                  <a:lnTo>
                    <a:pt x="4753" y="708"/>
                  </a:lnTo>
                  <a:lnTo>
                    <a:pt x="4749" y="710"/>
                  </a:lnTo>
                  <a:lnTo>
                    <a:pt x="4747" y="699"/>
                  </a:lnTo>
                  <a:lnTo>
                    <a:pt x="4744" y="691"/>
                  </a:lnTo>
                  <a:lnTo>
                    <a:pt x="4742" y="687"/>
                  </a:lnTo>
                  <a:lnTo>
                    <a:pt x="4739" y="684"/>
                  </a:lnTo>
                  <a:lnTo>
                    <a:pt x="4734" y="682"/>
                  </a:lnTo>
                  <a:lnTo>
                    <a:pt x="4729" y="682"/>
                  </a:lnTo>
                  <a:lnTo>
                    <a:pt x="4724" y="684"/>
                  </a:lnTo>
                  <a:lnTo>
                    <a:pt x="4720" y="686"/>
                  </a:lnTo>
                  <a:lnTo>
                    <a:pt x="4715" y="693"/>
                  </a:lnTo>
                  <a:lnTo>
                    <a:pt x="4710" y="699"/>
                  </a:lnTo>
                  <a:lnTo>
                    <a:pt x="4706" y="701"/>
                  </a:lnTo>
                  <a:lnTo>
                    <a:pt x="4701" y="703"/>
                  </a:lnTo>
                  <a:lnTo>
                    <a:pt x="4701" y="730"/>
                  </a:lnTo>
                  <a:lnTo>
                    <a:pt x="4700" y="742"/>
                  </a:lnTo>
                  <a:lnTo>
                    <a:pt x="4698" y="747"/>
                  </a:lnTo>
                  <a:lnTo>
                    <a:pt x="4695" y="750"/>
                  </a:lnTo>
                  <a:lnTo>
                    <a:pt x="4701" y="752"/>
                  </a:lnTo>
                  <a:lnTo>
                    <a:pt x="4706" y="754"/>
                  </a:lnTo>
                  <a:lnTo>
                    <a:pt x="4712" y="756"/>
                  </a:lnTo>
                  <a:lnTo>
                    <a:pt x="4715" y="761"/>
                  </a:lnTo>
                  <a:lnTo>
                    <a:pt x="4722" y="769"/>
                  </a:lnTo>
                  <a:lnTo>
                    <a:pt x="4729" y="778"/>
                  </a:lnTo>
                  <a:lnTo>
                    <a:pt x="4730" y="781"/>
                  </a:lnTo>
                  <a:lnTo>
                    <a:pt x="4732" y="785"/>
                  </a:lnTo>
                  <a:lnTo>
                    <a:pt x="4734" y="791"/>
                  </a:lnTo>
                  <a:lnTo>
                    <a:pt x="4737" y="795"/>
                  </a:lnTo>
                  <a:lnTo>
                    <a:pt x="4739" y="798"/>
                  </a:lnTo>
                  <a:lnTo>
                    <a:pt x="4744" y="798"/>
                  </a:lnTo>
                  <a:lnTo>
                    <a:pt x="4749" y="798"/>
                  </a:lnTo>
                  <a:lnTo>
                    <a:pt x="4754" y="797"/>
                  </a:lnTo>
                  <a:lnTo>
                    <a:pt x="4758" y="795"/>
                  </a:lnTo>
                  <a:lnTo>
                    <a:pt x="4763" y="791"/>
                  </a:lnTo>
                  <a:lnTo>
                    <a:pt x="4770" y="791"/>
                  </a:lnTo>
                  <a:close/>
                  <a:moveTo>
                    <a:pt x="5111" y="519"/>
                  </a:moveTo>
                  <a:lnTo>
                    <a:pt x="5107" y="529"/>
                  </a:lnTo>
                  <a:lnTo>
                    <a:pt x="5107" y="534"/>
                  </a:lnTo>
                  <a:lnTo>
                    <a:pt x="5111" y="539"/>
                  </a:lnTo>
                  <a:lnTo>
                    <a:pt x="5113" y="544"/>
                  </a:lnTo>
                  <a:lnTo>
                    <a:pt x="5118" y="546"/>
                  </a:lnTo>
                  <a:lnTo>
                    <a:pt x="5124" y="546"/>
                  </a:lnTo>
                  <a:lnTo>
                    <a:pt x="5131" y="546"/>
                  </a:lnTo>
                  <a:lnTo>
                    <a:pt x="5131" y="534"/>
                  </a:lnTo>
                  <a:lnTo>
                    <a:pt x="5130" y="529"/>
                  </a:lnTo>
                  <a:lnTo>
                    <a:pt x="5128" y="525"/>
                  </a:lnTo>
                  <a:lnTo>
                    <a:pt x="5126" y="522"/>
                  </a:lnTo>
                  <a:lnTo>
                    <a:pt x="5121" y="520"/>
                  </a:lnTo>
                  <a:lnTo>
                    <a:pt x="5118" y="519"/>
                  </a:lnTo>
                  <a:lnTo>
                    <a:pt x="5111" y="519"/>
                  </a:lnTo>
                  <a:close/>
                  <a:moveTo>
                    <a:pt x="5029" y="409"/>
                  </a:moveTo>
                  <a:lnTo>
                    <a:pt x="5032" y="408"/>
                  </a:lnTo>
                  <a:lnTo>
                    <a:pt x="5036" y="406"/>
                  </a:lnTo>
                  <a:lnTo>
                    <a:pt x="5038" y="397"/>
                  </a:lnTo>
                  <a:lnTo>
                    <a:pt x="5039" y="394"/>
                  </a:lnTo>
                  <a:lnTo>
                    <a:pt x="5041" y="390"/>
                  </a:lnTo>
                  <a:lnTo>
                    <a:pt x="5044" y="389"/>
                  </a:lnTo>
                  <a:lnTo>
                    <a:pt x="5049" y="389"/>
                  </a:lnTo>
                  <a:lnTo>
                    <a:pt x="5049" y="420"/>
                  </a:lnTo>
                  <a:lnTo>
                    <a:pt x="5051" y="433"/>
                  </a:lnTo>
                  <a:lnTo>
                    <a:pt x="5053" y="438"/>
                  </a:lnTo>
                  <a:lnTo>
                    <a:pt x="5056" y="443"/>
                  </a:lnTo>
                  <a:lnTo>
                    <a:pt x="5084" y="443"/>
                  </a:lnTo>
                  <a:lnTo>
                    <a:pt x="5084" y="437"/>
                  </a:lnTo>
                  <a:lnTo>
                    <a:pt x="5084" y="430"/>
                  </a:lnTo>
                  <a:lnTo>
                    <a:pt x="5085" y="425"/>
                  </a:lnTo>
                  <a:lnTo>
                    <a:pt x="5090" y="423"/>
                  </a:lnTo>
                  <a:lnTo>
                    <a:pt x="5111" y="423"/>
                  </a:lnTo>
                  <a:lnTo>
                    <a:pt x="5113" y="418"/>
                  </a:lnTo>
                  <a:lnTo>
                    <a:pt x="5114" y="414"/>
                  </a:lnTo>
                  <a:lnTo>
                    <a:pt x="5121" y="409"/>
                  </a:lnTo>
                  <a:lnTo>
                    <a:pt x="5130" y="406"/>
                  </a:lnTo>
                  <a:lnTo>
                    <a:pt x="5138" y="402"/>
                  </a:lnTo>
                  <a:lnTo>
                    <a:pt x="5142" y="401"/>
                  </a:lnTo>
                  <a:lnTo>
                    <a:pt x="5145" y="399"/>
                  </a:lnTo>
                  <a:lnTo>
                    <a:pt x="5152" y="396"/>
                  </a:lnTo>
                  <a:lnTo>
                    <a:pt x="5155" y="394"/>
                  </a:lnTo>
                  <a:lnTo>
                    <a:pt x="5159" y="392"/>
                  </a:lnTo>
                  <a:lnTo>
                    <a:pt x="5159" y="387"/>
                  </a:lnTo>
                  <a:lnTo>
                    <a:pt x="5159" y="382"/>
                  </a:lnTo>
                  <a:lnTo>
                    <a:pt x="5159" y="379"/>
                  </a:lnTo>
                  <a:lnTo>
                    <a:pt x="5155" y="373"/>
                  </a:lnTo>
                  <a:lnTo>
                    <a:pt x="5152" y="370"/>
                  </a:lnTo>
                  <a:lnTo>
                    <a:pt x="5147" y="368"/>
                  </a:lnTo>
                  <a:lnTo>
                    <a:pt x="5142" y="367"/>
                  </a:lnTo>
                  <a:lnTo>
                    <a:pt x="5136" y="368"/>
                  </a:lnTo>
                  <a:lnTo>
                    <a:pt x="5133" y="370"/>
                  </a:lnTo>
                  <a:lnTo>
                    <a:pt x="5131" y="375"/>
                  </a:lnTo>
                  <a:lnTo>
                    <a:pt x="5126" y="377"/>
                  </a:lnTo>
                  <a:lnTo>
                    <a:pt x="5124" y="379"/>
                  </a:lnTo>
                  <a:lnTo>
                    <a:pt x="5119" y="384"/>
                  </a:lnTo>
                  <a:lnTo>
                    <a:pt x="5118" y="387"/>
                  </a:lnTo>
                  <a:lnTo>
                    <a:pt x="5114" y="389"/>
                  </a:lnTo>
                  <a:lnTo>
                    <a:pt x="5109" y="390"/>
                  </a:lnTo>
                  <a:lnTo>
                    <a:pt x="5104" y="389"/>
                  </a:lnTo>
                  <a:lnTo>
                    <a:pt x="5102" y="382"/>
                  </a:lnTo>
                  <a:lnTo>
                    <a:pt x="5102" y="377"/>
                  </a:lnTo>
                  <a:lnTo>
                    <a:pt x="5106" y="370"/>
                  </a:lnTo>
                  <a:lnTo>
                    <a:pt x="5111" y="365"/>
                  </a:lnTo>
                  <a:lnTo>
                    <a:pt x="5111" y="360"/>
                  </a:lnTo>
                  <a:lnTo>
                    <a:pt x="5111" y="355"/>
                  </a:lnTo>
                  <a:lnTo>
                    <a:pt x="5104" y="351"/>
                  </a:lnTo>
                  <a:lnTo>
                    <a:pt x="5097" y="348"/>
                  </a:lnTo>
                  <a:lnTo>
                    <a:pt x="5087" y="348"/>
                  </a:lnTo>
                  <a:lnTo>
                    <a:pt x="5077" y="348"/>
                  </a:lnTo>
                  <a:lnTo>
                    <a:pt x="5077" y="341"/>
                  </a:lnTo>
                  <a:lnTo>
                    <a:pt x="5075" y="336"/>
                  </a:lnTo>
                  <a:lnTo>
                    <a:pt x="5070" y="334"/>
                  </a:lnTo>
                  <a:lnTo>
                    <a:pt x="5063" y="332"/>
                  </a:lnTo>
                  <a:lnTo>
                    <a:pt x="5056" y="334"/>
                  </a:lnTo>
                  <a:lnTo>
                    <a:pt x="5051" y="336"/>
                  </a:lnTo>
                  <a:lnTo>
                    <a:pt x="5043" y="341"/>
                  </a:lnTo>
                  <a:lnTo>
                    <a:pt x="5041" y="350"/>
                  </a:lnTo>
                  <a:lnTo>
                    <a:pt x="5043" y="355"/>
                  </a:lnTo>
                  <a:lnTo>
                    <a:pt x="5048" y="356"/>
                  </a:lnTo>
                  <a:lnTo>
                    <a:pt x="5051" y="360"/>
                  </a:lnTo>
                  <a:lnTo>
                    <a:pt x="5056" y="361"/>
                  </a:lnTo>
                  <a:lnTo>
                    <a:pt x="5061" y="363"/>
                  </a:lnTo>
                  <a:lnTo>
                    <a:pt x="5063" y="368"/>
                  </a:lnTo>
                  <a:lnTo>
                    <a:pt x="5063" y="375"/>
                  </a:lnTo>
                  <a:lnTo>
                    <a:pt x="5072" y="377"/>
                  </a:lnTo>
                  <a:lnTo>
                    <a:pt x="5075" y="379"/>
                  </a:lnTo>
                  <a:lnTo>
                    <a:pt x="5077" y="382"/>
                  </a:lnTo>
                  <a:lnTo>
                    <a:pt x="5068" y="380"/>
                  </a:lnTo>
                  <a:lnTo>
                    <a:pt x="5065" y="379"/>
                  </a:lnTo>
                  <a:lnTo>
                    <a:pt x="5063" y="375"/>
                  </a:lnTo>
                  <a:lnTo>
                    <a:pt x="5056" y="375"/>
                  </a:lnTo>
                  <a:lnTo>
                    <a:pt x="5051" y="372"/>
                  </a:lnTo>
                  <a:lnTo>
                    <a:pt x="5041" y="365"/>
                  </a:lnTo>
                  <a:lnTo>
                    <a:pt x="5038" y="363"/>
                  </a:lnTo>
                  <a:lnTo>
                    <a:pt x="5032" y="360"/>
                  </a:lnTo>
                  <a:lnTo>
                    <a:pt x="5024" y="360"/>
                  </a:lnTo>
                  <a:lnTo>
                    <a:pt x="5015" y="361"/>
                  </a:lnTo>
                  <a:lnTo>
                    <a:pt x="5012" y="367"/>
                  </a:lnTo>
                  <a:lnTo>
                    <a:pt x="5009" y="375"/>
                  </a:lnTo>
                  <a:lnTo>
                    <a:pt x="5009" y="384"/>
                  </a:lnTo>
                  <a:lnTo>
                    <a:pt x="5009" y="392"/>
                  </a:lnTo>
                  <a:lnTo>
                    <a:pt x="5010" y="399"/>
                  </a:lnTo>
                  <a:lnTo>
                    <a:pt x="5014" y="406"/>
                  </a:lnTo>
                  <a:lnTo>
                    <a:pt x="5017" y="408"/>
                  </a:lnTo>
                  <a:lnTo>
                    <a:pt x="5020" y="409"/>
                  </a:lnTo>
                  <a:lnTo>
                    <a:pt x="5024" y="409"/>
                  </a:lnTo>
                  <a:lnTo>
                    <a:pt x="5029" y="409"/>
                  </a:lnTo>
                  <a:close/>
                  <a:moveTo>
                    <a:pt x="4940" y="423"/>
                  </a:moveTo>
                  <a:lnTo>
                    <a:pt x="4940" y="416"/>
                  </a:lnTo>
                  <a:lnTo>
                    <a:pt x="4939" y="409"/>
                  </a:lnTo>
                  <a:lnTo>
                    <a:pt x="4933" y="404"/>
                  </a:lnTo>
                  <a:lnTo>
                    <a:pt x="4928" y="399"/>
                  </a:lnTo>
                  <a:lnTo>
                    <a:pt x="4922" y="397"/>
                  </a:lnTo>
                  <a:lnTo>
                    <a:pt x="4913" y="396"/>
                  </a:lnTo>
                  <a:lnTo>
                    <a:pt x="4908" y="397"/>
                  </a:lnTo>
                  <a:lnTo>
                    <a:pt x="4903" y="402"/>
                  </a:lnTo>
                  <a:lnTo>
                    <a:pt x="4899" y="409"/>
                  </a:lnTo>
                  <a:lnTo>
                    <a:pt x="4906" y="409"/>
                  </a:lnTo>
                  <a:lnTo>
                    <a:pt x="4911" y="411"/>
                  </a:lnTo>
                  <a:lnTo>
                    <a:pt x="4915" y="414"/>
                  </a:lnTo>
                  <a:lnTo>
                    <a:pt x="4918" y="418"/>
                  </a:lnTo>
                  <a:lnTo>
                    <a:pt x="4922" y="421"/>
                  </a:lnTo>
                  <a:lnTo>
                    <a:pt x="4927" y="423"/>
                  </a:lnTo>
                  <a:lnTo>
                    <a:pt x="4932" y="425"/>
                  </a:lnTo>
                  <a:lnTo>
                    <a:pt x="4940" y="423"/>
                  </a:lnTo>
                  <a:close/>
                  <a:moveTo>
                    <a:pt x="4838" y="675"/>
                  </a:moveTo>
                  <a:lnTo>
                    <a:pt x="4838" y="674"/>
                  </a:lnTo>
                  <a:lnTo>
                    <a:pt x="4839" y="672"/>
                  </a:lnTo>
                  <a:lnTo>
                    <a:pt x="4845" y="670"/>
                  </a:lnTo>
                  <a:lnTo>
                    <a:pt x="4858" y="669"/>
                  </a:lnTo>
                  <a:lnTo>
                    <a:pt x="4863" y="658"/>
                  </a:lnTo>
                  <a:lnTo>
                    <a:pt x="4869" y="648"/>
                  </a:lnTo>
                  <a:lnTo>
                    <a:pt x="4872" y="636"/>
                  </a:lnTo>
                  <a:lnTo>
                    <a:pt x="4872" y="629"/>
                  </a:lnTo>
                  <a:lnTo>
                    <a:pt x="4872" y="621"/>
                  </a:lnTo>
                  <a:lnTo>
                    <a:pt x="4869" y="619"/>
                  </a:lnTo>
                  <a:lnTo>
                    <a:pt x="4867" y="616"/>
                  </a:lnTo>
                  <a:lnTo>
                    <a:pt x="4867" y="612"/>
                  </a:lnTo>
                  <a:lnTo>
                    <a:pt x="4855" y="600"/>
                  </a:lnTo>
                  <a:lnTo>
                    <a:pt x="4848" y="595"/>
                  </a:lnTo>
                  <a:lnTo>
                    <a:pt x="4845" y="594"/>
                  </a:lnTo>
                  <a:lnTo>
                    <a:pt x="4839" y="594"/>
                  </a:lnTo>
                  <a:lnTo>
                    <a:pt x="4836" y="594"/>
                  </a:lnTo>
                  <a:lnTo>
                    <a:pt x="4833" y="592"/>
                  </a:lnTo>
                  <a:lnTo>
                    <a:pt x="4829" y="590"/>
                  </a:lnTo>
                  <a:lnTo>
                    <a:pt x="4828" y="590"/>
                  </a:lnTo>
                  <a:lnTo>
                    <a:pt x="4826" y="589"/>
                  </a:lnTo>
                  <a:lnTo>
                    <a:pt x="4826" y="582"/>
                  </a:lnTo>
                  <a:lnTo>
                    <a:pt x="4824" y="575"/>
                  </a:lnTo>
                  <a:lnTo>
                    <a:pt x="4822" y="571"/>
                  </a:lnTo>
                  <a:lnTo>
                    <a:pt x="4819" y="571"/>
                  </a:lnTo>
                  <a:lnTo>
                    <a:pt x="4816" y="571"/>
                  </a:lnTo>
                  <a:lnTo>
                    <a:pt x="4809" y="573"/>
                  </a:lnTo>
                  <a:lnTo>
                    <a:pt x="4805" y="577"/>
                  </a:lnTo>
                  <a:lnTo>
                    <a:pt x="4802" y="589"/>
                  </a:lnTo>
                  <a:lnTo>
                    <a:pt x="4800" y="592"/>
                  </a:lnTo>
                  <a:lnTo>
                    <a:pt x="4797" y="599"/>
                  </a:lnTo>
                  <a:lnTo>
                    <a:pt x="4793" y="607"/>
                  </a:lnTo>
                  <a:lnTo>
                    <a:pt x="4790" y="616"/>
                  </a:lnTo>
                  <a:lnTo>
                    <a:pt x="4790" y="628"/>
                  </a:lnTo>
                  <a:lnTo>
                    <a:pt x="4800" y="641"/>
                  </a:lnTo>
                  <a:lnTo>
                    <a:pt x="4812" y="653"/>
                  </a:lnTo>
                  <a:lnTo>
                    <a:pt x="4824" y="665"/>
                  </a:lnTo>
                  <a:lnTo>
                    <a:pt x="4838" y="675"/>
                  </a:lnTo>
                  <a:close/>
                  <a:moveTo>
                    <a:pt x="4831" y="430"/>
                  </a:moveTo>
                  <a:lnTo>
                    <a:pt x="4836" y="428"/>
                  </a:lnTo>
                  <a:lnTo>
                    <a:pt x="4836" y="425"/>
                  </a:lnTo>
                  <a:lnTo>
                    <a:pt x="4836" y="420"/>
                  </a:lnTo>
                  <a:lnTo>
                    <a:pt x="4838" y="416"/>
                  </a:lnTo>
                  <a:lnTo>
                    <a:pt x="4841" y="414"/>
                  </a:lnTo>
                  <a:lnTo>
                    <a:pt x="4846" y="414"/>
                  </a:lnTo>
                  <a:lnTo>
                    <a:pt x="4850" y="413"/>
                  </a:lnTo>
                  <a:lnTo>
                    <a:pt x="4851" y="411"/>
                  </a:lnTo>
                  <a:lnTo>
                    <a:pt x="4851" y="409"/>
                  </a:lnTo>
                  <a:lnTo>
                    <a:pt x="4838" y="409"/>
                  </a:lnTo>
                  <a:lnTo>
                    <a:pt x="4831" y="409"/>
                  </a:lnTo>
                  <a:lnTo>
                    <a:pt x="4826" y="411"/>
                  </a:lnTo>
                  <a:lnTo>
                    <a:pt x="4821" y="414"/>
                  </a:lnTo>
                  <a:lnTo>
                    <a:pt x="4819" y="418"/>
                  </a:lnTo>
                  <a:lnTo>
                    <a:pt x="4817" y="423"/>
                  </a:lnTo>
                  <a:lnTo>
                    <a:pt x="4817" y="430"/>
                  </a:lnTo>
                  <a:lnTo>
                    <a:pt x="4824" y="430"/>
                  </a:lnTo>
                  <a:lnTo>
                    <a:pt x="4831" y="430"/>
                  </a:lnTo>
                  <a:close/>
                  <a:moveTo>
                    <a:pt x="4824" y="491"/>
                  </a:moveTo>
                  <a:lnTo>
                    <a:pt x="4833" y="491"/>
                  </a:lnTo>
                  <a:lnTo>
                    <a:pt x="4839" y="490"/>
                  </a:lnTo>
                  <a:lnTo>
                    <a:pt x="4846" y="488"/>
                  </a:lnTo>
                  <a:lnTo>
                    <a:pt x="4850" y="484"/>
                  </a:lnTo>
                  <a:lnTo>
                    <a:pt x="4858" y="474"/>
                  </a:lnTo>
                  <a:lnTo>
                    <a:pt x="4865" y="464"/>
                  </a:lnTo>
                  <a:lnTo>
                    <a:pt x="4860" y="464"/>
                  </a:lnTo>
                  <a:lnTo>
                    <a:pt x="4855" y="462"/>
                  </a:lnTo>
                  <a:lnTo>
                    <a:pt x="4850" y="461"/>
                  </a:lnTo>
                  <a:lnTo>
                    <a:pt x="4846" y="457"/>
                  </a:lnTo>
                  <a:lnTo>
                    <a:pt x="4841" y="450"/>
                  </a:lnTo>
                  <a:lnTo>
                    <a:pt x="4838" y="443"/>
                  </a:lnTo>
                  <a:lnTo>
                    <a:pt x="4829" y="443"/>
                  </a:lnTo>
                  <a:lnTo>
                    <a:pt x="4822" y="445"/>
                  </a:lnTo>
                  <a:lnTo>
                    <a:pt x="4816" y="447"/>
                  </a:lnTo>
                  <a:lnTo>
                    <a:pt x="4811" y="450"/>
                  </a:lnTo>
                  <a:lnTo>
                    <a:pt x="4811" y="457"/>
                  </a:lnTo>
                  <a:lnTo>
                    <a:pt x="4812" y="462"/>
                  </a:lnTo>
                  <a:lnTo>
                    <a:pt x="4817" y="471"/>
                  </a:lnTo>
                  <a:lnTo>
                    <a:pt x="4822" y="479"/>
                  </a:lnTo>
                  <a:lnTo>
                    <a:pt x="4824" y="484"/>
                  </a:lnTo>
                  <a:lnTo>
                    <a:pt x="4824" y="491"/>
                  </a:lnTo>
                  <a:close/>
                  <a:moveTo>
                    <a:pt x="3801" y="1440"/>
                  </a:moveTo>
                  <a:lnTo>
                    <a:pt x="3804" y="1440"/>
                  </a:lnTo>
                  <a:lnTo>
                    <a:pt x="3813" y="1445"/>
                  </a:lnTo>
                  <a:lnTo>
                    <a:pt x="3819" y="1446"/>
                  </a:lnTo>
                  <a:lnTo>
                    <a:pt x="3823" y="1446"/>
                  </a:lnTo>
                  <a:lnTo>
                    <a:pt x="3828" y="1446"/>
                  </a:lnTo>
                  <a:lnTo>
                    <a:pt x="3833" y="1443"/>
                  </a:lnTo>
                  <a:lnTo>
                    <a:pt x="3838" y="1440"/>
                  </a:lnTo>
                  <a:lnTo>
                    <a:pt x="3842" y="1440"/>
                  </a:lnTo>
                  <a:lnTo>
                    <a:pt x="3840" y="1434"/>
                  </a:lnTo>
                  <a:lnTo>
                    <a:pt x="3842" y="1426"/>
                  </a:lnTo>
                  <a:lnTo>
                    <a:pt x="3843" y="1423"/>
                  </a:lnTo>
                  <a:lnTo>
                    <a:pt x="3847" y="1419"/>
                  </a:lnTo>
                  <a:lnTo>
                    <a:pt x="3854" y="1417"/>
                  </a:lnTo>
                  <a:lnTo>
                    <a:pt x="3862" y="1419"/>
                  </a:lnTo>
                  <a:lnTo>
                    <a:pt x="3860" y="1423"/>
                  </a:lnTo>
                  <a:lnTo>
                    <a:pt x="3857" y="1424"/>
                  </a:lnTo>
                  <a:lnTo>
                    <a:pt x="3852" y="1429"/>
                  </a:lnTo>
                  <a:lnTo>
                    <a:pt x="3848" y="1431"/>
                  </a:lnTo>
                  <a:lnTo>
                    <a:pt x="3847" y="1434"/>
                  </a:lnTo>
                  <a:lnTo>
                    <a:pt x="3847" y="1440"/>
                  </a:lnTo>
                  <a:lnTo>
                    <a:pt x="3848" y="1446"/>
                  </a:lnTo>
                  <a:lnTo>
                    <a:pt x="3852" y="1446"/>
                  </a:lnTo>
                  <a:lnTo>
                    <a:pt x="3855" y="1446"/>
                  </a:lnTo>
                  <a:lnTo>
                    <a:pt x="3859" y="1445"/>
                  </a:lnTo>
                  <a:lnTo>
                    <a:pt x="3860" y="1445"/>
                  </a:lnTo>
                  <a:lnTo>
                    <a:pt x="3867" y="1450"/>
                  </a:lnTo>
                  <a:lnTo>
                    <a:pt x="3872" y="1453"/>
                  </a:lnTo>
                  <a:lnTo>
                    <a:pt x="3874" y="1453"/>
                  </a:lnTo>
                  <a:lnTo>
                    <a:pt x="3878" y="1452"/>
                  </a:lnTo>
                  <a:lnTo>
                    <a:pt x="3879" y="1446"/>
                  </a:lnTo>
                  <a:lnTo>
                    <a:pt x="3883" y="1441"/>
                  </a:lnTo>
                  <a:lnTo>
                    <a:pt x="3884" y="1436"/>
                  </a:lnTo>
                  <a:lnTo>
                    <a:pt x="3884" y="1433"/>
                  </a:lnTo>
                  <a:lnTo>
                    <a:pt x="3883" y="1429"/>
                  </a:lnTo>
                  <a:lnTo>
                    <a:pt x="3883" y="1424"/>
                  </a:lnTo>
                  <a:lnTo>
                    <a:pt x="3884" y="1416"/>
                  </a:lnTo>
                  <a:lnTo>
                    <a:pt x="3888" y="1407"/>
                  </a:lnTo>
                  <a:lnTo>
                    <a:pt x="3896" y="1392"/>
                  </a:lnTo>
                  <a:lnTo>
                    <a:pt x="3896" y="1388"/>
                  </a:lnTo>
                  <a:lnTo>
                    <a:pt x="3898" y="1387"/>
                  </a:lnTo>
                  <a:lnTo>
                    <a:pt x="3900" y="1387"/>
                  </a:lnTo>
                  <a:lnTo>
                    <a:pt x="3903" y="1387"/>
                  </a:lnTo>
                  <a:lnTo>
                    <a:pt x="3912" y="1385"/>
                  </a:lnTo>
                  <a:lnTo>
                    <a:pt x="3915" y="1385"/>
                  </a:lnTo>
                  <a:lnTo>
                    <a:pt x="3919" y="1385"/>
                  </a:lnTo>
                  <a:lnTo>
                    <a:pt x="3924" y="1388"/>
                  </a:lnTo>
                  <a:lnTo>
                    <a:pt x="3925" y="1392"/>
                  </a:lnTo>
                  <a:lnTo>
                    <a:pt x="3929" y="1392"/>
                  </a:lnTo>
                  <a:lnTo>
                    <a:pt x="3937" y="1392"/>
                  </a:lnTo>
                  <a:lnTo>
                    <a:pt x="3944" y="1388"/>
                  </a:lnTo>
                  <a:lnTo>
                    <a:pt x="3958" y="1382"/>
                  </a:lnTo>
                  <a:lnTo>
                    <a:pt x="3970" y="1375"/>
                  </a:lnTo>
                  <a:lnTo>
                    <a:pt x="3976" y="1373"/>
                  </a:lnTo>
                  <a:lnTo>
                    <a:pt x="3985" y="1371"/>
                  </a:lnTo>
                  <a:lnTo>
                    <a:pt x="3987" y="1361"/>
                  </a:lnTo>
                  <a:lnTo>
                    <a:pt x="3985" y="1354"/>
                  </a:lnTo>
                  <a:lnTo>
                    <a:pt x="3982" y="1341"/>
                  </a:lnTo>
                  <a:lnTo>
                    <a:pt x="3978" y="1327"/>
                  </a:lnTo>
                  <a:lnTo>
                    <a:pt x="3978" y="1319"/>
                  </a:lnTo>
                  <a:lnTo>
                    <a:pt x="3978" y="1310"/>
                  </a:lnTo>
                  <a:lnTo>
                    <a:pt x="3982" y="1303"/>
                  </a:lnTo>
                  <a:lnTo>
                    <a:pt x="3987" y="1298"/>
                  </a:lnTo>
                  <a:lnTo>
                    <a:pt x="3992" y="1293"/>
                  </a:lnTo>
                  <a:lnTo>
                    <a:pt x="3999" y="1290"/>
                  </a:lnTo>
                  <a:lnTo>
                    <a:pt x="3999" y="1272"/>
                  </a:lnTo>
                  <a:lnTo>
                    <a:pt x="3997" y="1266"/>
                  </a:lnTo>
                  <a:lnTo>
                    <a:pt x="3995" y="1264"/>
                  </a:lnTo>
                  <a:lnTo>
                    <a:pt x="3992" y="1262"/>
                  </a:lnTo>
                  <a:lnTo>
                    <a:pt x="3990" y="1266"/>
                  </a:lnTo>
                  <a:lnTo>
                    <a:pt x="3987" y="1267"/>
                  </a:lnTo>
                  <a:lnTo>
                    <a:pt x="3978" y="1269"/>
                  </a:lnTo>
                  <a:lnTo>
                    <a:pt x="3978" y="1274"/>
                  </a:lnTo>
                  <a:lnTo>
                    <a:pt x="3976" y="1278"/>
                  </a:lnTo>
                  <a:lnTo>
                    <a:pt x="3975" y="1281"/>
                  </a:lnTo>
                  <a:lnTo>
                    <a:pt x="3971" y="1283"/>
                  </a:lnTo>
                  <a:lnTo>
                    <a:pt x="3970" y="1274"/>
                  </a:lnTo>
                  <a:lnTo>
                    <a:pt x="3971" y="1267"/>
                  </a:lnTo>
                  <a:lnTo>
                    <a:pt x="3975" y="1262"/>
                  </a:lnTo>
                  <a:lnTo>
                    <a:pt x="3978" y="1259"/>
                  </a:lnTo>
                  <a:lnTo>
                    <a:pt x="3982" y="1255"/>
                  </a:lnTo>
                  <a:lnTo>
                    <a:pt x="3985" y="1250"/>
                  </a:lnTo>
                  <a:lnTo>
                    <a:pt x="3987" y="1243"/>
                  </a:lnTo>
                  <a:lnTo>
                    <a:pt x="3985" y="1235"/>
                  </a:lnTo>
                  <a:lnTo>
                    <a:pt x="3988" y="1233"/>
                  </a:lnTo>
                  <a:lnTo>
                    <a:pt x="3990" y="1232"/>
                  </a:lnTo>
                  <a:lnTo>
                    <a:pt x="3990" y="1228"/>
                  </a:lnTo>
                  <a:lnTo>
                    <a:pt x="3988" y="1223"/>
                  </a:lnTo>
                  <a:lnTo>
                    <a:pt x="3987" y="1221"/>
                  </a:lnTo>
                  <a:lnTo>
                    <a:pt x="3985" y="1221"/>
                  </a:lnTo>
                  <a:lnTo>
                    <a:pt x="3980" y="1213"/>
                  </a:lnTo>
                  <a:lnTo>
                    <a:pt x="3976" y="1209"/>
                  </a:lnTo>
                  <a:lnTo>
                    <a:pt x="3971" y="1208"/>
                  </a:lnTo>
                  <a:lnTo>
                    <a:pt x="3971" y="1216"/>
                  </a:lnTo>
                  <a:lnTo>
                    <a:pt x="3971" y="1225"/>
                  </a:lnTo>
                  <a:lnTo>
                    <a:pt x="3971" y="1233"/>
                  </a:lnTo>
                  <a:lnTo>
                    <a:pt x="3968" y="1235"/>
                  </a:lnTo>
                  <a:lnTo>
                    <a:pt x="3966" y="1237"/>
                  </a:lnTo>
                  <a:lnTo>
                    <a:pt x="3963" y="1237"/>
                  </a:lnTo>
                  <a:lnTo>
                    <a:pt x="3959" y="1233"/>
                  </a:lnTo>
                  <a:lnTo>
                    <a:pt x="3959" y="1232"/>
                  </a:lnTo>
                  <a:lnTo>
                    <a:pt x="3963" y="1228"/>
                  </a:lnTo>
                  <a:lnTo>
                    <a:pt x="3966" y="1225"/>
                  </a:lnTo>
                  <a:lnTo>
                    <a:pt x="3963" y="1223"/>
                  </a:lnTo>
                  <a:lnTo>
                    <a:pt x="3965" y="1221"/>
                  </a:lnTo>
                  <a:lnTo>
                    <a:pt x="3966" y="1213"/>
                  </a:lnTo>
                  <a:lnTo>
                    <a:pt x="3966" y="1204"/>
                  </a:lnTo>
                  <a:lnTo>
                    <a:pt x="3963" y="1197"/>
                  </a:lnTo>
                  <a:lnTo>
                    <a:pt x="3961" y="1196"/>
                  </a:lnTo>
                  <a:lnTo>
                    <a:pt x="3958" y="1194"/>
                  </a:lnTo>
                  <a:lnTo>
                    <a:pt x="3956" y="1197"/>
                  </a:lnTo>
                  <a:lnTo>
                    <a:pt x="3953" y="1199"/>
                  </a:lnTo>
                  <a:lnTo>
                    <a:pt x="3944" y="1201"/>
                  </a:lnTo>
                  <a:lnTo>
                    <a:pt x="3944" y="1203"/>
                  </a:lnTo>
                  <a:lnTo>
                    <a:pt x="3944" y="1206"/>
                  </a:lnTo>
                  <a:lnTo>
                    <a:pt x="3944" y="1211"/>
                  </a:lnTo>
                  <a:lnTo>
                    <a:pt x="3941" y="1213"/>
                  </a:lnTo>
                  <a:lnTo>
                    <a:pt x="3937" y="1213"/>
                  </a:lnTo>
                  <a:lnTo>
                    <a:pt x="3932" y="1215"/>
                  </a:lnTo>
                  <a:lnTo>
                    <a:pt x="3924" y="1215"/>
                  </a:lnTo>
                  <a:lnTo>
                    <a:pt x="3920" y="1213"/>
                  </a:lnTo>
                  <a:lnTo>
                    <a:pt x="3917" y="1211"/>
                  </a:lnTo>
                  <a:lnTo>
                    <a:pt x="3915" y="1206"/>
                  </a:lnTo>
                  <a:lnTo>
                    <a:pt x="3917" y="1199"/>
                  </a:lnTo>
                  <a:lnTo>
                    <a:pt x="3915" y="1196"/>
                  </a:lnTo>
                  <a:lnTo>
                    <a:pt x="3913" y="1192"/>
                  </a:lnTo>
                  <a:lnTo>
                    <a:pt x="3908" y="1189"/>
                  </a:lnTo>
                  <a:lnTo>
                    <a:pt x="3903" y="1187"/>
                  </a:lnTo>
                  <a:lnTo>
                    <a:pt x="3896" y="1187"/>
                  </a:lnTo>
                  <a:lnTo>
                    <a:pt x="3896" y="1194"/>
                  </a:lnTo>
                  <a:lnTo>
                    <a:pt x="3896" y="1201"/>
                  </a:lnTo>
                  <a:lnTo>
                    <a:pt x="3896" y="1208"/>
                  </a:lnTo>
                  <a:lnTo>
                    <a:pt x="3898" y="1211"/>
                  </a:lnTo>
                  <a:lnTo>
                    <a:pt x="3900" y="1215"/>
                  </a:lnTo>
                  <a:lnTo>
                    <a:pt x="3903" y="1215"/>
                  </a:lnTo>
                  <a:lnTo>
                    <a:pt x="3903" y="1218"/>
                  </a:lnTo>
                  <a:lnTo>
                    <a:pt x="3903" y="1223"/>
                  </a:lnTo>
                  <a:lnTo>
                    <a:pt x="3903" y="1226"/>
                  </a:lnTo>
                  <a:lnTo>
                    <a:pt x="3903" y="1228"/>
                  </a:lnTo>
                  <a:lnTo>
                    <a:pt x="3907" y="1230"/>
                  </a:lnTo>
                  <a:lnTo>
                    <a:pt x="3910" y="1232"/>
                  </a:lnTo>
                  <a:lnTo>
                    <a:pt x="3917" y="1235"/>
                  </a:lnTo>
                  <a:lnTo>
                    <a:pt x="3920" y="1237"/>
                  </a:lnTo>
                  <a:lnTo>
                    <a:pt x="3924" y="1238"/>
                  </a:lnTo>
                  <a:lnTo>
                    <a:pt x="3924" y="1243"/>
                  </a:lnTo>
                  <a:lnTo>
                    <a:pt x="3924" y="1249"/>
                  </a:lnTo>
                  <a:lnTo>
                    <a:pt x="3915" y="1245"/>
                  </a:lnTo>
                  <a:lnTo>
                    <a:pt x="3907" y="1242"/>
                  </a:lnTo>
                  <a:lnTo>
                    <a:pt x="3900" y="1237"/>
                  </a:lnTo>
                  <a:lnTo>
                    <a:pt x="3898" y="1233"/>
                  </a:lnTo>
                  <a:lnTo>
                    <a:pt x="3896" y="1228"/>
                  </a:lnTo>
                  <a:lnTo>
                    <a:pt x="3893" y="1221"/>
                  </a:lnTo>
                  <a:lnTo>
                    <a:pt x="3888" y="1216"/>
                  </a:lnTo>
                  <a:lnTo>
                    <a:pt x="3879" y="1215"/>
                  </a:lnTo>
                  <a:lnTo>
                    <a:pt x="3869" y="1215"/>
                  </a:lnTo>
                  <a:lnTo>
                    <a:pt x="3869" y="1228"/>
                  </a:lnTo>
                  <a:lnTo>
                    <a:pt x="3874" y="1230"/>
                  </a:lnTo>
                  <a:lnTo>
                    <a:pt x="3876" y="1232"/>
                  </a:lnTo>
                  <a:lnTo>
                    <a:pt x="3876" y="1235"/>
                  </a:lnTo>
                  <a:lnTo>
                    <a:pt x="3874" y="1240"/>
                  </a:lnTo>
                  <a:lnTo>
                    <a:pt x="3871" y="1242"/>
                  </a:lnTo>
                  <a:lnTo>
                    <a:pt x="3866" y="1242"/>
                  </a:lnTo>
                  <a:lnTo>
                    <a:pt x="3862" y="1238"/>
                  </a:lnTo>
                  <a:lnTo>
                    <a:pt x="3859" y="1237"/>
                  </a:lnTo>
                  <a:lnTo>
                    <a:pt x="3855" y="1237"/>
                  </a:lnTo>
                  <a:lnTo>
                    <a:pt x="3854" y="1240"/>
                  </a:lnTo>
                  <a:lnTo>
                    <a:pt x="3855" y="1249"/>
                  </a:lnTo>
                  <a:lnTo>
                    <a:pt x="3857" y="1254"/>
                  </a:lnTo>
                  <a:lnTo>
                    <a:pt x="3860" y="1257"/>
                  </a:lnTo>
                  <a:lnTo>
                    <a:pt x="3867" y="1262"/>
                  </a:lnTo>
                  <a:lnTo>
                    <a:pt x="3878" y="1267"/>
                  </a:lnTo>
                  <a:lnTo>
                    <a:pt x="3889" y="1269"/>
                  </a:lnTo>
                  <a:lnTo>
                    <a:pt x="3891" y="1274"/>
                  </a:lnTo>
                  <a:lnTo>
                    <a:pt x="3895" y="1276"/>
                  </a:lnTo>
                  <a:lnTo>
                    <a:pt x="3903" y="1279"/>
                  </a:lnTo>
                  <a:lnTo>
                    <a:pt x="3912" y="1283"/>
                  </a:lnTo>
                  <a:lnTo>
                    <a:pt x="3915" y="1284"/>
                  </a:lnTo>
                  <a:lnTo>
                    <a:pt x="3917" y="1290"/>
                  </a:lnTo>
                  <a:lnTo>
                    <a:pt x="3908" y="1291"/>
                  </a:lnTo>
                  <a:lnTo>
                    <a:pt x="3901" y="1290"/>
                  </a:lnTo>
                  <a:lnTo>
                    <a:pt x="3891" y="1288"/>
                  </a:lnTo>
                  <a:lnTo>
                    <a:pt x="3883" y="1283"/>
                  </a:lnTo>
                  <a:lnTo>
                    <a:pt x="3876" y="1283"/>
                  </a:lnTo>
                  <a:lnTo>
                    <a:pt x="3869" y="1283"/>
                  </a:lnTo>
                  <a:lnTo>
                    <a:pt x="3869" y="1269"/>
                  </a:lnTo>
                  <a:lnTo>
                    <a:pt x="3864" y="1269"/>
                  </a:lnTo>
                  <a:lnTo>
                    <a:pt x="3859" y="1269"/>
                  </a:lnTo>
                  <a:lnTo>
                    <a:pt x="3854" y="1274"/>
                  </a:lnTo>
                  <a:lnTo>
                    <a:pt x="3845" y="1278"/>
                  </a:lnTo>
                  <a:lnTo>
                    <a:pt x="3842" y="1278"/>
                  </a:lnTo>
                  <a:lnTo>
                    <a:pt x="3835" y="1276"/>
                  </a:lnTo>
                  <a:lnTo>
                    <a:pt x="3825" y="1276"/>
                  </a:lnTo>
                  <a:lnTo>
                    <a:pt x="3821" y="1278"/>
                  </a:lnTo>
                  <a:lnTo>
                    <a:pt x="3818" y="1279"/>
                  </a:lnTo>
                  <a:lnTo>
                    <a:pt x="3816" y="1283"/>
                  </a:lnTo>
                  <a:lnTo>
                    <a:pt x="3814" y="1286"/>
                  </a:lnTo>
                  <a:lnTo>
                    <a:pt x="3814" y="1296"/>
                  </a:lnTo>
                  <a:lnTo>
                    <a:pt x="3828" y="1300"/>
                  </a:lnTo>
                  <a:lnTo>
                    <a:pt x="3842" y="1303"/>
                  </a:lnTo>
                  <a:lnTo>
                    <a:pt x="3847" y="1307"/>
                  </a:lnTo>
                  <a:lnTo>
                    <a:pt x="3852" y="1310"/>
                  </a:lnTo>
                  <a:lnTo>
                    <a:pt x="3855" y="1315"/>
                  </a:lnTo>
                  <a:lnTo>
                    <a:pt x="3855" y="1324"/>
                  </a:lnTo>
                  <a:lnTo>
                    <a:pt x="3845" y="1320"/>
                  </a:lnTo>
                  <a:lnTo>
                    <a:pt x="3838" y="1313"/>
                  </a:lnTo>
                  <a:lnTo>
                    <a:pt x="3828" y="1310"/>
                  </a:lnTo>
                  <a:lnTo>
                    <a:pt x="3821" y="1310"/>
                  </a:lnTo>
                  <a:lnTo>
                    <a:pt x="3814" y="1310"/>
                  </a:lnTo>
                  <a:lnTo>
                    <a:pt x="3814" y="1317"/>
                  </a:lnTo>
                  <a:lnTo>
                    <a:pt x="3814" y="1324"/>
                  </a:lnTo>
                  <a:lnTo>
                    <a:pt x="3816" y="1327"/>
                  </a:lnTo>
                  <a:lnTo>
                    <a:pt x="3818" y="1329"/>
                  </a:lnTo>
                  <a:lnTo>
                    <a:pt x="3825" y="1330"/>
                  </a:lnTo>
                  <a:lnTo>
                    <a:pt x="3842" y="1330"/>
                  </a:lnTo>
                  <a:lnTo>
                    <a:pt x="3842" y="1334"/>
                  </a:lnTo>
                  <a:lnTo>
                    <a:pt x="3843" y="1336"/>
                  </a:lnTo>
                  <a:lnTo>
                    <a:pt x="3847" y="1336"/>
                  </a:lnTo>
                  <a:lnTo>
                    <a:pt x="3857" y="1336"/>
                  </a:lnTo>
                  <a:lnTo>
                    <a:pt x="3859" y="1342"/>
                  </a:lnTo>
                  <a:lnTo>
                    <a:pt x="3857" y="1348"/>
                  </a:lnTo>
                  <a:lnTo>
                    <a:pt x="3855" y="1349"/>
                  </a:lnTo>
                  <a:lnTo>
                    <a:pt x="3852" y="1351"/>
                  </a:lnTo>
                  <a:lnTo>
                    <a:pt x="3843" y="1351"/>
                  </a:lnTo>
                  <a:lnTo>
                    <a:pt x="3838" y="1351"/>
                  </a:lnTo>
                  <a:lnTo>
                    <a:pt x="3835" y="1351"/>
                  </a:lnTo>
                  <a:lnTo>
                    <a:pt x="3821" y="1351"/>
                  </a:lnTo>
                  <a:lnTo>
                    <a:pt x="3819" y="1354"/>
                  </a:lnTo>
                  <a:lnTo>
                    <a:pt x="3816" y="1356"/>
                  </a:lnTo>
                  <a:lnTo>
                    <a:pt x="3807" y="1358"/>
                  </a:lnTo>
                  <a:lnTo>
                    <a:pt x="3807" y="1371"/>
                  </a:lnTo>
                  <a:lnTo>
                    <a:pt x="3813" y="1375"/>
                  </a:lnTo>
                  <a:lnTo>
                    <a:pt x="3818" y="1375"/>
                  </a:lnTo>
                  <a:lnTo>
                    <a:pt x="3828" y="1371"/>
                  </a:lnTo>
                  <a:lnTo>
                    <a:pt x="3835" y="1371"/>
                  </a:lnTo>
                  <a:lnTo>
                    <a:pt x="3842" y="1371"/>
                  </a:lnTo>
                  <a:lnTo>
                    <a:pt x="3847" y="1373"/>
                  </a:lnTo>
                  <a:lnTo>
                    <a:pt x="3848" y="1378"/>
                  </a:lnTo>
                  <a:lnTo>
                    <a:pt x="3845" y="1380"/>
                  </a:lnTo>
                  <a:lnTo>
                    <a:pt x="3842" y="1382"/>
                  </a:lnTo>
                  <a:lnTo>
                    <a:pt x="3838" y="1383"/>
                  </a:lnTo>
                  <a:lnTo>
                    <a:pt x="3835" y="1385"/>
                  </a:lnTo>
                  <a:lnTo>
                    <a:pt x="3835" y="1388"/>
                  </a:lnTo>
                  <a:lnTo>
                    <a:pt x="3835" y="1392"/>
                  </a:lnTo>
                  <a:lnTo>
                    <a:pt x="3826" y="1397"/>
                  </a:lnTo>
                  <a:lnTo>
                    <a:pt x="3816" y="1400"/>
                  </a:lnTo>
                  <a:lnTo>
                    <a:pt x="3811" y="1404"/>
                  </a:lnTo>
                  <a:lnTo>
                    <a:pt x="3807" y="1409"/>
                  </a:lnTo>
                  <a:lnTo>
                    <a:pt x="3802" y="1412"/>
                  </a:lnTo>
                  <a:lnTo>
                    <a:pt x="3801" y="1419"/>
                  </a:lnTo>
                  <a:lnTo>
                    <a:pt x="3804" y="1421"/>
                  </a:lnTo>
                  <a:lnTo>
                    <a:pt x="3804" y="1423"/>
                  </a:lnTo>
                  <a:lnTo>
                    <a:pt x="3804" y="1426"/>
                  </a:lnTo>
                  <a:lnTo>
                    <a:pt x="3801" y="1433"/>
                  </a:lnTo>
                  <a:lnTo>
                    <a:pt x="3801" y="1436"/>
                  </a:lnTo>
                  <a:lnTo>
                    <a:pt x="3801" y="1440"/>
                  </a:lnTo>
                  <a:close/>
                  <a:moveTo>
                    <a:pt x="3999" y="1194"/>
                  </a:moveTo>
                  <a:lnTo>
                    <a:pt x="4002" y="1201"/>
                  </a:lnTo>
                  <a:lnTo>
                    <a:pt x="4007" y="1206"/>
                  </a:lnTo>
                  <a:lnTo>
                    <a:pt x="4012" y="1211"/>
                  </a:lnTo>
                  <a:lnTo>
                    <a:pt x="4019" y="1215"/>
                  </a:lnTo>
                  <a:lnTo>
                    <a:pt x="4021" y="1211"/>
                  </a:lnTo>
                  <a:lnTo>
                    <a:pt x="4023" y="1209"/>
                  </a:lnTo>
                  <a:lnTo>
                    <a:pt x="4029" y="1208"/>
                  </a:lnTo>
                  <a:lnTo>
                    <a:pt x="4036" y="1206"/>
                  </a:lnTo>
                  <a:lnTo>
                    <a:pt x="4038" y="1204"/>
                  </a:lnTo>
                  <a:lnTo>
                    <a:pt x="4040" y="1201"/>
                  </a:lnTo>
                  <a:lnTo>
                    <a:pt x="4067" y="1201"/>
                  </a:lnTo>
                  <a:lnTo>
                    <a:pt x="4069" y="1197"/>
                  </a:lnTo>
                  <a:lnTo>
                    <a:pt x="4072" y="1196"/>
                  </a:lnTo>
                  <a:lnTo>
                    <a:pt x="4080" y="1194"/>
                  </a:lnTo>
                  <a:lnTo>
                    <a:pt x="4084" y="1187"/>
                  </a:lnTo>
                  <a:lnTo>
                    <a:pt x="4089" y="1182"/>
                  </a:lnTo>
                  <a:lnTo>
                    <a:pt x="4094" y="1177"/>
                  </a:lnTo>
                  <a:lnTo>
                    <a:pt x="4101" y="1174"/>
                  </a:lnTo>
                  <a:lnTo>
                    <a:pt x="4101" y="1139"/>
                  </a:lnTo>
                  <a:lnTo>
                    <a:pt x="4108" y="1136"/>
                  </a:lnTo>
                  <a:lnTo>
                    <a:pt x="4115" y="1131"/>
                  </a:lnTo>
                  <a:lnTo>
                    <a:pt x="4125" y="1119"/>
                  </a:lnTo>
                  <a:lnTo>
                    <a:pt x="4142" y="1092"/>
                  </a:lnTo>
                  <a:lnTo>
                    <a:pt x="4140" y="1090"/>
                  </a:lnTo>
                  <a:lnTo>
                    <a:pt x="4138" y="1088"/>
                  </a:lnTo>
                  <a:lnTo>
                    <a:pt x="4135" y="1085"/>
                  </a:lnTo>
                  <a:lnTo>
                    <a:pt x="4133" y="1080"/>
                  </a:lnTo>
                  <a:lnTo>
                    <a:pt x="4132" y="1078"/>
                  </a:lnTo>
                  <a:lnTo>
                    <a:pt x="4128" y="1078"/>
                  </a:lnTo>
                  <a:lnTo>
                    <a:pt x="4123" y="1070"/>
                  </a:lnTo>
                  <a:lnTo>
                    <a:pt x="4120" y="1066"/>
                  </a:lnTo>
                  <a:lnTo>
                    <a:pt x="4115" y="1064"/>
                  </a:lnTo>
                  <a:lnTo>
                    <a:pt x="4108" y="1059"/>
                  </a:lnTo>
                  <a:lnTo>
                    <a:pt x="4098" y="1058"/>
                  </a:lnTo>
                  <a:lnTo>
                    <a:pt x="4086" y="1058"/>
                  </a:lnTo>
                  <a:lnTo>
                    <a:pt x="4074" y="1058"/>
                  </a:lnTo>
                  <a:lnTo>
                    <a:pt x="4072" y="1068"/>
                  </a:lnTo>
                  <a:lnTo>
                    <a:pt x="4075" y="1075"/>
                  </a:lnTo>
                  <a:lnTo>
                    <a:pt x="4079" y="1080"/>
                  </a:lnTo>
                  <a:lnTo>
                    <a:pt x="4084" y="1085"/>
                  </a:lnTo>
                  <a:lnTo>
                    <a:pt x="4089" y="1090"/>
                  </a:lnTo>
                  <a:lnTo>
                    <a:pt x="4092" y="1095"/>
                  </a:lnTo>
                  <a:lnTo>
                    <a:pt x="4094" y="1102"/>
                  </a:lnTo>
                  <a:lnTo>
                    <a:pt x="4094" y="1112"/>
                  </a:lnTo>
                  <a:lnTo>
                    <a:pt x="4092" y="1116"/>
                  </a:lnTo>
                  <a:lnTo>
                    <a:pt x="4089" y="1117"/>
                  </a:lnTo>
                  <a:lnTo>
                    <a:pt x="4080" y="1119"/>
                  </a:lnTo>
                  <a:lnTo>
                    <a:pt x="4080" y="1122"/>
                  </a:lnTo>
                  <a:lnTo>
                    <a:pt x="4079" y="1124"/>
                  </a:lnTo>
                  <a:lnTo>
                    <a:pt x="4074" y="1126"/>
                  </a:lnTo>
                  <a:lnTo>
                    <a:pt x="4070" y="1131"/>
                  </a:lnTo>
                  <a:lnTo>
                    <a:pt x="4067" y="1136"/>
                  </a:lnTo>
                  <a:lnTo>
                    <a:pt x="4060" y="1139"/>
                  </a:lnTo>
                  <a:lnTo>
                    <a:pt x="4053" y="1139"/>
                  </a:lnTo>
                  <a:lnTo>
                    <a:pt x="4041" y="1139"/>
                  </a:lnTo>
                  <a:lnTo>
                    <a:pt x="4029" y="1139"/>
                  </a:lnTo>
                  <a:lnTo>
                    <a:pt x="4019" y="1138"/>
                  </a:lnTo>
                  <a:lnTo>
                    <a:pt x="4012" y="1133"/>
                  </a:lnTo>
                  <a:lnTo>
                    <a:pt x="4012" y="1141"/>
                  </a:lnTo>
                  <a:lnTo>
                    <a:pt x="4014" y="1148"/>
                  </a:lnTo>
                  <a:lnTo>
                    <a:pt x="4017" y="1153"/>
                  </a:lnTo>
                  <a:lnTo>
                    <a:pt x="4019" y="1160"/>
                  </a:lnTo>
                  <a:lnTo>
                    <a:pt x="4026" y="1160"/>
                  </a:lnTo>
                  <a:lnTo>
                    <a:pt x="4028" y="1162"/>
                  </a:lnTo>
                  <a:lnTo>
                    <a:pt x="4029" y="1163"/>
                  </a:lnTo>
                  <a:lnTo>
                    <a:pt x="4031" y="1168"/>
                  </a:lnTo>
                  <a:lnTo>
                    <a:pt x="4033" y="1180"/>
                  </a:lnTo>
                  <a:lnTo>
                    <a:pt x="4028" y="1180"/>
                  </a:lnTo>
                  <a:lnTo>
                    <a:pt x="4023" y="1179"/>
                  </a:lnTo>
                  <a:lnTo>
                    <a:pt x="4014" y="1175"/>
                  </a:lnTo>
                  <a:lnTo>
                    <a:pt x="4007" y="1170"/>
                  </a:lnTo>
                  <a:lnTo>
                    <a:pt x="3999" y="1167"/>
                  </a:lnTo>
                  <a:lnTo>
                    <a:pt x="3997" y="1162"/>
                  </a:lnTo>
                  <a:lnTo>
                    <a:pt x="3995" y="1160"/>
                  </a:lnTo>
                  <a:lnTo>
                    <a:pt x="3994" y="1162"/>
                  </a:lnTo>
                  <a:lnTo>
                    <a:pt x="3990" y="1163"/>
                  </a:lnTo>
                  <a:lnTo>
                    <a:pt x="3985" y="1172"/>
                  </a:lnTo>
                  <a:lnTo>
                    <a:pt x="3982" y="1174"/>
                  </a:lnTo>
                  <a:lnTo>
                    <a:pt x="3978" y="1174"/>
                  </a:lnTo>
                  <a:lnTo>
                    <a:pt x="3978" y="1179"/>
                  </a:lnTo>
                  <a:lnTo>
                    <a:pt x="3978" y="1184"/>
                  </a:lnTo>
                  <a:lnTo>
                    <a:pt x="3982" y="1186"/>
                  </a:lnTo>
                  <a:lnTo>
                    <a:pt x="3983" y="1187"/>
                  </a:lnTo>
                  <a:lnTo>
                    <a:pt x="3992" y="1191"/>
                  </a:lnTo>
                  <a:lnTo>
                    <a:pt x="3995" y="1192"/>
                  </a:lnTo>
                  <a:lnTo>
                    <a:pt x="3999" y="1194"/>
                  </a:lnTo>
                  <a:close/>
                  <a:moveTo>
                    <a:pt x="4033" y="1133"/>
                  </a:moveTo>
                  <a:lnTo>
                    <a:pt x="4060" y="1133"/>
                  </a:lnTo>
                  <a:lnTo>
                    <a:pt x="4062" y="1129"/>
                  </a:lnTo>
                  <a:lnTo>
                    <a:pt x="4065" y="1124"/>
                  </a:lnTo>
                  <a:lnTo>
                    <a:pt x="4069" y="1109"/>
                  </a:lnTo>
                  <a:lnTo>
                    <a:pt x="4069" y="1100"/>
                  </a:lnTo>
                  <a:lnTo>
                    <a:pt x="4067" y="1093"/>
                  </a:lnTo>
                  <a:lnTo>
                    <a:pt x="4065" y="1088"/>
                  </a:lnTo>
                  <a:lnTo>
                    <a:pt x="4060" y="1085"/>
                  </a:lnTo>
                  <a:lnTo>
                    <a:pt x="4057" y="1090"/>
                  </a:lnTo>
                  <a:lnTo>
                    <a:pt x="4055" y="1097"/>
                  </a:lnTo>
                  <a:lnTo>
                    <a:pt x="4052" y="1102"/>
                  </a:lnTo>
                  <a:lnTo>
                    <a:pt x="4050" y="1104"/>
                  </a:lnTo>
                  <a:lnTo>
                    <a:pt x="4046" y="1105"/>
                  </a:lnTo>
                  <a:lnTo>
                    <a:pt x="4045" y="1102"/>
                  </a:lnTo>
                  <a:lnTo>
                    <a:pt x="4043" y="1099"/>
                  </a:lnTo>
                  <a:lnTo>
                    <a:pt x="4040" y="1097"/>
                  </a:lnTo>
                  <a:lnTo>
                    <a:pt x="4040" y="1092"/>
                  </a:lnTo>
                  <a:lnTo>
                    <a:pt x="4033" y="1092"/>
                  </a:lnTo>
                  <a:lnTo>
                    <a:pt x="4026" y="1092"/>
                  </a:lnTo>
                  <a:lnTo>
                    <a:pt x="4024" y="1099"/>
                  </a:lnTo>
                  <a:lnTo>
                    <a:pt x="4026" y="1104"/>
                  </a:lnTo>
                  <a:lnTo>
                    <a:pt x="4029" y="1112"/>
                  </a:lnTo>
                  <a:lnTo>
                    <a:pt x="4033" y="1121"/>
                  </a:lnTo>
                  <a:lnTo>
                    <a:pt x="4033" y="1126"/>
                  </a:lnTo>
                  <a:lnTo>
                    <a:pt x="4033" y="1133"/>
                  </a:lnTo>
                  <a:close/>
                  <a:moveTo>
                    <a:pt x="4005" y="1153"/>
                  </a:moveTo>
                  <a:lnTo>
                    <a:pt x="4004" y="1145"/>
                  </a:lnTo>
                  <a:lnTo>
                    <a:pt x="4002" y="1136"/>
                  </a:lnTo>
                  <a:lnTo>
                    <a:pt x="3997" y="1131"/>
                  </a:lnTo>
                  <a:lnTo>
                    <a:pt x="3992" y="1126"/>
                  </a:lnTo>
                  <a:lnTo>
                    <a:pt x="3992" y="1136"/>
                  </a:lnTo>
                  <a:lnTo>
                    <a:pt x="3992" y="1146"/>
                  </a:lnTo>
                  <a:lnTo>
                    <a:pt x="3992" y="1151"/>
                  </a:lnTo>
                  <a:lnTo>
                    <a:pt x="3995" y="1153"/>
                  </a:lnTo>
                  <a:lnTo>
                    <a:pt x="3999" y="1155"/>
                  </a:lnTo>
                  <a:lnTo>
                    <a:pt x="4005" y="1153"/>
                  </a:lnTo>
                  <a:close/>
                  <a:moveTo>
                    <a:pt x="4080" y="989"/>
                  </a:moveTo>
                  <a:lnTo>
                    <a:pt x="4080" y="986"/>
                  </a:lnTo>
                  <a:lnTo>
                    <a:pt x="4084" y="983"/>
                  </a:lnTo>
                  <a:lnTo>
                    <a:pt x="4089" y="977"/>
                  </a:lnTo>
                  <a:lnTo>
                    <a:pt x="4092" y="976"/>
                  </a:lnTo>
                  <a:lnTo>
                    <a:pt x="4094" y="972"/>
                  </a:lnTo>
                  <a:lnTo>
                    <a:pt x="4094" y="969"/>
                  </a:lnTo>
                  <a:lnTo>
                    <a:pt x="4094" y="962"/>
                  </a:lnTo>
                  <a:lnTo>
                    <a:pt x="4104" y="962"/>
                  </a:lnTo>
                  <a:lnTo>
                    <a:pt x="4108" y="960"/>
                  </a:lnTo>
                  <a:lnTo>
                    <a:pt x="4109" y="959"/>
                  </a:lnTo>
                  <a:lnTo>
                    <a:pt x="4113" y="955"/>
                  </a:lnTo>
                  <a:lnTo>
                    <a:pt x="4115" y="952"/>
                  </a:lnTo>
                  <a:lnTo>
                    <a:pt x="4115" y="942"/>
                  </a:lnTo>
                  <a:lnTo>
                    <a:pt x="4108" y="943"/>
                  </a:lnTo>
                  <a:lnTo>
                    <a:pt x="4104" y="942"/>
                  </a:lnTo>
                  <a:lnTo>
                    <a:pt x="4103" y="938"/>
                  </a:lnTo>
                  <a:lnTo>
                    <a:pt x="4101" y="935"/>
                  </a:lnTo>
                  <a:lnTo>
                    <a:pt x="4099" y="931"/>
                  </a:lnTo>
                  <a:lnTo>
                    <a:pt x="4098" y="928"/>
                  </a:lnTo>
                  <a:lnTo>
                    <a:pt x="4094" y="926"/>
                  </a:lnTo>
                  <a:lnTo>
                    <a:pt x="4087" y="928"/>
                  </a:lnTo>
                  <a:lnTo>
                    <a:pt x="4087" y="933"/>
                  </a:lnTo>
                  <a:lnTo>
                    <a:pt x="4086" y="938"/>
                  </a:lnTo>
                  <a:lnTo>
                    <a:pt x="4082" y="947"/>
                  </a:lnTo>
                  <a:lnTo>
                    <a:pt x="4077" y="953"/>
                  </a:lnTo>
                  <a:lnTo>
                    <a:pt x="4074" y="962"/>
                  </a:lnTo>
                  <a:lnTo>
                    <a:pt x="4069" y="964"/>
                  </a:lnTo>
                  <a:lnTo>
                    <a:pt x="4067" y="967"/>
                  </a:lnTo>
                  <a:lnTo>
                    <a:pt x="4065" y="972"/>
                  </a:lnTo>
                  <a:lnTo>
                    <a:pt x="4067" y="977"/>
                  </a:lnTo>
                  <a:lnTo>
                    <a:pt x="4069" y="983"/>
                  </a:lnTo>
                  <a:lnTo>
                    <a:pt x="4072" y="986"/>
                  </a:lnTo>
                  <a:lnTo>
                    <a:pt x="4077" y="989"/>
                  </a:lnTo>
                  <a:lnTo>
                    <a:pt x="4080" y="989"/>
                  </a:lnTo>
                  <a:close/>
                  <a:moveTo>
                    <a:pt x="4067" y="1078"/>
                  </a:moveTo>
                  <a:lnTo>
                    <a:pt x="4069" y="1071"/>
                  </a:lnTo>
                  <a:lnTo>
                    <a:pt x="4067" y="1066"/>
                  </a:lnTo>
                  <a:lnTo>
                    <a:pt x="4065" y="1061"/>
                  </a:lnTo>
                  <a:lnTo>
                    <a:pt x="4062" y="1059"/>
                  </a:lnTo>
                  <a:lnTo>
                    <a:pt x="4055" y="1054"/>
                  </a:lnTo>
                  <a:lnTo>
                    <a:pt x="4046" y="1051"/>
                  </a:lnTo>
                  <a:lnTo>
                    <a:pt x="4045" y="1058"/>
                  </a:lnTo>
                  <a:lnTo>
                    <a:pt x="4041" y="1063"/>
                  </a:lnTo>
                  <a:lnTo>
                    <a:pt x="4040" y="1070"/>
                  </a:lnTo>
                  <a:lnTo>
                    <a:pt x="4040" y="1078"/>
                  </a:lnTo>
                  <a:lnTo>
                    <a:pt x="4067" y="1078"/>
                  </a:lnTo>
                  <a:close/>
                  <a:moveTo>
                    <a:pt x="3930" y="1201"/>
                  </a:moveTo>
                  <a:lnTo>
                    <a:pt x="3929" y="1201"/>
                  </a:lnTo>
                  <a:lnTo>
                    <a:pt x="3930" y="1199"/>
                  </a:lnTo>
                  <a:lnTo>
                    <a:pt x="3932" y="1197"/>
                  </a:lnTo>
                  <a:lnTo>
                    <a:pt x="3937" y="1194"/>
                  </a:lnTo>
                  <a:lnTo>
                    <a:pt x="3942" y="1192"/>
                  </a:lnTo>
                  <a:lnTo>
                    <a:pt x="3946" y="1191"/>
                  </a:lnTo>
                  <a:lnTo>
                    <a:pt x="3946" y="1189"/>
                  </a:lnTo>
                  <a:lnTo>
                    <a:pt x="3944" y="1187"/>
                  </a:lnTo>
                  <a:lnTo>
                    <a:pt x="3937" y="1187"/>
                  </a:lnTo>
                  <a:lnTo>
                    <a:pt x="3930" y="1187"/>
                  </a:lnTo>
                  <a:lnTo>
                    <a:pt x="3925" y="1189"/>
                  </a:lnTo>
                  <a:lnTo>
                    <a:pt x="3924" y="1194"/>
                  </a:lnTo>
                  <a:lnTo>
                    <a:pt x="3924" y="1197"/>
                  </a:lnTo>
                  <a:lnTo>
                    <a:pt x="3925" y="1199"/>
                  </a:lnTo>
                  <a:lnTo>
                    <a:pt x="3927" y="1201"/>
                  </a:lnTo>
                  <a:lnTo>
                    <a:pt x="3930" y="1201"/>
                  </a:lnTo>
                  <a:close/>
                  <a:moveTo>
                    <a:pt x="3835" y="1522"/>
                  </a:moveTo>
                  <a:lnTo>
                    <a:pt x="3826" y="1544"/>
                  </a:lnTo>
                  <a:lnTo>
                    <a:pt x="3823" y="1556"/>
                  </a:lnTo>
                  <a:lnTo>
                    <a:pt x="3821" y="1569"/>
                  </a:lnTo>
                  <a:lnTo>
                    <a:pt x="3828" y="1568"/>
                  </a:lnTo>
                  <a:lnTo>
                    <a:pt x="3833" y="1569"/>
                  </a:lnTo>
                  <a:lnTo>
                    <a:pt x="3842" y="1573"/>
                  </a:lnTo>
                  <a:lnTo>
                    <a:pt x="3850" y="1576"/>
                  </a:lnTo>
                  <a:lnTo>
                    <a:pt x="3855" y="1578"/>
                  </a:lnTo>
                  <a:lnTo>
                    <a:pt x="3862" y="1576"/>
                  </a:lnTo>
                  <a:lnTo>
                    <a:pt x="3864" y="1568"/>
                  </a:lnTo>
                  <a:lnTo>
                    <a:pt x="3866" y="1564"/>
                  </a:lnTo>
                  <a:lnTo>
                    <a:pt x="3869" y="1563"/>
                  </a:lnTo>
                  <a:lnTo>
                    <a:pt x="3869" y="1549"/>
                  </a:lnTo>
                  <a:lnTo>
                    <a:pt x="3860" y="1547"/>
                  </a:lnTo>
                  <a:lnTo>
                    <a:pt x="3857" y="1545"/>
                  </a:lnTo>
                  <a:lnTo>
                    <a:pt x="3855" y="1542"/>
                  </a:lnTo>
                  <a:lnTo>
                    <a:pt x="3855" y="1532"/>
                  </a:lnTo>
                  <a:lnTo>
                    <a:pt x="3854" y="1528"/>
                  </a:lnTo>
                  <a:lnTo>
                    <a:pt x="3850" y="1525"/>
                  </a:lnTo>
                  <a:lnTo>
                    <a:pt x="3848" y="1523"/>
                  </a:lnTo>
                  <a:lnTo>
                    <a:pt x="3845" y="1522"/>
                  </a:lnTo>
                  <a:lnTo>
                    <a:pt x="3835" y="1522"/>
                  </a:lnTo>
                  <a:close/>
                  <a:moveTo>
                    <a:pt x="3889" y="1535"/>
                  </a:moveTo>
                  <a:lnTo>
                    <a:pt x="3895" y="1525"/>
                  </a:lnTo>
                  <a:lnTo>
                    <a:pt x="3901" y="1516"/>
                  </a:lnTo>
                  <a:lnTo>
                    <a:pt x="3908" y="1508"/>
                  </a:lnTo>
                  <a:lnTo>
                    <a:pt x="3910" y="1501"/>
                  </a:lnTo>
                  <a:lnTo>
                    <a:pt x="3910" y="1494"/>
                  </a:lnTo>
                  <a:lnTo>
                    <a:pt x="3905" y="1491"/>
                  </a:lnTo>
                  <a:lnTo>
                    <a:pt x="3898" y="1489"/>
                  </a:lnTo>
                  <a:lnTo>
                    <a:pt x="3891" y="1487"/>
                  </a:lnTo>
                  <a:lnTo>
                    <a:pt x="3883" y="1487"/>
                  </a:lnTo>
                  <a:lnTo>
                    <a:pt x="3874" y="1489"/>
                  </a:lnTo>
                  <a:lnTo>
                    <a:pt x="3869" y="1491"/>
                  </a:lnTo>
                  <a:lnTo>
                    <a:pt x="3864" y="1494"/>
                  </a:lnTo>
                  <a:lnTo>
                    <a:pt x="3855" y="1494"/>
                  </a:lnTo>
                  <a:lnTo>
                    <a:pt x="3859" y="1510"/>
                  </a:lnTo>
                  <a:lnTo>
                    <a:pt x="3862" y="1516"/>
                  </a:lnTo>
                  <a:lnTo>
                    <a:pt x="3866" y="1522"/>
                  </a:lnTo>
                  <a:lnTo>
                    <a:pt x="3869" y="1527"/>
                  </a:lnTo>
                  <a:lnTo>
                    <a:pt x="3874" y="1532"/>
                  </a:lnTo>
                  <a:lnTo>
                    <a:pt x="3881" y="1534"/>
                  </a:lnTo>
                  <a:lnTo>
                    <a:pt x="3889" y="1535"/>
                  </a:lnTo>
                  <a:close/>
                  <a:moveTo>
                    <a:pt x="4203" y="901"/>
                  </a:moveTo>
                  <a:lnTo>
                    <a:pt x="4207" y="902"/>
                  </a:lnTo>
                  <a:lnTo>
                    <a:pt x="4208" y="906"/>
                  </a:lnTo>
                  <a:lnTo>
                    <a:pt x="4210" y="914"/>
                  </a:lnTo>
                  <a:lnTo>
                    <a:pt x="4213" y="914"/>
                  </a:lnTo>
                  <a:lnTo>
                    <a:pt x="4215" y="916"/>
                  </a:lnTo>
                  <a:lnTo>
                    <a:pt x="4217" y="921"/>
                  </a:lnTo>
                  <a:lnTo>
                    <a:pt x="4220" y="926"/>
                  </a:lnTo>
                  <a:lnTo>
                    <a:pt x="4222" y="933"/>
                  </a:lnTo>
                  <a:lnTo>
                    <a:pt x="4224" y="940"/>
                  </a:lnTo>
                  <a:lnTo>
                    <a:pt x="4224" y="948"/>
                  </a:lnTo>
                  <a:lnTo>
                    <a:pt x="4265" y="948"/>
                  </a:lnTo>
                  <a:lnTo>
                    <a:pt x="4265" y="943"/>
                  </a:lnTo>
                  <a:lnTo>
                    <a:pt x="4268" y="940"/>
                  </a:lnTo>
                  <a:lnTo>
                    <a:pt x="4278" y="935"/>
                  </a:lnTo>
                  <a:lnTo>
                    <a:pt x="4283" y="931"/>
                  </a:lnTo>
                  <a:lnTo>
                    <a:pt x="4285" y="928"/>
                  </a:lnTo>
                  <a:lnTo>
                    <a:pt x="4285" y="924"/>
                  </a:lnTo>
                  <a:lnTo>
                    <a:pt x="4278" y="921"/>
                  </a:lnTo>
                  <a:lnTo>
                    <a:pt x="4277" y="924"/>
                  </a:lnTo>
                  <a:lnTo>
                    <a:pt x="4273" y="924"/>
                  </a:lnTo>
                  <a:lnTo>
                    <a:pt x="4270" y="923"/>
                  </a:lnTo>
                  <a:lnTo>
                    <a:pt x="4265" y="921"/>
                  </a:lnTo>
                  <a:lnTo>
                    <a:pt x="4258" y="906"/>
                  </a:lnTo>
                  <a:lnTo>
                    <a:pt x="4248" y="894"/>
                  </a:lnTo>
                  <a:lnTo>
                    <a:pt x="4237" y="882"/>
                  </a:lnTo>
                  <a:lnTo>
                    <a:pt x="4224" y="873"/>
                  </a:lnTo>
                  <a:lnTo>
                    <a:pt x="4219" y="872"/>
                  </a:lnTo>
                  <a:lnTo>
                    <a:pt x="4217" y="870"/>
                  </a:lnTo>
                  <a:lnTo>
                    <a:pt x="4217" y="866"/>
                  </a:lnTo>
                  <a:lnTo>
                    <a:pt x="4217" y="860"/>
                  </a:lnTo>
                  <a:lnTo>
                    <a:pt x="4212" y="858"/>
                  </a:lnTo>
                  <a:lnTo>
                    <a:pt x="4210" y="856"/>
                  </a:lnTo>
                  <a:lnTo>
                    <a:pt x="4210" y="853"/>
                  </a:lnTo>
                  <a:lnTo>
                    <a:pt x="4203" y="853"/>
                  </a:lnTo>
                  <a:lnTo>
                    <a:pt x="4202" y="858"/>
                  </a:lnTo>
                  <a:lnTo>
                    <a:pt x="4200" y="860"/>
                  </a:lnTo>
                  <a:lnTo>
                    <a:pt x="4195" y="865"/>
                  </a:lnTo>
                  <a:lnTo>
                    <a:pt x="4191" y="866"/>
                  </a:lnTo>
                  <a:lnTo>
                    <a:pt x="4190" y="870"/>
                  </a:lnTo>
                  <a:lnTo>
                    <a:pt x="4188" y="875"/>
                  </a:lnTo>
                  <a:lnTo>
                    <a:pt x="4190" y="880"/>
                  </a:lnTo>
                  <a:lnTo>
                    <a:pt x="4195" y="883"/>
                  </a:lnTo>
                  <a:lnTo>
                    <a:pt x="4200" y="887"/>
                  </a:lnTo>
                  <a:lnTo>
                    <a:pt x="4202" y="894"/>
                  </a:lnTo>
                  <a:lnTo>
                    <a:pt x="4203" y="901"/>
                  </a:lnTo>
                  <a:close/>
                  <a:moveTo>
                    <a:pt x="4094" y="907"/>
                  </a:moveTo>
                  <a:lnTo>
                    <a:pt x="4080" y="907"/>
                  </a:lnTo>
                  <a:lnTo>
                    <a:pt x="4080" y="921"/>
                  </a:lnTo>
                  <a:lnTo>
                    <a:pt x="4094" y="921"/>
                  </a:lnTo>
                  <a:lnTo>
                    <a:pt x="4094" y="907"/>
                  </a:lnTo>
                  <a:close/>
                  <a:moveTo>
                    <a:pt x="4258" y="976"/>
                  </a:moveTo>
                  <a:lnTo>
                    <a:pt x="4266" y="977"/>
                  </a:lnTo>
                  <a:lnTo>
                    <a:pt x="4270" y="976"/>
                  </a:lnTo>
                  <a:lnTo>
                    <a:pt x="4270" y="974"/>
                  </a:lnTo>
                  <a:lnTo>
                    <a:pt x="4270" y="971"/>
                  </a:lnTo>
                  <a:lnTo>
                    <a:pt x="4266" y="967"/>
                  </a:lnTo>
                  <a:lnTo>
                    <a:pt x="4263" y="964"/>
                  </a:lnTo>
                  <a:lnTo>
                    <a:pt x="4260" y="964"/>
                  </a:lnTo>
                  <a:lnTo>
                    <a:pt x="4258" y="964"/>
                  </a:lnTo>
                  <a:lnTo>
                    <a:pt x="4256" y="967"/>
                  </a:lnTo>
                  <a:lnTo>
                    <a:pt x="4258" y="976"/>
                  </a:lnTo>
                  <a:close/>
                  <a:moveTo>
                    <a:pt x="4299" y="887"/>
                  </a:moveTo>
                  <a:lnTo>
                    <a:pt x="4302" y="883"/>
                  </a:lnTo>
                  <a:lnTo>
                    <a:pt x="4304" y="878"/>
                  </a:lnTo>
                  <a:lnTo>
                    <a:pt x="4306" y="866"/>
                  </a:lnTo>
                  <a:lnTo>
                    <a:pt x="4306" y="839"/>
                  </a:lnTo>
                  <a:lnTo>
                    <a:pt x="4292" y="832"/>
                  </a:lnTo>
                  <a:lnTo>
                    <a:pt x="4278" y="826"/>
                  </a:lnTo>
                  <a:lnTo>
                    <a:pt x="4273" y="834"/>
                  </a:lnTo>
                  <a:lnTo>
                    <a:pt x="4271" y="844"/>
                  </a:lnTo>
                  <a:lnTo>
                    <a:pt x="4271" y="853"/>
                  </a:lnTo>
                  <a:lnTo>
                    <a:pt x="4273" y="863"/>
                  </a:lnTo>
                  <a:lnTo>
                    <a:pt x="4278" y="872"/>
                  </a:lnTo>
                  <a:lnTo>
                    <a:pt x="4283" y="878"/>
                  </a:lnTo>
                  <a:lnTo>
                    <a:pt x="4292" y="883"/>
                  </a:lnTo>
                  <a:lnTo>
                    <a:pt x="4299" y="887"/>
                  </a:lnTo>
                  <a:close/>
                  <a:moveTo>
                    <a:pt x="4285" y="907"/>
                  </a:moveTo>
                  <a:lnTo>
                    <a:pt x="4285" y="901"/>
                  </a:lnTo>
                  <a:lnTo>
                    <a:pt x="4285" y="894"/>
                  </a:lnTo>
                  <a:lnTo>
                    <a:pt x="4275" y="894"/>
                  </a:lnTo>
                  <a:lnTo>
                    <a:pt x="4265" y="894"/>
                  </a:lnTo>
                  <a:lnTo>
                    <a:pt x="4265" y="897"/>
                  </a:lnTo>
                  <a:lnTo>
                    <a:pt x="4265" y="901"/>
                  </a:lnTo>
                  <a:lnTo>
                    <a:pt x="4263" y="906"/>
                  </a:lnTo>
                  <a:lnTo>
                    <a:pt x="4265" y="909"/>
                  </a:lnTo>
                  <a:lnTo>
                    <a:pt x="4268" y="911"/>
                  </a:lnTo>
                  <a:lnTo>
                    <a:pt x="4271" y="911"/>
                  </a:lnTo>
                  <a:lnTo>
                    <a:pt x="4280" y="911"/>
                  </a:lnTo>
                  <a:lnTo>
                    <a:pt x="4283" y="909"/>
                  </a:lnTo>
                  <a:lnTo>
                    <a:pt x="4285" y="907"/>
                  </a:lnTo>
                  <a:close/>
                  <a:moveTo>
                    <a:pt x="4231" y="989"/>
                  </a:moveTo>
                  <a:lnTo>
                    <a:pt x="4231" y="996"/>
                  </a:lnTo>
                  <a:lnTo>
                    <a:pt x="4231" y="1001"/>
                  </a:lnTo>
                  <a:lnTo>
                    <a:pt x="4227" y="1010"/>
                  </a:lnTo>
                  <a:lnTo>
                    <a:pt x="4222" y="1017"/>
                  </a:lnTo>
                  <a:lnTo>
                    <a:pt x="4217" y="1024"/>
                  </a:lnTo>
                  <a:lnTo>
                    <a:pt x="4203" y="1051"/>
                  </a:lnTo>
                  <a:lnTo>
                    <a:pt x="4213" y="1053"/>
                  </a:lnTo>
                  <a:lnTo>
                    <a:pt x="4220" y="1051"/>
                  </a:lnTo>
                  <a:lnTo>
                    <a:pt x="4227" y="1049"/>
                  </a:lnTo>
                  <a:lnTo>
                    <a:pt x="4232" y="1046"/>
                  </a:lnTo>
                  <a:lnTo>
                    <a:pt x="4241" y="1037"/>
                  </a:lnTo>
                  <a:lnTo>
                    <a:pt x="4246" y="1034"/>
                  </a:lnTo>
                  <a:lnTo>
                    <a:pt x="4251" y="1030"/>
                  </a:lnTo>
                  <a:lnTo>
                    <a:pt x="4249" y="1022"/>
                  </a:lnTo>
                  <a:lnTo>
                    <a:pt x="4249" y="1013"/>
                  </a:lnTo>
                  <a:lnTo>
                    <a:pt x="4253" y="1001"/>
                  </a:lnTo>
                  <a:lnTo>
                    <a:pt x="4256" y="989"/>
                  </a:lnTo>
                  <a:lnTo>
                    <a:pt x="4258" y="983"/>
                  </a:lnTo>
                  <a:lnTo>
                    <a:pt x="4258" y="976"/>
                  </a:lnTo>
                  <a:lnTo>
                    <a:pt x="4251" y="976"/>
                  </a:lnTo>
                  <a:lnTo>
                    <a:pt x="4248" y="976"/>
                  </a:lnTo>
                  <a:lnTo>
                    <a:pt x="4244" y="977"/>
                  </a:lnTo>
                  <a:lnTo>
                    <a:pt x="4242" y="981"/>
                  </a:lnTo>
                  <a:lnTo>
                    <a:pt x="4237" y="986"/>
                  </a:lnTo>
                  <a:lnTo>
                    <a:pt x="4234" y="989"/>
                  </a:lnTo>
                  <a:lnTo>
                    <a:pt x="4231" y="989"/>
                  </a:lnTo>
                  <a:close/>
                  <a:moveTo>
                    <a:pt x="4190" y="907"/>
                  </a:moveTo>
                  <a:lnTo>
                    <a:pt x="4183" y="907"/>
                  </a:lnTo>
                  <a:lnTo>
                    <a:pt x="4179" y="912"/>
                  </a:lnTo>
                  <a:lnTo>
                    <a:pt x="4178" y="919"/>
                  </a:lnTo>
                  <a:lnTo>
                    <a:pt x="4176" y="926"/>
                  </a:lnTo>
                  <a:lnTo>
                    <a:pt x="4176" y="935"/>
                  </a:lnTo>
                  <a:lnTo>
                    <a:pt x="4203" y="935"/>
                  </a:lnTo>
                  <a:lnTo>
                    <a:pt x="4203" y="924"/>
                  </a:lnTo>
                  <a:lnTo>
                    <a:pt x="4202" y="916"/>
                  </a:lnTo>
                  <a:lnTo>
                    <a:pt x="4196" y="911"/>
                  </a:lnTo>
                  <a:lnTo>
                    <a:pt x="4190" y="907"/>
                  </a:lnTo>
                  <a:close/>
                  <a:moveTo>
                    <a:pt x="4101" y="996"/>
                  </a:moveTo>
                  <a:lnTo>
                    <a:pt x="4106" y="1005"/>
                  </a:lnTo>
                  <a:lnTo>
                    <a:pt x="4109" y="1008"/>
                  </a:lnTo>
                  <a:lnTo>
                    <a:pt x="4115" y="1010"/>
                  </a:lnTo>
                  <a:lnTo>
                    <a:pt x="4118" y="1015"/>
                  </a:lnTo>
                  <a:lnTo>
                    <a:pt x="4120" y="1018"/>
                  </a:lnTo>
                  <a:lnTo>
                    <a:pt x="4118" y="1022"/>
                  </a:lnTo>
                  <a:lnTo>
                    <a:pt x="4115" y="1024"/>
                  </a:lnTo>
                  <a:lnTo>
                    <a:pt x="4106" y="1018"/>
                  </a:lnTo>
                  <a:lnTo>
                    <a:pt x="4103" y="1015"/>
                  </a:lnTo>
                  <a:lnTo>
                    <a:pt x="4101" y="1010"/>
                  </a:lnTo>
                  <a:lnTo>
                    <a:pt x="4094" y="1010"/>
                  </a:lnTo>
                  <a:lnTo>
                    <a:pt x="4089" y="1013"/>
                  </a:lnTo>
                  <a:lnTo>
                    <a:pt x="4086" y="1015"/>
                  </a:lnTo>
                  <a:lnTo>
                    <a:pt x="4080" y="1017"/>
                  </a:lnTo>
                  <a:lnTo>
                    <a:pt x="4079" y="1025"/>
                  </a:lnTo>
                  <a:lnTo>
                    <a:pt x="4080" y="1030"/>
                  </a:lnTo>
                  <a:lnTo>
                    <a:pt x="4082" y="1035"/>
                  </a:lnTo>
                  <a:lnTo>
                    <a:pt x="4087" y="1037"/>
                  </a:lnTo>
                  <a:lnTo>
                    <a:pt x="4096" y="1042"/>
                  </a:lnTo>
                  <a:lnTo>
                    <a:pt x="4099" y="1046"/>
                  </a:lnTo>
                  <a:lnTo>
                    <a:pt x="4101" y="1051"/>
                  </a:lnTo>
                  <a:lnTo>
                    <a:pt x="4115" y="1051"/>
                  </a:lnTo>
                  <a:lnTo>
                    <a:pt x="4120" y="1053"/>
                  </a:lnTo>
                  <a:lnTo>
                    <a:pt x="4121" y="1054"/>
                  </a:lnTo>
                  <a:lnTo>
                    <a:pt x="4121" y="1058"/>
                  </a:lnTo>
                  <a:lnTo>
                    <a:pt x="4127" y="1059"/>
                  </a:lnTo>
                  <a:lnTo>
                    <a:pt x="4132" y="1063"/>
                  </a:lnTo>
                  <a:lnTo>
                    <a:pt x="4138" y="1071"/>
                  </a:lnTo>
                  <a:lnTo>
                    <a:pt x="4142" y="1075"/>
                  </a:lnTo>
                  <a:lnTo>
                    <a:pt x="4147" y="1078"/>
                  </a:lnTo>
                  <a:lnTo>
                    <a:pt x="4154" y="1080"/>
                  </a:lnTo>
                  <a:lnTo>
                    <a:pt x="4162" y="1078"/>
                  </a:lnTo>
                  <a:lnTo>
                    <a:pt x="4167" y="1076"/>
                  </a:lnTo>
                  <a:lnTo>
                    <a:pt x="4171" y="1075"/>
                  </a:lnTo>
                  <a:lnTo>
                    <a:pt x="4176" y="1068"/>
                  </a:lnTo>
                  <a:lnTo>
                    <a:pt x="4181" y="1061"/>
                  </a:lnTo>
                  <a:lnTo>
                    <a:pt x="4184" y="1059"/>
                  </a:lnTo>
                  <a:lnTo>
                    <a:pt x="4190" y="1058"/>
                  </a:lnTo>
                  <a:lnTo>
                    <a:pt x="4193" y="1042"/>
                  </a:lnTo>
                  <a:lnTo>
                    <a:pt x="4198" y="1025"/>
                  </a:lnTo>
                  <a:lnTo>
                    <a:pt x="4202" y="1018"/>
                  </a:lnTo>
                  <a:lnTo>
                    <a:pt x="4205" y="1012"/>
                  </a:lnTo>
                  <a:lnTo>
                    <a:pt x="4210" y="1006"/>
                  </a:lnTo>
                  <a:lnTo>
                    <a:pt x="4217" y="1003"/>
                  </a:lnTo>
                  <a:lnTo>
                    <a:pt x="4215" y="996"/>
                  </a:lnTo>
                  <a:lnTo>
                    <a:pt x="4217" y="991"/>
                  </a:lnTo>
                  <a:lnTo>
                    <a:pt x="4220" y="983"/>
                  </a:lnTo>
                  <a:lnTo>
                    <a:pt x="4224" y="974"/>
                  </a:lnTo>
                  <a:lnTo>
                    <a:pt x="4224" y="969"/>
                  </a:lnTo>
                  <a:lnTo>
                    <a:pt x="4224" y="962"/>
                  </a:lnTo>
                  <a:lnTo>
                    <a:pt x="4215" y="959"/>
                  </a:lnTo>
                  <a:lnTo>
                    <a:pt x="4205" y="952"/>
                  </a:lnTo>
                  <a:lnTo>
                    <a:pt x="4193" y="948"/>
                  </a:lnTo>
                  <a:lnTo>
                    <a:pt x="4188" y="947"/>
                  </a:lnTo>
                  <a:lnTo>
                    <a:pt x="4183" y="948"/>
                  </a:lnTo>
                  <a:lnTo>
                    <a:pt x="4178" y="950"/>
                  </a:lnTo>
                  <a:lnTo>
                    <a:pt x="4176" y="955"/>
                  </a:lnTo>
                  <a:lnTo>
                    <a:pt x="4174" y="960"/>
                  </a:lnTo>
                  <a:lnTo>
                    <a:pt x="4173" y="962"/>
                  </a:lnTo>
                  <a:lnTo>
                    <a:pt x="4169" y="962"/>
                  </a:lnTo>
                  <a:lnTo>
                    <a:pt x="4169" y="942"/>
                  </a:lnTo>
                  <a:lnTo>
                    <a:pt x="4135" y="942"/>
                  </a:lnTo>
                  <a:lnTo>
                    <a:pt x="4130" y="950"/>
                  </a:lnTo>
                  <a:lnTo>
                    <a:pt x="4127" y="953"/>
                  </a:lnTo>
                  <a:lnTo>
                    <a:pt x="4121" y="955"/>
                  </a:lnTo>
                  <a:lnTo>
                    <a:pt x="4121" y="964"/>
                  </a:lnTo>
                  <a:lnTo>
                    <a:pt x="4120" y="969"/>
                  </a:lnTo>
                  <a:lnTo>
                    <a:pt x="4116" y="972"/>
                  </a:lnTo>
                  <a:lnTo>
                    <a:pt x="4111" y="976"/>
                  </a:lnTo>
                  <a:lnTo>
                    <a:pt x="4106" y="979"/>
                  </a:lnTo>
                  <a:lnTo>
                    <a:pt x="4103" y="983"/>
                  </a:lnTo>
                  <a:lnTo>
                    <a:pt x="4101" y="989"/>
                  </a:lnTo>
                  <a:lnTo>
                    <a:pt x="4101" y="996"/>
                  </a:lnTo>
                  <a:close/>
                  <a:moveTo>
                    <a:pt x="4156" y="873"/>
                  </a:moveTo>
                  <a:lnTo>
                    <a:pt x="4145" y="875"/>
                  </a:lnTo>
                  <a:lnTo>
                    <a:pt x="4138" y="878"/>
                  </a:lnTo>
                  <a:lnTo>
                    <a:pt x="4133" y="885"/>
                  </a:lnTo>
                  <a:lnTo>
                    <a:pt x="4130" y="892"/>
                  </a:lnTo>
                  <a:lnTo>
                    <a:pt x="4127" y="899"/>
                  </a:lnTo>
                  <a:lnTo>
                    <a:pt x="4125" y="909"/>
                  </a:lnTo>
                  <a:lnTo>
                    <a:pt x="4121" y="928"/>
                  </a:lnTo>
                  <a:lnTo>
                    <a:pt x="4121" y="935"/>
                  </a:lnTo>
                  <a:lnTo>
                    <a:pt x="4149" y="935"/>
                  </a:lnTo>
                  <a:lnTo>
                    <a:pt x="4150" y="926"/>
                  </a:lnTo>
                  <a:lnTo>
                    <a:pt x="4152" y="919"/>
                  </a:lnTo>
                  <a:lnTo>
                    <a:pt x="4159" y="902"/>
                  </a:lnTo>
                  <a:lnTo>
                    <a:pt x="4161" y="895"/>
                  </a:lnTo>
                  <a:lnTo>
                    <a:pt x="4162" y="889"/>
                  </a:lnTo>
                  <a:lnTo>
                    <a:pt x="4161" y="880"/>
                  </a:lnTo>
                  <a:lnTo>
                    <a:pt x="4156" y="873"/>
                  </a:lnTo>
                  <a:close/>
                  <a:moveTo>
                    <a:pt x="3043" y="2729"/>
                  </a:moveTo>
                  <a:lnTo>
                    <a:pt x="3038" y="2738"/>
                  </a:lnTo>
                  <a:lnTo>
                    <a:pt x="3036" y="2743"/>
                  </a:lnTo>
                  <a:lnTo>
                    <a:pt x="3036" y="2750"/>
                  </a:lnTo>
                  <a:lnTo>
                    <a:pt x="3040" y="2752"/>
                  </a:lnTo>
                  <a:lnTo>
                    <a:pt x="3043" y="2753"/>
                  </a:lnTo>
                  <a:lnTo>
                    <a:pt x="3045" y="2757"/>
                  </a:lnTo>
                  <a:lnTo>
                    <a:pt x="3050" y="2757"/>
                  </a:lnTo>
                  <a:lnTo>
                    <a:pt x="3055" y="2748"/>
                  </a:lnTo>
                  <a:lnTo>
                    <a:pt x="3057" y="2743"/>
                  </a:lnTo>
                  <a:lnTo>
                    <a:pt x="3057" y="2736"/>
                  </a:lnTo>
                  <a:lnTo>
                    <a:pt x="3052" y="2734"/>
                  </a:lnTo>
                  <a:lnTo>
                    <a:pt x="3050" y="2733"/>
                  </a:lnTo>
                  <a:lnTo>
                    <a:pt x="3050" y="2729"/>
                  </a:lnTo>
                  <a:lnTo>
                    <a:pt x="3043" y="2729"/>
                  </a:lnTo>
                  <a:close/>
                  <a:moveTo>
                    <a:pt x="1447" y="4688"/>
                  </a:moveTo>
                  <a:lnTo>
                    <a:pt x="1448" y="4691"/>
                  </a:lnTo>
                  <a:lnTo>
                    <a:pt x="1450" y="4693"/>
                  </a:lnTo>
                  <a:lnTo>
                    <a:pt x="1453" y="4693"/>
                  </a:lnTo>
                  <a:lnTo>
                    <a:pt x="1455" y="4693"/>
                  </a:lnTo>
                  <a:lnTo>
                    <a:pt x="1460" y="4688"/>
                  </a:lnTo>
                  <a:lnTo>
                    <a:pt x="1460" y="4684"/>
                  </a:lnTo>
                  <a:lnTo>
                    <a:pt x="1460" y="4681"/>
                  </a:lnTo>
                  <a:lnTo>
                    <a:pt x="1455" y="4681"/>
                  </a:lnTo>
                  <a:lnTo>
                    <a:pt x="1452" y="4682"/>
                  </a:lnTo>
                  <a:lnTo>
                    <a:pt x="1448" y="4684"/>
                  </a:lnTo>
                  <a:lnTo>
                    <a:pt x="1447" y="4688"/>
                  </a:lnTo>
                  <a:close/>
                  <a:moveTo>
                    <a:pt x="1474" y="4640"/>
                  </a:moveTo>
                  <a:lnTo>
                    <a:pt x="1474" y="4635"/>
                  </a:lnTo>
                  <a:lnTo>
                    <a:pt x="1470" y="4633"/>
                  </a:lnTo>
                  <a:lnTo>
                    <a:pt x="1465" y="4633"/>
                  </a:lnTo>
                  <a:lnTo>
                    <a:pt x="1460" y="4633"/>
                  </a:lnTo>
                  <a:lnTo>
                    <a:pt x="1450" y="4633"/>
                  </a:lnTo>
                  <a:lnTo>
                    <a:pt x="1443" y="4633"/>
                  </a:lnTo>
                  <a:lnTo>
                    <a:pt x="1440" y="4633"/>
                  </a:lnTo>
                  <a:lnTo>
                    <a:pt x="1440" y="4638"/>
                  </a:lnTo>
                  <a:lnTo>
                    <a:pt x="1443" y="4640"/>
                  </a:lnTo>
                  <a:lnTo>
                    <a:pt x="1447" y="4641"/>
                  </a:lnTo>
                  <a:lnTo>
                    <a:pt x="1452" y="4640"/>
                  </a:lnTo>
                  <a:lnTo>
                    <a:pt x="1464" y="4640"/>
                  </a:lnTo>
                  <a:lnTo>
                    <a:pt x="1469" y="4640"/>
                  </a:lnTo>
                  <a:lnTo>
                    <a:pt x="1474" y="4640"/>
                  </a:lnTo>
                  <a:close/>
                  <a:moveTo>
                    <a:pt x="1385" y="5145"/>
                  </a:moveTo>
                  <a:lnTo>
                    <a:pt x="1387" y="5148"/>
                  </a:lnTo>
                  <a:lnTo>
                    <a:pt x="1389" y="5152"/>
                  </a:lnTo>
                  <a:lnTo>
                    <a:pt x="1390" y="5155"/>
                  </a:lnTo>
                  <a:lnTo>
                    <a:pt x="1392" y="5158"/>
                  </a:lnTo>
                  <a:lnTo>
                    <a:pt x="1392" y="5163"/>
                  </a:lnTo>
                  <a:lnTo>
                    <a:pt x="1394" y="5167"/>
                  </a:lnTo>
                  <a:lnTo>
                    <a:pt x="1395" y="5170"/>
                  </a:lnTo>
                  <a:lnTo>
                    <a:pt x="1399" y="5172"/>
                  </a:lnTo>
                  <a:lnTo>
                    <a:pt x="1406" y="5174"/>
                  </a:lnTo>
                  <a:lnTo>
                    <a:pt x="1411" y="5172"/>
                  </a:lnTo>
                  <a:lnTo>
                    <a:pt x="1413" y="5169"/>
                  </a:lnTo>
                  <a:lnTo>
                    <a:pt x="1413" y="5162"/>
                  </a:lnTo>
                  <a:lnTo>
                    <a:pt x="1413" y="5150"/>
                  </a:lnTo>
                  <a:lnTo>
                    <a:pt x="1413" y="5143"/>
                  </a:lnTo>
                  <a:lnTo>
                    <a:pt x="1413" y="5138"/>
                  </a:lnTo>
                  <a:lnTo>
                    <a:pt x="1402" y="5133"/>
                  </a:lnTo>
                  <a:lnTo>
                    <a:pt x="1394" y="5126"/>
                  </a:lnTo>
                  <a:lnTo>
                    <a:pt x="1385" y="5119"/>
                  </a:lnTo>
                  <a:lnTo>
                    <a:pt x="1378" y="5117"/>
                  </a:lnTo>
                  <a:lnTo>
                    <a:pt x="1372" y="5117"/>
                  </a:lnTo>
                  <a:lnTo>
                    <a:pt x="1370" y="5124"/>
                  </a:lnTo>
                  <a:lnTo>
                    <a:pt x="1372" y="5128"/>
                  </a:lnTo>
                  <a:lnTo>
                    <a:pt x="1373" y="5131"/>
                  </a:lnTo>
                  <a:lnTo>
                    <a:pt x="1377" y="5133"/>
                  </a:lnTo>
                  <a:lnTo>
                    <a:pt x="1382" y="5138"/>
                  </a:lnTo>
                  <a:lnTo>
                    <a:pt x="1384" y="5141"/>
                  </a:lnTo>
                  <a:lnTo>
                    <a:pt x="1385" y="5145"/>
                  </a:lnTo>
                  <a:close/>
                  <a:moveTo>
                    <a:pt x="2463" y="5895"/>
                  </a:moveTo>
                  <a:lnTo>
                    <a:pt x="2467" y="5895"/>
                  </a:lnTo>
                  <a:lnTo>
                    <a:pt x="2468" y="5897"/>
                  </a:lnTo>
                  <a:lnTo>
                    <a:pt x="2470" y="5902"/>
                  </a:lnTo>
                  <a:lnTo>
                    <a:pt x="2472" y="5907"/>
                  </a:lnTo>
                  <a:lnTo>
                    <a:pt x="2477" y="5909"/>
                  </a:lnTo>
                  <a:lnTo>
                    <a:pt x="2480" y="5909"/>
                  </a:lnTo>
                  <a:lnTo>
                    <a:pt x="2484" y="5909"/>
                  </a:lnTo>
                  <a:lnTo>
                    <a:pt x="2484" y="5902"/>
                  </a:lnTo>
                  <a:lnTo>
                    <a:pt x="2487" y="5899"/>
                  </a:lnTo>
                  <a:lnTo>
                    <a:pt x="2491" y="5897"/>
                  </a:lnTo>
                  <a:lnTo>
                    <a:pt x="2497" y="5895"/>
                  </a:lnTo>
                  <a:lnTo>
                    <a:pt x="2496" y="5890"/>
                  </a:lnTo>
                  <a:lnTo>
                    <a:pt x="2492" y="5889"/>
                  </a:lnTo>
                  <a:lnTo>
                    <a:pt x="2487" y="5887"/>
                  </a:lnTo>
                  <a:lnTo>
                    <a:pt x="2480" y="5889"/>
                  </a:lnTo>
                  <a:lnTo>
                    <a:pt x="2468" y="5889"/>
                  </a:lnTo>
                  <a:lnTo>
                    <a:pt x="2462" y="5890"/>
                  </a:lnTo>
                  <a:lnTo>
                    <a:pt x="2457" y="5889"/>
                  </a:lnTo>
                  <a:lnTo>
                    <a:pt x="2457" y="5895"/>
                  </a:lnTo>
                  <a:lnTo>
                    <a:pt x="2458" y="5899"/>
                  </a:lnTo>
                  <a:lnTo>
                    <a:pt x="2462" y="5899"/>
                  </a:lnTo>
                  <a:lnTo>
                    <a:pt x="2463" y="5895"/>
                  </a:lnTo>
                  <a:close/>
                  <a:moveTo>
                    <a:pt x="3461" y="2852"/>
                  </a:moveTo>
                  <a:lnTo>
                    <a:pt x="3463" y="2852"/>
                  </a:lnTo>
                  <a:lnTo>
                    <a:pt x="3461" y="2852"/>
                  </a:lnTo>
                  <a:close/>
                  <a:moveTo>
                    <a:pt x="2825" y="3384"/>
                  </a:moveTo>
                  <a:lnTo>
                    <a:pt x="2816" y="3383"/>
                  </a:lnTo>
                  <a:lnTo>
                    <a:pt x="2811" y="3381"/>
                  </a:lnTo>
                  <a:lnTo>
                    <a:pt x="2806" y="3378"/>
                  </a:lnTo>
                  <a:lnTo>
                    <a:pt x="2798" y="3378"/>
                  </a:lnTo>
                  <a:lnTo>
                    <a:pt x="2798" y="3388"/>
                  </a:lnTo>
                  <a:lnTo>
                    <a:pt x="2799" y="3395"/>
                  </a:lnTo>
                  <a:lnTo>
                    <a:pt x="2803" y="3401"/>
                  </a:lnTo>
                  <a:lnTo>
                    <a:pt x="2806" y="3405"/>
                  </a:lnTo>
                  <a:lnTo>
                    <a:pt x="2811" y="3408"/>
                  </a:lnTo>
                  <a:lnTo>
                    <a:pt x="2818" y="3408"/>
                  </a:lnTo>
                  <a:lnTo>
                    <a:pt x="2825" y="3408"/>
                  </a:lnTo>
                  <a:lnTo>
                    <a:pt x="2832" y="3405"/>
                  </a:lnTo>
                  <a:lnTo>
                    <a:pt x="2835" y="3398"/>
                  </a:lnTo>
                  <a:lnTo>
                    <a:pt x="2837" y="3393"/>
                  </a:lnTo>
                  <a:lnTo>
                    <a:pt x="2835" y="3389"/>
                  </a:lnTo>
                  <a:lnTo>
                    <a:pt x="2834" y="3388"/>
                  </a:lnTo>
                  <a:lnTo>
                    <a:pt x="2825" y="3384"/>
                  </a:lnTo>
                  <a:close/>
                  <a:moveTo>
                    <a:pt x="2805" y="3418"/>
                  </a:moveTo>
                  <a:lnTo>
                    <a:pt x="2801" y="3412"/>
                  </a:lnTo>
                  <a:lnTo>
                    <a:pt x="2796" y="3407"/>
                  </a:lnTo>
                  <a:lnTo>
                    <a:pt x="2791" y="3401"/>
                  </a:lnTo>
                  <a:lnTo>
                    <a:pt x="2784" y="3398"/>
                  </a:lnTo>
                  <a:lnTo>
                    <a:pt x="2779" y="3401"/>
                  </a:lnTo>
                  <a:lnTo>
                    <a:pt x="2775" y="3405"/>
                  </a:lnTo>
                  <a:lnTo>
                    <a:pt x="2775" y="3408"/>
                  </a:lnTo>
                  <a:lnTo>
                    <a:pt x="2777" y="3413"/>
                  </a:lnTo>
                  <a:lnTo>
                    <a:pt x="2782" y="3422"/>
                  </a:lnTo>
                  <a:lnTo>
                    <a:pt x="2784" y="3427"/>
                  </a:lnTo>
                  <a:lnTo>
                    <a:pt x="2784" y="3432"/>
                  </a:lnTo>
                  <a:lnTo>
                    <a:pt x="2789" y="3429"/>
                  </a:lnTo>
                  <a:lnTo>
                    <a:pt x="2796" y="3427"/>
                  </a:lnTo>
                  <a:lnTo>
                    <a:pt x="2801" y="3424"/>
                  </a:lnTo>
                  <a:lnTo>
                    <a:pt x="2803" y="3422"/>
                  </a:lnTo>
                  <a:lnTo>
                    <a:pt x="2805" y="3418"/>
                  </a:lnTo>
                  <a:close/>
                  <a:moveTo>
                    <a:pt x="1938" y="4244"/>
                  </a:moveTo>
                  <a:lnTo>
                    <a:pt x="1935" y="4241"/>
                  </a:lnTo>
                  <a:lnTo>
                    <a:pt x="1933" y="4241"/>
                  </a:lnTo>
                  <a:lnTo>
                    <a:pt x="1935" y="4243"/>
                  </a:lnTo>
                  <a:lnTo>
                    <a:pt x="1935" y="4244"/>
                  </a:lnTo>
                  <a:lnTo>
                    <a:pt x="1938" y="4244"/>
                  </a:lnTo>
                  <a:close/>
                  <a:moveTo>
                    <a:pt x="1952" y="4217"/>
                  </a:moveTo>
                  <a:lnTo>
                    <a:pt x="1952" y="4222"/>
                  </a:lnTo>
                  <a:lnTo>
                    <a:pt x="1952" y="4225"/>
                  </a:lnTo>
                  <a:lnTo>
                    <a:pt x="1953" y="4227"/>
                  </a:lnTo>
                  <a:lnTo>
                    <a:pt x="1957" y="4229"/>
                  </a:lnTo>
                  <a:lnTo>
                    <a:pt x="1964" y="4231"/>
                  </a:lnTo>
                  <a:lnTo>
                    <a:pt x="1972" y="4231"/>
                  </a:lnTo>
                  <a:lnTo>
                    <a:pt x="1974" y="4234"/>
                  </a:lnTo>
                  <a:lnTo>
                    <a:pt x="1975" y="4234"/>
                  </a:lnTo>
                  <a:lnTo>
                    <a:pt x="1979" y="4234"/>
                  </a:lnTo>
                  <a:lnTo>
                    <a:pt x="1984" y="4231"/>
                  </a:lnTo>
                  <a:lnTo>
                    <a:pt x="1989" y="4231"/>
                  </a:lnTo>
                  <a:lnTo>
                    <a:pt x="1992" y="4231"/>
                  </a:lnTo>
                  <a:lnTo>
                    <a:pt x="1991" y="4227"/>
                  </a:lnTo>
                  <a:lnTo>
                    <a:pt x="1989" y="4224"/>
                  </a:lnTo>
                  <a:lnTo>
                    <a:pt x="1987" y="4220"/>
                  </a:lnTo>
                  <a:lnTo>
                    <a:pt x="1986" y="4217"/>
                  </a:lnTo>
                  <a:lnTo>
                    <a:pt x="1981" y="4217"/>
                  </a:lnTo>
                  <a:lnTo>
                    <a:pt x="1975" y="4215"/>
                  </a:lnTo>
                  <a:lnTo>
                    <a:pt x="1967" y="4212"/>
                  </a:lnTo>
                  <a:lnTo>
                    <a:pt x="1962" y="4210"/>
                  </a:lnTo>
                  <a:lnTo>
                    <a:pt x="1957" y="4208"/>
                  </a:lnTo>
                  <a:lnTo>
                    <a:pt x="1953" y="4212"/>
                  </a:lnTo>
                  <a:lnTo>
                    <a:pt x="1952" y="4217"/>
                  </a:lnTo>
                  <a:close/>
                  <a:moveTo>
                    <a:pt x="3548" y="2717"/>
                  </a:moveTo>
                  <a:lnTo>
                    <a:pt x="3550" y="2716"/>
                  </a:lnTo>
                  <a:lnTo>
                    <a:pt x="3548" y="2716"/>
                  </a:lnTo>
                  <a:lnTo>
                    <a:pt x="3548" y="2717"/>
                  </a:lnTo>
                  <a:close/>
                  <a:moveTo>
                    <a:pt x="3543" y="2723"/>
                  </a:moveTo>
                  <a:lnTo>
                    <a:pt x="3543" y="2723"/>
                  </a:lnTo>
                  <a:close/>
                  <a:moveTo>
                    <a:pt x="2716" y="5957"/>
                  </a:moveTo>
                  <a:lnTo>
                    <a:pt x="2716" y="5960"/>
                  </a:lnTo>
                  <a:lnTo>
                    <a:pt x="2717" y="5962"/>
                  </a:lnTo>
                  <a:lnTo>
                    <a:pt x="2723" y="5964"/>
                  </a:lnTo>
                  <a:lnTo>
                    <a:pt x="2723" y="5960"/>
                  </a:lnTo>
                  <a:lnTo>
                    <a:pt x="2721" y="5959"/>
                  </a:lnTo>
                  <a:lnTo>
                    <a:pt x="2716" y="5957"/>
                  </a:lnTo>
                  <a:close/>
                  <a:moveTo>
                    <a:pt x="2709" y="5977"/>
                  </a:moveTo>
                  <a:lnTo>
                    <a:pt x="2712" y="5974"/>
                  </a:lnTo>
                  <a:lnTo>
                    <a:pt x="2712" y="5972"/>
                  </a:lnTo>
                  <a:lnTo>
                    <a:pt x="2711" y="5974"/>
                  </a:lnTo>
                  <a:lnTo>
                    <a:pt x="2709" y="5976"/>
                  </a:lnTo>
                  <a:lnTo>
                    <a:pt x="2709" y="5977"/>
                  </a:lnTo>
                  <a:close/>
                  <a:moveTo>
                    <a:pt x="3541" y="2723"/>
                  </a:moveTo>
                  <a:lnTo>
                    <a:pt x="3543" y="2723"/>
                  </a:lnTo>
                  <a:lnTo>
                    <a:pt x="3541" y="2723"/>
                  </a:lnTo>
                  <a:close/>
                  <a:moveTo>
                    <a:pt x="3569" y="2709"/>
                  </a:moveTo>
                  <a:lnTo>
                    <a:pt x="3570" y="2709"/>
                  </a:lnTo>
                  <a:lnTo>
                    <a:pt x="3569" y="2709"/>
                  </a:lnTo>
                  <a:close/>
                  <a:moveTo>
                    <a:pt x="3726" y="2675"/>
                  </a:moveTo>
                  <a:lnTo>
                    <a:pt x="3726" y="2675"/>
                  </a:lnTo>
                  <a:close/>
                  <a:moveTo>
                    <a:pt x="2839" y="3268"/>
                  </a:moveTo>
                  <a:lnTo>
                    <a:pt x="2798" y="3268"/>
                  </a:lnTo>
                  <a:lnTo>
                    <a:pt x="2794" y="3274"/>
                  </a:lnTo>
                  <a:lnTo>
                    <a:pt x="2791" y="3279"/>
                  </a:lnTo>
                  <a:lnTo>
                    <a:pt x="2784" y="3282"/>
                  </a:lnTo>
                  <a:lnTo>
                    <a:pt x="2777" y="3282"/>
                  </a:lnTo>
                  <a:lnTo>
                    <a:pt x="2777" y="3279"/>
                  </a:lnTo>
                  <a:lnTo>
                    <a:pt x="2781" y="3275"/>
                  </a:lnTo>
                  <a:lnTo>
                    <a:pt x="2786" y="3270"/>
                  </a:lnTo>
                  <a:lnTo>
                    <a:pt x="2789" y="3268"/>
                  </a:lnTo>
                  <a:lnTo>
                    <a:pt x="2791" y="3265"/>
                  </a:lnTo>
                  <a:lnTo>
                    <a:pt x="2791" y="3262"/>
                  </a:lnTo>
                  <a:lnTo>
                    <a:pt x="2791" y="3255"/>
                  </a:lnTo>
                  <a:lnTo>
                    <a:pt x="2798" y="3251"/>
                  </a:lnTo>
                  <a:lnTo>
                    <a:pt x="2803" y="3246"/>
                  </a:lnTo>
                  <a:lnTo>
                    <a:pt x="2805" y="3238"/>
                  </a:lnTo>
                  <a:lnTo>
                    <a:pt x="2805" y="3227"/>
                  </a:lnTo>
                  <a:lnTo>
                    <a:pt x="2796" y="3227"/>
                  </a:lnTo>
                  <a:lnTo>
                    <a:pt x="2789" y="3229"/>
                  </a:lnTo>
                  <a:lnTo>
                    <a:pt x="2784" y="3234"/>
                  </a:lnTo>
                  <a:lnTo>
                    <a:pt x="2784" y="3241"/>
                  </a:lnTo>
                  <a:lnTo>
                    <a:pt x="2782" y="3243"/>
                  </a:lnTo>
                  <a:lnTo>
                    <a:pt x="2781" y="3245"/>
                  </a:lnTo>
                  <a:lnTo>
                    <a:pt x="2777" y="3248"/>
                  </a:lnTo>
                  <a:lnTo>
                    <a:pt x="2772" y="3250"/>
                  </a:lnTo>
                  <a:lnTo>
                    <a:pt x="2770" y="3251"/>
                  </a:lnTo>
                  <a:lnTo>
                    <a:pt x="2770" y="3255"/>
                  </a:lnTo>
                  <a:lnTo>
                    <a:pt x="2767" y="3253"/>
                  </a:lnTo>
                  <a:lnTo>
                    <a:pt x="2765" y="3250"/>
                  </a:lnTo>
                  <a:lnTo>
                    <a:pt x="2764" y="3241"/>
                  </a:lnTo>
                  <a:lnTo>
                    <a:pt x="2750" y="3241"/>
                  </a:lnTo>
                  <a:lnTo>
                    <a:pt x="2748" y="3243"/>
                  </a:lnTo>
                  <a:lnTo>
                    <a:pt x="2746" y="3245"/>
                  </a:lnTo>
                  <a:lnTo>
                    <a:pt x="2743" y="3248"/>
                  </a:lnTo>
                  <a:lnTo>
                    <a:pt x="2741" y="3253"/>
                  </a:lnTo>
                  <a:lnTo>
                    <a:pt x="2740" y="3255"/>
                  </a:lnTo>
                  <a:lnTo>
                    <a:pt x="2736" y="3255"/>
                  </a:lnTo>
                  <a:lnTo>
                    <a:pt x="2740" y="3260"/>
                  </a:lnTo>
                  <a:lnTo>
                    <a:pt x="2741" y="3263"/>
                  </a:lnTo>
                  <a:lnTo>
                    <a:pt x="2740" y="3267"/>
                  </a:lnTo>
                  <a:lnTo>
                    <a:pt x="2736" y="3268"/>
                  </a:lnTo>
                  <a:lnTo>
                    <a:pt x="2733" y="3280"/>
                  </a:lnTo>
                  <a:lnTo>
                    <a:pt x="2731" y="3291"/>
                  </a:lnTo>
                  <a:lnTo>
                    <a:pt x="2728" y="3303"/>
                  </a:lnTo>
                  <a:lnTo>
                    <a:pt x="2729" y="3316"/>
                  </a:lnTo>
                  <a:lnTo>
                    <a:pt x="2738" y="3316"/>
                  </a:lnTo>
                  <a:lnTo>
                    <a:pt x="2745" y="3314"/>
                  </a:lnTo>
                  <a:lnTo>
                    <a:pt x="2752" y="3313"/>
                  </a:lnTo>
                  <a:lnTo>
                    <a:pt x="2755" y="3309"/>
                  </a:lnTo>
                  <a:lnTo>
                    <a:pt x="2764" y="3299"/>
                  </a:lnTo>
                  <a:lnTo>
                    <a:pt x="2770" y="3289"/>
                  </a:lnTo>
                  <a:lnTo>
                    <a:pt x="2772" y="3291"/>
                  </a:lnTo>
                  <a:lnTo>
                    <a:pt x="2774" y="3292"/>
                  </a:lnTo>
                  <a:lnTo>
                    <a:pt x="2775" y="3297"/>
                  </a:lnTo>
                  <a:lnTo>
                    <a:pt x="2777" y="3309"/>
                  </a:lnTo>
                  <a:lnTo>
                    <a:pt x="2779" y="3313"/>
                  </a:lnTo>
                  <a:lnTo>
                    <a:pt x="2781" y="3316"/>
                  </a:lnTo>
                  <a:lnTo>
                    <a:pt x="2782" y="3320"/>
                  </a:lnTo>
                  <a:lnTo>
                    <a:pt x="2784" y="3323"/>
                  </a:lnTo>
                  <a:lnTo>
                    <a:pt x="2798" y="3316"/>
                  </a:lnTo>
                  <a:lnTo>
                    <a:pt x="2811" y="3309"/>
                  </a:lnTo>
                  <a:lnTo>
                    <a:pt x="2811" y="3301"/>
                  </a:lnTo>
                  <a:lnTo>
                    <a:pt x="2815" y="3296"/>
                  </a:lnTo>
                  <a:lnTo>
                    <a:pt x="2818" y="3291"/>
                  </a:lnTo>
                  <a:lnTo>
                    <a:pt x="2823" y="3287"/>
                  </a:lnTo>
                  <a:lnTo>
                    <a:pt x="2832" y="3279"/>
                  </a:lnTo>
                  <a:lnTo>
                    <a:pt x="2835" y="3275"/>
                  </a:lnTo>
                  <a:lnTo>
                    <a:pt x="2839" y="3268"/>
                  </a:lnTo>
                  <a:close/>
                  <a:moveTo>
                    <a:pt x="3466" y="2856"/>
                  </a:moveTo>
                  <a:lnTo>
                    <a:pt x="3463" y="2852"/>
                  </a:lnTo>
                  <a:lnTo>
                    <a:pt x="3466" y="2856"/>
                  </a:lnTo>
                  <a:close/>
                  <a:moveTo>
                    <a:pt x="4531" y="976"/>
                  </a:moveTo>
                  <a:lnTo>
                    <a:pt x="4533" y="979"/>
                  </a:lnTo>
                  <a:lnTo>
                    <a:pt x="4536" y="981"/>
                  </a:lnTo>
                  <a:lnTo>
                    <a:pt x="4545" y="983"/>
                  </a:lnTo>
                  <a:lnTo>
                    <a:pt x="4545" y="976"/>
                  </a:lnTo>
                  <a:lnTo>
                    <a:pt x="4531" y="976"/>
                  </a:lnTo>
                  <a:close/>
                  <a:moveTo>
                    <a:pt x="1440" y="4858"/>
                  </a:moveTo>
                  <a:lnTo>
                    <a:pt x="1436" y="4857"/>
                  </a:lnTo>
                  <a:lnTo>
                    <a:pt x="1433" y="4853"/>
                  </a:lnTo>
                  <a:lnTo>
                    <a:pt x="1430" y="4845"/>
                  </a:lnTo>
                  <a:lnTo>
                    <a:pt x="1428" y="4841"/>
                  </a:lnTo>
                  <a:lnTo>
                    <a:pt x="1424" y="4838"/>
                  </a:lnTo>
                  <a:lnTo>
                    <a:pt x="1419" y="4836"/>
                  </a:lnTo>
                  <a:lnTo>
                    <a:pt x="1413" y="4838"/>
                  </a:lnTo>
                  <a:lnTo>
                    <a:pt x="1413" y="4865"/>
                  </a:lnTo>
                  <a:lnTo>
                    <a:pt x="1430" y="4865"/>
                  </a:lnTo>
                  <a:lnTo>
                    <a:pt x="1436" y="4863"/>
                  </a:lnTo>
                  <a:lnTo>
                    <a:pt x="1438" y="4862"/>
                  </a:lnTo>
                  <a:lnTo>
                    <a:pt x="1440" y="4858"/>
                  </a:lnTo>
                  <a:close/>
                  <a:moveTo>
                    <a:pt x="1563" y="5343"/>
                  </a:moveTo>
                  <a:lnTo>
                    <a:pt x="1564" y="5339"/>
                  </a:lnTo>
                  <a:lnTo>
                    <a:pt x="1566" y="5338"/>
                  </a:lnTo>
                  <a:lnTo>
                    <a:pt x="1571" y="5334"/>
                  </a:lnTo>
                  <a:lnTo>
                    <a:pt x="1578" y="5333"/>
                  </a:lnTo>
                  <a:lnTo>
                    <a:pt x="1583" y="5329"/>
                  </a:lnTo>
                  <a:lnTo>
                    <a:pt x="1583" y="5302"/>
                  </a:lnTo>
                  <a:lnTo>
                    <a:pt x="1563" y="5302"/>
                  </a:lnTo>
                  <a:lnTo>
                    <a:pt x="1564" y="5309"/>
                  </a:lnTo>
                  <a:lnTo>
                    <a:pt x="1563" y="5314"/>
                  </a:lnTo>
                  <a:lnTo>
                    <a:pt x="1557" y="5326"/>
                  </a:lnTo>
                  <a:lnTo>
                    <a:pt x="1556" y="5331"/>
                  </a:lnTo>
                  <a:lnTo>
                    <a:pt x="1554" y="5336"/>
                  </a:lnTo>
                  <a:lnTo>
                    <a:pt x="1557" y="5339"/>
                  </a:lnTo>
                  <a:lnTo>
                    <a:pt x="1563" y="5343"/>
                  </a:lnTo>
                  <a:close/>
                  <a:moveTo>
                    <a:pt x="1419" y="5322"/>
                  </a:moveTo>
                  <a:lnTo>
                    <a:pt x="1414" y="5329"/>
                  </a:lnTo>
                  <a:lnTo>
                    <a:pt x="1413" y="5339"/>
                  </a:lnTo>
                  <a:lnTo>
                    <a:pt x="1413" y="5351"/>
                  </a:lnTo>
                  <a:lnTo>
                    <a:pt x="1413" y="5363"/>
                  </a:lnTo>
                  <a:lnTo>
                    <a:pt x="1419" y="5363"/>
                  </a:lnTo>
                  <a:lnTo>
                    <a:pt x="1424" y="5365"/>
                  </a:lnTo>
                  <a:lnTo>
                    <a:pt x="1428" y="5368"/>
                  </a:lnTo>
                  <a:lnTo>
                    <a:pt x="1431" y="5372"/>
                  </a:lnTo>
                  <a:lnTo>
                    <a:pt x="1438" y="5379"/>
                  </a:lnTo>
                  <a:lnTo>
                    <a:pt x="1442" y="5382"/>
                  </a:lnTo>
                  <a:lnTo>
                    <a:pt x="1447" y="5384"/>
                  </a:lnTo>
                  <a:lnTo>
                    <a:pt x="1447" y="5391"/>
                  </a:lnTo>
                  <a:lnTo>
                    <a:pt x="1448" y="5396"/>
                  </a:lnTo>
                  <a:lnTo>
                    <a:pt x="1450" y="5401"/>
                  </a:lnTo>
                  <a:lnTo>
                    <a:pt x="1455" y="5402"/>
                  </a:lnTo>
                  <a:lnTo>
                    <a:pt x="1460" y="5404"/>
                  </a:lnTo>
                  <a:lnTo>
                    <a:pt x="1467" y="5404"/>
                  </a:lnTo>
                  <a:lnTo>
                    <a:pt x="1481" y="5404"/>
                  </a:lnTo>
                  <a:lnTo>
                    <a:pt x="1482" y="5389"/>
                  </a:lnTo>
                  <a:lnTo>
                    <a:pt x="1486" y="5375"/>
                  </a:lnTo>
                  <a:lnTo>
                    <a:pt x="1488" y="5362"/>
                  </a:lnTo>
                  <a:lnTo>
                    <a:pt x="1489" y="5353"/>
                  </a:lnTo>
                  <a:lnTo>
                    <a:pt x="1488" y="5343"/>
                  </a:lnTo>
                  <a:lnTo>
                    <a:pt x="1482" y="5343"/>
                  </a:lnTo>
                  <a:lnTo>
                    <a:pt x="1477" y="5343"/>
                  </a:lnTo>
                  <a:lnTo>
                    <a:pt x="1472" y="5338"/>
                  </a:lnTo>
                  <a:lnTo>
                    <a:pt x="1464" y="5334"/>
                  </a:lnTo>
                  <a:lnTo>
                    <a:pt x="1460" y="5334"/>
                  </a:lnTo>
                  <a:lnTo>
                    <a:pt x="1453" y="5336"/>
                  </a:lnTo>
                  <a:lnTo>
                    <a:pt x="1450" y="5338"/>
                  </a:lnTo>
                  <a:lnTo>
                    <a:pt x="1447" y="5339"/>
                  </a:lnTo>
                  <a:lnTo>
                    <a:pt x="1445" y="5348"/>
                  </a:lnTo>
                  <a:lnTo>
                    <a:pt x="1443" y="5351"/>
                  </a:lnTo>
                  <a:lnTo>
                    <a:pt x="1442" y="5355"/>
                  </a:lnTo>
                  <a:lnTo>
                    <a:pt x="1438" y="5356"/>
                  </a:lnTo>
                  <a:lnTo>
                    <a:pt x="1433" y="5356"/>
                  </a:lnTo>
                  <a:lnTo>
                    <a:pt x="1433" y="5351"/>
                  </a:lnTo>
                  <a:lnTo>
                    <a:pt x="1433" y="5344"/>
                  </a:lnTo>
                  <a:lnTo>
                    <a:pt x="1433" y="5333"/>
                  </a:lnTo>
                  <a:lnTo>
                    <a:pt x="1433" y="5327"/>
                  </a:lnTo>
                  <a:lnTo>
                    <a:pt x="1431" y="5322"/>
                  </a:lnTo>
                  <a:lnTo>
                    <a:pt x="1426" y="5321"/>
                  </a:lnTo>
                  <a:lnTo>
                    <a:pt x="1419" y="5322"/>
                  </a:lnTo>
                  <a:close/>
                  <a:moveTo>
                    <a:pt x="1447" y="4660"/>
                  </a:moveTo>
                  <a:lnTo>
                    <a:pt x="1447" y="4664"/>
                  </a:lnTo>
                  <a:lnTo>
                    <a:pt x="1448" y="4665"/>
                  </a:lnTo>
                  <a:lnTo>
                    <a:pt x="1452" y="4665"/>
                  </a:lnTo>
                  <a:lnTo>
                    <a:pt x="1453" y="4664"/>
                  </a:lnTo>
                  <a:lnTo>
                    <a:pt x="1457" y="4659"/>
                  </a:lnTo>
                  <a:lnTo>
                    <a:pt x="1460" y="4653"/>
                  </a:lnTo>
                  <a:lnTo>
                    <a:pt x="1452" y="4653"/>
                  </a:lnTo>
                  <a:lnTo>
                    <a:pt x="1447" y="4650"/>
                  </a:lnTo>
                  <a:lnTo>
                    <a:pt x="1440" y="4648"/>
                  </a:lnTo>
                  <a:lnTo>
                    <a:pt x="1433" y="4647"/>
                  </a:lnTo>
                  <a:lnTo>
                    <a:pt x="1433" y="4653"/>
                  </a:lnTo>
                  <a:lnTo>
                    <a:pt x="1436" y="4657"/>
                  </a:lnTo>
                  <a:lnTo>
                    <a:pt x="1440" y="4660"/>
                  </a:lnTo>
                  <a:lnTo>
                    <a:pt x="1447" y="4660"/>
                  </a:lnTo>
                  <a:close/>
                  <a:moveTo>
                    <a:pt x="2074" y="4053"/>
                  </a:moveTo>
                  <a:lnTo>
                    <a:pt x="2074" y="4062"/>
                  </a:lnTo>
                  <a:lnTo>
                    <a:pt x="2078" y="4067"/>
                  </a:lnTo>
                  <a:lnTo>
                    <a:pt x="2079" y="4073"/>
                  </a:lnTo>
                  <a:lnTo>
                    <a:pt x="2081" y="4080"/>
                  </a:lnTo>
                  <a:lnTo>
                    <a:pt x="2090" y="4080"/>
                  </a:lnTo>
                  <a:lnTo>
                    <a:pt x="2097" y="4079"/>
                  </a:lnTo>
                  <a:lnTo>
                    <a:pt x="2103" y="4077"/>
                  </a:lnTo>
                  <a:lnTo>
                    <a:pt x="2107" y="4072"/>
                  </a:lnTo>
                  <a:lnTo>
                    <a:pt x="2110" y="4067"/>
                  </a:lnTo>
                  <a:lnTo>
                    <a:pt x="2112" y="4060"/>
                  </a:lnTo>
                  <a:lnTo>
                    <a:pt x="2115" y="4046"/>
                  </a:lnTo>
                  <a:lnTo>
                    <a:pt x="2103" y="4046"/>
                  </a:lnTo>
                  <a:lnTo>
                    <a:pt x="2091" y="4046"/>
                  </a:lnTo>
                  <a:lnTo>
                    <a:pt x="2081" y="4048"/>
                  </a:lnTo>
                  <a:lnTo>
                    <a:pt x="2074" y="4053"/>
                  </a:lnTo>
                  <a:close/>
                  <a:moveTo>
                    <a:pt x="1419" y="5752"/>
                  </a:moveTo>
                  <a:lnTo>
                    <a:pt x="1418" y="5761"/>
                  </a:lnTo>
                  <a:lnTo>
                    <a:pt x="1418" y="5767"/>
                  </a:lnTo>
                  <a:lnTo>
                    <a:pt x="1419" y="5773"/>
                  </a:lnTo>
                  <a:lnTo>
                    <a:pt x="1421" y="5778"/>
                  </a:lnTo>
                  <a:lnTo>
                    <a:pt x="1428" y="5785"/>
                  </a:lnTo>
                  <a:lnTo>
                    <a:pt x="1433" y="5793"/>
                  </a:lnTo>
                  <a:lnTo>
                    <a:pt x="1438" y="5793"/>
                  </a:lnTo>
                  <a:lnTo>
                    <a:pt x="1443" y="5793"/>
                  </a:lnTo>
                  <a:lnTo>
                    <a:pt x="1448" y="5788"/>
                  </a:lnTo>
                  <a:lnTo>
                    <a:pt x="1455" y="5785"/>
                  </a:lnTo>
                  <a:lnTo>
                    <a:pt x="1460" y="5785"/>
                  </a:lnTo>
                  <a:lnTo>
                    <a:pt x="1467" y="5786"/>
                  </a:lnTo>
                  <a:lnTo>
                    <a:pt x="1470" y="5779"/>
                  </a:lnTo>
                  <a:lnTo>
                    <a:pt x="1476" y="5774"/>
                  </a:lnTo>
                  <a:lnTo>
                    <a:pt x="1486" y="5764"/>
                  </a:lnTo>
                  <a:lnTo>
                    <a:pt x="1491" y="5759"/>
                  </a:lnTo>
                  <a:lnTo>
                    <a:pt x="1494" y="5752"/>
                  </a:lnTo>
                  <a:lnTo>
                    <a:pt x="1496" y="5744"/>
                  </a:lnTo>
                  <a:lnTo>
                    <a:pt x="1494" y="5732"/>
                  </a:lnTo>
                  <a:lnTo>
                    <a:pt x="1486" y="5730"/>
                  </a:lnTo>
                  <a:lnTo>
                    <a:pt x="1481" y="5732"/>
                  </a:lnTo>
                  <a:lnTo>
                    <a:pt x="1476" y="5733"/>
                  </a:lnTo>
                  <a:lnTo>
                    <a:pt x="1474" y="5738"/>
                  </a:lnTo>
                  <a:lnTo>
                    <a:pt x="1469" y="5747"/>
                  </a:lnTo>
                  <a:lnTo>
                    <a:pt x="1465" y="5750"/>
                  </a:lnTo>
                  <a:lnTo>
                    <a:pt x="1460" y="5752"/>
                  </a:lnTo>
                  <a:lnTo>
                    <a:pt x="1453" y="5752"/>
                  </a:lnTo>
                  <a:lnTo>
                    <a:pt x="1447" y="5752"/>
                  </a:lnTo>
                  <a:lnTo>
                    <a:pt x="1442" y="5749"/>
                  </a:lnTo>
                  <a:lnTo>
                    <a:pt x="1440" y="5747"/>
                  </a:lnTo>
                  <a:lnTo>
                    <a:pt x="1440" y="5745"/>
                  </a:lnTo>
                  <a:lnTo>
                    <a:pt x="1433" y="5745"/>
                  </a:lnTo>
                  <a:lnTo>
                    <a:pt x="1428" y="5747"/>
                  </a:lnTo>
                  <a:lnTo>
                    <a:pt x="1419" y="5752"/>
                  </a:lnTo>
                  <a:close/>
                  <a:moveTo>
                    <a:pt x="4463" y="901"/>
                  </a:moveTo>
                  <a:lnTo>
                    <a:pt x="4463" y="921"/>
                  </a:lnTo>
                  <a:lnTo>
                    <a:pt x="4469" y="923"/>
                  </a:lnTo>
                  <a:lnTo>
                    <a:pt x="4473" y="921"/>
                  </a:lnTo>
                  <a:lnTo>
                    <a:pt x="4476" y="916"/>
                  </a:lnTo>
                  <a:lnTo>
                    <a:pt x="4478" y="911"/>
                  </a:lnTo>
                  <a:lnTo>
                    <a:pt x="4476" y="906"/>
                  </a:lnTo>
                  <a:lnTo>
                    <a:pt x="4473" y="901"/>
                  </a:lnTo>
                  <a:lnTo>
                    <a:pt x="4469" y="899"/>
                  </a:lnTo>
                  <a:lnTo>
                    <a:pt x="4463" y="901"/>
                  </a:lnTo>
                  <a:close/>
                  <a:moveTo>
                    <a:pt x="5070" y="744"/>
                  </a:moveTo>
                  <a:lnTo>
                    <a:pt x="5070" y="757"/>
                  </a:lnTo>
                  <a:lnTo>
                    <a:pt x="5077" y="757"/>
                  </a:lnTo>
                  <a:lnTo>
                    <a:pt x="5080" y="750"/>
                  </a:lnTo>
                  <a:lnTo>
                    <a:pt x="5084" y="744"/>
                  </a:lnTo>
                  <a:lnTo>
                    <a:pt x="5084" y="733"/>
                  </a:lnTo>
                  <a:lnTo>
                    <a:pt x="5084" y="723"/>
                  </a:lnTo>
                  <a:lnTo>
                    <a:pt x="5078" y="723"/>
                  </a:lnTo>
                  <a:lnTo>
                    <a:pt x="5075" y="723"/>
                  </a:lnTo>
                  <a:lnTo>
                    <a:pt x="5073" y="725"/>
                  </a:lnTo>
                  <a:lnTo>
                    <a:pt x="5072" y="728"/>
                  </a:lnTo>
                  <a:lnTo>
                    <a:pt x="5070" y="735"/>
                  </a:lnTo>
                  <a:lnTo>
                    <a:pt x="5070" y="744"/>
                  </a:lnTo>
                  <a:close/>
                  <a:moveTo>
                    <a:pt x="2805" y="3364"/>
                  </a:moveTo>
                  <a:lnTo>
                    <a:pt x="2803" y="3360"/>
                  </a:lnTo>
                  <a:lnTo>
                    <a:pt x="2801" y="3359"/>
                  </a:lnTo>
                  <a:lnTo>
                    <a:pt x="2799" y="3360"/>
                  </a:lnTo>
                  <a:lnTo>
                    <a:pt x="2798" y="3364"/>
                  </a:lnTo>
                  <a:lnTo>
                    <a:pt x="2798" y="3367"/>
                  </a:lnTo>
                  <a:lnTo>
                    <a:pt x="2801" y="3369"/>
                  </a:lnTo>
                  <a:lnTo>
                    <a:pt x="2803" y="3367"/>
                  </a:lnTo>
                  <a:lnTo>
                    <a:pt x="2805" y="3364"/>
                  </a:lnTo>
                  <a:close/>
                  <a:moveTo>
                    <a:pt x="3303" y="2443"/>
                  </a:moveTo>
                  <a:lnTo>
                    <a:pt x="3303" y="2422"/>
                  </a:lnTo>
                  <a:lnTo>
                    <a:pt x="3297" y="2424"/>
                  </a:lnTo>
                  <a:lnTo>
                    <a:pt x="3294" y="2426"/>
                  </a:lnTo>
                  <a:lnTo>
                    <a:pt x="3291" y="2429"/>
                  </a:lnTo>
                  <a:lnTo>
                    <a:pt x="3291" y="2432"/>
                  </a:lnTo>
                  <a:lnTo>
                    <a:pt x="3291" y="2436"/>
                  </a:lnTo>
                  <a:lnTo>
                    <a:pt x="3294" y="2439"/>
                  </a:lnTo>
                  <a:lnTo>
                    <a:pt x="3297" y="2441"/>
                  </a:lnTo>
                  <a:lnTo>
                    <a:pt x="3303" y="2443"/>
                  </a:lnTo>
                  <a:close/>
                  <a:moveTo>
                    <a:pt x="3323" y="2306"/>
                  </a:moveTo>
                  <a:lnTo>
                    <a:pt x="3323" y="2310"/>
                  </a:lnTo>
                  <a:lnTo>
                    <a:pt x="3326" y="2313"/>
                  </a:lnTo>
                  <a:lnTo>
                    <a:pt x="3332" y="2315"/>
                  </a:lnTo>
                  <a:lnTo>
                    <a:pt x="3337" y="2315"/>
                  </a:lnTo>
                  <a:lnTo>
                    <a:pt x="3340" y="2313"/>
                  </a:lnTo>
                  <a:lnTo>
                    <a:pt x="3344" y="2310"/>
                  </a:lnTo>
                  <a:lnTo>
                    <a:pt x="3345" y="2305"/>
                  </a:lnTo>
                  <a:lnTo>
                    <a:pt x="3344" y="2299"/>
                  </a:lnTo>
                  <a:lnTo>
                    <a:pt x="3337" y="2299"/>
                  </a:lnTo>
                  <a:lnTo>
                    <a:pt x="3330" y="2299"/>
                  </a:lnTo>
                  <a:lnTo>
                    <a:pt x="3325" y="2301"/>
                  </a:lnTo>
                  <a:lnTo>
                    <a:pt x="3323" y="2306"/>
                  </a:lnTo>
                  <a:close/>
                  <a:moveTo>
                    <a:pt x="3535" y="2074"/>
                  </a:moveTo>
                  <a:lnTo>
                    <a:pt x="3555" y="2074"/>
                  </a:lnTo>
                  <a:lnTo>
                    <a:pt x="3555" y="2069"/>
                  </a:lnTo>
                  <a:lnTo>
                    <a:pt x="3555" y="2066"/>
                  </a:lnTo>
                  <a:lnTo>
                    <a:pt x="3553" y="2064"/>
                  </a:lnTo>
                  <a:lnTo>
                    <a:pt x="3550" y="2062"/>
                  </a:lnTo>
                  <a:lnTo>
                    <a:pt x="3543" y="2061"/>
                  </a:lnTo>
                  <a:lnTo>
                    <a:pt x="3535" y="2061"/>
                  </a:lnTo>
                  <a:lnTo>
                    <a:pt x="3531" y="2066"/>
                  </a:lnTo>
                  <a:lnTo>
                    <a:pt x="3530" y="2069"/>
                  </a:lnTo>
                  <a:lnTo>
                    <a:pt x="3531" y="2073"/>
                  </a:lnTo>
                  <a:lnTo>
                    <a:pt x="3535" y="2074"/>
                  </a:lnTo>
                  <a:close/>
                  <a:moveTo>
                    <a:pt x="3036" y="2982"/>
                  </a:moveTo>
                  <a:lnTo>
                    <a:pt x="3033" y="2982"/>
                  </a:lnTo>
                  <a:lnTo>
                    <a:pt x="3031" y="2983"/>
                  </a:lnTo>
                  <a:lnTo>
                    <a:pt x="3030" y="2989"/>
                  </a:lnTo>
                  <a:lnTo>
                    <a:pt x="3028" y="2994"/>
                  </a:lnTo>
                  <a:lnTo>
                    <a:pt x="3026" y="2995"/>
                  </a:lnTo>
                  <a:lnTo>
                    <a:pt x="3023" y="2995"/>
                  </a:lnTo>
                  <a:lnTo>
                    <a:pt x="3023" y="3004"/>
                  </a:lnTo>
                  <a:lnTo>
                    <a:pt x="3023" y="3014"/>
                  </a:lnTo>
                  <a:lnTo>
                    <a:pt x="3021" y="3026"/>
                  </a:lnTo>
                  <a:lnTo>
                    <a:pt x="3023" y="3035"/>
                  </a:lnTo>
                  <a:lnTo>
                    <a:pt x="3023" y="3038"/>
                  </a:lnTo>
                  <a:lnTo>
                    <a:pt x="3023" y="3041"/>
                  </a:lnTo>
                  <a:lnTo>
                    <a:pt x="3026" y="3043"/>
                  </a:lnTo>
                  <a:lnTo>
                    <a:pt x="3035" y="3045"/>
                  </a:lnTo>
                  <a:lnTo>
                    <a:pt x="3035" y="3050"/>
                  </a:lnTo>
                  <a:lnTo>
                    <a:pt x="3033" y="3053"/>
                  </a:lnTo>
                  <a:lnTo>
                    <a:pt x="3026" y="3062"/>
                  </a:lnTo>
                  <a:lnTo>
                    <a:pt x="3011" y="3072"/>
                  </a:lnTo>
                  <a:lnTo>
                    <a:pt x="3011" y="3076"/>
                  </a:lnTo>
                  <a:lnTo>
                    <a:pt x="3011" y="3077"/>
                  </a:lnTo>
                  <a:lnTo>
                    <a:pt x="3004" y="3084"/>
                  </a:lnTo>
                  <a:lnTo>
                    <a:pt x="2999" y="3093"/>
                  </a:lnTo>
                  <a:lnTo>
                    <a:pt x="2994" y="3101"/>
                  </a:lnTo>
                  <a:lnTo>
                    <a:pt x="2992" y="3108"/>
                  </a:lnTo>
                  <a:lnTo>
                    <a:pt x="2992" y="3111"/>
                  </a:lnTo>
                  <a:lnTo>
                    <a:pt x="2989" y="3130"/>
                  </a:lnTo>
                  <a:lnTo>
                    <a:pt x="2987" y="3140"/>
                  </a:lnTo>
                  <a:lnTo>
                    <a:pt x="2989" y="3152"/>
                  </a:lnTo>
                  <a:lnTo>
                    <a:pt x="3001" y="3149"/>
                  </a:lnTo>
                  <a:lnTo>
                    <a:pt x="3011" y="3146"/>
                  </a:lnTo>
                  <a:lnTo>
                    <a:pt x="3019" y="3140"/>
                  </a:lnTo>
                  <a:lnTo>
                    <a:pt x="3025" y="3134"/>
                  </a:lnTo>
                  <a:lnTo>
                    <a:pt x="3026" y="3130"/>
                  </a:lnTo>
                  <a:lnTo>
                    <a:pt x="3030" y="3118"/>
                  </a:lnTo>
                  <a:lnTo>
                    <a:pt x="3031" y="3113"/>
                  </a:lnTo>
                  <a:lnTo>
                    <a:pt x="3035" y="3108"/>
                  </a:lnTo>
                  <a:lnTo>
                    <a:pt x="3038" y="3106"/>
                  </a:lnTo>
                  <a:lnTo>
                    <a:pt x="3042" y="3105"/>
                  </a:lnTo>
                  <a:lnTo>
                    <a:pt x="3043" y="3103"/>
                  </a:lnTo>
                  <a:lnTo>
                    <a:pt x="3048" y="3096"/>
                  </a:lnTo>
                  <a:lnTo>
                    <a:pt x="3050" y="3086"/>
                  </a:lnTo>
                  <a:lnTo>
                    <a:pt x="3055" y="3079"/>
                  </a:lnTo>
                  <a:lnTo>
                    <a:pt x="3057" y="3077"/>
                  </a:lnTo>
                  <a:lnTo>
                    <a:pt x="3059" y="3074"/>
                  </a:lnTo>
                  <a:lnTo>
                    <a:pt x="3064" y="3070"/>
                  </a:lnTo>
                  <a:lnTo>
                    <a:pt x="3065" y="3055"/>
                  </a:lnTo>
                  <a:lnTo>
                    <a:pt x="3064" y="3041"/>
                  </a:lnTo>
                  <a:lnTo>
                    <a:pt x="3062" y="3029"/>
                  </a:lnTo>
                  <a:lnTo>
                    <a:pt x="3059" y="3018"/>
                  </a:lnTo>
                  <a:lnTo>
                    <a:pt x="3054" y="3007"/>
                  </a:lnTo>
                  <a:lnTo>
                    <a:pt x="3048" y="2999"/>
                  </a:lnTo>
                  <a:lnTo>
                    <a:pt x="3036" y="2982"/>
                  </a:lnTo>
                  <a:close/>
                  <a:moveTo>
                    <a:pt x="3043" y="2941"/>
                  </a:moveTo>
                  <a:lnTo>
                    <a:pt x="3042" y="2946"/>
                  </a:lnTo>
                  <a:lnTo>
                    <a:pt x="3040" y="2948"/>
                  </a:lnTo>
                  <a:lnTo>
                    <a:pt x="3036" y="2948"/>
                  </a:lnTo>
                  <a:lnTo>
                    <a:pt x="3036" y="2954"/>
                  </a:lnTo>
                  <a:lnTo>
                    <a:pt x="3038" y="2960"/>
                  </a:lnTo>
                  <a:lnTo>
                    <a:pt x="3040" y="2961"/>
                  </a:lnTo>
                  <a:lnTo>
                    <a:pt x="3042" y="2960"/>
                  </a:lnTo>
                  <a:lnTo>
                    <a:pt x="3045" y="2958"/>
                  </a:lnTo>
                  <a:lnTo>
                    <a:pt x="3050" y="2949"/>
                  </a:lnTo>
                  <a:lnTo>
                    <a:pt x="3054" y="2948"/>
                  </a:lnTo>
                  <a:lnTo>
                    <a:pt x="3057" y="2948"/>
                  </a:lnTo>
                  <a:lnTo>
                    <a:pt x="3055" y="2939"/>
                  </a:lnTo>
                  <a:lnTo>
                    <a:pt x="3055" y="2937"/>
                  </a:lnTo>
                  <a:lnTo>
                    <a:pt x="3054" y="2937"/>
                  </a:lnTo>
                  <a:lnTo>
                    <a:pt x="3048" y="2939"/>
                  </a:lnTo>
                  <a:lnTo>
                    <a:pt x="3043" y="2941"/>
                  </a:lnTo>
                  <a:close/>
                  <a:moveTo>
                    <a:pt x="3732" y="1679"/>
                  </a:moveTo>
                  <a:lnTo>
                    <a:pt x="3724" y="1684"/>
                  </a:lnTo>
                  <a:lnTo>
                    <a:pt x="3720" y="1687"/>
                  </a:lnTo>
                  <a:lnTo>
                    <a:pt x="3719" y="1692"/>
                  </a:lnTo>
                  <a:lnTo>
                    <a:pt x="3714" y="1694"/>
                  </a:lnTo>
                  <a:lnTo>
                    <a:pt x="3709" y="1696"/>
                  </a:lnTo>
                  <a:lnTo>
                    <a:pt x="3707" y="1701"/>
                  </a:lnTo>
                  <a:lnTo>
                    <a:pt x="3705" y="1706"/>
                  </a:lnTo>
                  <a:lnTo>
                    <a:pt x="3705" y="1719"/>
                  </a:lnTo>
                  <a:lnTo>
                    <a:pt x="3705" y="1733"/>
                  </a:lnTo>
                  <a:lnTo>
                    <a:pt x="3715" y="1735"/>
                  </a:lnTo>
                  <a:lnTo>
                    <a:pt x="3722" y="1731"/>
                  </a:lnTo>
                  <a:lnTo>
                    <a:pt x="3727" y="1728"/>
                  </a:lnTo>
                  <a:lnTo>
                    <a:pt x="3732" y="1723"/>
                  </a:lnTo>
                  <a:lnTo>
                    <a:pt x="3738" y="1718"/>
                  </a:lnTo>
                  <a:lnTo>
                    <a:pt x="3743" y="1714"/>
                  </a:lnTo>
                  <a:lnTo>
                    <a:pt x="3749" y="1713"/>
                  </a:lnTo>
                  <a:lnTo>
                    <a:pt x="3760" y="1713"/>
                  </a:lnTo>
                  <a:lnTo>
                    <a:pt x="3761" y="1704"/>
                  </a:lnTo>
                  <a:lnTo>
                    <a:pt x="3760" y="1697"/>
                  </a:lnTo>
                  <a:lnTo>
                    <a:pt x="3756" y="1692"/>
                  </a:lnTo>
                  <a:lnTo>
                    <a:pt x="3753" y="1689"/>
                  </a:lnTo>
                  <a:lnTo>
                    <a:pt x="3749" y="1685"/>
                  </a:lnTo>
                  <a:lnTo>
                    <a:pt x="3746" y="1680"/>
                  </a:lnTo>
                  <a:lnTo>
                    <a:pt x="3744" y="1673"/>
                  </a:lnTo>
                  <a:lnTo>
                    <a:pt x="3746" y="1665"/>
                  </a:lnTo>
                  <a:lnTo>
                    <a:pt x="3739" y="1665"/>
                  </a:lnTo>
                  <a:lnTo>
                    <a:pt x="3736" y="1668"/>
                  </a:lnTo>
                  <a:lnTo>
                    <a:pt x="3732" y="1673"/>
                  </a:lnTo>
                  <a:lnTo>
                    <a:pt x="3732" y="1679"/>
                  </a:lnTo>
                  <a:close/>
                  <a:moveTo>
                    <a:pt x="6032" y="812"/>
                  </a:moveTo>
                  <a:lnTo>
                    <a:pt x="6024" y="807"/>
                  </a:lnTo>
                  <a:lnTo>
                    <a:pt x="6017" y="802"/>
                  </a:lnTo>
                  <a:lnTo>
                    <a:pt x="6015" y="800"/>
                  </a:lnTo>
                  <a:lnTo>
                    <a:pt x="6013" y="795"/>
                  </a:lnTo>
                  <a:lnTo>
                    <a:pt x="6012" y="790"/>
                  </a:lnTo>
                  <a:lnTo>
                    <a:pt x="6012" y="785"/>
                  </a:lnTo>
                  <a:lnTo>
                    <a:pt x="6003" y="779"/>
                  </a:lnTo>
                  <a:lnTo>
                    <a:pt x="5996" y="774"/>
                  </a:lnTo>
                  <a:lnTo>
                    <a:pt x="5995" y="773"/>
                  </a:lnTo>
                  <a:lnTo>
                    <a:pt x="5993" y="768"/>
                  </a:lnTo>
                  <a:lnTo>
                    <a:pt x="5991" y="762"/>
                  </a:lnTo>
                  <a:lnTo>
                    <a:pt x="5991" y="757"/>
                  </a:lnTo>
                  <a:lnTo>
                    <a:pt x="5977" y="757"/>
                  </a:lnTo>
                  <a:lnTo>
                    <a:pt x="5964" y="757"/>
                  </a:lnTo>
                  <a:lnTo>
                    <a:pt x="5960" y="757"/>
                  </a:lnTo>
                  <a:lnTo>
                    <a:pt x="5948" y="750"/>
                  </a:lnTo>
                  <a:lnTo>
                    <a:pt x="5943" y="749"/>
                  </a:lnTo>
                  <a:lnTo>
                    <a:pt x="5940" y="749"/>
                  </a:lnTo>
                  <a:lnTo>
                    <a:pt x="5936" y="749"/>
                  </a:lnTo>
                  <a:lnTo>
                    <a:pt x="5933" y="750"/>
                  </a:lnTo>
                  <a:lnTo>
                    <a:pt x="5928" y="752"/>
                  </a:lnTo>
                  <a:lnTo>
                    <a:pt x="5921" y="756"/>
                  </a:lnTo>
                  <a:lnTo>
                    <a:pt x="5914" y="757"/>
                  </a:lnTo>
                  <a:lnTo>
                    <a:pt x="5909" y="757"/>
                  </a:lnTo>
                  <a:lnTo>
                    <a:pt x="5906" y="756"/>
                  </a:lnTo>
                  <a:lnTo>
                    <a:pt x="5902" y="756"/>
                  </a:lnTo>
                  <a:lnTo>
                    <a:pt x="5894" y="750"/>
                  </a:lnTo>
                  <a:lnTo>
                    <a:pt x="5887" y="744"/>
                  </a:lnTo>
                  <a:lnTo>
                    <a:pt x="5878" y="739"/>
                  </a:lnTo>
                  <a:lnTo>
                    <a:pt x="5873" y="737"/>
                  </a:lnTo>
                  <a:lnTo>
                    <a:pt x="5868" y="737"/>
                  </a:lnTo>
                  <a:lnTo>
                    <a:pt x="5860" y="742"/>
                  </a:lnTo>
                  <a:lnTo>
                    <a:pt x="5856" y="745"/>
                  </a:lnTo>
                  <a:lnTo>
                    <a:pt x="5855" y="750"/>
                  </a:lnTo>
                  <a:lnTo>
                    <a:pt x="5855" y="757"/>
                  </a:lnTo>
                  <a:lnTo>
                    <a:pt x="5855" y="764"/>
                  </a:lnTo>
                  <a:lnTo>
                    <a:pt x="5855" y="768"/>
                  </a:lnTo>
                  <a:lnTo>
                    <a:pt x="5855" y="771"/>
                  </a:lnTo>
                  <a:lnTo>
                    <a:pt x="5855" y="778"/>
                  </a:lnTo>
                  <a:lnTo>
                    <a:pt x="5855" y="785"/>
                  </a:lnTo>
                  <a:lnTo>
                    <a:pt x="5855" y="797"/>
                  </a:lnTo>
                  <a:lnTo>
                    <a:pt x="5855" y="802"/>
                  </a:lnTo>
                  <a:lnTo>
                    <a:pt x="5853" y="803"/>
                  </a:lnTo>
                  <a:lnTo>
                    <a:pt x="5848" y="805"/>
                  </a:lnTo>
                  <a:lnTo>
                    <a:pt x="5841" y="805"/>
                  </a:lnTo>
                  <a:lnTo>
                    <a:pt x="5829" y="803"/>
                  </a:lnTo>
                  <a:lnTo>
                    <a:pt x="5827" y="803"/>
                  </a:lnTo>
                  <a:lnTo>
                    <a:pt x="5829" y="802"/>
                  </a:lnTo>
                  <a:lnTo>
                    <a:pt x="5836" y="797"/>
                  </a:lnTo>
                  <a:lnTo>
                    <a:pt x="5839" y="795"/>
                  </a:lnTo>
                  <a:lnTo>
                    <a:pt x="5841" y="791"/>
                  </a:lnTo>
                  <a:lnTo>
                    <a:pt x="5841" y="788"/>
                  </a:lnTo>
                  <a:lnTo>
                    <a:pt x="5843" y="786"/>
                  </a:lnTo>
                  <a:lnTo>
                    <a:pt x="5848" y="781"/>
                  </a:lnTo>
                  <a:lnTo>
                    <a:pt x="5848" y="776"/>
                  </a:lnTo>
                  <a:lnTo>
                    <a:pt x="5846" y="771"/>
                  </a:lnTo>
                  <a:lnTo>
                    <a:pt x="5841" y="766"/>
                  </a:lnTo>
                  <a:lnTo>
                    <a:pt x="5837" y="762"/>
                  </a:lnTo>
                  <a:lnTo>
                    <a:pt x="5834" y="757"/>
                  </a:lnTo>
                  <a:lnTo>
                    <a:pt x="5832" y="752"/>
                  </a:lnTo>
                  <a:lnTo>
                    <a:pt x="5834" y="747"/>
                  </a:lnTo>
                  <a:lnTo>
                    <a:pt x="5834" y="744"/>
                  </a:lnTo>
                  <a:lnTo>
                    <a:pt x="5831" y="744"/>
                  </a:lnTo>
                  <a:lnTo>
                    <a:pt x="5827" y="744"/>
                  </a:lnTo>
                  <a:lnTo>
                    <a:pt x="5820" y="735"/>
                  </a:lnTo>
                  <a:lnTo>
                    <a:pt x="5819" y="733"/>
                  </a:lnTo>
                  <a:lnTo>
                    <a:pt x="5817" y="733"/>
                  </a:lnTo>
                  <a:lnTo>
                    <a:pt x="5810" y="737"/>
                  </a:lnTo>
                  <a:lnTo>
                    <a:pt x="5800" y="744"/>
                  </a:lnTo>
                  <a:lnTo>
                    <a:pt x="5800" y="752"/>
                  </a:lnTo>
                  <a:lnTo>
                    <a:pt x="5798" y="759"/>
                  </a:lnTo>
                  <a:lnTo>
                    <a:pt x="5793" y="764"/>
                  </a:lnTo>
                  <a:lnTo>
                    <a:pt x="5786" y="764"/>
                  </a:lnTo>
                  <a:lnTo>
                    <a:pt x="5788" y="757"/>
                  </a:lnTo>
                  <a:lnTo>
                    <a:pt x="5786" y="754"/>
                  </a:lnTo>
                  <a:lnTo>
                    <a:pt x="5785" y="750"/>
                  </a:lnTo>
                  <a:lnTo>
                    <a:pt x="5779" y="750"/>
                  </a:lnTo>
                  <a:lnTo>
                    <a:pt x="5769" y="750"/>
                  </a:lnTo>
                  <a:lnTo>
                    <a:pt x="5759" y="750"/>
                  </a:lnTo>
                  <a:lnTo>
                    <a:pt x="5761" y="747"/>
                  </a:lnTo>
                  <a:lnTo>
                    <a:pt x="5762" y="744"/>
                  </a:lnTo>
                  <a:lnTo>
                    <a:pt x="5764" y="742"/>
                  </a:lnTo>
                  <a:lnTo>
                    <a:pt x="5766" y="737"/>
                  </a:lnTo>
                  <a:lnTo>
                    <a:pt x="5766" y="730"/>
                  </a:lnTo>
                  <a:lnTo>
                    <a:pt x="5757" y="727"/>
                  </a:lnTo>
                  <a:lnTo>
                    <a:pt x="5749" y="723"/>
                  </a:lnTo>
                  <a:lnTo>
                    <a:pt x="5742" y="718"/>
                  </a:lnTo>
                  <a:lnTo>
                    <a:pt x="5740" y="715"/>
                  </a:lnTo>
                  <a:lnTo>
                    <a:pt x="5739" y="710"/>
                  </a:lnTo>
                  <a:lnTo>
                    <a:pt x="5716" y="710"/>
                  </a:lnTo>
                  <a:lnTo>
                    <a:pt x="5694" y="708"/>
                  </a:lnTo>
                  <a:lnTo>
                    <a:pt x="5686" y="706"/>
                  </a:lnTo>
                  <a:lnTo>
                    <a:pt x="5677" y="704"/>
                  </a:lnTo>
                  <a:lnTo>
                    <a:pt x="5670" y="701"/>
                  </a:lnTo>
                  <a:lnTo>
                    <a:pt x="5664" y="696"/>
                  </a:lnTo>
                  <a:lnTo>
                    <a:pt x="5609" y="696"/>
                  </a:lnTo>
                  <a:lnTo>
                    <a:pt x="5609" y="689"/>
                  </a:lnTo>
                  <a:lnTo>
                    <a:pt x="5611" y="684"/>
                  </a:lnTo>
                  <a:lnTo>
                    <a:pt x="5616" y="682"/>
                  </a:lnTo>
                  <a:lnTo>
                    <a:pt x="5623" y="681"/>
                  </a:lnTo>
                  <a:lnTo>
                    <a:pt x="5636" y="682"/>
                  </a:lnTo>
                  <a:lnTo>
                    <a:pt x="5650" y="682"/>
                  </a:lnTo>
                  <a:lnTo>
                    <a:pt x="5679" y="682"/>
                  </a:lnTo>
                  <a:lnTo>
                    <a:pt x="5704" y="682"/>
                  </a:lnTo>
                  <a:lnTo>
                    <a:pt x="5710" y="684"/>
                  </a:lnTo>
                  <a:lnTo>
                    <a:pt x="5715" y="682"/>
                  </a:lnTo>
                  <a:lnTo>
                    <a:pt x="5718" y="681"/>
                  </a:lnTo>
                  <a:lnTo>
                    <a:pt x="5720" y="677"/>
                  </a:lnTo>
                  <a:lnTo>
                    <a:pt x="5725" y="672"/>
                  </a:lnTo>
                  <a:lnTo>
                    <a:pt x="5727" y="670"/>
                  </a:lnTo>
                  <a:lnTo>
                    <a:pt x="5732" y="669"/>
                  </a:lnTo>
                  <a:lnTo>
                    <a:pt x="5752" y="669"/>
                  </a:lnTo>
                  <a:lnTo>
                    <a:pt x="5761" y="669"/>
                  </a:lnTo>
                  <a:lnTo>
                    <a:pt x="5769" y="667"/>
                  </a:lnTo>
                  <a:lnTo>
                    <a:pt x="5773" y="667"/>
                  </a:lnTo>
                  <a:lnTo>
                    <a:pt x="5778" y="662"/>
                  </a:lnTo>
                  <a:lnTo>
                    <a:pt x="5781" y="662"/>
                  </a:lnTo>
                  <a:lnTo>
                    <a:pt x="5785" y="664"/>
                  </a:lnTo>
                  <a:lnTo>
                    <a:pt x="5788" y="669"/>
                  </a:lnTo>
                  <a:lnTo>
                    <a:pt x="5791" y="674"/>
                  </a:lnTo>
                  <a:lnTo>
                    <a:pt x="5795" y="677"/>
                  </a:lnTo>
                  <a:lnTo>
                    <a:pt x="5798" y="677"/>
                  </a:lnTo>
                  <a:lnTo>
                    <a:pt x="5803" y="675"/>
                  </a:lnTo>
                  <a:lnTo>
                    <a:pt x="5807" y="675"/>
                  </a:lnTo>
                  <a:lnTo>
                    <a:pt x="5814" y="675"/>
                  </a:lnTo>
                  <a:lnTo>
                    <a:pt x="5819" y="672"/>
                  </a:lnTo>
                  <a:lnTo>
                    <a:pt x="5826" y="670"/>
                  </a:lnTo>
                  <a:lnTo>
                    <a:pt x="5831" y="667"/>
                  </a:lnTo>
                  <a:lnTo>
                    <a:pt x="5832" y="665"/>
                  </a:lnTo>
                  <a:lnTo>
                    <a:pt x="5834" y="662"/>
                  </a:lnTo>
                  <a:lnTo>
                    <a:pt x="5836" y="650"/>
                  </a:lnTo>
                  <a:lnTo>
                    <a:pt x="5837" y="645"/>
                  </a:lnTo>
                  <a:lnTo>
                    <a:pt x="5841" y="641"/>
                  </a:lnTo>
                  <a:lnTo>
                    <a:pt x="5848" y="638"/>
                  </a:lnTo>
                  <a:lnTo>
                    <a:pt x="5853" y="636"/>
                  </a:lnTo>
                  <a:lnTo>
                    <a:pt x="5855" y="635"/>
                  </a:lnTo>
                  <a:lnTo>
                    <a:pt x="5855" y="633"/>
                  </a:lnTo>
                  <a:lnTo>
                    <a:pt x="5856" y="624"/>
                  </a:lnTo>
                  <a:lnTo>
                    <a:pt x="5860" y="616"/>
                  </a:lnTo>
                  <a:lnTo>
                    <a:pt x="5863" y="607"/>
                  </a:lnTo>
                  <a:lnTo>
                    <a:pt x="5868" y="597"/>
                  </a:lnTo>
                  <a:lnTo>
                    <a:pt x="5868" y="594"/>
                  </a:lnTo>
                  <a:lnTo>
                    <a:pt x="5872" y="594"/>
                  </a:lnTo>
                  <a:lnTo>
                    <a:pt x="5878" y="582"/>
                  </a:lnTo>
                  <a:lnTo>
                    <a:pt x="5887" y="571"/>
                  </a:lnTo>
                  <a:lnTo>
                    <a:pt x="5892" y="566"/>
                  </a:lnTo>
                  <a:lnTo>
                    <a:pt x="5899" y="563"/>
                  </a:lnTo>
                  <a:lnTo>
                    <a:pt x="5907" y="560"/>
                  </a:lnTo>
                  <a:lnTo>
                    <a:pt x="5916" y="558"/>
                  </a:lnTo>
                  <a:lnTo>
                    <a:pt x="5924" y="554"/>
                  </a:lnTo>
                  <a:lnTo>
                    <a:pt x="5926" y="553"/>
                  </a:lnTo>
                  <a:lnTo>
                    <a:pt x="5930" y="549"/>
                  </a:lnTo>
                  <a:lnTo>
                    <a:pt x="5933" y="548"/>
                  </a:lnTo>
                  <a:lnTo>
                    <a:pt x="5940" y="542"/>
                  </a:lnTo>
                  <a:lnTo>
                    <a:pt x="5942" y="539"/>
                  </a:lnTo>
                  <a:lnTo>
                    <a:pt x="5943" y="536"/>
                  </a:lnTo>
                  <a:lnTo>
                    <a:pt x="5942" y="529"/>
                  </a:lnTo>
                  <a:lnTo>
                    <a:pt x="5940" y="522"/>
                  </a:lnTo>
                  <a:lnTo>
                    <a:pt x="5938" y="519"/>
                  </a:lnTo>
                  <a:lnTo>
                    <a:pt x="5936" y="505"/>
                  </a:lnTo>
                  <a:lnTo>
                    <a:pt x="5931" y="495"/>
                  </a:lnTo>
                  <a:lnTo>
                    <a:pt x="5926" y="486"/>
                  </a:lnTo>
                  <a:lnTo>
                    <a:pt x="5916" y="471"/>
                  </a:lnTo>
                  <a:lnTo>
                    <a:pt x="5875" y="471"/>
                  </a:lnTo>
                  <a:lnTo>
                    <a:pt x="5873" y="467"/>
                  </a:lnTo>
                  <a:lnTo>
                    <a:pt x="5870" y="466"/>
                  </a:lnTo>
                  <a:lnTo>
                    <a:pt x="5861" y="464"/>
                  </a:lnTo>
                  <a:lnTo>
                    <a:pt x="5861" y="454"/>
                  </a:lnTo>
                  <a:lnTo>
                    <a:pt x="5860" y="450"/>
                  </a:lnTo>
                  <a:lnTo>
                    <a:pt x="5856" y="447"/>
                  </a:lnTo>
                  <a:lnTo>
                    <a:pt x="5855" y="445"/>
                  </a:lnTo>
                  <a:lnTo>
                    <a:pt x="5851" y="443"/>
                  </a:lnTo>
                  <a:lnTo>
                    <a:pt x="5841" y="443"/>
                  </a:lnTo>
                  <a:lnTo>
                    <a:pt x="5841" y="440"/>
                  </a:lnTo>
                  <a:lnTo>
                    <a:pt x="5839" y="438"/>
                  </a:lnTo>
                  <a:lnTo>
                    <a:pt x="5834" y="437"/>
                  </a:lnTo>
                  <a:lnTo>
                    <a:pt x="5826" y="437"/>
                  </a:lnTo>
                  <a:lnTo>
                    <a:pt x="5817" y="438"/>
                  </a:lnTo>
                  <a:lnTo>
                    <a:pt x="5810" y="440"/>
                  </a:lnTo>
                  <a:lnTo>
                    <a:pt x="5803" y="443"/>
                  </a:lnTo>
                  <a:lnTo>
                    <a:pt x="5798" y="449"/>
                  </a:lnTo>
                  <a:lnTo>
                    <a:pt x="5793" y="452"/>
                  </a:lnTo>
                  <a:lnTo>
                    <a:pt x="5786" y="464"/>
                  </a:lnTo>
                  <a:lnTo>
                    <a:pt x="5781" y="461"/>
                  </a:lnTo>
                  <a:lnTo>
                    <a:pt x="5779" y="455"/>
                  </a:lnTo>
                  <a:lnTo>
                    <a:pt x="5781" y="452"/>
                  </a:lnTo>
                  <a:lnTo>
                    <a:pt x="5785" y="449"/>
                  </a:lnTo>
                  <a:lnTo>
                    <a:pt x="5790" y="443"/>
                  </a:lnTo>
                  <a:lnTo>
                    <a:pt x="5793" y="438"/>
                  </a:lnTo>
                  <a:lnTo>
                    <a:pt x="5795" y="431"/>
                  </a:lnTo>
                  <a:lnTo>
                    <a:pt x="5793" y="423"/>
                  </a:lnTo>
                  <a:lnTo>
                    <a:pt x="5791" y="420"/>
                  </a:lnTo>
                  <a:lnTo>
                    <a:pt x="5788" y="420"/>
                  </a:lnTo>
                  <a:lnTo>
                    <a:pt x="5785" y="421"/>
                  </a:lnTo>
                  <a:lnTo>
                    <a:pt x="5779" y="423"/>
                  </a:lnTo>
                  <a:lnTo>
                    <a:pt x="5771" y="418"/>
                  </a:lnTo>
                  <a:lnTo>
                    <a:pt x="5766" y="416"/>
                  </a:lnTo>
                  <a:lnTo>
                    <a:pt x="5759" y="416"/>
                  </a:lnTo>
                  <a:lnTo>
                    <a:pt x="5759" y="411"/>
                  </a:lnTo>
                  <a:lnTo>
                    <a:pt x="5759" y="406"/>
                  </a:lnTo>
                  <a:lnTo>
                    <a:pt x="5756" y="404"/>
                  </a:lnTo>
                  <a:lnTo>
                    <a:pt x="5752" y="402"/>
                  </a:lnTo>
                  <a:lnTo>
                    <a:pt x="5745" y="399"/>
                  </a:lnTo>
                  <a:lnTo>
                    <a:pt x="5742" y="397"/>
                  </a:lnTo>
                  <a:lnTo>
                    <a:pt x="5739" y="396"/>
                  </a:lnTo>
                  <a:lnTo>
                    <a:pt x="5732" y="396"/>
                  </a:lnTo>
                  <a:lnTo>
                    <a:pt x="5725" y="399"/>
                  </a:lnTo>
                  <a:lnTo>
                    <a:pt x="5722" y="402"/>
                  </a:lnTo>
                  <a:lnTo>
                    <a:pt x="5718" y="406"/>
                  </a:lnTo>
                  <a:lnTo>
                    <a:pt x="5715" y="418"/>
                  </a:lnTo>
                  <a:lnTo>
                    <a:pt x="5711" y="430"/>
                  </a:lnTo>
                  <a:lnTo>
                    <a:pt x="5708" y="430"/>
                  </a:lnTo>
                  <a:lnTo>
                    <a:pt x="5706" y="428"/>
                  </a:lnTo>
                  <a:lnTo>
                    <a:pt x="5704" y="423"/>
                  </a:lnTo>
                  <a:lnTo>
                    <a:pt x="5704" y="409"/>
                  </a:lnTo>
                  <a:lnTo>
                    <a:pt x="5701" y="408"/>
                  </a:lnTo>
                  <a:lnTo>
                    <a:pt x="5699" y="404"/>
                  </a:lnTo>
                  <a:lnTo>
                    <a:pt x="5698" y="396"/>
                  </a:lnTo>
                  <a:lnTo>
                    <a:pt x="5672" y="401"/>
                  </a:lnTo>
                  <a:lnTo>
                    <a:pt x="5660" y="404"/>
                  </a:lnTo>
                  <a:lnTo>
                    <a:pt x="5650" y="409"/>
                  </a:lnTo>
                  <a:lnTo>
                    <a:pt x="5645" y="408"/>
                  </a:lnTo>
                  <a:lnTo>
                    <a:pt x="5643" y="406"/>
                  </a:lnTo>
                  <a:lnTo>
                    <a:pt x="5643" y="402"/>
                  </a:lnTo>
                  <a:lnTo>
                    <a:pt x="5643" y="394"/>
                  </a:lnTo>
                  <a:lnTo>
                    <a:pt x="5640" y="389"/>
                  </a:lnTo>
                  <a:lnTo>
                    <a:pt x="5636" y="384"/>
                  </a:lnTo>
                  <a:lnTo>
                    <a:pt x="5631" y="380"/>
                  </a:lnTo>
                  <a:lnTo>
                    <a:pt x="5623" y="372"/>
                  </a:lnTo>
                  <a:lnTo>
                    <a:pt x="5618" y="368"/>
                  </a:lnTo>
                  <a:lnTo>
                    <a:pt x="5616" y="361"/>
                  </a:lnTo>
                  <a:lnTo>
                    <a:pt x="5600" y="360"/>
                  </a:lnTo>
                  <a:lnTo>
                    <a:pt x="5587" y="356"/>
                  </a:lnTo>
                  <a:lnTo>
                    <a:pt x="5575" y="355"/>
                  </a:lnTo>
                  <a:lnTo>
                    <a:pt x="5561" y="355"/>
                  </a:lnTo>
                  <a:lnTo>
                    <a:pt x="5554" y="355"/>
                  </a:lnTo>
                  <a:lnTo>
                    <a:pt x="5551" y="355"/>
                  </a:lnTo>
                  <a:lnTo>
                    <a:pt x="5548" y="358"/>
                  </a:lnTo>
                  <a:lnTo>
                    <a:pt x="5542" y="361"/>
                  </a:lnTo>
                  <a:lnTo>
                    <a:pt x="5534" y="365"/>
                  </a:lnTo>
                  <a:lnTo>
                    <a:pt x="5531" y="367"/>
                  </a:lnTo>
                  <a:lnTo>
                    <a:pt x="5525" y="370"/>
                  </a:lnTo>
                  <a:lnTo>
                    <a:pt x="5524" y="373"/>
                  </a:lnTo>
                  <a:lnTo>
                    <a:pt x="5522" y="382"/>
                  </a:lnTo>
                  <a:lnTo>
                    <a:pt x="5520" y="390"/>
                  </a:lnTo>
                  <a:lnTo>
                    <a:pt x="5519" y="394"/>
                  </a:lnTo>
                  <a:lnTo>
                    <a:pt x="5513" y="397"/>
                  </a:lnTo>
                  <a:lnTo>
                    <a:pt x="5513" y="401"/>
                  </a:lnTo>
                  <a:lnTo>
                    <a:pt x="5512" y="421"/>
                  </a:lnTo>
                  <a:lnTo>
                    <a:pt x="5508" y="440"/>
                  </a:lnTo>
                  <a:lnTo>
                    <a:pt x="5505" y="461"/>
                  </a:lnTo>
                  <a:lnTo>
                    <a:pt x="5505" y="472"/>
                  </a:lnTo>
                  <a:lnTo>
                    <a:pt x="5507" y="484"/>
                  </a:lnTo>
                  <a:lnTo>
                    <a:pt x="5508" y="493"/>
                  </a:lnTo>
                  <a:lnTo>
                    <a:pt x="5512" y="500"/>
                  </a:lnTo>
                  <a:lnTo>
                    <a:pt x="5517" y="515"/>
                  </a:lnTo>
                  <a:lnTo>
                    <a:pt x="5524" y="529"/>
                  </a:lnTo>
                  <a:lnTo>
                    <a:pt x="5525" y="537"/>
                  </a:lnTo>
                  <a:lnTo>
                    <a:pt x="5527" y="546"/>
                  </a:lnTo>
                  <a:lnTo>
                    <a:pt x="5520" y="546"/>
                  </a:lnTo>
                  <a:lnTo>
                    <a:pt x="5515" y="544"/>
                  </a:lnTo>
                  <a:lnTo>
                    <a:pt x="5513" y="542"/>
                  </a:lnTo>
                  <a:lnTo>
                    <a:pt x="5513" y="539"/>
                  </a:lnTo>
                  <a:lnTo>
                    <a:pt x="5508" y="539"/>
                  </a:lnTo>
                  <a:lnTo>
                    <a:pt x="5503" y="541"/>
                  </a:lnTo>
                  <a:lnTo>
                    <a:pt x="5495" y="544"/>
                  </a:lnTo>
                  <a:lnTo>
                    <a:pt x="5486" y="548"/>
                  </a:lnTo>
                  <a:lnTo>
                    <a:pt x="5479" y="548"/>
                  </a:lnTo>
                  <a:lnTo>
                    <a:pt x="5473" y="546"/>
                  </a:lnTo>
                  <a:lnTo>
                    <a:pt x="5474" y="534"/>
                  </a:lnTo>
                  <a:lnTo>
                    <a:pt x="5478" y="524"/>
                  </a:lnTo>
                  <a:lnTo>
                    <a:pt x="5486" y="505"/>
                  </a:lnTo>
                  <a:lnTo>
                    <a:pt x="5490" y="495"/>
                  </a:lnTo>
                  <a:lnTo>
                    <a:pt x="5493" y="484"/>
                  </a:lnTo>
                  <a:lnTo>
                    <a:pt x="5495" y="472"/>
                  </a:lnTo>
                  <a:lnTo>
                    <a:pt x="5493" y="457"/>
                  </a:lnTo>
                  <a:lnTo>
                    <a:pt x="5483" y="457"/>
                  </a:lnTo>
                  <a:lnTo>
                    <a:pt x="5476" y="459"/>
                  </a:lnTo>
                  <a:lnTo>
                    <a:pt x="5469" y="462"/>
                  </a:lnTo>
                  <a:lnTo>
                    <a:pt x="5466" y="467"/>
                  </a:lnTo>
                  <a:lnTo>
                    <a:pt x="5457" y="478"/>
                  </a:lnTo>
                  <a:lnTo>
                    <a:pt x="5452" y="481"/>
                  </a:lnTo>
                  <a:lnTo>
                    <a:pt x="5445" y="484"/>
                  </a:lnTo>
                  <a:lnTo>
                    <a:pt x="5445" y="488"/>
                  </a:lnTo>
                  <a:lnTo>
                    <a:pt x="5443" y="488"/>
                  </a:lnTo>
                  <a:lnTo>
                    <a:pt x="5442" y="490"/>
                  </a:lnTo>
                  <a:lnTo>
                    <a:pt x="5442" y="488"/>
                  </a:lnTo>
                  <a:lnTo>
                    <a:pt x="5445" y="484"/>
                  </a:lnTo>
                  <a:lnTo>
                    <a:pt x="5443" y="478"/>
                  </a:lnTo>
                  <a:lnTo>
                    <a:pt x="5443" y="472"/>
                  </a:lnTo>
                  <a:lnTo>
                    <a:pt x="5447" y="466"/>
                  </a:lnTo>
                  <a:lnTo>
                    <a:pt x="5452" y="461"/>
                  </a:lnTo>
                  <a:lnTo>
                    <a:pt x="5452" y="455"/>
                  </a:lnTo>
                  <a:lnTo>
                    <a:pt x="5452" y="450"/>
                  </a:lnTo>
                  <a:lnTo>
                    <a:pt x="5443" y="449"/>
                  </a:lnTo>
                  <a:lnTo>
                    <a:pt x="5435" y="449"/>
                  </a:lnTo>
                  <a:lnTo>
                    <a:pt x="5423" y="452"/>
                  </a:lnTo>
                  <a:lnTo>
                    <a:pt x="5411" y="455"/>
                  </a:lnTo>
                  <a:lnTo>
                    <a:pt x="5404" y="457"/>
                  </a:lnTo>
                  <a:lnTo>
                    <a:pt x="5397" y="457"/>
                  </a:lnTo>
                  <a:lnTo>
                    <a:pt x="5397" y="454"/>
                  </a:lnTo>
                  <a:lnTo>
                    <a:pt x="5397" y="450"/>
                  </a:lnTo>
                  <a:lnTo>
                    <a:pt x="5397" y="447"/>
                  </a:lnTo>
                  <a:lnTo>
                    <a:pt x="5397" y="443"/>
                  </a:lnTo>
                  <a:lnTo>
                    <a:pt x="5401" y="443"/>
                  </a:lnTo>
                  <a:lnTo>
                    <a:pt x="5404" y="443"/>
                  </a:lnTo>
                  <a:lnTo>
                    <a:pt x="5411" y="433"/>
                  </a:lnTo>
                  <a:lnTo>
                    <a:pt x="5425" y="423"/>
                  </a:lnTo>
                  <a:lnTo>
                    <a:pt x="5428" y="423"/>
                  </a:lnTo>
                  <a:lnTo>
                    <a:pt x="5432" y="423"/>
                  </a:lnTo>
                  <a:lnTo>
                    <a:pt x="5432" y="416"/>
                  </a:lnTo>
                  <a:lnTo>
                    <a:pt x="5438" y="416"/>
                  </a:lnTo>
                  <a:lnTo>
                    <a:pt x="5445" y="416"/>
                  </a:lnTo>
                  <a:lnTo>
                    <a:pt x="5452" y="416"/>
                  </a:lnTo>
                  <a:lnTo>
                    <a:pt x="5459" y="416"/>
                  </a:lnTo>
                  <a:lnTo>
                    <a:pt x="5462" y="416"/>
                  </a:lnTo>
                  <a:lnTo>
                    <a:pt x="5466" y="414"/>
                  </a:lnTo>
                  <a:lnTo>
                    <a:pt x="5469" y="409"/>
                  </a:lnTo>
                  <a:lnTo>
                    <a:pt x="5471" y="408"/>
                  </a:lnTo>
                  <a:lnTo>
                    <a:pt x="5478" y="404"/>
                  </a:lnTo>
                  <a:lnTo>
                    <a:pt x="5484" y="399"/>
                  </a:lnTo>
                  <a:lnTo>
                    <a:pt x="5488" y="396"/>
                  </a:lnTo>
                  <a:lnTo>
                    <a:pt x="5488" y="392"/>
                  </a:lnTo>
                  <a:lnTo>
                    <a:pt x="5488" y="385"/>
                  </a:lnTo>
                  <a:lnTo>
                    <a:pt x="5484" y="379"/>
                  </a:lnTo>
                  <a:lnTo>
                    <a:pt x="5486" y="375"/>
                  </a:lnTo>
                  <a:lnTo>
                    <a:pt x="5488" y="370"/>
                  </a:lnTo>
                  <a:lnTo>
                    <a:pt x="5490" y="363"/>
                  </a:lnTo>
                  <a:lnTo>
                    <a:pt x="5490" y="360"/>
                  </a:lnTo>
                  <a:lnTo>
                    <a:pt x="5488" y="355"/>
                  </a:lnTo>
                  <a:lnTo>
                    <a:pt x="5488" y="350"/>
                  </a:lnTo>
                  <a:lnTo>
                    <a:pt x="5491" y="338"/>
                  </a:lnTo>
                  <a:lnTo>
                    <a:pt x="5491" y="332"/>
                  </a:lnTo>
                  <a:lnTo>
                    <a:pt x="5490" y="327"/>
                  </a:lnTo>
                  <a:lnTo>
                    <a:pt x="5484" y="324"/>
                  </a:lnTo>
                  <a:lnTo>
                    <a:pt x="5474" y="321"/>
                  </a:lnTo>
                  <a:lnTo>
                    <a:pt x="5473" y="321"/>
                  </a:lnTo>
                  <a:lnTo>
                    <a:pt x="5471" y="322"/>
                  </a:lnTo>
                  <a:lnTo>
                    <a:pt x="5467" y="322"/>
                  </a:lnTo>
                  <a:lnTo>
                    <a:pt x="5464" y="322"/>
                  </a:lnTo>
                  <a:lnTo>
                    <a:pt x="5461" y="326"/>
                  </a:lnTo>
                  <a:lnTo>
                    <a:pt x="5454" y="331"/>
                  </a:lnTo>
                  <a:lnTo>
                    <a:pt x="5449" y="332"/>
                  </a:lnTo>
                  <a:lnTo>
                    <a:pt x="5445" y="331"/>
                  </a:lnTo>
                  <a:lnTo>
                    <a:pt x="5442" y="327"/>
                  </a:lnTo>
                  <a:lnTo>
                    <a:pt x="5438" y="321"/>
                  </a:lnTo>
                  <a:lnTo>
                    <a:pt x="5438" y="317"/>
                  </a:lnTo>
                  <a:lnTo>
                    <a:pt x="5438" y="293"/>
                  </a:lnTo>
                  <a:lnTo>
                    <a:pt x="5430" y="298"/>
                  </a:lnTo>
                  <a:lnTo>
                    <a:pt x="5420" y="302"/>
                  </a:lnTo>
                  <a:lnTo>
                    <a:pt x="5416" y="305"/>
                  </a:lnTo>
                  <a:lnTo>
                    <a:pt x="5413" y="309"/>
                  </a:lnTo>
                  <a:lnTo>
                    <a:pt x="5411" y="314"/>
                  </a:lnTo>
                  <a:lnTo>
                    <a:pt x="5411" y="321"/>
                  </a:lnTo>
                  <a:lnTo>
                    <a:pt x="5402" y="324"/>
                  </a:lnTo>
                  <a:lnTo>
                    <a:pt x="5396" y="329"/>
                  </a:lnTo>
                  <a:lnTo>
                    <a:pt x="5387" y="332"/>
                  </a:lnTo>
                  <a:lnTo>
                    <a:pt x="5382" y="334"/>
                  </a:lnTo>
                  <a:lnTo>
                    <a:pt x="5377" y="334"/>
                  </a:lnTo>
                  <a:lnTo>
                    <a:pt x="5368" y="336"/>
                  </a:lnTo>
                  <a:lnTo>
                    <a:pt x="5367" y="336"/>
                  </a:lnTo>
                  <a:lnTo>
                    <a:pt x="5365" y="334"/>
                  </a:lnTo>
                  <a:lnTo>
                    <a:pt x="5363" y="329"/>
                  </a:lnTo>
                  <a:lnTo>
                    <a:pt x="5363" y="324"/>
                  </a:lnTo>
                  <a:lnTo>
                    <a:pt x="5363" y="317"/>
                  </a:lnTo>
                  <a:lnTo>
                    <a:pt x="5363" y="312"/>
                  </a:lnTo>
                  <a:lnTo>
                    <a:pt x="5361" y="309"/>
                  </a:lnTo>
                  <a:lnTo>
                    <a:pt x="5360" y="307"/>
                  </a:lnTo>
                  <a:lnTo>
                    <a:pt x="5356" y="307"/>
                  </a:lnTo>
                  <a:lnTo>
                    <a:pt x="5348" y="307"/>
                  </a:lnTo>
                  <a:lnTo>
                    <a:pt x="5341" y="309"/>
                  </a:lnTo>
                  <a:lnTo>
                    <a:pt x="5336" y="312"/>
                  </a:lnTo>
                  <a:lnTo>
                    <a:pt x="5329" y="314"/>
                  </a:lnTo>
                  <a:lnTo>
                    <a:pt x="5327" y="324"/>
                  </a:lnTo>
                  <a:lnTo>
                    <a:pt x="5329" y="331"/>
                  </a:lnTo>
                  <a:lnTo>
                    <a:pt x="5333" y="336"/>
                  </a:lnTo>
                  <a:lnTo>
                    <a:pt x="5338" y="339"/>
                  </a:lnTo>
                  <a:lnTo>
                    <a:pt x="5343" y="343"/>
                  </a:lnTo>
                  <a:lnTo>
                    <a:pt x="5346" y="348"/>
                  </a:lnTo>
                  <a:lnTo>
                    <a:pt x="5350" y="353"/>
                  </a:lnTo>
                  <a:lnTo>
                    <a:pt x="5350" y="361"/>
                  </a:lnTo>
                  <a:lnTo>
                    <a:pt x="5343" y="361"/>
                  </a:lnTo>
                  <a:lnTo>
                    <a:pt x="5338" y="360"/>
                  </a:lnTo>
                  <a:lnTo>
                    <a:pt x="5334" y="356"/>
                  </a:lnTo>
                  <a:lnTo>
                    <a:pt x="5329" y="355"/>
                  </a:lnTo>
                  <a:lnTo>
                    <a:pt x="5327" y="353"/>
                  </a:lnTo>
                  <a:lnTo>
                    <a:pt x="5326" y="351"/>
                  </a:lnTo>
                  <a:lnTo>
                    <a:pt x="5322" y="348"/>
                  </a:lnTo>
                  <a:lnTo>
                    <a:pt x="5321" y="343"/>
                  </a:lnTo>
                  <a:lnTo>
                    <a:pt x="5319" y="341"/>
                  </a:lnTo>
                  <a:lnTo>
                    <a:pt x="5315" y="341"/>
                  </a:lnTo>
                  <a:lnTo>
                    <a:pt x="5312" y="343"/>
                  </a:lnTo>
                  <a:lnTo>
                    <a:pt x="5309" y="344"/>
                  </a:lnTo>
                  <a:lnTo>
                    <a:pt x="5305" y="351"/>
                  </a:lnTo>
                  <a:lnTo>
                    <a:pt x="5304" y="360"/>
                  </a:lnTo>
                  <a:lnTo>
                    <a:pt x="5302" y="368"/>
                  </a:lnTo>
                  <a:lnTo>
                    <a:pt x="5302" y="382"/>
                  </a:lnTo>
                  <a:lnTo>
                    <a:pt x="5302" y="396"/>
                  </a:lnTo>
                  <a:lnTo>
                    <a:pt x="5305" y="401"/>
                  </a:lnTo>
                  <a:lnTo>
                    <a:pt x="5309" y="406"/>
                  </a:lnTo>
                  <a:lnTo>
                    <a:pt x="5314" y="409"/>
                  </a:lnTo>
                  <a:lnTo>
                    <a:pt x="5319" y="413"/>
                  </a:lnTo>
                  <a:lnTo>
                    <a:pt x="5333" y="416"/>
                  </a:lnTo>
                  <a:lnTo>
                    <a:pt x="5350" y="416"/>
                  </a:lnTo>
                  <a:lnTo>
                    <a:pt x="5350" y="423"/>
                  </a:lnTo>
                  <a:lnTo>
                    <a:pt x="5346" y="426"/>
                  </a:lnTo>
                  <a:lnTo>
                    <a:pt x="5344" y="428"/>
                  </a:lnTo>
                  <a:lnTo>
                    <a:pt x="5339" y="430"/>
                  </a:lnTo>
                  <a:lnTo>
                    <a:pt x="5338" y="431"/>
                  </a:lnTo>
                  <a:lnTo>
                    <a:pt x="5334" y="440"/>
                  </a:lnTo>
                  <a:lnTo>
                    <a:pt x="5331" y="447"/>
                  </a:lnTo>
                  <a:lnTo>
                    <a:pt x="5329" y="450"/>
                  </a:lnTo>
                  <a:lnTo>
                    <a:pt x="5324" y="452"/>
                  </a:lnTo>
                  <a:lnTo>
                    <a:pt x="5321" y="454"/>
                  </a:lnTo>
                  <a:lnTo>
                    <a:pt x="5314" y="457"/>
                  </a:lnTo>
                  <a:lnTo>
                    <a:pt x="5310" y="461"/>
                  </a:lnTo>
                  <a:lnTo>
                    <a:pt x="5307" y="467"/>
                  </a:lnTo>
                  <a:lnTo>
                    <a:pt x="5309" y="478"/>
                  </a:lnTo>
                  <a:lnTo>
                    <a:pt x="5309" y="481"/>
                  </a:lnTo>
                  <a:lnTo>
                    <a:pt x="5309" y="512"/>
                  </a:lnTo>
                  <a:lnTo>
                    <a:pt x="5310" y="515"/>
                  </a:lnTo>
                  <a:lnTo>
                    <a:pt x="5312" y="520"/>
                  </a:lnTo>
                  <a:lnTo>
                    <a:pt x="5314" y="524"/>
                  </a:lnTo>
                  <a:lnTo>
                    <a:pt x="5317" y="529"/>
                  </a:lnTo>
                  <a:lnTo>
                    <a:pt x="5317" y="532"/>
                  </a:lnTo>
                  <a:lnTo>
                    <a:pt x="5315" y="536"/>
                  </a:lnTo>
                  <a:lnTo>
                    <a:pt x="5314" y="537"/>
                  </a:lnTo>
                  <a:lnTo>
                    <a:pt x="5309" y="544"/>
                  </a:lnTo>
                  <a:lnTo>
                    <a:pt x="5309" y="548"/>
                  </a:lnTo>
                  <a:lnTo>
                    <a:pt x="5309" y="553"/>
                  </a:lnTo>
                  <a:lnTo>
                    <a:pt x="5309" y="556"/>
                  </a:lnTo>
                  <a:lnTo>
                    <a:pt x="5309" y="565"/>
                  </a:lnTo>
                  <a:lnTo>
                    <a:pt x="5307" y="573"/>
                  </a:lnTo>
                  <a:lnTo>
                    <a:pt x="5309" y="575"/>
                  </a:lnTo>
                  <a:lnTo>
                    <a:pt x="5310" y="578"/>
                  </a:lnTo>
                  <a:lnTo>
                    <a:pt x="5312" y="580"/>
                  </a:lnTo>
                  <a:lnTo>
                    <a:pt x="5315" y="580"/>
                  </a:lnTo>
                  <a:lnTo>
                    <a:pt x="5310" y="590"/>
                  </a:lnTo>
                  <a:lnTo>
                    <a:pt x="5307" y="594"/>
                  </a:lnTo>
                  <a:lnTo>
                    <a:pt x="5302" y="597"/>
                  </a:lnTo>
                  <a:lnTo>
                    <a:pt x="5297" y="599"/>
                  </a:lnTo>
                  <a:lnTo>
                    <a:pt x="5290" y="600"/>
                  </a:lnTo>
                  <a:lnTo>
                    <a:pt x="5283" y="600"/>
                  </a:lnTo>
                  <a:lnTo>
                    <a:pt x="5275" y="600"/>
                  </a:lnTo>
                  <a:lnTo>
                    <a:pt x="5273" y="609"/>
                  </a:lnTo>
                  <a:lnTo>
                    <a:pt x="5271" y="616"/>
                  </a:lnTo>
                  <a:lnTo>
                    <a:pt x="5264" y="628"/>
                  </a:lnTo>
                  <a:lnTo>
                    <a:pt x="5257" y="640"/>
                  </a:lnTo>
                  <a:lnTo>
                    <a:pt x="5256" y="646"/>
                  </a:lnTo>
                  <a:lnTo>
                    <a:pt x="5254" y="655"/>
                  </a:lnTo>
                  <a:lnTo>
                    <a:pt x="5251" y="653"/>
                  </a:lnTo>
                  <a:lnTo>
                    <a:pt x="5247" y="652"/>
                  </a:lnTo>
                  <a:lnTo>
                    <a:pt x="5247" y="646"/>
                  </a:lnTo>
                  <a:lnTo>
                    <a:pt x="5246" y="641"/>
                  </a:lnTo>
                  <a:lnTo>
                    <a:pt x="5247" y="614"/>
                  </a:lnTo>
                  <a:lnTo>
                    <a:pt x="5247" y="594"/>
                  </a:lnTo>
                  <a:lnTo>
                    <a:pt x="5247" y="583"/>
                  </a:lnTo>
                  <a:lnTo>
                    <a:pt x="5247" y="573"/>
                  </a:lnTo>
                  <a:lnTo>
                    <a:pt x="5244" y="561"/>
                  </a:lnTo>
                  <a:lnTo>
                    <a:pt x="5240" y="553"/>
                  </a:lnTo>
                  <a:lnTo>
                    <a:pt x="5235" y="544"/>
                  </a:lnTo>
                  <a:lnTo>
                    <a:pt x="5234" y="536"/>
                  </a:lnTo>
                  <a:lnTo>
                    <a:pt x="5234" y="532"/>
                  </a:lnTo>
                  <a:lnTo>
                    <a:pt x="5227" y="527"/>
                  </a:lnTo>
                  <a:lnTo>
                    <a:pt x="5223" y="522"/>
                  </a:lnTo>
                  <a:lnTo>
                    <a:pt x="5225" y="519"/>
                  </a:lnTo>
                  <a:lnTo>
                    <a:pt x="5228" y="515"/>
                  </a:lnTo>
                  <a:lnTo>
                    <a:pt x="5237" y="510"/>
                  </a:lnTo>
                  <a:lnTo>
                    <a:pt x="5240" y="507"/>
                  </a:lnTo>
                  <a:lnTo>
                    <a:pt x="5242" y="505"/>
                  </a:lnTo>
                  <a:lnTo>
                    <a:pt x="5244" y="502"/>
                  </a:lnTo>
                  <a:lnTo>
                    <a:pt x="5247" y="493"/>
                  </a:lnTo>
                  <a:lnTo>
                    <a:pt x="5249" y="483"/>
                  </a:lnTo>
                  <a:lnTo>
                    <a:pt x="5249" y="479"/>
                  </a:lnTo>
                  <a:lnTo>
                    <a:pt x="5247" y="467"/>
                  </a:lnTo>
                  <a:lnTo>
                    <a:pt x="5244" y="459"/>
                  </a:lnTo>
                  <a:lnTo>
                    <a:pt x="5240" y="449"/>
                  </a:lnTo>
                  <a:lnTo>
                    <a:pt x="5240" y="437"/>
                  </a:lnTo>
                  <a:lnTo>
                    <a:pt x="5239" y="431"/>
                  </a:lnTo>
                  <a:lnTo>
                    <a:pt x="5235" y="426"/>
                  </a:lnTo>
                  <a:lnTo>
                    <a:pt x="5228" y="416"/>
                  </a:lnTo>
                  <a:lnTo>
                    <a:pt x="5228" y="413"/>
                  </a:lnTo>
                  <a:lnTo>
                    <a:pt x="5228" y="394"/>
                  </a:lnTo>
                  <a:lnTo>
                    <a:pt x="5225" y="392"/>
                  </a:lnTo>
                  <a:lnTo>
                    <a:pt x="5222" y="392"/>
                  </a:lnTo>
                  <a:lnTo>
                    <a:pt x="5215" y="394"/>
                  </a:lnTo>
                  <a:lnTo>
                    <a:pt x="5210" y="397"/>
                  </a:lnTo>
                  <a:lnTo>
                    <a:pt x="5208" y="401"/>
                  </a:lnTo>
                  <a:lnTo>
                    <a:pt x="5208" y="406"/>
                  </a:lnTo>
                  <a:lnTo>
                    <a:pt x="5206" y="406"/>
                  </a:lnTo>
                  <a:lnTo>
                    <a:pt x="5200" y="411"/>
                  </a:lnTo>
                  <a:lnTo>
                    <a:pt x="5196" y="416"/>
                  </a:lnTo>
                  <a:lnTo>
                    <a:pt x="5193" y="425"/>
                  </a:lnTo>
                  <a:lnTo>
                    <a:pt x="5193" y="437"/>
                  </a:lnTo>
                  <a:lnTo>
                    <a:pt x="5181" y="443"/>
                  </a:lnTo>
                  <a:lnTo>
                    <a:pt x="5177" y="449"/>
                  </a:lnTo>
                  <a:lnTo>
                    <a:pt x="5172" y="454"/>
                  </a:lnTo>
                  <a:lnTo>
                    <a:pt x="5169" y="461"/>
                  </a:lnTo>
                  <a:lnTo>
                    <a:pt x="5167" y="467"/>
                  </a:lnTo>
                  <a:lnTo>
                    <a:pt x="5165" y="476"/>
                  </a:lnTo>
                  <a:lnTo>
                    <a:pt x="5165" y="484"/>
                  </a:lnTo>
                  <a:lnTo>
                    <a:pt x="5164" y="490"/>
                  </a:lnTo>
                  <a:lnTo>
                    <a:pt x="5162" y="491"/>
                  </a:lnTo>
                  <a:lnTo>
                    <a:pt x="5159" y="491"/>
                  </a:lnTo>
                  <a:lnTo>
                    <a:pt x="5155" y="496"/>
                  </a:lnTo>
                  <a:lnTo>
                    <a:pt x="5152" y="502"/>
                  </a:lnTo>
                  <a:lnTo>
                    <a:pt x="5147" y="505"/>
                  </a:lnTo>
                  <a:lnTo>
                    <a:pt x="5145" y="512"/>
                  </a:lnTo>
                  <a:lnTo>
                    <a:pt x="5145" y="573"/>
                  </a:lnTo>
                  <a:lnTo>
                    <a:pt x="5145" y="578"/>
                  </a:lnTo>
                  <a:lnTo>
                    <a:pt x="5143" y="583"/>
                  </a:lnTo>
                  <a:lnTo>
                    <a:pt x="5142" y="589"/>
                  </a:lnTo>
                  <a:lnTo>
                    <a:pt x="5138" y="590"/>
                  </a:lnTo>
                  <a:lnTo>
                    <a:pt x="5131" y="595"/>
                  </a:lnTo>
                  <a:lnTo>
                    <a:pt x="5124" y="600"/>
                  </a:lnTo>
                  <a:lnTo>
                    <a:pt x="5124" y="607"/>
                  </a:lnTo>
                  <a:lnTo>
                    <a:pt x="5124" y="614"/>
                  </a:lnTo>
                  <a:lnTo>
                    <a:pt x="5119" y="624"/>
                  </a:lnTo>
                  <a:lnTo>
                    <a:pt x="5116" y="635"/>
                  </a:lnTo>
                  <a:lnTo>
                    <a:pt x="5116" y="640"/>
                  </a:lnTo>
                  <a:lnTo>
                    <a:pt x="5118" y="648"/>
                  </a:lnTo>
                  <a:lnTo>
                    <a:pt x="5113" y="650"/>
                  </a:lnTo>
                  <a:lnTo>
                    <a:pt x="5111" y="653"/>
                  </a:lnTo>
                  <a:lnTo>
                    <a:pt x="5107" y="662"/>
                  </a:lnTo>
                  <a:lnTo>
                    <a:pt x="5104" y="670"/>
                  </a:lnTo>
                  <a:lnTo>
                    <a:pt x="5101" y="674"/>
                  </a:lnTo>
                  <a:lnTo>
                    <a:pt x="5097" y="675"/>
                  </a:lnTo>
                  <a:lnTo>
                    <a:pt x="5097" y="693"/>
                  </a:lnTo>
                  <a:lnTo>
                    <a:pt x="5097" y="710"/>
                  </a:lnTo>
                  <a:lnTo>
                    <a:pt x="5096" y="725"/>
                  </a:lnTo>
                  <a:lnTo>
                    <a:pt x="5094" y="732"/>
                  </a:lnTo>
                  <a:lnTo>
                    <a:pt x="5090" y="737"/>
                  </a:lnTo>
                  <a:lnTo>
                    <a:pt x="5094" y="739"/>
                  </a:lnTo>
                  <a:lnTo>
                    <a:pt x="5094" y="740"/>
                  </a:lnTo>
                  <a:lnTo>
                    <a:pt x="5094" y="742"/>
                  </a:lnTo>
                  <a:lnTo>
                    <a:pt x="5090" y="744"/>
                  </a:lnTo>
                  <a:lnTo>
                    <a:pt x="5090" y="756"/>
                  </a:lnTo>
                  <a:lnTo>
                    <a:pt x="5089" y="764"/>
                  </a:lnTo>
                  <a:lnTo>
                    <a:pt x="5084" y="783"/>
                  </a:lnTo>
                  <a:lnTo>
                    <a:pt x="5078" y="798"/>
                  </a:lnTo>
                  <a:lnTo>
                    <a:pt x="5077" y="808"/>
                  </a:lnTo>
                  <a:lnTo>
                    <a:pt x="5077" y="819"/>
                  </a:lnTo>
                  <a:lnTo>
                    <a:pt x="5068" y="824"/>
                  </a:lnTo>
                  <a:lnTo>
                    <a:pt x="5065" y="827"/>
                  </a:lnTo>
                  <a:lnTo>
                    <a:pt x="5063" y="832"/>
                  </a:lnTo>
                  <a:lnTo>
                    <a:pt x="5060" y="831"/>
                  </a:lnTo>
                  <a:lnTo>
                    <a:pt x="5058" y="829"/>
                  </a:lnTo>
                  <a:lnTo>
                    <a:pt x="5056" y="822"/>
                  </a:lnTo>
                  <a:lnTo>
                    <a:pt x="5056" y="805"/>
                  </a:lnTo>
                  <a:lnTo>
                    <a:pt x="5051" y="807"/>
                  </a:lnTo>
                  <a:lnTo>
                    <a:pt x="5048" y="812"/>
                  </a:lnTo>
                  <a:lnTo>
                    <a:pt x="5046" y="817"/>
                  </a:lnTo>
                  <a:lnTo>
                    <a:pt x="5044" y="824"/>
                  </a:lnTo>
                  <a:lnTo>
                    <a:pt x="5043" y="831"/>
                  </a:lnTo>
                  <a:lnTo>
                    <a:pt x="5041" y="836"/>
                  </a:lnTo>
                  <a:lnTo>
                    <a:pt x="5036" y="839"/>
                  </a:lnTo>
                  <a:lnTo>
                    <a:pt x="5029" y="839"/>
                  </a:lnTo>
                  <a:lnTo>
                    <a:pt x="5029" y="771"/>
                  </a:lnTo>
                  <a:lnTo>
                    <a:pt x="5029" y="764"/>
                  </a:lnTo>
                  <a:lnTo>
                    <a:pt x="5031" y="759"/>
                  </a:lnTo>
                  <a:lnTo>
                    <a:pt x="5034" y="756"/>
                  </a:lnTo>
                  <a:lnTo>
                    <a:pt x="5038" y="752"/>
                  </a:lnTo>
                  <a:lnTo>
                    <a:pt x="5044" y="745"/>
                  </a:lnTo>
                  <a:lnTo>
                    <a:pt x="5048" y="742"/>
                  </a:lnTo>
                  <a:lnTo>
                    <a:pt x="5049" y="737"/>
                  </a:lnTo>
                  <a:lnTo>
                    <a:pt x="5051" y="730"/>
                  </a:lnTo>
                  <a:lnTo>
                    <a:pt x="5049" y="725"/>
                  </a:lnTo>
                  <a:lnTo>
                    <a:pt x="5048" y="718"/>
                  </a:lnTo>
                  <a:lnTo>
                    <a:pt x="5043" y="713"/>
                  </a:lnTo>
                  <a:lnTo>
                    <a:pt x="5043" y="708"/>
                  </a:lnTo>
                  <a:lnTo>
                    <a:pt x="5043" y="703"/>
                  </a:lnTo>
                  <a:lnTo>
                    <a:pt x="5041" y="698"/>
                  </a:lnTo>
                  <a:lnTo>
                    <a:pt x="5043" y="693"/>
                  </a:lnTo>
                  <a:lnTo>
                    <a:pt x="5044" y="689"/>
                  </a:lnTo>
                  <a:lnTo>
                    <a:pt x="5048" y="687"/>
                  </a:lnTo>
                  <a:lnTo>
                    <a:pt x="5053" y="682"/>
                  </a:lnTo>
                  <a:lnTo>
                    <a:pt x="5055" y="681"/>
                  </a:lnTo>
                  <a:lnTo>
                    <a:pt x="5056" y="675"/>
                  </a:lnTo>
                  <a:lnTo>
                    <a:pt x="5056" y="669"/>
                  </a:lnTo>
                  <a:lnTo>
                    <a:pt x="5056" y="664"/>
                  </a:lnTo>
                  <a:lnTo>
                    <a:pt x="5053" y="662"/>
                  </a:lnTo>
                  <a:lnTo>
                    <a:pt x="5049" y="658"/>
                  </a:lnTo>
                  <a:lnTo>
                    <a:pt x="5046" y="657"/>
                  </a:lnTo>
                  <a:lnTo>
                    <a:pt x="5043" y="653"/>
                  </a:lnTo>
                  <a:lnTo>
                    <a:pt x="5043" y="648"/>
                  </a:lnTo>
                  <a:lnTo>
                    <a:pt x="5043" y="641"/>
                  </a:lnTo>
                  <a:lnTo>
                    <a:pt x="5043" y="614"/>
                  </a:lnTo>
                  <a:lnTo>
                    <a:pt x="5044" y="602"/>
                  </a:lnTo>
                  <a:lnTo>
                    <a:pt x="5048" y="592"/>
                  </a:lnTo>
                  <a:lnTo>
                    <a:pt x="5056" y="573"/>
                  </a:lnTo>
                  <a:lnTo>
                    <a:pt x="5060" y="573"/>
                  </a:lnTo>
                  <a:lnTo>
                    <a:pt x="5061" y="571"/>
                  </a:lnTo>
                  <a:lnTo>
                    <a:pt x="5061" y="566"/>
                  </a:lnTo>
                  <a:lnTo>
                    <a:pt x="5061" y="560"/>
                  </a:lnTo>
                  <a:lnTo>
                    <a:pt x="5063" y="553"/>
                  </a:lnTo>
                  <a:lnTo>
                    <a:pt x="5067" y="551"/>
                  </a:lnTo>
                  <a:lnTo>
                    <a:pt x="5068" y="549"/>
                  </a:lnTo>
                  <a:lnTo>
                    <a:pt x="5070" y="546"/>
                  </a:lnTo>
                  <a:lnTo>
                    <a:pt x="5070" y="539"/>
                  </a:lnTo>
                  <a:lnTo>
                    <a:pt x="5070" y="532"/>
                  </a:lnTo>
                  <a:lnTo>
                    <a:pt x="5078" y="527"/>
                  </a:lnTo>
                  <a:lnTo>
                    <a:pt x="5084" y="525"/>
                  </a:lnTo>
                  <a:lnTo>
                    <a:pt x="5090" y="525"/>
                  </a:lnTo>
                  <a:lnTo>
                    <a:pt x="5090" y="491"/>
                  </a:lnTo>
                  <a:lnTo>
                    <a:pt x="5099" y="484"/>
                  </a:lnTo>
                  <a:lnTo>
                    <a:pt x="5107" y="479"/>
                  </a:lnTo>
                  <a:lnTo>
                    <a:pt x="5113" y="474"/>
                  </a:lnTo>
                  <a:lnTo>
                    <a:pt x="5114" y="469"/>
                  </a:lnTo>
                  <a:lnTo>
                    <a:pt x="5116" y="464"/>
                  </a:lnTo>
                  <a:lnTo>
                    <a:pt x="5118" y="457"/>
                  </a:lnTo>
                  <a:lnTo>
                    <a:pt x="5107" y="457"/>
                  </a:lnTo>
                  <a:lnTo>
                    <a:pt x="5097" y="459"/>
                  </a:lnTo>
                  <a:lnTo>
                    <a:pt x="5090" y="461"/>
                  </a:lnTo>
                  <a:lnTo>
                    <a:pt x="5084" y="464"/>
                  </a:lnTo>
                  <a:lnTo>
                    <a:pt x="5077" y="467"/>
                  </a:lnTo>
                  <a:lnTo>
                    <a:pt x="5072" y="472"/>
                  </a:lnTo>
                  <a:lnTo>
                    <a:pt x="5063" y="484"/>
                  </a:lnTo>
                  <a:lnTo>
                    <a:pt x="5060" y="484"/>
                  </a:lnTo>
                  <a:lnTo>
                    <a:pt x="5058" y="484"/>
                  </a:lnTo>
                  <a:lnTo>
                    <a:pt x="5056" y="479"/>
                  </a:lnTo>
                  <a:lnTo>
                    <a:pt x="5055" y="474"/>
                  </a:lnTo>
                  <a:lnTo>
                    <a:pt x="5056" y="467"/>
                  </a:lnTo>
                  <a:lnTo>
                    <a:pt x="5056" y="461"/>
                  </a:lnTo>
                  <a:lnTo>
                    <a:pt x="5056" y="455"/>
                  </a:lnTo>
                  <a:lnTo>
                    <a:pt x="5055" y="450"/>
                  </a:lnTo>
                  <a:lnTo>
                    <a:pt x="5053" y="450"/>
                  </a:lnTo>
                  <a:lnTo>
                    <a:pt x="5049" y="450"/>
                  </a:lnTo>
                  <a:lnTo>
                    <a:pt x="5048" y="445"/>
                  </a:lnTo>
                  <a:lnTo>
                    <a:pt x="5046" y="442"/>
                  </a:lnTo>
                  <a:lnTo>
                    <a:pt x="5039" y="437"/>
                  </a:lnTo>
                  <a:lnTo>
                    <a:pt x="5031" y="433"/>
                  </a:lnTo>
                  <a:lnTo>
                    <a:pt x="5022" y="430"/>
                  </a:lnTo>
                  <a:lnTo>
                    <a:pt x="5019" y="431"/>
                  </a:lnTo>
                  <a:lnTo>
                    <a:pt x="5017" y="433"/>
                  </a:lnTo>
                  <a:lnTo>
                    <a:pt x="5017" y="437"/>
                  </a:lnTo>
                  <a:lnTo>
                    <a:pt x="5017" y="438"/>
                  </a:lnTo>
                  <a:lnTo>
                    <a:pt x="5020" y="445"/>
                  </a:lnTo>
                  <a:lnTo>
                    <a:pt x="5022" y="450"/>
                  </a:lnTo>
                  <a:lnTo>
                    <a:pt x="5026" y="452"/>
                  </a:lnTo>
                  <a:lnTo>
                    <a:pt x="5027" y="455"/>
                  </a:lnTo>
                  <a:lnTo>
                    <a:pt x="5029" y="464"/>
                  </a:lnTo>
                  <a:lnTo>
                    <a:pt x="5032" y="464"/>
                  </a:lnTo>
                  <a:lnTo>
                    <a:pt x="5034" y="466"/>
                  </a:lnTo>
                  <a:lnTo>
                    <a:pt x="5036" y="471"/>
                  </a:lnTo>
                  <a:lnTo>
                    <a:pt x="5034" y="478"/>
                  </a:lnTo>
                  <a:lnTo>
                    <a:pt x="5034" y="484"/>
                  </a:lnTo>
                  <a:lnTo>
                    <a:pt x="5038" y="493"/>
                  </a:lnTo>
                  <a:lnTo>
                    <a:pt x="5041" y="502"/>
                  </a:lnTo>
                  <a:lnTo>
                    <a:pt x="5043" y="507"/>
                  </a:lnTo>
                  <a:lnTo>
                    <a:pt x="5043" y="512"/>
                  </a:lnTo>
                  <a:lnTo>
                    <a:pt x="5034" y="508"/>
                  </a:lnTo>
                  <a:lnTo>
                    <a:pt x="5026" y="505"/>
                  </a:lnTo>
                  <a:lnTo>
                    <a:pt x="5019" y="500"/>
                  </a:lnTo>
                  <a:lnTo>
                    <a:pt x="5017" y="496"/>
                  </a:lnTo>
                  <a:lnTo>
                    <a:pt x="5015" y="491"/>
                  </a:lnTo>
                  <a:lnTo>
                    <a:pt x="5012" y="484"/>
                  </a:lnTo>
                  <a:lnTo>
                    <a:pt x="5007" y="479"/>
                  </a:lnTo>
                  <a:lnTo>
                    <a:pt x="5002" y="474"/>
                  </a:lnTo>
                  <a:lnTo>
                    <a:pt x="4995" y="471"/>
                  </a:lnTo>
                  <a:lnTo>
                    <a:pt x="4988" y="476"/>
                  </a:lnTo>
                  <a:lnTo>
                    <a:pt x="4985" y="481"/>
                  </a:lnTo>
                  <a:lnTo>
                    <a:pt x="4983" y="490"/>
                  </a:lnTo>
                  <a:lnTo>
                    <a:pt x="4981" y="498"/>
                  </a:lnTo>
                  <a:lnTo>
                    <a:pt x="4978" y="496"/>
                  </a:lnTo>
                  <a:lnTo>
                    <a:pt x="4976" y="495"/>
                  </a:lnTo>
                  <a:lnTo>
                    <a:pt x="4974" y="488"/>
                  </a:lnTo>
                  <a:lnTo>
                    <a:pt x="4974" y="471"/>
                  </a:lnTo>
                  <a:lnTo>
                    <a:pt x="4974" y="464"/>
                  </a:lnTo>
                  <a:lnTo>
                    <a:pt x="4978" y="457"/>
                  </a:lnTo>
                  <a:lnTo>
                    <a:pt x="4981" y="452"/>
                  </a:lnTo>
                  <a:lnTo>
                    <a:pt x="4981" y="443"/>
                  </a:lnTo>
                  <a:lnTo>
                    <a:pt x="4974" y="443"/>
                  </a:lnTo>
                  <a:lnTo>
                    <a:pt x="4971" y="447"/>
                  </a:lnTo>
                  <a:lnTo>
                    <a:pt x="4968" y="452"/>
                  </a:lnTo>
                  <a:lnTo>
                    <a:pt x="4968" y="457"/>
                  </a:lnTo>
                  <a:lnTo>
                    <a:pt x="4964" y="459"/>
                  </a:lnTo>
                  <a:lnTo>
                    <a:pt x="4963" y="461"/>
                  </a:lnTo>
                  <a:lnTo>
                    <a:pt x="4961" y="466"/>
                  </a:lnTo>
                  <a:lnTo>
                    <a:pt x="4961" y="478"/>
                  </a:lnTo>
                  <a:lnTo>
                    <a:pt x="4956" y="478"/>
                  </a:lnTo>
                  <a:lnTo>
                    <a:pt x="4951" y="478"/>
                  </a:lnTo>
                  <a:lnTo>
                    <a:pt x="4947" y="476"/>
                  </a:lnTo>
                  <a:lnTo>
                    <a:pt x="4945" y="472"/>
                  </a:lnTo>
                  <a:lnTo>
                    <a:pt x="4942" y="466"/>
                  </a:lnTo>
                  <a:lnTo>
                    <a:pt x="4939" y="459"/>
                  </a:lnTo>
                  <a:lnTo>
                    <a:pt x="4937" y="450"/>
                  </a:lnTo>
                  <a:lnTo>
                    <a:pt x="4932" y="445"/>
                  </a:lnTo>
                  <a:lnTo>
                    <a:pt x="4928" y="443"/>
                  </a:lnTo>
                  <a:lnTo>
                    <a:pt x="4925" y="442"/>
                  </a:lnTo>
                  <a:lnTo>
                    <a:pt x="4920" y="442"/>
                  </a:lnTo>
                  <a:lnTo>
                    <a:pt x="4913" y="443"/>
                  </a:lnTo>
                  <a:lnTo>
                    <a:pt x="4908" y="445"/>
                  </a:lnTo>
                  <a:lnTo>
                    <a:pt x="4906" y="449"/>
                  </a:lnTo>
                  <a:lnTo>
                    <a:pt x="4904" y="454"/>
                  </a:lnTo>
                  <a:lnTo>
                    <a:pt x="4906" y="461"/>
                  </a:lnTo>
                  <a:lnTo>
                    <a:pt x="4910" y="471"/>
                  </a:lnTo>
                  <a:lnTo>
                    <a:pt x="4913" y="478"/>
                  </a:lnTo>
                  <a:lnTo>
                    <a:pt x="4913" y="483"/>
                  </a:lnTo>
                  <a:lnTo>
                    <a:pt x="4915" y="488"/>
                  </a:lnTo>
                  <a:lnTo>
                    <a:pt x="4918" y="496"/>
                  </a:lnTo>
                  <a:lnTo>
                    <a:pt x="4922" y="505"/>
                  </a:lnTo>
                  <a:lnTo>
                    <a:pt x="4922" y="512"/>
                  </a:lnTo>
                  <a:lnTo>
                    <a:pt x="4920" y="519"/>
                  </a:lnTo>
                  <a:lnTo>
                    <a:pt x="4911" y="519"/>
                  </a:lnTo>
                  <a:lnTo>
                    <a:pt x="4906" y="515"/>
                  </a:lnTo>
                  <a:lnTo>
                    <a:pt x="4903" y="510"/>
                  </a:lnTo>
                  <a:lnTo>
                    <a:pt x="4899" y="505"/>
                  </a:lnTo>
                  <a:lnTo>
                    <a:pt x="4894" y="503"/>
                  </a:lnTo>
                  <a:lnTo>
                    <a:pt x="4892" y="502"/>
                  </a:lnTo>
                  <a:lnTo>
                    <a:pt x="4892" y="498"/>
                  </a:lnTo>
                  <a:lnTo>
                    <a:pt x="4886" y="498"/>
                  </a:lnTo>
                  <a:lnTo>
                    <a:pt x="4884" y="498"/>
                  </a:lnTo>
                  <a:lnTo>
                    <a:pt x="4882" y="500"/>
                  </a:lnTo>
                  <a:lnTo>
                    <a:pt x="4880" y="503"/>
                  </a:lnTo>
                  <a:lnTo>
                    <a:pt x="4880" y="508"/>
                  </a:lnTo>
                  <a:lnTo>
                    <a:pt x="4879" y="512"/>
                  </a:lnTo>
                  <a:lnTo>
                    <a:pt x="4874" y="513"/>
                  </a:lnTo>
                  <a:lnTo>
                    <a:pt x="4872" y="515"/>
                  </a:lnTo>
                  <a:lnTo>
                    <a:pt x="4872" y="519"/>
                  </a:lnTo>
                  <a:lnTo>
                    <a:pt x="4872" y="539"/>
                  </a:lnTo>
                  <a:lnTo>
                    <a:pt x="4874" y="542"/>
                  </a:lnTo>
                  <a:lnTo>
                    <a:pt x="4877" y="544"/>
                  </a:lnTo>
                  <a:lnTo>
                    <a:pt x="4886" y="546"/>
                  </a:lnTo>
                  <a:lnTo>
                    <a:pt x="4886" y="549"/>
                  </a:lnTo>
                  <a:lnTo>
                    <a:pt x="4887" y="551"/>
                  </a:lnTo>
                  <a:lnTo>
                    <a:pt x="4892" y="553"/>
                  </a:lnTo>
                  <a:lnTo>
                    <a:pt x="4894" y="554"/>
                  </a:lnTo>
                  <a:lnTo>
                    <a:pt x="4896" y="556"/>
                  </a:lnTo>
                  <a:lnTo>
                    <a:pt x="4899" y="560"/>
                  </a:lnTo>
                  <a:lnTo>
                    <a:pt x="4901" y="565"/>
                  </a:lnTo>
                  <a:lnTo>
                    <a:pt x="4903" y="566"/>
                  </a:lnTo>
                  <a:lnTo>
                    <a:pt x="4906" y="566"/>
                  </a:lnTo>
                  <a:lnTo>
                    <a:pt x="4918" y="573"/>
                  </a:lnTo>
                  <a:lnTo>
                    <a:pt x="4930" y="580"/>
                  </a:lnTo>
                  <a:lnTo>
                    <a:pt x="4935" y="583"/>
                  </a:lnTo>
                  <a:lnTo>
                    <a:pt x="4939" y="590"/>
                  </a:lnTo>
                  <a:lnTo>
                    <a:pt x="4940" y="597"/>
                  </a:lnTo>
                  <a:lnTo>
                    <a:pt x="4940" y="607"/>
                  </a:lnTo>
                  <a:lnTo>
                    <a:pt x="4930" y="600"/>
                  </a:lnTo>
                  <a:lnTo>
                    <a:pt x="4922" y="592"/>
                  </a:lnTo>
                  <a:lnTo>
                    <a:pt x="4911" y="585"/>
                  </a:lnTo>
                  <a:lnTo>
                    <a:pt x="4906" y="582"/>
                  </a:lnTo>
                  <a:lnTo>
                    <a:pt x="4899" y="580"/>
                  </a:lnTo>
                  <a:lnTo>
                    <a:pt x="4894" y="580"/>
                  </a:lnTo>
                  <a:lnTo>
                    <a:pt x="4892" y="583"/>
                  </a:lnTo>
                  <a:lnTo>
                    <a:pt x="4891" y="589"/>
                  </a:lnTo>
                  <a:lnTo>
                    <a:pt x="4891" y="594"/>
                  </a:lnTo>
                  <a:lnTo>
                    <a:pt x="4892" y="604"/>
                  </a:lnTo>
                  <a:lnTo>
                    <a:pt x="4892" y="609"/>
                  </a:lnTo>
                  <a:lnTo>
                    <a:pt x="4892" y="614"/>
                  </a:lnTo>
                  <a:lnTo>
                    <a:pt x="4892" y="623"/>
                  </a:lnTo>
                  <a:lnTo>
                    <a:pt x="4891" y="629"/>
                  </a:lnTo>
                  <a:lnTo>
                    <a:pt x="4887" y="635"/>
                  </a:lnTo>
                  <a:lnTo>
                    <a:pt x="4886" y="641"/>
                  </a:lnTo>
                  <a:lnTo>
                    <a:pt x="4889" y="650"/>
                  </a:lnTo>
                  <a:lnTo>
                    <a:pt x="4892" y="658"/>
                  </a:lnTo>
                  <a:lnTo>
                    <a:pt x="4898" y="665"/>
                  </a:lnTo>
                  <a:lnTo>
                    <a:pt x="4901" y="667"/>
                  </a:lnTo>
                  <a:lnTo>
                    <a:pt x="4906" y="669"/>
                  </a:lnTo>
                  <a:lnTo>
                    <a:pt x="4906" y="674"/>
                  </a:lnTo>
                  <a:lnTo>
                    <a:pt x="4910" y="675"/>
                  </a:lnTo>
                  <a:lnTo>
                    <a:pt x="4915" y="681"/>
                  </a:lnTo>
                  <a:lnTo>
                    <a:pt x="4918" y="682"/>
                  </a:lnTo>
                  <a:lnTo>
                    <a:pt x="4920" y="686"/>
                  </a:lnTo>
                  <a:lnTo>
                    <a:pt x="4920" y="691"/>
                  </a:lnTo>
                  <a:lnTo>
                    <a:pt x="4920" y="696"/>
                  </a:lnTo>
                  <a:lnTo>
                    <a:pt x="4913" y="696"/>
                  </a:lnTo>
                  <a:lnTo>
                    <a:pt x="4908" y="694"/>
                  </a:lnTo>
                  <a:lnTo>
                    <a:pt x="4904" y="691"/>
                  </a:lnTo>
                  <a:lnTo>
                    <a:pt x="4901" y="687"/>
                  </a:lnTo>
                  <a:lnTo>
                    <a:pt x="4894" y="681"/>
                  </a:lnTo>
                  <a:lnTo>
                    <a:pt x="4891" y="677"/>
                  </a:lnTo>
                  <a:lnTo>
                    <a:pt x="4886" y="675"/>
                  </a:lnTo>
                  <a:lnTo>
                    <a:pt x="4880" y="674"/>
                  </a:lnTo>
                  <a:lnTo>
                    <a:pt x="4879" y="672"/>
                  </a:lnTo>
                  <a:lnTo>
                    <a:pt x="4879" y="669"/>
                  </a:lnTo>
                  <a:lnTo>
                    <a:pt x="4865" y="675"/>
                  </a:lnTo>
                  <a:lnTo>
                    <a:pt x="4853" y="684"/>
                  </a:lnTo>
                  <a:lnTo>
                    <a:pt x="4845" y="696"/>
                  </a:lnTo>
                  <a:lnTo>
                    <a:pt x="4838" y="710"/>
                  </a:lnTo>
                  <a:lnTo>
                    <a:pt x="4828" y="713"/>
                  </a:lnTo>
                  <a:lnTo>
                    <a:pt x="4819" y="720"/>
                  </a:lnTo>
                  <a:lnTo>
                    <a:pt x="4812" y="725"/>
                  </a:lnTo>
                  <a:lnTo>
                    <a:pt x="4804" y="730"/>
                  </a:lnTo>
                  <a:lnTo>
                    <a:pt x="4802" y="739"/>
                  </a:lnTo>
                  <a:lnTo>
                    <a:pt x="4800" y="747"/>
                  </a:lnTo>
                  <a:lnTo>
                    <a:pt x="4795" y="752"/>
                  </a:lnTo>
                  <a:lnTo>
                    <a:pt x="4790" y="757"/>
                  </a:lnTo>
                  <a:lnTo>
                    <a:pt x="4790" y="764"/>
                  </a:lnTo>
                  <a:lnTo>
                    <a:pt x="4790" y="771"/>
                  </a:lnTo>
                  <a:lnTo>
                    <a:pt x="4792" y="776"/>
                  </a:lnTo>
                  <a:lnTo>
                    <a:pt x="4797" y="778"/>
                  </a:lnTo>
                  <a:lnTo>
                    <a:pt x="4795" y="781"/>
                  </a:lnTo>
                  <a:lnTo>
                    <a:pt x="4792" y="783"/>
                  </a:lnTo>
                  <a:lnTo>
                    <a:pt x="4783" y="785"/>
                  </a:lnTo>
                  <a:lnTo>
                    <a:pt x="4783" y="788"/>
                  </a:lnTo>
                  <a:lnTo>
                    <a:pt x="4782" y="790"/>
                  </a:lnTo>
                  <a:lnTo>
                    <a:pt x="4776" y="791"/>
                  </a:lnTo>
                  <a:lnTo>
                    <a:pt x="4776" y="798"/>
                  </a:lnTo>
                  <a:lnTo>
                    <a:pt x="4780" y="802"/>
                  </a:lnTo>
                  <a:lnTo>
                    <a:pt x="4783" y="805"/>
                  </a:lnTo>
                  <a:lnTo>
                    <a:pt x="4790" y="805"/>
                  </a:lnTo>
                  <a:lnTo>
                    <a:pt x="4788" y="808"/>
                  </a:lnTo>
                  <a:lnTo>
                    <a:pt x="4787" y="810"/>
                  </a:lnTo>
                  <a:lnTo>
                    <a:pt x="4782" y="812"/>
                  </a:lnTo>
                  <a:lnTo>
                    <a:pt x="4770" y="812"/>
                  </a:lnTo>
                  <a:lnTo>
                    <a:pt x="4764" y="820"/>
                  </a:lnTo>
                  <a:lnTo>
                    <a:pt x="4761" y="824"/>
                  </a:lnTo>
                  <a:lnTo>
                    <a:pt x="4756" y="826"/>
                  </a:lnTo>
                  <a:lnTo>
                    <a:pt x="4759" y="829"/>
                  </a:lnTo>
                  <a:lnTo>
                    <a:pt x="4763" y="832"/>
                  </a:lnTo>
                  <a:lnTo>
                    <a:pt x="4771" y="837"/>
                  </a:lnTo>
                  <a:lnTo>
                    <a:pt x="4778" y="844"/>
                  </a:lnTo>
                  <a:lnTo>
                    <a:pt x="4782" y="848"/>
                  </a:lnTo>
                  <a:lnTo>
                    <a:pt x="4783" y="853"/>
                  </a:lnTo>
                  <a:lnTo>
                    <a:pt x="4783" y="860"/>
                  </a:lnTo>
                  <a:lnTo>
                    <a:pt x="4782" y="865"/>
                  </a:lnTo>
                  <a:lnTo>
                    <a:pt x="4778" y="868"/>
                  </a:lnTo>
                  <a:lnTo>
                    <a:pt x="4773" y="870"/>
                  </a:lnTo>
                  <a:lnTo>
                    <a:pt x="4761" y="872"/>
                  </a:lnTo>
                  <a:lnTo>
                    <a:pt x="4758" y="875"/>
                  </a:lnTo>
                  <a:lnTo>
                    <a:pt x="4756" y="880"/>
                  </a:lnTo>
                  <a:lnTo>
                    <a:pt x="4758" y="882"/>
                  </a:lnTo>
                  <a:lnTo>
                    <a:pt x="4759" y="883"/>
                  </a:lnTo>
                  <a:lnTo>
                    <a:pt x="4763" y="887"/>
                  </a:lnTo>
                  <a:lnTo>
                    <a:pt x="4768" y="889"/>
                  </a:lnTo>
                  <a:lnTo>
                    <a:pt x="4770" y="890"/>
                  </a:lnTo>
                  <a:lnTo>
                    <a:pt x="4770" y="894"/>
                  </a:lnTo>
                  <a:lnTo>
                    <a:pt x="4773" y="895"/>
                  </a:lnTo>
                  <a:lnTo>
                    <a:pt x="4776" y="897"/>
                  </a:lnTo>
                  <a:lnTo>
                    <a:pt x="4778" y="901"/>
                  </a:lnTo>
                  <a:lnTo>
                    <a:pt x="4783" y="901"/>
                  </a:lnTo>
                  <a:lnTo>
                    <a:pt x="4790" y="904"/>
                  </a:lnTo>
                  <a:lnTo>
                    <a:pt x="4797" y="907"/>
                  </a:lnTo>
                  <a:lnTo>
                    <a:pt x="4807" y="907"/>
                  </a:lnTo>
                  <a:lnTo>
                    <a:pt x="4817" y="907"/>
                  </a:lnTo>
                  <a:lnTo>
                    <a:pt x="4812" y="916"/>
                  </a:lnTo>
                  <a:lnTo>
                    <a:pt x="4809" y="919"/>
                  </a:lnTo>
                  <a:lnTo>
                    <a:pt x="4804" y="921"/>
                  </a:lnTo>
                  <a:lnTo>
                    <a:pt x="4795" y="916"/>
                  </a:lnTo>
                  <a:lnTo>
                    <a:pt x="4790" y="914"/>
                  </a:lnTo>
                  <a:lnTo>
                    <a:pt x="4783" y="914"/>
                  </a:lnTo>
                  <a:lnTo>
                    <a:pt x="4778" y="916"/>
                  </a:lnTo>
                  <a:lnTo>
                    <a:pt x="4775" y="919"/>
                  </a:lnTo>
                  <a:lnTo>
                    <a:pt x="4768" y="928"/>
                  </a:lnTo>
                  <a:lnTo>
                    <a:pt x="4764" y="936"/>
                  </a:lnTo>
                  <a:lnTo>
                    <a:pt x="4763" y="948"/>
                  </a:lnTo>
                  <a:lnTo>
                    <a:pt x="4759" y="947"/>
                  </a:lnTo>
                  <a:lnTo>
                    <a:pt x="4758" y="945"/>
                  </a:lnTo>
                  <a:lnTo>
                    <a:pt x="4756" y="938"/>
                  </a:lnTo>
                  <a:lnTo>
                    <a:pt x="4756" y="921"/>
                  </a:lnTo>
                  <a:lnTo>
                    <a:pt x="4751" y="912"/>
                  </a:lnTo>
                  <a:lnTo>
                    <a:pt x="4747" y="909"/>
                  </a:lnTo>
                  <a:lnTo>
                    <a:pt x="4742" y="907"/>
                  </a:lnTo>
                  <a:lnTo>
                    <a:pt x="4742" y="901"/>
                  </a:lnTo>
                  <a:lnTo>
                    <a:pt x="4742" y="894"/>
                  </a:lnTo>
                  <a:lnTo>
                    <a:pt x="4741" y="889"/>
                  </a:lnTo>
                  <a:lnTo>
                    <a:pt x="4735" y="887"/>
                  </a:lnTo>
                  <a:lnTo>
                    <a:pt x="4735" y="875"/>
                  </a:lnTo>
                  <a:lnTo>
                    <a:pt x="4734" y="870"/>
                  </a:lnTo>
                  <a:lnTo>
                    <a:pt x="4732" y="866"/>
                  </a:lnTo>
                  <a:lnTo>
                    <a:pt x="4730" y="863"/>
                  </a:lnTo>
                  <a:lnTo>
                    <a:pt x="4725" y="861"/>
                  </a:lnTo>
                  <a:lnTo>
                    <a:pt x="4722" y="860"/>
                  </a:lnTo>
                  <a:lnTo>
                    <a:pt x="4715" y="860"/>
                  </a:lnTo>
                  <a:lnTo>
                    <a:pt x="4720" y="851"/>
                  </a:lnTo>
                  <a:lnTo>
                    <a:pt x="4722" y="846"/>
                  </a:lnTo>
                  <a:lnTo>
                    <a:pt x="4722" y="839"/>
                  </a:lnTo>
                  <a:lnTo>
                    <a:pt x="4722" y="832"/>
                  </a:lnTo>
                  <a:lnTo>
                    <a:pt x="4708" y="834"/>
                  </a:lnTo>
                  <a:lnTo>
                    <a:pt x="4696" y="834"/>
                  </a:lnTo>
                  <a:lnTo>
                    <a:pt x="4676" y="831"/>
                  </a:lnTo>
                  <a:lnTo>
                    <a:pt x="4655" y="827"/>
                  </a:lnTo>
                  <a:lnTo>
                    <a:pt x="4633" y="826"/>
                  </a:lnTo>
                  <a:lnTo>
                    <a:pt x="4630" y="827"/>
                  </a:lnTo>
                  <a:lnTo>
                    <a:pt x="4628" y="829"/>
                  </a:lnTo>
                  <a:lnTo>
                    <a:pt x="4626" y="836"/>
                  </a:lnTo>
                  <a:lnTo>
                    <a:pt x="4626" y="853"/>
                  </a:lnTo>
                  <a:lnTo>
                    <a:pt x="4630" y="858"/>
                  </a:lnTo>
                  <a:lnTo>
                    <a:pt x="4631" y="865"/>
                  </a:lnTo>
                  <a:lnTo>
                    <a:pt x="4633" y="872"/>
                  </a:lnTo>
                  <a:lnTo>
                    <a:pt x="4633" y="880"/>
                  </a:lnTo>
                  <a:lnTo>
                    <a:pt x="4626" y="875"/>
                  </a:lnTo>
                  <a:lnTo>
                    <a:pt x="4623" y="870"/>
                  </a:lnTo>
                  <a:lnTo>
                    <a:pt x="4621" y="861"/>
                  </a:lnTo>
                  <a:lnTo>
                    <a:pt x="4620" y="853"/>
                  </a:lnTo>
                  <a:lnTo>
                    <a:pt x="4616" y="851"/>
                  </a:lnTo>
                  <a:lnTo>
                    <a:pt x="4614" y="849"/>
                  </a:lnTo>
                  <a:lnTo>
                    <a:pt x="4613" y="843"/>
                  </a:lnTo>
                  <a:lnTo>
                    <a:pt x="4613" y="826"/>
                  </a:lnTo>
                  <a:lnTo>
                    <a:pt x="4608" y="826"/>
                  </a:lnTo>
                  <a:lnTo>
                    <a:pt x="4606" y="822"/>
                  </a:lnTo>
                  <a:lnTo>
                    <a:pt x="4601" y="817"/>
                  </a:lnTo>
                  <a:lnTo>
                    <a:pt x="4599" y="814"/>
                  </a:lnTo>
                  <a:lnTo>
                    <a:pt x="4596" y="812"/>
                  </a:lnTo>
                  <a:lnTo>
                    <a:pt x="4591" y="812"/>
                  </a:lnTo>
                  <a:lnTo>
                    <a:pt x="4585" y="812"/>
                  </a:lnTo>
                  <a:lnTo>
                    <a:pt x="4579" y="814"/>
                  </a:lnTo>
                  <a:lnTo>
                    <a:pt x="4575" y="812"/>
                  </a:lnTo>
                  <a:lnTo>
                    <a:pt x="4574" y="808"/>
                  </a:lnTo>
                  <a:lnTo>
                    <a:pt x="4572" y="805"/>
                  </a:lnTo>
                  <a:lnTo>
                    <a:pt x="4570" y="802"/>
                  </a:lnTo>
                  <a:lnTo>
                    <a:pt x="4568" y="798"/>
                  </a:lnTo>
                  <a:lnTo>
                    <a:pt x="4565" y="797"/>
                  </a:lnTo>
                  <a:lnTo>
                    <a:pt x="4558" y="798"/>
                  </a:lnTo>
                  <a:lnTo>
                    <a:pt x="4555" y="800"/>
                  </a:lnTo>
                  <a:lnTo>
                    <a:pt x="4553" y="802"/>
                  </a:lnTo>
                  <a:lnTo>
                    <a:pt x="4555" y="805"/>
                  </a:lnTo>
                  <a:lnTo>
                    <a:pt x="4558" y="805"/>
                  </a:lnTo>
                  <a:lnTo>
                    <a:pt x="4555" y="808"/>
                  </a:lnTo>
                  <a:lnTo>
                    <a:pt x="4553" y="814"/>
                  </a:lnTo>
                  <a:lnTo>
                    <a:pt x="4551" y="826"/>
                  </a:lnTo>
                  <a:lnTo>
                    <a:pt x="4550" y="837"/>
                  </a:lnTo>
                  <a:lnTo>
                    <a:pt x="4548" y="843"/>
                  </a:lnTo>
                  <a:lnTo>
                    <a:pt x="4545" y="846"/>
                  </a:lnTo>
                  <a:lnTo>
                    <a:pt x="4543" y="851"/>
                  </a:lnTo>
                  <a:lnTo>
                    <a:pt x="4541" y="853"/>
                  </a:lnTo>
                  <a:lnTo>
                    <a:pt x="4538" y="853"/>
                  </a:lnTo>
                  <a:lnTo>
                    <a:pt x="4531" y="849"/>
                  </a:lnTo>
                  <a:lnTo>
                    <a:pt x="4526" y="844"/>
                  </a:lnTo>
                  <a:lnTo>
                    <a:pt x="4521" y="839"/>
                  </a:lnTo>
                  <a:lnTo>
                    <a:pt x="4517" y="832"/>
                  </a:lnTo>
                  <a:lnTo>
                    <a:pt x="4509" y="832"/>
                  </a:lnTo>
                  <a:lnTo>
                    <a:pt x="4502" y="831"/>
                  </a:lnTo>
                  <a:lnTo>
                    <a:pt x="4497" y="827"/>
                  </a:lnTo>
                  <a:lnTo>
                    <a:pt x="4490" y="826"/>
                  </a:lnTo>
                  <a:lnTo>
                    <a:pt x="4488" y="832"/>
                  </a:lnTo>
                  <a:lnTo>
                    <a:pt x="4488" y="837"/>
                  </a:lnTo>
                  <a:lnTo>
                    <a:pt x="4492" y="844"/>
                  </a:lnTo>
                  <a:lnTo>
                    <a:pt x="4497" y="849"/>
                  </a:lnTo>
                  <a:lnTo>
                    <a:pt x="4497" y="854"/>
                  </a:lnTo>
                  <a:lnTo>
                    <a:pt x="4497" y="860"/>
                  </a:lnTo>
                  <a:lnTo>
                    <a:pt x="4488" y="854"/>
                  </a:lnTo>
                  <a:lnTo>
                    <a:pt x="4481" y="849"/>
                  </a:lnTo>
                  <a:lnTo>
                    <a:pt x="4480" y="848"/>
                  </a:lnTo>
                  <a:lnTo>
                    <a:pt x="4478" y="843"/>
                  </a:lnTo>
                  <a:lnTo>
                    <a:pt x="4476" y="837"/>
                  </a:lnTo>
                  <a:lnTo>
                    <a:pt x="4476" y="832"/>
                  </a:lnTo>
                  <a:lnTo>
                    <a:pt x="4468" y="837"/>
                  </a:lnTo>
                  <a:lnTo>
                    <a:pt x="4463" y="839"/>
                  </a:lnTo>
                  <a:lnTo>
                    <a:pt x="4456" y="839"/>
                  </a:lnTo>
                  <a:lnTo>
                    <a:pt x="4454" y="844"/>
                  </a:lnTo>
                  <a:lnTo>
                    <a:pt x="4452" y="846"/>
                  </a:lnTo>
                  <a:lnTo>
                    <a:pt x="4449" y="846"/>
                  </a:lnTo>
                  <a:lnTo>
                    <a:pt x="4449" y="851"/>
                  </a:lnTo>
                  <a:lnTo>
                    <a:pt x="4447" y="854"/>
                  </a:lnTo>
                  <a:lnTo>
                    <a:pt x="4446" y="858"/>
                  </a:lnTo>
                  <a:lnTo>
                    <a:pt x="4442" y="860"/>
                  </a:lnTo>
                  <a:lnTo>
                    <a:pt x="4444" y="863"/>
                  </a:lnTo>
                  <a:lnTo>
                    <a:pt x="4446" y="866"/>
                  </a:lnTo>
                  <a:lnTo>
                    <a:pt x="4447" y="870"/>
                  </a:lnTo>
                  <a:lnTo>
                    <a:pt x="4449" y="873"/>
                  </a:lnTo>
                  <a:lnTo>
                    <a:pt x="4456" y="873"/>
                  </a:lnTo>
                  <a:lnTo>
                    <a:pt x="4456" y="880"/>
                  </a:lnTo>
                  <a:lnTo>
                    <a:pt x="4456" y="883"/>
                  </a:lnTo>
                  <a:lnTo>
                    <a:pt x="4458" y="885"/>
                  </a:lnTo>
                  <a:lnTo>
                    <a:pt x="4463" y="887"/>
                  </a:lnTo>
                  <a:lnTo>
                    <a:pt x="4464" y="890"/>
                  </a:lnTo>
                  <a:lnTo>
                    <a:pt x="4468" y="892"/>
                  </a:lnTo>
                  <a:lnTo>
                    <a:pt x="4476" y="894"/>
                  </a:lnTo>
                  <a:lnTo>
                    <a:pt x="4480" y="895"/>
                  </a:lnTo>
                  <a:lnTo>
                    <a:pt x="4483" y="897"/>
                  </a:lnTo>
                  <a:lnTo>
                    <a:pt x="4485" y="901"/>
                  </a:lnTo>
                  <a:lnTo>
                    <a:pt x="4490" y="901"/>
                  </a:lnTo>
                  <a:lnTo>
                    <a:pt x="4493" y="907"/>
                  </a:lnTo>
                  <a:lnTo>
                    <a:pt x="4498" y="912"/>
                  </a:lnTo>
                  <a:lnTo>
                    <a:pt x="4504" y="918"/>
                  </a:lnTo>
                  <a:lnTo>
                    <a:pt x="4510" y="921"/>
                  </a:lnTo>
                  <a:lnTo>
                    <a:pt x="4516" y="921"/>
                  </a:lnTo>
                  <a:lnTo>
                    <a:pt x="4519" y="923"/>
                  </a:lnTo>
                  <a:lnTo>
                    <a:pt x="4522" y="924"/>
                  </a:lnTo>
                  <a:lnTo>
                    <a:pt x="4524" y="928"/>
                  </a:lnTo>
                  <a:lnTo>
                    <a:pt x="4531" y="930"/>
                  </a:lnTo>
                  <a:lnTo>
                    <a:pt x="4536" y="928"/>
                  </a:lnTo>
                  <a:lnTo>
                    <a:pt x="4545" y="924"/>
                  </a:lnTo>
                  <a:lnTo>
                    <a:pt x="4553" y="921"/>
                  </a:lnTo>
                  <a:lnTo>
                    <a:pt x="4558" y="919"/>
                  </a:lnTo>
                  <a:lnTo>
                    <a:pt x="4565" y="921"/>
                  </a:lnTo>
                  <a:lnTo>
                    <a:pt x="4562" y="926"/>
                  </a:lnTo>
                  <a:lnTo>
                    <a:pt x="4560" y="933"/>
                  </a:lnTo>
                  <a:lnTo>
                    <a:pt x="4558" y="940"/>
                  </a:lnTo>
                  <a:lnTo>
                    <a:pt x="4558" y="948"/>
                  </a:lnTo>
                  <a:lnTo>
                    <a:pt x="4560" y="950"/>
                  </a:lnTo>
                  <a:lnTo>
                    <a:pt x="4562" y="952"/>
                  </a:lnTo>
                  <a:lnTo>
                    <a:pt x="4565" y="955"/>
                  </a:lnTo>
                  <a:lnTo>
                    <a:pt x="4567" y="960"/>
                  </a:lnTo>
                  <a:lnTo>
                    <a:pt x="4568" y="962"/>
                  </a:lnTo>
                  <a:lnTo>
                    <a:pt x="4572" y="962"/>
                  </a:lnTo>
                  <a:lnTo>
                    <a:pt x="4572" y="989"/>
                  </a:lnTo>
                  <a:lnTo>
                    <a:pt x="4565" y="989"/>
                  </a:lnTo>
                  <a:lnTo>
                    <a:pt x="4560" y="988"/>
                  </a:lnTo>
                  <a:lnTo>
                    <a:pt x="4556" y="984"/>
                  </a:lnTo>
                  <a:lnTo>
                    <a:pt x="4551" y="983"/>
                  </a:lnTo>
                  <a:lnTo>
                    <a:pt x="4545" y="983"/>
                  </a:lnTo>
                  <a:lnTo>
                    <a:pt x="4545" y="989"/>
                  </a:lnTo>
                  <a:lnTo>
                    <a:pt x="4546" y="994"/>
                  </a:lnTo>
                  <a:lnTo>
                    <a:pt x="4550" y="998"/>
                  </a:lnTo>
                  <a:lnTo>
                    <a:pt x="4555" y="1000"/>
                  </a:lnTo>
                  <a:lnTo>
                    <a:pt x="4565" y="1001"/>
                  </a:lnTo>
                  <a:lnTo>
                    <a:pt x="4570" y="1005"/>
                  </a:lnTo>
                  <a:lnTo>
                    <a:pt x="4572" y="1010"/>
                  </a:lnTo>
                  <a:lnTo>
                    <a:pt x="4577" y="1012"/>
                  </a:lnTo>
                  <a:lnTo>
                    <a:pt x="4579" y="1013"/>
                  </a:lnTo>
                  <a:lnTo>
                    <a:pt x="4579" y="1017"/>
                  </a:lnTo>
                  <a:lnTo>
                    <a:pt x="4579" y="1024"/>
                  </a:lnTo>
                  <a:lnTo>
                    <a:pt x="4579" y="1029"/>
                  </a:lnTo>
                  <a:lnTo>
                    <a:pt x="4579" y="1030"/>
                  </a:lnTo>
                  <a:lnTo>
                    <a:pt x="4572" y="1027"/>
                  </a:lnTo>
                  <a:lnTo>
                    <a:pt x="4567" y="1022"/>
                  </a:lnTo>
                  <a:lnTo>
                    <a:pt x="4555" y="1010"/>
                  </a:lnTo>
                  <a:lnTo>
                    <a:pt x="4548" y="1005"/>
                  </a:lnTo>
                  <a:lnTo>
                    <a:pt x="4541" y="1000"/>
                  </a:lnTo>
                  <a:lnTo>
                    <a:pt x="4533" y="998"/>
                  </a:lnTo>
                  <a:lnTo>
                    <a:pt x="4524" y="996"/>
                  </a:lnTo>
                  <a:lnTo>
                    <a:pt x="4522" y="993"/>
                  </a:lnTo>
                  <a:lnTo>
                    <a:pt x="4521" y="989"/>
                  </a:lnTo>
                  <a:lnTo>
                    <a:pt x="4517" y="988"/>
                  </a:lnTo>
                  <a:lnTo>
                    <a:pt x="4517" y="983"/>
                  </a:lnTo>
                  <a:lnTo>
                    <a:pt x="4517" y="977"/>
                  </a:lnTo>
                  <a:lnTo>
                    <a:pt x="4516" y="974"/>
                  </a:lnTo>
                  <a:lnTo>
                    <a:pt x="4514" y="971"/>
                  </a:lnTo>
                  <a:lnTo>
                    <a:pt x="4510" y="969"/>
                  </a:lnTo>
                  <a:lnTo>
                    <a:pt x="4507" y="964"/>
                  </a:lnTo>
                  <a:lnTo>
                    <a:pt x="4504" y="959"/>
                  </a:lnTo>
                  <a:lnTo>
                    <a:pt x="4498" y="955"/>
                  </a:lnTo>
                  <a:lnTo>
                    <a:pt x="4497" y="948"/>
                  </a:lnTo>
                  <a:lnTo>
                    <a:pt x="4493" y="948"/>
                  </a:lnTo>
                  <a:lnTo>
                    <a:pt x="4490" y="948"/>
                  </a:lnTo>
                  <a:lnTo>
                    <a:pt x="4485" y="948"/>
                  </a:lnTo>
                  <a:lnTo>
                    <a:pt x="4483" y="948"/>
                  </a:lnTo>
                  <a:lnTo>
                    <a:pt x="4483" y="942"/>
                  </a:lnTo>
                  <a:lnTo>
                    <a:pt x="4480" y="942"/>
                  </a:lnTo>
                  <a:lnTo>
                    <a:pt x="4478" y="945"/>
                  </a:lnTo>
                  <a:lnTo>
                    <a:pt x="4475" y="947"/>
                  </a:lnTo>
                  <a:lnTo>
                    <a:pt x="4476" y="948"/>
                  </a:lnTo>
                  <a:lnTo>
                    <a:pt x="4471" y="947"/>
                  </a:lnTo>
                  <a:lnTo>
                    <a:pt x="4469" y="942"/>
                  </a:lnTo>
                  <a:lnTo>
                    <a:pt x="4468" y="936"/>
                  </a:lnTo>
                  <a:lnTo>
                    <a:pt x="4466" y="935"/>
                  </a:lnTo>
                  <a:lnTo>
                    <a:pt x="4463" y="935"/>
                  </a:lnTo>
                  <a:lnTo>
                    <a:pt x="4458" y="938"/>
                  </a:lnTo>
                  <a:lnTo>
                    <a:pt x="4454" y="942"/>
                  </a:lnTo>
                  <a:lnTo>
                    <a:pt x="4454" y="945"/>
                  </a:lnTo>
                  <a:lnTo>
                    <a:pt x="4456" y="950"/>
                  </a:lnTo>
                  <a:lnTo>
                    <a:pt x="4461" y="959"/>
                  </a:lnTo>
                  <a:lnTo>
                    <a:pt x="4463" y="964"/>
                  </a:lnTo>
                  <a:lnTo>
                    <a:pt x="4463" y="969"/>
                  </a:lnTo>
                  <a:lnTo>
                    <a:pt x="4463" y="1010"/>
                  </a:lnTo>
                  <a:lnTo>
                    <a:pt x="4454" y="1015"/>
                  </a:lnTo>
                  <a:lnTo>
                    <a:pt x="4449" y="1017"/>
                  </a:lnTo>
                  <a:lnTo>
                    <a:pt x="4442" y="1017"/>
                  </a:lnTo>
                  <a:lnTo>
                    <a:pt x="4441" y="1022"/>
                  </a:lnTo>
                  <a:lnTo>
                    <a:pt x="4439" y="1024"/>
                  </a:lnTo>
                  <a:lnTo>
                    <a:pt x="4435" y="1024"/>
                  </a:lnTo>
                  <a:lnTo>
                    <a:pt x="4435" y="1034"/>
                  </a:lnTo>
                  <a:lnTo>
                    <a:pt x="4435" y="1044"/>
                  </a:lnTo>
                  <a:lnTo>
                    <a:pt x="4432" y="1051"/>
                  </a:lnTo>
                  <a:lnTo>
                    <a:pt x="4429" y="1058"/>
                  </a:lnTo>
                  <a:lnTo>
                    <a:pt x="4425" y="1058"/>
                  </a:lnTo>
                  <a:lnTo>
                    <a:pt x="4423" y="1056"/>
                  </a:lnTo>
                  <a:lnTo>
                    <a:pt x="4422" y="1051"/>
                  </a:lnTo>
                  <a:lnTo>
                    <a:pt x="4422" y="1037"/>
                  </a:lnTo>
                  <a:lnTo>
                    <a:pt x="4422" y="1017"/>
                  </a:lnTo>
                  <a:lnTo>
                    <a:pt x="4429" y="1012"/>
                  </a:lnTo>
                  <a:lnTo>
                    <a:pt x="4435" y="1006"/>
                  </a:lnTo>
                  <a:lnTo>
                    <a:pt x="4439" y="1005"/>
                  </a:lnTo>
                  <a:lnTo>
                    <a:pt x="4441" y="1000"/>
                  </a:lnTo>
                  <a:lnTo>
                    <a:pt x="4442" y="994"/>
                  </a:lnTo>
                  <a:lnTo>
                    <a:pt x="4442" y="989"/>
                  </a:lnTo>
                  <a:lnTo>
                    <a:pt x="4437" y="989"/>
                  </a:lnTo>
                  <a:lnTo>
                    <a:pt x="4434" y="991"/>
                  </a:lnTo>
                  <a:lnTo>
                    <a:pt x="4430" y="993"/>
                  </a:lnTo>
                  <a:lnTo>
                    <a:pt x="4429" y="996"/>
                  </a:lnTo>
                  <a:lnTo>
                    <a:pt x="4429" y="1000"/>
                  </a:lnTo>
                  <a:lnTo>
                    <a:pt x="4427" y="1001"/>
                  </a:lnTo>
                  <a:lnTo>
                    <a:pt x="4422" y="1003"/>
                  </a:lnTo>
                  <a:lnTo>
                    <a:pt x="4417" y="1006"/>
                  </a:lnTo>
                  <a:lnTo>
                    <a:pt x="4410" y="1008"/>
                  </a:lnTo>
                  <a:lnTo>
                    <a:pt x="4405" y="1012"/>
                  </a:lnTo>
                  <a:lnTo>
                    <a:pt x="4403" y="1013"/>
                  </a:lnTo>
                  <a:lnTo>
                    <a:pt x="4401" y="1017"/>
                  </a:lnTo>
                  <a:lnTo>
                    <a:pt x="4388" y="1010"/>
                  </a:lnTo>
                  <a:lnTo>
                    <a:pt x="4374" y="1003"/>
                  </a:lnTo>
                  <a:lnTo>
                    <a:pt x="4369" y="1003"/>
                  </a:lnTo>
                  <a:lnTo>
                    <a:pt x="4365" y="1005"/>
                  </a:lnTo>
                  <a:lnTo>
                    <a:pt x="4365" y="1010"/>
                  </a:lnTo>
                  <a:lnTo>
                    <a:pt x="4367" y="1015"/>
                  </a:lnTo>
                  <a:lnTo>
                    <a:pt x="4370" y="1025"/>
                  </a:lnTo>
                  <a:lnTo>
                    <a:pt x="4374" y="1030"/>
                  </a:lnTo>
                  <a:lnTo>
                    <a:pt x="4365" y="1035"/>
                  </a:lnTo>
                  <a:lnTo>
                    <a:pt x="4362" y="1039"/>
                  </a:lnTo>
                  <a:lnTo>
                    <a:pt x="4360" y="1044"/>
                  </a:lnTo>
                  <a:lnTo>
                    <a:pt x="4362" y="1047"/>
                  </a:lnTo>
                  <a:lnTo>
                    <a:pt x="4364" y="1051"/>
                  </a:lnTo>
                  <a:lnTo>
                    <a:pt x="4367" y="1054"/>
                  </a:lnTo>
                  <a:lnTo>
                    <a:pt x="4367" y="1058"/>
                  </a:lnTo>
                  <a:lnTo>
                    <a:pt x="4374" y="1058"/>
                  </a:lnTo>
                  <a:lnTo>
                    <a:pt x="4379" y="1056"/>
                  </a:lnTo>
                  <a:lnTo>
                    <a:pt x="4384" y="1053"/>
                  </a:lnTo>
                  <a:lnTo>
                    <a:pt x="4388" y="1047"/>
                  </a:lnTo>
                  <a:lnTo>
                    <a:pt x="4391" y="1035"/>
                  </a:lnTo>
                  <a:lnTo>
                    <a:pt x="4394" y="1024"/>
                  </a:lnTo>
                  <a:lnTo>
                    <a:pt x="4400" y="1027"/>
                  </a:lnTo>
                  <a:lnTo>
                    <a:pt x="4403" y="1030"/>
                  </a:lnTo>
                  <a:lnTo>
                    <a:pt x="4401" y="1034"/>
                  </a:lnTo>
                  <a:lnTo>
                    <a:pt x="4400" y="1039"/>
                  </a:lnTo>
                  <a:lnTo>
                    <a:pt x="4396" y="1047"/>
                  </a:lnTo>
                  <a:lnTo>
                    <a:pt x="4394" y="1053"/>
                  </a:lnTo>
                  <a:lnTo>
                    <a:pt x="4394" y="1058"/>
                  </a:lnTo>
                  <a:lnTo>
                    <a:pt x="4389" y="1061"/>
                  </a:lnTo>
                  <a:lnTo>
                    <a:pt x="4382" y="1063"/>
                  </a:lnTo>
                  <a:lnTo>
                    <a:pt x="4377" y="1066"/>
                  </a:lnTo>
                  <a:lnTo>
                    <a:pt x="4376" y="1068"/>
                  </a:lnTo>
                  <a:lnTo>
                    <a:pt x="4374" y="1071"/>
                  </a:lnTo>
                  <a:lnTo>
                    <a:pt x="4370" y="1076"/>
                  </a:lnTo>
                  <a:lnTo>
                    <a:pt x="4367" y="1082"/>
                  </a:lnTo>
                  <a:lnTo>
                    <a:pt x="4362" y="1085"/>
                  </a:lnTo>
                  <a:lnTo>
                    <a:pt x="4360" y="1092"/>
                  </a:lnTo>
                  <a:lnTo>
                    <a:pt x="4360" y="1100"/>
                  </a:lnTo>
                  <a:lnTo>
                    <a:pt x="4360" y="1109"/>
                  </a:lnTo>
                  <a:lnTo>
                    <a:pt x="4359" y="1117"/>
                  </a:lnTo>
                  <a:lnTo>
                    <a:pt x="4360" y="1126"/>
                  </a:lnTo>
                  <a:lnTo>
                    <a:pt x="4364" y="1131"/>
                  </a:lnTo>
                  <a:lnTo>
                    <a:pt x="4367" y="1136"/>
                  </a:lnTo>
                  <a:lnTo>
                    <a:pt x="4370" y="1139"/>
                  </a:lnTo>
                  <a:lnTo>
                    <a:pt x="4374" y="1146"/>
                  </a:lnTo>
                  <a:lnTo>
                    <a:pt x="4379" y="1148"/>
                  </a:lnTo>
                  <a:lnTo>
                    <a:pt x="4381" y="1150"/>
                  </a:lnTo>
                  <a:lnTo>
                    <a:pt x="4381" y="1153"/>
                  </a:lnTo>
                  <a:lnTo>
                    <a:pt x="4381" y="1160"/>
                  </a:lnTo>
                  <a:lnTo>
                    <a:pt x="4393" y="1160"/>
                  </a:lnTo>
                  <a:lnTo>
                    <a:pt x="4398" y="1162"/>
                  </a:lnTo>
                  <a:lnTo>
                    <a:pt x="4401" y="1163"/>
                  </a:lnTo>
                  <a:lnTo>
                    <a:pt x="4405" y="1165"/>
                  </a:lnTo>
                  <a:lnTo>
                    <a:pt x="4406" y="1170"/>
                  </a:lnTo>
                  <a:lnTo>
                    <a:pt x="4408" y="1174"/>
                  </a:lnTo>
                  <a:lnTo>
                    <a:pt x="4408" y="1180"/>
                  </a:lnTo>
                  <a:lnTo>
                    <a:pt x="4403" y="1180"/>
                  </a:lnTo>
                  <a:lnTo>
                    <a:pt x="4401" y="1177"/>
                  </a:lnTo>
                  <a:lnTo>
                    <a:pt x="4396" y="1172"/>
                  </a:lnTo>
                  <a:lnTo>
                    <a:pt x="4394" y="1168"/>
                  </a:lnTo>
                  <a:lnTo>
                    <a:pt x="4391" y="1167"/>
                  </a:lnTo>
                  <a:lnTo>
                    <a:pt x="4386" y="1167"/>
                  </a:lnTo>
                  <a:lnTo>
                    <a:pt x="4381" y="1167"/>
                  </a:lnTo>
                  <a:lnTo>
                    <a:pt x="4376" y="1165"/>
                  </a:lnTo>
                  <a:lnTo>
                    <a:pt x="4374" y="1163"/>
                  </a:lnTo>
                  <a:lnTo>
                    <a:pt x="4374" y="1160"/>
                  </a:lnTo>
                  <a:lnTo>
                    <a:pt x="4369" y="1160"/>
                  </a:lnTo>
                  <a:lnTo>
                    <a:pt x="4365" y="1162"/>
                  </a:lnTo>
                  <a:lnTo>
                    <a:pt x="4360" y="1167"/>
                  </a:lnTo>
                  <a:lnTo>
                    <a:pt x="4360" y="1170"/>
                  </a:lnTo>
                  <a:lnTo>
                    <a:pt x="4360" y="1174"/>
                  </a:lnTo>
                  <a:lnTo>
                    <a:pt x="4357" y="1174"/>
                  </a:lnTo>
                  <a:lnTo>
                    <a:pt x="4353" y="1174"/>
                  </a:lnTo>
                  <a:lnTo>
                    <a:pt x="4352" y="1177"/>
                  </a:lnTo>
                  <a:lnTo>
                    <a:pt x="4352" y="1182"/>
                  </a:lnTo>
                  <a:lnTo>
                    <a:pt x="4353" y="1191"/>
                  </a:lnTo>
                  <a:lnTo>
                    <a:pt x="4353" y="1194"/>
                  </a:lnTo>
                  <a:lnTo>
                    <a:pt x="4352" y="1197"/>
                  </a:lnTo>
                  <a:lnTo>
                    <a:pt x="4350" y="1201"/>
                  </a:lnTo>
                  <a:lnTo>
                    <a:pt x="4347" y="1201"/>
                  </a:lnTo>
                  <a:lnTo>
                    <a:pt x="4347" y="1218"/>
                  </a:lnTo>
                  <a:lnTo>
                    <a:pt x="4345" y="1225"/>
                  </a:lnTo>
                  <a:lnTo>
                    <a:pt x="4343" y="1226"/>
                  </a:lnTo>
                  <a:lnTo>
                    <a:pt x="4340" y="1228"/>
                  </a:lnTo>
                  <a:lnTo>
                    <a:pt x="4338" y="1232"/>
                  </a:lnTo>
                  <a:lnTo>
                    <a:pt x="4336" y="1233"/>
                  </a:lnTo>
                  <a:lnTo>
                    <a:pt x="4335" y="1232"/>
                  </a:lnTo>
                  <a:lnTo>
                    <a:pt x="4333" y="1228"/>
                  </a:lnTo>
                  <a:lnTo>
                    <a:pt x="4331" y="1220"/>
                  </a:lnTo>
                  <a:lnTo>
                    <a:pt x="4331" y="1215"/>
                  </a:lnTo>
                  <a:lnTo>
                    <a:pt x="4335" y="1204"/>
                  </a:lnTo>
                  <a:lnTo>
                    <a:pt x="4340" y="1194"/>
                  </a:lnTo>
                  <a:lnTo>
                    <a:pt x="4340" y="1187"/>
                  </a:lnTo>
                  <a:lnTo>
                    <a:pt x="4340" y="1180"/>
                  </a:lnTo>
                  <a:lnTo>
                    <a:pt x="4340" y="1174"/>
                  </a:lnTo>
                  <a:lnTo>
                    <a:pt x="4341" y="1168"/>
                  </a:lnTo>
                  <a:lnTo>
                    <a:pt x="4345" y="1165"/>
                  </a:lnTo>
                  <a:lnTo>
                    <a:pt x="4348" y="1162"/>
                  </a:lnTo>
                  <a:lnTo>
                    <a:pt x="4355" y="1155"/>
                  </a:lnTo>
                  <a:lnTo>
                    <a:pt x="4359" y="1151"/>
                  </a:lnTo>
                  <a:lnTo>
                    <a:pt x="4360" y="1146"/>
                  </a:lnTo>
                  <a:lnTo>
                    <a:pt x="4357" y="1139"/>
                  </a:lnTo>
                  <a:lnTo>
                    <a:pt x="4353" y="1134"/>
                  </a:lnTo>
                  <a:lnTo>
                    <a:pt x="4350" y="1128"/>
                  </a:lnTo>
                  <a:lnTo>
                    <a:pt x="4347" y="1119"/>
                  </a:lnTo>
                  <a:lnTo>
                    <a:pt x="4345" y="1111"/>
                  </a:lnTo>
                  <a:lnTo>
                    <a:pt x="4345" y="1100"/>
                  </a:lnTo>
                  <a:lnTo>
                    <a:pt x="4347" y="1080"/>
                  </a:lnTo>
                  <a:lnTo>
                    <a:pt x="4347" y="1058"/>
                  </a:lnTo>
                  <a:lnTo>
                    <a:pt x="4347" y="1037"/>
                  </a:lnTo>
                  <a:lnTo>
                    <a:pt x="4347" y="1030"/>
                  </a:lnTo>
                  <a:lnTo>
                    <a:pt x="4345" y="1024"/>
                  </a:lnTo>
                  <a:lnTo>
                    <a:pt x="4343" y="1017"/>
                  </a:lnTo>
                  <a:lnTo>
                    <a:pt x="4338" y="1013"/>
                  </a:lnTo>
                  <a:lnTo>
                    <a:pt x="4333" y="1010"/>
                  </a:lnTo>
                  <a:lnTo>
                    <a:pt x="4331" y="1003"/>
                  </a:lnTo>
                  <a:lnTo>
                    <a:pt x="4329" y="996"/>
                  </a:lnTo>
                  <a:lnTo>
                    <a:pt x="4324" y="993"/>
                  </a:lnTo>
                  <a:lnTo>
                    <a:pt x="4319" y="989"/>
                  </a:lnTo>
                  <a:lnTo>
                    <a:pt x="4316" y="991"/>
                  </a:lnTo>
                  <a:lnTo>
                    <a:pt x="4314" y="993"/>
                  </a:lnTo>
                  <a:lnTo>
                    <a:pt x="4312" y="1000"/>
                  </a:lnTo>
                  <a:lnTo>
                    <a:pt x="4312" y="1017"/>
                  </a:lnTo>
                  <a:lnTo>
                    <a:pt x="4304" y="1012"/>
                  </a:lnTo>
                  <a:lnTo>
                    <a:pt x="4299" y="1010"/>
                  </a:lnTo>
                  <a:lnTo>
                    <a:pt x="4292" y="1010"/>
                  </a:lnTo>
                  <a:lnTo>
                    <a:pt x="4292" y="1024"/>
                  </a:lnTo>
                  <a:lnTo>
                    <a:pt x="4292" y="1030"/>
                  </a:lnTo>
                  <a:lnTo>
                    <a:pt x="4292" y="1035"/>
                  </a:lnTo>
                  <a:lnTo>
                    <a:pt x="4294" y="1041"/>
                  </a:lnTo>
                  <a:lnTo>
                    <a:pt x="4297" y="1049"/>
                  </a:lnTo>
                  <a:lnTo>
                    <a:pt x="4300" y="1058"/>
                  </a:lnTo>
                  <a:lnTo>
                    <a:pt x="4300" y="1064"/>
                  </a:lnTo>
                  <a:lnTo>
                    <a:pt x="4299" y="1071"/>
                  </a:lnTo>
                  <a:lnTo>
                    <a:pt x="4295" y="1071"/>
                  </a:lnTo>
                  <a:lnTo>
                    <a:pt x="4294" y="1070"/>
                  </a:lnTo>
                  <a:lnTo>
                    <a:pt x="4294" y="1063"/>
                  </a:lnTo>
                  <a:lnTo>
                    <a:pt x="4294" y="1056"/>
                  </a:lnTo>
                  <a:lnTo>
                    <a:pt x="4294" y="1053"/>
                  </a:lnTo>
                  <a:lnTo>
                    <a:pt x="4292" y="1051"/>
                  </a:lnTo>
                  <a:lnTo>
                    <a:pt x="4285" y="1049"/>
                  </a:lnTo>
                  <a:lnTo>
                    <a:pt x="4282" y="1049"/>
                  </a:lnTo>
                  <a:lnTo>
                    <a:pt x="4278" y="1054"/>
                  </a:lnTo>
                  <a:lnTo>
                    <a:pt x="4275" y="1059"/>
                  </a:lnTo>
                  <a:lnTo>
                    <a:pt x="4268" y="1071"/>
                  </a:lnTo>
                  <a:lnTo>
                    <a:pt x="4263" y="1076"/>
                  </a:lnTo>
                  <a:lnTo>
                    <a:pt x="4258" y="1078"/>
                  </a:lnTo>
                  <a:lnTo>
                    <a:pt x="4254" y="1117"/>
                  </a:lnTo>
                  <a:lnTo>
                    <a:pt x="4249" y="1155"/>
                  </a:lnTo>
                  <a:lnTo>
                    <a:pt x="4246" y="1194"/>
                  </a:lnTo>
                  <a:lnTo>
                    <a:pt x="4244" y="1235"/>
                  </a:lnTo>
                  <a:lnTo>
                    <a:pt x="4242" y="1233"/>
                  </a:lnTo>
                  <a:lnTo>
                    <a:pt x="4241" y="1232"/>
                  </a:lnTo>
                  <a:lnTo>
                    <a:pt x="4237" y="1228"/>
                  </a:lnTo>
                  <a:lnTo>
                    <a:pt x="4236" y="1223"/>
                  </a:lnTo>
                  <a:lnTo>
                    <a:pt x="4234" y="1221"/>
                  </a:lnTo>
                  <a:lnTo>
                    <a:pt x="4231" y="1221"/>
                  </a:lnTo>
                  <a:lnTo>
                    <a:pt x="4231" y="1201"/>
                  </a:lnTo>
                  <a:lnTo>
                    <a:pt x="4231" y="1160"/>
                  </a:lnTo>
                  <a:lnTo>
                    <a:pt x="4241" y="1116"/>
                  </a:lnTo>
                  <a:lnTo>
                    <a:pt x="4244" y="1092"/>
                  </a:lnTo>
                  <a:lnTo>
                    <a:pt x="4244" y="1078"/>
                  </a:lnTo>
                  <a:lnTo>
                    <a:pt x="4244" y="1064"/>
                  </a:lnTo>
                  <a:lnTo>
                    <a:pt x="4231" y="1066"/>
                  </a:lnTo>
                  <a:lnTo>
                    <a:pt x="4219" y="1070"/>
                  </a:lnTo>
                  <a:lnTo>
                    <a:pt x="4196" y="1078"/>
                  </a:lnTo>
                  <a:lnTo>
                    <a:pt x="4191" y="1078"/>
                  </a:lnTo>
                  <a:lnTo>
                    <a:pt x="4188" y="1080"/>
                  </a:lnTo>
                  <a:lnTo>
                    <a:pt x="4184" y="1082"/>
                  </a:lnTo>
                  <a:lnTo>
                    <a:pt x="4183" y="1085"/>
                  </a:lnTo>
                  <a:lnTo>
                    <a:pt x="4176" y="1085"/>
                  </a:lnTo>
                  <a:lnTo>
                    <a:pt x="4173" y="1085"/>
                  </a:lnTo>
                  <a:lnTo>
                    <a:pt x="4169" y="1087"/>
                  </a:lnTo>
                  <a:lnTo>
                    <a:pt x="4167" y="1090"/>
                  </a:lnTo>
                  <a:lnTo>
                    <a:pt x="4162" y="1095"/>
                  </a:lnTo>
                  <a:lnTo>
                    <a:pt x="4159" y="1099"/>
                  </a:lnTo>
                  <a:lnTo>
                    <a:pt x="4156" y="1099"/>
                  </a:lnTo>
                  <a:lnTo>
                    <a:pt x="4150" y="1102"/>
                  </a:lnTo>
                  <a:lnTo>
                    <a:pt x="4145" y="1105"/>
                  </a:lnTo>
                  <a:lnTo>
                    <a:pt x="4140" y="1111"/>
                  </a:lnTo>
                  <a:lnTo>
                    <a:pt x="4135" y="1112"/>
                  </a:lnTo>
                  <a:lnTo>
                    <a:pt x="4135" y="1119"/>
                  </a:lnTo>
                  <a:lnTo>
                    <a:pt x="4135" y="1122"/>
                  </a:lnTo>
                  <a:lnTo>
                    <a:pt x="4133" y="1126"/>
                  </a:lnTo>
                  <a:lnTo>
                    <a:pt x="4130" y="1128"/>
                  </a:lnTo>
                  <a:lnTo>
                    <a:pt x="4125" y="1133"/>
                  </a:lnTo>
                  <a:lnTo>
                    <a:pt x="4121" y="1136"/>
                  </a:lnTo>
                  <a:lnTo>
                    <a:pt x="4121" y="1139"/>
                  </a:lnTo>
                  <a:lnTo>
                    <a:pt x="4120" y="1146"/>
                  </a:lnTo>
                  <a:lnTo>
                    <a:pt x="4120" y="1150"/>
                  </a:lnTo>
                  <a:lnTo>
                    <a:pt x="4123" y="1157"/>
                  </a:lnTo>
                  <a:lnTo>
                    <a:pt x="4128" y="1163"/>
                  </a:lnTo>
                  <a:lnTo>
                    <a:pt x="4128" y="1168"/>
                  </a:lnTo>
                  <a:lnTo>
                    <a:pt x="4128" y="1174"/>
                  </a:lnTo>
                  <a:lnTo>
                    <a:pt x="4133" y="1175"/>
                  </a:lnTo>
                  <a:lnTo>
                    <a:pt x="4135" y="1177"/>
                  </a:lnTo>
                  <a:lnTo>
                    <a:pt x="4135" y="1180"/>
                  </a:lnTo>
                  <a:lnTo>
                    <a:pt x="4135" y="1194"/>
                  </a:lnTo>
                  <a:lnTo>
                    <a:pt x="4142" y="1194"/>
                  </a:lnTo>
                  <a:lnTo>
                    <a:pt x="4149" y="1191"/>
                  </a:lnTo>
                  <a:lnTo>
                    <a:pt x="4152" y="1186"/>
                  </a:lnTo>
                  <a:lnTo>
                    <a:pt x="4156" y="1180"/>
                  </a:lnTo>
                  <a:lnTo>
                    <a:pt x="4161" y="1177"/>
                  </a:lnTo>
                  <a:lnTo>
                    <a:pt x="4166" y="1177"/>
                  </a:lnTo>
                  <a:lnTo>
                    <a:pt x="4176" y="1180"/>
                  </a:lnTo>
                  <a:lnTo>
                    <a:pt x="4171" y="1187"/>
                  </a:lnTo>
                  <a:lnTo>
                    <a:pt x="4166" y="1194"/>
                  </a:lnTo>
                  <a:lnTo>
                    <a:pt x="4162" y="1197"/>
                  </a:lnTo>
                  <a:lnTo>
                    <a:pt x="4159" y="1199"/>
                  </a:lnTo>
                  <a:lnTo>
                    <a:pt x="4154" y="1201"/>
                  </a:lnTo>
                  <a:lnTo>
                    <a:pt x="4149" y="1201"/>
                  </a:lnTo>
                  <a:lnTo>
                    <a:pt x="4149" y="1211"/>
                  </a:lnTo>
                  <a:lnTo>
                    <a:pt x="4150" y="1220"/>
                  </a:lnTo>
                  <a:lnTo>
                    <a:pt x="4154" y="1228"/>
                  </a:lnTo>
                  <a:lnTo>
                    <a:pt x="4157" y="1237"/>
                  </a:lnTo>
                  <a:lnTo>
                    <a:pt x="4157" y="1240"/>
                  </a:lnTo>
                  <a:lnTo>
                    <a:pt x="4156" y="1242"/>
                  </a:lnTo>
                  <a:lnTo>
                    <a:pt x="4156" y="1245"/>
                  </a:lnTo>
                  <a:lnTo>
                    <a:pt x="4161" y="1247"/>
                  </a:lnTo>
                  <a:lnTo>
                    <a:pt x="4164" y="1250"/>
                  </a:lnTo>
                  <a:lnTo>
                    <a:pt x="4164" y="1254"/>
                  </a:lnTo>
                  <a:lnTo>
                    <a:pt x="4162" y="1255"/>
                  </a:lnTo>
                  <a:lnTo>
                    <a:pt x="4166" y="1255"/>
                  </a:lnTo>
                  <a:lnTo>
                    <a:pt x="4196" y="1255"/>
                  </a:lnTo>
                  <a:lnTo>
                    <a:pt x="4198" y="1261"/>
                  </a:lnTo>
                  <a:lnTo>
                    <a:pt x="4200" y="1266"/>
                  </a:lnTo>
                  <a:lnTo>
                    <a:pt x="4203" y="1269"/>
                  </a:lnTo>
                  <a:lnTo>
                    <a:pt x="4203" y="1276"/>
                  </a:lnTo>
                  <a:lnTo>
                    <a:pt x="4207" y="1278"/>
                  </a:lnTo>
                  <a:lnTo>
                    <a:pt x="4208" y="1279"/>
                  </a:lnTo>
                  <a:lnTo>
                    <a:pt x="4212" y="1284"/>
                  </a:lnTo>
                  <a:lnTo>
                    <a:pt x="4213" y="1291"/>
                  </a:lnTo>
                  <a:lnTo>
                    <a:pt x="4217" y="1296"/>
                  </a:lnTo>
                  <a:lnTo>
                    <a:pt x="4217" y="1300"/>
                  </a:lnTo>
                  <a:lnTo>
                    <a:pt x="4219" y="1303"/>
                  </a:lnTo>
                  <a:lnTo>
                    <a:pt x="4225" y="1308"/>
                  </a:lnTo>
                  <a:lnTo>
                    <a:pt x="4229" y="1312"/>
                  </a:lnTo>
                  <a:lnTo>
                    <a:pt x="4231" y="1313"/>
                  </a:lnTo>
                  <a:lnTo>
                    <a:pt x="4229" y="1315"/>
                  </a:lnTo>
                  <a:lnTo>
                    <a:pt x="4224" y="1317"/>
                  </a:lnTo>
                  <a:lnTo>
                    <a:pt x="4203" y="1317"/>
                  </a:lnTo>
                  <a:lnTo>
                    <a:pt x="4203" y="1276"/>
                  </a:lnTo>
                  <a:lnTo>
                    <a:pt x="4198" y="1274"/>
                  </a:lnTo>
                  <a:lnTo>
                    <a:pt x="4193" y="1272"/>
                  </a:lnTo>
                  <a:lnTo>
                    <a:pt x="4190" y="1269"/>
                  </a:lnTo>
                  <a:lnTo>
                    <a:pt x="4183" y="1269"/>
                  </a:lnTo>
                  <a:lnTo>
                    <a:pt x="4178" y="1267"/>
                  </a:lnTo>
                  <a:lnTo>
                    <a:pt x="4176" y="1266"/>
                  </a:lnTo>
                  <a:lnTo>
                    <a:pt x="4176" y="1262"/>
                  </a:lnTo>
                  <a:lnTo>
                    <a:pt x="4166" y="1262"/>
                  </a:lnTo>
                  <a:lnTo>
                    <a:pt x="4162" y="1262"/>
                  </a:lnTo>
                  <a:lnTo>
                    <a:pt x="4154" y="1250"/>
                  </a:lnTo>
                  <a:lnTo>
                    <a:pt x="4150" y="1245"/>
                  </a:lnTo>
                  <a:lnTo>
                    <a:pt x="4147" y="1237"/>
                  </a:lnTo>
                  <a:lnTo>
                    <a:pt x="4147" y="1233"/>
                  </a:lnTo>
                  <a:lnTo>
                    <a:pt x="4145" y="1228"/>
                  </a:lnTo>
                  <a:lnTo>
                    <a:pt x="4144" y="1225"/>
                  </a:lnTo>
                  <a:lnTo>
                    <a:pt x="4140" y="1221"/>
                  </a:lnTo>
                  <a:lnTo>
                    <a:pt x="4135" y="1221"/>
                  </a:lnTo>
                  <a:lnTo>
                    <a:pt x="4137" y="1215"/>
                  </a:lnTo>
                  <a:lnTo>
                    <a:pt x="4135" y="1209"/>
                  </a:lnTo>
                  <a:lnTo>
                    <a:pt x="4133" y="1203"/>
                  </a:lnTo>
                  <a:lnTo>
                    <a:pt x="4128" y="1197"/>
                  </a:lnTo>
                  <a:lnTo>
                    <a:pt x="4128" y="1192"/>
                  </a:lnTo>
                  <a:lnTo>
                    <a:pt x="4128" y="1187"/>
                  </a:lnTo>
                  <a:lnTo>
                    <a:pt x="4121" y="1186"/>
                  </a:lnTo>
                  <a:lnTo>
                    <a:pt x="4116" y="1187"/>
                  </a:lnTo>
                  <a:lnTo>
                    <a:pt x="4108" y="1191"/>
                  </a:lnTo>
                  <a:lnTo>
                    <a:pt x="4099" y="1194"/>
                  </a:lnTo>
                  <a:lnTo>
                    <a:pt x="4094" y="1196"/>
                  </a:lnTo>
                  <a:lnTo>
                    <a:pt x="4087" y="1194"/>
                  </a:lnTo>
                  <a:lnTo>
                    <a:pt x="4087" y="1196"/>
                  </a:lnTo>
                  <a:lnTo>
                    <a:pt x="4086" y="1197"/>
                  </a:lnTo>
                  <a:lnTo>
                    <a:pt x="4082" y="1199"/>
                  </a:lnTo>
                  <a:lnTo>
                    <a:pt x="4077" y="1199"/>
                  </a:lnTo>
                  <a:lnTo>
                    <a:pt x="4074" y="1201"/>
                  </a:lnTo>
                  <a:lnTo>
                    <a:pt x="4074" y="1208"/>
                  </a:lnTo>
                  <a:lnTo>
                    <a:pt x="4069" y="1208"/>
                  </a:lnTo>
                  <a:lnTo>
                    <a:pt x="4063" y="1208"/>
                  </a:lnTo>
                  <a:lnTo>
                    <a:pt x="4058" y="1208"/>
                  </a:lnTo>
                  <a:lnTo>
                    <a:pt x="4053" y="1208"/>
                  </a:lnTo>
                  <a:lnTo>
                    <a:pt x="4052" y="1221"/>
                  </a:lnTo>
                  <a:lnTo>
                    <a:pt x="4055" y="1230"/>
                  </a:lnTo>
                  <a:lnTo>
                    <a:pt x="4058" y="1238"/>
                  </a:lnTo>
                  <a:lnTo>
                    <a:pt x="4065" y="1243"/>
                  </a:lnTo>
                  <a:lnTo>
                    <a:pt x="4077" y="1255"/>
                  </a:lnTo>
                  <a:lnTo>
                    <a:pt x="4084" y="1261"/>
                  </a:lnTo>
                  <a:lnTo>
                    <a:pt x="4087" y="1269"/>
                  </a:lnTo>
                  <a:lnTo>
                    <a:pt x="4089" y="1269"/>
                  </a:lnTo>
                  <a:lnTo>
                    <a:pt x="4091" y="1269"/>
                  </a:lnTo>
                  <a:lnTo>
                    <a:pt x="4096" y="1269"/>
                  </a:lnTo>
                  <a:lnTo>
                    <a:pt x="4099" y="1271"/>
                  </a:lnTo>
                  <a:lnTo>
                    <a:pt x="4106" y="1276"/>
                  </a:lnTo>
                  <a:lnTo>
                    <a:pt x="4113" y="1283"/>
                  </a:lnTo>
                  <a:lnTo>
                    <a:pt x="4121" y="1290"/>
                  </a:lnTo>
                  <a:lnTo>
                    <a:pt x="4123" y="1290"/>
                  </a:lnTo>
                  <a:lnTo>
                    <a:pt x="4130" y="1290"/>
                  </a:lnTo>
                  <a:lnTo>
                    <a:pt x="4135" y="1290"/>
                  </a:lnTo>
                  <a:lnTo>
                    <a:pt x="4133" y="1293"/>
                  </a:lnTo>
                  <a:lnTo>
                    <a:pt x="4132" y="1295"/>
                  </a:lnTo>
                  <a:lnTo>
                    <a:pt x="4125" y="1296"/>
                  </a:lnTo>
                  <a:lnTo>
                    <a:pt x="4108" y="1296"/>
                  </a:lnTo>
                  <a:lnTo>
                    <a:pt x="4108" y="1303"/>
                  </a:lnTo>
                  <a:lnTo>
                    <a:pt x="4104" y="1307"/>
                  </a:lnTo>
                  <a:lnTo>
                    <a:pt x="4099" y="1310"/>
                  </a:lnTo>
                  <a:lnTo>
                    <a:pt x="4094" y="1310"/>
                  </a:lnTo>
                  <a:lnTo>
                    <a:pt x="4094" y="1303"/>
                  </a:lnTo>
                  <a:lnTo>
                    <a:pt x="4091" y="1300"/>
                  </a:lnTo>
                  <a:lnTo>
                    <a:pt x="4089" y="1295"/>
                  </a:lnTo>
                  <a:lnTo>
                    <a:pt x="4087" y="1290"/>
                  </a:lnTo>
                  <a:lnTo>
                    <a:pt x="4087" y="1283"/>
                  </a:lnTo>
                  <a:lnTo>
                    <a:pt x="4086" y="1279"/>
                  </a:lnTo>
                  <a:lnTo>
                    <a:pt x="4082" y="1278"/>
                  </a:lnTo>
                  <a:lnTo>
                    <a:pt x="4074" y="1276"/>
                  </a:lnTo>
                  <a:lnTo>
                    <a:pt x="4072" y="1283"/>
                  </a:lnTo>
                  <a:lnTo>
                    <a:pt x="4072" y="1290"/>
                  </a:lnTo>
                  <a:lnTo>
                    <a:pt x="4077" y="1301"/>
                  </a:lnTo>
                  <a:lnTo>
                    <a:pt x="4079" y="1307"/>
                  </a:lnTo>
                  <a:lnTo>
                    <a:pt x="4079" y="1308"/>
                  </a:lnTo>
                  <a:lnTo>
                    <a:pt x="4075" y="1310"/>
                  </a:lnTo>
                  <a:lnTo>
                    <a:pt x="4067" y="1310"/>
                  </a:lnTo>
                  <a:lnTo>
                    <a:pt x="4067" y="1303"/>
                  </a:lnTo>
                  <a:lnTo>
                    <a:pt x="4065" y="1296"/>
                  </a:lnTo>
                  <a:lnTo>
                    <a:pt x="4062" y="1284"/>
                  </a:lnTo>
                  <a:lnTo>
                    <a:pt x="4060" y="1281"/>
                  </a:lnTo>
                  <a:lnTo>
                    <a:pt x="4053" y="1271"/>
                  </a:lnTo>
                  <a:lnTo>
                    <a:pt x="4048" y="1262"/>
                  </a:lnTo>
                  <a:lnTo>
                    <a:pt x="4043" y="1252"/>
                  </a:lnTo>
                  <a:lnTo>
                    <a:pt x="4038" y="1243"/>
                  </a:lnTo>
                  <a:lnTo>
                    <a:pt x="4036" y="1242"/>
                  </a:lnTo>
                  <a:lnTo>
                    <a:pt x="4033" y="1242"/>
                  </a:lnTo>
                  <a:lnTo>
                    <a:pt x="4026" y="1240"/>
                  </a:lnTo>
                  <a:lnTo>
                    <a:pt x="4021" y="1242"/>
                  </a:lnTo>
                  <a:lnTo>
                    <a:pt x="4019" y="1245"/>
                  </a:lnTo>
                  <a:lnTo>
                    <a:pt x="4019" y="1249"/>
                  </a:lnTo>
                  <a:lnTo>
                    <a:pt x="4019" y="1259"/>
                  </a:lnTo>
                  <a:lnTo>
                    <a:pt x="4017" y="1262"/>
                  </a:lnTo>
                  <a:lnTo>
                    <a:pt x="4012" y="1262"/>
                  </a:lnTo>
                  <a:lnTo>
                    <a:pt x="4012" y="1296"/>
                  </a:lnTo>
                  <a:lnTo>
                    <a:pt x="4009" y="1298"/>
                  </a:lnTo>
                  <a:lnTo>
                    <a:pt x="4007" y="1301"/>
                  </a:lnTo>
                  <a:lnTo>
                    <a:pt x="4005" y="1310"/>
                  </a:lnTo>
                  <a:lnTo>
                    <a:pt x="4002" y="1310"/>
                  </a:lnTo>
                  <a:lnTo>
                    <a:pt x="4000" y="1312"/>
                  </a:lnTo>
                  <a:lnTo>
                    <a:pt x="3999" y="1317"/>
                  </a:lnTo>
                  <a:lnTo>
                    <a:pt x="3999" y="1322"/>
                  </a:lnTo>
                  <a:lnTo>
                    <a:pt x="4000" y="1325"/>
                  </a:lnTo>
                  <a:lnTo>
                    <a:pt x="4002" y="1329"/>
                  </a:lnTo>
                  <a:lnTo>
                    <a:pt x="4005" y="1330"/>
                  </a:lnTo>
                  <a:lnTo>
                    <a:pt x="4009" y="1330"/>
                  </a:lnTo>
                  <a:lnTo>
                    <a:pt x="4011" y="1332"/>
                  </a:lnTo>
                  <a:lnTo>
                    <a:pt x="4012" y="1337"/>
                  </a:lnTo>
                  <a:lnTo>
                    <a:pt x="4011" y="1344"/>
                  </a:lnTo>
                  <a:lnTo>
                    <a:pt x="4011" y="1351"/>
                  </a:lnTo>
                  <a:lnTo>
                    <a:pt x="4014" y="1359"/>
                  </a:lnTo>
                  <a:lnTo>
                    <a:pt x="4017" y="1368"/>
                  </a:lnTo>
                  <a:lnTo>
                    <a:pt x="4019" y="1373"/>
                  </a:lnTo>
                  <a:lnTo>
                    <a:pt x="4019" y="1378"/>
                  </a:lnTo>
                  <a:lnTo>
                    <a:pt x="4012" y="1376"/>
                  </a:lnTo>
                  <a:lnTo>
                    <a:pt x="4007" y="1378"/>
                  </a:lnTo>
                  <a:lnTo>
                    <a:pt x="3999" y="1382"/>
                  </a:lnTo>
                  <a:lnTo>
                    <a:pt x="3990" y="1385"/>
                  </a:lnTo>
                  <a:lnTo>
                    <a:pt x="3985" y="1387"/>
                  </a:lnTo>
                  <a:lnTo>
                    <a:pt x="3978" y="1385"/>
                  </a:lnTo>
                  <a:lnTo>
                    <a:pt x="3975" y="1392"/>
                  </a:lnTo>
                  <a:lnTo>
                    <a:pt x="3970" y="1397"/>
                  </a:lnTo>
                  <a:lnTo>
                    <a:pt x="3961" y="1399"/>
                  </a:lnTo>
                  <a:lnTo>
                    <a:pt x="3951" y="1399"/>
                  </a:lnTo>
                  <a:lnTo>
                    <a:pt x="3949" y="1411"/>
                  </a:lnTo>
                  <a:lnTo>
                    <a:pt x="3946" y="1421"/>
                  </a:lnTo>
                  <a:lnTo>
                    <a:pt x="3937" y="1440"/>
                  </a:lnTo>
                  <a:lnTo>
                    <a:pt x="3934" y="1443"/>
                  </a:lnTo>
                  <a:lnTo>
                    <a:pt x="3932" y="1448"/>
                  </a:lnTo>
                  <a:lnTo>
                    <a:pt x="3930" y="1460"/>
                  </a:lnTo>
                  <a:lnTo>
                    <a:pt x="3929" y="1472"/>
                  </a:lnTo>
                  <a:lnTo>
                    <a:pt x="3927" y="1477"/>
                  </a:lnTo>
                  <a:lnTo>
                    <a:pt x="3924" y="1481"/>
                  </a:lnTo>
                  <a:lnTo>
                    <a:pt x="3927" y="1486"/>
                  </a:lnTo>
                  <a:lnTo>
                    <a:pt x="3932" y="1487"/>
                  </a:lnTo>
                  <a:lnTo>
                    <a:pt x="3936" y="1486"/>
                  </a:lnTo>
                  <a:lnTo>
                    <a:pt x="3939" y="1482"/>
                  </a:lnTo>
                  <a:lnTo>
                    <a:pt x="3944" y="1477"/>
                  </a:lnTo>
                  <a:lnTo>
                    <a:pt x="3949" y="1474"/>
                  </a:lnTo>
                  <a:lnTo>
                    <a:pt x="3956" y="1472"/>
                  </a:lnTo>
                  <a:lnTo>
                    <a:pt x="3965" y="1474"/>
                  </a:lnTo>
                  <a:lnTo>
                    <a:pt x="3965" y="1481"/>
                  </a:lnTo>
                  <a:lnTo>
                    <a:pt x="3965" y="1486"/>
                  </a:lnTo>
                  <a:lnTo>
                    <a:pt x="3968" y="1489"/>
                  </a:lnTo>
                  <a:lnTo>
                    <a:pt x="3971" y="1491"/>
                  </a:lnTo>
                  <a:lnTo>
                    <a:pt x="3975" y="1494"/>
                  </a:lnTo>
                  <a:lnTo>
                    <a:pt x="3978" y="1496"/>
                  </a:lnTo>
                  <a:lnTo>
                    <a:pt x="3978" y="1501"/>
                  </a:lnTo>
                  <a:lnTo>
                    <a:pt x="3978" y="1508"/>
                  </a:lnTo>
                  <a:lnTo>
                    <a:pt x="3959" y="1504"/>
                  </a:lnTo>
                  <a:lnTo>
                    <a:pt x="3951" y="1503"/>
                  </a:lnTo>
                  <a:lnTo>
                    <a:pt x="3944" y="1503"/>
                  </a:lnTo>
                  <a:lnTo>
                    <a:pt x="3937" y="1504"/>
                  </a:lnTo>
                  <a:lnTo>
                    <a:pt x="3932" y="1508"/>
                  </a:lnTo>
                  <a:lnTo>
                    <a:pt x="3927" y="1513"/>
                  </a:lnTo>
                  <a:lnTo>
                    <a:pt x="3924" y="1522"/>
                  </a:lnTo>
                  <a:lnTo>
                    <a:pt x="3925" y="1525"/>
                  </a:lnTo>
                  <a:lnTo>
                    <a:pt x="3929" y="1527"/>
                  </a:lnTo>
                  <a:lnTo>
                    <a:pt x="3937" y="1528"/>
                  </a:lnTo>
                  <a:lnTo>
                    <a:pt x="3937" y="1532"/>
                  </a:lnTo>
                  <a:lnTo>
                    <a:pt x="3939" y="1534"/>
                  </a:lnTo>
                  <a:lnTo>
                    <a:pt x="3944" y="1535"/>
                  </a:lnTo>
                  <a:lnTo>
                    <a:pt x="3951" y="1537"/>
                  </a:lnTo>
                  <a:lnTo>
                    <a:pt x="3958" y="1539"/>
                  </a:lnTo>
                  <a:lnTo>
                    <a:pt x="3963" y="1542"/>
                  </a:lnTo>
                  <a:lnTo>
                    <a:pt x="3971" y="1542"/>
                  </a:lnTo>
                  <a:lnTo>
                    <a:pt x="3970" y="1545"/>
                  </a:lnTo>
                  <a:lnTo>
                    <a:pt x="3966" y="1549"/>
                  </a:lnTo>
                  <a:lnTo>
                    <a:pt x="3963" y="1551"/>
                  </a:lnTo>
                  <a:lnTo>
                    <a:pt x="3958" y="1551"/>
                  </a:lnTo>
                  <a:lnTo>
                    <a:pt x="3947" y="1551"/>
                  </a:lnTo>
                  <a:lnTo>
                    <a:pt x="3937" y="1549"/>
                  </a:lnTo>
                  <a:lnTo>
                    <a:pt x="3932" y="1547"/>
                  </a:lnTo>
                  <a:lnTo>
                    <a:pt x="3925" y="1544"/>
                  </a:lnTo>
                  <a:lnTo>
                    <a:pt x="3919" y="1542"/>
                  </a:lnTo>
                  <a:lnTo>
                    <a:pt x="3915" y="1542"/>
                  </a:lnTo>
                  <a:lnTo>
                    <a:pt x="3910" y="1542"/>
                  </a:lnTo>
                  <a:lnTo>
                    <a:pt x="3889" y="1542"/>
                  </a:lnTo>
                  <a:lnTo>
                    <a:pt x="3888" y="1552"/>
                  </a:lnTo>
                  <a:lnTo>
                    <a:pt x="3889" y="1561"/>
                  </a:lnTo>
                  <a:lnTo>
                    <a:pt x="3891" y="1568"/>
                  </a:lnTo>
                  <a:lnTo>
                    <a:pt x="3893" y="1569"/>
                  </a:lnTo>
                  <a:lnTo>
                    <a:pt x="3896" y="1571"/>
                  </a:lnTo>
                  <a:lnTo>
                    <a:pt x="3900" y="1571"/>
                  </a:lnTo>
                  <a:lnTo>
                    <a:pt x="3908" y="1569"/>
                  </a:lnTo>
                  <a:lnTo>
                    <a:pt x="3915" y="1571"/>
                  </a:lnTo>
                  <a:lnTo>
                    <a:pt x="3922" y="1575"/>
                  </a:lnTo>
                  <a:lnTo>
                    <a:pt x="3929" y="1581"/>
                  </a:lnTo>
                  <a:lnTo>
                    <a:pt x="3932" y="1581"/>
                  </a:lnTo>
                  <a:lnTo>
                    <a:pt x="3937" y="1583"/>
                  </a:lnTo>
                  <a:lnTo>
                    <a:pt x="3934" y="1586"/>
                  </a:lnTo>
                  <a:lnTo>
                    <a:pt x="3930" y="1590"/>
                  </a:lnTo>
                  <a:lnTo>
                    <a:pt x="3925" y="1590"/>
                  </a:lnTo>
                  <a:lnTo>
                    <a:pt x="3920" y="1588"/>
                  </a:lnTo>
                  <a:lnTo>
                    <a:pt x="3917" y="1586"/>
                  </a:lnTo>
                  <a:lnTo>
                    <a:pt x="3917" y="1583"/>
                  </a:lnTo>
                  <a:lnTo>
                    <a:pt x="3915" y="1581"/>
                  </a:lnTo>
                  <a:lnTo>
                    <a:pt x="3908" y="1581"/>
                  </a:lnTo>
                  <a:lnTo>
                    <a:pt x="3901" y="1583"/>
                  </a:lnTo>
                  <a:lnTo>
                    <a:pt x="3900" y="1581"/>
                  </a:lnTo>
                  <a:lnTo>
                    <a:pt x="3900" y="1578"/>
                  </a:lnTo>
                  <a:lnTo>
                    <a:pt x="3898" y="1576"/>
                  </a:lnTo>
                  <a:lnTo>
                    <a:pt x="3889" y="1576"/>
                  </a:lnTo>
                  <a:lnTo>
                    <a:pt x="3884" y="1576"/>
                  </a:lnTo>
                  <a:lnTo>
                    <a:pt x="3881" y="1578"/>
                  </a:lnTo>
                  <a:lnTo>
                    <a:pt x="3878" y="1580"/>
                  </a:lnTo>
                  <a:lnTo>
                    <a:pt x="3876" y="1583"/>
                  </a:lnTo>
                  <a:lnTo>
                    <a:pt x="3872" y="1585"/>
                  </a:lnTo>
                  <a:lnTo>
                    <a:pt x="3871" y="1588"/>
                  </a:lnTo>
                  <a:lnTo>
                    <a:pt x="3869" y="1597"/>
                  </a:lnTo>
                  <a:lnTo>
                    <a:pt x="3864" y="1595"/>
                  </a:lnTo>
                  <a:lnTo>
                    <a:pt x="3860" y="1593"/>
                  </a:lnTo>
                  <a:lnTo>
                    <a:pt x="3855" y="1586"/>
                  </a:lnTo>
                  <a:lnTo>
                    <a:pt x="3852" y="1585"/>
                  </a:lnTo>
                  <a:lnTo>
                    <a:pt x="3847" y="1583"/>
                  </a:lnTo>
                  <a:lnTo>
                    <a:pt x="3842" y="1581"/>
                  </a:lnTo>
                  <a:lnTo>
                    <a:pt x="3835" y="1583"/>
                  </a:lnTo>
                  <a:lnTo>
                    <a:pt x="3833" y="1588"/>
                  </a:lnTo>
                  <a:lnTo>
                    <a:pt x="3831" y="1590"/>
                  </a:lnTo>
                  <a:lnTo>
                    <a:pt x="3828" y="1590"/>
                  </a:lnTo>
                  <a:lnTo>
                    <a:pt x="3828" y="1595"/>
                  </a:lnTo>
                  <a:lnTo>
                    <a:pt x="3826" y="1598"/>
                  </a:lnTo>
                  <a:lnTo>
                    <a:pt x="3823" y="1600"/>
                  </a:lnTo>
                  <a:lnTo>
                    <a:pt x="3819" y="1602"/>
                  </a:lnTo>
                  <a:lnTo>
                    <a:pt x="3811" y="1604"/>
                  </a:lnTo>
                  <a:lnTo>
                    <a:pt x="3809" y="1607"/>
                  </a:lnTo>
                  <a:lnTo>
                    <a:pt x="3807" y="1610"/>
                  </a:lnTo>
                  <a:lnTo>
                    <a:pt x="3802" y="1612"/>
                  </a:lnTo>
                  <a:lnTo>
                    <a:pt x="3801" y="1614"/>
                  </a:lnTo>
                  <a:lnTo>
                    <a:pt x="3796" y="1619"/>
                  </a:lnTo>
                  <a:lnTo>
                    <a:pt x="3794" y="1622"/>
                  </a:lnTo>
                  <a:lnTo>
                    <a:pt x="3790" y="1624"/>
                  </a:lnTo>
                  <a:lnTo>
                    <a:pt x="3785" y="1626"/>
                  </a:lnTo>
                  <a:lnTo>
                    <a:pt x="3780" y="1624"/>
                  </a:lnTo>
                  <a:lnTo>
                    <a:pt x="3780" y="1644"/>
                  </a:lnTo>
                  <a:lnTo>
                    <a:pt x="3767" y="1644"/>
                  </a:lnTo>
                  <a:lnTo>
                    <a:pt x="3765" y="1638"/>
                  </a:lnTo>
                  <a:lnTo>
                    <a:pt x="3765" y="1633"/>
                  </a:lnTo>
                  <a:lnTo>
                    <a:pt x="3768" y="1627"/>
                  </a:lnTo>
                  <a:lnTo>
                    <a:pt x="3770" y="1624"/>
                  </a:lnTo>
                  <a:lnTo>
                    <a:pt x="3775" y="1619"/>
                  </a:lnTo>
                  <a:lnTo>
                    <a:pt x="3778" y="1615"/>
                  </a:lnTo>
                  <a:lnTo>
                    <a:pt x="3780" y="1610"/>
                  </a:lnTo>
                  <a:lnTo>
                    <a:pt x="3777" y="1605"/>
                  </a:lnTo>
                  <a:lnTo>
                    <a:pt x="3777" y="1600"/>
                  </a:lnTo>
                  <a:lnTo>
                    <a:pt x="3780" y="1590"/>
                  </a:lnTo>
                  <a:lnTo>
                    <a:pt x="3780" y="1585"/>
                  </a:lnTo>
                  <a:lnTo>
                    <a:pt x="3778" y="1580"/>
                  </a:lnTo>
                  <a:lnTo>
                    <a:pt x="3775" y="1571"/>
                  </a:lnTo>
                  <a:lnTo>
                    <a:pt x="3772" y="1563"/>
                  </a:lnTo>
                  <a:lnTo>
                    <a:pt x="3772" y="1556"/>
                  </a:lnTo>
                  <a:lnTo>
                    <a:pt x="3773" y="1549"/>
                  </a:lnTo>
                  <a:lnTo>
                    <a:pt x="3772" y="1544"/>
                  </a:lnTo>
                  <a:lnTo>
                    <a:pt x="3768" y="1539"/>
                  </a:lnTo>
                  <a:lnTo>
                    <a:pt x="3760" y="1532"/>
                  </a:lnTo>
                  <a:lnTo>
                    <a:pt x="3751" y="1525"/>
                  </a:lnTo>
                  <a:lnTo>
                    <a:pt x="3748" y="1520"/>
                  </a:lnTo>
                  <a:lnTo>
                    <a:pt x="3746" y="1515"/>
                  </a:lnTo>
                  <a:lnTo>
                    <a:pt x="3736" y="1511"/>
                  </a:lnTo>
                  <a:lnTo>
                    <a:pt x="3727" y="1506"/>
                  </a:lnTo>
                  <a:lnTo>
                    <a:pt x="3720" y="1499"/>
                  </a:lnTo>
                  <a:lnTo>
                    <a:pt x="3712" y="1494"/>
                  </a:lnTo>
                  <a:lnTo>
                    <a:pt x="3710" y="1503"/>
                  </a:lnTo>
                  <a:lnTo>
                    <a:pt x="3712" y="1510"/>
                  </a:lnTo>
                  <a:lnTo>
                    <a:pt x="3715" y="1515"/>
                  </a:lnTo>
                  <a:lnTo>
                    <a:pt x="3719" y="1518"/>
                  </a:lnTo>
                  <a:lnTo>
                    <a:pt x="3722" y="1522"/>
                  </a:lnTo>
                  <a:lnTo>
                    <a:pt x="3726" y="1527"/>
                  </a:lnTo>
                  <a:lnTo>
                    <a:pt x="3727" y="1534"/>
                  </a:lnTo>
                  <a:lnTo>
                    <a:pt x="3726" y="1542"/>
                  </a:lnTo>
                  <a:lnTo>
                    <a:pt x="3717" y="1537"/>
                  </a:lnTo>
                  <a:lnTo>
                    <a:pt x="3712" y="1535"/>
                  </a:lnTo>
                  <a:lnTo>
                    <a:pt x="3705" y="1535"/>
                  </a:lnTo>
                  <a:lnTo>
                    <a:pt x="3703" y="1532"/>
                  </a:lnTo>
                  <a:lnTo>
                    <a:pt x="3700" y="1532"/>
                  </a:lnTo>
                  <a:lnTo>
                    <a:pt x="3697" y="1534"/>
                  </a:lnTo>
                  <a:lnTo>
                    <a:pt x="3691" y="1535"/>
                  </a:lnTo>
                  <a:lnTo>
                    <a:pt x="3691" y="1556"/>
                  </a:lnTo>
                  <a:lnTo>
                    <a:pt x="3697" y="1557"/>
                  </a:lnTo>
                  <a:lnTo>
                    <a:pt x="3698" y="1559"/>
                  </a:lnTo>
                  <a:lnTo>
                    <a:pt x="3698" y="1563"/>
                  </a:lnTo>
                  <a:lnTo>
                    <a:pt x="3703" y="1564"/>
                  </a:lnTo>
                  <a:lnTo>
                    <a:pt x="3705" y="1566"/>
                  </a:lnTo>
                  <a:lnTo>
                    <a:pt x="3705" y="1569"/>
                  </a:lnTo>
                  <a:lnTo>
                    <a:pt x="3714" y="1575"/>
                  </a:lnTo>
                  <a:lnTo>
                    <a:pt x="3719" y="1576"/>
                  </a:lnTo>
                  <a:lnTo>
                    <a:pt x="3726" y="1576"/>
                  </a:lnTo>
                  <a:lnTo>
                    <a:pt x="3722" y="1583"/>
                  </a:lnTo>
                  <a:lnTo>
                    <a:pt x="3720" y="1586"/>
                  </a:lnTo>
                  <a:lnTo>
                    <a:pt x="3717" y="1588"/>
                  </a:lnTo>
                  <a:lnTo>
                    <a:pt x="3714" y="1586"/>
                  </a:lnTo>
                  <a:lnTo>
                    <a:pt x="3707" y="1581"/>
                  </a:lnTo>
                  <a:lnTo>
                    <a:pt x="3698" y="1576"/>
                  </a:lnTo>
                  <a:lnTo>
                    <a:pt x="3695" y="1578"/>
                  </a:lnTo>
                  <a:lnTo>
                    <a:pt x="3693" y="1581"/>
                  </a:lnTo>
                  <a:lnTo>
                    <a:pt x="3691" y="1590"/>
                  </a:lnTo>
                  <a:lnTo>
                    <a:pt x="3690" y="1593"/>
                  </a:lnTo>
                  <a:lnTo>
                    <a:pt x="3688" y="1597"/>
                  </a:lnTo>
                  <a:lnTo>
                    <a:pt x="3685" y="1600"/>
                  </a:lnTo>
                  <a:lnTo>
                    <a:pt x="3685" y="1604"/>
                  </a:lnTo>
                  <a:lnTo>
                    <a:pt x="3680" y="1607"/>
                  </a:lnTo>
                  <a:lnTo>
                    <a:pt x="3674" y="1610"/>
                  </a:lnTo>
                  <a:lnTo>
                    <a:pt x="3669" y="1615"/>
                  </a:lnTo>
                  <a:lnTo>
                    <a:pt x="3664" y="1617"/>
                  </a:lnTo>
                  <a:lnTo>
                    <a:pt x="3662" y="1631"/>
                  </a:lnTo>
                  <a:lnTo>
                    <a:pt x="3659" y="1643"/>
                  </a:lnTo>
                  <a:lnTo>
                    <a:pt x="3651" y="1665"/>
                  </a:lnTo>
                  <a:lnTo>
                    <a:pt x="3647" y="1665"/>
                  </a:lnTo>
                  <a:lnTo>
                    <a:pt x="3644" y="1661"/>
                  </a:lnTo>
                  <a:lnTo>
                    <a:pt x="3642" y="1656"/>
                  </a:lnTo>
                  <a:lnTo>
                    <a:pt x="3642" y="1651"/>
                  </a:lnTo>
                  <a:lnTo>
                    <a:pt x="3642" y="1646"/>
                  </a:lnTo>
                  <a:lnTo>
                    <a:pt x="3644" y="1641"/>
                  </a:lnTo>
                  <a:lnTo>
                    <a:pt x="3647" y="1638"/>
                  </a:lnTo>
                  <a:lnTo>
                    <a:pt x="3651" y="1638"/>
                  </a:lnTo>
                  <a:lnTo>
                    <a:pt x="3651" y="1633"/>
                  </a:lnTo>
                  <a:lnTo>
                    <a:pt x="3651" y="1627"/>
                  </a:lnTo>
                  <a:lnTo>
                    <a:pt x="3656" y="1622"/>
                  </a:lnTo>
                  <a:lnTo>
                    <a:pt x="3657" y="1615"/>
                  </a:lnTo>
                  <a:lnTo>
                    <a:pt x="3659" y="1610"/>
                  </a:lnTo>
                  <a:lnTo>
                    <a:pt x="3657" y="1604"/>
                  </a:lnTo>
                  <a:lnTo>
                    <a:pt x="3669" y="1597"/>
                  </a:lnTo>
                  <a:lnTo>
                    <a:pt x="3673" y="1592"/>
                  </a:lnTo>
                  <a:lnTo>
                    <a:pt x="3678" y="1586"/>
                  </a:lnTo>
                  <a:lnTo>
                    <a:pt x="3681" y="1580"/>
                  </a:lnTo>
                  <a:lnTo>
                    <a:pt x="3683" y="1573"/>
                  </a:lnTo>
                  <a:lnTo>
                    <a:pt x="3685" y="1564"/>
                  </a:lnTo>
                  <a:lnTo>
                    <a:pt x="3685" y="1556"/>
                  </a:lnTo>
                  <a:lnTo>
                    <a:pt x="3680" y="1552"/>
                  </a:lnTo>
                  <a:lnTo>
                    <a:pt x="3676" y="1551"/>
                  </a:lnTo>
                  <a:lnTo>
                    <a:pt x="3673" y="1552"/>
                  </a:lnTo>
                  <a:lnTo>
                    <a:pt x="3671" y="1556"/>
                  </a:lnTo>
                  <a:lnTo>
                    <a:pt x="3668" y="1557"/>
                  </a:lnTo>
                  <a:lnTo>
                    <a:pt x="3666" y="1559"/>
                  </a:lnTo>
                  <a:lnTo>
                    <a:pt x="3664" y="1564"/>
                  </a:lnTo>
                  <a:lnTo>
                    <a:pt x="3664" y="1576"/>
                  </a:lnTo>
                  <a:lnTo>
                    <a:pt x="3657" y="1576"/>
                  </a:lnTo>
                  <a:lnTo>
                    <a:pt x="3657" y="1566"/>
                  </a:lnTo>
                  <a:lnTo>
                    <a:pt x="3657" y="1556"/>
                  </a:lnTo>
                  <a:lnTo>
                    <a:pt x="3661" y="1549"/>
                  </a:lnTo>
                  <a:lnTo>
                    <a:pt x="3664" y="1542"/>
                  </a:lnTo>
                  <a:lnTo>
                    <a:pt x="3671" y="1539"/>
                  </a:lnTo>
                  <a:lnTo>
                    <a:pt x="3676" y="1534"/>
                  </a:lnTo>
                  <a:lnTo>
                    <a:pt x="3678" y="1525"/>
                  </a:lnTo>
                  <a:lnTo>
                    <a:pt x="3678" y="1515"/>
                  </a:lnTo>
                  <a:lnTo>
                    <a:pt x="3674" y="1501"/>
                  </a:lnTo>
                  <a:lnTo>
                    <a:pt x="3673" y="1494"/>
                  </a:lnTo>
                  <a:lnTo>
                    <a:pt x="3669" y="1489"/>
                  </a:lnTo>
                  <a:lnTo>
                    <a:pt x="3666" y="1484"/>
                  </a:lnTo>
                  <a:lnTo>
                    <a:pt x="3659" y="1482"/>
                  </a:lnTo>
                  <a:lnTo>
                    <a:pt x="3652" y="1481"/>
                  </a:lnTo>
                  <a:lnTo>
                    <a:pt x="3644" y="1481"/>
                  </a:lnTo>
                  <a:lnTo>
                    <a:pt x="3644" y="1474"/>
                  </a:lnTo>
                  <a:lnTo>
                    <a:pt x="3634" y="1481"/>
                  </a:lnTo>
                  <a:lnTo>
                    <a:pt x="3623" y="1489"/>
                  </a:lnTo>
                  <a:lnTo>
                    <a:pt x="3620" y="1493"/>
                  </a:lnTo>
                  <a:lnTo>
                    <a:pt x="3618" y="1499"/>
                  </a:lnTo>
                  <a:lnTo>
                    <a:pt x="3616" y="1506"/>
                  </a:lnTo>
                  <a:lnTo>
                    <a:pt x="3616" y="1515"/>
                  </a:lnTo>
                  <a:lnTo>
                    <a:pt x="3596" y="1556"/>
                  </a:lnTo>
                  <a:lnTo>
                    <a:pt x="3596" y="1563"/>
                  </a:lnTo>
                  <a:lnTo>
                    <a:pt x="3598" y="1568"/>
                  </a:lnTo>
                  <a:lnTo>
                    <a:pt x="3603" y="1576"/>
                  </a:lnTo>
                  <a:lnTo>
                    <a:pt x="3608" y="1585"/>
                  </a:lnTo>
                  <a:lnTo>
                    <a:pt x="3610" y="1590"/>
                  </a:lnTo>
                  <a:lnTo>
                    <a:pt x="3610" y="1597"/>
                  </a:lnTo>
                  <a:lnTo>
                    <a:pt x="3603" y="1598"/>
                  </a:lnTo>
                  <a:lnTo>
                    <a:pt x="3599" y="1602"/>
                  </a:lnTo>
                  <a:lnTo>
                    <a:pt x="3598" y="1605"/>
                  </a:lnTo>
                  <a:lnTo>
                    <a:pt x="3599" y="1609"/>
                  </a:lnTo>
                  <a:lnTo>
                    <a:pt x="3603" y="1617"/>
                  </a:lnTo>
                  <a:lnTo>
                    <a:pt x="3603" y="1624"/>
                  </a:lnTo>
                  <a:lnTo>
                    <a:pt x="3603" y="1631"/>
                  </a:lnTo>
                  <a:lnTo>
                    <a:pt x="3596" y="1631"/>
                  </a:lnTo>
                  <a:lnTo>
                    <a:pt x="3593" y="1631"/>
                  </a:lnTo>
                  <a:lnTo>
                    <a:pt x="3589" y="1633"/>
                  </a:lnTo>
                  <a:lnTo>
                    <a:pt x="3587" y="1636"/>
                  </a:lnTo>
                  <a:lnTo>
                    <a:pt x="3582" y="1641"/>
                  </a:lnTo>
                  <a:lnTo>
                    <a:pt x="3579" y="1644"/>
                  </a:lnTo>
                  <a:lnTo>
                    <a:pt x="3576" y="1644"/>
                  </a:lnTo>
                  <a:lnTo>
                    <a:pt x="3570" y="1650"/>
                  </a:lnTo>
                  <a:lnTo>
                    <a:pt x="3565" y="1655"/>
                  </a:lnTo>
                  <a:lnTo>
                    <a:pt x="3557" y="1656"/>
                  </a:lnTo>
                  <a:lnTo>
                    <a:pt x="3548" y="1658"/>
                  </a:lnTo>
                  <a:lnTo>
                    <a:pt x="3548" y="1667"/>
                  </a:lnTo>
                  <a:lnTo>
                    <a:pt x="3552" y="1672"/>
                  </a:lnTo>
                  <a:lnTo>
                    <a:pt x="3557" y="1675"/>
                  </a:lnTo>
                  <a:lnTo>
                    <a:pt x="3562" y="1679"/>
                  </a:lnTo>
                  <a:lnTo>
                    <a:pt x="3562" y="1706"/>
                  </a:lnTo>
                  <a:lnTo>
                    <a:pt x="3562" y="1713"/>
                  </a:lnTo>
                  <a:lnTo>
                    <a:pt x="3560" y="1718"/>
                  </a:lnTo>
                  <a:lnTo>
                    <a:pt x="3555" y="1728"/>
                  </a:lnTo>
                  <a:lnTo>
                    <a:pt x="3548" y="1735"/>
                  </a:lnTo>
                  <a:lnTo>
                    <a:pt x="3543" y="1743"/>
                  </a:lnTo>
                  <a:lnTo>
                    <a:pt x="3541" y="1747"/>
                  </a:lnTo>
                  <a:lnTo>
                    <a:pt x="3533" y="1760"/>
                  </a:lnTo>
                  <a:lnTo>
                    <a:pt x="3521" y="1776"/>
                  </a:lnTo>
                  <a:lnTo>
                    <a:pt x="3521" y="1777"/>
                  </a:lnTo>
                  <a:lnTo>
                    <a:pt x="3521" y="1788"/>
                  </a:lnTo>
                  <a:lnTo>
                    <a:pt x="3523" y="1791"/>
                  </a:lnTo>
                  <a:lnTo>
                    <a:pt x="3526" y="1791"/>
                  </a:lnTo>
                  <a:lnTo>
                    <a:pt x="3530" y="1789"/>
                  </a:lnTo>
                  <a:lnTo>
                    <a:pt x="3535" y="1788"/>
                  </a:lnTo>
                  <a:lnTo>
                    <a:pt x="3538" y="1786"/>
                  </a:lnTo>
                  <a:lnTo>
                    <a:pt x="3540" y="1784"/>
                  </a:lnTo>
                  <a:lnTo>
                    <a:pt x="3545" y="1781"/>
                  </a:lnTo>
                  <a:lnTo>
                    <a:pt x="3548" y="1781"/>
                  </a:lnTo>
                  <a:lnTo>
                    <a:pt x="3550" y="1771"/>
                  </a:lnTo>
                  <a:lnTo>
                    <a:pt x="3552" y="1760"/>
                  </a:lnTo>
                  <a:lnTo>
                    <a:pt x="3553" y="1757"/>
                  </a:lnTo>
                  <a:lnTo>
                    <a:pt x="3555" y="1754"/>
                  </a:lnTo>
                  <a:lnTo>
                    <a:pt x="3555" y="1747"/>
                  </a:lnTo>
                  <a:lnTo>
                    <a:pt x="3560" y="1745"/>
                  </a:lnTo>
                  <a:lnTo>
                    <a:pt x="3564" y="1743"/>
                  </a:lnTo>
                  <a:lnTo>
                    <a:pt x="3570" y="1735"/>
                  </a:lnTo>
                  <a:lnTo>
                    <a:pt x="3576" y="1726"/>
                  </a:lnTo>
                  <a:lnTo>
                    <a:pt x="3579" y="1723"/>
                  </a:lnTo>
                  <a:lnTo>
                    <a:pt x="3582" y="1719"/>
                  </a:lnTo>
                  <a:lnTo>
                    <a:pt x="3586" y="1713"/>
                  </a:lnTo>
                  <a:lnTo>
                    <a:pt x="3591" y="1706"/>
                  </a:lnTo>
                  <a:lnTo>
                    <a:pt x="3594" y="1702"/>
                  </a:lnTo>
                  <a:lnTo>
                    <a:pt x="3599" y="1701"/>
                  </a:lnTo>
                  <a:lnTo>
                    <a:pt x="3605" y="1699"/>
                  </a:lnTo>
                  <a:lnTo>
                    <a:pt x="3610" y="1699"/>
                  </a:lnTo>
                  <a:lnTo>
                    <a:pt x="3598" y="1725"/>
                  </a:lnTo>
                  <a:lnTo>
                    <a:pt x="3582" y="1747"/>
                  </a:lnTo>
                  <a:lnTo>
                    <a:pt x="3582" y="1752"/>
                  </a:lnTo>
                  <a:lnTo>
                    <a:pt x="3584" y="1755"/>
                  </a:lnTo>
                  <a:lnTo>
                    <a:pt x="3587" y="1757"/>
                  </a:lnTo>
                  <a:lnTo>
                    <a:pt x="3591" y="1759"/>
                  </a:lnTo>
                  <a:lnTo>
                    <a:pt x="3599" y="1760"/>
                  </a:lnTo>
                  <a:lnTo>
                    <a:pt x="3601" y="1764"/>
                  </a:lnTo>
                  <a:lnTo>
                    <a:pt x="3603" y="1767"/>
                  </a:lnTo>
                  <a:lnTo>
                    <a:pt x="3606" y="1769"/>
                  </a:lnTo>
                  <a:lnTo>
                    <a:pt x="3610" y="1771"/>
                  </a:lnTo>
                  <a:lnTo>
                    <a:pt x="3615" y="1776"/>
                  </a:lnTo>
                  <a:lnTo>
                    <a:pt x="3616" y="1779"/>
                  </a:lnTo>
                  <a:lnTo>
                    <a:pt x="3620" y="1781"/>
                  </a:lnTo>
                  <a:lnTo>
                    <a:pt x="3623" y="1783"/>
                  </a:lnTo>
                  <a:lnTo>
                    <a:pt x="3630" y="1781"/>
                  </a:lnTo>
                  <a:lnTo>
                    <a:pt x="3634" y="1781"/>
                  </a:lnTo>
                  <a:lnTo>
                    <a:pt x="3635" y="1779"/>
                  </a:lnTo>
                  <a:lnTo>
                    <a:pt x="3637" y="1774"/>
                  </a:lnTo>
                  <a:lnTo>
                    <a:pt x="3639" y="1769"/>
                  </a:lnTo>
                  <a:lnTo>
                    <a:pt x="3640" y="1767"/>
                  </a:lnTo>
                  <a:lnTo>
                    <a:pt x="3644" y="1767"/>
                  </a:lnTo>
                  <a:lnTo>
                    <a:pt x="3644" y="1762"/>
                  </a:lnTo>
                  <a:lnTo>
                    <a:pt x="3644" y="1757"/>
                  </a:lnTo>
                  <a:lnTo>
                    <a:pt x="3649" y="1752"/>
                  </a:lnTo>
                  <a:lnTo>
                    <a:pt x="3651" y="1745"/>
                  </a:lnTo>
                  <a:lnTo>
                    <a:pt x="3652" y="1740"/>
                  </a:lnTo>
                  <a:lnTo>
                    <a:pt x="3651" y="1733"/>
                  </a:lnTo>
                  <a:lnTo>
                    <a:pt x="3654" y="1733"/>
                  </a:lnTo>
                  <a:lnTo>
                    <a:pt x="3656" y="1735"/>
                  </a:lnTo>
                  <a:lnTo>
                    <a:pt x="3657" y="1740"/>
                  </a:lnTo>
                  <a:lnTo>
                    <a:pt x="3659" y="1745"/>
                  </a:lnTo>
                  <a:lnTo>
                    <a:pt x="3661" y="1747"/>
                  </a:lnTo>
                  <a:lnTo>
                    <a:pt x="3664" y="1747"/>
                  </a:lnTo>
                  <a:lnTo>
                    <a:pt x="3668" y="1745"/>
                  </a:lnTo>
                  <a:lnTo>
                    <a:pt x="3671" y="1743"/>
                  </a:lnTo>
                  <a:lnTo>
                    <a:pt x="3673" y="1740"/>
                  </a:lnTo>
                  <a:lnTo>
                    <a:pt x="3678" y="1740"/>
                  </a:lnTo>
                  <a:lnTo>
                    <a:pt x="3680" y="1735"/>
                  </a:lnTo>
                  <a:lnTo>
                    <a:pt x="3681" y="1733"/>
                  </a:lnTo>
                  <a:lnTo>
                    <a:pt x="3685" y="1733"/>
                  </a:lnTo>
                  <a:lnTo>
                    <a:pt x="3688" y="1731"/>
                  </a:lnTo>
                  <a:lnTo>
                    <a:pt x="3690" y="1728"/>
                  </a:lnTo>
                  <a:lnTo>
                    <a:pt x="3691" y="1719"/>
                  </a:lnTo>
                  <a:lnTo>
                    <a:pt x="3695" y="1719"/>
                  </a:lnTo>
                  <a:lnTo>
                    <a:pt x="3697" y="1718"/>
                  </a:lnTo>
                  <a:lnTo>
                    <a:pt x="3698" y="1713"/>
                  </a:lnTo>
                  <a:lnTo>
                    <a:pt x="3698" y="1685"/>
                  </a:lnTo>
                  <a:lnTo>
                    <a:pt x="3703" y="1682"/>
                  </a:lnTo>
                  <a:lnTo>
                    <a:pt x="3710" y="1680"/>
                  </a:lnTo>
                  <a:lnTo>
                    <a:pt x="3715" y="1677"/>
                  </a:lnTo>
                  <a:lnTo>
                    <a:pt x="3717" y="1675"/>
                  </a:lnTo>
                  <a:lnTo>
                    <a:pt x="3719" y="1672"/>
                  </a:lnTo>
                  <a:lnTo>
                    <a:pt x="3724" y="1663"/>
                  </a:lnTo>
                  <a:lnTo>
                    <a:pt x="3726" y="1658"/>
                  </a:lnTo>
                  <a:lnTo>
                    <a:pt x="3726" y="1651"/>
                  </a:lnTo>
                  <a:lnTo>
                    <a:pt x="3753" y="1651"/>
                  </a:lnTo>
                  <a:lnTo>
                    <a:pt x="3751" y="1655"/>
                  </a:lnTo>
                  <a:lnTo>
                    <a:pt x="3749" y="1658"/>
                  </a:lnTo>
                  <a:lnTo>
                    <a:pt x="3746" y="1661"/>
                  </a:lnTo>
                  <a:lnTo>
                    <a:pt x="3746" y="1665"/>
                  </a:lnTo>
                  <a:lnTo>
                    <a:pt x="3748" y="1667"/>
                  </a:lnTo>
                  <a:lnTo>
                    <a:pt x="3749" y="1668"/>
                  </a:lnTo>
                  <a:lnTo>
                    <a:pt x="3753" y="1672"/>
                  </a:lnTo>
                  <a:lnTo>
                    <a:pt x="3755" y="1677"/>
                  </a:lnTo>
                  <a:lnTo>
                    <a:pt x="3756" y="1679"/>
                  </a:lnTo>
                  <a:lnTo>
                    <a:pt x="3760" y="1679"/>
                  </a:lnTo>
                  <a:lnTo>
                    <a:pt x="3761" y="1679"/>
                  </a:lnTo>
                  <a:lnTo>
                    <a:pt x="3763" y="1677"/>
                  </a:lnTo>
                  <a:lnTo>
                    <a:pt x="3765" y="1672"/>
                  </a:lnTo>
                  <a:lnTo>
                    <a:pt x="3767" y="1658"/>
                  </a:lnTo>
                  <a:lnTo>
                    <a:pt x="3770" y="1660"/>
                  </a:lnTo>
                  <a:lnTo>
                    <a:pt x="3772" y="1661"/>
                  </a:lnTo>
                  <a:lnTo>
                    <a:pt x="3773" y="1668"/>
                  </a:lnTo>
                  <a:lnTo>
                    <a:pt x="3773" y="1685"/>
                  </a:lnTo>
                  <a:lnTo>
                    <a:pt x="3773" y="1692"/>
                  </a:lnTo>
                  <a:lnTo>
                    <a:pt x="3775" y="1697"/>
                  </a:lnTo>
                  <a:lnTo>
                    <a:pt x="3778" y="1701"/>
                  </a:lnTo>
                  <a:lnTo>
                    <a:pt x="3780" y="1706"/>
                  </a:lnTo>
                  <a:lnTo>
                    <a:pt x="3828" y="1706"/>
                  </a:lnTo>
                  <a:lnTo>
                    <a:pt x="3830" y="1701"/>
                  </a:lnTo>
                  <a:lnTo>
                    <a:pt x="3833" y="1699"/>
                  </a:lnTo>
                  <a:lnTo>
                    <a:pt x="3842" y="1696"/>
                  </a:lnTo>
                  <a:lnTo>
                    <a:pt x="3850" y="1692"/>
                  </a:lnTo>
                  <a:lnTo>
                    <a:pt x="3854" y="1690"/>
                  </a:lnTo>
                  <a:lnTo>
                    <a:pt x="3855" y="1685"/>
                  </a:lnTo>
                  <a:lnTo>
                    <a:pt x="3859" y="1687"/>
                  </a:lnTo>
                  <a:lnTo>
                    <a:pt x="3860" y="1690"/>
                  </a:lnTo>
                  <a:lnTo>
                    <a:pt x="3862" y="1699"/>
                  </a:lnTo>
                  <a:lnTo>
                    <a:pt x="3866" y="1699"/>
                  </a:lnTo>
                  <a:lnTo>
                    <a:pt x="3867" y="1701"/>
                  </a:lnTo>
                  <a:lnTo>
                    <a:pt x="3869" y="1706"/>
                  </a:lnTo>
                  <a:lnTo>
                    <a:pt x="3872" y="1706"/>
                  </a:lnTo>
                  <a:lnTo>
                    <a:pt x="3874" y="1704"/>
                  </a:lnTo>
                  <a:lnTo>
                    <a:pt x="3874" y="1701"/>
                  </a:lnTo>
                  <a:lnTo>
                    <a:pt x="3876" y="1699"/>
                  </a:lnTo>
                  <a:lnTo>
                    <a:pt x="3879" y="1699"/>
                  </a:lnTo>
                  <a:lnTo>
                    <a:pt x="3883" y="1699"/>
                  </a:lnTo>
                  <a:lnTo>
                    <a:pt x="3886" y="1699"/>
                  </a:lnTo>
                  <a:lnTo>
                    <a:pt x="3889" y="1699"/>
                  </a:lnTo>
                  <a:lnTo>
                    <a:pt x="3896" y="1696"/>
                  </a:lnTo>
                  <a:lnTo>
                    <a:pt x="3903" y="1692"/>
                  </a:lnTo>
                  <a:lnTo>
                    <a:pt x="3903" y="1689"/>
                  </a:lnTo>
                  <a:lnTo>
                    <a:pt x="3903" y="1685"/>
                  </a:lnTo>
                  <a:lnTo>
                    <a:pt x="3907" y="1685"/>
                  </a:lnTo>
                  <a:lnTo>
                    <a:pt x="3910" y="1685"/>
                  </a:lnTo>
                  <a:lnTo>
                    <a:pt x="3910" y="1682"/>
                  </a:lnTo>
                  <a:lnTo>
                    <a:pt x="3910" y="1679"/>
                  </a:lnTo>
                  <a:lnTo>
                    <a:pt x="3913" y="1679"/>
                  </a:lnTo>
                  <a:lnTo>
                    <a:pt x="3917" y="1679"/>
                  </a:lnTo>
                  <a:lnTo>
                    <a:pt x="3917" y="1675"/>
                  </a:lnTo>
                  <a:lnTo>
                    <a:pt x="3917" y="1672"/>
                  </a:lnTo>
                  <a:lnTo>
                    <a:pt x="3925" y="1667"/>
                  </a:lnTo>
                  <a:lnTo>
                    <a:pt x="3930" y="1665"/>
                  </a:lnTo>
                  <a:lnTo>
                    <a:pt x="3937" y="1665"/>
                  </a:lnTo>
                  <a:lnTo>
                    <a:pt x="3937" y="1672"/>
                  </a:lnTo>
                  <a:lnTo>
                    <a:pt x="3936" y="1679"/>
                  </a:lnTo>
                  <a:lnTo>
                    <a:pt x="3929" y="1687"/>
                  </a:lnTo>
                  <a:lnTo>
                    <a:pt x="3925" y="1692"/>
                  </a:lnTo>
                  <a:lnTo>
                    <a:pt x="3924" y="1697"/>
                  </a:lnTo>
                  <a:lnTo>
                    <a:pt x="3924" y="1704"/>
                  </a:lnTo>
                  <a:lnTo>
                    <a:pt x="3924" y="1713"/>
                  </a:lnTo>
                  <a:lnTo>
                    <a:pt x="3917" y="1713"/>
                  </a:lnTo>
                  <a:lnTo>
                    <a:pt x="3910" y="1713"/>
                  </a:lnTo>
                  <a:lnTo>
                    <a:pt x="3905" y="1714"/>
                  </a:lnTo>
                  <a:lnTo>
                    <a:pt x="3903" y="1719"/>
                  </a:lnTo>
                  <a:lnTo>
                    <a:pt x="3901" y="1721"/>
                  </a:lnTo>
                  <a:lnTo>
                    <a:pt x="3900" y="1723"/>
                  </a:lnTo>
                  <a:lnTo>
                    <a:pt x="3896" y="1726"/>
                  </a:lnTo>
                  <a:lnTo>
                    <a:pt x="3895" y="1731"/>
                  </a:lnTo>
                  <a:lnTo>
                    <a:pt x="3893" y="1733"/>
                  </a:lnTo>
                  <a:lnTo>
                    <a:pt x="3889" y="1733"/>
                  </a:lnTo>
                  <a:lnTo>
                    <a:pt x="3848" y="1733"/>
                  </a:lnTo>
                  <a:lnTo>
                    <a:pt x="3842" y="1735"/>
                  </a:lnTo>
                  <a:lnTo>
                    <a:pt x="3838" y="1733"/>
                  </a:lnTo>
                  <a:lnTo>
                    <a:pt x="3835" y="1731"/>
                  </a:lnTo>
                  <a:lnTo>
                    <a:pt x="3833" y="1728"/>
                  </a:lnTo>
                  <a:lnTo>
                    <a:pt x="3828" y="1723"/>
                  </a:lnTo>
                  <a:lnTo>
                    <a:pt x="3825" y="1721"/>
                  </a:lnTo>
                  <a:lnTo>
                    <a:pt x="3821" y="1719"/>
                  </a:lnTo>
                  <a:lnTo>
                    <a:pt x="3767" y="1719"/>
                  </a:lnTo>
                  <a:lnTo>
                    <a:pt x="3756" y="1726"/>
                  </a:lnTo>
                  <a:lnTo>
                    <a:pt x="3746" y="1735"/>
                  </a:lnTo>
                  <a:lnTo>
                    <a:pt x="3743" y="1738"/>
                  </a:lnTo>
                  <a:lnTo>
                    <a:pt x="3741" y="1745"/>
                  </a:lnTo>
                  <a:lnTo>
                    <a:pt x="3739" y="1752"/>
                  </a:lnTo>
                  <a:lnTo>
                    <a:pt x="3739" y="1760"/>
                  </a:lnTo>
                  <a:lnTo>
                    <a:pt x="3727" y="1759"/>
                  </a:lnTo>
                  <a:lnTo>
                    <a:pt x="3717" y="1755"/>
                  </a:lnTo>
                  <a:lnTo>
                    <a:pt x="3705" y="1754"/>
                  </a:lnTo>
                  <a:lnTo>
                    <a:pt x="3691" y="1754"/>
                  </a:lnTo>
                  <a:lnTo>
                    <a:pt x="3690" y="1762"/>
                  </a:lnTo>
                  <a:lnTo>
                    <a:pt x="3691" y="1767"/>
                  </a:lnTo>
                  <a:lnTo>
                    <a:pt x="3697" y="1769"/>
                  </a:lnTo>
                  <a:lnTo>
                    <a:pt x="3700" y="1772"/>
                  </a:lnTo>
                  <a:lnTo>
                    <a:pt x="3705" y="1774"/>
                  </a:lnTo>
                  <a:lnTo>
                    <a:pt x="3710" y="1776"/>
                  </a:lnTo>
                  <a:lnTo>
                    <a:pt x="3712" y="1781"/>
                  </a:lnTo>
                  <a:lnTo>
                    <a:pt x="3712" y="1788"/>
                  </a:lnTo>
                  <a:lnTo>
                    <a:pt x="3719" y="1793"/>
                  </a:lnTo>
                  <a:lnTo>
                    <a:pt x="3726" y="1798"/>
                  </a:lnTo>
                  <a:lnTo>
                    <a:pt x="3729" y="1800"/>
                  </a:lnTo>
                  <a:lnTo>
                    <a:pt x="3731" y="1805"/>
                  </a:lnTo>
                  <a:lnTo>
                    <a:pt x="3732" y="1810"/>
                  </a:lnTo>
                  <a:lnTo>
                    <a:pt x="3732" y="1815"/>
                  </a:lnTo>
                  <a:lnTo>
                    <a:pt x="3738" y="1818"/>
                  </a:lnTo>
                  <a:lnTo>
                    <a:pt x="3744" y="1820"/>
                  </a:lnTo>
                  <a:lnTo>
                    <a:pt x="3751" y="1822"/>
                  </a:lnTo>
                  <a:lnTo>
                    <a:pt x="3760" y="1822"/>
                  </a:lnTo>
                  <a:lnTo>
                    <a:pt x="3758" y="1823"/>
                  </a:lnTo>
                  <a:lnTo>
                    <a:pt x="3756" y="1825"/>
                  </a:lnTo>
                  <a:lnTo>
                    <a:pt x="3753" y="1829"/>
                  </a:lnTo>
                  <a:lnTo>
                    <a:pt x="3748" y="1830"/>
                  </a:lnTo>
                  <a:lnTo>
                    <a:pt x="3746" y="1832"/>
                  </a:lnTo>
                  <a:lnTo>
                    <a:pt x="3746" y="1835"/>
                  </a:lnTo>
                  <a:lnTo>
                    <a:pt x="3744" y="1839"/>
                  </a:lnTo>
                  <a:lnTo>
                    <a:pt x="3743" y="1842"/>
                  </a:lnTo>
                  <a:lnTo>
                    <a:pt x="3739" y="1846"/>
                  </a:lnTo>
                  <a:lnTo>
                    <a:pt x="3739" y="1849"/>
                  </a:lnTo>
                  <a:lnTo>
                    <a:pt x="3736" y="1858"/>
                  </a:lnTo>
                  <a:lnTo>
                    <a:pt x="3731" y="1864"/>
                  </a:lnTo>
                  <a:lnTo>
                    <a:pt x="3727" y="1873"/>
                  </a:lnTo>
                  <a:lnTo>
                    <a:pt x="3726" y="1878"/>
                  </a:lnTo>
                  <a:lnTo>
                    <a:pt x="3726" y="1883"/>
                  </a:lnTo>
                  <a:lnTo>
                    <a:pt x="3722" y="1883"/>
                  </a:lnTo>
                  <a:lnTo>
                    <a:pt x="3720" y="1881"/>
                  </a:lnTo>
                  <a:lnTo>
                    <a:pt x="3719" y="1876"/>
                  </a:lnTo>
                  <a:lnTo>
                    <a:pt x="3719" y="1863"/>
                  </a:lnTo>
                  <a:lnTo>
                    <a:pt x="3719" y="1835"/>
                  </a:lnTo>
                  <a:lnTo>
                    <a:pt x="3710" y="1817"/>
                  </a:lnTo>
                  <a:lnTo>
                    <a:pt x="3707" y="1806"/>
                  </a:lnTo>
                  <a:lnTo>
                    <a:pt x="3705" y="1794"/>
                  </a:lnTo>
                  <a:lnTo>
                    <a:pt x="3697" y="1794"/>
                  </a:lnTo>
                  <a:lnTo>
                    <a:pt x="3690" y="1796"/>
                  </a:lnTo>
                  <a:lnTo>
                    <a:pt x="3683" y="1798"/>
                  </a:lnTo>
                  <a:lnTo>
                    <a:pt x="3678" y="1801"/>
                  </a:lnTo>
                  <a:lnTo>
                    <a:pt x="3674" y="1803"/>
                  </a:lnTo>
                  <a:lnTo>
                    <a:pt x="3673" y="1803"/>
                  </a:lnTo>
                  <a:lnTo>
                    <a:pt x="3671" y="1805"/>
                  </a:lnTo>
                  <a:lnTo>
                    <a:pt x="3671" y="1808"/>
                  </a:lnTo>
                  <a:lnTo>
                    <a:pt x="3669" y="1812"/>
                  </a:lnTo>
                  <a:lnTo>
                    <a:pt x="3668" y="1815"/>
                  </a:lnTo>
                  <a:lnTo>
                    <a:pt x="3664" y="1818"/>
                  </a:lnTo>
                  <a:lnTo>
                    <a:pt x="3664" y="1822"/>
                  </a:lnTo>
                  <a:lnTo>
                    <a:pt x="3664" y="1839"/>
                  </a:lnTo>
                  <a:lnTo>
                    <a:pt x="3662" y="1846"/>
                  </a:lnTo>
                  <a:lnTo>
                    <a:pt x="3661" y="1847"/>
                  </a:lnTo>
                  <a:lnTo>
                    <a:pt x="3657" y="1849"/>
                  </a:lnTo>
                  <a:lnTo>
                    <a:pt x="3652" y="1858"/>
                  </a:lnTo>
                  <a:lnTo>
                    <a:pt x="3651" y="1863"/>
                  </a:lnTo>
                  <a:lnTo>
                    <a:pt x="3651" y="1870"/>
                  </a:lnTo>
                  <a:lnTo>
                    <a:pt x="3647" y="1870"/>
                  </a:lnTo>
                  <a:lnTo>
                    <a:pt x="3645" y="1868"/>
                  </a:lnTo>
                  <a:lnTo>
                    <a:pt x="3642" y="1863"/>
                  </a:lnTo>
                  <a:lnTo>
                    <a:pt x="3642" y="1858"/>
                  </a:lnTo>
                  <a:lnTo>
                    <a:pt x="3644" y="1849"/>
                  </a:lnTo>
                  <a:lnTo>
                    <a:pt x="3644" y="1842"/>
                  </a:lnTo>
                  <a:lnTo>
                    <a:pt x="3644" y="1835"/>
                  </a:lnTo>
                  <a:lnTo>
                    <a:pt x="3642" y="1830"/>
                  </a:lnTo>
                  <a:lnTo>
                    <a:pt x="3640" y="1829"/>
                  </a:lnTo>
                  <a:lnTo>
                    <a:pt x="3637" y="1829"/>
                  </a:lnTo>
                  <a:lnTo>
                    <a:pt x="3627" y="1829"/>
                  </a:lnTo>
                  <a:lnTo>
                    <a:pt x="3625" y="1830"/>
                  </a:lnTo>
                  <a:lnTo>
                    <a:pt x="3623" y="1832"/>
                  </a:lnTo>
                  <a:lnTo>
                    <a:pt x="3623" y="1837"/>
                  </a:lnTo>
                  <a:lnTo>
                    <a:pt x="3625" y="1844"/>
                  </a:lnTo>
                  <a:lnTo>
                    <a:pt x="3628" y="1851"/>
                  </a:lnTo>
                  <a:lnTo>
                    <a:pt x="3630" y="1856"/>
                  </a:lnTo>
                  <a:lnTo>
                    <a:pt x="3630" y="1859"/>
                  </a:lnTo>
                  <a:lnTo>
                    <a:pt x="3628" y="1861"/>
                  </a:lnTo>
                  <a:lnTo>
                    <a:pt x="3627" y="1863"/>
                  </a:lnTo>
                  <a:lnTo>
                    <a:pt x="3623" y="1863"/>
                  </a:lnTo>
                  <a:lnTo>
                    <a:pt x="3616" y="1864"/>
                  </a:lnTo>
                  <a:lnTo>
                    <a:pt x="3611" y="1864"/>
                  </a:lnTo>
                  <a:lnTo>
                    <a:pt x="3610" y="1861"/>
                  </a:lnTo>
                  <a:lnTo>
                    <a:pt x="3610" y="1856"/>
                  </a:lnTo>
                  <a:lnTo>
                    <a:pt x="3610" y="1846"/>
                  </a:lnTo>
                  <a:lnTo>
                    <a:pt x="3608" y="1842"/>
                  </a:lnTo>
                  <a:lnTo>
                    <a:pt x="3603" y="1842"/>
                  </a:lnTo>
                  <a:lnTo>
                    <a:pt x="3599" y="1842"/>
                  </a:lnTo>
                  <a:lnTo>
                    <a:pt x="3596" y="1844"/>
                  </a:lnTo>
                  <a:lnTo>
                    <a:pt x="3589" y="1854"/>
                  </a:lnTo>
                  <a:lnTo>
                    <a:pt x="3584" y="1864"/>
                  </a:lnTo>
                  <a:lnTo>
                    <a:pt x="3582" y="1870"/>
                  </a:lnTo>
                  <a:lnTo>
                    <a:pt x="3589" y="1870"/>
                  </a:lnTo>
                  <a:lnTo>
                    <a:pt x="3589" y="1873"/>
                  </a:lnTo>
                  <a:lnTo>
                    <a:pt x="3589" y="1876"/>
                  </a:lnTo>
                  <a:lnTo>
                    <a:pt x="3586" y="1880"/>
                  </a:lnTo>
                  <a:lnTo>
                    <a:pt x="3581" y="1883"/>
                  </a:lnTo>
                  <a:lnTo>
                    <a:pt x="3576" y="1883"/>
                  </a:lnTo>
                  <a:lnTo>
                    <a:pt x="3576" y="1890"/>
                  </a:lnTo>
                  <a:lnTo>
                    <a:pt x="3576" y="1902"/>
                  </a:lnTo>
                  <a:lnTo>
                    <a:pt x="3574" y="1902"/>
                  </a:lnTo>
                  <a:lnTo>
                    <a:pt x="3570" y="1902"/>
                  </a:lnTo>
                  <a:lnTo>
                    <a:pt x="3565" y="1897"/>
                  </a:lnTo>
                  <a:lnTo>
                    <a:pt x="3560" y="1897"/>
                  </a:lnTo>
                  <a:lnTo>
                    <a:pt x="3555" y="1897"/>
                  </a:lnTo>
                  <a:lnTo>
                    <a:pt x="3555" y="1914"/>
                  </a:lnTo>
                  <a:lnTo>
                    <a:pt x="3557" y="1921"/>
                  </a:lnTo>
                  <a:lnTo>
                    <a:pt x="3558" y="1922"/>
                  </a:lnTo>
                  <a:lnTo>
                    <a:pt x="3562" y="1924"/>
                  </a:lnTo>
                  <a:lnTo>
                    <a:pt x="3560" y="1927"/>
                  </a:lnTo>
                  <a:lnTo>
                    <a:pt x="3557" y="1929"/>
                  </a:lnTo>
                  <a:lnTo>
                    <a:pt x="3555" y="1929"/>
                  </a:lnTo>
                  <a:lnTo>
                    <a:pt x="3553" y="1929"/>
                  </a:lnTo>
                  <a:lnTo>
                    <a:pt x="3547" y="1926"/>
                  </a:lnTo>
                  <a:lnTo>
                    <a:pt x="3541" y="1924"/>
                  </a:lnTo>
                  <a:lnTo>
                    <a:pt x="3535" y="1924"/>
                  </a:lnTo>
                  <a:lnTo>
                    <a:pt x="3530" y="1927"/>
                  </a:lnTo>
                  <a:lnTo>
                    <a:pt x="3526" y="1929"/>
                  </a:lnTo>
                  <a:lnTo>
                    <a:pt x="3521" y="1931"/>
                  </a:lnTo>
                  <a:lnTo>
                    <a:pt x="3514" y="1931"/>
                  </a:lnTo>
                  <a:lnTo>
                    <a:pt x="3514" y="1938"/>
                  </a:lnTo>
                  <a:lnTo>
                    <a:pt x="3516" y="1943"/>
                  </a:lnTo>
                  <a:lnTo>
                    <a:pt x="3521" y="1945"/>
                  </a:lnTo>
                  <a:lnTo>
                    <a:pt x="3526" y="1946"/>
                  </a:lnTo>
                  <a:lnTo>
                    <a:pt x="3538" y="1948"/>
                  </a:lnTo>
                  <a:lnTo>
                    <a:pt x="3543" y="1950"/>
                  </a:lnTo>
                  <a:lnTo>
                    <a:pt x="3548" y="1951"/>
                  </a:lnTo>
                  <a:lnTo>
                    <a:pt x="3557" y="1946"/>
                  </a:lnTo>
                  <a:lnTo>
                    <a:pt x="3562" y="1945"/>
                  </a:lnTo>
                  <a:lnTo>
                    <a:pt x="3569" y="1945"/>
                  </a:lnTo>
                  <a:lnTo>
                    <a:pt x="3574" y="1945"/>
                  </a:lnTo>
                  <a:lnTo>
                    <a:pt x="3576" y="1941"/>
                  </a:lnTo>
                  <a:lnTo>
                    <a:pt x="3576" y="1938"/>
                  </a:lnTo>
                  <a:lnTo>
                    <a:pt x="3576" y="1931"/>
                  </a:lnTo>
                  <a:lnTo>
                    <a:pt x="3576" y="1921"/>
                  </a:lnTo>
                  <a:lnTo>
                    <a:pt x="3574" y="1916"/>
                  </a:lnTo>
                  <a:lnTo>
                    <a:pt x="3576" y="1910"/>
                  </a:lnTo>
                  <a:lnTo>
                    <a:pt x="3579" y="1910"/>
                  </a:lnTo>
                  <a:lnTo>
                    <a:pt x="3582" y="1912"/>
                  </a:lnTo>
                  <a:lnTo>
                    <a:pt x="3589" y="1914"/>
                  </a:lnTo>
                  <a:lnTo>
                    <a:pt x="3593" y="1916"/>
                  </a:lnTo>
                  <a:lnTo>
                    <a:pt x="3594" y="1914"/>
                  </a:lnTo>
                  <a:lnTo>
                    <a:pt x="3596" y="1910"/>
                  </a:lnTo>
                  <a:lnTo>
                    <a:pt x="3599" y="1909"/>
                  </a:lnTo>
                  <a:lnTo>
                    <a:pt x="3603" y="1907"/>
                  </a:lnTo>
                  <a:lnTo>
                    <a:pt x="3606" y="1905"/>
                  </a:lnTo>
                  <a:lnTo>
                    <a:pt x="3610" y="1904"/>
                  </a:lnTo>
                  <a:lnTo>
                    <a:pt x="3610" y="1900"/>
                  </a:lnTo>
                  <a:lnTo>
                    <a:pt x="3610" y="1897"/>
                  </a:lnTo>
                  <a:lnTo>
                    <a:pt x="3613" y="1897"/>
                  </a:lnTo>
                  <a:lnTo>
                    <a:pt x="3616" y="1897"/>
                  </a:lnTo>
                  <a:lnTo>
                    <a:pt x="3620" y="1897"/>
                  </a:lnTo>
                  <a:lnTo>
                    <a:pt x="3623" y="1897"/>
                  </a:lnTo>
                  <a:lnTo>
                    <a:pt x="3623" y="1890"/>
                  </a:lnTo>
                  <a:lnTo>
                    <a:pt x="3634" y="1888"/>
                  </a:lnTo>
                  <a:lnTo>
                    <a:pt x="3642" y="1890"/>
                  </a:lnTo>
                  <a:lnTo>
                    <a:pt x="3652" y="1890"/>
                  </a:lnTo>
                  <a:lnTo>
                    <a:pt x="3664" y="1890"/>
                  </a:lnTo>
                  <a:lnTo>
                    <a:pt x="3664" y="1895"/>
                  </a:lnTo>
                  <a:lnTo>
                    <a:pt x="3662" y="1898"/>
                  </a:lnTo>
                  <a:lnTo>
                    <a:pt x="3659" y="1900"/>
                  </a:lnTo>
                  <a:lnTo>
                    <a:pt x="3656" y="1902"/>
                  </a:lnTo>
                  <a:lnTo>
                    <a:pt x="3647" y="1904"/>
                  </a:lnTo>
                  <a:lnTo>
                    <a:pt x="3637" y="1904"/>
                  </a:lnTo>
                  <a:lnTo>
                    <a:pt x="3627" y="1904"/>
                  </a:lnTo>
                  <a:lnTo>
                    <a:pt x="3618" y="1905"/>
                  </a:lnTo>
                  <a:lnTo>
                    <a:pt x="3615" y="1907"/>
                  </a:lnTo>
                  <a:lnTo>
                    <a:pt x="3611" y="1909"/>
                  </a:lnTo>
                  <a:lnTo>
                    <a:pt x="3610" y="1912"/>
                  </a:lnTo>
                  <a:lnTo>
                    <a:pt x="3610" y="1917"/>
                  </a:lnTo>
                  <a:lnTo>
                    <a:pt x="3610" y="1921"/>
                  </a:lnTo>
                  <a:lnTo>
                    <a:pt x="3611" y="1922"/>
                  </a:lnTo>
                  <a:lnTo>
                    <a:pt x="3616" y="1924"/>
                  </a:lnTo>
                  <a:lnTo>
                    <a:pt x="3630" y="1924"/>
                  </a:lnTo>
                  <a:lnTo>
                    <a:pt x="3637" y="1924"/>
                  </a:lnTo>
                  <a:lnTo>
                    <a:pt x="3640" y="1922"/>
                  </a:lnTo>
                  <a:lnTo>
                    <a:pt x="3645" y="1919"/>
                  </a:lnTo>
                  <a:lnTo>
                    <a:pt x="3651" y="1917"/>
                  </a:lnTo>
                  <a:lnTo>
                    <a:pt x="3657" y="1917"/>
                  </a:lnTo>
                  <a:lnTo>
                    <a:pt x="3664" y="1917"/>
                  </a:lnTo>
                  <a:lnTo>
                    <a:pt x="3669" y="1916"/>
                  </a:lnTo>
                  <a:lnTo>
                    <a:pt x="3671" y="1910"/>
                  </a:lnTo>
                  <a:lnTo>
                    <a:pt x="3673" y="1907"/>
                  </a:lnTo>
                  <a:lnTo>
                    <a:pt x="3676" y="1907"/>
                  </a:lnTo>
                  <a:lnTo>
                    <a:pt x="3680" y="1909"/>
                  </a:lnTo>
                  <a:lnTo>
                    <a:pt x="3685" y="1910"/>
                  </a:lnTo>
                  <a:lnTo>
                    <a:pt x="3685" y="1916"/>
                  </a:lnTo>
                  <a:lnTo>
                    <a:pt x="3683" y="1921"/>
                  </a:lnTo>
                  <a:lnTo>
                    <a:pt x="3681" y="1926"/>
                  </a:lnTo>
                  <a:lnTo>
                    <a:pt x="3678" y="1927"/>
                  </a:lnTo>
                  <a:lnTo>
                    <a:pt x="3671" y="1933"/>
                  </a:lnTo>
                  <a:lnTo>
                    <a:pt x="3664" y="1938"/>
                  </a:lnTo>
                  <a:lnTo>
                    <a:pt x="3664" y="1933"/>
                  </a:lnTo>
                  <a:lnTo>
                    <a:pt x="3661" y="1931"/>
                  </a:lnTo>
                  <a:lnTo>
                    <a:pt x="3656" y="1931"/>
                  </a:lnTo>
                  <a:lnTo>
                    <a:pt x="3651" y="1931"/>
                  </a:lnTo>
                  <a:lnTo>
                    <a:pt x="3640" y="1931"/>
                  </a:lnTo>
                  <a:lnTo>
                    <a:pt x="3634" y="1931"/>
                  </a:lnTo>
                  <a:lnTo>
                    <a:pt x="3630" y="1931"/>
                  </a:lnTo>
                  <a:lnTo>
                    <a:pt x="3627" y="1933"/>
                  </a:lnTo>
                  <a:lnTo>
                    <a:pt x="3623" y="1934"/>
                  </a:lnTo>
                  <a:lnTo>
                    <a:pt x="3620" y="1938"/>
                  </a:lnTo>
                  <a:lnTo>
                    <a:pt x="3616" y="1938"/>
                  </a:lnTo>
                  <a:lnTo>
                    <a:pt x="3615" y="1943"/>
                  </a:lnTo>
                  <a:lnTo>
                    <a:pt x="3613" y="1945"/>
                  </a:lnTo>
                  <a:lnTo>
                    <a:pt x="3610" y="1945"/>
                  </a:lnTo>
                  <a:lnTo>
                    <a:pt x="3596" y="1948"/>
                  </a:lnTo>
                  <a:lnTo>
                    <a:pt x="3582" y="1953"/>
                  </a:lnTo>
                  <a:lnTo>
                    <a:pt x="3555" y="1962"/>
                  </a:lnTo>
                  <a:lnTo>
                    <a:pt x="3541" y="1965"/>
                  </a:lnTo>
                  <a:lnTo>
                    <a:pt x="3526" y="1968"/>
                  </a:lnTo>
                  <a:lnTo>
                    <a:pt x="3511" y="1972"/>
                  </a:lnTo>
                  <a:lnTo>
                    <a:pt x="3494" y="1972"/>
                  </a:lnTo>
                  <a:lnTo>
                    <a:pt x="3490" y="1989"/>
                  </a:lnTo>
                  <a:lnTo>
                    <a:pt x="3489" y="1996"/>
                  </a:lnTo>
                  <a:lnTo>
                    <a:pt x="3489" y="2003"/>
                  </a:lnTo>
                  <a:lnTo>
                    <a:pt x="3490" y="2008"/>
                  </a:lnTo>
                  <a:lnTo>
                    <a:pt x="3495" y="2011"/>
                  </a:lnTo>
                  <a:lnTo>
                    <a:pt x="3502" y="2013"/>
                  </a:lnTo>
                  <a:lnTo>
                    <a:pt x="3514" y="2013"/>
                  </a:lnTo>
                  <a:lnTo>
                    <a:pt x="3521" y="2013"/>
                  </a:lnTo>
                  <a:lnTo>
                    <a:pt x="3521" y="2020"/>
                  </a:lnTo>
                  <a:lnTo>
                    <a:pt x="3514" y="2020"/>
                  </a:lnTo>
                  <a:lnTo>
                    <a:pt x="3509" y="2021"/>
                  </a:lnTo>
                  <a:lnTo>
                    <a:pt x="3504" y="2025"/>
                  </a:lnTo>
                  <a:lnTo>
                    <a:pt x="3499" y="2032"/>
                  </a:lnTo>
                  <a:lnTo>
                    <a:pt x="3494" y="2040"/>
                  </a:lnTo>
                  <a:lnTo>
                    <a:pt x="3490" y="2044"/>
                  </a:lnTo>
                  <a:lnTo>
                    <a:pt x="3487" y="2047"/>
                  </a:lnTo>
                  <a:lnTo>
                    <a:pt x="3483" y="2047"/>
                  </a:lnTo>
                  <a:lnTo>
                    <a:pt x="3482" y="2049"/>
                  </a:lnTo>
                  <a:lnTo>
                    <a:pt x="3480" y="2054"/>
                  </a:lnTo>
                  <a:lnTo>
                    <a:pt x="3483" y="2061"/>
                  </a:lnTo>
                  <a:lnTo>
                    <a:pt x="3489" y="2066"/>
                  </a:lnTo>
                  <a:lnTo>
                    <a:pt x="3495" y="2067"/>
                  </a:lnTo>
                  <a:lnTo>
                    <a:pt x="3502" y="2067"/>
                  </a:lnTo>
                  <a:lnTo>
                    <a:pt x="3521" y="2064"/>
                  </a:lnTo>
                  <a:lnTo>
                    <a:pt x="3535" y="2061"/>
                  </a:lnTo>
                  <a:lnTo>
                    <a:pt x="3536" y="2057"/>
                  </a:lnTo>
                  <a:lnTo>
                    <a:pt x="3538" y="2056"/>
                  </a:lnTo>
                  <a:lnTo>
                    <a:pt x="3545" y="2054"/>
                  </a:lnTo>
                  <a:lnTo>
                    <a:pt x="3548" y="2054"/>
                  </a:lnTo>
                  <a:lnTo>
                    <a:pt x="3560" y="2042"/>
                  </a:lnTo>
                  <a:lnTo>
                    <a:pt x="3570" y="2030"/>
                  </a:lnTo>
                  <a:lnTo>
                    <a:pt x="3572" y="2028"/>
                  </a:lnTo>
                  <a:lnTo>
                    <a:pt x="3576" y="2026"/>
                  </a:lnTo>
                  <a:lnTo>
                    <a:pt x="3576" y="2023"/>
                  </a:lnTo>
                  <a:lnTo>
                    <a:pt x="3576" y="2020"/>
                  </a:lnTo>
                  <a:lnTo>
                    <a:pt x="3579" y="2018"/>
                  </a:lnTo>
                  <a:lnTo>
                    <a:pt x="3582" y="2016"/>
                  </a:lnTo>
                  <a:lnTo>
                    <a:pt x="3589" y="2013"/>
                  </a:lnTo>
                  <a:lnTo>
                    <a:pt x="3591" y="2011"/>
                  </a:lnTo>
                  <a:lnTo>
                    <a:pt x="3591" y="2009"/>
                  </a:lnTo>
                  <a:lnTo>
                    <a:pt x="3593" y="2008"/>
                  </a:lnTo>
                  <a:lnTo>
                    <a:pt x="3596" y="2006"/>
                  </a:lnTo>
                  <a:lnTo>
                    <a:pt x="3601" y="2006"/>
                  </a:lnTo>
                  <a:lnTo>
                    <a:pt x="3606" y="2006"/>
                  </a:lnTo>
                  <a:lnTo>
                    <a:pt x="3611" y="2006"/>
                  </a:lnTo>
                  <a:lnTo>
                    <a:pt x="3616" y="2006"/>
                  </a:lnTo>
                  <a:lnTo>
                    <a:pt x="3625" y="2006"/>
                  </a:lnTo>
                  <a:lnTo>
                    <a:pt x="3632" y="2008"/>
                  </a:lnTo>
                  <a:lnTo>
                    <a:pt x="3639" y="2009"/>
                  </a:lnTo>
                  <a:lnTo>
                    <a:pt x="3642" y="2015"/>
                  </a:lnTo>
                  <a:lnTo>
                    <a:pt x="3651" y="2023"/>
                  </a:lnTo>
                  <a:lnTo>
                    <a:pt x="3657" y="2033"/>
                  </a:lnTo>
                  <a:lnTo>
                    <a:pt x="3649" y="2033"/>
                  </a:lnTo>
                  <a:lnTo>
                    <a:pt x="3644" y="2032"/>
                  </a:lnTo>
                  <a:lnTo>
                    <a:pt x="3640" y="2028"/>
                  </a:lnTo>
                  <a:lnTo>
                    <a:pt x="3637" y="2023"/>
                  </a:lnTo>
                  <a:lnTo>
                    <a:pt x="3634" y="2018"/>
                  </a:lnTo>
                  <a:lnTo>
                    <a:pt x="3630" y="2015"/>
                  </a:lnTo>
                  <a:lnTo>
                    <a:pt x="3623" y="2013"/>
                  </a:lnTo>
                  <a:lnTo>
                    <a:pt x="3616" y="2013"/>
                  </a:lnTo>
                  <a:lnTo>
                    <a:pt x="3611" y="2013"/>
                  </a:lnTo>
                  <a:lnTo>
                    <a:pt x="3608" y="2015"/>
                  </a:lnTo>
                  <a:lnTo>
                    <a:pt x="3605" y="2016"/>
                  </a:lnTo>
                  <a:lnTo>
                    <a:pt x="3603" y="2020"/>
                  </a:lnTo>
                  <a:lnTo>
                    <a:pt x="3603" y="2026"/>
                  </a:lnTo>
                  <a:lnTo>
                    <a:pt x="3601" y="2030"/>
                  </a:lnTo>
                  <a:lnTo>
                    <a:pt x="3599" y="2032"/>
                  </a:lnTo>
                  <a:lnTo>
                    <a:pt x="3598" y="2030"/>
                  </a:lnTo>
                  <a:lnTo>
                    <a:pt x="3596" y="2026"/>
                  </a:lnTo>
                  <a:lnTo>
                    <a:pt x="3591" y="2026"/>
                  </a:lnTo>
                  <a:lnTo>
                    <a:pt x="3586" y="2028"/>
                  </a:lnTo>
                  <a:lnTo>
                    <a:pt x="3577" y="2033"/>
                  </a:lnTo>
                  <a:lnTo>
                    <a:pt x="3576" y="2035"/>
                  </a:lnTo>
                  <a:lnTo>
                    <a:pt x="3572" y="2040"/>
                  </a:lnTo>
                  <a:lnTo>
                    <a:pt x="3570" y="2047"/>
                  </a:lnTo>
                  <a:lnTo>
                    <a:pt x="3567" y="2052"/>
                  </a:lnTo>
                  <a:lnTo>
                    <a:pt x="3564" y="2057"/>
                  </a:lnTo>
                  <a:lnTo>
                    <a:pt x="3562" y="2061"/>
                  </a:lnTo>
                  <a:lnTo>
                    <a:pt x="3562" y="2069"/>
                  </a:lnTo>
                  <a:lnTo>
                    <a:pt x="3564" y="2076"/>
                  </a:lnTo>
                  <a:lnTo>
                    <a:pt x="3567" y="2081"/>
                  </a:lnTo>
                  <a:lnTo>
                    <a:pt x="3576" y="2081"/>
                  </a:lnTo>
                  <a:lnTo>
                    <a:pt x="3576" y="2088"/>
                  </a:lnTo>
                  <a:lnTo>
                    <a:pt x="3576" y="2091"/>
                  </a:lnTo>
                  <a:lnTo>
                    <a:pt x="3574" y="2095"/>
                  </a:lnTo>
                  <a:lnTo>
                    <a:pt x="3570" y="2097"/>
                  </a:lnTo>
                  <a:lnTo>
                    <a:pt x="3565" y="2102"/>
                  </a:lnTo>
                  <a:lnTo>
                    <a:pt x="3562" y="2105"/>
                  </a:lnTo>
                  <a:lnTo>
                    <a:pt x="3562" y="2108"/>
                  </a:lnTo>
                  <a:lnTo>
                    <a:pt x="3564" y="2112"/>
                  </a:lnTo>
                  <a:lnTo>
                    <a:pt x="3567" y="2114"/>
                  </a:lnTo>
                  <a:lnTo>
                    <a:pt x="3576" y="2115"/>
                  </a:lnTo>
                  <a:lnTo>
                    <a:pt x="3577" y="2119"/>
                  </a:lnTo>
                  <a:lnTo>
                    <a:pt x="3581" y="2120"/>
                  </a:lnTo>
                  <a:lnTo>
                    <a:pt x="3589" y="2122"/>
                  </a:lnTo>
                  <a:lnTo>
                    <a:pt x="3606" y="2122"/>
                  </a:lnTo>
                  <a:lnTo>
                    <a:pt x="3613" y="2120"/>
                  </a:lnTo>
                  <a:lnTo>
                    <a:pt x="3615" y="2119"/>
                  </a:lnTo>
                  <a:lnTo>
                    <a:pt x="3616" y="2115"/>
                  </a:lnTo>
                  <a:lnTo>
                    <a:pt x="3620" y="2115"/>
                  </a:lnTo>
                  <a:lnTo>
                    <a:pt x="3623" y="2115"/>
                  </a:lnTo>
                  <a:lnTo>
                    <a:pt x="3627" y="2115"/>
                  </a:lnTo>
                  <a:lnTo>
                    <a:pt x="3630" y="2115"/>
                  </a:lnTo>
                  <a:lnTo>
                    <a:pt x="3630" y="2112"/>
                  </a:lnTo>
                  <a:lnTo>
                    <a:pt x="3630" y="2108"/>
                  </a:lnTo>
                  <a:lnTo>
                    <a:pt x="3637" y="2108"/>
                  </a:lnTo>
                  <a:lnTo>
                    <a:pt x="3640" y="2108"/>
                  </a:lnTo>
                  <a:lnTo>
                    <a:pt x="3644" y="2108"/>
                  </a:lnTo>
                  <a:lnTo>
                    <a:pt x="3645" y="2105"/>
                  </a:lnTo>
                  <a:lnTo>
                    <a:pt x="3651" y="2098"/>
                  </a:lnTo>
                  <a:lnTo>
                    <a:pt x="3654" y="2097"/>
                  </a:lnTo>
                  <a:lnTo>
                    <a:pt x="3659" y="2095"/>
                  </a:lnTo>
                  <a:lnTo>
                    <a:pt x="3664" y="2093"/>
                  </a:lnTo>
                  <a:lnTo>
                    <a:pt x="3671" y="2095"/>
                  </a:lnTo>
                  <a:lnTo>
                    <a:pt x="3669" y="2103"/>
                  </a:lnTo>
                  <a:lnTo>
                    <a:pt x="3666" y="2110"/>
                  </a:lnTo>
                  <a:lnTo>
                    <a:pt x="3662" y="2115"/>
                  </a:lnTo>
                  <a:lnTo>
                    <a:pt x="3657" y="2119"/>
                  </a:lnTo>
                  <a:lnTo>
                    <a:pt x="3652" y="2122"/>
                  </a:lnTo>
                  <a:lnTo>
                    <a:pt x="3645" y="2126"/>
                  </a:lnTo>
                  <a:lnTo>
                    <a:pt x="3630" y="2129"/>
                  </a:lnTo>
                  <a:lnTo>
                    <a:pt x="3630" y="2156"/>
                  </a:lnTo>
                  <a:lnTo>
                    <a:pt x="3630" y="2160"/>
                  </a:lnTo>
                  <a:lnTo>
                    <a:pt x="3632" y="2161"/>
                  </a:lnTo>
                  <a:lnTo>
                    <a:pt x="3637" y="2163"/>
                  </a:lnTo>
                  <a:lnTo>
                    <a:pt x="3637" y="2166"/>
                  </a:lnTo>
                  <a:lnTo>
                    <a:pt x="3637" y="2170"/>
                  </a:lnTo>
                  <a:lnTo>
                    <a:pt x="3637" y="2175"/>
                  </a:lnTo>
                  <a:lnTo>
                    <a:pt x="3637" y="2177"/>
                  </a:lnTo>
                  <a:lnTo>
                    <a:pt x="3634" y="2178"/>
                  </a:lnTo>
                  <a:lnTo>
                    <a:pt x="3630" y="2177"/>
                  </a:lnTo>
                  <a:lnTo>
                    <a:pt x="3627" y="2168"/>
                  </a:lnTo>
                  <a:lnTo>
                    <a:pt x="3622" y="2160"/>
                  </a:lnTo>
                  <a:lnTo>
                    <a:pt x="3620" y="2156"/>
                  </a:lnTo>
                  <a:lnTo>
                    <a:pt x="3616" y="2156"/>
                  </a:lnTo>
                  <a:lnTo>
                    <a:pt x="3615" y="2149"/>
                  </a:lnTo>
                  <a:lnTo>
                    <a:pt x="3613" y="2143"/>
                  </a:lnTo>
                  <a:lnTo>
                    <a:pt x="3610" y="2137"/>
                  </a:lnTo>
                  <a:lnTo>
                    <a:pt x="3610" y="2129"/>
                  </a:lnTo>
                  <a:lnTo>
                    <a:pt x="3601" y="2127"/>
                  </a:lnTo>
                  <a:lnTo>
                    <a:pt x="3594" y="2129"/>
                  </a:lnTo>
                  <a:lnTo>
                    <a:pt x="3582" y="2132"/>
                  </a:lnTo>
                  <a:lnTo>
                    <a:pt x="3577" y="2134"/>
                  </a:lnTo>
                  <a:lnTo>
                    <a:pt x="3574" y="2132"/>
                  </a:lnTo>
                  <a:lnTo>
                    <a:pt x="3570" y="2129"/>
                  </a:lnTo>
                  <a:lnTo>
                    <a:pt x="3569" y="2122"/>
                  </a:lnTo>
                  <a:lnTo>
                    <a:pt x="3562" y="2122"/>
                  </a:lnTo>
                  <a:lnTo>
                    <a:pt x="3558" y="2119"/>
                  </a:lnTo>
                  <a:lnTo>
                    <a:pt x="3555" y="2115"/>
                  </a:lnTo>
                  <a:lnTo>
                    <a:pt x="3555" y="2108"/>
                  </a:lnTo>
                  <a:lnTo>
                    <a:pt x="3555" y="2102"/>
                  </a:lnTo>
                  <a:lnTo>
                    <a:pt x="3552" y="2098"/>
                  </a:lnTo>
                  <a:lnTo>
                    <a:pt x="3550" y="2093"/>
                  </a:lnTo>
                  <a:lnTo>
                    <a:pt x="3548" y="2088"/>
                  </a:lnTo>
                  <a:lnTo>
                    <a:pt x="3540" y="2088"/>
                  </a:lnTo>
                  <a:lnTo>
                    <a:pt x="3538" y="2088"/>
                  </a:lnTo>
                  <a:lnTo>
                    <a:pt x="3531" y="2091"/>
                  </a:lnTo>
                  <a:lnTo>
                    <a:pt x="3523" y="2093"/>
                  </a:lnTo>
                  <a:lnTo>
                    <a:pt x="3514" y="2097"/>
                  </a:lnTo>
                  <a:lnTo>
                    <a:pt x="3506" y="2100"/>
                  </a:lnTo>
                  <a:lnTo>
                    <a:pt x="3502" y="2102"/>
                  </a:lnTo>
                  <a:lnTo>
                    <a:pt x="3495" y="2108"/>
                  </a:lnTo>
                  <a:lnTo>
                    <a:pt x="3490" y="2115"/>
                  </a:lnTo>
                  <a:lnTo>
                    <a:pt x="3489" y="2119"/>
                  </a:lnTo>
                  <a:lnTo>
                    <a:pt x="3482" y="2124"/>
                  </a:lnTo>
                  <a:lnTo>
                    <a:pt x="3473" y="2129"/>
                  </a:lnTo>
                  <a:lnTo>
                    <a:pt x="3473" y="2136"/>
                  </a:lnTo>
                  <a:lnTo>
                    <a:pt x="3477" y="2143"/>
                  </a:lnTo>
                  <a:lnTo>
                    <a:pt x="3480" y="2148"/>
                  </a:lnTo>
                  <a:lnTo>
                    <a:pt x="3480" y="2156"/>
                  </a:lnTo>
                  <a:lnTo>
                    <a:pt x="3453" y="2156"/>
                  </a:lnTo>
                  <a:lnTo>
                    <a:pt x="3453" y="2163"/>
                  </a:lnTo>
                  <a:lnTo>
                    <a:pt x="3456" y="2170"/>
                  </a:lnTo>
                  <a:lnTo>
                    <a:pt x="3460" y="2175"/>
                  </a:lnTo>
                  <a:lnTo>
                    <a:pt x="3460" y="2183"/>
                  </a:lnTo>
                  <a:lnTo>
                    <a:pt x="3456" y="2185"/>
                  </a:lnTo>
                  <a:lnTo>
                    <a:pt x="3453" y="2187"/>
                  </a:lnTo>
                  <a:lnTo>
                    <a:pt x="3451" y="2195"/>
                  </a:lnTo>
                  <a:lnTo>
                    <a:pt x="3449" y="2199"/>
                  </a:lnTo>
                  <a:lnTo>
                    <a:pt x="3448" y="2202"/>
                  </a:lnTo>
                  <a:lnTo>
                    <a:pt x="3444" y="2204"/>
                  </a:lnTo>
                  <a:lnTo>
                    <a:pt x="3439" y="2204"/>
                  </a:lnTo>
                  <a:lnTo>
                    <a:pt x="3437" y="2209"/>
                  </a:lnTo>
                  <a:lnTo>
                    <a:pt x="3436" y="2211"/>
                  </a:lnTo>
                  <a:lnTo>
                    <a:pt x="3431" y="2216"/>
                  </a:lnTo>
                  <a:lnTo>
                    <a:pt x="3427" y="2218"/>
                  </a:lnTo>
                  <a:lnTo>
                    <a:pt x="3425" y="2221"/>
                  </a:lnTo>
                  <a:lnTo>
                    <a:pt x="3424" y="2226"/>
                  </a:lnTo>
                  <a:lnTo>
                    <a:pt x="3425" y="2231"/>
                  </a:lnTo>
                  <a:lnTo>
                    <a:pt x="3427" y="2235"/>
                  </a:lnTo>
                  <a:lnTo>
                    <a:pt x="3431" y="2238"/>
                  </a:lnTo>
                  <a:lnTo>
                    <a:pt x="3437" y="2240"/>
                  </a:lnTo>
                  <a:lnTo>
                    <a:pt x="3446" y="2240"/>
                  </a:lnTo>
                  <a:lnTo>
                    <a:pt x="3453" y="2240"/>
                  </a:lnTo>
                  <a:lnTo>
                    <a:pt x="3460" y="2238"/>
                  </a:lnTo>
                  <a:lnTo>
                    <a:pt x="3465" y="2235"/>
                  </a:lnTo>
                  <a:lnTo>
                    <a:pt x="3466" y="2231"/>
                  </a:lnTo>
                  <a:lnTo>
                    <a:pt x="3472" y="2235"/>
                  </a:lnTo>
                  <a:lnTo>
                    <a:pt x="3477" y="2238"/>
                  </a:lnTo>
                  <a:lnTo>
                    <a:pt x="3480" y="2243"/>
                  </a:lnTo>
                  <a:lnTo>
                    <a:pt x="3487" y="2245"/>
                  </a:lnTo>
                  <a:lnTo>
                    <a:pt x="3490" y="2243"/>
                  </a:lnTo>
                  <a:lnTo>
                    <a:pt x="3494" y="2241"/>
                  </a:lnTo>
                  <a:lnTo>
                    <a:pt x="3495" y="2240"/>
                  </a:lnTo>
                  <a:lnTo>
                    <a:pt x="3501" y="2238"/>
                  </a:lnTo>
                  <a:lnTo>
                    <a:pt x="3506" y="2238"/>
                  </a:lnTo>
                  <a:lnTo>
                    <a:pt x="3509" y="2236"/>
                  </a:lnTo>
                  <a:lnTo>
                    <a:pt x="3512" y="2235"/>
                  </a:lnTo>
                  <a:lnTo>
                    <a:pt x="3514" y="2231"/>
                  </a:lnTo>
                  <a:lnTo>
                    <a:pt x="3519" y="2235"/>
                  </a:lnTo>
                  <a:lnTo>
                    <a:pt x="3523" y="2236"/>
                  </a:lnTo>
                  <a:lnTo>
                    <a:pt x="3531" y="2238"/>
                  </a:lnTo>
                  <a:lnTo>
                    <a:pt x="3535" y="2238"/>
                  </a:lnTo>
                  <a:lnTo>
                    <a:pt x="3535" y="2241"/>
                  </a:lnTo>
                  <a:lnTo>
                    <a:pt x="3536" y="2243"/>
                  </a:lnTo>
                  <a:lnTo>
                    <a:pt x="3552" y="2245"/>
                  </a:lnTo>
                  <a:lnTo>
                    <a:pt x="3558" y="2247"/>
                  </a:lnTo>
                  <a:lnTo>
                    <a:pt x="3569" y="2245"/>
                  </a:lnTo>
                  <a:lnTo>
                    <a:pt x="3570" y="2250"/>
                  </a:lnTo>
                  <a:lnTo>
                    <a:pt x="3574" y="2252"/>
                  </a:lnTo>
                  <a:lnTo>
                    <a:pt x="3582" y="2255"/>
                  </a:lnTo>
                  <a:lnTo>
                    <a:pt x="3591" y="2259"/>
                  </a:lnTo>
                  <a:lnTo>
                    <a:pt x="3594" y="2260"/>
                  </a:lnTo>
                  <a:lnTo>
                    <a:pt x="3596" y="2265"/>
                  </a:lnTo>
                  <a:lnTo>
                    <a:pt x="3601" y="2270"/>
                  </a:lnTo>
                  <a:lnTo>
                    <a:pt x="3606" y="2276"/>
                  </a:lnTo>
                  <a:lnTo>
                    <a:pt x="3608" y="2284"/>
                  </a:lnTo>
                  <a:lnTo>
                    <a:pt x="3610" y="2293"/>
                  </a:lnTo>
                  <a:lnTo>
                    <a:pt x="3605" y="2293"/>
                  </a:lnTo>
                  <a:lnTo>
                    <a:pt x="3601" y="2289"/>
                  </a:lnTo>
                  <a:lnTo>
                    <a:pt x="3599" y="2286"/>
                  </a:lnTo>
                  <a:lnTo>
                    <a:pt x="3598" y="2281"/>
                  </a:lnTo>
                  <a:lnTo>
                    <a:pt x="3596" y="2277"/>
                  </a:lnTo>
                  <a:lnTo>
                    <a:pt x="3593" y="2274"/>
                  </a:lnTo>
                  <a:lnTo>
                    <a:pt x="3589" y="2272"/>
                  </a:lnTo>
                  <a:lnTo>
                    <a:pt x="3582" y="2272"/>
                  </a:lnTo>
                  <a:lnTo>
                    <a:pt x="3582" y="2267"/>
                  </a:lnTo>
                  <a:lnTo>
                    <a:pt x="3581" y="2264"/>
                  </a:lnTo>
                  <a:lnTo>
                    <a:pt x="3577" y="2262"/>
                  </a:lnTo>
                  <a:lnTo>
                    <a:pt x="3574" y="2260"/>
                  </a:lnTo>
                  <a:lnTo>
                    <a:pt x="3565" y="2259"/>
                  </a:lnTo>
                  <a:lnTo>
                    <a:pt x="3564" y="2255"/>
                  </a:lnTo>
                  <a:lnTo>
                    <a:pt x="3562" y="2252"/>
                  </a:lnTo>
                  <a:lnTo>
                    <a:pt x="3557" y="2252"/>
                  </a:lnTo>
                  <a:lnTo>
                    <a:pt x="3552" y="2252"/>
                  </a:lnTo>
                  <a:lnTo>
                    <a:pt x="3540" y="2252"/>
                  </a:lnTo>
                  <a:lnTo>
                    <a:pt x="3536" y="2252"/>
                  </a:lnTo>
                  <a:lnTo>
                    <a:pt x="3528" y="2250"/>
                  </a:lnTo>
                  <a:lnTo>
                    <a:pt x="3519" y="2248"/>
                  </a:lnTo>
                  <a:lnTo>
                    <a:pt x="3512" y="2247"/>
                  </a:lnTo>
                  <a:lnTo>
                    <a:pt x="3504" y="2250"/>
                  </a:lnTo>
                  <a:lnTo>
                    <a:pt x="3501" y="2250"/>
                  </a:lnTo>
                  <a:lnTo>
                    <a:pt x="3485" y="2252"/>
                  </a:lnTo>
                  <a:lnTo>
                    <a:pt x="3466" y="2252"/>
                  </a:lnTo>
                  <a:lnTo>
                    <a:pt x="3461" y="2252"/>
                  </a:lnTo>
                  <a:lnTo>
                    <a:pt x="3456" y="2252"/>
                  </a:lnTo>
                  <a:lnTo>
                    <a:pt x="3451" y="2257"/>
                  </a:lnTo>
                  <a:lnTo>
                    <a:pt x="3443" y="2260"/>
                  </a:lnTo>
                  <a:lnTo>
                    <a:pt x="3439" y="2260"/>
                  </a:lnTo>
                  <a:lnTo>
                    <a:pt x="3432" y="2259"/>
                  </a:lnTo>
                  <a:lnTo>
                    <a:pt x="3424" y="2264"/>
                  </a:lnTo>
                  <a:lnTo>
                    <a:pt x="3419" y="2265"/>
                  </a:lnTo>
                  <a:lnTo>
                    <a:pt x="3412" y="2265"/>
                  </a:lnTo>
                  <a:lnTo>
                    <a:pt x="3407" y="2267"/>
                  </a:lnTo>
                  <a:lnTo>
                    <a:pt x="3403" y="2269"/>
                  </a:lnTo>
                  <a:lnTo>
                    <a:pt x="3398" y="2276"/>
                  </a:lnTo>
                  <a:lnTo>
                    <a:pt x="3393" y="2282"/>
                  </a:lnTo>
                  <a:lnTo>
                    <a:pt x="3390" y="2284"/>
                  </a:lnTo>
                  <a:lnTo>
                    <a:pt x="3385" y="2286"/>
                  </a:lnTo>
                  <a:lnTo>
                    <a:pt x="3350" y="2286"/>
                  </a:lnTo>
                  <a:lnTo>
                    <a:pt x="3347" y="2288"/>
                  </a:lnTo>
                  <a:lnTo>
                    <a:pt x="3345" y="2291"/>
                  </a:lnTo>
                  <a:lnTo>
                    <a:pt x="3344" y="2299"/>
                  </a:lnTo>
                  <a:lnTo>
                    <a:pt x="3364" y="2299"/>
                  </a:lnTo>
                  <a:lnTo>
                    <a:pt x="3362" y="2303"/>
                  </a:lnTo>
                  <a:lnTo>
                    <a:pt x="3361" y="2306"/>
                  </a:lnTo>
                  <a:lnTo>
                    <a:pt x="3357" y="2310"/>
                  </a:lnTo>
                  <a:lnTo>
                    <a:pt x="3357" y="2313"/>
                  </a:lnTo>
                  <a:lnTo>
                    <a:pt x="3359" y="2316"/>
                  </a:lnTo>
                  <a:lnTo>
                    <a:pt x="3362" y="2318"/>
                  </a:lnTo>
                  <a:lnTo>
                    <a:pt x="3371" y="2320"/>
                  </a:lnTo>
                  <a:lnTo>
                    <a:pt x="3378" y="2323"/>
                  </a:lnTo>
                  <a:lnTo>
                    <a:pt x="3383" y="2327"/>
                  </a:lnTo>
                  <a:lnTo>
                    <a:pt x="3385" y="2335"/>
                  </a:lnTo>
                  <a:lnTo>
                    <a:pt x="3385" y="2347"/>
                  </a:lnTo>
                  <a:lnTo>
                    <a:pt x="3390" y="2345"/>
                  </a:lnTo>
                  <a:lnTo>
                    <a:pt x="3393" y="2344"/>
                  </a:lnTo>
                  <a:lnTo>
                    <a:pt x="3395" y="2340"/>
                  </a:lnTo>
                  <a:lnTo>
                    <a:pt x="3397" y="2337"/>
                  </a:lnTo>
                  <a:lnTo>
                    <a:pt x="3398" y="2325"/>
                  </a:lnTo>
                  <a:lnTo>
                    <a:pt x="3398" y="2313"/>
                  </a:lnTo>
                  <a:lnTo>
                    <a:pt x="3397" y="2308"/>
                  </a:lnTo>
                  <a:lnTo>
                    <a:pt x="3398" y="2303"/>
                  </a:lnTo>
                  <a:lnTo>
                    <a:pt x="3400" y="2299"/>
                  </a:lnTo>
                  <a:lnTo>
                    <a:pt x="3403" y="2298"/>
                  </a:lnTo>
                  <a:lnTo>
                    <a:pt x="3408" y="2293"/>
                  </a:lnTo>
                  <a:lnTo>
                    <a:pt x="3410" y="2291"/>
                  </a:lnTo>
                  <a:lnTo>
                    <a:pt x="3412" y="2286"/>
                  </a:lnTo>
                  <a:lnTo>
                    <a:pt x="3415" y="2288"/>
                  </a:lnTo>
                  <a:lnTo>
                    <a:pt x="3417" y="2289"/>
                  </a:lnTo>
                  <a:lnTo>
                    <a:pt x="3417" y="2293"/>
                  </a:lnTo>
                  <a:lnTo>
                    <a:pt x="3415" y="2298"/>
                  </a:lnTo>
                  <a:lnTo>
                    <a:pt x="3414" y="2299"/>
                  </a:lnTo>
                  <a:lnTo>
                    <a:pt x="3412" y="2299"/>
                  </a:lnTo>
                  <a:lnTo>
                    <a:pt x="3412" y="2306"/>
                  </a:lnTo>
                  <a:lnTo>
                    <a:pt x="3408" y="2311"/>
                  </a:lnTo>
                  <a:lnTo>
                    <a:pt x="3407" y="2315"/>
                  </a:lnTo>
                  <a:lnTo>
                    <a:pt x="3405" y="2320"/>
                  </a:lnTo>
                  <a:lnTo>
                    <a:pt x="3407" y="2322"/>
                  </a:lnTo>
                  <a:lnTo>
                    <a:pt x="3408" y="2323"/>
                  </a:lnTo>
                  <a:lnTo>
                    <a:pt x="3410" y="2328"/>
                  </a:lnTo>
                  <a:lnTo>
                    <a:pt x="3412" y="2340"/>
                  </a:lnTo>
                  <a:lnTo>
                    <a:pt x="3408" y="2342"/>
                  </a:lnTo>
                  <a:lnTo>
                    <a:pt x="3407" y="2344"/>
                  </a:lnTo>
                  <a:lnTo>
                    <a:pt x="3405" y="2349"/>
                  </a:lnTo>
                  <a:lnTo>
                    <a:pt x="3405" y="2361"/>
                  </a:lnTo>
                  <a:lnTo>
                    <a:pt x="3397" y="2361"/>
                  </a:lnTo>
                  <a:lnTo>
                    <a:pt x="3388" y="2359"/>
                  </a:lnTo>
                  <a:lnTo>
                    <a:pt x="3383" y="2357"/>
                  </a:lnTo>
                  <a:lnTo>
                    <a:pt x="3379" y="2352"/>
                  </a:lnTo>
                  <a:lnTo>
                    <a:pt x="3376" y="2347"/>
                  </a:lnTo>
                  <a:lnTo>
                    <a:pt x="3374" y="2340"/>
                  </a:lnTo>
                  <a:lnTo>
                    <a:pt x="3371" y="2327"/>
                  </a:lnTo>
                  <a:lnTo>
                    <a:pt x="3366" y="2330"/>
                  </a:lnTo>
                  <a:lnTo>
                    <a:pt x="3361" y="2334"/>
                  </a:lnTo>
                  <a:lnTo>
                    <a:pt x="3359" y="2335"/>
                  </a:lnTo>
                  <a:lnTo>
                    <a:pt x="3359" y="2339"/>
                  </a:lnTo>
                  <a:lnTo>
                    <a:pt x="3361" y="2339"/>
                  </a:lnTo>
                  <a:lnTo>
                    <a:pt x="3364" y="2340"/>
                  </a:lnTo>
                  <a:lnTo>
                    <a:pt x="3364" y="2347"/>
                  </a:lnTo>
                  <a:lnTo>
                    <a:pt x="3361" y="2352"/>
                  </a:lnTo>
                  <a:lnTo>
                    <a:pt x="3359" y="2356"/>
                  </a:lnTo>
                  <a:lnTo>
                    <a:pt x="3357" y="2361"/>
                  </a:lnTo>
                  <a:lnTo>
                    <a:pt x="3337" y="2361"/>
                  </a:lnTo>
                  <a:lnTo>
                    <a:pt x="3328" y="2361"/>
                  </a:lnTo>
                  <a:lnTo>
                    <a:pt x="3321" y="2363"/>
                  </a:lnTo>
                  <a:lnTo>
                    <a:pt x="3316" y="2368"/>
                  </a:lnTo>
                  <a:lnTo>
                    <a:pt x="3316" y="2374"/>
                  </a:lnTo>
                  <a:lnTo>
                    <a:pt x="3308" y="2374"/>
                  </a:lnTo>
                  <a:lnTo>
                    <a:pt x="3299" y="2374"/>
                  </a:lnTo>
                  <a:lnTo>
                    <a:pt x="3285" y="2378"/>
                  </a:lnTo>
                  <a:lnTo>
                    <a:pt x="3262" y="2388"/>
                  </a:lnTo>
                  <a:lnTo>
                    <a:pt x="3263" y="2393"/>
                  </a:lnTo>
                  <a:lnTo>
                    <a:pt x="3267" y="2397"/>
                  </a:lnTo>
                  <a:lnTo>
                    <a:pt x="3274" y="2402"/>
                  </a:lnTo>
                  <a:lnTo>
                    <a:pt x="3282" y="2405"/>
                  </a:lnTo>
                  <a:lnTo>
                    <a:pt x="3292" y="2409"/>
                  </a:lnTo>
                  <a:lnTo>
                    <a:pt x="3301" y="2412"/>
                  </a:lnTo>
                  <a:lnTo>
                    <a:pt x="3304" y="2415"/>
                  </a:lnTo>
                  <a:lnTo>
                    <a:pt x="3308" y="2419"/>
                  </a:lnTo>
                  <a:lnTo>
                    <a:pt x="3309" y="2422"/>
                  </a:lnTo>
                  <a:lnTo>
                    <a:pt x="3311" y="2427"/>
                  </a:lnTo>
                  <a:lnTo>
                    <a:pt x="3311" y="2434"/>
                  </a:lnTo>
                  <a:lnTo>
                    <a:pt x="3309" y="2443"/>
                  </a:lnTo>
                  <a:lnTo>
                    <a:pt x="3303" y="2443"/>
                  </a:lnTo>
                  <a:lnTo>
                    <a:pt x="3301" y="2446"/>
                  </a:lnTo>
                  <a:lnTo>
                    <a:pt x="3299" y="2448"/>
                  </a:lnTo>
                  <a:lnTo>
                    <a:pt x="3292" y="2449"/>
                  </a:lnTo>
                  <a:lnTo>
                    <a:pt x="3284" y="2449"/>
                  </a:lnTo>
                  <a:lnTo>
                    <a:pt x="3275" y="2449"/>
                  </a:lnTo>
                  <a:lnTo>
                    <a:pt x="3270" y="2451"/>
                  </a:lnTo>
                  <a:lnTo>
                    <a:pt x="3263" y="2455"/>
                  </a:lnTo>
                  <a:lnTo>
                    <a:pt x="3256" y="2456"/>
                  </a:lnTo>
                  <a:lnTo>
                    <a:pt x="3248" y="2456"/>
                  </a:lnTo>
                  <a:lnTo>
                    <a:pt x="3251" y="2461"/>
                  </a:lnTo>
                  <a:lnTo>
                    <a:pt x="3255" y="2465"/>
                  </a:lnTo>
                  <a:lnTo>
                    <a:pt x="3267" y="2468"/>
                  </a:lnTo>
                  <a:lnTo>
                    <a:pt x="3272" y="2472"/>
                  </a:lnTo>
                  <a:lnTo>
                    <a:pt x="3275" y="2475"/>
                  </a:lnTo>
                  <a:lnTo>
                    <a:pt x="3277" y="2482"/>
                  </a:lnTo>
                  <a:lnTo>
                    <a:pt x="3275" y="2490"/>
                  </a:lnTo>
                  <a:lnTo>
                    <a:pt x="3268" y="2490"/>
                  </a:lnTo>
                  <a:lnTo>
                    <a:pt x="3263" y="2490"/>
                  </a:lnTo>
                  <a:lnTo>
                    <a:pt x="3260" y="2487"/>
                  </a:lnTo>
                  <a:lnTo>
                    <a:pt x="3258" y="2484"/>
                  </a:lnTo>
                  <a:lnTo>
                    <a:pt x="3255" y="2480"/>
                  </a:lnTo>
                  <a:lnTo>
                    <a:pt x="3253" y="2477"/>
                  </a:lnTo>
                  <a:lnTo>
                    <a:pt x="3248" y="2477"/>
                  </a:lnTo>
                  <a:lnTo>
                    <a:pt x="3241" y="2477"/>
                  </a:lnTo>
                  <a:lnTo>
                    <a:pt x="3238" y="2475"/>
                  </a:lnTo>
                  <a:lnTo>
                    <a:pt x="3234" y="2473"/>
                  </a:lnTo>
                  <a:lnTo>
                    <a:pt x="3231" y="2470"/>
                  </a:lnTo>
                  <a:lnTo>
                    <a:pt x="3227" y="2470"/>
                  </a:lnTo>
                  <a:lnTo>
                    <a:pt x="3226" y="2473"/>
                  </a:lnTo>
                  <a:lnTo>
                    <a:pt x="3224" y="2475"/>
                  </a:lnTo>
                  <a:lnTo>
                    <a:pt x="3221" y="2477"/>
                  </a:lnTo>
                  <a:lnTo>
                    <a:pt x="3214" y="2477"/>
                  </a:lnTo>
                  <a:lnTo>
                    <a:pt x="3214" y="2487"/>
                  </a:lnTo>
                  <a:lnTo>
                    <a:pt x="3216" y="2490"/>
                  </a:lnTo>
                  <a:lnTo>
                    <a:pt x="3217" y="2494"/>
                  </a:lnTo>
                  <a:lnTo>
                    <a:pt x="3221" y="2496"/>
                  </a:lnTo>
                  <a:lnTo>
                    <a:pt x="3224" y="2497"/>
                  </a:lnTo>
                  <a:lnTo>
                    <a:pt x="3234" y="2497"/>
                  </a:lnTo>
                  <a:lnTo>
                    <a:pt x="3239" y="2497"/>
                  </a:lnTo>
                  <a:lnTo>
                    <a:pt x="3245" y="2497"/>
                  </a:lnTo>
                  <a:lnTo>
                    <a:pt x="3248" y="2499"/>
                  </a:lnTo>
                  <a:lnTo>
                    <a:pt x="3250" y="2502"/>
                  </a:lnTo>
                  <a:lnTo>
                    <a:pt x="3255" y="2507"/>
                  </a:lnTo>
                  <a:lnTo>
                    <a:pt x="3256" y="2511"/>
                  </a:lnTo>
                  <a:lnTo>
                    <a:pt x="3262" y="2511"/>
                  </a:lnTo>
                  <a:lnTo>
                    <a:pt x="3260" y="2514"/>
                  </a:lnTo>
                  <a:lnTo>
                    <a:pt x="3256" y="2516"/>
                  </a:lnTo>
                  <a:lnTo>
                    <a:pt x="3255" y="2516"/>
                  </a:lnTo>
                  <a:lnTo>
                    <a:pt x="3253" y="2516"/>
                  </a:lnTo>
                  <a:lnTo>
                    <a:pt x="3246" y="2513"/>
                  </a:lnTo>
                  <a:lnTo>
                    <a:pt x="3241" y="2511"/>
                  </a:lnTo>
                  <a:lnTo>
                    <a:pt x="3214" y="2511"/>
                  </a:lnTo>
                  <a:lnTo>
                    <a:pt x="3214" y="2525"/>
                  </a:lnTo>
                  <a:lnTo>
                    <a:pt x="3217" y="2526"/>
                  </a:lnTo>
                  <a:lnTo>
                    <a:pt x="3217" y="2528"/>
                  </a:lnTo>
                  <a:lnTo>
                    <a:pt x="3217" y="2530"/>
                  </a:lnTo>
                  <a:lnTo>
                    <a:pt x="3214" y="2531"/>
                  </a:lnTo>
                  <a:lnTo>
                    <a:pt x="3214" y="2542"/>
                  </a:lnTo>
                  <a:lnTo>
                    <a:pt x="3214" y="2552"/>
                  </a:lnTo>
                  <a:lnTo>
                    <a:pt x="3217" y="2559"/>
                  </a:lnTo>
                  <a:lnTo>
                    <a:pt x="3221" y="2566"/>
                  </a:lnTo>
                  <a:lnTo>
                    <a:pt x="3229" y="2560"/>
                  </a:lnTo>
                  <a:lnTo>
                    <a:pt x="3239" y="2557"/>
                  </a:lnTo>
                  <a:lnTo>
                    <a:pt x="3248" y="2552"/>
                  </a:lnTo>
                  <a:lnTo>
                    <a:pt x="3251" y="2548"/>
                  </a:lnTo>
                  <a:lnTo>
                    <a:pt x="3255" y="2545"/>
                  </a:lnTo>
                  <a:lnTo>
                    <a:pt x="3263" y="2542"/>
                  </a:lnTo>
                  <a:lnTo>
                    <a:pt x="3270" y="2536"/>
                  </a:lnTo>
                  <a:lnTo>
                    <a:pt x="3279" y="2533"/>
                  </a:lnTo>
                  <a:lnTo>
                    <a:pt x="3284" y="2531"/>
                  </a:lnTo>
                  <a:lnTo>
                    <a:pt x="3289" y="2531"/>
                  </a:lnTo>
                  <a:lnTo>
                    <a:pt x="3291" y="2540"/>
                  </a:lnTo>
                  <a:lnTo>
                    <a:pt x="3291" y="2545"/>
                  </a:lnTo>
                  <a:lnTo>
                    <a:pt x="3287" y="2548"/>
                  </a:lnTo>
                  <a:lnTo>
                    <a:pt x="3284" y="2550"/>
                  </a:lnTo>
                  <a:lnTo>
                    <a:pt x="3280" y="2552"/>
                  </a:lnTo>
                  <a:lnTo>
                    <a:pt x="3277" y="2555"/>
                  </a:lnTo>
                  <a:lnTo>
                    <a:pt x="3275" y="2559"/>
                  </a:lnTo>
                  <a:lnTo>
                    <a:pt x="3275" y="2566"/>
                  </a:lnTo>
                  <a:lnTo>
                    <a:pt x="3272" y="2566"/>
                  </a:lnTo>
                  <a:lnTo>
                    <a:pt x="3268" y="2566"/>
                  </a:lnTo>
                  <a:lnTo>
                    <a:pt x="3263" y="2566"/>
                  </a:lnTo>
                  <a:lnTo>
                    <a:pt x="3262" y="2566"/>
                  </a:lnTo>
                  <a:lnTo>
                    <a:pt x="3262" y="2572"/>
                  </a:lnTo>
                  <a:lnTo>
                    <a:pt x="3258" y="2571"/>
                  </a:lnTo>
                  <a:lnTo>
                    <a:pt x="3255" y="2569"/>
                  </a:lnTo>
                  <a:lnTo>
                    <a:pt x="3251" y="2566"/>
                  </a:lnTo>
                  <a:lnTo>
                    <a:pt x="3248" y="2566"/>
                  </a:lnTo>
                  <a:lnTo>
                    <a:pt x="3245" y="2567"/>
                  </a:lnTo>
                  <a:lnTo>
                    <a:pt x="3241" y="2569"/>
                  </a:lnTo>
                  <a:lnTo>
                    <a:pt x="3233" y="2572"/>
                  </a:lnTo>
                  <a:lnTo>
                    <a:pt x="3231" y="2574"/>
                  </a:lnTo>
                  <a:lnTo>
                    <a:pt x="3227" y="2576"/>
                  </a:lnTo>
                  <a:lnTo>
                    <a:pt x="3227" y="2581"/>
                  </a:lnTo>
                  <a:lnTo>
                    <a:pt x="3227" y="2586"/>
                  </a:lnTo>
                  <a:lnTo>
                    <a:pt x="3217" y="2581"/>
                  </a:lnTo>
                  <a:lnTo>
                    <a:pt x="3209" y="2574"/>
                  </a:lnTo>
                  <a:lnTo>
                    <a:pt x="3200" y="2567"/>
                  </a:lnTo>
                  <a:lnTo>
                    <a:pt x="3193" y="2566"/>
                  </a:lnTo>
                  <a:lnTo>
                    <a:pt x="3187" y="2566"/>
                  </a:lnTo>
                  <a:lnTo>
                    <a:pt x="3173" y="2566"/>
                  </a:lnTo>
                  <a:lnTo>
                    <a:pt x="3176" y="2572"/>
                  </a:lnTo>
                  <a:lnTo>
                    <a:pt x="3181" y="2577"/>
                  </a:lnTo>
                  <a:lnTo>
                    <a:pt x="3192" y="2588"/>
                  </a:lnTo>
                  <a:lnTo>
                    <a:pt x="3195" y="2595"/>
                  </a:lnTo>
                  <a:lnTo>
                    <a:pt x="3198" y="2601"/>
                  </a:lnTo>
                  <a:lnTo>
                    <a:pt x="3200" y="2610"/>
                  </a:lnTo>
                  <a:lnTo>
                    <a:pt x="3200" y="2620"/>
                  </a:lnTo>
                  <a:lnTo>
                    <a:pt x="3192" y="2615"/>
                  </a:lnTo>
                  <a:lnTo>
                    <a:pt x="3187" y="2613"/>
                  </a:lnTo>
                  <a:lnTo>
                    <a:pt x="3180" y="2613"/>
                  </a:lnTo>
                  <a:lnTo>
                    <a:pt x="3180" y="2661"/>
                  </a:lnTo>
                  <a:lnTo>
                    <a:pt x="3185" y="2663"/>
                  </a:lnTo>
                  <a:lnTo>
                    <a:pt x="3187" y="2665"/>
                  </a:lnTo>
                  <a:lnTo>
                    <a:pt x="3187" y="2668"/>
                  </a:lnTo>
                  <a:lnTo>
                    <a:pt x="3234" y="2668"/>
                  </a:lnTo>
                  <a:lnTo>
                    <a:pt x="3226" y="2680"/>
                  </a:lnTo>
                  <a:lnTo>
                    <a:pt x="3216" y="2690"/>
                  </a:lnTo>
                  <a:lnTo>
                    <a:pt x="3209" y="2695"/>
                  </a:lnTo>
                  <a:lnTo>
                    <a:pt x="3202" y="2699"/>
                  </a:lnTo>
                  <a:lnTo>
                    <a:pt x="3195" y="2700"/>
                  </a:lnTo>
                  <a:lnTo>
                    <a:pt x="3187" y="2702"/>
                  </a:lnTo>
                  <a:lnTo>
                    <a:pt x="3190" y="2697"/>
                  </a:lnTo>
                  <a:lnTo>
                    <a:pt x="3192" y="2690"/>
                  </a:lnTo>
                  <a:lnTo>
                    <a:pt x="3193" y="2683"/>
                  </a:lnTo>
                  <a:lnTo>
                    <a:pt x="3193" y="2675"/>
                  </a:lnTo>
                  <a:lnTo>
                    <a:pt x="3187" y="2675"/>
                  </a:lnTo>
                  <a:lnTo>
                    <a:pt x="3181" y="2678"/>
                  </a:lnTo>
                  <a:lnTo>
                    <a:pt x="3178" y="2680"/>
                  </a:lnTo>
                  <a:lnTo>
                    <a:pt x="3173" y="2682"/>
                  </a:lnTo>
                  <a:lnTo>
                    <a:pt x="3171" y="2687"/>
                  </a:lnTo>
                  <a:lnTo>
                    <a:pt x="3169" y="2688"/>
                  </a:lnTo>
                  <a:lnTo>
                    <a:pt x="3166" y="2688"/>
                  </a:lnTo>
                  <a:lnTo>
                    <a:pt x="3164" y="2692"/>
                  </a:lnTo>
                  <a:lnTo>
                    <a:pt x="3163" y="2695"/>
                  </a:lnTo>
                  <a:lnTo>
                    <a:pt x="3159" y="2699"/>
                  </a:lnTo>
                  <a:lnTo>
                    <a:pt x="3159" y="2702"/>
                  </a:lnTo>
                  <a:lnTo>
                    <a:pt x="3161" y="2707"/>
                  </a:lnTo>
                  <a:lnTo>
                    <a:pt x="3164" y="2711"/>
                  </a:lnTo>
                  <a:lnTo>
                    <a:pt x="3173" y="2716"/>
                  </a:lnTo>
                  <a:lnTo>
                    <a:pt x="3175" y="2717"/>
                  </a:lnTo>
                  <a:lnTo>
                    <a:pt x="3175" y="2721"/>
                  </a:lnTo>
                  <a:lnTo>
                    <a:pt x="3176" y="2723"/>
                  </a:lnTo>
                  <a:lnTo>
                    <a:pt x="3180" y="2723"/>
                  </a:lnTo>
                  <a:lnTo>
                    <a:pt x="3181" y="2717"/>
                  </a:lnTo>
                  <a:lnTo>
                    <a:pt x="3183" y="2716"/>
                  </a:lnTo>
                  <a:lnTo>
                    <a:pt x="3185" y="2716"/>
                  </a:lnTo>
                  <a:lnTo>
                    <a:pt x="3187" y="2716"/>
                  </a:lnTo>
                  <a:lnTo>
                    <a:pt x="3195" y="2717"/>
                  </a:lnTo>
                  <a:lnTo>
                    <a:pt x="3200" y="2716"/>
                  </a:lnTo>
                  <a:lnTo>
                    <a:pt x="3210" y="2714"/>
                  </a:lnTo>
                  <a:lnTo>
                    <a:pt x="3221" y="2709"/>
                  </a:lnTo>
                  <a:lnTo>
                    <a:pt x="3227" y="2709"/>
                  </a:lnTo>
                  <a:lnTo>
                    <a:pt x="3234" y="2709"/>
                  </a:lnTo>
                  <a:lnTo>
                    <a:pt x="3233" y="2714"/>
                  </a:lnTo>
                  <a:lnTo>
                    <a:pt x="3229" y="2717"/>
                  </a:lnTo>
                  <a:lnTo>
                    <a:pt x="3224" y="2719"/>
                  </a:lnTo>
                  <a:lnTo>
                    <a:pt x="3217" y="2721"/>
                  </a:lnTo>
                  <a:lnTo>
                    <a:pt x="3207" y="2723"/>
                  </a:lnTo>
                  <a:lnTo>
                    <a:pt x="3202" y="2726"/>
                  </a:lnTo>
                  <a:lnTo>
                    <a:pt x="3200" y="2729"/>
                  </a:lnTo>
                  <a:lnTo>
                    <a:pt x="3192" y="2733"/>
                  </a:lnTo>
                  <a:lnTo>
                    <a:pt x="3185" y="2738"/>
                  </a:lnTo>
                  <a:lnTo>
                    <a:pt x="3176" y="2741"/>
                  </a:lnTo>
                  <a:lnTo>
                    <a:pt x="3171" y="2743"/>
                  </a:lnTo>
                  <a:lnTo>
                    <a:pt x="3166" y="2743"/>
                  </a:lnTo>
                  <a:lnTo>
                    <a:pt x="3166" y="2736"/>
                  </a:lnTo>
                  <a:lnTo>
                    <a:pt x="3166" y="2729"/>
                  </a:lnTo>
                  <a:lnTo>
                    <a:pt x="3164" y="2724"/>
                  </a:lnTo>
                  <a:lnTo>
                    <a:pt x="3159" y="2723"/>
                  </a:lnTo>
                  <a:lnTo>
                    <a:pt x="3154" y="2723"/>
                  </a:lnTo>
                  <a:lnTo>
                    <a:pt x="3151" y="2723"/>
                  </a:lnTo>
                  <a:lnTo>
                    <a:pt x="3149" y="2724"/>
                  </a:lnTo>
                  <a:lnTo>
                    <a:pt x="3147" y="2728"/>
                  </a:lnTo>
                  <a:lnTo>
                    <a:pt x="3146" y="2734"/>
                  </a:lnTo>
                  <a:lnTo>
                    <a:pt x="3146" y="2743"/>
                  </a:lnTo>
                  <a:lnTo>
                    <a:pt x="3142" y="2741"/>
                  </a:lnTo>
                  <a:lnTo>
                    <a:pt x="3139" y="2738"/>
                  </a:lnTo>
                  <a:lnTo>
                    <a:pt x="3135" y="2729"/>
                  </a:lnTo>
                  <a:lnTo>
                    <a:pt x="3134" y="2726"/>
                  </a:lnTo>
                  <a:lnTo>
                    <a:pt x="3130" y="2723"/>
                  </a:lnTo>
                  <a:lnTo>
                    <a:pt x="3125" y="2721"/>
                  </a:lnTo>
                  <a:lnTo>
                    <a:pt x="3118" y="2723"/>
                  </a:lnTo>
                  <a:lnTo>
                    <a:pt x="3115" y="2724"/>
                  </a:lnTo>
                  <a:lnTo>
                    <a:pt x="3113" y="2726"/>
                  </a:lnTo>
                  <a:lnTo>
                    <a:pt x="3113" y="2729"/>
                  </a:lnTo>
                  <a:lnTo>
                    <a:pt x="3115" y="2734"/>
                  </a:lnTo>
                  <a:lnTo>
                    <a:pt x="3117" y="2736"/>
                  </a:lnTo>
                  <a:lnTo>
                    <a:pt x="3118" y="2736"/>
                  </a:lnTo>
                  <a:lnTo>
                    <a:pt x="3120" y="2740"/>
                  </a:lnTo>
                  <a:lnTo>
                    <a:pt x="3123" y="2741"/>
                  </a:lnTo>
                  <a:lnTo>
                    <a:pt x="3132" y="2743"/>
                  </a:lnTo>
                  <a:lnTo>
                    <a:pt x="3132" y="2750"/>
                  </a:lnTo>
                  <a:lnTo>
                    <a:pt x="3130" y="2755"/>
                  </a:lnTo>
                  <a:lnTo>
                    <a:pt x="3127" y="2758"/>
                  </a:lnTo>
                  <a:lnTo>
                    <a:pt x="3123" y="2762"/>
                  </a:lnTo>
                  <a:lnTo>
                    <a:pt x="3117" y="2769"/>
                  </a:lnTo>
                  <a:lnTo>
                    <a:pt x="3113" y="2772"/>
                  </a:lnTo>
                  <a:lnTo>
                    <a:pt x="3112" y="2777"/>
                  </a:lnTo>
                  <a:lnTo>
                    <a:pt x="3115" y="2779"/>
                  </a:lnTo>
                  <a:lnTo>
                    <a:pt x="3118" y="2781"/>
                  </a:lnTo>
                  <a:lnTo>
                    <a:pt x="3123" y="2786"/>
                  </a:lnTo>
                  <a:lnTo>
                    <a:pt x="3125" y="2789"/>
                  </a:lnTo>
                  <a:lnTo>
                    <a:pt x="3129" y="2791"/>
                  </a:lnTo>
                  <a:lnTo>
                    <a:pt x="3132" y="2792"/>
                  </a:lnTo>
                  <a:lnTo>
                    <a:pt x="3139" y="2791"/>
                  </a:lnTo>
                  <a:lnTo>
                    <a:pt x="3147" y="2791"/>
                  </a:lnTo>
                  <a:lnTo>
                    <a:pt x="3154" y="2792"/>
                  </a:lnTo>
                  <a:lnTo>
                    <a:pt x="3159" y="2796"/>
                  </a:lnTo>
                  <a:lnTo>
                    <a:pt x="3166" y="2798"/>
                  </a:lnTo>
                  <a:lnTo>
                    <a:pt x="3166" y="2825"/>
                  </a:lnTo>
                  <a:lnTo>
                    <a:pt x="3166" y="2828"/>
                  </a:lnTo>
                  <a:lnTo>
                    <a:pt x="3168" y="2830"/>
                  </a:lnTo>
                  <a:lnTo>
                    <a:pt x="3173" y="2832"/>
                  </a:lnTo>
                  <a:lnTo>
                    <a:pt x="3187" y="2832"/>
                  </a:lnTo>
                  <a:lnTo>
                    <a:pt x="3195" y="2837"/>
                  </a:lnTo>
                  <a:lnTo>
                    <a:pt x="3198" y="2840"/>
                  </a:lnTo>
                  <a:lnTo>
                    <a:pt x="3200" y="2845"/>
                  </a:lnTo>
                  <a:lnTo>
                    <a:pt x="3202" y="2847"/>
                  </a:lnTo>
                  <a:lnTo>
                    <a:pt x="3204" y="2849"/>
                  </a:lnTo>
                  <a:lnTo>
                    <a:pt x="3207" y="2852"/>
                  </a:lnTo>
                  <a:lnTo>
                    <a:pt x="3209" y="2857"/>
                  </a:lnTo>
                  <a:lnTo>
                    <a:pt x="3210" y="2859"/>
                  </a:lnTo>
                  <a:lnTo>
                    <a:pt x="3214" y="2859"/>
                  </a:lnTo>
                  <a:lnTo>
                    <a:pt x="3214" y="2866"/>
                  </a:lnTo>
                  <a:lnTo>
                    <a:pt x="3210" y="2871"/>
                  </a:lnTo>
                  <a:lnTo>
                    <a:pt x="3209" y="2874"/>
                  </a:lnTo>
                  <a:lnTo>
                    <a:pt x="3207" y="2879"/>
                  </a:lnTo>
                  <a:lnTo>
                    <a:pt x="3195" y="2876"/>
                  </a:lnTo>
                  <a:lnTo>
                    <a:pt x="3183" y="2873"/>
                  </a:lnTo>
                  <a:lnTo>
                    <a:pt x="3178" y="2869"/>
                  </a:lnTo>
                  <a:lnTo>
                    <a:pt x="3175" y="2866"/>
                  </a:lnTo>
                  <a:lnTo>
                    <a:pt x="3173" y="2859"/>
                  </a:lnTo>
                  <a:lnTo>
                    <a:pt x="3173" y="2852"/>
                  </a:lnTo>
                  <a:lnTo>
                    <a:pt x="3163" y="2849"/>
                  </a:lnTo>
                  <a:lnTo>
                    <a:pt x="3154" y="2844"/>
                  </a:lnTo>
                  <a:lnTo>
                    <a:pt x="3147" y="2837"/>
                  </a:lnTo>
                  <a:lnTo>
                    <a:pt x="3139" y="2832"/>
                  </a:lnTo>
                  <a:lnTo>
                    <a:pt x="3135" y="2833"/>
                  </a:lnTo>
                  <a:lnTo>
                    <a:pt x="3134" y="2837"/>
                  </a:lnTo>
                  <a:lnTo>
                    <a:pt x="3132" y="2845"/>
                  </a:lnTo>
                  <a:lnTo>
                    <a:pt x="3118" y="2845"/>
                  </a:lnTo>
                  <a:lnTo>
                    <a:pt x="3118" y="2849"/>
                  </a:lnTo>
                  <a:lnTo>
                    <a:pt x="3117" y="2850"/>
                  </a:lnTo>
                  <a:lnTo>
                    <a:pt x="3112" y="2852"/>
                  </a:lnTo>
                  <a:lnTo>
                    <a:pt x="3112" y="2864"/>
                  </a:lnTo>
                  <a:lnTo>
                    <a:pt x="3112" y="2874"/>
                  </a:lnTo>
                  <a:lnTo>
                    <a:pt x="3110" y="2883"/>
                  </a:lnTo>
                  <a:lnTo>
                    <a:pt x="3106" y="2891"/>
                  </a:lnTo>
                  <a:lnTo>
                    <a:pt x="3098" y="2905"/>
                  </a:lnTo>
                  <a:lnTo>
                    <a:pt x="3091" y="2920"/>
                  </a:lnTo>
                  <a:lnTo>
                    <a:pt x="3091" y="2927"/>
                  </a:lnTo>
                  <a:lnTo>
                    <a:pt x="3094" y="2934"/>
                  </a:lnTo>
                  <a:lnTo>
                    <a:pt x="3098" y="2939"/>
                  </a:lnTo>
                  <a:lnTo>
                    <a:pt x="3098" y="2948"/>
                  </a:lnTo>
                  <a:lnTo>
                    <a:pt x="3093" y="2944"/>
                  </a:lnTo>
                  <a:lnTo>
                    <a:pt x="3088" y="2941"/>
                  </a:lnTo>
                  <a:lnTo>
                    <a:pt x="3084" y="2936"/>
                  </a:lnTo>
                  <a:lnTo>
                    <a:pt x="3084" y="2927"/>
                  </a:lnTo>
                  <a:lnTo>
                    <a:pt x="3077" y="2927"/>
                  </a:lnTo>
                  <a:lnTo>
                    <a:pt x="3072" y="2929"/>
                  </a:lnTo>
                  <a:lnTo>
                    <a:pt x="3071" y="2932"/>
                  </a:lnTo>
                  <a:lnTo>
                    <a:pt x="3069" y="2936"/>
                  </a:lnTo>
                  <a:lnTo>
                    <a:pt x="3067" y="2941"/>
                  </a:lnTo>
                  <a:lnTo>
                    <a:pt x="3065" y="2944"/>
                  </a:lnTo>
                  <a:lnTo>
                    <a:pt x="3062" y="2948"/>
                  </a:lnTo>
                  <a:lnTo>
                    <a:pt x="3057" y="2948"/>
                  </a:lnTo>
                  <a:lnTo>
                    <a:pt x="3055" y="2963"/>
                  </a:lnTo>
                  <a:lnTo>
                    <a:pt x="3059" y="2973"/>
                  </a:lnTo>
                  <a:lnTo>
                    <a:pt x="3060" y="2985"/>
                  </a:lnTo>
                  <a:lnTo>
                    <a:pt x="3064" y="2995"/>
                  </a:lnTo>
                  <a:lnTo>
                    <a:pt x="3067" y="3004"/>
                  </a:lnTo>
                  <a:lnTo>
                    <a:pt x="3071" y="3012"/>
                  </a:lnTo>
                  <a:lnTo>
                    <a:pt x="3076" y="3019"/>
                  </a:lnTo>
                  <a:lnTo>
                    <a:pt x="3079" y="3021"/>
                  </a:lnTo>
                  <a:lnTo>
                    <a:pt x="3084" y="3023"/>
                  </a:lnTo>
                  <a:lnTo>
                    <a:pt x="3084" y="3028"/>
                  </a:lnTo>
                  <a:lnTo>
                    <a:pt x="3086" y="3033"/>
                  </a:lnTo>
                  <a:lnTo>
                    <a:pt x="3088" y="3038"/>
                  </a:lnTo>
                  <a:lnTo>
                    <a:pt x="3089" y="3040"/>
                  </a:lnTo>
                  <a:lnTo>
                    <a:pt x="3096" y="3045"/>
                  </a:lnTo>
                  <a:lnTo>
                    <a:pt x="3105" y="3050"/>
                  </a:lnTo>
                  <a:lnTo>
                    <a:pt x="3103" y="3053"/>
                  </a:lnTo>
                  <a:lnTo>
                    <a:pt x="3100" y="3055"/>
                  </a:lnTo>
                  <a:lnTo>
                    <a:pt x="3098" y="3055"/>
                  </a:lnTo>
                  <a:lnTo>
                    <a:pt x="3096" y="3055"/>
                  </a:lnTo>
                  <a:lnTo>
                    <a:pt x="3089" y="3052"/>
                  </a:lnTo>
                  <a:lnTo>
                    <a:pt x="3084" y="3050"/>
                  </a:lnTo>
                  <a:lnTo>
                    <a:pt x="3081" y="3052"/>
                  </a:lnTo>
                  <a:lnTo>
                    <a:pt x="3079" y="3055"/>
                  </a:lnTo>
                  <a:lnTo>
                    <a:pt x="3077" y="3064"/>
                  </a:lnTo>
                  <a:lnTo>
                    <a:pt x="3074" y="3064"/>
                  </a:lnTo>
                  <a:lnTo>
                    <a:pt x="3072" y="3065"/>
                  </a:lnTo>
                  <a:lnTo>
                    <a:pt x="3071" y="3070"/>
                  </a:lnTo>
                  <a:lnTo>
                    <a:pt x="3064" y="3070"/>
                  </a:lnTo>
                  <a:lnTo>
                    <a:pt x="3065" y="3077"/>
                  </a:lnTo>
                  <a:lnTo>
                    <a:pt x="3064" y="3082"/>
                  </a:lnTo>
                  <a:lnTo>
                    <a:pt x="3062" y="3089"/>
                  </a:lnTo>
                  <a:lnTo>
                    <a:pt x="3057" y="3094"/>
                  </a:lnTo>
                  <a:lnTo>
                    <a:pt x="3057" y="3099"/>
                  </a:lnTo>
                  <a:lnTo>
                    <a:pt x="3057" y="3105"/>
                  </a:lnTo>
                  <a:lnTo>
                    <a:pt x="3055" y="3110"/>
                  </a:lnTo>
                  <a:lnTo>
                    <a:pt x="3054" y="3111"/>
                  </a:lnTo>
                  <a:lnTo>
                    <a:pt x="3050" y="3111"/>
                  </a:lnTo>
                  <a:lnTo>
                    <a:pt x="3045" y="3113"/>
                  </a:lnTo>
                  <a:lnTo>
                    <a:pt x="3043" y="3115"/>
                  </a:lnTo>
                  <a:lnTo>
                    <a:pt x="3040" y="3117"/>
                  </a:lnTo>
                  <a:lnTo>
                    <a:pt x="3036" y="3118"/>
                  </a:lnTo>
                  <a:lnTo>
                    <a:pt x="3036" y="3125"/>
                  </a:lnTo>
                  <a:lnTo>
                    <a:pt x="3036" y="3132"/>
                  </a:lnTo>
                  <a:lnTo>
                    <a:pt x="3035" y="3137"/>
                  </a:lnTo>
                  <a:lnTo>
                    <a:pt x="3030" y="3139"/>
                  </a:lnTo>
                  <a:lnTo>
                    <a:pt x="3030" y="3142"/>
                  </a:lnTo>
                  <a:lnTo>
                    <a:pt x="3031" y="3144"/>
                  </a:lnTo>
                  <a:lnTo>
                    <a:pt x="3036" y="3146"/>
                  </a:lnTo>
                  <a:lnTo>
                    <a:pt x="3040" y="3144"/>
                  </a:lnTo>
                  <a:lnTo>
                    <a:pt x="3042" y="3142"/>
                  </a:lnTo>
                  <a:lnTo>
                    <a:pt x="3043" y="3139"/>
                  </a:lnTo>
                  <a:lnTo>
                    <a:pt x="3047" y="3140"/>
                  </a:lnTo>
                  <a:lnTo>
                    <a:pt x="3050" y="3142"/>
                  </a:lnTo>
                  <a:lnTo>
                    <a:pt x="3052" y="3146"/>
                  </a:lnTo>
                  <a:lnTo>
                    <a:pt x="3057" y="3146"/>
                  </a:lnTo>
                  <a:lnTo>
                    <a:pt x="3055" y="3154"/>
                  </a:lnTo>
                  <a:lnTo>
                    <a:pt x="3054" y="3159"/>
                  </a:lnTo>
                  <a:lnTo>
                    <a:pt x="3048" y="3163"/>
                  </a:lnTo>
                  <a:lnTo>
                    <a:pt x="3043" y="3166"/>
                  </a:lnTo>
                  <a:lnTo>
                    <a:pt x="3043" y="3173"/>
                  </a:lnTo>
                  <a:lnTo>
                    <a:pt x="3045" y="3178"/>
                  </a:lnTo>
                  <a:lnTo>
                    <a:pt x="3048" y="3181"/>
                  </a:lnTo>
                  <a:lnTo>
                    <a:pt x="3050" y="3187"/>
                  </a:lnTo>
                  <a:lnTo>
                    <a:pt x="3055" y="3187"/>
                  </a:lnTo>
                  <a:lnTo>
                    <a:pt x="3060" y="3187"/>
                  </a:lnTo>
                  <a:lnTo>
                    <a:pt x="3065" y="3188"/>
                  </a:lnTo>
                  <a:lnTo>
                    <a:pt x="3071" y="3187"/>
                  </a:lnTo>
                  <a:lnTo>
                    <a:pt x="3072" y="3185"/>
                  </a:lnTo>
                  <a:lnTo>
                    <a:pt x="3074" y="3180"/>
                  </a:lnTo>
                  <a:lnTo>
                    <a:pt x="3076" y="3176"/>
                  </a:lnTo>
                  <a:lnTo>
                    <a:pt x="3077" y="3173"/>
                  </a:lnTo>
                  <a:lnTo>
                    <a:pt x="3086" y="3170"/>
                  </a:lnTo>
                  <a:lnTo>
                    <a:pt x="3089" y="3170"/>
                  </a:lnTo>
                  <a:lnTo>
                    <a:pt x="3098" y="3168"/>
                  </a:lnTo>
                  <a:lnTo>
                    <a:pt x="3103" y="3164"/>
                  </a:lnTo>
                  <a:lnTo>
                    <a:pt x="3108" y="3159"/>
                  </a:lnTo>
                  <a:lnTo>
                    <a:pt x="3112" y="3154"/>
                  </a:lnTo>
                  <a:lnTo>
                    <a:pt x="3113" y="3151"/>
                  </a:lnTo>
                  <a:lnTo>
                    <a:pt x="3112" y="3154"/>
                  </a:lnTo>
                  <a:lnTo>
                    <a:pt x="3112" y="3159"/>
                  </a:lnTo>
                  <a:lnTo>
                    <a:pt x="3117" y="3158"/>
                  </a:lnTo>
                  <a:lnTo>
                    <a:pt x="3120" y="3154"/>
                  </a:lnTo>
                  <a:lnTo>
                    <a:pt x="3118" y="3158"/>
                  </a:lnTo>
                  <a:lnTo>
                    <a:pt x="3112" y="3168"/>
                  </a:lnTo>
                  <a:lnTo>
                    <a:pt x="3105" y="3178"/>
                  </a:lnTo>
                  <a:lnTo>
                    <a:pt x="3103" y="3181"/>
                  </a:lnTo>
                  <a:lnTo>
                    <a:pt x="3098" y="3183"/>
                  </a:lnTo>
                  <a:lnTo>
                    <a:pt x="3091" y="3187"/>
                  </a:lnTo>
                  <a:lnTo>
                    <a:pt x="3086" y="3187"/>
                  </a:lnTo>
                  <a:lnTo>
                    <a:pt x="3077" y="3187"/>
                  </a:lnTo>
                  <a:lnTo>
                    <a:pt x="3071" y="3195"/>
                  </a:lnTo>
                  <a:lnTo>
                    <a:pt x="3064" y="3205"/>
                  </a:lnTo>
                  <a:lnTo>
                    <a:pt x="3060" y="3209"/>
                  </a:lnTo>
                  <a:lnTo>
                    <a:pt x="3055" y="3210"/>
                  </a:lnTo>
                  <a:lnTo>
                    <a:pt x="3050" y="3214"/>
                  </a:lnTo>
                  <a:lnTo>
                    <a:pt x="3043" y="3214"/>
                  </a:lnTo>
                  <a:lnTo>
                    <a:pt x="3040" y="3207"/>
                  </a:lnTo>
                  <a:lnTo>
                    <a:pt x="3036" y="3200"/>
                  </a:lnTo>
                  <a:lnTo>
                    <a:pt x="3036" y="3190"/>
                  </a:lnTo>
                  <a:lnTo>
                    <a:pt x="3036" y="3180"/>
                  </a:lnTo>
                  <a:lnTo>
                    <a:pt x="3033" y="3178"/>
                  </a:lnTo>
                  <a:lnTo>
                    <a:pt x="3031" y="3175"/>
                  </a:lnTo>
                  <a:lnTo>
                    <a:pt x="3030" y="3166"/>
                  </a:lnTo>
                  <a:lnTo>
                    <a:pt x="3025" y="3166"/>
                  </a:lnTo>
                  <a:lnTo>
                    <a:pt x="3021" y="3164"/>
                  </a:lnTo>
                  <a:lnTo>
                    <a:pt x="3018" y="3163"/>
                  </a:lnTo>
                  <a:lnTo>
                    <a:pt x="3016" y="3159"/>
                  </a:lnTo>
                  <a:lnTo>
                    <a:pt x="3009" y="3159"/>
                  </a:lnTo>
                  <a:lnTo>
                    <a:pt x="3004" y="3161"/>
                  </a:lnTo>
                  <a:lnTo>
                    <a:pt x="2999" y="3164"/>
                  </a:lnTo>
                  <a:lnTo>
                    <a:pt x="2997" y="3168"/>
                  </a:lnTo>
                  <a:lnTo>
                    <a:pt x="2996" y="3173"/>
                  </a:lnTo>
                  <a:lnTo>
                    <a:pt x="2996" y="3180"/>
                  </a:lnTo>
                  <a:lnTo>
                    <a:pt x="2996" y="3193"/>
                  </a:lnTo>
                  <a:lnTo>
                    <a:pt x="2992" y="3190"/>
                  </a:lnTo>
                  <a:lnTo>
                    <a:pt x="2989" y="3187"/>
                  </a:lnTo>
                  <a:lnTo>
                    <a:pt x="2984" y="3178"/>
                  </a:lnTo>
                  <a:lnTo>
                    <a:pt x="2977" y="3171"/>
                  </a:lnTo>
                  <a:lnTo>
                    <a:pt x="2973" y="3168"/>
                  </a:lnTo>
                  <a:lnTo>
                    <a:pt x="2968" y="3166"/>
                  </a:lnTo>
                  <a:lnTo>
                    <a:pt x="2960" y="3171"/>
                  </a:lnTo>
                  <a:lnTo>
                    <a:pt x="2953" y="3176"/>
                  </a:lnTo>
                  <a:lnTo>
                    <a:pt x="2951" y="3180"/>
                  </a:lnTo>
                  <a:lnTo>
                    <a:pt x="2943" y="3187"/>
                  </a:lnTo>
                  <a:lnTo>
                    <a:pt x="2938" y="3192"/>
                  </a:lnTo>
                  <a:lnTo>
                    <a:pt x="2932" y="3199"/>
                  </a:lnTo>
                  <a:lnTo>
                    <a:pt x="2931" y="3207"/>
                  </a:lnTo>
                  <a:lnTo>
                    <a:pt x="2929" y="3209"/>
                  </a:lnTo>
                  <a:lnTo>
                    <a:pt x="2927" y="3214"/>
                  </a:lnTo>
                  <a:lnTo>
                    <a:pt x="2926" y="3216"/>
                  </a:lnTo>
                  <a:lnTo>
                    <a:pt x="2924" y="3217"/>
                  </a:lnTo>
                  <a:lnTo>
                    <a:pt x="2921" y="3221"/>
                  </a:lnTo>
                  <a:lnTo>
                    <a:pt x="2919" y="3226"/>
                  </a:lnTo>
                  <a:lnTo>
                    <a:pt x="2917" y="3227"/>
                  </a:lnTo>
                  <a:lnTo>
                    <a:pt x="2914" y="3227"/>
                  </a:lnTo>
                  <a:lnTo>
                    <a:pt x="2915" y="3231"/>
                  </a:lnTo>
                  <a:lnTo>
                    <a:pt x="2919" y="3233"/>
                  </a:lnTo>
                  <a:lnTo>
                    <a:pt x="2927" y="3234"/>
                  </a:lnTo>
                  <a:lnTo>
                    <a:pt x="2927" y="3248"/>
                  </a:lnTo>
                  <a:lnTo>
                    <a:pt x="2919" y="3243"/>
                  </a:lnTo>
                  <a:lnTo>
                    <a:pt x="2917" y="3243"/>
                  </a:lnTo>
                  <a:lnTo>
                    <a:pt x="2915" y="3245"/>
                  </a:lnTo>
                  <a:lnTo>
                    <a:pt x="2912" y="3243"/>
                  </a:lnTo>
                  <a:lnTo>
                    <a:pt x="2909" y="3241"/>
                  </a:lnTo>
                  <a:lnTo>
                    <a:pt x="2903" y="3239"/>
                  </a:lnTo>
                  <a:lnTo>
                    <a:pt x="2900" y="3239"/>
                  </a:lnTo>
                  <a:lnTo>
                    <a:pt x="2897" y="3239"/>
                  </a:lnTo>
                  <a:lnTo>
                    <a:pt x="2893" y="3245"/>
                  </a:lnTo>
                  <a:lnTo>
                    <a:pt x="2890" y="3251"/>
                  </a:lnTo>
                  <a:lnTo>
                    <a:pt x="2886" y="3258"/>
                  </a:lnTo>
                  <a:lnTo>
                    <a:pt x="2883" y="3265"/>
                  </a:lnTo>
                  <a:lnTo>
                    <a:pt x="2878" y="3267"/>
                  </a:lnTo>
                  <a:lnTo>
                    <a:pt x="2876" y="3267"/>
                  </a:lnTo>
                  <a:lnTo>
                    <a:pt x="2873" y="3267"/>
                  </a:lnTo>
                  <a:lnTo>
                    <a:pt x="2871" y="3268"/>
                  </a:lnTo>
                  <a:lnTo>
                    <a:pt x="2868" y="3270"/>
                  </a:lnTo>
                  <a:lnTo>
                    <a:pt x="2866" y="3274"/>
                  </a:lnTo>
                  <a:lnTo>
                    <a:pt x="2863" y="3277"/>
                  </a:lnTo>
                  <a:lnTo>
                    <a:pt x="2859" y="3279"/>
                  </a:lnTo>
                  <a:lnTo>
                    <a:pt x="2856" y="3279"/>
                  </a:lnTo>
                  <a:lnTo>
                    <a:pt x="2852" y="3275"/>
                  </a:lnTo>
                  <a:lnTo>
                    <a:pt x="2846" y="3279"/>
                  </a:lnTo>
                  <a:lnTo>
                    <a:pt x="2839" y="3285"/>
                  </a:lnTo>
                  <a:lnTo>
                    <a:pt x="2830" y="3292"/>
                  </a:lnTo>
                  <a:lnTo>
                    <a:pt x="2823" y="3301"/>
                  </a:lnTo>
                  <a:lnTo>
                    <a:pt x="2818" y="3309"/>
                  </a:lnTo>
                  <a:lnTo>
                    <a:pt x="2811" y="3309"/>
                  </a:lnTo>
                  <a:lnTo>
                    <a:pt x="2811" y="3316"/>
                  </a:lnTo>
                  <a:lnTo>
                    <a:pt x="2808" y="3320"/>
                  </a:lnTo>
                  <a:lnTo>
                    <a:pt x="2803" y="3323"/>
                  </a:lnTo>
                  <a:lnTo>
                    <a:pt x="2798" y="3323"/>
                  </a:lnTo>
                  <a:lnTo>
                    <a:pt x="2799" y="3330"/>
                  </a:lnTo>
                  <a:lnTo>
                    <a:pt x="2803" y="3333"/>
                  </a:lnTo>
                  <a:lnTo>
                    <a:pt x="2806" y="3335"/>
                  </a:lnTo>
                  <a:lnTo>
                    <a:pt x="2810" y="3333"/>
                  </a:lnTo>
                  <a:lnTo>
                    <a:pt x="2818" y="3330"/>
                  </a:lnTo>
                  <a:lnTo>
                    <a:pt x="2825" y="3330"/>
                  </a:lnTo>
                  <a:lnTo>
                    <a:pt x="2832" y="3330"/>
                  </a:lnTo>
                  <a:lnTo>
                    <a:pt x="2832" y="3337"/>
                  </a:lnTo>
                  <a:lnTo>
                    <a:pt x="2828" y="3340"/>
                  </a:lnTo>
                  <a:lnTo>
                    <a:pt x="2823" y="3343"/>
                  </a:lnTo>
                  <a:lnTo>
                    <a:pt x="2818" y="3343"/>
                  </a:lnTo>
                  <a:lnTo>
                    <a:pt x="2818" y="3350"/>
                  </a:lnTo>
                  <a:lnTo>
                    <a:pt x="2815" y="3355"/>
                  </a:lnTo>
                  <a:lnTo>
                    <a:pt x="2813" y="3359"/>
                  </a:lnTo>
                  <a:lnTo>
                    <a:pt x="2811" y="3364"/>
                  </a:lnTo>
                  <a:lnTo>
                    <a:pt x="2813" y="3367"/>
                  </a:lnTo>
                  <a:lnTo>
                    <a:pt x="2816" y="3367"/>
                  </a:lnTo>
                  <a:lnTo>
                    <a:pt x="2820" y="3366"/>
                  </a:lnTo>
                  <a:lnTo>
                    <a:pt x="2825" y="3364"/>
                  </a:lnTo>
                  <a:lnTo>
                    <a:pt x="2827" y="3362"/>
                  </a:lnTo>
                  <a:lnTo>
                    <a:pt x="2828" y="3359"/>
                  </a:lnTo>
                  <a:lnTo>
                    <a:pt x="2832" y="3357"/>
                  </a:lnTo>
                  <a:lnTo>
                    <a:pt x="2840" y="3355"/>
                  </a:lnTo>
                  <a:lnTo>
                    <a:pt x="2844" y="3354"/>
                  </a:lnTo>
                  <a:lnTo>
                    <a:pt x="2847" y="3352"/>
                  </a:lnTo>
                  <a:lnTo>
                    <a:pt x="2849" y="3349"/>
                  </a:lnTo>
                  <a:lnTo>
                    <a:pt x="2851" y="3343"/>
                  </a:lnTo>
                  <a:lnTo>
                    <a:pt x="2852" y="3342"/>
                  </a:lnTo>
                  <a:lnTo>
                    <a:pt x="2856" y="3342"/>
                  </a:lnTo>
                  <a:lnTo>
                    <a:pt x="2859" y="3340"/>
                  </a:lnTo>
                  <a:lnTo>
                    <a:pt x="2864" y="3332"/>
                  </a:lnTo>
                  <a:lnTo>
                    <a:pt x="2868" y="3328"/>
                  </a:lnTo>
                  <a:lnTo>
                    <a:pt x="2871" y="3325"/>
                  </a:lnTo>
                  <a:lnTo>
                    <a:pt x="2875" y="3323"/>
                  </a:lnTo>
                  <a:lnTo>
                    <a:pt x="2881" y="3323"/>
                  </a:lnTo>
                  <a:lnTo>
                    <a:pt x="2883" y="3321"/>
                  </a:lnTo>
                  <a:lnTo>
                    <a:pt x="2885" y="3320"/>
                  </a:lnTo>
                  <a:lnTo>
                    <a:pt x="2886" y="3316"/>
                  </a:lnTo>
                  <a:lnTo>
                    <a:pt x="2885" y="3311"/>
                  </a:lnTo>
                  <a:lnTo>
                    <a:pt x="2890" y="3313"/>
                  </a:lnTo>
                  <a:lnTo>
                    <a:pt x="2895" y="3314"/>
                  </a:lnTo>
                  <a:lnTo>
                    <a:pt x="2902" y="3321"/>
                  </a:lnTo>
                  <a:lnTo>
                    <a:pt x="2902" y="3325"/>
                  </a:lnTo>
                  <a:lnTo>
                    <a:pt x="2902" y="3330"/>
                  </a:lnTo>
                  <a:lnTo>
                    <a:pt x="2898" y="3333"/>
                  </a:lnTo>
                  <a:lnTo>
                    <a:pt x="2897" y="3335"/>
                  </a:lnTo>
                  <a:lnTo>
                    <a:pt x="2893" y="3337"/>
                  </a:lnTo>
                  <a:lnTo>
                    <a:pt x="2885" y="3340"/>
                  </a:lnTo>
                  <a:lnTo>
                    <a:pt x="2883" y="3343"/>
                  </a:lnTo>
                  <a:lnTo>
                    <a:pt x="2880" y="3347"/>
                  </a:lnTo>
                  <a:lnTo>
                    <a:pt x="2880" y="3350"/>
                  </a:lnTo>
                  <a:lnTo>
                    <a:pt x="2876" y="3352"/>
                  </a:lnTo>
                  <a:lnTo>
                    <a:pt x="2875" y="3354"/>
                  </a:lnTo>
                  <a:lnTo>
                    <a:pt x="2869" y="3354"/>
                  </a:lnTo>
                  <a:lnTo>
                    <a:pt x="2866" y="3354"/>
                  </a:lnTo>
                  <a:lnTo>
                    <a:pt x="2864" y="3354"/>
                  </a:lnTo>
                  <a:lnTo>
                    <a:pt x="2863" y="3355"/>
                  </a:lnTo>
                  <a:lnTo>
                    <a:pt x="2863" y="3359"/>
                  </a:lnTo>
                  <a:lnTo>
                    <a:pt x="2854" y="3371"/>
                  </a:lnTo>
                  <a:lnTo>
                    <a:pt x="2852" y="3378"/>
                  </a:lnTo>
                  <a:lnTo>
                    <a:pt x="2852" y="3389"/>
                  </a:lnTo>
                  <a:lnTo>
                    <a:pt x="2852" y="3393"/>
                  </a:lnTo>
                  <a:lnTo>
                    <a:pt x="2857" y="3400"/>
                  </a:lnTo>
                  <a:lnTo>
                    <a:pt x="2861" y="3408"/>
                  </a:lnTo>
                  <a:lnTo>
                    <a:pt x="2864" y="3415"/>
                  </a:lnTo>
                  <a:lnTo>
                    <a:pt x="2866" y="3425"/>
                  </a:lnTo>
                  <a:lnTo>
                    <a:pt x="2857" y="3420"/>
                  </a:lnTo>
                  <a:lnTo>
                    <a:pt x="2849" y="3415"/>
                  </a:lnTo>
                  <a:lnTo>
                    <a:pt x="2842" y="3408"/>
                  </a:lnTo>
                  <a:lnTo>
                    <a:pt x="2832" y="3405"/>
                  </a:lnTo>
                  <a:lnTo>
                    <a:pt x="2827" y="3413"/>
                  </a:lnTo>
                  <a:lnTo>
                    <a:pt x="2827" y="3417"/>
                  </a:lnTo>
                  <a:lnTo>
                    <a:pt x="2823" y="3422"/>
                  </a:lnTo>
                  <a:lnTo>
                    <a:pt x="2823" y="3427"/>
                  </a:lnTo>
                  <a:lnTo>
                    <a:pt x="2825" y="3432"/>
                  </a:lnTo>
                  <a:lnTo>
                    <a:pt x="2828" y="3436"/>
                  </a:lnTo>
                  <a:lnTo>
                    <a:pt x="2835" y="3441"/>
                  </a:lnTo>
                  <a:lnTo>
                    <a:pt x="2842" y="3446"/>
                  </a:lnTo>
                  <a:lnTo>
                    <a:pt x="2844" y="3449"/>
                  </a:lnTo>
                  <a:lnTo>
                    <a:pt x="2851" y="3454"/>
                  </a:lnTo>
                  <a:lnTo>
                    <a:pt x="2859" y="3459"/>
                  </a:lnTo>
                  <a:lnTo>
                    <a:pt x="2861" y="3447"/>
                  </a:lnTo>
                  <a:lnTo>
                    <a:pt x="2864" y="3444"/>
                  </a:lnTo>
                  <a:lnTo>
                    <a:pt x="2866" y="3439"/>
                  </a:lnTo>
                  <a:lnTo>
                    <a:pt x="2871" y="3437"/>
                  </a:lnTo>
                  <a:lnTo>
                    <a:pt x="2875" y="3434"/>
                  </a:lnTo>
                  <a:lnTo>
                    <a:pt x="2886" y="3432"/>
                  </a:lnTo>
                  <a:lnTo>
                    <a:pt x="2883" y="3439"/>
                  </a:lnTo>
                  <a:lnTo>
                    <a:pt x="2880" y="3442"/>
                  </a:lnTo>
                  <a:lnTo>
                    <a:pt x="2876" y="3447"/>
                  </a:lnTo>
                  <a:lnTo>
                    <a:pt x="2873" y="3453"/>
                  </a:lnTo>
                  <a:lnTo>
                    <a:pt x="2868" y="3454"/>
                  </a:lnTo>
                  <a:lnTo>
                    <a:pt x="2866" y="3456"/>
                  </a:lnTo>
                  <a:lnTo>
                    <a:pt x="2866" y="3459"/>
                  </a:lnTo>
                  <a:lnTo>
                    <a:pt x="2864" y="3463"/>
                  </a:lnTo>
                  <a:lnTo>
                    <a:pt x="2861" y="3464"/>
                  </a:lnTo>
                  <a:lnTo>
                    <a:pt x="2857" y="3466"/>
                  </a:lnTo>
                  <a:lnTo>
                    <a:pt x="2852" y="3466"/>
                  </a:lnTo>
                  <a:lnTo>
                    <a:pt x="2837" y="3456"/>
                  </a:lnTo>
                  <a:lnTo>
                    <a:pt x="2834" y="3454"/>
                  </a:lnTo>
                  <a:lnTo>
                    <a:pt x="2830" y="3453"/>
                  </a:lnTo>
                  <a:lnTo>
                    <a:pt x="2828" y="3449"/>
                  </a:lnTo>
                  <a:lnTo>
                    <a:pt x="2825" y="3441"/>
                  </a:lnTo>
                  <a:lnTo>
                    <a:pt x="2823" y="3436"/>
                  </a:lnTo>
                  <a:lnTo>
                    <a:pt x="2822" y="3432"/>
                  </a:lnTo>
                  <a:lnTo>
                    <a:pt x="2816" y="3429"/>
                  </a:lnTo>
                  <a:lnTo>
                    <a:pt x="2810" y="3429"/>
                  </a:lnTo>
                  <a:lnTo>
                    <a:pt x="2806" y="3429"/>
                  </a:lnTo>
                  <a:lnTo>
                    <a:pt x="2801" y="3432"/>
                  </a:lnTo>
                  <a:lnTo>
                    <a:pt x="2796" y="3437"/>
                  </a:lnTo>
                  <a:lnTo>
                    <a:pt x="2793" y="3444"/>
                  </a:lnTo>
                  <a:lnTo>
                    <a:pt x="2791" y="3453"/>
                  </a:lnTo>
                  <a:lnTo>
                    <a:pt x="2796" y="3454"/>
                  </a:lnTo>
                  <a:lnTo>
                    <a:pt x="2798" y="3456"/>
                  </a:lnTo>
                  <a:lnTo>
                    <a:pt x="2798" y="3459"/>
                  </a:lnTo>
                  <a:lnTo>
                    <a:pt x="2805" y="3459"/>
                  </a:lnTo>
                  <a:lnTo>
                    <a:pt x="2811" y="3463"/>
                  </a:lnTo>
                  <a:lnTo>
                    <a:pt x="2815" y="3468"/>
                  </a:lnTo>
                  <a:lnTo>
                    <a:pt x="2818" y="3473"/>
                  </a:lnTo>
                  <a:lnTo>
                    <a:pt x="2846" y="3473"/>
                  </a:lnTo>
                  <a:lnTo>
                    <a:pt x="2846" y="3476"/>
                  </a:lnTo>
                  <a:lnTo>
                    <a:pt x="2847" y="3478"/>
                  </a:lnTo>
                  <a:lnTo>
                    <a:pt x="2852" y="3480"/>
                  </a:lnTo>
                  <a:lnTo>
                    <a:pt x="2856" y="3483"/>
                  </a:lnTo>
                  <a:lnTo>
                    <a:pt x="2857" y="3485"/>
                  </a:lnTo>
                  <a:lnTo>
                    <a:pt x="2859" y="3487"/>
                  </a:lnTo>
                  <a:lnTo>
                    <a:pt x="2854" y="3488"/>
                  </a:lnTo>
                  <a:lnTo>
                    <a:pt x="2852" y="3490"/>
                  </a:lnTo>
                  <a:lnTo>
                    <a:pt x="2852" y="3493"/>
                  </a:lnTo>
                  <a:lnTo>
                    <a:pt x="2844" y="3495"/>
                  </a:lnTo>
                  <a:lnTo>
                    <a:pt x="2840" y="3497"/>
                  </a:lnTo>
                  <a:lnTo>
                    <a:pt x="2839" y="3500"/>
                  </a:lnTo>
                  <a:lnTo>
                    <a:pt x="2834" y="3500"/>
                  </a:lnTo>
                  <a:lnTo>
                    <a:pt x="2830" y="3502"/>
                  </a:lnTo>
                  <a:lnTo>
                    <a:pt x="2828" y="3505"/>
                  </a:lnTo>
                  <a:lnTo>
                    <a:pt x="2827" y="3509"/>
                  </a:lnTo>
                  <a:lnTo>
                    <a:pt x="2825" y="3517"/>
                  </a:lnTo>
                  <a:lnTo>
                    <a:pt x="2822" y="3519"/>
                  </a:lnTo>
                  <a:lnTo>
                    <a:pt x="2818" y="3521"/>
                  </a:lnTo>
                  <a:lnTo>
                    <a:pt x="2822" y="3511"/>
                  </a:lnTo>
                  <a:lnTo>
                    <a:pt x="2822" y="3500"/>
                  </a:lnTo>
                  <a:lnTo>
                    <a:pt x="2820" y="3493"/>
                  </a:lnTo>
                  <a:lnTo>
                    <a:pt x="2818" y="3487"/>
                  </a:lnTo>
                  <a:lnTo>
                    <a:pt x="2808" y="3473"/>
                  </a:lnTo>
                  <a:lnTo>
                    <a:pt x="2798" y="3459"/>
                  </a:lnTo>
                  <a:lnTo>
                    <a:pt x="2793" y="3458"/>
                  </a:lnTo>
                  <a:lnTo>
                    <a:pt x="2791" y="3456"/>
                  </a:lnTo>
                  <a:lnTo>
                    <a:pt x="2791" y="3453"/>
                  </a:lnTo>
                  <a:lnTo>
                    <a:pt x="2787" y="3453"/>
                  </a:lnTo>
                  <a:lnTo>
                    <a:pt x="2786" y="3451"/>
                  </a:lnTo>
                  <a:lnTo>
                    <a:pt x="2784" y="3446"/>
                  </a:lnTo>
                  <a:lnTo>
                    <a:pt x="2784" y="3432"/>
                  </a:lnTo>
                  <a:lnTo>
                    <a:pt x="2777" y="3432"/>
                  </a:lnTo>
                  <a:lnTo>
                    <a:pt x="2772" y="3430"/>
                  </a:lnTo>
                  <a:lnTo>
                    <a:pt x="2770" y="3427"/>
                  </a:lnTo>
                  <a:lnTo>
                    <a:pt x="2769" y="3424"/>
                  </a:lnTo>
                  <a:lnTo>
                    <a:pt x="2767" y="3418"/>
                  </a:lnTo>
                  <a:lnTo>
                    <a:pt x="2765" y="3415"/>
                  </a:lnTo>
                  <a:lnTo>
                    <a:pt x="2762" y="3412"/>
                  </a:lnTo>
                  <a:lnTo>
                    <a:pt x="2757" y="3412"/>
                  </a:lnTo>
                  <a:lnTo>
                    <a:pt x="2748" y="3415"/>
                  </a:lnTo>
                  <a:lnTo>
                    <a:pt x="2745" y="3418"/>
                  </a:lnTo>
                  <a:lnTo>
                    <a:pt x="2743" y="3424"/>
                  </a:lnTo>
                  <a:lnTo>
                    <a:pt x="2745" y="3430"/>
                  </a:lnTo>
                  <a:lnTo>
                    <a:pt x="2748" y="3444"/>
                  </a:lnTo>
                  <a:lnTo>
                    <a:pt x="2750" y="3453"/>
                  </a:lnTo>
                  <a:lnTo>
                    <a:pt x="2750" y="3459"/>
                  </a:lnTo>
                  <a:lnTo>
                    <a:pt x="2733" y="3459"/>
                  </a:lnTo>
                  <a:lnTo>
                    <a:pt x="2726" y="3461"/>
                  </a:lnTo>
                  <a:lnTo>
                    <a:pt x="2724" y="3463"/>
                  </a:lnTo>
                  <a:lnTo>
                    <a:pt x="2723" y="3466"/>
                  </a:lnTo>
                  <a:lnTo>
                    <a:pt x="2721" y="3470"/>
                  </a:lnTo>
                  <a:lnTo>
                    <a:pt x="2719" y="3471"/>
                  </a:lnTo>
                  <a:lnTo>
                    <a:pt x="2712" y="3473"/>
                  </a:lnTo>
                  <a:lnTo>
                    <a:pt x="2695" y="3473"/>
                  </a:lnTo>
                  <a:lnTo>
                    <a:pt x="2695" y="3478"/>
                  </a:lnTo>
                  <a:lnTo>
                    <a:pt x="2695" y="3483"/>
                  </a:lnTo>
                  <a:lnTo>
                    <a:pt x="2699" y="3485"/>
                  </a:lnTo>
                  <a:lnTo>
                    <a:pt x="2700" y="3487"/>
                  </a:lnTo>
                  <a:lnTo>
                    <a:pt x="2709" y="3490"/>
                  </a:lnTo>
                  <a:lnTo>
                    <a:pt x="2712" y="3492"/>
                  </a:lnTo>
                  <a:lnTo>
                    <a:pt x="2716" y="3493"/>
                  </a:lnTo>
                  <a:lnTo>
                    <a:pt x="2719" y="3499"/>
                  </a:lnTo>
                  <a:lnTo>
                    <a:pt x="2721" y="3505"/>
                  </a:lnTo>
                  <a:lnTo>
                    <a:pt x="2723" y="3512"/>
                  </a:lnTo>
                  <a:lnTo>
                    <a:pt x="2723" y="3521"/>
                  </a:lnTo>
                  <a:lnTo>
                    <a:pt x="2717" y="3517"/>
                  </a:lnTo>
                  <a:lnTo>
                    <a:pt x="2714" y="3514"/>
                  </a:lnTo>
                  <a:lnTo>
                    <a:pt x="2709" y="3504"/>
                  </a:lnTo>
                  <a:lnTo>
                    <a:pt x="2705" y="3499"/>
                  </a:lnTo>
                  <a:lnTo>
                    <a:pt x="2702" y="3495"/>
                  </a:lnTo>
                  <a:lnTo>
                    <a:pt x="2695" y="3493"/>
                  </a:lnTo>
                  <a:lnTo>
                    <a:pt x="2688" y="3493"/>
                  </a:lnTo>
                  <a:lnTo>
                    <a:pt x="2688" y="3488"/>
                  </a:lnTo>
                  <a:lnTo>
                    <a:pt x="2687" y="3485"/>
                  </a:lnTo>
                  <a:lnTo>
                    <a:pt x="2685" y="3482"/>
                  </a:lnTo>
                  <a:lnTo>
                    <a:pt x="2682" y="3480"/>
                  </a:lnTo>
                  <a:lnTo>
                    <a:pt x="2673" y="3483"/>
                  </a:lnTo>
                  <a:lnTo>
                    <a:pt x="2665" y="3487"/>
                  </a:lnTo>
                  <a:lnTo>
                    <a:pt x="2658" y="3492"/>
                  </a:lnTo>
                  <a:lnTo>
                    <a:pt x="2656" y="3495"/>
                  </a:lnTo>
                  <a:lnTo>
                    <a:pt x="2654" y="3500"/>
                  </a:lnTo>
                  <a:lnTo>
                    <a:pt x="2654" y="3505"/>
                  </a:lnTo>
                  <a:lnTo>
                    <a:pt x="2658" y="3507"/>
                  </a:lnTo>
                  <a:lnTo>
                    <a:pt x="2668" y="3507"/>
                  </a:lnTo>
                  <a:lnTo>
                    <a:pt x="2671" y="3509"/>
                  </a:lnTo>
                  <a:lnTo>
                    <a:pt x="2675" y="3511"/>
                  </a:lnTo>
                  <a:lnTo>
                    <a:pt x="2676" y="3514"/>
                  </a:lnTo>
                  <a:lnTo>
                    <a:pt x="2675" y="3521"/>
                  </a:lnTo>
                  <a:lnTo>
                    <a:pt x="2654" y="3521"/>
                  </a:lnTo>
                  <a:lnTo>
                    <a:pt x="2653" y="3524"/>
                  </a:lnTo>
                  <a:lnTo>
                    <a:pt x="2651" y="3528"/>
                  </a:lnTo>
                  <a:lnTo>
                    <a:pt x="2647" y="3531"/>
                  </a:lnTo>
                  <a:lnTo>
                    <a:pt x="2647" y="3534"/>
                  </a:lnTo>
                  <a:lnTo>
                    <a:pt x="2647" y="3540"/>
                  </a:lnTo>
                  <a:lnTo>
                    <a:pt x="2646" y="3543"/>
                  </a:lnTo>
                  <a:lnTo>
                    <a:pt x="2644" y="3546"/>
                  </a:lnTo>
                  <a:lnTo>
                    <a:pt x="2641" y="3548"/>
                  </a:lnTo>
                  <a:lnTo>
                    <a:pt x="2636" y="3551"/>
                  </a:lnTo>
                  <a:lnTo>
                    <a:pt x="2630" y="3555"/>
                  </a:lnTo>
                  <a:lnTo>
                    <a:pt x="2625" y="3560"/>
                  </a:lnTo>
                  <a:lnTo>
                    <a:pt x="2620" y="3562"/>
                  </a:lnTo>
                  <a:lnTo>
                    <a:pt x="2620" y="3589"/>
                  </a:lnTo>
                  <a:lnTo>
                    <a:pt x="2613" y="3589"/>
                  </a:lnTo>
                  <a:lnTo>
                    <a:pt x="2608" y="3587"/>
                  </a:lnTo>
                  <a:lnTo>
                    <a:pt x="2605" y="3584"/>
                  </a:lnTo>
                  <a:lnTo>
                    <a:pt x="2600" y="3582"/>
                  </a:lnTo>
                  <a:lnTo>
                    <a:pt x="2600" y="3589"/>
                  </a:lnTo>
                  <a:lnTo>
                    <a:pt x="2600" y="3596"/>
                  </a:lnTo>
                  <a:lnTo>
                    <a:pt x="2598" y="3601"/>
                  </a:lnTo>
                  <a:lnTo>
                    <a:pt x="2595" y="3604"/>
                  </a:lnTo>
                  <a:lnTo>
                    <a:pt x="2588" y="3611"/>
                  </a:lnTo>
                  <a:lnTo>
                    <a:pt x="2579" y="3616"/>
                  </a:lnTo>
                  <a:lnTo>
                    <a:pt x="2581" y="3620"/>
                  </a:lnTo>
                  <a:lnTo>
                    <a:pt x="2584" y="3621"/>
                  </a:lnTo>
                  <a:lnTo>
                    <a:pt x="2593" y="3623"/>
                  </a:lnTo>
                  <a:lnTo>
                    <a:pt x="2593" y="3637"/>
                  </a:lnTo>
                  <a:lnTo>
                    <a:pt x="2588" y="3640"/>
                  </a:lnTo>
                  <a:lnTo>
                    <a:pt x="2583" y="3644"/>
                  </a:lnTo>
                  <a:lnTo>
                    <a:pt x="2579" y="3650"/>
                  </a:lnTo>
                  <a:lnTo>
                    <a:pt x="2579" y="3657"/>
                  </a:lnTo>
                  <a:lnTo>
                    <a:pt x="2571" y="3659"/>
                  </a:lnTo>
                  <a:lnTo>
                    <a:pt x="2566" y="3661"/>
                  </a:lnTo>
                  <a:lnTo>
                    <a:pt x="2561" y="3664"/>
                  </a:lnTo>
                  <a:lnTo>
                    <a:pt x="2552" y="3664"/>
                  </a:lnTo>
                  <a:lnTo>
                    <a:pt x="2555" y="3671"/>
                  </a:lnTo>
                  <a:lnTo>
                    <a:pt x="2559" y="3678"/>
                  </a:lnTo>
                  <a:lnTo>
                    <a:pt x="2561" y="3683"/>
                  </a:lnTo>
                  <a:lnTo>
                    <a:pt x="2561" y="3686"/>
                  </a:lnTo>
                  <a:lnTo>
                    <a:pt x="2561" y="3690"/>
                  </a:lnTo>
                  <a:lnTo>
                    <a:pt x="2566" y="3691"/>
                  </a:lnTo>
                  <a:lnTo>
                    <a:pt x="2576" y="3691"/>
                  </a:lnTo>
                  <a:lnTo>
                    <a:pt x="2586" y="3691"/>
                  </a:lnTo>
                  <a:lnTo>
                    <a:pt x="2591" y="3691"/>
                  </a:lnTo>
                  <a:lnTo>
                    <a:pt x="2593" y="3695"/>
                  </a:lnTo>
                  <a:lnTo>
                    <a:pt x="2595" y="3698"/>
                  </a:lnTo>
                  <a:lnTo>
                    <a:pt x="2593" y="3705"/>
                  </a:lnTo>
                  <a:lnTo>
                    <a:pt x="2569" y="3705"/>
                  </a:lnTo>
                  <a:lnTo>
                    <a:pt x="2566" y="3705"/>
                  </a:lnTo>
                  <a:lnTo>
                    <a:pt x="2561" y="3707"/>
                  </a:lnTo>
                  <a:lnTo>
                    <a:pt x="2555" y="3709"/>
                  </a:lnTo>
                  <a:lnTo>
                    <a:pt x="2549" y="3714"/>
                  </a:lnTo>
                  <a:lnTo>
                    <a:pt x="2545" y="3717"/>
                  </a:lnTo>
                  <a:lnTo>
                    <a:pt x="2545" y="3719"/>
                  </a:lnTo>
                  <a:lnTo>
                    <a:pt x="2542" y="3722"/>
                  </a:lnTo>
                  <a:lnTo>
                    <a:pt x="2537" y="3726"/>
                  </a:lnTo>
                  <a:lnTo>
                    <a:pt x="2532" y="3726"/>
                  </a:lnTo>
                  <a:lnTo>
                    <a:pt x="2528" y="3727"/>
                  </a:lnTo>
                  <a:lnTo>
                    <a:pt x="2523" y="3734"/>
                  </a:lnTo>
                  <a:lnTo>
                    <a:pt x="2518" y="3743"/>
                  </a:lnTo>
                  <a:lnTo>
                    <a:pt x="2514" y="3744"/>
                  </a:lnTo>
                  <a:lnTo>
                    <a:pt x="2509" y="3744"/>
                  </a:lnTo>
                  <a:lnTo>
                    <a:pt x="2504" y="3746"/>
                  </a:lnTo>
                  <a:lnTo>
                    <a:pt x="2497" y="3746"/>
                  </a:lnTo>
                  <a:lnTo>
                    <a:pt x="2497" y="3741"/>
                  </a:lnTo>
                  <a:lnTo>
                    <a:pt x="2497" y="3738"/>
                  </a:lnTo>
                  <a:lnTo>
                    <a:pt x="2499" y="3736"/>
                  </a:lnTo>
                  <a:lnTo>
                    <a:pt x="2503" y="3734"/>
                  </a:lnTo>
                  <a:lnTo>
                    <a:pt x="2509" y="3732"/>
                  </a:lnTo>
                  <a:lnTo>
                    <a:pt x="2514" y="3732"/>
                  </a:lnTo>
                  <a:lnTo>
                    <a:pt x="2516" y="3732"/>
                  </a:lnTo>
                  <a:lnTo>
                    <a:pt x="2514" y="3729"/>
                  </a:lnTo>
                  <a:lnTo>
                    <a:pt x="2509" y="3727"/>
                  </a:lnTo>
                  <a:lnTo>
                    <a:pt x="2497" y="3726"/>
                  </a:lnTo>
                  <a:lnTo>
                    <a:pt x="2494" y="3727"/>
                  </a:lnTo>
                  <a:lnTo>
                    <a:pt x="2491" y="3729"/>
                  </a:lnTo>
                  <a:lnTo>
                    <a:pt x="2487" y="3732"/>
                  </a:lnTo>
                  <a:lnTo>
                    <a:pt x="2484" y="3732"/>
                  </a:lnTo>
                  <a:lnTo>
                    <a:pt x="2482" y="3736"/>
                  </a:lnTo>
                  <a:lnTo>
                    <a:pt x="2480" y="3739"/>
                  </a:lnTo>
                  <a:lnTo>
                    <a:pt x="2477" y="3743"/>
                  </a:lnTo>
                  <a:lnTo>
                    <a:pt x="2477" y="3746"/>
                  </a:lnTo>
                  <a:lnTo>
                    <a:pt x="2477" y="3751"/>
                  </a:lnTo>
                  <a:lnTo>
                    <a:pt x="2475" y="3755"/>
                  </a:lnTo>
                  <a:lnTo>
                    <a:pt x="2474" y="3758"/>
                  </a:lnTo>
                  <a:lnTo>
                    <a:pt x="2470" y="3760"/>
                  </a:lnTo>
                  <a:lnTo>
                    <a:pt x="2470" y="3765"/>
                  </a:lnTo>
                  <a:lnTo>
                    <a:pt x="2474" y="3767"/>
                  </a:lnTo>
                  <a:lnTo>
                    <a:pt x="2477" y="3767"/>
                  </a:lnTo>
                  <a:lnTo>
                    <a:pt x="2484" y="3767"/>
                  </a:lnTo>
                  <a:lnTo>
                    <a:pt x="2489" y="3767"/>
                  </a:lnTo>
                  <a:lnTo>
                    <a:pt x="2494" y="3767"/>
                  </a:lnTo>
                  <a:lnTo>
                    <a:pt x="2497" y="3768"/>
                  </a:lnTo>
                  <a:lnTo>
                    <a:pt x="2497" y="3773"/>
                  </a:lnTo>
                  <a:lnTo>
                    <a:pt x="2497" y="3780"/>
                  </a:lnTo>
                  <a:lnTo>
                    <a:pt x="2494" y="3784"/>
                  </a:lnTo>
                  <a:lnTo>
                    <a:pt x="2489" y="3787"/>
                  </a:lnTo>
                  <a:lnTo>
                    <a:pt x="2484" y="3787"/>
                  </a:lnTo>
                  <a:lnTo>
                    <a:pt x="2482" y="3784"/>
                  </a:lnTo>
                  <a:lnTo>
                    <a:pt x="2479" y="3784"/>
                  </a:lnTo>
                  <a:lnTo>
                    <a:pt x="2475" y="3785"/>
                  </a:lnTo>
                  <a:lnTo>
                    <a:pt x="2470" y="3787"/>
                  </a:lnTo>
                  <a:lnTo>
                    <a:pt x="2467" y="3796"/>
                  </a:lnTo>
                  <a:lnTo>
                    <a:pt x="2462" y="3802"/>
                  </a:lnTo>
                  <a:lnTo>
                    <a:pt x="2458" y="3811"/>
                  </a:lnTo>
                  <a:lnTo>
                    <a:pt x="2457" y="3816"/>
                  </a:lnTo>
                  <a:lnTo>
                    <a:pt x="2457" y="3821"/>
                  </a:lnTo>
                  <a:lnTo>
                    <a:pt x="2474" y="3821"/>
                  </a:lnTo>
                  <a:lnTo>
                    <a:pt x="2480" y="3819"/>
                  </a:lnTo>
                  <a:lnTo>
                    <a:pt x="2482" y="3818"/>
                  </a:lnTo>
                  <a:lnTo>
                    <a:pt x="2484" y="3814"/>
                  </a:lnTo>
                  <a:lnTo>
                    <a:pt x="2486" y="3811"/>
                  </a:lnTo>
                  <a:lnTo>
                    <a:pt x="2489" y="3809"/>
                  </a:lnTo>
                  <a:lnTo>
                    <a:pt x="2497" y="3807"/>
                  </a:lnTo>
                  <a:lnTo>
                    <a:pt x="2499" y="3804"/>
                  </a:lnTo>
                  <a:lnTo>
                    <a:pt x="2501" y="3802"/>
                  </a:lnTo>
                  <a:lnTo>
                    <a:pt x="2508" y="3801"/>
                  </a:lnTo>
                  <a:lnTo>
                    <a:pt x="2511" y="3801"/>
                  </a:lnTo>
                  <a:lnTo>
                    <a:pt x="2530" y="3792"/>
                  </a:lnTo>
                  <a:lnTo>
                    <a:pt x="2538" y="3790"/>
                  </a:lnTo>
                  <a:lnTo>
                    <a:pt x="2547" y="3789"/>
                  </a:lnTo>
                  <a:lnTo>
                    <a:pt x="2550" y="3790"/>
                  </a:lnTo>
                  <a:lnTo>
                    <a:pt x="2552" y="3794"/>
                  </a:lnTo>
                  <a:lnTo>
                    <a:pt x="2549" y="3796"/>
                  </a:lnTo>
                  <a:lnTo>
                    <a:pt x="2547" y="3799"/>
                  </a:lnTo>
                  <a:lnTo>
                    <a:pt x="2543" y="3801"/>
                  </a:lnTo>
                  <a:lnTo>
                    <a:pt x="2533" y="3802"/>
                  </a:lnTo>
                  <a:lnTo>
                    <a:pt x="2523" y="3802"/>
                  </a:lnTo>
                  <a:lnTo>
                    <a:pt x="2518" y="3804"/>
                  </a:lnTo>
                  <a:lnTo>
                    <a:pt x="2514" y="3807"/>
                  </a:lnTo>
                  <a:lnTo>
                    <a:pt x="2513" y="3809"/>
                  </a:lnTo>
                  <a:lnTo>
                    <a:pt x="2511" y="3814"/>
                  </a:lnTo>
                  <a:lnTo>
                    <a:pt x="2508" y="3816"/>
                  </a:lnTo>
                  <a:lnTo>
                    <a:pt x="2506" y="3818"/>
                  </a:lnTo>
                  <a:lnTo>
                    <a:pt x="2508" y="3821"/>
                  </a:lnTo>
                  <a:lnTo>
                    <a:pt x="2511" y="3821"/>
                  </a:lnTo>
                  <a:lnTo>
                    <a:pt x="2511" y="3838"/>
                  </a:lnTo>
                  <a:lnTo>
                    <a:pt x="2511" y="3842"/>
                  </a:lnTo>
                  <a:lnTo>
                    <a:pt x="2511" y="3847"/>
                  </a:lnTo>
                  <a:lnTo>
                    <a:pt x="2513" y="3850"/>
                  </a:lnTo>
                  <a:lnTo>
                    <a:pt x="2516" y="3854"/>
                  </a:lnTo>
                  <a:lnTo>
                    <a:pt x="2521" y="3855"/>
                  </a:lnTo>
                  <a:lnTo>
                    <a:pt x="2523" y="3857"/>
                  </a:lnTo>
                  <a:lnTo>
                    <a:pt x="2525" y="3860"/>
                  </a:lnTo>
                  <a:lnTo>
                    <a:pt x="2526" y="3865"/>
                  </a:lnTo>
                  <a:lnTo>
                    <a:pt x="2526" y="3874"/>
                  </a:lnTo>
                  <a:lnTo>
                    <a:pt x="2525" y="3881"/>
                  </a:lnTo>
                  <a:lnTo>
                    <a:pt x="2521" y="3888"/>
                  </a:lnTo>
                  <a:lnTo>
                    <a:pt x="2520" y="3889"/>
                  </a:lnTo>
                  <a:lnTo>
                    <a:pt x="2518" y="3889"/>
                  </a:lnTo>
                  <a:lnTo>
                    <a:pt x="2520" y="3882"/>
                  </a:lnTo>
                  <a:lnTo>
                    <a:pt x="2518" y="3877"/>
                  </a:lnTo>
                  <a:lnTo>
                    <a:pt x="2516" y="3874"/>
                  </a:lnTo>
                  <a:lnTo>
                    <a:pt x="2513" y="3865"/>
                  </a:lnTo>
                  <a:lnTo>
                    <a:pt x="2509" y="3857"/>
                  </a:lnTo>
                  <a:lnTo>
                    <a:pt x="2508" y="3848"/>
                  </a:lnTo>
                  <a:lnTo>
                    <a:pt x="2504" y="3842"/>
                  </a:lnTo>
                  <a:lnTo>
                    <a:pt x="2504" y="3838"/>
                  </a:lnTo>
                  <a:lnTo>
                    <a:pt x="2504" y="3835"/>
                  </a:lnTo>
                  <a:lnTo>
                    <a:pt x="2503" y="3831"/>
                  </a:lnTo>
                  <a:lnTo>
                    <a:pt x="2501" y="3828"/>
                  </a:lnTo>
                  <a:lnTo>
                    <a:pt x="2497" y="3826"/>
                  </a:lnTo>
                  <a:lnTo>
                    <a:pt x="2497" y="3821"/>
                  </a:lnTo>
                  <a:lnTo>
                    <a:pt x="2487" y="3825"/>
                  </a:lnTo>
                  <a:lnTo>
                    <a:pt x="2479" y="3831"/>
                  </a:lnTo>
                  <a:lnTo>
                    <a:pt x="2472" y="3836"/>
                  </a:lnTo>
                  <a:lnTo>
                    <a:pt x="2463" y="3842"/>
                  </a:lnTo>
                  <a:lnTo>
                    <a:pt x="2455" y="3847"/>
                  </a:lnTo>
                  <a:lnTo>
                    <a:pt x="2445" y="3850"/>
                  </a:lnTo>
                  <a:lnTo>
                    <a:pt x="2441" y="3854"/>
                  </a:lnTo>
                  <a:lnTo>
                    <a:pt x="2438" y="3857"/>
                  </a:lnTo>
                  <a:lnTo>
                    <a:pt x="2436" y="3862"/>
                  </a:lnTo>
                  <a:lnTo>
                    <a:pt x="2436" y="3869"/>
                  </a:lnTo>
                  <a:lnTo>
                    <a:pt x="2433" y="3867"/>
                  </a:lnTo>
                  <a:lnTo>
                    <a:pt x="2431" y="3864"/>
                  </a:lnTo>
                  <a:lnTo>
                    <a:pt x="2429" y="3855"/>
                  </a:lnTo>
                  <a:lnTo>
                    <a:pt x="2421" y="3859"/>
                  </a:lnTo>
                  <a:lnTo>
                    <a:pt x="2414" y="3862"/>
                  </a:lnTo>
                  <a:lnTo>
                    <a:pt x="2402" y="3872"/>
                  </a:lnTo>
                  <a:lnTo>
                    <a:pt x="2390" y="3882"/>
                  </a:lnTo>
                  <a:lnTo>
                    <a:pt x="2383" y="3886"/>
                  </a:lnTo>
                  <a:lnTo>
                    <a:pt x="2375" y="3889"/>
                  </a:lnTo>
                  <a:lnTo>
                    <a:pt x="2375" y="3893"/>
                  </a:lnTo>
                  <a:lnTo>
                    <a:pt x="2376" y="3894"/>
                  </a:lnTo>
                  <a:lnTo>
                    <a:pt x="2380" y="3896"/>
                  </a:lnTo>
                  <a:lnTo>
                    <a:pt x="2381" y="3896"/>
                  </a:lnTo>
                  <a:lnTo>
                    <a:pt x="2381" y="3900"/>
                  </a:lnTo>
                  <a:lnTo>
                    <a:pt x="2381" y="3903"/>
                  </a:lnTo>
                  <a:lnTo>
                    <a:pt x="2381" y="3910"/>
                  </a:lnTo>
                  <a:lnTo>
                    <a:pt x="2383" y="3911"/>
                  </a:lnTo>
                  <a:lnTo>
                    <a:pt x="2385" y="3911"/>
                  </a:lnTo>
                  <a:lnTo>
                    <a:pt x="2388" y="3913"/>
                  </a:lnTo>
                  <a:lnTo>
                    <a:pt x="2388" y="3917"/>
                  </a:lnTo>
                  <a:lnTo>
                    <a:pt x="2383" y="3918"/>
                  </a:lnTo>
                  <a:lnTo>
                    <a:pt x="2381" y="3920"/>
                  </a:lnTo>
                  <a:lnTo>
                    <a:pt x="2380" y="3922"/>
                  </a:lnTo>
                  <a:lnTo>
                    <a:pt x="2381" y="3923"/>
                  </a:lnTo>
                  <a:lnTo>
                    <a:pt x="2381" y="3930"/>
                  </a:lnTo>
                  <a:lnTo>
                    <a:pt x="2383" y="3935"/>
                  </a:lnTo>
                  <a:lnTo>
                    <a:pt x="2387" y="3939"/>
                  </a:lnTo>
                  <a:lnTo>
                    <a:pt x="2388" y="3944"/>
                  </a:lnTo>
                  <a:lnTo>
                    <a:pt x="2395" y="3944"/>
                  </a:lnTo>
                  <a:lnTo>
                    <a:pt x="2399" y="3947"/>
                  </a:lnTo>
                  <a:lnTo>
                    <a:pt x="2400" y="3952"/>
                  </a:lnTo>
                  <a:lnTo>
                    <a:pt x="2402" y="3958"/>
                  </a:lnTo>
                  <a:lnTo>
                    <a:pt x="2388" y="3958"/>
                  </a:lnTo>
                  <a:lnTo>
                    <a:pt x="2383" y="3961"/>
                  </a:lnTo>
                  <a:lnTo>
                    <a:pt x="2376" y="3963"/>
                  </a:lnTo>
                  <a:lnTo>
                    <a:pt x="2371" y="3966"/>
                  </a:lnTo>
                  <a:lnTo>
                    <a:pt x="2370" y="3968"/>
                  </a:lnTo>
                  <a:lnTo>
                    <a:pt x="2368" y="3971"/>
                  </a:lnTo>
                  <a:lnTo>
                    <a:pt x="2363" y="3968"/>
                  </a:lnTo>
                  <a:lnTo>
                    <a:pt x="2361" y="3963"/>
                  </a:lnTo>
                  <a:lnTo>
                    <a:pt x="2363" y="3959"/>
                  </a:lnTo>
                  <a:lnTo>
                    <a:pt x="2366" y="3956"/>
                  </a:lnTo>
                  <a:lnTo>
                    <a:pt x="2371" y="3951"/>
                  </a:lnTo>
                  <a:lnTo>
                    <a:pt x="2375" y="3946"/>
                  </a:lnTo>
                  <a:lnTo>
                    <a:pt x="2376" y="3939"/>
                  </a:lnTo>
                  <a:lnTo>
                    <a:pt x="2375" y="3930"/>
                  </a:lnTo>
                  <a:lnTo>
                    <a:pt x="2371" y="3920"/>
                  </a:lnTo>
                  <a:lnTo>
                    <a:pt x="2364" y="3913"/>
                  </a:lnTo>
                  <a:lnTo>
                    <a:pt x="2359" y="3905"/>
                  </a:lnTo>
                  <a:lnTo>
                    <a:pt x="2354" y="3896"/>
                  </a:lnTo>
                  <a:lnTo>
                    <a:pt x="2347" y="3894"/>
                  </a:lnTo>
                  <a:lnTo>
                    <a:pt x="2344" y="3896"/>
                  </a:lnTo>
                  <a:lnTo>
                    <a:pt x="2342" y="3900"/>
                  </a:lnTo>
                  <a:lnTo>
                    <a:pt x="2341" y="3903"/>
                  </a:lnTo>
                  <a:lnTo>
                    <a:pt x="2339" y="3906"/>
                  </a:lnTo>
                  <a:lnTo>
                    <a:pt x="2337" y="3910"/>
                  </a:lnTo>
                  <a:lnTo>
                    <a:pt x="2334" y="3911"/>
                  </a:lnTo>
                  <a:lnTo>
                    <a:pt x="2327" y="3910"/>
                  </a:lnTo>
                  <a:lnTo>
                    <a:pt x="2325" y="3906"/>
                  </a:lnTo>
                  <a:lnTo>
                    <a:pt x="2322" y="3905"/>
                  </a:lnTo>
                  <a:lnTo>
                    <a:pt x="2313" y="3903"/>
                  </a:lnTo>
                  <a:lnTo>
                    <a:pt x="2293" y="3903"/>
                  </a:lnTo>
                  <a:lnTo>
                    <a:pt x="2293" y="3910"/>
                  </a:lnTo>
                  <a:lnTo>
                    <a:pt x="2288" y="3913"/>
                  </a:lnTo>
                  <a:lnTo>
                    <a:pt x="2284" y="3918"/>
                  </a:lnTo>
                  <a:lnTo>
                    <a:pt x="2284" y="3923"/>
                  </a:lnTo>
                  <a:lnTo>
                    <a:pt x="2286" y="3929"/>
                  </a:lnTo>
                  <a:lnTo>
                    <a:pt x="2291" y="3940"/>
                  </a:lnTo>
                  <a:lnTo>
                    <a:pt x="2293" y="3946"/>
                  </a:lnTo>
                  <a:lnTo>
                    <a:pt x="2293" y="3951"/>
                  </a:lnTo>
                  <a:lnTo>
                    <a:pt x="2288" y="3954"/>
                  </a:lnTo>
                  <a:lnTo>
                    <a:pt x="2281" y="3956"/>
                  </a:lnTo>
                  <a:lnTo>
                    <a:pt x="2265" y="3959"/>
                  </a:lnTo>
                  <a:lnTo>
                    <a:pt x="2252" y="3961"/>
                  </a:lnTo>
                  <a:lnTo>
                    <a:pt x="2238" y="3964"/>
                  </a:lnTo>
                  <a:lnTo>
                    <a:pt x="2242" y="3971"/>
                  </a:lnTo>
                  <a:lnTo>
                    <a:pt x="2245" y="3978"/>
                  </a:lnTo>
                  <a:lnTo>
                    <a:pt x="2245" y="3988"/>
                  </a:lnTo>
                  <a:lnTo>
                    <a:pt x="2245" y="3998"/>
                  </a:lnTo>
                  <a:lnTo>
                    <a:pt x="2248" y="4000"/>
                  </a:lnTo>
                  <a:lnTo>
                    <a:pt x="2250" y="4004"/>
                  </a:lnTo>
                  <a:lnTo>
                    <a:pt x="2252" y="4012"/>
                  </a:lnTo>
                  <a:lnTo>
                    <a:pt x="2255" y="4014"/>
                  </a:lnTo>
                  <a:lnTo>
                    <a:pt x="2257" y="4017"/>
                  </a:lnTo>
                  <a:lnTo>
                    <a:pt x="2259" y="4026"/>
                  </a:lnTo>
                  <a:lnTo>
                    <a:pt x="2255" y="4026"/>
                  </a:lnTo>
                  <a:lnTo>
                    <a:pt x="2253" y="4027"/>
                  </a:lnTo>
                  <a:lnTo>
                    <a:pt x="2252" y="4033"/>
                  </a:lnTo>
                  <a:lnTo>
                    <a:pt x="2247" y="4036"/>
                  </a:lnTo>
                  <a:lnTo>
                    <a:pt x="2245" y="4038"/>
                  </a:lnTo>
                  <a:lnTo>
                    <a:pt x="2245" y="4039"/>
                  </a:lnTo>
                  <a:lnTo>
                    <a:pt x="2242" y="4038"/>
                  </a:lnTo>
                  <a:lnTo>
                    <a:pt x="2238" y="4036"/>
                  </a:lnTo>
                  <a:lnTo>
                    <a:pt x="2235" y="4033"/>
                  </a:lnTo>
                  <a:lnTo>
                    <a:pt x="2231" y="4033"/>
                  </a:lnTo>
                  <a:lnTo>
                    <a:pt x="2190" y="4033"/>
                  </a:lnTo>
                  <a:lnTo>
                    <a:pt x="2190" y="4024"/>
                  </a:lnTo>
                  <a:lnTo>
                    <a:pt x="2189" y="4017"/>
                  </a:lnTo>
                  <a:lnTo>
                    <a:pt x="2185" y="4012"/>
                  </a:lnTo>
                  <a:lnTo>
                    <a:pt x="2183" y="4005"/>
                  </a:lnTo>
                  <a:lnTo>
                    <a:pt x="2180" y="4000"/>
                  </a:lnTo>
                  <a:lnTo>
                    <a:pt x="2178" y="3993"/>
                  </a:lnTo>
                  <a:lnTo>
                    <a:pt x="2175" y="3988"/>
                  </a:lnTo>
                  <a:lnTo>
                    <a:pt x="2173" y="3986"/>
                  </a:lnTo>
                  <a:lnTo>
                    <a:pt x="2170" y="3985"/>
                  </a:lnTo>
                  <a:lnTo>
                    <a:pt x="2160" y="3985"/>
                  </a:lnTo>
                  <a:lnTo>
                    <a:pt x="2149" y="3985"/>
                  </a:lnTo>
                  <a:lnTo>
                    <a:pt x="2143" y="3988"/>
                  </a:lnTo>
                  <a:lnTo>
                    <a:pt x="2136" y="3992"/>
                  </a:lnTo>
                  <a:lnTo>
                    <a:pt x="2134" y="3997"/>
                  </a:lnTo>
                  <a:lnTo>
                    <a:pt x="2132" y="3998"/>
                  </a:lnTo>
                  <a:lnTo>
                    <a:pt x="2127" y="4004"/>
                  </a:lnTo>
                  <a:lnTo>
                    <a:pt x="2124" y="4005"/>
                  </a:lnTo>
                  <a:lnTo>
                    <a:pt x="2122" y="4009"/>
                  </a:lnTo>
                  <a:lnTo>
                    <a:pt x="2120" y="4014"/>
                  </a:lnTo>
                  <a:lnTo>
                    <a:pt x="2122" y="4019"/>
                  </a:lnTo>
                  <a:lnTo>
                    <a:pt x="2124" y="4024"/>
                  </a:lnTo>
                  <a:lnTo>
                    <a:pt x="2129" y="4026"/>
                  </a:lnTo>
                  <a:lnTo>
                    <a:pt x="2134" y="4027"/>
                  </a:lnTo>
                  <a:lnTo>
                    <a:pt x="2141" y="4026"/>
                  </a:lnTo>
                  <a:lnTo>
                    <a:pt x="2156" y="4026"/>
                  </a:lnTo>
                  <a:lnTo>
                    <a:pt x="2163" y="4026"/>
                  </a:lnTo>
                  <a:lnTo>
                    <a:pt x="2170" y="4026"/>
                  </a:lnTo>
                  <a:lnTo>
                    <a:pt x="2170" y="4029"/>
                  </a:lnTo>
                  <a:lnTo>
                    <a:pt x="2166" y="4031"/>
                  </a:lnTo>
                  <a:lnTo>
                    <a:pt x="2165" y="4031"/>
                  </a:lnTo>
                  <a:lnTo>
                    <a:pt x="2161" y="4034"/>
                  </a:lnTo>
                  <a:lnTo>
                    <a:pt x="2154" y="4034"/>
                  </a:lnTo>
                  <a:lnTo>
                    <a:pt x="2156" y="4044"/>
                  </a:lnTo>
                  <a:lnTo>
                    <a:pt x="2158" y="4053"/>
                  </a:lnTo>
                  <a:lnTo>
                    <a:pt x="2161" y="4062"/>
                  </a:lnTo>
                  <a:lnTo>
                    <a:pt x="2165" y="4065"/>
                  </a:lnTo>
                  <a:lnTo>
                    <a:pt x="2166" y="4068"/>
                  </a:lnTo>
                  <a:lnTo>
                    <a:pt x="2173" y="4082"/>
                  </a:lnTo>
                  <a:lnTo>
                    <a:pt x="2175" y="4085"/>
                  </a:lnTo>
                  <a:lnTo>
                    <a:pt x="2177" y="4089"/>
                  </a:lnTo>
                  <a:lnTo>
                    <a:pt x="2177" y="4092"/>
                  </a:lnTo>
                  <a:lnTo>
                    <a:pt x="2183" y="4099"/>
                  </a:lnTo>
                  <a:lnTo>
                    <a:pt x="2190" y="4108"/>
                  </a:lnTo>
                  <a:lnTo>
                    <a:pt x="2197" y="4118"/>
                  </a:lnTo>
                  <a:lnTo>
                    <a:pt x="2201" y="4119"/>
                  </a:lnTo>
                  <a:lnTo>
                    <a:pt x="2206" y="4123"/>
                  </a:lnTo>
                  <a:lnTo>
                    <a:pt x="2209" y="4125"/>
                  </a:lnTo>
                  <a:lnTo>
                    <a:pt x="2211" y="4128"/>
                  </a:lnTo>
                  <a:lnTo>
                    <a:pt x="2211" y="4133"/>
                  </a:lnTo>
                  <a:lnTo>
                    <a:pt x="2212" y="4138"/>
                  </a:lnTo>
                  <a:lnTo>
                    <a:pt x="2216" y="4147"/>
                  </a:lnTo>
                  <a:lnTo>
                    <a:pt x="2218" y="4152"/>
                  </a:lnTo>
                  <a:lnTo>
                    <a:pt x="2219" y="4155"/>
                  </a:lnTo>
                  <a:lnTo>
                    <a:pt x="2216" y="4159"/>
                  </a:lnTo>
                  <a:lnTo>
                    <a:pt x="2211" y="4162"/>
                  </a:lnTo>
                  <a:lnTo>
                    <a:pt x="2212" y="4155"/>
                  </a:lnTo>
                  <a:lnTo>
                    <a:pt x="2211" y="4152"/>
                  </a:lnTo>
                  <a:lnTo>
                    <a:pt x="2207" y="4150"/>
                  </a:lnTo>
                  <a:lnTo>
                    <a:pt x="2204" y="4149"/>
                  </a:lnTo>
                  <a:lnTo>
                    <a:pt x="2201" y="4147"/>
                  </a:lnTo>
                  <a:lnTo>
                    <a:pt x="2197" y="4145"/>
                  </a:lnTo>
                  <a:lnTo>
                    <a:pt x="2195" y="4142"/>
                  </a:lnTo>
                  <a:lnTo>
                    <a:pt x="2197" y="4135"/>
                  </a:lnTo>
                  <a:lnTo>
                    <a:pt x="2194" y="4133"/>
                  </a:lnTo>
                  <a:lnTo>
                    <a:pt x="2192" y="4131"/>
                  </a:lnTo>
                  <a:lnTo>
                    <a:pt x="2190" y="4128"/>
                  </a:lnTo>
                  <a:lnTo>
                    <a:pt x="2190" y="4125"/>
                  </a:lnTo>
                  <a:lnTo>
                    <a:pt x="2190" y="4121"/>
                  </a:lnTo>
                  <a:lnTo>
                    <a:pt x="2189" y="4118"/>
                  </a:lnTo>
                  <a:lnTo>
                    <a:pt x="2187" y="4113"/>
                  </a:lnTo>
                  <a:lnTo>
                    <a:pt x="2178" y="4106"/>
                  </a:lnTo>
                  <a:lnTo>
                    <a:pt x="2172" y="4099"/>
                  </a:lnTo>
                  <a:lnTo>
                    <a:pt x="2168" y="4096"/>
                  </a:lnTo>
                  <a:lnTo>
                    <a:pt x="2168" y="4092"/>
                  </a:lnTo>
                  <a:lnTo>
                    <a:pt x="2166" y="4089"/>
                  </a:lnTo>
                  <a:lnTo>
                    <a:pt x="2165" y="4084"/>
                  </a:lnTo>
                  <a:lnTo>
                    <a:pt x="2163" y="4080"/>
                  </a:lnTo>
                  <a:lnTo>
                    <a:pt x="2158" y="4072"/>
                  </a:lnTo>
                  <a:lnTo>
                    <a:pt x="2158" y="4070"/>
                  </a:lnTo>
                  <a:lnTo>
                    <a:pt x="2156" y="4062"/>
                  </a:lnTo>
                  <a:lnTo>
                    <a:pt x="2156" y="4053"/>
                  </a:lnTo>
                  <a:lnTo>
                    <a:pt x="2154" y="4050"/>
                  </a:lnTo>
                  <a:lnTo>
                    <a:pt x="2151" y="4046"/>
                  </a:lnTo>
                  <a:lnTo>
                    <a:pt x="2148" y="4044"/>
                  </a:lnTo>
                  <a:lnTo>
                    <a:pt x="2141" y="4044"/>
                  </a:lnTo>
                  <a:lnTo>
                    <a:pt x="2136" y="4046"/>
                  </a:lnTo>
                  <a:lnTo>
                    <a:pt x="2131" y="4050"/>
                  </a:lnTo>
                  <a:lnTo>
                    <a:pt x="2125" y="4053"/>
                  </a:lnTo>
                  <a:lnTo>
                    <a:pt x="2122" y="4058"/>
                  </a:lnTo>
                  <a:lnTo>
                    <a:pt x="2119" y="4063"/>
                  </a:lnTo>
                  <a:lnTo>
                    <a:pt x="2114" y="4075"/>
                  </a:lnTo>
                  <a:lnTo>
                    <a:pt x="2108" y="4087"/>
                  </a:lnTo>
                  <a:lnTo>
                    <a:pt x="2108" y="4091"/>
                  </a:lnTo>
                  <a:lnTo>
                    <a:pt x="2110" y="4092"/>
                  </a:lnTo>
                  <a:lnTo>
                    <a:pt x="2115" y="4094"/>
                  </a:lnTo>
                  <a:lnTo>
                    <a:pt x="2129" y="4094"/>
                  </a:lnTo>
                  <a:lnTo>
                    <a:pt x="2131" y="4097"/>
                  </a:lnTo>
                  <a:lnTo>
                    <a:pt x="2134" y="4099"/>
                  </a:lnTo>
                  <a:lnTo>
                    <a:pt x="2143" y="4101"/>
                  </a:lnTo>
                  <a:lnTo>
                    <a:pt x="2149" y="4128"/>
                  </a:lnTo>
                  <a:lnTo>
                    <a:pt x="2153" y="4135"/>
                  </a:lnTo>
                  <a:lnTo>
                    <a:pt x="2154" y="4138"/>
                  </a:lnTo>
                  <a:lnTo>
                    <a:pt x="2156" y="4142"/>
                  </a:lnTo>
                  <a:lnTo>
                    <a:pt x="2158" y="4157"/>
                  </a:lnTo>
                  <a:lnTo>
                    <a:pt x="2160" y="4164"/>
                  </a:lnTo>
                  <a:lnTo>
                    <a:pt x="2163" y="4169"/>
                  </a:lnTo>
                  <a:lnTo>
                    <a:pt x="2165" y="4172"/>
                  </a:lnTo>
                  <a:lnTo>
                    <a:pt x="2166" y="4176"/>
                  </a:lnTo>
                  <a:lnTo>
                    <a:pt x="2168" y="4179"/>
                  </a:lnTo>
                  <a:lnTo>
                    <a:pt x="2170" y="4183"/>
                  </a:lnTo>
                  <a:lnTo>
                    <a:pt x="2173" y="4183"/>
                  </a:lnTo>
                  <a:lnTo>
                    <a:pt x="2177" y="4183"/>
                  </a:lnTo>
                  <a:lnTo>
                    <a:pt x="2180" y="4190"/>
                  </a:lnTo>
                  <a:lnTo>
                    <a:pt x="2182" y="4193"/>
                  </a:lnTo>
                  <a:lnTo>
                    <a:pt x="2183" y="4196"/>
                  </a:lnTo>
                  <a:lnTo>
                    <a:pt x="2190" y="4200"/>
                  </a:lnTo>
                  <a:lnTo>
                    <a:pt x="2197" y="4203"/>
                  </a:lnTo>
                  <a:lnTo>
                    <a:pt x="2199" y="4205"/>
                  </a:lnTo>
                  <a:lnTo>
                    <a:pt x="2199" y="4207"/>
                  </a:lnTo>
                  <a:lnTo>
                    <a:pt x="2201" y="4210"/>
                  </a:lnTo>
                  <a:lnTo>
                    <a:pt x="2204" y="4210"/>
                  </a:lnTo>
                  <a:lnTo>
                    <a:pt x="2211" y="4210"/>
                  </a:lnTo>
                  <a:lnTo>
                    <a:pt x="2211" y="4213"/>
                  </a:lnTo>
                  <a:lnTo>
                    <a:pt x="2212" y="4215"/>
                  </a:lnTo>
                  <a:lnTo>
                    <a:pt x="2218" y="4217"/>
                  </a:lnTo>
                  <a:lnTo>
                    <a:pt x="2223" y="4225"/>
                  </a:lnTo>
                  <a:lnTo>
                    <a:pt x="2224" y="4231"/>
                  </a:lnTo>
                  <a:lnTo>
                    <a:pt x="2224" y="4237"/>
                  </a:lnTo>
                  <a:lnTo>
                    <a:pt x="2214" y="4231"/>
                  </a:lnTo>
                  <a:lnTo>
                    <a:pt x="2206" y="4222"/>
                  </a:lnTo>
                  <a:lnTo>
                    <a:pt x="2195" y="4215"/>
                  </a:lnTo>
                  <a:lnTo>
                    <a:pt x="2190" y="4212"/>
                  </a:lnTo>
                  <a:lnTo>
                    <a:pt x="2183" y="4210"/>
                  </a:lnTo>
                  <a:lnTo>
                    <a:pt x="2177" y="4200"/>
                  </a:lnTo>
                  <a:lnTo>
                    <a:pt x="2168" y="4191"/>
                  </a:lnTo>
                  <a:lnTo>
                    <a:pt x="2160" y="4183"/>
                  </a:lnTo>
                  <a:lnTo>
                    <a:pt x="2149" y="4176"/>
                  </a:lnTo>
                  <a:lnTo>
                    <a:pt x="2151" y="4167"/>
                  </a:lnTo>
                  <a:lnTo>
                    <a:pt x="2149" y="4162"/>
                  </a:lnTo>
                  <a:lnTo>
                    <a:pt x="2146" y="4152"/>
                  </a:lnTo>
                  <a:lnTo>
                    <a:pt x="2143" y="4142"/>
                  </a:lnTo>
                  <a:lnTo>
                    <a:pt x="2143" y="4135"/>
                  </a:lnTo>
                  <a:lnTo>
                    <a:pt x="2143" y="4128"/>
                  </a:lnTo>
                  <a:lnTo>
                    <a:pt x="2139" y="4119"/>
                  </a:lnTo>
                  <a:lnTo>
                    <a:pt x="2134" y="4114"/>
                  </a:lnTo>
                  <a:lnTo>
                    <a:pt x="2127" y="4111"/>
                  </a:lnTo>
                  <a:lnTo>
                    <a:pt x="2119" y="4106"/>
                  </a:lnTo>
                  <a:lnTo>
                    <a:pt x="2105" y="4099"/>
                  </a:lnTo>
                  <a:lnTo>
                    <a:pt x="2098" y="4094"/>
                  </a:lnTo>
                  <a:lnTo>
                    <a:pt x="2095" y="4087"/>
                  </a:lnTo>
                  <a:lnTo>
                    <a:pt x="2090" y="4087"/>
                  </a:lnTo>
                  <a:lnTo>
                    <a:pt x="2086" y="4089"/>
                  </a:lnTo>
                  <a:lnTo>
                    <a:pt x="2085" y="4092"/>
                  </a:lnTo>
                  <a:lnTo>
                    <a:pt x="2083" y="4096"/>
                  </a:lnTo>
                  <a:lnTo>
                    <a:pt x="2081" y="4104"/>
                  </a:lnTo>
                  <a:lnTo>
                    <a:pt x="2078" y="4106"/>
                  </a:lnTo>
                  <a:lnTo>
                    <a:pt x="2074" y="4108"/>
                  </a:lnTo>
                  <a:lnTo>
                    <a:pt x="2068" y="4108"/>
                  </a:lnTo>
                  <a:lnTo>
                    <a:pt x="2061" y="4108"/>
                  </a:lnTo>
                  <a:lnTo>
                    <a:pt x="2056" y="4109"/>
                  </a:lnTo>
                  <a:lnTo>
                    <a:pt x="2054" y="4114"/>
                  </a:lnTo>
                  <a:lnTo>
                    <a:pt x="2050" y="4113"/>
                  </a:lnTo>
                  <a:lnTo>
                    <a:pt x="2049" y="4111"/>
                  </a:lnTo>
                  <a:lnTo>
                    <a:pt x="2049" y="4108"/>
                  </a:lnTo>
                  <a:lnTo>
                    <a:pt x="2050" y="4102"/>
                  </a:lnTo>
                  <a:lnTo>
                    <a:pt x="2052" y="4101"/>
                  </a:lnTo>
                  <a:lnTo>
                    <a:pt x="2054" y="4101"/>
                  </a:lnTo>
                  <a:lnTo>
                    <a:pt x="2061" y="4101"/>
                  </a:lnTo>
                  <a:lnTo>
                    <a:pt x="2064" y="4099"/>
                  </a:lnTo>
                  <a:lnTo>
                    <a:pt x="2069" y="4096"/>
                  </a:lnTo>
                  <a:lnTo>
                    <a:pt x="2074" y="4094"/>
                  </a:lnTo>
                  <a:lnTo>
                    <a:pt x="2074" y="4087"/>
                  </a:lnTo>
                  <a:lnTo>
                    <a:pt x="2073" y="4080"/>
                  </a:lnTo>
                  <a:lnTo>
                    <a:pt x="2069" y="4068"/>
                  </a:lnTo>
                  <a:lnTo>
                    <a:pt x="2066" y="4056"/>
                  </a:lnTo>
                  <a:lnTo>
                    <a:pt x="2066" y="4048"/>
                  </a:lnTo>
                  <a:lnTo>
                    <a:pt x="2068" y="4039"/>
                  </a:lnTo>
                  <a:lnTo>
                    <a:pt x="2073" y="4039"/>
                  </a:lnTo>
                  <a:lnTo>
                    <a:pt x="2081" y="4039"/>
                  </a:lnTo>
                  <a:lnTo>
                    <a:pt x="2095" y="4039"/>
                  </a:lnTo>
                  <a:lnTo>
                    <a:pt x="2103" y="4041"/>
                  </a:lnTo>
                  <a:lnTo>
                    <a:pt x="2108" y="4039"/>
                  </a:lnTo>
                  <a:lnTo>
                    <a:pt x="2114" y="4038"/>
                  </a:lnTo>
                  <a:lnTo>
                    <a:pt x="2115" y="4033"/>
                  </a:lnTo>
                  <a:lnTo>
                    <a:pt x="2114" y="4029"/>
                  </a:lnTo>
                  <a:lnTo>
                    <a:pt x="2110" y="4027"/>
                  </a:lnTo>
                  <a:lnTo>
                    <a:pt x="2102" y="4026"/>
                  </a:lnTo>
                  <a:lnTo>
                    <a:pt x="2081" y="4026"/>
                  </a:lnTo>
                  <a:lnTo>
                    <a:pt x="2078" y="4026"/>
                  </a:lnTo>
                  <a:lnTo>
                    <a:pt x="2073" y="4027"/>
                  </a:lnTo>
                  <a:lnTo>
                    <a:pt x="2068" y="4029"/>
                  </a:lnTo>
                  <a:lnTo>
                    <a:pt x="2064" y="4031"/>
                  </a:lnTo>
                  <a:lnTo>
                    <a:pt x="2062" y="4029"/>
                  </a:lnTo>
                  <a:lnTo>
                    <a:pt x="2061" y="4026"/>
                  </a:lnTo>
                  <a:lnTo>
                    <a:pt x="2057" y="4027"/>
                  </a:lnTo>
                  <a:lnTo>
                    <a:pt x="2056" y="4031"/>
                  </a:lnTo>
                  <a:lnTo>
                    <a:pt x="2054" y="4039"/>
                  </a:lnTo>
                  <a:lnTo>
                    <a:pt x="2050" y="4041"/>
                  </a:lnTo>
                  <a:lnTo>
                    <a:pt x="2049" y="4044"/>
                  </a:lnTo>
                  <a:lnTo>
                    <a:pt x="2047" y="4053"/>
                  </a:lnTo>
                  <a:lnTo>
                    <a:pt x="2037" y="4051"/>
                  </a:lnTo>
                  <a:lnTo>
                    <a:pt x="2030" y="4053"/>
                  </a:lnTo>
                  <a:lnTo>
                    <a:pt x="2023" y="4055"/>
                  </a:lnTo>
                  <a:lnTo>
                    <a:pt x="2018" y="4058"/>
                  </a:lnTo>
                  <a:lnTo>
                    <a:pt x="2010" y="4067"/>
                  </a:lnTo>
                  <a:lnTo>
                    <a:pt x="2004" y="4070"/>
                  </a:lnTo>
                  <a:lnTo>
                    <a:pt x="1999" y="4073"/>
                  </a:lnTo>
                  <a:lnTo>
                    <a:pt x="1998" y="4080"/>
                  </a:lnTo>
                  <a:lnTo>
                    <a:pt x="1999" y="4084"/>
                  </a:lnTo>
                  <a:lnTo>
                    <a:pt x="2001" y="4087"/>
                  </a:lnTo>
                  <a:lnTo>
                    <a:pt x="2004" y="4089"/>
                  </a:lnTo>
                  <a:lnTo>
                    <a:pt x="2010" y="4094"/>
                  </a:lnTo>
                  <a:lnTo>
                    <a:pt x="2011" y="4097"/>
                  </a:lnTo>
                  <a:lnTo>
                    <a:pt x="2013" y="4101"/>
                  </a:lnTo>
                  <a:lnTo>
                    <a:pt x="2018" y="4104"/>
                  </a:lnTo>
                  <a:lnTo>
                    <a:pt x="2023" y="4108"/>
                  </a:lnTo>
                  <a:lnTo>
                    <a:pt x="2027" y="4113"/>
                  </a:lnTo>
                  <a:lnTo>
                    <a:pt x="2033" y="4114"/>
                  </a:lnTo>
                  <a:lnTo>
                    <a:pt x="2030" y="4119"/>
                  </a:lnTo>
                  <a:lnTo>
                    <a:pt x="2028" y="4121"/>
                  </a:lnTo>
                  <a:lnTo>
                    <a:pt x="2025" y="4121"/>
                  </a:lnTo>
                  <a:lnTo>
                    <a:pt x="2020" y="4118"/>
                  </a:lnTo>
                  <a:lnTo>
                    <a:pt x="2013" y="4111"/>
                  </a:lnTo>
                  <a:lnTo>
                    <a:pt x="2010" y="4109"/>
                  </a:lnTo>
                  <a:lnTo>
                    <a:pt x="2006" y="4108"/>
                  </a:lnTo>
                  <a:lnTo>
                    <a:pt x="2004" y="4104"/>
                  </a:lnTo>
                  <a:lnTo>
                    <a:pt x="2001" y="4099"/>
                  </a:lnTo>
                  <a:lnTo>
                    <a:pt x="1996" y="4094"/>
                  </a:lnTo>
                  <a:lnTo>
                    <a:pt x="1994" y="4091"/>
                  </a:lnTo>
                  <a:lnTo>
                    <a:pt x="1991" y="4085"/>
                  </a:lnTo>
                  <a:lnTo>
                    <a:pt x="1991" y="4080"/>
                  </a:lnTo>
                  <a:lnTo>
                    <a:pt x="1992" y="4073"/>
                  </a:lnTo>
                  <a:lnTo>
                    <a:pt x="1986" y="4075"/>
                  </a:lnTo>
                  <a:lnTo>
                    <a:pt x="1979" y="4075"/>
                  </a:lnTo>
                  <a:lnTo>
                    <a:pt x="1964" y="4072"/>
                  </a:lnTo>
                  <a:lnTo>
                    <a:pt x="1948" y="4070"/>
                  </a:lnTo>
                  <a:lnTo>
                    <a:pt x="1941" y="4070"/>
                  </a:lnTo>
                  <a:lnTo>
                    <a:pt x="1938" y="4073"/>
                  </a:lnTo>
                  <a:lnTo>
                    <a:pt x="1936" y="4079"/>
                  </a:lnTo>
                  <a:lnTo>
                    <a:pt x="1936" y="4082"/>
                  </a:lnTo>
                  <a:lnTo>
                    <a:pt x="1936" y="4085"/>
                  </a:lnTo>
                  <a:lnTo>
                    <a:pt x="1931" y="4087"/>
                  </a:lnTo>
                  <a:lnTo>
                    <a:pt x="1924" y="4087"/>
                  </a:lnTo>
                  <a:lnTo>
                    <a:pt x="1919" y="4089"/>
                  </a:lnTo>
                  <a:lnTo>
                    <a:pt x="1917" y="4091"/>
                  </a:lnTo>
                  <a:lnTo>
                    <a:pt x="1912" y="4096"/>
                  </a:lnTo>
                  <a:lnTo>
                    <a:pt x="1911" y="4099"/>
                  </a:lnTo>
                  <a:lnTo>
                    <a:pt x="1907" y="4101"/>
                  </a:lnTo>
                  <a:lnTo>
                    <a:pt x="1902" y="4102"/>
                  </a:lnTo>
                  <a:lnTo>
                    <a:pt x="1897" y="4101"/>
                  </a:lnTo>
                  <a:lnTo>
                    <a:pt x="1900" y="4111"/>
                  </a:lnTo>
                  <a:lnTo>
                    <a:pt x="1906" y="4119"/>
                  </a:lnTo>
                  <a:lnTo>
                    <a:pt x="1912" y="4126"/>
                  </a:lnTo>
                  <a:lnTo>
                    <a:pt x="1917" y="4135"/>
                  </a:lnTo>
                  <a:lnTo>
                    <a:pt x="1923" y="4135"/>
                  </a:lnTo>
                  <a:lnTo>
                    <a:pt x="1928" y="4137"/>
                  </a:lnTo>
                  <a:lnTo>
                    <a:pt x="1936" y="4140"/>
                  </a:lnTo>
                  <a:lnTo>
                    <a:pt x="1943" y="4145"/>
                  </a:lnTo>
                  <a:lnTo>
                    <a:pt x="1952" y="4149"/>
                  </a:lnTo>
                  <a:lnTo>
                    <a:pt x="1950" y="4154"/>
                  </a:lnTo>
                  <a:lnTo>
                    <a:pt x="1946" y="4155"/>
                  </a:lnTo>
                  <a:lnTo>
                    <a:pt x="1941" y="4157"/>
                  </a:lnTo>
                  <a:lnTo>
                    <a:pt x="1935" y="4155"/>
                  </a:lnTo>
                  <a:lnTo>
                    <a:pt x="1923" y="4155"/>
                  </a:lnTo>
                  <a:lnTo>
                    <a:pt x="1916" y="4155"/>
                  </a:lnTo>
                  <a:lnTo>
                    <a:pt x="1911" y="4155"/>
                  </a:lnTo>
                  <a:lnTo>
                    <a:pt x="1906" y="4162"/>
                  </a:lnTo>
                  <a:lnTo>
                    <a:pt x="1904" y="4172"/>
                  </a:lnTo>
                  <a:lnTo>
                    <a:pt x="1904" y="4184"/>
                  </a:lnTo>
                  <a:lnTo>
                    <a:pt x="1904" y="4196"/>
                  </a:lnTo>
                  <a:lnTo>
                    <a:pt x="1931" y="4196"/>
                  </a:lnTo>
                  <a:lnTo>
                    <a:pt x="1931" y="4190"/>
                  </a:lnTo>
                  <a:lnTo>
                    <a:pt x="1935" y="4186"/>
                  </a:lnTo>
                  <a:lnTo>
                    <a:pt x="1938" y="4184"/>
                  </a:lnTo>
                  <a:lnTo>
                    <a:pt x="1945" y="4183"/>
                  </a:lnTo>
                  <a:lnTo>
                    <a:pt x="1946" y="4186"/>
                  </a:lnTo>
                  <a:lnTo>
                    <a:pt x="1950" y="4188"/>
                  </a:lnTo>
                  <a:lnTo>
                    <a:pt x="1958" y="4190"/>
                  </a:lnTo>
                  <a:lnTo>
                    <a:pt x="1958" y="4193"/>
                  </a:lnTo>
                  <a:lnTo>
                    <a:pt x="1960" y="4195"/>
                  </a:lnTo>
                  <a:lnTo>
                    <a:pt x="1965" y="4196"/>
                  </a:lnTo>
                  <a:lnTo>
                    <a:pt x="1975" y="4195"/>
                  </a:lnTo>
                  <a:lnTo>
                    <a:pt x="1984" y="4191"/>
                  </a:lnTo>
                  <a:lnTo>
                    <a:pt x="2001" y="4184"/>
                  </a:lnTo>
                  <a:lnTo>
                    <a:pt x="2020" y="4179"/>
                  </a:lnTo>
                  <a:lnTo>
                    <a:pt x="2030" y="4178"/>
                  </a:lnTo>
                  <a:lnTo>
                    <a:pt x="2040" y="4176"/>
                  </a:lnTo>
                  <a:lnTo>
                    <a:pt x="2039" y="4181"/>
                  </a:lnTo>
                  <a:lnTo>
                    <a:pt x="2035" y="4184"/>
                  </a:lnTo>
                  <a:lnTo>
                    <a:pt x="2032" y="4188"/>
                  </a:lnTo>
                  <a:lnTo>
                    <a:pt x="2027" y="4190"/>
                  </a:lnTo>
                  <a:lnTo>
                    <a:pt x="2021" y="4191"/>
                  </a:lnTo>
                  <a:lnTo>
                    <a:pt x="2018" y="4195"/>
                  </a:lnTo>
                  <a:lnTo>
                    <a:pt x="2015" y="4198"/>
                  </a:lnTo>
                  <a:lnTo>
                    <a:pt x="2013" y="4203"/>
                  </a:lnTo>
                  <a:lnTo>
                    <a:pt x="2003" y="4203"/>
                  </a:lnTo>
                  <a:lnTo>
                    <a:pt x="1992" y="4203"/>
                  </a:lnTo>
                  <a:lnTo>
                    <a:pt x="1987" y="4203"/>
                  </a:lnTo>
                  <a:lnTo>
                    <a:pt x="1986" y="4207"/>
                  </a:lnTo>
                  <a:lnTo>
                    <a:pt x="1984" y="4210"/>
                  </a:lnTo>
                  <a:lnTo>
                    <a:pt x="1986" y="4217"/>
                  </a:lnTo>
                  <a:lnTo>
                    <a:pt x="1994" y="4220"/>
                  </a:lnTo>
                  <a:lnTo>
                    <a:pt x="2003" y="4220"/>
                  </a:lnTo>
                  <a:lnTo>
                    <a:pt x="2015" y="4217"/>
                  </a:lnTo>
                  <a:lnTo>
                    <a:pt x="2018" y="4217"/>
                  </a:lnTo>
                  <a:lnTo>
                    <a:pt x="2023" y="4219"/>
                  </a:lnTo>
                  <a:lnTo>
                    <a:pt x="2027" y="4219"/>
                  </a:lnTo>
                  <a:lnTo>
                    <a:pt x="2032" y="4215"/>
                  </a:lnTo>
                  <a:lnTo>
                    <a:pt x="2039" y="4210"/>
                  </a:lnTo>
                  <a:lnTo>
                    <a:pt x="2042" y="4208"/>
                  </a:lnTo>
                  <a:lnTo>
                    <a:pt x="2047" y="4210"/>
                  </a:lnTo>
                  <a:lnTo>
                    <a:pt x="2050" y="4210"/>
                  </a:lnTo>
                  <a:lnTo>
                    <a:pt x="2054" y="4210"/>
                  </a:lnTo>
                  <a:lnTo>
                    <a:pt x="2056" y="4205"/>
                  </a:lnTo>
                  <a:lnTo>
                    <a:pt x="2061" y="4203"/>
                  </a:lnTo>
                  <a:lnTo>
                    <a:pt x="2068" y="4203"/>
                  </a:lnTo>
                  <a:lnTo>
                    <a:pt x="2074" y="4203"/>
                  </a:lnTo>
                  <a:lnTo>
                    <a:pt x="2079" y="4202"/>
                  </a:lnTo>
                  <a:lnTo>
                    <a:pt x="2083" y="4200"/>
                  </a:lnTo>
                  <a:lnTo>
                    <a:pt x="2088" y="4196"/>
                  </a:lnTo>
                  <a:lnTo>
                    <a:pt x="2095" y="4196"/>
                  </a:lnTo>
                  <a:lnTo>
                    <a:pt x="2112" y="4196"/>
                  </a:lnTo>
                  <a:lnTo>
                    <a:pt x="2119" y="4198"/>
                  </a:lnTo>
                  <a:lnTo>
                    <a:pt x="2120" y="4200"/>
                  </a:lnTo>
                  <a:lnTo>
                    <a:pt x="2122" y="4203"/>
                  </a:lnTo>
                  <a:lnTo>
                    <a:pt x="2112" y="4203"/>
                  </a:lnTo>
                  <a:lnTo>
                    <a:pt x="2102" y="4203"/>
                  </a:lnTo>
                  <a:lnTo>
                    <a:pt x="2085" y="4207"/>
                  </a:lnTo>
                  <a:lnTo>
                    <a:pt x="2071" y="4213"/>
                  </a:lnTo>
                  <a:lnTo>
                    <a:pt x="2054" y="4217"/>
                  </a:lnTo>
                  <a:lnTo>
                    <a:pt x="2050" y="4217"/>
                  </a:lnTo>
                  <a:lnTo>
                    <a:pt x="2047" y="4217"/>
                  </a:lnTo>
                  <a:lnTo>
                    <a:pt x="2042" y="4217"/>
                  </a:lnTo>
                  <a:lnTo>
                    <a:pt x="2035" y="4222"/>
                  </a:lnTo>
                  <a:lnTo>
                    <a:pt x="2027" y="4225"/>
                  </a:lnTo>
                  <a:lnTo>
                    <a:pt x="2021" y="4227"/>
                  </a:lnTo>
                  <a:lnTo>
                    <a:pt x="2016" y="4225"/>
                  </a:lnTo>
                  <a:lnTo>
                    <a:pt x="2013" y="4225"/>
                  </a:lnTo>
                  <a:lnTo>
                    <a:pt x="2004" y="4231"/>
                  </a:lnTo>
                  <a:lnTo>
                    <a:pt x="1999" y="4231"/>
                  </a:lnTo>
                  <a:lnTo>
                    <a:pt x="1992" y="4231"/>
                  </a:lnTo>
                  <a:lnTo>
                    <a:pt x="1991" y="4234"/>
                  </a:lnTo>
                  <a:lnTo>
                    <a:pt x="1989" y="4237"/>
                  </a:lnTo>
                  <a:lnTo>
                    <a:pt x="1986" y="4241"/>
                  </a:lnTo>
                  <a:lnTo>
                    <a:pt x="1986" y="4244"/>
                  </a:lnTo>
                  <a:lnTo>
                    <a:pt x="1989" y="4246"/>
                  </a:lnTo>
                  <a:lnTo>
                    <a:pt x="1991" y="4248"/>
                  </a:lnTo>
                  <a:lnTo>
                    <a:pt x="1992" y="4251"/>
                  </a:lnTo>
                  <a:lnTo>
                    <a:pt x="1992" y="4258"/>
                  </a:lnTo>
                  <a:lnTo>
                    <a:pt x="1994" y="4261"/>
                  </a:lnTo>
                  <a:lnTo>
                    <a:pt x="1998" y="4261"/>
                  </a:lnTo>
                  <a:lnTo>
                    <a:pt x="1999" y="4263"/>
                  </a:lnTo>
                  <a:lnTo>
                    <a:pt x="2001" y="4270"/>
                  </a:lnTo>
                  <a:lnTo>
                    <a:pt x="2003" y="4277"/>
                  </a:lnTo>
                  <a:lnTo>
                    <a:pt x="2006" y="4278"/>
                  </a:lnTo>
                  <a:lnTo>
                    <a:pt x="2010" y="4278"/>
                  </a:lnTo>
                  <a:lnTo>
                    <a:pt x="2013" y="4278"/>
                  </a:lnTo>
                  <a:lnTo>
                    <a:pt x="2047" y="4278"/>
                  </a:lnTo>
                  <a:lnTo>
                    <a:pt x="2042" y="4283"/>
                  </a:lnTo>
                  <a:lnTo>
                    <a:pt x="2037" y="4289"/>
                  </a:lnTo>
                  <a:lnTo>
                    <a:pt x="2028" y="4290"/>
                  </a:lnTo>
                  <a:lnTo>
                    <a:pt x="2020" y="4292"/>
                  </a:lnTo>
                  <a:lnTo>
                    <a:pt x="2015" y="4292"/>
                  </a:lnTo>
                  <a:lnTo>
                    <a:pt x="2010" y="4292"/>
                  </a:lnTo>
                  <a:lnTo>
                    <a:pt x="2006" y="4292"/>
                  </a:lnTo>
                  <a:lnTo>
                    <a:pt x="2004" y="4289"/>
                  </a:lnTo>
                  <a:lnTo>
                    <a:pt x="2003" y="4283"/>
                  </a:lnTo>
                  <a:lnTo>
                    <a:pt x="1994" y="4277"/>
                  </a:lnTo>
                  <a:lnTo>
                    <a:pt x="1987" y="4268"/>
                  </a:lnTo>
                  <a:lnTo>
                    <a:pt x="1986" y="4263"/>
                  </a:lnTo>
                  <a:lnTo>
                    <a:pt x="1986" y="4258"/>
                  </a:lnTo>
                  <a:lnTo>
                    <a:pt x="1986" y="4254"/>
                  </a:lnTo>
                  <a:lnTo>
                    <a:pt x="1986" y="4251"/>
                  </a:lnTo>
                  <a:lnTo>
                    <a:pt x="1982" y="4251"/>
                  </a:lnTo>
                  <a:lnTo>
                    <a:pt x="1979" y="4251"/>
                  </a:lnTo>
                  <a:lnTo>
                    <a:pt x="1979" y="4248"/>
                  </a:lnTo>
                  <a:lnTo>
                    <a:pt x="1979" y="4244"/>
                  </a:lnTo>
                  <a:lnTo>
                    <a:pt x="1975" y="4244"/>
                  </a:lnTo>
                  <a:lnTo>
                    <a:pt x="1972" y="4244"/>
                  </a:lnTo>
                  <a:lnTo>
                    <a:pt x="1969" y="4244"/>
                  </a:lnTo>
                  <a:lnTo>
                    <a:pt x="1965" y="4244"/>
                  </a:lnTo>
                  <a:lnTo>
                    <a:pt x="1964" y="4239"/>
                  </a:lnTo>
                  <a:lnTo>
                    <a:pt x="1962" y="4237"/>
                  </a:lnTo>
                  <a:lnTo>
                    <a:pt x="1958" y="4237"/>
                  </a:lnTo>
                  <a:lnTo>
                    <a:pt x="1952" y="4237"/>
                  </a:lnTo>
                  <a:lnTo>
                    <a:pt x="1946" y="4241"/>
                  </a:lnTo>
                  <a:lnTo>
                    <a:pt x="1943" y="4243"/>
                  </a:lnTo>
                  <a:lnTo>
                    <a:pt x="1938" y="4244"/>
                  </a:lnTo>
                  <a:lnTo>
                    <a:pt x="1940" y="4249"/>
                  </a:lnTo>
                  <a:lnTo>
                    <a:pt x="1938" y="4253"/>
                  </a:lnTo>
                  <a:lnTo>
                    <a:pt x="1936" y="4254"/>
                  </a:lnTo>
                  <a:lnTo>
                    <a:pt x="1935" y="4254"/>
                  </a:lnTo>
                  <a:lnTo>
                    <a:pt x="1928" y="4254"/>
                  </a:lnTo>
                  <a:lnTo>
                    <a:pt x="1924" y="4251"/>
                  </a:lnTo>
                  <a:lnTo>
                    <a:pt x="1923" y="4246"/>
                  </a:lnTo>
                  <a:lnTo>
                    <a:pt x="1923" y="4241"/>
                  </a:lnTo>
                  <a:lnTo>
                    <a:pt x="1923" y="4229"/>
                  </a:lnTo>
                  <a:lnTo>
                    <a:pt x="1921" y="4224"/>
                  </a:lnTo>
                  <a:lnTo>
                    <a:pt x="1917" y="4219"/>
                  </a:lnTo>
                  <a:lnTo>
                    <a:pt x="1912" y="4217"/>
                  </a:lnTo>
                  <a:lnTo>
                    <a:pt x="1904" y="4217"/>
                  </a:lnTo>
                  <a:lnTo>
                    <a:pt x="1897" y="4217"/>
                  </a:lnTo>
                  <a:lnTo>
                    <a:pt x="1892" y="4219"/>
                  </a:lnTo>
                  <a:lnTo>
                    <a:pt x="1890" y="4224"/>
                  </a:lnTo>
                  <a:lnTo>
                    <a:pt x="1888" y="4231"/>
                  </a:lnTo>
                  <a:lnTo>
                    <a:pt x="1890" y="4244"/>
                  </a:lnTo>
                  <a:lnTo>
                    <a:pt x="1890" y="4251"/>
                  </a:lnTo>
                  <a:lnTo>
                    <a:pt x="1890" y="4258"/>
                  </a:lnTo>
                  <a:lnTo>
                    <a:pt x="1885" y="4256"/>
                  </a:lnTo>
                  <a:lnTo>
                    <a:pt x="1880" y="4253"/>
                  </a:lnTo>
                  <a:lnTo>
                    <a:pt x="1878" y="4248"/>
                  </a:lnTo>
                  <a:lnTo>
                    <a:pt x="1875" y="4243"/>
                  </a:lnTo>
                  <a:lnTo>
                    <a:pt x="1873" y="4229"/>
                  </a:lnTo>
                  <a:lnTo>
                    <a:pt x="1870" y="4217"/>
                  </a:lnTo>
                  <a:lnTo>
                    <a:pt x="1865" y="4220"/>
                  </a:lnTo>
                  <a:lnTo>
                    <a:pt x="1858" y="4222"/>
                  </a:lnTo>
                  <a:lnTo>
                    <a:pt x="1842" y="4225"/>
                  </a:lnTo>
                  <a:lnTo>
                    <a:pt x="1829" y="4227"/>
                  </a:lnTo>
                  <a:lnTo>
                    <a:pt x="1815" y="4231"/>
                  </a:lnTo>
                  <a:lnTo>
                    <a:pt x="1815" y="4224"/>
                  </a:lnTo>
                  <a:lnTo>
                    <a:pt x="1812" y="4220"/>
                  </a:lnTo>
                  <a:lnTo>
                    <a:pt x="1810" y="4215"/>
                  </a:lnTo>
                  <a:lnTo>
                    <a:pt x="1808" y="4210"/>
                  </a:lnTo>
                  <a:lnTo>
                    <a:pt x="1800" y="4215"/>
                  </a:lnTo>
                  <a:lnTo>
                    <a:pt x="1796" y="4219"/>
                  </a:lnTo>
                  <a:lnTo>
                    <a:pt x="1795" y="4224"/>
                  </a:lnTo>
                  <a:lnTo>
                    <a:pt x="1790" y="4220"/>
                  </a:lnTo>
                  <a:lnTo>
                    <a:pt x="1786" y="4219"/>
                  </a:lnTo>
                  <a:lnTo>
                    <a:pt x="1783" y="4220"/>
                  </a:lnTo>
                  <a:lnTo>
                    <a:pt x="1781" y="4224"/>
                  </a:lnTo>
                  <a:lnTo>
                    <a:pt x="1774" y="4224"/>
                  </a:lnTo>
                  <a:lnTo>
                    <a:pt x="1769" y="4227"/>
                  </a:lnTo>
                  <a:lnTo>
                    <a:pt x="1766" y="4229"/>
                  </a:lnTo>
                  <a:lnTo>
                    <a:pt x="1761" y="4231"/>
                  </a:lnTo>
                  <a:lnTo>
                    <a:pt x="1755" y="4231"/>
                  </a:lnTo>
                  <a:lnTo>
                    <a:pt x="1752" y="4232"/>
                  </a:lnTo>
                  <a:lnTo>
                    <a:pt x="1749" y="4234"/>
                  </a:lnTo>
                  <a:lnTo>
                    <a:pt x="1747" y="4237"/>
                  </a:lnTo>
                  <a:lnTo>
                    <a:pt x="1747" y="4244"/>
                  </a:lnTo>
                  <a:lnTo>
                    <a:pt x="1747" y="4251"/>
                  </a:lnTo>
                  <a:lnTo>
                    <a:pt x="1750" y="4256"/>
                  </a:lnTo>
                  <a:lnTo>
                    <a:pt x="1755" y="4260"/>
                  </a:lnTo>
                  <a:lnTo>
                    <a:pt x="1764" y="4263"/>
                  </a:lnTo>
                  <a:lnTo>
                    <a:pt x="1774" y="4265"/>
                  </a:lnTo>
                  <a:lnTo>
                    <a:pt x="1781" y="4263"/>
                  </a:lnTo>
                  <a:lnTo>
                    <a:pt x="1786" y="4265"/>
                  </a:lnTo>
                  <a:lnTo>
                    <a:pt x="1795" y="4268"/>
                  </a:lnTo>
                  <a:lnTo>
                    <a:pt x="1803" y="4271"/>
                  </a:lnTo>
                  <a:lnTo>
                    <a:pt x="1808" y="4273"/>
                  </a:lnTo>
                  <a:lnTo>
                    <a:pt x="1815" y="4271"/>
                  </a:lnTo>
                  <a:lnTo>
                    <a:pt x="1817" y="4275"/>
                  </a:lnTo>
                  <a:lnTo>
                    <a:pt x="1820" y="4277"/>
                  </a:lnTo>
                  <a:lnTo>
                    <a:pt x="1829" y="4278"/>
                  </a:lnTo>
                  <a:lnTo>
                    <a:pt x="1829" y="4292"/>
                  </a:lnTo>
                  <a:lnTo>
                    <a:pt x="1836" y="4290"/>
                  </a:lnTo>
                  <a:lnTo>
                    <a:pt x="1842" y="4290"/>
                  </a:lnTo>
                  <a:lnTo>
                    <a:pt x="1851" y="4294"/>
                  </a:lnTo>
                  <a:lnTo>
                    <a:pt x="1859" y="4297"/>
                  </a:lnTo>
                  <a:lnTo>
                    <a:pt x="1865" y="4299"/>
                  </a:lnTo>
                  <a:lnTo>
                    <a:pt x="1870" y="4299"/>
                  </a:lnTo>
                  <a:lnTo>
                    <a:pt x="1870" y="4311"/>
                  </a:lnTo>
                  <a:lnTo>
                    <a:pt x="1871" y="4321"/>
                  </a:lnTo>
                  <a:lnTo>
                    <a:pt x="1875" y="4329"/>
                  </a:lnTo>
                  <a:lnTo>
                    <a:pt x="1878" y="4338"/>
                  </a:lnTo>
                  <a:lnTo>
                    <a:pt x="1883" y="4345"/>
                  </a:lnTo>
                  <a:lnTo>
                    <a:pt x="1887" y="4353"/>
                  </a:lnTo>
                  <a:lnTo>
                    <a:pt x="1890" y="4362"/>
                  </a:lnTo>
                  <a:lnTo>
                    <a:pt x="1890" y="4374"/>
                  </a:lnTo>
                  <a:lnTo>
                    <a:pt x="1917" y="4387"/>
                  </a:lnTo>
                  <a:lnTo>
                    <a:pt x="1926" y="4389"/>
                  </a:lnTo>
                  <a:lnTo>
                    <a:pt x="1933" y="4389"/>
                  </a:lnTo>
                  <a:lnTo>
                    <a:pt x="1936" y="4391"/>
                  </a:lnTo>
                  <a:lnTo>
                    <a:pt x="1938" y="4393"/>
                  </a:lnTo>
                  <a:lnTo>
                    <a:pt x="1938" y="4396"/>
                  </a:lnTo>
                  <a:lnTo>
                    <a:pt x="1938" y="4401"/>
                  </a:lnTo>
                  <a:lnTo>
                    <a:pt x="1923" y="4398"/>
                  </a:lnTo>
                  <a:lnTo>
                    <a:pt x="1909" y="4393"/>
                  </a:lnTo>
                  <a:lnTo>
                    <a:pt x="1883" y="4381"/>
                  </a:lnTo>
                  <a:lnTo>
                    <a:pt x="1883" y="4370"/>
                  </a:lnTo>
                  <a:lnTo>
                    <a:pt x="1882" y="4360"/>
                  </a:lnTo>
                  <a:lnTo>
                    <a:pt x="1877" y="4353"/>
                  </a:lnTo>
                  <a:lnTo>
                    <a:pt x="1873" y="4347"/>
                  </a:lnTo>
                  <a:lnTo>
                    <a:pt x="1868" y="4340"/>
                  </a:lnTo>
                  <a:lnTo>
                    <a:pt x="1865" y="4333"/>
                  </a:lnTo>
                  <a:lnTo>
                    <a:pt x="1863" y="4323"/>
                  </a:lnTo>
                  <a:lnTo>
                    <a:pt x="1863" y="4312"/>
                  </a:lnTo>
                  <a:lnTo>
                    <a:pt x="1849" y="4309"/>
                  </a:lnTo>
                  <a:lnTo>
                    <a:pt x="1839" y="4309"/>
                  </a:lnTo>
                  <a:lnTo>
                    <a:pt x="1827" y="4311"/>
                  </a:lnTo>
                  <a:lnTo>
                    <a:pt x="1817" y="4314"/>
                  </a:lnTo>
                  <a:lnTo>
                    <a:pt x="1795" y="4323"/>
                  </a:lnTo>
                  <a:lnTo>
                    <a:pt x="1783" y="4326"/>
                  </a:lnTo>
                  <a:lnTo>
                    <a:pt x="1767" y="4326"/>
                  </a:lnTo>
                  <a:lnTo>
                    <a:pt x="1769" y="4343"/>
                  </a:lnTo>
                  <a:lnTo>
                    <a:pt x="1771" y="4358"/>
                  </a:lnTo>
                  <a:lnTo>
                    <a:pt x="1776" y="4372"/>
                  </a:lnTo>
                  <a:lnTo>
                    <a:pt x="1781" y="4384"/>
                  </a:lnTo>
                  <a:lnTo>
                    <a:pt x="1786" y="4398"/>
                  </a:lnTo>
                  <a:lnTo>
                    <a:pt x="1790" y="4410"/>
                  </a:lnTo>
                  <a:lnTo>
                    <a:pt x="1793" y="4425"/>
                  </a:lnTo>
                  <a:lnTo>
                    <a:pt x="1795" y="4442"/>
                  </a:lnTo>
                  <a:lnTo>
                    <a:pt x="1791" y="4440"/>
                  </a:lnTo>
                  <a:lnTo>
                    <a:pt x="1790" y="4437"/>
                  </a:lnTo>
                  <a:lnTo>
                    <a:pt x="1788" y="4428"/>
                  </a:lnTo>
                  <a:lnTo>
                    <a:pt x="1786" y="4425"/>
                  </a:lnTo>
                  <a:lnTo>
                    <a:pt x="1784" y="4422"/>
                  </a:lnTo>
                  <a:lnTo>
                    <a:pt x="1781" y="4420"/>
                  </a:lnTo>
                  <a:lnTo>
                    <a:pt x="1781" y="4415"/>
                  </a:lnTo>
                  <a:lnTo>
                    <a:pt x="1779" y="4408"/>
                  </a:lnTo>
                  <a:lnTo>
                    <a:pt x="1778" y="4401"/>
                  </a:lnTo>
                  <a:lnTo>
                    <a:pt x="1774" y="4396"/>
                  </a:lnTo>
                  <a:lnTo>
                    <a:pt x="1774" y="4387"/>
                  </a:lnTo>
                  <a:lnTo>
                    <a:pt x="1764" y="4364"/>
                  </a:lnTo>
                  <a:lnTo>
                    <a:pt x="1761" y="4350"/>
                  </a:lnTo>
                  <a:lnTo>
                    <a:pt x="1761" y="4341"/>
                  </a:lnTo>
                  <a:lnTo>
                    <a:pt x="1761" y="4333"/>
                  </a:lnTo>
                  <a:lnTo>
                    <a:pt x="1750" y="4335"/>
                  </a:lnTo>
                  <a:lnTo>
                    <a:pt x="1743" y="4338"/>
                  </a:lnTo>
                  <a:lnTo>
                    <a:pt x="1735" y="4343"/>
                  </a:lnTo>
                  <a:lnTo>
                    <a:pt x="1726" y="4347"/>
                  </a:lnTo>
                  <a:lnTo>
                    <a:pt x="1718" y="4348"/>
                  </a:lnTo>
                  <a:lnTo>
                    <a:pt x="1709" y="4350"/>
                  </a:lnTo>
                  <a:lnTo>
                    <a:pt x="1701" y="4352"/>
                  </a:lnTo>
                  <a:lnTo>
                    <a:pt x="1692" y="4353"/>
                  </a:lnTo>
                  <a:lnTo>
                    <a:pt x="1697" y="4345"/>
                  </a:lnTo>
                  <a:lnTo>
                    <a:pt x="1701" y="4341"/>
                  </a:lnTo>
                  <a:lnTo>
                    <a:pt x="1706" y="4340"/>
                  </a:lnTo>
                  <a:lnTo>
                    <a:pt x="1702" y="4335"/>
                  </a:lnTo>
                  <a:lnTo>
                    <a:pt x="1699" y="4329"/>
                  </a:lnTo>
                  <a:lnTo>
                    <a:pt x="1694" y="4326"/>
                  </a:lnTo>
                  <a:lnTo>
                    <a:pt x="1692" y="4319"/>
                  </a:lnTo>
                  <a:lnTo>
                    <a:pt x="1689" y="4314"/>
                  </a:lnTo>
                  <a:lnTo>
                    <a:pt x="1687" y="4307"/>
                  </a:lnTo>
                  <a:lnTo>
                    <a:pt x="1684" y="4302"/>
                  </a:lnTo>
                  <a:lnTo>
                    <a:pt x="1682" y="4300"/>
                  </a:lnTo>
                  <a:lnTo>
                    <a:pt x="1679" y="4299"/>
                  </a:lnTo>
                  <a:lnTo>
                    <a:pt x="1665" y="4299"/>
                  </a:lnTo>
                  <a:lnTo>
                    <a:pt x="1660" y="4300"/>
                  </a:lnTo>
                  <a:lnTo>
                    <a:pt x="1656" y="4302"/>
                  </a:lnTo>
                  <a:lnTo>
                    <a:pt x="1650" y="4309"/>
                  </a:lnTo>
                  <a:lnTo>
                    <a:pt x="1646" y="4318"/>
                  </a:lnTo>
                  <a:lnTo>
                    <a:pt x="1644" y="4329"/>
                  </a:lnTo>
                  <a:lnTo>
                    <a:pt x="1644" y="4341"/>
                  </a:lnTo>
                  <a:lnTo>
                    <a:pt x="1644" y="4367"/>
                  </a:lnTo>
                  <a:lnTo>
                    <a:pt x="1648" y="4374"/>
                  </a:lnTo>
                  <a:lnTo>
                    <a:pt x="1653" y="4379"/>
                  </a:lnTo>
                  <a:lnTo>
                    <a:pt x="1661" y="4381"/>
                  </a:lnTo>
                  <a:lnTo>
                    <a:pt x="1672" y="4381"/>
                  </a:lnTo>
                  <a:lnTo>
                    <a:pt x="1667" y="4387"/>
                  </a:lnTo>
                  <a:lnTo>
                    <a:pt x="1665" y="4394"/>
                  </a:lnTo>
                  <a:lnTo>
                    <a:pt x="1667" y="4401"/>
                  </a:lnTo>
                  <a:lnTo>
                    <a:pt x="1672" y="4408"/>
                  </a:lnTo>
                  <a:lnTo>
                    <a:pt x="1673" y="4413"/>
                  </a:lnTo>
                  <a:lnTo>
                    <a:pt x="1675" y="4416"/>
                  </a:lnTo>
                  <a:lnTo>
                    <a:pt x="1682" y="4422"/>
                  </a:lnTo>
                  <a:lnTo>
                    <a:pt x="1689" y="4427"/>
                  </a:lnTo>
                  <a:lnTo>
                    <a:pt x="1690" y="4430"/>
                  </a:lnTo>
                  <a:lnTo>
                    <a:pt x="1692" y="4435"/>
                  </a:lnTo>
                  <a:lnTo>
                    <a:pt x="1694" y="4437"/>
                  </a:lnTo>
                  <a:lnTo>
                    <a:pt x="1696" y="4439"/>
                  </a:lnTo>
                  <a:lnTo>
                    <a:pt x="1699" y="4442"/>
                  </a:lnTo>
                  <a:lnTo>
                    <a:pt x="1701" y="4447"/>
                  </a:lnTo>
                  <a:lnTo>
                    <a:pt x="1702" y="4449"/>
                  </a:lnTo>
                  <a:lnTo>
                    <a:pt x="1706" y="4449"/>
                  </a:lnTo>
                  <a:lnTo>
                    <a:pt x="1709" y="4451"/>
                  </a:lnTo>
                  <a:lnTo>
                    <a:pt x="1711" y="4454"/>
                  </a:lnTo>
                  <a:lnTo>
                    <a:pt x="1713" y="4462"/>
                  </a:lnTo>
                  <a:lnTo>
                    <a:pt x="1708" y="4459"/>
                  </a:lnTo>
                  <a:lnTo>
                    <a:pt x="1701" y="4457"/>
                  </a:lnTo>
                  <a:lnTo>
                    <a:pt x="1696" y="4454"/>
                  </a:lnTo>
                  <a:lnTo>
                    <a:pt x="1694" y="4452"/>
                  </a:lnTo>
                  <a:lnTo>
                    <a:pt x="1692" y="4449"/>
                  </a:lnTo>
                  <a:lnTo>
                    <a:pt x="1689" y="4444"/>
                  </a:lnTo>
                  <a:lnTo>
                    <a:pt x="1685" y="4439"/>
                  </a:lnTo>
                  <a:lnTo>
                    <a:pt x="1680" y="4435"/>
                  </a:lnTo>
                  <a:lnTo>
                    <a:pt x="1679" y="4428"/>
                  </a:lnTo>
                  <a:lnTo>
                    <a:pt x="1675" y="4430"/>
                  </a:lnTo>
                  <a:lnTo>
                    <a:pt x="1673" y="4433"/>
                  </a:lnTo>
                  <a:lnTo>
                    <a:pt x="1672" y="4442"/>
                  </a:lnTo>
                  <a:lnTo>
                    <a:pt x="1668" y="4442"/>
                  </a:lnTo>
                  <a:lnTo>
                    <a:pt x="1667" y="4444"/>
                  </a:lnTo>
                  <a:lnTo>
                    <a:pt x="1665" y="4449"/>
                  </a:lnTo>
                  <a:lnTo>
                    <a:pt x="1660" y="4447"/>
                  </a:lnTo>
                  <a:lnTo>
                    <a:pt x="1658" y="4444"/>
                  </a:lnTo>
                  <a:lnTo>
                    <a:pt x="1658" y="4440"/>
                  </a:lnTo>
                  <a:lnTo>
                    <a:pt x="1660" y="4435"/>
                  </a:lnTo>
                  <a:lnTo>
                    <a:pt x="1665" y="4427"/>
                  </a:lnTo>
                  <a:lnTo>
                    <a:pt x="1667" y="4422"/>
                  </a:lnTo>
                  <a:lnTo>
                    <a:pt x="1665" y="4415"/>
                  </a:lnTo>
                  <a:lnTo>
                    <a:pt x="1661" y="4408"/>
                  </a:lnTo>
                  <a:lnTo>
                    <a:pt x="1656" y="4403"/>
                  </a:lnTo>
                  <a:lnTo>
                    <a:pt x="1651" y="4398"/>
                  </a:lnTo>
                  <a:lnTo>
                    <a:pt x="1644" y="4394"/>
                  </a:lnTo>
                  <a:lnTo>
                    <a:pt x="1636" y="4394"/>
                  </a:lnTo>
                  <a:lnTo>
                    <a:pt x="1629" y="4396"/>
                  </a:lnTo>
                  <a:lnTo>
                    <a:pt x="1624" y="4399"/>
                  </a:lnTo>
                  <a:lnTo>
                    <a:pt x="1617" y="4401"/>
                  </a:lnTo>
                  <a:lnTo>
                    <a:pt x="1614" y="4403"/>
                  </a:lnTo>
                  <a:lnTo>
                    <a:pt x="1612" y="4404"/>
                  </a:lnTo>
                  <a:lnTo>
                    <a:pt x="1610" y="4411"/>
                  </a:lnTo>
                  <a:lnTo>
                    <a:pt x="1610" y="4428"/>
                  </a:lnTo>
                  <a:lnTo>
                    <a:pt x="1607" y="4428"/>
                  </a:lnTo>
                  <a:lnTo>
                    <a:pt x="1605" y="4427"/>
                  </a:lnTo>
                  <a:lnTo>
                    <a:pt x="1603" y="4422"/>
                  </a:lnTo>
                  <a:lnTo>
                    <a:pt x="1603" y="4408"/>
                  </a:lnTo>
                  <a:lnTo>
                    <a:pt x="1595" y="4408"/>
                  </a:lnTo>
                  <a:lnTo>
                    <a:pt x="1590" y="4406"/>
                  </a:lnTo>
                  <a:lnTo>
                    <a:pt x="1586" y="4403"/>
                  </a:lnTo>
                  <a:lnTo>
                    <a:pt x="1583" y="4398"/>
                  </a:lnTo>
                  <a:lnTo>
                    <a:pt x="1580" y="4393"/>
                  </a:lnTo>
                  <a:lnTo>
                    <a:pt x="1576" y="4389"/>
                  </a:lnTo>
                  <a:lnTo>
                    <a:pt x="1569" y="4387"/>
                  </a:lnTo>
                  <a:lnTo>
                    <a:pt x="1563" y="4387"/>
                  </a:lnTo>
                  <a:lnTo>
                    <a:pt x="1557" y="4389"/>
                  </a:lnTo>
                  <a:lnTo>
                    <a:pt x="1554" y="4391"/>
                  </a:lnTo>
                  <a:lnTo>
                    <a:pt x="1551" y="4394"/>
                  </a:lnTo>
                  <a:lnTo>
                    <a:pt x="1549" y="4399"/>
                  </a:lnTo>
                  <a:lnTo>
                    <a:pt x="1549" y="4410"/>
                  </a:lnTo>
                  <a:lnTo>
                    <a:pt x="1549" y="4422"/>
                  </a:lnTo>
                  <a:lnTo>
                    <a:pt x="1551" y="4427"/>
                  </a:lnTo>
                  <a:lnTo>
                    <a:pt x="1552" y="4430"/>
                  </a:lnTo>
                  <a:lnTo>
                    <a:pt x="1559" y="4435"/>
                  </a:lnTo>
                  <a:lnTo>
                    <a:pt x="1561" y="4439"/>
                  </a:lnTo>
                  <a:lnTo>
                    <a:pt x="1563" y="4444"/>
                  </a:lnTo>
                  <a:lnTo>
                    <a:pt x="1564" y="4449"/>
                  </a:lnTo>
                  <a:lnTo>
                    <a:pt x="1563" y="4456"/>
                  </a:lnTo>
                  <a:lnTo>
                    <a:pt x="1556" y="4456"/>
                  </a:lnTo>
                  <a:lnTo>
                    <a:pt x="1551" y="4456"/>
                  </a:lnTo>
                  <a:lnTo>
                    <a:pt x="1549" y="4452"/>
                  </a:lnTo>
                  <a:lnTo>
                    <a:pt x="1544" y="4447"/>
                  </a:lnTo>
                  <a:lnTo>
                    <a:pt x="1542" y="4444"/>
                  </a:lnTo>
                  <a:lnTo>
                    <a:pt x="1539" y="4442"/>
                  </a:lnTo>
                  <a:lnTo>
                    <a:pt x="1534" y="4442"/>
                  </a:lnTo>
                  <a:lnTo>
                    <a:pt x="1528" y="4442"/>
                  </a:lnTo>
                  <a:lnTo>
                    <a:pt x="1530" y="4439"/>
                  </a:lnTo>
                  <a:lnTo>
                    <a:pt x="1534" y="4437"/>
                  </a:lnTo>
                  <a:lnTo>
                    <a:pt x="1539" y="4432"/>
                  </a:lnTo>
                  <a:lnTo>
                    <a:pt x="1542" y="4430"/>
                  </a:lnTo>
                  <a:lnTo>
                    <a:pt x="1544" y="4427"/>
                  </a:lnTo>
                  <a:lnTo>
                    <a:pt x="1544" y="4422"/>
                  </a:lnTo>
                  <a:lnTo>
                    <a:pt x="1542" y="4415"/>
                  </a:lnTo>
                  <a:lnTo>
                    <a:pt x="1542" y="4381"/>
                  </a:lnTo>
                  <a:lnTo>
                    <a:pt x="1547" y="4381"/>
                  </a:lnTo>
                  <a:lnTo>
                    <a:pt x="1552" y="4379"/>
                  </a:lnTo>
                  <a:lnTo>
                    <a:pt x="1561" y="4376"/>
                  </a:lnTo>
                  <a:lnTo>
                    <a:pt x="1566" y="4374"/>
                  </a:lnTo>
                  <a:lnTo>
                    <a:pt x="1569" y="4372"/>
                  </a:lnTo>
                  <a:lnTo>
                    <a:pt x="1573" y="4376"/>
                  </a:lnTo>
                  <a:lnTo>
                    <a:pt x="1576" y="4381"/>
                  </a:lnTo>
                  <a:lnTo>
                    <a:pt x="1583" y="4384"/>
                  </a:lnTo>
                  <a:lnTo>
                    <a:pt x="1588" y="4389"/>
                  </a:lnTo>
                  <a:lnTo>
                    <a:pt x="1593" y="4394"/>
                  </a:lnTo>
                  <a:lnTo>
                    <a:pt x="1597" y="4401"/>
                  </a:lnTo>
                  <a:lnTo>
                    <a:pt x="1605" y="4398"/>
                  </a:lnTo>
                  <a:lnTo>
                    <a:pt x="1614" y="4391"/>
                  </a:lnTo>
                  <a:lnTo>
                    <a:pt x="1624" y="4387"/>
                  </a:lnTo>
                  <a:lnTo>
                    <a:pt x="1631" y="4387"/>
                  </a:lnTo>
                  <a:lnTo>
                    <a:pt x="1638" y="4387"/>
                  </a:lnTo>
                  <a:lnTo>
                    <a:pt x="1638" y="4360"/>
                  </a:lnTo>
                  <a:lnTo>
                    <a:pt x="1634" y="4353"/>
                  </a:lnTo>
                  <a:lnTo>
                    <a:pt x="1629" y="4348"/>
                  </a:lnTo>
                  <a:lnTo>
                    <a:pt x="1621" y="4347"/>
                  </a:lnTo>
                  <a:lnTo>
                    <a:pt x="1610" y="4347"/>
                  </a:lnTo>
                  <a:lnTo>
                    <a:pt x="1600" y="4347"/>
                  </a:lnTo>
                  <a:lnTo>
                    <a:pt x="1590" y="4347"/>
                  </a:lnTo>
                  <a:lnTo>
                    <a:pt x="1585" y="4347"/>
                  </a:lnTo>
                  <a:lnTo>
                    <a:pt x="1583" y="4350"/>
                  </a:lnTo>
                  <a:lnTo>
                    <a:pt x="1581" y="4353"/>
                  </a:lnTo>
                  <a:lnTo>
                    <a:pt x="1583" y="4360"/>
                  </a:lnTo>
                  <a:lnTo>
                    <a:pt x="1575" y="4355"/>
                  </a:lnTo>
                  <a:lnTo>
                    <a:pt x="1569" y="4353"/>
                  </a:lnTo>
                  <a:lnTo>
                    <a:pt x="1563" y="4353"/>
                  </a:lnTo>
                  <a:lnTo>
                    <a:pt x="1554" y="4358"/>
                  </a:lnTo>
                  <a:lnTo>
                    <a:pt x="1551" y="4362"/>
                  </a:lnTo>
                  <a:lnTo>
                    <a:pt x="1549" y="4367"/>
                  </a:lnTo>
                  <a:lnTo>
                    <a:pt x="1542" y="4367"/>
                  </a:lnTo>
                  <a:lnTo>
                    <a:pt x="1539" y="4370"/>
                  </a:lnTo>
                  <a:lnTo>
                    <a:pt x="1535" y="4376"/>
                  </a:lnTo>
                  <a:lnTo>
                    <a:pt x="1535" y="4381"/>
                  </a:lnTo>
                  <a:lnTo>
                    <a:pt x="1535" y="4387"/>
                  </a:lnTo>
                  <a:lnTo>
                    <a:pt x="1530" y="4386"/>
                  </a:lnTo>
                  <a:lnTo>
                    <a:pt x="1527" y="4382"/>
                  </a:lnTo>
                  <a:lnTo>
                    <a:pt x="1520" y="4376"/>
                  </a:lnTo>
                  <a:lnTo>
                    <a:pt x="1517" y="4372"/>
                  </a:lnTo>
                  <a:lnTo>
                    <a:pt x="1513" y="4369"/>
                  </a:lnTo>
                  <a:lnTo>
                    <a:pt x="1508" y="4367"/>
                  </a:lnTo>
                  <a:lnTo>
                    <a:pt x="1501" y="4367"/>
                  </a:lnTo>
                  <a:lnTo>
                    <a:pt x="1496" y="4370"/>
                  </a:lnTo>
                  <a:lnTo>
                    <a:pt x="1489" y="4372"/>
                  </a:lnTo>
                  <a:lnTo>
                    <a:pt x="1482" y="4374"/>
                  </a:lnTo>
                  <a:lnTo>
                    <a:pt x="1474" y="4374"/>
                  </a:lnTo>
                  <a:lnTo>
                    <a:pt x="1472" y="4384"/>
                  </a:lnTo>
                  <a:lnTo>
                    <a:pt x="1474" y="4393"/>
                  </a:lnTo>
                  <a:lnTo>
                    <a:pt x="1476" y="4399"/>
                  </a:lnTo>
                  <a:lnTo>
                    <a:pt x="1479" y="4406"/>
                  </a:lnTo>
                  <a:lnTo>
                    <a:pt x="1488" y="4416"/>
                  </a:lnTo>
                  <a:lnTo>
                    <a:pt x="1494" y="4428"/>
                  </a:lnTo>
                  <a:lnTo>
                    <a:pt x="1505" y="4430"/>
                  </a:lnTo>
                  <a:lnTo>
                    <a:pt x="1510" y="4432"/>
                  </a:lnTo>
                  <a:lnTo>
                    <a:pt x="1513" y="4435"/>
                  </a:lnTo>
                  <a:lnTo>
                    <a:pt x="1513" y="4440"/>
                  </a:lnTo>
                  <a:lnTo>
                    <a:pt x="1510" y="4454"/>
                  </a:lnTo>
                  <a:lnTo>
                    <a:pt x="1508" y="4461"/>
                  </a:lnTo>
                  <a:lnTo>
                    <a:pt x="1508" y="4469"/>
                  </a:lnTo>
                  <a:lnTo>
                    <a:pt x="1498" y="4469"/>
                  </a:lnTo>
                  <a:lnTo>
                    <a:pt x="1494" y="4468"/>
                  </a:lnTo>
                  <a:lnTo>
                    <a:pt x="1491" y="4466"/>
                  </a:lnTo>
                  <a:lnTo>
                    <a:pt x="1489" y="4462"/>
                  </a:lnTo>
                  <a:lnTo>
                    <a:pt x="1488" y="4459"/>
                  </a:lnTo>
                  <a:lnTo>
                    <a:pt x="1488" y="4449"/>
                  </a:lnTo>
                  <a:lnTo>
                    <a:pt x="1447" y="4449"/>
                  </a:lnTo>
                  <a:lnTo>
                    <a:pt x="1447" y="4457"/>
                  </a:lnTo>
                  <a:lnTo>
                    <a:pt x="1447" y="4464"/>
                  </a:lnTo>
                  <a:lnTo>
                    <a:pt x="1448" y="4471"/>
                  </a:lnTo>
                  <a:lnTo>
                    <a:pt x="1450" y="4476"/>
                  </a:lnTo>
                  <a:lnTo>
                    <a:pt x="1457" y="4485"/>
                  </a:lnTo>
                  <a:lnTo>
                    <a:pt x="1467" y="4490"/>
                  </a:lnTo>
                  <a:lnTo>
                    <a:pt x="1477" y="4495"/>
                  </a:lnTo>
                  <a:lnTo>
                    <a:pt x="1488" y="4500"/>
                  </a:lnTo>
                  <a:lnTo>
                    <a:pt x="1498" y="4505"/>
                  </a:lnTo>
                  <a:lnTo>
                    <a:pt x="1508" y="4510"/>
                  </a:lnTo>
                  <a:lnTo>
                    <a:pt x="1515" y="4512"/>
                  </a:lnTo>
                  <a:lnTo>
                    <a:pt x="1522" y="4512"/>
                  </a:lnTo>
                  <a:lnTo>
                    <a:pt x="1530" y="4508"/>
                  </a:lnTo>
                  <a:lnTo>
                    <a:pt x="1539" y="4505"/>
                  </a:lnTo>
                  <a:lnTo>
                    <a:pt x="1544" y="4503"/>
                  </a:lnTo>
                  <a:lnTo>
                    <a:pt x="1549" y="4503"/>
                  </a:lnTo>
                  <a:lnTo>
                    <a:pt x="1551" y="4507"/>
                  </a:lnTo>
                  <a:lnTo>
                    <a:pt x="1554" y="4508"/>
                  </a:lnTo>
                  <a:lnTo>
                    <a:pt x="1563" y="4510"/>
                  </a:lnTo>
                  <a:lnTo>
                    <a:pt x="1568" y="4510"/>
                  </a:lnTo>
                  <a:lnTo>
                    <a:pt x="1573" y="4512"/>
                  </a:lnTo>
                  <a:lnTo>
                    <a:pt x="1581" y="4515"/>
                  </a:lnTo>
                  <a:lnTo>
                    <a:pt x="1588" y="4520"/>
                  </a:lnTo>
                  <a:lnTo>
                    <a:pt x="1597" y="4524"/>
                  </a:lnTo>
                  <a:lnTo>
                    <a:pt x="1644" y="4524"/>
                  </a:lnTo>
                  <a:lnTo>
                    <a:pt x="1641" y="4531"/>
                  </a:lnTo>
                  <a:lnTo>
                    <a:pt x="1636" y="4536"/>
                  </a:lnTo>
                  <a:lnTo>
                    <a:pt x="1627" y="4537"/>
                  </a:lnTo>
                  <a:lnTo>
                    <a:pt x="1617" y="4537"/>
                  </a:lnTo>
                  <a:lnTo>
                    <a:pt x="1619" y="4543"/>
                  </a:lnTo>
                  <a:lnTo>
                    <a:pt x="1622" y="4544"/>
                  </a:lnTo>
                  <a:lnTo>
                    <a:pt x="1627" y="4546"/>
                  </a:lnTo>
                  <a:lnTo>
                    <a:pt x="1632" y="4544"/>
                  </a:lnTo>
                  <a:lnTo>
                    <a:pt x="1646" y="4544"/>
                  </a:lnTo>
                  <a:lnTo>
                    <a:pt x="1653" y="4544"/>
                  </a:lnTo>
                  <a:lnTo>
                    <a:pt x="1658" y="4544"/>
                  </a:lnTo>
                  <a:lnTo>
                    <a:pt x="1663" y="4553"/>
                  </a:lnTo>
                  <a:lnTo>
                    <a:pt x="1667" y="4556"/>
                  </a:lnTo>
                  <a:lnTo>
                    <a:pt x="1672" y="4558"/>
                  </a:lnTo>
                  <a:lnTo>
                    <a:pt x="1720" y="4558"/>
                  </a:lnTo>
                  <a:lnTo>
                    <a:pt x="1720" y="4565"/>
                  </a:lnTo>
                  <a:lnTo>
                    <a:pt x="1679" y="4565"/>
                  </a:lnTo>
                  <a:lnTo>
                    <a:pt x="1682" y="4570"/>
                  </a:lnTo>
                  <a:lnTo>
                    <a:pt x="1684" y="4577"/>
                  </a:lnTo>
                  <a:lnTo>
                    <a:pt x="1687" y="4582"/>
                  </a:lnTo>
                  <a:lnTo>
                    <a:pt x="1689" y="4584"/>
                  </a:lnTo>
                  <a:lnTo>
                    <a:pt x="1692" y="4585"/>
                  </a:lnTo>
                  <a:lnTo>
                    <a:pt x="1689" y="4592"/>
                  </a:lnTo>
                  <a:lnTo>
                    <a:pt x="1687" y="4594"/>
                  </a:lnTo>
                  <a:lnTo>
                    <a:pt x="1684" y="4592"/>
                  </a:lnTo>
                  <a:lnTo>
                    <a:pt x="1682" y="4590"/>
                  </a:lnTo>
                  <a:lnTo>
                    <a:pt x="1677" y="4582"/>
                  </a:lnTo>
                  <a:lnTo>
                    <a:pt x="1673" y="4580"/>
                  </a:lnTo>
                  <a:lnTo>
                    <a:pt x="1672" y="4578"/>
                  </a:lnTo>
                  <a:lnTo>
                    <a:pt x="1668" y="4572"/>
                  </a:lnTo>
                  <a:lnTo>
                    <a:pt x="1663" y="4566"/>
                  </a:lnTo>
                  <a:lnTo>
                    <a:pt x="1658" y="4561"/>
                  </a:lnTo>
                  <a:lnTo>
                    <a:pt x="1651" y="4558"/>
                  </a:lnTo>
                  <a:lnTo>
                    <a:pt x="1651" y="4563"/>
                  </a:lnTo>
                  <a:lnTo>
                    <a:pt x="1653" y="4566"/>
                  </a:lnTo>
                  <a:lnTo>
                    <a:pt x="1655" y="4570"/>
                  </a:lnTo>
                  <a:lnTo>
                    <a:pt x="1658" y="4572"/>
                  </a:lnTo>
                  <a:lnTo>
                    <a:pt x="1656" y="4575"/>
                  </a:lnTo>
                  <a:lnTo>
                    <a:pt x="1653" y="4577"/>
                  </a:lnTo>
                  <a:lnTo>
                    <a:pt x="1644" y="4578"/>
                  </a:lnTo>
                  <a:lnTo>
                    <a:pt x="1644" y="4558"/>
                  </a:lnTo>
                  <a:lnTo>
                    <a:pt x="1643" y="4556"/>
                  </a:lnTo>
                  <a:lnTo>
                    <a:pt x="1641" y="4555"/>
                  </a:lnTo>
                  <a:lnTo>
                    <a:pt x="1638" y="4555"/>
                  </a:lnTo>
                  <a:lnTo>
                    <a:pt x="1631" y="4558"/>
                  </a:lnTo>
                  <a:lnTo>
                    <a:pt x="1624" y="4558"/>
                  </a:lnTo>
                  <a:lnTo>
                    <a:pt x="1624" y="4551"/>
                  </a:lnTo>
                  <a:lnTo>
                    <a:pt x="1621" y="4549"/>
                  </a:lnTo>
                  <a:lnTo>
                    <a:pt x="1614" y="4551"/>
                  </a:lnTo>
                  <a:lnTo>
                    <a:pt x="1609" y="4551"/>
                  </a:lnTo>
                  <a:lnTo>
                    <a:pt x="1603" y="4551"/>
                  </a:lnTo>
                  <a:lnTo>
                    <a:pt x="1598" y="4543"/>
                  </a:lnTo>
                  <a:lnTo>
                    <a:pt x="1592" y="4536"/>
                  </a:lnTo>
                  <a:lnTo>
                    <a:pt x="1585" y="4529"/>
                  </a:lnTo>
                  <a:lnTo>
                    <a:pt x="1576" y="4524"/>
                  </a:lnTo>
                  <a:lnTo>
                    <a:pt x="1549" y="4524"/>
                  </a:lnTo>
                  <a:lnTo>
                    <a:pt x="1542" y="4524"/>
                  </a:lnTo>
                  <a:lnTo>
                    <a:pt x="1535" y="4524"/>
                  </a:lnTo>
                  <a:lnTo>
                    <a:pt x="1530" y="4522"/>
                  </a:lnTo>
                  <a:lnTo>
                    <a:pt x="1528" y="4517"/>
                  </a:lnTo>
                  <a:lnTo>
                    <a:pt x="1523" y="4520"/>
                  </a:lnTo>
                  <a:lnTo>
                    <a:pt x="1517" y="4522"/>
                  </a:lnTo>
                  <a:lnTo>
                    <a:pt x="1511" y="4526"/>
                  </a:lnTo>
                  <a:lnTo>
                    <a:pt x="1510" y="4527"/>
                  </a:lnTo>
                  <a:lnTo>
                    <a:pt x="1508" y="4531"/>
                  </a:lnTo>
                  <a:lnTo>
                    <a:pt x="1499" y="4536"/>
                  </a:lnTo>
                  <a:lnTo>
                    <a:pt x="1494" y="4537"/>
                  </a:lnTo>
                  <a:lnTo>
                    <a:pt x="1488" y="4537"/>
                  </a:lnTo>
                  <a:lnTo>
                    <a:pt x="1484" y="4543"/>
                  </a:lnTo>
                  <a:lnTo>
                    <a:pt x="1481" y="4548"/>
                  </a:lnTo>
                  <a:lnTo>
                    <a:pt x="1476" y="4551"/>
                  </a:lnTo>
                  <a:lnTo>
                    <a:pt x="1474" y="4558"/>
                  </a:lnTo>
                  <a:lnTo>
                    <a:pt x="1467" y="4558"/>
                  </a:lnTo>
                  <a:lnTo>
                    <a:pt x="1464" y="4561"/>
                  </a:lnTo>
                  <a:lnTo>
                    <a:pt x="1460" y="4566"/>
                  </a:lnTo>
                  <a:lnTo>
                    <a:pt x="1460" y="4572"/>
                  </a:lnTo>
                  <a:lnTo>
                    <a:pt x="1452" y="4566"/>
                  </a:lnTo>
                  <a:lnTo>
                    <a:pt x="1447" y="4565"/>
                  </a:lnTo>
                  <a:lnTo>
                    <a:pt x="1440" y="4565"/>
                  </a:lnTo>
                  <a:lnTo>
                    <a:pt x="1435" y="4573"/>
                  </a:lnTo>
                  <a:lnTo>
                    <a:pt x="1431" y="4577"/>
                  </a:lnTo>
                  <a:lnTo>
                    <a:pt x="1426" y="4578"/>
                  </a:lnTo>
                  <a:lnTo>
                    <a:pt x="1426" y="4613"/>
                  </a:lnTo>
                  <a:lnTo>
                    <a:pt x="1430" y="4618"/>
                  </a:lnTo>
                  <a:lnTo>
                    <a:pt x="1431" y="4624"/>
                  </a:lnTo>
                  <a:lnTo>
                    <a:pt x="1435" y="4630"/>
                  </a:lnTo>
                  <a:lnTo>
                    <a:pt x="1436" y="4631"/>
                  </a:lnTo>
                  <a:lnTo>
                    <a:pt x="1440" y="4633"/>
                  </a:lnTo>
                  <a:lnTo>
                    <a:pt x="1442" y="4630"/>
                  </a:lnTo>
                  <a:lnTo>
                    <a:pt x="1443" y="4628"/>
                  </a:lnTo>
                  <a:lnTo>
                    <a:pt x="1450" y="4626"/>
                  </a:lnTo>
                  <a:lnTo>
                    <a:pt x="1467" y="4626"/>
                  </a:lnTo>
                  <a:lnTo>
                    <a:pt x="1501" y="4626"/>
                  </a:lnTo>
                  <a:lnTo>
                    <a:pt x="1498" y="4631"/>
                  </a:lnTo>
                  <a:lnTo>
                    <a:pt x="1494" y="4636"/>
                  </a:lnTo>
                  <a:lnTo>
                    <a:pt x="1488" y="4640"/>
                  </a:lnTo>
                  <a:lnTo>
                    <a:pt x="1481" y="4640"/>
                  </a:lnTo>
                  <a:lnTo>
                    <a:pt x="1477" y="4645"/>
                  </a:lnTo>
                  <a:lnTo>
                    <a:pt x="1476" y="4648"/>
                  </a:lnTo>
                  <a:lnTo>
                    <a:pt x="1477" y="4652"/>
                  </a:lnTo>
                  <a:lnTo>
                    <a:pt x="1481" y="4653"/>
                  </a:lnTo>
                  <a:lnTo>
                    <a:pt x="1481" y="4659"/>
                  </a:lnTo>
                  <a:lnTo>
                    <a:pt x="1477" y="4662"/>
                  </a:lnTo>
                  <a:lnTo>
                    <a:pt x="1474" y="4664"/>
                  </a:lnTo>
                  <a:lnTo>
                    <a:pt x="1469" y="4665"/>
                  </a:lnTo>
                  <a:lnTo>
                    <a:pt x="1464" y="4667"/>
                  </a:lnTo>
                  <a:lnTo>
                    <a:pt x="1460" y="4671"/>
                  </a:lnTo>
                  <a:lnTo>
                    <a:pt x="1459" y="4674"/>
                  </a:lnTo>
                  <a:lnTo>
                    <a:pt x="1460" y="4681"/>
                  </a:lnTo>
                  <a:lnTo>
                    <a:pt x="1467" y="4684"/>
                  </a:lnTo>
                  <a:lnTo>
                    <a:pt x="1476" y="4686"/>
                  </a:lnTo>
                  <a:lnTo>
                    <a:pt x="1496" y="4689"/>
                  </a:lnTo>
                  <a:lnTo>
                    <a:pt x="1505" y="4693"/>
                  </a:lnTo>
                  <a:lnTo>
                    <a:pt x="1513" y="4694"/>
                  </a:lnTo>
                  <a:lnTo>
                    <a:pt x="1518" y="4701"/>
                  </a:lnTo>
                  <a:lnTo>
                    <a:pt x="1522" y="4708"/>
                  </a:lnTo>
                  <a:lnTo>
                    <a:pt x="1522" y="4717"/>
                  </a:lnTo>
                  <a:lnTo>
                    <a:pt x="1520" y="4720"/>
                  </a:lnTo>
                  <a:lnTo>
                    <a:pt x="1518" y="4720"/>
                  </a:lnTo>
                  <a:lnTo>
                    <a:pt x="1515" y="4718"/>
                  </a:lnTo>
                  <a:lnTo>
                    <a:pt x="1508" y="4712"/>
                  </a:lnTo>
                  <a:lnTo>
                    <a:pt x="1505" y="4710"/>
                  </a:lnTo>
                  <a:lnTo>
                    <a:pt x="1501" y="4708"/>
                  </a:lnTo>
                  <a:lnTo>
                    <a:pt x="1494" y="4706"/>
                  </a:lnTo>
                  <a:lnTo>
                    <a:pt x="1489" y="4706"/>
                  </a:lnTo>
                  <a:lnTo>
                    <a:pt x="1482" y="4710"/>
                  </a:lnTo>
                  <a:lnTo>
                    <a:pt x="1477" y="4715"/>
                  </a:lnTo>
                  <a:lnTo>
                    <a:pt x="1472" y="4715"/>
                  </a:lnTo>
                  <a:lnTo>
                    <a:pt x="1467" y="4715"/>
                  </a:lnTo>
                  <a:lnTo>
                    <a:pt x="1465" y="4712"/>
                  </a:lnTo>
                  <a:lnTo>
                    <a:pt x="1464" y="4710"/>
                  </a:lnTo>
                  <a:lnTo>
                    <a:pt x="1457" y="4708"/>
                  </a:lnTo>
                  <a:lnTo>
                    <a:pt x="1440" y="4708"/>
                  </a:lnTo>
                  <a:lnTo>
                    <a:pt x="1440" y="4718"/>
                  </a:lnTo>
                  <a:lnTo>
                    <a:pt x="1440" y="4729"/>
                  </a:lnTo>
                  <a:lnTo>
                    <a:pt x="1443" y="4735"/>
                  </a:lnTo>
                  <a:lnTo>
                    <a:pt x="1447" y="4742"/>
                  </a:lnTo>
                  <a:lnTo>
                    <a:pt x="1447" y="4747"/>
                  </a:lnTo>
                  <a:lnTo>
                    <a:pt x="1450" y="4749"/>
                  </a:lnTo>
                  <a:lnTo>
                    <a:pt x="1455" y="4746"/>
                  </a:lnTo>
                  <a:lnTo>
                    <a:pt x="1459" y="4744"/>
                  </a:lnTo>
                  <a:lnTo>
                    <a:pt x="1460" y="4744"/>
                  </a:lnTo>
                  <a:lnTo>
                    <a:pt x="1460" y="4747"/>
                  </a:lnTo>
                  <a:lnTo>
                    <a:pt x="1460" y="4756"/>
                  </a:lnTo>
                  <a:lnTo>
                    <a:pt x="1436" y="4766"/>
                  </a:lnTo>
                  <a:lnTo>
                    <a:pt x="1423" y="4770"/>
                  </a:lnTo>
                  <a:lnTo>
                    <a:pt x="1414" y="4770"/>
                  </a:lnTo>
                  <a:lnTo>
                    <a:pt x="1406" y="4770"/>
                  </a:lnTo>
                  <a:lnTo>
                    <a:pt x="1406" y="4797"/>
                  </a:lnTo>
                  <a:lnTo>
                    <a:pt x="1407" y="4799"/>
                  </a:lnTo>
                  <a:lnTo>
                    <a:pt x="1409" y="4800"/>
                  </a:lnTo>
                  <a:lnTo>
                    <a:pt x="1413" y="4804"/>
                  </a:lnTo>
                  <a:lnTo>
                    <a:pt x="1414" y="4809"/>
                  </a:lnTo>
                  <a:lnTo>
                    <a:pt x="1416" y="4811"/>
                  </a:lnTo>
                  <a:lnTo>
                    <a:pt x="1419" y="4811"/>
                  </a:lnTo>
                  <a:lnTo>
                    <a:pt x="1423" y="4812"/>
                  </a:lnTo>
                  <a:lnTo>
                    <a:pt x="1424" y="4816"/>
                  </a:lnTo>
                  <a:lnTo>
                    <a:pt x="1426" y="4824"/>
                  </a:lnTo>
                  <a:lnTo>
                    <a:pt x="1433" y="4822"/>
                  </a:lnTo>
                  <a:lnTo>
                    <a:pt x="1440" y="4821"/>
                  </a:lnTo>
                  <a:lnTo>
                    <a:pt x="1445" y="4817"/>
                  </a:lnTo>
                  <a:lnTo>
                    <a:pt x="1453" y="4817"/>
                  </a:lnTo>
                  <a:lnTo>
                    <a:pt x="1455" y="4814"/>
                  </a:lnTo>
                  <a:lnTo>
                    <a:pt x="1457" y="4812"/>
                  </a:lnTo>
                  <a:lnTo>
                    <a:pt x="1460" y="4812"/>
                  </a:lnTo>
                  <a:lnTo>
                    <a:pt x="1462" y="4812"/>
                  </a:lnTo>
                  <a:lnTo>
                    <a:pt x="1467" y="4816"/>
                  </a:lnTo>
                  <a:lnTo>
                    <a:pt x="1474" y="4817"/>
                  </a:lnTo>
                  <a:lnTo>
                    <a:pt x="1472" y="4821"/>
                  </a:lnTo>
                  <a:lnTo>
                    <a:pt x="1470" y="4822"/>
                  </a:lnTo>
                  <a:lnTo>
                    <a:pt x="1465" y="4824"/>
                  </a:lnTo>
                  <a:lnTo>
                    <a:pt x="1453" y="4824"/>
                  </a:lnTo>
                  <a:lnTo>
                    <a:pt x="1450" y="4826"/>
                  </a:lnTo>
                  <a:lnTo>
                    <a:pt x="1447" y="4828"/>
                  </a:lnTo>
                  <a:lnTo>
                    <a:pt x="1443" y="4831"/>
                  </a:lnTo>
                  <a:lnTo>
                    <a:pt x="1440" y="4831"/>
                  </a:lnTo>
                  <a:lnTo>
                    <a:pt x="1440" y="4836"/>
                  </a:lnTo>
                  <a:lnTo>
                    <a:pt x="1443" y="4838"/>
                  </a:lnTo>
                  <a:lnTo>
                    <a:pt x="1448" y="4843"/>
                  </a:lnTo>
                  <a:lnTo>
                    <a:pt x="1452" y="4845"/>
                  </a:lnTo>
                  <a:lnTo>
                    <a:pt x="1453" y="4848"/>
                  </a:lnTo>
                  <a:lnTo>
                    <a:pt x="1453" y="4853"/>
                  </a:lnTo>
                  <a:lnTo>
                    <a:pt x="1453" y="4858"/>
                  </a:lnTo>
                  <a:lnTo>
                    <a:pt x="1455" y="4862"/>
                  </a:lnTo>
                  <a:lnTo>
                    <a:pt x="1459" y="4863"/>
                  </a:lnTo>
                  <a:lnTo>
                    <a:pt x="1467" y="4865"/>
                  </a:lnTo>
                  <a:lnTo>
                    <a:pt x="1467" y="4869"/>
                  </a:lnTo>
                  <a:lnTo>
                    <a:pt x="1469" y="4870"/>
                  </a:lnTo>
                  <a:lnTo>
                    <a:pt x="1474" y="4872"/>
                  </a:lnTo>
                  <a:lnTo>
                    <a:pt x="1479" y="4880"/>
                  </a:lnTo>
                  <a:lnTo>
                    <a:pt x="1482" y="4884"/>
                  </a:lnTo>
                  <a:lnTo>
                    <a:pt x="1488" y="4886"/>
                  </a:lnTo>
                  <a:lnTo>
                    <a:pt x="1494" y="4884"/>
                  </a:lnTo>
                  <a:lnTo>
                    <a:pt x="1501" y="4882"/>
                  </a:lnTo>
                  <a:lnTo>
                    <a:pt x="1506" y="4879"/>
                  </a:lnTo>
                  <a:lnTo>
                    <a:pt x="1515" y="4879"/>
                  </a:lnTo>
                  <a:lnTo>
                    <a:pt x="1517" y="4877"/>
                  </a:lnTo>
                  <a:lnTo>
                    <a:pt x="1518" y="4875"/>
                  </a:lnTo>
                  <a:lnTo>
                    <a:pt x="1522" y="4872"/>
                  </a:lnTo>
                  <a:lnTo>
                    <a:pt x="1527" y="4870"/>
                  </a:lnTo>
                  <a:lnTo>
                    <a:pt x="1528" y="4869"/>
                  </a:lnTo>
                  <a:lnTo>
                    <a:pt x="1528" y="4865"/>
                  </a:lnTo>
                  <a:lnTo>
                    <a:pt x="1544" y="4863"/>
                  </a:lnTo>
                  <a:lnTo>
                    <a:pt x="1557" y="4860"/>
                  </a:lnTo>
                  <a:lnTo>
                    <a:pt x="1571" y="4857"/>
                  </a:lnTo>
                  <a:lnTo>
                    <a:pt x="1583" y="4851"/>
                  </a:lnTo>
                  <a:lnTo>
                    <a:pt x="1644" y="4851"/>
                  </a:lnTo>
                  <a:lnTo>
                    <a:pt x="1646" y="4855"/>
                  </a:lnTo>
                  <a:lnTo>
                    <a:pt x="1650" y="4857"/>
                  </a:lnTo>
                  <a:lnTo>
                    <a:pt x="1658" y="4858"/>
                  </a:lnTo>
                  <a:lnTo>
                    <a:pt x="1658" y="4862"/>
                  </a:lnTo>
                  <a:lnTo>
                    <a:pt x="1660" y="4863"/>
                  </a:lnTo>
                  <a:lnTo>
                    <a:pt x="1665" y="4865"/>
                  </a:lnTo>
                  <a:lnTo>
                    <a:pt x="1667" y="4867"/>
                  </a:lnTo>
                  <a:lnTo>
                    <a:pt x="1668" y="4869"/>
                  </a:lnTo>
                  <a:lnTo>
                    <a:pt x="1672" y="4872"/>
                  </a:lnTo>
                  <a:lnTo>
                    <a:pt x="1677" y="4874"/>
                  </a:lnTo>
                  <a:lnTo>
                    <a:pt x="1679" y="4875"/>
                  </a:lnTo>
                  <a:lnTo>
                    <a:pt x="1679" y="4879"/>
                  </a:lnTo>
                  <a:lnTo>
                    <a:pt x="1680" y="4884"/>
                  </a:lnTo>
                  <a:lnTo>
                    <a:pt x="1684" y="4887"/>
                  </a:lnTo>
                  <a:lnTo>
                    <a:pt x="1690" y="4892"/>
                  </a:lnTo>
                  <a:lnTo>
                    <a:pt x="1701" y="4898"/>
                  </a:lnTo>
                  <a:lnTo>
                    <a:pt x="1713" y="4899"/>
                  </a:lnTo>
                  <a:lnTo>
                    <a:pt x="1711" y="4906"/>
                  </a:lnTo>
                  <a:lnTo>
                    <a:pt x="1708" y="4909"/>
                  </a:lnTo>
                  <a:lnTo>
                    <a:pt x="1704" y="4911"/>
                  </a:lnTo>
                  <a:lnTo>
                    <a:pt x="1701" y="4909"/>
                  </a:lnTo>
                  <a:lnTo>
                    <a:pt x="1694" y="4904"/>
                  </a:lnTo>
                  <a:lnTo>
                    <a:pt x="1689" y="4901"/>
                  </a:lnTo>
                  <a:lnTo>
                    <a:pt x="1685" y="4899"/>
                  </a:lnTo>
                  <a:lnTo>
                    <a:pt x="1665" y="4894"/>
                  </a:lnTo>
                  <a:lnTo>
                    <a:pt x="1656" y="4892"/>
                  </a:lnTo>
                  <a:lnTo>
                    <a:pt x="1644" y="4892"/>
                  </a:lnTo>
                  <a:lnTo>
                    <a:pt x="1641" y="4889"/>
                  </a:lnTo>
                  <a:lnTo>
                    <a:pt x="1638" y="4886"/>
                  </a:lnTo>
                  <a:lnTo>
                    <a:pt x="1629" y="4880"/>
                  </a:lnTo>
                  <a:lnTo>
                    <a:pt x="1619" y="4877"/>
                  </a:lnTo>
                  <a:lnTo>
                    <a:pt x="1610" y="4872"/>
                  </a:lnTo>
                  <a:lnTo>
                    <a:pt x="1600" y="4872"/>
                  </a:lnTo>
                  <a:lnTo>
                    <a:pt x="1590" y="4872"/>
                  </a:lnTo>
                  <a:lnTo>
                    <a:pt x="1586" y="4874"/>
                  </a:lnTo>
                  <a:lnTo>
                    <a:pt x="1583" y="4875"/>
                  </a:lnTo>
                  <a:lnTo>
                    <a:pt x="1580" y="4877"/>
                  </a:lnTo>
                  <a:lnTo>
                    <a:pt x="1576" y="4879"/>
                  </a:lnTo>
                  <a:lnTo>
                    <a:pt x="1563" y="4879"/>
                  </a:lnTo>
                  <a:lnTo>
                    <a:pt x="1554" y="4877"/>
                  </a:lnTo>
                  <a:lnTo>
                    <a:pt x="1549" y="4879"/>
                  </a:lnTo>
                  <a:lnTo>
                    <a:pt x="1549" y="4886"/>
                  </a:lnTo>
                  <a:lnTo>
                    <a:pt x="1534" y="4887"/>
                  </a:lnTo>
                  <a:lnTo>
                    <a:pt x="1518" y="4891"/>
                  </a:lnTo>
                  <a:lnTo>
                    <a:pt x="1501" y="4892"/>
                  </a:lnTo>
                  <a:lnTo>
                    <a:pt x="1494" y="4896"/>
                  </a:lnTo>
                  <a:lnTo>
                    <a:pt x="1488" y="4899"/>
                  </a:lnTo>
                  <a:lnTo>
                    <a:pt x="1481" y="4899"/>
                  </a:lnTo>
                  <a:lnTo>
                    <a:pt x="1476" y="4898"/>
                  </a:lnTo>
                  <a:lnTo>
                    <a:pt x="1472" y="4894"/>
                  </a:lnTo>
                  <a:lnTo>
                    <a:pt x="1469" y="4891"/>
                  </a:lnTo>
                  <a:lnTo>
                    <a:pt x="1465" y="4887"/>
                  </a:lnTo>
                  <a:lnTo>
                    <a:pt x="1460" y="4886"/>
                  </a:lnTo>
                  <a:lnTo>
                    <a:pt x="1455" y="4884"/>
                  </a:lnTo>
                  <a:lnTo>
                    <a:pt x="1447" y="4886"/>
                  </a:lnTo>
                  <a:lnTo>
                    <a:pt x="1445" y="4880"/>
                  </a:lnTo>
                  <a:lnTo>
                    <a:pt x="1442" y="4879"/>
                  </a:lnTo>
                  <a:lnTo>
                    <a:pt x="1436" y="4877"/>
                  </a:lnTo>
                  <a:lnTo>
                    <a:pt x="1430" y="4879"/>
                  </a:lnTo>
                  <a:lnTo>
                    <a:pt x="1418" y="4879"/>
                  </a:lnTo>
                  <a:lnTo>
                    <a:pt x="1411" y="4880"/>
                  </a:lnTo>
                  <a:lnTo>
                    <a:pt x="1406" y="4879"/>
                  </a:lnTo>
                  <a:lnTo>
                    <a:pt x="1402" y="4880"/>
                  </a:lnTo>
                  <a:lnTo>
                    <a:pt x="1401" y="4882"/>
                  </a:lnTo>
                  <a:lnTo>
                    <a:pt x="1399" y="4887"/>
                  </a:lnTo>
                  <a:lnTo>
                    <a:pt x="1399" y="4899"/>
                  </a:lnTo>
                  <a:lnTo>
                    <a:pt x="1392" y="4899"/>
                  </a:lnTo>
                  <a:lnTo>
                    <a:pt x="1387" y="4903"/>
                  </a:lnTo>
                  <a:lnTo>
                    <a:pt x="1384" y="4904"/>
                  </a:lnTo>
                  <a:lnTo>
                    <a:pt x="1378" y="4906"/>
                  </a:lnTo>
                  <a:lnTo>
                    <a:pt x="1382" y="4909"/>
                  </a:lnTo>
                  <a:lnTo>
                    <a:pt x="1385" y="4913"/>
                  </a:lnTo>
                  <a:lnTo>
                    <a:pt x="1394" y="4918"/>
                  </a:lnTo>
                  <a:lnTo>
                    <a:pt x="1401" y="4925"/>
                  </a:lnTo>
                  <a:lnTo>
                    <a:pt x="1404" y="4928"/>
                  </a:lnTo>
                  <a:lnTo>
                    <a:pt x="1406" y="4933"/>
                  </a:lnTo>
                  <a:lnTo>
                    <a:pt x="1399" y="4935"/>
                  </a:lnTo>
                  <a:lnTo>
                    <a:pt x="1394" y="4935"/>
                  </a:lnTo>
                  <a:lnTo>
                    <a:pt x="1387" y="4932"/>
                  </a:lnTo>
                  <a:lnTo>
                    <a:pt x="1382" y="4926"/>
                  </a:lnTo>
                  <a:lnTo>
                    <a:pt x="1377" y="4926"/>
                  </a:lnTo>
                  <a:lnTo>
                    <a:pt x="1372" y="4926"/>
                  </a:lnTo>
                  <a:lnTo>
                    <a:pt x="1363" y="4932"/>
                  </a:lnTo>
                  <a:lnTo>
                    <a:pt x="1356" y="4938"/>
                  </a:lnTo>
                  <a:lnTo>
                    <a:pt x="1349" y="4945"/>
                  </a:lnTo>
                  <a:lnTo>
                    <a:pt x="1344" y="4954"/>
                  </a:lnTo>
                  <a:lnTo>
                    <a:pt x="1346" y="4957"/>
                  </a:lnTo>
                  <a:lnTo>
                    <a:pt x="1349" y="4959"/>
                  </a:lnTo>
                  <a:lnTo>
                    <a:pt x="1358" y="4961"/>
                  </a:lnTo>
                  <a:lnTo>
                    <a:pt x="1358" y="4964"/>
                  </a:lnTo>
                  <a:lnTo>
                    <a:pt x="1360" y="4966"/>
                  </a:lnTo>
                  <a:lnTo>
                    <a:pt x="1365" y="4967"/>
                  </a:lnTo>
                  <a:lnTo>
                    <a:pt x="1392" y="4967"/>
                  </a:lnTo>
                  <a:lnTo>
                    <a:pt x="1392" y="4973"/>
                  </a:lnTo>
                  <a:lnTo>
                    <a:pt x="1394" y="4976"/>
                  </a:lnTo>
                  <a:lnTo>
                    <a:pt x="1395" y="4979"/>
                  </a:lnTo>
                  <a:lnTo>
                    <a:pt x="1399" y="4981"/>
                  </a:lnTo>
                  <a:lnTo>
                    <a:pt x="1402" y="4981"/>
                  </a:lnTo>
                  <a:lnTo>
                    <a:pt x="1404" y="4983"/>
                  </a:lnTo>
                  <a:lnTo>
                    <a:pt x="1406" y="4988"/>
                  </a:lnTo>
                  <a:lnTo>
                    <a:pt x="1433" y="4988"/>
                  </a:lnTo>
                  <a:lnTo>
                    <a:pt x="1445" y="4990"/>
                  </a:lnTo>
                  <a:lnTo>
                    <a:pt x="1450" y="4991"/>
                  </a:lnTo>
                  <a:lnTo>
                    <a:pt x="1453" y="4995"/>
                  </a:lnTo>
                  <a:lnTo>
                    <a:pt x="1453" y="5002"/>
                  </a:lnTo>
                  <a:lnTo>
                    <a:pt x="1450" y="5005"/>
                  </a:lnTo>
                  <a:lnTo>
                    <a:pt x="1445" y="5008"/>
                  </a:lnTo>
                  <a:lnTo>
                    <a:pt x="1440" y="5008"/>
                  </a:lnTo>
                  <a:lnTo>
                    <a:pt x="1442" y="5015"/>
                  </a:lnTo>
                  <a:lnTo>
                    <a:pt x="1447" y="5019"/>
                  </a:lnTo>
                  <a:lnTo>
                    <a:pt x="1455" y="5027"/>
                  </a:lnTo>
                  <a:lnTo>
                    <a:pt x="1460" y="5030"/>
                  </a:lnTo>
                  <a:lnTo>
                    <a:pt x="1464" y="5036"/>
                  </a:lnTo>
                  <a:lnTo>
                    <a:pt x="1467" y="5041"/>
                  </a:lnTo>
                  <a:lnTo>
                    <a:pt x="1467" y="5049"/>
                  </a:lnTo>
                  <a:lnTo>
                    <a:pt x="1459" y="5044"/>
                  </a:lnTo>
                  <a:lnTo>
                    <a:pt x="1452" y="5039"/>
                  </a:lnTo>
                  <a:lnTo>
                    <a:pt x="1440" y="5025"/>
                  </a:lnTo>
                  <a:lnTo>
                    <a:pt x="1433" y="5019"/>
                  </a:lnTo>
                  <a:lnTo>
                    <a:pt x="1426" y="5013"/>
                  </a:lnTo>
                  <a:lnTo>
                    <a:pt x="1416" y="5010"/>
                  </a:lnTo>
                  <a:lnTo>
                    <a:pt x="1406" y="5008"/>
                  </a:lnTo>
                  <a:lnTo>
                    <a:pt x="1402" y="5003"/>
                  </a:lnTo>
                  <a:lnTo>
                    <a:pt x="1401" y="4996"/>
                  </a:lnTo>
                  <a:lnTo>
                    <a:pt x="1397" y="4991"/>
                  </a:lnTo>
                  <a:lnTo>
                    <a:pt x="1395" y="4990"/>
                  </a:lnTo>
                  <a:lnTo>
                    <a:pt x="1392" y="4988"/>
                  </a:lnTo>
                  <a:lnTo>
                    <a:pt x="1384" y="4983"/>
                  </a:lnTo>
                  <a:lnTo>
                    <a:pt x="1380" y="4979"/>
                  </a:lnTo>
                  <a:lnTo>
                    <a:pt x="1378" y="4974"/>
                  </a:lnTo>
                  <a:lnTo>
                    <a:pt x="1375" y="4974"/>
                  </a:lnTo>
                  <a:lnTo>
                    <a:pt x="1373" y="4976"/>
                  </a:lnTo>
                  <a:lnTo>
                    <a:pt x="1372" y="4981"/>
                  </a:lnTo>
                  <a:lnTo>
                    <a:pt x="1370" y="4984"/>
                  </a:lnTo>
                  <a:lnTo>
                    <a:pt x="1366" y="4986"/>
                  </a:lnTo>
                  <a:lnTo>
                    <a:pt x="1358" y="4988"/>
                  </a:lnTo>
                  <a:lnTo>
                    <a:pt x="1355" y="4990"/>
                  </a:lnTo>
                  <a:lnTo>
                    <a:pt x="1351" y="4991"/>
                  </a:lnTo>
                  <a:lnTo>
                    <a:pt x="1348" y="4995"/>
                  </a:lnTo>
                  <a:lnTo>
                    <a:pt x="1344" y="4995"/>
                  </a:lnTo>
                  <a:lnTo>
                    <a:pt x="1348" y="5002"/>
                  </a:lnTo>
                  <a:lnTo>
                    <a:pt x="1353" y="5008"/>
                  </a:lnTo>
                  <a:lnTo>
                    <a:pt x="1356" y="5012"/>
                  </a:lnTo>
                  <a:lnTo>
                    <a:pt x="1361" y="5013"/>
                  </a:lnTo>
                  <a:lnTo>
                    <a:pt x="1366" y="5015"/>
                  </a:lnTo>
                  <a:lnTo>
                    <a:pt x="1372" y="5015"/>
                  </a:lnTo>
                  <a:lnTo>
                    <a:pt x="1375" y="5013"/>
                  </a:lnTo>
                  <a:lnTo>
                    <a:pt x="1375" y="5012"/>
                  </a:lnTo>
                  <a:lnTo>
                    <a:pt x="1375" y="5008"/>
                  </a:lnTo>
                  <a:lnTo>
                    <a:pt x="1372" y="5003"/>
                  </a:lnTo>
                  <a:lnTo>
                    <a:pt x="1372" y="4998"/>
                  </a:lnTo>
                  <a:lnTo>
                    <a:pt x="1372" y="4995"/>
                  </a:lnTo>
                  <a:lnTo>
                    <a:pt x="1377" y="4995"/>
                  </a:lnTo>
                  <a:lnTo>
                    <a:pt x="1380" y="4996"/>
                  </a:lnTo>
                  <a:lnTo>
                    <a:pt x="1384" y="4998"/>
                  </a:lnTo>
                  <a:lnTo>
                    <a:pt x="1385" y="5002"/>
                  </a:lnTo>
                  <a:lnTo>
                    <a:pt x="1385" y="5005"/>
                  </a:lnTo>
                  <a:lnTo>
                    <a:pt x="1387" y="5007"/>
                  </a:lnTo>
                  <a:lnTo>
                    <a:pt x="1392" y="5008"/>
                  </a:lnTo>
                  <a:lnTo>
                    <a:pt x="1392" y="5015"/>
                  </a:lnTo>
                  <a:lnTo>
                    <a:pt x="1395" y="5022"/>
                  </a:lnTo>
                  <a:lnTo>
                    <a:pt x="1399" y="5027"/>
                  </a:lnTo>
                  <a:lnTo>
                    <a:pt x="1399" y="5036"/>
                  </a:lnTo>
                  <a:lnTo>
                    <a:pt x="1401" y="5041"/>
                  </a:lnTo>
                  <a:lnTo>
                    <a:pt x="1404" y="5044"/>
                  </a:lnTo>
                  <a:lnTo>
                    <a:pt x="1407" y="5048"/>
                  </a:lnTo>
                  <a:lnTo>
                    <a:pt x="1413" y="5049"/>
                  </a:lnTo>
                  <a:lnTo>
                    <a:pt x="1424" y="5051"/>
                  </a:lnTo>
                  <a:lnTo>
                    <a:pt x="1430" y="5053"/>
                  </a:lnTo>
                  <a:lnTo>
                    <a:pt x="1433" y="5056"/>
                  </a:lnTo>
                  <a:lnTo>
                    <a:pt x="1431" y="5059"/>
                  </a:lnTo>
                  <a:lnTo>
                    <a:pt x="1428" y="5061"/>
                  </a:lnTo>
                  <a:lnTo>
                    <a:pt x="1419" y="5063"/>
                  </a:lnTo>
                  <a:lnTo>
                    <a:pt x="1414" y="5063"/>
                  </a:lnTo>
                  <a:lnTo>
                    <a:pt x="1411" y="5061"/>
                  </a:lnTo>
                  <a:lnTo>
                    <a:pt x="1407" y="5059"/>
                  </a:lnTo>
                  <a:lnTo>
                    <a:pt x="1406" y="5056"/>
                  </a:lnTo>
                  <a:lnTo>
                    <a:pt x="1401" y="5053"/>
                  </a:lnTo>
                  <a:lnTo>
                    <a:pt x="1395" y="5049"/>
                  </a:lnTo>
                  <a:lnTo>
                    <a:pt x="1390" y="5044"/>
                  </a:lnTo>
                  <a:lnTo>
                    <a:pt x="1385" y="5042"/>
                  </a:lnTo>
                  <a:lnTo>
                    <a:pt x="1384" y="5036"/>
                  </a:lnTo>
                  <a:lnTo>
                    <a:pt x="1378" y="5032"/>
                  </a:lnTo>
                  <a:lnTo>
                    <a:pt x="1375" y="5027"/>
                  </a:lnTo>
                  <a:lnTo>
                    <a:pt x="1368" y="5025"/>
                  </a:lnTo>
                  <a:lnTo>
                    <a:pt x="1356" y="5020"/>
                  </a:lnTo>
                  <a:lnTo>
                    <a:pt x="1344" y="5015"/>
                  </a:lnTo>
                  <a:lnTo>
                    <a:pt x="1343" y="5022"/>
                  </a:lnTo>
                  <a:lnTo>
                    <a:pt x="1343" y="5027"/>
                  </a:lnTo>
                  <a:lnTo>
                    <a:pt x="1346" y="5032"/>
                  </a:lnTo>
                  <a:lnTo>
                    <a:pt x="1348" y="5036"/>
                  </a:lnTo>
                  <a:lnTo>
                    <a:pt x="1353" y="5041"/>
                  </a:lnTo>
                  <a:lnTo>
                    <a:pt x="1356" y="5046"/>
                  </a:lnTo>
                  <a:lnTo>
                    <a:pt x="1358" y="5049"/>
                  </a:lnTo>
                  <a:lnTo>
                    <a:pt x="1360" y="5053"/>
                  </a:lnTo>
                  <a:lnTo>
                    <a:pt x="1363" y="5054"/>
                  </a:lnTo>
                  <a:lnTo>
                    <a:pt x="1372" y="5056"/>
                  </a:lnTo>
                  <a:lnTo>
                    <a:pt x="1372" y="5070"/>
                  </a:lnTo>
                  <a:lnTo>
                    <a:pt x="1385" y="5077"/>
                  </a:lnTo>
                  <a:lnTo>
                    <a:pt x="1399" y="5083"/>
                  </a:lnTo>
                  <a:lnTo>
                    <a:pt x="1399" y="5088"/>
                  </a:lnTo>
                  <a:lnTo>
                    <a:pt x="1401" y="5092"/>
                  </a:lnTo>
                  <a:lnTo>
                    <a:pt x="1404" y="5094"/>
                  </a:lnTo>
                  <a:lnTo>
                    <a:pt x="1407" y="5095"/>
                  </a:lnTo>
                  <a:lnTo>
                    <a:pt x="1416" y="5097"/>
                  </a:lnTo>
                  <a:lnTo>
                    <a:pt x="1418" y="5100"/>
                  </a:lnTo>
                  <a:lnTo>
                    <a:pt x="1419" y="5104"/>
                  </a:lnTo>
                  <a:lnTo>
                    <a:pt x="1435" y="5104"/>
                  </a:lnTo>
                  <a:lnTo>
                    <a:pt x="1448" y="5104"/>
                  </a:lnTo>
                  <a:lnTo>
                    <a:pt x="1474" y="5097"/>
                  </a:lnTo>
                  <a:lnTo>
                    <a:pt x="1479" y="5088"/>
                  </a:lnTo>
                  <a:lnTo>
                    <a:pt x="1481" y="5087"/>
                  </a:lnTo>
                  <a:lnTo>
                    <a:pt x="1486" y="5083"/>
                  </a:lnTo>
                  <a:lnTo>
                    <a:pt x="1491" y="5080"/>
                  </a:lnTo>
                  <a:lnTo>
                    <a:pt x="1493" y="5077"/>
                  </a:lnTo>
                  <a:lnTo>
                    <a:pt x="1494" y="5073"/>
                  </a:lnTo>
                  <a:lnTo>
                    <a:pt x="1498" y="5070"/>
                  </a:lnTo>
                  <a:lnTo>
                    <a:pt x="1506" y="5066"/>
                  </a:lnTo>
                  <a:lnTo>
                    <a:pt x="1510" y="5061"/>
                  </a:lnTo>
                  <a:lnTo>
                    <a:pt x="1515" y="5056"/>
                  </a:lnTo>
                  <a:lnTo>
                    <a:pt x="1513" y="5051"/>
                  </a:lnTo>
                  <a:lnTo>
                    <a:pt x="1513" y="5048"/>
                  </a:lnTo>
                  <a:lnTo>
                    <a:pt x="1513" y="5044"/>
                  </a:lnTo>
                  <a:lnTo>
                    <a:pt x="1520" y="5049"/>
                  </a:lnTo>
                  <a:lnTo>
                    <a:pt x="1523" y="5053"/>
                  </a:lnTo>
                  <a:lnTo>
                    <a:pt x="1525" y="5054"/>
                  </a:lnTo>
                  <a:lnTo>
                    <a:pt x="1518" y="5054"/>
                  </a:lnTo>
                  <a:lnTo>
                    <a:pt x="1515" y="5056"/>
                  </a:lnTo>
                  <a:lnTo>
                    <a:pt x="1513" y="5059"/>
                  </a:lnTo>
                  <a:lnTo>
                    <a:pt x="1511" y="5063"/>
                  </a:lnTo>
                  <a:lnTo>
                    <a:pt x="1506" y="5066"/>
                  </a:lnTo>
                  <a:lnTo>
                    <a:pt x="1501" y="5075"/>
                  </a:lnTo>
                  <a:lnTo>
                    <a:pt x="1499" y="5080"/>
                  </a:lnTo>
                  <a:lnTo>
                    <a:pt x="1494" y="5082"/>
                  </a:lnTo>
                  <a:lnTo>
                    <a:pt x="1494" y="5083"/>
                  </a:lnTo>
                  <a:lnTo>
                    <a:pt x="1491" y="5092"/>
                  </a:lnTo>
                  <a:lnTo>
                    <a:pt x="1488" y="5094"/>
                  </a:lnTo>
                  <a:lnTo>
                    <a:pt x="1482" y="5095"/>
                  </a:lnTo>
                  <a:lnTo>
                    <a:pt x="1474" y="5097"/>
                  </a:lnTo>
                  <a:lnTo>
                    <a:pt x="1472" y="5102"/>
                  </a:lnTo>
                  <a:lnTo>
                    <a:pt x="1469" y="5107"/>
                  </a:lnTo>
                  <a:lnTo>
                    <a:pt x="1465" y="5109"/>
                  </a:lnTo>
                  <a:lnTo>
                    <a:pt x="1460" y="5111"/>
                  </a:lnTo>
                  <a:lnTo>
                    <a:pt x="1447" y="5111"/>
                  </a:lnTo>
                  <a:lnTo>
                    <a:pt x="1433" y="5111"/>
                  </a:lnTo>
                  <a:lnTo>
                    <a:pt x="1435" y="5116"/>
                  </a:lnTo>
                  <a:lnTo>
                    <a:pt x="1438" y="5119"/>
                  </a:lnTo>
                  <a:lnTo>
                    <a:pt x="1450" y="5121"/>
                  </a:lnTo>
                  <a:lnTo>
                    <a:pt x="1455" y="5123"/>
                  </a:lnTo>
                  <a:lnTo>
                    <a:pt x="1459" y="5126"/>
                  </a:lnTo>
                  <a:lnTo>
                    <a:pt x="1460" y="5131"/>
                  </a:lnTo>
                  <a:lnTo>
                    <a:pt x="1460" y="5138"/>
                  </a:lnTo>
                  <a:lnTo>
                    <a:pt x="1465" y="5141"/>
                  </a:lnTo>
                  <a:lnTo>
                    <a:pt x="1470" y="5145"/>
                  </a:lnTo>
                  <a:lnTo>
                    <a:pt x="1472" y="5152"/>
                  </a:lnTo>
                  <a:lnTo>
                    <a:pt x="1474" y="5158"/>
                  </a:lnTo>
                  <a:lnTo>
                    <a:pt x="1482" y="5158"/>
                  </a:lnTo>
                  <a:lnTo>
                    <a:pt x="1488" y="5162"/>
                  </a:lnTo>
                  <a:lnTo>
                    <a:pt x="1493" y="5163"/>
                  </a:lnTo>
                  <a:lnTo>
                    <a:pt x="1501" y="5165"/>
                  </a:lnTo>
                  <a:lnTo>
                    <a:pt x="1503" y="5162"/>
                  </a:lnTo>
                  <a:lnTo>
                    <a:pt x="1506" y="5160"/>
                  </a:lnTo>
                  <a:lnTo>
                    <a:pt x="1510" y="5158"/>
                  </a:lnTo>
                  <a:lnTo>
                    <a:pt x="1515" y="5158"/>
                  </a:lnTo>
                  <a:lnTo>
                    <a:pt x="1515" y="5153"/>
                  </a:lnTo>
                  <a:lnTo>
                    <a:pt x="1517" y="5148"/>
                  </a:lnTo>
                  <a:lnTo>
                    <a:pt x="1520" y="5140"/>
                  </a:lnTo>
                  <a:lnTo>
                    <a:pt x="1522" y="5138"/>
                  </a:lnTo>
                  <a:lnTo>
                    <a:pt x="1522" y="5131"/>
                  </a:lnTo>
                  <a:lnTo>
                    <a:pt x="1523" y="5124"/>
                  </a:lnTo>
                  <a:lnTo>
                    <a:pt x="1528" y="5109"/>
                  </a:lnTo>
                  <a:lnTo>
                    <a:pt x="1530" y="5106"/>
                  </a:lnTo>
                  <a:lnTo>
                    <a:pt x="1534" y="5088"/>
                  </a:lnTo>
                  <a:lnTo>
                    <a:pt x="1535" y="5068"/>
                  </a:lnTo>
                  <a:lnTo>
                    <a:pt x="1537" y="5065"/>
                  </a:lnTo>
                  <a:lnTo>
                    <a:pt x="1539" y="5061"/>
                  </a:lnTo>
                  <a:lnTo>
                    <a:pt x="1540" y="5059"/>
                  </a:lnTo>
                  <a:lnTo>
                    <a:pt x="1544" y="5058"/>
                  </a:lnTo>
                  <a:lnTo>
                    <a:pt x="1549" y="5056"/>
                  </a:lnTo>
                  <a:lnTo>
                    <a:pt x="1547" y="5061"/>
                  </a:lnTo>
                  <a:lnTo>
                    <a:pt x="1546" y="5070"/>
                  </a:lnTo>
                  <a:lnTo>
                    <a:pt x="1544" y="5073"/>
                  </a:lnTo>
                  <a:lnTo>
                    <a:pt x="1542" y="5080"/>
                  </a:lnTo>
                  <a:lnTo>
                    <a:pt x="1540" y="5088"/>
                  </a:lnTo>
                  <a:lnTo>
                    <a:pt x="1535" y="5100"/>
                  </a:lnTo>
                  <a:lnTo>
                    <a:pt x="1534" y="5104"/>
                  </a:lnTo>
                  <a:lnTo>
                    <a:pt x="1530" y="5109"/>
                  </a:lnTo>
                  <a:lnTo>
                    <a:pt x="1528" y="5112"/>
                  </a:lnTo>
                  <a:lnTo>
                    <a:pt x="1528" y="5126"/>
                  </a:lnTo>
                  <a:lnTo>
                    <a:pt x="1528" y="5136"/>
                  </a:lnTo>
                  <a:lnTo>
                    <a:pt x="1528" y="5141"/>
                  </a:lnTo>
                  <a:lnTo>
                    <a:pt x="1527" y="5148"/>
                  </a:lnTo>
                  <a:lnTo>
                    <a:pt x="1523" y="5155"/>
                  </a:lnTo>
                  <a:lnTo>
                    <a:pt x="1520" y="5162"/>
                  </a:lnTo>
                  <a:lnTo>
                    <a:pt x="1515" y="5167"/>
                  </a:lnTo>
                  <a:lnTo>
                    <a:pt x="1508" y="5170"/>
                  </a:lnTo>
                  <a:lnTo>
                    <a:pt x="1499" y="5172"/>
                  </a:lnTo>
                  <a:lnTo>
                    <a:pt x="1491" y="5172"/>
                  </a:lnTo>
                  <a:lnTo>
                    <a:pt x="1481" y="5172"/>
                  </a:lnTo>
                  <a:lnTo>
                    <a:pt x="1479" y="5169"/>
                  </a:lnTo>
                  <a:lnTo>
                    <a:pt x="1476" y="5167"/>
                  </a:lnTo>
                  <a:lnTo>
                    <a:pt x="1472" y="5165"/>
                  </a:lnTo>
                  <a:lnTo>
                    <a:pt x="1467" y="5165"/>
                  </a:lnTo>
                  <a:lnTo>
                    <a:pt x="1467" y="5157"/>
                  </a:lnTo>
                  <a:lnTo>
                    <a:pt x="1464" y="5152"/>
                  </a:lnTo>
                  <a:lnTo>
                    <a:pt x="1460" y="5145"/>
                  </a:lnTo>
                  <a:lnTo>
                    <a:pt x="1460" y="5138"/>
                  </a:lnTo>
                  <a:lnTo>
                    <a:pt x="1406" y="5111"/>
                  </a:lnTo>
                  <a:lnTo>
                    <a:pt x="1397" y="5099"/>
                  </a:lnTo>
                  <a:lnTo>
                    <a:pt x="1387" y="5088"/>
                  </a:lnTo>
                  <a:lnTo>
                    <a:pt x="1380" y="5083"/>
                  </a:lnTo>
                  <a:lnTo>
                    <a:pt x="1373" y="5080"/>
                  </a:lnTo>
                  <a:lnTo>
                    <a:pt x="1366" y="5078"/>
                  </a:lnTo>
                  <a:lnTo>
                    <a:pt x="1358" y="5077"/>
                  </a:lnTo>
                  <a:lnTo>
                    <a:pt x="1356" y="5087"/>
                  </a:lnTo>
                  <a:lnTo>
                    <a:pt x="1358" y="5092"/>
                  </a:lnTo>
                  <a:lnTo>
                    <a:pt x="1361" y="5095"/>
                  </a:lnTo>
                  <a:lnTo>
                    <a:pt x="1368" y="5097"/>
                  </a:lnTo>
                  <a:lnTo>
                    <a:pt x="1373" y="5099"/>
                  </a:lnTo>
                  <a:lnTo>
                    <a:pt x="1380" y="5100"/>
                  </a:lnTo>
                  <a:lnTo>
                    <a:pt x="1384" y="5104"/>
                  </a:lnTo>
                  <a:lnTo>
                    <a:pt x="1385" y="5111"/>
                  </a:lnTo>
                  <a:lnTo>
                    <a:pt x="1394" y="5116"/>
                  </a:lnTo>
                  <a:lnTo>
                    <a:pt x="1404" y="5119"/>
                  </a:lnTo>
                  <a:lnTo>
                    <a:pt x="1407" y="5123"/>
                  </a:lnTo>
                  <a:lnTo>
                    <a:pt x="1411" y="5126"/>
                  </a:lnTo>
                  <a:lnTo>
                    <a:pt x="1413" y="5131"/>
                  </a:lnTo>
                  <a:lnTo>
                    <a:pt x="1413" y="5138"/>
                  </a:lnTo>
                  <a:lnTo>
                    <a:pt x="1418" y="5138"/>
                  </a:lnTo>
                  <a:lnTo>
                    <a:pt x="1419" y="5141"/>
                  </a:lnTo>
                  <a:lnTo>
                    <a:pt x="1419" y="5146"/>
                  </a:lnTo>
                  <a:lnTo>
                    <a:pt x="1419" y="5152"/>
                  </a:lnTo>
                  <a:lnTo>
                    <a:pt x="1418" y="5157"/>
                  </a:lnTo>
                  <a:lnTo>
                    <a:pt x="1419" y="5162"/>
                  </a:lnTo>
                  <a:lnTo>
                    <a:pt x="1421" y="5165"/>
                  </a:lnTo>
                  <a:lnTo>
                    <a:pt x="1426" y="5165"/>
                  </a:lnTo>
                  <a:lnTo>
                    <a:pt x="1423" y="5170"/>
                  </a:lnTo>
                  <a:lnTo>
                    <a:pt x="1419" y="5175"/>
                  </a:lnTo>
                  <a:lnTo>
                    <a:pt x="1413" y="5179"/>
                  </a:lnTo>
                  <a:lnTo>
                    <a:pt x="1406" y="5179"/>
                  </a:lnTo>
                  <a:lnTo>
                    <a:pt x="1406" y="5186"/>
                  </a:lnTo>
                  <a:lnTo>
                    <a:pt x="1402" y="5191"/>
                  </a:lnTo>
                  <a:lnTo>
                    <a:pt x="1401" y="5194"/>
                  </a:lnTo>
                  <a:lnTo>
                    <a:pt x="1399" y="5199"/>
                  </a:lnTo>
                  <a:lnTo>
                    <a:pt x="1399" y="5204"/>
                  </a:lnTo>
                  <a:lnTo>
                    <a:pt x="1399" y="5210"/>
                  </a:lnTo>
                  <a:lnTo>
                    <a:pt x="1397" y="5220"/>
                  </a:lnTo>
                  <a:lnTo>
                    <a:pt x="1397" y="5227"/>
                  </a:lnTo>
                  <a:lnTo>
                    <a:pt x="1399" y="5230"/>
                  </a:lnTo>
                  <a:lnTo>
                    <a:pt x="1401" y="5234"/>
                  </a:lnTo>
                  <a:lnTo>
                    <a:pt x="1406" y="5234"/>
                  </a:lnTo>
                  <a:lnTo>
                    <a:pt x="1404" y="5240"/>
                  </a:lnTo>
                  <a:lnTo>
                    <a:pt x="1406" y="5244"/>
                  </a:lnTo>
                  <a:lnTo>
                    <a:pt x="1407" y="5247"/>
                  </a:lnTo>
                  <a:lnTo>
                    <a:pt x="1411" y="5249"/>
                  </a:lnTo>
                  <a:lnTo>
                    <a:pt x="1416" y="5254"/>
                  </a:lnTo>
                  <a:lnTo>
                    <a:pt x="1418" y="5257"/>
                  </a:lnTo>
                  <a:lnTo>
                    <a:pt x="1419" y="5261"/>
                  </a:lnTo>
                  <a:lnTo>
                    <a:pt x="1414" y="5263"/>
                  </a:lnTo>
                  <a:lnTo>
                    <a:pt x="1413" y="5264"/>
                  </a:lnTo>
                  <a:lnTo>
                    <a:pt x="1414" y="5266"/>
                  </a:lnTo>
                  <a:lnTo>
                    <a:pt x="1416" y="5269"/>
                  </a:lnTo>
                  <a:lnTo>
                    <a:pt x="1424" y="5275"/>
                  </a:lnTo>
                  <a:lnTo>
                    <a:pt x="1426" y="5278"/>
                  </a:lnTo>
                  <a:lnTo>
                    <a:pt x="1426" y="5281"/>
                  </a:lnTo>
                  <a:lnTo>
                    <a:pt x="1431" y="5285"/>
                  </a:lnTo>
                  <a:lnTo>
                    <a:pt x="1436" y="5288"/>
                  </a:lnTo>
                  <a:lnTo>
                    <a:pt x="1440" y="5293"/>
                  </a:lnTo>
                  <a:lnTo>
                    <a:pt x="1447" y="5295"/>
                  </a:lnTo>
                  <a:lnTo>
                    <a:pt x="1453" y="5295"/>
                  </a:lnTo>
                  <a:lnTo>
                    <a:pt x="1457" y="5293"/>
                  </a:lnTo>
                  <a:lnTo>
                    <a:pt x="1460" y="5290"/>
                  </a:lnTo>
                  <a:lnTo>
                    <a:pt x="1462" y="5286"/>
                  </a:lnTo>
                  <a:lnTo>
                    <a:pt x="1464" y="5283"/>
                  </a:lnTo>
                  <a:lnTo>
                    <a:pt x="1467" y="5280"/>
                  </a:lnTo>
                  <a:lnTo>
                    <a:pt x="1472" y="5280"/>
                  </a:lnTo>
                  <a:lnTo>
                    <a:pt x="1481" y="5281"/>
                  </a:lnTo>
                  <a:lnTo>
                    <a:pt x="1482" y="5285"/>
                  </a:lnTo>
                  <a:lnTo>
                    <a:pt x="1486" y="5286"/>
                  </a:lnTo>
                  <a:lnTo>
                    <a:pt x="1494" y="5288"/>
                  </a:lnTo>
                  <a:lnTo>
                    <a:pt x="1498" y="5293"/>
                  </a:lnTo>
                  <a:lnTo>
                    <a:pt x="1501" y="5304"/>
                  </a:lnTo>
                  <a:lnTo>
                    <a:pt x="1503" y="5307"/>
                  </a:lnTo>
                  <a:lnTo>
                    <a:pt x="1501" y="5312"/>
                  </a:lnTo>
                  <a:lnTo>
                    <a:pt x="1499" y="5314"/>
                  </a:lnTo>
                  <a:lnTo>
                    <a:pt x="1494" y="5315"/>
                  </a:lnTo>
                  <a:lnTo>
                    <a:pt x="1499" y="5322"/>
                  </a:lnTo>
                  <a:lnTo>
                    <a:pt x="1499" y="5329"/>
                  </a:lnTo>
                  <a:lnTo>
                    <a:pt x="1499" y="5336"/>
                  </a:lnTo>
                  <a:lnTo>
                    <a:pt x="1494" y="5343"/>
                  </a:lnTo>
                  <a:lnTo>
                    <a:pt x="1498" y="5348"/>
                  </a:lnTo>
                  <a:lnTo>
                    <a:pt x="1499" y="5355"/>
                  </a:lnTo>
                  <a:lnTo>
                    <a:pt x="1501" y="5362"/>
                  </a:lnTo>
                  <a:lnTo>
                    <a:pt x="1501" y="5370"/>
                  </a:lnTo>
                  <a:lnTo>
                    <a:pt x="1506" y="5379"/>
                  </a:lnTo>
                  <a:lnTo>
                    <a:pt x="1510" y="5382"/>
                  </a:lnTo>
                  <a:lnTo>
                    <a:pt x="1515" y="5384"/>
                  </a:lnTo>
                  <a:lnTo>
                    <a:pt x="1522" y="5384"/>
                  </a:lnTo>
                  <a:lnTo>
                    <a:pt x="1525" y="5382"/>
                  </a:lnTo>
                  <a:lnTo>
                    <a:pt x="1530" y="5379"/>
                  </a:lnTo>
                  <a:lnTo>
                    <a:pt x="1535" y="5377"/>
                  </a:lnTo>
                  <a:lnTo>
                    <a:pt x="1539" y="5375"/>
                  </a:lnTo>
                  <a:lnTo>
                    <a:pt x="1540" y="5373"/>
                  </a:lnTo>
                  <a:lnTo>
                    <a:pt x="1542" y="5367"/>
                  </a:lnTo>
                  <a:lnTo>
                    <a:pt x="1544" y="5360"/>
                  </a:lnTo>
                  <a:lnTo>
                    <a:pt x="1546" y="5358"/>
                  </a:lnTo>
                  <a:lnTo>
                    <a:pt x="1549" y="5356"/>
                  </a:lnTo>
                  <a:lnTo>
                    <a:pt x="1547" y="5344"/>
                  </a:lnTo>
                  <a:lnTo>
                    <a:pt x="1549" y="5336"/>
                  </a:lnTo>
                  <a:lnTo>
                    <a:pt x="1552" y="5319"/>
                  </a:lnTo>
                  <a:lnTo>
                    <a:pt x="1556" y="5302"/>
                  </a:lnTo>
                  <a:lnTo>
                    <a:pt x="1556" y="5292"/>
                  </a:lnTo>
                  <a:lnTo>
                    <a:pt x="1556" y="5281"/>
                  </a:lnTo>
                  <a:lnTo>
                    <a:pt x="1561" y="5278"/>
                  </a:lnTo>
                  <a:lnTo>
                    <a:pt x="1566" y="5278"/>
                  </a:lnTo>
                  <a:lnTo>
                    <a:pt x="1576" y="5281"/>
                  </a:lnTo>
                  <a:lnTo>
                    <a:pt x="1578" y="5278"/>
                  </a:lnTo>
                  <a:lnTo>
                    <a:pt x="1581" y="5278"/>
                  </a:lnTo>
                  <a:lnTo>
                    <a:pt x="1585" y="5280"/>
                  </a:lnTo>
                  <a:lnTo>
                    <a:pt x="1590" y="5281"/>
                  </a:lnTo>
                  <a:lnTo>
                    <a:pt x="1597" y="5280"/>
                  </a:lnTo>
                  <a:lnTo>
                    <a:pt x="1600" y="5276"/>
                  </a:lnTo>
                  <a:lnTo>
                    <a:pt x="1605" y="5271"/>
                  </a:lnTo>
                  <a:lnTo>
                    <a:pt x="1607" y="5264"/>
                  </a:lnTo>
                  <a:lnTo>
                    <a:pt x="1614" y="5254"/>
                  </a:lnTo>
                  <a:lnTo>
                    <a:pt x="1619" y="5251"/>
                  </a:lnTo>
                  <a:lnTo>
                    <a:pt x="1624" y="5247"/>
                  </a:lnTo>
                  <a:lnTo>
                    <a:pt x="1631" y="5239"/>
                  </a:lnTo>
                  <a:lnTo>
                    <a:pt x="1636" y="5230"/>
                  </a:lnTo>
                  <a:lnTo>
                    <a:pt x="1641" y="5225"/>
                  </a:lnTo>
                  <a:lnTo>
                    <a:pt x="1646" y="5223"/>
                  </a:lnTo>
                  <a:lnTo>
                    <a:pt x="1651" y="5222"/>
                  </a:lnTo>
                  <a:lnTo>
                    <a:pt x="1658" y="5220"/>
                  </a:lnTo>
                  <a:lnTo>
                    <a:pt x="1658" y="5218"/>
                  </a:lnTo>
                  <a:lnTo>
                    <a:pt x="1660" y="5216"/>
                  </a:lnTo>
                  <a:lnTo>
                    <a:pt x="1665" y="5215"/>
                  </a:lnTo>
                  <a:lnTo>
                    <a:pt x="1668" y="5215"/>
                  </a:lnTo>
                  <a:lnTo>
                    <a:pt x="1670" y="5216"/>
                  </a:lnTo>
                  <a:lnTo>
                    <a:pt x="1672" y="5220"/>
                  </a:lnTo>
                  <a:lnTo>
                    <a:pt x="1658" y="5220"/>
                  </a:lnTo>
                  <a:lnTo>
                    <a:pt x="1644" y="5240"/>
                  </a:lnTo>
                  <a:lnTo>
                    <a:pt x="1631" y="5261"/>
                  </a:lnTo>
                  <a:lnTo>
                    <a:pt x="1626" y="5263"/>
                  </a:lnTo>
                  <a:lnTo>
                    <a:pt x="1621" y="5266"/>
                  </a:lnTo>
                  <a:lnTo>
                    <a:pt x="1614" y="5275"/>
                  </a:lnTo>
                  <a:lnTo>
                    <a:pt x="1607" y="5283"/>
                  </a:lnTo>
                  <a:lnTo>
                    <a:pt x="1602" y="5286"/>
                  </a:lnTo>
                  <a:lnTo>
                    <a:pt x="1597" y="5288"/>
                  </a:lnTo>
                  <a:lnTo>
                    <a:pt x="1597" y="5329"/>
                  </a:lnTo>
                  <a:lnTo>
                    <a:pt x="1593" y="5331"/>
                  </a:lnTo>
                  <a:lnTo>
                    <a:pt x="1592" y="5334"/>
                  </a:lnTo>
                  <a:lnTo>
                    <a:pt x="1590" y="5343"/>
                  </a:lnTo>
                  <a:lnTo>
                    <a:pt x="1586" y="5343"/>
                  </a:lnTo>
                  <a:lnTo>
                    <a:pt x="1585" y="5344"/>
                  </a:lnTo>
                  <a:lnTo>
                    <a:pt x="1583" y="5350"/>
                  </a:lnTo>
                  <a:lnTo>
                    <a:pt x="1576" y="5350"/>
                  </a:lnTo>
                  <a:lnTo>
                    <a:pt x="1571" y="5353"/>
                  </a:lnTo>
                  <a:lnTo>
                    <a:pt x="1568" y="5355"/>
                  </a:lnTo>
                  <a:lnTo>
                    <a:pt x="1563" y="5356"/>
                  </a:lnTo>
                  <a:lnTo>
                    <a:pt x="1559" y="5365"/>
                  </a:lnTo>
                  <a:lnTo>
                    <a:pt x="1556" y="5373"/>
                  </a:lnTo>
                  <a:lnTo>
                    <a:pt x="1552" y="5382"/>
                  </a:lnTo>
                  <a:lnTo>
                    <a:pt x="1549" y="5391"/>
                  </a:lnTo>
                  <a:lnTo>
                    <a:pt x="1528" y="5391"/>
                  </a:lnTo>
                  <a:lnTo>
                    <a:pt x="1520" y="5396"/>
                  </a:lnTo>
                  <a:lnTo>
                    <a:pt x="1517" y="5399"/>
                  </a:lnTo>
                  <a:lnTo>
                    <a:pt x="1515" y="5404"/>
                  </a:lnTo>
                  <a:lnTo>
                    <a:pt x="1510" y="5404"/>
                  </a:lnTo>
                  <a:lnTo>
                    <a:pt x="1506" y="5406"/>
                  </a:lnTo>
                  <a:lnTo>
                    <a:pt x="1503" y="5408"/>
                  </a:lnTo>
                  <a:lnTo>
                    <a:pt x="1501" y="5411"/>
                  </a:lnTo>
                  <a:lnTo>
                    <a:pt x="1496" y="5413"/>
                  </a:lnTo>
                  <a:lnTo>
                    <a:pt x="1493" y="5414"/>
                  </a:lnTo>
                  <a:lnTo>
                    <a:pt x="1488" y="5421"/>
                  </a:lnTo>
                  <a:lnTo>
                    <a:pt x="1484" y="5430"/>
                  </a:lnTo>
                  <a:lnTo>
                    <a:pt x="1481" y="5438"/>
                  </a:lnTo>
                  <a:lnTo>
                    <a:pt x="1481" y="5443"/>
                  </a:lnTo>
                  <a:lnTo>
                    <a:pt x="1482" y="5447"/>
                  </a:lnTo>
                  <a:lnTo>
                    <a:pt x="1486" y="5448"/>
                  </a:lnTo>
                  <a:lnTo>
                    <a:pt x="1489" y="5450"/>
                  </a:lnTo>
                  <a:lnTo>
                    <a:pt x="1498" y="5452"/>
                  </a:lnTo>
                  <a:lnTo>
                    <a:pt x="1499" y="5455"/>
                  </a:lnTo>
                  <a:lnTo>
                    <a:pt x="1501" y="5459"/>
                  </a:lnTo>
                  <a:lnTo>
                    <a:pt x="1481" y="5459"/>
                  </a:lnTo>
                  <a:lnTo>
                    <a:pt x="1481" y="5466"/>
                  </a:lnTo>
                  <a:lnTo>
                    <a:pt x="1482" y="5471"/>
                  </a:lnTo>
                  <a:lnTo>
                    <a:pt x="1486" y="5474"/>
                  </a:lnTo>
                  <a:lnTo>
                    <a:pt x="1489" y="5477"/>
                  </a:lnTo>
                  <a:lnTo>
                    <a:pt x="1493" y="5481"/>
                  </a:lnTo>
                  <a:lnTo>
                    <a:pt x="1494" y="5486"/>
                  </a:lnTo>
                  <a:lnTo>
                    <a:pt x="1496" y="5491"/>
                  </a:lnTo>
                  <a:lnTo>
                    <a:pt x="1494" y="5500"/>
                  </a:lnTo>
                  <a:lnTo>
                    <a:pt x="1499" y="5501"/>
                  </a:lnTo>
                  <a:lnTo>
                    <a:pt x="1501" y="5505"/>
                  </a:lnTo>
                  <a:lnTo>
                    <a:pt x="1501" y="5508"/>
                  </a:lnTo>
                  <a:lnTo>
                    <a:pt x="1499" y="5513"/>
                  </a:lnTo>
                  <a:lnTo>
                    <a:pt x="1496" y="5517"/>
                  </a:lnTo>
                  <a:lnTo>
                    <a:pt x="1491" y="5520"/>
                  </a:lnTo>
                  <a:lnTo>
                    <a:pt x="1486" y="5522"/>
                  </a:lnTo>
                  <a:lnTo>
                    <a:pt x="1481" y="5520"/>
                  </a:lnTo>
                  <a:lnTo>
                    <a:pt x="1477" y="5515"/>
                  </a:lnTo>
                  <a:lnTo>
                    <a:pt x="1476" y="5512"/>
                  </a:lnTo>
                  <a:lnTo>
                    <a:pt x="1477" y="5508"/>
                  </a:lnTo>
                  <a:lnTo>
                    <a:pt x="1481" y="5506"/>
                  </a:lnTo>
                  <a:lnTo>
                    <a:pt x="1482" y="5506"/>
                  </a:lnTo>
                  <a:lnTo>
                    <a:pt x="1484" y="5505"/>
                  </a:lnTo>
                  <a:lnTo>
                    <a:pt x="1486" y="5500"/>
                  </a:lnTo>
                  <a:lnTo>
                    <a:pt x="1488" y="5486"/>
                  </a:lnTo>
                  <a:lnTo>
                    <a:pt x="1477" y="5486"/>
                  </a:lnTo>
                  <a:lnTo>
                    <a:pt x="1467" y="5486"/>
                  </a:lnTo>
                  <a:lnTo>
                    <a:pt x="1462" y="5486"/>
                  </a:lnTo>
                  <a:lnTo>
                    <a:pt x="1460" y="5489"/>
                  </a:lnTo>
                  <a:lnTo>
                    <a:pt x="1459" y="5493"/>
                  </a:lnTo>
                  <a:lnTo>
                    <a:pt x="1460" y="5500"/>
                  </a:lnTo>
                  <a:lnTo>
                    <a:pt x="1452" y="5501"/>
                  </a:lnTo>
                  <a:lnTo>
                    <a:pt x="1450" y="5501"/>
                  </a:lnTo>
                  <a:lnTo>
                    <a:pt x="1448" y="5500"/>
                  </a:lnTo>
                  <a:lnTo>
                    <a:pt x="1447" y="5496"/>
                  </a:lnTo>
                  <a:lnTo>
                    <a:pt x="1445" y="5488"/>
                  </a:lnTo>
                  <a:lnTo>
                    <a:pt x="1445" y="5481"/>
                  </a:lnTo>
                  <a:lnTo>
                    <a:pt x="1440" y="5483"/>
                  </a:lnTo>
                  <a:lnTo>
                    <a:pt x="1435" y="5488"/>
                  </a:lnTo>
                  <a:lnTo>
                    <a:pt x="1430" y="5491"/>
                  </a:lnTo>
                  <a:lnTo>
                    <a:pt x="1428" y="5491"/>
                  </a:lnTo>
                  <a:lnTo>
                    <a:pt x="1424" y="5489"/>
                  </a:lnTo>
                  <a:lnTo>
                    <a:pt x="1421" y="5491"/>
                  </a:lnTo>
                  <a:lnTo>
                    <a:pt x="1419" y="5493"/>
                  </a:lnTo>
                  <a:lnTo>
                    <a:pt x="1418" y="5498"/>
                  </a:lnTo>
                  <a:lnTo>
                    <a:pt x="1416" y="5500"/>
                  </a:lnTo>
                  <a:lnTo>
                    <a:pt x="1413" y="5500"/>
                  </a:lnTo>
                  <a:lnTo>
                    <a:pt x="1411" y="5508"/>
                  </a:lnTo>
                  <a:lnTo>
                    <a:pt x="1409" y="5512"/>
                  </a:lnTo>
                  <a:lnTo>
                    <a:pt x="1406" y="5513"/>
                  </a:lnTo>
                  <a:lnTo>
                    <a:pt x="1401" y="5515"/>
                  </a:lnTo>
                  <a:lnTo>
                    <a:pt x="1397" y="5517"/>
                  </a:lnTo>
                  <a:lnTo>
                    <a:pt x="1392" y="5524"/>
                  </a:lnTo>
                  <a:lnTo>
                    <a:pt x="1387" y="5530"/>
                  </a:lnTo>
                  <a:lnTo>
                    <a:pt x="1384" y="5532"/>
                  </a:lnTo>
                  <a:lnTo>
                    <a:pt x="1378" y="5534"/>
                  </a:lnTo>
                  <a:lnTo>
                    <a:pt x="1375" y="5522"/>
                  </a:lnTo>
                  <a:lnTo>
                    <a:pt x="1373" y="5513"/>
                  </a:lnTo>
                  <a:lnTo>
                    <a:pt x="1375" y="5505"/>
                  </a:lnTo>
                  <a:lnTo>
                    <a:pt x="1378" y="5493"/>
                  </a:lnTo>
                  <a:lnTo>
                    <a:pt x="1384" y="5491"/>
                  </a:lnTo>
                  <a:lnTo>
                    <a:pt x="1387" y="5489"/>
                  </a:lnTo>
                  <a:lnTo>
                    <a:pt x="1392" y="5486"/>
                  </a:lnTo>
                  <a:lnTo>
                    <a:pt x="1399" y="5486"/>
                  </a:lnTo>
                  <a:lnTo>
                    <a:pt x="1401" y="5481"/>
                  </a:lnTo>
                  <a:lnTo>
                    <a:pt x="1402" y="5479"/>
                  </a:lnTo>
                  <a:lnTo>
                    <a:pt x="1406" y="5479"/>
                  </a:lnTo>
                  <a:lnTo>
                    <a:pt x="1407" y="5471"/>
                  </a:lnTo>
                  <a:lnTo>
                    <a:pt x="1409" y="5467"/>
                  </a:lnTo>
                  <a:lnTo>
                    <a:pt x="1413" y="5466"/>
                  </a:lnTo>
                  <a:lnTo>
                    <a:pt x="1411" y="5471"/>
                  </a:lnTo>
                  <a:lnTo>
                    <a:pt x="1411" y="5476"/>
                  </a:lnTo>
                  <a:lnTo>
                    <a:pt x="1413" y="5477"/>
                  </a:lnTo>
                  <a:lnTo>
                    <a:pt x="1416" y="5479"/>
                  </a:lnTo>
                  <a:lnTo>
                    <a:pt x="1419" y="5479"/>
                  </a:lnTo>
                  <a:lnTo>
                    <a:pt x="1423" y="5481"/>
                  </a:lnTo>
                  <a:lnTo>
                    <a:pt x="1428" y="5483"/>
                  </a:lnTo>
                  <a:lnTo>
                    <a:pt x="1433" y="5481"/>
                  </a:lnTo>
                  <a:lnTo>
                    <a:pt x="1436" y="5479"/>
                  </a:lnTo>
                  <a:lnTo>
                    <a:pt x="1445" y="5472"/>
                  </a:lnTo>
                  <a:lnTo>
                    <a:pt x="1448" y="5467"/>
                  </a:lnTo>
                  <a:lnTo>
                    <a:pt x="1450" y="5466"/>
                  </a:lnTo>
                  <a:lnTo>
                    <a:pt x="1453" y="5459"/>
                  </a:lnTo>
                  <a:lnTo>
                    <a:pt x="1453" y="5454"/>
                  </a:lnTo>
                  <a:lnTo>
                    <a:pt x="1455" y="5450"/>
                  </a:lnTo>
                  <a:lnTo>
                    <a:pt x="1457" y="5447"/>
                  </a:lnTo>
                  <a:lnTo>
                    <a:pt x="1460" y="5445"/>
                  </a:lnTo>
                  <a:lnTo>
                    <a:pt x="1464" y="5445"/>
                  </a:lnTo>
                  <a:lnTo>
                    <a:pt x="1465" y="5443"/>
                  </a:lnTo>
                  <a:lnTo>
                    <a:pt x="1467" y="5438"/>
                  </a:lnTo>
                  <a:lnTo>
                    <a:pt x="1467" y="5433"/>
                  </a:lnTo>
                  <a:lnTo>
                    <a:pt x="1467" y="5430"/>
                  </a:lnTo>
                  <a:lnTo>
                    <a:pt x="1465" y="5428"/>
                  </a:lnTo>
                  <a:lnTo>
                    <a:pt x="1462" y="5426"/>
                  </a:lnTo>
                  <a:lnTo>
                    <a:pt x="1455" y="5425"/>
                  </a:lnTo>
                  <a:lnTo>
                    <a:pt x="1447" y="5425"/>
                  </a:lnTo>
                  <a:lnTo>
                    <a:pt x="1447" y="5418"/>
                  </a:lnTo>
                  <a:lnTo>
                    <a:pt x="1447" y="5411"/>
                  </a:lnTo>
                  <a:lnTo>
                    <a:pt x="1445" y="5406"/>
                  </a:lnTo>
                  <a:lnTo>
                    <a:pt x="1440" y="5404"/>
                  </a:lnTo>
                  <a:lnTo>
                    <a:pt x="1436" y="5391"/>
                  </a:lnTo>
                  <a:lnTo>
                    <a:pt x="1433" y="5385"/>
                  </a:lnTo>
                  <a:lnTo>
                    <a:pt x="1430" y="5380"/>
                  </a:lnTo>
                  <a:lnTo>
                    <a:pt x="1424" y="5377"/>
                  </a:lnTo>
                  <a:lnTo>
                    <a:pt x="1419" y="5373"/>
                  </a:lnTo>
                  <a:lnTo>
                    <a:pt x="1406" y="5370"/>
                  </a:lnTo>
                  <a:lnTo>
                    <a:pt x="1404" y="5372"/>
                  </a:lnTo>
                  <a:lnTo>
                    <a:pt x="1402" y="5373"/>
                  </a:lnTo>
                  <a:lnTo>
                    <a:pt x="1399" y="5377"/>
                  </a:lnTo>
                  <a:lnTo>
                    <a:pt x="1397" y="5382"/>
                  </a:lnTo>
                  <a:lnTo>
                    <a:pt x="1395" y="5384"/>
                  </a:lnTo>
                  <a:lnTo>
                    <a:pt x="1392" y="5384"/>
                  </a:lnTo>
                  <a:lnTo>
                    <a:pt x="1394" y="5387"/>
                  </a:lnTo>
                  <a:lnTo>
                    <a:pt x="1397" y="5389"/>
                  </a:lnTo>
                  <a:lnTo>
                    <a:pt x="1406" y="5391"/>
                  </a:lnTo>
                  <a:lnTo>
                    <a:pt x="1406" y="5394"/>
                  </a:lnTo>
                  <a:lnTo>
                    <a:pt x="1404" y="5397"/>
                  </a:lnTo>
                  <a:lnTo>
                    <a:pt x="1401" y="5397"/>
                  </a:lnTo>
                  <a:lnTo>
                    <a:pt x="1397" y="5397"/>
                  </a:lnTo>
                  <a:lnTo>
                    <a:pt x="1395" y="5397"/>
                  </a:lnTo>
                  <a:lnTo>
                    <a:pt x="1384" y="5399"/>
                  </a:lnTo>
                  <a:lnTo>
                    <a:pt x="1390" y="5404"/>
                  </a:lnTo>
                  <a:lnTo>
                    <a:pt x="1395" y="5409"/>
                  </a:lnTo>
                  <a:lnTo>
                    <a:pt x="1397" y="5413"/>
                  </a:lnTo>
                  <a:lnTo>
                    <a:pt x="1399" y="5416"/>
                  </a:lnTo>
                  <a:lnTo>
                    <a:pt x="1399" y="5421"/>
                  </a:lnTo>
                  <a:lnTo>
                    <a:pt x="1399" y="5426"/>
                  </a:lnTo>
                  <a:lnTo>
                    <a:pt x="1399" y="5428"/>
                  </a:lnTo>
                  <a:lnTo>
                    <a:pt x="1401" y="5430"/>
                  </a:lnTo>
                  <a:lnTo>
                    <a:pt x="1399" y="5433"/>
                  </a:lnTo>
                  <a:lnTo>
                    <a:pt x="1395" y="5437"/>
                  </a:lnTo>
                  <a:lnTo>
                    <a:pt x="1392" y="5438"/>
                  </a:lnTo>
                  <a:lnTo>
                    <a:pt x="1392" y="5433"/>
                  </a:lnTo>
                  <a:lnTo>
                    <a:pt x="1392" y="5430"/>
                  </a:lnTo>
                  <a:lnTo>
                    <a:pt x="1390" y="5428"/>
                  </a:lnTo>
                  <a:lnTo>
                    <a:pt x="1390" y="5423"/>
                  </a:lnTo>
                  <a:lnTo>
                    <a:pt x="1389" y="5420"/>
                  </a:lnTo>
                  <a:lnTo>
                    <a:pt x="1385" y="5416"/>
                  </a:lnTo>
                  <a:lnTo>
                    <a:pt x="1382" y="5414"/>
                  </a:lnTo>
                  <a:lnTo>
                    <a:pt x="1375" y="5413"/>
                  </a:lnTo>
                  <a:lnTo>
                    <a:pt x="1366" y="5413"/>
                  </a:lnTo>
                  <a:lnTo>
                    <a:pt x="1366" y="5416"/>
                  </a:lnTo>
                  <a:lnTo>
                    <a:pt x="1365" y="5425"/>
                  </a:lnTo>
                  <a:lnTo>
                    <a:pt x="1358" y="5428"/>
                  </a:lnTo>
                  <a:lnTo>
                    <a:pt x="1353" y="5433"/>
                  </a:lnTo>
                  <a:lnTo>
                    <a:pt x="1348" y="5438"/>
                  </a:lnTo>
                  <a:lnTo>
                    <a:pt x="1344" y="5445"/>
                  </a:lnTo>
                  <a:lnTo>
                    <a:pt x="1344" y="5452"/>
                  </a:lnTo>
                  <a:lnTo>
                    <a:pt x="1344" y="5457"/>
                  </a:lnTo>
                  <a:lnTo>
                    <a:pt x="1348" y="5460"/>
                  </a:lnTo>
                  <a:lnTo>
                    <a:pt x="1351" y="5462"/>
                  </a:lnTo>
                  <a:lnTo>
                    <a:pt x="1355" y="5466"/>
                  </a:lnTo>
                  <a:lnTo>
                    <a:pt x="1360" y="5466"/>
                  </a:lnTo>
                  <a:lnTo>
                    <a:pt x="1372" y="5466"/>
                  </a:lnTo>
                  <a:lnTo>
                    <a:pt x="1370" y="5471"/>
                  </a:lnTo>
                  <a:lnTo>
                    <a:pt x="1368" y="5474"/>
                  </a:lnTo>
                  <a:lnTo>
                    <a:pt x="1361" y="5479"/>
                  </a:lnTo>
                  <a:lnTo>
                    <a:pt x="1355" y="5484"/>
                  </a:lnTo>
                  <a:lnTo>
                    <a:pt x="1353" y="5488"/>
                  </a:lnTo>
                  <a:lnTo>
                    <a:pt x="1351" y="5493"/>
                  </a:lnTo>
                  <a:lnTo>
                    <a:pt x="1353" y="5505"/>
                  </a:lnTo>
                  <a:lnTo>
                    <a:pt x="1356" y="5515"/>
                  </a:lnTo>
                  <a:lnTo>
                    <a:pt x="1358" y="5525"/>
                  </a:lnTo>
                  <a:lnTo>
                    <a:pt x="1358" y="5541"/>
                  </a:lnTo>
                  <a:lnTo>
                    <a:pt x="1360" y="5544"/>
                  </a:lnTo>
                  <a:lnTo>
                    <a:pt x="1361" y="5546"/>
                  </a:lnTo>
                  <a:lnTo>
                    <a:pt x="1363" y="5544"/>
                  </a:lnTo>
                  <a:lnTo>
                    <a:pt x="1365" y="5541"/>
                  </a:lnTo>
                  <a:lnTo>
                    <a:pt x="1368" y="5542"/>
                  </a:lnTo>
                  <a:lnTo>
                    <a:pt x="1370" y="5544"/>
                  </a:lnTo>
                  <a:lnTo>
                    <a:pt x="1370" y="5547"/>
                  </a:lnTo>
                  <a:lnTo>
                    <a:pt x="1368" y="5552"/>
                  </a:lnTo>
                  <a:lnTo>
                    <a:pt x="1366" y="5554"/>
                  </a:lnTo>
                  <a:lnTo>
                    <a:pt x="1365" y="5554"/>
                  </a:lnTo>
                  <a:lnTo>
                    <a:pt x="1365" y="5581"/>
                  </a:lnTo>
                  <a:lnTo>
                    <a:pt x="1365" y="5616"/>
                  </a:lnTo>
                  <a:lnTo>
                    <a:pt x="1351" y="5619"/>
                  </a:lnTo>
                  <a:lnTo>
                    <a:pt x="1339" y="5624"/>
                  </a:lnTo>
                  <a:lnTo>
                    <a:pt x="1331" y="5633"/>
                  </a:lnTo>
                  <a:lnTo>
                    <a:pt x="1324" y="5643"/>
                  </a:lnTo>
                  <a:lnTo>
                    <a:pt x="1326" y="5646"/>
                  </a:lnTo>
                  <a:lnTo>
                    <a:pt x="1329" y="5648"/>
                  </a:lnTo>
                  <a:lnTo>
                    <a:pt x="1337" y="5650"/>
                  </a:lnTo>
                  <a:lnTo>
                    <a:pt x="1337" y="5663"/>
                  </a:lnTo>
                  <a:lnTo>
                    <a:pt x="1339" y="5674"/>
                  </a:lnTo>
                  <a:lnTo>
                    <a:pt x="1337" y="5684"/>
                  </a:lnTo>
                  <a:lnTo>
                    <a:pt x="1336" y="5699"/>
                  </a:lnTo>
                  <a:lnTo>
                    <a:pt x="1331" y="5714"/>
                  </a:lnTo>
                  <a:lnTo>
                    <a:pt x="1331" y="5721"/>
                  </a:lnTo>
                  <a:lnTo>
                    <a:pt x="1331" y="5732"/>
                  </a:lnTo>
                  <a:lnTo>
                    <a:pt x="1341" y="5732"/>
                  </a:lnTo>
                  <a:lnTo>
                    <a:pt x="1349" y="5730"/>
                  </a:lnTo>
                  <a:lnTo>
                    <a:pt x="1355" y="5725"/>
                  </a:lnTo>
                  <a:lnTo>
                    <a:pt x="1358" y="5718"/>
                  </a:lnTo>
                  <a:lnTo>
                    <a:pt x="1361" y="5713"/>
                  </a:lnTo>
                  <a:lnTo>
                    <a:pt x="1363" y="5706"/>
                  </a:lnTo>
                  <a:lnTo>
                    <a:pt x="1366" y="5701"/>
                  </a:lnTo>
                  <a:lnTo>
                    <a:pt x="1368" y="5699"/>
                  </a:lnTo>
                  <a:lnTo>
                    <a:pt x="1372" y="5697"/>
                  </a:lnTo>
                  <a:lnTo>
                    <a:pt x="1372" y="5677"/>
                  </a:lnTo>
                  <a:lnTo>
                    <a:pt x="1372" y="5657"/>
                  </a:lnTo>
                  <a:lnTo>
                    <a:pt x="1370" y="5638"/>
                  </a:lnTo>
                  <a:lnTo>
                    <a:pt x="1365" y="5622"/>
                  </a:lnTo>
                  <a:lnTo>
                    <a:pt x="1373" y="5629"/>
                  </a:lnTo>
                  <a:lnTo>
                    <a:pt x="1380" y="5638"/>
                  </a:lnTo>
                  <a:lnTo>
                    <a:pt x="1384" y="5650"/>
                  </a:lnTo>
                  <a:lnTo>
                    <a:pt x="1385" y="5663"/>
                  </a:lnTo>
                  <a:lnTo>
                    <a:pt x="1394" y="5668"/>
                  </a:lnTo>
                  <a:lnTo>
                    <a:pt x="1397" y="5672"/>
                  </a:lnTo>
                  <a:lnTo>
                    <a:pt x="1399" y="5677"/>
                  </a:lnTo>
                  <a:lnTo>
                    <a:pt x="1401" y="5679"/>
                  </a:lnTo>
                  <a:lnTo>
                    <a:pt x="1402" y="5680"/>
                  </a:lnTo>
                  <a:lnTo>
                    <a:pt x="1406" y="5684"/>
                  </a:lnTo>
                  <a:lnTo>
                    <a:pt x="1411" y="5685"/>
                  </a:lnTo>
                  <a:lnTo>
                    <a:pt x="1413" y="5687"/>
                  </a:lnTo>
                  <a:lnTo>
                    <a:pt x="1413" y="5691"/>
                  </a:lnTo>
                  <a:lnTo>
                    <a:pt x="1421" y="5685"/>
                  </a:lnTo>
                  <a:lnTo>
                    <a:pt x="1426" y="5684"/>
                  </a:lnTo>
                  <a:lnTo>
                    <a:pt x="1433" y="5684"/>
                  </a:lnTo>
                  <a:lnTo>
                    <a:pt x="1436" y="5682"/>
                  </a:lnTo>
                  <a:lnTo>
                    <a:pt x="1438" y="5679"/>
                  </a:lnTo>
                  <a:lnTo>
                    <a:pt x="1440" y="5670"/>
                  </a:lnTo>
                  <a:lnTo>
                    <a:pt x="1443" y="5672"/>
                  </a:lnTo>
                  <a:lnTo>
                    <a:pt x="1445" y="5674"/>
                  </a:lnTo>
                  <a:lnTo>
                    <a:pt x="1447" y="5680"/>
                  </a:lnTo>
                  <a:lnTo>
                    <a:pt x="1448" y="5687"/>
                  </a:lnTo>
                  <a:lnTo>
                    <a:pt x="1450" y="5691"/>
                  </a:lnTo>
                  <a:lnTo>
                    <a:pt x="1453" y="5691"/>
                  </a:lnTo>
                  <a:lnTo>
                    <a:pt x="1459" y="5691"/>
                  </a:lnTo>
                  <a:lnTo>
                    <a:pt x="1462" y="5689"/>
                  </a:lnTo>
                  <a:lnTo>
                    <a:pt x="1465" y="5687"/>
                  </a:lnTo>
                  <a:lnTo>
                    <a:pt x="1467" y="5684"/>
                  </a:lnTo>
                  <a:lnTo>
                    <a:pt x="1467" y="5680"/>
                  </a:lnTo>
                  <a:lnTo>
                    <a:pt x="1469" y="5679"/>
                  </a:lnTo>
                  <a:lnTo>
                    <a:pt x="1474" y="5677"/>
                  </a:lnTo>
                  <a:lnTo>
                    <a:pt x="1476" y="5674"/>
                  </a:lnTo>
                  <a:lnTo>
                    <a:pt x="1477" y="5672"/>
                  </a:lnTo>
                  <a:lnTo>
                    <a:pt x="1484" y="5670"/>
                  </a:lnTo>
                  <a:lnTo>
                    <a:pt x="1501" y="5670"/>
                  </a:lnTo>
                  <a:lnTo>
                    <a:pt x="1501" y="5636"/>
                  </a:lnTo>
                  <a:lnTo>
                    <a:pt x="1499" y="5633"/>
                  </a:lnTo>
                  <a:lnTo>
                    <a:pt x="1498" y="5633"/>
                  </a:lnTo>
                  <a:lnTo>
                    <a:pt x="1494" y="5633"/>
                  </a:lnTo>
                  <a:lnTo>
                    <a:pt x="1488" y="5636"/>
                  </a:lnTo>
                  <a:lnTo>
                    <a:pt x="1484" y="5636"/>
                  </a:lnTo>
                  <a:lnTo>
                    <a:pt x="1481" y="5636"/>
                  </a:lnTo>
                  <a:lnTo>
                    <a:pt x="1477" y="5629"/>
                  </a:lnTo>
                  <a:lnTo>
                    <a:pt x="1479" y="5624"/>
                  </a:lnTo>
                  <a:lnTo>
                    <a:pt x="1481" y="5622"/>
                  </a:lnTo>
                  <a:lnTo>
                    <a:pt x="1486" y="5622"/>
                  </a:lnTo>
                  <a:lnTo>
                    <a:pt x="1499" y="5624"/>
                  </a:lnTo>
                  <a:lnTo>
                    <a:pt x="1505" y="5624"/>
                  </a:lnTo>
                  <a:lnTo>
                    <a:pt x="1508" y="5622"/>
                  </a:lnTo>
                  <a:lnTo>
                    <a:pt x="1510" y="5617"/>
                  </a:lnTo>
                  <a:lnTo>
                    <a:pt x="1510" y="5614"/>
                  </a:lnTo>
                  <a:lnTo>
                    <a:pt x="1510" y="5610"/>
                  </a:lnTo>
                  <a:lnTo>
                    <a:pt x="1515" y="5609"/>
                  </a:lnTo>
                  <a:lnTo>
                    <a:pt x="1518" y="5610"/>
                  </a:lnTo>
                  <a:lnTo>
                    <a:pt x="1523" y="5614"/>
                  </a:lnTo>
                  <a:lnTo>
                    <a:pt x="1528" y="5616"/>
                  </a:lnTo>
                  <a:lnTo>
                    <a:pt x="1532" y="5616"/>
                  </a:lnTo>
                  <a:lnTo>
                    <a:pt x="1535" y="5616"/>
                  </a:lnTo>
                  <a:lnTo>
                    <a:pt x="1534" y="5619"/>
                  </a:lnTo>
                  <a:lnTo>
                    <a:pt x="1530" y="5621"/>
                  </a:lnTo>
                  <a:lnTo>
                    <a:pt x="1522" y="5622"/>
                  </a:lnTo>
                  <a:lnTo>
                    <a:pt x="1522" y="5626"/>
                  </a:lnTo>
                  <a:lnTo>
                    <a:pt x="1520" y="5628"/>
                  </a:lnTo>
                  <a:lnTo>
                    <a:pt x="1515" y="5629"/>
                  </a:lnTo>
                  <a:lnTo>
                    <a:pt x="1515" y="5636"/>
                  </a:lnTo>
                  <a:lnTo>
                    <a:pt x="1515" y="5643"/>
                  </a:lnTo>
                  <a:lnTo>
                    <a:pt x="1513" y="5648"/>
                  </a:lnTo>
                  <a:lnTo>
                    <a:pt x="1508" y="5650"/>
                  </a:lnTo>
                  <a:lnTo>
                    <a:pt x="1506" y="5658"/>
                  </a:lnTo>
                  <a:lnTo>
                    <a:pt x="1508" y="5663"/>
                  </a:lnTo>
                  <a:lnTo>
                    <a:pt x="1513" y="5665"/>
                  </a:lnTo>
                  <a:lnTo>
                    <a:pt x="1517" y="5668"/>
                  </a:lnTo>
                  <a:lnTo>
                    <a:pt x="1522" y="5670"/>
                  </a:lnTo>
                  <a:lnTo>
                    <a:pt x="1527" y="5672"/>
                  </a:lnTo>
                  <a:lnTo>
                    <a:pt x="1528" y="5677"/>
                  </a:lnTo>
                  <a:lnTo>
                    <a:pt x="1528" y="5684"/>
                  </a:lnTo>
                  <a:lnTo>
                    <a:pt x="1520" y="5687"/>
                  </a:lnTo>
                  <a:lnTo>
                    <a:pt x="1511" y="5691"/>
                  </a:lnTo>
                  <a:lnTo>
                    <a:pt x="1505" y="5696"/>
                  </a:lnTo>
                  <a:lnTo>
                    <a:pt x="1503" y="5699"/>
                  </a:lnTo>
                  <a:lnTo>
                    <a:pt x="1501" y="5704"/>
                  </a:lnTo>
                  <a:lnTo>
                    <a:pt x="1501" y="5708"/>
                  </a:lnTo>
                  <a:lnTo>
                    <a:pt x="1501" y="5711"/>
                  </a:lnTo>
                  <a:lnTo>
                    <a:pt x="1505" y="5720"/>
                  </a:lnTo>
                  <a:lnTo>
                    <a:pt x="1515" y="5732"/>
                  </a:lnTo>
                  <a:lnTo>
                    <a:pt x="1517" y="5738"/>
                  </a:lnTo>
                  <a:lnTo>
                    <a:pt x="1518" y="5745"/>
                  </a:lnTo>
                  <a:lnTo>
                    <a:pt x="1522" y="5750"/>
                  </a:lnTo>
                  <a:lnTo>
                    <a:pt x="1525" y="5752"/>
                  </a:lnTo>
                  <a:lnTo>
                    <a:pt x="1528" y="5752"/>
                  </a:lnTo>
                  <a:lnTo>
                    <a:pt x="1525" y="5759"/>
                  </a:lnTo>
                  <a:lnTo>
                    <a:pt x="1520" y="5762"/>
                  </a:lnTo>
                  <a:lnTo>
                    <a:pt x="1508" y="5769"/>
                  </a:lnTo>
                  <a:lnTo>
                    <a:pt x="1503" y="5773"/>
                  </a:lnTo>
                  <a:lnTo>
                    <a:pt x="1498" y="5778"/>
                  </a:lnTo>
                  <a:lnTo>
                    <a:pt x="1494" y="5785"/>
                  </a:lnTo>
                  <a:lnTo>
                    <a:pt x="1494" y="5793"/>
                  </a:lnTo>
                  <a:lnTo>
                    <a:pt x="1493" y="5800"/>
                  </a:lnTo>
                  <a:lnTo>
                    <a:pt x="1494" y="5805"/>
                  </a:lnTo>
                  <a:lnTo>
                    <a:pt x="1496" y="5810"/>
                  </a:lnTo>
                  <a:lnTo>
                    <a:pt x="1498" y="5814"/>
                  </a:lnTo>
                  <a:lnTo>
                    <a:pt x="1506" y="5817"/>
                  </a:lnTo>
                  <a:lnTo>
                    <a:pt x="1515" y="5820"/>
                  </a:lnTo>
                  <a:lnTo>
                    <a:pt x="1513" y="5824"/>
                  </a:lnTo>
                  <a:lnTo>
                    <a:pt x="1511" y="5827"/>
                  </a:lnTo>
                  <a:lnTo>
                    <a:pt x="1508" y="5831"/>
                  </a:lnTo>
                  <a:lnTo>
                    <a:pt x="1508" y="5834"/>
                  </a:lnTo>
                  <a:lnTo>
                    <a:pt x="1508" y="5837"/>
                  </a:lnTo>
                  <a:lnTo>
                    <a:pt x="1511" y="5841"/>
                  </a:lnTo>
                  <a:lnTo>
                    <a:pt x="1515" y="5848"/>
                  </a:lnTo>
                  <a:lnTo>
                    <a:pt x="1517" y="5851"/>
                  </a:lnTo>
                  <a:lnTo>
                    <a:pt x="1517" y="5855"/>
                  </a:lnTo>
                  <a:lnTo>
                    <a:pt x="1518" y="5866"/>
                  </a:lnTo>
                  <a:lnTo>
                    <a:pt x="1518" y="5875"/>
                  </a:lnTo>
                  <a:lnTo>
                    <a:pt x="1520" y="5878"/>
                  </a:lnTo>
                  <a:lnTo>
                    <a:pt x="1523" y="5882"/>
                  </a:lnTo>
                  <a:lnTo>
                    <a:pt x="1527" y="5884"/>
                  </a:lnTo>
                  <a:lnTo>
                    <a:pt x="1534" y="5884"/>
                  </a:lnTo>
                  <a:lnTo>
                    <a:pt x="1534" y="5885"/>
                  </a:lnTo>
                  <a:lnTo>
                    <a:pt x="1532" y="5887"/>
                  </a:lnTo>
                  <a:lnTo>
                    <a:pt x="1530" y="5885"/>
                  </a:lnTo>
                  <a:lnTo>
                    <a:pt x="1525" y="5884"/>
                  </a:lnTo>
                  <a:lnTo>
                    <a:pt x="1520" y="5882"/>
                  </a:lnTo>
                  <a:lnTo>
                    <a:pt x="1517" y="5878"/>
                  </a:lnTo>
                  <a:lnTo>
                    <a:pt x="1515" y="5875"/>
                  </a:lnTo>
                  <a:lnTo>
                    <a:pt x="1511" y="5865"/>
                  </a:lnTo>
                  <a:lnTo>
                    <a:pt x="1508" y="5855"/>
                  </a:lnTo>
                  <a:lnTo>
                    <a:pt x="1505" y="5853"/>
                  </a:lnTo>
                  <a:lnTo>
                    <a:pt x="1498" y="5848"/>
                  </a:lnTo>
                  <a:lnTo>
                    <a:pt x="1496" y="5846"/>
                  </a:lnTo>
                  <a:lnTo>
                    <a:pt x="1494" y="5841"/>
                  </a:lnTo>
                  <a:lnTo>
                    <a:pt x="1453" y="5841"/>
                  </a:lnTo>
                  <a:lnTo>
                    <a:pt x="1459" y="5832"/>
                  </a:lnTo>
                  <a:lnTo>
                    <a:pt x="1460" y="5827"/>
                  </a:lnTo>
                  <a:lnTo>
                    <a:pt x="1460" y="5820"/>
                  </a:lnTo>
                  <a:lnTo>
                    <a:pt x="1455" y="5817"/>
                  </a:lnTo>
                  <a:lnTo>
                    <a:pt x="1448" y="5815"/>
                  </a:lnTo>
                  <a:lnTo>
                    <a:pt x="1443" y="5812"/>
                  </a:lnTo>
                  <a:lnTo>
                    <a:pt x="1442" y="5810"/>
                  </a:lnTo>
                  <a:lnTo>
                    <a:pt x="1440" y="5807"/>
                  </a:lnTo>
                  <a:lnTo>
                    <a:pt x="1435" y="5803"/>
                  </a:lnTo>
                  <a:lnTo>
                    <a:pt x="1430" y="5800"/>
                  </a:lnTo>
                  <a:lnTo>
                    <a:pt x="1424" y="5795"/>
                  </a:lnTo>
                  <a:lnTo>
                    <a:pt x="1419" y="5793"/>
                  </a:lnTo>
                  <a:lnTo>
                    <a:pt x="1416" y="5795"/>
                  </a:lnTo>
                  <a:lnTo>
                    <a:pt x="1414" y="5796"/>
                  </a:lnTo>
                  <a:lnTo>
                    <a:pt x="1413" y="5802"/>
                  </a:lnTo>
                  <a:lnTo>
                    <a:pt x="1413" y="5814"/>
                  </a:lnTo>
                  <a:lnTo>
                    <a:pt x="1413" y="5834"/>
                  </a:lnTo>
                  <a:lnTo>
                    <a:pt x="1409" y="5834"/>
                  </a:lnTo>
                  <a:lnTo>
                    <a:pt x="1407" y="5836"/>
                  </a:lnTo>
                  <a:lnTo>
                    <a:pt x="1406" y="5841"/>
                  </a:lnTo>
                  <a:lnTo>
                    <a:pt x="1406" y="5848"/>
                  </a:lnTo>
                  <a:lnTo>
                    <a:pt x="1406" y="5853"/>
                  </a:lnTo>
                  <a:lnTo>
                    <a:pt x="1402" y="5856"/>
                  </a:lnTo>
                  <a:lnTo>
                    <a:pt x="1399" y="5858"/>
                  </a:lnTo>
                  <a:lnTo>
                    <a:pt x="1395" y="5861"/>
                  </a:lnTo>
                  <a:lnTo>
                    <a:pt x="1392" y="5863"/>
                  </a:lnTo>
                  <a:lnTo>
                    <a:pt x="1392" y="5868"/>
                  </a:lnTo>
                  <a:lnTo>
                    <a:pt x="1392" y="5875"/>
                  </a:lnTo>
                  <a:lnTo>
                    <a:pt x="1389" y="5884"/>
                  </a:lnTo>
                  <a:lnTo>
                    <a:pt x="1385" y="5892"/>
                  </a:lnTo>
                  <a:lnTo>
                    <a:pt x="1382" y="5901"/>
                  </a:lnTo>
                  <a:lnTo>
                    <a:pt x="1378" y="5909"/>
                  </a:lnTo>
                  <a:lnTo>
                    <a:pt x="1378" y="5924"/>
                  </a:lnTo>
                  <a:lnTo>
                    <a:pt x="1380" y="5936"/>
                  </a:lnTo>
                  <a:lnTo>
                    <a:pt x="1384" y="5948"/>
                  </a:lnTo>
                  <a:lnTo>
                    <a:pt x="1385" y="5960"/>
                  </a:lnTo>
                  <a:lnTo>
                    <a:pt x="1385" y="5964"/>
                  </a:lnTo>
                  <a:lnTo>
                    <a:pt x="1384" y="5970"/>
                  </a:lnTo>
                  <a:lnTo>
                    <a:pt x="1384" y="5976"/>
                  </a:lnTo>
                  <a:lnTo>
                    <a:pt x="1385" y="5981"/>
                  </a:lnTo>
                  <a:lnTo>
                    <a:pt x="1387" y="5984"/>
                  </a:lnTo>
                  <a:lnTo>
                    <a:pt x="1390" y="5988"/>
                  </a:lnTo>
                  <a:lnTo>
                    <a:pt x="1395" y="5996"/>
                  </a:lnTo>
                  <a:lnTo>
                    <a:pt x="1401" y="6003"/>
                  </a:lnTo>
                  <a:lnTo>
                    <a:pt x="1407" y="6008"/>
                  </a:lnTo>
                  <a:lnTo>
                    <a:pt x="1416" y="6013"/>
                  </a:lnTo>
                  <a:lnTo>
                    <a:pt x="1419" y="6013"/>
                  </a:lnTo>
                  <a:lnTo>
                    <a:pt x="1433" y="6022"/>
                  </a:lnTo>
                  <a:lnTo>
                    <a:pt x="1436" y="6023"/>
                  </a:lnTo>
                  <a:lnTo>
                    <a:pt x="1442" y="6028"/>
                  </a:lnTo>
                  <a:lnTo>
                    <a:pt x="1448" y="6032"/>
                  </a:lnTo>
                  <a:lnTo>
                    <a:pt x="1455" y="6035"/>
                  </a:lnTo>
                  <a:lnTo>
                    <a:pt x="1464" y="6039"/>
                  </a:lnTo>
                  <a:lnTo>
                    <a:pt x="1470" y="6042"/>
                  </a:lnTo>
                  <a:lnTo>
                    <a:pt x="1472" y="6044"/>
                  </a:lnTo>
                  <a:lnTo>
                    <a:pt x="1474" y="6047"/>
                  </a:lnTo>
                  <a:lnTo>
                    <a:pt x="1476" y="6051"/>
                  </a:lnTo>
                  <a:lnTo>
                    <a:pt x="1474" y="6057"/>
                  </a:lnTo>
                  <a:lnTo>
                    <a:pt x="1476" y="6063"/>
                  </a:lnTo>
                  <a:lnTo>
                    <a:pt x="1477" y="6068"/>
                  </a:lnTo>
                  <a:lnTo>
                    <a:pt x="1481" y="6073"/>
                  </a:lnTo>
                  <a:lnTo>
                    <a:pt x="1486" y="6076"/>
                  </a:lnTo>
                  <a:lnTo>
                    <a:pt x="1488" y="6080"/>
                  </a:lnTo>
                  <a:lnTo>
                    <a:pt x="1491" y="6085"/>
                  </a:lnTo>
                  <a:lnTo>
                    <a:pt x="1494" y="6088"/>
                  </a:lnTo>
                  <a:lnTo>
                    <a:pt x="1498" y="6088"/>
                  </a:lnTo>
                  <a:lnTo>
                    <a:pt x="1499" y="6097"/>
                  </a:lnTo>
                  <a:lnTo>
                    <a:pt x="1503" y="6105"/>
                  </a:lnTo>
                  <a:lnTo>
                    <a:pt x="1506" y="6112"/>
                  </a:lnTo>
                  <a:lnTo>
                    <a:pt x="1510" y="6119"/>
                  </a:lnTo>
                  <a:lnTo>
                    <a:pt x="1511" y="6122"/>
                  </a:lnTo>
                  <a:lnTo>
                    <a:pt x="1517" y="6127"/>
                  </a:lnTo>
                  <a:lnTo>
                    <a:pt x="1522" y="6131"/>
                  </a:lnTo>
                  <a:lnTo>
                    <a:pt x="1527" y="6132"/>
                  </a:lnTo>
                  <a:lnTo>
                    <a:pt x="1535" y="6134"/>
                  </a:lnTo>
                  <a:lnTo>
                    <a:pt x="1537" y="6139"/>
                  </a:lnTo>
                  <a:lnTo>
                    <a:pt x="1540" y="6143"/>
                  </a:lnTo>
                  <a:lnTo>
                    <a:pt x="1547" y="6148"/>
                  </a:lnTo>
                  <a:lnTo>
                    <a:pt x="1557" y="6153"/>
                  </a:lnTo>
                  <a:lnTo>
                    <a:pt x="1569" y="6155"/>
                  </a:lnTo>
                  <a:lnTo>
                    <a:pt x="1568" y="6160"/>
                  </a:lnTo>
                  <a:lnTo>
                    <a:pt x="1568" y="6165"/>
                  </a:lnTo>
                  <a:lnTo>
                    <a:pt x="1569" y="6168"/>
                  </a:lnTo>
                  <a:lnTo>
                    <a:pt x="1573" y="6170"/>
                  </a:lnTo>
                  <a:lnTo>
                    <a:pt x="1580" y="6173"/>
                  </a:lnTo>
                  <a:lnTo>
                    <a:pt x="1586" y="6173"/>
                  </a:lnTo>
                  <a:lnTo>
                    <a:pt x="1595" y="6175"/>
                  </a:lnTo>
                  <a:lnTo>
                    <a:pt x="1602" y="6179"/>
                  </a:lnTo>
                  <a:lnTo>
                    <a:pt x="1603" y="6182"/>
                  </a:lnTo>
                  <a:lnTo>
                    <a:pt x="1605" y="6185"/>
                  </a:lnTo>
                  <a:lnTo>
                    <a:pt x="1605" y="6189"/>
                  </a:lnTo>
                  <a:lnTo>
                    <a:pt x="1603" y="6196"/>
                  </a:lnTo>
                  <a:lnTo>
                    <a:pt x="1612" y="6197"/>
                  </a:lnTo>
                  <a:lnTo>
                    <a:pt x="1617" y="6197"/>
                  </a:lnTo>
                  <a:lnTo>
                    <a:pt x="1621" y="6194"/>
                  </a:lnTo>
                  <a:lnTo>
                    <a:pt x="1622" y="6190"/>
                  </a:lnTo>
                  <a:lnTo>
                    <a:pt x="1624" y="6187"/>
                  </a:lnTo>
                  <a:lnTo>
                    <a:pt x="1627" y="6184"/>
                  </a:lnTo>
                  <a:lnTo>
                    <a:pt x="1631" y="6182"/>
                  </a:lnTo>
                  <a:lnTo>
                    <a:pt x="1638" y="6182"/>
                  </a:lnTo>
                  <a:lnTo>
                    <a:pt x="1638" y="6187"/>
                  </a:lnTo>
                  <a:lnTo>
                    <a:pt x="1636" y="6192"/>
                  </a:lnTo>
                  <a:lnTo>
                    <a:pt x="1634" y="6197"/>
                  </a:lnTo>
                  <a:lnTo>
                    <a:pt x="1631" y="6199"/>
                  </a:lnTo>
                  <a:lnTo>
                    <a:pt x="1624" y="6204"/>
                  </a:lnTo>
                  <a:lnTo>
                    <a:pt x="1617" y="6209"/>
                  </a:lnTo>
                  <a:lnTo>
                    <a:pt x="1610" y="6214"/>
                  </a:lnTo>
                  <a:lnTo>
                    <a:pt x="1607" y="6219"/>
                  </a:lnTo>
                  <a:lnTo>
                    <a:pt x="1605" y="6228"/>
                  </a:lnTo>
                  <a:lnTo>
                    <a:pt x="1603" y="6236"/>
                  </a:lnTo>
                  <a:lnTo>
                    <a:pt x="1603" y="6243"/>
                  </a:lnTo>
                  <a:lnTo>
                    <a:pt x="1605" y="6248"/>
                  </a:lnTo>
                  <a:lnTo>
                    <a:pt x="1607" y="6254"/>
                  </a:lnTo>
                  <a:lnTo>
                    <a:pt x="1612" y="6255"/>
                  </a:lnTo>
                  <a:lnTo>
                    <a:pt x="1617" y="6257"/>
                  </a:lnTo>
                  <a:lnTo>
                    <a:pt x="1624" y="6257"/>
                  </a:lnTo>
                  <a:lnTo>
                    <a:pt x="1638" y="6257"/>
                  </a:lnTo>
                  <a:lnTo>
                    <a:pt x="1643" y="6259"/>
                  </a:lnTo>
                  <a:lnTo>
                    <a:pt x="1644" y="6260"/>
                  </a:lnTo>
                  <a:lnTo>
                    <a:pt x="1644" y="6264"/>
                  </a:lnTo>
                  <a:lnTo>
                    <a:pt x="1653" y="6265"/>
                  </a:lnTo>
                  <a:lnTo>
                    <a:pt x="1660" y="6265"/>
                  </a:lnTo>
                  <a:lnTo>
                    <a:pt x="1673" y="6262"/>
                  </a:lnTo>
                  <a:lnTo>
                    <a:pt x="1685" y="6259"/>
                  </a:lnTo>
                  <a:lnTo>
                    <a:pt x="1690" y="6257"/>
                  </a:lnTo>
                  <a:lnTo>
                    <a:pt x="1699" y="6257"/>
                  </a:lnTo>
                  <a:lnTo>
                    <a:pt x="1699" y="6265"/>
                  </a:lnTo>
                  <a:lnTo>
                    <a:pt x="1701" y="6272"/>
                  </a:lnTo>
                  <a:lnTo>
                    <a:pt x="1704" y="6277"/>
                  </a:lnTo>
                  <a:lnTo>
                    <a:pt x="1713" y="6277"/>
                  </a:lnTo>
                  <a:lnTo>
                    <a:pt x="1713" y="6286"/>
                  </a:lnTo>
                  <a:lnTo>
                    <a:pt x="1711" y="6293"/>
                  </a:lnTo>
                  <a:lnTo>
                    <a:pt x="1708" y="6298"/>
                  </a:lnTo>
                  <a:lnTo>
                    <a:pt x="1706" y="6305"/>
                  </a:lnTo>
                  <a:lnTo>
                    <a:pt x="1733" y="6305"/>
                  </a:lnTo>
                  <a:lnTo>
                    <a:pt x="1733" y="6298"/>
                  </a:lnTo>
                  <a:lnTo>
                    <a:pt x="1735" y="6295"/>
                  </a:lnTo>
                  <a:lnTo>
                    <a:pt x="1738" y="6289"/>
                  </a:lnTo>
                  <a:lnTo>
                    <a:pt x="1740" y="6284"/>
                  </a:lnTo>
                  <a:lnTo>
                    <a:pt x="1743" y="6284"/>
                  </a:lnTo>
                  <a:lnTo>
                    <a:pt x="1749" y="6284"/>
                  </a:lnTo>
                  <a:lnTo>
                    <a:pt x="1754" y="6288"/>
                  </a:lnTo>
                  <a:lnTo>
                    <a:pt x="1761" y="6295"/>
                  </a:lnTo>
                  <a:lnTo>
                    <a:pt x="1767" y="6298"/>
                  </a:lnTo>
                  <a:lnTo>
                    <a:pt x="1772" y="6298"/>
                  </a:lnTo>
                  <a:lnTo>
                    <a:pt x="1778" y="6298"/>
                  </a:lnTo>
                  <a:lnTo>
                    <a:pt x="1783" y="6298"/>
                  </a:lnTo>
                  <a:lnTo>
                    <a:pt x="1788" y="6298"/>
                  </a:lnTo>
                  <a:lnTo>
                    <a:pt x="1791" y="6300"/>
                  </a:lnTo>
                  <a:lnTo>
                    <a:pt x="1795" y="6301"/>
                  </a:lnTo>
                  <a:lnTo>
                    <a:pt x="1796" y="6305"/>
                  </a:lnTo>
                  <a:lnTo>
                    <a:pt x="1802" y="6305"/>
                  </a:lnTo>
                  <a:lnTo>
                    <a:pt x="1842" y="6305"/>
                  </a:lnTo>
                  <a:lnTo>
                    <a:pt x="1851" y="6303"/>
                  </a:lnTo>
                  <a:lnTo>
                    <a:pt x="1858" y="6301"/>
                  </a:lnTo>
                  <a:lnTo>
                    <a:pt x="1870" y="6295"/>
                  </a:lnTo>
                  <a:lnTo>
                    <a:pt x="1877" y="6293"/>
                  </a:lnTo>
                  <a:lnTo>
                    <a:pt x="1883" y="6291"/>
                  </a:lnTo>
                  <a:lnTo>
                    <a:pt x="1894" y="6289"/>
                  </a:lnTo>
                  <a:lnTo>
                    <a:pt x="1904" y="6291"/>
                  </a:lnTo>
                  <a:lnTo>
                    <a:pt x="1924" y="6291"/>
                  </a:lnTo>
                  <a:lnTo>
                    <a:pt x="1924" y="6296"/>
                  </a:lnTo>
                  <a:lnTo>
                    <a:pt x="1926" y="6300"/>
                  </a:lnTo>
                  <a:lnTo>
                    <a:pt x="1928" y="6303"/>
                  </a:lnTo>
                  <a:lnTo>
                    <a:pt x="1931" y="6305"/>
                  </a:lnTo>
                  <a:lnTo>
                    <a:pt x="1933" y="6303"/>
                  </a:lnTo>
                  <a:lnTo>
                    <a:pt x="1935" y="6301"/>
                  </a:lnTo>
                  <a:lnTo>
                    <a:pt x="1938" y="6298"/>
                  </a:lnTo>
                  <a:lnTo>
                    <a:pt x="1940" y="6293"/>
                  </a:lnTo>
                  <a:lnTo>
                    <a:pt x="1941" y="6291"/>
                  </a:lnTo>
                  <a:lnTo>
                    <a:pt x="1945" y="6291"/>
                  </a:lnTo>
                  <a:lnTo>
                    <a:pt x="1948" y="6289"/>
                  </a:lnTo>
                  <a:lnTo>
                    <a:pt x="1950" y="6286"/>
                  </a:lnTo>
                  <a:lnTo>
                    <a:pt x="1952" y="6277"/>
                  </a:lnTo>
                  <a:lnTo>
                    <a:pt x="1946" y="6276"/>
                  </a:lnTo>
                  <a:lnTo>
                    <a:pt x="1945" y="6274"/>
                  </a:lnTo>
                  <a:lnTo>
                    <a:pt x="1943" y="6269"/>
                  </a:lnTo>
                  <a:lnTo>
                    <a:pt x="1945" y="6265"/>
                  </a:lnTo>
                  <a:lnTo>
                    <a:pt x="1948" y="6255"/>
                  </a:lnTo>
                  <a:lnTo>
                    <a:pt x="1952" y="6250"/>
                  </a:lnTo>
                  <a:lnTo>
                    <a:pt x="1958" y="6250"/>
                  </a:lnTo>
                  <a:lnTo>
                    <a:pt x="1964" y="6252"/>
                  </a:lnTo>
                  <a:lnTo>
                    <a:pt x="1965" y="6255"/>
                  </a:lnTo>
                  <a:lnTo>
                    <a:pt x="1969" y="6260"/>
                  </a:lnTo>
                  <a:lnTo>
                    <a:pt x="1970" y="6272"/>
                  </a:lnTo>
                  <a:lnTo>
                    <a:pt x="1974" y="6276"/>
                  </a:lnTo>
                  <a:lnTo>
                    <a:pt x="1979" y="6277"/>
                  </a:lnTo>
                  <a:lnTo>
                    <a:pt x="1986" y="6277"/>
                  </a:lnTo>
                  <a:lnTo>
                    <a:pt x="1992" y="6274"/>
                  </a:lnTo>
                  <a:lnTo>
                    <a:pt x="1996" y="6269"/>
                  </a:lnTo>
                  <a:lnTo>
                    <a:pt x="1999" y="6264"/>
                  </a:lnTo>
                  <a:lnTo>
                    <a:pt x="2001" y="6262"/>
                  </a:lnTo>
                  <a:lnTo>
                    <a:pt x="2003" y="6260"/>
                  </a:lnTo>
                  <a:lnTo>
                    <a:pt x="2006" y="6257"/>
                  </a:lnTo>
                  <a:lnTo>
                    <a:pt x="2011" y="6255"/>
                  </a:lnTo>
                  <a:lnTo>
                    <a:pt x="2013" y="6254"/>
                  </a:lnTo>
                  <a:lnTo>
                    <a:pt x="2013" y="6250"/>
                  </a:lnTo>
                  <a:lnTo>
                    <a:pt x="2021" y="6245"/>
                  </a:lnTo>
                  <a:lnTo>
                    <a:pt x="2028" y="6238"/>
                  </a:lnTo>
                  <a:lnTo>
                    <a:pt x="2035" y="6231"/>
                  </a:lnTo>
                  <a:lnTo>
                    <a:pt x="2040" y="6223"/>
                  </a:lnTo>
                  <a:lnTo>
                    <a:pt x="2045" y="6223"/>
                  </a:lnTo>
                  <a:lnTo>
                    <a:pt x="2050" y="6223"/>
                  </a:lnTo>
                  <a:lnTo>
                    <a:pt x="2056" y="6218"/>
                  </a:lnTo>
                  <a:lnTo>
                    <a:pt x="2062" y="6214"/>
                  </a:lnTo>
                  <a:lnTo>
                    <a:pt x="2068" y="6214"/>
                  </a:lnTo>
                  <a:lnTo>
                    <a:pt x="2074" y="6216"/>
                  </a:lnTo>
                  <a:lnTo>
                    <a:pt x="2076" y="6211"/>
                  </a:lnTo>
                  <a:lnTo>
                    <a:pt x="2078" y="6209"/>
                  </a:lnTo>
                  <a:lnTo>
                    <a:pt x="2081" y="6209"/>
                  </a:lnTo>
                  <a:lnTo>
                    <a:pt x="2085" y="6207"/>
                  </a:lnTo>
                  <a:lnTo>
                    <a:pt x="2086" y="6204"/>
                  </a:lnTo>
                  <a:lnTo>
                    <a:pt x="2088" y="6196"/>
                  </a:lnTo>
                  <a:lnTo>
                    <a:pt x="2091" y="6196"/>
                  </a:lnTo>
                  <a:lnTo>
                    <a:pt x="2093" y="6194"/>
                  </a:lnTo>
                  <a:lnTo>
                    <a:pt x="2095" y="6189"/>
                  </a:lnTo>
                  <a:lnTo>
                    <a:pt x="2102" y="6185"/>
                  </a:lnTo>
                  <a:lnTo>
                    <a:pt x="2108" y="6180"/>
                  </a:lnTo>
                  <a:lnTo>
                    <a:pt x="2119" y="6168"/>
                  </a:lnTo>
                  <a:lnTo>
                    <a:pt x="2129" y="6156"/>
                  </a:lnTo>
                  <a:lnTo>
                    <a:pt x="2136" y="6151"/>
                  </a:lnTo>
                  <a:lnTo>
                    <a:pt x="2143" y="6148"/>
                  </a:lnTo>
                  <a:lnTo>
                    <a:pt x="2143" y="6141"/>
                  </a:lnTo>
                  <a:lnTo>
                    <a:pt x="2144" y="6136"/>
                  </a:lnTo>
                  <a:lnTo>
                    <a:pt x="2149" y="6127"/>
                  </a:lnTo>
                  <a:lnTo>
                    <a:pt x="2154" y="6119"/>
                  </a:lnTo>
                  <a:lnTo>
                    <a:pt x="2156" y="6114"/>
                  </a:lnTo>
                  <a:lnTo>
                    <a:pt x="2156" y="6107"/>
                  </a:lnTo>
                  <a:lnTo>
                    <a:pt x="2170" y="6100"/>
                  </a:lnTo>
                  <a:lnTo>
                    <a:pt x="2182" y="6092"/>
                  </a:lnTo>
                  <a:lnTo>
                    <a:pt x="2190" y="6080"/>
                  </a:lnTo>
                  <a:lnTo>
                    <a:pt x="2197" y="6066"/>
                  </a:lnTo>
                  <a:lnTo>
                    <a:pt x="2211" y="6063"/>
                  </a:lnTo>
                  <a:lnTo>
                    <a:pt x="2224" y="6059"/>
                  </a:lnTo>
                  <a:lnTo>
                    <a:pt x="2235" y="6052"/>
                  </a:lnTo>
                  <a:lnTo>
                    <a:pt x="2245" y="6046"/>
                  </a:lnTo>
                  <a:lnTo>
                    <a:pt x="2247" y="6040"/>
                  </a:lnTo>
                  <a:lnTo>
                    <a:pt x="2248" y="6039"/>
                  </a:lnTo>
                  <a:lnTo>
                    <a:pt x="2252" y="6039"/>
                  </a:lnTo>
                  <a:lnTo>
                    <a:pt x="2252" y="6025"/>
                  </a:lnTo>
                  <a:lnTo>
                    <a:pt x="2247" y="6023"/>
                  </a:lnTo>
                  <a:lnTo>
                    <a:pt x="2245" y="6022"/>
                  </a:lnTo>
                  <a:lnTo>
                    <a:pt x="2245" y="6018"/>
                  </a:lnTo>
                  <a:lnTo>
                    <a:pt x="2240" y="6015"/>
                  </a:lnTo>
                  <a:lnTo>
                    <a:pt x="2240" y="6013"/>
                  </a:lnTo>
                  <a:lnTo>
                    <a:pt x="2242" y="6013"/>
                  </a:lnTo>
                  <a:lnTo>
                    <a:pt x="2253" y="6011"/>
                  </a:lnTo>
                  <a:lnTo>
                    <a:pt x="2260" y="6010"/>
                  </a:lnTo>
                  <a:lnTo>
                    <a:pt x="2267" y="6006"/>
                  </a:lnTo>
                  <a:lnTo>
                    <a:pt x="2269" y="6005"/>
                  </a:lnTo>
                  <a:lnTo>
                    <a:pt x="2269" y="6001"/>
                  </a:lnTo>
                  <a:lnTo>
                    <a:pt x="2267" y="5996"/>
                  </a:lnTo>
                  <a:lnTo>
                    <a:pt x="2265" y="5991"/>
                  </a:lnTo>
                  <a:lnTo>
                    <a:pt x="2271" y="5993"/>
                  </a:lnTo>
                  <a:lnTo>
                    <a:pt x="2276" y="5991"/>
                  </a:lnTo>
                  <a:lnTo>
                    <a:pt x="2279" y="5989"/>
                  </a:lnTo>
                  <a:lnTo>
                    <a:pt x="2281" y="5986"/>
                  </a:lnTo>
                  <a:lnTo>
                    <a:pt x="2286" y="5981"/>
                  </a:lnTo>
                  <a:lnTo>
                    <a:pt x="2288" y="5979"/>
                  </a:lnTo>
                  <a:lnTo>
                    <a:pt x="2293" y="5977"/>
                  </a:lnTo>
                  <a:lnTo>
                    <a:pt x="2289" y="5972"/>
                  </a:lnTo>
                  <a:lnTo>
                    <a:pt x="2286" y="5969"/>
                  </a:lnTo>
                  <a:lnTo>
                    <a:pt x="2274" y="5965"/>
                  </a:lnTo>
                  <a:lnTo>
                    <a:pt x="2269" y="5962"/>
                  </a:lnTo>
                  <a:lnTo>
                    <a:pt x="2265" y="5959"/>
                  </a:lnTo>
                  <a:lnTo>
                    <a:pt x="2264" y="5952"/>
                  </a:lnTo>
                  <a:lnTo>
                    <a:pt x="2265" y="5943"/>
                  </a:lnTo>
                  <a:lnTo>
                    <a:pt x="2293" y="5943"/>
                  </a:lnTo>
                  <a:lnTo>
                    <a:pt x="2301" y="5938"/>
                  </a:lnTo>
                  <a:lnTo>
                    <a:pt x="2308" y="5931"/>
                  </a:lnTo>
                  <a:lnTo>
                    <a:pt x="2315" y="5924"/>
                  </a:lnTo>
                  <a:lnTo>
                    <a:pt x="2320" y="5916"/>
                  </a:lnTo>
                  <a:lnTo>
                    <a:pt x="2329" y="5916"/>
                  </a:lnTo>
                  <a:lnTo>
                    <a:pt x="2335" y="5914"/>
                  </a:lnTo>
                  <a:lnTo>
                    <a:pt x="2341" y="5911"/>
                  </a:lnTo>
                  <a:lnTo>
                    <a:pt x="2347" y="5909"/>
                  </a:lnTo>
                  <a:lnTo>
                    <a:pt x="2351" y="5907"/>
                  </a:lnTo>
                  <a:lnTo>
                    <a:pt x="2353" y="5904"/>
                  </a:lnTo>
                  <a:lnTo>
                    <a:pt x="2354" y="5895"/>
                  </a:lnTo>
                  <a:lnTo>
                    <a:pt x="2368" y="5895"/>
                  </a:lnTo>
                  <a:lnTo>
                    <a:pt x="2368" y="5889"/>
                  </a:lnTo>
                  <a:lnTo>
                    <a:pt x="2366" y="5882"/>
                  </a:lnTo>
                  <a:lnTo>
                    <a:pt x="2359" y="5873"/>
                  </a:lnTo>
                  <a:lnTo>
                    <a:pt x="2356" y="5868"/>
                  </a:lnTo>
                  <a:lnTo>
                    <a:pt x="2354" y="5863"/>
                  </a:lnTo>
                  <a:lnTo>
                    <a:pt x="2354" y="5856"/>
                  </a:lnTo>
                  <a:lnTo>
                    <a:pt x="2354" y="5848"/>
                  </a:lnTo>
                  <a:lnTo>
                    <a:pt x="2368" y="5848"/>
                  </a:lnTo>
                  <a:lnTo>
                    <a:pt x="2373" y="5851"/>
                  </a:lnTo>
                  <a:lnTo>
                    <a:pt x="2380" y="5853"/>
                  </a:lnTo>
                  <a:lnTo>
                    <a:pt x="2387" y="5855"/>
                  </a:lnTo>
                  <a:lnTo>
                    <a:pt x="2395" y="5855"/>
                  </a:lnTo>
                  <a:lnTo>
                    <a:pt x="2397" y="5863"/>
                  </a:lnTo>
                  <a:lnTo>
                    <a:pt x="2399" y="5872"/>
                  </a:lnTo>
                  <a:lnTo>
                    <a:pt x="2402" y="5878"/>
                  </a:lnTo>
                  <a:lnTo>
                    <a:pt x="2407" y="5884"/>
                  </a:lnTo>
                  <a:lnTo>
                    <a:pt x="2417" y="5894"/>
                  </a:lnTo>
                  <a:lnTo>
                    <a:pt x="2429" y="5902"/>
                  </a:lnTo>
                  <a:lnTo>
                    <a:pt x="2436" y="5904"/>
                  </a:lnTo>
                  <a:lnTo>
                    <a:pt x="2441" y="5904"/>
                  </a:lnTo>
                  <a:lnTo>
                    <a:pt x="2445" y="5902"/>
                  </a:lnTo>
                  <a:lnTo>
                    <a:pt x="2446" y="5899"/>
                  </a:lnTo>
                  <a:lnTo>
                    <a:pt x="2451" y="5894"/>
                  </a:lnTo>
                  <a:lnTo>
                    <a:pt x="2453" y="5890"/>
                  </a:lnTo>
                  <a:lnTo>
                    <a:pt x="2457" y="5889"/>
                  </a:lnTo>
                  <a:lnTo>
                    <a:pt x="2458" y="5885"/>
                  </a:lnTo>
                  <a:lnTo>
                    <a:pt x="2460" y="5884"/>
                  </a:lnTo>
                  <a:lnTo>
                    <a:pt x="2467" y="5882"/>
                  </a:lnTo>
                  <a:lnTo>
                    <a:pt x="2484" y="5882"/>
                  </a:lnTo>
                  <a:lnTo>
                    <a:pt x="2489" y="5882"/>
                  </a:lnTo>
                  <a:lnTo>
                    <a:pt x="2491" y="5878"/>
                  </a:lnTo>
                  <a:lnTo>
                    <a:pt x="2491" y="5873"/>
                  </a:lnTo>
                  <a:lnTo>
                    <a:pt x="2491" y="5868"/>
                  </a:lnTo>
                  <a:lnTo>
                    <a:pt x="2489" y="5863"/>
                  </a:lnTo>
                  <a:lnTo>
                    <a:pt x="2491" y="5858"/>
                  </a:lnTo>
                  <a:lnTo>
                    <a:pt x="2492" y="5855"/>
                  </a:lnTo>
                  <a:lnTo>
                    <a:pt x="2497" y="5855"/>
                  </a:lnTo>
                  <a:lnTo>
                    <a:pt x="2501" y="5848"/>
                  </a:lnTo>
                  <a:lnTo>
                    <a:pt x="2506" y="5843"/>
                  </a:lnTo>
                  <a:lnTo>
                    <a:pt x="2511" y="5837"/>
                  </a:lnTo>
                  <a:lnTo>
                    <a:pt x="2518" y="5834"/>
                  </a:lnTo>
                  <a:lnTo>
                    <a:pt x="2516" y="5829"/>
                  </a:lnTo>
                  <a:lnTo>
                    <a:pt x="2516" y="5826"/>
                  </a:lnTo>
                  <a:lnTo>
                    <a:pt x="2520" y="5819"/>
                  </a:lnTo>
                  <a:lnTo>
                    <a:pt x="2523" y="5814"/>
                  </a:lnTo>
                  <a:lnTo>
                    <a:pt x="2525" y="5807"/>
                  </a:lnTo>
                  <a:lnTo>
                    <a:pt x="2525" y="5803"/>
                  </a:lnTo>
                  <a:lnTo>
                    <a:pt x="2526" y="5802"/>
                  </a:lnTo>
                  <a:lnTo>
                    <a:pt x="2532" y="5800"/>
                  </a:lnTo>
                  <a:lnTo>
                    <a:pt x="2532" y="5798"/>
                  </a:lnTo>
                  <a:lnTo>
                    <a:pt x="2533" y="5796"/>
                  </a:lnTo>
                  <a:lnTo>
                    <a:pt x="2535" y="5795"/>
                  </a:lnTo>
                  <a:lnTo>
                    <a:pt x="2535" y="5796"/>
                  </a:lnTo>
                  <a:lnTo>
                    <a:pt x="2532" y="5800"/>
                  </a:lnTo>
                  <a:lnTo>
                    <a:pt x="2533" y="5807"/>
                  </a:lnTo>
                  <a:lnTo>
                    <a:pt x="2532" y="5812"/>
                  </a:lnTo>
                  <a:lnTo>
                    <a:pt x="2526" y="5824"/>
                  </a:lnTo>
                  <a:lnTo>
                    <a:pt x="2525" y="5829"/>
                  </a:lnTo>
                  <a:lnTo>
                    <a:pt x="2523" y="5834"/>
                  </a:lnTo>
                  <a:lnTo>
                    <a:pt x="2526" y="5837"/>
                  </a:lnTo>
                  <a:lnTo>
                    <a:pt x="2532" y="5841"/>
                  </a:lnTo>
                  <a:lnTo>
                    <a:pt x="2532" y="5848"/>
                  </a:lnTo>
                  <a:lnTo>
                    <a:pt x="2530" y="5853"/>
                  </a:lnTo>
                  <a:lnTo>
                    <a:pt x="2528" y="5855"/>
                  </a:lnTo>
                  <a:lnTo>
                    <a:pt x="2525" y="5855"/>
                  </a:lnTo>
                  <a:lnTo>
                    <a:pt x="2521" y="5856"/>
                  </a:lnTo>
                  <a:lnTo>
                    <a:pt x="2520" y="5858"/>
                  </a:lnTo>
                  <a:lnTo>
                    <a:pt x="2520" y="5861"/>
                  </a:lnTo>
                  <a:lnTo>
                    <a:pt x="2521" y="5866"/>
                  </a:lnTo>
                  <a:lnTo>
                    <a:pt x="2523" y="5868"/>
                  </a:lnTo>
                  <a:lnTo>
                    <a:pt x="2525" y="5868"/>
                  </a:lnTo>
                  <a:lnTo>
                    <a:pt x="2530" y="5870"/>
                  </a:lnTo>
                  <a:lnTo>
                    <a:pt x="2532" y="5872"/>
                  </a:lnTo>
                  <a:lnTo>
                    <a:pt x="2532" y="5875"/>
                  </a:lnTo>
                  <a:lnTo>
                    <a:pt x="2545" y="5875"/>
                  </a:lnTo>
                  <a:lnTo>
                    <a:pt x="2549" y="5873"/>
                  </a:lnTo>
                  <a:lnTo>
                    <a:pt x="2550" y="5872"/>
                  </a:lnTo>
                  <a:lnTo>
                    <a:pt x="2550" y="5868"/>
                  </a:lnTo>
                  <a:lnTo>
                    <a:pt x="2550" y="5866"/>
                  </a:lnTo>
                  <a:lnTo>
                    <a:pt x="2547" y="5860"/>
                  </a:lnTo>
                  <a:lnTo>
                    <a:pt x="2545" y="5855"/>
                  </a:lnTo>
                  <a:lnTo>
                    <a:pt x="2547" y="5853"/>
                  </a:lnTo>
                  <a:lnTo>
                    <a:pt x="2549" y="5851"/>
                  </a:lnTo>
                  <a:lnTo>
                    <a:pt x="2552" y="5848"/>
                  </a:lnTo>
                  <a:lnTo>
                    <a:pt x="2554" y="5843"/>
                  </a:lnTo>
                  <a:lnTo>
                    <a:pt x="2555" y="5841"/>
                  </a:lnTo>
                  <a:lnTo>
                    <a:pt x="2559" y="5841"/>
                  </a:lnTo>
                  <a:lnTo>
                    <a:pt x="2557" y="5839"/>
                  </a:lnTo>
                  <a:lnTo>
                    <a:pt x="2555" y="5837"/>
                  </a:lnTo>
                  <a:lnTo>
                    <a:pt x="2550" y="5836"/>
                  </a:lnTo>
                  <a:lnTo>
                    <a:pt x="2538" y="5834"/>
                  </a:lnTo>
                  <a:lnTo>
                    <a:pt x="2540" y="5831"/>
                  </a:lnTo>
                  <a:lnTo>
                    <a:pt x="2543" y="5829"/>
                  </a:lnTo>
                  <a:lnTo>
                    <a:pt x="2552" y="5827"/>
                  </a:lnTo>
                  <a:lnTo>
                    <a:pt x="2554" y="5822"/>
                  </a:lnTo>
                  <a:lnTo>
                    <a:pt x="2555" y="5820"/>
                  </a:lnTo>
                  <a:lnTo>
                    <a:pt x="2559" y="5820"/>
                  </a:lnTo>
                  <a:lnTo>
                    <a:pt x="2559" y="5800"/>
                  </a:lnTo>
                  <a:lnTo>
                    <a:pt x="2554" y="5798"/>
                  </a:lnTo>
                  <a:lnTo>
                    <a:pt x="2552" y="5796"/>
                  </a:lnTo>
                  <a:lnTo>
                    <a:pt x="2552" y="5793"/>
                  </a:lnTo>
                  <a:lnTo>
                    <a:pt x="2547" y="5791"/>
                  </a:lnTo>
                  <a:lnTo>
                    <a:pt x="2545" y="5790"/>
                  </a:lnTo>
                  <a:lnTo>
                    <a:pt x="2547" y="5788"/>
                  </a:lnTo>
                  <a:lnTo>
                    <a:pt x="2550" y="5786"/>
                  </a:lnTo>
                  <a:lnTo>
                    <a:pt x="2562" y="5786"/>
                  </a:lnTo>
                  <a:lnTo>
                    <a:pt x="2572" y="5786"/>
                  </a:lnTo>
                  <a:lnTo>
                    <a:pt x="2574" y="5776"/>
                  </a:lnTo>
                  <a:lnTo>
                    <a:pt x="2572" y="5767"/>
                  </a:lnTo>
                  <a:lnTo>
                    <a:pt x="2571" y="5750"/>
                  </a:lnTo>
                  <a:lnTo>
                    <a:pt x="2566" y="5737"/>
                  </a:lnTo>
                  <a:lnTo>
                    <a:pt x="2566" y="5728"/>
                  </a:lnTo>
                  <a:lnTo>
                    <a:pt x="2566" y="5718"/>
                  </a:lnTo>
                  <a:lnTo>
                    <a:pt x="2562" y="5713"/>
                  </a:lnTo>
                  <a:lnTo>
                    <a:pt x="2559" y="5708"/>
                  </a:lnTo>
                  <a:lnTo>
                    <a:pt x="2554" y="5704"/>
                  </a:lnTo>
                  <a:lnTo>
                    <a:pt x="2552" y="5697"/>
                  </a:lnTo>
                  <a:lnTo>
                    <a:pt x="2550" y="5692"/>
                  </a:lnTo>
                  <a:lnTo>
                    <a:pt x="2547" y="5689"/>
                  </a:lnTo>
                  <a:lnTo>
                    <a:pt x="2538" y="5684"/>
                  </a:lnTo>
                  <a:lnTo>
                    <a:pt x="2530" y="5679"/>
                  </a:lnTo>
                  <a:lnTo>
                    <a:pt x="2518" y="5677"/>
                  </a:lnTo>
                  <a:lnTo>
                    <a:pt x="2521" y="5670"/>
                  </a:lnTo>
                  <a:lnTo>
                    <a:pt x="2526" y="5665"/>
                  </a:lnTo>
                  <a:lnTo>
                    <a:pt x="2532" y="5660"/>
                  </a:lnTo>
                  <a:lnTo>
                    <a:pt x="2538" y="5657"/>
                  </a:lnTo>
                  <a:lnTo>
                    <a:pt x="2542" y="5658"/>
                  </a:lnTo>
                  <a:lnTo>
                    <a:pt x="2545" y="5660"/>
                  </a:lnTo>
                  <a:lnTo>
                    <a:pt x="2550" y="5665"/>
                  </a:lnTo>
                  <a:lnTo>
                    <a:pt x="2552" y="5668"/>
                  </a:lnTo>
                  <a:lnTo>
                    <a:pt x="2555" y="5670"/>
                  </a:lnTo>
                  <a:lnTo>
                    <a:pt x="2559" y="5672"/>
                  </a:lnTo>
                  <a:lnTo>
                    <a:pt x="2566" y="5670"/>
                  </a:lnTo>
                  <a:lnTo>
                    <a:pt x="2579" y="5663"/>
                  </a:lnTo>
                  <a:lnTo>
                    <a:pt x="2593" y="5657"/>
                  </a:lnTo>
                  <a:lnTo>
                    <a:pt x="2593" y="5639"/>
                  </a:lnTo>
                  <a:lnTo>
                    <a:pt x="2593" y="5622"/>
                  </a:lnTo>
                  <a:lnTo>
                    <a:pt x="2590" y="5609"/>
                  </a:lnTo>
                  <a:lnTo>
                    <a:pt x="2586" y="5595"/>
                  </a:lnTo>
                  <a:lnTo>
                    <a:pt x="2583" y="5590"/>
                  </a:lnTo>
                  <a:lnTo>
                    <a:pt x="2581" y="5583"/>
                  </a:lnTo>
                  <a:lnTo>
                    <a:pt x="2578" y="5578"/>
                  </a:lnTo>
                  <a:lnTo>
                    <a:pt x="2576" y="5576"/>
                  </a:lnTo>
                  <a:lnTo>
                    <a:pt x="2572" y="5575"/>
                  </a:lnTo>
                  <a:lnTo>
                    <a:pt x="2572" y="5568"/>
                  </a:lnTo>
                  <a:lnTo>
                    <a:pt x="2572" y="5561"/>
                  </a:lnTo>
                  <a:lnTo>
                    <a:pt x="2571" y="5556"/>
                  </a:lnTo>
                  <a:lnTo>
                    <a:pt x="2566" y="5554"/>
                  </a:lnTo>
                  <a:lnTo>
                    <a:pt x="2561" y="5554"/>
                  </a:lnTo>
                  <a:lnTo>
                    <a:pt x="2559" y="5551"/>
                  </a:lnTo>
                  <a:lnTo>
                    <a:pt x="2555" y="5549"/>
                  </a:lnTo>
                  <a:lnTo>
                    <a:pt x="2552" y="5547"/>
                  </a:lnTo>
                  <a:lnTo>
                    <a:pt x="2543" y="5546"/>
                  </a:lnTo>
                  <a:lnTo>
                    <a:pt x="2540" y="5544"/>
                  </a:lnTo>
                  <a:lnTo>
                    <a:pt x="2538" y="5541"/>
                  </a:lnTo>
                  <a:lnTo>
                    <a:pt x="2543" y="5506"/>
                  </a:lnTo>
                  <a:lnTo>
                    <a:pt x="2545" y="5488"/>
                  </a:lnTo>
                  <a:lnTo>
                    <a:pt x="2545" y="5466"/>
                  </a:lnTo>
                  <a:lnTo>
                    <a:pt x="2550" y="5466"/>
                  </a:lnTo>
                  <a:lnTo>
                    <a:pt x="2555" y="5464"/>
                  </a:lnTo>
                  <a:lnTo>
                    <a:pt x="2564" y="5460"/>
                  </a:lnTo>
                  <a:lnTo>
                    <a:pt x="2572" y="5457"/>
                  </a:lnTo>
                  <a:lnTo>
                    <a:pt x="2579" y="5457"/>
                  </a:lnTo>
                  <a:lnTo>
                    <a:pt x="2586" y="5459"/>
                  </a:lnTo>
                  <a:lnTo>
                    <a:pt x="2586" y="5466"/>
                  </a:lnTo>
                  <a:lnTo>
                    <a:pt x="2588" y="5471"/>
                  </a:lnTo>
                  <a:lnTo>
                    <a:pt x="2591" y="5474"/>
                  </a:lnTo>
                  <a:lnTo>
                    <a:pt x="2595" y="5477"/>
                  </a:lnTo>
                  <a:lnTo>
                    <a:pt x="2601" y="5484"/>
                  </a:lnTo>
                  <a:lnTo>
                    <a:pt x="2605" y="5488"/>
                  </a:lnTo>
                  <a:lnTo>
                    <a:pt x="2607" y="5493"/>
                  </a:lnTo>
                  <a:lnTo>
                    <a:pt x="2601" y="5495"/>
                  </a:lnTo>
                  <a:lnTo>
                    <a:pt x="2600" y="5496"/>
                  </a:lnTo>
                  <a:lnTo>
                    <a:pt x="2600" y="5500"/>
                  </a:lnTo>
                  <a:lnTo>
                    <a:pt x="2610" y="5505"/>
                  </a:lnTo>
                  <a:lnTo>
                    <a:pt x="2620" y="5510"/>
                  </a:lnTo>
                  <a:lnTo>
                    <a:pt x="2625" y="5515"/>
                  </a:lnTo>
                  <a:lnTo>
                    <a:pt x="2627" y="5518"/>
                  </a:lnTo>
                  <a:lnTo>
                    <a:pt x="2625" y="5524"/>
                  </a:lnTo>
                  <a:lnTo>
                    <a:pt x="2620" y="5527"/>
                  </a:lnTo>
                  <a:lnTo>
                    <a:pt x="2618" y="5522"/>
                  </a:lnTo>
                  <a:lnTo>
                    <a:pt x="2615" y="5520"/>
                  </a:lnTo>
                  <a:lnTo>
                    <a:pt x="2613" y="5520"/>
                  </a:lnTo>
                  <a:lnTo>
                    <a:pt x="2610" y="5522"/>
                  </a:lnTo>
                  <a:lnTo>
                    <a:pt x="2601" y="5527"/>
                  </a:lnTo>
                  <a:lnTo>
                    <a:pt x="2598" y="5529"/>
                  </a:lnTo>
                  <a:lnTo>
                    <a:pt x="2593" y="5527"/>
                  </a:lnTo>
                  <a:lnTo>
                    <a:pt x="2593" y="5532"/>
                  </a:lnTo>
                  <a:lnTo>
                    <a:pt x="2591" y="5535"/>
                  </a:lnTo>
                  <a:lnTo>
                    <a:pt x="2590" y="5539"/>
                  </a:lnTo>
                  <a:lnTo>
                    <a:pt x="2586" y="5541"/>
                  </a:lnTo>
                  <a:lnTo>
                    <a:pt x="2584" y="5552"/>
                  </a:lnTo>
                  <a:lnTo>
                    <a:pt x="2586" y="5561"/>
                  </a:lnTo>
                  <a:lnTo>
                    <a:pt x="2588" y="5570"/>
                  </a:lnTo>
                  <a:lnTo>
                    <a:pt x="2590" y="5576"/>
                  </a:lnTo>
                  <a:lnTo>
                    <a:pt x="2598" y="5590"/>
                  </a:lnTo>
                  <a:lnTo>
                    <a:pt x="2607" y="5602"/>
                  </a:lnTo>
                  <a:lnTo>
                    <a:pt x="2603" y="5629"/>
                  </a:lnTo>
                  <a:lnTo>
                    <a:pt x="2603" y="5653"/>
                  </a:lnTo>
                  <a:lnTo>
                    <a:pt x="2607" y="5704"/>
                  </a:lnTo>
                  <a:lnTo>
                    <a:pt x="2607" y="5718"/>
                  </a:lnTo>
                  <a:lnTo>
                    <a:pt x="2607" y="5745"/>
                  </a:lnTo>
                  <a:lnTo>
                    <a:pt x="2608" y="5747"/>
                  </a:lnTo>
                  <a:lnTo>
                    <a:pt x="2610" y="5749"/>
                  </a:lnTo>
                  <a:lnTo>
                    <a:pt x="2613" y="5752"/>
                  </a:lnTo>
                  <a:lnTo>
                    <a:pt x="2618" y="5754"/>
                  </a:lnTo>
                  <a:lnTo>
                    <a:pt x="2620" y="5755"/>
                  </a:lnTo>
                  <a:lnTo>
                    <a:pt x="2620" y="5759"/>
                  </a:lnTo>
                  <a:lnTo>
                    <a:pt x="2624" y="5761"/>
                  </a:lnTo>
                  <a:lnTo>
                    <a:pt x="2627" y="5762"/>
                  </a:lnTo>
                  <a:lnTo>
                    <a:pt x="2629" y="5766"/>
                  </a:lnTo>
                  <a:lnTo>
                    <a:pt x="2634" y="5766"/>
                  </a:lnTo>
                  <a:lnTo>
                    <a:pt x="2625" y="5785"/>
                  </a:lnTo>
                  <a:lnTo>
                    <a:pt x="2622" y="5795"/>
                  </a:lnTo>
                  <a:lnTo>
                    <a:pt x="2620" y="5807"/>
                  </a:lnTo>
                  <a:lnTo>
                    <a:pt x="2622" y="5810"/>
                  </a:lnTo>
                  <a:lnTo>
                    <a:pt x="2624" y="5814"/>
                  </a:lnTo>
                  <a:lnTo>
                    <a:pt x="2625" y="5817"/>
                  </a:lnTo>
                  <a:lnTo>
                    <a:pt x="2627" y="5820"/>
                  </a:lnTo>
                  <a:lnTo>
                    <a:pt x="2630" y="5820"/>
                  </a:lnTo>
                  <a:lnTo>
                    <a:pt x="2634" y="5820"/>
                  </a:lnTo>
                  <a:lnTo>
                    <a:pt x="2637" y="5820"/>
                  </a:lnTo>
                  <a:lnTo>
                    <a:pt x="2641" y="5820"/>
                  </a:lnTo>
                  <a:lnTo>
                    <a:pt x="2644" y="5826"/>
                  </a:lnTo>
                  <a:lnTo>
                    <a:pt x="2651" y="5831"/>
                  </a:lnTo>
                  <a:lnTo>
                    <a:pt x="2654" y="5834"/>
                  </a:lnTo>
                  <a:lnTo>
                    <a:pt x="2659" y="5836"/>
                  </a:lnTo>
                  <a:lnTo>
                    <a:pt x="2666" y="5836"/>
                  </a:lnTo>
                  <a:lnTo>
                    <a:pt x="2675" y="5834"/>
                  </a:lnTo>
                  <a:lnTo>
                    <a:pt x="2675" y="5841"/>
                  </a:lnTo>
                  <a:lnTo>
                    <a:pt x="2676" y="5846"/>
                  </a:lnTo>
                  <a:lnTo>
                    <a:pt x="2680" y="5849"/>
                  </a:lnTo>
                  <a:lnTo>
                    <a:pt x="2682" y="5855"/>
                  </a:lnTo>
                  <a:lnTo>
                    <a:pt x="2687" y="5855"/>
                  </a:lnTo>
                  <a:lnTo>
                    <a:pt x="2694" y="5855"/>
                  </a:lnTo>
                  <a:lnTo>
                    <a:pt x="2705" y="5855"/>
                  </a:lnTo>
                  <a:lnTo>
                    <a:pt x="2711" y="5855"/>
                  </a:lnTo>
                  <a:lnTo>
                    <a:pt x="2716" y="5856"/>
                  </a:lnTo>
                  <a:lnTo>
                    <a:pt x="2717" y="5861"/>
                  </a:lnTo>
                  <a:lnTo>
                    <a:pt x="2716" y="5868"/>
                  </a:lnTo>
                  <a:lnTo>
                    <a:pt x="2719" y="5868"/>
                  </a:lnTo>
                  <a:lnTo>
                    <a:pt x="2721" y="5870"/>
                  </a:lnTo>
                  <a:lnTo>
                    <a:pt x="2723" y="5875"/>
                  </a:lnTo>
                  <a:lnTo>
                    <a:pt x="2734" y="5875"/>
                  </a:lnTo>
                  <a:lnTo>
                    <a:pt x="2746" y="5875"/>
                  </a:lnTo>
                  <a:lnTo>
                    <a:pt x="2757" y="5877"/>
                  </a:lnTo>
                  <a:lnTo>
                    <a:pt x="2764" y="5882"/>
                  </a:lnTo>
                  <a:lnTo>
                    <a:pt x="2764" y="5892"/>
                  </a:lnTo>
                  <a:lnTo>
                    <a:pt x="2764" y="5902"/>
                  </a:lnTo>
                  <a:lnTo>
                    <a:pt x="2767" y="5909"/>
                  </a:lnTo>
                  <a:lnTo>
                    <a:pt x="2770" y="5916"/>
                  </a:lnTo>
                  <a:lnTo>
                    <a:pt x="2770" y="5935"/>
                  </a:lnTo>
                  <a:lnTo>
                    <a:pt x="2770" y="5953"/>
                  </a:lnTo>
                  <a:lnTo>
                    <a:pt x="2770" y="5970"/>
                  </a:lnTo>
                  <a:lnTo>
                    <a:pt x="2774" y="5979"/>
                  </a:lnTo>
                  <a:lnTo>
                    <a:pt x="2777" y="5984"/>
                  </a:lnTo>
                  <a:lnTo>
                    <a:pt x="2793" y="5982"/>
                  </a:lnTo>
                  <a:lnTo>
                    <a:pt x="2806" y="5979"/>
                  </a:lnTo>
                  <a:lnTo>
                    <a:pt x="2820" y="5976"/>
                  </a:lnTo>
                  <a:lnTo>
                    <a:pt x="2828" y="5976"/>
                  </a:lnTo>
                  <a:lnTo>
                    <a:pt x="2839" y="5977"/>
                  </a:lnTo>
                  <a:lnTo>
                    <a:pt x="2840" y="5972"/>
                  </a:lnTo>
                  <a:lnTo>
                    <a:pt x="2842" y="5969"/>
                  </a:lnTo>
                  <a:lnTo>
                    <a:pt x="2849" y="5964"/>
                  </a:lnTo>
                  <a:lnTo>
                    <a:pt x="2856" y="5959"/>
                  </a:lnTo>
                  <a:lnTo>
                    <a:pt x="2857" y="5955"/>
                  </a:lnTo>
                  <a:lnTo>
                    <a:pt x="2859" y="5950"/>
                  </a:lnTo>
                  <a:lnTo>
                    <a:pt x="2868" y="5931"/>
                  </a:lnTo>
                  <a:lnTo>
                    <a:pt x="2871" y="5921"/>
                  </a:lnTo>
                  <a:lnTo>
                    <a:pt x="2873" y="5909"/>
                  </a:lnTo>
                  <a:lnTo>
                    <a:pt x="2876" y="5906"/>
                  </a:lnTo>
                  <a:lnTo>
                    <a:pt x="2878" y="5901"/>
                  </a:lnTo>
                  <a:lnTo>
                    <a:pt x="2880" y="5889"/>
                  </a:lnTo>
                  <a:lnTo>
                    <a:pt x="2881" y="5877"/>
                  </a:lnTo>
                  <a:lnTo>
                    <a:pt x="2883" y="5872"/>
                  </a:lnTo>
                  <a:lnTo>
                    <a:pt x="2886" y="5868"/>
                  </a:lnTo>
                  <a:lnTo>
                    <a:pt x="2888" y="5858"/>
                  </a:lnTo>
                  <a:lnTo>
                    <a:pt x="2892" y="5846"/>
                  </a:lnTo>
                  <a:lnTo>
                    <a:pt x="2893" y="5836"/>
                  </a:lnTo>
                  <a:lnTo>
                    <a:pt x="2893" y="5820"/>
                  </a:lnTo>
                  <a:lnTo>
                    <a:pt x="2892" y="5812"/>
                  </a:lnTo>
                  <a:lnTo>
                    <a:pt x="2888" y="5803"/>
                  </a:lnTo>
                  <a:lnTo>
                    <a:pt x="2880" y="5786"/>
                  </a:lnTo>
                  <a:lnTo>
                    <a:pt x="2880" y="5779"/>
                  </a:lnTo>
                  <a:lnTo>
                    <a:pt x="2880" y="5774"/>
                  </a:lnTo>
                  <a:lnTo>
                    <a:pt x="2880" y="5773"/>
                  </a:lnTo>
                  <a:lnTo>
                    <a:pt x="2876" y="5773"/>
                  </a:lnTo>
                  <a:lnTo>
                    <a:pt x="2873" y="5773"/>
                  </a:lnTo>
                  <a:lnTo>
                    <a:pt x="2873" y="5766"/>
                  </a:lnTo>
                  <a:lnTo>
                    <a:pt x="2873" y="5761"/>
                  </a:lnTo>
                  <a:lnTo>
                    <a:pt x="2873" y="5759"/>
                  </a:lnTo>
                  <a:lnTo>
                    <a:pt x="2869" y="5759"/>
                  </a:lnTo>
                  <a:lnTo>
                    <a:pt x="2866" y="5759"/>
                  </a:lnTo>
                  <a:lnTo>
                    <a:pt x="2863" y="5749"/>
                  </a:lnTo>
                  <a:lnTo>
                    <a:pt x="2863" y="5738"/>
                  </a:lnTo>
                  <a:lnTo>
                    <a:pt x="2861" y="5728"/>
                  </a:lnTo>
                  <a:lnTo>
                    <a:pt x="2859" y="5718"/>
                  </a:lnTo>
                  <a:lnTo>
                    <a:pt x="2857" y="5716"/>
                  </a:lnTo>
                  <a:lnTo>
                    <a:pt x="2856" y="5716"/>
                  </a:lnTo>
                  <a:lnTo>
                    <a:pt x="2854" y="5714"/>
                  </a:lnTo>
                  <a:lnTo>
                    <a:pt x="2852" y="5711"/>
                  </a:lnTo>
                  <a:lnTo>
                    <a:pt x="2851" y="5704"/>
                  </a:lnTo>
                  <a:lnTo>
                    <a:pt x="2849" y="5701"/>
                  </a:lnTo>
                  <a:lnTo>
                    <a:pt x="2846" y="5691"/>
                  </a:lnTo>
                  <a:lnTo>
                    <a:pt x="2846" y="5643"/>
                  </a:lnTo>
                  <a:lnTo>
                    <a:pt x="2849" y="5641"/>
                  </a:lnTo>
                  <a:lnTo>
                    <a:pt x="2852" y="5639"/>
                  </a:lnTo>
                  <a:lnTo>
                    <a:pt x="2854" y="5638"/>
                  </a:lnTo>
                  <a:lnTo>
                    <a:pt x="2859" y="5636"/>
                  </a:lnTo>
                  <a:lnTo>
                    <a:pt x="2864" y="5636"/>
                  </a:lnTo>
                  <a:lnTo>
                    <a:pt x="2868" y="5634"/>
                  </a:lnTo>
                  <a:lnTo>
                    <a:pt x="2871" y="5633"/>
                  </a:lnTo>
                  <a:lnTo>
                    <a:pt x="2873" y="5629"/>
                  </a:lnTo>
                  <a:lnTo>
                    <a:pt x="2886" y="5622"/>
                  </a:lnTo>
                  <a:lnTo>
                    <a:pt x="2900" y="5616"/>
                  </a:lnTo>
                  <a:lnTo>
                    <a:pt x="2902" y="5607"/>
                  </a:lnTo>
                  <a:lnTo>
                    <a:pt x="2900" y="5600"/>
                  </a:lnTo>
                  <a:lnTo>
                    <a:pt x="2897" y="5595"/>
                  </a:lnTo>
                  <a:lnTo>
                    <a:pt x="2893" y="5592"/>
                  </a:lnTo>
                  <a:lnTo>
                    <a:pt x="2885" y="5585"/>
                  </a:lnTo>
                  <a:lnTo>
                    <a:pt x="2881" y="5580"/>
                  </a:lnTo>
                  <a:lnTo>
                    <a:pt x="2880" y="5575"/>
                  </a:lnTo>
                  <a:lnTo>
                    <a:pt x="2880" y="5568"/>
                  </a:lnTo>
                  <a:lnTo>
                    <a:pt x="2880" y="5561"/>
                  </a:lnTo>
                  <a:lnTo>
                    <a:pt x="2881" y="5556"/>
                  </a:lnTo>
                  <a:lnTo>
                    <a:pt x="2886" y="5554"/>
                  </a:lnTo>
                  <a:lnTo>
                    <a:pt x="2892" y="5554"/>
                  </a:lnTo>
                  <a:lnTo>
                    <a:pt x="2897" y="5554"/>
                  </a:lnTo>
                  <a:lnTo>
                    <a:pt x="2902" y="5554"/>
                  </a:lnTo>
                  <a:lnTo>
                    <a:pt x="2907" y="5554"/>
                  </a:lnTo>
                  <a:lnTo>
                    <a:pt x="2907" y="5547"/>
                  </a:lnTo>
                  <a:lnTo>
                    <a:pt x="2910" y="5546"/>
                  </a:lnTo>
                  <a:lnTo>
                    <a:pt x="2915" y="5546"/>
                  </a:lnTo>
                  <a:lnTo>
                    <a:pt x="2919" y="5544"/>
                  </a:lnTo>
                  <a:lnTo>
                    <a:pt x="2921" y="5542"/>
                  </a:lnTo>
                  <a:lnTo>
                    <a:pt x="2921" y="5541"/>
                  </a:lnTo>
                  <a:lnTo>
                    <a:pt x="2924" y="5541"/>
                  </a:lnTo>
                  <a:lnTo>
                    <a:pt x="2926" y="5542"/>
                  </a:lnTo>
                  <a:lnTo>
                    <a:pt x="2927" y="5542"/>
                  </a:lnTo>
                  <a:lnTo>
                    <a:pt x="2929" y="5542"/>
                  </a:lnTo>
                  <a:lnTo>
                    <a:pt x="2931" y="5542"/>
                  </a:lnTo>
                  <a:lnTo>
                    <a:pt x="2932" y="5542"/>
                  </a:lnTo>
                  <a:lnTo>
                    <a:pt x="2934" y="5542"/>
                  </a:lnTo>
                  <a:lnTo>
                    <a:pt x="2936" y="5541"/>
                  </a:lnTo>
                  <a:lnTo>
                    <a:pt x="2938" y="5541"/>
                  </a:lnTo>
                  <a:lnTo>
                    <a:pt x="2939" y="5541"/>
                  </a:lnTo>
                  <a:lnTo>
                    <a:pt x="2941" y="5541"/>
                  </a:lnTo>
                  <a:lnTo>
                    <a:pt x="2943" y="5539"/>
                  </a:lnTo>
                  <a:lnTo>
                    <a:pt x="2944" y="5539"/>
                  </a:lnTo>
                  <a:lnTo>
                    <a:pt x="2946" y="5537"/>
                  </a:lnTo>
                  <a:lnTo>
                    <a:pt x="2948" y="5537"/>
                  </a:lnTo>
                  <a:lnTo>
                    <a:pt x="2950" y="5537"/>
                  </a:lnTo>
                  <a:lnTo>
                    <a:pt x="2950" y="5535"/>
                  </a:lnTo>
                  <a:lnTo>
                    <a:pt x="2951" y="5535"/>
                  </a:lnTo>
                  <a:lnTo>
                    <a:pt x="2953" y="5535"/>
                  </a:lnTo>
                  <a:lnTo>
                    <a:pt x="2955" y="5534"/>
                  </a:lnTo>
                  <a:lnTo>
                    <a:pt x="2958" y="5534"/>
                  </a:lnTo>
                  <a:lnTo>
                    <a:pt x="2961" y="5534"/>
                  </a:lnTo>
                  <a:lnTo>
                    <a:pt x="2965" y="5534"/>
                  </a:lnTo>
                  <a:lnTo>
                    <a:pt x="2967" y="5534"/>
                  </a:lnTo>
                  <a:lnTo>
                    <a:pt x="2970" y="5529"/>
                  </a:lnTo>
                  <a:lnTo>
                    <a:pt x="2977" y="5522"/>
                  </a:lnTo>
                  <a:lnTo>
                    <a:pt x="2984" y="5517"/>
                  </a:lnTo>
                  <a:lnTo>
                    <a:pt x="2990" y="5512"/>
                  </a:lnTo>
                  <a:lnTo>
                    <a:pt x="2990" y="5510"/>
                  </a:lnTo>
                  <a:lnTo>
                    <a:pt x="2992" y="5508"/>
                  </a:lnTo>
                  <a:lnTo>
                    <a:pt x="2992" y="5506"/>
                  </a:lnTo>
                  <a:lnTo>
                    <a:pt x="2996" y="5506"/>
                  </a:lnTo>
                  <a:lnTo>
                    <a:pt x="2997" y="5503"/>
                  </a:lnTo>
                  <a:lnTo>
                    <a:pt x="2999" y="5503"/>
                  </a:lnTo>
                  <a:lnTo>
                    <a:pt x="3004" y="5496"/>
                  </a:lnTo>
                  <a:lnTo>
                    <a:pt x="3011" y="5491"/>
                  </a:lnTo>
                  <a:lnTo>
                    <a:pt x="3016" y="5488"/>
                  </a:lnTo>
                  <a:lnTo>
                    <a:pt x="3018" y="5484"/>
                  </a:lnTo>
                  <a:lnTo>
                    <a:pt x="3019" y="5481"/>
                  </a:lnTo>
                  <a:lnTo>
                    <a:pt x="3021" y="5477"/>
                  </a:lnTo>
                  <a:lnTo>
                    <a:pt x="3025" y="5472"/>
                  </a:lnTo>
                  <a:lnTo>
                    <a:pt x="3026" y="5471"/>
                  </a:lnTo>
                  <a:lnTo>
                    <a:pt x="3030" y="5467"/>
                  </a:lnTo>
                  <a:lnTo>
                    <a:pt x="3033" y="5464"/>
                  </a:lnTo>
                  <a:lnTo>
                    <a:pt x="3035" y="5455"/>
                  </a:lnTo>
                  <a:lnTo>
                    <a:pt x="3036" y="5450"/>
                  </a:lnTo>
                  <a:lnTo>
                    <a:pt x="3040" y="5447"/>
                  </a:lnTo>
                  <a:lnTo>
                    <a:pt x="3043" y="5443"/>
                  </a:lnTo>
                  <a:lnTo>
                    <a:pt x="3048" y="5442"/>
                  </a:lnTo>
                  <a:lnTo>
                    <a:pt x="3050" y="5438"/>
                  </a:lnTo>
                  <a:lnTo>
                    <a:pt x="3054" y="5438"/>
                  </a:lnTo>
                  <a:lnTo>
                    <a:pt x="3055" y="5435"/>
                  </a:lnTo>
                  <a:lnTo>
                    <a:pt x="3057" y="5428"/>
                  </a:lnTo>
                  <a:lnTo>
                    <a:pt x="3059" y="5421"/>
                  </a:lnTo>
                  <a:lnTo>
                    <a:pt x="3060" y="5420"/>
                  </a:lnTo>
                  <a:lnTo>
                    <a:pt x="3064" y="5418"/>
                  </a:lnTo>
                  <a:lnTo>
                    <a:pt x="3064" y="5409"/>
                  </a:lnTo>
                  <a:lnTo>
                    <a:pt x="3064" y="5402"/>
                  </a:lnTo>
                  <a:lnTo>
                    <a:pt x="3060" y="5397"/>
                  </a:lnTo>
                  <a:lnTo>
                    <a:pt x="3059" y="5392"/>
                  </a:lnTo>
                  <a:lnTo>
                    <a:pt x="3052" y="5384"/>
                  </a:lnTo>
                  <a:lnTo>
                    <a:pt x="3050" y="5377"/>
                  </a:lnTo>
                  <a:lnTo>
                    <a:pt x="3050" y="5370"/>
                  </a:lnTo>
                  <a:lnTo>
                    <a:pt x="3054" y="5367"/>
                  </a:lnTo>
                  <a:lnTo>
                    <a:pt x="3055" y="5362"/>
                  </a:lnTo>
                  <a:lnTo>
                    <a:pt x="3057" y="5350"/>
                  </a:lnTo>
                  <a:lnTo>
                    <a:pt x="3059" y="5338"/>
                  </a:lnTo>
                  <a:lnTo>
                    <a:pt x="3060" y="5333"/>
                  </a:lnTo>
                  <a:lnTo>
                    <a:pt x="3064" y="5329"/>
                  </a:lnTo>
                  <a:lnTo>
                    <a:pt x="3065" y="5324"/>
                  </a:lnTo>
                  <a:lnTo>
                    <a:pt x="3067" y="5322"/>
                  </a:lnTo>
                  <a:lnTo>
                    <a:pt x="3071" y="5322"/>
                  </a:lnTo>
                  <a:lnTo>
                    <a:pt x="3074" y="5314"/>
                  </a:lnTo>
                  <a:lnTo>
                    <a:pt x="3079" y="5307"/>
                  </a:lnTo>
                  <a:lnTo>
                    <a:pt x="3083" y="5298"/>
                  </a:lnTo>
                  <a:lnTo>
                    <a:pt x="3084" y="5293"/>
                  </a:lnTo>
                  <a:lnTo>
                    <a:pt x="3084" y="5288"/>
                  </a:lnTo>
                  <a:lnTo>
                    <a:pt x="3084" y="5261"/>
                  </a:lnTo>
                  <a:lnTo>
                    <a:pt x="3081" y="5261"/>
                  </a:lnTo>
                  <a:lnTo>
                    <a:pt x="3079" y="5257"/>
                  </a:lnTo>
                  <a:lnTo>
                    <a:pt x="3077" y="5251"/>
                  </a:lnTo>
                  <a:lnTo>
                    <a:pt x="3076" y="5244"/>
                  </a:lnTo>
                  <a:lnTo>
                    <a:pt x="3074" y="5242"/>
                  </a:lnTo>
                  <a:lnTo>
                    <a:pt x="3071" y="5240"/>
                  </a:lnTo>
                  <a:lnTo>
                    <a:pt x="3071" y="5234"/>
                  </a:lnTo>
                  <a:lnTo>
                    <a:pt x="3071" y="5230"/>
                  </a:lnTo>
                  <a:lnTo>
                    <a:pt x="3062" y="5211"/>
                  </a:lnTo>
                  <a:lnTo>
                    <a:pt x="3062" y="5210"/>
                  </a:lnTo>
                  <a:lnTo>
                    <a:pt x="3060" y="5203"/>
                  </a:lnTo>
                  <a:lnTo>
                    <a:pt x="3062" y="5194"/>
                  </a:lnTo>
                  <a:lnTo>
                    <a:pt x="3060" y="5192"/>
                  </a:lnTo>
                  <a:lnTo>
                    <a:pt x="3059" y="5192"/>
                  </a:lnTo>
                  <a:lnTo>
                    <a:pt x="3057" y="5192"/>
                  </a:lnTo>
                  <a:lnTo>
                    <a:pt x="3057" y="5186"/>
                  </a:lnTo>
                  <a:lnTo>
                    <a:pt x="3055" y="5182"/>
                  </a:lnTo>
                  <a:lnTo>
                    <a:pt x="3054" y="5179"/>
                  </a:lnTo>
                  <a:lnTo>
                    <a:pt x="3048" y="5172"/>
                  </a:lnTo>
                  <a:lnTo>
                    <a:pt x="3047" y="5169"/>
                  </a:lnTo>
                  <a:lnTo>
                    <a:pt x="3045" y="5165"/>
                  </a:lnTo>
                  <a:lnTo>
                    <a:pt x="3047" y="5160"/>
                  </a:lnTo>
                  <a:lnTo>
                    <a:pt x="3048" y="5155"/>
                  </a:lnTo>
                  <a:lnTo>
                    <a:pt x="3048" y="5152"/>
                  </a:lnTo>
                  <a:lnTo>
                    <a:pt x="3043" y="5145"/>
                  </a:lnTo>
                  <a:lnTo>
                    <a:pt x="3040" y="5136"/>
                  </a:lnTo>
                  <a:lnTo>
                    <a:pt x="3038" y="5128"/>
                  </a:lnTo>
                  <a:lnTo>
                    <a:pt x="3040" y="5119"/>
                  </a:lnTo>
                  <a:lnTo>
                    <a:pt x="3036" y="5117"/>
                  </a:lnTo>
                  <a:lnTo>
                    <a:pt x="3036" y="5114"/>
                  </a:lnTo>
                  <a:lnTo>
                    <a:pt x="3036" y="5112"/>
                  </a:lnTo>
                  <a:lnTo>
                    <a:pt x="3036" y="5111"/>
                  </a:lnTo>
                  <a:lnTo>
                    <a:pt x="3036" y="5109"/>
                  </a:lnTo>
                  <a:lnTo>
                    <a:pt x="3036" y="5106"/>
                  </a:lnTo>
                  <a:lnTo>
                    <a:pt x="3036" y="5104"/>
                  </a:lnTo>
                  <a:lnTo>
                    <a:pt x="3036" y="5100"/>
                  </a:lnTo>
                  <a:lnTo>
                    <a:pt x="3036" y="5097"/>
                  </a:lnTo>
                  <a:lnTo>
                    <a:pt x="3036" y="5094"/>
                  </a:lnTo>
                  <a:lnTo>
                    <a:pt x="3028" y="5078"/>
                  </a:lnTo>
                  <a:lnTo>
                    <a:pt x="3025" y="5071"/>
                  </a:lnTo>
                  <a:lnTo>
                    <a:pt x="3021" y="5065"/>
                  </a:lnTo>
                  <a:lnTo>
                    <a:pt x="3019" y="5063"/>
                  </a:lnTo>
                  <a:lnTo>
                    <a:pt x="3016" y="5056"/>
                  </a:lnTo>
                  <a:lnTo>
                    <a:pt x="3016" y="5053"/>
                  </a:lnTo>
                  <a:lnTo>
                    <a:pt x="3016" y="5048"/>
                  </a:lnTo>
                  <a:lnTo>
                    <a:pt x="3016" y="5044"/>
                  </a:lnTo>
                  <a:lnTo>
                    <a:pt x="3016" y="5042"/>
                  </a:lnTo>
                  <a:lnTo>
                    <a:pt x="3035" y="5039"/>
                  </a:lnTo>
                  <a:lnTo>
                    <a:pt x="3050" y="5034"/>
                  </a:lnTo>
                  <a:lnTo>
                    <a:pt x="3069" y="5029"/>
                  </a:lnTo>
                  <a:lnTo>
                    <a:pt x="3079" y="5029"/>
                  </a:lnTo>
                  <a:lnTo>
                    <a:pt x="3091" y="5029"/>
                  </a:lnTo>
                  <a:lnTo>
                    <a:pt x="3094" y="5022"/>
                  </a:lnTo>
                  <a:lnTo>
                    <a:pt x="3098" y="5015"/>
                  </a:lnTo>
                  <a:lnTo>
                    <a:pt x="3098" y="5012"/>
                  </a:lnTo>
                  <a:lnTo>
                    <a:pt x="3098" y="5008"/>
                  </a:lnTo>
                  <a:lnTo>
                    <a:pt x="3101" y="5008"/>
                  </a:lnTo>
                  <a:lnTo>
                    <a:pt x="3105" y="5008"/>
                  </a:lnTo>
                  <a:lnTo>
                    <a:pt x="3105" y="5005"/>
                  </a:lnTo>
                  <a:lnTo>
                    <a:pt x="3105" y="5002"/>
                  </a:lnTo>
                  <a:lnTo>
                    <a:pt x="3108" y="5002"/>
                  </a:lnTo>
                  <a:lnTo>
                    <a:pt x="3112" y="5002"/>
                  </a:lnTo>
                  <a:lnTo>
                    <a:pt x="3118" y="4988"/>
                  </a:lnTo>
                  <a:lnTo>
                    <a:pt x="3118" y="4984"/>
                  </a:lnTo>
                  <a:lnTo>
                    <a:pt x="3118" y="4981"/>
                  </a:lnTo>
                  <a:lnTo>
                    <a:pt x="3122" y="4981"/>
                  </a:lnTo>
                  <a:lnTo>
                    <a:pt x="3125" y="4981"/>
                  </a:lnTo>
                  <a:lnTo>
                    <a:pt x="3125" y="4978"/>
                  </a:lnTo>
                  <a:lnTo>
                    <a:pt x="3125" y="4974"/>
                  </a:lnTo>
                  <a:lnTo>
                    <a:pt x="3125" y="4971"/>
                  </a:lnTo>
                  <a:lnTo>
                    <a:pt x="3125" y="4967"/>
                  </a:lnTo>
                  <a:lnTo>
                    <a:pt x="3132" y="4949"/>
                  </a:lnTo>
                  <a:lnTo>
                    <a:pt x="3137" y="4930"/>
                  </a:lnTo>
                  <a:lnTo>
                    <a:pt x="3142" y="4908"/>
                  </a:lnTo>
                  <a:lnTo>
                    <a:pt x="3146" y="4886"/>
                  </a:lnTo>
                  <a:lnTo>
                    <a:pt x="3134" y="4863"/>
                  </a:lnTo>
                  <a:lnTo>
                    <a:pt x="3125" y="4845"/>
                  </a:lnTo>
                  <a:lnTo>
                    <a:pt x="3122" y="4845"/>
                  </a:lnTo>
                  <a:lnTo>
                    <a:pt x="3118" y="4845"/>
                  </a:lnTo>
                  <a:lnTo>
                    <a:pt x="3118" y="4843"/>
                  </a:lnTo>
                  <a:lnTo>
                    <a:pt x="3118" y="4838"/>
                  </a:lnTo>
                  <a:lnTo>
                    <a:pt x="3118" y="4834"/>
                  </a:lnTo>
                  <a:lnTo>
                    <a:pt x="3118" y="4831"/>
                  </a:lnTo>
                  <a:lnTo>
                    <a:pt x="3115" y="4829"/>
                  </a:lnTo>
                  <a:lnTo>
                    <a:pt x="3112" y="4828"/>
                  </a:lnTo>
                  <a:lnTo>
                    <a:pt x="3105" y="4824"/>
                  </a:lnTo>
                  <a:lnTo>
                    <a:pt x="3105" y="4821"/>
                  </a:lnTo>
                  <a:lnTo>
                    <a:pt x="3105" y="4817"/>
                  </a:lnTo>
                  <a:lnTo>
                    <a:pt x="3101" y="4816"/>
                  </a:lnTo>
                  <a:lnTo>
                    <a:pt x="3098" y="4814"/>
                  </a:lnTo>
                  <a:lnTo>
                    <a:pt x="3094" y="4812"/>
                  </a:lnTo>
                  <a:lnTo>
                    <a:pt x="3091" y="4811"/>
                  </a:lnTo>
                  <a:lnTo>
                    <a:pt x="3089" y="4805"/>
                  </a:lnTo>
                  <a:lnTo>
                    <a:pt x="3086" y="4802"/>
                  </a:lnTo>
                  <a:lnTo>
                    <a:pt x="3083" y="4799"/>
                  </a:lnTo>
                  <a:lnTo>
                    <a:pt x="3077" y="4797"/>
                  </a:lnTo>
                  <a:lnTo>
                    <a:pt x="3072" y="4795"/>
                  </a:lnTo>
                  <a:lnTo>
                    <a:pt x="3069" y="4792"/>
                  </a:lnTo>
                  <a:lnTo>
                    <a:pt x="3065" y="4788"/>
                  </a:lnTo>
                  <a:lnTo>
                    <a:pt x="3064" y="4783"/>
                  </a:lnTo>
                  <a:lnTo>
                    <a:pt x="3055" y="4778"/>
                  </a:lnTo>
                  <a:lnTo>
                    <a:pt x="3048" y="4771"/>
                  </a:lnTo>
                  <a:lnTo>
                    <a:pt x="3042" y="4764"/>
                  </a:lnTo>
                  <a:lnTo>
                    <a:pt x="3036" y="4756"/>
                  </a:lnTo>
                  <a:lnTo>
                    <a:pt x="3033" y="4753"/>
                  </a:lnTo>
                  <a:lnTo>
                    <a:pt x="3030" y="4749"/>
                  </a:lnTo>
                  <a:lnTo>
                    <a:pt x="3021" y="4744"/>
                  </a:lnTo>
                  <a:lnTo>
                    <a:pt x="3013" y="4739"/>
                  </a:lnTo>
                  <a:lnTo>
                    <a:pt x="3011" y="4734"/>
                  </a:lnTo>
                  <a:lnTo>
                    <a:pt x="3009" y="4729"/>
                  </a:lnTo>
                  <a:lnTo>
                    <a:pt x="3011" y="4722"/>
                  </a:lnTo>
                  <a:lnTo>
                    <a:pt x="3011" y="4715"/>
                  </a:lnTo>
                  <a:lnTo>
                    <a:pt x="3008" y="4706"/>
                  </a:lnTo>
                  <a:lnTo>
                    <a:pt x="3004" y="4698"/>
                  </a:lnTo>
                  <a:lnTo>
                    <a:pt x="3002" y="4693"/>
                  </a:lnTo>
                  <a:lnTo>
                    <a:pt x="3002" y="4688"/>
                  </a:lnTo>
                  <a:lnTo>
                    <a:pt x="3002" y="4682"/>
                  </a:lnTo>
                  <a:lnTo>
                    <a:pt x="3002" y="4677"/>
                  </a:lnTo>
                  <a:lnTo>
                    <a:pt x="3001" y="4671"/>
                  </a:lnTo>
                  <a:lnTo>
                    <a:pt x="3002" y="4667"/>
                  </a:lnTo>
                  <a:lnTo>
                    <a:pt x="3009" y="4667"/>
                  </a:lnTo>
                  <a:lnTo>
                    <a:pt x="3009" y="4659"/>
                  </a:lnTo>
                  <a:lnTo>
                    <a:pt x="3008" y="4652"/>
                  </a:lnTo>
                  <a:lnTo>
                    <a:pt x="3006" y="4645"/>
                  </a:lnTo>
                  <a:lnTo>
                    <a:pt x="3002" y="4640"/>
                  </a:lnTo>
                  <a:lnTo>
                    <a:pt x="3008" y="4636"/>
                  </a:lnTo>
                  <a:lnTo>
                    <a:pt x="3009" y="4631"/>
                  </a:lnTo>
                  <a:lnTo>
                    <a:pt x="3011" y="4624"/>
                  </a:lnTo>
                  <a:lnTo>
                    <a:pt x="3009" y="4618"/>
                  </a:lnTo>
                  <a:lnTo>
                    <a:pt x="3009" y="4601"/>
                  </a:lnTo>
                  <a:lnTo>
                    <a:pt x="3008" y="4592"/>
                  </a:lnTo>
                  <a:lnTo>
                    <a:pt x="3009" y="4585"/>
                  </a:lnTo>
                  <a:lnTo>
                    <a:pt x="3013" y="4578"/>
                  </a:lnTo>
                  <a:lnTo>
                    <a:pt x="3014" y="4572"/>
                  </a:lnTo>
                  <a:lnTo>
                    <a:pt x="3016" y="4553"/>
                  </a:lnTo>
                  <a:lnTo>
                    <a:pt x="3016" y="4534"/>
                  </a:lnTo>
                  <a:lnTo>
                    <a:pt x="3016" y="4517"/>
                  </a:lnTo>
                  <a:lnTo>
                    <a:pt x="3019" y="4495"/>
                  </a:lnTo>
                  <a:lnTo>
                    <a:pt x="3023" y="4476"/>
                  </a:lnTo>
                  <a:lnTo>
                    <a:pt x="3016" y="4476"/>
                  </a:lnTo>
                  <a:lnTo>
                    <a:pt x="3016" y="4473"/>
                  </a:lnTo>
                  <a:lnTo>
                    <a:pt x="3016" y="4469"/>
                  </a:lnTo>
                  <a:lnTo>
                    <a:pt x="3014" y="4466"/>
                  </a:lnTo>
                  <a:lnTo>
                    <a:pt x="3011" y="4464"/>
                  </a:lnTo>
                  <a:lnTo>
                    <a:pt x="3002" y="4462"/>
                  </a:lnTo>
                  <a:lnTo>
                    <a:pt x="2999" y="4461"/>
                  </a:lnTo>
                  <a:lnTo>
                    <a:pt x="2996" y="4459"/>
                  </a:lnTo>
                  <a:lnTo>
                    <a:pt x="2992" y="4457"/>
                  </a:lnTo>
                  <a:lnTo>
                    <a:pt x="2989" y="4456"/>
                  </a:lnTo>
                  <a:lnTo>
                    <a:pt x="2989" y="4449"/>
                  </a:lnTo>
                  <a:lnTo>
                    <a:pt x="2989" y="4442"/>
                  </a:lnTo>
                  <a:lnTo>
                    <a:pt x="2989" y="4437"/>
                  </a:lnTo>
                  <a:lnTo>
                    <a:pt x="2985" y="4428"/>
                  </a:lnTo>
                  <a:lnTo>
                    <a:pt x="2982" y="4420"/>
                  </a:lnTo>
                  <a:lnTo>
                    <a:pt x="2980" y="4415"/>
                  </a:lnTo>
                  <a:lnTo>
                    <a:pt x="2982" y="4408"/>
                  </a:lnTo>
                  <a:lnTo>
                    <a:pt x="2979" y="4403"/>
                  </a:lnTo>
                  <a:lnTo>
                    <a:pt x="2977" y="4396"/>
                  </a:lnTo>
                  <a:lnTo>
                    <a:pt x="2973" y="4391"/>
                  </a:lnTo>
                  <a:lnTo>
                    <a:pt x="2972" y="4389"/>
                  </a:lnTo>
                  <a:lnTo>
                    <a:pt x="2968" y="4387"/>
                  </a:lnTo>
                  <a:lnTo>
                    <a:pt x="2968" y="4379"/>
                  </a:lnTo>
                  <a:lnTo>
                    <a:pt x="2967" y="4372"/>
                  </a:lnTo>
                  <a:lnTo>
                    <a:pt x="2961" y="4369"/>
                  </a:lnTo>
                  <a:lnTo>
                    <a:pt x="2955" y="4367"/>
                  </a:lnTo>
                  <a:lnTo>
                    <a:pt x="2955" y="4364"/>
                  </a:lnTo>
                  <a:lnTo>
                    <a:pt x="2955" y="4360"/>
                  </a:lnTo>
                  <a:lnTo>
                    <a:pt x="2955" y="4357"/>
                  </a:lnTo>
                  <a:lnTo>
                    <a:pt x="2955" y="4353"/>
                  </a:lnTo>
                  <a:lnTo>
                    <a:pt x="2961" y="4353"/>
                  </a:lnTo>
                  <a:lnTo>
                    <a:pt x="2960" y="4350"/>
                  </a:lnTo>
                  <a:lnTo>
                    <a:pt x="2958" y="4348"/>
                  </a:lnTo>
                  <a:lnTo>
                    <a:pt x="2955" y="4347"/>
                  </a:lnTo>
                  <a:lnTo>
                    <a:pt x="2953" y="4323"/>
                  </a:lnTo>
                  <a:lnTo>
                    <a:pt x="2953" y="4307"/>
                  </a:lnTo>
                  <a:lnTo>
                    <a:pt x="2953" y="4302"/>
                  </a:lnTo>
                  <a:lnTo>
                    <a:pt x="2955" y="4299"/>
                  </a:lnTo>
                  <a:lnTo>
                    <a:pt x="2961" y="4299"/>
                  </a:lnTo>
                  <a:lnTo>
                    <a:pt x="2961" y="4294"/>
                  </a:lnTo>
                  <a:lnTo>
                    <a:pt x="2961" y="4289"/>
                  </a:lnTo>
                  <a:lnTo>
                    <a:pt x="2961" y="4283"/>
                  </a:lnTo>
                  <a:lnTo>
                    <a:pt x="2961" y="4278"/>
                  </a:lnTo>
                  <a:lnTo>
                    <a:pt x="2963" y="4277"/>
                  </a:lnTo>
                  <a:lnTo>
                    <a:pt x="2965" y="4277"/>
                  </a:lnTo>
                  <a:lnTo>
                    <a:pt x="2967" y="4275"/>
                  </a:lnTo>
                  <a:lnTo>
                    <a:pt x="2968" y="4271"/>
                  </a:lnTo>
                  <a:lnTo>
                    <a:pt x="2970" y="4265"/>
                  </a:lnTo>
                  <a:lnTo>
                    <a:pt x="2972" y="4261"/>
                  </a:lnTo>
                  <a:lnTo>
                    <a:pt x="2975" y="4251"/>
                  </a:lnTo>
                  <a:lnTo>
                    <a:pt x="2973" y="4234"/>
                  </a:lnTo>
                  <a:lnTo>
                    <a:pt x="2970" y="4219"/>
                  </a:lnTo>
                  <a:lnTo>
                    <a:pt x="2967" y="4203"/>
                  </a:lnTo>
                  <a:lnTo>
                    <a:pt x="2968" y="4183"/>
                  </a:lnTo>
                  <a:lnTo>
                    <a:pt x="2970" y="4176"/>
                  </a:lnTo>
                  <a:lnTo>
                    <a:pt x="2972" y="4169"/>
                  </a:lnTo>
                  <a:lnTo>
                    <a:pt x="2977" y="4157"/>
                  </a:lnTo>
                  <a:lnTo>
                    <a:pt x="2984" y="4147"/>
                  </a:lnTo>
                  <a:lnTo>
                    <a:pt x="2989" y="4135"/>
                  </a:lnTo>
                  <a:lnTo>
                    <a:pt x="2987" y="4128"/>
                  </a:lnTo>
                  <a:lnTo>
                    <a:pt x="2985" y="4121"/>
                  </a:lnTo>
                  <a:lnTo>
                    <a:pt x="2982" y="4116"/>
                  </a:lnTo>
                  <a:lnTo>
                    <a:pt x="2982" y="4108"/>
                  </a:lnTo>
                  <a:lnTo>
                    <a:pt x="2979" y="4102"/>
                  </a:lnTo>
                  <a:lnTo>
                    <a:pt x="2977" y="4096"/>
                  </a:lnTo>
                  <a:lnTo>
                    <a:pt x="2973" y="4091"/>
                  </a:lnTo>
                  <a:lnTo>
                    <a:pt x="2972" y="4089"/>
                  </a:lnTo>
                  <a:lnTo>
                    <a:pt x="2968" y="4087"/>
                  </a:lnTo>
                  <a:lnTo>
                    <a:pt x="2968" y="4070"/>
                  </a:lnTo>
                  <a:lnTo>
                    <a:pt x="2967" y="4063"/>
                  </a:lnTo>
                  <a:lnTo>
                    <a:pt x="2965" y="4062"/>
                  </a:lnTo>
                  <a:lnTo>
                    <a:pt x="2961" y="4060"/>
                  </a:lnTo>
                  <a:lnTo>
                    <a:pt x="2961" y="4044"/>
                  </a:lnTo>
                  <a:lnTo>
                    <a:pt x="2960" y="4029"/>
                  </a:lnTo>
                  <a:lnTo>
                    <a:pt x="2955" y="4005"/>
                  </a:lnTo>
                  <a:lnTo>
                    <a:pt x="2960" y="4002"/>
                  </a:lnTo>
                  <a:lnTo>
                    <a:pt x="2965" y="3998"/>
                  </a:lnTo>
                  <a:lnTo>
                    <a:pt x="2968" y="3993"/>
                  </a:lnTo>
                  <a:lnTo>
                    <a:pt x="2972" y="3988"/>
                  </a:lnTo>
                  <a:lnTo>
                    <a:pt x="2975" y="3976"/>
                  </a:lnTo>
                  <a:lnTo>
                    <a:pt x="2982" y="3964"/>
                  </a:lnTo>
                  <a:lnTo>
                    <a:pt x="2985" y="3964"/>
                  </a:lnTo>
                  <a:lnTo>
                    <a:pt x="2987" y="3963"/>
                  </a:lnTo>
                  <a:lnTo>
                    <a:pt x="2989" y="3958"/>
                  </a:lnTo>
                  <a:lnTo>
                    <a:pt x="2992" y="3954"/>
                  </a:lnTo>
                  <a:lnTo>
                    <a:pt x="2994" y="3952"/>
                  </a:lnTo>
                  <a:lnTo>
                    <a:pt x="2996" y="3951"/>
                  </a:lnTo>
                  <a:lnTo>
                    <a:pt x="2996" y="3935"/>
                  </a:lnTo>
                  <a:lnTo>
                    <a:pt x="2996" y="3920"/>
                  </a:lnTo>
                  <a:lnTo>
                    <a:pt x="2996" y="3905"/>
                  </a:lnTo>
                  <a:lnTo>
                    <a:pt x="2996" y="3889"/>
                  </a:lnTo>
                  <a:lnTo>
                    <a:pt x="2994" y="3881"/>
                  </a:lnTo>
                  <a:lnTo>
                    <a:pt x="2992" y="3876"/>
                  </a:lnTo>
                  <a:lnTo>
                    <a:pt x="2990" y="3869"/>
                  </a:lnTo>
                  <a:lnTo>
                    <a:pt x="2989" y="3862"/>
                  </a:lnTo>
                  <a:lnTo>
                    <a:pt x="2996" y="3852"/>
                  </a:lnTo>
                  <a:lnTo>
                    <a:pt x="3004" y="3843"/>
                  </a:lnTo>
                  <a:lnTo>
                    <a:pt x="3013" y="3835"/>
                  </a:lnTo>
                  <a:lnTo>
                    <a:pt x="3023" y="3828"/>
                  </a:lnTo>
                  <a:lnTo>
                    <a:pt x="3023" y="3821"/>
                  </a:lnTo>
                  <a:lnTo>
                    <a:pt x="3023" y="3816"/>
                  </a:lnTo>
                  <a:lnTo>
                    <a:pt x="3026" y="3814"/>
                  </a:lnTo>
                  <a:lnTo>
                    <a:pt x="3030" y="3811"/>
                  </a:lnTo>
                  <a:lnTo>
                    <a:pt x="3033" y="3809"/>
                  </a:lnTo>
                  <a:lnTo>
                    <a:pt x="3036" y="3806"/>
                  </a:lnTo>
                  <a:lnTo>
                    <a:pt x="3036" y="3801"/>
                  </a:lnTo>
                  <a:lnTo>
                    <a:pt x="3036" y="3794"/>
                  </a:lnTo>
                  <a:lnTo>
                    <a:pt x="3043" y="3790"/>
                  </a:lnTo>
                  <a:lnTo>
                    <a:pt x="3050" y="3785"/>
                  </a:lnTo>
                  <a:lnTo>
                    <a:pt x="3060" y="3773"/>
                  </a:lnTo>
                  <a:lnTo>
                    <a:pt x="3071" y="3761"/>
                  </a:lnTo>
                  <a:lnTo>
                    <a:pt x="3077" y="3756"/>
                  </a:lnTo>
                  <a:lnTo>
                    <a:pt x="3084" y="3753"/>
                  </a:lnTo>
                  <a:lnTo>
                    <a:pt x="3084" y="3746"/>
                  </a:lnTo>
                  <a:lnTo>
                    <a:pt x="3084" y="3741"/>
                  </a:lnTo>
                  <a:lnTo>
                    <a:pt x="3088" y="3739"/>
                  </a:lnTo>
                  <a:lnTo>
                    <a:pt x="3091" y="3736"/>
                  </a:lnTo>
                  <a:lnTo>
                    <a:pt x="3094" y="3734"/>
                  </a:lnTo>
                  <a:lnTo>
                    <a:pt x="3098" y="3731"/>
                  </a:lnTo>
                  <a:lnTo>
                    <a:pt x="3098" y="3726"/>
                  </a:lnTo>
                  <a:lnTo>
                    <a:pt x="3098" y="3719"/>
                  </a:lnTo>
                  <a:lnTo>
                    <a:pt x="3103" y="3717"/>
                  </a:lnTo>
                  <a:lnTo>
                    <a:pt x="3108" y="3714"/>
                  </a:lnTo>
                  <a:lnTo>
                    <a:pt x="3115" y="3705"/>
                  </a:lnTo>
                  <a:lnTo>
                    <a:pt x="3122" y="3697"/>
                  </a:lnTo>
                  <a:lnTo>
                    <a:pt x="3127" y="3693"/>
                  </a:lnTo>
                  <a:lnTo>
                    <a:pt x="3132" y="3691"/>
                  </a:lnTo>
                  <a:lnTo>
                    <a:pt x="3134" y="3686"/>
                  </a:lnTo>
                  <a:lnTo>
                    <a:pt x="3137" y="3683"/>
                  </a:lnTo>
                  <a:lnTo>
                    <a:pt x="3146" y="3678"/>
                  </a:lnTo>
                  <a:lnTo>
                    <a:pt x="3147" y="3673"/>
                  </a:lnTo>
                  <a:lnTo>
                    <a:pt x="3149" y="3671"/>
                  </a:lnTo>
                  <a:lnTo>
                    <a:pt x="3152" y="3671"/>
                  </a:lnTo>
                  <a:lnTo>
                    <a:pt x="3154" y="3662"/>
                  </a:lnTo>
                  <a:lnTo>
                    <a:pt x="3156" y="3659"/>
                  </a:lnTo>
                  <a:lnTo>
                    <a:pt x="3159" y="3657"/>
                  </a:lnTo>
                  <a:lnTo>
                    <a:pt x="3163" y="3657"/>
                  </a:lnTo>
                  <a:lnTo>
                    <a:pt x="3166" y="3654"/>
                  </a:lnTo>
                  <a:lnTo>
                    <a:pt x="3169" y="3652"/>
                  </a:lnTo>
                  <a:lnTo>
                    <a:pt x="3173" y="3650"/>
                  </a:lnTo>
                  <a:lnTo>
                    <a:pt x="3192" y="3650"/>
                  </a:lnTo>
                  <a:lnTo>
                    <a:pt x="3209" y="3650"/>
                  </a:lnTo>
                  <a:lnTo>
                    <a:pt x="3226" y="3650"/>
                  </a:lnTo>
                  <a:lnTo>
                    <a:pt x="3241" y="3650"/>
                  </a:lnTo>
                  <a:lnTo>
                    <a:pt x="3245" y="3652"/>
                  </a:lnTo>
                  <a:lnTo>
                    <a:pt x="3248" y="3654"/>
                  </a:lnTo>
                  <a:lnTo>
                    <a:pt x="3251" y="3656"/>
                  </a:lnTo>
                  <a:lnTo>
                    <a:pt x="3255" y="3657"/>
                  </a:lnTo>
                  <a:lnTo>
                    <a:pt x="3260" y="3657"/>
                  </a:lnTo>
                  <a:lnTo>
                    <a:pt x="3265" y="3657"/>
                  </a:lnTo>
                  <a:lnTo>
                    <a:pt x="3270" y="3657"/>
                  </a:lnTo>
                  <a:lnTo>
                    <a:pt x="3275" y="3657"/>
                  </a:lnTo>
                  <a:lnTo>
                    <a:pt x="3275" y="3664"/>
                  </a:lnTo>
                  <a:lnTo>
                    <a:pt x="3277" y="3666"/>
                  </a:lnTo>
                  <a:lnTo>
                    <a:pt x="3282" y="3666"/>
                  </a:lnTo>
                  <a:lnTo>
                    <a:pt x="3292" y="3664"/>
                  </a:lnTo>
                  <a:lnTo>
                    <a:pt x="3303" y="3662"/>
                  </a:lnTo>
                  <a:lnTo>
                    <a:pt x="3306" y="3662"/>
                  </a:lnTo>
                  <a:lnTo>
                    <a:pt x="3309" y="3664"/>
                  </a:lnTo>
                  <a:lnTo>
                    <a:pt x="3309" y="3668"/>
                  </a:lnTo>
                  <a:lnTo>
                    <a:pt x="3311" y="3669"/>
                  </a:lnTo>
                  <a:lnTo>
                    <a:pt x="3316" y="3671"/>
                  </a:lnTo>
                  <a:lnTo>
                    <a:pt x="3320" y="3674"/>
                  </a:lnTo>
                  <a:lnTo>
                    <a:pt x="3321" y="3676"/>
                  </a:lnTo>
                  <a:lnTo>
                    <a:pt x="3323" y="3678"/>
                  </a:lnTo>
                  <a:lnTo>
                    <a:pt x="3330" y="3676"/>
                  </a:lnTo>
                  <a:lnTo>
                    <a:pt x="3337" y="3676"/>
                  </a:lnTo>
                  <a:lnTo>
                    <a:pt x="3345" y="3680"/>
                  </a:lnTo>
                  <a:lnTo>
                    <a:pt x="3354" y="3683"/>
                  </a:lnTo>
                  <a:lnTo>
                    <a:pt x="3359" y="3685"/>
                  </a:lnTo>
                  <a:lnTo>
                    <a:pt x="3364" y="3685"/>
                  </a:lnTo>
                  <a:lnTo>
                    <a:pt x="3368" y="3678"/>
                  </a:lnTo>
                  <a:lnTo>
                    <a:pt x="3373" y="3673"/>
                  </a:lnTo>
                  <a:lnTo>
                    <a:pt x="3378" y="3668"/>
                  </a:lnTo>
                  <a:lnTo>
                    <a:pt x="3385" y="3664"/>
                  </a:lnTo>
                  <a:lnTo>
                    <a:pt x="3386" y="3656"/>
                  </a:lnTo>
                  <a:lnTo>
                    <a:pt x="3388" y="3652"/>
                  </a:lnTo>
                  <a:lnTo>
                    <a:pt x="3391" y="3650"/>
                  </a:lnTo>
                  <a:lnTo>
                    <a:pt x="3393" y="3642"/>
                  </a:lnTo>
                  <a:lnTo>
                    <a:pt x="3395" y="3639"/>
                  </a:lnTo>
                  <a:lnTo>
                    <a:pt x="3398" y="3637"/>
                  </a:lnTo>
                  <a:lnTo>
                    <a:pt x="3398" y="3618"/>
                  </a:lnTo>
                  <a:lnTo>
                    <a:pt x="3398" y="3599"/>
                  </a:lnTo>
                  <a:lnTo>
                    <a:pt x="3393" y="3567"/>
                  </a:lnTo>
                  <a:lnTo>
                    <a:pt x="3388" y="3534"/>
                  </a:lnTo>
                  <a:lnTo>
                    <a:pt x="3385" y="3500"/>
                  </a:lnTo>
                  <a:lnTo>
                    <a:pt x="3379" y="3499"/>
                  </a:lnTo>
                  <a:lnTo>
                    <a:pt x="3376" y="3495"/>
                  </a:lnTo>
                  <a:lnTo>
                    <a:pt x="3371" y="3487"/>
                  </a:lnTo>
                  <a:lnTo>
                    <a:pt x="3368" y="3487"/>
                  </a:lnTo>
                  <a:lnTo>
                    <a:pt x="3364" y="3487"/>
                  </a:lnTo>
                  <a:lnTo>
                    <a:pt x="3361" y="3487"/>
                  </a:lnTo>
                  <a:lnTo>
                    <a:pt x="3357" y="3487"/>
                  </a:lnTo>
                  <a:lnTo>
                    <a:pt x="3356" y="3483"/>
                  </a:lnTo>
                  <a:lnTo>
                    <a:pt x="3354" y="3480"/>
                  </a:lnTo>
                  <a:lnTo>
                    <a:pt x="3352" y="3476"/>
                  </a:lnTo>
                  <a:lnTo>
                    <a:pt x="3350" y="3473"/>
                  </a:lnTo>
                  <a:lnTo>
                    <a:pt x="3347" y="3471"/>
                  </a:lnTo>
                  <a:lnTo>
                    <a:pt x="3342" y="3471"/>
                  </a:lnTo>
                  <a:lnTo>
                    <a:pt x="3338" y="3470"/>
                  </a:lnTo>
                  <a:lnTo>
                    <a:pt x="3337" y="3468"/>
                  </a:lnTo>
                  <a:lnTo>
                    <a:pt x="3337" y="3466"/>
                  </a:lnTo>
                  <a:lnTo>
                    <a:pt x="3332" y="3464"/>
                  </a:lnTo>
                  <a:lnTo>
                    <a:pt x="3326" y="3463"/>
                  </a:lnTo>
                  <a:lnTo>
                    <a:pt x="3323" y="3459"/>
                  </a:lnTo>
                  <a:lnTo>
                    <a:pt x="3316" y="3459"/>
                  </a:lnTo>
                  <a:lnTo>
                    <a:pt x="3316" y="3453"/>
                  </a:lnTo>
                  <a:lnTo>
                    <a:pt x="3315" y="3446"/>
                  </a:lnTo>
                  <a:lnTo>
                    <a:pt x="3311" y="3442"/>
                  </a:lnTo>
                  <a:lnTo>
                    <a:pt x="3306" y="3439"/>
                  </a:lnTo>
                  <a:lnTo>
                    <a:pt x="3301" y="3436"/>
                  </a:lnTo>
                  <a:lnTo>
                    <a:pt x="3297" y="3432"/>
                  </a:lnTo>
                  <a:lnTo>
                    <a:pt x="3296" y="3427"/>
                  </a:lnTo>
                  <a:lnTo>
                    <a:pt x="3296" y="3418"/>
                  </a:lnTo>
                  <a:lnTo>
                    <a:pt x="3299" y="3413"/>
                  </a:lnTo>
                  <a:lnTo>
                    <a:pt x="3301" y="3408"/>
                  </a:lnTo>
                  <a:lnTo>
                    <a:pt x="3304" y="3396"/>
                  </a:lnTo>
                  <a:lnTo>
                    <a:pt x="3308" y="3384"/>
                  </a:lnTo>
                  <a:lnTo>
                    <a:pt x="3311" y="3381"/>
                  </a:lnTo>
                  <a:lnTo>
                    <a:pt x="3316" y="3378"/>
                  </a:lnTo>
                  <a:lnTo>
                    <a:pt x="3337" y="3337"/>
                  </a:lnTo>
                  <a:lnTo>
                    <a:pt x="3338" y="3332"/>
                  </a:lnTo>
                  <a:lnTo>
                    <a:pt x="3340" y="3330"/>
                  </a:lnTo>
                  <a:lnTo>
                    <a:pt x="3344" y="3330"/>
                  </a:lnTo>
                  <a:lnTo>
                    <a:pt x="3350" y="3316"/>
                  </a:lnTo>
                  <a:lnTo>
                    <a:pt x="3357" y="3303"/>
                  </a:lnTo>
                  <a:lnTo>
                    <a:pt x="3361" y="3296"/>
                  </a:lnTo>
                  <a:lnTo>
                    <a:pt x="3364" y="3289"/>
                  </a:lnTo>
                  <a:lnTo>
                    <a:pt x="3364" y="3279"/>
                  </a:lnTo>
                  <a:lnTo>
                    <a:pt x="3364" y="3268"/>
                  </a:lnTo>
                  <a:lnTo>
                    <a:pt x="3368" y="3267"/>
                  </a:lnTo>
                  <a:lnTo>
                    <a:pt x="3371" y="3265"/>
                  </a:lnTo>
                  <a:lnTo>
                    <a:pt x="3373" y="3256"/>
                  </a:lnTo>
                  <a:lnTo>
                    <a:pt x="3374" y="3253"/>
                  </a:lnTo>
                  <a:lnTo>
                    <a:pt x="3376" y="3250"/>
                  </a:lnTo>
                  <a:lnTo>
                    <a:pt x="3379" y="3248"/>
                  </a:lnTo>
                  <a:lnTo>
                    <a:pt x="3385" y="3248"/>
                  </a:lnTo>
                  <a:lnTo>
                    <a:pt x="3383" y="3241"/>
                  </a:lnTo>
                  <a:lnTo>
                    <a:pt x="3383" y="3236"/>
                  </a:lnTo>
                  <a:lnTo>
                    <a:pt x="3386" y="3229"/>
                  </a:lnTo>
                  <a:lnTo>
                    <a:pt x="3391" y="3224"/>
                  </a:lnTo>
                  <a:lnTo>
                    <a:pt x="3391" y="3219"/>
                  </a:lnTo>
                  <a:lnTo>
                    <a:pt x="3391" y="3214"/>
                  </a:lnTo>
                  <a:lnTo>
                    <a:pt x="3398" y="3212"/>
                  </a:lnTo>
                  <a:lnTo>
                    <a:pt x="3403" y="3209"/>
                  </a:lnTo>
                  <a:lnTo>
                    <a:pt x="3410" y="3207"/>
                  </a:lnTo>
                  <a:lnTo>
                    <a:pt x="3419" y="3207"/>
                  </a:lnTo>
                  <a:lnTo>
                    <a:pt x="3417" y="3195"/>
                  </a:lnTo>
                  <a:lnTo>
                    <a:pt x="3417" y="3185"/>
                  </a:lnTo>
                  <a:lnTo>
                    <a:pt x="3420" y="3168"/>
                  </a:lnTo>
                  <a:lnTo>
                    <a:pt x="3424" y="3151"/>
                  </a:lnTo>
                  <a:lnTo>
                    <a:pt x="3425" y="3142"/>
                  </a:lnTo>
                  <a:lnTo>
                    <a:pt x="3425" y="3132"/>
                  </a:lnTo>
                  <a:lnTo>
                    <a:pt x="3429" y="3130"/>
                  </a:lnTo>
                  <a:lnTo>
                    <a:pt x="3431" y="3129"/>
                  </a:lnTo>
                  <a:lnTo>
                    <a:pt x="3434" y="3123"/>
                  </a:lnTo>
                  <a:lnTo>
                    <a:pt x="3436" y="3117"/>
                  </a:lnTo>
                  <a:lnTo>
                    <a:pt x="3439" y="3111"/>
                  </a:lnTo>
                  <a:lnTo>
                    <a:pt x="3444" y="3108"/>
                  </a:lnTo>
                  <a:lnTo>
                    <a:pt x="3449" y="3105"/>
                  </a:lnTo>
                  <a:lnTo>
                    <a:pt x="3451" y="3099"/>
                  </a:lnTo>
                  <a:lnTo>
                    <a:pt x="3453" y="3091"/>
                  </a:lnTo>
                  <a:lnTo>
                    <a:pt x="3453" y="3082"/>
                  </a:lnTo>
                  <a:lnTo>
                    <a:pt x="3453" y="3081"/>
                  </a:lnTo>
                  <a:lnTo>
                    <a:pt x="3453" y="3072"/>
                  </a:lnTo>
                  <a:lnTo>
                    <a:pt x="3453" y="3070"/>
                  </a:lnTo>
                  <a:lnTo>
                    <a:pt x="3453" y="3069"/>
                  </a:lnTo>
                  <a:lnTo>
                    <a:pt x="3453" y="3067"/>
                  </a:lnTo>
                  <a:lnTo>
                    <a:pt x="3451" y="3057"/>
                  </a:lnTo>
                  <a:lnTo>
                    <a:pt x="3446" y="3050"/>
                  </a:lnTo>
                  <a:lnTo>
                    <a:pt x="3448" y="3043"/>
                  </a:lnTo>
                  <a:lnTo>
                    <a:pt x="3453" y="3033"/>
                  </a:lnTo>
                  <a:lnTo>
                    <a:pt x="3448" y="3043"/>
                  </a:lnTo>
                  <a:lnTo>
                    <a:pt x="3446" y="3050"/>
                  </a:lnTo>
                  <a:lnTo>
                    <a:pt x="3451" y="3048"/>
                  </a:lnTo>
                  <a:lnTo>
                    <a:pt x="3453" y="3043"/>
                  </a:lnTo>
                  <a:lnTo>
                    <a:pt x="3453" y="3036"/>
                  </a:lnTo>
                  <a:lnTo>
                    <a:pt x="3453" y="3029"/>
                  </a:lnTo>
                  <a:lnTo>
                    <a:pt x="3453" y="2995"/>
                  </a:lnTo>
                  <a:lnTo>
                    <a:pt x="3456" y="2989"/>
                  </a:lnTo>
                  <a:lnTo>
                    <a:pt x="3460" y="2982"/>
                  </a:lnTo>
                  <a:lnTo>
                    <a:pt x="3460" y="2973"/>
                  </a:lnTo>
                  <a:lnTo>
                    <a:pt x="3460" y="2963"/>
                  </a:lnTo>
                  <a:lnTo>
                    <a:pt x="3460" y="2944"/>
                  </a:lnTo>
                  <a:lnTo>
                    <a:pt x="3460" y="2927"/>
                  </a:lnTo>
                  <a:lnTo>
                    <a:pt x="3461" y="2924"/>
                  </a:lnTo>
                  <a:lnTo>
                    <a:pt x="3463" y="2922"/>
                  </a:lnTo>
                  <a:lnTo>
                    <a:pt x="3465" y="2922"/>
                  </a:lnTo>
                  <a:lnTo>
                    <a:pt x="3466" y="2920"/>
                  </a:lnTo>
                  <a:lnTo>
                    <a:pt x="3468" y="2914"/>
                  </a:lnTo>
                  <a:lnTo>
                    <a:pt x="3470" y="2905"/>
                  </a:lnTo>
                  <a:lnTo>
                    <a:pt x="3470" y="2898"/>
                  </a:lnTo>
                  <a:lnTo>
                    <a:pt x="3470" y="2890"/>
                  </a:lnTo>
                  <a:lnTo>
                    <a:pt x="3470" y="2876"/>
                  </a:lnTo>
                  <a:lnTo>
                    <a:pt x="3472" y="2871"/>
                  </a:lnTo>
                  <a:lnTo>
                    <a:pt x="3473" y="2866"/>
                  </a:lnTo>
                  <a:lnTo>
                    <a:pt x="3473" y="2862"/>
                  </a:lnTo>
                  <a:lnTo>
                    <a:pt x="3472" y="2859"/>
                  </a:lnTo>
                  <a:lnTo>
                    <a:pt x="3466" y="2856"/>
                  </a:lnTo>
                  <a:lnTo>
                    <a:pt x="3468" y="2859"/>
                  </a:lnTo>
                  <a:lnTo>
                    <a:pt x="3468" y="2861"/>
                  </a:lnTo>
                  <a:lnTo>
                    <a:pt x="3470" y="2862"/>
                  </a:lnTo>
                  <a:lnTo>
                    <a:pt x="3470" y="2864"/>
                  </a:lnTo>
                  <a:lnTo>
                    <a:pt x="3470" y="2866"/>
                  </a:lnTo>
                  <a:lnTo>
                    <a:pt x="3470" y="2867"/>
                  </a:lnTo>
                  <a:lnTo>
                    <a:pt x="3470" y="2869"/>
                  </a:lnTo>
                  <a:lnTo>
                    <a:pt x="3466" y="2861"/>
                  </a:lnTo>
                  <a:lnTo>
                    <a:pt x="3461" y="2854"/>
                  </a:lnTo>
                  <a:lnTo>
                    <a:pt x="3458" y="2845"/>
                  </a:lnTo>
                  <a:lnTo>
                    <a:pt x="3458" y="2842"/>
                  </a:lnTo>
                  <a:lnTo>
                    <a:pt x="3460" y="2835"/>
                  </a:lnTo>
                  <a:lnTo>
                    <a:pt x="3460" y="2791"/>
                  </a:lnTo>
                  <a:lnTo>
                    <a:pt x="3456" y="2782"/>
                  </a:lnTo>
                  <a:lnTo>
                    <a:pt x="3451" y="2775"/>
                  </a:lnTo>
                  <a:lnTo>
                    <a:pt x="3448" y="2767"/>
                  </a:lnTo>
                  <a:lnTo>
                    <a:pt x="3446" y="2762"/>
                  </a:lnTo>
                  <a:lnTo>
                    <a:pt x="3446" y="2757"/>
                  </a:lnTo>
                  <a:lnTo>
                    <a:pt x="3449" y="2750"/>
                  </a:lnTo>
                  <a:lnTo>
                    <a:pt x="3454" y="2745"/>
                  </a:lnTo>
                  <a:lnTo>
                    <a:pt x="3460" y="2740"/>
                  </a:lnTo>
                  <a:lnTo>
                    <a:pt x="3466" y="2736"/>
                  </a:lnTo>
                  <a:lnTo>
                    <a:pt x="3477" y="2734"/>
                  </a:lnTo>
                  <a:lnTo>
                    <a:pt x="3489" y="2731"/>
                  </a:lnTo>
                  <a:lnTo>
                    <a:pt x="3499" y="2729"/>
                  </a:lnTo>
                  <a:lnTo>
                    <a:pt x="3514" y="2729"/>
                  </a:lnTo>
                  <a:lnTo>
                    <a:pt x="3518" y="2728"/>
                  </a:lnTo>
                  <a:lnTo>
                    <a:pt x="3519" y="2728"/>
                  </a:lnTo>
                  <a:lnTo>
                    <a:pt x="3521" y="2726"/>
                  </a:lnTo>
                  <a:lnTo>
                    <a:pt x="3523" y="2726"/>
                  </a:lnTo>
                  <a:lnTo>
                    <a:pt x="3524" y="2726"/>
                  </a:lnTo>
                  <a:lnTo>
                    <a:pt x="3531" y="2724"/>
                  </a:lnTo>
                  <a:lnTo>
                    <a:pt x="3535" y="2723"/>
                  </a:lnTo>
                  <a:lnTo>
                    <a:pt x="3543" y="2719"/>
                  </a:lnTo>
                  <a:lnTo>
                    <a:pt x="3550" y="2714"/>
                  </a:lnTo>
                  <a:lnTo>
                    <a:pt x="3552" y="2712"/>
                  </a:lnTo>
                  <a:lnTo>
                    <a:pt x="3553" y="2711"/>
                  </a:lnTo>
                  <a:lnTo>
                    <a:pt x="3555" y="2709"/>
                  </a:lnTo>
                  <a:lnTo>
                    <a:pt x="3557" y="2709"/>
                  </a:lnTo>
                  <a:lnTo>
                    <a:pt x="3560" y="2709"/>
                  </a:lnTo>
                  <a:lnTo>
                    <a:pt x="3565" y="2707"/>
                  </a:lnTo>
                  <a:lnTo>
                    <a:pt x="3570" y="2705"/>
                  </a:lnTo>
                  <a:lnTo>
                    <a:pt x="3577" y="2702"/>
                  </a:lnTo>
                  <a:lnTo>
                    <a:pt x="3582" y="2697"/>
                  </a:lnTo>
                  <a:lnTo>
                    <a:pt x="3586" y="2695"/>
                  </a:lnTo>
                  <a:lnTo>
                    <a:pt x="3591" y="2694"/>
                  </a:lnTo>
                  <a:lnTo>
                    <a:pt x="3593" y="2694"/>
                  </a:lnTo>
                  <a:lnTo>
                    <a:pt x="3594" y="2694"/>
                  </a:lnTo>
                  <a:lnTo>
                    <a:pt x="3596" y="2694"/>
                  </a:lnTo>
                  <a:lnTo>
                    <a:pt x="3598" y="2695"/>
                  </a:lnTo>
                  <a:lnTo>
                    <a:pt x="3601" y="2694"/>
                  </a:lnTo>
                  <a:lnTo>
                    <a:pt x="3616" y="2688"/>
                  </a:lnTo>
                  <a:lnTo>
                    <a:pt x="3616" y="2685"/>
                  </a:lnTo>
                  <a:lnTo>
                    <a:pt x="3618" y="2683"/>
                  </a:lnTo>
                  <a:lnTo>
                    <a:pt x="3618" y="2682"/>
                  </a:lnTo>
                  <a:lnTo>
                    <a:pt x="3620" y="2682"/>
                  </a:lnTo>
                  <a:lnTo>
                    <a:pt x="3623" y="2682"/>
                  </a:lnTo>
                  <a:lnTo>
                    <a:pt x="3623" y="2675"/>
                  </a:lnTo>
                  <a:lnTo>
                    <a:pt x="3628" y="2670"/>
                  </a:lnTo>
                  <a:lnTo>
                    <a:pt x="3635" y="2668"/>
                  </a:lnTo>
                  <a:lnTo>
                    <a:pt x="3644" y="2668"/>
                  </a:lnTo>
                  <a:lnTo>
                    <a:pt x="3645" y="2658"/>
                  </a:lnTo>
                  <a:lnTo>
                    <a:pt x="3644" y="2649"/>
                  </a:lnTo>
                  <a:lnTo>
                    <a:pt x="3642" y="2632"/>
                  </a:lnTo>
                  <a:lnTo>
                    <a:pt x="3637" y="2618"/>
                  </a:lnTo>
                  <a:lnTo>
                    <a:pt x="3637" y="2610"/>
                  </a:lnTo>
                  <a:lnTo>
                    <a:pt x="3637" y="2600"/>
                  </a:lnTo>
                  <a:lnTo>
                    <a:pt x="3637" y="2593"/>
                  </a:lnTo>
                  <a:lnTo>
                    <a:pt x="3640" y="2586"/>
                  </a:lnTo>
                  <a:lnTo>
                    <a:pt x="3645" y="2574"/>
                  </a:lnTo>
                  <a:lnTo>
                    <a:pt x="3649" y="2569"/>
                  </a:lnTo>
                  <a:lnTo>
                    <a:pt x="3651" y="2562"/>
                  </a:lnTo>
                  <a:lnTo>
                    <a:pt x="3652" y="2555"/>
                  </a:lnTo>
                  <a:lnTo>
                    <a:pt x="3651" y="2545"/>
                  </a:lnTo>
                  <a:lnTo>
                    <a:pt x="3654" y="2545"/>
                  </a:lnTo>
                  <a:lnTo>
                    <a:pt x="3656" y="2543"/>
                  </a:lnTo>
                  <a:lnTo>
                    <a:pt x="3657" y="2538"/>
                  </a:lnTo>
                  <a:lnTo>
                    <a:pt x="3661" y="2538"/>
                  </a:lnTo>
                  <a:lnTo>
                    <a:pt x="3662" y="2536"/>
                  </a:lnTo>
                  <a:lnTo>
                    <a:pt x="3664" y="2531"/>
                  </a:lnTo>
                  <a:lnTo>
                    <a:pt x="3664" y="2525"/>
                  </a:lnTo>
                  <a:lnTo>
                    <a:pt x="3668" y="2525"/>
                  </a:lnTo>
                  <a:lnTo>
                    <a:pt x="3669" y="2523"/>
                  </a:lnTo>
                  <a:lnTo>
                    <a:pt x="3671" y="2518"/>
                  </a:lnTo>
                  <a:lnTo>
                    <a:pt x="3674" y="2518"/>
                  </a:lnTo>
                  <a:lnTo>
                    <a:pt x="3676" y="2516"/>
                  </a:lnTo>
                  <a:lnTo>
                    <a:pt x="3678" y="2511"/>
                  </a:lnTo>
                  <a:lnTo>
                    <a:pt x="3683" y="2502"/>
                  </a:lnTo>
                  <a:lnTo>
                    <a:pt x="3690" y="2496"/>
                  </a:lnTo>
                  <a:lnTo>
                    <a:pt x="3697" y="2489"/>
                  </a:lnTo>
                  <a:lnTo>
                    <a:pt x="3705" y="2484"/>
                  </a:lnTo>
                  <a:lnTo>
                    <a:pt x="3705" y="2475"/>
                  </a:lnTo>
                  <a:lnTo>
                    <a:pt x="3707" y="2467"/>
                  </a:lnTo>
                  <a:lnTo>
                    <a:pt x="3712" y="2453"/>
                  </a:lnTo>
                  <a:lnTo>
                    <a:pt x="3717" y="2439"/>
                  </a:lnTo>
                  <a:lnTo>
                    <a:pt x="3719" y="2431"/>
                  </a:lnTo>
                  <a:lnTo>
                    <a:pt x="3719" y="2422"/>
                  </a:lnTo>
                  <a:lnTo>
                    <a:pt x="3726" y="2417"/>
                  </a:lnTo>
                  <a:lnTo>
                    <a:pt x="3732" y="2412"/>
                  </a:lnTo>
                  <a:lnTo>
                    <a:pt x="3736" y="2410"/>
                  </a:lnTo>
                  <a:lnTo>
                    <a:pt x="3738" y="2405"/>
                  </a:lnTo>
                  <a:lnTo>
                    <a:pt x="3739" y="2400"/>
                  </a:lnTo>
                  <a:lnTo>
                    <a:pt x="3739" y="2395"/>
                  </a:lnTo>
                  <a:lnTo>
                    <a:pt x="3746" y="2392"/>
                  </a:lnTo>
                  <a:lnTo>
                    <a:pt x="3751" y="2386"/>
                  </a:lnTo>
                  <a:lnTo>
                    <a:pt x="3756" y="2381"/>
                  </a:lnTo>
                  <a:lnTo>
                    <a:pt x="3760" y="2374"/>
                  </a:lnTo>
                  <a:lnTo>
                    <a:pt x="3767" y="2371"/>
                  </a:lnTo>
                  <a:lnTo>
                    <a:pt x="3772" y="2366"/>
                  </a:lnTo>
                  <a:lnTo>
                    <a:pt x="3777" y="2361"/>
                  </a:lnTo>
                  <a:lnTo>
                    <a:pt x="3780" y="2354"/>
                  </a:lnTo>
                  <a:lnTo>
                    <a:pt x="3785" y="2354"/>
                  </a:lnTo>
                  <a:lnTo>
                    <a:pt x="3789" y="2352"/>
                  </a:lnTo>
                  <a:lnTo>
                    <a:pt x="3790" y="2349"/>
                  </a:lnTo>
                  <a:lnTo>
                    <a:pt x="3792" y="2345"/>
                  </a:lnTo>
                  <a:lnTo>
                    <a:pt x="3794" y="2337"/>
                  </a:lnTo>
                  <a:lnTo>
                    <a:pt x="3797" y="2335"/>
                  </a:lnTo>
                  <a:lnTo>
                    <a:pt x="3801" y="2334"/>
                  </a:lnTo>
                  <a:lnTo>
                    <a:pt x="3802" y="2318"/>
                  </a:lnTo>
                  <a:lnTo>
                    <a:pt x="3801" y="2305"/>
                  </a:lnTo>
                  <a:lnTo>
                    <a:pt x="3799" y="2281"/>
                  </a:lnTo>
                  <a:lnTo>
                    <a:pt x="3796" y="2257"/>
                  </a:lnTo>
                  <a:lnTo>
                    <a:pt x="3794" y="2231"/>
                  </a:lnTo>
                  <a:lnTo>
                    <a:pt x="3790" y="2223"/>
                  </a:lnTo>
                  <a:lnTo>
                    <a:pt x="3784" y="2214"/>
                  </a:lnTo>
                  <a:lnTo>
                    <a:pt x="3778" y="2206"/>
                  </a:lnTo>
                  <a:lnTo>
                    <a:pt x="3773" y="2197"/>
                  </a:lnTo>
                  <a:lnTo>
                    <a:pt x="3773" y="2194"/>
                  </a:lnTo>
                  <a:lnTo>
                    <a:pt x="3773" y="2190"/>
                  </a:lnTo>
                  <a:lnTo>
                    <a:pt x="3773" y="2187"/>
                  </a:lnTo>
                  <a:lnTo>
                    <a:pt x="3773" y="2183"/>
                  </a:lnTo>
                  <a:lnTo>
                    <a:pt x="3770" y="2183"/>
                  </a:lnTo>
                  <a:lnTo>
                    <a:pt x="3767" y="2183"/>
                  </a:lnTo>
                  <a:lnTo>
                    <a:pt x="3767" y="2180"/>
                  </a:lnTo>
                  <a:lnTo>
                    <a:pt x="3767" y="2177"/>
                  </a:lnTo>
                  <a:lnTo>
                    <a:pt x="3765" y="2175"/>
                  </a:lnTo>
                  <a:lnTo>
                    <a:pt x="3763" y="2175"/>
                  </a:lnTo>
                  <a:lnTo>
                    <a:pt x="3761" y="2173"/>
                  </a:lnTo>
                  <a:lnTo>
                    <a:pt x="3760" y="2170"/>
                  </a:lnTo>
                  <a:lnTo>
                    <a:pt x="3760" y="2163"/>
                  </a:lnTo>
                  <a:lnTo>
                    <a:pt x="3760" y="2156"/>
                  </a:lnTo>
                  <a:lnTo>
                    <a:pt x="3761" y="2146"/>
                  </a:lnTo>
                  <a:lnTo>
                    <a:pt x="3765" y="2137"/>
                  </a:lnTo>
                  <a:lnTo>
                    <a:pt x="3767" y="2134"/>
                  </a:lnTo>
                  <a:lnTo>
                    <a:pt x="3770" y="2131"/>
                  </a:lnTo>
                  <a:lnTo>
                    <a:pt x="3773" y="2129"/>
                  </a:lnTo>
                  <a:lnTo>
                    <a:pt x="3780" y="2129"/>
                  </a:lnTo>
                  <a:lnTo>
                    <a:pt x="3784" y="2122"/>
                  </a:lnTo>
                  <a:lnTo>
                    <a:pt x="3789" y="2117"/>
                  </a:lnTo>
                  <a:lnTo>
                    <a:pt x="3794" y="2112"/>
                  </a:lnTo>
                  <a:lnTo>
                    <a:pt x="3801" y="2108"/>
                  </a:lnTo>
                  <a:lnTo>
                    <a:pt x="3801" y="2102"/>
                  </a:lnTo>
                  <a:lnTo>
                    <a:pt x="3804" y="2095"/>
                  </a:lnTo>
                  <a:lnTo>
                    <a:pt x="3807" y="2090"/>
                  </a:lnTo>
                  <a:lnTo>
                    <a:pt x="3807" y="2081"/>
                  </a:lnTo>
                  <a:lnTo>
                    <a:pt x="3809" y="2079"/>
                  </a:lnTo>
                  <a:lnTo>
                    <a:pt x="3811" y="2078"/>
                  </a:lnTo>
                  <a:lnTo>
                    <a:pt x="3814" y="2074"/>
                  </a:lnTo>
                  <a:lnTo>
                    <a:pt x="3816" y="2069"/>
                  </a:lnTo>
                  <a:lnTo>
                    <a:pt x="3818" y="2067"/>
                  </a:lnTo>
                  <a:lnTo>
                    <a:pt x="3821" y="2067"/>
                  </a:lnTo>
                  <a:lnTo>
                    <a:pt x="3821" y="2049"/>
                  </a:lnTo>
                  <a:lnTo>
                    <a:pt x="3823" y="2030"/>
                  </a:lnTo>
                  <a:lnTo>
                    <a:pt x="3826" y="2015"/>
                  </a:lnTo>
                  <a:lnTo>
                    <a:pt x="3831" y="1999"/>
                  </a:lnTo>
                  <a:lnTo>
                    <a:pt x="3840" y="1970"/>
                  </a:lnTo>
                  <a:lnTo>
                    <a:pt x="3845" y="1955"/>
                  </a:lnTo>
                  <a:lnTo>
                    <a:pt x="3848" y="1938"/>
                  </a:lnTo>
                  <a:lnTo>
                    <a:pt x="3854" y="1936"/>
                  </a:lnTo>
                  <a:lnTo>
                    <a:pt x="3859" y="1933"/>
                  </a:lnTo>
                  <a:lnTo>
                    <a:pt x="3866" y="1924"/>
                  </a:lnTo>
                  <a:lnTo>
                    <a:pt x="3872" y="1916"/>
                  </a:lnTo>
                  <a:lnTo>
                    <a:pt x="3878" y="1912"/>
                  </a:lnTo>
                  <a:lnTo>
                    <a:pt x="3883" y="1910"/>
                  </a:lnTo>
                  <a:lnTo>
                    <a:pt x="3884" y="1907"/>
                  </a:lnTo>
                  <a:lnTo>
                    <a:pt x="3888" y="1905"/>
                  </a:lnTo>
                  <a:lnTo>
                    <a:pt x="3896" y="1904"/>
                  </a:lnTo>
                  <a:lnTo>
                    <a:pt x="3896" y="1900"/>
                  </a:lnTo>
                  <a:lnTo>
                    <a:pt x="3898" y="1898"/>
                  </a:lnTo>
                  <a:lnTo>
                    <a:pt x="3903" y="1897"/>
                  </a:lnTo>
                  <a:lnTo>
                    <a:pt x="3908" y="1888"/>
                  </a:lnTo>
                  <a:lnTo>
                    <a:pt x="3912" y="1885"/>
                  </a:lnTo>
                  <a:lnTo>
                    <a:pt x="3917" y="1883"/>
                  </a:lnTo>
                  <a:lnTo>
                    <a:pt x="3932" y="1885"/>
                  </a:lnTo>
                  <a:lnTo>
                    <a:pt x="3946" y="1887"/>
                  </a:lnTo>
                  <a:lnTo>
                    <a:pt x="3970" y="1895"/>
                  </a:lnTo>
                  <a:lnTo>
                    <a:pt x="3994" y="1904"/>
                  </a:lnTo>
                  <a:lnTo>
                    <a:pt x="4005" y="1907"/>
                  </a:lnTo>
                  <a:lnTo>
                    <a:pt x="4019" y="1910"/>
                  </a:lnTo>
                  <a:lnTo>
                    <a:pt x="4023" y="1909"/>
                  </a:lnTo>
                  <a:lnTo>
                    <a:pt x="4026" y="1907"/>
                  </a:lnTo>
                  <a:lnTo>
                    <a:pt x="4028" y="1905"/>
                  </a:lnTo>
                  <a:lnTo>
                    <a:pt x="4033" y="1904"/>
                  </a:lnTo>
                  <a:lnTo>
                    <a:pt x="4034" y="1904"/>
                  </a:lnTo>
                  <a:lnTo>
                    <a:pt x="4036" y="1902"/>
                  </a:lnTo>
                  <a:lnTo>
                    <a:pt x="4038" y="1897"/>
                  </a:lnTo>
                  <a:lnTo>
                    <a:pt x="4040" y="1883"/>
                  </a:lnTo>
                  <a:lnTo>
                    <a:pt x="4043" y="1881"/>
                  </a:lnTo>
                  <a:lnTo>
                    <a:pt x="4045" y="1878"/>
                  </a:lnTo>
                  <a:lnTo>
                    <a:pt x="4046" y="1870"/>
                  </a:lnTo>
                  <a:lnTo>
                    <a:pt x="4052" y="1870"/>
                  </a:lnTo>
                  <a:lnTo>
                    <a:pt x="4055" y="1868"/>
                  </a:lnTo>
                  <a:lnTo>
                    <a:pt x="4057" y="1864"/>
                  </a:lnTo>
                  <a:lnTo>
                    <a:pt x="4058" y="1861"/>
                  </a:lnTo>
                  <a:lnTo>
                    <a:pt x="4060" y="1852"/>
                  </a:lnTo>
                  <a:lnTo>
                    <a:pt x="4063" y="1851"/>
                  </a:lnTo>
                  <a:lnTo>
                    <a:pt x="4067" y="1849"/>
                  </a:lnTo>
                  <a:lnTo>
                    <a:pt x="4067" y="1837"/>
                  </a:lnTo>
                  <a:lnTo>
                    <a:pt x="4067" y="1825"/>
                  </a:lnTo>
                  <a:lnTo>
                    <a:pt x="4069" y="1815"/>
                  </a:lnTo>
                  <a:lnTo>
                    <a:pt x="4074" y="1808"/>
                  </a:lnTo>
                  <a:lnTo>
                    <a:pt x="4065" y="1772"/>
                  </a:lnTo>
                  <a:lnTo>
                    <a:pt x="4062" y="1754"/>
                  </a:lnTo>
                  <a:lnTo>
                    <a:pt x="4060" y="1733"/>
                  </a:lnTo>
                  <a:lnTo>
                    <a:pt x="4060" y="1728"/>
                  </a:lnTo>
                  <a:lnTo>
                    <a:pt x="4058" y="1725"/>
                  </a:lnTo>
                  <a:lnTo>
                    <a:pt x="4057" y="1721"/>
                  </a:lnTo>
                  <a:lnTo>
                    <a:pt x="4053" y="1719"/>
                  </a:lnTo>
                  <a:lnTo>
                    <a:pt x="4057" y="1714"/>
                  </a:lnTo>
                  <a:lnTo>
                    <a:pt x="4058" y="1709"/>
                  </a:lnTo>
                  <a:lnTo>
                    <a:pt x="4060" y="1696"/>
                  </a:lnTo>
                  <a:lnTo>
                    <a:pt x="4060" y="1665"/>
                  </a:lnTo>
                  <a:lnTo>
                    <a:pt x="4067" y="1665"/>
                  </a:lnTo>
                  <a:lnTo>
                    <a:pt x="4069" y="1670"/>
                  </a:lnTo>
                  <a:lnTo>
                    <a:pt x="4070" y="1670"/>
                  </a:lnTo>
                  <a:lnTo>
                    <a:pt x="4072" y="1668"/>
                  </a:lnTo>
                  <a:lnTo>
                    <a:pt x="4074" y="1663"/>
                  </a:lnTo>
                  <a:lnTo>
                    <a:pt x="4074" y="1658"/>
                  </a:lnTo>
                  <a:lnTo>
                    <a:pt x="4080" y="1658"/>
                  </a:lnTo>
                  <a:lnTo>
                    <a:pt x="4084" y="1661"/>
                  </a:lnTo>
                  <a:lnTo>
                    <a:pt x="4089" y="1663"/>
                  </a:lnTo>
                  <a:lnTo>
                    <a:pt x="4094" y="1665"/>
                  </a:lnTo>
                  <a:lnTo>
                    <a:pt x="4098" y="1663"/>
                  </a:lnTo>
                  <a:lnTo>
                    <a:pt x="4101" y="1661"/>
                  </a:lnTo>
                  <a:lnTo>
                    <a:pt x="4103" y="1660"/>
                  </a:lnTo>
                  <a:lnTo>
                    <a:pt x="4108" y="1658"/>
                  </a:lnTo>
                  <a:lnTo>
                    <a:pt x="4118" y="1658"/>
                  </a:lnTo>
                  <a:lnTo>
                    <a:pt x="4128" y="1658"/>
                  </a:lnTo>
                  <a:lnTo>
                    <a:pt x="4132" y="1656"/>
                  </a:lnTo>
                  <a:lnTo>
                    <a:pt x="4133" y="1655"/>
                  </a:lnTo>
                  <a:lnTo>
                    <a:pt x="4133" y="1653"/>
                  </a:lnTo>
                  <a:lnTo>
                    <a:pt x="4135" y="1651"/>
                  </a:lnTo>
                  <a:lnTo>
                    <a:pt x="4144" y="1648"/>
                  </a:lnTo>
                  <a:lnTo>
                    <a:pt x="4154" y="1648"/>
                  </a:lnTo>
                  <a:lnTo>
                    <a:pt x="4162" y="1648"/>
                  </a:lnTo>
                  <a:lnTo>
                    <a:pt x="4171" y="1651"/>
                  </a:lnTo>
                  <a:lnTo>
                    <a:pt x="4186" y="1655"/>
                  </a:lnTo>
                  <a:lnTo>
                    <a:pt x="4196" y="1658"/>
                  </a:lnTo>
                  <a:lnTo>
                    <a:pt x="4213" y="1658"/>
                  </a:lnTo>
                  <a:lnTo>
                    <a:pt x="4231" y="1658"/>
                  </a:lnTo>
                  <a:lnTo>
                    <a:pt x="4234" y="1663"/>
                  </a:lnTo>
                  <a:lnTo>
                    <a:pt x="4237" y="1667"/>
                  </a:lnTo>
                  <a:lnTo>
                    <a:pt x="4249" y="1670"/>
                  </a:lnTo>
                  <a:lnTo>
                    <a:pt x="4254" y="1673"/>
                  </a:lnTo>
                  <a:lnTo>
                    <a:pt x="4260" y="1675"/>
                  </a:lnTo>
                  <a:lnTo>
                    <a:pt x="4263" y="1680"/>
                  </a:lnTo>
                  <a:lnTo>
                    <a:pt x="4265" y="1685"/>
                  </a:lnTo>
                  <a:lnTo>
                    <a:pt x="4287" y="1687"/>
                  </a:lnTo>
                  <a:lnTo>
                    <a:pt x="4307" y="1690"/>
                  </a:lnTo>
                  <a:lnTo>
                    <a:pt x="4328" y="1694"/>
                  </a:lnTo>
                  <a:lnTo>
                    <a:pt x="4340" y="1694"/>
                  </a:lnTo>
                  <a:lnTo>
                    <a:pt x="4353" y="1692"/>
                  </a:lnTo>
                  <a:lnTo>
                    <a:pt x="4353" y="1689"/>
                  </a:lnTo>
                  <a:lnTo>
                    <a:pt x="4357" y="1685"/>
                  </a:lnTo>
                  <a:lnTo>
                    <a:pt x="4362" y="1680"/>
                  </a:lnTo>
                  <a:lnTo>
                    <a:pt x="4365" y="1679"/>
                  </a:lnTo>
                  <a:lnTo>
                    <a:pt x="4367" y="1675"/>
                  </a:lnTo>
                  <a:lnTo>
                    <a:pt x="4367" y="1672"/>
                  </a:lnTo>
                  <a:lnTo>
                    <a:pt x="4367" y="1665"/>
                  </a:lnTo>
                  <a:lnTo>
                    <a:pt x="4374" y="1661"/>
                  </a:lnTo>
                  <a:lnTo>
                    <a:pt x="4379" y="1656"/>
                  </a:lnTo>
                  <a:lnTo>
                    <a:pt x="4381" y="1648"/>
                  </a:lnTo>
                  <a:lnTo>
                    <a:pt x="4381" y="1638"/>
                  </a:lnTo>
                  <a:lnTo>
                    <a:pt x="4381" y="1634"/>
                  </a:lnTo>
                  <a:lnTo>
                    <a:pt x="4379" y="1631"/>
                  </a:lnTo>
                  <a:lnTo>
                    <a:pt x="4376" y="1629"/>
                  </a:lnTo>
                  <a:lnTo>
                    <a:pt x="4374" y="1627"/>
                  </a:lnTo>
                  <a:lnTo>
                    <a:pt x="4365" y="1627"/>
                  </a:lnTo>
                  <a:lnTo>
                    <a:pt x="4362" y="1626"/>
                  </a:lnTo>
                  <a:lnTo>
                    <a:pt x="4360" y="1624"/>
                  </a:lnTo>
                  <a:lnTo>
                    <a:pt x="4360" y="1621"/>
                  </a:lnTo>
                  <a:lnTo>
                    <a:pt x="4360" y="1617"/>
                  </a:lnTo>
                  <a:lnTo>
                    <a:pt x="4357" y="1610"/>
                  </a:lnTo>
                  <a:lnTo>
                    <a:pt x="4353" y="1604"/>
                  </a:lnTo>
                  <a:lnTo>
                    <a:pt x="4360" y="1590"/>
                  </a:lnTo>
                  <a:lnTo>
                    <a:pt x="4367" y="1576"/>
                  </a:lnTo>
                  <a:lnTo>
                    <a:pt x="4370" y="1576"/>
                  </a:lnTo>
                  <a:lnTo>
                    <a:pt x="4374" y="1576"/>
                  </a:lnTo>
                  <a:lnTo>
                    <a:pt x="4374" y="1575"/>
                  </a:lnTo>
                  <a:lnTo>
                    <a:pt x="4374" y="1569"/>
                  </a:lnTo>
                  <a:lnTo>
                    <a:pt x="4374" y="1563"/>
                  </a:lnTo>
                  <a:lnTo>
                    <a:pt x="4377" y="1563"/>
                  </a:lnTo>
                  <a:lnTo>
                    <a:pt x="4381" y="1563"/>
                  </a:lnTo>
                  <a:lnTo>
                    <a:pt x="4381" y="1561"/>
                  </a:lnTo>
                  <a:lnTo>
                    <a:pt x="4381" y="1556"/>
                  </a:lnTo>
                  <a:lnTo>
                    <a:pt x="4381" y="1549"/>
                  </a:lnTo>
                  <a:lnTo>
                    <a:pt x="4394" y="1520"/>
                  </a:lnTo>
                  <a:lnTo>
                    <a:pt x="4400" y="1504"/>
                  </a:lnTo>
                  <a:lnTo>
                    <a:pt x="4401" y="1496"/>
                  </a:lnTo>
                  <a:lnTo>
                    <a:pt x="4401" y="1487"/>
                  </a:lnTo>
                  <a:lnTo>
                    <a:pt x="4400" y="1481"/>
                  </a:lnTo>
                  <a:lnTo>
                    <a:pt x="4396" y="1475"/>
                  </a:lnTo>
                  <a:lnTo>
                    <a:pt x="4394" y="1469"/>
                  </a:lnTo>
                  <a:lnTo>
                    <a:pt x="4394" y="1460"/>
                  </a:lnTo>
                  <a:lnTo>
                    <a:pt x="4388" y="1455"/>
                  </a:lnTo>
                  <a:lnTo>
                    <a:pt x="4384" y="1450"/>
                  </a:lnTo>
                  <a:lnTo>
                    <a:pt x="4382" y="1441"/>
                  </a:lnTo>
                  <a:lnTo>
                    <a:pt x="4381" y="1433"/>
                  </a:lnTo>
                  <a:lnTo>
                    <a:pt x="4374" y="1428"/>
                  </a:lnTo>
                  <a:lnTo>
                    <a:pt x="4370" y="1423"/>
                  </a:lnTo>
                  <a:lnTo>
                    <a:pt x="4369" y="1414"/>
                  </a:lnTo>
                  <a:lnTo>
                    <a:pt x="4367" y="1405"/>
                  </a:lnTo>
                  <a:lnTo>
                    <a:pt x="4379" y="1407"/>
                  </a:lnTo>
                  <a:lnTo>
                    <a:pt x="4389" y="1405"/>
                  </a:lnTo>
                  <a:lnTo>
                    <a:pt x="4398" y="1404"/>
                  </a:lnTo>
                  <a:lnTo>
                    <a:pt x="4406" y="1399"/>
                  </a:lnTo>
                  <a:lnTo>
                    <a:pt x="4413" y="1395"/>
                  </a:lnTo>
                  <a:lnTo>
                    <a:pt x="4420" y="1394"/>
                  </a:lnTo>
                  <a:lnTo>
                    <a:pt x="4427" y="1394"/>
                  </a:lnTo>
                  <a:lnTo>
                    <a:pt x="4435" y="1399"/>
                  </a:lnTo>
                  <a:lnTo>
                    <a:pt x="4444" y="1399"/>
                  </a:lnTo>
                  <a:lnTo>
                    <a:pt x="4451" y="1397"/>
                  </a:lnTo>
                  <a:lnTo>
                    <a:pt x="4456" y="1394"/>
                  </a:lnTo>
                  <a:lnTo>
                    <a:pt x="4463" y="1392"/>
                  </a:lnTo>
                  <a:lnTo>
                    <a:pt x="4469" y="1394"/>
                  </a:lnTo>
                  <a:lnTo>
                    <a:pt x="4476" y="1395"/>
                  </a:lnTo>
                  <a:lnTo>
                    <a:pt x="4481" y="1399"/>
                  </a:lnTo>
                  <a:lnTo>
                    <a:pt x="4490" y="1399"/>
                  </a:lnTo>
                  <a:lnTo>
                    <a:pt x="4495" y="1397"/>
                  </a:lnTo>
                  <a:lnTo>
                    <a:pt x="4500" y="1394"/>
                  </a:lnTo>
                  <a:lnTo>
                    <a:pt x="4502" y="1388"/>
                  </a:lnTo>
                  <a:lnTo>
                    <a:pt x="4505" y="1383"/>
                  </a:lnTo>
                  <a:lnTo>
                    <a:pt x="4509" y="1371"/>
                  </a:lnTo>
                  <a:lnTo>
                    <a:pt x="4512" y="1368"/>
                  </a:lnTo>
                  <a:lnTo>
                    <a:pt x="4517" y="1365"/>
                  </a:lnTo>
                  <a:lnTo>
                    <a:pt x="4512" y="1348"/>
                  </a:lnTo>
                  <a:lnTo>
                    <a:pt x="4507" y="1330"/>
                  </a:lnTo>
                  <a:lnTo>
                    <a:pt x="4500" y="1313"/>
                  </a:lnTo>
                  <a:lnTo>
                    <a:pt x="4497" y="1296"/>
                  </a:lnTo>
                  <a:lnTo>
                    <a:pt x="4502" y="1293"/>
                  </a:lnTo>
                  <a:lnTo>
                    <a:pt x="4507" y="1290"/>
                  </a:lnTo>
                  <a:lnTo>
                    <a:pt x="4510" y="1284"/>
                  </a:lnTo>
                  <a:lnTo>
                    <a:pt x="4514" y="1283"/>
                  </a:lnTo>
                  <a:lnTo>
                    <a:pt x="4517" y="1283"/>
                  </a:lnTo>
                  <a:lnTo>
                    <a:pt x="4524" y="1283"/>
                  </a:lnTo>
                  <a:lnTo>
                    <a:pt x="4531" y="1283"/>
                  </a:lnTo>
                  <a:lnTo>
                    <a:pt x="4531" y="1276"/>
                  </a:lnTo>
                  <a:lnTo>
                    <a:pt x="4538" y="1276"/>
                  </a:lnTo>
                  <a:lnTo>
                    <a:pt x="4545" y="1276"/>
                  </a:lnTo>
                  <a:lnTo>
                    <a:pt x="4551" y="1276"/>
                  </a:lnTo>
                  <a:lnTo>
                    <a:pt x="4558" y="1276"/>
                  </a:lnTo>
                  <a:lnTo>
                    <a:pt x="4574" y="1281"/>
                  </a:lnTo>
                  <a:lnTo>
                    <a:pt x="4585" y="1288"/>
                  </a:lnTo>
                  <a:lnTo>
                    <a:pt x="4597" y="1296"/>
                  </a:lnTo>
                  <a:lnTo>
                    <a:pt x="4606" y="1307"/>
                  </a:lnTo>
                  <a:lnTo>
                    <a:pt x="4625" y="1327"/>
                  </a:lnTo>
                  <a:lnTo>
                    <a:pt x="4635" y="1336"/>
                  </a:lnTo>
                  <a:lnTo>
                    <a:pt x="4647" y="1344"/>
                  </a:lnTo>
                  <a:lnTo>
                    <a:pt x="4647" y="1351"/>
                  </a:lnTo>
                  <a:lnTo>
                    <a:pt x="4649" y="1356"/>
                  </a:lnTo>
                  <a:lnTo>
                    <a:pt x="4654" y="1365"/>
                  </a:lnTo>
                  <a:lnTo>
                    <a:pt x="4655" y="1365"/>
                  </a:lnTo>
                  <a:lnTo>
                    <a:pt x="4657" y="1365"/>
                  </a:lnTo>
                  <a:lnTo>
                    <a:pt x="4657" y="1366"/>
                  </a:lnTo>
                  <a:lnTo>
                    <a:pt x="4659" y="1368"/>
                  </a:lnTo>
                  <a:lnTo>
                    <a:pt x="4666" y="1375"/>
                  </a:lnTo>
                  <a:lnTo>
                    <a:pt x="4672" y="1383"/>
                  </a:lnTo>
                  <a:lnTo>
                    <a:pt x="4681" y="1399"/>
                  </a:lnTo>
                  <a:lnTo>
                    <a:pt x="4683" y="1400"/>
                  </a:lnTo>
                  <a:lnTo>
                    <a:pt x="4684" y="1404"/>
                  </a:lnTo>
                  <a:lnTo>
                    <a:pt x="4686" y="1405"/>
                  </a:lnTo>
                  <a:lnTo>
                    <a:pt x="4693" y="1409"/>
                  </a:lnTo>
                  <a:lnTo>
                    <a:pt x="4696" y="1412"/>
                  </a:lnTo>
                  <a:lnTo>
                    <a:pt x="4696" y="1417"/>
                  </a:lnTo>
                  <a:lnTo>
                    <a:pt x="4695" y="1423"/>
                  </a:lnTo>
                  <a:lnTo>
                    <a:pt x="4693" y="1433"/>
                  </a:lnTo>
                  <a:lnTo>
                    <a:pt x="4693" y="1438"/>
                  </a:lnTo>
                  <a:lnTo>
                    <a:pt x="4696" y="1441"/>
                  </a:lnTo>
                  <a:lnTo>
                    <a:pt x="4698" y="1443"/>
                  </a:lnTo>
                  <a:lnTo>
                    <a:pt x="4701" y="1446"/>
                  </a:lnTo>
                  <a:lnTo>
                    <a:pt x="4701" y="1450"/>
                  </a:lnTo>
                  <a:lnTo>
                    <a:pt x="4706" y="1453"/>
                  </a:lnTo>
                  <a:lnTo>
                    <a:pt x="4708" y="1457"/>
                  </a:lnTo>
                  <a:lnTo>
                    <a:pt x="4710" y="1465"/>
                  </a:lnTo>
                  <a:lnTo>
                    <a:pt x="4710" y="1474"/>
                  </a:lnTo>
                  <a:lnTo>
                    <a:pt x="4712" y="1477"/>
                  </a:lnTo>
                  <a:lnTo>
                    <a:pt x="4715" y="1481"/>
                  </a:lnTo>
                  <a:lnTo>
                    <a:pt x="4715" y="1484"/>
                  </a:lnTo>
                  <a:lnTo>
                    <a:pt x="4717" y="1484"/>
                  </a:lnTo>
                  <a:lnTo>
                    <a:pt x="4717" y="1486"/>
                  </a:lnTo>
                  <a:lnTo>
                    <a:pt x="4718" y="1487"/>
                  </a:lnTo>
                  <a:lnTo>
                    <a:pt x="4718" y="1489"/>
                  </a:lnTo>
                  <a:lnTo>
                    <a:pt x="4720" y="1489"/>
                  </a:lnTo>
                  <a:lnTo>
                    <a:pt x="4722" y="1491"/>
                  </a:lnTo>
                  <a:lnTo>
                    <a:pt x="4724" y="1493"/>
                  </a:lnTo>
                  <a:lnTo>
                    <a:pt x="4724" y="1494"/>
                  </a:lnTo>
                  <a:lnTo>
                    <a:pt x="4725" y="1494"/>
                  </a:lnTo>
                  <a:lnTo>
                    <a:pt x="4725" y="1496"/>
                  </a:lnTo>
                  <a:lnTo>
                    <a:pt x="4727" y="1498"/>
                  </a:lnTo>
                  <a:lnTo>
                    <a:pt x="4729" y="1501"/>
                  </a:lnTo>
                  <a:lnTo>
                    <a:pt x="4749" y="1501"/>
                  </a:lnTo>
                  <a:lnTo>
                    <a:pt x="4768" y="1504"/>
                  </a:lnTo>
                  <a:lnTo>
                    <a:pt x="4802" y="1513"/>
                  </a:lnTo>
                  <a:lnTo>
                    <a:pt x="4819" y="1516"/>
                  </a:lnTo>
                  <a:lnTo>
                    <a:pt x="4838" y="1520"/>
                  </a:lnTo>
                  <a:lnTo>
                    <a:pt x="4857" y="1522"/>
                  </a:lnTo>
                  <a:lnTo>
                    <a:pt x="4879" y="1522"/>
                  </a:lnTo>
                  <a:lnTo>
                    <a:pt x="4882" y="1518"/>
                  </a:lnTo>
                  <a:lnTo>
                    <a:pt x="4887" y="1516"/>
                  </a:lnTo>
                  <a:lnTo>
                    <a:pt x="4899" y="1515"/>
                  </a:lnTo>
                  <a:lnTo>
                    <a:pt x="4911" y="1513"/>
                  </a:lnTo>
                  <a:lnTo>
                    <a:pt x="4916" y="1511"/>
                  </a:lnTo>
                  <a:lnTo>
                    <a:pt x="4920" y="1508"/>
                  </a:lnTo>
                  <a:lnTo>
                    <a:pt x="4923" y="1504"/>
                  </a:lnTo>
                  <a:lnTo>
                    <a:pt x="4928" y="1503"/>
                  </a:lnTo>
                  <a:lnTo>
                    <a:pt x="4940" y="1501"/>
                  </a:lnTo>
                  <a:lnTo>
                    <a:pt x="4952" y="1499"/>
                  </a:lnTo>
                  <a:lnTo>
                    <a:pt x="4957" y="1498"/>
                  </a:lnTo>
                  <a:lnTo>
                    <a:pt x="4961" y="1494"/>
                  </a:lnTo>
                  <a:lnTo>
                    <a:pt x="4966" y="1487"/>
                  </a:lnTo>
                  <a:lnTo>
                    <a:pt x="4968" y="1477"/>
                  </a:lnTo>
                  <a:lnTo>
                    <a:pt x="4968" y="1465"/>
                  </a:lnTo>
                  <a:lnTo>
                    <a:pt x="4968" y="1453"/>
                  </a:lnTo>
                  <a:lnTo>
                    <a:pt x="4981" y="1446"/>
                  </a:lnTo>
                  <a:lnTo>
                    <a:pt x="4995" y="1440"/>
                  </a:lnTo>
                  <a:lnTo>
                    <a:pt x="5009" y="1443"/>
                  </a:lnTo>
                  <a:lnTo>
                    <a:pt x="5019" y="1443"/>
                  </a:lnTo>
                  <a:lnTo>
                    <a:pt x="5031" y="1443"/>
                  </a:lnTo>
                  <a:lnTo>
                    <a:pt x="5043" y="1446"/>
                  </a:lnTo>
                  <a:lnTo>
                    <a:pt x="5043" y="1450"/>
                  </a:lnTo>
                  <a:lnTo>
                    <a:pt x="5043" y="1453"/>
                  </a:lnTo>
                  <a:lnTo>
                    <a:pt x="5049" y="1457"/>
                  </a:lnTo>
                  <a:lnTo>
                    <a:pt x="5056" y="1460"/>
                  </a:lnTo>
                  <a:lnTo>
                    <a:pt x="5060" y="1460"/>
                  </a:lnTo>
                  <a:lnTo>
                    <a:pt x="5063" y="1460"/>
                  </a:lnTo>
                  <a:lnTo>
                    <a:pt x="5067" y="1460"/>
                  </a:lnTo>
                  <a:lnTo>
                    <a:pt x="5070" y="1460"/>
                  </a:lnTo>
                  <a:lnTo>
                    <a:pt x="5070" y="1463"/>
                  </a:lnTo>
                  <a:lnTo>
                    <a:pt x="5070" y="1467"/>
                  </a:lnTo>
                  <a:lnTo>
                    <a:pt x="5072" y="1467"/>
                  </a:lnTo>
                  <a:lnTo>
                    <a:pt x="5077" y="1467"/>
                  </a:lnTo>
                  <a:lnTo>
                    <a:pt x="5080" y="1467"/>
                  </a:lnTo>
                  <a:lnTo>
                    <a:pt x="5084" y="1467"/>
                  </a:lnTo>
                  <a:lnTo>
                    <a:pt x="5087" y="1472"/>
                  </a:lnTo>
                  <a:lnTo>
                    <a:pt x="5090" y="1477"/>
                  </a:lnTo>
                  <a:lnTo>
                    <a:pt x="5101" y="1484"/>
                  </a:lnTo>
                  <a:lnTo>
                    <a:pt x="5107" y="1486"/>
                  </a:lnTo>
                  <a:lnTo>
                    <a:pt x="5111" y="1491"/>
                  </a:lnTo>
                  <a:lnTo>
                    <a:pt x="5116" y="1494"/>
                  </a:lnTo>
                  <a:lnTo>
                    <a:pt x="5118" y="1501"/>
                  </a:lnTo>
                  <a:lnTo>
                    <a:pt x="5124" y="1499"/>
                  </a:lnTo>
                  <a:lnTo>
                    <a:pt x="5130" y="1501"/>
                  </a:lnTo>
                  <a:lnTo>
                    <a:pt x="5138" y="1504"/>
                  </a:lnTo>
                  <a:lnTo>
                    <a:pt x="5147" y="1508"/>
                  </a:lnTo>
                  <a:lnTo>
                    <a:pt x="5152" y="1510"/>
                  </a:lnTo>
                  <a:lnTo>
                    <a:pt x="5159" y="1508"/>
                  </a:lnTo>
                  <a:lnTo>
                    <a:pt x="5179" y="1494"/>
                  </a:lnTo>
                  <a:lnTo>
                    <a:pt x="5200" y="1481"/>
                  </a:lnTo>
                  <a:lnTo>
                    <a:pt x="5200" y="1399"/>
                  </a:lnTo>
                  <a:lnTo>
                    <a:pt x="5205" y="1388"/>
                  </a:lnTo>
                  <a:lnTo>
                    <a:pt x="5211" y="1380"/>
                  </a:lnTo>
                  <a:lnTo>
                    <a:pt x="5218" y="1371"/>
                  </a:lnTo>
                  <a:lnTo>
                    <a:pt x="5220" y="1365"/>
                  </a:lnTo>
                  <a:lnTo>
                    <a:pt x="5220" y="1358"/>
                  </a:lnTo>
                  <a:lnTo>
                    <a:pt x="5230" y="1351"/>
                  </a:lnTo>
                  <a:lnTo>
                    <a:pt x="5239" y="1342"/>
                  </a:lnTo>
                  <a:lnTo>
                    <a:pt x="5244" y="1330"/>
                  </a:lnTo>
                  <a:lnTo>
                    <a:pt x="5247" y="1317"/>
                  </a:lnTo>
                  <a:lnTo>
                    <a:pt x="5251" y="1315"/>
                  </a:lnTo>
                  <a:lnTo>
                    <a:pt x="5254" y="1313"/>
                  </a:lnTo>
                  <a:lnTo>
                    <a:pt x="5261" y="1310"/>
                  </a:lnTo>
                  <a:lnTo>
                    <a:pt x="5264" y="1308"/>
                  </a:lnTo>
                  <a:lnTo>
                    <a:pt x="5268" y="1307"/>
                  </a:lnTo>
                  <a:lnTo>
                    <a:pt x="5268" y="1301"/>
                  </a:lnTo>
                  <a:lnTo>
                    <a:pt x="5268" y="1296"/>
                  </a:lnTo>
                  <a:lnTo>
                    <a:pt x="5268" y="1288"/>
                  </a:lnTo>
                  <a:lnTo>
                    <a:pt x="5268" y="1279"/>
                  </a:lnTo>
                  <a:lnTo>
                    <a:pt x="5266" y="1264"/>
                  </a:lnTo>
                  <a:lnTo>
                    <a:pt x="5259" y="1254"/>
                  </a:lnTo>
                  <a:lnTo>
                    <a:pt x="5254" y="1242"/>
                  </a:lnTo>
                  <a:lnTo>
                    <a:pt x="5256" y="1237"/>
                  </a:lnTo>
                  <a:lnTo>
                    <a:pt x="5256" y="1230"/>
                  </a:lnTo>
                  <a:lnTo>
                    <a:pt x="5252" y="1218"/>
                  </a:lnTo>
                  <a:lnTo>
                    <a:pt x="5249" y="1206"/>
                  </a:lnTo>
                  <a:lnTo>
                    <a:pt x="5247" y="1194"/>
                  </a:lnTo>
                  <a:lnTo>
                    <a:pt x="5247" y="1175"/>
                  </a:lnTo>
                  <a:lnTo>
                    <a:pt x="5247" y="1155"/>
                  </a:lnTo>
                  <a:lnTo>
                    <a:pt x="5249" y="1136"/>
                  </a:lnTo>
                  <a:lnTo>
                    <a:pt x="5247" y="1119"/>
                  </a:lnTo>
                  <a:lnTo>
                    <a:pt x="5246" y="1114"/>
                  </a:lnTo>
                  <a:lnTo>
                    <a:pt x="5242" y="1111"/>
                  </a:lnTo>
                  <a:lnTo>
                    <a:pt x="5240" y="1105"/>
                  </a:lnTo>
                  <a:lnTo>
                    <a:pt x="5240" y="1099"/>
                  </a:lnTo>
                  <a:lnTo>
                    <a:pt x="5244" y="1087"/>
                  </a:lnTo>
                  <a:lnTo>
                    <a:pt x="5246" y="1075"/>
                  </a:lnTo>
                  <a:lnTo>
                    <a:pt x="5247" y="1049"/>
                  </a:lnTo>
                  <a:lnTo>
                    <a:pt x="5247" y="1024"/>
                  </a:lnTo>
                  <a:lnTo>
                    <a:pt x="5247" y="996"/>
                  </a:lnTo>
                  <a:lnTo>
                    <a:pt x="5251" y="989"/>
                  </a:lnTo>
                  <a:lnTo>
                    <a:pt x="5254" y="983"/>
                  </a:lnTo>
                  <a:lnTo>
                    <a:pt x="5254" y="972"/>
                  </a:lnTo>
                  <a:lnTo>
                    <a:pt x="5254" y="962"/>
                  </a:lnTo>
                  <a:lnTo>
                    <a:pt x="5257" y="960"/>
                  </a:lnTo>
                  <a:lnTo>
                    <a:pt x="5261" y="959"/>
                  </a:lnTo>
                  <a:lnTo>
                    <a:pt x="5261" y="957"/>
                  </a:lnTo>
                  <a:lnTo>
                    <a:pt x="5263" y="955"/>
                  </a:lnTo>
                  <a:lnTo>
                    <a:pt x="5263" y="953"/>
                  </a:lnTo>
                  <a:lnTo>
                    <a:pt x="5264" y="950"/>
                  </a:lnTo>
                  <a:lnTo>
                    <a:pt x="5264" y="947"/>
                  </a:lnTo>
                  <a:lnTo>
                    <a:pt x="5266" y="945"/>
                  </a:lnTo>
                  <a:lnTo>
                    <a:pt x="5264" y="936"/>
                  </a:lnTo>
                  <a:lnTo>
                    <a:pt x="5268" y="930"/>
                  </a:lnTo>
                  <a:lnTo>
                    <a:pt x="5278" y="914"/>
                  </a:lnTo>
                  <a:lnTo>
                    <a:pt x="5280" y="911"/>
                  </a:lnTo>
                  <a:lnTo>
                    <a:pt x="5281" y="909"/>
                  </a:lnTo>
                  <a:lnTo>
                    <a:pt x="5281" y="907"/>
                  </a:lnTo>
                  <a:lnTo>
                    <a:pt x="5285" y="906"/>
                  </a:lnTo>
                  <a:lnTo>
                    <a:pt x="5285" y="904"/>
                  </a:lnTo>
                  <a:lnTo>
                    <a:pt x="5286" y="902"/>
                  </a:lnTo>
                  <a:lnTo>
                    <a:pt x="5288" y="902"/>
                  </a:lnTo>
                  <a:lnTo>
                    <a:pt x="5290" y="899"/>
                  </a:lnTo>
                  <a:lnTo>
                    <a:pt x="5292" y="895"/>
                  </a:lnTo>
                  <a:lnTo>
                    <a:pt x="5292" y="894"/>
                  </a:lnTo>
                  <a:lnTo>
                    <a:pt x="5293" y="892"/>
                  </a:lnTo>
                  <a:lnTo>
                    <a:pt x="5293" y="890"/>
                  </a:lnTo>
                  <a:lnTo>
                    <a:pt x="5293" y="889"/>
                  </a:lnTo>
                  <a:lnTo>
                    <a:pt x="5295" y="887"/>
                  </a:lnTo>
                  <a:lnTo>
                    <a:pt x="5295" y="883"/>
                  </a:lnTo>
                  <a:lnTo>
                    <a:pt x="5295" y="882"/>
                  </a:lnTo>
                  <a:lnTo>
                    <a:pt x="5297" y="878"/>
                  </a:lnTo>
                  <a:lnTo>
                    <a:pt x="5298" y="875"/>
                  </a:lnTo>
                  <a:lnTo>
                    <a:pt x="5298" y="873"/>
                  </a:lnTo>
                  <a:lnTo>
                    <a:pt x="5298" y="870"/>
                  </a:lnTo>
                  <a:lnTo>
                    <a:pt x="5300" y="870"/>
                  </a:lnTo>
                  <a:lnTo>
                    <a:pt x="5300" y="866"/>
                  </a:lnTo>
                  <a:lnTo>
                    <a:pt x="5302" y="865"/>
                  </a:lnTo>
                  <a:lnTo>
                    <a:pt x="5302" y="863"/>
                  </a:lnTo>
                  <a:lnTo>
                    <a:pt x="5304" y="861"/>
                  </a:lnTo>
                  <a:lnTo>
                    <a:pt x="5305" y="860"/>
                  </a:lnTo>
                  <a:lnTo>
                    <a:pt x="5307" y="858"/>
                  </a:lnTo>
                  <a:lnTo>
                    <a:pt x="5309" y="856"/>
                  </a:lnTo>
                  <a:lnTo>
                    <a:pt x="5310" y="854"/>
                  </a:lnTo>
                  <a:lnTo>
                    <a:pt x="5312" y="854"/>
                  </a:lnTo>
                  <a:lnTo>
                    <a:pt x="5315" y="853"/>
                  </a:lnTo>
                  <a:lnTo>
                    <a:pt x="5322" y="853"/>
                  </a:lnTo>
                  <a:lnTo>
                    <a:pt x="5329" y="853"/>
                  </a:lnTo>
                  <a:lnTo>
                    <a:pt x="5339" y="849"/>
                  </a:lnTo>
                  <a:lnTo>
                    <a:pt x="5346" y="844"/>
                  </a:lnTo>
                  <a:lnTo>
                    <a:pt x="5356" y="839"/>
                  </a:lnTo>
                  <a:lnTo>
                    <a:pt x="5356" y="844"/>
                  </a:lnTo>
                  <a:lnTo>
                    <a:pt x="5360" y="846"/>
                  </a:lnTo>
                  <a:lnTo>
                    <a:pt x="5363" y="848"/>
                  </a:lnTo>
                  <a:lnTo>
                    <a:pt x="5368" y="846"/>
                  </a:lnTo>
                  <a:lnTo>
                    <a:pt x="5380" y="846"/>
                  </a:lnTo>
                  <a:lnTo>
                    <a:pt x="5385" y="846"/>
                  </a:lnTo>
                  <a:lnTo>
                    <a:pt x="5391" y="846"/>
                  </a:lnTo>
                  <a:lnTo>
                    <a:pt x="5392" y="843"/>
                  </a:lnTo>
                  <a:lnTo>
                    <a:pt x="5396" y="841"/>
                  </a:lnTo>
                  <a:lnTo>
                    <a:pt x="5399" y="839"/>
                  </a:lnTo>
                  <a:lnTo>
                    <a:pt x="5404" y="839"/>
                  </a:lnTo>
                  <a:lnTo>
                    <a:pt x="5409" y="831"/>
                  </a:lnTo>
                  <a:lnTo>
                    <a:pt x="5414" y="824"/>
                  </a:lnTo>
                  <a:lnTo>
                    <a:pt x="5421" y="815"/>
                  </a:lnTo>
                  <a:lnTo>
                    <a:pt x="5425" y="805"/>
                  </a:lnTo>
                  <a:lnTo>
                    <a:pt x="5432" y="805"/>
                  </a:lnTo>
                  <a:lnTo>
                    <a:pt x="5437" y="803"/>
                  </a:lnTo>
                  <a:lnTo>
                    <a:pt x="5440" y="800"/>
                  </a:lnTo>
                  <a:lnTo>
                    <a:pt x="5443" y="797"/>
                  </a:lnTo>
                  <a:lnTo>
                    <a:pt x="5450" y="790"/>
                  </a:lnTo>
                  <a:lnTo>
                    <a:pt x="5454" y="786"/>
                  </a:lnTo>
                  <a:lnTo>
                    <a:pt x="5459" y="785"/>
                  </a:lnTo>
                  <a:lnTo>
                    <a:pt x="5464" y="776"/>
                  </a:lnTo>
                  <a:lnTo>
                    <a:pt x="5474" y="769"/>
                  </a:lnTo>
                  <a:lnTo>
                    <a:pt x="5486" y="766"/>
                  </a:lnTo>
                  <a:lnTo>
                    <a:pt x="5500" y="764"/>
                  </a:lnTo>
                  <a:lnTo>
                    <a:pt x="5505" y="766"/>
                  </a:lnTo>
                  <a:lnTo>
                    <a:pt x="5507" y="768"/>
                  </a:lnTo>
                  <a:lnTo>
                    <a:pt x="5507" y="771"/>
                  </a:lnTo>
                  <a:lnTo>
                    <a:pt x="5508" y="774"/>
                  </a:lnTo>
                  <a:lnTo>
                    <a:pt x="5512" y="776"/>
                  </a:lnTo>
                  <a:lnTo>
                    <a:pt x="5515" y="778"/>
                  </a:lnTo>
                  <a:lnTo>
                    <a:pt x="5520" y="778"/>
                  </a:lnTo>
                  <a:lnTo>
                    <a:pt x="5524" y="783"/>
                  </a:lnTo>
                  <a:lnTo>
                    <a:pt x="5527" y="788"/>
                  </a:lnTo>
                  <a:lnTo>
                    <a:pt x="5532" y="791"/>
                  </a:lnTo>
                  <a:lnTo>
                    <a:pt x="5541" y="791"/>
                  </a:lnTo>
                  <a:lnTo>
                    <a:pt x="5542" y="798"/>
                  </a:lnTo>
                  <a:lnTo>
                    <a:pt x="5546" y="803"/>
                  </a:lnTo>
                  <a:lnTo>
                    <a:pt x="5551" y="807"/>
                  </a:lnTo>
                  <a:lnTo>
                    <a:pt x="5558" y="808"/>
                  </a:lnTo>
                  <a:lnTo>
                    <a:pt x="5568" y="815"/>
                  </a:lnTo>
                  <a:lnTo>
                    <a:pt x="5571" y="820"/>
                  </a:lnTo>
                  <a:lnTo>
                    <a:pt x="5575" y="826"/>
                  </a:lnTo>
                  <a:lnTo>
                    <a:pt x="5577" y="831"/>
                  </a:lnTo>
                  <a:lnTo>
                    <a:pt x="5580" y="834"/>
                  </a:lnTo>
                  <a:lnTo>
                    <a:pt x="5589" y="839"/>
                  </a:lnTo>
                  <a:lnTo>
                    <a:pt x="5585" y="849"/>
                  </a:lnTo>
                  <a:lnTo>
                    <a:pt x="5585" y="854"/>
                  </a:lnTo>
                  <a:lnTo>
                    <a:pt x="5589" y="860"/>
                  </a:lnTo>
                  <a:lnTo>
                    <a:pt x="5607" y="860"/>
                  </a:lnTo>
                  <a:lnTo>
                    <a:pt x="5626" y="860"/>
                  </a:lnTo>
                  <a:lnTo>
                    <a:pt x="5643" y="861"/>
                  </a:lnTo>
                  <a:lnTo>
                    <a:pt x="5658" y="865"/>
                  </a:lnTo>
                  <a:lnTo>
                    <a:pt x="5689" y="872"/>
                  </a:lnTo>
                  <a:lnTo>
                    <a:pt x="5718" y="880"/>
                  </a:lnTo>
                  <a:lnTo>
                    <a:pt x="5718" y="887"/>
                  </a:lnTo>
                  <a:lnTo>
                    <a:pt x="5722" y="892"/>
                  </a:lnTo>
                  <a:lnTo>
                    <a:pt x="5727" y="901"/>
                  </a:lnTo>
                  <a:lnTo>
                    <a:pt x="5730" y="906"/>
                  </a:lnTo>
                  <a:lnTo>
                    <a:pt x="5733" y="911"/>
                  </a:lnTo>
                  <a:lnTo>
                    <a:pt x="5733" y="919"/>
                  </a:lnTo>
                  <a:lnTo>
                    <a:pt x="5732" y="928"/>
                  </a:lnTo>
                  <a:lnTo>
                    <a:pt x="5740" y="928"/>
                  </a:lnTo>
                  <a:lnTo>
                    <a:pt x="5745" y="931"/>
                  </a:lnTo>
                  <a:lnTo>
                    <a:pt x="5749" y="936"/>
                  </a:lnTo>
                  <a:lnTo>
                    <a:pt x="5752" y="942"/>
                  </a:lnTo>
                  <a:lnTo>
                    <a:pt x="5756" y="955"/>
                  </a:lnTo>
                  <a:lnTo>
                    <a:pt x="5759" y="969"/>
                  </a:lnTo>
                  <a:lnTo>
                    <a:pt x="5757" y="974"/>
                  </a:lnTo>
                  <a:lnTo>
                    <a:pt x="5756" y="976"/>
                  </a:lnTo>
                  <a:lnTo>
                    <a:pt x="5752" y="976"/>
                  </a:lnTo>
                  <a:lnTo>
                    <a:pt x="5750" y="984"/>
                  </a:lnTo>
                  <a:lnTo>
                    <a:pt x="5749" y="988"/>
                  </a:lnTo>
                  <a:lnTo>
                    <a:pt x="5745" y="989"/>
                  </a:lnTo>
                  <a:lnTo>
                    <a:pt x="5744" y="998"/>
                  </a:lnTo>
                  <a:lnTo>
                    <a:pt x="5742" y="1006"/>
                  </a:lnTo>
                  <a:lnTo>
                    <a:pt x="5737" y="1012"/>
                  </a:lnTo>
                  <a:lnTo>
                    <a:pt x="5732" y="1017"/>
                  </a:lnTo>
                  <a:lnTo>
                    <a:pt x="5730" y="1030"/>
                  </a:lnTo>
                  <a:lnTo>
                    <a:pt x="5728" y="1035"/>
                  </a:lnTo>
                  <a:lnTo>
                    <a:pt x="5727" y="1037"/>
                  </a:lnTo>
                  <a:lnTo>
                    <a:pt x="5725" y="1037"/>
                  </a:lnTo>
                  <a:lnTo>
                    <a:pt x="5725" y="1133"/>
                  </a:lnTo>
                  <a:lnTo>
                    <a:pt x="5728" y="1134"/>
                  </a:lnTo>
                  <a:lnTo>
                    <a:pt x="5732" y="1136"/>
                  </a:lnTo>
                  <a:lnTo>
                    <a:pt x="5733" y="1145"/>
                  </a:lnTo>
                  <a:lnTo>
                    <a:pt x="5735" y="1148"/>
                  </a:lnTo>
                  <a:lnTo>
                    <a:pt x="5737" y="1151"/>
                  </a:lnTo>
                  <a:lnTo>
                    <a:pt x="5740" y="1153"/>
                  </a:lnTo>
                  <a:lnTo>
                    <a:pt x="5745" y="1153"/>
                  </a:lnTo>
                  <a:lnTo>
                    <a:pt x="5749" y="1155"/>
                  </a:lnTo>
                  <a:lnTo>
                    <a:pt x="5752" y="1157"/>
                  </a:lnTo>
                  <a:lnTo>
                    <a:pt x="5757" y="1162"/>
                  </a:lnTo>
                  <a:lnTo>
                    <a:pt x="5759" y="1165"/>
                  </a:lnTo>
                  <a:lnTo>
                    <a:pt x="5762" y="1167"/>
                  </a:lnTo>
                  <a:lnTo>
                    <a:pt x="5766" y="1168"/>
                  </a:lnTo>
                  <a:lnTo>
                    <a:pt x="5773" y="1167"/>
                  </a:lnTo>
                  <a:lnTo>
                    <a:pt x="5779" y="1167"/>
                  </a:lnTo>
                  <a:lnTo>
                    <a:pt x="5786" y="1167"/>
                  </a:lnTo>
                  <a:lnTo>
                    <a:pt x="5797" y="1163"/>
                  </a:lnTo>
                  <a:lnTo>
                    <a:pt x="5803" y="1158"/>
                  </a:lnTo>
                  <a:lnTo>
                    <a:pt x="5814" y="1153"/>
                  </a:lnTo>
                  <a:lnTo>
                    <a:pt x="5814" y="1146"/>
                  </a:lnTo>
                  <a:lnTo>
                    <a:pt x="5814" y="1141"/>
                  </a:lnTo>
                  <a:lnTo>
                    <a:pt x="5810" y="1133"/>
                  </a:lnTo>
                  <a:lnTo>
                    <a:pt x="5807" y="1124"/>
                  </a:lnTo>
                  <a:lnTo>
                    <a:pt x="5805" y="1119"/>
                  </a:lnTo>
                  <a:lnTo>
                    <a:pt x="5807" y="1112"/>
                  </a:lnTo>
                  <a:lnTo>
                    <a:pt x="5810" y="1109"/>
                  </a:lnTo>
                  <a:lnTo>
                    <a:pt x="5812" y="1104"/>
                  </a:lnTo>
                  <a:lnTo>
                    <a:pt x="5814" y="1092"/>
                  </a:lnTo>
                  <a:lnTo>
                    <a:pt x="5814" y="1064"/>
                  </a:lnTo>
                  <a:lnTo>
                    <a:pt x="5817" y="1063"/>
                  </a:lnTo>
                  <a:lnTo>
                    <a:pt x="5819" y="1061"/>
                  </a:lnTo>
                  <a:lnTo>
                    <a:pt x="5817" y="1058"/>
                  </a:lnTo>
                  <a:lnTo>
                    <a:pt x="5815" y="1053"/>
                  </a:lnTo>
                  <a:lnTo>
                    <a:pt x="5814" y="1047"/>
                  </a:lnTo>
                  <a:lnTo>
                    <a:pt x="5814" y="1044"/>
                  </a:lnTo>
                  <a:lnTo>
                    <a:pt x="5817" y="1042"/>
                  </a:lnTo>
                  <a:lnTo>
                    <a:pt x="5819" y="1039"/>
                  </a:lnTo>
                  <a:lnTo>
                    <a:pt x="5820" y="1035"/>
                  </a:lnTo>
                  <a:lnTo>
                    <a:pt x="5820" y="1030"/>
                  </a:lnTo>
                  <a:lnTo>
                    <a:pt x="5831" y="1027"/>
                  </a:lnTo>
                  <a:lnTo>
                    <a:pt x="5837" y="1022"/>
                  </a:lnTo>
                  <a:lnTo>
                    <a:pt x="5846" y="1015"/>
                  </a:lnTo>
                  <a:lnTo>
                    <a:pt x="5855" y="1010"/>
                  </a:lnTo>
                  <a:lnTo>
                    <a:pt x="5858" y="1001"/>
                  </a:lnTo>
                  <a:lnTo>
                    <a:pt x="5863" y="994"/>
                  </a:lnTo>
                  <a:lnTo>
                    <a:pt x="5866" y="986"/>
                  </a:lnTo>
                  <a:lnTo>
                    <a:pt x="5868" y="981"/>
                  </a:lnTo>
                  <a:lnTo>
                    <a:pt x="5868" y="976"/>
                  </a:lnTo>
                  <a:lnTo>
                    <a:pt x="5877" y="976"/>
                  </a:lnTo>
                  <a:lnTo>
                    <a:pt x="5883" y="972"/>
                  </a:lnTo>
                  <a:lnTo>
                    <a:pt x="5889" y="967"/>
                  </a:lnTo>
                  <a:lnTo>
                    <a:pt x="5892" y="962"/>
                  </a:lnTo>
                  <a:lnTo>
                    <a:pt x="5899" y="950"/>
                  </a:lnTo>
                  <a:lnTo>
                    <a:pt x="5902" y="945"/>
                  </a:lnTo>
                  <a:lnTo>
                    <a:pt x="5909" y="942"/>
                  </a:lnTo>
                  <a:lnTo>
                    <a:pt x="5909" y="901"/>
                  </a:lnTo>
                  <a:lnTo>
                    <a:pt x="5909" y="880"/>
                  </a:lnTo>
                  <a:lnTo>
                    <a:pt x="5906" y="880"/>
                  </a:lnTo>
                  <a:lnTo>
                    <a:pt x="5904" y="877"/>
                  </a:lnTo>
                  <a:lnTo>
                    <a:pt x="5906" y="875"/>
                  </a:lnTo>
                  <a:lnTo>
                    <a:pt x="5909" y="873"/>
                  </a:lnTo>
                  <a:lnTo>
                    <a:pt x="5916" y="877"/>
                  </a:lnTo>
                  <a:lnTo>
                    <a:pt x="5921" y="882"/>
                  </a:lnTo>
                  <a:lnTo>
                    <a:pt x="5926" y="887"/>
                  </a:lnTo>
                  <a:lnTo>
                    <a:pt x="5930" y="894"/>
                  </a:lnTo>
                  <a:lnTo>
                    <a:pt x="5931" y="897"/>
                  </a:lnTo>
                  <a:lnTo>
                    <a:pt x="5935" y="899"/>
                  </a:lnTo>
                  <a:lnTo>
                    <a:pt x="5938" y="901"/>
                  </a:lnTo>
                  <a:lnTo>
                    <a:pt x="5943" y="901"/>
                  </a:lnTo>
                  <a:lnTo>
                    <a:pt x="5947" y="897"/>
                  </a:lnTo>
                  <a:lnTo>
                    <a:pt x="5950" y="895"/>
                  </a:lnTo>
                  <a:lnTo>
                    <a:pt x="5959" y="894"/>
                  </a:lnTo>
                  <a:lnTo>
                    <a:pt x="5969" y="894"/>
                  </a:lnTo>
                  <a:lnTo>
                    <a:pt x="5977" y="894"/>
                  </a:lnTo>
                  <a:lnTo>
                    <a:pt x="5998" y="889"/>
                  </a:lnTo>
                  <a:lnTo>
                    <a:pt x="6008" y="887"/>
                  </a:lnTo>
                  <a:lnTo>
                    <a:pt x="6018" y="887"/>
                  </a:lnTo>
                  <a:lnTo>
                    <a:pt x="6024" y="875"/>
                  </a:lnTo>
                  <a:lnTo>
                    <a:pt x="6030" y="865"/>
                  </a:lnTo>
                  <a:lnTo>
                    <a:pt x="6035" y="853"/>
                  </a:lnTo>
                  <a:lnTo>
                    <a:pt x="6037" y="846"/>
                  </a:lnTo>
                  <a:lnTo>
                    <a:pt x="6039" y="839"/>
                  </a:lnTo>
                  <a:lnTo>
                    <a:pt x="6037" y="832"/>
                  </a:lnTo>
                  <a:lnTo>
                    <a:pt x="6034" y="827"/>
                  </a:lnTo>
                  <a:lnTo>
                    <a:pt x="6032" y="820"/>
                  </a:lnTo>
                  <a:lnTo>
                    <a:pt x="6032" y="812"/>
                  </a:lnTo>
                  <a:close/>
                  <a:moveTo>
                    <a:pt x="1515" y="5500"/>
                  </a:moveTo>
                  <a:lnTo>
                    <a:pt x="1510" y="5496"/>
                  </a:lnTo>
                  <a:lnTo>
                    <a:pt x="1508" y="5491"/>
                  </a:lnTo>
                  <a:lnTo>
                    <a:pt x="1510" y="5488"/>
                  </a:lnTo>
                  <a:lnTo>
                    <a:pt x="1513" y="5483"/>
                  </a:lnTo>
                  <a:lnTo>
                    <a:pt x="1520" y="5481"/>
                  </a:lnTo>
                  <a:lnTo>
                    <a:pt x="1527" y="5477"/>
                  </a:lnTo>
                  <a:lnTo>
                    <a:pt x="1535" y="5477"/>
                  </a:lnTo>
                  <a:lnTo>
                    <a:pt x="1542" y="5479"/>
                  </a:lnTo>
                  <a:lnTo>
                    <a:pt x="1540" y="5483"/>
                  </a:lnTo>
                  <a:lnTo>
                    <a:pt x="1537" y="5486"/>
                  </a:lnTo>
                  <a:lnTo>
                    <a:pt x="1527" y="5488"/>
                  </a:lnTo>
                  <a:lnTo>
                    <a:pt x="1522" y="5489"/>
                  </a:lnTo>
                  <a:lnTo>
                    <a:pt x="1518" y="5491"/>
                  </a:lnTo>
                  <a:lnTo>
                    <a:pt x="1515" y="5495"/>
                  </a:lnTo>
                  <a:lnTo>
                    <a:pt x="1515" y="5500"/>
                  </a:lnTo>
                  <a:close/>
                  <a:moveTo>
                    <a:pt x="1644" y="5602"/>
                  </a:moveTo>
                  <a:lnTo>
                    <a:pt x="1624" y="5602"/>
                  </a:lnTo>
                  <a:lnTo>
                    <a:pt x="1621" y="5604"/>
                  </a:lnTo>
                  <a:lnTo>
                    <a:pt x="1617" y="5605"/>
                  </a:lnTo>
                  <a:lnTo>
                    <a:pt x="1614" y="5609"/>
                  </a:lnTo>
                  <a:lnTo>
                    <a:pt x="1610" y="5609"/>
                  </a:lnTo>
                  <a:lnTo>
                    <a:pt x="1607" y="5610"/>
                  </a:lnTo>
                  <a:lnTo>
                    <a:pt x="1605" y="5614"/>
                  </a:lnTo>
                  <a:lnTo>
                    <a:pt x="1603" y="5622"/>
                  </a:lnTo>
                  <a:lnTo>
                    <a:pt x="1600" y="5622"/>
                  </a:lnTo>
                  <a:lnTo>
                    <a:pt x="1598" y="5624"/>
                  </a:lnTo>
                  <a:lnTo>
                    <a:pt x="1597" y="5629"/>
                  </a:lnTo>
                  <a:lnTo>
                    <a:pt x="1588" y="5634"/>
                  </a:lnTo>
                  <a:lnTo>
                    <a:pt x="1585" y="5638"/>
                  </a:lnTo>
                  <a:lnTo>
                    <a:pt x="1583" y="5643"/>
                  </a:lnTo>
                  <a:lnTo>
                    <a:pt x="1568" y="5646"/>
                  </a:lnTo>
                  <a:lnTo>
                    <a:pt x="1561" y="5650"/>
                  </a:lnTo>
                  <a:lnTo>
                    <a:pt x="1556" y="5653"/>
                  </a:lnTo>
                  <a:lnTo>
                    <a:pt x="1551" y="5657"/>
                  </a:lnTo>
                  <a:lnTo>
                    <a:pt x="1546" y="5662"/>
                  </a:lnTo>
                  <a:lnTo>
                    <a:pt x="1544" y="5668"/>
                  </a:lnTo>
                  <a:lnTo>
                    <a:pt x="1542" y="5677"/>
                  </a:lnTo>
                  <a:lnTo>
                    <a:pt x="1542" y="5682"/>
                  </a:lnTo>
                  <a:lnTo>
                    <a:pt x="1546" y="5684"/>
                  </a:lnTo>
                  <a:lnTo>
                    <a:pt x="1549" y="5685"/>
                  </a:lnTo>
                  <a:lnTo>
                    <a:pt x="1554" y="5684"/>
                  </a:lnTo>
                  <a:lnTo>
                    <a:pt x="1566" y="5684"/>
                  </a:lnTo>
                  <a:lnTo>
                    <a:pt x="1571" y="5684"/>
                  </a:lnTo>
                  <a:lnTo>
                    <a:pt x="1576" y="5684"/>
                  </a:lnTo>
                  <a:lnTo>
                    <a:pt x="1581" y="5692"/>
                  </a:lnTo>
                  <a:lnTo>
                    <a:pt x="1583" y="5697"/>
                  </a:lnTo>
                  <a:lnTo>
                    <a:pt x="1583" y="5704"/>
                  </a:lnTo>
                  <a:lnTo>
                    <a:pt x="1593" y="5704"/>
                  </a:lnTo>
                  <a:lnTo>
                    <a:pt x="1603" y="5704"/>
                  </a:lnTo>
                  <a:lnTo>
                    <a:pt x="1610" y="5701"/>
                  </a:lnTo>
                  <a:lnTo>
                    <a:pt x="1617" y="5697"/>
                  </a:lnTo>
                  <a:lnTo>
                    <a:pt x="1626" y="5697"/>
                  </a:lnTo>
                  <a:lnTo>
                    <a:pt x="1632" y="5699"/>
                  </a:lnTo>
                  <a:lnTo>
                    <a:pt x="1636" y="5704"/>
                  </a:lnTo>
                  <a:lnTo>
                    <a:pt x="1638" y="5711"/>
                  </a:lnTo>
                  <a:lnTo>
                    <a:pt x="1636" y="5713"/>
                  </a:lnTo>
                  <a:lnTo>
                    <a:pt x="1634" y="5711"/>
                  </a:lnTo>
                  <a:lnTo>
                    <a:pt x="1632" y="5709"/>
                  </a:lnTo>
                  <a:lnTo>
                    <a:pt x="1631" y="5704"/>
                  </a:lnTo>
                  <a:lnTo>
                    <a:pt x="1627" y="5704"/>
                  </a:lnTo>
                  <a:lnTo>
                    <a:pt x="1622" y="5704"/>
                  </a:lnTo>
                  <a:lnTo>
                    <a:pt x="1615" y="5708"/>
                  </a:lnTo>
                  <a:lnTo>
                    <a:pt x="1609" y="5711"/>
                  </a:lnTo>
                  <a:lnTo>
                    <a:pt x="1603" y="5713"/>
                  </a:lnTo>
                  <a:lnTo>
                    <a:pt x="1597" y="5711"/>
                  </a:lnTo>
                  <a:lnTo>
                    <a:pt x="1593" y="5713"/>
                  </a:lnTo>
                  <a:lnTo>
                    <a:pt x="1590" y="5714"/>
                  </a:lnTo>
                  <a:lnTo>
                    <a:pt x="1586" y="5718"/>
                  </a:lnTo>
                  <a:lnTo>
                    <a:pt x="1583" y="5718"/>
                  </a:lnTo>
                  <a:lnTo>
                    <a:pt x="1580" y="5720"/>
                  </a:lnTo>
                  <a:lnTo>
                    <a:pt x="1576" y="5721"/>
                  </a:lnTo>
                  <a:lnTo>
                    <a:pt x="1573" y="5723"/>
                  </a:lnTo>
                  <a:lnTo>
                    <a:pt x="1569" y="5725"/>
                  </a:lnTo>
                  <a:lnTo>
                    <a:pt x="1568" y="5728"/>
                  </a:lnTo>
                  <a:lnTo>
                    <a:pt x="1566" y="5732"/>
                  </a:lnTo>
                  <a:lnTo>
                    <a:pt x="1564" y="5735"/>
                  </a:lnTo>
                  <a:lnTo>
                    <a:pt x="1563" y="5738"/>
                  </a:lnTo>
                  <a:lnTo>
                    <a:pt x="1559" y="5738"/>
                  </a:lnTo>
                  <a:lnTo>
                    <a:pt x="1556" y="5738"/>
                  </a:lnTo>
                  <a:lnTo>
                    <a:pt x="1551" y="5738"/>
                  </a:lnTo>
                  <a:lnTo>
                    <a:pt x="1549" y="5738"/>
                  </a:lnTo>
                  <a:lnTo>
                    <a:pt x="1547" y="5744"/>
                  </a:lnTo>
                  <a:lnTo>
                    <a:pt x="1547" y="5747"/>
                  </a:lnTo>
                  <a:lnTo>
                    <a:pt x="1547" y="5750"/>
                  </a:lnTo>
                  <a:lnTo>
                    <a:pt x="1542" y="5752"/>
                  </a:lnTo>
                  <a:lnTo>
                    <a:pt x="1535" y="5752"/>
                  </a:lnTo>
                  <a:lnTo>
                    <a:pt x="1534" y="5745"/>
                  </a:lnTo>
                  <a:lnTo>
                    <a:pt x="1537" y="5740"/>
                  </a:lnTo>
                  <a:lnTo>
                    <a:pt x="1540" y="5737"/>
                  </a:lnTo>
                  <a:lnTo>
                    <a:pt x="1544" y="5732"/>
                  </a:lnTo>
                  <a:lnTo>
                    <a:pt x="1547" y="5728"/>
                  </a:lnTo>
                  <a:lnTo>
                    <a:pt x="1549" y="5725"/>
                  </a:lnTo>
                  <a:lnTo>
                    <a:pt x="1547" y="5721"/>
                  </a:lnTo>
                  <a:lnTo>
                    <a:pt x="1542" y="5718"/>
                  </a:lnTo>
                  <a:lnTo>
                    <a:pt x="1542" y="5716"/>
                  </a:lnTo>
                  <a:lnTo>
                    <a:pt x="1544" y="5714"/>
                  </a:lnTo>
                  <a:lnTo>
                    <a:pt x="1549" y="5713"/>
                  </a:lnTo>
                  <a:lnTo>
                    <a:pt x="1563" y="5711"/>
                  </a:lnTo>
                  <a:lnTo>
                    <a:pt x="1564" y="5714"/>
                  </a:lnTo>
                  <a:lnTo>
                    <a:pt x="1568" y="5714"/>
                  </a:lnTo>
                  <a:lnTo>
                    <a:pt x="1571" y="5713"/>
                  </a:lnTo>
                  <a:lnTo>
                    <a:pt x="1576" y="5711"/>
                  </a:lnTo>
                  <a:lnTo>
                    <a:pt x="1575" y="5708"/>
                  </a:lnTo>
                  <a:lnTo>
                    <a:pt x="1573" y="5704"/>
                  </a:lnTo>
                  <a:lnTo>
                    <a:pt x="1569" y="5703"/>
                  </a:lnTo>
                  <a:lnTo>
                    <a:pt x="1569" y="5697"/>
                  </a:lnTo>
                  <a:lnTo>
                    <a:pt x="1568" y="5694"/>
                  </a:lnTo>
                  <a:lnTo>
                    <a:pt x="1566" y="5694"/>
                  </a:lnTo>
                  <a:lnTo>
                    <a:pt x="1564" y="5694"/>
                  </a:lnTo>
                  <a:lnTo>
                    <a:pt x="1563" y="5694"/>
                  </a:lnTo>
                  <a:lnTo>
                    <a:pt x="1557" y="5699"/>
                  </a:lnTo>
                  <a:lnTo>
                    <a:pt x="1556" y="5704"/>
                  </a:lnTo>
                  <a:lnTo>
                    <a:pt x="1552" y="5703"/>
                  </a:lnTo>
                  <a:lnTo>
                    <a:pt x="1551" y="5699"/>
                  </a:lnTo>
                  <a:lnTo>
                    <a:pt x="1549" y="5691"/>
                  </a:lnTo>
                  <a:lnTo>
                    <a:pt x="1535" y="5691"/>
                  </a:lnTo>
                  <a:lnTo>
                    <a:pt x="1535" y="5657"/>
                  </a:lnTo>
                  <a:lnTo>
                    <a:pt x="1544" y="5651"/>
                  </a:lnTo>
                  <a:lnTo>
                    <a:pt x="1551" y="5646"/>
                  </a:lnTo>
                  <a:lnTo>
                    <a:pt x="1559" y="5639"/>
                  </a:lnTo>
                  <a:lnTo>
                    <a:pt x="1569" y="5636"/>
                  </a:lnTo>
                  <a:lnTo>
                    <a:pt x="1575" y="5634"/>
                  </a:lnTo>
                  <a:lnTo>
                    <a:pt x="1578" y="5633"/>
                  </a:lnTo>
                  <a:lnTo>
                    <a:pt x="1583" y="5626"/>
                  </a:lnTo>
                  <a:lnTo>
                    <a:pt x="1588" y="5619"/>
                  </a:lnTo>
                  <a:lnTo>
                    <a:pt x="1592" y="5617"/>
                  </a:lnTo>
                  <a:lnTo>
                    <a:pt x="1597" y="5616"/>
                  </a:lnTo>
                  <a:lnTo>
                    <a:pt x="1597" y="5605"/>
                  </a:lnTo>
                  <a:lnTo>
                    <a:pt x="1597" y="5595"/>
                  </a:lnTo>
                  <a:lnTo>
                    <a:pt x="1600" y="5588"/>
                  </a:lnTo>
                  <a:lnTo>
                    <a:pt x="1603" y="5581"/>
                  </a:lnTo>
                  <a:lnTo>
                    <a:pt x="1610" y="5581"/>
                  </a:lnTo>
                  <a:lnTo>
                    <a:pt x="1614" y="5585"/>
                  </a:lnTo>
                  <a:lnTo>
                    <a:pt x="1615" y="5590"/>
                  </a:lnTo>
                  <a:lnTo>
                    <a:pt x="1617" y="5595"/>
                  </a:lnTo>
                  <a:lnTo>
                    <a:pt x="1629" y="5592"/>
                  </a:lnTo>
                  <a:lnTo>
                    <a:pt x="1641" y="5590"/>
                  </a:lnTo>
                  <a:lnTo>
                    <a:pt x="1651" y="5592"/>
                  </a:lnTo>
                  <a:lnTo>
                    <a:pt x="1665" y="5595"/>
                  </a:lnTo>
                  <a:lnTo>
                    <a:pt x="1663" y="5599"/>
                  </a:lnTo>
                  <a:lnTo>
                    <a:pt x="1661" y="5600"/>
                  </a:lnTo>
                  <a:lnTo>
                    <a:pt x="1656" y="5602"/>
                  </a:lnTo>
                  <a:lnTo>
                    <a:pt x="1644" y="5602"/>
                  </a:lnTo>
                  <a:close/>
                  <a:moveTo>
                    <a:pt x="1679" y="5213"/>
                  </a:moveTo>
                  <a:lnTo>
                    <a:pt x="1679" y="5210"/>
                  </a:lnTo>
                  <a:lnTo>
                    <a:pt x="1680" y="5208"/>
                  </a:lnTo>
                  <a:lnTo>
                    <a:pt x="1684" y="5206"/>
                  </a:lnTo>
                  <a:lnTo>
                    <a:pt x="1685" y="5206"/>
                  </a:lnTo>
                  <a:lnTo>
                    <a:pt x="1685" y="5210"/>
                  </a:lnTo>
                  <a:lnTo>
                    <a:pt x="1684" y="5211"/>
                  </a:lnTo>
                  <a:lnTo>
                    <a:pt x="1680" y="5213"/>
                  </a:lnTo>
                  <a:lnTo>
                    <a:pt x="1679" y="5213"/>
                  </a:lnTo>
                  <a:close/>
                  <a:moveTo>
                    <a:pt x="2805" y="3789"/>
                  </a:moveTo>
                  <a:lnTo>
                    <a:pt x="2799" y="3789"/>
                  </a:lnTo>
                  <a:lnTo>
                    <a:pt x="2798" y="3787"/>
                  </a:lnTo>
                  <a:lnTo>
                    <a:pt x="2796" y="3787"/>
                  </a:lnTo>
                  <a:lnTo>
                    <a:pt x="2793" y="3790"/>
                  </a:lnTo>
                  <a:lnTo>
                    <a:pt x="2787" y="3794"/>
                  </a:lnTo>
                  <a:lnTo>
                    <a:pt x="2784" y="3799"/>
                  </a:lnTo>
                  <a:lnTo>
                    <a:pt x="2782" y="3801"/>
                  </a:lnTo>
                  <a:lnTo>
                    <a:pt x="2774" y="3807"/>
                  </a:lnTo>
                  <a:lnTo>
                    <a:pt x="2764" y="3814"/>
                  </a:lnTo>
                  <a:lnTo>
                    <a:pt x="2762" y="3809"/>
                  </a:lnTo>
                  <a:lnTo>
                    <a:pt x="2758" y="3807"/>
                  </a:lnTo>
                  <a:lnTo>
                    <a:pt x="2755" y="3807"/>
                  </a:lnTo>
                  <a:lnTo>
                    <a:pt x="2750" y="3811"/>
                  </a:lnTo>
                  <a:lnTo>
                    <a:pt x="2741" y="3816"/>
                  </a:lnTo>
                  <a:lnTo>
                    <a:pt x="2736" y="3816"/>
                  </a:lnTo>
                  <a:lnTo>
                    <a:pt x="2729" y="3814"/>
                  </a:lnTo>
                  <a:lnTo>
                    <a:pt x="2728" y="3819"/>
                  </a:lnTo>
                  <a:lnTo>
                    <a:pt x="2724" y="3823"/>
                  </a:lnTo>
                  <a:lnTo>
                    <a:pt x="2721" y="3825"/>
                  </a:lnTo>
                  <a:lnTo>
                    <a:pt x="2714" y="3831"/>
                  </a:lnTo>
                  <a:lnTo>
                    <a:pt x="2707" y="3836"/>
                  </a:lnTo>
                  <a:lnTo>
                    <a:pt x="2700" y="3840"/>
                  </a:lnTo>
                  <a:lnTo>
                    <a:pt x="2699" y="3843"/>
                  </a:lnTo>
                  <a:lnTo>
                    <a:pt x="2695" y="3847"/>
                  </a:lnTo>
                  <a:lnTo>
                    <a:pt x="2694" y="3850"/>
                  </a:lnTo>
                  <a:lnTo>
                    <a:pt x="2687" y="3859"/>
                  </a:lnTo>
                  <a:lnTo>
                    <a:pt x="2682" y="3862"/>
                  </a:lnTo>
                  <a:lnTo>
                    <a:pt x="2676" y="3864"/>
                  </a:lnTo>
                  <a:lnTo>
                    <a:pt x="2675" y="3865"/>
                  </a:lnTo>
                  <a:lnTo>
                    <a:pt x="2671" y="3867"/>
                  </a:lnTo>
                  <a:lnTo>
                    <a:pt x="2671" y="3869"/>
                  </a:lnTo>
                  <a:lnTo>
                    <a:pt x="2670" y="3871"/>
                  </a:lnTo>
                  <a:lnTo>
                    <a:pt x="2666" y="3872"/>
                  </a:lnTo>
                  <a:lnTo>
                    <a:pt x="2666" y="3874"/>
                  </a:lnTo>
                  <a:lnTo>
                    <a:pt x="2665" y="3876"/>
                  </a:lnTo>
                  <a:lnTo>
                    <a:pt x="2661" y="3882"/>
                  </a:lnTo>
                  <a:lnTo>
                    <a:pt x="2659" y="3889"/>
                  </a:lnTo>
                  <a:lnTo>
                    <a:pt x="2659" y="3891"/>
                  </a:lnTo>
                  <a:lnTo>
                    <a:pt x="2661" y="3894"/>
                  </a:lnTo>
                  <a:lnTo>
                    <a:pt x="2665" y="3896"/>
                  </a:lnTo>
                  <a:lnTo>
                    <a:pt x="2668" y="3896"/>
                  </a:lnTo>
                  <a:lnTo>
                    <a:pt x="2670" y="3893"/>
                  </a:lnTo>
                  <a:lnTo>
                    <a:pt x="2673" y="3891"/>
                  </a:lnTo>
                  <a:lnTo>
                    <a:pt x="2676" y="3889"/>
                  </a:lnTo>
                  <a:lnTo>
                    <a:pt x="2682" y="3889"/>
                  </a:lnTo>
                  <a:lnTo>
                    <a:pt x="2688" y="3889"/>
                  </a:lnTo>
                  <a:lnTo>
                    <a:pt x="2694" y="3888"/>
                  </a:lnTo>
                  <a:lnTo>
                    <a:pt x="2702" y="3882"/>
                  </a:lnTo>
                  <a:lnTo>
                    <a:pt x="2705" y="3874"/>
                  </a:lnTo>
                  <a:lnTo>
                    <a:pt x="2714" y="3865"/>
                  </a:lnTo>
                  <a:lnTo>
                    <a:pt x="2719" y="3864"/>
                  </a:lnTo>
                  <a:lnTo>
                    <a:pt x="2723" y="3862"/>
                  </a:lnTo>
                  <a:lnTo>
                    <a:pt x="2726" y="3864"/>
                  </a:lnTo>
                  <a:lnTo>
                    <a:pt x="2729" y="3869"/>
                  </a:lnTo>
                  <a:lnTo>
                    <a:pt x="2728" y="3872"/>
                  </a:lnTo>
                  <a:lnTo>
                    <a:pt x="2726" y="3876"/>
                  </a:lnTo>
                  <a:lnTo>
                    <a:pt x="2717" y="3877"/>
                  </a:lnTo>
                  <a:lnTo>
                    <a:pt x="2714" y="3879"/>
                  </a:lnTo>
                  <a:lnTo>
                    <a:pt x="2711" y="3881"/>
                  </a:lnTo>
                  <a:lnTo>
                    <a:pt x="2709" y="3884"/>
                  </a:lnTo>
                  <a:lnTo>
                    <a:pt x="2709" y="3889"/>
                  </a:lnTo>
                  <a:lnTo>
                    <a:pt x="2702" y="3893"/>
                  </a:lnTo>
                  <a:lnTo>
                    <a:pt x="2697" y="3898"/>
                  </a:lnTo>
                  <a:lnTo>
                    <a:pt x="2695" y="3906"/>
                  </a:lnTo>
                  <a:lnTo>
                    <a:pt x="2695" y="3917"/>
                  </a:lnTo>
                  <a:lnTo>
                    <a:pt x="2695" y="3920"/>
                  </a:lnTo>
                  <a:lnTo>
                    <a:pt x="2699" y="3922"/>
                  </a:lnTo>
                  <a:lnTo>
                    <a:pt x="2705" y="3923"/>
                  </a:lnTo>
                  <a:lnTo>
                    <a:pt x="2712" y="3925"/>
                  </a:lnTo>
                  <a:lnTo>
                    <a:pt x="2714" y="3927"/>
                  </a:lnTo>
                  <a:lnTo>
                    <a:pt x="2716" y="3930"/>
                  </a:lnTo>
                  <a:lnTo>
                    <a:pt x="2709" y="3932"/>
                  </a:lnTo>
                  <a:lnTo>
                    <a:pt x="2705" y="3934"/>
                  </a:lnTo>
                  <a:lnTo>
                    <a:pt x="2702" y="3937"/>
                  </a:lnTo>
                  <a:lnTo>
                    <a:pt x="2702" y="3944"/>
                  </a:lnTo>
                  <a:lnTo>
                    <a:pt x="2699" y="3942"/>
                  </a:lnTo>
                  <a:lnTo>
                    <a:pt x="2697" y="3939"/>
                  </a:lnTo>
                  <a:lnTo>
                    <a:pt x="2695" y="3935"/>
                  </a:lnTo>
                  <a:lnTo>
                    <a:pt x="2695" y="3930"/>
                  </a:lnTo>
                  <a:lnTo>
                    <a:pt x="2636" y="3922"/>
                  </a:lnTo>
                  <a:lnTo>
                    <a:pt x="2605" y="3918"/>
                  </a:lnTo>
                  <a:lnTo>
                    <a:pt x="2572" y="3917"/>
                  </a:lnTo>
                  <a:lnTo>
                    <a:pt x="2569" y="3923"/>
                  </a:lnTo>
                  <a:lnTo>
                    <a:pt x="2566" y="3927"/>
                  </a:lnTo>
                  <a:lnTo>
                    <a:pt x="2562" y="3932"/>
                  </a:lnTo>
                  <a:lnTo>
                    <a:pt x="2559" y="3937"/>
                  </a:lnTo>
                  <a:lnTo>
                    <a:pt x="2554" y="3937"/>
                  </a:lnTo>
                  <a:lnTo>
                    <a:pt x="2552" y="3940"/>
                  </a:lnTo>
                  <a:lnTo>
                    <a:pt x="2550" y="3946"/>
                  </a:lnTo>
                  <a:lnTo>
                    <a:pt x="2552" y="3951"/>
                  </a:lnTo>
                  <a:lnTo>
                    <a:pt x="2552" y="3956"/>
                  </a:lnTo>
                  <a:lnTo>
                    <a:pt x="2552" y="3961"/>
                  </a:lnTo>
                  <a:lnTo>
                    <a:pt x="2550" y="3964"/>
                  </a:lnTo>
                  <a:lnTo>
                    <a:pt x="2545" y="3964"/>
                  </a:lnTo>
                  <a:lnTo>
                    <a:pt x="2543" y="3959"/>
                  </a:lnTo>
                  <a:lnTo>
                    <a:pt x="2540" y="3956"/>
                  </a:lnTo>
                  <a:lnTo>
                    <a:pt x="2538" y="3951"/>
                  </a:lnTo>
                  <a:lnTo>
                    <a:pt x="2538" y="3944"/>
                  </a:lnTo>
                  <a:lnTo>
                    <a:pt x="2538" y="3935"/>
                  </a:lnTo>
                  <a:lnTo>
                    <a:pt x="2542" y="3930"/>
                  </a:lnTo>
                  <a:lnTo>
                    <a:pt x="2543" y="3923"/>
                  </a:lnTo>
                  <a:lnTo>
                    <a:pt x="2545" y="3917"/>
                  </a:lnTo>
                  <a:lnTo>
                    <a:pt x="2540" y="3915"/>
                  </a:lnTo>
                  <a:lnTo>
                    <a:pt x="2537" y="3911"/>
                  </a:lnTo>
                  <a:lnTo>
                    <a:pt x="2532" y="3903"/>
                  </a:lnTo>
                  <a:lnTo>
                    <a:pt x="2528" y="3903"/>
                  </a:lnTo>
                  <a:lnTo>
                    <a:pt x="2528" y="3901"/>
                  </a:lnTo>
                  <a:lnTo>
                    <a:pt x="2526" y="3900"/>
                  </a:lnTo>
                  <a:lnTo>
                    <a:pt x="2528" y="3900"/>
                  </a:lnTo>
                  <a:lnTo>
                    <a:pt x="2532" y="3903"/>
                  </a:lnTo>
                  <a:lnTo>
                    <a:pt x="2549" y="3906"/>
                  </a:lnTo>
                  <a:lnTo>
                    <a:pt x="2566" y="3903"/>
                  </a:lnTo>
                  <a:lnTo>
                    <a:pt x="2572" y="3903"/>
                  </a:lnTo>
                  <a:lnTo>
                    <a:pt x="2579" y="3900"/>
                  </a:lnTo>
                  <a:lnTo>
                    <a:pt x="2583" y="3894"/>
                  </a:lnTo>
                  <a:lnTo>
                    <a:pt x="2586" y="3889"/>
                  </a:lnTo>
                  <a:lnTo>
                    <a:pt x="2600" y="3882"/>
                  </a:lnTo>
                  <a:lnTo>
                    <a:pt x="2613" y="3876"/>
                  </a:lnTo>
                  <a:lnTo>
                    <a:pt x="2634" y="3876"/>
                  </a:lnTo>
                  <a:lnTo>
                    <a:pt x="2636" y="3871"/>
                  </a:lnTo>
                  <a:lnTo>
                    <a:pt x="2639" y="3867"/>
                  </a:lnTo>
                  <a:lnTo>
                    <a:pt x="2641" y="3865"/>
                  </a:lnTo>
                  <a:lnTo>
                    <a:pt x="2649" y="3862"/>
                  </a:lnTo>
                  <a:lnTo>
                    <a:pt x="2656" y="3857"/>
                  </a:lnTo>
                  <a:lnTo>
                    <a:pt x="2663" y="3852"/>
                  </a:lnTo>
                  <a:lnTo>
                    <a:pt x="2671" y="3848"/>
                  </a:lnTo>
                  <a:lnTo>
                    <a:pt x="2676" y="3848"/>
                  </a:lnTo>
                  <a:lnTo>
                    <a:pt x="2680" y="3847"/>
                  </a:lnTo>
                  <a:lnTo>
                    <a:pt x="2682" y="3845"/>
                  </a:lnTo>
                  <a:lnTo>
                    <a:pt x="2687" y="3842"/>
                  </a:lnTo>
                  <a:lnTo>
                    <a:pt x="2690" y="3836"/>
                  </a:lnTo>
                  <a:lnTo>
                    <a:pt x="2695" y="3831"/>
                  </a:lnTo>
                  <a:lnTo>
                    <a:pt x="2697" y="3828"/>
                  </a:lnTo>
                  <a:lnTo>
                    <a:pt x="2700" y="3823"/>
                  </a:lnTo>
                  <a:lnTo>
                    <a:pt x="2709" y="3821"/>
                  </a:lnTo>
                  <a:lnTo>
                    <a:pt x="2711" y="3819"/>
                  </a:lnTo>
                  <a:lnTo>
                    <a:pt x="2719" y="3816"/>
                  </a:lnTo>
                  <a:lnTo>
                    <a:pt x="2729" y="3814"/>
                  </a:lnTo>
                  <a:lnTo>
                    <a:pt x="2729" y="3811"/>
                  </a:lnTo>
                  <a:lnTo>
                    <a:pt x="2731" y="3809"/>
                  </a:lnTo>
                  <a:lnTo>
                    <a:pt x="2736" y="3807"/>
                  </a:lnTo>
                  <a:lnTo>
                    <a:pt x="2740" y="3804"/>
                  </a:lnTo>
                  <a:lnTo>
                    <a:pt x="2741" y="3802"/>
                  </a:lnTo>
                  <a:lnTo>
                    <a:pt x="2743" y="3801"/>
                  </a:lnTo>
                  <a:lnTo>
                    <a:pt x="2770" y="3801"/>
                  </a:lnTo>
                  <a:lnTo>
                    <a:pt x="2770" y="3797"/>
                  </a:lnTo>
                  <a:lnTo>
                    <a:pt x="2774" y="3794"/>
                  </a:lnTo>
                  <a:lnTo>
                    <a:pt x="2775" y="3792"/>
                  </a:lnTo>
                  <a:lnTo>
                    <a:pt x="2777" y="3789"/>
                  </a:lnTo>
                  <a:lnTo>
                    <a:pt x="2779" y="3785"/>
                  </a:lnTo>
                  <a:lnTo>
                    <a:pt x="2787" y="3782"/>
                  </a:lnTo>
                  <a:lnTo>
                    <a:pt x="2793" y="3778"/>
                  </a:lnTo>
                  <a:lnTo>
                    <a:pt x="2796" y="3777"/>
                  </a:lnTo>
                  <a:lnTo>
                    <a:pt x="2798" y="3773"/>
                  </a:lnTo>
                  <a:lnTo>
                    <a:pt x="2796" y="3768"/>
                  </a:lnTo>
                  <a:lnTo>
                    <a:pt x="2786" y="3768"/>
                  </a:lnTo>
                  <a:lnTo>
                    <a:pt x="2777" y="3767"/>
                  </a:lnTo>
                  <a:lnTo>
                    <a:pt x="2774" y="3767"/>
                  </a:lnTo>
                  <a:lnTo>
                    <a:pt x="2764" y="3767"/>
                  </a:lnTo>
                  <a:lnTo>
                    <a:pt x="2764" y="3758"/>
                  </a:lnTo>
                  <a:lnTo>
                    <a:pt x="2762" y="3751"/>
                  </a:lnTo>
                  <a:lnTo>
                    <a:pt x="2760" y="3744"/>
                  </a:lnTo>
                  <a:lnTo>
                    <a:pt x="2757" y="3739"/>
                  </a:lnTo>
                  <a:lnTo>
                    <a:pt x="2740" y="3739"/>
                  </a:lnTo>
                  <a:lnTo>
                    <a:pt x="2733" y="3738"/>
                  </a:lnTo>
                  <a:lnTo>
                    <a:pt x="2731" y="3736"/>
                  </a:lnTo>
                  <a:lnTo>
                    <a:pt x="2729" y="3732"/>
                  </a:lnTo>
                  <a:lnTo>
                    <a:pt x="2748" y="3724"/>
                  </a:lnTo>
                  <a:lnTo>
                    <a:pt x="2758" y="3721"/>
                  </a:lnTo>
                  <a:lnTo>
                    <a:pt x="2770" y="3719"/>
                  </a:lnTo>
                  <a:lnTo>
                    <a:pt x="2772" y="3714"/>
                  </a:lnTo>
                  <a:lnTo>
                    <a:pt x="2774" y="3710"/>
                  </a:lnTo>
                  <a:lnTo>
                    <a:pt x="2781" y="3705"/>
                  </a:lnTo>
                  <a:lnTo>
                    <a:pt x="2787" y="3700"/>
                  </a:lnTo>
                  <a:lnTo>
                    <a:pt x="2789" y="3697"/>
                  </a:lnTo>
                  <a:lnTo>
                    <a:pt x="2791" y="3691"/>
                  </a:lnTo>
                  <a:lnTo>
                    <a:pt x="2796" y="3693"/>
                  </a:lnTo>
                  <a:lnTo>
                    <a:pt x="2803" y="3690"/>
                  </a:lnTo>
                  <a:lnTo>
                    <a:pt x="2806" y="3686"/>
                  </a:lnTo>
                  <a:lnTo>
                    <a:pt x="2811" y="3683"/>
                  </a:lnTo>
                  <a:lnTo>
                    <a:pt x="2815" y="3680"/>
                  </a:lnTo>
                  <a:lnTo>
                    <a:pt x="2818" y="3678"/>
                  </a:lnTo>
                  <a:lnTo>
                    <a:pt x="2822" y="3680"/>
                  </a:lnTo>
                  <a:lnTo>
                    <a:pt x="2825" y="3685"/>
                  </a:lnTo>
                  <a:lnTo>
                    <a:pt x="2823" y="3693"/>
                  </a:lnTo>
                  <a:lnTo>
                    <a:pt x="2822" y="3697"/>
                  </a:lnTo>
                  <a:lnTo>
                    <a:pt x="2818" y="3698"/>
                  </a:lnTo>
                  <a:lnTo>
                    <a:pt x="2811" y="3698"/>
                  </a:lnTo>
                  <a:lnTo>
                    <a:pt x="2806" y="3700"/>
                  </a:lnTo>
                  <a:lnTo>
                    <a:pt x="2798" y="3705"/>
                  </a:lnTo>
                  <a:lnTo>
                    <a:pt x="2794" y="3712"/>
                  </a:lnTo>
                  <a:lnTo>
                    <a:pt x="2791" y="3717"/>
                  </a:lnTo>
                  <a:lnTo>
                    <a:pt x="2781" y="3726"/>
                  </a:lnTo>
                  <a:lnTo>
                    <a:pt x="2775" y="3729"/>
                  </a:lnTo>
                  <a:lnTo>
                    <a:pt x="2772" y="3736"/>
                  </a:lnTo>
                  <a:lnTo>
                    <a:pt x="2770" y="3743"/>
                  </a:lnTo>
                  <a:lnTo>
                    <a:pt x="2770" y="3753"/>
                  </a:lnTo>
                  <a:lnTo>
                    <a:pt x="2774" y="3751"/>
                  </a:lnTo>
                  <a:lnTo>
                    <a:pt x="2779" y="3751"/>
                  </a:lnTo>
                  <a:lnTo>
                    <a:pt x="2786" y="3755"/>
                  </a:lnTo>
                  <a:lnTo>
                    <a:pt x="2793" y="3758"/>
                  </a:lnTo>
                  <a:lnTo>
                    <a:pt x="2798" y="3760"/>
                  </a:lnTo>
                  <a:lnTo>
                    <a:pt x="2799" y="3755"/>
                  </a:lnTo>
                  <a:lnTo>
                    <a:pt x="2801" y="3753"/>
                  </a:lnTo>
                  <a:lnTo>
                    <a:pt x="2803" y="3751"/>
                  </a:lnTo>
                  <a:lnTo>
                    <a:pt x="2805" y="3753"/>
                  </a:lnTo>
                  <a:lnTo>
                    <a:pt x="2806" y="3758"/>
                  </a:lnTo>
                  <a:lnTo>
                    <a:pt x="2810" y="3761"/>
                  </a:lnTo>
                  <a:lnTo>
                    <a:pt x="2813" y="3765"/>
                  </a:lnTo>
                  <a:lnTo>
                    <a:pt x="2818" y="3767"/>
                  </a:lnTo>
                  <a:lnTo>
                    <a:pt x="2823" y="3768"/>
                  </a:lnTo>
                  <a:lnTo>
                    <a:pt x="2827" y="3772"/>
                  </a:lnTo>
                  <a:lnTo>
                    <a:pt x="2830" y="3775"/>
                  </a:lnTo>
                  <a:lnTo>
                    <a:pt x="2832" y="3780"/>
                  </a:lnTo>
                  <a:lnTo>
                    <a:pt x="2823" y="3782"/>
                  </a:lnTo>
                  <a:lnTo>
                    <a:pt x="2816" y="3784"/>
                  </a:lnTo>
                  <a:lnTo>
                    <a:pt x="2811" y="3787"/>
                  </a:lnTo>
                  <a:lnTo>
                    <a:pt x="2805" y="3789"/>
                  </a:lnTo>
                  <a:close/>
                  <a:moveTo>
                    <a:pt x="2767" y="3773"/>
                  </a:moveTo>
                  <a:lnTo>
                    <a:pt x="2770" y="3773"/>
                  </a:lnTo>
                  <a:lnTo>
                    <a:pt x="2772" y="3777"/>
                  </a:lnTo>
                  <a:lnTo>
                    <a:pt x="2774" y="3778"/>
                  </a:lnTo>
                  <a:lnTo>
                    <a:pt x="2775" y="3780"/>
                  </a:lnTo>
                  <a:lnTo>
                    <a:pt x="2772" y="3782"/>
                  </a:lnTo>
                  <a:lnTo>
                    <a:pt x="2769" y="3784"/>
                  </a:lnTo>
                  <a:lnTo>
                    <a:pt x="2770" y="3785"/>
                  </a:lnTo>
                  <a:lnTo>
                    <a:pt x="2767" y="3787"/>
                  </a:lnTo>
                  <a:lnTo>
                    <a:pt x="2760" y="3787"/>
                  </a:lnTo>
                  <a:lnTo>
                    <a:pt x="2757" y="3785"/>
                  </a:lnTo>
                  <a:lnTo>
                    <a:pt x="2757" y="3784"/>
                  </a:lnTo>
                  <a:lnTo>
                    <a:pt x="2757" y="3782"/>
                  </a:lnTo>
                  <a:lnTo>
                    <a:pt x="2764" y="3780"/>
                  </a:lnTo>
                  <a:lnTo>
                    <a:pt x="2764" y="3777"/>
                  </a:lnTo>
                  <a:lnTo>
                    <a:pt x="2764" y="3775"/>
                  </a:lnTo>
                  <a:lnTo>
                    <a:pt x="2767" y="3773"/>
                  </a:lnTo>
                  <a:close/>
                  <a:moveTo>
                    <a:pt x="5814" y="812"/>
                  </a:moveTo>
                  <a:lnTo>
                    <a:pt x="5810" y="817"/>
                  </a:lnTo>
                  <a:lnTo>
                    <a:pt x="5807" y="822"/>
                  </a:lnTo>
                  <a:lnTo>
                    <a:pt x="5800" y="826"/>
                  </a:lnTo>
                  <a:lnTo>
                    <a:pt x="5793" y="826"/>
                  </a:lnTo>
                  <a:lnTo>
                    <a:pt x="5790" y="819"/>
                  </a:lnTo>
                  <a:lnTo>
                    <a:pt x="5786" y="812"/>
                  </a:lnTo>
                  <a:lnTo>
                    <a:pt x="5786" y="802"/>
                  </a:lnTo>
                  <a:lnTo>
                    <a:pt x="5786" y="791"/>
                  </a:lnTo>
                  <a:lnTo>
                    <a:pt x="5791" y="793"/>
                  </a:lnTo>
                  <a:lnTo>
                    <a:pt x="5793" y="798"/>
                  </a:lnTo>
                  <a:lnTo>
                    <a:pt x="5793" y="805"/>
                  </a:lnTo>
                  <a:lnTo>
                    <a:pt x="5793" y="812"/>
                  </a:lnTo>
                  <a:lnTo>
                    <a:pt x="5814" y="812"/>
                  </a:lnTo>
                  <a:lnTo>
                    <a:pt x="5814" y="810"/>
                  </a:lnTo>
                  <a:lnTo>
                    <a:pt x="5815" y="808"/>
                  </a:lnTo>
                  <a:lnTo>
                    <a:pt x="5817" y="807"/>
                  </a:lnTo>
                  <a:lnTo>
                    <a:pt x="5817" y="808"/>
                  </a:lnTo>
                  <a:lnTo>
                    <a:pt x="5814" y="812"/>
                  </a:lnTo>
                  <a:close/>
                  <a:moveTo>
                    <a:pt x="2695" y="5882"/>
                  </a:moveTo>
                  <a:lnTo>
                    <a:pt x="2694" y="5878"/>
                  </a:lnTo>
                  <a:lnTo>
                    <a:pt x="2692" y="5875"/>
                  </a:lnTo>
                  <a:lnTo>
                    <a:pt x="2688" y="5873"/>
                  </a:lnTo>
                  <a:lnTo>
                    <a:pt x="2688" y="5868"/>
                  </a:lnTo>
                  <a:lnTo>
                    <a:pt x="2682" y="5868"/>
                  </a:lnTo>
                  <a:lnTo>
                    <a:pt x="2676" y="5872"/>
                  </a:lnTo>
                  <a:lnTo>
                    <a:pt x="2673" y="5873"/>
                  </a:lnTo>
                  <a:lnTo>
                    <a:pt x="2668" y="5875"/>
                  </a:lnTo>
                  <a:lnTo>
                    <a:pt x="2668" y="5865"/>
                  </a:lnTo>
                  <a:lnTo>
                    <a:pt x="2666" y="5861"/>
                  </a:lnTo>
                  <a:lnTo>
                    <a:pt x="2663" y="5858"/>
                  </a:lnTo>
                  <a:lnTo>
                    <a:pt x="2661" y="5856"/>
                  </a:lnTo>
                  <a:lnTo>
                    <a:pt x="2658" y="5855"/>
                  </a:lnTo>
                  <a:lnTo>
                    <a:pt x="2647" y="5855"/>
                  </a:lnTo>
                  <a:lnTo>
                    <a:pt x="2647" y="5858"/>
                  </a:lnTo>
                  <a:lnTo>
                    <a:pt x="2646" y="5860"/>
                  </a:lnTo>
                  <a:lnTo>
                    <a:pt x="2641" y="5861"/>
                  </a:lnTo>
                  <a:lnTo>
                    <a:pt x="2637" y="5863"/>
                  </a:lnTo>
                  <a:lnTo>
                    <a:pt x="2636" y="5866"/>
                  </a:lnTo>
                  <a:lnTo>
                    <a:pt x="2634" y="5875"/>
                  </a:lnTo>
                  <a:lnTo>
                    <a:pt x="2639" y="5877"/>
                  </a:lnTo>
                  <a:lnTo>
                    <a:pt x="2641" y="5878"/>
                  </a:lnTo>
                  <a:lnTo>
                    <a:pt x="2641" y="5882"/>
                  </a:lnTo>
                  <a:lnTo>
                    <a:pt x="2647" y="5882"/>
                  </a:lnTo>
                  <a:lnTo>
                    <a:pt x="2651" y="5885"/>
                  </a:lnTo>
                  <a:lnTo>
                    <a:pt x="2653" y="5890"/>
                  </a:lnTo>
                  <a:lnTo>
                    <a:pt x="2654" y="5895"/>
                  </a:lnTo>
                  <a:lnTo>
                    <a:pt x="2661" y="5895"/>
                  </a:lnTo>
                  <a:lnTo>
                    <a:pt x="2666" y="5895"/>
                  </a:lnTo>
                  <a:lnTo>
                    <a:pt x="2668" y="5899"/>
                  </a:lnTo>
                  <a:lnTo>
                    <a:pt x="2671" y="5902"/>
                  </a:lnTo>
                  <a:lnTo>
                    <a:pt x="2673" y="5906"/>
                  </a:lnTo>
                  <a:lnTo>
                    <a:pt x="2676" y="5909"/>
                  </a:lnTo>
                  <a:lnTo>
                    <a:pt x="2682" y="5909"/>
                  </a:lnTo>
                  <a:lnTo>
                    <a:pt x="2688" y="5909"/>
                  </a:lnTo>
                  <a:lnTo>
                    <a:pt x="2692" y="5904"/>
                  </a:lnTo>
                  <a:lnTo>
                    <a:pt x="2695" y="5899"/>
                  </a:lnTo>
                  <a:lnTo>
                    <a:pt x="2699" y="5895"/>
                  </a:lnTo>
                  <a:lnTo>
                    <a:pt x="2702" y="5889"/>
                  </a:lnTo>
                  <a:lnTo>
                    <a:pt x="2699" y="5889"/>
                  </a:lnTo>
                  <a:lnTo>
                    <a:pt x="2697" y="5887"/>
                  </a:lnTo>
                  <a:lnTo>
                    <a:pt x="2695" y="5882"/>
                  </a:lnTo>
                  <a:close/>
                  <a:moveTo>
                    <a:pt x="3460" y="2850"/>
                  </a:moveTo>
                  <a:lnTo>
                    <a:pt x="3460" y="2850"/>
                  </a:lnTo>
                  <a:close/>
                  <a:moveTo>
                    <a:pt x="1890" y="4169"/>
                  </a:moveTo>
                  <a:lnTo>
                    <a:pt x="1894" y="4167"/>
                  </a:lnTo>
                  <a:lnTo>
                    <a:pt x="1895" y="4164"/>
                  </a:lnTo>
                  <a:lnTo>
                    <a:pt x="1897" y="4161"/>
                  </a:lnTo>
                  <a:lnTo>
                    <a:pt x="1897" y="4155"/>
                  </a:lnTo>
                  <a:lnTo>
                    <a:pt x="1902" y="4152"/>
                  </a:lnTo>
                  <a:lnTo>
                    <a:pt x="1907" y="4149"/>
                  </a:lnTo>
                  <a:lnTo>
                    <a:pt x="1909" y="4143"/>
                  </a:lnTo>
                  <a:lnTo>
                    <a:pt x="1911" y="4135"/>
                  </a:lnTo>
                  <a:lnTo>
                    <a:pt x="1906" y="4135"/>
                  </a:lnTo>
                  <a:lnTo>
                    <a:pt x="1900" y="4133"/>
                  </a:lnTo>
                  <a:lnTo>
                    <a:pt x="1892" y="4130"/>
                  </a:lnTo>
                  <a:lnTo>
                    <a:pt x="1883" y="4126"/>
                  </a:lnTo>
                  <a:lnTo>
                    <a:pt x="1877" y="4126"/>
                  </a:lnTo>
                  <a:lnTo>
                    <a:pt x="1870" y="4128"/>
                  </a:lnTo>
                  <a:lnTo>
                    <a:pt x="1870" y="4143"/>
                  </a:lnTo>
                  <a:lnTo>
                    <a:pt x="1870" y="4157"/>
                  </a:lnTo>
                  <a:lnTo>
                    <a:pt x="1873" y="4164"/>
                  </a:lnTo>
                  <a:lnTo>
                    <a:pt x="1877" y="4167"/>
                  </a:lnTo>
                  <a:lnTo>
                    <a:pt x="1882" y="4169"/>
                  </a:lnTo>
                  <a:lnTo>
                    <a:pt x="1890" y="4169"/>
                  </a:lnTo>
                  <a:close/>
                  <a:moveTo>
                    <a:pt x="1788" y="4162"/>
                  </a:moveTo>
                  <a:lnTo>
                    <a:pt x="1788" y="4176"/>
                  </a:lnTo>
                  <a:lnTo>
                    <a:pt x="1808" y="4176"/>
                  </a:lnTo>
                  <a:lnTo>
                    <a:pt x="1807" y="4169"/>
                  </a:lnTo>
                  <a:lnTo>
                    <a:pt x="1803" y="4164"/>
                  </a:lnTo>
                  <a:lnTo>
                    <a:pt x="1796" y="4162"/>
                  </a:lnTo>
                  <a:lnTo>
                    <a:pt x="1788" y="4162"/>
                  </a:lnTo>
                  <a:close/>
                  <a:moveTo>
                    <a:pt x="1699" y="4285"/>
                  </a:moveTo>
                  <a:lnTo>
                    <a:pt x="1701" y="4280"/>
                  </a:lnTo>
                  <a:lnTo>
                    <a:pt x="1701" y="4275"/>
                  </a:lnTo>
                  <a:lnTo>
                    <a:pt x="1699" y="4271"/>
                  </a:lnTo>
                  <a:lnTo>
                    <a:pt x="1697" y="4268"/>
                  </a:lnTo>
                  <a:lnTo>
                    <a:pt x="1690" y="4265"/>
                  </a:lnTo>
                  <a:lnTo>
                    <a:pt x="1682" y="4263"/>
                  </a:lnTo>
                  <a:lnTo>
                    <a:pt x="1675" y="4266"/>
                  </a:lnTo>
                  <a:lnTo>
                    <a:pt x="1668" y="4270"/>
                  </a:lnTo>
                  <a:lnTo>
                    <a:pt x="1665" y="4273"/>
                  </a:lnTo>
                  <a:lnTo>
                    <a:pt x="1663" y="4277"/>
                  </a:lnTo>
                  <a:lnTo>
                    <a:pt x="1663" y="4280"/>
                  </a:lnTo>
                  <a:lnTo>
                    <a:pt x="1665" y="4285"/>
                  </a:lnTo>
                  <a:lnTo>
                    <a:pt x="1699" y="4285"/>
                  </a:lnTo>
                  <a:close/>
                  <a:moveTo>
                    <a:pt x="1726" y="4224"/>
                  </a:moveTo>
                  <a:lnTo>
                    <a:pt x="1733" y="4225"/>
                  </a:lnTo>
                  <a:lnTo>
                    <a:pt x="1740" y="4225"/>
                  </a:lnTo>
                  <a:lnTo>
                    <a:pt x="1749" y="4222"/>
                  </a:lnTo>
                  <a:lnTo>
                    <a:pt x="1757" y="4219"/>
                  </a:lnTo>
                  <a:lnTo>
                    <a:pt x="1762" y="4217"/>
                  </a:lnTo>
                  <a:lnTo>
                    <a:pt x="1767" y="4217"/>
                  </a:lnTo>
                  <a:lnTo>
                    <a:pt x="1769" y="4212"/>
                  </a:lnTo>
                  <a:lnTo>
                    <a:pt x="1772" y="4208"/>
                  </a:lnTo>
                  <a:lnTo>
                    <a:pt x="1779" y="4202"/>
                  </a:lnTo>
                  <a:lnTo>
                    <a:pt x="1783" y="4198"/>
                  </a:lnTo>
                  <a:lnTo>
                    <a:pt x="1786" y="4195"/>
                  </a:lnTo>
                  <a:lnTo>
                    <a:pt x="1788" y="4190"/>
                  </a:lnTo>
                  <a:lnTo>
                    <a:pt x="1788" y="4183"/>
                  </a:lnTo>
                  <a:lnTo>
                    <a:pt x="1733" y="4183"/>
                  </a:lnTo>
                  <a:lnTo>
                    <a:pt x="1733" y="4190"/>
                  </a:lnTo>
                  <a:lnTo>
                    <a:pt x="1733" y="4195"/>
                  </a:lnTo>
                  <a:lnTo>
                    <a:pt x="1730" y="4203"/>
                  </a:lnTo>
                  <a:lnTo>
                    <a:pt x="1726" y="4212"/>
                  </a:lnTo>
                  <a:lnTo>
                    <a:pt x="1725" y="4217"/>
                  </a:lnTo>
                  <a:lnTo>
                    <a:pt x="1726" y="4224"/>
                  </a:lnTo>
                  <a:close/>
                  <a:moveTo>
                    <a:pt x="1897" y="4190"/>
                  </a:moveTo>
                  <a:lnTo>
                    <a:pt x="1894" y="4183"/>
                  </a:lnTo>
                  <a:lnTo>
                    <a:pt x="1890" y="4179"/>
                  </a:lnTo>
                  <a:lnTo>
                    <a:pt x="1883" y="4178"/>
                  </a:lnTo>
                  <a:lnTo>
                    <a:pt x="1877" y="4176"/>
                  </a:lnTo>
                  <a:lnTo>
                    <a:pt x="1863" y="4172"/>
                  </a:lnTo>
                  <a:lnTo>
                    <a:pt x="1856" y="4171"/>
                  </a:lnTo>
                  <a:lnTo>
                    <a:pt x="1849" y="4169"/>
                  </a:lnTo>
                  <a:lnTo>
                    <a:pt x="1844" y="4176"/>
                  </a:lnTo>
                  <a:lnTo>
                    <a:pt x="1842" y="4186"/>
                  </a:lnTo>
                  <a:lnTo>
                    <a:pt x="1842" y="4198"/>
                  </a:lnTo>
                  <a:lnTo>
                    <a:pt x="1842" y="4210"/>
                  </a:lnTo>
                  <a:lnTo>
                    <a:pt x="1861" y="4210"/>
                  </a:lnTo>
                  <a:lnTo>
                    <a:pt x="1880" y="4210"/>
                  </a:lnTo>
                  <a:lnTo>
                    <a:pt x="1888" y="4208"/>
                  </a:lnTo>
                  <a:lnTo>
                    <a:pt x="1894" y="4205"/>
                  </a:lnTo>
                  <a:lnTo>
                    <a:pt x="1897" y="4198"/>
                  </a:lnTo>
                  <a:lnTo>
                    <a:pt x="1897" y="4190"/>
                  </a:lnTo>
                  <a:close/>
                  <a:moveTo>
                    <a:pt x="2450" y="3760"/>
                  </a:moveTo>
                  <a:lnTo>
                    <a:pt x="2450" y="3749"/>
                  </a:lnTo>
                  <a:lnTo>
                    <a:pt x="2450" y="3739"/>
                  </a:lnTo>
                  <a:lnTo>
                    <a:pt x="2450" y="3734"/>
                  </a:lnTo>
                  <a:lnTo>
                    <a:pt x="2446" y="3732"/>
                  </a:lnTo>
                  <a:lnTo>
                    <a:pt x="2443" y="3731"/>
                  </a:lnTo>
                  <a:lnTo>
                    <a:pt x="2436" y="3732"/>
                  </a:lnTo>
                  <a:lnTo>
                    <a:pt x="2434" y="3739"/>
                  </a:lnTo>
                  <a:lnTo>
                    <a:pt x="2431" y="3744"/>
                  </a:lnTo>
                  <a:lnTo>
                    <a:pt x="2429" y="3751"/>
                  </a:lnTo>
                  <a:lnTo>
                    <a:pt x="2429" y="3760"/>
                  </a:lnTo>
                  <a:lnTo>
                    <a:pt x="2450" y="3760"/>
                  </a:lnTo>
                  <a:close/>
                  <a:moveTo>
                    <a:pt x="1699" y="4285"/>
                  </a:moveTo>
                  <a:lnTo>
                    <a:pt x="1702" y="4289"/>
                  </a:lnTo>
                  <a:lnTo>
                    <a:pt x="1704" y="4289"/>
                  </a:lnTo>
                  <a:lnTo>
                    <a:pt x="1702" y="4287"/>
                  </a:lnTo>
                  <a:lnTo>
                    <a:pt x="1701" y="4285"/>
                  </a:lnTo>
                  <a:lnTo>
                    <a:pt x="1699" y="4285"/>
                  </a:lnTo>
                  <a:close/>
                  <a:moveTo>
                    <a:pt x="1713" y="4278"/>
                  </a:moveTo>
                  <a:lnTo>
                    <a:pt x="1726" y="4278"/>
                  </a:lnTo>
                  <a:lnTo>
                    <a:pt x="1740" y="4278"/>
                  </a:lnTo>
                  <a:lnTo>
                    <a:pt x="1745" y="4277"/>
                  </a:lnTo>
                  <a:lnTo>
                    <a:pt x="1749" y="4275"/>
                  </a:lnTo>
                  <a:lnTo>
                    <a:pt x="1752" y="4270"/>
                  </a:lnTo>
                  <a:lnTo>
                    <a:pt x="1754" y="4265"/>
                  </a:lnTo>
                  <a:lnTo>
                    <a:pt x="1737" y="4265"/>
                  </a:lnTo>
                  <a:lnTo>
                    <a:pt x="1730" y="4263"/>
                  </a:lnTo>
                  <a:lnTo>
                    <a:pt x="1728" y="4261"/>
                  </a:lnTo>
                  <a:lnTo>
                    <a:pt x="1726" y="4258"/>
                  </a:lnTo>
                  <a:lnTo>
                    <a:pt x="1726" y="4231"/>
                  </a:lnTo>
                  <a:lnTo>
                    <a:pt x="1718" y="4231"/>
                  </a:lnTo>
                  <a:lnTo>
                    <a:pt x="1711" y="4232"/>
                  </a:lnTo>
                  <a:lnTo>
                    <a:pt x="1704" y="4234"/>
                  </a:lnTo>
                  <a:lnTo>
                    <a:pt x="1699" y="4237"/>
                  </a:lnTo>
                  <a:lnTo>
                    <a:pt x="1696" y="4239"/>
                  </a:lnTo>
                  <a:lnTo>
                    <a:pt x="1694" y="4243"/>
                  </a:lnTo>
                  <a:lnTo>
                    <a:pt x="1692" y="4246"/>
                  </a:lnTo>
                  <a:lnTo>
                    <a:pt x="1692" y="4251"/>
                  </a:lnTo>
                  <a:lnTo>
                    <a:pt x="1694" y="4254"/>
                  </a:lnTo>
                  <a:lnTo>
                    <a:pt x="1697" y="4258"/>
                  </a:lnTo>
                  <a:lnTo>
                    <a:pt x="1708" y="4260"/>
                  </a:lnTo>
                  <a:lnTo>
                    <a:pt x="1711" y="4261"/>
                  </a:lnTo>
                  <a:lnTo>
                    <a:pt x="1714" y="4265"/>
                  </a:lnTo>
                  <a:lnTo>
                    <a:pt x="1714" y="4270"/>
                  </a:lnTo>
                  <a:lnTo>
                    <a:pt x="1713" y="4278"/>
                  </a:lnTo>
                  <a:close/>
                  <a:moveTo>
                    <a:pt x="1733" y="4326"/>
                  </a:moveTo>
                  <a:lnTo>
                    <a:pt x="1735" y="4323"/>
                  </a:lnTo>
                  <a:lnTo>
                    <a:pt x="1738" y="4321"/>
                  </a:lnTo>
                  <a:lnTo>
                    <a:pt x="1742" y="4319"/>
                  </a:lnTo>
                  <a:lnTo>
                    <a:pt x="1747" y="4319"/>
                  </a:lnTo>
                  <a:lnTo>
                    <a:pt x="1747" y="4292"/>
                  </a:lnTo>
                  <a:lnTo>
                    <a:pt x="1740" y="4289"/>
                  </a:lnTo>
                  <a:lnTo>
                    <a:pt x="1733" y="4285"/>
                  </a:lnTo>
                  <a:lnTo>
                    <a:pt x="1723" y="4285"/>
                  </a:lnTo>
                  <a:lnTo>
                    <a:pt x="1713" y="4285"/>
                  </a:lnTo>
                  <a:lnTo>
                    <a:pt x="1713" y="4294"/>
                  </a:lnTo>
                  <a:lnTo>
                    <a:pt x="1709" y="4299"/>
                  </a:lnTo>
                  <a:lnTo>
                    <a:pt x="1706" y="4306"/>
                  </a:lnTo>
                  <a:lnTo>
                    <a:pt x="1706" y="4312"/>
                  </a:lnTo>
                  <a:lnTo>
                    <a:pt x="1709" y="4314"/>
                  </a:lnTo>
                  <a:lnTo>
                    <a:pt x="1713" y="4316"/>
                  </a:lnTo>
                  <a:lnTo>
                    <a:pt x="1718" y="4321"/>
                  </a:lnTo>
                  <a:lnTo>
                    <a:pt x="1720" y="4324"/>
                  </a:lnTo>
                  <a:lnTo>
                    <a:pt x="1723" y="4326"/>
                  </a:lnTo>
                  <a:lnTo>
                    <a:pt x="1726" y="4328"/>
                  </a:lnTo>
                  <a:lnTo>
                    <a:pt x="1733" y="4326"/>
                  </a:lnTo>
                  <a:close/>
                  <a:moveTo>
                    <a:pt x="1761" y="4312"/>
                  </a:moveTo>
                  <a:lnTo>
                    <a:pt x="1769" y="4312"/>
                  </a:lnTo>
                  <a:lnTo>
                    <a:pt x="1778" y="4311"/>
                  </a:lnTo>
                  <a:lnTo>
                    <a:pt x="1795" y="4306"/>
                  </a:lnTo>
                  <a:lnTo>
                    <a:pt x="1812" y="4302"/>
                  </a:lnTo>
                  <a:lnTo>
                    <a:pt x="1819" y="4299"/>
                  </a:lnTo>
                  <a:lnTo>
                    <a:pt x="1820" y="4295"/>
                  </a:lnTo>
                  <a:lnTo>
                    <a:pt x="1822" y="4292"/>
                  </a:lnTo>
                  <a:lnTo>
                    <a:pt x="1815" y="4292"/>
                  </a:lnTo>
                  <a:lnTo>
                    <a:pt x="1810" y="4290"/>
                  </a:lnTo>
                  <a:lnTo>
                    <a:pt x="1802" y="4285"/>
                  </a:lnTo>
                  <a:lnTo>
                    <a:pt x="1793" y="4280"/>
                  </a:lnTo>
                  <a:lnTo>
                    <a:pt x="1788" y="4278"/>
                  </a:lnTo>
                  <a:lnTo>
                    <a:pt x="1781" y="4278"/>
                  </a:lnTo>
                  <a:lnTo>
                    <a:pt x="1772" y="4278"/>
                  </a:lnTo>
                  <a:lnTo>
                    <a:pt x="1767" y="4282"/>
                  </a:lnTo>
                  <a:lnTo>
                    <a:pt x="1761" y="4283"/>
                  </a:lnTo>
                  <a:lnTo>
                    <a:pt x="1754" y="4285"/>
                  </a:lnTo>
                  <a:lnTo>
                    <a:pt x="1754" y="4294"/>
                  </a:lnTo>
                  <a:lnTo>
                    <a:pt x="1757" y="4299"/>
                  </a:lnTo>
                  <a:lnTo>
                    <a:pt x="1759" y="4306"/>
                  </a:lnTo>
                  <a:lnTo>
                    <a:pt x="1761" y="4312"/>
                  </a:lnTo>
                  <a:close/>
                  <a:moveTo>
                    <a:pt x="1829" y="4217"/>
                  </a:moveTo>
                  <a:lnTo>
                    <a:pt x="1829" y="4213"/>
                  </a:lnTo>
                  <a:lnTo>
                    <a:pt x="1832" y="4210"/>
                  </a:lnTo>
                  <a:lnTo>
                    <a:pt x="1834" y="4207"/>
                  </a:lnTo>
                  <a:lnTo>
                    <a:pt x="1836" y="4203"/>
                  </a:lnTo>
                  <a:lnTo>
                    <a:pt x="1832" y="4203"/>
                  </a:lnTo>
                  <a:lnTo>
                    <a:pt x="1831" y="4202"/>
                  </a:lnTo>
                  <a:lnTo>
                    <a:pt x="1829" y="4196"/>
                  </a:lnTo>
                  <a:lnTo>
                    <a:pt x="1825" y="4193"/>
                  </a:lnTo>
                  <a:lnTo>
                    <a:pt x="1824" y="4191"/>
                  </a:lnTo>
                  <a:lnTo>
                    <a:pt x="1822" y="4190"/>
                  </a:lnTo>
                  <a:lnTo>
                    <a:pt x="1820" y="4195"/>
                  </a:lnTo>
                  <a:lnTo>
                    <a:pt x="1817" y="4200"/>
                  </a:lnTo>
                  <a:lnTo>
                    <a:pt x="1815" y="4203"/>
                  </a:lnTo>
                  <a:lnTo>
                    <a:pt x="1815" y="4210"/>
                  </a:lnTo>
                  <a:lnTo>
                    <a:pt x="1819" y="4212"/>
                  </a:lnTo>
                  <a:lnTo>
                    <a:pt x="1822" y="4213"/>
                  </a:lnTo>
                  <a:lnTo>
                    <a:pt x="1825" y="4215"/>
                  </a:lnTo>
                  <a:lnTo>
                    <a:pt x="1829" y="4217"/>
                  </a:lnTo>
                  <a:close/>
                  <a:moveTo>
                    <a:pt x="2395" y="3814"/>
                  </a:moveTo>
                  <a:lnTo>
                    <a:pt x="2390" y="3814"/>
                  </a:lnTo>
                  <a:lnTo>
                    <a:pt x="2385" y="3814"/>
                  </a:lnTo>
                  <a:lnTo>
                    <a:pt x="2380" y="3809"/>
                  </a:lnTo>
                  <a:lnTo>
                    <a:pt x="2371" y="3806"/>
                  </a:lnTo>
                  <a:lnTo>
                    <a:pt x="2368" y="3806"/>
                  </a:lnTo>
                  <a:lnTo>
                    <a:pt x="2361" y="3807"/>
                  </a:lnTo>
                  <a:lnTo>
                    <a:pt x="2361" y="3813"/>
                  </a:lnTo>
                  <a:lnTo>
                    <a:pt x="2359" y="3816"/>
                  </a:lnTo>
                  <a:lnTo>
                    <a:pt x="2358" y="3819"/>
                  </a:lnTo>
                  <a:lnTo>
                    <a:pt x="2354" y="3821"/>
                  </a:lnTo>
                  <a:lnTo>
                    <a:pt x="2354" y="3828"/>
                  </a:lnTo>
                  <a:lnTo>
                    <a:pt x="2359" y="3831"/>
                  </a:lnTo>
                  <a:lnTo>
                    <a:pt x="2366" y="3835"/>
                  </a:lnTo>
                  <a:lnTo>
                    <a:pt x="2373" y="3835"/>
                  </a:lnTo>
                  <a:lnTo>
                    <a:pt x="2381" y="3835"/>
                  </a:lnTo>
                  <a:lnTo>
                    <a:pt x="2387" y="3833"/>
                  </a:lnTo>
                  <a:lnTo>
                    <a:pt x="2392" y="3830"/>
                  </a:lnTo>
                  <a:lnTo>
                    <a:pt x="2395" y="3823"/>
                  </a:lnTo>
                  <a:lnTo>
                    <a:pt x="2395" y="3814"/>
                  </a:lnTo>
                  <a:close/>
                  <a:moveTo>
                    <a:pt x="2224" y="3910"/>
                  </a:moveTo>
                  <a:lnTo>
                    <a:pt x="2233" y="3911"/>
                  </a:lnTo>
                  <a:lnTo>
                    <a:pt x="2242" y="3911"/>
                  </a:lnTo>
                  <a:lnTo>
                    <a:pt x="2248" y="3910"/>
                  </a:lnTo>
                  <a:lnTo>
                    <a:pt x="2255" y="3908"/>
                  </a:lnTo>
                  <a:lnTo>
                    <a:pt x="2279" y="3896"/>
                  </a:lnTo>
                  <a:lnTo>
                    <a:pt x="2286" y="3896"/>
                  </a:lnTo>
                  <a:lnTo>
                    <a:pt x="2291" y="3896"/>
                  </a:lnTo>
                  <a:lnTo>
                    <a:pt x="2293" y="3896"/>
                  </a:lnTo>
                  <a:lnTo>
                    <a:pt x="2293" y="3893"/>
                  </a:lnTo>
                  <a:lnTo>
                    <a:pt x="2293" y="3889"/>
                  </a:lnTo>
                  <a:lnTo>
                    <a:pt x="2300" y="3889"/>
                  </a:lnTo>
                  <a:lnTo>
                    <a:pt x="2306" y="3889"/>
                  </a:lnTo>
                  <a:lnTo>
                    <a:pt x="2315" y="3894"/>
                  </a:lnTo>
                  <a:lnTo>
                    <a:pt x="2320" y="3896"/>
                  </a:lnTo>
                  <a:lnTo>
                    <a:pt x="2327" y="3896"/>
                  </a:lnTo>
                  <a:lnTo>
                    <a:pt x="2327" y="3891"/>
                  </a:lnTo>
                  <a:lnTo>
                    <a:pt x="2330" y="3889"/>
                  </a:lnTo>
                  <a:lnTo>
                    <a:pt x="2334" y="3889"/>
                  </a:lnTo>
                  <a:lnTo>
                    <a:pt x="2339" y="3889"/>
                  </a:lnTo>
                  <a:lnTo>
                    <a:pt x="2351" y="3889"/>
                  </a:lnTo>
                  <a:lnTo>
                    <a:pt x="2356" y="3889"/>
                  </a:lnTo>
                  <a:lnTo>
                    <a:pt x="2361" y="3889"/>
                  </a:lnTo>
                  <a:lnTo>
                    <a:pt x="2364" y="3884"/>
                  </a:lnTo>
                  <a:lnTo>
                    <a:pt x="2371" y="3879"/>
                  </a:lnTo>
                  <a:lnTo>
                    <a:pt x="2380" y="3877"/>
                  </a:lnTo>
                  <a:lnTo>
                    <a:pt x="2388" y="3876"/>
                  </a:lnTo>
                  <a:lnTo>
                    <a:pt x="2392" y="3871"/>
                  </a:lnTo>
                  <a:lnTo>
                    <a:pt x="2393" y="3864"/>
                  </a:lnTo>
                  <a:lnTo>
                    <a:pt x="2395" y="3857"/>
                  </a:lnTo>
                  <a:lnTo>
                    <a:pt x="2395" y="3848"/>
                  </a:lnTo>
                  <a:lnTo>
                    <a:pt x="2388" y="3845"/>
                  </a:lnTo>
                  <a:lnTo>
                    <a:pt x="2381" y="3842"/>
                  </a:lnTo>
                  <a:lnTo>
                    <a:pt x="2370" y="3842"/>
                  </a:lnTo>
                  <a:lnTo>
                    <a:pt x="2358" y="3840"/>
                  </a:lnTo>
                  <a:lnTo>
                    <a:pt x="2353" y="3838"/>
                  </a:lnTo>
                  <a:lnTo>
                    <a:pt x="2349" y="3835"/>
                  </a:lnTo>
                  <a:lnTo>
                    <a:pt x="2347" y="3830"/>
                  </a:lnTo>
                  <a:lnTo>
                    <a:pt x="2347" y="3821"/>
                  </a:lnTo>
                  <a:lnTo>
                    <a:pt x="2354" y="3821"/>
                  </a:lnTo>
                  <a:lnTo>
                    <a:pt x="2354" y="3816"/>
                  </a:lnTo>
                  <a:lnTo>
                    <a:pt x="2354" y="3813"/>
                  </a:lnTo>
                  <a:lnTo>
                    <a:pt x="2353" y="3811"/>
                  </a:lnTo>
                  <a:lnTo>
                    <a:pt x="2349" y="3809"/>
                  </a:lnTo>
                  <a:lnTo>
                    <a:pt x="2342" y="3807"/>
                  </a:lnTo>
                  <a:lnTo>
                    <a:pt x="2334" y="3807"/>
                  </a:lnTo>
                  <a:lnTo>
                    <a:pt x="2334" y="3811"/>
                  </a:lnTo>
                  <a:lnTo>
                    <a:pt x="2330" y="3816"/>
                  </a:lnTo>
                  <a:lnTo>
                    <a:pt x="2327" y="3819"/>
                  </a:lnTo>
                  <a:lnTo>
                    <a:pt x="2322" y="3821"/>
                  </a:lnTo>
                  <a:lnTo>
                    <a:pt x="2317" y="3823"/>
                  </a:lnTo>
                  <a:lnTo>
                    <a:pt x="2312" y="3821"/>
                  </a:lnTo>
                  <a:lnTo>
                    <a:pt x="2308" y="3819"/>
                  </a:lnTo>
                  <a:lnTo>
                    <a:pt x="2306" y="3814"/>
                  </a:lnTo>
                  <a:lnTo>
                    <a:pt x="2313" y="3814"/>
                  </a:lnTo>
                  <a:lnTo>
                    <a:pt x="2320" y="3811"/>
                  </a:lnTo>
                  <a:lnTo>
                    <a:pt x="2324" y="3806"/>
                  </a:lnTo>
                  <a:lnTo>
                    <a:pt x="2327" y="3801"/>
                  </a:lnTo>
                  <a:lnTo>
                    <a:pt x="2322" y="3801"/>
                  </a:lnTo>
                  <a:lnTo>
                    <a:pt x="2317" y="3802"/>
                  </a:lnTo>
                  <a:lnTo>
                    <a:pt x="2308" y="3806"/>
                  </a:lnTo>
                  <a:lnTo>
                    <a:pt x="2300" y="3809"/>
                  </a:lnTo>
                  <a:lnTo>
                    <a:pt x="2293" y="3809"/>
                  </a:lnTo>
                  <a:lnTo>
                    <a:pt x="2286" y="3807"/>
                  </a:lnTo>
                  <a:lnTo>
                    <a:pt x="2286" y="3813"/>
                  </a:lnTo>
                  <a:lnTo>
                    <a:pt x="2286" y="3818"/>
                  </a:lnTo>
                  <a:lnTo>
                    <a:pt x="2283" y="3819"/>
                  </a:lnTo>
                  <a:lnTo>
                    <a:pt x="2279" y="3821"/>
                  </a:lnTo>
                  <a:lnTo>
                    <a:pt x="2272" y="3825"/>
                  </a:lnTo>
                  <a:lnTo>
                    <a:pt x="2269" y="3826"/>
                  </a:lnTo>
                  <a:lnTo>
                    <a:pt x="2265" y="3828"/>
                  </a:lnTo>
                  <a:lnTo>
                    <a:pt x="2260" y="3831"/>
                  </a:lnTo>
                  <a:lnTo>
                    <a:pt x="2253" y="3833"/>
                  </a:lnTo>
                  <a:lnTo>
                    <a:pt x="2247" y="3835"/>
                  </a:lnTo>
                  <a:lnTo>
                    <a:pt x="2238" y="3835"/>
                  </a:lnTo>
                  <a:lnTo>
                    <a:pt x="2233" y="3842"/>
                  </a:lnTo>
                  <a:lnTo>
                    <a:pt x="2228" y="3848"/>
                  </a:lnTo>
                  <a:lnTo>
                    <a:pt x="2219" y="3860"/>
                  </a:lnTo>
                  <a:lnTo>
                    <a:pt x="2214" y="3867"/>
                  </a:lnTo>
                  <a:lnTo>
                    <a:pt x="2211" y="3874"/>
                  </a:lnTo>
                  <a:lnTo>
                    <a:pt x="2211" y="3884"/>
                  </a:lnTo>
                  <a:lnTo>
                    <a:pt x="2211" y="3896"/>
                  </a:lnTo>
                  <a:lnTo>
                    <a:pt x="2219" y="3901"/>
                  </a:lnTo>
                  <a:lnTo>
                    <a:pt x="2223" y="3905"/>
                  </a:lnTo>
                  <a:lnTo>
                    <a:pt x="2224" y="3910"/>
                  </a:lnTo>
                  <a:close/>
                  <a:moveTo>
                    <a:pt x="2129" y="3937"/>
                  </a:moveTo>
                  <a:lnTo>
                    <a:pt x="2136" y="3942"/>
                  </a:lnTo>
                  <a:lnTo>
                    <a:pt x="2146" y="3944"/>
                  </a:lnTo>
                  <a:lnTo>
                    <a:pt x="2158" y="3944"/>
                  </a:lnTo>
                  <a:lnTo>
                    <a:pt x="2170" y="3944"/>
                  </a:lnTo>
                  <a:lnTo>
                    <a:pt x="2172" y="3939"/>
                  </a:lnTo>
                  <a:lnTo>
                    <a:pt x="2173" y="3935"/>
                  </a:lnTo>
                  <a:lnTo>
                    <a:pt x="2180" y="3930"/>
                  </a:lnTo>
                  <a:lnTo>
                    <a:pt x="2187" y="3925"/>
                  </a:lnTo>
                  <a:lnTo>
                    <a:pt x="2189" y="3922"/>
                  </a:lnTo>
                  <a:lnTo>
                    <a:pt x="2190" y="3917"/>
                  </a:lnTo>
                  <a:lnTo>
                    <a:pt x="2187" y="3915"/>
                  </a:lnTo>
                  <a:lnTo>
                    <a:pt x="2183" y="3913"/>
                  </a:lnTo>
                  <a:lnTo>
                    <a:pt x="2180" y="3905"/>
                  </a:lnTo>
                  <a:lnTo>
                    <a:pt x="2178" y="3896"/>
                  </a:lnTo>
                  <a:lnTo>
                    <a:pt x="2177" y="3889"/>
                  </a:lnTo>
                  <a:lnTo>
                    <a:pt x="2173" y="3884"/>
                  </a:lnTo>
                  <a:lnTo>
                    <a:pt x="2170" y="3879"/>
                  </a:lnTo>
                  <a:lnTo>
                    <a:pt x="2166" y="3874"/>
                  </a:lnTo>
                  <a:lnTo>
                    <a:pt x="2163" y="3869"/>
                  </a:lnTo>
                  <a:lnTo>
                    <a:pt x="2156" y="3869"/>
                  </a:lnTo>
                  <a:lnTo>
                    <a:pt x="2153" y="3869"/>
                  </a:lnTo>
                  <a:lnTo>
                    <a:pt x="2149" y="3871"/>
                  </a:lnTo>
                  <a:lnTo>
                    <a:pt x="2148" y="3874"/>
                  </a:lnTo>
                  <a:lnTo>
                    <a:pt x="2143" y="3879"/>
                  </a:lnTo>
                  <a:lnTo>
                    <a:pt x="2139" y="3882"/>
                  </a:lnTo>
                  <a:lnTo>
                    <a:pt x="2136" y="3882"/>
                  </a:lnTo>
                  <a:lnTo>
                    <a:pt x="2131" y="3882"/>
                  </a:lnTo>
                  <a:lnTo>
                    <a:pt x="2125" y="3882"/>
                  </a:lnTo>
                  <a:lnTo>
                    <a:pt x="2120" y="3888"/>
                  </a:lnTo>
                  <a:lnTo>
                    <a:pt x="2112" y="3891"/>
                  </a:lnTo>
                  <a:lnTo>
                    <a:pt x="2108" y="3891"/>
                  </a:lnTo>
                  <a:lnTo>
                    <a:pt x="2102" y="3889"/>
                  </a:lnTo>
                  <a:lnTo>
                    <a:pt x="2102" y="3917"/>
                  </a:lnTo>
                  <a:lnTo>
                    <a:pt x="2103" y="3920"/>
                  </a:lnTo>
                  <a:lnTo>
                    <a:pt x="2107" y="3923"/>
                  </a:lnTo>
                  <a:lnTo>
                    <a:pt x="2117" y="3925"/>
                  </a:lnTo>
                  <a:lnTo>
                    <a:pt x="2122" y="3927"/>
                  </a:lnTo>
                  <a:lnTo>
                    <a:pt x="2125" y="3929"/>
                  </a:lnTo>
                  <a:lnTo>
                    <a:pt x="2129" y="3932"/>
                  </a:lnTo>
                  <a:lnTo>
                    <a:pt x="2129" y="3937"/>
                  </a:lnTo>
                  <a:close/>
                  <a:moveTo>
                    <a:pt x="2424" y="3823"/>
                  </a:moveTo>
                  <a:lnTo>
                    <a:pt x="2428" y="3823"/>
                  </a:lnTo>
                  <a:lnTo>
                    <a:pt x="2436" y="3821"/>
                  </a:lnTo>
                  <a:lnTo>
                    <a:pt x="2439" y="3819"/>
                  </a:lnTo>
                  <a:lnTo>
                    <a:pt x="2441" y="3818"/>
                  </a:lnTo>
                  <a:lnTo>
                    <a:pt x="2441" y="3814"/>
                  </a:lnTo>
                  <a:lnTo>
                    <a:pt x="2441" y="3811"/>
                  </a:lnTo>
                  <a:lnTo>
                    <a:pt x="2438" y="3806"/>
                  </a:lnTo>
                  <a:lnTo>
                    <a:pt x="2434" y="3801"/>
                  </a:lnTo>
                  <a:lnTo>
                    <a:pt x="2431" y="3801"/>
                  </a:lnTo>
                  <a:lnTo>
                    <a:pt x="2429" y="3801"/>
                  </a:lnTo>
                  <a:lnTo>
                    <a:pt x="2429" y="3804"/>
                  </a:lnTo>
                  <a:lnTo>
                    <a:pt x="2426" y="3807"/>
                  </a:lnTo>
                  <a:lnTo>
                    <a:pt x="2422" y="3813"/>
                  </a:lnTo>
                  <a:lnTo>
                    <a:pt x="2419" y="3818"/>
                  </a:lnTo>
                  <a:lnTo>
                    <a:pt x="2419" y="3821"/>
                  </a:lnTo>
                  <a:lnTo>
                    <a:pt x="2421" y="3823"/>
                  </a:lnTo>
                  <a:lnTo>
                    <a:pt x="2424" y="3823"/>
                  </a:lnTo>
                  <a:close/>
                  <a:moveTo>
                    <a:pt x="2252" y="3801"/>
                  </a:moveTo>
                  <a:lnTo>
                    <a:pt x="2264" y="3802"/>
                  </a:lnTo>
                  <a:lnTo>
                    <a:pt x="2274" y="3802"/>
                  </a:lnTo>
                  <a:lnTo>
                    <a:pt x="2294" y="3799"/>
                  </a:lnTo>
                  <a:lnTo>
                    <a:pt x="2312" y="3794"/>
                  </a:lnTo>
                  <a:lnTo>
                    <a:pt x="2322" y="3794"/>
                  </a:lnTo>
                  <a:lnTo>
                    <a:pt x="2334" y="3794"/>
                  </a:lnTo>
                  <a:lnTo>
                    <a:pt x="2332" y="3787"/>
                  </a:lnTo>
                  <a:lnTo>
                    <a:pt x="2334" y="3777"/>
                  </a:lnTo>
                  <a:lnTo>
                    <a:pt x="2335" y="3758"/>
                  </a:lnTo>
                  <a:lnTo>
                    <a:pt x="2335" y="3749"/>
                  </a:lnTo>
                  <a:lnTo>
                    <a:pt x="2332" y="3744"/>
                  </a:lnTo>
                  <a:lnTo>
                    <a:pt x="2330" y="3741"/>
                  </a:lnTo>
                  <a:lnTo>
                    <a:pt x="2329" y="3739"/>
                  </a:lnTo>
                  <a:lnTo>
                    <a:pt x="2325" y="3739"/>
                  </a:lnTo>
                  <a:lnTo>
                    <a:pt x="2320" y="3739"/>
                  </a:lnTo>
                  <a:lnTo>
                    <a:pt x="2318" y="3743"/>
                  </a:lnTo>
                  <a:lnTo>
                    <a:pt x="2317" y="3744"/>
                  </a:lnTo>
                  <a:lnTo>
                    <a:pt x="2312" y="3748"/>
                  </a:lnTo>
                  <a:lnTo>
                    <a:pt x="2305" y="3749"/>
                  </a:lnTo>
                  <a:lnTo>
                    <a:pt x="2300" y="3753"/>
                  </a:lnTo>
                  <a:lnTo>
                    <a:pt x="2296" y="3760"/>
                  </a:lnTo>
                  <a:lnTo>
                    <a:pt x="2291" y="3765"/>
                  </a:lnTo>
                  <a:lnTo>
                    <a:pt x="2286" y="3770"/>
                  </a:lnTo>
                  <a:lnTo>
                    <a:pt x="2279" y="3773"/>
                  </a:lnTo>
                  <a:lnTo>
                    <a:pt x="2260" y="3773"/>
                  </a:lnTo>
                  <a:lnTo>
                    <a:pt x="2250" y="3773"/>
                  </a:lnTo>
                  <a:lnTo>
                    <a:pt x="2243" y="3775"/>
                  </a:lnTo>
                  <a:lnTo>
                    <a:pt x="2236" y="3778"/>
                  </a:lnTo>
                  <a:lnTo>
                    <a:pt x="2231" y="3782"/>
                  </a:lnTo>
                  <a:lnTo>
                    <a:pt x="2226" y="3787"/>
                  </a:lnTo>
                  <a:lnTo>
                    <a:pt x="2224" y="3794"/>
                  </a:lnTo>
                  <a:lnTo>
                    <a:pt x="2242" y="3794"/>
                  </a:lnTo>
                  <a:lnTo>
                    <a:pt x="2248" y="3796"/>
                  </a:lnTo>
                  <a:lnTo>
                    <a:pt x="2250" y="3797"/>
                  </a:lnTo>
                  <a:lnTo>
                    <a:pt x="2252" y="3801"/>
                  </a:lnTo>
                  <a:close/>
                  <a:moveTo>
                    <a:pt x="2265" y="3944"/>
                  </a:moveTo>
                  <a:lnTo>
                    <a:pt x="2272" y="3944"/>
                  </a:lnTo>
                  <a:lnTo>
                    <a:pt x="2276" y="3940"/>
                  </a:lnTo>
                  <a:lnTo>
                    <a:pt x="2277" y="3937"/>
                  </a:lnTo>
                  <a:lnTo>
                    <a:pt x="2279" y="3930"/>
                  </a:lnTo>
                  <a:lnTo>
                    <a:pt x="2277" y="3929"/>
                  </a:lnTo>
                  <a:lnTo>
                    <a:pt x="2276" y="3927"/>
                  </a:lnTo>
                  <a:lnTo>
                    <a:pt x="2272" y="3923"/>
                  </a:lnTo>
                  <a:lnTo>
                    <a:pt x="2267" y="3922"/>
                  </a:lnTo>
                  <a:lnTo>
                    <a:pt x="2265" y="3920"/>
                  </a:lnTo>
                  <a:lnTo>
                    <a:pt x="2265" y="3917"/>
                  </a:lnTo>
                  <a:lnTo>
                    <a:pt x="2238" y="3917"/>
                  </a:lnTo>
                  <a:lnTo>
                    <a:pt x="2238" y="3951"/>
                  </a:lnTo>
                  <a:lnTo>
                    <a:pt x="2247" y="3951"/>
                  </a:lnTo>
                  <a:lnTo>
                    <a:pt x="2253" y="3949"/>
                  </a:lnTo>
                  <a:lnTo>
                    <a:pt x="2259" y="3946"/>
                  </a:lnTo>
                  <a:lnTo>
                    <a:pt x="2265" y="3944"/>
                  </a:lnTo>
                  <a:close/>
                  <a:moveTo>
                    <a:pt x="2156" y="3964"/>
                  </a:moveTo>
                  <a:lnTo>
                    <a:pt x="2165" y="3964"/>
                  </a:lnTo>
                  <a:lnTo>
                    <a:pt x="2172" y="3963"/>
                  </a:lnTo>
                  <a:lnTo>
                    <a:pt x="2177" y="3959"/>
                  </a:lnTo>
                  <a:lnTo>
                    <a:pt x="2183" y="3958"/>
                  </a:lnTo>
                  <a:lnTo>
                    <a:pt x="2187" y="3956"/>
                  </a:lnTo>
                  <a:lnTo>
                    <a:pt x="2189" y="3952"/>
                  </a:lnTo>
                  <a:lnTo>
                    <a:pt x="2190" y="3944"/>
                  </a:lnTo>
                  <a:lnTo>
                    <a:pt x="2170" y="3944"/>
                  </a:lnTo>
                  <a:lnTo>
                    <a:pt x="2166" y="3949"/>
                  </a:lnTo>
                  <a:lnTo>
                    <a:pt x="2163" y="3954"/>
                  </a:lnTo>
                  <a:lnTo>
                    <a:pt x="2158" y="3958"/>
                  </a:lnTo>
                  <a:lnTo>
                    <a:pt x="2156" y="3964"/>
                  </a:lnTo>
                  <a:close/>
                  <a:moveTo>
                    <a:pt x="2211" y="3958"/>
                  </a:moveTo>
                  <a:lnTo>
                    <a:pt x="2214" y="3963"/>
                  </a:lnTo>
                  <a:lnTo>
                    <a:pt x="2216" y="3966"/>
                  </a:lnTo>
                  <a:lnTo>
                    <a:pt x="2214" y="3969"/>
                  </a:lnTo>
                  <a:lnTo>
                    <a:pt x="2211" y="3971"/>
                  </a:lnTo>
                  <a:lnTo>
                    <a:pt x="2183" y="3971"/>
                  </a:lnTo>
                  <a:lnTo>
                    <a:pt x="2183" y="3981"/>
                  </a:lnTo>
                  <a:lnTo>
                    <a:pt x="2185" y="3990"/>
                  </a:lnTo>
                  <a:lnTo>
                    <a:pt x="2189" y="3998"/>
                  </a:lnTo>
                  <a:lnTo>
                    <a:pt x="2194" y="4005"/>
                  </a:lnTo>
                  <a:lnTo>
                    <a:pt x="2199" y="4012"/>
                  </a:lnTo>
                  <a:lnTo>
                    <a:pt x="2204" y="4017"/>
                  </a:lnTo>
                  <a:lnTo>
                    <a:pt x="2218" y="4026"/>
                  </a:lnTo>
                  <a:lnTo>
                    <a:pt x="2219" y="4021"/>
                  </a:lnTo>
                  <a:lnTo>
                    <a:pt x="2221" y="4019"/>
                  </a:lnTo>
                  <a:lnTo>
                    <a:pt x="2224" y="4019"/>
                  </a:lnTo>
                  <a:lnTo>
                    <a:pt x="2228" y="4021"/>
                  </a:lnTo>
                  <a:lnTo>
                    <a:pt x="2236" y="4026"/>
                  </a:lnTo>
                  <a:lnTo>
                    <a:pt x="2240" y="4027"/>
                  </a:lnTo>
                  <a:lnTo>
                    <a:pt x="2245" y="4026"/>
                  </a:lnTo>
                  <a:lnTo>
                    <a:pt x="2243" y="4010"/>
                  </a:lnTo>
                  <a:lnTo>
                    <a:pt x="2240" y="3997"/>
                  </a:lnTo>
                  <a:lnTo>
                    <a:pt x="2236" y="3983"/>
                  </a:lnTo>
                  <a:lnTo>
                    <a:pt x="2231" y="3971"/>
                  </a:lnTo>
                  <a:lnTo>
                    <a:pt x="2231" y="3964"/>
                  </a:lnTo>
                  <a:lnTo>
                    <a:pt x="2233" y="3961"/>
                  </a:lnTo>
                  <a:lnTo>
                    <a:pt x="2236" y="3956"/>
                  </a:lnTo>
                  <a:lnTo>
                    <a:pt x="2238" y="3951"/>
                  </a:lnTo>
                  <a:lnTo>
                    <a:pt x="2233" y="3947"/>
                  </a:lnTo>
                  <a:lnTo>
                    <a:pt x="2226" y="3946"/>
                  </a:lnTo>
                  <a:lnTo>
                    <a:pt x="2219" y="3944"/>
                  </a:lnTo>
                  <a:lnTo>
                    <a:pt x="2211" y="3944"/>
                  </a:lnTo>
                  <a:lnTo>
                    <a:pt x="2207" y="3949"/>
                  </a:lnTo>
                  <a:lnTo>
                    <a:pt x="2206" y="3952"/>
                  </a:lnTo>
                  <a:lnTo>
                    <a:pt x="2207" y="3956"/>
                  </a:lnTo>
                  <a:lnTo>
                    <a:pt x="2211" y="3958"/>
                  </a:lnTo>
                  <a:close/>
                  <a:moveTo>
                    <a:pt x="1358" y="4886"/>
                  </a:moveTo>
                  <a:lnTo>
                    <a:pt x="1361" y="4889"/>
                  </a:lnTo>
                  <a:lnTo>
                    <a:pt x="1363" y="4889"/>
                  </a:lnTo>
                  <a:lnTo>
                    <a:pt x="1361" y="4887"/>
                  </a:lnTo>
                  <a:lnTo>
                    <a:pt x="1360" y="4886"/>
                  </a:lnTo>
                  <a:lnTo>
                    <a:pt x="1358" y="4886"/>
                  </a:lnTo>
                  <a:close/>
                  <a:moveTo>
                    <a:pt x="1337" y="4906"/>
                  </a:moveTo>
                  <a:lnTo>
                    <a:pt x="1339" y="4903"/>
                  </a:lnTo>
                  <a:lnTo>
                    <a:pt x="1341" y="4899"/>
                  </a:lnTo>
                  <a:lnTo>
                    <a:pt x="1343" y="4892"/>
                  </a:lnTo>
                  <a:lnTo>
                    <a:pt x="1346" y="4889"/>
                  </a:lnTo>
                  <a:lnTo>
                    <a:pt x="1348" y="4886"/>
                  </a:lnTo>
                  <a:lnTo>
                    <a:pt x="1353" y="4886"/>
                  </a:lnTo>
                  <a:lnTo>
                    <a:pt x="1358" y="4886"/>
                  </a:lnTo>
                  <a:lnTo>
                    <a:pt x="1358" y="4880"/>
                  </a:lnTo>
                  <a:lnTo>
                    <a:pt x="1360" y="4877"/>
                  </a:lnTo>
                  <a:lnTo>
                    <a:pt x="1363" y="4875"/>
                  </a:lnTo>
                  <a:lnTo>
                    <a:pt x="1365" y="4875"/>
                  </a:lnTo>
                  <a:lnTo>
                    <a:pt x="1373" y="4874"/>
                  </a:lnTo>
                  <a:lnTo>
                    <a:pt x="1385" y="4872"/>
                  </a:lnTo>
                  <a:lnTo>
                    <a:pt x="1390" y="4870"/>
                  </a:lnTo>
                  <a:lnTo>
                    <a:pt x="1395" y="4865"/>
                  </a:lnTo>
                  <a:lnTo>
                    <a:pt x="1401" y="4860"/>
                  </a:lnTo>
                  <a:lnTo>
                    <a:pt x="1406" y="4851"/>
                  </a:lnTo>
                  <a:lnTo>
                    <a:pt x="1404" y="4851"/>
                  </a:lnTo>
                  <a:lnTo>
                    <a:pt x="1401" y="4850"/>
                  </a:lnTo>
                  <a:lnTo>
                    <a:pt x="1399" y="4848"/>
                  </a:lnTo>
                  <a:lnTo>
                    <a:pt x="1399" y="4845"/>
                  </a:lnTo>
                  <a:lnTo>
                    <a:pt x="1406" y="4845"/>
                  </a:lnTo>
                  <a:lnTo>
                    <a:pt x="1406" y="4834"/>
                  </a:lnTo>
                  <a:lnTo>
                    <a:pt x="1406" y="4824"/>
                  </a:lnTo>
                  <a:lnTo>
                    <a:pt x="1404" y="4817"/>
                  </a:lnTo>
                  <a:lnTo>
                    <a:pt x="1402" y="4811"/>
                  </a:lnTo>
                  <a:lnTo>
                    <a:pt x="1397" y="4807"/>
                  </a:lnTo>
                  <a:lnTo>
                    <a:pt x="1392" y="4804"/>
                  </a:lnTo>
                  <a:lnTo>
                    <a:pt x="1390" y="4805"/>
                  </a:lnTo>
                  <a:lnTo>
                    <a:pt x="1389" y="4807"/>
                  </a:lnTo>
                  <a:lnTo>
                    <a:pt x="1385" y="4811"/>
                  </a:lnTo>
                  <a:lnTo>
                    <a:pt x="1380" y="4812"/>
                  </a:lnTo>
                  <a:lnTo>
                    <a:pt x="1378" y="4814"/>
                  </a:lnTo>
                  <a:lnTo>
                    <a:pt x="1378" y="4817"/>
                  </a:lnTo>
                  <a:lnTo>
                    <a:pt x="1375" y="4819"/>
                  </a:lnTo>
                  <a:lnTo>
                    <a:pt x="1372" y="4821"/>
                  </a:lnTo>
                  <a:lnTo>
                    <a:pt x="1368" y="4824"/>
                  </a:lnTo>
                  <a:lnTo>
                    <a:pt x="1365" y="4824"/>
                  </a:lnTo>
                  <a:lnTo>
                    <a:pt x="1361" y="4833"/>
                  </a:lnTo>
                  <a:lnTo>
                    <a:pt x="1358" y="4841"/>
                  </a:lnTo>
                  <a:lnTo>
                    <a:pt x="1353" y="4848"/>
                  </a:lnTo>
                  <a:lnTo>
                    <a:pt x="1349" y="4850"/>
                  </a:lnTo>
                  <a:lnTo>
                    <a:pt x="1344" y="4851"/>
                  </a:lnTo>
                  <a:lnTo>
                    <a:pt x="1344" y="4869"/>
                  </a:lnTo>
                  <a:lnTo>
                    <a:pt x="1343" y="4875"/>
                  </a:lnTo>
                  <a:lnTo>
                    <a:pt x="1341" y="4877"/>
                  </a:lnTo>
                  <a:lnTo>
                    <a:pt x="1337" y="4879"/>
                  </a:lnTo>
                  <a:lnTo>
                    <a:pt x="1337" y="4862"/>
                  </a:lnTo>
                  <a:lnTo>
                    <a:pt x="1336" y="4855"/>
                  </a:lnTo>
                  <a:lnTo>
                    <a:pt x="1334" y="4853"/>
                  </a:lnTo>
                  <a:lnTo>
                    <a:pt x="1331" y="4851"/>
                  </a:lnTo>
                  <a:lnTo>
                    <a:pt x="1329" y="4857"/>
                  </a:lnTo>
                  <a:lnTo>
                    <a:pt x="1327" y="4858"/>
                  </a:lnTo>
                  <a:lnTo>
                    <a:pt x="1322" y="4863"/>
                  </a:lnTo>
                  <a:lnTo>
                    <a:pt x="1319" y="4865"/>
                  </a:lnTo>
                  <a:lnTo>
                    <a:pt x="1317" y="4869"/>
                  </a:lnTo>
                  <a:lnTo>
                    <a:pt x="1315" y="4874"/>
                  </a:lnTo>
                  <a:lnTo>
                    <a:pt x="1317" y="4879"/>
                  </a:lnTo>
                  <a:lnTo>
                    <a:pt x="1317" y="4884"/>
                  </a:lnTo>
                  <a:lnTo>
                    <a:pt x="1319" y="4889"/>
                  </a:lnTo>
                  <a:lnTo>
                    <a:pt x="1320" y="4894"/>
                  </a:lnTo>
                  <a:lnTo>
                    <a:pt x="1322" y="4896"/>
                  </a:lnTo>
                  <a:lnTo>
                    <a:pt x="1329" y="4901"/>
                  </a:lnTo>
                  <a:lnTo>
                    <a:pt x="1337" y="4906"/>
                  </a:lnTo>
                  <a:close/>
                  <a:moveTo>
                    <a:pt x="1331" y="5090"/>
                  </a:moveTo>
                  <a:lnTo>
                    <a:pt x="1332" y="5085"/>
                  </a:lnTo>
                  <a:lnTo>
                    <a:pt x="1334" y="5083"/>
                  </a:lnTo>
                  <a:lnTo>
                    <a:pt x="1337" y="5083"/>
                  </a:lnTo>
                  <a:lnTo>
                    <a:pt x="1341" y="5082"/>
                  </a:lnTo>
                  <a:lnTo>
                    <a:pt x="1344" y="5077"/>
                  </a:lnTo>
                  <a:lnTo>
                    <a:pt x="1346" y="5071"/>
                  </a:lnTo>
                  <a:lnTo>
                    <a:pt x="1346" y="5063"/>
                  </a:lnTo>
                  <a:lnTo>
                    <a:pt x="1346" y="5056"/>
                  </a:lnTo>
                  <a:lnTo>
                    <a:pt x="1344" y="5049"/>
                  </a:lnTo>
                  <a:lnTo>
                    <a:pt x="1341" y="5044"/>
                  </a:lnTo>
                  <a:lnTo>
                    <a:pt x="1337" y="5042"/>
                  </a:lnTo>
                  <a:lnTo>
                    <a:pt x="1336" y="5049"/>
                  </a:lnTo>
                  <a:lnTo>
                    <a:pt x="1334" y="5053"/>
                  </a:lnTo>
                  <a:lnTo>
                    <a:pt x="1331" y="5056"/>
                  </a:lnTo>
                  <a:lnTo>
                    <a:pt x="1324" y="5056"/>
                  </a:lnTo>
                  <a:lnTo>
                    <a:pt x="1324" y="5061"/>
                  </a:lnTo>
                  <a:lnTo>
                    <a:pt x="1324" y="5066"/>
                  </a:lnTo>
                  <a:lnTo>
                    <a:pt x="1322" y="5077"/>
                  </a:lnTo>
                  <a:lnTo>
                    <a:pt x="1322" y="5083"/>
                  </a:lnTo>
                  <a:lnTo>
                    <a:pt x="1324" y="5087"/>
                  </a:lnTo>
                  <a:lnTo>
                    <a:pt x="1326" y="5090"/>
                  </a:lnTo>
                  <a:lnTo>
                    <a:pt x="1331" y="5090"/>
                  </a:lnTo>
                  <a:close/>
                  <a:moveTo>
                    <a:pt x="2190" y="6107"/>
                  </a:moveTo>
                  <a:lnTo>
                    <a:pt x="2183" y="6107"/>
                  </a:lnTo>
                  <a:lnTo>
                    <a:pt x="2173" y="6107"/>
                  </a:lnTo>
                  <a:lnTo>
                    <a:pt x="2170" y="6109"/>
                  </a:lnTo>
                  <a:lnTo>
                    <a:pt x="2166" y="6110"/>
                  </a:lnTo>
                  <a:lnTo>
                    <a:pt x="2165" y="6114"/>
                  </a:lnTo>
                  <a:lnTo>
                    <a:pt x="2163" y="6117"/>
                  </a:lnTo>
                  <a:lnTo>
                    <a:pt x="2163" y="6127"/>
                  </a:lnTo>
                  <a:lnTo>
                    <a:pt x="2172" y="6127"/>
                  </a:lnTo>
                  <a:lnTo>
                    <a:pt x="2178" y="6126"/>
                  </a:lnTo>
                  <a:lnTo>
                    <a:pt x="2183" y="6122"/>
                  </a:lnTo>
                  <a:lnTo>
                    <a:pt x="2190" y="6121"/>
                  </a:lnTo>
                  <a:lnTo>
                    <a:pt x="2194" y="6119"/>
                  </a:lnTo>
                  <a:lnTo>
                    <a:pt x="2195" y="6117"/>
                  </a:lnTo>
                  <a:lnTo>
                    <a:pt x="2195" y="6114"/>
                  </a:lnTo>
                  <a:lnTo>
                    <a:pt x="2194" y="6109"/>
                  </a:lnTo>
                  <a:lnTo>
                    <a:pt x="2192" y="6107"/>
                  </a:lnTo>
                  <a:lnTo>
                    <a:pt x="2190" y="6107"/>
                  </a:lnTo>
                  <a:close/>
                  <a:moveTo>
                    <a:pt x="1133" y="5438"/>
                  </a:moveTo>
                  <a:lnTo>
                    <a:pt x="1133" y="5445"/>
                  </a:lnTo>
                  <a:lnTo>
                    <a:pt x="1136" y="5443"/>
                  </a:lnTo>
                  <a:lnTo>
                    <a:pt x="1136" y="5442"/>
                  </a:lnTo>
                  <a:lnTo>
                    <a:pt x="1136" y="5440"/>
                  </a:lnTo>
                  <a:lnTo>
                    <a:pt x="1133" y="5438"/>
                  </a:lnTo>
                  <a:close/>
                  <a:moveTo>
                    <a:pt x="1351" y="5172"/>
                  </a:moveTo>
                  <a:lnTo>
                    <a:pt x="1351" y="5182"/>
                  </a:lnTo>
                  <a:lnTo>
                    <a:pt x="1351" y="5192"/>
                  </a:lnTo>
                  <a:lnTo>
                    <a:pt x="1353" y="5204"/>
                  </a:lnTo>
                  <a:lnTo>
                    <a:pt x="1355" y="5210"/>
                  </a:lnTo>
                  <a:lnTo>
                    <a:pt x="1358" y="5213"/>
                  </a:lnTo>
                  <a:lnTo>
                    <a:pt x="1349" y="5215"/>
                  </a:lnTo>
                  <a:lnTo>
                    <a:pt x="1346" y="5216"/>
                  </a:lnTo>
                  <a:lnTo>
                    <a:pt x="1344" y="5220"/>
                  </a:lnTo>
                  <a:lnTo>
                    <a:pt x="1341" y="5222"/>
                  </a:lnTo>
                  <a:lnTo>
                    <a:pt x="1339" y="5225"/>
                  </a:lnTo>
                  <a:lnTo>
                    <a:pt x="1337" y="5228"/>
                  </a:lnTo>
                  <a:lnTo>
                    <a:pt x="1337" y="5234"/>
                  </a:lnTo>
                  <a:lnTo>
                    <a:pt x="1343" y="5235"/>
                  </a:lnTo>
                  <a:lnTo>
                    <a:pt x="1344" y="5240"/>
                  </a:lnTo>
                  <a:lnTo>
                    <a:pt x="1344" y="5247"/>
                  </a:lnTo>
                  <a:lnTo>
                    <a:pt x="1344" y="5254"/>
                  </a:lnTo>
                  <a:lnTo>
                    <a:pt x="1349" y="5256"/>
                  </a:lnTo>
                  <a:lnTo>
                    <a:pt x="1351" y="5257"/>
                  </a:lnTo>
                  <a:lnTo>
                    <a:pt x="1351" y="5261"/>
                  </a:lnTo>
                  <a:lnTo>
                    <a:pt x="1360" y="5263"/>
                  </a:lnTo>
                  <a:lnTo>
                    <a:pt x="1363" y="5264"/>
                  </a:lnTo>
                  <a:lnTo>
                    <a:pt x="1365" y="5268"/>
                  </a:lnTo>
                  <a:lnTo>
                    <a:pt x="1366" y="5271"/>
                  </a:lnTo>
                  <a:lnTo>
                    <a:pt x="1368" y="5273"/>
                  </a:lnTo>
                  <a:lnTo>
                    <a:pt x="1375" y="5275"/>
                  </a:lnTo>
                  <a:lnTo>
                    <a:pt x="1392" y="5275"/>
                  </a:lnTo>
                  <a:lnTo>
                    <a:pt x="1390" y="5249"/>
                  </a:lnTo>
                  <a:lnTo>
                    <a:pt x="1389" y="5232"/>
                  </a:lnTo>
                  <a:lnTo>
                    <a:pt x="1389" y="5216"/>
                  </a:lnTo>
                  <a:lnTo>
                    <a:pt x="1392" y="5199"/>
                  </a:lnTo>
                  <a:lnTo>
                    <a:pt x="1387" y="5198"/>
                  </a:lnTo>
                  <a:lnTo>
                    <a:pt x="1385" y="5192"/>
                  </a:lnTo>
                  <a:lnTo>
                    <a:pt x="1385" y="5186"/>
                  </a:lnTo>
                  <a:lnTo>
                    <a:pt x="1385" y="5179"/>
                  </a:lnTo>
                  <a:lnTo>
                    <a:pt x="1378" y="5175"/>
                  </a:lnTo>
                  <a:lnTo>
                    <a:pt x="1373" y="5170"/>
                  </a:lnTo>
                  <a:lnTo>
                    <a:pt x="1372" y="5162"/>
                  </a:lnTo>
                  <a:lnTo>
                    <a:pt x="1372" y="5152"/>
                  </a:lnTo>
                  <a:lnTo>
                    <a:pt x="1365" y="5148"/>
                  </a:lnTo>
                  <a:lnTo>
                    <a:pt x="1360" y="5143"/>
                  </a:lnTo>
                  <a:lnTo>
                    <a:pt x="1358" y="5135"/>
                  </a:lnTo>
                  <a:lnTo>
                    <a:pt x="1358" y="5124"/>
                  </a:lnTo>
                  <a:lnTo>
                    <a:pt x="1356" y="5119"/>
                  </a:lnTo>
                  <a:lnTo>
                    <a:pt x="1355" y="5117"/>
                  </a:lnTo>
                  <a:lnTo>
                    <a:pt x="1351" y="5117"/>
                  </a:lnTo>
                  <a:lnTo>
                    <a:pt x="1351" y="5126"/>
                  </a:lnTo>
                  <a:lnTo>
                    <a:pt x="1348" y="5131"/>
                  </a:lnTo>
                  <a:lnTo>
                    <a:pt x="1344" y="5138"/>
                  </a:lnTo>
                  <a:lnTo>
                    <a:pt x="1344" y="5145"/>
                  </a:lnTo>
                  <a:lnTo>
                    <a:pt x="1346" y="5153"/>
                  </a:lnTo>
                  <a:lnTo>
                    <a:pt x="1348" y="5158"/>
                  </a:lnTo>
                  <a:lnTo>
                    <a:pt x="1349" y="5165"/>
                  </a:lnTo>
                  <a:lnTo>
                    <a:pt x="1351" y="5172"/>
                  </a:lnTo>
                  <a:close/>
                  <a:moveTo>
                    <a:pt x="1385" y="5697"/>
                  </a:moveTo>
                  <a:lnTo>
                    <a:pt x="1382" y="5697"/>
                  </a:lnTo>
                  <a:lnTo>
                    <a:pt x="1380" y="5699"/>
                  </a:lnTo>
                  <a:lnTo>
                    <a:pt x="1378" y="5704"/>
                  </a:lnTo>
                  <a:lnTo>
                    <a:pt x="1375" y="5708"/>
                  </a:lnTo>
                  <a:lnTo>
                    <a:pt x="1373" y="5709"/>
                  </a:lnTo>
                  <a:lnTo>
                    <a:pt x="1372" y="5711"/>
                  </a:lnTo>
                  <a:lnTo>
                    <a:pt x="1372" y="5738"/>
                  </a:lnTo>
                  <a:lnTo>
                    <a:pt x="1380" y="5738"/>
                  </a:lnTo>
                  <a:lnTo>
                    <a:pt x="1385" y="5742"/>
                  </a:lnTo>
                  <a:lnTo>
                    <a:pt x="1390" y="5744"/>
                  </a:lnTo>
                  <a:lnTo>
                    <a:pt x="1399" y="5745"/>
                  </a:lnTo>
                  <a:lnTo>
                    <a:pt x="1402" y="5740"/>
                  </a:lnTo>
                  <a:lnTo>
                    <a:pt x="1404" y="5732"/>
                  </a:lnTo>
                  <a:lnTo>
                    <a:pt x="1406" y="5723"/>
                  </a:lnTo>
                  <a:lnTo>
                    <a:pt x="1406" y="5714"/>
                  </a:lnTo>
                  <a:lnTo>
                    <a:pt x="1404" y="5708"/>
                  </a:lnTo>
                  <a:lnTo>
                    <a:pt x="1401" y="5701"/>
                  </a:lnTo>
                  <a:lnTo>
                    <a:pt x="1397" y="5699"/>
                  </a:lnTo>
                  <a:lnTo>
                    <a:pt x="1394" y="5697"/>
                  </a:lnTo>
                  <a:lnTo>
                    <a:pt x="1390" y="5697"/>
                  </a:lnTo>
                  <a:lnTo>
                    <a:pt x="1385" y="5697"/>
                  </a:lnTo>
                  <a:close/>
                  <a:moveTo>
                    <a:pt x="1392" y="5309"/>
                  </a:moveTo>
                  <a:lnTo>
                    <a:pt x="1392" y="5312"/>
                  </a:lnTo>
                  <a:lnTo>
                    <a:pt x="1390" y="5314"/>
                  </a:lnTo>
                  <a:lnTo>
                    <a:pt x="1387" y="5314"/>
                  </a:lnTo>
                  <a:lnTo>
                    <a:pt x="1385" y="5315"/>
                  </a:lnTo>
                  <a:lnTo>
                    <a:pt x="1385" y="5319"/>
                  </a:lnTo>
                  <a:lnTo>
                    <a:pt x="1385" y="5322"/>
                  </a:lnTo>
                  <a:lnTo>
                    <a:pt x="1378" y="5322"/>
                  </a:lnTo>
                  <a:lnTo>
                    <a:pt x="1378" y="5329"/>
                  </a:lnTo>
                  <a:lnTo>
                    <a:pt x="1380" y="5334"/>
                  </a:lnTo>
                  <a:lnTo>
                    <a:pt x="1385" y="5343"/>
                  </a:lnTo>
                  <a:lnTo>
                    <a:pt x="1377" y="5343"/>
                  </a:lnTo>
                  <a:lnTo>
                    <a:pt x="1372" y="5346"/>
                  </a:lnTo>
                  <a:lnTo>
                    <a:pt x="1365" y="5348"/>
                  </a:lnTo>
                  <a:lnTo>
                    <a:pt x="1358" y="5350"/>
                  </a:lnTo>
                  <a:lnTo>
                    <a:pt x="1358" y="5356"/>
                  </a:lnTo>
                  <a:lnTo>
                    <a:pt x="1358" y="5362"/>
                  </a:lnTo>
                  <a:lnTo>
                    <a:pt x="1361" y="5365"/>
                  </a:lnTo>
                  <a:lnTo>
                    <a:pt x="1365" y="5367"/>
                  </a:lnTo>
                  <a:lnTo>
                    <a:pt x="1368" y="5370"/>
                  </a:lnTo>
                  <a:lnTo>
                    <a:pt x="1373" y="5370"/>
                  </a:lnTo>
                  <a:lnTo>
                    <a:pt x="1385" y="5370"/>
                  </a:lnTo>
                  <a:lnTo>
                    <a:pt x="1385" y="5358"/>
                  </a:lnTo>
                  <a:lnTo>
                    <a:pt x="1387" y="5353"/>
                  </a:lnTo>
                  <a:lnTo>
                    <a:pt x="1389" y="5351"/>
                  </a:lnTo>
                  <a:lnTo>
                    <a:pt x="1392" y="5350"/>
                  </a:lnTo>
                  <a:lnTo>
                    <a:pt x="1392" y="5356"/>
                  </a:lnTo>
                  <a:lnTo>
                    <a:pt x="1395" y="5360"/>
                  </a:lnTo>
                  <a:lnTo>
                    <a:pt x="1399" y="5363"/>
                  </a:lnTo>
                  <a:lnTo>
                    <a:pt x="1406" y="5363"/>
                  </a:lnTo>
                  <a:lnTo>
                    <a:pt x="1406" y="5346"/>
                  </a:lnTo>
                  <a:lnTo>
                    <a:pt x="1406" y="5329"/>
                  </a:lnTo>
                  <a:lnTo>
                    <a:pt x="1406" y="5321"/>
                  </a:lnTo>
                  <a:lnTo>
                    <a:pt x="1402" y="5315"/>
                  </a:lnTo>
                  <a:lnTo>
                    <a:pt x="1399" y="5310"/>
                  </a:lnTo>
                  <a:lnTo>
                    <a:pt x="1392" y="5309"/>
                  </a:lnTo>
                  <a:close/>
                  <a:moveTo>
                    <a:pt x="1365" y="5302"/>
                  </a:moveTo>
                  <a:lnTo>
                    <a:pt x="1368" y="5302"/>
                  </a:lnTo>
                  <a:lnTo>
                    <a:pt x="1372" y="5302"/>
                  </a:lnTo>
                  <a:lnTo>
                    <a:pt x="1373" y="5305"/>
                  </a:lnTo>
                  <a:lnTo>
                    <a:pt x="1373" y="5310"/>
                  </a:lnTo>
                  <a:lnTo>
                    <a:pt x="1375" y="5314"/>
                  </a:lnTo>
                  <a:lnTo>
                    <a:pt x="1375" y="5315"/>
                  </a:lnTo>
                  <a:lnTo>
                    <a:pt x="1378" y="5315"/>
                  </a:lnTo>
                  <a:lnTo>
                    <a:pt x="1382" y="5309"/>
                  </a:lnTo>
                  <a:lnTo>
                    <a:pt x="1385" y="5302"/>
                  </a:lnTo>
                  <a:lnTo>
                    <a:pt x="1385" y="5292"/>
                  </a:lnTo>
                  <a:lnTo>
                    <a:pt x="1385" y="5281"/>
                  </a:lnTo>
                  <a:lnTo>
                    <a:pt x="1365" y="5281"/>
                  </a:lnTo>
                  <a:lnTo>
                    <a:pt x="1365" y="5286"/>
                  </a:lnTo>
                  <a:lnTo>
                    <a:pt x="1365" y="5292"/>
                  </a:lnTo>
                  <a:lnTo>
                    <a:pt x="1365" y="5297"/>
                  </a:lnTo>
                  <a:lnTo>
                    <a:pt x="1365" y="5302"/>
                  </a:lnTo>
                  <a:close/>
                  <a:moveTo>
                    <a:pt x="1406" y="4660"/>
                  </a:moveTo>
                  <a:lnTo>
                    <a:pt x="1406" y="4681"/>
                  </a:lnTo>
                  <a:lnTo>
                    <a:pt x="1426" y="4681"/>
                  </a:lnTo>
                  <a:lnTo>
                    <a:pt x="1426" y="4671"/>
                  </a:lnTo>
                  <a:lnTo>
                    <a:pt x="1424" y="4667"/>
                  </a:lnTo>
                  <a:lnTo>
                    <a:pt x="1421" y="4664"/>
                  </a:lnTo>
                  <a:lnTo>
                    <a:pt x="1419" y="4662"/>
                  </a:lnTo>
                  <a:lnTo>
                    <a:pt x="1416" y="4660"/>
                  </a:lnTo>
                  <a:lnTo>
                    <a:pt x="1406" y="4660"/>
                  </a:lnTo>
                  <a:close/>
                  <a:moveTo>
                    <a:pt x="1419" y="4763"/>
                  </a:moveTo>
                  <a:lnTo>
                    <a:pt x="1421" y="4763"/>
                  </a:lnTo>
                  <a:lnTo>
                    <a:pt x="1424" y="4761"/>
                  </a:lnTo>
                  <a:lnTo>
                    <a:pt x="1426" y="4759"/>
                  </a:lnTo>
                  <a:lnTo>
                    <a:pt x="1426" y="4756"/>
                  </a:lnTo>
                  <a:lnTo>
                    <a:pt x="1424" y="4756"/>
                  </a:lnTo>
                  <a:lnTo>
                    <a:pt x="1421" y="4758"/>
                  </a:lnTo>
                  <a:lnTo>
                    <a:pt x="1419" y="4759"/>
                  </a:lnTo>
                  <a:lnTo>
                    <a:pt x="1419" y="4763"/>
                  </a:lnTo>
                  <a:close/>
                  <a:moveTo>
                    <a:pt x="1467" y="4544"/>
                  </a:moveTo>
                  <a:lnTo>
                    <a:pt x="1469" y="4539"/>
                  </a:lnTo>
                  <a:lnTo>
                    <a:pt x="1472" y="4536"/>
                  </a:lnTo>
                  <a:lnTo>
                    <a:pt x="1476" y="4532"/>
                  </a:lnTo>
                  <a:lnTo>
                    <a:pt x="1481" y="4531"/>
                  </a:lnTo>
                  <a:lnTo>
                    <a:pt x="1486" y="4529"/>
                  </a:lnTo>
                  <a:lnTo>
                    <a:pt x="1489" y="4526"/>
                  </a:lnTo>
                  <a:lnTo>
                    <a:pt x="1493" y="4522"/>
                  </a:lnTo>
                  <a:lnTo>
                    <a:pt x="1494" y="4517"/>
                  </a:lnTo>
                  <a:lnTo>
                    <a:pt x="1486" y="4517"/>
                  </a:lnTo>
                  <a:lnTo>
                    <a:pt x="1481" y="4514"/>
                  </a:lnTo>
                  <a:lnTo>
                    <a:pt x="1474" y="4512"/>
                  </a:lnTo>
                  <a:lnTo>
                    <a:pt x="1467" y="4510"/>
                  </a:lnTo>
                  <a:lnTo>
                    <a:pt x="1465" y="4507"/>
                  </a:lnTo>
                  <a:lnTo>
                    <a:pt x="1464" y="4503"/>
                  </a:lnTo>
                  <a:lnTo>
                    <a:pt x="1455" y="4502"/>
                  </a:lnTo>
                  <a:lnTo>
                    <a:pt x="1452" y="4500"/>
                  </a:lnTo>
                  <a:lnTo>
                    <a:pt x="1448" y="4498"/>
                  </a:lnTo>
                  <a:lnTo>
                    <a:pt x="1447" y="4495"/>
                  </a:lnTo>
                  <a:lnTo>
                    <a:pt x="1447" y="4490"/>
                  </a:lnTo>
                  <a:lnTo>
                    <a:pt x="1426" y="4490"/>
                  </a:lnTo>
                  <a:lnTo>
                    <a:pt x="1426" y="4497"/>
                  </a:lnTo>
                  <a:lnTo>
                    <a:pt x="1424" y="4502"/>
                  </a:lnTo>
                  <a:lnTo>
                    <a:pt x="1419" y="4503"/>
                  </a:lnTo>
                  <a:lnTo>
                    <a:pt x="1414" y="4507"/>
                  </a:lnTo>
                  <a:lnTo>
                    <a:pt x="1411" y="4508"/>
                  </a:lnTo>
                  <a:lnTo>
                    <a:pt x="1406" y="4512"/>
                  </a:lnTo>
                  <a:lnTo>
                    <a:pt x="1404" y="4515"/>
                  </a:lnTo>
                  <a:lnTo>
                    <a:pt x="1406" y="4524"/>
                  </a:lnTo>
                  <a:lnTo>
                    <a:pt x="1414" y="4526"/>
                  </a:lnTo>
                  <a:lnTo>
                    <a:pt x="1418" y="4527"/>
                  </a:lnTo>
                  <a:lnTo>
                    <a:pt x="1414" y="4529"/>
                  </a:lnTo>
                  <a:lnTo>
                    <a:pt x="1409" y="4532"/>
                  </a:lnTo>
                  <a:lnTo>
                    <a:pt x="1404" y="4536"/>
                  </a:lnTo>
                  <a:lnTo>
                    <a:pt x="1399" y="4543"/>
                  </a:lnTo>
                  <a:lnTo>
                    <a:pt x="1397" y="4546"/>
                  </a:lnTo>
                  <a:lnTo>
                    <a:pt x="1395" y="4549"/>
                  </a:lnTo>
                  <a:lnTo>
                    <a:pt x="1397" y="4553"/>
                  </a:lnTo>
                  <a:lnTo>
                    <a:pt x="1399" y="4558"/>
                  </a:lnTo>
                  <a:lnTo>
                    <a:pt x="1409" y="4558"/>
                  </a:lnTo>
                  <a:lnTo>
                    <a:pt x="1418" y="4556"/>
                  </a:lnTo>
                  <a:lnTo>
                    <a:pt x="1435" y="4553"/>
                  </a:lnTo>
                  <a:lnTo>
                    <a:pt x="1450" y="4548"/>
                  </a:lnTo>
                  <a:lnTo>
                    <a:pt x="1467" y="4544"/>
                  </a:lnTo>
                  <a:close/>
                  <a:moveTo>
                    <a:pt x="1617" y="4312"/>
                  </a:moveTo>
                  <a:lnTo>
                    <a:pt x="1617" y="4299"/>
                  </a:lnTo>
                  <a:lnTo>
                    <a:pt x="1615" y="4295"/>
                  </a:lnTo>
                  <a:lnTo>
                    <a:pt x="1612" y="4294"/>
                  </a:lnTo>
                  <a:lnTo>
                    <a:pt x="1610" y="4294"/>
                  </a:lnTo>
                  <a:lnTo>
                    <a:pt x="1609" y="4294"/>
                  </a:lnTo>
                  <a:lnTo>
                    <a:pt x="1602" y="4297"/>
                  </a:lnTo>
                  <a:lnTo>
                    <a:pt x="1597" y="4299"/>
                  </a:lnTo>
                  <a:lnTo>
                    <a:pt x="1592" y="4300"/>
                  </a:lnTo>
                  <a:lnTo>
                    <a:pt x="1588" y="4302"/>
                  </a:lnTo>
                  <a:lnTo>
                    <a:pt x="1585" y="4306"/>
                  </a:lnTo>
                  <a:lnTo>
                    <a:pt x="1583" y="4311"/>
                  </a:lnTo>
                  <a:lnTo>
                    <a:pt x="1583" y="4321"/>
                  </a:lnTo>
                  <a:lnTo>
                    <a:pt x="1583" y="4333"/>
                  </a:lnTo>
                  <a:lnTo>
                    <a:pt x="1592" y="4335"/>
                  </a:lnTo>
                  <a:lnTo>
                    <a:pt x="1597" y="4333"/>
                  </a:lnTo>
                  <a:lnTo>
                    <a:pt x="1600" y="4331"/>
                  </a:lnTo>
                  <a:lnTo>
                    <a:pt x="1603" y="4326"/>
                  </a:lnTo>
                  <a:lnTo>
                    <a:pt x="1609" y="4318"/>
                  </a:lnTo>
                  <a:lnTo>
                    <a:pt x="1612" y="4314"/>
                  </a:lnTo>
                  <a:lnTo>
                    <a:pt x="1617" y="4312"/>
                  </a:lnTo>
                  <a:close/>
                  <a:moveTo>
                    <a:pt x="1433" y="4742"/>
                  </a:moveTo>
                  <a:lnTo>
                    <a:pt x="1430" y="4742"/>
                  </a:lnTo>
                  <a:lnTo>
                    <a:pt x="1428" y="4741"/>
                  </a:lnTo>
                  <a:lnTo>
                    <a:pt x="1426" y="4735"/>
                  </a:lnTo>
                  <a:lnTo>
                    <a:pt x="1423" y="4732"/>
                  </a:lnTo>
                  <a:lnTo>
                    <a:pt x="1421" y="4730"/>
                  </a:lnTo>
                  <a:lnTo>
                    <a:pt x="1419" y="4729"/>
                  </a:lnTo>
                  <a:lnTo>
                    <a:pt x="1418" y="4732"/>
                  </a:lnTo>
                  <a:lnTo>
                    <a:pt x="1416" y="4734"/>
                  </a:lnTo>
                  <a:lnTo>
                    <a:pt x="1413" y="4732"/>
                  </a:lnTo>
                  <a:lnTo>
                    <a:pt x="1406" y="4730"/>
                  </a:lnTo>
                  <a:lnTo>
                    <a:pt x="1402" y="4729"/>
                  </a:lnTo>
                  <a:lnTo>
                    <a:pt x="1399" y="4729"/>
                  </a:lnTo>
                  <a:lnTo>
                    <a:pt x="1401" y="4735"/>
                  </a:lnTo>
                  <a:lnTo>
                    <a:pt x="1401" y="4741"/>
                  </a:lnTo>
                  <a:lnTo>
                    <a:pt x="1399" y="4744"/>
                  </a:lnTo>
                  <a:lnTo>
                    <a:pt x="1395" y="4746"/>
                  </a:lnTo>
                  <a:lnTo>
                    <a:pt x="1390" y="4751"/>
                  </a:lnTo>
                  <a:lnTo>
                    <a:pt x="1387" y="4753"/>
                  </a:lnTo>
                  <a:lnTo>
                    <a:pt x="1385" y="4756"/>
                  </a:lnTo>
                  <a:lnTo>
                    <a:pt x="1392" y="4756"/>
                  </a:lnTo>
                  <a:lnTo>
                    <a:pt x="1397" y="4758"/>
                  </a:lnTo>
                  <a:lnTo>
                    <a:pt x="1406" y="4763"/>
                  </a:lnTo>
                  <a:lnTo>
                    <a:pt x="1406" y="4758"/>
                  </a:lnTo>
                  <a:lnTo>
                    <a:pt x="1409" y="4754"/>
                  </a:lnTo>
                  <a:lnTo>
                    <a:pt x="1413" y="4753"/>
                  </a:lnTo>
                  <a:lnTo>
                    <a:pt x="1418" y="4751"/>
                  </a:lnTo>
                  <a:lnTo>
                    <a:pt x="1428" y="4749"/>
                  </a:lnTo>
                  <a:lnTo>
                    <a:pt x="1431" y="4746"/>
                  </a:lnTo>
                  <a:lnTo>
                    <a:pt x="1433" y="4742"/>
                  </a:lnTo>
                  <a:close/>
                  <a:moveTo>
                    <a:pt x="1399" y="4640"/>
                  </a:moveTo>
                  <a:lnTo>
                    <a:pt x="1402" y="4638"/>
                  </a:lnTo>
                  <a:lnTo>
                    <a:pt x="1404" y="4638"/>
                  </a:lnTo>
                  <a:lnTo>
                    <a:pt x="1404" y="4636"/>
                  </a:lnTo>
                  <a:lnTo>
                    <a:pt x="1406" y="4633"/>
                  </a:lnTo>
                  <a:lnTo>
                    <a:pt x="1409" y="4633"/>
                  </a:lnTo>
                  <a:lnTo>
                    <a:pt x="1413" y="4633"/>
                  </a:lnTo>
                  <a:lnTo>
                    <a:pt x="1414" y="4630"/>
                  </a:lnTo>
                  <a:lnTo>
                    <a:pt x="1414" y="4624"/>
                  </a:lnTo>
                  <a:lnTo>
                    <a:pt x="1411" y="4618"/>
                  </a:lnTo>
                  <a:lnTo>
                    <a:pt x="1407" y="4611"/>
                  </a:lnTo>
                  <a:lnTo>
                    <a:pt x="1406" y="4606"/>
                  </a:lnTo>
                  <a:lnTo>
                    <a:pt x="1413" y="4606"/>
                  </a:lnTo>
                  <a:lnTo>
                    <a:pt x="1413" y="4604"/>
                  </a:lnTo>
                  <a:lnTo>
                    <a:pt x="1413" y="4599"/>
                  </a:lnTo>
                  <a:lnTo>
                    <a:pt x="1413" y="4595"/>
                  </a:lnTo>
                  <a:lnTo>
                    <a:pt x="1413" y="4592"/>
                  </a:lnTo>
                  <a:lnTo>
                    <a:pt x="1411" y="4587"/>
                  </a:lnTo>
                  <a:lnTo>
                    <a:pt x="1409" y="4582"/>
                  </a:lnTo>
                  <a:lnTo>
                    <a:pt x="1406" y="4578"/>
                  </a:lnTo>
                  <a:lnTo>
                    <a:pt x="1399" y="4578"/>
                  </a:lnTo>
                  <a:lnTo>
                    <a:pt x="1395" y="4584"/>
                  </a:lnTo>
                  <a:lnTo>
                    <a:pt x="1394" y="4587"/>
                  </a:lnTo>
                  <a:lnTo>
                    <a:pt x="1392" y="4597"/>
                  </a:lnTo>
                  <a:lnTo>
                    <a:pt x="1394" y="4606"/>
                  </a:lnTo>
                  <a:lnTo>
                    <a:pt x="1399" y="4613"/>
                  </a:lnTo>
                  <a:lnTo>
                    <a:pt x="1397" y="4618"/>
                  </a:lnTo>
                  <a:lnTo>
                    <a:pt x="1395" y="4619"/>
                  </a:lnTo>
                  <a:lnTo>
                    <a:pt x="1390" y="4624"/>
                  </a:lnTo>
                  <a:lnTo>
                    <a:pt x="1387" y="4626"/>
                  </a:lnTo>
                  <a:lnTo>
                    <a:pt x="1385" y="4630"/>
                  </a:lnTo>
                  <a:lnTo>
                    <a:pt x="1384" y="4635"/>
                  </a:lnTo>
                  <a:lnTo>
                    <a:pt x="1385" y="4640"/>
                  </a:lnTo>
                  <a:lnTo>
                    <a:pt x="1392" y="4640"/>
                  </a:lnTo>
                  <a:lnTo>
                    <a:pt x="1399" y="4640"/>
                  </a:lnTo>
                  <a:close/>
                  <a:moveTo>
                    <a:pt x="1631" y="4340"/>
                  </a:moveTo>
                  <a:lnTo>
                    <a:pt x="1631" y="4329"/>
                  </a:lnTo>
                  <a:lnTo>
                    <a:pt x="1629" y="4321"/>
                  </a:lnTo>
                  <a:lnTo>
                    <a:pt x="1624" y="4316"/>
                  </a:lnTo>
                  <a:lnTo>
                    <a:pt x="1617" y="4312"/>
                  </a:lnTo>
                  <a:lnTo>
                    <a:pt x="1617" y="4323"/>
                  </a:lnTo>
                  <a:lnTo>
                    <a:pt x="1617" y="4333"/>
                  </a:lnTo>
                  <a:lnTo>
                    <a:pt x="1617" y="4338"/>
                  </a:lnTo>
                  <a:lnTo>
                    <a:pt x="1621" y="4340"/>
                  </a:lnTo>
                  <a:lnTo>
                    <a:pt x="1624" y="4341"/>
                  </a:lnTo>
                  <a:lnTo>
                    <a:pt x="1631" y="4340"/>
                  </a:lnTo>
                  <a:close/>
                  <a:moveTo>
                    <a:pt x="1365" y="4770"/>
                  </a:moveTo>
                  <a:lnTo>
                    <a:pt x="1366" y="4764"/>
                  </a:lnTo>
                  <a:lnTo>
                    <a:pt x="1368" y="4763"/>
                  </a:lnTo>
                  <a:lnTo>
                    <a:pt x="1372" y="4763"/>
                  </a:lnTo>
                  <a:lnTo>
                    <a:pt x="1375" y="4761"/>
                  </a:lnTo>
                  <a:lnTo>
                    <a:pt x="1377" y="4758"/>
                  </a:lnTo>
                  <a:lnTo>
                    <a:pt x="1378" y="4754"/>
                  </a:lnTo>
                  <a:lnTo>
                    <a:pt x="1378" y="4749"/>
                  </a:lnTo>
                  <a:lnTo>
                    <a:pt x="1372" y="4751"/>
                  </a:lnTo>
                  <a:lnTo>
                    <a:pt x="1366" y="4751"/>
                  </a:lnTo>
                  <a:lnTo>
                    <a:pt x="1360" y="4747"/>
                  </a:lnTo>
                  <a:lnTo>
                    <a:pt x="1355" y="4742"/>
                  </a:lnTo>
                  <a:lnTo>
                    <a:pt x="1349" y="4742"/>
                  </a:lnTo>
                  <a:lnTo>
                    <a:pt x="1344" y="4742"/>
                  </a:lnTo>
                  <a:lnTo>
                    <a:pt x="1344" y="4753"/>
                  </a:lnTo>
                  <a:lnTo>
                    <a:pt x="1344" y="4763"/>
                  </a:lnTo>
                  <a:lnTo>
                    <a:pt x="1341" y="4770"/>
                  </a:lnTo>
                  <a:lnTo>
                    <a:pt x="1337" y="4776"/>
                  </a:lnTo>
                  <a:lnTo>
                    <a:pt x="1346" y="4776"/>
                  </a:lnTo>
                  <a:lnTo>
                    <a:pt x="1351" y="4773"/>
                  </a:lnTo>
                  <a:lnTo>
                    <a:pt x="1356" y="4771"/>
                  </a:lnTo>
                  <a:lnTo>
                    <a:pt x="1365" y="4770"/>
                  </a:lnTo>
                  <a:close/>
                  <a:moveTo>
                    <a:pt x="191" y="7"/>
                  </a:moveTo>
                  <a:lnTo>
                    <a:pt x="181" y="7"/>
                  </a:lnTo>
                  <a:lnTo>
                    <a:pt x="174" y="7"/>
                  </a:lnTo>
                  <a:lnTo>
                    <a:pt x="171" y="7"/>
                  </a:lnTo>
                  <a:lnTo>
                    <a:pt x="171" y="3"/>
                  </a:lnTo>
                  <a:lnTo>
                    <a:pt x="171" y="0"/>
                  </a:lnTo>
                  <a:lnTo>
                    <a:pt x="164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4" y="5"/>
                  </a:lnTo>
                  <a:lnTo>
                    <a:pt x="148" y="7"/>
                  </a:lnTo>
                  <a:lnTo>
                    <a:pt x="136" y="7"/>
                  </a:lnTo>
                  <a:lnTo>
                    <a:pt x="135" y="12"/>
                  </a:lnTo>
                  <a:lnTo>
                    <a:pt x="133" y="14"/>
                  </a:lnTo>
                  <a:lnTo>
                    <a:pt x="130" y="14"/>
                  </a:lnTo>
                  <a:lnTo>
                    <a:pt x="128" y="19"/>
                  </a:lnTo>
                  <a:lnTo>
                    <a:pt x="126" y="20"/>
                  </a:lnTo>
                  <a:lnTo>
                    <a:pt x="123" y="20"/>
                  </a:lnTo>
                  <a:lnTo>
                    <a:pt x="121" y="26"/>
                  </a:lnTo>
                  <a:lnTo>
                    <a:pt x="119" y="27"/>
                  </a:lnTo>
                  <a:lnTo>
                    <a:pt x="116" y="27"/>
                  </a:lnTo>
                  <a:lnTo>
                    <a:pt x="114" y="32"/>
                  </a:lnTo>
                  <a:lnTo>
                    <a:pt x="113" y="34"/>
                  </a:lnTo>
                  <a:lnTo>
                    <a:pt x="109" y="34"/>
                  </a:lnTo>
                  <a:lnTo>
                    <a:pt x="107" y="41"/>
                  </a:lnTo>
                  <a:lnTo>
                    <a:pt x="102" y="46"/>
                  </a:lnTo>
                  <a:lnTo>
                    <a:pt x="94" y="48"/>
                  </a:lnTo>
                  <a:lnTo>
                    <a:pt x="85" y="48"/>
                  </a:lnTo>
                  <a:lnTo>
                    <a:pt x="66" y="48"/>
                  </a:lnTo>
                  <a:lnTo>
                    <a:pt x="48" y="48"/>
                  </a:lnTo>
                  <a:lnTo>
                    <a:pt x="43" y="55"/>
                  </a:lnTo>
                  <a:lnTo>
                    <a:pt x="36" y="61"/>
                  </a:lnTo>
                  <a:lnTo>
                    <a:pt x="20" y="68"/>
                  </a:lnTo>
                  <a:lnTo>
                    <a:pt x="12" y="72"/>
                  </a:lnTo>
                  <a:lnTo>
                    <a:pt x="5" y="78"/>
                  </a:lnTo>
                  <a:lnTo>
                    <a:pt x="2" y="85"/>
                  </a:lnTo>
                  <a:lnTo>
                    <a:pt x="0" y="95"/>
                  </a:lnTo>
                  <a:lnTo>
                    <a:pt x="2" y="97"/>
                  </a:lnTo>
                  <a:lnTo>
                    <a:pt x="3" y="99"/>
                  </a:lnTo>
                  <a:lnTo>
                    <a:pt x="5" y="104"/>
                  </a:lnTo>
                  <a:lnTo>
                    <a:pt x="7" y="116"/>
                  </a:lnTo>
                  <a:lnTo>
                    <a:pt x="17" y="116"/>
                  </a:lnTo>
                  <a:lnTo>
                    <a:pt x="26" y="114"/>
                  </a:lnTo>
                  <a:lnTo>
                    <a:pt x="32" y="111"/>
                  </a:lnTo>
                  <a:lnTo>
                    <a:pt x="39" y="107"/>
                  </a:lnTo>
                  <a:lnTo>
                    <a:pt x="51" y="99"/>
                  </a:lnTo>
                  <a:lnTo>
                    <a:pt x="60" y="97"/>
                  </a:lnTo>
                  <a:lnTo>
                    <a:pt x="68" y="95"/>
                  </a:lnTo>
                  <a:lnTo>
                    <a:pt x="77" y="90"/>
                  </a:lnTo>
                  <a:lnTo>
                    <a:pt x="82" y="89"/>
                  </a:lnTo>
                  <a:lnTo>
                    <a:pt x="89" y="89"/>
                  </a:lnTo>
                  <a:lnTo>
                    <a:pt x="143" y="89"/>
                  </a:lnTo>
                  <a:lnTo>
                    <a:pt x="143" y="87"/>
                  </a:lnTo>
                  <a:lnTo>
                    <a:pt x="145" y="85"/>
                  </a:lnTo>
                  <a:lnTo>
                    <a:pt x="150" y="84"/>
                  </a:lnTo>
                  <a:lnTo>
                    <a:pt x="164" y="82"/>
                  </a:lnTo>
                  <a:lnTo>
                    <a:pt x="169" y="73"/>
                  </a:lnTo>
                  <a:lnTo>
                    <a:pt x="172" y="70"/>
                  </a:lnTo>
                  <a:lnTo>
                    <a:pt x="177" y="68"/>
                  </a:lnTo>
                  <a:lnTo>
                    <a:pt x="179" y="67"/>
                  </a:lnTo>
                  <a:lnTo>
                    <a:pt x="181" y="65"/>
                  </a:lnTo>
                  <a:lnTo>
                    <a:pt x="184" y="61"/>
                  </a:lnTo>
                  <a:lnTo>
                    <a:pt x="186" y="56"/>
                  </a:lnTo>
                  <a:lnTo>
                    <a:pt x="188" y="55"/>
                  </a:lnTo>
                  <a:lnTo>
                    <a:pt x="191" y="55"/>
                  </a:lnTo>
                  <a:lnTo>
                    <a:pt x="193" y="49"/>
                  </a:lnTo>
                  <a:lnTo>
                    <a:pt x="196" y="46"/>
                  </a:lnTo>
                  <a:lnTo>
                    <a:pt x="203" y="39"/>
                  </a:lnTo>
                  <a:lnTo>
                    <a:pt x="207" y="36"/>
                  </a:lnTo>
                  <a:lnTo>
                    <a:pt x="210" y="32"/>
                  </a:lnTo>
                  <a:lnTo>
                    <a:pt x="212" y="27"/>
                  </a:lnTo>
                  <a:lnTo>
                    <a:pt x="212" y="20"/>
                  </a:lnTo>
                  <a:lnTo>
                    <a:pt x="207" y="17"/>
                  </a:lnTo>
                  <a:lnTo>
                    <a:pt x="201" y="14"/>
                  </a:lnTo>
                  <a:lnTo>
                    <a:pt x="196" y="9"/>
                  </a:lnTo>
                  <a:lnTo>
                    <a:pt x="195" y="7"/>
                  </a:lnTo>
                  <a:lnTo>
                    <a:pt x="191" y="7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DB3EF1E0-1BA3-40F6-9670-E27B3B6EEE86}"/>
              </a:ext>
            </a:extLst>
          </p:cNvPr>
          <p:cNvSpPr txBox="1"/>
          <p:nvPr/>
        </p:nvSpPr>
        <p:spPr>
          <a:xfrm>
            <a:off x="6297709" y="6107411"/>
            <a:ext cx="610076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dirty="0"/>
              <a:t>IM, kteří publikovali kapacitní strategie TT2025 (srpen 2022)</a:t>
            </a:r>
            <a:endParaRPr lang="en-GB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0006702-9763-4F3E-98EC-B845992A7256}"/>
              </a:ext>
            </a:extLst>
          </p:cNvPr>
          <p:cNvSpPr/>
          <p:nvPr/>
        </p:nvSpPr>
        <p:spPr>
          <a:xfrm>
            <a:off x="5826607" y="6107411"/>
            <a:ext cx="440007" cy="369332"/>
          </a:xfrm>
          <a:prstGeom prst="rect">
            <a:avLst/>
          </a:prstGeom>
          <a:solidFill>
            <a:srgbClr val="00B0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CC090F96-5F6E-479F-85DE-4B70AF61F7C9}"/>
              </a:ext>
            </a:extLst>
          </p:cNvPr>
          <p:cNvSpPr/>
          <p:nvPr/>
        </p:nvSpPr>
        <p:spPr>
          <a:xfrm>
            <a:off x="129261" y="5044654"/>
            <a:ext cx="5266104" cy="12875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BBBCBF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cs-CZ" sz="1400" b="1" dirty="0">
                <a:solidFill>
                  <a:schemeClr val="tx1"/>
                </a:solidFill>
              </a:rPr>
              <a:t>Obsah kapacitní strategie</a:t>
            </a:r>
            <a:endParaRPr lang="en-CH" sz="1400" dirty="0">
              <a:solidFill>
                <a:schemeClr val="tx1"/>
              </a:solidFill>
            </a:endParaRPr>
          </a:p>
          <a:p>
            <a:pPr marL="342900" indent="-342900">
              <a:buFont typeface="Symbol" panose="05050102010706020507" pitchFamily="18" charset="2"/>
              <a:buChar char="®"/>
            </a:pPr>
            <a:r>
              <a:rPr lang="cs-CZ" sz="1400" dirty="0">
                <a:solidFill>
                  <a:schemeClr val="tx1"/>
                </a:solidFill>
                <a:sym typeface="Symbol" panose="05050102010706020507" pitchFamily="18" charset="2"/>
              </a:rPr>
              <a:t>3-5 výhled na stav infrastruktury (nová a redukovaná kapacita)</a:t>
            </a:r>
          </a:p>
          <a:p>
            <a:pPr marL="342900" indent="-342900">
              <a:buFont typeface="Symbol" panose="05050102010706020507" pitchFamily="18" charset="2"/>
              <a:buChar char="®"/>
            </a:pPr>
            <a:r>
              <a:rPr lang="cs-CZ" sz="1400" dirty="0">
                <a:solidFill>
                  <a:schemeClr val="tx1"/>
                </a:solidFill>
              </a:rPr>
              <a:t>Přehled plánovaných výluk s kritickým a dlouhodobým dopadem</a:t>
            </a:r>
          </a:p>
          <a:p>
            <a:pPr marL="342900" indent="-342900">
              <a:buFont typeface="Symbol" panose="05050102010706020507" pitchFamily="18" charset="2"/>
              <a:buChar char="®"/>
            </a:pPr>
            <a:r>
              <a:rPr lang="cs-CZ" sz="1400" dirty="0">
                <a:solidFill>
                  <a:schemeClr val="tx1"/>
                </a:solidFill>
              </a:rPr>
              <a:t>Strategické principy pro plánování výluk a konstrukci jízdních řádů</a:t>
            </a:r>
          </a:p>
          <a:p>
            <a:pPr marL="342900" indent="-342900">
              <a:buFont typeface="Symbol" panose="05050102010706020507" pitchFamily="18" charset="2"/>
              <a:buChar char="®"/>
            </a:pPr>
            <a:r>
              <a:rPr lang="cs-CZ" sz="1400" dirty="0">
                <a:solidFill>
                  <a:schemeClr val="tx1"/>
                </a:solidFill>
              </a:rPr>
              <a:t>Přehled přepravních toků  </a:t>
            </a:r>
            <a:endParaRPr lang="en-CH" sz="1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469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090E17-6950-4250-A0F5-B9FD23DFD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Komunikace o TTR programu (IM)</a:t>
            </a: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E0524AE-835D-4779-8EBE-174DC8816A4A}"/>
              </a:ext>
            </a:extLst>
          </p:cNvPr>
          <p:cNvGrpSpPr/>
          <p:nvPr/>
        </p:nvGrpSpPr>
        <p:grpSpPr>
          <a:xfrm>
            <a:off x="5954688" y="-466464"/>
            <a:ext cx="5556311" cy="6884987"/>
            <a:chOff x="6375854" y="502785"/>
            <a:chExt cx="4783137" cy="5926925"/>
          </a:xfrm>
        </p:grpSpPr>
        <p:sp>
          <p:nvSpPr>
            <p:cNvPr id="136" name="Freeform 1">
              <a:extLst>
                <a:ext uri="{FF2B5EF4-FFF2-40B4-BE49-F238E27FC236}">
                  <a16:creationId xmlns:a16="http://schemas.microsoft.com/office/drawing/2014/main" id="{77BC012C-AFF1-4DBC-B77E-74A43F404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7379" y="2233947"/>
              <a:ext cx="941387" cy="1835150"/>
            </a:xfrm>
            <a:custGeom>
              <a:avLst/>
              <a:gdLst>
                <a:gd name="T0" fmla="*/ 885 w 2617"/>
                <a:gd name="T1" fmla="*/ 979 h 5098"/>
                <a:gd name="T2" fmla="*/ 1153 w 2617"/>
                <a:gd name="T3" fmla="*/ 750 h 5098"/>
                <a:gd name="T4" fmla="*/ 1944 w 2617"/>
                <a:gd name="T5" fmla="*/ 779 h 5098"/>
                <a:gd name="T6" fmla="*/ 914 w 2617"/>
                <a:gd name="T7" fmla="*/ 1339 h 5098"/>
                <a:gd name="T8" fmla="*/ 1085 w 2617"/>
                <a:gd name="T9" fmla="*/ 1303 h 5098"/>
                <a:gd name="T10" fmla="*/ 927 w 2617"/>
                <a:gd name="T11" fmla="*/ 1119 h 5098"/>
                <a:gd name="T12" fmla="*/ 1076 w 2617"/>
                <a:gd name="T13" fmla="*/ 1332 h 5098"/>
                <a:gd name="T14" fmla="*/ 1971 w 2617"/>
                <a:gd name="T15" fmla="*/ 791 h 5098"/>
                <a:gd name="T16" fmla="*/ 786 w 2617"/>
                <a:gd name="T17" fmla="*/ 1873 h 5098"/>
                <a:gd name="T18" fmla="*/ 1879 w 2617"/>
                <a:gd name="T19" fmla="*/ 752 h 5098"/>
                <a:gd name="T20" fmla="*/ 829 w 2617"/>
                <a:gd name="T21" fmla="*/ 1549 h 5098"/>
                <a:gd name="T22" fmla="*/ 2497 w 2617"/>
                <a:gd name="T23" fmla="*/ 211 h 5098"/>
                <a:gd name="T24" fmla="*/ 2420 w 2617"/>
                <a:gd name="T25" fmla="*/ 193 h 5098"/>
                <a:gd name="T26" fmla="*/ 1965 w 2617"/>
                <a:gd name="T27" fmla="*/ 585 h 5098"/>
                <a:gd name="T28" fmla="*/ 2093 w 2617"/>
                <a:gd name="T29" fmla="*/ 611 h 5098"/>
                <a:gd name="T30" fmla="*/ 709 w 2617"/>
                <a:gd name="T31" fmla="*/ 1283 h 5098"/>
                <a:gd name="T32" fmla="*/ 646 w 2617"/>
                <a:gd name="T33" fmla="*/ 1356 h 5098"/>
                <a:gd name="T34" fmla="*/ 742 w 2617"/>
                <a:gd name="T35" fmla="*/ 1030 h 5098"/>
                <a:gd name="T36" fmla="*/ 854 w 2617"/>
                <a:gd name="T37" fmla="*/ 1015 h 5098"/>
                <a:gd name="T38" fmla="*/ 912 w 2617"/>
                <a:gd name="T39" fmla="*/ 1915 h 5098"/>
                <a:gd name="T40" fmla="*/ 892 w 2617"/>
                <a:gd name="T41" fmla="*/ 1574 h 5098"/>
                <a:gd name="T42" fmla="*/ 963 w 2617"/>
                <a:gd name="T43" fmla="*/ 1852 h 5098"/>
                <a:gd name="T44" fmla="*/ 1095 w 2617"/>
                <a:gd name="T45" fmla="*/ 1189 h 5098"/>
                <a:gd name="T46" fmla="*/ 2422 w 2617"/>
                <a:gd name="T47" fmla="*/ 3579 h 5098"/>
                <a:gd name="T48" fmla="*/ 2233 w 2617"/>
                <a:gd name="T49" fmla="*/ 3441 h 5098"/>
                <a:gd name="T50" fmla="*/ 2178 w 2617"/>
                <a:gd name="T51" fmla="*/ 3147 h 5098"/>
                <a:gd name="T52" fmla="*/ 1954 w 2617"/>
                <a:gd name="T53" fmla="*/ 2569 h 5098"/>
                <a:gd name="T54" fmla="*/ 1675 w 2617"/>
                <a:gd name="T55" fmla="*/ 2021 h 5098"/>
                <a:gd name="T56" fmla="*/ 1760 w 2617"/>
                <a:gd name="T57" fmla="*/ 1897 h 5098"/>
                <a:gd name="T58" fmla="*/ 1997 w 2617"/>
                <a:gd name="T59" fmla="*/ 1540 h 5098"/>
                <a:gd name="T60" fmla="*/ 1489 w 2617"/>
                <a:gd name="T61" fmla="*/ 1318 h 5098"/>
                <a:gd name="T62" fmla="*/ 1613 w 2617"/>
                <a:gd name="T63" fmla="*/ 1124 h 5098"/>
                <a:gd name="T64" fmla="*/ 1794 w 2617"/>
                <a:gd name="T65" fmla="*/ 870 h 5098"/>
                <a:gd name="T66" fmla="*/ 1432 w 2617"/>
                <a:gd name="T67" fmla="*/ 771 h 5098"/>
                <a:gd name="T68" fmla="*/ 1282 w 2617"/>
                <a:gd name="T69" fmla="*/ 1092 h 5098"/>
                <a:gd name="T70" fmla="*/ 1144 w 2617"/>
                <a:gd name="T71" fmla="*/ 1172 h 5098"/>
                <a:gd name="T72" fmla="*/ 1122 w 2617"/>
                <a:gd name="T73" fmla="*/ 1385 h 5098"/>
                <a:gd name="T74" fmla="*/ 1030 w 2617"/>
                <a:gd name="T75" fmla="*/ 1624 h 5098"/>
                <a:gd name="T76" fmla="*/ 1020 w 2617"/>
                <a:gd name="T77" fmla="*/ 1794 h 5098"/>
                <a:gd name="T78" fmla="*/ 887 w 2617"/>
                <a:gd name="T79" fmla="*/ 2122 h 5098"/>
                <a:gd name="T80" fmla="*/ 1112 w 2617"/>
                <a:gd name="T81" fmla="*/ 1835 h 5098"/>
                <a:gd name="T82" fmla="*/ 1182 w 2617"/>
                <a:gd name="T83" fmla="*/ 1934 h 5098"/>
                <a:gd name="T84" fmla="*/ 975 w 2617"/>
                <a:gd name="T85" fmla="*/ 2388 h 5098"/>
                <a:gd name="T86" fmla="*/ 1221 w 2617"/>
                <a:gd name="T87" fmla="*/ 2483 h 5098"/>
                <a:gd name="T88" fmla="*/ 1340 w 2617"/>
                <a:gd name="T89" fmla="*/ 2620 h 5098"/>
                <a:gd name="T90" fmla="*/ 1378 w 2617"/>
                <a:gd name="T91" fmla="*/ 2995 h 5098"/>
                <a:gd name="T92" fmla="*/ 1306 w 2617"/>
                <a:gd name="T93" fmla="*/ 3193 h 5098"/>
                <a:gd name="T94" fmla="*/ 1006 w 2617"/>
                <a:gd name="T95" fmla="*/ 3343 h 5098"/>
                <a:gd name="T96" fmla="*/ 702 w 2617"/>
                <a:gd name="T97" fmla="*/ 3650 h 5098"/>
                <a:gd name="T98" fmla="*/ 900 w 2617"/>
                <a:gd name="T99" fmla="*/ 3869 h 5098"/>
                <a:gd name="T100" fmla="*/ 1265 w 2617"/>
                <a:gd name="T101" fmla="*/ 3992 h 5098"/>
                <a:gd name="T102" fmla="*/ 689 w 2617"/>
                <a:gd name="T103" fmla="*/ 4203 h 5098"/>
                <a:gd name="T104" fmla="*/ 363 w 2617"/>
                <a:gd name="T105" fmla="*/ 4474 h 5098"/>
                <a:gd name="T106" fmla="*/ 750 w 2617"/>
                <a:gd name="T107" fmla="*/ 4428 h 5098"/>
                <a:gd name="T108" fmla="*/ 1126 w 2617"/>
                <a:gd name="T109" fmla="*/ 4369 h 5098"/>
                <a:gd name="T110" fmla="*/ 1600 w 2617"/>
                <a:gd name="T111" fmla="*/ 4423 h 5098"/>
                <a:gd name="T112" fmla="*/ 2122 w 2617"/>
                <a:gd name="T113" fmla="*/ 4486 h 5098"/>
                <a:gd name="T114" fmla="*/ 2181 w 2617"/>
                <a:gd name="T115" fmla="*/ 4239 h 5098"/>
                <a:gd name="T116" fmla="*/ 2287 w 2617"/>
                <a:gd name="T117" fmla="*/ 4092 h 5098"/>
                <a:gd name="T118" fmla="*/ 2499 w 2617"/>
                <a:gd name="T119" fmla="*/ 3908 h 5098"/>
                <a:gd name="T120" fmla="*/ 1112 w 2617"/>
                <a:gd name="T121" fmla="*/ 2716 h 5098"/>
                <a:gd name="T122" fmla="*/ 1537 w 2617"/>
                <a:gd name="T123" fmla="*/ 4437 h 5098"/>
                <a:gd name="T124" fmla="*/ 1139 w 2617"/>
                <a:gd name="T125" fmla="*/ 4966 h 5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17" h="5098">
                  <a:moveTo>
                    <a:pt x="962" y="3166"/>
                  </a:moveTo>
                  <a:lnTo>
                    <a:pt x="967" y="3168"/>
                  </a:lnTo>
                  <a:lnTo>
                    <a:pt x="972" y="3173"/>
                  </a:lnTo>
                  <a:lnTo>
                    <a:pt x="977" y="3176"/>
                  </a:lnTo>
                  <a:lnTo>
                    <a:pt x="982" y="3180"/>
                  </a:lnTo>
                  <a:lnTo>
                    <a:pt x="987" y="3181"/>
                  </a:lnTo>
                  <a:lnTo>
                    <a:pt x="989" y="3183"/>
                  </a:lnTo>
                  <a:lnTo>
                    <a:pt x="989" y="3186"/>
                  </a:lnTo>
                  <a:lnTo>
                    <a:pt x="991" y="3190"/>
                  </a:lnTo>
                  <a:lnTo>
                    <a:pt x="994" y="3192"/>
                  </a:lnTo>
                  <a:lnTo>
                    <a:pt x="997" y="3193"/>
                  </a:lnTo>
                  <a:lnTo>
                    <a:pt x="1003" y="3193"/>
                  </a:lnTo>
                  <a:lnTo>
                    <a:pt x="1011" y="3190"/>
                  </a:lnTo>
                  <a:lnTo>
                    <a:pt x="1020" y="3186"/>
                  </a:lnTo>
                  <a:lnTo>
                    <a:pt x="1027" y="3181"/>
                  </a:lnTo>
                  <a:lnTo>
                    <a:pt x="1028" y="3178"/>
                  </a:lnTo>
                  <a:lnTo>
                    <a:pt x="1030" y="3173"/>
                  </a:lnTo>
                  <a:lnTo>
                    <a:pt x="1035" y="3171"/>
                  </a:lnTo>
                  <a:lnTo>
                    <a:pt x="1038" y="3169"/>
                  </a:lnTo>
                  <a:lnTo>
                    <a:pt x="1044" y="3166"/>
                  </a:lnTo>
                  <a:lnTo>
                    <a:pt x="1050" y="3166"/>
                  </a:lnTo>
                  <a:lnTo>
                    <a:pt x="1050" y="3163"/>
                  </a:lnTo>
                  <a:lnTo>
                    <a:pt x="1052" y="3161"/>
                  </a:lnTo>
                  <a:lnTo>
                    <a:pt x="1057" y="3159"/>
                  </a:lnTo>
                  <a:lnTo>
                    <a:pt x="1061" y="3156"/>
                  </a:lnTo>
                  <a:lnTo>
                    <a:pt x="1062" y="3154"/>
                  </a:lnTo>
                  <a:lnTo>
                    <a:pt x="1064" y="3152"/>
                  </a:lnTo>
                  <a:lnTo>
                    <a:pt x="1059" y="3151"/>
                  </a:lnTo>
                  <a:lnTo>
                    <a:pt x="1057" y="3149"/>
                  </a:lnTo>
                  <a:lnTo>
                    <a:pt x="1057" y="3145"/>
                  </a:lnTo>
                  <a:lnTo>
                    <a:pt x="1049" y="3144"/>
                  </a:lnTo>
                  <a:lnTo>
                    <a:pt x="1045" y="3142"/>
                  </a:lnTo>
                  <a:lnTo>
                    <a:pt x="1044" y="3139"/>
                  </a:lnTo>
                  <a:lnTo>
                    <a:pt x="1044" y="3134"/>
                  </a:lnTo>
                  <a:lnTo>
                    <a:pt x="1044" y="3128"/>
                  </a:lnTo>
                  <a:lnTo>
                    <a:pt x="1042" y="3125"/>
                  </a:lnTo>
                  <a:lnTo>
                    <a:pt x="1038" y="3123"/>
                  </a:lnTo>
                  <a:lnTo>
                    <a:pt x="1033" y="3118"/>
                  </a:lnTo>
                  <a:lnTo>
                    <a:pt x="1030" y="3116"/>
                  </a:lnTo>
                  <a:lnTo>
                    <a:pt x="1030" y="3111"/>
                  </a:lnTo>
                  <a:lnTo>
                    <a:pt x="1032" y="3104"/>
                  </a:lnTo>
                  <a:lnTo>
                    <a:pt x="1030" y="3099"/>
                  </a:lnTo>
                  <a:lnTo>
                    <a:pt x="1028" y="3093"/>
                  </a:lnTo>
                  <a:lnTo>
                    <a:pt x="1023" y="3087"/>
                  </a:lnTo>
                  <a:lnTo>
                    <a:pt x="1023" y="3082"/>
                  </a:lnTo>
                  <a:lnTo>
                    <a:pt x="1023" y="3077"/>
                  </a:lnTo>
                  <a:lnTo>
                    <a:pt x="975" y="3077"/>
                  </a:lnTo>
                  <a:lnTo>
                    <a:pt x="974" y="3082"/>
                  </a:lnTo>
                  <a:lnTo>
                    <a:pt x="970" y="3086"/>
                  </a:lnTo>
                  <a:lnTo>
                    <a:pt x="962" y="3091"/>
                  </a:lnTo>
                  <a:lnTo>
                    <a:pt x="962" y="3093"/>
                  </a:lnTo>
                  <a:lnTo>
                    <a:pt x="962" y="3098"/>
                  </a:lnTo>
                  <a:lnTo>
                    <a:pt x="962" y="3104"/>
                  </a:lnTo>
                  <a:lnTo>
                    <a:pt x="960" y="3120"/>
                  </a:lnTo>
                  <a:lnTo>
                    <a:pt x="962" y="3135"/>
                  </a:lnTo>
                  <a:lnTo>
                    <a:pt x="962" y="3151"/>
                  </a:lnTo>
                  <a:lnTo>
                    <a:pt x="962" y="3166"/>
                  </a:lnTo>
                  <a:close/>
                  <a:moveTo>
                    <a:pt x="1876" y="812"/>
                  </a:moveTo>
                  <a:lnTo>
                    <a:pt x="1890" y="812"/>
                  </a:lnTo>
                  <a:lnTo>
                    <a:pt x="1890" y="798"/>
                  </a:lnTo>
                  <a:lnTo>
                    <a:pt x="1876" y="798"/>
                  </a:lnTo>
                  <a:lnTo>
                    <a:pt x="1876" y="812"/>
                  </a:lnTo>
                  <a:close/>
                  <a:moveTo>
                    <a:pt x="989" y="832"/>
                  </a:moveTo>
                  <a:lnTo>
                    <a:pt x="989" y="820"/>
                  </a:lnTo>
                  <a:lnTo>
                    <a:pt x="987" y="815"/>
                  </a:lnTo>
                  <a:lnTo>
                    <a:pt x="986" y="812"/>
                  </a:lnTo>
                  <a:lnTo>
                    <a:pt x="984" y="808"/>
                  </a:lnTo>
                  <a:lnTo>
                    <a:pt x="979" y="807"/>
                  </a:lnTo>
                  <a:lnTo>
                    <a:pt x="975" y="805"/>
                  </a:lnTo>
                  <a:lnTo>
                    <a:pt x="968" y="805"/>
                  </a:lnTo>
                  <a:lnTo>
                    <a:pt x="970" y="815"/>
                  </a:lnTo>
                  <a:lnTo>
                    <a:pt x="974" y="824"/>
                  </a:lnTo>
                  <a:lnTo>
                    <a:pt x="975" y="829"/>
                  </a:lnTo>
                  <a:lnTo>
                    <a:pt x="979" y="831"/>
                  </a:lnTo>
                  <a:lnTo>
                    <a:pt x="982" y="832"/>
                  </a:lnTo>
                  <a:lnTo>
                    <a:pt x="989" y="832"/>
                  </a:lnTo>
                  <a:close/>
                  <a:moveTo>
                    <a:pt x="914" y="941"/>
                  </a:moveTo>
                  <a:lnTo>
                    <a:pt x="922" y="945"/>
                  </a:lnTo>
                  <a:lnTo>
                    <a:pt x="931" y="948"/>
                  </a:lnTo>
                  <a:lnTo>
                    <a:pt x="938" y="953"/>
                  </a:lnTo>
                  <a:lnTo>
                    <a:pt x="939" y="957"/>
                  </a:lnTo>
                  <a:lnTo>
                    <a:pt x="941" y="962"/>
                  </a:lnTo>
                  <a:lnTo>
                    <a:pt x="933" y="962"/>
                  </a:lnTo>
                  <a:lnTo>
                    <a:pt x="926" y="960"/>
                  </a:lnTo>
                  <a:lnTo>
                    <a:pt x="921" y="957"/>
                  </a:lnTo>
                  <a:lnTo>
                    <a:pt x="914" y="955"/>
                  </a:lnTo>
                  <a:lnTo>
                    <a:pt x="914" y="964"/>
                  </a:lnTo>
                  <a:lnTo>
                    <a:pt x="912" y="969"/>
                  </a:lnTo>
                  <a:lnTo>
                    <a:pt x="907" y="972"/>
                  </a:lnTo>
                  <a:lnTo>
                    <a:pt x="902" y="974"/>
                  </a:lnTo>
                  <a:lnTo>
                    <a:pt x="890" y="977"/>
                  </a:lnTo>
                  <a:lnTo>
                    <a:pt x="885" y="979"/>
                  </a:lnTo>
                  <a:lnTo>
                    <a:pt x="880" y="982"/>
                  </a:lnTo>
                  <a:lnTo>
                    <a:pt x="880" y="1023"/>
                  </a:lnTo>
                  <a:lnTo>
                    <a:pt x="890" y="1025"/>
                  </a:lnTo>
                  <a:lnTo>
                    <a:pt x="899" y="1023"/>
                  </a:lnTo>
                  <a:lnTo>
                    <a:pt x="905" y="1020"/>
                  </a:lnTo>
                  <a:lnTo>
                    <a:pt x="910" y="1017"/>
                  </a:lnTo>
                  <a:lnTo>
                    <a:pt x="916" y="1013"/>
                  </a:lnTo>
                  <a:lnTo>
                    <a:pt x="922" y="1010"/>
                  </a:lnTo>
                  <a:lnTo>
                    <a:pt x="931" y="1008"/>
                  </a:lnTo>
                  <a:lnTo>
                    <a:pt x="941" y="1010"/>
                  </a:lnTo>
                  <a:lnTo>
                    <a:pt x="941" y="1006"/>
                  </a:lnTo>
                  <a:lnTo>
                    <a:pt x="943" y="1005"/>
                  </a:lnTo>
                  <a:lnTo>
                    <a:pt x="948" y="1003"/>
                  </a:lnTo>
                  <a:lnTo>
                    <a:pt x="948" y="976"/>
                  </a:lnTo>
                  <a:lnTo>
                    <a:pt x="955" y="976"/>
                  </a:lnTo>
                  <a:lnTo>
                    <a:pt x="962" y="974"/>
                  </a:lnTo>
                  <a:lnTo>
                    <a:pt x="965" y="970"/>
                  </a:lnTo>
                  <a:lnTo>
                    <a:pt x="968" y="965"/>
                  </a:lnTo>
                  <a:lnTo>
                    <a:pt x="974" y="955"/>
                  </a:lnTo>
                  <a:lnTo>
                    <a:pt x="977" y="952"/>
                  </a:lnTo>
                  <a:lnTo>
                    <a:pt x="982" y="948"/>
                  </a:lnTo>
                  <a:lnTo>
                    <a:pt x="982" y="965"/>
                  </a:lnTo>
                  <a:lnTo>
                    <a:pt x="984" y="972"/>
                  </a:lnTo>
                  <a:lnTo>
                    <a:pt x="986" y="974"/>
                  </a:lnTo>
                  <a:lnTo>
                    <a:pt x="989" y="976"/>
                  </a:lnTo>
                  <a:lnTo>
                    <a:pt x="991" y="972"/>
                  </a:lnTo>
                  <a:lnTo>
                    <a:pt x="992" y="970"/>
                  </a:lnTo>
                  <a:lnTo>
                    <a:pt x="999" y="974"/>
                  </a:lnTo>
                  <a:lnTo>
                    <a:pt x="1011" y="977"/>
                  </a:lnTo>
                  <a:lnTo>
                    <a:pt x="1016" y="977"/>
                  </a:lnTo>
                  <a:lnTo>
                    <a:pt x="1023" y="976"/>
                  </a:lnTo>
                  <a:lnTo>
                    <a:pt x="1023" y="972"/>
                  </a:lnTo>
                  <a:lnTo>
                    <a:pt x="1025" y="970"/>
                  </a:lnTo>
                  <a:lnTo>
                    <a:pt x="1030" y="969"/>
                  </a:lnTo>
                  <a:lnTo>
                    <a:pt x="1033" y="967"/>
                  </a:lnTo>
                  <a:lnTo>
                    <a:pt x="1037" y="965"/>
                  </a:lnTo>
                  <a:lnTo>
                    <a:pt x="1038" y="964"/>
                  </a:lnTo>
                  <a:lnTo>
                    <a:pt x="1044" y="962"/>
                  </a:lnTo>
                  <a:lnTo>
                    <a:pt x="1045" y="958"/>
                  </a:lnTo>
                  <a:lnTo>
                    <a:pt x="1045" y="955"/>
                  </a:lnTo>
                  <a:lnTo>
                    <a:pt x="1042" y="952"/>
                  </a:lnTo>
                  <a:lnTo>
                    <a:pt x="1037" y="948"/>
                  </a:lnTo>
                  <a:lnTo>
                    <a:pt x="1032" y="945"/>
                  </a:lnTo>
                  <a:lnTo>
                    <a:pt x="1027" y="943"/>
                  </a:lnTo>
                  <a:lnTo>
                    <a:pt x="1023" y="940"/>
                  </a:lnTo>
                  <a:lnTo>
                    <a:pt x="1025" y="938"/>
                  </a:lnTo>
                  <a:lnTo>
                    <a:pt x="1030" y="935"/>
                  </a:lnTo>
                  <a:lnTo>
                    <a:pt x="1037" y="938"/>
                  </a:lnTo>
                  <a:lnTo>
                    <a:pt x="1044" y="941"/>
                  </a:lnTo>
                  <a:lnTo>
                    <a:pt x="1054" y="941"/>
                  </a:lnTo>
                  <a:lnTo>
                    <a:pt x="1064" y="941"/>
                  </a:lnTo>
                  <a:lnTo>
                    <a:pt x="1064" y="936"/>
                  </a:lnTo>
                  <a:lnTo>
                    <a:pt x="1066" y="933"/>
                  </a:lnTo>
                  <a:lnTo>
                    <a:pt x="1068" y="929"/>
                  </a:lnTo>
                  <a:lnTo>
                    <a:pt x="1071" y="928"/>
                  </a:lnTo>
                  <a:lnTo>
                    <a:pt x="1071" y="921"/>
                  </a:lnTo>
                  <a:lnTo>
                    <a:pt x="1069" y="914"/>
                  </a:lnTo>
                  <a:lnTo>
                    <a:pt x="1066" y="911"/>
                  </a:lnTo>
                  <a:lnTo>
                    <a:pt x="1061" y="907"/>
                  </a:lnTo>
                  <a:lnTo>
                    <a:pt x="1050" y="902"/>
                  </a:lnTo>
                  <a:lnTo>
                    <a:pt x="1047" y="899"/>
                  </a:lnTo>
                  <a:lnTo>
                    <a:pt x="1044" y="894"/>
                  </a:lnTo>
                  <a:lnTo>
                    <a:pt x="1052" y="888"/>
                  </a:lnTo>
                  <a:lnTo>
                    <a:pt x="1057" y="887"/>
                  </a:lnTo>
                  <a:lnTo>
                    <a:pt x="1064" y="887"/>
                  </a:lnTo>
                  <a:lnTo>
                    <a:pt x="1066" y="890"/>
                  </a:lnTo>
                  <a:lnTo>
                    <a:pt x="1069" y="890"/>
                  </a:lnTo>
                  <a:lnTo>
                    <a:pt x="1073" y="888"/>
                  </a:lnTo>
                  <a:lnTo>
                    <a:pt x="1078" y="887"/>
                  </a:lnTo>
                  <a:lnTo>
                    <a:pt x="1081" y="878"/>
                  </a:lnTo>
                  <a:lnTo>
                    <a:pt x="1085" y="870"/>
                  </a:lnTo>
                  <a:lnTo>
                    <a:pt x="1088" y="861"/>
                  </a:lnTo>
                  <a:lnTo>
                    <a:pt x="1091" y="853"/>
                  </a:lnTo>
                  <a:lnTo>
                    <a:pt x="1124" y="837"/>
                  </a:lnTo>
                  <a:lnTo>
                    <a:pt x="1139" y="829"/>
                  </a:lnTo>
                  <a:lnTo>
                    <a:pt x="1153" y="819"/>
                  </a:lnTo>
                  <a:lnTo>
                    <a:pt x="1153" y="805"/>
                  </a:lnTo>
                  <a:lnTo>
                    <a:pt x="1155" y="800"/>
                  </a:lnTo>
                  <a:lnTo>
                    <a:pt x="1156" y="798"/>
                  </a:lnTo>
                  <a:lnTo>
                    <a:pt x="1160" y="798"/>
                  </a:lnTo>
                  <a:lnTo>
                    <a:pt x="1158" y="791"/>
                  </a:lnTo>
                  <a:lnTo>
                    <a:pt x="1158" y="786"/>
                  </a:lnTo>
                  <a:lnTo>
                    <a:pt x="1161" y="779"/>
                  </a:lnTo>
                  <a:lnTo>
                    <a:pt x="1166" y="774"/>
                  </a:lnTo>
                  <a:lnTo>
                    <a:pt x="1166" y="769"/>
                  </a:lnTo>
                  <a:lnTo>
                    <a:pt x="1166" y="764"/>
                  </a:lnTo>
                  <a:lnTo>
                    <a:pt x="1161" y="762"/>
                  </a:lnTo>
                  <a:lnTo>
                    <a:pt x="1160" y="761"/>
                  </a:lnTo>
                  <a:lnTo>
                    <a:pt x="1160" y="757"/>
                  </a:lnTo>
                  <a:lnTo>
                    <a:pt x="1156" y="757"/>
                  </a:lnTo>
                  <a:lnTo>
                    <a:pt x="1155" y="755"/>
                  </a:lnTo>
                  <a:lnTo>
                    <a:pt x="1153" y="750"/>
                  </a:lnTo>
                  <a:lnTo>
                    <a:pt x="1148" y="747"/>
                  </a:lnTo>
                  <a:lnTo>
                    <a:pt x="1143" y="747"/>
                  </a:lnTo>
                  <a:lnTo>
                    <a:pt x="1132" y="750"/>
                  </a:lnTo>
                  <a:lnTo>
                    <a:pt x="1105" y="750"/>
                  </a:lnTo>
                  <a:lnTo>
                    <a:pt x="1105" y="752"/>
                  </a:lnTo>
                  <a:lnTo>
                    <a:pt x="1103" y="754"/>
                  </a:lnTo>
                  <a:lnTo>
                    <a:pt x="1100" y="755"/>
                  </a:lnTo>
                  <a:lnTo>
                    <a:pt x="1095" y="755"/>
                  </a:lnTo>
                  <a:lnTo>
                    <a:pt x="1091" y="757"/>
                  </a:lnTo>
                  <a:lnTo>
                    <a:pt x="1091" y="761"/>
                  </a:lnTo>
                  <a:lnTo>
                    <a:pt x="1091" y="764"/>
                  </a:lnTo>
                  <a:lnTo>
                    <a:pt x="1088" y="764"/>
                  </a:lnTo>
                  <a:lnTo>
                    <a:pt x="1085" y="764"/>
                  </a:lnTo>
                  <a:lnTo>
                    <a:pt x="1079" y="764"/>
                  </a:lnTo>
                  <a:lnTo>
                    <a:pt x="1078" y="764"/>
                  </a:lnTo>
                  <a:lnTo>
                    <a:pt x="1078" y="767"/>
                  </a:lnTo>
                  <a:lnTo>
                    <a:pt x="1078" y="771"/>
                  </a:lnTo>
                  <a:lnTo>
                    <a:pt x="1064" y="778"/>
                  </a:lnTo>
                  <a:lnTo>
                    <a:pt x="1050" y="784"/>
                  </a:lnTo>
                  <a:lnTo>
                    <a:pt x="1044" y="784"/>
                  </a:lnTo>
                  <a:lnTo>
                    <a:pt x="1037" y="786"/>
                  </a:lnTo>
                  <a:lnTo>
                    <a:pt x="1028" y="793"/>
                  </a:lnTo>
                  <a:lnTo>
                    <a:pt x="1023" y="795"/>
                  </a:lnTo>
                  <a:lnTo>
                    <a:pt x="1018" y="798"/>
                  </a:lnTo>
                  <a:lnTo>
                    <a:pt x="1011" y="798"/>
                  </a:lnTo>
                  <a:lnTo>
                    <a:pt x="1003" y="798"/>
                  </a:lnTo>
                  <a:lnTo>
                    <a:pt x="1003" y="803"/>
                  </a:lnTo>
                  <a:lnTo>
                    <a:pt x="1001" y="808"/>
                  </a:lnTo>
                  <a:lnTo>
                    <a:pt x="997" y="817"/>
                  </a:lnTo>
                  <a:lnTo>
                    <a:pt x="994" y="825"/>
                  </a:lnTo>
                  <a:lnTo>
                    <a:pt x="994" y="832"/>
                  </a:lnTo>
                  <a:lnTo>
                    <a:pt x="996" y="839"/>
                  </a:lnTo>
                  <a:lnTo>
                    <a:pt x="968" y="839"/>
                  </a:lnTo>
                  <a:lnTo>
                    <a:pt x="968" y="856"/>
                  </a:lnTo>
                  <a:lnTo>
                    <a:pt x="967" y="863"/>
                  </a:lnTo>
                  <a:lnTo>
                    <a:pt x="965" y="865"/>
                  </a:lnTo>
                  <a:lnTo>
                    <a:pt x="962" y="866"/>
                  </a:lnTo>
                  <a:lnTo>
                    <a:pt x="962" y="849"/>
                  </a:lnTo>
                  <a:lnTo>
                    <a:pt x="962" y="832"/>
                  </a:lnTo>
                  <a:lnTo>
                    <a:pt x="960" y="817"/>
                  </a:lnTo>
                  <a:lnTo>
                    <a:pt x="958" y="810"/>
                  </a:lnTo>
                  <a:lnTo>
                    <a:pt x="955" y="805"/>
                  </a:lnTo>
                  <a:lnTo>
                    <a:pt x="934" y="805"/>
                  </a:lnTo>
                  <a:lnTo>
                    <a:pt x="931" y="808"/>
                  </a:lnTo>
                  <a:lnTo>
                    <a:pt x="927" y="812"/>
                  </a:lnTo>
                  <a:lnTo>
                    <a:pt x="922" y="820"/>
                  </a:lnTo>
                  <a:lnTo>
                    <a:pt x="916" y="829"/>
                  </a:lnTo>
                  <a:lnTo>
                    <a:pt x="912" y="831"/>
                  </a:lnTo>
                  <a:lnTo>
                    <a:pt x="907" y="832"/>
                  </a:lnTo>
                  <a:lnTo>
                    <a:pt x="909" y="839"/>
                  </a:lnTo>
                  <a:lnTo>
                    <a:pt x="907" y="844"/>
                  </a:lnTo>
                  <a:lnTo>
                    <a:pt x="905" y="851"/>
                  </a:lnTo>
                  <a:lnTo>
                    <a:pt x="900" y="856"/>
                  </a:lnTo>
                  <a:lnTo>
                    <a:pt x="900" y="861"/>
                  </a:lnTo>
                  <a:lnTo>
                    <a:pt x="900" y="866"/>
                  </a:lnTo>
                  <a:lnTo>
                    <a:pt x="900" y="873"/>
                  </a:lnTo>
                  <a:lnTo>
                    <a:pt x="905" y="875"/>
                  </a:lnTo>
                  <a:lnTo>
                    <a:pt x="907" y="877"/>
                  </a:lnTo>
                  <a:lnTo>
                    <a:pt x="907" y="880"/>
                  </a:lnTo>
                  <a:lnTo>
                    <a:pt x="910" y="880"/>
                  </a:lnTo>
                  <a:lnTo>
                    <a:pt x="912" y="882"/>
                  </a:lnTo>
                  <a:lnTo>
                    <a:pt x="914" y="887"/>
                  </a:lnTo>
                  <a:lnTo>
                    <a:pt x="912" y="892"/>
                  </a:lnTo>
                  <a:lnTo>
                    <a:pt x="910" y="894"/>
                  </a:lnTo>
                  <a:lnTo>
                    <a:pt x="907" y="894"/>
                  </a:lnTo>
                  <a:lnTo>
                    <a:pt x="905" y="897"/>
                  </a:lnTo>
                  <a:lnTo>
                    <a:pt x="902" y="899"/>
                  </a:lnTo>
                  <a:lnTo>
                    <a:pt x="893" y="900"/>
                  </a:lnTo>
                  <a:lnTo>
                    <a:pt x="893" y="914"/>
                  </a:lnTo>
                  <a:lnTo>
                    <a:pt x="895" y="919"/>
                  </a:lnTo>
                  <a:lnTo>
                    <a:pt x="897" y="923"/>
                  </a:lnTo>
                  <a:lnTo>
                    <a:pt x="904" y="928"/>
                  </a:lnTo>
                  <a:lnTo>
                    <a:pt x="910" y="933"/>
                  </a:lnTo>
                  <a:lnTo>
                    <a:pt x="912" y="936"/>
                  </a:lnTo>
                  <a:lnTo>
                    <a:pt x="914" y="941"/>
                  </a:lnTo>
                  <a:close/>
                  <a:moveTo>
                    <a:pt x="1903" y="798"/>
                  </a:moveTo>
                  <a:lnTo>
                    <a:pt x="1905" y="791"/>
                  </a:lnTo>
                  <a:lnTo>
                    <a:pt x="1908" y="786"/>
                  </a:lnTo>
                  <a:lnTo>
                    <a:pt x="1910" y="779"/>
                  </a:lnTo>
                  <a:lnTo>
                    <a:pt x="1910" y="771"/>
                  </a:lnTo>
                  <a:lnTo>
                    <a:pt x="1902" y="771"/>
                  </a:lnTo>
                  <a:lnTo>
                    <a:pt x="1896" y="773"/>
                  </a:lnTo>
                  <a:lnTo>
                    <a:pt x="1893" y="778"/>
                  </a:lnTo>
                  <a:lnTo>
                    <a:pt x="1890" y="783"/>
                  </a:lnTo>
                  <a:lnTo>
                    <a:pt x="1891" y="788"/>
                  </a:lnTo>
                  <a:lnTo>
                    <a:pt x="1893" y="793"/>
                  </a:lnTo>
                  <a:lnTo>
                    <a:pt x="1896" y="796"/>
                  </a:lnTo>
                  <a:lnTo>
                    <a:pt x="1903" y="798"/>
                  </a:lnTo>
                  <a:close/>
                  <a:moveTo>
                    <a:pt x="1958" y="784"/>
                  </a:moveTo>
                  <a:lnTo>
                    <a:pt x="1951" y="783"/>
                  </a:lnTo>
                  <a:lnTo>
                    <a:pt x="1946" y="779"/>
                  </a:lnTo>
                  <a:lnTo>
                    <a:pt x="1944" y="779"/>
                  </a:lnTo>
                  <a:lnTo>
                    <a:pt x="1941" y="779"/>
                  </a:lnTo>
                  <a:lnTo>
                    <a:pt x="1939" y="781"/>
                  </a:lnTo>
                  <a:lnTo>
                    <a:pt x="1937" y="784"/>
                  </a:lnTo>
                  <a:lnTo>
                    <a:pt x="1932" y="786"/>
                  </a:lnTo>
                  <a:lnTo>
                    <a:pt x="1931" y="788"/>
                  </a:lnTo>
                  <a:lnTo>
                    <a:pt x="1931" y="791"/>
                  </a:lnTo>
                  <a:lnTo>
                    <a:pt x="1922" y="793"/>
                  </a:lnTo>
                  <a:lnTo>
                    <a:pt x="1919" y="795"/>
                  </a:lnTo>
                  <a:lnTo>
                    <a:pt x="1917" y="798"/>
                  </a:lnTo>
                  <a:lnTo>
                    <a:pt x="1920" y="798"/>
                  </a:lnTo>
                  <a:lnTo>
                    <a:pt x="1922" y="798"/>
                  </a:lnTo>
                  <a:lnTo>
                    <a:pt x="1924" y="803"/>
                  </a:lnTo>
                  <a:lnTo>
                    <a:pt x="1924" y="808"/>
                  </a:lnTo>
                  <a:lnTo>
                    <a:pt x="1924" y="815"/>
                  </a:lnTo>
                  <a:lnTo>
                    <a:pt x="1922" y="822"/>
                  </a:lnTo>
                  <a:lnTo>
                    <a:pt x="1924" y="827"/>
                  </a:lnTo>
                  <a:lnTo>
                    <a:pt x="1925" y="832"/>
                  </a:lnTo>
                  <a:lnTo>
                    <a:pt x="1927" y="832"/>
                  </a:lnTo>
                  <a:lnTo>
                    <a:pt x="1931" y="832"/>
                  </a:lnTo>
                  <a:lnTo>
                    <a:pt x="1932" y="829"/>
                  </a:lnTo>
                  <a:lnTo>
                    <a:pt x="1936" y="827"/>
                  </a:lnTo>
                  <a:lnTo>
                    <a:pt x="1939" y="825"/>
                  </a:lnTo>
                  <a:lnTo>
                    <a:pt x="1944" y="825"/>
                  </a:lnTo>
                  <a:lnTo>
                    <a:pt x="1948" y="808"/>
                  </a:lnTo>
                  <a:lnTo>
                    <a:pt x="1944" y="791"/>
                  </a:lnTo>
                  <a:lnTo>
                    <a:pt x="1953" y="790"/>
                  </a:lnTo>
                  <a:lnTo>
                    <a:pt x="1956" y="788"/>
                  </a:lnTo>
                  <a:lnTo>
                    <a:pt x="1958" y="784"/>
                  </a:lnTo>
                  <a:close/>
                  <a:moveTo>
                    <a:pt x="2374" y="198"/>
                  </a:moveTo>
                  <a:lnTo>
                    <a:pt x="2374" y="191"/>
                  </a:lnTo>
                  <a:lnTo>
                    <a:pt x="2372" y="187"/>
                  </a:lnTo>
                  <a:lnTo>
                    <a:pt x="2371" y="182"/>
                  </a:lnTo>
                  <a:lnTo>
                    <a:pt x="2367" y="181"/>
                  </a:lnTo>
                  <a:lnTo>
                    <a:pt x="2364" y="179"/>
                  </a:lnTo>
                  <a:lnTo>
                    <a:pt x="2359" y="177"/>
                  </a:lnTo>
                  <a:lnTo>
                    <a:pt x="2347" y="177"/>
                  </a:lnTo>
                  <a:lnTo>
                    <a:pt x="2345" y="184"/>
                  </a:lnTo>
                  <a:lnTo>
                    <a:pt x="2345" y="191"/>
                  </a:lnTo>
                  <a:lnTo>
                    <a:pt x="2347" y="194"/>
                  </a:lnTo>
                  <a:lnTo>
                    <a:pt x="2352" y="196"/>
                  </a:lnTo>
                  <a:lnTo>
                    <a:pt x="2355" y="198"/>
                  </a:lnTo>
                  <a:lnTo>
                    <a:pt x="2360" y="199"/>
                  </a:lnTo>
                  <a:lnTo>
                    <a:pt x="2374" y="198"/>
                  </a:lnTo>
                  <a:close/>
                  <a:moveTo>
                    <a:pt x="893" y="900"/>
                  </a:moveTo>
                  <a:lnTo>
                    <a:pt x="893" y="880"/>
                  </a:lnTo>
                  <a:lnTo>
                    <a:pt x="880" y="880"/>
                  </a:lnTo>
                  <a:lnTo>
                    <a:pt x="878" y="883"/>
                  </a:lnTo>
                  <a:lnTo>
                    <a:pt x="876" y="887"/>
                  </a:lnTo>
                  <a:lnTo>
                    <a:pt x="873" y="890"/>
                  </a:lnTo>
                  <a:lnTo>
                    <a:pt x="873" y="894"/>
                  </a:lnTo>
                  <a:lnTo>
                    <a:pt x="880" y="894"/>
                  </a:lnTo>
                  <a:lnTo>
                    <a:pt x="883" y="897"/>
                  </a:lnTo>
                  <a:lnTo>
                    <a:pt x="888" y="899"/>
                  </a:lnTo>
                  <a:lnTo>
                    <a:pt x="893" y="900"/>
                  </a:lnTo>
                  <a:close/>
                  <a:moveTo>
                    <a:pt x="784" y="2136"/>
                  </a:moveTo>
                  <a:lnTo>
                    <a:pt x="777" y="2131"/>
                  </a:lnTo>
                  <a:lnTo>
                    <a:pt x="767" y="2129"/>
                  </a:lnTo>
                  <a:lnTo>
                    <a:pt x="755" y="2129"/>
                  </a:lnTo>
                  <a:lnTo>
                    <a:pt x="743" y="2129"/>
                  </a:lnTo>
                  <a:lnTo>
                    <a:pt x="742" y="2124"/>
                  </a:lnTo>
                  <a:lnTo>
                    <a:pt x="740" y="2122"/>
                  </a:lnTo>
                  <a:lnTo>
                    <a:pt x="737" y="2122"/>
                  </a:lnTo>
                  <a:lnTo>
                    <a:pt x="740" y="2136"/>
                  </a:lnTo>
                  <a:lnTo>
                    <a:pt x="743" y="2141"/>
                  </a:lnTo>
                  <a:lnTo>
                    <a:pt x="747" y="2146"/>
                  </a:lnTo>
                  <a:lnTo>
                    <a:pt x="752" y="2149"/>
                  </a:lnTo>
                  <a:lnTo>
                    <a:pt x="757" y="2153"/>
                  </a:lnTo>
                  <a:lnTo>
                    <a:pt x="771" y="2156"/>
                  </a:lnTo>
                  <a:lnTo>
                    <a:pt x="771" y="2153"/>
                  </a:lnTo>
                  <a:lnTo>
                    <a:pt x="771" y="2149"/>
                  </a:lnTo>
                  <a:lnTo>
                    <a:pt x="771" y="2146"/>
                  </a:lnTo>
                  <a:lnTo>
                    <a:pt x="771" y="2142"/>
                  </a:lnTo>
                  <a:lnTo>
                    <a:pt x="774" y="2141"/>
                  </a:lnTo>
                  <a:lnTo>
                    <a:pt x="779" y="2141"/>
                  </a:lnTo>
                  <a:lnTo>
                    <a:pt x="783" y="2139"/>
                  </a:lnTo>
                  <a:lnTo>
                    <a:pt x="784" y="2139"/>
                  </a:lnTo>
                  <a:lnTo>
                    <a:pt x="784" y="2136"/>
                  </a:lnTo>
                  <a:close/>
                  <a:moveTo>
                    <a:pt x="907" y="1330"/>
                  </a:moveTo>
                  <a:lnTo>
                    <a:pt x="907" y="1334"/>
                  </a:lnTo>
                  <a:lnTo>
                    <a:pt x="905" y="1335"/>
                  </a:lnTo>
                  <a:lnTo>
                    <a:pt x="902" y="1337"/>
                  </a:lnTo>
                  <a:lnTo>
                    <a:pt x="897" y="1337"/>
                  </a:lnTo>
                  <a:lnTo>
                    <a:pt x="890" y="1337"/>
                  </a:lnTo>
                  <a:lnTo>
                    <a:pt x="885" y="1337"/>
                  </a:lnTo>
                  <a:lnTo>
                    <a:pt x="880" y="1339"/>
                  </a:lnTo>
                  <a:lnTo>
                    <a:pt x="878" y="1341"/>
                  </a:lnTo>
                  <a:lnTo>
                    <a:pt x="878" y="1342"/>
                  </a:lnTo>
                  <a:lnTo>
                    <a:pt x="880" y="1351"/>
                  </a:lnTo>
                  <a:lnTo>
                    <a:pt x="892" y="1349"/>
                  </a:lnTo>
                  <a:lnTo>
                    <a:pt x="905" y="1344"/>
                  </a:lnTo>
                  <a:lnTo>
                    <a:pt x="910" y="1342"/>
                  </a:lnTo>
                  <a:lnTo>
                    <a:pt x="914" y="1339"/>
                  </a:lnTo>
                  <a:lnTo>
                    <a:pt x="912" y="1334"/>
                  </a:lnTo>
                  <a:lnTo>
                    <a:pt x="907" y="1330"/>
                  </a:lnTo>
                  <a:close/>
                  <a:moveTo>
                    <a:pt x="900" y="1385"/>
                  </a:moveTo>
                  <a:lnTo>
                    <a:pt x="910" y="1385"/>
                  </a:lnTo>
                  <a:lnTo>
                    <a:pt x="919" y="1387"/>
                  </a:lnTo>
                  <a:lnTo>
                    <a:pt x="924" y="1392"/>
                  </a:lnTo>
                  <a:lnTo>
                    <a:pt x="927" y="1399"/>
                  </a:lnTo>
                  <a:lnTo>
                    <a:pt x="927" y="1404"/>
                  </a:lnTo>
                  <a:lnTo>
                    <a:pt x="931" y="1405"/>
                  </a:lnTo>
                  <a:lnTo>
                    <a:pt x="933" y="1409"/>
                  </a:lnTo>
                  <a:lnTo>
                    <a:pt x="934" y="1412"/>
                  </a:lnTo>
                  <a:lnTo>
                    <a:pt x="936" y="1421"/>
                  </a:lnTo>
                  <a:lnTo>
                    <a:pt x="938" y="1424"/>
                  </a:lnTo>
                  <a:lnTo>
                    <a:pt x="941" y="1426"/>
                  </a:lnTo>
                  <a:lnTo>
                    <a:pt x="943" y="1421"/>
                  </a:lnTo>
                  <a:lnTo>
                    <a:pt x="946" y="1416"/>
                  </a:lnTo>
                  <a:lnTo>
                    <a:pt x="956" y="1410"/>
                  </a:lnTo>
                  <a:lnTo>
                    <a:pt x="962" y="1409"/>
                  </a:lnTo>
                  <a:lnTo>
                    <a:pt x="967" y="1405"/>
                  </a:lnTo>
                  <a:lnTo>
                    <a:pt x="968" y="1400"/>
                  </a:lnTo>
                  <a:lnTo>
                    <a:pt x="968" y="1392"/>
                  </a:lnTo>
                  <a:lnTo>
                    <a:pt x="965" y="1378"/>
                  </a:lnTo>
                  <a:lnTo>
                    <a:pt x="962" y="1373"/>
                  </a:lnTo>
                  <a:lnTo>
                    <a:pt x="958" y="1368"/>
                  </a:lnTo>
                  <a:lnTo>
                    <a:pt x="953" y="1364"/>
                  </a:lnTo>
                  <a:lnTo>
                    <a:pt x="948" y="1361"/>
                  </a:lnTo>
                  <a:lnTo>
                    <a:pt x="934" y="1358"/>
                  </a:lnTo>
                  <a:lnTo>
                    <a:pt x="931" y="1363"/>
                  </a:lnTo>
                  <a:lnTo>
                    <a:pt x="927" y="1366"/>
                  </a:lnTo>
                  <a:lnTo>
                    <a:pt x="916" y="1370"/>
                  </a:lnTo>
                  <a:lnTo>
                    <a:pt x="910" y="1373"/>
                  </a:lnTo>
                  <a:lnTo>
                    <a:pt x="905" y="1375"/>
                  </a:lnTo>
                  <a:lnTo>
                    <a:pt x="902" y="1380"/>
                  </a:lnTo>
                  <a:lnTo>
                    <a:pt x="900" y="1385"/>
                  </a:lnTo>
                  <a:close/>
                  <a:moveTo>
                    <a:pt x="730" y="1569"/>
                  </a:moveTo>
                  <a:lnTo>
                    <a:pt x="733" y="1569"/>
                  </a:lnTo>
                  <a:lnTo>
                    <a:pt x="735" y="1571"/>
                  </a:lnTo>
                  <a:lnTo>
                    <a:pt x="740" y="1576"/>
                  </a:lnTo>
                  <a:lnTo>
                    <a:pt x="745" y="1581"/>
                  </a:lnTo>
                  <a:lnTo>
                    <a:pt x="747" y="1583"/>
                  </a:lnTo>
                  <a:lnTo>
                    <a:pt x="750" y="1583"/>
                  </a:lnTo>
                  <a:lnTo>
                    <a:pt x="752" y="1578"/>
                  </a:lnTo>
                  <a:lnTo>
                    <a:pt x="754" y="1576"/>
                  </a:lnTo>
                  <a:lnTo>
                    <a:pt x="755" y="1574"/>
                  </a:lnTo>
                  <a:lnTo>
                    <a:pt x="757" y="1576"/>
                  </a:lnTo>
                  <a:lnTo>
                    <a:pt x="762" y="1576"/>
                  </a:lnTo>
                  <a:lnTo>
                    <a:pt x="769" y="1576"/>
                  </a:lnTo>
                  <a:lnTo>
                    <a:pt x="781" y="1576"/>
                  </a:lnTo>
                  <a:lnTo>
                    <a:pt x="788" y="1578"/>
                  </a:lnTo>
                  <a:lnTo>
                    <a:pt x="793" y="1576"/>
                  </a:lnTo>
                  <a:lnTo>
                    <a:pt x="796" y="1574"/>
                  </a:lnTo>
                  <a:lnTo>
                    <a:pt x="798" y="1569"/>
                  </a:lnTo>
                  <a:lnTo>
                    <a:pt x="793" y="1568"/>
                  </a:lnTo>
                  <a:lnTo>
                    <a:pt x="791" y="1562"/>
                  </a:lnTo>
                  <a:lnTo>
                    <a:pt x="791" y="1556"/>
                  </a:lnTo>
                  <a:lnTo>
                    <a:pt x="791" y="1549"/>
                  </a:lnTo>
                  <a:lnTo>
                    <a:pt x="779" y="1549"/>
                  </a:lnTo>
                  <a:lnTo>
                    <a:pt x="767" y="1547"/>
                  </a:lnTo>
                  <a:lnTo>
                    <a:pt x="748" y="1545"/>
                  </a:lnTo>
                  <a:lnTo>
                    <a:pt x="742" y="1547"/>
                  </a:lnTo>
                  <a:lnTo>
                    <a:pt x="737" y="1551"/>
                  </a:lnTo>
                  <a:lnTo>
                    <a:pt x="731" y="1557"/>
                  </a:lnTo>
                  <a:lnTo>
                    <a:pt x="730" y="1569"/>
                  </a:lnTo>
                  <a:close/>
                  <a:moveTo>
                    <a:pt x="996" y="1426"/>
                  </a:moveTo>
                  <a:lnTo>
                    <a:pt x="987" y="1426"/>
                  </a:lnTo>
                  <a:lnTo>
                    <a:pt x="980" y="1428"/>
                  </a:lnTo>
                  <a:lnTo>
                    <a:pt x="975" y="1431"/>
                  </a:lnTo>
                  <a:lnTo>
                    <a:pt x="968" y="1433"/>
                  </a:lnTo>
                  <a:lnTo>
                    <a:pt x="967" y="1436"/>
                  </a:lnTo>
                  <a:lnTo>
                    <a:pt x="965" y="1438"/>
                  </a:lnTo>
                  <a:lnTo>
                    <a:pt x="958" y="1439"/>
                  </a:lnTo>
                  <a:lnTo>
                    <a:pt x="951" y="1441"/>
                  </a:lnTo>
                  <a:lnTo>
                    <a:pt x="948" y="1443"/>
                  </a:lnTo>
                  <a:lnTo>
                    <a:pt x="948" y="1446"/>
                  </a:lnTo>
                  <a:lnTo>
                    <a:pt x="953" y="1448"/>
                  </a:lnTo>
                  <a:lnTo>
                    <a:pt x="955" y="1450"/>
                  </a:lnTo>
                  <a:lnTo>
                    <a:pt x="955" y="1451"/>
                  </a:lnTo>
                  <a:lnTo>
                    <a:pt x="955" y="1453"/>
                  </a:lnTo>
                  <a:lnTo>
                    <a:pt x="960" y="1455"/>
                  </a:lnTo>
                  <a:lnTo>
                    <a:pt x="962" y="1457"/>
                  </a:lnTo>
                  <a:lnTo>
                    <a:pt x="962" y="1460"/>
                  </a:lnTo>
                  <a:lnTo>
                    <a:pt x="989" y="1460"/>
                  </a:lnTo>
                  <a:lnTo>
                    <a:pt x="987" y="1453"/>
                  </a:lnTo>
                  <a:lnTo>
                    <a:pt x="987" y="1448"/>
                  </a:lnTo>
                  <a:lnTo>
                    <a:pt x="991" y="1441"/>
                  </a:lnTo>
                  <a:lnTo>
                    <a:pt x="996" y="1436"/>
                  </a:lnTo>
                  <a:lnTo>
                    <a:pt x="996" y="1431"/>
                  </a:lnTo>
                  <a:lnTo>
                    <a:pt x="996" y="1426"/>
                  </a:lnTo>
                  <a:close/>
                  <a:moveTo>
                    <a:pt x="1105" y="1303"/>
                  </a:moveTo>
                  <a:lnTo>
                    <a:pt x="1098" y="1303"/>
                  </a:lnTo>
                  <a:lnTo>
                    <a:pt x="1091" y="1303"/>
                  </a:lnTo>
                  <a:lnTo>
                    <a:pt x="1085" y="1303"/>
                  </a:lnTo>
                  <a:lnTo>
                    <a:pt x="1078" y="1303"/>
                  </a:lnTo>
                  <a:lnTo>
                    <a:pt x="1078" y="1298"/>
                  </a:lnTo>
                  <a:lnTo>
                    <a:pt x="1078" y="1293"/>
                  </a:lnTo>
                  <a:lnTo>
                    <a:pt x="1073" y="1288"/>
                  </a:lnTo>
                  <a:lnTo>
                    <a:pt x="1069" y="1281"/>
                  </a:lnTo>
                  <a:lnTo>
                    <a:pt x="1069" y="1276"/>
                  </a:lnTo>
                  <a:lnTo>
                    <a:pt x="1071" y="1269"/>
                  </a:lnTo>
                  <a:lnTo>
                    <a:pt x="1064" y="1267"/>
                  </a:lnTo>
                  <a:lnTo>
                    <a:pt x="1059" y="1269"/>
                  </a:lnTo>
                  <a:lnTo>
                    <a:pt x="1057" y="1272"/>
                  </a:lnTo>
                  <a:lnTo>
                    <a:pt x="1057" y="1276"/>
                  </a:lnTo>
                  <a:lnTo>
                    <a:pt x="1057" y="1286"/>
                  </a:lnTo>
                  <a:lnTo>
                    <a:pt x="1056" y="1289"/>
                  </a:lnTo>
                  <a:lnTo>
                    <a:pt x="1050" y="1289"/>
                  </a:lnTo>
                  <a:lnTo>
                    <a:pt x="1050" y="1283"/>
                  </a:lnTo>
                  <a:lnTo>
                    <a:pt x="1050" y="1277"/>
                  </a:lnTo>
                  <a:lnTo>
                    <a:pt x="1047" y="1274"/>
                  </a:lnTo>
                  <a:lnTo>
                    <a:pt x="1044" y="1272"/>
                  </a:lnTo>
                  <a:lnTo>
                    <a:pt x="1035" y="1269"/>
                  </a:lnTo>
                  <a:lnTo>
                    <a:pt x="1032" y="1266"/>
                  </a:lnTo>
                  <a:lnTo>
                    <a:pt x="1030" y="1262"/>
                  </a:lnTo>
                  <a:lnTo>
                    <a:pt x="1030" y="1228"/>
                  </a:lnTo>
                  <a:lnTo>
                    <a:pt x="1044" y="1208"/>
                  </a:lnTo>
                  <a:lnTo>
                    <a:pt x="1047" y="1208"/>
                  </a:lnTo>
                  <a:lnTo>
                    <a:pt x="1050" y="1208"/>
                  </a:lnTo>
                  <a:lnTo>
                    <a:pt x="1050" y="1204"/>
                  </a:lnTo>
                  <a:lnTo>
                    <a:pt x="1050" y="1201"/>
                  </a:lnTo>
                  <a:lnTo>
                    <a:pt x="1050" y="1197"/>
                  </a:lnTo>
                  <a:lnTo>
                    <a:pt x="1050" y="1194"/>
                  </a:lnTo>
                  <a:lnTo>
                    <a:pt x="1054" y="1194"/>
                  </a:lnTo>
                  <a:lnTo>
                    <a:pt x="1057" y="1194"/>
                  </a:lnTo>
                  <a:lnTo>
                    <a:pt x="1057" y="1191"/>
                  </a:lnTo>
                  <a:lnTo>
                    <a:pt x="1057" y="1187"/>
                  </a:lnTo>
                  <a:lnTo>
                    <a:pt x="1057" y="1180"/>
                  </a:lnTo>
                  <a:lnTo>
                    <a:pt x="1059" y="1175"/>
                  </a:lnTo>
                  <a:lnTo>
                    <a:pt x="1061" y="1173"/>
                  </a:lnTo>
                  <a:lnTo>
                    <a:pt x="1064" y="1173"/>
                  </a:lnTo>
                  <a:lnTo>
                    <a:pt x="1066" y="1160"/>
                  </a:lnTo>
                  <a:lnTo>
                    <a:pt x="1064" y="1150"/>
                  </a:lnTo>
                  <a:lnTo>
                    <a:pt x="1062" y="1139"/>
                  </a:lnTo>
                  <a:lnTo>
                    <a:pt x="1059" y="1131"/>
                  </a:lnTo>
                  <a:lnTo>
                    <a:pt x="1054" y="1112"/>
                  </a:lnTo>
                  <a:lnTo>
                    <a:pt x="1052" y="1102"/>
                  </a:lnTo>
                  <a:lnTo>
                    <a:pt x="1050" y="1092"/>
                  </a:lnTo>
                  <a:lnTo>
                    <a:pt x="1044" y="1093"/>
                  </a:lnTo>
                  <a:lnTo>
                    <a:pt x="1040" y="1092"/>
                  </a:lnTo>
                  <a:lnTo>
                    <a:pt x="1037" y="1090"/>
                  </a:lnTo>
                  <a:lnTo>
                    <a:pt x="1035" y="1087"/>
                  </a:lnTo>
                  <a:lnTo>
                    <a:pt x="1030" y="1081"/>
                  </a:lnTo>
                  <a:lnTo>
                    <a:pt x="1027" y="1080"/>
                  </a:lnTo>
                  <a:lnTo>
                    <a:pt x="1023" y="1078"/>
                  </a:lnTo>
                  <a:lnTo>
                    <a:pt x="1018" y="1083"/>
                  </a:lnTo>
                  <a:lnTo>
                    <a:pt x="1013" y="1088"/>
                  </a:lnTo>
                  <a:lnTo>
                    <a:pt x="1004" y="1090"/>
                  </a:lnTo>
                  <a:lnTo>
                    <a:pt x="996" y="1092"/>
                  </a:lnTo>
                  <a:lnTo>
                    <a:pt x="996" y="1107"/>
                  </a:lnTo>
                  <a:lnTo>
                    <a:pt x="996" y="1122"/>
                  </a:lnTo>
                  <a:lnTo>
                    <a:pt x="994" y="1138"/>
                  </a:lnTo>
                  <a:lnTo>
                    <a:pt x="996" y="1153"/>
                  </a:lnTo>
                  <a:lnTo>
                    <a:pt x="997" y="1158"/>
                  </a:lnTo>
                  <a:lnTo>
                    <a:pt x="999" y="1162"/>
                  </a:lnTo>
                  <a:lnTo>
                    <a:pt x="1004" y="1170"/>
                  </a:lnTo>
                  <a:lnTo>
                    <a:pt x="1008" y="1173"/>
                  </a:lnTo>
                  <a:lnTo>
                    <a:pt x="1008" y="1177"/>
                  </a:lnTo>
                  <a:lnTo>
                    <a:pt x="1006" y="1179"/>
                  </a:lnTo>
                  <a:lnTo>
                    <a:pt x="1003" y="1180"/>
                  </a:lnTo>
                  <a:lnTo>
                    <a:pt x="999" y="1179"/>
                  </a:lnTo>
                  <a:lnTo>
                    <a:pt x="996" y="1177"/>
                  </a:lnTo>
                  <a:lnTo>
                    <a:pt x="994" y="1168"/>
                  </a:lnTo>
                  <a:lnTo>
                    <a:pt x="992" y="1165"/>
                  </a:lnTo>
                  <a:lnTo>
                    <a:pt x="991" y="1162"/>
                  </a:lnTo>
                  <a:lnTo>
                    <a:pt x="987" y="1160"/>
                  </a:lnTo>
                  <a:lnTo>
                    <a:pt x="982" y="1160"/>
                  </a:lnTo>
                  <a:lnTo>
                    <a:pt x="979" y="1155"/>
                  </a:lnTo>
                  <a:lnTo>
                    <a:pt x="975" y="1150"/>
                  </a:lnTo>
                  <a:lnTo>
                    <a:pt x="970" y="1146"/>
                  </a:lnTo>
                  <a:lnTo>
                    <a:pt x="968" y="1139"/>
                  </a:lnTo>
                  <a:lnTo>
                    <a:pt x="968" y="1133"/>
                  </a:lnTo>
                  <a:lnTo>
                    <a:pt x="963" y="1131"/>
                  </a:lnTo>
                  <a:lnTo>
                    <a:pt x="962" y="1129"/>
                  </a:lnTo>
                  <a:lnTo>
                    <a:pt x="962" y="1126"/>
                  </a:lnTo>
                  <a:lnTo>
                    <a:pt x="962" y="1119"/>
                  </a:lnTo>
                  <a:lnTo>
                    <a:pt x="962" y="1112"/>
                  </a:lnTo>
                  <a:lnTo>
                    <a:pt x="960" y="1107"/>
                  </a:lnTo>
                  <a:lnTo>
                    <a:pt x="956" y="1104"/>
                  </a:lnTo>
                  <a:lnTo>
                    <a:pt x="953" y="1100"/>
                  </a:lnTo>
                  <a:lnTo>
                    <a:pt x="948" y="1098"/>
                  </a:lnTo>
                  <a:lnTo>
                    <a:pt x="941" y="1098"/>
                  </a:lnTo>
                  <a:lnTo>
                    <a:pt x="934" y="1098"/>
                  </a:lnTo>
                  <a:lnTo>
                    <a:pt x="929" y="1107"/>
                  </a:lnTo>
                  <a:lnTo>
                    <a:pt x="927" y="1112"/>
                  </a:lnTo>
                  <a:lnTo>
                    <a:pt x="927" y="1119"/>
                  </a:lnTo>
                  <a:lnTo>
                    <a:pt x="931" y="1121"/>
                  </a:lnTo>
                  <a:lnTo>
                    <a:pt x="933" y="1124"/>
                  </a:lnTo>
                  <a:lnTo>
                    <a:pt x="934" y="1133"/>
                  </a:lnTo>
                  <a:lnTo>
                    <a:pt x="933" y="1138"/>
                  </a:lnTo>
                  <a:lnTo>
                    <a:pt x="934" y="1145"/>
                  </a:lnTo>
                  <a:lnTo>
                    <a:pt x="934" y="1156"/>
                  </a:lnTo>
                  <a:lnTo>
                    <a:pt x="934" y="1163"/>
                  </a:lnTo>
                  <a:lnTo>
                    <a:pt x="934" y="1168"/>
                  </a:lnTo>
                  <a:lnTo>
                    <a:pt x="933" y="1172"/>
                  </a:lnTo>
                  <a:lnTo>
                    <a:pt x="927" y="1173"/>
                  </a:lnTo>
                  <a:lnTo>
                    <a:pt x="927" y="1163"/>
                  </a:lnTo>
                  <a:lnTo>
                    <a:pt x="927" y="1153"/>
                  </a:lnTo>
                  <a:lnTo>
                    <a:pt x="924" y="1146"/>
                  </a:lnTo>
                  <a:lnTo>
                    <a:pt x="921" y="1139"/>
                  </a:lnTo>
                  <a:lnTo>
                    <a:pt x="910" y="1139"/>
                  </a:lnTo>
                  <a:lnTo>
                    <a:pt x="907" y="1141"/>
                  </a:lnTo>
                  <a:lnTo>
                    <a:pt x="904" y="1143"/>
                  </a:lnTo>
                  <a:lnTo>
                    <a:pt x="902" y="1146"/>
                  </a:lnTo>
                  <a:lnTo>
                    <a:pt x="900" y="1150"/>
                  </a:lnTo>
                  <a:lnTo>
                    <a:pt x="900" y="1160"/>
                  </a:lnTo>
                  <a:lnTo>
                    <a:pt x="893" y="1163"/>
                  </a:lnTo>
                  <a:lnTo>
                    <a:pt x="888" y="1168"/>
                  </a:lnTo>
                  <a:lnTo>
                    <a:pt x="887" y="1177"/>
                  </a:lnTo>
                  <a:lnTo>
                    <a:pt x="887" y="1187"/>
                  </a:lnTo>
                  <a:lnTo>
                    <a:pt x="888" y="1189"/>
                  </a:lnTo>
                  <a:lnTo>
                    <a:pt x="890" y="1191"/>
                  </a:lnTo>
                  <a:lnTo>
                    <a:pt x="893" y="1194"/>
                  </a:lnTo>
                  <a:lnTo>
                    <a:pt x="899" y="1196"/>
                  </a:lnTo>
                  <a:lnTo>
                    <a:pt x="900" y="1197"/>
                  </a:lnTo>
                  <a:lnTo>
                    <a:pt x="900" y="1201"/>
                  </a:lnTo>
                  <a:lnTo>
                    <a:pt x="902" y="1202"/>
                  </a:lnTo>
                  <a:lnTo>
                    <a:pt x="904" y="1204"/>
                  </a:lnTo>
                  <a:lnTo>
                    <a:pt x="905" y="1209"/>
                  </a:lnTo>
                  <a:lnTo>
                    <a:pt x="907" y="1221"/>
                  </a:lnTo>
                  <a:lnTo>
                    <a:pt x="914" y="1221"/>
                  </a:lnTo>
                  <a:lnTo>
                    <a:pt x="921" y="1220"/>
                  </a:lnTo>
                  <a:lnTo>
                    <a:pt x="924" y="1216"/>
                  </a:lnTo>
                  <a:lnTo>
                    <a:pt x="927" y="1211"/>
                  </a:lnTo>
                  <a:lnTo>
                    <a:pt x="931" y="1206"/>
                  </a:lnTo>
                  <a:lnTo>
                    <a:pt x="934" y="1202"/>
                  </a:lnTo>
                  <a:lnTo>
                    <a:pt x="939" y="1201"/>
                  </a:lnTo>
                  <a:lnTo>
                    <a:pt x="948" y="1201"/>
                  </a:lnTo>
                  <a:lnTo>
                    <a:pt x="948" y="1206"/>
                  </a:lnTo>
                  <a:lnTo>
                    <a:pt x="951" y="1208"/>
                  </a:lnTo>
                  <a:lnTo>
                    <a:pt x="956" y="1213"/>
                  </a:lnTo>
                  <a:lnTo>
                    <a:pt x="960" y="1214"/>
                  </a:lnTo>
                  <a:lnTo>
                    <a:pt x="962" y="1218"/>
                  </a:lnTo>
                  <a:lnTo>
                    <a:pt x="962" y="1223"/>
                  </a:lnTo>
                  <a:lnTo>
                    <a:pt x="962" y="1228"/>
                  </a:lnTo>
                  <a:lnTo>
                    <a:pt x="968" y="1230"/>
                  </a:lnTo>
                  <a:lnTo>
                    <a:pt x="975" y="1231"/>
                  </a:lnTo>
                  <a:lnTo>
                    <a:pt x="979" y="1237"/>
                  </a:lnTo>
                  <a:lnTo>
                    <a:pt x="982" y="1242"/>
                  </a:lnTo>
                  <a:lnTo>
                    <a:pt x="977" y="1242"/>
                  </a:lnTo>
                  <a:lnTo>
                    <a:pt x="972" y="1242"/>
                  </a:lnTo>
                  <a:lnTo>
                    <a:pt x="967" y="1237"/>
                  </a:lnTo>
                  <a:lnTo>
                    <a:pt x="958" y="1233"/>
                  </a:lnTo>
                  <a:lnTo>
                    <a:pt x="955" y="1233"/>
                  </a:lnTo>
                  <a:lnTo>
                    <a:pt x="948" y="1235"/>
                  </a:lnTo>
                  <a:lnTo>
                    <a:pt x="943" y="1243"/>
                  </a:lnTo>
                  <a:lnTo>
                    <a:pt x="939" y="1247"/>
                  </a:lnTo>
                  <a:lnTo>
                    <a:pt x="934" y="1249"/>
                  </a:lnTo>
                  <a:lnTo>
                    <a:pt x="933" y="1255"/>
                  </a:lnTo>
                  <a:lnTo>
                    <a:pt x="933" y="1262"/>
                  </a:lnTo>
                  <a:lnTo>
                    <a:pt x="936" y="1271"/>
                  </a:lnTo>
                  <a:lnTo>
                    <a:pt x="939" y="1279"/>
                  </a:lnTo>
                  <a:lnTo>
                    <a:pt x="941" y="1284"/>
                  </a:lnTo>
                  <a:lnTo>
                    <a:pt x="941" y="1289"/>
                  </a:lnTo>
                  <a:lnTo>
                    <a:pt x="950" y="1295"/>
                  </a:lnTo>
                  <a:lnTo>
                    <a:pt x="956" y="1301"/>
                  </a:lnTo>
                  <a:lnTo>
                    <a:pt x="965" y="1306"/>
                  </a:lnTo>
                  <a:lnTo>
                    <a:pt x="975" y="1310"/>
                  </a:lnTo>
                  <a:lnTo>
                    <a:pt x="980" y="1318"/>
                  </a:lnTo>
                  <a:lnTo>
                    <a:pt x="982" y="1324"/>
                  </a:lnTo>
                  <a:lnTo>
                    <a:pt x="982" y="1330"/>
                  </a:lnTo>
                  <a:lnTo>
                    <a:pt x="991" y="1330"/>
                  </a:lnTo>
                  <a:lnTo>
                    <a:pt x="997" y="1332"/>
                  </a:lnTo>
                  <a:lnTo>
                    <a:pt x="1003" y="1335"/>
                  </a:lnTo>
                  <a:lnTo>
                    <a:pt x="1009" y="1337"/>
                  </a:lnTo>
                  <a:lnTo>
                    <a:pt x="1011" y="1334"/>
                  </a:lnTo>
                  <a:lnTo>
                    <a:pt x="1013" y="1332"/>
                  </a:lnTo>
                  <a:lnTo>
                    <a:pt x="1020" y="1330"/>
                  </a:lnTo>
                  <a:lnTo>
                    <a:pt x="1027" y="1332"/>
                  </a:lnTo>
                  <a:lnTo>
                    <a:pt x="1028" y="1334"/>
                  </a:lnTo>
                  <a:lnTo>
                    <a:pt x="1030" y="1337"/>
                  </a:lnTo>
                  <a:lnTo>
                    <a:pt x="1037" y="1335"/>
                  </a:lnTo>
                  <a:lnTo>
                    <a:pt x="1044" y="1334"/>
                  </a:lnTo>
                  <a:lnTo>
                    <a:pt x="1049" y="1330"/>
                  </a:lnTo>
                  <a:lnTo>
                    <a:pt x="1057" y="1330"/>
                  </a:lnTo>
                  <a:lnTo>
                    <a:pt x="1064" y="1330"/>
                  </a:lnTo>
                  <a:lnTo>
                    <a:pt x="1071" y="1330"/>
                  </a:lnTo>
                  <a:lnTo>
                    <a:pt x="1076" y="1332"/>
                  </a:lnTo>
                  <a:lnTo>
                    <a:pt x="1078" y="1337"/>
                  </a:lnTo>
                  <a:lnTo>
                    <a:pt x="1073" y="1341"/>
                  </a:lnTo>
                  <a:lnTo>
                    <a:pt x="1066" y="1342"/>
                  </a:lnTo>
                  <a:lnTo>
                    <a:pt x="1059" y="1344"/>
                  </a:lnTo>
                  <a:lnTo>
                    <a:pt x="1050" y="1344"/>
                  </a:lnTo>
                  <a:lnTo>
                    <a:pt x="1047" y="1349"/>
                  </a:lnTo>
                  <a:lnTo>
                    <a:pt x="1044" y="1354"/>
                  </a:lnTo>
                  <a:lnTo>
                    <a:pt x="1037" y="1358"/>
                  </a:lnTo>
                  <a:lnTo>
                    <a:pt x="1030" y="1358"/>
                  </a:lnTo>
                  <a:lnTo>
                    <a:pt x="1028" y="1363"/>
                  </a:lnTo>
                  <a:lnTo>
                    <a:pt x="1025" y="1368"/>
                  </a:lnTo>
                  <a:lnTo>
                    <a:pt x="1016" y="1375"/>
                  </a:lnTo>
                  <a:lnTo>
                    <a:pt x="1013" y="1378"/>
                  </a:lnTo>
                  <a:lnTo>
                    <a:pt x="1009" y="1383"/>
                  </a:lnTo>
                  <a:lnTo>
                    <a:pt x="1008" y="1390"/>
                  </a:lnTo>
                  <a:lnTo>
                    <a:pt x="1009" y="1399"/>
                  </a:lnTo>
                  <a:lnTo>
                    <a:pt x="1015" y="1402"/>
                  </a:lnTo>
                  <a:lnTo>
                    <a:pt x="1020" y="1405"/>
                  </a:lnTo>
                  <a:lnTo>
                    <a:pt x="1023" y="1410"/>
                  </a:lnTo>
                  <a:lnTo>
                    <a:pt x="1030" y="1412"/>
                  </a:lnTo>
                  <a:lnTo>
                    <a:pt x="1032" y="1409"/>
                  </a:lnTo>
                  <a:lnTo>
                    <a:pt x="1035" y="1407"/>
                  </a:lnTo>
                  <a:lnTo>
                    <a:pt x="1044" y="1405"/>
                  </a:lnTo>
                  <a:lnTo>
                    <a:pt x="1044" y="1402"/>
                  </a:lnTo>
                  <a:lnTo>
                    <a:pt x="1045" y="1400"/>
                  </a:lnTo>
                  <a:lnTo>
                    <a:pt x="1050" y="1399"/>
                  </a:lnTo>
                  <a:lnTo>
                    <a:pt x="1059" y="1393"/>
                  </a:lnTo>
                  <a:lnTo>
                    <a:pt x="1064" y="1392"/>
                  </a:lnTo>
                  <a:lnTo>
                    <a:pt x="1071" y="1392"/>
                  </a:lnTo>
                  <a:lnTo>
                    <a:pt x="1073" y="1387"/>
                  </a:lnTo>
                  <a:lnTo>
                    <a:pt x="1076" y="1383"/>
                  </a:lnTo>
                  <a:lnTo>
                    <a:pt x="1085" y="1378"/>
                  </a:lnTo>
                  <a:lnTo>
                    <a:pt x="1085" y="1375"/>
                  </a:lnTo>
                  <a:lnTo>
                    <a:pt x="1085" y="1371"/>
                  </a:lnTo>
                  <a:lnTo>
                    <a:pt x="1088" y="1370"/>
                  </a:lnTo>
                  <a:lnTo>
                    <a:pt x="1091" y="1368"/>
                  </a:lnTo>
                  <a:lnTo>
                    <a:pt x="1098" y="1364"/>
                  </a:lnTo>
                  <a:lnTo>
                    <a:pt x="1098" y="1361"/>
                  </a:lnTo>
                  <a:lnTo>
                    <a:pt x="1098" y="1358"/>
                  </a:lnTo>
                  <a:lnTo>
                    <a:pt x="1102" y="1358"/>
                  </a:lnTo>
                  <a:lnTo>
                    <a:pt x="1105" y="1358"/>
                  </a:lnTo>
                  <a:lnTo>
                    <a:pt x="1105" y="1354"/>
                  </a:lnTo>
                  <a:lnTo>
                    <a:pt x="1105" y="1351"/>
                  </a:lnTo>
                  <a:lnTo>
                    <a:pt x="1105" y="1347"/>
                  </a:lnTo>
                  <a:lnTo>
                    <a:pt x="1105" y="1344"/>
                  </a:lnTo>
                  <a:lnTo>
                    <a:pt x="1108" y="1344"/>
                  </a:lnTo>
                  <a:lnTo>
                    <a:pt x="1112" y="1344"/>
                  </a:lnTo>
                  <a:lnTo>
                    <a:pt x="1112" y="1341"/>
                  </a:lnTo>
                  <a:lnTo>
                    <a:pt x="1112" y="1337"/>
                  </a:lnTo>
                  <a:lnTo>
                    <a:pt x="1115" y="1337"/>
                  </a:lnTo>
                  <a:lnTo>
                    <a:pt x="1119" y="1337"/>
                  </a:lnTo>
                  <a:lnTo>
                    <a:pt x="1122" y="1330"/>
                  </a:lnTo>
                  <a:lnTo>
                    <a:pt x="1122" y="1327"/>
                  </a:lnTo>
                  <a:lnTo>
                    <a:pt x="1122" y="1324"/>
                  </a:lnTo>
                  <a:lnTo>
                    <a:pt x="1119" y="1317"/>
                  </a:lnTo>
                  <a:lnTo>
                    <a:pt x="1119" y="1315"/>
                  </a:lnTo>
                  <a:lnTo>
                    <a:pt x="1117" y="1313"/>
                  </a:lnTo>
                  <a:lnTo>
                    <a:pt x="1114" y="1312"/>
                  </a:lnTo>
                  <a:lnTo>
                    <a:pt x="1108" y="1312"/>
                  </a:lnTo>
                  <a:lnTo>
                    <a:pt x="1105" y="1310"/>
                  </a:lnTo>
                  <a:lnTo>
                    <a:pt x="1105" y="1306"/>
                  </a:lnTo>
                  <a:lnTo>
                    <a:pt x="1105" y="1303"/>
                  </a:lnTo>
                  <a:close/>
                  <a:moveTo>
                    <a:pt x="1869" y="723"/>
                  </a:moveTo>
                  <a:lnTo>
                    <a:pt x="1874" y="723"/>
                  </a:lnTo>
                  <a:lnTo>
                    <a:pt x="1878" y="725"/>
                  </a:lnTo>
                  <a:lnTo>
                    <a:pt x="1881" y="727"/>
                  </a:lnTo>
                  <a:lnTo>
                    <a:pt x="1883" y="730"/>
                  </a:lnTo>
                  <a:lnTo>
                    <a:pt x="1888" y="738"/>
                  </a:lnTo>
                  <a:lnTo>
                    <a:pt x="1890" y="744"/>
                  </a:lnTo>
                  <a:lnTo>
                    <a:pt x="1890" y="750"/>
                  </a:lnTo>
                  <a:lnTo>
                    <a:pt x="1896" y="752"/>
                  </a:lnTo>
                  <a:lnTo>
                    <a:pt x="1900" y="752"/>
                  </a:lnTo>
                  <a:lnTo>
                    <a:pt x="1908" y="749"/>
                  </a:lnTo>
                  <a:lnTo>
                    <a:pt x="1914" y="744"/>
                  </a:lnTo>
                  <a:lnTo>
                    <a:pt x="1919" y="744"/>
                  </a:lnTo>
                  <a:lnTo>
                    <a:pt x="1924" y="744"/>
                  </a:lnTo>
                  <a:lnTo>
                    <a:pt x="1925" y="747"/>
                  </a:lnTo>
                  <a:lnTo>
                    <a:pt x="1927" y="750"/>
                  </a:lnTo>
                  <a:lnTo>
                    <a:pt x="1936" y="752"/>
                  </a:lnTo>
                  <a:lnTo>
                    <a:pt x="1939" y="754"/>
                  </a:lnTo>
                  <a:lnTo>
                    <a:pt x="1943" y="755"/>
                  </a:lnTo>
                  <a:lnTo>
                    <a:pt x="1944" y="759"/>
                  </a:lnTo>
                  <a:lnTo>
                    <a:pt x="1944" y="764"/>
                  </a:lnTo>
                  <a:lnTo>
                    <a:pt x="1949" y="767"/>
                  </a:lnTo>
                  <a:lnTo>
                    <a:pt x="1956" y="769"/>
                  </a:lnTo>
                  <a:lnTo>
                    <a:pt x="1961" y="773"/>
                  </a:lnTo>
                  <a:lnTo>
                    <a:pt x="1963" y="774"/>
                  </a:lnTo>
                  <a:lnTo>
                    <a:pt x="1965" y="778"/>
                  </a:lnTo>
                  <a:lnTo>
                    <a:pt x="1965" y="783"/>
                  </a:lnTo>
                  <a:lnTo>
                    <a:pt x="1966" y="786"/>
                  </a:lnTo>
                  <a:lnTo>
                    <a:pt x="1968" y="790"/>
                  </a:lnTo>
                  <a:lnTo>
                    <a:pt x="1971" y="791"/>
                  </a:lnTo>
                  <a:lnTo>
                    <a:pt x="1975" y="784"/>
                  </a:lnTo>
                  <a:lnTo>
                    <a:pt x="1980" y="779"/>
                  </a:lnTo>
                  <a:lnTo>
                    <a:pt x="1985" y="774"/>
                  </a:lnTo>
                  <a:lnTo>
                    <a:pt x="1992" y="771"/>
                  </a:lnTo>
                  <a:lnTo>
                    <a:pt x="1999" y="771"/>
                  </a:lnTo>
                  <a:lnTo>
                    <a:pt x="2002" y="771"/>
                  </a:lnTo>
                  <a:lnTo>
                    <a:pt x="2007" y="767"/>
                  </a:lnTo>
                  <a:lnTo>
                    <a:pt x="2009" y="764"/>
                  </a:lnTo>
                  <a:lnTo>
                    <a:pt x="2011" y="761"/>
                  </a:lnTo>
                  <a:lnTo>
                    <a:pt x="2012" y="755"/>
                  </a:lnTo>
                  <a:lnTo>
                    <a:pt x="2012" y="744"/>
                  </a:lnTo>
                  <a:lnTo>
                    <a:pt x="2006" y="742"/>
                  </a:lnTo>
                  <a:lnTo>
                    <a:pt x="1999" y="742"/>
                  </a:lnTo>
                  <a:lnTo>
                    <a:pt x="1992" y="744"/>
                  </a:lnTo>
                  <a:lnTo>
                    <a:pt x="1987" y="747"/>
                  </a:lnTo>
                  <a:lnTo>
                    <a:pt x="1982" y="749"/>
                  </a:lnTo>
                  <a:lnTo>
                    <a:pt x="1978" y="750"/>
                  </a:lnTo>
                  <a:lnTo>
                    <a:pt x="1975" y="749"/>
                  </a:lnTo>
                  <a:lnTo>
                    <a:pt x="1971" y="744"/>
                  </a:lnTo>
                  <a:lnTo>
                    <a:pt x="1971" y="738"/>
                  </a:lnTo>
                  <a:lnTo>
                    <a:pt x="1975" y="737"/>
                  </a:lnTo>
                  <a:lnTo>
                    <a:pt x="1978" y="737"/>
                  </a:lnTo>
                  <a:lnTo>
                    <a:pt x="1985" y="737"/>
                  </a:lnTo>
                  <a:lnTo>
                    <a:pt x="1990" y="737"/>
                  </a:lnTo>
                  <a:lnTo>
                    <a:pt x="1995" y="737"/>
                  </a:lnTo>
                  <a:lnTo>
                    <a:pt x="1999" y="735"/>
                  </a:lnTo>
                  <a:lnTo>
                    <a:pt x="1999" y="730"/>
                  </a:lnTo>
                  <a:lnTo>
                    <a:pt x="1990" y="730"/>
                  </a:lnTo>
                  <a:lnTo>
                    <a:pt x="1985" y="727"/>
                  </a:lnTo>
                  <a:lnTo>
                    <a:pt x="1982" y="721"/>
                  </a:lnTo>
                  <a:lnTo>
                    <a:pt x="1978" y="716"/>
                  </a:lnTo>
                  <a:lnTo>
                    <a:pt x="1985" y="716"/>
                  </a:lnTo>
                  <a:lnTo>
                    <a:pt x="1989" y="715"/>
                  </a:lnTo>
                  <a:lnTo>
                    <a:pt x="1994" y="711"/>
                  </a:lnTo>
                  <a:lnTo>
                    <a:pt x="1999" y="709"/>
                  </a:lnTo>
                  <a:lnTo>
                    <a:pt x="1999" y="703"/>
                  </a:lnTo>
                  <a:lnTo>
                    <a:pt x="2000" y="699"/>
                  </a:lnTo>
                  <a:lnTo>
                    <a:pt x="2002" y="696"/>
                  </a:lnTo>
                  <a:lnTo>
                    <a:pt x="2000" y="692"/>
                  </a:lnTo>
                  <a:lnTo>
                    <a:pt x="1999" y="691"/>
                  </a:lnTo>
                  <a:lnTo>
                    <a:pt x="1994" y="689"/>
                  </a:lnTo>
                  <a:lnTo>
                    <a:pt x="1985" y="689"/>
                  </a:lnTo>
                  <a:lnTo>
                    <a:pt x="1975" y="691"/>
                  </a:lnTo>
                  <a:lnTo>
                    <a:pt x="1966" y="694"/>
                  </a:lnTo>
                  <a:lnTo>
                    <a:pt x="1960" y="698"/>
                  </a:lnTo>
                  <a:lnTo>
                    <a:pt x="1958" y="701"/>
                  </a:lnTo>
                  <a:lnTo>
                    <a:pt x="1958" y="703"/>
                  </a:lnTo>
                  <a:lnTo>
                    <a:pt x="1956" y="708"/>
                  </a:lnTo>
                  <a:lnTo>
                    <a:pt x="1954" y="709"/>
                  </a:lnTo>
                  <a:lnTo>
                    <a:pt x="1951" y="709"/>
                  </a:lnTo>
                  <a:lnTo>
                    <a:pt x="1944" y="709"/>
                  </a:lnTo>
                  <a:lnTo>
                    <a:pt x="1941" y="709"/>
                  </a:lnTo>
                  <a:lnTo>
                    <a:pt x="1939" y="706"/>
                  </a:lnTo>
                  <a:lnTo>
                    <a:pt x="1941" y="704"/>
                  </a:lnTo>
                  <a:lnTo>
                    <a:pt x="1944" y="703"/>
                  </a:lnTo>
                  <a:lnTo>
                    <a:pt x="1946" y="689"/>
                  </a:lnTo>
                  <a:lnTo>
                    <a:pt x="1943" y="679"/>
                  </a:lnTo>
                  <a:lnTo>
                    <a:pt x="1939" y="672"/>
                  </a:lnTo>
                  <a:lnTo>
                    <a:pt x="1934" y="665"/>
                  </a:lnTo>
                  <a:lnTo>
                    <a:pt x="1924" y="651"/>
                  </a:lnTo>
                  <a:lnTo>
                    <a:pt x="1919" y="645"/>
                  </a:lnTo>
                  <a:lnTo>
                    <a:pt x="1917" y="634"/>
                  </a:lnTo>
                  <a:lnTo>
                    <a:pt x="1891" y="640"/>
                  </a:lnTo>
                  <a:lnTo>
                    <a:pt x="1879" y="643"/>
                  </a:lnTo>
                  <a:lnTo>
                    <a:pt x="1869" y="648"/>
                  </a:lnTo>
                  <a:lnTo>
                    <a:pt x="1869" y="660"/>
                  </a:lnTo>
                  <a:lnTo>
                    <a:pt x="1869" y="672"/>
                  </a:lnTo>
                  <a:lnTo>
                    <a:pt x="1867" y="682"/>
                  </a:lnTo>
                  <a:lnTo>
                    <a:pt x="1862" y="689"/>
                  </a:lnTo>
                  <a:lnTo>
                    <a:pt x="1861" y="694"/>
                  </a:lnTo>
                  <a:lnTo>
                    <a:pt x="1859" y="696"/>
                  </a:lnTo>
                  <a:lnTo>
                    <a:pt x="1856" y="696"/>
                  </a:lnTo>
                  <a:lnTo>
                    <a:pt x="1856" y="709"/>
                  </a:lnTo>
                  <a:lnTo>
                    <a:pt x="1862" y="709"/>
                  </a:lnTo>
                  <a:lnTo>
                    <a:pt x="1866" y="713"/>
                  </a:lnTo>
                  <a:lnTo>
                    <a:pt x="1867" y="718"/>
                  </a:lnTo>
                  <a:lnTo>
                    <a:pt x="1869" y="723"/>
                  </a:lnTo>
                  <a:close/>
                  <a:moveTo>
                    <a:pt x="859" y="1856"/>
                  </a:moveTo>
                  <a:lnTo>
                    <a:pt x="851" y="1857"/>
                  </a:lnTo>
                  <a:lnTo>
                    <a:pt x="844" y="1859"/>
                  </a:lnTo>
                  <a:lnTo>
                    <a:pt x="832" y="1866"/>
                  </a:lnTo>
                  <a:lnTo>
                    <a:pt x="820" y="1873"/>
                  </a:lnTo>
                  <a:lnTo>
                    <a:pt x="813" y="1875"/>
                  </a:lnTo>
                  <a:lnTo>
                    <a:pt x="805" y="1876"/>
                  </a:lnTo>
                  <a:lnTo>
                    <a:pt x="805" y="1871"/>
                  </a:lnTo>
                  <a:lnTo>
                    <a:pt x="803" y="1868"/>
                  </a:lnTo>
                  <a:lnTo>
                    <a:pt x="801" y="1864"/>
                  </a:lnTo>
                  <a:lnTo>
                    <a:pt x="798" y="1863"/>
                  </a:lnTo>
                  <a:lnTo>
                    <a:pt x="796" y="1868"/>
                  </a:lnTo>
                  <a:lnTo>
                    <a:pt x="794" y="1869"/>
                  </a:lnTo>
                  <a:lnTo>
                    <a:pt x="791" y="1869"/>
                  </a:lnTo>
                  <a:lnTo>
                    <a:pt x="786" y="1873"/>
                  </a:lnTo>
                  <a:lnTo>
                    <a:pt x="781" y="1876"/>
                  </a:lnTo>
                  <a:lnTo>
                    <a:pt x="776" y="1881"/>
                  </a:lnTo>
                  <a:lnTo>
                    <a:pt x="771" y="1883"/>
                  </a:lnTo>
                  <a:lnTo>
                    <a:pt x="771" y="1890"/>
                  </a:lnTo>
                  <a:lnTo>
                    <a:pt x="767" y="1893"/>
                  </a:lnTo>
                  <a:lnTo>
                    <a:pt x="762" y="1897"/>
                  </a:lnTo>
                  <a:lnTo>
                    <a:pt x="757" y="1897"/>
                  </a:lnTo>
                  <a:lnTo>
                    <a:pt x="757" y="1902"/>
                  </a:lnTo>
                  <a:lnTo>
                    <a:pt x="757" y="1907"/>
                  </a:lnTo>
                  <a:lnTo>
                    <a:pt x="757" y="1912"/>
                  </a:lnTo>
                  <a:lnTo>
                    <a:pt x="757" y="1917"/>
                  </a:lnTo>
                  <a:lnTo>
                    <a:pt x="754" y="1919"/>
                  </a:lnTo>
                  <a:lnTo>
                    <a:pt x="750" y="1921"/>
                  </a:lnTo>
                  <a:lnTo>
                    <a:pt x="745" y="1922"/>
                  </a:lnTo>
                  <a:lnTo>
                    <a:pt x="743" y="1924"/>
                  </a:lnTo>
                  <a:lnTo>
                    <a:pt x="742" y="1932"/>
                  </a:lnTo>
                  <a:lnTo>
                    <a:pt x="740" y="1941"/>
                  </a:lnTo>
                  <a:lnTo>
                    <a:pt x="740" y="1950"/>
                  </a:lnTo>
                  <a:lnTo>
                    <a:pt x="737" y="1958"/>
                  </a:lnTo>
                  <a:lnTo>
                    <a:pt x="750" y="1958"/>
                  </a:lnTo>
                  <a:lnTo>
                    <a:pt x="752" y="1953"/>
                  </a:lnTo>
                  <a:lnTo>
                    <a:pt x="754" y="1951"/>
                  </a:lnTo>
                  <a:lnTo>
                    <a:pt x="757" y="1951"/>
                  </a:lnTo>
                  <a:lnTo>
                    <a:pt x="762" y="1948"/>
                  </a:lnTo>
                  <a:lnTo>
                    <a:pt x="767" y="1944"/>
                  </a:lnTo>
                  <a:lnTo>
                    <a:pt x="771" y="1939"/>
                  </a:lnTo>
                  <a:lnTo>
                    <a:pt x="777" y="1938"/>
                  </a:lnTo>
                  <a:lnTo>
                    <a:pt x="783" y="1934"/>
                  </a:lnTo>
                  <a:lnTo>
                    <a:pt x="789" y="1932"/>
                  </a:lnTo>
                  <a:lnTo>
                    <a:pt x="793" y="1932"/>
                  </a:lnTo>
                  <a:lnTo>
                    <a:pt x="794" y="1932"/>
                  </a:lnTo>
                  <a:lnTo>
                    <a:pt x="796" y="1934"/>
                  </a:lnTo>
                  <a:lnTo>
                    <a:pt x="798" y="1938"/>
                  </a:lnTo>
                  <a:lnTo>
                    <a:pt x="798" y="1943"/>
                  </a:lnTo>
                  <a:lnTo>
                    <a:pt x="796" y="1948"/>
                  </a:lnTo>
                  <a:lnTo>
                    <a:pt x="794" y="1953"/>
                  </a:lnTo>
                  <a:lnTo>
                    <a:pt x="791" y="1955"/>
                  </a:lnTo>
                  <a:lnTo>
                    <a:pt x="784" y="1960"/>
                  </a:lnTo>
                  <a:lnTo>
                    <a:pt x="777" y="1965"/>
                  </a:lnTo>
                  <a:lnTo>
                    <a:pt x="771" y="1979"/>
                  </a:lnTo>
                  <a:lnTo>
                    <a:pt x="764" y="1992"/>
                  </a:lnTo>
                  <a:lnTo>
                    <a:pt x="769" y="1992"/>
                  </a:lnTo>
                  <a:lnTo>
                    <a:pt x="771" y="1996"/>
                  </a:lnTo>
                  <a:lnTo>
                    <a:pt x="771" y="2001"/>
                  </a:lnTo>
                  <a:lnTo>
                    <a:pt x="771" y="2006"/>
                  </a:lnTo>
                  <a:lnTo>
                    <a:pt x="769" y="2011"/>
                  </a:lnTo>
                  <a:lnTo>
                    <a:pt x="771" y="2016"/>
                  </a:lnTo>
                  <a:lnTo>
                    <a:pt x="772" y="2020"/>
                  </a:lnTo>
                  <a:lnTo>
                    <a:pt x="777" y="2020"/>
                  </a:lnTo>
                  <a:lnTo>
                    <a:pt x="779" y="2016"/>
                  </a:lnTo>
                  <a:lnTo>
                    <a:pt x="783" y="2014"/>
                  </a:lnTo>
                  <a:lnTo>
                    <a:pt x="791" y="2013"/>
                  </a:lnTo>
                  <a:lnTo>
                    <a:pt x="794" y="2011"/>
                  </a:lnTo>
                  <a:lnTo>
                    <a:pt x="798" y="2009"/>
                  </a:lnTo>
                  <a:lnTo>
                    <a:pt x="800" y="2008"/>
                  </a:lnTo>
                  <a:lnTo>
                    <a:pt x="805" y="2006"/>
                  </a:lnTo>
                  <a:lnTo>
                    <a:pt x="810" y="2006"/>
                  </a:lnTo>
                  <a:lnTo>
                    <a:pt x="815" y="2006"/>
                  </a:lnTo>
                  <a:lnTo>
                    <a:pt x="820" y="2001"/>
                  </a:lnTo>
                  <a:lnTo>
                    <a:pt x="827" y="1997"/>
                  </a:lnTo>
                  <a:lnTo>
                    <a:pt x="832" y="1997"/>
                  </a:lnTo>
                  <a:lnTo>
                    <a:pt x="839" y="1999"/>
                  </a:lnTo>
                  <a:lnTo>
                    <a:pt x="839" y="1992"/>
                  </a:lnTo>
                  <a:lnTo>
                    <a:pt x="842" y="1985"/>
                  </a:lnTo>
                  <a:lnTo>
                    <a:pt x="847" y="1982"/>
                  </a:lnTo>
                  <a:lnTo>
                    <a:pt x="852" y="1979"/>
                  </a:lnTo>
                  <a:lnTo>
                    <a:pt x="852" y="1972"/>
                  </a:lnTo>
                  <a:lnTo>
                    <a:pt x="856" y="1965"/>
                  </a:lnTo>
                  <a:lnTo>
                    <a:pt x="859" y="1960"/>
                  </a:lnTo>
                  <a:lnTo>
                    <a:pt x="859" y="1951"/>
                  </a:lnTo>
                  <a:lnTo>
                    <a:pt x="852" y="1924"/>
                  </a:lnTo>
                  <a:lnTo>
                    <a:pt x="846" y="1897"/>
                  </a:lnTo>
                  <a:lnTo>
                    <a:pt x="849" y="1888"/>
                  </a:lnTo>
                  <a:lnTo>
                    <a:pt x="856" y="1880"/>
                  </a:lnTo>
                  <a:lnTo>
                    <a:pt x="859" y="1869"/>
                  </a:lnTo>
                  <a:lnTo>
                    <a:pt x="859" y="1863"/>
                  </a:lnTo>
                  <a:lnTo>
                    <a:pt x="859" y="1856"/>
                  </a:lnTo>
                  <a:close/>
                  <a:moveTo>
                    <a:pt x="1842" y="764"/>
                  </a:moveTo>
                  <a:lnTo>
                    <a:pt x="1844" y="779"/>
                  </a:lnTo>
                  <a:lnTo>
                    <a:pt x="1845" y="786"/>
                  </a:lnTo>
                  <a:lnTo>
                    <a:pt x="1847" y="793"/>
                  </a:lnTo>
                  <a:lnTo>
                    <a:pt x="1850" y="798"/>
                  </a:lnTo>
                  <a:lnTo>
                    <a:pt x="1856" y="802"/>
                  </a:lnTo>
                  <a:lnTo>
                    <a:pt x="1861" y="803"/>
                  </a:lnTo>
                  <a:lnTo>
                    <a:pt x="1869" y="805"/>
                  </a:lnTo>
                  <a:lnTo>
                    <a:pt x="1869" y="798"/>
                  </a:lnTo>
                  <a:lnTo>
                    <a:pt x="1873" y="795"/>
                  </a:lnTo>
                  <a:lnTo>
                    <a:pt x="1876" y="793"/>
                  </a:lnTo>
                  <a:lnTo>
                    <a:pt x="1883" y="791"/>
                  </a:lnTo>
                  <a:lnTo>
                    <a:pt x="1885" y="778"/>
                  </a:lnTo>
                  <a:lnTo>
                    <a:pt x="1883" y="764"/>
                  </a:lnTo>
                  <a:lnTo>
                    <a:pt x="1879" y="752"/>
                  </a:lnTo>
                  <a:lnTo>
                    <a:pt x="1873" y="742"/>
                  </a:lnTo>
                  <a:lnTo>
                    <a:pt x="1864" y="735"/>
                  </a:lnTo>
                  <a:lnTo>
                    <a:pt x="1856" y="732"/>
                  </a:lnTo>
                  <a:lnTo>
                    <a:pt x="1850" y="730"/>
                  </a:lnTo>
                  <a:lnTo>
                    <a:pt x="1845" y="732"/>
                  </a:lnTo>
                  <a:lnTo>
                    <a:pt x="1840" y="733"/>
                  </a:lnTo>
                  <a:lnTo>
                    <a:pt x="1835" y="737"/>
                  </a:lnTo>
                  <a:lnTo>
                    <a:pt x="1833" y="742"/>
                  </a:lnTo>
                  <a:lnTo>
                    <a:pt x="1832" y="744"/>
                  </a:lnTo>
                  <a:lnTo>
                    <a:pt x="1828" y="744"/>
                  </a:lnTo>
                  <a:lnTo>
                    <a:pt x="1828" y="752"/>
                  </a:lnTo>
                  <a:lnTo>
                    <a:pt x="1832" y="757"/>
                  </a:lnTo>
                  <a:lnTo>
                    <a:pt x="1837" y="761"/>
                  </a:lnTo>
                  <a:lnTo>
                    <a:pt x="1842" y="764"/>
                  </a:lnTo>
                  <a:close/>
                  <a:moveTo>
                    <a:pt x="1965" y="682"/>
                  </a:moveTo>
                  <a:lnTo>
                    <a:pt x="1965" y="680"/>
                  </a:lnTo>
                  <a:lnTo>
                    <a:pt x="1963" y="679"/>
                  </a:lnTo>
                  <a:lnTo>
                    <a:pt x="1958" y="677"/>
                  </a:lnTo>
                  <a:lnTo>
                    <a:pt x="1954" y="677"/>
                  </a:lnTo>
                  <a:lnTo>
                    <a:pt x="1953" y="679"/>
                  </a:lnTo>
                  <a:lnTo>
                    <a:pt x="1951" y="682"/>
                  </a:lnTo>
                  <a:lnTo>
                    <a:pt x="1956" y="684"/>
                  </a:lnTo>
                  <a:lnTo>
                    <a:pt x="1958" y="686"/>
                  </a:lnTo>
                  <a:lnTo>
                    <a:pt x="1958" y="689"/>
                  </a:lnTo>
                  <a:lnTo>
                    <a:pt x="1963" y="687"/>
                  </a:lnTo>
                  <a:lnTo>
                    <a:pt x="1965" y="686"/>
                  </a:lnTo>
                  <a:lnTo>
                    <a:pt x="1965" y="682"/>
                  </a:lnTo>
                  <a:close/>
                  <a:moveTo>
                    <a:pt x="2511" y="150"/>
                  </a:moveTo>
                  <a:lnTo>
                    <a:pt x="2512" y="147"/>
                  </a:lnTo>
                  <a:lnTo>
                    <a:pt x="2514" y="145"/>
                  </a:lnTo>
                  <a:lnTo>
                    <a:pt x="2521" y="143"/>
                  </a:lnTo>
                  <a:lnTo>
                    <a:pt x="2538" y="143"/>
                  </a:lnTo>
                  <a:lnTo>
                    <a:pt x="2536" y="129"/>
                  </a:lnTo>
                  <a:lnTo>
                    <a:pt x="2538" y="118"/>
                  </a:lnTo>
                  <a:lnTo>
                    <a:pt x="2541" y="95"/>
                  </a:lnTo>
                  <a:lnTo>
                    <a:pt x="2545" y="73"/>
                  </a:lnTo>
                  <a:lnTo>
                    <a:pt x="2545" y="61"/>
                  </a:lnTo>
                  <a:lnTo>
                    <a:pt x="2545" y="48"/>
                  </a:lnTo>
                  <a:lnTo>
                    <a:pt x="2524" y="48"/>
                  </a:lnTo>
                  <a:lnTo>
                    <a:pt x="2524" y="54"/>
                  </a:lnTo>
                  <a:lnTo>
                    <a:pt x="2521" y="61"/>
                  </a:lnTo>
                  <a:lnTo>
                    <a:pt x="2512" y="77"/>
                  </a:lnTo>
                  <a:lnTo>
                    <a:pt x="2502" y="92"/>
                  </a:lnTo>
                  <a:lnTo>
                    <a:pt x="2499" y="101"/>
                  </a:lnTo>
                  <a:lnTo>
                    <a:pt x="2497" y="109"/>
                  </a:lnTo>
                  <a:lnTo>
                    <a:pt x="2495" y="119"/>
                  </a:lnTo>
                  <a:lnTo>
                    <a:pt x="2495" y="131"/>
                  </a:lnTo>
                  <a:lnTo>
                    <a:pt x="2497" y="138"/>
                  </a:lnTo>
                  <a:lnTo>
                    <a:pt x="2500" y="143"/>
                  </a:lnTo>
                  <a:lnTo>
                    <a:pt x="2504" y="147"/>
                  </a:lnTo>
                  <a:lnTo>
                    <a:pt x="2511" y="150"/>
                  </a:lnTo>
                  <a:close/>
                  <a:moveTo>
                    <a:pt x="2313" y="553"/>
                  </a:moveTo>
                  <a:lnTo>
                    <a:pt x="2313" y="549"/>
                  </a:lnTo>
                  <a:lnTo>
                    <a:pt x="2314" y="547"/>
                  </a:lnTo>
                  <a:lnTo>
                    <a:pt x="2320" y="546"/>
                  </a:lnTo>
                  <a:lnTo>
                    <a:pt x="2320" y="532"/>
                  </a:lnTo>
                  <a:lnTo>
                    <a:pt x="2306" y="532"/>
                  </a:lnTo>
                  <a:lnTo>
                    <a:pt x="2306" y="536"/>
                  </a:lnTo>
                  <a:lnTo>
                    <a:pt x="2304" y="537"/>
                  </a:lnTo>
                  <a:lnTo>
                    <a:pt x="2299" y="539"/>
                  </a:lnTo>
                  <a:lnTo>
                    <a:pt x="2299" y="546"/>
                  </a:lnTo>
                  <a:lnTo>
                    <a:pt x="2303" y="549"/>
                  </a:lnTo>
                  <a:lnTo>
                    <a:pt x="2306" y="553"/>
                  </a:lnTo>
                  <a:lnTo>
                    <a:pt x="2313" y="553"/>
                  </a:lnTo>
                  <a:close/>
                  <a:moveTo>
                    <a:pt x="866" y="1501"/>
                  </a:moveTo>
                  <a:lnTo>
                    <a:pt x="864" y="1510"/>
                  </a:lnTo>
                  <a:lnTo>
                    <a:pt x="863" y="1513"/>
                  </a:lnTo>
                  <a:lnTo>
                    <a:pt x="859" y="1515"/>
                  </a:lnTo>
                  <a:lnTo>
                    <a:pt x="839" y="1515"/>
                  </a:lnTo>
                  <a:lnTo>
                    <a:pt x="839" y="1518"/>
                  </a:lnTo>
                  <a:lnTo>
                    <a:pt x="837" y="1520"/>
                  </a:lnTo>
                  <a:lnTo>
                    <a:pt x="834" y="1520"/>
                  </a:lnTo>
                  <a:lnTo>
                    <a:pt x="830" y="1520"/>
                  </a:lnTo>
                  <a:lnTo>
                    <a:pt x="825" y="1521"/>
                  </a:lnTo>
                  <a:lnTo>
                    <a:pt x="823" y="1523"/>
                  </a:lnTo>
                  <a:lnTo>
                    <a:pt x="822" y="1528"/>
                  </a:lnTo>
                  <a:lnTo>
                    <a:pt x="818" y="1535"/>
                  </a:lnTo>
                  <a:lnTo>
                    <a:pt x="815" y="1535"/>
                  </a:lnTo>
                  <a:lnTo>
                    <a:pt x="812" y="1535"/>
                  </a:lnTo>
                  <a:lnTo>
                    <a:pt x="808" y="1535"/>
                  </a:lnTo>
                  <a:lnTo>
                    <a:pt x="805" y="1535"/>
                  </a:lnTo>
                  <a:lnTo>
                    <a:pt x="805" y="1539"/>
                  </a:lnTo>
                  <a:lnTo>
                    <a:pt x="805" y="1542"/>
                  </a:lnTo>
                  <a:lnTo>
                    <a:pt x="805" y="1545"/>
                  </a:lnTo>
                  <a:lnTo>
                    <a:pt x="805" y="1549"/>
                  </a:lnTo>
                  <a:lnTo>
                    <a:pt x="808" y="1549"/>
                  </a:lnTo>
                  <a:lnTo>
                    <a:pt x="812" y="1549"/>
                  </a:lnTo>
                  <a:lnTo>
                    <a:pt x="817" y="1547"/>
                  </a:lnTo>
                  <a:lnTo>
                    <a:pt x="822" y="1544"/>
                  </a:lnTo>
                  <a:lnTo>
                    <a:pt x="825" y="1542"/>
                  </a:lnTo>
                  <a:lnTo>
                    <a:pt x="825" y="1549"/>
                  </a:lnTo>
                  <a:lnTo>
                    <a:pt x="829" y="1549"/>
                  </a:lnTo>
                  <a:lnTo>
                    <a:pt x="832" y="1549"/>
                  </a:lnTo>
                  <a:lnTo>
                    <a:pt x="832" y="1552"/>
                  </a:lnTo>
                  <a:lnTo>
                    <a:pt x="832" y="1556"/>
                  </a:lnTo>
                  <a:lnTo>
                    <a:pt x="834" y="1556"/>
                  </a:lnTo>
                  <a:lnTo>
                    <a:pt x="839" y="1556"/>
                  </a:lnTo>
                  <a:lnTo>
                    <a:pt x="842" y="1556"/>
                  </a:lnTo>
                  <a:lnTo>
                    <a:pt x="846" y="1556"/>
                  </a:lnTo>
                  <a:lnTo>
                    <a:pt x="846" y="1551"/>
                  </a:lnTo>
                  <a:lnTo>
                    <a:pt x="847" y="1545"/>
                  </a:lnTo>
                  <a:lnTo>
                    <a:pt x="849" y="1540"/>
                  </a:lnTo>
                  <a:lnTo>
                    <a:pt x="851" y="1539"/>
                  </a:lnTo>
                  <a:lnTo>
                    <a:pt x="858" y="1533"/>
                  </a:lnTo>
                  <a:lnTo>
                    <a:pt x="866" y="1528"/>
                  </a:lnTo>
                  <a:lnTo>
                    <a:pt x="866" y="1525"/>
                  </a:lnTo>
                  <a:lnTo>
                    <a:pt x="868" y="1523"/>
                  </a:lnTo>
                  <a:lnTo>
                    <a:pt x="873" y="1521"/>
                  </a:lnTo>
                  <a:lnTo>
                    <a:pt x="876" y="1518"/>
                  </a:lnTo>
                  <a:lnTo>
                    <a:pt x="878" y="1516"/>
                  </a:lnTo>
                  <a:lnTo>
                    <a:pt x="880" y="1515"/>
                  </a:lnTo>
                  <a:lnTo>
                    <a:pt x="878" y="1510"/>
                  </a:lnTo>
                  <a:lnTo>
                    <a:pt x="875" y="1506"/>
                  </a:lnTo>
                  <a:lnTo>
                    <a:pt x="866" y="1501"/>
                  </a:lnTo>
                  <a:close/>
                  <a:moveTo>
                    <a:pt x="2360" y="239"/>
                  </a:moveTo>
                  <a:lnTo>
                    <a:pt x="2360" y="244"/>
                  </a:lnTo>
                  <a:lnTo>
                    <a:pt x="2362" y="247"/>
                  </a:lnTo>
                  <a:lnTo>
                    <a:pt x="2366" y="249"/>
                  </a:lnTo>
                  <a:lnTo>
                    <a:pt x="2369" y="251"/>
                  </a:lnTo>
                  <a:lnTo>
                    <a:pt x="2378" y="252"/>
                  </a:lnTo>
                  <a:lnTo>
                    <a:pt x="2379" y="256"/>
                  </a:lnTo>
                  <a:lnTo>
                    <a:pt x="2381" y="259"/>
                  </a:lnTo>
                  <a:lnTo>
                    <a:pt x="2388" y="268"/>
                  </a:lnTo>
                  <a:lnTo>
                    <a:pt x="2393" y="278"/>
                  </a:lnTo>
                  <a:lnTo>
                    <a:pt x="2398" y="281"/>
                  </a:lnTo>
                  <a:lnTo>
                    <a:pt x="2403" y="283"/>
                  </a:lnTo>
                  <a:lnTo>
                    <a:pt x="2408" y="286"/>
                  </a:lnTo>
                  <a:lnTo>
                    <a:pt x="2415" y="286"/>
                  </a:lnTo>
                  <a:lnTo>
                    <a:pt x="2418" y="278"/>
                  </a:lnTo>
                  <a:lnTo>
                    <a:pt x="2422" y="269"/>
                  </a:lnTo>
                  <a:lnTo>
                    <a:pt x="2427" y="262"/>
                  </a:lnTo>
                  <a:lnTo>
                    <a:pt x="2430" y="261"/>
                  </a:lnTo>
                  <a:lnTo>
                    <a:pt x="2436" y="259"/>
                  </a:lnTo>
                  <a:lnTo>
                    <a:pt x="2436" y="297"/>
                  </a:lnTo>
                  <a:lnTo>
                    <a:pt x="2436" y="300"/>
                  </a:lnTo>
                  <a:lnTo>
                    <a:pt x="2430" y="309"/>
                  </a:lnTo>
                  <a:lnTo>
                    <a:pt x="2425" y="315"/>
                  </a:lnTo>
                  <a:lnTo>
                    <a:pt x="2424" y="319"/>
                  </a:lnTo>
                  <a:lnTo>
                    <a:pt x="2418" y="322"/>
                  </a:lnTo>
                  <a:lnTo>
                    <a:pt x="2417" y="326"/>
                  </a:lnTo>
                  <a:lnTo>
                    <a:pt x="2417" y="332"/>
                  </a:lnTo>
                  <a:lnTo>
                    <a:pt x="2417" y="341"/>
                  </a:lnTo>
                  <a:lnTo>
                    <a:pt x="2415" y="344"/>
                  </a:lnTo>
                  <a:lnTo>
                    <a:pt x="2412" y="348"/>
                  </a:lnTo>
                  <a:lnTo>
                    <a:pt x="2410" y="351"/>
                  </a:lnTo>
                  <a:lnTo>
                    <a:pt x="2408" y="355"/>
                  </a:lnTo>
                  <a:lnTo>
                    <a:pt x="2407" y="361"/>
                  </a:lnTo>
                  <a:lnTo>
                    <a:pt x="2408" y="368"/>
                  </a:lnTo>
                  <a:lnTo>
                    <a:pt x="2408" y="375"/>
                  </a:lnTo>
                  <a:lnTo>
                    <a:pt x="2408" y="382"/>
                  </a:lnTo>
                  <a:lnTo>
                    <a:pt x="2417" y="382"/>
                  </a:lnTo>
                  <a:lnTo>
                    <a:pt x="2424" y="380"/>
                  </a:lnTo>
                  <a:lnTo>
                    <a:pt x="2427" y="378"/>
                  </a:lnTo>
                  <a:lnTo>
                    <a:pt x="2429" y="377"/>
                  </a:lnTo>
                  <a:lnTo>
                    <a:pt x="2429" y="373"/>
                  </a:lnTo>
                  <a:lnTo>
                    <a:pt x="2429" y="368"/>
                  </a:lnTo>
                  <a:lnTo>
                    <a:pt x="2442" y="361"/>
                  </a:lnTo>
                  <a:lnTo>
                    <a:pt x="2456" y="355"/>
                  </a:lnTo>
                  <a:lnTo>
                    <a:pt x="2456" y="314"/>
                  </a:lnTo>
                  <a:lnTo>
                    <a:pt x="2461" y="314"/>
                  </a:lnTo>
                  <a:lnTo>
                    <a:pt x="2466" y="314"/>
                  </a:lnTo>
                  <a:lnTo>
                    <a:pt x="2471" y="309"/>
                  </a:lnTo>
                  <a:lnTo>
                    <a:pt x="2478" y="305"/>
                  </a:lnTo>
                  <a:lnTo>
                    <a:pt x="2483" y="305"/>
                  </a:lnTo>
                  <a:lnTo>
                    <a:pt x="2490" y="307"/>
                  </a:lnTo>
                  <a:lnTo>
                    <a:pt x="2490" y="290"/>
                  </a:lnTo>
                  <a:lnTo>
                    <a:pt x="2488" y="283"/>
                  </a:lnTo>
                  <a:lnTo>
                    <a:pt x="2487" y="281"/>
                  </a:lnTo>
                  <a:lnTo>
                    <a:pt x="2483" y="280"/>
                  </a:lnTo>
                  <a:lnTo>
                    <a:pt x="2476" y="274"/>
                  </a:lnTo>
                  <a:lnTo>
                    <a:pt x="2473" y="269"/>
                  </a:lnTo>
                  <a:lnTo>
                    <a:pt x="2471" y="266"/>
                  </a:lnTo>
                  <a:lnTo>
                    <a:pt x="2471" y="259"/>
                  </a:lnTo>
                  <a:lnTo>
                    <a:pt x="2471" y="254"/>
                  </a:lnTo>
                  <a:lnTo>
                    <a:pt x="2475" y="251"/>
                  </a:lnTo>
                  <a:lnTo>
                    <a:pt x="2480" y="249"/>
                  </a:lnTo>
                  <a:lnTo>
                    <a:pt x="2488" y="245"/>
                  </a:lnTo>
                  <a:lnTo>
                    <a:pt x="2492" y="244"/>
                  </a:lnTo>
                  <a:lnTo>
                    <a:pt x="2493" y="240"/>
                  </a:lnTo>
                  <a:lnTo>
                    <a:pt x="2493" y="237"/>
                  </a:lnTo>
                  <a:lnTo>
                    <a:pt x="2497" y="230"/>
                  </a:lnTo>
                  <a:lnTo>
                    <a:pt x="2497" y="222"/>
                  </a:lnTo>
                  <a:lnTo>
                    <a:pt x="2497" y="218"/>
                  </a:lnTo>
                  <a:lnTo>
                    <a:pt x="2497" y="211"/>
                  </a:lnTo>
                  <a:lnTo>
                    <a:pt x="2505" y="210"/>
                  </a:lnTo>
                  <a:lnTo>
                    <a:pt x="2509" y="208"/>
                  </a:lnTo>
                  <a:lnTo>
                    <a:pt x="2511" y="205"/>
                  </a:lnTo>
                  <a:lnTo>
                    <a:pt x="2502" y="205"/>
                  </a:lnTo>
                  <a:lnTo>
                    <a:pt x="2499" y="199"/>
                  </a:lnTo>
                  <a:lnTo>
                    <a:pt x="2497" y="193"/>
                  </a:lnTo>
                  <a:lnTo>
                    <a:pt x="2497" y="184"/>
                  </a:lnTo>
                  <a:lnTo>
                    <a:pt x="2488" y="182"/>
                  </a:lnTo>
                  <a:lnTo>
                    <a:pt x="2485" y="181"/>
                  </a:lnTo>
                  <a:lnTo>
                    <a:pt x="2483" y="177"/>
                  </a:lnTo>
                  <a:lnTo>
                    <a:pt x="2483" y="165"/>
                  </a:lnTo>
                  <a:lnTo>
                    <a:pt x="2482" y="155"/>
                  </a:lnTo>
                  <a:lnTo>
                    <a:pt x="2480" y="150"/>
                  </a:lnTo>
                  <a:lnTo>
                    <a:pt x="2478" y="147"/>
                  </a:lnTo>
                  <a:lnTo>
                    <a:pt x="2475" y="145"/>
                  </a:lnTo>
                  <a:lnTo>
                    <a:pt x="2470" y="143"/>
                  </a:lnTo>
                  <a:lnTo>
                    <a:pt x="2470" y="148"/>
                  </a:lnTo>
                  <a:lnTo>
                    <a:pt x="2470" y="153"/>
                  </a:lnTo>
                  <a:lnTo>
                    <a:pt x="2466" y="158"/>
                  </a:lnTo>
                  <a:lnTo>
                    <a:pt x="2463" y="162"/>
                  </a:lnTo>
                  <a:lnTo>
                    <a:pt x="2458" y="164"/>
                  </a:lnTo>
                  <a:lnTo>
                    <a:pt x="2454" y="164"/>
                  </a:lnTo>
                  <a:lnTo>
                    <a:pt x="2451" y="162"/>
                  </a:lnTo>
                  <a:lnTo>
                    <a:pt x="2449" y="157"/>
                  </a:lnTo>
                  <a:lnTo>
                    <a:pt x="2451" y="150"/>
                  </a:lnTo>
                  <a:lnTo>
                    <a:pt x="2456" y="147"/>
                  </a:lnTo>
                  <a:lnTo>
                    <a:pt x="2459" y="141"/>
                  </a:lnTo>
                  <a:lnTo>
                    <a:pt x="2463" y="136"/>
                  </a:lnTo>
                  <a:lnTo>
                    <a:pt x="2465" y="128"/>
                  </a:lnTo>
                  <a:lnTo>
                    <a:pt x="2466" y="119"/>
                  </a:lnTo>
                  <a:lnTo>
                    <a:pt x="2470" y="114"/>
                  </a:lnTo>
                  <a:lnTo>
                    <a:pt x="2476" y="109"/>
                  </a:lnTo>
                  <a:lnTo>
                    <a:pt x="2475" y="102"/>
                  </a:lnTo>
                  <a:lnTo>
                    <a:pt x="2475" y="95"/>
                  </a:lnTo>
                  <a:lnTo>
                    <a:pt x="2478" y="87"/>
                  </a:lnTo>
                  <a:lnTo>
                    <a:pt x="2482" y="78"/>
                  </a:lnTo>
                  <a:lnTo>
                    <a:pt x="2483" y="73"/>
                  </a:lnTo>
                  <a:lnTo>
                    <a:pt x="2483" y="68"/>
                  </a:lnTo>
                  <a:lnTo>
                    <a:pt x="2476" y="66"/>
                  </a:lnTo>
                  <a:lnTo>
                    <a:pt x="2471" y="68"/>
                  </a:lnTo>
                  <a:lnTo>
                    <a:pt x="2463" y="72"/>
                  </a:lnTo>
                  <a:lnTo>
                    <a:pt x="2454" y="75"/>
                  </a:lnTo>
                  <a:lnTo>
                    <a:pt x="2449" y="77"/>
                  </a:lnTo>
                  <a:lnTo>
                    <a:pt x="2442" y="75"/>
                  </a:lnTo>
                  <a:lnTo>
                    <a:pt x="2441" y="80"/>
                  </a:lnTo>
                  <a:lnTo>
                    <a:pt x="2437" y="83"/>
                  </a:lnTo>
                  <a:lnTo>
                    <a:pt x="2432" y="85"/>
                  </a:lnTo>
                  <a:lnTo>
                    <a:pt x="2429" y="89"/>
                  </a:lnTo>
                  <a:lnTo>
                    <a:pt x="2427" y="92"/>
                  </a:lnTo>
                  <a:lnTo>
                    <a:pt x="2427" y="97"/>
                  </a:lnTo>
                  <a:lnTo>
                    <a:pt x="2425" y="101"/>
                  </a:lnTo>
                  <a:lnTo>
                    <a:pt x="2424" y="102"/>
                  </a:lnTo>
                  <a:lnTo>
                    <a:pt x="2422" y="102"/>
                  </a:lnTo>
                  <a:lnTo>
                    <a:pt x="2420" y="97"/>
                  </a:lnTo>
                  <a:lnTo>
                    <a:pt x="2417" y="97"/>
                  </a:lnTo>
                  <a:lnTo>
                    <a:pt x="2412" y="101"/>
                  </a:lnTo>
                  <a:lnTo>
                    <a:pt x="2405" y="102"/>
                  </a:lnTo>
                  <a:lnTo>
                    <a:pt x="2401" y="102"/>
                  </a:lnTo>
                  <a:lnTo>
                    <a:pt x="2401" y="106"/>
                  </a:lnTo>
                  <a:lnTo>
                    <a:pt x="2400" y="107"/>
                  </a:lnTo>
                  <a:lnTo>
                    <a:pt x="2393" y="109"/>
                  </a:lnTo>
                  <a:lnTo>
                    <a:pt x="2386" y="109"/>
                  </a:lnTo>
                  <a:lnTo>
                    <a:pt x="2383" y="111"/>
                  </a:lnTo>
                  <a:lnTo>
                    <a:pt x="2383" y="114"/>
                  </a:lnTo>
                  <a:lnTo>
                    <a:pt x="2384" y="121"/>
                  </a:lnTo>
                  <a:lnTo>
                    <a:pt x="2388" y="128"/>
                  </a:lnTo>
                  <a:lnTo>
                    <a:pt x="2389" y="129"/>
                  </a:lnTo>
                  <a:lnTo>
                    <a:pt x="2393" y="131"/>
                  </a:lnTo>
                  <a:lnTo>
                    <a:pt x="2396" y="131"/>
                  </a:lnTo>
                  <a:lnTo>
                    <a:pt x="2401" y="129"/>
                  </a:lnTo>
                  <a:lnTo>
                    <a:pt x="2405" y="131"/>
                  </a:lnTo>
                  <a:lnTo>
                    <a:pt x="2407" y="133"/>
                  </a:lnTo>
                  <a:lnTo>
                    <a:pt x="2407" y="135"/>
                  </a:lnTo>
                  <a:lnTo>
                    <a:pt x="2408" y="136"/>
                  </a:lnTo>
                  <a:lnTo>
                    <a:pt x="2415" y="138"/>
                  </a:lnTo>
                  <a:lnTo>
                    <a:pt x="2424" y="140"/>
                  </a:lnTo>
                  <a:lnTo>
                    <a:pt x="2432" y="143"/>
                  </a:lnTo>
                  <a:lnTo>
                    <a:pt x="2434" y="147"/>
                  </a:lnTo>
                  <a:lnTo>
                    <a:pt x="2436" y="150"/>
                  </a:lnTo>
                  <a:lnTo>
                    <a:pt x="2430" y="153"/>
                  </a:lnTo>
                  <a:lnTo>
                    <a:pt x="2427" y="157"/>
                  </a:lnTo>
                  <a:lnTo>
                    <a:pt x="2427" y="160"/>
                  </a:lnTo>
                  <a:lnTo>
                    <a:pt x="2429" y="165"/>
                  </a:lnTo>
                  <a:lnTo>
                    <a:pt x="2434" y="174"/>
                  </a:lnTo>
                  <a:lnTo>
                    <a:pt x="2436" y="179"/>
                  </a:lnTo>
                  <a:lnTo>
                    <a:pt x="2436" y="184"/>
                  </a:lnTo>
                  <a:lnTo>
                    <a:pt x="2424" y="182"/>
                  </a:lnTo>
                  <a:lnTo>
                    <a:pt x="2420" y="184"/>
                  </a:lnTo>
                  <a:lnTo>
                    <a:pt x="2418" y="184"/>
                  </a:lnTo>
                  <a:lnTo>
                    <a:pt x="2417" y="186"/>
                  </a:lnTo>
                  <a:lnTo>
                    <a:pt x="2417" y="187"/>
                  </a:lnTo>
                  <a:lnTo>
                    <a:pt x="2420" y="193"/>
                  </a:lnTo>
                  <a:lnTo>
                    <a:pt x="2425" y="205"/>
                  </a:lnTo>
                  <a:lnTo>
                    <a:pt x="2425" y="210"/>
                  </a:lnTo>
                  <a:lnTo>
                    <a:pt x="2422" y="211"/>
                  </a:lnTo>
                  <a:lnTo>
                    <a:pt x="2413" y="213"/>
                  </a:lnTo>
                  <a:lnTo>
                    <a:pt x="2407" y="213"/>
                  </a:lnTo>
                  <a:lnTo>
                    <a:pt x="2401" y="211"/>
                  </a:lnTo>
                  <a:lnTo>
                    <a:pt x="2396" y="210"/>
                  </a:lnTo>
                  <a:lnTo>
                    <a:pt x="2389" y="203"/>
                  </a:lnTo>
                  <a:lnTo>
                    <a:pt x="2381" y="198"/>
                  </a:lnTo>
                  <a:lnTo>
                    <a:pt x="2376" y="203"/>
                  </a:lnTo>
                  <a:lnTo>
                    <a:pt x="2371" y="208"/>
                  </a:lnTo>
                  <a:lnTo>
                    <a:pt x="2362" y="210"/>
                  </a:lnTo>
                  <a:lnTo>
                    <a:pt x="2354" y="211"/>
                  </a:lnTo>
                  <a:lnTo>
                    <a:pt x="2354" y="228"/>
                  </a:lnTo>
                  <a:lnTo>
                    <a:pt x="2355" y="235"/>
                  </a:lnTo>
                  <a:lnTo>
                    <a:pt x="2357" y="237"/>
                  </a:lnTo>
                  <a:lnTo>
                    <a:pt x="2360" y="239"/>
                  </a:lnTo>
                  <a:close/>
                  <a:moveTo>
                    <a:pt x="2272" y="273"/>
                  </a:moveTo>
                  <a:lnTo>
                    <a:pt x="2272" y="264"/>
                  </a:lnTo>
                  <a:lnTo>
                    <a:pt x="2275" y="259"/>
                  </a:lnTo>
                  <a:lnTo>
                    <a:pt x="2277" y="252"/>
                  </a:lnTo>
                  <a:lnTo>
                    <a:pt x="2279" y="245"/>
                  </a:lnTo>
                  <a:lnTo>
                    <a:pt x="2270" y="245"/>
                  </a:lnTo>
                  <a:lnTo>
                    <a:pt x="2263" y="247"/>
                  </a:lnTo>
                  <a:lnTo>
                    <a:pt x="2256" y="249"/>
                  </a:lnTo>
                  <a:lnTo>
                    <a:pt x="2251" y="252"/>
                  </a:lnTo>
                  <a:lnTo>
                    <a:pt x="2251" y="262"/>
                  </a:lnTo>
                  <a:lnTo>
                    <a:pt x="2253" y="266"/>
                  </a:lnTo>
                  <a:lnTo>
                    <a:pt x="2255" y="269"/>
                  </a:lnTo>
                  <a:lnTo>
                    <a:pt x="2258" y="271"/>
                  </a:lnTo>
                  <a:lnTo>
                    <a:pt x="2262" y="273"/>
                  </a:lnTo>
                  <a:lnTo>
                    <a:pt x="2272" y="273"/>
                  </a:lnTo>
                  <a:close/>
                  <a:moveTo>
                    <a:pt x="2524" y="225"/>
                  </a:moveTo>
                  <a:lnTo>
                    <a:pt x="2526" y="220"/>
                  </a:lnTo>
                  <a:lnTo>
                    <a:pt x="2529" y="216"/>
                  </a:lnTo>
                  <a:lnTo>
                    <a:pt x="2536" y="210"/>
                  </a:lnTo>
                  <a:lnTo>
                    <a:pt x="2540" y="206"/>
                  </a:lnTo>
                  <a:lnTo>
                    <a:pt x="2543" y="203"/>
                  </a:lnTo>
                  <a:lnTo>
                    <a:pt x="2545" y="198"/>
                  </a:lnTo>
                  <a:lnTo>
                    <a:pt x="2545" y="191"/>
                  </a:lnTo>
                  <a:lnTo>
                    <a:pt x="2538" y="191"/>
                  </a:lnTo>
                  <a:lnTo>
                    <a:pt x="2533" y="193"/>
                  </a:lnTo>
                  <a:lnTo>
                    <a:pt x="2524" y="198"/>
                  </a:lnTo>
                  <a:lnTo>
                    <a:pt x="2521" y="203"/>
                  </a:lnTo>
                  <a:lnTo>
                    <a:pt x="2517" y="213"/>
                  </a:lnTo>
                  <a:lnTo>
                    <a:pt x="2516" y="216"/>
                  </a:lnTo>
                  <a:lnTo>
                    <a:pt x="2517" y="222"/>
                  </a:lnTo>
                  <a:lnTo>
                    <a:pt x="2519" y="223"/>
                  </a:lnTo>
                  <a:lnTo>
                    <a:pt x="2524" y="225"/>
                  </a:lnTo>
                  <a:close/>
                  <a:moveTo>
                    <a:pt x="2483" y="129"/>
                  </a:moveTo>
                  <a:lnTo>
                    <a:pt x="2485" y="129"/>
                  </a:lnTo>
                  <a:lnTo>
                    <a:pt x="2488" y="128"/>
                  </a:lnTo>
                  <a:lnTo>
                    <a:pt x="2490" y="126"/>
                  </a:lnTo>
                  <a:lnTo>
                    <a:pt x="2490" y="123"/>
                  </a:lnTo>
                  <a:lnTo>
                    <a:pt x="2488" y="123"/>
                  </a:lnTo>
                  <a:lnTo>
                    <a:pt x="2485" y="124"/>
                  </a:lnTo>
                  <a:lnTo>
                    <a:pt x="2483" y="126"/>
                  </a:lnTo>
                  <a:lnTo>
                    <a:pt x="2483" y="129"/>
                  </a:lnTo>
                  <a:close/>
                  <a:moveTo>
                    <a:pt x="2517" y="164"/>
                  </a:moveTo>
                  <a:lnTo>
                    <a:pt x="2512" y="165"/>
                  </a:lnTo>
                  <a:lnTo>
                    <a:pt x="2511" y="167"/>
                  </a:lnTo>
                  <a:lnTo>
                    <a:pt x="2511" y="170"/>
                  </a:lnTo>
                  <a:lnTo>
                    <a:pt x="2504" y="172"/>
                  </a:lnTo>
                  <a:lnTo>
                    <a:pt x="2504" y="174"/>
                  </a:lnTo>
                  <a:lnTo>
                    <a:pt x="2505" y="176"/>
                  </a:lnTo>
                  <a:lnTo>
                    <a:pt x="2509" y="177"/>
                  </a:lnTo>
                  <a:lnTo>
                    <a:pt x="2514" y="177"/>
                  </a:lnTo>
                  <a:lnTo>
                    <a:pt x="2517" y="176"/>
                  </a:lnTo>
                  <a:lnTo>
                    <a:pt x="2519" y="170"/>
                  </a:lnTo>
                  <a:lnTo>
                    <a:pt x="2517" y="164"/>
                  </a:lnTo>
                  <a:close/>
                  <a:moveTo>
                    <a:pt x="1965" y="594"/>
                  </a:moveTo>
                  <a:lnTo>
                    <a:pt x="1971" y="595"/>
                  </a:lnTo>
                  <a:lnTo>
                    <a:pt x="1977" y="599"/>
                  </a:lnTo>
                  <a:lnTo>
                    <a:pt x="1987" y="605"/>
                  </a:lnTo>
                  <a:lnTo>
                    <a:pt x="1995" y="614"/>
                  </a:lnTo>
                  <a:lnTo>
                    <a:pt x="2006" y="621"/>
                  </a:lnTo>
                  <a:lnTo>
                    <a:pt x="2006" y="611"/>
                  </a:lnTo>
                  <a:lnTo>
                    <a:pt x="2006" y="600"/>
                  </a:lnTo>
                  <a:lnTo>
                    <a:pt x="2002" y="594"/>
                  </a:lnTo>
                  <a:lnTo>
                    <a:pt x="1999" y="587"/>
                  </a:lnTo>
                  <a:lnTo>
                    <a:pt x="1994" y="585"/>
                  </a:lnTo>
                  <a:lnTo>
                    <a:pt x="1992" y="583"/>
                  </a:lnTo>
                  <a:lnTo>
                    <a:pt x="1992" y="580"/>
                  </a:lnTo>
                  <a:lnTo>
                    <a:pt x="1990" y="575"/>
                  </a:lnTo>
                  <a:lnTo>
                    <a:pt x="1989" y="571"/>
                  </a:lnTo>
                  <a:lnTo>
                    <a:pt x="1985" y="570"/>
                  </a:lnTo>
                  <a:lnTo>
                    <a:pt x="1980" y="568"/>
                  </a:lnTo>
                  <a:lnTo>
                    <a:pt x="1970" y="566"/>
                  </a:lnTo>
                  <a:lnTo>
                    <a:pt x="1958" y="566"/>
                  </a:lnTo>
                  <a:lnTo>
                    <a:pt x="1958" y="573"/>
                  </a:lnTo>
                  <a:lnTo>
                    <a:pt x="1961" y="580"/>
                  </a:lnTo>
                  <a:lnTo>
                    <a:pt x="1965" y="585"/>
                  </a:lnTo>
                  <a:lnTo>
                    <a:pt x="1965" y="594"/>
                  </a:lnTo>
                  <a:close/>
                  <a:moveTo>
                    <a:pt x="2012" y="573"/>
                  </a:moveTo>
                  <a:lnTo>
                    <a:pt x="2014" y="568"/>
                  </a:lnTo>
                  <a:lnTo>
                    <a:pt x="2016" y="566"/>
                  </a:lnTo>
                  <a:lnTo>
                    <a:pt x="2019" y="566"/>
                  </a:lnTo>
                  <a:lnTo>
                    <a:pt x="2019" y="553"/>
                  </a:lnTo>
                  <a:lnTo>
                    <a:pt x="2006" y="553"/>
                  </a:lnTo>
                  <a:lnTo>
                    <a:pt x="2004" y="559"/>
                  </a:lnTo>
                  <a:lnTo>
                    <a:pt x="2002" y="566"/>
                  </a:lnTo>
                  <a:lnTo>
                    <a:pt x="1999" y="571"/>
                  </a:lnTo>
                  <a:lnTo>
                    <a:pt x="1999" y="580"/>
                  </a:lnTo>
                  <a:lnTo>
                    <a:pt x="2004" y="580"/>
                  </a:lnTo>
                  <a:lnTo>
                    <a:pt x="2007" y="578"/>
                  </a:lnTo>
                  <a:lnTo>
                    <a:pt x="2011" y="576"/>
                  </a:lnTo>
                  <a:lnTo>
                    <a:pt x="2012" y="573"/>
                  </a:lnTo>
                  <a:close/>
                  <a:moveTo>
                    <a:pt x="2115" y="587"/>
                  </a:moveTo>
                  <a:lnTo>
                    <a:pt x="2120" y="585"/>
                  </a:lnTo>
                  <a:lnTo>
                    <a:pt x="2123" y="582"/>
                  </a:lnTo>
                  <a:lnTo>
                    <a:pt x="2129" y="573"/>
                  </a:lnTo>
                  <a:lnTo>
                    <a:pt x="2122" y="573"/>
                  </a:lnTo>
                  <a:lnTo>
                    <a:pt x="2115" y="573"/>
                  </a:lnTo>
                  <a:lnTo>
                    <a:pt x="2110" y="575"/>
                  </a:lnTo>
                  <a:lnTo>
                    <a:pt x="2106" y="578"/>
                  </a:lnTo>
                  <a:lnTo>
                    <a:pt x="2103" y="582"/>
                  </a:lnTo>
                  <a:lnTo>
                    <a:pt x="2101" y="587"/>
                  </a:lnTo>
                  <a:lnTo>
                    <a:pt x="2101" y="594"/>
                  </a:lnTo>
                  <a:lnTo>
                    <a:pt x="2101" y="600"/>
                  </a:lnTo>
                  <a:lnTo>
                    <a:pt x="2106" y="600"/>
                  </a:lnTo>
                  <a:lnTo>
                    <a:pt x="2111" y="597"/>
                  </a:lnTo>
                  <a:lnTo>
                    <a:pt x="2115" y="594"/>
                  </a:lnTo>
                  <a:lnTo>
                    <a:pt x="2115" y="587"/>
                  </a:lnTo>
                  <a:close/>
                  <a:moveTo>
                    <a:pt x="1978" y="662"/>
                  </a:moveTo>
                  <a:lnTo>
                    <a:pt x="1978" y="655"/>
                  </a:lnTo>
                  <a:lnTo>
                    <a:pt x="1978" y="650"/>
                  </a:lnTo>
                  <a:lnTo>
                    <a:pt x="1975" y="648"/>
                  </a:lnTo>
                  <a:lnTo>
                    <a:pt x="1971" y="645"/>
                  </a:lnTo>
                  <a:lnTo>
                    <a:pt x="1968" y="643"/>
                  </a:lnTo>
                  <a:lnTo>
                    <a:pt x="1965" y="640"/>
                  </a:lnTo>
                  <a:lnTo>
                    <a:pt x="1965" y="634"/>
                  </a:lnTo>
                  <a:lnTo>
                    <a:pt x="1965" y="628"/>
                  </a:lnTo>
                  <a:lnTo>
                    <a:pt x="1937" y="628"/>
                  </a:lnTo>
                  <a:lnTo>
                    <a:pt x="1937" y="631"/>
                  </a:lnTo>
                  <a:lnTo>
                    <a:pt x="1936" y="633"/>
                  </a:lnTo>
                  <a:lnTo>
                    <a:pt x="1931" y="634"/>
                  </a:lnTo>
                  <a:lnTo>
                    <a:pt x="1931" y="641"/>
                  </a:lnTo>
                  <a:lnTo>
                    <a:pt x="1936" y="645"/>
                  </a:lnTo>
                  <a:lnTo>
                    <a:pt x="1941" y="648"/>
                  </a:lnTo>
                  <a:lnTo>
                    <a:pt x="1949" y="657"/>
                  </a:lnTo>
                  <a:lnTo>
                    <a:pt x="1954" y="660"/>
                  </a:lnTo>
                  <a:lnTo>
                    <a:pt x="1961" y="662"/>
                  </a:lnTo>
                  <a:lnTo>
                    <a:pt x="1968" y="663"/>
                  </a:lnTo>
                  <a:lnTo>
                    <a:pt x="1978" y="662"/>
                  </a:lnTo>
                  <a:close/>
                  <a:moveTo>
                    <a:pt x="2012" y="634"/>
                  </a:moveTo>
                  <a:lnTo>
                    <a:pt x="2011" y="640"/>
                  </a:lnTo>
                  <a:lnTo>
                    <a:pt x="2009" y="641"/>
                  </a:lnTo>
                  <a:lnTo>
                    <a:pt x="2006" y="641"/>
                  </a:lnTo>
                  <a:lnTo>
                    <a:pt x="2002" y="643"/>
                  </a:lnTo>
                  <a:lnTo>
                    <a:pt x="2000" y="646"/>
                  </a:lnTo>
                  <a:lnTo>
                    <a:pt x="1999" y="655"/>
                  </a:lnTo>
                  <a:lnTo>
                    <a:pt x="2002" y="662"/>
                  </a:lnTo>
                  <a:lnTo>
                    <a:pt x="2007" y="667"/>
                  </a:lnTo>
                  <a:lnTo>
                    <a:pt x="2016" y="669"/>
                  </a:lnTo>
                  <a:lnTo>
                    <a:pt x="2026" y="669"/>
                  </a:lnTo>
                  <a:lnTo>
                    <a:pt x="2023" y="655"/>
                  </a:lnTo>
                  <a:lnTo>
                    <a:pt x="2021" y="645"/>
                  </a:lnTo>
                  <a:lnTo>
                    <a:pt x="2023" y="634"/>
                  </a:lnTo>
                  <a:lnTo>
                    <a:pt x="2026" y="621"/>
                  </a:lnTo>
                  <a:lnTo>
                    <a:pt x="2019" y="621"/>
                  </a:lnTo>
                  <a:lnTo>
                    <a:pt x="2016" y="624"/>
                  </a:lnTo>
                  <a:lnTo>
                    <a:pt x="2012" y="629"/>
                  </a:lnTo>
                  <a:lnTo>
                    <a:pt x="2012" y="634"/>
                  </a:lnTo>
                  <a:close/>
                  <a:moveTo>
                    <a:pt x="2040" y="655"/>
                  </a:moveTo>
                  <a:lnTo>
                    <a:pt x="2041" y="651"/>
                  </a:lnTo>
                  <a:lnTo>
                    <a:pt x="2043" y="650"/>
                  </a:lnTo>
                  <a:lnTo>
                    <a:pt x="2048" y="646"/>
                  </a:lnTo>
                  <a:lnTo>
                    <a:pt x="2055" y="645"/>
                  </a:lnTo>
                  <a:lnTo>
                    <a:pt x="2060" y="641"/>
                  </a:lnTo>
                  <a:lnTo>
                    <a:pt x="2088" y="641"/>
                  </a:lnTo>
                  <a:lnTo>
                    <a:pt x="2088" y="636"/>
                  </a:lnTo>
                  <a:lnTo>
                    <a:pt x="2091" y="633"/>
                  </a:lnTo>
                  <a:lnTo>
                    <a:pt x="2094" y="631"/>
                  </a:lnTo>
                  <a:lnTo>
                    <a:pt x="2100" y="629"/>
                  </a:lnTo>
                  <a:lnTo>
                    <a:pt x="2103" y="628"/>
                  </a:lnTo>
                  <a:lnTo>
                    <a:pt x="2106" y="624"/>
                  </a:lnTo>
                  <a:lnTo>
                    <a:pt x="2108" y="621"/>
                  </a:lnTo>
                  <a:lnTo>
                    <a:pt x="2108" y="614"/>
                  </a:lnTo>
                  <a:lnTo>
                    <a:pt x="2103" y="614"/>
                  </a:lnTo>
                  <a:lnTo>
                    <a:pt x="2101" y="611"/>
                  </a:lnTo>
                  <a:lnTo>
                    <a:pt x="2098" y="609"/>
                  </a:lnTo>
                  <a:lnTo>
                    <a:pt x="2094" y="607"/>
                  </a:lnTo>
                  <a:lnTo>
                    <a:pt x="2094" y="609"/>
                  </a:lnTo>
                  <a:lnTo>
                    <a:pt x="2093" y="611"/>
                  </a:lnTo>
                  <a:lnTo>
                    <a:pt x="2088" y="614"/>
                  </a:lnTo>
                  <a:lnTo>
                    <a:pt x="2081" y="614"/>
                  </a:lnTo>
                  <a:lnTo>
                    <a:pt x="2074" y="614"/>
                  </a:lnTo>
                  <a:lnTo>
                    <a:pt x="2072" y="609"/>
                  </a:lnTo>
                  <a:lnTo>
                    <a:pt x="2070" y="607"/>
                  </a:lnTo>
                  <a:lnTo>
                    <a:pt x="2067" y="607"/>
                  </a:lnTo>
                  <a:lnTo>
                    <a:pt x="2065" y="611"/>
                  </a:lnTo>
                  <a:lnTo>
                    <a:pt x="2064" y="614"/>
                  </a:lnTo>
                  <a:lnTo>
                    <a:pt x="2055" y="616"/>
                  </a:lnTo>
                  <a:lnTo>
                    <a:pt x="2052" y="617"/>
                  </a:lnTo>
                  <a:lnTo>
                    <a:pt x="2048" y="619"/>
                  </a:lnTo>
                  <a:lnTo>
                    <a:pt x="2047" y="623"/>
                  </a:lnTo>
                  <a:lnTo>
                    <a:pt x="2047" y="628"/>
                  </a:lnTo>
                  <a:lnTo>
                    <a:pt x="2043" y="628"/>
                  </a:lnTo>
                  <a:lnTo>
                    <a:pt x="2038" y="631"/>
                  </a:lnTo>
                  <a:lnTo>
                    <a:pt x="2035" y="634"/>
                  </a:lnTo>
                  <a:lnTo>
                    <a:pt x="2033" y="640"/>
                  </a:lnTo>
                  <a:lnTo>
                    <a:pt x="2031" y="645"/>
                  </a:lnTo>
                  <a:lnTo>
                    <a:pt x="2033" y="650"/>
                  </a:lnTo>
                  <a:lnTo>
                    <a:pt x="2035" y="653"/>
                  </a:lnTo>
                  <a:lnTo>
                    <a:pt x="2040" y="655"/>
                  </a:lnTo>
                  <a:close/>
                  <a:moveTo>
                    <a:pt x="2047" y="709"/>
                  </a:moveTo>
                  <a:lnTo>
                    <a:pt x="2050" y="708"/>
                  </a:lnTo>
                  <a:lnTo>
                    <a:pt x="2055" y="704"/>
                  </a:lnTo>
                  <a:lnTo>
                    <a:pt x="2060" y="703"/>
                  </a:lnTo>
                  <a:lnTo>
                    <a:pt x="2064" y="703"/>
                  </a:lnTo>
                  <a:lnTo>
                    <a:pt x="2067" y="703"/>
                  </a:lnTo>
                  <a:lnTo>
                    <a:pt x="2067" y="696"/>
                  </a:lnTo>
                  <a:lnTo>
                    <a:pt x="2064" y="692"/>
                  </a:lnTo>
                  <a:lnTo>
                    <a:pt x="2062" y="687"/>
                  </a:lnTo>
                  <a:lnTo>
                    <a:pt x="2060" y="682"/>
                  </a:lnTo>
                  <a:lnTo>
                    <a:pt x="2057" y="677"/>
                  </a:lnTo>
                  <a:lnTo>
                    <a:pt x="2055" y="670"/>
                  </a:lnTo>
                  <a:lnTo>
                    <a:pt x="2052" y="665"/>
                  </a:lnTo>
                  <a:lnTo>
                    <a:pt x="2050" y="663"/>
                  </a:lnTo>
                  <a:lnTo>
                    <a:pt x="2047" y="662"/>
                  </a:lnTo>
                  <a:lnTo>
                    <a:pt x="2045" y="663"/>
                  </a:lnTo>
                  <a:lnTo>
                    <a:pt x="2043" y="665"/>
                  </a:lnTo>
                  <a:lnTo>
                    <a:pt x="2040" y="669"/>
                  </a:lnTo>
                  <a:lnTo>
                    <a:pt x="2035" y="670"/>
                  </a:lnTo>
                  <a:lnTo>
                    <a:pt x="2033" y="672"/>
                  </a:lnTo>
                  <a:lnTo>
                    <a:pt x="2033" y="675"/>
                  </a:lnTo>
                  <a:lnTo>
                    <a:pt x="2031" y="679"/>
                  </a:lnTo>
                  <a:lnTo>
                    <a:pt x="2029" y="682"/>
                  </a:lnTo>
                  <a:lnTo>
                    <a:pt x="2026" y="686"/>
                  </a:lnTo>
                  <a:lnTo>
                    <a:pt x="2026" y="689"/>
                  </a:lnTo>
                  <a:lnTo>
                    <a:pt x="2024" y="694"/>
                  </a:lnTo>
                  <a:lnTo>
                    <a:pt x="2023" y="696"/>
                  </a:lnTo>
                  <a:lnTo>
                    <a:pt x="2019" y="696"/>
                  </a:lnTo>
                  <a:lnTo>
                    <a:pt x="2019" y="699"/>
                  </a:lnTo>
                  <a:lnTo>
                    <a:pt x="2019" y="703"/>
                  </a:lnTo>
                  <a:lnTo>
                    <a:pt x="2019" y="708"/>
                  </a:lnTo>
                  <a:lnTo>
                    <a:pt x="2019" y="709"/>
                  </a:lnTo>
                  <a:lnTo>
                    <a:pt x="2023" y="711"/>
                  </a:lnTo>
                  <a:lnTo>
                    <a:pt x="2024" y="709"/>
                  </a:lnTo>
                  <a:lnTo>
                    <a:pt x="2029" y="708"/>
                  </a:lnTo>
                  <a:lnTo>
                    <a:pt x="2035" y="704"/>
                  </a:lnTo>
                  <a:lnTo>
                    <a:pt x="2040" y="703"/>
                  </a:lnTo>
                  <a:lnTo>
                    <a:pt x="2040" y="704"/>
                  </a:lnTo>
                  <a:lnTo>
                    <a:pt x="2041" y="706"/>
                  </a:lnTo>
                  <a:lnTo>
                    <a:pt x="2047" y="709"/>
                  </a:lnTo>
                  <a:close/>
                  <a:moveTo>
                    <a:pt x="750" y="1112"/>
                  </a:moveTo>
                  <a:lnTo>
                    <a:pt x="748" y="1122"/>
                  </a:lnTo>
                  <a:lnTo>
                    <a:pt x="750" y="1129"/>
                  </a:lnTo>
                  <a:lnTo>
                    <a:pt x="754" y="1134"/>
                  </a:lnTo>
                  <a:lnTo>
                    <a:pt x="759" y="1138"/>
                  </a:lnTo>
                  <a:lnTo>
                    <a:pt x="764" y="1141"/>
                  </a:lnTo>
                  <a:lnTo>
                    <a:pt x="767" y="1146"/>
                  </a:lnTo>
                  <a:lnTo>
                    <a:pt x="771" y="1151"/>
                  </a:lnTo>
                  <a:lnTo>
                    <a:pt x="771" y="1160"/>
                  </a:lnTo>
                  <a:lnTo>
                    <a:pt x="777" y="1160"/>
                  </a:lnTo>
                  <a:lnTo>
                    <a:pt x="783" y="1162"/>
                  </a:lnTo>
                  <a:lnTo>
                    <a:pt x="791" y="1167"/>
                  </a:lnTo>
                  <a:lnTo>
                    <a:pt x="791" y="1160"/>
                  </a:lnTo>
                  <a:lnTo>
                    <a:pt x="789" y="1155"/>
                  </a:lnTo>
                  <a:lnTo>
                    <a:pt x="784" y="1146"/>
                  </a:lnTo>
                  <a:lnTo>
                    <a:pt x="784" y="1143"/>
                  </a:lnTo>
                  <a:lnTo>
                    <a:pt x="788" y="1139"/>
                  </a:lnTo>
                  <a:lnTo>
                    <a:pt x="789" y="1136"/>
                  </a:lnTo>
                  <a:lnTo>
                    <a:pt x="791" y="1133"/>
                  </a:lnTo>
                  <a:lnTo>
                    <a:pt x="781" y="1127"/>
                  </a:lnTo>
                  <a:lnTo>
                    <a:pt x="772" y="1121"/>
                  </a:lnTo>
                  <a:lnTo>
                    <a:pt x="764" y="1114"/>
                  </a:lnTo>
                  <a:lnTo>
                    <a:pt x="757" y="1112"/>
                  </a:lnTo>
                  <a:lnTo>
                    <a:pt x="750" y="1112"/>
                  </a:lnTo>
                  <a:close/>
                  <a:moveTo>
                    <a:pt x="702" y="1269"/>
                  </a:moveTo>
                  <a:lnTo>
                    <a:pt x="709" y="1269"/>
                  </a:lnTo>
                  <a:lnTo>
                    <a:pt x="713" y="1271"/>
                  </a:lnTo>
                  <a:lnTo>
                    <a:pt x="713" y="1272"/>
                  </a:lnTo>
                  <a:lnTo>
                    <a:pt x="713" y="1274"/>
                  </a:lnTo>
                  <a:lnTo>
                    <a:pt x="709" y="1276"/>
                  </a:lnTo>
                  <a:lnTo>
                    <a:pt x="709" y="1283"/>
                  </a:lnTo>
                  <a:lnTo>
                    <a:pt x="709" y="1289"/>
                  </a:lnTo>
                  <a:lnTo>
                    <a:pt x="709" y="1293"/>
                  </a:lnTo>
                  <a:lnTo>
                    <a:pt x="711" y="1295"/>
                  </a:lnTo>
                  <a:lnTo>
                    <a:pt x="716" y="1296"/>
                  </a:lnTo>
                  <a:lnTo>
                    <a:pt x="719" y="1289"/>
                  </a:lnTo>
                  <a:lnTo>
                    <a:pt x="725" y="1283"/>
                  </a:lnTo>
                  <a:lnTo>
                    <a:pt x="728" y="1279"/>
                  </a:lnTo>
                  <a:lnTo>
                    <a:pt x="733" y="1277"/>
                  </a:lnTo>
                  <a:lnTo>
                    <a:pt x="738" y="1276"/>
                  </a:lnTo>
                  <a:lnTo>
                    <a:pt x="743" y="1276"/>
                  </a:lnTo>
                  <a:lnTo>
                    <a:pt x="743" y="1262"/>
                  </a:lnTo>
                  <a:lnTo>
                    <a:pt x="742" y="1262"/>
                  </a:lnTo>
                  <a:lnTo>
                    <a:pt x="740" y="1260"/>
                  </a:lnTo>
                  <a:lnTo>
                    <a:pt x="738" y="1255"/>
                  </a:lnTo>
                  <a:lnTo>
                    <a:pt x="738" y="1252"/>
                  </a:lnTo>
                  <a:lnTo>
                    <a:pt x="740" y="1250"/>
                  </a:lnTo>
                  <a:lnTo>
                    <a:pt x="743" y="1249"/>
                  </a:lnTo>
                  <a:lnTo>
                    <a:pt x="743" y="1242"/>
                  </a:lnTo>
                  <a:lnTo>
                    <a:pt x="745" y="1237"/>
                  </a:lnTo>
                  <a:lnTo>
                    <a:pt x="747" y="1235"/>
                  </a:lnTo>
                  <a:lnTo>
                    <a:pt x="750" y="1235"/>
                  </a:lnTo>
                  <a:lnTo>
                    <a:pt x="750" y="1214"/>
                  </a:lnTo>
                  <a:lnTo>
                    <a:pt x="755" y="1213"/>
                  </a:lnTo>
                  <a:lnTo>
                    <a:pt x="759" y="1211"/>
                  </a:lnTo>
                  <a:lnTo>
                    <a:pt x="760" y="1208"/>
                  </a:lnTo>
                  <a:lnTo>
                    <a:pt x="762" y="1204"/>
                  </a:lnTo>
                  <a:lnTo>
                    <a:pt x="764" y="1192"/>
                  </a:lnTo>
                  <a:lnTo>
                    <a:pt x="764" y="1180"/>
                  </a:lnTo>
                  <a:lnTo>
                    <a:pt x="760" y="1170"/>
                  </a:lnTo>
                  <a:lnTo>
                    <a:pt x="754" y="1163"/>
                  </a:lnTo>
                  <a:lnTo>
                    <a:pt x="748" y="1155"/>
                  </a:lnTo>
                  <a:lnTo>
                    <a:pt x="743" y="1146"/>
                  </a:lnTo>
                  <a:lnTo>
                    <a:pt x="743" y="1136"/>
                  </a:lnTo>
                  <a:lnTo>
                    <a:pt x="742" y="1127"/>
                  </a:lnTo>
                  <a:lnTo>
                    <a:pt x="737" y="1122"/>
                  </a:lnTo>
                  <a:lnTo>
                    <a:pt x="730" y="1119"/>
                  </a:lnTo>
                  <a:lnTo>
                    <a:pt x="730" y="1146"/>
                  </a:lnTo>
                  <a:lnTo>
                    <a:pt x="731" y="1158"/>
                  </a:lnTo>
                  <a:lnTo>
                    <a:pt x="733" y="1163"/>
                  </a:lnTo>
                  <a:lnTo>
                    <a:pt x="737" y="1167"/>
                  </a:lnTo>
                  <a:lnTo>
                    <a:pt x="733" y="1168"/>
                  </a:lnTo>
                  <a:lnTo>
                    <a:pt x="731" y="1172"/>
                  </a:lnTo>
                  <a:lnTo>
                    <a:pt x="730" y="1180"/>
                  </a:lnTo>
                  <a:lnTo>
                    <a:pt x="716" y="1180"/>
                  </a:lnTo>
                  <a:lnTo>
                    <a:pt x="716" y="1191"/>
                  </a:lnTo>
                  <a:lnTo>
                    <a:pt x="714" y="1199"/>
                  </a:lnTo>
                  <a:lnTo>
                    <a:pt x="709" y="1204"/>
                  </a:lnTo>
                  <a:lnTo>
                    <a:pt x="702" y="1208"/>
                  </a:lnTo>
                  <a:lnTo>
                    <a:pt x="702" y="1223"/>
                  </a:lnTo>
                  <a:lnTo>
                    <a:pt x="702" y="1238"/>
                  </a:lnTo>
                  <a:lnTo>
                    <a:pt x="701" y="1254"/>
                  </a:lnTo>
                  <a:lnTo>
                    <a:pt x="702" y="1269"/>
                  </a:lnTo>
                  <a:close/>
                  <a:moveTo>
                    <a:pt x="661" y="1371"/>
                  </a:moveTo>
                  <a:lnTo>
                    <a:pt x="660" y="1364"/>
                  </a:lnTo>
                  <a:lnTo>
                    <a:pt x="661" y="1359"/>
                  </a:lnTo>
                  <a:lnTo>
                    <a:pt x="665" y="1351"/>
                  </a:lnTo>
                  <a:lnTo>
                    <a:pt x="668" y="1342"/>
                  </a:lnTo>
                  <a:lnTo>
                    <a:pt x="668" y="1337"/>
                  </a:lnTo>
                  <a:lnTo>
                    <a:pt x="668" y="1330"/>
                  </a:lnTo>
                  <a:lnTo>
                    <a:pt x="675" y="1330"/>
                  </a:lnTo>
                  <a:lnTo>
                    <a:pt x="677" y="1325"/>
                  </a:lnTo>
                  <a:lnTo>
                    <a:pt x="679" y="1324"/>
                  </a:lnTo>
                  <a:lnTo>
                    <a:pt x="682" y="1324"/>
                  </a:lnTo>
                  <a:lnTo>
                    <a:pt x="684" y="1318"/>
                  </a:lnTo>
                  <a:lnTo>
                    <a:pt x="685" y="1317"/>
                  </a:lnTo>
                  <a:lnTo>
                    <a:pt x="689" y="1317"/>
                  </a:lnTo>
                  <a:lnTo>
                    <a:pt x="690" y="1312"/>
                  </a:lnTo>
                  <a:lnTo>
                    <a:pt x="692" y="1310"/>
                  </a:lnTo>
                  <a:lnTo>
                    <a:pt x="696" y="1310"/>
                  </a:lnTo>
                  <a:lnTo>
                    <a:pt x="696" y="1305"/>
                  </a:lnTo>
                  <a:lnTo>
                    <a:pt x="696" y="1300"/>
                  </a:lnTo>
                  <a:lnTo>
                    <a:pt x="690" y="1295"/>
                  </a:lnTo>
                  <a:lnTo>
                    <a:pt x="687" y="1288"/>
                  </a:lnTo>
                  <a:lnTo>
                    <a:pt x="687" y="1283"/>
                  </a:lnTo>
                  <a:lnTo>
                    <a:pt x="689" y="1276"/>
                  </a:lnTo>
                  <a:lnTo>
                    <a:pt x="682" y="1276"/>
                  </a:lnTo>
                  <a:lnTo>
                    <a:pt x="677" y="1277"/>
                  </a:lnTo>
                  <a:lnTo>
                    <a:pt x="675" y="1281"/>
                  </a:lnTo>
                  <a:lnTo>
                    <a:pt x="673" y="1284"/>
                  </a:lnTo>
                  <a:lnTo>
                    <a:pt x="672" y="1289"/>
                  </a:lnTo>
                  <a:lnTo>
                    <a:pt x="670" y="1293"/>
                  </a:lnTo>
                  <a:lnTo>
                    <a:pt x="667" y="1296"/>
                  </a:lnTo>
                  <a:lnTo>
                    <a:pt x="661" y="1296"/>
                  </a:lnTo>
                  <a:lnTo>
                    <a:pt x="660" y="1301"/>
                  </a:lnTo>
                  <a:lnTo>
                    <a:pt x="658" y="1303"/>
                  </a:lnTo>
                  <a:lnTo>
                    <a:pt x="655" y="1303"/>
                  </a:lnTo>
                  <a:lnTo>
                    <a:pt x="655" y="1313"/>
                  </a:lnTo>
                  <a:lnTo>
                    <a:pt x="653" y="1322"/>
                  </a:lnTo>
                  <a:lnTo>
                    <a:pt x="648" y="1327"/>
                  </a:lnTo>
                  <a:lnTo>
                    <a:pt x="641" y="1330"/>
                  </a:lnTo>
                  <a:lnTo>
                    <a:pt x="644" y="1342"/>
                  </a:lnTo>
                  <a:lnTo>
                    <a:pt x="646" y="1356"/>
                  </a:lnTo>
                  <a:lnTo>
                    <a:pt x="650" y="1361"/>
                  </a:lnTo>
                  <a:lnTo>
                    <a:pt x="651" y="1366"/>
                  </a:lnTo>
                  <a:lnTo>
                    <a:pt x="656" y="1370"/>
                  </a:lnTo>
                  <a:lnTo>
                    <a:pt x="661" y="1371"/>
                  </a:lnTo>
                  <a:close/>
                  <a:moveTo>
                    <a:pt x="846" y="996"/>
                  </a:moveTo>
                  <a:lnTo>
                    <a:pt x="846" y="982"/>
                  </a:lnTo>
                  <a:lnTo>
                    <a:pt x="825" y="982"/>
                  </a:lnTo>
                  <a:lnTo>
                    <a:pt x="825" y="988"/>
                  </a:lnTo>
                  <a:lnTo>
                    <a:pt x="825" y="991"/>
                  </a:lnTo>
                  <a:lnTo>
                    <a:pt x="827" y="993"/>
                  </a:lnTo>
                  <a:lnTo>
                    <a:pt x="830" y="994"/>
                  </a:lnTo>
                  <a:lnTo>
                    <a:pt x="837" y="996"/>
                  </a:lnTo>
                  <a:lnTo>
                    <a:pt x="846" y="996"/>
                  </a:lnTo>
                  <a:close/>
                  <a:moveTo>
                    <a:pt x="757" y="1058"/>
                  </a:moveTo>
                  <a:lnTo>
                    <a:pt x="759" y="1061"/>
                  </a:lnTo>
                  <a:lnTo>
                    <a:pt x="760" y="1064"/>
                  </a:lnTo>
                  <a:lnTo>
                    <a:pt x="762" y="1068"/>
                  </a:lnTo>
                  <a:lnTo>
                    <a:pt x="764" y="1071"/>
                  </a:lnTo>
                  <a:lnTo>
                    <a:pt x="767" y="1073"/>
                  </a:lnTo>
                  <a:lnTo>
                    <a:pt x="772" y="1073"/>
                  </a:lnTo>
                  <a:lnTo>
                    <a:pt x="776" y="1073"/>
                  </a:lnTo>
                  <a:lnTo>
                    <a:pt x="777" y="1075"/>
                  </a:lnTo>
                  <a:lnTo>
                    <a:pt x="777" y="1078"/>
                  </a:lnTo>
                  <a:lnTo>
                    <a:pt x="776" y="1081"/>
                  </a:lnTo>
                  <a:lnTo>
                    <a:pt x="772" y="1083"/>
                  </a:lnTo>
                  <a:lnTo>
                    <a:pt x="767" y="1088"/>
                  </a:lnTo>
                  <a:lnTo>
                    <a:pt x="764" y="1090"/>
                  </a:lnTo>
                  <a:lnTo>
                    <a:pt x="762" y="1093"/>
                  </a:lnTo>
                  <a:lnTo>
                    <a:pt x="762" y="1098"/>
                  </a:lnTo>
                  <a:lnTo>
                    <a:pt x="764" y="1105"/>
                  </a:lnTo>
                  <a:lnTo>
                    <a:pt x="779" y="1110"/>
                  </a:lnTo>
                  <a:lnTo>
                    <a:pt x="798" y="1112"/>
                  </a:lnTo>
                  <a:lnTo>
                    <a:pt x="808" y="1112"/>
                  </a:lnTo>
                  <a:lnTo>
                    <a:pt x="817" y="1110"/>
                  </a:lnTo>
                  <a:lnTo>
                    <a:pt x="822" y="1105"/>
                  </a:lnTo>
                  <a:lnTo>
                    <a:pt x="823" y="1102"/>
                  </a:lnTo>
                  <a:lnTo>
                    <a:pt x="825" y="1098"/>
                  </a:lnTo>
                  <a:lnTo>
                    <a:pt x="818" y="1098"/>
                  </a:lnTo>
                  <a:lnTo>
                    <a:pt x="812" y="1098"/>
                  </a:lnTo>
                  <a:lnTo>
                    <a:pt x="806" y="1097"/>
                  </a:lnTo>
                  <a:lnTo>
                    <a:pt x="805" y="1092"/>
                  </a:lnTo>
                  <a:lnTo>
                    <a:pt x="832" y="1092"/>
                  </a:lnTo>
                  <a:lnTo>
                    <a:pt x="834" y="1087"/>
                  </a:lnTo>
                  <a:lnTo>
                    <a:pt x="832" y="1081"/>
                  </a:lnTo>
                  <a:lnTo>
                    <a:pt x="829" y="1076"/>
                  </a:lnTo>
                  <a:lnTo>
                    <a:pt x="823" y="1075"/>
                  </a:lnTo>
                  <a:lnTo>
                    <a:pt x="820" y="1071"/>
                  </a:lnTo>
                  <a:lnTo>
                    <a:pt x="818" y="1069"/>
                  </a:lnTo>
                  <a:lnTo>
                    <a:pt x="820" y="1066"/>
                  </a:lnTo>
                  <a:lnTo>
                    <a:pt x="825" y="1064"/>
                  </a:lnTo>
                  <a:lnTo>
                    <a:pt x="834" y="1069"/>
                  </a:lnTo>
                  <a:lnTo>
                    <a:pt x="839" y="1071"/>
                  </a:lnTo>
                  <a:lnTo>
                    <a:pt x="846" y="1071"/>
                  </a:lnTo>
                  <a:lnTo>
                    <a:pt x="849" y="1069"/>
                  </a:lnTo>
                  <a:lnTo>
                    <a:pt x="852" y="1068"/>
                  </a:lnTo>
                  <a:lnTo>
                    <a:pt x="854" y="1066"/>
                  </a:lnTo>
                  <a:lnTo>
                    <a:pt x="859" y="1064"/>
                  </a:lnTo>
                  <a:lnTo>
                    <a:pt x="859" y="1059"/>
                  </a:lnTo>
                  <a:lnTo>
                    <a:pt x="858" y="1056"/>
                  </a:lnTo>
                  <a:lnTo>
                    <a:pt x="856" y="1052"/>
                  </a:lnTo>
                  <a:lnTo>
                    <a:pt x="852" y="1051"/>
                  </a:lnTo>
                  <a:lnTo>
                    <a:pt x="847" y="1049"/>
                  </a:lnTo>
                  <a:lnTo>
                    <a:pt x="846" y="1047"/>
                  </a:lnTo>
                  <a:lnTo>
                    <a:pt x="846" y="1044"/>
                  </a:lnTo>
                  <a:lnTo>
                    <a:pt x="837" y="1040"/>
                  </a:lnTo>
                  <a:lnTo>
                    <a:pt x="830" y="1035"/>
                  </a:lnTo>
                  <a:lnTo>
                    <a:pt x="822" y="1032"/>
                  </a:lnTo>
                  <a:lnTo>
                    <a:pt x="817" y="1030"/>
                  </a:lnTo>
                  <a:lnTo>
                    <a:pt x="812" y="1030"/>
                  </a:lnTo>
                  <a:lnTo>
                    <a:pt x="812" y="1035"/>
                  </a:lnTo>
                  <a:lnTo>
                    <a:pt x="810" y="1039"/>
                  </a:lnTo>
                  <a:lnTo>
                    <a:pt x="808" y="1042"/>
                  </a:lnTo>
                  <a:lnTo>
                    <a:pt x="805" y="1044"/>
                  </a:lnTo>
                  <a:lnTo>
                    <a:pt x="805" y="1035"/>
                  </a:lnTo>
                  <a:lnTo>
                    <a:pt x="803" y="1029"/>
                  </a:lnTo>
                  <a:lnTo>
                    <a:pt x="798" y="1025"/>
                  </a:lnTo>
                  <a:lnTo>
                    <a:pt x="791" y="1023"/>
                  </a:lnTo>
                  <a:lnTo>
                    <a:pt x="788" y="1025"/>
                  </a:lnTo>
                  <a:lnTo>
                    <a:pt x="788" y="1027"/>
                  </a:lnTo>
                  <a:lnTo>
                    <a:pt x="788" y="1030"/>
                  </a:lnTo>
                  <a:lnTo>
                    <a:pt x="789" y="1035"/>
                  </a:lnTo>
                  <a:lnTo>
                    <a:pt x="788" y="1035"/>
                  </a:lnTo>
                  <a:lnTo>
                    <a:pt x="784" y="1037"/>
                  </a:lnTo>
                  <a:lnTo>
                    <a:pt x="781" y="1037"/>
                  </a:lnTo>
                  <a:lnTo>
                    <a:pt x="779" y="1032"/>
                  </a:lnTo>
                  <a:lnTo>
                    <a:pt x="779" y="1027"/>
                  </a:lnTo>
                  <a:lnTo>
                    <a:pt x="777" y="1023"/>
                  </a:lnTo>
                  <a:lnTo>
                    <a:pt x="772" y="1022"/>
                  </a:lnTo>
                  <a:lnTo>
                    <a:pt x="767" y="1022"/>
                  </a:lnTo>
                  <a:lnTo>
                    <a:pt x="757" y="1025"/>
                  </a:lnTo>
                  <a:lnTo>
                    <a:pt x="747" y="1029"/>
                  </a:lnTo>
                  <a:lnTo>
                    <a:pt x="742" y="1030"/>
                  </a:lnTo>
                  <a:lnTo>
                    <a:pt x="737" y="1030"/>
                  </a:lnTo>
                  <a:lnTo>
                    <a:pt x="738" y="1042"/>
                  </a:lnTo>
                  <a:lnTo>
                    <a:pt x="740" y="1047"/>
                  </a:lnTo>
                  <a:lnTo>
                    <a:pt x="743" y="1051"/>
                  </a:lnTo>
                  <a:lnTo>
                    <a:pt x="747" y="1052"/>
                  </a:lnTo>
                  <a:lnTo>
                    <a:pt x="750" y="1054"/>
                  </a:lnTo>
                  <a:lnTo>
                    <a:pt x="754" y="1056"/>
                  </a:lnTo>
                  <a:lnTo>
                    <a:pt x="757" y="1058"/>
                  </a:lnTo>
                  <a:close/>
                  <a:moveTo>
                    <a:pt x="634" y="1392"/>
                  </a:moveTo>
                  <a:lnTo>
                    <a:pt x="639" y="1383"/>
                  </a:lnTo>
                  <a:lnTo>
                    <a:pt x="641" y="1378"/>
                  </a:lnTo>
                  <a:lnTo>
                    <a:pt x="641" y="1371"/>
                  </a:lnTo>
                  <a:lnTo>
                    <a:pt x="633" y="1370"/>
                  </a:lnTo>
                  <a:lnTo>
                    <a:pt x="626" y="1371"/>
                  </a:lnTo>
                  <a:lnTo>
                    <a:pt x="621" y="1375"/>
                  </a:lnTo>
                  <a:lnTo>
                    <a:pt x="617" y="1378"/>
                  </a:lnTo>
                  <a:lnTo>
                    <a:pt x="612" y="1388"/>
                  </a:lnTo>
                  <a:lnTo>
                    <a:pt x="607" y="1399"/>
                  </a:lnTo>
                  <a:lnTo>
                    <a:pt x="627" y="1399"/>
                  </a:lnTo>
                  <a:lnTo>
                    <a:pt x="629" y="1393"/>
                  </a:lnTo>
                  <a:lnTo>
                    <a:pt x="631" y="1392"/>
                  </a:lnTo>
                  <a:lnTo>
                    <a:pt x="634" y="1392"/>
                  </a:lnTo>
                  <a:close/>
                  <a:moveTo>
                    <a:pt x="1098" y="1638"/>
                  </a:moveTo>
                  <a:lnTo>
                    <a:pt x="1083" y="1643"/>
                  </a:lnTo>
                  <a:lnTo>
                    <a:pt x="1074" y="1644"/>
                  </a:lnTo>
                  <a:lnTo>
                    <a:pt x="1069" y="1649"/>
                  </a:lnTo>
                  <a:lnTo>
                    <a:pt x="1062" y="1655"/>
                  </a:lnTo>
                  <a:lnTo>
                    <a:pt x="1059" y="1660"/>
                  </a:lnTo>
                  <a:lnTo>
                    <a:pt x="1057" y="1668"/>
                  </a:lnTo>
                  <a:lnTo>
                    <a:pt x="1057" y="1678"/>
                  </a:lnTo>
                  <a:lnTo>
                    <a:pt x="1066" y="1677"/>
                  </a:lnTo>
                  <a:lnTo>
                    <a:pt x="1073" y="1673"/>
                  </a:lnTo>
                  <a:lnTo>
                    <a:pt x="1078" y="1670"/>
                  </a:lnTo>
                  <a:lnTo>
                    <a:pt x="1083" y="1663"/>
                  </a:lnTo>
                  <a:lnTo>
                    <a:pt x="1091" y="1651"/>
                  </a:lnTo>
                  <a:lnTo>
                    <a:pt x="1098" y="1638"/>
                  </a:lnTo>
                  <a:close/>
                  <a:moveTo>
                    <a:pt x="2592" y="102"/>
                  </a:moveTo>
                  <a:lnTo>
                    <a:pt x="2591" y="107"/>
                  </a:lnTo>
                  <a:lnTo>
                    <a:pt x="2587" y="107"/>
                  </a:lnTo>
                  <a:lnTo>
                    <a:pt x="2584" y="106"/>
                  </a:lnTo>
                  <a:lnTo>
                    <a:pt x="2581" y="102"/>
                  </a:lnTo>
                  <a:lnTo>
                    <a:pt x="2577" y="97"/>
                  </a:lnTo>
                  <a:lnTo>
                    <a:pt x="2572" y="94"/>
                  </a:lnTo>
                  <a:lnTo>
                    <a:pt x="2565" y="94"/>
                  </a:lnTo>
                  <a:lnTo>
                    <a:pt x="2558" y="95"/>
                  </a:lnTo>
                  <a:lnTo>
                    <a:pt x="2558" y="109"/>
                  </a:lnTo>
                  <a:lnTo>
                    <a:pt x="2560" y="114"/>
                  </a:lnTo>
                  <a:lnTo>
                    <a:pt x="2562" y="116"/>
                  </a:lnTo>
                  <a:lnTo>
                    <a:pt x="2565" y="116"/>
                  </a:lnTo>
                  <a:lnTo>
                    <a:pt x="2570" y="118"/>
                  </a:lnTo>
                  <a:lnTo>
                    <a:pt x="2575" y="123"/>
                  </a:lnTo>
                  <a:lnTo>
                    <a:pt x="2581" y="126"/>
                  </a:lnTo>
                  <a:lnTo>
                    <a:pt x="2586" y="129"/>
                  </a:lnTo>
                  <a:lnTo>
                    <a:pt x="2586" y="126"/>
                  </a:lnTo>
                  <a:lnTo>
                    <a:pt x="2589" y="123"/>
                  </a:lnTo>
                  <a:lnTo>
                    <a:pt x="2596" y="116"/>
                  </a:lnTo>
                  <a:lnTo>
                    <a:pt x="2599" y="111"/>
                  </a:lnTo>
                  <a:lnTo>
                    <a:pt x="2599" y="107"/>
                  </a:lnTo>
                  <a:lnTo>
                    <a:pt x="2598" y="106"/>
                  </a:lnTo>
                  <a:lnTo>
                    <a:pt x="2592" y="102"/>
                  </a:lnTo>
                  <a:close/>
                  <a:moveTo>
                    <a:pt x="2613" y="7"/>
                  </a:moveTo>
                  <a:lnTo>
                    <a:pt x="2604" y="7"/>
                  </a:lnTo>
                  <a:lnTo>
                    <a:pt x="2599" y="3"/>
                  </a:lnTo>
                  <a:lnTo>
                    <a:pt x="2592" y="2"/>
                  </a:lnTo>
                  <a:lnTo>
                    <a:pt x="2586" y="0"/>
                  </a:lnTo>
                  <a:lnTo>
                    <a:pt x="2575" y="15"/>
                  </a:lnTo>
                  <a:lnTo>
                    <a:pt x="2565" y="31"/>
                  </a:lnTo>
                  <a:lnTo>
                    <a:pt x="2562" y="41"/>
                  </a:lnTo>
                  <a:lnTo>
                    <a:pt x="2558" y="49"/>
                  </a:lnTo>
                  <a:lnTo>
                    <a:pt x="2558" y="61"/>
                  </a:lnTo>
                  <a:lnTo>
                    <a:pt x="2558" y="75"/>
                  </a:lnTo>
                  <a:lnTo>
                    <a:pt x="2565" y="77"/>
                  </a:lnTo>
                  <a:lnTo>
                    <a:pt x="2572" y="77"/>
                  </a:lnTo>
                  <a:lnTo>
                    <a:pt x="2581" y="73"/>
                  </a:lnTo>
                  <a:lnTo>
                    <a:pt x="2589" y="70"/>
                  </a:lnTo>
                  <a:lnTo>
                    <a:pt x="2594" y="68"/>
                  </a:lnTo>
                  <a:lnTo>
                    <a:pt x="2599" y="68"/>
                  </a:lnTo>
                  <a:lnTo>
                    <a:pt x="2601" y="60"/>
                  </a:lnTo>
                  <a:lnTo>
                    <a:pt x="2603" y="51"/>
                  </a:lnTo>
                  <a:lnTo>
                    <a:pt x="2606" y="46"/>
                  </a:lnTo>
                  <a:lnTo>
                    <a:pt x="2613" y="41"/>
                  </a:lnTo>
                  <a:lnTo>
                    <a:pt x="2616" y="24"/>
                  </a:lnTo>
                  <a:lnTo>
                    <a:pt x="2613" y="7"/>
                  </a:lnTo>
                  <a:close/>
                  <a:moveTo>
                    <a:pt x="825" y="1023"/>
                  </a:moveTo>
                  <a:lnTo>
                    <a:pt x="830" y="1025"/>
                  </a:lnTo>
                  <a:lnTo>
                    <a:pt x="834" y="1027"/>
                  </a:lnTo>
                  <a:lnTo>
                    <a:pt x="837" y="1027"/>
                  </a:lnTo>
                  <a:lnTo>
                    <a:pt x="839" y="1023"/>
                  </a:lnTo>
                  <a:lnTo>
                    <a:pt x="844" y="1022"/>
                  </a:lnTo>
                  <a:lnTo>
                    <a:pt x="846" y="1020"/>
                  </a:lnTo>
                  <a:lnTo>
                    <a:pt x="846" y="1017"/>
                  </a:lnTo>
                  <a:lnTo>
                    <a:pt x="854" y="1015"/>
                  </a:lnTo>
                  <a:lnTo>
                    <a:pt x="858" y="1013"/>
                  </a:lnTo>
                  <a:lnTo>
                    <a:pt x="859" y="1010"/>
                  </a:lnTo>
                  <a:lnTo>
                    <a:pt x="851" y="1010"/>
                  </a:lnTo>
                  <a:lnTo>
                    <a:pt x="846" y="1006"/>
                  </a:lnTo>
                  <a:lnTo>
                    <a:pt x="839" y="1005"/>
                  </a:lnTo>
                  <a:lnTo>
                    <a:pt x="832" y="1003"/>
                  </a:lnTo>
                  <a:lnTo>
                    <a:pt x="832" y="1010"/>
                  </a:lnTo>
                  <a:lnTo>
                    <a:pt x="830" y="1015"/>
                  </a:lnTo>
                  <a:lnTo>
                    <a:pt x="825" y="1023"/>
                  </a:lnTo>
                  <a:close/>
                  <a:moveTo>
                    <a:pt x="1003" y="2067"/>
                  </a:moveTo>
                  <a:lnTo>
                    <a:pt x="1003" y="2078"/>
                  </a:lnTo>
                  <a:lnTo>
                    <a:pt x="1003" y="2088"/>
                  </a:lnTo>
                  <a:lnTo>
                    <a:pt x="1006" y="2095"/>
                  </a:lnTo>
                  <a:lnTo>
                    <a:pt x="1009" y="2102"/>
                  </a:lnTo>
                  <a:lnTo>
                    <a:pt x="1009" y="2122"/>
                  </a:lnTo>
                  <a:lnTo>
                    <a:pt x="1013" y="2122"/>
                  </a:lnTo>
                  <a:lnTo>
                    <a:pt x="1015" y="2124"/>
                  </a:lnTo>
                  <a:lnTo>
                    <a:pt x="1016" y="2129"/>
                  </a:lnTo>
                  <a:lnTo>
                    <a:pt x="1020" y="2132"/>
                  </a:lnTo>
                  <a:lnTo>
                    <a:pt x="1021" y="2134"/>
                  </a:lnTo>
                  <a:lnTo>
                    <a:pt x="1023" y="2136"/>
                  </a:lnTo>
                  <a:lnTo>
                    <a:pt x="1025" y="2131"/>
                  </a:lnTo>
                  <a:lnTo>
                    <a:pt x="1028" y="2131"/>
                  </a:lnTo>
                  <a:lnTo>
                    <a:pt x="1032" y="2132"/>
                  </a:lnTo>
                  <a:lnTo>
                    <a:pt x="1035" y="2136"/>
                  </a:lnTo>
                  <a:lnTo>
                    <a:pt x="1038" y="2141"/>
                  </a:lnTo>
                  <a:lnTo>
                    <a:pt x="1044" y="2144"/>
                  </a:lnTo>
                  <a:lnTo>
                    <a:pt x="1050" y="2144"/>
                  </a:lnTo>
                  <a:lnTo>
                    <a:pt x="1057" y="2142"/>
                  </a:lnTo>
                  <a:lnTo>
                    <a:pt x="1059" y="2136"/>
                  </a:lnTo>
                  <a:lnTo>
                    <a:pt x="1062" y="2131"/>
                  </a:lnTo>
                  <a:lnTo>
                    <a:pt x="1064" y="2124"/>
                  </a:lnTo>
                  <a:lnTo>
                    <a:pt x="1064" y="2115"/>
                  </a:lnTo>
                  <a:lnTo>
                    <a:pt x="1066" y="2110"/>
                  </a:lnTo>
                  <a:lnTo>
                    <a:pt x="1068" y="2108"/>
                  </a:lnTo>
                  <a:lnTo>
                    <a:pt x="1071" y="2108"/>
                  </a:lnTo>
                  <a:lnTo>
                    <a:pt x="1073" y="2100"/>
                  </a:lnTo>
                  <a:lnTo>
                    <a:pt x="1074" y="2096"/>
                  </a:lnTo>
                  <a:lnTo>
                    <a:pt x="1078" y="2095"/>
                  </a:lnTo>
                  <a:lnTo>
                    <a:pt x="1074" y="2081"/>
                  </a:lnTo>
                  <a:lnTo>
                    <a:pt x="1071" y="2067"/>
                  </a:lnTo>
                  <a:lnTo>
                    <a:pt x="1071" y="2050"/>
                  </a:lnTo>
                  <a:lnTo>
                    <a:pt x="1071" y="2033"/>
                  </a:lnTo>
                  <a:lnTo>
                    <a:pt x="1066" y="2030"/>
                  </a:lnTo>
                  <a:lnTo>
                    <a:pt x="1061" y="2026"/>
                  </a:lnTo>
                  <a:lnTo>
                    <a:pt x="1057" y="2021"/>
                  </a:lnTo>
                  <a:lnTo>
                    <a:pt x="1057" y="2013"/>
                  </a:lnTo>
                  <a:lnTo>
                    <a:pt x="1056" y="2009"/>
                  </a:lnTo>
                  <a:lnTo>
                    <a:pt x="1052" y="2008"/>
                  </a:lnTo>
                  <a:lnTo>
                    <a:pt x="1049" y="2006"/>
                  </a:lnTo>
                  <a:lnTo>
                    <a:pt x="1044" y="2006"/>
                  </a:lnTo>
                  <a:lnTo>
                    <a:pt x="1042" y="2009"/>
                  </a:lnTo>
                  <a:lnTo>
                    <a:pt x="1038" y="2013"/>
                  </a:lnTo>
                  <a:lnTo>
                    <a:pt x="1030" y="2016"/>
                  </a:lnTo>
                  <a:lnTo>
                    <a:pt x="1027" y="2018"/>
                  </a:lnTo>
                  <a:lnTo>
                    <a:pt x="1023" y="2021"/>
                  </a:lnTo>
                  <a:lnTo>
                    <a:pt x="1021" y="2026"/>
                  </a:lnTo>
                  <a:lnTo>
                    <a:pt x="1023" y="2033"/>
                  </a:lnTo>
                  <a:lnTo>
                    <a:pt x="1018" y="2035"/>
                  </a:lnTo>
                  <a:lnTo>
                    <a:pt x="1015" y="2038"/>
                  </a:lnTo>
                  <a:lnTo>
                    <a:pt x="1008" y="2047"/>
                  </a:lnTo>
                  <a:lnTo>
                    <a:pt x="1004" y="2055"/>
                  </a:lnTo>
                  <a:lnTo>
                    <a:pt x="1003" y="2067"/>
                  </a:lnTo>
                  <a:close/>
                  <a:moveTo>
                    <a:pt x="982" y="1003"/>
                  </a:moveTo>
                  <a:lnTo>
                    <a:pt x="982" y="989"/>
                  </a:lnTo>
                  <a:lnTo>
                    <a:pt x="977" y="988"/>
                  </a:lnTo>
                  <a:lnTo>
                    <a:pt x="975" y="986"/>
                  </a:lnTo>
                  <a:lnTo>
                    <a:pt x="975" y="982"/>
                  </a:lnTo>
                  <a:lnTo>
                    <a:pt x="967" y="982"/>
                  </a:lnTo>
                  <a:lnTo>
                    <a:pt x="963" y="984"/>
                  </a:lnTo>
                  <a:lnTo>
                    <a:pt x="962" y="989"/>
                  </a:lnTo>
                  <a:lnTo>
                    <a:pt x="962" y="994"/>
                  </a:lnTo>
                  <a:lnTo>
                    <a:pt x="965" y="998"/>
                  </a:lnTo>
                  <a:lnTo>
                    <a:pt x="970" y="1003"/>
                  </a:lnTo>
                  <a:lnTo>
                    <a:pt x="975" y="1005"/>
                  </a:lnTo>
                  <a:lnTo>
                    <a:pt x="982" y="1003"/>
                  </a:lnTo>
                  <a:close/>
                  <a:moveTo>
                    <a:pt x="859" y="969"/>
                  </a:moveTo>
                  <a:lnTo>
                    <a:pt x="859" y="982"/>
                  </a:lnTo>
                  <a:lnTo>
                    <a:pt x="863" y="984"/>
                  </a:lnTo>
                  <a:lnTo>
                    <a:pt x="866" y="986"/>
                  </a:lnTo>
                  <a:lnTo>
                    <a:pt x="868" y="989"/>
                  </a:lnTo>
                  <a:lnTo>
                    <a:pt x="873" y="989"/>
                  </a:lnTo>
                  <a:lnTo>
                    <a:pt x="873" y="981"/>
                  </a:lnTo>
                  <a:lnTo>
                    <a:pt x="871" y="974"/>
                  </a:lnTo>
                  <a:lnTo>
                    <a:pt x="866" y="970"/>
                  </a:lnTo>
                  <a:lnTo>
                    <a:pt x="859" y="969"/>
                  </a:lnTo>
                  <a:close/>
                  <a:moveTo>
                    <a:pt x="893" y="1938"/>
                  </a:moveTo>
                  <a:lnTo>
                    <a:pt x="895" y="1932"/>
                  </a:lnTo>
                  <a:lnTo>
                    <a:pt x="897" y="1929"/>
                  </a:lnTo>
                  <a:lnTo>
                    <a:pt x="904" y="1924"/>
                  </a:lnTo>
                  <a:lnTo>
                    <a:pt x="910" y="1919"/>
                  </a:lnTo>
                  <a:lnTo>
                    <a:pt x="912" y="1915"/>
                  </a:lnTo>
                  <a:lnTo>
                    <a:pt x="914" y="1910"/>
                  </a:lnTo>
                  <a:lnTo>
                    <a:pt x="916" y="1907"/>
                  </a:lnTo>
                  <a:lnTo>
                    <a:pt x="919" y="1905"/>
                  </a:lnTo>
                  <a:lnTo>
                    <a:pt x="922" y="1904"/>
                  </a:lnTo>
                  <a:lnTo>
                    <a:pt x="927" y="1904"/>
                  </a:lnTo>
                  <a:lnTo>
                    <a:pt x="927" y="1876"/>
                  </a:lnTo>
                  <a:lnTo>
                    <a:pt x="921" y="1876"/>
                  </a:lnTo>
                  <a:lnTo>
                    <a:pt x="916" y="1878"/>
                  </a:lnTo>
                  <a:lnTo>
                    <a:pt x="907" y="1883"/>
                  </a:lnTo>
                  <a:lnTo>
                    <a:pt x="905" y="1878"/>
                  </a:lnTo>
                  <a:lnTo>
                    <a:pt x="904" y="1873"/>
                  </a:lnTo>
                  <a:lnTo>
                    <a:pt x="900" y="1869"/>
                  </a:lnTo>
                  <a:lnTo>
                    <a:pt x="893" y="1869"/>
                  </a:lnTo>
                  <a:lnTo>
                    <a:pt x="890" y="1875"/>
                  </a:lnTo>
                  <a:lnTo>
                    <a:pt x="887" y="1880"/>
                  </a:lnTo>
                  <a:lnTo>
                    <a:pt x="880" y="1883"/>
                  </a:lnTo>
                  <a:lnTo>
                    <a:pt x="873" y="1883"/>
                  </a:lnTo>
                  <a:lnTo>
                    <a:pt x="873" y="1888"/>
                  </a:lnTo>
                  <a:lnTo>
                    <a:pt x="871" y="1893"/>
                  </a:lnTo>
                  <a:lnTo>
                    <a:pt x="868" y="1902"/>
                  </a:lnTo>
                  <a:lnTo>
                    <a:pt x="864" y="1910"/>
                  </a:lnTo>
                  <a:lnTo>
                    <a:pt x="864" y="1917"/>
                  </a:lnTo>
                  <a:lnTo>
                    <a:pt x="866" y="1924"/>
                  </a:lnTo>
                  <a:lnTo>
                    <a:pt x="880" y="1931"/>
                  </a:lnTo>
                  <a:lnTo>
                    <a:pt x="893" y="1938"/>
                  </a:lnTo>
                  <a:close/>
                  <a:moveTo>
                    <a:pt x="927" y="2020"/>
                  </a:moveTo>
                  <a:lnTo>
                    <a:pt x="929" y="2011"/>
                  </a:lnTo>
                  <a:lnTo>
                    <a:pt x="931" y="2002"/>
                  </a:lnTo>
                  <a:lnTo>
                    <a:pt x="934" y="1997"/>
                  </a:lnTo>
                  <a:lnTo>
                    <a:pt x="941" y="1992"/>
                  </a:lnTo>
                  <a:lnTo>
                    <a:pt x="945" y="1982"/>
                  </a:lnTo>
                  <a:lnTo>
                    <a:pt x="945" y="1973"/>
                  </a:lnTo>
                  <a:lnTo>
                    <a:pt x="945" y="1970"/>
                  </a:lnTo>
                  <a:lnTo>
                    <a:pt x="941" y="1970"/>
                  </a:lnTo>
                  <a:lnTo>
                    <a:pt x="939" y="1973"/>
                  </a:lnTo>
                  <a:lnTo>
                    <a:pt x="934" y="1979"/>
                  </a:lnTo>
                  <a:lnTo>
                    <a:pt x="933" y="1984"/>
                  </a:lnTo>
                  <a:lnTo>
                    <a:pt x="931" y="1985"/>
                  </a:lnTo>
                  <a:lnTo>
                    <a:pt x="927" y="1985"/>
                  </a:lnTo>
                  <a:lnTo>
                    <a:pt x="926" y="1990"/>
                  </a:lnTo>
                  <a:lnTo>
                    <a:pt x="924" y="1992"/>
                  </a:lnTo>
                  <a:lnTo>
                    <a:pt x="921" y="1992"/>
                  </a:lnTo>
                  <a:lnTo>
                    <a:pt x="921" y="2009"/>
                  </a:lnTo>
                  <a:lnTo>
                    <a:pt x="922" y="2016"/>
                  </a:lnTo>
                  <a:lnTo>
                    <a:pt x="924" y="2018"/>
                  </a:lnTo>
                  <a:lnTo>
                    <a:pt x="927" y="2020"/>
                  </a:lnTo>
                  <a:close/>
                  <a:moveTo>
                    <a:pt x="1023" y="1713"/>
                  </a:moveTo>
                  <a:lnTo>
                    <a:pt x="1025" y="1707"/>
                  </a:lnTo>
                  <a:lnTo>
                    <a:pt x="1027" y="1706"/>
                  </a:lnTo>
                  <a:lnTo>
                    <a:pt x="1030" y="1706"/>
                  </a:lnTo>
                  <a:lnTo>
                    <a:pt x="1032" y="1701"/>
                  </a:lnTo>
                  <a:lnTo>
                    <a:pt x="1035" y="1697"/>
                  </a:lnTo>
                  <a:lnTo>
                    <a:pt x="1044" y="1692"/>
                  </a:lnTo>
                  <a:lnTo>
                    <a:pt x="1044" y="1684"/>
                  </a:lnTo>
                  <a:lnTo>
                    <a:pt x="1045" y="1677"/>
                  </a:lnTo>
                  <a:lnTo>
                    <a:pt x="1047" y="1670"/>
                  </a:lnTo>
                  <a:lnTo>
                    <a:pt x="1050" y="1665"/>
                  </a:lnTo>
                  <a:lnTo>
                    <a:pt x="1044" y="1661"/>
                  </a:lnTo>
                  <a:lnTo>
                    <a:pt x="1038" y="1656"/>
                  </a:lnTo>
                  <a:lnTo>
                    <a:pt x="1033" y="1651"/>
                  </a:lnTo>
                  <a:lnTo>
                    <a:pt x="1030" y="1644"/>
                  </a:lnTo>
                  <a:lnTo>
                    <a:pt x="1021" y="1641"/>
                  </a:lnTo>
                  <a:lnTo>
                    <a:pt x="1013" y="1638"/>
                  </a:lnTo>
                  <a:lnTo>
                    <a:pt x="1004" y="1634"/>
                  </a:lnTo>
                  <a:lnTo>
                    <a:pt x="996" y="1631"/>
                  </a:lnTo>
                  <a:lnTo>
                    <a:pt x="994" y="1626"/>
                  </a:lnTo>
                  <a:lnTo>
                    <a:pt x="991" y="1620"/>
                  </a:lnTo>
                  <a:lnTo>
                    <a:pt x="982" y="1614"/>
                  </a:lnTo>
                  <a:lnTo>
                    <a:pt x="974" y="1607"/>
                  </a:lnTo>
                  <a:lnTo>
                    <a:pt x="970" y="1602"/>
                  </a:lnTo>
                  <a:lnTo>
                    <a:pt x="968" y="1597"/>
                  </a:lnTo>
                  <a:lnTo>
                    <a:pt x="967" y="1590"/>
                  </a:lnTo>
                  <a:lnTo>
                    <a:pt x="965" y="1583"/>
                  </a:lnTo>
                  <a:lnTo>
                    <a:pt x="960" y="1580"/>
                  </a:lnTo>
                  <a:lnTo>
                    <a:pt x="955" y="1576"/>
                  </a:lnTo>
                  <a:lnTo>
                    <a:pt x="955" y="1568"/>
                  </a:lnTo>
                  <a:lnTo>
                    <a:pt x="953" y="1561"/>
                  </a:lnTo>
                  <a:lnTo>
                    <a:pt x="951" y="1554"/>
                  </a:lnTo>
                  <a:lnTo>
                    <a:pt x="948" y="1549"/>
                  </a:lnTo>
                  <a:lnTo>
                    <a:pt x="946" y="1544"/>
                  </a:lnTo>
                  <a:lnTo>
                    <a:pt x="945" y="1542"/>
                  </a:lnTo>
                  <a:lnTo>
                    <a:pt x="941" y="1542"/>
                  </a:lnTo>
                  <a:lnTo>
                    <a:pt x="939" y="1547"/>
                  </a:lnTo>
                  <a:lnTo>
                    <a:pt x="936" y="1551"/>
                  </a:lnTo>
                  <a:lnTo>
                    <a:pt x="927" y="1556"/>
                  </a:lnTo>
                  <a:lnTo>
                    <a:pt x="919" y="1556"/>
                  </a:lnTo>
                  <a:lnTo>
                    <a:pt x="912" y="1557"/>
                  </a:lnTo>
                  <a:lnTo>
                    <a:pt x="905" y="1559"/>
                  </a:lnTo>
                  <a:lnTo>
                    <a:pt x="900" y="1562"/>
                  </a:lnTo>
                  <a:lnTo>
                    <a:pt x="899" y="1568"/>
                  </a:lnTo>
                  <a:lnTo>
                    <a:pt x="897" y="1569"/>
                  </a:lnTo>
                  <a:lnTo>
                    <a:pt x="892" y="1574"/>
                  </a:lnTo>
                  <a:lnTo>
                    <a:pt x="888" y="1576"/>
                  </a:lnTo>
                  <a:lnTo>
                    <a:pt x="887" y="1580"/>
                  </a:lnTo>
                  <a:lnTo>
                    <a:pt x="885" y="1585"/>
                  </a:lnTo>
                  <a:lnTo>
                    <a:pt x="887" y="1590"/>
                  </a:lnTo>
                  <a:lnTo>
                    <a:pt x="888" y="1595"/>
                  </a:lnTo>
                  <a:lnTo>
                    <a:pt x="890" y="1597"/>
                  </a:lnTo>
                  <a:lnTo>
                    <a:pt x="893" y="1597"/>
                  </a:lnTo>
                  <a:lnTo>
                    <a:pt x="895" y="1605"/>
                  </a:lnTo>
                  <a:lnTo>
                    <a:pt x="897" y="1609"/>
                  </a:lnTo>
                  <a:lnTo>
                    <a:pt x="900" y="1610"/>
                  </a:lnTo>
                  <a:lnTo>
                    <a:pt x="902" y="1614"/>
                  </a:lnTo>
                  <a:lnTo>
                    <a:pt x="904" y="1617"/>
                  </a:lnTo>
                  <a:lnTo>
                    <a:pt x="912" y="1619"/>
                  </a:lnTo>
                  <a:lnTo>
                    <a:pt x="916" y="1620"/>
                  </a:lnTo>
                  <a:lnTo>
                    <a:pt x="919" y="1622"/>
                  </a:lnTo>
                  <a:lnTo>
                    <a:pt x="921" y="1626"/>
                  </a:lnTo>
                  <a:lnTo>
                    <a:pt x="921" y="1631"/>
                  </a:lnTo>
                  <a:lnTo>
                    <a:pt x="924" y="1631"/>
                  </a:lnTo>
                  <a:lnTo>
                    <a:pt x="931" y="1631"/>
                  </a:lnTo>
                  <a:lnTo>
                    <a:pt x="941" y="1631"/>
                  </a:lnTo>
                  <a:lnTo>
                    <a:pt x="946" y="1631"/>
                  </a:lnTo>
                  <a:lnTo>
                    <a:pt x="951" y="1631"/>
                  </a:lnTo>
                  <a:lnTo>
                    <a:pt x="955" y="1632"/>
                  </a:lnTo>
                  <a:lnTo>
                    <a:pt x="955" y="1638"/>
                  </a:lnTo>
                  <a:lnTo>
                    <a:pt x="948" y="1636"/>
                  </a:lnTo>
                  <a:lnTo>
                    <a:pt x="943" y="1638"/>
                  </a:lnTo>
                  <a:lnTo>
                    <a:pt x="934" y="1641"/>
                  </a:lnTo>
                  <a:lnTo>
                    <a:pt x="926" y="1644"/>
                  </a:lnTo>
                  <a:lnTo>
                    <a:pt x="921" y="1646"/>
                  </a:lnTo>
                  <a:lnTo>
                    <a:pt x="914" y="1644"/>
                  </a:lnTo>
                  <a:lnTo>
                    <a:pt x="912" y="1653"/>
                  </a:lnTo>
                  <a:lnTo>
                    <a:pt x="910" y="1661"/>
                  </a:lnTo>
                  <a:lnTo>
                    <a:pt x="905" y="1667"/>
                  </a:lnTo>
                  <a:lnTo>
                    <a:pt x="900" y="1672"/>
                  </a:lnTo>
                  <a:lnTo>
                    <a:pt x="873" y="1672"/>
                  </a:lnTo>
                  <a:lnTo>
                    <a:pt x="871" y="1677"/>
                  </a:lnTo>
                  <a:lnTo>
                    <a:pt x="870" y="1678"/>
                  </a:lnTo>
                  <a:lnTo>
                    <a:pt x="866" y="1678"/>
                  </a:lnTo>
                  <a:lnTo>
                    <a:pt x="858" y="1685"/>
                  </a:lnTo>
                  <a:lnTo>
                    <a:pt x="847" y="1692"/>
                  </a:lnTo>
                  <a:lnTo>
                    <a:pt x="844" y="1695"/>
                  </a:lnTo>
                  <a:lnTo>
                    <a:pt x="842" y="1701"/>
                  </a:lnTo>
                  <a:lnTo>
                    <a:pt x="839" y="1706"/>
                  </a:lnTo>
                  <a:lnTo>
                    <a:pt x="839" y="1713"/>
                  </a:lnTo>
                  <a:lnTo>
                    <a:pt x="844" y="1714"/>
                  </a:lnTo>
                  <a:lnTo>
                    <a:pt x="851" y="1718"/>
                  </a:lnTo>
                  <a:lnTo>
                    <a:pt x="852" y="1718"/>
                  </a:lnTo>
                  <a:lnTo>
                    <a:pt x="854" y="1718"/>
                  </a:lnTo>
                  <a:lnTo>
                    <a:pt x="858" y="1716"/>
                  </a:lnTo>
                  <a:lnTo>
                    <a:pt x="859" y="1713"/>
                  </a:lnTo>
                  <a:lnTo>
                    <a:pt x="866" y="1711"/>
                  </a:lnTo>
                  <a:lnTo>
                    <a:pt x="871" y="1707"/>
                  </a:lnTo>
                  <a:lnTo>
                    <a:pt x="878" y="1706"/>
                  </a:lnTo>
                  <a:lnTo>
                    <a:pt x="887" y="1706"/>
                  </a:lnTo>
                  <a:lnTo>
                    <a:pt x="914" y="1713"/>
                  </a:lnTo>
                  <a:lnTo>
                    <a:pt x="941" y="1719"/>
                  </a:lnTo>
                  <a:lnTo>
                    <a:pt x="1009" y="1719"/>
                  </a:lnTo>
                  <a:lnTo>
                    <a:pt x="1011" y="1716"/>
                  </a:lnTo>
                  <a:lnTo>
                    <a:pt x="1015" y="1714"/>
                  </a:lnTo>
                  <a:lnTo>
                    <a:pt x="1018" y="1713"/>
                  </a:lnTo>
                  <a:lnTo>
                    <a:pt x="1023" y="1713"/>
                  </a:lnTo>
                  <a:close/>
                  <a:moveTo>
                    <a:pt x="996" y="1801"/>
                  </a:moveTo>
                  <a:lnTo>
                    <a:pt x="986" y="1799"/>
                  </a:lnTo>
                  <a:lnTo>
                    <a:pt x="979" y="1801"/>
                  </a:lnTo>
                  <a:lnTo>
                    <a:pt x="972" y="1803"/>
                  </a:lnTo>
                  <a:lnTo>
                    <a:pt x="967" y="1806"/>
                  </a:lnTo>
                  <a:lnTo>
                    <a:pt x="955" y="1811"/>
                  </a:lnTo>
                  <a:lnTo>
                    <a:pt x="948" y="1813"/>
                  </a:lnTo>
                  <a:lnTo>
                    <a:pt x="941" y="1815"/>
                  </a:lnTo>
                  <a:lnTo>
                    <a:pt x="939" y="1818"/>
                  </a:lnTo>
                  <a:lnTo>
                    <a:pt x="938" y="1820"/>
                  </a:lnTo>
                  <a:lnTo>
                    <a:pt x="933" y="1823"/>
                  </a:lnTo>
                  <a:lnTo>
                    <a:pt x="926" y="1825"/>
                  </a:lnTo>
                  <a:lnTo>
                    <a:pt x="921" y="1828"/>
                  </a:lnTo>
                  <a:lnTo>
                    <a:pt x="919" y="1834"/>
                  </a:lnTo>
                  <a:lnTo>
                    <a:pt x="917" y="1835"/>
                  </a:lnTo>
                  <a:lnTo>
                    <a:pt x="912" y="1840"/>
                  </a:lnTo>
                  <a:lnTo>
                    <a:pt x="909" y="1842"/>
                  </a:lnTo>
                  <a:lnTo>
                    <a:pt x="907" y="1846"/>
                  </a:lnTo>
                  <a:lnTo>
                    <a:pt x="905" y="1851"/>
                  </a:lnTo>
                  <a:lnTo>
                    <a:pt x="907" y="1856"/>
                  </a:lnTo>
                  <a:lnTo>
                    <a:pt x="916" y="1859"/>
                  </a:lnTo>
                  <a:lnTo>
                    <a:pt x="922" y="1864"/>
                  </a:lnTo>
                  <a:lnTo>
                    <a:pt x="929" y="1868"/>
                  </a:lnTo>
                  <a:lnTo>
                    <a:pt x="931" y="1869"/>
                  </a:lnTo>
                  <a:lnTo>
                    <a:pt x="934" y="1869"/>
                  </a:lnTo>
                  <a:lnTo>
                    <a:pt x="936" y="1864"/>
                  </a:lnTo>
                  <a:lnTo>
                    <a:pt x="938" y="1863"/>
                  </a:lnTo>
                  <a:lnTo>
                    <a:pt x="939" y="1861"/>
                  </a:lnTo>
                  <a:lnTo>
                    <a:pt x="941" y="1863"/>
                  </a:lnTo>
                  <a:lnTo>
                    <a:pt x="962" y="1863"/>
                  </a:lnTo>
                  <a:lnTo>
                    <a:pt x="963" y="1852"/>
                  </a:lnTo>
                  <a:lnTo>
                    <a:pt x="968" y="1846"/>
                  </a:lnTo>
                  <a:lnTo>
                    <a:pt x="974" y="1839"/>
                  </a:lnTo>
                  <a:lnTo>
                    <a:pt x="980" y="1834"/>
                  </a:lnTo>
                  <a:lnTo>
                    <a:pt x="987" y="1828"/>
                  </a:lnTo>
                  <a:lnTo>
                    <a:pt x="992" y="1822"/>
                  </a:lnTo>
                  <a:lnTo>
                    <a:pt x="996" y="1813"/>
                  </a:lnTo>
                  <a:lnTo>
                    <a:pt x="996" y="1801"/>
                  </a:lnTo>
                  <a:close/>
                  <a:moveTo>
                    <a:pt x="887" y="962"/>
                  </a:moveTo>
                  <a:lnTo>
                    <a:pt x="890" y="964"/>
                  </a:lnTo>
                  <a:lnTo>
                    <a:pt x="893" y="962"/>
                  </a:lnTo>
                  <a:lnTo>
                    <a:pt x="899" y="958"/>
                  </a:lnTo>
                  <a:lnTo>
                    <a:pt x="902" y="953"/>
                  </a:lnTo>
                  <a:lnTo>
                    <a:pt x="904" y="948"/>
                  </a:lnTo>
                  <a:lnTo>
                    <a:pt x="904" y="945"/>
                  </a:lnTo>
                  <a:lnTo>
                    <a:pt x="900" y="941"/>
                  </a:lnTo>
                  <a:lnTo>
                    <a:pt x="893" y="941"/>
                  </a:lnTo>
                  <a:lnTo>
                    <a:pt x="893" y="948"/>
                  </a:lnTo>
                  <a:lnTo>
                    <a:pt x="887" y="962"/>
                  </a:lnTo>
                  <a:close/>
                  <a:moveTo>
                    <a:pt x="1132" y="880"/>
                  </a:moveTo>
                  <a:lnTo>
                    <a:pt x="1141" y="875"/>
                  </a:lnTo>
                  <a:lnTo>
                    <a:pt x="1144" y="871"/>
                  </a:lnTo>
                  <a:lnTo>
                    <a:pt x="1146" y="866"/>
                  </a:lnTo>
                  <a:lnTo>
                    <a:pt x="1148" y="861"/>
                  </a:lnTo>
                  <a:lnTo>
                    <a:pt x="1149" y="860"/>
                  </a:lnTo>
                  <a:lnTo>
                    <a:pt x="1153" y="860"/>
                  </a:lnTo>
                  <a:lnTo>
                    <a:pt x="1153" y="846"/>
                  </a:lnTo>
                  <a:lnTo>
                    <a:pt x="1148" y="842"/>
                  </a:lnTo>
                  <a:lnTo>
                    <a:pt x="1144" y="841"/>
                  </a:lnTo>
                  <a:lnTo>
                    <a:pt x="1141" y="842"/>
                  </a:lnTo>
                  <a:lnTo>
                    <a:pt x="1139" y="846"/>
                  </a:lnTo>
                  <a:lnTo>
                    <a:pt x="1137" y="848"/>
                  </a:lnTo>
                  <a:lnTo>
                    <a:pt x="1136" y="849"/>
                  </a:lnTo>
                  <a:lnTo>
                    <a:pt x="1132" y="853"/>
                  </a:lnTo>
                  <a:lnTo>
                    <a:pt x="1127" y="854"/>
                  </a:lnTo>
                  <a:lnTo>
                    <a:pt x="1126" y="856"/>
                  </a:lnTo>
                  <a:lnTo>
                    <a:pt x="1126" y="860"/>
                  </a:lnTo>
                  <a:lnTo>
                    <a:pt x="1119" y="858"/>
                  </a:lnTo>
                  <a:lnTo>
                    <a:pt x="1112" y="860"/>
                  </a:lnTo>
                  <a:lnTo>
                    <a:pt x="1107" y="861"/>
                  </a:lnTo>
                  <a:lnTo>
                    <a:pt x="1102" y="865"/>
                  </a:lnTo>
                  <a:lnTo>
                    <a:pt x="1098" y="870"/>
                  </a:lnTo>
                  <a:lnTo>
                    <a:pt x="1098" y="873"/>
                  </a:lnTo>
                  <a:lnTo>
                    <a:pt x="1100" y="877"/>
                  </a:lnTo>
                  <a:lnTo>
                    <a:pt x="1105" y="880"/>
                  </a:lnTo>
                  <a:lnTo>
                    <a:pt x="1110" y="882"/>
                  </a:lnTo>
                  <a:lnTo>
                    <a:pt x="1112" y="883"/>
                  </a:lnTo>
                  <a:lnTo>
                    <a:pt x="1112" y="887"/>
                  </a:lnTo>
                  <a:lnTo>
                    <a:pt x="1126" y="887"/>
                  </a:lnTo>
                  <a:lnTo>
                    <a:pt x="1127" y="882"/>
                  </a:lnTo>
                  <a:lnTo>
                    <a:pt x="1129" y="880"/>
                  </a:lnTo>
                  <a:lnTo>
                    <a:pt x="1132" y="880"/>
                  </a:lnTo>
                  <a:close/>
                  <a:moveTo>
                    <a:pt x="1112" y="1146"/>
                  </a:moveTo>
                  <a:lnTo>
                    <a:pt x="1103" y="1146"/>
                  </a:lnTo>
                  <a:lnTo>
                    <a:pt x="1097" y="1148"/>
                  </a:lnTo>
                  <a:lnTo>
                    <a:pt x="1091" y="1153"/>
                  </a:lnTo>
                  <a:lnTo>
                    <a:pt x="1091" y="1160"/>
                  </a:lnTo>
                  <a:lnTo>
                    <a:pt x="1090" y="1165"/>
                  </a:lnTo>
                  <a:lnTo>
                    <a:pt x="1088" y="1167"/>
                  </a:lnTo>
                  <a:lnTo>
                    <a:pt x="1085" y="1167"/>
                  </a:lnTo>
                  <a:lnTo>
                    <a:pt x="1085" y="1173"/>
                  </a:lnTo>
                  <a:lnTo>
                    <a:pt x="1083" y="1179"/>
                  </a:lnTo>
                  <a:lnTo>
                    <a:pt x="1081" y="1180"/>
                  </a:lnTo>
                  <a:lnTo>
                    <a:pt x="1078" y="1180"/>
                  </a:lnTo>
                  <a:lnTo>
                    <a:pt x="1078" y="1194"/>
                  </a:lnTo>
                  <a:lnTo>
                    <a:pt x="1071" y="1194"/>
                  </a:lnTo>
                  <a:lnTo>
                    <a:pt x="1066" y="1197"/>
                  </a:lnTo>
                  <a:lnTo>
                    <a:pt x="1062" y="1199"/>
                  </a:lnTo>
                  <a:lnTo>
                    <a:pt x="1057" y="1201"/>
                  </a:lnTo>
                  <a:lnTo>
                    <a:pt x="1057" y="1208"/>
                  </a:lnTo>
                  <a:lnTo>
                    <a:pt x="1056" y="1213"/>
                  </a:lnTo>
                  <a:lnTo>
                    <a:pt x="1052" y="1216"/>
                  </a:lnTo>
                  <a:lnTo>
                    <a:pt x="1049" y="1220"/>
                  </a:lnTo>
                  <a:lnTo>
                    <a:pt x="1045" y="1223"/>
                  </a:lnTo>
                  <a:lnTo>
                    <a:pt x="1044" y="1228"/>
                  </a:lnTo>
                  <a:lnTo>
                    <a:pt x="1042" y="1233"/>
                  </a:lnTo>
                  <a:lnTo>
                    <a:pt x="1044" y="1242"/>
                  </a:lnTo>
                  <a:lnTo>
                    <a:pt x="1047" y="1249"/>
                  </a:lnTo>
                  <a:lnTo>
                    <a:pt x="1052" y="1255"/>
                  </a:lnTo>
                  <a:lnTo>
                    <a:pt x="1056" y="1259"/>
                  </a:lnTo>
                  <a:lnTo>
                    <a:pt x="1061" y="1260"/>
                  </a:lnTo>
                  <a:lnTo>
                    <a:pt x="1066" y="1262"/>
                  </a:lnTo>
                  <a:lnTo>
                    <a:pt x="1071" y="1262"/>
                  </a:lnTo>
                  <a:lnTo>
                    <a:pt x="1069" y="1250"/>
                  </a:lnTo>
                  <a:lnTo>
                    <a:pt x="1071" y="1242"/>
                  </a:lnTo>
                  <a:lnTo>
                    <a:pt x="1073" y="1233"/>
                  </a:lnTo>
                  <a:lnTo>
                    <a:pt x="1076" y="1226"/>
                  </a:lnTo>
                  <a:lnTo>
                    <a:pt x="1083" y="1213"/>
                  </a:lnTo>
                  <a:lnTo>
                    <a:pt x="1085" y="1204"/>
                  </a:lnTo>
                  <a:lnTo>
                    <a:pt x="1085" y="1194"/>
                  </a:lnTo>
                  <a:lnTo>
                    <a:pt x="1090" y="1194"/>
                  </a:lnTo>
                  <a:lnTo>
                    <a:pt x="1093" y="1192"/>
                  </a:lnTo>
                  <a:lnTo>
                    <a:pt x="1095" y="1189"/>
                  </a:lnTo>
                  <a:lnTo>
                    <a:pt x="1097" y="1185"/>
                  </a:lnTo>
                  <a:lnTo>
                    <a:pt x="1098" y="1177"/>
                  </a:lnTo>
                  <a:lnTo>
                    <a:pt x="1102" y="1175"/>
                  </a:lnTo>
                  <a:lnTo>
                    <a:pt x="1105" y="1173"/>
                  </a:lnTo>
                  <a:lnTo>
                    <a:pt x="1105" y="1167"/>
                  </a:lnTo>
                  <a:lnTo>
                    <a:pt x="1108" y="1160"/>
                  </a:lnTo>
                  <a:lnTo>
                    <a:pt x="1112" y="1155"/>
                  </a:lnTo>
                  <a:lnTo>
                    <a:pt x="1112" y="1146"/>
                  </a:lnTo>
                  <a:close/>
                  <a:moveTo>
                    <a:pt x="955" y="1460"/>
                  </a:moveTo>
                  <a:lnTo>
                    <a:pt x="946" y="1465"/>
                  </a:lnTo>
                  <a:lnTo>
                    <a:pt x="936" y="1467"/>
                  </a:lnTo>
                  <a:lnTo>
                    <a:pt x="927" y="1470"/>
                  </a:lnTo>
                  <a:lnTo>
                    <a:pt x="926" y="1472"/>
                  </a:lnTo>
                  <a:lnTo>
                    <a:pt x="927" y="1474"/>
                  </a:lnTo>
                  <a:lnTo>
                    <a:pt x="933" y="1475"/>
                  </a:lnTo>
                  <a:lnTo>
                    <a:pt x="943" y="1477"/>
                  </a:lnTo>
                  <a:lnTo>
                    <a:pt x="948" y="1475"/>
                  </a:lnTo>
                  <a:lnTo>
                    <a:pt x="953" y="1472"/>
                  </a:lnTo>
                  <a:lnTo>
                    <a:pt x="955" y="1467"/>
                  </a:lnTo>
                  <a:lnTo>
                    <a:pt x="955" y="1460"/>
                  </a:lnTo>
                  <a:close/>
                  <a:moveTo>
                    <a:pt x="880" y="1781"/>
                  </a:moveTo>
                  <a:lnTo>
                    <a:pt x="881" y="1779"/>
                  </a:lnTo>
                  <a:lnTo>
                    <a:pt x="887" y="1777"/>
                  </a:lnTo>
                  <a:lnTo>
                    <a:pt x="892" y="1776"/>
                  </a:lnTo>
                  <a:lnTo>
                    <a:pt x="893" y="1774"/>
                  </a:lnTo>
                  <a:lnTo>
                    <a:pt x="893" y="1771"/>
                  </a:lnTo>
                  <a:lnTo>
                    <a:pt x="893" y="1767"/>
                  </a:lnTo>
                  <a:lnTo>
                    <a:pt x="893" y="1764"/>
                  </a:lnTo>
                  <a:lnTo>
                    <a:pt x="893" y="1760"/>
                  </a:lnTo>
                  <a:lnTo>
                    <a:pt x="888" y="1759"/>
                  </a:lnTo>
                  <a:lnTo>
                    <a:pt x="883" y="1760"/>
                  </a:lnTo>
                  <a:lnTo>
                    <a:pt x="881" y="1762"/>
                  </a:lnTo>
                  <a:lnTo>
                    <a:pt x="878" y="1765"/>
                  </a:lnTo>
                  <a:lnTo>
                    <a:pt x="875" y="1771"/>
                  </a:lnTo>
                  <a:lnTo>
                    <a:pt x="871" y="1772"/>
                  </a:lnTo>
                  <a:lnTo>
                    <a:pt x="866" y="1774"/>
                  </a:lnTo>
                  <a:lnTo>
                    <a:pt x="861" y="1776"/>
                  </a:lnTo>
                  <a:lnTo>
                    <a:pt x="858" y="1779"/>
                  </a:lnTo>
                  <a:lnTo>
                    <a:pt x="852" y="1788"/>
                  </a:lnTo>
                  <a:lnTo>
                    <a:pt x="849" y="1788"/>
                  </a:lnTo>
                  <a:lnTo>
                    <a:pt x="846" y="1788"/>
                  </a:lnTo>
                  <a:lnTo>
                    <a:pt x="844" y="1789"/>
                  </a:lnTo>
                  <a:lnTo>
                    <a:pt x="844" y="1793"/>
                  </a:lnTo>
                  <a:lnTo>
                    <a:pt x="842" y="1794"/>
                  </a:lnTo>
                  <a:lnTo>
                    <a:pt x="839" y="1794"/>
                  </a:lnTo>
                  <a:lnTo>
                    <a:pt x="839" y="1801"/>
                  </a:lnTo>
                  <a:lnTo>
                    <a:pt x="839" y="1806"/>
                  </a:lnTo>
                  <a:lnTo>
                    <a:pt x="835" y="1810"/>
                  </a:lnTo>
                  <a:lnTo>
                    <a:pt x="832" y="1811"/>
                  </a:lnTo>
                  <a:lnTo>
                    <a:pt x="829" y="1815"/>
                  </a:lnTo>
                  <a:lnTo>
                    <a:pt x="825" y="1817"/>
                  </a:lnTo>
                  <a:lnTo>
                    <a:pt x="825" y="1822"/>
                  </a:lnTo>
                  <a:lnTo>
                    <a:pt x="825" y="1828"/>
                  </a:lnTo>
                  <a:lnTo>
                    <a:pt x="830" y="1832"/>
                  </a:lnTo>
                  <a:lnTo>
                    <a:pt x="835" y="1835"/>
                  </a:lnTo>
                  <a:lnTo>
                    <a:pt x="839" y="1840"/>
                  </a:lnTo>
                  <a:lnTo>
                    <a:pt x="846" y="1842"/>
                  </a:lnTo>
                  <a:lnTo>
                    <a:pt x="852" y="1842"/>
                  </a:lnTo>
                  <a:lnTo>
                    <a:pt x="854" y="1830"/>
                  </a:lnTo>
                  <a:lnTo>
                    <a:pt x="856" y="1825"/>
                  </a:lnTo>
                  <a:lnTo>
                    <a:pt x="859" y="1822"/>
                  </a:lnTo>
                  <a:lnTo>
                    <a:pt x="866" y="1818"/>
                  </a:lnTo>
                  <a:lnTo>
                    <a:pt x="871" y="1817"/>
                  </a:lnTo>
                  <a:lnTo>
                    <a:pt x="873" y="1815"/>
                  </a:lnTo>
                  <a:lnTo>
                    <a:pt x="875" y="1808"/>
                  </a:lnTo>
                  <a:lnTo>
                    <a:pt x="876" y="1798"/>
                  </a:lnTo>
                  <a:lnTo>
                    <a:pt x="878" y="1789"/>
                  </a:lnTo>
                  <a:lnTo>
                    <a:pt x="880" y="1781"/>
                  </a:lnTo>
                  <a:close/>
                  <a:moveTo>
                    <a:pt x="2551" y="3726"/>
                  </a:moveTo>
                  <a:lnTo>
                    <a:pt x="2540" y="3702"/>
                  </a:lnTo>
                  <a:lnTo>
                    <a:pt x="2526" y="3681"/>
                  </a:lnTo>
                  <a:lnTo>
                    <a:pt x="2524" y="3678"/>
                  </a:lnTo>
                  <a:lnTo>
                    <a:pt x="2516" y="3664"/>
                  </a:lnTo>
                  <a:lnTo>
                    <a:pt x="2511" y="3655"/>
                  </a:lnTo>
                  <a:lnTo>
                    <a:pt x="2505" y="3649"/>
                  </a:lnTo>
                  <a:lnTo>
                    <a:pt x="2504" y="3647"/>
                  </a:lnTo>
                  <a:lnTo>
                    <a:pt x="2504" y="3644"/>
                  </a:lnTo>
                  <a:lnTo>
                    <a:pt x="2500" y="3644"/>
                  </a:lnTo>
                  <a:lnTo>
                    <a:pt x="2499" y="3644"/>
                  </a:lnTo>
                  <a:lnTo>
                    <a:pt x="2497" y="3640"/>
                  </a:lnTo>
                  <a:lnTo>
                    <a:pt x="2497" y="3637"/>
                  </a:lnTo>
                  <a:lnTo>
                    <a:pt x="2488" y="3632"/>
                  </a:lnTo>
                  <a:lnTo>
                    <a:pt x="2482" y="3625"/>
                  </a:lnTo>
                  <a:lnTo>
                    <a:pt x="2476" y="3618"/>
                  </a:lnTo>
                  <a:lnTo>
                    <a:pt x="2470" y="3609"/>
                  </a:lnTo>
                  <a:lnTo>
                    <a:pt x="2466" y="3609"/>
                  </a:lnTo>
                  <a:lnTo>
                    <a:pt x="2459" y="3608"/>
                  </a:lnTo>
                  <a:lnTo>
                    <a:pt x="2456" y="3606"/>
                  </a:lnTo>
                  <a:lnTo>
                    <a:pt x="2447" y="3601"/>
                  </a:lnTo>
                  <a:lnTo>
                    <a:pt x="2436" y="3585"/>
                  </a:lnTo>
                  <a:lnTo>
                    <a:pt x="2432" y="3584"/>
                  </a:lnTo>
                  <a:lnTo>
                    <a:pt x="2422" y="3579"/>
                  </a:lnTo>
                  <a:lnTo>
                    <a:pt x="2417" y="3575"/>
                  </a:lnTo>
                  <a:lnTo>
                    <a:pt x="2408" y="3575"/>
                  </a:lnTo>
                  <a:lnTo>
                    <a:pt x="2407" y="3572"/>
                  </a:lnTo>
                  <a:lnTo>
                    <a:pt x="2405" y="3568"/>
                  </a:lnTo>
                  <a:lnTo>
                    <a:pt x="2398" y="3567"/>
                  </a:lnTo>
                  <a:lnTo>
                    <a:pt x="2391" y="3563"/>
                  </a:lnTo>
                  <a:lnTo>
                    <a:pt x="2384" y="3562"/>
                  </a:lnTo>
                  <a:lnTo>
                    <a:pt x="2383" y="3558"/>
                  </a:lnTo>
                  <a:lnTo>
                    <a:pt x="2379" y="3553"/>
                  </a:lnTo>
                  <a:lnTo>
                    <a:pt x="2376" y="3551"/>
                  </a:lnTo>
                  <a:lnTo>
                    <a:pt x="2371" y="3551"/>
                  </a:lnTo>
                  <a:lnTo>
                    <a:pt x="2366" y="3551"/>
                  </a:lnTo>
                  <a:lnTo>
                    <a:pt x="2355" y="3555"/>
                  </a:lnTo>
                  <a:lnTo>
                    <a:pt x="2350" y="3556"/>
                  </a:lnTo>
                  <a:lnTo>
                    <a:pt x="2347" y="3555"/>
                  </a:lnTo>
                  <a:lnTo>
                    <a:pt x="2343" y="3555"/>
                  </a:lnTo>
                  <a:lnTo>
                    <a:pt x="2340" y="3555"/>
                  </a:lnTo>
                  <a:lnTo>
                    <a:pt x="2340" y="3551"/>
                  </a:lnTo>
                  <a:lnTo>
                    <a:pt x="2338" y="3550"/>
                  </a:lnTo>
                  <a:lnTo>
                    <a:pt x="2333" y="3548"/>
                  </a:lnTo>
                  <a:lnTo>
                    <a:pt x="2325" y="3543"/>
                  </a:lnTo>
                  <a:lnTo>
                    <a:pt x="2320" y="3541"/>
                  </a:lnTo>
                  <a:lnTo>
                    <a:pt x="2313" y="3541"/>
                  </a:lnTo>
                  <a:lnTo>
                    <a:pt x="2245" y="3541"/>
                  </a:lnTo>
                  <a:lnTo>
                    <a:pt x="2243" y="3546"/>
                  </a:lnTo>
                  <a:lnTo>
                    <a:pt x="2241" y="3548"/>
                  </a:lnTo>
                  <a:lnTo>
                    <a:pt x="2238" y="3548"/>
                  </a:lnTo>
                  <a:lnTo>
                    <a:pt x="2231" y="3551"/>
                  </a:lnTo>
                  <a:lnTo>
                    <a:pt x="2226" y="3556"/>
                  </a:lnTo>
                  <a:lnTo>
                    <a:pt x="2222" y="3562"/>
                  </a:lnTo>
                  <a:lnTo>
                    <a:pt x="2221" y="3568"/>
                  </a:lnTo>
                  <a:lnTo>
                    <a:pt x="2216" y="3584"/>
                  </a:lnTo>
                  <a:lnTo>
                    <a:pt x="2210" y="3597"/>
                  </a:lnTo>
                  <a:lnTo>
                    <a:pt x="2209" y="3601"/>
                  </a:lnTo>
                  <a:lnTo>
                    <a:pt x="2207" y="3603"/>
                  </a:lnTo>
                  <a:lnTo>
                    <a:pt x="2205" y="3604"/>
                  </a:lnTo>
                  <a:lnTo>
                    <a:pt x="2205" y="3608"/>
                  </a:lnTo>
                  <a:lnTo>
                    <a:pt x="2200" y="3608"/>
                  </a:lnTo>
                  <a:lnTo>
                    <a:pt x="2197" y="3606"/>
                  </a:lnTo>
                  <a:lnTo>
                    <a:pt x="2192" y="3601"/>
                  </a:lnTo>
                  <a:lnTo>
                    <a:pt x="2187" y="3596"/>
                  </a:lnTo>
                  <a:lnTo>
                    <a:pt x="2183" y="3594"/>
                  </a:lnTo>
                  <a:lnTo>
                    <a:pt x="2180" y="3594"/>
                  </a:lnTo>
                  <a:lnTo>
                    <a:pt x="2176" y="3596"/>
                  </a:lnTo>
                  <a:lnTo>
                    <a:pt x="2170" y="3597"/>
                  </a:lnTo>
                  <a:lnTo>
                    <a:pt x="2166" y="3596"/>
                  </a:lnTo>
                  <a:lnTo>
                    <a:pt x="2163" y="3594"/>
                  </a:lnTo>
                  <a:lnTo>
                    <a:pt x="2161" y="3589"/>
                  </a:lnTo>
                  <a:lnTo>
                    <a:pt x="2159" y="3580"/>
                  </a:lnTo>
                  <a:lnTo>
                    <a:pt x="2156" y="3575"/>
                  </a:lnTo>
                  <a:lnTo>
                    <a:pt x="2152" y="3572"/>
                  </a:lnTo>
                  <a:lnTo>
                    <a:pt x="2152" y="3568"/>
                  </a:lnTo>
                  <a:lnTo>
                    <a:pt x="2149" y="3563"/>
                  </a:lnTo>
                  <a:lnTo>
                    <a:pt x="2149" y="3555"/>
                  </a:lnTo>
                  <a:lnTo>
                    <a:pt x="2142" y="3555"/>
                  </a:lnTo>
                  <a:lnTo>
                    <a:pt x="2137" y="3553"/>
                  </a:lnTo>
                  <a:lnTo>
                    <a:pt x="2134" y="3550"/>
                  </a:lnTo>
                  <a:lnTo>
                    <a:pt x="2129" y="3548"/>
                  </a:lnTo>
                  <a:lnTo>
                    <a:pt x="2123" y="3548"/>
                  </a:lnTo>
                  <a:lnTo>
                    <a:pt x="2120" y="3546"/>
                  </a:lnTo>
                  <a:lnTo>
                    <a:pt x="2117" y="3545"/>
                  </a:lnTo>
                  <a:lnTo>
                    <a:pt x="2115" y="3541"/>
                  </a:lnTo>
                  <a:lnTo>
                    <a:pt x="2120" y="3538"/>
                  </a:lnTo>
                  <a:lnTo>
                    <a:pt x="2127" y="3536"/>
                  </a:lnTo>
                  <a:lnTo>
                    <a:pt x="2134" y="3534"/>
                  </a:lnTo>
                  <a:lnTo>
                    <a:pt x="2142" y="3534"/>
                  </a:lnTo>
                  <a:lnTo>
                    <a:pt x="2146" y="3529"/>
                  </a:lnTo>
                  <a:lnTo>
                    <a:pt x="2149" y="3524"/>
                  </a:lnTo>
                  <a:lnTo>
                    <a:pt x="2152" y="3522"/>
                  </a:lnTo>
                  <a:lnTo>
                    <a:pt x="2161" y="3519"/>
                  </a:lnTo>
                  <a:lnTo>
                    <a:pt x="2170" y="3516"/>
                  </a:lnTo>
                  <a:lnTo>
                    <a:pt x="2176" y="3510"/>
                  </a:lnTo>
                  <a:lnTo>
                    <a:pt x="2178" y="3507"/>
                  </a:lnTo>
                  <a:lnTo>
                    <a:pt x="2178" y="3502"/>
                  </a:lnTo>
                  <a:lnTo>
                    <a:pt x="2180" y="3498"/>
                  </a:lnTo>
                  <a:lnTo>
                    <a:pt x="2185" y="3493"/>
                  </a:lnTo>
                  <a:lnTo>
                    <a:pt x="2188" y="3492"/>
                  </a:lnTo>
                  <a:lnTo>
                    <a:pt x="2192" y="3490"/>
                  </a:lnTo>
                  <a:lnTo>
                    <a:pt x="2193" y="3488"/>
                  </a:lnTo>
                  <a:lnTo>
                    <a:pt x="2199" y="3485"/>
                  </a:lnTo>
                  <a:lnTo>
                    <a:pt x="2202" y="3483"/>
                  </a:lnTo>
                  <a:lnTo>
                    <a:pt x="2204" y="3480"/>
                  </a:lnTo>
                  <a:lnTo>
                    <a:pt x="2209" y="3478"/>
                  </a:lnTo>
                  <a:lnTo>
                    <a:pt x="2217" y="3475"/>
                  </a:lnTo>
                  <a:lnTo>
                    <a:pt x="2222" y="3473"/>
                  </a:lnTo>
                  <a:lnTo>
                    <a:pt x="2224" y="3470"/>
                  </a:lnTo>
                  <a:lnTo>
                    <a:pt x="2226" y="3464"/>
                  </a:lnTo>
                  <a:lnTo>
                    <a:pt x="2224" y="3459"/>
                  </a:lnTo>
                  <a:lnTo>
                    <a:pt x="2226" y="3456"/>
                  </a:lnTo>
                  <a:lnTo>
                    <a:pt x="2227" y="3454"/>
                  </a:lnTo>
                  <a:lnTo>
                    <a:pt x="2231" y="3452"/>
                  </a:lnTo>
                  <a:lnTo>
                    <a:pt x="2233" y="3441"/>
                  </a:lnTo>
                  <a:lnTo>
                    <a:pt x="2231" y="3430"/>
                  </a:lnTo>
                  <a:lnTo>
                    <a:pt x="2229" y="3410"/>
                  </a:lnTo>
                  <a:lnTo>
                    <a:pt x="2224" y="3393"/>
                  </a:lnTo>
                  <a:lnTo>
                    <a:pt x="2224" y="3383"/>
                  </a:lnTo>
                  <a:lnTo>
                    <a:pt x="2224" y="3371"/>
                  </a:lnTo>
                  <a:lnTo>
                    <a:pt x="2222" y="3367"/>
                  </a:lnTo>
                  <a:lnTo>
                    <a:pt x="2221" y="3364"/>
                  </a:lnTo>
                  <a:lnTo>
                    <a:pt x="2216" y="3359"/>
                  </a:lnTo>
                  <a:lnTo>
                    <a:pt x="2212" y="3357"/>
                  </a:lnTo>
                  <a:lnTo>
                    <a:pt x="2210" y="3354"/>
                  </a:lnTo>
                  <a:lnTo>
                    <a:pt x="2209" y="3350"/>
                  </a:lnTo>
                  <a:lnTo>
                    <a:pt x="2210" y="3343"/>
                  </a:lnTo>
                  <a:lnTo>
                    <a:pt x="2210" y="3337"/>
                  </a:lnTo>
                  <a:lnTo>
                    <a:pt x="2210" y="3330"/>
                  </a:lnTo>
                  <a:lnTo>
                    <a:pt x="2205" y="3321"/>
                  </a:lnTo>
                  <a:lnTo>
                    <a:pt x="2202" y="3309"/>
                  </a:lnTo>
                  <a:lnTo>
                    <a:pt x="2202" y="3304"/>
                  </a:lnTo>
                  <a:lnTo>
                    <a:pt x="2204" y="3296"/>
                  </a:lnTo>
                  <a:lnTo>
                    <a:pt x="2180" y="3280"/>
                  </a:lnTo>
                  <a:lnTo>
                    <a:pt x="2168" y="3272"/>
                  </a:lnTo>
                  <a:lnTo>
                    <a:pt x="2156" y="3265"/>
                  </a:lnTo>
                  <a:lnTo>
                    <a:pt x="2152" y="3263"/>
                  </a:lnTo>
                  <a:lnTo>
                    <a:pt x="2146" y="3253"/>
                  </a:lnTo>
                  <a:lnTo>
                    <a:pt x="2141" y="3248"/>
                  </a:lnTo>
                  <a:lnTo>
                    <a:pt x="2135" y="3243"/>
                  </a:lnTo>
                  <a:lnTo>
                    <a:pt x="2132" y="3236"/>
                  </a:lnTo>
                  <a:lnTo>
                    <a:pt x="2130" y="3233"/>
                  </a:lnTo>
                  <a:lnTo>
                    <a:pt x="2125" y="3227"/>
                  </a:lnTo>
                  <a:lnTo>
                    <a:pt x="2123" y="3224"/>
                  </a:lnTo>
                  <a:lnTo>
                    <a:pt x="2122" y="3221"/>
                  </a:lnTo>
                  <a:lnTo>
                    <a:pt x="2117" y="3217"/>
                  </a:lnTo>
                  <a:lnTo>
                    <a:pt x="2111" y="3214"/>
                  </a:lnTo>
                  <a:lnTo>
                    <a:pt x="2108" y="3209"/>
                  </a:lnTo>
                  <a:lnTo>
                    <a:pt x="2108" y="3200"/>
                  </a:lnTo>
                  <a:lnTo>
                    <a:pt x="2100" y="3195"/>
                  </a:lnTo>
                  <a:lnTo>
                    <a:pt x="2096" y="3192"/>
                  </a:lnTo>
                  <a:lnTo>
                    <a:pt x="2094" y="3186"/>
                  </a:lnTo>
                  <a:lnTo>
                    <a:pt x="2089" y="3186"/>
                  </a:lnTo>
                  <a:lnTo>
                    <a:pt x="2086" y="3185"/>
                  </a:lnTo>
                  <a:lnTo>
                    <a:pt x="2082" y="3183"/>
                  </a:lnTo>
                  <a:lnTo>
                    <a:pt x="2081" y="3180"/>
                  </a:lnTo>
                  <a:lnTo>
                    <a:pt x="2064" y="3180"/>
                  </a:lnTo>
                  <a:lnTo>
                    <a:pt x="2050" y="3180"/>
                  </a:lnTo>
                  <a:lnTo>
                    <a:pt x="2026" y="3173"/>
                  </a:lnTo>
                  <a:lnTo>
                    <a:pt x="1999" y="3173"/>
                  </a:lnTo>
                  <a:lnTo>
                    <a:pt x="1992" y="3173"/>
                  </a:lnTo>
                  <a:lnTo>
                    <a:pt x="1985" y="3173"/>
                  </a:lnTo>
                  <a:lnTo>
                    <a:pt x="1980" y="3171"/>
                  </a:lnTo>
                  <a:lnTo>
                    <a:pt x="1978" y="3166"/>
                  </a:lnTo>
                  <a:lnTo>
                    <a:pt x="1980" y="3163"/>
                  </a:lnTo>
                  <a:lnTo>
                    <a:pt x="1982" y="3161"/>
                  </a:lnTo>
                  <a:lnTo>
                    <a:pt x="1989" y="3159"/>
                  </a:lnTo>
                  <a:lnTo>
                    <a:pt x="2006" y="3159"/>
                  </a:lnTo>
                  <a:lnTo>
                    <a:pt x="2012" y="3161"/>
                  </a:lnTo>
                  <a:lnTo>
                    <a:pt x="2019" y="3163"/>
                  </a:lnTo>
                  <a:lnTo>
                    <a:pt x="2024" y="3166"/>
                  </a:lnTo>
                  <a:lnTo>
                    <a:pt x="2033" y="3166"/>
                  </a:lnTo>
                  <a:lnTo>
                    <a:pt x="2088" y="3166"/>
                  </a:lnTo>
                  <a:lnTo>
                    <a:pt x="2089" y="3169"/>
                  </a:lnTo>
                  <a:lnTo>
                    <a:pt x="2093" y="3171"/>
                  </a:lnTo>
                  <a:lnTo>
                    <a:pt x="2101" y="3173"/>
                  </a:lnTo>
                  <a:lnTo>
                    <a:pt x="2108" y="3186"/>
                  </a:lnTo>
                  <a:lnTo>
                    <a:pt x="2111" y="3193"/>
                  </a:lnTo>
                  <a:lnTo>
                    <a:pt x="2115" y="3200"/>
                  </a:lnTo>
                  <a:lnTo>
                    <a:pt x="2118" y="3202"/>
                  </a:lnTo>
                  <a:lnTo>
                    <a:pt x="2122" y="3204"/>
                  </a:lnTo>
                  <a:lnTo>
                    <a:pt x="2125" y="3205"/>
                  </a:lnTo>
                  <a:lnTo>
                    <a:pt x="2129" y="3207"/>
                  </a:lnTo>
                  <a:lnTo>
                    <a:pt x="2129" y="3210"/>
                  </a:lnTo>
                  <a:lnTo>
                    <a:pt x="2129" y="3214"/>
                  </a:lnTo>
                  <a:lnTo>
                    <a:pt x="2130" y="3215"/>
                  </a:lnTo>
                  <a:lnTo>
                    <a:pt x="2134" y="3215"/>
                  </a:lnTo>
                  <a:lnTo>
                    <a:pt x="2135" y="3217"/>
                  </a:lnTo>
                  <a:lnTo>
                    <a:pt x="2135" y="3221"/>
                  </a:lnTo>
                  <a:lnTo>
                    <a:pt x="2142" y="3221"/>
                  </a:lnTo>
                  <a:lnTo>
                    <a:pt x="2149" y="3221"/>
                  </a:lnTo>
                  <a:lnTo>
                    <a:pt x="2159" y="3224"/>
                  </a:lnTo>
                  <a:lnTo>
                    <a:pt x="2166" y="3231"/>
                  </a:lnTo>
                  <a:lnTo>
                    <a:pt x="2176" y="3234"/>
                  </a:lnTo>
                  <a:lnTo>
                    <a:pt x="2175" y="3226"/>
                  </a:lnTo>
                  <a:lnTo>
                    <a:pt x="2176" y="3219"/>
                  </a:lnTo>
                  <a:lnTo>
                    <a:pt x="2180" y="3214"/>
                  </a:lnTo>
                  <a:lnTo>
                    <a:pt x="2183" y="3210"/>
                  </a:lnTo>
                  <a:lnTo>
                    <a:pt x="2187" y="3207"/>
                  </a:lnTo>
                  <a:lnTo>
                    <a:pt x="2190" y="3202"/>
                  </a:lnTo>
                  <a:lnTo>
                    <a:pt x="2192" y="3195"/>
                  </a:lnTo>
                  <a:lnTo>
                    <a:pt x="2190" y="3186"/>
                  </a:lnTo>
                  <a:lnTo>
                    <a:pt x="2188" y="3178"/>
                  </a:lnTo>
                  <a:lnTo>
                    <a:pt x="2187" y="3171"/>
                  </a:lnTo>
                  <a:lnTo>
                    <a:pt x="2178" y="3159"/>
                  </a:lnTo>
                  <a:lnTo>
                    <a:pt x="2176" y="3156"/>
                  </a:lnTo>
                  <a:lnTo>
                    <a:pt x="2178" y="3147"/>
                  </a:lnTo>
                  <a:lnTo>
                    <a:pt x="2176" y="3139"/>
                  </a:lnTo>
                  <a:lnTo>
                    <a:pt x="2173" y="3128"/>
                  </a:lnTo>
                  <a:lnTo>
                    <a:pt x="2166" y="3122"/>
                  </a:lnTo>
                  <a:lnTo>
                    <a:pt x="2164" y="3118"/>
                  </a:lnTo>
                  <a:lnTo>
                    <a:pt x="2159" y="3106"/>
                  </a:lnTo>
                  <a:lnTo>
                    <a:pt x="2156" y="3098"/>
                  </a:lnTo>
                  <a:lnTo>
                    <a:pt x="2156" y="3094"/>
                  </a:lnTo>
                  <a:lnTo>
                    <a:pt x="2154" y="3081"/>
                  </a:lnTo>
                  <a:lnTo>
                    <a:pt x="2156" y="3067"/>
                  </a:lnTo>
                  <a:lnTo>
                    <a:pt x="2154" y="3053"/>
                  </a:lnTo>
                  <a:lnTo>
                    <a:pt x="2152" y="3048"/>
                  </a:lnTo>
                  <a:lnTo>
                    <a:pt x="2149" y="3043"/>
                  </a:lnTo>
                  <a:lnTo>
                    <a:pt x="2152" y="3041"/>
                  </a:lnTo>
                  <a:lnTo>
                    <a:pt x="2156" y="3040"/>
                  </a:lnTo>
                  <a:lnTo>
                    <a:pt x="2158" y="3031"/>
                  </a:lnTo>
                  <a:lnTo>
                    <a:pt x="2159" y="3028"/>
                  </a:lnTo>
                  <a:lnTo>
                    <a:pt x="2161" y="3024"/>
                  </a:lnTo>
                  <a:lnTo>
                    <a:pt x="2164" y="3023"/>
                  </a:lnTo>
                  <a:lnTo>
                    <a:pt x="2170" y="3023"/>
                  </a:lnTo>
                  <a:lnTo>
                    <a:pt x="2170" y="3017"/>
                  </a:lnTo>
                  <a:lnTo>
                    <a:pt x="2173" y="3016"/>
                  </a:lnTo>
                  <a:lnTo>
                    <a:pt x="2176" y="3016"/>
                  </a:lnTo>
                  <a:lnTo>
                    <a:pt x="2183" y="3016"/>
                  </a:lnTo>
                  <a:lnTo>
                    <a:pt x="2188" y="3016"/>
                  </a:lnTo>
                  <a:lnTo>
                    <a:pt x="2193" y="3016"/>
                  </a:lnTo>
                  <a:lnTo>
                    <a:pt x="2197" y="3014"/>
                  </a:lnTo>
                  <a:lnTo>
                    <a:pt x="2197" y="3009"/>
                  </a:lnTo>
                  <a:lnTo>
                    <a:pt x="2192" y="3007"/>
                  </a:lnTo>
                  <a:lnTo>
                    <a:pt x="2190" y="3005"/>
                  </a:lnTo>
                  <a:lnTo>
                    <a:pt x="2190" y="3002"/>
                  </a:lnTo>
                  <a:lnTo>
                    <a:pt x="2188" y="2995"/>
                  </a:lnTo>
                  <a:lnTo>
                    <a:pt x="2183" y="2992"/>
                  </a:lnTo>
                  <a:lnTo>
                    <a:pt x="2180" y="2987"/>
                  </a:lnTo>
                  <a:lnTo>
                    <a:pt x="2173" y="2985"/>
                  </a:lnTo>
                  <a:lnTo>
                    <a:pt x="2163" y="2978"/>
                  </a:lnTo>
                  <a:lnTo>
                    <a:pt x="2159" y="2973"/>
                  </a:lnTo>
                  <a:lnTo>
                    <a:pt x="2156" y="2968"/>
                  </a:lnTo>
                  <a:lnTo>
                    <a:pt x="2144" y="2942"/>
                  </a:lnTo>
                  <a:lnTo>
                    <a:pt x="2129" y="2920"/>
                  </a:lnTo>
                  <a:lnTo>
                    <a:pt x="2127" y="2908"/>
                  </a:lnTo>
                  <a:lnTo>
                    <a:pt x="2125" y="2896"/>
                  </a:lnTo>
                  <a:lnTo>
                    <a:pt x="2118" y="2876"/>
                  </a:lnTo>
                  <a:lnTo>
                    <a:pt x="2111" y="2855"/>
                  </a:lnTo>
                  <a:lnTo>
                    <a:pt x="2110" y="2844"/>
                  </a:lnTo>
                  <a:lnTo>
                    <a:pt x="2108" y="2832"/>
                  </a:lnTo>
                  <a:lnTo>
                    <a:pt x="2103" y="2830"/>
                  </a:lnTo>
                  <a:lnTo>
                    <a:pt x="2101" y="2828"/>
                  </a:lnTo>
                  <a:lnTo>
                    <a:pt x="2096" y="2821"/>
                  </a:lnTo>
                  <a:lnTo>
                    <a:pt x="2089" y="2816"/>
                  </a:lnTo>
                  <a:lnTo>
                    <a:pt x="2081" y="2811"/>
                  </a:lnTo>
                  <a:lnTo>
                    <a:pt x="2077" y="2806"/>
                  </a:lnTo>
                  <a:lnTo>
                    <a:pt x="2074" y="2801"/>
                  </a:lnTo>
                  <a:lnTo>
                    <a:pt x="2070" y="2799"/>
                  </a:lnTo>
                  <a:lnTo>
                    <a:pt x="2057" y="2787"/>
                  </a:lnTo>
                  <a:lnTo>
                    <a:pt x="2050" y="2780"/>
                  </a:lnTo>
                  <a:lnTo>
                    <a:pt x="2040" y="2775"/>
                  </a:lnTo>
                  <a:lnTo>
                    <a:pt x="2036" y="2774"/>
                  </a:lnTo>
                  <a:lnTo>
                    <a:pt x="2023" y="2763"/>
                  </a:lnTo>
                  <a:lnTo>
                    <a:pt x="2018" y="2758"/>
                  </a:lnTo>
                  <a:lnTo>
                    <a:pt x="2011" y="2753"/>
                  </a:lnTo>
                  <a:lnTo>
                    <a:pt x="2009" y="2750"/>
                  </a:lnTo>
                  <a:lnTo>
                    <a:pt x="2004" y="2739"/>
                  </a:lnTo>
                  <a:lnTo>
                    <a:pt x="1999" y="2731"/>
                  </a:lnTo>
                  <a:lnTo>
                    <a:pt x="1995" y="2729"/>
                  </a:lnTo>
                  <a:lnTo>
                    <a:pt x="1992" y="2728"/>
                  </a:lnTo>
                  <a:lnTo>
                    <a:pt x="1987" y="2728"/>
                  </a:lnTo>
                  <a:lnTo>
                    <a:pt x="1980" y="2729"/>
                  </a:lnTo>
                  <a:lnTo>
                    <a:pt x="1977" y="2729"/>
                  </a:lnTo>
                  <a:lnTo>
                    <a:pt x="1973" y="2729"/>
                  </a:lnTo>
                  <a:lnTo>
                    <a:pt x="1971" y="2728"/>
                  </a:lnTo>
                  <a:lnTo>
                    <a:pt x="1971" y="2726"/>
                  </a:lnTo>
                  <a:lnTo>
                    <a:pt x="1971" y="2722"/>
                  </a:lnTo>
                  <a:lnTo>
                    <a:pt x="1971" y="2712"/>
                  </a:lnTo>
                  <a:lnTo>
                    <a:pt x="1971" y="2704"/>
                  </a:lnTo>
                  <a:lnTo>
                    <a:pt x="1971" y="2702"/>
                  </a:lnTo>
                  <a:lnTo>
                    <a:pt x="1975" y="2699"/>
                  </a:lnTo>
                  <a:lnTo>
                    <a:pt x="1975" y="2695"/>
                  </a:lnTo>
                  <a:lnTo>
                    <a:pt x="1971" y="2690"/>
                  </a:lnTo>
                  <a:lnTo>
                    <a:pt x="1968" y="2685"/>
                  </a:lnTo>
                  <a:lnTo>
                    <a:pt x="1965" y="2680"/>
                  </a:lnTo>
                  <a:lnTo>
                    <a:pt x="1963" y="2676"/>
                  </a:lnTo>
                  <a:lnTo>
                    <a:pt x="1961" y="2668"/>
                  </a:lnTo>
                  <a:lnTo>
                    <a:pt x="1958" y="2664"/>
                  </a:lnTo>
                  <a:lnTo>
                    <a:pt x="1954" y="2663"/>
                  </a:lnTo>
                  <a:lnTo>
                    <a:pt x="1953" y="2659"/>
                  </a:lnTo>
                  <a:lnTo>
                    <a:pt x="1951" y="2654"/>
                  </a:lnTo>
                  <a:lnTo>
                    <a:pt x="1951" y="2647"/>
                  </a:lnTo>
                  <a:lnTo>
                    <a:pt x="1956" y="2613"/>
                  </a:lnTo>
                  <a:lnTo>
                    <a:pt x="1958" y="2594"/>
                  </a:lnTo>
                  <a:lnTo>
                    <a:pt x="1958" y="2572"/>
                  </a:lnTo>
                  <a:lnTo>
                    <a:pt x="1956" y="2571"/>
                  </a:lnTo>
                  <a:lnTo>
                    <a:pt x="1954" y="2569"/>
                  </a:lnTo>
                  <a:lnTo>
                    <a:pt x="1951" y="2565"/>
                  </a:lnTo>
                  <a:lnTo>
                    <a:pt x="1946" y="2564"/>
                  </a:lnTo>
                  <a:lnTo>
                    <a:pt x="1944" y="2562"/>
                  </a:lnTo>
                  <a:lnTo>
                    <a:pt x="1944" y="2559"/>
                  </a:lnTo>
                  <a:lnTo>
                    <a:pt x="1944" y="2531"/>
                  </a:lnTo>
                  <a:lnTo>
                    <a:pt x="1939" y="2530"/>
                  </a:lnTo>
                  <a:lnTo>
                    <a:pt x="1937" y="2528"/>
                  </a:lnTo>
                  <a:lnTo>
                    <a:pt x="1937" y="2524"/>
                  </a:lnTo>
                  <a:lnTo>
                    <a:pt x="1932" y="2485"/>
                  </a:lnTo>
                  <a:lnTo>
                    <a:pt x="1931" y="2466"/>
                  </a:lnTo>
                  <a:lnTo>
                    <a:pt x="1929" y="2444"/>
                  </a:lnTo>
                  <a:lnTo>
                    <a:pt x="1929" y="2443"/>
                  </a:lnTo>
                  <a:lnTo>
                    <a:pt x="1929" y="2437"/>
                  </a:lnTo>
                  <a:lnTo>
                    <a:pt x="1931" y="2432"/>
                  </a:lnTo>
                  <a:lnTo>
                    <a:pt x="1936" y="2426"/>
                  </a:lnTo>
                  <a:lnTo>
                    <a:pt x="1939" y="2419"/>
                  </a:lnTo>
                  <a:lnTo>
                    <a:pt x="1939" y="2415"/>
                  </a:lnTo>
                  <a:lnTo>
                    <a:pt x="1937" y="2410"/>
                  </a:lnTo>
                  <a:lnTo>
                    <a:pt x="1937" y="2407"/>
                  </a:lnTo>
                  <a:lnTo>
                    <a:pt x="1937" y="2361"/>
                  </a:lnTo>
                  <a:lnTo>
                    <a:pt x="1939" y="2356"/>
                  </a:lnTo>
                  <a:lnTo>
                    <a:pt x="1941" y="2354"/>
                  </a:lnTo>
                  <a:lnTo>
                    <a:pt x="1944" y="2354"/>
                  </a:lnTo>
                  <a:lnTo>
                    <a:pt x="1944" y="2298"/>
                  </a:lnTo>
                  <a:lnTo>
                    <a:pt x="1944" y="2293"/>
                  </a:lnTo>
                  <a:lnTo>
                    <a:pt x="1944" y="2287"/>
                  </a:lnTo>
                  <a:lnTo>
                    <a:pt x="1943" y="2284"/>
                  </a:lnTo>
                  <a:lnTo>
                    <a:pt x="1937" y="2279"/>
                  </a:lnTo>
                  <a:lnTo>
                    <a:pt x="1931" y="2272"/>
                  </a:lnTo>
                  <a:lnTo>
                    <a:pt x="1925" y="2264"/>
                  </a:lnTo>
                  <a:lnTo>
                    <a:pt x="1924" y="2262"/>
                  </a:lnTo>
                  <a:lnTo>
                    <a:pt x="1919" y="2258"/>
                  </a:lnTo>
                  <a:lnTo>
                    <a:pt x="1917" y="2255"/>
                  </a:lnTo>
                  <a:lnTo>
                    <a:pt x="1917" y="2248"/>
                  </a:lnTo>
                  <a:lnTo>
                    <a:pt x="1917" y="2243"/>
                  </a:lnTo>
                  <a:lnTo>
                    <a:pt x="1917" y="2238"/>
                  </a:lnTo>
                  <a:lnTo>
                    <a:pt x="1919" y="2231"/>
                  </a:lnTo>
                  <a:lnTo>
                    <a:pt x="1919" y="2228"/>
                  </a:lnTo>
                  <a:lnTo>
                    <a:pt x="1917" y="2224"/>
                  </a:lnTo>
                  <a:lnTo>
                    <a:pt x="1914" y="2223"/>
                  </a:lnTo>
                  <a:lnTo>
                    <a:pt x="1905" y="2223"/>
                  </a:lnTo>
                  <a:lnTo>
                    <a:pt x="1900" y="2221"/>
                  </a:lnTo>
                  <a:lnTo>
                    <a:pt x="1896" y="2221"/>
                  </a:lnTo>
                  <a:lnTo>
                    <a:pt x="1888" y="2216"/>
                  </a:lnTo>
                  <a:lnTo>
                    <a:pt x="1881" y="2209"/>
                  </a:lnTo>
                  <a:lnTo>
                    <a:pt x="1878" y="2200"/>
                  </a:lnTo>
                  <a:lnTo>
                    <a:pt x="1873" y="2190"/>
                  </a:lnTo>
                  <a:lnTo>
                    <a:pt x="1867" y="2170"/>
                  </a:lnTo>
                  <a:lnTo>
                    <a:pt x="1862" y="2149"/>
                  </a:lnTo>
                  <a:lnTo>
                    <a:pt x="1862" y="2142"/>
                  </a:lnTo>
                  <a:lnTo>
                    <a:pt x="1856" y="2137"/>
                  </a:lnTo>
                  <a:lnTo>
                    <a:pt x="1852" y="2132"/>
                  </a:lnTo>
                  <a:lnTo>
                    <a:pt x="1850" y="2124"/>
                  </a:lnTo>
                  <a:lnTo>
                    <a:pt x="1849" y="2115"/>
                  </a:lnTo>
                  <a:lnTo>
                    <a:pt x="1838" y="2112"/>
                  </a:lnTo>
                  <a:lnTo>
                    <a:pt x="1830" y="2107"/>
                  </a:lnTo>
                  <a:lnTo>
                    <a:pt x="1823" y="2100"/>
                  </a:lnTo>
                  <a:lnTo>
                    <a:pt x="1815" y="2095"/>
                  </a:lnTo>
                  <a:lnTo>
                    <a:pt x="1810" y="2093"/>
                  </a:lnTo>
                  <a:lnTo>
                    <a:pt x="1808" y="2091"/>
                  </a:lnTo>
                  <a:lnTo>
                    <a:pt x="1808" y="2088"/>
                  </a:lnTo>
                  <a:lnTo>
                    <a:pt x="1803" y="2086"/>
                  </a:lnTo>
                  <a:lnTo>
                    <a:pt x="1799" y="2083"/>
                  </a:lnTo>
                  <a:lnTo>
                    <a:pt x="1792" y="2076"/>
                  </a:lnTo>
                  <a:lnTo>
                    <a:pt x="1789" y="2072"/>
                  </a:lnTo>
                  <a:lnTo>
                    <a:pt x="1786" y="2069"/>
                  </a:lnTo>
                  <a:lnTo>
                    <a:pt x="1781" y="2067"/>
                  </a:lnTo>
                  <a:lnTo>
                    <a:pt x="1774" y="2067"/>
                  </a:lnTo>
                  <a:lnTo>
                    <a:pt x="1772" y="2062"/>
                  </a:lnTo>
                  <a:lnTo>
                    <a:pt x="1769" y="2059"/>
                  </a:lnTo>
                  <a:lnTo>
                    <a:pt x="1762" y="2052"/>
                  </a:lnTo>
                  <a:lnTo>
                    <a:pt x="1753" y="2047"/>
                  </a:lnTo>
                  <a:lnTo>
                    <a:pt x="1750" y="2043"/>
                  </a:lnTo>
                  <a:lnTo>
                    <a:pt x="1746" y="2040"/>
                  </a:lnTo>
                  <a:lnTo>
                    <a:pt x="1741" y="2031"/>
                  </a:lnTo>
                  <a:lnTo>
                    <a:pt x="1740" y="2026"/>
                  </a:lnTo>
                  <a:lnTo>
                    <a:pt x="1740" y="2020"/>
                  </a:lnTo>
                  <a:lnTo>
                    <a:pt x="1734" y="2020"/>
                  </a:lnTo>
                  <a:lnTo>
                    <a:pt x="1731" y="2018"/>
                  </a:lnTo>
                  <a:lnTo>
                    <a:pt x="1728" y="2016"/>
                  </a:lnTo>
                  <a:lnTo>
                    <a:pt x="1726" y="2013"/>
                  </a:lnTo>
                  <a:lnTo>
                    <a:pt x="1716" y="2013"/>
                  </a:lnTo>
                  <a:lnTo>
                    <a:pt x="1705" y="2013"/>
                  </a:lnTo>
                  <a:lnTo>
                    <a:pt x="1699" y="2009"/>
                  </a:lnTo>
                  <a:lnTo>
                    <a:pt x="1692" y="2006"/>
                  </a:lnTo>
                  <a:lnTo>
                    <a:pt x="1690" y="2008"/>
                  </a:lnTo>
                  <a:lnTo>
                    <a:pt x="1688" y="2009"/>
                  </a:lnTo>
                  <a:lnTo>
                    <a:pt x="1685" y="2013"/>
                  </a:lnTo>
                  <a:lnTo>
                    <a:pt x="1680" y="2014"/>
                  </a:lnTo>
                  <a:lnTo>
                    <a:pt x="1678" y="2016"/>
                  </a:lnTo>
                  <a:lnTo>
                    <a:pt x="1678" y="2020"/>
                  </a:lnTo>
                  <a:lnTo>
                    <a:pt x="1675" y="2021"/>
                  </a:lnTo>
                  <a:lnTo>
                    <a:pt x="1671" y="2023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56" y="2030"/>
                  </a:lnTo>
                  <a:lnTo>
                    <a:pt x="1649" y="2035"/>
                  </a:lnTo>
                  <a:lnTo>
                    <a:pt x="1641" y="2038"/>
                  </a:lnTo>
                  <a:lnTo>
                    <a:pt x="1636" y="2040"/>
                  </a:lnTo>
                  <a:lnTo>
                    <a:pt x="1630" y="2040"/>
                  </a:lnTo>
                  <a:lnTo>
                    <a:pt x="1603" y="2026"/>
                  </a:lnTo>
                  <a:lnTo>
                    <a:pt x="1588" y="2021"/>
                  </a:lnTo>
                  <a:lnTo>
                    <a:pt x="1569" y="2020"/>
                  </a:lnTo>
                  <a:lnTo>
                    <a:pt x="1567" y="2014"/>
                  </a:lnTo>
                  <a:lnTo>
                    <a:pt x="1564" y="2009"/>
                  </a:lnTo>
                  <a:lnTo>
                    <a:pt x="1559" y="2008"/>
                  </a:lnTo>
                  <a:lnTo>
                    <a:pt x="1554" y="2004"/>
                  </a:lnTo>
                  <a:lnTo>
                    <a:pt x="1542" y="2001"/>
                  </a:lnTo>
                  <a:lnTo>
                    <a:pt x="1538" y="1997"/>
                  </a:lnTo>
                  <a:lnTo>
                    <a:pt x="1535" y="1992"/>
                  </a:lnTo>
                  <a:lnTo>
                    <a:pt x="1518" y="1992"/>
                  </a:lnTo>
                  <a:lnTo>
                    <a:pt x="1511" y="1990"/>
                  </a:lnTo>
                  <a:lnTo>
                    <a:pt x="1509" y="1989"/>
                  </a:lnTo>
                  <a:lnTo>
                    <a:pt x="1507" y="1985"/>
                  </a:lnTo>
                  <a:lnTo>
                    <a:pt x="1501" y="1985"/>
                  </a:lnTo>
                  <a:lnTo>
                    <a:pt x="1494" y="1985"/>
                  </a:lnTo>
                  <a:lnTo>
                    <a:pt x="1489" y="1984"/>
                  </a:lnTo>
                  <a:lnTo>
                    <a:pt x="1487" y="1979"/>
                  </a:lnTo>
                  <a:lnTo>
                    <a:pt x="1480" y="1979"/>
                  </a:lnTo>
                  <a:lnTo>
                    <a:pt x="1473" y="1979"/>
                  </a:lnTo>
                  <a:lnTo>
                    <a:pt x="1468" y="1977"/>
                  </a:lnTo>
                  <a:lnTo>
                    <a:pt x="1467" y="1972"/>
                  </a:lnTo>
                  <a:lnTo>
                    <a:pt x="1463" y="1970"/>
                  </a:lnTo>
                  <a:lnTo>
                    <a:pt x="1461" y="1968"/>
                  </a:lnTo>
                  <a:lnTo>
                    <a:pt x="1461" y="1965"/>
                  </a:lnTo>
                  <a:lnTo>
                    <a:pt x="1463" y="1960"/>
                  </a:lnTo>
                  <a:lnTo>
                    <a:pt x="1465" y="1958"/>
                  </a:lnTo>
                  <a:lnTo>
                    <a:pt x="1467" y="1958"/>
                  </a:lnTo>
                  <a:lnTo>
                    <a:pt x="1470" y="1960"/>
                  </a:lnTo>
                  <a:lnTo>
                    <a:pt x="1472" y="1963"/>
                  </a:lnTo>
                  <a:lnTo>
                    <a:pt x="1473" y="1972"/>
                  </a:lnTo>
                  <a:lnTo>
                    <a:pt x="1487" y="1972"/>
                  </a:lnTo>
                  <a:lnTo>
                    <a:pt x="1489" y="1973"/>
                  </a:lnTo>
                  <a:lnTo>
                    <a:pt x="1494" y="1975"/>
                  </a:lnTo>
                  <a:lnTo>
                    <a:pt x="1504" y="1975"/>
                  </a:lnTo>
                  <a:lnTo>
                    <a:pt x="1514" y="1975"/>
                  </a:lnTo>
                  <a:lnTo>
                    <a:pt x="1518" y="1977"/>
                  </a:lnTo>
                  <a:lnTo>
                    <a:pt x="1521" y="1979"/>
                  </a:lnTo>
                  <a:lnTo>
                    <a:pt x="1521" y="1982"/>
                  </a:lnTo>
                  <a:lnTo>
                    <a:pt x="1521" y="1985"/>
                  </a:lnTo>
                  <a:lnTo>
                    <a:pt x="1530" y="1987"/>
                  </a:lnTo>
                  <a:lnTo>
                    <a:pt x="1540" y="1989"/>
                  </a:lnTo>
                  <a:lnTo>
                    <a:pt x="1545" y="1989"/>
                  </a:lnTo>
                  <a:lnTo>
                    <a:pt x="1550" y="1990"/>
                  </a:lnTo>
                  <a:lnTo>
                    <a:pt x="1554" y="1994"/>
                  </a:lnTo>
                  <a:lnTo>
                    <a:pt x="1555" y="1999"/>
                  </a:lnTo>
                  <a:lnTo>
                    <a:pt x="1560" y="1999"/>
                  </a:lnTo>
                  <a:lnTo>
                    <a:pt x="1566" y="1999"/>
                  </a:lnTo>
                  <a:lnTo>
                    <a:pt x="1571" y="1994"/>
                  </a:lnTo>
                  <a:lnTo>
                    <a:pt x="1578" y="1990"/>
                  </a:lnTo>
                  <a:lnTo>
                    <a:pt x="1583" y="1990"/>
                  </a:lnTo>
                  <a:lnTo>
                    <a:pt x="1590" y="1992"/>
                  </a:lnTo>
                  <a:lnTo>
                    <a:pt x="1591" y="1996"/>
                  </a:lnTo>
                  <a:lnTo>
                    <a:pt x="1593" y="1996"/>
                  </a:lnTo>
                  <a:lnTo>
                    <a:pt x="1596" y="1996"/>
                  </a:lnTo>
                  <a:lnTo>
                    <a:pt x="1601" y="1992"/>
                  </a:lnTo>
                  <a:lnTo>
                    <a:pt x="1607" y="1992"/>
                  </a:lnTo>
                  <a:lnTo>
                    <a:pt x="1610" y="1992"/>
                  </a:lnTo>
                  <a:lnTo>
                    <a:pt x="1610" y="1987"/>
                  </a:lnTo>
                  <a:lnTo>
                    <a:pt x="1612" y="1984"/>
                  </a:lnTo>
                  <a:lnTo>
                    <a:pt x="1613" y="1980"/>
                  </a:lnTo>
                  <a:lnTo>
                    <a:pt x="1617" y="1979"/>
                  </a:lnTo>
                  <a:lnTo>
                    <a:pt x="1620" y="1979"/>
                  </a:lnTo>
                  <a:lnTo>
                    <a:pt x="1622" y="1977"/>
                  </a:lnTo>
                  <a:lnTo>
                    <a:pt x="1624" y="1972"/>
                  </a:lnTo>
                  <a:lnTo>
                    <a:pt x="1629" y="1963"/>
                  </a:lnTo>
                  <a:lnTo>
                    <a:pt x="1632" y="1960"/>
                  </a:lnTo>
                  <a:lnTo>
                    <a:pt x="1637" y="1958"/>
                  </a:lnTo>
                  <a:lnTo>
                    <a:pt x="1671" y="1955"/>
                  </a:lnTo>
                  <a:lnTo>
                    <a:pt x="1687" y="1955"/>
                  </a:lnTo>
                  <a:lnTo>
                    <a:pt x="1705" y="1958"/>
                  </a:lnTo>
                  <a:lnTo>
                    <a:pt x="1714" y="1955"/>
                  </a:lnTo>
                  <a:lnTo>
                    <a:pt x="1726" y="1951"/>
                  </a:lnTo>
                  <a:lnTo>
                    <a:pt x="1750" y="1948"/>
                  </a:lnTo>
                  <a:lnTo>
                    <a:pt x="1762" y="1944"/>
                  </a:lnTo>
                  <a:lnTo>
                    <a:pt x="1769" y="1939"/>
                  </a:lnTo>
                  <a:lnTo>
                    <a:pt x="1770" y="1938"/>
                  </a:lnTo>
                  <a:lnTo>
                    <a:pt x="1770" y="1932"/>
                  </a:lnTo>
                  <a:lnTo>
                    <a:pt x="1770" y="1929"/>
                  </a:lnTo>
                  <a:lnTo>
                    <a:pt x="1767" y="1924"/>
                  </a:lnTo>
                  <a:lnTo>
                    <a:pt x="1767" y="1917"/>
                  </a:lnTo>
                  <a:lnTo>
                    <a:pt x="1762" y="1909"/>
                  </a:lnTo>
                  <a:lnTo>
                    <a:pt x="1760" y="1904"/>
                  </a:lnTo>
                  <a:lnTo>
                    <a:pt x="1760" y="1897"/>
                  </a:lnTo>
                  <a:lnTo>
                    <a:pt x="1750" y="1890"/>
                  </a:lnTo>
                  <a:lnTo>
                    <a:pt x="1741" y="1881"/>
                  </a:lnTo>
                  <a:lnTo>
                    <a:pt x="1733" y="1873"/>
                  </a:lnTo>
                  <a:lnTo>
                    <a:pt x="1726" y="1863"/>
                  </a:lnTo>
                  <a:lnTo>
                    <a:pt x="1726" y="1842"/>
                  </a:lnTo>
                  <a:lnTo>
                    <a:pt x="1678" y="1842"/>
                  </a:lnTo>
                  <a:lnTo>
                    <a:pt x="1673" y="1842"/>
                  </a:lnTo>
                  <a:lnTo>
                    <a:pt x="1666" y="1842"/>
                  </a:lnTo>
                  <a:lnTo>
                    <a:pt x="1653" y="1842"/>
                  </a:lnTo>
                  <a:lnTo>
                    <a:pt x="1648" y="1844"/>
                  </a:lnTo>
                  <a:lnTo>
                    <a:pt x="1642" y="1842"/>
                  </a:lnTo>
                  <a:lnTo>
                    <a:pt x="1639" y="1840"/>
                  </a:lnTo>
                  <a:lnTo>
                    <a:pt x="1637" y="1835"/>
                  </a:lnTo>
                  <a:lnTo>
                    <a:pt x="1658" y="1834"/>
                  </a:lnTo>
                  <a:lnTo>
                    <a:pt x="1677" y="1830"/>
                  </a:lnTo>
                  <a:lnTo>
                    <a:pt x="1695" y="1827"/>
                  </a:lnTo>
                  <a:lnTo>
                    <a:pt x="1707" y="1827"/>
                  </a:lnTo>
                  <a:lnTo>
                    <a:pt x="1719" y="1828"/>
                  </a:lnTo>
                  <a:lnTo>
                    <a:pt x="1724" y="1832"/>
                  </a:lnTo>
                  <a:lnTo>
                    <a:pt x="1731" y="1834"/>
                  </a:lnTo>
                  <a:lnTo>
                    <a:pt x="1736" y="1837"/>
                  </a:lnTo>
                  <a:lnTo>
                    <a:pt x="1738" y="1839"/>
                  </a:lnTo>
                  <a:lnTo>
                    <a:pt x="1740" y="1842"/>
                  </a:lnTo>
                  <a:lnTo>
                    <a:pt x="1743" y="1842"/>
                  </a:lnTo>
                  <a:lnTo>
                    <a:pt x="1750" y="1842"/>
                  </a:lnTo>
                  <a:lnTo>
                    <a:pt x="1753" y="1842"/>
                  </a:lnTo>
                  <a:lnTo>
                    <a:pt x="1755" y="1839"/>
                  </a:lnTo>
                  <a:lnTo>
                    <a:pt x="1757" y="1835"/>
                  </a:lnTo>
                  <a:lnTo>
                    <a:pt x="1765" y="1834"/>
                  </a:lnTo>
                  <a:lnTo>
                    <a:pt x="1769" y="1834"/>
                  </a:lnTo>
                  <a:lnTo>
                    <a:pt x="1772" y="1832"/>
                  </a:lnTo>
                  <a:lnTo>
                    <a:pt x="1775" y="1830"/>
                  </a:lnTo>
                  <a:lnTo>
                    <a:pt x="1777" y="1825"/>
                  </a:lnTo>
                  <a:lnTo>
                    <a:pt x="1781" y="1822"/>
                  </a:lnTo>
                  <a:lnTo>
                    <a:pt x="1782" y="1822"/>
                  </a:lnTo>
                  <a:lnTo>
                    <a:pt x="1789" y="1822"/>
                  </a:lnTo>
                  <a:lnTo>
                    <a:pt x="1792" y="1820"/>
                  </a:lnTo>
                  <a:lnTo>
                    <a:pt x="1799" y="1813"/>
                  </a:lnTo>
                  <a:lnTo>
                    <a:pt x="1803" y="1810"/>
                  </a:lnTo>
                  <a:lnTo>
                    <a:pt x="1808" y="1808"/>
                  </a:lnTo>
                  <a:lnTo>
                    <a:pt x="1813" y="1806"/>
                  </a:lnTo>
                  <a:lnTo>
                    <a:pt x="1821" y="1808"/>
                  </a:lnTo>
                  <a:lnTo>
                    <a:pt x="1823" y="1796"/>
                  </a:lnTo>
                  <a:lnTo>
                    <a:pt x="1827" y="1788"/>
                  </a:lnTo>
                  <a:lnTo>
                    <a:pt x="1833" y="1779"/>
                  </a:lnTo>
                  <a:lnTo>
                    <a:pt x="1837" y="1776"/>
                  </a:lnTo>
                  <a:lnTo>
                    <a:pt x="1842" y="1774"/>
                  </a:lnTo>
                  <a:lnTo>
                    <a:pt x="1842" y="1767"/>
                  </a:lnTo>
                  <a:lnTo>
                    <a:pt x="1844" y="1762"/>
                  </a:lnTo>
                  <a:lnTo>
                    <a:pt x="1849" y="1753"/>
                  </a:lnTo>
                  <a:lnTo>
                    <a:pt x="1854" y="1745"/>
                  </a:lnTo>
                  <a:lnTo>
                    <a:pt x="1856" y="1740"/>
                  </a:lnTo>
                  <a:lnTo>
                    <a:pt x="1856" y="1733"/>
                  </a:lnTo>
                  <a:lnTo>
                    <a:pt x="1861" y="1735"/>
                  </a:lnTo>
                  <a:lnTo>
                    <a:pt x="1866" y="1733"/>
                  </a:lnTo>
                  <a:lnTo>
                    <a:pt x="1869" y="1731"/>
                  </a:lnTo>
                  <a:lnTo>
                    <a:pt x="1871" y="1728"/>
                  </a:lnTo>
                  <a:lnTo>
                    <a:pt x="1873" y="1726"/>
                  </a:lnTo>
                  <a:lnTo>
                    <a:pt x="1876" y="1724"/>
                  </a:lnTo>
                  <a:lnTo>
                    <a:pt x="1881" y="1723"/>
                  </a:lnTo>
                  <a:lnTo>
                    <a:pt x="1888" y="1718"/>
                  </a:lnTo>
                  <a:lnTo>
                    <a:pt x="1895" y="1711"/>
                  </a:lnTo>
                  <a:lnTo>
                    <a:pt x="1903" y="1706"/>
                  </a:lnTo>
                  <a:lnTo>
                    <a:pt x="1905" y="1702"/>
                  </a:lnTo>
                  <a:lnTo>
                    <a:pt x="1908" y="1694"/>
                  </a:lnTo>
                  <a:lnTo>
                    <a:pt x="1912" y="1685"/>
                  </a:lnTo>
                  <a:lnTo>
                    <a:pt x="1917" y="1677"/>
                  </a:lnTo>
                  <a:lnTo>
                    <a:pt x="1920" y="1675"/>
                  </a:lnTo>
                  <a:lnTo>
                    <a:pt x="1924" y="1672"/>
                  </a:lnTo>
                  <a:lnTo>
                    <a:pt x="1925" y="1668"/>
                  </a:lnTo>
                  <a:lnTo>
                    <a:pt x="1925" y="1667"/>
                  </a:lnTo>
                  <a:lnTo>
                    <a:pt x="1931" y="1665"/>
                  </a:lnTo>
                  <a:lnTo>
                    <a:pt x="1934" y="1661"/>
                  </a:lnTo>
                  <a:lnTo>
                    <a:pt x="1936" y="1658"/>
                  </a:lnTo>
                  <a:lnTo>
                    <a:pt x="1937" y="1655"/>
                  </a:lnTo>
                  <a:lnTo>
                    <a:pt x="1937" y="1651"/>
                  </a:lnTo>
                  <a:lnTo>
                    <a:pt x="1939" y="1646"/>
                  </a:lnTo>
                  <a:lnTo>
                    <a:pt x="1943" y="1643"/>
                  </a:lnTo>
                  <a:lnTo>
                    <a:pt x="1949" y="1638"/>
                  </a:lnTo>
                  <a:lnTo>
                    <a:pt x="1956" y="1632"/>
                  </a:lnTo>
                  <a:lnTo>
                    <a:pt x="1958" y="1629"/>
                  </a:lnTo>
                  <a:lnTo>
                    <a:pt x="1958" y="1626"/>
                  </a:lnTo>
                  <a:lnTo>
                    <a:pt x="1958" y="1624"/>
                  </a:lnTo>
                  <a:lnTo>
                    <a:pt x="1961" y="1615"/>
                  </a:lnTo>
                  <a:lnTo>
                    <a:pt x="1965" y="1609"/>
                  </a:lnTo>
                  <a:lnTo>
                    <a:pt x="1975" y="1597"/>
                  </a:lnTo>
                  <a:lnTo>
                    <a:pt x="1985" y="1585"/>
                  </a:lnTo>
                  <a:lnTo>
                    <a:pt x="1989" y="1578"/>
                  </a:lnTo>
                  <a:lnTo>
                    <a:pt x="1992" y="1569"/>
                  </a:lnTo>
                  <a:lnTo>
                    <a:pt x="1992" y="1562"/>
                  </a:lnTo>
                  <a:lnTo>
                    <a:pt x="1994" y="1552"/>
                  </a:lnTo>
                  <a:lnTo>
                    <a:pt x="1997" y="1540"/>
                  </a:lnTo>
                  <a:lnTo>
                    <a:pt x="1999" y="1530"/>
                  </a:lnTo>
                  <a:lnTo>
                    <a:pt x="1999" y="1515"/>
                  </a:lnTo>
                  <a:lnTo>
                    <a:pt x="2009" y="1511"/>
                  </a:lnTo>
                  <a:lnTo>
                    <a:pt x="2018" y="1504"/>
                  </a:lnTo>
                  <a:lnTo>
                    <a:pt x="2033" y="1491"/>
                  </a:lnTo>
                  <a:lnTo>
                    <a:pt x="2036" y="1489"/>
                  </a:lnTo>
                  <a:lnTo>
                    <a:pt x="2040" y="1486"/>
                  </a:lnTo>
                  <a:lnTo>
                    <a:pt x="2043" y="1484"/>
                  </a:lnTo>
                  <a:lnTo>
                    <a:pt x="2052" y="1479"/>
                  </a:lnTo>
                  <a:lnTo>
                    <a:pt x="2060" y="1474"/>
                  </a:lnTo>
                  <a:lnTo>
                    <a:pt x="2064" y="1470"/>
                  </a:lnTo>
                  <a:lnTo>
                    <a:pt x="2065" y="1467"/>
                  </a:lnTo>
                  <a:lnTo>
                    <a:pt x="2067" y="1463"/>
                  </a:lnTo>
                  <a:lnTo>
                    <a:pt x="2072" y="1457"/>
                  </a:lnTo>
                  <a:lnTo>
                    <a:pt x="2076" y="1455"/>
                  </a:lnTo>
                  <a:lnTo>
                    <a:pt x="2081" y="1453"/>
                  </a:lnTo>
                  <a:lnTo>
                    <a:pt x="2079" y="1443"/>
                  </a:lnTo>
                  <a:lnTo>
                    <a:pt x="2081" y="1436"/>
                  </a:lnTo>
                  <a:lnTo>
                    <a:pt x="2084" y="1422"/>
                  </a:lnTo>
                  <a:lnTo>
                    <a:pt x="2088" y="1409"/>
                  </a:lnTo>
                  <a:lnTo>
                    <a:pt x="2088" y="1400"/>
                  </a:lnTo>
                  <a:lnTo>
                    <a:pt x="2088" y="1392"/>
                  </a:lnTo>
                  <a:lnTo>
                    <a:pt x="2084" y="1385"/>
                  </a:lnTo>
                  <a:lnTo>
                    <a:pt x="2081" y="1376"/>
                  </a:lnTo>
                  <a:lnTo>
                    <a:pt x="2081" y="1373"/>
                  </a:lnTo>
                  <a:lnTo>
                    <a:pt x="2077" y="1358"/>
                  </a:lnTo>
                  <a:lnTo>
                    <a:pt x="2072" y="1344"/>
                  </a:lnTo>
                  <a:lnTo>
                    <a:pt x="2069" y="1339"/>
                  </a:lnTo>
                  <a:lnTo>
                    <a:pt x="2064" y="1334"/>
                  </a:lnTo>
                  <a:lnTo>
                    <a:pt x="2059" y="1332"/>
                  </a:lnTo>
                  <a:lnTo>
                    <a:pt x="2050" y="1330"/>
                  </a:lnTo>
                  <a:lnTo>
                    <a:pt x="2047" y="1330"/>
                  </a:lnTo>
                  <a:lnTo>
                    <a:pt x="2041" y="1325"/>
                  </a:lnTo>
                  <a:lnTo>
                    <a:pt x="2036" y="1324"/>
                  </a:lnTo>
                  <a:lnTo>
                    <a:pt x="2029" y="1324"/>
                  </a:lnTo>
                  <a:lnTo>
                    <a:pt x="2021" y="1325"/>
                  </a:lnTo>
                  <a:lnTo>
                    <a:pt x="2018" y="1324"/>
                  </a:lnTo>
                  <a:lnTo>
                    <a:pt x="1999" y="1320"/>
                  </a:lnTo>
                  <a:lnTo>
                    <a:pt x="1989" y="1318"/>
                  </a:lnTo>
                  <a:lnTo>
                    <a:pt x="1978" y="1317"/>
                  </a:lnTo>
                  <a:lnTo>
                    <a:pt x="1971" y="1317"/>
                  </a:lnTo>
                  <a:lnTo>
                    <a:pt x="1961" y="1318"/>
                  </a:lnTo>
                  <a:lnTo>
                    <a:pt x="1953" y="1317"/>
                  </a:lnTo>
                  <a:lnTo>
                    <a:pt x="1937" y="1313"/>
                  </a:lnTo>
                  <a:lnTo>
                    <a:pt x="1922" y="1310"/>
                  </a:lnTo>
                  <a:lnTo>
                    <a:pt x="1914" y="1310"/>
                  </a:lnTo>
                  <a:lnTo>
                    <a:pt x="1903" y="1310"/>
                  </a:lnTo>
                  <a:lnTo>
                    <a:pt x="1903" y="1306"/>
                  </a:lnTo>
                  <a:lnTo>
                    <a:pt x="1900" y="1305"/>
                  </a:lnTo>
                  <a:lnTo>
                    <a:pt x="1881" y="1293"/>
                  </a:lnTo>
                  <a:lnTo>
                    <a:pt x="1873" y="1288"/>
                  </a:lnTo>
                  <a:lnTo>
                    <a:pt x="1862" y="1286"/>
                  </a:lnTo>
                  <a:lnTo>
                    <a:pt x="1861" y="1284"/>
                  </a:lnTo>
                  <a:lnTo>
                    <a:pt x="1856" y="1283"/>
                  </a:lnTo>
                  <a:lnTo>
                    <a:pt x="1849" y="1283"/>
                  </a:lnTo>
                  <a:lnTo>
                    <a:pt x="1838" y="1284"/>
                  </a:lnTo>
                  <a:lnTo>
                    <a:pt x="1830" y="1283"/>
                  </a:lnTo>
                  <a:lnTo>
                    <a:pt x="1815" y="1279"/>
                  </a:lnTo>
                  <a:lnTo>
                    <a:pt x="1799" y="1276"/>
                  </a:lnTo>
                  <a:lnTo>
                    <a:pt x="1791" y="1276"/>
                  </a:lnTo>
                  <a:lnTo>
                    <a:pt x="1781" y="1276"/>
                  </a:lnTo>
                  <a:lnTo>
                    <a:pt x="1779" y="1271"/>
                  </a:lnTo>
                  <a:lnTo>
                    <a:pt x="1775" y="1267"/>
                  </a:lnTo>
                  <a:lnTo>
                    <a:pt x="1769" y="1260"/>
                  </a:lnTo>
                  <a:lnTo>
                    <a:pt x="1760" y="1255"/>
                  </a:lnTo>
                  <a:lnTo>
                    <a:pt x="1757" y="1252"/>
                  </a:lnTo>
                  <a:lnTo>
                    <a:pt x="1753" y="1249"/>
                  </a:lnTo>
                  <a:lnTo>
                    <a:pt x="1731" y="1249"/>
                  </a:lnTo>
                  <a:lnTo>
                    <a:pt x="1709" y="1249"/>
                  </a:lnTo>
                  <a:lnTo>
                    <a:pt x="1690" y="1252"/>
                  </a:lnTo>
                  <a:lnTo>
                    <a:pt x="1671" y="1255"/>
                  </a:lnTo>
                  <a:lnTo>
                    <a:pt x="1637" y="1266"/>
                  </a:lnTo>
                  <a:lnTo>
                    <a:pt x="1603" y="1276"/>
                  </a:lnTo>
                  <a:lnTo>
                    <a:pt x="1569" y="1276"/>
                  </a:lnTo>
                  <a:lnTo>
                    <a:pt x="1567" y="1279"/>
                  </a:lnTo>
                  <a:lnTo>
                    <a:pt x="1564" y="1281"/>
                  </a:lnTo>
                  <a:lnTo>
                    <a:pt x="1555" y="1283"/>
                  </a:lnTo>
                  <a:lnTo>
                    <a:pt x="1555" y="1286"/>
                  </a:lnTo>
                  <a:lnTo>
                    <a:pt x="1554" y="1288"/>
                  </a:lnTo>
                  <a:lnTo>
                    <a:pt x="1549" y="1289"/>
                  </a:lnTo>
                  <a:lnTo>
                    <a:pt x="1543" y="1293"/>
                  </a:lnTo>
                  <a:lnTo>
                    <a:pt x="1537" y="1295"/>
                  </a:lnTo>
                  <a:lnTo>
                    <a:pt x="1531" y="1298"/>
                  </a:lnTo>
                  <a:lnTo>
                    <a:pt x="1530" y="1300"/>
                  </a:lnTo>
                  <a:lnTo>
                    <a:pt x="1528" y="1303"/>
                  </a:lnTo>
                  <a:lnTo>
                    <a:pt x="1519" y="1301"/>
                  </a:lnTo>
                  <a:lnTo>
                    <a:pt x="1513" y="1303"/>
                  </a:lnTo>
                  <a:lnTo>
                    <a:pt x="1507" y="1306"/>
                  </a:lnTo>
                  <a:lnTo>
                    <a:pt x="1504" y="1310"/>
                  </a:lnTo>
                  <a:lnTo>
                    <a:pt x="1501" y="1313"/>
                  </a:lnTo>
                  <a:lnTo>
                    <a:pt x="1496" y="1317"/>
                  </a:lnTo>
                  <a:lnTo>
                    <a:pt x="1489" y="1318"/>
                  </a:lnTo>
                  <a:lnTo>
                    <a:pt x="1480" y="1317"/>
                  </a:lnTo>
                  <a:lnTo>
                    <a:pt x="1477" y="1312"/>
                  </a:lnTo>
                  <a:lnTo>
                    <a:pt x="1473" y="1306"/>
                  </a:lnTo>
                  <a:lnTo>
                    <a:pt x="1468" y="1303"/>
                  </a:lnTo>
                  <a:lnTo>
                    <a:pt x="1467" y="1296"/>
                  </a:lnTo>
                  <a:lnTo>
                    <a:pt x="1478" y="1296"/>
                  </a:lnTo>
                  <a:lnTo>
                    <a:pt x="1489" y="1296"/>
                  </a:lnTo>
                  <a:lnTo>
                    <a:pt x="1494" y="1295"/>
                  </a:lnTo>
                  <a:lnTo>
                    <a:pt x="1497" y="1291"/>
                  </a:lnTo>
                  <a:lnTo>
                    <a:pt x="1499" y="1288"/>
                  </a:lnTo>
                  <a:lnTo>
                    <a:pt x="1501" y="1283"/>
                  </a:lnTo>
                  <a:lnTo>
                    <a:pt x="1507" y="1284"/>
                  </a:lnTo>
                  <a:lnTo>
                    <a:pt x="1513" y="1283"/>
                  </a:lnTo>
                  <a:lnTo>
                    <a:pt x="1521" y="1279"/>
                  </a:lnTo>
                  <a:lnTo>
                    <a:pt x="1530" y="1276"/>
                  </a:lnTo>
                  <a:lnTo>
                    <a:pt x="1535" y="1274"/>
                  </a:lnTo>
                  <a:lnTo>
                    <a:pt x="1542" y="1276"/>
                  </a:lnTo>
                  <a:lnTo>
                    <a:pt x="1543" y="1272"/>
                  </a:lnTo>
                  <a:lnTo>
                    <a:pt x="1547" y="1271"/>
                  </a:lnTo>
                  <a:lnTo>
                    <a:pt x="1555" y="1269"/>
                  </a:lnTo>
                  <a:lnTo>
                    <a:pt x="1555" y="1264"/>
                  </a:lnTo>
                  <a:lnTo>
                    <a:pt x="1557" y="1260"/>
                  </a:lnTo>
                  <a:lnTo>
                    <a:pt x="1559" y="1257"/>
                  </a:lnTo>
                  <a:lnTo>
                    <a:pt x="1562" y="1255"/>
                  </a:lnTo>
                  <a:lnTo>
                    <a:pt x="1564" y="1250"/>
                  </a:lnTo>
                  <a:lnTo>
                    <a:pt x="1566" y="1249"/>
                  </a:lnTo>
                  <a:lnTo>
                    <a:pt x="1569" y="1249"/>
                  </a:lnTo>
                  <a:lnTo>
                    <a:pt x="1572" y="1247"/>
                  </a:lnTo>
                  <a:lnTo>
                    <a:pt x="1574" y="1243"/>
                  </a:lnTo>
                  <a:lnTo>
                    <a:pt x="1576" y="1235"/>
                  </a:lnTo>
                  <a:lnTo>
                    <a:pt x="1514" y="1235"/>
                  </a:lnTo>
                  <a:lnTo>
                    <a:pt x="1513" y="1237"/>
                  </a:lnTo>
                  <a:lnTo>
                    <a:pt x="1511" y="1238"/>
                  </a:lnTo>
                  <a:lnTo>
                    <a:pt x="1507" y="1242"/>
                  </a:lnTo>
                  <a:lnTo>
                    <a:pt x="1502" y="1243"/>
                  </a:lnTo>
                  <a:lnTo>
                    <a:pt x="1501" y="1245"/>
                  </a:lnTo>
                  <a:lnTo>
                    <a:pt x="1501" y="1249"/>
                  </a:lnTo>
                  <a:lnTo>
                    <a:pt x="1480" y="1249"/>
                  </a:lnTo>
                  <a:lnTo>
                    <a:pt x="1489" y="1237"/>
                  </a:lnTo>
                  <a:lnTo>
                    <a:pt x="1494" y="1231"/>
                  </a:lnTo>
                  <a:lnTo>
                    <a:pt x="1501" y="1228"/>
                  </a:lnTo>
                  <a:lnTo>
                    <a:pt x="1507" y="1225"/>
                  </a:lnTo>
                  <a:lnTo>
                    <a:pt x="1514" y="1223"/>
                  </a:lnTo>
                  <a:lnTo>
                    <a:pt x="1525" y="1221"/>
                  </a:lnTo>
                  <a:lnTo>
                    <a:pt x="1535" y="1221"/>
                  </a:lnTo>
                  <a:lnTo>
                    <a:pt x="1542" y="1221"/>
                  </a:lnTo>
                  <a:lnTo>
                    <a:pt x="1543" y="1218"/>
                  </a:lnTo>
                  <a:lnTo>
                    <a:pt x="1547" y="1216"/>
                  </a:lnTo>
                  <a:lnTo>
                    <a:pt x="1555" y="1214"/>
                  </a:lnTo>
                  <a:lnTo>
                    <a:pt x="1564" y="1218"/>
                  </a:lnTo>
                  <a:lnTo>
                    <a:pt x="1571" y="1223"/>
                  </a:lnTo>
                  <a:lnTo>
                    <a:pt x="1579" y="1226"/>
                  </a:lnTo>
                  <a:lnTo>
                    <a:pt x="1584" y="1228"/>
                  </a:lnTo>
                  <a:lnTo>
                    <a:pt x="1590" y="1228"/>
                  </a:lnTo>
                  <a:lnTo>
                    <a:pt x="1595" y="1226"/>
                  </a:lnTo>
                  <a:lnTo>
                    <a:pt x="1600" y="1223"/>
                  </a:lnTo>
                  <a:lnTo>
                    <a:pt x="1607" y="1214"/>
                  </a:lnTo>
                  <a:lnTo>
                    <a:pt x="1613" y="1206"/>
                  </a:lnTo>
                  <a:lnTo>
                    <a:pt x="1619" y="1202"/>
                  </a:lnTo>
                  <a:lnTo>
                    <a:pt x="1624" y="1201"/>
                  </a:lnTo>
                  <a:lnTo>
                    <a:pt x="1625" y="1196"/>
                  </a:lnTo>
                  <a:lnTo>
                    <a:pt x="1627" y="1194"/>
                  </a:lnTo>
                  <a:lnTo>
                    <a:pt x="1630" y="1194"/>
                  </a:lnTo>
                  <a:lnTo>
                    <a:pt x="1637" y="1184"/>
                  </a:lnTo>
                  <a:lnTo>
                    <a:pt x="1646" y="1175"/>
                  </a:lnTo>
                  <a:lnTo>
                    <a:pt x="1653" y="1165"/>
                  </a:lnTo>
                  <a:lnTo>
                    <a:pt x="1656" y="1160"/>
                  </a:lnTo>
                  <a:lnTo>
                    <a:pt x="1658" y="1153"/>
                  </a:lnTo>
                  <a:lnTo>
                    <a:pt x="1642" y="1153"/>
                  </a:lnTo>
                  <a:lnTo>
                    <a:pt x="1629" y="1153"/>
                  </a:lnTo>
                  <a:lnTo>
                    <a:pt x="1617" y="1156"/>
                  </a:lnTo>
                  <a:lnTo>
                    <a:pt x="1607" y="1160"/>
                  </a:lnTo>
                  <a:lnTo>
                    <a:pt x="1583" y="1165"/>
                  </a:lnTo>
                  <a:lnTo>
                    <a:pt x="1571" y="1167"/>
                  </a:lnTo>
                  <a:lnTo>
                    <a:pt x="1555" y="1167"/>
                  </a:lnTo>
                  <a:lnTo>
                    <a:pt x="1555" y="1163"/>
                  </a:lnTo>
                  <a:lnTo>
                    <a:pt x="1554" y="1162"/>
                  </a:lnTo>
                  <a:lnTo>
                    <a:pt x="1549" y="1160"/>
                  </a:lnTo>
                  <a:lnTo>
                    <a:pt x="1545" y="1158"/>
                  </a:lnTo>
                  <a:lnTo>
                    <a:pt x="1543" y="1155"/>
                  </a:lnTo>
                  <a:lnTo>
                    <a:pt x="1542" y="1146"/>
                  </a:lnTo>
                  <a:lnTo>
                    <a:pt x="1549" y="1151"/>
                  </a:lnTo>
                  <a:lnTo>
                    <a:pt x="1559" y="1153"/>
                  </a:lnTo>
                  <a:lnTo>
                    <a:pt x="1571" y="1153"/>
                  </a:lnTo>
                  <a:lnTo>
                    <a:pt x="1583" y="1153"/>
                  </a:lnTo>
                  <a:lnTo>
                    <a:pt x="1586" y="1146"/>
                  </a:lnTo>
                  <a:lnTo>
                    <a:pt x="1591" y="1139"/>
                  </a:lnTo>
                  <a:lnTo>
                    <a:pt x="1595" y="1136"/>
                  </a:lnTo>
                  <a:lnTo>
                    <a:pt x="1600" y="1134"/>
                  </a:lnTo>
                  <a:lnTo>
                    <a:pt x="1605" y="1133"/>
                  </a:lnTo>
                  <a:lnTo>
                    <a:pt x="1610" y="1133"/>
                  </a:lnTo>
                  <a:lnTo>
                    <a:pt x="1613" y="1124"/>
                  </a:lnTo>
                  <a:lnTo>
                    <a:pt x="1617" y="1116"/>
                  </a:lnTo>
                  <a:lnTo>
                    <a:pt x="1622" y="1109"/>
                  </a:lnTo>
                  <a:lnTo>
                    <a:pt x="1625" y="1107"/>
                  </a:lnTo>
                  <a:lnTo>
                    <a:pt x="1630" y="1105"/>
                  </a:lnTo>
                  <a:lnTo>
                    <a:pt x="1637" y="1105"/>
                  </a:lnTo>
                  <a:lnTo>
                    <a:pt x="1644" y="1105"/>
                  </a:lnTo>
                  <a:lnTo>
                    <a:pt x="1656" y="1100"/>
                  </a:lnTo>
                  <a:lnTo>
                    <a:pt x="1661" y="1097"/>
                  </a:lnTo>
                  <a:lnTo>
                    <a:pt x="1665" y="1092"/>
                  </a:lnTo>
                  <a:lnTo>
                    <a:pt x="1673" y="1090"/>
                  </a:lnTo>
                  <a:lnTo>
                    <a:pt x="1682" y="1088"/>
                  </a:lnTo>
                  <a:lnTo>
                    <a:pt x="1687" y="1083"/>
                  </a:lnTo>
                  <a:lnTo>
                    <a:pt x="1692" y="1078"/>
                  </a:lnTo>
                  <a:lnTo>
                    <a:pt x="1700" y="1078"/>
                  </a:lnTo>
                  <a:lnTo>
                    <a:pt x="1707" y="1075"/>
                  </a:lnTo>
                  <a:lnTo>
                    <a:pt x="1719" y="1068"/>
                  </a:lnTo>
                  <a:lnTo>
                    <a:pt x="1726" y="1064"/>
                  </a:lnTo>
                  <a:lnTo>
                    <a:pt x="1729" y="1063"/>
                  </a:lnTo>
                  <a:lnTo>
                    <a:pt x="1733" y="1061"/>
                  </a:lnTo>
                  <a:lnTo>
                    <a:pt x="1740" y="1059"/>
                  </a:lnTo>
                  <a:lnTo>
                    <a:pt x="1746" y="1056"/>
                  </a:lnTo>
                  <a:lnTo>
                    <a:pt x="1750" y="1054"/>
                  </a:lnTo>
                  <a:lnTo>
                    <a:pt x="1752" y="1049"/>
                  </a:lnTo>
                  <a:lnTo>
                    <a:pt x="1755" y="1047"/>
                  </a:lnTo>
                  <a:lnTo>
                    <a:pt x="1762" y="1040"/>
                  </a:lnTo>
                  <a:lnTo>
                    <a:pt x="1767" y="1030"/>
                  </a:lnTo>
                  <a:lnTo>
                    <a:pt x="1770" y="1029"/>
                  </a:lnTo>
                  <a:lnTo>
                    <a:pt x="1774" y="1029"/>
                  </a:lnTo>
                  <a:lnTo>
                    <a:pt x="1777" y="1027"/>
                  </a:lnTo>
                  <a:lnTo>
                    <a:pt x="1782" y="1023"/>
                  </a:lnTo>
                  <a:lnTo>
                    <a:pt x="1787" y="1018"/>
                  </a:lnTo>
                  <a:lnTo>
                    <a:pt x="1792" y="1017"/>
                  </a:lnTo>
                  <a:lnTo>
                    <a:pt x="1798" y="1017"/>
                  </a:lnTo>
                  <a:lnTo>
                    <a:pt x="1799" y="1017"/>
                  </a:lnTo>
                  <a:lnTo>
                    <a:pt x="1808" y="1015"/>
                  </a:lnTo>
                  <a:lnTo>
                    <a:pt x="1816" y="1013"/>
                  </a:lnTo>
                  <a:lnTo>
                    <a:pt x="1823" y="1010"/>
                  </a:lnTo>
                  <a:lnTo>
                    <a:pt x="1830" y="1005"/>
                  </a:lnTo>
                  <a:lnTo>
                    <a:pt x="1840" y="994"/>
                  </a:lnTo>
                  <a:lnTo>
                    <a:pt x="1849" y="982"/>
                  </a:lnTo>
                  <a:lnTo>
                    <a:pt x="1849" y="979"/>
                  </a:lnTo>
                  <a:lnTo>
                    <a:pt x="1850" y="977"/>
                  </a:lnTo>
                  <a:lnTo>
                    <a:pt x="1857" y="977"/>
                  </a:lnTo>
                  <a:lnTo>
                    <a:pt x="1861" y="976"/>
                  </a:lnTo>
                  <a:lnTo>
                    <a:pt x="1864" y="970"/>
                  </a:lnTo>
                  <a:lnTo>
                    <a:pt x="1866" y="965"/>
                  </a:lnTo>
                  <a:lnTo>
                    <a:pt x="1869" y="955"/>
                  </a:lnTo>
                  <a:lnTo>
                    <a:pt x="1873" y="950"/>
                  </a:lnTo>
                  <a:lnTo>
                    <a:pt x="1876" y="945"/>
                  </a:lnTo>
                  <a:lnTo>
                    <a:pt x="1876" y="943"/>
                  </a:lnTo>
                  <a:lnTo>
                    <a:pt x="1876" y="938"/>
                  </a:lnTo>
                  <a:lnTo>
                    <a:pt x="1873" y="936"/>
                  </a:lnTo>
                  <a:lnTo>
                    <a:pt x="1866" y="933"/>
                  </a:lnTo>
                  <a:lnTo>
                    <a:pt x="1861" y="931"/>
                  </a:lnTo>
                  <a:lnTo>
                    <a:pt x="1857" y="929"/>
                  </a:lnTo>
                  <a:lnTo>
                    <a:pt x="1856" y="926"/>
                  </a:lnTo>
                  <a:lnTo>
                    <a:pt x="1856" y="921"/>
                  </a:lnTo>
                  <a:lnTo>
                    <a:pt x="1861" y="919"/>
                  </a:lnTo>
                  <a:lnTo>
                    <a:pt x="1866" y="916"/>
                  </a:lnTo>
                  <a:lnTo>
                    <a:pt x="1873" y="907"/>
                  </a:lnTo>
                  <a:lnTo>
                    <a:pt x="1878" y="897"/>
                  </a:lnTo>
                  <a:lnTo>
                    <a:pt x="1883" y="887"/>
                  </a:lnTo>
                  <a:lnTo>
                    <a:pt x="1885" y="882"/>
                  </a:lnTo>
                  <a:lnTo>
                    <a:pt x="1886" y="880"/>
                  </a:lnTo>
                  <a:lnTo>
                    <a:pt x="1890" y="880"/>
                  </a:lnTo>
                  <a:lnTo>
                    <a:pt x="1890" y="866"/>
                  </a:lnTo>
                  <a:lnTo>
                    <a:pt x="1886" y="866"/>
                  </a:lnTo>
                  <a:lnTo>
                    <a:pt x="1885" y="865"/>
                  </a:lnTo>
                  <a:lnTo>
                    <a:pt x="1883" y="860"/>
                  </a:lnTo>
                  <a:lnTo>
                    <a:pt x="1883" y="846"/>
                  </a:lnTo>
                  <a:lnTo>
                    <a:pt x="1874" y="848"/>
                  </a:lnTo>
                  <a:lnTo>
                    <a:pt x="1869" y="849"/>
                  </a:lnTo>
                  <a:lnTo>
                    <a:pt x="1866" y="854"/>
                  </a:lnTo>
                  <a:lnTo>
                    <a:pt x="1862" y="860"/>
                  </a:lnTo>
                  <a:lnTo>
                    <a:pt x="1854" y="860"/>
                  </a:lnTo>
                  <a:lnTo>
                    <a:pt x="1847" y="861"/>
                  </a:lnTo>
                  <a:lnTo>
                    <a:pt x="1842" y="865"/>
                  </a:lnTo>
                  <a:lnTo>
                    <a:pt x="1835" y="866"/>
                  </a:lnTo>
                  <a:lnTo>
                    <a:pt x="1830" y="856"/>
                  </a:lnTo>
                  <a:lnTo>
                    <a:pt x="1825" y="846"/>
                  </a:lnTo>
                  <a:lnTo>
                    <a:pt x="1821" y="842"/>
                  </a:lnTo>
                  <a:lnTo>
                    <a:pt x="1816" y="839"/>
                  </a:lnTo>
                  <a:lnTo>
                    <a:pt x="1810" y="837"/>
                  </a:lnTo>
                  <a:lnTo>
                    <a:pt x="1801" y="839"/>
                  </a:lnTo>
                  <a:lnTo>
                    <a:pt x="1801" y="844"/>
                  </a:lnTo>
                  <a:lnTo>
                    <a:pt x="1803" y="849"/>
                  </a:lnTo>
                  <a:lnTo>
                    <a:pt x="1806" y="858"/>
                  </a:lnTo>
                  <a:lnTo>
                    <a:pt x="1808" y="863"/>
                  </a:lnTo>
                  <a:lnTo>
                    <a:pt x="1810" y="866"/>
                  </a:lnTo>
                  <a:lnTo>
                    <a:pt x="1806" y="870"/>
                  </a:lnTo>
                  <a:lnTo>
                    <a:pt x="1801" y="873"/>
                  </a:lnTo>
                  <a:lnTo>
                    <a:pt x="1794" y="870"/>
                  </a:lnTo>
                  <a:lnTo>
                    <a:pt x="1789" y="866"/>
                  </a:lnTo>
                  <a:lnTo>
                    <a:pt x="1781" y="856"/>
                  </a:lnTo>
                  <a:lnTo>
                    <a:pt x="1775" y="851"/>
                  </a:lnTo>
                  <a:lnTo>
                    <a:pt x="1770" y="848"/>
                  </a:lnTo>
                  <a:lnTo>
                    <a:pt x="1763" y="846"/>
                  </a:lnTo>
                  <a:lnTo>
                    <a:pt x="1753" y="846"/>
                  </a:lnTo>
                  <a:lnTo>
                    <a:pt x="1745" y="848"/>
                  </a:lnTo>
                  <a:lnTo>
                    <a:pt x="1738" y="851"/>
                  </a:lnTo>
                  <a:lnTo>
                    <a:pt x="1729" y="860"/>
                  </a:lnTo>
                  <a:lnTo>
                    <a:pt x="1724" y="863"/>
                  </a:lnTo>
                  <a:lnTo>
                    <a:pt x="1717" y="866"/>
                  </a:lnTo>
                  <a:lnTo>
                    <a:pt x="1709" y="868"/>
                  </a:lnTo>
                  <a:lnTo>
                    <a:pt x="1699" y="866"/>
                  </a:lnTo>
                  <a:lnTo>
                    <a:pt x="1695" y="865"/>
                  </a:lnTo>
                  <a:lnTo>
                    <a:pt x="1694" y="861"/>
                  </a:lnTo>
                  <a:lnTo>
                    <a:pt x="1692" y="853"/>
                  </a:lnTo>
                  <a:lnTo>
                    <a:pt x="1688" y="853"/>
                  </a:lnTo>
                  <a:lnTo>
                    <a:pt x="1687" y="851"/>
                  </a:lnTo>
                  <a:lnTo>
                    <a:pt x="1685" y="846"/>
                  </a:lnTo>
                  <a:lnTo>
                    <a:pt x="1677" y="846"/>
                  </a:lnTo>
                  <a:lnTo>
                    <a:pt x="1668" y="846"/>
                  </a:lnTo>
                  <a:lnTo>
                    <a:pt x="1654" y="842"/>
                  </a:lnTo>
                  <a:lnTo>
                    <a:pt x="1641" y="839"/>
                  </a:lnTo>
                  <a:lnTo>
                    <a:pt x="1634" y="837"/>
                  </a:lnTo>
                  <a:lnTo>
                    <a:pt x="1624" y="839"/>
                  </a:lnTo>
                  <a:lnTo>
                    <a:pt x="1619" y="839"/>
                  </a:lnTo>
                  <a:lnTo>
                    <a:pt x="1615" y="842"/>
                  </a:lnTo>
                  <a:lnTo>
                    <a:pt x="1613" y="846"/>
                  </a:lnTo>
                  <a:lnTo>
                    <a:pt x="1612" y="851"/>
                  </a:lnTo>
                  <a:lnTo>
                    <a:pt x="1610" y="854"/>
                  </a:lnTo>
                  <a:lnTo>
                    <a:pt x="1607" y="858"/>
                  </a:lnTo>
                  <a:lnTo>
                    <a:pt x="1603" y="860"/>
                  </a:lnTo>
                  <a:lnTo>
                    <a:pt x="1596" y="860"/>
                  </a:lnTo>
                  <a:lnTo>
                    <a:pt x="1596" y="851"/>
                  </a:lnTo>
                  <a:lnTo>
                    <a:pt x="1595" y="844"/>
                  </a:lnTo>
                  <a:lnTo>
                    <a:pt x="1590" y="841"/>
                  </a:lnTo>
                  <a:lnTo>
                    <a:pt x="1583" y="839"/>
                  </a:lnTo>
                  <a:lnTo>
                    <a:pt x="1579" y="841"/>
                  </a:lnTo>
                  <a:lnTo>
                    <a:pt x="1576" y="842"/>
                  </a:lnTo>
                  <a:lnTo>
                    <a:pt x="1574" y="851"/>
                  </a:lnTo>
                  <a:lnTo>
                    <a:pt x="1572" y="854"/>
                  </a:lnTo>
                  <a:lnTo>
                    <a:pt x="1571" y="858"/>
                  </a:lnTo>
                  <a:lnTo>
                    <a:pt x="1567" y="860"/>
                  </a:lnTo>
                  <a:lnTo>
                    <a:pt x="1562" y="860"/>
                  </a:lnTo>
                  <a:lnTo>
                    <a:pt x="1564" y="842"/>
                  </a:lnTo>
                  <a:lnTo>
                    <a:pt x="1566" y="836"/>
                  </a:lnTo>
                  <a:lnTo>
                    <a:pt x="1564" y="829"/>
                  </a:lnTo>
                  <a:lnTo>
                    <a:pt x="1562" y="822"/>
                  </a:lnTo>
                  <a:lnTo>
                    <a:pt x="1557" y="817"/>
                  </a:lnTo>
                  <a:lnTo>
                    <a:pt x="1552" y="813"/>
                  </a:lnTo>
                  <a:lnTo>
                    <a:pt x="1542" y="812"/>
                  </a:lnTo>
                  <a:lnTo>
                    <a:pt x="1535" y="810"/>
                  </a:lnTo>
                  <a:lnTo>
                    <a:pt x="1530" y="812"/>
                  </a:lnTo>
                  <a:lnTo>
                    <a:pt x="1526" y="815"/>
                  </a:lnTo>
                  <a:lnTo>
                    <a:pt x="1525" y="819"/>
                  </a:lnTo>
                  <a:lnTo>
                    <a:pt x="1521" y="827"/>
                  </a:lnTo>
                  <a:lnTo>
                    <a:pt x="1518" y="831"/>
                  </a:lnTo>
                  <a:lnTo>
                    <a:pt x="1514" y="832"/>
                  </a:lnTo>
                  <a:lnTo>
                    <a:pt x="1509" y="841"/>
                  </a:lnTo>
                  <a:lnTo>
                    <a:pt x="1506" y="844"/>
                  </a:lnTo>
                  <a:lnTo>
                    <a:pt x="1501" y="846"/>
                  </a:lnTo>
                  <a:lnTo>
                    <a:pt x="1499" y="849"/>
                  </a:lnTo>
                  <a:lnTo>
                    <a:pt x="1497" y="851"/>
                  </a:lnTo>
                  <a:lnTo>
                    <a:pt x="1494" y="849"/>
                  </a:lnTo>
                  <a:lnTo>
                    <a:pt x="1494" y="846"/>
                  </a:lnTo>
                  <a:lnTo>
                    <a:pt x="1496" y="841"/>
                  </a:lnTo>
                  <a:lnTo>
                    <a:pt x="1499" y="837"/>
                  </a:lnTo>
                  <a:lnTo>
                    <a:pt x="1506" y="831"/>
                  </a:lnTo>
                  <a:lnTo>
                    <a:pt x="1509" y="827"/>
                  </a:lnTo>
                  <a:lnTo>
                    <a:pt x="1513" y="824"/>
                  </a:lnTo>
                  <a:lnTo>
                    <a:pt x="1514" y="819"/>
                  </a:lnTo>
                  <a:lnTo>
                    <a:pt x="1514" y="812"/>
                  </a:lnTo>
                  <a:lnTo>
                    <a:pt x="1509" y="810"/>
                  </a:lnTo>
                  <a:lnTo>
                    <a:pt x="1504" y="807"/>
                  </a:lnTo>
                  <a:lnTo>
                    <a:pt x="1497" y="798"/>
                  </a:lnTo>
                  <a:lnTo>
                    <a:pt x="1490" y="790"/>
                  </a:lnTo>
                  <a:lnTo>
                    <a:pt x="1485" y="786"/>
                  </a:lnTo>
                  <a:lnTo>
                    <a:pt x="1480" y="784"/>
                  </a:lnTo>
                  <a:lnTo>
                    <a:pt x="1475" y="783"/>
                  </a:lnTo>
                  <a:lnTo>
                    <a:pt x="1473" y="781"/>
                  </a:lnTo>
                  <a:lnTo>
                    <a:pt x="1473" y="778"/>
                  </a:lnTo>
                  <a:lnTo>
                    <a:pt x="1467" y="778"/>
                  </a:lnTo>
                  <a:lnTo>
                    <a:pt x="1461" y="778"/>
                  </a:lnTo>
                  <a:lnTo>
                    <a:pt x="1458" y="774"/>
                  </a:lnTo>
                  <a:lnTo>
                    <a:pt x="1456" y="771"/>
                  </a:lnTo>
                  <a:lnTo>
                    <a:pt x="1453" y="767"/>
                  </a:lnTo>
                  <a:lnTo>
                    <a:pt x="1451" y="764"/>
                  </a:lnTo>
                  <a:lnTo>
                    <a:pt x="1446" y="764"/>
                  </a:lnTo>
                  <a:lnTo>
                    <a:pt x="1439" y="764"/>
                  </a:lnTo>
                  <a:lnTo>
                    <a:pt x="1439" y="767"/>
                  </a:lnTo>
                  <a:lnTo>
                    <a:pt x="1438" y="769"/>
                  </a:lnTo>
                  <a:lnTo>
                    <a:pt x="1432" y="771"/>
                  </a:lnTo>
                  <a:lnTo>
                    <a:pt x="1426" y="781"/>
                  </a:lnTo>
                  <a:lnTo>
                    <a:pt x="1417" y="790"/>
                  </a:lnTo>
                  <a:lnTo>
                    <a:pt x="1409" y="798"/>
                  </a:lnTo>
                  <a:lnTo>
                    <a:pt x="1398" y="805"/>
                  </a:lnTo>
                  <a:lnTo>
                    <a:pt x="1398" y="846"/>
                  </a:lnTo>
                  <a:lnTo>
                    <a:pt x="1390" y="846"/>
                  </a:lnTo>
                  <a:lnTo>
                    <a:pt x="1383" y="848"/>
                  </a:lnTo>
                  <a:lnTo>
                    <a:pt x="1378" y="851"/>
                  </a:lnTo>
                  <a:lnTo>
                    <a:pt x="1371" y="853"/>
                  </a:lnTo>
                  <a:lnTo>
                    <a:pt x="1371" y="858"/>
                  </a:lnTo>
                  <a:lnTo>
                    <a:pt x="1371" y="865"/>
                  </a:lnTo>
                  <a:lnTo>
                    <a:pt x="1369" y="877"/>
                  </a:lnTo>
                  <a:lnTo>
                    <a:pt x="1369" y="883"/>
                  </a:lnTo>
                  <a:lnTo>
                    <a:pt x="1371" y="888"/>
                  </a:lnTo>
                  <a:lnTo>
                    <a:pt x="1373" y="892"/>
                  </a:lnTo>
                  <a:lnTo>
                    <a:pt x="1378" y="894"/>
                  </a:lnTo>
                  <a:lnTo>
                    <a:pt x="1383" y="902"/>
                  </a:lnTo>
                  <a:lnTo>
                    <a:pt x="1386" y="906"/>
                  </a:lnTo>
                  <a:lnTo>
                    <a:pt x="1392" y="907"/>
                  </a:lnTo>
                  <a:lnTo>
                    <a:pt x="1390" y="911"/>
                  </a:lnTo>
                  <a:lnTo>
                    <a:pt x="1388" y="914"/>
                  </a:lnTo>
                  <a:lnTo>
                    <a:pt x="1385" y="917"/>
                  </a:lnTo>
                  <a:lnTo>
                    <a:pt x="1385" y="921"/>
                  </a:lnTo>
                  <a:lnTo>
                    <a:pt x="1376" y="923"/>
                  </a:lnTo>
                  <a:lnTo>
                    <a:pt x="1369" y="921"/>
                  </a:lnTo>
                  <a:lnTo>
                    <a:pt x="1357" y="917"/>
                  </a:lnTo>
                  <a:lnTo>
                    <a:pt x="1347" y="912"/>
                  </a:lnTo>
                  <a:lnTo>
                    <a:pt x="1337" y="907"/>
                  </a:lnTo>
                  <a:lnTo>
                    <a:pt x="1335" y="902"/>
                  </a:lnTo>
                  <a:lnTo>
                    <a:pt x="1332" y="899"/>
                  </a:lnTo>
                  <a:lnTo>
                    <a:pt x="1323" y="894"/>
                  </a:lnTo>
                  <a:lnTo>
                    <a:pt x="1322" y="892"/>
                  </a:lnTo>
                  <a:lnTo>
                    <a:pt x="1322" y="888"/>
                  </a:lnTo>
                  <a:lnTo>
                    <a:pt x="1320" y="887"/>
                  </a:lnTo>
                  <a:lnTo>
                    <a:pt x="1316" y="887"/>
                  </a:lnTo>
                  <a:lnTo>
                    <a:pt x="1315" y="892"/>
                  </a:lnTo>
                  <a:lnTo>
                    <a:pt x="1313" y="894"/>
                  </a:lnTo>
                  <a:lnTo>
                    <a:pt x="1311" y="895"/>
                  </a:lnTo>
                  <a:lnTo>
                    <a:pt x="1310" y="894"/>
                  </a:lnTo>
                  <a:lnTo>
                    <a:pt x="1308" y="904"/>
                  </a:lnTo>
                  <a:lnTo>
                    <a:pt x="1306" y="912"/>
                  </a:lnTo>
                  <a:lnTo>
                    <a:pt x="1306" y="919"/>
                  </a:lnTo>
                  <a:lnTo>
                    <a:pt x="1310" y="928"/>
                  </a:lnTo>
                  <a:lnTo>
                    <a:pt x="1311" y="929"/>
                  </a:lnTo>
                  <a:lnTo>
                    <a:pt x="1313" y="929"/>
                  </a:lnTo>
                  <a:lnTo>
                    <a:pt x="1315" y="931"/>
                  </a:lnTo>
                  <a:lnTo>
                    <a:pt x="1316" y="935"/>
                  </a:lnTo>
                  <a:lnTo>
                    <a:pt x="1318" y="940"/>
                  </a:lnTo>
                  <a:lnTo>
                    <a:pt x="1322" y="943"/>
                  </a:lnTo>
                  <a:lnTo>
                    <a:pt x="1323" y="948"/>
                  </a:lnTo>
                  <a:lnTo>
                    <a:pt x="1323" y="955"/>
                  </a:lnTo>
                  <a:lnTo>
                    <a:pt x="1323" y="989"/>
                  </a:lnTo>
                  <a:lnTo>
                    <a:pt x="1316" y="986"/>
                  </a:lnTo>
                  <a:lnTo>
                    <a:pt x="1311" y="981"/>
                  </a:lnTo>
                  <a:lnTo>
                    <a:pt x="1306" y="976"/>
                  </a:lnTo>
                  <a:lnTo>
                    <a:pt x="1303" y="969"/>
                  </a:lnTo>
                  <a:lnTo>
                    <a:pt x="1296" y="964"/>
                  </a:lnTo>
                  <a:lnTo>
                    <a:pt x="1289" y="964"/>
                  </a:lnTo>
                  <a:lnTo>
                    <a:pt x="1282" y="964"/>
                  </a:lnTo>
                  <a:lnTo>
                    <a:pt x="1276" y="969"/>
                  </a:lnTo>
                  <a:lnTo>
                    <a:pt x="1276" y="977"/>
                  </a:lnTo>
                  <a:lnTo>
                    <a:pt x="1277" y="984"/>
                  </a:lnTo>
                  <a:lnTo>
                    <a:pt x="1281" y="998"/>
                  </a:lnTo>
                  <a:lnTo>
                    <a:pt x="1286" y="1010"/>
                  </a:lnTo>
                  <a:lnTo>
                    <a:pt x="1288" y="1017"/>
                  </a:lnTo>
                  <a:lnTo>
                    <a:pt x="1289" y="1023"/>
                  </a:lnTo>
                  <a:lnTo>
                    <a:pt x="1294" y="1025"/>
                  </a:lnTo>
                  <a:lnTo>
                    <a:pt x="1299" y="1029"/>
                  </a:lnTo>
                  <a:lnTo>
                    <a:pt x="1306" y="1037"/>
                  </a:lnTo>
                  <a:lnTo>
                    <a:pt x="1311" y="1047"/>
                  </a:lnTo>
                  <a:lnTo>
                    <a:pt x="1316" y="1058"/>
                  </a:lnTo>
                  <a:lnTo>
                    <a:pt x="1308" y="1058"/>
                  </a:lnTo>
                  <a:lnTo>
                    <a:pt x="1303" y="1054"/>
                  </a:lnTo>
                  <a:lnTo>
                    <a:pt x="1298" y="1051"/>
                  </a:lnTo>
                  <a:lnTo>
                    <a:pt x="1294" y="1046"/>
                  </a:lnTo>
                  <a:lnTo>
                    <a:pt x="1291" y="1040"/>
                  </a:lnTo>
                  <a:lnTo>
                    <a:pt x="1286" y="1037"/>
                  </a:lnTo>
                  <a:lnTo>
                    <a:pt x="1279" y="1035"/>
                  </a:lnTo>
                  <a:lnTo>
                    <a:pt x="1269" y="1037"/>
                  </a:lnTo>
                  <a:lnTo>
                    <a:pt x="1267" y="1044"/>
                  </a:lnTo>
                  <a:lnTo>
                    <a:pt x="1269" y="1047"/>
                  </a:lnTo>
                  <a:lnTo>
                    <a:pt x="1270" y="1051"/>
                  </a:lnTo>
                  <a:lnTo>
                    <a:pt x="1274" y="1052"/>
                  </a:lnTo>
                  <a:lnTo>
                    <a:pt x="1279" y="1058"/>
                  </a:lnTo>
                  <a:lnTo>
                    <a:pt x="1281" y="1061"/>
                  </a:lnTo>
                  <a:lnTo>
                    <a:pt x="1282" y="1064"/>
                  </a:lnTo>
                  <a:lnTo>
                    <a:pt x="1286" y="1069"/>
                  </a:lnTo>
                  <a:lnTo>
                    <a:pt x="1289" y="1080"/>
                  </a:lnTo>
                  <a:lnTo>
                    <a:pt x="1291" y="1083"/>
                  </a:lnTo>
                  <a:lnTo>
                    <a:pt x="1289" y="1088"/>
                  </a:lnTo>
                  <a:lnTo>
                    <a:pt x="1288" y="1090"/>
                  </a:lnTo>
                  <a:lnTo>
                    <a:pt x="1282" y="1092"/>
                  </a:lnTo>
                  <a:lnTo>
                    <a:pt x="1282" y="1085"/>
                  </a:lnTo>
                  <a:lnTo>
                    <a:pt x="1281" y="1080"/>
                  </a:lnTo>
                  <a:lnTo>
                    <a:pt x="1279" y="1076"/>
                  </a:lnTo>
                  <a:lnTo>
                    <a:pt x="1276" y="1073"/>
                  </a:lnTo>
                  <a:lnTo>
                    <a:pt x="1269" y="1068"/>
                  </a:lnTo>
                  <a:lnTo>
                    <a:pt x="1259" y="1064"/>
                  </a:lnTo>
                  <a:lnTo>
                    <a:pt x="1250" y="1059"/>
                  </a:lnTo>
                  <a:lnTo>
                    <a:pt x="1243" y="1054"/>
                  </a:lnTo>
                  <a:lnTo>
                    <a:pt x="1240" y="1052"/>
                  </a:lnTo>
                  <a:lnTo>
                    <a:pt x="1236" y="1047"/>
                  </a:lnTo>
                  <a:lnTo>
                    <a:pt x="1235" y="1042"/>
                  </a:lnTo>
                  <a:lnTo>
                    <a:pt x="1235" y="1037"/>
                  </a:lnTo>
                  <a:lnTo>
                    <a:pt x="1230" y="1035"/>
                  </a:lnTo>
                  <a:lnTo>
                    <a:pt x="1228" y="1034"/>
                  </a:lnTo>
                  <a:lnTo>
                    <a:pt x="1228" y="1030"/>
                  </a:lnTo>
                  <a:lnTo>
                    <a:pt x="1207" y="1030"/>
                  </a:lnTo>
                  <a:lnTo>
                    <a:pt x="1207" y="1042"/>
                  </a:lnTo>
                  <a:lnTo>
                    <a:pt x="1207" y="1054"/>
                  </a:lnTo>
                  <a:lnTo>
                    <a:pt x="1209" y="1064"/>
                  </a:lnTo>
                  <a:lnTo>
                    <a:pt x="1214" y="1071"/>
                  </a:lnTo>
                  <a:lnTo>
                    <a:pt x="1218" y="1076"/>
                  </a:lnTo>
                  <a:lnTo>
                    <a:pt x="1221" y="1087"/>
                  </a:lnTo>
                  <a:lnTo>
                    <a:pt x="1223" y="1090"/>
                  </a:lnTo>
                  <a:lnTo>
                    <a:pt x="1221" y="1095"/>
                  </a:lnTo>
                  <a:lnTo>
                    <a:pt x="1219" y="1097"/>
                  </a:lnTo>
                  <a:lnTo>
                    <a:pt x="1214" y="1098"/>
                  </a:lnTo>
                  <a:lnTo>
                    <a:pt x="1207" y="1100"/>
                  </a:lnTo>
                  <a:lnTo>
                    <a:pt x="1204" y="1098"/>
                  </a:lnTo>
                  <a:lnTo>
                    <a:pt x="1201" y="1097"/>
                  </a:lnTo>
                  <a:lnTo>
                    <a:pt x="1201" y="1092"/>
                  </a:lnTo>
                  <a:lnTo>
                    <a:pt x="1201" y="1081"/>
                  </a:lnTo>
                  <a:lnTo>
                    <a:pt x="1201" y="1071"/>
                  </a:lnTo>
                  <a:lnTo>
                    <a:pt x="1199" y="1064"/>
                  </a:lnTo>
                  <a:lnTo>
                    <a:pt x="1197" y="1058"/>
                  </a:lnTo>
                  <a:lnTo>
                    <a:pt x="1194" y="1052"/>
                  </a:lnTo>
                  <a:lnTo>
                    <a:pt x="1194" y="1044"/>
                  </a:lnTo>
                  <a:lnTo>
                    <a:pt x="1183" y="1044"/>
                  </a:lnTo>
                  <a:lnTo>
                    <a:pt x="1175" y="1047"/>
                  </a:lnTo>
                  <a:lnTo>
                    <a:pt x="1168" y="1051"/>
                  </a:lnTo>
                  <a:lnTo>
                    <a:pt x="1163" y="1058"/>
                  </a:lnTo>
                  <a:lnTo>
                    <a:pt x="1158" y="1064"/>
                  </a:lnTo>
                  <a:lnTo>
                    <a:pt x="1156" y="1073"/>
                  </a:lnTo>
                  <a:lnTo>
                    <a:pt x="1153" y="1092"/>
                  </a:lnTo>
                  <a:lnTo>
                    <a:pt x="1155" y="1097"/>
                  </a:lnTo>
                  <a:lnTo>
                    <a:pt x="1156" y="1100"/>
                  </a:lnTo>
                  <a:lnTo>
                    <a:pt x="1163" y="1105"/>
                  </a:lnTo>
                  <a:lnTo>
                    <a:pt x="1172" y="1109"/>
                  </a:lnTo>
                  <a:lnTo>
                    <a:pt x="1180" y="1112"/>
                  </a:lnTo>
                  <a:lnTo>
                    <a:pt x="1180" y="1116"/>
                  </a:lnTo>
                  <a:lnTo>
                    <a:pt x="1182" y="1119"/>
                  </a:lnTo>
                  <a:lnTo>
                    <a:pt x="1189" y="1124"/>
                  </a:lnTo>
                  <a:lnTo>
                    <a:pt x="1192" y="1127"/>
                  </a:lnTo>
                  <a:lnTo>
                    <a:pt x="1194" y="1129"/>
                  </a:lnTo>
                  <a:lnTo>
                    <a:pt x="1192" y="1131"/>
                  </a:lnTo>
                  <a:lnTo>
                    <a:pt x="1187" y="1133"/>
                  </a:lnTo>
                  <a:lnTo>
                    <a:pt x="1178" y="1127"/>
                  </a:lnTo>
                  <a:lnTo>
                    <a:pt x="1175" y="1124"/>
                  </a:lnTo>
                  <a:lnTo>
                    <a:pt x="1173" y="1119"/>
                  </a:lnTo>
                  <a:lnTo>
                    <a:pt x="1166" y="1119"/>
                  </a:lnTo>
                  <a:lnTo>
                    <a:pt x="1161" y="1122"/>
                  </a:lnTo>
                  <a:lnTo>
                    <a:pt x="1158" y="1124"/>
                  </a:lnTo>
                  <a:lnTo>
                    <a:pt x="1153" y="1126"/>
                  </a:lnTo>
                  <a:lnTo>
                    <a:pt x="1149" y="1131"/>
                  </a:lnTo>
                  <a:lnTo>
                    <a:pt x="1148" y="1138"/>
                  </a:lnTo>
                  <a:lnTo>
                    <a:pt x="1146" y="1145"/>
                  </a:lnTo>
                  <a:lnTo>
                    <a:pt x="1146" y="1153"/>
                  </a:lnTo>
                  <a:lnTo>
                    <a:pt x="1148" y="1158"/>
                  </a:lnTo>
                  <a:lnTo>
                    <a:pt x="1151" y="1162"/>
                  </a:lnTo>
                  <a:lnTo>
                    <a:pt x="1153" y="1167"/>
                  </a:lnTo>
                  <a:lnTo>
                    <a:pt x="1153" y="1173"/>
                  </a:lnTo>
                  <a:lnTo>
                    <a:pt x="1158" y="1177"/>
                  </a:lnTo>
                  <a:lnTo>
                    <a:pt x="1163" y="1180"/>
                  </a:lnTo>
                  <a:lnTo>
                    <a:pt x="1165" y="1187"/>
                  </a:lnTo>
                  <a:lnTo>
                    <a:pt x="1166" y="1194"/>
                  </a:lnTo>
                  <a:lnTo>
                    <a:pt x="1180" y="1194"/>
                  </a:lnTo>
                  <a:lnTo>
                    <a:pt x="1194" y="1194"/>
                  </a:lnTo>
                  <a:lnTo>
                    <a:pt x="1199" y="1196"/>
                  </a:lnTo>
                  <a:lnTo>
                    <a:pt x="1202" y="1197"/>
                  </a:lnTo>
                  <a:lnTo>
                    <a:pt x="1206" y="1202"/>
                  </a:lnTo>
                  <a:lnTo>
                    <a:pt x="1207" y="1208"/>
                  </a:lnTo>
                  <a:lnTo>
                    <a:pt x="1190" y="1208"/>
                  </a:lnTo>
                  <a:lnTo>
                    <a:pt x="1180" y="1204"/>
                  </a:lnTo>
                  <a:lnTo>
                    <a:pt x="1172" y="1204"/>
                  </a:lnTo>
                  <a:lnTo>
                    <a:pt x="1166" y="1206"/>
                  </a:lnTo>
                  <a:lnTo>
                    <a:pt x="1160" y="1208"/>
                  </a:lnTo>
                  <a:lnTo>
                    <a:pt x="1156" y="1202"/>
                  </a:lnTo>
                  <a:lnTo>
                    <a:pt x="1155" y="1196"/>
                  </a:lnTo>
                  <a:lnTo>
                    <a:pt x="1151" y="1191"/>
                  </a:lnTo>
                  <a:lnTo>
                    <a:pt x="1149" y="1189"/>
                  </a:lnTo>
                  <a:lnTo>
                    <a:pt x="1146" y="1187"/>
                  </a:lnTo>
                  <a:lnTo>
                    <a:pt x="1146" y="1179"/>
                  </a:lnTo>
                  <a:lnTo>
                    <a:pt x="1144" y="1172"/>
                  </a:lnTo>
                  <a:lnTo>
                    <a:pt x="1139" y="1168"/>
                  </a:lnTo>
                  <a:lnTo>
                    <a:pt x="1132" y="1167"/>
                  </a:lnTo>
                  <a:lnTo>
                    <a:pt x="1126" y="1167"/>
                  </a:lnTo>
                  <a:lnTo>
                    <a:pt x="1124" y="1172"/>
                  </a:lnTo>
                  <a:lnTo>
                    <a:pt x="1122" y="1173"/>
                  </a:lnTo>
                  <a:lnTo>
                    <a:pt x="1119" y="1173"/>
                  </a:lnTo>
                  <a:lnTo>
                    <a:pt x="1119" y="1192"/>
                  </a:lnTo>
                  <a:lnTo>
                    <a:pt x="1115" y="1209"/>
                  </a:lnTo>
                  <a:lnTo>
                    <a:pt x="1112" y="1226"/>
                  </a:lnTo>
                  <a:lnTo>
                    <a:pt x="1112" y="1242"/>
                  </a:lnTo>
                  <a:lnTo>
                    <a:pt x="1114" y="1245"/>
                  </a:lnTo>
                  <a:lnTo>
                    <a:pt x="1115" y="1247"/>
                  </a:lnTo>
                  <a:lnTo>
                    <a:pt x="1117" y="1247"/>
                  </a:lnTo>
                  <a:lnTo>
                    <a:pt x="1119" y="1249"/>
                  </a:lnTo>
                  <a:lnTo>
                    <a:pt x="1119" y="1252"/>
                  </a:lnTo>
                  <a:lnTo>
                    <a:pt x="1119" y="1255"/>
                  </a:lnTo>
                  <a:lnTo>
                    <a:pt x="1119" y="1262"/>
                  </a:lnTo>
                  <a:lnTo>
                    <a:pt x="1120" y="1264"/>
                  </a:lnTo>
                  <a:lnTo>
                    <a:pt x="1122" y="1264"/>
                  </a:lnTo>
                  <a:lnTo>
                    <a:pt x="1126" y="1266"/>
                  </a:lnTo>
                  <a:lnTo>
                    <a:pt x="1126" y="1269"/>
                  </a:lnTo>
                  <a:lnTo>
                    <a:pt x="1120" y="1271"/>
                  </a:lnTo>
                  <a:lnTo>
                    <a:pt x="1119" y="1272"/>
                  </a:lnTo>
                  <a:lnTo>
                    <a:pt x="1117" y="1274"/>
                  </a:lnTo>
                  <a:lnTo>
                    <a:pt x="1119" y="1276"/>
                  </a:lnTo>
                  <a:lnTo>
                    <a:pt x="1126" y="1274"/>
                  </a:lnTo>
                  <a:lnTo>
                    <a:pt x="1132" y="1272"/>
                  </a:lnTo>
                  <a:lnTo>
                    <a:pt x="1137" y="1269"/>
                  </a:lnTo>
                  <a:lnTo>
                    <a:pt x="1146" y="1269"/>
                  </a:lnTo>
                  <a:lnTo>
                    <a:pt x="1146" y="1264"/>
                  </a:lnTo>
                  <a:lnTo>
                    <a:pt x="1146" y="1260"/>
                  </a:lnTo>
                  <a:lnTo>
                    <a:pt x="1148" y="1259"/>
                  </a:lnTo>
                  <a:lnTo>
                    <a:pt x="1151" y="1257"/>
                  </a:lnTo>
                  <a:lnTo>
                    <a:pt x="1158" y="1255"/>
                  </a:lnTo>
                  <a:lnTo>
                    <a:pt x="1166" y="1255"/>
                  </a:lnTo>
                  <a:lnTo>
                    <a:pt x="1161" y="1264"/>
                  </a:lnTo>
                  <a:lnTo>
                    <a:pt x="1158" y="1267"/>
                  </a:lnTo>
                  <a:lnTo>
                    <a:pt x="1153" y="1269"/>
                  </a:lnTo>
                  <a:lnTo>
                    <a:pt x="1153" y="1274"/>
                  </a:lnTo>
                  <a:lnTo>
                    <a:pt x="1151" y="1277"/>
                  </a:lnTo>
                  <a:lnTo>
                    <a:pt x="1149" y="1281"/>
                  </a:lnTo>
                  <a:lnTo>
                    <a:pt x="1146" y="1283"/>
                  </a:lnTo>
                  <a:lnTo>
                    <a:pt x="1143" y="1284"/>
                  </a:lnTo>
                  <a:lnTo>
                    <a:pt x="1139" y="1286"/>
                  </a:lnTo>
                  <a:lnTo>
                    <a:pt x="1131" y="1289"/>
                  </a:lnTo>
                  <a:lnTo>
                    <a:pt x="1129" y="1291"/>
                  </a:lnTo>
                  <a:lnTo>
                    <a:pt x="1126" y="1293"/>
                  </a:lnTo>
                  <a:lnTo>
                    <a:pt x="1126" y="1298"/>
                  </a:lnTo>
                  <a:lnTo>
                    <a:pt x="1126" y="1303"/>
                  </a:lnTo>
                  <a:lnTo>
                    <a:pt x="1134" y="1303"/>
                  </a:lnTo>
                  <a:lnTo>
                    <a:pt x="1141" y="1305"/>
                  </a:lnTo>
                  <a:lnTo>
                    <a:pt x="1146" y="1308"/>
                  </a:lnTo>
                  <a:lnTo>
                    <a:pt x="1153" y="1310"/>
                  </a:lnTo>
                  <a:lnTo>
                    <a:pt x="1156" y="1312"/>
                  </a:lnTo>
                  <a:lnTo>
                    <a:pt x="1158" y="1315"/>
                  </a:lnTo>
                  <a:lnTo>
                    <a:pt x="1160" y="1324"/>
                  </a:lnTo>
                  <a:lnTo>
                    <a:pt x="1163" y="1324"/>
                  </a:lnTo>
                  <a:lnTo>
                    <a:pt x="1165" y="1325"/>
                  </a:lnTo>
                  <a:lnTo>
                    <a:pt x="1166" y="1330"/>
                  </a:lnTo>
                  <a:lnTo>
                    <a:pt x="1158" y="1330"/>
                  </a:lnTo>
                  <a:lnTo>
                    <a:pt x="1151" y="1329"/>
                  </a:lnTo>
                  <a:lnTo>
                    <a:pt x="1146" y="1325"/>
                  </a:lnTo>
                  <a:lnTo>
                    <a:pt x="1139" y="1324"/>
                  </a:lnTo>
                  <a:lnTo>
                    <a:pt x="1137" y="1329"/>
                  </a:lnTo>
                  <a:lnTo>
                    <a:pt x="1136" y="1330"/>
                  </a:lnTo>
                  <a:lnTo>
                    <a:pt x="1131" y="1335"/>
                  </a:lnTo>
                  <a:lnTo>
                    <a:pt x="1127" y="1337"/>
                  </a:lnTo>
                  <a:lnTo>
                    <a:pt x="1126" y="1341"/>
                  </a:lnTo>
                  <a:lnTo>
                    <a:pt x="1124" y="1346"/>
                  </a:lnTo>
                  <a:lnTo>
                    <a:pt x="1126" y="1351"/>
                  </a:lnTo>
                  <a:lnTo>
                    <a:pt x="1120" y="1354"/>
                  </a:lnTo>
                  <a:lnTo>
                    <a:pt x="1115" y="1358"/>
                  </a:lnTo>
                  <a:lnTo>
                    <a:pt x="1112" y="1364"/>
                  </a:lnTo>
                  <a:lnTo>
                    <a:pt x="1112" y="1371"/>
                  </a:lnTo>
                  <a:lnTo>
                    <a:pt x="1117" y="1371"/>
                  </a:lnTo>
                  <a:lnTo>
                    <a:pt x="1122" y="1371"/>
                  </a:lnTo>
                  <a:lnTo>
                    <a:pt x="1126" y="1373"/>
                  </a:lnTo>
                  <a:lnTo>
                    <a:pt x="1127" y="1376"/>
                  </a:lnTo>
                  <a:lnTo>
                    <a:pt x="1132" y="1382"/>
                  </a:lnTo>
                  <a:lnTo>
                    <a:pt x="1134" y="1385"/>
                  </a:lnTo>
                  <a:lnTo>
                    <a:pt x="1139" y="1385"/>
                  </a:lnTo>
                  <a:lnTo>
                    <a:pt x="1141" y="1388"/>
                  </a:lnTo>
                  <a:lnTo>
                    <a:pt x="1144" y="1390"/>
                  </a:lnTo>
                  <a:lnTo>
                    <a:pt x="1153" y="1392"/>
                  </a:lnTo>
                  <a:lnTo>
                    <a:pt x="1153" y="1395"/>
                  </a:lnTo>
                  <a:lnTo>
                    <a:pt x="1151" y="1397"/>
                  </a:lnTo>
                  <a:lnTo>
                    <a:pt x="1146" y="1399"/>
                  </a:lnTo>
                  <a:lnTo>
                    <a:pt x="1141" y="1399"/>
                  </a:lnTo>
                  <a:lnTo>
                    <a:pt x="1136" y="1397"/>
                  </a:lnTo>
                  <a:lnTo>
                    <a:pt x="1131" y="1395"/>
                  </a:lnTo>
                  <a:lnTo>
                    <a:pt x="1127" y="1392"/>
                  </a:lnTo>
                  <a:lnTo>
                    <a:pt x="1122" y="1385"/>
                  </a:lnTo>
                  <a:lnTo>
                    <a:pt x="1119" y="1378"/>
                  </a:lnTo>
                  <a:lnTo>
                    <a:pt x="1108" y="1378"/>
                  </a:lnTo>
                  <a:lnTo>
                    <a:pt x="1098" y="1378"/>
                  </a:lnTo>
                  <a:lnTo>
                    <a:pt x="1091" y="1382"/>
                  </a:lnTo>
                  <a:lnTo>
                    <a:pt x="1085" y="1385"/>
                  </a:lnTo>
                  <a:lnTo>
                    <a:pt x="1083" y="1395"/>
                  </a:lnTo>
                  <a:lnTo>
                    <a:pt x="1086" y="1402"/>
                  </a:lnTo>
                  <a:lnTo>
                    <a:pt x="1090" y="1407"/>
                  </a:lnTo>
                  <a:lnTo>
                    <a:pt x="1095" y="1412"/>
                  </a:lnTo>
                  <a:lnTo>
                    <a:pt x="1100" y="1417"/>
                  </a:lnTo>
                  <a:lnTo>
                    <a:pt x="1103" y="1422"/>
                  </a:lnTo>
                  <a:lnTo>
                    <a:pt x="1105" y="1429"/>
                  </a:lnTo>
                  <a:lnTo>
                    <a:pt x="1105" y="1439"/>
                  </a:lnTo>
                  <a:lnTo>
                    <a:pt x="1110" y="1441"/>
                  </a:lnTo>
                  <a:lnTo>
                    <a:pt x="1117" y="1439"/>
                  </a:lnTo>
                  <a:lnTo>
                    <a:pt x="1129" y="1439"/>
                  </a:lnTo>
                  <a:lnTo>
                    <a:pt x="1136" y="1438"/>
                  </a:lnTo>
                  <a:lnTo>
                    <a:pt x="1141" y="1439"/>
                  </a:lnTo>
                  <a:lnTo>
                    <a:pt x="1144" y="1441"/>
                  </a:lnTo>
                  <a:lnTo>
                    <a:pt x="1146" y="1446"/>
                  </a:lnTo>
                  <a:lnTo>
                    <a:pt x="1098" y="1446"/>
                  </a:lnTo>
                  <a:lnTo>
                    <a:pt x="1093" y="1434"/>
                  </a:lnTo>
                  <a:lnTo>
                    <a:pt x="1086" y="1424"/>
                  </a:lnTo>
                  <a:lnTo>
                    <a:pt x="1083" y="1419"/>
                  </a:lnTo>
                  <a:lnTo>
                    <a:pt x="1078" y="1416"/>
                  </a:lnTo>
                  <a:lnTo>
                    <a:pt x="1071" y="1412"/>
                  </a:lnTo>
                  <a:lnTo>
                    <a:pt x="1064" y="1412"/>
                  </a:lnTo>
                  <a:lnTo>
                    <a:pt x="1062" y="1417"/>
                  </a:lnTo>
                  <a:lnTo>
                    <a:pt x="1061" y="1419"/>
                  </a:lnTo>
                  <a:lnTo>
                    <a:pt x="1057" y="1419"/>
                  </a:lnTo>
                  <a:lnTo>
                    <a:pt x="1059" y="1429"/>
                  </a:lnTo>
                  <a:lnTo>
                    <a:pt x="1057" y="1436"/>
                  </a:lnTo>
                  <a:lnTo>
                    <a:pt x="1054" y="1441"/>
                  </a:lnTo>
                  <a:lnTo>
                    <a:pt x="1049" y="1445"/>
                  </a:lnTo>
                  <a:lnTo>
                    <a:pt x="1037" y="1450"/>
                  </a:lnTo>
                  <a:lnTo>
                    <a:pt x="1032" y="1453"/>
                  </a:lnTo>
                  <a:lnTo>
                    <a:pt x="1030" y="1460"/>
                  </a:lnTo>
                  <a:lnTo>
                    <a:pt x="1044" y="1467"/>
                  </a:lnTo>
                  <a:lnTo>
                    <a:pt x="1057" y="1474"/>
                  </a:lnTo>
                  <a:lnTo>
                    <a:pt x="1062" y="1477"/>
                  </a:lnTo>
                  <a:lnTo>
                    <a:pt x="1069" y="1479"/>
                  </a:lnTo>
                  <a:lnTo>
                    <a:pt x="1074" y="1482"/>
                  </a:lnTo>
                  <a:lnTo>
                    <a:pt x="1076" y="1484"/>
                  </a:lnTo>
                  <a:lnTo>
                    <a:pt x="1078" y="1487"/>
                  </a:lnTo>
                  <a:lnTo>
                    <a:pt x="1069" y="1489"/>
                  </a:lnTo>
                  <a:lnTo>
                    <a:pt x="1061" y="1491"/>
                  </a:lnTo>
                  <a:lnTo>
                    <a:pt x="1054" y="1496"/>
                  </a:lnTo>
                  <a:lnTo>
                    <a:pt x="1050" y="1501"/>
                  </a:lnTo>
                  <a:lnTo>
                    <a:pt x="1047" y="1503"/>
                  </a:lnTo>
                  <a:lnTo>
                    <a:pt x="1045" y="1506"/>
                  </a:lnTo>
                  <a:lnTo>
                    <a:pt x="1044" y="1515"/>
                  </a:lnTo>
                  <a:lnTo>
                    <a:pt x="1030" y="1515"/>
                  </a:lnTo>
                  <a:lnTo>
                    <a:pt x="1018" y="1515"/>
                  </a:lnTo>
                  <a:lnTo>
                    <a:pt x="1009" y="1513"/>
                  </a:lnTo>
                  <a:lnTo>
                    <a:pt x="1001" y="1511"/>
                  </a:lnTo>
                  <a:lnTo>
                    <a:pt x="992" y="1506"/>
                  </a:lnTo>
                  <a:lnTo>
                    <a:pt x="986" y="1503"/>
                  </a:lnTo>
                  <a:lnTo>
                    <a:pt x="977" y="1501"/>
                  </a:lnTo>
                  <a:lnTo>
                    <a:pt x="967" y="1499"/>
                  </a:lnTo>
                  <a:lnTo>
                    <a:pt x="955" y="1501"/>
                  </a:lnTo>
                  <a:lnTo>
                    <a:pt x="955" y="1515"/>
                  </a:lnTo>
                  <a:lnTo>
                    <a:pt x="950" y="1515"/>
                  </a:lnTo>
                  <a:lnTo>
                    <a:pt x="946" y="1516"/>
                  </a:lnTo>
                  <a:lnTo>
                    <a:pt x="943" y="1518"/>
                  </a:lnTo>
                  <a:lnTo>
                    <a:pt x="941" y="1521"/>
                  </a:lnTo>
                  <a:lnTo>
                    <a:pt x="945" y="1523"/>
                  </a:lnTo>
                  <a:lnTo>
                    <a:pt x="948" y="1525"/>
                  </a:lnTo>
                  <a:lnTo>
                    <a:pt x="953" y="1530"/>
                  </a:lnTo>
                  <a:lnTo>
                    <a:pt x="955" y="1533"/>
                  </a:lnTo>
                  <a:lnTo>
                    <a:pt x="958" y="1535"/>
                  </a:lnTo>
                  <a:lnTo>
                    <a:pt x="962" y="1537"/>
                  </a:lnTo>
                  <a:lnTo>
                    <a:pt x="968" y="1535"/>
                  </a:lnTo>
                  <a:lnTo>
                    <a:pt x="968" y="1540"/>
                  </a:lnTo>
                  <a:lnTo>
                    <a:pt x="970" y="1544"/>
                  </a:lnTo>
                  <a:lnTo>
                    <a:pt x="974" y="1545"/>
                  </a:lnTo>
                  <a:lnTo>
                    <a:pt x="977" y="1547"/>
                  </a:lnTo>
                  <a:lnTo>
                    <a:pt x="986" y="1549"/>
                  </a:lnTo>
                  <a:lnTo>
                    <a:pt x="987" y="1552"/>
                  </a:lnTo>
                  <a:lnTo>
                    <a:pt x="989" y="1556"/>
                  </a:lnTo>
                  <a:lnTo>
                    <a:pt x="987" y="1564"/>
                  </a:lnTo>
                  <a:lnTo>
                    <a:pt x="987" y="1569"/>
                  </a:lnTo>
                  <a:lnTo>
                    <a:pt x="991" y="1581"/>
                  </a:lnTo>
                  <a:lnTo>
                    <a:pt x="996" y="1590"/>
                  </a:lnTo>
                  <a:lnTo>
                    <a:pt x="996" y="1597"/>
                  </a:lnTo>
                  <a:lnTo>
                    <a:pt x="996" y="1603"/>
                  </a:lnTo>
                  <a:lnTo>
                    <a:pt x="1001" y="1607"/>
                  </a:lnTo>
                  <a:lnTo>
                    <a:pt x="1006" y="1610"/>
                  </a:lnTo>
                  <a:lnTo>
                    <a:pt x="1009" y="1615"/>
                  </a:lnTo>
                  <a:lnTo>
                    <a:pt x="1016" y="1617"/>
                  </a:lnTo>
                  <a:lnTo>
                    <a:pt x="1018" y="1620"/>
                  </a:lnTo>
                  <a:lnTo>
                    <a:pt x="1021" y="1622"/>
                  </a:lnTo>
                  <a:lnTo>
                    <a:pt x="1030" y="1624"/>
                  </a:lnTo>
                  <a:lnTo>
                    <a:pt x="1030" y="1638"/>
                  </a:lnTo>
                  <a:lnTo>
                    <a:pt x="1040" y="1636"/>
                  </a:lnTo>
                  <a:lnTo>
                    <a:pt x="1052" y="1632"/>
                  </a:lnTo>
                  <a:lnTo>
                    <a:pt x="1062" y="1629"/>
                  </a:lnTo>
                  <a:lnTo>
                    <a:pt x="1078" y="1631"/>
                  </a:lnTo>
                  <a:lnTo>
                    <a:pt x="1083" y="1622"/>
                  </a:lnTo>
                  <a:lnTo>
                    <a:pt x="1086" y="1619"/>
                  </a:lnTo>
                  <a:lnTo>
                    <a:pt x="1091" y="1617"/>
                  </a:lnTo>
                  <a:lnTo>
                    <a:pt x="1091" y="1612"/>
                  </a:lnTo>
                  <a:lnTo>
                    <a:pt x="1093" y="1609"/>
                  </a:lnTo>
                  <a:lnTo>
                    <a:pt x="1095" y="1605"/>
                  </a:lnTo>
                  <a:lnTo>
                    <a:pt x="1098" y="1603"/>
                  </a:lnTo>
                  <a:lnTo>
                    <a:pt x="1107" y="1598"/>
                  </a:lnTo>
                  <a:lnTo>
                    <a:pt x="1117" y="1595"/>
                  </a:lnTo>
                  <a:lnTo>
                    <a:pt x="1126" y="1590"/>
                  </a:lnTo>
                  <a:lnTo>
                    <a:pt x="1129" y="1586"/>
                  </a:lnTo>
                  <a:lnTo>
                    <a:pt x="1132" y="1583"/>
                  </a:lnTo>
                  <a:lnTo>
                    <a:pt x="1139" y="1583"/>
                  </a:lnTo>
                  <a:lnTo>
                    <a:pt x="1146" y="1583"/>
                  </a:lnTo>
                  <a:lnTo>
                    <a:pt x="1151" y="1581"/>
                  </a:lnTo>
                  <a:lnTo>
                    <a:pt x="1153" y="1576"/>
                  </a:lnTo>
                  <a:lnTo>
                    <a:pt x="1158" y="1576"/>
                  </a:lnTo>
                  <a:lnTo>
                    <a:pt x="1161" y="1578"/>
                  </a:lnTo>
                  <a:lnTo>
                    <a:pt x="1165" y="1580"/>
                  </a:lnTo>
                  <a:lnTo>
                    <a:pt x="1166" y="1583"/>
                  </a:lnTo>
                  <a:lnTo>
                    <a:pt x="1168" y="1591"/>
                  </a:lnTo>
                  <a:lnTo>
                    <a:pt x="1165" y="1597"/>
                  </a:lnTo>
                  <a:lnTo>
                    <a:pt x="1161" y="1598"/>
                  </a:lnTo>
                  <a:lnTo>
                    <a:pt x="1156" y="1602"/>
                  </a:lnTo>
                  <a:lnTo>
                    <a:pt x="1153" y="1603"/>
                  </a:lnTo>
                  <a:lnTo>
                    <a:pt x="1148" y="1605"/>
                  </a:lnTo>
                  <a:lnTo>
                    <a:pt x="1146" y="1610"/>
                  </a:lnTo>
                  <a:lnTo>
                    <a:pt x="1146" y="1617"/>
                  </a:lnTo>
                  <a:lnTo>
                    <a:pt x="1139" y="1617"/>
                  </a:lnTo>
                  <a:lnTo>
                    <a:pt x="1134" y="1619"/>
                  </a:lnTo>
                  <a:lnTo>
                    <a:pt x="1131" y="1622"/>
                  </a:lnTo>
                  <a:lnTo>
                    <a:pt x="1127" y="1626"/>
                  </a:lnTo>
                  <a:lnTo>
                    <a:pt x="1120" y="1632"/>
                  </a:lnTo>
                  <a:lnTo>
                    <a:pt x="1117" y="1636"/>
                  </a:lnTo>
                  <a:lnTo>
                    <a:pt x="1112" y="1638"/>
                  </a:lnTo>
                  <a:lnTo>
                    <a:pt x="1112" y="1644"/>
                  </a:lnTo>
                  <a:lnTo>
                    <a:pt x="1110" y="1649"/>
                  </a:lnTo>
                  <a:lnTo>
                    <a:pt x="1105" y="1658"/>
                  </a:lnTo>
                  <a:lnTo>
                    <a:pt x="1100" y="1667"/>
                  </a:lnTo>
                  <a:lnTo>
                    <a:pt x="1098" y="1672"/>
                  </a:lnTo>
                  <a:lnTo>
                    <a:pt x="1098" y="1678"/>
                  </a:lnTo>
                  <a:lnTo>
                    <a:pt x="1091" y="1680"/>
                  </a:lnTo>
                  <a:lnTo>
                    <a:pt x="1086" y="1684"/>
                  </a:lnTo>
                  <a:lnTo>
                    <a:pt x="1076" y="1690"/>
                  </a:lnTo>
                  <a:lnTo>
                    <a:pt x="1068" y="1699"/>
                  </a:lnTo>
                  <a:lnTo>
                    <a:pt x="1057" y="1706"/>
                  </a:lnTo>
                  <a:lnTo>
                    <a:pt x="1056" y="1711"/>
                  </a:lnTo>
                  <a:lnTo>
                    <a:pt x="1054" y="1713"/>
                  </a:lnTo>
                  <a:lnTo>
                    <a:pt x="1050" y="1713"/>
                  </a:lnTo>
                  <a:lnTo>
                    <a:pt x="1047" y="1719"/>
                  </a:lnTo>
                  <a:lnTo>
                    <a:pt x="1044" y="1723"/>
                  </a:lnTo>
                  <a:lnTo>
                    <a:pt x="1035" y="1731"/>
                  </a:lnTo>
                  <a:lnTo>
                    <a:pt x="1030" y="1735"/>
                  </a:lnTo>
                  <a:lnTo>
                    <a:pt x="1027" y="1740"/>
                  </a:lnTo>
                  <a:lnTo>
                    <a:pt x="1023" y="1745"/>
                  </a:lnTo>
                  <a:lnTo>
                    <a:pt x="1023" y="1753"/>
                  </a:lnTo>
                  <a:lnTo>
                    <a:pt x="1018" y="1753"/>
                  </a:lnTo>
                  <a:lnTo>
                    <a:pt x="1013" y="1755"/>
                  </a:lnTo>
                  <a:lnTo>
                    <a:pt x="1008" y="1757"/>
                  </a:lnTo>
                  <a:lnTo>
                    <a:pt x="1004" y="1760"/>
                  </a:lnTo>
                  <a:lnTo>
                    <a:pt x="999" y="1767"/>
                  </a:lnTo>
                  <a:lnTo>
                    <a:pt x="996" y="1774"/>
                  </a:lnTo>
                  <a:lnTo>
                    <a:pt x="992" y="1774"/>
                  </a:lnTo>
                  <a:lnTo>
                    <a:pt x="989" y="1776"/>
                  </a:lnTo>
                  <a:lnTo>
                    <a:pt x="982" y="1782"/>
                  </a:lnTo>
                  <a:lnTo>
                    <a:pt x="982" y="1788"/>
                  </a:lnTo>
                  <a:lnTo>
                    <a:pt x="982" y="1791"/>
                  </a:lnTo>
                  <a:lnTo>
                    <a:pt x="984" y="1793"/>
                  </a:lnTo>
                  <a:lnTo>
                    <a:pt x="989" y="1794"/>
                  </a:lnTo>
                  <a:lnTo>
                    <a:pt x="991" y="1791"/>
                  </a:lnTo>
                  <a:lnTo>
                    <a:pt x="992" y="1788"/>
                  </a:lnTo>
                  <a:lnTo>
                    <a:pt x="1001" y="1786"/>
                  </a:lnTo>
                  <a:lnTo>
                    <a:pt x="1004" y="1784"/>
                  </a:lnTo>
                  <a:lnTo>
                    <a:pt x="1008" y="1782"/>
                  </a:lnTo>
                  <a:lnTo>
                    <a:pt x="1009" y="1779"/>
                  </a:lnTo>
                  <a:lnTo>
                    <a:pt x="1009" y="1774"/>
                  </a:lnTo>
                  <a:lnTo>
                    <a:pt x="1015" y="1771"/>
                  </a:lnTo>
                  <a:lnTo>
                    <a:pt x="1021" y="1769"/>
                  </a:lnTo>
                  <a:lnTo>
                    <a:pt x="1025" y="1769"/>
                  </a:lnTo>
                  <a:lnTo>
                    <a:pt x="1027" y="1769"/>
                  </a:lnTo>
                  <a:lnTo>
                    <a:pt x="1028" y="1771"/>
                  </a:lnTo>
                  <a:lnTo>
                    <a:pt x="1030" y="1774"/>
                  </a:lnTo>
                  <a:lnTo>
                    <a:pt x="1030" y="1781"/>
                  </a:lnTo>
                  <a:lnTo>
                    <a:pt x="1030" y="1786"/>
                  </a:lnTo>
                  <a:lnTo>
                    <a:pt x="1027" y="1789"/>
                  </a:lnTo>
                  <a:lnTo>
                    <a:pt x="1023" y="1791"/>
                  </a:lnTo>
                  <a:lnTo>
                    <a:pt x="1020" y="1794"/>
                  </a:lnTo>
                  <a:lnTo>
                    <a:pt x="1016" y="1796"/>
                  </a:lnTo>
                  <a:lnTo>
                    <a:pt x="1016" y="1801"/>
                  </a:lnTo>
                  <a:lnTo>
                    <a:pt x="1016" y="1808"/>
                  </a:lnTo>
                  <a:lnTo>
                    <a:pt x="1016" y="1813"/>
                  </a:lnTo>
                  <a:lnTo>
                    <a:pt x="1020" y="1815"/>
                  </a:lnTo>
                  <a:lnTo>
                    <a:pt x="1025" y="1820"/>
                  </a:lnTo>
                  <a:lnTo>
                    <a:pt x="1028" y="1822"/>
                  </a:lnTo>
                  <a:lnTo>
                    <a:pt x="1030" y="1825"/>
                  </a:lnTo>
                  <a:lnTo>
                    <a:pt x="1030" y="1830"/>
                  </a:lnTo>
                  <a:lnTo>
                    <a:pt x="1030" y="1835"/>
                  </a:lnTo>
                  <a:lnTo>
                    <a:pt x="1021" y="1837"/>
                  </a:lnTo>
                  <a:lnTo>
                    <a:pt x="1016" y="1839"/>
                  </a:lnTo>
                  <a:lnTo>
                    <a:pt x="1011" y="1842"/>
                  </a:lnTo>
                  <a:lnTo>
                    <a:pt x="1003" y="1842"/>
                  </a:lnTo>
                  <a:lnTo>
                    <a:pt x="1001" y="1846"/>
                  </a:lnTo>
                  <a:lnTo>
                    <a:pt x="997" y="1847"/>
                  </a:lnTo>
                  <a:lnTo>
                    <a:pt x="989" y="1849"/>
                  </a:lnTo>
                  <a:lnTo>
                    <a:pt x="989" y="1863"/>
                  </a:lnTo>
                  <a:lnTo>
                    <a:pt x="989" y="1868"/>
                  </a:lnTo>
                  <a:lnTo>
                    <a:pt x="992" y="1868"/>
                  </a:lnTo>
                  <a:lnTo>
                    <a:pt x="1001" y="1864"/>
                  </a:lnTo>
                  <a:lnTo>
                    <a:pt x="1006" y="1863"/>
                  </a:lnTo>
                  <a:lnTo>
                    <a:pt x="1011" y="1861"/>
                  </a:lnTo>
                  <a:lnTo>
                    <a:pt x="1013" y="1861"/>
                  </a:lnTo>
                  <a:lnTo>
                    <a:pt x="1015" y="1863"/>
                  </a:lnTo>
                  <a:lnTo>
                    <a:pt x="1016" y="1869"/>
                  </a:lnTo>
                  <a:lnTo>
                    <a:pt x="1004" y="1871"/>
                  </a:lnTo>
                  <a:lnTo>
                    <a:pt x="994" y="1875"/>
                  </a:lnTo>
                  <a:lnTo>
                    <a:pt x="975" y="1883"/>
                  </a:lnTo>
                  <a:lnTo>
                    <a:pt x="975" y="1888"/>
                  </a:lnTo>
                  <a:lnTo>
                    <a:pt x="974" y="1892"/>
                  </a:lnTo>
                  <a:lnTo>
                    <a:pt x="972" y="1895"/>
                  </a:lnTo>
                  <a:lnTo>
                    <a:pt x="968" y="1897"/>
                  </a:lnTo>
                  <a:lnTo>
                    <a:pt x="968" y="1902"/>
                  </a:lnTo>
                  <a:lnTo>
                    <a:pt x="967" y="1905"/>
                  </a:lnTo>
                  <a:lnTo>
                    <a:pt x="965" y="1909"/>
                  </a:lnTo>
                  <a:lnTo>
                    <a:pt x="962" y="1910"/>
                  </a:lnTo>
                  <a:lnTo>
                    <a:pt x="960" y="1921"/>
                  </a:lnTo>
                  <a:lnTo>
                    <a:pt x="960" y="1929"/>
                  </a:lnTo>
                  <a:lnTo>
                    <a:pt x="963" y="1943"/>
                  </a:lnTo>
                  <a:lnTo>
                    <a:pt x="967" y="1956"/>
                  </a:lnTo>
                  <a:lnTo>
                    <a:pt x="968" y="1972"/>
                  </a:lnTo>
                  <a:lnTo>
                    <a:pt x="974" y="1973"/>
                  </a:lnTo>
                  <a:lnTo>
                    <a:pt x="980" y="1970"/>
                  </a:lnTo>
                  <a:lnTo>
                    <a:pt x="984" y="1967"/>
                  </a:lnTo>
                  <a:lnTo>
                    <a:pt x="989" y="1963"/>
                  </a:lnTo>
                  <a:lnTo>
                    <a:pt x="992" y="1960"/>
                  </a:lnTo>
                  <a:lnTo>
                    <a:pt x="996" y="1958"/>
                  </a:lnTo>
                  <a:lnTo>
                    <a:pt x="999" y="1960"/>
                  </a:lnTo>
                  <a:lnTo>
                    <a:pt x="1003" y="1965"/>
                  </a:lnTo>
                  <a:lnTo>
                    <a:pt x="1001" y="1967"/>
                  </a:lnTo>
                  <a:lnTo>
                    <a:pt x="999" y="1968"/>
                  </a:lnTo>
                  <a:lnTo>
                    <a:pt x="996" y="1972"/>
                  </a:lnTo>
                  <a:lnTo>
                    <a:pt x="991" y="1973"/>
                  </a:lnTo>
                  <a:lnTo>
                    <a:pt x="989" y="1975"/>
                  </a:lnTo>
                  <a:lnTo>
                    <a:pt x="989" y="1979"/>
                  </a:lnTo>
                  <a:lnTo>
                    <a:pt x="986" y="1979"/>
                  </a:lnTo>
                  <a:lnTo>
                    <a:pt x="982" y="1979"/>
                  </a:lnTo>
                  <a:lnTo>
                    <a:pt x="977" y="1979"/>
                  </a:lnTo>
                  <a:lnTo>
                    <a:pt x="975" y="1979"/>
                  </a:lnTo>
                  <a:lnTo>
                    <a:pt x="975" y="1982"/>
                  </a:lnTo>
                  <a:lnTo>
                    <a:pt x="975" y="1985"/>
                  </a:lnTo>
                  <a:lnTo>
                    <a:pt x="968" y="1989"/>
                  </a:lnTo>
                  <a:lnTo>
                    <a:pt x="962" y="1992"/>
                  </a:lnTo>
                  <a:lnTo>
                    <a:pt x="960" y="1994"/>
                  </a:lnTo>
                  <a:lnTo>
                    <a:pt x="960" y="1997"/>
                  </a:lnTo>
                  <a:lnTo>
                    <a:pt x="958" y="1999"/>
                  </a:lnTo>
                  <a:lnTo>
                    <a:pt x="955" y="1999"/>
                  </a:lnTo>
                  <a:lnTo>
                    <a:pt x="951" y="2001"/>
                  </a:lnTo>
                  <a:lnTo>
                    <a:pt x="948" y="2002"/>
                  </a:lnTo>
                  <a:lnTo>
                    <a:pt x="945" y="2006"/>
                  </a:lnTo>
                  <a:lnTo>
                    <a:pt x="941" y="2006"/>
                  </a:lnTo>
                  <a:lnTo>
                    <a:pt x="939" y="2016"/>
                  </a:lnTo>
                  <a:lnTo>
                    <a:pt x="936" y="2023"/>
                  </a:lnTo>
                  <a:lnTo>
                    <a:pt x="927" y="2038"/>
                  </a:lnTo>
                  <a:lnTo>
                    <a:pt x="924" y="2045"/>
                  </a:lnTo>
                  <a:lnTo>
                    <a:pt x="921" y="2054"/>
                  </a:lnTo>
                  <a:lnTo>
                    <a:pt x="921" y="2062"/>
                  </a:lnTo>
                  <a:lnTo>
                    <a:pt x="921" y="2074"/>
                  </a:lnTo>
                  <a:lnTo>
                    <a:pt x="917" y="2074"/>
                  </a:lnTo>
                  <a:lnTo>
                    <a:pt x="916" y="2076"/>
                  </a:lnTo>
                  <a:lnTo>
                    <a:pt x="914" y="2081"/>
                  </a:lnTo>
                  <a:lnTo>
                    <a:pt x="912" y="2086"/>
                  </a:lnTo>
                  <a:lnTo>
                    <a:pt x="910" y="2088"/>
                  </a:lnTo>
                  <a:lnTo>
                    <a:pt x="907" y="2088"/>
                  </a:lnTo>
                  <a:lnTo>
                    <a:pt x="907" y="2095"/>
                  </a:lnTo>
                  <a:lnTo>
                    <a:pt x="905" y="2100"/>
                  </a:lnTo>
                  <a:lnTo>
                    <a:pt x="902" y="2103"/>
                  </a:lnTo>
                  <a:lnTo>
                    <a:pt x="899" y="2107"/>
                  </a:lnTo>
                  <a:lnTo>
                    <a:pt x="892" y="2113"/>
                  </a:lnTo>
                  <a:lnTo>
                    <a:pt x="888" y="2117"/>
                  </a:lnTo>
                  <a:lnTo>
                    <a:pt x="887" y="2122"/>
                  </a:lnTo>
                  <a:lnTo>
                    <a:pt x="883" y="2131"/>
                  </a:lnTo>
                  <a:lnTo>
                    <a:pt x="878" y="2137"/>
                  </a:lnTo>
                  <a:lnTo>
                    <a:pt x="875" y="2146"/>
                  </a:lnTo>
                  <a:lnTo>
                    <a:pt x="873" y="2151"/>
                  </a:lnTo>
                  <a:lnTo>
                    <a:pt x="873" y="2156"/>
                  </a:lnTo>
                  <a:lnTo>
                    <a:pt x="885" y="2158"/>
                  </a:lnTo>
                  <a:lnTo>
                    <a:pt x="897" y="2163"/>
                  </a:lnTo>
                  <a:lnTo>
                    <a:pt x="907" y="2168"/>
                  </a:lnTo>
                  <a:lnTo>
                    <a:pt x="921" y="2170"/>
                  </a:lnTo>
                  <a:lnTo>
                    <a:pt x="934" y="2170"/>
                  </a:lnTo>
                  <a:lnTo>
                    <a:pt x="938" y="2170"/>
                  </a:lnTo>
                  <a:lnTo>
                    <a:pt x="939" y="2168"/>
                  </a:lnTo>
                  <a:lnTo>
                    <a:pt x="941" y="2163"/>
                  </a:lnTo>
                  <a:lnTo>
                    <a:pt x="943" y="2158"/>
                  </a:lnTo>
                  <a:lnTo>
                    <a:pt x="945" y="2156"/>
                  </a:lnTo>
                  <a:lnTo>
                    <a:pt x="948" y="2156"/>
                  </a:lnTo>
                  <a:lnTo>
                    <a:pt x="951" y="2149"/>
                  </a:lnTo>
                  <a:lnTo>
                    <a:pt x="955" y="2142"/>
                  </a:lnTo>
                  <a:lnTo>
                    <a:pt x="955" y="2132"/>
                  </a:lnTo>
                  <a:lnTo>
                    <a:pt x="955" y="2122"/>
                  </a:lnTo>
                  <a:lnTo>
                    <a:pt x="951" y="2122"/>
                  </a:lnTo>
                  <a:lnTo>
                    <a:pt x="950" y="2119"/>
                  </a:lnTo>
                  <a:lnTo>
                    <a:pt x="951" y="2117"/>
                  </a:lnTo>
                  <a:lnTo>
                    <a:pt x="955" y="2115"/>
                  </a:lnTo>
                  <a:lnTo>
                    <a:pt x="960" y="2105"/>
                  </a:lnTo>
                  <a:lnTo>
                    <a:pt x="965" y="2095"/>
                  </a:lnTo>
                  <a:lnTo>
                    <a:pt x="972" y="2086"/>
                  </a:lnTo>
                  <a:lnTo>
                    <a:pt x="977" y="2083"/>
                  </a:lnTo>
                  <a:lnTo>
                    <a:pt x="982" y="2081"/>
                  </a:lnTo>
                  <a:lnTo>
                    <a:pt x="982" y="2071"/>
                  </a:lnTo>
                  <a:lnTo>
                    <a:pt x="984" y="2061"/>
                  </a:lnTo>
                  <a:lnTo>
                    <a:pt x="987" y="2054"/>
                  </a:lnTo>
                  <a:lnTo>
                    <a:pt x="992" y="2047"/>
                  </a:lnTo>
                  <a:lnTo>
                    <a:pt x="996" y="2040"/>
                  </a:lnTo>
                  <a:lnTo>
                    <a:pt x="1001" y="2033"/>
                  </a:lnTo>
                  <a:lnTo>
                    <a:pt x="1003" y="2023"/>
                  </a:lnTo>
                  <a:lnTo>
                    <a:pt x="1003" y="2013"/>
                  </a:lnTo>
                  <a:lnTo>
                    <a:pt x="1008" y="2009"/>
                  </a:lnTo>
                  <a:lnTo>
                    <a:pt x="1013" y="2006"/>
                  </a:lnTo>
                  <a:lnTo>
                    <a:pt x="1016" y="2001"/>
                  </a:lnTo>
                  <a:lnTo>
                    <a:pt x="1023" y="1999"/>
                  </a:lnTo>
                  <a:lnTo>
                    <a:pt x="1025" y="1994"/>
                  </a:lnTo>
                  <a:lnTo>
                    <a:pt x="1027" y="1992"/>
                  </a:lnTo>
                  <a:lnTo>
                    <a:pt x="1030" y="1992"/>
                  </a:lnTo>
                  <a:lnTo>
                    <a:pt x="1033" y="1992"/>
                  </a:lnTo>
                  <a:lnTo>
                    <a:pt x="1037" y="1990"/>
                  </a:lnTo>
                  <a:lnTo>
                    <a:pt x="1042" y="1984"/>
                  </a:lnTo>
                  <a:lnTo>
                    <a:pt x="1044" y="1979"/>
                  </a:lnTo>
                  <a:lnTo>
                    <a:pt x="1044" y="1975"/>
                  </a:lnTo>
                  <a:lnTo>
                    <a:pt x="1042" y="1973"/>
                  </a:lnTo>
                  <a:lnTo>
                    <a:pt x="1037" y="1972"/>
                  </a:lnTo>
                  <a:lnTo>
                    <a:pt x="1035" y="1975"/>
                  </a:lnTo>
                  <a:lnTo>
                    <a:pt x="1033" y="1977"/>
                  </a:lnTo>
                  <a:lnTo>
                    <a:pt x="1030" y="1975"/>
                  </a:lnTo>
                  <a:lnTo>
                    <a:pt x="1030" y="1972"/>
                  </a:lnTo>
                  <a:lnTo>
                    <a:pt x="1033" y="1958"/>
                  </a:lnTo>
                  <a:lnTo>
                    <a:pt x="1037" y="1944"/>
                  </a:lnTo>
                  <a:lnTo>
                    <a:pt x="1037" y="1927"/>
                  </a:lnTo>
                  <a:lnTo>
                    <a:pt x="1037" y="1910"/>
                  </a:lnTo>
                  <a:lnTo>
                    <a:pt x="1037" y="1904"/>
                  </a:lnTo>
                  <a:lnTo>
                    <a:pt x="1033" y="1898"/>
                  </a:lnTo>
                  <a:lnTo>
                    <a:pt x="1032" y="1892"/>
                  </a:lnTo>
                  <a:lnTo>
                    <a:pt x="1030" y="1885"/>
                  </a:lnTo>
                  <a:lnTo>
                    <a:pt x="1030" y="1876"/>
                  </a:lnTo>
                  <a:lnTo>
                    <a:pt x="1037" y="1878"/>
                  </a:lnTo>
                  <a:lnTo>
                    <a:pt x="1044" y="1880"/>
                  </a:lnTo>
                  <a:lnTo>
                    <a:pt x="1049" y="1883"/>
                  </a:lnTo>
                  <a:lnTo>
                    <a:pt x="1057" y="1883"/>
                  </a:lnTo>
                  <a:lnTo>
                    <a:pt x="1059" y="1878"/>
                  </a:lnTo>
                  <a:lnTo>
                    <a:pt x="1062" y="1875"/>
                  </a:lnTo>
                  <a:lnTo>
                    <a:pt x="1071" y="1869"/>
                  </a:lnTo>
                  <a:lnTo>
                    <a:pt x="1071" y="1866"/>
                  </a:lnTo>
                  <a:lnTo>
                    <a:pt x="1071" y="1863"/>
                  </a:lnTo>
                  <a:lnTo>
                    <a:pt x="1074" y="1863"/>
                  </a:lnTo>
                  <a:lnTo>
                    <a:pt x="1078" y="1863"/>
                  </a:lnTo>
                  <a:lnTo>
                    <a:pt x="1078" y="1859"/>
                  </a:lnTo>
                  <a:lnTo>
                    <a:pt x="1078" y="1856"/>
                  </a:lnTo>
                  <a:lnTo>
                    <a:pt x="1081" y="1856"/>
                  </a:lnTo>
                  <a:lnTo>
                    <a:pt x="1085" y="1856"/>
                  </a:lnTo>
                  <a:lnTo>
                    <a:pt x="1085" y="1852"/>
                  </a:lnTo>
                  <a:lnTo>
                    <a:pt x="1085" y="1849"/>
                  </a:lnTo>
                  <a:lnTo>
                    <a:pt x="1088" y="1849"/>
                  </a:lnTo>
                  <a:lnTo>
                    <a:pt x="1091" y="1849"/>
                  </a:lnTo>
                  <a:lnTo>
                    <a:pt x="1091" y="1846"/>
                  </a:lnTo>
                  <a:lnTo>
                    <a:pt x="1091" y="1842"/>
                  </a:lnTo>
                  <a:lnTo>
                    <a:pt x="1095" y="1842"/>
                  </a:lnTo>
                  <a:lnTo>
                    <a:pt x="1098" y="1842"/>
                  </a:lnTo>
                  <a:lnTo>
                    <a:pt x="1100" y="1840"/>
                  </a:lnTo>
                  <a:lnTo>
                    <a:pt x="1100" y="1839"/>
                  </a:lnTo>
                  <a:lnTo>
                    <a:pt x="1102" y="1837"/>
                  </a:lnTo>
                  <a:lnTo>
                    <a:pt x="1105" y="1835"/>
                  </a:lnTo>
                  <a:lnTo>
                    <a:pt x="1112" y="1835"/>
                  </a:lnTo>
                  <a:lnTo>
                    <a:pt x="1103" y="1847"/>
                  </a:lnTo>
                  <a:lnTo>
                    <a:pt x="1093" y="1857"/>
                  </a:lnTo>
                  <a:lnTo>
                    <a:pt x="1083" y="1868"/>
                  </a:lnTo>
                  <a:lnTo>
                    <a:pt x="1071" y="1876"/>
                  </a:lnTo>
                  <a:lnTo>
                    <a:pt x="1066" y="1893"/>
                  </a:lnTo>
                  <a:lnTo>
                    <a:pt x="1061" y="1910"/>
                  </a:lnTo>
                  <a:lnTo>
                    <a:pt x="1059" y="1919"/>
                  </a:lnTo>
                  <a:lnTo>
                    <a:pt x="1057" y="1929"/>
                  </a:lnTo>
                  <a:lnTo>
                    <a:pt x="1056" y="1939"/>
                  </a:lnTo>
                  <a:lnTo>
                    <a:pt x="1057" y="1951"/>
                  </a:lnTo>
                  <a:lnTo>
                    <a:pt x="1059" y="1955"/>
                  </a:lnTo>
                  <a:lnTo>
                    <a:pt x="1061" y="1958"/>
                  </a:lnTo>
                  <a:lnTo>
                    <a:pt x="1069" y="1960"/>
                  </a:lnTo>
                  <a:lnTo>
                    <a:pt x="1073" y="1961"/>
                  </a:lnTo>
                  <a:lnTo>
                    <a:pt x="1076" y="1963"/>
                  </a:lnTo>
                  <a:lnTo>
                    <a:pt x="1078" y="1967"/>
                  </a:lnTo>
                  <a:lnTo>
                    <a:pt x="1078" y="1972"/>
                  </a:lnTo>
                  <a:lnTo>
                    <a:pt x="1081" y="1977"/>
                  </a:lnTo>
                  <a:lnTo>
                    <a:pt x="1085" y="1982"/>
                  </a:lnTo>
                  <a:lnTo>
                    <a:pt x="1088" y="1985"/>
                  </a:lnTo>
                  <a:lnTo>
                    <a:pt x="1091" y="1992"/>
                  </a:lnTo>
                  <a:lnTo>
                    <a:pt x="1091" y="1999"/>
                  </a:lnTo>
                  <a:lnTo>
                    <a:pt x="1091" y="2006"/>
                  </a:lnTo>
                  <a:lnTo>
                    <a:pt x="1093" y="2011"/>
                  </a:lnTo>
                  <a:lnTo>
                    <a:pt x="1098" y="2013"/>
                  </a:lnTo>
                  <a:lnTo>
                    <a:pt x="1098" y="2020"/>
                  </a:lnTo>
                  <a:lnTo>
                    <a:pt x="1102" y="2023"/>
                  </a:lnTo>
                  <a:lnTo>
                    <a:pt x="1105" y="2026"/>
                  </a:lnTo>
                  <a:lnTo>
                    <a:pt x="1112" y="2026"/>
                  </a:lnTo>
                  <a:lnTo>
                    <a:pt x="1115" y="2025"/>
                  </a:lnTo>
                  <a:lnTo>
                    <a:pt x="1117" y="2023"/>
                  </a:lnTo>
                  <a:lnTo>
                    <a:pt x="1119" y="2016"/>
                  </a:lnTo>
                  <a:lnTo>
                    <a:pt x="1119" y="1999"/>
                  </a:lnTo>
                  <a:lnTo>
                    <a:pt x="1112" y="1975"/>
                  </a:lnTo>
                  <a:lnTo>
                    <a:pt x="1110" y="1960"/>
                  </a:lnTo>
                  <a:lnTo>
                    <a:pt x="1112" y="1944"/>
                  </a:lnTo>
                  <a:lnTo>
                    <a:pt x="1112" y="1938"/>
                  </a:lnTo>
                  <a:lnTo>
                    <a:pt x="1112" y="1931"/>
                  </a:lnTo>
                  <a:lnTo>
                    <a:pt x="1114" y="1926"/>
                  </a:lnTo>
                  <a:lnTo>
                    <a:pt x="1119" y="1924"/>
                  </a:lnTo>
                  <a:lnTo>
                    <a:pt x="1122" y="1929"/>
                  </a:lnTo>
                  <a:lnTo>
                    <a:pt x="1124" y="1934"/>
                  </a:lnTo>
                  <a:lnTo>
                    <a:pt x="1127" y="1946"/>
                  </a:lnTo>
                  <a:lnTo>
                    <a:pt x="1129" y="1953"/>
                  </a:lnTo>
                  <a:lnTo>
                    <a:pt x="1132" y="1956"/>
                  </a:lnTo>
                  <a:lnTo>
                    <a:pt x="1137" y="1958"/>
                  </a:lnTo>
                  <a:lnTo>
                    <a:pt x="1146" y="1958"/>
                  </a:lnTo>
                  <a:lnTo>
                    <a:pt x="1158" y="1932"/>
                  </a:lnTo>
                  <a:lnTo>
                    <a:pt x="1163" y="1919"/>
                  </a:lnTo>
                  <a:lnTo>
                    <a:pt x="1166" y="1904"/>
                  </a:lnTo>
                  <a:lnTo>
                    <a:pt x="1170" y="1902"/>
                  </a:lnTo>
                  <a:lnTo>
                    <a:pt x="1172" y="1898"/>
                  </a:lnTo>
                  <a:lnTo>
                    <a:pt x="1173" y="1890"/>
                  </a:lnTo>
                  <a:lnTo>
                    <a:pt x="1177" y="1890"/>
                  </a:lnTo>
                  <a:lnTo>
                    <a:pt x="1178" y="1888"/>
                  </a:lnTo>
                  <a:lnTo>
                    <a:pt x="1180" y="1883"/>
                  </a:lnTo>
                  <a:lnTo>
                    <a:pt x="1183" y="1881"/>
                  </a:lnTo>
                  <a:lnTo>
                    <a:pt x="1185" y="1878"/>
                  </a:lnTo>
                  <a:lnTo>
                    <a:pt x="1187" y="1869"/>
                  </a:lnTo>
                  <a:lnTo>
                    <a:pt x="1201" y="1869"/>
                  </a:lnTo>
                  <a:lnTo>
                    <a:pt x="1201" y="1876"/>
                  </a:lnTo>
                  <a:lnTo>
                    <a:pt x="1197" y="1881"/>
                  </a:lnTo>
                  <a:lnTo>
                    <a:pt x="1190" y="1890"/>
                  </a:lnTo>
                  <a:lnTo>
                    <a:pt x="1189" y="1895"/>
                  </a:lnTo>
                  <a:lnTo>
                    <a:pt x="1185" y="1900"/>
                  </a:lnTo>
                  <a:lnTo>
                    <a:pt x="1185" y="1909"/>
                  </a:lnTo>
                  <a:lnTo>
                    <a:pt x="1187" y="1917"/>
                  </a:lnTo>
                  <a:lnTo>
                    <a:pt x="1189" y="1922"/>
                  </a:lnTo>
                  <a:lnTo>
                    <a:pt x="1190" y="1926"/>
                  </a:lnTo>
                  <a:lnTo>
                    <a:pt x="1197" y="1931"/>
                  </a:lnTo>
                  <a:lnTo>
                    <a:pt x="1206" y="1934"/>
                  </a:lnTo>
                  <a:lnTo>
                    <a:pt x="1214" y="1938"/>
                  </a:lnTo>
                  <a:lnTo>
                    <a:pt x="1214" y="1943"/>
                  </a:lnTo>
                  <a:lnTo>
                    <a:pt x="1218" y="1944"/>
                  </a:lnTo>
                  <a:lnTo>
                    <a:pt x="1223" y="1950"/>
                  </a:lnTo>
                  <a:lnTo>
                    <a:pt x="1226" y="1951"/>
                  </a:lnTo>
                  <a:lnTo>
                    <a:pt x="1228" y="1955"/>
                  </a:lnTo>
                  <a:lnTo>
                    <a:pt x="1228" y="1960"/>
                  </a:lnTo>
                  <a:lnTo>
                    <a:pt x="1228" y="1965"/>
                  </a:lnTo>
                  <a:lnTo>
                    <a:pt x="1223" y="1965"/>
                  </a:lnTo>
                  <a:lnTo>
                    <a:pt x="1221" y="1961"/>
                  </a:lnTo>
                  <a:lnTo>
                    <a:pt x="1216" y="1956"/>
                  </a:lnTo>
                  <a:lnTo>
                    <a:pt x="1214" y="1953"/>
                  </a:lnTo>
                  <a:lnTo>
                    <a:pt x="1211" y="1951"/>
                  </a:lnTo>
                  <a:lnTo>
                    <a:pt x="1206" y="1951"/>
                  </a:lnTo>
                  <a:lnTo>
                    <a:pt x="1201" y="1951"/>
                  </a:lnTo>
                  <a:lnTo>
                    <a:pt x="1201" y="1946"/>
                  </a:lnTo>
                  <a:lnTo>
                    <a:pt x="1199" y="1943"/>
                  </a:lnTo>
                  <a:lnTo>
                    <a:pt x="1195" y="1941"/>
                  </a:lnTo>
                  <a:lnTo>
                    <a:pt x="1192" y="1939"/>
                  </a:lnTo>
                  <a:lnTo>
                    <a:pt x="1183" y="1938"/>
                  </a:lnTo>
                  <a:lnTo>
                    <a:pt x="1182" y="1934"/>
                  </a:lnTo>
                  <a:lnTo>
                    <a:pt x="1180" y="1931"/>
                  </a:lnTo>
                  <a:lnTo>
                    <a:pt x="1173" y="1931"/>
                  </a:lnTo>
                  <a:lnTo>
                    <a:pt x="1172" y="1934"/>
                  </a:lnTo>
                  <a:lnTo>
                    <a:pt x="1170" y="1938"/>
                  </a:lnTo>
                  <a:lnTo>
                    <a:pt x="1166" y="1941"/>
                  </a:lnTo>
                  <a:lnTo>
                    <a:pt x="1166" y="1944"/>
                  </a:lnTo>
                  <a:lnTo>
                    <a:pt x="1166" y="1950"/>
                  </a:lnTo>
                  <a:lnTo>
                    <a:pt x="1165" y="1953"/>
                  </a:lnTo>
                  <a:lnTo>
                    <a:pt x="1163" y="1956"/>
                  </a:lnTo>
                  <a:lnTo>
                    <a:pt x="1160" y="1958"/>
                  </a:lnTo>
                  <a:lnTo>
                    <a:pt x="1153" y="1972"/>
                  </a:lnTo>
                  <a:lnTo>
                    <a:pt x="1146" y="1985"/>
                  </a:lnTo>
                  <a:lnTo>
                    <a:pt x="1149" y="1987"/>
                  </a:lnTo>
                  <a:lnTo>
                    <a:pt x="1151" y="1989"/>
                  </a:lnTo>
                  <a:lnTo>
                    <a:pt x="1153" y="1996"/>
                  </a:lnTo>
                  <a:lnTo>
                    <a:pt x="1153" y="2013"/>
                  </a:lnTo>
                  <a:lnTo>
                    <a:pt x="1151" y="2014"/>
                  </a:lnTo>
                  <a:lnTo>
                    <a:pt x="1149" y="2016"/>
                  </a:lnTo>
                  <a:lnTo>
                    <a:pt x="1146" y="2020"/>
                  </a:lnTo>
                  <a:lnTo>
                    <a:pt x="1144" y="2025"/>
                  </a:lnTo>
                  <a:lnTo>
                    <a:pt x="1143" y="2026"/>
                  </a:lnTo>
                  <a:lnTo>
                    <a:pt x="1139" y="2026"/>
                  </a:lnTo>
                  <a:lnTo>
                    <a:pt x="1134" y="2035"/>
                  </a:lnTo>
                  <a:lnTo>
                    <a:pt x="1132" y="2040"/>
                  </a:lnTo>
                  <a:lnTo>
                    <a:pt x="1132" y="2047"/>
                  </a:lnTo>
                  <a:lnTo>
                    <a:pt x="1137" y="2055"/>
                  </a:lnTo>
                  <a:lnTo>
                    <a:pt x="1141" y="2066"/>
                  </a:lnTo>
                  <a:lnTo>
                    <a:pt x="1146" y="2074"/>
                  </a:lnTo>
                  <a:lnTo>
                    <a:pt x="1149" y="2078"/>
                  </a:lnTo>
                  <a:lnTo>
                    <a:pt x="1153" y="2081"/>
                  </a:lnTo>
                  <a:lnTo>
                    <a:pt x="1153" y="2088"/>
                  </a:lnTo>
                  <a:lnTo>
                    <a:pt x="1153" y="2093"/>
                  </a:lnTo>
                  <a:lnTo>
                    <a:pt x="1156" y="2096"/>
                  </a:lnTo>
                  <a:lnTo>
                    <a:pt x="1160" y="2098"/>
                  </a:lnTo>
                  <a:lnTo>
                    <a:pt x="1163" y="2102"/>
                  </a:lnTo>
                  <a:lnTo>
                    <a:pt x="1166" y="2103"/>
                  </a:lnTo>
                  <a:lnTo>
                    <a:pt x="1166" y="2108"/>
                  </a:lnTo>
                  <a:lnTo>
                    <a:pt x="1166" y="2115"/>
                  </a:lnTo>
                  <a:lnTo>
                    <a:pt x="1166" y="2156"/>
                  </a:lnTo>
                  <a:lnTo>
                    <a:pt x="1158" y="2158"/>
                  </a:lnTo>
                  <a:lnTo>
                    <a:pt x="1149" y="2160"/>
                  </a:lnTo>
                  <a:lnTo>
                    <a:pt x="1143" y="2163"/>
                  </a:lnTo>
                  <a:lnTo>
                    <a:pt x="1137" y="2168"/>
                  </a:lnTo>
                  <a:lnTo>
                    <a:pt x="1127" y="2178"/>
                  </a:lnTo>
                  <a:lnTo>
                    <a:pt x="1119" y="2190"/>
                  </a:lnTo>
                  <a:lnTo>
                    <a:pt x="1117" y="2195"/>
                  </a:lnTo>
                  <a:lnTo>
                    <a:pt x="1115" y="2197"/>
                  </a:lnTo>
                  <a:lnTo>
                    <a:pt x="1112" y="2197"/>
                  </a:lnTo>
                  <a:lnTo>
                    <a:pt x="1107" y="2207"/>
                  </a:lnTo>
                  <a:lnTo>
                    <a:pt x="1100" y="2216"/>
                  </a:lnTo>
                  <a:lnTo>
                    <a:pt x="1093" y="2224"/>
                  </a:lnTo>
                  <a:lnTo>
                    <a:pt x="1091" y="2231"/>
                  </a:lnTo>
                  <a:lnTo>
                    <a:pt x="1091" y="2238"/>
                  </a:lnTo>
                  <a:lnTo>
                    <a:pt x="1086" y="2241"/>
                  </a:lnTo>
                  <a:lnTo>
                    <a:pt x="1081" y="2245"/>
                  </a:lnTo>
                  <a:lnTo>
                    <a:pt x="1076" y="2250"/>
                  </a:lnTo>
                  <a:lnTo>
                    <a:pt x="1071" y="2252"/>
                  </a:lnTo>
                  <a:lnTo>
                    <a:pt x="1069" y="2257"/>
                  </a:lnTo>
                  <a:lnTo>
                    <a:pt x="1068" y="2258"/>
                  </a:lnTo>
                  <a:lnTo>
                    <a:pt x="1064" y="2258"/>
                  </a:lnTo>
                  <a:lnTo>
                    <a:pt x="1062" y="2264"/>
                  </a:lnTo>
                  <a:lnTo>
                    <a:pt x="1061" y="2265"/>
                  </a:lnTo>
                  <a:lnTo>
                    <a:pt x="1057" y="2265"/>
                  </a:lnTo>
                  <a:lnTo>
                    <a:pt x="1050" y="2269"/>
                  </a:lnTo>
                  <a:lnTo>
                    <a:pt x="1045" y="2274"/>
                  </a:lnTo>
                  <a:lnTo>
                    <a:pt x="1040" y="2279"/>
                  </a:lnTo>
                  <a:lnTo>
                    <a:pt x="1037" y="2286"/>
                  </a:lnTo>
                  <a:lnTo>
                    <a:pt x="1035" y="2291"/>
                  </a:lnTo>
                  <a:lnTo>
                    <a:pt x="1033" y="2293"/>
                  </a:lnTo>
                  <a:lnTo>
                    <a:pt x="1030" y="2293"/>
                  </a:lnTo>
                  <a:lnTo>
                    <a:pt x="1030" y="2298"/>
                  </a:lnTo>
                  <a:lnTo>
                    <a:pt x="1030" y="2303"/>
                  </a:lnTo>
                  <a:lnTo>
                    <a:pt x="1028" y="2311"/>
                  </a:lnTo>
                  <a:lnTo>
                    <a:pt x="1025" y="2321"/>
                  </a:lnTo>
                  <a:lnTo>
                    <a:pt x="1023" y="2333"/>
                  </a:lnTo>
                  <a:lnTo>
                    <a:pt x="1023" y="2340"/>
                  </a:lnTo>
                  <a:lnTo>
                    <a:pt x="1023" y="2349"/>
                  </a:lnTo>
                  <a:lnTo>
                    <a:pt x="1025" y="2364"/>
                  </a:lnTo>
                  <a:lnTo>
                    <a:pt x="1023" y="2371"/>
                  </a:lnTo>
                  <a:lnTo>
                    <a:pt x="1021" y="2378"/>
                  </a:lnTo>
                  <a:lnTo>
                    <a:pt x="1016" y="2381"/>
                  </a:lnTo>
                  <a:lnTo>
                    <a:pt x="1009" y="2381"/>
                  </a:lnTo>
                  <a:lnTo>
                    <a:pt x="1009" y="2327"/>
                  </a:lnTo>
                  <a:lnTo>
                    <a:pt x="989" y="2327"/>
                  </a:lnTo>
                  <a:lnTo>
                    <a:pt x="987" y="2332"/>
                  </a:lnTo>
                  <a:lnTo>
                    <a:pt x="986" y="2333"/>
                  </a:lnTo>
                  <a:lnTo>
                    <a:pt x="982" y="2333"/>
                  </a:lnTo>
                  <a:lnTo>
                    <a:pt x="979" y="2340"/>
                  </a:lnTo>
                  <a:lnTo>
                    <a:pt x="975" y="2347"/>
                  </a:lnTo>
                  <a:lnTo>
                    <a:pt x="975" y="2357"/>
                  </a:lnTo>
                  <a:lnTo>
                    <a:pt x="975" y="2368"/>
                  </a:lnTo>
                  <a:lnTo>
                    <a:pt x="975" y="2388"/>
                  </a:lnTo>
                  <a:lnTo>
                    <a:pt x="975" y="2408"/>
                  </a:lnTo>
                  <a:lnTo>
                    <a:pt x="980" y="2414"/>
                  </a:lnTo>
                  <a:lnTo>
                    <a:pt x="986" y="2419"/>
                  </a:lnTo>
                  <a:lnTo>
                    <a:pt x="987" y="2427"/>
                  </a:lnTo>
                  <a:lnTo>
                    <a:pt x="989" y="2436"/>
                  </a:lnTo>
                  <a:lnTo>
                    <a:pt x="994" y="2437"/>
                  </a:lnTo>
                  <a:lnTo>
                    <a:pt x="996" y="2439"/>
                  </a:lnTo>
                  <a:lnTo>
                    <a:pt x="996" y="2443"/>
                  </a:lnTo>
                  <a:lnTo>
                    <a:pt x="996" y="2449"/>
                  </a:lnTo>
                  <a:lnTo>
                    <a:pt x="996" y="2456"/>
                  </a:lnTo>
                  <a:lnTo>
                    <a:pt x="999" y="2466"/>
                  </a:lnTo>
                  <a:lnTo>
                    <a:pt x="1004" y="2475"/>
                  </a:lnTo>
                  <a:lnTo>
                    <a:pt x="1009" y="2483"/>
                  </a:lnTo>
                  <a:lnTo>
                    <a:pt x="1015" y="2492"/>
                  </a:lnTo>
                  <a:lnTo>
                    <a:pt x="1016" y="2497"/>
                  </a:lnTo>
                  <a:lnTo>
                    <a:pt x="1016" y="2504"/>
                  </a:lnTo>
                  <a:lnTo>
                    <a:pt x="1018" y="2507"/>
                  </a:lnTo>
                  <a:lnTo>
                    <a:pt x="1021" y="2509"/>
                  </a:lnTo>
                  <a:lnTo>
                    <a:pt x="1030" y="2511"/>
                  </a:lnTo>
                  <a:lnTo>
                    <a:pt x="1035" y="2509"/>
                  </a:lnTo>
                  <a:lnTo>
                    <a:pt x="1037" y="2507"/>
                  </a:lnTo>
                  <a:lnTo>
                    <a:pt x="1037" y="2504"/>
                  </a:lnTo>
                  <a:lnTo>
                    <a:pt x="1037" y="2499"/>
                  </a:lnTo>
                  <a:lnTo>
                    <a:pt x="1033" y="2487"/>
                  </a:lnTo>
                  <a:lnTo>
                    <a:pt x="1030" y="2477"/>
                  </a:lnTo>
                  <a:lnTo>
                    <a:pt x="1028" y="2465"/>
                  </a:lnTo>
                  <a:lnTo>
                    <a:pt x="1028" y="2451"/>
                  </a:lnTo>
                  <a:lnTo>
                    <a:pt x="1030" y="2444"/>
                  </a:lnTo>
                  <a:lnTo>
                    <a:pt x="1030" y="2441"/>
                  </a:lnTo>
                  <a:lnTo>
                    <a:pt x="1033" y="2437"/>
                  </a:lnTo>
                  <a:lnTo>
                    <a:pt x="1037" y="2436"/>
                  </a:lnTo>
                  <a:lnTo>
                    <a:pt x="1038" y="2431"/>
                  </a:lnTo>
                  <a:lnTo>
                    <a:pt x="1040" y="2429"/>
                  </a:lnTo>
                  <a:lnTo>
                    <a:pt x="1044" y="2429"/>
                  </a:lnTo>
                  <a:lnTo>
                    <a:pt x="1044" y="2426"/>
                  </a:lnTo>
                  <a:lnTo>
                    <a:pt x="1045" y="2424"/>
                  </a:lnTo>
                  <a:lnTo>
                    <a:pt x="1050" y="2422"/>
                  </a:lnTo>
                  <a:lnTo>
                    <a:pt x="1056" y="2424"/>
                  </a:lnTo>
                  <a:lnTo>
                    <a:pt x="1061" y="2427"/>
                  </a:lnTo>
                  <a:lnTo>
                    <a:pt x="1068" y="2436"/>
                  </a:lnTo>
                  <a:lnTo>
                    <a:pt x="1074" y="2444"/>
                  </a:lnTo>
                  <a:lnTo>
                    <a:pt x="1079" y="2448"/>
                  </a:lnTo>
                  <a:lnTo>
                    <a:pt x="1085" y="2449"/>
                  </a:lnTo>
                  <a:lnTo>
                    <a:pt x="1088" y="2454"/>
                  </a:lnTo>
                  <a:lnTo>
                    <a:pt x="1091" y="2460"/>
                  </a:lnTo>
                  <a:lnTo>
                    <a:pt x="1095" y="2463"/>
                  </a:lnTo>
                  <a:lnTo>
                    <a:pt x="1098" y="2470"/>
                  </a:lnTo>
                  <a:lnTo>
                    <a:pt x="1100" y="2472"/>
                  </a:lnTo>
                  <a:lnTo>
                    <a:pt x="1102" y="2473"/>
                  </a:lnTo>
                  <a:lnTo>
                    <a:pt x="1105" y="2477"/>
                  </a:lnTo>
                  <a:lnTo>
                    <a:pt x="1110" y="2478"/>
                  </a:lnTo>
                  <a:lnTo>
                    <a:pt x="1112" y="2480"/>
                  </a:lnTo>
                  <a:lnTo>
                    <a:pt x="1112" y="2483"/>
                  </a:lnTo>
                  <a:lnTo>
                    <a:pt x="1115" y="2499"/>
                  </a:lnTo>
                  <a:lnTo>
                    <a:pt x="1119" y="2506"/>
                  </a:lnTo>
                  <a:lnTo>
                    <a:pt x="1122" y="2511"/>
                  </a:lnTo>
                  <a:lnTo>
                    <a:pt x="1126" y="2516"/>
                  </a:lnTo>
                  <a:lnTo>
                    <a:pt x="1131" y="2521"/>
                  </a:lnTo>
                  <a:lnTo>
                    <a:pt x="1137" y="2523"/>
                  </a:lnTo>
                  <a:lnTo>
                    <a:pt x="1146" y="2524"/>
                  </a:lnTo>
                  <a:lnTo>
                    <a:pt x="1153" y="2521"/>
                  </a:lnTo>
                  <a:lnTo>
                    <a:pt x="1158" y="2518"/>
                  </a:lnTo>
                  <a:lnTo>
                    <a:pt x="1161" y="2512"/>
                  </a:lnTo>
                  <a:lnTo>
                    <a:pt x="1165" y="2506"/>
                  </a:lnTo>
                  <a:lnTo>
                    <a:pt x="1170" y="2492"/>
                  </a:lnTo>
                  <a:lnTo>
                    <a:pt x="1173" y="2477"/>
                  </a:lnTo>
                  <a:lnTo>
                    <a:pt x="1172" y="2475"/>
                  </a:lnTo>
                  <a:lnTo>
                    <a:pt x="1170" y="2473"/>
                  </a:lnTo>
                  <a:lnTo>
                    <a:pt x="1166" y="2470"/>
                  </a:lnTo>
                  <a:lnTo>
                    <a:pt x="1165" y="2465"/>
                  </a:lnTo>
                  <a:lnTo>
                    <a:pt x="1163" y="2463"/>
                  </a:lnTo>
                  <a:lnTo>
                    <a:pt x="1160" y="2463"/>
                  </a:lnTo>
                  <a:lnTo>
                    <a:pt x="1156" y="2461"/>
                  </a:lnTo>
                  <a:lnTo>
                    <a:pt x="1155" y="2458"/>
                  </a:lnTo>
                  <a:lnTo>
                    <a:pt x="1153" y="2449"/>
                  </a:lnTo>
                  <a:lnTo>
                    <a:pt x="1153" y="2444"/>
                  </a:lnTo>
                  <a:lnTo>
                    <a:pt x="1155" y="2439"/>
                  </a:lnTo>
                  <a:lnTo>
                    <a:pt x="1156" y="2434"/>
                  </a:lnTo>
                  <a:lnTo>
                    <a:pt x="1158" y="2432"/>
                  </a:lnTo>
                  <a:lnTo>
                    <a:pt x="1165" y="2427"/>
                  </a:lnTo>
                  <a:lnTo>
                    <a:pt x="1173" y="2422"/>
                  </a:lnTo>
                  <a:lnTo>
                    <a:pt x="1173" y="2427"/>
                  </a:lnTo>
                  <a:lnTo>
                    <a:pt x="1175" y="2432"/>
                  </a:lnTo>
                  <a:lnTo>
                    <a:pt x="1178" y="2441"/>
                  </a:lnTo>
                  <a:lnTo>
                    <a:pt x="1183" y="2448"/>
                  </a:lnTo>
                  <a:lnTo>
                    <a:pt x="1187" y="2456"/>
                  </a:lnTo>
                  <a:lnTo>
                    <a:pt x="1194" y="2458"/>
                  </a:lnTo>
                  <a:lnTo>
                    <a:pt x="1199" y="2460"/>
                  </a:lnTo>
                  <a:lnTo>
                    <a:pt x="1204" y="2461"/>
                  </a:lnTo>
                  <a:lnTo>
                    <a:pt x="1207" y="2466"/>
                  </a:lnTo>
                  <a:lnTo>
                    <a:pt x="1214" y="2475"/>
                  </a:lnTo>
                  <a:lnTo>
                    <a:pt x="1221" y="2483"/>
                  </a:lnTo>
                  <a:lnTo>
                    <a:pt x="1228" y="2487"/>
                  </a:lnTo>
                  <a:lnTo>
                    <a:pt x="1235" y="2490"/>
                  </a:lnTo>
                  <a:lnTo>
                    <a:pt x="1238" y="2490"/>
                  </a:lnTo>
                  <a:lnTo>
                    <a:pt x="1241" y="2490"/>
                  </a:lnTo>
                  <a:lnTo>
                    <a:pt x="1241" y="2494"/>
                  </a:lnTo>
                  <a:lnTo>
                    <a:pt x="1241" y="2497"/>
                  </a:lnTo>
                  <a:lnTo>
                    <a:pt x="1253" y="2502"/>
                  </a:lnTo>
                  <a:lnTo>
                    <a:pt x="1260" y="2504"/>
                  </a:lnTo>
                  <a:lnTo>
                    <a:pt x="1269" y="2504"/>
                  </a:lnTo>
                  <a:lnTo>
                    <a:pt x="1276" y="2504"/>
                  </a:lnTo>
                  <a:lnTo>
                    <a:pt x="1282" y="2504"/>
                  </a:lnTo>
                  <a:lnTo>
                    <a:pt x="1288" y="2502"/>
                  </a:lnTo>
                  <a:lnTo>
                    <a:pt x="1289" y="2497"/>
                  </a:lnTo>
                  <a:lnTo>
                    <a:pt x="1294" y="2497"/>
                  </a:lnTo>
                  <a:lnTo>
                    <a:pt x="1298" y="2495"/>
                  </a:lnTo>
                  <a:lnTo>
                    <a:pt x="1301" y="2494"/>
                  </a:lnTo>
                  <a:lnTo>
                    <a:pt x="1303" y="2490"/>
                  </a:lnTo>
                  <a:lnTo>
                    <a:pt x="1299" y="2489"/>
                  </a:lnTo>
                  <a:lnTo>
                    <a:pt x="1298" y="2487"/>
                  </a:lnTo>
                  <a:lnTo>
                    <a:pt x="1298" y="2483"/>
                  </a:lnTo>
                  <a:lnTo>
                    <a:pt x="1299" y="2478"/>
                  </a:lnTo>
                  <a:lnTo>
                    <a:pt x="1301" y="2477"/>
                  </a:lnTo>
                  <a:lnTo>
                    <a:pt x="1303" y="2477"/>
                  </a:lnTo>
                  <a:lnTo>
                    <a:pt x="1306" y="2475"/>
                  </a:lnTo>
                  <a:lnTo>
                    <a:pt x="1310" y="2473"/>
                  </a:lnTo>
                  <a:lnTo>
                    <a:pt x="1311" y="2472"/>
                  </a:lnTo>
                  <a:lnTo>
                    <a:pt x="1316" y="2470"/>
                  </a:lnTo>
                  <a:lnTo>
                    <a:pt x="1323" y="2470"/>
                  </a:lnTo>
                  <a:lnTo>
                    <a:pt x="1327" y="2472"/>
                  </a:lnTo>
                  <a:lnTo>
                    <a:pt x="1337" y="2477"/>
                  </a:lnTo>
                  <a:lnTo>
                    <a:pt x="1342" y="2478"/>
                  </a:lnTo>
                  <a:lnTo>
                    <a:pt x="1345" y="2478"/>
                  </a:lnTo>
                  <a:lnTo>
                    <a:pt x="1349" y="2480"/>
                  </a:lnTo>
                  <a:lnTo>
                    <a:pt x="1351" y="2483"/>
                  </a:lnTo>
                  <a:lnTo>
                    <a:pt x="1361" y="2483"/>
                  </a:lnTo>
                  <a:lnTo>
                    <a:pt x="1371" y="2483"/>
                  </a:lnTo>
                  <a:lnTo>
                    <a:pt x="1378" y="2480"/>
                  </a:lnTo>
                  <a:lnTo>
                    <a:pt x="1385" y="2477"/>
                  </a:lnTo>
                  <a:lnTo>
                    <a:pt x="1386" y="2470"/>
                  </a:lnTo>
                  <a:lnTo>
                    <a:pt x="1386" y="2465"/>
                  </a:lnTo>
                  <a:lnTo>
                    <a:pt x="1385" y="2461"/>
                  </a:lnTo>
                  <a:lnTo>
                    <a:pt x="1381" y="2460"/>
                  </a:lnTo>
                  <a:lnTo>
                    <a:pt x="1376" y="2454"/>
                  </a:lnTo>
                  <a:lnTo>
                    <a:pt x="1373" y="2453"/>
                  </a:lnTo>
                  <a:lnTo>
                    <a:pt x="1371" y="2449"/>
                  </a:lnTo>
                  <a:lnTo>
                    <a:pt x="1373" y="2449"/>
                  </a:lnTo>
                  <a:lnTo>
                    <a:pt x="1374" y="2448"/>
                  </a:lnTo>
                  <a:lnTo>
                    <a:pt x="1376" y="2443"/>
                  </a:lnTo>
                  <a:lnTo>
                    <a:pt x="1378" y="2429"/>
                  </a:lnTo>
                  <a:lnTo>
                    <a:pt x="1386" y="2434"/>
                  </a:lnTo>
                  <a:lnTo>
                    <a:pt x="1390" y="2437"/>
                  </a:lnTo>
                  <a:lnTo>
                    <a:pt x="1392" y="2443"/>
                  </a:lnTo>
                  <a:lnTo>
                    <a:pt x="1398" y="2443"/>
                  </a:lnTo>
                  <a:lnTo>
                    <a:pt x="1405" y="2443"/>
                  </a:lnTo>
                  <a:lnTo>
                    <a:pt x="1410" y="2444"/>
                  </a:lnTo>
                  <a:lnTo>
                    <a:pt x="1412" y="2449"/>
                  </a:lnTo>
                  <a:lnTo>
                    <a:pt x="1417" y="2449"/>
                  </a:lnTo>
                  <a:lnTo>
                    <a:pt x="1422" y="2451"/>
                  </a:lnTo>
                  <a:lnTo>
                    <a:pt x="1431" y="2454"/>
                  </a:lnTo>
                  <a:lnTo>
                    <a:pt x="1439" y="2458"/>
                  </a:lnTo>
                  <a:lnTo>
                    <a:pt x="1446" y="2458"/>
                  </a:lnTo>
                  <a:lnTo>
                    <a:pt x="1453" y="2456"/>
                  </a:lnTo>
                  <a:lnTo>
                    <a:pt x="1456" y="2461"/>
                  </a:lnTo>
                  <a:lnTo>
                    <a:pt x="1460" y="2466"/>
                  </a:lnTo>
                  <a:lnTo>
                    <a:pt x="1463" y="2470"/>
                  </a:lnTo>
                  <a:lnTo>
                    <a:pt x="1467" y="2477"/>
                  </a:lnTo>
                  <a:lnTo>
                    <a:pt x="1460" y="2475"/>
                  </a:lnTo>
                  <a:lnTo>
                    <a:pt x="1455" y="2475"/>
                  </a:lnTo>
                  <a:lnTo>
                    <a:pt x="1448" y="2478"/>
                  </a:lnTo>
                  <a:lnTo>
                    <a:pt x="1443" y="2483"/>
                  </a:lnTo>
                  <a:lnTo>
                    <a:pt x="1438" y="2483"/>
                  </a:lnTo>
                  <a:lnTo>
                    <a:pt x="1432" y="2483"/>
                  </a:lnTo>
                  <a:lnTo>
                    <a:pt x="1431" y="2492"/>
                  </a:lnTo>
                  <a:lnTo>
                    <a:pt x="1429" y="2497"/>
                  </a:lnTo>
                  <a:lnTo>
                    <a:pt x="1424" y="2501"/>
                  </a:lnTo>
                  <a:lnTo>
                    <a:pt x="1419" y="2504"/>
                  </a:lnTo>
                  <a:lnTo>
                    <a:pt x="1419" y="2531"/>
                  </a:lnTo>
                  <a:lnTo>
                    <a:pt x="1409" y="2538"/>
                  </a:lnTo>
                  <a:lnTo>
                    <a:pt x="1400" y="2547"/>
                  </a:lnTo>
                  <a:lnTo>
                    <a:pt x="1392" y="2555"/>
                  </a:lnTo>
                  <a:lnTo>
                    <a:pt x="1385" y="2565"/>
                  </a:lnTo>
                  <a:lnTo>
                    <a:pt x="1380" y="2569"/>
                  </a:lnTo>
                  <a:lnTo>
                    <a:pt x="1374" y="2572"/>
                  </a:lnTo>
                  <a:lnTo>
                    <a:pt x="1371" y="2579"/>
                  </a:lnTo>
                  <a:lnTo>
                    <a:pt x="1371" y="2586"/>
                  </a:lnTo>
                  <a:lnTo>
                    <a:pt x="1364" y="2586"/>
                  </a:lnTo>
                  <a:lnTo>
                    <a:pt x="1359" y="2589"/>
                  </a:lnTo>
                  <a:lnTo>
                    <a:pt x="1356" y="2591"/>
                  </a:lnTo>
                  <a:lnTo>
                    <a:pt x="1351" y="2593"/>
                  </a:lnTo>
                  <a:lnTo>
                    <a:pt x="1349" y="2601"/>
                  </a:lnTo>
                  <a:lnTo>
                    <a:pt x="1347" y="2608"/>
                  </a:lnTo>
                  <a:lnTo>
                    <a:pt x="1340" y="2620"/>
                  </a:lnTo>
                  <a:lnTo>
                    <a:pt x="1334" y="2632"/>
                  </a:lnTo>
                  <a:lnTo>
                    <a:pt x="1332" y="2639"/>
                  </a:lnTo>
                  <a:lnTo>
                    <a:pt x="1330" y="2647"/>
                  </a:lnTo>
                  <a:lnTo>
                    <a:pt x="1334" y="2654"/>
                  </a:lnTo>
                  <a:lnTo>
                    <a:pt x="1337" y="2661"/>
                  </a:lnTo>
                  <a:lnTo>
                    <a:pt x="1337" y="2671"/>
                  </a:lnTo>
                  <a:lnTo>
                    <a:pt x="1337" y="2682"/>
                  </a:lnTo>
                  <a:lnTo>
                    <a:pt x="1342" y="2682"/>
                  </a:lnTo>
                  <a:lnTo>
                    <a:pt x="1345" y="2683"/>
                  </a:lnTo>
                  <a:lnTo>
                    <a:pt x="1349" y="2685"/>
                  </a:lnTo>
                  <a:lnTo>
                    <a:pt x="1351" y="2688"/>
                  </a:lnTo>
                  <a:lnTo>
                    <a:pt x="1356" y="2714"/>
                  </a:lnTo>
                  <a:lnTo>
                    <a:pt x="1359" y="2726"/>
                  </a:lnTo>
                  <a:lnTo>
                    <a:pt x="1364" y="2736"/>
                  </a:lnTo>
                  <a:lnTo>
                    <a:pt x="1363" y="2743"/>
                  </a:lnTo>
                  <a:lnTo>
                    <a:pt x="1361" y="2750"/>
                  </a:lnTo>
                  <a:lnTo>
                    <a:pt x="1357" y="2755"/>
                  </a:lnTo>
                  <a:lnTo>
                    <a:pt x="1357" y="2763"/>
                  </a:lnTo>
                  <a:lnTo>
                    <a:pt x="1361" y="2765"/>
                  </a:lnTo>
                  <a:lnTo>
                    <a:pt x="1364" y="2770"/>
                  </a:lnTo>
                  <a:lnTo>
                    <a:pt x="1364" y="2777"/>
                  </a:lnTo>
                  <a:lnTo>
                    <a:pt x="1364" y="2784"/>
                  </a:lnTo>
                  <a:lnTo>
                    <a:pt x="1373" y="2786"/>
                  </a:lnTo>
                  <a:lnTo>
                    <a:pt x="1378" y="2784"/>
                  </a:lnTo>
                  <a:lnTo>
                    <a:pt x="1385" y="2780"/>
                  </a:lnTo>
                  <a:lnTo>
                    <a:pt x="1388" y="2777"/>
                  </a:lnTo>
                  <a:lnTo>
                    <a:pt x="1393" y="2772"/>
                  </a:lnTo>
                  <a:lnTo>
                    <a:pt x="1397" y="2770"/>
                  </a:lnTo>
                  <a:lnTo>
                    <a:pt x="1400" y="2772"/>
                  </a:lnTo>
                  <a:lnTo>
                    <a:pt x="1405" y="2777"/>
                  </a:lnTo>
                  <a:lnTo>
                    <a:pt x="1405" y="2782"/>
                  </a:lnTo>
                  <a:lnTo>
                    <a:pt x="1403" y="2787"/>
                  </a:lnTo>
                  <a:lnTo>
                    <a:pt x="1402" y="2792"/>
                  </a:lnTo>
                  <a:lnTo>
                    <a:pt x="1398" y="2794"/>
                  </a:lnTo>
                  <a:lnTo>
                    <a:pt x="1392" y="2799"/>
                  </a:lnTo>
                  <a:lnTo>
                    <a:pt x="1385" y="2804"/>
                  </a:lnTo>
                  <a:lnTo>
                    <a:pt x="1385" y="2845"/>
                  </a:lnTo>
                  <a:lnTo>
                    <a:pt x="1392" y="2847"/>
                  </a:lnTo>
                  <a:lnTo>
                    <a:pt x="1397" y="2845"/>
                  </a:lnTo>
                  <a:lnTo>
                    <a:pt x="1402" y="2844"/>
                  </a:lnTo>
                  <a:lnTo>
                    <a:pt x="1405" y="2842"/>
                  </a:lnTo>
                  <a:lnTo>
                    <a:pt x="1410" y="2835"/>
                  </a:lnTo>
                  <a:lnTo>
                    <a:pt x="1414" y="2833"/>
                  </a:lnTo>
                  <a:lnTo>
                    <a:pt x="1419" y="2832"/>
                  </a:lnTo>
                  <a:lnTo>
                    <a:pt x="1422" y="2823"/>
                  </a:lnTo>
                  <a:lnTo>
                    <a:pt x="1426" y="2815"/>
                  </a:lnTo>
                  <a:lnTo>
                    <a:pt x="1431" y="2808"/>
                  </a:lnTo>
                  <a:lnTo>
                    <a:pt x="1434" y="2806"/>
                  </a:lnTo>
                  <a:lnTo>
                    <a:pt x="1439" y="2804"/>
                  </a:lnTo>
                  <a:lnTo>
                    <a:pt x="1439" y="2832"/>
                  </a:lnTo>
                  <a:lnTo>
                    <a:pt x="1456" y="2832"/>
                  </a:lnTo>
                  <a:lnTo>
                    <a:pt x="1473" y="2832"/>
                  </a:lnTo>
                  <a:lnTo>
                    <a:pt x="1480" y="2833"/>
                  </a:lnTo>
                  <a:lnTo>
                    <a:pt x="1484" y="2838"/>
                  </a:lnTo>
                  <a:lnTo>
                    <a:pt x="1487" y="2844"/>
                  </a:lnTo>
                  <a:lnTo>
                    <a:pt x="1487" y="2852"/>
                  </a:lnTo>
                  <a:lnTo>
                    <a:pt x="1487" y="2855"/>
                  </a:lnTo>
                  <a:lnTo>
                    <a:pt x="1487" y="2859"/>
                  </a:lnTo>
                  <a:lnTo>
                    <a:pt x="1487" y="2864"/>
                  </a:lnTo>
                  <a:lnTo>
                    <a:pt x="1487" y="2866"/>
                  </a:lnTo>
                  <a:lnTo>
                    <a:pt x="1484" y="2866"/>
                  </a:lnTo>
                  <a:lnTo>
                    <a:pt x="1480" y="2866"/>
                  </a:lnTo>
                  <a:lnTo>
                    <a:pt x="1477" y="2872"/>
                  </a:lnTo>
                  <a:lnTo>
                    <a:pt x="1473" y="2879"/>
                  </a:lnTo>
                  <a:lnTo>
                    <a:pt x="1470" y="2881"/>
                  </a:lnTo>
                  <a:lnTo>
                    <a:pt x="1467" y="2883"/>
                  </a:lnTo>
                  <a:lnTo>
                    <a:pt x="1463" y="2884"/>
                  </a:lnTo>
                  <a:lnTo>
                    <a:pt x="1460" y="2886"/>
                  </a:lnTo>
                  <a:lnTo>
                    <a:pt x="1458" y="2888"/>
                  </a:lnTo>
                  <a:lnTo>
                    <a:pt x="1458" y="2891"/>
                  </a:lnTo>
                  <a:lnTo>
                    <a:pt x="1456" y="2893"/>
                  </a:lnTo>
                  <a:lnTo>
                    <a:pt x="1453" y="2893"/>
                  </a:lnTo>
                  <a:lnTo>
                    <a:pt x="1453" y="2920"/>
                  </a:lnTo>
                  <a:lnTo>
                    <a:pt x="1449" y="2920"/>
                  </a:lnTo>
                  <a:lnTo>
                    <a:pt x="1448" y="2922"/>
                  </a:lnTo>
                  <a:lnTo>
                    <a:pt x="1446" y="2925"/>
                  </a:lnTo>
                  <a:lnTo>
                    <a:pt x="1446" y="2927"/>
                  </a:lnTo>
                  <a:lnTo>
                    <a:pt x="1439" y="2927"/>
                  </a:lnTo>
                  <a:lnTo>
                    <a:pt x="1434" y="2927"/>
                  </a:lnTo>
                  <a:lnTo>
                    <a:pt x="1432" y="2927"/>
                  </a:lnTo>
                  <a:lnTo>
                    <a:pt x="1431" y="2930"/>
                  </a:lnTo>
                  <a:lnTo>
                    <a:pt x="1431" y="2934"/>
                  </a:lnTo>
                  <a:lnTo>
                    <a:pt x="1432" y="2944"/>
                  </a:lnTo>
                  <a:lnTo>
                    <a:pt x="1432" y="2948"/>
                  </a:lnTo>
                  <a:lnTo>
                    <a:pt x="1432" y="2951"/>
                  </a:lnTo>
                  <a:lnTo>
                    <a:pt x="1429" y="2954"/>
                  </a:lnTo>
                  <a:lnTo>
                    <a:pt x="1426" y="2954"/>
                  </a:lnTo>
                  <a:lnTo>
                    <a:pt x="1409" y="2951"/>
                  </a:lnTo>
                  <a:lnTo>
                    <a:pt x="1392" y="2954"/>
                  </a:lnTo>
                  <a:lnTo>
                    <a:pt x="1383" y="2973"/>
                  </a:lnTo>
                  <a:lnTo>
                    <a:pt x="1380" y="2983"/>
                  </a:lnTo>
                  <a:lnTo>
                    <a:pt x="1378" y="2995"/>
                  </a:lnTo>
                  <a:lnTo>
                    <a:pt x="1381" y="2999"/>
                  </a:lnTo>
                  <a:lnTo>
                    <a:pt x="1385" y="3002"/>
                  </a:lnTo>
                  <a:lnTo>
                    <a:pt x="1393" y="3007"/>
                  </a:lnTo>
                  <a:lnTo>
                    <a:pt x="1400" y="3014"/>
                  </a:lnTo>
                  <a:lnTo>
                    <a:pt x="1403" y="3017"/>
                  </a:lnTo>
                  <a:lnTo>
                    <a:pt x="1405" y="3023"/>
                  </a:lnTo>
                  <a:lnTo>
                    <a:pt x="1410" y="3023"/>
                  </a:lnTo>
                  <a:lnTo>
                    <a:pt x="1415" y="3024"/>
                  </a:lnTo>
                  <a:lnTo>
                    <a:pt x="1419" y="3026"/>
                  </a:lnTo>
                  <a:lnTo>
                    <a:pt x="1422" y="3029"/>
                  </a:lnTo>
                  <a:lnTo>
                    <a:pt x="1427" y="3036"/>
                  </a:lnTo>
                  <a:lnTo>
                    <a:pt x="1432" y="3043"/>
                  </a:lnTo>
                  <a:lnTo>
                    <a:pt x="1424" y="3041"/>
                  </a:lnTo>
                  <a:lnTo>
                    <a:pt x="1417" y="3041"/>
                  </a:lnTo>
                  <a:lnTo>
                    <a:pt x="1412" y="3043"/>
                  </a:lnTo>
                  <a:lnTo>
                    <a:pt x="1407" y="3046"/>
                  </a:lnTo>
                  <a:lnTo>
                    <a:pt x="1400" y="3052"/>
                  </a:lnTo>
                  <a:lnTo>
                    <a:pt x="1392" y="3057"/>
                  </a:lnTo>
                  <a:lnTo>
                    <a:pt x="1385" y="3055"/>
                  </a:lnTo>
                  <a:lnTo>
                    <a:pt x="1378" y="3057"/>
                  </a:lnTo>
                  <a:lnTo>
                    <a:pt x="1374" y="3058"/>
                  </a:lnTo>
                  <a:lnTo>
                    <a:pt x="1371" y="3060"/>
                  </a:lnTo>
                  <a:lnTo>
                    <a:pt x="1364" y="3067"/>
                  </a:lnTo>
                  <a:lnTo>
                    <a:pt x="1361" y="3069"/>
                  </a:lnTo>
                  <a:lnTo>
                    <a:pt x="1357" y="3070"/>
                  </a:lnTo>
                  <a:lnTo>
                    <a:pt x="1356" y="3077"/>
                  </a:lnTo>
                  <a:lnTo>
                    <a:pt x="1354" y="3084"/>
                  </a:lnTo>
                  <a:lnTo>
                    <a:pt x="1351" y="3089"/>
                  </a:lnTo>
                  <a:lnTo>
                    <a:pt x="1351" y="3098"/>
                  </a:lnTo>
                  <a:lnTo>
                    <a:pt x="1351" y="3103"/>
                  </a:lnTo>
                  <a:lnTo>
                    <a:pt x="1352" y="3108"/>
                  </a:lnTo>
                  <a:lnTo>
                    <a:pt x="1356" y="3116"/>
                  </a:lnTo>
                  <a:lnTo>
                    <a:pt x="1361" y="3123"/>
                  </a:lnTo>
                  <a:lnTo>
                    <a:pt x="1364" y="3132"/>
                  </a:lnTo>
                  <a:lnTo>
                    <a:pt x="1363" y="3142"/>
                  </a:lnTo>
                  <a:lnTo>
                    <a:pt x="1363" y="3151"/>
                  </a:lnTo>
                  <a:lnTo>
                    <a:pt x="1366" y="3159"/>
                  </a:lnTo>
                  <a:lnTo>
                    <a:pt x="1368" y="3166"/>
                  </a:lnTo>
                  <a:lnTo>
                    <a:pt x="1374" y="3178"/>
                  </a:lnTo>
                  <a:lnTo>
                    <a:pt x="1376" y="3185"/>
                  </a:lnTo>
                  <a:lnTo>
                    <a:pt x="1378" y="3193"/>
                  </a:lnTo>
                  <a:lnTo>
                    <a:pt x="1383" y="3197"/>
                  </a:lnTo>
                  <a:lnTo>
                    <a:pt x="1390" y="3198"/>
                  </a:lnTo>
                  <a:lnTo>
                    <a:pt x="1395" y="3202"/>
                  </a:lnTo>
                  <a:lnTo>
                    <a:pt x="1397" y="3204"/>
                  </a:lnTo>
                  <a:lnTo>
                    <a:pt x="1398" y="3207"/>
                  </a:lnTo>
                  <a:lnTo>
                    <a:pt x="1405" y="3207"/>
                  </a:lnTo>
                  <a:lnTo>
                    <a:pt x="1412" y="3207"/>
                  </a:lnTo>
                  <a:lnTo>
                    <a:pt x="1417" y="3209"/>
                  </a:lnTo>
                  <a:lnTo>
                    <a:pt x="1419" y="3214"/>
                  </a:lnTo>
                  <a:lnTo>
                    <a:pt x="1414" y="3217"/>
                  </a:lnTo>
                  <a:lnTo>
                    <a:pt x="1409" y="3221"/>
                  </a:lnTo>
                  <a:lnTo>
                    <a:pt x="1403" y="3221"/>
                  </a:lnTo>
                  <a:lnTo>
                    <a:pt x="1400" y="3221"/>
                  </a:lnTo>
                  <a:lnTo>
                    <a:pt x="1390" y="3217"/>
                  </a:lnTo>
                  <a:lnTo>
                    <a:pt x="1378" y="3214"/>
                  </a:lnTo>
                  <a:lnTo>
                    <a:pt x="1376" y="3204"/>
                  </a:lnTo>
                  <a:lnTo>
                    <a:pt x="1373" y="3193"/>
                  </a:lnTo>
                  <a:lnTo>
                    <a:pt x="1363" y="3178"/>
                  </a:lnTo>
                  <a:lnTo>
                    <a:pt x="1357" y="3169"/>
                  </a:lnTo>
                  <a:lnTo>
                    <a:pt x="1354" y="3161"/>
                  </a:lnTo>
                  <a:lnTo>
                    <a:pt x="1351" y="3151"/>
                  </a:lnTo>
                  <a:lnTo>
                    <a:pt x="1351" y="3139"/>
                  </a:lnTo>
                  <a:lnTo>
                    <a:pt x="1347" y="3139"/>
                  </a:lnTo>
                  <a:lnTo>
                    <a:pt x="1344" y="3139"/>
                  </a:lnTo>
                  <a:lnTo>
                    <a:pt x="1339" y="3139"/>
                  </a:lnTo>
                  <a:lnTo>
                    <a:pt x="1337" y="3139"/>
                  </a:lnTo>
                  <a:lnTo>
                    <a:pt x="1337" y="3142"/>
                  </a:lnTo>
                  <a:lnTo>
                    <a:pt x="1337" y="3145"/>
                  </a:lnTo>
                  <a:lnTo>
                    <a:pt x="1330" y="3145"/>
                  </a:lnTo>
                  <a:lnTo>
                    <a:pt x="1327" y="3145"/>
                  </a:lnTo>
                  <a:lnTo>
                    <a:pt x="1323" y="3145"/>
                  </a:lnTo>
                  <a:lnTo>
                    <a:pt x="1320" y="3151"/>
                  </a:lnTo>
                  <a:lnTo>
                    <a:pt x="1318" y="3154"/>
                  </a:lnTo>
                  <a:lnTo>
                    <a:pt x="1318" y="3161"/>
                  </a:lnTo>
                  <a:lnTo>
                    <a:pt x="1316" y="3166"/>
                  </a:lnTo>
                  <a:lnTo>
                    <a:pt x="1315" y="3168"/>
                  </a:lnTo>
                  <a:lnTo>
                    <a:pt x="1313" y="3168"/>
                  </a:lnTo>
                  <a:lnTo>
                    <a:pt x="1311" y="3169"/>
                  </a:lnTo>
                  <a:lnTo>
                    <a:pt x="1310" y="3173"/>
                  </a:lnTo>
                  <a:lnTo>
                    <a:pt x="1311" y="3180"/>
                  </a:lnTo>
                  <a:lnTo>
                    <a:pt x="1313" y="3186"/>
                  </a:lnTo>
                  <a:lnTo>
                    <a:pt x="1316" y="3192"/>
                  </a:lnTo>
                  <a:lnTo>
                    <a:pt x="1316" y="3200"/>
                  </a:lnTo>
                  <a:lnTo>
                    <a:pt x="1322" y="3202"/>
                  </a:lnTo>
                  <a:lnTo>
                    <a:pt x="1323" y="3204"/>
                  </a:lnTo>
                  <a:lnTo>
                    <a:pt x="1323" y="3207"/>
                  </a:lnTo>
                  <a:lnTo>
                    <a:pt x="1318" y="3205"/>
                  </a:lnTo>
                  <a:lnTo>
                    <a:pt x="1316" y="3204"/>
                  </a:lnTo>
                  <a:lnTo>
                    <a:pt x="1316" y="3200"/>
                  </a:lnTo>
                  <a:lnTo>
                    <a:pt x="1311" y="3197"/>
                  </a:lnTo>
                  <a:lnTo>
                    <a:pt x="1306" y="3193"/>
                  </a:lnTo>
                  <a:lnTo>
                    <a:pt x="1303" y="3188"/>
                  </a:lnTo>
                  <a:lnTo>
                    <a:pt x="1303" y="3180"/>
                  </a:lnTo>
                  <a:lnTo>
                    <a:pt x="1298" y="3180"/>
                  </a:lnTo>
                  <a:lnTo>
                    <a:pt x="1294" y="3178"/>
                  </a:lnTo>
                  <a:lnTo>
                    <a:pt x="1291" y="3176"/>
                  </a:lnTo>
                  <a:lnTo>
                    <a:pt x="1289" y="3173"/>
                  </a:lnTo>
                  <a:lnTo>
                    <a:pt x="1284" y="3173"/>
                  </a:lnTo>
                  <a:lnTo>
                    <a:pt x="1281" y="3171"/>
                  </a:lnTo>
                  <a:lnTo>
                    <a:pt x="1277" y="3169"/>
                  </a:lnTo>
                  <a:lnTo>
                    <a:pt x="1276" y="3166"/>
                  </a:lnTo>
                  <a:lnTo>
                    <a:pt x="1173" y="3166"/>
                  </a:lnTo>
                  <a:lnTo>
                    <a:pt x="1163" y="3163"/>
                  </a:lnTo>
                  <a:lnTo>
                    <a:pt x="1156" y="3156"/>
                  </a:lnTo>
                  <a:lnTo>
                    <a:pt x="1146" y="3152"/>
                  </a:lnTo>
                  <a:lnTo>
                    <a:pt x="1139" y="3152"/>
                  </a:lnTo>
                  <a:lnTo>
                    <a:pt x="1132" y="3152"/>
                  </a:lnTo>
                  <a:lnTo>
                    <a:pt x="1132" y="3159"/>
                  </a:lnTo>
                  <a:lnTo>
                    <a:pt x="1132" y="3166"/>
                  </a:lnTo>
                  <a:lnTo>
                    <a:pt x="1131" y="3171"/>
                  </a:lnTo>
                  <a:lnTo>
                    <a:pt x="1126" y="3173"/>
                  </a:lnTo>
                  <a:lnTo>
                    <a:pt x="1122" y="3168"/>
                  </a:lnTo>
                  <a:lnTo>
                    <a:pt x="1119" y="3164"/>
                  </a:lnTo>
                  <a:lnTo>
                    <a:pt x="1115" y="3166"/>
                  </a:lnTo>
                  <a:lnTo>
                    <a:pt x="1110" y="3168"/>
                  </a:lnTo>
                  <a:lnTo>
                    <a:pt x="1102" y="3171"/>
                  </a:lnTo>
                  <a:lnTo>
                    <a:pt x="1097" y="3173"/>
                  </a:lnTo>
                  <a:lnTo>
                    <a:pt x="1091" y="3173"/>
                  </a:lnTo>
                  <a:lnTo>
                    <a:pt x="1085" y="3175"/>
                  </a:lnTo>
                  <a:lnTo>
                    <a:pt x="1079" y="3175"/>
                  </a:lnTo>
                  <a:lnTo>
                    <a:pt x="1073" y="3171"/>
                  </a:lnTo>
                  <a:lnTo>
                    <a:pt x="1068" y="3166"/>
                  </a:lnTo>
                  <a:lnTo>
                    <a:pt x="1062" y="3166"/>
                  </a:lnTo>
                  <a:lnTo>
                    <a:pt x="1057" y="3166"/>
                  </a:lnTo>
                  <a:lnTo>
                    <a:pt x="1056" y="3169"/>
                  </a:lnTo>
                  <a:lnTo>
                    <a:pt x="1052" y="3171"/>
                  </a:lnTo>
                  <a:lnTo>
                    <a:pt x="1044" y="3173"/>
                  </a:lnTo>
                  <a:lnTo>
                    <a:pt x="1044" y="3176"/>
                  </a:lnTo>
                  <a:lnTo>
                    <a:pt x="1042" y="3178"/>
                  </a:lnTo>
                  <a:lnTo>
                    <a:pt x="1037" y="3180"/>
                  </a:lnTo>
                  <a:lnTo>
                    <a:pt x="1035" y="3188"/>
                  </a:lnTo>
                  <a:lnTo>
                    <a:pt x="1033" y="3193"/>
                  </a:lnTo>
                  <a:lnTo>
                    <a:pt x="1028" y="3197"/>
                  </a:lnTo>
                  <a:lnTo>
                    <a:pt x="1023" y="3200"/>
                  </a:lnTo>
                  <a:lnTo>
                    <a:pt x="1016" y="3205"/>
                  </a:lnTo>
                  <a:lnTo>
                    <a:pt x="1006" y="3207"/>
                  </a:lnTo>
                  <a:lnTo>
                    <a:pt x="994" y="3207"/>
                  </a:lnTo>
                  <a:lnTo>
                    <a:pt x="982" y="3207"/>
                  </a:lnTo>
                  <a:lnTo>
                    <a:pt x="982" y="3224"/>
                  </a:lnTo>
                  <a:lnTo>
                    <a:pt x="982" y="3233"/>
                  </a:lnTo>
                  <a:lnTo>
                    <a:pt x="980" y="3239"/>
                  </a:lnTo>
                  <a:lnTo>
                    <a:pt x="977" y="3244"/>
                  </a:lnTo>
                  <a:lnTo>
                    <a:pt x="972" y="3250"/>
                  </a:lnTo>
                  <a:lnTo>
                    <a:pt x="967" y="3253"/>
                  </a:lnTo>
                  <a:lnTo>
                    <a:pt x="962" y="3255"/>
                  </a:lnTo>
                  <a:lnTo>
                    <a:pt x="960" y="3260"/>
                  </a:lnTo>
                  <a:lnTo>
                    <a:pt x="958" y="3261"/>
                  </a:lnTo>
                  <a:lnTo>
                    <a:pt x="955" y="3261"/>
                  </a:lnTo>
                  <a:lnTo>
                    <a:pt x="939" y="3268"/>
                  </a:lnTo>
                  <a:lnTo>
                    <a:pt x="922" y="3273"/>
                  </a:lnTo>
                  <a:lnTo>
                    <a:pt x="887" y="3282"/>
                  </a:lnTo>
                  <a:lnTo>
                    <a:pt x="881" y="3290"/>
                  </a:lnTo>
                  <a:lnTo>
                    <a:pt x="875" y="3297"/>
                  </a:lnTo>
                  <a:lnTo>
                    <a:pt x="861" y="3311"/>
                  </a:lnTo>
                  <a:lnTo>
                    <a:pt x="847" y="3325"/>
                  </a:lnTo>
                  <a:lnTo>
                    <a:pt x="842" y="3333"/>
                  </a:lnTo>
                  <a:lnTo>
                    <a:pt x="839" y="3343"/>
                  </a:lnTo>
                  <a:lnTo>
                    <a:pt x="851" y="3342"/>
                  </a:lnTo>
                  <a:lnTo>
                    <a:pt x="859" y="3343"/>
                  </a:lnTo>
                  <a:lnTo>
                    <a:pt x="876" y="3347"/>
                  </a:lnTo>
                  <a:lnTo>
                    <a:pt x="893" y="3350"/>
                  </a:lnTo>
                  <a:lnTo>
                    <a:pt x="904" y="3350"/>
                  </a:lnTo>
                  <a:lnTo>
                    <a:pt x="914" y="3350"/>
                  </a:lnTo>
                  <a:lnTo>
                    <a:pt x="922" y="3345"/>
                  </a:lnTo>
                  <a:lnTo>
                    <a:pt x="933" y="3342"/>
                  </a:lnTo>
                  <a:lnTo>
                    <a:pt x="941" y="3337"/>
                  </a:lnTo>
                  <a:lnTo>
                    <a:pt x="945" y="3333"/>
                  </a:lnTo>
                  <a:lnTo>
                    <a:pt x="948" y="3330"/>
                  </a:lnTo>
                  <a:lnTo>
                    <a:pt x="956" y="3326"/>
                  </a:lnTo>
                  <a:lnTo>
                    <a:pt x="963" y="3321"/>
                  </a:lnTo>
                  <a:lnTo>
                    <a:pt x="972" y="3318"/>
                  </a:lnTo>
                  <a:lnTo>
                    <a:pt x="977" y="3316"/>
                  </a:lnTo>
                  <a:lnTo>
                    <a:pt x="982" y="3316"/>
                  </a:lnTo>
                  <a:lnTo>
                    <a:pt x="987" y="3319"/>
                  </a:lnTo>
                  <a:lnTo>
                    <a:pt x="994" y="3321"/>
                  </a:lnTo>
                  <a:lnTo>
                    <a:pt x="1001" y="3323"/>
                  </a:lnTo>
                  <a:lnTo>
                    <a:pt x="1009" y="3323"/>
                  </a:lnTo>
                  <a:lnTo>
                    <a:pt x="1013" y="3325"/>
                  </a:lnTo>
                  <a:lnTo>
                    <a:pt x="1013" y="3326"/>
                  </a:lnTo>
                  <a:lnTo>
                    <a:pt x="1013" y="3328"/>
                  </a:lnTo>
                  <a:lnTo>
                    <a:pt x="1009" y="3330"/>
                  </a:lnTo>
                  <a:lnTo>
                    <a:pt x="1008" y="3337"/>
                  </a:lnTo>
                  <a:lnTo>
                    <a:pt x="1006" y="3343"/>
                  </a:lnTo>
                  <a:lnTo>
                    <a:pt x="1003" y="3348"/>
                  </a:lnTo>
                  <a:lnTo>
                    <a:pt x="1003" y="3357"/>
                  </a:lnTo>
                  <a:lnTo>
                    <a:pt x="1003" y="3371"/>
                  </a:lnTo>
                  <a:lnTo>
                    <a:pt x="1003" y="3377"/>
                  </a:lnTo>
                  <a:lnTo>
                    <a:pt x="1008" y="3379"/>
                  </a:lnTo>
                  <a:lnTo>
                    <a:pt x="1009" y="3381"/>
                  </a:lnTo>
                  <a:lnTo>
                    <a:pt x="1009" y="3384"/>
                  </a:lnTo>
                  <a:lnTo>
                    <a:pt x="1011" y="3389"/>
                  </a:lnTo>
                  <a:lnTo>
                    <a:pt x="1015" y="3393"/>
                  </a:lnTo>
                  <a:lnTo>
                    <a:pt x="1025" y="3401"/>
                  </a:lnTo>
                  <a:lnTo>
                    <a:pt x="1028" y="3406"/>
                  </a:lnTo>
                  <a:lnTo>
                    <a:pt x="1030" y="3410"/>
                  </a:lnTo>
                  <a:lnTo>
                    <a:pt x="1028" y="3415"/>
                  </a:lnTo>
                  <a:lnTo>
                    <a:pt x="1023" y="3418"/>
                  </a:lnTo>
                  <a:lnTo>
                    <a:pt x="1016" y="3418"/>
                  </a:lnTo>
                  <a:lnTo>
                    <a:pt x="1011" y="3422"/>
                  </a:lnTo>
                  <a:lnTo>
                    <a:pt x="1006" y="3425"/>
                  </a:lnTo>
                  <a:lnTo>
                    <a:pt x="1001" y="3430"/>
                  </a:lnTo>
                  <a:lnTo>
                    <a:pt x="996" y="3432"/>
                  </a:lnTo>
                  <a:lnTo>
                    <a:pt x="991" y="3435"/>
                  </a:lnTo>
                  <a:lnTo>
                    <a:pt x="986" y="3439"/>
                  </a:lnTo>
                  <a:lnTo>
                    <a:pt x="982" y="3446"/>
                  </a:lnTo>
                  <a:lnTo>
                    <a:pt x="982" y="3452"/>
                  </a:lnTo>
                  <a:lnTo>
                    <a:pt x="982" y="3459"/>
                  </a:lnTo>
                  <a:lnTo>
                    <a:pt x="984" y="3464"/>
                  </a:lnTo>
                  <a:lnTo>
                    <a:pt x="989" y="3473"/>
                  </a:lnTo>
                  <a:lnTo>
                    <a:pt x="994" y="3481"/>
                  </a:lnTo>
                  <a:lnTo>
                    <a:pt x="996" y="3487"/>
                  </a:lnTo>
                  <a:lnTo>
                    <a:pt x="996" y="3493"/>
                  </a:lnTo>
                  <a:lnTo>
                    <a:pt x="992" y="3498"/>
                  </a:lnTo>
                  <a:lnTo>
                    <a:pt x="989" y="3504"/>
                  </a:lnTo>
                  <a:lnTo>
                    <a:pt x="984" y="3507"/>
                  </a:lnTo>
                  <a:lnTo>
                    <a:pt x="982" y="3514"/>
                  </a:lnTo>
                  <a:lnTo>
                    <a:pt x="979" y="3516"/>
                  </a:lnTo>
                  <a:lnTo>
                    <a:pt x="977" y="3517"/>
                  </a:lnTo>
                  <a:lnTo>
                    <a:pt x="975" y="3524"/>
                  </a:lnTo>
                  <a:lnTo>
                    <a:pt x="974" y="3531"/>
                  </a:lnTo>
                  <a:lnTo>
                    <a:pt x="972" y="3534"/>
                  </a:lnTo>
                  <a:lnTo>
                    <a:pt x="968" y="3534"/>
                  </a:lnTo>
                  <a:lnTo>
                    <a:pt x="967" y="3543"/>
                  </a:lnTo>
                  <a:lnTo>
                    <a:pt x="965" y="3548"/>
                  </a:lnTo>
                  <a:lnTo>
                    <a:pt x="960" y="3551"/>
                  </a:lnTo>
                  <a:lnTo>
                    <a:pt x="955" y="3555"/>
                  </a:lnTo>
                  <a:lnTo>
                    <a:pt x="955" y="3562"/>
                  </a:lnTo>
                  <a:lnTo>
                    <a:pt x="951" y="3567"/>
                  </a:lnTo>
                  <a:lnTo>
                    <a:pt x="950" y="3570"/>
                  </a:lnTo>
                  <a:lnTo>
                    <a:pt x="948" y="3575"/>
                  </a:lnTo>
                  <a:lnTo>
                    <a:pt x="941" y="3575"/>
                  </a:lnTo>
                  <a:lnTo>
                    <a:pt x="936" y="3575"/>
                  </a:lnTo>
                  <a:lnTo>
                    <a:pt x="933" y="3579"/>
                  </a:lnTo>
                  <a:lnTo>
                    <a:pt x="931" y="3582"/>
                  </a:lnTo>
                  <a:lnTo>
                    <a:pt x="927" y="3585"/>
                  </a:lnTo>
                  <a:lnTo>
                    <a:pt x="926" y="3589"/>
                  </a:lnTo>
                  <a:lnTo>
                    <a:pt x="921" y="3589"/>
                  </a:lnTo>
                  <a:lnTo>
                    <a:pt x="914" y="3589"/>
                  </a:lnTo>
                  <a:lnTo>
                    <a:pt x="909" y="3591"/>
                  </a:lnTo>
                  <a:lnTo>
                    <a:pt x="907" y="3592"/>
                  </a:lnTo>
                  <a:lnTo>
                    <a:pt x="902" y="3597"/>
                  </a:lnTo>
                  <a:lnTo>
                    <a:pt x="900" y="3601"/>
                  </a:lnTo>
                  <a:lnTo>
                    <a:pt x="897" y="3603"/>
                  </a:lnTo>
                  <a:lnTo>
                    <a:pt x="892" y="3604"/>
                  </a:lnTo>
                  <a:lnTo>
                    <a:pt x="887" y="3603"/>
                  </a:lnTo>
                  <a:lnTo>
                    <a:pt x="885" y="3608"/>
                  </a:lnTo>
                  <a:lnTo>
                    <a:pt x="883" y="3609"/>
                  </a:lnTo>
                  <a:lnTo>
                    <a:pt x="880" y="3609"/>
                  </a:lnTo>
                  <a:lnTo>
                    <a:pt x="859" y="3609"/>
                  </a:lnTo>
                  <a:lnTo>
                    <a:pt x="859" y="3611"/>
                  </a:lnTo>
                  <a:lnTo>
                    <a:pt x="858" y="3613"/>
                  </a:lnTo>
                  <a:lnTo>
                    <a:pt x="854" y="3614"/>
                  </a:lnTo>
                  <a:lnTo>
                    <a:pt x="849" y="3614"/>
                  </a:lnTo>
                  <a:lnTo>
                    <a:pt x="846" y="3616"/>
                  </a:lnTo>
                  <a:lnTo>
                    <a:pt x="846" y="3620"/>
                  </a:lnTo>
                  <a:lnTo>
                    <a:pt x="846" y="3623"/>
                  </a:lnTo>
                  <a:lnTo>
                    <a:pt x="837" y="3628"/>
                  </a:lnTo>
                  <a:lnTo>
                    <a:pt x="832" y="3630"/>
                  </a:lnTo>
                  <a:lnTo>
                    <a:pt x="825" y="3630"/>
                  </a:lnTo>
                  <a:lnTo>
                    <a:pt x="777" y="3630"/>
                  </a:lnTo>
                  <a:lnTo>
                    <a:pt x="774" y="3632"/>
                  </a:lnTo>
                  <a:lnTo>
                    <a:pt x="771" y="3633"/>
                  </a:lnTo>
                  <a:lnTo>
                    <a:pt x="767" y="3637"/>
                  </a:lnTo>
                  <a:lnTo>
                    <a:pt x="764" y="3637"/>
                  </a:lnTo>
                  <a:lnTo>
                    <a:pt x="762" y="3642"/>
                  </a:lnTo>
                  <a:lnTo>
                    <a:pt x="760" y="3644"/>
                  </a:lnTo>
                  <a:lnTo>
                    <a:pt x="757" y="3644"/>
                  </a:lnTo>
                  <a:lnTo>
                    <a:pt x="745" y="3649"/>
                  </a:lnTo>
                  <a:lnTo>
                    <a:pt x="735" y="3655"/>
                  </a:lnTo>
                  <a:lnTo>
                    <a:pt x="723" y="3661"/>
                  </a:lnTo>
                  <a:lnTo>
                    <a:pt x="716" y="3662"/>
                  </a:lnTo>
                  <a:lnTo>
                    <a:pt x="709" y="3664"/>
                  </a:lnTo>
                  <a:lnTo>
                    <a:pt x="706" y="3662"/>
                  </a:lnTo>
                  <a:lnTo>
                    <a:pt x="704" y="3659"/>
                  </a:lnTo>
                  <a:lnTo>
                    <a:pt x="702" y="3650"/>
                  </a:lnTo>
                  <a:lnTo>
                    <a:pt x="682" y="3650"/>
                  </a:lnTo>
                  <a:lnTo>
                    <a:pt x="677" y="3652"/>
                  </a:lnTo>
                  <a:lnTo>
                    <a:pt x="675" y="3655"/>
                  </a:lnTo>
                  <a:lnTo>
                    <a:pt x="672" y="3664"/>
                  </a:lnTo>
                  <a:lnTo>
                    <a:pt x="668" y="3673"/>
                  </a:lnTo>
                  <a:lnTo>
                    <a:pt x="665" y="3676"/>
                  </a:lnTo>
                  <a:lnTo>
                    <a:pt x="661" y="3678"/>
                  </a:lnTo>
                  <a:lnTo>
                    <a:pt x="646" y="3681"/>
                  </a:lnTo>
                  <a:lnTo>
                    <a:pt x="633" y="3686"/>
                  </a:lnTo>
                  <a:lnTo>
                    <a:pt x="607" y="3698"/>
                  </a:lnTo>
                  <a:lnTo>
                    <a:pt x="607" y="3703"/>
                  </a:lnTo>
                  <a:lnTo>
                    <a:pt x="607" y="3708"/>
                  </a:lnTo>
                  <a:lnTo>
                    <a:pt x="610" y="3710"/>
                  </a:lnTo>
                  <a:lnTo>
                    <a:pt x="612" y="3712"/>
                  </a:lnTo>
                  <a:lnTo>
                    <a:pt x="621" y="3715"/>
                  </a:lnTo>
                  <a:lnTo>
                    <a:pt x="624" y="3717"/>
                  </a:lnTo>
                  <a:lnTo>
                    <a:pt x="627" y="3719"/>
                  </a:lnTo>
                  <a:lnTo>
                    <a:pt x="633" y="3722"/>
                  </a:lnTo>
                  <a:lnTo>
                    <a:pt x="638" y="3726"/>
                  </a:lnTo>
                  <a:lnTo>
                    <a:pt x="639" y="3732"/>
                  </a:lnTo>
                  <a:lnTo>
                    <a:pt x="641" y="3739"/>
                  </a:lnTo>
                  <a:lnTo>
                    <a:pt x="639" y="3744"/>
                  </a:lnTo>
                  <a:lnTo>
                    <a:pt x="638" y="3748"/>
                  </a:lnTo>
                  <a:lnTo>
                    <a:pt x="631" y="3753"/>
                  </a:lnTo>
                  <a:lnTo>
                    <a:pt x="624" y="3758"/>
                  </a:lnTo>
                  <a:lnTo>
                    <a:pt x="622" y="3761"/>
                  </a:lnTo>
                  <a:lnTo>
                    <a:pt x="621" y="3766"/>
                  </a:lnTo>
                  <a:lnTo>
                    <a:pt x="610" y="3766"/>
                  </a:lnTo>
                  <a:lnTo>
                    <a:pt x="607" y="3768"/>
                  </a:lnTo>
                  <a:lnTo>
                    <a:pt x="604" y="3770"/>
                  </a:lnTo>
                  <a:lnTo>
                    <a:pt x="602" y="3773"/>
                  </a:lnTo>
                  <a:lnTo>
                    <a:pt x="600" y="3777"/>
                  </a:lnTo>
                  <a:lnTo>
                    <a:pt x="600" y="3787"/>
                  </a:lnTo>
                  <a:lnTo>
                    <a:pt x="604" y="3790"/>
                  </a:lnTo>
                  <a:lnTo>
                    <a:pt x="609" y="3792"/>
                  </a:lnTo>
                  <a:lnTo>
                    <a:pt x="621" y="3794"/>
                  </a:lnTo>
                  <a:lnTo>
                    <a:pt x="631" y="3794"/>
                  </a:lnTo>
                  <a:lnTo>
                    <a:pt x="641" y="3794"/>
                  </a:lnTo>
                  <a:lnTo>
                    <a:pt x="663" y="3795"/>
                  </a:lnTo>
                  <a:lnTo>
                    <a:pt x="673" y="3797"/>
                  </a:lnTo>
                  <a:lnTo>
                    <a:pt x="682" y="3801"/>
                  </a:lnTo>
                  <a:lnTo>
                    <a:pt x="684" y="3799"/>
                  </a:lnTo>
                  <a:lnTo>
                    <a:pt x="685" y="3797"/>
                  </a:lnTo>
                  <a:lnTo>
                    <a:pt x="689" y="3794"/>
                  </a:lnTo>
                  <a:lnTo>
                    <a:pt x="694" y="3792"/>
                  </a:lnTo>
                  <a:lnTo>
                    <a:pt x="696" y="3790"/>
                  </a:lnTo>
                  <a:lnTo>
                    <a:pt x="696" y="3787"/>
                  </a:lnTo>
                  <a:lnTo>
                    <a:pt x="697" y="3783"/>
                  </a:lnTo>
                  <a:lnTo>
                    <a:pt x="701" y="3782"/>
                  </a:lnTo>
                  <a:lnTo>
                    <a:pt x="709" y="3780"/>
                  </a:lnTo>
                  <a:lnTo>
                    <a:pt x="711" y="3789"/>
                  </a:lnTo>
                  <a:lnTo>
                    <a:pt x="711" y="3797"/>
                  </a:lnTo>
                  <a:lnTo>
                    <a:pt x="709" y="3802"/>
                  </a:lnTo>
                  <a:lnTo>
                    <a:pt x="708" y="3807"/>
                  </a:lnTo>
                  <a:lnTo>
                    <a:pt x="702" y="3811"/>
                  </a:lnTo>
                  <a:lnTo>
                    <a:pt x="697" y="3812"/>
                  </a:lnTo>
                  <a:lnTo>
                    <a:pt x="685" y="3814"/>
                  </a:lnTo>
                  <a:lnTo>
                    <a:pt x="656" y="3814"/>
                  </a:lnTo>
                  <a:lnTo>
                    <a:pt x="644" y="3816"/>
                  </a:lnTo>
                  <a:lnTo>
                    <a:pt x="638" y="3818"/>
                  </a:lnTo>
                  <a:lnTo>
                    <a:pt x="634" y="3821"/>
                  </a:lnTo>
                  <a:lnTo>
                    <a:pt x="634" y="3830"/>
                  </a:lnTo>
                  <a:lnTo>
                    <a:pt x="636" y="3836"/>
                  </a:lnTo>
                  <a:lnTo>
                    <a:pt x="641" y="3840"/>
                  </a:lnTo>
                  <a:lnTo>
                    <a:pt x="648" y="3841"/>
                  </a:lnTo>
                  <a:lnTo>
                    <a:pt x="665" y="3841"/>
                  </a:lnTo>
                  <a:lnTo>
                    <a:pt x="682" y="3841"/>
                  </a:lnTo>
                  <a:lnTo>
                    <a:pt x="689" y="3841"/>
                  </a:lnTo>
                  <a:lnTo>
                    <a:pt x="723" y="3841"/>
                  </a:lnTo>
                  <a:lnTo>
                    <a:pt x="726" y="3841"/>
                  </a:lnTo>
                  <a:lnTo>
                    <a:pt x="730" y="3838"/>
                  </a:lnTo>
                  <a:lnTo>
                    <a:pt x="735" y="3833"/>
                  </a:lnTo>
                  <a:lnTo>
                    <a:pt x="737" y="3830"/>
                  </a:lnTo>
                  <a:lnTo>
                    <a:pt x="740" y="3828"/>
                  </a:lnTo>
                  <a:lnTo>
                    <a:pt x="743" y="3828"/>
                  </a:lnTo>
                  <a:lnTo>
                    <a:pt x="750" y="3828"/>
                  </a:lnTo>
                  <a:lnTo>
                    <a:pt x="788" y="3821"/>
                  </a:lnTo>
                  <a:lnTo>
                    <a:pt x="810" y="3821"/>
                  </a:lnTo>
                  <a:lnTo>
                    <a:pt x="832" y="3821"/>
                  </a:lnTo>
                  <a:lnTo>
                    <a:pt x="832" y="3818"/>
                  </a:lnTo>
                  <a:lnTo>
                    <a:pt x="835" y="3816"/>
                  </a:lnTo>
                  <a:lnTo>
                    <a:pt x="837" y="3818"/>
                  </a:lnTo>
                  <a:lnTo>
                    <a:pt x="839" y="3821"/>
                  </a:lnTo>
                  <a:lnTo>
                    <a:pt x="835" y="3826"/>
                  </a:lnTo>
                  <a:lnTo>
                    <a:pt x="834" y="3833"/>
                  </a:lnTo>
                  <a:lnTo>
                    <a:pt x="832" y="3840"/>
                  </a:lnTo>
                  <a:lnTo>
                    <a:pt x="832" y="3848"/>
                  </a:lnTo>
                  <a:lnTo>
                    <a:pt x="846" y="3850"/>
                  </a:lnTo>
                  <a:lnTo>
                    <a:pt x="858" y="3853"/>
                  </a:lnTo>
                  <a:lnTo>
                    <a:pt x="880" y="3862"/>
                  </a:lnTo>
                  <a:lnTo>
                    <a:pt x="892" y="3864"/>
                  </a:lnTo>
                  <a:lnTo>
                    <a:pt x="900" y="3869"/>
                  </a:lnTo>
                  <a:lnTo>
                    <a:pt x="909" y="3874"/>
                  </a:lnTo>
                  <a:lnTo>
                    <a:pt x="912" y="3877"/>
                  </a:lnTo>
                  <a:lnTo>
                    <a:pt x="914" y="3882"/>
                  </a:lnTo>
                  <a:lnTo>
                    <a:pt x="907" y="3886"/>
                  </a:lnTo>
                  <a:lnTo>
                    <a:pt x="895" y="3889"/>
                  </a:lnTo>
                  <a:lnTo>
                    <a:pt x="890" y="3891"/>
                  </a:lnTo>
                  <a:lnTo>
                    <a:pt x="885" y="3889"/>
                  </a:lnTo>
                  <a:lnTo>
                    <a:pt x="881" y="3888"/>
                  </a:lnTo>
                  <a:lnTo>
                    <a:pt x="880" y="3882"/>
                  </a:lnTo>
                  <a:lnTo>
                    <a:pt x="875" y="3882"/>
                  </a:lnTo>
                  <a:lnTo>
                    <a:pt x="870" y="3882"/>
                  </a:lnTo>
                  <a:lnTo>
                    <a:pt x="864" y="3877"/>
                  </a:lnTo>
                  <a:lnTo>
                    <a:pt x="856" y="3874"/>
                  </a:lnTo>
                  <a:lnTo>
                    <a:pt x="852" y="3874"/>
                  </a:lnTo>
                  <a:lnTo>
                    <a:pt x="846" y="3876"/>
                  </a:lnTo>
                  <a:lnTo>
                    <a:pt x="846" y="3882"/>
                  </a:lnTo>
                  <a:lnTo>
                    <a:pt x="844" y="3888"/>
                  </a:lnTo>
                  <a:lnTo>
                    <a:pt x="841" y="3891"/>
                  </a:lnTo>
                  <a:lnTo>
                    <a:pt x="837" y="3896"/>
                  </a:lnTo>
                  <a:lnTo>
                    <a:pt x="834" y="3899"/>
                  </a:lnTo>
                  <a:lnTo>
                    <a:pt x="832" y="3903"/>
                  </a:lnTo>
                  <a:lnTo>
                    <a:pt x="832" y="3906"/>
                  </a:lnTo>
                  <a:lnTo>
                    <a:pt x="839" y="3910"/>
                  </a:lnTo>
                  <a:lnTo>
                    <a:pt x="844" y="3911"/>
                  </a:lnTo>
                  <a:lnTo>
                    <a:pt x="846" y="3913"/>
                  </a:lnTo>
                  <a:lnTo>
                    <a:pt x="846" y="3916"/>
                  </a:lnTo>
                  <a:lnTo>
                    <a:pt x="851" y="3920"/>
                  </a:lnTo>
                  <a:lnTo>
                    <a:pt x="858" y="3922"/>
                  </a:lnTo>
                  <a:lnTo>
                    <a:pt x="864" y="3923"/>
                  </a:lnTo>
                  <a:lnTo>
                    <a:pt x="873" y="3923"/>
                  </a:lnTo>
                  <a:lnTo>
                    <a:pt x="878" y="3922"/>
                  </a:lnTo>
                  <a:lnTo>
                    <a:pt x="881" y="3920"/>
                  </a:lnTo>
                  <a:lnTo>
                    <a:pt x="887" y="3916"/>
                  </a:lnTo>
                  <a:lnTo>
                    <a:pt x="893" y="3916"/>
                  </a:lnTo>
                  <a:lnTo>
                    <a:pt x="897" y="3918"/>
                  </a:lnTo>
                  <a:lnTo>
                    <a:pt x="899" y="3920"/>
                  </a:lnTo>
                  <a:lnTo>
                    <a:pt x="899" y="3922"/>
                  </a:lnTo>
                  <a:lnTo>
                    <a:pt x="900" y="3923"/>
                  </a:lnTo>
                  <a:lnTo>
                    <a:pt x="909" y="3925"/>
                  </a:lnTo>
                  <a:lnTo>
                    <a:pt x="917" y="3923"/>
                  </a:lnTo>
                  <a:lnTo>
                    <a:pt x="926" y="3923"/>
                  </a:lnTo>
                  <a:lnTo>
                    <a:pt x="934" y="3923"/>
                  </a:lnTo>
                  <a:lnTo>
                    <a:pt x="938" y="3922"/>
                  </a:lnTo>
                  <a:lnTo>
                    <a:pt x="939" y="3918"/>
                  </a:lnTo>
                  <a:lnTo>
                    <a:pt x="941" y="3910"/>
                  </a:lnTo>
                  <a:lnTo>
                    <a:pt x="955" y="3910"/>
                  </a:lnTo>
                  <a:lnTo>
                    <a:pt x="958" y="3920"/>
                  </a:lnTo>
                  <a:lnTo>
                    <a:pt x="963" y="3928"/>
                  </a:lnTo>
                  <a:lnTo>
                    <a:pt x="970" y="3935"/>
                  </a:lnTo>
                  <a:lnTo>
                    <a:pt x="975" y="3944"/>
                  </a:lnTo>
                  <a:lnTo>
                    <a:pt x="975" y="3971"/>
                  </a:lnTo>
                  <a:lnTo>
                    <a:pt x="979" y="3973"/>
                  </a:lnTo>
                  <a:lnTo>
                    <a:pt x="980" y="3976"/>
                  </a:lnTo>
                  <a:lnTo>
                    <a:pt x="982" y="3985"/>
                  </a:lnTo>
                  <a:lnTo>
                    <a:pt x="987" y="3988"/>
                  </a:lnTo>
                  <a:lnTo>
                    <a:pt x="994" y="3990"/>
                  </a:lnTo>
                  <a:lnTo>
                    <a:pt x="999" y="3993"/>
                  </a:lnTo>
                  <a:lnTo>
                    <a:pt x="1001" y="3995"/>
                  </a:lnTo>
                  <a:lnTo>
                    <a:pt x="1003" y="3998"/>
                  </a:lnTo>
                  <a:lnTo>
                    <a:pt x="1006" y="4003"/>
                  </a:lnTo>
                  <a:lnTo>
                    <a:pt x="1009" y="4009"/>
                  </a:lnTo>
                  <a:lnTo>
                    <a:pt x="1013" y="4012"/>
                  </a:lnTo>
                  <a:lnTo>
                    <a:pt x="1016" y="4019"/>
                  </a:lnTo>
                  <a:lnTo>
                    <a:pt x="1021" y="4020"/>
                  </a:lnTo>
                  <a:lnTo>
                    <a:pt x="1023" y="4022"/>
                  </a:lnTo>
                  <a:lnTo>
                    <a:pt x="1023" y="4026"/>
                  </a:lnTo>
                  <a:lnTo>
                    <a:pt x="1025" y="4029"/>
                  </a:lnTo>
                  <a:lnTo>
                    <a:pt x="1027" y="4032"/>
                  </a:lnTo>
                  <a:lnTo>
                    <a:pt x="1028" y="4036"/>
                  </a:lnTo>
                  <a:lnTo>
                    <a:pt x="1030" y="4039"/>
                  </a:lnTo>
                  <a:lnTo>
                    <a:pt x="1044" y="4038"/>
                  </a:lnTo>
                  <a:lnTo>
                    <a:pt x="1056" y="4038"/>
                  </a:lnTo>
                  <a:lnTo>
                    <a:pt x="1079" y="4041"/>
                  </a:lnTo>
                  <a:lnTo>
                    <a:pt x="1102" y="4044"/>
                  </a:lnTo>
                  <a:lnTo>
                    <a:pt x="1126" y="4046"/>
                  </a:lnTo>
                  <a:lnTo>
                    <a:pt x="1131" y="4046"/>
                  </a:lnTo>
                  <a:lnTo>
                    <a:pt x="1134" y="4043"/>
                  </a:lnTo>
                  <a:lnTo>
                    <a:pt x="1136" y="4039"/>
                  </a:lnTo>
                  <a:lnTo>
                    <a:pt x="1137" y="4034"/>
                  </a:lnTo>
                  <a:lnTo>
                    <a:pt x="1139" y="4031"/>
                  </a:lnTo>
                  <a:lnTo>
                    <a:pt x="1141" y="4027"/>
                  </a:lnTo>
                  <a:lnTo>
                    <a:pt x="1146" y="4026"/>
                  </a:lnTo>
                  <a:lnTo>
                    <a:pt x="1153" y="4026"/>
                  </a:lnTo>
                  <a:lnTo>
                    <a:pt x="1155" y="4020"/>
                  </a:lnTo>
                  <a:lnTo>
                    <a:pt x="1156" y="4019"/>
                  </a:lnTo>
                  <a:lnTo>
                    <a:pt x="1160" y="4019"/>
                  </a:lnTo>
                  <a:lnTo>
                    <a:pt x="1170" y="4014"/>
                  </a:lnTo>
                  <a:lnTo>
                    <a:pt x="1182" y="4010"/>
                  </a:lnTo>
                  <a:lnTo>
                    <a:pt x="1207" y="4005"/>
                  </a:lnTo>
                  <a:lnTo>
                    <a:pt x="1262" y="3998"/>
                  </a:lnTo>
                  <a:lnTo>
                    <a:pt x="1264" y="3993"/>
                  </a:lnTo>
                  <a:lnTo>
                    <a:pt x="1265" y="3992"/>
                  </a:lnTo>
                  <a:lnTo>
                    <a:pt x="1269" y="3992"/>
                  </a:lnTo>
                  <a:lnTo>
                    <a:pt x="1282" y="3992"/>
                  </a:lnTo>
                  <a:lnTo>
                    <a:pt x="1284" y="3986"/>
                  </a:lnTo>
                  <a:lnTo>
                    <a:pt x="1286" y="3985"/>
                  </a:lnTo>
                  <a:lnTo>
                    <a:pt x="1289" y="3985"/>
                  </a:lnTo>
                  <a:lnTo>
                    <a:pt x="1288" y="3990"/>
                  </a:lnTo>
                  <a:lnTo>
                    <a:pt x="1286" y="3992"/>
                  </a:lnTo>
                  <a:lnTo>
                    <a:pt x="1282" y="3992"/>
                  </a:lnTo>
                  <a:lnTo>
                    <a:pt x="1277" y="4000"/>
                  </a:lnTo>
                  <a:lnTo>
                    <a:pt x="1270" y="4007"/>
                  </a:lnTo>
                  <a:lnTo>
                    <a:pt x="1264" y="4014"/>
                  </a:lnTo>
                  <a:lnTo>
                    <a:pt x="1255" y="4019"/>
                  </a:lnTo>
                  <a:lnTo>
                    <a:pt x="1241" y="4020"/>
                  </a:lnTo>
                  <a:lnTo>
                    <a:pt x="1231" y="4026"/>
                  </a:lnTo>
                  <a:lnTo>
                    <a:pt x="1219" y="4031"/>
                  </a:lnTo>
                  <a:lnTo>
                    <a:pt x="1207" y="4032"/>
                  </a:lnTo>
                  <a:lnTo>
                    <a:pt x="1206" y="4038"/>
                  </a:lnTo>
                  <a:lnTo>
                    <a:pt x="1202" y="4041"/>
                  </a:lnTo>
                  <a:lnTo>
                    <a:pt x="1194" y="4046"/>
                  </a:lnTo>
                  <a:lnTo>
                    <a:pt x="1185" y="4051"/>
                  </a:lnTo>
                  <a:lnTo>
                    <a:pt x="1173" y="4053"/>
                  </a:lnTo>
                  <a:lnTo>
                    <a:pt x="1168" y="4063"/>
                  </a:lnTo>
                  <a:lnTo>
                    <a:pt x="1163" y="4073"/>
                  </a:lnTo>
                  <a:lnTo>
                    <a:pt x="1156" y="4082"/>
                  </a:lnTo>
                  <a:lnTo>
                    <a:pt x="1151" y="4085"/>
                  </a:lnTo>
                  <a:lnTo>
                    <a:pt x="1146" y="4087"/>
                  </a:lnTo>
                  <a:lnTo>
                    <a:pt x="1146" y="4094"/>
                  </a:lnTo>
                  <a:lnTo>
                    <a:pt x="1146" y="4101"/>
                  </a:lnTo>
                  <a:lnTo>
                    <a:pt x="1149" y="4106"/>
                  </a:lnTo>
                  <a:lnTo>
                    <a:pt x="1151" y="4107"/>
                  </a:lnTo>
                  <a:lnTo>
                    <a:pt x="1153" y="4107"/>
                  </a:lnTo>
                  <a:lnTo>
                    <a:pt x="1151" y="4111"/>
                  </a:lnTo>
                  <a:lnTo>
                    <a:pt x="1149" y="4114"/>
                  </a:lnTo>
                  <a:lnTo>
                    <a:pt x="1146" y="4118"/>
                  </a:lnTo>
                  <a:lnTo>
                    <a:pt x="1146" y="4121"/>
                  </a:lnTo>
                  <a:lnTo>
                    <a:pt x="1131" y="4123"/>
                  </a:lnTo>
                  <a:lnTo>
                    <a:pt x="1119" y="4121"/>
                  </a:lnTo>
                  <a:lnTo>
                    <a:pt x="1095" y="4118"/>
                  </a:lnTo>
                  <a:lnTo>
                    <a:pt x="1071" y="4114"/>
                  </a:lnTo>
                  <a:lnTo>
                    <a:pt x="1057" y="4114"/>
                  </a:lnTo>
                  <a:lnTo>
                    <a:pt x="1044" y="4114"/>
                  </a:lnTo>
                  <a:lnTo>
                    <a:pt x="1042" y="4111"/>
                  </a:lnTo>
                  <a:lnTo>
                    <a:pt x="1038" y="4109"/>
                  </a:lnTo>
                  <a:lnTo>
                    <a:pt x="1030" y="4107"/>
                  </a:lnTo>
                  <a:lnTo>
                    <a:pt x="1025" y="4099"/>
                  </a:lnTo>
                  <a:lnTo>
                    <a:pt x="1023" y="4094"/>
                  </a:lnTo>
                  <a:lnTo>
                    <a:pt x="1023" y="4087"/>
                  </a:lnTo>
                  <a:lnTo>
                    <a:pt x="1018" y="4087"/>
                  </a:lnTo>
                  <a:lnTo>
                    <a:pt x="1015" y="4085"/>
                  </a:lnTo>
                  <a:lnTo>
                    <a:pt x="1011" y="4084"/>
                  </a:lnTo>
                  <a:lnTo>
                    <a:pt x="1009" y="4080"/>
                  </a:lnTo>
                  <a:lnTo>
                    <a:pt x="1004" y="4080"/>
                  </a:lnTo>
                  <a:lnTo>
                    <a:pt x="1001" y="4078"/>
                  </a:lnTo>
                  <a:lnTo>
                    <a:pt x="997" y="4077"/>
                  </a:lnTo>
                  <a:lnTo>
                    <a:pt x="996" y="4073"/>
                  </a:lnTo>
                  <a:lnTo>
                    <a:pt x="986" y="4075"/>
                  </a:lnTo>
                  <a:lnTo>
                    <a:pt x="975" y="4073"/>
                  </a:lnTo>
                  <a:lnTo>
                    <a:pt x="968" y="4072"/>
                  </a:lnTo>
                  <a:lnTo>
                    <a:pt x="962" y="4070"/>
                  </a:lnTo>
                  <a:lnTo>
                    <a:pt x="950" y="4063"/>
                  </a:lnTo>
                  <a:lnTo>
                    <a:pt x="943" y="4061"/>
                  </a:lnTo>
                  <a:lnTo>
                    <a:pt x="934" y="4060"/>
                  </a:lnTo>
                  <a:lnTo>
                    <a:pt x="921" y="4060"/>
                  </a:lnTo>
                  <a:lnTo>
                    <a:pt x="919" y="4065"/>
                  </a:lnTo>
                  <a:lnTo>
                    <a:pt x="917" y="4067"/>
                  </a:lnTo>
                  <a:lnTo>
                    <a:pt x="914" y="4067"/>
                  </a:lnTo>
                  <a:lnTo>
                    <a:pt x="899" y="4068"/>
                  </a:lnTo>
                  <a:lnTo>
                    <a:pt x="883" y="4068"/>
                  </a:lnTo>
                  <a:lnTo>
                    <a:pt x="856" y="4065"/>
                  </a:lnTo>
                  <a:lnTo>
                    <a:pt x="832" y="4063"/>
                  </a:lnTo>
                  <a:lnTo>
                    <a:pt x="822" y="4065"/>
                  </a:lnTo>
                  <a:lnTo>
                    <a:pt x="812" y="4067"/>
                  </a:lnTo>
                  <a:lnTo>
                    <a:pt x="808" y="4072"/>
                  </a:lnTo>
                  <a:lnTo>
                    <a:pt x="806" y="4077"/>
                  </a:lnTo>
                  <a:lnTo>
                    <a:pt x="805" y="4090"/>
                  </a:lnTo>
                  <a:lnTo>
                    <a:pt x="805" y="4121"/>
                  </a:lnTo>
                  <a:lnTo>
                    <a:pt x="786" y="4130"/>
                  </a:lnTo>
                  <a:lnTo>
                    <a:pt x="776" y="4133"/>
                  </a:lnTo>
                  <a:lnTo>
                    <a:pt x="764" y="4135"/>
                  </a:lnTo>
                  <a:lnTo>
                    <a:pt x="752" y="4130"/>
                  </a:lnTo>
                  <a:lnTo>
                    <a:pt x="742" y="4123"/>
                  </a:lnTo>
                  <a:lnTo>
                    <a:pt x="730" y="4118"/>
                  </a:lnTo>
                  <a:lnTo>
                    <a:pt x="723" y="4116"/>
                  </a:lnTo>
                  <a:lnTo>
                    <a:pt x="716" y="4114"/>
                  </a:lnTo>
                  <a:lnTo>
                    <a:pt x="716" y="4148"/>
                  </a:lnTo>
                  <a:lnTo>
                    <a:pt x="704" y="4157"/>
                  </a:lnTo>
                  <a:lnTo>
                    <a:pt x="699" y="4162"/>
                  </a:lnTo>
                  <a:lnTo>
                    <a:pt x="696" y="4169"/>
                  </a:lnTo>
                  <a:lnTo>
                    <a:pt x="692" y="4176"/>
                  </a:lnTo>
                  <a:lnTo>
                    <a:pt x="689" y="4184"/>
                  </a:lnTo>
                  <a:lnTo>
                    <a:pt x="689" y="4193"/>
                  </a:lnTo>
                  <a:lnTo>
                    <a:pt x="689" y="4203"/>
                  </a:lnTo>
                  <a:lnTo>
                    <a:pt x="684" y="4205"/>
                  </a:lnTo>
                  <a:lnTo>
                    <a:pt x="680" y="4207"/>
                  </a:lnTo>
                  <a:lnTo>
                    <a:pt x="675" y="4213"/>
                  </a:lnTo>
                  <a:lnTo>
                    <a:pt x="672" y="4222"/>
                  </a:lnTo>
                  <a:lnTo>
                    <a:pt x="668" y="4230"/>
                  </a:lnTo>
                  <a:lnTo>
                    <a:pt x="661" y="4230"/>
                  </a:lnTo>
                  <a:lnTo>
                    <a:pt x="656" y="4232"/>
                  </a:lnTo>
                  <a:lnTo>
                    <a:pt x="648" y="4237"/>
                  </a:lnTo>
                  <a:lnTo>
                    <a:pt x="639" y="4242"/>
                  </a:lnTo>
                  <a:lnTo>
                    <a:pt x="634" y="4244"/>
                  </a:lnTo>
                  <a:lnTo>
                    <a:pt x="627" y="4244"/>
                  </a:lnTo>
                  <a:lnTo>
                    <a:pt x="622" y="4251"/>
                  </a:lnTo>
                  <a:lnTo>
                    <a:pt x="617" y="4258"/>
                  </a:lnTo>
                  <a:lnTo>
                    <a:pt x="614" y="4261"/>
                  </a:lnTo>
                  <a:lnTo>
                    <a:pt x="610" y="4263"/>
                  </a:lnTo>
                  <a:lnTo>
                    <a:pt x="605" y="4265"/>
                  </a:lnTo>
                  <a:lnTo>
                    <a:pt x="600" y="4265"/>
                  </a:lnTo>
                  <a:lnTo>
                    <a:pt x="600" y="4275"/>
                  </a:lnTo>
                  <a:lnTo>
                    <a:pt x="598" y="4278"/>
                  </a:lnTo>
                  <a:lnTo>
                    <a:pt x="595" y="4282"/>
                  </a:lnTo>
                  <a:lnTo>
                    <a:pt x="593" y="4283"/>
                  </a:lnTo>
                  <a:lnTo>
                    <a:pt x="590" y="4285"/>
                  </a:lnTo>
                  <a:lnTo>
                    <a:pt x="580" y="4285"/>
                  </a:lnTo>
                  <a:lnTo>
                    <a:pt x="578" y="4297"/>
                  </a:lnTo>
                  <a:lnTo>
                    <a:pt x="573" y="4305"/>
                  </a:lnTo>
                  <a:lnTo>
                    <a:pt x="568" y="4314"/>
                  </a:lnTo>
                  <a:lnTo>
                    <a:pt x="564" y="4317"/>
                  </a:lnTo>
                  <a:lnTo>
                    <a:pt x="559" y="4319"/>
                  </a:lnTo>
                  <a:lnTo>
                    <a:pt x="559" y="4309"/>
                  </a:lnTo>
                  <a:lnTo>
                    <a:pt x="557" y="4305"/>
                  </a:lnTo>
                  <a:lnTo>
                    <a:pt x="554" y="4302"/>
                  </a:lnTo>
                  <a:lnTo>
                    <a:pt x="552" y="4300"/>
                  </a:lnTo>
                  <a:lnTo>
                    <a:pt x="549" y="4299"/>
                  </a:lnTo>
                  <a:lnTo>
                    <a:pt x="539" y="4299"/>
                  </a:lnTo>
                  <a:lnTo>
                    <a:pt x="535" y="4300"/>
                  </a:lnTo>
                  <a:lnTo>
                    <a:pt x="534" y="4304"/>
                  </a:lnTo>
                  <a:lnTo>
                    <a:pt x="532" y="4312"/>
                  </a:lnTo>
                  <a:lnTo>
                    <a:pt x="528" y="4312"/>
                  </a:lnTo>
                  <a:lnTo>
                    <a:pt x="527" y="4314"/>
                  </a:lnTo>
                  <a:lnTo>
                    <a:pt x="525" y="4319"/>
                  </a:lnTo>
                  <a:lnTo>
                    <a:pt x="522" y="4321"/>
                  </a:lnTo>
                  <a:lnTo>
                    <a:pt x="520" y="4324"/>
                  </a:lnTo>
                  <a:lnTo>
                    <a:pt x="518" y="4333"/>
                  </a:lnTo>
                  <a:lnTo>
                    <a:pt x="515" y="4333"/>
                  </a:lnTo>
                  <a:lnTo>
                    <a:pt x="513" y="4334"/>
                  </a:lnTo>
                  <a:lnTo>
                    <a:pt x="511" y="4340"/>
                  </a:lnTo>
                  <a:lnTo>
                    <a:pt x="506" y="4343"/>
                  </a:lnTo>
                  <a:lnTo>
                    <a:pt x="501" y="4346"/>
                  </a:lnTo>
                  <a:lnTo>
                    <a:pt x="496" y="4352"/>
                  </a:lnTo>
                  <a:lnTo>
                    <a:pt x="491" y="4353"/>
                  </a:lnTo>
                  <a:lnTo>
                    <a:pt x="489" y="4357"/>
                  </a:lnTo>
                  <a:lnTo>
                    <a:pt x="486" y="4358"/>
                  </a:lnTo>
                  <a:lnTo>
                    <a:pt x="477" y="4360"/>
                  </a:lnTo>
                  <a:lnTo>
                    <a:pt x="477" y="4363"/>
                  </a:lnTo>
                  <a:lnTo>
                    <a:pt x="475" y="4365"/>
                  </a:lnTo>
                  <a:lnTo>
                    <a:pt x="470" y="4367"/>
                  </a:lnTo>
                  <a:lnTo>
                    <a:pt x="464" y="4377"/>
                  </a:lnTo>
                  <a:lnTo>
                    <a:pt x="455" y="4386"/>
                  </a:lnTo>
                  <a:lnTo>
                    <a:pt x="446" y="4394"/>
                  </a:lnTo>
                  <a:lnTo>
                    <a:pt x="436" y="4401"/>
                  </a:lnTo>
                  <a:lnTo>
                    <a:pt x="431" y="4401"/>
                  </a:lnTo>
                  <a:lnTo>
                    <a:pt x="426" y="4403"/>
                  </a:lnTo>
                  <a:lnTo>
                    <a:pt x="417" y="4406"/>
                  </a:lnTo>
                  <a:lnTo>
                    <a:pt x="411" y="4411"/>
                  </a:lnTo>
                  <a:lnTo>
                    <a:pt x="402" y="4415"/>
                  </a:lnTo>
                  <a:lnTo>
                    <a:pt x="392" y="4415"/>
                  </a:lnTo>
                  <a:lnTo>
                    <a:pt x="383" y="4415"/>
                  </a:lnTo>
                  <a:lnTo>
                    <a:pt x="368" y="4418"/>
                  </a:lnTo>
                  <a:lnTo>
                    <a:pt x="353" y="4421"/>
                  </a:lnTo>
                  <a:lnTo>
                    <a:pt x="344" y="4423"/>
                  </a:lnTo>
                  <a:lnTo>
                    <a:pt x="334" y="4421"/>
                  </a:lnTo>
                  <a:lnTo>
                    <a:pt x="330" y="4427"/>
                  </a:lnTo>
                  <a:lnTo>
                    <a:pt x="327" y="4432"/>
                  </a:lnTo>
                  <a:lnTo>
                    <a:pt x="320" y="4435"/>
                  </a:lnTo>
                  <a:lnTo>
                    <a:pt x="313" y="4435"/>
                  </a:lnTo>
                  <a:lnTo>
                    <a:pt x="308" y="4442"/>
                  </a:lnTo>
                  <a:lnTo>
                    <a:pt x="303" y="4447"/>
                  </a:lnTo>
                  <a:lnTo>
                    <a:pt x="290" y="4456"/>
                  </a:lnTo>
                  <a:lnTo>
                    <a:pt x="284" y="4461"/>
                  </a:lnTo>
                  <a:lnTo>
                    <a:pt x="279" y="4467"/>
                  </a:lnTo>
                  <a:lnTo>
                    <a:pt x="278" y="4478"/>
                  </a:lnTo>
                  <a:lnTo>
                    <a:pt x="279" y="4490"/>
                  </a:lnTo>
                  <a:lnTo>
                    <a:pt x="320" y="4490"/>
                  </a:lnTo>
                  <a:lnTo>
                    <a:pt x="325" y="4486"/>
                  </a:lnTo>
                  <a:lnTo>
                    <a:pt x="332" y="4485"/>
                  </a:lnTo>
                  <a:lnTo>
                    <a:pt x="339" y="4483"/>
                  </a:lnTo>
                  <a:lnTo>
                    <a:pt x="348" y="4483"/>
                  </a:lnTo>
                  <a:lnTo>
                    <a:pt x="353" y="4474"/>
                  </a:lnTo>
                  <a:lnTo>
                    <a:pt x="356" y="4471"/>
                  </a:lnTo>
                  <a:lnTo>
                    <a:pt x="361" y="4469"/>
                  </a:lnTo>
                  <a:lnTo>
                    <a:pt x="361" y="4473"/>
                  </a:lnTo>
                  <a:lnTo>
                    <a:pt x="363" y="4474"/>
                  </a:lnTo>
                  <a:lnTo>
                    <a:pt x="368" y="4476"/>
                  </a:lnTo>
                  <a:lnTo>
                    <a:pt x="373" y="4478"/>
                  </a:lnTo>
                  <a:lnTo>
                    <a:pt x="375" y="4479"/>
                  </a:lnTo>
                  <a:lnTo>
                    <a:pt x="375" y="4483"/>
                  </a:lnTo>
                  <a:lnTo>
                    <a:pt x="385" y="4485"/>
                  </a:lnTo>
                  <a:lnTo>
                    <a:pt x="392" y="4488"/>
                  </a:lnTo>
                  <a:lnTo>
                    <a:pt x="397" y="4493"/>
                  </a:lnTo>
                  <a:lnTo>
                    <a:pt x="400" y="4502"/>
                  </a:lnTo>
                  <a:lnTo>
                    <a:pt x="402" y="4512"/>
                  </a:lnTo>
                  <a:lnTo>
                    <a:pt x="402" y="4522"/>
                  </a:lnTo>
                  <a:lnTo>
                    <a:pt x="402" y="4544"/>
                  </a:lnTo>
                  <a:lnTo>
                    <a:pt x="416" y="4546"/>
                  </a:lnTo>
                  <a:lnTo>
                    <a:pt x="428" y="4542"/>
                  </a:lnTo>
                  <a:lnTo>
                    <a:pt x="438" y="4541"/>
                  </a:lnTo>
                  <a:lnTo>
                    <a:pt x="450" y="4537"/>
                  </a:lnTo>
                  <a:lnTo>
                    <a:pt x="452" y="4536"/>
                  </a:lnTo>
                  <a:lnTo>
                    <a:pt x="453" y="4534"/>
                  </a:lnTo>
                  <a:lnTo>
                    <a:pt x="457" y="4531"/>
                  </a:lnTo>
                  <a:lnTo>
                    <a:pt x="462" y="4529"/>
                  </a:lnTo>
                  <a:lnTo>
                    <a:pt x="464" y="4527"/>
                  </a:lnTo>
                  <a:lnTo>
                    <a:pt x="464" y="4524"/>
                  </a:lnTo>
                  <a:lnTo>
                    <a:pt x="470" y="4520"/>
                  </a:lnTo>
                  <a:lnTo>
                    <a:pt x="475" y="4517"/>
                  </a:lnTo>
                  <a:lnTo>
                    <a:pt x="475" y="4515"/>
                  </a:lnTo>
                  <a:lnTo>
                    <a:pt x="474" y="4512"/>
                  </a:lnTo>
                  <a:lnTo>
                    <a:pt x="467" y="4502"/>
                  </a:lnTo>
                  <a:lnTo>
                    <a:pt x="464" y="4496"/>
                  </a:lnTo>
                  <a:lnTo>
                    <a:pt x="464" y="4490"/>
                  </a:lnTo>
                  <a:lnTo>
                    <a:pt x="469" y="4491"/>
                  </a:lnTo>
                  <a:lnTo>
                    <a:pt x="474" y="4491"/>
                  </a:lnTo>
                  <a:lnTo>
                    <a:pt x="477" y="4491"/>
                  </a:lnTo>
                  <a:lnTo>
                    <a:pt x="481" y="4490"/>
                  </a:lnTo>
                  <a:lnTo>
                    <a:pt x="482" y="4483"/>
                  </a:lnTo>
                  <a:lnTo>
                    <a:pt x="484" y="4476"/>
                  </a:lnTo>
                  <a:lnTo>
                    <a:pt x="486" y="4469"/>
                  </a:lnTo>
                  <a:lnTo>
                    <a:pt x="487" y="4462"/>
                  </a:lnTo>
                  <a:lnTo>
                    <a:pt x="487" y="4459"/>
                  </a:lnTo>
                  <a:lnTo>
                    <a:pt x="491" y="4457"/>
                  </a:lnTo>
                  <a:lnTo>
                    <a:pt x="494" y="4456"/>
                  </a:lnTo>
                  <a:lnTo>
                    <a:pt x="498" y="4456"/>
                  </a:lnTo>
                  <a:lnTo>
                    <a:pt x="498" y="4483"/>
                  </a:lnTo>
                  <a:lnTo>
                    <a:pt x="505" y="4483"/>
                  </a:lnTo>
                  <a:lnTo>
                    <a:pt x="510" y="4483"/>
                  </a:lnTo>
                  <a:lnTo>
                    <a:pt x="511" y="4479"/>
                  </a:lnTo>
                  <a:lnTo>
                    <a:pt x="515" y="4476"/>
                  </a:lnTo>
                  <a:lnTo>
                    <a:pt x="516" y="4473"/>
                  </a:lnTo>
                  <a:lnTo>
                    <a:pt x="520" y="4469"/>
                  </a:lnTo>
                  <a:lnTo>
                    <a:pt x="525" y="4469"/>
                  </a:lnTo>
                  <a:lnTo>
                    <a:pt x="532" y="4469"/>
                  </a:lnTo>
                  <a:lnTo>
                    <a:pt x="539" y="4471"/>
                  </a:lnTo>
                  <a:lnTo>
                    <a:pt x="544" y="4469"/>
                  </a:lnTo>
                  <a:lnTo>
                    <a:pt x="552" y="4466"/>
                  </a:lnTo>
                  <a:lnTo>
                    <a:pt x="561" y="4462"/>
                  </a:lnTo>
                  <a:lnTo>
                    <a:pt x="566" y="4461"/>
                  </a:lnTo>
                  <a:lnTo>
                    <a:pt x="573" y="4462"/>
                  </a:lnTo>
                  <a:lnTo>
                    <a:pt x="576" y="4450"/>
                  </a:lnTo>
                  <a:lnTo>
                    <a:pt x="578" y="4438"/>
                  </a:lnTo>
                  <a:lnTo>
                    <a:pt x="581" y="4432"/>
                  </a:lnTo>
                  <a:lnTo>
                    <a:pt x="583" y="4428"/>
                  </a:lnTo>
                  <a:lnTo>
                    <a:pt x="588" y="4423"/>
                  </a:lnTo>
                  <a:lnTo>
                    <a:pt x="593" y="4421"/>
                  </a:lnTo>
                  <a:lnTo>
                    <a:pt x="600" y="4423"/>
                  </a:lnTo>
                  <a:lnTo>
                    <a:pt x="607" y="4425"/>
                  </a:lnTo>
                  <a:lnTo>
                    <a:pt x="612" y="4428"/>
                  </a:lnTo>
                  <a:lnTo>
                    <a:pt x="621" y="4428"/>
                  </a:lnTo>
                  <a:lnTo>
                    <a:pt x="622" y="4425"/>
                  </a:lnTo>
                  <a:lnTo>
                    <a:pt x="624" y="4423"/>
                  </a:lnTo>
                  <a:lnTo>
                    <a:pt x="627" y="4421"/>
                  </a:lnTo>
                  <a:lnTo>
                    <a:pt x="648" y="4421"/>
                  </a:lnTo>
                  <a:lnTo>
                    <a:pt x="653" y="4425"/>
                  </a:lnTo>
                  <a:lnTo>
                    <a:pt x="660" y="4427"/>
                  </a:lnTo>
                  <a:lnTo>
                    <a:pt x="665" y="4430"/>
                  </a:lnTo>
                  <a:lnTo>
                    <a:pt x="667" y="4432"/>
                  </a:lnTo>
                  <a:lnTo>
                    <a:pt x="668" y="4435"/>
                  </a:lnTo>
                  <a:lnTo>
                    <a:pt x="675" y="4435"/>
                  </a:lnTo>
                  <a:lnTo>
                    <a:pt x="682" y="4435"/>
                  </a:lnTo>
                  <a:lnTo>
                    <a:pt x="687" y="4437"/>
                  </a:lnTo>
                  <a:lnTo>
                    <a:pt x="689" y="4442"/>
                  </a:lnTo>
                  <a:lnTo>
                    <a:pt x="706" y="4442"/>
                  </a:lnTo>
                  <a:lnTo>
                    <a:pt x="713" y="4444"/>
                  </a:lnTo>
                  <a:lnTo>
                    <a:pt x="714" y="4445"/>
                  </a:lnTo>
                  <a:lnTo>
                    <a:pt x="716" y="4449"/>
                  </a:lnTo>
                  <a:lnTo>
                    <a:pt x="725" y="4454"/>
                  </a:lnTo>
                  <a:lnTo>
                    <a:pt x="730" y="4456"/>
                  </a:lnTo>
                  <a:lnTo>
                    <a:pt x="737" y="4456"/>
                  </a:lnTo>
                  <a:lnTo>
                    <a:pt x="737" y="4452"/>
                  </a:lnTo>
                  <a:lnTo>
                    <a:pt x="740" y="4449"/>
                  </a:lnTo>
                  <a:lnTo>
                    <a:pt x="745" y="4444"/>
                  </a:lnTo>
                  <a:lnTo>
                    <a:pt x="748" y="4442"/>
                  </a:lnTo>
                  <a:lnTo>
                    <a:pt x="750" y="4438"/>
                  </a:lnTo>
                  <a:lnTo>
                    <a:pt x="750" y="4435"/>
                  </a:lnTo>
                  <a:lnTo>
                    <a:pt x="750" y="4428"/>
                  </a:lnTo>
                  <a:lnTo>
                    <a:pt x="747" y="4427"/>
                  </a:lnTo>
                  <a:lnTo>
                    <a:pt x="745" y="4425"/>
                  </a:lnTo>
                  <a:lnTo>
                    <a:pt x="743" y="4418"/>
                  </a:lnTo>
                  <a:lnTo>
                    <a:pt x="745" y="4411"/>
                  </a:lnTo>
                  <a:lnTo>
                    <a:pt x="747" y="4410"/>
                  </a:lnTo>
                  <a:lnTo>
                    <a:pt x="750" y="4408"/>
                  </a:lnTo>
                  <a:lnTo>
                    <a:pt x="752" y="4413"/>
                  </a:lnTo>
                  <a:lnTo>
                    <a:pt x="754" y="4416"/>
                  </a:lnTo>
                  <a:lnTo>
                    <a:pt x="760" y="4421"/>
                  </a:lnTo>
                  <a:lnTo>
                    <a:pt x="767" y="4427"/>
                  </a:lnTo>
                  <a:lnTo>
                    <a:pt x="769" y="4430"/>
                  </a:lnTo>
                  <a:lnTo>
                    <a:pt x="771" y="4435"/>
                  </a:lnTo>
                  <a:lnTo>
                    <a:pt x="767" y="4440"/>
                  </a:lnTo>
                  <a:lnTo>
                    <a:pt x="766" y="4447"/>
                  </a:lnTo>
                  <a:lnTo>
                    <a:pt x="764" y="4454"/>
                  </a:lnTo>
                  <a:lnTo>
                    <a:pt x="764" y="4462"/>
                  </a:lnTo>
                  <a:lnTo>
                    <a:pt x="769" y="4466"/>
                  </a:lnTo>
                  <a:lnTo>
                    <a:pt x="776" y="4469"/>
                  </a:lnTo>
                  <a:lnTo>
                    <a:pt x="789" y="4474"/>
                  </a:lnTo>
                  <a:lnTo>
                    <a:pt x="805" y="4478"/>
                  </a:lnTo>
                  <a:lnTo>
                    <a:pt x="818" y="4483"/>
                  </a:lnTo>
                  <a:lnTo>
                    <a:pt x="818" y="4510"/>
                  </a:lnTo>
                  <a:lnTo>
                    <a:pt x="827" y="4515"/>
                  </a:lnTo>
                  <a:lnTo>
                    <a:pt x="832" y="4517"/>
                  </a:lnTo>
                  <a:lnTo>
                    <a:pt x="839" y="4517"/>
                  </a:lnTo>
                  <a:lnTo>
                    <a:pt x="842" y="4519"/>
                  </a:lnTo>
                  <a:lnTo>
                    <a:pt x="844" y="4522"/>
                  </a:lnTo>
                  <a:lnTo>
                    <a:pt x="846" y="4531"/>
                  </a:lnTo>
                  <a:lnTo>
                    <a:pt x="854" y="4534"/>
                  </a:lnTo>
                  <a:lnTo>
                    <a:pt x="863" y="4537"/>
                  </a:lnTo>
                  <a:lnTo>
                    <a:pt x="871" y="4541"/>
                  </a:lnTo>
                  <a:lnTo>
                    <a:pt x="880" y="4544"/>
                  </a:lnTo>
                  <a:lnTo>
                    <a:pt x="880" y="4510"/>
                  </a:lnTo>
                  <a:lnTo>
                    <a:pt x="883" y="4510"/>
                  </a:lnTo>
                  <a:lnTo>
                    <a:pt x="885" y="4508"/>
                  </a:lnTo>
                  <a:lnTo>
                    <a:pt x="885" y="4505"/>
                  </a:lnTo>
                  <a:lnTo>
                    <a:pt x="887" y="4503"/>
                  </a:lnTo>
                  <a:lnTo>
                    <a:pt x="890" y="4503"/>
                  </a:lnTo>
                  <a:lnTo>
                    <a:pt x="893" y="4503"/>
                  </a:lnTo>
                  <a:lnTo>
                    <a:pt x="897" y="4503"/>
                  </a:lnTo>
                  <a:lnTo>
                    <a:pt x="900" y="4503"/>
                  </a:lnTo>
                  <a:lnTo>
                    <a:pt x="902" y="4500"/>
                  </a:lnTo>
                  <a:lnTo>
                    <a:pt x="904" y="4496"/>
                  </a:lnTo>
                  <a:lnTo>
                    <a:pt x="905" y="4493"/>
                  </a:lnTo>
                  <a:lnTo>
                    <a:pt x="907" y="4490"/>
                  </a:lnTo>
                  <a:lnTo>
                    <a:pt x="914" y="4486"/>
                  </a:lnTo>
                  <a:lnTo>
                    <a:pt x="921" y="4483"/>
                  </a:lnTo>
                  <a:lnTo>
                    <a:pt x="922" y="4481"/>
                  </a:lnTo>
                  <a:lnTo>
                    <a:pt x="922" y="4479"/>
                  </a:lnTo>
                  <a:lnTo>
                    <a:pt x="924" y="4478"/>
                  </a:lnTo>
                  <a:lnTo>
                    <a:pt x="927" y="4476"/>
                  </a:lnTo>
                  <a:lnTo>
                    <a:pt x="934" y="4476"/>
                  </a:lnTo>
                  <a:lnTo>
                    <a:pt x="938" y="4454"/>
                  </a:lnTo>
                  <a:lnTo>
                    <a:pt x="939" y="4444"/>
                  </a:lnTo>
                  <a:lnTo>
                    <a:pt x="941" y="4435"/>
                  </a:lnTo>
                  <a:lnTo>
                    <a:pt x="943" y="4433"/>
                  </a:lnTo>
                  <a:lnTo>
                    <a:pt x="945" y="4433"/>
                  </a:lnTo>
                  <a:lnTo>
                    <a:pt x="946" y="4432"/>
                  </a:lnTo>
                  <a:lnTo>
                    <a:pt x="948" y="4428"/>
                  </a:lnTo>
                  <a:lnTo>
                    <a:pt x="950" y="4425"/>
                  </a:lnTo>
                  <a:lnTo>
                    <a:pt x="953" y="4420"/>
                  </a:lnTo>
                  <a:lnTo>
                    <a:pt x="955" y="4415"/>
                  </a:lnTo>
                  <a:lnTo>
                    <a:pt x="955" y="4408"/>
                  </a:lnTo>
                  <a:lnTo>
                    <a:pt x="950" y="4404"/>
                  </a:lnTo>
                  <a:lnTo>
                    <a:pt x="943" y="4403"/>
                  </a:lnTo>
                  <a:lnTo>
                    <a:pt x="938" y="4399"/>
                  </a:lnTo>
                  <a:lnTo>
                    <a:pt x="936" y="4398"/>
                  </a:lnTo>
                  <a:lnTo>
                    <a:pt x="934" y="4394"/>
                  </a:lnTo>
                  <a:lnTo>
                    <a:pt x="946" y="4394"/>
                  </a:lnTo>
                  <a:lnTo>
                    <a:pt x="958" y="4394"/>
                  </a:lnTo>
                  <a:lnTo>
                    <a:pt x="968" y="4392"/>
                  </a:lnTo>
                  <a:lnTo>
                    <a:pt x="975" y="4387"/>
                  </a:lnTo>
                  <a:lnTo>
                    <a:pt x="977" y="4381"/>
                  </a:lnTo>
                  <a:lnTo>
                    <a:pt x="977" y="4374"/>
                  </a:lnTo>
                  <a:lnTo>
                    <a:pt x="975" y="4367"/>
                  </a:lnTo>
                  <a:lnTo>
                    <a:pt x="972" y="4362"/>
                  </a:lnTo>
                  <a:lnTo>
                    <a:pt x="970" y="4357"/>
                  </a:lnTo>
                  <a:lnTo>
                    <a:pt x="968" y="4353"/>
                  </a:lnTo>
                  <a:lnTo>
                    <a:pt x="970" y="4350"/>
                  </a:lnTo>
                  <a:lnTo>
                    <a:pt x="975" y="4346"/>
                  </a:lnTo>
                  <a:lnTo>
                    <a:pt x="980" y="4348"/>
                  </a:lnTo>
                  <a:lnTo>
                    <a:pt x="982" y="4352"/>
                  </a:lnTo>
                  <a:lnTo>
                    <a:pt x="986" y="4363"/>
                  </a:lnTo>
                  <a:lnTo>
                    <a:pt x="987" y="4369"/>
                  </a:lnTo>
                  <a:lnTo>
                    <a:pt x="991" y="4372"/>
                  </a:lnTo>
                  <a:lnTo>
                    <a:pt x="996" y="4374"/>
                  </a:lnTo>
                  <a:lnTo>
                    <a:pt x="1003" y="4374"/>
                  </a:lnTo>
                  <a:lnTo>
                    <a:pt x="1020" y="4370"/>
                  </a:lnTo>
                  <a:lnTo>
                    <a:pt x="1037" y="4370"/>
                  </a:lnTo>
                  <a:lnTo>
                    <a:pt x="1071" y="4370"/>
                  </a:lnTo>
                  <a:lnTo>
                    <a:pt x="1107" y="4370"/>
                  </a:lnTo>
                  <a:lnTo>
                    <a:pt x="1126" y="4369"/>
                  </a:lnTo>
                  <a:lnTo>
                    <a:pt x="1146" y="4367"/>
                  </a:lnTo>
                  <a:lnTo>
                    <a:pt x="1148" y="4370"/>
                  </a:lnTo>
                  <a:lnTo>
                    <a:pt x="1151" y="4372"/>
                  </a:lnTo>
                  <a:lnTo>
                    <a:pt x="1160" y="4374"/>
                  </a:lnTo>
                  <a:lnTo>
                    <a:pt x="1160" y="4377"/>
                  </a:lnTo>
                  <a:lnTo>
                    <a:pt x="1161" y="4379"/>
                  </a:lnTo>
                  <a:lnTo>
                    <a:pt x="1166" y="4381"/>
                  </a:lnTo>
                  <a:lnTo>
                    <a:pt x="1172" y="4382"/>
                  </a:lnTo>
                  <a:lnTo>
                    <a:pt x="1173" y="4384"/>
                  </a:lnTo>
                  <a:lnTo>
                    <a:pt x="1173" y="4387"/>
                  </a:lnTo>
                  <a:lnTo>
                    <a:pt x="1178" y="4389"/>
                  </a:lnTo>
                  <a:lnTo>
                    <a:pt x="1180" y="4391"/>
                  </a:lnTo>
                  <a:lnTo>
                    <a:pt x="1180" y="4394"/>
                  </a:lnTo>
                  <a:lnTo>
                    <a:pt x="1189" y="4399"/>
                  </a:lnTo>
                  <a:lnTo>
                    <a:pt x="1195" y="4406"/>
                  </a:lnTo>
                  <a:lnTo>
                    <a:pt x="1202" y="4413"/>
                  </a:lnTo>
                  <a:lnTo>
                    <a:pt x="1207" y="4421"/>
                  </a:lnTo>
                  <a:lnTo>
                    <a:pt x="1216" y="4440"/>
                  </a:lnTo>
                  <a:lnTo>
                    <a:pt x="1219" y="4450"/>
                  </a:lnTo>
                  <a:lnTo>
                    <a:pt x="1221" y="4462"/>
                  </a:lnTo>
                  <a:lnTo>
                    <a:pt x="1226" y="4464"/>
                  </a:lnTo>
                  <a:lnTo>
                    <a:pt x="1228" y="4467"/>
                  </a:lnTo>
                  <a:lnTo>
                    <a:pt x="1231" y="4479"/>
                  </a:lnTo>
                  <a:lnTo>
                    <a:pt x="1233" y="4485"/>
                  </a:lnTo>
                  <a:lnTo>
                    <a:pt x="1236" y="4488"/>
                  </a:lnTo>
                  <a:lnTo>
                    <a:pt x="1241" y="4490"/>
                  </a:lnTo>
                  <a:lnTo>
                    <a:pt x="1248" y="4490"/>
                  </a:lnTo>
                  <a:lnTo>
                    <a:pt x="1247" y="4483"/>
                  </a:lnTo>
                  <a:lnTo>
                    <a:pt x="1247" y="4478"/>
                  </a:lnTo>
                  <a:lnTo>
                    <a:pt x="1250" y="4471"/>
                  </a:lnTo>
                  <a:lnTo>
                    <a:pt x="1255" y="4466"/>
                  </a:lnTo>
                  <a:lnTo>
                    <a:pt x="1255" y="4461"/>
                  </a:lnTo>
                  <a:lnTo>
                    <a:pt x="1255" y="4456"/>
                  </a:lnTo>
                  <a:lnTo>
                    <a:pt x="1250" y="4449"/>
                  </a:lnTo>
                  <a:lnTo>
                    <a:pt x="1250" y="4444"/>
                  </a:lnTo>
                  <a:lnTo>
                    <a:pt x="1252" y="4440"/>
                  </a:lnTo>
                  <a:lnTo>
                    <a:pt x="1253" y="4438"/>
                  </a:lnTo>
                  <a:lnTo>
                    <a:pt x="1262" y="4435"/>
                  </a:lnTo>
                  <a:lnTo>
                    <a:pt x="1277" y="4438"/>
                  </a:lnTo>
                  <a:lnTo>
                    <a:pt x="1291" y="4444"/>
                  </a:lnTo>
                  <a:lnTo>
                    <a:pt x="1306" y="4447"/>
                  </a:lnTo>
                  <a:lnTo>
                    <a:pt x="1323" y="4449"/>
                  </a:lnTo>
                  <a:lnTo>
                    <a:pt x="1327" y="4454"/>
                  </a:lnTo>
                  <a:lnTo>
                    <a:pt x="1330" y="4459"/>
                  </a:lnTo>
                  <a:lnTo>
                    <a:pt x="1335" y="4462"/>
                  </a:lnTo>
                  <a:lnTo>
                    <a:pt x="1344" y="4462"/>
                  </a:lnTo>
                  <a:lnTo>
                    <a:pt x="1347" y="4467"/>
                  </a:lnTo>
                  <a:lnTo>
                    <a:pt x="1351" y="4473"/>
                  </a:lnTo>
                  <a:lnTo>
                    <a:pt x="1356" y="4476"/>
                  </a:lnTo>
                  <a:lnTo>
                    <a:pt x="1364" y="4476"/>
                  </a:lnTo>
                  <a:lnTo>
                    <a:pt x="1368" y="4471"/>
                  </a:lnTo>
                  <a:lnTo>
                    <a:pt x="1369" y="4464"/>
                  </a:lnTo>
                  <a:lnTo>
                    <a:pt x="1371" y="4457"/>
                  </a:lnTo>
                  <a:lnTo>
                    <a:pt x="1371" y="4449"/>
                  </a:lnTo>
                  <a:lnTo>
                    <a:pt x="1378" y="4445"/>
                  </a:lnTo>
                  <a:lnTo>
                    <a:pt x="1378" y="4444"/>
                  </a:lnTo>
                  <a:lnTo>
                    <a:pt x="1378" y="4442"/>
                  </a:lnTo>
                  <a:lnTo>
                    <a:pt x="1376" y="4437"/>
                  </a:lnTo>
                  <a:lnTo>
                    <a:pt x="1371" y="4432"/>
                  </a:lnTo>
                  <a:lnTo>
                    <a:pt x="1366" y="4427"/>
                  </a:lnTo>
                  <a:lnTo>
                    <a:pt x="1364" y="4421"/>
                  </a:lnTo>
                  <a:lnTo>
                    <a:pt x="1364" y="4420"/>
                  </a:lnTo>
                  <a:lnTo>
                    <a:pt x="1364" y="4418"/>
                  </a:lnTo>
                  <a:lnTo>
                    <a:pt x="1371" y="4415"/>
                  </a:lnTo>
                  <a:lnTo>
                    <a:pt x="1385" y="4421"/>
                  </a:lnTo>
                  <a:lnTo>
                    <a:pt x="1400" y="4427"/>
                  </a:lnTo>
                  <a:lnTo>
                    <a:pt x="1419" y="4428"/>
                  </a:lnTo>
                  <a:lnTo>
                    <a:pt x="1439" y="4428"/>
                  </a:lnTo>
                  <a:lnTo>
                    <a:pt x="1448" y="4432"/>
                  </a:lnTo>
                  <a:lnTo>
                    <a:pt x="1455" y="4437"/>
                  </a:lnTo>
                  <a:lnTo>
                    <a:pt x="1463" y="4440"/>
                  </a:lnTo>
                  <a:lnTo>
                    <a:pt x="1468" y="4442"/>
                  </a:lnTo>
                  <a:lnTo>
                    <a:pt x="1473" y="4442"/>
                  </a:lnTo>
                  <a:lnTo>
                    <a:pt x="1490" y="4433"/>
                  </a:lnTo>
                  <a:lnTo>
                    <a:pt x="1511" y="4425"/>
                  </a:lnTo>
                  <a:lnTo>
                    <a:pt x="1531" y="4418"/>
                  </a:lnTo>
                  <a:lnTo>
                    <a:pt x="1555" y="4415"/>
                  </a:lnTo>
                  <a:lnTo>
                    <a:pt x="1559" y="4410"/>
                  </a:lnTo>
                  <a:lnTo>
                    <a:pt x="1560" y="4403"/>
                  </a:lnTo>
                  <a:lnTo>
                    <a:pt x="1562" y="4396"/>
                  </a:lnTo>
                  <a:lnTo>
                    <a:pt x="1562" y="4387"/>
                  </a:lnTo>
                  <a:lnTo>
                    <a:pt x="1562" y="4381"/>
                  </a:lnTo>
                  <a:lnTo>
                    <a:pt x="1566" y="4377"/>
                  </a:lnTo>
                  <a:lnTo>
                    <a:pt x="1569" y="4375"/>
                  </a:lnTo>
                  <a:lnTo>
                    <a:pt x="1576" y="4374"/>
                  </a:lnTo>
                  <a:lnTo>
                    <a:pt x="1576" y="4386"/>
                  </a:lnTo>
                  <a:lnTo>
                    <a:pt x="1576" y="4398"/>
                  </a:lnTo>
                  <a:lnTo>
                    <a:pt x="1578" y="4408"/>
                  </a:lnTo>
                  <a:lnTo>
                    <a:pt x="1583" y="4415"/>
                  </a:lnTo>
                  <a:lnTo>
                    <a:pt x="1590" y="4416"/>
                  </a:lnTo>
                  <a:lnTo>
                    <a:pt x="1596" y="4418"/>
                  </a:lnTo>
                  <a:lnTo>
                    <a:pt x="1600" y="4423"/>
                  </a:lnTo>
                  <a:lnTo>
                    <a:pt x="1603" y="4428"/>
                  </a:lnTo>
                  <a:lnTo>
                    <a:pt x="1610" y="4428"/>
                  </a:lnTo>
                  <a:lnTo>
                    <a:pt x="1613" y="4427"/>
                  </a:lnTo>
                  <a:lnTo>
                    <a:pt x="1619" y="4423"/>
                  </a:lnTo>
                  <a:lnTo>
                    <a:pt x="1624" y="4421"/>
                  </a:lnTo>
                  <a:lnTo>
                    <a:pt x="1625" y="4418"/>
                  </a:lnTo>
                  <a:lnTo>
                    <a:pt x="1627" y="4416"/>
                  </a:lnTo>
                  <a:lnTo>
                    <a:pt x="1629" y="4418"/>
                  </a:lnTo>
                  <a:lnTo>
                    <a:pt x="1630" y="4421"/>
                  </a:lnTo>
                  <a:lnTo>
                    <a:pt x="1630" y="4442"/>
                  </a:lnTo>
                  <a:lnTo>
                    <a:pt x="1637" y="4442"/>
                  </a:lnTo>
                  <a:lnTo>
                    <a:pt x="1642" y="4438"/>
                  </a:lnTo>
                  <a:lnTo>
                    <a:pt x="1646" y="4433"/>
                  </a:lnTo>
                  <a:lnTo>
                    <a:pt x="1648" y="4428"/>
                  </a:lnTo>
                  <a:lnTo>
                    <a:pt x="1651" y="4425"/>
                  </a:lnTo>
                  <a:lnTo>
                    <a:pt x="1656" y="4421"/>
                  </a:lnTo>
                  <a:lnTo>
                    <a:pt x="1661" y="4420"/>
                  </a:lnTo>
                  <a:lnTo>
                    <a:pt x="1671" y="4421"/>
                  </a:lnTo>
                  <a:lnTo>
                    <a:pt x="1671" y="4428"/>
                  </a:lnTo>
                  <a:lnTo>
                    <a:pt x="1680" y="4432"/>
                  </a:lnTo>
                  <a:lnTo>
                    <a:pt x="1682" y="4433"/>
                  </a:lnTo>
                  <a:lnTo>
                    <a:pt x="1683" y="4437"/>
                  </a:lnTo>
                  <a:lnTo>
                    <a:pt x="1682" y="4442"/>
                  </a:lnTo>
                  <a:lnTo>
                    <a:pt x="1678" y="4449"/>
                  </a:lnTo>
                  <a:lnTo>
                    <a:pt x="1678" y="4456"/>
                  </a:lnTo>
                  <a:lnTo>
                    <a:pt x="1682" y="4462"/>
                  </a:lnTo>
                  <a:lnTo>
                    <a:pt x="1685" y="4467"/>
                  </a:lnTo>
                  <a:lnTo>
                    <a:pt x="1685" y="4476"/>
                  </a:lnTo>
                  <a:lnTo>
                    <a:pt x="1699" y="4476"/>
                  </a:lnTo>
                  <a:lnTo>
                    <a:pt x="1699" y="4481"/>
                  </a:lnTo>
                  <a:lnTo>
                    <a:pt x="1700" y="4485"/>
                  </a:lnTo>
                  <a:lnTo>
                    <a:pt x="1702" y="4488"/>
                  </a:lnTo>
                  <a:lnTo>
                    <a:pt x="1705" y="4490"/>
                  </a:lnTo>
                  <a:lnTo>
                    <a:pt x="1707" y="4486"/>
                  </a:lnTo>
                  <a:lnTo>
                    <a:pt x="1711" y="4485"/>
                  </a:lnTo>
                  <a:lnTo>
                    <a:pt x="1719" y="4483"/>
                  </a:lnTo>
                  <a:lnTo>
                    <a:pt x="1719" y="4479"/>
                  </a:lnTo>
                  <a:lnTo>
                    <a:pt x="1721" y="4478"/>
                  </a:lnTo>
                  <a:lnTo>
                    <a:pt x="1726" y="4476"/>
                  </a:lnTo>
                  <a:lnTo>
                    <a:pt x="1734" y="4471"/>
                  </a:lnTo>
                  <a:lnTo>
                    <a:pt x="1740" y="4469"/>
                  </a:lnTo>
                  <a:lnTo>
                    <a:pt x="1746" y="4469"/>
                  </a:lnTo>
                  <a:lnTo>
                    <a:pt x="1753" y="4469"/>
                  </a:lnTo>
                  <a:lnTo>
                    <a:pt x="1760" y="4469"/>
                  </a:lnTo>
                  <a:lnTo>
                    <a:pt x="1769" y="4474"/>
                  </a:lnTo>
                  <a:lnTo>
                    <a:pt x="1779" y="4476"/>
                  </a:lnTo>
                  <a:lnTo>
                    <a:pt x="1786" y="4478"/>
                  </a:lnTo>
                  <a:lnTo>
                    <a:pt x="1794" y="4476"/>
                  </a:lnTo>
                  <a:lnTo>
                    <a:pt x="1828" y="4471"/>
                  </a:lnTo>
                  <a:lnTo>
                    <a:pt x="1845" y="4469"/>
                  </a:lnTo>
                  <a:lnTo>
                    <a:pt x="1864" y="4469"/>
                  </a:lnTo>
                  <a:lnTo>
                    <a:pt x="1867" y="4469"/>
                  </a:lnTo>
                  <a:lnTo>
                    <a:pt x="1876" y="4469"/>
                  </a:lnTo>
                  <a:lnTo>
                    <a:pt x="1885" y="4473"/>
                  </a:lnTo>
                  <a:lnTo>
                    <a:pt x="1895" y="4478"/>
                  </a:lnTo>
                  <a:lnTo>
                    <a:pt x="1903" y="4485"/>
                  </a:lnTo>
                  <a:lnTo>
                    <a:pt x="1907" y="4488"/>
                  </a:lnTo>
                  <a:lnTo>
                    <a:pt x="1910" y="4490"/>
                  </a:lnTo>
                  <a:lnTo>
                    <a:pt x="1915" y="4490"/>
                  </a:lnTo>
                  <a:lnTo>
                    <a:pt x="1919" y="4491"/>
                  </a:lnTo>
                  <a:lnTo>
                    <a:pt x="1931" y="4495"/>
                  </a:lnTo>
                  <a:lnTo>
                    <a:pt x="1934" y="4498"/>
                  </a:lnTo>
                  <a:lnTo>
                    <a:pt x="1937" y="4503"/>
                  </a:lnTo>
                  <a:lnTo>
                    <a:pt x="1944" y="4507"/>
                  </a:lnTo>
                  <a:lnTo>
                    <a:pt x="1951" y="4510"/>
                  </a:lnTo>
                  <a:lnTo>
                    <a:pt x="1954" y="4510"/>
                  </a:lnTo>
                  <a:lnTo>
                    <a:pt x="1958" y="4510"/>
                  </a:lnTo>
                  <a:lnTo>
                    <a:pt x="1958" y="4514"/>
                  </a:lnTo>
                  <a:lnTo>
                    <a:pt x="1958" y="4517"/>
                  </a:lnTo>
                  <a:lnTo>
                    <a:pt x="1966" y="4522"/>
                  </a:lnTo>
                  <a:lnTo>
                    <a:pt x="1971" y="4524"/>
                  </a:lnTo>
                  <a:lnTo>
                    <a:pt x="1978" y="4524"/>
                  </a:lnTo>
                  <a:lnTo>
                    <a:pt x="1985" y="4524"/>
                  </a:lnTo>
                  <a:lnTo>
                    <a:pt x="1990" y="4524"/>
                  </a:lnTo>
                  <a:lnTo>
                    <a:pt x="1995" y="4522"/>
                  </a:lnTo>
                  <a:lnTo>
                    <a:pt x="2004" y="4519"/>
                  </a:lnTo>
                  <a:lnTo>
                    <a:pt x="2011" y="4514"/>
                  </a:lnTo>
                  <a:lnTo>
                    <a:pt x="2019" y="4510"/>
                  </a:lnTo>
                  <a:lnTo>
                    <a:pt x="2028" y="4510"/>
                  </a:lnTo>
                  <a:lnTo>
                    <a:pt x="2035" y="4508"/>
                  </a:lnTo>
                  <a:lnTo>
                    <a:pt x="2040" y="4505"/>
                  </a:lnTo>
                  <a:lnTo>
                    <a:pt x="2047" y="4503"/>
                  </a:lnTo>
                  <a:lnTo>
                    <a:pt x="2081" y="4503"/>
                  </a:lnTo>
                  <a:lnTo>
                    <a:pt x="2082" y="4500"/>
                  </a:lnTo>
                  <a:lnTo>
                    <a:pt x="2084" y="4498"/>
                  </a:lnTo>
                  <a:lnTo>
                    <a:pt x="2091" y="4496"/>
                  </a:lnTo>
                  <a:lnTo>
                    <a:pt x="2108" y="4496"/>
                  </a:lnTo>
                  <a:lnTo>
                    <a:pt x="2110" y="4495"/>
                  </a:lnTo>
                  <a:lnTo>
                    <a:pt x="2111" y="4493"/>
                  </a:lnTo>
                  <a:lnTo>
                    <a:pt x="2115" y="4490"/>
                  </a:lnTo>
                  <a:lnTo>
                    <a:pt x="2120" y="4488"/>
                  </a:lnTo>
                  <a:lnTo>
                    <a:pt x="2122" y="4486"/>
                  </a:lnTo>
                  <a:lnTo>
                    <a:pt x="2122" y="4483"/>
                  </a:lnTo>
                  <a:lnTo>
                    <a:pt x="2149" y="4483"/>
                  </a:lnTo>
                  <a:lnTo>
                    <a:pt x="2152" y="4476"/>
                  </a:lnTo>
                  <a:lnTo>
                    <a:pt x="2158" y="4469"/>
                  </a:lnTo>
                  <a:lnTo>
                    <a:pt x="2161" y="4466"/>
                  </a:lnTo>
                  <a:lnTo>
                    <a:pt x="2166" y="4464"/>
                  </a:lnTo>
                  <a:lnTo>
                    <a:pt x="2171" y="4462"/>
                  </a:lnTo>
                  <a:lnTo>
                    <a:pt x="2176" y="4462"/>
                  </a:lnTo>
                  <a:lnTo>
                    <a:pt x="2181" y="4462"/>
                  </a:lnTo>
                  <a:lnTo>
                    <a:pt x="2187" y="4464"/>
                  </a:lnTo>
                  <a:lnTo>
                    <a:pt x="2195" y="4467"/>
                  </a:lnTo>
                  <a:lnTo>
                    <a:pt x="2204" y="4471"/>
                  </a:lnTo>
                  <a:lnTo>
                    <a:pt x="2210" y="4471"/>
                  </a:lnTo>
                  <a:lnTo>
                    <a:pt x="2217" y="4469"/>
                  </a:lnTo>
                  <a:lnTo>
                    <a:pt x="2221" y="4456"/>
                  </a:lnTo>
                  <a:lnTo>
                    <a:pt x="2226" y="4444"/>
                  </a:lnTo>
                  <a:lnTo>
                    <a:pt x="2234" y="4435"/>
                  </a:lnTo>
                  <a:lnTo>
                    <a:pt x="2245" y="4428"/>
                  </a:lnTo>
                  <a:lnTo>
                    <a:pt x="2250" y="4428"/>
                  </a:lnTo>
                  <a:lnTo>
                    <a:pt x="2255" y="4427"/>
                  </a:lnTo>
                  <a:lnTo>
                    <a:pt x="2263" y="4423"/>
                  </a:lnTo>
                  <a:lnTo>
                    <a:pt x="2272" y="4420"/>
                  </a:lnTo>
                  <a:lnTo>
                    <a:pt x="2279" y="4420"/>
                  </a:lnTo>
                  <a:lnTo>
                    <a:pt x="2285" y="4421"/>
                  </a:lnTo>
                  <a:lnTo>
                    <a:pt x="2287" y="4416"/>
                  </a:lnTo>
                  <a:lnTo>
                    <a:pt x="2291" y="4413"/>
                  </a:lnTo>
                  <a:lnTo>
                    <a:pt x="2296" y="4411"/>
                  </a:lnTo>
                  <a:lnTo>
                    <a:pt x="2301" y="4411"/>
                  </a:lnTo>
                  <a:lnTo>
                    <a:pt x="2313" y="4408"/>
                  </a:lnTo>
                  <a:lnTo>
                    <a:pt x="2316" y="4404"/>
                  </a:lnTo>
                  <a:lnTo>
                    <a:pt x="2320" y="4401"/>
                  </a:lnTo>
                  <a:lnTo>
                    <a:pt x="2326" y="4401"/>
                  </a:lnTo>
                  <a:lnTo>
                    <a:pt x="2332" y="4399"/>
                  </a:lnTo>
                  <a:lnTo>
                    <a:pt x="2335" y="4396"/>
                  </a:lnTo>
                  <a:lnTo>
                    <a:pt x="2338" y="4392"/>
                  </a:lnTo>
                  <a:lnTo>
                    <a:pt x="2345" y="4386"/>
                  </a:lnTo>
                  <a:lnTo>
                    <a:pt x="2349" y="4382"/>
                  </a:lnTo>
                  <a:lnTo>
                    <a:pt x="2354" y="4381"/>
                  </a:lnTo>
                  <a:lnTo>
                    <a:pt x="2354" y="4326"/>
                  </a:lnTo>
                  <a:lnTo>
                    <a:pt x="2362" y="4326"/>
                  </a:lnTo>
                  <a:lnTo>
                    <a:pt x="2367" y="4324"/>
                  </a:lnTo>
                  <a:lnTo>
                    <a:pt x="2371" y="4319"/>
                  </a:lnTo>
                  <a:lnTo>
                    <a:pt x="2372" y="4314"/>
                  </a:lnTo>
                  <a:lnTo>
                    <a:pt x="2378" y="4304"/>
                  </a:lnTo>
                  <a:lnTo>
                    <a:pt x="2381" y="4300"/>
                  </a:lnTo>
                  <a:lnTo>
                    <a:pt x="2388" y="4299"/>
                  </a:lnTo>
                  <a:lnTo>
                    <a:pt x="2388" y="4292"/>
                  </a:lnTo>
                  <a:lnTo>
                    <a:pt x="2391" y="4287"/>
                  </a:lnTo>
                  <a:lnTo>
                    <a:pt x="2396" y="4278"/>
                  </a:lnTo>
                  <a:lnTo>
                    <a:pt x="2400" y="4273"/>
                  </a:lnTo>
                  <a:lnTo>
                    <a:pt x="2403" y="4268"/>
                  </a:lnTo>
                  <a:lnTo>
                    <a:pt x="2403" y="4259"/>
                  </a:lnTo>
                  <a:lnTo>
                    <a:pt x="2401" y="4251"/>
                  </a:lnTo>
                  <a:lnTo>
                    <a:pt x="2395" y="4248"/>
                  </a:lnTo>
                  <a:lnTo>
                    <a:pt x="2386" y="4244"/>
                  </a:lnTo>
                  <a:lnTo>
                    <a:pt x="2376" y="4244"/>
                  </a:lnTo>
                  <a:lnTo>
                    <a:pt x="2364" y="4244"/>
                  </a:lnTo>
                  <a:lnTo>
                    <a:pt x="2342" y="4244"/>
                  </a:lnTo>
                  <a:lnTo>
                    <a:pt x="2320" y="4244"/>
                  </a:lnTo>
                  <a:lnTo>
                    <a:pt x="2318" y="4249"/>
                  </a:lnTo>
                  <a:lnTo>
                    <a:pt x="2316" y="4251"/>
                  </a:lnTo>
                  <a:lnTo>
                    <a:pt x="2313" y="4251"/>
                  </a:lnTo>
                  <a:lnTo>
                    <a:pt x="2301" y="4248"/>
                  </a:lnTo>
                  <a:lnTo>
                    <a:pt x="2291" y="4248"/>
                  </a:lnTo>
                  <a:lnTo>
                    <a:pt x="2282" y="4253"/>
                  </a:lnTo>
                  <a:lnTo>
                    <a:pt x="2272" y="4258"/>
                  </a:lnTo>
                  <a:lnTo>
                    <a:pt x="2270" y="4263"/>
                  </a:lnTo>
                  <a:lnTo>
                    <a:pt x="2268" y="4265"/>
                  </a:lnTo>
                  <a:lnTo>
                    <a:pt x="2265" y="4265"/>
                  </a:lnTo>
                  <a:lnTo>
                    <a:pt x="2258" y="4265"/>
                  </a:lnTo>
                  <a:lnTo>
                    <a:pt x="2251" y="4265"/>
                  </a:lnTo>
                  <a:lnTo>
                    <a:pt x="2246" y="4266"/>
                  </a:lnTo>
                  <a:lnTo>
                    <a:pt x="2245" y="4271"/>
                  </a:lnTo>
                  <a:lnTo>
                    <a:pt x="2243" y="4275"/>
                  </a:lnTo>
                  <a:lnTo>
                    <a:pt x="2239" y="4277"/>
                  </a:lnTo>
                  <a:lnTo>
                    <a:pt x="2236" y="4278"/>
                  </a:lnTo>
                  <a:lnTo>
                    <a:pt x="2231" y="4278"/>
                  </a:lnTo>
                  <a:lnTo>
                    <a:pt x="2233" y="4273"/>
                  </a:lnTo>
                  <a:lnTo>
                    <a:pt x="2234" y="4271"/>
                  </a:lnTo>
                  <a:lnTo>
                    <a:pt x="2238" y="4271"/>
                  </a:lnTo>
                  <a:lnTo>
                    <a:pt x="2238" y="4265"/>
                  </a:lnTo>
                  <a:lnTo>
                    <a:pt x="2238" y="4258"/>
                  </a:lnTo>
                  <a:lnTo>
                    <a:pt x="2236" y="4253"/>
                  </a:lnTo>
                  <a:lnTo>
                    <a:pt x="2231" y="4251"/>
                  </a:lnTo>
                  <a:lnTo>
                    <a:pt x="2226" y="4249"/>
                  </a:lnTo>
                  <a:lnTo>
                    <a:pt x="2224" y="4248"/>
                  </a:lnTo>
                  <a:lnTo>
                    <a:pt x="2224" y="4244"/>
                  </a:lnTo>
                  <a:lnTo>
                    <a:pt x="2217" y="4239"/>
                  </a:lnTo>
                  <a:lnTo>
                    <a:pt x="2207" y="4237"/>
                  </a:lnTo>
                  <a:lnTo>
                    <a:pt x="2195" y="4237"/>
                  </a:lnTo>
                  <a:lnTo>
                    <a:pt x="2183" y="4237"/>
                  </a:lnTo>
                  <a:lnTo>
                    <a:pt x="2181" y="4239"/>
                  </a:lnTo>
                  <a:lnTo>
                    <a:pt x="2180" y="4241"/>
                  </a:lnTo>
                  <a:lnTo>
                    <a:pt x="2176" y="4244"/>
                  </a:lnTo>
                  <a:lnTo>
                    <a:pt x="2171" y="4246"/>
                  </a:lnTo>
                  <a:lnTo>
                    <a:pt x="2170" y="4248"/>
                  </a:lnTo>
                  <a:lnTo>
                    <a:pt x="2170" y="4251"/>
                  </a:lnTo>
                  <a:lnTo>
                    <a:pt x="2161" y="4256"/>
                  </a:lnTo>
                  <a:lnTo>
                    <a:pt x="2156" y="4258"/>
                  </a:lnTo>
                  <a:lnTo>
                    <a:pt x="2149" y="4258"/>
                  </a:lnTo>
                  <a:lnTo>
                    <a:pt x="2142" y="4258"/>
                  </a:lnTo>
                  <a:lnTo>
                    <a:pt x="2135" y="4258"/>
                  </a:lnTo>
                  <a:lnTo>
                    <a:pt x="2130" y="4256"/>
                  </a:lnTo>
                  <a:lnTo>
                    <a:pt x="2129" y="4251"/>
                  </a:lnTo>
                  <a:lnTo>
                    <a:pt x="2129" y="4246"/>
                  </a:lnTo>
                  <a:lnTo>
                    <a:pt x="2132" y="4244"/>
                  </a:lnTo>
                  <a:lnTo>
                    <a:pt x="2135" y="4244"/>
                  </a:lnTo>
                  <a:lnTo>
                    <a:pt x="2142" y="4244"/>
                  </a:lnTo>
                  <a:lnTo>
                    <a:pt x="2147" y="4244"/>
                  </a:lnTo>
                  <a:lnTo>
                    <a:pt x="2152" y="4244"/>
                  </a:lnTo>
                  <a:lnTo>
                    <a:pt x="2156" y="4242"/>
                  </a:lnTo>
                  <a:lnTo>
                    <a:pt x="2156" y="4237"/>
                  </a:lnTo>
                  <a:lnTo>
                    <a:pt x="2163" y="4236"/>
                  </a:lnTo>
                  <a:lnTo>
                    <a:pt x="2170" y="4234"/>
                  </a:lnTo>
                  <a:lnTo>
                    <a:pt x="2175" y="4230"/>
                  </a:lnTo>
                  <a:lnTo>
                    <a:pt x="2183" y="4230"/>
                  </a:lnTo>
                  <a:lnTo>
                    <a:pt x="2183" y="4225"/>
                  </a:lnTo>
                  <a:lnTo>
                    <a:pt x="2181" y="4222"/>
                  </a:lnTo>
                  <a:lnTo>
                    <a:pt x="2180" y="4218"/>
                  </a:lnTo>
                  <a:lnTo>
                    <a:pt x="2176" y="4217"/>
                  </a:lnTo>
                  <a:lnTo>
                    <a:pt x="2171" y="4215"/>
                  </a:lnTo>
                  <a:lnTo>
                    <a:pt x="2170" y="4213"/>
                  </a:lnTo>
                  <a:lnTo>
                    <a:pt x="2170" y="4210"/>
                  </a:lnTo>
                  <a:lnTo>
                    <a:pt x="2163" y="4210"/>
                  </a:lnTo>
                  <a:lnTo>
                    <a:pt x="2156" y="4210"/>
                  </a:lnTo>
                  <a:lnTo>
                    <a:pt x="2151" y="4208"/>
                  </a:lnTo>
                  <a:lnTo>
                    <a:pt x="2149" y="4203"/>
                  </a:lnTo>
                  <a:lnTo>
                    <a:pt x="2159" y="4203"/>
                  </a:lnTo>
                  <a:lnTo>
                    <a:pt x="2170" y="4203"/>
                  </a:lnTo>
                  <a:lnTo>
                    <a:pt x="2176" y="4200"/>
                  </a:lnTo>
                  <a:lnTo>
                    <a:pt x="2183" y="4196"/>
                  </a:lnTo>
                  <a:lnTo>
                    <a:pt x="2185" y="4200"/>
                  </a:lnTo>
                  <a:lnTo>
                    <a:pt x="2187" y="4201"/>
                  </a:lnTo>
                  <a:lnTo>
                    <a:pt x="2193" y="4203"/>
                  </a:lnTo>
                  <a:lnTo>
                    <a:pt x="2210" y="4203"/>
                  </a:lnTo>
                  <a:lnTo>
                    <a:pt x="2216" y="4200"/>
                  </a:lnTo>
                  <a:lnTo>
                    <a:pt x="2221" y="4196"/>
                  </a:lnTo>
                  <a:lnTo>
                    <a:pt x="2224" y="4191"/>
                  </a:lnTo>
                  <a:lnTo>
                    <a:pt x="2231" y="4189"/>
                  </a:lnTo>
                  <a:lnTo>
                    <a:pt x="2234" y="4189"/>
                  </a:lnTo>
                  <a:lnTo>
                    <a:pt x="2238" y="4189"/>
                  </a:lnTo>
                  <a:lnTo>
                    <a:pt x="2243" y="4188"/>
                  </a:lnTo>
                  <a:lnTo>
                    <a:pt x="2248" y="4186"/>
                  </a:lnTo>
                  <a:lnTo>
                    <a:pt x="2255" y="4181"/>
                  </a:lnTo>
                  <a:lnTo>
                    <a:pt x="2258" y="4172"/>
                  </a:lnTo>
                  <a:lnTo>
                    <a:pt x="2260" y="4164"/>
                  </a:lnTo>
                  <a:lnTo>
                    <a:pt x="2262" y="4160"/>
                  </a:lnTo>
                  <a:lnTo>
                    <a:pt x="2268" y="4138"/>
                  </a:lnTo>
                  <a:lnTo>
                    <a:pt x="2270" y="4128"/>
                  </a:lnTo>
                  <a:lnTo>
                    <a:pt x="2272" y="4114"/>
                  </a:lnTo>
                  <a:lnTo>
                    <a:pt x="2265" y="4114"/>
                  </a:lnTo>
                  <a:lnTo>
                    <a:pt x="2260" y="4113"/>
                  </a:lnTo>
                  <a:lnTo>
                    <a:pt x="2256" y="4109"/>
                  </a:lnTo>
                  <a:lnTo>
                    <a:pt x="2251" y="4107"/>
                  </a:lnTo>
                  <a:lnTo>
                    <a:pt x="2248" y="4109"/>
                  </a:lnTo>
                  <a:lnTo>
                    <a:pt x="2241" y="4113"/>
                  </a:lnTo>
                  <a:lnTo>
                    <a:pt x="2227" y="4116"/>
                  </a:lnTo>
                  <a:lnTo>
                    <a:pt x="2219" y="4116"/>
                  </a:lnTo>
                  <a:lnTo>
                    <a:pt x="2212" y="4114"/>
                  </a:lnTo>
                  <a:lnTo>
                    <a:pt x="2207" y="4113"/>
                  </a:lnTo>
                  <a:lnTo>
                    <a:pt x="2204" y="4107"/>
                  </a:lnTo>
                  <a:lnTo>
                    <a:pt x="2217" y="4109"/>
                  </a:lnTo>
                  <a:lnTo>
                    <a:pt x="2229" y="4106"/>
                  </a:lnTo>
                  <a:lnTo>
                    <a:pt x="2239" y="4104"/>
                  </a:lnTo>
                  <a:lnTo>
                    <a:pt x="2251" y="4101"/>
                  </a:lnTo>
                  <a:lnTo>
                    <a:pt x="2251" y="4096"/>
                  </a:lnTo>
                  <a:lnTo>
                    <a:pt x="2253" y="4092"/>
                  </a:lnTo>
                  <a:lnTo>
                    <a:pt x="2255" y="4089"/>
                  </a:lnTo>
                  <a:lnTo>
                    <a:pt x="2258" y="4087"/>
                  </a:lnTo>
                  <a:lnTo>
                    <a:pt x="2262" y="4087"/>
                  </a:lnTo>
                  <a:lnTo>
                    <a:pt x="2263" y="4085"/>
                  </a:lnTo>
                  <a:lnTo>
                    <a:pt x="2265" y="4080"/>
                  </a:lnTo>
                  <a:lnTo>
                    <a:pt x="2268" y="4078"/>
                  </a:lnTo>
                  <a:lnTo>
                    <a:pt x="2270" y="4077"/>
                  </a:lnTo>
                  <a:lnTo>
                    <a:pt x="2272" y="4070"/>
                  </a:lnTo>
                  <a:lnTo>
                    <a:pt x="2274" y="4063"/>
                  </a:lnTo>
                  <a:lnTo>
                    <a:pt x="2275" y="4061"/>
                  </a:lnTo>
                  <a:lnTo>
                    <a:pt x="2279" y="4060"/>
                  </a:lnTo>
                  <a:lnTo>
                    <a:pt x="2282" y="4065"/>
                  </a:lnTo>
                  <a:lnTo>
                    <a:pt x="2285" y="4070"/>
                  </a:lnTo>
                  <a:lnTo>
                    <a:pt x="2289" y="4073"/>
                  </a:lnTo>
                  <a:lnTo>
                    <a:pt x="2292" y="4080"/>
                  </a:lnTo>
                  <a:lnTo>
                    <a:pt x="2289" y="4085"/>
                  </a:lnTo>
                  <a:lnTo>
                    <a:pt x="2287" y="4092"/>
                  </a:lnTo>
                  <a:lnTo>
                    <a:pt x="2285" y="4096"/>
                  </a:lnTo>
                  <a:lnTo>
                    <a:pt x="2287" y="4097"/>
                  </a:lnTo>
                  <a:lnTo>
                    <a:pt x="2289" y="4099"/>
                  </a:lnTo>
                  <a:lnTo>
                    <a:pt x="2292" y="4101"/>
                  </a:lnTo>
                  <a:lnTo>
                    <a:pt x="2294" y="4096"/>
                  </a:lnTo>
                  <a:lnTo>
                    <a:pt x="2297" y="4094"/>
                  </a:lnTo>
                  <a:lnTo>
                    <a:pt x="2301" y="4094"/>
                  </a:lnTo>
                  <a:lnTo>
                    <a:pt x="2304" y="4097"/>
                  </a:lnTo>
                  <a:lnTo>
                    <a:pt x="2314" y="4102"/>
                  </a:lnTo>
                  <a:lnTo>
                    <a:pt x="2320" y="4102"/>
                  </a:lnTo>
                  <a:lnTo>
                    <a:pt x="2326" y="4101"/>
                  </a:lnTo>
                  <a:lnTo>
                    <a:pt x="2330" y="4099"/>
                  </a:lnTo>
                  <a:lnTo>
                    <a:pt x="2333" y="4097"/>
                  </a:lnTo>
                  <a:lnTo>
                    <a:pt x="2335" y="4089"/>
                  </a:lnTo>
                  <a:lnTo>
                    <a:pt x="2337" y="4085"/>
                  </a:lnTo>
                  <a:lnTo>
                    <a:pt x="2338" y="4082"/>
                  </a:lnTo>
                  <a:lnTo>
                    <a:pt x="2342" y="4080"/>
                  </a:lnTo>
                  <a:lnTo>
                    <a:pt x="2347" y="4080"/>
                  </a:lnTo>
                  <a:lnTo>
                    <a:pt x="2349" y="4085"/>
                  </a:lnTo>
                  <a:lnTo>
                    <a:pt x="2350" y="4085"/>
                  </a:lnTo>
                  <a:lnTo>
                    <a:pt x="2352" y="4084"/>
                  </a:lnTo>
                  <a:lnTo>
                    <a:pt x="2354" y="4078"/>
                  </a:lnTo>
                  <a:lnTo>
                    <a:pt x="2354" y="4073"/>
                  </a:lnTo>
                  <a:lnTo>
                    <a:pt x="2357" y="4075"/>
                  </a:lnTo>
                  <a:lnTo>
                    <a:pt x="2360" y="4077"/>
                  </a:lnTo>
                  <a:lnTo>
                    <a:pt x="2362" y="4080"/>
                  </a:lnTo>
                  <a:lnTo>
                    <a:pt x="2367" y="4080"/>
                  </a:lnTo>
                  <a:lnTo>
                    <a:pt x="2366" y="4073"/>
                  </a:lnTo>
                  <a:lnTo>
                    <a:pt x="2364" y="4067"/>
                  </a:lnTo>
                  <a:lnTo>
                    <a:pt x="2359" y="4055"/>
                  </a:lnTo>
                  <a:lnTo>
                    <a:pt x="2352" y="4044"/>
                  </a:lnTo>
                  <a:lnTo>
                    <a:pt x="2347" y="4032"/>
                  </a:lnTo>
                  <a:lnTo>
                    <a:pt x="2342" y="4031"/>
                  </a:lnTo>
                  <a:lnTo>
                    <a:pt x="2340" y="4029"/>
                  </a:lnTo>
                  <a:lnTo>
                    <a:pt x="2340" y="4026"/>
                  </a:lnTo>
                  <a:lnTo>
                    <a:pt x="2326" y="4026"/>
                  </a:lnTo>
                  <a:lnTo>
                    <a:pt x="2321" y="4024"/>
                  </a:lnTo>
                  <a:lnTo>
                    <a:pt x="2320" y="4022"/>
                  </a:lnTo>
                  <a:lnTo>
                    <a:pt x="2320" y="4019"/>
                  </a:lnTo>
                  <a:lnTo>
                    <a:pt x="2332" y="4020"/>
                  </a:lnTo>
                  <a:lnTo>
                    <a:pt x="2337" y="4022"/>
                  </a:lnTo>
                  <a:lnTo>
                    <a:pt x="2338" y="4024"/>
                  </a:lnTo>
                  <a:lnTo>
                    <a:pt x="2340" y="4026"/>
                  </a:lnTo>
                  <a:lnTo>
                    <a:pt x="2345" y="4027"/>
                  </a:lnTo>
                  <a:lnTo>
                    <a:pt x="2347" y="4029"/>
                  </a:lnTo>
                  <a:lnTo>
                    <a:pt x="2347" y="4032"/>
                  </a:lnTo>
                  <a:lnTo>
                    <a:pt x="2354" y="4032"/>
                  </a:lnTo>
                  <a:lnTo>
                    <a:pt x="2357" y="4036"/>
                  </a:lnTo>
                  <a:lnTo>
                    <a:pt x="2362" y="4038"/>
                  </a:lnTo>
                  <a:lnTo>
                    <a:pt x="2367" y="4039"/>
                  </a:lnTo>
                  <a:lnTo>
                    <a:pt x="2367" y="4019"/>
                  </a:lnTo>
                  <a:lnTo>
                    <a:pt x="2359" y="4012"/>
                  </a:lnTo>
                  <a:lnTo>
                    <a:pt x="2349" y="4007"/>
                  </a:lnTo>
                  <a:lnTo>
                    <a:pt x="2345" y="4002"/>
                  </a:lnTo>
                  <a:lnTo>
                    <a:pt x="2343" y="3997"/>
                  </a:lnTo>
                  <a:lnTo>
                    <a:pt x="2340" y="3992"/>
                  </a:lnTo>
                  <a:lnTo>
                    <a:pt x="2340" y="3985"/>
                  </a:lnTo>
                  <a:lnTo>
                    <a:pt x="2349" y="3992"/>
                  </a:lnTo>
                  <a:lnTo>
                    <a:pt x="2357" y="3998"/>
                  </a:lnTo>
                  <a:lnTo>
                    <a:pt x="2362" y="4002"/>
                  </a:lnTo>
                  <a:lnTo>
                    <a:pt x="2364" y="4007"/>
                  </a:lnTo>
                  <a:lnTo>
                    <a:pt x="2366" y="4012"/>
                  </a:lnTo>
                  <a:lnTo>
                    <a:pt x="2367" y="4019"/>
                  </a:lnTo>
                  <a:lnTo>
                    <a:pt x="2372" y="4019"/>
                  </a:lnTo>
                  <a:lnTo>
                    <a:pt x="2374" y="4022"/>
                  </a:lnTo>
                  <a:lnTo>
                    <a:pt x="2374" y="4032"/>
                  </a:lnTo>
                  <a:lnTo>
                    <a:pt x="2374" y="4038"/>
                  </a:lnTo>
                  <a:lnTo>
                    <a:pt x="2376" y="4041"/>
                  </a:lnTo>
                  <a:lnTo>
                    <a:pt x="2381" y="4041"/>
                  </a:lnTo>
                  <a:lnTo>
                    <a:pt x="2388" y="4039"/>
                  </a:lnTo>
                  <a:lnTo>
                    <a:pt x="2391" y="4038"/>
                  </a:lnTo>
                  <a:lnTo>
                    <a:pt x="2393" y="4034"/>
                  </a:lnTo>
                  <a:lnTo>
                    <a:pt x="2395" y="4026"/>
                  </a:lnTo>
                  <a:lnTo>
                    <a:pt x="2415" y="4026"/>
                  </a:lnTo>
                  <a:lnTo>
                    <a:pt x="2418" y="4020"/>
                  </a:lnTo>
                  <a:lnTo>
                    <a:pt x="2420" y="4014"/>
                  </a:lnTo>
                  <a:lnTo>
                    <a:pt x="2424" y="4009"/>
                  </a:lnTo>
                  <a:lnTo>
                    <a:pt x="2425" y="4007"/>
                  </a:lnTo>
                  <a:lnTo>
                    <a:pt x="2429" y="4005"/>
                  </a:lnTo>
                  <a:lnTo>
                    <a:pt x="2456" y="4005"/>
                  </a:lnTo>
                  <a:lnTo>
                    <a:pt x="2458" y="4002"/>
                  </a:lnTo>
                  <a:lnTo>
                    <a:pt x="2459" y="3998"/>
                  </a:lnTo>
                  <a:lnTo>
                    <a:pt x="2465" y="3993"/>
                  </a:lnTo>
                  <a:lnTo>
                    <a:pt x="2468" y="3992"/>
                  </a:lnTo>
                  <a:lnTo>
                    <a:pt x="2473" y="3985"/>
                  </a:lnTo>
                  <a:lnTo>
                    <a:pt x="2478" y="3978"/>
                  </a:lnTo>
                  <a:lnTo>
                    <a:pt x="2482" y="3971"/>
                  </a:lnTo>
                  <a:lnTo>
                    <a:pt x="2487" y="3966"/>
                  </a:lnTo>
                  <a:lnTo>
                    <a:pt x="2490" y="3964"/>
                  </a:lnTo>
                  <a:lnTo>
                    <a:pt x="2490" y="3916"/>
                  </a:lnTo>
                  <a:lnTo>
                    <a:pt x="2493" y="3916"/>
                  </a:lnTo>
                  <a:lnTo>
                    <a:pt x="2499" y="3908"/>
                  </a:lnTo>
                  <a:lnTo>
                    <a:pt x="2505" y="3899"/>
                  </a:lnTo>
                  <a:lnTo>
                    <a:pt x="2507" y="3896"/>
                  </a:lnTo>
                  <a:lnTo>
                    <a:pt x="2511" y="3888"/>
                  </a:lnTo>
                  <a:lnTo>
                    <a:pt x="2516" y="3881"/>
                  </a:lnTo>
                  <a:lnTo>
                    <a:pt x="2517" y="3879"/>
                  </a:lnTo>
                  <a:lnTo>
                    <a:pt x="2522" y="3870"/>
                  </a:lnTo>
                  <a:lnTo>
                    <a:pt x="2526" y="3862"/>
                  </a:lnTo>
                  <a:lnTo>
                    <a:pt x="2531" y="3853"/>
                  </a:lnTo>
                  <a:lnTo>
                    <a:pt x="2534" y="3852"/>
                  </a:lnTo>
                  <a:lnTo>
                    <a:pt x="2538" y="3848"/>
                  </a:lnTo>
                  <a:lnTo>
                    <a:pt x="2538" y="3843"/>
                  </a:lnTo>
                  <a:lnTo>
                    <a:pt x="2538" y="3831"/>
                  </a:lnTo>
                  <a:lnTo>
                    <a:pt x="2540" y="3821"/>
                  </a:lnTo>
                  <a:lnTo>
                    <a:pt x="2543" y="3811"/>
                  </a:lnTo>
                  <a:lnTo>
                    <a:pt x="2545" y="3801"/>
                  </a:lnTo>
                  <a:lnTo>
                    <a:pt x="2540" y="3792"/>
                  </a:lnTo>
                  <a:lnTo>
                    <a:pt x="2538" y="3787"/>
                  </a:lnTo>
                  <a:lnTo>
                    <a:pt x="2538" y="3780"/>
                  </a:lnTo>
                  <a:lnTo>
                    <a:pt x="2540" y="3777"/>
                  </a:lnTo>
                  <a:lnTo>
                    <a:pt x="2541" y="3772"/>
                  </a:lnTo>
                  <a:lnTo>
                    <a:pt x="2548" y="3766"/>
                  </a:lnTo>
                  <a:lnTo>
                    <a:pt x="2550" y="3763"/>
                  </a:lnTo>
                  <a:lnTo>
                    <a:pt x="2551" y="3758"/>
                  </a:lnTo>
                  <a:lnTo>
                    <a:pt x="2553" y="3753"/>
                  </a:lnTo>
                  <a:lnTo>
                    <a:pt x="2551" y="3746"/>
                  </a:lnTo>
                  <a:lnTo>
                    <a:pt x="2551" y="3726"/>
                  </a:lnTo>
                  <a:close/>
                  <a:moveTo>
                    <a:pt x="1126" y="2641"/>
                  </a:moveTo>
                  <a:lnTo>
                    <a:pt x="1105" y="2641"/>
                  </a:lnTo>
                  <a:lnTo>
                    <a:pt x="1103" y="2644"/>
                  </a:lnTo>
                  <a:lnTo>
                    <a:pt x="1102" y="2646"/>
                  </a:lnTo>
                  <a:lnTo>
                    <a:pt x="1097" y="2647"/>
                  </a:lnTo>
                  <a:lnTo>
                    <a:pt x="1085" y="2647"/>
                  </a:lnTo>
                  <a:lnTo>
                    <a:pt x="1083" y="2651"/>
                  </a:lnTo>
                  <a:lnTo>
                    <a:pt x="1081" y="2654"/>
                  </a:lnTo>
                  <a:lnTo>
                    <a:pt x="1079" y="2658"/>
                  </a:lnTo>
                  <a:lnTo>
                    <a:pt x="1078" y="2661"/>
                  </a:lnTo>
                  <a:lnTo>
                    <a:pt x="1074" y="2663"/>
                  </a:lnTo>
                  <a:lnTo>
                    <a:pt x="1071" y="2664"/>
                  </a:lnTo>
                  <a:lnTo>
                    <a:pt x="1068" y="2666"/>
                  </a:lnTo>
                  <a:lnTo>
                    <a:pt x="1064" y="2668"/>
                  </a:lnTo>
                  <a:lnTo>
                    <a:pt x="1061" y="2673"/>
                  </a:lnTo>
                  <a:lnTo>
                    <a:pt x="1059" y="2680"/>
                  </a:lnTo>
                  <a:lnTo>
                    <a:pt x="1056" y="2685"/>
                  </a:lnTo>
                  <a:lnTo>
                    <a:pt x="1054" y="2687"/>
                  </a:lnTo>
                  <a:lnTo>
                    <a:pt x="1050" y="2688"/>
                  </a:lnTo>
                  <a:lnTo>
                    <a:pt x="1049" y="2692"/>
                  </a:lnTo>
                  <a:lnTo>
                    <a:pt x="1047" y="2695"/>
                  </a:lnTo>
                  <a:lnTo>
                    <a:pt x="1044" y="2699"/>
                  </a:lnTo>
                  <a:lnTo>
                    <a:pt x="1044" y="2702"/>
                  </a:lnTo>
                  <a:lnTo>
                    <a:pt x="1037" y="2702"/>
                  </a:lnTo>
                  <a:lnTo>
                    <a:pt x="1032" y="2704"/>
                  </a:lnTo>
                  <a:lnTo>
                    <a:pt x="1028" y="2707"/>
                  </a:lnTo>
                  <a:lnTo>
                    <a:pt x="1025" y="2711"/>
                  </a:lnTo>
                  <a:lnTo>
                    <a:pt x="1018" y="2717"/>
                  </a:lnTo>
                  <a:lnTo>
                    <a:pt x="1015" y="2721"/>
                  </a:lnTo>
                  <a:lnTo>
                    <a:pt x="1009" y="2722"/>
                  </a:lnTo>
                  <a:lnTo>
                    <a:pt x="1009" y="2729"/>
                  </a:lnTo>
                  <a:lnTo>
                    <a:pt x="1008" y="2736"/>
                  </a:lnTo>
                  <a:lnTo>
                    <a:pt x="1001" y="2745"/>
                  </a:lnTo>
                  <a:lnTo>
                    <a:pt x="994" y="2753"/>
                  </a:lnTo>
                  <a:lnTo>
                    <a:pt x="989" y="2763"/>
                  </a:lnTo>
                  <a:lnTo>
                    <a:pt x="999" y="2767"/>
                  </a:lnTo>
                  <a:lnTo>
                    <a:pt x="1011" y="2768"/>
                  </a:lnTo>
                  <a:lnTo>
                    <a:pt x="1021" y="2772"/>
                  </a:lnTo>
                  <a:lnTo>
                    <a:pt x="1037" y="2770"/>
                  </a:lnTo>
                  <a:lnTo>
                    <a:pt x="1038" y="2768"/>
                  </a:lnTo>
                  <a:lnTo>
                    <a:pt x="1040" y="2767"/>
                  </a:lnTo>
                  <a:lnTo>
                    <a:pt x="1044" y="2763"/>
                  </a:lnTo>
                  <a:lnTo>
                    <a:pt x="1049" y="2762"/>
                  </a:lnTo>
                  <a:lnTo>
                    <a:pt x="1050" y="2760"/>
                  </a:lnTo>
                  <a:lnTo>
                    <a:pt x="1050" y="2757"/>
                  </a:lnTo>
                  <a:lnTo>
                    <a:pt x="1057" y="2757"/>
                  </a:lnTo>
                  <a:lnTo>
                    <a:pt x="1061" y="2755"/>
                  </a:lnTo>
                  <a:lnTo>
                    <a:pt x="1066" y="2751"/>
                  </a:lnTo>
                  <a:lnTo>
                    <a:pt x="1071" y="2750"/>
                  </a:lnTo>
                  <a:lnTo>
                    <a:pt x="1073" y="2745"/>
                  </a:lnTo>
                  <a:lnTo>
                    <a:pt x="1076" y="2741"/>
                  </a:lnTo>
                  <a:lnTo>
                    <a:pt x="1085" y="2736"/>
                  </a:lnTo>
                  <a:lnTo>
                    <a:pt x="1088" y="2736"/>
                  </a:lnTo>
                  <a:lnTo>
                    <a:pt x="1091" y="2736"/>
                  </a:lnTo>
                  <a:lnTo>
                    <a:pt x="1091" y="2733"/>
                  </a:lnTo>
                  <a:lnTo>
                    <a:pt x="1091" y="2729"/>
                  </a:lnTo>
                  <a:lnTo>
                    <a:pt x="1095" y="2729"/>
                  </a:lnTo>
                  <a:lnTo>
                    <a:pt x="1098" y="2729"/>
                  </a:lnTo>
                  <a:lnTo>
                    <a:pt x="1098" y="2726"/>
                  </a:lnTo>
                  <a:lnTo>
                    <a:pt x="1098" y="2722"/>
                  </a:lnTo>
                  <a:lnTo>
                    <a:pt x="1102" y="2722"/>
                  </a:lnTo>
                  <a:lnTo>
                    <a:pt x="1105" y="2722"/>
                  </a:lnTo>
                  <a:lnTo>
                    <a:pt x="1105" y="2719"/>
                  </a:lnTo>
                  <a:lnTo>
                    <a:pt x="1105" y="2716"/>
                  </a:lnTo>
                  <a:lnTo>
                    <a:pt x="1108" y="2716"/>
                  </a:lnTo>
                  <a:lnTo>
                    <a:pt x="1112" y="2716"/>
                  </a:lnTo>
                  <a:lnTo>
                    <a:pt x="1115" y="2712"/>
                  </a:lnTo>
                  <a:lnTo>
                    <a:pt x="1117" y="2707"/>
                  </a:lnTo>
                  <a:lnTo>
                    <a:pt x="1120" y="2704"/>
                  </a:lnTo>
                  <a:lnTo>
                    <a:pt x="1126" y="2702"/>
                  </a:lnTo>
                  <a:lnTo>
                    <a:pt x="1127" y="2695"/>
                  </a:lnTo>
                  <a:lnTo>
                    <a:pt x="1126" y="2690"/>
                  </a:lnTo>
                  <a:lnTo>
                    <a:pt x="1124" y="2683"/>
                  </a:lnTo>
                  <a:lnTo>
                    <a:pt x="1119" y="2678"/>
                  </a:lnTo>
                  <a:lnTo>
                    <a:pt x="1119" y="2673"/>
                  </a:lnTo>
                  <a:lnTo>
                    <a:pt x="1119" y="2668"/>
                  </a:lnTo>
                  <a:lnTo>
                    <a:pt x="1119" y="2661"/>
                  </a:lnTo>
                  <a:lnTo>
                    <a:pt x="1122" y="2654"/>
                  </a:lnTo>
                  <a:lnTo>
                    <a:pt x="1126" y="2649"/>
                  </a:lnTo>
                  <a:lnTo>
                    <a:pt x="1126" y="2641"/>
                  </a:lnTo>
                  <a:close/>
                  <a:moveTo>
                    <a:pt x="1651" y="4435"/>
                  </a:moveTo>
                  <a:lnTo>
                    <a:pt x="1651" y="4449"/>
                  </a:lnTo>
                  <a:lnTo>
                    <a:pt x="1658" y="4449"/>
                  </a:lnTo>
                  <a:lnTo>
                    <a:pt x="1661" y="4450"/>
                  </a:lnTo>
                  <a:lnTo>
                    <a:pt x="1665" y="4452"/>
                  </a:lnTo>
                  <a:lnTo>
                    <a:pt x="1666" y="4456"/>
                  </a:lnTo>
                  <a:lnTo>
                    <a:pt x="1671" y="4456"/>
                  </a:lnTo>
                  <a:lnTo>
                    <a:pt x="1671" y="4428"/>
                  </a:lnTo>
                  <a:lnTo>
                    <a:pt x="1665" y="4428"/>
                  </a:lnTo>
                  <a:lnTo>
                    <a:pt x="1659" y="4432"/>
                  </a:lnTo>
                  <a:lnTo>
                    <a:pt x="1656" y="4433"/>
                  </a:lnTo>
                  <a:lnTo>
                    <a:pt x="1651" y="4435"/>
                  </a:lnTo>
                  <a:close/>
                  <a:moveTo>
                    <a:pt x="27" y="4510"/>
                  </a:moveTo>
                  <a:lnTo>
                    <a:pt x="27" y="4507"/>
                  </a:lnTo>
                  <a:lnTo>
                    <a:pt x="27" y="4503"/>
                  </a:lnTo>
                  <a:lnTo>
                    <a:pt x="24" y="4500"/>
                  </a:lnTo>
                  <a:lnTo>
                    <a:pt x="20" y="4496"/>
                  </a:lnTo>
                  <a:lnTo>
                    <a:pt x="13" y="4496"/>
                  </a:lnTo>
                  <a:lnTo>
                    <a:pt x="8" y="4498"/>
                  </a:lnTo>
                  <a:lnTo>
                    <a:pt x="0" y="4503"/>
                  </a:lnTo>
                  <a:lnTo>
                    <a:pt x="0" y="4507"/>
                  </a:lnTo>
                  <a:lnTo>
                    <a:pt x="0" y="4510"/>
                  </a:lnTo>
                  <a:lnTo>
                    <a:pt x="0" y="4514"/>
                  </a:lnTo>
                  <a:lnTo>
                    <a:pt x="0" y="4517"/>
                  </a:lnTo>
                  <a:lnTo>
                    <a:pt x="1" y="4517"/>
                  </a:lnTo>
                  <a:lnTo>
                    <a:pt x="6" y="4517"/>
                  </a:lnTo>
                  <a:lnTo>
                    <a:pt x="10" y="4517"/>
                  </a:lnTo>
                  <a:lnTo>
                    <a:pt x="13" y="4517"/>
                  </a:lnTo>
                  <a:lnTo>
                    <a:pt x="18" y="4520"/>
                  </a:lnTo>
                  <a:lnTo>
                    <a:pt x="25" y="4522"/>
                  </a:lnTo>
                  <a:lnTo>
                    <a:pt x="30" y="4522"/>
                  </a:lnTo>
                  <a:lnTo>
                    <a:pt x="32" y="4520"/>
                  </a:lnTo>
                  <a:lnTo>
                    <a:pt x="34" y="4517"/>
                  </a:lnTo>
                  <a:lnTo>
                    <a:pt x="29" y="4515"/>
                  </a:lnTo>
                  <a:lnTo>
                    <a:pt x="27" y="4514"/>
                  </a:lnTo>
                  <a:lnTo>
                    <a:pt x="27" y="4510"/>
                  </a:lnTo>
                  <a:close/>
                  <a:moveTo>
                    <a:pt x="34" y="4462"/>
                  </a:moveTo>
                  <a:lnTo>
                    <a:pt x="34" y="4461"/>
                  </a:lnTo>
                  <a:lnTo>
                    <a:pt x="32" y="4459"/>
                  </a:lnTo>
                  <a:lnTo>
                    <a:pt x="27" y="4457"/>
                  </a:lnTo>
                  <a:lnTo>
                    <a:pt x="24" y="4457"/>
                  </a:lnTo>
                  <a:lnTo>
                    <a:pt x="22" y="4459"/>
                  </a:lnTo>
                  <a:lnTo>
                    <a:pt x="20" y="4462"/>
                  </a:lnTo>
                  <a:lnTo>
                    <a:pt x="24" y="4462"/>
                  </a:lnTo>
                  <a:lnTo>
                    <a:pt x="25" y="4464"/>
                  </a:lnTo>
                  <a:lnTo>
                    <a:pt x="27" y="4469"/>
                  </a:lnTo>
                  <a:lnTo>
                    <a:pt x="30" y="4473"/>
                  </a:lnTo>
                  <a:lnTo>
                    <a:pt x="32" y="4474"/>
                  </a:lnTo>
                  <a:lnTo>
                    <a:pt x="34" y="4476"/>
                  </a:lnTo>
                  <a:lnTo>
                    <a:pt x="34" y="4471"/>
                  </a:lnTo>
                  <a:lnTo>
                    <a:pt x="37" y="4471"/>
                  </a:lnTo>
                  <a:lnTo>
                    <a:pt x="46" y="4474"/>
                  </a:lnTo>
                  <a:lnTo>
                    <a:pt x="51" y="4478"/>
                  </a:lnTo>
                  <a:lnTo>
                    <a:pt x="56" y="4478"/>
                  </a:lnTo>
                  <a:lnTo>
                    <a:pt x="58" y="4478"/>
                  </a:lnTo>
                  <a:lnTo>
                    <a:pt x="59" y="4476"/>
                  </a:lnTo>
                  <a:lnTo>
                    <a:pt x="61" y="4469"/>
                  </a:lnTo>
                  <a:lnTo>
                    <a:pt x="54" y="4467"/>
                  </a:lnTo>
                  <a:lnTo>
                    <a:pt x="49" y="4464"/>
                  </a:lnTo>
                  <a:lnTo>
                    <a:pt x="42" y="4462"/>
                  </a:lnTo>
                  <a:lnTo>
                    <a:pt x="34" y="4462"/>
                  </a:lnTo>
                  <a:close/>
                  <a:moveTo>
                    <a:pt x="1625" y="4466"/>
                  </a:moveTo>
                  <a:lnTo>
                    <a:pt x="1615" y="4457"/>
                  </a:lnTo>
                  <a:lnTo>
                    <a:pt x="1601" y="4447"/>
                  </a:lnTo>
                  <a:lnTo>
                    <a:pt x="1598" y="4445"/>
                  </a:lnTo>
                  <a:lnTo>
                    <a:pt x="1584" y="4438"/>
                  </a:lnTo>
                  <a:lnTo>
                    <a:pt x="1584" y="4437"/>
                  </a:lnTo>
                  <a:lnTo>
                    <a:pt x="1583" y="4435"/>
                  </a:lnTo>
                  <a:lnTo>
                    <a:pt x="1578" y="4437"/>
                  </a:lnTo>
                  <a:lnTo>
                    <a:pt x="1574" y="4435"/>
                  </a:lnTo>
                  <a:lnTo>
                    <a:pt x="1567" y="4430"/>
                  </a:lnTo>
                  <a:lnTo>
                    <a:pt x="1562" y="4427"/>
                  </a:lnTo>
                  <a:lnTo>
                    <a:pt x="1559" y="4427"/>
                  </a:lnTo>
                  <a:lnTo>
                    <a:pt x="1554" y="4430"/>
                  </a:lnTo>
                  <a:lnTo>
                    <a:pt x="1549" y="4435"/>
                  </a:lnTo>
                  <a:lnTo>
                    <a:pt x="1545" y="4435"/>
                  </a:lnTo>
                  <a:lnTo>
                    <a:pt x="1542" y="4435"/>
                  </a:lnTo>
                  <a:lnTo>
                    <a:pt x="1537" y="4437"/>
                  </a:lnTo>
                  <a:lnTo>
                    <a:pt x="1535" y="4438"/>
                  </a:lnTo>
                  <a:lnTo>
                    <a:pt x="1531" y="4440"/>
                  </a:lnTo>
                  <a:lnTo>
                    <a:pt x="1528" y="4442"/>
                  </a:lnTo>
                  <a:lnTo>
                    <a:pt x="1516" y="4442"/>
                  </a:lnTo>
                  <a:lnTo>
                    <a:pt x="1504" y="4444"/>
                  </a:lnTo>
                  <a:lnTo>
                    <a:pt x="1501" y="4445"/>
                  </a:lnTo>
                  <a:lnTo>
                    <a:pt x="1497" y="4447"/>
                  </a:lnTo>
                  <a:lnTo>
                    <a:pt x="1496" y="4450"/>
                  </a:lnTo>
                  <a:lnTo>
                    <a:pt x="1494" y="4456"/>
                  </a:lnTo>
                  <a:lnTo>
                    <a:pt x="1497" y="4457"/>
                  </a:lnTo>
                  <a:lnTo>
                    <a:pt x="1501" y="4459"/>
                  </a:lnTo>
                  <a:lnTo>
                    <a:pt x="1506" y="4464"/>
                  </a:lnTo>
                  <a:lnTo>
                    <a:pt x="1509" y="4466"/>
                  </a:lnTo>
                  <a:lnTo>
                    <a:pt x="1514" y="4473"/>
                  </a:lnTo>
                  <a:lnTo>
                    <a:pt x="1523" y="4478"/>
                  </a:lnTo>
                  <a:lnTo>
                    <a:pt x="1537" y="4485"/>
                  </a:lnTo>
                  <a:lnTo>
                    <a:pt x="1538" y="4488"/>
                  </a:lnTo>
                  <a:lnTo>
                    <a:pt x="1540" y="4496"/>
                  </a:lnTo>
                  <a:lnTo>
                    <a:pt x="1543" y="4507"/>
                  </a:lnTo>
                  <a:lnTo>
                    <a:pt x="1545" y="4510"/>
                  </a:lnTo>
                  <a:lnTo>
                    <a:pt x="1547" y="4514"/>
                  </a:lnTo>
                  <a:lnTo>
                    <a:pt x="1550" y="4515"/>
                  </a:lnTo>
                  <a:lnTo>
                    <a:pt x="1555" y="4517"/>
                  </a:lnTo>
                  <a:lnTo>
                    <a:pt x="1557" y="4512"/>
                  </a:lnTo>
                  <a:lnTo>
                    <a:pt x="1562" y="4510"/>
                  </a:lnTo>
                  <a:lnTo>
                    <a:pt x="1569" y="4510"/>
                  </a:lnTo>
                  <a:lnTo>
                    <a:pt x="1576" y="4510"/>
                  </a:lnTo>
                  <a:lnTo>
                    <a:pt x="1579" y="4510"/>
                  </a:lnTo>
                  <a:lnTo>
                    <a:pt x="1581" y="4508"/>
                  </a:lnTo>
                  <a:lnTo>
                    <a:pt x="1584" y="4505"/>
                  </a:lnTo>
                  <a:lnTo>
                    <a:pt x="1590" y="4502"/>
                  </a:lnTo>
                  <a:lnTo>
                    <a:pt x="1600" y="4500"/>
                  </a:lnTo>
                  <a:lnTo>
                    <a:pt x="1608" y="4496"/>
                  </a:lnTo>
                  <a:lnTo>
                    <a:pt x="1610" y="4493"/>
                  </a:lnTo>
                  <a:lnTo>
                    <a:pt x="1610" y="4490"/>
                  </a:lnTo>
                  <a:lnTo>
                    <a:pt x="1613" y="4490"/>
                  </a:lnTo>
                  <a:lnTo>
                    <a:pt x="1622" y="4488"/>
                  </a:lnTo>
                  <a:lnTo>
                    <a:pt x="1630" y="4483"/>
                  </a:lnTo>
                  <a:lnTo>
                    <a:pt x="1630" y="4474"/>
                  </a:lnTo>
                  <a:lnTo>
                    <a:pt x="1627" y="4469"/>
                  </a:lnTo>
                  <a:lnTo>
                    <a:pt x="1625" y="4466"/>
                  </a:lnTo>
                  <a:close/>
                  <a:moveTo>
                    <a:pt x="1119" y="4913"/>
                  </a:moveTo>
                  <a:lnTo>
                    <a:pt x="1117" y="4918"/>
                  </a:lnTo>
                  <a:lnTo>
                    <a:pt x="1114" y="4921"/>
                  </a:lnTo>
                  <a:lnTo>
                    <a:pt x="1105" y="4926"/>
                  </a:lnTo>
                  <a:lnTo>
                    <a:pt x="1098" y="4926"/>
                  </a:lnTo>
                  <a:lnTo>
                    <a:pt x="1093" y="4928"/>
                  </a:lnTo>
                  <a:lnTo>
                    <a:pt x="1085" y="4933"/>
                  </a:lnTo>
                  <a:lnTo>
                    <a:pt x="1076" y="4938"/>
                  </a:lnTo>
                  <a:lnTo>
                    <a:pt x="1071" y="4940"/>
                  </a:lnTo>
                  <a:lnTo>
                    <a:pt x="1064" y="4940"/>
                  </a:lnTo>
                  <a:lnTo>
                    <a:pt x="1064" y="4947"/>
                  </a:lnTo>
                  <a:lnTo>
                    <a:pt x="1066" y="4950"/>
                  </a:lnTo>
                  <a:lnTo>
                    <a:pt x="1069" y="4954"/>
                  </a:lnTo>
                  <a:lnTo>
                    <a:pt x="1073" y="4955"/>
                  </a:lnTo>
                  <a:lnTo>
                    <a:pt x="1076" y="4957"/>
                  </a:lnTo>
                  <a:lnTo>
                    <a:pt x="1079" y="4960"/>
                  </a:lnTo>
                  <a:lnTo>
                    <a:pt x="1079" y="4966"/>
                  </a:lnTo>
                  <a:lnTo>
                    <a:pt x="1078" y="4974"/>
                  </a:lnTo>
                  <a:lnTo>
                    <a:pt x="1085" y="4974"/>
                  </a:lnTo>
                  <a:lnTo>
                    <a:pt x="1090" y="4974"/>
                  </a:lnTo>
                  <a:lnTo>
                    <a:pt x="1091" y="4971"/>
                  </a:lnTo>
                  <a:lnTo>
                    <a:pt x="1095" y="4967"/>
                  </a:lnTo>
                  <a:lnTo>
                    <a:pt x="1097" y="4964"/>
                  </a:lnTo>
                  <a:lnTo>
                    <a:pt x="1100" y="4960"/>
                  </a:lnTo>
                  <a:lnTo>
                    <a:pt x="1105" y="4960"/>
                  </a:lnTo>
                  <a:lnTo>
                    <a:pt x="1112" y="4960"/>
                  </a:lnTo>
                  <a:lnTo>
                    <a:pt x="1112" y="4954"/>
                  </a:lnTo>
                  <a:lnTo>
                    <a:pt x="1112" y="4949"/>
                  </a:lnTo>
                  <a:lnTo>
                    <a:pt x="1115" y="4947"/>
                  </a:lnTo>
                  <a:lnTo>
                    <a:pt x="1119" y="4943"/>
                  </a:lnTo>
                  <a:lnTo>
                    <a:pt x="1122" y="4942"/>
                  </a:lnTo>
                  <a:lnTo>
                    <a:pt x="1126" y="4938"/>
                  </a:lnTo>
                  <a:lnTo>
                    <a:pt x="1126" y="4933"/>
                  </a:lnTo>
                  <a:lnTo>
                    <a:pt x="1126" y="4926"/>
                  </a:lnTo>
                  <a:lnTo>
                    <a:pt x="1124" y="4918"/>
                  </a:lnTo>
                  <a:lnTo>
                    <a:pt x="1122" y="4914"/>
                  </a:lnTo>
                  <a:lnTo>
                    <a:pt x="1119" y="4913"/>
                  </a:lnTo>
                  <a:close/>
                  <a:moveTo>
                    <a:pt x="27" y="4496"/>
                  </a:moveTo>
                  <a:lnTo>
                    <a:pt x="32" y="4498"/>
                  </a:lnTo>
                  <a:lnTo>
                    <a:pt x="35" y="4500"/>
                  </a:lnTo>
                  <a:lnTo>
                    <a:pt x="41" y="4507"/>
                  </a:lnTo>
                  <a:lnTo>
                    <a:pt x="46" y="4514"/>
                  </a:lnTo>
                  <a:lnTo>
                    <a:pt x="49" y="4515"/>
                  </a:lnTo>
                  <a:lnTo>
                    <a:pt x="54" y="4517"/>
                  </a:lnTo>
                  <a:lnTo>
                    <a:pt x="54" y="4483"/>
                  </a:lnTo>
                  <a:lnTo>
                    <a:pt x="46" y="4485"/>
                  </a:lnTo>
                  <a:lnTo>
                    <a:pt x="37" y="4486"/>
                  </a:lnTo>
                  <a:lnTo>
                    <a:pt x="30" y="4491"/>
                  </a:lnTo>
                  <a:lnTo>
                    <a:pt x="27" y="4496"/>
                  </a:lnTo>
                  <a:close/>
                  <a:moveTo>
                    <a:pt x="1139" y="4960"/>
                  </a:moveTo>
                  <a:lnTo>
                    <a:pt x="1139" y="4966"/>
                  </a:lnTo>
                  <a:lnTo>
                    <a:pt x="1139" y="4971"/>
                  </a:lnTo>
                  <a:lnTo>
                    <a:pt x="1143" y="4972"/>
                  </a:lnTo>
                  <a:lnTo>
                    <a:pt x="1144" y="4974"/>
                  </a:lnTo>
                  <a:lnTo>
                    <a:pt x="1153" y="4978"/>
                  </a:lnTo>
                  <a:lnTo>
                    <a:pt x="1156" y="4979"/>
                  </a:lnTo>
                  <a:lnTo>
                    <a:pt x="1160" y="4981"/>
                  </a:lnTo>
                  <a:lnTo>
                    <a:pt x="1161" y="4974"/>
                  </a:lnTo>
                  <a:lnTo>
                    <a:pt x="1165" y="4969"/>
                  </a:lnTo>
                  <a:lnTo>
                    <a:pt x="1166" y="4962"/>
                  </a:lnTo>
                  <a:lnTo>
                    <a:pt x="1166" y="4954"/>
                  </a:lnTo>
                  <a:lnTo>
                    <a:pt x="1158" y="4954"/>
                  </a:lnTo>
                  <a:lnTo>
                    <a:pt x="1153" y="4957"/>
                  </a:lnTo>
                  <a:lnTo>
                    <a:pt x="1146" y="4959"/>
                  </a:lnTo>
                  <a:lnTo>
                    <a:pt x="1139" y="4960"/>
                  </a:lnTo>
                  <a:close/>
                  <a:moveTo>
                    <a:pt x="1235" y="5070"/>
                  </a:moveTo>
                  <a:lnTo>
                    <a:pt x="1226" y="5070"/>
                  </a:lnTo>
                  <a:lnTo>
                    <a:pt x="1219" y="5068"/>
                  </a:lnTo>
                  <a:lnTo>
                    <a:pt x="1214" y="5064"/>
                  </a:lnTo>
                  <a:lnTo>
                    <a:pt x="1207" y="5063"/>
                  </a:lnTo>
                  <a:lnTo>
                    <a:pt x="1206" y="5066"/>
                  </a:lnTo>
                  <a:lnTo>
                    <a:pt x="1204" y="5068"/>
                  </a:lnTo>
                  <a:lnTo>
                    <a:pt x="1199" y="5070"/>
                  </a:lnTo>
                  <a:lnTo>
                    <a:pt x="1187" y="5070"/>
                  </a:lnTo>
                  <a:lnTo>
                    <a:pt x="1185" y="5063"/>
                  </a:lnTo>
                  <a:lnTo>
                    <a:pt x="1183" y="5056"/>
                  </a:lnTo>
                  <a:lnTo>
                    <a:pt x="1178" y="5053"/>
                  </a:lnTo>
                  <a:lnTo>
                    <a:pt x="1173" y="5049"/>
                  </a:lnTo>
                  <a:lnTo>
                    <a:pt x="1173" y="5064"/>
                  </a:lnTo>
                  <a:lnTo>
                    <a:pt x="1177" y="5075"/>
                  </a:lnTo>
                  <a:lnTo>
                    <a:pt x="1182" y="5083"/>
                  </a:lnTo>
                  <a:lnTo>
                    <a:pt x="1190" y="5090"/>
                  </a:lnTo>
                  <a:lnTo>
                    <a:pt x="1201" y="5093"/>
                  </a:lnTo>
                  <a:lnTo>
                    <a:pt x="1212" y="5097"/>
                  </a:lnTo>
                  <a:lnTo>
                    <a:pt x="1226" y="5097"/>
                  </a:lnTo>
                  <a:lnTo>
                    <a:pt x="1241" y="5097"/>
                  </a:lnTo>
                  <a:lnTo>
                    <a:pt x="1243" y="5092"/>
                  </a:lnTo>
                  <a:lnTo>
                    <a:pt x="1245" y="5090"/>
                  </a:lnTo>
                  <a:lnTo>
                    <a:pt x="1248" y="5090"/>
                  </a:lnTo>
                  <a:lnTo>
                    <a:pt x="1248" y="5076"/>
                  </a:lnTo>
                  <a:lnTo>
                    <a:pt x="1243" y="5076"/>
                  </a:lnTo>
                  <a:lnTo>
                    <a:pt x="1240" y="5075"/>
                  </a:lnTo>
                  <a:lnTo>
                    <a:pt x="1236" y="5073"/>
                  </a:lnTo>
                  <a:lnTo>
                    <a:pt x="1235" y="5070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37" name="Freeform 8">
              <a:extLst>
                <a:ext uri="{FF2B5EF4-FFF2-40B4-BE49-F238E27FC236}">
                  <a16:creationId xmlns:a16="http://schemas.microsoft.com/office/drawing/2014/main" id="{7DDB6FCB-4795-4A1F-9A38-B71721FA9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329" y="4250072"/>
              <a:ext cx="838200" cy="411163"/>
            </a:xfrm>
            <a:custGeom>
              <a:avLst/>
              <a:gdLst>
                <a:gd name="T0" fmla="*/ 2305 w 2328"/>
                <a:gd name="T1" fmla="*/ 391 h 1140"/>
                <a:gd name="T2" fmla="*/ 2238 w 2328"/>
                <a:gd name="T3" fmla="*/ 331 h 1140"/>
                <a:gd name="T4" fmla="*/ 2187 w 2328"/>
                <a:gd name="T5" fmla="*/ 217 h 1140"/>
                <a:gd name="T6" fmla="*/ 2075 w 2328"/>
                <a:gd name="T7" fmla="*/ 95 h 1140"/>
                <a:gd name="T8" fmla="*/ 1916 w 2328"/>
                <a:gd name="T9" fmla="*/ 83 h 1140"/>
                <a:gd name="T10" fmla="*/ 1829 w 2328"/>
                <a:gd name="T11" fmla="*/ 51 h 1140"/>
                <a:gd name="T12" fmla="*/ 1740 w 2328"/>
                <a:gd name="T13" fmla="*/ 7 h 1140"/>
                <a:gd name="T14" fmla="*/ 1667 w 2328"/>
                <a:gd name="T15" fmla="*/ 2 h 1140"/>
                <a:gd name="T16" fmla="*/ 1592 w 2328"/>
                <a:gd name="T17" fmla="*/ 111 h 1140"/>
                <a:gd name="T18" fmla="*/ 1498 w 2328"/>
                <a:gd name="T19" fmla="*/ 177 h 1140"/>
                <a:gd name="T20" fmla="*/ 1365 w 2328"/>
                <a:gd name="T21" fmla="*/ 186 h 1140"/>
                <a:gd name="T22" fmla="*/ 1338 w 2328"/>
                <a:gd name="T23" fmla="*/ 150 h 1140"/>
                <a:gd name="T24" fmla="*/ 1283 w 2328"/>
                <a:gd name="T25" fmla="*/ 201 h 1140"/>
                <a:gd name="T26" fmla="*/ 1194 w 2328"/>
                <a:gd name="T27" fmla="*/ 191 h 1140"/>
                <a:gd name="T28" fmla="*/ 1169 w 2328"/>
                <a:gd name="T29" fmla="*/ 281 h 1140"/>
                <a:gd name="T30" fmla="*/ 1113 w 2328"/>
                <a:gd name="T31" fmla="*/ 327 h 1140"/>
                <a:gd name="T32" fmla="*/ 1024 w 2328"/>
                <a:gd name="T33" fmla="*/ 372 h 1140"/>
                <a:gd name="T34" fmla="*/ 1014 w 2328"/>
                <a:gd name="T35" fmla="*/ 443 h 1140"/>
                <a:gd name="T36" fmla="*/ 1020 w 2328"/>
                <a:gd name="T37" fmla="*/ 532 h 1140"/>
                <a:gd name="T38" fmla="*/ 1053 w 2328"/>
                <a:gd name="T39" fmla="*/ 605 h 1140"/>
                <a:gd name="T40" fmla="*/ 1007 w 2328"/>
                <a:gd name="T41" fmla="*/ 629 h 1140"/>
                <a:gd name="T42" fmla="*/ 922 w 2328"/>
                <a:gd name="T43" fmla="*/ 587 h 1140"/>
                <a:gd name="T44" fmla="*/ 864 w 2328"/>
                <a:gd name="T45" fmla="*/ 587 h 1140"/>
                <a:gd name="T46" fmla="*/ 811 w 2328"/>
                <a:gd name="T47" fmla="*/ 585 h 1140"/>
                <a:gd name="T48" fmla="*/ 577 w 2328"/>
                <a:gd name="T49" fmla="*/ 669 h 1140"/>
                <a:gd name="T50" fmla="*/ 493 w 2328"/>
                <a:gd name="T51" fmla="*/ 699 h 1140"/>
                <a:gd name="T52" fmla="*/ 422 w 2328"/>
                <a:gd name="T53" fmla="*/ 679 h 1140"/>
                <a:gd name="T54" fmla="*/ 273 w 2328"/>
                <a:gd name="T55" fmla="*/ 653 h 1140"/>
                <a:gd name="T56" fmla="*/ 239 w 2328"/>
                <a:gd name="T57" fmla="*/ 737 h 1140"/>
                <a:gd name="T58" fmla="*/ 190 w 2328"/>
                <a:gd name="T59" fmla="*/ 752 h 1140"/>
                <a:gd name="T60" fmla="*/ 130 w 2328"/>
                <a:gd name="T61" fmla="*/ 658 h 1140"/>
                <a:gd name="T62" fmla="*/ 75 w 2328"/>
                <a:gd name="T63" fmla="*/ 648 h 1140"/>
                <a:gd name="T64" fmla="*/ 11 w 2328"/>
                <a:gd name="T65" fmla="*/ 762 h 1140"/>
                <a:gd name="T66" fmla="*/ 29 w 2328"/>
                <a:gd name="T67" fmla="*/ 867 h 1140"/>
                <a:gd name="T68" fmla="*/ 140 w 2328"/>
                <a:gd name="T69" fmla="*/ 945 h 1140"/>
                <a:gd name="T70" fmla="*/ 224 w 2328"/>
                <a:gd name="T71" fmla="*/ 942 h 1140"/>
                <a:gd name="T72" fmla="*/ 267 w 2328"/>
                <a:gd name="T73" fmla="*/ 933 h 1140"/>
                <a:gd name="T74" fmla="*/ 401 w 2328"/>
                <a:gd name="T75" fmla="*/ 974 h 1140"/>
                <a:gd name="T76" fmla="*/ 468 w 2328"/>
                <a:gd name="T77" fmla="*/ 902 h 1140"/>
                <a:gd name="T78" fmla="*/ 703 w 2328"/>
                <a:gd name="T79" fmla="*/ 880 h 1140"/>
                <a:gd name="T80" fmla="*/ 811 w 2328"/>
                <a:gd name="T81" fmla="*/ 839 h 1140"/>
                <a:gd name="T82" fmla="*/ 806 w 2328"/>
                <a:gd name="T83" fmla="*/ 897 h 1140"/>
                <a:gd name="T84" fmla="*/ 867 w 2328"/>
                <a:gd name="T85" fmla="*/ 996 h 1140"/>
                <a:gd name="T86" fmla="*/ 940 w 2328"/>
                <a:gd name="T87" fmla="*/ 1052 h 1140"/>
                <a:gd name="T88" fmla="*/ 1102 w 2328"/>
                <a:gd name="T89" fmla="*/ 1102 h 1140"/>
                <a:gd name="T90" fmla="*/ 1215 w 2328"/>
                <a:gd name="T91" fmla="*/ 1105 h 1140"/>
                <a:gd name="T92" fmla="*/ 1343 w 2328"/>
                <a:gd name="T93" fmla="*/ 1098 h 1140"/>
                <a:gd name="T94" fmla="*/ 1522 w 2328"/>
                <a:gd name="T95" fmla="*/ 1126 h 1140"/>
                <a:gd name="T96" fmla="*/ 1595 w 2328"/>
                <a:gd name="T97" fmla="*/ 1097 h 1140"/>
                <a:gd name="T98" fmla="*/ 1638 w 2328"/>
                <a:gd name="T99" fmla="*/ 1064 h 1140"/>
                <a:gd name="T100" fmla="*/ 1860 w 2328"/>
                <a:gd name="T101" fmla="*/ 1022 h 1140"/>
                <a:gd name="T102" fmla="*/ 1964 w 2328"/>
                <a:gd name="T103" fmla="*/ 998 h 1140"/>
                <a:gd name="T104" fmla="*/ 2076 w 2328"/>
                <a:gd name="T105" fmla="*/ 947 h 1140"/>
                <a:gd name="T106" fmla="*/ 2064 w 2328"/>
                <a:gd name="T107" fmla="*/ 896 h 1140"/>
                <a:gd name="T108" fmla="*/ 2145 w 2328"/>
                <a:gd name="T109" fmla="*/ 838 h 1140"/>
                <a:gd name="T110" fmla="*/ 2138 w 2328"/>
                <a:gd name="T111" fmla="*/ 744 h 1140"/>
                <a:gd name="T112" fmla="*/ 2201 w 2328"/>
                <a:gd name="T113" fmla="*/ 657 h 1140"/>
                <a:gd name="T114" fmla="*/ 2157 w 2328"/>
                <a:gd name="T115" fmla="*/ 573 h 1140"/>
                <a:gd name="T116" fmla="*/ 2208 w 2328"/>
                <a:gd name="T117" fmla="*/ 564 h 1140"/>
                <a:gd name="T118" fmla="*/ 2264 w 2328"/>
                <a:gd name="T119" fmla="*/ 36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8" h="1140">
                  <a:moveTo>
                    <a:pt x="2320" y="512"/>
                  </a:moveTo>
                  <a:lnTo>
                    <a:pt x="2320" y="498"/>
                  </a:lnTo>
                  <a:lnTo>
                    <a:pt x="2312" y="496"/>
                  </a:lnTo>
                  <a:lnTo>
                    <a:pt x="2308" y="495"/>
                  </a:lnTo>
                  <a:lnTo>
                    <a:pt x="2307" y="491"/>
                  </a:lnTo>
                  <a:lnTo>
                    <a:pt x="2310" y="484"/>
                  </a:lnTo>
                  <a:lnTo>
                    <a:pt x="2314" y="476"/>
                  </a:lnTo>
                  <a:lnTo>
                    <a:pt x="2314" y="466"/>
                  </a:lnTo>
                  <a:lnTo>
                    <a:pt x="2314" y="454"/>
                  </a:lnTo>
                  <a:lnTo>
                    <a:pt x="2314" y="431"/>
                  </a:lnTo>
                  <a:lnTo>
                    <a:pt x="2314" y="423"/>
                  </a:lnTo>
                  <a:lnTo>
                    <a:pt x="2317" y="414"/>
                  </a:lnTo>
                  <a:lnTo>
                    <a:pt x="2319" y="413"/>
                  </a:lnTo>
                  <a:lnTo>
                    <a:pt x="2320" y="409"/>
                  </a:lnTo>
                  <a:lnTo>
                    <a:pt x="2315" y="401"/>
                  </a:lnTo>
                  <a:lnTo>
                    <a:pt x="2305" y="391"/>
                  </a:lnTo>
                  <a:lnTo>
                    <a:pt x="2293" y="382"/>
                  </a:lnTo>
                  <a:lnTo>
                    <a:pt x="2288" y="380"/>
                  </a:lnTo>
                  <a:lnTo>
                    <a:pt x="2285" y="379"/>
                  </a:lnTo>
                  <a:lnTo>
                    <a:pt x="2279" y="372"/>
                  </a:lnTo>
                  <a:lnTo>
                    <a:pt x="2274" y="365"/>
                  </a:lnTo>
                  <a:lnTo>
                    <a:pt x="2271" y="363"/>
                  </a:lnTo>
                  <a:lnTo>
                    <a:pt x="2266" y="362"/>
                  </a:lnTo>
                  <a:lnTo>
                    <a:pt x="2266" y="358"/>
                  </a:lnTo>
                  <a:lnTo>
                    <a:pt x="2264" y="356"/>
                  </a:lnTo>
                  <a:lnTo>
                    <a:pt x="2262" y="355"/>
                  </a:lnTo>
                  <a:lnTo>
                    <a:pt x="2259" y="351"/>
                  </a:lnTo>
                  <a:lnTo>
                    <a:pt x="2255" y="350"/>
                  </a:lnTo>
                  <a:lnTo>
                    <a:pt x="2249" y="345"/>
                  </a:lnTo>
                  <a:lnTo>
                    <a:pt x="2245" y="341"/>
                  </a:lnTo>
                  <a:lnTo>
                    <a:pt x="2242" y="336"/>
                  </a:lnTo>
                  <a:lnTo>
                    <a:pt x="2238" y="331"/>
                  </a:lnTo>
                  <a:lnTo>
                    <a:pt x="2232" y="329"/>
                  </a:lnTo>
                  <a:lnTo>
                    <a:pt x="2225" y="327"/>
                  </a:lnTo>
                  <a:lnTo>
                    <a:pt x="2225" y="300"/>
                  </a:lnTo>
                  <a:lnTo>
                    <a:pt x="2218" y="300"/>
                  </a:lnTo>
                  <a:lnTo>
                    <a:pt x="2213" y="297"/>
                  </a:lnTo>
                  <a:lnTo>
                    <a:pt x="2208" y="295"/>
                  </a:lnTo>
                  <a:lnTo>
                    <a:pt x="2203" y="292"/>
                  </a:lnTo>
                  <a:lnTo>
                    <a:pt x="2197" y="281"/>
                  </a:lnTo>
                  <a:lnTo>
                    <a:pt x="2191" y="273"/>
                  </a:lnTo>
                  <a:lnTo>
                    <a:pt x="2191" y="266"/>
                  </a:lnTo>
                  <a:lnTo>
                    <a:pt x="2191" y="261"/>
                  </a:lnTo>
                  <a:lnTo>
                    <a:pt x="2187" y="252"/>
                  </a:lnTo>
                  <a:lnTo>
                    <a:pt x="2184" y="244"/>
                  </a:lnTo>
                  <a:lnTo>
                    <a:pt x="2182" y="239"/>
                  </a:lnTo>
                  <a:lnTo>
                    <a:pt x="2184" y="232"/>
                  </a:lnTo>
                  <a:lnTo>
                    <a:pt x="2187" y="217"/>
                  </a:lnTo>
                  <a:lnTo>
                    <a:pt x="2192" y="203"/>
                  </a:lnTo>
                  <a:lnTo>
                    <a:pt x="2204" y="177"/>
                  </a:lnTo>
                  <a:lnTo>
                    <a:pt x="2206" y="167"/>
                  </a:lnTo>
                  <a:lnTo>
                    <a:pt x="2209" y="155"/>
                  </a:lnTo>
                  <a:lnTo>
                    <a:pt x="2211" y="145"/>
                  </a:lnTo>
                  <a:lnTo>
                    <a:pt x="2211" y="129"/>
                  </a:lnTo>
                  <a:lnTo>
                    <a:pt x="2208" y="128"/>
                  </a:lnTo>
                  <a:lnTo>
                    <a:pt x="2206" y="124"/>
                  </a:lnTo>
                  <a:lnTo>
                    <a:pt x="2204" y="121"/>
                  </a:lnTo>
                  <a:lnTo>
                    <a:pt x="2204" y="116"/>
                  </a:lnTo>
                  <a:lnTo>
                    <a:pt x="2155" y="97"/>
                  </a:lnTo>
                  <a:lnTo>
                    <a:pt x="2102" y="82"/>
                  </a:lnTo>
                  <a:lnTo>
                    <a:pt x="2092" y="82"/>
                  </a:lnTo>
                  <a:lnTo>
                    <a:pt x="2083" y="83"/>
                  </a:lnTo>
                  <a:lnTo>
                    <a:pt x="2078" y="89"/>
                  </a:lnTo>
                  <a:lnTo>
                    <a:pt x="2075" y="95"/>
                  </a:lnTo>
                  <a:lnTo>
                    <a:pt x="2066" y="95"/>
                  </a:lnTo>
                  <a:lnTo>
                    <a:pt x="2059" y="97"/>
                  </a:lnTo>
                  <a:lnTo>
                    <a:pt x="2054" y="100"/>
                  </a:lnTo>
                  <a:lnTo>
                    <a:pt x="2047" y="102"/>
                  </a:lnTo>
                  <a:lnTo>
                    <a:pt x="2032" y="104"/>
                  </a:lnTo>
                  <a:lnTo>
                    <a:pt x="2018" y="102"/>
                  </a:lnTo>
                  <a:lnTo>
                    <a:pt x="1993" y="99"/>
                  </a:lnTo>
                  <a:lnTo>
                    <a:pt x="1967" y="95"/>
                  </a:lnTo>
                  <a:lnTo>
                    <a:pt x="1954" y="95"/>
                  </a:lnTo>
                  <a:lnTo>
                    <a:pt x="1938" y="95"/>
                  </a:lnTo>
                  <a:lnTo>
                    <a:pt x="1938" y="92"/>
                  </a:lnTo>
                  <a:lnTo>
                    <a:pt x="1937" y="90"/>
                  </a:lnTo>
                  <a:lnTo>
                    <a:pt x="1931" y="89"/>
                  </a:lnTo>
                  <a:lnTo>
                    <a:pt x="1925" y="89"/>
                  </a:lnTo>
                  <a:lnTo>
                    <a:pt x="1920" y="87"/>
                  </a:lnTo>
                  <a:lnTo>
                    <a:pt x="1916" y="83"/>
                  </a:lnTo>
                  <a:lnTo>
                    <a:pt x="1913" y="80"/>
                  </a:lnTo>
                  <a:lnTo>
                    <a:pt x="1906" y="73"/>
                  </a:lnTo>
                  <a:lnTo>
                    <a:pt x="1902" y="70"/>
                  </a:lnTo>
                  <a:lnTo>
                    <a:pt x="1897" y="68"/>
                  </a:lnTo>
                  <a:lnTo>
                    <a:pt x="1894" y="68"/>
                  </a:lnTo>
                  <a:lnTo>
                    <a:pt x="1891" y="68"/>
                  </a:lnTo>
                  <a:lnTo>
                    <a:pt x="1885" y="68"/>
                  </a:lnTo>
                  <a:lnTo>
                    <a:pt x="1884" y="68"/>
                  </a:lnTo>
                  <a:lnTo>
                    <a:pt x="1884" y="61"/>
                  </a:lnTo>
                  <a:lnTo>
                    <a:pt x="1877" y="61"/>
                  </a:lnTo>
                  <a:lnTo>
                    <a:pt x="1865" y="63"/>
                  </a:lnTo>
                  <a:lnTo>
                    <a:pt x="1855" y="63"/>
                  </a:lnTo>
                  <a:lnTo>
                    <a:pt x="1851" y="63"/>
                  </a:lnTo>
                  <a:lnTo>
                    <a:pt x="1850" y="61"/>
                  </a:lnTo>
                  <a:lnTo>
                    <a:pt x="1850" y="54"/>
                  </a:lnTo>
                  <a:lnTo>
                    <a:pt x="1829" y="51"/>
                  </a:lnTo>
                  <a:lnTo>
                    <a:pt x="1824" y="51"/>
                  </a:lnTo>
                  <a:lnTo>
                    <a:pt x="1821" y="48"/>
                  </a:lnTo>
                  <a:lnTo>
                    <a:pt x="1817" y="46"/>
                  </a:lnTo>
                  <a:lnTo>
                    <a:pt x="1815" y="41"/>
                  </a:lnTo>
                  <a:lnTo>
                    <a:pt x="1809" y="41"/>
                  </a:lnTo>
                  <a:lnTo>
                    <a:pt x="1802" y="41"/>
                  </a:lnTo>
                  <a:lnTo>
                    <a:pt x="1792" y="37"/>
                  </a:lnTo>
                  <a:lnTo>
                    <a:pt x="1783" y="32"/>
                  </a:lnTo>
                  <a:lnTo>
                    <a:pt x="1774" y="27"/>
                  </a:lnTo>
                  <a:lnTo>
                    <a:pt x="1771" y="24"/>
                  </a:lnTo>
                  <a:lnTo>
                    <a:pt x="1768" y="20"/>
                  </a:lnTo>
                  <a:lnTo>
                    <a:pt x="1756" y="19"/>
                  </a:lnTo>
                  <a:lnTo>
                    <a:pt x="1751" y="17"/>
                  </a:lnTo>
                  <a:lnTo>
                    <a:pt x="1745" y="15"/>
                  </a:lnTo>
                  <a:lnTo>
                    <a:pt x="1742" y="12"/>
                  </a:lnTo>
                  <a:lnTo>
                    <a:pt x="1740" y="7"/>
                  </a:lnTo>
                  <a:lnTo>
                    <a:pt x="1728" y="8"/>
                  </a:lnTo>
                  <a:lnTo>
                    <a:pt x="1718" y="12"/>
                  </a:lnTo>
                  <a:lnTo>
                    <a:pt x="1699" y="20"/>
                  </a:lnTo>
                  <a:lnTo>
                    <a:pt x="1696" y="20"/>
                  </a:lnTo>
                  <a:lnTo>
                    <a:pt x="1693" y="20"/>
                  </a:lnTo>
                  <a:lnTo>
                    <a:pt x="1687" y="20"/>
                  </a:lnTo>
                  <a:lnTo>
                    <a:pt x="1686" y="20"/>
                  </a:lnTo>
                  <a:lnTo>
                    <a:pt x="1686" y="17"/>
                  </a:lnTo>
                  <a:lnTo>
                    <a:pt x="1686" y="13"/>
                  </a:lnTo>
                  <a:lnTo>
                    <a:pt x="1682" y="13"/>
                  </a:lnTo>
                  <a:lnTo>
                    <a:pt x="1679" y="13"/>
                  </a:lnTo>
                  <a:lnTo>
                    <a:pt x="1675" y="13"/>
                  </a:lnTo>
                  <a:lnTo>
                    <a:pt x="1672" y="13"/>
                  </a:lnTo>
                  <a:lnTo>
                    <a:pt x="1670" y="10"/>
                  </a:lnTo>
                  <a:lnTo>
                    <a:pt x="1669" y="7"/>
                  </a:lnTo>
                  <a:lnTo>
                    <a:pt x="1667" y="2"/>
                  </a:lnTo>
                  <a:lnTo>
                    <a:pt x="1665" y="0"/>
                  </a:lnTo>
                  <a:lnTo>
                    <a:pt x="1662" y="0"/>
                  </a:lnTo>
                  <a:lnTo>
                    <a:pt x="1658" y="0"/>
                  </a:lnTo>
                  <a:lnTo>
                    <a:pt x="1655" y="0"/>
                  </a:lnTo>
                  <a:lnTo>
                    <a:pt x="1652" y="0"/>
                  </a:lnTo>
                  <a:lnTo>
                    <a:pt x="1648" y="2"/>
                  </a:lnTo>
                  <a:lnTo>
                    <a:pt x="1646" y="3"/>
                  </a:lnTo>
                  <a:lnTo>
                    <a:pt x="1645" y="10"/>
                  </a:lnTo>
                  <a:lnTo>
                    <a:pt x="1645" y="27"/>
                  </a:lnTo>
                  <a:lnTo>
                    <a:pt x="1645" y="36"/>
                  </a:lnTo>
                  <a:lnTo>
                    <a:pt x="1643" y="42"/>
                  </a:lnTo>
                  <a:lnTo>
                    <a:pt x="1640" y="48"/>
                  </a:lnTo>
                  <a:lnTo>
                    <a:pt x="1638" y="54"/>
                  </a:lnTo>
                  <a:lnTo>
                    <a:pt x="1638" y="109"/>
                  </a:lnTo>
                  <a:lnTo>
                    <a:pt x="1597" y="109"/>
                  </a:lnTo>
                  <a:lnTo>
                    <a:pt x="1592" y="111"/>
                  </a:lnTo>
                  <a:lnTo>
                    <a:pt x="1588" y="112"/>
                  </a:lnTo>
                  <a:lnTo>
                    <a:pt x="1582" y="119"/>
                  </a:lnTo>
                  <a:lnTo>
                    <a:pt x="1578" y="126"/>
                  </a:lnTo>
                  <a:lnTo>
                    <a:pt x="1577" y="136"/>
                  </a:lnTo>
                  <a:lnTo>
                    <a:pt x="1575" y="158"/>
                  </a:lnTo>
                  <a:lnTo>
                    <a:pt x="1573" y="169"/>
                  </a:lnTo>
                  <a:lnTo>
                    <a:pt x="1570" y="177"/>
                  </a:lnTo>
                  <a:lnTo>
                    <a:pt x="1563" y="177"/>
                  </a:lnTo>
                  <a:lnTo>
                    <a:pt x="1556" y="177"/>
                  </a:lnTo>
                  <a:lnTo>
                    <a:pt x="1551" y="179"/>
                  </a:lnTo>
                  <a:lnTo>
                    <a:pt x="1549" y="184"/>
                  </a:lnTo>
                  <a:lnTo>
                    <a:pt x="1539" y="184"/>
                  </a:lnTo>
                  <a:lnTo>
                    <a:pt x="1529" y="184"/>
                  </a:lnTo>
                  <a:lnTo>
                    <a:pt x="1522" y="181"/>
                  </a:lnTo>
                  <a:lnTo>
                    <a:pt x="1515" y="177"/>
                  </a:lnTo>
                  <a:lnTo>
                    <a:pt x="1498" y="177"/>
                  </a:lnTo>
                  <a:lnTo>
                    <a:pt x="1491" y="176"/>
                  </a:lnTo>
                  <a:lnTo>
                    <a:pt x="1490" y="174"/>
                  </a:lnTo>
                  <a:lnTo>
                    <a:pt x="1488" y="170"/>
                  </a:lnTo>
                  <a:lnTo>
                    <a:pt x="1467" y="184"/>
                  </a:lnTo>
                  <a:lnTo>
                    <a:pt x="1447" y="198"/>
                  </a:lnTo>
                  <a:lnTo>
                    <a:pt x="1413" y="198"/>
                  </a:lnTo>
                  <a:lnTo>
                    <a:pt x="1411" y="194"/>
                  </a:lnTo>
                  <a:lnTo>
                    <a:pt x="1409" y="193"/>
                  </a:lnTo>
                  <a:lnTo>
                    <a:pt x="1403" y="191"/>
                  </a:lnTo>
                  <a:lnTo>
                    <a:pt x="1396" y="189"/>
                  </a:lnTo>
                  <a:lnTo>
                    <a:pt x="1392" y="188"/>
                  </a:lnTo>
                  <a:lnTo>
                    <a:pt x="1392" y="184"/>
                  </a:lnTo>
                  <a:lnTo>
                    <a:pt x="1389" y="182"/>
                  </a:lnTo>
                  <a:lnTo>
                    <a:pt x="1386" y="182"/>
                  </a:lnTo>
                  <a:lnTo>
                    <a:pt x="1375" y="184"/>
                  </a:lnTo>
                  <a:lnTo>
                    <a:pt x="1365" y="186"/>
                  </a:lnTo>
                  <a:lnTo>
                    <a:pt x="1360" y="186"/>
                  </a:lnTo>
                  <a:lnTo>
                    <a:pt x="1358" y="184"/>
                  </a:lnTo>
                  <a:lnTo>
                    <a:pt x="1358" y="181"/>
                  </a:lnTo>
                  <a:lnTo>
                    <a:pt x="1358" y="177"/>
                  </a:lnTo>
                  <a:lnTo>
                    <a:pt x="1355" y="177"/>
                  </a:lnTo>
                  <a:lnTo>
                    <a:pt x="1351" y="177"/>
                  </a:lnTo>
                  <a:lnTo>
                    <a:pt x="1346" y="177"/>
                  </a:lnTo>
                  <a:lnTo>
                    <a:pt x="1345" y="177"/>
                  </a:lnTo>
                  <a:lnTo>
                    <a:pt x="1345" y="174"/>
                  </a:lnTo>
                  <a:lnTo>
                    <a:pt x="1345" y="170"/>
                  </a:lnTo>
                  <a:lnTo>
                    <a:pt x="1345" y="167"/>
                  </a:lnTo>
                  <a:lnTo>
                    <a:pt x="1345" y="164"/>
                  </a:lnTo>
                  <a:lnTo>
                    <a:pt x="1340" y="162"/>
                  </a:lnTo>
                  <a:lnTo>
                    <a:pt x="1338" y="160"/>
                  </a:lnTo>
                  <a:lnTo>
                    <a:pt x="1338" y="157"/>
                  </a:lnTo>
                  <a:lnTo>
                    <a:pt x="1338" y="150"/>
                  </a:lnTo>
                  <a:lnTo>
                    <a:pt x="1328" y="147"/>
                  </a:lnTo>
                  <a:lnTo>
                    <a:pt x="1319" y="141"/>
                  </a:lnTo>
                  <a:lnTo>
                    <a:pt x="1312" y="135"/>
                  </a:lnTo>
                  <a:lnTo>
                    <a:pt x="1304" y="129"/>
                  </a:lnTo>
                  <a:lnTo>
                    <a:pt x="1304" y="136"/>
                  </a:lnTo>
                  <a:lnTo>
                    <a:pt x="1304" y="143"/>
                  </a:lnTo>
                  <a:lnTo>
                    <a:pt x="1304" y="150"/>
                  </a:lnTo>
                  <a:lnTo>
                    <a:pt x="1299" y="160"/>
                  </a:lnTo>
                  <a:lnTo>
                    <a:pt x="1295" y="170"/>
                  </a:lnTo>
                  <a:lnTo>
                    <a:pt x="1295" y="176"/>
                  </a:lnTo>
                  <a:lnTo>
                    <a:pt x="1297" y="184"/>
                  </a:lnTo>
                  <a:lnTo>
                    <a:pt x="1292" y="188"/>
                  </a:lnTo>
                  <a:lnTo>
                    <a:pt x="1288" y="191"/>
                  </a:lnTo>
                  <a:lnTo>
                    <a:pt x="1288" y="193"/>
                  </a:lnTo>
                  <a:lnTo>
                    <a:pt x="1287" y="196"/>
                  </a:lnTo>
                  <a:lnTo>
                    <a:pt x="1283" y="201"/>
                  </a:lnTo>
                  <a:lnTo>
                    <a:pt x="1278" y="208"/>
                  </a:lnTo>
                  <a:lnTo>
                    <a:pt x="1275" y="210"/>
                  </a:lnTo>
                  <a:lnTo>
                    <a:pt x="1270" y="211"/>
                  </a:lnTo>
                  <a:lnTo>
                    <a:pt x="1268" y="211"/>
                  </a:lnTo>
                  <a:lnTo>
                    <a:pt x="1259" y="213"/>
                  </a:lnTo>
                  <a:lnTo>
                    <a:pt x="1252" y="211"/>
                  </a:lnTo>
                  <a:lnTo>
                    <a:pt x="1237" y="208"/>
                  </a:lnTo>
                  <a:lnTo>
                    <a:pt x="1234" y="206"/>
                  </a:lnTo>
                  <a:lnTo>
                    <a:pt x="1229" y="205"/>
                  </a:lnTo>
                  <a:lnTo>
                    <a:pt x="1227" y="201"/>
                  </a:lnTo>
                  <a:lnTo>
                    <a:pt x="1225" y="199"/>
                  </a:lnTo>
                  <a:lnTo>
                    <a:pt x="1218" y="198"/>
                  </a:lnTo>
                  <a:lnTo>
                    <a:pt x="1217" y="196"/>
                  </a:lnTo>
                  <a:lnTo>
                    <a:pt x="1215" y="194"/>
                  </a:lnTo>
                  <a:lnTo>
                    <a:pt x="1215" y="191"/>
                  </a:lnTo>
                  <a:lnTo>
                    <a:pt x="1194" y="191"/>
                  </a:lnTo>
                  <a:lnTo>
                    <a:pt x="1191" y="194"/>
                  </a:lnTo>
                  <a:lnTo>
                    <a:pt x="1191" y="196"/>
                  </a:lnTo>
                  <a:lnTo>
                    <a:pt x="1189" y="199"/>
                  </a:lnTo>
                  <a:lnTo>
                    <a:pt x="1189" y="201"/>
                  </a:lnTo>
                  <a:lnTo>
                    <a:pt x="1188" y="205"/>
                  </a:lnTo>
                  <a:lnTo>
                    <a:pt x="1188" y="211"/>
                  </a:lnTo>
                  <a:lnTo>
                    <a:pt x="1188" y="222"/>
                  </a:lnTo>
                  <a:lnTo>
                    <a:pt x="1188" y="234"/>
                  </a:lnTo>
                  <a:lnTo>
                    <a:pt x="1188" y="242"/>
                  </a:lnTo>
                  <a:lnTo>
                    <a:pt x="1188" y="252"/>
                  </a:lnTo>
                  <a:lnTo>
                    <a:pt x="1188" y="259"/>
                  </a:lnTo>
                  <a:lnTo>
                    <a:pt x="1186" y="264"/>
                  </a:lnTo>
                  <a:lnTo>
                    <a:pt x="1182" y="268"/>
                  </a:lnTo>
                  <a:lnTo>
                    <a:pt x="1179" y="271"/>
                  </a:lnTo>
                  <a:lnTo>
                    <a:pt x="1172" y="278"/>
                  </a:lnTo>
                  <a:lnTo>
                    <a:pt x="1169" y="281"/>
                  </a:lnTo>
                  <a:lnTo>
                    <a:pt x="1167" y="287"/>
                  </a:lnTo>
                  <a:lnTo>
                    <a:pt x="1165" y="288"/>
                  </a:lnTo>
                  <a:lnTo>
                    <a:pt x="1164" y="290"/>
                  </a:lnTo>
                  <a:lnTo>
                    <a:pt x="1160" y="293"/>
                  </a:lnTo>
                  <a:lnTo>
                    <a:pt x="1159" y="298"/>
                  </a:lnTo>
                  <a:lnTo>
                    <a:pt x="1157" y="300"/>
                  </a:lnTo>
                  <a:lnTo>
                    <a:pt x="1153" y="300"/>
                  </a:lnTo>
                  <a:lnTo>
                    <a:pt x="1152" y="304"/>
                  </a:lnTo>
                  <a:lnTo>
                    <a:pt x="1150" y="307"/>
                  </a:lnTo>
                  <a:lnTo>
                    <a:pt x="1147" y="310"/>
                  </a:lnTo>
                  <a:lnTo>
                    <a:pt x="1147" y="314"/>
                  </a:lnTo>
                  <a:lnTo>
                    <a:pt x="1140" y="314"/>
                  </a:lnTo>
                  <a:lnTo>
                    <a:pt x="1135" y="316"/>
                  </a:lnTo>
                  <a:lnTo>
                    <a:pt x="1126" y="321"/>
                  </a:lnTo>
                  <a:lnTo>
                    <a:pt x="1118" y="326"/>
                  </a:lnTo>
                  <a:lnTo>
                    <a:pt x="1113" y="327"/>
                  </a:lnTo>
                  <a:lnTo>
                    <a:pt x="1106" y="327"/>
                  </a:lnTo>
                  <a:lnTo>
                    <a:pt x="1097" y="331"/>
                  </a:lnTo>
                  <a:lnTo>
                    <a:pt x="1090" y="336"/>
                  </a:lnTo>
                  <a:lnTo>
                    <a:pt x="1082" y="339"/>
                  </a:lnTo>
                  <a:lnTo>
                    <a:pt x="1077" y="341"/>
                  </a:lnTo>
                  <a:lnTo>
                    <a:pt x="1072" y="341"/>
                  </a:lnTo>
                  <a:lnTo>
                    <a:pt x="1070" y="346"/>
                  </a:lnTo>
                  <a:lnTo>
                    <a:pt x="1066" y="350"/>
                  </a:lnTo>
                  <a:lnTo>
                    <a:pt x="1058" y="355"/>
                  </a:lnTo>
                  <a:lnTo>
                    <a:pt x="1049" y="360"/>
                  </a:lnTo>
                  <a:lnTo>
                    <a:pt x="1038" y="362"/>
                  </a:lnTo>
                  <a:lnTo>
                    <a:pt x="1036" y="363"/>
                  </a:lnTo>
                  <a:lnTo>
                    <a:pt x="1034" y="365"/>
                  </a:lnTo>
                  <a:lnTo>
                    <a:pt x="1031" y="368"/>
                  </a:lnTo>
                  <a:lnTo>
                    <a:pt x="1026" y="370"/>
                  </a:lnTo>
                  <a:lnTo>
                    <a:pt x="1024" y="372"/>
                  </a:lnTo>
                  <a:lnTo>
                    <a:pt x="1024" y="375"/>
                  </a:lnTo>
                  <a:lnTo>
                    <a:pt x="1020" y="377"/>
                  </a:lnTo>
                  <a:lnTo>
                    <a:pt x="1017" y="379"/>
                  </a:lnTo>
                  <a:lnTo>
                    <a:pt x="1014" y="382"/>
                  </a:lnTo>
                  <a:lnTo>
                    <a:pt x="1010" y="382"/>
                  </a:lnTo>
                  <a:lnTo>
                    <a:pt x="1010" y="389"/>
                  </a:lnTo>
                  <a:lnTo>
                    <a:pt x="1010" y="396"/>
                  </a:lnTo>
                  <a:lnTo>
                    <a:pt x="1005" y="409"/>
                  </a:lnTo>
                  <a:lnTo>
                    <a:pt x="1002" y="414"/>
                  </a:lnTo>
                  <a:lnTo>
                    <a:pt x="1002" y="421"/>
                  </a:lnTo>
                  <a:lnTo>
                    <a:pt x="1005" y="426"/>
                  </a:lnTo>
                  <a:lnTo>
                    <a:pt x="1010" y="430"/>
                  </a:lnTo>
                  <a:lnTo>
                    <a:pt x="1014" y="431"/>
                  </a:lnTo>
                  <a:lnTo>
                    <a:pt x="1015" y="435"/>
                  </a:lnTo>
                  <a:lnTo>
                    <a:pt x="1017" y="443"/>
                  </a:lnTo>
                  <a:lnTo>
                    <a:pt x="1014" y="443"/>
                  </a:lnTo>
                  <a:lnTo>
                    <a:pt x="1012" y="445"/>
                  </a:lnTo>
                  <a:lnTo>
                    <a:pt x="1010" y="450"/>
                  </a:lnTo>
                  <a:lnTo>
                    <a:pt x="1014" y="455"/>
                  </a:lnTo>
                  <a:lnTo>
                    <a:pt x="1017" y="460"/>
                  </a:lnTo>
                  <a:lnTo>
                    <a:pt x="1020" y="464"/>
                  </a:lnTo>
                  <a:lnTo>
                    <a:pt x="1024" y="471"/>
                  </a:lnTo>
                  <a:lnTo>
                    <a:pt x="1024" y="478"/>
                  </a:lnTo>
                  <a:lnTo>
                    <a:pt x="1026" y="483"/>
                  </a:lnTo>
                  <a:lnTo>
                    <a:pt x="1029" y="486"/>
                  </a:lnTo>
                  <a:lnTo>
                    <a:pt x="1031" y="491"/>
                  </a:lnTo>
                  <a:lnTo>
                    <a:pt x="1031" y="518"/>
                  </a:lnTo>
                  <a:lnTo>
                    <a:pt x="1029" y="520"/>
                  </a:lnTo>
                  <a:lnTo>
                    <a:pt x="1027" y="522"/>
                  </a:lnTo>
                  <a:lnTo>
                    <a:pt x="1024" y="525"/>
                  </a:lnTo>
                  <a:lnTo>
                    <a:pt x="1022" y="530"/>
                  </a:lnTo>
                  <a:lnTo>
                    <a:pt x="1020" y="532"/>
                  </a:lnTo>
                  <a:lnTo>
                    <a:pt x="1017" y="532"/>
                  </a:lnTo>
                  <a:lnTo>
                    <a:pt x="1020" y="541"/>
                  </a:lnTo>
                  <a:lnTo>
                    <a:pt x="1026" y="547"/>
                  </a:lnTo>
                  <a:lnTo>
                    <a:pt x="1029" y="556"/>
                  </a:lnTo>
                  <a:lnTo>
                    <a:pt x="1031" y="561"/>
                  </a:lnTo>
                  <a:lnTo>
                    <a:pt x="1031" y="566"/>
                  </a:lnTo>
                  <a:lnTo>
                    <a:pt x="1036" y="566"/>
                  </a:lnTo>
                  <a:lnTo>
                    <a:pt x="1039" y="568"/>
                  </a:lnTo>
                  <a:lnTo>
                    <a:pt x="1041" y="571"/>
                  </a:lnTo>
                  <a:lnTo>
                    <a:pt x="1043" y="575"/>
                  </a:lnTo>
                  <a:lnTo>
                    <a:pt x="1044" y="583"/>
                  </a:lnTo>
                  <a:lnTo>
                    <a:pt x="1048" y="585"/>
                  </a:lnTo>
                  <a:lnTo>
                    <a:pt x="1051" y="587"/>
                  </a:lnTo>
                  <a:lnTo>
                    <a:pt x="1051" y="593"/>
                  </a:lnTo>
                  <a:lnTo>
                    <a:pt x="1051" y="600"/>
                  </a:lnTo>
                  <a:lnTo>
                    <a:pt x="1053" y="605"/>
                  </a:lnTo>
                  <a:lnTo>
                    <a:pt x="1058" y="607"/>
                  </a:lnTo>
                  <a:lnTo>
                    <a:pt x="1058" y="669"/>
                  </a:lnTo>
                  <a:lnTo>
                    <a:pt x="1038" y="669"/>
                  </a:lnTo>
                  <a:lnTo>
                    <a:pt x="1038" y="663"/>
                  </a:lnTo>
                  <a:lnTo>
                    <a:pt x="1036" y="660"/>
                  </a:lnTo>
                  <a:lnTo>
                    <a:pt x="1034" y="657"/>
                  </a:lnTo>
                  <a:lnTo>
                    <a:pt x="1031" y="655"/>
                  </a:lnTo>
                  <a:lnTo>
                    <a:pt x="1029" y="651"/>
                  </a:lnTo>
                  <a:lnTo>
                    <a:pt x="1026" y="650"/>
                  </a:lnTo>
                  <a:lnTo>
                    <a:pt x="1017" y="648"/>
                  </a:lnTo>
                  <a:lnTo>
                    <a:pt x="1017" y="645"/>
                  </a:lnTo>
                  <a:lnTo>
                    <a:pt x="1015" y="643"/>
                  </a:lnTo>
                  <a:lnTo>
                    <a:pt x="1010" y="641"/>
                  </a:lnTo>
                  <a:lnTo>
                    <a:pt x="1010" y="636"/>
                  </a:lnTo>
                  <a:lnTo>
                    <a:pt x="1009" y="633"/>
                  </a:lnTo>
                  <a:lnTo>
                    <a:pt x="1007" y="629"/>
                  </a:lnTo>
                  <a:lnTo>
                    <a:pt x="1003" y="628"/>
                  </a:lnTo>
                  <a:lnTo>
                    <a:pt x="998" y="621"/>
                  </a:lnTo>
                  <a:lnTo>
                    <a:pt x="997" y="611"/>
                  </a:lnTo>
                  <a:lnTo>
                    <a:pt x="997" y="599"/>
                  </a:lnTo>
                  <a:lnTo>
                    <a:pt x="997" y="587"/>
                  </a:lnTo>
                  <a:lnTo>
                    <a:pt x="980" y="587"/>
                  </a:lnTo>
                  <a:lnTo>
                    <a:pt x="973" y="585"/>
                  </a:lnTo>
                  <a:lnTo>
                    <a:pt x="971" y="583"/>
                  </a:lnTo>
                  <a:lnTo>
                    <a:pt x="969" y="580"/>
                  </a:lnTo>
                  <a:lnTo>
                    <a:pt x="964" y="580"/>
                  </a:lnTo>
                  <a:lnTo>
                    <a:pt x="959" y="582"/>
                  </a:lnTo>
                  <a:lnTo>
                    <a:pt x="951" y="585"/>
                  </a:lnTo>
                  <a:lnTo>
                    <a:pt x="942" y="588"/>
                  </a:lnTo>
                  <a:lnTo>
                    <a:pt x="935" y="588"/>
                  </a:lnTo>
                  <a:lnTo>
                    <a:pt x="928" y="587"/>
                  </a:lnTo>
                  <a:lnTo>
                    <a:pt x="922" y="587"/>
                  </a:lnTo>
                  <a:lnTo>
                    <a:pt x="918" y="587"/>
                  </a:lnTo>
                  <a:lnTo>
                    <a:pt x="915" y="588"/>
                  </a:lnTo>
                  <a:lnTo>
                    <a:pt x="913" y="592"/>
                  </a:lnTo>
                  <a:lnTo>
                    <a:pt x="908" y="597"/>
                  </a:lnTo>
                  <a:lnTo>
                    <a:pt x="905" y="600"/>
                  </a:lnTo>
                  <a:lnTo>
                    <a:pt x="901" y="600"/>
                  </a:lnTo>
                  <a:lnTo>
                    <a:pt x="894" y="600"/>
                  </a:lnTo>
                  <a:lnTo>
                    <a:pt x="893" y="599"/>
                  </a:lnTo>
                  <a:lnTo>
                    <a:pt x="891" y="597"/>
                  </a:lnTo>
                  <a:lnTo>
                    <a:pt x="887" y="593"/>
                  </a:lnTo>
                  <a:lnTo>
                    <a:pt x="882" y="592"/>
                  </a:lnTo>
                  <a:lnTo>
                    <a:pt x="881" y="590"/>
                  </a:lnTo>
                  <a:lnTo>
                    <a:pt x="881" y="587"/>
                  </a:lnTo>
                  <a:lnTo>
                    <a:pt x="877" y="585"/>
                  </a:lnTo>
                  <a:lnTo>
                    <a:pt x="874" y="585"/>
                  </a:lnTo>
                  <a:lnTo>
                    <a:pt x="864" y="587"/>
                  </a:lnTo>
                  <a:lnTo>
                    <a:pt x="853" y="588"/>
                  </a:lnTo>
                  <a:lnTo>
                    <a:pt x="848" y="588"/>
                  </a:lnTo>
                  <a:lnTo>
                    <a:pt x="847" y="587"/>
                  </a:lnTo>
                  <a:lnTo>
                    <a:pt x="841" y="578"/>
                  </a:lnTo>
                  <a:lnTo>
                    <a:pt x="838" y="575"/>
                  </a:lnTo>
                  <a:lnTo>
                    <a:pt x="833" y="573"/>
                  </a:lnTo>
                  <a:lnTo>
                    <a:pt x="833" y="575"/>
                  </a:lnTo>
                  <a:lnTo>
                    <a:pt x="831" y="578"/>
                  </a:lnTo>
                  <a:lnTo>
                    <a:pt x="829" y="580"/>
                  </a:lnTo>
                  <a:lnTo>
                    <a:pt x="828" y="582"/>
                  </a:lnTo>
                  <a:lnTo>
                    <a:pt x="826" y="580"/>
                  </a:lnTo>
                  <a:lnTo>
                    <a:pt x="826" y="576"/>
                  </a:lnTo>
                  <a:lnTo>
                    <a:pt x="826" y="573"/>
                  </a:lnTo>
                  <a:lnTo>
                    <a:pt x="819" y="575"/>
                  </a:lnTo>
                  <a:lnTo>
                    <a:pt x="814" y="580"/>
                  </a:lnTo>
                  <a:lnTo>
                    <a:pt x="811" y="585"/>
                  </a:lnTo>
                  <a:lnTo>
                    <a:pt x="807" y="592"/>
                  </a:lnTo>
                  <a:lnTo>
                    <a:pt x="804" y="607"/>
                  </a:lnTo>
                  <a:lnTo>
                    <a:pt x="802" y="614"/>
                  </a:lnTo>
                  <a:lnTo>
                    <a:pt x="799" y="621"/>
                  </a:lnTo>
                  <a:lnTo>
                    <a:pt x="763" y="621"/>
                  </a:lnTo>
                  <a:lnTo>
                    <a:pt x="727" y="621"/>
                  </a:lnTo>
                  <a:lnTo>
                    <a:pt x="695" y="624"/>
                  </a:lnTo>
                  <a:lnTo>
                    <a:pt x="662" y="628"/>
                  </a:lnTo>
                  <a:lnTo>
                    <a:pt x="630" y="643"/>
                  </a:lnTo>
                  <a:lnTo>
                    <a:pt x="613" y="650"/>
                  </a:lnTo>
                  <a:lnTo>
                    <a:pt x="594" y="655"/>
                  </a:lnTo>
                  <a:lnTo>
                    <a:pt x="591" y="657"/>
                  </a:lnTo>
                  <a:lnTo>
                    <a:pt x="587" y="658"/>
                  </a:lnTo>
                  <a:lnTo>
                    <a:pt x="584" y="660"/>
                  </a:lnTo>
                  <a:lnTo>
                    <a:pt x="580" y="662"/>
                  </a:lnTo>
                  <a:lnTo>
                    <a:pt x="577" y="669"/>
                  </a:lnTo>
                  <a:lnTo>
                    <a:pt x="575" y="674"/>
                  </a:lnTo>
                  <a:lnTo>
                    <a:pt x="573" y="675"/>
                  </a:lnTo>
                  <a:lnTo>
                    <a:pt x="567" y="679"/>
                  </a:lnTo>
                  <a:lnTo>
                    <a:pt x="558" y="679"/>
                  </a:lnTo>
                  <a:lnTo>
                    <a:pt x="551" y="682"/>
                  </a:lnTo>
                  <a:lnTo>
                    <a:pt x="548" y="686"/>
                  </a:lnTo>
                  <a:lnTo>
                    <a:pt x="546" y="689"/>
                  </a:lnTo>
                  <a:lnTo>
                    <a:pt x="543" y="691"/>
                  </a:lnTo>
                  <a:lnTo>
                    <a:pt x="539" y="692"/>
                  </a:lnTo>
                  <a:lnTo>
                    <a:pt x="536" y="696"/>
                  </a:lnTo>
                  <a:lnTo>
                    <a:pt x="533" y="696"/>
                  </a:lnTo>
                  <a:lnTo>
                    <a:pt x="526" y="694"/>
                  </a:lnTo>
                  <a:lnTo>
                    <a:pt x="519" y="694"/>
                  </a:lnTo>
                  <a:lnTo>
                    <a:pt x="505" y="698"/>
                  </a:lnTo>
                  <a:lnTo>
                    <a:pt x="495" y="701"/>
                  </a:lnTo>
                  <a:lnTo>
                    <a:pt x="493" y="699"/>
                  </a:lnTo>
                  <a:lnTo>
                    <a:pt x="492" y="696"/>
                  </a:lnTo>
                  <a:lnTo>
                    <a:pt x="485" y="694"/>
                  </a:lnTo>
                  <a:lnTo>
                    <a:pt x="478" y="694"/>
                  </a:lnTo>
                  <a:lnTo>
                    <a:pt x="469" y="698"/>
                  </a:lnTo>
                  <a:lnTo>
                    <a:pt x="461" y="701"/>
                  </a:lnTo>
                  <a:lnTo>
                    <a:pt x="456" y="703"/>
                  </a:lnTo>
                  <a:lnTo>
                    <a:pt x="451" y="703"/>
                  </a:lnTo>
                  <a:lnTo>
                    <a:pt x="444" y="703"/>
                  </a:lnTo>
                  <a:lnTo>
                    <a:pt x="439" y="701"/>
                  </a:lnTo>
                  <a:lnTo>
                    <a:pt x="437" y="698"/>
                  </a:lnTo>
                  <a:lnTo>
                    <a:pt x="435" y="694"/>
                  </a:lnTo>
                  <a:lnTo>
                    <a:pt x="434" y="689"/>
                  </a:lnTo>
                  <a:lnTo>
                    <a:pt x="432" y="686"/>
                  </a:lnTo>
                  <a:lnTo>
                    <a:pt x="429" y="682"/>
                  </a:lnTo>
                  <a:lnTo>
                    <a:pt x="423" y="682"/>
                  </a:lnTo>
                  <a:lnTo>
                    <a:pt x="422" y="679"/>
                  </a:lnTo>
                  <a:lnTo>
                    <a:pt x="418" y="674"/>
                  </a:lnTo>
                  <a:lnTo>
                    <a:pt x="413" y="669"/>
                  </a:lnTo>
                  <a:lnTo>
                    <a:pt x="412" y="665"/>
                  </a:lnTo>
                  <a:lnTo>
                    <a:pt x="408" y="660"/>
                  </a:lnTo>
                  <a:lnTo>
                    <a:pt x="408" y="655"/>
                  </a:lnTo>
                  <a:lnTo>
                    <a:pt x="410" y="648"/>
                  </a:lnTo>
                  <a:lnTo>
                    <a:pt x="400" y="648"/>
                  </a:lnTo>
                  <a:lnTo>
                    <a:pt x="391" y="646"/>
                  </a:lnTo>
                  <a:lnTo>
                    <a:pt x="386" y="641"/>
                  </a:lnTo>
                  <a:lnTo>
                    <a:pt x="383" y="634"/>
                  </a:lnTo>
                  <a:lnTo>
                    <a:pt x="333" y="628"/>
                  </a:lnTo>
                  <a:lnTo>
                    <a:pt x="307" y="628"/>
                  </a:lnTo>
                  <a:lnTo>
                    <a:pt x="280" y="628"/>
                  </a:lnTo>
                  <a:lnTo>
                    <a:pt x="279" y="638"/>
                  </a:lnTo>
                  <a:lnTo>
                    <a:pt x="275" y="645"/>
                  </a:lnTo>
                  <a:lnTo>
                    <a:pt x="273" y="653"/>
                  </a:lnTo>
                  <a:lnTo>
                    <a:pt x="273" y="662"/>
                  </a:lnTo>
                  <a:lnTo>
                    <a:pt x="277" y="663"/>
                  </a:lnTo>
                  <a:lnTo>
                    <a:pt x="279" y="665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4" y="675"/>
                  </a:lnTo>
                  <a:lnTo>
                    <a:pt x="287" y="679"/>
                  </a:lnTo>
                  <a:lnTo>
                    <a:pt x="287" y="682"/>
                  </a:lnTo>
                  <a:lnTo>
                    <a:pt x="287" y="691"/>
                  </a:lnTo>
                  <a:lnTo>
                    <a:pt x="284" y="696"/>
                  </a:lnTo>
                  <a:lnTo>
                    <a:pt x="280" y="701"/>
                  </a:lnTo>
                  <a:lnTo>
                    <a:pt x="275" y="704"/>
                  </a:lnTo>
                  <a:lnTo>
                    <a:pt x="267" y="713"/>
                  </a:lnTo>
                  <a:lnTo>
                    <a:pt x="261" y="716"/>
                  </a:lnTo>
                  <a:lnTo>
                    <a:pt x="260" y="723"/>
                  </a:lnTo>
                  <a:lnTo>
                    <a:pt x="239" y="737"/>
                  </a:lnTo>
                  <a:lnTo>
                    <a:pt x="219" y="751"/>
                  </a:lnTo>
                  <a:lnTo>
                    <a:pt x="217" y="756"/>
                  </a:lnTo>
                  <a:lnTo>
                    <a:pt x="219" y="761"/>
                  </a:lnTo>
                  <a:lnTo>
                    <a:pt x="219" y="771"/>
                  </a:lnTo>
                  <a:lnTo>
                    <a:pt x="219" y="778"/>
                  </a:lnTo>
                  <a:lnTo>
                    <a:pt x="219" y="781"/>
                  </a:lnTo>
                  <a:lnTo>
                    <a:pt x="217" y="785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7" y="776"/>
                  </a:lnTo>
                  <a:lnTo>
                    <a:pt x="202" y="771"/>
                  </a:lnTo>
                  <a:lnTo>
                    <a:pt x="200" y="768"/>
                  </a:lnTo>
                  <a:lnTo>
                    <a:pt x="197" y="762"/>
                  </a:lnTo>
                  <a:lnTo>
                    <a:pt x="197" y="757"/>
                  </a:lnTo>
                  <a:lnTo>
                    <a:pt x="198" y="751"/>
                  </a:lnTo>
                  <a:lnTo>
                    <a:pt x="190" y="752"/>
                  </a:lnTo>
                  <a:lnTo>
                    <a:pt x="185" y="751"/>
                  </a:lnTo>
                  <a:lnTo>
                    <a:pt x="183" y="745"/>
                  </a:lnTo>
                  <a:lnTo>
                    <a:pt x="179" y="742"/>
                  </a:lnTo>
                  <a:lnTo>
                    <a:pt x="178" y="737"/>
                  </a:lnTo>
                  <a:lnTo>
                    <a:pt x="176" y="732"/>
                  </a:lnTo>
                  <a:lnTo>
                    <a:pt x="171" y="730"/>
                  </a:lnTo>
                  <a:lnTo>
                    <a:pt x="164" y="730"/>
                  </a:lnTo>
                  <a:lnTo>
                    <a:pt x="161" y="721"/>
                  </a:lnTo>
                  <a:lnTo>
                    <a:pt x="157" y="713"/>
                  </a:lnTo>
                  <a:lnTo>
                    <a:pt x="152" y="706"/>
                  </a:lnTo>
                  <a:lnTo>
                    <a:pt x="149" y="704"/>
                  </a:lnTo>
                  <a:lnTo>
                    <a:pt x="144" y="703"/>
                  </a:lnTo>
                  <a:lnTo>
                    <a:pt x="142" y="691"/>
                  </a:lnTo>
                  <a:lnTo>
                    <a:pt x="138" y="680"/>
                  </a:lnTo>
                  <a:lnTo>
                    <a:pt x="130" y="662"/>
                  </a:lnTo>
                  <a:lnTo>
                    <a:pt x="130" y="658"/>
                  </a:lnTo>
                  <a:lnTo>
                    <a:pt x="128" y="655"/>
                  </a:lnTo>
                  <a:lnTo>
                    <a:pt x="123" y="651"/>
                  </a:lnTo>
                  <a:lnTo>
                    <a:pt x="116" y="651"/>
                  </a:lnTo>
                  <a:lnTo>
                    <a:pt x="109" y="648"/>
                  </a:lnTo>
                  <a:lnTo>
                    <a:pt x="108" y="645"/>
                  </a:lnTo>
                  <a:lnTo>
                    <a:pt x="106" y="641"/>
                  </a:lnTo>
                  <a:lnTo>
                    <a:pt x="104" y="636"/>
                  </a:lnTo>
                  <a:lnTo>
                    <a:pt x="103" y="634"/>
                  </a:lnTo>
                  <a:lnTo>
                    <a:pt x="96" y="634"/>
                  </a:lnTo>
                  <a:lnTo>
                    <a:pt x="89" y="634"/>
                  </a:lnTo>
                  <a:lnTo>
                    <a:pt x="87" y="636"/>
                  </a:lnTo>
                  <a:lnTo>
                    <a:pt x="86" y="638"/>
                  </a:lnTo>
                  <a:lnTo>
                    <a:pt x="82" y="641"/>
                  </a:lnTo>
                  <a:lnTo>
                    <a:pt x="77" y="643"/>
                  </a:lnTo>
                  <a:lnTo>
                    <a:pt x="75" y="645"/>
                  </a:lnTo>
                  <a:lnTo>
                    <a:pt x="75" y="648"/>
                  </a:lnTo>
                  <a:lnTo>
                    <a:pt x="69" y="651"/>
                  </a:lnTo>
                  <a:lnTo>
                    <a:pt x="62" y="655"/>
                  </a:lnTo>
                  <a:lnTo>
                    <a:pt x="55" y="655"/>
                  </a:lnTo>
                  <a:lnTo>
                    <a:pt x="55" y="703"/>
                  </a:lnTo>
                  <a:lnTo>
                    <a:pt x="50" y="706"/>
                  </a:lnTo>
                  <a:lnTo>
                    <a:pt x="45" y="710"/>
                  </a:lnTo>
                  <a:lnTo>
                    <a:pt x="38" y="720"/>
                  </a:lnTo>
                  <a:lnTo>
                    <a:pt x="36" y="727"/>
                  </a:lnTo>
                  <a:lnTo>
                    <a:pt x="31" y="732"/>
                  </a:lnTo>
                  <a:lnTo>
                    <a:pt x="28" y="735"/>
                  </a:lnTo>
                  <a:lnTo>
                    <a:pt x="21" y="737"/>
                  </a:lnTo>
                  <a:lnTo>
                    <a:pt x="23" y="744"/>
                  </a:lnTo>
                  <a:lnTo>
                    <a:pt x="23" y="749"/>
                  </a:lnTo>
                  <a:lnTo>
                    <a:pt x="21" y="752"/>
                  </a:lnTo>
                  <a:lnTo>
                    <a:pt x="17" y="756"/>
                  </a:lnTo>
                  <a:lnTo>
                    <a:pt x="11" y="762"/>
                  </a:lnTo>
                  <a:lnTo>
                    <a:pt x="9" y="766"/>
                  </a:lnTo>
                  <a:lnTo>
                    <a:pt x="7" y="771"/>
                  </a:lnTo>
                  <a:lnTo>
                    <a:pt x="5" y="774"/>
                  </a:lnTo>
                  <a:lnTo>
                    <a:pt x="4" y="778"/>
                  </a:lnTo>
                  <a:lnTo>
                    <a:pt x="0" y="781"/>
                  </a:lnTo>
                  <a:lnTo>
                    <a:pt x="0" y="785"/>
                  </a:lnTo>
                  <a:lnTo>
                    <a:pt x="0" y="832"/>
                  </a:lnTo>
                  <a:lnTo>
                    <a:pt x="0" y="839"/>
                  </a:lnTo>
                  <a:lnTo>
                    <a:pt x="2" y="844"/>
                  </a:lnTo>
                  <a:lnTo>
                    <a:pt x="5" y="848"/>
                  </a:lnTo>
                  <a:lnTo>
                    <a:pt x="7" y="853"/>
                  </a:lnTo>
                  <a:lnTo>
                    <a:pt x="7" y="858"/>
                  </a:lnTo>
                  <a:lnTo>
                    <a:pt x="9" y="861"/>
                  </a:lnTo>
                  <a:lnTo>
                    <a:pt x="11" y="865"/>
                  </a:lnTo>
                  <a:lnTo>
                    <a:pt x="14" y="867"/>
                  </a:lnTo>
                  <a:lnTo>
                    <a:pt x="29" y="867"/>
                  </a:lnTo>
                  <a:lnTo>
                    <a:pt x="45" y="868"/>
                  </a:lnTo>
                  <a:lnTo>
                    <a:pt x="58" y="872"/>
                  </a:lnTo>
                  <a:lnTo>
                    <a:pt x="70" y="875"/>
                  </a:lnTo>
                  <a:lnTo>
                    <a:pt x="82" y="880"/>
                  </a:lnTo>
                  <a:lnTo>
                    <a:pt x="84" y="882"/>
                  </a:lnTo>
                  <a:lnTo>
                    <a:pt x="96" y="887"/>
                  </a:lnTo>
                  <a:lnTo>
                    <a:pt x="96" y="921"/>
                  </a:lnTo>
                  <a:lnTo>
                    <a:pt x="101" y="921"/>
                  </a:lnTo>
                  <a:lnTo>
                    <a:pt x="106" y="923"/>
                  </a:lnTo>
                  <a:lnTo>
                    <a:pt x="115" y="926"/>
                  </a:lnTo>
                  <a:lnTo>
                    <a:pt x="121" y="931"/>
                  </a:lnTo>
                  <a:lnTo>
                    <a:pt x="130" y="935"/>
                  </a:lnTo>
                  <a:lnTo>
                    <a:pt x="130" y="938"/>
                  </a:lnTo>
                  <a:lnTo>
                    <a:pt x="132" y="940"/>
                  </a:lnTo>
                  <a:lnTo>
                    <a:pt x="137" y="942"/>
                  </a:lnTo>
                  <a:lnTo>
                    <a:pt x="140" y="945"/>
                  </a:lnTo>
                  <a:lnTo>
                    <a:pt x="142" y="947"/>
                  </a:lnTo>
                  <a:lnTo>
                    <a:pt x="144" y="948"/>
                  </a:lnTo>
                  <a:lnTo>
                    <a:pt x="150" y="948"/>
                  </a:lnTo>
                  <a:lnTo>
                    <a:pt x="156" y="950"/>
                  </a:lnTo>
                  <a:lnTo>
                    <a:pt x="164" y="955"/>
                  </a:lnTo>
                  <a:lnTo>
                    <a:pt x="164" y="959"/>
                  </a:lnTo>
                  <a:lnTo>
                    <a:pt x="166" y="960"/>
                  </a:lnTo>
                  <a:lnTo>
                    <a:pt x="171" y="962"/>
                  </a:lnTo>
                  <a:lnTo>
                    <a:pt x="181" y="964"/>
                  </a:lnTo>
                  <a:lnTo>
                    <a:pt x="188" y="962"/>
                  </a:lnTo>
                  <a:lnTo>
                    <a:pt x="195" y="960"/>
                  </a:lnTo>
                  <a:lnTo>
                    <a:pt x="200" y="957"/>
                  </a:lnTo>
                  <a:lnTo>
                    <a:pt x="212" y="952"/>
                  </a:lnTo>
                  <a:lnTo>
                    <a:pt x="217" y="950"/>
                  </a:lnTo>
                  <a:lnTo>
                    <a:pt x="226" y="948"/>
                  </a:lnTo>
                  <a:lnTo>
                    <a:pt x="224" y="942"/>
                  </a:lnTo>
                  <a:lnTo>
                    <a:pt x="226" y="938"/>
                  </a:lnTo>
                  <a:lnTo>
                    <a:pt x="229" y="936"/>
                  </a:lnTo>
                  <a:lnTo>
                    <a:pt x="232" y="935"/>
                  </a:lnTo>
                  <a:lnTo>
                    <a:pt x="236" y="933"/>
                  </a:lnTo>
                  <a:lnTo>
                    <a:pt x="239" y="931"/>
                  </a:lnTo>
                  <a:lnTo>
                    <a:pt x="241" y="928"/>
                  </a:lnTo>
                  <a:lnTo>
                    <a:pt x="239" y="921"/>
                  </a:lnTo>
                  <a:lnTo>
                    <a:pt x="243" y="914"/>
                  </a:lnTo>
                  <a:lnTo>
                    <a:pt x="248" y="909"/>
                  </a:lnTo>
                  <a:lnTo>
                    <a:pt x="253" y="904"/>
                  </a:lnTo>
                  <a:lnTo>
                    <a:pt x="260" y="901"/>
                  </a:lnTo>
                  <a:lnTo>
                    <a:pt x="261" y="907"/>
                  </a:lnTo>
                  <a:lnTo>
                    <a:pt x="265" y="913"/>
                  </a:lnTo>
                  <a:lnTo>
                    <a:pt x="267" y="919"/>
                  </a:lnTo>
                  <a:lnTo>
                    <a:pt x="267" y="928"/>
                  </a:lnTo>
                  <a:lnTo>
                    <a:pt x="267" y="933"/>
                  </a:lnTo>
                  <a:lnTo>
                    <a:pt x="267" y="938"/>
                  </a:lnTo>
                  <a:lnTo>
                    <a:pt x="261" y="943"/>
                  </a:lnTo>
                  <a:lnTo>
                    <a:pt x="258" y="950"/>
                  </a:lnTo>
                  <a:lnTo>
                    <a:pt x="258" y="955"/>
                  </a:lnTo>
                  <a:lnTo>
                    <a:pt x="260" y="962"/>
                  </a:lnTo>
                  <a:lnTo>
                    <a:pt x="279" y="953"/>
                  </a:lnTo>
                  <a:lnTo>
                    <a:pt x="296" y="943"/>
                  </a:lnTo>
                  <a:lnTo>
                    <a:pt x="314" y="935"/>
                  </a:lnTo>
                  <a:lnTo>
                    <a:pt x="325" y="931"/>
                  </a:lnTo>
                  <a:lnTo>
                    <a:pt x="335" y="928"/>
                  </a:lnTo>
                  <a:lnTo>
                    <a:pt x="343" y="935"/>
                  </a:lnTo>
                  <a:lnTo>
                    <a:pt x="352" y="943"/>
                  </a:lnTo>
                  <a:lnTo>
                    <a:pt x="369" y="959"/>
                  </a:lnTo>
                  <a:lnTo>
                    <a:pt x="379" y="965"/>
                  </a:lnTo>
                  <a:lnTo>
                    <a:pt x="389" y="971"/>
                  </a:lnTo>
                  <a:lnTo>
                    <a:pt x="401" y="974"/>
                  </a:lnTo>
                  <a:lnTo>
                    <a:pt x="417" y="976"/>
                  </a:lnTo>
                  <a:lnTo>
                    <a:pt x="417" y="972"/>
                  </a:lnTo>
                  <a:lnTo>
                    <a:pt x="418" y="971"/>
                  </a:lnTo>
                  <a:lnTo>
                    <a:pt x="423" y="969"/>
                  </a:lnTo>
                  <a:lnTo>
                    <a:pt x="427" y="965"/>
                  </a:lnTo>
                  <a:lnTo>
                    <a:pt x="429" y="964"/>
                  </a:lnTo>
                  <a:lnTo>
                    <a:pt x="430" y="962"/>
                  </a:lnTo>
                  <a:lnTo>
                    <a:pt x="435" y="959"/>
                  </a:lnTo>
                  <a:lnTo>
                    <a:pt x="439" y="953"/>
                  </a:lnTo>
                  <a:lnTo>
                    <a:pt x="444" y="942"/>
                  </a:lnTo>
                  <a:lnTo>
                    <a:pt x="458" y="921"/>
                  </a:lnTo>
                  <a:lnTo>
                    <a:pt x="459" y="916"/>
                  </a:lnTo>
                  <a:lnTo>
                    <a:pt x="461" y="914"/>
                  </a:lnTo>
                  <a:lnTo>
                    <a:pt x="464" y="914"/>
                  </a:lnTo>
                  <a:lnTo>
                    <a:pt x="466" y="906"/>
                  </a:lnTo>
                  <a:lnTo>
                    <a:pt x="468" y="902"/>
                  </a:lnTo>
                  <a:lnTo>
                    <a:pt x="471" y="901"/>
                  </a:lnTo>
                  <a:lnTo>
                    <a:pt x="483" y="896"/>
                  </a:lnTo>
                  <a:lnTo>
                    <a:pt x="495" y="890"/>
                  </a:lnTo>
                  <a:lnTo>
                    <a:pt x="507" y="887"/>
                  </a:lnTo>
                  <a:lnTo>
                    <a:pt x="519" y="880"/>
                  </a:lnTo>
                  <a:lnTo>
                    <a:pt x="527" y="880"/>
                  </a:lnTo>
                  <a:lnTo>
                    <a:pt x="534" y="878"/>
                  </a:lnTo>
                  <a:lnTo>
                    <a:pt x="548" y="875"/>
                  </a:lnTo>
                  <a:lnTo>
                    <a:pt x="560" y="870"/>
                  </a:lnTo>
                  <a:lnTo>
                    <a:pt x="565" y="868"/>
                  </a:lnTo>
                  <a:lnTo>
                    <a:pt x="573" y="867"/>
                  </a:lnTo>
                  <a:lnTo>
                    <a:pt x="585" y="868"/>
                  </a:lnTo>
                  <a:lnTo>
                    <a:pt x="597" y="873"/>
                  </a:lnTo>
                  <a:lnTo>
                    <a:pt x="608" y="878"/>
                  </a:lnTo>
                  <a:lnTo>
                    <a:pt x="621" y="880"/>
                  </a:lnTo>
                  <a:lnTo>
                    <a:pt x="703" y="880"/>
                  </a:lnTo>
                  <a:lnTo>
                    <a:pt x="708" y="878"/>
                  </a:lnTo>
                  <a:lnTo>
                    <a:pt x="713" y="873"/>
                  </a:lnTo>
                  <a:lnTo>
                    <a:pt x="719" y="870"/>
                  </a:lnTo>
                  <a:lnTo>
                    <a:pt x="724" y="867"/>
                  </a:lnTo>
                  <a:lnTo>
                    <a:pt x="725" y="863"/>
                  </a:lnTo>
                  <a:lnTo>
                    <a:pt x="727" y="861"/>
                  </a:lnTo>
                  <a:lnTo>
                    <a:pt x="732" y="858"/>
                  </a:lnTo>
                  <a:lnTo>
                    <a:pt x="739" y="856"/>
                  </a:lnTo>
                  <a:lnTo>
                    <a:pt x="744" y="853"/>
                  </a:lnTo>
                  <a:lnTo>
                    <a:pt x="756" y="851"/>
                  </a:lnTo>
                  <a:lnTo>
                    <a:pt x="766" y="848"/>
                  </a:lnTo>
                  <a:lnTo>
                    <a:pt x="785" y="839"/>
                  </a:lnTo>
                  <a:lnTo>
                    <a:pt x="789" y="839"/>
                  </a:lnTo>
                  <a:lnTo>
                    <a:pt x="795" y="839"/>
                  </a:lnTo>
                  <a:lnTo>
                    <a:pt x="806" y="839"/>
                  </a:lnTo>
                  <a:lnTo>
                    <a:pt x="811" y="839"/>
                  </a:lnTo>
                  <a:lnTo>
                    <a:pt x="816" y="839"/>
                  </a:lnTo>
                  <a:lnTo>
                    <a:pt x="819" y="841"/>
                  </a:lnTo>
                  <a:lnTo>
                    <a:pt x="819" y="846"/>
                  </a:lnTo>
                  <a:lnTo>
                    <a:pt x="828" y="848"/>
                  </a:lnTo>
                  <a:lnTo>
                    <a:pt x="831" y="849"/>
                  </a:lnTo>
                  <a:lnTo>
                    <a:pt x="833" y="853"/>
                  </a:lnTo>
                  <a:lnTo>
                    <a:pt x="835" y="860"/>
                  </a:lnTo>
                  <a:lnTo>
                    <a:pt x="835" y="865"/>
                  </a:lnTo>
                  <a:lnTo>
                    <a:pt x="833" y="868"/>
                  </a:lnTo>
                  <a:lnTo>
                    <a:pt x="829" y="870"/>
                  </a:lnTo>
                  <a:lnTo>
                    <a:pt x="824" y="875"/>
                  </a:lnTo>
                  <a:lnTo>
                    <a:pt x="821" y="877"/>
                  </a:lnTo>
                  <a:lnTo>
                    <a:pt x="819" y="880"/>
                  </a:lnTo>
                  <a:lnTo>
                    <a:pt x="812" y="884"/>
                  </a:lnTo>
                  <a:lnTo>
                    <a:pt x="807" y="889"/>
                  </a:lnTo>
                  <a:lnTo>
                    <a:pt x="806" y="897"/>
                  </a:lnTo>
                  <a:lnTo>
                    <a:pt x="806" y="907"/>
                  </a:lnTo>
                  <a:lnTo>
                    <a:pt x="806" y="918"/>
                  </a:lnTo>
                  <a:lnTo>
                    <a:pt x="807" y="924"/>
                  </a:lnTo>
                  <a:lnTo>
                    <a:pt x="811" y="931"/>
                  </a:lnTo>
                  <a:lnTo>
                    <a:pt x="816" y="935"/>
                  </a:lnTo>
                  <a:lnTo>
                    <a:pt x="826" y="943"/>
                  </a:lnTo>
                  <a:lnTo>
                    <a:pt x="829" y="948"/>
                  </a:lnTo>
                  <a:lnTo>
                    <a:pt x="833" y="955"/>
                  </a:lnTo>
                  <a:lnTo>
                    <a:pt x="836" y="964"/>
                  </a:lnTo>
                  <a:lnTo>
                    <a:pt x="840" y="972"/>
                  </a:lnTo>
                  <a:lnTo>
                    <a:pt x="843" y="981"/>
                  </a:lnTo>
                  <a:lnTo>
                    <a:pt x="847" y="989"/>
                  </a:lnTo>
                  <a:lnTo>
                    <a:pt x="852" y="991"/>
                  </a:lnTo>
                  <a:lnTo>
                    <a:pt x="855" y="994"/>
                  </a:lnTo>
                  <a:lnTo>
                    <a:pt x="860" y="996"/>
                  </a:lnTo>
                  <a:lnTo>
                    <a:pt x="867" y="996"/>
                  </a:lnTo>
                  <a:lnTo>
                    <a:pt x="867" y="1003"/>
                  </a:lnTo>
                  <a:lnTo>
                    <a:pt x="869" y="1008"/>
                  </a:lnTo>
                  <a:lnTo>
                    <a:pt x="874" y="1017"/>
                  </a:lnTo>
                  <a:lnTo>
                    <a:pt x="881" y="1015"/>
                  </a:lnTo>
                  <a:lnTo>
                    <a:pt x="884" y="1015"/>
                  </a:lnTo>
                  <a:lnTo>
                    <a:pt x="893" y="1018"/>
                  </a:lnTo>
                  <a:lnTo>
                    <a:pt x="898" y="1023"/>
                  </a:lnTo>
                  <a:lnTo>
                    <a:pt x="903" y="1023"/>
                  </a:lnTo>
                  <a:lnTo>
                    <a:pt x="908" y="1023"/>
                  </a:lnTo>
                  <a:lnTo>
                    <a:pt x="910" y="1028"/>
                  </a:lnTo>
                  <a:lnTo>
                    <a:pt x="911" y="1034"/>
                  </a:lnTo>
                  <a:lnTo>
                    <a:pt x="920" y="1039"/>
                  </a:lnTo>
                  <a:lnTo>
                    <a:pt x="928" y="1044"/>
                  </a:lnTo>
                  <a:lnTo>
                    <a:pt x="932" y="1047"/>
                  </a:lnTo>
                  <a:lnTo>
                    <a:pt x="935" y="1051"/>
                  </a:lnTo>
                  <a:lnTo>
                    <a:pt x="940" y="1052"/>
                  </a:lnTo>
                  <a:lnTo>
                    <a:pt x="942" y="1054"/>
                  </a:lnTo>
                  <a:lnTo>
                    <a:pt x="942" y="1057"/>
                  </a:lnTo>
                  <a:lnTo>
                    <a:pt x="969" y="1057"/>
                  </a:lnTo>
                  <a:lnTo>
                    <a:pt x="971" y="1061"/>
                  </a:lnTo>
                  <a:lnTo>
                    <a:pt x="973" y="1063"/>
                  </a:lnTo>
                  <a:lnTo>
                    <a:pt x="978" y="1066"/>
                  </a:lnTo>
                  <a:lnTo>
                    <a:pt x="985" y="1068"/>
                  </a:lnTo>
                  <a:lnTo>
                    <a:pt x="990" y="1071"/>
                  </a:lnTo>
                  <a:lnTo>
                    <a:pt x="1007" y="1078"/>
                  </a:lnTo>
                  <a:lnTo>
                    <a:pt x="1026" y="1083"/>
                  </a:lnTo>
                  <a:lnTo>
                    <a:pt x="1048" y="1085"/>
                  </a:lnTo>
                  <a:lnTo>
                    <a:pt x="1072" y="1085"/>
                  </a:lnTo>
                  <a:lnTo>
                    <a:pt x="1080" y="1090"/>
                  </a:lnTo>
                  <a:lnTo>
                    <a:pt x="1090" y="1093"/>
                  </a:lnTo>
                  <a:lnTo>
                    <a:pt x="1099" y="1098"/>
                  </a:lnTo>
                  <a:lnTo>
                    <a:pt x="1102" y="1102"/>
                  </a:lnTo>
                  <a:lnTo>
                    <a:pt x="1106" y="1105"/>
                  </a:lnTo>
                  <a:lnTo>
                    <a:pt x="1114" y="1104"/>
                  </a:lnTo>
                  <a:lnTo>
                    <a:pt x="1118" y="1102"/>
                  </a:lnTo>
                  <a:lnTo>
                    <a:pt x="1119" y="1098"/>
                  </a:lnTo>
                  <a:lnTo>
                    <a:pt x="1128" y="1097"/>
                  </a:lnTo>
                  <a:lnTo>
                    <a:pt x="1131" y="1095"/>
                  </a:lnTo>
                  <a:lnTo>
                    <a:pt x="1133" y="1092"/>
                  </a:lnTo>
                  <a:lnTo>
                    <a:pt x="1174" y="1092"/>
                  </a:lnTo>
                  <a:lnTo>
                    <a:pt x="1181" y="1092"/>
                  </a:lnTo>
                  <a:lnTo>
                    <a:pt x="1184" y="1093"/>
                  </a:lnTo>
                  <a:lnTo>
                    <a:pt x="1191" y="1097"/>
                  </a:lnTo>
                  <a:lnTo>
                    <a:pt x="1196" y="1102"/>
                  </a:lnTo>
                  <a:lnTo>
                    <a:pt x="1198" y="1104"/>
                  </a:lnTo>
                  <a:lnTo>
                    <a:pt x="1201" y="1105"/>
                  </a:lnTo>
                  <a:lnTo>
                    <a:pt x="1208" y="1105"/>
                  </a:lnTo>
                  <a:lnTo>
                    <a:pt x="1215" y="1105"/>
                  </a:lnTo>
                  <a:lnTo>
                    <a:pt x="1222" y="1104"/>
                  </a:lnTo>
                  <a:lnTo>
                    <a:pt x="1229" y="1105"/>
                  </a:lnTo>
                  <a:lnTo>
                    <a:pt x="1229" y="1109"/>
                  </a:lnTo>
                  <a:lnTo>
                    <a:pt x="1229" y="1112"/>
                  </a:lnTo>
                  <a:lnTo>
                    <a:pt x="1232" y="1112"/>
                  </a:lnTo>
                  <a:lnTo>
                    <a:pt x="1235" y="1112"/>
                  </a:lnTo>
                  <a:lnTo>
                    <a:pt x="1244" y="1117"/>
                  </a:lnTo>
                  <a:lnTo>
                    <a:pt x="1249" y="1119"/>
                  </a:lnTo>
                  <a:lnTo>
                    <a:pt x="1256" y="1119"/>
                  </a:lnTo>
                  <a:lnTo>
                    <a:pt x="1266" y="1114"/>
                  </a:lnTo>
                  <a:lnTo>
                    <a:pt x="1278" y="1107"/>
                  </a:lnTo>
                  <a:lnTo>
                    <a:pt x="1290" y="1102"/>
                  </a:lnTo>
                  <a:lnTo>
                    <a:pt x="1304" y="1098"/>
                  </a:lnTo>
                  <a:lnTo>
                    <a:pt x="1316" y="1098"/>
                  </a:lnTo>
                  <a:lnTo>
                    <a:pt x="1329" y="1098"/>
                  </a:lnTo>
                  <a:lnTo>
                    <a:pt x="1343" y="1098"/>
                  </a:lnTo>
                  <a:lnTo>
                    <a:pt x="1358" y="1098"/>
                  </a:lnTo>
                  <a:lnTo>
                    <a:pt x="1365" y="1102"/>
                  </a:lnTo>
                  <a:lnTo>
                    <a:pt x="1372" y="1105"/>
                  </a:lnTo>
                  <a:lnTo>
                    <a:pt x="1382" y="1105"/>
                  </a:lnTo>
                  <a:lnTo>
                    <a:pt x="1392" y="1105"/>
                  </a:lnTo>
                  <a:lnTo>
                    <a:pt x="1394" y="1109"/>
                  </a:lnTo>
                  <a:lnTo>
                    <a:pt x="1396" y="1110"/>
                  </a:lnTo>
                  <a:lnTo>
                    <a:pt x="1401" y="1114"/>
                  </a:lnTo>
                  <a:lnTo>
                    <a:pt x="1408" y="1115"/>
                  </a:lnTo>
                  <a:lnTo>
                    <a:pt x="1413" y="1119"/>
                  </a:lnTo>
                  <a:lnTo>
                    <a:pt x="1421" y="1119"/>
                  </a:lnTo>
                  <a:lnTo>
                    <a:pt x="1427" y="1122"/>
                  </a:lnTo>
                  <a:lnTo>
                    <a:pt x="1432" y="1124"/>
                  </a:lnTo>
                  <a:lnTo>
                    <a:pt x="1440" y="1126"/>
                  </a:lnTo>
                  <a:lnTo>
                    <a:pt x="1515" y="1126"/>
                  </a:lnTo>
                  <a:lnTo>
                    <a:pt x="1522" y="1126"/>
                  </a:lnTo>
                  <a:lnTo>
                    <a:pt x="1527" y="1126"/>
                  </a:lnTo>
                  <a:lnTo>
                    <a:pt x="1529" y="1129"/>
                  </a:lnTo>
                  <a:lnTo>
                    <a:pt x="1532" y="1133"/>
                  </a:lnTo>
                  <a:lnTo>
                    <a:pt x="1534" y="1136"/>
                  </a:lnTo>
                  <a:lnTo>
                    <a:pt x="1537" y="1139"/>
                  </a:lnTo>
                  <a:lnTo>
                    <a:pt x="1542" y="1139"/>
                  </a:lnTo>
                  <a:lnTo>
                    <a:pt x="1549" y="1139"/>
                  </a:lnTo>
                  <a:lnTo>
                    <a:pt x="1551" y="1134"/>
                  </a:lnTo>
                  <a:lnTo>
                    <a:pt x="1554" y="1131"/>
                  </a:lnTo>
                  <a:lnTo>
                    <a:pt x="1558" y="1127"/>
                  </a:lnTo>
                  <a:lnTo>
                    <a:pt x="1563" y="1126"/>
                  </a:lnTo>
                  <a:lnTo>
                    <a:pt x="1568" y="1124"/>
                  </a:lnTo>
                  <a:lnTo>
                    <a:pt x="1571" y="1122"/>
                  </a:lnTo>
                  <a:lnTo>
                    <a:pt x="1580" y="1114"/>
                  </a:lnTo>
                  <a:lnTo>
                    <a:pt x="1590" y="1098"/>
                  </a:lnTo>
                  <a:lnTo>
                    <a:pt x="1595" y="1097"/>
                  </a:lnTo>
                  <a:lnTo>
                    <a:pt x="1597" y="1095"/>
                  </a:lnTo>
                  <a:lnTo>
                    <a:pt x="1597" y="1092"/>
                  </a:lnTo>
                  <a:lnTo>
                    <a:pt x="1600" y="1092"/>
                  </a:lnTo>
                  <a:lnTo>
                    <a:pt x="1604" y="1092"/>
                  </a:lnTo>
                  <a:lnTo>
                    <a:pt x="1607" y="1092"/>
                  </a:lnTo>
                  <a:lnTo>
                    <a:pt x="1611" y="1092"/>
                  </a:lnTo>
                  <a:lnTo>
                    <a:pt x="1612" y="1090"/>
                  </a:lnTo>
                  <a:lnTo>
                    <a:pt x="1614" y="1085"/>
                  </a:lnTo>
                  <a:lnTo>
                    <a:pt x="1616" y="1081"/>
                  </a:lnTo>
                  <a:lnTo>
                    <a:pt x="1617" y="1078"/>
                  </a:lnTo>
                  <a:lnTo>
                    <a:pt x="1621" y="1078"/>
                  </a:lnTo>
                  <a:lnTo>
                    <a:pt x="1624" y="1078"/>
                  </a:lnTo>
                  <a:lnTo>
                    <a:pt x="1628" y="1078"/>
                  </a:lnTo>
                  <a:lnTo>
                    <a:pt x="1631" y="1078"/>
                  </a:lnTo>
                  <a:lnTo>
                    <a:pt x="1635" y="1071"/>
                  </a:lnTo>
                  <a:lnTo>
                    <a:pt x="1638" y="1064"/>
                  </a:lnTo>
                  <a:lnTo>
                    <a:pt x="1658" y="1051"/>
                  </a:lnTo>
                  <a:lnTo>
                    <a:pt x="1658" y="1047"/>
                  </a:lnTo>
                  <a:lnTo>
                    <a:pt x="1658" y="1044"/>
                  </a:lnTo>
                  <a:lnTo>
                    <a:pt x="1662" y="1044"/>
                  </a:lnTo>
                  <a:lnTo>
                    <a:pt x="1665" y="1044"/>
                  </a:lnTo>
                  <a:lnTo>
                    <a:pt x="1672" y="1040"/>
                  </a:lnTo>
                  <a:lnTo>
                    <a:pt x="1679" y="1037"/>
                  </a:lnTo>
                  <a:lnTo>
                    <a:pt x="1696" y="1034"/>
                  </a:lnTo>
                  <a:lnTo>
                    <a:pt x="1715" y="1032"/>
                  </a:lnTo>
                  <a:lnTo>
                    <a:pt x="1754" y="1030"/>
                  </a:lnTo>
                  <a:lnTo>
                    <a:pt x="1793" y="1032"/>
                  </a:lnTo>
                  <a:lnTo>
                    <a:pt x="1812" y="1034"/>
                  </a:lnTo>
                  <a:lnTo>
                    <a:pt x="1829" y="1037"/>
                  </a:lnTo>
                  <a:lnTo>
                    <a:pt x="1841" y="1032"/>
                  </a:lnTo>
                  <a:lnTo>
                    <a:pt x="1853" y="1023"/>
                  </a:lnTo>
                  <a:lnTo>
                    <a:pt x="1860" y="1022"/>
                  </a:lnTo>
                  <a:lnTo>
                    <a:pt x="1867" y="1018"/>
                  </a:lnTo>
                  <a:lnTo>
                    <a:pt x="1875" y="1017"/>
                  </a:lnTo>
                  <a:lnTo>
                    <a:pt x="1884" y="1017"/>
                  </a:lnTo>
                  <a:lnTo>
                    <a:pt x="1884" y="1013"/>
                  </a:lnTo>
                  <a:lnTo>
                    <a:pt x="1887" y="1011"/>
                  </a:lnTo>
                  <a:lnTo>
                    <a:pt x="1894" y="1010"/>
                  </a:lnTo>
                  <a:lnTo>
                    <a:pt x="1901" y="1008"/>
                  </a:lnTo>
                  <a:lnTo>
                    <a:pt x="1902" y="1006"/>
                  </a:lnTo>
                  <a:lnTo>
                    <a:pt x="1904" y="1003"/>
                  </a:lnTo>
                  <a:lnTo>
                    <a:pt x="1914" y="1003"/>
                  </a:lnTo>
                  <a:lnTo>
                    <a:pt x="1925" y="1003"/>
                  </a:lnTo>
                  <a:lnTo>
                    <a:pt x="1931" y="1000"/>
                  </a:lnTo>
                  <a:lnTo>
                    <a:pt x="1938" y="996"/>
                  </a:lnTo>
                  <a:lnTo>
                    <a:pt x="1947" y="996"/>
                  </a:lnTo>
                  <a:lnTo>
                    <a:pt x="1955" y="996"/>
                  </a:lnTo>
                  <a:lnTo>
                    <a:pt x="1964" y="998"/>
                  </a:lnTo>
                  <a:lnTo>
                    <a:pt x="1972" y="996"/>
                  </a:lnTo>
                  <a:lnTo>
                    <a:pt x="1978" y="993"/>
                  </a:lnTo>
                  <a:lnTo>
                    <a:pt x="1983" y="989"/>
                  </a:lnTo>
                  <a:lnTo>
                    <a:pt x="1988" y="986"/>
                  </a:lnTo>
                  <a:lnTo>
                    <a:pt x="1993" y="982"/>
                  </a:lnTo>
                  <a:lnTo>
                    <a:pt x="1993" y="969"/>
                  </a:lnTo>
                  <a:lnTo>
                    <a:pt x="2006" y="969"/>
                  </a:lnTo>
                  <a:lnTo>
                    <a:pt x="2010" y="964"/>
                  </a:lnTo>
                  <a:lnTo>
                    <a:pt x="2017" y="959"/>
                  </a:lnTo>
                  <a:lnTo>
                    <a:pt x="2025" y="957"/>
                  </a:lnTo>
                  <a:lnTo>
                    <a:pt x="2034" y="955"/>
                  </a:lnTo>
                  <a:lnTo>
                    <a:pt x="2061" y="955"/>
                  </a:lnTo>
                  <a:lnTo>
                    <a:pt x="2063" y="950"/>
                  </a:lnTo>
                  <a:lnTo>
                    <a:pt x="2064" y="948"/>
                  </a:lnTo>
                  <a:lnTo>
                    <a:pt x="2068" y="948"/>
                  </a:lnTo>
                  <a:lnTo>
                    <a:pt x="2076" y="947"/>
                  </a:lnTo>
                  <a:lnTo>
                    <a:pt x="2085" y="945"/>
                  </a:lnTo>
                  <a:lnTo>
                    <a:pt x="2090" y="940"/>
                  </a:lnTo>
                  <a:lnTo>
                    <a:pt x="2095" y="935"/>
                  </a:lnTo>
                  <a:lnTo>
                    <a:pt x="2092" y="933"/>
                  </a:lnTo>
                  <a:lnTo>
                    <a:pt x="2090" y="931"/>
                  </a:lnTo>
                  <a:lnTo>
                    <a:pt x="2087" y="926"/>
                  </a:lnTo>
                  <a:lnTo>
                    <a:pt x="2085" y="919"/>
                  </a:lnTo>
                  <a:lnTo>
                    <a:pt x="2082" y="914"/>
                  </a:lnTo>
                  <a:lnTo>
                    <a:pt x="2064" y="914"/>
                  </a:lnTo>
                  <a:lnTo>
                    <a:pt x="2058" y="913"/>
                  </a:lnTo>
                  <a:lnTo>
                    <a:pt x="2056" y="911"/>
                  </a:lnTo>
                  <a:lnTo>
                    <a:pt x="2054" y="907"/>
                  </a:lnTo>
                  <a:lnTo>
                    <a:pt x="2056" y="902"/>
                  </a:lnTo>
                  <a:lnTo>
                    <a:pt x="2058" y="899"/>
                  </a:lnTo>
                  <a:lnTo>
                    <a:pt x="2061" y="896"/>
                  </a:lnTo>
                  <a:lnTo>
                    <a:pt x="2064" y="896"/>
                  </a:lnTo>
                  <a:lnTo>
                    <a:pt x="2075" y="894"/>
                  </a:lnTo>
                  <a:lnTo>
                    <a:pt x="2082" y="894"/>
                  </a:lnTo>
                  <a:lnTo>
                    <a:pt x="2085" y="892"/>
                  </a:lnTo>
                  <a:lnTo>
                    <a:pt x="2088" y="890"/>
                  </a:lnTo>
                  <a:lnTo>
                    <a:pt x="2095" y="887"/>
                  </a:lnTo>
                  <a:lnTo>
                    <a:pt x="2121" y="882"/>
                  </a:lnTo>
                  <a:lnTo>
                    <a:pt x="2133" y="878"/>
                  </a:lnTo>
                  <a:lnTo>
                    <a:pt x="2143" y="873"/>
                  </a:lnTo>
                  <a:lnTo>
                    <a:pt x="2143" y="861"/>
                  </a:lnTo>
                  <a:lnTo>
                    <a:pt x="2145" y="856"/>
                  </a:lnTo>
                  <a:lnTo>
                    <a:pt x="2146" y="855"/>
                  </a:lnTo>
                  <a:lnTo>
                    <a:pt x="2150" y="853"/>
                  </a:lnTo>
                  <a:lnTo>
                    <a:pt x="2150" y="848"/>
                  </a:lnTo>
                  <a:lnTo>
                    <a:pt x="2150" y="843"/>
                  </a:lnTo>
                  <a:lnTo>
                    <a:pt x="2148" y="839"/>
                  </a:lnTo>
                  <a:lnTo>
                    <a:pt x="2145" y="838"/>
                  </a:lnTo>
                  <a:lnTo>
                    <a:pt x="2139" y="832"/>
                  </a:lnTo>
                  <a:lnTo>
                    <a:pt x="2136" y="831"/>
                  </a:lnTo>
                  <a:lnTo>
                    <a:pt x="2136" y="826"/>
                  </a:lnTo>
                  <a:lnTo>
                    <a:pt x="2138" y="819"/>
                  </a:lnTo>
                  <a:lnTo>
                    <a:pt x="2136" y="814"/>
                  </a:lnTo>
                  <a:lnTo>
                    <a:pt x="2134" y="807"/>
                  </a:lnTo>
                  <a:lnTo>
                    <a:pt x="2129" y="802"/>
                  </a:lnTo>
                  <a:lnTo>
                    <a:pt x="2129" y="797"/>
                  </a:lnTo>
                  <a:lnTo>
                    <a:pt x="2129" y="791"/>
                  </a:lnTo>
                  <a:lnTo>
                    <a:pt x="2128" y="785"/>
                  </a:lnTo>
                  <a:lnTo>
                    <a:pt x="2128" y="778"/>
                  </a:lnTo>
                  <a:lnTo>
                    <a:pt x="2131" y="769"/>
                  </a:lnTo>
                  <a:lnTo>
                    <a:pt x="2134" y="761"/>
                  </a:lnTo>
                  <a:lnTo>
                    <a:pt x="2136" y="756"/>
                  </a:lnTo>
                  <a:lnTo>
                    <a:pt x="2136" y="751"/>
                  </a:lnTo>
                  <a:lnTo>
                    <a:pt x="2138" y="744"/>
                  </a:lnTo>
                  <a:lnTo>
                    <a:pt x="2138" y="737"/>
                  </a:lnTo>
                  <a:lnTo>
                    <a:pt x="2134" y="728"/>
                  </a:lnTo>
                  <a:lnTo>
                    <a:pt x="2131" y="720"/>
                  </a:lnTo>
                  <a:lnTo>
                    <a:pt x="2129" y="715"/>
                  </a:lnTo>
                  <a:lnTo>
                    <a:pt x="2129" y="710"/>
                  </a:lnTo>
                  <a:lnTo>
                    <a:pt x="2163" y="710"/>
                  </a:lnTo>
                  <a:lnTo>
                    <a:pt x="2170" y="696"/>
                  </a:lnTo>
                  <a:lnTo>
                    <a:pt x="2177" y="682"/>
                  </a:lnTo>
                  <a:lnTo>
                    <a:pt x="2180" y="680"/>
                  </a:lnTo>
                  <a:lnTo>
                    <a:pt x="2184" y="679"/>
                  </a:lnTo>
                  <a:lnTo>
                    <a:pt x="2186" y="670"/>
                  </a:lnTo>
                  <a:lnTo>
                    <a:pt x="2187" y="667"/>
                  </a:lnTo>
                  <a:lnTo>
                    <a:pt x="2189" y="663"/>
                  </a:lnTo>
                  <a:lnTo>
                    <a:pt x="2192" y="662"/>
                  </a:lnTo>
                  <a:lnTo>
                    <a:pt x="2197" y="662"/>
                  </a:lnTo>
                  <a:lnTo>
                    <a:pt x="2201" y="657"/>
                  </a:lnTo>
                  <a:lnTo>
                    <a:pt x="2203" y="650"/>
                  </a:lnTo>
                  <a:lnTo>
                    <a:pt x="2204" y="634"/>
                  </a:lnTo>
                  <a:lnTo>
                    <a:pt x="2204" y="617"/>
                  </a:lnTo>
                  <a:lnTo>
                    <a:pt x="2204" y="600"/>
                  </a:lnTo>
                  <a:lnTo>
                    <a:pt x="2197" y="600"/>
                  </a:lnTo>
                  <a:lnTo>
                    <a:pt x="2192" y="599"/>
                  </a:lnTo>
                  <a:lnTo>
                    <a:pt x="2191" y="597"/>
                  </a:lnTo>
                  <a:lnTo>
                    <a:pt x="2191" y="593"/>
                  </a:lnTo>
                  <a:lnTo>
                    <a:pt x="2184" y="593"/>
                  </a:lnTo>
                  <a:lnTo>
                    <a:pt x="2179" y="592"/>
                  </a:lnTo>
                  <a:lnTo>
                    <a:pt x="2177" y="590"/>
                  </a:lnTo>
                  <a:lnTo>
                    <a:pt x="2177" y="587"/>
                  </a:lnTo>
                  <a:lnTo>
                    <a:pt x="2170" y="585"/>
                  </a:lnTo>
                  <a:lnTo>
                    <a:pt x="2167" y="580"/>
                  </a:lnTo>
                  <a:lnTo>
                    <a:pt x="2162" y="576"/>
                  </a:lnTo>
                  <a:lnTo>
                    <a:pt x="2157" y="573"/>
                  </a:lnTo>
                  <a:lnTo>
                    <a:pt x="2151" y="571"/>
                  </a:lnTo>
                  <a:lnTo>
                    <a:pt x="2150" y="570"/>
                  </a:lnTo>
                  <a:lnTo>
                    <a:pt x="2150" y="566"/>
                  </a:lnTo>
                  <a:lnTo>
                    <a:pt x="2145" y="564"/>
                  </a:lnTo>
                  <a:lnTo>
                    <a:pt x="2143" y="559"/>
                  </a:lnTo>
                  <a:lnTo>
                    <a:pt x="2143" y="553"/>
                  </a:lnTo>
                  <a:lnTo>
                    <a:pt x="2143" y="546"/>
                  </a:lnTo>
                  <a:lnTo>
                    <a:pt x="2148" y="546"/>
                  </a:lnTo>
                  <a:lnTo>
                    <a:pt x="2153" y="547"/>
                  </a:lnTo>
                  <a:lnTo>
                    <a:pt x="2162" y="551"/>
                  </a:lnTo>
                  <a:lnTo>
                    <a:pt x="2168" y="556"/>
                  </a:lnTo>
                  <a:lnTo>
                    <a:pt x="2177" y="559"/>
                  </a:lnTo>
                  <a:lnTo>
                    <a:pt x="2184" y="558"/>
                  </a:lnTo>
                  <a:lnTo>
                    <a:pt x="2191" y="558"/>
                  </a:lnTo>
                  <a:lnTo>
                    <a:pt x="2199" y="561"/>
                  </a:lnTo>
                  <a:lnTo>
                    <a:pt x="2208" y="564"/>
                  </a:lnTo>
                  <a:lnTo>
                    <a:pt x="2213" y="566"/>
                  </a:lnTo>
                  <a:lnTo>
                    <a:pt x="2218" y="566"/>
                  </a:lnTo>
                  <a:lnTo>
                    <a:pt x="2247" y="566"/>
                  </a:lnTo>
                  <a:lnTo>
                    <a:pt x="2273" y="563"/>
                  </a:lnTo>
                  <a:lnTo>
                    <a:pt x="2320" y="553"/>
                  </a:lnTo>
                  <a:lnTo>
                    <a:pt x="2322" y="544"/>
                  </a:lnTo>
                  <a:lnTo>
                    <a:pt x="2324" y="541"/>
                  </a:lnTo>
                  <a:lnTo>
                    <a:pt x="2327" y="539"/>
                  </a:lnTo>
                  <a:lnTo>
                    <a:pt x="2327" y="530"/>
                  </a:lnTo>
                  <a:lnTo>
                    <a:pt x="2324" y="525"/>
                  </a:lnTo>
                  <a:lnTo>
                    <a:pt x="2320" y="518"/>
                  </a:lnTo>
                  <a:lnTo>
                    <a:pt x="2320" y="512"/>
                  </a:lnTo>
                  <a:close/>
                  <a:moveTo>
                    <a:pt x="2264" y="365"/>
                  </a:moveTo>
                  <a:lnTo>
                    <a:pt x="2262" y="365"/>
                  </a:lnTo>
                  <a:lnTo>
                    <a:pt x="2264" y="365"/>
                  </a:lnTo>
                  <a:close/>
                  <a:moveTo>
                    <a:pt x="2264" y="363"/>
                  </a:moveTo>
                  <a:lnTo>
                    <a:pt x="2264" y="363"/>
                  </a:lnTo>
                  <a:close/>
                </a:path>
              </a:pathLst>
            </a:custGeom>
            <a:solidFill>
              <a:srgbClr val="EEBF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38" name="Freeform 9">
              <a:extLst>
                <a:ext uri="{FF2B5EF4-FFF2-40B4-BE49-F238E27FC236}">
                  <a16:creationId xmlns:a16="http://schemas.microsoft.com/office/drawing/2014/main" id="{D1A7CA4A-4256-42A3-BB3E-75C70CFAE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5629" y="4432635"/>
              <a:ext cx="490537" cy="315912"/>
            </a:xfrm>
            <a:custGeom>
              <a:avLst/>
              <a:gdLst>
                <a:gd name="T0" fmla="*/ 1319 w 1361"/>
                <a:gd name="T1" fmla="*/ 430 h 878"/>
                <a:gd name="T2" fmla="*/ 1237 w 1361"/>
                <a:gd name="T3" fmla="*/ 440 h 878"/>
                <a:gd name="T4" fmla="*/ 1175 w 1361"/>
                <a:gd name="T5" fmla="*/ 372 h 878"/>
                <a:gd name="T6" fmla="*/ 1093 w 1361"/>
                <a:gd name="T7" fmla="*/ 277 h 878"/>
                <a:gd name="T8" fmla="*/ 1131 w 1361"/>
                <a:gd name="T9" fmla="*/ 212 h 878"/>
                <a:gd name="T10" fmla="*/ 1080 w 1361"/>
                <a:gd name="T11" fmla="*/ 140 h 878"/>
                <a:gd name="T12" fmla="*/ 1059 w 1361"/>
                <a:gd name="T13" fmla="*/ 114 h 878"/>
                <a:gd name="T14" fmla="*/ 1035 w 1361"/>
                <a:gd name="T15" fmla="*/ 91 h 878"/>
                <a:gd name="T16" fmla="*/ 996 w 1361"/>
                <a:gd name="T17" fmla="*/ 68 h 878"/>
                <a:gd name="T18" fmla="*/ 914 w 1361"/>
                <a:gd name="T19" fmla="*/ 58 h 878"/>
                <a:gd name="T20" fmla="*/ 861 w 1361"/>
                <a:gd name="T21" fmla="*/ 24 h 878"/>
                <a:gd name="T22" fmla="*/ 851 w 1361"/>
                <a:gd name="T23" fmla="*/ 9 h 878"/>
                <a:gd name="T24" fmla="*/ 836 w 1361"/>
                <a:gd name="T25" fmla="*/ 2 h 878"/>
                <a:gd name="T26" fmla="*/ 819 w 1361"/>
                <a:gd name="T27" fmla="*/ 2 h 878"/>
                <a:gd name="T28" fmla="*/ 800 w 1361"/>
                <a:gd name="T29" fmla="*/ 27 h 878"/>
                <a:gd name="T30" fmla="*/ 812 w 1361"/>
                <a:gd name="T31" fmla="*/ 31 h 878"/>
                <a:gd name="T32" fmla="*/ 827 w 1361"/>
                <a:gd name="T33" fmla="*/ 58 h 878"/>
                <a:gd name="T34" fmla="*/ 771 w 1361"/>
                <a:gd name="T35" fmla="*/ 87 h 878"/>
                <a:gd name="T36" fmla="*/ 609 w 1361"/>
                <a:gd name="T37" fmla="*/ 85 h 878"/>
                <a:gd name="T38" fmla="*/ 484 w 1361"/>
                <a:gd name="T39" fmla="*/ 118 h 878"/>
                <a:gd name="T40" fmla="*/ 425 w 1361"/>
                <a:gd name="T41" fmla="*/ 147 h 878"/>
                <a:gd name="T42" fmla="*/ 343 w 1361"/>
                <a:gd name="T43" fmla="*/ 120 h 878"/>
                <a:gd name="T44" fmla="*/ 363 w 1361"/>
                <a:gd name="T45" fmla="*/ 169 h 878"/>
                <a:gd name="T46" fmla="*/ 328 w 1361"/>
                <a:gd name="T47" fmla="*/ 207 h 878"/>
                <a:gd name="T48" fmla="*/ 247 w 1361"/>
                <a:gd name="T49" fmla="*/ 304 h 878"/>
                <a:gd name="T50" fmla="*/ 186 w 1361"/>
                <a:gd name="T51" fmla="*/ 335 h 878"/>
                <a:gd name="T52" fmla="*/ 65 w 1361"/>
                <a:gd name="T53" fmla="*/ 541 h 878"/>
                <a:gd name="T54" fmla="*/ 36 w 1361"/>
                <a:gd name="T55" fmla="*/ 628 h 878"/>
                <a:gd name="T56" fmla="*/ 5 w 1361"/>
                <a:gd name="T57" fmla="*/ 669 h 878"/>
                <a:gd name="T58" fmla="*/ 85 w 1361"/>
                <a:gd name="T59" fmla="*/ 616 h 878"/>
                <a:gd name="T60" fmla="*/ 152 w 1361"/>
                <a:gd name="T61" fmla="*/ 590 h 878"/>
                <a:gd name="T62" fmla="*/ 266 w 1361"/>
                <a:gd name="T63" fmla="*/ 676 h 878"/>
                <a:gd name="T64" fmla="*/ 302 w 1361"/>
                <a:gd name="T65" fmla="*/ 732 h 878"/>
                <a:gd name="T66" fmla="*/ 329 w 1361"/>
                <a:gd name="T67" fmla="*/ 787 h 878"/>
                <a:gd name="T68" fmla="*/ 338 w 1361"/>
                <a:gd name="T69" fmla="*/ 812 h 878"/>
                <a:gd name="T70" fmla="*/ 432 w 1361"/>
                <a:gd name="T71" fmla="*/ 775 h 878"/>
                <a:gd name="T72" fmla="*/ 527 w 1361"/>
                <a:gd name="T73" fmla="*/ 802 h 878"/>
                <a:gd name="T74" fmla="*/ 588 w 1361"/>
                <a:gd name="T75" fmla="*/ 761 h 878"/>
                <a:gd name="T76" fmla="*/ 629 w 1361"/>
                <a:gd name="T77" fmla="*/ 722 h 878"/>
                <a:gd name="T78" fmla="*/ 616 w 1361"/>
                <a:gd name="T79" fmla="*/ 679 h 878"/>
                <a:gd name="T80" fmla="*/ 672 w 1361"/>
                <a:gd name="T81" fmla="*/ 638 h 878"/>
                <a:gd name="T82" fmla="*/ 749 w 1361"/>
                <a:gd name="T83" fmla="*/ 584 h 878"/>
                <a:gd name="T84" fmla="*/ 771 w 1361"/>
                <a:gd name="T85" fmla="*/ 657 h 878"/>
                <a:gd name="T86" fmla="*/ 800 w 1361"/>
                <a:gd name="T87" fmla="*/ 723 h 878"/>
                <a:gd name="T88" fmla="*/ 882 w 1361"/>
                <a:gd name="T89" fmla="*/ 795 h 878"/>
                <a:gd name="T90" fmla="*/ 909 w 1361"/>
                <a:gd name="T91" fmla="*/ 877 h 878"/>
                <a:gd name="T92" fmla="*/ 964 w 1361"/>
                <a:gd name="T93" fmla="*/ 715 h 878"/>
                <a:gd name="T94" fmla="*/ 991 w 1361"/>
                <a:gd name="T95" fmla="*/ 672 h 878"/>
                <a:gd name="T96" fmla="*/ 998 w 1361"/>
                <a:gd name="T97" fmla="*/ 590 h 878"/>
                <a:gd name="T98" fmla="*/ 1039 w 1361"/>
                <a:gd name="T99" fmla="*/ 570 h 878"/>
                <a:gd name="T100" fmla="*/ 1059 w 1361"/>
                <a:gd name="T101" fmla="*/ 577 h 878"/>
                <a:gd name="T102" fmla="*/ 1098 w 1361"/>
                <a:gd name="T103" fmla="*/ 648 h 878"/>
                <a:gd name="T104" fmla="*/ 1143 w 1361"/>
                <a:gd name="T105" fmla="*/ 655 h 878"/>
                <a:gd name="T106" fmla="*/ 1199 w 1361"/>
                <a:gd name="T107" fmla="*/ 640 h 878"/>
                <a:gd name="T108" fmla="*/ 1255 w 1361"/>
                <a:gd name="T109" fmla="*/ 706 h 878"/>
                <a:gd name="T110" fmla="*/ 1240 w 1361"/>
                <a:gd name="T111" fmla="*/ 633 h 878"/>
                <a:gd name="T112" fmla="*/ 1225 w 1361"/>
                <a:gd name="T113" fmla="*/ 596 h 878"/>
                <a:gd name="T114" fmla="*/ 1230 w 1361"/>
                <a:gd name="T115" fmla="*/ 560 h 878"/>
                <a:gd name="T116" fmla="*/ 1250 w 1361"/>
                <a:gd name="T117" fmla="*/ 543 h 878"/>
                <a:gd name="T118" fmla="*/ 1325 w 1361"/>
                <a:gd name="T119" fmla="*/ 556 h 878"/>
                <a:gd name="T120" fmla="*/ 1339 w 1361"/>
                <a:gd name="T121" fmla="*/ 515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1" h="878">
                  <a:moveTo>
                    <a:pt x="1360" y="420"/>
                  </a:moveTo>
                  <a:lnTo>
                    <a:pt x="1360" y="420"/>
                  </a:lnTo>
                  <a:lnTo>
                    <a:pt x="1360" y="411"/>
                  </a:lnTo>
                  <a:lnTo>
                    <a:pt x="1358" y="405"/>
                  </a:lnTo>
                  <a:lnTo>
                    <a:pt x="1354" y="399"/>
                  </a:lnTo>
                  <a:lnTo>
                    <a:pt x="1353" y="393"/>
                  </a:lnTo>
                  <a:lnTo>
                    <a:pt x="1353" y="393"/>
                  </a:lnTo>
                  <a:lnTo>
                    <a:pt x="1346" y="396"/>
                  </a:lnTo>
                  <a:lnTo>
                    <a:pt x="1341" y="401"/>
                  </a:lnTo>
                  <a:lnTo>
                    <a:pt x="1336" y="406"/>
                  </a:lnTo>
                  <a:lnTo>
                    <a:pt x="1332" y="413"/>
                  </a:lnTo>
                  <a:lnTo>
                    <a:pt x="1332" y="413"/>
                  </a:lnTo>
                  <a:lnTo>
                    <a:pt x="1334" y="420"/>
                  </a:lnTo>
                  <a:lnTo>
                    <a:pt x="1332" y="423"/>
                  </a:lnTo>
                  <a:lnTo>
                    <a:pt x="1329" y="425"/>
                  </a:lnTo>
                  <a:lnTo>
                    <a:pt x="1325" y="427"/>
                  </a:lnTo>
                  <a:lnTo>
                    <a:pt x="1322" y="428"/>
                  </a:lnTo>
                  <a:lnTo>
                    <a:pt x="1319" y="430"/>
                  </a:lnTo>
                  <a:lnTo>
                    <a:pt x="1317" y="434"/>
                  </a:lnTo>
                  <a:lnTo>
                    <a:pt x="1319" y="440"/>
                  </a:lnTo>
                  <a:lnTo>
                    <a:pt x="1319" y="440"/>
                  </a:lnTo>
                  <a:lnTo>
                    <a:pt x="1310" y="442"/>
                  </a:lnTo>
                  <a:lnTo>
                    <a:pt x="1305" y="444"/>
                  </a:lnTo>
                  <a:lnTo>
                    <a:pt x="1293" y="449"/>
                  </a:lnTo>
                  <a:lnTo>
                    <a:pt x="1288" y="452"/>
                  </a:lnTo>
                  <a:lnTo>
                    <a:pt x="1281" y="454"/>
                  </a:lnTo>
                  <a:lnTo>
                    <a:pt x="1274" y="456"/>
                  </a:lnTo>
                  <a:lnTo>
                    <a:pt x="1264" y="454"/>
                  </a:lnTo>
                  <a:lnTo>
                    <a:pt x="1264" y="454"/>
                  </a:lnTo>
                  <a:lnTo>
                    <a:pt x="1259" y="452"/>
                  </a:lnTo>
                  <a:lnTo>
                    <a:pt x="1257" y="451"/>
                  </a:lnTo>
                  <a:lnTo>
                    <a:pt x="1257" y="447"/>
                  </a:lnTo>
                  <a:lnTo>
                    <a:pt x="1257" y="447"/>
                  </a:lnTo>
                  <a:lnTo>
                    <a:pt x="1249" y="442"/>
                  </a:lnTo>
                  <a:lnTo>
                    <a:pt x="1243" y="440"/>
                  </a:lnTo>
                  <a:lnTo>
                    <a:pt x="1237" y="440"/>
                  </a:lnTo>
                  <a:lnTo>
                    <a:pt x="1237" y="440"/>
                  </a:lnTo>
                  <a:lnTo>
                    <a:pt x="1235" y="439"/>
                  </a:lnTo>
                  <a:lnTo>
                    <a:pt x="1233" y="437"/>
                  </a:lnTo>
                  <a:lnTo>
                    <a:pt x="1230" y="434"/>
                  </a:lnTo>
                  <a:lnTo>
                    <a:pt x="1225" y="432"/>
                  </a:lnTo>
                  <a:lnTo>
                    <a:pt x="1223" y="430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14" y="423"/>
                  </a:lnTo>
                  <a:lnTo>
                    <a:pt x="1208" y="418"/>
                  </a:lnTo>
                  <a:lnTo>
                    <a:pt x="1199" y="415"/>
                  </a:lnTo>
                  <a:lnTo>
                    <a:pt x="1194" y="413"/>
                  </a:lnTo>
                  <a:lnTo>
                    <a:pt x="1189" y="413"/>
                  </a:lnTo>
                  <a:lnTo>
                    <a:pt x="1189" y="379"/>
                  </a:lnTo>
                  <a:lnTo>
                    <a:pt x="1189" y="379"/>
                  </a:lnTo>
                  <a:lnTo>
                    <a:pt x="1177" y="374"/>
                  </a:lnTo>
                  <a:lnTo>
                    <a:pt x="1177" y="374"/>
                  </a:lnTo>
                  <a:lnTo>
                    <a:pt x="1175" y="372"/>
                  </a:lnTo>
                  <a:lnTo>
                    <a:pt x="1175" y="372"/>
                  </a:lnTo>
                  <a:lnTo>
                    <a:pt x="1163" y="367"/>
                  </a:lnTo>
                  <a:lnTo>
                    <a:pt x="1163" y="367"/>
                  </a:lnTo>
                  <a:lnTo>
                    <a:pt x="1151" y="364"/>
                  </a:lnTo>
                  <a:lnTo>
                    <a:pt x="1138" y="360"/>
                  </a:lnTo>
                  <a:lnTo>
                    <a:pt x="1122" y="359"/>
                  </a:lnTo>
                  <a:lnTo>
                    <a:pt x="1107" y="359"/>
                  </a:lnTo>
                  <a:lnTo>
                    <a:pt x="1107" y="359"/>
                  </a:lnTo>
                  <a:lnTo>
                    <a:pt x="1104" y="357"/>
                  </a:lnTo>
                  <a:lnTo>
                    <a:pt x="1102" y="353"/>
                  </a:lnTo>
                  <a:lnTo>
                    <a:pt x="1100" y="350"/>
                  </a:lnTo>
                  <a:lnTo>
                    <a:pt x="1100" y="345"/>
                  </a:lnTo>
                  <a:lnTo>
                    <a:pt x="1100" y="345"/>
                  </a:lnTo>
                  <a:lnTo>
                    <a:pt x="1098" y="340"/>
                  </a:lnTo>
                  <a:lnTo>
                    <a:pt x="1095" y="336"/>
                  </a:lnTo>
                  <a:lnTo>
                    <a:pt x="1093" y="331"/>
                  </a:lnTo>
                  <a:lnTo>
                    <a:pt x="1093" y="324"/>
                  </a:lnTo>
                  <a:lnTo>
                    <a:pt x="1093" y="277"/>
                  </a:lnTo>
                  <a:lnTo>
                    <a:pt x="1093" y="277"/>
                  </a:lnTo>
                  <a:lnTo>
                    <a:pt x="1093" y="273"/>
                  </a:lnTo>
                  <a:lnTo>
                    <a:pt x="1097" y="270"/>
                  </a:lnTo>
                  <a:lnTo>
                    <a:pt x="1098" y="266"/>
                  </a:lnTo>
                  <a:lnTo>
                    <a:pt x="1100" y="263"/>
                  </a:lnTo>
                  <a:lnTo>
                    <a:pt x="1100" y="263"/>
                  </a:lnTo>
                  <a:lnTo>
                    <a:pt x="1102" y="258"/>
                  </a:lnTo>
                  <a:lnTo>
                    <a:pt x="1104" y="254"/>
                  </a:lnTo>
                  <a:lnTo>
                    <a:pt x="1110" y="248"/>
                  </a:lnTo>
                  <a:lnTo>
                    <a:pt x="1114" y="244"/>
                  </a:lnTo>
                  <a:lnTo>
                    <a:pt x="1116" y="241"/>
                  </a:lnTo>
                  <a:lnTo>
                    <a:pt x="1116" y="236"/>
                  </a:lnTo>
                  <a:lnTo>
                    <a:pt x="1114" y="229"/>
                  </a:lnTo>
                  <a:lnTo>
                    <a:pt x="1114" y="229"/>
                  </a:lnTo>
                  <a:lnTo>
                    <a:pt x="1121" y="227"/>
                  </a:lnTo>
                  <a:lnTo>
                    <a:pt x="1124" y="224"/>
                  </a:lnTo>
                  <a:lnTo>
                    <a:pt x="1129" y="219"/>
                  </a:lnTo>
                  <a:lnTo>
                    <a:pt x="1131" y="212"/>
                  </a:lnTo>
                  <a:lnTo>
                    <a:pt x="1138" y="202"/>
                  </a:lnTo>
                  <a:lnTo>
                    <a:pt x="1143" y="198"/>
                  </a:lnTo>
                  <a:lnTo>
                    <a:pt x="1148" y="195"/>
                  </a:lnTo>
                  <a:lnTo>
                    <a:pt x="1148" y="154"/>
                  </a:lnTo>
                  <a:lnTo>
                    <a:pt x="1148" y="154"/>
                  </a:lnTo>
                  <a:lnTo>
                    <a:pt x="1121" y="157"/>
                  </a:lnTo>
                  <a:lnTo>
                    <a:pt x="1121" y="157"/>
                  </a:lnTo>
                  <a:lnTo>
                    <a:pt x="1116" y="159"/>
                  </a:lnTo>
                  <a:lnTo>
                    <a:pt x="1116" y="159"/>
                  </a:lnTo>
                  <a:lnTo>
                    <a:pt x="1110" y="154"/>
                  </a:lnTo>
                  <a:lnTo>
                    <a:pt x="1105" y="149"/>
                  </a:lnTo>
                  <a:lnTo>
                    <a:pt x="1097" y="147"/>
                  </a:lnTo>
                  <a:lnTo>
                    <a:pt x="1087" y="147"/>
                  </a:lnTo>
                  <a:lnTo>
                    <a:pt x="1087" y="147"/>
                  </a:lnTo>
                  <a:lnTo>
                    <a:pt x="1087" y="143"/>
                  </a:lnTo>
                  <a:lnTo>
                    <a:pt x="1085" y="142"/>
                  </a:lnTo>
                  <a:lnTo>
                    <a:pt x="1080" y="140"/>
                  </a:lnTo>
                  <a:lnTo>
                    <a:pt x="1080" y="140"/>
                  </a:lnTo>
                  <a:lnTo>
                    <a:pt x="1080" y="137"/>
                  </a:lnTo>
                  <a:lnTo>
                    <a:pt x="1078" y="135"/>
                  </a:lnTo>
                  <a:lnTo>
                    <a:pt x="1073" y="133"/>
                  </a:lnTo>
                  <a:lnTo>
                    <a:pt x="1073" y="133"/>
                  </a:lnTo>
                  <a:lnTo>
                    <a:pt x="1073" y="130"/>
                  </a:lnTo>
                  <a:lnTo>
                    <a:pt x="1071" y="128"/>
                  </a:lnTo>
                  <a:lnTo>
                    <a:pt x="1066" y="126"/>
                  </a:lnTo>
                  <a:lnTo>
                    <a:pt x="1066" y="126"/>
                  </a:lnTo>
                  <a:lnTo>
                    <a:pt x="1063" y="120"/>
                  </a:lnTo>
                  <a:lnTo>
                    <a:pt x="1063" y="120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61" y="118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9" y="114"/>
                  </a:lnTo>
                  <a:lnTo>
                    <a:pt x="1058" y="113"/>
                  </a:lnTo>
                  <a:lnTo>
                    <a:pt x="1056" y="113"/>
                  </a:lnTo>
                  <a:lnTo>
                    <a:pt x="1056" y="113"/>
                  </a:lnTo>
                  <a:lnTo>
                    <a:pt x="1042" y="101"/>
                  </a:lnTo>
                  <a:lnTo>
                    <a:pt x="1042" y="101"/>
                  </a:lnTo>
                  <a:lnTo>
                    <a:pt x="1040" y="99"/>
                  </a:lnTo>
                  <a:lnTo>
                    <a:pt x="1040" y="99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9" y="97"/>
                  </a:lnTo>
                  <a:lnTo>
                    <a:pt x="1037" y="96"/>
                  </a:lnTo>
                  <a:lnTo>
                    <a:pt x="1037" y="96"/>
                  </a:lnTo>
                  <a:lnTo>
                    <a:pt x="1037" y="94"/>
                  </a:lnTo>
                  <a:lnTo>
                    <a:pt x="1037" y="94"/>
                  </a:lnTo>
                  <a:lnTo>
                    <a:pt x="1035" y="92"/>
                  </a:lnTo>
                  <a:lnTo>
                    <a:pt x="1035" y="92"/>
                  </a:lnTo>
                  <a:lnTo>
                    <a:pt x="1035" y="91"/>
                  </a:lnTo>
                  <a:lnTo>
                    <a:pt x="1035" y="91"/>
                  </a:lnTo>
                  <a:lnTo>
                    <a:pt x="1034" y="89"/>
                  </a:lnTo>
                  <a:lnTo>
                    <a:pt x="1034" y="89"/>
                  </a:lnTo>
                  <a:lnTo>
                    <a:pt x="1034" y="87"/>
                  </a:lnTo>
                  <a:lnTo>
                    <a:pt x="1034" y="87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84"/>
                  </a:lnTo>
                  <a:lnTo>
                    <a:pt x="1032" y="79"/>
                  </a:lnTo>
                  <a:lnTo>
                    <a:pt x="1032" y="79"/>
                  </a:lnTo>
                  <a:lnTo>
                    <a:pt x="1023" y="77"/>
                  </a:lnTo>
                  <a:lnTo>
                    <a:pt x="1015" y="75"/>
                  </a:lnTo>
                  <a:lnTo>
                    <a:pt x="1005" y="74"/>
                  </a:lnTo>
                  <a:lnTo>
                    <a:pt x="998" y="72"/>
                  </a:lnTo>
                  <a:lnTo>
                    <a:pt x="998" y="72"/>
                  </a:lnTo>
                  <a:lnTo>
                    <a:pt x="996" y="70"/>
                  </a:lnTo>
                  <a:lnTo>
                    <a:pt x="996" y="68"/>
                  </a:lnTo>
                  <a:lnTo>
                    <a:pt x="994" y="67"/>
                  </a:lnTo>
                  <a:lnTo>
                    <a:pt x="991" y="65"/>
                  </a:lnTo>
                  <a:lnTo>
                    <a:pt x="991" y="65"/>
                  </a:lnTo>
                  <a:lnTo>
                    <a:pt x="983" y="63"/>
                  </a:lnTo>
                  <a:lnTo>
                    <a:pt x="979" y="62"/>
                  </a:lnTo>
                  <a:lnTo>
                    <a:pt x="977" y="58"/>
                  </a:lnTo>
                  <a:lnTo>
                    <a:pt x="977" y="58"/>
                  </a:lnTo>
                  <a:lnTo>
                    <a:pt x="971" y="60"/>
                  </a:lnTo>
                  <a:lnTo>
                    <a:pt x="964" y="58"/>
                  </a:lnTo>
                  <a:lnTo>
                    <a:pt x="948" y="58"/>
                  </a:lnTo>
                  <a:lnTo>
                    <a:pt x="942" y="56"/>
                  </a:lnTo>
                  <a:lnTo>
                    <a:pt x="936" y="58"/>
                  </a:lnTo>
                  <a:lnTo>
                    <a:pt x="931" y="60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26" y="63"/>
                  </a:lnTo>
                  <a:lnTo>
                    <a:pt x="923" y="62"/>
                  </a:lnTo>
                  <a:lnTo>
                    <a:pt x="914" y="58"/>
                  </a:lnTo>
                  <a:lnTo>
                    <a:pt x="913" y="56"/>
                  </a:lnTo>
                  <a:lnTo>
                    <a:pt x="909" y="55"/>
                  </a:lnTo>
                  <a:lnTo>
                    <a:pt x="909" y="50"/>
                  </a:lnTo>
                  <a:lnTo>
                    <a:pt x="909" y="45"/>
                  </a:lnTo>
                  <a:lnTo>
                    <a:pt x="909" y="45"/>
                  </a:lnTo>
                  <a:lnTo>
                    <a:pt x="904" y="41"/>
                  </a:lnTo>
                  <a:lnTo>
                    <a:pt x="899" y="38"/>
                  </a:lnTo>
                  <a:lnTo>
                    <a:pt x="894" y="33"/>
                  </a:lnTo>
                  <a:lnTo>
                    <a:pt x="889" y="31"/>
                  </a:lnTo>
                  <a:lnTo>
                    <a:pt x="889" y="31"/>
                  </a:lnTo>
                  <a:lnTo>
                    <a:pt x="884" y="3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877" y="29"/>
                  </a:lnTo>
                  <a:lnTo>
                    <a:pt x="877" y="29"/>
                  </a:lnTo>
                  <a:lnTo>
                    <a:pt x="870" y="24"/>
                  </a:lnTo>
                  <a:lnTo>
                    <a:pt x="861" y="24"/>
                  </a:lnTo>
                  <a:lnTo>
                    <a:pt x="861" y="24"/>
                  </a:lnTo>
                  <a:lnTo>
                    <a:pt x="858" y="19"/>
                  </a:lnTo>
                  <a:lnTo>
                    <a:pt x="858" y="19"/>
                  </a:lnTo>
                  <a:lnTo>
                    <a:pt x="858" y="17"/>
                  </a:lnTo>
                  <a:lnTo>
                    <a:pt x="858" y="17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55" y="14"/>
                  </a:lnTo>
                  <a:lnTo>
                    <a:pt x="855" y="14"/>
                  </a:lnTo>
                  <a:lnTo>
                    <a:pt x="855" y="12"/>
                  </a:lnTo>
                  <a:lnTo>
                    <a:pt x="855" y="12"/>
                  </a:lnTo>
                  <a:lnTo>
                    <a:pt x="853" y="12"/>
                  </a:lnTo>
                  <a:lnTo>
                    <a:pt x="853" y="12"/>
                  </a:lnTo>
                  <a:lnTo>
                    <a:pt x="851" y="10"/>
                  </a:lnTo>
                  <a:lnTo>
                    <a:pt x="851" y="10"/>
                  </a:lnTo>
                  <a:lnTo>
                    <a:pt x="851" y="9"/>
                  </a:lnTo>
                  <a:lnTo>
                    <a:pt x="851" y="9"/>
                  </a:lnTo>
                  <a:lnTo>
                    <a:pt x="850" y="9"/>
                  </a:lnTo>
                  <a:lnTo>
                    <a:pt x="850" y="9"/>
                  </a:lnTo>
                  <a:lnTo>
                    <a:pt x="848" y="7"/>
                  </a:lnTo>
                  <a:lnTo>
                    <a:pt x="848" y="7"/>
                  </a:lnTo>
                  <a:lnTo>
                    <a:pt x="846" y="7"/>
                  </a:lnTo>
                  <a:lnTo>
                    <a:pt x="846" y="7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4" y="5"/>
                  </a:lnTo>
                  <a:lnTo>
                    <a:pt x="841" y="4"/>
                  </a:lnTo>
                  <a:lnTo>
                    <a:pt x="841" y="4"/>
                  </a:lnTo>
                  <a:lnTo>
                    <a:pt x="839" y="4"/>
                  </a:lnTo>
                  <a:lnTo>
                    <a:pt x="839" y="4"/>
                  </a:lnTo>
                  <a:lnTo>
                    <a:pt x="838" y="2"/>
                  </a:lnTo>
                  <a:lnTo>
                    <a:pt x="838" y="2"/>
                  </a:lnTo>
                  <a:lnTo>
                    <a:pt x="836" y="2"/>
                  </a:lnTo>
                  <a:lnTo>
                    <a:pt x="836" y="2"/>
                  </a:lnTo>
                  <a:lnTo>
                    <a:pt x="834" y="2"/>
                  </a:lnTo>
                  <a:lnTo>
                    <a:pt x="834" y="2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1" y="0"/>
                  </a:lnTo>
                  <a:lnTo>
                    <a:pt x="831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27" y="0"/>
                  </a:lnTo>
                  <a:lnTo>
                    <a:pt x="827" y="0"/>
                  </a:lnTo>
                  <a:lnTo>
                    <a:pt x="826" y="0"/>
                  </a:lnTo>
                  <a:lnTo>
                    <a:pt x="826" y="0"/>
                  </a:lnTo>
                  <a:lnTo>
                    <a:pt x="822" y="0"/>
                  </a:lnTo>
                  <a:lnTo>
                    <a:pt x="822" y="0"/>
                  </a:lnTo>
                  <a:lnTo>
                    <a:pt x="822" y="2"/>
                  </a:lnTo>
                  <a:lnTo>
                    <a:pt x="822" y="2"/>
                  </a:lnTo>
                  <a:lnTo>
                    <a:pt x="819" y="2"/>
                  </a:lnTo>
                  <a:lnTo>
                    <a:pt x="819" y="2"/>
                  </a:lnTo>
                  <a:lnTo>
                    <a:pt x="817" y="2"/>
                  </a:lnTo>
                  <a:lnTo>
                    <a:pt x="817" y="2"/>
                  </a:lnTo>
                  <a:lnTo>
                    <a:pt x="814" y="4"/>
                  </a:lnTo>
                  <a:lnTo>
                    <a:pt x="814" y="4"/>
                  </a:lnTo>
                  <a:lnTo>
                    <a:pt x="814" y="7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0" y="10"/>
                  </a:lnTo>
                  <a:lnTo>
                    <a:pt x="807" y="10"/>
                  </a:lnTo>
                  <a:lnTo>
                    <a:pt x="807" y="10"/>
                  </a:lnTo>
                  <a:lnTo>
                    <a:pt x="805" y="14"/>
                  </a:lnTo>
                  <a:lnTo>
                    <a:pt x="805" y="19"/>
                  </a:lnTo>
                  <a:lnTo>
                    <a:pt x="803" y="22"/>
                  </a:lnTo>
                  <a:lnTo>
                    <a:pt x="803" y="24"/>
                  </a:lnTo>
                  <a:lnTo>
                    <a:pt x="800" y="24"/>
                  </a:lnTo>
                  <a:lnTo>
                    <a:pt x="800" y="24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0" y="27"/>
                  </a:lnTo>
                  <a:lnTo>
                    <a:pt x="802" y="29"/>
                  </a:lnTo>
                  <a:lnTo>
                    <a:pt x="802" y="29"/>
                  </a:lnTo>
                  <a:lnTo>
                    <a:pt x="802" y="31"/>
                  </a:lnTo>
                  <a:lnTo>
                    <a:pt x="802" y="31"/>
                  </a:lnTo>
                  <a:lnTo>
                    <a:pt x="803" y="31"/>
                  </a:lnTo>
                  <a:lnTo>
                    <a:pt x="803" y="31"/>
                  </a:lnTo>
                  <a:lnTo>
                    <a:pt x="805" y="31"/>
                  </a:lnTo>
                  <a:lnTo>
                    <a:pt x="805" y="31"/>
                  </a:lnTo>
                  <a:lnTo>
                    <a:pt x="807" y="33"/>
                  </a:lnTo>
                  <a:lnTo>
                    <a:pt x="807" y="33"/>
                  </a:lnTo>
                  <a:lnTo>
                    <a:pt x="809" y="33"/>
                  </a:lnTo>
                  <a:lnTo>
                    <a:pt x="809" y="33"/>
                  </a:lnTo>
                  <a:lnTo>
                    <a:pt x="812" y="33"/>
                  </a:lnTo>
                  <a:lnTo>
                    <a:pt x="812" y="33"/>
                  </a:lnTo>
                  <a:lnTo>
                    <a:pt x="812" y="31"/>
                  </a:lnTo>
                  <a:lnTo>
                    <a:pt x="812" y="31"/>
                  </a:lnTo>
                  <a:lnTo>
                    <a:pt x="815" y="31"/>
                  </a:lnTo>
                  <a:lnTo>
                    <a:pt x="815" y="31"/>
                  </a:lnTo>
                  <a:lnTo>
                    <a:pt x="826" y="31"/>
                  </a:lnTo>
                  <a:lnTo>
                    <a:pt x="826" y="31"/>
                  </a:lnTo>
                  <a:lnTo>
                    <a:pt x="829" y="31"/>
                  </a:lnTo>
                  <a:lnTo>
                    <a:pt x="834" y="31"/>
                  </a:lnTo>
                  <a:lnTo>
                    <a:pt x="834" y="38"/>
                  </a:lnTo>
                  <a:lnTo>
                    <a:pt x="834" y="38"/>
                  </a:lnTo>
                  <a:lnTo>
                    <a:pt x="829" y="45"/>
                  </a:lnTo>
                  <a:lnTo>
                    <a:pt x="829" y="45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34" y="55"/>
                  </a:lnTo>
                  <a:lnTo>
                    <a:pt x="834" y="55"/>
                  </a:lnTo>
                  <a:lnTo>
                    <a:pt x="834" y="58"/>
                  </a:lnTo>
                  <a:lnTo>
                    <a:pt x="834" y="58"/>
                  </a:lnTo>
                  <a:lnTo>
                    <a:pt x="831" y="58"/>
                  </a:lnTo>
                  <a:lnTo>
                    <a:pt x="827" y="58"/>
                  </a:lnTo>
                  <a:lnTo>
                    <a:pt x="822" y="58"/>
                  </a:lnTo>
                  <a:lnTo>
                    <a:pt x="821" y="58"/>
                  </a:lnTo>
                  <a:lnTo>
                    <a:pt x="821" y="58"/>
                  </a:lnTo>
                  <a:lnTo>
                    <a:pt x="815" y="67"/>
                  </a:lnTo>
                  <a:lnTo>
                    <a:pt x="812" y="70"/>
                  </a:lnTo>
                  <a:lnTo>
                    <a:pt x="807" y="72"/>
                  </a:lnTo>
                  <a:lnTo>
                    <a:pt x="807" y="72"/>
                  </a:lnTo>
                  <a:lnTo>
                    <a:pt x="803" y="74"/>
                  </a:lnTo>
                  <a:lnTo>
                    <a:pt x="800" y="75"/>
                  </a:lnTo>
                  <a:lnTo>
                    <a:pt x="797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88" y="79"/>
                  </a:lnTo>
                  <a:lnTo>
                    <a:pt x="785" y="80"/>
                  </a:lnTo>
                  <a:lnTo>
                    <a:pt x="781" y="82"/>
                  </a:lnTo>
                  <a:lnTo>
                    <a:pt x="780" y="85"/>
                  </a:lnTo>
                  <a:lnTo>
                    <a:pt x="780" y="85"/>
                  </a:lnTo>
                  <a:lnTo>
                    <a:pt x="771" y="87"/>
                  </a:lnTo>
                  <a:lnTo>
                    <a:pt x="764" y="85"/>
                  </a:lnTo>
                  <a:lnTo>
                    <a:pt x="759" y="82"/>
                  </a:lnTo>
                  <a:lnTo>
                    <a:pt x="756" y="79"/>
                  </a:lnTo>
                  <a:lnTo>
                    <a:pt x="752" y="75"/>
                  </a:lnTo>
                  <a:lnTo>
                    <a:pt x="747" y="72"/>
                  </a:lnTo>
                  <a:lnTo>
                    <a:pt x="740" y="70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11" y="75"/>
                  </a:lnTo>
                  <a:lnTo>
                    <a:pt x="686" y="77"/>
                  </a:lnTo>
                  <a:lnTo>
                    <a:pt x="658" y="77"/>
                  </a:lnTo>
                  <a:lnTo>
                    <a:pt x="629" y="79"/>
                  </a:lnTo>
                  <a:lnTo>
                    <a:pt x="629" y="79"/>
                  </a:lnTo>
                  <a:lnTo>
                    <a:pt x="616" y="79"/>
                  </a:lnTo>
                  <a:lnTo>
                    <a:pt x="611" y="80"/>
                  </a:lnTo>
                  <a:lnTo>
                    <a:pt x="609" y="82"/>
                  </a:lnTo>
                  <a:lnTo>
                    <a:pt x="609" y="85"/>
                  </a:lnTo>
                  <a:lnTo>
                    <a:pt x="609" y="85"/>
                  </a:lnTo>
                  <a:lnTo>
                    <a:pt x="595" y="87"/>
                  </a:lnTo>
                  <a:lnTo>
                    <a:pt x="582" y="85"/>
                  </a:lnTo>
                  <a:lnTo>
                    <a:pt x="554" y="79"/>
                  </a:lnTo>
                  <a:lnTo>
                    <a:pt x="554" y="79"/>
                  </a:lnTo>
                  <a:lnTo>
                    <a:pt x="539" y="77"/>
                  </a:lnTo>
                  <a:lnTo>
                    <a:pt x="532" y="75"/>
                  </a:lnTo>
                  <a:lnTo>
                    <a:pt x="527" y="72"/>
                  </a:lnTo>
                  <a:lnTo>
                    <a:pt x="527" y="72"/>
                  </a:lnTo>
                  <a:lnTo>
                    <a:pt x="517" y="77"/>
                  </a:lnTo>
                  <a:lnTo>
                    <a:pt x="517" y="77"/>
                  </a:lnTo>
                  <a:lnTo>
                    <a:pt x="510" y="84"/>
                  </a:lnTo>
                  <a:lnTo>
                    <a:pt x="505" y="92"/>
                  </a:lnTo>
                  <a:lnTo>
                    <a:pt x="501" y="103"/>
                  </a:lnTo>
                  <a:lnTo>
                    <a:pt x="500" y="113"/>
                  </a:lnTo>
                  <a:lnTo>
                    <a:pt x="500" y="113"/>
                  </a:lnTo>
                  <a:lnTo>
                    <a:pt x="493" y="113"/>
                  </a:lnTo>
                  <a:lnTo>
                    <a:pt x="488" y="116"/>
                  </a:lnTo>
                  <a:lnTo>
                    <a:pt x="484" y="118"/>
                  </a:lnTo>
                  <a:lnTo>
                    <a:pt x="479" y="120"/>
                  </a:lnTo>
                  <a:lnTo>
                    <a:pt x="479" y="120"/>
                  </a:lnTo>
                  <a:lnTo>
                    <a:pt x="478" y="121"/>
                  </a:lnTo>
                  <a:lnTo>
                    <a:pt x="476" y="123"/>
                  </a:lnTo>
                  <a:lnTo>
                    <a:pt x="472" y="126"/>
                  </a:lnTo>
                  <a:lnTo>
                    <a:pt x="467" y="128"/>
                  </a:lnTo>
                  <a:lnTo>
                    <a:pt x="466" y="130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57" y="131"/>
                  </a:lnTo>
                  <a:lnTo>
                    <a:pt x="452" y="133"/>
                  </a:lnTo>
                  <a:lnTo>
                    <a:pt x="447" y="135"/>
                  </a:lnTo>
                  <a:lnTo>
                    <a:pt x="443" y="138"/>
                  </a:lnTo>
                  <a:lnTo>
                    <a:pt x="440" y="142"/>
                  </a:lnTo>
                  <a:lnTo>
                    <a:pt x="437" y="145"/>
                  </a:lnTo>
                  <a:lnTo>
                    <a:pt x="432" y="147"/>
                  </a:lnTo>
                  <a:lnTo>
                    <a:pt x="425" y="147"/>
                  </a:lnTo>
                  <a:lnTo>
                    <a:pt x="425" y="147"/>
                  </a:lnTo>
                  <a:lnTo>
                    <a:pt x="413" y="145"/>
                  </a:lnTo>
                  <a:lnTo>
                    <a:pt x="403" y="140"/>
                  </a:lnTo>
                  <a:lnTo>
                    <a:pt x="396" y="135"/>
                  </a:lnTo>
                  <a:lnTo>
                    <a:pt x="392" y="131"/>
                  </a:lnTo>
                  <a:lnTo>
                    <a:pt x="391" y="126"/>
                  </a:lnTo>
                  <a:lnTo>
                    <a:pt x="391" y="126"/>
                  </a:lnTo>
                  <a:lnTo>
                    <a:pt x="380" y="123"/>
                  </a:lnTo>
                  <a:lnTo>
                    <a:pt x="372" y="118"/>
                  </a:lnTo>
                  <a:lnTo>
                    <a:pt x="365" y="111"/>
                  </a:lnTo>
                  <a:lnTo>
                    <a:pt x="356" y="106"/>
                  </a:lnTo>
                  <a:lnTo>
                    <a:pt x="356" y="106"/>
                  </a:lnTo>
                  <a:lnTo>
                    <a:pt x="355" y="111"/>
                  </a:lnTo>
                  <a:lnTo>
                    <a:pt x="353" y="113"/>
                  </a:lnTo>
                  <a:lnTo>
                    <a:pt x="350" y="113"/>
                  </a:lnTo>
                  <a:lnTo>
                    <a:pt x="350" y="113"/>
                  </a:lnTo>
                  <a:lnTo>
                    <a:pt x="346" y="113"/>
                  </a:lnTo>
                  <a:lnTo>
                    <a:pt x="345" y="114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5"/>
                  </a:lnTo>
                  <a:lnTo>
                    <a:pt x="339" y="126"/>
                  </a:lnTo>
                  <a:lnTo>
                    <a:pt x="336" y="126"/>
                  </a:lnTo>
                  <a:lnTo>
                    <a:pt x="336" y="126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33" y="131"/>
                  </a:lnTo>
                  <a:lnTo>
                    <a:pt x="336" y="135"/>
                  </a:lnTo>
                  <a:lnTo>
                    <a:pt x="346" y="138"/>
                  </a:lnTo>
                  <a:lnTo>
                    <a:pt x="351" y="140"/>
                  </a:lnTo>
                  <a:lnTo>
                    <a:pt x="356" y="143"/>
                  </a:lnTo>
                  <a:lnTo>
                    <a:pt x="360" y="149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9"/>
                  </a:lnTo>
                  <a:lnTo>
                    <a:pt x="363" y="164"/>
                  </a:lnTo>
                  <a:lnTo>
                    <a:pt x="363" y="169"/>
                  </a:lnTo>
                  <a:lnTo>
                    <a:pt x="363" y="174"/>
                  </a:lnTo>
                  <a:lnTo>
                    <a:pt x="363" y="174"/>
                  </a:lnTo>
                  <a:lnTo>
                    <a:pt x="362" y="179"/>
                  </a:lnTo>
                  <a:lnTo>
                    <a:pt x="360" y="181"/>
                  </a:lnTo>
                  <a:lnTo>
                    <a:pt x="356" y="181"/>
                  </a:lnTo>
                  <a:lnTo>
                    <a:pt x="356" y="181"/>
                  </a:lnTo>
                  <a:lnTo>
                    <a:pt x="355" y="186"/>
                  </a:lnTo>
                  <a:lnTo>
                    <a:pt x="353" y="188"/>
                  </a:lnTo>
                  <a:lnTo>
                    <a:pt x="350" y="188"/>
                  </a:lnTo>
                  <a:lnTo>
                    <a:pt x="350" y="188"/>
                  </a:lnTo>
                  <a:lnTo>
                    <a:pt x="339" y="195"/>
                  </a:lnTo>
                  <a:lnTo>
                    <a:pt x="339" y="195"/>
                  </a:lnTo>
                  <a:lnTo>
                    <a:pt x="336" y="198"/>
                  </a:lnTo>
                  <a:lnTo>
                    <a:pt x="336" y="198"/>
                  </a:lnTo>
                  <a:lnTo>
                    <a:pt x="331" y="203"/>
                  </a:lnTo>
                  <a:lnTo>
                    <a:pt x="331" y="203"/>
                  </a:lnTo>
                  <a:lnTo>
                    <a:pt x="328" y="207"/>
                  </a:lnTo>
                  <a:lnTo>
                    <a:pt x="328" y="207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295" y="239"/>
                  </a:lnTo>
                  <a:lnTo>
                    <a:pt x="281" y="253"/>
                  </a:lnTo>
                  <a:lnTo>
                    <a:pt x="268" y="263"/>
                  </a:lnTo>
                  <a:lnTo>
                    <a:pt x="268" y="263"/>
                  </a:lnTo>
                  <a:lnTo>
                    <a:pt x="266" y="272"/>
                  </a:lnTo>
                  <a:lnTo>
                    <a:pt x="264" y="277"/>
                  </a:lnTo>
                  <a:lnTo>
                    <a:pt x="259" y="280"/>
                  </a:lnTo>
                  <a:lnTo>
                    <a:pt x="254" y="283"/>
                  </a:lnTo>
                  <a:lnTo>
                    <a:pt x="254" y="283"/>
                  </a:lnTo>
                  <a:lnTo>
                    <a:pt x="254" y="290"/>
                  </a:lnTo>
                  <a:lnTo>
                    <a:pt x="251" y="295"/>
                  </a:lnTo>
                  <a:lnTo>
                    <a:pt x="249" y="299"/>
                  </a:lnTo>
                  <a:lnTo>
                    <a:pt x="247" y="304"/>
                  </a:lnTo>
                  <a:lnTo>
                    <a:pt x="247" y="304"/>
                  </a:lnTo>
                  <a:lnTo>
                    <a:pt x="239" y="302"/>
                  </a:lnTo>
                  <a:lnTo>
                    <a:pt x="234" y="304"/>
                  </a:lnTo>
                  <a:lnTo>
                    <a:pt x="228" y="306"/>
                  </a:lnTo>
                  <a:lnTo>
                    <a:pt x="225" y="309"/>
                  </a:lnTo>
                  <a:lnTo>
                    <a:pt x="222" y="312"/>
                  </a:lnTo>
                  <a:lnTo>
                    <a:pt x="218" y="316"/>
                  </a:lnTo>
                  <a:lnTo>
                    <a:pt x="213" y="318"/>
                  </a:lnTo>
                  <a:lnTo>
                    <a:pt x="206" y="318"/>
                  </a:lnTo>
                  <a:lnTo>
                    <a:pt x="206" y="318"/>
                  </a:lnTo>
                  <a:lnTo>
                    <a:pt x="205" y="319"/>
                  </a:lnTo>
                  <a:lnTo>
                    <a:pt x="203" y="321"/>
                  </a:lnTo>
                  <a:lnTo>
                    <a:pt x="199" y="324"/>
                  </a:lnTo>
                  <a:lnTo>
                    <a:pt x="194" y="326"/>
                  </a:lnTo>
                  <a:lnTo>
                    <a:pt x="193" y="328"/>
                  </a:lnTo>
                  <a:lnTo>
                    <a:pt x="193" y="331"/>
                  </a:lnTo>
                  <a:lnTo>
                    <a:pt x="193" y="331"/>
                  </a:lnTo>
                  <a:lnTo>
                    <a:pt x="189" y="333"/>
                  </a:lnTo>
                  <a:lnTo>
                    <a:pt x="186" y="335"/>
                  </a:lnTo>
                  <a:lnTo>
                    <a:pt x="182" y="338"/>
                  </a:lnTo>
                  <a:lnTo>
                    <a:pt x="179" y="338"/>
                  </a:lnTo>
                  <a:lnTo>
                    <a:pt x="179" y="406"/>
                  </a:lnTo>
                  <a:lnTo>
                    <a:pt x="179" y="406"/>
                  </a:lnTo>
                  <a:lnTo>
                    <a:pt x="158" y="420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28" y="440"/>
                  </a:lnTo>
                  <a:lnTo>
                    <a:pt x="119" y="447"/>
                  </a:lnTo>
                  <a:lnTo>
                    <a:pt x="104" y="464"/>
                  </a:lnTo>
                  <a:lnTo>
                    <a:pt x="89" y="481"/>
                  </a:lnTo>
                  <a:lnTo>
                    <a:pt x="80" y="488"/>
                  </a:lnTo>
                  <a:lnTo>
                    <a:pt x="70" y="495"/>
                  </a:lnTo>
                  <a:lnTo>
                    <a:pt x="70" y="536"/>
                  </a:lnTo>
                  <a:lnTo>
                    <a:pt x="70" y="536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5" y="541"/>
                  </a:lnTo>
                  <a:lnTo>
                    <a:pt x="65" y="546"/>
                  </a:lnTo>
                  <a:lnTo>
                    <a:pt x="63" y="549"/>
                  </a:lnTo>
                  <a:lnTo>
                    <a:pt x="63" y="549"/>
                  </a:lnTo>
                  <a:lnTo>
                    <a:pt x="60" y="549"/>
                  </a:lnTo>
                  <a:lnTo>
                    <a:pt x="56" y="549"/>
                  </a:lnTo>
                  <a:lnTo>
                    <a:pt x="56" y="549"/>
                  </a:lnTo>
                  <a:lnTo>
                    <a:pt x="56" y="555"/>
                  </a:lnTo>
                  <a:lnTo>
                    <a:pt x="56" y="560"/>
                  </a:lnTo>
                  <a:lnTo>
                    <a:pt x="56" y="565"/>
                  </a:lnTo>
                  <a:lnTo>
                    <a:pt x="56" y="570"/>
                  </a:lnTo>
                  <a:lnTo>
                    <a:pt x="56" y="570"/>
                  </a:lnTo>
                  <a:lnTo>
                    <a:pt x="51" y="582"/>
                  </a:lnTo>
                  <a:lnTo>
                    <a:pt x="48" y="596"/>
                  </a:lnTo>
                  <a:lnTo>
                    <a:pt x="44" y="609"/>
                  </a:lnTo>
                  <a:lnTo>
                    <a:pt x="43" y="625"/>
                  </a:lnTo>
                  <a:lnTo>
                    <a:pt x="43" y="625"/>
                  </a:lnTo>
                  <a:lnTo>
                    <a:pt x="37" y="626"/>
                  </a:lnTo>
                  <a:lnTo>
                    <a:pt x="36" y="628"/>
                  </a:lnTo>
                  <a:lnTo>
                    <a:pt x="31" y="633"/>
                  </a:lnTo>
                  <a:lnTo>
                    <a:pt x="29" y="636"/>
                  </a:lnTo>
                  <a:lnTo>
                    <a:pt x="25" y="638"/>
                  </a:lnTo>
                  <a:lnTo>
                    <a:pt x="20" y="640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4" y="643"/>
                  </a:lnTo>
                  <a:lnTo>
                    <a:pt x="12" y="645"/>
                  </a:lnTo>
                  <a:lnTo>
                    <a:pt x="7" y="650"/>
                  </a:lnTo>
                  <a:lnTo>
                    <a:pt x="3" y="652"/>
                  </a:lnTo>
                  <a:lnTo>
                    <a:pt x="2" y="655"/>
                  </a:lnTo>
                  <a:lnTo>
                    <a:pt x="0" y="660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2" y="665"/>
                  </a:lnTo>
                  <a:lnTo>
                    <a:pt x="5" y="669"/>
                  </a:lnTo>
                  <a:lnTo>
                    <a:pt x="5" y="669"/>
                  </a:lnTo>
                  <a:lnTo>
                    <a:pt x="8" y="672"/>
                  </a:lnTo>
                  <a:lnTo>
                    <a:pt x="29" y="672"/>
                  </a:lnTo>
                  <a:lnTo>
                    <a:pt x="29" y="672"/>
                  </a:lnTo>
                  <a:lnTo>
                    <a:pt x="31" y="676"/>
                  </a:lnTo>
                  <a:lnTo>
                    <a:pt x="34" y="676"/>
                  </a:lnTo>
                  <a:lnTo>
                    <a:pt x="37" y="674"/>
                  </a:lnTo>
                  <a:lnTo>
                    <a:pt x="43" y="672"/>
                  </a:lnTo>
                  <a:lnTo>
                    <a:pt x="43" y="672"/>
                  </a:lnTo>
                  <a:lnTo>
                    <a:pt x="51" y="667"/>
                  </a:lnTo>
                  <a:lnTo>
                    <a:pt x="61" y="664"/>
                  </a:lnTo>
                  <a:lnTo>
                    <a:pt x="70" y="659"/>
                  </a:lnTo>
                  <a:lnTo>
                    <a:pt x="73" y="655"/>
                  </a:lnTo>
                  <a:lnTo>
                    <a:pt x="77" y="652"/>
                  </a:lnTo>
                  <a:lnTo>
                    <a:pt x="83" y="652"/>
                  </a:lnTo>
                  <a:lnTo>
                    <a:pt x="83" y="652"/>
                  </a:lnTo>
                  <a:lnTo>
                    <a:pt x="83" y="633"/>
                  </a:lnTo>
                  <a:lnTo>
                    <a:pt x="83" y="625"/>
                  </a:lnTo>
                  <a:lnTo>
                    <a:pt x="85" y="616"/>
                  </a:lnTo>
                  <a:lnTo>
                    <a:pt x="89" y="609"/>
                  </a:lnTo>
                  <a:lnTo>
                    <a:pt x="92" y="604"/>
                  </a:lnTo>
                  <a:lnTo>
                    <a:pt x="97" y="601"/>
                  </a:lnTo>
                  <a:lnTo>
                    <a:pt x="104" y="597"/>
                  </a:lnTo>
                  <a:lnTo>
                    <a:pt x="104" y="597"/>
                  </a:lnTo>
                  <a:lnTo>
                    <a:pt x="109" y="597"/>
                  </a:lnTo>
                  <a:lnTo>
                    <a:pt x="114" y="597"/>
                  </a:lnTo>
                  <a:lnTo>
                    <a:pt x="119" y="602"/>
                  </a:lnTo>
                  <a:lnTo>
                    <a:pt x="126" y="606"/>
                  </a:lnTo>
                  <a:lnTo>
                    <a:pt x="131" y="606"/>
                  </a:lnTo>
                  <a:lnTo>
                    <a:pt x="138" y="604"/>
                  </a:lnTo>
                  <a:lnTo>
                    <a:pt x="138" y="604"/>
                  </a:lnTo>
                  <a:lnTo>
                    <a:pt x="138" y="601"/>
                  </a:lnTo>
                  <a:lnTo>
                    <a:pt x="140" y="599"/>
                  </a:lnTo>
                  <a:lnTo>
                    <a:pt x="145" y="597"/>
                  </a:lnTo>
                  <a:lnTo>
                    <a:pt x="148" y="594"/>
                  </a:lnTo>
                  <a:lnTo>
                    <a:pt x="150" y="592"/>
                  </a:lnTo>
                  <a:lnTo>
                    <a:pt x="152" y="590"/>
                  </a:lnTo>
                  <a:lnTo>
                    <a:pt x="152" y="590"/>
                  </a:lnTo>
                  <a:lnTo>
                    <a:pt x="157" y="589"/>
                  </a:lnTo>
                  <a:lnTo>
                    <a:pt x="160" y="587"/>
                  </a:lnTo>
                  <a:lnTo>
                    <a:pt x="165" y="584"/>
                  </a:lnTo>
                  <a:lnTo>
                    <a:pt x="172" y="584"/>
                  </a:lnTo>
                  <a:lnTo>
                    <a:pt x="247" y="584"/>
                  </a:lnTo>
                  <a:lnTo>
                    <a:pt x="247" y="584"/>
                  </a:lnTo>
                  <a:lnTo>
                    <a:pt x="247" y="590"/>
                  </a:lnTo>
                  <a:lnTo>
                    <a:pt x="251" y="594"/>
                  </a:lnTo>
                  <a:lnTo>
                    <a:pt x="254" y="597"/>
                  </a:lnTo>
                  <a:lnTo>
                    <a:pt x="261" y="597"/>
                  </a:lnTo>
                  <a:lnTo>
                    <a:pt x="261" y="597"/>
                  </a:lnTo>
                  <a:lnTo>
                    <a:pt x="261" y="609"/>
                  </a:lnTo>
                  <a:lnTo>
                    <a:pt x="263" y="621"/>
                  </a:lnTo>
                  <a:lnTo>
                    <a:pt x="266" y="643"/>
                  </a:lnTo>
                  <a:lnTo>
                    <a:pt x="268" y="655"/>
                  </a:lnTo>
                  <a:lnTo>
                    <a:pt x="268" y="665"/>
                  </a:lnTo>
                  <a:lnTo>
                    <a:pt x="266" y="676"/>
                  </a:lnTo>
                  <a:lnTo>
                    <a:pt x="261" y="686"/>
                  </a:lnTo>
                  <a:lnTo>
                    <a:pt x="261" y="686"/>
                  </a:lnTo>
                  <a:lnTo>
                    <a:pt x="266" y="694"/>
                  </a:lnTo>
                  <a:lnTo>
                    <a:pt x="270" y="698"/>
                  </a:lnTo>
                  <a:lnTo>
                    <a:pt x="275" y="700"/>
                  </a:lnTo>
                  <a:lnTo>
                    <a:pt x="275" y="700"/>
                  </a:lnTo>
                  <a:lnTo>
                    <a:pt x="276" y="701"/>
                  </a:lnTo>
                  <a:lnTo>
                    <a:pt x="278" y="703"/>
                  </a:lnTo>
                  <a:lnTo>
                    <a:pt x="281" y="706"/>
                  </a:lnTo>
                  <a:lnTo>
                    <a:pt x="283" y="712"/>
                  </a:lnTo>
                  <a:lnTo>
                    <a:pt x="285" y="713"/>
                  </a:lnTo>
                  <a:lnTo>
                    <a:pt x="288" y="713"/>
                  </a:lnTo>
                  <a:lnTo>
                    <a:pt x="288" y="713"/>
                  </a:lnTo>
                  <a:lnTo>
                    <a:pt x="293" y="722"/>
                  </a:lnTo>
                  <a:lnTo>
                    <a:pt x="297" y="725"/>
                  </a:lnTo>
                  <a:lnTo>
                    <a:pt x="302" y="727"/>
                  </a:lnTo>
                  <a:lnTo>
                    <a:pt x="302" y="727"/>
                  </a:lnTo>
                  <a:lnTo>
                    <a:pt x="302" y="732"/>
                  </a:lnTo>
                  <a:lnTo>
                    <a:pt x="304" y="735"/>
                  </a:lnTo>
                  <a:lnTo>
                    <a:pt x="305" y="739"/>
                  </a:lnTo>
                  <a:lnTo>
                    <a:pt x="309" y="741"/>
                  </a:lnTo>
                  <a:lnTo>
                    <a:pt x="309" y="741"/>
                  </a:lnTo>
                  <a:lnTo>
                    <a:pt x="324" y="770"/>
                  </a:lnTo>
                  <a:lnTo>
                    <a:pt x="324" y="770"/>
                  </a:lnTo>
                  <a:lnTo>
                    <a:pt x="324" y="771"/>
                  </a:lnTo>
                  <a:lnTo>
                    <a:pt x="324" y="771"/>
                  </a:lnTo>
                  <a:lnTo>
                    <a:pt x="326" y="775"/>
                  </a:lnTo>
                  <a:lnTo>
                    <a:pt x="326" y="775"/>
                  </a:lnTo>
                  <a:lnTo>
                    <a:pt x="326" y="776"/>
                  </a:lnTo>
                  <a:lnTo>
                    <a:pt x="326" y="776"/>
                  </a:lnTo>
                  <a:lnTo>
                    <a:pt x="328" y="780"/>
                  </a:lnTo>
                  <a:lnTo>
                    <a:pt x="328" y="780"/>
                  </a:lnTo>
                  <a:lnTo>
                    <a:pt x="328" y="782"/>
                  </a:lnTo>
                  <a:lnTo>
                    <a:pt x="328" y="782"/>
                  </a:lnTo>
                  <a:lnTo>
                    <a:pt x="329" y="787"/>
                  </a:lnTo>
                  <a:lnTo>
                    <a:pt x="329" y="787"/>
                  </a:lnTo>
                  <a:lnTo>
                    <a:pt x="329" y="788"/>
                  </a:lnTo>
                  <a:lnTo>
                    <a:pt x="329" y="788"/>
                  </a:lnTo>
                  <a:lnTo>
                    <a:pt x="329" y="792"/>
                  </a:lnTo>
                  <a:lnTo>
                    <a:pt x="329" y="792"/>
                  </a:lnTo>
                  <a:lnTo>
                    <a:pt x="329" y="795"/>
                  </a:lnTo>
                  <a:lnTo>
                    <a:pt x="329" y="795"/>
                  </a:lnTo>
                  <a:lnTo>
                    <a:pt x="331" y="799"/>
                  </a:lnTo>
                  <a:lnTo>
                    <a:pt x="331" y="799"/>
                  </a:lnTo>
                  <a:lnTo>
                    <a:pt x="331" y="800"/>
                  </a:lnTo>
                  <a:lnTo>
                    <a:pt x="331" y="800"/>
                  </a:lnTo>
                  <a:lnTo>
                    <a:pt x="329" y="805"/>
                  </a:lnTo>
                  <a:lnTo>
                    <a:pt x="329" y="805"/>
                  </a:lnTo>
                  <a:lnTo>
                    <a:pt x="329" y="809"/>
                  </a:lnTo>
                  <a:lnTo>
                    <a:pt x="329" y="809"/>
                  </a:lnTo>
                  <a:lnTo>
                    <a:pt x="329" y="816"/>
                  </a:lnTo>
                  <a:lnTo>
                    <a:pt x="329" y="816"/>
                  </a:lnTo>
                  <a:lnTo>
                    <a:pt x="334" y="814"/>
                  </a:lnTo>
                  <a:lnTo>
                    <a:pt x="338" y="812"/>
                  </a:lnTo>
                  <a:lnTo>
                    <a:pt x="343" y="809"/>
                  </a:lnTo>
                  <a:lnTo>
                    <a:pt x="350" y="809"/>
                  </a:lnTo>
                  <a:lnTo>
                    <a:pt x="350" y="809"/>
                  </a:lnTo>
                  <a:lnTo>
                    <a:pt x="372" y="800"/>
                  </a:lnTo>
                  <a:lnTo>
                    <a:pt x="384" y="797"/>
                  </a:lnTo>
                  <a:lnTo>
                    <a:pt x="397" y="795"/>
                  </a:lnTo>
                  <a:lnTo>
                    <a:pt x="397" y="795"/>
                  </a:lnTo>
                  <a:lnTo>
                    <a:pt x="397" y="792"/>
                  </a:lnTo>
                  <a:lnTo>
                    <a:pt x="399" y="790"/>
                  </a:lnTo>
                  <a:lnTo>
                    <a:pt x="404" y="788"/>
                  </a:lnTo>
                  <a:lnTo>
                    <a:pt x="408" y="785"/>
                  </a:lnTo>
                  <a:lnTo>
                    <a:pt x="409" y="783"/>
                  </a:lnTo>
                  <a:lnTo>
                    <a:pt x="411" y="782"/>
                  </a:lnTo>
                  <a:lnTo>
                    <a:pt x="411" y="782"/>
                  </a:lnTo>
                  <a:lnTo>
                    <a:pt x="416" y="780"/>
                  </a:lnTo>
                  <a:lnTo>
                    <a:pt x="420" y="778"/>
                  </a:lnTo>
                  <a:lnTo>
                    <a:pt x="425" y="775"/>
                  </a:lnTo>
                  <a:lnTo>
                    <a:pt x="432" y="775"/>
                  </a:lnTo>
                  <a:lnTo>
                    <a:pt x="432" y="775"/>
                  </a:lnTo>
                  <a:lnTo>
                    <a:pt x="438" y="775"/>
                  </a:lnTo>
                  <a:lnTo>
                    <a:pt x="443" y="773"/>
                  </a:lnTo>
                  <a:lnTo>
                    <a:pt x="452" y="768"/>
                  </a:lnTo>
                  <a:lnTo>
                    <a:pt x="452" y="768"/>
                  </a:lnTo>
                  <a:lnTo>
                    <a:pt x="459" y="773"/>
                  </a:lnTo>
                  <a:lnTo>
                    <a:pt x="469" y="775"/>
                  </a:lnTo>
                  <a:lnTo>
                    <a:pt x="481" y="775"/>
                  </a:lnTo>
                  <a:lnTo>
                    <a:pt x="493" y="775"/>
                  </a:lnTo>
                  <a:lnTo>
                    <a:pt x="493" y="775"/>
                  </a:lnTo>
                  <a:lnTo>
                    <a:pt x="498" y="776"/>
                  </a:lnTo>
                  <a:lnTo>
                    <a:pt x="501" y="780"/>
                  </a:lnTo>
                  <a:lnTo>
                    <a:pt x="507" y="788"/>
                  </a:lnTo>
                  <a:lnTo>
                    <a:pt x="507" y="788"/>
                  </a:lnTo>
                  <a:lnTo>
                    <a:pt x="513" y="788"/>
                  </a:lnTo>
                  <a:lnTo>
                    <a:pt x="520" y="792"/>
                  </a:lnTo>
                  <a:lnTo>
                    <a:pt x="524" y="797"/>
                  </a:lnTo>
                  <a:lnTo>
                    <a:pt x="527" y="802"/>
                  </a:lnTo>
                  <a:lnTo>
                    <a:pt x="527" y="802"/>
                  </a:lnTo>
                  <a:lnTo>
                    <a:pt x="532" y="804"/>
                  </a:lnTo>
                  <a:lnTo>
                    <a:pt x="537" y="802"/>
                  </a:lnTo>
                  <a:lnTo>
                    <a:pt x="541" y="800"/>
                  </a:lnTo>
                  <a:lnTo>
                    <a:pt x="542" y="797"/>
                  </a:lnTo>
                  <a:lnTo>
                    <a:pt x="547" y="792"/>
                  </a:lnTo>
                  <a:lnTo>
                    <a:pt x="549" y="790"/>
                  </a:lnTo>
                  <a:lnTo>
                    <a:pt x="554" y="788"/>
                  </a:lnTo>
                  <a:lnTo>
                    <a:pt x="554" y="788"/>
                  </a:lnTo>
                  <a:lnTo>
                    <a:pt x="556" y="785"/>
                  </a:lnTo>
                  <a:lnTo>
                    <a:pt x="558" y="783"/>
                  </a:lnTo>
                  <a:lnTo>
                    <a:pt x="565" y="782"/>
                  </a:lnTo>
                  <a:lnTo>
                    <a:pt x="582" y="782"/>
                  </a:lnTo>
                  <a:lnTo>
                    <a:pt x="582" y="782"/>
                  </a:lnTo>
                  <a:lnTo>
                    <a:pt x="587" y="773"/>
                  </a:lnTo>
                  <a:lnTo>
                    <a:pt x="588" y="768"/>
                  </a:lnTo>
                  <a:lnTo>
                    <a:pt x="588" y="761"/>
                  </a:lnTo>
                  <a:lnTo>
                    <a:pt x="588" y="761"/>
                  </a:lnTo>
                  <a:lnTo>
                    <a:pt x="590" y="759"/>
                  </a:lnTo>
                  <a:lnTo>
                    <a:pt x="592" y="758"/>
                  </a:lnTo>
                  <a:lnTo>
                    <a:pt x="595" y="754"/>
                  </a:lnTo>
                  <a:lnTo>
                    <a:pt x="597" y="749"/>
                  </a:lnTo>
                  <a:lnTo>
                    <a:pt x="599" y="747"/>
                  </a:lnTo>
                  <a:lnTo>
                    <a:pt x="602" y="747"/>
                  </a:lnTo>
                  <a:lnTo>
                    <a:pt x="602" y="747"/>
                  </a:lnTo>
                  <a:lnTo>
                    <a:pt x="605" y="746"/>
                  </a:lnTo>
                  <a:lnTo>
                    <a:pt x="609" y="742"/>
                  </a:lnTo>
                  <a:lnTo>
                    <a:pt x="612" y="734"/>
                  </a:lnTo>
                  <a:lnTo>
                    <a:pt x="614" y="730"/>
                  </a:lnTo>
                  <a:lnTo>
                    <a:pt x="617" y="727"/>
                  </a:lnTo>
                  <a:lnTo>
                    <a:pt x="622" y="725"/>
                  </a:lnTo>
                  <a:lnTo>
                    <a:pt x="629" y="727"/>
                  </a:lnTo>
                  <a:lnTo>
                    <a:pt x="629" y="727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9" y="722"/>
                  </a:lnTo>
                  <a:lnTo>
                    <a:pt x="628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8" y="717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6" y="713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24" y="710"/>
                  </a:lnTo>
                  <a:lnTo>
                    <a:pt x="619" y="705"/>
                  </a:lnTo>
                  <a:lnTo>
                    <a:pt x="616" y="700"/>
                  </a:lnTo>
                  <a:lnTo>
                    <a:pt x="614" y="691"/>
                  </a:lnTo>
                  <a:lnTo>
                    <a:pt x="616" y="679"/>
                  </a:lnTo>
                  <a:lnTo>
                    <a:pt x="616" y="679"/>
                  </a:lnTo>
                  <a:lnTo>
                    <a:pt x="617" y="677"/>
                  </a:lnTo>
                  <a:lnTo>
                    <a:pt x="619" y="676"/>
                  </a:lnTo>
                  <a:lnTo>
                    <a:pt x="622" y="672"/>
                  </a:lnTo>
                  <a:lnTo>
                    <a:pt x="624" y="667"/>
                  </a:lnTo>
                  <a:lnTo>
                    <a:pt x="626" y="665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1" y="664"/>
                  </a:lnTo>
                  <a:lnTo>
                    <a:pt x="633" y="662"/>
                  </a:lnTo>
                  <a:lnTo>
                    <a:pt x="636" y="659"/>
                  </a:lnTo>
                  <a:lnTo>
                    <a:pt x="641" y="657"/>
                  </a:lnTo>
                  <a:lnTo>
                    <a:pt x="643" y="655"/>
                  </a:lnTo>
                  <a:lnTo>
                    <a:pt x="643" y="652"/>
                  </a:lnTo>
                  <a:lnTo>
                    <a:pt x="643" y="652"/>
                  </a:lnTo>
                  <a:lnTo>
                    <a:pt x="651" y="648"/>
                  </a:lnTo>
                  <a:lnTo>
                    <a:pt x="658" y="643"/>
                  </a:lnTo>
                  <a:lnTo>
                    <a:pt x="667" y="640"/>
                  </a:lnTo>
                  <a:lnTo>
                    <a:pt x="672" y="638"/>
                  </a:lnTo>
                  <a:lnTo>
                    <a:pt x="677" y="638"/>
                  </a:lnTo>
                  <a:lnTo>
                    <a:pt x="677" y="638"/>
                  </a:lnTo>
                  <a:lnTo>
                    <a:pt x="679" y="633"/>
                  </a:lnTo>
                  <a:lnTo>
                    <a:pt x="682" y="628"/>
                  </a:lnTo>
                  <a:lnTo>
                    <a:pt x="691" y="621"/>
                  </a:lnTo>
                  <a:lnTo>
                    <a:pt x="694" y="618"/>
                  </a:lnTo>
                  <a:lnTo>
                    <a:pt x="698" y="613"/>
                  </a:lnTo>
                  <a:lnTo>
                    <a:pt x="699" y="606"/>
                  </a:lnTo>
                  <a:lnTo>
                    <a:pt x="698" y="597"/>
                  </a:lnTo>
                  <a:lnTo>
                    <a:pt x="698" y="597"/>
                  </a:lnTo>
                  <a:lnTo>
                    <a:pt x="701" y="597"/>
                  </a:lnTo>
                  <a:lnTo>
                    <a:pt x="703" y="596"/>
                  </a:lnTo>
                  <a:lnTo>
                    <a:pt x="704" y="590"/>
                  </a:lnTo>
                  <a:lnTo>
                    <a:pt x="704" y="590"/>
                  </a:lnTo>
                  <a:lnTo>
                    <a:pt x="713" y="590"/>
                  </a:lnTo>
                  <a:lnTo>
                    <a:pt x="721" y="590"/>
                  </a:lnTo>
                  <a:lnTo>
                    <a:pt x="735" y="587"/>
                  </a:lnTo>
                  <a:lnTo>
                    <a:pt x="749" y="584"/>
                  </a:lnTo>
                  <a:lnTo>
                    <a:pt x="756" y="582"/>
                  </a:lnTo>
                  <a:lnTo>
                    <a:pt x="766" y="584"/>
                  </a:lnTo>
                  <a:lnTo>
                    <a:pt x="766" y="584"/>
                  </a:lnTo>
                  <a:lnTo>
                    <a:pt x="773" y="597"/>
                  </a:lnTo>
                  <a:lnTo>
                    <a:pt x="780" y="611"/>
                  </a:lnTo>
                  <a:lnTo>
                    <a:pt x="780" y="611"/>
                  </a:lnTo>
                  <a:lnTo>
                    <a:pt x="780" y="623"/>
                  </a:lnTo>
                  <a:lnTo>
                    <a:pt x="778" y="633"/>
                  </a:lnTo>
                  <a:lnTo>
                    <a:pt x="774" y="642"/>
                  </a:lnTo>
                  <a:lnTo>
                    <a:pt x="773" y="650"/>
                  </a:lnTo>
                  <a:lnTo>
                    <a:pt x="773" y="650"/>
                  </a:lnTo>
                  <a:lnTo>
                    <a:pt x="773" y="652"/>
                  </a:lnTo>
                  <a:lnTo>
                    <a:pt x="773" y="652"/>
                  </a:lnTo>
                  <a:lnTo>
                    <a:pt x="771" y="653"/>
                  </a:lnTo>
                  <a:lnTo>
                    <a:pt x="771" y="653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1" y="657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0"/>
                  </a:lnTo>
                  <a:lnTo>
                    <a:pt x="773" y="665"/>
                  </a:lnTo>
                  <a:lnTo>
                    <a:pt x="773" y="665"/>
                  </a:lnTo>
                  <a:lnTo>
                    <a:pt x="776" y="672"/>
                  </a:lnTo>
                  <a:lnTo>
                    <a:pt x="780" y="679"/>
                  </a:lnTo>
                  <a:lnTo>
                    <a:pt x="780" y="689"/>
                  </a:lnTo>
                  <a:lnTo>
                    <a:pt x="780" y="700"/>
                  </a:lnTo>
                  <a:lnTo>
                    <a:pt x="780" y="700"/>
                  </a:lnTo>
                  <a:lnTo>
                    <a:pt x="783" y="701"/>
                  </a:lnTo>
                  <a:lnTo>
                    <a:pt x="785" y="705"/>
                  </a:lnTo>
                  <a:lnTo>
                    <a:pt x="786" y="708"/>
                  </a:lnTo>
                  <a:lnTo>
                    <a:pt x="786" y="713"/>
                  </a:lnTo>
                  <a:lnTo>
                    <a:pt x="786" y="713"/>
                  </a:lnTo>
                  <a:lnTo>
                    <a:pt x="800" y="723"/>
                  </a:lnTo>
                  <a:lnTo>
                    <a:pt x="812" y="735"/>
                  </a:lnTo>
                  <a:lnTo>
                    <a:pt x="824" y="747"/>
                  </a:lnTo>
                  <a:lnTo>
                    <a:pt x="834" y="761"/>
                  </a:lnTo>
                  <a:lnTo>
                    <a:pt x="834" y="761"/>
                  </a:lnTo>
                  <a:lnTo>
                    <a:pt x="843" y="763"/>
                  </a:lnTo>
                  <a:lnTo>
                    <a:pt x="846" y="764"/>
                  </a:lnTo>
                  <a:lnTo>
                    <a:pt x="848" y="768"/>
                  </a:lnTo>
                  <a:lnTo>
                    <a:pt x="848" y="768"/>
                  </a:lnTo>
                  <a:lnTo>
                    <a:pt x="865" y="768"/>
                  </a:lnTo>
                  <a:lnTo>
                    <a:pt x="872" y="770"/>
                  </a:lnTo>
                  <a:lnTo>
                    <a:pt x="873" y="771"/>
                  </a:lnTo>
                  <a:lnTo>
                    <a:pt x="875" y="775"/>
                  </a:lnTo>
                  <a:lnTo>
                    <a:pt x="875" y="775"/>
                  </a:lnTo>
                  <a:lnTo>
                    <a:pt x="877" y="780"/>
                  </a:lnTo>
                  <a:lnTo>
                    <a:pt x="878" y="785"/>
                  </a:lnTo>
                  <a:lnTo>
                    <a:pt x="882" y="788"/>
                  </a:lnTo>
                  <a:lnTo>
                    <a:pt x="882" y="795"/>
                  </a:lnTo>
                  <a:lnTo>
                    <a:pt x="882" y="795"/>
                  </a:lnTo>
                  <a:lnTo>
                    <a:pt x="882" y="804"/>
                  </a:lnTo>
                  <a:lnTo>
                    <a:pt x="878" y="809"/>
                  </a:lnTo>
                  <a:lnTo>
                    <a:pt x="875" y="816"/>
                  </a:lnTo>
                  <a:lnTo>
                    <a:pt x="875" y="823"/>
                  </a:lnTo>
                  <a:lnTo>
                    <a:pt x="875" y="823"/>
                  </a:lnTo>
                  <a:lnTo>
                    <a:pt x="877" y="828"/>
                  </a:lnTo>
                  <a:lnTo>
                    <a:pt x="878" y="831"/>
                  </a:lnTo>
                  <a:lnTo>
                    <a:pt x="885" y="836"/>
                  </a:lnTo>
                  <a:lnTo>
                    <a:pt x="892" y="841"/>
                  </a:lnTo>
                  <a:lnTo>
                    <a:pt x="894" y="845"/>
                  </a:lnTo>
                  <a:lnTo>
                    <a:pt x="896" y="850"/>
                  </a:lnTo>
                  <a:lnTo>
                    <a:pt x="896" y="850"/>
                  </a:lnTo>
                  <a:lnTo>
                    <a:pt x="896" y="857"/>
                  </a:lnTo>
                  <a:lnTo>
                    <a:pt x="896" y="863"/>
                  </a:lnTo>
                  <a:lnTo>
                    <a:pt x="897" y="869"/>
                  </a:lnTo>
                  <a:lnTo>
                    <a:pt x="901" y="872"/>
                  </a:lnTo>
                  <a:lnTo>
                    <a:pt x="904" y="875"/>
                  </a:lnTo>
                  <a:lnTo>
                    <a:pt x="909" y="877"/>
                  </a:lnTo>
                  <a:lnTo>
                    <a:pt x="916" y="877"/>
                  </a:lnTo>
                  <a:lnTo>
                    <a:pt x="923" y="877"/>
                  </a:lnTo>
                  <a:lnTo>
                    <a:pt x="923" y="877"/>
                  </a:lnTo>
                  <a:lnTo>
                    <a:pt x="919" y="860"/>
                  </a:lnTo>
                  <a:lnTo>
                    <a:pt x="919" y="843"/>
                  </a:lnTo>
                  <a:lnTo>
                    <a:pt x="919" y="826"/>
                  </a:lnTo>
                  <a:lnTo>
                    <a:pt x="919" y="809"/>
                  </a:lnTo>
                  <a:lnTo>
                    <a:pt x="925" y="775"/>
                  </a:lnTo>
                  <a:lnTo>
                    <a:pt x="930" y="741"/>
                  </a:lnTo>
                  <a:lnTo>
                    <a:pt x="930" y="741"/>
                  </a:lnTo>
                  <a:lnTo>
                    <a:pt x="943" y="734"/>
                  </a:lnTo>
                  <a:lnTo>
                    <a:pt x="957" y="727"/>
                  </a:lnTo>
                  <a:lnTo>
                    <a:pt x="957" y="727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0" y="720"/>
                  </a:lnTo>
                  <a:lnTo>
                    <a:pt x="964" y="715"/>
                  </a:lnTo>
                  <a:lnTo>
                    <a:pt x="964" y="715"/>
                  </a:lnTo>
                  <a:lnTo>
                    <a:pt x="965" y="713"/>
                  </a:lnTo>
                  <a:lnTo>
                    <a:pt x="965" y="713"/>
                  </a:lnTo>
                  <a:lnTo>
                    <a:pt x="967" y="712"/>
                  </a:lnTo>
                  <a:lnTo>
                    <a:pt x="967" y="712"/>
                  </a:lnTo>
                  <a:lnTo>
                    <a:pt x="971" y="710"/>
                  </a:lnTo>
                  <a:lnTo>
                    <a:pt x="971" y="710"/>
                  </a:lnTo>
                  <a:lnTo>
                    <a:pt x="969" y="701"/>
                  </a:lnTo>
                  <a:lnTo>
                    <a:pt x="971" y="694"/>
                  </a:lnTo>
                  <a:lnTo>
                    <a:pt x="974" y="689"/>
                  </a:lnTo>
                  <a:lnTo>
                    <a:pt x="979" y="686"/>
                  </a:lnTo>
                  <a:lnTo>
                    <a:pt x="979" y="686"/>
                  </a:lnTo>
                  <a:lnTo>
                    <a:pt x="983" y="684"/>
                  </a:lnTo>
                  <a:lnTo>
                    <a:pt x="983" y="684"/>
                  </a:lnTo>
                  <a:lnTo>
                    <a:pt x="988" y="679"/>
                  </a:lnTo>
                  <a:lnTo>
                    <a:pt x="991" y="674"/>
                  </a:lnTo>
                  <a:lnTo>
                    <a:pt x="991" y="674"/>
                  </a:lnTo>
                  <a:lnTo>
                    <a:pt x="991" y="672"/>
                  </a:lnTo>
                  <a:lnTo>
                    <a:pt x="991" y="672"/>
                  </a:lnTo>
                  <a:lnTo>
                    <a:pt x="993" y="669"/>
                  </a:lnTo>
                  <a:lnTo>
                    <a:pt x="993" y="669"/>
                  </a:lnTo>
                  <a:lnTo>
                    <a:pt x="996" y="660"/>
                  </a:lnTo>
                  <a:lnTo>
                    <a:pt x="1001" y="652"/>
                  </a:lnTo>
                  <a:lnTo>
                    <a:pt x="1001" y="652"/>
                  </a:lnTo>
                  <a:lnTo>
                    <a:pt x="1001" y="648"/>
                  </a:lnTo>
                  <a:lnTo>
                    <a:pt x="1001" y="648"/>
                  </a:lnTo>
                  <a:lnTo>
                    <a:pt x="1003" y="645"/>
                  </a:lnTo>
                  <a:lnTo>
                    <a:pt x="1003" y="645"/>
                  </a:lnTo>
                  <a:lnTo>
                    <a:pt x="1003" y="643"/>
                  </a:lnTo>
                  <a:lnTo>
                    <a:pt x="1003" y="643"/>
                  </a:lnTo>
                  <a:lnTo>
                    <a:pt x="1005" y="638"/>
                  </a:lnTo>
                  <a:lnTo>
                    <a:pt x="1005" y="638"/>
                  </a:lnTo>
                  <a:lnTo>
                    <a:pt x="1001" y="628"/>
                  </a:lnTo>
                  <a:lnTo>
                    <a:pt x="1000" y="616"/>
                  </a:lnTo>
                  <a:lnTo>
                    <a:pt x="996" y="606"/>
                  </a:lnTo>
                  <a:lnTo>
                    <a:pt x="998" y="590"/>
                  </a:lnTo>
                  <a:lnTo>
                    <a:pt x="998" y="590"/>
                  </a:lnTo>
                  <a:lnTo>
                    <a:pt x="1001" y="589"/>
                  </a:lnTo>
                  <a:lnTo>
                    <a:pt x="1001" y="589"/>
                  </a:lnTo>
                  <a:lnTo>
                    <a:pt x="1003" y="587"/>
                  </a:lnTo>
                  <a:lnTo>
                    <a:pt x="1003" y="587"/>
                  </a:lnTo>
                  <a:lnTo>
                    <a:pt x="1008" y="580"/>
                  </a:lnTo>
                  <a:lnTo>
                    <a:pt x="1013" y="578"/>
                  </a:lnTo>
                  <a:lnTo>
                    <a:pt x="1020" y="577"/>
                  </a:lnTo>
                  <a:lnTo>
                    <a:pt x="1025" y="577"/>
                  </a:lnTo>
                  <a:lnTo>
                    <a:pt x="1025" y="577"/>
                  </a:lnTo>
                  <a:lnTo>
                    <a:pt x="1030" y="577"/>
                  </a:lnTo>
                  <a:lnTo>
                    <a:pt x="1030" y="577"/>
                  </a:lnTo>
                  <a:lnTo>
                    <a:pt x="1035" y="575"/>
                  </a:lnTo>
                  <a:lnTo>
                    <a:pt x="1037" y="572"/>
                  </a:lnTo>
                  <a:lnTo>
                    <a:pt x="1037" y="572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39" y="570"/>
                  </a:lnTo>
                  <a:lnTo>
                    <a:pt x="1040" y="570"/>
                  </a:lnTo>
                  <a:lnTo>
                    <a:pt x="1040" y="570"/>
                  </a:lnTo>
                  <a:lnTo>
                    <a:pt x="1044" y="568"/>
                  </a:lnTo>
                  <a:lnTo>
                    <a:pt x="1049" y="570"/>
                  </a:lnTo>
                  <a:lnTo>
                    <a:pt x="1049" y="570"/>
                  </a:lnTo>
                  <a:lnTo>
                    <a:pt x="1052" y="570"/>
                  </a:lnTo>
                  <a:lnTo>
                    <a:pt x="1052" y="570"/>
                  </a:lnTo>
                  <a:lnTo>
                    <a:pt x="1054" y="575"/>
                  </a:lnTo>
                  <a:lnTo>
                    <a:pt x="1054" y="575"/>
                  </a:lnTo>
                  <a:lnTo>
                    <a:pt x="1056" y="577"/>
                  </a:lnTo>
                  <a:lnTo>
                    <a:pt x="1056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8" y="577"/>
                  </a:lnTo>
                  <a:lnTo>
                    <a:pt x="1059" y="577"/>
                  </a:lnTo>
                  <a:lnTo>
                    <a:pt x="1059" y="577"/>
                  </a:lnTo>
                  <a:lnTo>
                    <a:pt x="1066" y="578"/>
                  </a:lnTo>
                  <a:lnTo>
                    <a:pt x="1073" y="580"/>
                  </a:lnTo>
                  <a:lnTo>
                    <a:pt x="1076" y="585"/>
                  </a:lnTo>
                  <a:lnTo>
                    <a:pt x="1080" y="590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87" y="635"/>
                  </a:lnTo>
                  <a:lnTo>
                    <a:pt x="1092" y="638"/>
                  </a:lnTo>
                  <a:lnTo>
                    <a:pt x="1092" y="638"/>
                  </a:lnTo>
                  <a:lnTo>
                    <a:pt x="1093" y="640"/>
                  </a:lnTo>
                  <a:lnTo>
                    <a:pt x="1093" y="640"/>
                  </a:lnTo>
                  <a:lnTo>
                    <a:pt x="1097" y="645"/>
                  </a:lnTo>
                  <a:lnTo>
                    <a:pt x="1097" y="645"/>
                  </a:lnTo>
                  <a:lnTo>
                    <a:pt x="1098" y="648"/>
                  </a:lnTo>
                  <a:lnTo>
                    <a:pt x="1098" y="648"/>
                  </a:lnTo>
                  <a:lnTo>
                    <a:pt x="1102" y="647"/>
                  </a:lnTo>
                  <a:lnTo>
                    <a:pt x="1105" y="647"/>
                  </a:lnTo>
                  <a:lnTo>
                    <a:pt x="1105" y="647"/>
                  </a:lnTo>
                  <a:lnTo>
                    <a:pt x="1109" y="648"/>
                  </a:lnTo>
                  <a:lnTo>
                    <a:pt x="1109" y="648"/>
                  </a:lnTo>
                  <a:lnTo>
                    <a:pt x="1112" y="653"/>
                  </a:lnTo>
                  <a:lnTo>
                    <a:pt x="1116" y="657"/>
                  </a:lnTo>
                  <a:lnTo>
                    <a:pt x="1119" y="659"/>
                  </a:lnTo>
                  <a:lnTo>
                    <a:pt x="1122" y="659"/>
                  </a:lnTo>
                  <a:lnTo>
                    <a:pt x="1131" y="659"/>
                  </a:lnTo>
                  <a:lnTo>
                    <a:pt x="1139" y="657"/>
                  </a:lnTo>
                  <a:lnTo>
                    <a:pt x="1139" y="657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1" y="655"/>
                  </a:lnTo>
                  <a:lnTo>
                    <a:pt x="1143" y="655"/>
                  </a:lnTo>
                  <a:lnTo>
                    <a:pt x="1143" y="655"/>
                  </a:lnTo>
                  <a:lnTo>
                    <a:pt x="1151" y="652"/>
                  </a:lnTo>
                  <a:lnTo>
                    <a:pt x="1151" y="652"/>
                  </a:lnTo>
                  <a:lnTo>
                    <a:pt x="1153" y="650"/>
                  </a:lnTo>
                  <a:lnTo>
                    <a:pt x="1153" y="650"/>
                  </a:lnTo>
                  <a:lnTo>
                    <a:pt x="1162" y="648"/>
                  </a:lnTo>
                  <a:lnTo>
                    <a:pt x="1162" y="648"/>
                  </a:lnTo>
                  <a:lnTo>
                    <a:pt x="1165" y="647"/>
                  </a:lnTo>
                  <a:lnTo>
                    <a:pt x="1165" y="647"/>
                  </a:lnTo>
                  <a:lnTo>
                    <a:pt x="1175" y="645"/>
                  </a:lnTo>
                  <a:lnTo>
                    <a:pt x="1175" y="645"/>
                  </a:lnTo>
                  <a:lnTo>
                    <a:pt x="1177" y="643"/>
                  </a:lnTo>
                  <a:lnTo>
                    <a:pt x="1177" y="643"/>
                  </a:lnTo>
                  <a:lnTo>
                    <a:pt x="1187" y="642"/>
                  </a:lnTo>
                  <a:lnTo>
                    <a:pt x="1187" y="642"/>
                  </a:lnTo>
                  <a:lnTo>
                    <a:pt x="1191" y="642"/>
                  </a:lnTo>
                  <a:lnTo>
                    <a:pt x="1191" y="642"/>
                  </a:lnTo>
                  <a:lnTo>
                    <a:pt x="1199" y="640"/>
                  </a:lnTo>
                  <a:lnTo>
                    <a:pt x="1199" y="640"/>
                  </a:lnTo>
                  <a:lnTo>
                    <a:pt x="1202" y="640"/>
                  </a:lnTo>
                  <a:lnTo>
                    <a:pt x="1202" y="640"/>
                  </a:lnTo>
                  <a:lnTo>
                    <a:pt x="1216" y="638"/>
                  </a:lnTo>
                  <a:lnTo>
                    <a:pt x="1216" y="638"/>
                  </a:lnTo>
                  <a:lnTo>
                    <a:pt x="1218" y="645"/>
                  </a:lnTo>
                  <a:lnTo>
                    <a:pt x="1221" y="650"/>
                  </a:lnTo>
                  <a:lnTo>
                    <a:pt x="1223" y="657"/>
                  </a:lnTo>
                  <a:lnTo>
                    <a:pt x="1223" y="665"/>
                  </a:lnTo>
                  <a:lnTo>
                    <a:pt x="1223" y="679"/>
                  </a:lnTo>
                  <a:lnTo>
                    <a:pt x="1223" y="679"/>
                  </a:lnTo>
                  <a:lnTo>
                    <a:pt x="1226" y="684"/>
                  </a:lnTo>
                  <a:lnTo>
                    <a:pt x="1230" y="689"/>
                  </a:lnTo>
                  <a:lnTo>
                    <a:pt x="1235" y="693"/>
                  </a:lnTo>
                  <a:lnTo>
                    <a:pt x="1243" y="693"/>
                  </a:lnTo>
                  <a:lnTo>
                    <a:pt x="1243" y="693"/>
                  </a:lnTo>
                  <a:lnTo>
                    <a:pt x="1247" y="698"/>
                  </a:lnTo>
                  <a:lnTo>
                    <a:pt x="1250" y="703"/>
                  </a:lnTo>
                  <a:lnTo>
                    <a:pt x="1255" y="706"/>
                  </a:lnTo>
                  <a:lnTo>
                    <a:pt x="1264" y="706"/>
                  </a:lnTo>
                  <a:lnTo>
                    <a:pt x="1264" y="706"/>
                  </a:lnTo>
                  <a:lnTo>
                    <a:pt x="1266" y="700"/>
                  </a:lnTo>
                  <a:lnTo>
                    <a:pt x="1264" y="694"/>
                  </a:lnTo>
                  <a:lnTo>
                    <a:pt x="1262" y="688"/>
                  </a:lnTo>
                  <a:lnTo>
                    <a:pt x="1257" y="682"/>
                  </a:lnTo>
                  <a:lnTo>
                    <a:pt x="1257" y="677"/>
                  </a:lnTo>
                  <a:lnTo>
                    <a:pt x="1257" y="672"/>
                  </a:lnTo>
                  <a:lnTo>
                    <a:pt x="1257" y="645"/>
                  </a:lnTo>
                  <a:lnTo>
                    <a:pt x="1257" y="645"/>
                  </a:lnTo>
                  <a:lnTo>
                    <a:pt x="1250" y="640"/>
                  </a:lnTo>
                  <a:lnTo>
                    <a:pt x="1250" y="640"/>
                  </a:lnTo>
                  <a:lnTo>
                    <a:pt x="1247" y="638"/>
                  </a:lnTo>
                  <a:lnTo>
                    <a:pt x="1247" y="638"/>
                  </a:lnTo>
                  <a:lnTo>
                    <a:pt x="1243" y="635"/>
                  </a:lnTo>
                  <a:lnTo>
                    <a:pt x="1243" y="635"/>
                  </a:lnTo>
                  <a:lnTo>
                    <a:pt x="1240" y="633"/>
                  </a:lnTo>
                  <a:lnTo>
                    <a:pt x="1240" y="633"/>
                  </a:lnTo>
                  <a:lnTo>
                    <a:pt x="1237" y="630"/>
                  </a:lnTo>
                  <a:lnTo>
                    <a:pt x="1237" y="630"/>
                  </a:lnTo>
                  <a:lnTo>
                    <a:pt x="1235" y="626"/>
                  </a:lnTo>
                  <a:lnTo>
                    <a:pt x="1235" y="626"/>
                  </a:lnTo>
                  <a:lnTo>
                    <a:pt x="1233" y="623"/>
                  </a:lnTo>
                  <a:lnTo>
                    <a:pt x="1233" y="623"/>
                  </a:lnTo>
                  <a:lnTo>
                    <a:pt x="1231" y="619"/>
                  </a:lnTo>
                  <a:lnTo>
                    <a:pt x="1231" y="619"/>
                  </a:lnTo>
                  <a:lnTo>
                    <a:pt x="1228" y="614"/>
                  </a:lnTo>
                  <a:lnTo>
                    <a:pt x="1228" y="614"/>
                  </a:lnTo>
                  <a:lnTo>
                    <a:pt x="1228" y="611"/>
                  </a:lnTo>
                  <a:lnTo>
                    <a:pt x="1228" y="611"/>
                  </a:lnTo>
                  <a:lnTo>
                    <a:pt x="1226" y="606"/>
                  </a:lnTo>
                  <a:lnTo>
                    <a:pt x="1226" y="606"/>
                  </a:lnTo>
                  <a:lnTo>
                    <a:pt x="1225" y="601"/>
                  </a:lnTo>
                  <a:lnTo>
                    <a:pt x="1225" y="601"/>
                  </a:lnTo>
                  <a:lnTo>
                    <a:pt x="1225" y="596"/>
                  </a:lnTo>
                  <a:lnTo>
                    <a:pt x="1225" y="596"/>
                  </a:lnTo>
                  <a:lnTo>
                    <a:pt x="1223" y="590"/>
                  </a:lnTo>
                  <a:lnTo>
                    <a:pt x="1223" y="590"/>
                  </a:lnTo>
                  <a:lnTo>
                    <a:pt x="1223" y="585"/>
                  </a:lnTo>
                  <a:lnTo>
                    <a:pt x="1223" y="585"/>
                  </a:lnTo>
                  <a:lnTo>
                    <a:pt x="1223" y="584"/>
                  </a:lnTo>
                  <a:lnTo>
                    <a:pt x="1223" y="584"/>
                  </a:lnTo>
                  <a:lnTo>
                    <a:pt x="1223" y="580"/>
                  </a:lnTo>
                  <a:lnTo>
                    <a:pt x="1223" y="580"/>
                  </a:lnTo>
                  <a:lnTo>
                    <a:pt x="1225" y="580"/>
                  </a:lnTo>
                  <a:lnTo>
                    <a:pt x="1225" y="580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5" y="578"/>
                  </a:lnTo>
                  <a:lnTo>
                    <a:pt x="1223" y="568"/>
                  </a:lnTo>
                  <a:lnTo>
                    <a:pt x="1225" y="567"/>
                  </a:lnTo>
                  <a:lnTo>
                    <a:pt x="1225" y="563"/>
                  </a:lnTo>
                  <a:lnTo>
                    <a:pt x="1230" y="560"/>
                  </a:lnTo>
                  <a:lnTo>
                    <a:pt x="1237" y="558"/>
                  </a:lnTo>
                  <a:lnTo>
                    <a:pt x="1237" y="558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8" y="556"/>
                  </a:lnTo>
                  <a:lnTo>
                    <a:pt x="1238" y="556"/>
                  </a:lnTo>
                  <a:lnTo>
                    <a:pt x="1243" y="553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9"/>
                  </a:lnTo>
                  <a:lnTo>
                    <a:pt x="1247" y="548"/>
                  </a:lnTo>
                  <a:lnTo>
                    <a:pt x="1247" y="548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49" y="546"/>
                  </a:lnTo>
                  <a:lnTo>
                    <a:pt x="1250" y="543"/>
                  </a:lnTo>
                  <a:lnTo>
                    <a:pt x="1250" y="543"/>
                  </a:lnTo>
                  <a:lnTo>
                    <a:pt x="1254" y="539"/>
                  </a:lnTo>
                  <a:lnTo>
                    <a:pt x="1259" y="538"/>
                  </a:lnTo>
                  <a:lnTo>
                    <a:pt x="1271" y="536"/>
                  </a:lnTo>
                  <a:lnTo>
                    <a:pt x="1271" y="536"/>
                  </a:lnTo>
                  <a:lnTo>
                    <a:pt x="1274" y="536"/>
                  </a:lnTo>
                  <a:lnTo>
                    <a:pt x="1281" y="536"/>
                  </a:lnTo>
                  <a:lnTo>
                    <a:pt x="1291" y="536"/>
                  </a:lnTo>
                  <a:lnTo>
                    <a:pt x="1296" y="536"/>
                  </a:lnTo>
                  <a:lnTo>
                    <a:pt x="1302" y="536"/>
                  </a:lnTo>
                  <a:lnTo>
                    <a:pt x="1305" y="538"/>
                  </a:lnTo>
                  <a:lnTo>
                    <a:pt x="1305" y="543"/>
                  </a:lnTo>
                  <a:lnTo>
                    <a:pt x="1305" y="543"/>
                  </a:lnTo>
                  <a:lnTo>
                    <a:pt x="1308" y="544"/>
                  </a:lnTo>
                  <a:lnTo>
                    <a:pt x="1312" y="546"/>
                  </a:lnTo>
                  <a:lnTo>
                    <a:pt x="1319" y="553"/>
                  </a:lnTo>
                  <a:lnTo>
                    <a:pt x="1322" y="555"/>
                  </a:lnTo>
                  <a:lnTo>
                    <a:pt x="1325" y="556"/>
                  </a:lnTo>
                  <a:lnTo>
                    <a:pt x="1332" y="558"/>
                  </a:lnTo>
                  <a:lnTo>
                    <a:pt x="1339" y="556"/>
                  </a:lnTo>
                  <a:lnTo>
                    <a:pt x="1339" y="556"/>
                  </a:lnTo>
                  <a:lnTo>
                    <a:pt x="1346" y="556"/>
                  </a:lnTo>
                  <a:lnTo>
                    <a:pt x="1346" y="556"/>
                  </a:lnTo>
                  <a:lnTo>
                    <a:pt x="1346" y="553"/>
                  </a:lnTo>
                  <a:lnTo>
                    <a:pt x="1344" y="551"/>
                  </a:lnTo>
                  <a:lnTo>
                    <a:pt x="1339" y="549"/>
                  </a:lnTo>
                  <a:lnTo>
                    <a:pt x="1339" y="549"/>
                  </a:lnTo>
                  <a:lnTo>
                    <a:pt x="1339" y="546"/>
                  </a:lnTo>
                  <a:lnTo>
                    <a:pt x="1337" y="544"/>
                  </a:lnTo>
                  <a:lnTo>
                    <a:pt x="1332" y="543"/>
                  </a:lnTo>
                  <a:lnTo>
                    <a:pt x="1332" y="536"/>
                  </a:lnTo>
                  <a:lnTo>
                    <a:pt x="1332" y="536"/>
                  </a:lnTo>
                  <a:lnTo>
                    <a:pt x="1336" y="536"/>
                  </a:lnTo>
                  <a:lnTo>
                    <a:pt x="1337" y="534"/>
                  </a:lnTo>
                  <a:lnTo>
                    <a:pt x="1339" y="529"/>
                  </a:lnTo>
                  <a:lnTo>
                    <a:pt x="1339" y="515"/>
                  </a:lnTo>
                  <a:lnTo>
                    <a:pt x="1339" y="515"/>
                  </a:lnTo>
                  <a:lnTo>
                    <a:pt x="1343" y="515"/>
                  </a:lnTo>
                  <a:lnTo>
                    <a:pt x="1344" y="514"/>
                  </a:lnTo>
                  <a:lnTo>
                    <a:pt x="1346" y="509"/>
                  </a:lnTo>
                  <a:lnTo>
                    <a:pt x="1346" y="461"/>
                  </a:lnTo>
                  <a:lnTo>
                    <a:pt x="1346" y="461"/>
                  </a:lnTo>
                  <a:lnTo>
                    <a:pt x="1349" y="461"/>
                  </a:lnTo>
                  <a:lnTo>
                    <a:pt x="1351" y="459"/>
                  </a:lnTo>
                  <a:lnTo>
                    <a:pt x="1353" y="454"/>
                  </a:lnTo>
                  <a:lnTo>
                    <a:pt x="1353" y="454"/>
                  </a:lnTo>
                  <a:lnTo>
                    <a:pt x="1351" y="447"/>
                  </a:lnTo>
                  <a:lnTo>
                    <a:pt x="1351" y="442"/>
                  </a:lnTo>
                  <a:lnTo>
                    <a:pt x="1354" y="435"/>
                  </a:lnTo>
                  <a:lnTo>
                    <a:pt x="1360" y="430"/>
                  </a:lnTo>
                  <a:lnTo>
                    <a:pt x="1360" y="425"/>
                  </a:lnTo>
                  <a:lnTo>
                    <a:pt x="1360" y="420"/>
                  </a:lnTo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39" name="Freeform 10">
              <a:extLst>
                <a:ext uri="{FF2B5EF4-FFF2-40B4-BE49-F238E27FC236}">
                  <a16:creationId xmlns:a16="http://schemas.microsoft.com/office/drawing/2014/main" id="{F757D588-2D81-45B3-84EC-784F3F0D3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54" y="1008397"/>
              <a:ext cx="901700" cy="2227263"/>
            </a:xfrm>
            <a:custGeom>
              <a:avLst/>
              <a:gdLst>
                <a:gd name="T0" fmla="*/ 1822 w 2505"/>
                <a:gd name="T1" fmla="*/ 4972 h 6188"/>
                <a:gd name="T2" fmla="*/ 1686 w 2505"/>
                <a:gd name="T3" fmla="*/ 5354 h 6188"/>
                <a:gd name="T4" fmla="*/ 1878 w 2505"/>
                <a:gd name="T5" fmla="*/ 5177 h 6188"/>
                <a:gd name="T6" fmla="*/ 1779 w 2505"/>
                <a:gd name="T7" fmla="*/ 4187 h 6188"/>
                <a:gd name="T8" fmla="*/ 1747 w 2505"/>
                <a:gd name="T9" fmla="*/ 4385 h 6188"/>
                <a:gd name="T10" fmla="*/ 1377 w 2505"/>
                <a:gd name="T11" fmla="*/ 5312 h 6188"/>
                <a:gd name="T12" fmla="*/ 1326 w 2505"/>
                <a:gd name="T13" fmla="*/ 5680 h 6188"/>
                <a:gd name="T14" fmla="*/ 109 w 2505"/>
                <a:gd name="T15" fmla="*/ 5593 h 6188"/>
                <a:gd name="T16" fmla="*/ 68 w 2505"/>
                <a:gd name="T17" fmla="*/ 4866 h 6188"/>
                <a:gd name="T18" fmla="*/ 1365 w 2505"/>
                <a:gd name="T19" fmla="*/ 4822 h 6188"/>
                <a:gd name="T20" fmla="*/ 1739 w 2505"/>
                <a:gd name="T21" fmla="*/ 3979 h 6188"/>
                <a:gd name="T22" fmla="*/ 2431 w 2505"/>
                <a:gd name="T23" fmla="*/ 1245 h 6188"/>
                <a:gd name="T24" fmla="*/ 2279 w 2505"/>
                <a:gd name="T25" fmla="*/ 742 h 6188"/>
                <a:gd name="T26" fmla="*/ 2199 w 2505"/>
                <a:gd name="T27" fmla="*/ 377 h 6188"/>
                <a:gd name="T28" fmla="*/ 1762 w 2505"/>
                <a:gd name="T29" fmla="*/ 69 h 6188"/>
                <a:gd name="T30" fmla="*/ 1532 w 2505"/>
                <a:gd name="T31" fmla="*/ 269 h 6188"/>
                <a:gd name="T32" fmla="*/ 1176 w 2505"/>
                <a:gd name="T33" fmla="*/ 518 h 6188"/>
                <a:gd name="T34" fmla="*/ 1015 w 2505"/>
                <a:gd name="T35" fmla="*/ 1045 h 6188"/>
                <a:gd name="T36" fmla="*/ 744 w 2505"/>
                <a:gd name="T37" fmla="*/ 1368 h 6188"/>
                <a:gd name="T38" fmla="*/ 655 w 2505"/>
                <a:gd name="T39" fmla="*/ 1909 h 6188"/>
                <a:gd name="T40" fmla="*/ 553 w 2505"/>
                <a:gd name="T41" fmla="*/ 2263 h 6188"/>
                <a:gd name="T42" fmla="*/ 265 w 2505"/>
                <a:gd name="T43" fmla="*/ 2669 h 6188"/>
                <a:gd name="T44" fmla="*/ 306 w 2505"/>
                <a:gd name="T45" fmla="*/ 3198 h 6188"/>
                <a:gd name="T46" fmla="*/ 392 w 2505"/>
                <a:gd name="T47" fmla="*/ 3628 h 6188"/>
                <a:gd name="T48" fmla="*/ 358 w 2505"/>
                <a:gd name="T49" fmla="*/ 4026 h 6188"/>
                <a:gd name="T50" fmla="*/ 179 w 2505"/>
                <a:gd name="T51" fmla="*/ 4232 h 6188"/>
                <a:gd name="T52" fmla="*/ 0 w 2505"/>
                <a:gd name="T53" fmla="*/ 4515 h 6188"/>
                <a:gd name="T54" fmla="*/ 106 w 2505"/>
                <a:gd name="T55" fmla="*/ 4825 h 6188"/>
                <a:gd name="T56" fmla="*/ 207 w 2505"/>
                <a:gd name="T57" fmla="*/ 5247 h 6188"/>
                <a:gd name="T58" fmla="*/ 350 w 2505"/>
                <a:gd name="T59" fmla="*/ 5665 h 6188"/>
                <a:gd name="T60" fmla="*/ 394 w 2505"/>
                <a:gd name="T61" fmla="*/ 5951 h 6188"/>
                <a:gd name="T62" fmla="*/ 507 w 2505"/>
                <a:gd name="T63" fmla="*/ 6187 h 6188"/>
                <a:gd name="T64" fmla="*/ 792 w 2505"/>
                <a:gd name="T65" fmla="*/ 5898 h 6188"/>
                <a:gd name="T66" fmla="*/ 1046 w 2505"/>
                <a:gd name="T67" fmla="*/ 5811 h 6188"/>
                <a:gd name="T68" fmla="*/ 1220 w 2505"/>
                <a:gd name="T69" fmla="*/ 5653 h 6188"/>
                <a:gd name="T70" fmla="*/ 1293 w 2505"/>
                <a:gd name="T71" fmla="*/ 5163 h 6188"/>
                <a:gd name="T72" fmla="*/ 1310 w 2505"/>
                <a:gd name="T73" fmla="*/ 5027 h 6188"/>
                <a:gd name="T74" fmla="*/ 1358 w 2505"/>
                <a:gd name="T75" fmla="*/ 4761 h 6188"/>
                <a:gd name="T76" fmla="*/ 1406 w 2505"/>
                <a:gd name="T77" fmla="*/ 4631 h 6188"/>
                <a:gd name="T78" fmla="*/ 1501 w 2505"/>
                <a:gd name="T79" fmla="*/ 4519 h 6188"/>
                <a:gd name="T80" fmla="*/ 1602 w 2505"/>
                <a:gd name="T81" fmla="*/ 4534 h 6188"/>
                <a:gd name="T82" fmla="*/ 1679 w 2505"/>
                <a:gd name="T83" fmla="*/ 4365 h 6188"/>
                <a:gd name="T84" fmla="*/ 1610 w 2505"/>
                <a:gd name="T85" fmla="*/ 4309 h 6188"/>
                <a:gd name="T86" fmla="*/ 1761 w 2505"/>
                <a:gd name="T87" fmla="*/ 4124 h 6188"/>
                <a:gd name="T88" fmla="*/ 1588 w 2505"/>
                <a:gd name="T89" fmla="*/ 3869 h 6188"/>
                <a:gd name="T90" fmla="*/ 1365 w 2505"/>
                <a:gd name="T91" fmla="*/ 3468 h 6188"/>
                <a:gd name="T92" fmla="*/ 1404 w 2505"/>
                <a:gd name="T93" fmla="*/ 3114 h 6188"/>
                <a:gd name="T94" fmla="*/ 1433 w 2505"/>
                <a:gd name="T95" fmla="*/ 2987 h 6188"/>
                <a:gd name="T96" fmla="*/ 1479 w 2505"/>
                <a:gd name="T97" fmla="*/ 2789 h 6188"/>
                <a:gd name="T98" fmla="*/ 1542 w 2505"/>
                <a:gd name="T99" fmla="*/ 2693 h 6188"/>
                <a:gd name="T100" fmla="*/ 1779 w 2505"/>
                <a:gd name="T101" fmla="*/ 2502 h 6188"/>
                <a:gd name="T102" fmla="*/ 2039 w 2505"/>
                <a:gd name="T103" fmla="*/ 2142 h 6188"/>
                <a:gd name="T104" fmla="*/ 2027 w 2505"/>
                <a:gd name="T105" fmla="*/ 1803 h 6188"/>
                <a:gd name="T106" fmla="*/ 2081 w 2505"/>
                <a:gd name="T107" fmla="*/ 1595 h 6188"/>
                <a:gd name="T108" fmla="*/ 2190 w 2505"/>
                <a:gd name="T109" fmla="*/ 1387 h 6188"/>
                <a:gd name="T110" fmla="*/ 1338 w 2505"/>
                <a:gd name="T111" fmla="*/ 4276 h 6188"/>
                <a:gd name="T112" fmla="*/ 1494 w 2505"/>
                <a:gd name="T113" fmla="*/ 4235 h 6188"/>
                <a:gd name="T114" fmla="*/ 1494 w 2505"/>
                <a:gd name="T115" fmla="*/ 4324 h 6188"/>
                <a:gd name="T116" fmla="*/ 1338 w 2505"/>
                <a:gd name="T117" fmla="*/ 4331 h 6188"/>
                <a:gd name="T118" fmla="*/ 1249 w 2505"/>
                <a:gd name="T119" fmla="*/ 4268 h 6188"/>
                <a:gd name="T120" fmla="*/ 1477 w 2505"/>
                <a:gd name="T121" fmla="*/ 4353 h 6188"/>
                <a:gd name="T122" fmla="*/ 1631 w 2505"/>
                <a:gd name="T123" fmla="*/ 3843 h 6188"/>
                <a:gd name="T124" fmla="*/ 2208 w 2505"/>
                <a:gd name="T125" fmla="*/ 1554 h 6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05" h="6188">
                  <a:moveTo>
                    <a:pt x="1774" y="4269"/>
                  </a:moveTo>
                  <a:lnTo>
                    <a:pt x="1766" y="4268"/>
                  </a:lnTo>
                  <a:lnTo>
                    <a:pt x="1759" y="4268"/>
                  </a:lnTo>
                  <a:lnTo>
                    <a:pt x="1754" y="4269"/>
                  </a:lnTo>
                  <a:lnTo>
                    <a:pt x="1749" y="4273"/>
                  </a:lnTo>
                  <a:lnTo>
                    <a:pt x="1742" y="4278"/>
                  </a:lnTo>
                  <a:lnTo>
                    <a:pt x="1733" y="4283"/>
                  </a:lnTo>
                  <a:lnTo>
                    <a:pt x="1732" y="4280"/>
                  </a:lnTo>
                  <a:lnTo>
                    <a:pt x="1730" y="4276"/>
                  </a:lnTo>
                  <a:lnTo>
                    <a:pt x="1728" y="4273"/>
                  </a:lnTo>
                  <a:lnTo>
                    <a:pt x="1727" y="4269"/>
                  </a:lnTo>
                  <a:lnTo>
                    <a:pt x="1725" y="4266"/>
                  </a:lnTo>
                  <a:lnTo>
                    <a:pt x="1721" y="4264"/>
                  </a:lnTo>
                  <a:lnTo>
                    <a:pt x="1718" y="4263"/>
                  </a:lnTo>
                  <a:lnTo>
                    <a:pt x="1713" y="4263"/>
                  </a:lnTo>
                  <a:lnTo>
                    <a:pt x="1713" y="4269"/>
                  </a:lnTo>
                  <a:lnTo>
                    <a:pt x="1711" y="4273"/>
                  </a:lnTo>
                  <a:lnTo>
                    <a:pt x="1708" y="4276"/>
                  </a:lnTo>
                  <a:lnTo>
                    <a:pt x="1704" y="4278"/>
                  </a:lnTo>
                  <a:lnTo>
                    <a:pt x="1701" y="4280"/>
                  </a:lnTo>
                  <a:lnTo>
                    <a:pt x="1698" y="4283"/>
                  </a:lnTo>
                  <a:lnTo>
                    <a:pt x="1698" y="4288"/>
                  </a:lnTo>
                  <a:lnTo>
                    <a:pt x="1699" y="4297"/>
                  </a:lnTo>
                  <a:lnTo>
                    <a:pt x="1747" y="4297"/>
                  </a:lnTo>
                  <a:lnTo>
                    <a:pt x="1745" y="4291"/>
                  </a:lnTo>
                  <a:lnTo>
                    <a:pt x="1745" y="4288"/>
                  </a:lnTo>
                  <a:lnTo>
                    <a:pt x="1747" y="4286"/>
                  </a:lnTo>
                  <a:lnTo>
                    <a:pt x="1749" y="4285"/>
                  </a:lnTo>
                  <a:lnTo>
                    <a:pt x="1754" y="4283"/>
                  </a:lnTo>
                  <a:lnTo>
                    <a:pt x="1761" y="4283"/>
                  </a:lnTo>
                  <a:lnTo>
                    <a:pt x="1767" y="4283"/>
                  </a:lnTo>
                  <a:lnTo>
                    <a:pt x="1773" y="4281"/>
                  </a:lnTo>
                  <a:lnTo>
                    <a:pt x="1774" y="4280"/>
                  </a:lnTo>
                  <a:lnTo>
                    <a:pt x="1776" y="4278"/>
                  </a:lnTo>
                  <a:lnTo>
                    <a:pt x="1776" y="4274"/>
                  </a:lnTo>
                  <a:lnTo>
                    <a:pt x="1774" y="4269"/>
                  </a:lnTo>
                  <a:close/>
                  <a:moveTo>
                    <a:pt x="1931" y="4924"/>
                  </a:moveTo>
                  <a:lnTo>
                    <a:pt x="1929" y="4923"/>
                  </a:lnTo>
                  <a:lnTo>
                    <a:pt x="1928" y="4919"/>
                  </a:lnTo>
                  <a:lnTo>
                    <a:pt x="1924" y="4918"/>
                  </a:lnTo>
                  <a:lnTo>
                    <a:pt x="1921" y="4916"/>
                  </a:lnTo>
                  <a:lnTo>
                    <a:pt x="1918" y="4914"/>
                  </a:lnTo>
                  <a:lnTo>
                    <a:pt x="1916" y="4909"/>
                  </a:lnTo>
                  <a:lnTo>
                    <a:pt x="1916" y="4902"/>
                  </a:lnTo>
                  <a:lnTo>
                    <a:pt x="1914" y="4899"/>
                  </a:lnTo>
                  <a:lnTo>
                    <a:pt x="1912" y="4895"/>
                  </a:lnTo>
                  <a:lnTo>
                    <a:pt x="1909" y="4894"/>
                  </a:lnTo>
                  <a:lnTo>
                    <a:pt x="1906" y="4894"/>
                  </a:lnTo>
                  <a:lnTo>
                    <a:pt x="1904" y="4901"/>
                  </a:lnTo>
                  <a:lnTo>
                    <a:pt x="1904" y="4906"/>
                  </a:lnTo>
                  <a:lnTo>
                    <a:pt x="1904" y="4909"/>
                  </a:lnTo>
                  <a:lnTo>
                    <a:pt x="1902" y="4913"/>
                  </a:lnTo>
                  <a:lnTo>
                    <a:pt x="1899" y="4918"/>
                  </a:lnTo>
                  <a:lnTo>
                    <a:pt x="1894" y="4923"/>
                  </a:lnTo>
                  <a:lnTo>
                    <a:pt x="1892" y="4924"/>
                  </a:lnTo>
                  <a:lnTo>
                    <a:pt x="1892" y="4930"/>
                  </a:lnTo>
                  <a:lnTo>
                    <a:pt x="1892" y="4933"/>
                  </a:lnTo>
                  <a:lnTo>
                    <a:pt x="1890" y="4938"/>
                  </a:lnTo>
                  <a:lnTo>
                    <a:pt x="1887" y="4938"/>
                  </a:lnTo>
                  <a:lnTo>
                    <a:pt x="1885" y="4940"/>
                  </a:lnTo>
                  <a:lnTo>
                    <a:pt x="1883" y="4945"/>
                  </a:lnTo>
                  <a:lnTo>
                    <a:pt x="1875" y="4950"/>
                  </a:lnTo>
                  <a:lnTo>
                    <a:pt x="1870" y="4952"/>
                  </a:lnTo>
                  <a:lnTo>
                    <a:pt x="1863" y="4952"/>
                  </a:lnTo>
                  <a:lnTo>
                    <a:pt x="1856" y="4954"/>
                  </a:lnTo>
                  <a:lnTo>
                    <a:pt x="1853" y="4952"/>
                  </a:lnTo>
                  <a:lnTo>
                    <a:pt x="1851" y="4948"/>
                  </a:lnTo>
                  <a:lnTo>
                    <a:pt x="1849" y="4945"/>
                  </a:lnTo>
                  <a:lnTo>
                    <a:pt x="1848" y="4942"/>
                  </a:lnTo>
                  <a:lnTo>
                    <a:pt x="1846" y="4938"/>
                  </a:lnTo>
                  <a:lnTo>
                    <a:pt x="1843" y="4936"/>
                  </a:lnTo>
                  <a:lnTo>
                    <a:pt x="1836" y="4938"/>
                  </a:lnTo>
                  <a:lnTo>
                    <a:pt x="1834" y="4947"/>
                  </a:lnTo>
                  <a:lnTo>
                    <a:pt x="1832" y="4952"/>
                  </a:lnTo>
                  <a:lnTo>
                    <a:pt x="1827" y="4955"/>
                  </a:lnTo>
                  <a:lnTo>
                    <a:pt x="1822" y="4959"/>
                  </a:lnTo>
                  <a:lnTo>
                    <a:pt x="1822" y="4965"/>
                  </a:lnTo>
                  <a:lnTo>
                    <a:pt x="1822" y="4972"/>
                  </a:lnTo>
                  <a:lnTo>
                    <a:pt x="1820" y="4977"/>
                  </a:lnTo>
                  <a:lnTo>
                    <a:pt x="1815" y="4979"/>
                  </a:lnTo>
                  <a:lnTo>
                    <a:pt x="1815" y="4969"/>
                  </a:lnTo>
                  <a:lnTo>
                    <a:pt x="1814" y="4965"/>
                  </a:lnTo>
                  <a:lnTo>
                    <a:pt x="1810" y="4962"/>
                  </a:lnTo>
                  <a:lnTo>
                    <a:pt x="1808" y="4960"/>
                  </a:lnTo>
                  <a:lnTo>
                    <a:pt x="1805" y="4959"/>
                  </a:lnTo>
                  <a:lnTo>
                    <a:pt x="1795" y="4959"/>
                  </a:lnTo>
                  <a:lnTo>
                    <a:pt x="1790" y="4962"/>
                  </a:lnTo>
                  <a:lnTo>
                    <a:pt x="1785" y="4965"/>
                  </a:lnTo>
                  <a:lnTo>
                    <a:pt x="1778" y="4976"/>
                  </a:lnTo>
                  <a:lnTo>
                    <a:pt x="1776" y="4983"/>
                  </a:lnTo>
                  <a:lnTo>
                    <a:pt x="1771" y="4988"/>
                  </a:lnTo>
                  <a:lnTo>
                    <a:pt x="1767" y="4991"/>
                  </a:lnTo>
                  <a:lnTo>
                    <a:pt x="1761" y="4993"/>
                  </a:lnTo>
                  <a:lnTo>
                    <a:pt x="1754" y="4993"/>
                  </a:lnTo>
                  <a:lnTo>
                    <a:pt x="1749" y="4994"/>
                  </a:lnTo>
                  <a:lnTo>
                    <a:pt x="1745" y="4998"/>
                  </a:lnTo>
                  <a:lnTo>
                    <a:pt x="1742" y="5001"/>
                  </a:lnTo>
                  <a:lnTo>
                    <a:pt x="1735" y="5008"/>
                  </a:lnTo>
                  <a:lnTo>
                    <a:pt x="1732" y="5012"/>
                  </a:lnTo>
                  <a:lnTo>
                    <a:pt x="1727" y="5013"/>
                  </a:lnTo>
                  <a:lnTo>
                    <a:pt x="1725" y="5027"/>
                  </a:lnTo>
                  <a:lnTo>
                    <a:pt x="1721" y="5039"/>
                  </a:lnTo>
                  <a:lnTo>
                    <a:pt x="1713" y="5061"/>
                  </a:lnTo>
                  <a:lnTo>
                    <a:pt x="1711" y="5066"/>
                  </a:lnTo>
                  <a:lnTo>
                    <a:pt x="1709" y="5068"/>
                  </a:lnTo>
                  <a:lnTo>
                    <a:pt x="1706" y="5068"/>
                  </a:lnTo>
                  <a:lnTo>
                    <a:pt x="1703" y="5073"/>
                  </a:lnTo>
                  <a:lnTo>
                    <a:pt x="1701" y="5080"/>
                  </a:lnTo>
                  <a:lnTo>
                    <a:pt x="1699" y="5087"/>
                  </a:lnTo>
                  <a:lnTo>
                    <a:pt x="1699" y="5095"/>
                  </a:lnTo>
                  <a:lnTo>
                    <a:pt x="1699" y="5098"/>
                  </a:lnTo>
                  <a:lnTo>
                    <a:pt x="1698" y="5100"/>
                  </a:lnTo>
                  <a:lnTo>
                    <a:pt x="1692" y="5102"/>
                  </a:lnTo>
                  <a:lnTo>
                    <a:pt x="1687" y="5104"/>
                  </a:lnTo>
                  <a:lnTo>
                    <a:pt x="1682" y="5105"/>
                  </a:lnTo>
                  <a:lnTo>
                    <a:pt x="1679" y="5110"/>
                  </a:lnTo>
                  <a:lnTo>
                    <a:pt x="1672" y="5119"/>
                  </a:lnTo>
                  <a:lnTo>
                    <a:pt x="1668" y="5129"/>
                  </a:lnTo>
                  <a:lnTo>
                    <a:pt x="1665" y="5129"/>
                  </a:lnTo>
                  <a:lnTo>
                    <a:pt x="1658" y="5129"/>
                  </a:lnTo>
                  <a:lnTo>
                    <a:pt x="1658" y="5143"/>
                  </a:lnTo>
                  <a:lnTo>
                    <a:pt x="1657" y="5150"/>
                  </a:lnTo>
                  <a:lnTo>
                    <a:pt x="1658" y="5156"/>
                  </a:lnTo>
                  <a:lnTo>
                    <a:pt x="1662" y="5158"/>
                  </a:lnTo>
                  <a:lnTo>
                    <a:pt x="1663" y="5160"/>
                  </a:lnTo>
                  <a:lnTo>
                    <a:pt x="1665" y="5163"/>
                  </a:lnTo>
                  <a:lnTo>
                    <a:pt x="1665" y="5175"/>
                  </a:lnTo>
                  <a:lnTo>
                    <a:pt x="1665" y="5187"/>
                  </a:lnTo>
                  <a:lnTo>
                    <a:pt x="1665" y="5191"/>
                  </a:lnTo>
                  <a:lnTo>
                    <a:pt x="1670" y="5201"/>
                  </a:lnTo>
                  <a:lnTo>
                    <a:pt x="1674" y="5209"/>
                  </a:lnTo>
                  <a:lnTo>
                    <a:pt x="1674" y="5213"/>
                  </a:lnTo>
                  <a:lnTo>
                    <a:pt x="1674" y="5226"/>
                  </a:lnTo>
                  <a:lnTo>
                    <a:pt x="1670" y="5242"/>
                  </a:lnTo>
                  <a:lnTo>
                    <a:pt x="1668" y="5243"/>
                  </a:lnTo>
                  <a:lnTo>
                    <a:pt x="1665" y="5245"/>
                  </a:lnTo>
                  <a:lnTo>
                    <a:pt x="1665" y="5272"/>
                  </a:lnTo>
                  <a:lnTo>
                    <a:pt x="1670" y="5281"/>
                  </a:lnTo>
                  <a:lnTo>
                    <a:pt x="1674" y="5284"/>
                  </a:lnTo>
                  <a:lnTo>
                    <a:pt x="1679" y="5286"/>
                  </a:lnTo>
                  <a:lnTo>
                    <a:pt x="1679" y="5293"/>
                  </a:lnTo>
                  <a:lnTo>
                    <a:pt x="1679" y="5300"/>
                  </a:lnTo>
                  <a:lnTo>
                    <a:pt x="1680" y="5305"/>
                  </a:lnTo>
                  <a:lnTo>
                    <a:pt x="1686" y="5307"/>
                  </a:lnTo>
                  <a:lnTo>
                    <a:pt x="1686" y="5313"/>
                  </a:lnTo>
                  <a:lnTo>
                    <a:pt x="1686" y="5318"/>
                  </a:lnTo>
                  <a:lnTo>
                    <a:pt x="1689" y="5322"/>
                  </a:lnTo>
                  <a:lnTo>
                    <a:pt x="1692" y="5324"/>
                  </a:lnTo>
                  <a:lnTo>
                    <a:pt x="1696" y="5327"/>
                  </a:lnTo>
                  <a:lnTo>
                    <a:pt x="1699" y="5329"/>
                  </a:lnTo>
                  <a:lnTo>
                    <a:pt x="1699" y="5334"/>
                  </a:lnTo>
                  <a:lnTo>
                    <a:pt x="1699" y="5341"/>
                  </a:lnTo>
                  <a:lnTo>
                    <a:pt x="1692" y="5341"/>
                  </a:lnTo>
                  <a:lnTo>
                    <a:pt x="1689" y="5344"/>
                  </a:lnTo>
                  <a:lnTo>
                    <a:pt x="1686" y="5349"/>
                  </a:lnTo>
                  <a:lnTo>
                    <a:pt x="1686" y="5354"/>
                  </a:lnTo>
                  <a:lnTo>
                    <a:pt x="1691" y="5358"/>
                  </a:lnTo>
                  <a:lnTo>
                    <a:pt x="1698" y="5359"/>
                  </a:lnTo>
                  <a:lnTo>
                    <a:pt x="1703" y="5363"/>
                  </a:lnTo>
                  <a:lnTo>
                    <a:pt x="1704" y="5364"/>
                  </a:lnTo>
                  <a:lnTo>
                    <a:pt x="1706" y="5368"/>
                  </a:lnTo>
                  <a:lnTo>
                    <a:pt x="1701" y="5368"/>
                  </a:lnTo>
                  <a:lnTo>
                    <a:pt x="1699" y="5371"/>
                  </a:lnTo>
                  <a:lnTo>
                    <a:pt x="1698" y="5376"/>
                  </a:lnTo>
                  <a:lnTo>
                    <a:pt x="1699" y="5382"/>
                  </a:lnTo>
                  <a:lnTo>
                    <a:pt x="1699" y="5387"/>
                  </a:lnTo>
                  <a:lnTo>
                    <a:pt x="1699" y="5392"/>
                  </a:lnTo>
                  <a:lnTo>
                    <a:pt x="1698" y="5395"/>
                  </a:lnTo>
                  <a:lnTo>
                    <a:pt x="1692" y="5395"/>
                  </a:lnTo>
                  <a:lnTo>
                    <a:pt x="1692" y="5400"/>
                  </a:lnTo>
                  <a:lnTo>
                    <a:pt x="1692" y="5405"/>
                  </a:lnTo>
                  <a:lnTo>
                    <a:pt x="1687" y="5411"/>
                  </a:lnTo>
                  <a:lnTo>
                    <a:pt x="1684" y="5417"/>
                  </a:lnTo>
                  <a:lnTo>
                    <a:pt x="1684" y="5423"/>
                  </a:lnTo>
                  <a:lnTo>
                    <a:pt x="1686" y="5429"/>
                  </a:lnTo>
                  <a:lnTo>
                    <a:pt x="1699" y="5431"/>
                  </a:lnTo>
                  <a:lnTo>
                    <a:pt x="1711" y="5428"/>
                  </a:lnTo>
                  <a:lnTo>
                    <a:pt x="1721" y="5426"/>
                  </a:lnTo>
                  <a:lnTo>
                    <a:pt x="1733" y="5423"/>
                  </a:lnTo>
                  <a:lnTo>
                    <a:pt x="1733" y="5416"/>
                  </a:lnTo>
                  <a:lnTo>
                    <a:pt x="1735" y="5411"/>
                  </a:lnTo>
                  <a:lnTo>
                    <a:pt x="1737" y="5409"/>
                  </a:lnTo>
                  <a:lnTo>
                    <a:pt x="1740" y="5409"/>
                  </a:lnTo>
                  <a:lnTo>
                    <a:pt x="1745" y="5409"/>
                  </a:lnTo>
                  <a:lnTo>
                    <a:pt x="1749" y="5405"/>
                  </a:lnTo>
                  <a:lnTo>
                    <a:pt x="1750" y="5402"/>
                  </a:lnTo>
                  <a:lnTo>
                    <a:pt x="1752" y="5397"/>
                  </a:lnTo>
                  <a:lnTo>
                    <a:pt x="1754" y="5393"/>
                  </a:lnTo>
                  <a:lnTo>
                    <a:pt x="1756" y="5390"/>
                  </a:lnTo>
                  <a:lnTo>
                    <a:pt x="1761" y="5388"/>
                  </a:lnTo>
                  <a:lnTo>
                    <a:pt x="1767" y="5388"/>
                  </a:lnTo>
                  <a:lnTo>
                    <a:pt x="1762" y="5363"/>
                  </a:lnTo>
                  <a:lnTo>
                    <a:pt x="1759" y="5351"/>
                  </a:lnTo>
                  <a:lnTo>
                    <a:pt x="1754" y="5341"/>
                  </a:lnTo>
                  <a:lnTo>
                    <a:pt x="1757" y="5337"/>
                  </a:lnTo>
                  <a:lnTo>
                    <a:pt x="1761" y="5334"/>
                  </a:lnTo>
                  <a:lnTo>
                    <a:pt x="1762" y="5324"/>
                  </a:lnTo>
                  <a:lnTo>
                    <a:pt x="1764" y="5317"/>
                  </a:lnTo>
                  <a:lnTo>
                    <a:pt x="1766" y="5312"/>
                  </a:lnTo>
                  <a:lnTo>
                    <a:pt x="1769" y="5308"/>
                  </a:lnTo>
                  <a:lnTo>
                    <a:pt x="1774" y="5307"/>
                  </a:lnTo>
                  <a:lnTo>
                    <a:pt x="1776" y="5301"/>
                  </a:lnTo>
                  <a:lnTo>
                    <a:pt x="1778" y="5300"/>
                  </a:lnTo>
                  <a:lnTo>
                    <a:pt x="1781" y="5300"/>
                  </a:lnTo>
                  <a:lnTo>
                    <a:pt x="1786" y="5296"/>
                  </a:lnTo>
                  <a:lnTo>
                    <a:pt x="1791" y="5293"/>
                  </a:lnTo>
                  <a:lnTo>
                    <a:pt x="1800" y="5284"/>
                  </a:lnTo>
                  <a:lnTo>
                    <a:pt x="1805" y="5281"/>
                  </a:lnTo>
                  <a:lnTo>
                    <a:pt x="1812" y="5279"/>
                  </a:lnTo>
                  <a:lnTo>
                    <a:pt x="1819" y="5278"/>
                  </a:lnTo>
                  <a:lnTo>
                    <a:pt x="1829" y="5279"/>
                  </a:lnTo>
                  <a:lnTo>
                    <a:pt x="1829" y="5272"/>
                  </a:lnTo>
                  <a:lnTo>
                    <a:pt x="1829" y="5266"/>
                  </a:lnTo>
                  <a:lnTo>
                    <a:pt x="1831" y="5260"/>
                  </a:lnTo>
                  <a:lnTo>
                    <a:pt x="1836" y="5259"/>
                  </a:lnTo>
                  <a:lnTo>
                    <a:pt x="1837" y="5252"/>
                  </a:lnTo>
                  <a:lnTo>
                    <a:pt x="1836" y="5249"/>
                  </a:lnTo>
                  <a:lnTo>
                    <a:pt x="1832" y="5247"/>
                  </a:lnTo>
                  <a:lnTo>
                    <a:pt x="1829" y="5245"/>
                  </a:lnTo>
                  <a:lnTo>
                    <a:pt x="1825" y="5243"/>
                  </a:lnTo>
                  <a:lnTo>
                    <a:pt x="1822" y="5242"/>
                  </a:lnTo>
                  <a:lnTo>
                    <a:pt x="1820" y="5238"/>
                  </a:lnTo>
                  <a:lnTo>
                    <a:pt x="1822" y="5231"/>
                  </a:lnTo>
                  <a:lnTo>
                    <a:pt x="1825" y="5230"/>
                  </a:lnTo>
                  <a:lnTo>
                    <a:pt x="1829" y="5228"/>
                  </a:lnTo>
                  <a:lnTo>
                    <a:pt x="1831" y="5220"/>
                  </a:lnTo>
                  <a:lnTo>
                    <a:pt x="1832" y="5218"/>
                  </a:lnTo>
                  <a:lnTo>
                    <a:pt x="1848" y="5209"/>
                  </a:lnTo>
                  <a:lnTo>
                    <a:pt x="1854" y="5204"/>
                  </a:lnTo>
                  <a:lnTo>
                    <a:pt x="1861" y="5194"/>
                  </a:lnTo>
                  <a:lnTo>
                    <a:pt x="1865" y="5192"/>
                  </a:lnTo>
                  <a:lnTo>
                    <a:pt x="1873" y="5185"/>
                  </a:lnTo>
                  <a:lnTo>
                    <a:pt x="1877" y="5182"/>
                  </a:lnTo>
                  <a:lnTo>
                    <a:pt x="1878" y="5177"/>
                  </a:lnTo>
                  <a:lnTo>
                    <a:pt x="1878" y="5174"/>
                  </a:lnTo>
                  <a:lnTo>
                    <a:pt x="1866" y="5163"/>
                  </a:lnTo>
                  <a:lnTo>
                    <a:pt x="1860" y="5158"/>
                  </a:lnTo>
                  <a:lnTo>
                    <a:pt x="1854" y="5156"/>
                  </a:lnTo>
                  <a:lnTo>
                    <a:pt x="1849" y="5156"/>
                  </a:lnTo>
                  <a:lnTo>
                    <a:pt x="1846" y="5156"/>
                  </a:lnTo>
                  <a:lnTo>
                    <a:pt x="1841" y="5151"/>
                  </a:lnTo>
                  <a:lnTo>
                    <a:pt x="1836" y="5143"/>
                  </a:lnTo>
                  <a:lnTo>
                    <a:pt x="1834" y="5136"/>
                  </a:lnTo>
                  <a:lnTo>
                    <a:pt x="1834" y="5126"/>
                  </a:lnTo>
                  <a:lnTo>
                    <a:pt x="1836" y="5117"/>
                  </a:lnTo>
                  <a:lnTo>
                    <a:pt x="1836" y="5109"/>
                  </a:lnTo>
                  <a:lnTo>
                    <a:pt x="1834" y="5102"/>
                  </a:lnTo>
                  <a:lnTo>
                    <a:pt x="1832" y="5095"/>
                  </a:lnTo>
                  <a:lnTo>
                    <a:pt x="1829" y="5090"/>
                  </a:lnTo>
                  <a:lnTo>
                    <a:pt x="1829" y="5081"/>
                  </a:lnTo>
                  <a:lnTo>
                    <a:pt x="1832" y="5081"/>
                  </a:lnTo>
                  <a:lnTo>
                    <a:pt x="1834" y="5080"/>
                  </a:lnTo>
                  <a:lnTo>
                    <a:pt x="1834" y="5076"/>
                  </a:lnTo>
                  <a:lnTo>
                    <a:pt x="1846" y="5075"/>
                  </a:lnTo>
                  <a:lnTo>
                    <a:pt x="1854" y="5071"/>
                  </a:lnTo>
                  <a:lnTo>
                    <a:pt x="1858" y="5068"/>
                  </a:lnTo>
                  <a:lnTo>
                    <a:pt x="1861" y="5064"/>
                  </a:lnTo>
                  <a:lnTo>
                    <a:pt x="1861" y="5059"/>
                  </a:lnTo>
                  <a:lnTo>
                    <a:pt x="1861" y="5051"/>
                  </a:lnTo>
                  <a:lnTo>
                    <a:pt x="1861" y="5049"/>
                  </a:lnTo>
                  <a:lnTo>
                    <a:pt x="1863" y="5047"/>
                  </a:lnTo>
                  <a:lnTo>
                    <a:pt x="1868" y="5047"/>
                  </a:lnTo>
                  <a:lnTo>
                    <a:pt x="1873" y="5047"/>
                  </a:lnTo>
                  <a:lnTo>
                    <a:pt x="1878" y="5047"/>
                  </a:lnTo>
                  <a:lnTo>
                    <a:pt x="1883" y="5047"/>
                  </a:lnTo>
                  <a:lnTo>
                    <a:pt x="1883" y="5035"/>
                  </a:lnTo>
                  <a:lnTo>
                    <a:pt x="1883" y="5023"/>
                  </a:lnTo>
                  <a:lnTo>
                    <a:pt x="1882" y="5013"/>
                  </a:lnTo>
                  <a:lnTo>
                    <a:pt x="1877" y="5006"/>
                  </a:lnTo>
                  <a:lnTo>
                    <a:pt x="1883" y="5005"/>
                  </a:lnTo>
                  <a:lnTo>
                    <a:pt x="1890" y="5003"/>
                  </a:lnTo>
                  <a:lnTo>
                    <a:pt x="1895" y="5000"/>
                  </a:lnTo>
                  <a:lnTo>
                    <a:pt x="1899" y="4994"/>
                  </a:lnTo>
                  <a:lnTo>
                    <a:pt x="1902" y="4989"/>
                  </a:lnTo>
                  <a:lnTo>
                    <a:pt x="1904" y="4983"/>
                  </a:lnTo>
                  <a:lnTo>
                    <a:pt x="1904" y="4974"/>
                  </a:lnTo>
                  <a:lnTo>
                    <a:pt x="1904" y="4965"/>
                  </a:lnTo>
                  <a:lnTo>
                    <a:pt x="1907" y="4965"/>
                  </a:lnTo>
                  <a:lnTo>
                    <a:pt x="1911" y="4962"/>
                  </a:lnTo>
                  <a:lnTo>
                    <a:pt x="1916" y="4957"/>
                  </a:lnTo>
                  <a:lnTo>
                    <a:pt x="1918" y="4954"/>
                  </a:lnTo>
                  <a:lnTo>
                    <a:pt x="1921" y="4952"/>
                  </a:lnTo>
                  <a:lnTo>
                    <a:pt x="1924" y="4952"/>
                  </a:lnTo>
                  <a:lnTo>
                    <a:pt x="1931" y="4952"/>
                  </a:lnTo>
                  <a:lnTo>
                    <a:pt x="1931" y="4947"/>
                  </a:lnTo>
                  <a:lnTo>
                    <a:pt x="1935" y="4945"/>
                  </a:lnTo>
                  <a:lnTo>
                    <a:pt x="1945" y="4945"/>
                  </a:lnTo>
                  <a:lnTo>
                    <a:pt x="1948" y="4945"/>
                  </a:lnTo>
                  <a:lnTo>
                    <a:pt x="1952" y="4943"/>
                  </a:lnTo>
                  <a:lnTo>
                    <a:pt x="1953" y="4938"/>
                  </a:lnTo>
                  <a:lnTo>
                    <a:pt x="1952" y="4931"/>
                  </a:lnTo>
                  <a:lnTo>
                    <a:pt x="1950" y="4928"/>
                  </a:lnTo>
                  <a:lnTo>
                    <a:pt x="1948" y="4926"/>
                  </a:lnTo>
                  <a:lnTo>
                    <a:pt x="1943" y="4926"/>
                  </a:lnTo>
                  <a:lnTo>
                    <a:pt x="1938" y="4926"/>
                  </a:lnTo>
                  <a:lnTo>
                    <a:pt x="1931" y="4924"/>
                  </a:lnTo>
                  <a:close/>
                  <a:moveTo>
                    <a:pt x="1767" y="4228"/>
                  </a:moveTo>
                  <a:lnTo>
                    <a:pt x="1769" y="4225"/>
                  </a:lnTo>
                  <a:lnTo>
                    <a:pt x="1773" y="4222"/>
                  </a:lnTo>
                  <a:lnTo>
                    <a:pt x="1783" y="4220"/>
                  </a:lnTo>
                  <a:lnTo>
                    <a:pt x="1788" y="4220"/>
                  </a:lnTo>
                  <a:lnTo>
                    <a:pt x="1791" y="4216"/>
                  </a:lnTo>
                  <a:lnTo>
                    <a:pt x="1795" y="4213"/>
                  </a:lnTo>
                  <a:lnTo>
                    <a:pt x="1795" y="4208"/>
                  </a:lnTo>
                  <a:lnTo>
                    <a:pt x="1796" y="4203"/>
                  </a:lnTo>
                  <a:lnTo>
                    <a:pt x="1798" y="4201"/>
                  </a:lnTo>
                  <a:lnTo>
                    <a:pt x="1802" y="4201"/>
                  </a:lnTo>
                  <a:lnTo>
                    <a:pt x="1803" y="4194"/>
                  </a:lnTo>
                  <a:lnTo>
                    <a:pt x="1802" y="4189"/>
                  </a:lnTo>
                  <a:lnTo>
                    <a:pt x="1796" y="4187"/>
                  </a:lnTo>
                  <a:lnTo>
                    <a:pt x="1791" y="4187"/>
                  </a:lnTo>
                  <a:lnTo>
                    <a:pt x="1779" y="4187"/>
                  </a:lnTo>
                  <a:lnTo>
                    <a:pt x="1773" y="4187"/>
                  </a:lnTo>
                  <a:lnTo>
                    <a:pt x="1767" y="4187"/>
                  </a:lnTo>
                  <a:lnTo>
                    <a:pt x="1767" y="4193"/>
                  </a:lnTo>
                  <a:lnTo>
                    <a:pt x="1766" y="4198"/>
                  </a:lnTo>
                  <a:lnTo>
                    <a:pt x="1761" y="4210"/>
                  </a:lnTo>
                  <a:lnTo>
                    <a:pt x="1759" y="4216"/>
                  </a:lnTo>
                  <a:lnTo>
                    <a:pt x="1759" y="4222"/>
                  </a:lnTo>
                  <a:lnTo>
                    <a:pt x="1762" y="4225"/>
                  </a:lnTo>
                  <a:lnTo>
                    <a:pt x="1767" y="4228"/>
                  </a:lnTo>
                  <a:close/>
                  <a:moveTo>
                    <a:pt x="1781" y="4283"/>
                  </a:moveTo>
                  <a:lnTo>
                    <a:pt x="1778" y="4288"/>
                  </a:lnTo>
                  <a:lnTo>
                    <a:pt x="1774" y="4293"/>
                  </a:lnTo>
                  <a:lnTo>
                    <a:pt x="1769" y="4297"/>
                  </a:lnTo>
                  <a:lnTo>
                    <a:pt x="1767" y="4303"/>
                  </a:lnTo>
                  <a:lnTo>
                    <a:pt x="1773" y="4305"/>
                  </a:lnTo>
                  <a:lnTo>
                    <a:pt x="1774" y="4307"/>
                  </a:lnTo>
                  <a:lnTo>
                    <a:pt x="1774" y="4310"/>
                  </a:lnTo>
                  <a:lnTo>
                    <a:pt x="1773" y="4314"/>
                  </a:lnTo>
                  <a:lnTo>
                    <a:pt x="1771" y="4317"/>
                  </a:lnTo>
                  <a:lnTo>
                    <a:pt x="1767" y="4320"/>
                  </a:lnTo>
                  <a:lnTo>
                    <a:pt x="1767" y="4324"/>
                  </a:lnTo>
                  <a:lnTo>
                    <a:pt x="1778" y="4324"/>
                  </a:lnTo>
                  <a:lnTo>
                    <a:pt x="1781" y="4322"/>
                  </a:lnTo>
                  <a:lnTo>
                    <a:pt x="1783" y="4320"/>
                  </a:lnTo>
                  <a:lnTo>
                    <a:pt x="1786" y="4317"/>
                  </a:lnTo>
                  <a:lnTo>
                    <a:pt x="1788" y="4314"/>
                  </a:lnTo>
                  <a:lnTo>
                    <a:pt x="1788" y="4303"/>
                  </a:lnTo>
                  <a:lnTo>
                    <a:pt x="1793" y="4302"/>
                  </a:lnTo>
                  <a:lnTo>
                    <a:pt x="1795" y="4300"/>
                  </a:lnTo>
                  <a:lnTo>
                    <a:pt x="1795" y="4297"/>
                  </a:lnTo>
                  <a:lnTo>
                    <a:pt x="1793" y="4291"/>
                  </a:lnTo>
                  <a:lnTo>
                    <a:pt x="1788" y="4285"/>
                  </a:lnTo>
                  <a:lnTo>
                    <a:pt x="1785" y="4283"/>
                  </a:lnTo>
                  <a:lnTo>
                    <a:pt x="1781" y="4283"/>
                  </a:lnTo>
                  <a:close/>
                  <a:moveTo>
                    <a:pt x="2115" y="1629"/>
                  </a:moveTo>
                  <a:lnTo>
                    <a:pt x="2112" y="1635"/>
                  </a:lnTo>
                  <a:lnTo>
                    <a:pt x="2110" y="1637"/>
                  </a:lnTo>
                  <a:lnTo>
                    <a:pt x="2112" y="1639"/>
                  </a:lnTo>
                  <a:lnTo>
                    <a:pt x="2112" y="1641"/>
                  </a:lnTo>
                  <a:lnTo>
                    <a:pt x="2112" y="1644"/>
                  </a:lnTo>
                  <a:lnTo>
                    <a:pt x="2110" y="1646"/>
                  </a:lnTo>
                  <a:lnTo>
                    <a:pt x="2112" y="1647"/>
                  </a:lnTo>
                  <a:lnTo>
                    <a:pt x="2114" y="1649"/>
                  </a:lnTo>
                  <a:lnTo>
                    <a:pt x="2119" y="1649"/>
                  </a:lnTo>
                  <a:lnTo>
                    <a:pt x="2122" y="1649"/>
                  </a:lnTo>
                  <a:lnTo>
                    <a:pt x="2127" y="1647"/>
                  </a:lnTo>
                  <a:lnTo>
                    <a:pt x="2129" y="1646"/>
                  </a:lnTo>
                  <a:lnTo>
                    <a:pt x="2129" y="1642"/>
                  </a:lnTo>
                  <a:lnTo>
                    <a:pt x="2127" y="1637"/>
                  </a:lnTo>
                  <a:lnTo>
                    <a:pt x="2122" y="1630"/>
                  </a:lnTo>
                  <a:lnTo>
                    <a:pt x="2119" y="1629"/>
                  </a:lnTo>
                  <a:lnTo>
                    <a:pt x="2115" y="1629"/>
                  </a:lnTo>
                  <a:close/>
                  <a:moveTo>
                    <a:pt x="2095" y="1654"/>
                  </a:moveTo>
                  <a:lnTo>
                    <a:pt x="2095" y="1658"/>
                  </a:lnTo>
                  <a:lnTo>
                    <a:pt x="2097" y="1663"/>
                  </a:lnTo>
                  <a:lnTo>
                    <a:pt x="2097" y="1671"/>
                  </a:lnTo>
                  <a:lnTo>
                    <a:pt x="2095" y="1673"/>
                  </a:lnTo>
                  <a:lnTo>
                    <a:pt x="2095" y="1676"/>
                  </a:lnTo>
                  <a:lnTo>
                    <a:pt x="2097" y="1676"/>
                  </a:lnTo>
                  <a:lnTo>
                    <a:pt x="2109" y="1676"/>
                  </a:lnTo>
                  <a:lnTo>
                    <a:pt x="2109" y="1673"/>
                  </a:lnTo>
                  <a:lnTo>
                    <a:pt x="2110" y="1670"/>
                  </a:lnTo>
                  <a:lnTo>
                    <a:pt x="2114" y="1670"/>
                  </a:lnTo>
                  <a:lnTo>
                    <a:pt x="2115" y="1668"/>
                  </a:lnTo>
                  <a:lnTo>
                    <a:pt x="2117" y="1666"/>
                  </a:lnTo>
                  <a:lnTo>
                    <a:pt x="2115" y="1664"/>
                  </a:lnTo>
                  <a:lnTo>
                    <a:pt x="2115" y="1659"/>
                  </a:lnTo>
                  <a:lnTo>
                    <a:pt x="2115" y="1658"/>
                  </a:lnTo>
                  <a:lnTo>
                    <a:pt x="2117" y="1654"/>
                  </a:lnTo>
                  <a:lnTo>
                    <a:pt x="2095" y="1654"/>
                  </a:lnTo>
                  <a:close/>
                  <a:moveTo>
                    <a:pt x="1740" y="4392"/>
                  </a:moveTo>
                  <a:lnTo>
                    <a:pt x="1740" y="4401"/>
                  </a:lnTo>
                  <a:lnTo>
                    <a:pt x="1744" y="4406"/>
                  </a:lnTo>
                  <a:lnTo>
                    <a:pt x="1749" y="4409"/>
                  </a:lnTo>
                  <a:lnTo>
                    <a:pt x="1754" y="4413"/>
                  </a:lnTo>
                  <a:lnTo>
                    <a:pt x="1761" y="4399"/>
                  </a:lnTo>
                  <a:lnTo>
                    <a:pt x="1767" y="4385"/>
                  </a:lnTo>
                  <a:lnTo>
                    <a:pt x="1747" y="4385"/>
                  </a:lnTo>
                  <a:lnTo>
                    <a:pt x="1747" y="4389"/>
                  </a:lnTo>
                  <a:lnTo>
                    <a:pt x="1745" y="4391"/>
                  </a:lnTo>
                  <a:lnTo>
                    <a:pt x="1740" y="4392"/>
                  </a:lnTo>
                  <a:close/>
                  <a:moveTo>
                    <a:pt x="1904" y="4788"/>
                  </a:moveTo>
                  <a:lnTo>
                    <a:pt x="1906" y="4783"/>
                  </a:lnTo>
                  <a:lnTo>
                    <a:pt x="1907" y="4781"/>
                  </a:lnTo>
                  <a:lnTo>
                    <a:pt x="1911" y="4781"/>
                  </a:lnTo>
                  <a:lnTo>
                    <a:pt x="1911" y="4774"/>
                  </a:lnTo>
                  <a:lnTo>
                    <a:pt x="1912" y="4769"/>
                  </a:lnTo>
                  <a:lnTo>
                    <a:pt x="1914" y="4767"/>
                  </a:lnTo>
                  <a:lnTo>
                    <a:pt x="1918" y="4767"/>
                  </a:lnTo>
                  <a:lnTo>
                    <a:pt x="1921" y="4762"/>
                  </a:lnTo>
                  <a:lnTo>
                    <a:pt x="1924" y="4757"/>
                  </a:lnTo>
                  <a:lnTo>
                    <a:pt x="1928" y="4754"/>
                  </a:lnTo>
                  <a:lnTo>
                    <a:pt x="1931" y="4747"/>
                  </a:lnTo>
                  <a:lnTo>
                    <a:pt x="1906" y="4740"/>
                  </a:lnTo>
                  <a:lnTo>
                    <a:pt x="1892" y="4740"/>
                  </a:lnTo>
                  <a:lnTo>
                    <a:pt x="1877" y="4740"/>
                  </a:lnTo>
                  <a:lnTo>
                    <a:pt x="1875" y="4747"/>
                  </a:lnTo>
                  <a:lnTo>
                    <a:pt x="1877" y="4752"/>
                  </a:lnTo>
                  <a:lnTo>
                    <a:pt x="1880" y="4756"/>
                  </a:lnTo>
                  <a:lnTo>
                    <a:pt x="1883" y="4757"/>
                  </a:lnTo>
                  <a:lnTo>
                    <a:pt x="1892" y="4761"/>
                  </a:lnTo>
                  <a:lnTo>
                    <a:pt x="1895" y="4764"/>
                  </a:lnTo>
                  <a:lnTo>
                    <a:pt x="1897" y="4767"/>
                  </a:lnTo>
                  <a:lnTo>
                    <a:pt x="1897" y="4774"/>
                  </a:lnTo>
                  <a:lnTo>
                    <a:pt x="1897" y="4779"/>
                  </a:lnTo>
                  <a:lnTo>
                    <a:pt x="1899" y="4783"/>
                  </a:lnTo>
                  <a:lnTo>
                    <a:pt x="1900" y="4786"/>
                  </a:lnTo>
                  <a:lnTo>
                    <a:pt x="1904" y="4788"/>
                  </a:lnTo>
                  <a:close/>
                  <a:moveTo>
                    <a:pt x="1747" y="4351"/>
                  </a:moveTo>
                  <a:lnTo>
                    <a:pt x="1747" y="4358"/>
                  </a:lnTo>
                  <a:lnTo>
                    <a:pt x="1747" y="4363"/>
                  </a:lnTo>
                  <a:lnTo>
                    <a:pt x="1749" y="4367"/>
                  </a:lnTo>
                  <a:lnTo>
                    <a:pt x="1752" y="4368"/>
                  </a:lnTo>
                  <a:lnTo>
                    <a:pt x="1756" y="4370"/>
                  </a:lnTo>
                  <a:lnTo>
                    <a:pt x="1759" y="4368"/>
                  </a:lnTo>
                  <a:lnTo>
                    <a:pt x="1764" y="4365"/>
                  </a:lnTo>
                  <a:lnTo>
                    <a:pt x="1769" y="4360"/>
                  </a:lnTo>
                  <a:lnTo>
                    <a:pt x="1773" y="4353"/>
                  </a:lnTo>
                  <a:lnTo>
                    <a:pt x="1771" y="4351"/>
                  </a:lnTo>
                  <a:lnTo>
                    <a:pt x="1769" y="4348"/>
                  </a:lnTo>
                  <a:lnTo>
                    <a:pt x="1766" y="4346"/>
                  </a:lnTo>
                  <a:lnTo>
                    <a:pt x="1761" y="4344"/>
                  </a:lnTo>
                  <a:lnTo>
                    <a:pt x="1759" y="4348"/>
                  </a:lnTo>
                  <a:lnTo>
                    <a:pt x="1756" y="4350"/>
                  </a:lnTo>
                  <a:lnTo>
                    <a:pt x="1752" y="4351"/>
                  </a:lnTo>
                  <a:lnTo>
                    <a:pt x="1747" y="4351"/>
                  </a:lnTo>
                  <a:close/>
                  <a:moveTo>
                    <a:pt x="1324" y="4795"/>
                  </a:moveTo>
                  <a:lnTo>
                    <a:pt x="1334" y="4795"/>
                  </a:lnTo>
                  <a:lnTo>
                    <a:pt x="1344" y="4795"/>
                  </a:lnTo>
                  <a:lnTo>
                    <a:pt x="1350" y="4793"/>
                  </a:lnTo>
                  <a:lnTo>
                    <a:pt x="1351" y="4791"/>
                  </a:lnTo>
                  <a:lnTo>
                    <a:pt x="1351" y="4788"/>
                  </a:lnTo>
                  <a:lnTo>
                    <a:pt x="1351" y="4785"/>
                  </a:lnTo>
                  <a:lnTo>
                    <a:pt x="1350" y="4783"/>
                  </a:lnTo>
                  <a:lnTo>
                    <a:pt x="1344" y="4781"/>
                  </a:lnTo>
                  <a:lnTo>
                    <a:pt x="1344" y="4788"/>
                  </a:lnTo>
                  <a:lnTo>
                    <a:pt x="1331" y="4790"/>
                  </a:lnTo>
                  <a:lnTo>
                    <a:pt x="1324" y="4791"/>
                  </a:lnTo>
                  <a:lnTo>
                    <a:pt x="1324" y="4793"/>
                  </a:lnTo>
                  <a:lnTo>
                    <a:pt x="1324" y="4795"/>
                  </a:lnTo>
                  <a:close/>
                  <a:moveTo>
                    <a:pt x="1392" y="5259"/>
                  </a:moveTo>
                  <a:lnTo>
                    <a:pt x="1392" y="5264"/>
                  </a:lnTo>
                  <a:lnTo>
                    <a:pt x="1392" y="5269"/>
                  </a:lnTo>
                  <a:lnTo>
                    <a:pt x="1392" y="5274"/>
                  </a:lnTo>
                  <a:lnTo>
                    <a:pt x="1392" y="5279"/>
                  </a:lnTo>
                  <a:lnTo>
                    <a:pt x="1390" y="5281"/>
                  </a:lnTo>
                  <a:lnTo>
                    <a:pt x="1389" y="5281"/>
                  </a:lnTo>
                  <a:lnTo>
                    <a:pt x="1385" y="5283"/>
                  </a:lnTo>
                  <a:lnTo>
                    <a:pt x="1385" y="5286"/>
                  </a:lnTo>
                  <a:lnTo>
                    <a:pt x="1387" y="5291"/>
                  </a:lnTo>
                  <a:lnTo>
                    <a:pt x="1390" y="5295"/>
                  </a:lnTo>
                  <a:lnTo>
                    <a:pt x="1390" y="5298"/>
                  </a:lnTo>
                  <a:lnTo>
                    <a:pt x="1390" y="5301"/>
                  </a:lnTo>
                  <a:lnTo>
                    <a:pt x="1389" y="5305"/>
                  </a:lnTo>
                  <a:lnTo>
                    <a:pt x="1380" y="5310"/>
                  </a:lnTo>
                  <a:lnTo>
                    <a:pt x="1377" y="5312"/>
                  </a:lnTo>
                  <a:lnTo>
                    <a:pt x="1373" y="5315"/>
                  </a:lnTo>
                  <a:lnTo>
                    <a:pt x="1372" y="5320"/>
                  </a:lnTo>
                  <a:lnTo>
                    <a:pt x="1372" y="5327"/>
                  </a:lnTo>
                  <a:lnTo>
                    <a:pt x="1372" y="5330"/>
                  </a:lnTo>
                  <a:lnTo>
                    <a:pt x="1372" y="5368"/>
                  </a:lnTo>
                  <a:lnTo>
                    <a:pt x="1370" y="5370"/>
                  </a:lnTo>
                  <a:lnTo>
                    <a:pt x="1368" y="5371"/>
                  </a:lnTo>
                  <a:lnTo>
                    <a:pt x="1365" y="5375"/>
                  </a:lnTo>
                  <a:lnTo>
                    <a:pt x="1363" y="5380"/>
                  </a:lnTo>
                  <a:lnTo>
                    <a:pt x="1361" y="5382"/>
                  </a:lnTo>
                  <a:lnTo>
                    <a:pt x="1358" y="5382"/>
                  </a:lnTo>
                  <a:lnTo>
                    <a:pt x="1358" y="5390"/>
                  </a:lnTo>
                  <a:lnTo>
                    <a:pt x="1356" y="5397"/>
                  </a:lnTo>
                  <a:lnTo>
                    <a:pt x="1351" y="5409"/>
                  </a:lnTo>
                  <a:lnTo>
                    <a:pt x="1346" y="5421"/>
                  </a:lnTo>
                  <a:lnTo>
                    <a:pt x="1343" y="5426"/>
                  </a:lnTo>
                  <a:lnTo>
                    <a:pt x="1338" y="5429"/>
                  </a:lnTo>
                  <a:lnTo>
                    <a:pt x="1336" y="5440"/>
                  </a:lnTo>
                  <a:lnTo>
                    <a:pt x="1332" y="5446"/>
                  </a:lnTo>
                  <a:lnTo>
                    <a:pt x="1329" y="5453"/>
                  </a:lnTo>
                  <a:lnTo>
                    <a:pt x="1324" y="5460"/>
                  </a:lnTo>
                  <a:lnTo>
                    <a:pt x="1319" y="5467"/>
                  </a:lnTo>
                  <a:lnTo>
                    <a:pt x="1315" y="5474"/>
                  </a:lnTo>
                  <a:lnTo>
                    <a:pt x="1312" y="5481"/>
                  </a:lnTo>
                  <a:lnTo>
                    <a:pt x="1310" y="5491"/>
                  </a:lnTo>
                  <a:lnTo>
                    <a:pt x="1307" y="5493"/>
                  </a:lnTo>
                  <a:lnTo>
                    <a:pt x="1305" y="5494"/>
                  </a:lnTo>
                  <a:lnTo>
                    <a:pt x="1302" y="5503"/>
                  </a:lnTo>
                  <a:lnTo>
                    <a:pt x="1298" y="5513"/>
                  </a:lnTo>
                  <a:lnTo>
                    <a:pt x="1295" y="5523"/>
                  </a:lnTo>
                  <a:lnTo>
                    <a:pt x="1292" y="5527"/>
                  </a:lnTo>
                  <a:lnTo>
                    <a:pt x="1290" y="5528"/>
                  </a:lnTo>
                  <a:lnTo>
                    <a:pt x="1290" y="5532"/>
                  </a:lnTo>
                  <a:lnTo>
                    <a:pt x="1288" y="5535"/>
                  </a:lnTo>
                  <a:lnTo>
                    <a:pt x="1288" y="5539"/>
                  </a:lnTo>
                  <a:lnTo>
                    <a:pt x="1286" y="5549"/>
                  </a:lnTo>
                  <a:lnTo>
                    <a:pt x="1285" y="5557"/>
                  </a:lnTo>
                  <a:lnTo>
                    <a:pt x="1281" y="5563"/>
                  </a:lnTo>
                  <a:lnTo>
                    <a:pt x="1278" y="5566"/>
                  </a:lnTo>
                  <a:lnTo>
                    <a:pt x="1276" y="5566"/>
                  </a:lnTo>
                  <a:lnTo>
                    <a:pt x="1276" y="5569"/>
                  </a:lnTo>
                  <a:lnTo>
                    <a:pt x="1276" y="5573"/>
                  </a:lnTo>
                  <a:lnTo>
                    <a:pt x="1276" y="5576"/>
                  </a:lnTo>
                  <a:lnTo>
                    <a:pt x="1276" y="5580"/>
                  </a:lnTo>
                  <a:lnTo>
                    <a:pt x="1268" y="5600"/>
                  </a:lnTo>
                  <a:lnTo>
                    <a:pt x="1264" y="5612"/>
                  </a:lnTo>
                  <a:lnTo>
                    <a:pt x="1263" y="5627"/>
                  </a:lnTo>
                  <a:lnTo>
                    <a:pt x="1264" y="5638"/>
                  </a:lnTo>
                  <a:lnTo>
                    <a:pt x="1266" y="5646"/>
                  </a:lnTo>
                  <a:lnTo>
                    <a:pt x="1268" y="5656"/>
                  </a:lnTo>
                  <a:lnTo>
                    <a:pt x="1269" y="5667"/>
                  </a:lnTo>
                  <a:lnTo>
                    <a:pt x="1269" y="5672"/>
                  </a:lnTo>
                  <a:lnTo>
                    <a:pt x="1271" y="5677"/>
                  </a:lnTo>
                  <a:lnTo>
                    <a:pt x="1273" y="5680"/>
                  </a:lnTo>
                  <a:lnTo>
                    <a:pt x="1278" y="5687"/>
                  </a:lnTo>
                  <a:lnTo>
                    <a:pt x="1283" y="5694"/>
                  </a:lnTo>
                  <a:lnTo>
                    <a:pt x="1283" y="5697"/>
                  </a:lnTo>
                  <a:lnTo>
                    <a:pt x="1285" y="5702"/>
                  </a:lnTo>
                  <a:lnTo>
                    <a:pt x="1285" y="5707"/>
                  </a:lnTo>
                  <a:lnTo>
                    <a:pt x="1281" y="5738"/>
                  </a:lnTo>
                  <a:lnTo>
                    <a:pt x="1281" y="5752"/>
                  </a:lnTo>
                  <a:lnTo>
                    <a:pt x="1281" y="5759"/>
                  </a:lnTo>
                  <a:lnTo>
                    <a:pt x="1283" y="5764"/>
                  </a:lnTo>
                  <a:lnTo>
                    <a:pt x="1286" y="5764"/>
                  </a:lnTo>
                  <a:lnTo>
                    <a:pt x="1290" y="5764"/>
                  </a:lnTo>
                  <a:lnTo>
                    <a:pt x="1297" y="5764"/>
                  </a:lnTo>
                  <a:lnTo>
                    <a:pt x="1298" y="5759"/>
                  </a:lnTo>
                  <a:lnTo>
                    <a:pt x="1300" y="5757"/>
                  </a:lnTo>
                  <a:lnTo>
                    <a:pt x="1307" y="5755"/>
                  </a:lnTo>
                  <a:lnTo>
                    <a:pt x="1310" y="5753"/>
                  </a:lnTo>
                  <a:lnTo>
                    <a:pt x="1314" y="5752"/>
                  </a:lnTo>
                  <a:lnTo>
                    <a:pt x="1315" y="5748"/>
                  </a:lnTo>
                  <a:lnTo>
                    <a:pt x="1319" y="5740"/>
                  </a:lnTo>
                  <a:lnTo>
                    <a:pt x="1317" y="5730"/>
                  </a:lnTo>
                  <a:lnTo>
                    <a:pt x="1319" y="5726"/>
                  </a:lnTo>
                  <a:lnTo>
                    <a:pt x="1322" y="5704"/>
                  </a:lnTo>
                  <a:lnTo>
                    <a:pt x="1324" y="5692"/>
                  </a:lnTo>
                  <a:lnTo>
                    <a:pt x="1326" y="5680"/>
                  </a:lnTo>
                  <a:lnTo>
                    <a:pt x="1324" y="5677"/>
                  </a:lnTo>
                  <a:lnTo>
                    <a:pt x="1324" y="5672"/>
                  </a:lnTo>
                  <a:lnTo>
                    <a:pt x="1324" y="5668"/>
                  </a:lnTo>
                  <a:lnTo>
                    <a:pt x="1329" y="5661"/>
                  </a:lnTo>
                  <a:lnTo>
                    <a:pt x="1331" y="5658"/>
                  </a:lnTo>
                  <a:lnTo>
                    <a:pt x="1332" y="5655"/>
                  </a:lnTo>
                  <a:lnTo>
                    <a:pt x="1332" y="5649"/>
                  </a:lnTo>
                  <a:lnTo>
                    <a:pt x="1331" y="5644"/>
                  </a:lnTo>
                  <a:lnTo>
                    <a:pt x="1331" y="5641"/>
                  </a:lnTo>
                  <a:lnTo>
                    <a:pt x="1332" y="5636"/>
                  </a:lnTo>
                  <a:lnTo>
                    <a:pt x="1334" y="5634"/>
                  </a:lnTo>
                  <a:lnTo>
                    <a:pt x="1338" y="5634"/>
                  </a:lnTo>
                  <a:lnTo>
                    <a:pt x="1338" y="5629"/>
                  </a:lnTo>
                  <a:lnTo>
                    <a:pt x="1338" y="5624"/>
                  </a:lnTo>
                  <a:lnTo>
                    <a:pt x="1343" y="5619"/>
                  </a:lnTo>
                  <a:lnTo>
                    <a:pt x="1344" y="5612"/>
                  </a:lnTo>
                  <a:lnTo>
                    <a:pt x="1346" y="5607"/>
                  </a:lnTo>
                  <a:lnTo>
                    <a:pt x="1344" y="5600"/>
                  </a:lnTo>
                  <a:lnTo>
                    <a:pt x="1344" y="5597"/>
                  </a:lnTo>
                  <a:lnTo>
                    <a:pt x="1348" y="5593"/>
                  </a:lnTo>
                  <a:lnTo>
                    <a:pt x="1353" y="5588"/>
                  </a:lnTo>
                  <a:lnTo>
                    <a:pt x="1356" y="5586"/>
                  </a:lnTo>
                  <a:lnTo>
                    <a:pt x="1358" y="5583"/>
                  </a:lnTo>
                  <a:lnTo>
                    <a:pt x="1358" y="5580"/>
                  </a:lnTo>
                  <a:lnTo>
                    <a:pt x="1358" y="5573"/>
                  </a:lnTo>
                  <a:lnTo>
                    <a:pt x="1358" y="5532"/>
                  </a:lnTo>
                  <a:lnTo>
                    <a:pt x="1361" y="5532"/>
                  </a:lnTo>
                  <a:lnTo>
                    <a:pt x="1363" y="5530"/>
                  </a:lnTo>
                  <a:lnTo>
                    <a:pt x="1367" y="5527"/>
                  </a:lnTo>
                  <a:lnTo>
                    <a:pt x="1368" y="5523"/>
                  </a:lnTo>
                  <a:lnTo>
                    <a:pt x="1373" y="5516"/>
                  </a:lnTo>
                  <a:lnTo>
                    <a:pt x="1375" y="5508"/>
                  </a:lnTo>
                  <a:lnTo>
                    <a:pt x="1380" y="5499"/>
                  </a:lnTo>
                  <a:lnTo>
                    <a:pt x="1382" y="5498"/>
                  </a:lnTo>
                  <a:lnTo>
                    <a:pt x="1384" y="5493"/>
                  </a:lnTo>
                  <a:lnTo>
                    <a:pt x="1385" y="5484"/>
                  </a:lnTo>
                  <a:lnTo>
                    <a:pt x="1385" y="5416"/>
                  </a:lnTo>
                  <a:lnTo>
                    <a:pt x="1394" y="5393"/>
                  </a:lnTo>
                  <a:lnTo>
                    <a:pt x="1401" y="5370"/>
                  </a:lnTo>
                  <a:lnTo>
                    <a:pt x="1413" y="5320"/>
                  </a:lnTo>
                  <a:lnTo>
                    <a:pt x="1416" y="5313"/>
                  </a:lnTo>
                  <a:lnTo>
                    <a:pt x="1419" y="5307"/>
                  </a:lnTo>
                  <a:lnTo>
                    <a:pt x="1419" y="5303"/>
                  </a:lnTo>
                  <a:lnTo>
                    <a:pt x="1419" y="5300"/>
                  </a:lnTo>
                  <a:lnTo>
                    <a:pt x="1419" y="5295"/>
                  </a:lnTo>
                  <a:lnTo>
                    <a:pt x="1421" y="5289"/>
                  </a:lnTo>
                  <a:lnTo>
                    <a:pt x="1428" y="5283"/>
                  </a:lnTo>
                  <a:lnTo>
                    <a:pt x="1433" y="5274"/>
                  </a:lnTo>
                  <a:lnTo>
                    <a:pt x="1435" y="5271"/>
                  </a:lnTo>
                  <a:lnTo>
                    <a:pt x="1433" y="5266"/>
                  </a:lnTo>
                  <a:lnTo>
                    <a:pt x="1433" y="5262"/>
                  </a:lnTo>
                  <a:lnTo>
                    <a:pt x="1433" y="5259"/>
                  </a:lnTo>
                  <a:lnTo>
                    <a:pt x="1436" y="5259"/>
                  </a:lnTo>
                  <a:lnTo>
                    <a:pt x="1438" y="5257"/>
                  </a:lnTo>
                  <a:lnTo>
                    <a:pt x="1440" y="5252"/>
                  </a:lnTo>
                  <a:lnTo>
                    <a:pt x="1435" y="5243"/>
                  </a:lnTo>
                  <a:lnTo>
                    <a:pt x="1433" y="5238"/>
                  </a:lnTo>
                  <a:lnTo>
                    <a:pt x="1433" y="5231"/>
                  </a:lnTo>
                  <a:lnTo>
                    <a:pt x="1425" y="5231"/>
                  </a:lnTo>
                  <a:lnTo>
                    <a:pt x="1418" y="5233"/>
                  </a:lnTo>
                  <a:lnTo>
                    <a:pt x="1411" y="5235"/>
                  </a:lnTo>
                  <a:lnTo>
                    <a:pt x="1406" y="5240"/>
                  </a:lnTo>
                  <a:lnTo>
                    <a:pt x="1399" y="5249"/>
                  </a:lnTo>
                  <a:lnTo>
                    <a:pt x="1392" y="5259"/>
                  </a:lnTo>
                  <a:close/>
                  <a:moveTo>
                    <a:pt x="109" y="5559"/>
                  </a:moveTo>
                  <a:lnTo>
                    <a:pt x="109" y="5563"/>
                  </a:lnTo>
                  <a:lnTo>
                    <a:pt x="108" y="5564"/>
                  </a:lnTo>
                  <a:lnTo>
                    <a:pt x="103" y="5566"/>
                  </a:lnTo>
                  <a:lnTo>
                    <a:pt x="94" y="5566"/>
                  </a:lnTo>
                  <a:lnTo>
                    <a:pt x="92" y="5568"/>
                  </a:lnTo>
                  <a:lnTo>
                    <a:pt x="89" y="5569"/>
                  </a:lnTo>
                  <a:lnTo>
                    <a:pt x="87" y="5574"/>
                  </a:lnTo>
                  <a:lnTo>
                    <a:pt x="89" y="5581"/>
                  </a:lnTo>
                  <a:lnTo>
                    <a:pt x="92" y="5586"/>
                  </a:lnTo>
                  <a:lnTo>
                    <a:pt x="96" y="5592"/>
                  </a:lnTo>
                  <a:lnTo>
                    <a:pt x="103" y="5595"/>
                  </a:lnTo>
                  <a:lnTo>
                    <a:pt x="106" y="5595"/>
                  </a:lnTo>
                  <a:lnTo>
                    <a:pt x="109" y="5593"/>
                  </a:lnTo>
                  <a:lnTo>
                    <a:pt x="109" y="5580"/>
                  </a:lnTo>
                  <a:lnTo>
                    <a:pt x="111" y="5574"/>
                  </a:lnTo>
                  <a:lnTo>
                    <a:pt x="113" y="5573"/>
                  </a:lnTo>
                  <a:lnTo>
                    <a:pt x="116" y="5573"/>
                  </a:lnTo>
                  <a:lnTo>
                    <a:pt x="118" y="5568"/>
                  </a:lnTo>
                  <a:lnTo>
                    <a:pt x="120" y="5566"/>
                  </a:lnTo>
                  <a:lnTo>
                    <a:pt x="123" y="5566"/>
                  </a:lnTo>
                  <a:lnTo>
                    <a:pt x="121" y="5563"/>
                  </a:lnTo>
                  <a:lnTo>
                    <a:pt x="118" y="5561"/>
                  </a:lnTo>
                  <a:lnTo>
                    <a:pt x="109" y="5559"/>
                  </a:lnTo>
                  <a:close/>
                  <a:moveTo>
                    <a:pt x="362" y="6023"/>
                  </a:moveTo>
                  <a:lnTo>
                    <a:pt x="362" y="6028"/>
                  </a:lnTo>
                  <a:lnTo>
                    <a:pt x="362" y="6035"/>
                  </a:lnTo>
                  <a:lnTo>
                    <a:pt x="362" y="6047"/>
                  </a:lnTo>
                  <a:lnTo>
                    <a:pt x="362" y="6054"/>
                  </a:lnTo>
                  <a:lnTo>
                    <a:pt x="363" y="6057"/>
                  </a:lnTo>
                  <a:lnTo>
                    <a:pt x="369" y="6059"/>
                  </a:lnTo>
                  <a:lnTo>
                    <a:pt x="375" y="6057"/>
                  </a:lnTo>
                  <a:lnTo>
                    <a:pt x="381" y="6054"/>
                  </a:lnTo>
                  <a:lnTo>
                    <a:pt x="382" y="6049"/>
                  </a:lnTo>
                  <a:lnTo>
                    <a:pt x="384" y="6042"/>
                  </a:lnTo>
                  <a:lnTo>
                    <a:pt x="382" y="6035"/>
                  </a:lnTo>
                  <a:lnTo>
                    <a:pt x="379" y="6028"/>
                  </a:lnTo>
                  <a:lnTo>
                    <a:pt x="374" y="6025"/>
                  </a:lnTo>
                  <a:lnTo>
                    <a:pt x="369" y="6021"/>
                  </a:lnTo>
                  <a:lnTo>
                    <a:pt x="362" y="6023"/>
                  </a:lnTo>
                  <a:close/>
                  <a:moveTo>
                    <a:pt x="96" y="4945"/>
                  </a:moveTo>
                  <a:lnTo>
                    <a:pt x="94" y="4954"/>
                  </a:lnTo>
                  <a:lnTo>
                    <a:pt x="92" y="4957"/>
                  </a:lnTo>
                  <a:lnTo>
                    <a:pt x="89" y="4959"/>
                  </a:lnTo>
                  <a:lnTo>
                    <a:pt x="87" y="4967"/>
                  </a:lnTo>
                  <a:lnTo>
                    <a:pt x="89" y="4974"/>
                  </a:lnTo>
                  <a:lnTo>
                    <a:pt x="91" y="4981"/>
                  </a:lnTo>
                  <a:lnTo>
                    <a:pt x="92" y="4986"/>
                  </a:lnTo>
                  <a:lnTo>
                    <a:pt x="96" y="4991"/>
                  </a:lnTo>
                  <a:lnTo>
                    <a:pt x="99" y="4994"/>
                  </a:lnTo>
                  <a:lnTo>
                    <a:pt x="109" y="5000"/>
                  </a:lnTo>
                  <a:lnTo>
                    <a:pt x="111" y="4993"/>
                  </a:lnTo>
                  <a:lnTo>
                    <a:pt x="116" y="4989"/>
                  </a:lnTo>
                  <a:lnTo>
                    <a:pt x="125" y="4981"/>
                  </a:lnTo>
                  <a:lnTo>
                    <a:pt x="130" y="4977"/>
                  </a:lnTo>
                  <a:lnTo>
                    <a:pt x="133" y="4972"/>
                  </a:lnTo>
                  <a:lnTo>
                    <a:pt x="137" y="4967"/>
                  </a:lnTo>
                  <a:lnTo>
                    <a:pt x="137" y="4959"/>
                  </a:lnTo>
                  <a:lnTo>
                    <a:pt x="133" y="4957"/>
                  </a:lnTo>
                  <a:lnTo>
                    <a:pt x="132" y="4954"/>
                  </a:lnTo>
                  <a:lnTo>
                    <a:pt x="130" y="4950"/>
                  </a:lnTo>
                  <a:lnTo>
                    <a:pt x="130" y="4945"/>
                  </a:lnTo>
                  <a:lnTo>
                    <a:pt x="96" y="4945"/>
                  </a:lnTo>
                  <a:close/>
                  <a:moveTo>
                    <a:pt x="137" y="4931"/>
                  </a:moveTo>
                  <a:lnTo>
                    <a:pt x="142" y="4923"/>
                  </a:lnTo>
                  <a:lnTo>
                    <a:pt x="147" y="4916"/>
                  </a:lnTo>
                  <a:lnTo>
                    <a:pt x="150" y="4911"/>
                  </a:lnTo>
                  <a:lnTo>
                    <a:pt x="152" y="4906"/>
                  </a:lnTo>
                  <a:lnTo>
                    <a:pt x="152" y="4899"/>
                  </a:lnTo>
                  <a:lnTo>
                    <a:pt x="150" y="4890"/>
                  </a:lnTo>
                  <a:lnTo>
                    <a:pt x="150" y="4883"/>
                  </a:lnTo>
                  <a:lnTo>
                    <a:pt x="150" y="4877"/>
                  </a:lnTo>
                  <a:lnTo>
                    <a:pt x="149" y="4871"/>
                  </a:lnTo>
                  <a:lnTo>
                    <a:pt x="145" y="4868"/>
                  </a:lnTo>
                  <a:lnTo>
                    <a:pt x="138" y="4861"/>
                  </a:lnTo>
                  <a:lnTo>
                    <a:pt x="130" y="4856"/>
                  </a:lnTo>
                  <a:lnTo>
                    <a:pt x="128" y="4861"/>
                  </a:lnTo>
                  <a:lnTo>
                    <a:pt x="125" y="4865"/>
                  </a:lnTo>
                  <a:lnTo>
                    <a:pt x="116" y="4870"/>
                  </a:lnTo>
                  <a:lnTo>
                    <a:pt x="108" y="4875"/>
                  </a:lnTo>
                  <a:lnTo>
                    <a:pt x="96" y="4877"/>
                  </a:lnTo>
                  <a:lnTo>
                    <a:pt x="96" y="4873"/>
                  </a:lnTo>
                  <a:lnTo>
                    <a:pt x="94" y="4871"/>
                  </a:lnTo>
                  <a:lnTo>
                    <a:pt x="89" y="4870"/>
                  </a:lnTo>
                  <a:lnTo>
                    <a:pt x="85" y="4866"/>
                  </a:lnTo>
                  <a:lnTo>
                    <a:pt x="84" y="4865"/>
                  </a:lnTo>
                  <a:lnTo>
                    <a:pt x="82" y="4863"/>
                  </a:lnTo>
                  <a:lnTo>
                    <a:pt x="80" y="4858"/>
                  </a:lnTo>
                  <a:lnTo>
                    <a:pt x="79" y="4856"/>
                  </a:lnTo>
                  <a:lnTo>
                    <a:pt x="75" y="4856"/>
                  </a:lnTo>
                  <a:lnTo>
                    <a:pt x="72" y="4863"/>
                  </a:lnTo>
                  <a:lnTo>
                    <a:pt x="68" y="4866"/>
                  </a:lnTo>
                  <a:lnTo>
                    <a:pt x="65" y="4871"/>
                  </a:lnTo>
                  <a:lnTo>
                    <a:pt x="62" y="4877"/>
                  </a:lnTo>
                  <a:lnTo>
                    <a:pt x="63" y="4883"/>
                  </a:lnTo>
                  <a:lnTo>
                    <a:pt x="62" y="4889"/>
                  </a:lnTo>
                  <a:lnTo>
                    <a:pt x="60" y="4895"/>
                  </a:lnTo>
                  <a:lnTo>
                    <a:pt x="55" y="4901"/>
                  </a:lnTo>
                  <a:lnTo>
                    <a:pt x="55" y="4906"/>
                  </a:lnTo>
                  <a:lnTo>
                    <a:pt x="55" y="4911"/>
                  </a:lnTo>
                  <a:lnTo>
                    <a:pt x="62" y="4919"/>
                  </a:lnTo>
                  <a:lnTo>
                    <a:pt x="67" y="4930"/>
                  </a:lnTo>
                  <a:lnTo>
                    <a:pt x="72" y="4933"/>
                  </a:lnTo>
                  <a:lnTo>
                    <a:pt x="77" y="4935"/>
                  </a:lnTo>
                  <a:lnTo>
                    <a:pt x="82" y="4938"/>
                  </a:lnTo>
                  <a:lnTo>
                    <a:pt x="89" y="4938"/>
                  </a:lnTo>
                  <a:lnTo>
                    <a:pt x="91" y="4928"/>
                  </a:lnTo>
                  <a:lnTo>
                    <a:pt x="92" y="4924"/>
                  </a:lnTo>
                  <a:lnTo>
                    <a:pt x="94" y="4921"/>
                  </a:lnTo>
                  <a:lnTo>
                    <a:pt x="99" y="4919"/>
                  </a:lnTo>
                  <a:lnTo>
                    <a:pt x="108" y="4919"/>
                  </a:lnTo>
                  <a:lnTo>
                    <a:pt x="116" y="4921"/>
                  </a:lnTo>
                  <a:lnTo>
                    <a:pt x="123" y="4924"/>
                  </a:lnTo>
                  <a:lnTo>
                    <a:pt x="137" y="4931"/>
                  </a:lnTo>
                  <a:close/>
                  <a:moveTo>
                    <a:pt x="1686" y="4447"/>
                  </a:moveTo>
                  <a:lnTo>
                    <a:pt x="1682" y="4449"/>
                  </a:lnTo>
                  <a:lnTo>
                    <a:pt x="1680" y="4452"/>
                  </a:lnTo>
                  <a:lnTo>
                    <a:pt x="1679" y="4461"/>
                  </a:lnTo>
                  <a:lnTo>
                    <a:pt x="1675" y="4462"/>
                  </a:lnTo>
                  <a:lnTo>
                    <a:pt x="1674" y="4464"/>
                  </a:lnTo>
                  <a:lnTo>
                    <a:pt x="1672" y="4467"/>
                  </a:lnTo>
                  <a:lnTo>
                    <a:pt x="1672" y="4474"/>
                  </a:lnTo>
                  <a:lnTo>
                    <a:pt x="1672" y="4481"/>
                  </a:lnTo>
                  <a:lnTo>
                    <a:pt x="1675" y="4484"/>
                  </a:lnTo>
                  <a:lnTo>
                    <a:pt x="1679" y="4488"/>
                  </a:lnTo>
                  <a:lnTo>
                    <a:pt x="1682" y="4488"/>
                  </a:lnTo>
                  <a:lnTo>
                    <a:pt x="1686" y="4488"/>
                  </a:lnTo>
                  <a:lnTo>
                    <a:pt x="1692" y="4488"/>
                  </a:lnTo>
                  <a:lnTo>
                    <a:pt x="1698" y="4483"/>
                  </a:lnTo>
                  <a:lnTo>
                    <a:pt x="1703" y="4478"/>
                  </a:lnTo>
                  <a:lnTo>
                    <a:pt x="1704" y="4469"/>
                  </a:lnTo>
                  <a:lnTo>
                    <a:pt x="1706" y="4461"/>
                  </a:lnTo>
                  <a:lnTo>
                    <a:pt x="1709" y="4459"/>
                  </a:lnTo>
                  <a:lnTo>
                    <a:pt x="1711" y="4455"/>
                  </a:lnTo>
                  <a:lnTo>
                    <a:pt x="1713" y="4447"/>
                  </a:lnTo>
                  <a:lnTo>
                    <a:pt x="1706" y="4447"/>
                  </a:lnTo>
                  <a:lnTo>
                    <a:pt x="1701" y="4445"/>
                  </a:lnTo>
                  <a:lnTo>
                    <a:pt x="1698" y="4442"/>
                  </a:lnTo>
                  <a:lnTo>
                    <a:pt x="1692" y="4440"/>
                  </a:lnTo>
                  <a:lnTo>
                    <a:pt x="1692" y="4443"/>
                  </a:lnTo>
                  <a:lnTo>
                    <a:pt x="1691" y="4445"/>
                  </a:lnTo>
                  <a:lnTo>
                    <a:pt x="1686" y="4447"/>
                  </a:lnTo>
                  <a:close/>
                  <a:moveTo>
                    <a:pt x="1324" y="5034"/>
                  </a:moveTo>
                  <a:lnTo>
                    <a:pt x="1324" y="5041"/>
                  </a:lnTo>
                  <a:lnTo>
                    <a:pt x="1327" y="5042"/>
                  </a:lnTo>
                  <a:lnTo>
                    <a:pt x="1331" y="5044"/>
                  </a:lnTo>
                  <a:lnTo>
                    <a:pt x="1338" y="5051"/>
                  </a:lnTo>
                  <a:lnTo>
                    <a:pt x="1341" y="5052"/>
                  </a:lnTo>
                  <a:lnTo>
                    <a:pt x="1343" y="5052"/>
                  </a:lnTo>
                  <a:lnTo>
                    <a:pt x="1344" y="5049"/>
                  </a:lnTo>
                  <a:lnTo>
                    <a:pt x="1344" y="5041"/>
                  </a:lnTo>
                  <a:lnTo>
                    <a:pt x="1339" y="5039"/>
                  </a:lnTo>
                  <a:lnTo>
                    <a:pt x="1338" y="5037"/>
                  </a:lnTo>
                  <a:lnTo>
                    <a:pt x="1338" y="5034"/>
                  </a:lnTo>
                  <a:lnTo>
                    <a:pt x="1336" y="5030"/>
                  </a:lnTo>
                  <a:lnTo>
                    <a:pt x="1334" y="5029"/>
                  </a:lnTo>
                  <a:lnTo>
                    <a:pt x="1331" y="5029"/>
                  </a:lnTo>
                  <a:lnTo>
                    <a:pt x="1326" y="5030"/>
                  </a:lnTo>
                  <a:lnTo>
                    <a:pt x="1324" y="5032"/>
                  </a:lnTo>
                  <a:lnTo>
                    <a:pt x="1324" y="5034"/>
                  </a:lnTo>
                  <a:close/>
                  <a:moveTo>
                    <a:pt x="1365" y="4842"/>
                  </a:moveTo>
                  <a:lnTo>
                    <a:pt x="1360" y="4841"/>
                  </a:lnTo>
                  <a:lnTo>
                    <a:pt x="1358" y="4839"/>
                  </a:lnTo>
                  <a:lnTo>
                    <a:pt x="1358" y="4836"/>
                  </a:lnTo>
                  <a:lnTo>
                    <a:pt x="1355" y="4836"/>
                  </a:lnTo>
                  <a:lnTo>
                    <a:pt x="1353" y="4834"/>
                  </a:lnTo>
                  <a:lnTo>
                    <a:pt x="1351" y="4829"/>
                  </a:lnTo>
                  <a:lnTo>
                    <a:pt x="1353" y="4825"/>
                  </a:lnTo>
                  <a:lnTo>
                    <a:pt x="1356" y="4824"/>
                  </a:lnTo>
                  <a:lnTo>
                    <a:pt x="1365" y="4822"/>
                  </a:lnTo>
                  <a:lnTo>
                    <a:pt x="1365" y="4808"/>
                  </a:lnTo>
                  <a:lnTo>
                    <a:pt x="1355" y="4808"/>
                  </a:lnTo>
                  <a:lnTo>
                    <a:pt x="1344" y="4808"/>
                  </a:lnTo>
                  <a:lnTo>
                    <a:pt x="1338" y="4812"/>
                  </a:lnTo>
                  <a:lnTo>
                    <a:pt x="1331" y="4815"/>
                  </a:lnTo>
                  <a:lnTo>
                    <a:pt x="1331" y="4825"/>
                  </a:lnTo>
                  <a:lnTo>
                    <a:pt x="1332" y="4834"/>
                  </a:lnTo>
                  <a:lnTo>
                    <a:pt x="1338" y="4842"/>
                  </a:lnTo>
                  <a:lnTo>
                    <a:pt x="1343" y="4849"/>
                  </a:lnTo>
                  <a:lnTo>
                    <a:pt x="1350" y="4853"/>
                  </a:lnTo>
                  <a:lnTo>
                    <a:pt x="1355" y="4854"/>
                  </a:lnTo>
                  <a:lnTo>
                    <a:pt x="1358" y="4853"/>
                  </a:lnTo>
                  <a:lnTo>
                    <a:pt x="1361" y="4851"/>
                  </a:lnTo>
                  <a:lnTo>
                    <a:pt x="1365" y="4842"/>
                  </a:lnTo>
                  <a:close/>
                  <a:moveTo>
                    <a:pt x="1679" y="4529"/>
                  </a:moveTo>
                  <a:lnTo>
                    <a:pt x="1675" y="4527"/>
                  </a:lnTo>
                  <a:lnTo>
                    <a:pt x="1675" y="4524"/>
                  </a:lnTo>
                  <a:lnTo>
                    <a:pt x="1677" y="4520"/>
                  </a:lnTo>
                  <a:lnTo>
                    <a:pt x="1679" y="4515"/>
                  </a:lnTo>
                  <a:lnTo>
                    <a:pt x="1679" y="4508"/>
                  </a:lnTo>
                  <a:lnTo>
                    <a:pt x="1679" y="4505"/>
                  </a:lnTo>
                  <a:lnTo>
                    <a:pt x="1677" y="4503"/>
                  </a:lnTo>
                  <a:lnTo>
                    <a:pt x="1672" y="4501"/>
                  </a:lnTo>
                  <a:lnTo>
                    <a:pt x="1670" y="4505"/>
                  </a:lnTo>
                  <a:lnTo>
                    <a:pt x="1668" y="4507"/>
                  </a:lnTo>
                  <a:lnTo>
                    <a:pt x="1662" y="4508"/>
                  </a:lnTo>
                  <a:lnTo>
                    <a:pt x="1655" y="4510"/>
                  </a:lnTo>
                  <a:lnTo>
                    <a:pt x="1651" y="4512"/>
                  </a:lnTo>
                  <a:lnTo>
                    <a:pt x="1651" y="4515"/>
                  </a:lnTo>
                  <a:lnTo>
                    <a:pt x="1650" y="4520"/>
                  </a:lnTo>
                  <a:lnTo>
                    <a:pt x="1648" y="4522"/>
                  </a:lnTo>
                  <a:lnTo>
                    <a:pt x="1645" y="4522"/>
                  </a:lnTo>
                  <a:lnTo>
                    <a:pt x="1645" y="4534"/>
                  </a:lnTo>
                  <a:lnTo>
                    <a:pt x="1645" y="4546"/>
                  </a:lnTo>
                  <a:lnTo>
                    <a:pt x="1646" y="4549"/>
                  </a:lnTo>
                  <a:lnTo>
                    <a:pt x="1650" y="4553"/>
                  </a:lnTo>
                  <a:lnTo>
                    <a:pt x="1653" y="4554"/>
                  </a:lnTo>
                  <a:lnTo>
                    <a:pt x="1658" y="4556"/>
                  </a:lnTo>
                  <a:lnTo>
                    <a:pt x="1660" y="4551"/>
                  </a:lnTo>
                  <a:lnTo>
                    <a:pt x="1662" y="4548"/>
                  </a:lnTo>
                  <a:lnTo>
                    <a:pt x="1668" y="4542"/>
                  </a:lnTo>
                  <a:lnTo>
                    <a:pt x="1675" y="4537"/>
                  </a:lnTo>
                  <a:lnTo>
                    <a:pt x="1677" y="4534"/>
                  </a:lnTo>
                  <a:lnTo>
                    <a:pt x="1679" y="4529"/>
                  </a:lnTo>
                  <a:close/>
                  <a:moveTo>
                    <a:pt x="2095" y="1608"/>
                  </a:moveTo>
                  <a:lnTo>
                    <a:pt x="2093" y="1615"/>
                  </a:lnTo>
                  <a:lnTo>
                    <a:pt x="2095" y="1618"/>
                  </a:lnTo>
                  <a:lnTo>
                    <a:pt x="2100" y="1622"/>
                  </a:lnTo>
                  <a:lnTo>
                    <a:pt x="2105" y="1624"/>
                  </a:lnTo>
                  <a:lnTo>
                    <a:pt x="2112" y="1624"/>
                  </a:lnTo>
                  <a:lnTo>
                    <a:pt x="2117" y="1622"/>
                  </a:lnTo>
                  <a:lnTo>
                    <a:pt x="2120" y="1618"/>
                  </a:lnTo>
                  <a:lnTo>
                    <a:pt x="2122" y="1615"/>
                  </a:lnTo>
                  <a:lnTo>
                    <a:pt x="2117" y="1613"/>
                  </a:lnTo>
                  <a:lnTo>
                    <a:pt x="2115" y="1612"/>
                  </a:lnTo>
                  <a:lnTo>
                    <a:pt x="2115" y="1608"/>
                  </a:lnTo>
                  <a:lnTo>
                    <a:pt x="2105" y="1605"/>
                  </a:lnTo>
                  <a:lnTo>
                    <a:pt x="2100" y="1605"/>
                  </a:lnTo>
                  <a:lnTo>
                    <a:pt x="2095" y="1608"/>
                  </a:lnTo>
                  <a:close/>
                  <a:moveTo>
                    <a:pt x="2443" y="1417"/>
                  </a:moveTo>
                  <a:lnTo>
                    <a:pt x="2445" y="1419"/>
                  </a:lnTo>
                  <a:lnTo>
                    <a:pt x="2448" y="1421"/>
                  </a:lnTo>
                  <a:lnTo>
                    <a:pt x="2453" y="1429"/>
                  </a:lnTo>
                  <a:lnTo>
                    <a:pt x="2455" y="1431"/>
                  </a:lnTo>
                  <a:lnTo>
                    <a:pt x="2458" y="1433"/>
                  </a:lnTo>
                  <a:lnTo>
                    <a:pt x="2460" y="1431"/>
                  </a:lnTo>
                  <a:lnTo>
                    <a:pt x="2463" y="1424"/>
                  </a:lnTo>
                  <a:lnTo>
                    <a:pt x="2460" y="1422"/>
                  </a:lnTo>
                  <a:lnTo>
                    <a:pt x="2458" y="1419"/>
                  </a:lnTo>
                  <a:lnTo>
                    <a:pt x="2460" y="1416"/>
                  </a:lnTo>
                  <a:lnTo>
                    <a:pt x="2463" y="1410"/>
                  </a:lnTo>
                  <a:lnTo>
                    <a:pt x="2450" y="1412"/>
                  </a:lnTo>
                  <a:lnTo>
                    <a:pt x="2445" y="1414"/>
                  </a:lnTo>
                  <a:lnTo>
                    <a:pt x="2443" y="1416"/>
                  </a:lnTo>
                  <a:lnTo>
                    <a:pt x="2443" y="1417"/>
                  </a:lnTo>
                  <a:close/>
                  <a:moveTo>
                    <a:pt x="1733" y="3983"/>
                  </a:moveTo>
                  <a:lnTo>
                    <a:pt x="1737" y="3981"/>
                  </a:lnTo>
                  <a:lnTo>
                    <a:pt x="1739" y="3979"/>
                  </a:lnTo>
                  <a:lnTo>
                    <a:pt x="1739" y="3976"/>
                  </a:lnTo>
                  <a:lnTo>
                    <a:pt x="1739" y="3974"/>
                  </a:lnTo>
                  <a:lnTo>
                    <a:pt x="1735" y="3968"/>
                  </a:lnTo>
                  <a:lnTo>
                    <a:pt x="1733" y="3962"/>
                  </a:lnTo>
                  <a:lnTo>
                    <a:pt x="1733" y="3957"/>
                  </a:lnTo>
                  <a:lnTo>
                    <a:pt x="1733" y="3954"/>
                  </a:lnTo>
                  <a:lnTo>
                    <a:pt x="1732" y="3952"/>
                  </a:lnTo>
                  <a:lnTo>
                    <a:pt x="1728" y="3950"/>
                  </a:lnTo>
                  <a:lnTo>
                    <a:pt x="1721" y="3949"/>
                  </a:lnTo>
                  <a:lnTo>
                    <a:pt x="1713" y="3949"/>
                  </a:lnTo>
                  <a:lnTo>
                    <a:pt x="1713" y="3976"/>
                  </a:lnTo>
                  <a:lnTo>
                    <a:pt x="1718" y="3978"/>
                  </a:lnTo>
                  <a:lnTo>
                    <a:pt x="1720" y="3979"/>
                  </a:lnTo>
                  <a:lnTo>
                    <a:pt x="1720" y="3983"/>
                  </a:lnTo>
                  <a:lnTo>
                    <a:pt x="1733" y="3983"/>
                  </a:lnTo>
                  <a:close/>
                  <a:moveTo>
                    <a:pt x="1419" y="3068"/>
                  </a:moveTo>
                  <a:lnTo>
                    <a:pt x="1418" y="3065"/>
                  </a:lnTo>
                  <a:lnTo>
                    <a:pt x="1414" y="3063"/>
                  </a:lnTo>
                  <a:lnTo>
                    <a:pt x="1406" y="3062"/>
                  </a:lnTo>
                  <a:lnTo>
                    <a:pt x="1406" y="3068"/>
                  </a:lnTo>
                  <a:lnTo>
                    <a:pt x="1406" y="3075"/>
                  </a:lnTo>
                  <a:lnTo>
                    <a:pt x="1407" y="3080"/>
                  </a:lnTo>
                  <a:lnTo>
                    <a:pt x="1413" y="3082"/>
                  </a:lnTo>
                  <a:lnTo>
                    <a:pt x="1419" y="3082"/>
                  </a:lnTo>
                  <a:lnTo>
                    <a:pt x="1421" y="3079"/>
                  </a:lnTo>
                  <a:lnTo>
                    <a:pt x="1423" y="3077"/>
                  </a:lnTo>
                  <a:lnTo>
                    <a:pt x="1426" y="3077"/>
                  </a:lnTo>
                  <a:lnTo>
                    <a:pt x="1428" y="3077"/>
                  </a:lnTo>
                  <a:lnTo>
                    <a:pt x="1433" y="3080"/>
                  </a:lnTo>
                  <a:lnTo>
                    <a:pt x="1440" y="3082"/>
                  </a:lnTo>
                  <a:lnTo>
                    <a:pt x="1442" y="3080"/>
                  </a:lnTo>
                  <a:lnTo>
                    <a:pt x="1443" y="3079"/>
                  </a:lnTo>
                  <a:lnTo>
                    <a:pt x="1447" y="3075"/>
                  </a:lnTo>
                  <a:lnTo>
                    <a:pt x="1452" y="3074"/>
                  </a:lnTo>
                  <a:lnTo>
                    <a:pt x="1454" y="3072"/>
                  </a:lnTo>
                  <a:lnTo>
                    <a:pt x="1454" y="3068"/>
                  </a:lnTo>
                  <a:lnTo>
                    <a:pt x="1445" y="3063"/>
                  </a:lnTo>
                  <a:lnTo>
                    <a:pt x="1440" y="3062"/>
                  </a:lnTo>
                  <a:lnTo>
                    <a:pt x="1433" y="3062"/>
                  </a:lnTo>
                  <a:lnTo>
                    <a:pt x="1431" y="3065"/>
                  </a:lnTo>
                  <a:lnTo>
                    <a:pt x="1428" y="3067"/>
                  </a:lnTo>
                  <a:lnTo>
                    <a:pt x="1419" y="3068"/>
                  </a:lnTo>
                  <a:close/>
                  <a:moveTo>
                    <a:pt x="1610" y="2679"/>
                  </a:moveTo>
                  <a:lnTo>
                    <a:pt x="1609" y="2676"/>
                  </a:lnTo>
                  <a:lnTo>
                    <a:pt x="1607" y="2676"/>
                  </a:lnTo>
                  <a:lnTo>
                    <a:pt x="1605" y="2676"/>
                  </a:lnTo>
                  <a:lnTo>
                    <a:pt x="1604" y="2676"/>
                  </a:lnTo>
                  <a:lnTo>
                    <a:pt x="1598" y="2681"/>
                  </a:lnTo>
                  <a:lnTo>
                    <a:pt x="1597" y="2686"/>
                  </a:lnTo>
                  <a:lnTo>
                    <a:pt x="1602" y="2686"/>
                  </a:lnTo>
                  <a:lnTo>
                    <a:pt x="1605" y="2685"/>
                  </a:lnTo>
                  <a:lnTo>
                    <a:pt x="1609" y="2683"/>
                  </a:lnTo>
                  <a:lnTo>
                    <a:pt x="1610" y="2679"/>
                  </a:lnTo>
                  <a:close/>
                  <a:moveTo>
                    <a:pt x="2504" y="1334"/>
                  </a:moveTo>
                  <a:lnTo>
                    <a:pt x="2503" y="1332"/>
                  </a:lnTo>
                  <a:lnTo>
                    <a:pt x="2501" y="1330"/>
                  </a:lnTo>
                  <a:lnTo>
                    <a:pt x="2499" y="1330"/>
                  </a:lnTo>
                  <a:lnTo>
                    <a:pt x="2494" y="1329"/>
                  </a:lnTo>
                  <a:lnTo>
                    <a:pt x="2491" y="1329"/>
                  </a:lnTo>
                  <a:lnTo>
                    <a:pt x="2482" y="1322"/>
                  </a:lnTo>
                  <a:lnTo>
                    <a:pt x="2480" y="1318"/>
                  </a:lnTo>
                  <a:lnTo>
                    <a:pt x="2479" y="1313"/>
                  </a:lnTo>
                  <a:lnTo>
                    <a:pt x="2479" y="1310"/>
                  </a:lnTo>
                  <a:lnTo>
                    <a:pt x="2469" y="1298"/>
                  </a:lnTo>
                  <a:lnTo>
                    <a:pt x="2455" y="1284"/>
                  </a:lnTo>
                  <a:lnTo>
                    <a:pt x="2453" y="1281"/>
                  </a:lnTo>
                  <a:lnTo>
                    <a:pt x="2451" y="1267"/>
                  </a:lnTo>
                  <a:lnTo>
                    <a:pt x="2450" y="1267"/>
                  </a:lnTo>
                  <a:lnTo>
                    <a:pt x="2446" y="1262"/>
                  </a:lnTo>
                  <a:lnTo>
                    <a:pt x="2445" y="1259"/>
                  </a:lnTo>
                  <a:lnTo>
                    <a:pt x="2443" y="1259"/>
                  </a:lnTo>
                  <a:lnTo>
                    <a:pt x="2443" y="1257"/>
                  </a:lnTo>
                  <a:lnTo>
                    <a:pt x="2441" y="1255"/>
                  </a:lnTo>
                  <a:lnTo>
                    <a:pt x="2438" y="1254"/>
                  </a:lnTo>
                  <a:lnTo>
                    <a:pt x="2438" y="1252"/>
                  </a:lnTo>
                  <a:lnTo>
                    <a:pt x="2436" y="1247"/>
                  </a:lnTo>
                  <a:lnTo>
                    <a:pt x="2433" y="1247"/>
                  </a:lnTo>
                  <a:lnTo>
                    <a:pt x="2431" y="1245"/>
                  </a:lnTo>
                  <a:lnTo>
                    <a:pt x="2431" y="1242"/>
                  </a:lnTo>
                  <a:lnTo>
                    <a:pt x="2421" y="1235"/>
                  </a:lnTo>
                  <a:lnTo>
                    <a:pt x="2417" y="1231"/>
                  </a:lnTo>
                  <a:lnTo>
                    <a:pt x="2414" y="1224"/>
                  </a:lnTo>
                  <a:lnTo>
                    <a:pt x="2412" y="1224"/>
                  </a:lnTo>
                  <a:lnTo>
                    <a:pt x="2411" y="1224"/>
                  </a:lnTo>
                  <a:lnTo>
                    <a:pt x="2407" y="1223"/>
                  </a:lnTo>
                  <a:lnTo>
                    <a:pt x="2405" y="1221"/>
                  </a:lnTo>
                  <a:lnTo>
                    <a:pt x="2404" y="1221"/>
                  </a:lnTo>
                  <a:lnTo>
                    <a:pt x="2402" y="1221"/>
                  </a:lnTo>
                  <a:lnTo>
                    <a:pt x="2402" y="1219"/>
                  </a:lnTo>
                  <a:lnTo>
                    <a:pt x="2402" y="1216"/>
                  </a:lnTo>
                  <a:lnTo>
                    <a:pt x="2402" y="1213"/>
                  </a:lnTo>
                  <a:lnTo>
                    <a:pt x="2402" y="1209"/>
                  </a:lnTo>
                  <a:lnTo>
                    <a:pt x="2402" y="1206"/>
                  </a:lnTo>
                  <a:lnTo>
                    <a:pt x="2397" y="1206"/>
                  </a:lnTo>
                  <a:lnTo>
                    <a:pt x="2395" y="1202"/>
                  </a:lnTo>
                  <a:lnTo>
                    <a:pt x="2390" y="1197"/>
                  </a:lnTo>
                  <a:lnTo>
                    <a:pt x="2388" y="1194"/>
                  </a:lnTo>
                  <a:lnTo>
                    <a:pt x="2385" y="1192"/>
                  </a:lnTo>
                  <a:lnTo>
                    <a:pt x="2380" y="1192"/>
                  </a:lnTo>
                  <a:lnTo>
                    <a:pt x="2375" y="1192"/>
                  </a:lnTo>
                  <a:lnTo>
                    <a:pt x="2371" y="1187"/>
                  </a:lnTo>
                  <a:lnTo>
                    <a:pt x="2370" y="1180"/>
                  </a:lnTo>
                  <a:lnTo>
                    <a:pt x="2366" y="1175"/>
                  </a:lnTo>
                  <a:lnTo>
                    <a:pt x="2365" y="1173"/>
                  </a:lnTo>
                  <a:lnTo>
                    <a:pt x="2361" y="1172"/>
                  </a:lnTo>
                  <a:lnTo>
                    <a:pt x="2361" y="1131"/>
                  </a:lnTo>
                  <a:lnTo>
                    <a:pt x="2356" y="1129"/>
                  </a:lnTo>
                  <a:lnTo>
                    <a:pt x="2354" y="1127"/>
                  </a:lnTo>
                  <a:lnTo>
                    <a:pt x="2354" y="1124"/>
                  </a:lnTo>
                  <a:lnTo>
                    <a:pt x="2354" y="1117"/>
                  </a:lnTo>
                  <a:lnTo>
                    <a:pt x="2354" y="1110"/>
                  </a:lnTo>
                  <a:lnTo>
                    <a:pt x="2349" y="1102"/>
                  </a:lnTo>
                  <a:lnTo>
                    <a:pt x="2346" y="1090"/>
                  </a:lnTo>
                  <a:lnTo>
                    <a:pt x="2346" y="1084"/>
                  </a:lnTo>
                  <a:lnTo>
                    <a:pt x="2347" y="1076"/>
                  </a:lnTo>
                  <a:lnTo>
                    <a:pt x="2347" y="1067"/>
                  </a:lnTo>
                  <a:lnTo>
                    <a:pt x="2349" y="1059"/>
                  </a:lnTo>
                  <a:lnTo>
                    <a:pt x="2351" y="1052"/>
                  </a:lnTo>
                  <a:lnTo>
                    <a:pt x="2354" y="1045"/>
                  </a:lnTo>
                  <a:lnTo>
                    <a:pt x="2361" y="1035"/>
                  </a:lnTo>
                  <a:lnTo>
                    <a:pt x="2368" y="1021"/>
                  </a:lnTo>
                  <a:lnTo>
                    <a:pt x="2368" y="912"/>
                  </a:lnTo>
                  <a:lnTo>
                    <a:pt x="2368" y="907"/>
                  </a:lnTo>
                  <a:lnTo>
                    <a:pt x="2366" y="902"/>
                  </a:lnTo>
                  <a:lnTo>
                    <a:pt x="2365" y="897"/>
                  </a:lnTo>
                  <a:lnTo>
                    <a:pt x="2361" y="895"/>
                  </a:lnTo>
                  <a:lnTo>
                    <a:pt x="2354" y="890"/>
                  </a:lnTo>
                  <a:lnTo>
                    <a:pt x="2347" y="885"/>
                  </a:lnTo>
                  <a:lnTo>
                    <a:pt x="2347" y="880"/>
                  </a:lnTo>
                  <a:lnTo>
                    <a:pt x="2346" y="875"/>
                  </a:lnTo>
                  <a:lnTo>
                    <a:pt x="2342" y="866"/>
                  </a:lnTo>
                  <a:lnTo>
                    <a:pt x="2337" y="859"/>
                  </a:lnTo>
                  <a:lnTo>
                    <a:pt x="2334" y="851"/>
                  </a:lnTo>
                  <a:lnTo>
                    <a:pt x="2332" y="846"/>
                  </a:lnTo>
                  <a:lnTo>
                    <a:pt x="2330" y="842"/>
                  </a:lnTo>
                  <a:lnTo>
                    <a:pt x="2324" y="837"/>
                  </a:lnTo>
                  <a:lnTo>
                    <a:pt x="2317" y="832"/>
                  </a:lnTo>
                  <a:lnTo>
                    <a:pt x="2315" y="829"/>
                  </a:lnTo>
                  <a:lnTo>
                    <a:pt x="2313" y="824"/>
                  </a:lnTo>
                  <a:lnTo>
                    <a:pt x="2310" y="822"/>
                  </a:lnTo>
                  <a:lnTo>
                    <a:pt x="2307" y="820"/>
                  </a:lnTo>
                  <a:lnTo>
                    <a:pt x="2305" y="812"/>
                  </a:lnTo>
                  <a:lnTo>
                    <a:pt x="2303" y="808"/>
                  </a:lnTo>
                  <a:lnTo>
                    <a:pt x="2301" y="805"/>
                  </a:lnTo>
                  <a:lnTo>
                    <a:pt x="2298" y="803"/>
                  </a:lnTo>
                  <a:lnTo>
                    <a:pt x="2293" y="803"/>
                  </a:lnTo>
                  <a:lnTo>
                    <a:pt x="2293" y="796"/>
                  </a:lnTo>
                  <a:lnTo>
                    <a:pt x="2293" y="791"/>
                  </a:lnTo>
                  <a:lnTo>
                    <a:pt x="2289" y="783"/>
                  </a:lnTo>
                  <a:lnTo>
                    <a:pt x="2286" y="774"/>
                  </a:lnTo>
                  <a:lnTo>
                    <a:pt x="2284" y="769"/>
                  </a:lnTo>
                  <a:lnTo>
                    <a:pt x="2286" y="762"/>
                  </a:lnTo>
                  <a:lnTo>
                    <a:pt x="2281" y="761"/>
                  </a:lnTo>
                  <a:lnTo>
                    <a:pt x="2279" y="759"/>
                  </a:lnTo>
                  <a:lnTo>
                    <a:pt x="2279" y="755"/>
                  </a:lnTo>
                  <a:lnTo>
                    <a:pt x="2279" y="742"/>
                  </a:lnTo>
                  <a:lnTo>
                    <a:pt x="2279" y="733"/>
                  </a:lnTo>
                  <a:lnTo>
                    <a:pt x="2279" y="726"/>
                  </a:lnTo>
                  <a:lnTo>
                    <a:pt x="2281" y="721"/>
                  </a:lnTo>
                  <a:lnTo>
                    <a:pt x="2284" y="716"/>
                  </a:lnTo>
                  <a:lnTo>
                    <a:pt x="2291" y="708"/>
                  </a:lnTo>
                  <a:lnTo>
                    <a:pt x="2293" y="701"/>
                  </a:lnTo>
                  <a:lnTo>
                    <a:pt x="2293" y="694"/>
                  </a:lnTo>
                  <a:lnTo>
                    <a:pt x="2295" y="691"/>
                  </a:lnTo>
                  <a:lnTo>
                    <a:pt x="2296" y="687"/>
                  </a:lnTo>
                  <a:lnTo>
                    <a:pt x="2298" y="685"/>
                  </a:lnTo>
                  <a:lnTo>
                    <a:pt x="2300" y="680"/>
                  </a:lnTo>
                  <a:lnTo>
                    <a:pt x="2296" y="675"/>
                  </a:lnTo>
                  <a:lnTo>
                    <a:pt x="2293" y="670"/>
                  </a:lnTo>
                  <a:lnTo>
                    <a:pt x="2288" y="667"/>
                  </a:lnTo>
                  <a:lnTo>
                    <a:pt x="2286" y="660"/>
                  </a:lnTo>
                  <a:lnTo>
                    <a:pt x="2283" y="653"/>
                  </a:lnTo>
                  <a:lnTo>
                    <a:pt x="2278" y="648"/>
                  </a:lnTo>
                  <a:lnTo>
                    <a:pt x="2269" y="646"/>
                  </a:lnTo>
                  <a:lnTo>
                    <a:pt x="2259" y="646"/>
                  </a:lnTo>
                  <a:lnTo>
                    <a:pt x="2255" y="646"/>
                  </a:lnTo>
                  <a:lnTo>
                    <a:pt x="2254" y="646"/>
                  </a:lnTo>
                  <a:lnTo>
                    <a:pt x="2252" y="646"/>
                  </a:lnTo>
                  <a:lnTo>
                    <a:pt x="2250" y="646"/>
                  </a:lnTo>
                  <a:lnTo>
                    <a:pt x="2249" y="646"/>
                  </a:lnTo>
                  <a:lnTo>
                    <a:pt x="2247" y="646"/>
                  </a:lnTo>
                  <a:lnTo>
                    <a:pt x="2243" y="643"/>
                  </a:lnTo>
                  <a:lnTo>
                    <a:pt x="2243" y="641"/>
                  </a:lnTo>
                  <a:lnTo>
                    <a:pt x="2242" y="639"/>
                  </a:lnTo>
                  <a:lnTo>
                    <a:pt x="2240" y="636"/>
                  </a:lnTo>
                  <a:lnTo>
                    <a:pt x="2237" y="634"/>
                  </a:lnTo>
                  <a:lnTo>
                    <a:pt x="2231" y="632"/>
                  </a:lnTo>
                  <a:lnTo>
                    <a:pt x="2231" y="629"/>
                  </a:lnTo>
                  <a:lnTo>
                    <a:pt x="2223" y="626"/>
                  </a:lnTo>
                  <a:lnTo>
                    <a:pt x="2221" y="624"/>
                  </a:lnTo>
                  <a:lnTo>
                    <a:pt x="2220" y="621"/>
                  </a:lnTo>
                  <a:lnTo>
                    <a:pt x="2220" y="617"/>
                  </a:lnTo>
                  <a:lnTo>
                    <a:pt x="2221" y="614"/>
                  </a:lnTo>
                  <a:lnTo>
                    <a:pt x="2220" y="610"/>
                  </a:lnTo>
                  <a:lnTo>
                    <a:pt x="2218" y="598"/>
                  </a:lnTo>
                  <a:lnTo>
                    <a:pt x="2218" y="591"/>
                  </a:lnTo>
                  <a:lnTo>
                    <a:pt x="2220" y="588"/>
                  </a:lnTo>
                  <a:lnTo>
                    <a:pt x="2223" y="583"/>
                  </a:lnTo>
                  <a:lnTo>
                    <a:pt x="2230" y="581"/>
                  </a:lnTo>
                  <a:lnTo>
                    <a:pt x="2231" y="581"/>
                  </a:lnTo>
                  <a:lnTo>
                    <a:pt x="2233" y="580"/>
                  </a:lnTo>
                  <a:lnTo>
                    <a:pt x="2235" y="578"/>
                  </a:lnTo>
                  <a:lnTo>
                    <a:pt x="2235" y="576"/>
                  </a:lnTo>
                  <a:lnTo>
                    <a:pt x="2237" y="574"/>
                  </a:lnTo>
                  <a:lnTo>
                    <a:pt x="2237" y="573"/>
                  </a:lnTo>
                  <a:lnTo>
                    <a:pt x="2238" y="571"/>
                  </a:lnTo>
                  <a:lnTo>
                    <a:pt x="2238" y="569"/>
                  </a:lnTo>
                  <a:lnTo>
                    <a:pt x="2238" y="564"/>
                  </a:lnTo>
                  <a:lnTo>
                    <a:pt x="2238" y="539"/>
                  </a:lnTo>
                  <a:lnTo>
                    <a:pt x="2235" y="527"/>
                  </a:lnTo>
                  <a:lnTo>
                    <a:pt x="2231" y="515"/>
                  </a:lnTo>
                  <a:lnTo>
                    <a:pt x="2231" y="511"/>
                  </a:lnTo>
                  <a:lnTo>
                    <a:pt x="2230" y="508"/>
                  </a:lnTo>
                  <a:lnTo>
                    <a:pt x="2228" y="504"/>
                  </a:lnTo>
                  <a:lnTo>
                    <a:pt x="2226" y="501"/>
                  </a:lnTo>
                  <a:lnTo>
                    <a:pt x="2225" y="484"/>
                  </a:lnTo>
                  <a:lnTo>
                    <a:pt x="2221" y="482"/>
                  </a:lnTo>
                  <a:lnTo>
                    <a:pt x="2220" y="479"/>
                  </a:lnTo>
                  <a:lnTo>
                    <a:pt x="2220" y="476"/>
                  </a:lnTo>
                  <a:lnTo>
                    <a:pt x="2220" y="448"/>
                  </a:lnTo>
                  <a:lnTo>
                    <a:pt x="2218" y="448"/>
                  </a:lnTo>
                  <a:lnTo>
                    <a:pt x="2220" y="441"/>
                  </a:lnTo>
                  <a:lnTo>
                    <a:pt x="2221" y="436"/>
                  </a:lnTo>
                  <a:lnTo>
                    <a:pt x="2221" y="435"/>
                  </a:lnTo>
                  <a:lnTo>
                    <a:pt x="2223" y="433"/>
                  </a:lnTo>
                  <a:lnTo>
                    <a:pt x="2223" y="431"/>
                  </a:lnTo>
                  <a:lnTo>
                    <a:pt x="2225" y="431"/>
                  </a:lnTo>
                  <a:lnTo>
                    <a:pt x="2225" y="428"/>
                  </a:lnTo>
                  <a:lnTo>
                    <a:pt x="2221" y="419"/>
                  </a:lnTo>
                  <a:lnTo>
                    <a:pt x="2216" y="412"/>
                  </a:lnTo>
                  <a:lnTo>
                    <a:pt x="2213" y="404"/>
                  </a:lnTo>
                  <a:lnTo>
                    <a:pt x="2211" y="399"/>
                  </a:lnTo>
                  <a:lnTo>
                    <a:pt x="2211" y="394"/>
                  </a:lnTo>
                  <a:lnTo>
                    <a:pt x="2199" y="377"/>
                  </a:lnTo>
                  <a:lnTo>
                    <a:pt x="2184" y="363"/>
                  </a:lnTo>
                  <a:lnTo>
                    <a:pt x="2167" y="351"/>
                  </a:lnTo>
                  <a:lnTo>
                    <a:pt x="2149" y="339"/>
                  </a:lnTo>
                  <a:lnTo>
                    <a:pt x="2148" y="331"/>
                  </a:lnTo>
                  <a:lnTo>
                    <a:pt x="2146" y="322"/>
                  </a:lnTo>
                  <a:lnTo>
                    <a:pt x="2137" y="310"/>
                  </a:lnTo>
                  <a:lnTo>
                    <a:pt x="2129" y="298"/>
                  </a:lnTo>
                  <a:lnTo>
                    <a:pt x="2126" y="291"/>
                  </a:lnTo>
                  <a:lnTo>
                    <a:pt x="2122" y="285"/>
                  </a:lnTo>
                  <a:lnTo>
                    <a:pt x="2114" y="279"/>
                  </a:lnTo>
                  <a:lnTo>
                    <a:pt x="2109" y="278"/>
                  </a:lnTo>
                  <a:lnTo>
                    <a:pt x="2102" y="278"/>
                  </a:lnTo>
                  <a:lnTo>
                    <a:pt x="2100" y="276"/>
                  </a:lnTo>
                  <a:lnTo>
                    <a:pt x="2098" y="274"/>
                  </a:lnTo>
                  <a:lnTo>
                    <a:pt x="2095" y="271"/>
                  </a:lnTo>
                  <a:lnTo>
                    <a:pt x="2090" y="269"/>
                  </a:lnTo>
                  <a:lnTo>
                    <a:pt x="2088" y="267"/>
                  </a:lnTo>
                  <a:lnTo>
                    <a:pt x="2088" y="264"/>
                  </a:lnTo>
                  <a:lnTo>
                    <a:pt x="2080" y="259"/>
                  </a:lnTo>
                  <a:lnTo>
                    <a:pt x="2069" y="256"/>
                  </a:lnTo>
                  <a:lnTo>
                    <a:pt x="2061" y="250"/>
                  </a:lnTo>
                  <a:lnTo>
                    <a:pt x="2057" y="247"/>
                  </a:lnTo>
                  <a:lnTo>
                    <a:pt x="2054" y="244"/>
                  </a:lnTo>
                  <a:lnTo>
                    <a:pt x="2044" y="244"/>
                  </a:lnTo>
                  <a:lnTo>
                    <a:pt x="2035" y="244"/>
                  </a:lnTo>
                  <a:lnTo>
                    <a:pt x="2023" y="242"/>
                  </a:lnTo>
                  <a:lnTo>
                    <a:pt x="2013" y="240"/>
                  </a:lnTo>
                  <a:lnTo>
                    <a:pt x="2006" y="242"/>
                  </a:lnTo>
                  <a:lnTo>
                    <a:pt x="1999" y="244"/>
                  </a:lnTo>
                  <a:lnTo>
                    <a:pt x="2001" y="237"/>
                  </a:lnTo>
                  <a:lnTo>
                    <a:pt x="1999" y="232"/>
                  </a:lnTo>
                  <a:lnTo>
                    <a:pt x="1994" y="230"/>
                  </a:lnTo>
                  <a:lnTo>
                    <a:pt x="1989" y="230"/>
                  </a:lnTo>
                  <a:lnTo>
                    <a:pt x="1977" y="230"/>
                  </a:lnTo>
                  <a:lnTo>
                    <a:pt x="1970" y="230"/>
                  </a:lnTo>
                  <a:lnTo>
                    <a:pt x="1965" y="230"/>
                  </a:lnTo>
                  <a:lnTo>
                    <a:pt x="1955" y="216"/>
                  </a:lnTo>
                  <a:lnTo>
                    <a:pt x="1943" y="204"/>
                  </a:lnTo>
                  <a:lnTo>
                    <a:pt x="1931" y="192"/>
                  </a:lnTo>
                  <a:lnTo>
                    <a:pt x="1918" y="182"/>
                  </a:lnTo>
                  <a:lnTo>
                    <a:pt x="1918" y="175"/>
                  </a:lnTo>
                  <a:lnTo>
                    <a:pt x="1916" y="172"/>
                  </a:lnTo>
                  <a:lnTo>
                    <a:pt x="1912" y="169"/>
                  </a:lnTo>
                  <a:lnTo>
                    <a:pt x="1909" y="167"/>
                  </a:lnTo>
                  <a:lnTo>
                    <a:pt x="1904" y="165"/>
                  </a:lnTo>
                  <a:lnTo>
                    <a:pt x="1900" y="163"/>
                  </a:lnTo>
                  <a:lnTo>
                    <a:pt x="1897" y="160"/>
                  </a:lnTo>
                  <a:lnTo>
                    <a:pt x="1897" y="155"/>
                  </a:lnTo>
                  <a:lnTo>
                    <a:pt x="1890" y="151"/>
                  </a:lnTo>
                  <a:lnTo>
                    <a:pt x="1887" y="150"/>
                  </a:lnTo>
                  <a:lnTo>
                    <a:pt x="1885" y="148"/>
                  </a:lnTo>
                  <a:lnTo>
                    <a:pt x="1883" y="146"/>
                  </a:lnTo>
                  <a:lnTo>
                    <a:pt x="1877" y="140"/>
                  </a:lnTo>
                  <a:lnTo>
                    <a:pt x="1868" y="134"/>
                  </a:lnTo>
                  <a:lnTo>
                    <a:pt x="1865" y="134"/>
                  </a:lnTo>
                  <a:lnTo>
                    <a:pt x="1863" y="134"/>
                  </a:lnTo>
                  <a:lnTo>
                    <a:pt x="1863" y="133"/>
                  </a:lnTo>
                  <a:lnTo>
                    <a:pt x="1858" y="133"/>
                  </a:lnTo>
                  <a:lnTo>
                    <a:pt x="1854" y="133"/>
                  </a:lnTo>
                  <a:lnTo>
                    <a:pt x="1849" y="129"/>
                  </a:lnTo>
                  <a:lnTo>
                    <a:pt x="1848" y="128"/>
                  </a:lnTo>
                  <a:lnTo>
                    <a:pt x="1841" y="121"/>
                  </a:lnTo>
                  <a:lnTo>
                    <a:pt x="1836" y="114"/>
                  </a:lnTo>
                  <a:lnTo>
                    <a:pt x="1834" y="110"/>
                  </a:lnTo>
                  <a:lnTo>
                    <a:pt x="1831" y="109"/>
                  </a:lnTo>
                  <a:lnTo>
                    <a:pt x="1825" y="107"/>
                  </a:lnTo>
                  <a:lnTo>
                    <a:pt x="1824" y="104"/>
                  </a:lnTo>
                  <a:lnTo>
                    <a:pt x="1822" y="104"/>
                  </a:lnTo>
                  <a:lnTo>
                    <a:pt x="1820" y="99"/>
                  </a:lnTo>
                  <a:lnTo>
                    <a:pt x="1814" y="95"/>
                  </a:lnTo>
                  <a:lnTo>
                    <a:pt x="1810" y="90"/>
                  </a:lnTo>
                  <a:lnTo>
                    <a:pt x="1800" y="87"/>
                  </a:lnTo>
                  <a:lnTo>
                    <a:pt x="1791" y="85"/>
                  </a:lnTo>
                  <a:lnTo>
                    <a:pt x="1788" y="85"/>
                  </a:lnTo>
                  <a:lnTo>
                    <a:pt x="1783" y="81"/>
                  </a:lnTo>
                  <a:lnTo>
                    <a:pt x="1773" y="75"/>
                  </a:lnTo>
                  <a:lnTo>
                    <a:pt x="1767" y="73"/>
                  </a:lnTo>
                  <a:lnTo>
                    <a:pt x="1762" y="69"/>
                  </a:lnTo>
                  <a:lnTo>
                    <a:pt x="1761" y="69"/>
                  </a:lnTo>
                  <a:lnTo>
                    <a:pt x="1749" y="66"/>
                  </a:lnTo>
                  <a:lnTo>
                    <a:pt x="1747" y="66"/>
                  </a:lnTo>
                  <a:lnTo>
                    <a:pt x="1740" y="66"/>
                  </a:lnTo>
                  <a:lnTo>
                    <a:pt x="1742" y="56"/>
                  </a:lnTo>
                  <a:lnTo>
                    <a:pt x="1740" y="47"/>
                  </a:lnTo>
                  <a:lnTo>
                    <a:pt x="1739" y="34"/>
                  </a:lnTo>
                  <a:lnTo>
                    <a:pt x="1735" y="20"/>
                  </a:lnTo>
                  <a:lnTo>
                    <a:pt x="1733" y="5"/>
                  </a:lnTo>
                  <a:lnTo>
                    <a:pt x="1725" y="0"/>
                  </a:lnTo>
                  <a:lnTo>
                    <a:pt x="1718" y="0"/>
                  </a:lnTo>
                  <a:lnTo>
                    <a:pt x="1711" y="1"/>
                  </a:lnTo>
                  <a:lnTo>
                    <a:pt x="1704" y="5"/>
                  </a:lnTo>
                  <a:lnTo>
                    <a:pt x="1696" y="10"/>
                  </a:lnTo>
                  <a:lnTo>
                    <a:pt x="1687" y="11"/>
                  </a:lnTo>
                  <a:lnTo>
                    <a:pt x="1677" y="13"/>
                  </a:lnTo>
                  <a:lnTo>
                    <a:pt x="1665" y="11"/>
                  </a:lnTo>
                  <a:lnTo>
                    <a:pt x="1667" y="20"/>
                  </a:lnTo>
                  <a:lnTo>
                    <a:pt x="1668" y="29"/>
                  </a:lnTo>
                  <a:lnTo>
                    <a:pt x="1672" y="34"/>
                  </a:lnTo>
                  <a:lnTo>
                    <a:pt x="1679" y="39"/>
                  </a:lnTo>
                  <a:lnTo>
                    <a:pt x="1680" y="47"/>
                  </a:lnTo>
                  <a:lnTo>
                    <a:pt x="1682" y="56"/>
                  </a:lnTo>
                  <a:lnTo>
                    <a:pt x="1686" y="61"/>
                  </a:lnTo>
                  <a:lnTo>
                    <a:pt x="1692" y="66"/>
                  </a:lnTo>
                  <a:lnTo>
                    <a:pt x="1692" y="75"/>
                  </a:lnTo>
                  <a:lnTo>
                    <a:pt x="1694" y="81"/>
                  </a:lnTo>
                  <a:lnTo>
                    <a:pt x="1698" y="87"/>
                  </a:lnTo>
                  <a:lnTo>
                    <a:pt x="1699" y="93"/>
                  </a:lnTo>
                  <a:lnTo>
                    <a:pt x="1699" y="102"/>
                  </a:lnTo>
                  <a:lnTo>
                    <a:pt x="1698" y="110"/>
                  </a:lnTo>
                  <a:lnTo>
                    <a:pt x="1692" y="126"/>
                  </a:lnTo>
                  <a:lnTo>
                    <a:pt x="1679" y="155"/>
                  </a:lnTo>
                  <a:lnTo>
                    <a:pt x="1679" y="162"/>
                  </a:lnTo>
                  <a:lnTo>
                    <a:pt x="1679" y="167"/>
                  </a:lnTo>
                  <a:lnTo>
                    <a:pt x="1679" y="169"/>
                  </a:lnTo>
                  <a:lnTo>
                    <a:pt x="1675" y="169"/>
                  </a:lnTo>
                  <a:lnTo>
                    <a:pt x="1672" y="169"/>
                  </a:lnTo>
                  <a:lnTo>
                    <a:pt x="1672" y="175"/>
                  </a:lnTo>
                  <a:lnTo>
                    <a:pt x="1672" y="181"/>
                  </a:lnTo>
                  <a:lnTo>
                    <a:pt x="1672" y="182"/>
                  </a:lnTo>
                  <a:lnTo>
                    <a:pt x="1668" y="182"/>
                  </a:lnTo>
                  <a:lnTo>
                    <a:pt x="1665" y="182"/>
                  </a:lnTo>
                  <a:lnTo>
                    <a:pt x="1658" y="196"/>
                  </a:lnTo>
                  <a:lnTo>
                    <a:pt x="1651" y="210"/>
                  </a:lnTo>
                  <a:lnTo>
                    <a:pt x="1655" y="216"/>
                  </a:lnTo>
                  <a:lnTo>
                    <a:pt x="1658" y="223"/>
                  </a:lnTo>
                  <a:lnTo>
                    <a:pt x="1658" y="227"/>
                  </a:lnTo>
                  <a:lnTo>
                    <a:pt x="1658" y="230"/>
                  </a:lnTo>
                  <a:lnTo>
                    <a:pt x="1660" y="232"/>
                  </a:lnTo>
                  <a:lnTo>
                    <a:pt x="1663" y="233"/>
                  </a:lnTo>
                  <a:lnTo>
                    <a:pt x="1672" y="233"/>
                  </a:lnTo>
                  <a:lnTo>
                    <a:pt x="1674" y="235"/>
                  </a:lnTo>
                  <a:lnTo>
                    <a:pt x="1677" y="237"/>
                  </a:lnTo>
                  <a:lnTo>
                    <a:pt x="1679" y="240"/>
                  </a:lnTo>
                  <a:lnTo>
                    <a:pt x="1679" y="244"/>
                  </a:lnTo>
                  <a:lnTo>
                    <a:pt x="1679" y="254"/>
                  </a:lnTo>
                  <a:lnTo>
                    <a:pt x="1677" y="262"/>
                  </a:lnTo>
                  <a:lnTo>
                    <a:pt x="1672" y="267"/>
                  </a:lnTo>
                  <a:lnTo>
                    <a:pt x="1665" y="271"/>
                  </a:lnTo>
                  <a:lnTo>
                    <a:pt x="1665" y="278"/>
                  </a:lnTo>
                  <a:lnTo>
                    <a:pt x="1665" y="281"/>
                  </a:lnTo>
                  <a:lnTo>
                    <a:pt x="1663" y="285"/>
                  </a:lnTo>
                  <a:lnTo>
                    <a:pt x="1660" y="286"/>
                  </a:lnTo>
                  <a:lnTo>
                    <a:pt x="1655" y="291"/>
                  </a:lnTo>
                  <a:lnTo>
                    <a:pt x="1651" y="295"/>
                  </a:lnTo>
                  <a:lnTo>
                    <a:pt x="1651" y="298"/>
                  </a:lnTo>
                  <a:lnTo>
                    <a:pt x="1638" y="300"/>
                  </a:lnTo>
                  <a:lnTo>
                    <a:pt x="1626" y="300"/>
                  </a:lnTo>
                  <a:lnTo>
                    <a:pt x="1605" y="296"/>
                  </a:lnTo>
                  <a:lnTo>
                    <a:pt x="1585" y="293"/>
                  </a:lnTo>
                  <a:lnTo>
                    <a:pt x="1563" y="291"/>
                  </a:lnTo>
                  <a:lnTo>
                    <a:pt x="1561" y="286"/>
                  </a:lnTo>
                  <a:lnTo>
                    <a:pt x="1558" y="281"/>
                  </a:lnTo>
                  <a:lnTo>
                    <a:pt x="1552" y="279"/>
                  </a:lnTo>
                  <a:lnTo>
                    <a:pt x="1547" y="276"/>
                  </a:lnTo>
                  <a:lnTo>
                    <a:pt x="1535" y="273"/>
                  </a:lnTo>
                  <a:lnTo>
                    <a:pt x="1532" y="269"/>
                  </a:lnTo>
                  <a:lnTo>
                    <a:pt x="1529" y="264"/>
                  </a:lnTo>
                  <a:lnTo>
                    <a:pt x="1511" y="264"/>
                  </a:lnTo>
                  <a:lnTo>
                    <a:pt x="1494" y="264"/>
                  </a:lnTo>
                  <a:lnTo>
                    <a:pt x="1484" y="261"/>
                  </a:lnTo>
                  <a:lnTo>
                    <a:pt x="1469" y="257"/>
                  </a:lnTo>
                  <a:lnTo>
                    <a:pt x="1460" y="254"/>
                  </a:lnTo>
                  <a:lnTo>
                    <a:pt x="1452" y="254"/>
                  </a:lnTo>
                  <a:lnTo>
                    <a:pt x="1442" y="254"/>
                  </a:lnTo>
                  <a:lnTo>
                    <a:pt x="1433" y="257"/>
                  </a:lnTo>
                  <a:lnTo>
                    <a:pt x="1431" y="259"/>
                  </a:lnTo>
                  <a:lnTo>
                    <a:pt x="1431" y="261"/>
                  </a:lnTo>
                  <a:lnTo>
                    <a:pt x="1430" y="262"/>
                  </a:lnTo>
                  <a:lnTo>
                    <a:pt x="1426" y="264"/>
                  </a:lnTo>
                  <a:lnTo>
                    <a:pt x="1416" y="264"/>
                  </a:lnTo>
                  <a:lnTo>
                    <a:pt x="1406" y="264"/>
                  </a:lnTo>
                  <a:lnTo>
                    <a:pt x="1401" y="266"/>
                  </a:lnTo>
                  <a:lnTo>
                    <a:pt x="1399" y="267"/>
                  </a:lnTo>
                  <a:lnTo>
                    <a:pt x="1396" y="269"/>
                  </a:lnTo>
                  <a:lnTo>
                    <a:pt x="1392" y="271"/>
                  </a:lnTo>
                  <a:lnTo>
                    <a:pt x="1387" y="269"/>
                  </a:lnTo>
                  <a:lnTo>
                    <a:pt x="1382" y="267"/>
                  </a:lnTo>
                  <a:lnTo>
                    <a:pt x="1378" y="264"/>
                  </a:lnTo>
                  <a:lnTo>
                    <a:pt x="1372" y="264"/>
                  </a:lnTo>
                  <a:lnTo>
                    <a:pt x="1372" y="269"/>
                  </a:lnTo>
                  <a:lnTo>
                    <a:pt x="1370" y="274"/>
                  </a:lnTo>
                  <a:lnTo>
                    <a:pt x="1368" y="276"/>
                  </a:lnTo>
                  <a:lnTo>
                    <a:pt x="1367" y="276"/>
                  </a:lnTo>
                  <a:lnTo>
                    <a:pt x="1365" y="271"/>
                  </a:lnTo>
                  <a:lnTo>
                    <a:pt x="1358" y="271"/>
                  </a:lnTo>
                  <a:lnTo>
                    <a:pt x="1358" y="302"/>
                  </a:lnTo>
                  <a:lnTo>
                    <a:pt x="1356" y="315"/>
                  </a:lnTo>
                  <a:lnTo>
                    <a:pt x="1355" y="320"/>
                  </a:lnTo>
                  <a:lnTo>
                    <a:pt x="1351" y="325"/>
                  </a:lnTo>
                  <a:lnTo>
                    <a:pt x="1355" y="327"/>
                  </a:lnTo>
                  <a:lnTo>
                    <a:pt x="1356" y="331"/>
                  </a:lnTo>
                  <a:lnTo>
                    <a:pt x="1358" y="334"/>
                  </a:lnTo>
                  <a:lnTo>
                    <a:pt x="1358" y="339"/>
                  </a:lnTo>
                  <a:lnTo>
                    <a:pt x="1360" y="360"/>
                  </a:lnTo>
                  <a:lnTo>
                    <a:pt x="1363" y="378"/>
                  </a:lnTo>
                  <a:lnTo>
                    <a:pt x="1372" y="414"/>
                  </a:lnTo>
                  <a:lnTo>
                    <a:pt x="1367" y="421"/>
                  </a:lnTo>
                  <a:lnTo>
                    <a:pt x="1365" y="431"/>
                  </a:lnTo>
                  <a:lnTo>
                    <a:pt x="1365" y="443"/>
                  </a:lnTo>
                  <a:lnTo>
                    <a:pt x="1365" y="455"/>
                  </a:lnTo>
                  <a:lnTo>
                    <a:pt x="1361" y="457"/>
                  </a:lnTo>
                  <a:lnTo>
                    <a:pt x="1358" y="458"/>
                  </a:lnTo>
                  <a:lnTo>
                    <a:pt x="1356" y="467"/>
                  </a:lnTo>
                  <a:lnTo>
                    <a:pt x="1355" y="470"/>
                  </a:lnTo>
                  <a:lnTo>
                    <a:pt x="1353" y="474"/>
                  </a:lnTo>
                  <a:lnTo>
                    <a:pt x="1350" y="476"/>
                  </a:lnTo>
                  <a:lnTo>
                    <a:pt x="1344" y="476"/>
                  </a:lnTo>
                  <a:lnTo>
                    <a:pt x="1343" y="484"/>
                  </a:lnTo>
                  <a:lnTo>
                    <a:pt x="1341" y="487"/>
                  </a:lnTo>
                  <a:lnTo>
                    <a:pt x="1338" y="489"/>
                  </a:lnTo>
                  <a:lnTo>
                    <a:pt x="1336" y="503"/>
                  </a:lnTo>
                  <a:lnTo>
                    <a:pt x="1334" y="508"/>
                  </a:lnTo>
                  <a:lnTo>
                    <a:pt x="1332" y="510"/>
                  </a:lnTo>
                  <a:lnTo>
                    <a:pt x="1331" y="510"/>
                  </a:lnTo>
                  <a:lnTo>
                    <a:pt x="1326" y="511"/>
                  </a:lnTo>
                  <a:lnTo>
                    <a:pt x="1324" y="513"/>
                  </a:lnTo>
                  <a:lnTo>
                    <a:pt x="1321" y="515"/>
                  </a:lnTo>
                  <a:lnTo>
                    <a:pt x="1317" y="516"/>
                  </a:lnTo>
                  <a:lnTo>
                    <a:pt x="1303" y="513"/>
                  </a:lnTo>
                  <a:lnTo>
                    <a:pt x="1292" y="510"/>
                  </a:lnTo>
                  <a:lnTo>
                    <a:pt x="1268" y="501"/>
                  </a:lnTo>
                  <a:lnTo>
                    <a:pt x="1244" y="493"/>
                  </a:lnTo>
                  <a:lnTo>
                    <a:pt x="1230" y="491"/>
                  </a:lnTo>
                  <a:lnTo>
                    <a:pt x="1215" y="489"/>
                  </a:lnTo>
                  <a:lnTo>
                    <a:pt x="1210" y="491"/>
                  </a:lnTo>
                  <a:lnTo>
                    <a:pt x="1206" y="494"/>
                  </a:lnTo>
                  <a:lnTo>
                    <a:pt x="1201" y="503"/>
                  </a:lnTo>
                  <a:lnTo>
                    <a:pt x="1196" y="504"/>
                  </a:lnTo>
                  <a:lnTo>
                    <a:pt x="1194" y="506"/>
                  </a:lnTo>
                  <a:lnTo>
                    <a:pt x="1194" y="510"/>
                  </a:lnTo>
                  <a:lnTo>
                    <a:pt x="1186" y="511"/>
                  </a:lnTo>
                  <a:lnTo>
                    <a:pt x="1182" y="513"/>
                  </a:lnTo>
                  <a:lnTo>
                    <a:pt x="1181" y="516"/>
                  </a:lnTo>
                  <a:lnTo>
                    <a:pt x="1176" y="518"/>
                  </a:lnTo>
                  <a:lnTo>
                    <a:pt x="1170" y="522"/>
                  </a:lnTo>
                  <a:lnTo>
                    <a:pt x="1164" y="530"/>
                  </a:lnTo>
                  <a:lnTo>
                    <a:pt x="1157" y="539"/>
                  </a:lnTo>
                  <a:lnTo>
                    <a:pt x="1152" y="542"/>
                  </a:lnTo>
                  <a:lnTo>
                    <a:pt x="1146" y="544"/>
                  </a:lnTo>
                  <a:lnTo>
                    <a:pt x="1143" y="561"/>
                  </a:lnTo>
                  <a:lnTo>
                    <a:pt x="1138" y="576"/>
                  </a:lnTo>
                  <a:lnTo>
                    <a:pt x="1129" y="605"/>
                  </a:lnTo>
                  <a:lnTo>
                    <a:pt x="1124" y="621"/>
                  </a:lnTo>
                  <a:lnTo>
                    <a:pt x="1121" y="636"/>
                  </a:lnTo>
                  <a:lnTo>
                    <a:pt x="1119" y="655"/>
                  </a:lnTo>
                  <a:lnTo>
                    <a:pt x="1119" y="673"/>
                  </a:lnTo>
                  <a:lnTo>
                    <a:pt x="1116" y="673"/>
                  </a:lnTo>
                  <a:lnTo>
                    <a:pt x="1114" y="675"/>
                  </a:lnTo>
                  <a:lnTo>
                    <a:pt x="1112" y="680"/>
                  </a:lnTo>
                  <a:lnTo>
                    <a:pt x="1109" y="684"/>
                  </a:lnTo>
                  <a:lnTo>
                    <a:pt x="1107" y="685"/>
                  </a:lnTo>
                  <a:lnTo>
                    <a:pt x="1105" y="687"/>
                  </a:lnTo>
                  <a:lnTo>
                    <a:pt x="1105" y="696"/>
                  </a:lnTo>
                  <a:lnTo>
                    <a:pt x="1102" y="701"/>
                  </a:lnTo>
                  <a:lnTo>
                    <a:pt x="1099" y="708"/>
                  </a:lnTo>
                  <a:lnTo>
                    <a:pt x="1099" y="714"/>
                  </a:lnTo>
                  <a:lnTo>
                    <a:pt x="1092" y="718"/>
                  </a:lnTo>
                  <a:lnTo>
                    <a:pt x="1087" y="723"/>
                  </a:lnTo>
                  <a:lnTo>
                    <a:pt x="1082" y="728"/>
                  </a:lnTo>
                  <a:lnTo>
                    <a:pt x="1078" y="735"/>
                  </a:lnTo>
                  <a:lnTo>
                    <a:pt x="1071" y="735"/>
                  </a:lnTo>
                  <a:lnTo>
                    <a:pt x="1068" y="737"/>
                  </a:lnTo>
                  <a:lnTo>
                    <a:pt x="1065" y="740"/>
                  </a:lnTo>
                  <a:lnTo>
                    <a:pt x="1063" y="743"/>
                  </a:lnTo>
                  <a:lnTo>
                    <a:pt x="1059" y="752"/>
                  </a:lnTo>
                  <a:lnTo>
                    <a:pt x="1058" y="762"/>
                  </a:lnTo>
                  <a:lnTo>
                    <a:pt x="1058" y="769"/>
                  </a:lnTo>
                  <a:lnTo>
                    <a:pt x="1058" y="776"/>
                  </a:lnTo>
                  <a:lnTo>
                    <a:pt x="1059" y="779"/>
                  </a:lnTo>
                  <a:lnTo>
                    <a:pt x="1061" y="781"/>
                  </a:lnTo>
                  <a:lnTo>
                    <a:pt x="1063" y="781"/>
                  </a:lnTo>
                  <a:lnTo>
                    <a:pt x="1065" y="783"/>
                  </a:lnTo>
                  <a:lnTo>
                    <a:pt x="1065" y="786"/>
                  </a:lnTo>
                  <a:lnTo>
                    <a:pt x="1065" y="789"/>
                  </a:lnTo>
                  <a:lnTo>
                    <a:pt x="1068" y="789"/>
                  </a:lnTo>
                  <a:lnTo>
                    <a:pt x="1071" y="789"/>
                  </a:lnTo>
                  <a:lnTo>
                    <a:pt x="1071" y="793"/>
                  </a:lnTo>
                  <a:lnTo>
                    <a:pt x="1071" y="796"/>
                  </a:lnTo>
                  <a:lnTo>
                    <a:pt x="1071" y="800"/>
                  </a:lnTo>
                  <a:lnTo>
                    <a:pt x="1071" y="803"/>
                  </a:lnTo>
                  <a:lnTo>
                    <a:pt x="1076" y="812"/>
                  </a:lnTo>
                  <a:lnTo>
                    <a:pt x="1082" y="820"/>
                  </a:lnTo>
                  <a:lnTo>
                    <a:pt x="1088" y="829"/>
                  </a:lnTo>
                  <a:lnTo>
                    <a:pt x="1092" y="837"/>
                  </a:lnTo>
                  <a:lnTo>
                    <a:pt x="1094" y="863"/>
                  </a:lnTo>
                  <a:lnTo>
                    <a:pt x="1097" y="887"/>
                  </a:lnTo>
                  <a:lnTo>
                    <a:pt x="1099" y="911"/>
                  </a:lnTo>
                  <a:lnTo>
                    <a:pt x="1100" y="924"/>
                  </a:lnTo>
                  <a:lnTo>
                    <a:pt x="1099" y="940"/>
                  </a:lnTo>
                  <a:lnTo>
                    <a:pt x="1095" y="941"/>
                  </a:lnTo>
                  <a:lnTo>
                    <a:pt x="1092" y="943"/>
                  </a:lnTo>
                  <a:lnTo>
                    <a:pt x="1090" y="951"/>
                  </a:lnTo>
                  <a:lnTo>
                    <a:pt x="1088" y="955"/>
                  </a:lnTo>
                  <a:lnTo>
                    <a:pt x="1087" y="958"/>
                  </a:lnTo>
                  <a:lnTo>
                    <a:pt x="1083" y="960"/>
                  </a:lnTo>
                  <a:lnTo>
                    <a:pt x="1078" y="960"/>
                  </a:lnTo>
                  <a:lnTo>
                    <a:pt x="1075" y="967"/>
                  </a:lnTo>
                  <a:lnTo>
                    <a:pt x="1070" y="972"/>
                  </a:lnTo>
                  <a:lnTo>
                    <a:pt x="1065" y="977"/>
                  </a:lnTo>
                  <a:lnTo>
                    <a:pt x="1058" y="980"/>
                  </a:lnTo>
                  <a:lnTo>
                    <a:pt x="1054" y="987"/>
                  </a:lnTo>
                  <a:lnTo>
                    <a:pt x="1049" y="992"/>
                  </a:lnTo>
                  <a:lnTo>
                    <a:pt x="1044" y="998"/>
                  </a:lnTo>
                  <a:lnTo>
                    <a:pt x="1037" y="1001"/>
                  </a:lnTo>
                  <a:lnTo>
                    <a:pt x="1037" y="1006"/>
                  </a:lnTo>
                  <a:lnTo>
                    <a:pt x="1036" y="1011"/>
                  </a:lnTo>
                  <a:lnTo>
                    <a:pt x="1034" y="1016"/>
                  </a:lnTo>
                  <a:lnTo>
                    <a:pt x="1030" y="1018"/>
                  </a:lnTo>
                  <a:lnTo>
                    <a:pt x="1024" y="1023"/>
                  </a:lnTo>
                  <a:lnTo>
                    <a:pt x="1017" y="1028"/>
                  </a:lnTo>
                  <a:lnTo>
                    <a:pt x="1017" y="1037"/>
                  </a:lnTo>
                  <a:lnTo>
                    <a:pt x="1015" y="1045"/>
                  </a:lnTo>
                  <a:lnTo>
                    <a:pt x="1010" y="1059"/>
                  </a:lnTo>
                  <a:lnTo>
                    <a:pt x="1005" y="1073"/>
                  </a:lnTo>
                  <a:lnTo>
                    <a:pt x="1003" y="1081"/>
                  </a:lnTo>
                  <a:lnTo>
                    <a:pt x="1003" y="1090"/>
                  </a:lnTo>
                  <a:lnTo>
                    <a:pt x="995" y="1095"/>
                  </a:lnTo>
                  <a:lnTo>
                    <a:pt x="988" y="1102"/>
                  </a:lnTo>
                  <a:lnTo>
                    <a:pt x="981" y="1108"/>
                  </a:lnTo>
                  <a:lnTo>
                    <a:pt x="976" y="1117"/>
                  </a:lnTo>
                  <a:lnTo>
                    <a:pt x="974" y="1122"/>
                  </a:lnTo>
                  <a:lnTo>
                    <a:pt x="972" y="1124"/>
                  </a:lnTo>
                  <a:lnTo>
                    <a:pt x="969" y="1124"/>
                  </a:lnTo>
                  <a:lnTo>
                    <a:pt x="967" y="1129"/>
                  </a:lnTo>
                  <a:lnTo>
                    <a:pt x="966" y="1131"/>
                  </a:lnTo>
                  <a:lnTo>
                    <a:pt x="962" y="1131"/>
                  </a:lnTo>
                  <a:lnTo>
                    <a:pt x="962" y="1137"/>
                  </a:lnTo>
                  <a:lnTo>
                    <a:pt x="960" y="1142"/>
                  </a:lnTo>
                  <a:lnTo>
                    <a:pt x="959" y="1144"/>
                  </a:lnTo>
                  <a:lnTo>
                    <a:pt x="955" y="1144"/>
                  </a:lnTo>
                  <a:lnTo>
                    <a:pt x="954" y="1149"/>
                  </a:lnTo>
                  <a:lnTo>
                    <a:pt x="952" y="1151"/>
                  </a:lnTo>
                  <a:lnTo>
                    <a:pt x="949" y="1151"/>
                  </a:lnTo>
                  <a:lnTo>
                    <a:pt x="950" y="1161"/>
                  </a:lnTo>
                  <a:lnTo>
                    <a:pt x="949" y="1168"/>
                  </a:lnTo>
                  <a:lnTo>
                    <a:pt x="947" y="1175"/>
                  </a:lnTo>
                  <a:lnTo>
                    <a:pt x="943" y="1180"/>
                  </a:lnTo>
                  <a:lnTo>
                    <a:pt x="938" y="1192"/>
                  </a:lnTo>
                  <a:lnTo>
                    <a:pt x="935" y="1199"/>
                  </a:lnTo>
                  <a:lnTo>
                    <a:pt x="935" y="1206"/>
                  </a:lnTo>
                  <a:lnTo>
                    <a:pt x="935" y="1216"/>
                  </a:lnTo>
                  <a:lnTo>
                    <a:pt x="935" y="1224"/>
                  </a:lnTo>
                  <a:lnTo>
                    <a:pt x="940" y="1238"/>
                  </a:lnTo>
                  <a:lnTo>
                    <a:pt x="942" y="1255"/>
                  </a:lnTo>
                  <a:lnTo>
                    <a:pt x="943" y="1264"/>
                  </a:lnTo>
                  <a:lnTo>
                    <a:pt x="942" y="1274"/>
                  </a:lnTo>
                  <a:lnTo>
                    <a:pt x="933" y="1274"/>
                  </a:lnTo>
                  <a:lnTo>
                    <a:pt x="926" y="1276"/>
                  </a:lnTo>
                  <a:lnTo>
                    <a:pt x="921" y="1281"/>
                  </a:lnTo>
                  <a:lnTo>
                    <a:pt x="921" y="1288"/>
                  </a:lnTo>
                  <a:lnTo>
                    <a:pt x="918" y="1288"/>
                  </a:lnTo>
                  <a:lnTo>
                    <a:pt x="916" y="1288"/>
                  </a:lnTo>
                  <a:lnTo>
                    <a:pt x="916" y="1289"/>
                  </a:lnTo>
                  <a:lnTo>
                    <a:pt x="914" y="1291"/>
                  </a:lnTo>
                  <a:lnTo>
                    <a:pt x="914" y="1294"/>
                  </a:lnTo>
                  <a:lnTo>
                    <a:pt x="899" y="1300"/>
                  </a:lnTo>
                  <a:lnTo>
                    <a:pt x="896" y="1301"/>
                  </a:lnTo>
                  <a:lnTo>
                    <a:pt x="894" y="1300"/>
                  </a:lnTo>
                  <a:lnTo>
                    <a:pt x="892" y="1300"/>
                  </a:lnTo>
                  <a:lnTo>
                    <a:pt x="891" y="1300"/>
                  </a:lnTo>
                  <a:lnTo>
                    <a:pt x="889" y="1300"/>
                  </a:lnTo>
                  <a:lnTo>
                    <a:pt x="884" y="1301"/>
                  </a:lnTo>
                  <a:lnTo>
                    <a:pt x="880" y="1303"/>
                  </a:lnTo>
                  <a:lnTo>
                    <a:pt x="875" y="1308"/>
                  </a:lnTo>
                  <a:lnTo>
                    <a:pt x="868" y="1311"/>
                  </a:lnTo>
                  <a:lnTo>
                    <a:pt x="863" y="1313"/>
                  </a:lnTo>
                  <a:lnTo>
                    <a:pt x="858" y="1315"/>
                  </a:lnTo>
                  <a:lnTo>
                    <a:pt x="855" y="1315"/>
                  </a:lnTo>
                  <a:lnTo>
                    <a:pt x="853" y="1315"/>
                  </a:lnTo>
                  <a:lnTo>
                    <a:pt x="851" y="1317"/>
                  </a:lnTo>
                  <a:lnTo>
                    <a:pt x="850" y="1318"/>
                  </a:lnTo>
                  <a:lnTo>
                    <a:pt x="848" y="1320"/>
                  </a:lnTo>
                  <a:lnTo>
                    <a:pt x="841" y="1325"/>
                  </a:lnTo>
                  <a:lnTo>
                    <a:pt x="833" y="1329"/>
                  </a:lnTo>
                  <a:lnTo>
                    <a:pt x="829" y="1330"/>
                  </a:lnTo>
                  <a:lnTo>
                    <a:pt x="822" y="1332"/>
                  </a:lnTo>
                  <a:lnTo>
                    <a:pt x="821" y="1332"/>
                  </a:lnTo>
                  <a:lnTo>
                    <a:pt x="819" y="1332"/>
                  </a:lnTo>
                  <a:lnTo>
                    <a:pt x="817" y="1334"/>
                  </a:lnTo>
                  <a:lnTo>
                    <a:pt x="816" y="1334"/>
                  </a:lnTo>
                  <a:lnTo>
                    <a:pt x="812" y="1335"/>
                  </a:lnTo>
                  <a:lnTo>
                    <a:pt x="797" y="1335"/>
                  </a:lnTo>
                  <a:lnTo>
                    <a:pt x="787" y="1337"/>
                  </a:lnTo>
                  <a:lnTo>
                    <a:pt x="775" y="1340"/>
                  </a:lnTo>
                  <a:lnTo>
                    <a:pt x="764" y="1342"/>
                  </a:lnTo>
                  <a:lnTo>
                    <a:pt x="758" y="1346"/>
                  </a:lnTo>
                  <a:lnTo>
                    <a:pt x="752" y="1351"/>
                  </a:lnTo>
                  <a:lnTo>
                    <a:pt x="747" y="1356"/>
                  </a:lnTo>
                  <a:lnTo>
                    <a:pt x="744" y="1363"/>
                  </a:lnTo>
                  <a:lnTo>
                    <a:pt x="744" y="1368"/>
                  </a:lnTo>
                  <a:lnTo>
                    <a:pt x="746" y="1373"/>
                  </a:lnTo>
                  <a:lnTo>
                    <a:pt x="749" y="1381"/>
                  </a:lnTo>
                  <a:lnTo>
                    <a:pt x="754" y="1388"/>
                  </a:lnTo>
                  <a:lnTo>
                    <a:pt x="758" y="1397"/>
                  </a:lnTo>
                  <a:lnTo>
                    <a:pt x="758" y="1441"/>
                  </a:lnTo>
                  <a:lnTo>
                    <a:pt x="756" y="1448"/>
                  </a:lnTo>
                  <a:lnTo>
                    <a:pt x="756" y="1451"/>
                  </a:lnTo>
                  <a:lnTo>
                    <a:pt x="759" y="1460"/>
                  </a:lnTo>
                  <a:lnTo>
                    <a:pt x="764" y="1467"/>
                  </a:lnTo>
                  <a:lnTo>
                    <a:pt x="768" y="1475"/>
                  </a:lnTo>
                  <a:lnTo>
                    <a:pt x="768" y="1477"/>
                  </a:lnTo>
                  <a:lnTo>
                    <a:pt x="768" y="1479"/>
                  </a:lnTo>
                  <a:lnTo>
                    <a:pt x="768" y="1484"/>
                  </a:lnTo>
                  <a:lnTo>
                    <a:pt x="768" y="1485"/>
                  </a:lnTo>
                  <a:lnTo>
                    <a:pt x="768" y="1492"/>
                  </a:lnTo>
                  <a:lnTo>
                    <a:pt x="768" y="1496"/>
                  </a:lnTo>
                  <a:lnTo>
                    <a:pt x="768" y="1504"/>
                  </a:lnTo>
                  <a:lnTo>
                    <a:pt x="768" y="1511"/>
                  </a:lnTo>
                  <a:lnTo>
                    <a:pt x="766" y="1520"/>
                  </a:lnTo>
                  <a:lnTo>
                    <a:pt x="764" y="1526"/>
                  </a:lnTo>
                  <a:lnTo>
                    <a:pt x="763" y="1528"/>
                  </a:lnTo>
                  <a:lnTo>
                    <a:pt x="761" y="1528"/>
                  </a:lnTo>
                  <a:lnTo>
                    <a:pt x="759" y="1530"/>
                  </a:lnTo>
                  <a:lnTo>
                    <a:pt x="758" y="1533"/>
                  </a:lnTo>
                  <a:lnTo>
                    <a:pt x="758" y="1550"/>
                  </a:lnTo>
                  <a:lnTo>
                    <a:pt x="758" y="1569"/>
                  </a:lnTo>
                  <a:lnTo>
                    <a:pt x="758" y="1579"/>
                  </a:lnTo>
                  <a:lnTo>
                    <a:pt x="758" y="1588"/>
                  </a:lnTo>
                  <a:lnTo>
                    <a:pt x="754" y="1595"/>
                  </a:lnTo>
                  <a:lnTo>
                    <a:pt x="751" y="1601"/>
                  </a:lnTo>
                  <a:lnTo>
                    <a:pt x="751" y="1635"/>
                  </a:lnTo>
                  <a:lnTo>
                    <a:pt x="751" y="1639"/>
                  </a:lnTo>
                  <a:lnTo>
                    <a:pt x="746" y="1649"/>
                  </a:lnTo>
                  <a:lnTo>
                    <a:pt x="744" y="1656"/>
                  </a:lnTo>
                  <a:lnTo>
                    <a:pt x="746" y="1664"/>
                  </a:lnTo>
                  <a:lnTo>
                    <a:pt x="751" y="1673"/>
                  </a:lnTo>
                  <a:lnTo>
                    <a:pt x="751" y="1675"/>
                  </a:lnTo>
                  <a:lnTo>
                    <a:pt x="751" y="1676"/>
                  </a:lnTo>
                  <a:lnTo>
                    <a:pt x="751" y="1678"/>
                  </a:lnTo>
                  <a:lnTo>
                    <a:pt x="751" y="1687"/>
                  </a:lnTo>
                  <a:lnTo>
                    <a:pt x="751" y="1688"/>
                  </a:lnTo>
                  <a:lnTo>
                    <a:pt x="751" y="1697"/>
                  </a:lnTo>
                  <a:lnTo>
                    <a:pt x="749" y="1705"/>
                  </a:lnTo>
                  <a:lnTo>
                    <a:pt x="747" y="1711"/>
                  </a:lnTo>
                  <a:lnTo>
                    <a:pt x="742" y="1714"/>
                  </a:lnTo>
                  <a:lnTo>
                    <a:pt x="737" y="1717"/>
                  </a:lnTo>
                  <a:lnTo>
                    <a:pt x="734" y="1723"/>
                  </a:lnTo>
                  <a:lnTo>
                    <a:pt x="732" y="1729"/>
                  </a:lnTo>
                  <a:lnTo>
                    <a:pt x="729" y="1735"/>
                  </a:lnTo>
                  <a:lnTo>
                    <a:pt x="727" y="1736"/>
                  </a:lnTo>
                  <a:lnTo>
                    <a:pt x="723" y="1738"/>
                  </a:lnTo>
                  <a:lnTo>
                    <a:pt x="723" y="1748"/>
                  </a:lnTo>
                  <a:lnTo>
                    <a:pt x="722" y="1757"/>
                  </a:lnTo>
                  <a:lnTo>
                    <a:pt x="718" y="1774"/>
                  </a:lnTo>
                  <a:lnTo>
                    <a:pt x="715" y="1791"/>
                  </a:lnTo>
                  <a:lnTo>
                    <a:pt x="715" y="1801"/>
                  </a:lnTo>
                  <a:lnTo>
                    <a:pt x="717" y="1813"/>
                  </a:lnTo>
                  <a:lnTo>
                    <a:pt x="708" y="1813"/>
                  </a:lnTo>
                  <a:lnTo>
                    <a:pt x="701" y="1815"/>
                  </a:lnTo>
                  <a:lnTo>
                    <a:pt x="696" y="1818"/>
                  </a:lnTo>
                  <a:lnTo>
                    <a:pt x="689" y="1820"/>
                  </a:lnTo>
                  <a:lnTo>
                    <a:pt x="689" y="1825"/>
                  </a:lnTo>
                  <a:lnTo>
                    <a:pt x="689" y="1830"/>
                  </a:lnTo>
                  <a:lnTo>
                    <a:pt x="684" y="1835"/>
                  </a:lnTo>
                  <a:lnTo>
                    <a:pt x="681" y="1842"/>
                  </a:lnTo>
                  <a:lnTo>
                    <a:pt x="681" y="1847"/>
                  </a:lnTo>
                  <a:lnTo>
                    <a:pt x="683" y="1854"/>
                  </a:lnTo>
                  <a:lnTo>
                    <a:pt x="677" y="1854"/>
                  </a:lnTo>
                  <a:lnTo>
                    <a:pt x="674" y="1856"/>
                  </a:lnTo>
                  <a:lnTo>
                    <a:pt x="672" y="1859"/>
                  </a:lnTo>
                  <a:lnTo>
                    <a:pt x="671" y="1862"/>
                  </a:lnTo>
                  <a:lnTo>
                    <a:pt x="669" y="1871"/>
                  </a:lnTo>
                  <a:lnTo>
                    <a:pt x="666" y="1873"/>
                  </a:lnTo>
                  <a:lnTo>
                    <a:pt x="662" y="1874"/>
                  </a:lnTo>
                  <a:lnTo>
                    <a:pt x="662" y="1885"/>
                  </a:lnTo>
                  <a:lnTo>
                    <a:pt x="662" y="1895"/>
                  </a:lnTo>
                  <a:lnTo>
                    <a:pt x="659" y="1902"/>
                  </a:lnTo>
                  <a:lnTo>
                    <a:pt x="655" y="1909"/>
                  </a:lnTo>
                  <a:lnTo>
                    <a:pt x="648" y="1922"/>
                  </a:lnTo>
                  <a:lnTo>
                    <a:pt x="642" y="1936"/>
                  </a:lnTo>
                  <a:lnTo>
                    <a:pt x="638" y="1936"/>
                  </a:lnTo>
                  <a:lnTo>
                    <a:pt x="636" y="1938"/>
                  </a:lnTo>
                  <a:lnTo>
                    <a:pt x="635" y="1943"/>
                  </a:lnTo>
                  <a:lnTo>
                    <a:pt x="614" y="1984"/>
                  </a:lnTo>
                  <a:lnTo>
                    <a:pt x="609" y="1987"/>
                  </a:lnTo>
                  <a:lnTo>
                    <a:pt x="606" y="1990"/>
                  </a:lnTo>
                  <a:lnTo>
                    <a:pt x="602" y="2002"/>
                  </a:lnTo>
                  <a:lnTo>
                    <a:pt x="599" y="2014"/>
                  </a:lnTo>
                  <a:lnTo>
                    <a:pt x="597" y="2019"/>
                  </a:lnTo>
                  <a:lnTo>
                    <a:pt x="594" y="2024"/>
                  </a:lnTo>
                  <a:lnTo>
                    <a:pt x="594" y="2033"/>
                  </a:lnTo>
                  <a:lnTo>
                    <a:pt x="595" y="2038"/>
                  </a:lnTo>
                  <a:lnTo>
                    <a:pt x="599" y="2042"/>
                  </a:lnTo>
                  <a:lnTo>
                    <a:pt x="604" y="2045"/>
                  </a:lnTo>
                  <a:lnTo>
                    <a:pt x="609" y="2048"/>
                  </a:lnTo>
                  <a:lnTo>
                    <a:pt x="613" y="2052"/>
                  </a:lnTo>
                  <a:lnTo>
                    <a:pt x="614" y="2059"/>
                  </a:lnTo>
                  <a:lnTo>
                    <a:pt x="614" y="2065"/>
                  </a:lnTo>
                  <a:lnTo>
                    <a:pt x="621" y="2065"/>
                  </a:lnTo>
                  <a:lnTo>
                    <a:pt x="624" y="2069"/>
                  </a:lnTo>
                  <a:lnTo>
                    <a:pt x="630" y="2070"/>
                  </a:lnTo>
                  <a:lnTo>
                    <a:pt x="635" y="2072"/>
                  </a:lnTo>
                  <a:lnTo>
                    <a:pt x="635" y="2074"/>
                  </a:lnTo>
                  <a:lnTo>
                    <a:pt x="636" y="2076"/>
                  </a:lnTo>
                  <a:lnTo>
                    <a:pt x="640" y="2077"/>
                  </a:lnTo>
                  <a:lnTo>
                    <a:pt x="645" y="2077"/>
                  </a:lnTo>
                  <a:lnTo>
                    <a:pt x="648" y="2079"/>
                  </a:lnTo>
                  <a:lnTo>
                    <a:pt x="650" y="2082"/>
                  </a:lnTo>
                  <a:lnTo>
                    <a:pt x="652" y="2086"/>
                  </a:lnTo>
                  <a:lnTo>
                    <a:pt x="654" y="2089"/>
                  </a:lnTo>
                  <a:lnTo>
                    <a:pt x="655" y="2093"/>
                  </a:lnTo>
                  <a:lnTo>
                    <a:pt x="659" y="2093"/>
                  </a:lnTo>
                  <a:lnTo>
                    <a:pt x="662" y="2093"/>
                  </a:lnTo>
                  <a:lnTo>
                    <a:pt x="666" y="2093"/>
                  </a:lnTo>
                  <a:lnTo>
                    <a:pt x="669" y="2093"/>
                  </a:lnTo>
                  <a:lnTo>
                    <a:pt x="674" y="2101"/>
                  </a:lnTo>
                  <a:lnTo>
                    <a:pt x="677" y="2105"/>
                  </a:lnTo>
                  <a:lnTo>
                    <a:pt x="683" y="2106"/>
                  </a:lnTo>
                  <a:lnTo>
                    <a:pt x="686" y="2140"/>
                  </a:lnTo>
                  <a:lnTo>
                    <a:pt x="691" y="2173"/>
                  </a:lnTo>
                  <a:lnTo>
                    <a:pt x="696" y="2205"/>
                  </a:lnTo>
                  <a:lnTo>
                    <a:pt x="696" y="2224"/>
                  </a:lnTo>
                  <a:lnTo>
                    <a:pt x="696" y="2243"/>
                  </a:lnTo>
                  <a:lnTo>
                    <a:pt x="693" y="2245"/>
                  </a:lnTo>
                  <a:lnTo>
                    <a:pt x="691" y="2248"/>
                  </a:lnTo>
                  <a:lnTo>
                    <a:pt x="689" y="2256"/>
                  </a:lnTo>
                  <a:lnTo>
                    <a:pt x="686" y="2258"/>
                  </a:lnTo>
                  <a:lnTo>
                    <a:pt x="684" y="2262"/>
                  </a:lnTo>
                  <a:lnTo>
                    <a:pt x="683" y="2270"/>
                  </a:lnTo>
                  <a:lnTo>
                    <a:pt x="676" y="2274"/>
                  </a:lnTo>
                  <a:lnTo>
                    <a:pt x="671" y="2279"/>
                  </a:lnTo>
                  <a:lnTo>
                    <a:pt x="666" y="2284"/>
                  </a:lnTo>
                  <a:lnTo>
                    <a:pt x="662" y="2291"/>
                  </a:lnTo>
                  <a:lnTo>
                    <a:pt x="657" y="2291"/>
                  </a:lnTo>
                  <a:lnTo>
                    <a:pt x="652" y="2289"/>
                  </a:lnTo>
                  <a:lnTo>
                    <a:pt x="643" y="2286"/>
                  </a:lnTo>
                  <a:lnTo>
                    <a:pt x="635" y="2282"/>
                  </a:lnTo>
                  <a:lnTo>
                    <a:pt x="628" y="2282"/>
                  </a:lnTo>
                  <a:lnTo>
                    <a:pt x="621" y="2284"/>
                  </a:lnTo>
                  <a:lnTo>
                    <a:pt x="619" y="2282"/>
                  </a:lnTo>
                  <a:lnTo>
                    <a:pt x="618" y="2280"/>
                  </a:lnTo>
                  <a:lnTo>
                    <a:pt x="614" y="2277"/>
                  </a:lnTo>
                  <a:lnTo>
                    <a:pt x="609" y="2275"/>
                  </a:lnTo>
                  <a:lnTo>
                    <a:pt x="607" y="2274"/>
                  </a:lnTo>
                  <a:lnTo>
                    <a:pt x="607" y="2270"/>
                  </a:lnTo>
                  <a:lnTo>
                    <a:pt x="604" y="2268"/>
                  </a:lnTo>
                  <a:lnTo>
                    <a:pt x="601" y="2268"/>
                  </a:lnTo>
                  <a:lnTo>
                    <a:pt x="590" y="2270"/>
                  </a:lnTo>
                  <a:lnTo>
                    <a:pt x="580" y="2272"/>
                  </a:lnTo>
                  <a:lnTo>
                    <a:pt x="575" y="2272"/>
                  </a:lnTo>
                  <a:lnTo>
                    <a:pt x="573" y="2270"/>
                  </a:lnTo>
                  <a:lnTo>
                    <a:pt x="573" y="2263"/>
                  </a:lnTo>
                  <a:lnTo>
                    <a:pt x="568" y="2263"/>
                  </a:lnTo>
                  <a:lnTo>
                    <a:pt x="563" y="2263"/>
                  </a:lnTo>
                  <a:lnTo>
                    <a:pt x="558" y="2263"/>
                  </a:lnTo>
                  <a:lnTo>
                    <a:pt x="553" y="2263"/>
                  </a:lnTo>
                  <a:lnTo>
                    <a:pt x="549" y="2262"/>
                  </a:lnTo>
                  <a:lnTo>
                    <a:pt x="546" y="2260"/>
                  </a:lnTo>
                  <a:lnTo>
                    <a:pt x="543" y="2258"/>
                  </a:lnTo>
                  <a:lnTo>
                    <a:pt x="539" y="2256"/>
                  </a:lnTo>
                  <a:lnTo>
                    <a:pt x="524" y="2256"/>
                  </a:lnTo>
                  <a:lnTo>
                    <a:pt x="507" y="2256"/>
                  </a:lnTo>
                  <a:lnTo>
                    <a:pt x="490" y="2256"/>
                  </a:lnTo>
                  <a:lnTo>
                    <a:pt x="471" y="2256"/>
                  </a:lnTo>
                  <a:lnTo>
                    <a:pt x="467" y="2258"/>
                  </a:lnTo>
                  <a:lnTo>
                    <a:pt x="464" y="2260"/>
                  </a:lnTo>
                  <a:lnTo>
                    <a:pt x="461" y="2263"/>
                  </a:lnTo>
                  <a:lnTo>
                    <a:pt x="457" y="2263"/>
                  </a:lnTo>
                  <a:lnTo>
                    <a:pt x="454" y="2265"/>
                  </a:lnTo>
                  <a:lnTo>
                    <a:pt x="452" y="2268"/>
                  </a:lnTo>
                  <a:lnTo>
                    <a:pt x="450" y="2277"/>
                  </a:lnTo>
                  <a:lnTo>
                    <a:pt x="447" y="2277"/>
                  </a:lnTo>
                  <a:lnTo>
                    <a:pt x="445" y="2279"/>
                  </a:lnTo>
                  <a:lnTo>
                    <a:pt x="444" y="2284"/>
                  </a:lnTo>
                  <a:lnTo>
                    <a:pt x="435" y="2289"/>
                  </a:lnTo>
                  <a:lnTo>
                    <a:pt x="432" y="2292"/>
                  </a:lnTo>
                  <a:lnTo>
                    <a:pt x="430" y="2297"/>
                  </a:lnTo>
                  <a:lnTo>
                    <a:pt x="425" y="2299"/>
                  </a:lnTo>
                  <a:lnTo>
                    <a:pt x="420" y="2303"/>
                  </a:lnTo>
                  <a:lnTo>
                    <a:pt x="413" y="2311"/>
                  </a:lnTo>
                  <a:lnTo>
                    <a:pt x="406" y="2320"/>
                  </a:lnTo>
                  <a:lnTo>
                    <a:pt x="401" y="2323"/>
                  </a:lnTo>
                  <a:lnTo>
                    <a:pt x="396" y="2325"/>
                  </a:lnTo>
                  <a:lnTo>
                    <a:pt x="396" y="2332"/>
                  </a:lnTo>
                  <a:lnTo>
                    <a:pt x="396" y="2337"/>
                  </a:lnTo>
                  <a:lnTo>
                    <a:pt x="392" y="2340"/>
                  </a:lnTo>
                  <a:lnTo>
                    <a:pt x="389" y="2342"/>
                  </a:lnTo>
                  <a:lnTo>
                    <a:pt x="386" y="2345"/>
                  </a:lnTo>
                  <a:lnTo>
                    <a:pt x="382" y="2347"/>
                  </a:lnTo>
                  <a:lnTo>
                    <a:pt x="382" y="2352"/>
                  </a:lnTo>
                  <a:lnTo>
                    <a:pt x="382" y="2359"/>
                  </a:lnTo>
                  <a:lnTo>
                    <a:pt x="375" y="2362"/>
                  </a:lnTo>
                  <a:lnTo>
                    <a:pt x="369" y="2367"/>
                  </a:lnTo>
                  <a:lnTo>
                    <a:pt x="358" y="2379"/>
                  </a:lnTo>
                  <a:lnTo>
                    <a:pt x="348" y="2391"/>
                  </a:lnTo>
                  <a:lnTo>
                    <a:pt x="341" y="2396"/>
                  </a:lnTo>
                  <a:lnTo>
                    <a:pt x="334" y="2400"/>
                  </a:lnTo>
                  <a:lnTo>
                    <a:pt x="334" y="2407"/>
                  </a:lnTo>
                  <a:lnTo>
                    <a:pt x="334" y="2412"/>
                  </a:lnTo>
                  <a:lnTo>
                    <a:pt x="331" y="2415"/>
                  </a:lnTo>
                  <a:lnTo>
                    <a:pt x="328" y="2417"/>
                  </a:lnTo>
                  <a:lnTo>
                    <a:pt x="324" y="2420"/>
                  </a:lnTo>
                  <a:lnTo>
                    <a:pt x="321" y="2422"/>
                  </a:lnTo>
                  <a:lnTo>
                    <a:pt x="321" y="2427"/>
                  </a:lnTo>
                  <a:lnTo>
                    <a:pt x="321" y="2434"/>
                  </a:lnTo>
                  <a:lnTo>
                    <a:pt x="311" y="2441"/>
                  </a:lnTo>
                  <a:lnTo>
                    <a:pt x="302" y="2449"/>
                  </a:lnTo>
                  <a:lnTo>
                    <a:pt x="294" y="2458"/>
                  </a:lnTo>
                  <a:lnTo>
                    <a:pt x="287" y="2468"/>
                  </a:lnTo>
                  <a:lnTo>
                    <a:pt x="288" y="2475"/>
                  </a:lnTo>
                  <a:lnTo>
                    <a:pt x="290" y="2482"/>
                  </a:lnTo>
                  <a:lnTo>
                    <a:pt x="292" y="2487"/>
                  </a:lnTo>
                  <a:lnTo>
                    <a:pt x="294" y="2495"/>
                  </a:lnTo>
                  <a:lnTo>
                    <a:pt x="294" y="2511"/>
                  </a:lnTo>
                  <a:lnTo>
                    <a:pt x="294" y="2526"/>
                  </a:lnTo>
                  <a:lnTo>
                    <a:pt x="294" y="2541"/>
                  </a:lnTo>
                  <a:lnTo>
                    <a:pt x="294" y="2557"/>
                  </a:lnTo>
                  <a:lnTo>
                    <a:pt x="292" y="2558"/>
                  </a:lnTo>
                  <a:lnTo>
                    <a:pt x="290" y="2560"/>
                  </a:lnTo>
                  <a:lnTo>
                    <a:pt x="287" y="2564"/>
                  </a:lnTo>
                  <a:lnTo>
                    <a:pt x="285" y="2569"/>
                  </a:lnTo>
                  <a:lnTo>
                    <a:pt x="283" y="2570"/>
                  </a:lnTo>
                  <a:lnTo>
                    <a:pt x="280" y="2570"/>
                  </a:lnTo>
                  <a:lnTo>
                    <a:pt x="273" y="2582"/>
                  </a:lnTo>
                  <a:lnTo>
                    <a:pt x="270" y="2594"/>
                  </a:lnTo>
                  <a:lnTo>
                    <a:pt x="266" y="2599"/>
                  </a:lnTo>
                  <a:lnTo>
                    <a:pt x="263" y="2604"/>
                  </a:lnTo>
                  <a:lnTo>
                    <a:pt x="258" y="2608"/>
                  </a:lnTo>
                  <a:lnTo>
                    <a:pt x="253" y="2611"/>
                  </a:lnTo>
                  <a:lnTo>
                    <a:pt x="258" y="2635"/>
                  </a:lnTo>
                  <a:lnTo>
                    <a:pt x="259" y="2650"/>
                  </a:lnTo>
                  <a:lnTo>
                    <a:pt x="259" y="2666"/>
                  </a:lnTo>
                  <a:lnTo>
                    <a:pt x="263" y="2668"/>
                  </a:lnTo>
                  <a:lnTo>
                    <a:pt x="265" y="2669"/>
                  </a:lnTo>
                  <a:lnTo>
                    <a:pt x="266" y="2676"/>
                  </a:lnTo>
                  <a:lnTo>
                    <a:pt x="266" y="2693"/>
                  </a:lnTo>
                  <a:lnTo>
                    <a:pt x="270" y="2695"/>
                  </a:lnTo>
                  <a:lnTo>
                    <a:pt x="271" y="2697"/>
                  </a:lnTo>
                  <a:lnTo>
                    <a:pt x="275" y="2702"/>
                  </a:lnTo>
                  <a:lnTo>
                    <a:pt x="277" y="2708"/>
                  </a:lnTo>
                  <a:lnTo>
                    <a:pt x="280" y="2714"/>
                  </a:lnTo>
                  <a:lnTo>
                    <a:pt x="280" y="2722"/>
                  </a:lnTo>
                  <a:lnTo>
                    <a:pt x="283" y="2727"/>
                  </a:lnTo>
                  <a:lnTo>
                    <a:pt x="285" y="2734"/>
                  </a:lnTo>
                  <a:lnTo>
                    <a:pt x="287" y="2741"/>
                  </a:lnTo>
                  <a:lnTo>
                    <a:pt x="282" y="2753"/>
                  </a:lnTo>
                  <a:lnTo>
                    <a:pt x="275" y="2763"/>
                  </a:lnTo>
                  <a:lnTo>
                    <a:pt x="270" y="2775"/>
                  </a:lnTo>
                  <a:lnTo>
                    <a:pt x="268" y="2782"/>
                  </a:lnTo>
                  <a:lnTo>
                    <a:pt x="266" y="2789"/>
                  </a:lnTo>
                  <a:lnTo>
                    <a:pt x="265" y="2809"/>
                  </a:lnTo>
                  <a:lnTo>
                    <a:pt x="268" y="2825"/>
                  </a:lnTo>
                  <a:lnTo>
                    <a:pt x="271" y="2840"/>
                  </a:lnTo>
                  <a:lnTo>
                    <a:pt x="273" y="2857"/>
                  </a:lnTo>
                  <a:lnTo>
                    <a:pt x="270" y="2867"/>
                  </a:lnTo>
                  <a:lnTo>
                    <a:pt x="268" y="2871"/>
                  </a:lnTo>
                  <a:lnTo>
                    <a:pt x="266" y="2877"/>
                  </a:lnTo>
                  <a:lnTo>
                    <a:pt x="265" y="2881"/>
                  </a:lnTo>
                  <a:lnTo>
                    <a:pt x="263" y="2883"/>
                  </a:lnTo>
                  <a:lnTo>
                    <a:pt x="261" y="2883"/>
                  </a:lnTo>
                  <a:lnTo>
                    <a:pt x="259" y="2884"/>
                  </a:lnTo>
                  <a:lnTo>
                    <a:pt x="259" y="2889"/>
                  </a:lnTo>
                  <a:lnTo>
                    <a:pt x="259" y="2895"/>
                  </a:lnTo>
                  <a:lnTo>
                    <a:pt x="259" y="2900"/>
                  </a:lnTo>
                  <a:lnTo>
                    <a:pt x="259" y="2905"/>
                  </a:lnTo>
                  <a:lnTo>
                    <a:pt x="253" y="2905"/>
                  </a:lnTo>
                  <a:lnTo>
                    <a:pt x="251" y="2908"/>
                  </a:lnTo>
                  <a:lnTo>
                    <a:pt x="251" y="2913"/>
                  </a:lnTo>
                  <a:lnTo>
                    <a:pt x="251" y="2929"/>
                  </a:lnTo>
                  <a:lnTo>
                    <a:pt x="253" y="2953"/>
                  </a:lnTo>
                  <a:lnTo>
                    <a:pt x="256" y="2954"/>
                  </a:lnTo>
                  <a:lnTo>
                    <a:pt x="258" y="2956"/>
                  </a:lnTo>
                  <a:lnTo>
                    <a:pt x="259" y="2959"/>
                  </a:lnTo>
                  <a:lnTo>
                    <a:pt x="253" y="2959"/>
                  </a:lnTo>
                  <a:lnTo>
                    <a:pt x="253" y="2963"/>
                  </a:lnTo>
                  <a:lnTo>
                    <a:pt x="253" y="2966"/>
                  </a:lnTo>
                  <a:lnTo>
                    <a:pt x="253" y="2970"/>
                  </a:lnTo>
                  <a:lnTo>
                    <a:pt x="253" y="2973"/>
                  </a:lnTo>
                  <a:lnTo>
                    <a:pt x="259" y="2975"/>
                  </a:lnTo>
                  <a:lnTo>
                    <a:pt x="265" y="2978"/>
                  </a:lnTo>
                  <a:lnTo>
                    <a:pt x="266" y="2985"/>
                  </a:lnTo>
                  <a:lnTo>
                    <a:pt x="266" y="2993"/>
                  </a:lnTo>
                  <a:lnTo>
                    <a:pt x="270" y="2995"/>
                  </a:lnTo>
                  <a:lnTo>
                    <a:pt x="271" y="2997"/>
                  </a:lnTo>
                  <a:lnTo>
                    <a:pt x="275" y="3002"/>
                  </a:lnTo>
                  <a:lnTo>
                    <a:pt x="277" y="3009"/>
                  </a:lnTo>
                  <a:lnTo>
                    <a:pt x="280" y="3014"/>
                  </a:lnTo>
                  <a:lnTo>
                    <a:pt x="278" y="3021"/>
                  </a:lnTo>
                  <a:lnTo>
                    <a:pt x="280" y="3026"/>
                  </a:lnTo>
                  <a:lnTo>
                    <a:pt x="283" y="3034"/>
                  </a:lnTo>
                  <a:lnTo>
                    <a:pt x="287" y="3043"/>
                  </a:lnTo>
                  <a:lnTo>
                    <a:pt x="287" y="3048"/>
                  </a:lnTo>
                  <a:lnTo>
                    <a:pt x="287" y="3055"/>
                  </a:lnTo>
                  <a:lnTo>
                    <a:pt x="287" y="3062"/>
                  </a:lnTo>
                  <a:lnTo>
                    <a:pt x="290" y="3063"/>
                  </a:lnTo>
                  <a:lnTo>
                    <a:pt x="294" y="3065"/>
                  </a:lnTo>
                  <a:lnTo>
                    <a:pt x="297" y="3067"/>
                  </a:lnTo>
                  <a:lnTo>
                    <a:pt x="300" y="3068"/>
                  </a:lnTo>
                  <a:lnTo>
                    <a:pt x="309" y="3070"/>
                  </a:lnTo>
                  <a:lnTo>
                    <a:pt x="312" y="3072"/>
                  </a:lnTo>
                  <a:lnTo>
                    <a:pt x="314" y="3075"/>
                  </a:lnTo>
                  <a:lnTo>
                    <a:pt x="314" y="3079"/>
                  </a:lnTo>
                  <a:lnTo>
                    <a:pt x="314" y="3082"/>
                  </a:lnTo>
                  <a:lnTo>
                    <a:pt x="321" y="3082"/>
                  </a:lnTo>
                  <a:lnTo>
                    <a:pt x="317" y="3101"/>
                  </a:lnTo>
                  <a:lnTo>
                    <a:pt x="314" y="3123"/>
                  </a:lnTo>
                  <a:lnTo>
                    <a:pt x="314" y="3140"/>
                  </a:lnTo>
                  <a:lnTo>
                    <a:pt x="314" y="3159"/>
                  </a:lnTo>
                  <a:lnTo>
                    <a:pt x="312" y="3178"/>
                  </a:lnTo>
                  <a:lnTo>
                    <a:pt x="311" y="3184"/>
                  </a:lnTo>
                  <a:lnTo>
                    <a:pt x="307" y="3191"/>
                  </a:lnTo>
                  <a:lnTo>
                    <a:pt x="306" y="3198"/>
                  </a:lnTo>
                  <a:lnTo>
                    <a:pt x="307" y="3207"/>
                  </a:lnTo>
                  <a:lnTo>
                    <a:pt x="307" y="3224"/>
                  </a:lnTo>
                  <a:lnTo>
                    <a:pt x="309" y="3230"/>
                  </a:lnTo>
                  <a:lnTo>
                    <a:pt x="307" y="3237"/>
                  </a:lnTo>
                  <a:lnTo>
                    <a:pt x="306" y="3242"/>
                  </a:lnTo>
                  <a:lnTo>
                    <a:pt x="300" y="3246"/>
                  </a:lnTo>
                  <a:lnTo>
                    <a:pt x="304" y="3251"/>
                  </a:lnTo>
                  <a:lnTo>
                    <a:pt x="306" y="3258"/>
                  </a:lnTo>
                  <a:lnTo>
                    <a:pt x="307" y="3265"/>
                  </a:lnTo>
                  <a:lnTo>
                    <a:pt x="307" y="3273"/>
                  </a:lnTo>
                  <a:lnTo>
                    <a:pt x="300" y="3273"/>
                  </a:lnTo>
                  <a:lnTo>
                    <a:pt x="299" y="3277"/>
                  </a:lnTo>
                  <a:lnTo>
                    <a:pt x="300" y="3283"/>
                  </a:lnTo>
                  <a:lnTo>
                    <a:pt x="300" y="3288"/>
                  </a:lnTo>
                  <a:lnTo>
                    <a:pt x="300" y="3294"/>
                  </a:lnTo>
                  <a:lnTo>
                    <a:pt x="300" y="3299"/>
                  </a:lnTo>
                  <a:lnTo>
                    <a:pt x="302" y="3304"/>
                  </a:lnTo>
                  <a:lnTo>
                    <a:pt x="306" y="3312"/>
                  </a:lnTo>
                  <a:lnTo>
                    <a:pt x="309" y="3321"/>
                  </a:lnTo>
                  <a:lnTo>
                    <a:pt x="309" y="3328"/>
                  </a:lnTo>
                  <a:lnTo>
                    <a:pt x="307" y="3335"/>
                  </a:lnTo>
                  <a:lnTo>
                    <a:pt x="309" y="3340"/>
                  </a:lnTo>
                  <a:lnTo>
                    <a:pt x="311" y="3345"/>
                  </a:lnTo>
                  <a:lnTo>
                    <a:pt x="319" y="3350"/>
                  </a:lnTo>
                  <a:lnTo>
                    <a:pt x="328" y="3355"/>
                  </a:lnTo>
                  <a:lnTo>
                    <a:pt x="331" y="3359"/>
                  </a:lnTo>
                  <a:lnTo>
                    <a:pt x="334" y="3362"/>
                  </a:lnTo>
                  <a:lnTo>
                    <a:pt x="340" y="3370"/>
                  </a:lnTo>
                  <a:lnTo>
                    <a:pt x="346" y="3377"/>
                  </a:lnTo>
                  <a:lnTo>
                    <a:pt x="353" y="3384"/>
                  </a:lnTo>
                  <a:lnTo>
                    <a:pt x="362" y="3389"/>
                  </a:lnTo>
                  <a:lnTo>
                    <a:pt x="363" y="3394"/>
                  </a:lnTo>
                  <a:lnTo>
                    <a:pt x="367" y="3398"/>
                  </a:lnTo>
                  <a:lnTo>
                    <a:pt x="370" y="3401"/>
                  </a:lnTo>
                  <a:lnTo>
                    <a:pt x="375" y="3403"/>
                  </a:lnTo>
                  <a:lnTo>
                    <a:pt x="381" y="3405"/>
                  </a:lnTo>
                  <a:lnTo>
                    <a:pt x="384" y="3408"/>
                  </a:lnTo>
                  <a:lnTo>
                    <a:pt x="387" y="3411"/>
                  </a:lnTo>
                  <a:lnTo>
                    <a:pt x="389" y="3417"/>
                  </a:lnTo>
                  <a:lnTo>
                    <a:pt x="392" y="3418"/>
                  </a:lnTo>
                  <a:lnTo>
                    <a:pt x="396" y="3420"/>
                  </a:lnTo>
                  <a:lnTo>
                    <a:pt x="399" y="3422"/>
                  </a:lnTo>
                  <a:lnTo>
                    <a:pt x="403" y="3423"/>
                  </a:lnTo>
                  <a:lnTo>
                    <a:pt x="403" y="3427"/>
                  </a:lnTo>
                  <a:lnTo>
                    <a:pt x="403" y="3430"/>
                  </a:lnTo>
                  <a:lnTo>
                    <a:pt x="410" y="3434"/>
                  </a:lnTo>
                  <a:lnTo>
                    <a:pt x="413" y="3435"/>
                  </a:lnTo>
                  <a:lnTo>
                    <a:pt x="416" y="3437"/>
                  </a:lnTo>
                  <a:lnTo>
                    <a:pt x="416" y="3440"/>
                  </a:lnTo>
                  <a:lnTo>
                    <a:pt x="416" y="3444"/>
                  </a:lnTo>
                  <a:lnTo>
                    <a:pt x="416" y="3449"/>
                  </a:lnTo>
                  <a:lnTo>
                    <a:pt x="416" y="3451"/>
                  </a:lnTo>
                  <a:lnTo>
                    <a:pt x="420" y="3451"/>
                  </a:lnTo>
                  <a:lnTo>
                    <a:pt x="423" y="3451"/>
                  </a:lnTo>
                  <a:lnTo>
                    <a:pt x="432" y="3469"/>
                  </a:lnTo>
                  <a:lnTo>
                    <a:pt x="444" y="3492"/>
                  </a:lnTo>
                  <a:lnTo>
                    <a:pt x="440" y="3514"/>
                  </a:lnTo>
                  <a:lnTo>
                    <a:pt x="435" y="3536"/>
                  </a:lnTo>
                  <a:lnTo>
                    <a:pt x="430" y="3555"/>
                  </a:lnTo>
                  <a:lnTo>
                    <a:pt x="423" y="3573"/>
                  </a:lnTo>
                  <a:lnTo>
                    <a:pt x="423" y="3577"/>
                  </a:lnTo>
                  <a:lnTo>
                    <a:pt x="423" y="3580"/>
                  </a:lnTo>
                  <a:lnTo>
                    <a:pt x="423" y="3584"/>
                  </a:lnTo>
                  <a:lnTo>
                    <a:pt x="423" y="3587"/>
                  </a:lnTo>
                  <a:lnTo>
                    <a:pt x="420" y="3587"/>
                  </a:lnTo>
                  <a:lnTo>
                    <a:pt x="416" y="3587"/>
                  </a:lnTo>
                  <a:lnTo>
                    <a:pt x="416" y="3590"/>
                  </a:lnTo>
                  <a:lnTo>
                    <a:pt x="416" y="3594"/>
                  </a:lnTo>
                  <a:lnTo>
                    <a:pt x="410" y="3608"/>
                  </a:lnTo>
                  <a:lnTo>
                    <a:pt x="406" y="3608"/>
                  </a:lnTo>
                  <a:lnTo>
                    <a:pt x="403" y="3608"/>
                  </a:lnTo>
                  <a:lnTo>
                    <a:pt x="403" y="3611"/>
                  </a:lnTo>
                  <a:lnTo>
                    <a:pt x="403" y="3614"/>
                  </a:lnTo>
                  <a:lnTo>
                    <a:pt x="399" y="3614"/>
                  </a:lnTo>
                  <a:lnTo>
                    <a:pt x="396" y="3614"/>
                  </a:lnTo>
                  <a:lnTo>
                    <a:pt x="396" y="3618"/>
                  </a:lnTo>
                  <a:lnTo>
                    <a:pt x="396" y="3621"/>
                  </a:lnTo>
                  <a:lnTo>
                    <a:pt x="392" y="3628"/>
                  </a:lnTo>
                  <a:lnTo>
                    <a:pt x="389" y="3635"/>
                  </a:lnTo>
                  <a:lnTo>
                    <a:pt x="377" y="3635"/>
                  </a:lnTo>
                  <a:lnTo>
                    <a:pt x="367" y="3635"/>
                  </a:lnTo>
                  <a:lnTo>
                    <a:pt x="348" y="3640"/>
                  </a:lnTo>
                  <a:lnTo>
                    <a:pt x="333" y="3645"/>
                  </a:lnTo>
                  <a:lnTo>
                    <a:pt x="314" y="3648"/>
                  </a:lnTo>
                  <a:lnTo>
                    <a:pt x="314" y="3650"/>
                  </a:lnTo>
                  <a:lnTo>
                    <a:pt x="314" y="3654"/>
                  </a:lnTo>
                  <a:lnTo>
                    <a:pt x="314" y="3655"/>
                  </a:lnTo>
                  <a:lnTo>
                    <a:pt x="314" y="3659"/>
                  </a:lnTo>
                  <a:lnTo>
                    <a:pt x="314" y="3662"/>
                  </a:lnTo>
                  <a:lnTo>
                    <a:pt x="317" y="3669"/>
                  </a:lnTo>
                  <a:lnTo>
                    <a:pt x="319" y="3671"/>
                  </a:lnTo>
                  <a:lnTo>
                    <a:pt x="323" y="3677"/>
                  </a:lnTo>
                  <a:lnTo>
                    <a:pt x="326" y="3684"/>
                  </a:lnTo>
                  <a:lnTo>
                    <a:pt x="334" y="3700"/>
                  </a:lnTo>
                  <a:lnTo>
                    <a:pt x="334" y="3703"/>
                  </a:lnTo>
                  <a:lnTo>
                    <a:pt x="334" y="3706"/>
                  </a:lnTo>
                  <a:lnTo>
                    <a:pt x="334" y="3710"/>
                  </a:lnTo>
                  <a:lnTo>
                    <a:pt x="334" y="3712"/>
                  </a:lnTo>
                  <a:lnTo>
                    <a:pt x="334" y="3715"/>
                  </a:lnTo>
                  <a:lnTo>
                    <a:pt x="334" y="3717"/>
                  </a:lnTo>
                  <a:lnTo>
                    <a:pt x="334" y="3718"/>
                  </a:lnTo>
                  <a:lnTo>
                    <a:pt x="334" y="3720"/>
                  </a:lnTo>
                  <a:lnTo>
                    <a:pt x="334" y="3723"/>
                  </a:lnTo>
                  <a:lnTo>
                    <a:pt x="338" y="3725"/>
                  </a:lnTo>
                  <a:lnTo>
                    <a:pt x="336" y="3734"/>
                  </a:lnTo>
                  <a:lnTo>
                    <a:pt x="338" y="3742"/>
                  </a:lnTo>
                  <a:lnTo>
                    <a:pt x="341" y="3751"/>
                  </a:lnTo>
                  <a:lnTo>
                    <a:pt x="346" y="3758"/>
                  </a:lnTo>
                  <a:lnTo>
                    <a:pt x="346" y="3761"/>
                  </a:lnTo>
                  <a:lnTo>
                    <a:pt x="345" y="3766"/>
                  </a:lnTo>
                  <a:lnTo>
                    <a:pt x="343" y="3771"/>
                  </a:lnTo>
                  <a:lnTo>
                    <a:pt x="345" y="3775"/>
                  </a:lnTo>
                  <a:lnTo>
                    <a:pt x="346" y="3778"/>
                  </a:lnTo>
                  <a:lnTo>
                    <a:pt x="352" y="3785"/>
                  </a:lnTo>
                  <a:lnTo>
                    <a:pt x="353" y="3788"/>
                  </a:lnTo>
                  <a:lnTo>
                    <a:pt x="355" y="3792"/>
                  </a:lnTo>
                  <a:lnTo>
                    <a:pt x="355" y="3795"/>
                  </a:lnTo>
                  <a:lnTo>
                    <a:pt x="355" y="3798"/>
                  </a:lnTo>
                  <a:lnTo>
                    <a:pt x="357" y="3798"/>
                  </a:lnTo>
                  <a:lnTo>
                    <a:pt x="358" y="3798"/>
                  </a:lnTo>
                  <a:lnTo>
                    <a:pt x="360" y="3800"/>
                  </a:lnTo>
                  <a:lnTo>
                    <a:pt x="358" y="3809"/>
                  </a:lnTo>
                  <a:lnTo>
                    <a:pt x="360" y="3816"/>
                  </a:lnTo>
                  <a:lnTo>
                    <a:pt x="360" y="3817"/>
                  </a:lnTo>
                  <a:lnTo>
                    <a:pt x="369" y="3836"/>
                  </a:lnTo>
                  <a:lnTo>
                    <a:pt x="369" y="3840"/>
                  </a:lnTo>
                  <a:lnTo>
                    <a:pt x="369" y="3846"/>
                  </a:lnTo>
                  <a:lnTo>
                    <a:pt x="372" y="3848"/>
                  </a:lnTo>
                  <a:lnTo>
                    <a:pt x="374" y="3850"/>
                  </a:lnTo>
                  <a:lnTo>
                    <a:pt x="375" y="3857"/>
                  </a:lnTo>
                  <a:lnTo>
                    <a:pt x="377" y="3863"/>
                  </a:lnTo>
                  <a:lnTo>
                    <a:pt x="379" y="3867"/>
                  </a:lnTo>
                  <a:lnTo>
                    <a:pt x="382" y="3867"/>
                  </a:lnTo>
                  <a:lnTo>
                    <a:pt x="382" y="3894"/>
                  </a:lnTo>
                  <a:lnTo>
                    <a:pt x="382" y="3899"/>
                  </a:lnTo>
                  <a:lnTo>
                    <a:pt x="381" y="3904"/>
                  </a:lnTo>
                  <a:lnTo>
                    <a:pt x="377" y="3913"/>
                  </a:lnTo>
                  <a:lnTo>
                    <a:pt x="372" y="3920"/>
                  </a:lnTo>
                  <a:lnTo>
                    <a:pt x="369" y="3928"/>
                  </a:lnTo>
                  <a:lnTo>
                    <a:pt x="365" y="3928"/>
                  </a:lnTo>
                  <a:lnTo>
                    <a:pt x="363" y="3930"/>
                  </a:lnTo>
                  <a:lnTo>
                    <a:pt x="362" y="3935"/>
                  </a:lnTo>
                  <a:lnTo>
                    <a:pt x="358" y="3939"/>
                  </a:lnTo>
                  <a:lnTo>
                    <a:pt x="357" y="3944"/>
                  </a:lnTo>
                  <a:lnTo>
                    <a:pt x="355" y="3956"/>
                  </a:lnTo>
                  <a:lnTo>
                    <a:pt x="353" y="3968"/>
                  </a:lnTo>
                  <a:lnTo>
                    <a:pt x="352" y="3973"/>
                  </a:lnTo>
                  <a:lnTo>
                    <a:pt x="348" y="3976"/>
                  </a:lnTo>
                  <a:lnTo>
                    <a:pt x="348" y="3983"/>
                  </a:lnTo>
                  <a:lnTo>
                    <a:pt x="350" y="3990"/>
                  </a:lnTo>
                  <a:lnTo>
                    <a:pt x="357" y="3998"/>
                  </a:lnTo>
                  <a:lnTo>
                    <a:pt x="358" y="4003"/>
                  </a:lnTo>
                  <a:lnTo>
                    <a:pt x="362" y="4008"/>
                  </a:lnTo>
                  <a:lnTo>
                    <a:pt x="362" y="4015"/>
                  </a:lnTo>
                  <a:lnTo>
                    <a:pt x="362" y="4024"/>
                  </a:lnTo>
                  <a:lnTo>
                    <a:pt x="358" y="4026"/>
                  </a:lnTo>
                  <a:lnTo>
                    <a:pt x="357" y="4027"/>
                  </a:lnTo>
                  <a:lnTo>
                    <a:pt x="355" y="4034"/>
                  </a:lnTo>
                  <a:lnTo>
                    <a:pt x="353" y="4041"/>
                  </a:lnTo>
                  <a:lnTo>
                    <a:pt x="352" y="4044"/>
                  </a:lnTo>
                  <a:lnTo>
                    <a:pt x="348" y="4044"/>
                  </a:lnTo>
                  <a:lnTo>
                    <a:pt x="346" y="4048"/>
                  </a:lnTo>
                  <a:lnTo>
                    <a:pt x="341" y="4049"/>
                  </a:lnTo>
                  <a:lnTo>
                    <a:pt x="338" y="4053"/>
                  </a:lnTo>
                  <a:lnTo>
                    <a:pt x="334" y="4056"/>
                  </a:lnTo>
                  <a:lnTo>
                    <a:pt x="333" y="4061"/>
                  </a:lnTo>
                  <a:lnTo>
                    <a:pt x="331" y="4070"/>
                  </a:lnTo>
                  <a:lnTo>
                    <a:pt x="328" y="4073"/>
                  </a:lnTo>
                  <a:lnTo>
                    <a:pt x="324" y="4077"/>
                  </a:lnTo>
                  <a:lnTo>
                    <a:pt x="323" y="4078"/>
                  </a:lnTo>
                  <a:lnTo>
                    <a:pt x="319" y="4083"/>
                  </a:lnTo>
                  <a:lnTo>
                    <a:pt x="317" y="4087"/>
                  </a:lnTo>
                  <a:lnTo>
                    <a:pt x="316" y="4090"/>
                  </a:lnTo>
                  <a:lnTo>
                    <a:pt x="314" y="4094"/>
                  </a:lnTo>
                  <a:lnTo>
                    <a:pt x="309" y="4097"/>
                  </a:lnTo>
                  <a:lnTo>
                    <a:pt x="302" y="4102"/>
                  </a:lnTo>
                  <a:lnTo>
                    <a:pt x="297" y="4109"/>
                  </a:lnTo>
                  <a:lnTo>
                    <a:pt x="295" y="4109"/>
                  </a:lnTo>
                  <a:lnTo>
                    <a:pt x="294" y="4112"/>
                  </a:lnTo>
                  <a:lnTo>
                    <a:pt x="290" y="4112"/>
                  </a:lnTo>
                  <a:lnTo>
                    <a:pt x="290" y="4114"/>
                  </a:lnTo>
                  <a:lnTo>
                    <a:pt x="288" y="4116"/>
                  </a:lnTo>
                  <a:lnTo>
                    <a:pt x="288" y="4118"/>
                  </a:lnTo>
                  <a:lnTo>
                    <a:pt x="282" y="4123"/>
                  </a:lnTo>
                  <a:lnTo>
                    <a:pt x="275" y="4128"/>
                  </a:lnTo>
                  <a:lnTo>
                    <a:pt x="268" y="4135"/>
                  </a:lnTo>
                  <a:lnTo>
                    <a:pt x="265" y="4140"/>
                  </a:lnTo>
                  <a:lnTo>
                    <a:pt x="263" y="4140"/>
                  </a:lnTo>
                  <a:lnTo>
                    <a:pt x="259" y="4140"/>
                  </a:lnTo>
                  <a:lnTo>
                    <a:pt x="256" y="4140"/>
                  </a:lnTo>
                  <a:lnTo>
                    <a:pt x="253" y="4140"/>
                  </a:lnTo>
                  <a:lnTo>
                    <a:pt x="251" y="4141"/>
                  </a:lnTo>
                  <a:lnTo>
                    <a:pt x="249" y="4141"/>
                  </a:lnTo>
                  <a:lnTo>
                    <a:pt x="248" y="4141"/>
                  </a:lnTo>
                  <a:lnTo>
                    <a:pt x="248" y="4143"/>
                  </a:lnTo>
                  <a:lnTo>
                    <a:pt x="246" y="4143"/>
                  </a:lnTo>
                  <a:lnTo>
                    <a:pt x="244" y="4143"/>
                  </a:lnTo>
                  <a:lnTo>
                    <a:pt x="242" y="4145"/>
                  </a:lnTo>
                  <a:lnTo>
                    <a:pt x="241" y="4145"/>
                  </a:lnTo>
                  <a:lnTo>
                    <a:pt x="239" y="4147"/>
                  </a:lnTo>
                  <a:lnTo>
                    <a:pt x="237" y="4147"/>
                  </a:lnTo>
                  <a:lnTo>
                    <a:pt x="236" y="4147"/>
                  </a:lnTo>
                  <a:lnTo>
                    <a:pt x="234" y="4147"/>
                  </a:lnTo>
                  <a:lnTo>
                    <a:pt x="232" y="4148"/>
                  </a:lnTo>
                  <a:lnTo>
                    <a:pt x="230" y="4148"/>
                  </a:lnTo>
                  <a:lnTo>
                    <a:pt x="229" y="4148"/>
                  </a:lnTo>
                  <a:lnTo>
                    <a:pt x="227" y="4148"/>
                  </a:lnTo>
                  <a:lnTo>
                    <a:pt x="225" y="4148"/>
                  </a:lnTo>
                  <a:lnTo>
                    <a:pt x="224" y="4148"/>
                  </a:lnTo>
                  <a:lnTo>
                    <a:pt x="222" y="4147"/>
                  </a:lnTo>
                  <a:lnTo>
                    <a:pt x="219" y="4147"/>
                  </a:lnTo>
                  <a:lnTo>
                    <a:pt x="219" y="4148"/>
                  </a:lnTo>
                  <a:lnTo>
                    <a:pt x="217" y="4150"/>
                  </a:lnTo>
                  <a:lnTo>
                    <a:pt x="213" y="4152"/>
                  </a:lnTo>
                  <a:lnTo>
                    <a:pt x="208" y="4152"/>
                  </a:lnTo>
                  <a:lnTo>
                    <a:pt x="205" y="4153"/>
                  </a:lnTo>
                  <a:lnTo>
                    <a:pt x="205" y="4160"/>
                  </a:lnTo>
                  <a:lnTo>
                    <a:pt x="200" y="4160"/>
                  </a:lnTo>
                  <a:lnTo>
                    <a:pt x="195" y="4160"/>
                  </a:lnTo>
                  <a:lnTo>
                    <a:pt x="190" y="4160"/>
                  </a:lnTo>
                  <a:lnTo>
                    <a:pt x="184" y="4160"/>
                  </a:lnTo>
                  <a:lnTo>
                    <a:pt x="179" y="4162"/>
                  </a:lnTo>
                  <a:lnTo>
                    <a:pt x="178" y="4167"/>
                  </a:lnTo>
                  <a:lnTo>
                    <a:pt x="178" y="4174"/>
                  </a:lnTo>
                  <a:lnTo>
                    <a:pt x="178" y="4181"/>
                  </a:lnTo>
                  <a:lnTo>
                    <a:pt x="179" y="4186"/>
                  </a:lnTo>
                  <a:lnTo>
                    <a:pt x="183" y="4191"/>
                  </a:lnTo>
                  <a:lnTo>
                    <a:pt x="191" y="4198"/>
                  </a:lnTo>
                  <a:lnTo>
                    <a:pt x="195" y="4201"/>
                  </a:lnTo>
                  <a:lnTo>
                    <a:pt x="198" y="4206"/>
                  </a:lnTo>
                  <a:lnTo>
                    <a:pt x="200" y="4213"/>
                  </a:lnTo>
                  <a:lnTo>
                    <a:pt x="198" y="4222"/>
                  </a:lnTo>
                  <a:lnTo>
                    <a:pt x="188" y="4227"/>
                  </a:lnTo>
                  <a:lnTo>
                    <a:pt x="179" y="4232"/>
                  </a:lnTo>
                  <a:lnTo>
                    <a:pt x="176" y="4234"/>
                  </a:lnTo>
                  <a:lnTo>
                    <a:pt x="169" y="4235"/>
                  </a:lnTo>
                  <a:lnTo>
                    <a:pt x="162" y="4239"/>
                  </a:lnTo>
                  <a:lnTo>
                    <a:pt x="145" y="4247"/>
                  </a:lnTo>
                  <a:lnTo>
                    <a:pt x="144" y="4249"/>
                  </a:lnTo>
                  <a:lnTo>
                    <a:pt x="144" y="4297"/>
                  </a:lnTo>
                  <a:lnTo>
                    <a:pt x="144" y="4298"/>
                  </a:lnTo>
                  <a:lnTo>
                    <a:pt x="145" y="4300"/>
                  </a:lnTo>
                  <a:lnTo>
                    <a:pt x="145" y="4310"/>
                  </a:lnTo>
                  <a:lnTo>
                    <a:pt x="147" y="4319"/>
                  </a:lnTo>
                  <a:lnTo>
                    <a:pt x="150" y="4326"/>
                  </a:lnTo>
                  <a:lnTo>
                    <a:pt x="155" y="4332"/>
                  </a:lnTo>
                  <a:lnTo>
                    <a:pt x="157" y="4334"/>
                  </a:lnTo>
                  <a:lnTo>
                    <a:pt x="159" y="4338"/>
                  </a:lnTo>
                  <a:lnTo>
                    <a:pt x="161" y="4341"/>
                  </a:lnTo>
                  <a:lnTo>
                    <a:pt x="161" y="4351"/>
                  </a:lnTo>
                  <a:lnTo>
                    <a:pt x="161" y="4355"/>
                  </a:lnTo>
                  <a:lnTo>
                    <a:pt x="161" y="4360"/>
                  </a:lnTo>
                  <a:lnTo>
                    <a:pt x="162" y="4365"/>
                  </a:lnTo>
                  <a:lnTo>
                    <a:pt x="166" y="4370"/>
                  </a:lnTo>
                  <a:lnTo>
                    <a:pt x="171" y="4377"/>
                  </a:lnTo>
                  <a:lnTo>
                    <a:pt x="173" y="4380"/>
                  </a:lnTo>
                  <a:lnTo>
                    <a:pt x="173" y="4385"/>
                  </a:lnTo>
                  <a:lnTo>
                    <a:pt x="173" y="4389"/>
                  </a:lnTo>
                  <a:lnTo>
                    <a:pt x="174" y="4392"/>
                  </a:lnTo>
                  <a:lnTo>
                    <a:pt x="179" y="4396"/>
                  </a:lnTo>
                  <a:lnTo>
                    <a:pt x="181" y="4399"/>
                  </a:lnTo>
                  <a:lnTo>
                    <a:pt x="188" y="4413"/>
                  </a:lnTo>
                  <a:lnTo>
                    <a:pt x="191" y="4420"/>
                  </a:lnTo>
                  <a:lnTo>
                    <a:pt x="191" y="4426"/>
                  </a:lnTo>
                  <a:lnTo>
                    <a:pt x="191" y="4442"/>
                  </a:lnTo>
                  <a:lnTo>
                    <a:pt x="190" y="4452"/>
                  </a:lnTo>
                  <a:lnTo>
                    <a:pt x="186" y="4464"/>
                  </a:lnTo>
                  <a:lnTo>
                    <a:pt x="184" y="4474"/>
                  </a:lnTo>
                  <a:lnTo>
                    <a:pt x="181" y="4478"/>
                  </a:lnTo>
                  <a:lnTo>
                    <a:pt x="179" y="4483"/>
                  </a:lnTo>
                  <a:lnTo>
                    <a:pt x="178" y="4495"/>
                  </a:lnTo>
                  <a:lnTo>
                    <a:pt x="176" y="4507"/>
                  </a:lnTo>
                  <a:lnTo>
                    <a:pt x="174" y="4512"/>
                  </a:lnTo>
                  <a:lnTo>
                    <a:pt x="171" y="4515"/>
                  </a:lnTo>
                  <a:lnTo>
                    <a:pt x="169" y="4527"/>
                  </a:lnTo>
                  <a:lnTo>
                    <a:pt x="166" y="4537"/>
                  </a:lnTo>
                  <a:lnTo>
                    <a:pt x="157" y="4556"/>
                  </a:lnTo>
                  <a:lnTo>
                    <a:pt x="155" y="4561"/>
                  </a:lnTo>
                  <a:lnTo>
                    <a:pt x="154" y="4565"/>
                  </a:lnTo>
                  <a:lnTo>
                    <a:pt x="147" y="4570"/>
                  </a:lnTo>
                  <a:lnTo>
                    <a:pt x="140" y="4575"/>
                  </a:lnTo>
                  <a:lnTo>
                    <a:pt x="138" y="4578"/>
                  </a:lnTo>
                  <a:lnTo>
                    <a:pt x="137" y="4583"/>
                  </a:lnTo>
                  <a:lnTo>
                    <a:pt x="126" y="4582"/>
                  </a:lnTo>
                  <a:lnTo>
                    <a:pt x="118" y="4582"/>
                  </a:lnTo>
                  <a:lnTo>
                    <a:pt x="104" y="4585"/>
                  </a:lnTo>
                  <a:lnTo>
                    <a:pt x="91" y="4588"/>
                  </a:lnTo>
                  <a:lnTo>
                    <a:pt x="75" y="4590"/>
                  </a:lnTo>
                  <a:lnTo>
                    <a:pt x="72" y="4585"/>
                  </a:lnTo>
                  <a:lnTo>
                    <a:pt x="68" y="4576"/>
                  </a:lnTo>
                  <a:lnTo>
                    <a:pt x="68" y="4559"/>
                  </a:lnTo>
                  <a:lnTo>
                    <a:pt x="68" y="4541"/>
                  </a:lnTo>
                  <a:lnTo>
                    <a:pt x="68" y="4522"/>
                  </a:lnTo>
                  <a:lnTo>
                    <a:pt x="65" y="4515"/>
                  </a:lnTo>
                  <a:lnTo>
                    <a:pt x="62" y="4508"/>
                  </a:lnTo>
                  <a:lnTo>
                    <a:pt x="62" y="4498"/>
                  </a:lnTo>
                  <a:lnTo>
                    <a:pt x="62" y="4488"/>
                  </a:lnTo>
                  <a:lnTo>
                    <a:pt x="55" y="4483"/>
                  </a:lnTo>
                  <a:lnTo>
                    <a:pt x="44" y="4481"/>
                  </a:lnTo>
                  <a:lnTo>
                    <a:pt x="32" y="4481"/>
                  </a:lnTo>
                  <a:lnTo>
                    <a:pt x="21" y="4481"/>
                  </a:lnTo>
                  <a:lnTo>
                    <a:pt x="19" y="4483"/>
                  </a:lnTo>
                  <a:lnTo>
                    <a:pt x="17" y="4484"/>
                  </a:lnTo>
                  <a:lnTo>
                    <a:pt x="14" y="4488"/>
                  </a:lnTo>
                  <a:lnTo>
                    <a:pt x="9" y="4490"/>
                  </a:lnTo>
                  <a:lnTo>
                    <a:pt x="7" y="4491"/>
                  </a:lnTo>
                  <a:lnTo>
                    <a:pt x="7" y="4495"/>
                  </a:lnTo>
                  <a:lnTo>
                    <a:pt x="7" y="4500"/>
                  </a:lnTo>
                  <a:lnTo>
                    <a:pt x="5" y="4503"/>
                  </a:lnTo>
                  <a:lnTo>
                    <a:pt x="3" y="4507"/>
                  </a:lnTo>
                  <a:lnTo>
                    <a:pt x="0" y="4508"/>
                  </a:lnTo>
                  <a:lnTo>
                    <a:pt x="0" y="4515"/>
                  </a:lnTo>
                  <a:lnTo>
                    <a:pt x="3" y="4522"/>
                  </a:lnTo>
                  <a:lnTo>
                    <a:pt x="9" y="4534"/>
                  </a:lnTo>
                  <a:lnTo>
                    <a:pt x="12" y="4548"/>
                  </a:lnTo>
                  <a:lnTo>
                    <a:pt x="14" y="4554"/>
                  </a:lnTo>
                  <a:lnTo>
                    <a:pt x="14" y="4563"/>
                  </a:lnTo>
                  <a:lnTo>
                    <a:pt x="19" y="4565"/>
                  </a:lnTo>
                  <a:lnTo>
                    <a:pt x="21" y="4566"/>
                  </a:lnTo>
                  <a:lnTo>
                    <a:pt x="21" y="4570"/>
                  </a:lnTo>
                  <a:lnTo>
                    <a:pt x="15" y="4568"/>
                  </a:lnTo>
                  <a:lnTo>
                    <a:pt x="14" y="4566"/>
                  </a:lnTo>
                  <a:lnTo>
                    <a:pt x="14" y="4563"/>
                  </a:lnTo>
                  <a:lnTo>
                    <a:pt x="9" y="4563"/>
                  </a:lnTo>
                  <a:lnTo>
                    <a:pt x="5" y="4565"/>
                  </a:lnTo>
                  <a:lnTo>
                    <a:pt x="2" y="4566"/>
                  </a:lnTo>
                  <a:lnTo>
                    <a:pt x="0" y="4570"/>
                  </a:lnTo>
                  <a:lnTo>
                    <a:pt x="0" y="4575"/>
                  </a:lnTo>
                  <a:lnTo>
                    <a:pt x="2" y="4578"/>
                  </a:lnTo>
                  <a:lnTo>
                    <a:pt x="3" y="4582"/>
                  </a:lnTo>
                  <a:lnTo>
                    <a:pt x="7" y="4583"/>
                  </a:lnTo>
                  <a:lnTo>
                    <a:pt x="7" y="4582"/>
                  </a:lnTo>
                  <a:lnTo>
                    <a:pt x="9" y="4580"/>
                  </a:lnTo>
                  <a:lnTo>
                    <a:pt x="10" y="4578"/>
                  </a:lnTo>
                  <a:lnTo>
                    <a:pt x="10" y="4580"/>
                  </a:lnTo>
                  <a:lnTo>
                    <a:pt x="7" y="4583"/>
                  </a:lnTo>
                  <a:lnTo>
                    <a:pt x="7" y="4588"/>
                  </a:lnTo>
                  <a:lnTo>
                    <a:pt x="9" y="4592"/>
                  </a:lnTo>
                  <a:lnTo>
                    <a:pt x="10" y="4595"/>
                  </a:lnTo>
                  <a:lnTo>
                    <a:pt x="14" y="4597"/>
                  </a:lnTo>
                  <a:lnTo>
                    <a:pt x="17" y="4597"/>
                  </a:lnTo>
                  <a:lnTo>
                    <a:pt x="19" y="4599"/>
                  </a:lnTo>
                  <a:lnTo>
                    <a:pt x="21" y="4604"/>
                  </a:lnTo>
                  <a:lnTo>
                    <a:pt x="21" y="4616"/>
                  </a:lnTo>
                  <a:lnTo>
                    <a:pt x="21" y="4628"/>
                  </a:lnTo>
                  <a:lnTo>
                    <a:pt x="19" y="4638"/>
                  </a:lnTo>
                  <a:lnTo>
                    <a:pt x="14" y="4645"/>
                  </a:lnTo>
                  <a:lnTo>
                    <a:pt x="19" y="4670"/>
                  </a:lnTo>
                  <a:lnTo>
                    <a:pt x="22" y="4682"/>
                  </a:lnTo>
                  <a:lnTo>
                    <a:pt x="27" y="4692"/>
                  </a:lnTo>
                  <a:lnTo>
                    <a:pt x="27" y="4703"/>
                  </a:lnTo>
                  <a:lnTo>
                    <a:pt x="27" y="4713"/>
                  </a:lnTo>
                  <a:lnTo>
                    <a:pt x="24" y="4720"/>
                  </a:lnTo>
                  <a:lnTo>
                    <a:pt x="21" y="4727"/>
                  </a:lnTo>
                  <a:lnTo>
                    <a:pt x="27" y="4740"/>
                  </a:lnTo>
                  <a:lnTo>
                    <a:pt x="34" y="4754"/>
                  </a:lnTo>
                  <a:lnTo>
                    <a:pt x="36" y="4762"/>
                  </a:lnTo>
                  <a:lnTo>
                    <a:pt x="34" y="4767"/>
                  </a:lnTo>
                  <a:lnTo>
                    <a:pt x="32" y="4773"/>
                  </a:lnTo>
                  <a:lnTo>
                    <a:pt x="29" y="4776"/>
                  </a:lnTo>
                  <a:lnTo>
                    <a:pt x="26" y="4779"/>
                  </a:lnTo>
                  <a:lnTo>
                    <a:pt x="22" y="4783"/>
                  </a:lnTo>
                  <a:lnTo>
                    <a:pt x="21" y="4788"/>
                  </a:lnTo>
                  <a:lnTo>
                    <a:pt x="21" y="4795"/>
                  </a:lnTo>
                  <a:lnTo>
                    <a:pt x="24" y="4800"/>
                  </a:lnTo>
                  <a:lnTo>
                    <a:pt x="26" y="4807"/>
                  </a:lnTo>
                  <a:lnTo>
                    <a:pt x="29" y="4812"/>
                  </a:lnTo>
                  <a:lnTo>
                    <a:pt x="31" y="4813"/>
                  </a:lnTo>
                  <a:lnTo>
                    <a:pt x="34" y="4815"/>
                  </a:lnTo>
                  <a:lnTo>
                    <a:pt x="39" y="4819"/>
                  </a:lnTo>
                  <a:lnTo>
                    <a:pt x="46" y="4820"/>
                  </a:lnTo>
                  <a:lnTo>
                    <a:pt x="53" y="4822"/>
                  </a:lnTo>
                  <a:lnTo>
                    <a:pt x="62" y="4822"/>
                  </a:lnTo>
                  <a:lnTo>
                    <a:pt x="62" y="4842"/>
                  </a:lnTo>
                  <a:lnTo>
                    <a:pt x="68" y="4842"/>
                  </a:lnTo>
                  <a:lnTo>
                    <a:pt x="73" y="4841"/>
                  </a:lnTo>
                  <a:lnTo>
                    <a:pt x="77" y="4837"/>
                  </a:lnTo>
                  <a:lnTo>
                    <a:pt x="80" y="4834"/>
                  </a:lnTo>
                  <a:lnTo>
                    <a:pt x="87" y="4827"/>
                  </a:lnTo>
                  <a:lnTo>
                    <a:pt x="91" y="4824"/>
                  </a:lnTo>
                  <a:lnTo>
                    <a:pt x="96" y="4822"/>
                  </a:lnTo>
                  <a:lnTo>
                    <a:pt x="97" y="4812"/>
                  </a:lnTo>
                  <a:lnTo>
                    <a:pt x="101" y="4803"/>
                  </a:lnTo>
                  <a:lnTo>
                    <a:pt x="103" y="4800"/>
                  </a:lnTo>
                  <a:lnTo>
                    <a:pt x="106" y="4796"/>
                  </a:lnTo>
                  <a:lnTo>
                    <a:pt x="109" y="4795"/>
                  </a:lnTo>
                  <a:lnTo>
                    <a:pt x="116" y="4795"/>
                  </a:lnTo>
                  <a:lnTo>
                    <a:pt x="114" y="4803"/>
                  </a:lnTo>
                  <a:lnTo>
                    <a:pt x="111" y="4810"/>
                  </a:lnTo>
                  <a:lnTo>
                    <a:pt x="106" y="4825"/>
                  </a:lnTo>
                  <a:lnTo>
                    <a:pt x="99" y="4839"/>
                  </a:lnTo>
                  <a:lnTo>
                    <a:pt x="97" y="4848"/>
                  </a:lnTo>
                  <a:lnTo>
                    <a:pt x="96" y="4856"/>
                  </a:lnTo>
                  <a:lnTo>
                    <a:pt x="97" y="4861"/>
                  </a:lnTo>
                  <a:lnTo>
                    <a:pt x="99" y="4865"/>
                  </a:lnTo>
                  <a:lnTo>
                    <a:pt x="103" y="4863"/>
                  </a:lnTo>
                  <a:lnTo>
                    <a:pt x="106" y="4861"/>
                  </a:lnTo>
                  <a:lnTo>
                    <a:pt x="114" y="4856"/>
                  </a:lnTo>
                  <a:lnTo>
                    <a:pt x="118" y="4854"/>
                  </a:lnTo>
                  <a:lnTo>
                    <a:pt x="123" y="4856"/>
                  </a:lnTo>
                  <a:lnTo>
                    <a:pt x="126" y="4849"/>
                  </a:lnTo>
                  <a:lnTo>
                    <a:pt x="132" y="4844"/>
                  </a:lnTo>
                  <a:lnTo>
                    <a:pt x="140" y="4842"/>
                  </a:lnTo>
                  <a:lnTo>
                    <a:pt x="150" y="4842"/>
                  </a:lnTo>
                  <a:lnTo>
                    <a:pt x="152" y="4851"/>
                  </a:lnTo>
                  <a:lnTo>
                    <a:pt x="154" y="4860"/>
                  </a:lnTo>
                  <a:lnTo>
                    <a:pt x="157" y="4865"/>
                  </a:lnTo>
                  <a:lnTo>
                    <a:pt x="164" y="4870"/>
                  </a:lnTo>
                  <a:lnTo>
                    <a:pt x="164" y="4918"/>
                  </a:lnTo>
                  <a:lnTo>
                    <a:pt x="161" y="4918"/>
                  </a:lnTo>
                  <a:lnTo>
                    <a:pt x="161" y="4919"/>
                  </a:lnTo>
                  <a:lnTo>
                    <a:pt x="159" y="4923"/>
                  </a:lnTo>
                  <a:lnTo>
                    <a:pt x="159" y="4928"/>
                  </a:lnTo>
                  <a:lnTo>
                    <a:pt x="157" y="4931"/>
                  </a:lnTo>
                  <a:lnTo>
                    <a:pt x="154" y="4931"/>
                  </a:lnTo>
                  <a:lnTo>
                    <a:pt x="150" y="4931"/>
                  </a:lnTo>
                  <a:lnTo>
                    <a:pt x="147" y="4931"/>
                  </a:lnTo>
                  <a:lnTo>
                    <a:pt x="144" y="4931"/>
                  </a:lnTo>
                  <a:lnTo>
                    <a:pt x="144" y="4979"/>
                  </a:lnTo>
                  <a:lnTo>
                    <a:pt x="142" y="4981"/>
                  </a:lnTo>
                  <a:lnTo>
                    <a:pt x="140" y="4983"/>
                  </a:lnTo>
                  <a:lnTo>
                    <a:pt x="137" y="4986"/>
                  </a:lnTo>
                  <a:lnTo>
                    <a:pt x="135" y="4991"/>
                  </a:lnTo>
                  <a:lnTo>
                    <a:pt x="133" y="4993"/>
                  </a:lnTo>
                  <a:lnTo>
                    <a:pt x="130" y="4993"/>
                  </a:lnTo>
                  <a:lnTo>
                    <a:pt x="132" y="5001"/>
                  </a:lnTo>
                  <a:lnTo>
                    <a:pt x="130" y="5010"/>
                  </a:lnTo>
                  <a:lnTo>
                    <a:pt x="128" y="5022"/>
                  </a:lnTo>
                  <a:lnTo>
                    <a:pt x="125" y="5034"/>
                  </a:lnTo>
                  <a:lnTo>
                    <a:pt x="123" y="5041"/>
                  </a:lnTo>
                  <a:lnTo>
                    <a:pt x="123" y="5047"/>
                  </a:lnTo>
                  <a:lnTo>
                    <a:pt x="125" y="5051"/>
                  </a:lnTo>
                  <a:lnTo>
                    <a:pt x="126" y="5052"/>
                  </a:lnTo>
                  <a:lnTo>
                    <a:pt x="133" y="5054"/>
                  </a:lnTo>
                  <a:lnTo>
                    <a:pt x="150" y="5054"/>
                  </a:lnTo>
                  <a:lnTo>
                    <a:pt x="152" y="5064"/>
                  </a:lnTo>
                  <a:lnTo>
                    <a:pt x="150" y="5070"/>
                  </a:lnTo>
                  <a:lnTo>
                    <a:pt x="147" y="5075"/>
                  </a:lnTo>
                  <a:lnTo>
                    <a:pt x="142" y="5078"/>
                  </a:lnTo>
                  <a:lnTo>
                    <a:pt x="138" y="5080"/>
                  </a:lnTo>
                  <a:lnTo>
                    <a:pt x="133" y="5083"/>
                  </a:lnTo>
                  <a:lnTo>
                    <a:pt x="130" y="5088"/>
                  </a:lnTo>
                  <a:lnTo>
                    <a:pt x="130" y="5095"/>
                  </a:lnTo>
                  <a:lnTo>
                    <a:pt x="132" y="5098"/>
                  </a:lnTo>
                  <a:lnTo>
                    <a:pt x="133" y="5100"/>
                  </a:lnTo>
                  <a:lnTo>
                    <a:pt x="140" y="5102"/>
                  </a:lnTo>
                  <a:lnTo>
                    <a:pt x="157" y="5102"/>
                  </a:lnTo>
                  <a:lnTo>
                    <a:pt x="155" y="5112"/>
                  </a:lnTo>
                  <a:lnTo>
                    <a:pt x="157" y="5119"/>
                  </a:lnTo>
                  <a:lnTo>
                    <a:pt x="159" y="5134"/>
                  </a:lnTo>
                  <a:lnTo>
                    <a:pt x="164" y="5146"/>
                  </a:lnTo>
                  <a:lnTo>
                    <a:pt x="171" y="5156"/>
                  </a:lnTo>
                  <a:lnTo>
                    <a:pt x="173" y="5170"/>
                  </a:lnTo>
                  <a:lnTo>
                    <a:pt x="171" y="5180"/>
                  </a:lnTo>
                  <a:lnTo>
                    <a:pt x="167" y="5201"/>
                  </a:lnTo>
                  <a:lnTo>
                    <a:pt x="164" y="5221"/>
                  </a:lnTo>
                  <a:lnTo>
                    <a:pt x="164" y="5233"/>
                  </a:lnTo>
                  <a:lnTo>
                    <a:pt x="164" y="5245"/>
                  </a:lnTo>
                  <a:lnTo>
                    <a:pt x="169" y="5257"/>
                  </a:lnTo>
                  <a:lnTo>
                    <a:pt x="173" y="5262"/>
                  </a:lnTo>
                  <a:lnTo>
                    <a:pt x="176" y="5267"/>
                  </a:lnTo>
                  <a:lnTo>
                    <a:pt x="181" y="5271"/>
                  </a:lnTo>
                  <a:lnTo>
                    <a:pt x="188" y="5272"/>
                  </a:lnTo>
                  <a:lnTo>
                    <a:pt x="195" y="5274"/>
                  </a:lnTo>
                  <a:lnTo>
                    <a:pt x="205" y="5272"/>
                  </a:lnTo>
                  <a:lnTo>
                    <a:pt x="205" y="5259"/>
                  </a:lnTo>
                  <a:lnTo>
                    <a:pt x="205" y="5252"/>
                  </a:lnTo>
                  <a:lnTo>
                    <a:pt x="207" y="5247"/>
                  </a:lnTo>
                  <a:lnTo>
                    <a:pt x="208" y="5243"/>
                  </a:lnTo>
                  <a:lnTo>
                    <a:pt x="213" y="5240"/>
                  </a:lnTo>
                  <a:lnTo>
                    <a:pt x="219" y="5238"/>
                  </a:lnTo>
                  <a:lnTo>
                    <a:pt x="225" y="5238"/>
                  </a:lnTo>
                  <a:lnTo>
                    <a:pt x="225" y="5243"/>
                  </a:lnTo>
                  <a:lnTo>
                    <a:pt x="225" y="5247"/>
                  </a:lnTo>
                  <a:lnTo>
                    <a:pt x="222" y="5254"/>
                  </a:lnTo>
                  <a:lnTo>
                    <a:pt x="219" y="5259"/>
                  </a:lnTo>
                  <a:lnTo>
                    <a:pt x="217" y="5262"/>
                  </a:lnTo>
                  <a:lnTo>
                    <a:pt x="217" y="5267"/>
                  </a:lnTo>
                  <a:lnTo>
                    <a:pt x="219" y="5272"/>
                  </a:lnTo>
                  <a:lnTo>
                    <a:pt x="220" y="5291"/>
                  </a:lnTo>
                  <a:lnTo>
                    <a:pt x="219" y="5310"/>
                  </a:lnTo>
                  <a:lnTo>
                    <a:pt x="219" y="5313"/>
                  </a:lnTo>
                  <a:lnTo>
                    <a:pt x="219" y="5327"/>
                  </a:lnTo>
                  <a:lnTo>
                    <a:pt x="219" y="5335"/>
                  </a:lnTo>
                  <a:lnTo>
                    <a:pt x="222" y="5341"/>
                  </a:lnTo>
                  <a:lnTo>
                    <a:pt x="227" y="5344"/>
                  </a:lnTo>
                  <a:lnTo>
                    <a:pt x="232" y="5347"/>
                  </a:lnTo>
                  <a:lnTo>
                    <a:pt x="236" y="5353"/>
                  </a:lnTo>
                  <a:lnTo>
                    <a:pt x="236" y="5356"/>
                  </a:lnTo>
                  <a:lnTo>
                    <a:pt x="239" y="5358"/>
                  </a:lnTo>
                  <a:lnTo>
                    <a:pt x="242" y="5361"/>
                  </a:lnTo>
                  <a:lnTo>
                    <a:pt x="242" y="5368"/>
                  </a:lnTo>
                  <a:lnTo>
                    <a:pt x="239" y="5388"/>
                  </a:lnTo>
                  <a:lnTo>
                    <a:pt x="241" y="5392"/>
                  </a:lnTo>
                  <a:lnTo>
                    <a:pt x="244" y="5400"/>
                  </a:lnTo>
                  <a:lnTo>
                    <a:pt x="246" y="5402"/>
                  </a:lnTo>
                  <a:lnTo>
                    <a:pt x="244" y="5409"/>
                  </a:lnTo>
                  <a:lnTo>
                    <a:pt x="246" y="5412"/>
                  </a:lnTo>
                  <a:lnTo>
                    <a:pt x="249" y="5416"/>
                  </a:lnTo>
                  <a:lnTo>
                    <a:pt x="253" y="5417"/>
                  </a:lnTo>
                  <a:lnTo>
                    <a:pt x="261" y="5421"/>
                  </a:lnTo>
                  <a:lnTo>
                    <a:pt x="265" y="5424"/>
                  </a:lnTo>
                  <a:lnTo>
                    <a:pt x="266" y="5429"/>
                  </a:lnTo>
                  <a:lnTo>
                    <a:pt x="266" y="5433"/>
                  </a:lnTo>
                  <a:lnTo>
                    <a:pt x="266" y="5441"/>
                  </a:lnTo>
                  <a:lnTo>
                    <a:pt x="266" y="5450"/>
                  </a:lnTo>
                  <a:lnTo>
                    <a:pt x="268" y="5455"/>
                  </a:lnTo>
                  <a:lnTo>
                    <a:pt x="270" y="5458"/>
                  </a:lnTo>
                  <a:lnTo>
                    <a:pt x="277" y="5464"/>
                  </a:lnTo>
                  <a:lnTo>
                    <a:pt x="294" y="5470"/>
                  </a:lnTo>
                  <a:lnTo>
                    <a:pt x="297" y="5470"/>
                  </a:lnTo>
                  <a:lnTo>
                    <a:pt x="300" y="5470"/>
                  </a:lnTo>
                  <a:lnTo>
                    <a:pt x="304" y="5470"/>
                  </a:lnTo>
                  <a:lnTo>
                    <a:pt x="307" y="5470"/>
                  </a:lnTo>
                  <a:lnTo>
                    <a:pt x="312" y="5479"/>
                  </a:lnTo>
                  <a:lnTo>
                    <a:pt x="316" y="5482"/>
                  </a:lnTo>
                  <a:lnTo>
                    <a:pt x="321" y="5484"/>
                  </a:lnTo>
                  <a:lnTo>
                    <a:pt x="321" y="5493"/>
                  </a:lnTo>
                  <a:lnTo>
                    <a:pt x="323" y="5501"/>
                  </a:lnTo>
                  <a:lnTo>
                    <a:pt x="328" y="5515"/>
                  </a:lnTo>
                  <a:lnTo>
                    <a:pt x="333" y="5528"/>
                  </a:lnTo>
                  <a:lnTo>
                    <a:pt x="334" y="5537"/>
                  </a:lnTo>
                  <a:lnTo>
                    <a:pt x="334" y="5545"/>
                  </a:lnTo>
                  <a:lnTo>
                    <a:pt x="350" y="5568"/>
                  </a:lnTo>
                  <a:lnTo>
                    <a:pt x="362" y="5593"/>
                  </a:lnTo>
                  <a:lnTo>
                    <a:pt x="365" y="5590"/>
                  </a:lnTo>
                  <a:lnTo>
                    <a:pt x="372" y="5588"/>
                  </a:lnTo>
                  <a:lnTo>
                    <a:pt x="386" y="5586"/>
                  </a:lnTo>
                  <a:lnTo>
                    <a:pt x="399" y="5588"/>
                  </a:lnTo>
                  <a:lnTo>
                    <a:pt x="404" y="5590"/>
                  </a:lnTo>
                  <a:lnTo>
                    <a:pt x="410" y="5593"/>
                  </a:lnTo>
                  <a:lnTo>
                    <a:pt x="410" y="5655"/>
                  </a:lnTo>
                  <a:lnTo>
                    <a:pt x="403" y="5658"/>
                  </a:lnTo>
                  <a:lnTo>
                    <a:pt x="398" y="5663"/>
                  </a:lnTo>
                  <a:lnTo>
                    <a:pt x="396" y="5672"/>
                  </a:lnTo>
                  <a:lnTo>
                    <a:pt x="396" y="5682"/>
                  </a:lnTo>
                  <a:lnTo>
                    <a:pt x="389" y="5682"/>
                  </a:lnTo>
                  <a:lnTo>
                    <a:pt x="384" y="5680"/>
                  </a:lnTo>
                  <a:lnTo>
                    <a:pt x="382" y="5675"/>
                  </a:lnTo>
                  <a:lnTo>
                    <a:pt x="379" y="5672"/>
                  </a:lnTo>
                  <a:lnTo>
                    <a:pt x="377" y="5667"/>
                  </a:lnTo>
                  <a:lnTo>
                    <a:pt x="374" y="5663"/>
                  </a:lnTo>
                  <a:lnTo>
                    <a:pt x="370" y="5660"/>
                  </a:lnTo>
                  <a:lnTo>
                    <a:pt x="362" y="5661"/>
                  </a:lnTo>
                  <a:lnTo>
                    <a:pt x="355" y="5663"/>
                  </a:lnTo>
                  <a:lnTo>
                    <a:pt x="350" y="5665"/>
                  </a:lnTo>
                  <a:lnTo>
                    <a:pt x="345" y="5667"/>
                  </a:lnTo>
                  <a:lnTo>
                    <a:pt x="340" y="5672"/>
                  </a:lnTo>
                  <a:lnTo>
                    <a:pt x="334" y="5680"/>
                  </a:lnTo>
                  <a:lnTo>
                    <a:pt x="328" y="5689"/>
                  </a:lnTo>
                  <a:lnTo>
                    <a:pt x="328" y="5690"/>
                  </a:lnTo>
                  <a:lnTo>
                    <a:pt x="340" y="5706"/>
                  </a:lnTo>
                  <a:lnTo>
                    <a:pt x="348" y="5719"/>
                  </a:lnTo>
                  <a:lnTo>
                    <a:pt x="352" y="5721"/>
                  </a:lnTo>
                  <a:lnTo>
                    <a:pt x="355" y="5723"/>
                  </a:lnTo>
                  <a:lnTo>
                    <a:pt x="355" y="5730"/>
                  </a:lnTo>
                  <a:lnTo>
                    <a:pt x="357" y="5736"/>
                  </a:lnTo>
                  <a:lnTo>
                    <a:pt x="363" y="5745"/>
                  </a:lnTo>
                  <a:lnTo>
                    <a:pt x="365" y="5750"/>
                  </a:lnTo>
                  <a:lnTo>
                    <a:pt x="369" y="5755"/>
                  </a:lnTo>
                  <a:lnTo>
                    <a:pt x="369" y="5762"/>
                  </a:lnTo>
                  <a:lnTo>
                    <a:pt x="369" y="5771"/>
                  </a:lnTo>
                  <a:lnTo>
                    <a:pt x="363" y="5769"/>
                  </a:lnTo>
                  <a:lnTo>
                    <a:pt x="360" y="5765"/>
                  </a:lnTo>
                  <a:lnTo>
                    <a:pt x="353" y="5759"/>
                  </a:lnTo>
                  <a:lnTo>
                    <a:pt x="350" y="5755"/>
                  </a:lnTo>
                  <a:lnTo>
                    <a:pt x="346" y="5752"/>
                  </a:lnTo>
                  <a:lnTo>
                    <a:pt x="341" y="5750"/>
                  </a:lnTo>
                  <a:lnTo>
                    <a:pt x="334" y="5750"/>
                  </a:lnTo>
                  <a:lnTo>
                    <a:pt x="333" y="5748"/>
                  </a:lnTo>
                  <a:lnTo>
                    <a:pt x="331" y="5747"/>
                  </a:lnTo>
                  <a:lnTo>
                    <a:pt x="328" y="5743"/>
                  </a:lnTo>
                  <a:lnTo>
                    <a:pt x="323" y="5742"/>
                  </a:lnTo>
                  <a:lnTo>
                    <a:pt x="321" y="5740"/>
                  </a:lnTo>
                  <a:lnTo>
                    <a:pt x="321" y="5736"/>
                  </a:lnTo>
                  <a:lnTo>
                    <a:pt x="312" y="5731"/>
                  </a:lnTo>
                  <a:lnTo>
                    <a:pt x="307" y="5730"/>
                  </a:lnTo>
                  <a:lnTo>
                    <a:pt x="300" y="5730"/>
                  </a:lnTo>
                  <a:lnTo>
                    <a:pt x="297" y="5731"/>
                  </a:lnTo>
                  <a:lnTo>
                    <a:pt x="295" y="5733"/>
                  </a:lnTo>
                  <a:lnTo>
                    <a:pt x="294" y="5740"/>
                  </a:lnTo>
                  <a:lnTo>
                    <a:pt x="294" y="5757"/>
                  </a:lnTo>
                  <a:lnTo>
                    <a:pt x="295" y="5759"/>
                  </a:lnTo>
                  <a:lnTo>
                    <a:pt x="297" y="5760"/>
                  </a:lnTo>
                  <a:lnTo>
                    <a:pt x="300" y="5764"/>
                  </a:lnTo>
                  <a:lnTo>
                    <a:pt x="306" y="5765"/>
                  </a:lnTo>
                  <a:lnTo>
                    <a:pt x="307" y="5767"/>
                  </a:lnTo>
                  <a:lnTo>
                    <a:pt x="307" y="5771"/>
                  </a:lnTo>
                  <a:lnTo>
                    <a:pt x="309" y="5779"/>
                  </a:lnTo>
                  <a:lnTo>
                    <a:pt x="311" y="5786"/>
                  </a:lnTo>
                  <a:lnTo>
                    <a:pt x="312" y="5789"/>
                  </a:lnTo>
                  <a:lnTo>
                    <a:pt x="311" y="5800"/>
                  </a:lnTo>
                  <a:lnTo>
                    <a:pt x="311" y="5810"/>
                  </a:lnTo>
                  <a:lnTo>
                    <a:pt x="314" y="5818"/>
                  </a:lnTo>
                  <a:lnTo>
                    <a:pt x="316" y="5820"/>
                  </a:lnTo>
                  <a:lnTo>
                    <a:pt x="319" y="5823"/>
                  </a:lnTo>
                  <a:lnTo>
                    <a:pt x="321" y="5827"/>
                  </a:lnTo>
                  <a:lnTo>
                    <a:pt x="323" y="5832"/>
                  </a:lnTo>
                  <a:lnTo>
                    <a:pt x="328" y="5835"/>
                  </a:lnTo>
                  <a:lnTo>
                    <a:pt x="333" y="5839"/>
                  </a:lnTo>
                  <a:lnTo>
                    <a:pt x="334" y="5842"/>
                  </a:lnTo>
                  <a:lnTo>
                    <a:pt x="334" y="5846"/>
                  </a:lnTo>
                  <a:lnTo>
                    <a:pt x="340" y="5847"/>
                  </a:lnTo>
                  <a:lnTo>
                    <a:pt x="343" y="5851"/>
                  </a:lnTo>
                  <a:lnTo>
                    <a:pt x="348" y="5859"/>
                  </a:lnTo>
                  <a:lnTo>
                    <a:pt x="353" y="5868"/>
                  </a:lnTo>
                  <a:lnTo>
                    <a:pt x="355" y="5880"/>
                  </a:lnTo>
                  <a:lnTo>
                    <a:pt x="360" y="5881"/>
                  </a:lnTo>
                  <a:lnTo>
                    <a:pt x="362" y="5883"/>
                  </a:lnTo>
                  <a:lnTo>
                    <a:pt x="362" y="5886"/>
                  </a:lnTo>
                  <a:lnTo>
                    <a:pt x="362" y="5893"/>
                  </a:lnTo>
                  <a:lnTo>
                    <a:pt x="365" y="5900"/>
                  </a:lnTo>
                  <a:lnTo>
                    <a:pt x="369" y="5905"/>
                  </a:lnTo>
                  <a:lnTo>
                    <a:pt x="369" y="5914"/>
                  </a:lnTo>
                  <a:lnTo>
                    <a:pt x="374" y="5915"/>
                  </a:lnTo>
                  <a:lnTo>
                    <a:pt x="375" y="5917"/>
                  </a:lnTo>
                  <a:lnTo>
                    <a:pt x="375" y="5921"/>
                  </a:lnTo>
                  <a:lnTo>
                    <a:pt x="375" y="5927"/>
                  </a:lnTo>
                  <a:lnTo>
                    <a:pt x="375" y="5934"/>
                  </a:lnTo>
                  <a:lnTo>
                    <a:pt x="377" y="5936"/>
                  </a:lnTo>
                  <a:lnTo>
                    <a:pt x="377" y="5939"/>
                  </a:lnTo>
                  <a:lnTo>
                    <a:pt x="381" y="5943"/>
                  </a:lnTo>
                  <a:lnTo>
                    <a:pt x="389" y="5948"/>
                  </a:lnTo>
                  <a:lnTo>
                    <a:pt x="394" y="5951"/>
                  </a:lnTo>
                  <a:lnTo>
                    <a:pt x="398" y="5955"/>
                  </a:lnTo>
                  <a:lnTo>
                    <a:pt x="399" y="5960"/>
                  </a:lnTo>
                  <a:lnTo>
                    <a:pt x="398" y="5967"/>
                  </a:lnTo>
                  <a:lnTo>
                    <a:pt x="399" y="5968"/>
                  </a:lnTo>
                  <a:lnTo>
                    <a:pt x="401" y="5972"/>
                  </a:lnTo>
                  <a:lnTo>
                    <a:pt x="403" y="5975"/>
                  </a:lnTo>
                  <a:lnTo>
                    <a:pt x="398" y="5975"/>
                  </a:lnTo>
                  <a:lnTo>
                    <a:pt x="394" y="5977"/>
                  </a:lnTo>
                  <a:lnTo>
                    <a:pt x="391" y="5979"/>
                  </a:lnTo>
                  <a:lnTo>
                    <a:pt x="389" y="5982"/>
                  </a:lnTo>
                  <a:lnTo>
                    <a:pt x="394" y="5991"/>
                  </a:lnTo>
                  <a:lnTo>
                    <a:pt x="398" y="5994"/>
                  </a:lnTo>
                  <a:lnTo>
                    <a:pt x="403" y="5996"/>
                  </a:lnTo>
                  <a:lnTo>
                    <a:pt x="408" y="5997"/>
                  </a:lnTo>
                  <a:lnTo>
                    <a:pt x="410" y="5999"/>
                  </a:lnTo>
                  <a:lnTo>
                    <a:pt x="410" y="6003"/>
                  </a:lnTo>
                  <a:lnTo>
                    <a:pt x="410" y="6006"/>
                  </a:lnTo>
                  <a:lnTo>
                    <a:pt x="411" y="6008"/>
                  </a:lnTo>
                  <a:lnTo>
                    <a:pt x="416" y="6009"/>
                  </a:lnTo>
                  <a:lnTo>
                    <a:pt x="430" y="6009"/>
                  </a:lnTo>
                  <a:lnTo>
                    <a:pt x="435" y="6011"/>
                  </a:lnTo>
                  <a:lnTo>
                    <a:pt x="437" y="6013"/>
                  </a:lnTo>
                  <a:lnTo>
                    <a:pt x="437" y="6016"/>
                  </a:lnTo>
                  <a:lnTo>
                    <a:pt x="437" y="6037"/>
                  </a:lnTo>
                  <a:lnTo>
                    <a:pt x="435" y="6042"/>
                  </a:lnTo>
                  <a:lnTo>
                    <a:pt x="433" y="6044"/>
                  </a:lnTo>
                  <a:lnTo>
                    <a:pt x="430" y="6044"/>
                  </a:lnTo>
                  <a:lnTo>
                    <a:pt x="425" y="6047"/>
                  </a:lnTo>
                  <a:lnTo>
                    <a:pt x="418" y="6049"/>
                  </a:lnTo>
                  <a:lnTo>
                    <a:pt x="413" y="6052"/>
                  </a:lnTo>
                  <a:lnTo>
                    <a:pt x="411" y="6054"/>
                  </a:lnTo>
                  <a:lnTo>
                    <a:pt x="410" y="6057"/>
                  </a:lnTo>
                  <a:lnTo>
                    <a:pt x="408" y="6059"/>
                  </a:lnTo>
                  <a:lnTo>
                    <a:pt x="406" y="6061"/>
                  </a:lnTo>
                  <a:lnTo>
                    <a:pt x="403" y="6064"/>
                  </a:lnTo>
                  <a:lnTo>
                    <a:pt x="401" y="6069"/>
                  </a:lnTo>
                  <a:lnTo>
                    <a:pt x="399" y="6071"/>
                  </a:lnTo>
                  <a:lnTo>
                    <a:pt x="396" y="6071"/>
                  </a:lnTo>
                  <a:lnTo>
                    <a:pt x="396" y="6088"/>
                  </a:lnTo>
                  <a:lnTo>
                    <a:pt x="398" y="6095"/>
                  </a:lnTo>
                  <a:lnTo>
                    <a:pt x="399" y="6096"/>
                  </a:lnTo>
                  <a:lnTo>
                    <a:pt x="403" y="6098"/>
                  </a:lnTo>
                  <a:lnTo>
                    <a:pt x="403" y="6102"/>
                  </a:lnTo>
                  <a:lnTo>
                    <a:pt x="404" y="6107"/>
                  </a:lnTo>
                  <a:lnTo>
                    <a:pt x="406" y="6112"/>
                  </a:lnTo>
                  <a:lnTo>
                    <a:pt x="408" y="6115"/>
                  </a:lnTo>
                  <a:lnTo>
                    <a:pt x="406" y="6117"/>
                  </a:lnTo>
                  <a:lnTo>
                    <a:pt x="403" y="6119"/>
                  </a:lnTo>
                  <a:lnTo>
                    <a:pt x="403" y="6127"/>
                  </a:lnTo>
                  <a:lnTo>
                    <a:pt x="399" y="6131"/>
                  </a:lnTo>
                  <a:lnTo>
                    <a:pt x="398" y="6132"/>
                  </a:lnTo>
                  <a:lnTo>
                    <a:pt x="392" y="6131"/>
                  </a:lnTo>
                  <a:lnTo>
                    <a:pt x="381" y="6125"/>
                  </a:lnTo>
                  <a:lnTo>
                    <a:pt x="375" y="6124"/>
                  </a:lnTo>
                  <a:lnTo>
                    <a:pt x="369" y="6125"/>
                  </a:lnTo>
                  <a:lnTo>
                    <a:pt x="372" y="6139"/>
                  </a:lnTo>
                  <a:lnTo>
                    <a:pt x="374" y="6146"/>
                  </a:lnTo>
                  <a:lnTo>
                    <a:pt x="377" y="6151"/>
                  </a:lnTo>
                  <a:lnTo>
                    <a:pt x="381" y="6156"/>
                  </a:lnTo>
                  <a:lnTo>
                    <a:pt x="386" y="6158"/>
                  </a:lnTo>
                  <a:lnTo>
                    <a:pt x="394" y="6160"/>
                  </a:lnTo>
                  <a:lnTo>
                    <a:pt x="403" y="6160"/>
                  </a:lnTo>
                  <a:lnTo>
                    <a:pt x="415" y="6160"/>
                  </a:lnTo>
                  <a:lnTo>
                    <a:pt x="425" y="6163"/>
                  </a:lnTo>
                  <a:lnTo>
                    <a:pt x="433" y="6166"/>
                  </a:lnTo>
                  <a:lnTo>
                    <a:pt x="444" y="6168"/>
                  </a:lnTo>
                  <a:lnTo>
                    <a:pt x="449" y="6168"/>
                  </a:lnTo>
                  <a:lnTo>
                    <a:pt x="450" y="6166"/>
                  </a:lnTo>
                  <a:lnTo>
                    <a:pt x="454" y="6166"/>
                  </a:lnTo>
                  <a:lnTo>
                    <a:pt x="459" y="6168"/>
                  </a:lnTo>
                  <a:lnTo>
                    <a:pt x="469" y="6177"/>
                  </a:lnTo>
                  <a:lnTo>
                    <a:pt x="473" y="6180"/>
                  </a:lnTo>
                  <a:lnTo>
                    <a:pt x="481" y="6180"/>
                  </a:lnTo>
                  <a:lnTo>
                    <a:pt x="488" y="6180"/>
                  </a:lnTo>
                  <a:lnTo>
                    <a:pt x="493" y="6182"/>
                  </a:lnTo>
                  <a:lnTo>
                    <a:pt x="496" y="6187"/>
                  </a:lnTo>
                  <a:lnTo>
                    <a:pt x="500" y="6187"/>
                  </a:lnTo>
                  <a:lnTo>
                    <a:pt x="507" y="6187"/>
                  </a:lnTo>
                  <a:lnTo>
                    <a:pt x="517" y="6187"/>
                  </a:lnTo>
                  <a:lnTo>
                    <a:pt x="525" y="6187"/>
                  </a:lnTo>
                  <a:lnTo>
                    <a:pt x="532" y="6187"/>
                  </a:lnTo>
                  <a:lnTo>
                    <a:pt x="534" y="6182"/>
                  </a:lnTo>
                  <a:lnTo>
                    <a:pt x="536" y="6180"/>
                  </a:lnTo>
                  <a:lnTo>
                    <a:pt x="539" y="6180"/>
                  </a:lnTo>
                  <a:lnTo>
                    <a:pt x="544" y="6178"/>
                  </a:lnTo>
                  <a:lnTo>
                    <a:pt x="549" y="6173"/>
                  </a:lnTo>
                  <a:lnTo>
                    <a:pt x="553" y="6170"/>
                  </a:lnTo>
                  <a:lnTo>
                    <a:pt x="558" y="6166"/>
                  </a:lnTo>
                  <a:lnTo>
                    <a:pt x="560" y="6166"/>
                  </a:lnTo>
                  <a:lnTo>
                    <a:pt x="566" y="6168"/>
                  </a:lnTo>
                  <a:lnTo>
                    <a:pt x="572" y="6168"/>
                  </a:lnTo>
                  <a:lnTo>
                    <a:pt x="577" y="6166"/>
                  </a:lnTo>
                  <a:lnTo>
                    <a:pt x="580" y="6165"/>
                  </a:lnTo>
                  <a:lnTo>
                    <a:pt x="589" y="6158"/>
                  </a:lnTo>
                  <a:lnTo>
                    <a:pt x="594" y="6153"/>
                  </a:lnTo>
                  <a:lnTo>
                    <a:pt x="597" y="6151"/>
                  </a:lnTo>
                  <a:lnTo>
                    <a:pt x="604" y="6148"/>
                  </a:lnTo>
                  <a:lnTo>
                    <a:pt x="613" y="6146"/>
                  </a:lnTo>
                  <a:lnTo>
                    <a:pt x="623" y="6146"/>
                  </a:lnTo>
                  <a:lnTo>
                    <a:pt x="635" y="6146"/>
                  </a:lnTo>
                  <a:lnTo>
                    <a:pt x="642" y="6146"/>
                  </a:lnTo>
                  <a:lnTo>
                    <a:pt x="648" y="6146"/>
                  </a:lnTo>
                  <a:lnTo>
                    <a:pt x="654" y="6144"/>
                  </a:lnTo>
                  <a:lnTo>
                    <a:pt x="655" y="6139"/>
                  </a:lnTo>
                  <a:lnTo>
                    <a:pt x="666" y="6142"/>
                  </a:lnTo>
                  <a:lnTo>
                    <a:pt x="672" y="6149"/>
                  </a:lnTo>
                  <a:lnTo>
                    <a:pt x="681" y="6154"/>
                  </a:lnTo>
                  <a:lnTo>
                    <a:pt x="689" y="6160"/>
                  </a:lnTo>
                  <a:lnTo>
                    <a:pt x="698" y="6160"/>
                  </a:lnTo>
                  <a:lnTo>
                    <a:pt x="705" y="6161"/>
                  </a:lnTo>
                  <a:lnTo>
                    <a:pt x="710" y="6165"/>
                  </a:lnTo>
                  <a:lnTo>
                    <a:pt x="717" y="6166"/>
                  </a:lnTo>
                  <a:lnTo>
                    <a:pt x="727" y="6163"/>
                  </a:lnTo>
                  <a:lnTo>
                    <a:pt x="737" y="6160"/>
                  </a:lnTo>
                  <a:lnTo>
                    <a:pt x="746" y="6154"/>
                  </a:lnTo>
                  <a:lnTo>
                    <a:pt x="752" y="6148"/>
                  </a:lnTo>
                  <a:lnTo>
                    <a:pt x="759" y="6141"/>
                  </a:lnTo>
                  <a:lnTo>
                    <a:pt x="764" y="6132"/>
                  </a:lnTo>
                  <a:lnTo>
                    <a:pt x="768" y="6122"/>
                  </a:lnTo>
                  <a:lnTo>
                    <a:pt x="771" y="6112"/>
                  </a:lnTo>
                  <a:lnTo>
                    <a:pt x="776" y="6108"/>
                  </a:lnTo>
                  <a:lnTo>
                    <a:pt x="781" y="6105"/>
                  </a:lnTo>
                  <a:lnTo>
                    <a:pt x="783" y="6100"/>
                  </a:lnTo>
                  <a:lnTo>
                    <a:pt x="785" y="6091"/>
                  </a:lnTo>
                  <a:lnTo>
                    <a:pt x="785" y="6081"/>
                  </a:lnTo>
                  <a:lnTo>
                    <a:pt x="785" y="6071"/>
                  </a:lnTo>
                  <a:lnTo>
                    <a:pt x="781" y="6064"/>
                  </a:lnTo>
                  <a:lnTo>
                    <a:pt x="778" y="6057"/>
                  </a:lnTo>
                  <a:lnTo>
                    <a:pt x="775" y="6057"/>
                  </a:lnTo>
                  <a:lnTo>
                    <a:pt x="773" y="6056"/>
                  </a:lnTo>
                  <a:lnTo>
                    <a:pt x="773" y="6052"/>
                  </a:lnTo>
                  <a:lnTo>
                    <a:pt x="775" y="6047"/>
                  </a:lnTo>
                  <a:lnTo>
                    <a:pt x="773" y="6042"/>
                  </a:lnTo>
                  <a:lnTo>
                    <a:pt x="771" y="6038"/>
                  </a:lnTo>
                  <a:lnTo>
                    <a:pt x="768" y="6037"/>
                  </a:lnTo>
                  <a:lnTo>
                    <a:pt x="761" y="6030"/>
                  </a:lnTo>
                  <a:lnTo>
                    <a:pt x="758" y="6025"/>
                  </a:lnTo>
                  <a:lnTo>
                    <a:pt x="756" y="6020"/>
                  </a:lnTo>
                  <a:lnTo>
                    <a:pt x="754" y="6018"/>
                  </a:lnTo>
                  <a:lnTo>
                    <a:pt x="749" y="6011"/>
                  </a:lnTo>
                  <a:lnTo>
                    <a:pt x="746" y="6008"/>
                  </a:lnTo>
                  <a:lnTo>
                    <a:pt x="744" y="6003"/>
                  </a:lnTo>
                  <a:lnTo>
                    <a:pt x="744" y="5991"/>
                  </a:lnTo>
                  <a:lnTo>
                    <a:pt x="744" y="5979"/>
                  </a:lnTo>
                  <a:lnTo>
                    <a:pt x="746" y="5970"/>
                  </a:lnTo>
                  <a:lnTo>
                    <a:pt x="749" y="5960"/>
                  </a:lnTo>
                  <a:lnTo>
                    <a:pt x="756" y="5943"/>
                  </a:lnTo>
                  <a:lnTo>
                    <a:pt x="764" y="5927"/>
                  </a:lnTo>
                  <a:lnTo>
                    <a:pt x="764" y="5924"/>
                  </a:lnTo>
                  <a:lnTo>
                    <a:pt x="766" y="5921"/>
                  </a:lnTo>
                  <a:lnTo>
                    <a:pt x="768" y="5917"/>
                  </a:lnTo>
                  <a:lnTo>
                    <a:pt x="776" y="5912"/>
                  </a:lnTo>
                  <a:lnTo>
                    <a:pt x="785" y="5909"/>
                  </a:lnTo>
                  <a:lnTo>
                    <a:pt x="787" y="5905"/>
                  </a:lnTo>
                  <a:lnTo>
                    <a:pt x="788" y="5900"/>
                  </a:lnTo>
                  <a:lnTo>
                    <a:pt x="792" y="5898"/>
                  </a:lnTo>
                  <a:lnTo>
                    <a:pt x="799" y="5886"/>
                  </a:lnTo>
                  <a:lnTo>
                    <a:pt x="809" y="5886"/>
                  </a:lnTo>
                  <a:lnTo>
                    <a:pt x="812" y="5885"/>
                  </a:lnTo>
                  <a:lnTo>
                    <a:pt x="814" y="5883"/>
                  </a:lnTo>
                  <a:lnTo>
                    <a:pt x="817" y="5880"/>
                  </a:lnTo>
                  <a:lnTo>
                    <a:pt x="819" y="5876"/>
                  </a:lnTo>
                  <a:lnTo>
                    <a:pt x="819" y="5866"/>
                  </a:lnTo>
                  <a:lnTo>
                    <a:pt x="824" y="5866"/>
                  </a:lnTo>
                  <a:lnTo>
                    <a:pt x="828" y="5868"/>
                  </a:lnTo>
                  <a:lnTo>
                    <a:pt x="831" y="5869"/>
                  </a:lnTo>
                  <a:lnTo>
                    <a:pt x="833" y="5873"/>
                  </a:lnTo>
                  <a:lnTo>
                    <a:pt x="838" y="5875"/>
                  </a:lnTo>
                  <a:lnTo>
                    <a:pt x="839" y="5876"/>
                  </a:lnTo>
                  <a:lnTo>
                    <a:pt x="839" y="5880"/>
                  </a:lnTo>
                  <a:lnTo>
                    <a:pt x="843" y="5881"/>
                  </a:lnTo>
                  <a:lnTo>
                    <a:pt x="846" y="5883"/>
                  </a:lnTo>
                  <a:lnTo>
                    <a:pt x="848" y="5886"/>
                  </a:lnTo>
                  <a:lnTo>
                    <a:pt x="853" y="5886"/>
                  </a:lnTo>
                  <a:lnTo>
                    <a:pt x="860" y="5886"/>
                  </a:lnTo>
                  <a:lnTo>
                    <a:pt x="865" y="5883"/>
                  </a:lnTo>
                  <a:lnTo>
                    <a:pt x="868" y="5880"/>
                  </a:lnTo>
                  <a:lnTo>
                    <a:pt x="872" y="5876"/>
                  </a:lnTo>
                  <a:lnTo>
                    <a:pt x="877" y="5866"/>
                  </a:lnTo>
                  <a:lnTo>
                    <a:pt x="882" y="5863"/>
                  </a:lnTo>
                  <a:lnTo>
                    <a:pt x="887" y="5859"/>
                  </a:lnTo>
                  <a:lnTo>
                    <a:pt x="887" y="5856"/>
                  </a:lnTo>
                  <a:lnTo>
                    <a:pt x="887" y="5852"/>
                  </a:lnTo>
                  <a:lnTo>
                    <a:pt x="887" y="5849"/>
                  </a:lnTo>
                  <a:lnTo>
                    <a:pt x="887" y="5846"/>
                  </a:lnTo>
                  <a:lnTo>
                    <a:pt x="884" y="5846"/>
                  </a:lnTo>
                  <a:lnTo>
                    <a:pt x="880" y="5846"/>
                  </a:lnTo>
                  <a:lnTo>
                    <a:pt x="880" y="5842"/>
                  </a:lnTo>
                  <a:lnTo>
                    <a:pt x="880" y="5839"/>
                  </a:lnTo>
                  <a:lnTo>
                    <a:pt x="877" y="5839"/>
                  </a:lnTo>
                  <a:lnTo>
                    <a:pt x="874" y="5839"/>
                  </a:lnTo>
                  <a:lnTo>
                    <a:pt x="874" y="5835"/>
                  </a:lnTo>
                  <a:lnTo>
                    <a:pt x="874" y="5832"/>
                  </a:lnTo>
                  <a:lnTo>
                    <a:pt x="874" y="5829"/>
                  </a:lnTo>
                  <a:lnTo>
                    <a:pt x="874" y="5825"/>
                  </a:lnTo>
                  <a:lnTo>
                    <a:pt x="868" y="5823"/>
                  </a:lnTo>
                  <a:lnTo>
                    <a:pt x="867" y="5822"/>
                  </a:lnTo>
                  <a:lnTo>
                    <a:pt x="867" y="5818"/>
                  </a:lnTo>
                  <a:lnTo>
                    <a:pt x="863" y="5818"/>
                  </a:lnTo>
                  <a:lnTo>
                    <a:pt x="862" y="5815"/>
                  </a:lnTo>
                  <a:lnTo>
                    <a:pt x="863" y="5813"/>
                  </a:lnTo>
                  <a:lnTo>
                    <a:pt x="867" y="5811"/>
                  </a:lnTo>
                  <a:lnTo>
                    <a:pt x="872" y="5815"/>
                  </a:lnTo>
                  <a:lnTo>
                    <a:pt x="879" y="5817"/>
                  </a:lnTo>
                  <a:lnTo>
                    <a:pt x="885" y="5818"/>
                  </a:lnTo>
                  <a:lnTo>
                    <a:pt x="894" y="5818"/>
                  </a:lnTo>
                  <a:lnTo>
                    <a:pt x="901" y="5818"/>
                  </a:lnTo>
                  <a:lnTo>
                    <a:pt x="906" y="5818"/>
                  </a:lnTo>
                  <a:lnTo>
                    <a:pt x="908" y="5815"/>
                  </a:lnTo>
                  <a:lnTo>
                    <a:pt x="911" y="5811"/>
                  </a:lnTo>
                  <a:lnTo>
                    <a:pt x="913" y="5808"/>
                  </a:lnTo>
                  <a:lnTo>
                    <a:pt x="916" y="5805"/>
                  </a:lnTo>
                  <a:lnTo>
                    <a:pt x="921" y="5805"/>
                  </a:lnTo>
                  <a:lnTo>
                    <a:pt x="928" y="5805"/>
                  </a:lnTo>
                  <a:lnTo>
                    <a:pt x="930" y="5808"/>
                  </a:lnTo>
                  <a:lnTo>
                    <a:pt x="932" y="5810"/>
                  </a:lnTo>
                  <a:lnTo>
                    <a:pt x="933" y="5808"/>
                  </a:lnTo>
                  <a:lnTo>
                    <a:pt x="935" y="5805"/>
                  </a:lnTo>
                  <a:lnTo>
                    <a:pt x="942" y="5806"/>
                  </a:lnTo>
                  <a:lnTo>
                    <a:pt x="949" y="5808"/>
                  </a:lnTo>
                  <a:lnTo>
                    <a:pt x="954" y="5811"/>
                  </a:lnTo>
                  <a:lnTo>
                    <a:pt x="962" y="5811"/>
                  </a:lnTo>
                  <a:lnTo>
                    <a:pt x="969" y="5811"/>
                  </a:lnTo>
                  <a:lnTo>
                    <a:pt x="976" y="5811"/>
                  </a:lnTo>
                  <a:lnTo>
                    <a:pt x="981" y="5810"/>
                  </a:lnTo>
                  <a:lnTo>
                    <a:pt x="983" y="5805"/>
                  </a:lnTo>
                  <a:lnTo>
                    <a:pt x="988" y="5808"/>
                  </a:lnTo>
                  <a:lnTo>
                    <a:pt x="993" y="5811"/>
                  </a:lnTo>
                  <a:lnTo>
                    <a:pt x="996" y="5817"/>
                  </a:lnTo>
                  <a:lnTo>
                    <a:pt x="1003" y="5818"/>
                  </a:lnTo>
                  <a:lnTo>
                    <a:pt x="1015" y="5815"/>
                  </a:lnTo>
                  <a:lnTo>
                    <a:pt x="1032" y="5811"/>
                  </a:lnTo>
                  <a:lnTo>
                    <a:pt x="1039" y="5810"/>
                  </a:lnTo>
                  <a:lnTo>
                    <a:pt x="1046" y="5811"/>
                  </a:lnTo>
                  <a:lnTo>
                    <a:pt x="1047" y="5813"/>
                  </a:lnTo>
                  <a:lnTo>
                    <a:pt x="1049" y="5817"/>
                  </a:lnTo>
                  <a:lnTo>
                    <a:pt x="1051" y="5825"/>
                  </a:lnTo>
                  <a:lnTo>
                    <a:pt x="1054" y="5827"/>
                  </a:lnTo>
                  <a:lnTo>
                    <a:pt x="1058" y="5829"/>
                  </a:lnTo>
                  <a:lnTo>
                    <a:pt x="1065" y="5835"/>
                  </a:lnTo>
                  <a:lnTo>
                    <a:pt x="1068" y="5837"/>
                  </a:lnTo>
                  <a:lnTo>
                    <a:pt x="1071" y="5839"/>
                  </a:lnTo>
                  <a:lnTo>
                    <a:pt x="1078" y="5840"/>
                  </a:lnTo>
                  <a:lnTo>
                    <a:pt x="1085" y="5839"/>
                  </a:lnTo>
                  <a:lnTo>
                    <a:pt x="1085" y="5834"/>
                  </a:lnTo>
                  <a:lnTo>
                    <a:pt x="1087" y="5830"/>
                  </a:lnTo>
                  <a:lnTo>
                    <a:pt x="1088" y="5827"/>
                  </a:lnTo>
                  <a:lnTo>
                    <a:pt x="1092" y="5825"/>
                  </a:lnTo>
                  <a:lnTo>
                    <a:pt x="1094" y="5818"/>
                  </a:lnTo>
                  <a:lnTo>
                    <a:pt x="1092" y="5815"/>
                  </a:lnTo>
                  <a:lnTo>
                    <a:pt x="1088" y="5813"/>
                  </a:lnTo>
                  <a:lnTo>
                    <a:pt x="1085" y="5811"/>
                  </a:lnTo>
                  <a:lnTo>
                    <a:pt x="1075" y="5811"/>
                  </a:lnTo>
                  <a:lnTo>
                    <a:pt x="1071" y="5810"/>
                  </a:lnTo>
                  <a:lnTo>
                    <a:pt x="1071" y="5805"/>
                  </a:lnTo>
                  <a:lnTo>
                    <a:pt x="1068" y="5805"/>
                  </a:lnTo>
                  <a:lnTo>
                    <a:pt x="1066" y="5801"/>
                  </a:lnTo>
                  <a:lnTo>
                    <a:pt x="1068" y="5800"/>
                  </a:lnTo>
                  <a:lnTo>
                    <a:pt x="1071" y="5798"/>
                  </a:lnTo>
                  <a:lnTo>
                    <a:pt x="1078" y="5798"/>
                  </a:lnTo>
                  <a:lnTo>
                    <a:pt x="1085" y="5796"/>
                  </a:lnTo>
                  <a:lnTo>
                    <a:pt x="1090" y="5798"/>
                  </a:lnTo>
                  <a:lnTo>
                    <a:pt x="1094" y="5801"/>
                  </a:lnTo>
                  <a:lnTo>
                    <a:pt x="1095" y="5805"/>
                  </a:lnTo>
                  <a:lnTo>
                    <a:pt x="1099" y="5813"/>
                  </a:lnTo>
                  <a:lnTo>
                    <a:pt x="1102" y="5817"/>
                  </a:lnTo>
                  <a:lnTo>
                    <a:pt x="1105" y="5818"/>
                  </a:lnTo>
                  <a:lnTo>
                    <a:pt x="1107" y="5820"/>
                  </a:lnTo>
                  <a:lnTo>
                    <a:pt x="1109" y="5822"/>
                  </a:lnTo>
                  <a:lnTo>
                    <a:pt x="1112" y="5825"/>
                  </a:lnTo>
                  <a:lnTo>
                    <a:pt x="1117" y="5827"/>
                  </a:lnTo>
                  <a:lnTo>
                    <a:pt x="1119" y="5829"/>
                  </a:lnTo>
                  <a:lnTo>
                    <a:pt x="1119" y="5832"/>
                  </a:lnTo>
                  <a:lnTo>
                    <a:pt x="1140" y="5832"/>
                  </a:lnTo>
                  <a:lnTo>
                    <a:pt x="1146" y="5832"/>
                  </a:lnTo>
                  <a:lnTo>
                    <a:pt x="1150" y="5829"/>
                  </a:lnTo>
                  <a:lnTo>
                    <a:pt x="1152" y="5825"/>
                  </a:lnTo>
                  <a:lnTo>
                    <a:pt x="1153" y="5818"/>
                  </a:lnTo>
                  <a:lnTo>
                    <a:pt x="1162" y="5813"/>
                  </a:lnTo>
                  <a:lnTo>
                    <a:pt x="1165" y="5810"/>
                  </a:lnTo>
                  <a:lnTo>
                    <a:pt x="1167" y="5805"/>
                  </a:lnTo>
                  <a:lnTo>
                    <a:pt x="1167" y="5801"/>
                  </a:lnTo>
                  <a:lnTo>
                    <a:pt x="1169" y="5800"/>
                  </a:lnTo>
                  <a:lnTo>
                    <a:pt x="1172" y="5800"/>
                  </a:lnTo>
                  <a:lnTo>
                    <a:pt x="1174" y="5798"/>
                  </a:lnTo>
                  <a:lnTo>
                    <a:pt x="1174" y="5794"/>
                  </a:lnTo>
                  <a:lnTo>
                    <a:pt x="1174" y="5791"/>
                  </a:lnTo>
                  <a:lnTo>
                    <a:pt x="1174" y="5788"/>
                  </a:lnTo>
                  <a:lnTo>
                    <a:pt x="1174" y="5784"/>
                  </a:lnTo>
                  <a:lnTo>
                    <a:pt x="1177" y="5782"/>
                  </a:lnTo>
                  <a:lnTo>
                    <a:pt x="1181" y="5781"/>
                  </a:lnTo>
                  <a:lnTo>
                    <a:pt x="1186" y="5779"/>
                  </a:lnTo>
                  <a:lnTo>
                    <a:pt x="1187" y="5777"/>
                  </a:lnTo>
                  <a:lnTo>
                    <a:pt x="1189" y="5771"/>
                  </a:lnTo>
                  <a:lnTo>
                    <a:pt x="1187" y="5764"/>
                  </a:lnTo>
                  <a:lnTo>
                    <a:pt x="1189" y="5759"/>
                  </a:lnTo>
                  <a:lnTo>
                    <a:pt x="1191" y="5757"/>
                  </a:lnTo>
                  <a:lnTo>
                    <a:pt x="1194" y="5757"/>
                  </a:lnTo>
                  <a:lnTo>
                    <a:pt x="1194" y="5743"/>
                  </a:lnTo>
                  <a:lnTo>
                    <a:pt x="1193" y="5735"/>
                  </a:lnTo>
                  <a:lnTo>
                    <a:pt x="1193" y="5730"/>
                  </a:lnTo>
                  <a:lnTo>
                    <a:pt x="1196" y="5719"/>
                  </a:lnTo>
                  <a:lnTo>
                    <a:pt x="1201" y="5709"/>
                  </a:lnTo>
                  <a:lnTo>
                    <a:pt x="1201" y="5702"/>
                  </a:lnTo>
                  <a:lnTo>
                    <a:pt x="1201" y="5696"/>
                  </a:lnTo>
                  <a:lnTo>
                    <a:pt x="1203" y="5690"/>
                  </a:lnTo>
                  <a:lnTo>
                    <a:pt x="1205" y="5689"/>
                  </a:lnTo>
                  <a:lnTo>
                    <a:pt x="1208" y="5689"/>
                  </a:lnTo>
                  <a:lnTo>
                    <a:pt x="1208" y="5661"/>
                  </a:lnTo>
                  <a:lnTo>
                    <a:pt x="1213" y="5660"/>
                  </a:lnTo>
                  <a:lnTo>
                    <a:pt x="1217" y="5656"/>
                  </a:lnTo>
                  <a:lnTo>
                    <a:pt x="1220" y="5653"/>
                  </a:lnTo>
                  <a:lnTo>
                    <a:pt x="1222" y="5648"/>
                  </a:lnTo>
                  <a:lnTo>
                    <a:pt x="1222" y="5641"/>
                  </a:lnTo>
                  <a:lnTo>
                    <a:pt x="1222" y="5634"/>
                  </a:lnTo>
                  <a:lnTo>
                    <a:pt x="1223" y="5629"/>
                  </a:lnTo>
                  <a:lnTo>
                    <a:pt x="1225" y="5627"/>
                  </a:lnTo>
                  <a:lnTo>
                    <a:pt x="1228" y="5627"/>
                  </a:lnTo>
                  <a:lnTo>
                    <a:pt x="1227" y="5620"/>
                  </a:lnTo>
                  <a:lnTo>
                    <a:pt x="1228" y="5615"/>
                  </a:lnTo>
                  <a:lnTo>
                    <a:pt x="1232" y="5607"/>
                  </a:lnTo>
                  <a:lnTo>
                    <a:pt x="1235" y="5598"/>
                  </a:lnTo>
                  <a:lnTo>
                    <a:pt x="1235" y="5593"/>
                  </a:lnTo>
                  <a:lnTo>
                    <a:pt x="1235" y="5586"/>
                  </a:lnTo>
                  <a:lnTo>
                    <a:pt x="1256" y="5586"/>
                  </a:lnTo>
                  <a:lnTo>
                    <a:pt x="1256" y="5532"/>
                  </a:lnTo>
                  <a:lnTo>
                    <a:pt x="1257" y="5530"/>
                  </a:lnTo>
                  <a:lnTo>
                    <a:pt x="1259" y="5528"/>
                  </a:lnTo>
                  <a:lnTo>
                    <a:pt x="1263" y="5525"/>
                  </a:lnTo>
                  <a:lnTo>
                    <a:pt x="1264" y="5520"/>
                  </a:lnTo>
                  <a:lnTo>
                    <a:pt x="1266" y="5518"/>
                  </a:lnTo>
                  <a:lnTo>
                    <a:pt x="1269" y="5518"/>
                  </a:lnTo>
                  <a:lnTo>
                    <a:pt x="1271" y="5515"/>
                  </a:lnTo>
                  <a:lnTo>
                    <a:pt x="1274" y="5513"/>
                  </a:lnTo>
                  <a:lnTo>
                    <a:pt x="1283" y="5511"/>
                  </a:lnTo>
                  <a:lnTo>
                    <a:pt x="1283" y="5506"/>
                  </a:lnTo>
                  <a:lnTo>
                    <a:pt x="1281" y="5503"/>
                  </a:lnTo>
                  <a:lnTo>
                    <a:pt x="1280" y="5499"/>
                  </a:lnTo>
                  <a:lnTo>
                    <a:pt x="1276" y="5498"/>
                  </a:lnTo>
                  <a:lnTo>
                    <a:pt x="1273" y="5498"/>
                  </a:lnTo>
                  <a:lnTo>
                    <a:pt x="1271" y="5494"/>
                  </a:lnTo>
                  <a:lnTo>
                    <a:pt x="1273" y="5493"/>
                  </a:lnTo>
                  <a:lnTo>
                    <a:pt x="1276" y="5491"/>
                  </a:lnTo>
                  <a:lnTo>
                    <a:pt x="1276" y="5450"/>
                  </a:lnTo>
                  <a:lnTo>
                    <a:pt x="1274" y="5445"/>
                  </a:lnTo>
                  <a:lnTo>
                    <a:pt x="1276" y="5440"/>
                  </a:lnTo>
                  <a:lnTo>
                    <a:pt x="1276" y="5429"/>
                  </a:lnTo>
                  <a:lnTo>
                    <a:pt x="1276" y="5424"/>
                  </a:lnTo>
                  <a:lnTo>
                    <a:pt x="1276" y="5419"/>
                  </a:lnTo>
                  <a:lnTo>
                    <a:pt x="1274" y="5416"/>
                  </a:lnTo>
                  <a:lnTo>
                    <a:pt x="1269" y="5416"/>
                  </a:lnTo>
                  <a:lnTo>
                    <a:pt x="1271" y="5409"/>
                  </a:lnTo>
                  <a:lnTo>
                    <a:pt x="1276" y="5405"/>
                  </a:lnTo>
                  <a:lnTo>
                    <a:pt x="1285" y="5397"/>
                  </a:lnTo>
                  <a:lnTo>
                    <a:pt x="1290" y="5393"/>
                  </a:lnTo>
                  <a:lnTo>
                    <a:pt x="1293" y="5388"/>
                  </a:lnTo>
                  <a:lnTo>
                    <a:pt x="1297" y="5383"/>
                  </a:lnTo>
                  <a:lnTo>
                    <a:pt x="1297" y="5375"/>
                  </a:lnTo>
                  <a:lnTo>
                    <a:pt x="1297" y="5361"/>
                  </a:lnTo>
                  <a:lnTo>
                    <a:pt x="1292" y="5359"/>
                  </a:lnTo>
                  <a:lnTo>
                    <a:pt x="1290" y="5358"/>
                  </a:lnTo>
                  <a:lnTo>
                    <a:pt x="1290" y="5354"/>
                  </a:lnTo>
                  <a:lnTo>
                    <a:pt x="1286" y="5349"/>
                  </a:lnTo>
                  <a:lnTo>
                    <a:pt x="1283" y="5344"/>
                  </a:lnTo>
                  <a:lnTo>
                    <a:pt x="1278" y="5341"/>
                  </a:lnTo>
                  <a:lnTo>
                    <a:pt x="1276" y="5334"/>
                  </a:lnTo>
                  <a:lnTo>
                    <a:pt x="1276" y="5327"/>
                  </a:lnTo>
                  <a:lnTo>
                    <a:pt x="1278" y="5322"/>
                  </a:lnTo>
                  <a:lnTo>
                    <a:pt x="1281" y="5318"/>
                  </a:lnTo>
                  <a:lnTo>
                    <a:pt x="1285" y="5315"/>
                  </a:lnTo>
                  <a:lnTo>
                    <a:pt x="1288" y="5312"/>
                  </a:lnTo>
                  <a:lnTo>
                    <a:pt x="1290" y="5307"/>
                  </a:lnTo>
                  <a:lnTo>
                    <a:pt x="1292" y="5301"/>
                  </a:lnTo>
                  <a:lnTo>
                    <a:pt x="1290" y="5293"/>
                  </a:lnTo>
                  <a:lnTo>
                    <a:pt x="1293" y="5284"/>
                  </a:lnTo>
                  <a:lnTo>
                    <a:pt x="1298" y="5278"/>
                  </a:lnTo>
                  <a:lnTo>
                    <a:pt x="1302" y="5269"/>
                  </a:lnTo>
                  <a:lnTo>
                    <a:pt x="1303" y="5264"/>
                  </a:lnTo>
                  <a:lnTo>
                    <a:pt x="1303" y="5259"/>
                  </a:lnTo>
                  <a:lnTo>
                    <a:pt x="1312" y="5243"/>
                  </a:lnTo>
                  <a:lnTo>
                    <a:pt x="1319" y="5226"/>
                  </a:lnTo>
                  <a:lnTo>
                    <a:pt x="1321" y="5218"/>
                  </a:lnTo>
                  <a:lnTo>
                    <a:pt x="1324" y="5208"/>
                  </a:lnTo>
                  <a:lnTo>
                    <a:pt x="1324" y="5196"/>
                  </a:lnTo>
                  <a:lnTo>
                    <a:pt x="1324" y="5184"/>
                  </a:lnTo>
                  <a:lnTo>
                    <a:pt x="1321" y="5179"/>
                  </a:lnTo>
                  <a:lnTo>
                    <a:pt x="1317" y="5174"/>
                  </a:lnTo>
                  <a:lnTo>
                    <a:pt x="1312" y="5170"/>
                  </a:lnTo>
                  <a:lnTo>
                    <a:pt x="1307" y="5167"/>
                  </a:lnTo>
                  <a:lnTo>
                    <a:pt x="1293" y="5163"/>
                  </a:lnTo>
                  <a:lnTo>
                    <a:pt x="1276" y="5163"/>
                  </a:lnTo>
                  <a:lnTo>
                    <a:pt x="1278" y="5162"/>
                  </a:lnTo>
                  <a:lnTo>
                    <a:pt x="1280" y="5160"/>
                  </a:lnTo>
                  <a:lnTo>
                    <a:pt x="1283" y="5156"/>
                  </a:lnTo>
                  <a:lnTo>
                    <a:pt x="1288" y="5155"/>
                  </a:lnTo>
                  <a:lnTo>
                    <a:pt x="1290" y="5153"/>
                  </a:lnTo>
                  <a:lnTo>
                    <a:pt x="1290" y="5150"/>
                  </a:lnTo>
                  <a:lnTo>
                    <a:pt x="1295" y="5150"/>
                  </a:lnTo>
                  <a:lnTo>
                    <a:pt x="1298" y="5151"/>
                  </a:lnTo>
                  <a:lnTo>
                    <a:pt x="1302" y="5153"/>
                  </a:lnTo>
                  <a:lnTo>
                    <a:pt x="1303" y="5156"/>
                  </a:lnTo>
                  <a:lnTo>
                    <a:pt x="1314" y="5156"/>
                  </a:lnTo>
                  <a:lnTo>
                    <a:pt x="1322" y="5155"/>
                  </a:lnTo>
                  <a:lnTo>
                    <a:pt x="1327" y="5150"/>
                  </a:lnTo>
                  <a:lnTo>
                    <a:pt x="1331" y="5143"/>
                  </a:lnTo>
                  <a:lnTo>
                    <a:pt x="1329" y="5139"/>
                  </a:lnTo>
                  <a:lnTo>
                    <a:pt x="1327" y="5138"/>
                  </a:lnTo>
                  <a:lnTo>
                    <a:pt x="1324" y="5138"/>
                  </a:lnTo>
                  <a:lnTo>
                    <a:pt x="1319" y="5139"/>
                  </a:lnTo>
                  <a:lnTo>
                    <a:pt x="1317" y="5141"/>
                  </a:lnTo>
                  <a:lnTo>
                    <a:pt x="1317" y="5143"/>
                  </a:lnTo>
                  <a:lnTo>
                    <a:pt x="1309" y="5138"/>
                  </a:lnTo>
                  <a:lnTo>
                    <a:pt x="1305" y="5134"/>
                  </a:lnTo>
                  <a:lnTo>
                    <a:pt x="1303" y="5129"/>
                  </a:lnTo>
                  <a:lnTo>
                    <a:pt x="1303" y="5102"/>
                  </a:lnTo>
                  <a:lnTo>
                    <a:pt x="1312" y="5102"/>
                  </a:lnTo>
                  <a:lnTo>
                    <a:pt x="1317" y="5098"/>
                  </a:lnTo>
                  <a:lnTo>
                    <a:pt x="1321" y="5095"/>
                  </a:lnTo>
                  <a:lnTo>
                    <a:pt x="1324" y="5088"/>
                  </a:lnTo>
                  <a:lnTo>
                    <a:pt x="1327" y="5075"/>
                  </a:lnTo>
                  <a:lnTo>
                    <a:pt x="1331" y="5061"/>
                  </a:lnTo>
                  <a:lnTo>
                    <a:pt x="1331" y="5058"/>
                  </a:lnTo>
                  <a:lnTo>
                    <a:pt x="1331" y="5056"/>
                  </a:lnTo>
                  <a:lnTo>
                    <a:pt x="1326" y="5054"/>
                  </a:lnTo>
                  <a:lnTo>
                    <a:pt x="1321" y="5054"/>
                  </a:lnTo>
                  <a:lnTo>
                    <a:pt x="1314" y="5054"/>
                  </a:lnTo>
                  <a:lnTo>
                    <a:pt x="1307" y="5056"/>
                  </a:lnTo>
                  <a:lnTo>
                    <a:pt x="1302" y="5054"/>
                  </a:lnTo>
                  <a:lnTo>
                    <a:pt x="1297" y="5052"/>
                  </a:lnTo>
                  <a:lnTo>
                    <a:pt x="1297" y="5051"/>
                  </a:lnTo>
                  <a:lnTo>
                    <a:pt x="1297" y="5047"/>
                  </a:lnTo>
                  <a:lnTo>
                    <a:pt x="1292" y="5047"/>
                  </a:lnTo>
                  <a:lnTo>
                    <a:pt x="1286" y="5047"/>
                  </a:lnTo>
                  <a:lnTo>
                    <a:pt x="1281" y="5042"/>
                  </a:lnTo>
                  <a:lnTo>
                    <a:pt x="1273" y="5039"/>
                  </a:lnTo>
                  <a:lnTo>
                    <a:pt x="1269" y="5039"/>
                  </a:lnTo>
                  <a:lnTo>
                    <a:pt x="1263" y="5041"/>
                  </a:lnTo>
                  <a:lnTo>
                    <a:pt x="1263" y="5039"/>
                  </a:lnTo>
                  <a:lnTo>
                    <a:pt x="1264" y="5037"/>
                  </a:lnTo>
                  <a:lnTo>
                    <a:pt x="1269" y="5035"/>
                  </a:lnTo>
                  <a:lnTo>
                    <a:pt x="1283" y="5034"/>
                  </a:lnTo>
                  <a:lnTo>
                    <a:pt x="1281" y="5029"/>
                  </a:lnTo>
                  <a:lnTo>
                    <a:pt x="1283" y="5023"/>
                  </a:lnTo>
                  <a:lnTo>
                    <a:pt x="1283" y="5013"/>
                  </a:lnTo>
                  <a:lnTo>
                    <a:pt x="1283" y="5008"/>
                  </a:lnTo>
                  <a:lnTo>
                    <a:pt x="1283" y="5003"/>
                  </a:lnTo>
                  <a:lnTo>
                    <a:pt x="1281" y="5000"/>
                  </a:lnTo>
                  <a:lnTo>
                    <a:pt x="1276" y="5000"/>
                  </a:lnTo>
                  <a:lnTo>
                    <a:pt x="1276" y="4996"/>
                  </a:lnTo>
                  <a:lnTo>
                    <a:pt x="1274" y="4993"/>
                  </a:lnTo>
                  <a:lnTo>
                    <a:pt x="1266" y="4988"/>
                  </a:lnTo>
                  <a:lnTo>
                    <a:pt x="1264" y="4984"/>
                  </a:lnTo>
                  <a:lnTo>
                    <a:pt x="1263" y="4983"/>
                  </a:lnTo>
                  <a:lnTo>
                    <a:pt x="1264" y="4981"/>
                  </a:lnTo>
                  <a:lnTo>
                    <a:pt x="1269" y="4979"/>
                  </a:lnTo>
                  <a:lnTo>
                    <a:pt x="1276" y="4977"/>
                  </a:lnTo>
                  <a:lnTo>
                    <a:pt x="1281" y="4979"/>
                  </a:lnTo>
                  <a:lnTo>
                    <a:pt x="1286" y="4981"/>
                  </a:lnTo>
                  <a:lnTo>
                    <a:pt x="1288" y="4984"/>
                  </a:lnTo>
                  <a:lnTo>
                    <a:pt x="1293" y="4991"/>
                  </a:lnTo>
                  <a:lnTo>
                    <a:pt x="1297" y="5000"/>
                  </a:lnTo>
                  <a:lnTo>
                    <a:pt x="1295" y="5006"/>
                  </a:lnTo>
                  <a:lnTo>
                    <a:pt x="1297" y="5010"/>
                  </a:lnTo>
                  <a:lnTo>
                    <a:pt x="1298" y="5013"/>
                  </a:lnTo>
                  <a:lnTo>
                    <a:pt x="1302" y="5015"/>
                  </a:lnTo>
                  <a:lnTo>
                    <a:pt x="1307" y="5020"/>
                  </a:lnTo>
                  <a:lnTo>
                    <a:pt x="1309" y="5023"/>
                  </a:lnTo>
                  <a:lnTo>
                    <a:pt x="1310" y="5027"/>
                  </a:lnTo>
                  <a:lnTo>
                    <a:pt x="1314" y="5025"/>
                  </a:lnTo>
                  <a:lnTo>
                    <a:pt x="1315" y="5022"/>
                  </a:lnTo>
                  <a:lnTo>
                    <a:pt x="1317" y="5013"/>
                  </a:lnTo>
                  <a:lnTo>
                    <a:pt x="1322" y="5013"/>
                  </a:lnTo>
                  <a:lnTo>
                    <a:pt x="1326" y="5012"/>
                  </a:lnTo>
                  <a:lnTo>
                    <a:pt x="1329" y="5010"/>
                  </a:lnTo>
                  <a:lnTo>
                    <a:pt x="1331" y="5006"/>
                  </a:lnTo>
                  <a:lnTo>
                    <a:pt x="1331" y="4965"/>
                  </a:lnTo>
                  <a:lnTo>
                    <a:pt x="1332" y="4962"/>
                  </a:lnTo>
                  <a:lnTo>
                    <a:pt x="1334" y="4959"/>
                  </a:lnTo>
                  <a:lnTo>
                    <a:pt x="1336" y="4957"/>
                  </a:lnTo>
                  <a:lnTo>
                    <a:pt x="1338" y="4952"/>
                  </a:lnTo>
                  <a:lnTo>
                    <a:pt x="1332" y="4943"/>
                  </a:lnTo>
                  <a:lnTo>
                    <a:pt x="1329" y="4933"/>
                  </a:lnTo>
                  <a:lnTo>
                    <a:pt x="1326" y="4930"/>
                  </a:lnTo>
                  <a:lnTo>
                    <a:pt x="1322" y="4926"/>
                  </a:lnTo>
                  <a:lnTo>
                    <a:pt x="1317" y="4924"/>
                  </a:lnTo>
                  <a:lnTo>
                    <a:pt x="1310" y="4924"/>
                  </a:lnTo>
                  <a:lnTo>
                    <a:pt x="1309" y="4923"/>
                  </a:lnTo>
                  <a:lnTo>
                    <a:pt x="1307" y="4921"/>
                  </a:lnTo>
                  <a:lnTo>
                    <a:pt x="1303" y="4918"/>
                  </a:lnTo>
                  <a:lnTo>
                    <a:pt x="1298" y="4916"/>
                  </a:lnTo>
                  <a:lnTo>
                    <a:pt x="1297" y="4914"/>
                  </a:lnTo>
                  <a:lnTo>
                    <a:pt x="1297" y="4911"/>
                  </a:lnTo>
                  <a:lnTo>
                    <a:pt x="1295" y="4907"/>
                  </a:lnTo>
                  <a:lnTo>
                    <a:pt x="1293" y="4904"/>
                  </a:lnTo>
                  <a:lnTo>
                    <a:pt x="1290" y="4902"/>
                  </a:lnTo>
                  <a:lnTo>
                    <a:pt x="1290" y="4897"/>
                  </a:lnTo>
                  <a:lnTo>
                    <a:pt x="1290" y="4889"/>
                  </a:lnTo>
                  <a:lnTo>
                    <a:pt x="1292" y="4885"/>
                  </a:lnTo>
                  <a:lnTo>
                    <a:pt x="1295" y="4885"/>
                  </a:lnTo>
                  <a:lnTo>
                    <a:pt x="1298" y="4887"/>
                  </a:lnTo>
                  <a:lnTo>
                    <a:pt x="1305" y="4895"/>
                  </a:lnTo>
                  <a:lnTo>
                    <a:pt x="1310" y="4904"/>
                  </a:lnTo>
                  <a:lnTo>
                    <a:pt x="1317" y="4904"/>
                  </a:lnTo>
                  <a:lnTo>
                    <a:pt x="1322" y="4906"/>
                  </a:lnTo>
                  <a:lnTo>
                    <a:pt x="1326" y="4909"/>
                  </a:lnTo>
                  <a:lnTo>
                    <a:pt x="1329" y="4913"/>
                  </a:lnTo>
                  <a:lnTo>
                    <a:pt x="1336" y="4919"/>
                  </a:lnTo>
                  <a:lnTo>
                    <a:pt x="1339" y="4923"/>
                  </a:lnTo>
                  <a:lnTo>
                    <a:pt x="1344" y="4924"/>
                  </a:lnTo>
                  <a:lnTo>
                    <a:pt x="1350" y="4916"/>
                  </a:lnTo>
                  <a:lnTo>
                    <a:pt x="1350" y="4911"/>
                  </a:lnTo>
                  <a:lnTo>
                    <a:pt x="1348" y="4904"/>
                  </a:lnTo>
                  <a:lnTo>
                    <a:pt x="1344" y="4897"/>
                  </a:lnTo>
                  <a:lnTo>
                    <a:pt x="1341" y="4892"/>
                  </a:lnTo>
                  <a:lnTo>
                    <a:pt x="1338" y="4887"/>
                  </a:lnTo>
                  <a:lnTo>
                    <a:pt x="1334" y="4883"/>
                  </a:lnTo>
                  <a:lnTo>
                    <a:pt x="1331" y="4877"/>
                  </a:lnTo>
                  <a:lnTo>
                    <a:pt x="1331" y="4870"/>
                  </a:lnTo>
                  <a:lnTo>
                    <a:pt x="1331" y="4863"/>
                  </a:lnTo>
                  <a:lnTo>
                    <a:pt x="1326" y="4854"/>
                  </a:lnTo>
                  <a:lnTo>
                    <a:pt x="1322" y="4842"/>
                  </a:lnTo>
                  <a:lnTo>
                    <a:pt x="1322" y="4837"/>
                  </a:lnTo>
                  <a:lnTo>
                    <a:pt x="1324" y="4829"/>
                  </a:lnTo>
                  <a:lnTo>
                    <a:pt x="1322" y="4825"/>
                  </a:lnTo>
                  <a:lnTo>
                    <a:pt x="1319" y="4824"/>
                  </a:lnTo>
                  <a:lnTo>
                    <a:pt x="1310" y="4822"/>
                  </a:lnTo>
                  <a:lnTo>
                    <a:pt x="1310" y="4788"/>
                  </a:lnTo>
                  <a:lnTo>
                    <a:pt x="1305" y="4785"/>
                  </a:lnTo>
                  <a:lnTo>
                    <a:pt x="1300" y="4781"/>
                  </a:lnTo>
                  <a:lnTo>
                    <a:pt x="1297" y="4776"/>
                  </a:lnTo>
                  <a:lnTo>
                    <a:pt x="1297" y="4767"/>
                  </a:lnTo>
                  <a:lnTo>
                    <a:pt x="1288" y="4766"/>
                  </a:lnTo>
                  <a:lnTo>
                    <a:pt x="1285" y="4764"/>
                  </a:lnTo>
                  <a:lnTo>
                    <a:pt x="1283" y="4761"/>
                  </a:lnTo>
                  <a:lnTo>
                    <a:pt x="1292" y="4762"/>
                  </a:lnTo>
                  <a:lnTo>
                    <a:pt x="1295" y="4764"/>
                  </a:lnTo>
                  <a:lnTo>
                    <a:pt x="1297" y="4767"/>
                  </a:lnTo>
                  <a:lnTo>
                    <a:pt x="1302" y="4771"/>
                  </a:lnTo>
                  <a:lnTo>
                    <a:pt x="1307" y="4774"/>
                  </a:lnTo>
                  <a:lnTo>
                    <a:pt x="1310" y="4779"/>
                  </a:lnTo>
                  <a:lnTo>
                    <a:pt x="1317" y="4781"/>
                  </a:lnTo>
                  <a:lnTo>
                    <a:pt x="1324" y="4781"/>
                  </a:lnTo>
                  <a:lnTo>
                    <a:pt x="1331" y="4779"/>
                  </a:lnTo>
                  <a:lnTo>
                    <a:pt x="1339" y="4773"/>
                  </a:lnTo>
                  <a:lnTo>
                    <a:pt x="1348" y="4766"/>
                  </a:lnTo>
                  <a:lnTo>
                    <a:pt x="1358" y="4761"/>
                  </a:lnTo>
                  <a:lnTo>
                    <a:pt x="1360" y="4756"/>
                  </a:lnTo>
                  <a:lnTo>
                    <a:pt x="1361" y="4754"/>
                  </a:lnTo>
                  <a:lnTo>
                    <a:pt x="1365" y="4754"/>
                  </a:lnTo>
                  <a:lnTo>
                    <a:pt x="1365" y="4747"/>
                  </a:lnTo>
                  <a:lnTo>
                    <a:pt x="1360" y="4745"/>
                  </a:lnTo>
                  <a:lnTo>
                    <a:pt x="1358" y="4744"/>
                  </a:lnTo>
                  <a:lnTo>
                    <a:pt x="1358" y="4740"/>
                  </a:lnTo>
                  <a:lnTo>
                    <a:pt x="1355" y="4733"/>
                  </a:lnTo>
                  <a:lnTo>
                    <a:pt x="1350" y="4727"/>
                  </a:lnTo>
                  <a:lnTo>
                    <a:pt x="1338" y="4716"/>
                  </a:lnTo>
                  <a:lnTo>
                    <a:pt x="1310" y="4699"/>
                  </a:lnTo>
                  <a:lnTo>
                    <a:pt x="1263" y="4699"/>
                  </a:lnTo>
                  <a:lnTo>
                    <a:pt x="1256" y="4699"/>
                  </a:lnTo>
                  <a:lnTo>
                    <a:pt x="1251" y="4698"/>
                  </a:lnTo>
                  <a:lnTo>
                    <a:pt x="1247" y="4694"/>
                  </a:lnTo>
                  <a:lnTo>
                    <a:pt x="1242" y="4692"/>
                  </a:lnTo>
                  <a:lnTo>
                    <a:pt x="1235" y="4691"/>
                  </a:lnTo>
                  <a:lnTo>
                    <a:pt x="1227" y="4692"/>
                  </a:lnTo>
                  <a:lnTo>
                    <a:pt x="1210" y="4694"/>
                  </a:lnTo>
                  <a:lnTo>
                    <a:pt x="1203" y="4692"/>
                  </a:lnTo>
                  <a:lnTo>
                    <a:pt x="1198" y="4691"/>
                  </a:lnTo>
                  <a:lnTo>
                    <a:pt x="1196" y="4689"/>
                  </a:lnTo>
                  <a:lnTo>
                    <a:pt x="1194" y="4687"/>
                  </a:lnTo>
                  <a:lnTo>
                    <a:pt x="1194" y="4679"/>
                  </a:lnTo>
                  <a:lnTo>
                    <a:pt x="1228" y="4682"/>
                  </a:lnTo>
                  <a:lnTo>
                    <a:pt x="1261" y="4687"/>
                  </a:lnTo>
                  <a:lnTo>
                    <a:pt x="1293" y="4692"/>
                  </a:lnTo>
                  <a:lnTo>
                    <a:pt x="1312" y="4692"/>
                  </a:lnTo>
                  <a:lnTo>
                    <a:pt x="1331" y="4692"/>
                  </a:lnTo>
                  <a:lnTo>
                    <a:pt x="1331" y="4696"/>
                  </a:lnTo>
                  <a:lnTo>
                    <a:pt x="1332" y="4698"/>
                  </a:lnTo>
                  <a:lnTo>
                    <a:pt x="1338" y="4699"/>
                  </a:lnTo>
                  <a:lnTo>
                    <a:pt x="1343" y="4701"/>
                  </a:lnTo>
                  <a:lnTo>
                    <a:pt x="1344" y="4703"/>
                  </a:lnTo>
                  <a:lnTo>
                    <a:pt x="1344" y="4706"/>
                  </a:lnTo>
                  <a:lnTo>
                    <a:pt x="1358" y="4706"/>
                  </a:lnTo>
                  <a:lnTo>
                    <a:pt x="1360" y="4703"/>
                  </a:lnTo>
                  <a:lnTo>
                    <a:pt x="1363" y="4701"/>
                  </a:lnTo>
                  <a:lnTo>
                    <a:pt x="1367" y="4699"/>
                  </a:lnTo>
                  <a:lnTo>
                    <a:pt x="1372" y="4699"/>
                  </a:lnTo>
                  <a:lnTo>
                    <a:pt x="1375" y="4698"/>
                  </a:lnTo>
                  <a:lnTo>
                    <a:pt x="1378" y="4696"/>
                  </a:lnTo>
                  <a:lnTo>
                    <a:pt x="1380" y="4694"/>
                  </a:lnTo>
                  <a:lnTo>
                    <a:pt x="1385" y="4692"/>
                  </a:lnTo>
                  <a:lnTo>
                    <a:pt x="1385" y="4686"/>
                  </a:lnTo>
                  <a:lnTo>
                    <a:pt x="1385" y="4680"/>
                  </a:lnTo>
                  <a:lnTo>
                    <a:pt x="1382" y="4679"/>
                  </a:lnTo>
                  <a:lnTo>
                    <a:pt x="1378" y="4675"/>
                  </a:lnTo>
                  <a:lnTo>
                    <a:pt x="1375" y="4674"/>
                  </a:lnTo>
                  <a:lnTo>
                    <a:pt x="1372" y="4670"/>
                  </a:lnTo>
                  <a:lnTo>
                    <a:pt x="1372" y="4665"/>
                  </a:lnTo>
                  <a:lnTo>
                    <a:pt x="1372" y="4658"/>
                  </a:lnTo>
                  <a:lnTo>
                    <a:pt x="1377" y="4658"/>
                  </a:lnTo>
                  <a:lnTo>
                    <a:pt x="1382" y="4660"/>
                  </a:lnTo>
                  <a:lnTo>
                    <a:pt x="1390" y="4663"/>
                  </a:lnTo>
                  <a:lnTo>
                    <a:pt x="1397" y="4669"/>
                  </a:lnTo>
                  <a:lnTo>
                    <a:pt x="1406" y="4672"/>
                  </a:lnTo>
                  <a:lnTo>
                    <a:pt x="1407" y="4665"/>
                  </a:lnTo>
                  <a:lnTo>
                    <a:pt x="1406" y="4660"/>
                  </a:lnTo>
                  <a:lnTo>
                    <a:pt x="1404" y="4655"/>
                  </a:lnTo>
                  <a:lnTo>
                    <a:pt x="1402" y="4652"/>
                  </a:lnTo>
                  <a:lnTo>
                    <a:pt x="1396" y="4646"/>
                  </a:lnTo>
                  <a:lnTo>
                    <a:pt x="1394" y="4643"/>
                  </a:lnTo>
                  <a:lnTo>
                    <a:pt x="1392" y="4638"/>
                  </a:lnTo>
                  <a:lnTo>
                    <a:pt x="1390" y="4634"/>
                  </a:lnTo>
                  <a:lnTo>
                    <a:pt x="1389" y="4631"/>
                  </a:lnTo>
                  <a:lnTo>
                    <a:pt x="1384" y="4626"/>
                  </a:lnTo>
                  <a:lnTo>
                    <a:pt x="1380" y="4624"/>
                  </a:lnTo>
                  <a:lnTo>
                    <a:pt x="1378" y="4621"/>
                  </a:lnTo>
                  <a:lnTo>
                    <a:pt x="1377" y="4617"/>
                  </a:lnTo>
                  <a:lnTo>
                    <a:pt x="1378" y="4611"/>
                  </a:lnTo>
                  <a:lnTo>
                    <a:pt x="1384" y="4614"/>
                  </a:lnTo>
                  <a:lnTo>
                    <a:pt x="1389" y="4617"/>
                  </a:lnTo>
                  <a:lnTo>
                    <a:pt x="1392" y="4623"/>
                  </a:lnTo>
                  <a:lnTo>
                    <a:pt x="1399" y="4624"/>
                  </a:lnTo>
                  <a:lnTo>
                    <a:pt x="1401" y="4626"/>
                  </a:lnTo>
                  <a:lnTo>
                    <a:pt x="1402" y="4628"/>
                  </a:lnTo>
                  <a:lnTo>
                    <a:pt x="1406" y="4631"/>
                  </a:lnTo>
                  <a:lnTo>
                    <a:pt x="1411" y="4633"/>
                  </a:lnTo>
                  <a:lnTo>
                    <a:pt x="1413" y="4634"/>
                  </a:lnTo>
                  <a:lnTo>
                    <a:pt x="1413" y="4638"/>
                  </a:lnTo>
                  <a:lnTo>
                    <a:pt x="1416" y="4636"/>
                  </a:lnTo>
                  <a:lnTo>
                    <a:pt x="1418" y="4633"/>
                  </a:lnTo>
                  <a:lnTo>
                    <a:pt x="1419" y="4624"/>
                  </a:lnTo>
                  <a:lnTo>
                    <a:pt x="1433" y="4624"/>
                  </a:lnTo>
                  <a:lnTo>
                    <a:pt x="1435" y="4628"/>
                  </a:lnTo>
                  <a:lnTo>
                    <a:pt x="1438" y="4629"/>
                  </a:lnTo>
                  <a:lnTo>
                    <a:pt x="1447" y="4631"/>
                  </a:lnTo>
                  <a:lnTo>
                    <a:pt x="1447" y="4634"/>
                  </a:lnTo>
                  <a:lnTo>
                    <a:pt x="1448" y="4636"/>
                  </a:lnTo>
                  <a:lnTo>
                    <a:pt x="1454" y="4638"/>
                  </a:lnTo>
                  <a:lnTo>
                    <a:pt x="1460" y="4638"/>
                  </a:lnTo>
                  <a:lnTo>
                    <a:pt x="1464" y="4640"/>
                  </a:lnTo>
                  <a:lnTo>
                    <a:pt x="1467" y="4643"/>
                  </a:lnTo>
                  <a:lnTo>
                    <a:pt x="1469" y="4646"/>
                  </a:lnTo>
                  <a:lnTo>
                    <a:pt x="1471" y="4652"/>
                  </a:lnTo>
                  <a:lnTo>
                    <a:pt x="1472" y="4655"/>
                  </a:lnTo>
                  <a:lnTo>
                    <a:pt x="1476" y="4658"/>
                  </a:lnTo>
                  <a:lnTo>
                    <a:pt x="1481" y="4658"/>
                  </a:lnTo>
                  <a:lnTo>
                    <a:pt x="1486" y="4657"/>
                  </a:lnTo>
                  <a:lnTo>
                    <a:pt x="1488" y="4655"/>
                  </a:lnTo>
                  <a:lnTo>
                    <a:pt x="1488" y="4652"/>
                  </a:lnTo>
                  <a:lnTo>
                    <a:pt x="1486" y="4646"/>
                  </a:lnTo>
                  <a:lnTo>
                    <a:pt x="1481" y="4640"/>
                  </a:lnTo>
                  <a:lnTo>
                    <a:pt x="1477" y="4638"/>
                  </a:lnTo>
                  <a:lnTo>
                    <a:pt x="1474" y="4638"/>
                  </a:lnTo>
                  <a:lnTo>
                    <a:pt x="1471" y="4633"/>
                  </a:lnTo>
                  <a:lnTo>
                    <a:pt x="1467" y="4628"/>
                  </a:lnTo>
                  <a:lnTo>
                    <a:pt x="1462" y="4624"/>
                  </a:lnTo>
                  <a:lnTo>
                    <a:pt x="1460" y="4617"/>
                  </a:lnTo>
                  <a:lnTo>
                    <a:pt x="1460" y="4611"/>
                  </a:lnTo>
                  <a:lnTo>
                    <a:pt x="1464" y="4607"/>
                  </a:lnTo>
                  <a:lnTo>
                    <a:pt x="1467" y="4605"/>
                  </a:lnTo>
                  <a:lnTo>
                    <a:pt x="1474" y="4604"/>
                  </a:lnTo>
                  <a:lnTo>
                    <a:pt x="1474" y="4599"/>
                  </a:lnTo>
                  <a:lnTo>
                    <a:pt x="1474" y="4594"/>
                  </a:lnTo>
                  <a:lnTo>
                    <a:pt x="1469" y="4588"/>
                  </a:lnTo>
                  <a:lnTo>
                    <a:pt x="1465" y="4582"/>
                  </a:lnTo>
                  <a:lnTo>
                    <a:pt x="1465" y="4576"/>
                  </a:lnTo>
                  <a:lnTo>
                    <a:pt x="1467" y="4570"/>
                  </a:lnTo>
                  <a:lnTo>
                    <a:pt x="1472" y="4570"/>
                  </a:lnTo>
                  <a:lnTo>
                    <a:pt x="1477" y="4571"/>
                  </a:lnTo>
                  <a:lnTo>
                    <a:pt x="1481" y="4573"/>
                  </a:lnTo>
                  <a:lnTo>
                    <a:pt x="1484" y="4576"/>
                  </a:lnTo>
                  <a:lnTo>
                    <a:pt x="1489" y="4583"/>
                  </a:lnTo>
                  <a:lnTo>
                    <a:pt x="1494" y="4590"/>
                  </a:lnTo>
                  <a:lnTo>
                    <a:pt x="1500" y="4590"/>
                  </a:lnTo>
                  <a:lnTo>
                    <a:pt x="1505" y="4590"/>
                  </a:lnTo>
                  <a:lnTo>
                    <a:pt x="1510" y="4595"/>
                  </a:lnTo>
                  <a:lnTo>
                    <a:pt x="1517" y="4599"/>
                  </a:lnTo>
                  <a:lnTo>
                    <a:pt x="1522" y="4599"/>
                  </a:lnTo>
                  <a:lnTo>
                    <a:pt x="1529" y="4597"/>
                  </a:lnTo>
                  <a:lnTo>
                    <a:pt x="1530" y="4592"/>
                  </a:lnTo>
                  <a:lnTo>
                    <a:pt x="1529" y="4588"/>
                  </a:lnTo>
                  <a:lnTo>
                    <a:pt x="1527" y="4587"/>
                  </a:lnTo>
                  <a:lnTo>
                    <a:pt x="1523" y="4585"/>
                  </a:lnTo>
                  <a:lnTo>
                    <a:pt x="1515" y="4585"/>
                  </a:lnTo>
                  <a:lnTo>
                    <a:pt x="1510" y="4585"/>
                  </a:lnTo>
                  <a:lnTo>
                    <a:pt x="1508" y="4583"/>
                  </a:lnTo>
                  <a:lnTo>
                    <a:pt x="1508" y="4580"/>
                  </a:lnTo>
                  <a:lnTo>
                    <a:pt x="1508" y="4576"/>
                  </a:lnTo>
                  <a:lnTo>
                    <a:pt x="1501" y="4573"/>
                  </a:lnTo>
                  <a:lnTo>
                    <a:pt x="1494" y="4570"/>
                  </a:lnTo>
                  <a:lnTo>
                    <a:pt x="1493" y="4568"/>
                  </a:lnTo>
                  <a:lnTo>
                    <a:pt x="1493" y="4565"/>
                  </a:lnTo>
                  <a:lnTo>
                    <a:pt x="1491" y="4563"/>
                  </a:lnTo>
                  <a:lnTo>
                    <a:pt x="1488" y="4563"/>
                  </a:lnTo>
                  <a:lnTo>
                    <a:pt x="1491" y="4558"/>
                  </a:lnTo>
                  <a:lnTo>
                    <a:pt x="1493" y="4551"/>
                  </a:lnTo>
                  <a:lnTo>
                    <a:pt x="1494" y="4544"/>
                  </a:lnTo>
                  <a:lnTo>
                    <a:pt x="1494" y="4536"/>
                  </a:lnTo>
                  <a:lnTo>
                    <a:pt x="1498" y="4536"/>
                  </a:lnTo>
                  <a:lnTo>
                    <a:pt x="1500" y="4534"/>
                  </a:lnTo>
                  <a:lnTo>
                    <a:pt x="1501" y="4529"/>
                  </a:lnTo>
                  <a:lnTo>
                    <a:pt x="1501" y="4524"/>
                  </a:lnTo>
                  <a:lnTo>
                    <a:pt x="1501" y="4519"/>
                  </a:lnTo>
                  <a:lnTo>
                    <a:pt x="1503" y="4512"/>
                  </a:lnTo>
                  <a:lnTo>
                    <a:pt x="1501" y="4508"/>
                  </a:lnTo>
                  <a:lnTo>
                    <a:pt x="1494" y="4508"/>
                  </a:lnTo>
                  <a:lnTo>
                    <a:pt x="1494" y="4501"/>
                  </a:lnTo>
                  <a:lnTo>
                    <a:pt x="1496" y="4498"/>
                  </a:lnTo>
                  <a:lnTo>
                    <a:pt x="1500" y="4493"/>
                  </a:lnTo>
                  <a:lnTo>
                    <a:pt x="1501" y="4488"/>
                  </a:lnTo>
                  <a:lnTo>
                    <a:pt x="1506" y="4490"/>
                  </a:lnTo>
                  <a:lnTo>
                    <a:pt x="1508" y="4493"/>
                  </a:lnTo>
                  <a:lnTo>
                    <a:pt x="1508" y="4498"/>
                  </a:lnTo>
                  <a:lnTo>
                    <a:pt x="1508" y="4505"/>
                  </a:lnTo>
                  <a:lnTo>
                    <a:pt x="1508" y="4517"/>
                  </a:lnTo>
                  <a:lnTo>
                    <a:pt x="1506" y="4524"/>
                  </a:lnTo>
                  <a:lnTo>
                    <a:pt x="1508" y="4529"/>
                  </a:lnTo>
                  <a:lnTo>
                    <a:pt x="1510" y="4536"/>
                  </a:lnTo>
                  <a:lnTo>
                    <a:pt x="1508" y="4541"/>
                  </a:lnTo>
                  <a:lnTo>
                    <a:pt x="1506" y="4548"/>
                  </a:lnTo>
                  <a:lnTo>
                    <a:pt x="1501" y="4553"/>
                  </a:lnTo>
                  <a:lnTo>
                    <a:pt x="1501" y="4558"/>
                  </a:lnTo>
                  <a:lnTo>
                    <a:pt x="1501" y="4563"/>
                  </a:lnTo>
                  <a:lnTo>
                    <a:pt x="1510" y="4559"/>
                  </a:lnTo>
                  <a:lnTo>
                    <a:pt x="1517" y="4556"/>
                  </a:lnTo>
                  <a:lnTo>
                    <a:pt x="1520" y="4553"/>
                  </a:lnTo>
                  <a:lnTo>
                    <a:pt x="1522" y="4548"/>
                  </a:lnTo>
                  <a:lnTo>
                    <a:pt x="1523" y="4542"/>
                  </a:lnTo>
                  <a:lnTo>
                    <a:pt x="1522" y="4536"/>
                  </a:lnTo>
                  <a:lnTo>
                    <a:pt x="1520" y="4529"/>
                  </a:lnTo>
                  <a:lnTo>
                    <a:pt x="1520" y="4524"/>
                  </a:lnTo>
                  <a:lnTo>
                    <a:pt x="1523" y="4517"/>
                  </a:lnTo>
                  <a:lnTo>
                    <a:pt x="1529" y="4512"/>
                  </a:lnTo>
                  <a:lnTo>
                    <a:pt x="1529" y="4507"/>
                  </a:lnTo>
                  <a:lnTo>
                    <a:pt x="1529" y="4501"/>
                  </a:lnTo>
                  <a:lnTo>
                    <a:pt x="1529" y="4496"/>
                  </a:lnTo>
                  <a:lnTo>
                    <a:pt x="1527" y="4493"/>
                  </a:lnTo>
                  <a:lnTo>
                    <a:pt x="1525" y="4490"/>
                  </a:lnTo>
                  <a:lnTo>
                    <a:pt x="1522" y="4488"/>
                  </a:lnTo>
                  <a:lnTo>
                    <a:pt x="1523" y="4484"/>
                  </a:lnTo>
                  <a:lnTo>
                    <a:pt x="1525" y="4483"/>
                  </a:lnTo>
                  <a:lnTo>
                    <a:pt x="1529" y="4483"/>
                  </a:lnTo>
                  <a:lnTo>
                    <a:pt x="1534" y="4484"/>
                  </a:lnTo>
                  <a:lnTo>
                    <a:pt x="1535" y="4486"/>
                  </a:lnTo>
                  <a:lnTo>
                    <a:pt x="1535" y="4488"/>
                  </a:lnTo>
                  <a:lnTo>
                    <a:pt x="1535" y="4508"/>
                  </a:lnTo>
                  <a:lnTo>
                    <a:pt x="1534" y="4513"/>
                  </a:lnTo>
                  <a:lnTo>
                    <a:pt x="1535" y="4519"/>
                  </a:lnTo>
                  <a:lnTo>
                    <a:pt x="1535" y="4529"/>
                  </a:lnTo>
                  <a:lnTo>
                    <a:pt x="1535" y="4536"/>
                  </a:lnTo>
                  <a:lnTo>
                    <a:pt x="1535" y="4539"/>
                  </a:lnTo>
                  <a:lnTo>
                    <a:pt x="1534" y="4542"/>
                  </a:lnTo>
                  <a:lnTo>
                    <a:pt x="1529" y="4542"/>
                  </a:lnTo>
                  <a:lnTo>
                    <a:pt x="1529" y="4548"/>
                  </a:lnTo>
                  <a:lnTo>
                    <a:pt x="1532" y="4549"/>
                  </a:lnTo>
                  <a:lnTo>
                    <a:pt x="1537" y="4554"/>
                  </a:lnTo>
                  <a:lnTo>
                    <a:pt x="1540" y="4556"/>
                  </a:lnTo>
                  <a:lnTo>
                    <a:pt x="1542" y="4559"/>
                  </a:lnTo>
                  <a:lnTo>
                    <a:pt x="1542" y="4565"/>
                  </a:lnTo>
                  <a:lnTo>
                    <a:pt x="1542" y="4570"/>
                  </a:lnTo>
                  <a:lnTo>
                    <a:pt x="1542" y="4578"/>
                  </a:lnTo>
                  <a:lnTo>
                    <a:pt x="1546" y="4583"/>
                  </a:lnTo>
                  <a:lnTo>
                    <a:pt x="1551" y="4587"/>
                  </a:lnTo>
                  <a:lnTo>
                    <a:pt x="1556" y="4590"/>
                  </a:lnTo>
                  <a:lnTo>
                    <a:pt x="1563" y="4590"/>
                  </a:lnTo>
                  <a:lnTo>
                    <a:pt x="1566" y="4588"/>
                  </a:lnTo>
                  <a:lnTo>
                    <a:pt x="1571" y="4585"/>
                  </a:lnTo>
                  <a:lnTo>
                    <a:pt x="1576" y="4583"/>
                  </a:lnTo>
                  <a:lnTo>
                    <a:pt x="1578" y="4583"/>
                  </a:lnTo>
                  <a:lnTo>
                    <a:pt x="1580" y="4582"/>
                  </a:lnTo>
                  <a:lnTo>
                    <a:pt x="1581" y="4576"/>
                  </a:lnTo>
                  <a:lnTo>
                    <a:pt x="1583" y="4563"/>
                  </a:lnTo>
                  <a:lnTo>
                    <a:pt x="1585" y="4558"/>
                  </a:lnTo>
                  <a:lnTo>
                    <a:pt x="1587" y="4556"/>
                  </a:lnTo>
                  <a:lnTo>
                    <a:pt x="1590" y="4556"/>
                  </a:lnTo>
                  <a:lnTo>
                    <a:pt x="1588" y="4551"/>
                  </a:lnTo>
                  <a:lnTo>
                    <a:pt x="1590" y="4546"/>
                  </a:lnTo>
                  <a:lnTo>
                    <a:pt x="1592" y="4542"/>
                  </a:lnTo>
                  <a:lnTo>
                    <a:pt x="1595" y="4541"/>
                  </a:lnTo>
                  <a:lnTo>
                    <a:pt x="1600" y="4536"/>
                  </a:lnTo>
                  <a:lnTo>
                    <a:pt x="1602" y="4534"/>
                  </a:lnTo>
                  <a:lnTo>
                    <a:pt x="1604" y="4529"/>
                  </a:lnTo>
                  <a:lnTo>
                    <a:pt x="1600" y="4522"/>
                  </a:lnTo>
                  <a:lnTo>
                    <a:pt x="1597" y="4512"/>
                  </a:lnTo>
                  <a:lnTo>
                    <a:pt x="1595" y="4505"/>
                  </a:lnTo>
                  <a:lnTo>
                    <a:pt x="1597" y="4500"/>
                  </a:lnTo>
                  <a:lnTo>
                    <a:pt x="1598" y="4496"/>
                  </a:lnTo>
                  <a:lnTo>
                    <a:pt x="1604" y="4495"/>
                  </a:lnTo>
                  <a:lnTo>
                    <a:pt x="1605" y="4503"/>
                  </a:lnTo>
                  <a:lnTo>
                    <a:pt x="1607" y="4512"/>
                  </a:lnTo>
                  <a:lnTo>
                    <a:pt x="1610" y="4517"/>
                  </a:lnTo>
                  <a:lnTo>
                    <a:pt x="1617" y="4522"/>
                  </a:lnTo>
                  <a:lnTo>
                    <a:pt x="1622" y="4519"/>
                  </a:lnTo>
                  <a:lnTo>
                    <a:pt x="1629" y="4517"/>
                  </a:lnTo>
                  <a:lnTo>
                    <a:pt x="1634" y="4513"/>
                  </a:lnTo>
                  <a:lnTo>
                    <a:pt x="1636" y="4512"/>
                  </a:lnTo>
                  <a:lnTo>
                    <a:pt x="1638" y="4508"/>
                  </a:lnTo>
                  <a:lnTo>
                    <a:pt x="1638" y="4501"/>
                  </a:lnTo>
                  <a:lnTo>
                    <a:pt x="1639" y="4498"/>
                  </a:lnTo>
                  <a:lnTo>
                    <a:pt x="1643" y="4493"/>
                  </a:lnTo>
                  <a:lnTo>
                    <a:pt x="1645" y="4488"/>
                  </a:lnTo>
                  <a:lnTo>
                    <a:pt x="1643" y="4483"/>
                  </a:lnTo>
                  <a:lnTo>
                    <a:pt x="1639" y="4481"/>
                  </a:lnTo>
                  <a:lnTo>
                    <a:pt x="1634" y="4479"/>
                  </a:lnTo>
                  <a:lnTo>
                    <a:pt x="1627" y="4481"/>
                  </a:lnTo>
                  <a:lnTo>
                    <a:pt x="1617" y="4484"/>
                  </a:lnTo>
                  <a:lnTo>
                    <a:pt x="1610" y="4488"/>
                  </a:lnTo>
                  <a:lnTo>
                    <a:pt x="1610" y="4478"/>
                  </a:lnTo>
                  <a:lnTo>
                    <a:pt x="1612" y="4474"/>
                  </a:lnTo>
                  <a:lnTo>
                    <a:pt x="1614" y="4471"/>
                  </a:lnTo>
                  <a:lnTo>
                    <a:pt x="1617" y="4469"/>
                  </a:lnTo>
                  <a:lnTo>
                    <a:pt x="1621" y="4467"/>
                  </a:lnTo>
                  <a:lnTo>
                    <a:pt x="1631" y="4467"/>
                  </a:lnTo>
                  <a:lnTo>
                    <a:pt x="1636" y="4469"/>
                  </a:lnTo>
                  <a:lnTo>
                    <a:pt x="1638" y="4471"/>
                  </a:lnTo>
                  <a:lnTo>
                    <a:pt x="1638" y="4474"/>
                  </a:lnTo>
                  <a:lnTo>
                    <a:pt x="1645" y="4474"/>
                  </a:lnTo>
                  <a:lnTo>
                    <a:pt x="1646" y="4469"/>
                  </a:lnTo>
                  <a:lnTo>
                    <a:pt x="1648" y="4467"/>
                  </a:lnTo>
                  <a:lnTo>
                    <a:pt x="1651" y="4467"/>
                  </a:lnTo>
                  <a:lnTo>
                    <a:pt x="1651" y="4464"/>
                  </a:lnTo>
                  <a:lnTo>
                    <a:pt x="1655" y="4461"/>
                  </a:lnTo>
                  <a:lnTo>
                    <a:pt x="1660" y="4455"/>
                  </a:lnTo>
                  <a:lnTo>
                    <a:pt x="1663" y="4454"/>
                  </a:lnTo>
                  <a:lnTo>
                    <a:pt x="1665" y="4450"/>
                  </a:lnTo>
                  <a:lnTo>
                    <a:pt x="1665" y="4447"/>
                  </a:lnTo>
                  <a:lnTo>
                    <a:pt x="1665" y="4440"/>
                  </a:lnTo>
                  <a:lnTo>
                    <a:pt x="1665" y="4435"/>
                  </a:lnTo>
                  <a:lnTo>
                    <a:pt x="1667" y="4432"/>
                  </a:lnTo>
                  <a:lnTo>
                    <a:pt x="1670" y="4430"/>
                  </a:lnTo>
                  <a:lnTo>
                    <a:pt x="1674" y="4428"/>
                  </a:lnTo>
                  <a:lnTo>
                    <a:pt x="1682" y="4426"/>
                  </a:lnTo>
                  <a:lnTo>
                    <a:pt x="1684" y="4423"/>
                  </a:lnTo>
                  <a:lnTo>
                    <a:pt x="1686" y="4420"/>
                  </a:lnTo>
                  <a:lnTo>
                    <a:pt x="1686" y="4413"/>
                  </a:lnTo>
                  <a:lnTo>
                    <a:pt x="1682" y="4409"/>
                  </a:lnTo>
                  <a:lnTo>
                    <a:pt x="1677" y="4408"/>
                  </a:lnTo>
                  <a:lnTo>
                    <a:pt x="1672" y="4406"/>
                  </a:lnTo>
                  <a:lnTo>
                    <a:pt x="1672" y="4399"/>
                  </a:lnTo>
                  <a:lnTo>
                    <a:pt x="1667" y="4397"/>
                  </a:lnTo>
                  <a:lnTo>
                    <a:pt x="1665" y="4396"/>
                  </a:lnTo>
                  <a:lnTo>
                    <a:pt x="1665" y="4392"/>
                  </a:lnTo>
                  <a:lnTo>
                    <a:pt x="1662" y="4392"/>
                  </a:lnTo>
                  <a:lnTo>
                    <a:pt x="1662" y="4391"/>
                  </a:lnTo>
                  <a:lnTo>
                    <a:pt x="1660" y="4389"/>
                  </a:lnTo>
                  <a:lnTo>
                    <a:pt x="1662" y="4389"/>
                  </a:lnTo>
                  <a:lnTo>
                    <a:pt x="1665" y="4392"/>
                  </a:lnTo>
                  <a:lnTo>
                    <a:pt x="1670" y="4394"/>
                  </a:lnTo>
                  <a:lnTo>
                    <a:pt x="1672" y="4396"/>
                  </a:lnTo>
                  <a:lnTo>
                    <a:pt x="1672" y="4399"/>
                  </a:lnTo>
                  <a:lnTo>
                    <a:pt x="1692" y="4399"/>
                  </a:lnTo>
                  <a:lnTo>
                    <a:pt x="1692" y="4392"/>
                  </a:lnTo>
                  <a:lnTo>
                    <a:pt x="1692" y="4387"/>
                  </a:lnTo>
                  <a:lnTo>
                    <a:pt x="1689" y="4385"/>
                  </a:lnTo>
                  <a:lnTo>
                    <a:pt x="1686" y="4382"/>
                  </a:lnTo>
                  <a:lnTo>
                    <a:pt x="1682" y="4380"/>
                  </a:lnTo>
                  <a:lnTo>
                    <a:pt x="1679" y="4377"/>
                  </a:lnTo>
                  <a:lnTo>
                    <a:pt x="1679" y="4372"/>
                  </a:lnTo>
                  <a:lnTo>
                    <a:pt x="1679" y="4365"/>
                  </a:lnTo>
                  <a:lnTo>
                    <a:pt x="1682" y="4367"/>
                  </a:lnTo>
                  <a:lnTo>
                    <a:pt x="1686" y="4368"/>
                  </a:lnTo>
                  <a:lnTo>
                    <a:pt x="1687" y="4372"/>
                  </a:lnTo>
                  <a:lnTo>
                    <a:pt x="1692" y="4372"/>
                  </a:lnTo>
                  <a:lnTo>
                    <a:pt x="1694" y="4368"/>
                  </a:lnTo>
                  <a:lnTo>
                    <a:pt x="1696" y="4367"/>
                  </a:lnTo>
                  <a:lnTo>
                    <a:pt x="1698" y="4368"/>
                  </a:lnTo>
                  <a:lnTo>
                    <a:pt x="1699" y="4372"/>
                  </a:lnTo>
                  <a:lnTo>
                    <a:pt x="1703" y="4377"/>
                  </a:lnTo>
                  <a:lnTo>
                    <a:pt x="1704" y="4380"/>
                  </a:lnTo>
                  <a:lnTo>
                    <a:pt x="1706" y="4380"/>
                  </a:lnTo>
                  <a:lnTo>
                    <a:pt x="1706" y="4382"/>
                  </a:lnTo>
                  <a:lnTo>
                    <a:pt x="1706" y="4391"/>
                  </a:lnTo>
                  <a:lnTo>
                    <a:pt x="1706" y="4394"/>
                  </a:lnTo>
                  <a:lnTo>
                    <a:pt x="1706" y="4399"/>
                  </a:lnTo>
                  <a:lnTo>
                    <a:pt x="1709" y="4399"/>
                  </a:lnTo>
                  <a:lnTo>
                    <a:pt x="1713" y="4399"/>
                  </a:lnTo>
                  <a:lnTo>
                    <a:pt x="1718" y="4397"/>
                  </a:lnTo>
                  <a:lnTo>
                    <a:pt x="1721" y="4396"/>
                  </a:lnTo>
                  <a:lnTo>
                    <a:pt x="1725" y="4389"/>
                  </a:lnTo>
                  <a:lnTo>
                    <a:pt x="1727" y="4385"/>
                  </a:lnTo>
                  <a:lnTo>
                    <a:pt x="1728" y="4382"/>
                  </a:lnTo>
                  <a:lnTo>
                    <a:pt x="1732" y="4380"/>
                  </a:lnTo>
                  <a:lnTo>
                    <a:pt x="1737" y="4379"/>
                  </a:lnTo>
                  <a:lnTo>
                    <a:pt x="1740" y="4379"/>
                  </a:lnTo>
                  <a:lnTo>
                    <a:pt x="1742" y="4368"/>
                  </a:lnTo>
                  <a:lnTo>
                    <a:pt x="1740" y="4361"/>
                  </a:lnTo>
                  <a:lnTo>
                    <a:pt x="1739" y="4355"/>
                  </a:lnTo>
                  <a:lnTo>
                    <a:pt x="1735" y="4350"/>
                  </a:lnTo>
                  <a:lnTo>
                    <a:pt x="1730" y="4338"/>
                  </a:lnTo>
                  <a:lnTo>
                    <a:pt x="1727" y="4331"/>
                  </a:lnTo>
                  <a:lnTo>
                    <a:pt x="1727" y="4324"/>
                  </a:lnTo>
                  <a:lnTo>
                    <a:pt x="1732" y="4324"/>
                  </a:lnTo>
                  <a:lnTo>
                    <a:pt x="1735" y="4327"/>
                  </a:lnTo>
                  <a:lnTo>
                    <a:pt x="1737" y="4331"/>
                  </a:lnTo>
                  <a:lnTo>
                    <a:pt x="1739" y="4336"/>
                  </a:lnTo>
                  <a:lnTo>
                    <a:pt x="1740" y="4339"/>
                  </a:lnTo>
                  <a:lnTo>
                    <a:pt x="1742" y="4343"/>
                  </a:lnTo>
                  <a:lnTo>
                    <a:pt x="1747" y="4344"/>
                  </a:lnTo>
                  <a:lnTo>
                    <a:pt x="1754" y="4344"/>
                  </a:lnTo>
                  <a:lnTo>
                    <a:pt x="1754" y="4336"/>
                  </a:lnTo>
                  <a:lnTo>
                    <a:pt x="1754" y="4329"/>
                  </a:lnTo>
                  <a:lnTo>
                    <a:pt x="1752" y="4324"/>
                  </a:lnTo>
                  <a:lnTo>
                    <a:pt x="1747" y="4320"/>
                  </a:lnTo>
                  <a:lnTo>
                    <a:pt x="1744" y="4319"/>
                  </a:lnTo>
                  <a:lnTo>
                    <a:pt x="1737" y="4317"/>
                  </a:lnTo>
                  <a:lnTo>
                    <a:pt x="1721" y="4317"/>
                  </a:lnTo>
                  <a:lnTo>
                    <a:pt x="1720" y="4317"/>
                  </a:lnTo>
                  <a:lnTo>
                    <a:pt x="1704" y="4307"/>
                  </a:lnTo>
                  <a:lnTo>
                    <a:pt x="1698" y="4303"/>
                  </a:lnTo>
                  <a:lnTo>
                    <a:pt x="1691" y="4303"/>
                  </a:lnTo>
                  <a:lnTo>
                    <a:pt x="1687" y="4303"/>
                  </a:lnTo>
                  <a:lnTo>
                    <a:pt x="1686" y="4303"/>
                  </a:lnTo>
                  <a:lnTo>
                    <a:pt x="1684" y="4309"/>
                  </a:lnTo>
                  <a:lnTo>
                    <a:pt x="1682" y="4310"/>
                  </a:lnTo>
                  <a:lnTo>
                    <a:pt x="1679" y="4310"/>
                  </a:lnTo>
                  <a:lnTo>
                    <a:pt x="1675" y="4312"/>
                  </a:lnTo>
                  <a:lnTo>
                    <a:pt x="1674" y="4314"/>
                  </a:lnTo>
                  <a:lnTo>
                    <a:pt x="1674" y="4317"/>
                  </a:lnTo>
                  <a:lnTo>
                    <a:pt x="1674" y="4319"/>
                  </a:lnTo>
                  <a:lnTo>
                    <a:pt x="1677" y="4326"/>
                  </a:lnTo>
                  <a:lnTo>
                    <a:pt x="1679" y="4331"/>
                  </a:lnTo>
                  <a:lnTo>
                    <a:pt x="1682" y="4332"/>
                  </a:lnTo>
                  <a:lnTo>
                    <a:pt x="1682" y="4334"/>
                  </a:lnTo>
                  <a:lnTo>
                    <a:pt x="1682" y="4336"/>
                  </a:lnTo>
                  <a:lnTo>
                    <a:pt x="1679" y="4338"/>
                  </a:lnTo>
                  <a:lnTo>
                    <a:pt x="1658" y="4338"/>
                  </a:lnTo>
                  <a:lnTo>
                    <a:pt x="1643" y="4339"/>
                  </a:lnTo>
                  <a:lnTo>
                    <a:pt x="1626" y="4343"/>
                  </a:lnTo>
                  <a:lnTo>
                    <a:pt x="1610" y="4344"/>
                  </a:lnTo>
                  <a:lnTo>
                    <a:pt x="1610" y="4339"/>
                  </a:lnTo>
                  <a:lnTo>
                    <a:pt x="1609" y="4334"/>
                  </a:lnTo>
                  <a:lnTo>
                    <a:pt x="1605" y="4326"/>
                  </a:lnTo>
                  <a:lnTo>
                    <a:pt x="1602" y="4317"/>
                  </a:lnTo>
                  <a:lnTo>
                    <a:pt x="1602" y="4310"/>
                  </a:lnTo>
                  <a:lnTo>
                    <a:pt x="1604" y="4303"/>
                  </a:lnTo>
                  <a:lnTo>
                    <a:pt x="1607" y="4305"/>
                  </a:lnTo>
                  <a:lnTo>
                    <a:pt x="1610" y="4309"/>
                  </a:lnTo>
                  <a:lnTo>
                    <a:pt x="1612" y="4319"/>
                  </a:lnTo>
                  <a:lnTo>
                    <a:pt x="1612" y="4324"/>
                  </a:lnTo>
                  <a:lnTo>
                    <a:pt x="1616" y="4327"/>
                  </a:lnTo>
                  <a:lnTo>
                    <a:pt x="1619" y="4331"/>
                  </a:lnTo>
                  <a:lnTo>
                    <a:pt x="1624" y="4331"/>
                  </a:lnTo>
                  <a:lnTo>
                    <a:pt x="1638" y="4324"/>
                  </a:lnTo>
                  <a:lnTo>
                    <a:pt x="1651" y="4317"/>
                  </a:lnTo>
                  <a:lnTo>
                    <a:pt x="1648" y="4312"/>
                  </a:lnTo>
                  <a:lnTo>
                    <a:pt x="1648" y="4307"/>
                  </a:lnTo>
                  <a:lnTo>
                    <a:pt x="1651" y="4297"/>
                  </a:lnTo>
                  <a:lnTo>
                    <a:pt x="1662" y="4297"/>
                  </a:lnTo>
                  <a:lnTo>
                    <a:pt x="1670" y="4295"/>
                  </a:lnTo>
                  <a:lnTo>
                    <a:pt x="1675" y="4290"/>
                  </a:lnTo>
                  <a:lnTo>
                    <a:pt x="1679" y="4283"/>
                  </a:lnTo>
                  <a:lnTo>
                    <a:pt x="1680" y="4278"/>
                  </a:lnTo>
                  <a:lnTo>
                    <a:pt x="1682" y="4276"/>
                  </a:lnTo>
                  <a:lnTo>
                    <a:pt x="1686" y="4276"/>
                  </a:lnTo>
                  <a:lnTo>
                    <a:pt x="1686" y="4269"/>
                  </a:lnTo>
                  <a:lnTo>
                    <a:pt x="1687" y="4266"/>
                  </a:lnTo>
                  <a:lnTo>
                    <a:pt x="1691" y="4261"/>
                  </a:lnTo>
                  <a:lnTo>
                    <a:pt x="1692" y="4256"/>
                  </a:lnTo>
                  <a:lnTo>
                    <a:pt x="1701" y="4251"/>
                  </a:lnTo>
                  <a:lnTo>
                    <a:pt x="1706" y="4249"/>
                  </a:lnTo>
                  <a:lnTo>
                    <a:pt x="1713" y="4249"/>
                  </a:lnTo>
                  <a:lnTo>
                    <a:pt x="1713" y="4244"/>
                  </a:lnTo>
                  <a:lnTo>
                    <a:pt x="1715" y="4240"/>
                  </a:lnTo>
                  <a:lnTo>
                    <a:pt x="1716" y="4237"/>
                  </a:lnTo>
                  <a:lnTo>
                    <a:pt x="1720" y="4235"/>
                  </a:lnTo>
                  <a:lnTo>
                    <a:pt x="1721" y="4230"/>
                  </a:lnTo>
                  <a:lnTo>
                    <a:pt x="1723" y="4227"/>
                  </a:lnTo>
                  <a:lnTo>
                    <a:pt x="1730" y="4222"/>
                  </a:lnTo>
                  <a:lnTo>
                    <a:pt x="1739" y="4218"/>
                  </a:lnTo>
                  <a:lnTo>
                    <a:pt x="1747" y="4215"/>
                  </a:lnTo>
                  <a:lnTo>
                    <a:pt x="1745" y="4206"/>
                  </a:lnTo>
                  <a:lnTo>
                    <a:pt x="1745" y="4199"/>
                  </a:lnTo>
                  <a:lnTo>
                    <a:pt x="1747" y="4194"/>
                  </a:lnTo>
                  <a:lnTo>
                    <a:pt x="1749" y="4191"/>
                  </a:lnTo>
                  <a:lnTo>
                    <a:pt x="1756" y="4182"/>
                  </a:lnTo>
                  <a:lnTo>
                    <a:pt x="1761" y="4174"/>
                  </a:lnTo>
                  <a:lnTo>
                    <a:pt x="1766" y="4174"/>
                  </a:lnTo>
                  <a:lnTo>
                    <a:pt x="1771" y="4172"/>
                  </a:lnTo>
                  <a:lnTo>
                    <a:pt x="1779" y="4169"/>
                  </a:lnTo>
                  <a:lnTo>
                    <a:pt x="1788" y="4165"/>
                  </a:lnTo>
                  <a:lnTo>
                    <a:pt x="1795" y="4165"/>
                  </a:lnTo>
                  <a:lnTo>
                    <a:pt x="1802" y="4167"/>
                  </a:lnTo>
                  <a:lnTo>
                    <a:pt x="1803" y="4162"/>
                  </a:lnTo>
                  <a:lnTo>
                    <a:pt x="1805" y="4160"/>
                  </a:lnTo>
                  <a:lnTo>
                    <a:pt x="1808" y="4160"/>
                  </a:lnTo>
                  <a:lnTo>
                    <a:pt x="1810" y="4155"/>
                  </a:lnTo>
                  <a:lnTo>
                    <a:pt x="1812" y="4153"/>
                  </a:lnTo>
                  <a:lnTo>
                    <a:pt x="1815" y="4153"/>
                  </a:lnTo>
                  <a:lnTo>
                    <a:pt x="1814" y="4147"/>
                  </a:lnTo>
                  <a:lnTo>
                    <a:pt x="1812" y="4140"/>
                  </a:lnTo>
                  <a:lnTo>
                    <a:pt x="1808" y="4135"/>
                  </a:lnTo>
                  <a:lnTo>
                    <a:pt x="1808" y="4126"/>
                  </a:lnTo>
                  <a:lnTo>
                    <a:pt x="1774" y="4126"/>
                  </a:lnTo>
                  <a:lnTo>
                    <a:pt x="1773" y="4131"/>
                  </a:lnTo>
                  <a:lnTo>
                    <a:pt x="1771" y="4133"/>
                  </a:lnTo>
                  <a:lnTo>
                    <a:pt x="1767" y="4133"/>
                  </a:lnTo>
                  <a:lnTo>
                    <a:pt x="1733" y="4133"/>
                  </a:lnTo>
                  <a:lnTo>
                    <a:pt x="1730" y="4140"/>
                  </a:lnTo>
                  <a:lnTo>
                    <a:pt x="1725" y="4145"/>
                  </a:lnTo>
                  <a:lnTo>
                    <a:pt x="1716" y="4147"/>
                  </a:lnTo>
                  <a:lnTo>
                    <a:pt x="1706" y="4147"/>
                  </a:lnTo>
                  <a:lnTo>
                    <a:pt x="1706" y="4150"/>
                  </a:lnTo>
                  <a:lnTo>
                    <a:pt x="1704" y="4150"/>
                  </a:lnTo>
                  <a:lnTo>
                    <a:pt x="1703" y="4152"/>
                  </a:lnTo>
                  <a:lnTo>
                    <a:pt x="1703" y="4150"/>
                  </a:lnTo>
                  <a:lnTo>
                    <a:pt x="1706" y="4147"/>
                  </a:lnTo>
                  <a:lnTo>
                    <a:pt x="1709" y="4140"/>
                  </a:lnTo>
                  <a:lnTo>
                    <a:pt x="1715" y="4135"/>
                  </a:lnTo>
                  <a:lnTo>
                    <a:pt x="1723" y="4133"/>
                  </a:lnTo>
                  <a:lnTo>
                    <a:pt x="1733" y="4133"/>
                  </a:lnTo>
                  <a:lnTo>
                    <a:pt x="1735" y="4130"/>
                  </a:lnTo>
                  <a:lnTo>
                    <a:pt x="1737" y="4128"/>
                  </a:lnTo>
                  <a:lnTo>
                    <a:pt x="1744" y="4126"/>
                  </a:lnTo>
                  <a:lnTo>
                    <a:pt x="1761" y="4126"/>
                  </a:lnTo>
                  <a:lnTo>
                    <a:pt x="1761" y="4124"/>
                  </a:lnTo>
                  <a:lnTo>
                    <a:pt x="1762" y="4123"/>
                  </a:lnTo>
                  <a:lnTo>
                    <a:pt x="1767" y="4121"/>
                  </a:lnTo>
                  <a:lnTo>
                    <a:pt x="1781" y="4119"/>
                  </a:lnTo>
                  <a:lnTo>
                    <a:pt x="1783" y="4111"/>
                  </a:lnTo>
                  <a:lnTo>
                    <a:pt x="1781" y="4106"/>
                  </a:lnTo>
                  <a:lnTo>
                    <a:pt x="1779" y="4101"/>
                  </a:lnTo>
                  <a:lnTo>
                    <a:pt x="1776" y="4097"/>
                  </a:lnTo>
                  <a:lnTo>
                    <a:pt x="1773" y="4094"/>
                  </a:lnTo>
                  <a:lnTo>
                    <a:pt x="1769" y="4090"/>
                  </a:lnTo>
                  <a:lnTo>
                    <a:pt x="1767" y="4085"/>
                  </a:lnTo>
                  <a:lnTo>
                    <a:pt x="1767" y="4078"/>
                  </a:lnTo>
                  <a:lnTo>
                    <a:pt x="1774" y="4082"/>
                  </a:lnTo>
                  <a:lnTo>
                    <a:pt x="1779" y="4087"/>
                  </a:lnTo>
                  <a:lnTo>
                    <a:pt x="1790" y="4097"/>
                  </a:lnTo>
                  <a:lnTo>
                    <a:pt x="1793" y="4102"/>
                  </a:lnTo>
                  <a:lnTo>
                    <a:pt x="1800" y="4107"/>
                  </a:lnTo>
                  <a:lnTo>
                    <a:pt x="1807" y="4111"/>
                  </a:lnTo>
                  <a:lnTo>
                    <a:pt x="1815" y="4112"/>
                  </a:lnTo>
                  <a:lnTo>
                    <a:pt x="1815" y="4107"/>
                  </a:lnTo>
                  <a:lnTo>
                    <a:pt x="1814" y="4104"/>
                  </a:lnTo>
                  <a:lnTo>
                    <a:pt x="1810" y="4097"/>
                  </a:lnTo>
                  <a:lnTo>
                    <a:pt x="1808" y="4094"/>
                  </a:lnTo>
                  <a:lnTo>
                    <a:pt x="1803" y="4083"/>
                  </a:lnTo>
                  <a:lnTo>
                    <a:pt x="1796" y="4075"/>
                  </a:lnTo>
                  <a:lnTo>
                    <a:pt x="1785" y="4066"/>
                  </a:lnTo>
                  <a:lnTo>
                    <a:pt x="1783" y="4065"/>
                  </a:lnTo>
                  <a:lnTo>
                    <a:pt x="1776" y="4056"/>
                  </a:lnTo>
                  <a:lnTo>
                    <a:pt x="1773" y="4053"/>
                  </a:lnTo>
                  <a:lnTo>
                    <a:pt x="1767" y="4051"/>
                  </a:lnTo>
                  <a:lnTo>
                    <a:pt x="1766" y="4041"/>
                  </a:lnTo>
                  <a:lnTo>
                    <a:pt x="1762" y="4034"/>
                  </a:lnTo>
                  <a:lnTo>
                    <a:pt x="1759" y="4027"/>
                  </a:lnTo>
                  <a:lnTo>
                    <a:pt x="1754" y="4020"/>
                  </a:lnTo>
                  <a:lnTo>
                    <a:pt x="1742" y="4010"/>
                  </a:lnTo>
                  <a:lnTo>
                    <a:pt x="1737" y="4003"/>
                  </a:lnTo>
                  <a:lnTo>
                    <a:pt x="1733" y="3997"/>
                  </a:lnTo>
                  <a:lnTo>
                    <a:pt x="1725" y="3995"/>
                  </a:lnTo>
                  <a:lnTo>
                    <a:pt x="1720" y="3993"/>
                  </a:lnTo>
                  <a:lnTo>
                    <a:pt x="1708" y="3988"/>
                  </a:lnTo>
                  <a:lnTo>
                    <a:pt x="1703" y="3985"/>
                  </a:lnTo>
                  <a:lnTo>
                    <a:pt x="1696" y="3983"/>
                  </a:lnTo>
                  <a:lnTo>
                    <a:pt x="1689" y="3981"/>
                  </a:lnTo>
                  <a:lnTo>
                    <a:pt x="1679" y="3983"/>
                  </a:lnTo>
                  <a:lnTo>
                    <a:pt x="1674" y="3981"/>
                  </a:lnTo>
                  <a:lnTo>
                    <a:pt x="1672" y="3979"/>
                  </a:lnTo>
                  <a:lnTo>
                    <a:pt x="1672" y="3976"/>
                  </a:lnTo>
                  <a:lnTo>
                    <a:pt x="1667" y="3974"/>
                  </a:lnTo>
                  <a:lnTo>
                    <a:pt x="1665" y="3973"/>
                  </a:lnTo>
                  <a:lnTo>
                    <a:pt x="1665" y="3969"/>
                  </a:lnTo>
                  <a:lnTo>
                    <a:pt x="1665" y="3962"/>
                  </a:lnTo>
                  <a:lnTo>
                    <a:pt x="1665" y="3956"/>
                  </a:lnTo>
                  <a:lnTo>
                    <a:pt x="1668" y="3952"/>
                  </a:lnTo>
                  <a:lnTo>
                    <a:pt x="1672" y="3950"/>
                  </a:lnTo>
                  <a:lnTo>
                    <a:pt x="1679" y="3949"/>
                  </a:lnTo>
                  <a:lnTo>
                    <a:pt x="1680" y="3947"/>
                  </a:lnTo>
                  <a:lnTo>
                    <a:pt x="1682" y="3945"/>
                  </a:lnTo>
                  <a:lnTo>
                    <a:pt x="1686" y="3942"/>
                  </a:lnTo>
                  <a:lnTo>
                    <a:pt x="1687" y="3937"/>
                  </a:lnTo>
                  <a:lnTo>
                    <a:pt x="1689" y="3935"/>
                  </a:lnTo>
                  <a:lnTo>
                    <a:pt x="1692" y="3935"/>
                  </a:lnTo>
                  <a:lnTo>
                    <a:pt x="1689" y="3930"/>
                  </a:lnTo>
                  <a:lnTo>
                    <a:pt x="1686" y="3925"/>
                  </a:lnTo>
                  <a:lnTo>
                    <a:pt x="1680" y="3921"/>
                  </a:lnTo>
                  <a:lnTo>
                    <a:pt x="1679" y="3915"/>
                  </a:lnTo>
                  <a:lnTo>
                    <a:pt x="1667" y="3915"/>
                  </a:lnTo>
                  <a:lnTo>
                    <a:pt x="1662" y="3915"/>
                  </a:lnTo>
                  <a:lnTo>
                    <a:pt x="1658" y="3911"/>
                  </a:lnTo>
                  <a:lnTo>
                    <a:pt x="1655" y="3910"/>
                  </a:lnTo>
                  <a:lnTo>
                    <a:pt x="1651" y="3906"/>
                  </a:lnTo>
                  <a:lnTo>
                    <a:pt x="1651" y="3901"/>
                  </a:lnTo>
                  <a:lnTo>
                    <a:pt x="1651" y="3894"/>
                  </a:lnTo>
                  <a:lnTo>
                    <a:pt x="1646" y="3891"/>
                  </a:lnTo>
                  <a:lnTo>
                    <a:pt x="1639" y="3889"/>
                  </a:lnTo>
                  <a:lnTo>
                    <a:pt x="1624" y="3887"/>
                  </a:lnTo>
                  <a:lnTo>
                    <a:pt x="1610" y="3884"/>
                  </a:lnTo>
                  <a:lnTo>
                    <a:pt x="1597" y="3881"/>
                  </a:lnTo>
                  <a:lnTo>
                    <a:pt x="1592" y="3872"/>
                  </a:lnTo>
                  <a:lnTo>
                    <a:pt x="1588" y="3869"/>
                  </a:lnTo>
                  <a:lnTo>
                    <a:pt x="1583" y="3867"/>
                  </a:lnTo>
                  <a:lnTo>
                    <a:pt x="1583" y="3863"/>
                  </a:lnTo>
                  <a:lnTo>
                    <a:pt x="1585" y="3858"/>
                  </a:lnTo>
                  <a:lnTo>
                    <a:pt x="1585" y="3853"/>
                  </a:lnTo>
                  <a:lnTo>
                    <a:pt x="1583" y="3851"/>
                  </a:lnTo>
                  <a:lnTo>
                    <a:pt x="1580" y="3850"/>
                  </a:lnTo>
                  <a:lnTo>
                    <a:pt x="1569" y="3845"/>
                  </a:lnTo>
                  <a:lnTo>
                    <a:pt x="1566" y="3841"/>
                  </a:lnTo>
                  <a:lnTo>
                    <a:pt x="1561" y="3836"/>
                  </a:lnTo>
                  <a:lnTo>
                    <a:pt x="1561" y="3833"/>
                  </a:lnTo>
                  <a:lnTo>
                    <a:pt x="1558" y="3824"/>
                  </a:lnTo>
                  <a:lnTo>
                    <a:pt x="1554" y="3822"/>
                  </a:lnTo>
                  <a:lnTo>
                    <a:pt x="1549" y="3819"/>
                  </a:lnTo>
                  <a:lnTo>
                    <a:pt x="1549" y="3816"/>
                  </a:lnTo>
                  <a:lnTo>
                    <a:pt x="1551" y="3810"/>
                  </a:lnTo>
                  <a:lnTo>
                    <a:pt x="1554" y="3804"/>
                  </a:lnTo>
                  <a:lnTo>
                    <a:pt x="1556" y="3795"/>
                  </a:lnTo>
                  <a:lnTo>
                    <a:pt x="1556" y="3785"/>
                  </a:lnTo>
                  <a:lnTo>
                    <a:pt x="1551" y="3785"/>
                  </a:lnTo>
                  <a:lnTo>
                    <a:pt x="1547" y="3783"/>
                  </a:lnTo>
                  <a:lnTo>
                    <a:pt x="1544" y="3781"/>
                  </a:lnTo>
                  <a:lnTo>
                    <a:pt x="1542" y="3778"/>
                  </a:lnTo>
                  <a:lnTo>
                    <a:pt x="1535" y="3778"/>
                  </a:lnTo>
                  <a:lnTo>
                    <a:pt x="1532" y="3778"/>
                  </a:lnTo>
                  <a:lnTo>
                    <a:pt x="1523" y="3781"/>
                  </a:lnTo>
                  <a:lnTo>
                    <a:pt x="1522" y="3783"/>
                  </a:lnTo>
                  <a:lnTo>
                    <a:pt x="1511" y="3788"/>
                  </a:lnTo>
                  <a:lnTo>
                    <a:pt x="1505" y="3792"/>
                  </a:lnTo>
                  <a:lnTo>
                    <a:pt x="1498" y="3795"/>
                  </a:lnTo>
                  <a:lnTo>
                    <a:pt x="1494" y="3798"/>
                  </a:lnTo>
                  <a:lnTo>
                    <a:pt x="1493" y="3802"/>
                  </a:lnTo>
                  <a:lnTo>
                    <a:pt x="1491" y="3805"/>
                  </a:lnTo>
                  <a:lnTo>
                    <a:pt x="1486" y="3816"/>
                  </a:lnTo>
                  <a:lnTo>
                    <a:pt x="1481" y="3826"/>
                  </a:lnTo>
                  <a:lnTo>
                    <a:pt x="1472" y="3821"/>
                  </a:lnTo>
                  <a:lnTo>
                    <a:pt x="1469" y="3817"/>
                  </a:lnTo>
                  <a:lnTo>
                    <a:pt x="1467" y="3812"/>
                  </a:lnTo>
                  <a:lnTo>
                    <a:pt x="1467" y="3805"/>
                  </a:lnTo>
                  <a:lnTo>
                    <a:pt x="1467" y="3800"/>
                  </a:lnTo>
                  <a:lnTo>
                    <a:pt x="1465" y="3795"/>
                  </a:lnTo>
                  <a:lnTo>
                    <a:pt x="1462" y="3787"/>
                  </a:lnTo>
                  <a:lnTo>
                    <a:pt x="1457" y="3780"/>
                  </a:lnTo>
                  <a:lnTo>
                    <a:pt x="1454" y="3771"/>
                  </a:lnTo>
                  <a:lnTo>
                    <a:pt x="1436" y="3771"/>
                  </a:lnTo>
                  <a:lnTo>
                    <a:pt x="1423" y="3771"/>
                  </a:lnTo>
                  <a:lnTo>
                    <a:pt x="1399" y="3764"/>
                  </a:lnTo>
                  <a:lnTo>
                    <a:pt x="1385" y="3764"/>
                  </a:lnTo>
                  <a:lnTo>
                    <a:pt x="1384" y="3758"/>
                  </a:lnTo>
                  <a:lnTo>
                    <a:pt x="1384" y="3751"/>
                  </a:lnTo>
                  <a:lnTo>
                    <a:pt x="1387" y="3742"/>
                  </a:lnTo>
                  <a:lnTo>
                    <a:pt x="1390" y="3734"/>
                  </a:lnTo>
                  <a:lnTo>
                    <a:pt x="1392" y="3729"/>
                  </a:lnTo>
                  <a:lnTo>
                    <a:pt x="1392" y="3723"/>
                  </a:lnTo>
                  <a:lnTo>
                    <a:pt x="1392" y="3713"/>
                  </a:lnTo>
                  <a:lnTo>
                    <a:pt x="1390" y="3705"/>
                  </a:lnTo>
                  <a:lnTo>
                    <a:pt x="1385" y="3700"/>
                  </a:lnTo>
                  <a:lnTo>
                    <a:pt x="1378" y="3696"/>
                  </a:lnTo>
                  <a:lnTo>
                    <a:pt x="1378" y="3689"/>
                  </a:lnTo>
                  <a:lnTo>
                    <a:pt x="1380" y="3686"/>
                  </a:lnTo>
                  <a:lnTo>
                    <a:pt x="1384" y="3681"/>
                  </a:lnTo>
                  <a:lnTo>
                    <a:pt x="1385" y="3676"/>
                  </a:lnTo>
                  <a:lnTo>
                    <a:pt x="1384" y="3669"/>
                  </a:lnTo>
                  <a:lnTo>
                    <a:pt x="1380" y="3664"/>
                  </a:lnTo>
                  <a:lnTo>
                    <a:pt x="1373" y="3654"/>
                  </a:lnTo>
                  <a:lnTo>
                    <a:pt x="1365" y="3645"/>
                  </a:lnTo>
                  <a:lnTo>
                    <a:pt x="1358" y="3635"/>
                  </a:lnTo>
                  <a:lnTo>
                    <a:pt x="1358" y="3580"/>
                  </a:lnTo>
                  <a:lnTo>
                    <a:pt x="1361" y="3579"/>
                  </a:lnTo>
                  <a:lnTo>
                    <a:pt x="1361" y="3575"/>
                  </a:lnTo>
                  <a:lnTo>
                    <a:pt x="1360" y="3572"/>
                  </a:lnTo>
                  <a:lnTo>
                    <a:pt x="1358" y="3567"/>
                  </a:lnTo>
                  <a:lnTo>
                    <a:pt x="1360" y="3563"/>
                  </a:lnTo>
                  <a:lnTo>
                    <a:pt x="1361" y="3560"/>
                  </a:lnTo>
                  <a:lnTo>
                    <a:pt x="1363" y="3558"/>
                  </a:lnTo>
                  <a:lnTo>
                    <a:pt x="1365" y="3553"/>
                  </a:lnTo>
                  <a:lnTo>
                    <a:pt x="1365" y="3478"/>
                  </a:lnTo>
                  <a:lnTo>
                    <a:pt x="1365" y="3473"/>
                  </a:lnTo>
                  <a:lnTo>
                    <a:pt x="1365" y="3468"/>
                  </a:lnTo>
                  <a:lnTo>
                    <a:pt x="1363" y="3464"/>
                  </a:lnTo>
                  <a:lnTo>
                    <a:pt x="1360" y="3463"/>
                  </a:lnTo>
                  <a:lnTo>
                    <a:pt x="1355" y="3457"/>
                  </a:lnTo>
                  <a:lnTo>
                    <a:pt x="1351" y="3456"/>
                  </a:lnTo>
                  <a:lnTo>
                    <a:pt x="1351" y="3451"/>
                  </a:lnTo>
                  <a:lnTo>
                    <a:pt x="1351" y="3444"/>
                  </a:lnTo>
                  <a:lnTo>
                    <a:pt x="1355" y="3437"/>
                  </a:lnTo>
                  <a:lnTo>
                    <a:pt x="1358" y="3432"/>
                  </a:lnTo>
                  <a:lnTo>
                    <a:pt x="1358" y="3423"/>
                  </a:lnTo>
                  <a:lnTo>
                    <a:pt x="1355" y="3418"/>
                  </a:lnTo>
                  <a:lnTo>
                    <a:pt x="1353" y="3411"/>
                  </a:lnTo>
                  <a:lnTo>
                    <a:pt x="1350" y="3406"/>
                  </a:lnTo>
                  <a:lnTo>
                    <a:pt x="1348" y="3405"/>
                  </a:lnTo>
                  <a:lnTo>
                    <a:pt x="1344" y="3403"/>
                  </a:lnTo>
                  <a:lnTo>
                    <a:pt x="1344" y="3398"/>
                  </a:lnTo>
                  <a:lnTo>
                    <a:pt x="1343" y="3394"/>
                  </a:lnTo>
                  <a:lnTo>
                    <a:pt x="1341" y="3391"/>
                  </a:lnTo>
                  <a:lnTo>
                    <a:pt x="1338" y="3389"/>
                  </a:lnTo>
                  <a:lnTo>
                    <a:pt x="1334" y="3389"/>
                  </a:lnTo>
                  <a:lnTo>
                    <a:pt x="1332" y="3388"/>
                  </a:lnTo>
                  <a:lnTo>
                    <a:pt x="1331" y="3382"/>
                  </a:lnTo>
                  <a:lnTo>
                    <a:pt x="1331" y="3370"/>
                  </a:lnTo>
                  <a:lnTo>
                    <a:pt x="1334" y="3362"/>
                  </a:lnTo>
                  <a:lnTo>
                    <a:pt x="1338" y="3353"/>
                  </a:lnTo>
                  <a:lnTo>
                    <a:pt x="1343" y="3347"/>
                  </a:lnTo>
                  <a:lnTo>
                    <a:pt x="1348" y="3340"/>
                  </a:lnTo>
                  <a:lnTo>
                    <a:pt x="1351" y="3331"/>
                  </a:lnTo>
                  <a:lnTo>
                    <a:pt x="1353" y="3321"/>
                  </a:lnTo>
                  <a:lnTo>
                    <a:pt x="1351" y="3307"/>
                  </a:lnTo>
                  <a:lnTo>
                    <a:pt x="1363" y="3309"/>
                  </a:lnTo>
                  <a:lnTo>
                    <a:pt x="1373" y="3312"/>
                  </a:lnTo>
                  <a:lnTo>
                    <a:pt x="1392" y="3321"/>
                  </a:lnTo>
                  <a:lnTo>
                    <a:pt x="1392" y="3328"/>
                  </a:lnTo>
                  <a:lnTo>
                    <a:pt x="1392" y="3335"/>
                  </a:lnTo>
                  <a:lnTo>
                    <a:pt x="1394" y="3340"/>
                  </a:lnTo>
                  <a:lnTo>
                    <a:pt x="1399" y="3341"/>
                  </a:lnTo>
                  <a:lnTo>
                    <a:pt x="1401" y="3343"/>
                  </a:lnTo>
                  <a:lnTo>
                    <a:pt x="1402" y="3345"/>
                  </a:lnTo>
                  <a:lnTo>
                    <a:pt x="1406" y="3348"/>
                  </a:lnTo>
                  <a:lnTo>
                    <a:pt x="1411" y="3350"/>
                  </a:lnTo>
                  <a:lnTo>
                    <a:pt x="1413" y="3352"/>
                  </a:lnTo>
                  <a:lnTo>
                    <a:pt x="1413" y="3355"/>
                  </a:lnTo>
                  <a:lnTo>
                    <a:pt x="1414" y="3355"/>
                  </a:lnTo>
                  <a:lnTo>
                    <a:pt x="1416" y="3353"/>
                  </a:lnTo>
                  <a:lnTo>
                    <a:pt x="1419" y="3343"/>
                  </a:lnTo>
                  <a:lnTo>
                    <a:pt x="1421" y="3335"/>
                  </a:lnTo>
                  <a:lnTo>
                    <a:pt x="1421" y="3329"/>
                  </a:lnTo>
                  <a:lnTo>
                    <a:pt x="1419" y="3328"/>
                  </a:lnTo>
                  <a:lnTo>
                    <a:pt x="1413" y="3328"/>
                  </a:lnTo>
                  <a:lnTo>
                    <a:pt x="1414" y="3323"/>
                  </a:lnTo>
                  <a:lnTo>
                    <a:pt x="1418" y="3316"/>
                  </a:lnTo>
                  <a:lnTo>
                    <a:pt x="1419" y="3309"/>
                  </a:lnTo>
                  <a:lnTo>
                    <a:pt x="1419" y="3306"/>
                  </a:lnTo>
                  <a:lnTo>
                    <a:pt x="1419" y="3300"/>
                  </a:lnTo>
                  <a:lnTo>
                    <a:pt x="1419" y="3294"/>
                  </a:lnTo>
                  <a:lnTo>
                    <a:pt x="1418" y="3288"/>
                  </a:lnTo>
                  <a:lnTo>
                    <a:pt x="1414" y="3285"/>
                  </a:lnTo>
                  <a:lnTo>
                    <a:pt x="1411" y="3282"/>
                  </a:lnTo>
                  <a:lnTo>
                    <a:pt x="1404" y="3275"/>
                  </a:lnTo>
                  <a:lnTo>
                    <a:pt x="1401" y="3271"/>
                  </a:lnTo>
                  <a:lnTo>
                    <a:pt x="1399" y="3266"/>
                  </a:lnTo>
                  <a:lnTo>
                    <a:pt x="1397" y="3265"/>
                  </a:lnTo>
                  <a:lnTo>
                    <a:pt x="1396" y="3263"/>
                  </a:lnTo>
                  <a:lnTo>
                    <a:pt x="1392" y="3259"/>
                  </a:lnTo>
                  <a:lnTo>
                    <a:pt x="1390" y="3254"/>
                  </a:lnTo>
                  <a:lnTo>
                    <a:pt x="1389" y="3253"/>
                  </a:lnTo>
                  <a:lnTo>
                    <a:pt x="1385" y="3253"/>
                  </a:lnTo>
                  <a:lnTo>
                    <a:pt x="1384" y="3249"/>
                  </a:lnTo>
                  <a:lnTo>
                    <a:pt x="1382" y="3246"/>
                  </a:lnTo>
                  <a:lnTo>
                    <a:pt x="1378" y="3244"/>
                  </a:lnTo>
                  <a:lnTo>
                    <a:pt x="1378" y="3239"/>
                  </a:lnTo>
                  <a:lnTo>
                    <a:pt x="1382" y="3225"/>
                  </a:lnTo>
                  <a:lnTo>
                    <a:pt x="1385" y="3210"/>
                  </a:lnTo>
                  <a:lnTo>
                    <a:pt x="1389" y="3178"/>
                  </a:lnTo>
                  <a:lnTo>
                    <a:pt x="1394" y="3147"/>
                  </a:lnTo>
                  <a:lnTo>
                    <a:pt x="1399" y="3116"/>
                  </a:lnTo>
                  <a:lnTo>
                    <a:pt x="1402" y="3116"/>
                  </a:lnTo>
                  <a:lnTo>
                    <a:pt x="1404" y="3114"/>
                  </a:lnTo>
                  <a:lnTo>
                    <a:pt x="1406" y="3109"/>
                  </a:lnTo>
                  <a:lnTo>
                    <a:pt x="1406" y="3103"/>
                  </a:lnTo>
                  <a:lnTo>
                    <a:pt x="1402" y="3099"/>
                  </a:lnTo>
                  <a:lnTo>
                    <a:pt x="1401" y="3094"/>
                  </a:lnTo>
                  <a:lnTo>
                    <a:pt x="1399" y="3089"/>
                  </a:lnTo>
                  <a:lnTo>
                    <a:pt x="1399" y="3084"/>
                  </a:lnTo>
                  <a:lnTo>
                    <a:pt x="1397" y="3080"/>
                  </a:lnTo>
                  <a:lnTo>
                    <a:pt x="1396" y="3077"/>
                  </a:lnTo>
                  <a:lnTo>
                    <a:pt x="1392" y="3075"/>
                  </a:lnTo>
                  <a:lnTo>
                    <a:pt x="1392" y="3068"/>
                  </a:lnTo>
                  <a:lnTo>
                    <a:pt x="1396" y="3062"/>
                  </a:lnTo>
                  <a:lnTo>
                    <a:pt x="1399" y="3057"/>
                  </a:lnTo>
                  <a:lnTo>
                    <a:pt x="1399" y="3048"/>
                  </a:lnTo>
                  <a:lnTo>
                    <a:pt x="1394" y="3046"/>
                  </a:lnTo>
                  <a:lnTo>
                    <a:pt x="1392" y="3045"/>
                  </a:lnTo>
                  <a:lnTo>
                    <a:pt x="1392" y="3041"/>
                  </a:lnTo>
                  <a:lnTo>
                    <a:pt x="1387" y="3039"/>
                  </a:lnTo>
                  <a:lnTo>
                    <a:pt x="1385" y="3038"/>
                  </a:lnTo>
                  <a:lnTo>
                    <a:pt x="1385" y="3034"/>
                  </a:lnTo>
                  <a:lnTo>
                    <a:pt x="1372" y="3024"/>
                  </a:lnTo>
                  <a:lnTo>
                    <a:pt x="1365" y="3019"/>
                  </a:lnTo>
                  <a:lnTo>
                    <a:pt x="1360" y="3012"/>
                  </a:lnTo>
                  <a:lnTo>
                    <a:pt x="1355" y="3005"/>
                  </a:lnTo>
                  <a:lnTo>
                    <a:pt x="1351" y="2997"/>
                  </a:lnTo>
                  <a:lnTo>
                    <a:pt x="1350" y="2987"/>
                  </a:lnTo>
                  <a:lnTo>
                    <a:pt x="1351" y="2973"/>
                  </a:lnTo>
                  <a:lnTo>
                    <a:pt x="1356" y="2973"/>
                  </a:lnTo>
                  <a:lnTo>
                    <a:pt x="1360" y="2975"/>
                  </a:lnTo>
                  <a:lnTo>
                    <a:pt x="1363" y="2976"/>
                  </a:lnTo>
                  <a:lnTo>
                    <a:pt x="1365" y="2980"/>
                  </a:lnTo>
                  <a:lnTo>
                    <a:pt x="1367" y="2987"/>
                  </a:lnTo>
                  <a:lnTo>
                    <a:pt x="1368" y="2997"/>
                  </a:lnTo>
                  <a:lnTo>
                    <a:pt x="1370" y="3005"/>
                  </a:lnTo>
                  <a:lnTo>
                    <a:pt x="1373" y="3012"/>
                  </a:lnTo>
                  <a:lnTo>
                    <a:pt x="1377" y="3014"/>
                  </a:lnTo>
                  <a:lnTo>
                    <a:pt x="1380" y="3016"/>
                  </a:lnTo>
                  <a:lnTo>
                    <a:pt x="1385" y="3016"/>
                  </a:lnTo>
                  <a:lnTo>
                    <a:pt x="1392" y="3014"/>
                  </a:lnTo>
                  <a:lnTo>
                    <a:pt x="1396" y="3012"/>
                  </a:lnTo>
                  <a:lnTo>
                    <a:pt x="1397" y="3010"/>
                  </a:lnTo>
                  <a:lnTo>
                    <a:pt x="1399" y="3004"/>
                  </a:lnTo>
                  <a:lnTo>
                    <a:pt x="1399" y="2987"/>
                  </a:lnTo>
                  <a:lnTo>
                    <a:pt x="1390" y="2982"/>
                  </a:lnTo>
                  <a:lnTo>
                    <a:pt x="1387" y="2978"/>
                  </a:lnTo>
                  <a:lnTo>
                    <a:pt x="1385" y="2973"/>
                  </a:lnTo>
                  <a:lnTo>
                    <a:pt x="1375" y="2968"/>
                  </a:lnTo>
                  <a:lnTo>
                    <a:pt x="1372" y="2964"/>
                  </a:lnTo>
                  <a:lnTo>
                    <a:pt x="1368" y="2959"/>
                  </a:lnTo>
                  <a:lnTo>
                    <a:pt x="1367" y="2954"/>
                  </a:lnTo>
                  <a:lnTo>
                    <a:pt x="1365" y="2947"/>
                  </a:lnTo>
                  <a:lnTo>
                    <a:pt x="1363" y="2941"/>
                  </a:lnTo>
                  <a:lnTo>
                    <a:pt x="1365" y="2932"/>
                  </a:lnTo>
                  <a:lnTo>
                    <a:pt x="1370" y="2935"/>
                  </a:lnTo>
                  <a:lnTo>
                    <a:pt x="1375" y="2939"/>
                  </a:lnTo>
                  <a:lnTo>
                    <a:pt x="1377" y="2946"/>
                  </a:lnTo>
                  <a:lnTo>
                    <a:pt x="1378" y="2953"/>
                  </a:lnTo>
                  <a:lnTo>
                    <a:pt x="1387" y="2958"/>
                  </a:lnTo>
                  <a:lnTo>
                    <a:pt x="1390" y="2961"/>
                  </a:lnTo>
                  <a:lnTo>
                    <a:pt x="1392" y="2966"/>
                  </a:lnTo>
                  <a:lnTo>
                    <a:pt x="1394" y="2968"/>
                  </a:lnTo>
                  <a:lnTo>
                    <a:pt x="1396" y="2970"/>
                  </a:lnTo>
                  <a:lnTo>
                    <a:pt x="1399" y="2973"/>
                  </a:lnTo>
                  <a:lnTo>
                    <a:pt x="1401" y="2978"/>
                  </a:lnTo>
                  <a:lnTo>
                    <a:pt x="1402" y="2980"/>
                  </a:lnTo>
                  <a:lnTo>
                    <a:pt x="1406" y="2980"/>
                  </a:lnTo>
                  <a:lnTo>
                    <a:pt x="1411" y="2988"/>
                  </a:lnTo>
                  <a:lnTo>
                    <a:pt x="1414" y="2992"/>
                  </a:lnTo>
                  <a:lnTo>
                    <a:pt x="1419" y="2993"/>
                  </a:lnTo>
                  <a:lnTo>
                    <a:pt x="1425" y="2995"/>
                  </a:lnTo>
                  <a:lnTo>
                    <a:pt x="1426" y="2997"/>
                  </a:lnTo>
                  <a:lnTo>
                    <a:pt x="1426" y="3000"/>
                  </a:lnTo>
                  <a:lnTo>
                    <a:pt x="1433" y="3000"/>
                  </a:lnTo>
                  <a:lnTo>
                    <a:pt x="1436" y="2999"/>
                  </a:lnTo>
                  <a:lnTo>
                    <a:pt x="1438" y="2997"/>
                  </a:lnTo>
                  <a:lnTo>
                    <a:pt x="1438" y="2993"/>
                  </a:lnTo>
                  <a:lnTo>
                    <a:pt x="1436" y="2988"/>
                  </a:lnTo>
                  <a:lnTo>
                    <a:pt x="1435" y="2987"/>
                  </a:lnTo>
                  <a:lnTo>
                    <a:pt x="1433" y="2987"/>
                  </a:lnTo>
                  <a:lnTo>
                    <a:pt x="1433" y="2978"/>
                  </a:lnTo>
                  <a:lnTo>
                    <a:pt x="1431" y="2971"/>
                  </a:lnTo>
                  <a:lnTo>
                    <a:pt x="1428" y="2966"/>
                  </a:lnTo>
                  <a:lnTo>
                    <a:pt x="1426" y="2959"/>
                  </a:lnTo>
                  <a:lnTo>
                    <a:pt x="1428" y="2954"/>
                  </a:lnTo>
                  <a:lnTo>
                    <a:pt x="1430" y="2953"/>
                  </a:lnTo>
                  <a:lnTo>
                    <a:pt x="1433" y="2953"/>
                  </a:lnTo>
                  <a:lnTo>
                    <a:pt x="1436" y="2951"/>
                  </a:lnTo>
                  <a:lnTo>
                    <a:pt x="1438" y="2947"/>
                  </a:lnTo>
                  <a:lnTo>
                    <a:pt x="1440" y="2939"/>
                  </a:lnTo>
                  <a:lnTo>
                    <a:pt x="1443" y="2939"/>
                  </a:lnTo>
                  <a:lnTo>
                    <a:pt x="1445" y="2937"/>
                  </a:lnTo>
                  <a:lnTo>
                    <a:pt x="1447" y="2932"/>
                  </a:lnTo>
                  <a:lnTo>
                    <a:pt x="1450" y="2927"/>
                  </a:lnTo>
                  <a:lnTo>
                    <a:pt x="1452" y="2920"/>
                  </a:lnTo>
                  <a:lnTo>
                    <a:pt x="1454" y="2913"/>
                  </a:lnTo>
                  <a:lnTo>
                    <a:pt x="1454" y="2905"/>
                  </a:lnTo>
                  <a:lnTo>
                    <a:pt x="1459" y="2905"/>
                  </a:lnTo>
                  <a:lnTo>
                    <a:pt x="1464" y="2905"/>
                  </a:lnTo>
                  <a:lnTo>
                    <a:pt x="1469" y="2910"/>
                  </a:lnTo>
                  <a:lnTo>
                    <a:pt x="1476" y="2913"/>
                  </a:lnTo>
                  <a:lnTo>
                    <a:pt x="1481" y="2913"/>
                  </a:lnTo>
                  <a:lnTo>
                    <a:pt x="1488" y="2912"/>
                  </a:lnTo>
                  <a:lnTo>
                    <a:pt x="1488" y="2905"/>
                  </a:lnTo>
                  <a:lnTo>
                    <a:pt x="1488" y="2898"/>
                  </a:lnTo>
                  <a:lnTo>
                    <a:pt x="1486" y="2893"/>
                  </a:lnTo>
                  <a:lnTo>
                    <a:pt x="1481" y="2891"/>
                  </a:lnTo>
                  <a:lnTo>
                    <a:pt x="1474" y="2891"/>
                  </a:lnTo>
                  <a:lnTo>
                    <a:pt x="1476" y="2886"/>
                  </a:lnTo>
                  <a:lnTo>
                    <a:pt x="1477" y="2884"/>
                  </a:lnTo>
                  <a:lnTo>
                    <a:pt x="1481" y="2884"/>
                  </a:lnTo>
                  <a:lnTo>
                    <a:pt x="1501" y="2884"/>
                  </a:lnTo>
                  <a:lnTo>
                    <a:pt x="1498" y="2879"/>
                  </a:lnTo>
                  <a:lnTo>
                    <a:pt x="1496" y="2872"/>
                  </a:lnTo>
                  <a:lnTo>
                    <a:pt x="1494" y="2869"/>
                  </a:lnTo>
                  <a:lnTo>
                    <a:pt x="1496" y="2867"/>
                  </a:lnTo>
                  <a:lnTo>
                    <a:pt x="1498" y="2866"/>
                  </a:lnTo>
                  <a:lnTo>
                    <a:pt x="1501" y="2864"/>
                  </a:lnTo>
                  <a:lnTo>
                    <a:pt x="1505" y="2862"/>
                  </a:lnTo>
                  <a:lnTo>
                    <a:pt x="1506" y="2860"/>
                  </a:lnTo>
                  <a:lnTo>
                    <a:pt x="1506" y="2857"/>
                  </a:lnTo>
                  <a:lnTo>
                    <a:pt x="1506" y="2855"/>
                  </a:lnTo>
                  <a:lnTo>
                    <a:pt x="1503" y="2849"/>
                  </a:lnTo>
                  <a:lnTo>
                    <a:pt x="1501" y="2843"/>
                  </a:lnTo>
                  <a:lnTo>
                    <a:pt x="1500" y="2840"/>
                  </a:lnTo>
                  <a:lnTo>
                    <a:pt x="1496" y="2840"/>
                  </a:lnTo>
                  <a:lnTo>
                    <a:pt x="1493" y="2842"/>
                  </a:lnTo>
                  <a:lnTo>
                    <a:pt x="1488" y="2843"/>
                  </a:lnTo>
                  <a:lnTo>
                    <a:pt x="1486" y="2845"/>
                  </a:lnTo>
                  <a:lnTo>
                    <a:pt x="1484" y="2847"/>
                  </a:lnTo>
                  <a:lnTo>
                    <a:pt x="1481" y="2850"/>
                  </a:lnTo>
                  <a:lnTo>
                    <a:pt x="1476" y="2852"/>
                  </a:lnTo>
                  <a:lnTo>
                    <a:pt x="1474" y="2854"/>
                  </a:lnTo>
                  <a:lnTo>
                    <a:pt x="1474" y="2857"/>
                  </a:lnTo>
                  <a:lnTo>
                    <a:pt x="1471" y="2855"/>
                  </a:lnTo>
                  <a:lnTo>
                    <a:pt x="1469" y="2854"/>
                  </a:lnTo>
                  <a:lnTo>
                    <a:pt x="1467" y="2847"/>
                  </a:lnTo>
                  <a:lnTo>
                    <a:pt x="1469" y="2838"/>
                  </a:lnTo>
                  <a:lnTo>
                    <a:pt x="1467" y="2830"/>
                  </a:lnTo>
                  <a:lnTo>
                    <a:pt x="1464" y="2830"/>
                  </a:lnTo>
                  <a:lnTo>
                    <a:pt x="1460" y="2830"/>
                  </a:lnTo>
                  <a:lnTo>
                    <a:pt x="1459" y="2826"/>
                  </a:lnTo>
                  <a:lnTo>
                    <a:pt x="1459" y="2821"/>
                  </a:lnTo>
                  <a:lnTo>
                    <a:pt x="1457" y="2816"/>
                  </a:lnTo>
                  <a:lnTo>
                    <a:pt x="1454" y="2816"/>
                  </a:lnTo>
                  <a:lnTo>
                    <a:pt x="1454" y="2809"/>
                  </a:lnTo>
                  <a:lnTo>
                    <a:pt x="1454" y="2802"/>
                  </a:lnTo>
                  <a:lnTo>
                    <a:pt x="1448" y="2794"/>
                  </a:lnTo>
                  <a:lnTo>
                    <a:pt x="1445" y="2782"/>
                  </a:lnTo>
                  <a:lnTo>
                    <a:pt x="1445" y="2777"/>
                  </a:lnTo>
                  <a:lnTo>
                    <a:pt x="1447" y="2768"/>
                  </a:lnTo>
                  <a:lnTo>
                    <a:pt x="1454" y="2772"/>
                  </a:lnTo>
                  <a:lnTo>
                    <a:pt x="1459" y="2777"/>
                  </a:lnTo>
                  <a:lnTo>
                    <a:pt x="1460" y="2785"/>
                  </a:lnTo>
                  <a:lnTo>
                    <a:pt x="1460" y="2796"/>
                  </a:lnTo>
                  <a:lnTo>
                    <a:pt x="1467" y="2794"/>
                  </a:lnTo>
                  <a:lnTo>
                    <a:pt x="1474" y="2792"/>
                  </a:lnTo>
                  <a:lnTo>
                    <a:pt x="1479" y="2789"/>
                  </a:lnTo>
                  <a:lnTo>
                    <a:pt x="1488" y="2789"/>
                  </a:lnTo>
                  <a:lnTo>
                    <a:pt x="1484" y="2794"/>
                  </a:lnTo>
                  <a:lnTo>
                    <a:pt x="1481" y="2799"/>
                  </a:lnTo>
                  <a:lnTo>
                    <a:pt x="1476" y="2802"/>
                  </a:lnTo>
                  <a:lnTo>
                    <a:pt x="1474" y="2809"/>
                  </a:lnTo>
                  <a:lnTo>
                    <a:pt x="1479" y="2818"/>
                  </a:lnTo>
                  <a:lnTo>
                    <a:pt x="1482" y="2821"/>
                  </a:lnTo>
                  <a:lnTo>
                    <a:pt x="1488" y="2823"/>
                  </a:lnTo>
                  <a:lnTo>
                    <a:pt x="1493" y="2825"/>
                  </a:lnTo>
                  <a:lnTo>
                    <a:pt x="1494" y="2826"/>
                  </a:lnTo>
                  <a:lnTo>
                    <a:pt x="1494" y="2830"/>
                  </a:lnTo>
                  <a:lnTo>
                    <a:pt x="1500" y="2830"/>
                  </a:lnTo>
                  <a:lnTo>
                    <a:pt x="1503" y="2828"/>
                  </a:lnTo>
                  <a:lnTo>
                    <a:pt x="1506" y="2826"/>
                  </a:lnTo>
                  <a:lnTo>
                    <a:pt x="1508" y="2823"/>
                  </a:lnTo>
                  <a:lnTo>
                    <a:pt x="1510" y="2819"/>
                  </a:lnTo>
                  <a:lnTo>
                    <a:pt x="1513" y="2818"/>
                  </a:lnTo>
                  <a:lnTo>
                    <a:pt x="1522" y="2816"/>
                  </a:lnTo>
                  <a:lnTo>
                    <a:pt x="1522" y="2813"/>
                  </a:lnTo>
                  <a:lnTo>
                    <a:pt x="1523" y="2811"/>
                  </a:lnTo>
                  <a:lnTo>
                    <a:pt x="1529" y="2809"/>
                  </a:lnTo>
                  <a:lnTo>
                    <a:pt x="1529" y="2782"/>
                  </a:lnTo>
                  <a:lnTo>
                    <a:pt x="1527" y="2780"/>
                  </a:lnTo>
                  <a:lnTo>
                    <a:pt x="1525" y="2778"/>
                  </a:lnTo>
                  <a:lnTo>
                    <a:pt x="1522" y="2775"/>
                  </a:lnTo>
                  <a:lnTo>
                    <a:pt x="1520" y="2770"/>
                  </a:lnTo>
                  <a:lnTo>
                    <a:pt x="1518" y="2768"/>
                  </a:lnTo>
                  <a:lnTo>
                    <a:pt x="1515" y="2768"/>
                  </a:lnTo>
                  <a:lnTo>
                    <a:pt x="1517" y="2765"/>
                  </a:lnTo>
                  <a:lnTo>
                    <a:pt x="1518" y="2763"/>
                  </a:lnTo>
                  <a:lnTo>
                    <a:pt x="1522" y="2763"/>
                  </a:lnTo>
                  <a:lnTo>
                    <a:pt x="1527" y="2765"/>
                  </a:lnTo>
                  <a:lnTo>
                    <a:pt x="1529" y="2767"/>
                  </a:lnTo>
                  <a:lnTo>
                    <a:pt x="1529" y="2768"/>
                  </a:lnTo>
                  <a:lnTo>
                    <a:pt x="1530" y="2770"/>
                  </a:lnTo>
                  <a:lnTo>
                    <a:pt x="1532" y="2772"/>
                  </a:lnTo>
                  <a:lnTo>
                    <a:pt x="1535" y="2775"/>
                  </a:lnTo>
                  <a:lnTo>
                    <a:pt x="1537" y="2780"/>
                  </a:lnTo>
                  <a:lnTo>
                    <a:pt x="1539" y="2782"/>
                  </a:lnTo>
                  <a:lnTo>
                    <a:pt x="1542" y="2782"/>
                  </a:lnTo>
                  <a:lnTo>
                    <a:pt x="1547" y="2784"/>
                  </a:lnTo>
                  <a:lnTo>
                    <a:pt x="1552" y="2782"/>
                  </a:lnTo>
                  <a:lnTo>
                    <a:pt x="1556" y="2780"/>
                  </a:lnTo>
                  <a:lnTo>
                    <a:pt x="1558" y="2777"/>
                  </a:lnTo>
                  <a:lnTo>
                    <a:pt x="1563" y="2772"/>
                  </a:lnTo>
                  <a:lnTo>
                    <a:pt x="1564" y="2770"/>
                  </a:lnTo>
                  <a:lnTo>
                    <a:pt x="1569" y="2768"/>
                  </a:lnTo>
                  <a:lnTo>
                    <a:pt x="1569" y="2765"/>
                  </a:lnTo>
                  <a:lnTo>
                    <a:pt x="1571" y="2761"/>
                  </a:lnTo>
                  <a:lnTo>
                    <a:pt x="1573" y="2755"/>
                  </a:lnTo>
                  <a:lnTo>
                    <a:pt x="1575" y="2751"/>
                  </a:lnTo>
                  <a:lnTo>
                    <a:pt x="1573" y="2749"/>
                  </a:lnTo>
                  <a:lnTo>
                    <a:pt x="1569" y="2748"/>
                  </a:lnTo>
                  <a:lnTo>
                    <a:pt x="1573" y="2741"/>
                  </a:lnTo>
                  <a:lnTo>
                    <a:pt x="1578" y="2736"/>
                  </a:lnTo>
                  <a:lnTo>
                    <a:pt x="1590" y="2724"/>
                  </a:lnTo>
                  <a:lnTo>
                    <a:pt x="1593" y="2717"/>
                  </a:lnTo>
                  <a:lnTo>
                    <a:pt x="1597" y="2708"/>
                  </a:lnTo>
                  <a:lnTo>
                    <a:pt x="1598" y="2698"/>
                  </a:lnTo>
                  <a:lnTo>
                    <a:pt x="1597" y="2686"/>
                  </a:lnTo>
                  <a:lnTo>
                    <a:pt x="1593" y="2688"/>
                  </a:lnTo>
                  <a:lnTo>
                    <a:pt x="1592" y="2691"/>
                  </a:lnTo>
                  <a:lnTo>
                    <a:pt x="1590" y="2700"/>
                  </a:lnTo>
                  <a:lnTo>
                    <a:pt x="1588" y="2705"/>
                  </a:lnTo>
                  <a:lnTo>
                    <a:pt x="1587" y="2707"/>
                  </a:lnTo>
                  <a:lnTo>
                    <a:pt x="1583" y="2707"/>
                  </a:lnTo>
                  <a:lnTo>
                    <a:pt x="1573" y="2705"/>
                  </a:lnTo>
                  <a:lnTo>
                    <a:pt x="1566" y="2707"/>
                  </a:lnTo>
                  <a:lnTo>
                    <a:pt x="1552" y="2710"/>
                  </a:lnTo>
                  <a:lnTo>
                    <a:pt x="1539" y="2714"/>
                  </a:lnTo>
                  <a:lnTo>
                    <a:pt x="1530" y="2714"/>
                  </a:lnTo>
                  <a:lnTo>
                    <a:pt x="1522" y="2714"/>
                  </a:lnTo>
                  <a:lnTo>
                    <a:pt x="1522" y="2707"/>
                  </a:lnTo>
                  <a:lnTo>
                    <a:pt x="1523" y="2702"/>
                  </a:lnTo>
                  <a:lnTo>
                    <a:pt x="1525" y="2698"/>
                  </a:lnTo>
                  <a:lnTo>
                    <a:pt x="1530" y="2695"/>
                  </a:lnTo>
                  <a:lnTo>
                    <a:pt x="1535" y="2693"/>
                  </a:lnTo>
                  <a:lnTo>
                    <a:pt x="1542" y="2693"/>
                  </a:lnTo>
                  <a:lnTo>
                    <a:pt x="1556" y="2693"/>
                  </a:lnTo>
                  <a:lnTo>
                    <a:pt x="1561" y="2691"/>
                  </a:lnTo>
                  <a:lnTo>
                    <a:pt x="1564" y="2690"/>
                  </a:lnTo>
                  <a:lnTo>
                    <a:pt x="1568" y="2683"/>
                  </a:lnTo>
                  <a:lnTo>
                    <a:pt x="1571" y="2674"/>
                  </a:lnTo>
                  <a:lnTo>
                    <a:pt x="1576" y="2666"/>
                  </a:lnTo>
                  <a:lnTo>
                    <a:pt x="1578" y="2664"/>
                  </a:lnTo>
                  <a:lnTo>
                    <a:pt x="1580" y="2664"/>
                  </a:lnTo>
                  <a:lnTo>
                    <a:pt x="1581" y="2662"/>
                  </a:lnTo>
                  <a:lnTo>
                    <a:pt x="1583" y="2659"/>
                  </a:lnTo>
                  <a:lnTo>
                    <a:pt x="1585" y="2654"/>
                  </a:lnTo>
                  <a:lnTo>
                    <a:pt x="1588" y="2650"/>
                  </a:lnTo>
                  <a:lnTo>
                    <a:pt x="1592" y="2647"/>
                  </a:lnTo>
                  <a:lnTo>
                    <a:pt x="1597" y="2645"/>
                  </a:lnTo>
                  <a:lnTo>
                    <a:pt x="1597" y="2598"/>
                  </a:lnTo>
                  <a:lnTo>
                    <a:pt x="1604" y="2598"/>
                  </a:lnTo>
                  <a:lnTo>
                    <a:pt x="1610" y="2599"/>
                  </a:lnTo>
                  <a:lnTo>
                    <a:pt x="1614" y="2603"/>
                  </a:lnTo>
                  <a:lnTo>
                    <a:pt x="1617" y="2608"/>
                  </a:lnTo>
                  <a:lnTo>
                    <a:pt x="1622" y="2618"/>
                  </a:lnTo>
                  <a:lnTo>
                    <a:pt x="1626" y="2621"/>
                  </a:lnTo>
                  <a:lnTo>
                    <a:pt x="1631" y="2625"/>
                  </a:lnTo>
                  <a:lnTo>
                    <a:pt x="1636" y="2621"/>
                  </a:lnTo>
                  <a:lnTo>
                    <a:pt x="1638" y="2618"/>
                  </a:lnTo>
                  <a:lnTo>
                    <a:pt x="1636" y="2615"/>
                  </a:lnTo>
                  <a:lnTo>
                    <a:pt x="1634" y="2610"/>
                  </a:lnTo>
                  <a:lnTo>
                    <a:pt x="1631" y="2604"/>
                  </a:lnTo>
                  <a:lnTo>
                    <a:pt x="1629" y="2598"/>
                  </a:lnTo>
                  <a:lnTo>
                    <a:pt x="1629" y="2591"/>
                  </a:lnTo>
                  <a:lnTo>
                    <a:pt x="1631" y="2584"/>
                  </a:lnTo>
                  <a:lnTo>
                    <a:pt x="1639" y="2589"/>
                  </a:lnTo>
                  <a:lnTo>
                    <a:pt x="1646" y="2596"/>
                  </a:lnTo>
                  <a:lnTo>
                    <a:pt x="1653" y="2603"/>
                  </a:lnTo>
                  <a:lnTo>
                    <a:pt x="1658" y="2611"/>
                  </a:lnTo>
                  <a:lnTo>
                    <a:pt x="1663" y="2613"/>
                  </a:lnTo>
                  <a:lnTo>
                    <a:pt x="1665" y="2615"/>
                  </a:lnTo>
                  <a:lnTo>
                    <a:pt x="1665" y="2618"/>
                  </a:lnTo>
                  <a:lnTo>
                    <a:pt x="1679" y="2618"/>
                  </a:lnTo>
                  <a:lnTo>
                    <a:pt x="1686" y="2613"/>
                  </a:lnTo>
                  <a:lnTo>
                    <a:pt x="1687" y="2608"/>
                  </a:lnTo>
                  <a:lnTo>
                    <a:pt x="1686" y="2604"/>
                  </a:lnTo>
                  <a:lnTo>
                    <a:pt x="1682" y="2599"/>
                  </a:lnTo>
                  <a:lnTo>
                    <a:pt x="1674" y="2589"/>
                  </a:lnTo>
                  <a:lnTo>
                    <a:pt x="1672" y="2584"/>
                  </a:lnTo>
                  <a:lnTo>
                    <a:pt x="1672" y="2577"/>
                  </a:lnTo>
                  <a:lnTo>
                    <a:pt x="1679" y="2577"/>
                  </a:lnTo>
                  <a:lnTo>
                    <a:pt x="1686" y="2577"/>
                  </a:lnTo>
                  <a:lnTo>
                    <a:pt x="1691" y="2575"/>
                  </a:lnTo>
                  <a:lnTo>
                    <a:pt x="1694" y="2572"/>
                  </a:lnTo>
                  <a:lnTo>
                    <a:pt x="1701" y="2565"/>
                  </a:lnTo>
                  <a:lnTo>
                    <a:pt x="1706" y="2557"/>
                  </a:lnTo>
                  <a:lnTo>
                    <a:pt x="1708" y="2552"/>
                  </a:lnTo>
                  <a:lnTo>
                    <a:pt x="1709" y="2550"/>
                  </a:lnTo>
                  <a:lnTo>
                    <a:pt x="1713" y="2550"/>
                  </a:lnTo>
                  <a:lnTo>
                    <a:pt x="1713" y="2538"/>
                  </a:lnTo>
                  <a:lnTo>
                    <a:pt x="1713" y="2526"/>
                  </a:lnTo>
                  <a:lnTo>
                    <a:pt x="1715" y="2516"/>
                  </a:lnTo>
                  <a:lnTo>
                    <a:pt x="1720" y="2509"/>
                  </a:lnTo>
                  <a:lnTo>
                    <a:pt x="1723" y="2509"/>
                  </a:lnTo>
                  <a:lnTo>
                    <a:pt x="1728" y="2509"/>
                  </a:lnTo>
                  <a:lnTo>
                    <a:pt x="1732" y="2506"/>
                  </a:lnTo>
                  <a:lnTo>
                    <a:pt x="1739" y="2499"/>
                  </a:lnTo>
                  <a:lnTo>
                    <a:pt x="1745" y="2494"/>
                  </a:lnTo>
                  <a:lnTo>
                    <a:pt x="1749" y="2494"/>
                  </a:lnTo>
                  <a:lnTo>
                    <a:pt x="1754" y="2494"/>
                  </a:lnTo>
                  <a:lnTo>
                    <a:pt x="1756" y="2492"/>
                  </a:lnTo>
                  <a:lnTo>
                    <a:pt x="1756" y="2488"/>
                  </a:lnTo>
                  <a:lnTo>
                    <a:pt x="1754" y="2483"/>
                  </a:lnTo>
                  <a:lnTo>
                    <a:pt x="1752" y="2478"/>
                  </a:lnTo>
                  <a:lnTo>
                    <a:pt x="1754" y="2475"/>
                  </a:lnTo>
                  <a:lnTo>
                    <a:pt x="1754" y="2468"/>
                  </a:lnTo>
                  <a:lnTo>
                    <a:pt x="1757" y="2468"/>
                  </a:lnTo>
                  <a:lnTo>
                    <a:pt x="1759" y="2470"/>
                  </a:lnTo>
                  <a:lnTo>
                    <a:pt x="1762" y="2478"/>
                  </a:lnTo>
                  <a:lnTo>
                    <a:pt x="1769" y="2483"/>
                  </a:lnTo>
                  <a:lnTo>
                    <a:pt x="1774" y="2490"/>
                  </a:lnTo>
                  <a:lnTo>
                    <a:pt x="1779" y="2499"/>
                  </a:lnTo>
                  <a:lnTo>
                    <a:pt x="1779" y="2502"/>
                  </a:lnTo>
                  <a:lnTo>
                    <a:pt x="1781" y="2509"/>
                  </a:lnTo>
                  <a:lnTo>
                    <a:pt x="1790" y="2504"/>
                  </a:lnTo>
                  <a:lnTo>
                    <a:pt x="1795" y="2502"/>
                  </a:lnTo>
                  <a:lnTo>
                    <a:pt x="1802" y="2502"/>
                  </a:lnTo>
                  <a:lnTo>
                    <a:pt x="1802" y="2497"/>
                  </a:lnTo>
                  <a:lnTo>
                    <a:pt x="1803" y="2494"/>
                  </a:lnTo>
                  <a:lnTo>
                    <a:pt x="1805" y="2490"/>
                  </a:lnTo>
                  <a:lnTo>
                    <a:pt x="1808" y="2488"/>
                  </a:lnTo>
                  <a:lnTo>
                    <a:pt x="1807" y="2482"/>
                  </a:lnTo>
                  <a:lnTo>
                    <a:pt x="1807" y="2475"/>
                  </a:lnTo>
                  <a:lnTo>
                    <a:pt x="1810" y="2466"/>
                  </a:lnTo>
                  <a:lnTo>
                    <a:pt x="1814" y="2458"/>
                  </a:lnTo>
                  <a:lnTo>
                    <a:pt x="1815" y="2453"/>
                  </a:lnTo>
                  <a:lnTo>
                    <a:pt x="1815" y="2448"/>
                  </a:lnTo>
                  <a:lnTo>
                    <a:pt x="1825" y="2441"/>
                  </a:lnTo>
                  <a:lnTo>
                    <a:pt x="1831" y="2437"/>
                  </a:lnTo>
                  <a:lnTo>
                    <a:pt x="1836" y="2434"/>
                  </a:lnTo>
                  <a:lnTo>
                    <a:pt x="1837" y="2432"/>
                  </a:lnTo>
                  <a:lnTo>
                    <a:pt x="1837" y="2429"/>
                  </a:lnTo>
                  <a:lnTo>
                    <a:pt x="1839" y="2427"/>
                  </a:lnTo>
                  <a:lnTo>
                    <a:pt x="1843" y="2427"/>
                  </a:lnTo>
                  <a:lnTo>
                    <a:pt x="1844" y="2432"/>
                  </a:lnTo>
                  <a:lnTo>
                    <a:pt x="1846" y="2434"/>
                  </a:lnTo>
                  <a:lnTo>
                    <a:pt x="1848" y="2436"/>
                  </a:lnTo>
                  <a:lnTo>
                    <a:pt x="1849" y="2434"/>
                  </a:lnTo>
                  <a:lnTo>
                    <a:pt x="1849" y="2425"/>
                  </a:lnTo>
                  <a:lnTo>
                    <a:pt x="1853" y="2420"/>
                  </a:lnTo>
                  <a:lnTo>
                    <a:pt x="1854" y="2419"/>
                  </a:lnTo>
                  <a:lnTo>
                    <a:pt x="1856" y="2417"/>
                  </a:lnTo>
                  <a:lnTo>
                    <a:pt x="1858" y="2415"/>
                  </a:lnTo>
                  <a:lnTo>
                    <a:pt x="1860" y="2407"/>
                  </a:lnTo>
                  <a:lnTo>
                    <a:pt x="1860" y="2402"/>
                  </a:lnTo>
                  <a:lnTo>
                    <a:pt x="1861" y="2398"/>
                  </a:lnTo>
                  <a:lnTo>
                    <a:pt x="1865" y="2396"/>
                  </a:lnTo>
                  <a:lnTo>
                    <a:pt x="1870" y="2396"/>
                  </a:lnTo>
                  <a:lnTo>
                    <a:pt x="1873" y="2396"/>
                  </a:lnTo>
                  <a:lnTo>
                    <a:pt x="1890" y="2390"/>
                  </a:lnTo>
                  <a:lnTo>
                    <a:pt x="1899" y="2386"/>
                  </a:lnTo>
                  <a:lnTo>
                    <a:pt x="1911" y="2386"/>
                  </a:lnTo>
                  <a:lnTo>
                    <a:pt x="1916" y="2383"/>
                  </a:lnTo>
                  <a:lnTo>
                    <a:pt x="1921" y="2379"/>
                  </a:lnTo>
                  <a:lnTo>
                    <a:pt x="1924" y="2374"/>
                  </a:lnTo>
                  <a:lnTo>
                    <a:pt x="1931" y="2373"/>
                  </a:lnTo>
                  <a:lnTo>
                    <a:pt x="1935" y="2371"/>
                  </a:lnTo>
                  <a:lnTo>
                    <a:pt x="1936" y="2369"/>
                  </a:lnTo>
                  <a:lnTo>
                    <a:pt x="1936" y="2366"/>
                  </a:lnTo>
                  <a:lnTo>
                    <a:pt x="1938" y="2355"/>
                  </a:lnTo>
                  <a:lnTo>
                    <a:pt x="1941" y="2349"/>
                  </a:lnTo>
                  <a:lnTo>
                    <a:pt x="1945" y="2342"/>
                  </a:lnTo>
                  <a:lnTo>
                    <a:pt x="1952" y="2335"/>
                  </a:lnTo>
                  <a:lnTo>
                    <a:pt x="1952" y="2332"/>
                  </a:lnTo>
                  <a:lnTo>
                    <a:pt x="1957" y="2328"/>
                  </a:lnTo>
                  <a:lnTo>
                    <a:pt x="1960" y="2325"/>
                  </a:lnTo>
                  <a:lnTo>
                    <a:pt x="1962" y="2321"/>
                  </a:lnTo>
                  <a:lnTo>
                    <a:pt x="1965" y="2316"/>
                  </a:lnTo>
                  <a:lnTo>
                    <a:pt x="1967" y="2308"/>
                  </a:lnTo>
                  <a:lnTo>
                    <a:pt x="1972" y="2301"/>
                  </a:lnTo>
                  <a:lnTo>
                    <a:pt x="1976" y="2297"/>
                  </a:lnTo>
                  <a:lnTo>
                    <a:pt x="1979" y="2297"/>
                  </a:lnTo>
                  <a:lnTo>
                    <a:pt x="1979" y="2294"/>
                  </a:lnTo>
                  <a:lnTo>
                    <a:pt x="1982" y="2272"/>
                  </a:lnTo>
                  <a:lnTo>
                    <a:pt x="1987" y="2250"/>
                  </a:lnTo>
                  <a:lnTo>
                    <a:pt x="1993" y="2229"/>
                  </a:lnTo>
                  <a:lnTo>
                    <a:pt x="1998" y="2207"/>
                  </a:lnTo>
                  <a:lnTo>
                    <a:pt x="1998" y="2204"/>
                  </a:lnTo>
                  <a:lnTo>
                    <a:pt x="1999" y="2198"/>
                  </a:lnTo>
                  <a:lnTo>
                    <a:pt x="2004" y="2195"/>
                  </a:lnTo>
                  <a:lnTo>
                    <a:pt x="2015" y="2192"/>
                  </a:lnTo>
                  <a:lnTo>
                    <a:pt x="2023" y="2188"/>
                  </a:lnTo>
                  <a:lnTo>
                    <a:pt x="2027" y="2185"/>
                  </a:lnTo>
                  <a:lnTo>
                    <a:pt x="2028" y="2181"/>
                  </a:lnTo>
                  <a:lnTo>
                    <a:pt x="2028" y="2178"/>
                  </a:lnTo>
                  <a:lnTo>
                    <a:pt x="2028" y="2168"/>
                  </a:lnTo>
                  <a:lnTo>
                    <a:pt x="2030" y="2161"/>
                  </a:lnTo>
                  <a:lnTo>
                    <a:pt x="2032" y="2157"/>
                  </a:lnTo>
                  <a:lnTo>
                    <a:pt x="2033" y="2149"/>
                  </a:lnTo>
                  <a:lnTo>
                    <a:pt x="2033" y="2146"/>
                  </a:lnTo>
                  <a:lnTo>
                    <a:pt x="2039" y="2142"/>
                  </a:lnTo>
                  <a:lnTo>
                    <a:pt x="2042" y="2137"/>
                  </a:lnTo>
                  <a:lnTo>
                    <a:pt x="2047" y="2127"/>
                  </a:lnTo>
                  <a:lnTo>
                    <a:pt x="2049" y="2123"/>
                  </a:lnTo>
                  <a:lnTo>
                    <a:pt x="2051" y="2120"/>
                  </a:lnTo>
                  <a:lnTo>
                    <a:pt x="2052" y="2115"/>
                  </a:lnTo>
                  <a:lnTo>
                    <a:pt x="2057" y="2108"/>
                  </a:lnTo>
                  <a:lnTo>
                    <a:pt x="2061" y="2103"/>
                  </a:lnTo>
                  <a:lnTo>
                    <a:pt x="2062" y="2098"/>
                  </a:lnTo>
                  <a:lnTo>
                    <a:pt x="2062" y="2093"/>
                  </a:lnTo>
                  <a:lnTo>
                    <a:pt x="2061" y="2086"/>
                  </a:lnTo>
                  <a:lnTo>
                    <a:pt x="2061" y="2079"/>
                  </a:lnTo>
                  <a:lnTo>
                    <a:pt x="2068" y="2077"/>
                  </a:lnTo>
                  <a:lnTo>
                    <a:pt x="2071" y="2074"/>
                  </a:lnTo>
                  <a:lnTo>
                    <a:pt x="2076" y="2069"/>
                  </a:lnTo>
                  <a:lnTo>
                    <a:pt x="2078" y="2062"/>
                  </a:lnTo>
                  <a:lnTo>
                    <a:pt x="2080" y="2059"/>
                  </a:lnTo>
                  <a:lnTo>
                    <a:pt x="2083" y="2053"/>
                  </a:lnTo>
                  <a:lnTo>
                    <a:pt x="2086" y="2050"/>
                  </a:lnTo>
                  <a:lnTo>
                    <a:pt x="2095" y="2045"/>
                  </a:lnTo>
                  <a:lnTo>
                    <a:pt x="2097" y="2043"/>
                  </a:lnTo>
                  <a:lnTo>
                    <a:pt x="2102" y="2030"/>
                  </a:lnTo>
                  <a:lnTo>
                    <a:pt x="2105" y="2024"/>
                  </a:lnTo>
                  <a:lnTo>
                    <a:pt x="2107" y="2018"/>
                  </a:lnTo>
                  <a:lnTo>
                    <a:pt x="2110" y="2016"/>
                  </a:lnTo>
                  <a:lnTo>
                    <a:pt x="2119" y="2011"/>
                  </a:lnTo>
                  <a:lnTo>
                    <a:pt x="2120" y="2007"/>
                  </a:lnTo>
                  <a:lnTo>
                    <a:pt x="2124" y="1999"/>
                  </a:lnTo>
                  <a:lnTo>
                    <a:pt x="2124" y="1989"/>
                  </a:lnTo>
                  <a:lnTo>
                    <a:pt x="2120" y="1987"/>
                  </a:lnTo>
                  <a:lnTo>
                    <a:pt x="2117" y="1987"/>
                  </a:lnTo>
                  <a:lnTo>
                    <a:pt x="2110" y="1989"/>
                  </a:lnTo>
                  <a:lnTo>
                    <a:pt x="2103" y="1992"/>
                  </a:lnTo>
                  <a:lnTo>
                    <a:pt x="2097" y="1997"/>
                  </a:lnTo>
                  <a:lnTo>
                    <a:pt x="2095" y="1997"/>
                  </a:lnTo>
                  <a:lnTo>
                    <a:pt x="2091" y="1995"/>
                  </a:lnTo>
                  <a:lnTo>
                    <a:pt x="2088" y="1990"/>
                  </a:lnTo>
                  <a:lnTo>
                    <a:pt x="2090" y="1985"/>
                  </a:lnTo>
                  <a:lnTo>
                    <a:pt x="2091" y="1984"/>
                  </a:lnTo>
                  <a:lnTo>
                    <a:pt x="2095" y="1984"/>
                  </a:lnTo>
                  <a:lnTo>
                    <a:pt x="2095" y="1970"/>
                  </a:lnTo>
                  <a:lnTo>
                    <a:pt x="2093" y="1965"/>
                  </a:lnTo>
                  <a:lnTo>
                    <a:pt x="2091" y="1961"/>
                  </a:lnTo>
                  <a:lnTo>
                    <a:pt x="2085" y="1956"/>
                  </a:lnTo>
                  <a:lnTo>
                    <a:pt x="2078" y="1951"/>
                  </a:lnTo>
                  <a:lnTo>
                    <a:pt x="2076" y="1948"/>
                  </a:lnTo>
                  <a:lnTo>
                    <a:pt x="2074" y="1943"/>
                  </a:lnTo>
                  <a:lnTo>
                    <a:pt x="2069" y="1943"/>
                  </a:lnTo>
                  <a:lnTo>
                    <a:pt x="2068" y="1939"/>
                  </a:lnTo>
                  <a:lnTo>
                    <a:pt x="2062" y="1934"/>
                  </a:lnTo>
                  <a:lnTo>
                    <a:pt x="2061" y="1931"/>
                  </a:lnTo>
                  <a:lnTo>
                    <a:pt x="2057" y="1929"/>
                  </a:lnTo>
                  <a:lnTo>
                    <a:pt x="2052" y="1929"/>
                  </a:lnTo>
                  <a:lnTo>
                    <a:pt x="2047" y="1929"/>
                  </a:lnTo>
                  <a:lnTo>
                    <a:pt x="2042" y="1927"/>
                  </a:lnTo>
                  <a:lnTo>
                    <a:pt x="2040" y="1926"/>
                  </a:lnTo>
                  <a:lnTo>
                    <a:pt x="2040" y="1922"/>
                  </a:lnTo>
                  <a:lnTo>
                    <a:pt x="2040" y="1910"/>
                  </a:lnTo>
                  <a:lnTo>
                    <a:pt x="2039" y="1900"/>
                  </a:lnTo>
                  <a:lnTo>
                    <a:pt x="2035" y="1891"/>
                  </a:lnTo>
                  <a:lnTo>
                    <a:pt x="2032" y="1883"/>
                  </a:lnTo>
                  <a:lnTo>
                    <a:pt x="2022" y="1869"/>
                  </a:lnTo>
                  <a:lnTo>
                    <a:pt x="2013" y="1854"/>
                  </a:lnTo>
                  <a:lnTo>
                    <a:pt x="2015" y="1849"/>
                  </a:lnTo>
                  <a:lnTo>
                    <a:pt x="2016" y="1847"/>
                  </a:lnTo>
                  <a:lnTo>
                    <a:pt x="2020" y="1847"/>
                  </a:lnTo>
                  <a:lnTo>
                    <a:pt x="2020" y="1833"/>
                  </a:lnTo>
                  <a:lnTo>
                    <a:pt x="2020" y="1822"/>
                  </a:lnTo>
                  <a:lnTo>
                    <a:pt x="2022" y="1822"/>
                  </a:lnTo>
                  <a:lnTo>
                    <a:pt x="2023" y="1822"/>
                  </a:lnTo>
                  <a:lnTo>
                    <a:pt x="2030" y="1827"/>
                  </a:lnTo>
                  <a:lnTo>
                    <a:pt x="2035" y="1827"/>
                  </a:lnTo>
                  <a:lnTo>
                    <a:pt x="2040" y="1827"/>
                  </a:lnTo>
                  <a:lnTo>
                    <a:pt x="2040" y="1820"/>
                  </a:lnTo>
                  <a:lnTo>
                    <a:pt x="2037" y="1816"/>
                  </a:lnTo>
                  <a:lnTo>
                    <a:pt x="2035" y="1811"/>
                  </a:lnTo>
                  <a:lnTo>
                    <a:pt x="2033" y="1806"/>
                  </a:lnTo>
                  <a:lnTo>
                    <a:pt x="2028" y="1805"/>
                  </a:lnTo>
                  <a:lnTo>
                    <a:pt x="2027" y="1803"/>
                  </a:lnTo>
                  <a:lnTo>
                    <a:pt x="2027" y="1799"/>
                  </a:lnTo>
                  <a:lnTo>
                    <a:pt x="2023" y="1799"/>
                  </a:lnTo>
                  <a:lnTo>
                    <a:pt x="2022" y="1796"/>
                  </a:lnTo>
                  <a:lnTo>
                    <a:pt x="2023" y="1794"/>
                  </a:lnTo>
                  <a:lnTo>
                    <a:pt x="2027" y="1793"/>
                  </a:lnTo>
                  <a:lnTo>
                    <a:pt x="2027" y="1786"/>
                  </a:lnTo>
                  <a:lnTo>
                    <a:pt x="2030" y="1784"/>
                  </a:lnTo>
                  <a:lnTo>
                    <a:pt x="2032" y="1781"/>
                  </a:lnTo>
                  <a:lnTo>
                    <a:pt x="2033" y="1772"/>
                  </a:lnTo>
                  <a:lnTo>
                    <a:pt x="2037" y="1772"/>
                  </a:lnTo>
                  <a:lnTo>
                    <a:pt x="2039" y="1770"/>
                  </a:lnTo>
                  <a:lnTo>
                    <a:pt x="2040" y="1765"/>
                  </a:lnTo>
                  <a:lnTo>
                    <a:pt x="2045" y="1762"/>
                  </a:lnTo>
                  <a:lnTo>
                    <a:pt x="2051" y="1758"/>
                  </a:lnTo>
                  <a:lnTo>
                    <a:pt x="2054" y="1753"/>
                  </a:lnTo>
                  <a:lnTo>
                    <a:pt x="2061" y="1752"/>
                  </a:lnTo>
                  <a:lnTo>
                    <a:pt x="2061" y="1711"/>
                  </a:lnTo>
                  <a:lnTo>
                    <a:pt x="2062" y="1709"/>
                  </a:lnTo>
                  <a:lnTo>
                    <a:pt x="2064" y="1707"/>
                  </a:lnTo>
                  <a:lnTo>
                    <a:pt x="2068" y="1704"/>
                  </a:lnTo>
                  <a:lnTo>
                    <a:pt x="2069" y="1699"/>
                  </a:lnTo>
                  <a:lnTo>
                    <a:pt x="2071" y="1697"/>
                  </a:lnTo>
                  <a:lnTo>
                    <a:pt x="2074" y="1697"/>
                  </a:lnTo>
                  <a:lnTo>
                    <a:pt x="2073" y="1690"/>
                  </a:lnTo>
                  <a:lnTo>
                    <a:pt x="2071" y="1683"/>
                  </a:lnTo>
                  <a:lnTo>
                    <a:pt x="2066" y="1680"/>
                  </a:lnTo>
                  <a:lnTo>
                    <a:pt x="2061" y="1676"/>
                  </a:lnTo>
                  <a:lnTo>
                    <a:pt x="2059" y="1673"/>
                  </a:lnTo>
                  <a:lnTo>
                    <a:pt x="2057" y="1670"/>
                  </a:lnTo>
                  <a:lnTo>
                    <a:pt x="2054" y="1661"/>
                  </a:lnTo>
                  <a:lnTo>
                    <a:pt x="2052" y="1659"/>
                  </a:lnTo>
                  <a:lnTo>
                    <a:pt x="2047" y="1653"/>
                  </a:lnTo>
                  <a:lnTo>
                    <a:pt x="2039" y="1642"/>
                  </a:lnTo>
                  <a:lnTo>
                    <a:pt x="2040" y="1639"/>
                  </a:lnTo>
                  <a:lnTo>
                    <a:pt x="2042" y="1632"/>
                  </a:lnTo>
                  <a:lnTo>
                    <a:pt x="2042" y="1629"/>
                  </a:lnTo>
                  <a:lnTo>
                    <a:pt x="2042" y="1632"/>
                  </a:lnTo>
                  <a:lnTo>
                    <a:pt x="2042" y="1639"/>
                  </a:lnTo>
                  <a:lnTo>
                    <a:pt x="2044" y="1644"/>
                  </a:lnTo>
                  <a:lnTo>
                    <a:pt x="2047" y="1647"/>
                  </a:lnTo>
                  <a:lnTo>
                    <a:pt x="2056" y="1649"/>
                  </a:lnTo>
                  <a:lnTo>
                    <a:pt x="2059" y="1649"/>
                  </a:lnTo>
                  <a:lnTo>
                    <a:pt x="2062" y="1654"/>
                  </a:lnTo>
                  <a:lnTo>
                    <a:pt x="2066" y="1658"/>
                  </a:lnTo>
                  <a:lnTo>
                    <a:pt x="2069" y="1661"/>
                  </a:lnTo>
                  <a:lnTo>
                    <a:pt x="2074" y="1663"/>
                  </a:lnTo>
                  <a:lnTo>
                    <a:pt x="2080" y="1664"/>
                  </a:lnTo>
                  <a:lnTo>
                    <a:pt x="2081" y="1666"/>
                  </a:lnTo>
                  <a:lnTo>
                    <a:pt x="2081" y="1670"/>
                  </a:lnTo>
                  <a:lnTo>
                    <a:pt x="2083" y="1670"/>
                  </a:lnTo>
                  <a:lnTo>
                    <a:pt x="2086" y="1668"/>
                  </a:lnTo>
                  <a:lnTo>
                    <a:pt x="2088" y="1666"/>
                  </a:lnTo>
                  <a:lnTo>
                    <a:pt x="2090" y="1658"/>
                  </a:lnTo>
                  <a:lnTo>
                    <a:pt x="2088" y="1654"/>
                  </a:lnTo>
                  <a:lnTo>
                    <a:pt x="2086" y="1651"/>
                  </a:lnTo>
                  <a:lnTo>
                    <a:pt x="2086" y="1646"/>
                  </a:lnTo>
                  <a:lnTo>
                    <a:pt x="2088" y="1641"/>
                  </a:lnTo>
                  <a:lnTo>
                    <a:pt x="2091" y="1639"/>
                  </a:lnTo>
                  <a:lnTo>
                    <a:pt x="2095" y="1639"/>
                  </a:lnTo>
                  <a:lnTo>
                    <a:pt x="2095" y="1635"/>
                  </a:lnTo>
                  <a:lnTo>
                    <a:pt x="2093" y="1634"/>
                  </a:lnTo>
                  <a:lnTo>
                    <a:pt x="2091" y="1632"/>
                  </a:lnTo>
                  <a:lnTo>
                    <a:pt x="2086" y="1630"/>
                  </a:lnTo>
                  <a:lnTo>
                    <a:pt x="2074" y="1629"/>
                  </a:lnTo>
                  <a:lnTo>
                    <a:pt x="2078" y="1624"/>
                  </a:lnTo>
                  <a:lnTo>
                    <a:pt x="2081" y="1615"/>
                  </a:lnTo>
                  <a:lnTo>
                    <a:pt x="2083" y="1610"/>
                  </a:lnTo>
                  <a:lnTo>
                    <a:pt x="2081" y="1606"/>
                  </a:lnTo>
                  <a:lnTo>
                    <a:pt x="2080" y="1603"/>
                  </a:lnTo>
                  <a:lnTo>
                    <a:pt x="2074" y="1601"/>
                  </a:lnTo>
                  <a:lnTo>
                    <a:pt x="2071" y="1600"/>
                  </a:lnTo>
                  <a:lnTo>
                    <a:pt x="2069" y="1598"/>
                  </a:lnTo>
                  <a:lnTo>
                    <a:pt x="2071" y="1595"/>
                  </a:lnTo>
                  <a:lnTo>
                    <a:pt x="2074" y="1595"/>
                  </a:lnTo>
                  <a:lnTo>
                    <a:pt x="2074" y="1591"/>
                  </a:lnTo>
                  <a:lnTo>
                    <a:pt x="2078" y="1589"/>
                  </a:lnTo>
                  <a:lnTo>
                    <a:pt x="2080" y="1591"/>
                  </a:lnTo>
                  <a:lnTo>
                    <a:pt x="2081" y="1595"/>
                  </a:lnTo>
                  <a:lnTo>
                    <a:pt x="2093" y="1596"/>
                  </a:lnTo>
                  <a:lnTo>
                    <a:pt x="2103" y="1595"/>
                  </a:lnTo>
                  <a:lnTo>
                    <a:pt x="2122" y="1591"/>
                  </a:lnTo>
                  <a:lnTo>
                    <a:pt x="2126" y="1591"/>
                  </a:lnTo>
                  <a:lnTo>
                    <a:pt x="2134" y="1588"/>
                  </a:lnTo>
                  <a:lnTo>
                    <a:pt x="2137" y="1584"/>
                  </a:lnTo>
                  <a:lnTo>
                    <a:pt x="2141" y="1581"/>
                  </a:lnTo>
                  <a:lnTo>
                    <a:pt x="2144" y="1577"/>
                  </a:lnTo>
                  <a:lnTo>
                    <a:pt x="2146" y="1572"/>
                  </a:lnTo>
                  <a:lnTo>
                    <a:pt x="2144" y="1566"/>
                  </a:lnTo>
                  <a:lnTo>
                    <a:pt x="2143" y="1559"/>
                  </a:lnTo>
                  <a:lnTo>
                    <a:pt x="2143" y="1555"/>
                  </a:lnTo>
                  <a:lnTo>
                    <a:pt x="2143" y="1547"/>
                  </a:lnTo>
                  <a:lnTo>
                    <a:pt x="2143" y="1540"/>
                  </a:lnTo>
                  <a:lnTo>
                    <a:pt x="2143" y="1533"/>
                  </a:lnTo>
                  <a:lnTo>
                    <a:pt x="2141" y="1525"/>
                  </a:lnTo>
                  <a:lnTo>
                    <a:pt x="2144" y="1528"/>
                  </a:lnTo>
                  <a:lnTo>
                    <a:pt x="2148" y="1533"/>
                  </a:lnTo>
                  <a:lnTo>
                    <a:pt x="2149" y="1533"/>
                  </a:lnTo>
                  <a:lnTo>
                    <a:pt x="2156" y="1533"/>
                  </a:lnTo>
                  <a:lnTo>
                    <a:pt x="2156" y="1528"/>
                  </a:lnTo>
                  <a:lnTo>
                    <a:pt x="2156" y="1526"/>
                  </a:lnTo>
                  <a:lnTo>
                    <a:pt x="2178" y="1525"/>
                  </a:lnTo>
                  <a:lnTo>
                    <a:pt x="2173" y="1516"/>
                  </a:lnTo>
                  <a:lnTo>
                    <a:pt x="2168" y="1509"/>
                  </a:lnTo>
                  <a:lnTo>
                    <a:pt x="2161" y="1502"/>
                  </a:lnTo>
                  <a:lnTo>
                    <a:pt x="2155" y="1497"/>
                  </a:lnTo>
                  <a:lnTo>
                    <a:pt x="2151" y="1496"/>
                  </a:lnTo>
                  <a:lnTo>
                    <a:pt x="2141" y="1494"/>
                  </a:lnTo>
                  <a:lnTo>
                    <a:pt x="2136" y="1491"/>
                  </a:lnTo>
                  <a:lnTo>
                    <a:pt x="2132" y="1487"/>
                  </a:lnTo>
                  <a:lnTo>
                    <a:pt x="2131" y="1485"/>
                  </a:lnTo>
                  <a:lnTo>
                    <a:pt x="2129" y="1482"/>
                  </a:lnTo>
                  <a:lnTo>
                    <a:pt x="2131" y="1480"/>
                  </a:lnTo>
                  <a:lnTo>
                    <a:pt x="2132" y="1479"/>
                  </a:lnTo>
                  <a:lnTo>
                    <a:pt x="2136" y="1479"/>
                  </a:lnTo>
                  <a:lnTo>
                    <a:pt x="2139" y="1480"/>
                  </a:lnTo>
                  <a:lnTo>
                    <a:pt x="2143" y="1482"/>
                  </a:lnTo>
                  <a:lnTo>
                    <a:pt x="2141" y="1485"/>
                  </a:lnTo>
                  <a:lnTo>
                    <a:pt x="2143" y="1489"/>
                  </a:lnTo>
                  <a:lnTo>
                    <a:pt x="2146" y="1491"/>
                  </a:lnTo>
                  <a:lnTo>
                    <a:pt x="2149" y="1491"/>
                  </a:lnTo>
                  <a:lnTo>
                    <a:pt x="2156" y="1491"/>
                  </a:lnTo>
                  <a:lnTo>
                    <a:pt x="2160" y="1491"/>
                  </a:lnTo>
                  <a:lnTo>
                    <a:pt x="2161" y="1492"/>
                  </a:lnTo>
                  <a:lnTo>
                    <a:pt x="2161" y="1496"/>
                  </a:lnTo>
                  <a:lnTo>
                    <a:pt x="2165" y="1501"/>
                  </a:lnTo>
                  <a:lnTo>
                    <a:pt x="2170" y="1504"/>
                  </a:lnTo>
                  <a:lnTo>
                    <a:pt x="2175" y="1506"/>
                  </a:lnTo>
                  <a:lnTo>
                    <a:pt x="2184" y="1506"/>
                  </a:lnTo>
                  <a:lnTo>
                    <a:pt x="2187" y="1506"/>
                  </a:lnTo>
                  <a:lnTo>
                    <a:pt x="2211" y="1506"/>
                  </a:lnTo>
                  <a:lnTo>
                    <a:pt x="2211" y="1499"/>
                  </a:lnTo>
                  <a:lnTo>
                    <a:pt x="2208" y="1496"/>
                  </a:lnTo>
                  <a:lnTo>
                    <a:pt x="2206" y="1491"/>
                  </a:lnTo>
                  <a:lnTo>
                    <a:pt x="2204" y="1485"/>
                  </a:lnTo>
                  <a:lnTo>
                    <a:pt x="2199" y="1484"/>
                  </a:lnTo>
                  <a:lnTo>
                    <a:pt x="2197" y="1482"/>
                  </a:lnTo>
                  <a:lnTo>
                    <a:pt x="2197" y="1479"/>
                  </a:lnTo>
                  <a:lnTo>
                    <a:pt x="2194" y="1473"/>
                  </a:lnTo>
                  <a:lnTo>
                    <a:pt x="2192" y="1467"/>
                  </a:lnTo>
                  <a:lnTo>
                    <a:pt x="2189" y="1462"/>
                  </a:lnTo>
                  <a:lnTo>
                    <a:pt x="2187" y="1460"/>
                  </a:lnTo>
                  <a:lnTo>
                    <a:pt x="2184" y="1458"/>
                  </a:lnTo>
                  <a:lnTo>
                    <a:pt x="2189" y="1451"/>
                  </a:lnTo>
                  <a:lnTo>
                    <a:pt x="2190" y="1441"/>
                  </a:lnTo>
                  <a:lnTo>
                    <a:pt x="2190" y="1429"/>
                  </a:lnTo>
                  <a:lnTo>
                    <a:pt x="2190" y="1417"/>
                  </a:lnTo>
                  <a:lnTo>
                    <a:pt x="2190" y="1410"/>
                  </a:lnTo>
                  <a:lnTo>
                    <a:pt x="2190" y="1405"/>
                  </a:lnTo>
                  <a:lnTo>
                    <a:pt x="2187" y="1404"/>
                  </a:lnTo>
                  <a:lnTo>
                    <a:pt x="2184" y="1400"/>
                  </a:lnTo>
                  <a:lnTo>
                    <a:pt x="2180" y="1398"/>
                  </a:lnTo>
                  <a:lnTo>
                    <a:pt x="2177" y="1395"/>
                  </a:lnTo>
                  <a:lnTo>
                    <a:pt x="2177" y="1390"/>
                  </a:lnTo>
                  <a:lnTo>
                    <a:pt x="2177" y="1383"/>
                  </a:lnTo>
                  <a:lnTo>
                    <a:pt x="2185" y="1383"/>
                  </a:lnTo>
                  <a:lnTo>
                    <a:pt x="2190" y="1387"/>
                  </a:lnTo>
                  <a:lnTo>
                    <a:pt x="2196" y="1390"/>
                  </a:lnTo>
                  <a:lnTo>
                    <a:pt x="2199" y="1395"/>
                  </a:lnTo>
                  <a:lnTo>
                    <a:pt x="2202" y="1400"/>
                  </a:lnTo>
                  <a:lnTo>
                    <a:pt x="2208" y="1404"/>
                  </a:lnTo>
                  <a:lnTo>
                    <a:pt x="2214" y="1405"/>
                  </a:lnTo>
                  <a:lnTo>
                    <a:pt x="2225" y="1404"/>
                  </a:lnTo>
                  <a:lnTo>
                    <a:pt x="2228" y="1404"/>
                  </a:lnTo>
                  <a:lnTo>
                    <a:pt x="2231" y="1404"/>
                  </a:lnTo>
                  <a:lnTo>
                    <a:pt x="2233" y="1404"/>
                  </a:lnTo>
                  <a:lnTo>
                    <a:pt x="2240" y="1402"/>
                  </a:lnTo>
                  <a:lnTo>
                    <a:pt x="2245" y="1400"/>
                  </a:lnTo>
                  <a:lnTo>
                    <a:pt x="2249" y="1398"/>
                  </a:lnTo>
                  <a:lnTo>
                    <a:pt x="2250" y="1397"/>
                  </a:lnTo>
                  <a:lnTo>
                    <a:pt x="2252" y="1392"/>
                  </a:lnTo>
                  <a:lnTo>
                    <a:pt x="2252" y="1387"/>
                  </a:lnTo>
                  <a:lnTo>
                    <a:pt x="2252" y="1383"/>
                  </a:lnTo>
                  <a:lnTo>
                    <a:pt x="2252" y="1376"/>
                  </a:lnTo>
                  <a:lnTo>
                    <a:pt x="2252" y="1368"/>
                  </a:lnTo>
                  <a:lnTo>
                    <a:pt x="2254" y="1364"/>
                  </a:lnTo>
                  <a:lnTo>
                    <a:pt x="2257" y="1364"/>
                  </a:lnTo>
                  <a:lnTo>
                    <a:pt x="2261" y="1366"/>
                  </a:lnTo>
                  <a:lnTo>
                    <a:pt x="2267" y="1375"/>
                  </a:lnTo>
                  <a:lnTo>
                    <a:pt x="2272" y="1383"/>
                  </a:lnTo>
                  <a:lnTo>
                    <a:pt x="2281" y="1387"/>
                  </a:lnTo>
                  <a:lnTo>
                    <a:pt x="2289" y="1390"/>
                  </a:lnTo>
                  <a:lnTo>
                    <a:pt x="2298" y="1393"/>
                  </a:lnTo>
                  <a:lnTo>
                    <a:pt x="2307" y="1397"/>
                  </a:lnTo>
                  <a:lnTo>
                    <a:pt x="2312" y="1393"/>
                  </a:lnTo>
                  <a:lnTo>
                    <a:pt x="2318" y="1392"/>
                  </a:lnTo>
                  <a:lnTo>
                    <a:pt x="2322" y="1392"/>
                  </a:lnTo>
                  <a:lnTo>
                    <a:pt x="2324" y="1392"/>
                  </a:lnTo>
                  <a:lnTo>
                    <a:pt x="2325" y="1393"/>
                  </a:lnTo>
                  <a:lnTo>
                    <a:pt x="2327" y="1397"/>
                  </a:lnTo>
                  <a:lnTo>
                    <a:pt x="2329" y="1395"/>
                  </a:lnTo>
                  <a:lnTo>
                    <a:pt x="2330" y="1393"/>
                  </a:lnTo>
                  <a:lnTo>
                    <a:pt x="2334" y="1390"/>
                  </a:lnTo>
                  <a:lnTo>
                    <a:pt x="2336" y="1385"/>
                  </a:lnTo>
                  <a:lnTo>
                    <a:pt x="2337" y="1383"/>
                  </a:lnTo>
                  <a:lnTo>
                    <a:pt x="2341" y="1383"/>
                  </a:lnTo>
                  <a:lnTo>
                    <a:pt x="2341" y="1363"/>
                  </a:lnTo>
                  <a:lnTo>
                    <a:pt x="2344" y="1364"/>
                  </a:lnTo>
                  <a:lnTo>
                    <a:pt x="2347" y="1366"/>
                  </a:lnTo>
                  <a:lnTo>
                    <a:pt x="2349" y="1369"/>
                  </a:lnTo>
                  <a:lnTo>
                    <a:pt x="2354" y="1369"/>
                  </a:lnTo>
                  <a:lnTo>
                    <a:pt x="2356" y="1366"/>
                  </a:lnTo>
                  <a:lnTo>
                    <a:pt x="2358" y="1364"/>
                  </a:lnTo>
                  <a:lnTo>
                    <a:pt x="2361" y="1363"/>
                  </a:lnTo>
                  <a:lnTo>
                    <a:pt x="2368" y="1363"/>
                  </a:lnTo>
                  <a:lnTo>
                    <a:pt x="2371" y="1363"/>
                  </a:lnTo>
                  <a:lnTo>
                    <a:pt x="2373" y="1361"/>
                  </a:lnTo>
                  <a:lnTo>
                    <a:pt x="2375" y="1356"/>
                  </a:lnTo>
                  <a:lnTo>
                    <a:pt x="2378" y="1358"/>
                  </a:lnTo>
                  <a:lnTo>
                    <a:pt x="2382" y="1359"/>
                  </a:lnTo>
                  <a:lnTo>
                    <a:pt x="2387" y="1364"/>
                  </a:lnTo>
                  <a:lnTo>
                    <a:pt x="2388" y="1368"/>
                  </a:lnTo>
                  <a:lnTo>
                    <a:pt x="2392" y="1369"/>
                  </a:lnTo>
                  <a:lnTo>
                    <a:pt x="2395" y="1371"/>
                  </a:lnTo>
                  <a:lnTo>
                    <a:pt x="2402" y="1369"/>
                  </a:lnTo>
                  <a:lnTo>
                    <a:pt x="2409" y="1369"/>
                  </a:lnTo>
                  <a:lnTo>
                    <a:pt x="2411" y="1364"/>
                  </a:lnTo>
                  <a:lnTo>
                    <a:pt x="2412" y="1363"/>
                  </a:lnTo>
                  <a:lnTo>
                    <a:pt x="2416" y="1363"/>
                  </a:lnTo>
                  <a:lnTo>
                    <a:pt x="2424" y="1358"/>
                  </a:lnTo>
                  <a:lnTo>
                    <a:pt x="2433" y="1354"/>
                  </a:lnTo>
                  <a:lnTo>
                    <a:pt x="2443" y="1351"/>
                  </a:lnTo>
                  <a:lnTo>
                    <a:pt x="2455" y="1349"/>
                  </a:lnTo>
                  <a:lnTo>
                    <a:pt x="2460" y="1349"/>
                  </a:lnTo>
                  <a:lnTo>
                    <a:pt x="2463" y="1351"/>
                  </a:lnTo>
                  <a:lnTo>
                    <a:pt x="2469" y="1351"/>
                  </a:lnTo>
                  <a:lnTo>
                    <a:pt x="2475" y="1347"/>
                  </a:lnTo>
                  <a:lnTo>
                    <a:pt x="2484" y="1344"/>
                  </a:lnTo>
                  <a:lnTo>
                    <a:pt x="2489" y="1342"/>
                  </a:lnTo>
                  <a:lnTo>
                    <a:pt x="2494" y="1342"/>
                  </a:lnTo>
                  <a:lnTo>
                    <a:pt x="2498" y="1342"/>
                  </a:lnTo>
                  <a:lnTo>
                    <a:pt x="2504" y="1342"/>
                  </a:lnTo>
                  <a:lnTo>
                    <a:pt x="2504" y="1335"/>
                  </a:lnTo>
                  <a:lnTo>
                    <a:pt x="2504" y="1334"/>
                  </a:lnTo>
                  <a:close/>
                  <a:moveTo>
                    <a:pt x="1338" y="4276"/>
                  </a:moveTo>
                  <a:lnTo>
                    <a:pt x="1338" y="4269"/>
                  </a:lnTo>
                  <a:lnTo>
                    <a:pt x="1341" y="4269"/>
                  </a:lnTo>
                  <a:lnTo>
                    <a:pt x="1344" y="4269"/>
                  </a:lnTo>
                  <a:lnTo>
                    <a:pt x="1351" y="4273"/>
                  </a:lnTo>
                  <a:lnTo>
                    <a:pt x="1355" y="4273"/>
                  </a:lnTo>
                  <a:lnTo>
                    <a:pt x="1356" y="4273"/>
                  </a:lnTo>
                  <a:lnTo>
                    <a:pt x="1358" y="4269"/>
                  </a:lnTo>
                  <a:lnTo>
                    <a:pt x="1365" y="4273"/>
                  </a:lnTo>
                  <a:lnTo>
                    <a:pt x="1372" y="4276"/>
                  </a:lnTo>
                  <a:lnTo>
                    <a:pt x="1382" y="4276"/>
                  </a:lnTo>
                  <a:lnTo>
                    <a:pt x="1392" y="4276"/>
                  </a:lnTo>
                  <a:lnTo>
                    <a:pt x="1392" y="4280"/>
                  </a:lnTo>
                  <a:lnTo>
                    <a:pt x="1394" y="4281"/>
                  </a:lnTo>
                  <a:lnTo>
                    <a:pt x="1399" y="4283"/>
                  </a:lnTo>
                  <a:lnTo>
                    <a:pt x="1402" y="4286"/>
                  </a:lnTo>
                  <a:lnTo>
                    <a:pt x="1404" y="4288"/>
                  </a:lnTo>
                  <a:lnTo>
                    <a:pt x="1406" y="4290"/>
                  </a:lnTo>
                  <a:lnTo>
                    <a:pt x="1411" y="4291"/>
                  </a:lnTo>
                  <a:lnTo>
                    <a:pt x="1416" y="4297"/>
                  </a:lnTo>
                  <a:lnTo>
                    <a:pt x="1421" y="4300"/>
                  </a:lnTo>
                  <a:lnTo>
                    <a:pt x="1426" y="4303"/>
                  </a:lnTo>
                  <a:lnTo>
                    <a:pt x="1431" y="4305"/>
                  </a:lnTo>
                  <a:lnTo>
                    <a:pt x="1433" y="4307"/>
                  </a:lnTo>
                  <a:lnTo>
                    <a:pt x="1433" y="4310"/>
                  </a:lnTo>
                  <a:lnTo>
                    <a:pt x="1436" y="4310"/>
                  </a:lnTo>
                  <a:lnTo>
                    <a:pt x="1440" y="4307"/>
                  </a:lnTo>
                  <a:lnTo>
                    <a:pt x="1443" y="4305"/>
                  </a:lnTo>
                  <a:lnTo>
                    <a:pt x="1447" y="4303"/>
                  </a:lnTo>
                  <a:lnTo>
                    <a:pt x="1447" y="4276"/>
                  </a:lnTo>
                  <a:lnTo>
                    <a:pt x="1447" y="4273"/>
                  </a:lnTo>
                  <a:lnTo>
                    <a:pt x="1445" y="4271"/>
                  </a:lnTo>
                  <a:lnTo>
                    <a:pt x="1440" y="4269"/>
                  </a:lnTo>
                  <a:lnTo>
                    <a:pt x="1436" y="4266"/>
                  </a:lnTo>
                  <a:lnTo>
                    <a:pt x="1435" y="4264"/>
                  </a:lnTo>
                  <a:lnTo>
                    <a:pt x="1433" y="4263"/>
                  </a:lnTo>
                  <a:lnTo>
                    <a:pt x="1428" y="4261"/>
                  </a:lnTo>
                  <a:lnTo>
                    <a:pt x="1425" y="4257"/>
                  </a:lnTo>
                  <a:lnTo>
                    <a:pt x="1419" y="4249"/>
                  </a:lnTo>
                  <a:lnTo>
                    <a:pt x="1418" y="4249"/>
                  </a:lnTo>
                  <a:lnTo>
                    <a:pt x="1416" y="4247"/>
                  </a:lnTo>
                  <a:lnTo>
                    <a:pt x="1414" y="4242"/>
                  </a:lnTo>
                  <a:lnTo>
                    <a:pt x="1414" y="4239"/>
                  </a:lnTo>
                  <a:lnTo>
                    <a:pt x="1416" y="4237"/>
                  </a:lnTo>
                  <a:lnTo>
                    <a:pt x="1419" y="4235"/>
                  </a:lnTo>
                  <a:lnTo>
                    <a:pt x="1433" y="4235"/>
                  </a:lnTo>
                  <a:lnTo>
                    <a:pt x="1435" y="4244"/>
                  </a:lnTo>
                  <a:lnTo>
                    <a:pt x="1436" y="4247"/>
                  </a:lnTo>
                  <a:lnTo>
                    <a:pt x="1440" y="4249"/>
                  </a:lnTo>
                  <a:lnTo>
                    <a:pt x="1443" y="4256"/>
                  </a:lnTo>
                  <a:lnTo>
                    <a:pt x="1448" y="4261"/>
                  </a:lnTo>
                  <a:lnTo>
                    <a:pt x="1454" y="4266"/>
                  </a:lnTo>
                  <a:lnTo>
                    <a:pt x="1460" y="4269"/>
                  </a:lnTo>
                  <a:lnTo>
                    <a:pt x="1460" y="4290"/>
                  </a:lnTo>
                  <a:lnTo>
                    <a:pt x="1465" y="4286"/>
                  </a:lnTo>
                  <a:lnTo>
                    <a:pt x="1471" y="4286"/>
                  </a:lnTo>
                  <a:lnTo>
                    <a:pt x="1481" y="4290"/>
                  </a:lnTo>
                  <a:lnTo>
                    <a:pt x="1486" y="4293"/>
                  </a:lnTo>
                  <a:lnTo>
                    <a:pt x="1493" y="4295"/>
                  </a:lnTo>
                  <a:lnTo>
                    <a:pt x="1498" y="4298"/>
                  </a:lnTo>
                  <a:lnTo>
                    <a:pt x="1500" y="4300"/>
                  </a:lnTo>
                  <a:lnTo>
                    <a:pt x="1501" y="4303"/>
                  </a:lnTo>
                  <a:lnTo>
                    <a:pt x="1506" y="4300"/>
                  </a:lnTo>
                  <a:lnTo>
                    <a:pt x="1511" y="4297"/>
                  </a:lnTo>
                  <a:lnTo>
                    <a:pt x="1513" y="4291"/>
                  </a:lnTo>
                  <a:lnTo>
                    <a:pt x="1515" y="4283"/>
                  </a:lnTo>
                  <a:lnTo>
                    <a:pt x="1515" y="4266"/>
                  </a:lnTo>
                  <a:lnTo>
                    <a:pt x="1517" y="4259"/>
                  </a:lnTo>
                  <a:lnTo>
                    <a:pt x="1518" y="4257"/>
                  </a:lnTo>
                  <a:lnTo>
                    <a:pt x="1522" y="4256"/>
                  </a:lnTo>
                  <a:lnTo>
                    <a:pt x="1520" y="4254"/>
                  </a:lnTo>
                  <a:lnTo>
                    <a:pt x="1518" y="4252"/>
                  </a:lnTo>
                  <a:lnTo>
                    <a:pt x="1515" y="4249"/>
                  </a:lnTo>
                  <a:lnTo>
                    <a:pt x="1510" y="4247"/>
                  </a:lnTo>
                  <a:lnTo>
                    <a:pt x="1508" y="4245"/>
                  </a:lnTo>
                  <a:lnTo>
                    <a:pt x="1508" y="4242"/>
                  </a:lnTo>
                  <a:lnTo>
                    <a:pt x="1506" y="4239"/>
                  </a:lnTo>
                  <a:lnTo>
                    <a:pt x="1503" y="4237"/>
                  </a:lnTo>
                  <a:lnTo>
                    <a:pt x="1494" y="4235"/>
                  </a:lnTo>
                  <a:lnTo>
                    <a:pt x="1494" y="4232"/>
                  </a:lnTo>
                  <a:lnTo>
                    <a:pt x="1493" y="4230"/>
                  </a:lnTo>
                  <a:lnTo>
                    <a:pt x="1488" y="4228"/>
                  </a:lnTo>
                  <a:lnTo>
                    <a:pt x="1484" y="4223"/>
                  </a:lnTo>
                  <a:lnTo>
                    <a:pt x="1481" y="4218"/>
                  </a:lnTo>
                  <a:lnTo>
                    <a:pt x="1474" y="4216"/>
                  </a:lnTo>
                  <a:lnTo>
                    <a:pt x="1467" y="4215"/>
                  </a:lnTo>
                  <a:lnTo>
                    <a:pt x="1467" y="4194"/>
                  </a:lnTo>
                  <a:lnTo>
                    <a:pt x="1462" y="4194"/>
                  </a:lnTo>
                  <a:lnTo>
                    <a:pt x="1460" y="4191"/>
                  </a:lnTo>
                  <a:lnTo>
                    <a:pt x="1457" y="4189"/>
                  </a:lnTo>
                  <a:lnTo>
                    <a:pt x="1454" y="4187"/>
                  </a:lnTo>
                  <a:lnTo>
                    <a:pt x="1448" y="4189"/>
                  </a:lnTo>
                  <a:lnTo>
                    <a:pt x="1445" y="4191"/>
                  </a:lnTo>
                  <a:lnTo>
                    <a:pt x="1442" y="4191"/>
                  </a:lnTo>
                  <a:lnTo>
                    <a:pt x="1440" y="4187"/>
                  </a:lnTo>
                  <a:lnTo>
                    <a:pt x="1443" y="4182"/>
                  </a:lnTo>
                  <a:lnTo>
                    <a:pt x="1447" y="4177"/>
                  </a:lnTo>
                  <a:lnTo>
                    <a:pt x="1452" y="4174"/>
                  </a:lnTo>
                  <a:lnTo>
                    <a:pt x="1460" y="4174"/>
                  </a:lnTo>
                  <a:lnTo>
                    <a:pt x="1465" y="4176"/>
                  </a:lnTo>
                  <a:lnTo>
                    <a:pt x="1471" y="4181"/>
                  </a:lnTo>
                  <a:lnTo>
                    <a:pt x="1476" y="4184"/>
                  </a:lnTo>
                  <a:lnTo>
                    <a:pt x="1481" y="4187"/>
                  </a:lnTo>
                  <a:lnTo>
                    <a:pt x="1488" y="4199"/>
                  </a:lnTo>
                  <a:lnTo>
                    <a:pt x="1494" y="4211"/>
                  </a:lnTo>
                  <a:lnTo>
                    <a:pt x="1503" y="4222"/>
                  </a:lnTo>
                  <a:lnTo>
                    <a:pt x="1515" y="4228"/>
                  </a:lnTo>
                  <a:lnTo>
                    <a:pt x="1518" y="4228"/>
                  </a:lnTo>
                  <a:lnTo>
                    <a:pt x="1518" y="4232"/>
                  </a:lnTo>
                  <a:lnTo>
                    <a:pt x="1520" y="4235"/>
                  </a:lnTo>
                  <a:lnTo>
                    <a:pt x="1525" y="4240"/>
                  </a:lnTo>
                  <a:lnTo>
                    <a:pt x="1530" y="4247"/>
                  </a:lnTo>
                  <a:lnTo>
                    <a:pt x="1530" y="4252"/>
                  </a:lnTo>
                  <a:lnTo>
                    <a:pt x="1529" y="4256"/>
                  </a:lnTo>
                  <a:lnTo>
                    <a:pt x="1529" y="4259"/>
                  </a:lnTo>
                  <a:lnTo>
                    <a:pt x="1529" y="4263"/>
                  </a:lnTo>
                  <a:lnTo>
                    <a:pt x="1529" y="4276"/>
                  </a:lnTo>
                  <a:lnTo>
                    <a:pt x="1527" y="4291"/>
                  </a:lnTo>
                  <a:lnTo>
                    <a:pt x="1525" y="4303"/>
                  </a:lnTo>
                  <a:lnTo>
                    <a:pt x="1523" y="4317"/>
                  </a:lnTo>
                  <a:lnTo>
                    <a:pt x="1523" y="4320"/>
                  </a:lnTo>
                  <a:lnTo>
                    <a:pt x="1527" y="4329"/>
                  </a:lnTo>
                  <a:lnTo>
                    <a:pt x="1532" y="4336"/>
                  </a:lnTo>
                  <a:lnTo>
                    <a:pt x="1534" y="4338"/>
                  </a:lnTo>
                  <a:lnTo>
                    <a:pt x="1540" y="4344"/>
                  </a:lnTo>
                  <a:lnTo>
                    <a:pt x="1547" y="4350"/>
                  </a:lnTo>
                  <a:lnTo>
                    <a:pt x="1556" y="4350"/>
                  </a:lnTo>
                  <a:lnTo>
                    <a:pt x="1566" y="4350"/>
                  </a:lnTo>
                  <a:lnTo>
                    <a:pt x="1569" y="4350"/>
                  </a:lnTo>
                  <a:lnTo>
                    <a:pt x="1575" y="4351"/>
                  </a:lnTo>
                  <a:lnTo>
                    <a:pt x="1580" y="4351"/>
                  </a:lnTo>
                  <a:lnTo>
                    <a:pt x="1588" y="4348"/>
                  </a:lnTo>
                  <a:lnTo>
                    <a:pt x="1592" y="4346"/>
                  </a:lnTo>
                  <a:lnTo>
                    <a:pt x="1595" y="4346"/>
                  </a:lnTo>
                  <a:lnTo>
                    <a:pt x="1600" y="4346"/>
                  </a:lnTo>
                  <a:lnTo>
                    <a:pt x="1605" y="4350"/>
                  </a:lnTo>
                  <a:lnTo>
                    <a:pt x="1597" y="4351"/>
                  </a:lnTo>
                  <a:lnTo>
                    <a:pt x="1588" y="4351"/>
                  </a:lnTo>
                  <a:lnTo>
                    <a:pt x="1581" y="4356"/>
                  </a:lnTo>
                  <a:lnTo>
                    <a:pt x="1575" y="4363"/>
                  </a:lnTo>
                  <a:lnTo>
                    <a:pt x="1571" y="4365"/>
                  </a:lnTo>
                  <a:lnTo>
                    <a:pt x="1569" y="4365"/>
                  </a:lnTo>
                  <a:lnTo>
                    <a:pt x="1563" y="4365"/>
                  </a:lnTo>
                  <a:lnTo>
                    <a:pt x="1556" y="4365"/>
                  </a:lnTo>
                  <a:lnTo>
                    <a:pt x="1549" y="4361"/>
                  </a:lnTo>
                  <a:lnTo>
                    <a:pt x="1547" y="4360"/>
                  </a:lnTo>
                  <a:lnTo>
                    <a:pt x="1534" y="4346"/>
                  </a:lnTo>
                  <a:lnTo>
                    <a:pt x="1532" y="4344"/>
                  </a:lnTo>
                  <a:lnTo>
                    <a:pt x="1517" y="4329"/>
                  </a:lnTo>
                  <a:lnTo>
                    <a:pt x="1515" y="4327"/>
                  </a:lnTo>
                  <a:lnTo>
                    <a:pt x="1511" y="4326"/>
                  </a:lnTo>
                  <a:lnTo>
                    <a:pt x="1508" y="4324"/>
                  </a:lnTo>
                  <a:lnTo>
                    <a:pt x="1508" y="4329"/>
                  </a:lnTo>
                  <a:lnTo>
                    <a:pt x="1506" y="4331"/>
                  </a:lnTo>
                  <a:lnTo>
                    <a:pt x="1503" y="4329"/>
                  </a:lnTo>
                  <a:lnTo>
                    <a:pt x="1500" y="4326"/>
                  </a:lnTo>
                  <a:lnTo>
                    <a:pt x="1494" y="4324"/>
                  </a:lnTo>
                  <a:lnTo>
                    <a:pt x="1491" y="4322"/>
                  </a:lnTo>
                  <a:lnTo>
                    <a:pt x="1489" y="4324"/>
                  </a:lnTo>
                  <a:lnTo>
                    <a:pt x="1488" y="4331"/>
                  </a:lnTo>
                  <a:lnTo>
                    <a:pt x="1491" y="4332"/>
                  </a:lnTo>
                  <a:lnTo>
                    <a:pt x="1493" y="4336"/>
                  </a:lnTo>
                  <a:lnTo>
                    <a:pt x="1494" y="4339"/>
                  </a:lnTo>
                  <a:lnTo>
                    <a:pt x="1494" y="4344"/>
                  </a:lnTo>
                  <a:lnTo>
                    <a:pt x="1501" y="4344"/>
                  </a:lnTo>
                  <a:lnTo>
                    <a:pt x="1506" y="4346"/>
                  </a:lnTo>
                  <a:lnTo>
                    <a:pt x="1515" y="4351"/>
                  </a:lnTo>
                  <a:lnTo>
                    <a:pt x="1517" y="4356"/>
                  </a:lnTo>
                  <a:lnTo>
                    <a:pt x="1520" y="4360"/>
                  </a:lnTo>
                  <a:lnTo>
                    <a:pt x="1523" y="4363"/>
                  </a:lnTo>
                  <a:lnTo>
                    <a:pt x="1529" y="4365"/>
                  </a:lnTo>
                  <a:lnTo>
                    <a:pt x="1534" y="4367"/>
                  </a:lnTo>
                  <a:lnTo>
                    <a:pt x="1537" y="4370"/>
                  </a:lnTo>
                  <a:lnTo>
                    <a:pt x="1540" y="4373"/>
                  </a:lnTo>
                  <a:lnTo>
                    <a:pt x="1542" y="4379"/>
                  </a:lnTo>
                  <a:lnTo>
                    <a:pt x="1523" y="4379"/>
                  </a:lnTo>
                  <a:lnTo>
                    <a:pt x="1505" y="4379"/>
                  </a:lnTo>
                  <a:lnTo>
                    <a:pt x="1486" y="4380"/>
                  </a:lnTo>
                  <a:lnTo>
                    <a:pt x="1479" y="4382"/>
                  </a:lnTo>
                  <a:lnTo>
                    <a:pt x="1474" y="4385"/>
                  </a:lnTo>
                  <a:lnTo>
                    <a:pt x="1472" y="4380"/>
                  </a:lnTo>
                  <a:lnTo>
                    <a:pt x="1471" y="4377"/>
                  </a:lnTo>
                  <a:lnTo>
                    <a:pt x="1467" y="4375"/>
                  </a:lnTo>
                  <a:lnTo>
                    <a:pt x="1462" y="4373"/>
                  </a:lnTo>
                  <a:lnTo>
                    <a:pt x="1452" y="4372"/>
                  </a:lnTo>
                  <a:lnTo>
                    <a:pt x="1440" y="4372"/>
                  </a:lnTo>
                  <a:lnTo>
                    <a:pt x="1436" y="4380"/>
                  </a:lnTo>
                  <a:lnTo>
                    <a:pt x="1431" y="4387"/>
                  </a:lnTo>
                  <a:lnTo>
                    <a:pt x="1428" y="4396"/>
                  </a:lnTo>
                  <a:lnTo>
                    <a:pt x="1426" y="4401"/>
                  </a:lnTo>
                  <a:lnTo>
                    <a:pt x="1426" y="4406"/>
                  </a:lnTo>
                  <a:lnTo>
                    <a:pt x="1421" y="4408"/>
                  </a:lnTo>
                  <a:lnTo>
                    <a:pt x="1416" y="4408"/>
                  </a:lnTo>
                  <a:lnTo>
                    <a:pt x="1413" y="4404"/>
                  </a:lnTo>
                  <a:lnTo>
                    <a:pt x="1411" y="4399"/>
                  </a:lnTo>
                  <a:lnTo>
                    <a:pt x="1411" y="4394"/>
                  </a:lnTo>
                  <a:lnTo>
                    <a:pt x="1413" y="4389"/>
                  </a:lnTo>
                  <a:lnTo>
                    <a:pt x="1414" y="4385"/>
                  </a:lnTo>
                  <a:lnTo>
                    <a:pt x="1419" y="4385"/>
                  </a:lnTo>
                  <a:lnTo>
                    <a:pt x="1419" y="4380"/>
                  </a:lnTo>
                  <a:lnTo>
                    <a:pt x="1421" y="4377"/>
                  </a:lnTo>
                  <a:lnTo>
                    <a:pt x="1423" y="4373"/>
                  </a:lnTo>
                  <a:lnTo>
                    <a:pt x="1426" y="4372"/>
                  </a:lnTo>
                  <a:lnTo>
                    <a:pt x="1423" y="4367"/>
                  </a:lnTo>
                  <a:lnTo>
                    <a:pt x="1419" y="4361"/>
                  </a:lnTo>
                  <a:lnTo>
                    <a:pt x="1414" y="4358"/>
                  </a:lnTo>
                  <a:lnTo>
                    <a:pt x="1413" y="4351"/>
                  </a:lnTo>
                  <a:lnTo>
                    <a:pt x="1406" y="4351"/>
                  </a:lnTo>
                  <a:lnTo>
                    <a:pt x="1399" y="4351"/>
                  </a:lnTo>
                  <a:lnTo>
                    <a:pt x="1384" y="4353"/>
                  </a:lnTo>
                  <a:lnTo>
                    <a:pt x="1378" y="4351"/>
                  </a:lnTo>
                  <a:lnTo>
                    <a:pt x="1373" y="4350"/>
                  </a:lnTo>
                  <a:lnTo>
                    <a:pt x="1372" y="4344"/>
                  </a:lnTo>
                  <a:lnTo>
                    <a:pt x="1372" y="4338"/>
                  </a:lnTo>
                  <a:lnTo>
                    <a:pt x="1367" y="4334"/>
                  </a:lnTo>
                  <a:lnTo>
                    <a:pt x="1361" y="4331"/>
                  </a:lnTo>
                  <a:lnTo>
                    <a:pt x="1358" y="4326"/>
                  </a:lnTo>
                  <a:lnTo>
                    <a:pt x="1358" y="4317"/>
                  </a:lnTo>
                  <a:lnTo>
                    <a:pt x="1361" y="4312"/>
                  </a:lnTo>
                  <a:lnTo>
                    <a:pt x="1365" y="4307"/>
                  </a:lnTo>
                  <a:lnTo>
                    <a:pt x="1368" y="4303"/>
                  </a:lnTo>
                  <a:lnTo>
                    <a:pt x="1372" y="4297"/>
                  </a:lnTo>
                  <a:lnTo>
                    <a:pt x="1372" y="4293"/>
                  </a:lnTo>
                  <a:lnTo>
                    <a:pt x="1370" y="4291"/>
                  </a:lnTo>
                  <a:lnTo>
                    <a:pt x="1365" y="4290"/>
                  </a:lnTo>
                  <a:lnTo>
                    <a:pt x="1358" y="4285"/>
                  </a:lnTo>
                  <a:lnTo>
                    <a:pt x="1351" y="4285"/>
                  </a:lnTo>
                  <a:lnTo>
                    <a:pt x="1344" y="4285"/>
                  </a:lnTo>
                  <a:lnTo>
                    <a:pt x="1338" y="4290"/>
                  </a:lnTo>
                  <a:lnTo>
                    <a:pt x="1338" y="4331"/>
                  </a:lnTo>
                  <a:lnTo>
                    <a:pt x="1339" y="4331"/>
                  </a:lnTo>
                  <a:lnTo>
                    <a:pt x="1341" y="4332"/>
                  </a:lnTo>
                  <a:lnTo>
                    <a:pt x="1343" y="4334"/>
                  </a:lnTo>
                  <a:lnTo>
                    <a:pt x="1341" y="4334"/>
                  </a:lnTo>
                  <a:lnTo>
                    <a:pt x="1338" y="4331"/>
                  </a:lnTo>
                  <a:lnTo>
                    <a:pt x="1332" y="4327"/>
                  </a:lnTo>
                  <a:lnTo>
                    <a:pt x="1327" y="4324"/>
                  </a:lnTo>
                  <a:lnTo>
                    <a:pt x="1324" y="4319"/>
                  </a:lnTo>
                  <a:lnTo>
                    <a:pt x="1324" y="4310"/>
                  </a:lnTo>
                  <a:lnTo>
                    <a:pt x="1317" y="4312"/>
                  </a:lnTo>
                  <a:lnTo>
                    <a:pt x="1312" y="4312"/>
                  </a:lnTo>
                  <a:lnTo>
                    <a:pt x="1305" y="4309"/>
                  </a:lnTo>
                  <a:lnTo>
                    <a:pt x="1300" y="4303"/>
                  </a:lnTo>
                  <a:lnTo>
                    <a:pt x="1295" y="4303"/>
                  </a:lnTo>
                  <a:lnTo>
                    <a:pt x="1290" y="4303"/>
                  </a:lnTo>
                  <a:lnTo>
                    <a:pt x="1286" y="4305"/>
                  </a:lnTo>
                  <a:lnTo>
                    <a:pt x="1285" y="4307"/>
                  </a:lnTo>
                  <a:lnTo>
                    <a:pt x="1285" y="4310"/>
                  </a:lnTo>
                  <a:lnTo>
                    <a:pt x="1286" y="4315"/>
                  </a:lnTo>
                  <a:lnTo>
                    <a:pt x="1288" y="4317"/>
                  </a:lnTo>
                  <a:lnTo>
                    <a:pt x="1290" y="4317"/>
                  </a:lnTo>
                  <a:lnTo>
                    <a:pt x="1290" y="4324"/>
                  </a:lnTo>
                  <a:lnTo>
                    <a:pt x="1297" y="4327"/>
                  </a:lnTo>
                  <a:lnTo>
                    <a:pt x="1302" y="4332"/>
                  </a:lnTo>
                  <a:lnTo>
                    <a:pt x="1307" y="4338"/>
                  </a:lnTo>
                  <a:lnTo>
                    <a:pt x="1310" y="4344"/>
                  </a:lnTo>
                  <a:lnTo>
                    <a:pt x="1319" y="4346"/>
                  </a:lnTo>
                  <a:lnTo>
                    <a:pt x="1322" y="4348"/>
                  </a:lnTo>
                  <a:lnTo>
                    <a:pt x="1324" y="4351"/>
                  </a:lnTo>
                  <a:lnTo>
                    <a:pt x="1315" y="4350"/>
                  </a:lnTo>
                  <a:lnTo>
                    <a:pt x="1312" y="4348"/>
                  </a:lnTo>
                  <a:lnTo>
                    <a:pt x="1310" y="4344"/>
                  </a:lnTo>
                  <a:lnTo>
                    <a:pt x="1300" y="4344"/>
                  </a:lnTo>
                  <a:lnTo>
                    <a:pt x="1297" y="4343"/>
                  </a:lnTo>
                  <a:lnTo>
                    <a:pt x="1293" y="4341"/>
                  </a:lnTo>
                  <a:lnTo>
                    <a:pt x="1292" y="4338"/>
                  </a:lnTo>
                  <a:lnTo>
                    <a:pt x="1290" y="4334"/>
                  </a:lnTo>
                  <a:lnTo>
                    <a:pt x="1290" y="4324"/>
                  </a:lnTo>
                  <a:lnTo>
                    <a:pt x="1276" y="4320"/>
                  </a:lnTo>
                  <a:lnTo>
                    <a:pt x="1259" y="4317"/>
                  </a:lnTo>
                  <a:lnTo>
                    <a:pt x="1240" y="4315"/>
                  </a:lnTo>
                  <a:lnTo>
                    <a:pt x="1222" y="4317"/>
                  </a:lnTo>
                  <a:lnTo>
                    <a:pt x="1213" y="4319"/>
                  </a:lnTo>
                  <a:lnTo>
                    <a:pt x="1210" y="4320"/>
                  </a:lnTo>
                  <a:lnTo>
                    <a:pt x="1208" y="4324"/>
                  </a:lnTo>
                  <a:lnTo>
                    <a:pt x="1201" y="4322"/>
                  </a:lnTo>
                  <a:lnTo>
                    <a:pt x="1191" y="4324"/>
                  </a:lnTo>
                  <a:lnTo>
                    <a:pt x="1172" y="4326"/>
                  </a:lnTo>
                  <a:lnTo>
                    <a:pt x="1164" y="4326"/>
                  </a:lnTo>
                  <a:lnTo>
                    <a:pt x="1157" y="4322"/>
                  </a:lnTo>
                  <a:lnTo>
                    <a:pt x="1155" y="4320"/>
                  </a:lnTo>
                  <a:lnTo>
                    <a:pt x="1153" y="4319"/>
                  </a:lnTo>
                  <a:lnTo>
                    <a:pt x="1153" y="4315"/>
                  </a:lnTo>
                  <a:lnTo>
                    <a:pt x="1153" y="4310"/>
                  </a:lnTo>
                  <a:lnTo>
                    <a:pt x="1157" y="4310"/>
                  </a:lnTo>
                  <a:lnTo>
                    <a:pt x="1160" y="4314"/>
                  </a:lnTo>
                  <a:lnTo>
                    <a:pt x="1164" y="4315"/>
                  </a:lnTo>
                  <a:lnTo>
                    <a:pt x="1167" y="4317"/>
                  </a:lnTo>
                  <a:lnTo>
                    <a:pt x="1170" y="4315"/>
                  </a:lnTo>
                  <a:lnTo>
                    <a:pt x="1174" y="4314"/>
                  </a:lnTo>
                  <a:lnTo>
                    <a:pt x="1177" y="4312"/>
                  </a:lnTo>
                  <a:lnTo>
                    <a:pt x="1181" y="4310"/>
                  </a:lnTo>
                  <a:lnTo>
                    <a:pt x="1186" y="4312"/>
                  </a:lnTo>
                  <a:lnTo>
                    <a:pt x="1189" y="4315"/>
                  </a:lnTo>
                  <a:lnTo>
                    <a:pt x="1194" y="4317"/>
                  </a:lnTo>
                  <a:lnTo>
                    <a:pt x="1201" y="4317"/>
                  </a:lnTo>
                  <a:lnTo>
                    <a:pt x="1203" y="4312"/>
                  </a:lnTo>
                  <a:lnTo>
                    <a:pt x="1208" y="4310"/>
                  </a:lnTo>
                  <a:lnTo>
                    <a:pt x="1215" y="4310"/>
                  </a:lnTo>
                  <a:lnTo>
                    <a:pt x="1222" y="4310"/>
                  </a:lnTo>
                  <a:lnTo>
                    <a:pt x="1223" y="4303"/>
                  </a:lnTo>
                  <a:lnTo>
                    <a:pt x="1228" y="4300"/>
                  </a:lnTo>
                  <a:lnTo>
                    <a:pt x="1232" y="4295"/>
                  </a:lnTo>
                  <a:lnTo>
                    <a:pt x="1235" y="4290"/>
                  </a:lnTo>
                  <a:lnTo>
                    <a:pt x="1240" y="4290"/>
                  </a:lnTo>
                  <a:lnTo>
                    <a:pt x="1242" y="4286"/>
                  </a:lnTo>
                  <a:lnTo>
                    <a:pt x="1242" y="4281"/>
                  </a:lnTo>
                  <a:lnTo>
                    <a:pt x="1242" y="4276"/>
                  </a:lnTo>
                  <a:lnTo>
                    <a:pt x="1240" y="4271"/>
                  </a:lnTo>
                  <a:lnTo>
                    <a:pt x="1242" y="4266"/>
                  </a:lnTo>
                  <a:lnTo>
                    <a:pt x="1244" y="4263"/>
                  </a:lnTo>
                  <a:lnTo>
                    <a:pt x="1249" y="4263"/>
                  </a:lnTo>
                  <a:lnTo>
                    <a:pt x="1249" y="4268"/>
                  </a:lnTo>
                  <a:lnTo>
                    <a:pt x="1252" y="4269"/>
                  </a:lnTo>
                  <a:lnTo>
                    <a:pt x="1263" y="4269"/>
                  </a:lnTo>
                  <a:lnTo>
                    <a:pt x="1266" y="4271"/>
                  </a:lnTo>
                  <a:lnTo>
                    <a:pt x="1269" y="4273"/>
                  </a:lnTo>
                  <a:lnTo>
                    <a:pt x="1271" y="4276"/>
                  </a:lnTo>
                  <a:lnTo>
                    <a:pt x="1269" y="4283"/>
                  </a:lnTo>
                  <a:lnTo>
                    <a:pt x="1283" y="4290"/>
                  </a:lnTo>
                  <a:lnTo>
                    <a:pt x="1297" y="4297"/>
                  </a:lnTo>
                  <a:lnTo>
                    <a:pt x="1297" y="4280"/>
                  </a:lnTo>
                  <a:lnTo>
                    <a:pt x="1298" y="4273"/>
                  </a:lnTo>
                  <a:lnTo>
                    <a:pt x="1300" y="4271"/>
                  </a:lnTo>
                  <a:lnTo>
                    <a:pt x="1303" y="4269"/>
                  </a:lnTo>
                  <a:lnTo>
                    <a:pt x="1309" y="4271"/>
                  </a:lnTo>
                  <a:lnTo>
                    <a:pt x="1312" y="4274"/>
                  </a:lnTo>
                  <a:lnTo>
                    <a:pt x="1317" y="4283"/>
                  </a:lnTo>
                  <a:lnTo>
                    <a:pt x="1324" y="4283"/>
                  </a:lnTo>
                  <a:lnTo>
                    <a:pt x="1329" y="4281"/>
                  </a:lnTo>
                  <a:lnTo>
                    <a:pt x="1338" y="4276"/>
                  </a:lnTo>
                  <a:close/>
                  <a:moveTo>
                    <a:pt x="2028" y="1634"/>
                  </a:moveTo>
                  <a:lnTo>
                    <a:pt x="2030" y="1629"/>
                  </a:lnTo>
                  <a:lnTo>
                    <a:pt x="2032" y="1629"/>
                  </a:lnTo>
                  <a:lnTo>
                    <a:pt x="2033" y="1630"/>
                  </a:lnTo>
                  <a:lnTo>
                    <a:pt x="2035" y="1641"/>
                  </a:lnTo>
                  <a:lnTo>
                    <a:pt x="2028" y="1634"/>
                  </a:lnTo>
                  <a:close/>
                  <a:moveTo>
                    <a:pt x="2136" y="1537"/>
                  </a:moveTo>
                  <a:lnTo>
                    <a:pt x="2137" y="1538"/>
                  </a:lnTo>
                  <a:lnTo>
                    <a:pt x="2136" y="1537"/>
                  </a:lnTo>
                  <a:close/>
                  <a:moveTo>
                    <a:pt x="2139" y="1538"/>
                  </a:moveTo>
                  <a:lnTo>
                    <a:pt x="2139" y="1538"/>
                  </a:lnTo>
                  <a:close/>
                  <a:moveTo>
                    <a:pt x="2137" y="1523"/>
                  </a:moveTo>
                  <a:lnTo>
                    <a:pt x="2129" y="1526"/>
                  </a:lnTo>
                  <a:lnTo>
                    <a:pt x="2131" y="1528"/>
                  </a:lnTo>
                  <a:lnTo>
                    <a:pt x="2126" y="1525"/>
                  </a:lnTo>
                  <a:lnTo>
                    <a:pt x="2124" y="1523"/>
                  </a:lnTo>
                  <a:lnTo>
                    <a:pt x="2124" y="1518"/>
                  </a:lnTo>
                  <a:lnTo>
                    <a:pt x="2127" y="1521"/>
                  </a:lnTo>
                  <a:lnTo>
                    <a:pt x="2131" y="1521"/>
                  </a:lnTo>
                  <a:lnTo>
                    <a:pt x="2137" y="1523"/>
                  </a:lnTo>
                  <a:close/>
                  <a:moveTo>
                    <a:pt x="341" y="5921"/>
                  </a:moveTo>
                  <a:lnTo>
                    <a:pt x="341" y="5926"/>
                  </a:lnTo>
                  <a:lnTo>
                    <a:pt x="345" y="5929"/>
                  </a:lnTo>
                  <a:lnTo>
                    <a:pt x="350" y="5933"/>
                  </a:lnTo>
                  <a:lnTo>
                    <a:pt x="357" y="5934"/>
                  </a:lnTo>
                  <a:lnTo>
                    <a:pt x="362" y="5934"/>
                  </a:lnTo>
                  <a:lnTo>
                    <a:pt x="367" y="5933"/>
                  </a:lnTo>
                  <a:lnTo>
                    <a:pt x="369" y="5927"/>
                  </a:lnTo>
                  <a:lnTo>
                    <a:pt x="369" y="5921"/>
                  </a:lnTo>
                  <a:lnTo>
                    <a:pt x="369" y="5914"/>
                  </a:lnTo>
                  <a:lnTo>
                    <a:pt x="352" y="5914"/>
                  </a:lnTo>
                  <a:lnTo>
                    <a:pt x="345" y="5915"/>
                  </a:lnTo>
                  <a:lnTo>
                    <a:pt x="343" y="5917"/>
                  </a:lnTo>
                  <a:lnTo>
                    <a:pt x="341" y="5921"/>
                  </a:lnTo>
                  <a:close/>
                  <a:moveTo>
                    <a:pt x="2457" y="1444"/>
                  </a:moveTo>
                  <a:lnTo>
                    <a:pt x="2450" y="1444"/>
                  </a:lnTo>
                  <a:lnTo>
                    <a:pt x="2446" y="1450"/>
                  </a:lnTo>
                  <a:lnTo>
                    <a:pt x="2445" y="1456"/>
                  </a:lnTo>
                  <a:lnTo>
                    <a:pt x="2443" y="1463"/>
                  </a:lnTo>
                  <a:lnTo>
                    <a:pt x="2443" y="1472"/>
                  </a:lnTo>
                  <a:lnTo>
                    <a:pt x="2450" y="1473"/>
                  </a:lnTo>
                  <a:lnTo>
                    <a:pt x="2455" y="1472"/>
                  </a:lnTo>
                  <a:lnTo>
                    <a:pt x="2458" y="1467"/>
                  </a:lnTo>
                  <a:lnTo>
                    <a:pt x="2462" y="1463"/>
                  </a:lnTo>
                  <a:lnTo>
                    <a:pt x="2463" y="1456"/>
                  </a:lnTo>
                  <a:lnTo>
                    <a:pt x="2463" y="1451"/>
                  </a:lnTo>
                  <a:lnTo>
                    <a:pt x="2462" y="1448"/>
                  </a:lnTo>
                  <a:lnTo>
                    <a:pt x="2457" y="1444"/>
                  </a:lnTo>
                  <a:close/>
                  <a:moveTo>
                    <a:pt x="1249" y="4283"/>
                  </a:moveTo>
                  <a:lnTo>
                    <a:pt x="1249" y="4303"/>
                  </a:lnTo>
                  <a:lnTo>
                    <a:pt x="1269" y="4303"/>
                  </a:lnTo>
                  <a:lnTo>
                    <a:pt x="1269" y="4293"/>
                  </a:lnTo>
                  <a:lnTo>
                    <a:pt x="1268" y="4290"/>
                  </a:lnTo>
                  <a:lnTo>
                    <a:pt x="1264" y="4286"/>
                  </a:lnTo>
                  <a:lnTo>
                    <a:pt x="1263" y="4285"/>
                  </a:lnTo>
                  <a:lnTo>
                    <a:pt x="1259" y="4283"/>
                  </a:lnTo>
                  <a:lnTo>
                    <a:pt x="1249" y="4283"/>
                  </a:lnTo>
                  <a:close/>
                  <a:moveTo>
                    <a:pt x="1474" y="4365"/>
                  </a:moveTo>
                  <a:lnTo>
                    <a:pt x="1476" y="4356"/>
                  </a:lnTo>
                  <a:lnTo>
                    <a:pt x="1477" y="4353"/>
                  </a:lnTo>
                  <a:lnTo>
                    <a:pt x="1481" y="4351"/>
                  </a:lnTo>
                  <a:lnTo>
                    <a:pt x="1481" y="4344"/>
                  </a:lnTo>
                  <a:lnTo>
                    <a:pt x="1479" y="4339"/>
                  </a:lnTo>
                  <a:lnTo>
                    <a:pt x="1474" y="4331"/>
                  </a:lnTo>
                  <a:lnTo>
                    <a:pt x="1469" y="4329"/>
                  </a:lnTo>
                  <a:lnTo>
                    <a:pt x="1467" y="4327"/>
                  </a:lnTo>
                  <a:lnTo>
                    <a:pt x="1467" y="4324"/>
                  </a:lnTo>
                  <a:lnTo>
                    <a:pt x="1454" y="4326"/>
                  </a:lnTo>
                  <a:lnTo>
                    <a:pt x="1448" y="4327"/>
                  </a:lnTo>
                  <a:lnTo>
                    <a:pt x="1447" y="4329"/>
                  </a:lnTo>
                  <a:lnTo>
                    <a:pt x="1447" y="4331"/>
                  </a:lnTo>
                  <a:lnTo>
                    <a:pt x="1452" y="4334"/>
                  </a:lnTo>
                  <a:lnTo>
                    <a:pt x="1455" y="4338"/>
                  </a:lnTo>
                  <a:lnTo>
                    <a:pt x="1459" y="4350"/>
                  </a:lnTo>
                  <a:lnTo>
                    <a:pt x="1460" y="4355"/>
                  </a:lnTo>
                  <a:lnTo>
                    <a:pt x="1464" y="4360"/>
                  </a:lnTo>
                  <a:lnTo>
                    <a:pt x="1469" y="4363"/>
                  </a:lnTo>
                  <a:lnTo>
                    <a:pt x="1474" y="4365"/>
                  </a:lnTo>
                  <a:close/>
                  <a:moveTo>
                    <a:pt x="2163" y="1560"/>
                  </a:moveTo>
                  <a:lnTo>
                    <a:pt x="2177" y="1560"/>
                  </a:lnTo>
                  <a:lnTo>
                    <a:pt x="2177" y="1533"/>
                  </a:lnTo>
                  <a:lnTo>
                    <a:pt x="2163" y="1533"/>
                  </a:lnTo>
                  <a:lnTo>
                    <a:pt x="2163" y="1560"/>
                  </a:lnTo>
                  <a:close/>
                  <a:moveTo>
                    <a:pt x="1372" y="4331"/>
                  </a:moveTo>
                  <a:lnTo>
                    <a:pt x="1377" y="4332"/>
                  </a:lnTo>
                  <a:lnTo>
                    <a:pt x="1378" y="4334"/>
                  </a:lnTo>
                  <a:lnTo>
                    <a:pt x="1378" y="4338"/>
                  </a:lnTo>
                  <a:lnTo>
                    <a:pt x="1382" y="4343"/>
                  </a:lnTo>
                  <a:lnTo>
                    <a:pt x="1387" y="4344"/>
                  </a:lnTo>
                  <a:lnTo>
                    <a:pt x="1394" y="4346"/>
                  </a:lnTo>
                  <a:lnTo>
                    <a:pt x="1401" y="4346"/>
                  </a:lnTo>
                  <a:lnTo>
                    <a:pt x="1418" y="4344"/>
                  </a:lnTo>
                  <a:lnTo>
                    <a:pt x="1426" y="4344"/>
                  </a:lnTo>
                  <a:lnTo>
                    <a:pt x="1433" y="4344"/>
                  </a:lnTo>
                  <a:lnTo>
                    <a:pt x="1430" y="4336"/>
                  </a:lnTo>
                  <a:lnTo>
                    <a:pt x="1426" y="4327"/>
                  </a:lnTo>
                  <a:lnTo>
                    <a:pt x="1421" y="4320"/>
                  </a:lnTo>
                  <a:lnTo>
                    <a:pt x="1418" y="4319"/>
                  </a:lnTo>
                  <a:lnTo>
                    <a:pt x="1413" y="4317"/>
                  </a:lnTo>
                  <a:lnTo>
                    <a:pt x="1413" y="4312"/>
                  </a:lnTo>
                  <a:lnTo>
                    <a:pt x="1409" y="4309"/>
                  </a:lnTo>
                  <a:lnTo>
                    <a:pt x="1406" y="4307"/>
                  </a:lnTo>
                  <a:lnTo>
                    <a:pt x="1401" y="4305"/>
                  </a:lnTo>
                  <a:lnTo>
                    <a:pt x="1390" y="4303"/>
                  </a:lnTo>
                  <a:lnTo>
                    <a:pt x="1387" y="4300"/>
                  </a:lnTo>
                  <a:lnTo>
                    <a:pt x="1385" y="4297"/>
                  </a:lnTo>
                  <a:lnTo>
                    <a:pt x="1384" y="4298"/>
                  </a:lnTo>
                  <a:lnTo>
                    <a:pt x="1382" y="4300"/>
                  </a:lnTo>
                  <a:lnTo>
                    <a:pt x="1378" y="4303"/>
                  </a:lnTo>
                  <a:lnTo>
                    <a:pt x="1377" y="4309"/>
                  </a:lnTo>
                  <a:lnTo>
                    <a:pt x="1375" y="4310"/>
                  </a:lnTo>
                  <a:lnTo>
                    <a:pt x="1372" y="4310"/>
                  </a:lnTo>
                  <a:lnTo>
                    <a:pt x="1372" y="4331"/>
                  </a:lnTo>
                  <a:close/>
                  <a:moveTo>
                    <a:pt x="1658" y="3901"/>
                  </a:moveTo>
                  <a:lnTo>
                    <a:pt x="1662" y="3901"/>
                  </a:lnTo>
                  <a:lnTo>
                    <a:pt x="1665" y="3901"/>
                  </a:lnTo>
                  <a:lnTo>
                    <a:pt x="1665" y="3904"/>
                  </a:lnTo>
                  <a:lnTo>
                    <a:pt x="1665" y="3908"/>
                  </a:lnTo>
                  <a:lnTo>
                    <a:pt x="1668" y="3910"/>
                  </a:lnTo>
                  <a:lnTo>
                    <a:pt x="1674" y="3910"/>
                  </a:lnTo>
                  <a:lnTo>
                    <a:pt x="1677" y="3911"/>
                  </a:lnTo>
                  <a:lnTo>
                    <a:pt x="1679" y="3913"/>
                  </a:lnTo>
                  <a:lnTo>
                    <a:pt x="1679" y="3915"/>
                  </a:lnTo>
                  <a:lnTo>
                    <a:pt x="1682" y="3913"/>
                  </a:lnTo>
                  <a:lnTo>
                    <a:pt x="1684" y="3910"/>
                  </a:lnTo>
                  <a:lnTo>
                    <a:pt x="1686" y="3901"/>
                  </a:lnTo>
                  <a:lnTo>
                    <a:pt x="1682" y="3892"/>
                  </a:lnTo>
                  <a:lnTo>
                    <a:pt x="1677" y="3886"/>
                  </a:lnTo>
                  <a:lnTo>
                    <a:pt x="1667" y="3872"/>
                  </a:lnTo>
                  <a:lnTo>
                    <a:pt x="1663" y="3863"/>
                  </a:lnTo>
                  <a:lnTo>
                    <a:pt x="1660" y="3855"/>
                  </a:lnTo>
                  <a:lnTo>
                    <a:pt x="1658" y="3845"/>
                  </a:lnTo>
                  <a:lnTo>
                    <a:pt x="1658" y="3833"/>
                  </a:lnTo>
                  <a:lnTo>
                    <a:pt x="1651" y="3838"/>
                  </a:lnTo>
                  <a:lnTo>
                    <a:pt x="1645" y="3840"/>
                  </a:lnTo>
                  <a:lnTo>
                    <a:pt x="1638" y="3838"/>
                  </a:lnTo>
                  <a:lnTo>
                    <a:pt x="1631" y="3833"/>
                  </a:lnTo>
                  <a:lnTo>
                    <a:pt x="1631" y="3843"/>
                  </a:lnTo>
                  <a:lnTo>
                    <a:pt x="1633" y="3851"/>
                  </a:lnTo>
                  <a:lnTo>
                    <a:pt x="1636" y="3858"/>
                  </a:lnTo>
                  <a:lnTo>
                    <a:pt x="1639" y="3865"/>
                  </a:lnTo>
                  <a:lnTo>
                    <a:pt x="1648" y="3877"/>
                  </a:lnTo>
                  <a:lnTo>
                    <a:pt x="1650" y="3886"/>
                  </a:lnTo>
                  <a:lnTo>
                    <a:pt x="1651" y="3894"/>
                  </a:lnTo>
                  <a:lnTo>
                    <a:pt x="1655" y="3894"/>
                  </a:lnTo>
                  <a:lnTo>
                    <a:pt x="1657" y="3896"/>
                  </a:lnTo>
                  <a:lnTo>
                    <a:pt x="1657" y="3899"/>
                  </a:lnTo>
                  <a:lnTo>
                    <a:pt x="1658" y="3901"/>
                  </a:lnTo>
                  <a:close/>
                  <a:moveTo>
                    <a:pt x="2218" y="1526"/>
                  </a:moveTo>
                  <a:lnTo>
                    <a:pt x="2231" y="1526"/>
                  </a:lnTo>
                  <a:lnTo>
                    <a:pt x="2231" y="1520"/>
                  </a:lnTo>
                  <a:lnTo>
                    <a:pt x="2231" y="1513"/>
                  </a:lnTo>
                  <a:lnTo>
                    <a:pt x="2218" y="1513"/>
                  </a:lnTo>
                  <a:lnTo>
                    <a:pt x="2218" y="1526"/>
                  </a:lnTo>
                  <a:close/>
                  <a:moveTo>
                    <a:pt x="2225" y="1431"/>
                  </a:moveTo>
                  <a:lnTo>
                    <a:pt x="2225" y="1438"/>
                  </a:lnTo>
                  <a:lnTo>
                    <a:pt x="2228" y="1441"/>
                  </a:lnTo>
                  <a:lnTo>
                    <a:pt x="2231" y="1444"/>
                  </a:lnTo>
                  <a:lnTo>
                    <a:pt x="2238" y="1444"/>
                  </a:lnTo>
                  <a:lnTo>
                    <a:pt x="2238" y="1441"/>
                  </a:lnTo>
                  <a:lnTo>
                    <a:pt x="2240" y="1439"/>
                  </a:lnTo>
                  <a:lnTo>
                    <a:pt x="2245" y="1438"/>
                  </a:lnTo>
                  <a:lnTo>
                    <a:pt x="2245" y="1424"/>
                  </a:lnTo>
                  <a:lnTo>
                    <a:pt x="2231" y="1424"/>
                  </a:lnTo>
                  <a:lnTo>
                    <a:pt x="2231" y="1427"/>
                  </a:lnTo>
                  <a:lnTo>
                    <a:pt x="2230" y="1429"/>
                  </a:lnTo>
                  <a:lnTo>
                    <a:pt x="2225" y="1431"/>
                  </a:lnTo>
                  <a:close/>
                  <a:moveTo>
                    <a:pt x="2238" y="1485"/>
                  </a:moveTo>
                  <a:lnTo>
                    <a:pt x="2238" y="1475"/>
                  </a:lnTo>
                  <a:lnTo>
                    <a:pt x="2238" y="1465"/>
                  </a:lnTo>
                  <a:lnTo>
                    <a:pt x="2238" y="1460"/>
                  </a:lnTo>
                  <a:lnTo>
                    <a:pt x="2235" y="1458"/>
                  </a:lnTo>
                  <a:lnTo>
                    <a:pt x="2231" y="1456"/>
                  </a:lnTo>
                  <a:lnTo>
                    <a:pt x="2225" y="1458"/>
                  </a:lnTo>
                  <a:lnTo>
                    <a:pt x="2225" y="1465"/>
                  </a:lnTo>
                  <a:lnTo>
                    <a:pt x="2226" y="1470"/>
                  </a:lnTo>
                  <a:lnTo>
                    <a:pt x="2231" y="1479"/>
                  </a:lnTo>
                  <a:lnTo>
                    <a:pt x="2223" y="1480"/>
                  </a:lnTo>
                  <a:lnTo>
                    <a:pt x="2220" y="1482"/>
                  </a:lnTo>
                  <a:lnTo>
                    <a:pt x="2218" y="1485"/>
                  </a:lnTo>
                  <a:lnTo>
                    <a:pt x="2221" y="1485"/>
                  </a:lnTo>
                  <a:lnTo>
                    <a:pt x="2223" y="1487"/>
                  </a:lnTo>
                  <a:lnTo>
                    <a:pt x="2225" y="1492"/>
                  </a:lnTo>
                  <a:lnTo>
                    <a:pt x="2228" y="1496"/>
                  </a:lnTo>
                  <a:lnTo>
                    <a:pt x="2230" y="1497"/>
                  </a:lnTo>
                  <a:lnTo>
                    <a:pt x="2231" y="1499"/>
                  </a:lnTo>
                  <a:lnTo>
                    <a:pt x="2231" y="1502"/>
                  </a:lnTo>
                  <a:lnTo>
                    <a:pt x="2233" y="1504"/>
                  </a:lnTo>
                  <a:lnTo>
                    <a:pt x="2238" y="1506"/>
                  </a:lnTo>
                  <a:lnTo>
                    <a:pt x="2242" y="1509"/>
                  </a:lnTo>
                  <a:lnTo>
                    <a:pt x="2243" y="1511"/>
                  </a:lnTo>
                  <a:lnTo>
                    <a:pt x="2245" y="1513"/>
                  </a:lnTo>
                  <a:lnTo>
                    <a:pt x="2247" y="1518"/>
                  </a:lnTo>
                  <a:lnTo>
                    <a:pt x="2249" y="1520"/>
                  </a:lnTo>
                  <a:lnTo>
                    <a:pt x="2252" y="1520"/>
                  </a:lnTo>
                  <a:lnTo>
                    <a:pt x="2254" y="1513"/>
                  </a:lnTo>
                  <a:lnTo>
                    <a:pt x="2252" y="1508"/>
                  </a:lnTo>
                  <a:lnTo>
                    <a:pt x="2250" y="1502"/>
                  </a:lnTo>
                  <a:lnTo>
                    <a:pt x="2249" y="1499"/>
                  </a:lnTo>
                  <a:lnTo>
                    <a:pt x="2242" y="1494"/>
                  </a:lnTo>
                  <a:lnTo>
                    <a:pt x="2240" y="1491"/>
                  </a:lnTo>
                  <a:lnTo>
                    <a:pt x="2238" y="1485"/>
                  </a:lnTo>
                  <a:close/>
                  <a:moveTo>
                    <a:pt x="2211" y="1540"/>
                  </a:moveTo>
                  <a:lnTo>
                    <a:pt x="2209" y="1537"/>
                  </a:lnTo>
                  <a:lnTo>
                    <a:pt x="2206" y="1535"/>
                  </a:lnTo>
                  <a:lnTo>
                    <a:pt x="2202" y="1533"/>
                  </a:lnTo>
                  <a:lnTo>
                    <a:pt x="2197" y="1533"/>
                  </a:lnTo>
                  <a:lnTo>
                    <a:pt x="2194" y="1538"/>
                  </a:lnTo>
                  <a:lnTo>
                    <a:pt x="2190" y="1548"/>
                  </a:lnTo>
                  <a:lnTo>
                    <a:pt x="2189" y="1552"/>
                  </a:lnTo>
                  <a:lnTo>
                    <a:pt x="2190" y="1557"/>
                  </a:lnTo>
                  <a:lnTo>
                    <a:pt x="2192" y="1559"/>
                  </a:lnTo>
                  <a:lnTo>
                    <a:pt x="2197" y="1560"/>
                  </a:lnTo>
                  <a:lnTo>
                    <a:pt x="2197" y="1557"/>
                  </a:lnTo>
                  <a:lnTo>
                    <a:pt x="2201" y="1555"/>
                  </a:lnTo>
                  <a:lnTo>
                    <a:pt x="2208" y="1554"/>
                  </a:lnTo>
                  <a:lnTo>
                    <a:pt x="2214" y="1552"/>
                  </a:lnTo>
                  <a:lnTo>
                    <a:pt x="2216" y="1550"/>
                  </a:lnTo>
                  <a:lnTo>
                    <a:pt x="2218" y="1547"/>
                  </a:lnTo>
                  <a:lnTo>
                    <a:pt x="2213" y="1545"/>
                  </a:lnTo>
                  <a:lnTo>
                    <a:pt x="2211" y="1543"/>
                  </a:lnTo>
                  <a:lnTo>
                    <a:pt x="2211" y="1540"/>
                  </a:lnTo>
                  <a:close/>
                  <a:moveTo>
                    <a:pt x="2293" y="1404"/>
                  </a:moveTo>
                  <a:lnTo>
                    <a:pt x="2276" y="1404"/>
                  </a:lnTo>
                  <a:lnTo>
                    <a:pt x="2272" y="1404"/>
                  </a:lnTo>
                  <a:lnTo>
                    <a:pt x="2274" y="1409"/>
                  </a:lnTo>
                  <a:lnTo>
                    <a:pt x="2278" y="1416"/>
                  </a:lnTo>
                  <a:lnTo>
                    <a:pt x="2279" y="1417"/>
                  </a:lnTo>
                  <a:lnTo>
                    <a:pt x="2286" y="1417"/>
                  </a:lnTo>
                  <a:lnTo>
                    <a:pt x="2286" y="1424"/>
                  </a:lnTo>
                  <a:lnTo>
                    <a:pt x="2289" y="1427"/>
                  </a:lnTo>
                  <a:lnTo>
                    <a:pt x="2293" y="1431"/>
                  </a:lnTo>
                  <a:lnTo>
                    <a:pt x="2300" y="1431"/>
                  </a:lnTo>
                  <a:lnTo>
                    <a:pt x="2300" y="1410"/>
                  </a:lnTo>
                  <a:lnTo>
                    <a:pt x="2295" y="1409"/>
                  </a:lnTo>
                  <a:lnTo>
                    <a:pt x="2293" y="1407"/>
                  </a:lnTo>
                  <a:lnTo>
                    <a:pt x="2293" y="1404"/>
                  </a:lnTo>
                  <a:close/>
                  <a:moveTo>
                    <a:pt x="2313" y="1410"/>
                  </a:moveTo>
                  <a:lnTo>
                    <a:pt x="2327" y="1410"/>
                  </a:lnTo>
                  <a:lnTo>
                    <a:pt x="2327" y="1404"/>
                  </a:lnTo>
                  <a:lnTo>
                    <a:pt x="2322" y="1404"/>
                  </a:lnTo>
                  <a:lnTo>
                    <a:pt x="2318" y="1405"/>
                  </a:lnTo>
                  <a:lnTo>
                    <a:pt x="2315" y="1407"/>
                  </a:lnTo>
                  <a:lnTo>
                    <a:pt x="2313" y="1410"/>
                  </a:lnTo>
                  <a:close/>
                  <a:moveTo>
                    <a:pt x="2443" y="1397"/>
                  </a:moveTo>
                  <a:lnTo>
                    <a:pt x="2443" y="1383"/>
                  </a:lnTo>
                  <a:lnTo>
                    <a:pt x="2441" y="1378"/>
                  </a:lnTo>
                  <a:lnTo>
                    <a:pt x="2440" y="1376"/>
                  </a:lnTo>
                  <a:lnTo>
                    <a:pt x="2436" y="1376"/>
                  </a:lnTo>
                  <a:lnTo>
                    <a:pt x="2431" y="1378"/>
                  </a:lnTo>
                  <a:lnTo>
                    <a:pt x="2424" y="1383"/>
                  </a:lnTo>
                  <a:lnTo>
                    <a:pt x="2422" y="1387"/>
                  </a:lnTo>
                  <a:lnTo>
                    <a:pt x="2422" y="1390"/>
                  </a:lnTo>
                  <a:lnTo>
                    <a:pt x="2428" y="1392"/>
                  </a:lnTo>
                  <a:lnTo>
                    <a:pt x="2431" y="1395"/>
                  </a:lnTo>
                  <a:lnTo>
                    <a:pt x="2436" y="1397"/>
                  </a:lnTo>
                  <a:lnTo>
                    <a:pt x="2443" y="1397"/>
                  </a:lnTo>
                  <a:close/>
                  <a:moveTo>
                    <a:pt x="2443" y="1438"/>
                  </a:moveTo>
                  <a:lnTo>
                    <a:pt x="2441" y="1438"/>
                  </a:lnTo>
                  <a:lnTo>
                    <a:pt x="2438" y="1439"/>
                  </a:lnTo>
                  <a:lnTo>
                    <a:pt x="2436" y="1441"/>
                  </a:lnTo>
                  <a:lnTo>
                    <a:pt x="2436" y="1444"/>
                  </a:lnTo>
                  <a:lnTo>
                    <a:pt x="2438" y="1444"/>
                  </a:lnTo>
                  <a:lnTo>
                    <a:pt x="2441" y="1443"/>
                  </a:lnTo>
                  <a:lnTo>
                    <a:pt x="2443" y="1441"/>
                  </a:lnTo>
                  <a:lnTo>
                    <a:pt x="2443" y="1438"/>
                  </a:lnTo>
                  <a:close/>
                  <a:moveTo>
                    <a:pt x="2267" y="1409"/>
                  </a:moveTo>
                  <a:lnTo>
                    <a:pt x="2267" y="1405"/>
                  </a:lnTo>
                  <a:lnTo>
                    <a:pt x="2266" y="1404"/>
                  </a:lnTo>
                  <a:lnTo>
                    <a:pt x="2259" y="1404"/>
                  </a:lnTo>
                  <a:lnTo>
                    <a:pt x="2252" y="1405"/>
                  </a:lnTo>
                  <a:lnTo>
                    <a:pt x="2249" y="1405"/>
                  </a:lnTo>
                  <a:lnTo>
                    <a:pt x="2245" y="1405"/>
                  </a:lnTo>
                  <a:lnTo>
                    <a:pt x="2245" y="1409"/>
                  </a:lnTo>
                  <a:lnTo>
                    <a:pt x="2247" y="1414"/>
                  </a:lnTo>
                  <a:lnTo>
                    <a:pt x="2247" y="1419"/>
                  </a:lnTo>
                  <a:lnTo>
                    <a:pt x="2247" y="1421"/>
                  </a:lnTo>
                  <a:lnTo>
                    <a:pt x="2249" y="1422"/>
                  </a:lnTo>
                  <a:lnTo>
                    <a:pt x="2250" y="1422"/>
                  </a:lnTo>
                  <a:lnTo>
                    <a:pt x="2252" y="1424"/>
                  </a:lnTo>
                  <a:lnTo>
                    <a:pt x="2255" y="1429"/>
                  </a:lnTo>
                  <a:lnTo>
                    <a:pt x="2259" y="1431"/>
                  </a:lnTo>
                  <a:lnTo>
                    <a:pt x="2262" y="1429"/>
                  </a:lnTo>
                  <a:lnTo>
                    <a:pt x="2266" y="1426"/>
                  </a:lnTo>
                  <a:lnTo>
                    <a:pt x="2269" y="1421"/>
                  </a:lnTo>
                  <a:lnTo>
                    <a:pt x="2269" y="1417"/>
                  </a:lnTo>
                  <a:lnTo>
                    <a:pt x="2269" y="1412"/>
                  </a:lnTo>
                  <a:lnTo>
                    <a:pt x="2267" y="1409"/>
                  </a:lnTo>
                  <a:close/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0" name="Freeform 11">
              <a:extLst>
                <a:ext uri="{FF2B5EF4-FFF2-40B4-BE49-F238E27FC236}">
                  <a16:creationId xmlns:a16="http://schemas.microsoft.com/office/drawing/2014/main" id="{851A63F2-7308-4EE7-AEA5-B41080036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1116" y="4775535"/>
              <a:ext cx="1528763" cy="1382712"/>
            </a:xfrm>
            <a:custGeom>
              <a:avLst/>
              <a:gdLst>
                <a:gd name="T0" fmla="*/ 3854 w 4245"/>
                <a:gd name="T1" fmla="*/ 2434 h 3839"/>
                <a:gd name="T2" fmla="*/ 3685 w 4245"/>
                <a:gd name="T3" fmla="*/ 2458 h 3839"/>
                <a:gd name="T4" fmla="*/ 3678 w 4245"/>
                <a:gd name="T5" fmla="*/ 2583 h 3839"/>
                <a:gd name="T6" fmla="*/ 3862 w 4245"/>
                <a:gd name="T7" fmla="*/ 2682 h 3839"/>
                <a:gd name="T8" fmla="*/ 4002 w 4245"/>
                <a:gd name="T9" fmla="*/ 1336 h 3839"/>
                <a:gd name="T10" fmla="*/ 3705 w 4245"/>
                <a:gd name="T11" fmla="*/ 1256 h 3839"/>
                <a:gd name="T12" fmla="*/ 3466 w 4245"/>
                <a:gd name="T13" fmla="*/ 1215 h 3839"/>
                <a:gd name="T14" fmla="*/ 3171 w 4245"/>
                <a:gd name="T15" fmla="*/ 1013 h 3839"/>
                <a:gd name="T16" fmla="*/ 2920 w 4245"/>
                <a:gd name="T17" fmla="*/ 983 h 3839"/>
                <a:gd name="T18" fmla="*/ 2641 w 4245"/>
                <a:gd name="T19" fmla="*/ 826 h 3839"/>
                <a:gd name="T20" fmla="*/ 2535 w 4245"/>
                <a:gd name="T21" fmla="*/ 698 h 3839"/>
                <a:gd name="T22" fmla="*/ 2240 w 4245"/>
                <a:gd name="T23" fmla="*/ 601 h 3839"/>
                <a:gd name="T24" fmla="*/ 1960 w 4245"/>
                <a:gd name="T25" fmla="*/ 507 h 3839"/>
                <a:gd name="T26" fmla="*/ 1730 w 4245"/>
                <a:gd name="T27" fmla="*/ 451 h 3839"/>
                <a:gd name="T28" fmla="*/ 1409 w 4245"/>
                <a:gd name="T29" fmla="*/ 348 h 3839"/>
                <a:gd name="T30" fmla="*/ 1155 w 4245"/>
                <a:gd name="T31" fmla="*/ 222 h 3839"/>
                <a:gd name="T32" fmla="*/ 812 w 4245"/>
                <a:gd name="T33" fmla="*/ 164 h 3839"/>
                <a:gd name="T34" fmla="*/ 630 w 4245"/>
                <a:gd name="T35" fmla="*/ 14 h 3839"/>
                <a:gd name="T36" fmla="*/ 409 w 4245"/>
                <a:gd name="T37" fmla="*/ 62 h 3839"/>
                <a:gd name="T38" fmla="*/ 273 w 4245"/>
                <a:gd name="T39" fmla="*/ 137 h 3839"/>
                <a:gd name="T40" fmla="*/ 75 w 4245"/>
                <a:gd name="T41" fmla="*/ 184 h 3839"/>
                <a:gd name="T42" fmla="*/ 123 w 4245"/>
                <a:gd name="T43" fmla="*/ 348 h 3839"/>
                <a:gd name="T44" fmla="*/ 128 w 4245"/>
                <a:gd name="T45" fmla="*/ 476 h 3839"/>
                <a:gd name="T46" fmla="*/ 166 w 4245"/>
                <a:gd name="T47" fmla="*/ 573 h 3839"/>
                <a:gd name="T48" fmla="*/ 80 w 4245"/>
                <a:gd name="T49" fmla="*/ 718 h 3839"/>
                <a:gd name="T50" fmla="*/ 297 w 4245"/>
                <a:gd name="T51" fmla="*/ 696 h 3839"/>
                <a:gd name="T52" fmla="*/ 551 w 4245"/>
                <a:gd name="T53" fmla="*/ 874 h 3839"/>
                <a:gd name="T54" fmla="*/ 792 w 4245"/>
                <a:gd name="T55" fmla="*/ 921 h 3839"/>
                <a:gd name="T56" fmla="*/ 832 w 4245"/>
                <a:gd name="T57" fmla="*/ 1146 h 3839"/>
                <a:gd name="T58" fmla="*/ 599 w 4245"/>
                <a:gd name="T59" fmla="*/ 1319 h 3839"/>
                <a:gd name="T60" fmla="*/ 563 w 4245"/>
                <a:gd name="T61" fmla="*/ 1566 h 3839"/>
                <a:gd name="T62" fmla="*/ 491 w 4245"/>
                <a:gd name="T63" fmla="*/ 1742 h 3839"/>
                <a:gd name="T64" fmla="*/ 239 w 4245"/>
                <a:gd name="T65" fmla="*/ 1887 h 3839"/>
                <a:gd name="T66" fmla="*/ 345 w 4245"/>
                <a:gd name="T67" fmla="*/ 2117 h 3839"/>
                <a:gd name="T68" fmla="*/ 230 w 4245"/>
                <a:gd name="T69" fmla="*/ 2252 h 3839"/>
                <a:gd name="T70" fmla="*/ 195 w 4245"/>
                <a:gd name="T71" fmla="*/ 2433 h 3839"/>
                <a:gd name="T72" fmla="*/ 164 w 4245"/>
                <a:gd name="T73" fmla="*/ 2600 h 3839"/>
                <a:gd name="T74" fmla="*/ 29 w 4245"/>
                <a:gd name="T75" fmla="*/ 2878 h 3839"/>
                <a:gd name="T76" fmla="*/ 208 w 4245"/>
                <a:gd name="T77" fmla="*/ 2960 h 3839"/>
                <a:gd name="T78" fmla="*/ 326 w 4245"/>
                <a:gd name="T79" fmla="*/ 3188 h 3839"/>
                <a:gd name="T80" fmla="*/ 362 w 4245"/>
                <a:gd name="T81" fmla="*/ 3413 h 3839"/>
                <a:gd name="T82" fmla="*/ 597 w 4245"/>
                <a:gd name="T83" fmla="*/ 3581 h 3839"/>
                <a:gd name="T84" fmla="*/ 925 w 4245"/>
                <a:gd name="T85" fmla="*/ 3460 h 3839"/>
                <a:gd name="T86" fmla="*/ 1327 w 4245"/>
                <a:gd name="T87" fmla="*/ 3461 h 3839"/>
                <a:gd name="T88" fmla="*/ 1774 w 4245"/>
                <a:gd name="T89" fmla="*/ 3511 h 3839"/>
                <a:gd name="T90" fmla="*/ 1969 w 4245"/>
                <a:gd name="T91" fmla="*/ 3413 h 3839"/>
                <a:gd name="T92" fmla="*/ 2179 w 4245"/>
                <a:gd name="T93" fmla="*/ 3248 h 3839"/>
                <a:gd name="T94" fmla="*/ 2398 w 4245"/>
                <a:gd name="T95" fmla="*/ 3188 h 3839"/>
                <a:gd name="T96" fmla="*/ 2487 w 4245"/>
                <a:gd name="T97" fmla="*/ 3013 h 3839"/>
                <a:gd name="T98" fmla="*/ 2745 w 4245"/>
                <a:gd name="T99" fmla="*/ 2835 h 3839"/>
                <a:gd name="T100" fmla="*/ 2675 w 4245"/>
                <a:gd name="T101" fmla="*/ 2665 h 3839"/>
                <a:gd name="T102" fmla="*/ 2704 w 4245"/>
                <a:gd name="T103" fmla="*/ 2366 h 3839"/>
                <a:gd name="T104" fmla="*/ 2845 w 4245"/>
                <a:gd name="T105" fmla="*/ 2170 h 3839"/>
                <a:gd name="T106" fmla="*/ 3086 w 4245"/>
                <a:gd name="T107" fmla="*/ 1998 h 3839"/>
                <a:gd name="T108" fmla="*/ 3185 w 4245"/>
                <a:gd name="T109" fmla="*/ 1829 h 3839"/>
                <a:gd name="T110" fmla="*/ 3623 w 4245"/>
                <a:gd name="T111" fmla="*/ 1720 h 3839"/>
                <a:gd name="T112" fmla="*/ 3930 w 4245"/>
                <a:gd name="T113" fmla="*/ 1573 h 3839"/>
                <a:gd name="T114" fmla="*/ 4011 w 4245"/>
                <a:gd name="T115" fmla="*/ 1373 h 3839"/>
                <a:gd name="T116" fmla="*/ 4065 w 4245"/>
                <a:gd name="T117" fmla="*/ 2421 h 3839"/>
                <a:gd name="T118" fmla="*/ 1484 w 4245"/>
                <a:gd name="T119" fmla="*/ 3838 h 3839"/>
                <a:gd name="T120" fmla="*/ 3200 w 4245"/>
                <a:gd name="T121" fmla="*/ 2869 h 3839"/>
                <a:gd name="T122" fmla="*/ 3279 w 4245"/>
                <a:gd name="T123" fmla="*/ 2711 h 3839"/>
                <a:gd name="T124" fmla="*/ 3228 w 4245"/>
                <a:gd name="T125" fmla="*/ 2805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45" h="3839">
                  <a:moveTo>
                    <a:pt x="3951" y="2511"/>
                  </a:moveTo>
                  <a:lnTo>
                    <a:pt x="3942" y="2508"/>
                  </a:lnTo>
                  <a:lnTo>
                    <a:pt x="3934" y="2504"/>
                  </a:lnTo>
                  <a:lnTo>
                    <a:pt x="3927" y="2499"/>
                  </a:lnTo>
                  <a:lnTo>
                    <a:pt x="3925" y="2496"/>
                  </a:lnTo>
                  <a:lnTo>
                    <a:pt x="3924" y="2491"/>
                  </a:lnTo>
                  <a:lnTo>
                    <a:pt x="3920" y="2491"/>
                  </a:lnTo>
                  <a:lnTo>
                    <a:pt x="3917" y="2491"/>
                  </a:lnTo>
                  <a:lnTo>
                    <a:pt x="3912" y="2491"/>
                  </a:lnTo>
                  <a:lnTo>
                    <a:pt x="3910" y="2491"/>
                  </a:lnTo>
                  <a:lnTo>
                    <a:pt x="3910" y="2494"/>
                  </a:lnTo>
                  <a:lnTo>
                    <a:pt x="3910" y="2498"/>
                  </a:lnTo>
                  <a:lnTo>
                    <a:pt x="3907" y="2498"/>
                  </a:lnTo>
                  <a:lnTo>
                    <a:pt x="3903" y="2498"/>
                  </a:lnTo>
                  <a:lnTo>
                    <a:pt x="3903" y="2501"/>
                  </a:lnTo>
                  <a:lnTo>
                    <a:pt x="3903" y="2504"/>
                  </a:lnTo>
                  <a:lnTo>
                    <a:pt x="3900" y="2504"/>
                  </a:lnTo>
                  <a:lnTo>
                    <a:pt x="3896" y="2504"/>
                  </a:lnTo>
                  <a:lnTo>
                    <a:pt x="3891" y="2504"/>
                  </a:lnTo>
                  <a:lnTo>
                    <a:pt x="3889" y="2504"/>
                  </a:lnTo>
                  <a:lnTo>
                    <a:pt x="3889" y="2508"/>
                  </a:lnTo>
                  <a:lnTo>
                    <a:pt x="3889" y="2511"/>
                  </a:lnTo>
                  <a:lnTo>
                    <a:pt x="3883" y="2511"/>
                  </a:lnTo>
                  <a:lnTo>
                    <a:pt x="3876" y="2511"/>
                  </a:lnTo>
                  <a:lnTo>
                    <a:pt x="3866" y="2504"/>
                  </a:lnTo>
                  <a:lnTo>
                    <a:pt x="3857" y="2496"/>
                  </a:lnTo>
                  <a:lnTo>
                    <a:pt x="3849" y="2487"/>
                  </a:lnTo>
                  <a:lnTo>
                    <a:pt x="3842" y="2477"/>
                  </a:lnTo>
                  <a:lnTo>
                    <a:pt x="3847" y="2474"/>
                  </a:lnTo>
                  <a:lnTo>
                    <a:pt x="3852" y="2470"/>
                  </a:lnTo>
                  <a:lnTo>
                    <a:pt x="3855" y="2465"/>
                  </a:lnTo>
                  <a:lnTo>
                    <a:pt x="3862" y="2463"/>
                  </a:lnTo>
                  <a:lnTo>
                    <a:pt x="3864" y="2458"/>
                  </a:lnTo>
                  <a:lnTo>
                    <a:pt x="3866" y="2457"/>
                  </a:lnTo>
                  <a:lnTo>
                    <a:pt x="3869" y="2457"/>
                  </a:lnTo>
                  <a:lnTo>
                    <a:pt x="3871" y="2445"/>
                  </a:lnTo>
                  <a:lnTo>
                    <a:pt x="3869" y="2439"/>
                  </a:lnTo>
                  <a:lnTo>
                    <a:pt x="3866" y="2439"/>
                  </a:lnTo>
                  <a:lnTo>
                    <a:pt x="3862" y="2439"/>
                  </a:lnTo>
                  <a:lnTo>
                    <a:pt x="3855" y="2443"/>
                  </a:lnTo>
                  <a:lnTo>
                    <a:pt x="3850" y="2443"/>
                  </a:lnTo>
                  <a:lnTo>
                    <a:pt x="3845" y="2441"/>
                  </a:lnTo>
                  <a:lnTo>
                    <a:pt x="3843" y="2439"/>
                  </a:lnTo>
                  <a:lnTo>
                    <a:pt x="3842" y="2436"/>
                  </a:lnTo>
                  <a:lnTo>
                    <a:pt x="3854" y="2434"/>
                  </a:lnTo>
                  <a:lnTo>
                    <a:pt x="3862" y="2429"/>
                  </a:lnTo>
                  <a:lnTo>
                    <a:pt x="3871" y="2424"/>
                  </a:lnTo>
                  <a:lnTo>
                    <a:pt x="3874" y="2421"/>
                  </a:lnTo>
                  <a:lnTo>
                    <a:pt x="3876" y="2416"/>
                  </a:lnTo>
                  <a:lnTo>
                    <a:pt x="3871" y="2416"/>
                  </a:lnTo>
                  <a:lnTo>
                    <a:pt x="3866" y="2416"/>
                  </a:lnTo>
                  <a:lnTo>
                    <a:pt x="3860" y="2410"/>
                  </a:lnTo>
                  <a:lnTo>
                    <a:pt x="3852" y="2407"/>
                  </a:lnTo>
                  <a:lnTo>
                    <a:pt x="3849" y="2407"/>
                  </a:lnTo>
                  <a:lnTo>
                    <a:pt x="3842" y="2409"/>
                  </a:lnTo>
                  <a:lnTo>
                    <a:pt x="3833" y="2412"/>
                  </a:lnTo>
                  <a:lnTo>
                    <a:pt x="3825" y="2416"/>
                  </a:lnTo>
                  <a:lnTo>
                    <a:pt x="3821" y="2417"/>
                  </a:lnTo>
                  <a:lnTo>
                    <a:pt x="3818" y="2416"/>
                  </a:lnTo>
                  <a:lnTo>
                    <a:pt x="3816" y="2414"/>
                  </a:lnTo>
                  <a:lnTo>
                    <a:pt x="3814" y="2409"/>
                  </a:lnTo>
                  <a:lnTo>
                    <a:pt x="3816" y="2409"/>
                  </a:lnTo>
                  <a:lnTo>
                    <a:pt x="3820" y="2407"/>
                  </a:lnTo>
                  <a:lnTo>
                    <a:pt x="3821" y="2405"/>
                  </a:lnTo>
                  <a:lnTo>
                    <a:pt x="3821" y="2404"/>
                  </a:lnTo>
                  <a:lnTo>
                    <a:pt x="3821" y="2402"/>
                  </a:lnTo>
                  <a:lnTo>
                    <a:pt x="3813" y="2404"/>
                  </a:lnTo>
                  <a:lnTo>
                    <a:pt x="3808" y="2405"/>
                  </a:lnTo>
                  <a:lnTo>
                    <a:pt x="3804" y="2410"/>
                  </a:lnTo>
                  <a:lnTo>
                    <a:pt x="3801" y="2416"/>
                  </a:lnTo>
                  <a:lnTo>
                    <a:pt x="3792" y="2417"/>
                  </a:lnTo>
                  <a:lnTo>
                    <a:pt x="3787" y="2419"/>
                  </a:lnTo>
                  <a:lnTo>
                    <a:pt x="3775" y="2424"/>
                  </a:lnTo>
                  <a:lnTo>
                    <a:pt x="3762" y="2428"/>
                  </a:lnTo>
                  <a:lnTo>
                    <a:pt x="3755" y="2429"/>
                  </a:lnTo>
                  <a:lnTo>
                    <a:pt x="3746" y="2429"/>
                  </a:lnTo>
                  <a:lnTo>
                    <a:pt x="3745" y="2434"/>
                  </a:lnTo>
                  <a:lnTo>
                    <a:pt x="3743" y="2436"/>
                  </a:lnTo>
                  <a:lnTo>
                    <a:pt x="3739" y="2436"/>
                  </a:lnTo>
                  <a:lnTo>
                    <a:pt x="3719" y="2436"/>
                  </a:lnTo>
                  <a:lnTo>
                    <a:pt x="3717" y="2439"/>
                  </a:lnTo>
                  <a:lnTo>
                    <a:pt x="3715" y="2443"/>
                  </a:lnTo>
                  <a:lnTo>
                    <a:pt x="3707" y="2445"/>
                  </a:lnTo>
                  <a:lnTo>
                    <a:pt x="3704" y="2446"/>
                  </a:lnTo>
                  <a:lnTo>
                    <a:pt x="3700" y="2448"/>
                  </a:lnTo>
                  <a:lnTo>
                    <a:pt x="3698" y="2451"/>
                  </a:lnTo>
                  <a:lnTo>
                    <a:pt x="3698" y="2457"/>
                  </a:lnTo>
                  <a:lnTo>
                    <a:pt x="3692" y="2457"/>
                  </a:lnTo>
                  <a:lnTo>
                    <a:pt x="3688" y="2457"/>
                  </a:lnTo>
                  <a:lnTo>
                    <a:pt x="3685" y="2458"/>
                  </a:lnTo>
                  <a:lnTo>
                    <a:pt x="3683" y="2462"/>
                  </a:lnTo>
                  <a:lnTo>
                    <a:pt x="3678" y="2467"/>
                  </a:lnTo>
                  <a:lnTo>
                    <a:pt x="3674" y="2470"/>
                  </a:lnTo>
                  <a:lnTo>
                    <a:pt x="3671" y="2470"/>
                  </a:lnTo>
                  <a:lnTo>
                    <a:pt x="3657" y="2477"/>
                  </a:lnTo>
                  <a:lnTo>
                    <a:pt x="3647" y="2484"/>
                  </a:lnTo>
                  <a:lnTo>
                    <a:pt x="3635" y="2491"/>
                  </a:lnTo>
                  <a:lnTo>
                    <a:pt x="3623" y="2498"/>
                  </a:lnTo>
                  <a:lnTo>
                    <a:pt x="3622" y="2503"/>
                  </a:lnTo>
                  <a:lnTo>
                    <a:pt x="3620" y="2504"/>
                  </a:lnTo>
                  <a:lnTo>
                    <a:pt x="3616" y="2504"/>
                  </a:lnTo>
                  <a:lnTo>
                    <a:pt x="3608" y="2510"/>
                  </a:lnTo>
                  <a:lnTo>
                    <a:pt x="3599" y="2516"/>
                  </a:lnTo>
                  <a:lnTo>
                    <a:pt x="3593" y="2521"/>
                  </a:lnTo>
                  <a:lnTo>
                    <a:pt x="3582" y="2525"/>
                  </a:lnTo>
                  <a:lnTo>
                    <a:pt x="3581" y="2527"/>
                  </a:lnTo>
                  <a:lnTo>
                    <a:pt x="3579" y="2528"/>
                  </a:lnTo>
                  <a:lnTo>
                    <a:pt x="3575" y="2532"/>
                  </a:lnTo>
                  <a:lnTo>
                    <a:pt x="3570" y="2533"/>
                  </a:lnTo>
                  <a:lnTo>
                    <a:pt x="3569" y="2535"/>
                  </a:lnTo>
                  <a:lnTo>
                    <a:pt x="3569" y="2539"/>
                  </a:lnTo>
                  <a:lnTo>
                    <a:pt x="3564" y="2547"/>
                  </a:lnTo>
                  <a:lnTo>
                    <a:pt x="3562" y="2552"/>
                  </a:lnTo>
                  <a:lnTo>
                    <a:pt x="3562" y="2559"/>
                  </a:lnTo>
                  <a:lnTo>
                    <a:pt x="3569" y="2568"/>
                  </a:lnTo>
                  <a:lnTo>
                    <a:pt x="3574" y="2578"/>
                  </a:lnTo>
                  <a:lnTo>
                    <a:pt x="3579" y="2581"/>
                  </a:lnTo>
                  <a:lnTo>
                    <a:pt x="3584" y="2583"/>
                  </a:lnTo>
                  <a:lnTo>
                    <a:pt x="3589" y="2586"/>
                  </a:lnTo>
                  <a:lnTo>
                    <a:pt x="3596" y="2586"/>
                  </a:lnTo>
                  <a:lnTo>
                    <a:pt x="3603" y="2595"/>
                  </a:lnTo>
                  <a:lnTo>
                    <a:pt x="3608" y="2605"/>
                  </a:lnTo>
                  <a:lnTo>
                    <a:pt x="3613" y="2608"/>
                  </a:lnTo>
                  <a:lnTo>
                    <a:pt x="3618" y="2610"/>
                  </a:lnTo>
                  <a:lnTo>
                    <a:pt x="3623" y="2614"/>
                  </a:lnTo>
                  <a:lnTo>
                    <a:pt x="3630" y="2614"/>
                  </a:lnTo>
                  <a:lnTo>
                    <a:pt x="3632" y="2605"/>
                  </a:lnTo>
                  <a:lnTo>
                    <a:pt x="3633" y="2598"/>
                  </a:lnTo>
                  <a:lnTo>
                    <a:pt x="3637" y="2593"/>
                  </a:lnTo>
                  <a:lnTo>
                    <a:pt x="3642" y="2588"/>
                  </a:lnTo>
                  <a:lnTo>
                    <a:pt x="3647" y="2583"/>
                  </a:lnTo>
                  <a:lnTo>
                    <a:pt x="3654" y="2581"/>
                  </a:lnTo>
                  <a:lnTo>
                    <a:pt x="3663" y="2579"/>
                  </a:lnTo>
                  <a:lnTo>
                    <a:pt x="3671" y="2579"/>
                  </a:lnTo>
                  <a:lnTo>
                    <a:pt x="3678" y="2583"/>
                  </a:lnTo>
                  <a:lnTo>
                    <a:pt x="3683" y="2588"/>
                  </a:lnTo>
                  <a:lnTo>
                    <a:pt x="3688" y="2593"/>
                  </a:lnTo>
                  <a:lnTo>
                    <a:pt x="3692" y="2600"/>
                  </a:lnTo>
                  <a:lnTo>
                    <a:pt x="3688" y="2602"/>
                  </a:lnTo>
                  <a:lnTo>
                    <a:pt x="3686" y="2605"/>
                  </a:lnTo>
                  <a:lnTo>
                    <a:pt x="3685" y="2614"/>
                  </a:lnTo>
                  <a:lnTo>
                    <a:pt x="3688" y="2615"/>
                  </a:lnTo>
                  <a:lnTo>
                    <a:pt x="3690" y="2619"/>
                  </a:lnTo>
                  <a:lnTo>
                    <a:pt x="3692" y="2627"/>
                  </a:lnTo>
                  <a:lnTo>
                    <a:pt x="3692" y="2641"/>
                  </a:lnTo>
                  <a:lnTo>
                    <a:pt x="3692" y="2654"/>
                  </a:lnTo>
                  <a:lnTo>
                    <a:pt x="3697" y="2658"/>
                  </a:lnTo>
                  <a:lnTo>
                    <a:pt x="3702" y="2661"/>
                  </a:lnTo>
                  <a:lnTo>
                    <a:pt x="3705" y="2666"/>
                  </a:lnTo>
                  <a:lnTo>
                    <a:pt x="3709" y="2668"/>
                  </a:lnTo>
                  <a:lnTo>
                    <a:pt x="3712" y="2668"/>
                  </a:lnTo>
                  <a:lnTo>
                    <a:pt x="3719" y="2670"/>
                  </a:lnTo>
                  <a:lnTo>
                    <a:pt x="3727" y="2673"/>
                  </a:lnTo>
                  <a:lnTo>
                    <a:pt x="3739" y="2675"/>
                  </a:lnTo>
                  <a:lnTo>
                    <a:pt x="3753" y="2675"/>
                  </a:lnTo>
                  <a:lnTo>
                    <a:pt x="3762" y="2690"/>
                  </a:lnTo>
                  <a:lnTo>
                    <a:pt x="3768" y="2707"/>
                  </a:lnTo>
                  <a:lnTo>
                    <a:pt x="3774" y="2714"/>
                  </a:lnTo>
                  <a:lnTo>
                    <a:pt x="3780" y="2719"/>
                  </a:lnTo>
                  <a:lnTo>
                    <a:pt x="3785" y="2726"/>
                  </a:lnTo>
                  <a:lnTo>
                    <a:pt x="3794" y="2729"/>
                  </a:lnTo>
                  <a:lnTo>
                    <a:pt x="3797" y="2724"/>
                  </a:lnTo>
                  <a:lnTo>
                    <a:pt x="3804" y="2719"/>
                  </a:lnTo>
                  <a:lnTo>
                    <a:pt x="3813" y="2718"/>
                  </a:lnTo>
                  <a:lnTo>
                    <a:pt x="3821" y="2716"/>
                  </a:lnTo>
                  <a:lnTo>
                    <a:pt x="3823" y="2712"/>
                  </a:lnTo>
                  <a:lnTo>
                    <a:pt x="3826" y="2711"/>
                  </a:lnTo>
                  <a:lnTo>
                    <a:pt x="3835" y="2709"/>
                  </a:lnTo>
                  <a:lnTo>
                    <a:pt x="3835" y="2706"/>
                  </a:lnTo>
                  <a:lnTo>
                    <a:pt x="3837" y="2704"/>
                  </a:lnTo>
                  <a:lnTo>
                    <a:pt x="3842" y="2702"/>
                  </a:lnTo>
                  <a:lnTo>
                    <a:pt x="3842" y="2701"/>
                  </a:lnTo>
                  <a:lnTo>
                    <a:pt x="3843" y="2699"/>
                  </a:lnTo>
                  <a:lnTo>
                    <a:pt x="3847" y="2697"/>
                  </a:lnTo>
                  <a:lnTo>
                    <a:pt x="3852" y="2697"/>
                  </a:lnTo>
                  <a:lnTo>
                    <a:pt x="3855" y="2695"/>
                  </a:lnTo>
                  <a:lnTo>
                    <a:pt x="3857" y="2692"/>
                  </a:lnTo>
                  <a:lnTo>
                    <a:pt x="3859" y="2689"/>
                  </a:lnTo>
                  <a:lnTo>
                    <a:pt x="3860" y="2685"/>
                  </a:lnTo>
                  <a:lnTo>
                    <a:pt x="3862" y="2682"/>
                  </a:lnTo>
                  <a:lnTo>
                    <a:pt x="3869" y="2678"/>
                  </a:lnTo>
                  <a:lnTo>
                    <a:pt x="3876" y="2675"/>
                  </a:lnTo>
                  <a:lnTo>
                    <a:pt x="3878" y="2673"/>
                  </a:lnTo>
                  <a:lnTo>
                    <a:pt x="3878" y="2670"/>
                  </a:lnTo>
                  <a:lnTo>
                    <a:pt x="3879" y="2668"/>
                  </a:lnTo>
                  <a:lnTo>
                    <a:pt x="3883" y="2668"/>
                  </a:lnTo>
                  <a:lnTo>
                    <a:pt x="3881" y="2661"/>
                  </a:lnTo>
                  <a:lnTo>
                    <a:pt x="3881" y="2656"/>
                  </a:lnTo>
                  <a:lnTo>
                    <a:pt x="3884" y="2649"/>
                  </a:lnTo>
                  <a:lnTo>
                    <a:pt x="3889" y="2644"/>
                  </a:lnTo>
                  <a:lnTo>
                    <a:pt x="3889" y="2639"/>
                  </a:lnTo>
                  <a:lnTo>
                    <a:pt x="3889" y="2634"/>
                  </a:lnTo>
                  <a:lnTo>
                    <a:pt x="3891" y="2629"/>
                  </a:lnTo>
                  <a:lnTo>
                    <a:pt x="3893" y="2627"/>
                  </a:lnTo>
                  <a:lnTo>
                    <a:pt x="3896" y="2627"/>
                  </a:lnTo>
                  <a:lnTo>
                    <a:pt x="3896" y="2620"/>
                  </a:lnTo>
                  <a:lnTo>
                    <a:pt x="3898" y="2615"/>
                  </a:lnTo>
                  <a:lnTo>
                    <a:pt x="3900" y="2614"/>
                  </a:lnTo>
                  <a:lnTo>
                    <a:pt x="3903" y="2614"/>
                  </a:lnTo>
                  <a:lnTo>
                    <a:pt x="3903" y="2610"/>
                  </a:lnTo>
                  <a:lnTo>
                    <a:pt x="3905" y="2607"/>
                  </a:lnTo>
                  <a:lnTo>
                    <a:pt x="3912" y="2602"/>
                  </a:lnTo>
                  <a:lnTo>
                    <a:pt x="3924" y="2593"/>
                  </a:lnTo>
                  <a:lnTo>
                    <a:pt x="3927" y="2586"/>
                  </a:lnTo>
                  <a:lnTo>
                    <a:pt x="3930" y="2579"/>
                  </a:lnTo>
                  <a:lnTo>
                    <a:pt x="3934" y="2579"/>
                  </a:lnTo>
                  <a:lnTo>
                    <a:pt x="3937" y="2579"/>
                  </a:lnTo>
                  <a:lnTo>
                    <a:pt x="3941" y="2579"/>
                  </a:lnTo>
                  <a:lnTo>
                    <a:pt x="3944" y="2579"/>
                  </a:lnTo>
                  <a:lnTo>
                    <a:pt x="3944" y="2573"/>
                  </a:lnTo>
                  <a:lnTo>
                    <a:pt x="3946" y="2566"/>
                  </a:lnTo>
                  <a:lnTo>
                    <a:pt x="3953" y="2557"/>
                  </a:lnTo>
                  <a:lnTo>
                    <a:pt x="3954" y="2552"/>
                  </a:lnTo>
                  <a:lnTo>
                    <a:pt x="3958" y="2547"/>
                  </a:lnTo>
                  <a:lnTo>
                    <a:pt x="3958" y="2540"/>
                  </a:lnTo>
                  <a:lnTo>
                    <a:pt x="3958" y="2532"/>
                  </a:lnTo>
                  <a:lnTo>
                    <a:pt x="3953" y="2523"/>
                  </a:lnTo>
                  <a:lnTo>
                    <a:pt x="3951" y="2518"/>
                  </a:lnTo>
                  <a:lnTo>
                    <a:pt x="3951" y="2511"/>
                  </a:lnTo>
                  <a:close/>
                  <a:moveTo>
                    <a:pt x="4019" y="1349"/>
                  </a:moveTo>
                  <a:lnTo>
                    <a:pt x="4017" y="1348"/>
                  </a:lnTo>
                  <a:lnTo>
                    <a:pt x="4017" y="1344"/>
                  </a:lnTo>
                  <a:lnTo>
                    <a:pt x="4016" y="1341"/>
                  </a:lnTo>
                  <a:lnTo>
                    <a:pt x="4007" y="1337"/>
                  </a:lnTo>
                  <a:lnTo>
                    <a:pt x="4002" y="1336"/>
                  </a:lnTo>
                  <a:lnTo>
                    <a:pt x="3999" y="1332"/>
                  </a:lnTo>
                  <a:lnTo>
                    <a:pt x="3997" y="1327"/>
                  </a:lnTo>
                  <a:lnTo>
                    <a:pt x="3997" y="1320"/>
                  </a:lnTo>
                  <a:lnTo>
                    <a:pt x="3995" y="1319"/>
                  </a:lnTo>
                  <a:lnTo>
                    <a:pt x="3992" y="1317"/>
                  </a:lnTo>
                  <a:lnTo>
                    <a:pt x="3992" y="1290"/>
                  </a:lnTo>
                  <a:lnTo>
                    <a:pt x="3982" y="1291"/>
                  </a:lnTo>
                  <a:lnTo>
                    <a:pt x="3973" y="1290"/>
                  </a:lnTo>
                  <a:lnTo>
                    <a:pt x="3966" y="1286"/>
                  </a:lnTo>
                  <a:lnTo>
                    <a:pt x="3961" y="1283"/>
                  </a:lnTo>
                  <a:lnTo>
                    <a:pt x="3949" y="1274"/>
                  </a:lnTo>
                  <a:lnTo>
                    <a:pt x="3944" y="1271"/>
                  </a:lnTo>
                  <a:lnTo>
                    <a:pt x="3937" y="1269"/>
                  </a:lnTo>
                  <a:lnTo>
                    <a:pt x="3930" y="1269"/>
                  </a:lnTo>
                  <a:lnTo>
                    <a:pt x="3924" y="1269"/>
                  </a:lnTo>
                  <a:lnTo>
                    <a:pt x="3918" y="1267"/>
                  </a:lnTo>
                  <a:lnTo>
                    <a:pt x="3917" y="1262"/>
                  </a:lnTo>
                  <a:lnTo>
                    <a:pt x="3905" y="1266"/>
                  </a:lnTo>
                  <a:lnTo>
                    <a:pt x="3895" y="1267"/>
                  </a:lnTo>
                  <a:lnTo>
                    <a:pt x="3883" y="1271"/>
                  </a:lnTo>
                  <a:lnTo>
                    <a:pt x="3869" y="1269"/>
                  </a:lnTo>
                  <a:lnTo>
                    <a:pt x="3859" y="1274"/>
                  </a:lnTo>
                  <a:lnTo>
                    <a:pt x="3849" y="1279"/>
                  </a:lnTo>
                  <a:lnTo>
                    <a:pt x="3837" y="1283"/>
                  </a:lnTo>
                  <a:lnTo>
                    <a:pt x="3830" y="1285"/>
                  </a:lnTo>
                  <a:lnTo>
                    <a:pt x="3821" y="1283"/>
                  </a:lnTo>
                  <a:lnTo>
                    <a:pt x="3816" y="1285"/>
                  </a:lnTo>
                  <a:lnTo>
                    <a:pt x="3813" y="1288"/>
                  </a:lnTo>
                  <a:lnTo>
                    <a:pt x="3806" y="1295"/>
                  </a:lnTo>
                  <a:lnTo>
                    <a:pt x="3803" y="1298"/>
                  </a:lnTo>
                  <a:lnTo>
                    <a:pt x="3799" y="1302"/>
                  </a:lnTo>
                  <a:lnTo>
                    <a:pt x="3794" y="1303"/>
                  </a:lnTo>
                  <a:lnTo>
                    <a:pt x="3787" y="1303"/>
                  </a:lnTo>
                  <a:lnTo>
                    <a:pt x="3780" y="1303"/>
                  </a:lnTo>
                  <a:lnTo>
                    <a:pt x="3774" y="1303"/>
                  </a:lnTo>
                  <a:lnTo>
                    <a:pt x="3770" y="1302"/>
                  </a:lnTo>
                  <a:lnTo>
                    <a:pt x="3768" y="1300"/>
                  </a:lnTo>
                  <a:lnTo>
                    <a:pt x="3768" y="1298"/>
                  </a:lnTo>
                  <a:lnTo>
                    <a:pt x="3767" y="1296"/>
                  </a:lnTo>
                  <a:lnTo>
                    <a:pt x="3760" y="1296"/>
                  </a:lnTo>
                  <a:lnTo>
                    <a:pt x="3746" y="1285"/>
                  </a:lnTo>
                  <a:lnTo>
                    <a:pt x="3734" y="1273"/>
                  </a:lnTo>
                  <a:lnTo>
                    <a:pt x="3721" y="1262"/>
                  </a:lnTo>
                  <a:lnTo>
                    <a:pt x="3714" y="1259"/>
                  </a:lnTo>
                  <a:lnTo>
                    <a:pt x="3705" y="1256"/>
                  </a:lnTo>
                  <a:lnTo>
                    <a:pt x="3700" y="1254"/>
                  </a:lnTo>
                  <a:lnTo>
                    <a:pt x="3686" y="1250"/>
                  </a:lnTo>
                  <a:lnTo>
                    <a:pt x="3674" y="1245"/>
                  </a:lnTo>
                  <a:lnTo>
                    <a:pt x="3673" y="1245"/>
                  </a:lnTo>
                  <a:lnTo>
                    <a:pt x="3671" y="1242"/>
                  </a:lnTo>
                  <a:lnTo>
                    <a:pt x="3664" y="1242"/>
                  </a:lnTo>
                  <a:lnTo>
                    <a:pt x="3657" y="1242"/>
                  </a:lnTo>
                  <a:lnTo>
                    <a:pt x="3652" y="1244"/>
                  </a:lnTo>
                  <a:lnTo>
                    <a:pt x="3651" y="1249"/>
                  </a:lnTo>
                  <a:lnTo>
                    <a:pt x="3644" y="1249"/>
                  </a:lnTo>
                  <a:lnTo>
                    <a:pt x="3637" y="1249"/>
                  </a:lnTo>
                  <a:lnTo>
                    <a:pt x="3632" y="1250"/>
                  </a:lnTo>
                  <a:lnTo>
                    <a:pt x="3630" y="1256"/>
                  </a:lnTo>
                  <a:lnTo>
                    <a:pt x="3625" y="1252"/>
                  </a:lnTo>
                  <a:lnTo>
                    <a:pt x="3620" y="1249"/>
                  </a:lnTo>
                  <a:lnTo>
                    <a:pt x="3616" y="1244"/>
                  </a:lnTo>
                  <a:lnTo>
                    <a:pt x="3616" y="1235"/>
                  </a:lnTo>
                  <a:lnTo>
                    <a:pt x="3616" y="1228"/>
                  </a:lnTo>
                  <a:lnTo>
                    <a:pt x="3613" y="1225"/>
                  </a:lnTo>
                  <a:lnTo>
                    <a:pt x="3611" y="1220"/>
                  </a:lnTo>
                  <a:lnTo>
                    <a:pt x="3610" y="1215"/>
                  </a:lnTo>
                  <a:lnTo>
                    <a:pt x="3601" y="1213"/>
                  </a:lnTo>
                  <a:lnTo>
                    <a:pt x="3593" y="1213"/>
                  </a:lnTo>
                  <a:lnTo>
                    <a:pt x="3581" y="1216"/>
                  </a:lnTo>
                  <a:lnTo>
                    <a:pt x="3569" y="1220"/>
                  </a:lnTo>
                  <a:lnTo>
                    <a:pt x="3562" y="1221"/>
                  </a:lnTo>
                  <a:lnTo>
                    <a:pt x="3555" y="1221"/>
                  </a:lnTo>
                  <a:lnTo>
                    <a:pt x="3552" y="1215"/>
                  </a:lnTo>
                  <a:lnTo>
                    <a:pt x="3547" y="1210"/>
                  </a:lnTo>
                  <a:lnTo>
                    <a:pt x="3538" y="1208"/>
                  </a:lnTo>
                  <a:lnTo>
                    <a:pt x="3528" y="1208"/>
                  </a:lnTo>
                  <a:lnTo>
                    <a:pt x="3528" y="1201"/>
                  </a:lnTo>
                  <a:lnTo>
                    <a:pt x="3524" y="1198"/>
                  </a:lnTo>
                  <a:lnTo>
                    <a:pt x="3523" y="1192"/>
                  </a:lnTo>
                  <a:lnTo>
                    <a:pt x="3521" y="1187"/>
                  </a:lnTo>
                  <a:lnTo>
                    <a:pt x="3507" y="1187"/>
                  </a:lnTo>
                  <a:lnTo>
                    <a:pt x="3506" y="1192"/>
                  </a:lnTo>
                  <a:lnTo>
                    <a:pt x="3500" y="1194"/>
                  </a:lnTo>
                  <a:lnTo>
                    <a:pt x="3494" y="1194"/>
                  </a:lnTo>
                  <a:lnTo>
                    <a:pt x="3487" y="1194"/>
                  </a:lnTo>
                  <a:lnTo>
                    <a:pt x="3485" y="1199"/>
                  </a:lnTo>
                  <a:lnTo>
                    <a:pt x="3482" y="1203"/>
                  </a:lnTo>
                  <a:lnTo>
                    <a:pt x="3473" y="1208"/>
                  </a:lnTo>
                  <a:lnTo>
                    <a:pt x="3471" y="1213"/>
                  </a:lnTo>
                  <a:lnTo>
                    <a:pt x="3466" y="1215"/>
                  </a:lnTo>
                  <a:lnTo>
                    <a:pt x="3460" y="1216"/>
                  </a:lnTo>
                  <a:lnTo>
                    <a:pt x="3453" y="1215"/>
                  </a:lnTo>
                  <a:lnTo>
                    <a:pt x="3439" y="1215"/>
                  </a:lnTo>
                  <a:lnTo>
                    <a:pt x="3431" y="1215"/>
                  </a:lnTo>
                  <a:lnTo>
                    <a:pt x="3425" y="1215"/>
                  </a:lnTo>
                  <a:lnTo>
                    <a:pt x="3422" y="1208"/>
                  </a:lnTo>
                  <a:lnTo>
                    <a:pt x="3419" y="1204"/>
                  </a:lnTo>
                  <a:lnTo>
                    <a:pt x="3415" y="1199"/>
                  </a:lnTo>
                  <a:lnTo>
                    <a:pt x="3412" y="1194"/>
                  </a:lnTo>
                  <a:lnTo>
                    <a:pt x="3412" y="1106"/>
                  </a:lnTo>
                  <a:lnTo>
                    <a:pt x="3414" y="1099"/>
                  </a:lnTo>
                  <a:lnTo>
                    <a:pt x="3412" y="1094"/>
                  </a:lnTo>
                  <a:lnTo>
                    <a:pt x="3410" y="1087"/>
                  </a:lnTo>
                  <a:lnTo>
                    <a:pt x="3405" y="1082"/>
                  </a:lnTo>
                  <a:lnTo>
                    <a:pt x="3405" y="1077"/>
                  </a:lnTo>
                  <a:lnTo>
                    <a:pt x="3405" y="1071"/>
                  </a:lnTo>
                  <a:lnTo>
                    <a:pt x="3396" y="1071"/>
                  </a:lnTo>
                  <a:lnTo>
                    <a:pt x="3388" y="1071"/>
                  </a:lnTo>
                  <a:lnTo>
                    <a:pt x="3374" y="1068"/>
                  </a:lnTo>
                  <a:lnTo>
                    <a:pt x="3361" y="1065"/>
                  </a:lnTo>
                  <a:lnTo>
                    <a:pt x="3354" y="1063"/>
                  </a:lnTo>
                  <a:lnTo>
                    <a:pt x="3344" y="1065"/>
                  </a:lnTo>
                  <a:lnTo>
                    <a:pt x="3337" y="1051"/>
                  </a:lnTo>
                  <a:lnTo>
                    <a:pt x="3330" y="1037"/>
                  </a:lnTo>
                  <a:lnTo>
                    <a:pt x="3323" y="1037"/>
                  </a:lnTo>
                  <a:lnTo>
                    <a:pt x="3318" y="1036"/>
                  </a:lnTo>
                  <a:lnTo>
                    <a:pt x="3308" y="1030"/>
                  </a:lnTo>
                  <a:lnTo>
                    <a:pt x="3299" y="1024"/>
                  </a:lnTo>
                  <a:lnTo>
                    <a:pt x="3289" y="1017"/>
                  </a:lnTo>
                  <a:lnTo>
                    <a:pt x="3281" y="1013"/>
                  </a:lnTo>
                  <a:lnTo>
                    <a:pt x="3269" y="1010"/>
                  </a:lnTo>
                  <a:lnTo>
                    <a:pt x="3265" y="1008"/>
                  </a:lnTo>
                  <a:lnTo>
                    <a:pt x="3260" y="1005"/>
                  </a:lnTo>
                  <a:lnTo>
                    <a:pt x="3257" y="1002"/>
                  </a:lnTo>
                  <a:lnTo>
                    <a:pt x="3255" y="996"/>
                  </a:lnTo>
                  <a:lnTo>
                    <a:pt x="3245" y="996"/>
                  </a:lnTo>
                  <a:lnTo>
                    <a:pt x="3236" y="995"/>
                  </a:lnTo>
                  <a:lnTo>
                    <a:pt x="3219" y="991"/>
                  </a:lnTo>
                  <a:lnTo>
                    <a:pt x="3200" y="988"/>
                  </a:lnTo>
                  <a:lnTo>
                    <a:pt x="3192" y="988"/>
                  </a:lnTo>
                  <a:lnTo>
                    <a:pt x="3180" y="990"/>
                  </a:lnTo>
                  <a:lnTo>
                    <a:pt x="3175" y="993"/>
                  </a:lnTo>
                  <a:lnTo>
                    <a:pt x="3173" y="998"/>
                  </a:lnTo>
                  <a:lnTo>
                    <a:pt x="3171" y="1005"/>
                  </a:lnTo>
                  <a:lnTo>
                    <a:pt x="3171" y="1013"/>
                  </a:lnTo>
                  <a:lnTo>
                    <a:pt x="3173" y="1029"/>
                  </a:lnTo>
                  <a:lnTo>
                    <a:pt x="3173" y="1037"/>
                  </a:lnTo>
                  <a:lnTo>
                    <a:pt x="3173" y="1044"/>
                  </a:lnTo>
                  <a:lnTo>
                    <a:pt x="3146" y="1044"/>
                  </a:lnTo>
                  <a:lnTo>
                    <a:pt x="3134" y="1042"/>
                  </a:lnTo>
                  <a:lnTo>
                    <a:pt x="3129" y="1041"/>
                  </a:lnTo>
                  <a:lnTo>
                    <a:pt x="3125" y="1037"/>
                  </a:lnTo>
                  <a:lnTo>
                    <a:pt x="3118" y="1037"/>
                  </a:lnTo>
                  <a:lnTo>
                    <a:pt x="3111" y="1037"/>
                  </a:lnTo>
                  <a:lnTo>
                    <a:pt x="3106" y="1036"/>
                  </a:lnTo>
                  <a:lnTo>
                    <a:pt x="3105" y="1030"/>
                  </a:lnTo>
                  <a:lnTo>
                    <a:pt x="3100" y="1030"/>
                  </a:lnTo>
                  <a:lnTo>
                    <a:pt x="3096" y="1029"/>
                  </a:lnTo>
                  <a:lnTo>
                    <a:pt x="3093" y="1027"/>
                  </a:lnTo>
                  <a:lnTo>
                    <a:pt x="3091" y="1024"/>
                  </a:lnTo>
                  <a:lnTo>
                    <a:pt x="3074" y="1024"/>
                  </a:lnTo>
                  <a:lnTo>
                    <a:pt x="3067" y="1025"/>
                  </a:lnTo>
                  <a:lnTo>
                    <a:pt x="3065" y="1027"/>
                  </a:lnTo>
                  <a:lnTo>
                    <a:pt x="3064" y="1030"/>
                  </a:lnTo>
                  <a:lnTo>
                    <a:pt x="3059" y="1027"/>
                  </a:lnTo>
                  <a:lnTo>
                    <a:pt x="3053" y="1024"/>
                  </a:lnTo>
                  <a:lnTo>
                    <a:pt x="3048" y="1019"/>
                  </a:lnTo>
                  <a:lnTo>
                    <a:pt x="3043" y="1017"/>
                  </a:lnTo>
                  <a:lnTo>
                    <a:pt x="3042" y="1013"/>
                  </a:lnTo>
                  <a:lnTo>
                    <a:pt x="3040" y="1012"/>
                  </a:lnTo>
                  <a:lnTo>
                    <a:pt x="3033" y="1010"/>
                  </a:lnTo>
                  <a:lnTo>
                    <a:pt x="3026" y="1008"/>
                  </a:lnTo>
                  <a:lnTo>
                    <a:pt x="3023" y="1007"/>
                  </a:lnTo>
                  <a:lnTo>
                    <a:pt x="3023" y="1003"/>
                  </a:lnTo>
                  <a:lnTo>
                    <a:pt x="2989" y="1003"/>
                  </a:lnTo>
                  <a:lnTo>
                    <a:pt x="2982" y="1003"/>
                  </a:lnTo>
                  <a:lnTo>
                    <a:pt x="2978" y="1000"/>
                  </a:lnTo>
                  <a:lnTo>
                    <a:pt x="2975" y="996"/>
                  </a:lnTo>
                  <a:lnTo>
                    <a:pt x="2975" y="990"/>
                  </a:lnTo>
                  <a:lnTo>
                    <a:pt x="2967" y="995"/>
                  </a:lnTo>
                  <a:lnTo>
                    <a:pt x="2963" y="998"/>
                  </a:lnTo>
                  <a:lnTo>
                    <a:pt x="2961" y="1003"/>
                  </a:lnTo>
                  <a:lnTo>
                    <a:pt x="2956" y="1000"/>
                  </a:lnTo>
                  <a:lnTo>
                    <a:pt x="2949" y="998"/>
                  </a:lnTo>
                  <a:lnTo>
                    <a:pt x="2944" y="995"/>
                  </a:lnTo>
                  <a:lnTo>
                    <a:pt x="2943" y="993"/>
                  </a:lnTo>
                  <a:lnTo>
                    <a:pt x="2941" y="990"/>
                  </a:lnTo>
                  <a:lnTo>
                    <a:pt x="2932" y="984"/>
                  </a:lnTo>
                  <a:lnTo>
                    <a:pt x="2927" y="983"/>
                  </a:lnTo>
                  <a:lnTo>
                    <a:pt x="2920" y="983"/>
                  </a:lnTo>
                  <a:lnTo>
                    <a:pt x="2915" y="974"/>
                  </a:lnTo>
                  <a:lnTo>
                    <a:pt x="2909" y="967"/>
                  </a:lnTo>
                  <a:lnTo>
                    <a:pt x="2902" y="961"/>
                  </a:lnTo>
                  <a:lnTo>
                    <a:pt x="2893" y="955"/>
                  </a:lnTo>
                  <a:lnTo>
                    <a:pt x="2892" y="949"/>
                  </a:lnTo>
                  <a:lnTo>
                    <a:pt x="2890" y="942"/>
                  </a:lnTo>
                  <a:lnTo>
                    <a:pt x="2885" y="938"/>
                  </a:lnTo>
                  <a:lnTo>
                    <a:pt x="2880" y="935"/>
                  </a:lnTo>
                  <a:lnTo>
                    <a:pt x="2871" y="940"/>
                  </a:lnTo>
                  <a:lnTo>
                    <a:pt x="2868" y="944"/>
                  </a:lnTo>
                  <a:lnTo>
                    <a:pt x="2866" y="949"/>
                  </a:lnTo>
                  <a:lnTo>
                    <a:pt x="2859" y="947"/>
                  </a:lnTo>
                  <a:lnTo>
                    <a:pt x="2851" y="947"/>
                  </a:lnTo>
                  <a:lnTo>
                    <a:pt x="2830" y="950"/>
                  </a:lnTo>
                  <a:lnTo>
                    <a:pt x="2810" y="952"/>
                  </a:lnTo>
                  <a:lnTo>
                    <a:pt x="2803" y="952"/>
                  </a:lnTo>
                  <a:lnTo>
                    <a:pt x="2798" y="949"/>
                  </a:lnTo>
                  <a:lnTo>
                    <a:pt x="2798" y="945"/>
                  </a:lnTo>
                  <a:lnTo>
                    <a:pt x="2798" y="942"/>
                  </a:lnTo>
                  <a:lnTo>
                    <a:pt x="2791" y="942"/>
                  </a:lnTo>
                  <a:lnTo>
                    <a:pt x="2786" y="942"/>
                  </a:lnTo>
                  <a:lnTo>
                    <a:pt x="2784" y="942"/>
                  </a:lnTo>
                  <a:lnTo>
                    <a:pt x="2784" y="938"/>
                  </a:lnTo>
                  <a:lnTo>
                    <a:pt x="2784" y="935"/>
                  </a:lnTo>
                  <a:lnTo>
                    <a:pt x="2774" y="933"/>
                  </a:lnTo>
                  <a:lnTo>
                    <a:pt x="2765" y="932"/>
                  </a:lnTo>
                  <a:lnTo>
                    <a:pt x="2757" y="930"/>
                  </a:lnTo>
                  <a:lnTo>
                    <a:pt x="2750" y="928"/>
                  </a:lnTo>
                  <a:lnTo>
                    <a:pt x="2750" y="925"/>
                  </a:lnTo>
                  <a:lnTo>
                    <a:pt x="2750" y="921"/>
                  </a:lnTo>
                  <a:lnTo>
                    <a:pt x="2748" y="920"/>
                  </a:lnTo>
                  <a:lnTo>
                    <a:pt x="2745" y="920"/>
                  </a:lnTo>
                  <a:lnTo>
                    <a:pt x="2743" y="918"/>
                  </a:lnTo>
                  <a:lnTo>
                    <a:pt x="2743" y="915"/>
                  </a:lnTo>
                  <a:lnTo>
                    <a:pt x="2741" y="911"/>
                  </a:lnTo>
                  <a:lnTo>
                    <a:pt x="2738" y="909"/>
                  </a:lnTo>
                  <a:lnTo>
                    <a:pt x="2730" y="908"/>
                  </a:lnTo>
                  <a:lnTo>
                    <a:pt x="2730" y="880"/>
                  </a:lnTo>
                  <a:lnTo>
                    <a:pt x="2716" y="875"/>
                  </a:lnTo>
                  <a:lnTo>
                    <a:pt x="2702" y="870"/>
                  </a:lnTo>
                  <a:lnTo>
                    <a:pt x="2685" y="868"/>
                  </a:lnTo>
                  <a:lnTo>
                    <a:pt x="2668" y="867"/>
                  </a:lnTo>
                  <a:lnTo>
                    <a:pt x="2648" y="826"/>
                  </a:lnTo>
                  <a:lnTo>
                    <a:pt x="2644" y="826"/>
                  </a:lnTo>
                  <a:lnTo>
                    <a:pt x="2641" y="826"/>
                  </a:lnTo>
                  <a:lnTo>
                    <a:pt x="2636" y="826"/>
                  </a:lnTo>
                  <a:lnTo>
                    <a:pt x="2634" y="826"/>
                  </a:lnTo>
                  <a:lnTo>
                    <a:pt x="2634" y="822"/>
                  </a:lnTo>
                  <a:lnTo>
                    <a:pt x="2634" y="819"/>
                  </a:lnTo>
                  <a:lnTo>
                    <a:pt x="2631" y="819"/>
                  </a:lnTo>
                  <a:lnTo>
                    <a:pt x="2627" y="819"/>
                  </a:lnTo>
                  <a:lnTo>
                    <a:pt x="2624" y="819"/>
                  </a:lnTo>
                  <a:lnTo>
                    <a:pt x="2620" y="819"/>
                  </a:lnTo>
                  <a:lnTo>
                    <a:pt x="2613" y="815"/>
                  </a:lnTo>
                  <a:lnTo>
                    <a:pt x="2607" y="812"/>
                  </a:lnTo>
                  <a:lnTo>
                    <a:pt x="2607" y="809"/>
                  </a:lnTo>
                  <a:lnTo>
                    <a:pt x="2607" y="805"/>
                  </a:lnTo>
                  <a:lnTo>
                    <a:pt x="2600" y="805"/>
                  </a:lnTo>
                  <a:lnTo>
                    <a:pt x="2593" y="805"/>
                  </a:lnTo>
                  <a:lnTo>
                    <a:pt x="2584" y="807"/>
                  </a:lnTo>
                  <a:lnTo>
                    <a:pt x="2581" y="807"/>
                  </a:lnTo>
                  <a:lnTo>
                    <a:pt x="2579" y="805"/>
                  </a:lnTo>
                  <a:lnTo>
                    <a:pt x="2579" y="802"/>
                  </a:lnTo>
                  <a:lnTo>
                    <a:pt x="2579" y="798"/>
                  </a:lnTo>
                  <a:lnTo>
                    <a:pt x="2571" y="793"/>
                  </a:lnTo>
                  <a:lnTo>
                    <a:pt x="2567" y="790"/>
                  </a:lnTo>
                  <a:lnTo>
                    <a:pt x="2566" y="785"/>
                  </a:lnTo>
                  <a:lnTo>
                    <a:pt x="2560" y="786"/>
                  </a:lnTo>
                  <a:lnTo>
                    <a:pt x="2559" y="788"/>
                  </a:lnTo>
                  <a:lnTo>
                    <a:pt x="2554" y="793"/>
                  </a:lnTo>
                  <a:lnTo>
                    <a:pt x="2552" y="797"/>
                  </a:lnTo>
                  <a:lnTo>
                    <a:pt x="2549" y="798"/>
                  </a:lnTo>
                  <a:lnTo>
                    <a:pt x="2543" y="800"/>
                  </a:lnTo>
                  <a:lnTo>
                    <a:pt x="2538" y="798"/>
                  </a:lnTo>
                  <a:lnTo>
                    <a:pt x="2525" y="792"/>
                  </a:lnTo>
                  <a:lnTo>
                    <a:pt x="2511" y="785"/>
                  </a:lnTo>
                  <a:lnTo>
                    <a:pt x="2509" y="778"/>
                  </a:lnTo>
                  <a:lnTo>
                    <a:pt x="2511" y="771"/>
                  </a:lnTo>
                  <a:lnTo>
                    <a:pt x="2511" y="764"/>
                  </a:lnTo>
                  <a:lnTo>
                    <a:pt x="2513" y="761"/>
                  </a:lnTo>
                  <a:lnTo>
                    <a:pt x="2520" y="752"/>
                  </a:lnTo>
                  <a:lnTo>
                    <a:pt x="2526" y="745"/>
                  </a:lnTo>
                  <a:lnTo>
                    <a:pt x="2533" y="739"/>
                  </a:lnTo>
                  <a:lnTo>
                    <a:pt x="2538" y="730"/>
                  </a:lnTo>
                  <a:lnTo>
                    <a:pt x="2540" y="725"/>
                  </a:lnTo>
                  <a:lnTo>
                    <a:pt x="2540" y="718"/>
                  </a:lnTo>
                  <a:lnTo>
                    <a:pt x="2540" y="711"/>
                  </a:lnTo>
                  <a:lnTo>
                    <a:pt x="2538" y="703"/>
                  </a:lnTo>
                  <a:lnTo>
                    <a:pt x="2537" y="699"/>
                  </a:lnTo>
                  <a:lnTo>
                    <a:pt x="2535" y="698"/>
                  </a:lnTo>
                  <a:lnTo>
                    <a:pt x="2528" y="696"/>
                  </a:lnTo>
                  <a:lnTo>
                    <a:pt x="2511" y="696"/>
                  </a:lnTo>
                  <a:lnTo>
                    <a:pt x="2477" y="696"/>
                  </a:lnTo>
                  <a:lnTo>
                    <a:pt x="2475" y="689"/>
                  </a:lnTo>
                  <a:lnTo>
                    <a:pt x="2474" y="684"/>
                  </a:lnTo>
                  <a:lnTo>
                    <a:pt x="2472" y="679"/>
                  </a:lnTo>
                  <a:lnTo>
                    <a:pt x="2467" y="676"/>
                  </a:lnTo>
                  <a:lnTo>
                    <a:pt x="2458" y="669"/>
                  </a:lnTo>
                  <a:lnTo>
                    <a:pt x="2450" y="662"/>
                  </a:lnTo>
                  <a:lnTo>
                    <a:pt x="2451" y="647"/>
                  </a:lnTo>
                  <a:lnTo>
                    <a:pt x="2453" y="636"/>
                  </a:lnTo>
                  <a:lnTo>
                    <a:pt x="2450" y="626"/>
                  </a:lnTo>
                  <a:lnTo>
                    <a:pt x="2443" y="614"/>
                  </a:lnTo>
                  <a:lnTo>
                    <a:pt x="2434" y="609"/>
                  </a:lnTo>
                  <a:lnTo>
                    <a:pt x="2429" y="607"/>
                  </a:lnTo>
                  <a:lnTo>
                    <a:pt x="2422" y="607"/>
                  </a:lnTo>
                  <a:lnTo>
                    <a:pt x="2414" y="609"/>
                  </a:lnTo>
                  <a:lnTo>
                    <a:pt x="2409" y="611"/>
                  </a:lnTo>
                  <a:lnTo>
                    <a:pt x="2404" y="614"/>
                  </a:lnTo>
                  <a:lnTo>
                    <a:pt x="2395" y="614"/>
                  </a:lnTo>
                  <a:lnTo>
                    <a:pt x="2393" y="616"/>
                  </a:lnTo>
                  <a:lnTo>
                    <a:pt x="2392" y="618"/>
                  </a:lnTo>
                  <a:lnTo>
                    <a:pt x="2388" y="621"/>
                  </a:lnTo>
                  <a:lnTo>
                    <a:pt x="2383" y="623"/>
                  </a:lnTo>
                  <a:lnTo>
                    <a:pt x="2381" y="624"/>
                  </a:lnTo>
                  <a:lnTo>
                    <a:pt x="2381" y="628"/>
                  </a:lnTo>
                  <a:lnTo>
                    <a:pt x="2341" y="628"/>
                  </a:lnTo>
                  <a:lnTo>
                    <a:pt x="2341" y="633"/>
                  </a:lnTo>
                  <a:lnTo>
                    <a:pt x="2339" y="635"/>
                  </a:lnTo>
                  <a:lnTo>
                    <a:pt x="2335" y="633"/>
                  </a:lnTo>
                  <a:lnTo>
                    <a:pt x="2332" y="630"/>
                  </a:lnTo>
                  <a:lnTo>
                    <a:pt x="2327" y="628"/>
                  </a:lnTo>
                  <a:lnTo>
                    <a:pt x="2323" y="626"/>
                  </a:lnTo>
                  <a:lnTo>
                    <a:pt x="2322" y="628"/>
                  </a:lnTo>
                  <a:lnTo>
                    <a:pt x="2320" y="635"/>
                  </a:lnTo>
                  <a:lnTo>
                    <a:pt x="2308" y="630"/>
                  </a:lnTo>
                  <a:lnTo>
                    <a:pt x="2298" y="623"/>
                  </a:lnTo>
                  <a:lnTo>
                    <a:pt x="2283" y="621"/>
                  </a:lnTo>
                  <a:lnTo>
                    <a:pt x="2274" y="621"/>
                  </a:lnTo>
                  <a:lnTo>
                    <a:pt x="2265" y="621"/>
                  </a:lnTo>
                  <a:lnTo>
                    <a:pt x="2260" y="611"/>
                  </a:lnTo>
                  <a:lnTo>
                    <a:pt x="2257" y="607"/>
                  </a:lnTo>
                  <a:lnTo>
                    <a:pt x="2252" y="604"/>
                  </a:lnTo>
                  <a:lnTo>
                    <a:pt x="2247" y="602"/>
                  </a:lnTo>
                  <a:lnTo>
                    <a:pt x="2240" y="601"/>
                  </a:lnTo>
                  <a:lnTo>
                    <a:pt x="2233" y="601"/>
                  </a:lnTo>
                  <a:lnTo>
                    <a:pt x="2225" y="601"/>
                  </a:lnTo>
                  <a:lnTo>
                    <a:pt x="2223" y="595"/>
                  </a:lnTo>
                  <a:lnTo>
                    <a:pt x="2219" y="592"/>
                  </a:lnTo>
                  <a:lnTo>
                    <a:pt x="2214" y="589"/>
                  </a:lnTo>
                  <a:lnTo>
                    <a:pt x="2211" y="585"/>
                  </a:lnTo>
                  <a:lnTo>
                    <a:pt x="2211" y="582"/>
                  </a:lnTo>
                  <a:lnTo>
                    <a:pt x="2211" y="577"/>
                  </a:lnTo>
                  <a:lnTo>
                    <a:pt x="2208" y="572"/>
                  </a:lnTo>
                  <a:lnTo>
                    <a:pt x="2206" y="570"/>
                  </a:lnTo>
                  <a:lnTo>
                    <a:pt x="2201" y="566"/>
                  </a:lnTo>
                  <a:lnTo>
                    <a:pt x="2192" y="563"/>
                  </a:lnTo>
                  <a:lnTo>
                    <a:pt x="2187" y="560"/>
                  </a:lnTo>
                  <a:lnTo>
                    <a:pt x="2184" y="560"/>
                  </a:lnTo>
                  <a:lnTo>
                    <a:pt x="2175" y="556"/>
                  </a:lnTo>
                  <a:lnTo>
                    <a:pt x="2168" y="553"/>
                  </a:lnTo>
                  <a:lnTo>
                    <a:pt x="2160" y="551"/>
                  </a:lnTo>
                  <a:lnTo>
                    <a:pt x="2150" y="553"/>
                  </a:lnTo>
                  <a:lnTo>
                    <a:pt x="2148" y="548"/>
                  </a:lnTo>
                  <a:lnTo>
                    <a:pt x="2144" y="543"/>
                  </a:lnTo>
                  <a:lnTo>
                    <a:pt x="2136" y="536"/>
                  </a:lnTo>
                  <a:lnTo>
                    <a:pt x="2126" y="531"/>
                  </a:lnTo>
                  <a:lnTo>
                    <a:pt x="2115" y="526"/>
                  </a:lnTo>
                  <a:lnTo>
                    <a:pt x="2093" y="527"/>
                  </a:lnTo>
                  <a:lnTo>
                    <a:pt x="2074" y="532"/>
                  </a:lnTo>
                  <a:lnTo>
                    <a:pt x="2056" y="537"/>
                  </a:lnTo>
                  <a:lnTo>
                    <a:pt x="2040" y="546"/>
                  </a:lnTo>
                  <a:lnTo>
                    <a:pt x="2038" y="549"/>
                  </a:lnTo>
                  <a:lnTo>
                    <a:pt x="2037" y="551"/>
                  </a:lnTo>
                  <a:lnTo>
                    <a:pt x="2035" y="549"/>
                  </a:lnTo>
                  <a:lnTo>
                    <a:pt x="2033" y="546"/>
                  </a:lnTo>
                  <a:lnTo>
                    <a:pt x="2028" y="543"/>
                  </a:lnTo>
                  <a:lnTo>
                    <a:pt x="2021" y="541"/>
                  </a:lnTo>
                  <a:lnTo>
                    <a:pt x="2015" y="539"/>
                  </a:lnTo>
                  <a:lnTo>
                    <a:pt x="2006" y="539"/>
                  </a:lnTo>
                  <a:lnTo>
                    <a:pt x="2004" y="537"/>
                  </a:lnTo>
                  <a:lnTo>
                    <a:pt x="2003" y="536"/>
                  </a:lnTo>
                  <a:lnTo>
                    <a:pt x="1998" y="534"/>
                  </a:lnTo>
                  <a:lnTo>
                    <a:pt x="1986" y="532"/>
                  </a:lnTo>
                  <a:lnTo>
                    <a:pt x="1982" y="526"/>
                  </a:lnTo>
                  <a:lnTo>
                    <a:pt x="1977" y="520"/>
                  </a:lnTo>
                  <a:lnTo>
                    <a:pt x="1972" y="515"/>
                  </a:lnTo>
                  <a:lnTo>
                    <a:pt x="1965" y="512"/>
                  </a:lnTo>
                  <a:lnTo>
                    <a:pt x="1963" y="508"/>
                  </a:lnTo>
                  <a:lnTo>
                    <a:pt x="1960" y="507"/>
                  </a:lnTo>
                  <a:lnTo>
                    <a:pt x="1952" y="505"/>
                  </a:lnTo>
                  <a:lnTo>
                    <a:pt x="1948" y="503"/>
                  </a:lnTo>
                  <a:lnTo>
                    <a:pt x="1945" y="502"/>
                  </a:lnTo>
                  <a:lnTo>
                    <a:pt x="1941" y="500"/>
                  </a:lnTo>
                  <a:lnTo>
                    <a:pt x="1938" y="498"/>
                  </a:lnTo>
                  <a:lnTo>
                    <a:pt x="1917" y="457"/>
                  </a:lnTo>
                  <a:lnTo>
                    <a:pt x="1911" y="457"/>
                  </a:lnTo>
                  <a:lnTo>
                    <a:pt x="1905" y="456"/>
                  </a:lnTo>
                  <a:lnTo>
                    <a:pt x="1897" y="451"/>
                  </a:lnTo>
                  <a:lnTo>
                    <a:pt x="1892" y="447"/>
                  </a:lnTo>
                  <a:lnTo>
                    <a:pt x="1885" y="444"/>
                  </a:lnTo>
                  <a:lnTo>
                    <a:pt x="1875" y="442"/>
                  </a:lnTo>
                  <a:lnTo>
                    <a:pt x="1870" y="442"/>
                  </a:lnTo>
                  <a:lnTo>
                    <a:pt x="1863" y="444"/>
                  </a:lnTo>
                  <a:lnTo>
                    <a:pt x="1861" y="445"/>
                  </a:lnTo>
                  <a:lnTo>
                    <a:pt x="1861" y="447"/>
                  </a:lnTo>
                  <a:lnTo>
                    <a:pt x="1859" y="449"/>
                  </a:lnTo>
                  <a:lnTo>
                    <a:pt x="1856" y="451"/>
                  </a:lnTo>
                  <a:lnTo>
                    <a:pt x="1851" y="451"/>
                  </a:lnTo>
                  <a:lnTo>
                    <a:pt x="1842" y="454"/>
                  </a:lnTo>
                  <a:lnTo>
                    <a:pt x="1839" y="456"/>
                  </a:lnTo>
                  <a:lnTo>
                    <a:pt x="1836" y="459"/>
                  </a:lnTo>
                  <a:lnTo>
                    <a:pt x="1836" y="464"/>
                  </a:lnTo>
                  <a:lnTo>
                    <a:pt x="1836" y="471"/>
                  </a:lnTo>
                  <a:lnTo>
                    <a:pt x="1829" y="471"/>
                  </a:lnTo>
                  <a:lnTo>
                    <a:pt x="1825" y="471"/>
                  </a:lnTo>
                  <a:lnTo>
                    <a:pt x="1824" y="468"/>
                  </a:lnTo>
                  <a:lnTo>
                    <a:pt x="1825" y="466"/>
                  </a:lnTo>
                  <a:lnTo>
                    <a:pt x="1829" y="464"/>
                  </a:lnTo>
                  <a:lnTo>
                    <a:pt x="1829" y="451"/>
                  </a:lnTo>
                  <a:lnTo>
                    <a:pt x="1819" y="451"/>
                  </a:lnTo>
                  <a:lnTo>
                    <a:pt x="1808" y="451"/>
                  </a:lnTo>
                  <a:lnTo>
                    <a:pt x="1801" y="447"/>
                  </a:lnTo>
                  <a:lnTo>
                    <a:pt x="1795" y="444"/>
                  </a:lnTo>
                  <a:lnTo>
                    <a:pt x="1790" y="444"/>
                  </a:lnTo>
                  <a:lnTo>
                    <a:pt x="1784" y="444"/>
                  </a:lnTo>
                  <a:lnTo>
                    <a:pt x="1779" y="444"/>
                  </a:lnTo>
                  <a:lnTo>
                    <a:pt x="1774" y="444"/>
                  </a:lnTo>
                  <a:lnTo>
                    <a:pt x="1769" y="447"/>
                  </a:lnTo>
                  <a:lnTo>
                    <a:pt x="1767" y="451"/>
                  </a:lnTo>
                  <a:lnTo>
                    <a:pt x="1759" y="451"/>
                  </a:lnTo>
                  <a:lnTo>
                    <a:pt x="1752" y="449"/>
                  </a:lnTo>
                  <a:lnTo>
                    <a:pt x="1740" y="444"/>
                  </a:lnTo>
                  <a:lnTo>
                    <a:pt x="1735" y="447"/>
                  </a:lnTo>
                  <a:lnTo>
                    <a:pt x="1730" y="451"/>
                  </a:lnTo>
                  <a:lnTo>
                    <a:pt x="1725" y="456"/>
                  </a:lnTo>
                  <a:lnTo>
                    <a:pt x="1720" y="457"/>
                  </a:lnTo>
                  <a:lnTo>
                    <a:pt x="1708" y="454"/>
                  </a:lnTo>
                  <a:lnTo>
                    <a:pt x="1694" y="452"/>
                  </a:lnTo>
                  <a:lnTo>
                    <a:pt x="1665" y="451"/>
                  </a:lnTo>
                  <a:lnTo>
                    <a:pt x="1651" y="449"/>
                  </a:lnTo>
                  <a:lnTo>
                    <a:pt x="1639" y="445"/>
                  </a:lnTo>
                  <a:lnTo>
                    <a:pt x="1628" y="442"/>
                  </a:lnTo>
                  <a:lnTo>
                    <a:pt x="1617" y="437"/>
                  </a:lnTo>
                  <a:lnTo>
                    <a:pt x="1569" y="437"/>
                  </a:lnTo>
                  <a:lnTo>
                    <a:pt x="1568" y="433"/>
                  </a:lnTo>
                  <a:lnTo>
                    <a:pt x="1564" y="432"/>
                  </a:lnTo>
                  <a:lnTo>
                    <a:pt x="1556" y="430"/>
                  </a:lnTo>
                  <a:lnTo>
                    <a:pt x="1556" y="427"/>
                  </a:lnTo>
                  <a:lnTo>
                    <a:pt x="1554" y="425"/>
                  </a:lnTo>
                  <a:lnTo>
                    <a:pt x="1549" y="423"/>
                  </a:lnTo>
                  <a:lnTo>
                    <a:pt x="1549" y="420"/>
                  </a:lnTo>
                  <a:lnTo>
                    <a:pt x="1549" y="416"/>
                  </a:lnTo>
                  <a:lnTo>
                    <a:pt x="1544" y="410"/>
                  </a:lnTo>
                  <a:lnTo>
                    <a:pt x="1539" y="404"/>
                  </a:lnTo>
                  <a:lnTo>
                    <a:pt x="1537" y="401"/>
                  </a:lnTo>
                  <a:lnTo>
                    <a:pt x="1534" y="401"/>
                  </a:lnTo>
                  <a:lnTo>
                    <a:pt x="1528" y="401"/>
                  </a:lnTo>
                  <a:lnTo>
                    <a:pt x="1525" y="403"/>
                  </a:lnTo>
                  <a:lnTo>
                    <a:pt x="1522" y="403"/>
                  </a:lnTo>
                  <a:lnTo>
                    <a:pt x="1518" y="403"/>
                  </a:lnTo>
                  <a:lnTo>
                    <a:pt x="1511" y="398"/>
                  </a:lnTo>
                  <a:lnTo>
                    <a:pt x="1503" y="394"/>
                  </a:lnTo>
                  <a:lnTo>
                    <a:pt x="1499" y="394"/>
                  </a:lnTo>
                  <a:lnTo>
                    <a:pt x="1493" y="389"/>
                  </a:lnTo>
                  <a:lnTo>
                    <a:pt x="1486" y="382"/>
                  </a:lnTo>
                  <a:lnTo>
                    <a:pt x="1479" y="379"/>
                  </a:lnTo>
                  <a:lnTo>
                    <a:pt x="1476" y="377"/>
                  </a:lnTo>
                  <a:lnTo>
                    <a:pt x="1470" y="379"/>
                  </a:lnTo>
                  <a:lnTo>
                    <a:pt x="1467" y="377"/>
                  </a:lnTo>
                  <a:lnTo>
                    <a:pt x="1457" y="369"/>
                  </a:lnTo>
                  <a:lnTo>
                    <a:pt x="1452" y="365"/>
                  </a:lnTo>
                  <a:lnTo>
                    <a:pt x="1447" y="362"/>
                  </a:lnTo>
                  <a:lnTo>
                    <a:pt x="1441" y="362"/>
                  </a:lnTo>
                  <a:lnTo>
                    <a:pt x="1438" y="360"/>
                  </a:lnTo>
                  <a:lnTo>
                    <a:pt x="1435" y="358"/>
                  </a:lnTo>
                  <a:lnTo>
                    <a:pt x="1433" y="355"/>
                  </a:lnTo>
                  <a:lnTo>
                    <a:pt x="1428" y="352"/>
                  </a:lnTo>
                  <a:lnTo>
                    <a:pt x="1423" y="350"/>
                  </a:lnTo>
                  <a:lnTo>
                    <a:pt x="1409" y="348"/>
                  </a:lnTo>
                  <a:lnTo>
                    <a:pt x="1406" y="348"/>
                  </a:lnTo>
                  <a:lnTo>
                    <a:pt x="1404" y="346"/>
                  </a:lnTo>
                  <a:lnTo>
                    <a:pt x="1401" y="345"/>
                  </a:lnTo>
                  <a:lnTo>
                    <a:pt x="1394" y="343"/>
                  </a:lnTo>
                  <a:lnTo>
                    <a:pt x="1389" y="341"/>
                  </a:lnTo>
                  <a:lnTo>
                    <a:pt x="1387" y="338"/>
                  </a:lnTo>
                  <a:lnTo>
                    <a:pt x="1387" y="334"/>
                  </a:lnTo>
                  <a:lnTo>
                    <a:pt x="1385" y="331"/>
                  </a:lnTo>
                  <a:lnTo>
                    <a:pt x="1387" y="331"/>
                  </a:lnTo>
                  <a:lnTo>
                    <a:pt x="1387" y="329"/>
                  </a:lnTo>
                  <a:lnTo>
                    <a:pt x="1385" y="328"/>
                  </a:lnTo>
                  <a:lnTo>
                    <a:pt x="1383" y="326"/>
                  </a:lnTo>
                  <a:lnTo>
                    <a:pt x="1382" y="324"/>
                  </a:lnTo>
                  <a:lnTo>
                    <a:pt x="1380" y="319"/>
                  </a:lnTo>
                  <a:lnTo>
                    <a:pt x="1378" y="314"/>
                  </a:lnTo>
                  <a:lnTo>
                    <a:pt x="1365" y="312"/>
                  </a:lnTo>
                  <a:lnTo>
                    <a:pt x="1361" y="311"/>
                  </a:lnTo>
                  <a:lnTo>
                    <a:pt x="1360" y="305"/>
                  </a:lnTo>
                  <a:lnTo>
                    <a:pt x="1354" y="304"/>
                  </a:lnTo>
                  <a:lnTo>
                    <a:pt x="1341" y="300"/>
                  </a:lnTo>
                  <a:lnTo>
                    <a:pt x="1337" y="299"/>
                  </a:lnTo>
                  <a:lnTo>
                    <a:pt x="1336" y="292"/>
                  </a:lnTo>
                  <a:lnTo>
                    <a:pt x="1332" y="288"/>
                  </a:lnTo>
                  <a:lnTo>
                    <a:pt x="1329" y="287"/>
                  </a:lnTo>
                  <a:lnTo>
                    <a:pt x="1324" y="285"/>
                  </a:lnTo>
                  <a:lnTo>
                    <a:pt x="1315" y="285"/>
                  </a:lnTo>
                  <a:lnTo>
                    <a:pt x="1305" y="287"/>
                  </a:lnTo>
                  <a:lnTo>
                    <a:pt x="1300" y="287"/>
                  </a:lnTo>
                  <a:lnTo>
                    <a:pt x="1288" y="283"/>
                  </a:lnTo>
                  <a:lnTo>
                    <a:pt x="1276" y="278"/>
                  </a:lnTo>
                  <a:lnTo>
                    <a:pt x="1262" y="275"/>
                  </a:lnTo>
                  <a:lnTo>
                    <a:pt x="1249" y="273"/>
                  </a:lnTo>
                  <a:lnTo>
                    <a:pt x="1239" y="252"/>
                  </a:lnTo>
                  <a:lnTo>
                    <a:pt x="1227" y="234"/>
                  </a:lnTo>
                  <a:lnTo>
                    <a:pt x="1211" y="218"/>
                  </a:lnTo>
                  <a:lnTo>
                    <a:pt x="1194" y="205"/>
                  </a:lnTo>
                  <a:lnTo>
                    <a:pt x="1193" y="206"/>
                  </a:lnTo>
                  <a:lnTo>
                    <a:pt x="1191" y="208"/>
                  </a:lnTo>
                  <a:lnTo>
                    <a:pt x="1187" y="212"/>
                  </a:lnTo>
                  <a:lnTo>
                    <a:pt x="1186" y="217"/>
                  </a:lnTo>
                  <a:lnTo>
                    <a:pt x="1184" y="218"/>
                  </a:lnTo>
                  <a:lnTo>
                    <a:pt x="1181" y="218"/>
                  </a:lnTo>
                  <a:lnTo>
                    <a:pt x="1170" y="217"/>
                  </a:lnTo>
                  <a:lnTo>
                    <a:pt x="1162" y="218"/>
                  </a:lnTo>
                  <a:lnTo>
                    <a:pt x="1155" y="222"/>
                  </a:lnTo>
                  <a:lnTo>
                    <a:pt x="1150" y="225"/>
                  </a:lnTo>
                  <a:lnTo>
                    <a:pt x="1145" y="229"/>
                  </a:lnTo>
                  <a:lnTo>
                    <a:pt x="1138" y="232"/>
                  </a:lnTo>
                  <a:lnTo>
                    <a:pt x="1129" y="234"/>
                  </a:lnTo>
                  <a:lnTo>
                    <a:pt x="1119" y="232"/>
                  </a:lnTo>
                  <a:lnTo>
                    <a:pt x="1111" y="234"/>
                  </a:lnTo>
                  <a:lnTo>
                    <a:pt x="1104" y="232"/>
                  </a:lnTo>
                  <a:lnTo>
                    <a:pt x="1099" y="229"/>
                  </a:lnTo>
                  <a:lnTo>
                    <a:pt x="1095" y="225"/>
                  </a:lnTo>
                  <a:lnTo>
                    <a:pt x="1088" y="217"/>
                  </a:lnTo>
                  <a:lnTo>
                    <a:pt x="1083" y="213"/>
                  </a:lnTo>
                  <a:lnTo>
                    <a:pt x="1078" y="212"/>
                  </a:lnTo>
                  <a:lnTo>
                    <a:pt x="1066" y="213"/>
                  </a:lnTo>
                  <a:lnTo>
                    <a:pt x="1054" y="213"/>
                  </a:lnTo>
                  <a:lnTo>
                    <a:pt x="1036" y="210"/>
                  </a:lnTo>
                  <a:lnTo>
                    <a:pt x="1018" y="205"/>
                  </a:lnTo>
                  <a:lnTo>
                    <a:pt x="1008" y="205"/>
                  </a:lnTo>
                  <a:lnTo>
                    <a:pt x="996" y="205"/>
                  </a:lnTo>
                  <a:lnTo>
                    <a:pt x="989" y="205"/>
                  </a:lnTo>
                  <a:lnTo>
                    <a:pt x="983" y="203"/>
                  </a:lnTo>
                  <a:lnTo>
                    <a:pt x="977" y="198"/>
                  </a:lnTo>
                  <a:lnTo>
                    <a:pt x="972" y="195"/>
                  </a:lnTo>
                  <a:lnTo>
                    <a:pt x="965" y="191"/>
                  </a:lnTo>
                  <a:lnTo>
                    <a:pt x="955" y="191"/>
                  </a:lnTo>
                  <a:lnTo>
                    <a:pt x="947" y="191"/>
                  </a:lnTo>
                  <a:lnTo>
                    <a:pt x="943" y="191"/>
                  </a:lnTo>
                  <a:lnTo>
                    <a:pt x="940" y="193"/>
                  </a:lnTo>
                  <a:lnTo>
                    <a:pt x="933" y="189"/>
                  </a:lnTo>
                  <a:lnTo>
                    <a:pt x="926" y="186"/>
                  </a:lnTo>
                  <a:lnTo>
                    <a:pt x="908" y="177"/>
                  </a:lnTo>
                  <a:lnTo>
                    <a:pt x="904" y="177"/>
                  </a:lnTo>
                  <a:lnTo>
                    <a:pt x="897" y="179"/>
                  </a:lnTo>
                  <a:lnTo>
                    <a:pt x="896" y="181"/>
                  </a:lnTo>
                  <a:lnTo>
                    <a:pt x="894" y="184"/>
                  </a:lnTo>
                  <a:lnTo>
                    <a:pt x="884" y="181"/>
                  </a:lnTo>
                  <a:lnTo>
                    <a:pt x="875" y="176"/>
                  </a:lnTo>
                  <a:lnTo>
                    <a:pt x="868" y="169"/>
                  </a:lnTo>
                  <a:lnTo>
                    <a:pt x="860" y="164"/>
                  </a:lnTo>
                  <a:lnTo>
                    <a:pt x="850" y="164"/>
                  </a:lnTo>
                  <a:lnTo>
                    <a:pt x="839" y="164"/>
                  </a:lnTo>
                  <a:lnTo>
                    <a:pt x="832" y="167"/>
                  </a:lnTo>
                  <a:lnTo>
                    <a:pt x="826" y="171"/>
                  </a:lnTo>
                  <a:lnTo>
                    <a:pt x="812" y="171"/>
                  </a:lnTo>
                  <a:lnTo>
                    <a:pt x="812" y="167"/>
                  </a:lnTo>
                  <a:lnTo>
                    <a:pt x="812" y="164"/>
                  </a:lnTo>
                  <a:lnTo>
                    <a:pt x="807" y="159"/>
                  </a:lnTo>
                  <a:lnTo>
                    <a:pt x="802" y="154"/>
                  </a:lnTo>
                  <a:lnTo>
                    <a:pt x="795" y="150"/>
                  </a:lnTo>
                  <a:lnTo>
                    <a:pt x="785" y="150"/>
                  </a:lnTo>
                  <a:lnTo>
                    <a:pt x="781" y="150"/>
                  </a:lnTo>
                  <a:lnTo>
                    <a:pt x="764" y="150"/>
                  </a:lnTo>
                  <a:lnTo>
                    <a:pt x="761" y="145"/>
                  </a:lnTo>
                  <a:lnTo>
                    <a:pt x="757" y="140"/>
                  </a:lnTo>
                  <a:lnTo>
                    <a:pt x="752" y="137"/>
                  </a:lnTo>
                  <a:lnTo>
                    <a:pt x="751" y="130"/>
                  </a:lnTo>
                  <a:lnTo>
                    <a:pt x="746" y="121"/>
                  </a:lnTo>
                  <a:lnTo>
                    <a:pt x="742" y="118"/>
                  </a:lnTo>
                  <a:lnTo>
                    <a:pt x="737" y="116"/>
                  </a:lnTo>
                  <a:lnTo>
                    <a:pt x="737" y="104"/>
                  </a:lnTo>
                  <a:lnTo>
                    <a:pt x="737" y="92"/>
                  </a:lnTo>
                  <a:lnTo>
                    <a:pt x="735" y="82"/>
                  </a:lnTo>
                  <a:lnTo>
                    <a:pt x="730" y="75"/>
                  </a:lnTo>
                  <a:lnTo>
                    <a:pt x="728" y="70"/>
                  </a:lnTo>
                  <a:lnTo>
                    <a:pt x="725" y="67"/>
                  </a:lnTo>
                  <a:lnTo>
                    <a:pt x="722" y="63"/>
                  </a:lnTo>
                  <a:lnTo>
                    <a:pt x="717" y="62"/>
                  </a:lnTo>
                  <a:lnTo>
                    <a:pt x="711" y="60"/>
                  </a:lnTo>
                  <a:lnTo>
                    <a:pt x="708" y="56"/>
                  </a:lnTo>
                  <a:lnTo>
                    <a:pt x="705" y="53"/>
                  </a:lnTo>
                  <a:lnTo>
                    <a:pt x="703" y="48"/>
                  </a:lnTo>
                  <a:lnTo>
                    <a:pt x="682" y="48"/>
                  </a:lnTo>
                  <a:lnTo>
                    <a:pt x="677" y="48"/>
                  </a:lnTo>
                  <a:lnTo>
                    <a:pt x="674" y="50"/>
                  </a:lnTo>
                  <a:lnTo>
                    <a:pt x="671" y="51"/>
                  </a:lnTo>
                  <a:lnTo>
                    <a:pt x="669" y="55"/>
                  </a:lnTo>
                  <a:lnTo>
                    <a:pt x="665" y="53"/>
                  </a:lnTo>
                  <a:lnTo>
                    <a:pt x="664" y="50"/>
                  </a:lnTo>
                  <a:lnTo>
                    <a:pt x="662" y="41"/>
                  </a:lnTo>
                  <a:lnTo>
                    <a:pt x="648" y="41"/>
                  </a:lnTo>
                  <a:lnTo>
                    <a:pt x="643" y="33"/>
                  </a:lnTo>
                  <a:lnTo>
                    <a:pt x="642" y="27"/>
                  </a:lnTo>
                  <a:lnTo>
                    <a:pt x="642" y="21"/>
                  </a:lnTo>
                  <a:lnTo>
                    <a:pt x="645" y="19"/>
                  </a:lnTo>
                  <a:lnTo>
                    <a:pt x="647" y="15"/>
                  </a:lnTo>
                  <a:lnTo>
                    <a:pt x="648" y="7"/>
                  </a:lnTo>
                  <a:lnTo>
                    <a:pt x="642" y="7"/>
                  </a:lnTo>
                  <a:lnTo>
                    <a:pt x="635" y="7"/>
                  </a:lnTo>
                  <a:lnTo>
                    <a:pt x="633" y="7"/>
                  </a:lnTo>
                  <a:lnTo>
                    <a:pt x="631" y="9"/>
                  </a:lnTo>
                  <a:lnTo>
                    <a:pt x="630" y="14"/>
                  </a:lnTo>
                  <a:lnTo>
                    <a:pt x="626" y="17"/>
                  </a:lnTo>
                  <a:lnTo>
                    <a:pt x="621" y="19"/>
                  </a:lnTo>
                  <a:lnTo>
                    <a:pt x="616" y="19"/>
                  </a:lnTo>
                  <a:lnTo>
                    <a:pt x="606" y="19"/>
                  </a:lnTo>
                  <a:lnTo>
                    <a:pt x="602" y="21"/>
                  </a:lnTo>
                  <a:lnTo>
                    <a:pt x="602" y="24"/>
                  </a:lnTo>
                  <a:lnTo>
                    <a:pt x="599" y="26"/>
                  </a:lnTo>
                  <a:lnTo>
                    <a:pt x="594" y="31"/>
                  </a:lnTo>
                  <a:lnTo>
                    <a:pt x="589" y="34"/>
                  </a:lnTo>
                  <a:lnTo>
                    <a:pt x="582" y="36"/>
                  </a:lnTo>
                  <a:lnTo>
                    <a:pt x="573" y="34"/>
                  </a:lnTo>
                  <a:lnTo>
                    <a:pt x="577" y="24"/>
                  </a:lnTo>
                  <a:lnTo>
                    <a:pt x="582" y="17"/>
                  </a:lnTo>
                  <a:lnTo>
                    <a:pt x="589" y="9"/>
                  </a:lnTo>
                  <a:lnTo>
                    <a:pt x="594" y="0"/>
                  </a:lnTo>
                  <a:lnTo>
                    <a:pt x="582" y="0"/>
                  </a:lnTo>
                  <a:lnTo>
                    <a:pt x="572" y="0"/>
                  </a:lnTo>
                  <a:lnTo>
                    <a:pt x="563" y="0"/>
                  </a:lnTo>
                  <a:lnTo>
                    <a:pt x="555" y="4"/>
                  </a:lnTo>
                  <a:lnTo>
                    <a:pt x="551" y="4"/>
                  </a:lnTo>
                  <a:lnTo>
                    <a:pt x="548" y="4"/>
                  </a:lnTo>
                  <a:lnTo>
                    <a:pt x="543" y="4"/>
                  </a:lnTo>
                  <a:lnTo>
                    <a:pt x="534" y="9"/>
                  </a:lnTo>
                  <a:lnTo>
                    <a:pt x="525" y="15"/>
                  </a:lnTo>
                  <a:lnTo>
                    <a:pt x="520" y="15"/>
                  </a:lnTo>
                  <a:lnTo>
                    <a:pt x="517" y="15"/>
                  </a:lnTo>
                  <a:lnTo>
                    <a:pt x="514" y="17"/>
                  </a:lnTo>
                  <a:lnTo>
                    <a:pt x="505" y="21"/>
                  </a:lnTo>
                  <a:lnTo>
                    <a:pt x="503" y="24"/>
                  </a:lnTo>
                  <a:lnTo>
                    <a:pt x="502" y="26"/>
                  </a:lnTo>
                  <a:lnTo>
                    <a:pt x="495" y="26"/>
                  </a:lnTo>
                  <a:lnTo>
                    <a:pt x="491" y="26"/>
                  </a:lnTo>
                  <a:lnTo>
                    <a:pt x="478" y="36"/>
                  </a:lnTo>
                  <a:lnTo>
                    <a:pt x="471" y="38"/>
                  </a:lnTo>
                  <a:lnTo>
                    <a:pt x="462" y="41"/>
                  </a:lnTo>
                  <a:lnTo>
                    <a:pt x="459" y="41"/>
                  </a:lnTo>
                  <a:lnTo>
                    <a:pt x="455" y="44"/>
                  </a:lnTo>
                  <a:lnTo>
                    <a:pt x="452" y="48"/>
                  </a:lnTo>
                  <a:lnTo>
                    <a:pt x="445" y="50"/>
                  </a:lnTo>
                  <a:lnTo>
                    <a:pt x="437" y="51"/>
                  </a:lnTo>
                  <a:lnTo>
                    <a:pt x="432" y="51"/>
                  </a:lnTo>
                  <a:lnTo>
                    <a:pt x="428" y="55"/>
                  </a:lnTo>
                  <a:lnTo>
                    <a:pt x="425" y="55"/>
                  </a:lnTo>
                  <a:lnTo>
                    <a:pt x="416" y="58"/>
                  </a:lnTo>
                  <a:lnTo>
                    <a:pt x="409" y="62"/>
                  </a:lnTo>
                  <a:lnTo>
                    <a:pt x="406" y="67"/>
                  </a:lnTo>
                  <a:lnTo>
                    <a:pt x="404" y="73"/>
                  </a:lnTo>
                  <a:lnTo>
                    <a:pt x="401" y="79"/>
                  </a:lnTo>
                  <a:lnTo>
                    <a:pt x="399" y="80"/>
                  </a:lnTo>
                  <a:lnTo>
                    <a:pt x="396" y="82"/>
                  </a:lnTo>
                  <a:lnTo>
                    <a:pt x="406" y="99"/>
                  </a:lnTo>
                  <a:lnTo>
                    <a:pt x="420" y="118"/>
                  </a:lnTo>
                  <a:lnTo>
                    <a:pt x="425" y="128"/>
                  </a:lnTo>
                  <a:lnTo>
                    <a:pt x="426" y="137"/>
                  </a:lnTo>
                  <a:lnTo>
                    <a:pt x="426" y="147"/>
                  </a:lnTo>
                  <a:lnTo>
                    <a:pt x="423" y="157"/>
                  </a:lnTo>
                  <a:lnTo>
                    <a:pt x="420" y="157"/>
                  </a:lnTo>
                  <a:lnTo>
                    <a:pt x="418" y="155"/>
                  </a:lnTo>
                  <a:lnTo>
                    <a:pt x="418" y="148"/>
                  </a:lnTo>
                  <a:lnTo>
                    <a:pt x="418" y="142"/>
                  </a:lnTo>
                  <a:lnTo>
                    <a:pt x="418" y="138"/>
                  </a:lnTo>
                  <a:lnTo>
                    <a:pt x="416" y="137"/>
                  </a:lnTo>
                  <a:lnTo>
                    <a:pt x="413" y="137"/>
                  </a:lnTo>
                  <a:lnTo>
                    <a:pt x="409" y="137"/>
                  </a:lnTo>
                  <a:lnTo>
                    <a:pt x="404" y="128"/>
                  </a:lnTo>
                  <a:lnTo>
                    <a:pt x="401" y="125"/>
                  </a:lnTo>
                  <a:lnTo>
                    <a:pt x="396" y="123"/>
                  </a:lnTo>
                  <a:lnTo>
                    <a:pt x="389" y="123"/>
                  </a:lnTo>
                  <a:lnTo>
                    <a:pt x="387" y="128"/>
                  </a:lnTo>
                  <a:lnTo>
                    <a:pt x="386" y="130"/>
                  </a:lnTo>
                  <a:lnTo>
                    <a:pt x="382" y="130"/>
                  </a:lnTo>
                  <a:lnTo>
                    <a:pt x="380" y="133"/>
                  </a:lnTo>
                  <a:lnTo>
                    <a:pt x="379" y="137"/>
                  </a:lnTo>
                  <a:lnTo>
                    <a:pt x="375" y="140"/>
                  </a:lnTo>
                  <a:lnTo>
                    <a:pt x="375" y="143"/>
                  </a:lnTo>
                  <a:lnTo>
                    <a:pt x="370" y="140"/>
                  </a:lnTo>
                  <a:lnTo>
                    <a:pt x="365" y="137"/>
                  </a:lnTo>
                  <a:lnTo>
                    <a:pt x="362" y="131"/>
                  </a:lnTo>
                  <a:lnTo>
                    <a:pt x="362" y="123"/>
                  </a:lnTo>
                  <a:lnTo>
                    <a:pt x="358" y="126"/>
                  </a:lnTo>
                  <a:lnTo>
                    <a:pt x="353" y="128"/>
                  </a:lnTo>
                  <a:lnTo>
                    <a:pt x="350" y="128"/>
                  </a:lnTo>
                  <a:lnTo>
                    <a:pt x="343" y="133"/>
                  </a:lnTo>
                  <a:lnTo>
                    <a:pt x="333" y="135"/>
                  </a:lnTo>
                  <a:lnTo>
                    <a:pt x="322" y="138"/>
                  </a:lnTo>
                  <a:lnTo>
                    <a:pt x="314" y="142"/>
                  </a:lnTo>
                  <a:lnTo>
                    <a:pt x="310" y="140"/>
                  </a:lnTo>
                  <a:lnTo>
                    <a:pt x="299" y="138"/>
                  </a:lnTo>
                  <a:lnTo>
                    <a:pt x="287" y="137"/>
                  </a:lnTo>
                  <a:lnTo>
                    <a:pt x="273" y="137"/>
                  </a:lnTo>
                  <a:lnTo>
                    <a:pt x="259" y="137"/>
                  </a:lnTo>
                  <a:lnTo>
                    <a:pt x="258" y="133"/>
                  </a:lnTo>
                  <a:lnTo>
                    <a:pt x="256" y="131"/>
                  </a:lnTo>
                  <a:lnTo>
                    <a:pt x="249" y="130"/>
                  </a:lnTo>
                  <a:lnTo>
                    <a:pt x="242" y="128"/>
                  </a:lnTo>
                  <a:lnTo>
                    <a:pt x="239" y="126"/>
                  </a:lnTo>
                  <a:lnTo>
                    <a:pt x="239" y="123"/>
                  </a:lnTo>
                  <a:lnTo>
                    <a:pt x="230" y="123"/>
                  </a:lnTo>
                  <a:lnTo>
                    <a:pt x="225" y="119"/>
                  </a:lnTo>
                  <a:lnTo>
                    <a:pt x="222" y="114"/>
                  </a:lnTo>
                  <a:lnTo>
                    <a:pt x="218" y="109"/>
                  </a:lnTo>
                  <a:lnTo>
                    <a:pt x="213" y="111"/>
                  </a:lnTo>
                  <a:lnTo>
                    <a:pt x="212" y="113"/>
                  </a:lnTo>
                  <a:lnTo>
                    <a:pt x="206" y="118"/>
                  </a:lnTo>
                  <a:lnTo>
                    <a:pt x="205" y="121"/>
                  </a:lnTo>
                  <a:lnTo>
                    <a:pt x="201" y="123"/>
                  </a:lnTo>
                  <a:lnTo>
                    <a:pt x="196" y="125"/>
                  </a:lnTo>
                  <a:lnTo>
                    <a:pt x="191" y="123"/>
                  </a:lnTo>
                  <a:lnTo>
                    <a:pt x="183" y="123"/>
                  </a:lnTo>
                  <a:lnTo>
                    <a:pt x="178" y="126"/>
                  </a:lnTo>
                  <a:lnTo>
                    <a:pt x="172" y="130"/>
                  </a:lnTo>
                  <a:lnTo>
                    <a:pt x="169" y="135"/>
                  </a:lnTo>
                  <a:lnTo>
                    <a:pt x="160" y="143"/>
                  </a:lnTo>
                  <a:lnTo>
                    <a:pt x="155" y="148"/>
                  </a:lnTo>
                  <a:lnTo>
                    <a:pt x="150" y="150"/>
                  </a:lnTo>
                  <a:lnTo>
                    <a:pt x="143" y="152"/>
                  </a:lnTo>
                  <a:lnTo>
                    <a:pt x="137" y="152"/>
                  </a:lnTo>
                  <a:lnTo>
                    <a:pt x="128" y="148"/>
                  </a:lnTo>
                  <a:lnTo>
                    <a:pt x="120" y="145"/>
                  </a:lnTo>
                  <a:lnTo>
                    <a:pt x="114" y="143"/>
                  </a:lnTo>
                  <a:lnTo>
                    <a:pt x="109" y="143"/>
                  </a:lnTo>
                  <a:lnTo>
                    <a:pt x="106" y="143"/>
                  </a:lnTo>
                  <a:lnTo>
                    <a:pt x="104" y="145"/>
                  </a:lnTo>
                  <a:lnTo>
                    <a:pt x="102" y="152"/>
                  </a:lnTo>
                  <a:lnTo>
                    <a:pt x="102" y="157"/>
                  </a:lnTo>
                  <a:lnTo>
                    <a:pt x="102" y="164"/>
                  </a:lnTo>
                  <a:lnTo>
                    <a:pt x="101" y="166"/>
                  </a:lnTo>
                  <a:lnTo>
                    <a:pt x="99" y="166"/>
                  </a:lnTo>
                  <a:lnTo>
                    <a:pt x="97" y="167"/>
                  </a:lnTo>
                  <a:lnTo>
                    <a:pt x="96" y="171"/>
                  </a:lnTo>
                  <a:lnTo>
                    <a:pt x="96" y="177"/>
                  </a:lnTo>
                  <a:lnTo>
                    <a:pt x="89" y="177"/>
                  </a:lnTo>
                  <a:lnTo>
                    <a:pt x="84" y="181"/>
                  </a:lnTo>
                  <a:lnTo>
                    <a:pt x="80" y="183"/>
                  </a:lnTo>
                  <a:lnTo>
                    <a:pt x="75" y="184"/>
                  </a:lnTo>
                  <a:lnTo>
                    <a:pt x="72" y="183"/>
                  </a:lnTo>
                  <a:lnTo>
                    <a:pt x="68" y="181"/>
                  </a:lnTo>
                  <a:lnTo>
                    <a:pt x="65" y="177"/>
                  </a:lnTo>
                  <a:lnTo>
                    <a:pt x="62" y="177"/>
                  </a:lnTo>
                  <a:lnTo>
                    <a:pt x="62" y="188"/>
                  </a:lnTo>
                  <a:lnTo>
                    <a:pt x="60" y="196"/>
                  </a:lnTo>
                  <a:lnTo>
                    <a:pt x="55" y="201"/>
                  </a:lnTo>
                  <a:lnTo>
                    <a:pt x="48" y="205"/>
                  </a:lnTo>
                  <a:lnTo>
                    <a:pt x="48" y="239"/>
                  </a:lnTo>
                  <a:lnTo>
                    <a:pt x="43" y="241"/>
                  </a:lnTo>
                  <a:lnTo>
                    <a:pt x="41" y="244"/>
                  </a:lnTo>
                  <a:lnTo>
                    <a:pt x="38" y="252"/>
                  </a:lnTo>
                  <a:lnTo>
                    <a:pt x="34" y="261"/>
                  </a:lnTo>
                  <a:lnTo>
                    <a:pt x="31" y="264"/>
                  </a:lnTo>
                  <a:lnTo>
                    <a:pt x="27" y="266"/>
                  </a:lnTo>
                  <a:lnTo>
                    <a:pt x="31" y="271"/>
                  </a:lnTo>
                  <a:lnTo>
                    <a:pt x="36" y="273"/>
                  </a:lnTo>
                  <a:lnTo>
                    <a:pt x="39" y="271"/>
                  </a:lnTo>
                  <a:lnTo>
                    <a:pt x="43" y="268"/>
                  </a:lnTo>
                  <a:lnTo>
                    <a:pt x="48" y="263"/>
                  </a:lnTo>
                  <a:lnTo>
                    <a:pt x="53" y="259"/>
                  </a:lnTo>
                  <a:lnTo>
                    <a:pt x="60" y="258"/>
                  </a:lnTo>
                  <a:lnTo>
                    <a:pt x="68" y="259"/>
                  </a:lnTo>
                  <a:lnTo>
                    <a:pt x="72" y="273"/>
                  </a:lnTo>
                  <a:lnTo>
                    <a:pt x="73" y="288"/>
                  </a:lnTo>
                  <a:lnTo>
                    <a:pt x="77" y="302"/>
                  </a:lnTo>
                  <a:lnTo>
                    <a:pt x="79" y="309"/>
                  </a:lnTo>
                  <a:lnTo>
                    <a:pt x="82" y="314"/>
                  </a:lnTo>
                  <a:lnTo>
                    <a:pt x="75" y="316"/>
                  </a:lnTo>
                  <a:lnTo>
                    <a:pt x="72" y="319"/>
                  </a:lnTo>
                  <a:lnTo>
                    <a:pt x="70" y="323"/>
                  </a:lnTo>
                  <a:lnTo>
                    <a:pt x="72" y="328"/>
                  </a:lnTo>
                  <a:lnTo>
                    <a:pt x="75" y="340"/>
                  </a:lnTo>
                  <a:lnTo>
                    <a:pt x="77" y="346"/>
                  </a:lnTo>
                  <a:lnTo>
                    <a:pt x="75" y="355"/>
                  </a:lnTo>
                  <a:lnTo>
                    <a:pt x="84" y="355"/>
                  </a:lnTo>
                  <a:lnTo>
                    <a:pt x="91" y="353"/>
                  </a:lnTo>
                  <a:lnTo>
                    <a:pt x="96" y="350"/>
                  </a:lnTo>
                  <a:lnTo>
                    <a:pt x="102" y="348"/>
                  </a:lnTo>
                  <a:lnTo>
                    <a:pt x="108" y="345"/>
                  </a:lnTo>
                  <a:lnTo>
                    <a:pt x="114" y="343"/>
                  </a:lnTo>
                  <a:lnTo>
                    <a:pt x="118" y="343"/>
                  </a:lnTo>
                  <a:lnTo>
                    <a:pt x="120" y="343"/>
                  </a:lnTo>
                  <a:lnTo>
                    <a:pt x="121" y="345"/>
                  </a:lnTo>
                  <a:lnTo>
                    <a:pt x="123" y="348"/>
                  </a:lnTo>
                  <a:lnTo>
                    <a:pt x="123" y="357"/>
                  </a:lnTo>
                  <a:lnTo>
                    <a:pt x="121" y="364"/>
                  </a:lnTo>
                  <a:lnTo>
                    <a:pt x="116" y="369"/>
                  </a:lnTo>
                  <a:lnTo>
                    <a:pt x="109" y="369"/>
                  </a:lnTo>
                  <a:lnTo>
                    <a:pt x="106" y="374"/>
                  </a:lnTo>
                  <a:lnTo>
                    <a:pt x="104" y="381"/>
                  </a:lnTo>
                  <a:lnTo>
                    <a:pt x="101" y="386"/>
                  </a:lnTo>
                  <a:lnTo>
                    <a:pt x="99" y="387"/>
                  </a:lnTo>
                  <a:lnTo>
                    <a:pt x="96" y="389"/>
                  </a:lnTo>
                  <a:lnTo>
                    <a:pt x="89" y="401"/>
                  </a:lnTo>
                  <a:lnTo>
                    <a:pt x="84" y="411"/>
                  </a:lnTo>
                  <a:lnTo>
                    <a:pt x="82" y="427"/>
                  </a:lnTo>
                  <a:lnTo>
                    <a:pt x="80" y="435"/>
                  </a:lnTo>
                  <a:lnTo>
                    <a:pt x="82" y="444"/>
                  </a:lnTo>
                  <a:lnTo>
                    <a:pt x="89" y="442"/>
                  </a:lnTo>
                  <a:lnTo>
                    <a:pt x="96" y="440"/>
                  </a:lnTo>
                  <a:lnTo>
                    <a:pt x="101" y="437"/>
                  </a:lnTo>
                  <a:lnTo>
                    <a:pt x="109" y="437"/>
                  </a:lnTo>
                  <a:lnTo>
                    <a:pt x="109" y="433"/>
                  </a:lnTo>
                  <a:lnTo>
                    <a:pt x="111" y="432"/>
                  </a:lnTo>
                  <a:lnTo>
                    <a:pt x="118" y="435"/>
                  </a:lnTo>
                  <a:lnTo>
                    <a:pt x="123" y="435"/>
                  </a:lnTo>
                  <a:lnTo>
                    <a:pt x="126" y="433"/>
                  </a:lnTo>
                  <a:lnTo>
                    <a:pt x="130" y="430"/>
                  </a:lnTo>
                  <a:lnTo>
                    <a:pt x="137" y="422"/>
                  </a:lnTo>
                  <a:lnTo>
                    <a:pt x="140" y="418"/>
                  </a:lnTo>
                  <a:lnTo>
                    <a:pt x="143" y="415"/>
                  </a:lnTo>
                  <a:lnTo>
                    <a:pt x="149" y="413"/>
                  </a:lnTo>
                  <a:lnTo>
                    <a:pt x="150" y="413"/>
                  </a:lnTo>
                  <a:lnTo>
                    <a:pt x="164" y="416"/>
                  </a:lnTo>
                  <a:lnTo>
                    <a:pt x="167" y="418"/>
                  </a:lnTo>
                  <a:lnTo>
                    <a:pt x="169" y="420"/>
                  </a:lnTo>
                  <a:lnTo>
                    <a:pt x="169" y="423"/>
                  </a:lnTo>
                  <a:lnTo>
                    <a:pt x="169" y="425"/>
                  </a:lnTo>
                  <a:lnTo>
                    <a:pt x="164" y="433"/>
                  </a:lnTo>
                  <a:lnTo>
                    <a:pt x="160" y="435"/>
                  </a:lnTo>
                  <a:lnTo>
                    <a:pt x="157" y="439"/>
                  </a:lnTo>
                  <a:lnTo>
                    <a:pt x="157" y="444"/>
                  </a:lnTo>
                  <a:lnTo>
                    <a:pt x="150" y="444"/>
                  </a:lnTo>
                  <a:lnTo>
                    <a:pt x="147" y="445"/>
                  </a:lnTo>
                  <a:lnTo>
                    <a:pt x="143" y="449"/>
                  </a:lnTo>
                  <a:lnTo>
                    <a:pt x="142" y="452"/>
                  </a:lnTo>
                  <a:lnTo>
                    <a:pt x="138" y="461"/>
                  </a:lnTo>
                  <a:lnTo>
                    <a:pt x="137" y="471"/>
                  </a:lnTo>
                  <a:lnTo>
                    <a:pt x="128" y="476"/>
                  </a:lnTo>
                  <a:lnTo>
                    <a:pt x="118" y="480"/>
                  </a:lnTo>
                  <a:lnTo>
                    <a:pt x="109" y="485"/>
                  </a:lnTo>
                  <a:lnTo>
                    <a:pt x="106" y="488"/>
                  </a:lnTo>
                  <a:lnTo>
                    <a:pt x="102" y="491"/>
                  </a:lnTo>
                  <a:lnTo>
                    <a:pt x="104" y="493"/>
                  </a:lnTo>
                  <a:lnTo>
                    <a:pt x="106" y="495"/>
                  </a:lnTo>
                  <a:lnTo>
                    <a:pt x="109" y="498"/>
                  </a:lnTo>
                  <a:lnTo>
                    <a:pt x="114" y="500"/>
                  </a:lnTo>
                  <a:lnTo>
                    <a:pt x="116" y="502"/>
                  </a:lnTo>
                  <a:lnTo>
                    <a:pt x="116" y="505"/>
                  </a:lnTo>
                  <a:lnTo>
                    <a:pt x="118" y="508"/>
                  </a:lnTo>
                  <a:lnTo>
                    <a:pt x="120" y="512"/>
                  </a:lnTo>
                  <a:lnTo>
                    <a:pt x="121" y="515"/>
                  </a:lnTo>
                  <a:lnTo>
                    <a:pt x="123" y="519"/>
                  </a:lnTo>
                  <a:lnTo>
                    <a:pt x="133" y="519"/>
                  </a:lnTo>
                  <a:lnTo>
                    <a:pt x="142" y="520"/>
                  </a:lnTo>
                  <a:lnTo>
                    <a:pt x="147" y="526"/>
                  </a:lnTo>
                  <a:lnTo>
                    <a:pt x="150" y="532"/>
                  </a:lnTo>
                  <a:lnTo>
                    <a:pt x="152" y="539"/>
                  </a:lnTo>
                  <a:lnTo>
                    <a:pt x="150" y="544"/>
                  </a:lnTo>
                  <a:lnTo>
                    <a:pt x="145" y="546"/>
                  </a:lnTo>
                  <a:lnTo>
                    <a:pt x="140" y="546"/>
                  </a:lnTo>
                  <a:lnTo>
                    <a:pt x="128" y="546"/>
                  </a:lnTo>
                  <a:lnTo>
                    <a:pt x="121" y="546"/>
                  </a:lnTo>
                  <a:lnTo>
                    <a:pt x="116" y="546"/>
                  </a:lnTo>
                  <a:lnTo>
                    <a:pt x="108" y="551"/>
                  </a:lnTo>
                  <a:lnTo>
                    <a:pt x="101" y="556"/>
                  </a:lnTo>
                  <a:lnTo>
                    <a:pt x="99" y="558"/>
                  </a:lnTo>
                  <a:lnTo>
                    <a:pt x="97" y="563"/>
                  </a:lnTo>
                  <a:lnTo>
                    <a:pt x="96" y="568"/>
                  </a:lnTo>
                  <a:lnTo>
                    <a:pt x="96" y="573"/>
                  </a:lnTo>
                  <a:lnTo>
                    <a:pt x="97" y="578"/>
                  </a:lnTo>
                  <a:lnTo>
                    <a:pt x="101" y="580"/>
                  </a:lnTo>
                  <a:lnTo>
                    <a:pt x="106" y="582"/>
                  </a:lnTo>
                  <a:lnTo>
                    <a:pt x="111" y="580"/>
                  </a:lnTo>
                  <a:lnTo>
                    <a:pt x="125" y="580"/>
                  </a:lnTo>
                  <a:lnTo>
                    <a:pt x="131" y="580"/>
                  </a:lnTo>
                  <a:lnTo>
                    <a:pt x="137" y="580"/>
                  </a:lnTo>
                  <a:lnTo>
                    <a:pt x="137" y="577"/>
                  </a:lnTo>
                  <a:lnTo>
                    <a:pt x="137" y="575"/>
                  </a:lnTo>
                  <a:lnTo>
                    <a:pt x="142" y="573"/>
                  </a:lnTo>
                  <a:lnTo>
                    <a:pt x="147" y="573"/>
                  </a:lnTo>
                  <a:lnTo>
                    <a:pt x="154" y="573"/>
                  </a:lnTo>
                  <a:lnTo>
                    <a:pt x="160" y="575"/>
                  </a:lnTo>
                  <a:lnTo>
                    <a:pt x="166" y="573"/>
                  </a:lnTo>
                  <a:lnTo>
                    <a:pt x="171" y="572"/>
                  </a:lnTo>
                  <a:lnTo>
                    <a:pt x="171" y="570"/>
                  </a:lnTo>
                  <a:lnTo>
                    <a:pt x="171" y="566"/>
                  </a:lnTo>
                  <a:lnTo>
                    <a:pt x="174" y="568"/>
                  </a:lnTo>
                  <a:lnTo>
                    <a:pt x="176" y="570"/>
                  </a:lnTo>
                  <a:lnTo>
                    <a:pt x="176" y="573"/>
                  </a:lnTo>
                  <a:lnTo>
                    <a:pt x="174" y="578"/>
                  </a:lnTo>
                  <a:lnTo>
                    <a:pt x="172" y="580"/>
                  </a:lnTo>
                  <a:lnTo>
                    <a:pt x="171" y="580"/>
                  </a:lnTo>
                  <a:lnTo>
                    <a:pt x="169" y="584"/>
                  </a:lnTo>
                  <a:lnTo>
                    <a:pt x="166" y="585"/>
                  </a:lnTo>
                  <a:lnTo>
                    <a:pt x="157" y="587"/>
                  </a:lnTo>
                  <a:lnTo>
                    <a:pt x="152" y="592"/>
                  </a:lnTo>
                  <a:lnTo>
                    <a:pt x="147" y="597"/>
                  </a:lnTo>
                  <a:lnTo>
                    <a:pt x="138" y="599"/>
                  </a:lnTo>
                  <a:lnTo>
                    <a:pt x="130" y="601"/>
                  </a:lnTo>
                  <a:lnTo>
                    <a:pt x="118" y="607"/>
                  </a:lnTo>
                  <a:lnTo>
                    <a:pt x="109" y="618"/>
                  </a:lnTo>
                  <a:lnTo>
                    <a:pt x="102" y="630"/>
                  </a:lnTo>
                  <a:lnTo>
                    <a:pt x="96" y="641"/>
                  </a:lnTo>
                  <a:lnTo>
                    <a:pt x="91" y="641"/>
                  </a:lnTo>
                  <a:lnTo>
                    <a:pt x="85" y="641"/>
                  </a:lnTo>
                  <a:lnTo>
                    <a:pt x="80" y="647"/>
                  </a:lnTo>
                  <a:lnTo>
                    <a:pt x="72" y="650"/>
                  </a:lnTo>
                  <a:lnTo>
                    <a:pt x="68" y="650"/>
                  </a:lnTo>
                  <a:lnTo>
                    <a:pt x="62" y="648"/>
                  </a:lnTo>
                  <a:lnTo>
                    <a:pt x="60" y="652"/>
                  </a:lnTo>
                  <a:lnTo>
                    <a:pt x="60" y="655"/>
                  </a:lnTo>
                  <a:lnTo>
                    <a:pt x="55" y="672"/>
                  </a:lnTo>
                  <a:lnTo>
                    <a:pt x="53" y="679"/>
                  </a:lnTo>
                  <a:lnTo>
                    <a:pt x="55" y="689"/>
                  </a:lnTo>
                  <a:lnTo>
                    <a:pt x="53" y="691"/>
                  </a:lnTo>
                  <a:lnTo>
                    <a:pt x="51" y="694"/>
                  </a:lnTo>
                  <a:lnTo>
                    <a:pt x="48" y="696"/>
                  </a:lnTo>
                  <a:lnTo>
                    <a:pt x="48" y="711"/>
                  </a:lnTo>
                  <a:lnTo>
                    <a:pt x="46" y="722"/>
                  </a:lnTo>
                  <a:lnTo>
                    <a:pt x="43" y="734"/>
                  </a:lnTo>
                  <a:lnTo>
                    <a:pt x="41" y="744"/>
                  </a:lnTo>
                  <a:lnTo>
                    <a:pt x="46" y="742"/>
                  </a:lnTo>
                  <a:lnTo>
                    <a:pt x="51" y="739"/>
                  </a:lnTo>
                  <a:lnTo>
                    <a:pt x="58" y="730"/>
                  </a:lnTo>
                  <a:lnTo>
                    <a:pt x="65" y="722"/>
                  </a:lnTo>
                  <a:lnTo>
                    <a:pt x="70" y="718"/>
                  </a:lnTo>
                  <a:lnTo>
                    <a:pt x="75" y="717"/>
                  </a:lnTo>
                  <a:lnTo>
                    <a:pt x="80" y="718"/>
                  </a:lnTo>
                  <a:lnTo>
                    <a:pt x="85" y="717"/>
                  </a:lnTo>
                  <a:lnTo>
                    <a:pt x="89" y="715"/>
                  </a:lnTo>
                  <a:lnTo>
                    <a:pt x="91" y="711"/>
                  </a:lnTo>
                  <a:lnTo>
                    <a:pt x="96" y="706"/>
                  </a:lnTo>
                  <a:lnTo>
                    <a:pt x="97" y="705"/>
                  </a:lnTo>
                  <a:lnTo>
                    <a:pt x="102" y="703"/>
                  </a:lnTo>
                  <a:lnTo>
                    <a:pt x="104" y="698"/>
                  </a:lnTo>
                  <a:lnTo>
                    <a:pt x="106" y="696"/>
                  </a:lnTo>
                  <a:lnTo>
                    <a:pt x="109" y="696"/>
                  </a:lnTo>
                  <a:lnTo>
                    <a:pt x="116" y="693"/>
                  </a:lnTo>
                  <a:lnTo>
                    <a:pt x="123" y="689"/>
                  </a:lnTo>
                  <a:lnTo>
                    <a:pt x="130" y="686"/>
                  </a:lnTo>
                  <a:lnTo>
                    <a:pt x="137" y="682"/>
                  </a:lnTo>
                  <a:lnTo>
                    <a:pt x="145" y="682"/>
                  </a:lnTo>
                  <a:lnTo>
                    <a:pt x="155" y="682"/>
                  </a:lnTo>
                  <a:lnTo>
                    <a:pt x="166" y="682"/>
                  </a:lnTo>
                  <a:lnTo>
                    <a:pt x="178" y="682"/>
                  </a:lnTo>
                  <a:lnTo>
                    <a:pt x="183" y="681"/>
                  </a:lnTo>
                  <a:lnTo>
                    <a:pt x="186" y="679"/>
                  </a:lnTo>
                  <a:lnTo>
                    <a:pt x="191" y="676"/>
                  </a:lnTo>
                  <a:lnTo>
                    <a:pt x="198" y="676"/>
                  </a:lnTo>
                  <a:lnTo>
                    <a:pt x="201" y="677"/>
                  </a:lnTo>
                  <a:lnTo>
                    <a:pt x="203" y="679"/>
                  </a:lnTo>
                  <a:lnTo>
                    <a:pt x="203" y="681"/>
                  </a:lnTo>
                  <a:lnTo>
                    <a:pt x="205" y="682"/>
                  </a:lnTo>
                  <a:lnTo>
                    <a:pt x="210" y="684"/>
                  </a:lnTo>
                  <a:lnTo>
                    <a:pt x="215" y="684"/>
                  </a:lnTo>
                  <a:lnTo>
                    <a:pt x="227" y="682"/>
                  </a:lnTo>
                  <a:lnTo>
                    <a:pt x="237" y="681"/>
                  </a:lnTo>
                  <a:lnTo>
                    <a:pt x="241" y="681"/>
                  </a:lnTo>
                  <a:lnTo>
                    <a:pt x="246" y="682"/>
                  </a:lnTo>
                  <a:lnTo>
                    <a:pt x="249" y="681"/>
                  </a:lnTo>
                  <a:lnTo>
                    <a:pt x="253" y="679"/>
                  </a:lnTo>
                  <a:lnTo>
                    <a:pt x="259" y="672"/>
                  </a:lnTo>
                  <a:lnTo>
                    <a:pt x="263" y="670"/>
                  </a:lnTo>
                  <a:lnTo>
                    <a:pt x="266" y="669"/>
                  </a:lnTo>
                  <a:lnTo>
                    <a:pt x="273" y="667"/>
                  </a:lnTo>
                  <a:lnTo>
                    <a:pt x="280" y="669"/>
                  </a:lnTo>
                  <a:lnTo>
                    <a:pt x="282" y="672"/>
                  </a:lnTo>
                  <a:lnTo>
                    <a:pt x="285" y="674"/>
                  </a:lnTo>
                  <a:lnTo>
                    <a:pt x="288" y="676"/>
                  </a:lnTo>
                  <a:lnTo>
                    <a:pt x="293" y="676"/>
                  </a:lnTo>
                  <a:lnTo>
                    <a:pt x="293" y="689"/>
                  </a:lnTo>
                  <a:lnTo>
                    <a:pt x="295" y="694"/>
                  </a:lnTo>
                  <a:lnTo>
                    <a:pt x="297" y="696"/>
                  </a:lnTo>
                  <a:lnTo>
                    <a:pt x="300" y="696"/>
                  </a:lnTo>
                  <a:lnTo>
                    <a:pt x="304" y="698"/>
                  </a:lnTo>
                  <a:lnTo>
                    <a:pt x="307" y="699"/>
                  </a:lnTo>
                  <a:lnTo>
                    <a:pt x="314" y="705"/>
                  </a:lnTo>
                  <a:lnTo>
                    <a:pt x="321" y="717"/>
                  </a:lnTo>
                  <a:lnTo>
                    <a:pt x="321" y="757"/>
                  </a:lnTo>
                  <a:lnTo>
                    <a:pt x="317" y="761"/>
                  </a:lnTo>
                  <a:lnTo>
                    <a:pt x="312" y="763"/>
                  </a:lnTo>
                  <a:lnTo>
                    <a:pt x="300" y="764"/>
                  </a:lnTo>
                  <a:lnTo>
                    <a:pt x="288" y="766"/>
                  </a:lnTo>
                  <a:lnTo>
                    <a:pt x="283" y="768"/>
                  </a:lnTo>
                  <a:lnTo>
                    <a:pt x="280" y="771"/>
                  </a:lnTo>
                  <a:lnTo>
                    <a:pt x="280" y="826"/>
                  </a:lnTo>
                  <a:lnTo>
                    <a:pt x="293" y="826"/>
                  </a:lnTo>
                  <a:lnTo>
                    <a:pt x="302" y="821"/>
                  </a:lnTo>
                  <a:lnTo>
                    <a:pt x="309" y="815"/>
                  </a:lnTo>
                  <a:lnTo>
                    <a:pt x="321" y="802"/>
                  </a:lnTo>
                  <a:lnTo>
                    <a:pt x="328" y="797"/>
                  </a:lnTo>
                  <a:lnTo>
                    <a:pt x="336" y="792"/>
                  </a:lnTo>
                  <a:lnTo>
                    <a:pt x="348" y="790"/>
                  </a:lnTo>
                  <a:lnTo>
                    <a:pt x="362" y="792"/>
                  </a:lnTo>
                  <a:lnTo>
                    <a:pt x="365" y="798"/>
                  </a:lnTo>
                  <a:lnTo>
                    <a:pt x="368" y="805"/>
                  </a:lnTo>
                  <a:lnTo>
                    <a:pt x="368" y="815"/>
                  </a:lnTo>
                  <a:lnTo>
                    <a:pt x="368" y="826"/>
                  </a:lnTo>
                  <a:lnTo>
                    <a:pt x="391" y="826"/>
                  </a:lnTo>
                  <a:lnTo>
                    <a:pt x="413" y="826"/>
                  </a:lnTo>
                  <a:lnTo>
                    <a:pt x="450" y="833"/>
                  </a:lnTo>
                  <a:lnTo>
                    <a:pt x="449" y="839"/>
                  </a:lnTo>
                  <a:lnTo>
                    <a:pt x="450" y="843"/>
                  </a:lnTo>
                  <a:lnTo>
                    <a:pt x="452" y="846"/>
                  </a:lnTo>
                  <a:lnTo>
                    <a:pt x="455" y="848"/>
                  </a:lnTo>
                  <a:lnTo>
                    <a:pt x="461" y="853"/>
                  </a:lnTo>
                  <a:lnTo>
                    <a:pt x="462" y="856"/>
                  </a:lnTo>
                  <a:lnTo>
                    <a:pt x="464" y="860"/>
                  </a:lnTo>
                  <a:lnTo>
                    <a:pt x="498" y="860"/>
                  </a:lnTo>
                  <a:lnTo>
                    <a:pt x="498" y="870"/>
                  </a:lnTo>
                  <a:lnTo>
                    <a:pt x="500" y="874"/>
                  </a:lnTo>
                  <a:lnTo>
                    <a:pt x="502" y="877"/>
                  </a:lnTo>
                  <a:lnTo>
                    <a:pt x="505" y="879"/>
                  </a:lnTo>
                  <a:lnTo>
                    <a:pt x="508" y="880"/>
                  </a:lnTo>
                  <a:lnTo>
                    <a:pt x="519" y="880"/>
                  </a:lnTo>
                  <a:lnTo>
                    <a:pt x="529" y="879"/>
                  </a:lnTo>
                  <a:lnTo>
                    <a:pt x="541" y="875"/>
                  </a:lnTo>
                  <a:lnTo>
                    <a:pt x="551" y="874"/>
                  </a:lnTo>
                  <a:lnTo>
                    <a:pt x="566" y="874"/>
                  </a:lnTo>
                  <a:lnTo>
                    <a:pt x="566" y="846"/>
                  </a:lnTo>
                  <a:lnTo>
                    <a:pt x="568" y="841"/>
                  </a:lnTo>
                  <a:lnTo>
                    <a:pt x="570" y="839"/>
                  </a:lnTo>
                  <a:lnTo>
                    <a:pt x="573" y="839"/>
                  </a:lnTo>
                  <a:lnTo>
                    <a:pt x="575" y="831"/>
                  </a:lnTo>
                  <a:lnTo>
                    <a:pt x="577" y="827"/>
                  </a:lnTo>
                  <a:lnTo>
                    <a:pt x="580" y="826"/>
                  </a:lnTo>
                  <a:lnTo>
                    <a:pt x="602" y="831"/>
                  </a:lnTo>
                  <a:lnTo>
                    <a:pt x="623" y="838"/>
                  </a:lnTo>
                  <a:lnTo>
                    <a:pt x="662" y="853"/>
                  </a:lnTo>
                  <a:lnTo>
                    <a:pt x="665" y="855"/>
                  </a:lnTo>
                  <a:lnTo>
                    <a:pt x="667" y="856"/>
                  </a:lnTo>
                  <a:lnTo>
                    <a:pt x="671" y="862"/>
                  </a:lnTo>
                  <a:lnTo>
                    <a:pt x="672" y="868"/>
                  </a:lnTo>
                  <a:lnTo>
                    <a:pt x="676" y="874"/>
                  </a:lnTo>
                  <a:lnTo>
                    <a:pt x="682" y="874"/>
                  </a:lnTo>
                  <a:lnTo>
                    <a:pt x="688" y="872"/>
                  </a:lnTo>
                  <a:lnTo>
                    <a:pt x="691" y="868"/>
                  </a:lnTo>
                  <a:lnTo>
                    <a:pt x="694" y="865"/>
                  </a:lnTo>
                  <a:lnTo>
                    <a:pt x="698" y="862"/>
                  </a:lnTo>
                  <a:lnTo>
                    <a:pt x="703" y="860"/>
                  </a:lnTo>
                  <a:lnTo>
                    <a:pt x="708" y="858"/>
                  </a:lnTo>
                  <a:lnTo>
                    <a:pt x="717" y="860"/>
                  </a:lnTo>
                  <a:lnTo>
                    <a:pt x="718" y="863"/>
                  </a:lnTo>
                  <a:lnTo>
                    <a:pt x="722" y="865"/>
                  </a:lnTo>
                  <a:lnTo>
                    <a:pt x="725" y="867"/>
                  </a:lnTo>
                  <a:lnTo>
                    <a:pt x="730" y="867"/>
                  </a:lnTo>
                  <a:lnTo>
                    <a:pt x="730" y="874"/>
                  </a:lnTo>
                  <a:lnTo>
                    <a:pt x="732" y="879"/>
                  </a:lnTo>
                  <a:lnTo>
                    <a:pt x="737" y="887"/>
                  </a:lnTo>
                  <a:lnTo>
                    <a:pt x="746" y="887"/>
                  </a:lnTo>
                  <a:lnTo>
                    <a:pt x="749" y="887"/>
                  </a:lnTo>
                  <a:lnTo>
                    <a:pt x="759" y="884"/>
                  </a:lnTo>
                  <a:lnTo>
                    <a:pt x="769" y="882"/>
                  </a:lnTo>
                  <a:lnTo>
                    <a:pt x="788" y="882"/>
                  </a:lnTo>
                  <a:lnTo>
                    <a:pt x="792" y="880"/>
                  </a:lnTo>
                  <a:lnTo>
                    <a:pt x="795" y="880"/>
                  </a:lnTo>
                  <a:lnTo>
                    <a:pt x="797" y="882"/>
                  </a:lnTo>
                  <a:lnTo>
                    <a:pt x="798" y="884"/>
                  </a:lnTo>
                  <a:lnTo>
                    <a:pt x="798" y="885"/>
                  </a:lnTo>
                  <a:lnTo>
                    <a:pt x="795" y="901"/>
                  </a:lnTo>
                  <a:lnTo>
                    <a:pt x="792" y="908"/>
                  </a:lnTo>
                  <a:lnTo>
                    <a:pt x="792" y="915"/>
                  </a:lnTo>
                  <a:lnTo>
                    <a:pt x="792" y="921"/>
                  </a:lnTo>
                  <a:lnTo>
                    <a:pt x="793" y="928"/>
                  </a:lnTo>
                  <a:lnTo>
                    <a:pt x="797" y="935"/>
                  </a:lnTo>
                  <a:lnTo>
                    <a:pt x="798" y="942"/>
                  </a:lnTo>
                  <a:lnTo>
                    <a:pt x="798" y="949"/>
                  </a:lnTo>
                  <a:lnTo>
                    <a:pt x="798" y="952"/>
                  </a:lnTo>
                  <a:lnTo>
                    <a:pt x="795" y="961"/>
                  </a:lnTo>
                  <a:lnTo>
                    <a:pt x="792" y="967"/>
                  </a:lnTo>
                  <a:lnTo>
                    <a:pt x="788" y="976"/>
                  </a:lnTo>
                  <a:lnTo>
                    <a:pt x="788" y="981"/>
                  </a:lnTo>
                  <a:lnTo>
                    <a:pt x="790" y="988"/>
                  </a:lnTo>
                  <a:lnTo>
                    <a:pt x="790" y="991"/>
                  </a:lnTo>
                  <a:lnTo>
                    <a:pt x="790" y="995"/>
                  </a:lnTo>
                  <a:lnTo>
                    <a:pt x="788" y="998"/>
                  </a:lnTo>
                  <a:lnTo>
                    <a:pt x="785" y="1002"/>
                  </a:lnTo>
                  <a:lnTo>
                    <a:pt x="778" y="1005"/>
                  </a:lnTo>
                  <a:lnTo>
                    <a:pt x="780" y="1008"/>
                  </a:lnTo>
                  <a:lnTo>
                    <a:pt x="785" y="1013"/>
                  </a:lnTo>
                  <a:lnTo>
                    <a:pt x="785" y="1019"/>
                  </a:lnTo>
                  <a:lnTo>
                    <a:pt x="785" y="1024"/>
                  </a:lnTo>
                  <a:lnTo>
                    <a:pt x="819" y="1024"/>
                  </a:lnTo>
                  <a:lnTo>
                    <a:pt x="821" y="1029"/>
                  </a:lnTo>
                  <a:lnTo>
                    <a:pt x="824" y="1032"/>
                  </a:lnTo>
                  <a:lnTo>
                    <a:pt x="831" y="1037"/>
                  </a:lnTo>
                  <a:lnTo>
                    <a:pt x="841" y="1042"/>
                  </a:lnTo>
                  <a:lnTo>
                    <a:pt x="853" y="1044"/>
                  </a:lnTo>
                  <a:lnTo>
                    <a:pt x="856" y="1051"/>
                  </a:lnTo>
                  <a:lnTo>
                    <a:pt x="861" y="1058"/>
                  </a:lnTo>
                  <a:lnTo>
                    <a:pt x="872" y="1070"/>
                  </a:lnTo>
                  <a:lnTo>
                    <a:pt x="877" y="1077"/>
                  </a:lnTo>
                  <a:lnTo>
                    <a:pt x="880" y="1083"/>
                  </a:lnTo>
                  <a:lnTo>
                    <a:pt x="880" y="1094"/>
                  </a:lnTo>
                  <a:lnTo>
                    <a:pt x="880" y="1106"/>
                  </a:lnTo>
                  <a:lnTo>
                    <a:pt x="880" y="1111"/>
                  </a:lnTo>
                  <a:lnTo>
                    <a:pt x="879" y="1114"/>
                  </a:lnTo>
                  <a:lnTo>
                    <a:pt x="875" y="1116"/>
                  </a:lnTo>
                  <a:lnTo>
                    <a:pt x="872" y="1117"/>
                  </a:lnTo>
                  <a:lnTo>
                    <a:pt x="863" y="1119"/>
                  </a:lnTo>
                  <a:lnTo>
                    <a:pt x="861" y="1123"/>
                  </a:lnTo>
                  <a:lnTo>
                    <a:pt x="860" y="1126"/>
                  </a:lnTo>
                  <a:lnTo>
                    <a:pt x="855" y="1128"/>
                  </a:lnTo>
                  <a:lnTo>
                    <a:pt x="851" y="1129"/>
                  </a:lnTo>
                  <a:lnTo>
                    <a:pt x="846" y="1136"/>
                  </a:lnTo>
                  <a:lnTo>
                    <a:pt x="841" y="1143"/>
                  </a:lnTo>
                  <a:lnTo>
                    <a:pt x="838" y="1145"/>
                  </a:lnTo>
                  <a:lnTo>
                    <a:pt x="832" y="1146"/>
                  </a:lnTo>
                  <a:lnTo>
                    <a:pt x="822" y="1160"/>
                  </a:lnTo>
                  <a:lnTo>
                    <a:pt x="810" y="1172"/>
                  </a:lnTo>
                  <a:lnTo>
                    <a:pt x="798" y="1184"/>
                  </a:lnTo>
                  <a:lnTo>
                    <a:pt x="785" y="1194"/>
                  </a:lnTo>
                  <a:lnTo>
                    <a:pt x="775" y="1199"/>
                  </a:lnTo>
                  <a:lnTo>
                    <a:pt x="769" y="1203"/>
                  </a:lnTo>
                  <a:lnTo>
                    <a:pt x="766" y="1203"/>
                  </a:lnTo>
                  <a:lnTo>
                    <a:pt x="761" y="1206"/>
                  </a:lnTo>
                  <a:lnTo>
                    <a:pt x="757" y="1206"/>
                  </a:lnTo>
                  <a:lnTo>
                    <a:pt x="749" y="1210"/>
                  </a:lnTo>
                  <a:lnTo>
                    <a:pt x="740" y="1213"/>
                  </a:lnTo>
                  <a:lnTo>
                    <a:pt x="737" y="1213"/>
                  </a:lnTo>
                  <a:lnTo>
                    <a:pt x="730" y="1215"/>
                  </a:lnTo>
                  <a:lnTo>
                    <a:pt x="727" y="1215"/>
                  </a:lnTo>
                  <a:lnTo>
                    <a:pt x="723" y="1215"/>
                  </a:lnTo>
                  <a:lnTo>
                    <a:pt x="722" y="1215"/>
                  </a:lnTo>
                  <a:lnTo>
                    <a:pt x="717" y="1216"/>
                  </a:lnTo>
                  <a:lnTo>
                    <a:pt x="711" y="1218"/>
                  </a:lnTo>
                  <a:lnTo>
                    <a:pt x="701" y="1225"/>
                  </a:lnTo>
                  <a:lnTo>
                    <a:pt x="698" y="1225"/>
                  </a:lnTo>
                  <a:lnTo>
                    <a:pt x="691" y="1230"/>
                  </a:lnTo>
                  <a:lnTo>
                    <a:pt x="684" y="1237"/>
                  </a:lnTo>
                  <a:lnTo>
                    <a:pt x="677" y="1244"/>
                  </a:lnTo>
                  <a:lnTo>
                    <a:pt x="671" y="1247"/>
                  </a:lnTo>
                  <a:lnTo>
                    <a:pt x="667" y="1250"/>
                  </a:lnTo>
                  <a:lnTo>
                    <a:pt x="667" y="1252"/>
                  </a:lnTo>
                  <a:lnTo>
                    <a:pt x="664" y="1256"/>
                  </a:lnTo>
                  <a:lnTo>
                    <a:pt x="660" y="1262"/>
                  </a:lnTo>
                  <a:lnTo>
                    <a:pt x="657" y="1269"/>
                  </a:lnTo>
                  <a:lnTo>
                    <a:pt x="655" y="1271"/>
                  </a:lnTo>
                  <a:lnTo>
                    <a:pt x="653" y="1274"/>
                  </a:lnTo>
                  <a:lnTo>
                    <a:pt x="652" y="1278"/>
                  </a:lnTo>
                  <a:lnTo>
                    <a:pt x="650" y="1281"/>
                  </a:lnTo>
                  <a:lnTo>
                    <a:pt x="643" y="1288"/>
                  </a:lnTo>
                  <a:lnTo>
                    <a:pt x="636" y="1296"/>
                  </a:lnTo>
                  <a:lnTo>
                    <a:pt x="633" y="1298"/>
                  </a:lnTo>
                  <a:lnTo>
                    <a:pt x="630" y="1300"/>
                  </a:lnTo>
                  <a:lnTo>
                    <a:pt x="626" y="1298"/>
                  </a:lnTo>
                  <a:lnTo>
                    <a:pt x="623" y="1296"/>
                  </a:lnTo>
                  <a:lnTo>
                    <a:pt x="619" y="1298"/>
                  </a:lnTo>
                  <a:lnTo>
                    <a:pt x="602" y="1298"/>
                  </a:lnTo>
                  <a:lnTo>
                    <a:pt x="597" y="1303"/>
                  </a:lnTo>
                  <a:lnTo>
                    <a:pt x="595" y="1307"/>
                  </a:lnTo>
                  <a:lnTo>
                    <a:pt x="597" y="1314"/>
                  </a:lnTo>
                  <a:lnTo>
                    <a:pt x="599" y="1319"/>
                  </a:lnTo>
                  <a:lnTo>
                    <a:pt x="599" y="1332"/>
                  </a:lnTo>
                  <a:lnTo>
                    <a:pt x="599" y="1336"/>
                  </a:lnTo>
                  <a:lnTo>
                    <a:pt x="604" y="1351"/>
                  </a:lnTo>
                  <a:lnTo>
                    <a:pt x="606" y="1353"/>
                  </a:lnTo>
                  <a:lnTo>
                    <a:pt x="609" y="1360"/>
                  </a:lnTo>
                  <a:lnTo>
                    <a:pt x="611" y="1363"/>
                  </a:lnTo>
                  <a:lnTo>
                    <a:pt x="611" y="1368"/>
                  </a:lnTo>
                  <a:lnTo>
                    <a:pt x="607" y="1375"/>
                  </a:lnTo>
                  <a:lnTo>
                    <a:pt x="607" y="1378"/>
                  </a:lnTo>
                  <a:lnTo>
                    <a:pt x="606" y="1382"/>
                  </a:lnTo>
                  <a:lnTo>
                    <a:pt x="601" y="1384"/>
                  </a:lnTo>
                  <a:lnTo>
                    <a:pt x="599" y="1389"/>
                  </a:lnTo>
                  <a:lnTo>
                    <a:pt x="599" y="1397"/>
                  </a:lnTo>
                  <a:lnTo>
                    <a:pt x="599" y="1407"/>
                  </a:lnTo>
                  <a:lnTo>
                    <a:pt x="597" y="1413"/>
                  </a:lnTo>
                  <a:lnTo>
                    <a:pt x="594" y="1416"/>
                  </a:lnTo>
                  <a:lnTo>
                    <a:pt x="594" y="1418"/>
                  </a:lnTo>
                  <a:lnTo>
                    <a:pt x="594" y="1419"/>
                  </a:lnTo>
                  <a:lnTo>
                    <a:pt x="594" y="1421"/>
                  </a:lnTo>
                  <a:lnTo>
                    <a:pt x="592" y="1428"/>
                  </a:lnTo>
                  <a:lnTo>
                    <a:pt x="592" y="1430"/>
                  </a:lnTo>
                  <a:lnTo>
                    <a:pt x="590" y="1437"/>
                  </a:lnTo>
                  <a:lnTo>
                    <a:pt x="590" y="1440"/>
                  </a:lnTo>
                  <a:lnTo>
                    <a:pt x="592" y="1459"/>
                  </a:lnTo>
                  <a:lnTo>
                    <a:pt x="590" y="1466"/>
                  </a:lnTo>
                  <a:lnTo>
                    <a:pt x="589" y="1476"/>
                  </a:lnTo>
                  <a:lnTo>
                    <a:pt x="589" y="1477"/>
                  </a:lnTo>
                  <a:lnTo>
                    <a:pt x="587" y="1483"/>
                  </a:lnTo>
                  <a:lnTo>
                    <a:pt x="585" y="1488"/>
                  </a:lnTo>
                  <a:lnTo>
                    <a:pt x="584" y="1491"/>
                  </a:lnTo>
                  <a:lnTo>
                    <a:pt x="582" y="1493"/>
                  </a:lnTo>
                  <a:lnTo>
                    <a:pt x="580" y="1496"/>
                  </a:lnTo>
                  <a:lnTo>
                    <a:pt x="575" y="1503"/>
                  </a:lnTo>
                  <a:lnTo>
                    <a:pt x="575" y="1508"/>
                  </a:lnTo>
                  <a:lnTo>
                    <a:pt x="575" y="1513"/>
                  </a:lnTo>
                  <a:lnTo>
                    <a:pt x="575" y="1517"/>
                  </a:lnTo>
                  <a:lnTo>
                    <a:pt x="577" y="1524"/>
                  </a:lnTo>
                  <a:lnTo>
                    <a:pt x="577" y="1529"/>
                  </a:lnTo>
                  <a:lnTo>
                    <a:pt x="575" y="1535"/>
                  </a:lnTo>
                  <a:lnTo>
                    <a:pt x="570" y="1542"/>
                  </a:lnTo>
                  <a:lnTo>
                    <a:pt x="568" y="1544"/>
                  </a:lnTo>
                  <a:lnTo>
                    <a:pt x="561" y="1551"/>
                  </a:lnTo>
                  <a:lnTo>
                    <a:pt x="560" y="1554"/>
                  </a:lnTo>
                  <a:lnTo>
                    <a:pt x="561" y="1559"/>
                  </a:lnTo>
                  <a:lnTo>
                    <a:pt x="563" y="1566"/>
                  </a:lnTo>
                  <a:lnTo>
                    <a:pt x="565" y="1568"/>
                  </a:lnTo>
                  <a:lnTo>
                    <a:pt x="568" y="1576"/>
                  </a:lnTo>
                  <a:lnTo>
                    <a:pt x="570" y="1585"/>
                  </a:lnTo>
                  <a:lnTo>
                    <a:pt x="568" y="1593"/>
                  </a:lnTo>
                  <a:lnTo>
                    <a:pt x="565" y="1600"/>
                  </a:lnTo>
                  <a:lnTo>
                    <a:pt x="563" y="1602"/>
                  </a:lnTo>
                  <a:lnTo>
                    <a:pt x="563" y="1604"/>
                  </a:lnTo>
                  <a:lnTo>
                    <a:pt x="561" y="1604"/>
                  </a:lnTo>
                  <a:lnTo>
                    <a:pt x="558" y="1609"/>
                  </a:lnTo>
                  <a:lnTo>
                    <a:pt x="553" y="1612"/>
                  </a:lnTo>
                  <a:lnTo>
                    <a:pt x="551" y="1612"/>
                  </a:lnTo>
                  <a:lnTo>
                    <a:pt x="546" y="1614"/>
                  </a:lnTo>
                  <a:lnTo>
                    <a:pt x="546" y="1616"/>
                  </a:lnTo>
                  <a:lnTo>
                    <a:pt x="539" y="1617"/>
                  </a:lnTo>
                  <a:lnTo>
                    <a:pt x="537" y="1614"/>
                  </a:lnTo>
                  <a:lnTo>
                    <a:pt x="534" y="1612"/>
                  </a:lnTo>
                  <a:lnTo>
                    <a:pt x="525" y="1610"/>
                  </a:lnTo>
                  <a:lnTo>
                    <a:pt x="525" y="1605"/>
                  </a:lnTo>
                  <a:lnTo>
                    <a:pt x="522" y="1604"/>
                  </a:lnTo>
                  <a:lnTo>
                    <a:pt x="517" y="1604"/>
                  </a:lnTo>
                  <a:lnTo>
                    <a:pt x="512" y="1604"/>
                  </a:lnTo>
                  <a:lnTo>
                    <a:pt x="502" y="1604"/>
                  </a:lnTo>
                  <a:lnTo>
                    <a:pt x="495" y="1604"/>
                  </a:lnTo>
                  <a:lnTo>
                    <a:pt x="491" y="1604"/>
                  </a:lnTo>
                  <a:lnTo>
                    <a:pt x="491" y="1624"/>
                  </a:lnTo>
                  <a:lnTo>
                    <a:pt x="486" y="1626"/>
                  </a:lnTo>
                  <a:lnTo>
                    <a:pt x="481" y="1629"/>
                  </a:lnTo>
                  <a:lnTo>
                    <a:pt x="474" y="1638"/>
                  </a:lnTo>
                  <a:lnTo>
                    <a:pt x="469" y="1648"/>
                  </a:lnTo>
                  <a:lnTo>
                    <a:pt x="464" y="1658"/>
                  </a:lnTo>
                  <a:lnTo>
                    <a:pt x="464" y="1665"/>
                  </a:lnTo>
                  <a:lnTo>
                    <a:pt x="467" y="1672"/>
                  </a:lnTo>
                  <a:lnTo>
                    <a:pt x="471" y="1677"/>
                  </a:lnTo>
                  <a:lnTo>
                    <a:pt x="471" y="1685"/>
                  </a:lnTo>
                  <a:lnTo>
                    <a:pt x="474" y="1687"/>
                  </a:lnTo>
                  <a:lnTo>
                    <a:pt x="476" y="1689"/>
                  </a:lnTo>
                  <a:lnTo>
                    <a:pt x="478" y="1696"/>
                  </a:lnTo>
                  <a:lnTo>
                    <a:pt x="479" y="1703"/>
                  </a:lnTo>
                  <a:lnTo>
                    <a:pt x="481" y="1706"/>
                  </a:lnTo>
                  <a:lnTo>
                    <a:pt x="484" y="1706"/>
                  </a:lnTo>
                  <a:lnTo>
                    <a:pt x="483" y="1713"/>
                  </a:lnTo>
                  <a:lnTo>
                    <a:pt x="483" y="1720"/>
                  </a:lnTo>
                  <a:lnTo>
                    <a:pt x="486" y="1728"/>
                  </a:lnTo>
                  <a:lnTo>
                    <a:pt x="490" y="1737"/>
                  </a:lnTo>
                  <a:lnTo>
                    <a:pt x="491" y="1742"/>
                  </a:lnTo>
                  <a:lnTo>
                    <a:pt x="491" y="1747"/>
                  </a:lnTo>
                  <a:lnTo>
                    <a:pt x="484" y="1747"/>
                  </a:lnTo>
                  <a:lnTo>
                    <a:pt x="481" y="1749"/>
                  </a:lnTo>
                  <a:lnTo>
                    <a:pt x="478" y="1752"/>
                  </a:lnTo>
                  <a:lnTo>
                    <a:pt x="476" y="1755"/>
                  </a:lnTo>
                  <a:lnTo>
                    <a:pt x="473" y="1764"/>
                  </a:lnTo>
                  <a:lnTo>
                    <a:pt x="471" y="1774"/>
                  </a:lnTo>
                  <a:lnTo>
                    <a:pt x="462" y="1779"/>
                  </a:lnTo>
                  <a:lnTo>
                    <a:pt x="457" y="1781"/>
                  </a:lnTo>
                  <a:lnTo>
                    <a:pt x="450" y="1781"/>
                  </a:lnTo>
                  <a:lnTo>
                    <a:pt x="445" y="1791"/>
                  </a:lnTo>
                  <a:lnTo>
                    <a:pt x="442" y="1800"/>
                  </a:lnTo>
                  <a:lnTo>
                    <a:pt x="430" y="1815"/>
                  </a:lnTo>
                  <a:lnTo>
                    <a:pt x="426" y="1815"/>
                  </a:lnTo>
                  <a:lnTo>
                    <a:pt x="423" y="1815"/>
                  </a:lnTo>
                  <a:lnTo>
                    <a:pt x="423" y="1818"/>
                  </a:lnTo>
                  <a:lnTo>
                    <a:pt x="423" y="1822"/>
                  </a:lnTo>
                  <a:lnTo>
                    <a:pt x="420" y="1822"/>
                  </a:lnTo>
                  <a:lnTo>
                    <a:pt x="416" y="1822"/>
                  </a:lnTo>
                  <a:lnTo>
                    <a:pt x="416" y="1824"/>
                  </a:lnTo>
                  <a:lnTo>
                    <a:pt x="416" y="1825"/>
                  </a:lnTo>
                  <a:lnTo>
                    <a:pt x="416" y="1829"/>
                  </a:lnTo>
                  <a:lnTo>
                    <a:pt x="411" y="1837"/>
                  </a:lnTo>
                  <a:lnTo>
                    <a:pt x="409" y="1842"/>
                  </a:lnTo>
                  <a:lnTo>
                    <a:pt x="409" y="1847"/>
                  </a:lnTo>
                  <a:lnTo>
                    <a:pt x="401" y="1853"/>
                  </a:lnTo>
                  <a:lnTo>
                    <a:pt x="392" y="1856"/>
                  </a:lnTo>
                  <a:lnTo>
                    <a:pt x="382" y="1858"/>
                  </a:lnTo>
                  <a:lnTo>
                    <a:pt x="374" y="1858"/>
                  </a:lnTo>
                  <a:lnTo>
                    <a:pt x="353" y="1856"/>
                  </a:lnTo>
                  <a:lnTo>
                    <a:pt x="331" y="1853"/>
                  </a:lnTo>
                  <a:lnTo>
                    <a:pt x="310" y="1851"/>
                  </a:lnTo>
                  <a:lnTo>
                    <a:pt x="300" y="1851"/>
                  </a:lnTo>
                  <a:lnTo>
                    <a:pt x="290" y="1847"/>
                  </a:lnTo>
                  <a:lnTo>
                    <a:pt x="282" y="1842"/>
                  </a:lnTo>
                  <a:lnTo>
                    <a:pt x="271" y="1839"/>
                  </a:lnTo>
                  <a:lnTo>
                    <a:pt x="261" y="1839"/>
                  </a:lnTo>
                  <a:lnTo>
                    <a:pt x="251" y="1841"/>
                  </a:lnTo>
                  <a:lnTo>
                    <a:pt x="242" y="1846"/>
                  </a:lnTo>
                  <a:lnTo>
                    <a:pt x="235" y="1853"/>
                  </a:lnTo>
                  <a:lnTo>
                    <a:pt x="237" y="1854"/>
                  </a:lnTo>
                  <a:lnTo>
                    <a:pt x="232" y="1856"/>
                  </a:lnTo>
                  <a:lnTo>
                    <a:pt x="232" y="1876"/>
                  </a:lnTo>
                  <a:lnTo>
                    <a:pt x="235" y="1882"/>
                  </a:lnTo>
                  <a:lnTo>
                    <a:pt x="239" y="1887"/>
                  </a:lnTo>
                  <a:lnTo>
                    <a:pt x="242" y="1890"/>
                  </a:lnTo>
                  <a:lnTo>
                    <a:pt x="246" y="1897"/>
                  </a:lnTo>
                  <a:lnTo>
                    <a:pt x="247" y="1904"/>
                  </a:lnTo>
                  <a:lnTo>
                    <a:pt x="251" y="1909"/>
                  </a:lnTo>
                  <a:lnTo>
                    <a:pt x="256" y="1912"/>
                  </a:lnTo>
                  <a:lnTo>
                    <a:pt x="263" y="1914"/>
                  </a:lnTo>
                  <a:lnTo>
                    <a:pt x="273" y="1921"/>
                  </a:lnTo>
                  <a:lnTo>
                    <a:pt x="276" y="1926"/>
                  </a:lnTo>
                  <a:lnTo>
                    <a:pt x="280" y="1931"/>
                  </a:lnTo>
                  <a:lnTo>
                    <a:pt x="280" y="1936"/>
                  </a:lnTo>
                  <a:lnTo>
                    <a:pt x="282" y="1940"/>
                  </a:lnTo>
                  <a:lnTo>
                    <a:pt x="283" y="1943"/>
                  </a:lnTo>
                  <a:lnTo>
                    <a:pt x="287" y="1945"/>
                  </a:lnTo>
                  <a:lnTo>
                    <a:pt x="287" y="1952"/>
                  </a:lnTo>
                  <a:lnTo>
                    <a:pt x="287" y="1958"/>
                  </a:lnTo>
                  <a:lnTo>
                    <a:pt x="282" y="1969"/>
                  </a:lnTo>
                  <a:lnTo>
                    <a:pt x="278" y="1979"/>
                  </a:lnTo>
                  <a:lnTo>
                    <a:pt x="278" y="1984"/>
                  </a:lnTo>
                  <a:lnTo>
                    <a:pt x="280" y="1993"/>
                  </a:lnTo>
                  <a:lnTo>
                    <a:pt x="280" y="2005"/>
                  </a:lnTo>
                  <a:lnTo>
                    <a:pt x="280" y="2017"/>
                  </a:lnTo>
                  <a:lnTo>
                    <a:pt x="282" y="2020"/>
                  </a:lnTo>
                  <a:lnTo>
                    <a:pt x="285" y="2023"/>
                  </a:lnTo>
                  <a:lnTo>
                    <a:pt x="288" y="2025"/>
                  </a:lnTo>
                  <a:lnTo>
                    <a:pt x="293" y="2027"/>
                  </a:lnTo>
                  <a:lnTo>
                    <a:pt x="290" y="2034"/>
                  </a:lnTo>
                  <a:lnTo>
                    <a:pt x="287" y="2040"/>
                  </a:lnTo>
                  <a:lnTo>
                    <a:pt x="287" y="2051"/>
                  </a:lnTo>
                  <a:lnTo>
                    <a:pt x="287" y="2061"/>
                  </a:lnTo>
                  <a:lnTo>
                    <a:pt x="285" y="2066"/>
                  </a:lnTo>
                  <a:lnTo>
                    <a:pt x="287" y="2069"/>
                  </a:lnTo>
                  <a:lnTo>
                    <a:pt x="287" y="2073"/>
                  </a:lnTo>
                  <a:lnTo>
                    <a:pt x="288" y="2074"/>
                  </a:lnTo>
                  <a:lnTo>
                    <a:pt x="290" y="2074"/>
                  </a:lnTo>
                  <a:lnTo>
                    <a:pt x="292" y="2076"/>
                  </a:lnTo>
                  <a:lnTo>
                    <a:pt x="299" y="2080"/>
                  </a:lnTo>
                  <a:lnTo>
                    <a:pt x="305" y="2085"/>
                  </a:lnTo>
                  <a:lnTo>
                    <a:pt x="310" y="2092"/>
                  </a:lnTo>
                  <a:lnTo>
                    <a:pt x="314" y="2102"/>
                  </a:lnTo>
                  <a:lnTo>
                    <a:pt x="317" y="2103"/>
                  </a:lnTo>
                  <a:lnTo>
                    <a:pt x="321" y="2109"/>
                  </a:lnTo>
                  <a:lnTo>
                    <a:pt x="322" y="2110"/>
                  </a:lnTo>
                  <a:lnTo>
                    <a:pt x="336" y="2115"/>
                  </a:lnTo>
                  <a:lnTo>
                    <a:pt x="339" y="2117"/>
                  </a:lnTo>
                  <a:lnTo>
                    <a:pt x="345" y="2117"/>
                  </a:lnTo>
                  <a:lnTo>
                    <a:pt x="350" y="2119"/>
                  </a:lnTo>
                  <a:lnTo>
                    <a:pt x="353" y="2122"/>
                  </a:lnTo>
                  <a:lnTo>
                    <a:pt x="355" y="2126"/>
                  </a:lnTo>
                  <a:lnTo>
                    <a:pt x="358" y="2136"/>
                  </a:lnTo>
                  <a:lnTo>
                    <a:pt x="363" y="2146"/>
                  </a:lnTo>
                  <a:lnTo>
                    <a:pt x="365" y="2148"/>
                  </a:lnTo>
                  <a:lnTo>
                    <a:pt x="367" y="2148"/>
                  </a:lnTo>
                  <a:lnTo>
                    <a:pt x="367" y="2153"/>
                  </a:lnTo>
                  <a:lnTo>
                    <a:pt x="365" y="2160"/>
                  </a:lnTo>
                  <a:lnTo>
                    <a:pt x="367" y="2161"/>
                  </a:lnTo>
                  <a:lnTo>
                    <a:pt x="368" y="2161"/>
                  </a:lnTo>
                  <a:lnTo>
                    <a:pt x="372" y="2160"/>
                  </a:lnTo>
                  <a:lnTo>
                    <a:pt x="374" y="2160"/>
                  </a:lnTo>
                  <a:lnTo>
                    <a:pt x="377" y="2161"/>
                  </a:lnTo>
                  <a:lnTo>
                    <a:pt x="372" y="2165"/>
                  </a:lnTo>
                  <a:lnTo>
                    <a:pt x="367" y="2170"/>
                  </a:lnTo>
                  <a:lnTo>
                    <a:pt x="362" y="2175"/>
                  </a:lnTo>
                  <a:lnTo>
                    <a:pt x="357" y="2177"/>
                  </a:lnTo>
                  <a:lnTo>
                    <a:pt x="355" y="2184"/>
                  </a:lnTo>
                  <a:lnTo>
                    <a:pt x="353" y="2185"/>
                  </a:lnTo>
                  <a:lnTo>
                    <a:pt x="351" y="2187"/>
                  </a:lnTo>
                  <a:lnTo>
                    <a:pt x="348" y="2190"/>
                  </a:lnTo>
                  <a:lnTo>
                    <a:pt x="343" y="2192"/>
                  </a:lnTo>
                  <a:lnTo>
                    <a:pt x="341" y="2194"/>
                  </a:lnTo>
                  <a:lnTo>
                    <a:pt x="341" y="2197"/>
                  </a:lnTo>
                  <a:lnTo>
                    <a:pt x="333" y="2202"/>
                  </a:lnTo>
                  <a:lnTo>
                    <a:pt x="324" y="2209"/>
                  </a:lnTo>
                  <a:lnTo>
                    <a:pt x="317" y="2214"/>
                  </a:lnTo>
                  <a:lnTo>
                    <a:pt x="307" y="2218"/>
                  </a:lnTo>
                  <a:lnTo>
                    <a:pt x="305" y="2223"/>
                  </a:lnTo>
                  <a:lnTo>
                    <a:pt x="304" y="2225"/>
                  </a:lnTo>
                  <a:lnTo>
                    <a:pt x="300" y="2225"/>
                  </a:lnTo>
                  <a:lnTo>
                    <a:pt x="288" y="2230"/>
                  </a:lnTo>
                  <a:lnTo>
                    <a:pt x="285" y="2231"/>
                  </a:lnTo>
                  <a:lnTo>
                    <a:pt x="271" y="2231"/>
                  </a:lnTo>
                  <a:lnTo>
                    <a:pt x="270" y="2231"/>
                  </a:lnTo>
                  <a:lnTo>
                    <a:pt x="266" y="2231"/>
                  </a:lnTo>
                  <a:lnTo>
                    <a:pt x="264" y="2231"/>
                  </a:lnTo>
                  <a:lnTo>
                    <a:pt x="261" y="2231"/>
                  </a:lnTo>
                  <a:lnTo>
                    <a:pt x="259" y="2233"/>
                  </a:lnTo>
                  <a:lnTo>
                    <a:pt x="256" y="2235"/>
                  </a:lnTo>
                  <a:lnTo>
                    <a:pt x="254" y="2236"/>
                  </a:lnTo>
                  <a:lnTo>
                    <a:pt x="246" y="2243"/>
                  </a:lnTo>
                  <a:lnTo>
                    <a:pt x="237" y="2248"/>
                  </a:lnTo>
                  <a:lnTo>
                    <a:pt x="230" y="2252"/>
                  </a:lnTo>
                  <a:lnTo>
                    <a:pt x="227" y="2254"/>
                  </a:lnTo>
                  <a:lnTo>
                    <a:pt x="222" y="2252"/>
                  </a:lnTo>
                  <a:lnTo>
                    <a:pt x="218" y="2255"/>
                  </a:lnTo>
                  <a:lnTo>
                    <a:pt x="215" y="2257"/>
                  </a:lnTo>
                  <a:lnTo>
                    <a:pt x="210" y="2259"/>
                  </a:lnTo>
                  <a:lnTo>
                    <a:pt x="205" y="2259"/>
                  </a:lnTo>
                  <a:lnTo>
                    <a:pt x="205" y="2265"/>
                  </a:lnTo>
                  <a:lnTo>
                    <a:pt x="206" y="2271"/>
                  </a:lnTo>
                  <a:lnTo>
                    <a:pt x="212" y="2279"/>
                  </a:lnTo>
                  <a:lnTo>
                    <a:pt x="208" y="2281"/>
                  </a:lnTo>
                  <a:lnTo>
                    <a:pt x="206" y="2283"/>
                  </a:lnTo>
                  <a:lnTo>
                    <a:pt x="205" y="2284"/>
                  </a:lnTo>
                  <a:lnTo>
                    <a:pt x="205" y="2286"/>
                  </a:lnTo>
                  <a:lnTo>
                    <a:pt x="205" y="2288"/>
                  </a:lnTo>
                  <a:lnTo>
                    <a:pt x="205" y="2289"/>
                  </a:lnTo>
                  <a:lnTo>
                    <a:pt x="205" y="2293"/>
                  </a:lnTo>
                  <a:lnTo>
                    <a:pt x="205" y="2298"/>
                  </a:lnTo>
                  <a:lnTo>
                    <a:pt x="205" y="2300"/>
                  </a:lnTo>
                  <a:lnTo>
                    <a:pt x="203" y="2306"/>
                  </a:lnTo>
                  <a:lnTo>
                    <a:pt x="200" y="2311"/>
                  </a:lnTo>
                  <a:lnTo>
                    <a:pt x="189" y="2322"/>
                  </a:lnTo>
                  <a:lnTo>
                    <a:pt x="188" y="2325"/>
                  </a:lnTo>
                  <a:lnTo>
                    <a:pt x="186" y="2329"/>
                  </a:lnTo>
                  <a:lnTo>
                    <a:pt x="183" y="2332"/>
                  </a:lnTo>
                  <a:lnTo>
                    <a:pt x="179" y="2334"/>
                  </a:lnTo>
                  <a:lnTo>
                    <a:pt x="172" y="2332"/>
                  </a:lnTo>
                  <a:lnTo>
                    <a:pt x="171" y="2334"/>
                  </a:lnTo>
                  <a:lnTo>
                    <a:pt x="167" y="2337"/>
                  </a:lnTo>
                  <a:lnTo>
                    <a:pt x="166" y="2342"/>
                  </a:lnTo>
                  <a:lnTo>
                    <a:pt x="164" y="2354"/>
                  </a:lnTo>
                  <a:lnTo>
                    <a:pt x="164" y="2395"/>
                  </a:lnTo>
                  <a:lnTo>
                    <a:pt x="164" y="2398"/>
                  </a:lnTo>
                  <a:lnTo>
                    <a:pt x="166" y="2400"/>
                  </a:lnTo>
                  <a:lnTo>
                    <a:pt x="169" y="2400"/>
                  </a:lnTo>
                  <a:lnTo>
                    <a:pt x="171" y="2402"/>
                  </a:lnTo>
                  <a:lnTo>
                    <a:pt x="172" y="2405"/>
                  </a:lnTo>
                  <a:lnTo>
                    <a:pt x="172" y="2407"/>
                  </a:lnTo>
                  <a:lnTo>
                    <a:pt x="174" y="2409"/>
                  </a:lnTo>
                  <a:lnTo>
                    <a:pt x="183" y="2412"/>
                  </a:lnTo>
                  <a:lnTo>
                    <a:pt x="188" y="2416"/>
                  </a:lnTo>
                  <a:lnTo>
                    <a:pt x="189" y="2417"/>
                  </a:lnTo>
                  <a:lnTo>
                    <a:pt x="195" y="2421"/>
                  </a:lnTo>
                  <a:lnTo>
                    <a:pt x="196" y="2424"/>
                  </a:lnTo>
                  <a:lnTo>
                    <a:pt x="196" y="2428"/>
                  </a:lnTo>
                  <a:lnTo>
                    <a:pt x="195" y="2433"/>
                  </a:lnTo>
                  <a:lnTo>
                    <a:pt x="201" y="2450"/>
                  </a:lnTo>
                  <a:lnTo>
                    <a:pt x="205" y="2458"/>
                  </a:lnTo>
                  <a:lnTo>
                    <a:pt x="205" y="2467"/>
                  </a:lnTo>
                  <a:lnTo>
                    <a:pt x="205" y="2470"/>
                  </a:lnTo>
                  <a:lnTo>
                    <a:pt x="203" y="2475"/>
                  </a:lnTo>
                  <a:lnTo>
                    <a:pt x="201" y="2479"/>
                  </a:lnTo>
                  <a:lnTo>
                    <a:pt x="200" y="2480"/>
                  </a:lnTo>
                  <a:lnTo>
                    <a:pt x="198" y="2484"/>
                  </a:lnTo>
                  <a:lnTo>
                    <a:pt x="200" y="2489"/>
                  </a:lnTo>
                  <a:lnTo>
                    <a:pt x="201" y="2492"/>
                  </a:lnTo>
                  <a:lnTo>
                    <a:pt x="208" y="2498"/>
                  </a:lnTo>
                  <a:lnTo>
                    <a:pt x="210" y="2501"/>
                  </a:lnTo>
                  <a:lnTo>
                    <a:pt x="212" y="2506"/>
                  </a:lnTo>
                  <a:lnTo>
                    <a:pt x="213" y="2511"/>
                  </a:lnTo>
                  <a:lnTo>
                    <a:pt x="212" y="2518"/>
                  </a:lnTo>
                  <a:lnTo>
                    <a:pt x="217" y="2518"/>
                  </a:lnTo>
                  <a:lnTo>
                    <a:pt x="222" y="2518"/>
                  </a:lnTo>
                  <a:lnTo>
                    <a:pt x="227" y="2523"/>
                  </a:lnTo>
                  <a:lnTo>
                    <a:pt x="234" y="2527"/>
                  </a:lnTo>
                  <a:lnTo>
                    <a:pt x="239" y="2527"/>
                  </a:lnTo>
                  <a:lnTo>
                    <a:pt x="246" y="2525"/>
                  </a:lnTo>
                  <a:lnTo>
                    <a:pt x="246" y="2530"/>
                  </a:lnTo>
                  <a:lnTo>
                    <a:pt x="249" y="2532"/>
                  </a:lnTo>
                  <a:lnTo>
                    <a:pt x="253" y="2532"/>
                  </a:lnTo>
                  <a:lnTo>
                    <a:pt x="259" y="2532"/>
                  </a:lnTo>
                  <a:lnTo>
                    <a:pt x="264" y="2532"/>
                  </a:lnTo>
                  <a:lnTo>
                    <a:pt x="270" y="2532"/>
                  </a:lnTo>
                  <a:lnTo>
                    <a:pt x="273" y="2533"/>
                  </a:lnTo>
                  <a:lnTo>
                    <a:pt x="273" y="2539"/>
                  </a:lnTo>
                  <a:lnTo>
                    <a:pt x="273" y="2545"/>
                  </a:lnTo>
                  <a:lnTo>
                    <a:pt x="273" y="2549"/>
                  </a:lnTo>
                  <a:lnTo>
                    <a:pt x="271" y="2552"/>
                  </a:lnTo>
                  <a:lnTo>
                    <a:pt x="268" y="2554"/>
                  </a:lnTo>
                  <a:lnTo>
                    <a:pt x="263" y="2559"/>
                  </a:lnTo>
                  <a:lnTo>
                    <a:pt x="259" y="2562"/>
                  </a:lnTo>
                  <a:lnTo>
                    <a:pt x="259" y="2566"/>
                  </a:lnTo>
                  <a:lnTo>
                    <a:pt x="258" y="2573"/>
                  </a:lnTo>
                  <a:lnTo>
                    <a:pt x="256" y="2579"/>
                  </a:lnTo>
                  <a:lnTo>
                    <a:pt x="253" y="2585"/>
                  </a:lnTo>
                  <a:lnTo>
                    <a:pt x="253" y="2593"/>
                  </a:lnTo>
                  <a:lnTo>
                    <a:pt x="178" y="2593"/>
                  </a:lnTo>
                  <a:lnTo>
                    <a:pt x="174" y="2595"/>
                  </a:lnTo>
                  <a:lnTo>
                    <a:pt x="171" y="2596"/>
                  </a:lnTo>
                  <a:lnTo>
                    <a:pt x="167" y="2600"/>
                  </a:lnTo>
                  <a:lnTo>
                    <a:pt x="164" y="2600"/>
                  </a:lnTo>
                  <a:lnTo>
                    <a:pt x="159" y="2602"/>
                  </a:lnTo>
                  <a:lnTo>
                    <a:pt x="154" y="2605"/>
                  </a:lnTo>
                  <a:lnTo>
                    <a:pt x="150" y="2610"/>
                  </a:lnTo>
                  <a:lnTo>
                    <a:pt x="149" y="2615"/>
                  </a:lnTo>
                  <a:lnTo>
                    <a:pt x="145" y="2627"/>
                  </a:lnTo>
                  <a:lnTo>
                    <a:pt x="142" y="2631"/>
                  </a:lnTo>
                  <a:lnTo>
                    <a:pt x="137" y="2634"/>
                  </a:lnTo>
                  <a:lnTo>
                    <a:pt x="135" y="2639"/>
                  </a:lnTo>
                  <a:lnTo>
                    <a:pt x="131" y="2644"/>
                  </a:lnTo>
                  <a:lnTo>
                    <a:pt x="123" y="2651"/>
                  </a:lnTo>
                  <a:lnTo>
                    <a:pt x="114" y="2658"/>
                  </a:lnTo>
                  <a:lnTo>
                    <a:pt x="111" y="2663"/>
                  </a:lnTo>
                  <a:lnTo>
                    <a:pt x="109" y="2668"/>
                  </a:lnTo>
                  <a:lnTo>
                    <a:pt x="104" y="2668"/>
                  </a:lnTo>
                  <a:lnTo>
                    <a:pt x="99" y="2668"/>
                  </a:lnTo>
                  <a:lnTo>
                    <a:pt x="94" y="2673"/>
                  </a:lnTo>
                  <a:lnTo>
                    <a:pt x="85" y="2677"/>
                  </a:lnTo>
                  <a:lnTo>
                    <a:pt x="82" y="2677"/>
                  </a:lnTo>
                  <a:lnTo>
                    <a:pt x="75" y="2675"/>
                  </a:lnTo>
                  <a:lnTo>
                    <a:pt x="58" y="2702"/>
                  </a:lnTo>
                  <a:lnTo>
                    <a:pt x="48" y="2714"/>
                  </a:lnTo>
                  <a:lnTo>
                    <a:pt x="41" y="2719"/>
                  </a:lnTo>
                  <a:lnTo>
                    <a:pt x="34" y="2723"/>
                  </a:lnTo>
                  <a:lnTo>
                    <a:pt x="34" y="2728"/>
                  </a:lnTo>
                  <a:lnTo>
                    <a:pt x="33" y="2733"/>
                  </a:lnTo>
                  <a:lnTo>
                    <a:pt x="29" y="2741"/>
                  </a:lnTo>
                  <a:lnTo>
                    <a:pt x="26" y="2750"/>
                  </a:lnTo>
                  <a:lnTo>
                    <a:pt x="26" y="2757"/>
                  </a:lnTo>
                  <a:lnTo>
                    <a:pt x="27" y="2764"/>
                  </a:lnTo>
                  <a:lnTo>
                    <a:pt x="27" y="2787"/>
                  </a:lnTo>
                  <a:lnTo>
                    <a:pt x="27" y="2798"/>
                  </a:lnTo>
                  <a:lnTo>
                    <a:pt x="27" y="2805"/>
                  </a:lnTo>
                  <a:lnTo>
                    <a:pt x="29" y="2808"/>
                  </a:lnTo>
                  <a:lnTo>
                    <a:pt x="31" y="2811"/>
                  </a:lnTo>
                  <a:lnTo>
                    <a:pt x="33" y="2815"/>
                  </a:lnTo>
                  <a:lnTo>
                    <a:pt x="34" y="2818"/>
                  </a:lnTo>
                  <a:lnTo>
                    <a:pt x="33" y="2822"/>
                  </a:lnTo>
                  <a:lnTo>
                    <a:pt x="31" y="2823"/>
                  </a:lnTo>
                  <a:lnTo>
                    <a:pt x="29" y="2823"/>
                  </a:lnTo>
                  <a:lnTo>
                    <a:pt x="27" y="2825"/>
                  </a:lnTo>
                  <a:lnTo>
                    <a:pt x="26" y="2833"/>
                  </a:lnTo>
                  <a:lnTo>
                    <a:pt x="24" y="2840"/>
                  </a:lnTo>
                  <a:lnTo>
                    <a:pt x="26" y="2856"/>
                  </a:lnTo>
                  <a:lnTo>
                    <a:pt x="29" y="2871"/>
                  </a:lnTo>
                  <a:lnTo>
                    <a:pt x="29" y="2878"/>
                  </a:lnTo>
                  <a:lnTo>
                    <a:pt x="27" y="2886"/>
                  </a:lnTo>
                  <a:lnTo>
                    <a:pt x="22" y="2897"/>
                  </a:lnTo>
                  <a:lnTo>
                    <a:pt x="17" y="2907"/>
                  </a:lnTo>
                  <a:lnTo>
                    <a:pt x="10" y="2915"/>
                  </a:lnTo>
                  <a:lnTo>
                    <a:pt x="5" y="2919"/>
                  </a:lnTo>
                  <a:lnTo>
                    <a:pt x="0" y="2920"/>
                  </a:lnTo>
                  <a:lnTo>
                    <a:pt x="0" y="2927"/>
                  </a:lnTo>
                  <a:lnTo>
                    <a:pt x="5" y="2931"/>
                  </a:lnTo>
                  <a:lnTo>
                    <a:pt x="10" y="2934"/>
                  </a:lnTo>
                  <a:lnTo>
                    <a:pt x="14" y="2939"/>
                  </a:lnTo>
                  <a:lnTo>
                    <a:pt x="21" y="2941"/>
                  </a:lnTo>
                  <a:lnTo>
                    <a:pt x="34" y="2941"/>
                  </a:lnTo>
                  <a:lnTo>
                    <a:pt x="46" y="2943"/>
                  </a:lnTo>
                  <a:lnTo>
                    <a:pt x="70" y="2946"/>
                  </a:lnTo>
                  <a:lnTo>
                    <a:pt x="94" y="2949"/>
                  </a:lnTo>
                  <a:lnTo>
                    <a:pt x="108" y="2949"/>
                  </a:lnTo>
                  <a:lnTo>
                    <a:pt x="123" y="2948"/>
                  </a:lnTo>
                  <a:lnTo>
                    <a:pt x="131" y="2948"/>
                  </a:lnTo>
                  <a:lnTo>
                    <a:pt x="137" y="2951"/>
                  </a:lnTo>
                  <a:lnTo>
                    <a:pt x="142" y="2955"/>
                  </a:lnTo>
                  <a:lnTo>
                    <a:pt x="145" y="2960"/>
                  </a:lnTo>
                  <a:lnTo>
                    <a:pt x="154" y="2968"/>
                  </a:lnTo>
                  <a:lnTo>
                    <a:pt x="157" y="2973"/>
                  </a:lnTo>
                  <a:lnTo>
                    <a:pt x="164" y="2975"/>
                  </a:lnTo>
                  <a:lnTo>
                    <a:pt x="169" y="2941"/>
                  </a:lnTo>
                  <a:lnTo>
                    <a:pt x="171" y="2922"/>
                  </a:lnTo>
                  <a:lnTo>
                    <a:pt x="171" y="2900"/>
                  </a:lnTo>
                  <a:lnTo>
                    <a:pt x="176" y="2902"/>
                  </a:lnTo>
                  <a:lnTo>
                    <a:pt x="179" y="2903"/>
                  </a:lnTo>
                  <a:lnTo>
                    <a:pt x="183" y="2909"/>
                  </a:lnTo>
                  <a:lnTo>
                    <a:pt x="184" y="2914"/>
                  </a:lnTo>
                  <a:lnTo>
                    <a:pt x="184" y="2927"/>
                  </a:lnTo>
                  <a:lnTo>
                    <a:pt x="184" y="2941"/>
                  </a:lnTo>
                  <a:lnTo>
                    <a:pt x="189" y="2941"/>
                  </a:lnTo>
                  <a:lnTo>
                    <a:pt x="195" y="2939"/>
                  </a:lnTo>
                  <a:lnTo>
                    <a:pt x="203" y="2936"/>
                  </a:lnTo>
                  <a:lnTo>
                    <a:pt x="212" y="2932"/>
                  </a:lnTo>
                  <a:lnTo>
                    <a:pt x="218" y="2932"/>
                  </a:lnTo>
                  <a:lnTo>
                    <a:pt x="225" y="2934"/>
                  </a:lnTo>
                  <a:lnTo>
                    <a:pt x="220" y="2943"/>
                  </a:lnTo>
                  <a:lnTo>
                    <a:pt x="217" y="2946"/>
                  </a:lnTo>
                  <a:lnTo>
                    <a:pt x="212" y="2948"/>
                  </a:lnTo>
                  <a:lnTo>
                    <a:pt x="212" y="2953"/>
                  </a:lnTo>
                  <a:lnTo>
                    <a:pt x="210" y="2956"/>
                  </a:lnTo>
                  <a:lnTo>
                    <a:pt x="208" y="2960"/>
                  </a:lnTo>
                  <a:lnTo>
                    <a:pt x="205" y="2961"/>
                  </a:lnTo>
                  <a:lnTo>
                    <a:pt x="201" y="2963"/>
                  </a:lnTo>
                  <a:lnTo>
                    <a:pt x="200" y="2967"/>
                  </a:lnTo>
                  <a:lnTo>
                    <a:pt x="198" y="2975"/>
                  </a:lnTo>
                  <a:lnTo>
                    <a:pt x="196" y="2979"/>
                  </a:lnTo>
                  <a:lnTo>
                    <a:pt x="195" y="2982"/>
                  </a:lnTo>
                  <a:lnTo>
                    <a:pt x="191" y="2985"/>
                  </a:lnTo>
                  <a:lnTo>
                    <a:pt x="191" y="2989"/>
                  </a:lnTo>
                  <a:lnTo>
                    <a:pt x="191" y="2990"/>
                  </a:lnTo>
                  <a:lnTo>
                    <a:pt x="193" y="2992"/>
                  </a:lnTo>
                  <a:lnTo>
                    <a:pt x="196" y="2994"/>
                  </a:lnTo>
                  <a:lnTo>
                    <a:pt x="200" y="2994"/>
                  </a:lnTo>
                  <a:lnTo>
                    <a:pt x="205" y="2996"/>
                  </a:lnTo>
                  <a:lnTo>
                    <a:pt x="206" y="3001"/>
                  </a:lnTo>
                  <a:lnTo>
                    <a:pt x="208" y="3002"/>
                  </a:lnTo>
                  <a:lnTo>
                    <a:pt x="212" y="3002"/>
                  </a:lnTo>
                  <a:lnTo>
                    <a:pt x="217" y="3014"/>
                  </a:lnTo>
                  <a:lnTo>
                    <a:pt x="224" y="3025"/>
                  </a:lnTo>
                  <a:lnTo>
                    <a:pt x="227" y="3030"/>
                  </a:lnTo>
                  <a:lnTo>
                    <a:pt x="232" y="3033"/>
                  </a:lnTo>
                  <a:lnTo>
                    <a:pt x="237" y="3037"/>
                  </a:lnTo>
                  <a:lnTo>
                    <a:pt x="246" y="3037"/>
                  </a:lnTo>
                  <a:lnTo>
                    <a:pt x="246" y="3045"/>
                  </a:lnTo>
                  <a:lnTo>
                    <a:pt x="249" y="3050"/>
                  </a:lnTo>
                  <a:lnTo>
                    <a:pt x="254" y="3054"/>
                  </a:lnTo>
                  <a:lnTo>
                    <a:pt x="259" y="3057"/>
                  </a:lnTo>
                  <a:lnTo>
                    <a:pt x="266" y="3067"/>
                  </a:lnTo>
                  <a:lnTo>
                    <a:pt x="275" y="3076"/>
                  </a:lnTo>
                  <a:lnTo>
                    <a:pt x="282" y="3086"/>
                  </a:lnTo>
                  <a:lnTo>
                    <a:pt x="285" y="3091"/>
                  </a:lnTo>
                  <a:lnTo>
                    <a:pt x="287" y="3098"/>
                  </a:lnTo>
                  <a:lnTo>
                    <a:pt x="292" y="3100"/>
                  </a:lnTo>
                  <a:lnTo>
                    <a:pt x="297" y="3103"/>
                  </a:lnTo>
                  <a:lnTo>
                    <a:pt x="304" y="3112"/>
                  </a:lnTo>
                  <a:lnTo>
                    <a:pt x="310" y="3120"/>
                  </a:lnTo>
                  <a:lnTo>
                    <a:pt x="316" y="3124"/>
                  </a:lnTo>
                  <a:lnTo>
                    <a:pt x="321" y="3125"/>
                  </a:lnTo>
                  <a:lnTo>
                    <a:pt x="319" y="3134"/>
                  </a:lnTo>
                  <a:lnTo>
                    <a:pt x="319" y="3142"/>
                  </a:lnTo>
                  <a:lnTo>
                    <a:pt x="322" y="3154"/>
                  </a:lnTo>
                  <a:lnTo>
                    <a:pt x="326" y="3166"/>
                  </a:lnTo>
                  <a:lnTo>
                    <a:pt x="328" y="3173"/>
                  </a:lnTo>
                  <a:lnTo>
                    <a:pt x="328" y="3180"/>
                  </a:lnTo>
                  <a:lnTo>
                    <a:pt x="328" y="3185"/>
                  </a:lnTo>
                  <a:lnTo>
                    <a:pt x="326" y="3188"/>
                  </a:lnTo>
                  <a:lnTo>
                    <a:pt x="324" y="3192"/>
                  </a:lnTo>
                  <a:lnTo>
                    <a:pt x="321" y="3194"/>
                  </a:lnTo>
                  <a:lnTo>
                    <a:pt x="319" y="3199"/>
                  </a:lnTo>
                  <a:lnTo>
                    <a:pt x="317" y="3200"/>
                  </a:lnTo>
                  <a:lnTo>
                    <a:pt x="314" y="3200"/>
                  </a:lnTo>
                  <a:lnTo>
                    <a:pt x="310" y="3200"/>
                  </a:lnTo>
                  <a:lnTo>
                    <a:pt x="309" y="3202"/>
                  </a:lnTo>
                  <a:lnTo>
                    <a:pt x="307" y="3207"/>
                  </a:lnTo>
                  <a:lnTo>
                    <a:pt x="305" y="3217"/>
                  </a:lnTo>
                  <a:lnTo>
                    <a:pt x="305" y="3226"/>
                  </a:lnTo>
                  <a:lnTo>
                    <a:pt x="309" y="3240"/>
                  </a:lnTo>
                  <a:lnTo>
                    <a:pt x="312" y="3253"/>
                  </a:lnTo>
                  <a:lnTo>
                    <a:pt x="314" y="3269"/>
                  </a:lnTo>
                  <a:lnTo>
                    <a:pt x="316" y="3272"/>
                  </a:lnTo>
                  <a:lnTo>
                    <a:pt x="317" y="3274"/>
                  </a:lnTo>
                  <a:lnTo>
                    <a:pt x="324" y="3275"/>
                  </a:lnTo>
                  <a:lnTo>
                    <a:pt x="341" y="3275"/>
                  </a:lnTo>
                  <a:lnTo>
                    <a:pt x="341" y="3282"/>
                  </a:lnTo>
                  <a:lnTo>
                    <a:pt x="341" y="3287"/>
                  </a:lnTo>
                  <a:lnTo>
                    <a:pt x="345" y="3291"/>
                  </a:lnTo>
                  <a:lnTo>
                    <a:pt x="348" y="3292"/>
                  </a:lnTo>
                  <a:lnTo>
                    <a:pt x="351" y="3296"/>
                  </a:lnTo>
                  <a:lnTo>
                    <a:pt x="355" y="3298"/>
                  </a:lnTo>
                  <a:lnTo>
                    <a:pt x="355" y="3303"/>
                  </a:lnTo>
                  <a:lnTo>
                    <a:pt x="355" y="3309"/>
                  </a:lnTo>
                  <a:lnTo>
                    <a:pt x="355" y="3315"/>
                  </a:lnTo>
                  <a:lnTo>
                    <a:pt x="353" y="3318"/>
                  </a:lnTo>
                  <a:lnTo>
                    <a:pt x="351" y="3321"/>
                  </a:lnTo>
                  <a:lnTo>
                    <a:pt x="348" y="3323"/>
                  </a:lnTo>
                  <a:lnTo>
                    <a:pt x="348" y="3320"/>
                  </a:lnTo>
                  <a:lnTo>
                    <a:pt x="346" y="3318"/>
                  </a:lnTo>
                  <a:lnTo>
                    <a:pt x="341" y="3316"/>
                  </a:lnTo>
                  <a:lnTo>
                    <a:pt x="341" y="3335"/>
                  </a:lnTo>
                  <a:lnTo>
                    <a:pt x="341" y="3354"/>
                  </a:lnTo>
                  <a:lnTo>
                    <a:pt x="341" y="3371"/>
                  </a:lnTo>
                  <a:lnTo>
                    <a:pt x="345" y="3379"/>
                  </a:lnTo>
                  <a:lnTo>
                    <a:pt x="348" y="3384"/>
                  </a:lnTo>
                  <a:lnTo>
                    <a:pt x="353" y="3386"/>
                  </a:lnTo>
                  <a:lnTo>
                    <a:pt x="355" y="3388"/>
                  </a:lnTo>
                  <a:lnTo>
                    <a:pt x="355" y="3391"/>
                  </a:lnTo>
                  <a:lnTo>
                    <a:pt x="353" y="3396"/>
                  </a:lnTo>
                  <a:lnTo>
                    <a:pt x="355" y="3400"/>
                  </a:lnTo>
                  <a:lnTo>
                    <a:pt x="360" y="3408"/>
                  </a:lnTo>
                  <a:lnTo>
                    <a:pt x="362" y="3412"/>
                  </a:lnTo>
                  <a:lnTo>
                    <a:pt x="362" y="3413"/>
                  </a:lnTo>
                  <a:lnTo>
                    <a:pt x="360" y="3417"/>
                  </a:lnTo>
                  <a:lnTo>
                    <a:pt x="355" y="3419"/>
                  </a:lnTo>
                  <a:lnTo>
                    <a:pt x="374" y="3449"/>
                  </a:lnTo>
                  <a:lnTo>
                    <a:pt x="382" y="3468"/>
                  </a:lnTo>
                  <a:lnTo>
                    <a:pt x="389" y="3487"/>
                  </a:lnTo>
                  <a:lnTo>
                    <a:pt x="394" y="3489"/>
                  </a:lnTo>
                  <a:lnTo>
                    <a:pt x="396" y="3490"/>
                  </a:lnTo>
                  <a:lnTo>
                    <a:pt x="396" y="3494"/>
                  </a:lnTo>
                  <a:lnTo>
                    <a:pt x="396" y="3497"/>
                  </a:lnTo>
                  <a:lnTo>
                    <a:pt x="397" y="3499"/>
                  </a:lnTo>
                  <a:lnTo>
                    <a:pt x="403" y="3500"/>
                  </a:lnTo>
                  <a:lnTo>
                    <a:pt x="416" y="3500"/>
                  </a:lnTo>
                  <a:lnTo>
                    <a:pt x="416" y="3504"/>
                  </a:lnTo>
                  <a:lnTo>
                    <a:pt x="418" y="3506"/>
                  </a:lnTo>
                  <a:lnTo>
                    <a:pt x="423" y="3507"/>
                  </a:lnTo>
                  <a:lnTo>
                    <a:pt x="437" y="3507"/>
                  </a:lnTo>
                  <a:lnTo>
                    <a:pt x="442" y="3509"/>
                  </a:lnTo>
                  <a:lnTo>
                    <a:pt x="443" y="3511"/>
                  </a:lnTo>
                  <a:lnTo>
                    <a:pt x="443" y="3514"/>
                  </a:lnTo>
                  <a:lnTo>
                    <a:pt x="449" y="3516"/>
                  </a:lnTo>
                  <a:lnTo>
                    <a:pt x="450" y="3518"/>
                  </a:lnTo>
                  <a:lnTo>
                    <a:pt x="450" y="3521"/>
                  </a:lnTo>
                  <a:lnTo>
                    <a:pt x="450" y="3542"/>
                  </a:lnTo>
                  <a:lnTo>
                    <a:pt x="457" y="3545"/>
                  </a:lnTo>
                  <a:lnTo>
                    <a:pt x="462" y="3550"/>
                  </a:lnTo>
                  <a:lnTo>
                    <a:pt x="467" y="3555"/>
                  </a:lnTo>
                  <a:lnTo>
                    <a:pt x="471" y="3562"/>
                  </a:lnTo>
                  <a:lnTo>
                    <a:pt x="476" y="3565"/>
                  </a:lnTo>
                  <a:lnTo>
                    <a:pt x="483" y="3567"/>
                  </a:lnTo>
                  <a:lnTo>
                    <a:pt x="488" y="3571"/>
                  </a:lnTo>
                  <a:lnTo>
                    <a:pt x="490" y="3572"/>
                  </a:lnTo>
                  <a:lnTo>
                    <a:pt x="491" y="3576"/>
                  </a:lnTo>
                  <a:lnTo>
                    <a:pt x="496" y="3579"/>
                  </a:lnTo>
                  <a:lnTo>
                    <a:pt x="503" y="3581"/>
                  </a:lnTo>
                  <a:lnTo>
                    <a:pt x="508" y="3584"/>
                  </a:lnTo>
                  <a:lnTo>
                    <a:pt x="510" y="3586"/>
                  </a:lnTo>
                  <a:lnTo>
                    <a:pt x="512" y="3589"/>
                  </a:lnTo>
                  <a:lnTo>
                    <a:pt x="531" y="3589"/>
                  </a:lnTo>
                  <a:lnTo>
                    <a:pt x="549" y="3589"/>
                  </a:lnTo>
                  <a:lnTo>
                    <a:pt x="566" y="3588"/>
                  </a:lnTo>
                  <a:lnTo>
                    <a:pt x="575" y="3586"/>
                  </a:lnTo>
                  <a:lnTo>
                    <a:pt x="580" y="3583"/>
                  </a:lnTo>
                  <a:lnTo>
                    <a:pt x="587" y="3583"/>
                  </a:lnTo>
                  <a:lnTo>
                    <a:pt x="594" y="3583"/>
                  </a:lnTo>
                  <a:lnTo>
                    <a:pt x="597" y="3581"/>
                  </a:lnTo>
                  <a:lnTo>
                    <a:pt x="599" y="3577"/>
                  </a:lnTo>
                  <a:lnTo>
                    <a:pt x="601" y="3569"/>
                  </a:lnTo>
                  <a:lnTo>
                    <a:pt x="604" y="3569"/>
                  </a:lnTo>
                  <a:lnTo>
                    <a:pt x="606" y="3567"/>
                  </a:lnTo>
                  <a:lnTo>
                    <a:pt x="607" y="3562"/>
                  </a:lnTo>
                  <a:lnTo>
                    <a:pt x="607" y="3528"/>
                  </a:lnTo>
                  <a:lnTo>
                    <a:pt x="613" y="3530"/>
                  </a:lnTo>
                  <a:lnTo>
                    <a:pt x="618" y="3533"/>
                  </a:lnTo>
                  <a:lnTo>
                    <a:pt x="624" y="3542"/>
                  </a:lnTo>
                  <a:lnTo>
                    <a:pt x="628" y="3545"/>
                  </a:lnTo>
                  <a:lnTo>
                    <a:pt x="633" y="3548"/>
                  </a:lnTo>
                  <a:lnTo>
                    <a:pt x="640" y="3550"/>
                  </a:lnTo>
                  <a:lnTo>
                    <a:pt x="648" y="3548"/>
                  </a:lnTo>
                  <a:lnTo>
                    <a:pt x="655" y="3545"/>
                  </a:lnTo>
                  <a:lnTo>
                    <a:pt x="660" y="3540"/>
                  </a:lnTo>
                  <a:lnTo>
                    <a:pt x="665" y="3535"/>
                  </a:lnTo>
                  <a:lnTo>
                    <a:pt x="667" y="3526"/>
                  </a:lnTo>
                  <a:lnTo>
                    <a:pt x="672" y="3511"/>
                  </a:lnTo>
                  <a:lnTo>
                    <a:pt x="676" y="3494"/>
                  </a:lnTo>
                  <a:lnTo>
                    <a:pt x="684" y="3490"/>
                  </a:lnTo>
                  <a:lnTo>
                    <a:pt x="691" y="3487"/>
                  </a:lnTo>
                  <a:lnTo>
                    <a:pt x="705" y="3475"/>
                  </a:lnTo>
                  <a:lnTo>
                    <a:pt x="717" y="3463"/>
                  </a:lnTo>
                  <a:lnTo>
                    <a:pt x="723" y="3458"/>
                  </a:lnTo>
                  <a:lnTo>
                    <a:pt x="730" y="3453"/>
                  </a:lnTo>
                  <a:lnTo>
                    <a:pt x="764" y="3453"/>
                  </a:lnTo>
                  <a:lnTo>
                    <a:pt x="766" y="3448"/>
                  </a:lnTo>
                  <a:lnTo>
                    <a:pt x="768" y="3446"/>
                  </a:lnTo>
                  <a:lnTo>
                    <a:pt x="771" y="3446"/>
                  </a:lnTo>
                  <a:lnTo>
                    <a:pt x="778" y="3446"/>
                  </a:lnTo>
                  <a:lnTo>
                    <a:pt x="781" y="3449"/>
                  </a:lnTo>
                  <a:lnTo>
                    <a:pt x="786" y="3451"/>
                  </a:lnTo>
                  <a:lnTo>
                    <a:pt x="792" y="3453"/>
                  </a:lnTo>
                  <a:lnTo>
                    <a:pt x="815" y="3446"/>
                  </a:lnTo>
                  <a:lnTo>
                    <a:pt x="829" y="3446"/>
                  </a:lnTo>
                  <a:lnTo>
                    <a:pt x="846" y="3446"/>
                  </a:lnTo>
                  <a:lnTo>
                    <a:pt x="855" y="3448"/>
                  </a:lnTo>
                  <a:lnTo>
                    <a:pt x="863" y="3449"/>
                  </a:lnTo>
                  <a:lnTo>
                    <a:pt x="877" y="3456"/>
                  </a:lnTo>
                  <a:lnTo>
                    <a:pt x="885" y="3458"/>
                  </a:lnTo>
                  <a:lnTo>
                    <a:pt x="894" y="3460"/>
                  </a:lnTo>
                  <a:lnTo>
                    <a:pt x="902" y="3461"/>
                  </a:lnTo>
                  <a:lnTo>
                    <a:pt x="914" y="3460"/>
                  </a:lnTo>
                  <a:lnTo>
                    <a:pt x="919" y="3461"/>
                  </a:lnTo>
                  <a:lnTo>
                    <a:pt x="925" y="3460"/>
                  </a:lnTo>
                  <a:lnTo>
                    <a:pt x="928" y="3458"/>
                  </a:lnTo>
                  <a:lnTo>
                    <a:pt x="930" y="3454"/>
                  </a:lnTo>
                  <a:lnTo>
                    <a:pt x="935" y="3449"/>
                  </a:lnTo>
                  <a:lnTo>
                    <a:pt x="937" y="3448"/>
                  </a:lnTo>
                  <a:lnTo>
                    <a:pt x="942" y="3446"/>
                  </a:lnTo>
                  <a:lnTo>
                    <a:pt x="943" y="3442"/>
                  </a:lnTo>
                  <a:lnTo>
                    <a:pt x="947" y="3441"/>
                  </a:lnTo>
                  <a:lnTo>
                    <a:pt x="955" y="3439"/>
                  </a:lnTo>
                  <a:lnTo>
                    <a:pt x="959" y="3437"/>
                  </a:lnTo>
                  <a:lnTo>
                    <a:pt x="962" y="3436"/>
                  </a:lnTo>
                  <a:lnTo>
                    <a:pt x="964" y="3434"/>
                  </a:lnTo>
                  <a:lnTo>
                    <a:pt x="969" y="3432"/>
                  </a:lnTo>
                  <a:lnTo>
                    <a:pt x="983" y="3422"/>
                  </a:lnTo>
                  <a:lnTo>
                    <a:pt x="994" y="3410"/>
                  </a:lnTo>
                  <a:lnTo>
                    <a:pt x="1006" y="3398"/>
                  </a:lnTo>
                  <a:lnTo>
                    <a:pt x="1017" y="3384"/>
                  </a:lnTo>
                  <a:lnTo>
                    <a:pt x="1029" y="3391"/>
                  </a:lnTo>
                  <a:lnTo>
                    <a:pt x="1042" y="3395"/>
                  </a:lnTo>
                  <a:lnTo>
                    <a:pt x="1058" y="3396"/>
                  </a:lnTo>
                  <a:lnTo>
                    <a:pt x="1075" y="3398"/>
                  </a:lnTo>
                  <a:lnTo>
                    <a:pt x="1111" y="3398"/>
                  </a:lnTo>
                  <a:lnTo>
                    <a:pt x="1146" y="3398"/>
                  </a:lnTo>
                  <a:lnTo>
                    <a:pt x="1152" y="3400"/>
                  </a:lnTo>
                  <a:lnTo>
                    <a:pt x="1153" y="3402"/>
                  </a:lnTo>
                  <a:lnTo>
                    <a:pt x="1153" y="3405"/>
                  </a:lnTo>
                  <a:lnTo>
                    <a:pt x="1170" y="3408"/>
                  </a:lnTo>
                  <a:lnTo>
                    <a:pt x="1186" y="3413"/>
                  </a:lnTo>
                  <a:lnTo>
                    <a:pt x="1203" y="3417"/>
                  </a:lnTo>
                  <a:lnTo>
                    <a:pt x="1211" y="3419"/>
                  </a:lnTo>
                  <a:lnTo>
                    <a:pt x="1222" y="3419"/>
                  </a:lnTo>
                  <a:lnTo>
                    <a:pt x="1223" y="3424"/>
                  </a:lnTo>
                  <a:lnTo>
                    <a:pt x="1227" y="3425"/>
                  </a:lnTo>
                  <a:lnTo>
                    <a:pt x="1235" y="3429"/>
                  </a:lnTo>
                  <a:lnTo>
                    <a:pt x="1244" y="3432"/>
                  </a:lnTo>
                  <a:lnTo>
                    <a:pt x="1247" y="3434"/>
                  </a:lnTo>
                  <a:lnTo>
                    <a:pt x="1249" y="3439"/>
                  </a:lnTo>
                  <a:lnTo>
                    <a:pt x="1290" y="3439"/>
                  </a:lnTo>
                  <a:lnTo>
                    <a:pt x="1295" y="3439"/>
                  </a:lnTo>
                  <a:lnTo>
                    <a:pt x="1300" y="3441"/>
                  </a:lnTo>
                  <a:lnTo>
                    <a:pt x="1303" y="3442"/>
                  </a:lnTo>
                  <a:lnTo>
                    <a:pt x="1307" y="3446"/>
                  </a:lnTo>
                  <a:lnTo>
                    <a:pt x="1312" y="3453"/>
                  </a:lnTo>
                  <a:lnTo>
                    <a:pt x="1317" y="3460"/>
                  </a:lnTo>
                  <a:lnTo>
                    <a:pt x="1322" y="3460"/>
                  </a:lnTo>
                  <a:lnTo>
                    <a:pt x="1327" y="3461"/>
                  </a:lnTo>
                  <a:lnTo>
                    <a:pt x="1336" y="3465"/>
                  </a:lnTo>
                  <a:lnTo>
                    <a:pt x="1343" y="3470"/>
                  </a:lnTo>
                  <a:lnTo>
                    <a:pt x="1351" y="3473"/>
                  </a:lnTo>
                  <a:lnTo>
                    <a:pt x="1363" y="3473"/>
                  </a:lnTo>
                  <a:lnTo>
                    <a:pt x="1373" y="3471"/>
                  </a:lnTo>
                  <a:lnTo>
                    <a:pt x="1392" y="3466"/>
                  </a:lnTo>
                  <a:lnTo>
                    <a:pt x="1411" y="3461"/>
                  </a:lnTo>
                  <a:lnTo>
                    <a:pt x="1421" y="3460"/>
                  </a:lnTo>
                  <a:lnTo>
                    <a:pt x="1433" y="3460"/>
                  </a:lnTo>
                  <a:lnTo>
                    <a:pt x="1440" y="3458"/>
                  </a:lnTo>
                  <a:lnTo>
                    <a:pt x="1445" y="3460"/>
                  </a:lnTo>
                  <a:lnTo>
                    <a:pt x="1450" y="3461"/>
                  </a:lnTo>
                  <a:lnTo>
                    <a:pt x="1453" y="3463"/>
                  </a:lnTo>
                  <a:lnTo>
                    <a:pt x="1459" y="3470"/>
                  </a:lnTo>
                  <a:lnTo>
                    <a:pt x="1462" y="3471"/>
                  </a:lnTo>
                  <a:lnTo>
                    <a:pt x="1467" y="3473"/>
                  </a:lnTo>
                  <a:lnTo>
                    <a:pt x="1484" y="3473"/>
                  </a:lnTo>
                  <a:lnTo>
                    <a:pt x="1499" y="3475"/>
                  </a:lnTo>
                  <a:lnTo>
                    <a:pt x="1511" y="3480"/>
                  </a:lnTo>
                  <a:lnTo>
                    <a:pt x="1523" y="3485"/>
                  </a:lnTo>
                  <a:lnTo>
                    <a:pt x="1547" y="3495"/>
                  </a:lnTo>
                  <a:lnTo>
                    <a:pt x="1561" y="3499"/>
                  </a:lnTo>
                  <a:lnTo>
                    <a:pt x="1576" y="3500"/>
                  </a:lnTo>
                  <a:lnTo>
                    <a:pt x="1578" y="3504"/>
                  </a:lnTo>
                  <a:lnTo>
                    <a:pt x="1581" y="3506"/>
                  </a:lnTo>
                  <a:lnTo>
                    <a:pt x="1590" y="3507"/>
                  </a:lnTo>
                  <a:lnTo>
                    <a:pt x="1590" y="3511"/>
                  </a:lnTo>
                  <a:lnTo>
                    <a:pt x="1592" y="3512"/>
                  </a:lnTo>
                  <a:lnTo>
                    <a:pt x="1597" y="3514"/>
                  </a:lnTo>
                  <a:lnTo>
                    <a:pt x="1602" y="3518"/>
                  </a:lnTo>
                  <a:lnTo>
                    <a:pt x="1607" y="3521"/>
                  </a:lnTo>
                  <a:lnTo>
                    <a:pt x="1610" y="3526"/>
                  </a:lnTo>
                  <a:lnTo>
                    <a:pt x="1617" y="3528"/>
                  </a:lnTo>
                  <a:lnTo>
                    <a:pt x="1636" y="3519"/>
                  </a:lnTo>
                  <a:lnTo>
                    <a:pt x="1653" y="3509"/>
                  </a:lnTo>
                  <a:lnTo>
                    <a:pt x="1686" y="3487"/>
                  </a:lnTo>
                  <a:lnTo>
                    <a:pt x="1747" y="3487"/>
                  </a:lnTo>
                  <a:lnTo>
                    <a:pt x="1749" y="3490"/>
                  </a:lnTo>
                  <a:lnTo>
                    <a:pt x="1752" y="3492"/>
                  </a:lnTo>
                  <a:lnTo>
                    <a:pt x="1761" y="3494"/>
                  </a:lnTo>
                  <a:lnTo>
                    <a:pt x="1761" y="3497"/>
                  </a:lnTo>
                  <a:lnTo>
                    <a:pt x="1762" y="3499"/>
                  </a:lnTo>
                  <a:lnTo>
                    <a:pt x="1767" y="3500"/>
                  </a:lnTo>
                  <a:lnTo>
                    <a:pt x="1771" y="3506"/>
                  </a:lnTo>
                  <a:lnTo>
                    <a:pt x="1774" y="3511"/>
                  </a:lnTo>
                  <a:lnTo>
                    <a:pt x="1779" y="3514"/>
                  </a:lnTo>
                  <a:lnTo>
                    <a:pt x="1788" y="3514"/>
                  </a:lnTo>
                  <a:lnTo>
                    <a:pt x="1795" y="3526"/>
                  </a:lnTo>
                  <a:lnTo>
                    <a:pt x="1801" y="3538"/>
                  </a:lnTo>
                  <a:lnTo>
                    <a:pt x="1810" y="3548"/>
                  </a:lnTo>
                  <a:lnTo>
                    <a:pt x="1822" y="3555"/>
                  </a:lnTo>
                  <a:lnTo>
                    <a:pt x="1829" y="3557"/>
                  </a:lnTo>
                  <a:lnTo>
                    <a:pt x="1832" y="3557"/>
                  </a:lnTo>
                  <a:lnTo>
                    <a:pt x="1841" y="3553"/>
                  </a:lnTo>
                  <a:lnTo>
                    <a:pt x="1846" y="3548"/>
                  </a:lnTo>
                  <a:lnTo>
                    <a:pt x="1851" y="3548"/>
                  </a:lnTo>
                  <a:lnTo>
                    <a:pt x="1856" y="3548"/>
                  </a:lnTo>
                  <a:lnTo>
                    <a:pt x="1858" y="3548"/>
                  </a:lnTo>
                  <a:lnTo>
                    <a:pt x="1859" y="3547"/>
                  </a:lnTo>
                  <a:lnTo>
                    <a:pt x="1861" y="3543"/>
                  </a:lnTo>
                  <a:lnTo>
                    <a:pt x="1861" y="3538"/>
                  </a:lnTo>
                  <a:lnTo>
                    <a:pt x="1863" y="3535"/>
                  </a:lnTo>
                  <a:lnTo>
                    <a:pt x="1868" y="3533"/>
                  </a:lnTo>
                  <a:lnTo>
                    <a:pt x="1870" y="3531"/>
                  </a:lnTo>
                  <a:lnTo>
                    <a:pt x="1870" y="3528"/>
                  </a:lnTo>
                  <a:lnTo>
                    <a:pt x="1878" y="3523"/>
                  </a:lnTo>
                  <a:lnTo>
                    <a:pt x="1882" y="3519"/>
                  </a:lnTo>
                  <a:lnTo>
                    <a:pt x="1883" y="3514"/>
                  </a:lnTo>
                  <a:lnTo>
                    <a:pt x="1885" y="3512"/>
                  </a:lnTo>
                  <a:lnTo>
                    <a:pt x="1887" y="3511"/>
                  </a:lnTo>
                  <a:lnTo>
                    <a:pt x="1890" y="3507"/>
                  </a:lnTo>
                  <a:lnTo>
                    <a:pt x="1892" y="3502"/>
                  </a:lnTo>
                  <a:lnTo>
                    <a:pt x="1894" y="3500"/>
                  </a:lnTo>
                  <a:lnTo>
                    <a:pt x="1897" y="3500"/>
                  </a:lnTo>
                  <a:lnTo>
                    <a:pt x="1897" y="3494"/>
                  </a:lnTo>
                  <a:lnTo>
                    <a:pt x="1899" y="3490"/>
                  </a:lnTo>
                  <a:lnTo>
                    <a:pt x="1902" y="3485"/>
                  </a:lnTo>
                  <a:lnTo>
                    <a:pt x="1904" y="3480"/>
                  </a:lnTo>
                  <a:lnTo>
                    <a:pt x="1912" y="3475"/>
                  </a:lnTo>
                  <a:lnTo>
                    <a:pt x="1919" y="3470"/>
                  </a:lnTo>
                  <a:lnTo>
                    <a:pt x="1928" y="3463"/>
                  </a:lnTo>
                  <a:lnTo>
                    <a:pt x="1938" y="3460"/>
                  </a:lnTo>
                  <a:lnTo>
                    <a:pt x="1943" y="3449"/>
                  </a:lnTo>
                  <a:lnTo>
                    <a:pt x="1948" y="3439"/>
                  </a:lnTo>
                  <a:lnTo>
                    <a:pt x="1955" y="3431"/>
                  </a:lnTo>
                  <a:lnTo>
                    <a:pt x="1960" y="3427"/>
                  </a:lnTo>
                  <a:lnTo>
                    <a:pt x="1965" y="3425"/>
                  </a:lnTo>
                  <a:lnTo>
                    <a:pt x="1965" y="3420"/>
                  </a:lnTo>
                  <a:lnTo>
                    <a:pt x="1967" y="3417"/>
                  </a:lnTo>
                  <a:lnTo>
                    <a:pt x="1969" y="3413"/>
                  </a:lnTo>
                  <a:lnTo>
                    <a:pt x="1972" y="3412"/>
                  </a:lnTo>
                  <a:lnTo>
                    <a:pt x="1970" y="3402"/>
                  </a:lnTo>
                  <a:lnTo>
                    <a:pt x="1972" y="3395"/>
                  </a:lnTo>
                  <a:lnTo>
                    <a:pt x="1974" y="3388"/>
                  </a:lnTo>
                  <a:lnTo>
                    <a:pt x="1977" y="3383"/>
                  </a:lnTo>
                  <a:lnTo>
                    <a:pt x="1982" y="3371"/>
                  </a:lnTo>
                  <a:lnTo>
                    <a:pt x="1984" y="3364"/>
                  </a:lnTo>
                  <a:lnTo>
                    <a:pt x="1986" y="3357"/>
                  </a:lnTo>
                  <a:lnTo>
                    <a:pt x="1996" y="3350"/>
                  </a:lnTo>
                  <a:lnTo>
                    <a:pt x="2004" y="3342"/>
                  </a:lnTo>
                  <a:lnTo>
                    <a:pt x="2013" y="3333"/>
                  </a:lnTo>
                  <a:lnTo>
                    <a:pt x="2020" y="3323"/>
                  </a:lnTo>
                  <a:lnTo>
                    <a:pt x="2025" y="3320"/>
                  </a:lnTo>
                  <a:lnTo>
                    <a:pt x="2030" y="3316"/>
                  </a:lnTo>
                  <a:lnTo>
                    <a:pt x="2033" y="3311"/>
                  </a:lnTo>
                  <a:lnTo>
                    <a:pt x="2040" y="3309"/>
                  </a:lnTo>
                  <a:lnTo>
                    <a:pt x="2042" y="3304"/>
                  </a:lnTo>
                  <a:lnTo>
                    <a:pt x="2045" y="3303"/>
                  </a:lnTo>
                  <a:lnTo>
                    <a:pt x="2054" y="3299"/>
                  </a:lnTo>
                  <a:lnTo>
                    <a:pt x="2062" y="3296"/>
                  </a:lnTo>
                  <a:lnTo>
                    <a:pt x="2066" y="3294"/>
                  </a:lnTo>
                  <a:lnTo>
                    <a:pt x="2068" y="3289"/>
                  </a:lnTo>
                  <a:lnTo>
                    <a:pt x="2071" y="3291"/>
                  </a:lnTo>
                  <a:lnTo>
                    <a:pt x="2074" y="3292"/>
                  </a:lnTo>
                  <a:lnTo>
                    <a:pt x="2076" y="3296"/>
                  </a:lnTo>
                  <a:lnTo>
                    <a:pt x="2081" y="3296"/>
                  </a:lnTo>
                  <a:lnTo>
                    <a:pt x="2086" y="3294"/>
                  </a:lnTo>
                  <a:lnTo>
                    <a:pt x="2093" y="3291"/>
                  </a:lnTo>
                  <a:lnTo>
                    <a:pt x="2102" y="3287"/>
                  </a:lnTo>
                  <a:lnTo>
                    <a:pt x="2109" y="3287"/>
                  </a:lnTo>
                  <a:lnTo>
                    <a:pt x="2115" y="3289"/>
                  </a:lnTo>
                  <a:lnTo>
                    <a:pt x="2120" y="3286"/>
                  </a:lnTo>
                  <a:lnTo>
                    <a:pt x="2126" y="3282"/>
                  </a:lnTo>
                  <a:lnTo>
                    <a:pt x="2127" y="3277"/>
                  </a:lnTo>
                  <a:lnTo>
                    <a:pt x="2129" y="3269"/>
                  </a:lnTo>
                  <a:lnTo>
                    <a:pt x="2138" y="3263"/>
                  </a:lnTo>
                  <a:lnTo>
                    <a:pt x="2141" y="3260"/>
                  </a:lnTo>
                  <a:lnTo>
                    <a:pt x="2143" y="3255"/>
                  </a:lnTo>
                  <a:lnTo>
                    <a:pt x="2150" y="3255"/>
                  </a:lnTo>
                  <a:lnTo>
                    <a:pt x="2156" y="3255"/>
                  </a:lnTo>
                  <a:lnTo>
                    <a:pt x="2161" y="3253"/>
                  </a:lnTo>
                  <a:lnTo>
                    <a:pt x="2163" y="3248"/>
                  </a:lnTo>
                  <a:lnTo>
                    <a:pt x="2168" y="3248"/>
                  </a:lnTo>
                  <a:lnTo>
                    <a:pt x="2173" y="3248"/>
                  </a:lnTo>
                  <a:lnTo>
                    <a:pt x="2179" y="3248"/>
                  </a:lnTo>
                  <a:lnTo>
                    <a:pt x="2184" y="3248"/>
                  </a:lnTo>
                  <a:lnTo>
                    <a:pt x="2189" y="3251"/>
                  </a:lnTo>
                  <a:lnTo>
                    <a:pt x="2190" y="3253"/>
                  </a:lnTo>
                  <a:lnTo>
                    <a:pt x="2190" y="3255"/>
                  </a:lnTo>
                  <a:lnTo>
                    <a:pt x="2197" y="3253"/>
                  </a:lnTo>
                  <a:lnTo>
                    <a:pt x="2204" y="3251"/>
                  </a:lnTo>
                  <a:lnTo>
                    <a:pt x="2209" y="3248"/>
                  </a:lnTo>
                  <a:lnTo>
                    <a:pt x="2218" y="3248"/>
                  </a:lnTo>
                  <a:lnTo>
                    <a:pt x="2218" y="3257"/>
                  </a:lnTo>
                  <a:lnTo>
                    <a:pt x="2221" y="3262"/>
                  </a:lnTo>
                  <a:lnTo>
                    <a:pt x="2226" y="3265"/>
                  </a:lnTo>
                  <a:lnTo>
                    <a:pt x="2231" y="3269"/>
                  </a:lnTo>
                  <a:lnTo>
                    <a:pt x="2242" y="3270"/>
                  </a:lnTo>
                  <a:lnTo>
                    <a:pt x="2248" y="3270"/>
                  </a:lnTo>
                  <a:lnTo>
                    <a:pt x="2264" y="3267"/>
                  </a:lnTo>
                  <a:lnTo>
                    <a:pt x="2277" y="3263"/>
                  </a:lnTo>
                  <a:lnTo>
                    <a:pt x="2293" y="3262"/>
                  </a:lnTo>
                  <a:lnTo>
                    <a:pt x="2298" y="3263"/>
                  </a:lnTo>
                  <a:lnTo>
                    <a:pt x="2300" y="3265"/>
                  </a:lnTo>
                  <a:lnTo>
                    <a:pt x="2300" y="3269"/>
                  </a:lnTo>
                  <a:lnTo>
                    <a:pt x="2305" y="3270"/>
                  </a:lnTo>
                  <a:lnTo>
                    <a:pt x="2306" y="3272"/>
                  </a:lnTo>
                  <a:lnTo>
                    <a:pt x="2306" y="3275"/>
                  </a:lnTo>
                  <a:lnTo>
                    <a:pt x="2306" y="3282"/>
                  </a:lnTo>
                  <a:lnTo>
                    <a:pt x="2325" y="3277"/>
                  </a:lnTo>
                  <a:lnTo>
                    <a:pt x="2344" y="3272"/>
                  </a:lnTo>
                  <a:lnTo>
                    <a:pt x="2364" y="3269"/>
                  </a:lnTo>
                  <a:lnTo>
                    <a:pt x="2375" y="3267"/>
                  </a:lnTo>
                  <a:lnTo>
                    <a:pt x="2388" y="3269"/>
                  </a:lnTo>
                  <a:lnTo>
                    <a:pt x="2392" y="3269"/>
                  </a:lnTo>
                  <a:lnTo>
                    <a:pt x="2395" y="3265"/>
                  </a:lnTo>
                  <a:lnTo>
                    <a:pt x="2400" y="3260"/>
                  </a:lnTo>
                  <a:lnTo>
                    <a:pt x="2402" y="3257"/>
                  </a:lnTo>
                  <a:lnTo>
                    <a:pt x="2405" y="3255"/>
                  </a:lnTo>
                  <a:lnTo>
                    <a:pt x="2409" y="3255"/>
                  </a:lnTo>
                  <a:lnTo>
                    <a:pt x="2416" y="3255"/>
                  </a:lnTo>
                  <a:lnTo>
                    <a:pt x="2412" y="3240"/>
                  </a:lnTo>
                  <a:lnTo>
                    <a:pt x="2409" y="3221"/>
                  </a:lnTo>
                  <a:lnTo>
                    <a:pt x="2409" y="3211"/>
                  </a:lnTo>
                  <a:lnTo>
                    <a:pt x="2409" y="3200"/>
                  </a:lnTo>
                  <a:lnTo>
                    <a:pt x="2407" y="3197"/>
                  </a:lnTo>
                  <a:lnTo>
                    <a:pt x="2405" y="3194"/>
                  </a:lnTo>
                  <a:lnTo>
                    <a:pt x="2402" y="3192"/>
                  </a:lnTo>
                  <a:lnTo>
                    <a:pt x="2402" y="3187"/>
                  </a:lnTo>
                  <a:lnTo>
                    <a:pt x="2398" y="3188"/>
                  </a:lnTo>
                  <a:lnTo>
                    <a:pt x="2397" y="3192"/>
                  </a:lnTo>
                  <a:lnTo>
                    <a:pt x="2395" y="3200"/>
                  </a:lnTo>
                  <a:lnTo>
                    <a:pt x="2392" y="3202"/>
                  </a:lnTo>
                  <a:lnTo>
                    <a:pt x="2390" y="3204"/>
                  </a:lnTo>
                  <a:lnTo>
                    <a:pt x="2392" y="3207"/>
                  </a:lnTo>
                  <a:lnTo>
                    <a:pt x="2395" y="3207"/>
                  </a:lnTo>
                  <a:lnTo>
                    <a:pt x="2392" y="3212"/>
                  </a:lnTo>
                  <a:lnTo>
                    <a:pt x="2390" y="3219"/>
                  </a:lnTo>
                  <a:lnTo>
                    <a:pt x="2388" y="3226"/>
                  </a:lnTo>
                  <a:lnTo>
                    <a:pt x="2388" y="3234"/>
                  </a:lnTo>
                  <a:lnTo>
                    <a:pt x="2381" y="3231"/>
                  </a:lnTo>
                  <a:lnTo>
                    <a:pt x="2376" y="3226"/>
                  </a:lnTo>
                  <a:lnTo>
                    <a:pt x="2371" y="3221"/>
                  </a:lnTo>
                  <a:lnTo>
                    <a:pt x="2368" y="3214"/>
                  </a:lnTo>
                  <a:lnTo>
                    <a:pt x="2368" y="3197"/>
                  </a:lnTo>
                  <a:lnTo>
                    <a:pt x="2370" y="3190"/>
                  </a:lnTo>
                  <a:lnTo>
                    <a:pt x="2371" y="3188"/>
                  </a:lnTo>
                  <a:lnTo>
                    <a:pt x="2375" y="3187"/>
                  </a:lnTo>
                  <a:lnTo>
                    <a:pt x="2378" y="3182"/>
                  </a:lnTo>
                  <a:lnTo>
                    <a:pt x="2381" y="3176"/>
                  </a:lnTo>
                  <a:lnTo>
                    <a:pt x="2385" y="3173"/>
                  </a:lnTo>
                  <a:lnTo>
                    <a:pt x="2388" y="3166"/>
                  </a:lnTo>
                  <a:lnTo>
                    <a:pt x="2388" y="3159"/>
                  </a:lnTo>
                  <a:lnTo>
                    <a:pt x="2392" y="3153"/>
                  </a:lnTo>
                  <a:lnTo>
                    <a:pt x="2395" y="3147"/>
                  </a:lnTo>
                  <a:lnTo>
                    <a:pt x="2395" y="3139"/>
                  </a:lnTo>
                  <a:lnTo>
                    <a:pt x="2402" y="3139"/>
                  </a:lnTo>
                  <a:lnTo>
                    <a:pt x="2404" y="3134"/>
                  </a:lnTo>
                  <a:lnTo>
                    <a:pt x="2405" y="3132"/>
                  </a:lnTo>
                  <a:lnTo>
                    <a:pt x="2409" y="3132"/>
                  </a:lnTo>
                  <a:lnTo>
                    <a:pt x="2409" y="3125"/>
                  </a:lnTo>
                  <a:lnTo>
                    <a:pt x="2416" y="3125"/>
                  </a:lnTo>
                  <a:lnTo>
                    <a:pt x="2422" y="3124"/>
                  </a:lnTo>
                  <a:lnTo>
                    <a:pt x="2431" y="3117"/>
                  </a:lnTo>
                  <a:lnTo>
                    <a:pt x="2439" y="3110"/>
                  </a:lnTo>
                  <a:lnTo>
                    <a:pt x="2450" y="3105"/>
                  </a:lnTo>
                  <a:lnTo>
                    <a:pt x="2453" y="3091"/>
                  </a:lnTo>
                  <a:lnTo>
                    <a:pt x="2456" y="3074"/>
                  </a:lnTo>
                  <a:lnTo>
                    <a:pt x="2456" y="3055"/>
                  </a:lnTo>
                  <a:lnTo>
                    <a:pt x="2456" y="3037"/>
                  </a:lnTo>
                  <a:lnTo>
                    <a:pt x="2460" y="3035"/>
                  </a:lnTo>
                  <a:lnTo>
                    <a:pt x="2462" y="3031"/>
                  </a:lnTo>
                  <a:lnTo>
                    <a:pt x="2463" y="3023"/>
                  </a:lnTo>
                  <a:lnTo>
                    <a:pt x="2474" y="3018"/>
                  </a:lnTo>
                  <a:lnTo>
                    <a:pt x="2487" y="3013"/>
                  </a:lnTo>
                  <a:lnTo>
                    <a:pt x="2499" y="3008"/>
                  </a:lnTo>
                  <a:lnTo>
                    <a:pt x="2511" y="3002"/>
                  </a:lnTo>
                  <a:lnTo>
                    <a:pt x="2509" y="2994"/>
                  </a:lnTo>
                  <a:lnTo>
                    <a:pt x="2511" y="2987"/>
                  </a:lnTo>
                  <a:lnTo>
                    <a:pt x="2514" y="2975"/>
                  </a:lnTo>
                  <a:lnTo>
                    <a:pt x="2518" y="2963"/>
                  </a:lnTo>
                  <a:lnTo>
                    <a:pt x="2518" y="2956"/>
                  </a:lnTo>
                  <a:lnTo>
                    <a:pt x="2518" y="2948"/>
                  </a:lnTo>
                  <a:lnTo>
                    <a:pt x="2525" y="2944"/>
                  </a:lnTo>
                  <a:lnTo>
                    <a:pt x="2531" y="2941"/>
                  </a:lnTo>
                  <a:lnTo>
                    <a:pt x="2542" y="2941"/>
                  </a:lnTo>
                  <a:lnTo>
                    <a:pt x="2552" y="2941"/>
                  </a:lnTo>
                  <a:lnTo>
                    <a:pt x="2555" y="2939"/>
                  </a:lnTo>
                  <a:lnTo>
                    <a:pt x="2557" y="2936"/>
                  </a:lnTo>
                  <a:lnTo>
                    <a:pt x="2559" y="2927"/>
                  </a:lnTo>
                  <a:lnTo>
                    <a:pt x="2572" y="2927"/>
                  </a:lnTo>
                  <a:lnTo>
                    <a:pt x="2578" y="2919"/>
                  </a:lnTo>
                  <a:lnTo>
                    <a:pt x="2579" y="2914"/>
                  </a:lnTo>
                  <a:lnTo>
                    <a:pt x="2579" y="2907"/>
                  </a:lnTo>
                  <a:lnTo>
                    <a:pt x="2588" y="2905"/>
                  </a:lnTo>
                  <a:lnTo>
                    <a:pt x="2596" y="2903"/>
                  </a:lnTo>
                  <a:lnTo>
                    <a:pt x="2601" y="2898"/>
                  </a:lnTo>
                  <a:lnTo>
                    <a:pt x="2607" y="2893"/>
                  </a:lnTo>
                  <a:lnTo>
                    <a:pt x="2617" y="2893"/>
                  </a:lnTo>
                  <a:lnTo>
                    <a:pt x="2627" y="2893"/>
                  </a:lnTo>
                  <a:lnTo>
                    <a:pt x="2634" y="2890"/>
                  </a:lnTo>
                  <a:lnTo>
                    <a:pt x="2641" y="2886"/>
                  </a:lnTo>
                  <a:lnTo>
                    <a:pt x="2649" y="2886"/>
                  </a:lnTo>
                  <a:lnTo>
                    <a:pt x="2656" y="2888"/>
                  </a:lnTo>
                  <a:lnTo>
                    <a:pt x="2661" y="2891"/>
                  </a:lnTo>
                  <a:lnTo>
                    <a:pt x="2668" y="2893"/>
                  </a:lnTo>
                  <a:lnTo>
                    <a:pt x="2682" y="2886"/>
                  </a:lnTo>
                  <a:lnTo>
                    <a:pt x="2695" y="2880"/>
                  </a:lnTo>
                  <a:lnTo>
                    <a:pt x="2697" y="2878"/>
                  </a:lnTo>
                  <a:lnTo>
                    <a:pt x="2699" y="2876"/>
                  </a:lnTo>
                  <a:lnTo>
                    <a:pt x="2702" y="2873"/>
                  </a:lnTo>
                  <a:lnTo>
                    <a:pt x="2704" y="2868"/>
                  </a:lnTo>
                  <a:lnTo>
                    <a:pt x="2706" y="2866"/>
                  </a:lnTo>
                  <a:lnTo>
                    <a:pt x="2709" y="2866"/>
                  </a:lnTo>
                  <a:lnTo>
                    <a:pt x="2709" y="2845"/>
                  </a:lnTo>
                  <a:lnTo>
                    <a:pt x="2736" y="2845"/>
                  </a:lnTo>
                  <a:lnTo>
                    <a:pt x="2738" y="2840"/>
                  </a:lnTo>
                  <a:lnTo>
                    <a:pt x="2740" y="2839"/>
                  </a:lnTo>
                  <a:lnTo>
                    <a:pt x="2743" y="2839"/>
                  </a:lnTo>
                  <a:lnTo>
                    <a:pt x="2745" y="2835"/>
                  </a:lnTo>
                  <a:lnTo>
                    <a:pt x="2747" y="2833"/>
                  </a:lnTo>
                  <a:lnTo>
                    <a:pt x="2753" y="2832"/>
                  </a:lnTo>
                  <a:lnTo>
                    <a:pt x="2770" y="2832"/>
                  </a:lnTo>
                  <a:lnTo>
                    <a:pt x="2772" y="2830"/>
                  </a:lnTo>
                  <a:lnTo>
                    <a:pt x="2774" y="2828"/>
                  </a:lnTo>
                  <a:lnTo>
                    <a:pt x="2777" y="2825"/>
                  </a:lnTo>
                  <a:lnTo>
                    <a:pt x="2779" y="2820"/>
                  </a:lnTo>
                  <a:lnTo>
                    <a:pt x="2781" y="2818"/>
                  </a:lnTo>
                  <a:lnTo>
                    <a:pt x="2784" y="2818"/>
                  </a:lnTo>
                  <a:lnTo>
                    <a:pt x="2787" y="2816"/>
                  </a:lnTo>
                  <a:lnTo>
                    <a:pt x="2791" y="2815"/>
                  </a:lnTo>
                  <a:lnTo>
                    <a:pt x="2793" y="2813"/>
                  </a:lnTo>
                  <a:lnTo>
                    <a:pt x="2798" y="2811"/>
                  </a:lnTo>
                  <a:lnTo>
                    <a:pt x="2798" y="2805"/>
                  </a:lnTo>
                  <a:lnTo>
                    <a:pt x="2798" y="2799"/>
                  </a:lnTo>
                  <a:lnTo>
                    <a:pt x="2794" y="2791"/>
                  </a:lnTo>
                  <a:lnTo>
                    <a:pt x="2791" y="2782"/>
                  </a:lnTo>
                  <a:lnTo>
                    <a:pt x="2789" y="2777"/>
                  </a:lnTo>
                  <a:lnTo>
                    <a:pt x="2791" y="2770"/>
                  </a:lnTo>
                  <a:lnTo>
                    <a:pt x="2786" y="2769"/>
                  </a:lnTo>
                  <a:lnTo>
                    <a:pt x="2784" y="2767"/>
                  </a:lnTo>
                  <a:lnTo>
                    <a:pt x="2784" y="2764"/>
                  </a:lnTo>
                  <a:lnTo>
                    <a:pt x="2779" y="2755"/>
                  </a:lnTo>
                  <a:lnTo>
                    <a:pt x="2776" y="2752"/>
                  </a:lnTo>
                  <a:lnTo>
                    <a:pt x="2770" y="2750"/>
                  </a:lnTo>
                  <a:lnTo>
                    <a:pt x="2765" y="2748"/>
                  </a:lnTo>
                  <a:lnTo>
                    <a:pt x="2764" y="2747"/>
                  </a:lnTo>
                  <a:lnTo>
                    <a:pt x="2764" y="2743"/>
                  </a:lnTo>
                  <a:lnTo>
                    <a:pt x="2753" y="2736"/>
                  </a:lnTo>
                  <a:lnTo>
                    <a:pt x="2743" y="2729"/>
                  </a:lnTo>
                  <a:lnTo>
                    <a:pt x="2738" y="2726"/>
                  </a:lnTo>
                  <a:lnTo>
                    <a:pt x="2731" y="2724"/>
                  </a:lnTo>
                  <a:lnTo>
                    <a:pt x="2724" y="2723"/>
                  </a:lnTo>
                  <a:lnTo>
                    <a:pt x="2716" y="2723"/>
                  </a:lnTo>
                  <a:lnTo>
                    <a:pt x="2714" y="2716"/>
                  </a:lnTo>
                  <a:lnTo>
                    <a:pt x="2711" y="2711"/>
                  </a:lnTo>
                  <a:lnTo>
                    <a:pt x="2704" y="2701"/>
                  </a:lnTo>
                  <a:lnTo>
                    <a:pt x="2695" y="2692"/>
                  </a:lnTo>
                  <a:lnTo>
                    <a:pt x="2689" y="2682"/>
                  </a:lnTo>
                  <a:lnTo>
                    <a:pt x="2683" y="2680"/>
                  </a:lnTo>
                  <a:lnTo>
                    <a:pt x="2682" y="2678"/>
                  </a:lnTo>
                  <a:lnTo>
                    <a:pt x="2682" y="2675"/>
                  </a:lnTo>
                  <a:lnTo>
                    <a:pt x="2682" y="2668"/>
                  </a:lnTo>
                  <a:lnTo>
                    <a:pt x="2677" y="2666"/>
                  </a:lnTo>
                  <a:lnTo>
                    <a:pt x="2675" y="2665"/>
                  </a:lnTo>
                  <a:lnTo>
                    <a:pt x="2675" y="2661"/>
                  </a:lnTo>
                  <a:lnTo>
                    <a:pt x="2670" y="2615"/>
                  </a:lnTo>
                  <a:lnTo>
                    <a:pt x="2666" y="2593"/>
                  </a:lnTo>
                  <a:lnTo>
                    <a:pt x="2668" y="2566"/>
                  </a:lnTo>
                  <a:lnTo>
                    <a:pt x="2663" y="2564"/>
                  </a:lnTo>
                  <a:lnTo>
                    <a:pt x="2661" y="2562"/>
                  </a:lnTo>
                  <a:lnTo>
                    <a:pt x="2661" y="2559"/>
                  </a:lnTo>
                  <a:lnTo>
                    <a:pt x="2661" y="2552"/>
                  </a:lnTo>
                  <a:lnTo>
                    <a:pt x="2661" y="2545"/>
                  </a:lnTo>
                  <a:lnTo>
                    <a:pt x="2661" y="2539"/>
                  </a:lnTo>
                  <a:lnTo>
                    <a:pt x="2661" y="2532"/>
                  </a:lnTo>
                  <a:lnTo>
                    <a:pt x="2660" y="2528"/>
                  </a:lnTo>
                  <a:lnTo>
                    <a:pt x="2658" y="2525"/>
                  </a:lnTo>
                  <a:lnTo>
                    <a:pt x="2656" y="2521"/>
                  </a:lnTo>
                  <a:lnTo>
                    <a:pt x="2654" y="2518"/>
                  </a:lnTo>
                  <a:lnTo>
                    <a:pt x="2654" y="2513"/>
                  </a:lnTo>
                  <a:lnTo>
                    <a:pt x="2654" y="2508"/>
                  </a:lnTo>
                  <a:lnTo>
                    <a:pt x="2654" y="2503"/>
                  </a:lnTo>
                  <a:lnTo>
                    <a:pt x="2654" y="2498"/>
                  </a:lnTo>
                  <a:lnTo>
                    <a:pt x="2653" y="2496"/>
                  </a:lnTo>
                  <a:lnTo>
                    <a:pt x="2651" y="2496"/>
                  </a:lnTo>
                  <a:lnTo>
                    <a:pt x="2649" y="2494"/>
                  </a:lnTo>
                  <a:lnTo>
                    <a:pt x="2648" y="2491"/>
                  </a:lnTo>
                  <a:lnTo>
                    <a:pt x="2648" y="2479"/>
                  </a:lnTo>
                  <a:lnTo>
                    <a:pt x="2649" y="2463"/>
                  </a:lnTo>
                  <a:lnTo>
                    <a:pt x="2653" y="2446"/>
                  </a:lnTo>
                  <a:lnTo>
                    <a:pt x="2654" y="2429"/>
                  </a:lnTo>
                  <a:lnTo>
                    <a:pt x="2660" y="2424"/>
                  </a:lnTo>
                  <a:lnTo>
                    <a:pt x="2665" y="2419"/>
                  </a:lnTo>
                  <a:lnTo>
                    <a:pt x="2666" y="2410"/>
                  </a:lnTo>
                  <a:lnTo>
                    <a:pt x="2668" y="2402"/>
                  </a:lnTo>
                  <a:lnTo>
                    <a:pt x="2675" y="2404"/>
                  </a:lnTo>
                  <a:lnTo>
                    <a:pt x="2678" y="2402"/>
                  </a:lnTo>
                  <a:lnTo>
                    <a:pt x="2680" y="2398"/>
                  </a:lnTo>
                  <a:lnTo>
                    <a:pt x="2682" y="2395"/>
                  </a:lnTo>
                  <a:lnTo>
                    <a:pt x="2683" y="2392"/>
                  </a:lnTo>
                  <a:lnTo>
                    <a:pt x="2685" y="2388"/>
                  </a:lnTo>
                  <a:lnTo>
                    <a:pt x="2689" y="2387"/>
                  </a:lnTo>
                  <a:lnTo>
                    <a:pt x="2695" y="2388"/>
                  </a:lnTo>
                  <a:lnTo>
                    <a:pt x="2697" y="2385"/>
                  </a:lnTo>
                  <a:lnTo>
                    <a:pt x="2699" y="2381"/>
                  </a:lnTo>
                  <a:lnTo>
                    <a:pt x="2701" y="2380"/>
                  </a:lnTo>
                  <a:lnTo>
                    <a:pt x="2702" y="2375"/>
                  </a:lnTo>
                  <a:lnTo>
                    <a:pt x="2702" y="2369"/>
                  </a:lnTo>
                  <a:lnTo>
                    <a:pt x="2704" y="2366"/>
                  </a:lnTo>
                  <a:lnTo>
                    <a:pt x="2706" y="2363"/>
                  </a:lnTo>
                  <a:lnTo>
                    <a:pt x="2709" y="2361"/>
                  </a:lnTo>
                  <a:lnTo>
                    <a:pt x="2712" y="2354"/>
                  </a:lnTo>
                  <a:lnTo>
                    <a:pt x="2718" y="2349"/>
                  </a:lnTo>
                  <a:lnTo>
                    <a:pt x="2723" y="2344"/>
                  </a:lnTo>
                  <a:lnTo>
                    <a:pt x="2730" y="2340"/>
                  </a:lnTo>
                  <a:lnTo>
                    <a:pt x="2731" y="2327"/>
                  </a:lnTo>
                  <a:lnTo>
                    <a:pt x="2736" y="2317"/>
                  </a:lnTo>
                  <a:lnTo>
                    <a:pt x="2740" y="2306"/>
                  </a:lnTo>
                  <a:lnTo>
                    <a:pt x="2743" y="2293"/>
                  </a:lnTo>
                  <a:lnTo>
                    <a:pt x="2750" y="2293"/>
                  </a:lnTo>
                  <a:lnTo>
                    <a:pt x="2755" y="2289"/>
                  </a:lnTo>
                  <a:lnTo>
                    <a:pt x="2760" y="2288"/>
                  </a:lnTo>
                  <a:lnTo>
                    <a:pt x="2764" y="2284"/>
                  </a:lnTo>
                  <a:lnTo>
                    <a:pt x="2770" y="2274"/>
                  </a:lnTo>
                  <a:lnTo>
                    <a:pt x="2777" y="2265"/>
                  </a:lnTo>
                  <a:lnTo>
                    <a:pt x="2779" y="2264"/>
                  </a:lnTo>
                  <a:lnTo>
                    <a:pt x="2781" y="2262"/>
                  </a:lnTo>
                  <a:lnTo>
                    <a:pt x="2784" y="2259"/>
                  </a:lnTo>
                  <a:lnTo>
                    <a:pt x="2786" y="2254"/>
                  </a:lnTo>
                  <a:lnTo>
                    <a:pt x="2787" y="2252"/>
                  </a:lnTo>
                  <a:lnTo>
                    <a:pt x="2791" y="2252"/>
                  </a:lnTo>
                  <a:lnTo>
                    <a:pt x="2793" y="2248"/>
                  </a:lnTo>
                  <a:lnTo>
                    <a:pt x="2794" y="2245"/>
                  </a:lnTo>
                  <a:lnTo>
                    <a:pt x="2796" y="2242"/>
                  </a:lnTo>
                  <a:lnTo>
                    <a:pt x="2798" y="2238"/>
                  </a:lnTo>
                  <a:lnTo>
                    <a:pt x="2805" y="2235"/>
                  </a:lnTo>
                  <a:lnTo>
                    <a:pt x="2808" y="2233"/>
                  </a:lnTo>
                  <a:lnTo>
                    <a:pt x="2811" y="2231"/>
                  </a:lnTo>
                  <a:lnTo>
                    <a:pt x="2811" y="2228"/>
                  </a:lnTo>
                  <a:lnTo>
                    <a:pt x="2811" y="2225"/>
                  </a:lnTo>
                  <a:lnTo>
                    <a:pt x="2811" y="2221"/>
                  </a:lnTo>
                  <a:lnTo>
                    <a:pt x="2811" y="2218"/>
                  </a:lnTo>
                  <a:lnTo>
                    <a:pt x="2820" y="2213"/>
                  </a:lnTo>
                  <a:lnTo>
                    <a:pt x="2823" y="2209"/>
                  </a:lnTo>
                  <a:lnTo>
                    <a:pt x="2825" y="2204"/>
                  </a:lnTo>
                  <a:lnTo>
                    <a:pt x="2827" y="2202"/>
                  </a:lnTo>
                  <a:lnTo>
                    <a:pt x="2828" y="2201"/>
                  </a:lnTo>
                  <a:lnTo>
                    <a:pt x="2832" y="2197"/>
                  </a:lnTo>
                  <a:lnTo>
                    <a:pt x="2834" y="2192"/>
                  </a:lnTo>
                  <a:lnTo>
                    <a:pt x="2835" y="2190"/>
                  </a:lnTo>
                  <a:lnTo>
                    <a:pt x="2839" y="2190"/>
                  </a:lnTo>
                  <a:lnTo>
                    <a:pt x="2844" y="2182"/>
                  </a:lnTo>
                  <a:lnTo>
                    <a:pt x="2845" y="2177"/>
                  </a:lnTo>
                  <a:lnTo>
                    <a:pt x="2845" y="2170"/>
                  </a:lnTo>
                  <a:lnTo>
                    <a:pt x="2861" y="2163"/>
                  </a:lnTo>
                  <a:lnTo>
                    <a:pt x="2873" y="2153"/>
                  </a:lnTo>
                  <a:lnTo>
                    <a:pt x="2885" y="2143"/>
                  </a:lnTo>
                  <a:lnTo>
                    <a:pt x="2893" y="2129"/>
                  </a:lnTo>
                  <a:lnTo>
                    <a:pt x="2898" y="2129"/>
                  </a:lnTo>
                  <a:lnTo>
                    <a:pt x="2903" y="2127"/>
                  </a:lnTo>
                  <a:lnTo>
                    <a:pt x="2907" y="2126"/>
                  </a:lnTo>
                  <a:lnTo>
                    <a:pt x="2910" y="2122"/>
                  </a:lnTo>
                  <a:lnTo>
                    <a:pt x="2915" y="2115"/>
                  </a:lnTo>
                  <a:lnTo>
                    <a:pt x="2920" y="2109"/>
                  </a:lnTo>
                  <a:lnTo>
                    <a:pt x="2934" y="2102"/>
                  </a:lnTo>
                  <a:lnTo>
                    <a:pt x="2948" y="2095"/>
                  </a:lnTo>
                  <a:lnTo>
                    <a:pt x="2951" y="2086"/>
                  </a:lnTo>
                  <a:lnTo>
                    <a:pt x="2955" y="2078"/>
                  </a:lnTo>
                  <a:lnTo>
                    <a:pt x="2960" y="2071"/>
                  </a:lnTo>
                  <a:lnTo>
                    <a:pt x="2963" y="2069"/>
                  </a:lnTo>
                  <a:lnTo>
                    <a:pt x="2968" y="2068"/>
                  </a:lnTo>
                  <a:lnTo>
                    <a:pt x="2968" y="2064"/>
                  </a:lnTo>
                  <a:lnTo>
                    <a:pt x="2972" y="2061"/>
                  </a:lnTo>
                  <a:lnTo>
                    <a:pt x="2977" y="2056"/>
                  </a:lnTo>
                  <a:lnTo>
                    <a:pt x="2980" y="2054"/>
                  </a:lnTo>
                  <a:lnTo>
                    <a:pt x="2982" y="2051"/>
                  </a:lnTo>
                  <a:lnTo>
                    <a:pt x="2982" y="2047"/>
                  </a:lnTo>
                  <a:lnTo>
                    <a:pt x="2982" y="2040"/>
                  </a:lnTo>
                  <a:lnTo>
                    <a:pt x="2990" y="2035"/>
                  </a:lnTo>
                  <a:lnTo>
                    <a:pt x="2994" y="2032"/>
                  </a:lnTo>
                  <a:lnTo>
                    <a:pt x="2996" y="2027"/>
                  </a:lnTo>
                  <a:lnTo>
                    <a:pt x="3002" y="2027"/>
                  </a:lnTo>
                  <a:lnTo>
                    <a:pt x="3006" y="2023"/>
                  </a:lnTo>
                  <a:lnTo>
                    <a:pt x="3007" y="2020"/>
                  </a:lnTo>
                  <a:lnTo>
                    <a:pt x="3009" y="2013"/>
                  </a:lnTo>
                  <a:lnTo>
                    <a:pt x="3016" y="2011"/>
                  </a:lnTo>
                  <a:lnTo>
                    <a:pt x="3023" y="2011"/>
                  </a:lnTo>
                  <a:lnTo>
                    <a:pt x="3031" y="2015"/>
                  </a:lnTo>
                  <a:lnTo>
                    <a:pt x="3040" y="2018"/>
                  </a:lnTo>
                  <a:lnTo>
                    <a:pt x="3045" y="2020"/>
                  </a:lnTo>
                  <a:lnTo>
                    <a:pt x="3050" y="2020"/>
                  </a:lnTo>
                  <a:lnTo>
                    <a:pt x="3057" y="2017"/>
                  </a:lnTo>
                  <a:lnTo>
                    <a:pt x="3064" y="2013"/>
                  </a:lnTo>
                  <a:lnTo>
                    <a:pt x="3067" y="2013"/>
                  </a:lnTo>
                  <a:lnTo>
                    <a:pt x="3071" y="2013"/>
                  </a:lnTo>
                  <a:lnTo>
                    <a:pt x="3072" y="2010"/>
                  </a:lnTo>
                  <a:lnTo>
                    <a:pt x="3077" y="2003"/>
                  </a:lnTo>
                  <a:lnTo>
                    <a:pt x="3081" y="2001"/>
                  </a:lnTo>
                  <a:lnTo>
                    <a:pt x="3086" y="1998"/>
                  </a:lnTo>
                  <a:lnTo>
                    <a:pt x="3091" y="1998"/>
                  </a:lnTo>
                  <a:lnTo>
                    <a:pt x="3098" y="1999"/>
                  </a:lnTo>
                  <a:lnTo>
                    <a:pt x="3101" y="1994"/>
                  </a:lnTo>
                  <a:lnTo>
                    <a:pt x="3105" y="1989"/>
                  </a:lnTo>
                  <a:lnTo>
                    <a:pt x="3115" y="1982"/>
                  </a:lnTo>
                  <a:lnTo>
                    <a:pt x="3122" y="1981"/>
                  </a:lnTo>
                  <a:lnTo>
                    <a:pt x="3125" y="1977"/>
                  </a:lnTo>
                  <a:lnTo>
                    <a:pt x="3130" y="1972"/>
                  </a:lnTo>
                  <a:lnTo>
                    <a:pt x="3132" y="1965"/>
                  </a:lnTo>
                  <a:lnTo>
                    <a:pt x="3132" y="1957"/>
                  </a:lnTo>
                  <a:lnTo>
                    <a:pt x="3130" y="1952"/>
                  </a:lnTo>
                  <a:lnTo>
                    <a:pt x="3125" y="1948"/>
                  </a:lnTo>
                  <a:lnTo>
                    <a:pt x="3120" y="1947"/>
                  </a:lnTo>
                  <a:lnTo>
                    <a:pt x="3108" y="1943"/>
                  </a:lnTo>
                  <a:lnTo>
                    <a:pt x="3103" y="1941"/>
                  </a:lnTo>
                  <a:lnTo>
                    <a:pt x="3098" y="1938"/>
                  </a:lnTo>
                  <a:lnTo>
                    <a:pt x="3101" y="1931"/>
                  </a:lnTo>
                  <a:lnTo>
                    <a:pt x="3105" y="1924"/>
                  </a:lnTo>
                  <a:lnTo>
                    <a:pt x="3105" y="1921"/>
                  </a:lnTo>
                  <a:lnTo>
                    <a:pt x="3100" y="1916"/>
                  </a:lnTo>
                  <a:lnTo>
                    <a:pt x="3098" y="1911"/>
                  </a:lnTo>
                  <a:lnTo>
                    <a:pt x="3100" y="1907"/>
                  </a:lnTo>
                  <a:lnTo>
                    <a:pt x="3103" y="1904"/>
                  </a:lnTo>
                  <a:lnTo>
                    <a:pt x="3111" y="1899"/>
                  </a:lnTo>
                  <a:lnTo>
                    <a:pt x="3117" y="1895"/>
                  </a:lnTo>
                  <a:lnTo>
                    <a:pt x="3118" y="1892"/>
                  </a:lnTo>
                  <a:lnTo>
                    <a:pt x="3122" y="1890"/>
                  </a:lnTo>
                  <a:lnTo>
                    <a:pt x="3130" y="1887"/>
                  </a:lnTo>
                  <a:lnTo>
                    <a:pt x="3139" y="1883"/>
                  </a:lnTo>
                  <a:lnTo>
                    <a:pt x="3139" y="1875"/>
                  </a:lnTo>
                  <a:lnTo>
                    <a:pt x="3141" y="1871"/>
                  </a:lnTo>
                  <a:lnTo>
                    <a:pt x="3144" y="1870"/>
                  </a:lnTo>
                  <a:lnTo>
                    <a:pt x="3149" y="1868"/>
                  </a:lnTo>
                  <a:lnTo>
                    <a:pt x="3153" y="1866"/>
                  </a:lnTo>
                  <a:lnTo>
                    <a:pt x="3158" y="1859"/>
                  </a:lnTo>
                  <a:lnTo>
                    <a:pt x="3161" y="1851"/>
                  </a:lnTo>
                  <a:lnTo>
                    <a:pt x="3164" y="1849"/>
                  </a:lnTo>
                  <a:lnTo>
                    <a:pt x="3170" y="1847"/>
                  </a:lnTo>
                  <a:lnTo>
                    <a:pt x="3171" y="1846"/>
                  </a:lnTo>
                  <a:lnTo>
                    <a:pt x="3173" y="1842"/>
                  </a:lnTo>
                  <a:lnTo>
                    <a:pt x="3175" y="1839"/>
                  </a:lnTo>
                  <a:lnTo>
                    <a:pt x="3176" y="1836"/>
                  </a:lnTo>
                  <a:lnTo>
                    <a:pt x="3178" y="1834"/>
                  </a:lnTo>
                  <a:lnTo>
                    <a:pt x="3180" y="1829"/>
                  </a:lnTo>
                  <a:lnTo>
                    <a:pt x="3185" y="1829"/>
                  </a:lnTo>
                  <a:lnTo>
                    <a:pt x="3188" y="1827"/>
                  </a:lnTo>
                  <a:lnTo>
                    <a:pt x="3192" y="1825"/>
                  </a:lnTo>
                  <a:lnTo>
                    <a:pt x="3194" y="1822"/>
                  </a:lnTo>
                  <a:lnTo>
                    <a:pt x="3204" y="1824"/>
                  </a:lnTo>
                  <a:lnTo>
                    <a:pt x="3212" y="1824"/>
                  </a:lnTo>
                  <a:lnTo>
                    <a:pt x="3229" y="1820"/>
                  </a:lnTo>
                  <a:lnTo>
                    <a:pt x="3243" y="1817"/>
                  </a:lnTo>
                  <a:lnTo>
                    <a:pt x="3252" y="1815"/>
                  </a:lnTo>
                  <a:lnTo>
                    <a:pt x="3262" y="1815"/>
                  </a:lnTo>
                  <a:lnTo>
                    <a:pt x="3270" y="1810"/>
                  </a:lnTo>
                  <a:lnTo>
                    <a:pt x="3281" y="1807"/>
                  </a:lnTo>
                  <a:lnTo>
                    <a:pt x="3289" y="1801"/>
                  </a:lnTo>
                  <a:lnTo>
                    <a:pt x="3292" y="1798"/>
                  </a:lnTo>
                  <a:lnTo>
                    <a:pt x="3296" y="1795"/>
                  </a:lnTo>
                  <a:lnTo>
                    <a:pt x="3315" y="1795"/>
                  </a:lnTo>
                  <a:lnTo>
                    <a:pt x="3330" y="1791"/>
                  </a:lnTo>
                  <a:lnTo>
                    <a:pt x="3344" y="1786"/>
                  </a:lnTo>
                  <a:lnTo>
                    <a:pt x="3357" y="1781"/>
                  </a:lnTo>
                  <a:lnTo>
                    <a:pt x="3364" y="1779"/>
                  </a:lnTo>
                  <a:lnTo>
                    <a:pt x="3369" y="1781"/>
                  </a:lnTo>
                  <a:lnTo>
                    <a:pt x="3378" y="1784"/>
                  </a:lnTo>
                  <a:lnTo>
                    <a:pt x="3386" y="1788"/>
                  </a:lnTo>
                  <a:lnTo>
                    <a:pt x="3391" y="1789"/>
                  </a:lnTo>
                  <a:lnTo>
                    <a:pt x="3398" y="1788"/>
                  </a:lnTo>
                  <a:lnTo>
                    <a:pt x="3441" y="1779"/>
                  </a:lnTo>
                  <a:lnTo>
                    <a:pt x="3483" y="1772"/>
                  </a:lnTo>
                  <a:lnTo>
                    <a:pt x="3507" y="1769"/>
                  </a:lnTo>
                  <a:lnTo>
                    <a:pt x="3531" y="1767"/>
                  </a:lnTo>
                  <a:lnTo>
                    <a:pt x="3555" y="1766"/>
                  </a:lnTo>
                  <a:lnTo>
                    <a:pt x="3582" y="1767"/>
                  </a:lnTo>
                  <a:lnTo>
                    <a:pt x="3584" y="1766"/>
                  </a:lnTo>
                  <a:lnTo>
                    <a:pt x="3586" y="1764"/>
                  </a:lnTo>
                  <a:lnTo>
                    <a:pt x="3589" y="1761"/>
                  </a:lnTo>
                  <a:lnTo>
                    <a:pt x="3591" y="1755"/>
                  </a:lnTo>
                  <a:lnTo>
                    <a:pt x="3593" y="1754"/>
                  </a:lnTo>
                  <a:lnTo>
                    <a:pt x="3596" y="1754"/>
                  </a:lnTo>
                  <a:lnTo>
                    <a:pt x="3598" y="1750"/>
                  </a:lnTo>
                  <a:lnTo>
                    <a:pt x="3599" y="1747"/>
                  </a:lnTo>
                  <a:lnTo>
                    <a:pt x="3601" y="1743"/>
                  </a:lnTo>
                  <a:lnTo>
                    <a:pt x="3603" y="1740"/>
                  </a:lnTo>
                  <a:lnTo>
                    <a:pt x="3610" y="1737"/>
                  </a:lnTo>
                  <a:lnTo>
                    <a:pt x="3613" y="1735"/>
                  </a:lnTo>
                  <a:lnTo>
                    <a:pt x="3616" y="1733"/>
                  </a:lnTo>
                  <a:lnTo>
                    <a:pt x="3620" y="1726"/>
                  </a:lnTo>
                  <a:lnTo>
                    <a:pt x="3623" y="1720"/>
                  </a:lnTo>
                  <a:lnTo>
                    <a:pt x="3625" y="1718"/>
                  </a:lnTo>
                  <a:lnTo>
                    <a:pt x="3625" y="1711"/>
                  </a:lnTo>
                  <a:lnTo>
                    <a:pt x="3628" y="1708"/>
                  </a:lnTo>
                  <a:lnTo>
                    <a:pt x="3632" y="1704"/>
                  </a:lnTo>
                  <a:lnTo>
                    <a:pt x="3637" y="1703"/>
                  </a:lnTo>
                  <a:lnTo>
                    <a:pt x="3649" y="1701"/>
                  </a:lnTo>
                  <a:lnTo>
                    <a:pt x="3654" y="1699"/>
                  </a:lnTo>
                  <a:lnTo>
                    <a:pt x="3661" y="1696"/>
                  </a:lnTo>
                  <a:lnTo>
                    <a:pt x="3663" y="1694"/>
                  </a:lnTo>
                  <a:lnTo>
                    <a:pt x="3669" y="1694"/>
                  </a:lnTo>
                  <a:lnTo>
                    <a:pt x="3676" y="1691"/>
                  </a:lnTo>
                  <a:lnTo>
                    <a:pt x="3683" y="1685"/>
                  </a:lnTo>
                  <a:lnTo>
                    <a:pt x="3688" y="1679"/>
                  </a:lnTo>
                  <a:lnTo>
                    <a:pt x="3692" y="1679"/>
                  </a:lnTo>
                  <a:lnTo>
                    <a:pt x="3702" y="1682"/>
                  </a:lnTo>
                  <a:lnTo>
                    <a:pt x="3707" y="1682"/>
                  </a:lnTo>
                  <a:lnTo>
                    <a:pt x="3712" y="1682"/>
                  </a:lnTo>
                  <a:lnTo>
                    <a:pt x="3715" y="1680"/>
                  </a:lnTo>
                  <a:lnTo>
                    <a:pt x="3717" y="1677"/>
                  </a:lnTo>
                  <a:lnTo>
                    <a:pt x="3719" y="1672"/>
                  </a:lnTo>
                  <a:lnTo>
                    <a:pt x="3719" y="1665"/>
                  </a:lnTo>
                  <a:lnTo>
                    <a:pt x="3722" y="1665"/>
                  </a:lnTo>
                  <a:lnTo>
                    <a:pt x="3731" y="1665"/>
                  </a:lnTo>
                  <a:lnTo>
                    <a:pt x="3734" y="1665"/>
                  </a:lnTo>
                  <a:lnTo>
                    <a:pt x="3762" y="1655"/>
                  </a:lnTo>
                  <a:lnTo>
                    <a:pt x="3787" y="1645"/>
                  </a:lnTo>
                  <a:lnTo>
                    <a:pt x="3791" y="1643"/>
                  </a:lnTo>
                  <a:lnTo>
                    <a:pt x="3814" y="1631"/>
                  </a:lnTo>
                  <a:lnTo>
                    <a:pt x="3816" y="1626"/>
                  </a:lnTo>
                  <a:lnTo>
                    <a:pt x="3818" y="1624"/>
                  </a:lnTo>
                  <a:lnTo>
                    <a:pt x="3821" y="1624"/>
                  </a:lnTo>
                  <a:lnTo>
                    <a:pt x="3838" y="1621"/>
                  </a:lnTo>
                  <a:lnTo>
                    <a:pt x="3855" y="1616"/>
                  </a:lnTo>
                  <a:lnTo>
                    <a:pt x="3871" y="1609"/>
                  </a:lnTo>
                  <a:lnTo>
                    <a:pt x="3886" y="1602"/>
                  </a:lnTo>
                  <a:lnTo>
                    <a:pt x="3889" y="1600"/>
                  </a:lnTo>
                  <a:lnTo>
                    <a:pt x="3893" y="1593"/>
                  </a:lnTo>
                  <a:lnTo>
                    <a:pt x="3898" y="1588"/>
                  </a:lnTo>
                  <a:lnTo>
                    <a:pt x="3905" y="1587"/>
                  </a:lnTo>
                  <a:lnTo>
                    <a:pt x="3912" y="1587"/>
                  </a:lnTo>
                  <a:lnTo>
                    <a:pt x="3917" y="1587"/>
                  </a:lnTo>
                  <a:lnTo>
                    <a:pt x="3922" y="1585"/>
                  </a:lnTo>
                  <a:lnTo>
                    <a:pt x="3927" y="1581"/>
                  </a:lnTo>
                  <a:lnTo>
                    <a:pt x="3929" y="1575"/>
                  </a:lnTo>
                  <a:lnTo>
                    <a:pt x="3930" y="1573"/>
                  </a:lnTo>
                  <a:lnTo>
                    <a:pt x="3930" y="1570"/>
                  </a:lnTo>
                  <a:lnTo>
                    <a:pt x="3944" y="1570"/>
                  </a:lnTo>
                  <a:lnTo>
                    <a:pt x="3956" y="1552"/>
                  </a:lnTo>
                  <a:lnTo>
                    <a:pt x="3961" y="1544"/>
                  </a:lnTo>
                  <a:lnTo>
                    <a:pt x="3964" y="1534"/>
                  </a:lnTo>
                  <a:lnTo>
                    <a:pt x="3966" y="1530"/>
                  </a:lnTo>
                  <a:lnTo>
                    <a:pt x="3966" y="1524"/>
                  </a:lnTo>
                  <a:lnTo>
                    <a:pt x="3970" y="1520"/>
                  </a:lnTo>
                  <a:lnTo>
                    <a:pt x="3975" y="1510"/>
                  </a:lnTo>
                  <a:lnTo>
                    <a:pt x="3976" y="1506"/>
                  </a:lnTo>
                  <a:lnTo>
                    <a:pt x="3978" y="1501"/>
                  </a:lnTo>
                  <a:lnTo>
                    <a:pt x="3976" y="1498"/>
                  </a:lnTo>
                  <a:lnTo>
                    <a:pt x="3973" y="1493"/>
                  </a:lnTo>
                  <a:lnTo>
                    <a:pt x="3971" y="1489"/>
                  </a:lnTo>
                  <a:lnTo>
                    <a:pt x="3970" y="1479"/>
                  </a:lnTo>
                  <a:lnTo>
                    <a:pt x="3970" y="1471"/>
                  </a:lnTo>
                  <a:lnTo>
                    <a:pt x="3971" y="1462"/>
                  </a:lnTo>
                  <a:lnTo>
                    <a:pt x="3971" y="1454"/>
                  </a:lnTo>
                  <a:lnTo>
                    <a:pt x="3971" y="1452"/>
                  </a:lnTo>
                  <a:lnTo>
                    <a:pt x="3970" y="1448"/>
                  </a:lnTo>
                  <a:lnTo>
                    <a:pt x="3968" y="1448"/>
                  </a:lnTo>
                  <a:lnTo>
                    <a:pt x="3966" y="1448"/>
                  </a:lnTo>
                  <a:lnTo>
                    <a:pt x="3964" y="1447"/>
                  </a:lnTo>
                  <a:lnTo>
                    <a:pt x="3964" y="1442"/>
                  </a:lnTo>
                  <a:lnTo>
                    <a:pt x="3964" y="1440"/>
                  </a:lnTo>
                  <a:lnTo>
                    <a:pt x="3964" y="1435"/>
                  </a:lnTo>
                  <a:lnTo>
                    <a:pt x="3963" y="1430"/>
                  </a:lnTo>
                  <a:lnTo>
                    <a:pt x="3958" y="1423"/>
                  </a:lnTo>
                  <a:lnTo>
                    <a:pt x="3953" y="1416"/>
                  </a:lnTo>
                  <a:lnTo>
                    <a:pt x="3946" y="1409"/>
                  </a:lnTo>
                  <a:lnTo>
                    <a:pt x="3947" y="1406"/>
                  </a:lnTo>
                  <a:lnTo>
                    <a:pt x="3951" y="1401"/>
                  </a:lnTo>
                  <a:lnTo>
                    <a:pt x="3951" y="1392"/>
                  </a:lnTo>
                  <a:lnTo>
                    <a:pt x="3958" y="1387"/>
                  </a:lnTo>
                  <a:lnTo>
                    <a:pt x="3968" y="1385"/>
                  </a:lnTo>
                  <a:lnTo>
                    <a:pt x="3971" y="1385"/>
                  </a:lnTo>
                  <a:lnTo>
                    <a:pt x="3978" y="1389"/>
                  </a:lnTo>
                  <a:lnTo>
                    <a:pt x="3987" y="1392"/>
                  </a:lnTo>
                  <a:lnTo>
                    <a:pt x="3993" y="1394"/>
                  </a:lnTo>
                  <a:lnTo>
                    <a:pt x="4000" y="1397"/>
                  </a:lnTo>
                  <a:lnTo>
                    <a:pt x="4000" y="1389"/>
                  </a:lnTo>
                  <a:lnTo>
                    <a:pt x="4002" y="1378"/>
                  </a:lnTo>
                  <a:lnTo>
                    <a:pt x="4005" y="1378"/>
                  </a:lnTo>
                  <a:lnTo>
                    <a:pt x="4007" y="1375"/>
                  </a:lnTo>
                  <a:lnTo>
                    <a:pt x="4011" y="1373"/>
                  </a:lnTo>
                  <a:lnTo>
                    <a:pt x="4014" y="1373"/>
                  </a:lnTo>
                  <a:lnTo>
                    <a:pt x="4014" y="1372"/>
                  </a:lnTo>
                  <a:lnTo>
                    <a:pt x="4017" y="1372"/>
                  </a:lnTo>
                  <a:lnTo>
                    <a:pt x="4021" y="1370"/>
                  </a:lnTo>
                  <a:lnTo>
                    <a:pt x="4019" y="1366"/>
                  </a:lnTo>
                  <a:lnTo>
                    <a:pt x="4019" y="1361"/>
                  </a:lnTo>
                  <a:lnTo>
                    <a:pt x="4019" y="1356"/>
                  </a:lnTo>
                  <a:lnTo>
                    <a:pt x="4019" y="1349"/>
                  </a:lnTo>
                  <a:close/>
                  <a:moveTo>
                    <a:pt x="4244" y="2477"/>
                  </a:moveTo>
                  <a:lnTo>
                    <a:pt x="4241" y="2477"/>
                  </a:lnTo>
                  <a:lnTo>
                    <a:pt x="4239" y="2475"/>
                  </a:lnTo>
                  <a:lnTo>
                    <a:pt x="4239" y="2469"/>
                  </a:lnTo>
                  <a:lnTo>
                    <a:pt x="4239" y="2462"/>
                  </a:lnTo>
                  <a:lnTo>
                    <a:pt x="4239" y="2458"/>
                  </a:lnTo>
                  <a:lnTo>
                    <a:pt x="4237" y="2457"/>
                  </a:lnTo>
                  <a:lnTo>
                    <a:pt x="4234" y="2453"/>
                  </a:lnTo>
                  <a:lnTo>
                    <a:pt x="4229" y="2451"/>
                  </a:lnTo>
                  <a:lnTo>
                    <a:pt x="4226" y="2448"/>
                  </a:lnTo>
                  <a:lnTo>
                    <a:pt x="4224" y="2443"/>
                  </a:lnTo>
                  <a:lnTo>
                    <a:pt x="4224" y="2436"/>
                  </a:lnTo>
                  <a:lnTo>
                    <a:pt x="4224" y="2433"/>
                  </a:lnTo>
                  <a:lnTo>
                    <a:pt x="4224" y="2429"/>
                  </a:lnTo>
                  <a:lnTo>
                    <a:pt x="4220" y="2429"/>
                  </a:lnTo>
                  <a:lnTo>
                    <a:pt x="4217" y="2429"/>
                  </a:lnTo>
                  <a:lnTo>
                    <a:pt x="4214" y="2429"/>
                  </a:lnTo>
                  <a:lnTo>
                    <a:pt x="4210" y="2429"/>
                  </a:lnTo>
                  <a:lnTo>
                    <a:pt x="4210" y="2426"/>
                  </a:lnTo>
                  <a:lnTo>
                    <a:pt x="4210" y="2422"/>
                  </a:lnTo>
                  <a:lnTo>
                    <a:pt x="4210" y="2419"/>
                  </a:lnTo>
                  <a:lnTo>
                    <a:pt x="4210" y="2416"/>
                  </a:lnTo>
                  <a:lnTo>
                    <a:pt x="4202" y="2410"/>
                  </a:lnTo>
                  <a:lnTo>
                    <a:pt x="4198" y="2407"/>
                  </a:lnTo>
                  <a:lnTo>
                    <a:pt x="4196" y="2402"/>
                  </a:lnTo>
                  <a:lnTo>
                    <a:pt x="4181" y="2402"/>
                  </a:lnTo>
                  <a:lnTo>
                    <a:pt x="4166" y="2402"/>
                  </a:lnTo>
                  <a:lnTo>
                    <a:pt x="4138" y="2398"/>
                  </a:lnTo>
                  <a:lnTo>
                    <a:pt x="4111" y="2395"/>
                  </a:lnTo>
                  <a:lnTo>
                    <a:pt x="4097" y="2393"/>
                  </a:lnTo>
                  <a:lnTo>
                    <a:pt x="4080" y="2395"/>
                  </a:lnTo>
                  <a:lnTo>
                    <a:pt x="4080" y="2398"/>
                  </a:lnTo>
                  <a:lnTo>
                    <a:pt x="4079" y="2400"/>
                  </a:lnTo>
                  <a:lnTo>
                    <a:pt x="4074" y="2402"/>
                  </a:lnTo>
                  <a:lnTo>
                    <a:pt x="4069" y="2410"/>
                  </a:lnTo>
                  <a:lnTo>
                    <a:pt x="4065" y="2417"/>
                  </a:lnTo>
                  <a:lnTo>
                    <a:pt x="4065" y="2421"/>
                  </a:lnTo>
                  <a:lnTo>
                    <a:pt x="4067" y="2422"/>
                  </a:lnTo>
                  <a:lnTo>
                    <a:pt x="4070" y="2422"/>
                  </a:lnTo>
                  <a:lnTo>
                    <a:pt x="4074" y="2422"/>
                  </a:lnTo>
                  <a:lnTo>
                    <a:pt x="4074" y="2426"/>
                  </a:lnTo>
                  <a:lnTo>
                    <a:pt x="4074" y="2429"/>
                  </a:lnTo>
                  <a:lnTo>
                    <a:pt x="4077" y="2429"/>
                  </a:lnTo>
                  <a:lnTo>
                    <a:pt x="4080" y="2429"/>
                  </a:lnTo>
                  <a:lnTo>
                    <a:pt x="4080" y="2436"/>
                  </a:lnTo>
                  <a:lnTo>
                    <a:pt x="4080" y="2443"/>
                  </a:lnTo>
                  <a:lnTo>
                    <a:pt x="4080" y="2450"/>
                  </a:lnTo>
                  <a:lnTo>
                    <a:pt x="4080" y="2457"/>
                  </a:lnTo>
                  <a:lnTo>
                    <a:pt x="4096" y="2460"/>
                  </a:lnTo>
                  <a:lnTo>
                    <a:pt x="4109" y="2465"/>
                  </a:lnTo>
                  <a:lnTo>
                    <a:pt x="4125" y="2469"/>
                  </a:lnTo>
                  <a:lnTo>
                    <a:pt x="4142" y="2470"/>
                  </a:lnTo>
                  <a:lnTo>
                    <a:pt x="4145" y="2477"/>
                  </a:lnTo>
                  <a:lnTo>
                    <a:pt x="4150" y="2482"/>
                  </a:lnTo>
                  <a:lnTo>
                    <a:pt x="4159" y="2484"/>
                  </a:lnTo>
                  <a:lnTo>
                    <a:pt x="4169" y="2484"/>
                  </a:lnTo>
                  <a:lnTo>
                    <a:pt x="4174" y="2492"/>
                  </a:lnTo>
                  <a:lnTo>
                    <a:pt x="4181" y="2499"/>
                  </a:lnTo>
                  <a:lnTo>
                    <a:pt x="4188" y="2506"/>
                  </a:lnTo>
                  <a:lnTo>
                    <a:pt x="4196" y="2511"/>
                  </a:lnTo>
                  <a:lnTo>
                    <a:pt x="4198" y="2516"/>
                  </a:lnTo>
                  <a:lnTo>
                    <a:pt x="4202" y="2520"/>
                  </a:lnTo>
                  <a:lnTo>
                    <a:pt x="4208" y="2525"/>
                  </a:lnTo>
                  <a:lnTo>
                    <a:pt x="4219" y="2530"/>
                  </a:lnTo>
                  <a:lnTo>
                    <a:pt x="4231" y="2532"/>
                  </a:lnTo>
                  <a:lnTo>
                    <a:pt x="4241" y="2508"/>
                  </a:lnTo>
                  <a:lnTo>
                    <a:pt x="4244" y="2494"/>
                  </a:lnTo>
                  <a:lnTo>
                    <a:pt x="4244" y="2486"/>
                  </a:lnTo>
                  <a:lnTo>
                    <a:pt x="4244" y="2477"/>
                  </a:lnTo>
                  <a:close/>
                  <a:moveTo>
                    <a:pt x="1498" y="3813"/>
                  </a:moveTo>
                  <a:lnTo>
                    <a:pt x="1498" y="3811"/>
                  </a:lnTo>
                  <a:lnTo>
                    <a:pt x="1494" y="3809"/>
                  </a:lnTo>
                  <a:lnTo>
                    <a:pt x="1489" y="3809"/>
                  </a:lnTo>
                  <a:lnTo>
                    <a:pt x="1481" y="3811"/>
                  </a:lnTo>
                  <a:lnTo>
                    <a:pt x="1472" y="3814"/>
                  </a:lnTo>
                  <a:lnTo>
                    <a:pt x="1467" y="3820"/>
                  </a:lnTo>
                  <a:lnTo>
                    <a:pt x="1465" y="3821"/>
                  </a:lnTo>
                  <a:lnTo>
                    <a:pt x="1464" y="3825"/>
                  </a:lnTo>
                  <a:lnTo>
                    <a:pt x="1465" y="3830"/>
                  </a:lnTo>
                  <a:lnTo>
                    <a:pt x="1467" y="3831"/>
                  </a:lnTo>
                  <a:lnTo>
                    <a:pt x="1476" y="3837"/>
                  </a:lnTo>
                  <a:lnTo>
                    <a:pt x="1484" y="3838"/>
                  </a:lnTo>
                  <a:lnTo>
                    <a:pt x="1493" y="3838"/>
                  </a:lnTo>
                  <a:lnTo>
                    <a:pt x="1499" y="3838"/>
                  </a:lnTo>
                  <a:lnTo>
                    <a:pt x="1506" y="3835"/>
                  </a:lnTo>
                  <a:lnTo>
                    <a:pt x="1510" y="3831"/>
                  </a:lnTo>
                  <a:lnTo>
                    <a:pt x="1511" y="3828"/>
                  </a:lnTo>
                  <a:lnTo>
                    <a:pt x="1510" y="3825"/>
                  </a:lnTo>
                  <a:lnTo>
                    <a:pt x="1508" y="3821"/>
                  </a:lnTo>
                  <a:lnTo>
                    <a:pt x="1498" y="3813"/>
                  </a:lnTo>
                  <a:close/>
                  <a:moveTo>
                    <a:pt x="3753" y="2757"/>
                  </a:moveTo>
                  <a:lnTo>
                    <a:pt x="3753" y="2769"/>
                  </a:lnTo>
                  <a:lnTo>
                    <a:pt x="3751" y="2769"/>
                  </a:lnTo>
                  <a:lnTo>
                    <a:pt x="3748" y="2769"/>
                  </a:lnTo>
                  <a:lnTo>
                    <a:pt x="3743" y="2764"/>
                  </a:lnTo>
                  <a:lnTo>
                    <a:pt x="3738" y="2764"/>
                  </a:lnTo>
                  <a:lnTo>
                    <a:pt x="3733" y="2764"/>
                  </a:lnTo>
                  <a:lnTo>
                    <a:pt x="3733" y="2781"/>
                  </a:lnTo>
                  <a:lnTo>
                    <a:pt x="3734" y="2787"/>
                  </a:lnTo>
                  <a:lnTo>
                    <a:pt x="3736" y="2789"/>
                  </a:lnTo>
                  <a:lnTo>
                    <a:pt x="3739" y="2791"/>
                  </a:lnTo>
                  <a:lnTo>
                    <a:pt x="3745" y="2793"/>
                  </a:lnTo>
                  <a:lnTo>
                    <a:pt x="3746" y="2794"/>
                  </a:lnTo>
                  <a:lnTo>
                    <a:pt x="3746" y="2798"/>
                  </a:lnTo>
                  <a:lnTo>
                    <a:pt x="3753" y="2798"/>
                  </a:lnTo>
                  <a:lnTo>
                    <a:pt x="3758" y="2789"/>
                  </a:lnTo>
                  <a:lnTo>
                    <a:pt x="3760" y="2777"/>
                  </a:lnTo>
                  <a:lnTo>
                    <a:pt x="3762" y="2770"/>
                  </a:lnTo>
                  <a:lnTo>
                    <a:pt x="3760" y="2764"/>
                  </a:lnTo>
                  <a:lnTo>
                    <a:pt x="3758" y="2758"/>
                  </a:lnTo>
                  <a:lnTo>
                    <a:pt x="3753" y="2757"/>
                  </a:lnTo>
                  <a:close/>
                  <a:moveTo>
                    <a:pt x="3241" y="2893"/>
                  </a:moveTo>
                  <a:lnTo>
                    <a:pt x="3233" y="2893"/>
                  </a:lnTo>
                  <a:lnTo>
                    <a:pt x="3228" y="2890"/>
                  </a:lnTo>
                  <a:lnTo>
                    <a:pt x="3224" y="2885"/>
                  </a:lnTo>
                  <a:lnTo>
                    <a:pt x="3221" y="2880"/>
                  </a:lnTo>
                  <a:lnTo>
                    <a:pt x="3219" y="2876"/>
                  </a:lnTo>
                  <a:lnTo>
                    <a:pt x="3217" y="2873"/>
                  </a:lnTo>
                  <a:lnTo>
                    <a:pt x="3214" y="2871"/>
                  </a:lnTo>
                  <a:lnTo>
                    <a:pt x="3214" y="2866"/>
                  </a:lnTo>
                  <a:lnTo>
                    <a:pt x="3214" y="2859"/>
                  </a:lnTo>
                  <a:lnTo>
                    <a:pt x="3214" y="2852"/>
                  </a:lnTo>
                  <a:lnTo>
                    <a:pt x="3212" y="2847"/>
                  </a:lnTo>
                  <a:lnTo>
                    <a:pt x="3207" y="2845"/>
                  </a:lnTo>
                  <a:lnTo>
                    <a:pt x="3207" y="2866"/>
                  </a:lnTo>
                  <a:lnTo>
                    <a:pt x="3204" y="2868"/>
                  </a:lnTo>
                  <a:lnTo>
                    <a:pt x="3200" y="2869"/>
                  </a:lnTo>
                  <a:lnTo>
                    <a:pt x="3197" y="2873"/>
                  </a:lnTo>
                  <a:lnTo>
                    <a:pt x="3194" y="2873"/>
                  </a:lnTo>
                  <a:lnTo>
                    <a:pt x="3194" y="2880"/>
                  </a:lnTo>
                  <a:lnTo>
                    <a:pt x="3192" y="2886"/>
                  </a:lnTo>
                  <a:lnTo>
                    <a:pt x="3188" y="2898"/>
                  </a:lnTo>
                  <a:lnTo>
                    <a:pt x="3185" y="2910"/>
                  </a:lnTo>
                  <a:lnTo>
                    <a:pt x="3185" y="2919"/>
                  </a:lnTo>
                  <a:lnTo>
                    <a:pt x="3187" y="2927"/>
                  </a:lnTo>
                  <a:lnTo>
                    <a:pt x="3194" y="2929"/>
                  </a:lnTo>
                  <a:lnTo>
                    <a:pt x="3197" y="2927"/>
                  </a:lnTo>
                  <a:lnTo>
                    <a:pt x="3199" y="2924"/>
                  </a:lnTo>
                  <a:lnTo>
                    <a:pt x="3200" y="2920"/>
                  </a:lnTo>
                  <a:lnTo>
                    <a:pt x="3202" y="2917"/>
                  </a:lnTo>
                  <a:lnTo>
                    <a:pt x="3204" y="2914"/>
                  </a:lnTo>
                  <a:lnTo>
                    <a:pt x="3207" y="2912"/>
                  </a:lnTo>
                  <a:lnTo>
                    <a:pt x="3214" y="2914"/>
                  </a:lnTo>
                  <a:lnTo>
                    <a:pt x="3214" y="2910"/>
                  </a:lnTo>
                  <a:lnTo>
                    <a:pt x="3217" y="2909"/>
                  </a:lnTo>
                  <a:lnTo>
                    <a:pt x="3219" y="2910"/>
                  </a:lnTo>
                  <a:lnTo>
                    <a:pt x="3221" y="2914"/>
                  </a:lnTo>
                  <a:lnTo>
                    <a:pt x="3224" y="2915"/>
                  </a:lnTo>
                  <a:lnTo>
                    <a:pt x="3228" y="2917"/>
                  </a:lnTo>
                  <a:lnTo>
                    <a:pt x="3233" y="2922"/>
                  </a:lnTo>
                  <a:lnTo>
                    <a:pt x="3234" y="2926"/>
                  </a:lnTo>
                  <a:lnTo>
                    <a:pt x="3238" y="2927"/>
                  </a:lnTo>
                  <a:lnTo>
                    <a:pt x="3241" y="2929"/>
                  </a:lnTo>
                  <a:lnTo>
                    <a:pt x="3248" y="2927"/>
                  </a:lnTo>
                  <a:lnTo>
                    <a:pt x="3248" y="2924"/>
                  </a:lnTo>
                  <a:lnTo>
                    <a:pt x="3250" y="2922"/>
                  </a:lnTo>
                  <a:lnTo>
                    <a:pt x="3255" y="2920"/>
                  </a:lnTo>
                  <a:lnTo>
                    <a:pt x="3258" y="2919"/>
                  </a:lnTo>
                  <a:lnTo>
                    <a:pt x="3260" y="2915"/>
                  </a:lnTo>
                  <a:lnTo>
                    <a:pt x="3262" y="2907"/>
                  </a:lnTo>
                  <a:lnTo>
                    <a:pt x="3260" y="2903"/>
                  </a:lnTo>
                  <a:lnTo>
                    <a:pt x="3258" y="2902"/>
                  </a:lnTo>
                  <a:lnTo>
                    <a:pt x="3252" y="2900"/>
                  </a:lnTo>
                  <a:lnTo>
                    <a:pt x="3245" y="2898"/>
                  </a:lnTo>
                  <a:lnTo>
                    <a:pt x="3241" y="2897"/>
                  </a:lnTo>
                  <a:lnTo>
                    <a:pt x="3241" y="2893"/>
                  </a:lnTo>
                  <a:close/>
                  <a:moveTo>
                    <a:pt x="3289" y="2736"/>
                  </a:moveTo>
                  <a:lnTo>
                    <a:pt x="3291" y="2729"/>
                  </a:lnTo>
                  <a:lnTo>
                    <a:pt x="3289" y="2724"/>
                  </a:lnTo>
                  <a:lnTo>
                    <a:pt x="3287" y="2719"/>
                  </a:lnTo>
                  <a:lnTo>
                    <a:pt x="3286" y="2716"/>
                  </a:lnTo>
                  <a:lnTo>
                    <a:pt x="3279" y="2711"/>
                  </a:lnTo>
                  <a:lnTo>
                    <a:pt x="3277" y="2707"/>
                  </a:lnTo>
                  <a:lnTo>
                    <a:pt x="3275" y="2702"/>
                  </a:lnTo>
                  <a:lnTo>
                    <a:pt x="3263" y="2702"/>
                  </a:lnTo>
                  <a:lnTo>
                    <a:pt x="3252" y="2702"/>
                  </a:lnTo>
                  <a:lnTo>
                    <a:pt x="3241" y="2704"/>
                  </a:lnTo>
                  <a:lnTo>
                    <a:pt x="3234" y="2709"/>
                  </a:lnTo>
                  <a:lnTo>
                    <a:pt x="3226" y="2709"/>
                  </a:lnTo>
                  <a:lnTo>
                    <a:pt x="3219" y="2709"/>
                  </a:lnTo>
                  <a:lnTo>
                    <a:pt x="3214" y="2712"/>
                  </a:lnTo>
                  <a:lnTo>
                    <a:pt x="3209" y="2714"/>
                  </a:lnTo>
                  <a:lnTo>
                    <a:pt x="3200" y="2721"/>
                  </a:lnTo>
                  <a:lnTo>
                    <a:pt x="3194" y="2723"/>
                  </a:lnTo>
                  <a:lnTo>
                    <a:pt x="3187" y="2723"/>
                  </a:lnTo>
                  <a:lnTo>
                    <a:pt x="3185" y="2728"/>
                  </a:lnTo>
                  <a:lnTo>
                    <a:pt x="3182" y="2733"/>
                  </a:lnTo>
                  <a:lnTo>
                    <a:pt x="3173" y="2740"/>
                  </a:lnTo>
                  <a:lnTo>
                    <a:pt x="3164" y="2747"/>
                  </a:lnTo>
                  <a:lnTo>
                    <a:pt x="3161" y="2752"/>
                  </a:lnTo>
                  <a:lnTo>
                    <a:pt x="3159" y="2757"/>
                  </a:lnTo>
                  <a:lnTo>
                    <a:pt x="3159" y="2760"/>
                  </a:lnTo>
                  <a:lnTo>
                    <a:pt x="3158" y="2762"/>
                  </a:lnTo>
                  <a:lnTo>
                    <a:pt x="3153" y="2764"/>
                  </a:lnTo>
                  <a:lnTo>
                    <a:pt x="3149" y="2767"/>
                  </a:lnTo>
                  <a:lnTo>
                    <a:pt x="3147" y="2769"/>
                  </a:lnTo>
                  <a:lnTo>
                    <a:pt x="3146" y="2770"/>
                  </a:lnTo>
                  <a:lnTo>
                    <a:pt x="3142" y="2772"/>
                  </a:lnTo>
                  <a:lnTo>
                    <a:pt x="3141" y="2774"/>
                  </a:lnTo>
                  <a:lnTo>
                    <a:pt x="3139" y="2781"/>
                  </a:lnTo>
                  <a:lnTo>
                    <a:pt x="3139" y="2798"/>
                  </a:lnTo>
                  <a:lnTo>
                    <a:pt x="3142" y="2799"/>
                  </a:lnTo>
                  <a:lnTo>
                    <a:pt x="3144" y="2803"/>
                  </a:lnTo>
                  <a:lnTo>
                    <a:pt x="3146" y="2806"/>
                  </a:lnTo>
                  <a:lnTo>
                    <a:pt x="3146" y="2811"/>
                  </a:lnTo>
                  <a:lnTo>
                    <a:pt x="3180" y="2811"/>
                  </a:lnTo>
                  <a:lnTo>
                    <a:pt x="3180" y="2825"/>
                  </a:lnTo>
                  <a:lnTo>
                    <a:pt x="3188" y="2827"/>
                  </a:lnTo>
                  <a:lnTo>
                    <a:pt x="3192" y="2828"/>
                  </a:lnTo>
                  <a:lnTo>
                    <a:pt x="3194" y="2832"/>
                  </a:lnTo>
                  <a:lnTo>
                    <a:pt x="3202" y="2832"/>
                  </a:lnTo>
                  <a:lnTo>
                    <a:pt x="3207" y="2830"/>
                  </a:lnTo>
                  <a:lnTo>
                    <a:pt x="3211" y="2825"/>
                  </a:lnTo>
                  <a:lnTo>
                    <a:pt x="3212" y="2820"/>
                  </a:lnTo>
                  <a:lnTo>
                    <a:pt x="3217" y="2810"/>
                  </a:lnTo>
                  <a:lnTo>
                    <a:pt x="3221" y="2806"/>
                  </a:lnTo>
                  <a:lnTo>
                    <a:pt x="3228" y="2805"/>
                  </a:lnTo>
                  <a:lnTo>
                    <a:pt x="3233" y="2805"/>
                  </a:lnTo>
                  <a:lnTo>
                    <a:pt x="3238" y="2803"/>
                  </a:lnTo>
                  <a:lnTo>
                    <a:pt x="3241" y="2801"/>
                  </a:lnTo>
                  <a:lnTo>
                    <a:pt x="3245" y="2798"/>
                  </a:lnTo>
                  <a:lnTo>
                    <a:pt x="3250" y="2791"/>
                  </a:lnTo>
                  <a:lnTo>
                    <a:pt x="3255" y="2784"/>
                  </a:lnTo>
                  <a:lnTo>
                    <a:pt x="3262" y="2784"/>
                  </a:lnTo>
                  <a:lnTo>
                    <a:pt x="3267" y="2782"/>
                  </a:lnTo>
                  <a:lnTo>
                    <a:pt x="3275" y="2777"/>
                  </a:lnTo>
                  <a:lnTo>
                    <a:pt x="3284" y="2772"/>
                  </a:lnTo>
                  <a:lnTo>
                    <a:pt x="3289" y="2770"/>
                  </a:lnTo>
                  <a:lnTo>
                    <a:pt x="3296" y="2770"/>
                  </a:lnTo>
                  <a:lnTo>
                    <a:pt x="3296" y="2765"/>
                  </a:lnTo>
                  <a:lnTo>
                    <a:pt x="3296" y="2760"/>
                  </a:lnTo>
                  <a:lnTo>
                    <a:pt x="3291" y="2755"/>
                  </a:lnTo>
                  <a:lnTo>
                    <a:pt x="3287" y="2748"/>
                  </a:lnTo>
                  <a:lnTo>
                    <a:pt x="3287" y="2743"/>
                  </a:lnTo>
                  <a:lnTo>
                    <a:pt x="3289" y="273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3661B886-6C6F-4707-93BC-DB31A4D7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3666" y="4591385"/>
              <a:ext cx="361950" cy="244475"/>
            </a:xfrm>
            <a:custGeom>
              <a:avLst/>
              <a:gdLst>
                <a:gd name="T0" fmla="*/ 963 w 1005"/>
                <a:gd name="T1" fmla="*/ 55 h 677"/>
                <a:gd name="T2" fmla="*/ 935 w 1005"/>
                <a:gd name="T3" fmla="*/ 21 h 677"/>
                <a:gd name="T4" fmla="*/ 917 w 1005"/>
                <a:gd name="T5" fmla="*/ 5 h 677"/>
                <a:gd name="T6" fmla="*/ 857 w 1005"/>
                <a:gd name="T7" fmla="*/ 16 h 677"/>
                <a:gd name="T8" fmla="*/ 811 w 1005"/>
                <a:gd name="T9" fmla="*/ 50 h 677"/>
                <a:gd name="T10" fmla="*/ 749 w 1005"/>
                <a:gd name="T11" fmla="*/ 58 h 677"/>
                <a:gd name="T12" fmla="*/ 700 w 1005"/>
                <a:gd name="T13" fmla="*/ 75 h 677"/>
                <a:gd name="T14" fmla="*/ 526 w 1005"/>
                <a:gd name="T15" fmla="*/ 89 h 677"/>
                <a:gd name="T16" fmla="*/ 485 w 1005"/>
                <a:gd name="T17" fmla="*/ 116 h 677"/>
                <a:gd name="T18" fmla="*/ 463 w 1005"/>
                <a:gd name="T19" fmla="*/ 133 h 677"/>
                <a:gd name="T20" fmla="*/ 444 w 1005"/>
                <a:gd name="T21" fmla="*/ 147 h 677"/>
                <a:gd name="T22" fmla="*/ 401 w 1005"/>
                <a:gd name="T23" fmla="*/ 183 h 677"/>
                <a:gd name="T24" fmla="*/ 369 w 1005"/>
                <a:gd name="T25" fmla="*/ 178 h 677"/>
                <a:gd name="T26" fmla="*/ 248 w 1005"/>
                <a:gd name="T27" fmla="*/ 166 h 677"/>
                <a:gd name="T28" fmla="*/ 190 w 1005"/>
                <a:gd name="T29" fmla="*/ 150 h 677"/>
                <a:gd name="T30" fmla="*/ 103 w 1005"/>
                <a:gd name="T31" fmla="*/ 174 h 677"/>
                <a:gd name="T32" fmla="*/ 96 w 1005"/>
                <a:gd name="T33" fmla="*/ 185 h 677"/>
                <a:gd name="T34" fmla="*/ 53 w 1005"/>
                <a:gd name="T35" fmla="*/ 217 h 677"/>
                <a:gd name="T36" fmla="*/ 45 w 1005"/>
                <a:gd name="T37" fmla="*/ 219 h 677"/>
                <a:gd name="T38" fmla="*/ 26 w 1005"/>
                <a:gd name="T39" fmla="*/ 224 h 677"/>
                <a:gd name="T40" fmla="*/ 9 w 1005"/>
                <a:gd name="T41" fmla="*/ 307 h 677"/>
                <a:gd name="T42" fmla="*/ 38 w 1005"/>
                <a:gd name="T43" fmla="*/ 301 h 677"/>
                <a:gd name="T44" fmla="*/ 77 w 1005"/>
                <a:gd name="T45" fmla="*/ 313 h 677"/>
                <a:gd name="T46" fmla="*/ 60 w 1005"/>
                <a:gd name="T47" fmla="*/ 372 h 677"/>
                <a:gd name="T48" fmla="*/ 103 w 1005"/>
                <a:gd name="T49" fmla="*/ 417 h 677"/>
                <a:gd name="T50" fmla="*/ 99 w 1005"/>
                <a:gd name="T51" fmla="*/ 478 h 677"/>
                <a:gd name="T52" fmla="*/ 132 w 1005"/>
                <a:gd name="T53" fmla="*/ 522 h 677"/>
                <a:gd name="T54" fmla="*/ 147 w 1005"/>
                <a:gd name="T55" fmla="*/ 568 h 677"/>
                <a:gd name="T56" fmla="*/ 118 w 1005"/>
                <a:gd name="T57" fmla="*/ 606 h 677"/>
                <a:gd name="T58" fmla="*/ 96 w 1005"/>
                <a:gd name="T59" fmla="*/ 630 h 677"/>
                <a:gd name="T60" fmla="*/ 110 w 1005"/>
                <a:gd name="T61" fmla="*/ 655 h 677"/>
                <a:gd name="T62" fmla="*/ 176 w 1005"/>
                <a:gd name="T63" fmla="*/ 671 h 677"/>
                <a:gd name="T64" fmla="*/ 214 w 1005"/>
                <a:gd name="T65" fmla="*/ 664 h 677"/>
                <a:gd name="T66" fmla="*/ 260 w 1005"/>
                <a:gd name="T67" fmla="*/ 642 h 677"/>
                <a:gd name="T68" fmla="*/ 314 w 1005"/>
                <a:gd name="T69" fmla="*/ 614 h 677"/>
                <a:gd name="T70" fmla="*/ 359 w 1005"/>
                <a:gd name="T71" fmla="*/ 602 h 677"/>
                <a:gd name="T72" fmla="*/ 383 w 1005"/>
                <a:gd name="T73" fmla="*/ 550 h 677"/>
                <a:gd name="T74" fmla="*/ 417 w 1005"/>
                <a:gd name="T75" fmla="*/ 533 h 677"/>
                <a:gd name="T76" fmla="*/ 442 w 1005"/>
                <a:gd name="T77" fmla="*/ 577 h 677"/>
                <a:gd name="T78" fmla="*/ 458 w 1005"/>
                <a:gd name="T79" fmla="*/ 587 h 677"/>
                <a:gd name="T80" fmla="*/ 492 w 1005"/>
                <a:gd name="T81" fmla="*/ 614 h 677"/>
                <a:gd name="T82" fmla="*/ 580 w 1005"/>
                <a:gd name="T83" fmla="*/ 614 h 677"/>
                <a:gd name="T84" fmla="*/ 613 w 1005"/>
                <a:gd name="T85" fmla="*/ 631 h 677"/>
                <a:gd name="T86" fmla="*/ 640 w 1005"/>
                <a:gd name="T87" fmla="*/ 618 h 677"/>
                <a:gd name="T88" fmla="*/ 681 w 1005"/>
                <a:gd name="T89" fmla="*/ 616 h 677"/>
                <a:gd name="T90" fmla="*/ 656 w 1005"/>
                <a:gd name="T91" fmla="*/ 567 h 677"/>
                <a:gd name="T92" fmla="*/ 686 w 1005"/>
                <a:gd name="T93" fmla="*/ 538 h 677"/>
                <a:gd name="T94" fmla="*/ 683 w 1005"/>
                <a:gd name="T95" fmla="*/ 498 h 677"/>
                <a:gd name="T96" fmla="*/ 744 w 1005"/>
                <a:gd name="T97" fmla="*/ 464 h 677"/>
                <a:gd name="T98" fmla="*/ 756 w 1005"/>
                <a:gd name="T99" fmla="*/ 451 h 677"/>
                <a:gd name="T100" fmla="*/ 760 w 1005"/>
                <a:gd name="T101" fmla="*/ 427 h 677"/>
                <a:gd name="T102" fmla="*/ 768 w 1005"/>
                <a:gd name="T103" fmla="*/ 410 h 677"/>
                <a:gd name="T104" fmla="*/ 758 w 1005"/>
                <a:gd name="T105" fmla="*/ 335 h 677"/>
                <a:gd name="T106" fmla="*/ 751 w 1005"/>
                <a:gd name="T107" fmla="*/ 297 h 677"/>
                <a:gd name="T108" fmla="*/ 778 w 1005"/>
                <a:gd name="T109" fmla="*/ 273 h 677"/>
                <a:gd name="T110" fmla="*/ 826 w 1005"/>
                <a:gd name="T111" fmla="*/ 246 h 677"/>
                <a:gd name="T112" fmla="*/ 853 w 1005"/>
                <a:gd name="T113" fmla="*/ 225 h 677"/>
                <a:gd name="T114" fmla="*/ 874 w 1005"/>
                <a:gd name="T115" fmla="*/ 205 h 677"/>
                <a:gd name="T116" fmla="*/ 925 w 1005"/>
                <a:gd name="T117" fmla="*/ 219 h 677"/>
                <a:gd name="T118" fmla="*/ 934 w 1005"/>
                <a:gd name="T119" fmla="*/ 193 h 677"/>
                <a:gd name="T120" fmla="*/ 929 w 1005"/>
                <a:gd name="T121" fmla="*/ 152 h 677"/>
                <a:gd name="T122" fmla="*/ 978 w 1005"/>
                <a:gd name="T123" fmla="*/ 142 h 677"/>
                <a:gd name="T124" fmla="*/ 990 w 1005"/>
                <a:gd name="T125" fmla="*/ 9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5" h="677">
                  <a:moveTo>
                    <a:pt x="990" y="96"/>
                  </a:moveTo>
                  <a:lnTo>
                    <a:pt x="990" y="96"/>
                  </a:lnTo>
                  <a:lnTo>
                    <a:pt x="985" y="87"/>
                  </a:lnTo>
                  <a:lnTo>
                    <a:pt x="983" y="82"/>
                  </a:lnTo>
                  <a:lnTo>
                    <a:pt x="983" y="75"/>
                  </a:lnTo>
                  <a:lnTo>
                    <a:pt x="983" y="75"/>
                  </a:lnTo>
                  <a:lnTo>
                    <a:pt x="978" y="74"/>
                  </a:lnTo>
                  <a:lnTo>
                    <a:pt x="973" y="72"/>
                  </a:lnTo>
                  <a:lnTo>
                    <a:pt x="968" y="63"/>
                  </a:lnTo>
                  <a:lnTo>
                    <a:pt x="963" y="55"/>
                  </a:lnTo>
                  <a:lnTo>
                    <a:pt x="959" y="52"/>
                  </a:lnTo>
                  <a:lnTo>
                    <a:pt x="956" y="48"/>
                  </a:lnTo>
                  <a:lnTo>
                    <a:pt x="956" y="34"/>
                  </a:lnTo>
                  <a:lnTo>
                    <a:pt x="956" y="34"/>
                  </a:lnTo>
                  <a:lnTo>
                    <a:pt x="947" y="29"/>
                  </a:lnTo>
                  <a:lnTo>
                    <a:pt x="944" y="26"/>
                  </a:lnTo>
                  <a:lnTo>
                    <a:pt x="942" y="21"/>
                  </a:lnTo>
                  <a:lnTo>
                    <a:pt x="942" y="21"/>
                  </a:lnTo>
                  <a:lnTo>
                    <a:pt x="939" y="21"/>
                  </a:lnTo>
                  <a:lnTo>
                    <a:pt x="935" y="21"/>
                  </a:lnTo>
                  <a:lnTo>
                    <a:pt x="930" y="21"/>
                  </a:lnTo>
                  <a:lnTo>
                    <a:pt x="929" y="21"/>
                  </a:lnTo>
                  <a:lnTo>
                    <a:pt x="929" y="21"/>
                  </a:lnTo>
                  <a:lnTo>
                    <a:pt x="927" y="16"/>
                  </a:lnTo>
                  <a:lnTo>
                    <a:pt x="927" y="12"/>
                  </a:lnTo>
                  <a:lnTo>
                    <a:pt x="927" y="9"/>
                  </a:lnTo>
                  <a:lnTo>
                    <a:pt x="922" y="7"/>
                  </a:lnTo>
                  <a:lnTo>
                    <a:pt x="922" y="7"/>
                  </a:lnTo>
                  <a:lnTo>
                    <a:pt x="918" y="7"/>
                  </a:lnTo>
                  <a:lnTo>
                    <a:pt x="917" y="5"/>
                  </a:lnTo>
                  <a:lnTo>
                    <a:pt x="915" y="0"/>
                  </a:lnTo>
                  <a:lnTo>
                    <a:pt x="915" y="0"/>
                  </a:lnTo>
                  <a:lnTo>
                    <a:pt x="911" y="0"/>
                  </a:lnTo>
                  <a:lnTo>
                    <a:pt x="910" y="2"/>
                  </a:lnTo>
                  <a:lnTo>
                    <a:pt x="908" y="7"/>
                  </a:lnTo>
                  <a:lnTo>
                    <a:pt x="881" y="7"/>
                  </a:lnTo>
                  <a:lnTo>
                    <a:pt x="881" y="7"/>
                  </a:lnTo>
                  <a:lnTo>
                    <a:pt x="872" y="9"/>
                  </a:lnTo>
                  <a:lnTo>
                    <a:pt x="864" y="11"/>
                  </a:lnTo>
                  <a:lnTo>
                    <a:pt x="857" y="16"/>
                  </a:lnTo>
                  <a:lnTo>
                    <a:pt x="853" y="21"/>
                  </a:lnTo>
                  <a:lnTo>
                    <a:pt x="840" y="21"/>
                  </a:lnTo>
                  <a:lnTo>
                    <a:pt x="840" y="34"/>
                  </a:lnTo>
                  <a:lnTo>
                    <a:pt x="840" y="34"/>
                  </a:lnTo>
                  <a:lnTo>
                    <a:pt x="835" y="38"/>
                  </a:lnTo>
                  <a:lnTo>
                    <a:pt x="830" y="41"/>
                  </a:lnTo>
                  <a:lnTo>
                    <a:pt x="825" y="45"/>
                  </a:lnTo>
                  <a:lnTo>
                    <a:pt x="819" y="48"/>
                  </a:lnTo>
                  <a:lnTo>
                    <a:pt x="819" y="48"/>
                  </a:lnTo>
                  <a:lnTo>
                    <a:pt x="811" y="50"/>
                  </a:lnTo>
                  <a:lnTo>
                    <a:pt x="802" y="48"/>
                  </a:lnTo>
                  <a:lnTo>
                    <a:pt x="794" y="48"/>
                  </a:lnTo>
                  <a:lnTo>
                    <a:pt x="785" y="48"/>
                  </a:lnTo>
                  <a:lnTo>
                    <a:pt x="785" y="48"/>
                  </a:lnTo>
                  <a:lnTo>
                    <a:pt x="778" y="52"/>
                  </a:lnTo>
                  <a:lnTo>
                    <a:pt x="772" y="55"/>
                  </a:lnTo>
                  <a:lnTo>
                    <a:pt x="761" y="55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49" y="58"/>
                  </a:lnTo>
                  <a:lnTo>
                    <a:pt x="748" y="60"/>
                  </a:lnTo>
                  <a:lnTo>
                    <a:pt x="741" y="62"/>
                  </a:lnTo>
                  <a:lnTo>
                    <a:pt x="734" y="63"/>
                  </a:lnTo>
                  <a:lnTo>
                    <a:pt x="731" y="65"/>
                  </a:lnTo>
                  <a:lnTo>
                    <a:pt x="731" y="69"/>
                  </a:lnTo>
                  <a:lnTo>
                    <a:pt x="731" y="69"/>
                  </a:lnTo>
                  <a:lnTo>
                    <a:pt x="722" y="69"/>
                  </a:lnTo>
                  <a:lnTo>
                    <a:pt x="714" y="70"/>
                  </a:lnTo>
                  <a:lnTo>
                    <a:pt x="707" y="74"/>
                  </a:lnTo>
                  <a:lnTo>
                    <a:pt x="700" y="75"/>
                  </a:lnTo>
                  <a:lnTo>
                    <a:pt x="688" y="84"/>
                  </a:lnTo>
                  <a:lnTo>
                    <a:pt x="676" y="89"/>
                  </a:lnTo>
                  <a:lnTo>
                    <a:pt x="676" y="89"/>
                  </a:lnTo>
                  <a:lnTo>
                    <a:pt x="659" y="86"/>
                  </a:lnTo>
                  <a:lnTo>
                    <a:pt x="640" y="84"/>
                  </a:lnTo>
                  <a:lnTo>
                    <a:pt x="601" y="82"/>
                  </a:lnTo>
                  <a:lnTo>
                    <a:pt x="562" y="84"/>
                  </a:lnTo>
                  <a:lnTo>
                    <a:pt x="543" y="86"/>
                  </a:lnTo>
                  <a:lnTo>
                    <a:pt x="526" y="89"/>
                  </a:lnTo>
                  <a:lnTo>
                    <a:pt x="526" y="89"/>
                  </a:lnTo>
                  <a:lnTo>
                    <a:pt x="519" y="92"/>
                  </a:lnTo>
                  <a:lnTo>
                    <a:pt x="512" y="96"/>
                  </a:lnTo>
                  <a:lnTo>
                    <a:pt x="512" y="96"/>
                  </a:lnTo>
                  <a:lnTo>
                    <a:pt x="509" y="96"/>
                  </a:lnTo>
                  <a:lnTo>
                    <a:pt x="505" y="96"/>
                  </a:lnTo>
                  <a:lnTo>
                    <a:pt x="505" y="96"/>
                  </a:lnTo>
                  <a:lnTo>
                    <a:pt x="505" y="99"/>
                  </a:lnTo>
                  <a:lnTo>
                    <a:pt x="505" y="103"/>
                  </a:lnTo>
                  <a:lnTo>
                    <a:pt x="505" y="103"/>
                  </a:lnTo>
                  <a:lnTo>
                    <a:pt x="485" y="116"/>
                  </a:lnTo>
                  <a:lnTo>
                    <a:pt x="485" y="116"/>
                  </a:lnTo>
                  <a:lnTo>
                    <a:pt x="482" y="123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5" y="130"/>
                  </a:lnTo>
                  <a:lnTo>
                    <a:pt x="471" y="130"/>
                  </a:lnTo>
                  <a:lnTo>
                    <a:pt x="468" y="130"/>
                  </a:lnTo>
                  <a:lnTo>
                    <a:pt x="464" y="130"/>
                  </a:lnTo>
                  <a:lnTo>
                    <a:pt x="464" y="130"/>
                  </a:lnTo>
                  <a:lnTo>
                    <a:pt x="463" y="133"/>
                  </a:lnTo>
                  <a:lnTo>
                    <a:pt x="461" y="137"/>
                  </a:lnTo>
                  <a:lnTo>
                    <a:pt x="459" y="142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54" y="144"/>
                  </a:lnTo>
                  <a:lnTo>
                    <a:pt x="451" y="144"/>
                  </a:lnTo>
                  <a:lnTo>
                    <a:pt x="447" y="144"/>
                  </a:lnTo>
                  <a:lnTo>
                    <a:pt x="444" y="144"/>
                  </a:lnTo>
                  <a:lnTo>
                    <a:pt x="444" y="144"/>
                  </a:lnTo>
                  <a:lnTo>
                    <a:pt x="444" y="147"/>
                  </a:lnTo>
                  <a:lnTo>
                    <a:pt x="442" y="149"/>
                  </a:lnTo>
                  <a:lnTo>
                    <a:pt x="437" y="150"/>
                  </a:lnTo>
                  <a:lnTo>
                    <a:pt x="437" y="150"/>
                  </a:lnTo>
                  <a:lnTo>
                    <a:pt x="427" y="166"/>
                  </a:lnTo>
                  <a:lnTo>
                    <a:pt x="418" y="174"/>
                  </a:lnTo>
                  <a:lnTo>
                    <a:pt x="415" y="176"/>
                  </a:lnTo>
                  <a:lnTo>
                    <a:pt x="410" y="178"/>
                  </a:lnTo>
                  <a:lnTo>
                    <a:pt x="410" y="178"/>
                  </a:lnTo>
                  <a:lnTo>
                    <a:pt x="405" y="179"/>
                  </a:lnTo>
                  <a:lnTo>
                    <a:pt x="401" y="183"/>
                  </a:lnTo>
                  <a:lnTo>
                    <a:pt x="398" y="186"/>
                  </a:lnTo>
                  <a:lnTo>
                    <a:pt x="396" y="191"/>
                  </a:lnTo>
                  <a:lnTo>
                    <a:pt x="396" y="191"/>
                  </a:lnTo>
                  <a:lnTo>
                    <a:pt x="389" y="191"/>
                  </a:lnTo>
                  <a:lnTo>
                    <a:pt x="384" y="191"/>
                  </a:lnTo>
                  <a:lnTo>
                    <a:pt x="381" y="188"/>
                  </a:lnTo>
                  <a:lnTo>
                    <a:pt x="379" y="185"/>
                  </a:lnTo>
                  <a:lnTo>
                    <a:pt x="376" y="181"/>
                  </a:lnTo>
                  <a:lnTo>
                    <a:pt x="374" y="178"/>
                  </a:lnTo>
                  <a:lnTo>
                    <a:pt x="369" y="178"/>
                  </a:lnTo>
                  <a:lnTo>
                    <a:pt x="362" y="178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79" y="176"/>
                  </a:lnTo>
                  <a:lnTo>
                    <a:pt x="274" y="174"/>
                  </a:lnTo>
                  <a:lnTo>
                    <a:pt x="268" y="171"/>
                  </a:lnTo>
                  <a:lnTo>
                    <a:pt x="260" y="171"/>
                  </a:lnTo>
                  <a:lnTo>
                    <a:pt x="260" y="171"/>
                  </a:lnTo>
                  <a:lnTo>
                    <a:pt x="255" y="167"/>
                  </a:lnTo>
                  <a:lnTo>
                    <a:pt x="248" y="166"/>
                  </a:lnTo>
                  <a:lnTo>
                    <a:pt x="243" y="162"/>
                  </a:lnTo>
                  <a:lnTo>
                    <a:pt x="241" y="161"/>
                  </a:lnTo>
                  <a:lnTo>
                    <a:pt x="239" y="157"/>
                  </a:lnTo>
                  <a:lnTo>
                    <a:pt x="239" y="157"/>
                  </a:lnTo>
                  <a:lnTo>
                    <a:pt x="229" y="157"/>
                  </a:lnTo>
                  <a:lnTo>
                    <a:pt x="219" y="157"/>
                  </a:lnTo>
                  <a:lnTo>
                    <a:pt x="212" y="154"/>
                  </a:lnTo>
                  <a:lnTo>
                    <a:pt x="205" y="150"/>
                  </a:lnTo>
                  <a:lnTo>
                    <a:pt x="205" y="150"/>
                  </a:lnTo>
                  <a:lnTo>
                    <a:pt x="190" y="150"/>
                  </a:lnTo>
                  <a:lnTo>
                    <a:pt x="176" y="150"/>
                  </a:lnTo>
                  <a:lnTo>
                    <a:pt x="163" y="150"/>
                  </a:lnTo>
                  <a:lnTo>
                    <a:pt x="151" y="150"/>
                  </a:lnTo>
                  <a:lnTo>
                    <a:pt x="151" y="150"/>
                  </a:lnTo>
                  <a:lnTo>
                    <a:pt x="137" y="154"/>
                  </a:lnTo>
                  <a:lnTo>
                    <a:pt x="125" y="159"/>
                  </a:lnTo>
                  <a:lnTo>
                    <a:pt x="113" y="166"/>
                  </a:lnTo>
                  <a:lnTo>
                    <a:pt x="103" y="171"/>
                  </a:lnTo>
                  <a:lnTo>
                    <a:pt x="103" y="171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8" y="17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1" y="185"/>
                  </a:lnTo>
                  <a:lnTo>
                    <a:pt x="88" y="186"/>
                  </a:lnTo>
                  <a:lnTo>
                    <a:pt x="84" y="188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77" y="193"/>
                  </a:lnTo>
                  <a:lnTo>
                    <a:pt x="74" y="196"/>
                  </a:lnTo>
                  <a:lnTo>
                    <a:pt x="67" y="203"/>
                  </a:lnTo>
                  <a:lnTo>
                    <a:pt x="60" y="210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0" y="217"/>
                  </a:lnTo>
                  <a:lnTo>
                    <a:pt x="50" y="217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5" y="219"/>
                  </a:lnTo>
                  <a:lnTo>
                    <a:pt x="45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1" y="219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26" y="224"/>
                  </a:lnTo>
                  <a:lnTo>
                    <a:pt x="19" y="232"/>
                  </a:lnTo>
                  <a:lnTo>
                    <a:pt x="12" y="241"/>
                  </a:lnTo>
                  <a:lnTo>
                    <a:pt x="9" y="251"/>
                  </a:lnTo>
                  <a:lnTo>
                    <a:pt x="6" y="263"/>
                  </a:lnTo>
                  <a:lnTo>
                    <a:pt x="4" y="27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7" y="304"/>
                  </a:lnTo>
                  <a:lnTo>
                    <a:pt x="9" y="307"/>
                  </a:lnTo>
                  <a:lnTo>
                    <a:pt x="14" y="307"/>
                  </a:lnTo>
                  <a:lnTo>
                    <a:pt x="14" y="307"/>
                  </a:lnTo>
                  <a:lnTo>
                    <a:pt x="16" y="304"/>
                  </a:lnTo>
                  <a:lnTo>
                    <a:pt x="18" y="302"/>
                  </a:lnTo>
                  <a:lnTo>
                    <a:pt x="21" y="301"/>
                  </a:lnTo>
                  <a:lnTo>
                    <a:pt x="21" y="301"/>
                  </a:lnTo>
                  <a:lnTo>
                    <a:pt x="28" y="301"/>
                  </a:lnTo>
                  <a:lnTo>
                    <a:pt x="28" y="301"/>
                  </a:lnTo>
                  <a:lnTo>
                    <a:pt x="31" y="301"/>
                  </a:lnTo>
                  <a:lnTo>
                    <a:pt x="38" y="301"/>
                  </a:lnTo>
                  <a:lnTo>
                    <a:pt x="48" y="301"/>
                  </a:lnTo>
                  <a:lnTo>
                    <a:pt x="53" y="301"/>
                  </a:lnTo>
                  <a:lnTo>
                    <a:pt x="58" y="301"/>
                  </a:lnTo>
                  <a:lnTo>
                    <a:pt x="62" y="302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7" y="307"/>
                  </a:lnTo>
                  <a:lnTo>
                    <a:pt x="72" y="307"/>
                  </a:lnTo>
                  <a:lnTo>
                    <a:pt x="76" y="309"/>
                  </a:lnTo>
                  <a:lnTo>
                    <a:pt x="77" y="313"/>
                  </a:lnTo>
                  <a:lnTo>
                    <a:pt x="82" y="318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89" y="321"/>
                  </a:lnTo>
                  <a:lnTo>
                    <a:pt x="88" y="333"/>
                  </a:lnTo>
                  <a:lnTo>
                    <a:pt x="84" y="343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67" y="367"/>
                  </a:lnTo>
                  <a:lnTo>
                    <a:pt x="60" y="372"/>
                  </a:lnTo>
                  <a:lnTo>
                    <a:pt x="58" y="374"/>
                  </a:lnTo>
                  <a:lnTo>
                    <a:pt x="57" y="379"/>
                  </a:lnTo>
                  <a:lnTo>
                    <a:pt x="55" y="384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96"/>
                  </a:lnTo>
                  <a:lnTo>
                    <a:pt x="58" y="403"/>
                  </a:lnTo>
                  <a:lnTo>
                    <a:pt x="62" y="408"/>
                  </a:lnTo>
                  <a:lnTo>
                    <a:pt x="62" y="417"/>
                  </a:lnTo>
                  <a:lnTo>
                    <a:pt x="103" y="417"/>
                  </a:lnTo>
                  <a:lnTo>
                    <a:pt x="103" y="417"/>
                  </a:lnTo>
                  <a:lnTo>
                    <a:pt x="99" y="425"/>
                  </a:lnTo>
                  <a:lnTo>
                    <a:pt x="96" y="434"/>
                  </a:lnTo>
                  <a:lnTo>
                    <a:pt x="93" y="442"/>
                  </a:lnTo>
                  <a:lnTo>
                    <a:pt x="89" y="451"/>
                  </a:lnTo>
                  <a:lnTo>
                    <a:pt x="89" y="451"/>
                  </a:lnTo>
                  <a:lnTo>
                    <a:pt x="89" y="458"/>
                  </a:lnTo>
                  <a:lnTo>
                    <a:pt x="91" y="464"/>
                  </a:lnTo>
                  <a:lnTo>
                    <a:pt x="98" y="473"/>
                  </a:lnTo>
                  <a:lnTo>
                    <a:pt x="99" y="478"/>
                  </a:lnTo>
                  <a:lnTo>
                    <a:pt x="103" y="483"/>
                  </a:lnTo>
                  <a:lnTo>
                    <a:pt x="103" y="490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10" y="498"/>
                  </a:lnTo>
                  <a:lnTo>
                    <a:pt x="117" y="500"/>
                  </a:lnTo>
                  <a:lnTo>
                    <a:pt x="120" y="504"/>
                  </a:lnTo>
                  <a:lnTo>
                    <a:pt x="123" y="509"/>
                  </a:lnTo>
                  <a:lnTo>
                    <a:pt x="129" y="519"/>
                  </a:lnTo>
                  <a:lnTo>
                    <a:pt x="132" y="522"/>
                  </a:lnTo>
                  <a:lnTo>
                    <a:pt x="137" y="526"/>
                  </a:lnTo>
                  <a:lnTo>
                    <a:pt x="137" y="526"/>
                  </a:lnTo>
                  <a:lnTo>
                    <a:pt x="137" y="533"/>
                  </a:lnTo>
                  <a:lnTo>
                    <a:pt x="139" y="538"/>
                  </a:lnTo>
                  <a:lnTo>
                    <a:pt x="144" y="546"/>
                  </a:lnTo>
                  <a:lnTo>
                    <a:pt x="149" y="555"/>
                  </a:lnTo>
                  <a:lnTo>
                    <a:pt x="151" y="560"/>
                  </a:lnTo>
                  <a:lnTo>
                    <a:pt x="151" y="567"/>
                  </a:lnTo>
                  <a:lnTo>
                    <a:pt x="151" y="567"/>
                  </a:lnTo>
                  <a:lnTo>
                    <a:pt x="147" y="568"/>
                  </a:lnTo>
                  <a:lnTo>
                    <a:pt x="146" y="570"/>
                  </a:lnTo>
                  <a:lnTo>
                    <a:pt x="144" y="577"/>
                  </a:lnTo>
                  <a:lnTo>
                    <a:pt x="144" y="594"/>
                  </a:lnTo>
                  <a:lnTo>
                    <a:pt x="144" y="594"/>
                  </a:lnTo>
                  <a:lnTo>
                    <a:pt x="135" y="599"/>
                  </a:lnTo>
                  <a:lnTo>
                    <a:pt x="130" y="601"/>
                  </a:lnTo>
                  <a:lnTo>
                    <a:pt x="123" y="601"/>
                  </a:lnTo>
                  <a:lnTo>
                    <a:pt x="123" y="601"/>
                  </a:lnTo>
                  <a:lnTo>
                    <a:pt x="120" y="602"/>
                  </a:lnTo>
                  <a:lnTo>
                    <a:pt x="118" y="606"/>
                  </a:lnTo>
                  <a:lnTo>
                    <a:pt x="117" y="614"/>
                  </a:lnTo>
                  <a:lnTo>
                    <a:pt x="117" y="614"/>
                  </a:lnTo>
                  <a:lnTo>
                    <a:pt x="99" y="614"/>
                  </a:lnTo>
                  <a:lnTo>
                    <a:pt x="93" y="616"/>
                  </a:lnTo>
                  <a:lnTo>
                    <a:pt x="91" y="618"/>
                  </a:lnTo>
                  <a:lnTo>
                    <a:pt x="89" y="621"/>
                  </a:lnTo>
                  <a:lnTo>
                    <a:pt x="89" y="621"/>
                  </a:lnTo>
                  <a:lnTo>
                    <a:pt x="93" y="623"/>
                  </a:lnTo>
                  <a:lnTo>
                    <a:pt x="94" y="626"/>
                  </a:lnTo>
                  <a:lnTo>
                    <a:pt x="96" y="630"/>
                  </a:lnTo>
                  <a:lnTo>
                    <a:pt x="96" y="635"/>
                  </a:lnTo>
                  <a:lnTo>
                    <a:pt x="96" y="635"/>
                  </a:lnTo>
                  <a:lnTo>
                    <a:pt x="96" y="640"/>
                  </a:lnTo>
                  <a:lnTo>
                    <a:pt x="99" y="642"/>
                  </a:lnTo>
                  <a:lnTo>
                    <a:pt x="101" y="645"/>
                  </a:lnTo>
                  <a:lnTo>
                    <a:pt x="103" y="649"/>
                  </a:lnTo>
                  <a:lnTo>
                    <a:pt x="103" y="649"/>
                  </a:lnTo>
                  <a:lnTo>
                    <a:pt x="108" y="650"/>
                  </a:lnTo>
                  <a:lnTo>
                    <a:pt x="110" y="652"/>
                  </a:lnTo>
                  <a:lnTo>
                    <a:pt x="110" y="655"/>
                  </a:lnTo>
                  <a:lnTo>
                    <a:pt x="158" y="655"/>
                  </a:lnTo>
                  <a:lnTo>
                    <a:pt x="158" y="655"/>
                  </a:lnTo>
                  <a:lnTo>
                    <a:pt x="158" y="659"/>
                  </a:lnTo>
                  <a:lnTo>
                    <a:pt x="159" y="660"/>
                  </a:lnTo>
                  <a:lnTo>
                    <a:pt x="164" y="662"/>
                  </a:lnTo>
                  <a:lnTo>
                    <a:pt x="168" y="666"/>
                  </a:lnTo>
                  <a:lnTo>
                    <a:pt x="170" y="667"/>
                  </a:lnTo>
                  <a:lnTo>
                    <a:pt x="171" y="669"/>
                  </a:lnTo>
                  <a:lnTo>
                    <a:pt x="171" y="669"/>
                  </a:lnTo>
                  <a:lnTo>
                    <a:pt x="176" y="671"/>
                  </a:lnTo>
                  <a:lnTo>
                    <a:pt x="180" y="674"/>
                  </a:lnTo>
                  <a:lnTo>
                    <a:pt x="185" y="676"/>
                  </a:lnTo>
                  <a:lnTo>
                    <a:pt x="192" y="676"/>
                  </a:lnTo>
                  <a:lnTo>
                    <a:pt x="192" y="676"/>
                  </a:lnTo>
                  <a:lnTo>
                    <a:pt x="193" y="671"/>
                  </a:lnTo>
                  <a:lnTo>
                    <a:pt x="198" y="669"/>
                  </a:lnTo>
                  <a:lnTo>
                    <a:pt x="205" y="669"/>
                  </a:lnTo>
                  <a:lnTo>
                    <a:pt x="212" y="669"/>
                  </a:lnTo>
                  <a:lnTo>
                    <a:pt x="212" y="669"/>
                  </a:lnTo>
                  <a:lnTo>
                    <a:pt x="214" y="664"/>
                  </a:lnTo>
                  <a:lnTo>
                    <a:pt x="219" y="662"/>
                  </a:lnTo>
                  <a:lnTo>
                    <a:pt x="226" y="662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36" y="655"/>
                  </a:lnTo>
                  <a:lnTo>
                    <a:pt x="241" y="649"/>
                  </a:lnTo>
                  <a:lnTo>
                    <a:pt x="245" y="645"/>
                  </a:lnTo>
                  <a:lnTo>
                    <a:pt x="250" y="643"/>
                  </a:lnTo>
                  <a:lnTo>
                    <a:pt x="255" y="642"/>
                  </a:lnTo>
                  <a:lnTo>
                    <a:pt x="260" y="642"/>
                  </a:lnTo>
                  <a:lnTo>
                    <a:pt x="301" y="642"/>
                  </a:lnTo>
                  <a:lnTo>
                    <a:pt x="301" y="642"/>
                  </a:lnTo>
                  <a:lnTo>
                    <a:pt x="301" y="638"/>
                  </a:lnTo>
                  <a:lnTo>
                    <a:pt x="304" y="635"/>
                  </a:lnTo>
                  <a:lnTo>
                    <a:pt x="306" y="631"/>
                  </a:lnTo>
                  <a:lnTo>
                    <a:pt x="308" y="628"/>
                  </a:lnTo>
                  <a:lnTo>
                    <a:pt x="308" y="628"/>
                  </a:lnTo>
                  <a:lnTo>
                    <a:pt x="309" y="620"/>
                  </a:lnTo>
                  <a:lnTo>
                    <a:pt x="311" y="616"/>
                  </a:lnTo>
                  <a:lnTo>
                    <a:pt x="314" y="614"/>
                  </a:lnTo>
                  <a:lnTo>
                    <a:pt x="314" y="614"/>
                  </a:lnTo>
                  <a:lnTo>
                    <a:pt x="323" y="614"/>
                  </a:lnTo>
                  <a:lnTo>
                    <a:pt x="328" y="618"/>
                  </a:lnTo>
                  <a:lnTo>
                    <a:pt x="333" y="620"/>
                  </a:lnTo>
                  <a:lnTo>
                    <a:pt x="342" y="621"/>
                  </a:lnTo>
                  <a:lnTo>
                    <a:pt x="342" y="621"/>
                  </a:lnTo>
                  <a:lnTo>
                    <a:pt x="345" y="614"/>
                  </a:lnTo>
                  <a:lnTo>
                    <a:pt x="350" y="608"/>
                  </a:lnTo>
                  <a:lnTo>
                    <a:pt x="354" y="604"/>
                  </a:lnTo>
                  <a:lnTo>
                    <a:pt x="359" y="602"/>
                  </a:lnTo>
                  <a:lnTo>
                    <a:pt x="364" y="601"/>
                  </a:lnTo>
                  <a:lnTo>
                    <a:pt x="369" y="601"/>
                  </a:lnTo>
                  <a:lnTo>
                    <a:pt x="369" y="560"/>
                  </a:lnTo>
                  <a:lnTo>
                    <a:pt x="369" y="560"/>
                  </a:lnTo>
                  <a:lnTo>
                    <a:pt x="372" y="560"/>
                  </a:lnTo>
                  <a:lnTo>
                    <a:pt x="376" y="556"/>
                  </a:lnTo>
                  <a:lnTo>
                    <a:pt x="379" y="555"/>
                  </a:lnTo>
                  <a:lnTo>
                    <a:pt x="383" y="553"/>
                  </a:lnTo>
                  <a:lnTo>
                    <a:pt x="383" y="553"/>
                  </a:lnTo>
                  <a:lnTo>
                    <a:pt x="383" y="550"/>
                  </a:lnTo>
                  <a:lnTo>
                    <a:pt x="384" y="548"/>
                  </a:lnTo>
                  <a:lnTo>
                    <a:pt x="389" y="546"/>
                  </a:lnTo>
                  <a:lnTo>
                    <a:pt x="393" y="543"/>
                  </a:lnTo>
                  <a:lnTo>
                    <a:pt x="395" y="541"/>
                  </a:lnTo>
                  <a:lnTo>
                    <a:pt x="396" y="539"/>
                  </a:lnTo>
                  <a:lnTo>
                    <a:pt x="396" y="539"/>
                  </a:lnTo>
                  <a:lnTo>
                    <a:pt x="401" y="538"/>
                  </a:lnTo>
                  <a:lnTo>
                    <a:pt x="405" y="536"/>
                  </a:lnTo>
                  <a:lnTo>
                    <a:pt x="410" y="533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2" y="541"/>
                  </a:lnTo>
                  <a:lnTo>
                    <a:pt x="427" y="550"/>
                  </a:lnTo>
                  <a:lnTo>
                    <a:pt x="434" y="556"/>
                  </a:lnTo>
                  <a:lnTo>
                    <a:pt x="437" y="567"/>
                  </a:lnTo>
                  <a:lnTo>
                    <a:pt x="437" y="567"/>
                  </a:lnTo>
                  <a:lnTo>
                    <a:pt x="441" y="567"/>
                  </a:lnTo>
                  <a:lnTo>
                    <a:pt x="441" y="567"/>
                  </a:lnTo>
                  <a:lnTo>
                    <a:pt x="442" y="572"/>
                  </a:lnTo>
                  <a:lnTo>
                    <a:pt x="442" y="577"/>
                  </a:lnTo>
                  <a:lnTo>
                    <a:pt x="444" y="580"/>
                  </a:lnTo>
                  <a:lnTo>
                    <a:pt x="444" y="580"/>
                  </a:lnTo>
                  <a:lnTo>
                    <a:pt x="447" y="580"/>
                  </a:lnTo>
                  <a:lnTo>
                    <a:pt x="451" y="580"/>
                  </a:lnTo>
                  <a:lnTo>
                    <a:pt x="454" y="580"/>
                  </a:lnTo>
                  <a:lnTo>
                    <a:pt x="458" y="580"/>
                  </a:lnTo>
                  <a:lnTo>
                    <a:pt x="458" y="580"/>
                  </a:lnTo>
                  <a:lnTo>
                    <a:pt x="458" y="584"/>
                  </a:lnTo>
                  <a:lnTo>
                    <a:pt x="458" y="587"/>
                  </a:lnTo>
                  <a:lnTo>
                    <a:pt x="458" y="587"/>
                  </a:lnTo>
                  <a:lnTo>
                    <a:pt x="461" y="594"/>
                  </a:lnTo>
                  <a:lnTo>
                    <a:pt x="464" y="601"/>
                  </a:lnTo>
                  <a:lnTo>
                    <a:pt x="464" y="601"/>
                  </a:lnTo>
                  <a:lnTo>
                    <a:pt x="471" y="601"/>
                  </a:lnTo>
                  <a:lnTo>
                    <a:pt x="476" y="601"/>
                  </a:lnTo>
                  <a:lnTo>
                    <a:pt x="478" y="604"/>
                  </a:lnTo>
                  <a:lnTo>
                    <a:pt x="482" y="608"/>
                  </a:lnTo>
                  <a:lnTo>
                    <a:pt x="483" y="611"/>
                  </a:lnTo>
                  <a:lnTo>
                    <a:pt x="487" y="614"/>
                  </a:lnTo>
                  <a:lnTo>
                    <a:pt x="492" y="614"/>
                  </a:lnTo>
                  <a:lnTo>
                    <a:pt x="499" y="614"/>
                  </a:lnTo>
                  <a:lnTo>
                    <a:pt x="499" y="614"/>
                  </a:lnTo>
                  <a:lnTo>
                    <a:pt x="504" y="613"/>
                  </a:lnTo>
                  <a:lnTo>
                    <a:pt x="509" y="608"/>
                  </a:lnTo>
                  <a:lnTo>
                    <a:pt x="514" y="604"/>
                  </a:lnTo>
                  <a:lnTo>
                    <a:pt x="519" y="601"/>
                  </a:lnTo>
                  <a:lnTo>
                    <a:pt x="553" y="601"/>
                  </a:lnTo>
                  <a:lnTo>
                    <a:pt x="553" y="601"/>
                  </a:lnTo>
                  <a:lnTo>
                    <a:pt x="567" y="608"/>
                  </a:lnTo>
                  <a:lnTo>
                    <a:pt x="580" y="614"/>
                  </a:lnTo>
                  <a:lnTo>
                    <a:pt x="580" y="614"/>
                  </a:lnTo>
                  <a:lnTo>
                    <a:pt x="584" y="621"/>
                  </a:lnTo>
                  <a:lnTo>
                    <a:pt x="589" y="628"/>
                  </a:lnTo>
                  <a:lnTo>
                    <a:pt x="592" y="631"/>
                  </a:lnTo>
                  <a:lnTo>
                    <a:pt x="598" y="633"/>
                  </a:lnTo>
                  <a:lnTo>
                    <a:pt x="603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11" y="635"/>
                  </a:lnTo>
                  <a:lnTo>
                    <a:pt x="613" y="631"/>
                  </a:lnTo>
                  <a:lnTo>
                    <a:pt x="615" y="625"/>
                  </a:lnTo>
                  <a:lnTo>
                    <a:pt x="616" y="618"/>
                  </a:lnTo>
                  <a:lnTo>
                    <a:pt x="618" y="616"/>
                  </a:lnTo>
                  <a:lnTo>
                    <a:pt x="621" y="614"/>
                  </a:lnTo>
                  <a:lnTo>
                    <a:pt x="621" y="614"/>
                  </a:lnTo>
                  <a:lnTo>
                    <a:pt x="625" y="614"/>
                  </a:lnTo>
                  <a:lnTo>
                    <a:pt x="628" y="614"/>
                  </a:lnTo>
                  <a:lnTo>
                    <a:pt x="635" y="618"/>
                  </a:lnTo>
                  <a:lnTo>
                    <a:pt x="639" y="618"/>
                  </a:lnTo>
                  <a:lnTo>
                    <a:pt x="640" y="618"/>
                  </a:lnTo>
                  <a:lnTo>
                    <a:pt x="642" y="614"/>
                  </a:lnTo>
                  <a:lnTo>
                    <a:pt x="642" y="614"/>
                  </a:lnTo>
                  <a:lnTo>
                    <a:pt x="652" y="614"/>
                  </a:lnTo>
                  <a:lnTo>
                    <a:pt x="662" y="614"/>
                  </a:lnTo>
                  <a:lnTo>
                    <a:pt x="669" y="618"/>
                  </a:lnTo>
                  <a:lnTo>
                    <a:pt x="676" y="621"/>
                  </a:lnTo>
                  <a:lnTo>
                    <a:pt x="683" y="621"/>
                  </a:lnTo>
                  <a:lnTo>
                    <a:pt x="683" y="621"/>
                  </a:lnTo>
                  <a:lnTo>
                    <a:pt x="683" y="618"/>
                  </a:lnTo>
                  <a:lnTo>
                    <a:pt x="681" y="616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3" y="609"/>
                  </a:lnTo>
                  <a:lnTo>
                    <a:pt x="669" y="604"/>
                  </a:lnTo>
                  <a:lnTo>
                    <a:pt x="661" y="596"/>
                  </a:lnTo>
                  <a:lnTo>
                    <a:pt x="657" y="591"/>
                  </a:lnTo>
                  <a:lnTo>
                    <a:pt x="656" y="584"/>
                  </a:lnTo>
                  <a:lnTo>
                    <a:pt x="654" y="577"/>
                  </a:lnTo>
                  <a:lnTo>
                    <a:pt x="656" y="567"/>
                  </a:lnTo>
                  <a:lnTo>
                    <a:pt x="656" y="567"/>
                  </a:lnTo>
                  <a:lnTo>
                    <a:pt x="661" y="567"/>
                  </a:lnTo>
                  <a:lnTo>
                    <a:pt x="666" y="567"/>
                  </a:lnTo>
                  <a:lnTo>
                    <a:pt x="671" y="562"/>
                  </a:lnTo>
                  <a:lnTo>
                    <a:pt x="678" y="558"/>
                  </a:lnTo>
                  <a:lnTo>
                    <a:pt x="683" y="558"/>
                  </a:lnTo>
                  <a:lnTo>
                    <a:pt x="690" y="560"/>
                  </a:lnTo>
                  <a:lnTo>
                    <a:pt x="690" y="560"/>
                  </a:lnTo>
                  <a:lnTo>
                    <a:pt x="692" y="550"/>
                  </a:lnTo>
                  <a:lnTo>
                    <a:pt x="690" y="543"/>
                  </a:lnTo>
                  <a:lnTo>
                    <a:pt x="686" y="538"/>
                  </a:lnTo>
                  <a:lnTo>
                    <a:pt x="681" y="534"/>
                  </a:lnTo>
                  <a:lnTo>
                    <a:pt x="676" y="531"/>
                  </a:lnTo>
                  <a:lnTo>
                    <a:pt x="673" y="526"/>
                  </a:lnTo>
                  <a:lnTo>
                    <a:pt x="669" y="521"/>
                  </a:lnTo>
                  <a:lnTo>
                    <a:pt x="669" y="512"/>
                  </a:lnTo>
                  <a:lnTo>
                    <a:pt x="669" y="512"/>
                  </a:lnTo>
                  <a:lnTo>
                    <a:pt x="671" y="507"/>
                  </a:lnTo>
                  <a:lnTo>
                    <a:pt x="674" y="504"/>
                  </a:lnTo>
                  <a:lnTo>
                    <a:pt x="683" y="498"/>
                  </a:lnTo>
                  <a:lnTo>
                    <a:pt x="683" y="498"/>
                  </a:lnTo>
                  <a:lnTo>
                    <a:pt x="683" y="487"/>
                  </a:lnTo>
                  <a:lnTo>
                    <a:pt x="685" y="481"/>
                  </a:lnTo>
                  <a:lnTo>
                    <a:pt x="686" y="480"/>
                  </a:lnTo>
                  <a:lnTo>
                    <a:pt x="690" y="478"/>
                  </a:lnTo>
                  <a:lnTo>
                    <a:pt x="690" y="478"/>
                  </a:lnTo>
                  <a:lnTo>
                    <a:pt x="698" y="475"/>
                  </a:lnTo>
                  <a:lnTo>
                    <a:pt x="707" y="471"/>
                  </a:lnTo>
                  <a:lnTo>
                    <a:pt x="715" y="468"/>
                  </a:lnTo>
                  <a:lnTo>
                    <a:pt x="724" y="464"/>
                  </a:lnTo>
                  <a:lnTo>
                    <a:pt x="744" y="464"/>
                  </a:lnTo>
                  <a:lnTo>
                    <a:pt x="744" y="464"/>
                  </a:lnTo>
                  <a:lnTo>
                    <a:pt x="744" y="461"/>
                  </a:lnTo>
                  <a:lnTo>
                    <a:pt x="746" y="459"/>
                  </a:lnTo>
                  <a:lnTo>
                    <a:pt x="751" y="458"/>
                  </a:lnTo>
                  <a:lnTo>
                    <a:pt x="755" y="454"/>
                  </a:lnTo>
                  <a:lnTo>
                    <a:pt x="756" y="452"/>
                  </a:lnTo>
                  <a:lnTo>
                    <a:pt x="758" y="451"/>
                  </a:lnTo>
                  <a:lnTo>
                    <a:pt x="758" y="451"/>
                  </a:lnTo>
                  <a:lnTo>
                    <a:pt x="756" y="451"/>
                  </a:lnTo>
                  <a:lnTo>
                    <a:pt x="756" y="451"/>
                  </a:lnTo>
                  <a:lnTo>
                    <a:pt x="758" y="447"/>
                  </a:lnTo>
                  <a:lnTo>
                    <a:pt x="760" y="444"/>
                  </a:lnTo>
                  <a:lnTo>
                    <a:pt x="760" y="444"/>
                  </a:lnTo>
                  <a:lnTo>
                    <a:pt x="758" y="441"/>
                  </a:lnTo>
                  <a:lnTo>
                    <a:pt x="758" y="441"/>
                  </a:lnTo>
                  <a:lnTo>
                    <a:pt x="758" y="435"/>
                  </a:lnTo>
                  <a:lnTo>
                    <a:pt x="758" y="435"/>
                  </a:lnTo>
                  <a:lnTo>
                    <a:pt x="758" y="434"/>
                  </a:lnTo>
                  <a:lnTo>
                    <a:pt x="758" y="434"/>
                  </a:lnTo>
                  <a:lnTo>
                    <a:pt x="760" y="427"/>
                  </a:lnTo>
                  <a:lnTo>
                    <a:pt x="761" y="422"/>
                  </a:lnTo>
                  <a:lnTo>
                    <a:pt x="761" y="422"/>
                  </a:lnTo>
                  <a:lnTo>
                    <a:pt x="763" y="420"/>
                  </a:lnTo>
                  <a:lnTo>
                    <a:pt x="763" y="420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7" y="413"/>
                  </a:lnTo>
                  <a:lnTo>
                    <a:pt x="768" y="410"/>
                  </a:lnTo>
                  <a:lnTo>
                    <a:pt x="768" y="410"/>
                  </a:lnTo>
                  <a:lnTo>
                    <a:pt x="770" y="408"/>
                  </a:lnTo>
                  <a:lnTo>
                    <a:pt x="770" y="408"/>
                  </a:lnTo>
                  <a:lnTo>
                    <a:pt x="772" y="403"/>
                  </a:lnTo>
                  <a:lnTo>
                    <a:pt x="772" y="355"/>
                  </a:lnTo>
                  <a:lnTo>
                    <a:pt x="772" y="355"/>
                  </a:lnTo>
                  <a:lnTo>
                    <a:pt x="767" y="352"/>
                  </a:lnTo>
                  <a:lnTo>
                    <a:pt x="761" y="348"/>
                  </a:lnTo>
                  <a:lnTo>
                    <a:pt x="758" y="343"/>
                  </a:lnTo>
                  <a:lnTo>
                    <a:pt x="758" y="335"/>
                  </a:lnTo>
                  <a:lnTo>
                    <a:pt x="758" y="335"/>
                  </a:lnTo>
                  <a:lnTo>
                    <a:pt x="748" y="335"/>
                  </a:lnTo>
                  <a:lnTo>
                    <a:pt x="744" y="333"/>
                  </a:lnTo>
                  <a:lnTo>
                    <a:pt x="741" y="331"/>
                  </a:lnTo>
                  <a:lnTo>
                    <a:pt x="739" y="328"/>
                  </a:lnTo>
                  <a:lnTo>
                    <a:pt x="738" y="324"/>
                  </a:lnTo>
                  <a:lnTo>
                    <a:pt x="738" y="314"/>
                  </a:lnTo>
                  <a:lnTo>
                    <a:pt x="738" y="314"/>
                  </a:lnTo>
                  <a:lnTo>
                    <a:pt x="741" y="307"/>
                  </a:lnTo>
                  <a:lnTo>
                    <a:pt x="746" y="302"/>
                  </a:lnTo>
                  <a:lnTo>
                    <a:pt x="751" y="297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89"/>
                  </a:lnTo>
                  <a:lnTo>
                    <a:pt x="760" y="285"/>
                  </a:lnTo>
                  <a:lnTo>
                    <a:pt x="763" y="283"/>
                  </a:lnTo>
                  <a:lnTo>
                    <a:pt x="767" y="282"/>
                  </a:lnTo>
                  <a:lnTo>
                    <a:pt x="775" y="280"/>
                  </a:lnTo>
                  <a:lnTo>
                    <a:pt x="777" y="277"/>
                  </a:lnTo>
                  <a:lnTo>
                    <a:pt x="778" y="273"/>
                  </a:lnTo>
                  <a:lnTo>
                    <a:pt x="778" y="273"/>
                  </a:lnTo>
                  <a:lnTo>
                    <a:pt x="787" y="272"/>
                  </a:lnTo>
                  <a:lnTo>
                    <a:pt x="796" y="270"/>
                  </a:lnTo>
                  <a:lnTo>
                    <a:pt x="801" y="265"/>
                  </a:lnTo>
                  <a:lnTo>
                    <a:pt x="806" y="260"/>
                  </a:lnTo>
                  <a:lnTo>
                    <a:pt x="806" y="260"/>
                  </a:lnTo>
                  <a:lnTo>
                    <a:pt x="809" y="258"/>
                  </a:lnTo>
                  <a:lnTo>
                    <a:pt x="813" y="256"/>
                  </a:lnTo>
                  <a:lnTo>
                    <a:pt x="819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33" y="244"/>
                  </a:lnTo>
                  <a:lnTo>
                    <a:pt x="840" y="246"/>
                  </a:lnTo>
                  <a:lnTo>
                    <a:pt x="840" y="246"/>
                  </a:lnTo>
                  <a:lnTo>
                    <a:pt x="842" y="241"/>
                  </a:lnTo>
                  <a:lnTo>
                    <a:pt x="843" y="239"/>
                  </a:lnTo>
                  <a:lnTo>
                    <a:pt x="847" y="239"/>
                  </a:lnTo>
                  <a:lnTo>
                    <a:pt x="847" y="239"/>
                  </a:lnTo>
                  <a:lnTo>
                    <a:pt x="848" y="231"/>
                  </a:lnTo>
                  <a:lnTo>
                    <a:pt x="850" y="227"/>
                  </a:lnTo>
                  <a:lnTo>
                    <a:pt x="853" y="225"/>
                  </a:lnTo>
                  <a:lnTo>
                    <a:pt x="853" y="225"/>
                  </a:lnTo>
                  <a:lnTo>
                    <a:pt x="855" y="222"/>
                  </a:lnTo>
                  <a:lnTo>
                    <a:pt x="859" y="220"/>
                  </a:lnTo>
                  <a:lnTo>
                    <a:pt x="862" y="219"/>
                  </a:lnTo>
                  <a:lnTo>
                    <a:pt x="867" y="219"/>
                  </a:lnTo>
                  <a:lnTo>
                    <a:pt x="867" y="219"/>
                  </a:lnTo>
                  <a:lnTo>
                    <a:pt x="869" y="210"/>
                  </a:lnTo>
                  <a:lnTo>
                    <a:pt x="871" y="207"/>
                  </a:lnTo>
                  <a:lnTo>
                    <a:pt x="874" y="205"/>
                  </a:lnTo>
                  <a:lnTo>
                    <a:pt x="874" y="205"/>
                  </a:lnTo>
                  <a:lnTo>
                    <a:pt x="882" y="205"/>
                  </a:lnTo>
                  <a:lnTo>
                    <a:pt x="889" y="207"/>
                  </a:lnTo>
                  <a:lnTo>
                    <a:pt x="896" y="208"/>
                  </a:lnTo>
                  <a:lnTo>
                    <a:pt x="901" y="212"/>
                  </a:lnTo>
                  <a:lnTo>
                    <a:pt x="901" y="212"/>
                  </a:lnTo>
                  <a:lnTo>
                    <a:pt x="901" y="217"/>
                  </a:lnTo>
                  <a:lnTo>
                    <a:pt x="905" y="219"/>
                  </a:lnTo>
                  <a:lnTo>
                    <a:pt x="908" y="220"/>
                  </a:lnTo>
                  <a:lnTo>
                    <a:pt x="913" y="219"/>
                  </a:lnTo>
                  <a:lnTo>
                    <a:pt x="925" y="219"/>
                  </a:lnTo>
                  <a:lnTo>
                    <a:pt x="930" y="219"/>
                  </a:lnTo>
                  <a:lnTo>
                    <a:pt x="935" y="219"/>
                  </a:lnTo>
                  <a:lnTo>
                    <a:pt x="935" y="219"/>
                  </a:lnTo>
                  <a:lnTo>
                    <a:pt x="939" y="213"/>
                  </a:lnTo>
                  <a:lnTo>
                    <a:pt x="940" y="210"/>
                  </a:lnTo>
                  <a:lnTo>
                    <a:pt x="942" y="205"/>
                  </a:lnTo>
                  <a:lnTo>
                    <a:pt x="940" y="202"/>
                  </a:lnTo>
                  <a:lnTo>
                    <a:pt x="939" y="198"/>
                  </a:lnTo>
                  <a:lnTo>
                    <a:pt x="937" y="195"/>
                  </a:lnTo>
                  <a:lnTo>
                    <a:pt x="934" y="193"/>
                  </a:lnTo>
                  <a:lnTo>
                    <a:pt x="929" y="191"/>
                  </a:lnTo>
                  <a:lnTo>
                    <a:pt x="929" y="191"/>
                  </a:lnTo>
                  <a:lnTo>
                    <a:pt x="930" y="185"/>
                  </a:lnTo>
                  <a:lnTo>
                    <a:pt x="930" y="178"/>
                  </a:lnTo>
                  <a:lnTo>
                    <a:pt x="927" y="169"/>
                  </a:lnTo>
                  <a:lnTo>
                    <a:pt x="923" y="161"/>
                  </a:lnTo>
                  <a:lnTo>
                    <a:pt x="922" y="156"/>
                  </a:lnTo>
                  <a:lnTo>
                    <a:pt x="922" y="150"/>
                  </a:lnTo>
                  <a:lnTo>
                    <a:pt x="922" y="150"/>
                  </a:lnTo>
                  <a:lnTo>
                    <a:pt x="929" y="152"/>
                  </a:lnTo>
                  <a:lnTo>
                    <a:pt x="934" y="150"/>
                  </a:lnTo>
                  <a:lnTo>
                    <a:pt x="939" y="149"/>
                  </a:lnTo>
                  <a:lnTo>
                    <a:pt x="942" y="147"/>
                  </a:lnTo>
                  <a:lnTo>
                    <a:pt x="947" y="140"/>
                  </a:lnTo>
                  <a:lnTo>
                    <a:pt x="951" y="138"/>
                  </a:lnTo>
                  <a:lnTo>
                    <a:pt x="956" y="137"/>
                  </a:lnTo>
                  <a:lnTo>
                    <a:pt x="956" y="137"/>
                  </a:lnTo>
                  <a:lnTo>
                    <a:pt x="963" y="137"/>
                  </a:lnTo>
                  <a:lnTo>
                    <a:pt x="969" y="137"/>
                  </a:lnTo>
                  <a:lnTo>
                    <a:pt x="978" y="142"/>
                  </a:lnTo>
                  <a:lnTo>
                    <a:pt x="988" y="144"/>
                  </a:lnTo>
                  <a:lnTo>
                    <a:pt x="995" y="145"/>
                  </a:lnTo>
                  <a:lnTo>
                    <a:pt x="1004" y="144"/>
                  </a:lnTo>
                  <a:lnTo>
                    <a:pt x="1004" y="109"/>
                  </a:lnTo>
                  <a:lnTo>
                    <a:pt x="1004" y="109"/>
                  </a:lnTo>
                  <a:lnTo>
                    <a:pt x="1002" y="108"/>
                  </a:lnTo>
                  <a:lnTo>
                    <a:pt x="1000" y="106"/>
                  </a:lnTo>
                  <a:lnTo>
                    <a:pt x="997" y="103"/>
                  </a:lnTo>
                  <a:lnTo>
                    <a:pt x="992" y="101"/>
                  </a:lnTo>
                  <a:lnTo>
                    <a:pt x="990" y="99"/>
                  </a:lnTo>
                  <a:lnTo>
                    <a:pt x="990" y="96"/>
                  </a:lnTo>
                </a:path>
              </a:pathLst>
            </a:custGeom>
            <a:solidFill>
              <a:srgbClr val="FFC0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EAE64BEA-4FE4-4638-A917-45E7559E4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54443D0-A1A5-4CA0-AA28-AC84F8223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554" y="4123072"/>
              <a:ext cx="615950" cy="311150"/>
            </a:xfrm>
            <a:custGeom>
              <a:avLst/>
              <a:gdLst>
                <a:gd name="T0" fmla="*/ 855 w 1709"/>
                <a:gd name="T1" fmla="*/ 80 h 864"/>
                <a:gd name="T2" fmla="*/ 802 w 1709"/>
                <a:gd name="T3" fmla="*/ 41 h 864"/>
                <a:gd name="T4" fmla="*/ 761 w 1709"/>
                <a:gd name="T5" fmla="*/ 21 h 864"/>
                <a:gd name="T6" fmla="*/ 718 w 1709"/>
                <a:gd name="T7" fmla="*/ 46 h 864"/>
                <a:gd name="T8" fmla="*/ 695 w 1709"/>
                <a:gd name="T9" fmla="*/ 70 h 864"/>
                <a:gd name="T10" fmla="*/ 589 w 1709"/>
                <a:gd name="T11" fmla="*/ 79 h 864"/>
                <a:gd name="T12" fmla="*/ 520 w 1709"/>
                <a:gd name="T13" fmla="*/ 84 h 864"/>
                <a:gd name="T14" fmla="*/ 479 w 1709"/>
                <a:gd name="T15" fmla="*/ 104 h 864"/>
                <a:gd name="T16" fmla="*/ 447 w 1709"/>
                <a:gd name="T17" fmla="*/ 150 h 864"/>
                <a:gd name="T18" fmla="*/ 404 w 1709"/>
                <a:gd name="T19" fmla="*/ 166 h 864"/>
                <a:gd name="T20" fmla="*/ 377 w 1709"/>
                <a:gd name="T21" fmla="*/ 285 h 864"/>
                <a:gd name="T22" fmla="*/ 329 w 1709"/>
                <a:gd name="T23" fmla="*/ 309 h 864"/>
                <a:gd name="T24" fmla="*/ 273 w 1709"/>
                <a:gd name="T25" fmla="*/ 372 h 864"/>
                <a:gd name="T26" fmla="*/ 152 w 1709"/>
                <a:gd name="T27" fmla="*/ 404 h 864"/>
                <a:gd name="T28" fmla="*/ 85 w 1709"/>
                <a:gd name="T29" fmla="*/ 421 h 864"/>
                <a:gd name="T30" fmla="*/ 43 w 1709"/>
                <a:gd name="T31" fmla="*/ 459 h 864"/>
                <a:gd name="T32" fmla="*/ 26 w 1709"/>
                <a:gd name="T33" fmla="*/ 478 h 864"/>
                <a:gd name="T34" fmla="*/ 2 w 1709"/>
                <a:gd name="T35" fmla="*/ 594 h 864"/>
                <a:gd name="T36" fmla="*/ 43 w 1709"/>
                <a:gd name="T37" fmla="*/ 677 h 864"/>
                <a:gd name="T38" fmla="*/ 63 w 1709"/>
                <a:gd name="T39" fmla="*/ 691 h 864"/>
                <a:gd name="T40" fmla="*/ 89 w 1709"/>
                <a:gd name="T41" fmla="*/ 713 h 864"/>
                <a:gd name="T42" fmla="*/ 138 w 1709"/>
                <a:gd name="T43" fmla="*/ 759 h 864"/>
                <a:gd name="T44" fmla="*/ 213 w 1709"/>
                <a:gd name="T45" fmla="*/ 821 h 864"/>
                <a:gd name="T46" fmla="*/ 253 w 1709"/>
                <a:gd name="T47" fmla="*/ 843 h 864"/>
                <a:gd name="T48" fmla="*/ 357 w 1709"/>
                <a:gd name="T49" fmla="*/ 862 h 864"/>
                <a:gd name="T50" fmla="*/ 495 w 1709"/>
                <a:gd name="T51" fmla="*/ 855 h 864"/>
                <a:gd name="T52" fmla="*/ 548 w 1709"/>
                <a:gd name="T53" fmla="*/ 841 h 864"/>
                <a:gd name="T54" fmla="*/ 595 w 1709"/>
                <a:gd name="T55" fmla="*/ 821 h 864"/>
                <a:gd name="T56" fmla="*/ 618 w 1709"/>
                <a:gd name="T57" fmla="*/ 810 h 864"/>
                <a:gd name="T58" fmla="*/ 650 w 1709"/>
                <a:gd name="T59" fmla="*/ 712 h 864"/>
                <a:gd name="T60" fmla="*/ 732 w 1709"/>
                <a:gd name="T61" fmla="*/ 701 h 864"/>
                <a:gd name="T62" fmla="*/ 807 w 1709"/>
                <a:gd name="T63" fmla="*/ 684 h 864"/>
                <a:gd name="T64" fmla="*/ 834 w 1709"/>
                <a:gd name="T65" fmla="*/ 640 h 864"/>
                <a:gd name="T66" fmla="*/ 877 w 1709"/>
                <a:gd name="T67" fmla="*/ 633 h 864"/>
                <a:gd name="T68" fmla="*/ 920 w 1709"/>
                <a:gd name="T69" fmla="*/ 650 h 864"/>
                <a:gd name="T70" fmla="*/ 964 w 1709"/>
                <a:gd name="T71" fmla="*/ 650 h 864"/>
                <a:gd name="T72" fmla="*/ 1000 w 1709"/>
                <a:gd name="T73" fmla="*/ 614 h 864"/>
                <a:gd name="T74" fmla="*/ 1066 w 1709"/>
                <a:gd name="T75" fmla="*/ 575 h 864"/>
                <a:gd name="T76" fmla="*/ 1094 w 1709"/>
                <a:gd name="T77" fmla="*/ 493 h 864"/>
                <a:gd name="T78" fmla="*/ 1155 w 1709"/>
                <a:gd name="T79" fmla="*/ 452 h 864"/>
                <a:gd name="T80" fmla="*/ 1298 w 1709"/>
                <a:gd name="T81" fmla="*/ 452 h 864"/>
                <a:gd name="T82" fmla="*/ 1418 w 1709"/>
                <a:gd name="T83" fmla="*/ 452 h 864"/>
                <a:gd name="T84" fmla="*/ 1500 w 1709"/>
                <a:gd name="T85" fmla="*/ 505 h 864"/>
                <a:gd name="T86" fmla="*/ 1587 w 1709"/>
                <a:gd name="T87" fmla="*/ 483 h 864"/>
                <a:gd name="T88" fmla="*/ 1599 w 1709"/>
                <a:gd name="T89" fmla="*/ 442 h 864"/>
                <a:gd name="T90" fmla="*/ 1624 w 1709"/>
                <a:gd name="T91" fmla="*/ 355 h 864"/>
                <a:gd name="T92" fmla="*/ 1660 w 1709"/>
                <a:gd name="T93" fmla="*/ 287 h 864"/>
                <a:gd name="T94" fmla="*/ 1662 w 1709"/>
                <a:gd name="T95" fmla="*/ 227 h 864"/>
                <a:gd name="T96" fmla="*/ 1680 w 1709"/>
                <a:gd name="T97" fmla="*/ 203 h 864"/>
                <a:gd name="T98" fmla="*/ 1708 w 1709"/>
                <a:gd name="T99" fmla="*/ 132 h 864"/>
                <a:gd name="T100" fmla="*/ 1653 w 1709"/>
                <a:gd name="T101" fmla="*/ 104 h 864"/>
                <a:gd name="T102" fmla="*/ 1585 w 1709"/>
                <a:gd name="T103" fmla="*/ 84 h 864"/>
                <a:gd name="T104" fmla="*/ 1542 w 1709"/>
                <a:gd name="T105" fmla="*/ 63 h 864"/>
                <a:gd name="T106" fmla="*/ 1508 w 1709"/>
                <a:gd name="T107" fmla="*/ 28 h 864"/>
                <a:gd name="T108" fmla="*/ 1479 w 1709"/>
                <a:gd name="T109" fmla="*/ 24 h 864"/>
                <a:gd name="T110" fmla="*/ 1452 w 1709"/>
                <a:gd name="T111" fmla="*/ 14 h 864"/>
                <a:gd name="T112" fmla="*/ 1360 w 1709"/>
                <a:gd name="T113" fmla="*/ 4 h 864"/>
                <a:gd name="T114" fmla="*/ 1286 w 1709"/>
                <a:gd name="T115" fmla="*/ 10 h 864"/>
                <a:gd name="T116" fmla="*/ 1264 w 1709"/>
                <a:gd name="T117" fmla="*/ 33 h 864"/>
                <a:gd name="T118" fmla="*/ 1213 w 1709"/>
                <a:gd name="T119" fmla="*/ 58 h 864"/>
                <a:gd name="T120" fmla="*/ 1152 w 1709"/>
                <a:gd name="T121" fmla="*/ 67 h 864"/>
                <a:gd name="T122" fmla="*/ 1053 w 1709"/>
                <a:gd name="T123" fmla="*/ 63 h 864"/>
                <a:gd name="T124" fmla="*/ 971 w 1709"/>
                <a:gd name="T125" fmla="*/ 101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9" h="864">
                  <a:moveTo>
                    <a:pt x="875" y="159"/>
                  </a:moveTo>
                  <a:lnTo>
                    <a:pt x="875" y="159"/>
                  </a:lnTo>
                  <a:lnTo>
                    <a:pt x="874" y="152"/>
                  </a:lnTo>
                  <a:lnTo>
                    <a:pt x="875" y="147"/>
                  </a:lnTo>
                  <a:lnTo>
                    <a:pt x="879" y="138"/>
                  </a:lnTo>
                  <a:lnTo>
                    <a:pt x="882" y="130"/>
                  </a:lnTo>
                  <a:lnTo>
                    <a:pt x="882" y="125"/>
                  </a:lnTo>
                  <a:lnTo>
                    <a:pt x="882" y="118"/>
                  </a:lnTo>
                  <a:lnTo>
                    <a:pt x="882" y="118"/>
                  </a:lnTo>
                  <a:lnTo>
                    <a:pt x="874" y="101"/>
                  </a:lnTo>
                  <a:lnTo>
                    <a:pt x="868" y="94"/>
                  </a:lnTo>
                  <a:lnTo>
                    <a:pt x="862" y="87"/>
                  </a:lnTo>
                  <a:lnTo>
                    <a:pt x="855" y="80"/>
                  </a:lnTo>
                  <a:lnTo>
                    <a:pt x="846" y="77"/>
                  </a:lnTo>
                  <a:lnTo>
                    <a:pt x="834" y="75"/>
                  </a:lnTo>
                  <a:lnTo>
                    <a:pt x="821" y="77"/>
                  </a:lnTo>
                  <a:lnTo>
                    <a:pt x="821" y="77"/>
                  </a:lnTo>
                  <a:lnTo>
                    <a:pt x="819" y="74"/>
                  </a:lnTo>
                  <a:lnTo>
                    <a:pt x="816" y="69"/>
                  </a:lnTo>
                  <a:lnTo>
                    <a:pt x="811" y="63"/>
                  </a:lnTo>
                  <a:lnTo>
                    <a:pt x="809" y="60"/>
                  </a:lnTo>
                  <a:lnTo>
                    <a:pt x="805" y="55"/>
                  </a:lnTo>
                  <a:lnTo>
                    <a:pt x="805" y="50"/>
                  </a:lnTo>
                  <a:lnTo>
                    <a:pt x="807" y="43"/>
                  </a:lnTo>
                  <a:lnTo>
                    <a:pt x="807" y="43"/>
                  </a:lnTo>
                  <a:lnTo>
                    <a:pt x="802" y="41"/>
                  </a:lnTo>
                  <a:lnTo>
                    <a:pt x="799" y="39"/>
                  </a:lnTo>
                  <a:lnTo>
                    <a:pt x="793" y="33"/>
                  </a:lnTo>
                  <a:lnTo>
                    <a:pt x="790" y="24"/>
                  </a:lnTo>
                  <a:lnTo>
                    <a:pt x="787" y="16"/>
                  </a:lnTo>
                  <a:lnTo>
                    <a:pt x="787" y="16"/>
                  </a:lnTo>
                  <a:lnTo>
                    <a:pt x="783" y="10"/>
                  </a:lnTo>
                  <a:lnTo>
                    <a:pt x="780" y="5"/>
                  </a:lnTo>
                  <a:lnTo>
                    <a:pt x="773" y="4"/>
                  </a:lnTo>
                  <a:lnTo>
                    <a:pt x="766" y="2"/>
                  </a:lnTo>
                  <a:lnTo>
                    <a:pt x="766" y="16"/>
                  </a:lnTo>
                  <a:lnTo>
                    <a:pt x="766" y="16"/>
                  </a:lnTo>
                  <a:lnTo>
                    <a:pt x="763" y="17"/>
                  </a:lnTo>
                  <a:lnTo>
                    <a:pt x="761" y="21"/>
                  </a:lnTo>
                  <a:lnTo>
                    <a:pt x="759" y="29"/>
                  </a:lnTo>
                  <a:lnTo>
                    <a:pt x="759" y="29"/>
                  </a:lnTo>
                  <a:lnTo>
                    <a:pt x="751" y="29"/>
                  </a:lnTo>
                  <a:lnTo>
                    <a:pt x="744" y="31"/>
                  </a:lnTo>
                  <a:lnTo>
                    <a:pt x="739" y="34"/>
                  </a:lnTo>
                  <a:lnTo>
                    <a:pt x="732" y="36"/>
                  </a:lnTo>
                  <a:lnTo>
                    <a:pt x="732" y="36"/>
                  </a:lnTo>
                  <a:lnTo>
                    <a:pt x="729" y="38"/>
                  </a:lnTo>
                  <a:lnTo>
                    <a:pt x="725" y="39"/>
                  </a:lnTo>
                  <a:lnTo>
                    <a:pt x="722" y="41"/>
                  </a:lnTo>
                  <a:lnTo>
                    <a:pt x="718" y="43"/>
                  </a:lnTo>
                  <a:lnTo>
                    <a:pt x="718" y="43"/>
                  </a:lnTo>
                  <a:lnTo>
                    <a:pt x="718" y="46"/>
                  </a:lnTo>
                  <a:lnTo>
                    <a:pt x="718" y="50"/>
                  </a:lnTo>
                  <a:lnTo>
                    <a:pt x="718" y="55"/>
                  </a:lnTo>
                  <a:lnTo>
                    <a:pt x="718" y="57"/>
                  </a:lnTo>
                  <a:lnTo>
                    <a:pt x="718" y="57"/>
                  </a:lnTo>
                  <a:lnTo>
                    <a:pt x="715" y="57"/>
                  </a:lnTo>
                  <a:lnTo>
                    <a:pt x="712" y="57"/>
                  </a:lnTo>
                  <a:lnTo>
                    <a:pt x="712" y="57"/>
                  </a:lnTo>
                  <a:lnTo>
                    <a:pt x="705" y="60"/>
                  </a:lnTo>
                  <a:lnTo>
                    <a:pt x="698" y="63"/>
                  </a:lnTo>
                  <a:lnTo>
                    <a:pt x="698" y="63"/>
                  </a:lnTo>
                  <a:lnTo>
                    <a:pt x="696" y="65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1" y="70"/>
                  </a:lnTo>
                  <a:lnTo>
                    <a:pt x="691" y="70"/>
                  </a:lnTo>
                  <a:lnTo>
                    <a:pt x="688" y="86"/>
                  </a:lnTo>
                  <a:lnTo>
                    <a:pt x="683" y="99"/>
                  </a:lnTo>
                  <a:lnTo>
                    <a:pt x="671" y="125"/>
                  </a:lnTo>
                  <a:lnTo>
                    <a:pt x="671" y="125"/>
                  </a:lnTo>
                  <a:lnTo>
                    <a:pt x="652" y="126"/>
                  </a:lnTo>
                  <a:lnTo>
                    <a:pt x="638" y="128"/>
                  </a:lnTo>
                  <a:lnTo>
                    <a:pt x="626" y="128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595" y="92"/>
                  </a:lnTo>
                  <a:lnTo>
                    <a:pt x="589" y="79"/>
                  </a:lnTo>
                  <a:lnTo>
                    <a:pt x="582" y="63"/>
                  </a:lnTo>
                  <a:lnTo>
                    <a:pt x="555" y="63"/>
                  </a:lnTo>
                  <a:lnTo>
                    <a:pt x="555" y="63"/>
                  </a:lnTo>
                  <a:lnTo>
                    <a:pt x="553" y="69"/>
                  </a:lnTo>
                  <a:lnTo>
                    <a:pt x="551" y="70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39" y="70"/>
                  </a:lnTo>
                  <a:lnTo>
                    <a:pt x="532" y="72"/>
                  </a:lnTo>
                  <a:lnTo>
                    <a:pt x="527" y="77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0" y="84"/>
                  </a:lnTo>
                  <a:lnTo>
                    <a:pt x="514" y="84"/>
                  </a:lnTo>
                  <a:lnTo>
                    <a:pt x="508" y="82"/>
                  </a:lnTo>
                  <a:lnTo>
                    <a:pt x="507" y="77"/>
                  </a:lnTo>
                  <a:lnTo>
                    <a:pt x="507" y="77"/>
                  </a:lnTo>
                  <a:lnTo>
                    <a:pt x="502" y="79"/>
                  </a:lnTo>
                  <a:lnTo>
                    <a:pt x="498" y="82"/>
                  </a:lnTo>
                  <a:lnTo>
                    <a:pt x="495" y="86"/>
                  </a:lnTo>
                  <a:lnTo>
                    <a:pt x="493" y="91"/>
                  </a:lnTo>
                  <a:lnTo>
                    <a:pt x="491" y="96"/>
                  </a:lnTo>
                  <a:lnTo>
                    <a:pt x="488" y="99"/>
                  </a:lnTo>
                  <a:lnTo>
                    <a:pt x="485" y="103"/>
                  </a:lnTo>
                  <a:lnTo>
                    <a:pt x="479" y="104"/>
                  </a:lnTo>
                  <a:lnTo>
                    <a:pt x="479" y="104"/>
                  </a:lnTo>
                  <a:lnTo>
                    <a:pt x="479" y="111"/>
                  </a:lnTo>
                  <a:lnTo>
                    <a:pt x="479" y="118"/>
                  </a:lnTo>
                  <a:lnTo>
                    <a:pt x="478" y="123"/>
                  </a:lnTo>
                  <a:lnTo>
                    <a:pt x="474" y="126"/>
                  </a:lnTo>
                  <a:lnTo>
                    <a:pt x="468" y="133"/>
                  </a:lnTo>
                  <a:lnTo>
                    <a:pt x="459" y="138"/>
                  </a:lnTo>
                  <a:lnTo>
                    <a:pt x="459" y="138"/>
                  </a:lnTo>
                  <a:lnTo>
                    <a:pt x="457" y="144"/>
                  </a:lnTo>
                  <a:lnTo>
                    <a:pt x="456" y="145"/>
                  </a:lnTo>
                  <a:lnTo>
                    <a:pt x="452" y="145"/>
                  </a:lnTo>
                  <a:lnTo>
                    <a:pt x="452" y="145"/>
                  </a:lnTo>
                  <a:lnTo>
                    <a:pt x="450" y="149"/>
                  </a:lnTo>
                  <a:lnTo>
                    <a:pt x="447" y="150"/>
                  </a:lnTo>
                  <a:lnTo>
                    <a:pt x="444" y="152"/>
                  </a:lnTo>
                  <a:lnTo>
                    <a:pt x="439" y="152"/>
                  </a:lnTo>
                  <a:lnTo>
                    <a:pt x="439" y="152"/>
                  </a:lnTo>
                  <a:lnTo>
                    <a:pt x="433" y="154"/>
                  </a:lnTo>
                  <a:lnTo>
                    <a:pt x="432" y="155"/>
                  </a:lnTo>
                  <a:lnTo>
                    <a:pt x="428" y="157"/>
                  </a:lnTo>
                  <a:lnTo>
                    <a:pt x="425" y="159"/>
                  </a:lnTo>
                  <a:lnTo>
                    <a:pt x="425" y="159"/>
                  </a:lnTo>
                  <a:lnTo>
                    <a:pt x="418" y="159"/>
                  </a:lnTo>
                  <a:lnTo>
                    <a:pt x="413" y="162"/>
                  </a:lnTo>
                  <a:lnTo>
                    <a:pt x="410" y="164"/>
                  </a:lnTo>
                  <a:lnTo>
                    <a:pt x="404" y="166"/>
                  </a:lnTo>
                  <a:lnTo>
                    <a:pt x="404" y="166"/>
                  </a:lnTo>
                  <a:lnTo>
                    <a:pt x="404" y="171"/>
                  </a:lnTo>
                  <a:lnTo>
                    <a:pt x="403" y="174"/>
                  </a:lnTo>
                  <a:lnTo>
                    <a:pt x="401" y="178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95"/>
                  </a:lnTo>
                  <a:lnTo>
                    <a:pt x="398" y="208"/>
                  </a:lnTo>
                  <a:lnTo>
                    <a:pt x="396" y="236"/>
                  </a:lnTo>
                  <a:lnTo>
                    <a:pt x="391" y="259"/>
                  </a:lnTo>
                  <a:lnTo>
                    <a:pt x="384" y="282"/>
                  </a:lnTo>
                  <a:lnTo>
                    <a:pt x="384" y="282"/>
                  </a:lnTo>
                  <a:lnTo>
                    <a:pt x="379" y="283"/>
                  </a:lnTo>
                  <a:lnTo>
                    <a:pt x="377" y="285"/>
                  </a:lnTo>
                  <a:lnTo>
                    <a:pt x="372" y="290"/>
                  </a:lnTo>
                  <a:lnTo>
                    <a:pt x="370" y="294"/>
                  </a:lnTo>
                  <a:lnTo>
                    <a:pt x="367" y="295"/>
                  </a:lnTo>
                  <a:lnTo>
                    <a:pt x="362" y="297"/>
                  </a:lnTo>
                  <a:lnTo>
                    <a:pt x="357" y="295"/>
                  </a:lnTo>
                  <a:lnTo>
                    <a:pt x="357" y="295"/>
                  </a:lnTo>
                  <a:lnTo>
                    <a:pt x="350" y="295"/>
                  </a:lnTo>
                  <a:lnTo>
                    <a:pt x="346" y="295"/>
                  </a:lnTo>
                  <a:lnTo>
                    <a:pt x="343" y="297"/>
                  </a:lnTo>
                  <a:lnTo>
                    <a:pt x="341" y="300"/>
                  </a:lnTo>
                  <a:lnTo>
                    <a:pt x="336" y="306"/>
                  </a:lnTo>
                  <a:lnTo>
                    <a:pt x="333" y="309"/>
                  </a:lnTo>
                  <a:lnTo>
                    <a:pt x="329" y="309"/>
                  </a:lnTo>
                  <a:lnTo>
                    <a:pt x="329" y="343"/>
                  </a:lnTo>
                  <a:lnTo>
                    <a:pt x="329" y="343"/>
                  </a:lnTo>
                  <a:lnTo>
                    <a:pt x="323" y="343"/>
                  </a:lnTo>
                  <a:lnTo>
                    <a:pt x="316" y="343"/>
                  </a:lnTo>
                  <a:lnTo>
                    <a:pt x="306" y="346"/>
                  </a:lnTo>
                  <a:lnTo>
                    <a:pt x="297" y="353"/>
                  </a:lnTo>
                  <a:lnTo>
                    <a:pt x="289" y="357"/>
                  </a:lnTo>
                  <a:lnTo>
                    <a:pt x="289" y="357"/>
                  </a:lnTo>
                  <a:lnTo>
                    <a:pt x="280" y="362"/>
                  </a:lnTo>
                  <a:lnTo>
                    <a:pt x="277" y="365"/>
                  </a:lnTo>
                  <a:lnTo>
                    <a:pt x="275" y="370"/>
                  </a:lnTo>
                  <a:lnTo>
                    <a:pt x="275" y="370"/>
                  </a:lnTo>
                  <a:lnTo>
                    <a:pt x="273" y="372"/>
                  </a:lnTo>
                  <a:lnTo>
                    <a:pt x="271" y="374"/>
                  </a:lnTo>
                  <a:lnTo>
                    <a:pt x="268" y="377"/>
                  </a:lnTo>
                  <a:lnTo>
                    <a:pt x="263" y="379"/>
                  </a:lnTo>
                  <a:lnTo>
                    <a:pt x="261" y="381"/>
                  </a:lnTo>
                  <a:lnTo>
                    <a:pt x="261" y="384"/>
                  </a:lnTo>
                  <a:lnTo>
                    <a:pt x="248" y="384"/>
                  </a:lnTo>
                  <a:lnTo>
                    <a:pt x="248" y="384"/>
                  </a:lnTo>
                  <a:lnTo>
                    <a:pt x="229" y="391"/>
                  </a:lnTo>
                  <a:lnTo>
                    <a:pt x="208" y="396"/>
                  </a:lnTo>
                  <a:lnTo>
                    <a:pt x="166" y="404"/>
                  </a:lnTo>
                  <a:lnTo>
                    <a:pt x="166" y="404"/>
                  </a:lnTo>
                  <a:lnTo>
                    <a:pt x="159" y="404"/>
                  </a:lnTo>
                  <a:lnTo>
                    <a:pt x="152" y="404"/>
                  </a:lnTo>
                  <a:lnTo>
                    <a:pt x="152" y="404"/>
                  </a:lnTo>
                  <a:lnTo>
                    <a:pt x="150" y="399"/>
                  </a:lnTo>
                  <a:lnTo>
                    <a:pt x="149" y="396"/>
                  </a:lnTo>
                  <a:lnTo>
                    <a:pt x="142" y="391"/>
                  </a:lnTo>
                  <a:lnTo>
                    <a:pt x="133" y="387"/>
                  </a:lnTo>
                  <a:lnTo>
                    <a:pt x="125" y="384"/>
                  </a:lnTo>
                  <a:lnTo>
                    <a:pt x="125" y="384"/>
                  </a:lnTo>
                  <a:lnTo>
                    <a:pt x="109" y="391"/>
                  </a:lnTo>
                  <a:lnTo>
                    <a:pt x="103" y="396"/>
                  </a:lnTo>
                  <a:lnTo>
                    <a:pt x="97" y="401"/>
                  </a:lnTo>
                  <a:lnTo>
                    <a:pt x="92" y="408"/>
                  </a:lnTo>
                  <a:lnTo>
                    <a:pt x="89" y="415"/>
                  </a:lnTo>
                  <a:lnTo>
                    <a:pt x="85" y="421"/>
                  </a:lnTo>
                  <a:lnTo>
                    <a:pt x="84" y="432"/>
                  </a:lnTo>
                  <a:lnTo>
                    <a:pt x="84" y="432"/>
                  </a:lnTo>
                  <a:lnTo>
                    <a:pt x="80" y="432"/>
                  </a:lnTo>
                  <a:lnTo>
                    <a:pt x="79" y="433"/>
                  </a:lnTo>
                  <a:lnTo>
                    <a:pt x="77" y="439"/>
                  </a:lnTo>
                  <a:lnTo>
                    <a:pt x="77" y="439"/>
                  </a:lnTo>
                  <a:lnTo>
                    <a:pt x="68" y="444"/>
                  </a:lnTo>
                  <a:lnTo>
                    <a:pt x="65" y="447"/>
                  </a:lnTo>
                  <a:lnTo>
                    <a:pt x="63" y="452"/>
                  </a:lnTo>
                  <a:lnTo>
                    <a:pt x="63" y="452"/>
                  </a:lnTo>
                  <a:lnTo>
                    <a:pt x="56" y="452"/>
                  </a:lnTo>
                  <a:lnTo>
                    <a:pt x="56" y="452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66"/>
                  </a:lnTo>
                  <a:lnTo>
                    <a:pt x="43" y="466"/>
                  </a:lnTo>
                  <a:lnTo>
                    <a:pt x="38" y="464"/>
                  </a:lnTo>
                  <a:lnTo>
                    <a:pt x="31" y="461"/>
                  </a:lnTo>
                  <a:lnTo>
                    <a:pt x="27" y="459"/>
                  </a:lnTo>
                  <a:lnTo>
                    <a:pt x="26" y="459"/>
                  </a:lnTo>
                  <a:lnTo>
                    <a:pt x="22" y="462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2" y="471"/>
                  </a:lnTo>
                  <a:lnTo>
                    <a:pt x="24" y="474"/>
                  </a:lnTo>
                  <a:lnTo>
                    <a:pt x="26" y="478"/>
                  </a:lnTo>
                  <a:lnTo>
                    <a:pt x="29" y="479"/>
                  </a:lnTo>
                  <a:lnTo>
                    <a:pt x="29" y="479"/>
                  </a:lnTo>
                  <a:lnTo>
                    <a:pt x="29" y="495"/>
                  </a:lnTo>
                  <a:lnTo>
                    <a:pt x="27" y="505"/>
                  </a:lnTo>
                  <a:lnTo>
                    <a:pt x="24" y="517"/>
                  </a:lnTo>
                  <a:lnTo>
                    <a:pt x="22" y="527"/>
                  </a:lnTo>
                  <a:lnTo>
                    <a:pt x="22" y="527"/>
                  </a:lnTo>
                  <a:lnTo>
                    <a:pt x="10" y="553"/>
                  </a:lnTo>
                  <a:lnTo>
                    <a:pt x="5" y="567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9"/>
                  </a:lnTo>
                  <a:lnTo>
                    <a:pt x="2" y="594"/>
                  </a:lnTo>
                  <a:lnTo>
                    <a:pt x="5" y="602"/>
                  </a:lnTo>
                  <a:lnTo>
                    <a:pt x="9" y="611"/>
                  </a:lnTo>
                  <a:lnTo>
                    <a:pt x="9" y="616"/>
                  </a:lnTo>
                  <a:lnTo>
                    <a:pt x="9" y="623"/>
                  </a:lnTo>
                  <a:lnTo>
                    <a:pt x="9" y="623"/>
                  </a:lnTo>
                  <a:lnTo>
                    <a:pt x="15" y="631"/>
                  </a:lnTo>
                  <a:lnTo>
                    <a:pt x="21" y="642"/>
                  </a:lnTo>
                  <a:lnTo>
                    <a:pt x="26" y="645"/>
                  </a:lnTo>
                  <a:lnTo>
                    <a:pt x="31" y="647"/>
                  </a:lnTo>
                  <a:lnTo>
                    <a:pt x="36" y="650"/>
                  </a:lnTo>
                  <a:lnTo>
                    <a:pt x="43" y="650"/>
                  </a:lnTo>
                  <a:lnTo>
                    <a:pt x="43" y="677"/>
                  </a:lnTo>
                  <a:lnTo>
                    <a:pt x="43" y="677"/>
                  </a:lnTo>
                  <a:lnTo>
                    <a:pt x="50" y="679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56" y="681"/>
                  </a:lnTo>
                  <a:lnTo>
                    <a:pt x="60" y="686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3" y="691"/>
                  </a:lnTo>
                  <a:lnTo>
                    <a:pt x="67" y="695"/>
                  </a:lnTo>
                  <a:lnTo>
                    <a:pt x="67" y="695"/>
                  </a:lnTo>
                  <a:lnTo>
                    <a:pt x="73" y="700"/>
                  </a:lnTo>
                  <a:lnTo>
                    <a:pt x="73" y="700"/>
                  </a:lnTo>
                  <a:lnTo>
                    <a:pt x="77" y="701"/>
                  </a:lnTo>
                  <a:lnTo>
                    <a:pt x="80" y="705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2" y="706"/>
                  </a:lnTo>
                  <a:lnTo>
                    <a:pt x="84" y="708"/>
                  </a:lnTo>
                  <a:lnTo>
                    <a:pt x="84" y="712"/>
                  </a:lnTo>
                  <a:lnTo>
                    <a:pt x="84" y="712"/>
                  </a:lnTo>
                  <a:lnTo>
                    <a:pt x="89" y="713"/>
                  </a:lnTo>
                  <a:lnTo>
                    <a:pt x="92" y="715"/>
                  </a:lnTo>
                  <a:lnTo>
                    <a:pt x="97" y="722"/>
                  </a:lnTo>
                  <a:lnTo>
                    <a:pt x="103" y="729"/>
                  </a:lnTo>
                  <a:lnTo>
                    <a:pt x="106" y="730"/>
                  </a:lnTo>
                  <a:lnTo>
                    <a:pt x="111" y="732"/>
                  </a:lnTo>
                  <a:lnTo>
                    <a:pt x="111" y="732"/>
                  </a:lnTo>
                  <a:lnTo>
                    <a:pt x="123" y="741"/>
                  </a:lnTo>
                  <a:lnTo>
                    <a:pt x="133" y="751"/>
                  </a:lnTo>
                  <a:lnTo>
                    <a:pt x="133" y="751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38" y="759"/>
                  </a:lnTo>
                  <a:lnTo>
                    <a:pt x="152" y="770"/>
                  </a:lnTo>
                  <a:lnTo>
                    <a:pt x="164" y="781"/>
                  </a:lnTo>
                  <a:lnTo>
                    <a:pt x="176" y="793"/>
                  </a:lnTo>
                  <a:lnTo>
                    <a:pt x="186" y="807"/>
                  </a:lnTo>
                  <a:lnTo>
                    <a:pt x="186" y="807"/>
                  </a:lnTo>
                  <a:lnTo>
                    <a:pt x="191" y="807"/>
                  </a:lnTo>
                  <a:lnTo>
                    <a:pt x="196" y="807"/>
                  </a:lnTo>
                  <a:lnTo>
                    <a:pt x="200" y="809"/>
                  </a:lnTo>
                  <a:lnTo>
                    <a:pt x="202" y="812"/>
                  </a:lnTo>
                  <a:lnTo>
                    <a:pt x="207" y="817"/>
                  </a:lnTo>
                  <a:lnTo>
                    <a:pt x="208" y="821"/>
                  </a:lnTo>
                  <a:lnTo>
                    <a:pt x="213" y="821"/>
                  </a:lnTo>
                  <a:lnTo>
                    <a:pt x="213" y="821"/>
                  </a:lnTo>
                  <a:lnTo>
                    <a:pt x="219" y="822"/>
                  </a:lnTo>
                  <a:lnTo>
                    <a:pt x="220" y="824"/>
                  </a:lnTo>
                  <a:lnTo>
                    <a:pt x="220" y="828"/>
                  </a:lnTo>
                  <a:lnTo>
                    <a:pt x="220" y="828"/>
                  </a:lnTo>
                  <a:lnTo>
                    <a:pt x="222" y="831"/>
                  </a:lnTo>
                  <a:lnTo>
                    <a:pt x="225" y="833"/>
                  </a:lnTo>
                  <a:lnTo>
                    <a:pt x="234" y="834"/>
                  </a:lnTo>
                  <a:lnTo>
                    <a:pt x="234" y="834"/>
                  </a:lnTo>
                  <a:lnTo>
                    <a:pt x="237" y="836"/>
                  </a:lnTo>
                  <a:lnTo>
                    <a:pt x="241" y="838"/>
                  </a:lnTo>
                  <a:lnTo>
                    <a:pt x="248" y="841"/>
                  </a:lnTo>
                  <a:lnTo>
                    <a:pt x="248" y="841"/>
                  </a:lnTo>
                  <a:lnTo>
                    <a:pt x="253" y="843"/>
                  </a:lnTo>
                  <a:lnTo>
                    <a:pt x="254" y="845"/>
                  </a:lnTo>
                  <a:lnTo>
                    <a:pt x="254" y="848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5" y="851"/>
                  </a:lnTo>
                  <a:lnTo>
                    <a:pt x="283" y="853"/>
                  </a:lnTo>
                  <a:lnTo>
                    <a:pt x="283" y="853"/>
                  </a:lnTo>
                  <a:lnTo>
                    <a:pt x="295" y="855"/>
                  </a:lnTo>
                  <a:lnTo>
                    <a:pt x="295" y="855"/>
                  </a:lnTo>
                  <a:lnTo>
                    <a:pt x="326" y="862"/>
                  </a:lnTo>
                  <a:lnTo>
                    <a:pt x="341" y="863"/>
                  </a:lnTo>
                  <a:lnTo>
                    <a:pt x="357" y="862"/>
                  </a:lnTo>
                  <a:lnTo>
                    <a:pt x="357" y="862"/>
                  </a:lnTo>
                  <a:lnTo>
                    <a:pt x="364" y="862"/>
                  </a:lnTo>
                  <a:lnTo>
                    <a:pt x="364" y="862"/>
                  </a:lnTo>
                  <a:lnTo>
                    <a:pt x="389" y="862"/>
                  </a:lnTo>
                  <a:lnTo>
                    <a:pt x="413" y="862"/>
                  </a:lnTo>
                  <a:lnTo>
                    <a:pt x="437" y="862"/>
                  </a:lnTo>
                  <a:lnTo>
                    <a:pt x="459" y="862"/>
                  </a:lnTo>
                  <a:lnTo>
                    <a:pt x="459" y="862"/>
                  </a:lnTo>
                  <a:lnTo>
                    <a:pt x="468" y="860"/>
                  </a:lnTo>
                  <a:lnTo>
                    <a:pt x="473" y="858"/>
                  </a:lnTo>
                  <a:lnTo>
                    <a:pt x="479" y="856"/>
                  </a:lnTo>
                  <a:lnTo>
                    <a:pt x="486" y="855"/>
                  </a:lnTo>
                  <a:lnTo>
                    <a:pt x="486" y="855"/>
                  </a:lnTo>
                  <a:lnTo>
                    <a:pt x="495" y="855"/>
                  </a:lnTo>
                  <a:lnTo>
                    <a:pt x="503" y="855"/>
                  </a:lnTo>
                  <a:lnTo>
                    <a:pt x="512" y="855"/>
                  </a:lnTo>
                  <a:lnTo>
                    <a:pt x="520" y="855"/>
                  </a:lnTo>
                  <a:lnTo>
                    <a:pt x="520" y="855"/>
                  </a:lnTo>
                  <a:lnTo>
                    <a:pt x="520" y="848"/>
                  </a:lnTo>
                  <a:lnTo>
                    <a:pt x="520" y="848"/>
                  </a:lnTo>
                  <a:lnTo>
                    <a:pt x="526" y="846"/>
                  </a:lnTo>
                  <a:lnTo>
                    <a:pt x="534" y="848"/>
                  </a:lnTo>
                  <a:lnTo>
                    <a:pt x="541" y="848"/>
                  </a:lnTo>
                  <a:lnTo>
                    <a:pt x="548" y="848"/>
                  </a:lnTo>
                  <a:lnTo>
                    <a:pt x="548" y="848"/>
                  </a:lnTo>
                  <a:lnTo>
                    <a:pt x="548" y="841"/>
                  </a:lnTo>
                  <a:lnTo>
                    <a:pt x="548" y="841"/>
                  </a:lnTo>
                  <a:lnTo>
                    <a:pt x="549" y="839"/>
                  </a:lnTo>
                  <a:lnTo>
                    <a:pt x="553" y="839"/>
                  </a:lnTo>
                  <a:lnTo>
                    <a:pt x="561" y="841"/>
                  </a:lnTo>
                  <a:lnTo>
                    <a:pt x="568" y="843"/>
                  </a:lnTo>
                  <a:lnTo>
                    <a:pt x="575" y="841"/>
                  </a:lnTo>
                  <a:lnTo>
                    <a:pt x="575" y="841"/>
                  </a:lnTo>
                  <a:lnTo>
                    <a:pt x="577" y="838"/>
                  </a:lnTo>
                  <a:lnTo>
                    <a:pt x="578" y="834"/>
                  </a:lnTo>
                  <a:lnTo>
                    <a:pt x="587" y="833"/>
                  </a:lnTo>
                  <a:lnTo>
                    <a:pt x="590" y="831"/>
                  </a:lnTo>
                  <a:lnTo>
                    <a:pt x="594" y="829"/>
                  </a:lnTo>
                  <a:lnTo>
                    <a:pt x="595" y="826"/>
                  </a:lnTo>
                  <a:lnTo>
                    <a:pt x="595" y="821"/>
                  </a:lnTo>
                  <a:lnTo>
                    <a:pt x="595" y="821"/>
                  </a:lnTo>
                  <a:lnTo>
                    <a:pt x="601" y="821"/>
                  </a:lnTo>
                  <a:lnTo>
                    <a:pt x="606" y="821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3" y="816"/>
                  </a:lnTo>
                  <a:lnTo>
                    <a:pt x="614" y="814"/>
                  </a:lnTo>
                  <a:lnTo>
                    <a:pt x="614" y="814"/>
                  </a:lnTo>
                  <a:lnTo>
                    <a:pt x="618" y="814"/>
                  </a:lnTo>
                  <a:lnTo>
                    <a:pt x="618" y="814"/>
                  </a:lnTo>
                  <a:lnTo>
                    <a:pt x="618" y="810"/>
                  </a:lnTo>
                  <a:lnTo>
                    <a:pt x="618" y="81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4" y="800"/>
                  </a:lnTo>
                  <a:lnTo>
                    <a:pt x="616" y="800"/>
                  </a:lnTo>
                  <a:lnTo>
                    <a:pt x="616" y="739"/>
                  </a:lnTo>
                  <a:lnTo>
                    <a:pt x="616" y="739"/>
                  </a:lnTo>
                  <a:lnTo>
                    <a:pt x="621" y="737"/>
                  </a:lnTo>
                  <a:lnTo>
                    <a:pt x="626" y="734"/>
                  </a:lnTo>
                  <a:lnTo>
                    <a:pt x="633" y="725"/>
                  </a:lnTo>
                  <a:lnTo>
                    <a:pt x="640" y="717"/>
                  </a:lnTo>
                  <a:lnTo>
                    <a:pt x="645" y="713"/>
                  </a:lnTo>
                  <a:lnTo>
                    <a:pt x="650" y="712"/>
                  </a:lnTo>
                  <a:lnTo>
                    <a:pt x="650" y="712"/>
                  </a:lnTo>
                  <a:lnTo>
                    <a:pt x="655" y="712"/>
                  </a:lnTo>
                  <a:lnTo>
                    <a:pt x="660" y="712"/>
                  </a:lnTo>
                  <a:lnTo>
                    <a:pt x="666" y="706"/>
                  </a:lnTo>
                  <a:lnTo>
                    <a:pt x="672" y="703"/>
                  </a:lnTo>
                  <a:lnTo>
                    <a:pt x="677" y="703"/>
                  </a:lnTo>
                  <a:lnTo>
                    <a:pt x="684" y="705"/>
                  </a:lnTo>
                  <a:lnTo>
                    <a:pt x="705" y="705"/>
                  </a:lnTo>
                  <a:lnTo>
                    <a:pt x="718" y="705"/>
                  </a:lnTo>
                  <a:lnTo>
                    <a:pt x="718" y="705"/>
                  </a:lnTo>
                  <a:lnTo>
                    <a:pt x="725" y="705"/>
                  </a:lnTo>
                  <a:lnTo>
                    <a:pt x="730" y="705"/>
                  </a:lnTo>
                  <a:lnTo>
                    <a:pt x="732" y="701"/>
                  </a:lnTo>
                  <a:lnTo>
                    <a:pt x="735" y="698"/>
                  </a:lnTo>
                  <a:lnTo>
                    <a:pt x="737" y="695"/>
                  </a:lnTo>
                  <a:lnTo>
                    <a:pt x="741" y="691"/>
                  </a:lnTo>
                  <a:lnTo>
                    <a:pt x="746" y="691"/>
                  </a:lnTo>
                  <a:lnTo>
                    <a:pt x="753" y="691"/>
                  </a:lnTo>
                  <a:lnTo>
                    <a:pt x="753" y="691"/>
                  </a:lnTo>
                  <a:lnTo>
                    <a:pt x="759" y="691"/>
                  </a:lnTo>
                  <a:lnTo>
                    <a:pt x="766" y="689"/>
                  </a:lnTo>
                  <a:lnTo>
                    <a:pt x="778" y="686"/>
                  </a:lnTo>
                  <a:lnTo>
                    <a:pt x="790" y="683"/>
                  </a:lnTo>
                  <a:lnTo>
                    <a:pt x="799" y="683"/>
                  </a:lnTo>
                  <a:lnTo>
                    <a:pt x="807" y="684"/>
                  </a:lnTo>
                  <a:lnTo>
                    <a:pt x="807" y="684"/>
                  </a:lnTo>
                  <a:lnTo>
                    <a:pt x="807" y="681"/>
                  </a:lnTo>
                  <a:lnTo>
                    <a:pt x="811" y="677"/>
                  </a:lnTo>
                  <a:lnTo>
                    <a:pt x="812" y="674"/>
                  </a:lnTo>
                  <a:lnTo>
                    <a:pt x="814" y="671"/>
                  </a:lnTo>
                  <a:lnTo>
                    <a:pt x="814" y="671"/>
                  </a:lnTo>
                  <a:lnTo>
                    <a:pt x="817" y="669"/>
                  </a:lnTo>
                  <a:lnTo>
                    <a:pt x="821" y="667"/>
                  </a:lnTo>
                  <a:lnTo>
                    <a:pt x="822" y="664"/>
                  </a:lnTo>
                  <a:lnTo>
                    <a:pt x="824" y="659"/>
                  </a:lnTo>
                  <a:lnTo>
                    <a:pt x="826" y="650"/>
                  </a:lnTo>
                  <a:lnTo>
                    <a:pt x="828" y="643"/>
                  </a:lnTo>
                  <a:lnTo>
                    <a:pt x="828" y="643"/>
                  </a:lnTo>
                  <a:lnTo>
                    <a:pt x="834" y="640"/>
                  </a:lnTo>
                  <a:lnTo>
                    <a:pt x="841" y="637"/>
                  </a:lnTo>
                  <a:lnTo>
                    <a:pt x="841" y="637"/>
                  </a:lnTo>
                  <a:lnTo>
                    <a:pt x="841" y="633"/>
                  </a:lnTo>
                  <a:lnTo>
                    <a:pt x="841" y="630"/>
                  </a:lnTo>
                  <a:lnTo>
                    <a:pt x="841" y="630"/>
                  </a:lnTo>
                  <a:lnTo>
                    <a:pt x="843" y="630"/>
                  </a:lnTo>
                  <a:lnTo>
                    <a:pt x="848" y="630"/>
                  </a:lnTo>
                  <a:lnTo>
                    <a:pt x="851" y="630"/>
                  </a:lnTo>
                  <a:lnTo>
                    <a:pt x="855" y="630"/>
                  </a:lnTo>
                  <a:lnTo>
                    <a:pt x="855" y="630"/>
                  </a:lnTo>
                  <a:lnTo>
                    <a:pt x="860" y="630"/>
                  </a:lnTo>
                  <a:lnTo>
                    <a:pt x="867" y="630"/>
                  </a:lnTo>
                  <a:lnTo>
                    <a:pt x="877" y="633"/>
                  </a:lnTo>
                  <a:lnTo>
                    <a:pt x="887" y="638"/>
                  </a:lnTo>
                  <a:lnTo>
                    <a:pt x="896" y="643"/>
                  </a:lnTo>
                  <a:lnTo>
                    <a:pt x="896" y="643"/>
                  </a:lnTo>
                  <a:lnTo>
                    <a:pt x="899" y="643"/>
                  </a:lnTo>
                  <a:lnTo>
                    <a:pt x="903" y="643"/>
                  </a:lnTo>
                  <a:lnTo>
                    <a:pt x="906" y="643"/>
                  </a:lnTo>
                  <a:lnTo>
                    <a:pt x="909" y="643"/>
                  </a:lnTo>
                  <a:lnTo>
                    <a:pt x="909" y="643"/>
                  </a:lnTo>
                  <a:lnTo>
                    <a:pt x="909" y="647"/>
                  </a:lnTo>
                  <a:lnTo>
                    <a:pt x="909" y="650"/>
                  </a:lnTo>
                  <a:lnTo>
                    <a:pt x="909" y="650"/>
                  </a:lnTo>
                  <a:lnTo>
                    <a:pt x="913" y="652"/>
                  </a:lnTo>
                  <a:lnTo>
                    <a:pt x="920" y="650"/>
                  </a:lnTo>
                  <a:lnTo>
                    <a:pt x="925" y="650"/>
                  </a:lnTo>
                  <a:lnTo>
                    <a:pt x="930" y="650"/>
                  </a:lnTo>
                  <a:lnTo>
                    <a:pt x="930" y="650"/>
                  </a:lnTo>
                  <a:lnTo>
                    <a:pt x="930" y="654"/>
                  </a:lnTo>
                  <a:lnTo>
                    <a:pt x="930" y="657"/>
                  </a:lnTo>
                  <a:lnTo>
                    <a:pt x="930" y="657"/>
                  </a:lnTo>
                  <a:lnTo>
                    <a:pt x="935" y="660"/>
                  </a:lnTo>
                  <a:lnTo>
                    <a:pt x="938" y="660"/>
                  </a:lnTo>
                  <a:lnTo>
                    <a:pt x="944" y="659"/>
                  </a:lnTo>
                  <a:lnTo>
                    <a:pt x="949" y="655"/>
                  </a:lnTo>
                  <a:lnTo>
                    <a:pt x="957" y="648"/>
                  </a:lnTo>
                  <a:lnTo>
                    <a:pt x="961" y="648"/>
                  </a:lnTo>
                  <a:lnTo>
                    <a:pt x="964" y="650"/>
                  </a:lnTo>
                  <a:lnTo>
                    <a:pt x="964" y="650"/>
                  </a:lnTo>
                  <a:lnTo>
                    <a:pt x="966" y="645"/>
                  </a:lnTo>
                  <a:lnTo>
                    <a:pt x="969" y="643"/>
                  </a:lnTo>
                  <a:lnTo>
                    <a:pt x="978" y="640"/>
                  </a:lnTo>
                  <a:lnTo>
                    <a:pt x="986" y="637"/>
                  </a:lnTo>
                  <a:lnTo>
                    <a:pt x="990" y="635"/>
                  </a:lnTo>
                  <a:lnTo>
                    <a:pt x="991" y="630"/>
                  </a:lnTo>
                  <a:lnTo>
                    <a:pt x="991" y="630"/>
                  </a:lnTo>
                  <a:lnTo>
                    <a:pt x="993" y="625"/>
                  </a:lnTo>
                  <a:lnTo>
                    <a:pt x="995" y="623"/>
                  </a:lnTo>
                  <a:lnTo>
                    <a:pt x="998" y="623"/>
                  </a:lnTo>
                  <a:lnTo>
                    <a:pt x="998" y="623"/>
                  </a:lnTo>
                  <a:lnTo>
                    <a:pt x="1000" y="614"/>
                  </a:lnTo>
                  <a:lnTo>
                    <a:pt x="1001" y="611"/>
                  </a:lnTo>
                  <a:lnTo>
                    <a:pt x="1005" y="609"/>
                  </a:lnTo>
                  <a:lnTo>
                    <a:pt x="1005" y="609"/>
                  </a:lnTo>
                  <a:lnTo>
                    <a:pt x="1010" y="608"/>
                  </a:lnTo>
                  <a:lnTo>
                    <a:pt x="1015" y="602"/>
                  </a:lnTo>
                  <a:lnTo>
                    <a:pt x="1020" y="599"/>
                  </a:lnTo>
                  <a:lnTo>
                    <a:pt x="1025" y="596"/>
                  </a:lnTo>
                  <a:lnTo>
                    <a:pt x="1025" y="596"/>
                  </a:lnTo>
                  <a:lnTo>
                    <a:pt x="1044" y="587"/>
                  </a:lnTo>
                  <a:lnTo>
                    <a:pt x="1054" y="584"/>
                  </a:lnTo>
                  <a:lnTo>
                    <a:pt x="1066" y="582"/>
                  </a:lnTo>
                  <a:lnTo>
                    <a:pt x="1066" y="582"/>
                  </a:lnTo>
                  <a:lnTo>
                    <a:pt x="1066" y="575"/>
                  </a:lnTo>
                  <a:lnTo>
                    <a:pt x="1068" y="570"/>
                  </a:lnTo>
                  <a:lnTo>
                    <a:pt x="1073" y="561"/>
                  </a:lnTo>
                  <a:lnTo>
                    <a:pt x="1078" y="553"/>
                  </a:lnTo>
                  <a:lnTo>
                    <a:pt x="1080" y="548"/>
                  </a:lnTo>
                  <a:lnTo>
                    <a:pt x="1080" y="541"/>
                  </a:lnTo>
                  <a:lnTo>
                    <a:pt x="1080" y="541"/>
                  </a:lnTo>
                  <a:lnTo>
                    <a:pt x="1080" y="534"/>
                  </a:lnTo>
                  <a:lnTo>
                    <a:pt x="1082" y="527"/>
                  </a:lnTo>
                  <a:lnTo>
                    <a:pt x="1088" y="519"/>
                  </a:lnTo>
                  <a:lnTo>
                    <a:pt x="1090" y="514"/>
                  </a:lnTo>
                  <a:lnTo>
                    <a:pt x="1094" y="508"/>
                  </a:lnTo>
                  <a:lnTo>
                    <a:pt x="1094" y="502"/>
                  </a:lnTo>
                  <a:lnTo>
                    <a:pt x="1094" y="493"/>
                  </a:lnTo>
                  <a:lnTo>
                    <a:pt x="1094" y="493"/>
                  </a:lnTo>
                  <a:lnTo>
                    <a:pt x="1097" y="485"/>
                  </a:lnTo>
                  <a:lnTo>
                    <a:pt x="1100" y="476"/>
                  </a:lnTo>
                  <a:lnTo>
                    <a:pt x="1105" y="469"/>
                  </a:lnTo>
                  <a:lnTo>
                    <a:pt x="1109" y="467"/>
                  </a:lnTo>
                  <a:lnTo>
                    <a:pt x="1114" y="466"/>
                  </a:lnTo>
                  <a:lnTo>
                    <a:pt x="1114" y="466"/>
                  </a:lnTo>
                  <a:lnTo>
                    <a:pt x="1121" y="466"/>
                  </a:lnTo>
                  <a:lnTo>
                    <a:pt x="1126" y="464"/>
                  </a:lnTo>
                  <a:lnTo>
                    <a:pt x="1135" y="459"/>
                  </a:lnTo>
                  <a:lnTo>
                    <a:pt x="1143" y="454"/>
                  </a:lnTo>
                  <a:lnTo>
                    <a:pt x="1148" y="452"/>
                  </a:lnTo>
                  <a:lnTo>
                    <a:pt x="1155" y="452"/>
                  </a:lnTo>
                  <a:lnTo>
                    <a:pt x="1155" y="452"/>
                  </a:lnTo>
                  <a:lnTo>
                    <a:pt x="1165" y="447"/>
                  </a:lnTo>
                  <a:lnTo>
                    <a:pt x="1177" y="444"/>
                  </a:lnTo>
                  <a:lnTo>
                    <a:pt x="1203" y="439"/>
                  </a:lnTo>
                  <a:lnTo>
                    <a:pt x="1203" y="439"/>
                  </a:lnTo>
                  <a:lnTo>
                    <a:pt x="1218" y="447"/>
                  </a:lnTo>
                  <a:lnTo>
                    <a:pt x="1227" y="450"/>
                  </a:lnTo>
                  <a:lnTo>
                    <a:pt x="1237" y="452"/>
                  </a:lnTo>
                  <a:lnTo>
                    <a:pt x="1237" y="452"/>
                  </a:lnTo>
                  <a:lnTo>
                    <a:pt x="1252" y="454"/>
                  </a:lnTo>
                  <a:lnTo>
                    <a:pt x="1268" y="452"/>
                  </a:lnTo>
                  <a:lnTo>
                    <a:pt x="1283" y="452"/>
                  </a:lnTo>
                  <a:lnTo>
                    <a:pt x="1298" y="452"/>
                  </a:lnTo>
                  <a:lnTo>
                    <a:pt x="1298" y="452"/>
                  </a:lnTo>
                  <a:lnTo>
                    <a:pt x="1319" y="442"/>
                  </a:lnTo>
                  <a:lnTo>
                    <a:pt x="1343" y="435"/>
                  </a:lnTo>
                  <a:lnTo>
                    <a:pt x="1368" y="430"/>
                  </a:lnTo>
                  <a:lnTo>
                    <a:pt x="1394" y="425"/>
                  </a:lnTo>
                  <a:lnTo>
                    <a:pt x="1394" y="425"/>
                  </a:lnTo>
                  <a:lnTo>
                    <a:pt x="1397" y="430"/>
                  </a:lnTo>
                  <a:lnTo>
                    <a:pt x="1401" y="435"/>
                  </a:lnTo>
                  <a:lnTo>
                    <a:pt x="1406" y="439"/>
                  </a:lnTo>
                  <a:lnTo>
                    <a:pt x="1414" y="439"/>
                  </a:lnTo>
                  <a:lnTo>
                    <a:pt x="1414" y="439"/>
                  </a:lnTo>
                  <a:lnTo>
                    <a:pt x="1414" y="447"/>
                  </a:lnTo>
                  <a:lnTo>
                    <a:pt x="1418" y="452"/>
                  </a:lnTo>
                  <a:lnTo>
                    <a:pt x="1419" y="459"/>
                  </a:lnTo>
                  <a:lnTo>
                    <a:pt x="1421" y="466"/>
                  </a:lnTo>
                  <a:lnTo>
                    <a:pt x="1421" y="466"/>
                  </a:lnTo>
                  <a:lnTo>
                    <a:pt x="1426" y="469"/>
                  </a:lnTo>
                  <a:lnTo>
                    <a:pt x="1431" y="473"/>
                  </a:lnTo>
                  <a:lnTo>
                    <a:pt x="1433" y="479"/>
                  </a:lnTo>
                  <a:lnTo>
                    <a:pt x="1435" y="486"/>
                  </a:lnTo>
                  <a:lnTo>
                    <a:pt x="1435" y="486"/>
                  </a:lnTo>
                  <a:lnTo>
                    <a:pt x="1445" y="488"/>
                  </a:lnTo>
                  <a:lnTo>
                    <a:pt x="1454" y="491"/>
                  </a:lnTo>
                  <a:lnTo>
                    <a:pt x="1471" y="498"/>
                  </a:lnTo>
                  <a:lnTo>
                    <a:pt x="1489" y="503"/>
                  </a:lnTo>
                  <a:lnTo>
                    <a:pt x="1500" y="505"/>
                  </a:lnTo>
                  <a:lnTo>
                    <a:pt x="1510" y="507"/>
                  </a:lnTo>
                  <a:lnTo>
                    <a:pt x="1510" y="507"/>
                  </a:lnTo>
                  <a:lnTo>
                    <a:pt x="1522" y="505"/>
                  </a:lnTo>
                  <a:lnTo>
                    <a:pt x="1534" y="500"/>
                  </a:lnTo>
                  <a:lnTo>
                    <a:pt x="1544" y="495"/>
                  </a:lnTo>
                  <a:lnTo>
                    <a:pt x="1558" y="493"/>
                  </a:lnTo>
                  <a:lnTo>
                    <a:pt x="1558" y="493"/>
                  </a:lnTo>
                  <a:lnTo>
                    <a:pt x="1561" y="493"/>
                  </a:lnTo>
                  <a:lnTo>
                    <a:pt x="1563" y="491"/>
                  </a:lnTo>
                  <a:lnTo>
                    <a:pt x="1564" y="486"/>
                  </a:lnTo>
                  <a:lnTo>
                    <a:pt x="1585" y="486"/>
                  </a:lnTo>
                  <a:lnTo>
                    <a:pt x="1585" y="486"/>
                  </a:lnTo>
                  <a:lnTo>
                    <a:pt x="1587" y="483"/>
                  </a:lnTo>
                  <a:lnTo>
                    <a:pt x="1588" y="481"/>
                  </a:lnTo>
                  <a:lnTo>
                    <a:pt x="1593" y="478"/>
                  </a:lnTo>
                  <a:lnTo>
                    <a:pt x="1600" y="476"/>
                  </a:lnTo>
                  <a:lnTo>
                    <a:pt x="1605" y="473"/>
                  </a:lnTo>
                  <a:lnTo>
                    <a:pt x="1605" y="473"/>
                  </a:lnTo>
                  <a:lnTo>
                    <a:pt x="1610" y="471"/>
                  </a:lnTo>
                  <a:lnTo>
                    <a:pt x="1612" y="469"/>
                  </a:lnTo>
                  <a:lnTo>
                    <a:pt x="1612" y="466"/>
                  </a:lnTo>
                  <a:lnTo>
                    <a:pt x="1605" y="466"/>
                  </a:lnTo>
                  <a:lnTo>
                    <a:pt x="1605" y="466"/>
                  </a:lnTo>
                  <a:lnTo>
                    <a:pt x="1602" y="459"/>
                  </a:lnTo>
                  <a:lnTo>
                    <a:pt x="1599" y="452"/>
                  </a:lnTo>
                  <a:lnTo>
                    <a:pt x="1599" y="442"/>
                  </a:lnTo>
                  <a:lnTo>
                    <a:pt x="1599" y="432"/>
                  </a:lnTo>
                  <a:lnTo>
                    <a:pt x="1599" y="411"/>
                  </a:lnTo>
                  <a:lnTo>
                    <a:pt x="1599" y="391"/>
                  </a:lnTo>
                  <a:lnTo>
                    <a:pt x="1599" y="391"/>
                  </a:lnTo>
                  <a:lnTo>
                    <a:pt x="1599" y="384"/>
                  </a:lnTo>
                  <a:lnTo>
                    <a:pt x="1600" y="379"/>
                  </a:lnTo>
                  <a:lnTo>
                    <a:pt x="1604" y="375"/>
                  </a:lnTo>
                  <a:lnTo>
                    <a:pt x="1607" y="372"/>
                  </a:lnTo>
                  <a:lnTo>
                    <a:pt x="1614" y="365"/>
                  </a:lnTo>
                  <a:lnTo>
                    <a:pt x="1617" y="362"/>
                  </a:lnTo>
                  <a:lnTo>
                    <a:pt x="1619" y="357"/>
                  </a:lnTo>
                  <a:lnTo>
                    <a:pt x="1619" y="357"/>
                  </a:lnTo>
                  <a:lnTo>
                    <a:pt x="1624" y="355"/>
                  </a:lnTo>
                  <a:lnTo>
                    <a:pt x="1627" y="353"/>
                  </a:lnTo>
                  <a:lnTo>
                    <a:pt x="1633" y="346"/>
                  </a:lnTo>
                  <a:lnTo>
                    <a:pt x="1638" y="340"/>
                  </a:lnTo>
                  <a:lnTo>
                    <a:pt x="1641" y="338"/>
                  </a:lnTo>
                  <a:lnTo>
                    <a:pt x="1646" y="336"/>
                  </a:lnTo>
                  <a:lnTo>
                    <a:pt x="1646" y="336"/>
                  </a:lnTo>
                  <a:lnTo>
                    <a:pt x="1646" y="331"/>
                  </a:lnTo>
                  <a:lnTo>
                    <a:pt x="1648" y="326"/>
                  </a:lnTo>
                  <a:lnTo>
                    <a:pt x="1651" y="317"/>
                  </a:lnTo>
                  <a:lnTo>
                    <a:pt x="1657" y="311"/>
                  </a:lnTo>
                  <a:lnTo>
                    <a:pt x="1660" y="302"/>
                  </a:lnTo>
                  <a:lnTo>
                    <a:pt x="1660" y="302"/>
                  </a:lnTo>
                  <a:lnTo>
                    <a:pt x="1660" y="287"/>
                  </a:lnTo>
                  <a:lnTo>
                    <a:pt x="1660" y="271"/>
                  </a:lnTo>
                  <a:lnTo>
                    <a:pt x="1658" y="265"/>
                  </a:lnTo>
                  <a:lnTo>
                    <a:pt x="1657" y="259"/>
                  </a:lnTo>
                  <a:lnTo>
                    <a:pt x="1653" y="256"/>
                  </a:lnTo>
                  <a:lnTo>
                    <a:pt x="1646" y="254"/>
                  </a:lnTo>
                  <a:lnTo>
                    <a:pt x="1646" y="248"/>
                  </a:lnTo>
                  <a:lnTo>
                    <a:pt x="1646" y="248"/>
                  </a:lnTo>
                  <a:lnTo>
                    <a:pt x="1650" y="246"/>
                  </a:lnTo>
                  <a:lnTo>
                    <a:pt x="1653" y="244"/>
                  </a:lnTo>
                  <a:lnTo>
                    <a:pt x="1655" y="236"/>
                  </a:lnTo>
                  <a:lnTo>
                    <a:pt x="1657" y="232"/>
                  </a:lnTo>
                  <a:lnTo>
                    <a:pt x="1658" y="229"/>
                  </a:lnTo>
                  <a:lnTo>
                    <a:pt x="1662" y="227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67" y="224"/>
                  </a:lnTo>
                  <a:lnTo>
                    <a:pt x="1670" y="220"/>
                  </a:lnTo>
                  <a:lnTo>
                    <a:pt x="1672" y="217"/>
                  </a:lnTo>
                  <a:lnTo>
                    <a:pt x="1674" y="213"/>
                  </a:lnTo>
                  <a:lnTo>
                    <a:pt x="1674" y="213"/>
                  </a:lnTo>
                  <a:lnTo>
                    <a:pt x="1675" y="210"/>
                  </a:lnTo>
                  <a:lnTo>
                    <a:pt x="1677" y="208"/>
                  </a:lnTo>
                  <a:lnTo>
                    <a:pt x="1679" y="208"/>
                  </a:lnTo>
                  <a:lnTo>
                    <a:pt x="1680" y="207"/>
                  </a:lnTo>
                  <a:lnTo>
                    <a:pt x="1680" y="207"/>
                  </a:lnTo>
                  <a:lnTo>
                    <a:pt x="1680" y="203"/>
                  </a:lnTo>
                  <a:lnTo>
                    <a:pt x="1680" y="200"/>
                  </a:lnTo>
                  <a:lnTo>
                    <a:pt x="1680" y="193"/>
                  </a:lnTo>
                  <a:lnTo>
                    <a:pt x="1680" y="193"/>
                  </a:lnTo>
                  <a:lnTo>
                    <a:pt x="1682" y="190"/>
                  </a:lnTo>
                  <a:lnTo>
                    <a:pt x="1684" y="186"/>
                  </a:lnTo>
                  <a:lnTo>
                    <a:pt x="1687" y="179"/>
                  </a:lnTo>
                  <a:lnTo>
                    <a:pt x="1687" y="179"/>
                  </a:lnTo>
                  <a:lnTo>
                    <a:pt x="1691" y="166"/>
                  </a:lnTo>
                  <a:lnTo>
                    <a:pt x="1692" y="152"/>
                  </a:lnTo>
                  <a:lnTo>
                    <a:pt x="1694" y="145"/>
                  </a:lnTo>
                  <a:lnTo>
                    <a:pt x="1698" y="140"/>
                  </a:lnTo>
                  <a:lnTo>
                    <a:pt x="1701" y="135"/>
                  </a:lnTo>
                  <a:lnTo>
                    <a:pt x="1708" y="132"/>
                  </a:lnTo>
                  <a:lnTo>
                    <a:pt x="1708" y="125"/>
                  </a:lnTo>
                  <a:lnTo>
                    <a:pt x="1708" y="125"/>
                  </a:lnTo>
                  <a:lnTo>
                    <a:pt x="1703" y="125"/>
                  </a:lnTo>
                  <a:lnTo>
                    <a:pt x="1698" y="125"/>
                  </a:lnTo>
                  <a:lnTo>
                    <a:pt x="1692" y="120"/>
                  </a:lnTo>
                  <a:lnTo>
                    <a:pt x="1684" y="116"/>
                  </a:lnTo>
                  <a:lnTo>
                    <a:pt x="1680" y="116"/>
                  </a:lnTo>
                  <a:lnTo>
                    <a:pt x="1674" y="118"/>
                  </a:lnTo>
                  <a:lnTo>
                    <a:pt x="1674" y="118"/>
                  </a:lnTo>
                  <a:lnTo>
                    <a:pt x="1668" y="115"/>
                  </a:lnTo>
                  <a:lnTo>
                    <a:pt x="1663" y="111"/>
                  </a:lnTo>
                  <a:lnTo>
                    <a:pt x="1658" y="106"/>
                  </a:lnTo>
                  <a:lnTo>
                    <a:pt x="1653" y="104"/>
                  </a:lnTo>
                  <a:lnTo>
                    <a:pt x="1622" y="104"/>
                  </a:lnTo>
                  <a:lnTo>
                    <a:pt x="1622" y="104"/>
                  </a:lnTo>
                  <a:lnTo>
                    <a:pt x="1619" y="104"/>
                  </a:lnTo>
                  <a:lnTo>
                    <a:pt x="1619" y="104"/>
                  </a:lnTo>
                  <a:lnTo>
                    <a:pt x="1614" y="99"/>
                  </a:lnTo>
                  <a:lnTo>
                    <a:pt x="1607" y="94"/>
                  </a:lnTo>
                  <a:lnTo>
                    <a:pt x="1599" y="91"/>
                  </a:lnTo>
                  <a:lnTo>
                    <a:pt x="1592" y="89"/>
                  </a:lnTo>
                  <a:lnTo>
                    <a:pt x="1592" y="89"/>
                  </a:lnTo>
                  <a:lnTo>
                    <a:pt x="1588" y="87"/>
                  </a:lnTo>
                  <a:lnTo>
                    <a:pt x="1588" y="87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85" y="84"/>
                  </a:lnTo>
                  <a:lnTo>
                    <a:pt x="1575" y="80"/>
                  </a:lnTo>
                  <a:lnTo>
                    <a:pt x="1571" y="80"/>
                  </a:lnTo>
                  <a:lnTo>
                    <a:pt x="1566" y="82"/>
                  </a:lnTo>
                  <a:lnTo>
                    <a:pt x="1566" y="82"/>
                  </a:lnTo>
                  <a:lnTo>
                    <a:pt x="1563" y="82"/>
                  </a:lnTo>
                  <a:lnTo>
                    <a:pt x="1563" y="82"/>
                  </a:lnTo>
                  <a:lnTo>
                    <a:pt x="1558" y="79"/>
                  </a:lnTo>
                  <a:lnTo>
                    <a:pt x="1552" y="75"/>
                  </a:lnTo>
                  <a:lnTo>
                    <a:pt x="1544" y="67"/>
                  </a:lnTo>
                  <a:lnTo>
                    <a:pt x="1544" y="67"/>
                  </a:lnTo>
                  <a:lnTo>
                    <a:pt x="1542" y="63"/>
                  </a:lnTo>
                  <a:lnTo>
                    <a:pt x="1542" y="63"/>
                  </a:lnTo>
                  <a:lnTo>
                    <a:pt x="1537" y="57"/>
                  </a:lnTo>
                  <a:lnTo>
                    <a:pt x="1527" y="53"/>
                  </a:lnTo>
                  <a:lnTo>
                    <a:pt x="1527" y="53"/>
                  </a:lnTo>
                  <a:lnTo>
                    <a:pt x="1525" y="50"/>
                  </a:lnTo>
                  <a:lnTo>
                    <a:pt x="1525" y="50"/>
                  </a:lnTo>
                  <a:lnTo>
                    <a:pt x="1520" y="43"/>
                  </a:lnTo>
                  <a:lnTo>
                    <a:pt x="1520" y="43"/>
                  </a:lnTo>
                  <a:lnTo>
                    <a:pt x="1517" y="39"/>
                  </a:lnTo>
                  <a:lnTo>
                    <a:pt x="1517" y="39"/>
                  </a:lnTo>
                  <a:lnTo>
                    <a:pt x="1515" y="34"/>
                  </a:lnTo>
                  <a:lnTo>
                    <a:pt x="1512" y="31"/>
                  </a:lnTo>
                  <a:lnTo>
                    <a:pt x="1508" y="28"/>
                  </a:lnTo>
                  <a:lnTo>
                    <a:pt x="1503" y="28"/>
                  </a:lnTo>
                  <a:lnTo>
                    <a:pt x="149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4" y="28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81" y="26"/>
                  </a:lnTo>
                  <a:lnTo>
                    <a:pt x="1479" y="24"/>
                  </a:lnTo>
                  <a:lnTo>
                    <a:pt x="1479" y="24"/>
                  </a:lnTo>
                  <a:lnTo>
                    <a:pt x="1477" y="22"/>
                  </a:lnTo>
                  <a:lnTo>
                    <a:pt x="1477" y="22"/>
                  </a:lnTo>
                  <a:lnTo>
                    <a:pt x="1477" y="21"/>
                  </a:lnTo>
                  <a:lnTo>
                    <a:pt x="1477" y="21"/>
                  </a:lnTo>
                  <a:lnTo>
                    <a:pt x="1476" y="19"/>
                  </a:lnTo>
                  <a:lnTo>
                    <a:pt x="1476" y="19"/>
                  </a:lnTo>
                  <a:lnTo>
                    <a:pt x="1476" y="16"/>
                  </a:lnTo>
                  <a:lnTo>
                    <a:pt x="1476" y="16"/>
                  </a:lnTo>
                  <a:lnTo>
                    <a:pt x="1466" y="16"/>
                  </a:lnTo>
                  <a:lnTo>
                    <a:pt x="1455" y="16"/>
                  </a:lnTo>
                  <a:lnTo>
                    <a:pt x="1455" y="16"/>
                  </a:lnTo>
                  <a:lnTo>
                    <a:pt x="1452" y="14"/>
                  </a:lnTo>
                  <a:lnTo>
                    <a:pt x="1448" y="12"/>
                  </a:lnTo>
                  <a:lnTo>
                    <a:pt x="1445" y="10"/>
                  </a:lnTo>
                  <a:lnTo>
                    <a:pt x="1442" y="9"/>
                  </a:lnTo>
                  <a:lnTo>
                    <a:pt x="1442" y="9"/>
                  </a:lnTo>
                  <a:lnTo>
                    <a:pt x="1431" y="9"/>
                  </a:lnTo>
                  <a:lnTo>
                    <a:pt x="1423" y="9"/>
                  </a:lnTo>
                  <a:lnTo>
                    <a:pt x="1414" y="7"/>
                  </a:lnTo>
                  <a:lnTo>
                    <a:pt x="1411" y="5"/>
                  </a:lnTo>
                  <a:lnTo>
                    <a:pt x="1408" y="2"/>
                  </a:lnTo>
                  <a:lnTo>
                    <a:pt x="1408" y="2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60" y="4"/>
                  </a:lnTo>
                  <a:lnTo>
                    <a:pt x="1341" y="5"/>
                  </a:lnTo>
                  <a:lnTo>
                    <a:pt x="1333" y="5"/>
                  </a:lnTo>
                  <a:lnTo>
                    <a:pt x="1326" y="2"/>
                  </a:lnTo>
                  <a:lnTo>
                    <a:pt x="1326" y="2"/>
                  </a:lnTo>
                  <a:lnTo>
                    <a:pt x="1321" y="2"/>
                  </a:lnTo>
                  <a:lnTo>
                    <a:pt x="1315" y="2"/>
                  </a:lnTo>
                  <a:lnTo>
                    <a:pt x="1310" y="7"/>
                  </a:lnTo>
                  <a:lnTo>
                    <a:pt x="1302" y="10"/>
                  </a:lnTo>
                  <a:lnTo>
                    <a:pt x="1298" y="10"/>
                  </a:lnTo>
                  <a:lnTo>
                    <a:pt x="1292" y="9"/>
                  </a:lnTo>
                  <a:lnTo>
                    <a:pt x="1292" y="9"/>
                  </a:lnTo>
                  <a:lnTo>
                    <a:pt x="1288" y="9"/>
                  </a:lnTo>
                  <a:lnTo>
                    <a:pt x="1286" y="10"/>
                  </a:lnTo>
                  <a:lnTo>
                    <a:pt x="1285" y="14"/>
                  </a:lnTo>
                  <a:lnTo>
                    <a:pt x="1285" y="16"/>
                  </a:lnTo>
                  <a:lnTo>
                    <a:pt x="1285" y="16"/>
                  </a:lnTo>
                  <a:lnTo>
                    <a:pt x="1278" y="16"/>
                  </a:lnTo>
                  <a:lnTo>
                    <a:pt x="1273" y="16"/>
                  </a:lnTo>
                  <a:lnTo>
                    <a:pt x="1271" y="16"/>
                  </a:lnTo>
                  <a:lnTo>
                    <a:pt x="1271" y="16"/>
                  </a:lnTo>
                  <a:lnTo>
                    <a:pt x="1271" y="19"/>
                  </a:lnTo>
                  <a:lnTo>
                    <a:pt x="1271" y="22"/>
                  </a:lnTo>
                  <a:lnTo>
                    <a:pt x="1271" y="29"/>
                  </a:lnTo>
                  <a:lnTo>
                    <a:pt x="1271" y="29"/>
                  </a:lnTo>
                  <a:lnTo>
                    <a:pt x="1266" y="31"/>
                  </a:lnTo>
                  <a:lnTo>
                    <a:pt x="1264" y="33"/>
                  </a:lnTo>
                  <a:lnTo>
                    <a:pt x="1264" y="36"/>
                  </a:lnTo>
                  <a:lnTo>
                    <a:pt x="1264" y="36"/>
                  </a:lnTo>
                  <a:lnTo>
                    <a:pt x="1254" y="36"/>
                  </a:lnTo>
                  <a:lnTo>
                    <a:pt x="1244" y="36"/>
                  </a:lnTo>
                  <a:lnTo>
                    <a:pt x="1237" y="33"/>
                  </a:lnTo>
                  <a:lnTo>
                    <a:pt x="1230" y="29"/>
                  </a:lnTo>
                  <a:lnTo>
                    <a:pt x="1230" y="29"/>
                  </a:lnTo>
                  <a:lnTo>
                    <a:pt x="1223" y="33"/>
                  </a:lnTo>
                  <a:lnTo>
                    <a:pt x="1218" y="38"/>
                  </a:lnTo>
                  <a:lnTo>
                    <a:pt x="1217" y="46"/>
                  </a:lnTo>
                  <a:lnTo>
                    <a:pt x="1217" y="57"/>
                  </a:lnTo>
                  <a:lnTo>
                    <a:pt x="1217" y="57"/>
                  </a:lnTo>
                  <a:lnTo>
                    <a:pt x="1213" y="58"/>
                  </a:lnTo>
                  <a:lnTo>
                    <a:pt x="1211" y="62"/>
                  </a:lnTo>
                  <a:lnTo>
                    <a:pt x="1210" y="70"/>
                  </a:lnTo>
                  <a:lnTo>
                    <a:pt x="1210" y="70"/>
                  </a:lnTo>
                  <a:lnTo>
                    <a:pt x="1206" y="70"/>
                  </a:lnTo>
                  <a:lnTo>
                    <a:pt x="1205" y="72"/>
                  </a:lnTo>
                  <a:lnTo>
                    <a:pt x="1203" y="77"/>
                  </a:lnTo>
                  <a:lnTo>
                    <a:pt x="1203" y="77"/>
                  </a:lnTo>
                  <a:lnTo>
                    <a:pt x="1176" y="77"/>
                  </a:lnTo>
                  <a:lnTo>
                    <a:pt x="1164" y="75"/>
                  </a:lnTo>
                  <a:lnTo>
                    <a:pt x="1158" y="74"/>
                  </a:lnTo>
                  <a:lnTo>
                    <a:pt x="1155" y="70"/>
                  </a:lnTo>
                  <a:lnTo>
                    <a:pt x="1155" y="70"/>
                  </a:lnTo>
                  <a:lnTo>
                    <a:pt x="1152" y="67"/>
                  </a:lnTo>
                  <a:lnTo>
                    <a:pt x="1148" y="63"/>
                  </a:lnTo>
                  <a:lnTo>
                    <a:pt x="1140" y="58"/>
                  </a:lnTo>
                  <a:lnTo>
                    <a:pt x="1129" y="55"/>
                  </a:lnTo>
                  <a:lnTo>
                    <a:pt x="1121" y="50"/>
                  </a:lnTo>
                  <a:lnTo>
                    <a:pt x="1121" y="50"/>
                  </a:lnTo>
                  <a:lnTo>
                    <a:pt x="1109" y="50"/>
                  </a:lnTo>
                  <a:lnTo>
                    <a:pt x="1100" y="50"/>
                  </a:lnTo>
                  <a:lnTo>
                    <a:pt x="1094" y="53"/>
                  </a:lnTo>
                  <a:lnTo>
                    <a:pt x="1087" y="57"/>
                  </a:lnTo>
                  <a:lnTo>
                    <a:pt x="1080" y="60"/>
                  </a:lnTo>
                  <a:lnTo>
                    <a:pt x="1073" y="63"/>
                  </a:lnTo>
                  <a:lnTo>
                    <a:pt x="1063" y="65"/>
                  </a:lnTo>
                  <a:lnTo>
                    <a:pt x="1053" y="63"/>
                  </a:lnTo>
                  <a:lnTo>
                    <a:pt x="1053" y="63"/>
                  </a:lnTo>
                  <a:lnTo>
                    <a:pt x="1042" y="70"/>
                  </a:lnTo>
                  <a:lnTo>
                    <a:pt x="1032" y="77"/>
                  </a:lnTo>
                  <a:lnTo>
                    <a:pt x="1019" y="80"/>
                  </a:lnTo>
                  <a:lnTo>
                    <a:pt x="1005" y="84"/>
                  </a:lnTo>
                  <a:lnTo>
                    <a:pt x="1005" y="84"/>
                  </a:lnTo>
                  <a:lnTo>
                    <a:pt x="1000" y="87"/>
                  </a:lnTo>
                  <a:lnTo>
                    <a:pt x="993" y="89"/>
                  </a:lnTo>
                  <a:lnTo>
                    <a:pt x="986" y="91"/>
                  </a:lnTo>
                  <a:lnTo>
                    <a:pt x="978" y="91"/>
                  </a:lnTo>
                  <a:lnTo>
                    <a:pt x="978" y="91"/>
                  </a:lnTo>
                  <a:lnTo>
                    <a:pt x="974" y="96"/>
                  </a:lnTo>
                  <a:lnTo>
                    <a:pt x="971" y="101"/>
                  </a:lnTo>
                  <a:lnTo>
                    <a:pt x="964" y="104"/>
                  </a:lnTo>
                  <a:lnTo>
                    <a:pt x="957" y="104"/>
                  </a:lnTo>
                  <a:lnTo>
                    <a:pt x="957" y="104"/>
                  </a:lnTo>
                  <a:lnTo>
                    <a:pt x="957" y="115"/>
                  </a:lnTo>
                  <a:lnTo>
                    <a:pt x="957" y="121"/>
                  </a:lnTo>
                  <a:lnTo>
                    <a:pt x="955" y="137"/>
                  </a:lnTo>
                  <a:lnTo>
                    <a:pt x="949" y="149"/>
                  </a:lnTo>
                  <a:lnTo>
                    <a:pt x="944" y="159"/>
                  </a:lnTo>
                  <a:lnTo>
                    <a:pt x="944" y="159"/>
                  </a:lnTo>
                  <a:lnTo>
                    <a:pt x="908" y="155"/>
                  </a:lnTo>
                  <a:lnTo>
                    <a:pt x="894" y="155"/>
                  </a:lnTo>
                  <a:lnTo>
                    <a:pt x="875" y="159"/>
                  </a:lnTo>
                </a:path>
              </a:pathLst>
            </a:custGeom>
            <a:solidFill>
              <a:srgbClr val="EEBF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6444B19B-62AE-4F12-A14B-C7E8E2EA9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7554" y="4664410"/>
              <a:ext cx="523875" cy="606425"/>
            </a:xfrm>
            <a:custGeom>
              <a:avLst/>
              <a:gdLst>
                <a:gd name="T0" fmla="*/ 1310 w 1454"/>
                <a:gd name="T1" fmla="*/ 1136 h 1686"/>
                <a:gd name="T2" fmla="*/ 1262 w 1454"/>
                <a:gd name="T3" fmla="*/ 1058 h 1686"/>
                <a:gd name="T4" fmla="*/ 1211 w 1454"/>
                <a:gd name="T5" fmla="*/ 908 h 1686"/>
                <a:gd name="T6" fmla="*/ 1259 w 1454"/>
                <a:gd name="T7" fmla="*/ 844 h 1686"/>
                <a:gd name="T8" fmla="*/ 1255 w 1454"/>
                <a:gd name="T9" fmla="*/ 758 h 1686"/>
                <a:gd name="T10" fmla="*/ 1265 w 1454"/>
                <a:gd name="T11" fmla="*/ 645 h 1686"/>
                <a:gd name="T12" fmla="*/ 1218 w 1454"/>
                <a:gd name="T13" fmla="*/ 594 h 1686"/>
                <a:gd name="T14" fmla="*/ 1134 w 1454"/>
                <a:gd name="T15" fmla="*/ 664 h 1686"/>
                <a:gd name="T16" fmla="*/ 1078 w 1454"/>
                <a:gd name="T17" fmla="*/ 655 h 1686"/>
                <a:gd name="T18" fmla="*/ 957 w 1454"/>
                <a:gd name="T19" fmla="*/ 619 h 1686"/>
                <a:gd name="T20" fmla="*/ 890 w 1454"/>
                <a:gd name="T21" fmla="*/ 594 h 1686"/>
                <a:gd name="T22" fmla="*/ 899 w 1454"/>
                <a:gd name="T23" fmla="*/ 502 h 1686"/>
                <a:gd name="T24" fmla="*/ 880 w 1454"/>
                <a:gd name="T25" fmla="*/ 418 h 1686"/>
                <a:gd name="T26" fmla="*/ 783 w 1454"/>
                <a:gd name="T27" fmla="*/ 382 h 1686"/>
                <a:gd name="T28" fmla="*/ 674 w 1454"/>
                <a:gd name="T29" fmla="*/ 338 h 1686"/>
                <a:gd name="T30" fmla="*/ 607 w 1454"/>
                <a:gd name="T31" fmla="*/ 256 h 1686"/>
                <a:gd name="T32" fmla="*/ 537 w 1454"/>
                <a:gd name="T33" fmla="*/ 138 h 1686"/>
                <a:gd name="T34" fmla="*/ 443 w 1454"/>
                <a:gd name="T35" fmla="*/ 61 h 1686"/>
                <a:gd name="T36" fmla="*/ 302 w 1454"/>
                <a:gd name="T37" fmla="*/ 14 h 1686"/>
                <a:gd name="T38" fmla="*/ 203 w 1454"/>
                <a:gd name="T39" fmla="*/ 22 h 1686"/>
                <a:gd name="T40" fmla="*/ 70 w 1454"/>
                <a:gd name="T41" fmla="*/ 94 h 1686"/>
                <a:gd name="T42" fmla="*/ 13 w 1454"/>
                <a:gd name="T43" fmla="*/ 164 h 1686"/>
                <a:gd name="T44" fmla="*/ 61 w 1454"/>
                <a:gd name="T45" fmla="*/ 244 h 1686"/>
                <a:gd name="T46" fmla="*/ 83 w 1454"/>
                <a:gd name="T47" fmla="*/ 334 h 1686"/>
                <a:gd name="T48" fmla="*/ 85 w 1454"/>
                <a:gd name="T49" fmla="*/ 369 h 1686"/>
                <a:gd name="T50" fmla="*/ 116 w 1454"/>
                <a:gd name="T51" fmla="*/ 437 h 1686"/>
                <a:gd name="T52" fmla="*/ 216 w 1454"/>
                <a:gd name="T53" fmla="*/ 495 h 1686"/>
                <a:gd name="T54" fmla="*/ 123 w 1454"/>
                <a:gd name="T55" fmla="*/ 519 h 1686"/>
                <a:gd name="T56" fmla="*/ 143 w 1454"/>
                <a:gd name="T57" fmla="*/ 614 h 1686"/>
                <a:gd name="T58" fmla="*/ 216 w 1454"/>
                <a:gd name="T59" fmla="*/ 711 h 1686"/>
                <a:gd name="T60" fmla="*/ 177 w 1454"/>
                <a:gd name="T61" fmla="*/ 839 h 1686"/>
                <a:gd name="T62" fmla="*/ 239 w 1454"/>
                <a:gd name="T63" fmla="*/ 897 h 1686"/>
                <a:gd name="T64" fmla="*/ 319 w 1454"/>
                <a:gd name="T65" fmla="*/ 966 h 1686"/>
                <a:gd name="T66" fmla="*/ 317 w 1454"/>
                <a:gd name="T67" fmla="*/ 1032 h 1686"/>
                <a:gd name="T68" fmla="*/ 250 w 1454"/>
                <a:gd name="T69" fmla="*/ 1049 h 1686"/>
                <a:gd name="T70" fmla="*/ 314 w 1454"/>
                <a:gd name="T71" fmla="*/ 1126 h 1686"/>
                <a:gd name="T72" fmla="*/ 259 w 1454"/>
                <a:gd name="T73" fmla="*/ 1242 h 1686"/>
                <a:gd name="T74" fmla="*/ 341 w 1454"/>
                <a:gd name="T75" fmla="*/ 1315 h 1686"/>
                <a:gd name="T76" fmla="*/ 414 w 1454"/>
                <a:gd name="T77" fmla="*/ 1355 h 1686"/>
                <a:gd name="T78" fmla="*/ 503 w 1454"/>
                <a:gd name="T79" fmla="*/ 1407 h 1686"/>
                <a:gd name="T80" fmla="*/ 609 w 1454"/>
                <a:gd name="T81" fmla="*/ 1447 h 1686"/>
                <a:gd name="T82" fmla="*/ 645 w 1454"/>
                <a:gd name="T83" fmla="*/ 1414 h 1686"/>
                <a:gd name="T84" fmla="*/ 687 w 1454"/>
                <a:gd name="T85" fmla="*/ 1382 h 1686"/>
                <a:gd name="T86" fmla="*/ 668 w 1454"/>
                <a:gd name="T87" fmla="*/ 1341 h 1686"/>
                <a:gd name="T88" fmla="*/ 677 w 1454"/>
                <a:gd name="T89" fmla="*/ 1307 h 1686"/>
                <a:gd name="T90" fmla="*/ 738 w 1454"/>
                <a:gd name="T91" fmla="*/ 1283 h 1686"/>
                <a:gd name="T92" fmla="*/ 830 w 1454"/>
                <a:gd name="T93" fmla="*/ 1331 h 1686"/>
                <a:gd name="T94" fmla="*/ 887 w 1454"/>
                <a:gd name="T95" fmla="*/ 1375 h 1686"/>
                <a:gd name="T96" fmla="*/ 958 w 1454"/>
                <a:gd name="T97" fmla="*/ 1421 h 1686"/>
                <a:gd name="T98" fmla="*/ 993 w 1454"/>
                <a:gd name="T99" fmla="*/ 1484 h 1686"/>
                <a:gd name="T100" fmla="*/ 1092 w 1454"/>
                <a:gd name="T101" fmla="*/ 1539 h 1686"/>
                <a:gd name="T102" fmla="*/ 1059 w 1454"/>
                <a:gd name="T103" fmla="*/ 1610 h 1686"/>
                <a:gd name="T104" fmla="*/ 1037 w 1454"/>
                <a:gd name="T105" fmla="*/ 1658 h 1686"/>
                <a:gd name="T106" fmla="*/ 1083 w 1454"/>
                <a:gd name="T107" fmla="*/ 1660 h 1686"/>
                <a:gd name="T108" fmla="*/ 1167 w 1454"/>
                <a:gd name="T109" fmla="*/ 1644 h 1686"/>
                <a:gd name="T110" fmla="*/ 1276 w 1454"/>
                <a:gd name="T111" fmla="*/ 1603 h 1686"/>
                <a:gd name="T112" fmla="*/ 1335 w 1454"/>
                <a:gd name="T113" fmla="*/ 1585 h 1686"/>
                <a:gd name="T114" fmla="*/ 1310 w 1454"/>
                <a:gd name="T115" fmla="*/ 1528 h 1686"/>
                <a:gd name="T116" fmla="*/ 1344 w 1454"/>
                <a:gd name="T117" fmla="*/ 1361 h 1686"/>
                <a:gd name="T118" fmla="*/ 1397 w 1454"/>
                <a:gd name="T119" fmla="*/ 1293 h 1686"/>
                <a:gd name="T120" fmla="*/ 1439 w 1454"/>
                <a:gd name="T121" fmla="*/ 1228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4" h="1686">
                  <a:moveTo>
                    <a:pt x="1419" y="1228"/>
                  </a:moveTo>
                  <a:lnTo>
                    <a:pt x="1412" y="1218"/>
                  </a:lnTo>
                  <a:lnTo>
                    <a:pt x="1405" y="1210"/>
                  </a:lnTo>
                  <a:lnTo>
                    <a:pt x="1388" y="1194"/>
                  </a:lnTo>
                  <a:lnTo>
                    <a:pt x="1371" y="1179"/>
                  </a:lnTo>
                  <a:lnTo>
                    <a:pt x="1364" y="1170"/>
                  </a:lnTo>
                  <a:lnTo>
                    <a:pt x="1358" y="1160"/>
                  </a:lnTo>
                  <a:lnTo>
                    <a:pt x="1349" y="1158"/>
                  </a:lnTo>
                  <a:lnTo>
                    <a:pt x="1346" y="1157"/>
                  </a:lnTo>
                  <a:lnTo>
                    <a:pt x="1344" y="1153"/>
                  </a:lnTo>
                  <a:lnTo>
                    <a:pt x="1323" y="1153"/>
                  </a:lnTo>
                  <a:lnTo>
                    <a:pt x="1323" y="1148"/>
                  </a:lnTo>
                  <a:lnTo>
                    <a:pt x="1323" y="1143"/>
                  </a:lnTo>
                  <a:lnTo>
                    <a:pt x="1320" y="1141"/>
                  </a:lnTo>
                  <a:lnTo>
                    <a:pt x="1317" y="1140"/>
                  </a:lnTo>
                  <a:lnTo>
                    <a:pt x="1310" y="1136"/>
                  </a:lnTo>
                  <a:lnTo>
                    <a:pt x="1306" y="1134"/>
                  </a:lnTo>
                  <a:lnTo>
                    <a:pt x="1303" y="1133"/>
                  </a:lnTo>
                  <a:lnTo>
                    <a:pt x="1301" y="1129"/>
                  </a:lnTo>
                  <a:lnTo>
                    <a:pt x="1298" y="1126"/>
                  </a:lnTo>
                  <a:lnTo>
                    <a:pt x="1288" y="1124"/>
                  </a:lnTo>
                  <a:lnTo>
                    <a:pt x="1283" y="1124"/>
                  </a:lnTo>
                  <a:lnTo>
                    <a:pt x="1279" y="1121"/>
                  </a:lnTo>
                  <a:lnTo>
                    <a:pt x="1276" y="1117"/>
                  </a:lnTo>
                  <a:lnTo>
                    <a:pt x="1276" y="1112"/>
                  </a:lnTo>
                  <a:lnTo>
                    <a:pt x="1274" y="1105"/>
                  </a:lnTo>
                  <a:lnTo>
                    <a:pt x="1272" y="1099"/>
                  </a:lnTo>
                  <a:lnTo>
                    <a:pt x="1267" y="1087"/>
                  </a:lnTo>
                  <a:lnTo>
                    <a:pt x="1264" y="1081"/>
                  </a:lnTo>
                  <a:lnTo>
                    <a:pt x="1262" y="1075"/>
                  </a:lnTo>
                  <a:lnTo>
                    <a:pt x="1260" y="1068"/>
                  </a:lnTo>
                  <a:lnTo>
                    <a:pt x="1262" y="1058"/>
                  </a:lnTo>
                  <a:lnTo>
                    <a:pt x="1259" y="1058"/>
                  </a:lnTo>
                  <a:lnTo>
                    <a:pt x="1257" y="1056"/>
                  </a:lnTo>
                  <a:lnTo>
                    <a:pt x="1257" y="1052"/>
                  </a:lnTo>
                  <a:lnTo>
                    <a:pt x="1255" y="1051"/>
                  </a:lnTo>
                  <a:lnTo>
                    <a:pt x="1245" y="1044"/>
                  </a:lnTo>
                  <a:lnTo>
                    <a:pt x="1235" y="1039"/>
                  </a:lnTo>
                  <a:lnTo>
                    <a:pt x="1230" y="1037"/>
                  </a:lnTo>
                  <a:lnTo>
                    <a:pt x="1226" y="1034"/>
                  </a:lnTo>
                  <a:lnTo>
                    <a:pt x="1223" y="1029"/>
                  </a:lnTo>
                  <a:lnTo>
                    <a:pt x="1221" y="1024"/>
                  </a:lnTo>
                  <a:lnTo>
                    <a:pt x="1214" y="1010"/>
                  </a:lnTo>
                  <a:lnTo>
                    <a:pt x="1207" y="996"/>
                  </a:lnTo>
                  <a:lnTo>
                    <a:pt x="1207" y="979"/>
                  </a:lnTo>
                  <a:lnTo>
                    <a:pt x="1207" y="962"/>
                  </a:lnTo>
                  <a:lnTo>
                    <a:pt x="1209" y="935"/>
                  </a:lnTo>
                  <a:lnTo>
                    <a:pt x="1211" y="908"/>
                  </a:lnTo>
                  <a:lnTo>
                    <a:pt x="1211" y="896"/>
                  </a:lnTo>
                  <a:lnTo>
                    <a:pt x="1207" y="880"/>
                  </a:lnTo>
                  <a:lnTo>
                    <a:pt x="1214" y="877"/>
                  </a:lnTo>
                  <a:lnTo>
                    <a:pt x="1221" y="873"/>
                  </a:lnTo>
                  <a:lnTo>
                    <a:pt x="1231" y="873"/>
                  </a:lnTo>
                  <a:lnTo>
                    <a:pt x="1242" y="873"/>
                  </a:lnTo>
                  <a:lnTo>
                    <a:pt x="1242" y="870"/>
                  </a:lnTo>
                  <a:lnTo>
                    <a:pt x="1245" y="867"/>
                  </a:lnTo>
                  <a:lnTo>
                    <a:pt x="1247" y="863"/>
                  </a:lnTo>
                  <a:lnTo>
                    <a:pt x="1248" y="860"/>
                  </a:lnTo>
                  <a:lnTo>
                    <a:pt x="1252" y="860"/>
                  </a:lnTo>
                  <a:lnTo>
                    <a:pt x="1252" y="858"/>
                  </a:lnTo>
                  <a:lnTo>
                    <a:pt x="1254" y="855"/>
                  </a:lnTo>
                  <a:lnTo>
                    <a:pt x="1254" y="851"/>
                  </a:lnTo>
                  <a:lnTo>
                    <a:pt x="1255" y="846"/>
                  </a:lnTo>
                  <a:lnTo>
                    <a:pt x="1259" y="844"/>
                  </a:lnTo>
                  <a:lnTo>
                    <a:pt x="1262" y="843"/>
                  </a:lnTo>
                  <a:lnTo>
                    <a:pt x="1265" y="841"/>
                  </a:lnTo>
                  <a:lnTo>
                    <a:pt x="1269" y="839"/>
                  </a:lnTo>
                  <a:lnTo>
                    <a:pt x="1272" y="833"/>
                  </a:lnTo>
                  <a:lnTo>
                    <a:pt x="1276" y="826"/>
                  </a:lnTo>
                  <a:lnTo>
                    <a:pt x="1279" y="826"/>
                  </a:lnTo>
                  <a:lnTo>
                    <a:pt x="1283" y="826"/>
                  </a:lnTo>
                  <a:lnTo>
                    <a:pt x="1283" y="824"/>
                  </a:lnTo>
                  <a:lnTo>
                    <a:pt x="1283" y="819"/>
                  </a:lnTo>
                  <a:lnTo>
                    <a:pt x="1283" y="815"/>
                  </a:lnTo>
                  <a:lnTo>
                    <a:pt x="1283" y="812"/>
                  </a:lnTo>
                  <a:lnTo>
                    <a:pt x="1283" y="771"/>
                  </a:lnTo>
                  <a:lnTo>
                    <a:pt x="1281" y="771"/>
                  </a:lnTo>
                  <a:lnTo>
                    <a:pt x="1277" y="768"/>
                  </a:lnTo>
                  <a:lnTo>
                    <a:pt x="1265" y="763"/>
                  </a:lnTo>
                  <a:lnTo>
                    <a:pt x="1255" y="758"/>
                  </a:lnTo>
                  <a:lnTo>
                    <a:pt x="1252" y="746"/>
                  </a:lnTo>
                  <a:lnTo>
                    <a:pt x="1248" y="734"/>
                  </a:lnTo>
                  <a:lnTo>
                    <a:pt x="1247" y="727"/>
                  </a:lnTo>
                  <a:lnTo>
                    <a:pt x="1243" y="723"/>
                  </a:lnTo>
                  <a:lnTo>
                    <a:pt x="1240" y="718"/>
                  </a:lnTo>
                  <a:lnTo>
                    <a:pt x="1235" y="717"/>
                  </a:lnTo>
                  <a:lnTo>
                    <a:pt x="1226" y="694"/>
                  </a:lnTo>
                  <a:lnTo>
                    <a:pt x="1223" y="682"/>
                  </a:lnTo>
                  <a:lnTo>
                    <a:pt x="1221" y="669"/>
                  </a:lnTo>
                  <a:lnTo>
                    <a:pt x="1226" y="665"/>
                  </a:lnTo>
                  <a:lnTo>
                    <a:pt x="1231" y="662"/>
                  </a:lnTo>
                  <a:lnTo>
                    <a:pt x="1233" y="657"/>
                  </a:lnTo>
                  <a:lnTo>
                    <a:pt x="1235" y="648"/>
                  </a:lnTo>
                  <a:lnTo>
                    <a:pt x="1245" y="650"/>
                  </a:lnTo>
                  <a:lnTo>
                    <a:pt x="1252" y="648"/>
                  </a:lnTo>
                  <a:lnTo>
                    <a:pt x="1265" y="645"/>
                  </a:lnTo>
                  <a:lnTo>
                    <a:pt x="1279" y="641"/>
                  </a:lnTo>
                  <a:lnTo>
                    <a:pt x="1288" y="641"/>
                  </a:lnTo>
                  <a:lnTo>
                    <a:pt x="1296" y="641"/>
                  </a:lnTo>
                  <a:lnTo>
                    <a:pt x="1296" y="631"/>
                  </a:lnTo>
                  <a:lnTo>
                    <a:pt x="1294" y="630"/>
                  </a:lnTo>
                  <a:lnTo>
                    <a:pt x="1293" y="626"/>
                  </a:lnTo>
                  <a:lnTo>
                    <a:pt x="1288" y="623"/>
                  </a:lnTo>
                  <a:lnTo>
                    <a:pt x="1281" y="621"/>
                  </a:lnTo>
                  <a:lnTo>
                    <a:pt x="1264" y="621"/>
                  </a:lnTo>
                  <a:lnTo>
                    <a:pt x="1255" y="618"/>
                  </a:lnTo>
                  <a:lnTo>
                    <a:pt x="1248" y="614"/>
                  </a:lnTo>
                  <a:lnTo>
                    <a:pt x="1240" y="614"/>
                  </a:lnTo>
                  <a:lnTo>
                    <a:pt x="1235" y="611"/>
                  </a:lnTo>
                  <a:lnTo>
                    <a:pt x="1230" y="607"/>
                  </a:lnTo>
                  <a:lnTo>
                    <a:pt x="1226" y="602"/>
                  </a:lnTo>
                  <a:lnTo>
                    <a:pt x="1218" y="594"/>
                  </a:lnTo>
                  <a:lnTo>
                    <a:pt x="1213" y="589"/>
                  </a:lnTo>
                  <a:lnTo>
                    <a:pt x="1207" y="587"/>
                  </a:lnTo>
                  <a:lnTo>
                    <a:pt x="1204" y="589"/>
                  </a:lnTo>
                  <a:lnTo>
                    <a:pt x="1201" y="590"/>
                  </a:lnTo>
                  <a:lnTo>
                    <a:pt x="1192" y="594"/>
                  </a:lnTo>
                  <a:lnTo>
                    <a:pt x="1190" y="595"/>
                  </a:lnTo>
                  <a:lnTo>
                    <a:pt x="1187" y="597"/>
                  </a:lnTo>
                  <a:lnTo>
                    <a:pt x="1187" y="602"/>
                  </a:lnTo>
                  <a:lnTo>
                    <a:pt x="1187" y="607"/>
                  </a:lnTo>
                  <a:lnTo>
                    <a:pt x="1173" y="614"/>
                  </a:lnTo>
                  <a:lnTo>
                    <a:pt x="1160" y="621"/>
                  </a:lnTo>
                  <a:lnTo>
                    <a:pt x="1156" y="631"/>
                  </a:lnTo>
                  <a:lnTo>
                    <a:pt x="1150" y="640"/>
                  </a:lnTo>
                  <a:lnTo>
                    <a:pt x="1144" y="647"/>
                  </a:lnTo>
                  <a:lnTo>
                    <a:pt x="1139" y="655"/>
                  </a:lnTo>
                  <a:lnTo>
                    <a:pt x="1134" y="664"/>
                  </a:lnTo>
                  <a:lnTo>
                    <a:pt x="1127" y="671"/>
                  </a:lnTo>
                  <a:lnTo>
                    <a:pt x="1121" y="677"/>
                  </a:lnTo>
                  <a:lnTo>
                    <a:pt x="1112" y="682"/>
                  </a:lnTo>
                  <a:lnTo>
                    <a:pt x="1102" y="681"/>
                  </a:lnTo>
                  <a:lnTo>
                    <a:pt x="1093" y="676"/>
                  </a:lnTo>
                  <a:lnTo>
                    <a:pt x="1092" y="676"/>
                  </a:lnTo>
                  <a:lnTo>
                    <a:pt x="1092" y="672"/>
                  </a:lnTo>
                  <a:lnTo>
                    <a:pt x="1092" y="669"/>
                  </a:lnTo>
                  <a:lnTo>
                    <a:pt x="1088" y="669"/>
                  </a:lnTo>
                  <a:lnTo>
                    <a:pt x="1085" y="669"/>
                  </a:lnTo>
                  <a:lnTo>
                    <a:pt x="1085" y="665"/>
                  </a:lnTo>
                  <a:lnTo>
                    <a:pt x="1085" y="662"/>
                  </a:lnTo>
                  <a:lnTo>
                    <a:pt x="1081" y="662"/>
                  </a:lnTo>
                  <a:lnTo>
                    <a:pt x="1078" y="662"/>
                  </a:lnTo>
                  <a:lnTo>
                    <a:pt x="1078" y="659"/>
                  </a:lnTo>
                  <a:lnTo>
                    <a:pt x="1078" y="655"/>
                  </a:lnTo>
                  <a:lnTo>
                    <a:pt x="1074" y="655"/>
                  </a:lnTo>
                  <a:lnTo>
                    <a:pt x="1071" y="655"/>
                  </a:lnTo>
                  <a:lnTo>
                    <a:pt x="1071" y="652"/>
                  </a:lnTo>
                  <a:lnTo>
                    <a:pt x="1071" y="648"/>
                  </a:lnTo>
                  <a:lnTo>
                    <a:pt x="1068" y="645"/>
                  </a:lnTo>
                  <a:lnTo>
                    <a:pt x="1063" y="643"/>
                  </a:lnTo>
                  <a:lnTo>
                    <a:pt x="1059" y="640"/>
                  </a:lnTo>
                  <a:lnTo>
                    <a:pt x="1057" y="635"/>
                  </a:lnTo>
                  <a:lnTo>
                    <a:pt x="1037" y="633"/>
                  </a:lnTo>
                  <a:lnTo>
                    <a:pt x="1004" y="628"/>
                  </a:lnTo>
                  <a:lnTo>
                    <a:pt x="987" y="626"/>
                  </a:lnTo>
                  <a:lnTo>
                    <a:pt x="969" y="628"/>
                  </a:lnTo>
                  <a:lnTo>
                    <a:pt x="967" y="626"/>
                  </a:lnTo>
                  <a:lnTo>
                    <a:pt x="965" y="624"/>
                  </a:lnTo>
                  <a:lnTo>
                    <a:pt x="962" y="621"/>
                  </a:lnTo>
                  <a:lnTo>
                    <a:pt x="957" y="619"/>
                  </a:lnTo>
                  <a:lnTo>
                    <a:pt x="955" y="618"/>
                  </a:lnTo>
                  <a:lnTo>
                    <a:pt x="955" y="614"/>
                  </a:lnTo>
                  <a:lnTo>
                    <a:pt x="952" y="612"/>
                  </a:lnTo>
                  <a:lnTo>
                    <a:pt x="948" y="611"/>
                  </a:lnTo>
                  <a:lnTo>
                    <a:pt x="945" y="609"/>
                  </a:lnTo>
                  <a:lnTo>
                    <a:pt x="941" y="607"/>
                  </a:lnTo>
                  <a:lnTo>
                    <a:pt x="940" y="602"/>
                  </a:lnTo>
                  <a:lnTo>
                    <a:pt x="936" y="600"/>
                  </a:lnTo>
                  <a:lnTo>
                    <a:pt x="928" y="597"/>
                  </a:lnTo>
                  <a:lnTo>
                    <a:pt x="919" y="594"/>
                  </a:lnTo>
                  <a:lnTo>
                    <a:pt x="916" y="592"/>
                  </a:lnTo>
                  <a:lnTo>
                    <a:pt x="914" y="587"/>
                  </a:lnTo>
                  <a:lnTo>
                    <a:pt x="907" y="585"/>
                  </a:lnTo>
                  <a:lnTo>
                    <a:pt x="902" y="585"/>
                  </a:lnTo>
                  <a:lnTo>
                    <a:pt x="895" y="589"/>
                  </a:lnTo>
                  <a:lnTo>
                    <a:pt x="890" y="594"/>
                  </a:lnTo>
                  <a:lnTo>
                    <a:pt x="885" y="594"/>
                  </a:lnTo>
                  <a:lnTo>
                    <a:pt x="880" y="594"/>
                  </a:lnTo>
                  <a:lnTo>
                    <a:pt x="871" y="592"/>
                  </a:lnTo>
                  <a:lnTo>
                    <a:pt x="863" y="590"/>
                  </a:lnTo>
                  <a:lnTo>
                    <a:pt x="856" y="585"/>
                  </a:lnTo>
                  <a:lnTo>
                    <a:pt x="853" y="580"/>
                  </a:lnTo>
                  <a:lnTo>
                    <a:pt x="858" y="571"/>
                  </a:lnTo>
                  <a:lnTo>
                    <a:pt x="861" y="568"/>
                  </a:lnTo>
                  <a:lnTo>
                    <a:pt x="866" y="566"/>
                  </a:lnTo>
                  <a:lnTo>
                    <a:pt x="870" y="563"/>
                  </a:lnTo>
                  <a:lnTo>
                    <a:pt x="873" y="559"/>
                  </a:lnTo>
                  <a:lnTo>
                    <a:pt x="882" y="554"/>
                  </a:lnTo>
                  <a:lnTo>
                    <a:pt x="892" y="551"/>
                  </a:lnTo>
                  <a:lnTo>
                    <a:pt x="900" y="546"/>
                  </a:lnTo>
                  <a:lnTo>
                    <a:pt x="900" y="505"/>
                  </a:lnTo>
                  <a:lnTo>
                    <a:pt x="899" y="502"/>
                  </a:lnTo>
                  <a:lnTo>
                    <a:pt x="897" y="500"/>
                  </a:lnTo>
                  <a:lnTo>
                    <a:pt x="892" y="496"/>
                  </a:lnTo>
                  <a:lnTo>
                    <a:pt x="885" y="495"/>
                  </a:lnTo>
                  <a:lnTo>
                    <a:pt x="880" y="491"/>
                  </a:lnTo>
                  <a:lnTo>
                    <a:pt x="878" y="486"/>
                  </a:lnTo>
                  <a:lnTo>
                    <a:pt x="876" y="484"/>
                  </a:lnTo>
                  <a:lnTo>
                    <a:pt x="873" y="484"/>
                  </a:lnTo>
                  <a:lnTo>
                    <a:pt x="870" y="483"/>
                  </a:lnTo>
                  <a:lnTo>
                    <a:pt x="868" y="479"/>
                  </a:lnTo>
                  <a:lnTo>
                    <a:pt x="866" y="476"/>
                  </a:lnTo>
                  <a:lnTo>
                    <a:pt x="866" y="471"/>
                  </a:lnTo>
                  <a:lnTo>
                    <a:pt x="866" y="462"/>
                  </a:lnTo>
                  <a:lnTo>
                    <a:pt x="870" y="454"/>
                  </a:lnTo>
                  <a:lnTo>
                    <a:pt x="875" y="440"/>
                  </a:lnTo>
                  <a:lnTo>
                    <a:pt x="880" y="426"/>
                  </a:lnTo>
                  <a:lnTo>
                    <a:pt x="880" y="418"/>
                  </a:lnTo>
                  <a:lnTo>
                    <a:pt x="880" y="409"/>
                  </a:lnTo>
                  <a:lnTo>
                    <a:pt x="875" y="408"/>
                  </a:lnTo>
                  <a:lnTo>
                    <a:pt x="871" y="406"/>
                  </a:lnTo>
                  <a:lnTo>
                    <a:pt x="871" y="404"/>
                  </a:lnTo>
                  <a:lnTo>
                    <a:pt x="873" y="403"/>
                  </a:lnTo>
                  <a:lnTo>
                    <a:pt x="863" y="403"/>
                  </a:lnTo>
                  <a:lnTo>
                    <a:pt x="853" y="399"/>
                  </a:lnTo>
                  <a:lnTo>
                    <a:pt x="836" y="396"/>
                  </a:lnTo>
                  <a:lnTo>
                    <a:pt x="829" y="392"/>
                  </a:lnTo>
                  <a:lnTo>
                    <a:pt x="820" y="392"/>
                  </a:lnTo>
                  <a:lnTo>
                    <a:pt x="813" y="392"/>
                  </a:lnTo>
                  <a:lnTo>
                    <a:pt x="805" y="396"/>
                  </a:lnTo>
                  <a:lnTo>
                    <a:pt x="803" y="391"/>
                  </a:lnTo>
                  <a:lnTo>
                    <a:pt x="800" y="389"/>
                  </a:lnTo>
                  <a:lnTo>
                    <a:pt x="791" y="386"/>
                  </a:lnTo>
                  <a:lnTo>
                    <a:pt x="783" y="382"/>
                  </a:lnTo>
                  <a:lnTo>
                    <a:pt x="779" y="380"/>
                  </a:lnTo>
                  <a:lnTo>
                    <a:pt x="778" y="375"/>
                  </a:lnTo>
                  <a:lnTo>
                    <a:pt x="737" y="375"/>
                  </a:lnTo>
                  <a:lnTo>
                    <a:pt x="732" y="375"/>
                  </a:lnTo>
                  <a:lnTo>
                    <a:pt x="726" y="374"/>
                  </a:lnTo>
                  <a:lnTo>
                    <a:pt x="721" y="372"/>
                  </a:lnTo>
                  <a:lnTo>
                    <a:pt x="718" y="369"/>
                  </a:lnTo>
                  <a:lnTo>
                    <a:pt x="713" y="362"/>
                  </a:lnTo>
                  <a:lnTo>
                    <a:pt x="709" y="355"/>
                  </a:lnTo>
                  <a:lnTo>
                    <a:pt x="703" y="357"/>
                  </a:lnTo>
                  <a:lnTo>
                    <a:pt x="697" y="357"/>
                  </a:lnTo>
                  <a:lnTo>
                    <a:pt x="691" y="353"/>
                  </a:lnTo>
                  <a:lnTo>
                    <a:pt x="685" y="348"/>
                  </a:lnTo>
                  <a:lnTo>
                    <a:pt x="680" y="348"/>
                  </a:lnTo>
                  <a:lnTo>
                    <a:pt x="675" y="348"/>
                  </a:lnTo>
                  <a:lnTo>
                    <a:pt x="674" y="338"/>
                  </a:lnTo>
                  <a:lnTo>
                    <a:pt x="670" y="331"/>
                  </a:lnTo>
                  <a:lnTo>
                    <a:pt x="665" y="326"/>
                  </a:lnTo>
                  <a:lnTo>
                    <a:pt x="658" y="321"/>
                  </a:lnTo>
                  <a:lnTo>
                    <a:pt x="651" y="316"/>
                  </a:lnTo>
                  <a:lnTo>
                    <a:pt x="646" y="311"/>
                  </a:lnTo>
                  <a:lnTo>
                    <a:pt x="643" y="304"/>
                  </a:lnTo>
                  <a:lnTo>
                    <a:pt x="641" y="293"/>
                  </a:lnTo>
                  <a:lnTo>
                    <a:pt x="634" y="290"/>
                  </a:lnTo>
                  <a:lnTo>
                    <a:pt x="629" y="285"/>
                  </a:lnTo>
                  <a:lnTo>
                    <a:pt x="624" y="280"/>
                  </a:lnTo>
                  <a:lnTo>
                    <a:pt x="621" y="273"/>
                  </a:lnTo>
                  <a:lnTo>
                    <a:pt x="616" y="273"/>
                  </a:lnTo>
                  <a:lnTo>
                    <a:pt x="612" y="271"/>
                  </a:lnTo>
                  <a:lnTo>
                    <a:pt x="610" y="268"/>
                  </a:lnTo>
                  <a:lnTo>
                    <a:pt x="609" y="265"/>
                  </a:lnTo>
                  <a:lnTo>
                    <a:pt x="607" y="256"/>
                  </a:lnTo>
                  <a:lnTo>
                    <a:pt x="604" y="254"/>
                  </a:lnTo>
                  <a:lnTo>
                    <a:pt x="600" y="253"/>
                  </a:lnTo>
                  <a:lnTo>
                    <a:pt x="600" y="191"/>
                  </a:lnTo>
                  <a:lnTo>
                    <a:pt x="599" y="189"/>
                  </a:lnTo>
                  <a:lnTo>
                    <a:pt x="597" y="188"/>
                  </a:lnTo>
                  <a:lnTo>
                    <a:pt x="593" y="184"/>
                  </a:lnTo>
                  <a:lnTo>
                    <a:pt x="588" y="183"/>
                  </a:lnTo>
                  <a:lnTo>
                    <a:pt x="587" y="181"/>
                  </a:lnTo>
                  <a:lnTo>
                    <a:pt x="587" y="178"/>
                  </a:lnTo>
                  <a:lnTo>
                    <a:pt x="580" y="178"/>
                  </a:lnTo>
                  <a:lnTo>
                    <a:pt x="575" y="176"/>
                  </a:lnTo>
                  <a:lnTo>
                    <a:pt x="571" y="172"/>
                  </a:lnTo>
                  <a:lnTo>
                    <a:pt x="566" y="171"/>
                  </a:lnTo>
                  <a:lnTo>
                    <a:pt x="558" y="159"/>
                  </a:lnTo>
                  <a:lnTo>
                    <a:pt x="547" y="149"/>
                  </a:lnTo>
                  <a:lnTo>
                    <a:pt x="537" y="138"/>
                  </a:lnTo>
                  <a:lnTo>
                    <a:pt x="525" y="130"/>
                  </a:lnTo>
                  <a:lnTo>
                    <a:pt x="518" y="118"/>
                  </a:lnTo>
                  <a:lnTo>
                    <a:pt x="508" y="109"/>
                  </a:lnTo>
                  <a:lnTo>
                    <a:pt x="496" y="102"/>
                  </a:lnTo>
                  <a:lnTo>
                    <a:pt x="484" y="96"/>
                  </a:lnTo>
                  <a:lnTo>
                    <a:pt x="482" y="92"/>
                  </a:lnTo>
                  <a:lnTo>
                    <a:pt x="481" y="89"/>
                  </a:lnTo>
                  <a:lnTo>
                    <a:pt x="476" y="84"/>
                  </a:lnTo>
                  <a:lnTo>
                    <a:pt x="472" y="82"/>
                  </a:lnTo>
                  <a:lnTo>
                    <a:pt x="471" y="78"/>
                  </a:lnTo>
                  <a:lnTo>
                    <a:pt x="469" y="75"/>
                  </a:lnTo>
                  <a:lnTo>
                    <a:pt x="471" y="68"/>
                  </a:lnTo>
                  <a:lnTo>
                    <a:pt x="465" y="65"/>
                  </a:lnTo>
                  <a:lnTo>
                    <a:pt x="459" y="63"/>
                  </a:lnTo>
                  <a:lnTo>
                    <a:pt x="452" y="61"/>
                  </a:lnTo>
                  <a:lnTo>
                    <a:pt x="443" y="61"/>
                  </a:lnTo>
                  <a:lnTo>
                    <a:pt x="445" y="53"/>
                  </a:lnTo>
                  <a:lnTo>
                    <a:pt x="443" y="44"/>
                  </a:lnTo>
                  <a:lnTo>
                    <a:pt x="441" y="32"/>
                  </a:lnTo>
                  <a:lnTo>
                    <a:pt x="438" y="20"/>
                  </a:lnTo>
                  <a:lnTo>
                    <a:pt x="436" y="14"/>
                  </a:lnTo>
                  <a:lnTo>
                    <a:pt x="436" y="7"/>
                  </a:lnTo>
                  <a:lnTo>
                    <a:pt x="428" y="3"/>
                  </a:lnTo>
                  <a:lnTo>
                    <a:pt x="419" y="2"/>
                  </a:lnTo>
                  <a:lnTo>
                    <a:pt x="397" y="0"/>
                  </a:lnTo>
                  <a:lnTo>
                    <a:pt x="348" y="0"/>
                  </a:lnTo>
                  <a:lnTo>
                    <a:pt x="337" y="2"/>
                  </a:lnTo>
                  <a:lnTo>
                    <a:pt x="329" y="5"/>
                  </a:lnTo>
                  <a:lnTo>
                    <a:pt x="322" y="10"/>
                  </a:lnTo>
                  <a:lnTo>
                    <a:pt x="314" y="14"/>
                  </a:lnTo>
                  <a:lnTo>
                    <a:pt x="307" y="14"/>
                  </a:lnTo>
                  <a:lnTo>
                    <a:pt x="302" y="14"/>
                  </a:lnTo>
                  <a:lnTo>
                    <a:pt x="300" y="14"/>
                  </a:lnTo>
                  <a:lnTo>
                    <a:pt x="300" y="20"/>
                  </a:lnTo>
                  <a:lnTo>
                    <a:pt x="295" y="20"/>
                  </a:lnTo>
                  <a:lnTo>
                    <a:pt x="290" y="20"/>
                  </a:lnTo>
                  <a:lnTo>
                    <a:pt x="285" y="20"/>
                  </a:lnTo>
                  <a:lnTo>
                    <a:pt x="279" y="20"/>
                  </a:lnTo>
                  <a:lnTo>
                    <a:pt x="273" y="20"/>
                  </a:lnTo>
                  <a:lnTo>
                    <a:pt x="267" y="19"/>
                  </a:lnTo>
                  <a:lnTo>
                    <a:pt x="259" y="14"/>
                  </a:lnTo>
                  <a:lnTo>
                    <a:pt x="250" y="8"/>
                  </a:lnTo>
                  <a:lnTo>
                    <a:pt x="245" y="7"/>
                  </a:lnTo>
                  <a:lnTo>
                    <a:pt x="239" y="7"/>
                  </a:lnTo>
                  <a:lnTo>
                    <a:pt x="232" y="8"/>
                  </a:lnTo>
                  <a:lnTo>
                    <a:pt x="225" y="10"/>
                  </a:lnTo>
                  <a:lnTo>
                    <a:pt x="213" y="15"/>
                  </a:lnTo>
                  <a:lnTo>
                    <a:pt x="203" y="22"/>
                  </a:lnTo>
                  <a:lnTo>
                    <a:pt x="191" y="27"/>
                  </a:lnTo>
                  <a:lnTo>
                    <a:pt x="182" y="32"/>
                  </a:lnTo>
                  <a:lnTo>
                    <a:pt x="175" y="37"/>
                  </a:lnTo>
                  <a:lnTo>
                    <a:pt x="163" y="51"/>
                  </a:lnTo>
                  <a:lnTo>
                    <a:pt x="152" y="65"/>
                  </a:lnTo>
                  <a:lnTo>
                    <a:pt x="145" y="70"/>
                  </a:lnTo>
                  <a:lnTo>
                    <a:pt x="136" y="75"/>
                  </a:lnTo>
                  <a:lnTo>
                    <a:pt x="135" y="77"/>
                  </a:lnTo>
                  <a:lnTo>
                    <a:pt x="133" y="78"/>
                  </a:lnTo>
                  <a:lnTo>
                    <a:pt x="129" y="82"/>
                  </a:lnTo>
                  <a:lnTo>
                    <a:pt x="124" y="84"/>
                  </a:lnTo>
                  <a:lnTo>
                    <a:pt x="123" y="85"/>
                  </a:lnTo>
                  <a:lnTo>
                    <a:pt x="123" y="89"/>
                  </a:lnTo>
                  <a:lnTo>
                    <a:pt x="75" y="89"/>
                  </a:lnTo>
                  <a:lnTo>
                    <a:pt x="71" y="90"/>
                  </a:lnTo>
                  <a:lnTo>
                    <a:pt x="70" y="94"/>
                  </a:lnTo>
                  <a:lnTo>
                    <a:pt x="68" y="102"/>
                  </a:lnTo>
                  <a:lnTo>
                    <a:pt x="65" y="102"/>
                  </a:lnTo>
                  <a:lnTo>
                    <a:pt x="63" y="104"/>
                  </a:lnTo>
                  <a:lnTo>
                    <a:pt x="61" y="109"/>
                  </a:lnTo>
                  <a:lnTo>
                    <a:pt x="53" y="114"/>
                  </a:lnTo>
                  <a:lnTo>
                    <a:pt x="49" y="118"/>
                  </a:lnTo>
                  <a:lnTo>
                    <a:pt x="48" y="123"/>
                  </a:lnTo>
                  <a:lnTo>
                    <a:pt x="29" y="131"/>
                  </a:lnTo>
                  <a:lnTo>
                    <a:pt x="19" y="135"/>
                  </a:lnTo>
                  <a:lnTo>
                    <a:pt x="7" y="137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3" y="157"/>
                  </a:lnTo>
                  <a:lnTo>
                    <a:pt x="8" y="160"/>
                  </a:lnTo>
                  <a:lnTo>
                    <a:pt x="13" y="164"/>
                  </a:lnTo>
                  <a:lnTo>
                    <a:pt x="13" y="171"/>
                  </a:lnTo>
                  <a:lnTo>
                    <a:pt x="15" y="176"/>
                  </a:lnTo>
                  <a:lnTo>
                    <a:pt x="20" y="184"/>
                  </a:lnTo>
                  <a:lnTo>
                    <a:pt x="25" y="193"/>
                  </a:lnTo>
                  <a:lnTo>
                    <a:pt x="27" y="198"/>
                  </a:lnTo>
                  <a:lnTo>
                    <a:pt x="27" y="205"/>
                  </a:lnTo>
                  <a:lnTo>
                    <a:pt x="29" y="210"/>
                  </a:lnTo>
                  <a:lnTo>
                    <a:pt x="32" y="213"/>
                  </a:lnTo>
                  <a:lnTo>
                    <a:pt x="39" y="220"/>
                  </a:lnTo>
                  <a:lnTo>
                    <a:pt x="42" y="224"/>
                  </a:lnTo>
                  <a:lnTo>
                    <a:pt x="46" y="227"/>
                  </a:lnTo>
                  <a:lnTo>
                    <a:pt x="48" y="232"/>
                  </a:lnTo>
                  <a:lnTo>
                    <a:pt x="48" y="239"/>
                  </a:lnTo>
                  <a:lnTo>
                    <a:pt x="54" y="239"/>
                  </a:lnTo>
                  <a:lnTo>
                    <a:pt x="58" y="241"/>
                  </a:lnTo>
                  <a:lnTo>
                    <a:pt x="61" y="244"/>
                  </a:lnTo>
                  <a:lnTo>
                    <a:pt x="63" y="247"/>
                  </a:lnTo>
                  <a:lnTo>
                    <a:pt x="65" y="253"/>
                  </a:lnTo>
                  <a:lnTo>
                    <a:pt x="66" y="256"/>
                  </a:lnTo>
                  <a:lnTo>
                    <a:pt x="70" y="259"/>
                  </a:lnTo>
                  <a:lnTo>
                    <a:pt x="75" y="259"/>
                  </a:lnTo>
                  <a:lnTo>
                    <a:pt x="73" y="266"/>
                  </a:lnTo>
                  <a:lnTo>
                    <a:pt x="71" y="273"/>
                  </a:lnTo>
                  <a:lnTo>
                    <a:pt x="66" y="285"/>
                  </a:lnTo>
                  <a:lnTo>
                    <a:pt x="63" y="299"/>
                  </a:lnTo>
                  <a:lnTo>
                    <a:pt x="61" y="305"/>
                  </a:lnTo>
                  <a:lnTo>
                    <a:pt x="61" y="314"/>
                  </a:lnTo>
                  <a:lnTo>
                    <a:pt x="65" y="321"/>
                  </a:lnTo>
                  <a:lnTo>
                    <a:pt x="70" y="328"/>
                  </a:lnTo>
                  <a:lnTo>
                    <a:pt x="73" y="331"/>
                  </a:lnTo>
                  <a:lnTo>
                    <a:pt x="78" y="333"/>
                  </a:lnTo>
                  <a:lnTo>
                    <a:pt x="83" y="334"/>
                  </a:lnTo>
                  <a:lnTo>
                    <a:pt x="88" y="334"/>
                  </a:lnTo>
                  <a:lnTo>
                    <a:pt x="99" y="334"/>
                  </a:lnTo>
                  <a:lnTo>
                    <a:pt x="107" y="336"/>
                  </a:lnTo>
                  <a:lnTo>
                    <a:pt x="112" y="341"/>
                  </a:lnTo>
                  <a:lnTo>
                    <a:pt x="116" y="348"/>
                  </a:lnTo>
                  <a:lnTo>
                    <a:pt x="116" y="350"/>
                  </a:lnTo>
                  <a:lnTo>
                    <a:pt x="117" y="355"/>
                  </a:lnTo>
                  <a:lnTo>
                    <a:pt x="117" y="360"/>
                  </a:lnTo>
                  <a:lnTo>
                    <a:pt x="116" y="363"/>
                  </a:lnTo>
                  <a:lnTo>
                    <a:pt x="114" y="365"/>
                  </a:lnTo>
                  <a:lnTo>
                    <a:pt x="107" y="369"/>
                  </a:lnTo>
                  <a:lnTo>
                    <a:pt x="100" y="370"/>
                  </a:lnTo>
                  <a:lnTo>
                    <a:pt x="99" y="367"/>
                  </a:lnTo>
                  <a:lnTo>
                    <a:pt x="92" y="362"/>
                  </a:lnTo>
                  <a:lnTo>
                    <a:pt x="88" y="362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6"/>
                  </a:lnTo>
                  <a:lnTo>
                    <a:pt x="82" y="396"/>
                  </a:lnTo>
                  <a:lnTo>
                    <a:pt x="83" y="401"/>
                  </a:lnTo>
                  <a:lnTo>
                    <a:pt x="85" y="406"/>
                  </a:lnTo>
                  <a:lnTo>
                    <a:pt x="88" y="409"/>
                  </a:lnTo>
                  <a:lnTo>
                    <a:pt x="88" y="416"/>
                  </a:lnTo>
                  <a:lnTo>
                    <a:pt x="94" y="418"/>
                  </a:lnTo>
                  <a:lnTo>
                    <a:pt x="95" y="420"/>
                  </a:lnTo>
                  <a:lnTo>
                    <a:pt x="95" y="423"/>
                  </a:lnTo>
                  <a:lnTo>
                    <a:pt x="104" y="425"/>
                  </a:lnTo>
                  <a:lnTo>
                    <a:pt x="107" y="426"/>
                  </a:lnTo>
                  <a:lnTo>
                    <a:pt x="109" y="430"/>
                  </a:lnTo>
                  <a:lnTo>
                    <a:pt x="114" y="432"/>
                  </a:lnTo>
                  <a:lnTo>
                    <a:pt x="116" y="433"/>
                  </a:lnTo>
                  <a:lnTo>
                    <a:pt x="116" y="437"/>
                  </a:lnTo>
                  <a:lnTo>
                    <a:pt x="157" y="437"/>
                  </a:lnTo>
                  <a:lnTo>
                    <a:pt x="158" y="440"/>
                  </a:lnTo>
                  <a:lnTo>
                    <a:pt x="160" y="442"/>
                  </a:lnTo>
                  <a:lnTo>
                    <a:pt x="165" y="445"/>
                  </a:lnTo>
                  <a:lnTo>
                    <a:pt x="172" y="447"/>
                  </a:lnTo>
                  <a:lnTo>
                    <a:pt x="177" y="450"/>
                  </a:lnTo>
                  <a:lnTo>
                    <a:pt x="181" y="455"/>
                  </a:lnTo>
                  <a:lnTo>
                    <a:pt x="184" y="461"/>
                  </a:lnTo>
                  <a:lnTo>
                    <a:pt x="189" y="464"/>
                  </a:lnTo>
                  <a:lnTo>
                    <a:pt x="198" y="464"/>
                  </a:lnTo>
                  <a:lnTo>
                    <a:pt x="211" y="464"/>
                  </a:lnTo>
                  <a:lnTo>
                    <a:pt x="211" y="481"/>
                  </a:lnTo>
                  <a:lnTo>
                    <a:pt x="213" y="488"/>
                  </a:lnTo>
                  <a:lnTo>
                    <a:pt x="215" y="490"/>
                  </a:lnTo>
                  <a:lnTo>
                    <a:pt x="218" y="491"/>
                  </a:lnTo>
                  <a:lnTo>
                    <a:pt x="216" y="495"/>
                  </a:lnTo>
                  <a:lnTo>
                    <a:pt x="213" y="496"/>
                  </a:lnTo>
                  <a:lnTo>
                    <a:pt x="204" y="498"/>
                  </a:lnTo>
                  <a:lnTo>
                    <a:pt x="204" y="502"/>
                  </a:lnTo>
                  <a:lnTo>
                    <a:pt x="203" y="503"/>
                  </a:lnTo>
                  <a:lnTo>
                    <a:pt x="198" y="505"/>
                  </a:lnTo>
                  <a:lnTo>
                    <a:pt x="163" y="505"/>
                  </a:lnTo>
                  <a:lnTo>
                    <a:pt x="162" y="502"/>
                  </a:lnTo>
                  <a:lnTo>
                    <a:pt x="160" y="502"/>
                  </a:lnTo>
                  <a:lnTo>
                    <a:pt x="157" y="502"/>
                  </a:lnTo>
                  <a:lnTo>
                    <a:pt x="150" y="505"/>
                  </a:lnTo>
                  <a:lnTo>
                    <a:pt x="146" y="505"/>
                  </a:lnTo>
                  <a:lnTo>
                    <a:pt x="143" y="505"/>
                  </a:lnTo>
                  <a:lnTo>
                    <a:pt x="138" y="508"/>
                  </a:lnTo>
                  <a:lnTo>
                    <a:pt x="133" y="512"/>
                  </a:lnTo>
                  <a:lnTo>
                    <a:pt x="128" y="517"/>
                  </a:lnTo>
                  <a:lnTo>
                    <a:pt x="123" y="519"/>
                  </a:lnTo>
                  <a:lnTo>
                    <a:pt x="123" y="527"/>
                  </a:lnTo>
                  <a:lnTo>
                    <a:pt x="124" y="532"/>
                  </a:lnTo>
                  <a:lnTo>
                    <a:pt x="128" y="536"/>
                  </a:lnTo>
                  <a:lnTo>
                    <a:pt x="133" y="539"/>
                  </a:lnTo>
                  <a:lnTo>
                    <a:pt x="138" y="542"/>
                  </a:lnTo>
                  <a:lnTo>
                    <a:pt x="141" y="546"/>
                  </a:lnTo>
                  <a:lnTo>
                    <a:pt x="143" y="553"/>
                  </a:lnTo>
                  <a:lnTo>
                    <a:pt x="143" y="559"/>
                  </a:lnTo>
                  <a:lnTo>
                    <a:pt x="146" y="565"/>
                  </a:lnTo>
                  <a:lnTo>
                    <a:pt x="148" y="571"/>
                  </a:lnTo>
                  <a:lnTo>
                    <a:pt x="150" y="578"/>
                  </a:lnTo>
                  <a:lnTo>
                    <a:pt x="150" y="587"/>
                  </a:lnTo>
                  <a:lnTo>
                    <a:pt x="150" y="595"/>
                  </a:lnTo>
                  <a:lnTo>
                    <a:pt x="148" y="602"/>
                  </a:lnTo>
                  <a:lnTo>
                    <a:pt x="146" y="609"/>
                  </a:lnTo>
                  <a:lnTo>
                    <a:pt x="143" y="614"/>
                  </a:lnTo>
                  <a:lnTo>
                    <a:pt x="143" y="619"/>
                  </a:lnTo>
                  <a:lnTo>
                    <a:pt x="143" y="624"/>
                  </a:lnTo>
                  <a:lnTo>
                    <a:pt x="145" y="626"/>
                  </a:lnTo>
                  <a:lnTo>
                    <a:pt x="146" y="628"/>
                  </a:lnTo>
                  <a:lnTo>
                    <a:pt x="153" y="630"/>
                  </a:lnTo>
                  <a:lnTo>
                    <a:pt x="162" y="628"/>
                  </a:lnTo>
                  <a:lnTo>
                    <a:pt x="181" y="621"/>
                  </a:lnTo>
                  <a:lnTo>
                    <a:pt x="191" y="619"/>
                  </a:lnTo>
                  <a:lnTo>
                    <a:pt x="194" y="619"/>
                  </a:lnTo>
                  <a:lnTo>
                    <a:pt x="198" y="621"/>
                  </a:lnTo>
                  <a:lnTo>
                    <a:pt x="225" y="621"/>
                  </a:lnTo>
                  <a:lnTo>
                    <a:pt x="225" y="635"/>
                  </a:lnTo>
                  <a:lnTo>
                    <a:pt x="225" y="648"/>
                  </a:lnTo>
                  <a:lnTo>
                    <a:pt x="223" y="669"/>
                  </a:lnTo>
                  <a:lnTo>
                    <a:pt x="220" y="691"/>
                  </a:lnTo>
                  <a:lnTo>
                    <a:pt x="216" y="711"/>
                  </a:lnTo>
                  <a:lnTo>
                    <a:pt x="218" y="737"/>
                  </a:lnTo>
                  <a:lnTo>
                    <a:pt x="211" y="742"/>
                  </a:lnTo>
                  <a:lnTo>
                    <a:pt x="208" y="747"/>
                  </a:lnTo>
                  <a:lnTo>
                    <a:pt x="206" y="756"/>
                  </a:lnTo>
                  <a:lnTo>
                    <a:pt x="204" y="764"/>
                  </a:lnTo>
                  <a:lnTo>
                    <a:pt x="201" y="766"/>
                  </a:lnTo>
                  <a:lnTo>
                    <a:pt x="198" y="768"/>
                  </a:lnTo>
                  <a:lnTo>
                    <a:pt x="194" y="776"/>
                  </a:lnTo>
                  <a:lnTo>
                    <a:pt x="191" y="792"/>
                  </a:lnTo>
                  <a:lnTo>
                    <a:pt x="184" y="807"/>
                  </a:lnTo>
                  <a:lnTo>
                    <a:pt x="182" y="815"/>
                  </a:lnTo>
                  <a:lnTo>
                    <a:pt x="184" y="826"/>
                  </a:lnTo>
                  <a:lnTo>
                    <a:pt x="181" y="827"/>
                  </a:lnTo>
                  <a:lnTo>
                    <a:pt x="179" y="831"/>
                  </a:lnTo>
                  <a:lnTo>
                    <a:pt x="177" y="834"/>
                  </a:lnTo>
                  <a:lnTo>
                    <a:pt x="177" y="839"/>
                  </a:lnTo>
                  <a:lnTo>
                    <a:pt x="172" y="841"/>
                  </a:lnTo>
                  <a:lnTo>
                    <a:pt x="170" y="846"/>
                  </a:lnTo>
                  <a:lnTo>
                    <a:pt x="170" y="853"/>
                  </a:lnTo>
                  <a:lnTo>
                    <a:pt x="170" y="860"/>
                  </a:lnTo>
                  <a:lnTo>
                    <a:pt x="177" y="863"/>
                  </a:lnTo>
                  <a:lnTo>
                    <a:pt x="182" y="868"/>
                  </a:lnTo>
                  <a:lnTo>
                    <a:pt x="187" y="873"/>
                  </a:lnTo>
                  <a:lnTo>
                    <a:pt x="191" y="880"/>
                  </a:lnTo>
                  <a:lnTo>
                    <a:pt x="198" y="879"/>
                  </a:lnTo>
                  <a:lnTo>
                    <a:pt x="204" y="879"/>
                  </a:lnTo>
                  <a:lnTo>
                    <a:pt x="213" y="882"/>
                  </a:lnTo>
                  <a:lnTo>
                    <a:pt x="221" y="885"/>
                  </a:lnTo>
                  <a:lnTo>
                    <a:pt x="227" y="887"/>
                  </a:lnTo>
                  <a:lnTo>
                    <a:pt x="232" y="887"/>
                  </a:lnTo>
                  <a:lnTo>
                    <a:pt x="235" y="892"/>
                  </a:lnTo>
                  <a:lnTo>
                    <a:pt x="239" y="897"/>
                  </a:lnTo>
                  <a:lnTo>
                    <a:pt x="244" y="901"/>
                  </a:lnTo>
                  <a:lnTo>
                    <a:pt x="252" y="901"/>
                  </a:lnTo>
                  <a:lnTo>
                    <a:pt x="252" y="908"/>
                  </a:lnTo>
                  <a:lnTo>
                    <a:pt x="254" y="913"/>
                  </a:lnTo>
                  <a:lnTo>
                    <a:pt x="259" y="921"/>
                  </a:lnTo>
                  <a:lnTo>
                    <a:pt x="262" y="923"/>
                  </a:lnTo>
                  <a:lnTo>
                    <a:pt x="264" y="925"/>
                  </a:lnTo>
                  <a:lnTo>
                    <a:pt x="267" y="930"/>
                  </a:lnTo>
                  <a:lnTo>
                    <a:pt x="269" y="937"/>
                  </a:lnTo>
                  <a:lnTo>
                    <a:pt x="273" y="942"/>
                  </a:lnTo>
                  <a:lnTo>
                    <a:pt x="285" y="943"/>
                  </a:lnTo>
                  <a:lnTo>
                    <a:pt x="293" y="948"/>
                  </a:lnTo>
                  <a:lnTo>
                    <a:pt x="302" y="954"/>
                  </a:lnTo>
                  <a:lnTo>
                    <a:pt x="305" y="957"/>
                  </a:lnTo>
                  <a:lnTo>
                    <a:pt x="307" y="962"/>
                  </a:lnTo>
                  <a:lnTo>
                    <a:pt x="319" y="966"/>
                  </a:lnTo>
                  <a:lnTo>
                    <a:pt x="331" y="969"/>
                  </a:lnTo>
                  <a:lnTo>
                    <a:pt x="334" y="972"/>
                  </a:lnTo>
                  <a:lnTo>
                    <a:pt x="337" y="977"/>
                  </a:lnTo>
                  <a:lnTo>
                    <a:pt x="341" y="983"/>
                  </a:lnTo>
                  <a:lnTo>
                    <a:pt x="341" y="989"/>
                  </a:lnTo>
                  <a:lnTo>
                    <a:pt x="341" y="996"/>
                  </a:lnTo>
                  <a:lnTo>
                    <a:pt x="341" y="1000"/>
                  </a:lnTo>
                  <a:lnTo>
                    <a:pt x="339" y="1003"/>
                  </a:lnTo>
                  <a:lnTo>
                    <a:pt x="336" y="1005"/>
                  </a:lnTo>
                  <a:lnTo>
                    <a:pt x="331" y="1010"/>
                  </a:lnTo>
                  <a:lnTo>
                    <a:pt x="327" y="1013"/>
                  </a:lnTo>
                  <a:lnTo>
                    <a:pt x="327" y="1017"/>
                  </a:lnTo>
                  <a:lnTo>
                    <a:pt x="324" y="1018"/>
                  </a:lnTo>
                  <a:lnTo>
                    <a:pt x="320" y="1020"/>
                  </a:lnTo>
                  <a:lnTo>
                    <a:pt x="319" y="1029"/>
                  </a:lnTo>
                  <a:lnTo>
                    <a:pt x="317" y="1032"/>
                  </a:lnTo>
                  <a:lnTo>
                    <a:pt x="315" y="1035"/>
                  </a:lnTo>
                  <a:lnTo>
                    <a:pt x="312" y="1037"/>
                  </a:lnTo>
                  <a:lnTo>
                    <a:pt x="307" y="1037"/>
                  </a:lnTo>
                  <a:lnTo>
                    <a:pt x="266" y="1037"/>
                  </a:lnTo>
                  <a:lnTo>
                    <a:pt x="261" y="1039"/>
                  </a:lnTo>
                  <a:lnTo>
                    <a:pt x="257" y="1037"/>
                  </a:lnTo>
                  <a:lnTo>
                    <a:pt x="249" y="1032"/>
                  </a:lnTo>
                  <a:lnTo>
                    <a:pt x="245" y="1030"/>
                  </a:lnTo>
                  <a:lnTo>
                    <a:pt x="242" y="1030"/>
                  </a:lnTo>
                  <a:lnTo>
                    <a:pt x="240" y="1032"/>
                  </a:lnTo>
                  <a:lnTo>
                    <a:pt x="239" y="1037"/>
                  </a:lnTo>
                  <a:lnTo>
                    <a:pt x="242" y="1037"/>
                  </a:lnTo>
                  <a:lnTo>
                    <a:pt x="244" y="1039"/>
                  </a:lnTo>
                  <a:lnTo>
                    <a:pt x="245" y="1044"/>
                  </a:lnTo>
                  <a:lnTo>
                    <a:pt x="249" y="1047"/>
                  </a:lnTo>
                  <a:lnTo>
                    <a:pt x="250" y="1049"/>
                  </a:lnTo>
                  <a:lnTo>
                    <a:pt x="252" y="1051"/>
                  </a:lnTo>
                  <a:lnTo>
                    <a:pt x="254" y="1056"/>
                  </a:lnTo>
                  <a:lnTo>
                    <a:pt x="257" y="1059"/>
                  </a:lnTo>
                  <a:lnTo>
                    <a:pt x="266" y="1064"/>
                  </a:lnTo>
                  <a:lnTo>
                    <a:pt x="267" y="1070"/>
                  </a:lnTo>
                  <a:lnTo>
                    <a:pt x="271" y="1073"/>
                  </a:lnTo>
                  <a:lnTo>
                    <a:pt x="274" y="1076"/>
                  </a:lnTo>
                  <a:lnTo>
                    <a:pt x="279" y="1078"/>
                  </a:lnTo>
                  <a:lnTo>
                    <a:pt x="285" y="1080"/>
                  </a:lnTo>
                  <a:lnTo>
                    <a:pt x="288" y="1083"/>
                  </a:lnTo>
                  <a:lnTo>
                    <a:pt x="291" y="1087"/>
                  </a:lnTo>
                  <a:lnTo>
                    <a:pt x="293" y="1092"/>
                  </a:lnTo>
                  <a:lnTo>
                    <a:pt x="298" y="1100"/>
                  </a:lnTo>
                  <a:lnTo>
                    <a:pt x="303" y="1107"/>
                  </a:lnTo>
                  <a:lnTo>
                    <a:pt x="308" y="1116"/>
                  </a:lnTo>
                  <a:lnTo>
                    <a:pt x="314" y="1126"/>
                  </a:lnTo>
                  <a:lnTo>
                    <a:pt x="315" y="1134"/>
                  </a:lnTo>
                  <a:lnTo>
                    <a:pt x="314" y="1143"/>
                  </a:lnTo>
                  <a:lnTo>
                    <a:pt x="314" y="1160"/>
                  </a:lnTo>
                  <a:lnTo>
                    <a:pt x="317" y="1177"/>
                  </a:lnTo>
                  <a:lnTo>
                    <a:pt x="320" y="1194"/>
                  </a:lnTo>
                  <a:lnTo>
                    <a:pt x="308" y="1199"/>
                  </a:lnTo>
                  <a:lnTo>
                    <a:pt x="296" y="1204"/>
                  </a:lnTo>
                  <a:lnTo>
                    <a:pt x="283" y="1210"/>
                  </a:lnTo>
                  <a:lnTo>
                    <a:pt x="273" y="1215"/>
                  </a:lnTo>
                  <a:lnTo>
                    <a:pt x="239" y="1215"/>
                  </a:lnTo>
                  <a:lnTo>
                    <a:pt x="237" y="1220"/>
                  </a:lnTo>
                  <a:lnTo>
                    <a:pt x="235" y="1222"/>
                  </a:lnTo>
                  <a:lnTo>
                    <a:pt x="233" y="1225"/>
                  </a:lnTo>
                  <a:lnTo>
                    <a:pt x="232" y="1228"/>
                  </a:lnTo>
                  <a:lnTo>
                    <a:pt x="245" y="1235"/>
                  </a:lnTo>
                  <a:lnTo>
                    <a:pt x="259" y="1242"/>
                  </a:lnTo>
                  <a:lnTo>
                    <a:pt x="261" y="1245"/>
                  </a:lnTo>
                  <a:lnTo>
                    <a:pt x="264" y="1247"/>
                  </a:lnTo>
                  <a:lnTo>
                    <a:pt x="267" y="1247"/>
                  </a:lnTo>
                  <a:lnTo>
                    <a:pt x="273" y="1249"/>
                  </a:lnTo>
                  <a:lnTo>
                    <a:pt x="281" y="1254"/>
                  </a:lnTo>
                  <a:lnTo>
                    <a:pt x="286" y="1256"/>
                  </a:lnTo>
                  <a:lnTo>
                    <a:pt x="293" y="1256"/>
                  </a:lnTo>
                  <a:lnTo>
                    <a:pt x="300" y="1266"/>
                  </a:lnTo>
                  <a:lnTo>
                    <a:pt x="308" y="1274"/>
                  </a:lnTo>
                  <a:lnTo>
                    <a:pt x="317" y="1283"/>
                  </a:lnTo>
                  <a:lnTo>
                    <a:pt x="327" y="1290"/>
                  </a:lnTo>
                  <a:lnTo>
                    <a:pt x="327" y="1298"/>
                  </a:lnTo>
                  <a:lnTo>
                    <a:pt x="329" y="1305"/>
                  </a:lnTo>
                  <a:lnTo>
                    <a:pt x="331" y="1312"/>
                  </a:lnTo>
                  <a:lnTo>
                    <a:pt x="334" y="1317"/>
                  </a:lnTo>
                  <a:lnTo>
                    <a:pt x="341" y="1315"/>
                  </a:lnTo>
                  <a:lnTo>
                    <a:pt x="346" y="1315"/>
                  </a:lnTo>
                  <a:lnTo>
                    <a:pt x="351" y="1319"/>
                  </a:lnTo>
                  <a:lnTo>
                    <a:pt x="354" y="1320"/>
                  </a:lnTo>
                  <a:lnTo>
                    <a:pt x="360" y="1327"/>
                  </a:lnTo>
                  <a:lnTo>
                    <a:pt x="361" y="1331"/>
                  </a:lnTo>
                  <a:lnTo>
                    <a:pt x="365" y="1331"/>
                  </a:lnTo>
                  <a:lnTo>
                    <a:pt x="368" y="1331"/>
                  </a:lnTo>
                  <a:lnTo>
                    <a:pt x="375" y="1334"/>
                  </a:lnTo>
                  <a:lnTo>
                    <a:pt x="382" y="1337"/>
                  </a:lnTo>
                  <a:lnTo>
                    <a:pt x="390" y="1337"/>
                  </a:lnTo>
                  <a:lnTo>
                    <a:pt x="395" y="1341"/>
                  </a:lnTo>
                  <a:lnTo>
                    <a:pt x="400" y="1343"/>
                  </a:lnTo>
                  <a:lnTo>
                    <a:pt x="409" y="1344"/>
                  </a:lnTo>
                  <a:lnTo>
                    <a:pt x="409" y="1349"/>
                  </a:lnTo>
                  <a:lnTo>
                    <a:pt x="411" y="1353"/>
                  </a:lnTo>
                  <a:lnTo>
                    <a:pt x="414" y="1355"/>
                  </a:lnTo>
                  <a:lnTo>
                    <a:pt x="418" y="1356"/>
                  </a:lnTo>
                  <a:lnTo>
                    <a:pt x="426" y="1358"/>
                  </a:lnTo>
                  <a:lnTo>
                    <a:pt x="428" y="1361"/>
                  </a:lnTo>
                  <a:lnTo>
                    <a:pt x="430" y="1365"/>
                  </a:lnTo>
                  <a:lnTo>
                    <a:pt x="438" y="1363"/>
                  </a:lnTo>
                  <a:lnTo>
                    <a:pt x="443" y="1365"/>
                  </a:lnTo>
                  <a:lnTo>
                    <a:pt x="453" y="1368"/>
                  </a:lnTo>
                  <a:lnTo>
                    <a:pt x="464" y="1372"/>
                  </a:lnTo>
                  <a:lnTo>
                    <a:pt x="471" y="1372"/>
                  </a:lnTo>
                  <a:lnTo>
                    <a:pt x="477" y="1372"/>
                  </a:lnTo>
                  <a:lnTo>
                    <a:pt x="481" y="1380"/>
                  </a:lnTo>
                  <a:lnTo>
                    <a:pt x="486" y="1387"/>
                  </a:lnTo>
                  <a:lnTo>
                    <a:pt x="489" y="1395"/>
                  </a:lnTo>
                  <a:lnTo>
                    <a:pt x="491" y="1401"/>
                  </a:lnTo>
                  <a:lnTo>
                    <a:pt x="491" y="1406"/>
                  </a:lnTo>
                  <a:lnTo>
                    <a:pt x="503" y="1407"/>
                  </a:lnTo>
                  <a:lnTo>
                    <a:pt x="508" y="1409"/>
                  </a:lnTo>
                  <a:lnTo>
                    <a:pt x="510" y="1411"/>
                  </a:lnTo>
                  <a:lnTo>
                    <a:pt x="512" y="1413"/>
                  </a:lnTo>
                  <a:lnTo>
                    <a:pt x="517" y="1414"/>
                  </a:lnTo>
                  <a:lnTo>
                    <a:pt x="518" y="1416"/>
                  </a:lnTo>
                  <a:lnTo>
                    <a:pt x="518" y="1419"/>
                  </a:lnTo>
                  <a:lnTo>
                    <a:pt x="527" y="1421"/>
                  </a:lnTo>
                  <a:lnTo>
                    <a:pt x="530" y="1423"/>
                  </a:lnTo>
                  <a:lnTo>
                    <a:pt x="532" y="1426"/>
                  </a:lnTo>
                  <a:lnTo>
                    <a:pt x="542" y="1426"/>
                  </a:lnTo>
                  <a:lnTo>
                    <a:pt x="551" y="1428"/>
                  </a:lnTo>
                  <a:lnTo>
                    <a:pt x="568" y="1435"/>
                  </a:lnTo>
                  <a:lnTo>
                    <a:pt x="587" y="1438"/>
                  </a:lnTo>
                  <a:lnTo>
                    <a:pt x="595" y="1440"/>
                  </a:lnTo>
                  <a:lnTo>
                    <a:pt x="607" y="1440"/>
                  </a:lnTo>
                  <a:lnTo>
                    <a:pt x="609" y="1447"/>
                  </a:lnTo>
                  <a:lnTo>
                    <a:pt x="612" y="1452"/>
                  </a:lnTo>
                  <a:lnTo>
                    <a:pt x="614" y="1459"/>
                  </a:lnTo>
                  <a:lnTo>
                    <a:pt x="614" y="1467"/>
                  </a:lnTo>
                  <a:lnTo>
                    <a:pt x="621" y="1467"/>
                  </a:lnTo>
                  <a:lnTo>
                    <a:pt x="626" y="1464"/>
                  </a:lnTo>
                  <a:lnTo>
                    <a:pt x="628" y="1462"/>
                  </a:lnTo>
                  <a:lnTo>
                    <a:pt x="631" y="1460"/>
                  </a:lnTo>
                  <a:lnTo>
                    <a:pt x="633" y="1459"/>
                  </a:lnTo>
                  <a:lnTo>
                    <a:pt x="636" y="1455"/>
                  </a:lnTo>
                  <a:lnTo>
                    <a:pt x="638" y="1453"/>
                  </a:lnTo>
                  <a:lnTo>
                    <a:pt x="639" y="1452"/>
                  </a:lnTo>
                  <a:lnTo>
                    <a:pt x="641" y="1448"/>
                  </a:lnTo>
                  <a:lnTo>
                    <a:pt x="641" y="1436"/>
                  </a:lnTo>
                  <a:lnTo>
                    <a:pt x="641" y="1426"/>
                  </a:lnTo>
                  <a:lnTo>
                    <a:pt x="641" y="1418"/>
                  </a:lnTo>
                  <a:lnTo>
                    <a:pt x="645" y="1414"/>
                  </a:lnTo>
                  <a:lnTo>
                    <a:pt x="648" y="1413"/>
                  </a:lnTo>
                  <a:lnTo>
                    <a:pt x="650" y="1409"/>
                  </a:lnTo>
                  <a:lnTo>
                    <a:pt x="653" y="1404"/>
                  </a:lnTo>
                  <a:lnTo>
                    <a:pt x="655" y="1402"/>
                  </a:lnTo>
                  <a:lnTo>
                    <a:pt x="660" y="1399"/>
                  </a:lnTo>
                  <a:lnTo>
                    <a:pt x="663" y="1397"/>
                  </a:lnTo>
                  <a:lnTo>
                    <a:pt x="674" y="1395"/>
                  </a:lnTo>
                  <a:lnTo>
                    <a:pt x="675" y="1395"/>
                  </a:lnTo>
                  <a:lnTo>
                    <a:pt x="677" y="1394"/>
                  </a:lnTo>
                  <a:lnTo>
                    <a:pt x="679" y="1392"/>
                  </a:lnTo>
                  <a:lnTo>
                    <a:pt x="680" y="1392"/>
                  </a:lnTo>
                  <a:lnTo>
                    <a:pt x="682" y="1390"/>
                  </a:lnTo>
                  <a:lnTo>
                    <a:pt x="684" y="1389"/>
                  </a:lnTo>
                  <a:lnTo>
                    <a:pt x="685" y="1387"/>
                  </a:lnTo>
                  <a:lnTo>
                    <a:pt x="685" y="1385"/>
                  </a:lnTo>
                  <a:lnTo>
                    <a:pt x="687" y="1382"/>
                  </a:lnTo>
                  <a:lnTo>
                    <a:pt x="689" y="1378"/>
                  </a:lnTo>
                  <a:lnTo>
                    <a:pt x="689" y="1377"/>
                  </a:lnTo>
                  <a:lnTo>
                    <a:pt x="689" y="1372"/>
                  </a:lnTo>
                  <a:lnTo>
                    <a:pt x="689" y="1366"/>
                  </a:lnTo>
                  <a:lnTo>
                    <a:pt x="689" y="1361"/>
                  </a:lnTo>
                  <a:lnTo>
                    <a:pt x="687" y="1358"/>
                  </a:lnTo>
                  <a:lnTo>
                    <a:pt x="684" y="1356"/>
                  </a:lnTo>
                  <a:lnTo>
                    <a:pt x="679" y="1351"/>
                  </a:lnTo>
                  <a:lnTo>
                    <a:pt x="675" y="1349"/>
                  </a:lnTo>
                  <a:lnTo>
                    <a:pt x="675" y="1344"/>
                  </a:lnTo>
                  <a:lnTo>
                    <a:pt x="674" y="1344"/>
                  </a:lnTo>
                  <a:lnTo>
                    <a:pt x="672" y="1344"/>
                  </a:lnTo>
                  <a:lnTo>
                    <a:pt x="670" y="1344"/>
                  </a:lnTo>
                  <a:lnTo>
                    <a:pt x="670" y="1343"/>
                  </a:lnTo>
                  <a:lnTo>
                    <a:pt x="668" y="1343"/>
                  </a:lnTo>
                  <a:lnTo>
                    <a:pt x="668" y="1341"/>
                  </a:lnTo>
                  <a:lnTo>
                    <a:pt x="668" y="1339"/>
                  </a:lnTo>
                  <a:lnTo>
                    <a:pt x="667" y="1337"/>
                  </a:lnTo>
                  <a:lnTo>
                    <a:pt x="667" y="1336"/>
                  </a:lnTo>
                  <a:lnTo>
                    <a:pt x="667" y="1334"/>
                  </a:lnTo>
                  <a:lnTo>
                    <a:pt x="667" y="1332"/>
                  </a:lnTo>
                  <a:lnTo>
                    <a:pt x="668" y="1331"/>
                  </a:lnTo>
                  <a:lnTo>
                    <a:pt x="668" y="1329"/>
                  </a:lnTo>
                  <a:lnTo>
                    <a:pt x="668" y="1322"/>
                  </a:lnTo>
                  <a:lnTo>
                    <a:pt x="668" y="1320"/>
                  </a:lnTo>
                  <a:lnTo>
                    <a:pt x="668" y="1319"/>
                  </a:lnTo>
                  <a:lnTo>
                    <a:pt x="668" y="1317"/>
                  </a:lnTo>
                  <a:lnTo>
                    <a:pt x="668" y="1315"/>
                  </a:lnTo>
                  <a:lnTo>
                    <a:pt x="668" y="1314"/>
                  </a:lnTo>
                  <a:lnTo>
                    <a:pt x="668" y="1310"/>
                  </a:lnTo>
                  <a:lnTo>
                    <a:pt x="675" y="1307"/>
                  </a:lnTo>
                  <a:lnTo>
                    <a:pt x="677" y="1307"/>
                  </a:lnTo>
                  <a:lnTo>
                    <a:pt x="679" y="1303"/>
                  </a:lnTo>
                  <a:lnTo>
                    <a:pt x="684" y="1302"/>
                  </a:lnTo>
                  <a:lnTo>
                    <a:pt x="691" y="1300"/>
                  </a:lnTo>
                  <a:lnTo>
                    <a:pt x="699" y="1298"/>
                  </a:lnTo>
                  <a:lnTo>
                    <a:pt x="704" y="1297"/>
                  </a:lnTo>
                  <a:lnTo>
                    <a:pt x="709" y="1293"/>
                  </a:lnTo>
                  <a:lnTo>
                    <a:pt x="711" y="1291"/>
                  </a:lnTo>
                  <a:lnTo>
                    <a:pt x="716" y="1288"/>
                  </a:lnTo>
                  <a:lnTo>
                    <a:pt x="720" y="1286"/>
                  </a:lnTo>
                  <a:lnTo>
                    <a:pt x="723" y="1288"/>
                  </a:lnTo>
                  <a:lnTo>
                    <a:pt x="726" y="1286"/>
                  </a:lnTo>
                  <a:lnTo>
                    <a:pt x="732" y="1288"/>
                  </a:lnTo>
                  <a:lnTo>
                    <a:pt x="732" y="1286"/>
                  </a:lnTo>
                  <a:lnTo>
                    <a:pt x="732" y="1285"/>
                  </a:lnTo>
                  <a:lnTo>
                    <a:pt x="735" y="1285"/>
                  </a:lnTo>
                  <a:lnTo>
                    <a:pt x="738" y="1283"/>
                  </a:lnTo>
                  <a:lnTo>
                    <a:pt x="743" y="1283"/>
                  </a:lnTo>
                  <a:lnTo>
                    <a:pt x="743" y="1290"/>
                  </a:lnTo>
                  <a:lnTo>
                    <a:pt x="750" y="1290"/>
                  </a:lnTo>
                  <a:lnTo>
                    <a:pt x="755" y="1291"/>
                  </a:lnTo>
                  <a:lnTo>
                    <a:pt x="759" y="1295"/>
                  </a:lnTo>
                  <a:lnTo>
                    <a:pt x="762" y="1298"/>
                  </a:lnTo>
                  <a:lnTo>
                    <a:pt x="764" y="1303"/>
                  </a:lnTo>
                  <a:lnTo>
                    <a:pt x="764" y="1310"/>
                  </a:lnTo>
                  <a:lnTo>
                    <a:pt x="764" y="1324"/>
                  </a:lnTo>
                  <a:lnTo>
                    <a:pt x="778" y="1324"/>
                  </a:lnTo>
                  <a:lnTo>
                    <a:pt x="783" y="1326"/>
                  </a:lnTo>
                  <a:lnTo>
                    <a:pt x="784" y="1327"/>
                  </a:lnTo>
                  <a:lnTo>
                    <a:pt x="784" y="1331"/>
                  </a:lnTo>
                  <a:lnTo>
                    <a:pt x="807" y="1331"/>
                  </a:lnTo>
                  <a:lnTo>
                    <a:pt x="810" y="1331"/>
                  </a:lnTo>
                  <a:lnTo>
                    <a:pt x="830" y="1331"/>
                  </a:lnTo>
                  <a:lnTo>
                    <a:pt x="847" y="1334"/>
                  </a:lnTo>
                  <a:lnTo>
                    <a:pt x="851" y="1334"/>
                  </a:lnTo>
                  <a:lnTo>
                    <a:pt x="858" y="1334"/>
                  </a:lnTo>
                  <a:lnTo>
                    <a:pt x="865" y="1337"/>
                  </a:lnTo>
                  <a:lnTo>
                    <a:pt x="866" y="1337"/>
                  </a:lnTo>
                  <a:lnTo>
                    <a:pt x="868" y="1337"/>
                  </a:lnTo>
                  <a:lnTo>
                    <a:pt x="870" y="1341"/>
                  </a:lnTo>
                  <a:lnTo>
                    <a:pt x="871" y="1344"/>
                  </a:lnTo>
                  <a:lnTo>
                    <a:pt x="870" y="1351"/>
                  </a:lnTo>
                  <a:lnTo>
                    <a:pt x="871" y="1360"/>
                  </a:lnTo>
                  <a:lnTo>
                    <a:pt x="873" y="1363"/>
                  </a:lnTo>
                  <a:lnTo>
                    <a:pt x="878" y="1366"/>
                  </a:lnTo>
                  <a:lnTo>
                    <a:pt x="880" y="1368"/>
                  </a:lnTo>
                  <a:lnTo>
                    <a:pt x="882" y="1368"/>
                  </a:lnTo>
                  <a:lnTo>
                    <a:pt x="885" y="1373"/>
                  </a:lnTo>
                  <a:lnTo>
                    <a:pt x="887" y="1375"/>
                  </a:lnTo>
                  <a:lnTo>
                    <a:pt x="888" y="1377"/>
                  </a:lnTo>
                  <a:lnTo>
                    <a:pt x="890" y="1380"/>
                  </a:lnTo>
                  <a:lnTo>
                    <a:pt x="894" y="1382"/>
                  </a:lnTo>
                  <a:lnTo>
                    <a:pt x="894" y="1384"/>
                  </a:lnTo>
                  <a:lnTo>
                    <a:pt x="897" y="1385"/>
                  </a:lnTo>
                  <a:lnTo>
                    <a:pt x="900" y="1385"/>
                  </a:lnTo>
                  <a:lnTo>
                    <a:pt x="902" y="1385"/>
                  </a:lnTo>
                  <a:lnTo>
                    <a:pt x="907" y="1385"/>
                  </a:lnTo>
                  <a:lnTo>
                    <a:pt x="909" y="1390"/>
                  </a:lnTo>
                  <a:lnTo>
                    <a:pt x="912" y="1395"/>
                  </a:lnTo>
                  <a:lnTo>
                    <a:pt x="921" y="1402"/>
                  </a:lnTo>
                  <a:lnTo>
                    <a:pt x="929" y="1409"/>
                  </a:lnTo>
                  <a:lnTo>
                    <a:pt x="933" y="1414"/>
                  </a:lnTo>
                  <a:lnTo>
                    <a:pt x="934" y="1419"/>
                  </a:lnTo>
                  <a:lnTo>
                    <a:pt x="952" y="1419"/>
                  </a:lnTo>
                  <a:lnTo>
                    <a:pt x="958" y="1421"/>
                  </a:lnTo>
                  <a:lnTo>
                    <a:pt x="960" y="1423"/>
                  </a:lnTo>
                  <a:lnTo>
                    <a:pt x="962" y="1426"/>
                  </a:lnTo>
                  <a:lnTo>
                    <a:pt x="962" y="1433"/>
                  </a:lnTo>
                  <a:lnTo>
                    <a:pt x="963" y="1433"/>
                  </a:lnTo>
                  <a:lnTo>
                    <a:pt x="965" y="1435"/>
                  </a:lnTo>
                  <a:lnTo>
                    <a:pt x="967" y="1440"/>
                  </a:lnTo>
                  <a:lnTo>
                    <a:pt x="967" y="1443"/>
                  </a:lnTo>
                  <a:lnTo>
                    <a:pt x="965" y="1445"/>
                  </a:lnTo>
                  <a:lnTo>
                    <a:pt x="962" y="1447"/>
                  </a:lnTo>
                  <a:lnTo>
                    <a:pt x="963" y="1452"/>
                  </a:lnTo>
                  <a:lnTo>
                    <a:pt x="965" y="1457"/>
                  </a:lnTo>
                  <a:lnTo>
                    <a:pt x="969" y="1460"/>
                  </a:lnTo>
                  <a:lnTo>
                    <a:pt x="969" y="1467"/>
                  </a:lnTo>
                  <a:lnTo>
                    <a:pt x="977" y="1472"/>
                  </a:lnTo>
                  <a:lnTo>
                    <a:pt x="984" y="1479"/>
                  </a:lnTo>
                  <a:lnTo>
                    <a:pt x="993" y="1484"/>
                  </a:lnTo>
                  <a:lnTo>
                    <a:pt x="1003" y="1488"/>
                  </a:lnTo>
                  <a:lnTo>
                    <a:pt x="1011" y="1489"/>
                  </a:lnTo>
                  <a:lnTo>
                    <a:pt x="1015" y="1491"/>
                  </a:lnTo>
                  <a:lnTo>
                    <a:pt x="1016" y="1494"/>
                  </a:lnTo>
                  <a:lnTo>
                    <a:pt x="1071" y="1494"/>
                  </a:lnTo>
                  <a:lnTo>
                    <a:pt x="1071" y="1498"/>
                  </a:lnTo>
                  <a:lnTo>
                    <a:pt x="1074" y="1499"/>
                  </a:lnTo>
                  <a:lnTo>
                    <a:pt x="1081" y="1501"/>
                  </a:lnTo>
                  <a:lnTo>
                    <a:pt x="1088" y="1503"/>
                  </a:lnTo>
                  <a:lnTo>
                    <a:pt x="1090" y="1505"/>
                  </a:lnTo>
                  <a:lnTo>
                    <a:pt x="1092" y="1508"/>
                  </a:lnTo>
                  <a:lnTo>
                    <a:pt x="1090" y="1513"/>
                  </a:lnTo>
                  <a:lnTo>
                    <a:pt x="1092" y="1518"/>
                  </a:lnTo>
                  <a:lnTo>
                    <a:pt x="1092" y="1528"/>
                  </a:lnTo>
                  <a:lnTo>
                    <a:pt x="1092" y="1535"/>
                  </a:lnTo>
                  <a:lnTo>
                    <a:pt x="1092" y="1539"/>
                  </a:lnTo>
                  <a:lnTo>
                    <a:pt x="1090" y="1542"/>
                  </a:lnTo>
                  <a:lnTo>
                    <a:pt x="1085" y="1542"/>
                  </a:lnTo>
                  <a:lnTo>
                    <a:pt x="1083" y="1547"/>
                  </a:lnTo>
                  <a:lnTo>
                    <a:pt x="1081" y="1549"/>
                  </a:lnTo>
                  <a:lnTo>
                    <a:pt x="1080" y="1552"/>
                  </a:lnTo>
                  <a:lnTo>
                    <a:pt x="1078" y="1556"/>
                  </a:lnTo>
                  <a:lnTo>
                    <a:pt x="1074" y="1556"/>
                  </a:lnTo>
                  <a:lnTo>
                    <a:pt x="1073" y="1557"/>
                  </a:lnTo>
                  <a:lnTo>
                    <a:pt x="1071" y="1563"/>
                  </a:lnTo>
                  <a:lnTo>
                    <a:pt x="1068" y="1566"/>
                  </a:lnTo>
                  <a:lnTo>
                    <a:pt x="1066" y="1568"/>
                  </a:lnTo>
                  <a:lnTo>
                    <a:pt x="1064" y="1569"/>
                  </a:lnTo>
                  <a:lnTo>
                    <a:pt x="1066" y="1578"/>
                  </a:lnTo>
                  <a:lnTo>
                    <a:pt x="1064" y="1586"/>
                  </a:lnTo>
                  <a:lnTo>
                    <a:pt x="1063" y="1598"/>
                  </a:lnTo>
                  <a:lnTo>
                    <a:pt x="1059" y="1610"/>
                  </a:lnTo>
                  <a:lnTo>
                    <a:pt x="1057" y="1617"/>
                  </a:lnTo>
                  <a:lnTo>
                    <a:pt x="1057" y="1624"/>
                  </a:lnTo>
                  <a:lnTo>
                    <a:pt x="1054" y="1624"/>
                  </a:lnTo>
                  <a:lnTo>
                    <a:pt x="1052" y="1626"/>
                  </a:lnTo>
                  <a:lnTo>
                    <a:pt x="1051" y="1631"/>
                  </a:lnTo>
                  <a:lnTo>
                    <a:pt x="1047" y="1634"/>
                  </a:lnTo>
                  <a:lnTo>
                    <a:pt x="1045" y="1636"/>
                  </a:lnTo>
                  <a:lnTo>
                    <a:pt x="1044" y="1638"/>
                  </a:lnTo>
                  <a:lnTo>
                    <a:pt x="1044" y="1641"/>
                  </a:lnTo>
                  <a:lnTo>
                    <a:pt x="1042" y="1643"/>
                  </a:lnTo>
                  <a:lnTo>
                    <a:pt x="1037" y="1644"/>
                  </a:lnTo>
                  <a:lnTo>
                    <a:pt x="1034" y="1648"/>
                  </a:lnTo>
                  <a:lnTo>
                    <a:pt x="1032" y="1650"/>
                  </a:lnTo>
                  <a:lnTo>
                    <a:pt x="1030" y="1651"/>
                  </a:lnTo>
                  <a:lnTo>
                    <a:pt x="1035" y="1653"/>
                  </a:lnTo>
                  <a:lnTo>
                    <a:pt x="1037" y="1658"/>
                  </a:lnTo>
                  <a:lnTo>
                    <a:pt x="1037" y="1665"/>
                  </a:lnTo>
                  <a:lnTo>
                    <a:pt x="1037" y="1672"/>
                  </a:lnTo>
                  <a:lnTo>
                    <a:pt x="1042" y="1673"/>
                  </a:lnTo>
                  <a:lnTo>
                    <a:pt x="1044" y="1675"/>
                  </a:lnTo>
                  <a:lnTo>
                    <a:pt x="1044" y="1679"/>
                  </a:lnTo>
                  <a:lnTo>
                    <a:pt x="1044" y="1685"/>
                  </a:lnTo>
                  <a:lnTo>
                    <a:pt x="1051" y="1685"/>
                  </a:lnTo>
                  <a:lnTo>
                    <a:pt x="1052" y="1682"/>
                  </a:lnTo>
                  <a:lnTo>
                    <a:pt x="1056" y="1680"/>
                  </a:lnTo>
                  <a:lnTo>
                    <a:pt x="1059" y="1679"/>
                  </a:lnTo>
                  <a:lnTo>
                    <a:pt x="1064" y="1679"/>
                  </a:lnTo>
                  <a:lnTo>
                    <a:pt x="1066" y="1673"/>
                  </a:lnTo>
                  <a:lnTo>
                    <a:pt x="1069" y="1670"/>
                  </a:lnTo>
                  <a:lnTo>
                    <a:pt x="1078" y="1665"/>
                  </a:lnTo>
                  <a:lnTo>
                    <a:pt x="1080" y="1662"/>
                  </a:lnTo>
                  <a:lnTo>
                    <a:pt x="1083" y="1660"/>
                  </a:lnTo>
                  <a:lnTo>
                    <a:pt x="1086" y="1658"/>
                  </a:lnTo>
                  <a:lnTo>
                    <a:pt x="1092" y="1658"/>
                  </a:lnTo>
                  <a:lnTo>
                    <a:pt x="1093" y="1653"/>
                  </a:lnTo>
                  <a:lnTo>
                    <a:pt x="1097" y="1650"/>
                  </a:lnTo>
                  <a:lnTo>
                    <a:pt x="1105" y="1644"/>
                  </a:lnTo>
                  <a:lnTo>
                    <a:pt x="1109" y="1644"/>
                  </a:lnTo>
                  <a:lnTo>
                    <a:pt x="1110" y="1643"/>
                  </a:lnTo>
                  <a:lnTo>
                    <a:pt x="1112" y="1638"/>
                  </a:lnTo>
                  <a:lnTo>
                    <a:pt x="1119" y="1638"/>
                  </a:lnTo>
                  <a:lnTo>
                    <a:pt x="1124" y="1636"/>
                  </a:lnTo>
                  <a:lnTo>
                    <a:pt x="1132" y="1631"/>
                  </a:lnTo>
                  <a:lnTo>
                    <a:pt x="1139" y="1631"/>
                  </a:lnTo>
                  <a:lnTo>
                    <a:pt x="1144" y="1632"/>
                  </a:lnTo>
                  <a:lnTo>
                    <a:pt x="1153" y="1638"/>
                  </a:lnTo>
                  <a:lnTo>
                    <a:pt x="1161" y="1643"/>
                  </a:lnTo>
                  <a:lnTo>
                    <a:pt x="1167" y="1644"/>
                  </a:lnTo>
                  <a:lnTo>
                    <a:pt x="1173" y="1644"/>
                  </a:lnTo>
                  <a:lnTo>
                    <a:pt x="1175" y="1641"/>
                  </a:lnTo>
                  <a:lnTo>
                    <a:pt x="1177" y="1639"/>
                  </a:lnTo>
                  <a:lnTo>
                    <a:pt x="1182" y="1636"/>
                  </a:lnTo>
                  <a:lnTo>
                    <a:pt x="1189" y="1634"/>
                  </a:lnTo>
                  <a:lnTo>
                    <a:pt x="1194" y="1631"/>
                  </a:lnTo>
                  <a:lnTo>
                    <a:pt x="1201" y="1629"/>
                  </a:lnTo>
                  <a:lnTo>
                    <a:pt x="1207" y="1627"/>
                  </a:lnTo>
                  <a:lnTo>
                    <a:pt x="1219" y="1622"/>
                  </a:lnTo>
                  <a:lnTo>
                    <a:pt x="1230" y="1615"/>
                  </a:lnTo>
                  <a:lnTo>
                    <a:pt x="1242" y="1610"/>
                  </a:lnTo>
                  <a:lnTo>
                    <a:pt x="1248" y="1609"/>
                  </a:lnTo>
                  <a:lnTo>
                    <a:pt x="1254" y="1605"/>
                  </a:lnTo>
                  <a:lnTo>
                    <a:pt x="1260" y="1603"/>
                  </a:lnTo>
                  <a:lnTo>
                    <a:pt x="1269" y="1603"/>
                  </a:lnTo>
                  <a:lnTo>
                    <a:pt x="1276" y="1603"/>
                  </a:lnTo>
                  <a:lnTo>
                    <a:pt x="1281" y="1605"/>
                  </a:lnTo>
                  <a:lnTo>
                    <a:pt x="1284" y="1609"/>
                  </a:lnTo>
                  <a:lnTo>
                    <a:pt x="1288" y="1612"/>
                  </a:lnTo>
                  <a:lnTo>
                    <a:pt x="1291" y="1615"/>
                  </a:lnTo>
                  <a:lnTo>
                    <a:pt x="1296" y="1617"/>
                  </a:lnTo>
                  <a:lnTo>
                    <a:pt x="1301" y="1619"/>
                  </a:lnTo>
                  <a:lnTo>
                    <a:pt x="1310" y="1617"/>
                  </a:lnTo>
                  <a:lnTo>
                    <a:pt x="1317" y="1617"/>
                  </a:lnTo>
                  <a:lnTo>
                    <a:pt x="1315" y="1612"/>
                  </a:lnTo>
                  <a:lnTo>
                    <a:pt x="1317" y="1607"/>
                  </a:lnTo>
                  <a:lnTo>
                    <a:pt x="1318" y="1603"/>
                  </a:lnTo>
                  <a:lnTo>
                    <a:pt x="1322" y="1602"/>
                  </a:lnTo>
                  <a:lnTo>
                    <a:pt x="1327" y="1597"/>
                  </a:lnTo>
                  <a:lnTo>
                    <a:pt x="1329" y="1595"/>
                  </a:lnTo>
                  <a:lnTo>
                    <a:pt x="1330" y="1590"/>
                  </a:lnTo>
                  <a:lnTo>
                    <a:pt x="1335" y="1585"/>
                  </a:lnTo>
                  <a:lnTo>
                    <a:pt x="1340" y="1580"/>
                  </a:lnTo>
                  <a:lnTo>
                    <a:pt x="1342" y="1571"/>
                  </a:lnTo>
                  <a:lnTo>
                    <a:pt x="1344" y="1563"/>
                  </a:lnTo>
                  <a:lnTo>
                    <a:pt x="1340" y="1563"/>
                  </a:lnTo>
                  <a:lnTo>
                    <a:pt x="1339" y="1561"/>
                  </a:lnTo>
                  <a:lnTo>
                    <a:pt x="1339" y="1557"/>
                  </a:lnTo>
                  <a:lnTo>
                    <a:pt x="1339" y="1554"/>
                  </a:lnTo>
                  <a:lnTo>
                    <a:pt x="1337" y="1549"/>
                  </a:lnTo>
                  <a:lnTo>
                    <a:pt x="1334" y="1547"/>
                  </a:lnTo>
                  <a:lnTo>
                    <a:pt x="1330" y="1546"/>
                  </a:lnTo>
                  <a:lnTo>
                    <a:pt x="1327" y="1544"/>
                  </a:lnTo>
                  <a:lnTo>
                    <a:pt x="1323" y="1542"/>
                  </a:lnTo>
                  <a:lnTo>
                    <a:pt x="1320" y="1535"/>
                  </a:lnTo>
                  <a:lnTo>
                    <a:pt x="1317" y="1528"/>
                  </a:lnTo>
                  <a:lnTo>
                    <a:pt x="1313" y="1528"/>
                  </a:lnTo>
                  <a:lnTo>
                    <a:pt x="1310" y="1528"/>
                  </a:lnTo>
                  <a:lnTo>
                    <a:pt x="1310" y="1527"/>
                  </a:lnTo>
                  <a:lnTo>
                    <a:pt x="1310" y="1522"/>
                  </a:lnTo>
                  <a:lnTo>
                    <a:pt x="1310" y="1518"/>
                  </a:lnTo>
                  <a:lnTo>
                    <a:pt x="1310" y="1515"/>
                  </a:lnTo>
                  <a:lnTo>
                    <a:pt x="1310" y="1488"/>
                  </a:lnTo>
                  <a:lnTo>
                    <a:pt x="1308" y="1474"/>
                  </a:lnTo>
                  <a:lnTo>
                    <a:pt x="1306" y="1462"/>
                  </a:lnTo>
                  <a:lnTo>
                    <a:pt x="1303" y="1436"/>
                  </a:lnTo>
                  <a:lnTo>
                    <a:pt x="1298" y="1413"/>
                  </a:lnTo>
                  <a:lnTo>
                    <a:pt x="1296" y="1399"/>
                  </a:lnTo>
                  <a:lnTo>
                    <a:pt x="1296" y="1385"/>
                  </a:lnTo>
                  <a:lnTo>
                    <a:pt x="1305" y="1382"/>
                  </a:lnTo>
                  <a:lnTo>
                    <a:pt x="1313" y="1378"/>
                  </a:lnTo>
                  <a:lnTo>
                    <a:pt x="1327" y="1368"/>
                  </a:lnTo>
                  <a:lnTo>
                    <a:pt x="1335" y="1365"/>
                  </a:lnTo>
                  <a:lnTo>
                    <a:pt x="1344" y="1361"/>
                  </a:lnTo>
                  <a:lnTo>
                    <a:pt x="1354" y="1360"/>
                  </a:lnTo>
                  <a:lnTo>
                    <a:pt x="1364" y="1358"/>
                  </a:lnTo>
                  <a:lnTo>
                    <a:pt x="1371" y="1358"/>
                  </a:lnTo>
                  <a:lnTo>
                    <a:pt x="1371" y="1337"/>
                  </a:lnTo>
                  <a:lnTo>
                    <a:pt x="1371" y="1332"/>
                  </a:lnTo>
                  <a:lnTo>
                    <a:pt x="1371" y="1327"/>
                  </a:lnTo>
                  <a:lnTo>
                    <a:pt x="1376" y="1322"/>
                  </a:lnTo>
                  <a:lnTo>
                    <a:pt x="1378" y="1315"/>
                  </a:lnTo>
                  <a:lnTo>
                    <a:pt x="1380" y="1310"/>
                  </a:lnTo>
                  <a:lnTo>
                    <a:pt x="1378" y="1303"/>
                  </a:lnTo>
                  <a:lnTo>
                    <a:pt x="1381" y="1303"/>
                  </a:lnTo>
                  <a:lnTo>
                    <a:pt x="1383" y="1302"/>
                  </a:lnTo>
                  <a:lnTo>
                    <a:pt x="1385" y="1297"/>
                  </a:lnTo>
                  <a:lnTo>
                    <a:pt x="1388" y="1295"/>
                  </a:lnTo>
                  <a:lnTo>
                    <a:pt x="1393" y="1295"/>
                  </a:lnTo>
                  <a:lnTo>
                    <a:pt x="1397" y="1293"/>
                  </a:lnTo>
                  <a:lnTo>
                    <a:pt x="1398" y="1291"/>
                  </a:lnTo>
                  <a:lnTo>
                    <a:pt x="1398" y="1290"/>
                  </a:lnTo>
                  <a:lnTo>
                    <a:pt x="1400" y="1283"/>
                  </a:lnTo>
                  <a:lnTo>
                    <a:pt x="1405" y="1280"/>
                  </a:lnTo>
                  <a:lnTo>
                    <a:pt x="1409" y="1274"/>
                  </a:lnTo>
                  <a:lnTo>
                    <a:pt x="1412" y="1269"/>
                  </a:lnTo>
                  <a:lnTo>
                    <a:pt x="1417" y="1268"/>
                  </a:lnTo>
                  <a:lnTo>
                    <a:pt x="1422" y="1262"/>
                  </a:lnTo>
                  <a:lnTo>
                    <a:pt x="1427" y="1259"/>
                  </a:lnTo>
                  <a:lnTo>
                    <a:pt x="1433" y="1256"/>
                  </a:lnTo>
                  <a:lnTo>
                    <a:pt x="1439" y="1252"/>
                  </a:lnTo>
                  <a:lnTo>
                    <a:pt x="1444" y="1247"/>
                  </a:lnTo>
                  <a:lnTo>
                    <a:pt x="1450" y="1242"/>
                  </a:lnTo>
                  <a:lnTo>
                    <a:pt x="1453" y="1235"/>
                  </a:lnTo>
                  <a:lnTo>
                    <a:pt x="1446" y="1232"/>
                  </a:lnTo>
                  <a:lnTo>
                    <a:pt x="1439" y="1228"/>
                  </a:lnTo>
                  <a:lnTo>
                    <a:pt x="1429" y="1228"/>
                  </a:lnTo>
                  <a:lnTo>
                    <a:pt x="1419" y="1228"/>
                  </a:lnTo>
                  <a:close/>
                  <a:moveTo>
                    <a:pt x="825" y="594"/>
                  </a:moveTo>
                  <a:lnTo>
                    <a:pt x="825" y="594"/>
                  </a:lnTo>
                  <a:close/>
                  <a:moveTo>
                    <a:pt x="827" y="594"/>
                  </a:moveTo>
                  <a:lnTo>
                    <a:pt x="830" y="594"/>
                  </a:lnTo>
                  <a:lnTo>
                    <a:pt x="827" y="594"/>
                  </a:lnTo>
                  <a:close/>
                  <a:moveTo>
                    <a:pt x="827" y="594"/>
                  </a:moveTo>
                  <a:lnTo>
                    <a:pt x="827" y="594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0111A3D-7C3D-4B34-B2BD-C00B7A1C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4716" y="4234197"/>
              <a:ext cx="1073150" cy="774700"/>
            </a:xfrm>
            <a:custGeom>
              <a:avLst/>
              <a:gdLst>
                <a:gd name="T0" fmla="*/ 2921 w 2983"/>
                <a:gd name="T1" fmla="*/ 1124 h 2150"/>
                <a:gd name="T2" fmla="*/ 2774 w 2983"/>
                <a:gd name="T3" fmla="*/ 1139 h 2150"/>
                <a:gd name="T4" fmla="*/ 2696 w 2983"/>
                <a:gd name="T5" fmla="*/ 1204 h 2150"/>
                <a:gd name="T6" fmla="*/ 2535 w 2983"/>
                <a:gd name="T7" fmla="*/ 1191 h 2150"/>
                <a:gd name="T8" fmla="*/ 2459 w 2983"/>
                <a:gd name="T9" fmla="*/ 1129 h 2150"/>
                <a:gd name="T10" fmla="*/ 2436 w 2983"/>
                <a:gd name="T11" fmla="*/ 1047 h 2150"/>
                <a:gd name="T12" fmla="*/ 2385 w 2983"/>
                <a:gd name="T13" fmla="*/ 894 h 2150"/>
                <a:gd name="T14" fmla="*/ 2404 w 2983"/>
                <a:gd name="T15" fmla="*/ 670 h 2150"/>
                <a:gd name="T16" fmla="*/ 2375 w 2983"/>
                <a:gd name="T17" fmla="*/ 582 h 2150"/>
                <a:gd name="T18" fmla="*/ 2225 w 2983"/>
                <a:gd name="T19" fmla="*/ 430 h 2150"/>
                <a:gd name="T20" fmla="*/ 2184 w 2983"/>
                <a:gd name="T21" fmla="*/ 368 h 2150"/>
                <a:gd name="T22" fmla="*/ 2117 w 2983"/>
                <a:gd name="T23" fmla="*/ 305 h 2150"/>
                <a:gd name="T24" fmla="*/ 1993 w 2983"/>
                <a:gd name="T25" fmla="*/ 174 h 2150"/>
                <a:gd name="T26" fmla="*/ 1897 w 2983"/>
                <a:gd name="T27" fmla="*/ 53 h 2150"/>
                <a:gd name="T28" fmla="*/ 1810 w 2983"/>
                <a:gd name="T29" fmla="*/ 3 h 2150"/>
                <a:gd name="T30" fmla="*/ 1703 w 2983"/>
                <a:gd name="T31" fmla="*/ 70 h 2150"/>
                <a:gd name="T32" fmla="*/ 1638 w 2983"/>
                <a:gd name="T33" fmla="*/ 184 h 2150"/>
                <a:gd name="T34" fmla="*/ 1474 w 2983"/>
                <a:gd name="T35" fmla="*/ 235 h 2150"/>
                <a:gd name="T36" fmla="*/ 1379 w 2983"/>
                <a:gd name="T37" fmla="*/ 307 h 2150"/>
                <a:gd name="T38" fmla="*/ 1297 w 2983"/>
                <a:gd name="T39" fmla="*/ 307 h 2150"/>
                <a:gd name="T40" fmla="*/ 1256 w 2983"/>
                <a:gd name="T41" fmla="*/ 278 h 2150"/>
                <a:gd name="T42" fmla="*/ 1174 w 2983"/>
                <a:gd name="T43" fmla="*/ 235 h 2150"/>
                <a:gd name="T44" fmla="*/ 1099 w 2983"/>
                <a:gd name="T45" fmla="*/ 259 h 2150"/>
                <a:gd name="T46" fmla="*/ 847 w 2983"/>
                <a:gd name="T47" fmla="*/ 273 h 2150"/>
                <a:gd name="T48" fmla="*/ 758 w 2983"/>
                <a:gd name="T49" fmla="*/ 259 h 2150"/>
                <a:gd name="T50" fmla="*/ 669 w 2983"/>
                <a:gd name="T51" fmla="*/ 312 h 2150"/>
                <a:gd name="T52" fmla="*/ 584 w 2983"/>
                <a:gd name="T53" fmla="*/ 389 h 2150"/>
                <a:gd name="T54" fmla="*/ 498 w 2983"/>
                <a:gd name="T55" fmla="*/ 498 h 2150"/>
                <a:gd name="T56" fmla="*/ 429 w 2983"/>
                <a:gd name="T57" fmla="*/ 643 h 2150"/>
                <a:gd name="T58" fmla="*/ 389 w 2983"/>
                <a:gd name="T59" fmla="*/ 785 h 2150"/>
                <a:gd name="T60" fmla="*/ 343 w 2983"/>
                <a:gd name="T61" fmla="*/ 937 h 2150"/>
                <a:gd name="T62" fmla="*/ 280 w 2983"/>
                <a:gd name="T63" fmla="*/ 1105 h 2150"/>
                <a:gd name="T64" fmla="*/ 156 w 2983"/>
                <a:gd name="T65" fmla="*/ 1155 h 2150"/>
                <a:gd name="T66" fmla="*/ 23 w 2983"/>
                <a:gd name="T67" fmla="*/ 1187 h 2150"/>
                <a:gd name="T68" fmla="*/ 60 w 2983"/>
                <a:gd name="T69" fmla="*/ 1296 h 2150"/>
                <a:gd name="T70" fmla="*/ 174 w 2983"/>
                <a:gd name="T71" fmla="*/ 1462 h 2150"/>
                <a:gd name="T72" fmla="*/ 277 w 2983"/>
                <a:gd name="T73" fmla="*/ 1556 h 2150"/>
                <a:gd name="T74" fmla="*/ 439 w 2983"/>
                <a:gd name="T75" fmla="*/ 1602 h 2150"/>
                <a:gd name="T76" fmla="*/ 446 w 2983"/>
                <a:gd name="T77" fmla="*/ 1748 h 2150"/>
                <a:gd name="T78" fmla="*/ 505 w 2983"/>
                <a:gd name="T79" fmla="*/ 1801 h 2150"/>
                <a:gd name="T80" fmla="*/ 638 w 2983"/>
                <a:gd name="T81" fmla="*/ 1849 h 2150"/>
                <a:gd name="T82" fmla="*/ 724 w 2983"/>
                <a:gd name="T83" fmla="*/ 1815 h 2150"/>
                <a:gd name="T84" fmla="*/ 858 w 2983"/>
                <a:gd name="T85" fmla="*/ 1824 h 2150"/>
                <a:gd name="T86" fmla="*/ 829 w 2983"/>
                <a:gd name="T87" fmla="*/ 1957 h 2150"/>
                <a:gd name="T88" fmla="*/ 962 w 2983"/>
                <a:gd name="T89" fmla="*/ 2015 h 2150"/>
                <a:gd name="T90" fmla="*/ 951 w 2983"/>
                <a:gd name="T91" fmla="*/ 2137 h 2150"/>
                <a:gd name="T92" fmla="*/ 1174 w 2983"/>
                <a:gd name="T93" fmla="*/ 2124 h 2150"/>
                <a:gd name="T94" fmla="*/ 1432 w 2983"/>
                <a:gd name="T95" fmla="*/ 2125 h 2150"/>
                <a:gd name="T96" fmla="*/ 1657 w 2983"/>
                <a:gd name="T97" fmla="*/ 2081 h 2150"/>
                <a:gd name="T98" fmla="*/ 1834 w 2983"/>
                <a:gd name="T99" fmla="*/ 2059 h 2150"/>
                <a:gd name="T100" fmla="*/ 1916 w 2983"/>
                <a:gd name="T101" fmla="*/ 1950 h 2150"/>
                <a:gd name="T102" fmla="*/ 2015 w 2983"/>
                <a:gd name="T103" fmla="*/ 1887 h 2150"/>
                <a:gd name="T104" fmla="*/ 2320 w 2983"/>
                <a:gd name="T105" fmla="*/ 1794 h 2150"/>
                <a:gd name="T106" fmla="*/ 2566 w 2983"/>
                <a:gd name="T107" fmla="*/ 1870 h 2150"/>
                <a:gd name="T108" fmla="*/ 2761 w 2983"/>
                <a:gd name="T109" fmla="*/ 1839 h 2150"/>
                <a:gd name="T110" fmla="*/ 2764 w 2983"/>
                <a:gd name="T111" fmla="*/ 1726 h 2150"/>
                <a:gd name="T112" fmla="*/ 2723 w 2983"/>
                <a:gd name="T113" fmla="*/ 1624 h 2150"/>
                <a:gd name="T114" fmla="*/ 2808 w 2983"/>
                <a:gd name="T115" fmla="*/ 1419 h 2150"/>
                <a:gd name="T116" fmla="*/ 2902 w 2983"/>
                <a:gd name="T117" fmla="*/ 1361 h 2150"/>
                <a:gd name="T118" fmla="*/ 2972 w 2983"/>
                <a:gd name="T119" fmla="*/ 1284 h 2150"/>
                <a:gd name="T120" fmla="*/ 2778 w 2983"/>
                <a:gd name="T121" fmla="*/ 1457 h 2150"/>
                <a:gd name="T122" fmla="*/ 2738 w 2983"/>
                <a:gd name="T123" fmla="*/ 1465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3" h="2150">
                  <a:moveTo>
                    <a:pt x="2975" y="1208"/>
                  </a:moveTo>
                  <a:lnTo>
                    <a:pt x="2975" y="1201"/>
                  </a:lnTo>
                  <a:lnTo>
                    <a:pt x="2972" y="1197"/>
                  </a:lnTo>
                  <a:lnTo>
                    <a:pt x="2970" y="1192"/>
                  </a:lnTo>
                  <a:lnTo>
                    <a:pt x="2969" y="1187"/>
                  </a:lnTo>
                  <a:lnTo>
                    <a:pt x="2967" y="1187"/>
                  </a:lnTo>
                  <a:lnTo>
                    <a:pt x="2967" y="1182"/>
                  </a:lnTo>
                  <a:lnTo>
                    <a:pt x="2967" y="1177"/>
                  </a:lnTo>
                  <a:lnTo>
                    <a:pt x="2967" y="1175"/>
                  </a:lnTo>
                  <a:lnTo>
                    <a:pt x="2965" y="1174"/>
                  </a:lnTo>
                  <a:lnTo>
                    <a:pt x="2969" y="1163"/>
                  </a:lnTo>
                  <a:lnTo>
                    <a:pt x="2969" y="1153"/>
                  </a:lnTo>
                  <a:lnTo>
                    <a:pt x="2958" y="1153"/>
                  </a:lnTo>
                  <a:lnTo>
                    <a:pt x="2948" y="1153"/>
                  </a:lnTo>
                  <a:lnTo>
                    <a:pt x="2941" y="1150"/>
                  </a:lnTo>
                  <a:lnTo>
                    <a:pt x="2935" y="1146"/>
                  </a:lnTo>
                  <a:lnTo>
                    <a:pt x="2935" y="1141"/>
                  </a:lnTo>
                  <a:lnTo>
                    <a:pt x="2935" y="1136"/>
                  </a:lnTo>
                  <a:lnTo>
                    <a:pt x="2933" y="1133"/>
                  </a:lnTo>
                  <a:lnTo>
                    <a:pt x="2929" y="1131"/>
                  </a:lnTo>
                  <a:lnTo>
                    <a:pt x="2924" y="1126"/>
                  </a:lnTo>
                  <a:lnTo>
                    <a:pt x="2921" y="1124"/>
                  </a:lnTo>
                  <a:lnTo>
                    <a:pt x="2921" y="1119"/>
                  </a:lnTo>
                  <a:lnTo>
                    <a:pt x="2912" y="1119"/>
                  </a:lnTo>
                  <a:lnTo>
                    <a:pt x="2907" y="1116"/>
                  </a:lnTo>
                  <a:lnTo>
                    <a:pt x="2904" y="1110"/>
                  </a:lnTo>
                  <a:lnTo>
                    <a:pt x="2900" y="1105"/>
                  </a:lnTo>
                  <a:lnTo>
                    <a:pt x="2894" y="1105"/>
                  </a:lnTo>
                  <a:lnTo>
                    <a:pt x="2887" y="1105"/>
                  </a:lnTo>
                  <a:lnTo>
                    <a:pt x="2882" y="1104"/>
                  </a:lnTo>
                  <a:lnTo>
                    <a:pt x="2880" y="1098"/>
                  </a:lnTo>
                  <a:lnTo>
                    <a:pt x="2839" y="1098"/>
                  </a:lnTo>
                  <a:lnTo>
                    <a:pt x="2830" y="1104"/>
                  </a:lnTo>
                  <a:lnTo>
                    <a:pt x="2825" y="1105"/>
                  </a:lnTo>
                  <a:lnTo>
                    <a:pt x="2819" y="1105"/>
                  </a:lnTo>
                  <a:lnTo>
                    <a:pt x="2813" y="1107"/>
                  </a:lnTo>
                  <a:lnTo>
                    <a:pt x="2810" y="1110"/>
                  </a:lnTo>
                  <a:lnTo>
                    <a:pt x="2803" y="1117"/>
                  </a:lnTo>
                  <a:lnTo>
                    <a:pt x="2800" y="1121"/>
                  </a:lnTo>
                  <a:lnTo>
                    <a:pt x="2796" y="1124"/>
                  </a:lnTo>
                  <a:lnTo>
                    <a:pt x="2791" y="1126"/>
                  </a:lnTo>
                  <a:lnTo>
                    <a:pt x="2784" y="1126"/>
                  </a:lnTo>
                  <a:lnTo>
                    <a:pt x="2779" y="1133"/>
                  </a:lnTo>
                  <a:lnTo>
                    <a:pt x="2774" y="1139"/>
                  </a:lnTo>
                  <a:lnTo>
                    <a:pt x="2771" y="1143"/>
                  </a:lnTo>
                  <a:lnTo>
                    <a:pt x="2767" y="1145"/>
                  </a:lnTo>
                  <a:lnTo>
                    <a:pt x="2762" y="1146"/>
                  </a:lnTo>
                  <a:lnTo>
                    <a:pt x="2757" y="1146"/>
                  </a:lnTo>
                  <a:lnTo>
                    <a:pt x="2750" y="1156"/>
                  </a:lnTo>
                  <a:lnTo>
                    <a:pt x="2742" y="1165"/>
                  </a:lnTo>
                  <a:lnTo>
                    <a:pt x="2735" y="1175"/>
                  </a:lnTo>
                  <a:lnTo>
                    <a:pt x="2732" y="1180"/>
                  </a:lnTo>
                  <a:lnTo>
                    <a:pt x="2730" y="1187"/>
                  </a:lnTo>
                  <a:lnTo>
                    <a:pt x="2720" y="1187"/>
                  </a:lnTo>
                  <a:lnTo>
                    <a:pt x="2709" y="1187"/>
                  </a:lnTo>
                  <a:lnTo>
                    <a:pt x="2703" y="1184"/>
                  </a:lnTo>
                  <a:lnTo>
                    <a:pt x="2696" y="1180"/>
                  </a:lnTo>
                  <a:lnTo>
                    <a:pt x="2694" y="1184"/>
                  </a:lnTo>
                  <a:lnTo>
                    <a:pt x="2692" y="1187"/>
                  </a:lnTo>
                  <a:lnTo>
                    <a:pt x="2689" y="1191"/>
                  </a:lnTo>
                  <a:lnTo>
                    <a:pt x="2689" y="1194"/>
                  </a:lnTo>
                  <a:lnTo>
                    <a:pt x="2691" y="1194"/>
                  </a:lnTo>
                  <a:lnTo>
                    <a:pt x="2692" y="1196"/>
                  </a:lnTo>
                  <a:lnTo>
                    <a:pt x="2694" y="1197"/>
                  </a:lnTo>
                  <a:lnTo>
                    <a:pt x="2694" y="1201"/>
                  </a:lnTo>
                  <a:lnTo>
                    <a:pt x="2696" y="1204"/>
                  </a:lnTo>
                  <a:lnTo>
                    <a:pt x="2696" y="1208"/>
                  </a:lnTo>
                  <a:lnTo>
                    <a:pt x="2691" y="1209"/>
                  </a:lnTo>
                  <a:lnTo>
                    <a:pt x="2692" y="1214"/>
                  </a:lnTo>
                  <a:lnTo>
                    <a:pt x="2692" y="1216"/>
                  </a:lnTo>
                  <a:lnTo>
                    <a:pt x="2679" y="1220"/>
                  </a:lnTo>
                  <a:lnTo>
                    <a:pt x="2668" y="1221"/>
                  </a:lnTo>
                  <a:lnTo>
                    <a:pt x="2665" y="1221"/>
                  </a:lnTo>
                  <a:lnTo>
                    <a:pt x="2655" y="1221"/>
                  </a:lnTo>
                  <a:lnTo>
                    <a:pt x="2643" y="1221"/>
                  </a:lnTo>
                  <a:lnTo>
                    <a:pt x="2639" y="1221"/>
                  </a:lnTo>
                  <a:lnTo>
                    <a:pt x="2627" y="1221"/>
                  </a:lnTo>
                  <a:lnTo>
                    <a:pt x="2619" y="1220"/>
                  </a:lnTo>
                  <a:lnTo>
                    <a:pt x="2610" y="1218"/>
                  </a:lnTo>
                  <a:lnTo>
                    <a:pt x="2603" y="1213"/>
                  </a:lnTo>
                  <a:lnTo>
                    <a:pt x="2600" y="1208"/>
                  </a:lnTo>
                  <a:lnTo>
                    <a:pt x="2592" y="1206"/>
                  </a:lnTo>
                  <a:lnTo>
                    <a:pt x="2583" y="1204"/>
                  </a:lnTo>
                  <a:lnTo>
                    <a:pt x="2576" y="1199"/>
                  </a:lnTo>
                  <a:lnTo>
                    <a:pt x="2573" y="1194"/>
                  </a:lnTo>
                  <a:lnTo>
                    <a:pt x="2557" y="1196"/>
                  </a:lnTo>
                  <a:lnTo>
                    <a:pt x="2547" y="1192"/>
                  </a:lnTo>
                  <a:lnTo>
                    <a:pt x="2535" y="1191"/>
                  </a:lnTo>
                  <a:lnTo>
                    <a:pt x="2525" y="1187"/>
                  </a:lnTo>
                  <a:lnTo>
                    <a:pt x="2522" y="1180"/>
                  </a:lnTo>
                  <a:lnTo>
                    <a:pt x="2517" y="1170"/>
                  </a:lnTo>
                  <a:lnTo>
                    <a:pt x="2511" y="1160"/>
                  </a:lnTo>
                  <a:lnTo>
                    <a:pt x="2508" y="1158"/>
                  </a:lnTo>
                  <a:lnTo>
                    <a:pt x="2505" y="1156"/>
                  </a:lnTo>
                  <a:lnTo>
                    <a:pt x="2499" y="1155"/>
                  </a:lnTo>
                  <a:lnTo>
                    <a:pt x="2498" y="1153"/>
                  </a:lnTo>
                  <a:lnTo>
                    <a:pt x="2499" y="1146"/>
                  </a:lnTo>
                  <a:lnTo>
                    <a:pt x="2503" y="1143"/>
                  </a:lnTo>
                  <a:lnTo>
                    <a:pt x="2506" y="1141"/>
                  </a:lnTo>
                  <a:lnTo>
                    <a:pt x="2510" y="1139"/>
                  </a:lnTo>
                  <a:lnTo>
                    <a:pt x="2505" y="1136"/>
                  </a:lnTo>
                  <a:lnTo>
                    <a:pt x="2496" y="1133"/>
                  </a:lnTo>
                  <a:lnTo>
                    <a:pt x="2488" y="1133"/>
                  </a:lnTo>
                  <a:lnTo>
                    <a:pt x="2477" y="1133"/>
                  </a:lnTo>
                  <a:lnTo>
                    <a:pt x="2472" y="1141"/>
                  </a:lnTo>
                  <a:lnTo>
                    <a:pt x="2469" y="1145"/>
                  </a:lnTo>
                  <a:lnTo>
                    <a:pt x="2464" y="1146"/>
                  </a:lnTo>
                  <a:lnTo>
                    <a:pt x="2464" y="1141"/>
                  </a:lnTo>
                  <a:lnTo>
                    <a:pt x="2462" y="1138"/>
                  </a:lnTo>
                  <a:lnTo>
                    <a:pt x="2459" y="1129"/>
                  </a:lnTo>
                  <a:lnTo>
                    <a:pt x="2457" y="1124"/>
                  </a:lnTo>
                  <a:lnTo>
                    <a:pt x="2457" y="1119"/>
                  </a:lnTo>
                  <a:lnTo>
                    <a:pt x="2450" y="1116"/>
                  </a:lnTo>
                  <a:lnTo>
                    <a:pt x="2445" y="1110"/>
                  </a:lnTo>
                  <a:lnTo>
                    <a:pt x="2440" y="1105"/>
                  </a:lnTo>
                  <a:lnTo>
                    <a:pt x="2436" y="1098"/>
                  </a:lnTo>
                  <a:lnTo>
                    <a:pt x="2428" y="1098"/>
                  </a:lnTo>
                  <a:lnTo>
                    <a:pt x="2423" y="1095"/>
                  </a:lnTo>
                  <a:lnTo>
                    <a:pt x="2419" y="1090"/>
                  </a:lnTo>
                  <a:lnTo>
                    <a:pt x="2416" y="1085"/>
                  </a:lnTo>
                  <a:lnTo>
                    <a:pt x="2416" y="1080"/>
                  </a:lnTo>
                  <a:lnTo>
                    <a:pt x="2418" y="1076"/>
                  </a:lnTo>
                  <a:lnTo>
                    <a:pt x="2419" y="1073"/>
                  </a:lnTo>
                  <a:lnTo>
                    <a:pt x="2423" y="1071"/>
                  </a:lnTo>
                  <a:lnTo>
                    <a:pt x="2424" y="1066"/>
                  </a:lnTo>
                  <a:lnTo>
                    <a:pt x="2426" y="1064"/>
                  </a:lnTo>
                  <a:lnTo>
                    <a:pt x="2430" y="1064"/>
                  </a:lnTo>
                  <a:lnTo>
                    <a:pt x="2433" y="1064"/>
                  </a:lnTo>
                  <a:lnTo>
                    <a:pt x="2435" y="1063"/>
                  </a:lnTo>
                  <a:lnTo>
                    <a:pt x="2436" y="1058"/>
                  </a:lnTo>
                  <a:lnTo>
                    <a:pt x="2436" y="1052"/>
                  </a:lnTo>
                  <a:lnTo>
                    <a:pt x="2436" y="1047"/>
                  </a:lnTo>
                  <a:lnTo>
                    <a:pt x="2431" y="1042"/>
                  </a:lnTo>
                  <a:lnTo>
                    <a:pt x="2428" y="1035"/>
                  </a:lnTo>
                  <a:lnTo>
                    <a:pt x="2428" y="1030"/>
                  </a:lnTo>
                  <a:lnTo>
                    <a:pt x="2430" y="1023"/>
                  </a:lnTo>
                  <a:lnTo>
                    <a:pt x="2424" y="1023"/>
                  </a:lnTo>
                  <a:lnTo>
                    <a:pt x="2421" y="1022"/>
                  </a:lnTo>
                  <a:lnTo>
                    <a:pt x="2419" y="1018"/>
                  </a:lnTo>
                  <a:lnTo>
                    <a:pt x="2418" y="1015"/>
                  </a:lnTo>
                  <a:lnTo>
                    <a:pt x="2416" y="1006"/>
                  </a:lnTo>
                  <a:lnTo>
                    <a:pt x="2413" y="1005"/>
                  </a:lnTo>
                  <a:lnTo>
                    <a:pt x="2409" y="1003"/>
                  </a:lnTo>
                  <a:lnTo>
                    <a:pt x="2409" y="955"/>
                  </a:lnTo>
                  <a:lnTo>
                    <a:pt x="2404" y="954"/>
                  </a:lnTo>
                  <a:lnTo>
                    <a:pt x="2402" y="952"/>
                  </a:lnTo>
                  <a:lnTo>
                    <a:pt x="2402" y="948"/>
                  </a:lnTo>
                  <a:lnTo>
                    <a:pt x="2401" y="940"/>
                  </a:lnTo>
                  <a:lnTo>
                    <a:pt x="2399" y="931"/>
                  </a:lnTo>
                  <a:lnTo>
                    <a:pt x="2394" y="926"/>
                  </a:lnTo>
                  <a:lnTo>
                    <a:pt x="2389" y="921"/>
                  </a:lnTo>
                  <a:lnTo>
                    <a:pt x="2389" y="911"/>
                  </a:lnTo>
                  <a:lnTo>
                    <a:pt x="2389" y="901"/>
                  </a:lnTo>
                  <a:lnTo>
                    <a:pt x="2385" y="894"/>
                  </a:lnTo>
                  <a:lnTo>
                    <a:pt x="2382" y="887"/>
                  </a:lnTo>
                  <a:lnTo>
                    <a:pt x="2382" y="873"/>
                  </a:lnTo>
                  <a:lnTo>
                    <a:pt x="2389" y="873"/>
                  </a:lnTo>
                  <a:lnTo>
                    <a:pt x="2395" y="870"/>
                  </a:lnTo>
                  <a:lnTo>
                    <a:pt x="2399" y="865"/>
                  </a:lnTo>
                  <a:lnTo>
                    <a:pt x="2402" y="860"/>
                  </a:lnTo>
                  <a:lnTo>
                    <a:pt x="2402" y="844"/>
                  </a:lnTo>
                  <a:lnTo>
                    <a:pt x="2401" y="834"/>
                  </a:lnTo>
                  <a:lnTo>
                    <a:pt x="2397" y="824"/>
                  </a:lnTo>
                  <a:lnTo>
                    <a:pt x="2395" y="812"/>
                  </a:lnTo>
                  <a:lnTo>
                    <a:pt x="2397" y="797"/>
                  </a:lnTo>
                  <a:lnTo>
                    <a:pt x="2401" y="783"/>
                  </a:lnTo>
                  <a:lnTo>
                    <a:pt x="2409" y="757"/>
                  </a:lnTo>
                  <a:lnTo>
                    <a:pt x="2413" y="744"/>
                  </a:lnTo>
                  <a:lnTo>
                    <a:pt x="2416" y="730"/>
                  </a:lnTo>
                  <a:lnTo>
                    <a:pt x="2416" y="715"/>
                  </a:lnTo>
                  <a:lnTo>
                    <a:pt x="2416" y="696"/>
                  </a:lnTo>
                  <a:lnTo>
                    <a:pt x="2414" y="689"/>
                  </a:lnTo>
                  <a:lnTo>
                    <a:pt x="2413" y="682"/>
                  </a:lnTo>
                  <a:lnTo>
                    <a:pt x="2407" y="679"/>
                  </a:lnTo>
                  <a:lnTo>
                    <a:pt x="2402" y="675"/>
                  </a:lnTo>
                  <a:lnTo>
                    <a:pt x="2404" y="670"/>
                  </a:lnTo>
                  <a:lnTo>
                    <a:pt x="2404" y="669"/>
                  </a:lnTo>
                  <a:lnTo>
                    <a:pt x="2406" y="665"/>
                  </a:lnTo>
                  <a:lnTo>
                    <a:pt x="2406" y="663"/>
                  </a:lnTo>
                  <a:lnTo>
                    <a:pt x="2406" y="660"/>
                  </a:lnTo>
                  <a:lnTo>
                    <a:pt x="2407" y="657"/>
                  </a:lnTo>
                  <a:lnTo>
                    <a:pt x="2407" y="653"/>
                  </a:lnTo>
                  <a:lnTo>
                    <a:pt x="2406" y="648"/>
                  </a:lnTo>
                  <a:lnTo>
                    <a:pt x="2406" y="645"/>
                  </a:lnTo>
                  <a:lnTo>
                    <a:pt x="2404" y="640"/>
                  </a:lnTo>
                  <a:lnTo>
                    <a:pt x="2402" y="636"/>
                  </a:lnTo>
                  <a:lnTo>
                    <a:pt x="2404" y="633"/>
                  </a:lnTo>
                  <a:lnTo>
                    <a:pt x="2404" y="629"/>
                  </a:lnTo>
                  <a:lnTo>
                    <a:pt x="2404" y="626"/>
                  </a:lnTo>
                  <a:lnTo>
                    <a:pt x="2402" y="617"/>
                  </a:lnTo>
                  <a:lnTo>
                    <a:pt x="2399" y="611"/>
                  </a:lnTo>
                  <a:lnTo>
                    <a:pt x="2392" y="604"/>
                  </a:lnTo>
                  <a:lnTo>
                    <a:pt x="2384" y="597"/>
                  </a:lnTo>
                  <a:lnTo>
                    <a:pt x="2384" y="595"/>
                  </a:lnTo>
                  <a:lnTo>
                    <a:pt x="2382" y="592"/>
                  </a:lnTo>
                  <a:lnTo>
                    <a:pt x="2380" y="590"/>
                  </a:lnTo>
                  <a:lnTo>
                    <a:pt x="2377" y="583"/>
                  </a:lnTo>
                  <a:lnTo>
                    <a:pt x="2375" y="582"/>
                  </a:lnTo>
                  <a:lnTo>
                    <a:pt x="2366" y="566"/>
                  </a:lnTo>
                  <a:lnTo>
                    <a:pt x="2360" y="559"/>
                  </a:lnTo>
                  <a:lnTo>
                    <a:pt x="2355" y="554"/>
                  </a:lnTo>
                  <a:lnTo>
                    <a:pt x="2351" y="553"/>
                  </a:lnTo>
                  <a:lnTo>
                    <a:pt x="2346" y="547"/>
                  </a:lnTo>
                  <a:lnTo>
                    <a:pt x="2344" y="546"/>
                  </a:lnTo>
                  <a:lnTo>
                    <a:pt x="2334" y="539"/>
                  </a:lnTo>
                  <a:lnTo>
                    <a:pt x="2334" y="527"/>
                  </a:lnTo>
                  <a:lnTo>
                    <a:pt x="2334" y="515"/>
                  </a:lnTo>
                  <a:lnTo>
                    <a:pt x="2332" y="505"/>
                  </a:lnTo>
                  <a:lnTo>
                    <a:pt x="2327" y="498"/>
                  </a:lnTo>
                  <a:lnTo>
                    <a:pt x="2324" y="491"/>
                  </a:lnTo>
                  <a:lnTo>
                    <a:pt x="2320" y="486"/>
                  </a:lnTo>
                  <a:lnTo>
                    <a:pt x="2310" y="478"/>
                  </a:lnTo>
                  <a:lnTo>
                    <a:pt x="2300" y="469"/>
                  </a:lnTo>
                  <a:lnTo>
                    <a:pt x="2297" y="464"/>
                  </a:lnTo>
                  <a:lnTo>
                    <a:pt x="2293" y="457"/>
                  </a:lnTo>
                  <a:lnTo>
                    <a:pt x="2276" y="452"/>
                  </a:lnTo>
                  <a:lnTo>
                    <a:pt x="2259" y="447"/>
                  </a:lnTo>
                  <a:lnTo>
                    <a:pt x="2242" y="442"/>
                  </a:lnTo>
                  <a:lnTo>
                    <a:pt x="2225" y="437"/>
                  </a:lnTo>
                  <a:lnTo>
                    <a:pt x="2225" y="430"/>
                  </a:lnTo>
                  <a:lnTo>
                    <a:pt x="2225" y="428"/>
                  </a:lnTo>
                  <a:lnTo>
                    <a:pt x="2223" y="425"/>
                  </a:lnTo>
                  <a:lnTo>
                    <a:pt x="2223" y="423"/>
                  </a:lnTo>
                  <a:lnTo>
                    <a:pt x="2222" y="418"/>
                  </a:lnTo>
                  <a:lnTo>
                    <a:pt x="2220" y="415"/>
                  </a:lnTo>
                  <a:lnTo>
                    <a:pt x="2218" y="413"/>
                  </a:lnTo>
                  <a:lnTo>
                    <a:pt x="2216" y="409"/>
                  </a:lnTo>
                  <a:lnTo>
                    <a:pt x="2213" y="406"/>
                  </a:lnTo>
                  <a:lnTo>
                    <a:pt x="2211" y="404"/>
                  </a:lnTo>
                  <a:lnTo>
                    <a:pt x="2210" y="403"/>
                  </a:lnTo>
                  <a:lnTo>
                    <a:pt x="2208" y="401"/>
                  </a:lnTo>
                  <a:lnTo>
                    <a:pt x="2204" y="399"/>
                  </a:lnTo>
                  <a:lnTo>
                    <a:pt x="2204" y="397"/>
                  </a:lnTo>
                  <a:lnTo>
                    <a:pt x="2201" y="396"/>
                  </a:lnTo>
                  <a:lnTo>
                    <a:pt x="2198" y="392"/>
                  </a:lnTo>
                  <a:lnTo>
                    <a:pt x="2193" y="389"/>
                  </a:lnTo>
                  <a:lnTo>
                    <a:pt x="2191" y="387"/>
                  </a:lnTo>
                  <a:lnTo>
                    <a:pt x="2191" y="386"/>
                  </a:lnTo>
                  <a:lnTo>
                    <a:pt x="2187" y="384"/>
                  </a:lnTo>
                  <a:lnTo>
                    <a:pt x="2189" y="377"/>
                  </a:lnTo>
                  <a:lnTo>
                    <a:pt x="2187" y="372"/>
                  </a:lnTo>
                  <a:lnTo>
                    <a:pt x="2184" y="368"/>
                  </a:lnTo>
                  <a:lnTo>
                    <a:pt x="2181" y="367"/>
                  </a:lnTo>
                  <a:lnTo>
                    <a:pt x="2172" y="363"/>
                  </a:lnTo>
                  <a:lnTo>
                    <a:pt x="2169" y="362"/>
                  </a:lnTo>
                  <a:lnTo>
                    <a:pt x="2165" y="358"/>
                  </a:lnTo>
                  <a:lnTo>
                    <a:pt x="2162" y="357"/>
                  </a:lnTo>
                  <a:lnTo>
                    <a:pt x="2157" y="353"/>
                  </a:lnTo>
                  <a:lnTo>
                    <a:pt x="2150" y="351"/>
                  </a:lnTo>
                  <a:lnTo>
                    <a:pt x="2148" y="351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38" y="339"/>
                  </a:lnTo>
                  <a:lnTo>
                    <a:pt x="2131" y="334"/>
                  </a:lnTo>
                  <a:lnTo>
                    <a:pt x="2128" y="333"/>
                  </a:lnTo>
                  <a:lnTo>
                    <a:pt x="2126" y="328"/>
                  </a:lnTo>
                  <a:lnTo>
                    <a:pt x="2124" y="326"/>
                  </a:lnTo>
                  <a:lnTo>
                    <a:pt x="2122" y="322"/>
                  </a:lnTo>
                  <a:lnTo>
                    <a:pt x="2122" y="321"/>
                  </a:lnTo>
                  <a:lnTo>
                    <a:pt x="2122" y="319"/>
                  </a:lnTo>
                  <a:lnTo>
                    <a:pt x="2122" y="317"/>
                  </a:lnTo>
                  <a:lnTo>
                    <a:pt x="2122" y="314"/>
                  </a:lnTo>
                  <a:lnTo>
                    <a:pt x="2121" y="309"/>
                  </a:lnTo>
                  <a:lnTo>
                    <a:pt x="2117" y="305"/>
                  </a:lnTo>
                  <a:lnTo>
                    <a:pt x="2109" y="300"/>
                  </a:lnTo>
                  <a:lnTo>
                    <a:pt x="2100" y="295"/>
                  </a:lnTo>
                  <a:lnTo>
                    <a:pt x="2088" y="293"/>
                  </a:lnTo>
                  <a:lnTo>
                    <a:pt x="2083" y="283"/>
                  </a:lnTo>
                  <a:lnTo>
                    <a:pt x="2078" y="273"/>
                  </a:lnTo>
                  <a:lnTo>
                    <a:pt x="2071" y="264"/>
                  </a:lnTo>
                  <a:lnTo>
                    <a:pt x="2066" y="261"/>
                  </a:lnTo>
                  <a:lnTo>
                    <a:pt x="2061" y="259"/>
                  </a:lnTo>
                  <a:lnTo>
                    <a:pt x="2052" y="247"/>
                  </a:lnTo>
                  <a:lnTo>
                    <a:pt x="2042" y="237"/>
                  </a:lnTo>
                  <a:lnTo>
                    <a:pt x="2032" y="227"/>
                  </a:lnTo>
                  <a:lnTo>
                    <a:pt x="2020" y="218"/>
                  </a:lnTo>
                  <a:lnTo>
                    <a:pt x="2020" y="213"/>
                  </a:lnTo>
                  <a:lnTo>
                    <a:pt x="2020" y="208"/>
                  </a:lnTo>
                  <a:lnTo>
                    <a:pt x="2018" y="205"/>
                  </a:lnTo>
                  <a:lnTo>
                    <a:pt x="2015" y="203"/>
                  </a:lnTo>
                  <a:lnTo>
                    <a:pt x="2010" y="198"/>
                  </a:lnTo>
                  <a:lnTo>
                    <a:pt x="2006" y="196"/>
                  </a:lnTo>
                  <a:lnTo>
                    <a:pt x="2006" y="191"/>
                  </a:lnTo>
                  <a:lnTo>
                    <a:pt x="2003" y="184"/>
                  </a:lnTo>
                  <a:lnTo>
                    <a:pt x="1998" y="179"/>
                  </a:lnTo>
                  <a:lnTo>
                    <a:pt x="1993" y="174"/>
                  </a:lnTo>
                  <a:lnTo>
                    <a:pt x="1986" y="170"/>
                  </a:lnTo>
                  <a:lnTo>
                    <a:pt x="1984" y="162"/>
                  </a:lnTo>
                  <a:lnTo>
                    <a:pt x="1983" y="153"/>
                  </a:lnTo>
                  <a:lnTo>
                    <a:pt x="1974" y="141"/>
                  </a:lnTo>
                  <a:lnTo>
                    <a:pt x="1966" y="130"/>
                  </a:lnTo>
                  <a:lnTo>
                    <a:pt x="1962" y="123"/>
                  </a:lnTo>
                  <a:lnTo>
                    <a:pt x="1959" y="116"/>
                  </a:lnTo>
                  <a:lnTo>
                    <a:pt x="1955" y="109"/>
                  </a:lnTo>
                  <a:lnTo>
                    <a:pt x="1952" y="106"/>
                  </a:lnTo>
                  <a:lnTo>
                    <a:pt x="1943" y="97"/>
                  </a:lnTo>
                  <a:lnTo>
                    <a:pt x="1938" y="94"/>
                  </a:lnTo>
                  <a:lnTo>
                    <a:pt x="1935" y="89"/>
                  </a:lnTo>
                  <a:lnTo>
                    <a:pt x="1931" y="83"/>
                  </a:lnTo>
                  <a:lnTo>
                    <a:pt x="1931" y="75"/>
                  </a:lnTo>
                  <a:lnTo>
                    <a:pt x="1921" y="68"/>
                  </a:lnTo>
                  <a:lnTo>
                    <a:pt x="1918" y="65"/>
                  </a:lnTo>
                  <a:lnTo>
                    <a:pt x="1911" y="58"/>
                  </a:lnTo>
                  <a:lnTo>
                    <a:pt x="1909" y="58"/>
                  </a:lnTo>
                  <a:lnTo>
                    <a:pt x="1908" y="54"/>
                  </a:lnTo>
                  <a:lnTo>
                    <a:pt x="1906" y="54"/>
                  </a:lnTo>
                  <a:lnTo>
                    <a:pt x="1902" y="54"/>
                  </a:lnTo>
                  <a:lnTo>
                    <a:pt x="1897" y="53"/>
                  </a:lnTo>
                  <a:lnTo>
                    <a:pt x="1892" y="49"/>
                  </a:lnTo>
                  <a:lnTo>
                    <a:pt x="1882" y="43"/>
                  </a:lnTo>
                  <a:lnTo>
                    <a:pt x="1879" y="39"/>
                  </a:lnTo>
                  <a:lnTo>
                    <a:pt x="1873" y="41"/>
                  </a:lnTo>
                  <a:lnTo>
                    <a:pt x="1870" y="41"/>
                  </a:lnTo>
                  <a:lnTo>
                    <a:pt x="1868" y="39"/>
                  </a:lnTo>
                  <a:lnTo>
                    <a:pt x="1865" y="37"/>
                  </a:lnTo>
                  <a:lnTo>
                    <a:pt x="1863" y="36"/>
                  </a:lnTo>
                  <a:lnTo>
                    <a:pt x="1860" y="34"/>
                  </a:lnTo>
                  <a:lnTo>
                    <a:pt x="1856" y="32"/>
                  </a:lnTo>
                  <a:lnTo>
                    <a:pt x="1851" y="25"/>
                  </a:lnTo>
                  <a:lnTo>
                    <a:pt x="1848" y="19"/>
                  </a:lnTo>
                  <a:lnTo>
                    <a:pt x="1841" y="10"/>
                  </a:lnTo>
                  <a:lnTo>
                    <a:pt x="1839" y="8"/>
                  </a:lnTo>
                  <a:lnTo>
                    <a:pt x="1838" y="8"/>
                  </a:lnTo>
                  <a:lnTo>
                    <a:pt x="1834" y="5"/>
                  </a:lnTo>
                  <a:lnTo>
                    <a:pt x="1833" y="5"/>
                  </a:lnTo>
                  <a:lnTo>
                    <a:pt x="1829" y="2"/>
                  </a:lnTo>
                  <a:lnTo>
                    <a:pt x="1827" y="2"/>
                  </a:lnTo>
                  <a:lnTo>
                    <a:pt x="1822" y="0"/>
                  </a:lnTo>
                  <a:lnTo>
                    <a:pt x="1815" y="0"/>
                  </a:lnTo>
                  <a:lnTo>
                    <a:pt x="1810" y="3"/>
                  </a:lnTo>
                  <a:lnTo>
                    <a:pt x="1804" y="5"/>
                  </a:lnTo>
                  <a:lnTo>
                    <a:pt x="1798" y="8"/>
                  </a:lnTo>
                  <a:lnTo>
                    <a:pt x="1797" y="10"/>
                  </a:lnTo>
                  <a:lnTo>
                    <a:pt x="1795" y="14"/>
                  </a:lnTo>
                  <a:lnTo>
                    <a:pt x="1793" y="15"/>
                  </a:lnTo>
                  <a:lnTo>
                    <a:pt x="1792" y="17"/>
                  </a:lnTo>
                  <a:lnTo>
                    <a:pt x="1788" y="20"/>
                  </a:lnTo>
                  <a:lnTo>
                    <a:pt x="1783" y="22"/>
                  </a:lnTo>
                  <a:lnTo>
                    <a:pt x="1781" y="24"/>
                  </a:lnTo>
                  <a:lnTo>
                    <a:pt x="1781" y="27"/>
                  </a:lnTo>
                  <a:lnTo>
                    <a:pt x="1773" y="29"/>
                  </a:lnTo>
                  <a:lnTo>
                    <a:pt x="1764" y="31"/>
                  </a:lnTo>
                  <a:lnTo>
                    <a:pt x="1758" y="36"/>
                  </a:lnTo>
                  <a:lnTo>
                    <a:pt x="1754" y="41"/>
                  </a:lnTo>
                  <a:lnTo>
                    <a:pt x="1746" y="41"/>
                  </a:lnTo>
                  <a:lnTo>
                    <a:pt x="1739" y="43"/>
                  </a:lnTo>
                  <a:lnTo>
                    <a:pt x="1734" y="46"/>
                  </a:lnTo>
                  <a:lnTo>
                    <a:pt x="1727" y="48"/>
                  </a:lnTo>
                  <a:lnTo>
                    <a:pt x="1722" y="49"/>
                  </a:lnTo>
                  <a:lnTo>
                    <a:pt x="1717" y="53"/>
                  </a:lnTo>
                  <a:lnTo>
                    <a:pt x="1710" y="61"/>
                  </a:lnTo>
                  <a:lnTo>
                    <a:pt x="1703" y="70"/>
                  </a:lnTo>
                  <a:lnTo>
                    <a:pt x="1698" y="73"/>
                  </a:lnTo>
                  <a:lnTo>
                    <a:pt x="1693" y="75"/>
                  </a:lnTo>
                  <a:lnTo>
                    <a:pt x="1694" y="87"/>
                  </a:lnTo>
                  <a:lnTo>
                    <a:pt x="1693" y="95"/>
                  </a:lnTo>
                  <a:lnTo>
                    <a:pt x="1689" y="112"/>
                  </a:lnTo>
                  <a:lnTo>
                    <a:pt x="1686" y="130"/>
                  </a:lnTo>
                  <a:lnTo>
                    <a:pt x="1686" y="140"/>
                  </a:lnTo>
                  <a:lnTo>
                    <a:pt x="1686" y="150"/>
                  </a:lnTo>
                  <a:lnTo>
                    <a:pt x="1681" y="152"/>
                  </a:lnTo>
                  <a:lnTo>
                    <a:pt x="1679" y="153"/>
                  </a:lnTo>
                  <a:lnTo>
                    <a:pt x="1674" y="158"/>
                  </a:lnTo>
                  <a:lnTo>
                    <a:pt x="1672" y="162"/>
                  </a:lnTo>
                  <a:lnTo>
                    <a:pt x="1669" y="164"/>
                  </a:lnTo>
                  <a:lnTo>
                    <a:pt x="1664" y="165"/>
                  </a:lnTo>
                  <a:lnTo>
                    <a:pt x="1659" y="164"/>
                  </a:lnTo>
                  <a:lnTo>
                    <a:pt x="1657" y="167"/>
                  </a:lnTo>
                  <a:lnTo>
                    <a:pt x="1655" y="170"/>
                  </a:lnTo>
                  <a:lnTo>
                    <a:pt x="1647" y="172"/>
                  </a:lnTo>
                  <a:lnTo>
                    <a:pt x="1643" y="174"/>
                  </a:lnTo>
                  <a:lnTo>
                    <a:pt x="1640" y="176"/>
                  </a:lnTo>
                  <a:lnTo>
                    <a:pt x="1638" y="179"/>
                  </a:lnTo>
                  <a:lnTo>
                    <a:pt x="1638" y="184"/>
                  </a:lnTo>
                  <a:lnTo>
                    <a:pt x="1635" y="184"/>
                  </a:lnTo>
                  <a:lnTo>
                    <a:pt x="1631" y="184"/>
                  </a:lnTo>
                  <a:lnTo>
                    <a:pt x="1623" y="189"/>
                  </a:lnTo>
                  <a:lnTo>
                    <a:pt x="1616" y="196"/>
                  </a:lnTo>
                  <a:lnTo>
                    <a:pt x="1612" y="198"/>
                  </a:lnTo>
                  <a:lnTo>
                    <a:pt x="1599" y="206"/>
                  </a:lnTo>
                  <a:lnTo>
                    <a:pt x="1590" y="210"/>
                  </a:lnTo>
                  <a:lnTo>
                    <a:pt x="1582" y="213"/>
                  </a:lnTo>
                  <a:lnTo>
                    <a:pt x="1578" y="215"/>
                  </a:lnTo>
                  <a:lnTo>
                    <a:pt x="1575" y="217"/>
                  </a:lnTo>
                  <a:lnTo>
                    <a:pt x="1571" y="217"/>
                  </a:lnTo>
                  <a:lnTo>
                    <a:pt x="1568" y="215"/>
                  </a:lnTo>
                  <a:lnTo>
                    <a:pt x="1563" y="213"/>
                  </a:lnTo>
                  <a:lnTo>
                    <a:pt x="1558" y="215"/>
                  </a:lnTo>
                  <a:lnTo>
                    <a:pt x="1549" y="215"/>
                  </a:lnTo>
                  <a:lnTo>
                    <a:pt x="1537" y="218"/>
                  </a:lnTo>
                  <a:lnTo>
                    <a:pt x="1530" y="220"/>
                  </a:lnTo>
                  <a:lnTo>
                    <a:pt x="1515" y="223"/>
                  </a:lnTo>
                  <a:lnTo>
                    <a:pt x="1510" y="223"/>
                  </a:lnTo>
                  <a:lnTo>
                    <a:pt x="1493" y="229"/>
                  </a:lnTo>
                  <a:lnTo>
                    <a:pt x="1488" y="230"/>
                  </a:lnTo>
                  <a:lnTo>
                    <a:pt x="1474" y="235"/>
                  </a:lnTo>
                  <a:lnTo>
                    <a:pt x="1469" y="237"/>
                  </a:lnTo>
                  <a:lnTo>
                    <a:pt x="1457" y="242"/>
                  </a:lnTo>
                  <a:lnTo>
                    <a:pt x="1452" y="244"/>
                  </a:lnTo>
                  <a:lnTo>
                    <a:pt x="1440" y="249"/>
                  </a:lnTo>
                  <a:lnTo>
                    <a:pt x="1435" y="251"/>
                  </a:lnTo>
                  <a:lnTo>
                    <a:pt x="1430" y="254"/>
                  </a:lnTo>
                  <a:lnTo>
                    <a:pt x="1428" y="258"/>
                  </a:lnTo>
                  <a:lnTo>
                    <a:pt x="1426" y="261"/>
                  </a:lnTo>
                  <a:lnTo>
                    <a:pt x="1420" y="264"/>
                  </a:lnTo>
                  <a:lnTo>
                    <a:pt x="1413" y="268"/>
                  </a:lnTo>
                  <a:lnTo>
                    <a:pt x="1409" y="271"/>
                  </a:lnTo>
                  <a:lnTo>
                    <a:pt x="1408" y="273"/>
                  </a:lnTo>
                  <a:lnTo>
                    <a:pt x="1406" y="276"/>
                  </a:lnTo>
                  <a:lnTo>
                    <a:pt x="1406" y="282"/>
                  </a:lnTo>
                  <a:lnTo>
                    <a:pt x="1403" y="285"/>
                  </a:lnTo>
                  <a:lnTo>
                    <a:pt x="1394" y="290"/>
                  </a:lnTo>
                  <a:lnTo>
                    <a:pt x="1391" y="292"/>
                  </a:lnTo>
                  <a:lnTo>
                    <a:pt x="1386" y="293"/>
                  </a:lnTo>
                  <a:lnTo>
                    <a:pt x="1384" y="297"/>
                  </a:lnTo>
                  <a:lnTo>
                    <a:pt x="1384" y="304"/>
                  </a:lnTo>
                  <a:lnTo>
                    <a:pt x="1380" y="305"/>
                  </a:lnTo>
                  <a:lnTo>
                    <a:pt x="1379" y="307"/>
                  </a:lnTo>
                  <a:lnTo>
                    <a:pt x="1375" y="309"/>
                  </a:lnTo>
                  <a:lnTo>
                    <a:pt x="1374" y="312"/>
                  </a:lnTo>
                  <a:lnTo>
                    <a:pt x="1372" y="316"/>
                  </a:lnTo>
                  <a:lnTo>
                    <a:pt x="1369" y="317"/>
                  </a:lnTo>
                  <a:lnTo>
                    <a:pt x="1365" y="319"/>
                  </a:lnTo>
                  <a:lnTo>
                    <a:pt x="1357" y="319"/>
                  </a:lnTo>
                  <a:lnTo>
                    <a:pt x="1350" y="321"/>
                  </a:lnTo>
                  <a:lnTo>
                    <a:pt x="1346" y="324"/>
                  </a:lnTo>
                  <a:lnTo>
                    <a:pt x="1345" y="328"/>
                  </a:lnTo>
                  <a:lnTo>
                    <a:pt x="1336" y="333"/>
                  </a:lnTo>
                  <a:lnTo>
                    <a:pt x="1331" y="334"/>
                  </a:lnTo>
                  <a:lnTo>
                    <a:pt x="1324" y="334"/>
                  </a:lnTo>
                  <a:lnTo>
                    <a:pt x="1324" y="329"/>
                  </a:lnTo>
                  <a:lnTo>
                    <a:pt x="1321" y="326"/>
                  </a:lnTo>
                  <a:lnTo>
                    <a:pt x="1317" y="324"/>
                  </a:lnTo>
                  <a:lnTo>
                    <a:pt x="1312" y="322"/>
                  </a:lnTo>
                  <a:lnTo>
                    <a:pt x="1307" y="321"/>
                  </a:lnTo>
                  <a:lnTo>
                    <a:pt x="1304" y="317"/>
                  </a:lnTo>
                  <a:lnTo>
                    <a:pt x="1302" y="314"/>
                  </a:lnTo>
                  <a:lnTo>
                    <a:pt x="1304" y="307"/>
                  </a:lnTo>
                  <a:lnTo>
                    <a:pt x="1299" y="307"/>
                  </a:lnTo>
                  <a:lnTo>
                    <a:pt x="1297" y="307"/>
                  </a:lnTo>
                  <a:lnTo>
                    <a:pt x="1293" y="305"/>
                  </a:lnTo>
                  <a:lnTo>
                    <a:pt x="1290" y="304"/>
                  </a:lnTo>
                  <a:lnTo>
                    <a:pt x="1288" y="304"/>
                  </a:lnTo>
                  <a:lnTo>
                    <a:pt x="1287" y="302"/>
                  </a:lnTo>
                  <a:lnTo>
                    <a:pt x="1287" y="300"/>
                  </a:lnTo>
                  <a:lnTo>
                    <a:pt x="1285" y="299"/>
                  </a:lnTo>
                  <a:lnTo>
                    <a:pt x="1283" y="299"/>
                  </a:lnTo>
                  <a:lnTo>
                    <a:pt x="1282" y="297"/>
                  </a:lnTo>
                  <a:lnTo>
                    <a:pt x="1280" y="295"/>
                  </a:lnTo>
                  <a:lnTo>
                    <a:pt x="1278" y="292"/>
                  </a:lnTo>
                  <a:lnTo>
                    <a:pt x="1276" y="290"/>
                  </a:lnTo>
                  <a:lnTo>
                    <a:pt x="1275" y="288"/>
                  </a:lnTo>
                  <a:lnTo>
                    <a:pt x="1273" y="287"/>
                  </a:lnTo>
                  <a:lnTo>
                    <a:pt x="1271" y="285"/>
                  </a:lnTo>
                  <a:lnTo>
                    <a:pt x="1270" y="283"/>
                  </a:lnTo>
                  <a:lnTo>
                    <a:pt x="1268" y="283"/>
                  </a:lnTo>
                  <a:lnTo>
                    <a:pt x="1266" y="282"/>
                  </a:lnTo>
                  <a:lnTo>
                    <a:pt x="1265" y="280"/>
                  </a:lnTo>
                  <a:lnTo>
                    <a:pt x="1263" y="280"/>
                  </a:lnTo>
                  <a:lnTo>
                    <a:pt x="1261" y="280"/>
                  </a:lnTo>
                  <a:lnTo>
                    <a:pt x="1258" y="278"/>
                  </a:lnTo>
                  <a:lnTo>
                    <a:pt x="1256" y="278"/>
                  </a:lnTo>
                  <a:lnTo>
                    <a:pt x="1253" y="278"/>
                  </a:lnTo>
                  <a:lnTo>
                    <a:pt x="1251" y="278"/>
                  </a:lnTo>
                  <a:lnTo>
                    <a:pt x="1247" y="280"/>
                  </a:lnTo>
                  <a:lnTo>
                    <a:pt x="1242" y="280"/>
                  </a:lnTo>
                  <a:lnTo>
                    <a:pt x="1237" y="275"/>
                  </a:lnTo>
                  <a:lnTo>
                    <a:pt x="1230" y="268"/>
                  </a:lnTo>
                  <a:lnTo>
                    <a:pt x="1227" y="266"/>
                  </a:lnTo>
                  <a:lnTo>
                    <a:pt x="1218" y="264"/>
                  </a:lnTo>
                  <a:lnTo>
                    <a:pt x="1212" y="259"/>
                  </a:lnTo>
                  <a:lnTo>
                    <a:pt x="1208" y="258"/>
                  </a:lnTo>
                  <a:lnTo>
                    <a:pt x="1205" y="254"/>
                  </a:lnTo>
                  <a:lnTo>
                    <a:pt x="1201" y="251"/>
                  </a:lnTo>
                  <a:lnTo>
                    <a:pt x="1200" y="242"/>
                  </a:lnTo>
                  <a:lnTo>
                    <a:pt x="1198" y="239"/>
                  </a:lnTo>
                  <a:lnTo>
                    <a:pt x="1196" y="235"/>
                  </a:lnTo>
                  <a:lnTo>
                    <a:pt x="1193" y="232"/>
                  </a:lnTo>
                  <a:lnTo>
                    <a:pt x="1188" y="232"/>
                  </a:lnTo>
                  <a:lnTo>
                    <a:pt x="1186" y="232"/>
                  </a:lnTo>
                  <a:lnTo>
                    <a:pt x="1184" y="232"/>
                  </a:lnTo>
                  <a:lnTo>
                    <a:pt x="1181" y="232"/>
                  </a:lnTo>
                  <a:lnTo>
                    <a:pt x="1178" y="234"/>
                  </a:lnTo>
                  <a:lnTo>
                    <a:pt x="1174" y="235"/>
                  </a:lnTo>
                  <a:lnTo>
                    <a:pt x="1166" y="235"/>
                  </a:lnTo>
                  <a:lnTo>
                    <a:pt x="1155" y="235"/>
                  </a:lnTo>
                  <a:lnTo>
                    <a:pt x="1150" y="237"/>
                  </a:lnTo>
                  <a:lnTo>
                    <a:pt x="1147" y="239"/>
                  </a:lnTo>
                  <a:lnTo>
                    <a:pt x="1147" y="242"/>
                  </a:lnTo>
                  <a:lnTo>
                    <a:pt x="1147" y="246"/>
                  </a:lnTo>
                  <a:lnTo>
                    <a:pt x="1143" y="246"/>
                  </a:lnTo>
                  <a:lnTo>
                    <a:pt x="1140" y="246"/>
                  </a:lnTo>
                  <a:lnTo>
                    <a:pt x="1137" y="246"/>
                  </a:lnTo>
                  <a:lnTo>
                    <a:pt x="1133" y="246"/>
                  </a:lnTo>
                  <a:lnTo>
                    <a:pt x="1131" y="247"/>
                  </a:lnTo>
                  <a:lnTo>
                    <a:pt x="1131" y="249"/>
                  </a:lnTo>
                  <a:lnTo>
                    <a:pt x="1130" y="251"/>
                  </a:lnTo>
                  <a:lnTo>
                    <a:pt x="1126" y="252"/>
                  </a:lnTo>
                  <a:lnTo>
                    <a:pt x="1120" y="252"/>
                  </a:lnTo>
                  <a:lnTo>
                    <a:pt x="1113" y="252"/>
                  </a:lnTo>
                  <a:lnTo>
                    <a:pt x="1113" y="256"/>
                  </a:lnTo>
                  <a:lnTo>
                    <a:pt x="1113" y="259"/>
                  </a:lnTo>
                  <a:lnTo>
                    <a:pt x="1109" y="259"/>
                  </a:lnTo>
                  <a:lnTo>
                    <a:pt x="1106" y="259"/>
                  </a:lnTo>
                  <a:lnTo>
                    <a:pt x="1102" y="259"/>
                  </a:lnTo>
                  <a:lnTo>
                    <a:pt x="1099" y="259"/>
                  </a:lnTo>
                  <a:lnTo>
                    <a:pt x="1097" y="264"/>
                  </a:lnTo>
                  <a:lnTo>
                    <a:pt x="1096" y="266"/>
                  </a:lnTo>
                  <a:lnTo>
                    <a:pt x="1092" y="266"/>
                  </a:lnTo>
                  <a:lnTo>
                    <a:pt x="1072" y="266"/>
                  </a:lnTo>
                  <a:lnTo>
                    <a:pt x="1053" y="264"/>
                  </a:lnTo>
                  <a:lnTo>
                    <a:pt x="1037" y="259"/>
                  </a:lnTo>
                  <a:lnTo>
                    <a:pt x="1024" y="252"/>
                  </a:lnTo>
                  <a:lnTo>
                    <a:pt x="1005" y="252"/>
                  </a:lnTo>
                  <a:lnTo>
                    <a:pt x="986" y="252"/>
                  </a:lnTo>
                  <a:lnTo>
                    <a:pt x="969" y="251"/>
                  </a:lnTo>
                  <a:lnTo>
                    <a:pt x="956" y="246"/>
                  </a:lnTo>
                  <a:lnTo>
                    <a:pt x="945" y="246"/>
                  </a:lnTo>
                  <a:lnTo>
                    <a:pt x="935" y="247"/>
                  </a:lnTo>
                  <a:lnTo>
                    <a:pt x="918" y="254"/>
                  </a:lnTo>
                  <a:lnTo>
                    <a:pt x="901" y="258"/>
                  </a:lnTo>
                  <a:lnTo>
                    <a:pt x="891" y="259"/>
                  </a:lnTo>
                  <a:lnTo>
                    <a:pt x="881" y="259"/>
                  </a:lnTo>
                  <a:lnTo>
                    <a:pt x="872" y="261"/>
                  </a:lnTo>
                  <a:lnTo>
                    <a:pt x="867" y="263"/>
                  </a:lnTo>
                  <a:lnTo>
                    <a:pt x="864" y="268"/>
                  </a:lnTo>
                  <a:lnTo>
                    <a:pt x="860" y="273"/>
                  </a:lnTo>
                  <a:lnTo>
                    <a:pt x="847" y="273"/>
                  </a:lnTo>
                  <a:lnTo>
                    <a:pt x="845" y="270"/>
                  </a:lnTo>
                  <a:lnTo>
                    <a:pt x="841" y="268"/>
                  </a:lnTo>
                  <a:lnTo>
                    <a:pt x="833" y="266"/>
                  </a:lnTo>
                  <a:lnTo>
                    <a:pt x="829" y="264"/>
                  </a:lnTo>
                  <a:lnTo>
                    <a:pt x="826" y="263"/>
                  </a:lnTo>
                  <a:lnTo>
                    <a:pt x="823" y="261"/>
                  </a:lnTo>
                  <a:lnTo>
                    <a:pt x="819" y="259"/>
                  </a:lnTo>
                  <a:lnTo>
                    <a:pt x="819" y="254"/>
                  </a:lnTo>
                  <a:lnTo>
                    <a:pt x="818" y="251"/>
                  </a:lnTo>
                  <a:lnTo>
                    <a:pt x="814" y="249"/>
                  </a:lnTo>
                  <a:lnTo>
                    <a:pt x="811" y="247"/>
                  </a:lnTo>
                  <a:lnTo>
                    <a:pt x="802" y="246"/>
                  </a:lnTo>
                  <a:lnTo>
                    <a:pt x="800" y="242"/>
                  </a:lnTo>
                  <a:lnTo>
                    <a:pt x="799" y="239"/>
                  </a:lnTo>
                  <a:lnTo>
                    <a:pt x="792" y="242"/>
                  </a:lnTo>
                  <a:lnTo>
                    <a:pt x="785" y="246"/>
                  </a:lnTo>
                  <a:lnTo>
                    <a:pt x="775" y="246"/>
                  </a:lnTo>
                  <a:lnTo>
                    <a:pt x="765" y="246"/>
                  </a:lnTo>
                  <a:lnTo>
                    <a:pt x="761" y="246"/>
                  </a:lnTo>
                  <a:lnTo>
                    <a:pt x="760" y="247"/>
                  </a:lnTo>
                  <a:lnTo>
                    <a:pt x="758" y="252"/>
                  </a:lnTo>
                  <a:lnTo>
                    <a:pt x="758" y="259"/>
                  </a:lnTo>
                  <a:lnTo>
                    <a:pt x="758" y="263"/>
                  </a:lnTo>
                  <a:lnTo>
                    <a:pt x="756" y="266"/>
                  </a:lnTo>
                  <a:lnTo>
                    <a:pt x="753" y="268"/>
                  </a:lnTo>
                  <a:lnTo>
                    <a:pt x="748" y="273"/>
                  </a:lnTo>
                  <a:lnTo>
                    <a:pt x="744" y="276"/>
                  </a:lnTo>
                  <a:lnTo>
                    <a:pt x="744" y="280"/>
                  </a:lnTo>
                  <a:lnTo>
                    <a:pt x="741" y="280"/>
                  </a:lnTo>
                  <a:lnTo>
                    <a:pt x="739" y="282"/>
                  </a:lnTo>
                  <a:lnTo>
                    <a:pt x="737" y="287"/>
                  </a:lnTo>
                  <a:lnTo>
                    <a:pt x="729" y="285"/>
                  </a:lnTo>
                  <a:lnTo>
                    <a:pt x="722" y="287"/>
                  </a:lnTo>
                  <a:lnTo>
                    <a:pt x="719" y="290"/>
                  </a:lnTo>
                  <a:lnTo>
                    <a:pt x="715" y="295"/>
                  </a:lnTo>
                  <a:lnTo>
                    <a:pt x="712" y="307"/>
                  </a:lnTo>
                  <a:lnTo>
                    <a:pt x="708" y="310"/>
                  </a:lnTo>
                  <a:lnTo>
                    <a:pt x="703" y="314"/>
                  </a:lnTo>
                  <a:lnTo>
                    <a:pt x="698" y="314"/>
                  </a:lnTo>
                  <a:lnTo>
                    <a:pt x="693" y="314"/>
                  </a:lnTo>
                  <a:lnTo>
                    <a:pt x="681" y="314"/>
                  </a:lnTo>
                  <a:lnTo>
                    <a:pt x="676" y="316"/>
                  </a:lnTo>
                  <a:lnTo>
                    <a:pt x="673" y="314"/>
                  </a:lnTo>
                  <a:lnTo>
                    <a:pt x="669" y="312"/>
                  </a:lnTo>
                  <a:lnTo>
                    <a:pt x="669" y="307"/>
                  </a:lnTo>
                  <a:lnTo>
                    <a:pt x="664" y="309"/>
                  </a:lnTo>
                  <a:lnTo>
                    <a:pt x="662" y="314"/>
                  </a:lnTo>
                  <a:lnTo>
                    <a:pt x="661" y="319"/>
                  </a:lnTo>
                  <a:lnTo>
                    <a:pt x="661" y="328"/>
                  </a:lnTo>
                  <a:lnTo>
                    <a:pt x="662" y="341"/>
                  </a:lnTo>
                  <a:lnTo>
                    <a:pt x="662" y="350"/>
                  </a:lnTo>
                  <a:lnTo>
                    <a:pt x="662" y="355"/>
                  </a:lnTo>
                  <a:lnTo>
                    <a:pt x="657" y="358"/>
                  </a:lnTo>
                  <a:lnTo>
                    <a:pt x="652" y="362"/>
                  </a:lnTo>
                  <a:lnTo>
                    <a:pt x="647" y="367"/>
                  </a:lnTo>
                  <a:lnTo>
                    <a:pt x="645" y="368"/>
                  </a:lnTo>
                  <a:lnTo>
                    <a:pt x="642" y="368"/>
                  </a:lnTo>
                  <a:lnTo>
                    <a:pt x="637" y="368"/>
                  </a:lnTo>
                  <a:lnTo>
                    <a:pt x="628" y="372"/>
                  </a:lnTo>
                  <a:lnTo>
                    <a:pt x="620" y="375"/>
                  </a:lnTo>
                  <a:lnTo>
                    <a:pt x="616" y="379"/>
                  </a:lnTo>
                  <a:lnTo>
                    <a:pt x="615" y="382"/>
                  </a:lnTo>
                  <a:lnTo>
                    <a:pt x="606" y="382"/>
                  </a:lnTo>
                  <a:lnTo>
                    <a:pt x="598" y="384"/>
                  </a:lnTo>
                  <a:lnTo>
                    <a:pt x="591" y="387"/>
                  </a:lnTo>
                  <a:lnTo>
                    <a:pt x="584" y="389"/>
                  </a:lnTo>
                  <a:lnTo>
                    <a:pt x="572" y="397"/>
                  </a:lnTo>
                  <a:lnTo>
                    <a:pt x="560" y="403"/>
                  </a:lnTo>
                  <a:lnTo>
                    <a:pt x="555" y="404"/>
                  </a:lnTo>
                  <a:lnTo>
                    <a:pt x="550" y="408"/>
                  </a:lnTo>
                  <a:lnTo>
                    <a:pt x="543" y="416"/>
                  </a:lnTo>
                  <a:lnTo>
                    <a:pt x="536" y="425"/>
                  </a:lnTo>
                  <a:lnTo>
                    <a:pt x="531" y="428"/>
                  </a:lnTo>
                  <a:lnTo>
                    <a:pt x="526" y="430"/>
                  </a:lnTo>
                  <a:lnTo>
                    <a:pt x="522" y="438"/>
                  </a:lnTo>
                  <a:lnTo>
                    <a:pt x="517" y="445"/>
                  </a:lnTo>
                  <a:lnTo>
                    <a:pt x="514" y="454"/>
                  </a:lnTo>
                  <a:lnTo>
                    <a:pt x="512" y="459"/>
                  </a:lnTo>
                  <a:lnTo>
                    <a:pt x="512" y="464"/>
                  </a:lnTo>
                  <a:lnTo>
                    <a:pt x="504" y="469"/>
                  </a:lnTo>
                  <a:lnTo>
                    <a:pt x="497" y="474"/>
                  </a:lnTo>
                  <a:lnTo>
                    <a:pt x="495" y="476"/>
                  </a:lnTo>
                  <a:lnTo>
                    <a:pt x="493" y="481"/>
                  </a:lnTo>
                  <a:lnTo>
                    <a:pt x="492" y="486"/>
                  </a:lnTo>
                  <a:lnTo>
                    <a:pt x="492" y="491"/>
                  </a:lnTo>
                  <a:lnTo>
                    <a:pt x="493" y="496"/>
                  </a:lnTo>
                  <a:lnTo>
                    <a:pt x="495" y="498"/>
                  </a:lnTo>
                  <a:lnTo>
                    <a:pt x="498" y="498"/>
                  </a:lnTo>
                  <a:lnTo>
                    <a:pt x="498" y="512"/>
                  </a:lnTo>
                  <a:lnTo>
                    <a:pt x="488" y="517"/>
                  </a:lnTo>
                  <a:lnTo>
                    <a:pt x="480" y="524"/>
                  </a:lnTo>
                  <a:lnTo>
                    <a:pt x="471" y="530"/>
                  </a:lnTo>
                  <a:lnTo>
                    <a:pt x="464" y="532"/>
                  </a:lnTo>
                  <a:lnTo>
                    <a:pt x="458" y="532"/>
                  </a:lnTo>
                  <a:lnTo>
                    <a:pt x="461" y="537"/>
                  </a:lnTo>
                  <a:lnTo>
                    <a:pt x="463" y="542"/>
                  </a:lnTo>
                  <a:lnTo>
                    <a:pt x="464" y="556"/>
                  </a:lnTo>
                  <a:lnTo>
                    <a:pt x="464" y="587"/>
                  </a:lnTo>
                  <a:lnTo>
                    <a:pt x="458" y="592"/>
                  </a:lnTo>
                  <a:lnTo>
                    <a:pt x="454" y="597"/>
                  </a:lnTo>
                  <a:lnTo>
                    <a:pt x="452" y="605"/>
                  </a:lnTo>
                  <a:lnTo>
                    <a:pt x="451" y="614"/>
                  </a:lnTo>
                  <a:lnTo>
                    <a:pt x="447" y="616"/>
                  </a:lnTo>
                  <a:lnTo>
                    <a:pt x="444" y="617"/>
                  </a:lnTo>
                  <a:lnTo>
                    <a:pt x="442" y="626"/>
                  </a:lnTo>
                  <a:lnTo>
                    <a:pt x="440" y="629"/>
                  </a:lnTo>
                  <a:lnTo>
                    <a:pt x="439" y="633"/>
                  </a:lnTo>
                  <a:lnTo>
                    <a:pt x="435" y="634"/>
                  </a:lnTo>
                  <a:lnTo>
                    <a:pt x="430" y="634"/>
                  </a:lnTo>
                  <a:lnTo>
                    <a:pt x="429" y="643"/>
                  </a:lnTo>
                  <a:lnTo>
                    <a:pt x="427" y="650"/>
                  </a:lnTo>
                  <a:lnTo>
                    <a:pt x="420" y="662"/>
                  </a:lnTo>
                  <a:lnTo>
                    <a:pt x="413" y="674"/>
                  </a:lnTo>
                  <a:lnTo>
                    <a:pt x="411" y="680"/>
                  </a:lnTo>
                  <a:lnTo>
                    <a:pt x="410" y="689"/>
                  </a:lnTo>
                  <a:lnTo>
                    <a:pt x="408" y="694"/>
                  </a:lnTo>
                  <a:lnTo>
                    <a:pt x="406" y="696"/>
                  </a:lnTo>
                  <a:lnTo>
                    <a:pt x="403" y="696"/>
                  </a:lnTo>
                  <a:lnTo>
                    <a:pt x="401" y="704"/>
                  </a:lnTo>
                  <a:lnTo>
                    <a:pt x="400" y="711"/>
                  </a:lnTo>
                  <a:lnTo>
                    <a:pt x="393" y="723"/>
                  </a:lnTo>
                  <a:lnTo>
                    <a:pt x="391" y="730"/>
                  </a:lnTo>
                  <a:lnTo>
                    <a:pt x="388" y="739"/>
                  </a:lnTo>
                  <a:lnTo>
                    <a:pt x="388" y="747"/>
                  </a:lnTo>
                  <a:lnTo>
                    <a:pt x="389" y="757"/>
                  </a:lnTo>
                  <a:lnTo>
                    <a:pt x="386" y="757"/>
                  </a:lnTo>
                  <a:lnTo>
                    <a:pt x="384" y="759"/>
                  </a:lnTo>
                  <a:lnTo>
                    <a:pt x="382" y="764"/>
                  </a:lnTo>
                  <a:lnTo>
                    <a:pt x="388" y="766"/>
                  </a:lnTo>
                  <a:lnTo>
                    <a:pt x="389" y="771"/>
                  </a:lnTo>
                  <a:lnTo>
                    <a:pt x="389" y="778"/>
                  </a:lnTo>
                  <a:lnTo>
                    <a:pt x="389" y="785"/>
                  </a:lnTo>
                  <a:lnTo>
                    <a:pt x="389" y="819"/>
                  </a:lnTo>
                  <a:lnTo>
                    <a:pt x="388" y="822"/>
                  </a:lnTo>
                  <a:lnTo>
                    <a:pt x="386" y="826"/>
                  </a:lnTo>
                  <a:lnTo>
                    <a:pt x="382" y="832"/>
                  </a:lnTo>
                  <a:lnTo>
                    <a:pt x="382" y="836"/>
                  </a:lnTo>
                  <a:lnTo>
                    <a:pt x="382" y="839"/>
                  </a:lnTo>
                  <a:lnTo>
                    <a:pt x="379" y="839"/>
                  </a:lnTo>
                  <a:lnTo>
                    <a:pt x="376" y="839"/>
                  </a:lnTo>
                  <a:lnTo>
                    <a:pt x="374" y="846"/>
                  </a:lnTo>
                  <a:lnTo>
                    <a:pt x="376" y="853"/>
                  </a:lnTo>
                  <a:lnTo>
                    <a:pt x="376" y="860"/>
                  </a:lnTo>
                  <a:lnTo>
                    <a:pt x="376" y="867"/>
                  </a:lnTo>
                  <a:lnTo>
                    <a:pt x="372" y="867"/>
                  </a:lnTo>
                  <a:lnTo>
                    <a:pt x="369" y="867"/>
                  </a:lnTo>
                  <a:lnTo>
                    <a:pt x="369" y="870"/>
                  </a:lnTo>
                  <a:lnTo>
                    <a:pt x="369" y="873"/>
                  </a:lnTo>
                  <a:lnTo>
                    <a:pt x="364" y="882"/>
                  </a:lnTo>
                  <a:lnTo>
                    <a:pt x="362" y="887"/>
                  </a:lnTo>
                  <a:lnTo>
                    <a:pt x="362" y="894"/>
                  </a:lnTo>
                  <a:lnTo>
                    <a:pt x="362" y="928"/>
                  </a:lnTo>
                  <a:lnTo>
                    <a:pt x="353" y="933"/>
                  </a:lnTo>
                  <a:lnTo>
                    <a:pt x="343" y="937"/>
                  </a:lnTo>
                  <a:lnTo>
                    <a:pt x="340" y="940"/>
                  </a:lnTo>
                  <a:lnTo>
                    <a:pt x="336" y="943"/>
                  </a:lnTo>
                  <a:lnTo>
                    <a:pt x="335" y="948"/>
                  </a:lnTo>
                  <a:lnTo>
                    <a:pt x="335" y="955"/>
                  </a:lnTo>
                  <a:lnTo>
                    <a:pt x="330" y="957"/>
                  </a:lnTo>
                  <a:lnTo>
                    <a:pt x="326" y="959"/>
                  </a:lnTo>
                  <a:lnTo>
                    <a:pt x="321" y="965"/>
                  </a:lnTo>
                  <a:lnTo>
                    <a:pt x="316" y="972"/>
                  </a:lnTo>
                  <a:lnTo>
                    <a:pt x="313" y="974"/>
                  </a:lnTo>
                  <a:lnTo>
                    <a:pt x="307" y="976"/>
                  </a:lnTo>
                  <a:lnTo>
                    <a:pt x="307" y="983"/>
                  </a:lnTo>
                  <a:lnTo>
                    <a:pt x="307" y="989"/>
                  </a:lnTo>
                  <a:lnTo>
                    <a:pt x="306" y="994"/>
                  </a:lnTo>
                  <a:lnTo>
                    <a:pt x="301" y="996"/>
                  </a:lnTo>
                  <a:lnTo>
                    <a:pt x="301" y="1064"/>
                  </a:lnTo>
                  <a:lnTo>
                    <a:pt x="297" y="1066"/>
                  </a:lnTo>
                  <a:lnTo>
                    <a:pt x="296" y="1069"/>
                  </a:lnTo>
                  <a:lnTo>
                    <a:pt x="294" y="1078"/>
                  </a:lnTo>
                  <a:lnTo>
                    <a:pt x="287" y="1083"/>
                  </a:lnTo>
                  <a:lnTo>
                    <a:pt x="284" y="1088"/>
                  </a:lnTo>
                  <a:lnTo>
                    <a:pt x="282" y="1097"/>
                  </a:lnTo>
                  <a:lnTo>
                    <a:pt x="280" y="1105"/>
                  </a:lnTo>
                  <a:lnTo>
                    <a:pt x="273" y="1109"/>
                  </a:lnTo>
                  <a:lnTo>
                    <a:pt x="268" y="1114"/>
                  </a:lnTo>
                  <a:lnTo>
                    <a:pt x="263" y="1119"/>
                  </a:lnTo>
                  <a:lnTo>
                    <a:pt x="260" y="1126"/>
                  </a:lnTo>
                  <a:lnTo>
                    <a:pt x="251" y="1127"/>
                  </a:lnTo>
                  <a:lnTo>
                    <a:pt x="246" y="1129"/>
                  </a:lnTo>
                  <a:lnTo>
                    <a:pt x="243" y="1134"/>
                  </a:lnTo>
                  <a:lnTo>
                    <a:pt x="239" y="1139"/>
                  </a:lnTo>
                  <a:lnTo>
                    <a:pt x="226" y="1139"/>
                  </a:lnTo>
                  <a:lnTo>
                    <a:pt x="224" y="1145"/>
                  </a:lnTo>
                  <a:lnTo>
                    <a:pt x="222" y="1146"/>
                  </a:lnTo>
                  <a:lnTo>
                    <a:pt x="219" y="1146"/>
                  </a:lnTo>
                  <a:lnTo>
                    <a:pt x="214" y="1146"/>
                  </a:lnTo>
                  <a:lnTo>
                    <a:pt x="210" y="1148"/>
                  </a:lnTo>
                  <a:lnTo>
                    <a:pt x="207" y="1150"/>
                  </a:lnTo>
                  <a:lnTo>
                    <a:pt x="205" y="1153"/>
                  </a:lnTo>
                  <a:lnTo>
                    <a:pt x="198" y="1153"/>
                  </a:lnTo>
                  <a:lnTo>
                    <a:pt x="193" y="1151"/>
                  </a:lnTo>
                  <a:lnTo>
                    <a:pt x="190" y="1148"/>
                  </a:lnTo>
                  <a:lnTo>
                    <a:pt x="185" y="1146"/>
                  </a:lnTo>
                  <a:lnTo>
                    <a:pt x="171" y="1151"/>
                  </a:lnTo>
                  <a:lnTo>
                    <a:pt x="156" y="1155"/>
                  </a:lnTo>
                  <a:lnTo>
                    <a:pt x="140" y="1156"/>
                  </a:lnTo>
                  <a:lnTo>
                    <a:pt x="134" y="1155"/>
                  </a:lnTo>
                  <a:lnTo>
                    <a:pt x="130" y="1153"/>
                  </a:lnTo>
                  <a:lnTo>
                    <a:pt x="125" y="1155"/>
                  </a:lnTo>
                  <a:lnTo>
                    <a:pt x="123" y="1160"/>
                  </a:lnTo>
                  <a:lnTo>
                    <a:pt x="123" y="1167"/>
                  </a:lnTo>
                  <a:lnTo>
                    <a:pt x="123" y="1174"/>
                  </a:lnTo>
                  <a:lnTo>
                    <a:pt x="108" y="1172"/>
                  </a:lnTo>
                  <a:lnTo>
                    <a:pt x="94" y="1168"/>
                  </a:lnTo>
                  <a:lnTo>
                    <a:pt x="79" y="1165"/>
                  </a:lnTo>
                  <a:lnTo>
                    <a:pt x="72" y="1165"/>
                  </a:lnTo>
                  <a:lnTo>
                    <a:pt x="62" y="1167"/>
                  </a:lnTo>
                  <a:lnTo>
                    <a:pt x="55" y="1167"/>
                  </a:lnTo>
                  <a:lnTo>
                    <a:pt x="50" y="1167"/>
                  </a:lnTo>
                  <a:lnTo>
                    <a:pt x="46" y="1170"/>
                  </a:lnTo>
                  <a:lnTo>
                    <a:pt x="45" y="1174"/>
                  </a:lnTo>
                  <a:lnTo>
                    <a:pt x="41" y="1177"/>
                  </a:lnTo>
                  <a:lnTo>
                    <a:pt x="40" y="1180"/>
                  </a:lnTo>
                  <a:lnTo>
                    <a:pt x="35" y="1180"/>
                  </a:lnTo>
                  <a:lnTo>
                    <a:pt x="28" y="1180"/>
                  </a:lnTo>
                  <a:lnTo>
                    <a:pt x="26" y="1185"/>
                  </a:lnTo>
                  <a:lnTo>
                    <a:pt x="23" y="1187"/>
                  </a:lnTo>
                  <a:lnTo>
                    <a:pt x="14" y="1191"/>
                  </a:lnTo>
                  <a:lnTo>
                    <a:pt x="5" y="1194"/>
                  </a:lnTo>
                  <a:lnTo>
                    <a:pt x="2" y="1196"/>
                  </a:lnTo>
                  <a:lnTo>
                    <a:pt x="0" y="1201"/>
                  </a:lnTo>
                  <a:lnTo>
                    <a:pt x="0" y="1208"/>
                  </a:lnTo>
                  <a:lnTo>
                    <a:pt x="2" y="1214"/>
                  </a:lnTo>
                  <a:lnTo>
                    <a:pt x="5" y="1226"/>
                  </a:lnTo>
                  <a:lnTo>
                    <a:pt x="7" y="1238"/>
                  </a:lnTo>
                  <a:lnTo>
                    <a:pt x="9" y="1247"/>
                  </a:lnTo>
                  <a:lnTo>
                    <a:pt x="7" y="1255"/>
                  </a:lnTo>
                  <a:lnTo>
                    <a:pt x="16" y="1255"/>
                  </a:lnTo>
                  <a:lnTo>
                    <a:pt x="23" y="1257"/>
                  </a:lnTo>
                  <a:lnTo>
                    <a:pt x="29" y="1259"/>
                  </a:lnTo>
                  <a:lnTo>
                    <a:pt x="35" y="1262"/>
                  </a:lnTo>
                  <a:lnTo>
                    <a:pt x="33" y="1269"/>
                  </a:lnTo>
                  <a:lnTo>
                    <a:pt x="35" y="1272"/>
                  </a:lnTo>
                  <a:lnTo>
                    <a:pt x="36" y="1276"/>
                  </a:lnTo>
                  <a:lnTo>
                    <a:pt x="40" y="1278"/>
                  </a:lnTo>
                  <a:lnTo>
                    <a:pt x="45" y="1283"/>
                  </a:lnTo>
                  <a:lnTo>
                    <a:pt x="46" y="1286"/>
                  </a:lnTo>
                  <a:lnTo>
                    <a:pt x="48" y="1290"/>
                  </a:lnTo>
                  <a:lnTo>
                    <a:pt x="60" y="1296"/>
                  </a:lnTo>
                  <a:lnTo>
                    <a:pt x="72" y="1303"/>
                  </a:lnTo>
                  <a:lnTo>
                    <a:pt x="82" y="1312"/>
                  </a:lnTo>
                  <a:lnTo>
                    <a:pt x="89" y="1324"/>
                  </a:lnTo>
                  <a:lnTo>
                    <a:pt x="101" y="1332"/>
                  </a:lnTo>
                  <a:lnTo>
                    <a:pt x="111" y="1343"/>
                  </a:lnTo>
                  <a:lnTo>
                    <a:pt x="122" y="1353"/>
                  </a:lnTo>
                  <a:lnTo>
                    <a:pt x="130" y="1365"/>
                  </a:lnTo>
                  <a:lnTo>
                    <a:pt x="135" y="1366"/>
                  </a:lnTo>
                  <a:lnTo>
                    <a:pt x="139" y="1370"/>
                  </a:lnTo>
                  <a:lnTo>
                    <a:pt x="144" y="1372"/>
                  </a:lnTo>
                  <a:lnTo>
                    <a:pt x="151" y="1372"/>
                  </a:lnTo>
                  <a:lnTo>
                    <a:pt x="151" y="1375"/>
                  </a:lnTo>
                  <a:lnTo>
                    <a:pt x="152" y="1377"/>
                  </a:lnTo>
                  <a:lnTo>
                    <a:pt x="157" y="1378"/>
                  </a:lnTo>
                  <a:lnTo>
                    <a:pt x="161" y="1382"/>
                  </a:lnTo>
                  <a:lnTo>
                    <a:pt x="163" y="1383"/>
                  </a:lnTo>
                  <a:lnTo>
                    <a:pt x="164" y="1385"/>
                  </a:lnTo>
                  <a:lnTo>
                    <a:pt x="164" y="1447"/>
                  </a:lnTo>
                  <a:lnTo>
                    <a:pt x="168" y="1448"/>
                  </a:lnTo>
                  <a:lnTo>
                    <a:pt x="171" y="1450"/>
                  </a:lnTo>
                  <a:lnTo>
                    <a:pt x="173" y="1459"/>
                  </a:lnTo>
                  <a:lnTo>
                    <a:pt x="174" y="1462"/>
                  </a:lnTo>
                  <a:lnTo>
                    <a:pt x="176" y="1465"/>
                  </a:lnTo>
                  <a:lnTo>
                    <a:pt x="180" y="1467"/>
                  </a:lnTo>
                  <a:lnTo>
                    <a:pt x="185" y="1467"/>
                  </a:lnTo>
                  <a:lnTo>
                    <a:pt x="188" y="1474"/>
                  </a:lnTo>
                  <a:lnTo>
                    <a:pt x="193" y="1479"/>
                  </a:lnTo>
                  <a:lnTo>
                    <a:pt x="198" y="1484"/>
                  </a:lnTo>
                  <a:lnTo>
                    <a:pt x="205" y="1487"/>
                  </a:lnTo>
                  <a:lnTo>
                    <a:pt x="207" y="1498"/>
                  </a:lnTo>
                  <a:lnTo>
                    <a:pt x="210" y="1505"/>
                  </a:lnTo>
                  <a:lnTo>
                    <a:pt x="215" y="1510"/>
                  </a:lnTo>
                  <a:lnTo>
                    <a:pt x="222" y="1515"/>
                  </a:lnTo>
                  <a:lnTo>
                    <a:pt x="229" y="1520"/>
                  </a:lnTo>
                  <a:lnTo>
                    <a:pt x="234" y="1525"/>
                  </a:lnTo>
                  <a:lnTo>
                    <a:pt x="238" y="1532"/>
                  </a:lnTo>
                  <a:lnTo>
                    <a:pt x="239" y="1542"/>
                  </a:lnTo>
                  <a:lnTo>
                    <a:pt x="244" y="1542"/>
                  </a:lnTo>
                  <a:lnTo>
                    <a:pt x="249" y="1542"/>
                  </a:lnTo>
                  <a:lnTo>
                    <a:pt x="255" y="1547"/>
                  </a:lnTo>
                  <a:lnTo>
                    <a:pt x="261" y="1551"/>
                  </a:lnTo>
                  <a:lnTo>
                    <a:pt x="267" y="1551"/>
                  </a:lnTo>
                  <a:lnTo>
                    <a:pt x="273" y="1549"/>
                  </a:lnTo>
                  <a:lnTo>
                    <a:pt x="277" y="1556"/>
                  </a:lnTo>
                  <a:lnTo>
                    <a:pt x="282" y="1563"/>
                  </a:lnTo>
                  <a:lnTo>
                    <a:pt x="285" y="1566"/>
                  </a:lnTo>
                  <a:lnTo>
                    <a:pt x="290" y="1568"/>
                  </a:lnTo>
                  <a:lnTo>
                    <a:pt x="296" y="1569"/>
                  </a:lnTo>
                  <a:lnTo>
                    <a:pt x="301" y="1569"/>
                  </a:lnTo>
                  <a:lnTo>
                    <a:pt x="342" y="1569"/>
                  </a:lnTo>
                  <a:lnTo>
                    <a:pt x="343" y="1574"/>
                  </a:lnTo>
                  <a:lnTo>
                    <a:pt x="347" y="1576"/>
                  </a:lnTo>
                  <a:lnTo>
                    <a:pt x="355" y="1580"/>
                  </a:lnTo>
                  <a:lnTo>
                    <a:pt x="364" y="1583"/>
                  </a:lnTo>
                  <a:lnTo>
                    <a:pt x="367" y="1585"/>
                  </a:lnTo>
                  <a:lnTo>
                    <a:pt x="369" y="1590"/>
                  </a:lnTo>
                  <a:lnTo>
                    <a:pt x="377" y="1586"/>
                  </a:lnTo>
                  <a:lnTo>
                    <a:pt x="384" y="1586"/>
                  </a:lnTo>
                  <a:lnTo>
                    <a:pt x="393" y="1586"/>
                  </a:lnTo>
                  <a:lnTo>
                    <a:pt x="400" y="1590"/>
                  </a:lnTo>
                  <a:lnTo>
                    <a:pt x="417" y="1593"/>
                  </a:lnTo>
                  <a:lnTo>
                    <a:pt x="427" y="1597"/>
                  </a:lnTo>
                  <a:lnTo>
                    <a:pt x="437" y="1597"/>
                  </a:lnTo>
                  <a:lnTo>
                    <a:pt x="435" y="1598"/>
                  </a:lnTo>
                  <a:lnTo>
                    <a:pt x="435" y="1600"/>
                  </a:lnTo>
                  <a:lnTo>
                    <a:pt x="439" y="1602"/>
                  </a:lnTo>
                  <a:lnTo>
                    <a:pt x="444" y="1603"/>
                  </a:lnTo>
                  <a:lnTo>
                    <a:pt x="444" y="1612"/>
                  </a:lnTo>
                  <a:lnTo>
                    <a:pt x="444" y="1620"/>
                  </a:lnTo>
                  <a:lnTo>
                    <a:pt x="439" y="1634"/>
                  </a:lnTo>
                  <a:lnTo>
                    <a:pt x="434" y="1648"/>
                  </a:lnTo>
                  <a:lnTo>
                    <a:pt x="430" y="1656"/>
                  </a:lnTo>
                  <a:lnTo>
                    <a:pt x="430" y="1665"/>
                  </a:lnTo>
                  <a:lnTo>
                    <a:pt x="430" y="1670"/>
                  </a:lnTo>
                  <a:lnTo>
                    <a:pt x="432" y="1673"/>
                  </a:lnTo>
                  <a:lnTo>
                    <a:pt x="434" y="1677"/>
                  </a:lnTo>
                  <a:lnTo>
                    <a:pt x="437" y="1678"/>
                  </a:lnTo>
                  <a:lnTo>
                    <a:pt x="440" y="1678"/>
                  </a:lnTo>
                  <a:lnTo>
                    <a:pt x="442" y="1680"/>
                  </a:lnTo>
                  <a:lnTo>
                    <a:pt x="444" y="1685"/>
                  </a:lnTo>
                  <a:lnTo>
                    <a:pt x="449" y="1689"/>
                  </a:lnTo>
                  <a:lnTo>
                    <a:pt x="456" y="1690"/>
                  </a:lnTo>
                  <a:lnTo>
                    <a:pt x="461" y="1694"/>
                  </a:lnTo>
                  <a:lnTo>
                    <a:pt x="463" y="1696"/>
                  </a:lnTo>
                  <a:lnTo>
                    <a:pt x="464" y="1699"/>
                  </a:lnTo>
                  <a:lnTo>
                    <a:pt x="464" y="1740"/>
                  </a:lnTo>
                  <a:lnTo>
                    <a:pt x="456" y="1745"/>
                  </a:lnTo>
                  <a:lnTo>
                    <a:pt x="446" y="1748"/>
                  </a:lnTo>
                  <a:lnTo>
                    <a:pt x="437" y="1753"/>
                  </a:lnTo>
                  <a:lnTo>
                    <a:pt x="434" y="1757"/>
                  </a:lnTo>
                  <a:lnTo>
                    <a:pt x="430" y="1760"/>
                  </a:lnTo>
                  <a:lnTo>
                    <a:pt x="425" y="1762"/>
                  </a:lnTo>
                  <a:lnTo>
                    <a:pt x="422" y="1765"/>
                  </a:lnTo>
                  <a:lnTo>
                    <a:pt x="417" y="1774"/>
                  </a:lnTo>
                  <a:lnTo>
                    <a:pt x="420" y="1779"/>
                  </a:lnTo>
                  <a:lnTo>
                    <a:pt x="427" y="1784"/>
                  </a:lnTo>
                  <a:lnTo>
                    <a:pt x="435" y="1786"/>
                  </a:lnTo>
                  <a:lnTo>
                    <a:pt x="444" y="1788"/>
                  </a:lnTo>
                  <a:lnTo>
                    <a:pt x="449" y="1788"/>
                  </a:lnTo>
                  <a:lnTo>
                    <a:pt x="454" y="1788"/>
                  </a:lnTo>
                  <a:lnTo>
                    <a:pt x="459" y="1783"/>
                  </a:lnTo>
                  <a:lnTo>
                    <a:pt x="466" y="1779"/>
                  </a:lnTo>
                  <a:lnTo>
                    <a:pt x="471" y="1779"/>
                  </a:lnTo>
                  <a:lnTo>
                    <a:pt x="478" y="1781"/>
                  </a:lnTo>
                  <a:lnTo>
                    <a:pt x="480" y="1786"/>
                  </a:lnTo>
                  <a:lnTo>
                    <a:pt x="483" y="1788"/>
                  </a:lnTo>
                  <a:lnTo>
                    <a:pt x="492" y="1791"/>
                  </a:lnTo>
                  <a:lnTo>
                    <a:pt x="500" y="1794"/>
                  </a:lnTo>
                  <a:lnTo>
                    <a:pt x="504" y="1796"/>
                  </a:lnTo>
                  <a:lnTo>
                    <a:pt x="505" y="1801"/>
                  </a:lnTo>
                  <a:lnTo>
                    <a:pt x="509" y="1803"/>
                  </a:lnTo>
                  <a:lnTo>
                    <a:pt x="512" y="1805"/>
                  </a:lnTo>
                  <a:lnTo>
                    <a:pt x="516" y="1806"/>
                  </a:lnTo>
                  <a:lnTo>
                    <a:pt x="519" y="1808"/>
                  </a:lnTo>
                  <a:lnTo>
                    <a:pt x="519" y="1812"/>
                  </a:lnTo>
                  <a:lnTo>
                    <a:pt x="521" y="1813"/>
                  </a:lnTo>
                  <a:lnTo>
                    <a:pt x="526" y="1815"/>
                  </a:lnTo>
                  <a:lnTo>
                    <a:pt x="529" y="1818"/>
                  </a:lnTo>
                  <a:lnTo>
                    <a:pt x="531" y="1820"/>
                  </a:lnTo>
                  <a:lnTo>
                    <a:pt x="533" y="1822"/>
                  </a:lnTo>
                  <a:lnTo>
                    <a:pt x="551" y="1820"/>
                  </a:lnTo>
                  <a:lnTo>
                    <a:pt x="568" y="1822"/>
                  </a:lnTo>
                  <a:lnTo>
                    <a:pt x="601" y="1827"/>
                  </a:lnTo>
                  <a:lnTo>
                    <a:pt x="611" y="1827"/>
                  </a:lnTo>
                  <a:lnTo>
                    <a:pt x="621" y="1829"/>
                  </a:lnTo>
                  <a:lnTo>
                    <a:pt x="623" y="1834"/>
                  </a:lnTo>
                  <a:lnTo>
                    <a:pt x="627" y="1837"/>
                  </a:lnTo>
                  <a:lnTo>
                    <a:pt x="632" y="1839"/>
                  </a:lnTo>
                  <a:lnTo>
                    <a:pt x="635" y="1842"/>
                  </a:lnTo>
                  <a:lnTo>
                    <a:pt x="635" y="1846"/>
                  </a:lnTo>
                  <a:lnTo>
                    <a:pt x="635" y="1849"/>
                  </a:lnTo>
                  <a:lnTo>
                    <a:pt x="638" y="1849"/>
                  </a:lnTo>
                  <a:lnTo>
                    <a:pt x="642" y="1849"/>
                  </a:lnTo>
                  <a:lnTo>
                    <a:pt x="642" y="1853"/>
                  </a:lnTo>
                  <a:lnTo>
                    <a:pt x="642" y="1856"/>
                  </a:lnTo>
                  <a:lnTo>
                    <a:pt x="645" y="1856"/>
                  </a:lnTo>
                  <a:lnTo>
                    <a:pt x="649" y="1856"/>
                  </a:lnTo>
                  <a:lnTo>
                    <a:pt x="649" y="1859"/>
                  </a:lnTo>
                  <a:lnTo>
                    <a:pt x="649" y="1863"/>
                  </a:lnTo>
                  <a:lnTo>
                    <a:pt x="652" y="1863"/>
                  </a:lnTo>
                  <a:lnTo>
                    <a:pt x="656" y="1863"/>
                  </a:lnTo>
                  <a:lnTo>
                    <a:pt x="656" y="1866"/>
                  </a:lnTo>
                  <a:lnTo>
                    <a:pt x="656" y="1870"/>
                  </a:lnTo>
                  <a:lnTo>
                    <a:pt x="657" y="1870"/>
                  </a:lnTo>
                  <a:lnTo>
                    <a:pt x="666" y="1875"/>
                  </a:lnTo>
                  <a:lnTo>
                    <a:pt x="676" y="1876"/>
                  </a:lnTo>
                  <a:lnTo>
                    <a:pt x="685" y="1871"/>
                  </a:lnTo>
                  <a:lnTo>
                    <a:pt x="691" y="1865"/>
                  </a:lnTo>
                  <a:lnTo>
                    <a:pt x="698" y="1858"/>
                  </a:lnTo>
                  <a:lnTo>
                    <a:pt x="703" y="1849"/>
                  </a:lnTo>
                  <a:lnTo>
                    <a:pt x="708" y="1841"/>
                  </a:lnTo>
                  <a:lnTo>
                    <a:pt x="714" y="1834"/>
                  </a:lnTo>
                  <a:lnTo>
                    <a:pt x="720" y="1825"/>
                  </a:lnTo>
                  <a:lnTo>
                    <a:pt x="724" y="1815"/>
                  </a:lnTo>
                  <a:lnTo>
                    <a:pt x="737" y="1808"/>
                  </a:lnTo>
                  <a:lnTo>
                    <a:pt x="751" y="1801"/>
                  </a:lnTo>
                  <a:lnTo>
                    <a:pt x="751" y="1796"/>
                  </a:lnTo>
                  <a:lnTo>
                    <a:pt x="751" y="1791"/>
                  </a:lnTo>
                  <a:lnTo>
                    <a:pt x="754" y="1789"/>
                  </a:lnTo>
                  <a:lnTo>
                    <a:pt x="756" y="1788"/>
                  </a:lnTo>
                  <a:lnTo>
                    <a:pt x="765" y="1784"/>
                  </a:lnTo>
                  <a:lnTo>
                    <a:pt x="768" y="1783"/>
                  </a:lnTo>
                  <a:lnTo>
                    <a:pt x="771" y="1781"/>
                  </a:lnTo>
                  <a:lnTo>
                    <a:pt x="777" y="1783"/>
                  </a:lnTo>
                  <a:lnTo>
                    <a:pt x="782" y="1788"/>
                  </a:lnTo>
                  <a:lnTo>
                    <a:pt x="790" y="1796"/>
                  </a:lnTo>
                  <a:lnTo>
                    <a:pt x="794" y="1801"/>
                  </a:lnTo>
                  <a:lnTo>
                    <a:pt x="799" y="1805"/>
                  </a:lnTo>
                  <a:lnTo>
                    <a:pt x="804" y="1808"/>
                  </a:lnTo>
                  <a:lnTo>
                    <a:pt x="812" y="1808"/>
                  </a:lnTo>
                  <a:lnTo>
                    <a:pt x="819" y="1812"/>
                  </a:lnTo>
                  <a:lnTo>
                    <a:pt x="828" y="1815"/>
                  </a:lnTo>
                  <a:lnTo>
                    <a:pt x="845" y="1815"/>
                  </a:lnTo>
                  <a:lnTo>
                    <a:pt x="852" y="1817"/>
                  </a:lnTo>
                  <a:lnTo>
                    <a:pt x="857" y="1820"/>
                  </a:lnTo>
                  <a:lnTo>
                    <a:pt x="858" y="1824"/>
                  </a:lnTo>
                  <a:lnTo>
                    <a:pt x="860" y="1825"/>
                  </a:lnTo>
                  <a:lnTo>
                    <a:pt x="860" y="1835"/>
                  </a:lnTo>
                  <a:lnTo>
                    <a:pt x="852" y="1835"/>
                  </a:lnTo>
                  <a:lnTo>
                    <a:pt x="843" y="1835"/>
                  </a:lnTo>
                  <a:lnTo>
                    <a:pt x="829" y="1839"/>
                  </a:lnTo>
                  <a:lnTo>
                    <a:pt x="816" y="1842"/>
                  </a:lnTo>
                  <a:lnTo>
                    <a:pt x="809" y="1844"/>
                  </a:lnTo>
                  <a:lnTo>
                    <a:pt x="799" y="1842"/>
                  </a:lnTo>
                  <a:lnTo>
                    <a:pt x="797" y="1851"/>
                  </a:lnTo>
                  <a:lnTo>
                    <a:pt x="795" y="1856"/>
                  </a:lnTo>
                  <a:lnTo>
                    <a:pt x="790" y="1859"/>
                  </a:lnTo>
                  <a:lnTo>
                    <a:pt x="785" y="1863"/>
                  </a:lnTo>
                  <a:lnTo>
                    <a:pt x="787" y="1876"/>
                  </a:lnTo>
                  <a:lnTo>
                    <a:pt x="790" y="1888"/>
                  </a:lnTo>
                  <a:lnTo>
                    <a:pt x="799" y="1911"/>
                  </a:lnTo>
                  <a:lnTo>
                    <a:pt x="804" y="1912"/>
                  </a:lnTo>
                  <a:lnTo>
                    <a:pt x="807" y="1917"/>
                  </a:lnTo>
                  <a:lnTo>
                    <a:pt x="811" y="1921"/>
                  </a:lnTo>
                  <a:lnTo>
                    <a:pt x="812" y="1928"/>
                  </a:lnTo>
                  <a:lnTo>
                    <a:pt x="816" y="1940"/>
                  </a:lnTo>
                  <a:lnTo>
                    <a:pt x="819" y="1952"/>
                  </a:lnTo>
                  <a:lnTo>
                    <a:pt x="829" y="1957"/>
                  </a:lnTo>
                  <a:lnTo>
                    <a:pt x="841" y="1962"/>
                  </a:lnTo>
                  <a:lnTo>
                    <a:pt x="845" y="1965"/>
                  </a:lnTo>
                  <a:lnTo>
                    <a:pt x="850" y="1958"/>
                  </a:lnTo>
                  <a:lnTo>
                    <a:pt x="853" y="1953"/>
                  </a:lnTo>
                  <a:lnTo>
                    <a:pt x="855" y="1950"/>
                  </a:lnTo>
                  <a:lnTo>
                    <a:pt x="864" y="1952"/>
                  </a:lnTo>
                  <a:lnTo>
                    <a:pt x="874" y="1952"/>
                  </a:lnTo>
                  <a:lnTo>
                    <a:pt x="874" y="1960"/>
                  </a:lnTo>
                  <a:lnTo>
                    <a:pt x="872" y="1967"/>
                  </a:lnTo>
                  <a:lnTo>
                    <a:pt x="869" y="1972"/>
                  </a:lnTo>
                  <a:lnTo>
                    <a:pt x="867" y="1979"/>
                  </a:lnTo>
                  <a:lnTo>
                    <a:pt x="870" y="1984"/>
                  </a:lnTo>
                  <a:lnTo>
                    <a:pt x="877" y="1989"/>
                  </a:lnTo>
                  <a:lnTo>
                    <a:pt x="886" y="1991"/>
                  </a:lnTo>
                  <a:lnTo>
                    <a:pt x="894" y="1992"/>
                  </a:lnTo>
                  <a:lnTo>
                    <a:pt x="896" y="1996"/>
                  </a:lnTo>
                  <a:lnTo>
                    <a:pt x="898" y="1998"/>
                  </a:lnTo>
                  <a:lnTo>
                    <a:pt x="904" y="1999"/>
                  </a:lnTo>
                  <a:lnTo>
                    <a:pt x="922" y="1999"/>
                  </a:lnTo>
                  <a:lnTo>
                    <a:pt x="935" y="2004"/>
                  </a:lnTo>
                  <a:lnTo>
                    <a:pt x="949" y="2009"/>
                  </a:lnTo>
                  <a:lnTo>
                    <a:pt x="962" y="2015"/>
                  </a:lnTo>
                  <a:lnTo>
                    <a:pt x="976" y="2020"/>
                  </a:lnTo>
                  <a:lnTo>
                    <a:pt x="976" y="2028"/>
                  </a:lnTo>
                  <a:lnTo>
                    <a:pt x="976" y="2035"/>
                  </a:lnTo>
                  <a:lnTo>
                    <a:pt x="974" y="2042"/>
                  </a:lnTo>
                  <a:lnTo>
                    <a:pt x="971" y="2047"/>
                  </a:lnTo>
                  <a:lnTo>
                    <a:pt x="964" y="2057"/>
                  </a:lnTo>
                  <a:lnTo>
                    <a:pt x="956" y="2064"/>
                  </a:lnTo>
                  <a:lnTo>
                    <a:pt x="947" y="2071"/>
                  </a:lnTo>
                  <a:lnTo>
                    <a:pt x="939" y="2079"/>
                  </a:lnTo>
                  <a:lnTo>
                    <a:pt x="932" y="2090"/>
                  </a:lnTo>
                  <a:lnTo>
                    <a:pt x="930" y="2095"/>
                  </a:lnTo>
                  <a:lnTo>
                    <a:pt x="928" y="2102"/>
                  </a:lnTo>
                  <a:lnTo>
                    <a:pt x="932" y="2107"/>
                  </a:lnTo>
                  <a:lnTo>
                    <a:pt x="933" y="2113"/>
                  </a:lnTo>
                  <a:lnTo>
                    <a:pt x="937" y="2119"/>
                  </a:lnTo>
                  <a:lnTo>
                    <a:pt x="939" y="2120"/>
                  </a:lnTo>
                  <a:lnTo>
                    <a:pt x="942" y="2122"/>
                  </a:lnTo>
                  <a:lnTo>
                    <a:pt x="945" y="2124"/>
                  </a:lnTo>
                  <a:lnTo>
                    <a:pt x="949" y="2125"/>
                  </a:lnTo>
                  <a:lnTo>
                    <a:pt x="957" y="2129"/>
                  </a:lnTo>
                  <a:lnTo>
                    <a:pt x="952" y="2132"/>
                  </a:lnTo>
                  <a:lnTo>
                    <a:pt x="951" y="2137"/>
                  </a:lnTo>
                  <a:lnTo>
                    <a:pt x="949" y="2141"/>
                  </a:lnTo>
                  <a:lnTo>
                    <a:pt x="949" y="2142"/>
                  </a:lnTo>
                  <a:lnTo>
                    <a:pt x="962" y="2144"/>
                  </a:lnTo>
                  <a:lnTo>
                    <a:pt x="968" y="2146"/>
                  </a:lnTo>
                  <a:lnTo>
                    <a:pt x="968" y="2148"/>
                  </a:lnTo>
                  <a:lnTo>
                    <a:pt x="969" y="2149"/>
                  </a:lnTo>
                  <a:lnTo>
                    <a:pt x="978" y="2148"/>
                  </a:lnTo>
                  <a:lnTo>
                    <a:pt x="986" y="2146"/>
                  </a:lnTo>
                  <a:lnTo>
                    <a:pt x="995" y="2144"/>
                  </a:lnTo>
                  <a:lnTo>
                    <a:pt x="1003" y="2142"/>
                  </a:lnTo>
                  <a:lnTo>
                    <a:pt x="1012" y="2139"/>
                  </a:lnTo>
                  <a:lnTo>
                    <a:pt x="1020" y="2134"/>
                  </a:lnTo>
                  <a:lnTo>
                    <a:pt x="1027" y="2131"/>
                  </a:lnTo>
                  <a:lnTo>
                    <a:pt x="1037" y="2129"/>
                  </a:lnTo>
                  <a:lnTo>
                    <a:pt x="1056" y="2129"/>
                  </a:lnTo>
                  <a:lnTo>
                    <a:pt x="1077" y="2125"/>
                  </a:lnTo>
                  <a:lnTo>
                    <a:pt x="1114" y="2119"/>
                  </a:lnTo>
                  <a:lnTo>
                    <a:pt x="1131" y="2115"/>
                  </a:lnTo>
                  <a:lnTo>
                    <a:pt x="1149" y="2115"/>
                  </a:lnTo>
                  <a:lnTo>
                    <a:pt x="1157" y="2117"/>
                  </a:lnTo>
                  <a:lnTo>
                    <a:pt x="1166" y="2120"/>
                  </a:lnTo>
                  <a:lnTo>
                    <a:pt x="1174" y="2124"/>
                  </a:lnTo>
                  <a:lnTo>
                    <a:pt x="1181" y="2129"/>
                  </a:lnTo>
                  <a:lnTo>
                    <a:pt x="1186" y="2129"/>
                  </a:lnTo>
                  <a:lnTo>
                    <a:pt x="1191" y="2129"/>
                  </a:lnTo>
                  <a:lnTo>
                    <a:pt x="1196" y="2124"/>
                  </a:lnTo>
                  <a:lnTo>
                    <a:pt x="1203" y="2120"/>
                  </a:lnTo>
                  <a:lnTo>
                    <a:pt x="1208" y="2120"/>
                  </a:lnTo>
                  <a:lnTo>
                    <a:pt x="1215" y="2122"/>
                  </a:lnTo>
                  <a:lnTo>
                    <a:pt x="1234" y="2131"/>
                  </a:lnTo>
                  <a:lnTo>
                    <a:pt x="1244" y="2134"/>
                  </a:lnTo>
                  <a:lnTo>
                    <a:pt x="1256" y="2136"/>
                  </a:lnTo>
                  <a:lnTo>
                    <a:pt x="1270" y="2136"/>
                  </a:lnTo>
                  <a:lnTo>
                    <a:pt x="1282" y="2136"/>
                  </a:lnTo>
                  <a:lnTo>
                    <a:pt x="1304" y="2139"/>
                  </a:lnTo>
                  <a:lnTo>
                    <a:pt x="1324" y="2144"/>
                  </a:lnTo>
                  <a:lnTo>
                    <a:pt x="1345" y="2149"/>
                  </a:lnTo>
                  <a:lnTo>
                    <a:pt x="1363" y="2149"/>
                  </a:lnTo>
                  <a:lnTo>
                    <a:pt x="1358" y="2141"/>
                  </a:lnTo>
                  <a:lnTo>
                    <a:pt x="1351" y="2132"/>
                  </a:lnTo>
                  <a:lnTo>
                    <a:pt x="1355" y="2136"/>
                  </a:lnTo>
                  <a:lnTo>
                    <a:pt x="1413" y="2136"/>
                  </a:lnTo>
                  <a:lnTo>
                    <a:pt x="1423" y="2132"/>
                  </a:lnTo>
                  <a:lnTo>
                    <a:pt x="1432" y="2125"/>
                  </a:lnTo>
                  <a:lnTo>
                    <a:pt x="1447" y="2112"/>
                  </a:lnTo>
                  <a:lnTo>
                    <a:pt x="1462" y="2098"/>
                  </a:lnTo>
                  <a:lnTo>
                    <a:pt x="1471" y="2093"/>
                  </a:lnTo>
                  <a:lnTo>
                    <a:pt x="1481" y="2088"/>
                  </a:lnTo>
                  <a:lnTo>
                    <a:pt x="1496" y="2090"/>
                  </a:lnTo>
                  <a:lnTo>
                    <a:pt x="1510" y="2093"/>
                  </a:lnTo>
                  <a:lnTo>
                    <a:pt x="1524" y="2096"/>
                  </a:lnTo>
                  <a:lnTo>
                    <a:pt x="1536" y="2102"/>
                  </a:lnTo>
                  <a:lnTo>
                    <a:pt x="1539" y="2102"/>
                  </a:lnTo>
                  <a:lnTo>
                    <a:pt x="1541" y="2100"/>
                  </a:lnTo>
                  <a:lnTo>
                    <a:pt x="1542" y="2095"/>
                  </a:lnTo>
                  <a:lnTo>
                    <a:pt x="1556" y="2095"/>
                  </a:lnTo>
                  <a:lnTo>
                    <a:pt x="1558" y="2090"/>
                  </a:lnTo>
                  <a:lnTo>
                    <a:pt x="1559" y="2088"/>
                  </a:lnTo>
                  <a:lnTo>
                    <a:pt x="1563" y="2088"/>
                  </a:lnTo>
                  <a:lnTo>
                    <a:pt x="1571" y="2088"/>
                  </a:lnTo>
                  <a:lnTo>
                    <a:pt x="1578" y="2086"/>
                  </a:lnTo>
                  <a:lnTo>
                    <a:pt x="1583" y="2083"/>
                  </a:lnTo>
                  <a:lnTo>
                    <a:pt x="1590" y="2081"/>
                  </a:lnTo>
                  <a:lnTo>
                    <a:pt x="1611" y="2079"/>
                  </a:lnTo>
                  <a:lnTo>
                    <a:pt x="1633" y="2081"/>
                  </a:lnTo>
                  <a:lnTo>
                    <a:pt x="1657" y="2081"/>
                  </a:lnTo>
                  <a:lnTo>
                    <a:pt x="1679" y="2081"/>
                  </a:lnTo>
                  <a:lnTo>
                    <a:pt x="1688" y="2083"/>
                  </a:lnTo>
                  <a:lnTo>
                    <a:pt x="1710" y="2090"/>
                  </a:lnTo>
                  <a:lnTo>
                    <a:pt x="1740" y="2102"/>
                  </a:lnTo>
                  <a:lnTo>
                    <a:pt x="1754" y="2095"/>
                  </a:lnTo>
                  <a:lnTo>
                    <a:pt x="1768" y="2088"/>
                  </a:lnTo>
                  <a:lnTo>
                    <a:pt x="1776" y="2088"/>
                  </a:lnTo>
                  <a:lnTo>
                    <a:pt x="1781" y="2088"/>
                  </a:lnTo>
                  <a:lnTo>
                    <a:pt x="1781" y="2085"/>
                  </a:lnTo>
                  <a:lnTo>
                    <a:pt x="1781" y="2081"/>
                  </a:lnTo>
                  <a:lnTo>
                    <a:pt x="1787" y="2081"/>
                  </a:lnTo>
                  <a:lnTo>
                    <a:pt x="1792" y="2081"/>
                  </a:lnTo>
                  <a:lnTo>
                    <a:pt x="1795" y="2081"/>
                  </a:lnTo>
                  <a:lnTo>
                    <a:pt x="1797" y="2079"/>
                  </a:lnTo>
                  <a:lnTo>
                    <a:pt x="1798" y="2074"/>
                  </a:lnTo>
                  <a:lnTo>
                    <a:pt x="1800" y="2069"/>
                  </a:lnTo>
                  <a:lnTo>
                    <a:pt x="1802" y="2067"/>
                  </a:lnTo>
                  <a:lnTo>
                    <a:pt x="1810" y="2066"/>
                  </a:lnTo>
                  <a:lnTo>
                    <a:pt x="1821" y="2066"/>
                  </a:lnTo>
                  <a:lnTo>
                    <a:pt x="1826" y="2064"/>
                  </a:lnTo>
                  <a:lnTo>
                    <a:pt x="1829" y="2062"/>
                  </a:lnTo>
                  <a:lnTo>
                    <a:pt x="1834" y="2059"/>
                  </a:lnTo>
                  <a:lnTo>
                    <a:pt x="1836" y="2054"/>
                  </a:lnTo>
                  <a:lnTo>
                    <a:pt x="1843" y="2050"/>
                  </a:lnTo>
                  <a:lnTo>
                    <a:pt x="1850" y="2047"/>
                  </a:lnTo>
                  <a:lnTo>
                    <a:pt x="1853" y="2047"/>
                  </a:lnTo>
                  <a:lnTo>
                    <a:pt x="1856" y="2047"/>
                  </a:lnTo>
                  <a:lnTo>
                    <a:pt x="1856" y="2044"/>
                  </a:lnTo>
                  <a:lnTo>
                    <a:pt x="1856" y="2040"/>
                  </a:lnTo>
                  <a:lnTo>
                    <a:pt x="1865" y="2035"/>
                  </a:lnTo>
                  <a:lnTo>
                    <a:pt x="1870" y="2033"/>
                  </a:lnTo>
                  <a:lnTo>
                    <a:pt x="1877" y="2033"/>
                  </a:lnTo>
                  <a:lnTo>
                    <a:pt x="1877" y="2025"/>
                  </a:lnTo>
                  <a:lnTo>
                    <a:pt x="1879" y="2018"/>
                  </a:lnTo>
                  <a:lnTo>
                    <a:pt x="1882" y="2015"/>
                  </a:lnTo>
                  <a:lnTo>
                    <a:pt x="1891" y="2013"/>
                  </a:lnTo>
                  <a:lnTo>
                    <a:pt x="1891" y="2003"/>
                  </a:lnTo>
                  <a:lnTo>
                    <a:pt x="1892" y="1994"/>
                  </a:lnTo>
                  <a:lnTo>
                    <a:pt x="1896" y="1987"/>
                  </a:lnTo>
                  <a:lnTo>
                    <a:pt x="1899" y="1981"/>
                  </a:lnTo>
                  <a:lnTo>
                    <a:pt x="1908" y="1969"/>
                  </a:lnTo>
                  <a:lnTo>
                    <a:pt x="1909" y="1960"/>
                  </a:lnTo>
                  <a:lnTo>
                    <a:pt x="1911" y="1952"/>
                  </a:lnTo>
                  <a:lnTo>
                    <a:pt x="1916" y="1950"/>
                  </a:lnTo>
                  <a:lnTo>
                    <a:pt x="1919" y="1946"/>
                  </a:lnTo>
                  <a:lnTo>
                    <a:pt x="1925" y="1938"/>
                  </a:lnTo>
                  <a:lnTo>
                    <a:pt x="1928" y="1938"/>
                  </a:lnTo>
                  <a:lnTo>
                    <a:pt x="1931" y="1938"/>
                  </a:lnTo>
                  <a:lnTo>
                    <a:pt x="1931" y="1934"/>
                  </a:lnTo>
                  <a:lnTo>
                    <a:pt x="1931" y="1931"/>
                  </a:lnTo>
                  <a:lnTo>
                    <a:pt x="1935" y="1931"/>
                  </a:lnTo>
                  <a:lnTo>
                    <a:pt x="1938" y="1931"/>
                  </a:lnTo>
                  <a:lnTo>
                    <a:pt x="1938" y="1928"/>
                  </a:lnTo>
                  <a:lnTo>
                    <a:pt x="1938" y="1924"/>
                  </a:lnTo>
                  <a:lnTo>
                    <a:pt x="1945" y="1921"/>
                  </a:lnTo>
                  <a:lnTo>
                    <a:pt x="1954" y="1917"/>
                  </a:lnTo>
                  <a:lnTo>
                    <a:pt x="1962" y="1912"/>
                  </a:lnTo>
                  <a:lnTo>
                    <a:pt x="1964" y="1909"/>
                  </a:lnTo>
                  <a:lnTo>
                    <a:pt x="1966" y="1904"/>
                  </a:lnTo>
                  <a:lnTo>
                    <a:pt x="1995" y="1887"/>
                  </a:lnTo>
                  <a:lnTo>
                    <a:pt x="2008" y="1878"/>
                  </a:lnTo>
                  <a:lnTo>
                    <a:pt x="2025" y="1871"/>
                  </a:lnTo>
                  <a:lnTo>
                    <a:pt x="2025" y="1873"/>
                  </a:lnTo>
                  <a:lnTo>
                    <a:pt x="2018" y="1880"/>
                  </a:lnTo>
                  <a:lnTo>
                    <a:pt x="2015" y="1883"/>
                  </a:lnTo>
                  <a:lnTo>
                    <a:pt x="2015" y="1887"/>
                  </a:lnTo>
                  <a:lnTo>
                    <a:pt x="2015" y="1890"/>
                  </a:lnTo>
                  <a:lnTo>
                    <a:pt x="2037" y="1878"/>
                  </a:lnTo>
                  <a:lnTo>
                    <a:pt x="2051" y="1873"/>
                  </a:lnTo>
                  <a:lnTo>
                    <a:pt x="2068" y="1870"/>
                  </a:lnTo>
                  <a:lnTo>
                    <a:pt x="2073" y="1868"/>
                  </a:lnTo>
                  <a:lnTo>
                    <a:pt x="2078" y="1866"/>
                  </a:lnTo>
                  <a:lnTo>
                    <a:pt x="2107" y="1851"/>
                  </a:lnTo>
                  <a:lnTo>
                    <a:pt x="2138" y="1835"/>
                  </a:lnTo>
                  <a:lnTo>
                    <a:pt x="2170" y="1818"/>
                  </a:lnTo>
                  <a:lnTo>
                    <a:pt x="2204" y="1805"/>
                  </a:lnTo>
                  <a:lnTo>
                    <a:pt x="2215" y="1800"/>
                  </a:lnTo>
                  <a:lnTo>
                    <a:pt x="2225" y="1794"/>
                  </a:lnTo>
                  <a:lnTo>
                    <a:pt x="2233" y="1794"/>
                  </a:lnTo>
                  <a:lnTo>
                    <a:pt x="2239" y="1791"/>
                  </a:lnTo>
                  <a:lnTo>
                    <a:pt x="2244" y="1789"/>
                  </a:lnTo>
                  <a:lnTo>
                    <a:pt x="2252" y="1788"/>
                  </a:lnTo>
                  <a:lnTo>
                    <a:pt x="2300" y="1788"/>
                  </a:lnTo>
                  <a:lnTo>
                    <a:pt x="2300" y="1791"/>
                  </a:lnTo>
                  <a:lnTo>
                    <a:pt x="2302" y="1793"/>
                  </a:lnTo>
                  <a:lnTo>
                    <a:pt x="2307" y="1794"/>
                  </a:lnTo>
                  <a:lnTo>
                    <a:pt x="2314" y="1794"/>
                  </a:lnTo>
                  <a:lnTo>
                    <a:pt x="2320" y="1794"/>
                  </a:lnTo>
                  <a:lnTo>
                    <a:pt x="2343" y="1800"/>
                  </a:lnTo>
                  <a:lnTo>
                    <a:pt x="2355" y="1801"/>
                  </a:lnTo>
                  <a:lnTo>
                    <a:pt x="2368" y="1801"/>
                  </a:lnTo>
                  <a:lnTo>
                    <a:pt x="2390" y="1796"/>
                  </a:lnTo>
                  <a:lnTo>
                    <a:pt x="2402" y="1794"/>
                  </a:lnTo>
                  <a:lnTo>
                    <a:pt x="2416" y="1794"/>
                  </a:lnTo>
                  <a:lnTo>
                    <a:pt x="2424" y="1796"/>
                  </a:lnTo>
                  <a:lnTo>
                    <a:pt x="2431" y="1800"/>
                  </a:lnTo>
                  <a:lnTo>
                    <a:pt x="2443" y="1808"/>
                  </a:lnTo>
                  <a:lnTo>
                    <a:pt x="2452" y="1808"/>
                  </a:lnTo>
                  <a:lnTo>
                    <a:pt x="2459" y="1810"/>
                  </a:lnTo>
                  <a:lnTo>
                    <a:pt x="2465" y="1812"/>
                  </a:lnTo>
                  <a:lnTo>
                    <a:pt x="2470" y="1815"/>
                  </a:lnTo>
                  <a:lnTo>
                    <a:pt x="2472" y="1810"/>
                  </a:lnTo>
                  <a:lnTo>
                    <a:pt x="2477" y="1808"/>
                  </a:lnTo>
                  <a:lnTo>
                    <a:pt x="2484" y="1808"/>
                  </a:lnTo>
                  <a:lnTo>
                    <a:pt x="2491" y="1808"/>
                  </a:lnTo>
                  <a:lnTo>
                    <a:pt x="2525" y="1808"/>
                  </a:lnTo>
                  <a:lnTo>
                    <a:pt x="2552" y="1863"/>
                  </a:lnTo>
                  <a:lnTo>
                    <a:pt x="2561" y="1865"/>
                  </a:lnTo>
                  <a:lnTo>
                    <a:pt x="2564" y="1866"/>
                  </a:lnTo>
                  <a:lnTo>
                    <a:pt x="2566" y="1870"/>
                  </a:lnTo>
                  <a:lnTo>
                    <a:pt x="2574" y="1871"/>
                  </a:lnTo>
                  <a:lnTo>
                    <a:pt x="2578" y="1873"/>
                  </a:lnTo>
                  <a:lnTo>
                    <a:pt x="2580" y="1876"/>
                  </a:lnTo>
                  <a:lnTo>
                    <a:pt x="2597" y="1876"/>
                  </a:lnTo>
                  <a:lnTo>
                    <a:pt x="2614" y="1876"/>
                  </a:lnTo>
                  <a:lnTo>
                    <a:pt x="2627" y="1873"/>
                  </a:lnTo>
                  <a:lnTo>
                    <a:pt x="2641" y="1870"/>
                  </a:lnTo>
                  <a:lnTo>
                    <a:pt x="2667" y="1870"/>
                  </a:lnTo>
                  <a:lnTo>
                    <a:pt x="2692" y="1870"/>
                  </a:lnTo>
                  <a:lnTo>
                    <a:pt x="2718" y="1868"/>
                  </a:lnTo>
                  <a:lnTo>
                    <a:pt x="2737" y="1870"/>
                  </a:lnTo>
                  <a:lnTo>
                    <a:pt x="2740" y="1871"/>
                  </a:lnTo>
                  <a:lnTo>
                    <a:pt x="2744" y="1873"/>
                  </a:lnTo>
                  <a:lnTo>
                    <a:pt x="2747" y="1875"/>
                  </a:lnTo>
                  <a:lnTo>
                    <a:pt x="2750" y="1876"/>
                  </a:lnTo>
                  <a:lnTo>
                    <a:pt x="2750" y="1870"/>
                  </a:lnTo>
                  <a:lnTo>
                    <a:pt x="2754" y="1870"/>
                  </a:lnTo>
                  <a:lnTo>
                    <a:pt x="2757" y="1870"/>
                  </a:lnTo>
                  <a:lnTo>
                    <a:pt x="2757" y="1863"/>
                  </a:lnTo>
                  <a:lnTo>
                    <a:pt x="2757" y="1856"/>
                  </a:lnTo>
                  <a:lnTo>
                    <a:pt x="2757" y="1849"/>
                  </a:lnTo>
                  <a:lnTo>
                    <a:pt x="2761" y="1839"/>
                  </a:lnTo>
                  <a:lnTo>
                    <a:pt x="2766" y="1832"/>
                  </a:lnTo>
                  <a:lnTo>
                    <a:pt x="2771" y="1822"/>
                  </a:lnTo>
                  <a:lnTo>
                    <a:pt x="2773" y="1815"/>
                  </a:lnTo>
                  <a:lnTo>
                    <a:pt x="2771" y="1810"/>
                  </a:lnTo>
                  <a:lnTo>
                    <a:pt x="2769" y="1803"/>
                  </a:lnTo>
                  <a:lnTo>
                    <a:pt x="2764" y="1798"/>
                  </a:lnTo>
                  <a:lnTo>
                    <a:pt x="2764" y="1793"/>
                  </a:lnTo>
                  <a:lnTo>
                    <a:pt x="2764" y="1788"/>
                  </a:lnTo>
                  <a:lnTo>
                    <a:pt x="2762" y="1781"/>
                  </a:lnTo>
                  <a:lnTo>
                    <a:pt x="2762" y="1776"/>
                  </a:lnTo>
                  <a:lnTo>
                    <a:pt x="2766" y="1771"/>
                  </a:lnTo>
                  <a:lnTo>
                    <a:pt x="2767" y="1767"/>
                  </a:lnTo>
                  <a:lnTo>
                    <a:pt x="2773" y="1762"/>
                  </a:lnTo>
                  <a:lnTo>
                    <a:pt x="2776" y="1759"/>
                  </a:lnTo>
                  <a:lnTo>
                    <a:pt x="2778" y="1753"/>
                  </a:lnTo>
                  <a:lnTo>
                    <a:pt x="2776" y="1750"/>
                  </a:lnTo>
                  <a:lnTo>
                    <a:pt x="2774" y="1747"/>
                  </a:lnTo>
                  <a:lnTo>
                    <a:pt x="2769" y="1742"/>
                  </a:lnTo>
                  <a:lnTo>
                    <a:pt x="2766" y="1740"/>
                  </a:lnTo>
                  <a:lnTo>
                    <a:pt x="2764" y="1736"/>
                  </a:lnTo>
                  <a:lnTo>
                    <a:pt x="2762" y="1733"/>
                  </a:lnTo>
                  <a:lnTo>
                    <a:pt x="2764" y="1726"/>
                  </a:lnTo>
                  <a:lnTo>
                    <a:pt x="2761" y="1724"/>
                  </a:lnTo>
                  <a:lnTo>
                    <a:pt x="2759" y="1723"/>
                  </a:lnTo>
                  <a:lnTo>
                    <a:pt x="2757" y="1716"/>
                  </a:lnTo>
                  <a:lnTo>
                    <a:pt x="2755" y="1709"/>
                  </a:lnTo>
                  <a:lnTo>
                    <a:pt x="2754" y="1707"/>
                  </a:lnTo>
                  <a:lnTo>
                    <a:pt x="2750" y="1706"/>
                  </a:lnTo>
                  <a:lnTo>
                    <a:pt x="2750" y="1658"/>
                  </a:lnTo>
                  <a:lnTo>
                    <a:pt x="2749" y="1656"/>
                  </a:lnTo>
                  <a:lnTo>
                    <a:pt x="2747" y="1655"/>
                  </a:lnTo>
                  <a:lnTo>
                    <a:pt x="2744" y="1651"/>
                  </a:lnTo>
                  <a:lnTo>
                    <a:pt x="2738" y="1649"/>
                  </a:lnTo>
                  <a:lnTo>
                    <a:pt x="2737" y="1648"/>
                  </a:lnTo>
                  <a:lnTo>
                    <a:pt x="2737" y="1644"/>
                  </a:lnTo>
                  <a:lnTo>
                    <a:pt x="2737" y="1641"/>
                  </a:lnTo>
                  <a:lnTo>
                    <a:pt x="2737" y="1638"/>
                  </a:lnTo>
                  <a:lnTo>
                    <a:pt x="2737" y="1634"/>
                  </a:lnTo>
                  <a:lnTo>
                    <a:pt x="2737" y="1631"/>
                  </a:lnTo>
                  <a:lnTo>
                    <a:pt x="2733" y="1629"/>
                  </a:lnTo>
                  <a:lnTo>
                    <a:pt x="2728" y="1629"/>
                  </a:lnTo>
                  <a:lnTo>
                    <a:pt x="2723" y="1629"/>
                  </a:lnTo>
                  <a:lnTo>
                    <a:pt x="2723" y="1627"/>
                  </a:lnTo>
                  <a:lnTo>
                    <a:pt x="2723" y="1624"/>
                  </a:lnTo>
                  <a:lnTo>
                    <a:pt x="2725" y="1619"/>
                  </a:lnTo>
                  <a:lnTo>
                    <a:pt x="2726" y="1617"/>
                  </a:lnTo>
                  <a:lnTo>
                    <a:pt x="2730" y="1617"/>
                  </a:lnTo>
                  <a:lnTo>
                    <a:pt x="2750" y="1576"/>
                  </a:lnTo>
                  <a:lnTo>
                    <a:pt x="2752" y="1564"/>
                  </a:lnTo>
                  <a:lnTo>
                    <a:pt x="2755" y="1556"/>
                  </a:lnTo>
                  <a:lnTo>
                    <a:pt x="2762" y="1547"/>
                  </a:lnTo>
                  <a:lnTo>
                    <a:pt x="2766" y="1544"/>
                  </a:lnTo>
                  <a:lnTo>
                    <a:pt x="2771" y="1542"/>
                  </a:lnTo>
                  <a:lnTo>
                    <a:pt x="2774" y="1520"/>
                  </a:lnTo>
                  <a:lnTo>
                    <a:pt x="2779" y="1499"/>
                  </a:lnTo>
                  <a:lnTo>
                    <a:pt x="2786" y="1481"/>
                  </a:lnTo>
                  <a:lnTo>
                    <a:pt x="2791" y="1460"/>
                  </a:lnTo>
                  <a:lnTo>
                    <a:pt x="2793" y="1455"/>
                  </a:lnTo>
                  <a:lnTo>
                    <a:pt x="2795" y="1453"/>
                  </a:lnTo>
                  <a:lnTo>
                    <a:pt x="2798" y="1453"/>
                  </a:lnTo>
                  <a:lnTo>
                    <a:pt x="2798" y="1445"/>
                  </a:lnTo>
                  <a:lnTo>
                    <a:pt x="2800" y="1438"/>
                  </a:lnTo>
                  <a:lnTo>
                    <a:pt x="2803" y="1433"/>
                  </a:lnTo>
                  <a:lnTo>
                    <a:pt x="2805" y="1426"/>
                  </a:lnTo>
                  <a:lnTo>
                    <a:pt x="2807" y="1421"/>
                  </a:lnTo>
                  <a:lnTo>
                    <a:pt x="2808" y="1419"/>
                  </a:lnTo>
                  <a:lnTo>
                    <a:pt x="2812" y="1419"/>
                  </a:lnTo>
                  <a:lnTo>
                    <a:pt x="2815" y="1414"/>
                  </a:lnTo>
                  <a:lnTo>
                    <a:pt x="2819" y="1409"/>
                  </a:lnTo>
                  <a:lnTo>
                    <a:pt x="2822" y="1406"/>
                  </a:lnTo>
                  <a:lnTo>
                    <a:pt x="2825" y="1399"/>
                  </a:lnTo>
                  <a:lnTo>
                    <a:pt x="2827" y="1394"/>
                  </a:lnTo>
                  <a:lnTo>
                    <a:pt x="2829" y="1392"/>
                  </a:lnTo>
                  <a:lnTo>
                    <a:pt x="2832" y="1392"/>
                  </a:lnTo>
                  <a:lnTo>
                    <a:pt x="2832" y="1385"/>
                  </a:lnTo>
                  <a:lnTo>
                    <a:pt x="2842" y="1383"/>
                  </a:lnTo>
                  <a:lnTo>
                    <a:pt x="2851" y="1380"/>
                  </a:lnTo>
                  <a:lnTo>
                    <a:pt x="2858" y="1375"/>
                  </a:lnTo>
                  <a:lnTo>
                    <a:pt x="2866" y="1372"/>
                  </a:lnTo>
                  <a:lnTo>
                    <a:pt x="2873" y="1372"/>
                  </a:lnTo>
                  <a:lnTo>
                    <a:pt x="2878" y="1372"/>
                  </a:lnTo>
                  <a:lnTo>
                    <a:pt x="2880" y="1372"/>
                  </a:lnTo>
                  <a:lnTo>
                    <a:pt x="2880" y="1365"/>
                  </a:lnTo>
                  <a:lnTo>
                    <a:pt x="2885" y="1365"/>
                  </a:lnTo>
                  <a:lnTo>
                    <a:pt x="2890" y="1365"/>
                  </a:lnTo>
                  <a:lnTo>
                    <a:pt x="2895" y="1365"/>
                  </a:lnTo>
                  <a:lnTo>
                    <a:pt x="2900" y="1365"/>
                  </a:lnTo>
                  <a:lnTo>
                    <a:pt x="2902" y="1361"/>
                  </a:lnTo>
                  <a:lnTo>
                    <a:pt x="2906" y="1360"/>
                  </a:lnTo>
                  <a:lnTo>
                    <a:pt x="2914" y="1358"/>
                  </a:lnTo>
                  <a:lnTo>
                    <a:pt x="2917" y="1356"/>
                  </a:lnTo>
                  <a:lnTo>
                    <a:pt x="2921" y="1354"/>
                  </a:lnTo>
                  <a:lnTo>
                    <a:pt x="2923" y="1353"/>
                  </a:lnTo>
                  <a:lnTo>
                    <a:pt x="2928" y="1351"/>
                  </a:lnTo>
                  <a:lnTo>
                    <a:pt x="2941" y="1344"/>
                  </a:lnTo>
                  <a:lnTo>
                    <a:pt x="2955" y="1337"/>
                  </a:lnTo>
                  <a:lnTo>
                    <a:pt x="2955" y="1320"/>
                  </a:lnTo>
                  <a:lnTo>
                    <a:pt x="2953" y="1313"/>
                  </a:lnTo>
                  <a:lnTo>
                    <a:pt x="2952" y="1312"/>
                  </a:lnTo>
                  <a:lnTo>
                    <a:pt x="2948" y="1310"/>
                  </a:lnTo>
                  <a:lnTo>
                    <a:pt x="2950" y="1307"/>
                  </a:lnTo>
                  <a:lnTo>
                    <a:pt x="2952" y="1305"/>
                  </a:lnTo>
                  <a:lnTo>
                    <a:pt x="2958" y="1303"/>
                  </a:lnTo>
                  <a:lnTo>
                    <a:pt x="2965" y="1302"/>
                  </a:lnTo>
                  <a:lnTo>
                    <a:pt x="2967" y="1300"/>
                  </a:lnTo>
                  <a:lnTo>
                    <a:pt x="2969" y="1296"/>
                  </a:lnTo>
                  <a:lnTo>
                    <a:pt x="2965" y="1296"/>
                  </a:lnTo>
                  <a:lnTo>
                    <a:pt x="2970" y="1291"/>
                  </a:lnTo>
                  <a:lnTo>
                    <a:pt x="2972" y="1288"/>
                  </a:lnTo>
                  <a:lnTo>
                    <a:pt x="2972" y="1284"/>
                  </a:lnTo>
                  <a:lnTo>
                    <a:pt x="2975" y="1274"/>
                  </a:lnTo>
                  <a:lnTo>
                    <a:pt x="2977" y="1271"/>
                  </a:lnTo>
                  <a:lnTo>
                    <a:pt x="2982" y="1269"/>
                  </a:lnTo>
                  <a:lnTo>
                    <a:pt x="2979" y="1255"/>
                  </a:lnTo>
                  <a:lnTo>
                    <a:pt x="2975" y="1242"/>
                  </a:lnTo>
                  <a:lnTo>
                    <a:pt x="2975" y="1225"/>
                  </a:lnTo>
                  <a:lnTo>
                    <a:pt x="2975" y="1208"/>
                  </a:lnTo>
                  <a:close/>
                  <a:moveTo>
                    <a:pt x="981" y="2018"/>
                  </a:moveTo>
                  <a:lnTo>
                    <a:pt x="980" y="2018"/>
                  </a:lnTo>
                  <a:lnTo>
                    <a:pt x="981" y="2018"/>
                  </a:lnTo>
                  <a:close/>
                  <a:moveTo>
                    <a:pt x="2006" y="1760"/>
                  </a:moveTo>
                  <a:lnTo>
                    <a:pt x="2005" y="1760"/>
                  </a:lnTo>
                  <a:lnTo>
                    <a:pt x="2006" y="1760"/>
                  </a:lnTo>
                  <a:close/>
                  <a:moveTo>
                    <a:pt x="2791" y="1426"/>
                  </a:moveTo>
                  <a:lnTo>
                    <a:pt x="2790" y="1430"/>
                  </a:lnTo>
                  <a:lnTo>
                    <a:pt x="2788" y="1433"/>
                  </a:lnTo>
                  <a:lnTo>
                    <a:pt x="2784" y="1436"/>
                  </a:lnTo>
                  <a:lnTo>
                    <a:pt x="2784" y="1440"/>
                  </a:lnTo>
                  <a:lnTo>
                    <a:pt x="2784" y="1447"/>
                  </a:lnTo>
                  <a:lnTo>
                    <a:pt x="2784" y="1452"/>
                  </a:lnTo>
                  <a:lnTo>
                    <a:pt x="2781" y="1455"/>
                  </a:lnTo>
                  <a:lnTo>
                    <a:pt x="2778" y="1457"/>
                  </a:lnTo>
                  <a:lnTo>
                    <a:pt x="2774" y="1460"/>
                  </a:lnTo>
                  <a:lnTo>
                    <a:pt x="2771" y="1462"/>
                  </a:lnTo>
                  <a:lnTo>
                    <a:pt x="2771" y="1467"/>
                  </a:lnTo>
                  <a:lnTo>
                    <a:pt x="2771" y="1474"/>
                  </a:lnTo>
                  <a:lnTo>
                    <a:pt x="2769" y="1479"/>
                  </a:lnTo>
                  <a:lnTo>
                    <a:pt x="2767" y="1481"/>
                  </a:lnTo>
                  <a:lnTo>
                    <a:pt x="2764" y="1481"/>
                  </a:lnTo>
                  <a:lnTo>
                    <a:pt x="2762" y="1486"/>
                  </a:lnTo>
                  <a:lnTo>
                    <a:pt x="2761" y="1487"/>
                  </a:lnTo>
                  <a:lnTo>
                    <a:pt x="2759" y="1491"/>
                  </a:lnTo>
                  <a:lnTo>
                    <a:pt x="2757" y="1494"/>
                  </a:lnTo>
                  <a:lnTo>
                    <a:pt x="2755" y="1498"/>
                  </a:lnTo>
                  <a:lnTo>
                    <a:pt x="2752" y="1499"/>
                  </a:lnTo>
                  <a:lnTo>
                    <a:pt x="2749" y="1501"/>
                  </a:lnTo>
                  <a:lnTo>
                    <a:pt x="2744" y="1501"/>
                  </a:lnTo>
                  <a:lnTo>
                    <a:pt x="2744" y="1494"/>
                  </a:lnTo>
                  <a:lnTo>
                    <a:pt x="2740" y="1493"/>
                  </a:lnTo>
                  <a:lnTo>
                    <a:pt x="2738" y="1489"/>
                  </a:lnTo>
                  <a:lnTo>
                    <a:pt x="2740" y="1486"/>
                  </a:lnTo>
                  <a:lnTo>
                    <a:pt x="2744" y="1481"/>
                  </a:lnTo>
                  <a:lnTo>
                    <a:pt x="2744" y="1474"/>
                  </a:lnTo>
                  <a:lnTo>
                    <a:pt x="2738" y="1465"/>
                  </a:lnTo>
                  <a:lnTo>
                    <a:pt x="2737" y="1460"/>
                  </a:lnTo>
                  <a:lnTo>
                    <a:pt x="2737" y="1453"/>
                  </a:lnTo>
                  <a:lnTo>
                    <a:pt x="2737" y="1447"/>
                  </a:lnTo>
                  <a:lnTo>
                    <a:pt x="2730" y="1447"/>
                  </a:lnTo>
                  <a:lnTo>
                    <a:pt x="2730" y="1440"/>
                  </a:lnTo>
                  <a:lnTo>
                    <a:pt x="2733" y="1433"/>
                  </a:lnTo>
                  <a:lnTo>
                    <a:pt x="2738" y="1430"/>
                  </a:lnTo>
                  <a:lnTo>
                    <a:pt x="2744" y="1426"/>
                  </a:lnTo>
                  <a:lnTo>
                    <a:pt x="2747" y="1419"/>
                  </a:lnTo>
                  <a:lnTo>
                    <a:pt x="2752" y="1414"/>
                  </a:lnTo>
                  <a:lnTo>
                    <a:pt x="2761" y="1412"/>
                  </a:lnTo>
                  <a:lnTo>
                    <a:pt x="2771" y="1412"/>
                  </a:lnTo>
                  <a:lnTo>
                    <a:pt x="2771" y="1409"/>
                  </a:lnTo>
                  <a:lnTo>
                    <a:pt x="2783" y="1414"/>
                  </a:lnTo>
                  <a:lnTo>
                    <a:pt x="2784" y="1419"/>
                  </a:lnTo>
                  <a:lnTo>
                    <a:pt x="2790" y="1421"/>
                  </a:lnTo>
                  <a:lnTo>
                    <a:pt x="2791" y="1423"/>
                  </a:lnTo>
                  <a:lnTo>
                    <a:pt x="2791" y="142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7DC5F30F-1498-47BF-9838-5A58BCD1A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5854" y="5015247"/>
              <a:ext cx="511175" cy="825500"/>
            </a:xfrm>
            <a:custGeom>
              <a:avLst/>
              <a:gdLst>
                <a:gd name="T0" fmla="*/ 1327 w 1420"/>
                <a:gd name="T1" fmla="*/ 309 h 2295"/>
                <a:gd name="T2" fmla="*/ 1327 w 1420"/>
                <a:gd name="T3" fmla="*/ 215 h 2295"/>
                <a:gd name="T4" fmla="*/ 1221 w 1420"/>
                <a:gd name="T5" fmla="*/ 207 h 2295"/>
                <a:gd name="T6" fmla="*/ 1080 w 1420"/>
                <a:gd name="T7" fmla="*/ 208 h 2295"/>
                <a:gd name="T8" fmla="*/ 930 w 1420"/>
                <a:gd name="T9" fmla="*/ 159 h 2295"/>
                <a:gd name="T10" fmla="*/ 851 w 1420"/>
                <a:gd name="T11" fmla="*/ 96 h 2295"/>
                <a:gd name="T12" fmla="*/ 802 w 1420"/>
                <a:gd name="T13" fmla="*/ 3 h 2295"/>
                <a:gd name="T14" fmla="*/ 717 w 1420"/>
                <a:gd name="T15" fmla="*/ 15 h 2295"/>
                <a:gd name="T16" fmla="*/ 614 w 1420"/>
                <a:gd name="T17" fmla="*/ 50 h 2295"/>
                <a:gd name="T18" fmla="*/ 566 w 1420"/>
                <a:gd name="T19" fmla="*/ 147 h 2295"/>
                <a:gd name="T20" fmla="*/ 560 w 1420"/>
                <a:gd name="T21" fmla="*/ 242 h 2295"/>
                <a:gd name="T22" fmla="*/ 566 w 1420"/>
                <a:gd name="T23" fmla="*/ 411 h 2295"/>
                <a:gd name="T24" fmla="*/ 522 w 1420"/>
                <a:gd name="T25" fmla="*/ 580 h 2295"/>
                <a:gd name="T26" fmla="*/ 491 w 1420"/>
                <a:gd name="T27" fmla="*/ 618 h 2295"/>
                <a:gd name="T28" fmla="*/ 512 w 1420"/>
                <a:gd name="T29" fmla="*/ 623 h 2295"/>
                <a:gd name="T30" fmla="*/ 454 w 1420"/>
                <a:gd name="T31" fmla="*/ 684 h 2295"/>
                <a:gd name="T32" fmla="*/ 403 w 1420"/>
                <a:gd name="T33" fmla="*/ 763 h 2295"/>
                <a:gd name="T34" fmla="*/ 382 w 1420"/>
                <a:gd name="T35" fmla="*/ 841 h 2295"/>
                <a:gd name="T36" fmla="*/ 336 w 1420"/>
                <a:gd name="T37" fmla="*/ 925 h 2295"/>
                <a:gd name="T38" fmla="*/ 276 w 1420"/>
                <a:gd name="T39" fmla="*/ 1001 h 2295"/>
                <a:gd name="T40" fmla="*/ 203 w 1420"/>
                <a:gd name="T41" fmla="*/ 1099 h 2295"/>
                <a:gd name="T42" fmla="*/ 113 w 1420"/>
                <a:gd name="T43" fmla="*/ 1162 h 2295"/>
                <a:gd name="T44" fmla="*/ 72 w 1420"/>
                <a:gd name="T45" fmla="*/ 1254 h 2295"/>
                <a:gd name="T46" fmla="*/ 29 w 1420"/>
                <a:gd name="T47" fmla="*/ 1375 h 2295"/>
                <a:gd name="T48" fmla="*/ 56 w 1420"/>
                <a:gd name="T49" fmla="*/ 1464 h 2295"/>
                <a:gd name="T50" fmla="*/ 79 w 1420"/>
                <a:gd name="T51" fmla="*/ 1592 h 2295"/>
                <a:gd name="T52" fmla="*/ 191 w 1420"/>
                <a:gd name="T53" fmla="*/ 1564 h 2295"/>
                <a:gd name="T54" fmla="*/ 239 w 1420"/>
                <a:gd name="T55" fmla="*/ 1571 h 2295"/>
                <a:gd name="T56" fmla="*/ 212 w 1420"/>
                <a:gd name="T57" fmla="*/ 1588 h 2295"/>
                <a:gd name="T58" fmla="*/ 174 w 1420"/>
                <a:gd name="T59" fmla="*/ 1749 h 2295"/>
                <a:gd name="T60" fmla="*/ 145 w 1420"/>
                <a:gd name="T61" fmla="*/ 1829 h 2295"/>
                <a:gd name="T62" fmla="*/ 123 w 1420"/>
                <a:gd name="T63" fmla="*/ 1943 h 2295"/>
                <a:gd name="T64" fmla="*/ 68 w 1420"/>
                <a:gd name="T65" fmla="*/ 2091 h 2295"/>
                <a:gd name="T66" fmla="*/ 0 w 1420"/>
                <a:gd name="T67" fmla="*/ 2192 h 2295"/>
                <a:gd name="T68" fmla="*/ 137 w 1420"/>
                <a:gd name="T69" fmla="*/ 2195 h 2295"/>
                <a:gd name="T70" fmla="*/ 237 w 1420"/>
                <a:gd name="T71" fmla="*/ 2228 h 2295"/>
                <a:gd name="T72" fmla="*/ 351 w 1420"/>
                <a:gd name="T73" fmla="*/ 2284 h 2295"/>
                <a:gd name="T74" fmla="*/ 568 w 1420"/>
                <a:gd name="T75" fmla="*/ 2204 h 2295"/>
                <a:gd name="T76" fmla="*/ 568 w 1420"/>
                <a:gd name="T77" fmla="*/ 2074 h 2295"/>
                <a:gd name="T78" fmla="*/ 674 w 1420"/>
                <a:gd name="T79" fmla="*/ 1972 h 2295"/>
                <a:gd name="T80" fmla="*/ 798 w 1420"/>
                <a:gd name="T81" fmla="*/ 1895 h 2295"/>
                <a:gd name="T82" fmla="*/ 761 w 1420"/>
                <a:gd name="T83" fmla="*/ 1851 h 2295"/>
                <a:gd name="T84" fmla="*/ 735 w 1420"/>
                <a:gd name="T85" fmla="*/ 1761 h 2295"/>
                <a:gd name="T86" fmla="*/ 711 w 1420"/>
                <a:gd name="T87" fmla="*/ 1665 h 2295"/>
                <a:gd name="T88" fmla="*/ 744 w 1420"/>
                <a:gd name="T89" fmla="*/ 1598 h 2295"/>
                <a:gd name="T90" fmla="*/ 839 w 1420"/>
                <a:gd name="T91" fmla="*/ 1558 h 2295"/>
                <a:gd name="T92" fmla="*/ 911 w 1420"/>
                <a:gd name="T93" fmla="*/ 1498 h 2295"/>
                <a:gd name="T94" fmla="*/ 861 w 1420"/>
                <a:gd name="T95" fmla="*/ 1443 h 2295"/>
                <a:gd name="T96" fmla="*/ 827 w 1420"/>
                <a:gd name="T97" fmla="*/ 1358 h 2295"/>
                <a:gd name="T98" fmla="*/ 802 w 1420"/>
                <a:gd name="T99" fmla="*/ 1247 h 2295"/>
                <a:gd name="T100" fmla="*/ 839 w 1420"/>
                <a:gd name="T101" fmla="*/ 1184 h 2295"/>
                <a:gd name="T102" fmla="*/ 962 w 1420"/>
                <a:gd name="T103" fmla="*/ 1148 h 2295"/>
                <a:gd name="T104" fmla="*/ 1022 w 1420"/>
                <a:gd name="T105" fmla="*/ 1053 h 2295"/>
                <a:gd name="T106" fmla="*/ 1030 w 1420"/>
                <a:gd name="T107" fmla="*/ 937 h 2295"/>
                <a:gd name="T108" fmla="*/ 1102 w 1420"/>
                <a:gd name="T109" fmla="*/ 935 h 2295"/>
                <a:gd name="T110" fmla="*/ 1114 w 1420"/>
                <a:gd name="T111" fmla="*/ 836 h 2295"/>
                <a:gd name="T112" fmla="*/ 1138 w 1420"/>
                <a:gd name="T113" fmla="*/ 740 h 2295"/>
                <a:gd name="T114" fmla="*/ 1138 w 1420"/>
                <a:gd name="T115" fmla="*/ 633 h 2295"/>
                <a:gd name="T116" fmla="*/ 1210 w 1420"/>
                <a:gd name="T117" fmla="*/ 580 h 2295"/>
                <a:gd name="T118" fmla="*/ 1308 w 1420"/>
                <a:gd name="T119" fmla="*/ 536 h 2295"/>
                <a:gd name="T120" fmla="*/ 1419 w 1420"/>
                <a:gd name="T121" fmla="*/ 444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0" h="2295">
                  <a:moveTo>
                    <a:pt x="1392" y="377"/>
                  </a:moveTo>
                  <a:lnTo>
                    <a:pt x="1380" y="375"/>
                  </a:lnTo>
                  <a:lnTo>
                    <a:pt x="1370" y="370"/>
                  </a:lnTo>
                  <a:lnTo>
                    <a:pt x="1363" y="365"/>
                  </a:lnTo>
                  <a:lnTo>
                    <a:pt x="1360" y="362"/>
                  </a:lnTo>
                  <a:lnTo>
                    <a:pt x="1358" y="357"/>
                  </a:lnTo>
                  <a:lnTo>
                    <a:pt x="1324" y="357"/>
                  </a:lnTo>
                  <a:lnTo>
                    <a:pt x="1324" y="352"/>
                  </a:lnTo>
                  <a:lnTo>
                    <a:pt x="1324" y="346"/>
                  </a:lnTo>
                  <a:lnTo>
                    <a:pt x="1319" y="341"/>
                  </a:lnTo>
                  <a:lnTo>
                    <a:pt x="1317" y="338"/>
                  </a:lnTo>
                  <a:lnTo>
                    <a:pt x="1324" y="335"/>
                  </a:lnTo>
                  <a:lnTo>
                    <a:pt x="1327" y="331"/>
                  </a:lnTo>
                  <a:lnTo>
                    <a:pt x="1329" y="328"/>
                  </a:lnTo>
                  <a:lnTo>
                    <a:pt x="1329" y="324"/>
                  </a:lnTo>
                  <a:lnTo>
                    <a:pt x="1329" y="321"/>
                  </a:lnTo>
                  <a:lnTo>
                    <a:pt x="1327" y="314"/>
                  </a:lnTo>
                  <a:lnTo>
                    <a:pt x="1327" y="309"/>
                  </a:lnTo>
                  <a:lnTo>
                    <a:pt x="1331" y="300"/>
                  </a:lnTo>
                  <a:lnTo>
                    <a:pt x="1334" y="294"/>
                  </a:lnTo>
                  <a:lnTo>
                    <a:pt x="1337" y="285"/>
                  </a:lnTo>
                  <a:lnTo>
                    <a:pt x="1337" y="282"/>
                  </a:lnTo>
                  <a:lnTo>
                    <a:pt x="1337" y="275"/>
                  </a:lnTo>
                  <a:lnTo>
                    <a:pt x="1336" y="268"/>
                  </a:lnTo>
                  <a:lnTo>
                    <a:pt x="1332" y="261"/>
                  </a:lnTo>
                  <a:lnTo>
                    <a:pt x="1331" y="254"/>
                  </a:lnTo>
                  <a:lnTo>
                    <a:pt x="1331" y="251"/>
                  </a:lnTo>
                  <a:lnTo>
                    <a:pt x="1331" y="248"/>
                  </a:lnTo>
                  <a:lnTo>
                    <a:pt x="1331" y="241"/>
                  </a:lnTo>
                  <a:lnTo>
                    <a:pt x="1334" y="234"/>
                  </a:lnTo>
                  <a:lnTo>
                    <a:pt x="1337" y="218"/>
                  </a:lnTo>
                  <a:lnTo>
                    <a:pt x="1337" y="217"/>
                  </a:lnTo>
                  <a:lnTo>
                    <a:pt x="1336" y="215"/>
                  </a:lnTo>
                  <a:lnTo>
                    <a:pt x="1334" y="213"/>
                  </a:lnTo>
                  <a:lnTo>
                    <a:pt x="1331" y="213"/>
                  </a:lnTo>
                  <a:lnTo>
                    <a:pt x="1327" y="215"/>
                  </a:lnTo>
                  <a:lnTo>
                    <a:pt x="1308" y="215"/>
                  </a:lnTo>
                  <a:lnTo>
                    <a:pt x="1298" y="217"/>
                  </a:lnTo>
                  <a:lnTo>
                    <a:pt x="1288" y="220"/>
                  </a:lnTo>
                  <a:lnTo>
                    <a:pt x="1276" y="220"/>
                  </a:lnTo>
                  <a:lnTo>
                    <a:pt x="1271" y="212"/>
                  </a:lnTo>
                  <a:lnTo>
                    <a:pt x="1269" y="207"/>
                  </a:lnTo>
                  <a:lnTo>
                    <a:pt x="1269" y="200"/>
                  </a:lnTo>
                  <a:lnTo>
                    <a:pt x="1264" y="200"/>
                  </a:lnTo>
                  <a:lnTo>
                    <a:pt x="1261" y="198"/>
                  </a:lnTo>
                  <a:lnTo>
                    <a:pt x="1257" y="196"/>
                  </a:lnTo>
                  <a:lnTo>
                    <a:pt x="1256" y="193"/>
                  </a:lnTo>
                  <a:lnTo>
                    <a:pt x="1247" y="191"/>
                  </a:lnTo>
                  <a:lnTo>
                    <a:pt x="1242" y="193"/>
                  </a:lnTo>
                  <a:lnTo>
                    <a:pt x="1237" y="195"/>
                  </a:lnTo>
                  <a:lnTo>
                    <a:pt x="1233" y="198"/>
                  </a:lnTo>
                  <a:lnTo>
                    <a:pt x="1230" y="201"/>
                  </a:lnTo>
                  <a:lnTo>
                    <a:pt x="1227" y="205"/>
                  </a:lnTo>
                  <a:lnTo>
                    <a:pt x="1221" y="207"/>
                  </a:lnTo>
                  <a:lnTo>
                    <a:pt x="1215" y="207"/>
                  </a:lnTo>
                  <a:lnTo>
                    <a:pt x="1211" y="201"/>
                  </a:lnTo>
                  <a:lnTo>
                    <a:pt x="1210" y="195"/>
                  </a:lnTo>
                  <a:lnTo>
                    <a:pt x="1206" y="189"/>
                  </a:lnTo>
                  <a:lnTo>
                    <a:pt x="1204" y="188"/>
                  </a:lnTo>
                  <a:lnTo>
                    <a:pt x="1201" y="186"/>
                  </a:lnTo>
                  <a:lnTo>
                    <a:pt x="1162" y="171"/>
                  </a:lnTo>
                  <a:lnTo>
                    <a:pt x="1141" y="164"/>
                  </a:lnTo>
                  <a:lnTo>
                    <a:pt x="1119" y="159"/>
                  </a:lnTo>
                  <a:lnTo>
                    <a:pt x="1116" y="160"/>
                  </a:lnTo>
                  <a:lnTo>
                    <a:pt x="1114" y="164"/>
                  </a:lnTo>
                  <a:lnTo>
                    <a:pt x="1112" y="172"/>
                  </a:lnTo>
                  <a:lnTo>
                    <a:pt x="1109" y="172"/>
                  </a:lnTo>
                  <a:lnTo>
                    <a:pt x="1107" y="174"/>
                  </a:lnTo>
                  <a:lnTo>
                    <a:pt x="1105" y="179"/>
                  </a:lnTo>
                  <a:lnTo>
                    <a:pt x="1105" y="207"/>
                  </a:lnTo>
                  <a:lnTo>
                    <a:pt x="1090" y="207"/>
                  </a:lnTo>
                  <a:lnTo>
                    <a:pt x="1080" y="208"/>
                  </a:lnTo>
                  <a:lnTo>
                    <a:pt x="1068" y="212"/>
                  </a:lnTo>
                  <a:lnTo>
                    <a:pt x="1058" y="213"/>
                  </a:lnTo>
                  <a:lnTo>
                    <a:pt x="1047" y="213"/>
                  </a:lnTo>
                  <a:lnTo>
                    <a:pt x="1044" y="212"/>
                  </a:lnTo>
                  <a:lnTo>
                    <a:pt x="1041" y="210"/>
                  </a:lnTo>
                  <a:lnTo>
                    <a:pt x="1039" y="207"/>
                  </a:lnTo>
                  <a:lnTo>
                    <a:pt x="1037" y="203"/>
                  </a:lnTo>
                  <a:lnTo>
                    <a:pt x="1037" y="193"/>
                  </a:lnTo>
                  <a:lnTo>
                    <a:pt x="1003" y="193"/>
                  </a:lnTo>
                  <a:lnTo>
                    <a:pt x="1001" y="189"/>
                  </a:lnTo>
                  <a:lnTo>
                    <a:pt x="1000" y="186"/>
                  </a:lnTo>
                  <a:lnTo>
                    <a:pt x="994" y="181"/>
                  </a:lnTo>
                  <a:lnTo>
                    <a:pt x="991" y="179"/>
                  </a:lnTo>
                  <a:lnTo>
                    <a:pt x="989" y="176"/>
                  </a:lnTo>
                  <a:lnTo>
                    <a:pt x="988" y="172"/>
                  </a:lnTo>
                  <a:lnTo>
                    <a:pt x="989" y="166"/>
                  </a:lnTo>
                  <a:lnTo>
                    <a:pt x="952" y="159"/>
                  </a:lnTo>
                  <a:lnTo>
                    <a:pt x="930" y="159"/>
                  </a:lnTo>
                  <a:lnTo>
                    <a:pt x="907" y="159"/>
                  </a:lnTo>
                  <a:lnTo>
                    <a:pt x="907" y="148"/>
                  </a:lnTo>
                  <a:lnTo>
                    <a:pt x="907" y="138"/>
                  </a:lnTo>
                  <a:lnTo>
                    <a:pt x="904" y="131"/>
                  </a:lnTo>
                  <a:lnTo>
                    <a:pt x="901" y="125"/>
                  </a:lnTo>
                  <a:lnTo>
                    <a:pt x="887" y="123"/>
                  </a:lnTo>
                  <a:lnTo>
                    <a:pt x="875" y="125"/>
                  </a:lnTo>
                  <a:lnTo>
                    <a:pt x="867" y="130"/>
                  </a:lnTo>
                  <a:lnTo>
                    <a:pt x="860" y="135"/>
                  </a:lnTo>
                  <a:lnTo>
                    <a:pt x="848" y="148"/>
                  </a:lnTo>
                  <a:lnTo>
                    <a:pt x="841" y="154"/>
                  </a:lnTo>
                  <a:lnTo>
                    <a:pt x="832" y="159"/>
                  </a:lnTo>
                  <a:lnTo>
                    <a:pt x="819" y="159"/>
                  </a:lnTo>
                  <a:lnTo>
                    <a:pt x="819" y="104"/>
                  </a:lnTo>
                  <a:lnTo>
                    <a:pt x="822" y="101"/>
                  </a:lnTo>
                  <a:lnTo>
                    <a:pt x="827" y="99"/>
                  </a:lnTo>
                  <a:lnTo>
                    <a:pt x="839" y="97"/>
                  </a:lnTo>
                  <a:lnTo>
                    <a:pt x="851" y="96"/>
                  </a:lnTo>
                  <a:lnTo>
                    <a:pt x="856" y="94"/>
                  </a:lnTo>
                  <a:lnTo>
                    <a:pt x="860" y="90"/>
                  </a:lnTo>
                  <a:lnTo>
                    <a:pt x="860" y="50"/>
                  </a:lnTo>
                  <a:lnTo>
                    <a:pt x="853" y="38"/>
                  </a:lnTo>
                  <a:lnTo>
                    <a:pt x="846" y="32"/>
                  </a:lnTo>
                  <a:lnTo>
                    <a:pt x="843" y="31"/>
                  </a:lnTo>
                  <a:lnTo>
                    <a:pt x="839" y="29"/>
                  </a:lnTo>
                  <a:lnTo>
                    <a:pt x="836" y="29"/>
                  </a:lnTo>
                  <a:lnTo>
                    <a:pt x="834" y="27"/>
                  </a:lnTo>
                  <a:lnTo>
                    <a:pt x="832" y="22"/>
                  </a:lnTo>
                  <a:lnTo>
                    <a:pt x="832" y="9"/>
                  </a:lnTo>
                  <a:lnTo>
                    <a:pt x="827" y="9"/>
                  </a:lnTo>
                  <a:lnTo>
                    <a:pt x="824" y="7"/>
                  </a:lnTo>
                  <a:lnTo>
                    <a:pt x="821" y="5"/>
                  </a:lnTo>
                  <a:lnTo>
                    <a:pt x="819" y="2"/>
                  </a:lnTo>
                  <a:lnTo>
                    <a:pt x="812" y="0"/>
                  </a:lnTo>
                  <a:lnTo>
                    <a:pt x="805" y="2"/>
                  </a:lnTo>
                  <a:lnTo>
                    <a:pt x="802" y="3"/>
                  </a:lnTo>
                  <a:lnTo>
                    <a:pt x="798" y="5"/>
                  </a:lnTo>
                  <a:lnTo>
                    <a:pt x="792" y="12"/>
                  </a:lnTo>
                  <a:lnTo>
                    <a:pt x="788" y="14"/>
                  </a:lnTo>
                  <a:lnTo>
                    <a:pt x="785" y="15"/>
                  </a:lnTo>
                  <a:lnTo>
                    <a:pt x="780" y="14"/>
                  </a:lnTo>
                  <a:lnTo>
                    <a:pt x="776" y="14"/>
                  </a:lnTo>
                  <a:lnTo>
                    <a:pt x="766" y="15"/>
                  </a:lnTo>
                  <a:lnTo>
                    <a:pt x="754" y="17"/>
                  </a:lnTo>
                  <a:lnTo>
                    <a:pt x="749" y="17"/>
                  </a:lnTo>
                  <a:lnTo>
                    <a:pt x="744" y="15"/>
                  </a:lnTo>
                  <a:lnTo>
                    <a:pt x="742" y="14"/>
                  </a:lnTo>
                  <a:lnTo>
                    <a:pt x="742" y="12"/>
                  </a:lnTo>
                  <a:lnTo>
                    <a:pt x="740" y="10"/>
                  </a:lnTo>
                  <a:lnTo>
                    <a:pt x="737" y="9"/>
                  </a:lnTo>
                  <a:lnTo>
                    <a:pt x="730" y="9"/>
                  </a:lnTo>
                  <a:lnTo>
                    <a:pt x="725" y="12"/>
                  </a:lnTo>
                  <a:lnTo>
                    <a:pt x="722" y="14"/>
                  </a:lnTo>
                  <a:lnTo>
                    <a:pt x="717" y="15"/>
                  </a:lnTo>
                  <a:lnTo>
                    <a:pt x="705" y="15"/>
                  </a:lnTo>
                  <a:lnTo>
                    <a:pt x="694" y="15"/>
                  </a:lnTo>
                  <a:lnTo>
                    <a:pt x="684" y="15"/>
                  </a:lnTo>
                  <a:lnTo>
                    <a:pt x="676" y="15"/>
                  </a:lnTo>
                  <a:lnTo>
                    <a:pt x="669" y="19"/>
                  </a:lnTo>
                  <a:lnTo>
                    <a:pt x="662" y="22"/>
                  </a:lnTo>
                  <a:lnTo>
                    <a:pt x="655" y="26"/>
                  </a:lnTo>
                  <a:lnTo>
                    <a:pt x="648" y="29"/>
                  </a:lnTo>
                  <a:lnTo>
                    <a:pt x="647" y="34"/>
                  </a:lnTo>
                  <a:lnTo>
                    <a:pt x="645" y="36"/>
                  </a:lnTo>
                  <a:lnTo>
                    <a:pt x="641" y="36"/>
                  </a:lnTo>
                  <a:lnTo>
                    <a:pt x="636" y="38"/>
                  </a:lnTo>
                  <a:lnTo>
                    <a:pt x="635" y="39"/>
                  </a:lnTo>
                  <a:lnTo>
                    <a:pt x="630" y="44"/>
                  </a:lnTo>
                  <a:lnTo>
                    <a:pt x="628" y="48"/>
                  </a:lnTo>
                  <a:lnTo>
                    <a:pt x="624" y="50"/>
                  </a:lnTo>
                  <a:lnTo>
                    <a:pt x="619" y="51"/>
                  </a:lnTo>
                  <a:lnTo>
                    <a:pt x="614" y="50"/>
                  </a:lnTo>
                  <a:lnTo>
                    <a:pt x="609" y="51"/>
                  </a:lnTo>
                  <a:lnTo>
                    <a:pt x="604" y="55"/>
                  </a:lnTo>
                  <a:lnTo>
                    <a:pt x="597" y="63"/>
                  </a:lnTo>
                  <a:lnTo>
                    <a:pt x="590" y="72"/>
                  </a:lnTo>
                  <a:lnTo>
                    <a:pt x="585" y="75"/>
                  </a:lnTo>
                  <a:lnTo>
                    <a:pt x="580" y="77"/>
                  </a:lnTo>
                  <a:lnTo>
                    <a:pt x="580" y="90"/>
                  </a:lnTo>
                  <a:lnTo>
                    <a:pt x="575" y="92"/>
                  </a:lnTo>
                  <a:lnTo>
                    <a:pt x="573" y="96"/>
                  </a:lnTo>
                  <a:lnTo>
                    <a:pt x="570" y="104"/>
                  </a:lnTo>
                  <a:lnTo>
                    <a:pt x="566" y="113"/>
                  </a:lnTo>
                  <a:lnTo>
                    <a:pt x="563" y="116"/>
                  </a:lnTo>
                  <a:lnTo>
                    <a:pt x="560" y="118"/>
                  </a:lnTo>
                  <a:lnTo>
                    <a:pt x="558" y="125"/>
                  </a:lnTo>
                  <a:lnTo>
                    <a:pt x="558" y="130"/>
                  </a:lnTo>
                  <a:lnTo>
                    <a:pt x="561" y="136"/>
                  </a:lnTo>
                  <a:lnTo>
                    <a:pt x="566" y="142"/>
                  </a:lnTo>
                  <a:lnTo>
                    <a:pt x="566" y="147"/>
                  </a:lnTo>
                  <a:lnTo>
                    <a:pt x="566" y="152"/>
                  </a:lnTo>
                  <a:lnTo>
                    <a:pt x="558" y="157"/>
                  </a:lnTo>
                  <a:lnTo>
                    <a:pt x="554" y="160"/>
                  </a:lnTo>
                  <a:lnTo>
                    <a:pt x="553" y="166"/>
                  </a:lnTo>
                  <a:lnTo>
                    <a:pt x="553" y="172"/>
                  </a:lnTo>
                  <a:lnTo>
                    <a:pt x="553" y="177"/>
                  </a:lnTo>
                  <a:lnTo>
                    <a:pt x="556" y="181"/>
                  </a:lnTo>
                  <a:lnTo>
                    <a:pt x="560" y="183"/>
                  </a:lnTo>
                  <a:lnTo>
                    <a:pt x="563" y="186"/>
                  </a:lnTo>
                  <a:lnTo>
                    <a:pt x="566" y="188"/>
                  </a:lnTo>
                  <a:lnTo>
                    <a:pt x="566" y="193"/>
                  </a:lnTo>
                  <a:lnTo>
                    <a:pt x="566" y="200"/>
                  </a:lnTo>
                  <a:lnTo>
                    <a:pt x="561" y="201"/>
                  </a:lnTo>
                  <a:lnTo>
                    <a:pt x="560" y="207"/>
                  </a:lnTo>
                  <a:lnTo>
                    <a:pt x="558" y="212"/>
                  </a:lnTo>
                  <a:lnTo>
                    <a:pt x="558" y="220"/>
                  </a:lnTo>
                  <a:lnTo>
                    <a:pt x="560" y="234"/>
                  </a:lnTo>
                  <a:lnTo>
                    <a:pt x="560" y="242"/>
                  </a:lnTo>
                  <a:lnTo>
                    <a:pt x="560" y="248"/>
                  </a:lnTo>
                  <a:lnTo>
                    <a:pt x="565" y="249"/>
                  </a:lnTo>
                  <a:lnTo>
                    <a:pt x="566" y="251"/>
                  </a:lnTo>
                  <a:lnTo>
                    <a:pt x="566" y="254"/>
                  </a:lnTo>
                  <a:lnTo>
                    <a:pt x="560" y="254"/>
                  </a:lnTo>
                  <a:lnTo>
                    <a:pt x="560" y="265"/>
                  </a:lnTo>
                  <a:lnTo>
                    <a:pt x="560" y="273"/>
                  </a:lnTo>
                  <a:lnTo>
                    <a:pt x="563" y="288"/>
                  </a:lnTo>
                  <a:lnTo>
                    <a:pt x="568" y="302"/>
                  </a:lnTo>
                  <a:lnTo>
                    <a:pt x="573" y="316"/>
                  </a:lnTo>
                  <a:lnTo>
                    <a:pt x="573" y="324"/>
                  </a:lnTo>
                  <a:lnTo>
                    <a:pt x="572" y="333"/>
                  </a:lnTo>
                  <a:lnTo>
                    <a:pt x="568" y="341"/>
                  </a:lnTo>
                  <a:lnTo>
                    <a:pt x="566" y="350"/>
                  </a:lnTo>
                  <a:lnTo>
                    <a:pt x="566" y="365"/>
                  </a:lnTo>
                  <a:lnTo>
                    <a:pt x="566" y="381"/>
                  </a:lnTo>
                  <a:lnTo>
                    <a:pt x="566" y="396"/>
                  </a:lnTo>
                  <a:lnTo>
                    <a:pt x="566" y="411"/>
                  </a:lnTo>
                  <a:lnTo>
                    <a:pt x="563" y="427"/>
                  </a:lnTo>
                  <a:lnTo>
                    <a:pt x="558" y="444"/>
                  </a:lnTo>
                  <a:lnTo>
                    <a:pt x="554" y="457"/>
                  </a:lnTo>
                  <a:lnTo>
                    <a:pt x="553" y="473"/>
                  </a:lnTo>
                  <a:lnTo>
                    <a:pt x="546" y="478"/>
                  </a:lnTo>
                  <a:lnTo>
                    <a:pt x="542" y="483"/>
                  </a:lnTo>
                  <a:lnTo>
                    <a:pt x="541" y="491"/>
                  </a:lnTo>
                  <a:lnTo>
                    <a:pt x="539" y="500"/>
                  </a:lnTo>
                  <a:lnTo>
                    <a:pt x="532" y="514"/>
                  </a:lnTo>
                  <a:lnTo>
                    <a:pt x="525" y="527"/>
                  </a:lnTo>
                  <a:lnTo>
                    <a:pt x="525" y="561"/>
                  </a:lnTo>
                  <a:lnTo>
                    <a:pt x="529" y="563"/>
                  </a:lnTo>
                  <a:lnTo>
                    <a:pt x="529" y="565"/>
                  </a:lnTo>
                  <a:lnTo>
                    <a:pt x="529" y="568"/>
                  </a:lnTo>
                  <a:lnTo>
                    <a:pt x="525" y="573"/>
                  </a:lnTo>
                  <a:lnTo>
                    <a:pt x="525" y="578"/>
                  </a:lnTo>
                  <a:lnTo>
                    <a:pt x="525" y="582"/>
                  </a:lnTo>
                  <a:lnTo>
                    <a:pt x="522" y="580"/>
                  </a:lnTo>
                  <a:lnTo>
                    <a:pt x="520" y="578"/>
                  </a:lnTo>
                  <a:lnTo>
                    <a:pt x="519" y="572"/>
                  </a:lnTo>
                  <a:lnTo>
                    <a:pt x="519" y="554"/>
                  </a:lnTo>
                  <a:lnTo>
                    <a:pt x="513" y="556"/>
                  </a:lnTo>
                  <a:lnTo>
                    <a:pt x="512" y="560"/>
                  </a:lnTo>
                  <a:lnTo>
                    <a:pt x="508" y="568"/>
                  </a:lnTo>
                  <a:lnTo>
                    <a:pt x="505" y="577"/>
                  </a:lnTo>
                  <a:lnTo>
                    <a:pt x="501" y="580"/>
                  </a:lnTo>
                  <a:lnTo>
                    <a:pt x="498" y="582"/>
                  </a:lnTo>
                  <a:lnTo>
                    <a:pt x="498" y="589"/>
                  </a:lnTo>
                  <a:lnTo>
                    <a:pt x="498" y="594"/>
                  </a:lnTo>
                  <a:lnTo>
                    <a:pt x="495" y="597"/>
                  </a:lnTo>
                  <a:lnTo>
                    <a:pt x="491" y="599"/>
                  </a:lnTo>
                  <a:lnTo>
                    <a:pt x="488" y="602"/>
                  </a:lnTo>
                  <a:lnTo>
                    <a:pt x="484" y="604"/>
                  </a:lnTo>
                  <a:lnTo>
                    <a:pt x="484" y="609"/>
                  </a:lnTo>
                  <a:lnTo>
                    <a:pt x="484" y="616"/>
                  </a:lnTo>
                  <a:lnTo>
                    <a:pt x="491" y="618"/>
                  </a:lnTo>
                  <a:lnTo>
                    <a:pt x="496" y="616"/>
                  </a:lnTo>
                  <a:lnTo>
                    <a:pt x="501" y="614"/>
                  </a:lnTo>
                  <a:lnTo>
                    <a:pt x="503" y="612"/>
                  </a:lnTo>
                  <a:lnTo>
                    <a:pt x="508" y="604"/>
                  </a:lnTo>
                  <a:lnTo>
                    <a:pt x="512" y="595"/>
                  </a:lnTo>
                  <a:lnTo>
                    <a:pt x="513" y="590"/>
                  </a:lnTo>
                  <a:lnTo>
                    <a:pt x="515" y="589"/>
                  </a:lnTo>
                  <a:lnTo>
                    <a:pt x="519" y="589"/>
                  </a:lnTo>
                  <a:lnTo>
                    <a:pt x="522" y="590"/>
                  </a:lnTo>
                  <a:lnTo>
                    <a:pt x="531" y="595"/>
                  </a:lnTo>
                  <a:lnTo>
                    <a:pt x="534" y="597"/>
                  </a:lnTo>
                  <a:lnTo>
                    <a:pt x="539" y="595"/>
                  </a:lnTo>
                  <a:lnTo>
                    <a:pt x="539" y="602"/>
                  </a:lnTo>
                  <a:lnTo>
                    <a:pt x="537" y="607"/>
                  </a:lnTo>
                  <a:lnTo>
                    <a:pt x="534" y="611"/>
                  </a:lnTo>
                  <a:lnTo>
                    <a:pt x="531" y="614"/>
                  </a:lnTo>
                  <a:lnTo>
                    <a:pt x="520" y="618"/>
                  </a:lnTo>
                  <a:lnTo>
                    <a:pt x="512" y="623"/>
                  </a:lnTo>
                  <a:lnTo>
                    <a:pt x="510" y="628"/>
                  </a:lnTo>
                  <a:lnTo>
                    <a:pt x="508" y="629"/>
                  </a:lnTo>
                  <a:lnTo>
                    <a:pt x="505" y="629"/>
                  </a:lnTo>
                  <a:lnTo>
                    <a:pt x="500" y="629"/>
                  </a:lnTo>
                  <a:lnTo>
                    <a:pt x="493" y="629"/>
                  </a:lnTo>
                  <a:lnTo>
                    <a:pt x="481" y="629"/>
                  </a:lnTo>
                  <a:lnTo>
                    <a:pt x="474" y="629"/>
                  </a:lnTo>
                  <a:lnTo>
                    <a:pt x="471" y="631"/>
                  </a:lnTo>
                  <a:lnTo>
                    <a:pt x="469" y="636"/>
                  </a:lnTo>
                  <a:lnTo>
                    <a:pt x="471" y="643"/>
                  </a:lnTo>
                  <a:lnTo>
                    <a:pt x="467" y="645"/>
                  </a:lnTo>
                  <a:lnTo>
                    <a:pt x="466" y="648"/>
                  </a:lnTo>
                  <a:lnTo>
                    <a:pt x="464" y="657"/>
                  </a:lnTo>
                  <a:lnTo>
                    <a:pt x="460" y="657"/>
                  </a:lnTo>
                  <a:lnTo>
                    <a:pt x="459" y="658"/>
                  </a:lnTo>
                  <a:lnTo>
                    <a:pt x="459" y="667"/>
                  </a:lnTo>
                  <a:lnTo>
                    <a:pt x="457" y="676"/>
                  </a:lnTo>
                  <a:lnTo>
                    <a:pt x="454" y="684"/>
                  </a:lnTo>
                  <a:lnTo>
                    <a:pt x="452" y="688"/>
                  </a:lnTo>
                  <a:lnTo>
                    <a:pt x="447" y="689"/>
                  </a:lnTo>
                  <a:lnTo>
                    <a:pt x="445" y="693"/>
                  </a:lnTo>
                  <a:lnTo>
                    <a:pt x="440" y="696"/>
                  </a:lnTo>
                  <a:lnTo>
                    <a:pt x="438" y="699"/>
                  </a:lnTo>
                  <a:lnTo>
                    <a:pt x="437" y="703"/>
                  </a:lnTo>
                  <a:lnTo>
                    <a:pt x="435" y="706"/>
                  </a:lnTo>
                  <a:lnTo>
                    <a:pt x="430" y="715"/>
                  </a:lnTo>
                  <a:lnTo>
                    <a:pt x="428" y="718"/>
                  </a:lnTo>
                  <a:lnTo>
                    <a:pt x="425" y="722"/>
                  </a:lnTo>
                  <a:lnTo>
                    <a:pt x="423" y="725"/>
                  </a:lnTo>
                  <a:lnTo>
                    <a:pt x="421" y="732"/>
                  </a:lnTo>
                  <a:lnTo>
                    <a:pt x="420" y="739"/>
                  </a:lnTo>
                  <a:lnTo>
                    <a:pt x="416" y="744"/>
                  </a:lnTo>
                  <a:lnTo>
                    <a:pt x="413" y="747"/>
                  </a:lnTo>
                  <a:lnTo>
                    <a:pt x="411" y="749"/>
                  </a:lnTo>
                  <a:lnTo>
                    <a:pt x="406" y="758"/>
                  </a:lnTo>
                  <a:lnTo>
                    <a:pt x="403" y="763"/>
                  </a:lnTo>
                  <a:lnTo>
                    <a:pt x="403" y="768"/>
                  </a:lnTo>
                  <a:lnTo>
                    <a:pt x="403" y="771"/>
                  </a:lnTo>
                  <a:lnTo>
                    <a:pt x="403" y="773"/>
                  </a:lnTo>
                  <a:lnTo>
                    <a:pt x="397" y="780"/>
                  </a:lnTo>
                  <a:lnTo>
                    <a:pt x="392" y="785"/>
                  </a:lnTo>
                  <a:lnTo>
                    <a:pt x="387" y="792"/>
                  </a:lnTo>
                  <a:lnTo>
                    <a:pt x="385" y="795"/>
                  </a:lnTo>
                  <a:lnTo>
                    <a:pt x="384" y="800"/>
                  </a:lnTo>
                  <a:lnTo>
                    <a:pt x="384" y="802"/>
                  </a:lnTo>
                  <a:lnTo>
                    <a:pt x="384" y="805"/>
                  </a:lnTo>
                  <a:lnTo>
                    <a:pt x="382" y="809"/>
                  </a:lnTo>
                  <a:lnTo>
                    <a:pt x="377" y="817"/>
                  </a:lnTo>
                  <a:lnTo>
                    <a:pt x="374" y="824"/>
                  </a:lnTo>
                  <a:lnTo>
                    <a:pt x="374" y="829"/>
                  </a:lnTo>
                  <a:lnTo>
                    <a:pt x="375" y="834"/>
                  </a:lnTo>
                  <a:lnTo>
                    <a:pt x="377" y="836"/>
                  </a:lnTo>
                  <a:lnTo>
                    <a:pt x="379" y="839"/>
                  </a:lnTo>
                  <a:lnTo>
                    <a:pt x="382" y="841"/>
                  </a:lnTo>
                  <a:lnTo>
                    <a:pt x="380" y="846"/>
                  </a:lnTo>
                  <a:lnTo>
                    <a:pt x="379" y="848"/>
                  </a:lnTo>
                  <a:lnTo>
                    <a:pt x="374" y="853"/>
                  </a:lnTo>
                  <a:lnTo>
                    <a:pt x="370" y="855"/>
                  </a:lnTo>
                  <a:lnTo>
                    <a:pt x="368" y="858"/>
                  </a:lnTo>
                  <a:lnTo>
                    <a:pt x="367" y="863"/>
                  </a:lnTo>
                  <a:lnTo>
                    <a:pt x="368" y="868"/>
                  </a:lnTo>
                  <a:lnTo>
                    <a:pt x="363" y="872"/>
                  </a:lnTo>
                  <a:lnTo>
                    <a:pt x="358" y="875"/>
                  </a:lnTo>
                  <a:lnTo>
                    <a:pt x="355" y="880"/>
                  </a:lnTo>
                  <a:lnTo>
                    <a:pt x="355" y="889"/>
                  </a:lnTo>
                  <a:lnTo>
                    <a:pt x="351" y="896"/>
                  </a:lnTo>
                  <a:lnTo>
                    <a:pt x="346" y="901"/>
                  </a:lnTo>
                  <a:lnTo>
                    <a:pt x="343" y="908"/>
                  </a:lnTo>
                  <a:lnTo>
                    <a:pt x="338" y="913"/>
                  </a:lnTo>
                  <a:lnTo>
                    <a:pt x="336" y="916"/>
                  </a:lnTo>
                  <a:lnTo>
                    <a:pt x="338" y="921"/>
                  </a:lnTo>
                  <a:lnTo>
                    <a:pt x="336" y="925"/>
                  </a:lnTo>
                  <a:lnTo>
                    <a:pt x="334" y="926"/>
                  </a:lnTo>
                  <a:lnTo>
                    <a:pt x="331" y="928"/>
                  </a:lnTo>
                  <a:lnTo>
                    <a:pt x="324" y="933"/>
                  </a:lnTo>
                  <a:lnTo>
                    <a:pt x="321" y="937"/>
                  </a:lnTo>
                  <a:lnTo>
                    <a:pt x="319" y="940"/>
                  </a:lnTo>
                  <a:lnTo>
                    <a:pt x="317" y="943"/>
                  </a:lnTo>
                  <a:lnTo>
                    <a:pt x="310" y="957"/>
                  </a:lnTo>
                  <a:lnTo>
                    <a:pt x="309" y="961"/>
                  </a:lnTo>
                  <a:lnTo>
                    <a:pt x="307" y="966"/>
                  </a:lnTo>
                  <a:lnTo>
                    <a:pt x="304" y="969"/>
                  </a:lnTo>
                  <a:lnTo>
                    <a:pt x="295" y="974"/>
                  </a:lnTo>
                  <a:lnTo>
                    <a:pt x="292" y="976"/>
                  </a:lnTo>
                  <a:lnTo>
                    <a:pt x="288" y="978"/>
                  </a:lnTo>
                  <a:lnTo>
                    <a:pt x="287" y="983"/>
                  </a:lnTo>
                  <a:lnTo>
                    <a:pt x="287" y="988"/>
                  </a:lnTo>
                  <a:lnTo>
                    <a:pt x="287" y="991"/>
                  </a:lnTo>
                  <a:lnTo>
                    <a:pt x="280" y="996"/>
                  </a:lnTo>
                  <a:lnTo>
                    <a:pt x="276" y="1001"/>
                  </a:lnTo>
                  <a:lnTo>
                    <a:pt x="275" y="1005"/>
                  </a:lnTo>
                  <a:lnTo>
                    <a:pt x="273" y="1008"/>
                  </a:lnTo>
                  <a:lnTo>
                    <a:pt x="273" y="1013"/>
                  </a:lnTo>
                  <a:lnTo>
                    <a:pt x="271" y="1018"/>
                  </a:lnTo>
                  <a:lnTo>
                    <a:pt x="266" y="1027"/>
                  </a:lnTo>
                  <a:lnTo>
                    <a:pt x="261" y="1034"/>
                  </a:lnTo>
                  <a:lnTo>
                    <a:pt x="258" y="1041"/>
                  </a:lnTo>
                  <a:lnTo>
                    <a:pt x="256" y="1044"/>
                  </a:lnTo>
                  <a:lnTo>
                    <a:pt x="254" y="1051"/>
                  </a:lnTo>
                  <a:lnTo>
                    <a:pt x="252" y="1059"/>
                  </a:lnTo>
                  <a:lnTo>
                    <a:pt x="242" y="1065"/>
                  </a:lnTo>
                  <a:lnTo>
                    <a:pt x="232" y="1070"/>
                  </a:lnTo>
                  <a:lnTo>
                    <a:pt x="223" y="1076"/>
                  </a:lnTo>
                  <a:lnTo>
                    <a:pt x="220" y="1082"/>
                  </a:lnTo>
                  <a:lnTo>
                    <a:pt x="218" y="1087"/>
                  </a:lnTo>
                  <a:lnTo>
                    <a:pt x="215" y="1090"/>
                  </a:lnTo>
                  <a:lnTo>
                    <a:pt x="212" y="1094"/>
                  </a:lnTo>
                  <a:lnTo>
                    <a:pt x="203" y="1099"/>
                  </a:lnTo>
                  <a:lnTo>
                    <a:pt x="195" y="1105"/>
                  </a:lnTo>
                  <a:lnTo>
                    <a:pt x="193" y="1109"/>
                  </a:lnTo>
                  <a:lnTo>
                    <a:pt x="191" y="1114"/>
                  </a:lnTo>
                  <a:lnTo>
                    <a:pt x="177" y="1117"/>
                  </a:lnTo>
                  <a:lnTo>
                    <a:pt x="166" y="1121"/>
                  </a:lnTo>
                  <a:lnTo>
                    <a:pt x="162" y="1122"/>
                  </a:lnTo>
                  <a:lnTo>
                    <a:pt x="155" y="1126"/>
                  </a:lnTo>
                  <a:lnTo>
                    <a:pt x="148" y="1131"/>
                  </a:lnTo>
                  <a:lnTo>
                    <a:pt x="135" y="1140"/>
                  </a:lnTo>
                  <a:lnTo>
                    <a:pt x="131" y="1141"/>
                  </a:lnTo>
                  <a:lnTo>
                    <a:pt x="126" y="1141"/>
                  </a:lnTo>
                  <a:lnTo>
                    <a:pt x="123" y="1143"/>
                  </a:lnTo>
                  <a:lnTo>
                    <a:pt x="119" y="1145"/>
                  </a:lnTo>
                  <a:lnTo>
                    <a:pt x="116" y="1150"/>
                  </a:lnTo>
                  <a:lnTo>
                    <a:pt x="116" y="1153"/>
                  </a:lnTo>
                  <a:lnTo>
                    <a:pt x="116" y="1155"/>
                  </a:lnTo>
                  <a:lnTo>
                    <a:pt x="116" y="1162"/>
                  </a:lnTo>
                  <a:lnTo>
                    <a:pt x="113" y="1162"/>
                  </a:lnTo>
                  <a:lnTo>
                    <a:pt x="108" y="1165"/>
                  </a:lnTo>
                  <a:lnTo>
                    <a:pt x="106" y="1167"/>
                  </a:lnTo>
                  <a:lnTo>
                    <a:pt x="106" y="1170"/>
                  </a:lnTo>
                  <a:lnTo>
                    <a:pt x="106" y="1174"/>
                  </a:lnTo>
                  <a:lnTo>
                    <a:pt x="111" y="1186"/>
                  </a:lnTo>
                  <a:lnTo>
                    <a:pt x="113" y="1187"/>
                  </a:lnTo>
                  <a:lnTo>
                    <a:pt x="116" y="1194"/>
                  </a:lnTo>
                  <a:lnTo>
                    <a:pt x="116" y="1203"/>
                  </a:lnTo>
                  <a:lnTo>
                    <a:pt x="109" y="1206"/>
                  </a:lnTo>
                  <a:lnTo>
                    <a:pt x="104" y="1211"/>
                  </a:lnTo>
                  <a:lnTo>
                    <a:pt x="102" y="1220"/>
                  </a:lnTo>
                  <a:lnTo>
                    <a:pt x="102" y="1230"/>
                  </a:lnTo>
                  <a:lnTo>
                    <a:pt x="97" y="1232"/>
                  </a:lnTo>
                  <a:lnTo>
                    <a:pt x="94" y="1233"/>
                  </a:lnTo>
                  <a:lnTo>
                    <a:pt x="89" y="1240"/>
                  </a:lnTo>
                  <a:lnTo>
                    <a:pt x="87" y="1244"/>
                  </a:lnTo>
                  <a:lnTo>
                    <a:pt x="77" y="1249"/>
                  </a:lnTo>
                  <a:lnTo>
                    <a:pt x="72" y="1254"/>
                  </a:lnTo>
                  <a:lnTo>
                    <a:pt x="70" y="1257"/>
                  </a:lnTo>
                  <a:lnTo>
                    <a:pt x="63" y="1266"/>
                  </a:lnTo>
                  <a:lnTo>
                    <a:pt x="58" y="1273"/>
                  </a:lnTo>
                  <a:lnTo>
                    <a:pt x="55" y="1281"/>
                  </a:lnTo>
                  <a:lnTo>
                    <a:pt x="55" y="1285"/>
                  </a:lnTo>
                  <a:lnTo>
                    <a:pt x="56" y="1288"/>
                  </a:lnTo>
                  <a:lnTo>
                    <a:pt x="56" y="1291"/>
                  </a:lnTo>
                  <a:lnTo>
                    <a:pt x="55" y="1302"/>
                  </a:lnTo>
                  <a:lnTo>
                    <a:pt x="53" y="1310"/>
                  </a:lnTo>
                  <a:lnTo>
                    <a:pt x="44" y="1326"/>
                  </a:lnTo>
                  <a:lnTo>
                    <a:pt x="41" y="1332"/>
                  </a:lnTo>
                  <a:lnTo>
                    <a:pt x="38" y="1339"/>
                  </a:lnTo>
                  <a:lnTo>
                    <a:pt x="34" y="1350"/>
                  </a:lnTo>
                  <a:lnTo>
                    <a:pt x="34" y="1360"/>
                  </a:lnTo>
                  <a:lnTo>
                    <a:pt x="32" y="1365"/>
                  </a:lnTo>
                  <a:lnTo>
                    <a:pt x="32" y="1368"/>
                  </a:lnTo>
                  <a:lnTo>
                    <a:pt x="31" y="1372"/>
                  </a:lnTo>
                  <a:lnTo>
                    <a:pt x="29" y="1375"/>
                  </a:lnTo>
                  <a:lnTo>
                    <a:pt x="22" y="1380"/>
                  </a:lnTo>
                  <a:lnTo>
                    <a:pt x="15" y="1384"/>
                  </a:lnTo>
                  <a:lnTo>
                    <a:pt x="14" y="1387"/>
                  </a:lnTo>
                  <a:lnTo>
                    <a:pt x="12" y="1392"/>
                  </a:lnTo>
                  <a:lnTo>
                    <a:pt x="10" y="1396"/>
                  </a:lnTo>
                  <a:lnTo>
                    <a:pt x="9" y="1406"/>
                  </a:lnTo>
                  <a:lnTo>
                    <a:pt x="7" y="1414"/>
                  </a:lnTo>
                  <a:lnTo>
                    <a:pt x="7" y="1421"/>
                  </a:lnTo>
                  <a:lnTo>
                    <a:pt x="9" y="1426"/>
                  </a:lnTo>
                  <a:lnTo>
                    <a:pt x="12" y="1430"/>
                  </a:lnTo>
                  <a:lnTo>
                    <a:pt x="14" y="1435"/>
                  </a:lnTo>
                  <a:lnTo>
                    <a:pt x="15" y="1440"/>
                  </a:lnTo>
                  <a:lnTo>
                    <a:pt x="17" y="1443"/>
                  </a:lnTo>
                  <a:lnTo>
                    <a:pt x="24" y="1448"/>
                  </a:lnTo>
                  <a:lnTo>
                    <a:pt x="32" y="1452"/>
                  </a:lnTo>
                  <a:lnTo>
                    <a:pt x="41" y="1455"/>
                  </a:lnTo>
                  <a:lnTo>
                    <a:pt x="50" y="1459"/>
                  </a:lnTo>
                  <a:lnTo>
                    <a:pt x="56" y="1464"/>
                  </a:lnTo>
                  <a:lnTo>
                    <a:pt x="65" y="1467"/>
                  </a:lnTo>
                  <a:lnTo>
                    <a:pt x="70" y="1469"/>
                  </a:lnTo>
                  <a:lnTo>
                    <a:pt x="75" y="1469"/>
                  </a:lnTo>
                  <a:lnTo>
                    <a:pt x="75" y="1481"/>
                  </a:lnTo>
                  <a:lnTo>
                    <a:pt x="75" y="1484"/>
                  </a:lnTo>
                  <a:lnTo>
                    <a:pt x="77" y="1493"/>
                  </a:lnTo>
                  <a:lnTo>
                    <a:pt x="80" y="1501"/>
                  </a:lnTo>
                  <a:lnTo>
                    <a:pt x="89" y="1517"/>
                  </a:lnTo>
                  <a:lnTo>
                    <a:pt x="89" y="1520"/>
                  </a:lnTo>
                  <a:lnTo>
                    <a:pt x="89" y="1523"/>
                  </a:lnTo>
                  <a:lnTo>
                    <a:pt x="89" y="1534"/>
                  </a:lnTo>
                  <a:lnTo>
                    <a:pt x="87" y="1540"/>
                  </a:lnTo>
                  <a:lnTo>
                    <a:pt x="80" y="1552"/>
                  </a:lnTo>
                  <a:lnTo>
                    <a:pt x="77" y="1559"/>
                  </a:lnTo>
                  <a:lnTo>
                    <a:pt x="75" y="1566"/>
                  </a:lnTo>
                  <a:lnTo>
                    <a:pt x="73" y="1575"/>
                  </a:lnTo>
                  <a:lnTo>
                    <a:pt x="75" y="1585"/>
                  </a:lnTo>
                  <a:lnTo>
                    <a:pt x="79" y="1592"/>
                  </a:lnTo>
                  <a:lnTo>
                    <a:pt x="84" y="1597"/>
                  </a:lnTo>
                  <a:lnTo>
                    <a:pt x="92" y="1598"/>
                  </a:lnTo>
                  <a:lnTo>
                    <a:pt x="102" y="1598"/>
                  </a:lnTo>
                  <a:lnTo>
                    <a:pt x="113" y="1598"/>
                  </a:lnTo>
                  <a:lnTo>
                    <a:pt x="123" y="1598"/>
                  </a:lnTo>
                  <a:lnTo>
                    <a:pt x="128" y="1598"/>
                  </a:lnTo>
                  <a:lnTo>
                    <a:pt x="130" y="1595"/>
                  </a:lnTo>
                  <a:lnTo>
                    <a:pt x="131" y="1592"/>
                  </a:lnTo>
                  <a:lnTo>
                    <a:pt x="130" y="1585"/>
                  </a:lnTo>
                  <a:lnTo>
                    <a:pt x="137" y="1587"/>
                  </a:lnTo>
                  <a:lnTo>
                    <a:pt x="143" y="1588"/>
                  </a:lnTo>
                  <a:lnTo>
                    <a:pt x="148" y="1592"/>
                  </a:lnTo>
                  <a:lnTo>
                    <a:pt x="157" y="1592"/>
                  </a:lnTo>
                  <a:lnTo>
                    <a:pt x="171" y="1585"/>
                  </a:lnTo>
                  <a:lnTo>
                    <a:pt x="184" y="1578"/>
                  </a:lnTo>
                  <a:lnTo>
                    <a:pt x="188" y="1576"/>
                  </a:lnTo>
                  <a:lnTo>
                    <a:pt x="189" y="1573"/>
                  </a:lnTo>
                  <a:lnTo>
                    <a:pt x="191" y="1564"/>
                  </a:lnTo>
                  <a:lnTo>
                    <a:pt x="193" y="1561"/>
                  </a:lnTo>
                  <a:lnTo>
                    <a:pt x="195" y="1558"/>
                  </a:lnTo>
                  <a:lnTo>
                    <a:pt x="196" y="1556"/>
                  </a:lnTo>
                  <a:lnTo>
                    <a:pt x="198" y="1551"/>
                  </a:lnTo>
                  <a:lnTo>
                    <a:pt x="201" y="1552"/>
                  </a:lnTo>
                  <a:lnTo>
                    <a:pt x="203" y="1554"/>
                  </a:lnTo>
                  <a:lnTo>
                    <a:pt x="205" y="1561"/>
                  </a:lnTo>
                  <a:lnTo>
                    <a:pt x="206" y="1568"/>
                  </a:lnTo>
                  <a:lnTo>
                    <a:pt x="208" y="1571"/>
                  </a:lnTo>
                  <a:lnTo>
                    <a:pt x="212" y="1571"/>
                  </a:lnTo>
                  <a:lnTo>
                    <a:pt x="215" y="1576"/>
                  </a:lnTo>
                  <a:lnTo>
                    <a:pt x="218" y="1581"/>
                  </a:lnTo>
                  <a:lnTo>
                    <a:pt x="222" y="1585"/>
                  </a:lnTo>
                  <a:lnTo>
                    <a:pt x="225" y="1592"/>
                  </a:lnTo>
                  <a:lnTo>
                    <a:pt x="230" y="1588"/>
                  </a:lnTo>
                  <a:lnTo>
                    <a:pt x="235" y="1585"/>
                  </a:lnTo>
                  <a:lnTo>
                    <a:pt x="237" y="1580"/>
                  </a:lnTo>
                  <a:lnTo>
                    <a:pt x="239" y="1571"/>
                  </a:lnTo>
                  <a:lnTo>
                    <a:pt x="242" y="1573"/>
                  </a:lnTo>
                  <a:lnTo>
                    <a:pt x="244" y="1575"/>
                  </a:lnTo>
                  <a:lnTo>
                    <a:pt x="246" y="1581"/>
                  </a:lnTo>
                  <a:lnTo>
                    <a:pt x="246" y="1598"/>
                  </a:lnTo>
                  <a:lnTo>
                    <a:pt x="251" y="1607"/>
                  </a:lnTo>
                  <a:lnTo>
                    <a:pt x="254" y="1610"/>
                  </a:lnTo>
                  <a:lnTo>
                    <a:pt x="259" y="1612"/>
                  </a:lnTo>
                  <a:lnTo>
                    <a:pt x="258" y="1619"/>
                  </a:lnTo>
                  <a:lnTo>
                    <a:pt x="254" y="1621"/>
                  </a:lnTo>
                  <a:lnTo>
                    <a:pt x="252" y="1619"/>
                  </a:lnTo>
                  <a:lnTo>
                    <a:pt x="247" y="1617"/>
                  </a:lnTo>
                  <a:lnTo>
                    <a:pt x="242" y="1610"/>
                  </a:lnTo>
                  <a:lnTo>
                    <a:pt x="239" y="1605"/>
                  </a:lnTo>
                  <a:lnTo>
                    <a:pt x="227" y="1600"/>
                  </a:lnTo>
                  <a:lnTo>
                    <a:pt x="222" y="1597"/>
                  </a:lnTo>
                  <a:lnTo>
                    <a:pt x="218" y="1592"/>
                  </a:lnTo>
                  <a:lnTo>
                    <a:pt x="215" y="1590"/>
                  </a:lnTo>
                  <a:lnTo>
                    <a:pt x="212" y="1588"/>
                  </a:lnTo>
                  <a:lnTo>
                    <a:pt x="208" y="1587"/>
                  </a:lnTo>
                  <a:lnTo>
                    <a:pt x="205" y="1585"/>
                  </a:lnTo>
                  <a:lnTo>
                    <a:pt x="201" y="1587"/>
                  </a:lnTo>
                  <a:lnTo>
                    <a:pt x="200" y="1588"/>
                  </a:lnTo>
                  <a:lnTo>
                    <a:pt x="200" y="1592"/>
                  </a:lnTo>
                  <a:lnTo>
                    <a:pt x="201" y="1597"/>
                  </a:lnTo>
                  <a:lnTo>
                    <a:pt x="203" y="1598"/>
                  </a:lnTo>
                  <a:lnTo>
                    <a:pt x="205" y="1598"/>
                  </a:lnTo>
                  <a:lnTo>
                    <a:pt x="205" y="1660"/>
                  </a:lnTo>
                  <a:lnTo>
                    <a:pt x="198" y="1684"/>
                  </a:lnTo>
                  <a:lnTo>
                    <a:pt x="196" y="1699"/>
                  </a:lnTo>
                  <a:lnTo>
                    <a:pt x="198" y="1714"/>
                  </a:lnTo>
                  <a:lnTo>
                    <a:pt x="191" y="1718"/>
                  </a:lnTo>
                  <a:lnTo>
                    <a:pt x="184" y="1723"/>
                  </a:lnTo>
                  <a:lnTo>
                    <a:pt x="179" y="1728"/>
                  </a:lnTo>
                  <a:lnTo>
                    <a:pt x="179" y="1737"/>
                  </a:lnTo>
                  <a:lnTo>
                    <a:pt x="177" y="1743"/>
                  </a:lnTo>
                  <a:lnTo>
                    <a:pt x="174" y="1749"/>
                  </a:lnTo>
                  <a:lnTo>
                    <a:pt x="166" y="1752"/>
                  </a:lnTo>
                  <a:lnTo>
                    <a:pt x="162" y="1755"/>
                  </a:lnTo>
                  <a:lnTo>
                    <a:pt x="160" y="1761"/>
                  </a:lnTo>
                  <a:lnTo>
                    <a:pt x="157" y="1767"/>
                  </a:lnTo>
                  <a:lnTo>
                    <a:pt x="154" y="1774"/>
                  </a:lnTo>
                  <a:lnTo>
                    <a:pt x="150" y="1781"/>
                  </a:lnTo>
                  <a:lnTo>
                    <a:pt x="147" y="1786"/>
                  </a:lnTo>
                  <a:lnTo>
                    <a:pt x="143" y="1788"/>
                  </a:lnTo>
                  <a:lnTo>
                    <a:pt x="138" y="1790"/>
                  </a:lnTo>
                  <a:lnTo>
                    <a:pt x="135" y="1790"/>
                  </a:lnTo>
                  <a:lnTo>
                    <a:pt x="130" y="1790"/>
                  </a:lnTo>
                  <a:lnTo>
                    <a:pt x="128" y="1798"/>
                  </a:lnTo>
                  <a:lnTo>
                    <a:pt x="130" y="1805"/>
                  </a:lnTo>
                  <a:lnTo>
                    <a:pt x="133" y="1810"/>
                  </a:lnTo>
                  <a:lnTo>
                    <a:pt x="137" y="1813"/>
                  </a:lnTo>
                  <a:lnTo>
                    <a:pt x="140" y="1817"/>
                  </a:lnTo>
                  <a:lnTo>
                    <a:pt x="143" y="1822"/>
                  </a:lnTo>
                  <a:lnTo>
                    <a:pt x="145" y="1829"/>
                  </a:lnTo>
                  <a:lnTo>
                    <a:pt x="143" y="1837"/>
                  </a:lnTo>
                  <a:lnTo>
                    <a:pt x="147" y="1839"/>
                  </a:lnTo>
                  <a:lnTo>
                    <a:pt x="147" y="1841"/>
                  </a:lnTo>
                  <a:lnTo>
                    <a:pt x="147" y="1843"/>
                  </a:lnTo>
                  <a:lnTo>
                    <a:pt x="143" y="1844"/>
                  </a:lnTo>
                  <a:lnTo>
                    <a:pt x="140" y="1851"/>
                  </a:lnTo>
                  <a:lnTo>
                    <a:pt x="137" y="1858"/>
                  </a:lnTo>
                  <a:lnTo>
                    <a:pt x="137" y="1868"/>
                  </a:lnTo>
                  <a:lnTo>
                    <a:pt x="137" y="1878"/>
                  </a:lnTo>
                  <a:lnTo>
                    <a:pt x="137" y="1906"/>
                  </a:lnTo>
                  <a:lnTo>
                    <a:pt x="137" y="1912"/>
                  </a:lnTo>
                  <a:lnTo>
                    <a:pt x="137" y="1916"/>
                  </a:lnTo>
                  <a:lnTo>
                    <a:pt x="135" y="1919"/>
                  </a:lnTo>
                  <a:lnTo>
                    <a:pt x="131" y="1921"/>
                  </a:lnTo>
                  <a:lnTo>
                    <a:pt x="126" y="1926"/>
                  </a:lnTo>
                  <a:lnTo>
                    <a:pt x="123" y="1929"/>
                  </a:lnTo>
                  <a:lnTo>
                    <a:pt x="123" y="1933"/>
                  </a:lnTo>
                  <a:lnTo>
                    <a:pt x="123" y="1943"/>
                  </a:lnTo>
                  <a:lnTo>
                    <a:pt x="119" y="1953"/>
                  </a:lnTo>
                  <a:lnTo>
                    <a:pt x="114" y="1970"/>
                  </a:lnTo>
                  <a:lnTo>
                    <a:pt x="111" y="1987"/>
                  </a:lnTo>
                  <a:lnTo>
                    <a:pt x="109" y="1998"/>
                  </a:lnTo>
                  <a:lnTo>
                    <a:pt x="109" y="2008"/>
                  </a:lnTo>
                  <a:lnTo>
                    <a:pt x="104" y="2010"/>
                  </a:lnTo>
                  <a:lnTo>
                    <a:pt x="101" y="2011"/>
                  </a:lnTo>
                  <a:lnTo>
                    <a:pt x="97" y="2015"/>
                  </a:lnTo>
                  <a:lnTo>
                    <a:pt x="96" y="2020"/>
                  </a:lnTo>
                  <a:lnTo>
                    <a:pt x="96" y="2030"/>
                  </a:lnTo>
                  <a:lnTo>
                    <a:pt x="96" y="2042"/>
                  </a:lnTo>
                  <a:lnTo>
                    <a:pt x="90" y="2044"/>
                  </a:lnTo>
                  <a:lnTo>
                    <a:pt x="85" y="2047"/>
                  </a:lnTo>
                  <a:lnTo>
                    <a:pt x="82" y="2052"/>
                  </a:lnTo>
                  <a:lnTo>
                    <a:pt x="79" y="2056"/>
                  </a:lnTo>
                  <a:lnTo>
                    <a:pt x="75" y="2068"/>
                  </a:lnTo>
                  <a:lnTo>
                    <a:pt x="72" y="2080"/>
                  </a:lnTo>
                  <a:lnTo>
                    <a:pt x="68" y="2091"/>
                  </a:lnTo>
                  <a:lnTo>
                    <a:pt x="65" y="2103"/>
                  </a:lnTo>
                  <a:lnTo>
                    <a:pt x="62" y="2109"/>
                  </a:lnTo>
                  <a:lnTo>
                    <a:pt x="58" y="2112"/>
                  </a:lnTo>
                  <a:lnTo>
                    <a:pt x="53" y="2115"/>
                  </a:lnTo>
                  <a:lnTo>
                    <a:pt x="48" y="2117"/>
                  </a:lnTo>
                  <a:lnTo>
                    <a:pt x="46" y="2122"/>
                  </a:lnTo>
                  <a:lnTo>
                    <a:pt x="44" y="2124"/>
                  </a:lnTo>
                  <a:lnTo>
                    <a:pt x="41" y="2124"/>
                  </a:lnTo>
                  <a:lnTo>
                    <a:pt x="41" y="2144"/>
                  </a:lnTo>
                  <a:lnTo>
                    <a:pt x="32" y="2148"/>
                  </a:lnTo>
                  <a:lnTo>
                    <a:pt x="24" y="2151"/>
                  </a:lnTo>
                  <a:lnTo>
                    <a:pt x="17" y="2156"/>
                  </a:lnTo>
                  <a:lnTo>
                    <a:pt x="15" y="2160"/>
                  </a:lnTo>
                  <a:lnTo>
                    <a:pt x="14" y="2165"/>
                  </a:lnTo>
                  <a:lnTo>
                    <a:pt x="9" y="2173"/>
                  </a:lnTo>
                  <a:lnTo>
                    <a:pt x="3" y="2178"/>
                  </a:lnTo>
                  <a:lnTo>
                    <a:pt x="2" y="2184"/>
                  </a:lnTo>
                  <a:lnTo>
                    <a:pt x="0" y="2192"/>
                  </a:lnTo>
                  <a:lnTo>
                    <a:pt x="2" y="2197"/>
                  </a:lnTo>
                  <a:lnTo>
                    <a:pt x="5" y="2201"/>
                  </a:lnTo>
                  <a:lnTo>
                    <a:pt x="7" y="2206"/>
                  </a:lnTo>
                  <a:lnTo>
                    <a:pt x="7" y="2213"/>
                  </a:lnTo>
                  <a:lnTo>
                    <a:pt x="14" y="2213"/>
                  </a:lnTo>
                  <a:lnTo>
                    <a:pt x="15" y="2213"/>
                  </a:lnTo>
                  <a:lnTo>
                    <a:pt x="21" y="2214"/>
                  </a:lnTo>
                  <a:lnTo>
                    <a:pt x="24" y="2213"/>
                  </a:lnTo>
                  <a:lnTo>
                    <a:pt x="32" y="2207"/>
                  </a:lnTo>
                  <a:lnTo>
                    <a:pt x="41" y="2202"/>
                  </a:lnTo>
                  <a:lnTo>
                    <a:pt x="44" y="2201"/>
                  </a:lnTo>
                  <a:lnTo>
                    <a:pt x="50" y="2201"/>
                  </a:lnTo>
                  <a:lnTo>
                    <a:pt x="51" y="2201"/>
                  </a:lnTo>
                  <a:lnTo>
                    <a:pt x="73" y="2202"/>
                  </a:lnTo>
                  <a:lnTo>
                    <a:pt x="94" y="2202"/>
                  </a:lnTo>
                  <a:lnTo>
                    <a:pt x="114" y="2197"/>
                  </a:lnTo>
                  <a:lnTo>
                    <a:pt x="137" y="2192"/>
                  </a:lnTo>
                  <a:lnTo>
                    <a:pt x="137" y="2195"/>
                  </a:lnTo>
                  <a:lnTo>
                    <a:pt x="138" y="2197"/>
                  </a:lnTo>
                  <a:lnTo>
                    <a:pt x="143" y="2197"/>
                  </a:lnTo>
                  <a:lnTo>
                    <a:pt x="150" y="2199"/>
                  </a:lnTo>
                  <a:lnTo>
                    <a:pt x="157" y="2199"/>
                  </a:lnTo>
                  <a:lnTo>
                    <a:pt x="159" y="2201"/>
                  </a:lnTo>
                  <a:lnTo>
                    <a:pt x="159" y="2202"/>
                  </a:lnTo>
                  <a:lnTo>
                    <a:pt x="160" y="2204"/>
                  </a:lnTo>
                  <a:lnTo>
                    <a:pt x="164" y="2206"/>
                  </a:lnTo>
                  <a:lnTo>
                    <a:pt x="171" y="2206"/>
                  </a:lnTo>
                  <a:lnTo>
                    <a:pt x="177" y="2211"/>
                  </a:lnTo>
                  <a:lnTo>
                    <a:pt x="188" y="2213"/>
                  </a:lnTo>
                  <a:lnTo>
                    <a:pt x="200" y="2213"/>
                  </a:lnTo>
                  <a:lnTo>
                    <a:pt x="212" y="2213"/>
                  </a:lnTo>
                  <a:lnTo>
                    <a:pt x="213" y="2218"/>
                  </a:lnTo>
                  <a:lnTo>
                    <a:pt x="217" y="2219"/>
                  </a:lnTo>
                  <a:lnTo>
                    <a:pt x="225" y="2223"/>
                  </a:lnTo>
                  <a:lnTo>
                    <a:pt x="234" y="2226"/>
                  </a:lnTo>
                  <a:lnTo>
                    <a:pt x="237" y="2228"/>
                  </a:lnTo>
                  <a:lnTo>
                    <a:pt x="239" y="2233"/>
                  </a:lnTo>
                  <a:lnTo>
                    <a:pt x="280" y="2233"/>
                  </a:lnTo>
                  <a:lnTo>
                    <a:pt x="281" y="2236"/>
                  </a:lnTo>
                  <a:lnTo>
                    <a:pt x="283" y="2238"/>
                  </a:lnTo>
                  <a:lnTo>
                    <a:pt x="287" y="2240"/>
                  </a:lnTo>
                  <a:lnTo>
                    <a:pt x="290" y="2243"/>
                  </a:lnTo>
                  <a:lnTo>
                    <a:pt x="293" y="2247"/>
                  </a:lnTo>
                  <a:lnTo>
                    <a:pt x="302" y="2252"/>
                  </a:lnTo>
                  <a:lnTo>
                    <a:pt x="309" y="2255"/>
                  </a:lnTo>
                  <a:lnTo>
                    <a:pt x="316" y="2259"/>
                  </a:lnTo>
                  <a:lnTo>
                    <a:pt x="319" y="2260"/>
                  </a:lnTo>
                  <a:lnTo>
                    <a:pt x="322" y="2264"/>
                  </a:lnTo>
                  <a:lnTo>
                    <a:pt x="326" y="2269"/>
                  </a:lnTo>
                  <a:lnTo>
                    <a:pt x="327" y="2274"/>
                  </a:lnTo>
                  <a:lnTo>
                    <a:pt x="327" y="2281"/>
                  </a:lnTo>
                  <a:lnTo>
                    <a:pt x="334" y="2281"/>
                  </a:lnTo>
                  <a:lnTo>
                    <a:pt x="341" y="2281"/>
                  </a:lnTo>
                  <a:lnTo>
                    <a:pt x="351" y="2284"/>
                  </a:lnTo>
                  <a:lnTo>
                    <a:pt x="358" y="2291"/>
                  </a:lnTo>
                  <a:lnTo>
                    <a:pt x="368" y="2294"/>
                  </a:lnTo>
                  <a:lnTo>
                    <a:pt x="384" y="2294"/>
                  </a:lnTo>
                  <a:lnTo>
                    <a:pt x="399" y="2293"/>
                  </a:lnTo>
                  <a:lnTo>
                    <a:pt x="413" y="2291"/>
                  </a:lnTo>
                  <a:lnTo>
                    <a:pt x="426" y="2288"/>
                  </a:lnTo>
                  <a:lnTo>
                    <a:pt x="452" y="2281"/>
                  </a:lnTo>
                  <a:lnTo>
                    <a:pt x="478" y="2274"/>
                  </a:lnTo>
                  <a:lnTo>
                    <a:pt x="519" y="2253"/>
                  </a:lnTo>
                  <a:lnTo>
                    <a:pt x="532" y="2253"/>
                  </a:lnTo>
                  <a:lnTo>
                    <a:pt x="539" y="2253"/>
                  </a:lnTo>
                  <a:lnTo>
                    <a:pt x="544" y="2252"/>
                  </a:lnTo>
                  <a:lnTo>
                    <a:pt x="549" y="2248"/>
                  </a:lnTo>
                  <a:lnTo>
                    <a:pt x="556" y="2240"/>
                  </a:lnTo>
                  <a:lnTo>
                    <a:pt x="561" y="2230"/>
                  </a:lnTo>
                  <a:lnTo>
                    <a:pt x="566" y="2219"/>
                  </a:lnTo>
                  <a:lnTo>
                    <a:pt x="568" y="2211"/>
                  </a:lnTo>
                  <a:lnTo>
                    <a:pt x="568" y="2204"/>
                  </a:lnTo>
                  <a:lnTo>
                    <a:pt x="565" y="2189"/>
                  </a:lnTo>
                  <a:lnTo>
                    <a:pt x="563" y="2173"/>
                  </a:lnTo>
                  <a:lnTo>
                    <a:pt x="565" y="2166"/>
                  </a:lnTo>
                  <a:lnTo>
                    <a:pt x="566" y="2158"/>
                  </a:lnTo>
                  <a:lnTo>
                    <a:pt x="568" y="2156"/>
                  </a:lnTo>
                  <a:lnTo>
                    <a:pt x="570" y="2156"/>
                  </a:lnTo>
                  <a:lnTo>
                    <a:pt x="572" y="2155"/>
                  </a:lnTo>
                  <a:lnTo>
                    <a:pt x="573" y="2151"/>
                  </a:lnTo>
                  <a:lnTo>
                    <a:pt x="572" y="2148"/>
                  </a:lnTo>
                  <a:lnTo>
                    <a:pt x="570" y="2144"/>
                  </a:lnTo>
                  <a:lnTo>
                    <a:pt x="568" y="2141"/>
                  </a:lnTo>
                  <a:lnTo>
                    <a:pt x="566" y="2138"/>
                  </a:lnTo>
                  <a:lnTo>
                    <a:pt x="566" y="2131"/>
                  </a:lnTo>
                  <a:lnTo>
                    <a:pt x="566" y="2120"/>
                  </a:lnTo>
                  <a:lnTo>
                    <a:pt x="566" y="2097"/>
                  </a:lnTo>
                  <a:lnTo>
                    <a:pt x="565" y="2090"/>
                  </a:lnTo>
                  <a:lnTo>
                    <a:pt x="565" y="2083"/>
                  </a:lnTo>
                  <a:lnTo>
                    <a:pt x="568" y="2074"/>
                  </a:lnTo>
                  <a:lnTo>
                    <a:pt x="572" y="2066"/>
                  </a:lnTo>
                  <a:lnTo>
                    <a:pt x="573" y="2061"/>
                  </a:lnTo>
                  <a:lnTo>
                    <a:pt x="573" y="2056"/>
                  </a:lnTo>
                  <a:lnTo>
                    <a:pt x="580" y="2052"/>
                  </a:lnTo>
                  <a:lnTo>
                    <a:pt x="587" y="2047"/>
                  </a:lnTo>
                  <a:lnTo>
                    <a:pt x="597" y="2035"/>
                  </a:lnTo>
                  <a:lnTo>
                    <a:pt x="614" y="2008"/>
                  </a:lnTo>
                  <a:lnTo>
                    <a:pt x="621" y="2010"/>
                  </a:lnTo>
                  <a:lnTo>
                    <a:pt x="624" y="2010"/>
                  </a:lnTo>
                  <a:lnTo>
                    <a:pt x="633" y="2006"/>
                  </a:lnTo>
                  <a:lnTo>
                    <a:pt x="638" y="2001"/>
                  </a:lnTo>
                  <a:lnTo>
                    <a:pt x="643" y="2001"/>
                  </a:lnTo>
                  <a:lnTo>
                    <a:pt x="648" y="2001"/>
                  </a:lnTo>
                  <a:lnTo>
                    <a:pt x="650" y="1996"/>
                  </a:lnTo>
                  <a:lnTo>
                    <a:pt x="653" y="1991"/>
                  </a:lnTo>
                  <a:lnTo>
                    <a:pt x="662" y="1984"/>
                  </a:lnTo>
                  <a:lnTo>
                    <a:pt x="670" y="1977"/>
                  </a:lnTo>
                  <a:lnTo>
                    <a:pt x="674" y="1972"/>
                  </a:lnTo>
                  <a:lnTo>
                    <a:pt x="676" y="1967"/>
                  </a:lnTo>
                  <a:lnTo>
                    <a:pt x="681" y="1964"/>
                  </a:lnTo>
                  <a:lnTo>
                    <a:pt x="684" y="1960"/>
                  </a:lnTo>
                  <a:lnTo>
                    <a:pt x="688" y="1948"/>
                  </a:lnTo>
                  <a:lnTo>
                    <a:pt x="689" y="1943"/>
                  </a:lnTo>
                  <a:lnTo>
                    <a:pt x="693" y="1938"/>
                  </a:lnTo>
                  <a:lnTo>
                    <a:pt x="698" y="1935"/>
                  </a:lnTo>
                  <a:lnTo>
                    <a:pt x="703" y="1933"/>
                  </a:lnTo>
                  <a:lnTo>
                    <a:pt x="706" y="1933"/>
                  </a:lnTo>
                  <a:lnTo>
                    <a:pt x="710" y="1929"/>
                  </a:lnTo>
                  <a:lnTo>
                    <a:pt x="713" y="1928"/>
                  </a:lnTo>
                  <a:lnTo>
                    <a:pt x="717" y="1926"/>
                  </a:lnTo>
                  <a:lnTo>
                    <a:pt x="792" y="1926"/>
                  </a:lnTo>
                  <a:lnTo>
                    <a:pt x="792" y="1918"/>
                  </a:lnTo>
                  <a:lnTo>
                    <a:pt x="795" y="1912"/>
                  </a:lnTo>
                  <a:lnTo>
                    <a:pt x="797" y="1906"/>
                  </a:lnTo>
                  <a:lnTo>
                    <a:pt x="798" y="1899"/>
                  </a:lnTo>
                  <a:lnTo>
                    <a:pt x="798" y="1895"/>
                  </a:lnTo>
                  <a:lnTo>
                    <a:pt x="802" y="1892"/>
                  </a:lnTo>
                  <a:lnTo>
                    <a:pt x="807" y="1887"/>
                  </a:lnTo>
                  <a:lnTo>
                    <a:pt x="810" y="1885"/>
                  </a:lnTo>
                  <a:lnTo>
                    <a:pt x="812" y="1882"/>
                  </a:lnTo>
                  <a:lnTo>
                    <a:pt x="812" y="1878"/>
                  </a:lnTo>
                  <a:lnTo>
                    <a:pt x="812" y="1872"/>
                  </a:lnTo>
                  <a:lnTo>
                    <a:pt x="812" y="1866"/>
                  </a:lnTo>
                  <a:lnTo>
                    <a:pt x="809" y="1865"/>
                  </a:lnTo>
                  <a:lnTo>
                    <a:pt x="803" y="1865"/>
                  </a:lnTo>
                  <a:lnTo>
                    <a:pt x="798" y="1865"/>
                  </a:lnTo>
                  <a:lnTo>
                    <a:pt x="792" y="1865"/>
                  </a:lnTo>
                  <a:lnTo>
                    <a:pt x="788" y="1865"/>
                  </a:lnTo>
                  <a:lnTo>
                    <a:pt x="785" y="1863"/>
                  </a:lnTo>
                  <a:lnTo>
                    <a:pt x="785" y="1858"/>
                  </a:lnTo>
                  <a:lnTo>
                    <a:pt x="778" y="1860"/>
                  </a:lnTo>
                  <a:lnTo>
                    <a:pt x="773" y="1860"/>
                  </a:lnTo>
                  <a:lnTo>
                    <a:pt x="766" y="1856"/>
                  </a:lnTo>
                  <a:lnTo>
                    <a:pt x="761" y="1851"/>
                  </a:lnTo>
                  <a:lnTo>
                    <a:pt x="756" y="1851"/>
                  </a:lnTo>
                  <a:lnTo>
                    <a:pt x="751" y="1851"/>
                  </a:lnTo>
                  <a:lnTo>
                    <a:pt x="752" y="1844"/>
                  </a:lnTo>
                  <a:lnTo>
                    <a:pt x="751" y="1839"/>
                  </a:lnTo>
                  <a:lnTo>
                    <a:pt x="749" y="1834"/>
                  </a:lnTo>
                  <a:lnTo>
                    <a:pt x="747" y="1831"/>
                  </a:lnTo>
                  <a:lnTo>
                    <a:pt x="740" y="1825"/>
                  </a:lnTo>
                  <a:lnTo>
                    <a:pt x="739" y="1822"/>
                  </a:lnTo>
                  <a:lnTo>
                    <a:pt x="737" y="1817"/>
                  </a:lnTo>
                  <a:lnTo>
                    <a:pt x="739" y="1813"/>
                  </a:lnTo>
                  <a:lnTo>
                    <a:pt x="740" y="1812"/>
                  </a:lnTo>
                  <a:lnTo>
                    <a:pt x="742" y="1808"/>
                  </a:lnTo>
                  <a:lnTo>
                    <a:pt x="744" y="1803"/>
                  </a:lnTo>
                  <a:lnTo>
                    <a:pt x="744" y="1800"/>
                  </a:lnTo>
                  <a:lnTo>
                    <a:pt x="744" y="1791"/>
                  </a:lnTo>
                  <a:lnTo>
                    <a:pt x="740" y="1783"/>
                  </a:lnTo>
                  <a:lnTo>
                    <a:pt x="734" y="1766"/>
                  </a:lnTo>
                  <a:lnTo>
                    <a:pt x="735" y="1761"/>
                  </a:lnTo>
                  <a:lnTo>
                    <a:pt x="735" y="1757"/>
                  </a:lnTo>
                  <a:lnTo>
                    <a:pt x="734" y="1754"/>
                  </a:lnTo>
                  <a:lnTo>
                    <a:pt x="728" y="1750"/>
                  </a:lnTo>
                  <a:lnTo>
                    <a:pt x="727" y="1749"/>
                  </a:lnTo>
                  <a:lnTo>
                    <a:pt x="722" y="1745"/>
                  </a:lnTo>
                  <a:lnTo>
                    <a:pt x="713" y="1742"/>
                  </a:lnTo>
                  <a:lnTo>
                    <a:pt x="711" y="1740"/>
                  </a:lnTo>
                  <a:lnTo>
                    <a:pt x="711" y="1738"/>
                  </a:lnTo>
                  <a:lnTo>
                    <a:pt x="710" y="1735"/>
                  </a:lnTo>
                  <a:lnTo>
                    <a:pt x="708" y="1733"/>
                  </a:lnTo>
                  <a:lnTo>
                    <a:pt x="705" y="1733"/>
                  </a:lnTo>
                  <a:lnTo>
                    <a:pt x="703" y="1731"/>
                  </a:lnTo>
                  <a:lnTo>
                    <a:pt x="703" y="1728"/>
                  </a:lnTo>
                  <a:lnTo>
                    <a:pt x="703" y="1687"/>
                  </a:lnTo>
                  <a:lnTo>
                    <a:pt x="705" y="1675"/>
                  </a:lnTo>
                  <a:lnTo>
                    <a:pt x="706" y="1670"/>
                  </a:lnTo>
                  <a:lnTo>
                    <a:pt x="710" y="1667"/>
                  </a:lnTo>
                  <a:lnTo>
                    <a:pt x="711" y="1665"/>
                  </a:lnTo>
                  <a:lnTo>
                    <a:pt x="718" y="1667"/>
                  </a:lnTo>
                  <a:lnTo>
                    <a:pt x="722" y="1665"/>
                  </a:lnTo>
                  <a:lnTo>
                    <a:pt x="725" y="1662"/>
                  </a:lnTo>
                  <a:lnTo>
                    <a:pt x="727" y="1658"/>
                  </a:lnTo>
                  <a:lnTo>
                    <a:pt x="728" y="1655"/>
                  </a:lnTo>
                  <a:lnTo>
                    <a:pt x="739" y="1644"/>
                  </a:lnTo>
                  <a:lnTo>
                    <a:pt x="742" y="1639"/>
                  </a:lnTo>
                  <a:lnTo>
                    <a:pt x="744" y="1633"/>
                  </a:lnTo>
                  <a:lnTo>
                    <a:pt x="744" y="1631"/>
                  </a:lnTo>
                  <a:lnTo>
                    <a:pt x="744" y="1622"/>
                  </a:lnTo>
                  <a:lnTo>
                    <a:pt x="744" y="1621"/>
                  </a:lnTo>
                  <a:lnTo>
                    <a:pt x="744" y="1619"/>
                  </a:lnTo>
                  <a:lnTo>
                    <a:pt x="744" y="1617"/>
                  </a:lnTo>
                  <a:lnTo>
                    <a:pt x="745" y="1616"/>
                  </a:lnTo>
                  <a:lnTo>
                    <a:pt x="747" y="1614"/>
                  </a:lnTo>
                  <a:lnTo>
                    <a:pt x="751" y="1612"/>
                  </a:lnTo>
                  <a:lnTo>
                    <a:pt x="745" y="1604"/>
                  </a:lnTo>
                  <a:lnTo>
                    <a:pt x="744" y="1598"/>
                  </a:lnTo>
                  <a:lnTo>
                    <a:pt x="744" y="1592"/>
                  </a:lnTo>
                  <a:lnTo>
                    <a:pt x="749" y="1592"/>
                  </a:lnTo>
                  <a:lnTo>
                    <a:pt x="754" y="1590"/>
                  </a:lnTo>
                  <a:lnTo>
                    <a:pt x="757" y="1588"/>
                  </a:lnTo>
                  <a:lnTo>
                    <a:pt x="761" y="1585"/>
                  </a:lnTo>
                  <a:lnTo>
                    <a:pt x="766" y="1587"/>
                  </a:lnTo>
                  <a:lnTo>
                    <a:pt x="769" y="1585"/>
                  </a:lnTo>
                  <a:lnTo>
                    <a:pt x="776" y="1581"/>
                  </a:lnTo>
                  <a:lnTo>
                    <a:pt x="785" y="1576"/>
                  </a:lnTo>
                  <a:lnTo>
                    <a:pt x="793" y="1569"/>
                  </a:lnTo>
                  <a:lnTo>
                    <a:pt x="795" y="1568"/>
                  </a:lnTo>
                  <a:lnTo>
                    <a:pt x="798" y="1566"/>
                  </a:lnTo>
                  <a:lnTo>
                    <a:pt x="800" y="1564"/>
                  </a:lnTo>
                  <a:lnTo>
                    <a:pt x="803" y="1564"/>
                  </a:lnTo>
                  <a:lnTo>
                    <a:pt x="810" y="1564"/>
                  </a:lnTo>
                  <a:lnTo>
                    <a:pt x="824" y="1564"/>
                  </a:lnTo>
                  <a:lnTo>
                    <a:pt x="827" y="1563"/>
                  </a:lnTo>
                  <a:lnTo>
                    <a:pt x="839" y="1558"/>
                  </a:lnTo>
                  <a:lnTo>
                    <a:pt x="844" y="1556"/>
                  </a:lnTo>
                  <a:lnTo>
                    <a:pt x="846" y="1554"/>
                  </a:lnTo>
                  <a:lnTo>
                    <a:pt x="846" y="1551"/>
                  </a:lnTo>
                  <a:lnTo>
                    <a:pt x="856" y="1547"/>
                  </a:lnTo>
                  <a:lnTo>
                    <a:pt x="863" y="1542"/>
                  </a:lnTo>
                  <a:lnTo>
                    <a:pt x="872" y="1535"/>
                  </a:lnTo>
                  <a:lnTo>
                    <a:pt x="880" y="1530"/>
                  </a:lnTo>
                  <a:lnTo>
                    <a:pt x="880" y="1527"/>
                  </a:lnTo>
                  <a:lnTo>
                    <a:pt x="882" y="1525"/>
                  </a:lnTo>
                  <a:lnTo>
                    <a:pt x="887" y="1523"/>
                  </a:lnTo>
                  <a:lnTo>
                    <a:pt x="890" y="1520"/>
                  </a:lnTo>
                  <a:lnTo>
                    <a:pt x="892" y="1518"/>
                  </a:lnTo>
                  <a:lnTo>
                    <a:pt x="894" y="1517"/>
                  </a:lnTo>
                  <a:lnTo>
                    <a:pt x="894" y="1513"/>
                  </a:lnTo>
                  <a:lnTo>
                    <a:pt x="896" y="1510"/>
                  </a:lnTo>
                  <a:lnTo>
                    <a:pt x="901" y="1508"/>
                  </a:lnTo>
                  <a:lnTo>
                    <a:pt x="906" y="1503"/>
                  </a:lnTo>
                  <a:lnTo>
                    <a:pt x="911" y="1498"/>
                  </a:lnTo>
                  <a:lnTo>
                    <a:pt x="916" y="1494"/>
                  </a:lnTo>
                  <a:lnTo>
                    <a:pt x="913" y="1493"/>
                  </a:lnTo>
                  <a:lnTo>
                    <a:pt x="911" y="1493"/>
                  </a:lnTo>
                  <a:lnTo>
                    <a:pt x="907" y="1494"/>
                  </a:lnTo>
                  <a:lnTo>
                    <a:pt x="906" y="1494"/>
                  </a:lnTo>
                  <a:lnTo>
                    <a:pt x="904" y="1493"/>
                  </a:lnTo>
                  <a:lnTo>
                    <a:pt x="906" y="1486"/>
                  </a:lnTo>
                  <a:lnTo>
                    <a:pt x="906" y="1481"/>
                  </a:lnTo>
                  <a:lnTo>
                    <a:pt x="904" y="1481"/>
                  </a:lnTo>
                  <a:lnTo>
                    <a:pt x="902" y="1479"/>
                  </a:lnTo>
                  <a:lnTo>
                    <a:pt x="897" y="1469"/>
                  </a:lnTo>
                  <a:lnTo>
                    <a:pt x="894" y="1459"/>
                  </a:lnTo>
                  <a:lnTo>
                    <a:pt x="892" y="1455"/>
                  </a:lnTo>
                  <a:lnTo>
                    <a:pt x="889" y="1452"/>
                  </a:lnTo>
                  <a:lnTo>
                    <a:pt x="884" y="1450"/>
                  </a:lnTo>
                  <a:lnTo>
                    <a:pt x="878" y="1450"/>
                  </a:lnTo>
                  <a:lnTo>
                    <a:pt x="875" y="1448"/>
                  </a:lnTo>
                  <a:lnTo>
                    <a:pt x="861" y="1443"/>
                  </a:lnTo>
                  <a:lnTo>
                    <a:pt x="860" y="1442"/>
                  </a:lnTo>
                  <a:lnTo>
                    <a:pt x="856" y="1436"/>
                  </a:lnTo>
                  <a:lnTo>
                    <a:pt x="853" y="1435"/>
                  </a:lnTo>
                  <a:lnTo>
                    <a:pt x="849" y="1425"/>
                  </a:lnTo>
                  <a:lnTo>
                    <a:pt x="844" y="1418"/>
                  </a:lnTo>
                  <a:lnTo>
                    <a:pt x="838" y="1413"/>
                  </a:lnTo>
                  <a:lnTo>
                    <a:pt x="831" y="1409"/>
                  </a:lnTo>
                  <a:lnTo>
                    <a:pt x="829" y="1407"/>
                  </a:lnTo>
                  <a:lnTo>
                    <a:pt x="827" y="1407"/>
                  </a:lnTo>
                  <a:lnTo>
                    <a:pt x="826" y="1406"/>
                  </a:lnTo>
                  <a:lnTo>
                    <a:pt x="826" y="1402"/>
                  </a:lnTo>
                  <a:lnTo>
                    <a:pt x="824" y="1399"/>
                  </a:lnTo>
                  <a:lnTo>
                    <a:pt x="826" y="1394"/>
                  </a:lnTo>
                  <a:lnTo>
                    <a:pt x="826" y="1384"/>
                  </a:lnTo>
                  <a:lnTo>
                    <a:pt x="826" y="1373"/>
                  </a:lnTo>
                  <a:lnTo>
                    <a:pt x="829" y="1367"/>
                  </a:lnTo>
                  <a:lnTo>
                    <a:pt x="832" y="1360"/>
                  </a:lnTo>
                  <a:lnTo>
                    <a:pt x="827" y="1358"/>
                  </a:lnTo>
                  <a:lnTo>
                    <a:pt x="824" y="1356"/>
                  </a:lnTo>
                  <a:lnTo>
                    <a:pt x="821" y="1353"/>
                  </a:lnTo>
                  <a:lnTo>
                    <a:pt x="819" y="1350"/>
                  </a:lnTo>
                  <a:lnTo>
                    <a:pt x="819" y="1338"/>
                  </a:lnTo>
                  <a:lnTo>
                    <a:pt x="819" y="1326"/>
                  </a:lnTo>
                  <a:lnTo>
                    <a:pt x="817" y="1317"/>
                  </a:lnTo>
                  <a:lnTo>
                    <a:pt x="817" y="1312"/>
                  </a:lnTo>
                  <a:lnTo>
                    <a:pt x="821" y="1302"/>
                  </a:lnTo>
                  <a:lnTo>
                    <a:pt x="826" y="1291"/>
                  </a:lnTo>
                  <a:lnTo>
                    <a:pt x="826" y="1285"/>
                  </a:lnTo>
                  <a:lnTo>
                    <a:pt x="826" y="1278"/>
                  </a:lnTo>
                  <a:lnTo>
                    <a:pt x="822" y="1276"/>
                  </a:lnTo>
                  <a:lnTo>
                    <a:pt x="821" y="1273"/>
                  </a:lnTo>
                  <a:lnTo>
                    <a:pt x="819" y="1269"/>
                  </a:lnTo>
                  <a:lnTo>
                    <a:pt x="819" y="1264"/>
                  </a:lnTo>
                  <a:lnTo>
                    <a:pt x="815" y="1259"/>
                  </a:lnTo>
                  <a:lnTo>
                    <a:pt x="812" y="1254"/>
                  </a:lnTo>
                  <a:lnTo>
                    <a:pt x="802" y="1247"/>
                  </a:lnTo>
                  <a:lnTo>
                    <a:pt x="795" y="1245"/>
                  </a:lnTo>
                  <a:lnTo>
                    <a:pt x="790" y="1242"/>
                  </a:lnTo>
                  <a:lnTo>
                    <a:pt x="786" y="1237"/>
                  </a:lnTo>
                  <a:lnTo>
                    <a:pt x="785" y="1230"/>
                  </a:lnTo>
                  <a:lnTo>
                    <a:pt x="781" y="1223"/>
                  </a:lnTo>
                  <a:lnTo>
                    <a:pt x="778" y="1220"/>
                  </a:lnTo>
                  <a:lnTo>
                    <a:pt x="774" y="1215"/>
                  </a:lnTo>
                  <a:lnTo>
                    <a:pt x="771" y="1209"/>
                  </a:lnTo>
                  <a:lnTo>
                    <a:pt x="771" y="1189"/>
                  </a:lnTo>
                  <a:lnTo>
                    <a:pt x="776" y="1187"/>
                  </a:lnTo>
                  <a:lnTo>
                    <a:pt x="774" y="1186"/>
                  </a:lnTo>
                  <a:lnTo>
                    <a:pt x="781" y="1179"/>
                  </a:lnTo>
                  <a:lnTo>
                    <a:pt x="790" y="1174"/>
                  </a:lnTo>
                  <a:lnTo>
                    <a:pt x="800" y="1172"/>
                  </a:lnTo>
                  <a:lnTo>
                    <a:pt x="810" y="1172"/>
                  </a:lnTo>
                  <a:lnTo>
                    <a:pt x="821" y="1175"/>
                  </a:lnTo>
                  <a:lnTo>
                    <a:pt x="829" y="1180"/>
                  </a:lnTo>
                  <a:lnTo>
                    <a:pt x="839" y="1184"/>
                  </a:lnTo>
                  <a:lnTo>
                    <a:pt x="849" y="1184"/>
                  </a:lnTo>
                  <a:lnTo>
                    <a:pt x="870" y="1186"/>
                  </a:lnTo>
                  <a:lnTo>
                    <a:pt x="892" y="1189"/>
                  </a:lnTo>
                  <a:lnTo>
                    <a:pt x="913" y="1191"/>
                  </a:lnTo>
                  <a:lnTo>
                    <a:pt x="921" y="1191"/>
                  </a:lnTo>
                  <a:lnTo>
                    <a:pt x="931" y="1189"/>
                  </a:lnTo>
                  <a:lnTo>
                    <a:pt x="940" y="1186"/>
                  </a:lnTo>
                  <a:lnTo>
                    <a:pt x="948" y="1180"/>
                  </a:lnTo>
                  <a:lnTo>
                    <a:pt x="948" y="1175"/>
                  </a:lnTo>
                  <a:lnTo>
                    <a:pt x="950" y="1170"/>
                  </a:lnTo>
                  <a:lnTo>
                    <a:pt x="955" y="1162"/>
                  </a:lnTo>
                  <a:lnTo>
                    <a:pt x="955" y="1158"/>
                  </a:lnTo>
                  <a:lnTo>
                    <a:pt x="955" y="1157"/>
                  </a:lnTo>
                  <a:lnTo>
                    <a:pt x="955" y="1155"/>
                  </a:lnTo>
                  <a:lnTo>
                    <a:pt x="959" y="1155"/>
                  </a:lnTo>
                  <a:lnTo>
                    <a:pt x="962" y="1155"/>
                  </a:lnTo>
                  <a:lnTo>
                    <a:pt x="962" y="1151"/>
                  </a:lnTo>
                  <a:lnTo>
                    <a:pt x="962" y="1148"/>
                  </a:lnTo>
                  <a:lnTo>
                    <a:pt x="965" y="1148"/>
                  </a:lnTo>
                  <a:lnTo>
                    <a:pt x="969" y="1148"/>
                  </a:lnTo>
                  <a:lnTo>
                    <a:pt x="981" y="1133"/>
                  </a:lnTo>
                  <a:lnTo>
                    <a:pt x="984" y="1124"/>
                  </a:lnTo>
                  <a:lnTo>
                    <a:pt x="989" y="1114"/>
                  </a:lnTo>
                  <a:lnTo>
                    <a:pt x="996" y="1114"/>
                  </a:lnTo>
                  <a:lnTo>
                    <a:pt x="1001" y="1112"/>
                  </a:lnTo>
                  <a:lnTo>
                    <a:pt x="1010" y="1107"/>
                  </a:lnTo>
                  <a:lnTo>
                    <a:pt x="1012" y="1097"/>
                  </a:lnTo>
                  <a:lnTo>
                    <a:pt x="1015" y="1088"/>
                  </a:lnTo>
                  <a:lnTo>
                    <a:pt x="1017" y="1085"/>
                  </a:lnTo>
                  <a:lnTo>
                    <a:pt x="1020" y="1082"/>
                  </a:lnTo>
                  <a:lnTo>
                    <a:pt x="1023" y="1080"/>
                  </a:lnTo>
                  <a:lnTo>
                    <a:pt x="1030" y="1080"/>
                  </a:lnTo>
                  <a:lnTo>
                    <a:pt x="1030" y="1075"/>
                  </a:lnTo>
                  <a:lnTo>
                    <a:pt x="1029" y="1070"/>
                  </a:lnTo>
                  <a:lnTo>
                    <a:pt x="1025" y="1061"/>
                  </a:lnTo>
                  <a:lnTo>
                    <a:pt x="1022" y="1053"/>
                  </a:lnTo>
                  <a:lnTo>
                    <a:pt x="1022" y="1046"/>
                  </a:lnTo>
                  <a:lnTo>
                    <a:pt x="1023" y="1039"/>
                  </a:lnTo>
                  <a:lnTo>
                    <a:pt x="1020" y="1039"/>
                  </a:lnTo>
                  <a:lnTo>
                    <a:pt x="1018" y="1036"/>
                  </a:lnTo>
                  <a:lnTo>
                    <a:pt x="1017" y="1029"/>
                  </a:lnTo>
                  <a:lnTo>
                    <a:pt x="1015" y="1022"/>
                  </a:lnTo>
                  <a:lnTo>
                    <a:pt x="1013" y="1020"/>
                  </a:lnTo>
                  <a:lnTo>
                    <a:pt x="1010" y="1018"/>
                  </a:lnTo>
                  <a:lnTo>
                    <a:pt x="1010" y="1010"/>
                  </a:lnTo>
                  <a:lnTo>
                    <a:pt x="1006" y="1005"/>
                  </a:lnTo>
                  <a:lnTo>
                    <a:pt x="1003" y="998"/>
                  </a:lnTo>
                  <a:lnTo>
                    <a:pt x="1003" y="991"/>
                  </a:lnTo>
                  <a:lnTo>
                    <a:pt x="1008" y="981"/>
                  </a:lnTo>
                  <a:lnTo>
                    <a:pt x="1013" y="971"/>
                  </a:lnTo>
                  <a:lnTo>
                    <a:pt x="1020" y="962"/>
                  </a:lnTo>
                  <a:lnTo>
                    <a:pt x="1025" y="959"/>
                  </a:lnTo>
                  <a:lnTo>
                    <a:pt x="1030" y="957"/>
                  </a:lnTo>
                  <a:lnTo>
                    <a:pt x="1030" y="937"/>
                  </a:lnTo>
                  <a:lnTo>
                    <a:pt x="1034" y="937"/>
                  </a:lnTo>
                  <a:lnTo>
                    <a:pt x="1041" y="937"/>
                  </a:lnTo>
                  <a:lnTo>
                    <a:pt x="1051" y="937"/>
                  </a:lnTo>
                  <a:lnTo>
                    <a:pt x="1056" y="937"/>
                  </a:lnTo>
                  <a:lnTo>
                    <a:pt x="1061" y="937"/>
                  </a:lnTo>
                  <a:lnTo>
                    <a:pt x="1064" y="938"/>
                  </a:lnTo>
                  <a:lnTo>
                    <a:pt x="1064" y="943"/>
                  </a:lnTo>
                  <a:lnTo>
                    <a:pt x="1073" y="945"/>
                  </a:lnTo>
                  <a:lnTo>
                    <a:pt x="1076" y="947"/>
                  </a:lnTo>
                  <a:lnTo>
                    <a:pt x="1078" y="950"/>
                  </a:lnTo>
                  <a:lnTo>
                    <a:pt x="1085" y="949"/>
                  </a:lnTo>
                  <a:lnTo>
                    <a:pt x="1085" y="947"/>
                  </a:lnTo>
                  <a:lnTo>
                    <a:pt x="1090" y="945"/>
                  </a:lnTo>
                  <a:lnTo>
                    <a:pt x="1092" y="945"/>
                  </a:lnTo>
                  <a:lnTo>
                    <a:pt x="1097" y="942"/>
                  </a:lnTo>
                  <a:lnTo>
                    <a:pt x="1100" y="937"/>
                  </a:lnTo>
                  <a:lnTo>
                    <a:pt x="1102" y="937"/>
                  </a:lnTo>
                  <a:lnTo>
                    <a:pt x="1102" y="935"/>
                  </a:lnTo>
                  <a:lnTo>
                    <a:pt x="1104" y="933"/>
                  </a:lnTo>
                  <a:lnTo>
                    <a:pt x="1107" y="926"/>
                  </a:lnTo>
                  <a:lnTo>
                    <a:pt x="1109" y="918"/>
                  </a:lnTo>
                  <a:lnTo>
                    <a:pt x="1107" y="909"/>
                  </a:lnTo>
                  <a:lnTo>
                    <a:pt x="1104" y="901"/>
                  </a:lnTo>
                  <a:lnTo>
                    <a:pt x="1102" y="899"/>
                  </a:lnTo>
                  <a:lnTo>
                    <a:pt x="1100" y="892"/>
                  </a:lnTo>
                  <a:lnTo>
                    <a:pt x="1099" y="887"/>
                  </a:lnTo>
                  <a:lnTo>
                    <a:pt x="1100" y="884"/>
                  </a:lnTo>
                  <a:lnTo>
                    <a:pt x="1107" y="877"/>
                  </a:lnTo>
                  <a:lnTo>
                    <a:pt x="1109" y="875"/>
                  </a:lnTo>
                  <a:lnTo>
                    <a:pt x="1114" y="868"/>
                  </a:lnTo>
                  <a:lnTo>
                    <a:pt x="1116" y="862"/>
                  </a:lnTo>
                  <a:lnTo>
                    <a:pt x="1116" y="857"/>
                  </a:lnTo>
                  <a:lnTo>
                    <a:pt x="1114" y="850"/>
                  </a:lnTo>
                  <a:lnTo>
                    <a:pt x="1114" y="846"/>
                  </a:lnTo>
                  <a:lnTo>
                    <a:pt x="1114" y="841"/>
                  </a:lnTo>
                  <a:lnTo>
                    <a:pt x="1114" y="836"/>
                  </a:lnTo>
                  <a:lnTo>
                    <a:pt x="1119" y="829"/>
                  </a:lnTo>
                  <a:lnTo>
                    <a:pt x="1121" y="826"/>
                  </a:lnTo>
                  <a:lnTo>
                    <a:pt x="1123" y="824"/>
                  </a:lnTo>
                  <a:lnTo>
                    <a:pt x="1124" y="821"/>
                  </a:lnTo>
                  <a:lnTo>
                    <a:pt x="1126" y="816"/>
                  </a:lnTo>
                  <a:lnTo>
                    <a:pt x="1128" y="810"/>
                  </a:lnTo>
                  <a:lnTo>
                    <a:pt x="1128" y="809"/>
                  </a:lnTo>
                  <a:lnTo>
                    <a:pt x="1129" y="799"/>
                  </a:lnTo>
                  <a:lnTo>
                    <a:pt x="1131" y="792"/>
                  </a:lnTo>
                  <a:lnTo>
                    <a:pt x="1129" y="773"/>
                  </a:lnTo>
                  <a:lnTo>
                    <a:pt x="1129" y="770"/>
                  </a:lnTo>
                  <a:lnTo>
                    <a:pt x="1131" y="763"/>
                  </a:lnTo>
                  <a:lnTo>
                    <a:pt x="1131" y="761"/>
                  </a:lnTo>
                  <a:lnTo>
                    <a:pt x="1133" y="754"/>
                  </a:lnTo>
                  <a:lnTo>
                    <a:pt x="1133" y="751"/>
                  </a:lnTo>
                  <a:lnTo>
                    <a:pt x="1133" y="749"/>
                  </a:lnTo>
                  <a:lnTo>
                    <a:pt x="1136" y="746"/>
                  </a:lnTo>
                  <a:lnTo>
                    <a:pt x="1138" y="740"/>
                  </a:lnTo>
                  <a:lnTo>
                    <a:pt x="1138" y="730"/>
                  </a:lnTo>
                  <a:lnTo>
                    <a:pt x="1138" y="722"/>
                  </a:lnTo>
                  <a:lnTo>
                    <a:pt x="1140" y="717"/>
                  </a:lnTo>
                  <a:lnTo>
                    <a:pt x="1145" y="715"/>
                  </a:lnTo>
                  <a:lnTo>
                    <a:pt x="1146" y="711"/>
                  </a:lnTo>
                  <a:lnTo>
                    <a:pt x="1146" y="708"/>
                  </a:lnTo>
                  <a:lnTo>
                    <a:pt x="1150" y="701"/>
                  </a:lnTo>
                  <a:lnTo>
                    <a:pt x="1150" y="696"/>
                  </a:lnTo>
                  <a:lnTo>
                    <a:pt x="1148" y="693"/>
                  </a:lnTo>
                  <a:lnTo>
                    <a:pt x="1145" y="686"/>
                  </a:lnTo>
                  <a:lnTo>
                    <a:pt x="1143" y="684"/>
                  </a:lnTo>
                  <a:lnTo>
                    <a:pt x="1138" y="669"/>
                  </a:lnTo>
                  <a:lnTo>
                    <a:pt x="1138" y="665"/>
                  </a:lnTo>
                  <a:lnTo>
                    <a:pt x="1138" y="652"/>
                  </a:lnTo>
                  <a:lnTo>
                    <a:pt x="1136" y="647"/>
                  </a:lnTo>
                  <a:lnTo>
                    <a:pt x="1134" y="640"/>
                  </a:lnTo>
                  <a:lnTo>
                    <a:pt x="1136" y="636"/>
                  </a:lnTo>
                  <a:lnTo>
                    <a:pt x="1138" y="633"/>
                  </a:lnTo>
                  <a:lnTo>
                    <a:pt x="1141" y="631"/>
                  </a:lnTo>
                  <a:lnTo>
                    <a:pt x="1158" y="631"/>
                  </a:lnTo>
                  <a:lnTo>
                    <a:pt x="1162" y="629"/>
                  </a:lnTo>
                  <a:lnTo>
                    <a:pt x="1165" y="631"/>
                  </a:lnTo>
                  <a:lnTo>
                    <a:pt x="1169" y="633"/>
                  </a:lnTo>
                  <a:lnTo>
                    <a:pt x="1172" y="631"/>
                  </a:lnTo>
                  <a:lnTo>
                    <a:pt x="1175" y="629"/>
                  </a:lnTo>
                  <a:lnTo>
                    <a:pt x="1182" y="621"/>
                  </a:lnTo>
                  <a:lnTo>
                    <a:pt x="1189" y="614"/>
                  </a:lnTo>
                  <a:lnTo>
                    <a:pt x="1191" y="611"/>
                  </a:lnTo>
                  <a:lnTo>
                    <a:pt x="1192" y="607"/>
                  </a:lnTo>
                  <a:lnTo>
                    <a:pt x="1194" y="604"/>
                  </a:lnTo>
                  <a:lnTo>
                    <a:pt x="1196" y="602"/>
                  </a:lnTo>
                  <a:lnTo>
                    <a:pt x="1199" y="595"/>
                  </a:lnTo>
                  <a:lnTo>
                    <a:pt x="1203" y="589"/>
                  </a:lnTo>
                  <a:lnTo>
                    <a:pt x="1206" y="585"/>
                  </a:lnTo>
                  <a:lnTo>
                    <a:pt x="1206" y="583"/>
                  </a:lnTo>
                  <a:lnTo>
                    <a:pt x="1210" y="580"/>
                  </a:lnTo>
                  <a:lnTo>
                    <a:pt x="1216" y="577"/>
                  </a:lnTo>
                  <a:lnTo>
                    <a:pt x="1223" y="570"/>
                  </a:lnTo>
                  <a:lnTo>
                    <a:pt x="1230" y="563"/>
                  </a:lnTo>
                  <a:lnTo>
                    <a:pt x="1237" y="558"/>
                  </a:lnTo>
                  <a:lnTo>
                    <a:pt x="1240" y="558"/>
                  </a:lnTo>
                  <a:lnTo>
                    <a:pt x="1250" y="551"/>
                  </a:lnTo>
                  <a:lnTo>
                    <a:pt x="1256" y="549"/>
                  </a:lnTo>
                  <a:lnTo>
                    <a:pt x="1261" y="548"/>
                  </a:lnTo>
                  <a:lnTo>
                    <a:pt x="1262" y="548"/>
                  </a:lnTo>
                  <a:lnTo>
                    <a:pt x="1266" y="548"/>
                  </a:lnTo>
                  <a:lnTo>
                    <a:pt x="1269" y="548"/>
                  </a:lnTo>
                  <a:lnTo>
                    <a:pt x="1276" y="546"/>
                  </a:lnTo>
                  <a:lnTo>
                    <a:pt x="1279" y="546"/>
                  </a:lnTo>
                  <a:lnTo>
                    <a:pt x="1288" y="543"/>
                  </a:lnTo>
                  <a:lnTo>
                    <a:pt x="1296" y="539"/>
                  </a:lnTo>
                  <a:lnTo>
                    <a:pt x="1300" y="539"/>
                  </a:lnTo>
                  <a:lnTo>
                    <a:pt x="1305" y="536"/>
                  </a:lnTo>
                  <a:lnTo>
                    <a:pt x="1308" y="536"/>
                  </a:lnTo>
                  <a:lnTo>
                    <a:pt x="1314" y="532"/>
                  </a:lnTo>
                  <a:lnTo>
                    <a:pt x="1324" y="527"/>
                  </a:lnTo>
                  <a:lnTo>
                    <a:pt x="1337" y="517"/>
                  </a:lnTo>
                  <a:lnTo>
                    <a:pt x="1349" y="505"/>
                  </a:lnTo>
                  <a:lnTo>
                    <a:pt x="1361" y="493"/>
                  </a:lnTo>
                  <a:lnTo>
                    <a:pt x="1371" y="479"/>
                  </a:lnTo>
                  <a:lnTo>
                    <a:pt x="1377" y="478"/>
                  </a:lnTo>
                  <a:lnTo>
                    <a:pt x="1380" y="476"/>
                  </a:lnTo>
                  <a:lnTo>
                    <a:pt x="1385" y="469"/>
                  </a:lnTo>
                  <a:lnTo>
                    <a:pt x="1390" y="462"/>
                  </a:lnTo>
                  <a:lnTo>
                    <a:pt x="1394" y="461"/>
                  </a:lnTo>
                  <a:lnTo>
                    <a:pt x="1399" y="459"/>
                  </a:lnTo>
                  <a:lnTo>
                    <a:pt x="1400" y="456"/>
                  </a:lnTo>
                  <a:lnTo>
                    <a:pt x="1402" y="452"/>
                  </a:lnTo>
                  <a:lnTo>
                    <a:pt x="1411" y="450"/>
                  </a:lnTo>
                  <a:lnTo>
                    <a:pt x="1414" y="449"/>
                  </a:lnTo>
                  <a:lnTo>
                    <a:pt x="1418" y="447"/>
                  </a:lnTo>
                  <a:lnTo>
                    <a:pt x="1419" y="444"/>
                  </a:lnTo>
                  <a:lnTo>
                    <a:pt x="1419" y="439"/>
                  </a:lnTo>
                  <a:lnTo>
                    <a:pt x="1419" y="427"/>
                  </a:lnTo>
                  <a:lnTo>
                    <a:pt x="1419" y="416"/>
                  </a:lnTo>
                  <a:lnTo>
                    <a:pt x="1416" y="410"/>
                  </a:lnTo>
                  <a:lnTo>
                    <a:pt x="1411" y="403"/>
                  </a:lnTo>
                  <a:lnTo>
                    <a:pt x="1400" y="391"/>
                  </a:lnTo>
                  <a:lnTo>
                    <a:pt x="1395" y="384"/>
                  </a:lnTo>
                  <a:lnTo>
                    <a:pt x="1392" y="377"/>
                  </a:lnTo>
                  <a:close/>
                  <a:moveTo>
                    <a:pt x="1119" y="631"/>
                  </a:moveTo>
                  <a:lnTo>
                    <a:pt x="1119" y="633"/>
                  </a:lnTo>
                  <a:lnTo>
                    <a:pt x="1119" y="636"/>
                  </a:lnTo>
                  <a:lnTo>
                    <a:pt x="1119" y="631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B16D91F9-DB33-464F-9158-0A541A55A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8279" y="3286460"/>
              <a:ext cx="1022350" cy="895350"/>
            </a:xfrm>
            <a:custGeom>
              <a:avLst/>
              <a:gdLst>
                <a:gd name="T0" fmla="*/ 2786 w 2840"/>
                <a:gd name="T1" fmla="*/ 1580 h 2485"/>
                <a:gd name="T2" fmla="*/ 2668 w 2840"/>
                <a:gd name="T3" fmla="*/ 1372 h 2485"/>
                <a:gd name="T4" fmla="*/ 2605 w 2840"/>
                <a:gd name="T5" fmla="*/ 1244 h 2485"/>
                <a:gd name="T6" fmla="*/ 2569 w 2840"/>
                <a:gd name="T7" fmla="*/ 1078 h 2485"/>
                <a:gd name="T8" fmla="*/ 2469 w 2840"/>
                <a:gd name="T9" fmla="*/ 1020 h 2485"/>
                <a:gd name="T10" fmla="*/ 2539 w 2840"/>
                <a:gd name="T11" fmla="*/ 908 h 2485"/>
                <a:gd name="T12" fmla="*/ 2658 w 2840"/>
                <a:gd name="T13" fmla="*/ 819 h 2485"/>
                <a:gd name="T14" fmla="*/ 2643 w 2840"/>
                <a:gd name="T15" fmla="*/ 633 h 2485"/>
                <a:gd name="T16" fmla="*/ 2574 w 2840"/>
                <a:gd name="T17" fmla="*/ 493 h 2485"/>
                <a:gd name="T18" fmla="*/ 2518 w 2840"/>
                <a:gd name="T19" fmla="*/ 348 h 2485"/>
                <a:gd name="T20" fmla="*/ 2463 w 2840"/>
                <a:gd name="T21" fmla="*/ 167 h 2485"/>
                <a:gd name="T22" fmla="*/ 2286 w 2840"/>
                <a:gd name="T23" fmla="*/ 68 h 2485"/>
                <a:gd name="T24" fmla="*/ 2035 w 2840"/>
                <a:gd name="T25" fmla="*/ 130 h 2485"/>
                <a:gd name="T26" fmla="*/ 1481 w 2840"/>
                <a:gd name="T27" fmla="*/ 130 h 2485"/>
                <a:gd name="T28" fmla="*/ 1382 w 2840"/>
                <a:gd name="T29" fmla="*/ 198 h 2485"/>
                <a:gd name="T30" fmla="*/ 1471 w 2840"/>
                <a:gd name="T31" fmla="*/ 125 h 2485"/>
                <a:gd name="T32" fmla="*/ 1447 w 2840"/>
                <a:gd name="T33" fmla="*/ 130 h 2485"/>
                <a:gd name="T34" fmla="*/ 1300 w 2840"/>
                <a:gd name="T35" fmla="*/ 198 h 2485"/>
                <a:gd name="T36" fmla="*/ 1169 w 2840"/>
                <a:gd name="T37" fmla="*/ 155 h 2485"/>
                <a:gd name="T38" fmla="*/ 1169 w 2840"/>
                <a:gd name="T39" fmla="*/ 55 h 2485"/>
                <a:gd name="T40" fmla="*/ 1215 w 2840"/>
                <a:gd name="T41" fmla="*/ 55 h 2485"/>
                <a:gd name="T42" fmla="*/ 1043 w 2840"/>
                <a:gd name="T43" fmla="*/ 2 h 2485"/>
                <a:gd name="T44" fmla="*/ 756 w 2840"/>
                <a:gd name="T45" fmla="*/ 99 h 2485"/>
                <a:gd name="T46" fmla="*/ 608 w 2840"/>
                <a:gd name="T47" fmla="*/ 177 h 2485"/>
                <a:gd name="T48" fmla="*/ 527 w 2840"/>
                <a:gd name="T49" fmla="*/ 278 h 2485"/>
                <a:gd name="T50" fmla="*/ 314 w 2840"/>
                <a:gd name="T51" fmla="*/ 348 h 2485"/>
                <a:gd name="T52" fmla="*/ 115 w 2840"/>
                <a:gd name="T53" fmla="*/ 428 h 2485"/>
                <a:gd name="T54" fmla="*/ 142 w 2840"/>
                <a:gd name="T55" fmla="*/ 488 h 2485"/>
                <a:gd name="T56" fmla="*/ 161 w 2840"/>
                <a:gd name="T57" fmla="*/ 471 h 2485"/>
                <a:gd name="T58" fmla="*/ 178 w 2840"/>
                <a:gd name="T59" fmla="*/ 658 h 2485"/>
                <a:gd name="T60" fmla="*/ 132 w 2840"/>
                <a:gd name="T61" fmla="*/ 575 h 2485"/>
                <a:gd name="T62" fmla="*/ 48 w 2840"/>
                <a:gd name="T63" fmla="*/ 561 h 2485"/>
                <a:gd name="T64" fmla="*/ 82 w 2840"/>
                <a:gd name="T65" fmla="*/ 699 h 2485"/>
                <a:gd name="T66" fmla="*/ 41 w 2840"/>
                <a:gd name="T67" fmla="*/ 833 h 2485"/>
                <a:gd name="T68" fmla="*/ 62 w 2840"/>
                <a:gd name="T69" fmla="*/ 993 h 2485"/>
                <a:gd name="T70" fmla="*/ 126 w 2840"/>
                <a:gd name="T71" fmla="*/ 1099 h 2485"/>
                <a:gd name="T72" fmla="*/ 132 w 2840"/>
                <a:gd name="T73" fmla="*/ 1390 h 2485"/>
                <a:gd name="T74" fmla="*/ 157 w 2840"/>
                <a:gd name="T75" fmla="*/ 1476 h 2485"/>
                <a:gd name="T76" fmla="*/ 181 w 2840"/>
                <a:gd name="T77" fmla="*/ 1540 h 2485"/>
                <a:gd name="T78" fmla="*/ 212 w 2840"/>
                <a:gd name="T79" fmla="*/ 1801 h 2485"/>
                <a:gd name="T80" fmla="*/ 375 w 2840"/>
                <a:gd name="T81" fmla="*/ 1808 h 2485"/>
                <a:gd name="T82" fmla="*/ 481 w 2840"/>
                <a:gd name="T83" fmla="*/ 1863 h 2485"/>
                <a:gd name="T84" fmla="*/ 631 w 2840"/>
                <a:gd name="T85" fmla="*/ 1894 h 2485"/>
                <a:gd name="T86" fmla="*/ 669 w 2840"/>
                <a:gd name="T87" fmla="*/ 2047 h 2485"/>
                <a:gd name="T88" fmla="*/ 846 w 2840"/>
                <a:gd name="T89" fmla="*/ 2115 h 2485"/>
                <a:gd name="T90" fmla="*/ 858 w 2840"/>
                <a:gd name="T91" fmla="*/ 2005 h 2485"/>
                <a:gd name="T92" fmla="*/ 1027 w 2840"/>
                <a:gd name="T93" fmla="*/ 2044 h 2485"/>
                <a:gd name="T94" fmla="*/ 1061 w 2840"/>
                <a:gd name="T95" fmla="*/ 2127 h 2485"/>
                <a:gd name="T96" fmla="*/ 1198 w 2840"/>
                <a:gd name="T97" fmla="*/ 2173 h 2485"/>
                <a:gd name="T98" fmla="*/ 1336 w 2840"/>
                <a:gd name="T99" fmla="*/ 2281 h 2485"/>
                <a:gd name="T100" fmla="*/ 1413 w 2840"/>
                <a:gd name="T101" fmla="*/ 2404 h 2485"/>
                <a:gd name="T102" fmla="*/ 1556 w 2840"/>
                <a:gd name="T103" fmla="*/ 2361 h 2485"/>
                <a:gd name="T104" fmla="*/ 1658 w 2840"/>
                <a:gd name="T105" fmla="*/ 2400 h 2485"/>
                <a:gd name="T106" fmla="*/ 1810 w 2840"/>
                <a:gd name="T107" fmla="*/ 2416 h 2485"/>
                <a:gd name="T108" fmla="*/ 2029 w 2840"/>
                <a:gd name="T109" fmla="*/ 2397 h 2485"/>
                <a:gd name="T110" fmla="*/ 2112 w 2840"/>
                <a:gd name="T111" fmla="*/ 2334 h 2485"/>
                <a:gd name="T112" fmla="*/ 2300 w 2840"/>
                <a:gd name="T113" fmla="*/ 2344 h 2485"/>
                <a:gd name="T114" fmla="*/ 2412 w 2840"/>
                <a:gd name="T115" fmla="*/ 2412 h 2485"/>
                <a:gd name="T116" fmla="*/ 2593 w 2840"/>
                <a:gd name="T117" fmla="*/ 2463 h 2485"/>
                <a:gd name="T118" fmla="*/ 2532 w 2840"/>
                <a:gd name="T119" fmla="*/ 2293 h 2485"/>
                <a:gd name="T120" fmla="*/ 2595 w 2840"/>
                <a:gd name="T121" fmla="*/ 2086 h 2485"/>
                <a:gd name="T122" fmla="*/ 2673 w 2840"/>
                <a:gd name="T123" fmla="*/ 1952 h 2485"/>
                <a:gd name="T124" fmla="*/ 2759 w 2840"/>
                <a:gd name="T125" fmla="*/ 1791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0" h="2485">
                  <a:moveTo>
                    <a:pt x="2839" y="1692"/>
                  </a:moveTo>
                  <a:lnTo>
                    <a:pt x="2829" y="1691"/>
                  </a:lnTo>
                  <a:lnTo>
                    <a:pt x="2820" y="1685"/>
                  </a:lnTo>
                  <a:lnTo>
                    <a:pt x="2813" y="1679"/>
                  </a:lnTo>
                  <a:lnTo>
                    <a:pt x="2808" y="1672"/>
                  </a:lnTo>
                  <a:lnTo>
                    <a:pt x="2800" y="1655"/>
                  </a:lnTo>
                  <a:lnTo>
                    <a:pt x="2791" y="1638"/>
                  </a:lnTo>
                  <a:lnTo>
                    <a:pt x="2794" y="1638"/>
                  </a:lnTo>
                  <a:lnTo>
                    <a:pt x="2796" y="1634"/>
                  </a:lnTo>
                  <a:lnTo>
                    <a:pt x="2798" y="1627"/>
                  </a:lnTo>
                  <a:lnTo>
                    <a:pt x="2800" y="1621"/>
                  </a:lnTo>
                  <a:lnTo>
                    <a:pt x="2801" y="1619"/>
                  </a:lnTo>
                  <a:lnTo>
                    <a:pt x="2805" y="1617"/>
                  </a:lnTo>
                  <a:lnTo>
                    <a:pt x="2805" y="1614"/>
                  </a:lnTo>
                  <a:lnTo>
                    <a:pt x="2808" y="1612"/>
                  </a:lnTo>
                  <a:lnTo>
                    <a:pt x="2815" y="1610"/>
                  </a:lnTo>
                  <a:lnTo>
                    <a:pt x="2822" y="1609"/>
                  </a:lnTo>
                  <a:lnTo>
                    <a:pt x="2823" y="1607"/>
                  </a:lnTo>
                  <a:lnTo>
                    <a:pt x="2825" y="1604"/>
                  </a:lnTo>
                  <a:lnTo>
                    <a:pt x="2817" y="1600"/>
                  </a:lnTo>
                  <a:lnTo>
                    <a:pt x="2808" y="1597"/>
                  </a:lnTo>
                  <a:lnTo>
                    <a:pt x="2800" y="1593"/>
                  </a:lnTo>
                  <a:lnTo>
                    <a:pt x="2791" y="1590"/>
                  </a:lnTo>
                  <a:lnTo>
                    <a:pt x="2789" y="1585"/>
                  </a:lnTo>
                  <a:lnTo>
                    <a:pt x="2786" y="1580"/>
                  </a:lnTo>
                  <a:lnTo>
                    <a:pt x="2777" y="1573"/>
                  </a:lnTo>
                  <a:lnTo>
                    <a:pt x="2769" y="1566"/>
                  </a:lnTo>
                  <a:lnTo>
                    <a:pt x="2765" y="1561"/>
                  </a:lnTo>
                  <a:lnTo>
                    <a:pt x="2764" y="1556"/>
                  </a:lnTo>
                  <a:lnTo>
                    <a:pt x="2759" y="1544"/>
                  </a:lnTo>
                  <a:lnTo>
                    <a:pt x="2752" y="1534"/>
                  </a:lnTo>
                  <a:lnTo>
                    <a:pt x="2747" y="1522"/>
                  </a:lnTo>
                  <a:lnTo>
                    <a:pt x="2745" y="1515"/>
                  </a:lnTo>
                  <a:lnTo>
                    <a:pt x="2743" y="1508"/>
                  </a:lnTo>
                  <a:lnTo>
                    <a:pt x="2735" y="1508"/>
                  </a:lnTo>
                  <a:lnTo>
                    <a:pt x="2728" y="1505"/>
                  </a:lnTo>
                  <a:lnTo>
                    <a:pt x="2725" y="1500"/>
                  </a:lnTo>
                  <a:lnTo>
                    <a:pt x="2721" y="1493"/>
                  </a:lnTo>
                  <a:lnTo>
                    <a:pt x="2718" y="1486"/>
                  </a:lnTo>
                  <a:lnTo>
                    <a:pt x="2714" y="1481"/>
                  </a:lnTo>
                  <a:lnTo>
                    <a:pt x="2709" y="1476"/>
                  </a:lnTo>
                  <a:lnTo>
                    <a:pt x="2702" y="1474"/>
                  </a:lnTo>
                  <a:lnTo>
                    <a:pt x="2699" y="1467"/>
                  </a:lnTo>
                  <a:lnTo>
                    <a:pt x="2694" y="1462"/>
                  </a:lnTo>
                  <a:lnTo>
                    <a:pt x="2684" y="1452"/>
                  </a:lnTo>
                  <a:lnTo>
                    <a:pt x="2677" y="1447"/>
                  </a:lnTo>
                  <a:lnTo>
                    <a:pt x="2673" y="1442"/>
                  </a:lnTo>
                  <a:lnTo>
                    <a:pt x="2670" y="1435"/>
                  </a:lnTo>
                  <a:lnTo>
                    <a:pt x="2668" y="1426"/>
                  </a:lnTo>
                  <a:lnTo>
                    <a:pt x="2668" y="1372"/>
                  </a:lnTo>
                  <a:lnTo>
                    <a:pt x="2661" y="1368"/>
                  </a:lnTo>
                  <a:lnTo>
                    <a:pt x="2656" y="1363"/>
                  </a:lnTo>
                  <a:lnTo>
                    <a:pt x="2655" y="1355"/>
                  </a:lnTo>
                  <a:lnTo>
                    <a:pt x="2655" y="1344"/>
                  </a:lnTo>
                  <a:lnTo>
                    <a:pt x="2646" y="1344"/>
                  </a:lnTo>
                  <a:lnTo>
                    <a:pt x="2641" y="1341"/>
                  </a:lnTo>
                  <a:lnTo>
                    <a:pt x="2638" y="1336"/>
                  </a:lnTo>
                  <a:lnTo>
                    <a:pt x="2634" y="1331"/>
                  </a:lnTo>
                  <a:lnTo>
                    <a:pt x="2627" y="1331"/>
                  </a:lnTo>
                  <a:lnTo>
                    <a:pt x="2624" y="1322"/>
                  </a:lnTo>
                  <a:lnTo>
                    <a:pt x="2624" y="1315"/>
                  </a:lnTo>
                  <a:lnTo>
                    <a:pt x="2624" y="1307"/>
                  </a:lnTo>
                  <a:lnTo>
                    <a:pt x="2621" y="1297"/>
                  </a:lnTo>
                  <a:lnTo>
                    <a:pt x="2619" y="1295"/>
                  </a:lnTo>
                  <a:lnTo>
                    <a:pt x="2617" y="1295"/>
                  </a:lnTo>
                  <a:lnTo>
                    <a:pt x="2615" y="1293"/>
                  </a:lnTo>
                  <a:lnTo>
                    <a:pt x="2614" y="1290"/>
                  </a:lnTo>
                  <a:lnTo>
                    <a:pt x="2614" y="1283"/>
                  </a:lnTo>
                  <a:lnTo>
                    <a:pt x="2614" y="1276"/>
                  </a:lnTo>
                  <a:lnTo>
                    <a:pt x="2614" y="1269"/>
                  </a:lnTo>
                  <a:lnTo>
                    <a:pt x="2614" y="1262"/>
                  </a:lnTo>
                  <a:lnTo>
                    <a:pt x="2610" y="1261"/>
                  </a:lnTo>
                  <a:lnTo>
                    <a:pt x="2609" y="1259"/>
                  </a:lnTo>
                  <a:lnTo>
                    <a:pt x="2607" y="1256"/>
                  </a:lnTo>
                  <a:lnTo>
                    <a:pt x="2605" y="1244"/>
                  </a:lnTo>
                  <a:lnTo>
                    <a:pt x="2607" y="1230"/>
                  </a:lnTo>
                  <a:lnTo>
                    <a:pt x="2610" y="1216"/>
                  </a:lnTo>
                  <a:lnTo>
                    <a:pt x="2614" y="1201"/>
                  </a:lnTo>
                  <a:lnTo>
                    <a:pt x="2614" y="1191"/>
                  </a:lnTo>
                  <a:lnTo>
                    <a:pt x="2614" y="1180"/>
                  </a:lnTo>
                  <a:lnTo>
                    <a:pt x="2610" y="1174"/>
                  </a:lnTo>
                  <a:lnTo>
                    <a:pt x="2607" y="1167"/>
                  </a:lnTo>
                  <a:lnTo>
                    <a:pt x="2612" y="1143"/>
                  </a:lnTo>
                  <a:lnTo>
                    <a:pt x="2614" y="1128"/>
                  </a:lnTo>
                  <a:lnTo>
                    <a:pt x="2614" y="1112"/>
                  </a:lnTo>
                  <a:lnTo>
                    <a:pt x="2612" y="1109"/>
                  </a:lnTo>
                  <a:lnTo>
                    <a:pt x="2610" y="1105"/>
                  </a:lnTo>
                  <a:lnTo>
                    <a:pt x="2607" y="1104"/>
                  </a:lnTo>
                  <a:lnTo>
                    <a:pt x="2607" y="1099"/>
                  </a:lnTo>
                  <a:lnTo>
                    <a:pt x="2605" y="1097"/>
                  </a:lnTo>
                  <a:lnTo>
                    <a:pt x="2603" y="1095"/>
                  </a:lnTo>
                  <a:lnTo>
                    <a:pt x="2600" y="1092"/>
                  </a:lnTo>
                  <a:lnTo>
                    <a:pt x="2595" y="1090"/>
                  </a:lnTo>
                  <a:lnTo>
                    <a:pt x="2593" y="1088"/>
                  </a:lnTo>
                  <a:lnTo>
                    <a:pt x="2593" y="1085"/>
                  </a:lnTo>
                  <a:lnTo>
                    <a:pt x="2586" y="1085"/>
                  </a:lnTo>
                  <a:lnTo>
                    <a:pt x="2581" y="1083"/>
                  </a:lnTo>
                  <a:lnTo>
                    <a:pt x="2578" y="1080"/>
                  </a:lnTo>
                  <a:lnTo>
                    <a:pt x="2573" y="1078"/>
                  </a:lnTo>
                  <a:lnTo>
                    <a:pt x="2569" y="1078"/>
                  </a:lnTo>
                  <a:lnTo>
                    <a:pt x="2568" y="1076"/>
                  </a:lnTo>
                  <a:lnTo>
                    <a:pt x="2566" y="1071"/>
                  </a:lnTo>
                  <a:lnTo>
                    <a:pt x="2563" y="1068"/>
                  </a:lnTo>
                  <a:lnTo>
                    <a:pt x="2559" y="1065"/>
                  </a:lnTo>
                  <a:lnTo>
                    <a:pt x="2551" y="1059"/>
                  </a:lnTo>
                  <a:lnTo>
                    <a:pt x="2545" y="1058"/>
                  </a:lnTo>
                  <a:lnTo>
                    <a:pt x="2539" y="1058"/>
                  </a:lnTo>
                  <a:lnTo>
                    <a:pt x="2537" y="1056"/>
                  </a:lnTo>
                  <a:lnTo>
                    <a:pt x="2535" y="1054"/>
                  </a:lnTo>
                  <a:lnTo>
                    <a:pt x="2532" y="1051"/>
                  </a:lnTo>
                  <a:lnTo>
                    <a:pt x="2527" y="1049"/>
                  </a:lnTo>
                  <a:lnTo>
                    <a:pt x="2525" y="1047"/>
                  </a:lnTo>
                  <a:lnTo>
                    <a:pt x="2525" y="1044"/>
                  </a:lnTo>
                  <a:lnTo>
                    <a:pt x="2518" y="1044"/>
                  </a:lnTo>
                  <a:lnTo>
                    <a:pt x="2511" y="1044"/>
                  </a:lnTo>
                  <a:lnTo>
                    <a:pt x="2506" y="1042"/>
                  </a:lnTo>
                  <a:lnTo>
                    <a:pt x="2504" y="1037"/>
                  </a:lnTo>
                  <a:lnTo>
                    <a:pt x="2498" y="1039"/>
                  </a:lnTo>
                  <a:lnTo>
                    <a:pt x="2491" y="1037"/>
                  </a:lnTo>
                  <a:lnTo>
                    <a:pt x="2487" y="1036"/>
                  </a:lnTo>
                  <a:lnTo>
                    <a:pt x="2484" y="1034"/>
                  </a:lnTo>
                  <a:lnTo>
                    <a:pt x="2477" y="1027"/>
                  </a:lnTo>
                  <a:lnTo>
                    <a:pt x="2474" y="1025"/>
                  </a:lnTo>
                  <a:lnTo>
                    <a:pt x="2470" y="1024"/>
                  </a:lnTo>
                  <a:lnTo>
                    <a:pt x="2469" y="1020"/>
                  </a:lnTo>
                  <a:lnTo>
                    <a:pt x="2467" y="1017"/>
                  </a:lnTo>
                  <a:lnTo>
                    <a:pt x="2463" y="1015"/>
                  </a:lnTo>
                  <a:lnTo>
                    <a:pt x="2463" y="1010"/>
                  </a:lnTo>
                  <a:lnTo>
                    <a:pt x="2484" y="1010"/>
                  </a:lnTo>
                  <a:lnTo>
                    <a:pt x="2486" y="1005"/>
                  </a:lnTo>
                  <a:lnTo>
                    <a:pt x="2487" y="1003"/>
                  </a:lnTo>
                  <a:lnTo>
                    <a:pt x="2491" y="1003"/>
                  </a:lnTo>
                  <a:lnTo>
                    <a:pt x="2494" y="1001"/>
                  </a:lnTo>
                  <a:lnTo>
                    <a:pt x="2496" y="998"/>
                  </a:lnTo>
                  <a:lnTo>
                    <a:pt x="2498" y="995"/>
                  </a:lnTo>
                  <a:lnTo>
                    <a:pt x="2498" y="989"/>
                  </a:lnTo>
                  <a:lnTo>
                    <a:pt x="2503" y="988"/>
                  </a:lnTo>
                  <a:lnTo>
                    <a:pt x="2504" y="986"/>
                  </a:lnTo>
                  <a:lnTo>
                    <a:pt x="2504" y="983"/>
                  </a:lnTo>
                  <a:lnTo>
                    <a:pt x="2506" y="979"/>
                  </a:lnTo>
                  <a:lnTo>
                    <a:pt x="2510" y="978"/>
                  </a:lnTo>
                  <a:lnTo>
                    <a:pt x="2513" y="976"/>
                  </a:lnTo>
                  <a:lnTo>
                    <a:pt x="2518" y="976"/>
                  </a:lnTo>
                  <a:lnTo>
                    <a:pt x="2520" y="959"/>
                  </a:lnTo>
                  <a:lnTo>
                    <a:pt x="2523" y="943"/>
                  </a:lnTo>
                  <a:lnTo>
                    <a:pt x="2528" y="930"/>
                  </a:lnTo>
                  <a:lnTo>
                    <a:pt x="2532" y="914"/>
                  </a:lnTo>
                  <a:lnTo>
                    <a:pt x="2533" y="909"/>
                  </a:lnTo>
                  <a:lnTo>
                    <a:pt x="2535" y="908"/>
                  </a:lnTo>
                  <a:lnTo>
                    <a:pt x="2539" y="908"/>
                  </a:lnTo>
                  <a:lnTo>
                    <a:pt x="2539" y="894"/>
                  </a:lnTo>
                  <a:lnTo>
                    <a:pt x="2547" y="892"/>
                  </a:lnTo>
                  <a:lnTo>
                    <a:pt x="2554" y="889"/>
                  </a:lnTo>
                  <a:lnTo>
                    <a:pt x="2559" y="884"/>
                  </a:lnTo>
                  <a:lnTo>
                    <a:pt x="2564" y="879"/>
                  </a:lnTo>
                  <a:lnTo>
                    <a:pt x="2574" y="868"/>
                  </a:lnTo>
                  <a:lnTo>
                    <a:pt x="2580" y="863"/>
                  </a:lnTo>
                  <a:lnTo>
                    <a:pt x="2586" y="860"/>
                  </a:lnTo>
                  <a:lnTo>
                    <a:pt x="2593" y="860"/>
                  </a:lnTo>
                  <a:lnTo>
                    <a:pt x="2598" y="860"/>
                  </a:lnTo>
                  <a:lnTo>
                    <a:pt x="2600" y="856"/>
                  </a:lnTo>
                  <a:lnTo>
                    <a:pt x="2603" y="853"/>
                  </a:lnTo>
                  <a:lnTo>
                    <a:pt x="2605" y="850"/>
                  </a:lnTo>
                  <a:lnTo>
                    <a:pt x="2609" y="846"/>
                  </a:lnTo>
                  <a:lnTo>
                    <a:pt x="2614" y="846"/>
                  </a:lnTo>
                  <a:lnTo>
                    <a:pt x="2621" y="846"/>
                  </a:lnTo>
                  <a:lnTo>
                    <a:pt x="2622" y="841"/>
                  </a:lnTo>
                  <a:lnTo>
                    <a:pt x="2624" y="838"/>
                  </a:lnTo>
                  <a:lnTo>
                    <a:pt x="2627" y="836"/>
                  </a:lnTo>
                  <a:lnTo>
                    <a:pt x="2631" y="834"/>
                  </a:lnTo>
                  <a:lnTo>
                    <a:pt x="2643" y="833"/>
                  </a:lnTo>
                  <a:lnTo>
                    <a:pt x="2655" y="833"/>
                  </a:lnTo>
                  <a:lnTo>
                    <a:pt x="2655" y="826"/>
                  </a:lnTo>
                  <a:lnTo>
                    <a:pt x="2656" y="821"/>
                  </a:lnTo>
                  <a:lnTo>
                    <a:pt x="2658" y="819"/>
                  </a:lnTo>
                  <a:lnTo>
                    <a:pt x="2661" y="819"/>
                  </a:lnTo>
                  <a:lnTo>
                    <a:pt x="2663" y="810"/>
                  </a:lnTo>
                  <a:lnTo>
                    <a:pt x="2665" y="807"/>
                  </a:lnTo>
                  <a:lnTo>
                    <a:pt x="2668" y="805"/>
                  </a:lnTo>
                  <a:lnTo>
                    <a:pt x="2668" y="797"/>
                  </a:lnTo>
                  <a:lnTo>
                    <a:pt x="2672" y="792"/>
                  </a:lnTo>
                  <a:lnTo>
                    <a:pt x="2673" y="785"/>
                  </a:lnTo>
                  <a:lnTo>
                    <a:pt x="2675" y="778"/>
                  </a:lnTo>
                  <a:lnTo>
                    <a:pt x="2675" y="771"/>
                  </a:lnTo>
                  <a:lnTo>
                    <a:pt x="2673" y="766"/>
                  </a:lnTo>
                  <a:lnTo>
                    <a:pt x="2668" y="758"/>
                  </a:lnTo>
                  <a:lnTo>
                    <a:pt x="2663" y="758"/>
                  </a:lnTo>
                  <a:lnTo>
                    <a:pt x="2661" y="754"/>
                  </a:lnTo>
                  <a:lnTo>
                    <a:pt x="2660" y="751"/>
                  </a:lnTo>
                  <a:lnTo>
                    <a:pt x="2660" y="744"/>
                  </a:lnTo>
                  <a:lnTo>
                    <a:pt x="2661" y="734"/>
                  </a:lnTo>
                  <a:lnTo>
                    <a:pt x="2661" y="728"/>
                  </a:lnTo>
                  <a:lnTo>
                    <a:pt x="2661" y="723"/>
                  </a:lnTo>
                  <a:lnTo>
                    <a:pt x="2656" y="710"/>
                  </a:lnTo>
                  <a:lnTo>
                    <a:pt x="2655" y="693"/>
                  </a:lnTo>
                  <a:lnTo>
                    <a:pt x="2655" y="674"/>
                  </a:lnTo>
                  <a:lnTo>
                    <a:pt x="2655" y="655"/>
                  </a:lnTo>
                  <a:lnTo>
                    <a:pt x="2653" y="648"/>
                  </a:lnTo>
                  <a:lnTo>
                    <a:pt x="2650" y="643"/>
                  </a:lnTo>
                  <a:lnTo>
                    <a:pt x="2643" y="633"/>
                  </a:lnTo>
                  <a:lnTo>
                    <a:pt x="2634" y="624"/>
                  </a:lnTo>
                  <a:lnTo>
                    <a:pt x="2627" y="614"/>
                  </a:lnTo>
                  <a:lnTo>
                    <a:pt x="2627" y="606"/>
                  </a:lnTo>
                  <a:lnTo>
                    <a:pt x="2629" y="599"/>
                  </a:lnTo>
                  <a:lnTo>
                    <a:pt x="2632" y="594"/>
                  </a:lnTo>
                  <a:lnTo>
                    <a:pt x="2634" y="587"/>
                  </a:lnTo>
                  <a:lnTo>
                    <a:pt x="2631" y="587"/>
                  </a:lnTo>
                  <a:lnTo>
                    <a:pt x="2629" y="585"/>
                  </a:lnTo>
                  <a:lnTo>
                    <a:pt x="2627" y="580"/>
                  </a:lnTo>
                  <a:lnTo>
                    <a:pt x="2627" y="566"/>
                  </a:lnTo>
                  <a:lnTo>
                    <a:pt x="2627" y="561"/>
                  </a:lnTo>
                  <a:lnTo>
                    <a:pt x="2626" y="558"/>
                  </a:lnTo>
                  <a:lnTo>
                    <a:pt x="2622" y="556"/>
                  </a:lnTo>
                  <a:lnTo>
                    <a:pt x="2619" y="554"/>
                  </a:lnTo>
                  <a:lnTo>
                    <a:pt x="2610" y="553"/>
                  </a:lnTo>
                  <a:lnTo>
                    <a:pt x="2609" y="549"/>
                  </a:lnTo>
                  <a:lnTo>
                    <a:pt x="2607" y="546"/>
                  </a:lnTo>
                  <a:lnTo>
                    <a:pt x="2602" y="543"/>
                  </a:lnTo>
                  <a:lnTo>
                    <a:pt x="2597" y="539"/>
                  </a:lnTo>
                  <a:lnTo>
                    <a:pt x="2592" y="534"/>
                  </a:lnTo>
                  <a:lnTo>
                    <a:pt x="2586" y="532"/>
                  </a:lnTo>
                  <a:lnTo>
                    <a:pt x="2585" y="520"/>
                  </a:lnTo>
                  <a:lnTo>
                    <a:pt x="2583" y="510"/>
                  </a:lnTo>
                  <a:lnTo>
                    <a:pt x="2578" y="502"/>
                  </a:lnTo>
                  <a:lnTo>
                    <a:pt x="2574" y="493"/>
                  </a:lnTo>
                  <a:lnTo>
                    <a:pt x="2569" y="485"/>
                  </a:lnTo>
                  <a:lnTo>
                    <a:pt x="2566" y="476"/>
                  </a:lnTo>
                  <a:lnTo>
                    <a:pt x="2564" y="464"/>
                  </a:lnTo>
                  <a:lnTo>
                    <a:pt x="2566" y="450"/>
                  </a:lnTo>
                  <a:lnTo>
                    <a:pt x="2566" y="445"/>
                  </a:lnTo>
                  <a:lnTo>
                    <a:pt x="2564" y="442"/>
                  </a:lnTo>
                  <a:lnTo>
                    <a:pt x="2561" y="440"/>
                  </a:lnTo>
                  <a:lnTo>
                    <a:pt x="2557" y="439"/>
                  </a:lnTo>
                  <a:lnTo>
                    <a:pt x="2549" y="437"/>
                  </a:lnTo>
                  <a:lnTo>
                    <a:pt x="2547" y="433"/>
                  </a:lnTo>
                  <a:lnTo>
                    <a:pt x="2545" y="430"/>
                  </a:lnTo>
                  <a:lnTo>
                    <a:pt x="2545" y="423"/>
                  </a:lnTo>
                  <a:lnTo>
                    <a:pt x="2544" y="416"/>
                  </a:lnTo>
                  <a:lnTo>
                    <a:pt x="2537" y="408"/>
                  </a:lnTo>
                  <a:lnTo>
                    <a:pt x="2533" y="403"/>
                  </a:lnTo>
                  <a:lnTo>
                    <a:pt x="2532" y="398"/>
                  </a:lnTo>
                  <a:lnTo>
                    <a:pt x="2532" y="391"/>
                  </a:lnTo>
                  <a:lnTo>
                    <a:pt x="2532" y="382"/>
                  </a:lnTo>
                  <a:lnTo>
                    <a:pt x="2530" y="379"/>
                  </a:lnTo>
                  <a:lnTo>
                    <a:pt x="2527" y="374"/>
                  </a:lnTo>
                  <a:lnTo>
                    <a:pt x="2522" y="369"/>
                  </a:lnTo>
                  <a:lnTo>
                    <a:pt x="2520" y="365"/>
                  </a:lnTo>
                  <a:lnTo>
                    <a:pt x="2516" y="360"/>
                  </a:lnTo>
                  <a:lnTo>
                    <a:pt x="2516" y="355"/>
                  </a:lnTo>
                  <a:lnTo>
                    <a:pt x="2518" y="348"/>
                  </a:lnTo>
                  <a:lnTo>
                    <a:pt x="2513" y="348"/>
                  </a:lnTo>
                  <a:lnTo>
                    <a:pt x="2510" y="346"/>
                  </a:lnTo>
                  <a:lnTo>
                    <a:pt x="2508" y="343"/>
                  </a:lnTo>
                  <a:lnTo>
                    <a:pt x="2506" y="340"/>
                  </a:lnTo>
                  <a:lnTo>
                    <a:pt x="2504" y="331"/>
                  </a:lnTo>
                  <a:lnTo>
                    <a:pt x="2501" y="329"/>
                  </a:lnTo>
                  <a:lnTo>
                    <a:pt x="2498" y="328"/>
                  </a:lnTo>
                  <a:lnTo>
                    <a:pt x="2498" y="319"/>
                  </a:lnTo>
                  <a:lnTo>
                    <a:pt x="2498" y="312"/>
                  </a:lnTo>
                  <a:lnTo>
                    <a:pt x="2494" y="300"/>
                  </a:lnTo>
                  <a:lnTo>
                    <a:pt x="2491" y="288"/>
                  </a:lnTo>
                  <a:lnTo>
                    <a:pt x="2489" y="282"/>
                  </a:lnTo>
                  <a:lnTo>
                    <a:pt x="2491" y="273"/>
                  </a:lnTo>
                  <a:lnTo>
                    <a:pt x="2491" y="266"/>
                  </a:lnTo>
                  <a:lnTo>
                    <a:pt x="2491" y="261"/>
                  </a:lnTo>
                  <a:lnTo>
                    <a:pt x="2487" y="259"/>
                  </a:lnTo>
                  <a:lnTo>
                    <a:pt x="2484" y="256"/>
                  </a:lnTo>
                  <a:lnTo>
                    <a:pt x="2481" y="254"/>
                  </a:lnTo>
                  <a:lnTo>
                    <a:pt x="2477" y="251"/>
                  </a:lnTo>
                  <a:lnTo>
                    <a:pt x="2477" y="246"/>
                  </a:lnTo>
                  <a:lnTo>
                    <a:pt x="2477" y="239"/>
                  </a:lnTo>
                  <a:lnTo>
                    <a:pt x="2470" y="239"/>
                  </a:lnTo>
                  <a:lnTo>
                    <a:pt x="2470" y="184"/>
                  </a:lnTo>
                  <a:lnTo>
                    <a:pt x="2469" y="174"/>
                  </a:lnTo>
                  <a:lnTo>
                    <a:pt x="2463" y="167"/>
                  </a:lnTo>
                  <a:lnTo>
                    <a:pt x="2458" y="160"/>
                  </a:lnTo>
                  <a:lnTo>
                    <a:pt x="2451" y="155"/>
                  </a:lnTo>
                  <a:lnTo>
                    <a:pt x="2440" y="143"/>
                  </a:lnTo>
                  <a:lnTo>
                    <a:pt x="2433" y="138"/>
                  </a:lnTo>
                  <a:lnTo>
                    <a:pt x="2429" y="130"/>
                  </a:lnTo>
                  <a:lnTo>
                    <a:pt x="2421" y="126"/>
                  </a:lnTo>
                  <a:lnTo>
                    <a:pt x="2409" y="125"/>
                  </a:lnTo>
                  <a:lnTo>
                    <a:pt x="2399" y="123"/>
                  </a:lnTo>
                  <a:lnTo>
                    <a:pt x="2397" y="119"/>
                  </a:lnTo>
                  <a:lnTo>
                    <a:pt x="2395" y="116"/>
                  </a:lnTo>
                  <a:lnTo>
                    <a:pt x="2387" y="114"/>
                  </a:lnTo>
                  <a:lnTo>
                    <a:pt x="2378" y="113"/>
                  </a:lnTo>
                  <a:lnTo>
                    <a:pt x="2365" y="106"/>
                  </a:lnTo>
                  <a:lnTo>
                    <a:pt x="2341" y="89"/>
                  </a:lnTo>
                  <a:lnTo>
                    <a:pt x="2327" y="85"/>
                  </a:lnTo>
                  <a:lnTo>
                    <a:pt x="2313" y="82"/>
                  </a:lnTo>
                  <a:lnTo>
                    <a:pt x="2312" y="78"/>
                  </a:lnTo>
                  <a:lnTo>
                    <a:pt x="2310" y="77"/>
                  </a:lnTo>
                  <a:lnTo>
                    <a:pt x="2307" y="75"/>
                  </a:lnTo>
                  <a:lnTo>
                    <a:pt x="2300" y="75"/>
                  </a:lnTo>
                  <a:lnTo>
                    <a:pt x="2293" y="75"/>
                  </a:lnTo>
                  <a:lnTo>
                    <a:pt x="2291" y="73"/>
                  </a:lnTo>
                  <a:lnTo>
                    <a:pt x="2291" y="72"/>
                  </a:lnTo>
                  <a:lnTo>
                    <a:pt x="2290" y="70"/>
                  </a:lnTo>
                  <a:lnTo>
                    <a:pt x="2286" y="68"/>
                  </a:lnTo>
                  <a:lnTo>
                    <a:pt x="2276" y="68"/>
                  </a:lnTo>
                  <a:lnTo>
                    <a:pt x="2266" y="68"/>
                  </a:lnTo>
                  <a:lnTo>
                    <a:pt x="2264" y="65"/>
                  </a:lnTo>
                  <a:lnTo>
                    <a:pt x="2262" y="63"/>
                  </a:lnTo>
                  <a:lnTo>
                    <a:pt x="2259" y="61"/>
                  </a:lnTo>
                  <a:lnTo>
                    <a:pt x="2252" y="61"/>
                  </a:lnTo>
                  <a:lnTo>
                    <a:pt x="2245" y="61"/>
                  </a:lnTo>
                  <a:lnTo>
                    <a:pt x="2245" y="82"/>
                  </a:lnTo>
                  <a:lnTo>
                    <a:pt x="2230" y="87"/>
                  </a:lnTo>
                  <a:lnTo>
                    <a:pt x="2214" y="92"/>
                  </a:lnTo>
                  <a:lnTo>
                    <a:pt x="2197" y="96"/>
                  </a:lnTo>
                  <a:lnTo>
                    <a:pt x="2177" y="96"/>
                  </a:lnTo>
                  <a:lnTo>
                    <a:pt x="2175" y="101"/>
                  </a:lnTo>
                  <a:lnTo>
                    <a:pt x="2174" y="102"/>
                  </a:lnTo>
                  <a:lnTo>
                    <a:pt x="2170" y="102"/>
                  </a:lnTo>
                  <a:lnTo>
                    <a:pt x="2158" y="102"/>
                  </a:lnTo>
                  <a:lnTo>
                    <a:pt x="2148" y="104"/>
                  </a:lnTo>
                  <a:lnTo>
                    <a:pt x="2129" y="109"/>
                  </a:lnTo>
                  <a:lnTo>
                    <a:pt x="2110" y="114"/>
                  </a:lnTo>
                  <a:lnTo>
                    <a:pt x="2100" y="116"/>
                  </a:lnTo>
                  <a:lnTo>
                    <a:pt x="2088" y="116"/>
                  </a:lnTo>
                  <a:lnTo>
                    <a:pt x="2081" y="119"/>
                  </a:lnTo>
                  <a:lnTo>
                    <a:pt x="2073" y="123"/>
                  </a:lnTo>
                  <a:lnTo>
                    <a:pt x="2054" y="126"/>
                  </a:lnTo>
                  <a:lnTo>
                    <a:pt x="2035" y="130"/>
                  </a:lnTo>
                  <a:lnTo>
                    <a:pt x="2027" y="133"/>
                  </a:lnTo>
                  <a:lnTo>
                    <a:pt x="2020" y="136"/>
                  </a:lnTo>
                  <a:lnTo>
                    <a:pt x="1906" y="143"/>
                  </a:lnTo>
                  <a:lnTo>
                    <a:pt x="1846" y="145"/>
                  </a:lnTo>
                  <a:lnTo>
                    <a:pt x="1817" y="145"/>
                  </a:lnTo>
                  <a:lnTo>
                    <a:pt x="1788" y="143"/>
                  </a:lnTo>
                  <a:lnTo>
                    <a:pt x="1776" y="142"/>
                  </a:lnTo>
                  <a:lnTo>
                    <a:pt x="1762" y="138"/>
                  </a:lnTo>
                  <a:lnTo>
                    <a:pt x="1745" y="135"/>
                  </a:lnTo>
                  <a:lnTo>
                    <a:pt x="1737" y="135"/>
                  </a:lnTo>
                  <a:lnTo>
                    <a:pt x="1727" y="136"/>
                  </a:lnTo>
                  <a:lnTo>
                    <a:pt x="1721" y="135"/>
                  </a:lnTo>
                  <a:lnTo>
                    <a:pt x="1720" y="133"/>
                  </a:lnTo>
                  <a:lnTo>
                    <a:pt x="1720" y="130"/>
                  </a:lnTo>
                  <a:lnTo>
                    <a:pt x="1658" y="130"/>
                  </a:lnTo>
                  <a:lnTo>
                    <a:pt x="1646" y="126"/>
                  </a:lnTo>
                  <a:lnTo>
                    <a:pt x="1631" y="123"/>
                  </a:lnTo>
                  <a:lnTo>
                    <a:pt x="1612" y="123"/>
                  </a:lnTo>
                  <a:lnTo>
                    <a:pt x="1592" y="123"/>
                  </a:lnTo>
                  <a:lnTo>
                    <a:pt x="1549" y="123"/>
                  </a:lnTo>
                  <a:lnTo>
                    <a:pt x="1508" y="123"/>
                  </a:lnTo>
                  <a:lnTo>
                    <a:pt x="1500" y="125"/>
                  </a:lnTo>
                  <a:lnTo>
                    <a:pt x="1495" y="126"/>
                  </a:lnTo>
                  <a:lnTo>
                    <a:pt x="1490" y="130"/>
                  </a:lnTo>
                  <a:lnTo>
                    <a:pt x="1481" y="130"/>
                  </a:lnTo>
                  <a:lnTo>
                    <a:pt x="1469" y="155"/>
                  </a:lnTo>
                  <a:lnTo>
                    <a:pt x="1454" y="177"/>
                  </a:lnTo>
                  <a:lnTo>
                    <a:pt x="1431" y="188"/>
                  </a:lnTo>
                  <a:lnTo>
                    <a:pt x="1421" y="195"/>
                  </a:lnTo>
                  <a:lnTo>
                    <a:pt x="1413" y="201"/>
                  </a:lnTo>
                  <a:lnTo>
                    <a:pt x="1404" y="210"/>
                  </a:lnTo>
                  <a:lnTo>
                    <a:pt x="1397" y="218"/>
                  </a:lnTo>
                  <a:lnTo>
                    <a:pt x="1390" y="229"/>
                  </a:lnTo>
                  <a:lnTo>
                    <a:pt x="1385" y="239"/>
                  </a:lnTo>
                  <a:lnTo>
                    <a:pt x="1367" y="239"/>
                  </a:lnTo>
                  <a:lnTo>
                    <a:pt x="1363" y="239"/>
                  </a:lnTo>
                  <a:lnTo>
                    <a:pt x="1358" y="239"/>
                  </a:lnTo>
                  <a:lnTo>
                    <a:pt x="1338" y="239"/>
                  </a:lnTo>
                  <a:lnTo>
                    <a:pt x="1338" y="230"/>
                  </a:lnTo>
                  <a:lnTo>
                    <a:pt x="1339" y="224"/>
                  </a:lnTo>
                  <a:lnTo>
                    <a:pt x="1343" y="220"/>
                  </a:lnTo>
                  <a:lnTo>
                    <a:pt x="1351" y="218"/>
                  </a:lnTo>
                  <a:lnTo>
                    <a:pt x="1353" y="215"/>
                  </a:lnTo>
                  <a:lnTo>
                    <a:pt x="1356" y="213"/>
                  </a:lnTo>
                  <a:lnTo>
                    <a:pt x="1365" y="212"/>
                  </a:lnTo>
                  <a:lnTo>
                    <a:pt x="1365" y="207"/>
                  </a:lnTo>
                  <a:lnTo>
                    <a:pt x="1367" y="203"/>
                  </a:lnTo>
                  <a:lnTo>
                    <a:pt x="1370" y="201"/>
                  </a:lnTo>
                  <a:lnTo>
                    <a:pt x="1373" y="200"/>
                  </a:lnTo>
                  <a:lnTo>
                    <a:pt x="1382" y="198"/>
                  </a:lnTo>
                  <a:lnTo>
                    <a:pt x="1384" y="195"/>
                  </a:lnTo>
                  <a:lnTo>
                    <a:pt x="1385" y="191"/>
                  </a:lnTo>
                  <a:lnTo>
                    <a:pt x="1390" y="193"/>
                  </a:lnTo>
                  <a:lnTo>
                    <a:pt x="1396" y="191"/>
                  </a:lnTo>
                  <a:lnTo>
                    <a:pt x="1399" y="189"/>
                  </a:lnTo>
                  <a:lnTo>
                    <a:pt x="1401" y="186"/>
                  </a:lnTo>
                  <a:lnTo>
                    <a:pt x="1406" y="181"/>
                  </a:lnTo>
                  <a:lnTo>
                    <a:pt x="1407" y="179"/>
                  </a:lnTo>
                  <a:lnTo>
                    <a:pt x="1413" y="177"/>
                  </a:lnTo>
                  <a:lnTo>
                    <a:pt x="1416" y="172"/>
                  </a:lnTo>
                  <a:lnTo>
                    <a:pt x="1423" y="167"/>
                  </a:lnTo>
                  <a:lnTo>
                    <a:pt x="1431" y="166"/>
                  </a:lnTo>
                  <a:lnTo>
                    <a:pt x="1440" y="164"/>
                  </a:lnTo>
                  <a:lnTo>
                    <a:pt x="1442" y="160"/>
                  </a:lnTo>
                  <a:lnTo>
                    <a:pt x="1443" y="157"/>
                  </a:lnTo>
                  <a:lnTo>
                    <a:pt x="1445" y="150"/>
                  </a:lnTo>
                  <a:lnTo>
                    <a:pt x="1448" y="147"/>
                  </a:lnTo>
                  <a:lnTo>
                    <a:pt x="1450" y="143"/>
                  </a:lnTo>
                  <a:lnTo>
                    <a:pt x="1455" y="143"/>
                  </a:lnTo>
                  <a:lnTo>
                    <a:pt x="1460" y="143"/>
                  </a:lnTo>
                  <a:lnTo>
                    <a:pt x="1459" y="138"/>
                  </a:lnTo>
                  <a:lnTo>
                    <a:pt x="1460" y="133"/>
                  </a:lnTo>
                  <a:lnTo>
                    <a:pt x="1462" y="131"/>
                  </a:lnTo>
                  <a:lnTo>
                    <a:pt x="1464" y="128"/>
                  </a:lnTo>
                  <a:lnTo>
                    <a:pt x="1471" y="125"/>
                  </a:lnTo>
                  <a:lnTo>
                    <a:pt x="1472" y="121"/>
                  </a:lnTo>
                  <a:lnTo>
                    <a:pt x="1474" y="116"/>
                  </a:lnTo>
                  <a:lnTo>
                    <a:pt x="1476" y="113"/>
                  </a:lnTo>
                  <a:lnTo>
                    <a:pt x="1478" y="109"/>
                  </a:lnTo>
                  <a:lnTo>
                    <a:pt x="1479" y="107"/>
                  </a:lnTo>
                  <a:lnTo>
                    <a:pt x="1481" y="102"/>
                  </a:lnTo>
                  <a:lnTo>
                    <a:pt x="1483" y="99"/>
                  </a:lnTo>
                  <a:lnTo>
                    <a:pt x="1486" y="94"/>
                  </a:lnTo>
                  <a:lnTo>
                    <a:pt x="1488" y="89"/>
                  </a:lnTo>
                  <a:lnTo>
                    <a:pt x="1488" y="82"/>
                  </a:lnTo>
                  <a:lnTo>
                    <a:pt x="1476" y="89"/>
                  </a:lnTo>
                  <a:lnTo>
                    <a:pt x="1469" y="96"/>
                  </a:lnTo>
                  <a:lnTo>
                    <a:pt x="1467" y="99"/>
                  </a:lnTo>
                  <a:lnTo>
                    <a:pt x="1467" y="102"/>
                  </a:lnTo>
                  <a:lnTo>
                    <a:pt x="1467" y="106"/>
                  </a:lnTo>
                  <a:lnTo>
                    <a:pt x="1467" y="109"/>
                  </a:lnTo>
                  <a:lnTo>
                    <a:pt x="1464" y="111"/>
                  </a:lnTo>
                  <a:lnTo>
                    <a:pt x="1460" y="113"/>
                  </a:lnTo>
                  <a:lnTo>
                    <a:pt x="1457" y="114"/>
                  </a:lnTo>
                  <a:lnTo>
                    <a:pt x="1454" y="116"/>
                  </a:lnTo>
                  <a:lnTo>
                    <a:pt x="1452" y="121"/>
                  </a:lnTo>
                  <a:lnTo>
                    <a:pt x="1452" y="125"/>
                  </a:lnTo>
                  <a:lnTo>
                    <a:pt x="1450" y="128"/>
                  </a:lnTo>
                  <a:lnTo>
                    <a:pt x="1450" y="130"/>
                  </a:lnTo>
                  <a:lnTo>
                    <a:pt x="1447" y="130"/>
                  </a:lnTo>
                  <a:lnTo>
                    <a:pt x="1442" y="138"/>
                  </a:lnTo>
                  <a:lnTo>
                    <a:pt x="1440" y="143"/>
                  </a:lnTo>
                  <a:lnTo>
                    <a:pt x="1440" y="150"/>
                  </a:lnTo>
                  <a:lnTo>
                    <a:pt x="1431" y="152"/>
                  </a:lnTo>
                  <a:lnTo>
                    <a:pt x="1426" y="154"/>
                  </a:lnTo>
                  <a:lnTo>
                    <a:pt x="1421" y="157"/>
                  </a:lnTo>
                  <a:lnTo>
                    <a:pt x="1413" y="157"/>
                  </a:lnTo>
                  <a:lnTo>
                    <a:pt x="1411" y="162"/>
                  </a:lnTo>
                  <a:lnTo>
                    <a:pt x="1409" y="164"/>
                  </a:lnTo>
                  <a:lnTo>
                    <a:pt x="1406" y="164"/>
                  </a:lnTo>
                  <a:lnTo>
                    <a:pt x="1397" y="169"/>
                  </a:lnTo>
                  <a:lnTo>
                    <a:pt x="1392" y="171"/>
                  </a:lnTo>
                  <a:lnTo>
                    <a:pt x="1385" y="171"/>
                  </a:lnTo>
                  <a:lnTo>
                    <a:pt x="1384" y="174"/>
                  </a:lnTo>
                  <a:lnTo>
                    <a:pt x="1382" y="177"/>
                  </a:lnTo>
                  <a:lnTo>
                    <a:pt x="1375" y="181"/>
                  </a:lnTo>
                  <a:lnTo>
                    <a:pt x="1367" y="183"/>
                  </a:lnTo>
                  <a:lnTo>
                    <a:pt x="1358" y="184"/>
                  </a:lnTo>
                  <a:lnTo>
                    <a:pt x="1344" y="191"/>
                  </a:lnTo>
                  <a:lnTo>
                    <a:pt x="1339" y="193"/>
                  </a:lnTo>
                  <a:lnTo>
                    <a:pt x="1336" y="193"/>
                  </a:lnTo>
                  <a:lnTo>
                    <a:pt x="1332" y="195"/>
                  </a:lnTo>
                  <a:lnTo>
                    <a:pt x="1331" y="198"/>
                  </a:lnTo>
                  <a:lnTo>
                    <a:pt x="1314" y="198"/>
                  </a:lnTo>
                  <a:lnTo>
                    <a:pt x="1300" y="198"/>
                  </a:lnTo>
                  <a:lnTo>
                    <a:pt x="1286" y="200"/>
                  </a:lnTo>
                  <a:lnTo>
                    <a:pt x="1273" y="203"/>
                  </a:lnTo>
                  <a:lnTo>
                    <a:pt x="1264" y="198"/>
                  </a:lnTo>
                  <a:lnTo>
                    <a:pt x="1259" y="196"/>
                  </a:lnTo>
                  <a:lnTo>
                    <a:pt x="1254" y="196"/>
                  </a:lnTo>
                  <a:lnTo>
                    <a:pt x="1251" y="198"/>
                  </a:lnTo>
                  <a:lnTo>
                    <a:pt x="1244" y="198"/>
                  </a:lnTo>
                  <a:lnTo>
                    <a:pt x="1235" y="198"/>
                  </a:lnTo>
                  <a:lnTo>
                    <a:pt x="1228" y="198"/>
                  </a:lnTo>
                  <a:lnTo>
                    <a:pt x="1222" y="198"/>
                  </a:lnTo>
                  <a:lnTo>
                    <a:pt x="1218" y="193"/>
                  </a:lnTo>
                  <a:lnTo>
                    <a:pt x="1215" y="188"/>
                  </a:lnTo>
                  <a:lnTo>
                    <a:pt x="1208" y="186"/>
                  </a:lnTo>
                  <a:lnTo>
                    <a:pt x="1201" y="184"/>
                  </a:lnTo>
                  <a:lnTo>
                    <a:pt x="1196" y="183"/>
                  </a:lnTo>
                  <a:lnTo>
                    <a:pt x="1194" y="181"/>
                  </a:lnTo>
                  <a:lnTo>
                    <a:pt x="1194" y="177"/>
                  </a:lnTo>
                  <a:lnTo>
                    <a:pt x="1188" y="179"/>
                  </a:lnTo>
                  <a:lnTo>
                    <a:pt x="1184" y="177"/>
                  </a:lnTo>
                  <a:lnTo>
                    <a:pt x="1181" y="176"/>
                  </a:lnTo>
                  <a:lnTo>
                    <a:pt x="1179" y="172"/>
                  </a:lnTo>
                  <a:lnTo>
                    <a:pt x="1174" y="167"/>
                  </a:lnTo>
                  <a:lnTo>
                    <a:pt x="1170" y="166"/>
                  </a:lnTo>
                  <a:lnTo>
                    <a:pt x="1167" y="164"/>
                  </a:lnTo>
                  <a:lnTo>
                    <a:pt x="1169" y="155"/>
                  </a:lnTo>
                  <a:lnTo>
                    <a:pt x="1167" y="150"/>
                  </a:lnTo>
                  <a:lnTo>
                    <a:pt x="1164" y="140"/>
                  </a:lnTo>
                  <a:lnTo>
                    <a:pt x="1160" y="130"/>
                  </a:lnTo>
                  <a:lnTo>
                    <a:pt x="1160" y="123"/>
                  </a:lnTo>
                  <a:lnTo>
                    <a:pt x="1160" y="116"/>
                  </a:lnTo>
                  <a:lnTo>
                    <a:pt x="1159" y="113"/>
                  </a:lnTo>
                  <a:lnTo>
                    <a:pt x="1157" y="109"/>
                  </a:lnTo>
                  <a:lnTo>
                    <a:pt x="1153" y="107"/>
                  </a:lnTo>
                  <a:lnTo>
                    <a:pt x="1153" y="102"/>
                  </a:lnTo>
                  <a:lnTo>
                    <a:pt x="1153" y="97"/>
                  </a:lnTo>
                  <a:lnTo>
                    <a:pt x="1152" y="92"/>
                  </a:lnTo>
                  <a:lnTo>
                    <a:pt x="1150" y="87"/>
                  </a:lnTo>
                  <a:lnTo>
                    <a:pt x="1147" y="85"/>
                  </a:lnTo>
                  <a:lnTo>
                    <a:pt x="1140" y="80"/>
                  </a:lnTo>
                  <a:lnTo>
                    <a:pt x="1133" y="75"/>
                  </a:lnTo>
                  <a:lnTo>
                    <a:pt x="1131" y="68"/>
                  </a:lnTo>
                  <a:lnTo>
                    <a:pt x="1131" y="63"/>
                  </a:lnTo>
                  <a:lnTo>
                    <a:pt x="1135" y="56"/>
                  </a:lnTo>
                  <a:lnTo>
                    <a:pt x="1140" y="51"/>
                  </a:lnTo>
                  <a:lnTo>
                    <a:pt x="1140" y="46"/>
                  </a:lnTo>
                  <a:lnTo>
                    <a:pt x="1140" y="41"/>
                  </a:lnTo>
                  <a:lnTo>
                    <a:pt x="1148" y="44"/>
                  </a:lnTo>
                  <a:lnTo>
                    <a:pt x="1155" y="49"/>
                  </a:lnTo>
                  <a:lnTo>
                    <a:pt x="1164" y="53"/>
                  </a:lnTo>
                  <a:lnTo>
                    <a:pt x="1169" y="55"/>
                  </a:lnTo>
                  <a:lnTo>
                    <a:pt x="1174" y="55"/>
                  </a:lnTo>
                  <a:lnTo>
                    <a:pt x="1177" y="61"/>
                  </a:lnTo>
                  <a:lnTo>
                    <a:pt x="1182" y="67"/>
                  </a:lnTo>
                  <a:lnTo>
                    <a:pt x="1191" y="68"/>
                  </a:lnTo>
                  <a:lnTo>
                    <a:pt x="1201" y="68"/>
                  </a:lnTo>
                  <a:lnTo>
                    <a:pt x="1203" y="73"/>
                  </a:lnTo>
                  <a:lnTo>
                    <a:pt x="1205" y="77"/>
                  </a:lnTo>
                  <a:lnTo>
                    <a:pt x="1211" y="82"/>
                  </a:lnTo>
                  <a:lnTo>
                    <a:pt x="1213" y="85"/>
                  </a:lnTo>
                  <a:lnTo>
                    <a:pt x="1215" y="90"/>
                  </a:lnTo>
                  <a:lnTo>
                    <a:pt x="1217" y="96"/>
                  </a:lnTo>
                  <a:lnTo>
                    <a:pt x="1215" y="102"/>
                  </a:lnTo>
                  <a:lnTo>
                    <a:pt x="1218" y="102"/>
                  </a:lnTo>
                  <a:lnTo>
                    <a:pt x="1220" y="101"/>
                  </a:lnTo>
                  <a:lnTo>
                    <a:pt x="1220" y="97"/>
                  </a:lnTo>
                  <a:lnTo>
                    <a:pt x="1222" y="96"/>
                  </a:lnTo>
                  <a:lnTo>
                    <a:pt x="1228" y="96"/>
                  </a:lnTo>
                  <a:lnTo>
                    <a:pt x="1228" y="89"/>
                  </a:lnTo>
                  <a:lnTo>
                    <a:pt x="1228" y="82"/>
                  </a:lnTo>
                  <a:lnTo>
                    <a:pt x="1225" y="80"/>
                  </a:lnTo>
                  <a:lnTo>
                    <a:pt x="1218" y="75"/>
                  </a:lnTo>
                  <a:lnTo>
                    <a:pt x="1217" y="72"/>
                  </a:lnTo>
                  <a:lnTo>
                    <a:pt x="1213" y="68"/>
                  </a:lnTo>
                  <a:lnTo>
                    <a:pt x="1213" y="61"/>
                  </a:lnTo>
                  <a:lnTo>
                    <a:pt x="1215" y="55"/>
                  </a:lnTo>
                  <a:lnTo>
                    <a:pt x="1206" y="55"/>
                  </a:lnTo>
                  <a:lnTo>
                    <a:pt x="1198" y="55"/>
                  </a:lnTo>
                  <a:lnTo>
                    <a:pt x="1193" y="51"/>
                  </a:lnTo>
                  <a:lnTo>
                    <a:pt x="1188" y="48"/>
                  </a:lnTo>
                  <a:lnTo>
                    <a:pt x="1182" y="44"/>
                  </a:lnTo>
                  <a:lnTo>
                    <a:pt x="1176" y="43"/>
                  </a:lnTo>
                  <a:lnTo>
                    <a:pt x="1169" y="41"/>
                  </a:lnTo>
                  <a:lnTo>
                    <a:pt x="1160" y="41"/>
                  </a:lnTo>
                  <a:lnTo>
                    <a:pt x="1159" y="39"/>
                  </a:lnTo>
                  <a:lnTo>
                    <a:pt x="1157" y="38"/>
                  </a:lnTo>
                  <a:lnTo>
                    <a:pt x="1153" y="34"/>
                  </a:lnTo>
                  <a:lnTo>
                    <a:pt x="1148" y="32"/>
                  </a:lnTo>
                  <a:lnTo>
                    <a:pt x="1147" y="31"/>
                  </a:lnTo>
                  <a:lnTo>
                    <a:pt x="1147" y="27"/>
                  </a:lnTo>
                  <a:lnTo>
                    <a:pt x="1145" y="24"/>
                  </a:lnTo>
                  <a:lnTo>
                    <a:pt x="1143" y="21"/>
                  </a:lnTo>
                  <a:lnTo>
                    <a:pt x="1140" y="19"/>
                  </a:lnTo>
                  <a:lnTo>
                    <a:pt x="1140" y="14"/>
                  </a:lnTo>
                  <a:lnTo>
                    <a:pt x="1128" y="12"/>
                  </a:lnTo>
                  <a:lnTo>
                    <a:pt x="1118" y="10"/>
                  </a:lnTo>
                  <a:lnTo>
                    <a:pt x="1097" y="5"/>
                  </a:lnTo>
                  <a:lnTo>
                    <a:pt x="1075" y="2"/>
                  </a:lnTo>
                  <a:lnTo>
                    <a:pt x="1063" y="0"/>
                  </a:lnTo>
                  <a:lnTo>
                    <a:pt x="1051" y="0"/>
                  </a:lnTo>
                  <a:lnTo>
                    <a:pt x="1043" y="2"/>
                  </a:lnTo>
                  <a:lnTo>
                    <a:pt x="1037" y="3"/>
                  </a:lnTo>
                  <a:lnTo>
                    <a:pt x="1026" y="9"/>
                  </a:lnTo>
                  <a:lnTo>
                    <a:pt x="1020" y="12"/>
                  </a:lnTo>
                  <a:lnTo>
                    <a:pt x="1014" y="14"/>
                  </a:lnTo>
                  <a:lnTo>
                    <a:pt x="1007" y="15"/>
                  </a:lnTo>
                  <a:lnTo>
                    <a:pt x="997" y="14"/>
                  </a:lnTo>
                  <a:lnTo>
                    <a:pt x="969" y="27"/>
                  </a:lnTo>
                  <a:lnTo>
                    <a:pt x="957" y="32"/>
                  </a:lnTo>
                  <a:lnTo>
                    <a:pt x="952" y="36"/>
                  </a:lnTo>
                  <a:lnTo>
                    <a:pt x="949" y="41"/>
                  </a:lnTo>
                  <a:lnTo>
                    <a:pt x="916" y="43"/>
                  </a:lnTo>
                  <a:lnTo>
                    <a:pt x="886" y="46"/>
                  </a:lnTo>
                  <a:lnTo>
                    <a:pt x="857" y="51"/>
                  </a:lnTo>
                  <a:lnTo>
                    <a:pt x="826" y="55"/>
                  </a:lnTo>
                  <a:lnTo>
                    <a:pt x="816" y="60"/>
                  </a:lnTo>
                  <a:lnTo>
                    <a:pt x="805" y="65"/>
                  </a:lnTo>
                  <a:lnTo>
                    <a:pt x="795" y="68"/>
                  </a:lnTo>
                  <a:lnTo>
                    <a:pt x="785" y="75"/>
                  </a:lnTo>
                  <a:lnTo>
                    <a:pt x="785" y="78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2"/>
                  </a:lnTo>
                  <a:lnTo>
                    <a:pt x="770" y="89"/>
                  </a:lnTo>
                  <a:lnTo>
                    <a:pt x="759" y="96"/>
                  </a:lnTo>
                  <a:lnTo>
                    <a:pt x="756" y="99"/>
                  </a:lnTo>
                  <a:lnTo>
                    <a:pt x="752" y="104"/>
                  </a:lnTo>
                  <a:lnTo>
                    <a:pt x="751" y="109"/>
                  </a:lnTo>
                  <a:lnTo>
                    <a:pt x="751" y="116"/>
                  </a:lnTo>
                  <a:lnTo>
                    <a:pt x="744" y="116"/>
                  </a:lnTo>
                  <a:lnTo>
                    <a:pt x="742" y="121"/>
                  </a:lnTo>
                  <a:lnTo>
                    <a:pt x="741" y="123"/>
                  </a:lnTo>
                  <a:lnTo>
                    <a:pt x="737" y="123"/>
                  </a:lnTo>
                  <a:lnTo>
                    <a:pt x="730" y="123"/>
                  </a:lnTo>
                  <a:lnTo>
                    <a:pt x="730" y="130"/>
                  </a:lnTo>
                  <a:lnTo>
                    <a:pt x="718" y="130"/>
                  </a:lnTo>
                  <a:lnTo>
                    <a:pt x="708" y="131"/>
                  </a:lnTo>
                  <a:lnTo>
                    <a:pt x="703" y="131"/>
                  </a:lnTo>
                  <a:lnTo>
                    <a:pt x="700" y="135"/>
                  </a:lnTo>
                  <a:lnTo>
                    <a:pt x="696" y="138"/>
                  </a:lnTo>
                  <a:lnTo>
                    <a:pt x="696" y="143"/>
                  </a:lnTo>
                  <a:lnTo>
                    <a:pt x="686" y="143"/>
                  </a:lnTo>
                  <a:lnTo>
                    <a:pt x="676" y="143"/>
                  </a:lnTo>
                  <a:lnTo>
                    <a:pt x="669" y="147"/>
                  </a:lnTo>
                  <a:lnTo>
                    <a:pt x="662" y="150"/>
                  </a:lnTo>
                  <a:lnTo>
                    <a:pt x="654" y="152"/>
                  </a:lnTo>
                  <a:lnTo>
                    <a:pt x="645" y="154"/>
                  </a:lnTo>
                  <a:lnTo>
                    <a:pt x="633" y="162"/>
                  </a:lnTo>
                  <a:lnTo>
                    <a:pt x="621" y="171"/>
                  </a:lnTo>
                  <a:lnTo>
                    <a:pt x="614" y="174"/>
                  </a:lnTo>
                  <a:lnTo>
                    <a:pt x="608" y="177"/>
                  </a:lnTo>
                  <a:lnTo>
                    <a:pt x="604" y="186"/>
                  </a:lnTo>
                  <a:lnTo>
                    <a:pt x="599" y="193"/>
                  </a:lnTo>
                  <a:lnTo>
                    <a:pt x="596" y="201"/>
                  </a:lnTo>
                  <a:lnTo>
                    <a:pt x="594" y="207"/>
                  </a:lnTo>
                  <a:lnTo>
                    <a:pt x="594" y="212"/>
                  </a:lnTo>
                  <a:lnTo>
                    <a:pt x="589" y="212"/>
                  </a:lnTo>
                  <a:lnTo>
                    <a:pt x="585" y="213"/>
                  </a:lnTo>
                  <a:lnTo>
                    <a:pt x="584" y="217"/>
                  </a:lnTo>
                  <a:lnTo>
                    <a:pt x="582" y="220"/>
                  </a:lnTo>
                  <a:lnTo>
                    <a:pt x="580" y="229"/>
                  </a:lnTo>
                  <a:lnTo>
                    <a:pt x="577" y="230"/>
                  </a:lnTo>
                  <a:lnTo>
                    <a:pt x="573" y="232"/>
                  </a:lnTo>
                  <a:lnTo>
                    <a:pt x="572" y="237"/>
                  </a:lnTo>
                  <a:lnTo>
                    <a:pt x="570" y="239"/>
                  </a:lnTo>
                  <a:lnTo>
                    <a:pt x="565" y="244"/>
                  </a:lnTo>
                  <a:lnTo>
                    <a:pt x="562" y="246"/>
                  </a:lnTo>
                  <a:lnTo>
                    <a:pt x="560" y="249"/>
                  </a:lnTo>
                  <a:lnTo>
                    <a:pt x="558" y="254"/>
                  </a:lnTo>
                  <a:lnTo>
                    <a:pt x="560" y="259"/>
                  </a:lnTo>
                  <a:lnTo>
                    <a:pt x="553" y="263"/>
                  </a:lnTo>
                  <a:lnTo>
                    <a:pt x="548" y="268"/>
                  </a:lnTo>
                  <a:lnTo>
                    <a:pt x="543" y="273"/>
                  </a:lnTo>
                  <a:lnTo>
                    <a:pt x="539" y="280"/>
                  </a:lnTo>
                  <a:lnTo>
                    <a:pt x="533" y="278"/>
                  </a:lnTo>
                  <a:lnTo>
                    <a:pt x="527" y="278"/>
                  </a:lnTo>
                  <a:lnTo>
                    <a:pt x="521" y="282"/>
                  </a:lnTo>
                  <a:lnTo>
                    <a:pt x="515" y="287"/>
                  </a:lnTo>
                  <a:lnTo>
                    <a:pt x="510" y="287"/>
                  </a:lnTo>
                  <a:lnTo>
                    <a:pt x="505" y="287"/>
                  </a:lnTo>
                  <a:lnTo>
                    <a:pt x="500" y="290"/>
                  </a:lnTo>
                  <a:lnTo>
                    <a:pt x="493" y="292"/>
                  </a:lnTo>
                  <a:lnTo>
                    <a:pt x="488" y="295"/>
                  </a:lnTo>
                  <a:lnTo>
                    <a:pt x="487" y="297"/>
                  </a:lnTo>
                  <a:lnTo>
                    <a:pt x="485" y="300"/>
                  </a:lnTo>
                  <a:lnTo>
                    <a:pt x="480" y="300"/>
                  </a:lnTo>
                  <a:lnTo>
                    <a:pt x="475" y="300"/>
                  </a:lnTo>
                  <a:lnTo>
                    <a:pt x="469" y="306"/>
                  </a:lnTo>
                  <a:lnTo>
                    <a:pt x="461" y="309"/>
                  </a:lnTo>
                  <a:lnTo>
                    <a:pt x="457" y="309"/>
                  </a:lnTo>
                  <a:lnTo>
                    <a:pt x="451" y="307"/>
                  </a:lnTo>
                  <a:lnTo>
                    <a:pt x="449" y="311"/>
                  </a:lnTo>
                  <a:lnTo>
                    <a:pt x="447" y="312"/>
                  </a:lnTo>
                  <a:lnTo>
                    <a:pt x="440" y="314"/>
                  </a:lnTo>
                  <a:lnTo>
                    <a:pt x="434" y="316"/>
                  </a:lnTo>
                  <a:lnTo>
                    <a:pt x="430" y="317"/>
                  </a:lnTo>
                  <a:lnTo>
                    <a:pt x="430" y="321"/>
                  </a:lnTo>
                  <a:lnTo>
                    <a:pt x="396" y="321"/>
                  </a:lnTo>
                  <a:lnTo>
                    <a:pt x="375" y="329"/>
                  </a:lnTo>
                  <a:lnTo>
                    <a:pt x="355" y="336"/>
                  </a:lnTo>
                  <a:lnTo>
                    <a:pt x="314" y="348"/>
                  </a:lnTo>
                  <a:lnTo>
                    <a:pt x="275" y="360"/>
                  </a:lnTo>
                  <a:lnTo>
                    <a:pt x="253" y="365"/>
                  </a:lnTo>
                  <a:lnTo>
                    <a:pt x="232" y="369"/>
                  </a:lnTo>
                  <a:lnTo>
                    <a:pt x="224" y="374"/>
                  </a:lnTo>
                  <a:lnTo>
                    <a:pt x="219" y="375"/>
                  </a:lnTo>
                  <a:lnTo>
                    <a:pt x="212" y="375"/>
                  </a:lnTo>
                  <a:lnTo>
                    <a:pt x="210" y="377"/>
                  </a:lnTo>
                  <a:lnTo>
                    <a:pt x="208" y="379"/>
                  </a:lnTo>
                  <a:lnTo>
                    <a:pt x="205" y="382"/>
                  </a:lnTo>
                  <a:lnTo>
                    <a:pt x="200" y="384"/>
                  </a:lnTo>
                  <a:lnTo>
                    <a:pt x="198" y="386"/>
                  </a:lnTo>
                  <a:lnTo>
                    <a:pt x="198" y="389"/>
                  </a:lnTo>
                  <a:lnTo>
                    <a:pt x="171" y="389"/>
                  </a:lnTo>
                  <a:lnTo>
                    <a:pt x="167" y="391"/>
                  </a:lnTo>
                  <a:lnTo>
                    <a:pt x="166" y="394"/>
                  </a:lnTo>
                  <a:lnTo>
                    <a:pt x="164" y="403"/>
                  </a:lnTo>
                  <a:lnTo>
                    <a:pt x="150" y="403"/>
                  </a:lnTo>
                  <a:lnTo>
                    <a:pt x="145" y="406"/>
                  </a:lnTo>
                  <a:lnTo>
                    <a:pt x="140" y="410"/>
                  </a:lnTo>
                  <a:lnTo>
                    <a:pt x="135" y="415"/>
                  </a:lnTo>
                  <a:lnTo>
                    <a:pt x="130" y="416"/>
                  </a:lnTo>
                  <a:lnTo>
                    <a:pt x="128" y="421"/>
                  </a:lnTo>
                  <a:lnTo>
                    <a:pt x="126" y="423"/>
                  </a:lnTo>
                  <a:lnTo>
                    <a:pt x="123" y="423"/>
                  </a:lnTo>
                  <a:lnTo>
                    <a:pt x="115" y="428"/>
                  </a:lnTo>
                  <a:lnTo>
                    <a:pt x="111" y="432"/>
                  </a:lnTo>
                  <a:lnTo>
                    <a:pt x="109" y="437"/>
                  </a:lnTo>
                  <a:lnTo>
                    <a:pt x="84" y="442"/>
                  </a:lnTo>
                  <a:lnTo>
                    <a:pt x="72" y="445"/>
                  </a:lnTo>
                  <a:lnTo>
                    <a:pt x="62" y="450"/>
                  </a:lnTo>
                  <a:lnTo>
                    <a:pt x="63" y="462"/>
                  </a:lnTo>
                  <a:lnTo>
                    <a:pt x="67" y="473"/>
                  </a:lnTo>
                  <a:lnTo>
                    <a:pt x="69" y="483"/>
                  </a:lnTo>
                  <a:lnTo>
                    <a:pt x="69" y="498"/>
                  </a:lnTo>
                  <a:lnTo>
                    <a:pt x="75" y="498"/>
                  </a:lnTo>
                  <a:lnTo>
                    <a:pt x="80" y="496"/>
                  </a:lnTo>
                  <a:lnTo>
                    <a:pt x="84" y="493"/>
                  </a:lnTo>
                  <a:lnTo>
                    <a:pt x="87" y="490"/>
                  </a:lnTo>
                  <a:lnTo>
                    <a:pt x="94" y="483"/>
                  </a:lnTo>
                  <a:lnTo>
                    <a:pt x="98" y="479"/>
                  </a:lnTo>
                  <a:lnTo>
                    <a:pt x="103" y="478"/>
                  </a:lnTo>
                  <a:lnTo>
                    <a:pt x="109" y="478"/>
                  </a:lnTo>
                  <a:lnTo>
                    <a:pt x="115" y="478"/>
                  </a:lnTo>
                  <a:lnTo>
                    <a:pt x="116" y="481"/>
                  </a:lnTo>
                  <a:lnTo>
                    <a:pt x="120" y="485"/>
                  </a:lnTo>
                  <a:lnTo>
                    <a:pt x="121" y="488"/>
                  </a:lnTo>
                  <a:lnTo>
                    <a:pt x="125" y="491"/>
                  </a:lnTo>
                  <a:lnTo>
                    <a:pt x="130" y="491"/>
                  </a:lnTo>
                  <a:lnTo>
                    <a:pt x="137" y="491"/>
                  </a:lnTo>
                  <a:lnTo>
                    <a:pt x="142" y="488"/>
                  </a:lnTo>
                  <a:lnTo>
                    <a:pt x="147" y="483"/>
                  </a:lnTo>
                  <a:lnTo>
                    <a:pt x="150" y="476"/>
                  </a:lnTo>
                  <a:lnTo>
                    <a:pt x="152" y="469"/>
                  </a:lnTo>
                  <a:lnTo>
                    <a:pt x="154" y="452"/>
                  </a:lnTo>
                  <a:lnTo>
                    <a:pt x="157" y="437"/>
                  </a:lnTo>
                  <a:lnTo>
                    <a:pt x="167" y="430"/>
                  </a:lnTo>
                  <a:lnTo>
                    <a:pt x="176" y="421"/>
                  </a:lnTo>
                  <a:lnTo>
                    <a:pt x="184" y="413"/>
                  </a:lnTo>
                  <a:lnTo>
                    <a:pt x="191" y="403"/>
                  </a:lnTo>
                  <a:lnTo>
                    <a:pt x="195" y="404"/>
                  </a:lnTo>
                  <a:lnTo>
                    <a:pt x="196" y="406"/>
                  </a:lnTo>
                  <a:lnTo>
                    <a:pt x="196" y="410"/>
                  </a:lnTo>
                  <a:lnTo>
                    <a:pt x="196" y="411"/>
                  </a:lnTo>
                  <a:lnTo>
                    <a:pt x="193" y="418"/>
                  </a:lnTo>
                  <a:lnTo>
                    <a:pt x="191" y="423"/>
                  </a:lnTo>
                  <a:lnTo>
                    <a:pt x="188" y="425"/>
                  </a:lnTo>
                  <a:lnTo>
                    <a:pt x="186" y="428"/>
                  </a:lnTo>
                  <a:lnTo>
                    <a:pt x="184" y="437"/>
                  </a:lnTo>
                  <a:lnTo>
                    <a:pt x="171" y="437"/>
                  </a:lnTo>
                  <a:lnTo>
                    <a:pt x="169" y="444"/>
                  </a:lnTo>
                  <a:lnTo>
                    <a:pt x="167" y="450"/>
                  </a:lnTo>
                  <a:lnTo>
                    <a:pt x="164" y="456"/>
                  </a:lnTo>
                  <a:lnTo>
                    <a:pt x="164" y="464"/>
                  </a:lnTo>
                  <a:lnTo>
                    <a:pt x="162" y="469"/>
                  </a:lnTo>
                  <a:lnTo>
                    <a:pt x="161" y="471"/>
                  </a:lnTo>
                  <a:lnTo>
                    <a:pt x="157" y="471"/>
                  </a:lnTo>
                  <a:lnTo>
                    <a:pt x="157" y="483"/>
                  </a:lnTo>
                  <a:lnTo>
                    <a:pt x="154" y="491"/>
                  </a:lnTo>
                  <a:lnTo>
                    <a:pt x="150" y="500"/>
                  </a:lnTo>
                  <a:lnTo>
                    <a:pt x="145" y="507"/>
                  </a:lnTo>
                  <a:lnTo>
                    <a:pt x="133" y="519"/>
                  </a:lnTo>
                  <a:lnTo>
                    <a:pt x="128" y="525"/>
                  </a:lnTo>
                  <a:lnTo>
                    <a:pt x="123" y="532"/>
                  </a:lnTo>
                  <a:lnTo>
                    <a:pt x="126" y="546"/>
                  </a:lnTo>
                  <a:lnTo>
                    <a:pt x="132" y="558"/>
                  </a:lnTo>
                  <a:lnTo>
                    <a:pt x="140" y="566"/>
                  </a:lnTo>
                  <a:lnTo>
                    <a:pt x="150" y="573"/>
                  </a:lnTo>
                  <a:lnTo>
                    <a:pt x="150" y="583"/>
                  </a:lnTo>
                  <a:lnTo>
                    <a:pt x="150" y="594"/>
                  </a:lnTo>
                  <a:lnTo>
                    <a:pt x="154" y="600"/>
                  </a:lnTo>
                  <a:lnTo>
                    <a:pt x="157" y="607"/>
                  </a:lnTo>
                  <a:lnTo>
                    <a:pt x="161" y="612"/>
                  </a:lnTo>
                  <a:lnTo>
                    <a:pt x="162" y="619"/>
                  </a:lnTo>
                  <a:lnTo>
                    <a:pt x="166" y="624"/>
                  </a:lnTo>
                  <a:lnTo>
                    <a:pt x="167" y="626"/>
                  </a:lnTo>
                  <a:lnTo>
                    <a:pt x="171" y="628"/>
                  </a:lnTo>
                  <a:lnTo>
                    <a:pt x="174" y="633"/>
                  </a:lnTo>
                  <a:lnTo>
                    <a:pt x="176" y="641"/>
                  </a:lnTo>
                  <a:lnTo>
                    <a:pt x="178" y="650"/>
                  </a:lnTo>
                  <a:lnTo>
                    <a:pt x="178" y="658"/>
                  </a:lnTo>
                  <a:lnTo>
                    <a:pt x="176" y="665"/>
                  </a:lnTo>
                  <a:lnTo>
                    <a:pt x="173" y="672"/>
                  </a:lnTo>
                  <a:lnTo>
                    <a:pt x="169" y="674"/>
                  </a:lnTo>
                  <a:lnTo>
                    <a:pt x="166" y="676"/>
                  </a:lnTo>
                  <a:lnTo>
                    <a:pt x="162" y="676"/>
                  </a:lnTo>
                  <a:lnTo>
                    <a:pt x="157" y="676"/>
                  </a:lnTo>
                  <a:lnTo>
                    <a:pt x="152" y="667"/>
                  </a:lnTo>
                  <a:lnTo>
                    <a:pt x="150" y="662"/>
                  </a:lnTo>
                  <a:lnTo>
                    <a:pt x="150" y="655"/>
                  </a:lnTo>
                  <a:lnTo>
                    <a:pt x="152" y="655"/>
                  </a:lnTo>
                  <a:lnTo>
                    <a:pt x="154" y="653"/>
                  </a:lnTo>
                  <a:lnTo>
                    <a:pt x="155" y="648"/>
                  </a:lnTo>
                  <a:lnTo>
                    <a:pt x="157" y="635"/>
                  </a:lnTo>
                  <a:lnTo>
                    <a:pt x="155" y="629"/>
                  </a:lnTo>
                  <a:lnTo>
                    <a:pt x="152" y="624"/>
                  </a:lnTo>
                  <a:lnTo>
                    <a:pt x="144" y="618"/>
                  </a:lnTo>
                  <a:lnTo>
                    <a:pt x="140" y="614"/>
                  </a:lnTo>
                  <a:lnTo>
                    <a:pt x="137" y="609"/>
                  </a:lnTo>
                  <a:lnTo>
                    <a:pt x="135" y="602"/>
                  </a:lnTo>
                  <a:lnTo>
                    <a:pt x="137" y="594"/>
                  </a:lnTo>
                  <a:lnTo>
                    <a:pt x="133" y="594"/>
                  </a:lnTo>
                  <a:lnTo>
                    <a:pt x="132" y="592"/>
                  </a:lnTo>
                  <a:lnTo>
                    <a:pt x="132" y="585"/>
                  </a:lnTo>
                  <a:lnTo>
                    <a:pt x="132" y="578"/>
                  </a:lnTo>
                  <a:lnTo>
                    <a:pt x="132" y="575"/>
                  </a:lnTo>
                  <a:lnTo>
                    <a:pt x="130" y="573"/>
                  </a:lnTo>
                  <a:lnTo>
                    <a:pt x="126" y="573"/>
                  </a:lnTo>
                  <a:lnTo>
                    <a:pt x="123" y="573"/>
                  </a:lnTo>
                  <a:lnTo>
                    <a:pt x="123" y="570"/>
                  </a:lnTo>
                  <a:lnTo>
                    <a:pt x="123" y="566"/>
                  </a:lnTo>
                  <a:lnTo>
                    <a:pt x="123" y="563"/>
                  </a:lnTo>
                  <a:lnTo>
                    <a:pt x="123" y="560"/>
                  </a:lnTo>
                  <a:lnTo>
                    <a:pt x="118" y="558"/>
                  </a:lnTo>
                  <a:lnTo>
                    <a:pt x="116" y="556"/>
                  </a:lnTo>
                  <a:lnTo>
                    <a:pt x="116" y="553"/>
                  </a:lnTo>
                  <a:lnTo>
                    <a:pt x="115" y="549"/>
                  </a:lnTo>
                  <a:lnTo>
                    <a:pt x="113" y="544"/>
                  </a:lnTo>
                  <a:lnTo>
                    <a:pt x="101" y="537"/>
                  </a:lnTo>
                  <a:lnTo>
                    <a:pt x="75" y="525"/>
                  </a:lnTo>
                  <a:lnTo>
                    <a:pt x="69" y="522"/>
                  </a:lnTo>
                  <a:lnTo>
                    <a:pt x="57" y="519"/>
                  </a:lnTo>
                  <a:lnTo>
                    <a:pt x="51" y="519"/>
                  </a:lnTo>
                  <a:lnTo>
                    <a:pt x="48" y="522"/>
                  </a:lnTo>
                  <a:lnTo>
                    <a:pt x="43" y="525"/>
                  </a:lnTo>
                  <a:lnTo>
                    <a:pt x="41" y="532"/>
                  </a:lnTo>
                  <a:lnTo>
                    <a:pt x="40" y="539"/>
                  </a:lnTo>
                  <a:lnTo>
                    <a:pt x="40" y="544"/>
                  </a:lnTo>
                  <a:lnTo>
                    <a:pt x="43" y="551"/>
                  </a:lnTo>
                  <a:lnTo>
                    <a:pt x="48" y="556"/>
                  </a:lnTo>
                  <a:lnTo>
                    <a:pt x="48" y="561"/>
                  </a:lnTo>
                  <a:lnTo>
                    <a:pt x="48" y="566"/>
                  </a:lnTo>
                  <a:lnTo>
                    <a:pt x="53" y="566"/>
                  </a:lnTo>
                  <a:lnTo>
                    <a:pt x="58" y="566"/>
                  </a:lnTo>
                  <a:lnTo>
                    <a:pt x="60" y="570"/>
                  </a:lnTo>
                  <a:lnTo>
                    <a:pt x="62" y="573"/>
                  </a:lnTo>
                  <a:lnTo>
                    <a:pt x="65" y="580"/>
                  </a:lnTo>
                  <a:lnTo>
                    <a:pt x="67" y="583"/>
                  </a:lnTo>
                  <a:lnTo>
                    <a:pt x="69" y="587"/>
                  </a:lnTo>
                  <a:lnTo>
                    <a:pt x="69" y="592"/>
                  </a:lnTo>
                  <a:lnTo>
                    <a:pt x="69" y="595"/>
                  </a:lnTo>
                  <a:lnTo>
                    <a:pt x="74" y="604"/>
                  </a:lnTo>
                  <a:lnTo>
                    <a:pt x="79" y="612"/>
                  </a:lnTo>
                  <a:lnTo>
                    <a:pt x="82" y="621"/>
                  </a:lnTo>
                  <a:lnTo>
                    <a:pt x="82" y="628"/>
                  </a:lnTo>
                  <a:lnTo>
                    <a:pt x="82" y="635"/>
                  </a:lnTo>
                  <a:lnTo>
                    <a:pt x="82" y="641"/>
                  </a:lnTo>
                  <a:lnTo>
                    <a:pt x="82" y="648"/>
                  </a:lnTo>
                  <a:lnTo>
                    <a:pt x="89" y="648"/>
                  </a:lnTo>
                  <a:lnTo>
                    <a:pt x="91" y="655"/>
                  </a:lnTo>
                  <a:lnTo>
                    <a:pt x="91" y="669"/>
                  </a:lnTo>
                  <a:lnTo>
                    <a:pt x="89" y="689"/>
                  </a:lnTo>
                  <a:lnTo>
                    <a:pt x="86" y="689"/>
                  </a:lnTo>
                  <a:lnTo>
                    <a:pt x="82" y="689"/>
                  </a:lnTo>
                  <a:lnTo>
                    <a:pt x="82" y="693"/>
                  </a:lnTo>
                  <a:lnTo>
                    <a:pt x="82" y="699"/>
                  </a:lnTo>
                  <a:lnTo>
                    <a:pt x="82" y="710"/>
                  </a:lnTo>
                  <a:lnTo>
                    <a:pt x="80" y="715"/>
                  </a:lnTo>
                  <a:lnTo>
                    <a:pt x="79" y="717"/>
                  </a:lnTo>
                  <a:lnTo>
                    <a:pt x="77" y="720"/>
                  </a:lnTo>
                  <a:lnTo>
                    <a:pt x="75" y="723"/>
                  </a:lnTo>
                  <a:lnTo>
                    <a:pt x="74" y="728"/>
                  </a:lnTo>
                  <a:lnTo>
                    <a:pt x="72" y="730"/>
                  </a:lnTo>
                  <a:lnTo>
                    <a:pt x="70" y="734"/>
                  </a:lnTo>
                  <a:lnTo>
                    <a:pt x="69" y="737"/>
                  </a:lnTo>
                  <a:lnTo>
                    <a:pt x="69" y="758"/>
                  </a:lnTo>
                  <a:lnTo>
                    <a:pt x="65" y="758"/>
                  </a:lnTo>
                  <a:lnTo>
                    <a:pt x="63" y="759"/>
                  </a:lnTo>
                  <a:lnTo>
                    <a:pt x="62" y="764"/>
                  </a:lnTo>
                  <a:lnTo>
                    <a:pt x="62" y="770"/>
                  </a:lnTo>
                  <a:lnTo>
                    <a:pt x="60" y="775"/>
                  </a:lnTo>
                  <a:lnTo>
                    <a:pt x="57" y="783"/>
                  </a:lnTo>
                  <a:lnTo>
                    <a:pt x="53" y="792"/>
                  </a:lnTo>
                  <a:lnTo>
                    <a:pt x="53" y="799"/>
                  </a:lnTo>
                  <a:lnTo>
                    <a:pt x="55" y="805"/>
                  </a:lnTo>
                  <a:lnTo>
                    <a:pt x="51" y="805"/>
                  </a:lnTo>
                  <a:lnTo>
                    <a:pt x="50" y="807"/>
                  </a:lnTo>
                  <a:lnTo>
                    <a:pt x="48" y="812"/>
                  </a:lnTo>
                  <a:lnTo>
                    <a:pt x="48" y="819"/>
                  </a:lnTo>
                  <a:lnTo>
                    <a:pt x="46" y="824"/>
                  </a:lnTo>
                  <a:lnTo>
                    <a:pt x="41" y="833"/>
                  </a:lnTo>
                  <a:lnTo>
                    <a:pt x="38" y="834"/>
                  </a:lnTo>
                  <a:lnTo>
                    <a:pt x="36" y="836"/>
                  </a:lnTo>
                  <a:lnTo>
                    <a:pt x="33" y="841"/>
                  </a:lnTo>
                  <a:lnTo>
                    <a:pt x="31" y="848"/>
                  </a:lnTo>
                  <a:lnTo>
                    <a:pt x="28" y="853"/>
                  </a:lnTo>
                  <a:lnTo>
                    <a:pt x="17" y="860"/>
                  </a:lnTo>
                  <a:lnTo>
                    <a:pt x="9" y="868"/>
                  </a:lnTo>
                  <a:lnTo>
                    <a:pt x="4" y="880"/>
                  </a:lnTo>
                  <a:lnTo>
                    <a:pt x="0" y="894"/>
                  </a:lnTo>
                  <a:lnTo>
                    <a:pt x="4" y="909"/>
                  </a:lnTo>
                  <a:lnTo>
                    <a:pt x="7" y="925"/>
                  </a:lnTo>
                  <a:lnTo>
                    <a:pt x="7" y="943"/>
                  </a:lnTo>
                  <a:lnTo>
                    <a:pt x="7" y="962"/>
                  </a:lnTo>
                  <a:lnTo>
                    <a:pt x="12" y="964"/>
                  </a:lnTo>
                  <a:lnTo>
                    <a:pt x="14" y="966"/>
                  </a:lnTo>
                  <a:lnTo>
                    <a:pt x="14" y="969"/>
                  </a:lnTo>
                  <a:lnTo>
                    <a:pt x="22" y="971"/>
                  </a:lnTo>
                  <a:lnTo>
                    <a:pt x="26" y="972"/>
                  </a:lnTo>
                  <a:lnTo>
                    <a:pt x="28" y="976"/>
                  </a:lnTo>
                  <a:lnTo>
                    <a:pt x="36" y="978"/>
                  </a:lnTo>
                  <a:lnTo>
                    <a:pt x="45" y="979"/>
                  </a:lnTo>
                  <a:lnTo>
                    <a:pt x="50" y="984"/>
                  </a:lnTo>
                  <a:lnTo>
                    <a:pt x="55" y="989"/>
                  </a:lnTo>
                  <a:lnTo>
                    <a:pt x="60" y="991"/>
                  </a:lnTo>
                  <a:lnTo>
                    <a:pt x="62" y="993"/>
                  </a:lnTo>
                  <a:lnTo>
                    <a:pt x="62" y="996"/>
                  </a:lnTo>
                  <a:lnTo>
                    <a:pt x="70" y="998"/>
                  </a:lnTo>
                  <a:lnTo>
                    <a:pt x="74" y="1000"/>
                  </a:lnTo>
                  <a:lnTo>
                    <a:pt x="75" y="1003"/>
                  </a:lnTo>
                  <a:lnTo>
                    <a:pt x="79" y="1005"/>
                  </a:lnTo>
                  <a:lnTo>
                    <a:pt x="80" y="1008"/>
                  </a:lnTo>
                  <a:lnTo>
                    <a:pt x="82" y="1012"/>
                  </a:lnTo>
                  <a:lnTo>
                    <a:pt x="82" y="1017"/>
                  </a:lnTo>
                  <a:lnTo>
                    <a:pt x="91" y="1018"/>
                  </a:lnTo>
                  <a:lnTo>
                    <a:pt x="94" y="1020"/>
                  </a:lnTo>
                  <a:lnTo>
                    <a:pt x="96" y="1024"/>
                  </a:lnTo>
                  <a:lnTo>
                    <a:pt x="103" y="1024"/>
                  </a:lnTo>
                  <a:lnTo>
                    <a:pt x="103" y="1027"/>
                  </a:lnTo>
                  <a:lnTo>
                    <a:pt x="104" y="1029"/>
                  </a:lnTo>
                  <a:lnTo>
                    <a:pt x="109" y="1030"/>
                  </a:lnTo>
                  <a:lnTo>
                    <a:pt x="109" y="1037"/>
                  </a:lnTo>
                  <a:lnTo>
                    <a:pt x="111" y="1042"/>
                  </a:lnTo>
                  <a:lnTo>
                    <a:pt x="115" y="1046"/>
                  </a:lnTo>
                  <a:lnTo>
                    <a:pt x="118" y="1049"/>
                  </a:lnTo>
                  <a:lnTo>
                    <a:pt x="125" y="1056"/>
                  </a:lnTo>
                  <a:lnTo>
                    <a:pt x="128" y="1059"/>
                  </a:lnTo>
                  <a:lnTo>
                    <a:pt x="130" y="1065"/>
                  </a:lnTo>
                  <a:lnTo>
                    <a:pt x="130" y="1075"/>
                  </a:lnTo>
                  <a:lnTo>
                    <a:pt x="130" y="1083"/>
                  </a:lnTo>
                  <a:lnTo>
                    <a:pt x="126" y="1099"/>
                  </a:lnTo>
                  <a:lnTo>
                    <a:pt x="121" y="1112"/>
                  </a:lnTo>
                  <a:lnTo>
                    <a:pt x="116" y="1126"/>
                  </a:lnTo>
                  <a:lnTo>
                    <a:pt x="116" y="1174"/>
                  </a:lnTo>
                  <a:lnTo>
                    <a:pt x="116" y="1180"/>
                  </a:lnTo>
                  <a:lnTo>
                    <a:pt x="118" y="1186"/>
                  </a:lnTo>
                  <a:lnTo>
                    <a:pt x="121" y="1189"/>
                  </a:lnTo>
                  <a:lnTo>
                    <a:pt x="125" y="1192"/>
                  </a:lnTo>
                  <a:lnTo>
                    <a:pt x="132" y="1199"/>
                  </a:lnTo>
                  <a:lnTo>
                    <a:pt x="135" y="1203"/>
                  </a:lnTo>
                  <a:lnTo>
                    <a:pt x="137" y="1208"/>
                  </a:lnTo>
                  <a:lnTo>
                    <a:pt x="137" y="1242"/>
                  </a:lnTo>
                  <a:lnTo>
                    <a:pt x="137" y="1249"/>
                  </a:lnTo>
                  <a:lnTo>
                    <a:pt x="138" y="1254"/>
                  </a:lnTo>
                  <a:lnTo>
                    <a:pt x="144" y="1262"/>
                  </a:lnTo>
                  <a:lnTo>
                    <a:pt x="149" y="1271"/>
                  </a:lnTo>
                  <a:lnTo>
                    <a:pt x="150" y="1276"/>
                  </a:lnTo>
                  <a:lnTo>
                    <a:pt x="150" y="1283"/>
                  </a:lnTo>
                  <a:lnTo>
                    <a:pt x="147" y="1300"/>
                  </a:lnTo>
                  <a:lnTo>
                    <a:pt x="145" y="1315"/>
                  </a:lnTo>
                  <a:lnTo>
                    <a:pt x="142" y="1332"/>
                  </a:lnTo>
                  <a:lnTo>
                    <a:pt x="144" y="1351"/>
                  </a:lnTo>
                  <a:lnTo>
                    <a:pt x="142" y="1358"/>
                  </a:lnTo>
                  <a:lnTo>
                    <a:pt x="140" y="1365"/>
                  </a:lnTo>
                  <a:lnTo>
                    <a:pt x="135" y="1377"/>
                  </a:lnTo>
                  <a:lnTo>
                    <a:pt x="132" y="1390"/>
                  </a:lnTo>
                  <a:lnTo>
                    <a:pt x="130" y="1397"/>
                  </a:lnTo>
                  <a:lnTo>
                    <a:pt x="130" y="1406"/>
                  </a:lnTo>
                  <a:lnTo>
                    <a:pt x="130" y="1409"/>
                  </a:lnTo>
                  <a:lnTo>
                    <a:pt x="130" y="1413"/>
                  </a:lnTo>
                  <a:lnTo>
                    <a:pt x="130" y="1418"/>
                  </a:lnTo>
                  <a:lnTo>
                    <a:pt x="130" y="1419"/>
                  </a:lnTo>
                  <a:lnTo>
                    <a:pt x="133" y="1419"/>
                  </a:lnTo>
                  <a:lnTo>
                    <a:pt x="137" y="1419"/>
                  </a:lnTo>
                  <a:lnTo>
                    <a:pt x="137" y="1426"/>
                  </a:lnTo>
                  <a:lnTo>
                    <a:pt x="137" y="1431"/>
                  </a:lnTo>
                  <a:lnTo>
                    <a:pt x="137" y="1433"/>
                  </a:lnTo>
                  <a:lnTo>
                    <a:pt x="140" y="1433"/>
                  </a:lnTo>
                  <a:lnTo>
                    <a:pt x="144" y="1433"/>
                  </a:lnTo>
                  <a:lnTo>
                    <a:pt x="149" y="1445"/>
                  </a:lnTo>
                  <a:lnTo>
                    <a:pt x="152" y="1450"/>
                  </a:lnTo>
                  <a:lnTo>
                    <a:pt x="157" y="1454"/>
                  </a:lnTo>
                  <a:lnTo>
                    <a:pt x="157" y="1459"/>
                  </a:lnTo>
                  <a:lnTo>
                    <a:pt x="157" y="1460"/>
                  </a:lnTo>
                  <a:lnTo>
                    <a:pt x="155" y="1464"/>
                  </a:lnTo>
                  <a:lnTo>
                    <a:pt x="155" y="1465"/>
                  </a:lnTo>
                  <a:lnTo>
                    <a:pt x="155" y="1469"/>
                  </a:lnTo>
                  <a:lnTo>
                    <a:pt x="157" y="1471"/>
                  </a:lnTo>
                  <a:lnTo>
                    <a:pt x="157" y="1472"/>
                  </a:lnTo>
                  <a:lnTo>
                    <a:pt x="157" y="1474"/>
                  </a:lnTo>
                  <a:lnTo>
                    <a:pt x="157" y="1476"/>
                  </a:lnTo>
                  <a:lnTo>
                    <a:pt x="157" y="1477"/>
                  </a:lnTo>
                  <a:lnTo>
                    <a:pt x="159" y="1479"/>
                  </a:lnTo>
                  <a:lnTo>
                    <a:pt x="159" y="1483"/>
                  </a:lnTo>
                  <a:lnTo>
                    <a:pt x="161" y="1486"/>
                  </a:lnTo>
                  <a:lnTo>
                    <a:pt x="161" y="1491"/>
                  </a:lnTo>
                  <a:lnTo>
                    <a:pt x="162" y="1491"/>
                  </a:lnTo>
                  <a:lnTo>
                    <a:pt x="162" y="1494"/>
                  </a:lnTo>
                  <a:lnTo>
                    <a:pt x="162" y="1496"/>
                  </a:lnTo>
                  <a:lnTo>
                    <a:pt x="164" y="1498"/>
                  </a:lnTo>
                  <a:lnTo>
                    <a:pt x="164" y="1500"/>
                  </a:lnTo>
                  <a:lnTo>
                    <a:pt x="164" y="1501"/>
                  </a:lnTo>
                  <a:lnTo>
                    <a:pt x="164" y="1503"/>
                  </a:lnTo>
                  <a:lnTo>
                    <a:pt x="164" y="1506"/>
                  </a:lnTo>
                  <a:lnTo>
                    <a:pt x="164" y="1508"/>
                  </a:lnTo>
                  <a:lnTo>
                    <a:pt x="164" y="1510"/>
                  </a:lnTo>
                  <a:lnTo>
                    <a:pt x="164" y="1511"/>
                  </a:lnTo>
                  <a:lnTo>
                    <a:pt x="164" y="1515"/>
                  </a:lnTo>
                  <a:lnTo>
                    <a:pt x="164" y="1517"/>
                  </a:lnTo>
                  <a:lnTo>
                    <a:pt x="164" y="1522"/>
                  </a:lnTo>
                  <a:lnTo>
                    <a:pt x="166" y="1530"/>
                  </a:lnTo>
                  <a:lnTo>
                    <a:pt x="167" y="1534"/>
                  </a:lnTo>
                  <a:lnTo>
                    <a:pt x="171" y="1535"/>
                  </a:lnTo>
                  <a:lnTo>
                    <a:pt x="174" y="1537"/>
                  </a:lnTo>
                  <a:lnTo>
                    <a:pt x="178" y="1539"/>
                  </a:lnTo>
                  <a:lnTo>
                    <a:pt x="181" y="1540"/>
                  </a:lnTo>
                  <a:lnTo>
                    <a:pt x="184" y="1542"/>
                  </a:lnTo>
                  <a:lnTo>
                    <a:pt x="188" y="1544"/>
                  </a:lnTo>
                  <a:lnTo>
                    <a:pt x="191" y="1546"/>
                  </a:lnTo>
                  <a:lnTo>
                    <a:pt x="195" y="1547"/>
                  </a:lnTo>
                  <a:lnTo>
                    <a:pt x="198" y="1549"/>
                  </a:lnTo>
                  <a:lnTo>
                    <a:pt x="202" y="1549"/>
                  </a:lnTo>
                  <a:lnTo>
                    <a:pt x="203" y="1551"/>
                  </a:lnTo>
                  <a:lnTo>
                    <a:pt x="208" y="1556"/>
                  </a:lnTo>
                  <a:lnTo>
                    <a:pt x="213" y="1559"/>
                  </a:lnTo>
                  <a:lnTo>
                    <a:pt x="219" y="1563"/>
                  </a:lnTo>
                  <a:lnTo>
                    <a:pt x="217" y="1571"/>
                  </a:lnTo>
                  <a:lnTo>
                    <a:pt x="217" y="1578"/>
                  </a:lnTo>
                  <a:lnTo>
                    <a:pt x="219" y="1583"/>
                  </a:lnTo>
                  <a:lnTo>
                    <a:pt x="220" y="1588"/>
                  </a:lnTo>
                  <a:lnTo>
                    <a:pt x="227" y="1595"/>
                  </a:lnTo>
                  <a:lnTo>
                    <a:pt x="232" y="1604"/>
                  </a:lnTo>
                  <a:lnTo>
                    <a:pt x="232" y="1610"/>
                  </a:lnTo>
                  <a:lnTo>
                    <a:pt x="234" y="1617"/>
                  </a:lnTo>
                  <a:lnTo>
                    <a:pt x="237" y="1629"/>
                  </a:lnTo>
                  <a:lnTo>
                    <a:pt x="239" y="1641"/>
                  </a:lnTo>
                  <a:lnTo>
                    <a:pt x="241" y="1650"/>
                  </a:lnTo>
                  <a:lnTo>
                    <a:pt x="239" y="1658"/>
                  </a:lnTo>
                  <a:lnTo>
                    <a:pt x="224" y="1728"/>
                  </a:lnTo>
                  <a:lnTo>
                    <a:pt x="217" y="1764"/>
                  </a:lnTo>
                  <a:lnTo>
                    <a:pt x="212" y="1801"/>
                  </a:lnTo>
                  <a:lnTo>
                    <a:pt x="219" y="1803"/>
                  </a:lnTo>
                  <a:lnTo>
                    <a:pt x="224" y="1807"/>
                  </a:lnTo>
                  <a:lnTo>
                    <a:pt x="230" y="1808"/>
                  </a:lnTo>
                  <a:lnTo>
                    <a:pt x="239" y="1808"/>
                  </a:lnTo>
                  <a:lnTo>
                    <a:pt x="244" y="1803"/>
                  </a:lnTo>
                  <a:lnTo>
                    <a:pt x="249" y="1798"/>
                  </a:lnTo>
                  <a:lnTo>
                    <a:pt x="251" y="1790"/>
                  </a:lnTo>
                  <a:lnTo>
                    <a:pt x="253" y="1781"/>
                  </a:lnTo>
                  <a:lnTo>
                    <a:pt x="253" y="1769"/>
                  </a:lnTo>
                  <a:lnTo>
                    <a:pt x="253" y="1759"/>
                  </a:lnTo>
                  <a:lnTo>
                    <a:pt x="254" y="1754"/>
                  </a:lnTo>
                  <a:lnTo>
                    <a:pt x="258" y="1750"/>
                  </a:lnTo>
                  <a:lnTo>
                    <a:pt x="261" y="1749"/>
                  </a:lnTo>
                  <a:lnTo>
                    <a:pt x="266" y="1747"/>
                  </a:lnTo>
                  <a:lnTo>
                    <a:pt x="294" y="1750"/>
                  </a:lnTo>
                  <a:lnTo>
                    <a:pt x="319" y="1755"/>
                  </a:lnTo>
                  <a:lnTo>
                    <a:pt x="341" y="1764"/>
                  </a:lnTo>
                  <a:lnTo>
                    <a:pt x="362" y="1774"/>
                  </a:lnTo>
                  <a:lnTo>
                    <a:pt x="362" y="1795"/>
                  </a:lnTo>
                  <a:lnTo>
                    <a:pt x="365" y="1795"/>
                  </a:lnTo>
                  <a:lnTo>
                    <a:pt x="367" y="1796"/>
                  </a:lnTo>
                  <a:lnTo>
                    <a:pt x="369" y="1801"/>
                  </a:lnTo>
                  <a:lnTo>
                    <a:pt x="372" y="1805"/>
                  </a:lnTo>
                  <a:lnTo>
                    <a:pt x="374" y="1807"/>
                  </a:lnTo>
                  <a:lnTo>
                    <a:pt x="375" y="1808"/>
                  </a:lnTo>
                  <a:lnTo>
                    <a:pt x="375" y="1815"/>
                  </a:lnTo>
                  <a:lnTo>
                    <a:pt x="377" y="1820"/>
                  </a:lnTo>
                  <a:lnTo>
                    <a:pt x="381" y="1824"/>
                  </a:lnTo>
                  <a:lnTo>
                    <a:pt x="384" y="1827"/>
                  </a:lnTo>
                  <a:lnTo>
                    <a:pt x="387" y="1831"/>
                  </a:lnTo>
                  <a:lnTo>
                    <a:pt x="389" y="1836"/>
                  </a:lnTo>
                  <a:lnTo>
                    <a:pt x="391" y="1841"/>
                  </a:lnTo>
                  <a:lnTo>
                    <a:pt x="389" y="1849"/>
                  </a:lnTo>
                  <a:lnTo>
                    <a:pt x="398" y="1849"/>
                  </a:lnTo>
                  <a:lnTo>
                    <a:pt x="406" y="1849"/>
                  </a:lnTo>
                  <a:lnTo>
                    <a:pt x="416" y="1849"/>
                  </a:lnTo>
                  <a:lnTo>
                    <a:pt x="420" y="1849"/>
                  </a:lnTo>
                  <a:lnTo>
                    <a:pt x="422" y="1851"/>
                  </a:lnTo>
                  <a:lnTo>
                    <a:pt x="423" y="1853"/>
                  </a:lnTo>
                  <a:lnTo>
                    <a:pt x="423" y="1856"/>
                  </a:lnTo>
                  <a:lnTo>
                    <a:pt x="451" y="1856"/>
                  </a:lnTo>
                  <a:lnTo>
                    <a:pt x="452" y="1853"/>
                  </a:lnTo>
                  <a:lnTo>
                    <a:pt x="456" y="1851"/>
                  </a:lnTo>
                  <a:lnTo>
                    <a:pt x="459" y="1849"/>
                  </a:lnTo>
                  <a:lnTo>
                    <a:pt x="464" y="1849"/>
                  </a:lnTo>
                  <a:lnTo>
                    <a:pt x="464" y="1854"/>
                  </a:lnTo>
                  <a:lnTo>
                    <a:pt x="466" y="1858"/>
                  </a:lnTo>
                  <a:lnTo>
                    <a:pt x="469" y="1860"/>
                  </a:lnTo>
                  <a:lnTo>
                    <a:pt x="473" y="1861"/>
                  </a:lnTo>
                  <a:lnTo>
                    <a:pt x="481" y="1863"/>
                  </a:lnTo>
                  <a:lnTo>
                    <a:pt x="483" y="1866"/>
                  </a:lnTo>
                  <a:lnTo>
                    <a:pt x="485" y="1870"/>
                  </a:lnTo>
                  <a:lnTo>
                    <a:pt x="493" y="1872"/>
                  </a:lnTo>
                  <a:lnTo>
                    <a:pt x="502" y="1873"/>
                  </a:lnTo>
                  <a:lnTo>
                    <a:pt x="507" y="1878"/>
                  </a:lnTo>
                  <a:lnTo>
                    <a:pt x="512" y="1883"/>
                  </a:lnTo>
                  <a:lnTo>
                    <a:pt x="519" y="1882"/>
                  </a:lnTo>
                  <a:lnTo>
                    <a:pt x="522" y="1882"/>
                  </a:lnTo>
                  <a:lnTo>
                    <a:pt x="531" y="1885"/>
                  </a:lnTo>
                  <a:lnTo>
                    <a:pt x="536" y="1890"/>
                  </a:lnTo>
                  <a:lnTo>
                    <a:pt x="541" y="1890"/>
                  </a:lnTo>
                  <a:lnTo>
                    <a:pt x="546" y="1890"/>
                  </a:lnTo>
                  <a:lnTo>
                    <a:pt x="548" y="1894"/>
                  </a:lnTo>
                  <a:lnTo>
                    <a:pt x="550" y="1897"/>
                  </a:lnTo>
                  <a:lnTo>
                    <a:pt x="551" y="1900"/>
                  </a:lnTo>
                  <a:lnTo>
                    <a:pt x="551" y="1904"/>
                  </a:lnTo>
                  <a:lnTo>
                    <a:pt x="553" y="1906"/>
                  </a:lnTo>
                  <a:lnTo>
                    <a:pt x="553" y="1907"/>
                  </a:lnTo>
                  <a:lnTo>
                    <a:pt x="555" y="1909"/>
                  </a:lnTo>
                  <a:lnTo>
                    <a:pt x="556" y="1911"/>
                  </a:lnTo>
                  <a:lnTo>
                    <a:pt x="562" y="1911"/>
                  </a:lnTo>
                  <a:lnTo>
                    <a:pt x="567" y="1911"/>
                  </a:lnTo>
                  <a:lnTo>
                    <a:pt x="589" y="1906"/>
                  </a:lnTo>
                  <a:lnTo>
                    <a:pt x="609" y="1900"/>
                  </a:lnTo>
                  <a:lnTo>
                    <a:pt x="631" y="1894"/>
                  </a:lnTo>
                  <a:lnTo>
                    <a:pt x="655" y="1890"/>
                  </a:lnTo>
                  <a:lnTo>
                    <a:pt x="655" y="1894"/>
                  </a:lnTo>
                  <a:lnTo>
                    <a:pt x="657" y="1895"/>
                  </a:lnTo>
                  <a:lnTo>
                    <a:pt x="662" y="1897"/>
                  </a:lnTo>
                  <a:lnTo>
                    <a:pt x="666" y="1900"/>
                  </a:lnTo>
                  <a:lnTo>
                    <a:pt x="667" y="1902"/>
                  </a:lnTo>
                  <a:lnTo>
                    <a:pt x="669" y="1904"/>
                  </a:lnTo>
                  <a:lnTo>
                    <a:pt x="671" y="1909"/>
                  </a:lnTo>
                  <a:lnTo>
                    <a:pt x="674" y="1912"/>
                  </a:lnTo>
                  <a:lnTo>
                    <a:pt x="683" y="1918"/>
                  </a:lnTo>
                  <a:lnTo>
                    <a:pt x="691" y="1923"/>
                  </a:lnTo>
                  <a:lnTo>
                    <a:pt x="698" y="1929"/>
                  </a:lnTo>
                  <a:lnTo>
                    <a:pt x="705" y="1936"/>
                  </a:lnTo>
                  <a:lnTo>
                    <a:pt x="710" y="1945"/>
                  </a:lnTo>
                  <a:lnTo>
                    <a:pt x="703" y="1955"/>
                  </a:lnTo>
                  <a:lnTo>
                    <a:pt x="695" y="1964"/>
                  </a:lnTo>
                  <a:lnTo>
                    <a:pt x="677" y="1981"/>
                  </a:lnTo>
                  <a:lnTo>
                    <a:pt x="669" y="1989"/>
                  </a:lnTo>
                  <a:lnTo>
                    <a:pt x="662" y="1999"/>
                  </a:lnTo>
                  <a:lnTo>
                    <a:pt x="657" y="2011"/>
                  </a:lnTo>
                  <a:lnTo>
                    <a:pt x="655" y="2027"/>
                  </a:lnTo>
                  <a:lnTo>
                    <a:pt x="657" y="2033"/>
                  </a:lnTo>
                  <a:lnTo>
                    <a:pt x="662" y="2037"/>
                  </a:lnTo>
                  <a:lnTo>
                    <a:pt x="666" y="2042"/>
                  </a:lnTo>
                  <a:lnTo>
                    <a:pt x="669" y="2047"/>
                  </a:lnTo>
                  <a:lnTo>
                    <a:pt x="677" y="2049"/>
                  </a:lnTo>
                  <a:lnTo>
                    <a:pt x="686" y="2051"/>
                  </a:lnTo>
                  <a:lnTo>
                    <a:pt x="691" y="2056"/>
                  </a:lnTo>
                  <a:lnTo>
                    <a:pt x="696" y="2061"/>
                  </a:lnTo>
                  <a:lnTo>
                    <a:pt x="700" y="2069"/>
                  </a:lnTo>
                  <a:lnTo>
                    <a:pt x="703" y="2078"/>
                  </a:lnTo>
                  <a:lnTo>
                    <a:pt x="706" y="2086"/>
                  </a:lnTo>
                  <a:lnTo>
                    <a:pt x="710" y="2095"/>
                  </a:lnTo>
                  <a:lnTo>
                    <a:pt x="715" y="2098"/>
                  </a:lnTo>
                  <a:lnTo>
                    <a:pt x="718" y="2103"/>
                  </a:lnTo>
                  <a:lnTo>
                    <a:pt x="724" y="2115"/>
                  </a:lnTo>
                  <a:lnTo>
                    <a:pt x="724" y="2120"/>
                  </a:lnTo>
                  <a:lnTo>
                    <a:pt x="724" y="2124"/>
                  </a:lnTo>
                  <a:lnTo>
                    <a:pt x="793" y="2148"/>
                  </a:lnTo>
                  <a:lnTo>
                    <a:pt x="795" y="2143"/>
                  </a:lnTo>
                  <a:lnTo>
                    <a:pt x="799" y="2137"/>
                  </a:lnTo>
                  <a:lnTo>
                    <a:pt x="800" y="2136"/>
                  </a:lnTo>
                  <a:lnTo>
                    <a:pt x="804" y="2136"/>
                  </a:lnTo>
                  <a:lnTo>
                    <a:pt x="807" y="2136"/>
                  </a:lnTo>
                  <a:lnTo>
                    <a:pt x="812" y="2136"/>
                  </a:lnTo>
                  <a:lnTo>
                    <a:pt x="814" y="2131"/>
                  </a:lnTo>
                  <a:lnTo>
                    <a:pt x="817" y="2127"/>
                  </a:lnTo>
                  <a:lnTo>
                    <a:pt x="824" y="2122"/>
                  </a:lnTo>
                  <a:lnTo>
                    <a:pt x="834" y="2117"/>
                  </a:lnTo>
                  <a:lnTo>
                    <a:pt x="846" y="2115"/>
                  </a:lnTo>
                  <a:lnTo>
                    <a:pt x="846" y="2107"/>
                  </a:lnTo>
                  <a:lnTo>
                    <a:pt x="848" y="2098"/>
                  </a:lnTo>
                  <a:lnTo>
                    <a:pt x="850" y="2091"/>
                  </a:lnTo>
                  <a:lnTo>
                    <a:pt x="853" y="2085"/>
                  </a:lnTo>
                  <a:lnTo>
                    <a:pt x="860" y="2074"/>
                  </a:lnTo>
                  <a:lnTo>
                    <a:pt x="867" y="2061"/>
                  </a:lnTo>
                  <a:lnTo>
                    <a:pt x="863" y="2061"/>
                  </a:lnTo>
                  <a:lnTo>
                    <a:pt x="862" y="2059"/>
                  </a:lnTo>
                  <a:lnTo>
                    <a:pt x="860" y="2054"/>
                  </a:lnTo>
                  <a:lnTo>
                    <a:pt x="857" y="2051"/>
                  </a:lnTo>
                  <a:lnTo>
                    <a:pt x="855" y="2049"/>
                  </a:lnTo>
                  <a:lnTo>
                    <a:pt x="853" y="2047"/>
                  </a:lnTo>
                  <a:lnTo>
                    <a:pt x="853" y="2040"/>
                  </a:lnTo>
                  <a:lnTo>
                    <a:pt x="851" y="2035"/>
                  </a:lnTo>
                  <a:lnTo>
                    <a:pt x="846" y="2027"/>
                  </a:lnTo>
                  <a:lnTo>
                    <a:pt x="841" y="2025"/>
                  </a:lnTo>
                  <a:lnTo>
                    <a:pt x="838" y="2022"/>
                  </a:lnTo>
                  <a:lnTo>
                    <a:pt x="833" y="2013"/>
                  </a:lnTo>
                  <a:lnTo>
                    <a:pt x="826" y="2013"/>
                  </a:lnTo>
                  <a:lnTo>
                    <a:pt x="822" y="2010"/>
                  </a:lnTo>
                  <a:lnTo>
                    <a:pt x="819" y="2006"/>
                  </a:lnTo>
                  <a:lnTo>
                    <a:pt x="819" y="1999"/>
                  </a:lnTo>
                  <a:lnTo>
                    <a:pt x="834" y="1999"/>
                  </a:lnTo>
                  <a:lnTo>
                    <a:pt x="846" y="2001"/>
                  </a:lnTo>
                  <a:lnTo>
                    <a:pt x="858" y="2005"/>
                  </a:lnTo>
                  <a:lnTo>
                    <a:pt x="867" y="2010"/>
                  </a:lnTo>
                  <a:lnTo>
                    <a:pt x="884" y="2022"/>
                  </a:lnTo>
                  <a:lnTo>
                    <a:pt x="901" y="2033"/>
                  </a:lnTo>
                  <a:lnTo>
                    <a:pt x="906" y="2035"/>
                  </a:lnTo>
                  <a:lnTo>
                    <a:pt x="908" y="2037"/>
                  </a:lnTo>
                  <a:lnTo>
                    <a:pt x="908" y="2040"/>
                  </a:lnTo>
                  <a:lnTo>
                    <a:pt x="913" y="2042"/>
                  </a:lnTo>
                  <a:lnTo>
                    <a:pt x="915" y="2044"/>
                  </a:lnTo>
                  <a:lnTo>
                    <a:pt x="915" y="2047"/>
                  </a:lnTo>
                  <a:lnTo>
                    <a:pt x="915" y="2052"/>
                  </a:lnTo>
                  <a:lnTo>
                    <a:pt x="918" y="2054"/>
                  </a:lnTo>
                  <a:lnTo>
                    <a:pt x="920" y="2057"/>
                  </a:lnTo>
                  <a:lnTo>
                    <a:pt x="921" y="2061"/>
                  </a:lnTo>
                  <a:lnTo>
                    <a:pt x="927" y="2062"/>
                  </a:lnTo>
                  <a:lnTo>
                    <a:pt x="928" y="2064"/>
                  </a:lnTo>
                  <a:lnTo>
                    <a:pt x="928" y="2068"/>
                  </a:lnTo>
                  <a:lnTo>
                    <a:pt x="942" y="2068"/>
                  </a:lnTo>
                  <a:lnTo>
                    <a:pt x="957" y="2061"/>
                  </a:lnTo>
                  <a:lnTo>
                    <a:pt x="974" y="2056"/>
                  </a:lnTo>
                  <a:lnTo>
                    <a:pt x="995" y="2054"/>
                  </a:lnTo>
                  <a:lnTo>
                    <a:pt x="1017" y="2054"/>
                  </a:lnTo>
                  <a:lnTo>
                    <a:pt x="1017" y="2051"/>
                  </a:lnTo>
                  <a:lnTo>
                    <a:pt x="1019" y="2049"/>
                  </a:lnTo>
                  <a:lnTo>
                    <a:pt x="1024" y="2047"/>
                  </a:lnTo>
                  <a:lnTo>
                    <a:pt x="1027" y="2044"/>
                  </a:lnTo>
                  <a:lnTo>
                    <a:pt x="1029" y="2042"/>
                  </a:lnTo>
                  <a:lnTo>
                    <a:pt x="1031" y="2040"/>
                  </a:lnTo>
                  <a:lnTo>
                    <a:pt x="1039" y="2040"/>
                  </a:lnTo>
                  <a:lnTo>
                    <a:pt x="1044" y="2037"/>
                  </a:lnTo>
                  <a:lnTo>
                    <a:pt x="1049" y="2035"/>
                  </a:lnTo>
                  <a:lnTo>
                    <a:pt x="1058" y="2033"/>
                  </a:lnTo>
                  <a:lnTo>
                    <a:pt x="1065" y="2037"/>
                  </a:lnTo>
                  <a:lnTo>
                    <a:pt x="1070" y="2044"/>
                  </a:lnTo>
                  <a:lnTo>
                    <a:pt x="1075" y="2049"/>
                  </a:lnTo>
                  <a:lnTo>
                    <a:pt x="1080" y="2056"/>
                  </a:lnTo>
                  <a:lnTo>
                    <a:pt x="1087" y="2071"/>
                  </a:lnTo>
                  <a:lnTo>
                    <a:pt x="1092" y="2088"/>
                  </a:lnTo>
                  <a:lnTo>
                    <a:pt x="1087" y="2090"/>
                  </a:lnTo>
                  <a:lnTo>
                    <a:pt x="1085" y="2091"/>
                  </a:lnTo>
                  <a:lnTo>
                    <a:pt x="1085" y="2095"/>
                  </a:lnTo>
                  <a:lnTo>
                    <a:pt x="1084" y="2098"/>
                  </a:lnTo>
                  <a:lnTo>
                    <a:pt x="1080" y="2100"/>
                  </a:lnTo>
                  <a:lnTo>
                    <a:pt x="1077" y="2102"/>
                  </a:lnTo>
                  <a:lnTo>
                    <a:pt x="1072" y="2102"/>
                  </a:lnTo>
                  <a:lnTo>
                    <a:pt x="1065" y="2105"/>
                  </a:lnTo>
                  <a:lnTo>
                    <a:pt x="1060" y="2110"/>
                  </a:lnTo>
                  <a:lnTo>
                    <a:pt x="1055" y="2115"/>
                  </a:lnTo>
                  <a:lnTo>
                    <a:pt x="1051" y="2122"/>
                  </a:lnTo>
                  <a:lnTo>
                    <a:pt x="1056" y="2124"/>
                  </a:lnTo>
                  <a:lnTo>
                    <a:pt x="1061" y="2127"/>
                  </a:lnTo>
                  <a:lnTo>
                    <a:pt x="1068" y="2136"/>
                  </a:lnTo>
                  <a:lnTo>
                    <a:pt x="1075" y="2144"/>
                  </a:lnTo>
                  <a:lnTo>
                    <a:pt x="1080" y="2148"/>
                  </a:lnTo>
                  <a:lnTo>
                    <a:pt x="1085" y="2149"/>
                  </a:lnTo>
                  <a:lnTo>
                    <a:pt x="1092" y="2158"/>
                  </a:lnTo>
                  <a:lnTo>
                    <a:pt x="1097" y="2168"/>
                  </a:lnTo>
                  <a:lnTo>
                    <a:pt x="1102" y="2172"/>
                  </a:lnTo>
                  <a:lnTo>
                    <a:pt x="1107" y="2173"/>
                  </a:lnTo>
                  <a:lnTo>
                    <a:pt x="1113" y="2177"/>
                  </a:lnTo>
                  <a:lnTo>
                    <a:pt x="1119" y="2177"/>
                  </a:lnTo>
                  <a:lnTo>
                    <a:pt x="1124" y="2175"/>
                  </a:lnTo>
                  <a:lnTo>
                    <a:pt x="1128" y="2173"/>
                  </a:lnTo>
                  <a:lnTo>
                    <a:pt x="1133" y="2170"/>
                  </a:lnTo>
                  <a:lnTo>
                    <a:pt x="1140" y="2170"/>
                  </a:lnTo>
                  <a:lnTo>
                    <a:pt x="1142" y="2165"/>
                  </a:lnTo>
                  <a:lnTo>
                    <a:pt x="1143" y="2163"/>
                  </a:lnTo>
                  <a:lnTo>
                    <a:pt x="1147" y="2163"/>
                  </a:lnTo>
                  <a:lnTo>
                    <a:pt x="1152" y="2161"/>
                  </a:lnTo>
                  <a:lnTo>
                    <a:pt x="1153" y="2160"/>
                  </a:lnTo>
                  <a:lnTo>
                    <a:pt x="1153" y="2156"/>
                  </a:lnTo>
                  <a:lnTo>
                    <a:pt x="1164" y="2156"/>
                  </a:lnTo>
                  <a:lnTo>
                    <a:pt x="1172" y="2158"/>
                  </a:lnTo>
                  <a:lnTo>
                    <a:pt x="1179" y="2161"/>
                  </a:lnTo>
                  <a:lnTo>
                    <a:pt x="1186" y="2165"/>
                  </a:lnTo>
                  <a:lnTo>
                    <a:pt x="1198" y="2173"/>
                  </a:lnTo>
                  <a:lnTo>
                    <a:pt x="1206" y="2175"/>
                  </a:lnTo>
                  <a:lnTo>
                    <a:pt x="1215" y="2177"/>
                  </a:lnTo>
                  <a:lnTo>
                    <a:pt x="1263" y="2177"/>
                  </a:lnTo>
                  <a:lnTo>
                    <a:pt x="1273" y="2184"/>
                  </a:lnTo>
                  <a:lnTo>
                    <a:pt x="1286" y="2187"/>
                  </a:lnTo>
                  <a:lnTo>
                    <a:pt x="1298" y="2192"/>
                  </a:lnTo>
                  <a:lnTo>
                    <a:pt x="1310" y="2197"/>
                  </a:lnTo>
                  <a:lnTo>
                    <a:pt x="1315" y="2199"/>
                  </a:lnTo>
                  <a:lnTo>
                    <a:pt x="1317" y="2201"/>
                  </a:lnTo>
                  <a:lnTo>
                    <a:pt x="1317" y="2204"/>
                  </a:lnTo>
                  <a:lnTo>
                    <a:pt x="1322" y="2206"/>
                  </a:lnTo>
                  <a:lnTo>
                    <a:pt x="1324" y="2207"/>
                  </a:lnTo>
                  <a:lnTo>
                    <a:pt x="1324" y="2211"/>
                  </a:lnTo>
                  <a:lnTo>
                    <a:pt x="1324" y="2223"/>
                  </a:lnTo>
                  <a:lnTo>
                    <a:pt x="1324" y="2235"/>
                  </a:lnTo>
                  <a:lnTo>
                    <a:pt x="1322" y="2245"/>
                  </a:lnTo>
                  <a:lnTo>
                    <a:pt x="1317" y="2252"/>
                  </a:lnTo>
                  <a:lnTo>
                    <a:pt x="1321" y="2253"/>
                  </a:lnTo>
                  <a:lnTo>
                    <a:pt x="1322" y="2257"/>
                  </a:lnTo>
                  <a:lnTo>
                    <a:pt x="1324" y="2260"/>
                  </a:lnTo>
                  <a:lnTo>
                    <a:pt x="1324" y="2265"/>
                  </a:lnTo>
                  <a:lnTo>
                    <a:pt x="1326" y="2274"/>
                  </a:lnTo>
                  <a:lnTo>
                    <a:pt x="1327" y="2277"/>
                  </a:lnTo>
                  <a:lnTo>
                    <a:pt x="1331" y="2279"/>
                  </a:lnTo>
                  <a:lnTo>
                    <a:pt x="1336" y="2281"/>
                  </a:lnTo>
                  <a:lnTo>
                    <a:pt x="1338" y="2282"/>
                  </a:lnTo>
                  <a:lnTo>
                    <a:pt x="1338" y="2286"/>
                  </a:lnTo>
                  <a:lnTo>
                    <a:pt x="1341" y="2288"/>
                  </a:lnTo>
                  <a:lnTo>
                    <a:pt x="1344" y="2289"/>
                  </a:lnTo>
                  <a:lnTo>
                    <a:pt x="1348" y="2291"/>
                  </a:lnTo>
                  <a:lnTo>
                    <a:pt x="1351" y="2293"/>
                  </a:lnTo>
                  <a:lnTo>
                    <a:pt x="1356" y="2294"/>
                  </a:lnTo>
                  <a:lnTo>
                    <a:pt x="1358" y="2296"/>
                  </a:lnTo>
                  <a:lnTo>
                    <a:pt x="1358" y="2300"/>
                  </a:lnTo>
                  <a:lnTo>
                    <a:pt x="1367" y="2305"/>
                  </a:lnTo>
                  <a:lnTo>
                    <a:pt x="1373" y="2312"/>
                  </a:lnTo>
                  <a:lnTo>
                    <a:pt x="1380" y="2318"/>
                  </a:lnTo>
                  <a:lnTo>
                    <a:pt x="1385" y="2327"/>
                  </a:lnTo>
                  <a:lnTo>
                    <a:pt x="1389" y="2337"/>
                  </a:lnTo>
                  <a:lnTo>
                    <a:pt x="1389" y="2342"/>
                  </a:lnTo>
                  <a:lnTo>
                    <a:pt x="1385" y="2347"/>
                  </a:lnTo>
                  <a:lnTo>
                    <a:pt x="1394" y="2353"/>
                  </a:lnTo>
                  <a:lnTo>
                    <a:pt x="1401" y="2359"/>
                  </a:lnTo>
                  <a:lnTo>
                    <a:pt x="1407" y="2366"/>
                  </a:lnTo>
                  <a:lnTo>
                    <a:pt x="1413" y="2375"/>
                  </a:lnTo>
                  <a:lnTo>
                    <a:pt x="1411" y="2380"/>
                  </a:lnTo>
                  <a:lnTo>
                    <a:pt x="1409" y="2382"/>
                  </a:lnTo>
                  <a:lnTo>
                    <a:pt x="1407" y="2385"/>
                  </a:lnTo>
                  <a:lnTo>
                    <a:pt x="1406" y="2388"/>
                  </a:lnTo>
                  <a:lnTo>
                    <a:pt x="1413" y="2404"/>
                  </a:lnTo>
                  <a:lnTo>
                    <a:pt x="1419" y="2417"/>
                  </a:lnTo>
                  <a:lnTo>
                    <a:pt x="1433" y="2450"/>
                  </a:lnTo>
                  <a:lnTo>
                    <a:pt x="1450" y="2453"/>
                  </a:lnTo>
                  <a:lnTo>
                    <a:pt x="1462" y="2453"/>
                  </a:lnTo>
                  <a:lnTo>
                    <a:pt x="1476" y="2451"/>
                  </a:lnTo>
                  <a:lnTo>
                    <a:pt x="1495" y="2450"/>
                  </a:lnTo>
                  <a:lnTo>
                    <a:pt x="1507" y="2424"/>
                  </a:lnTo>
                  <a:lnTo>
                    <a:pt x="1512" y="2411"/>
                  </a:lnTo>
                  <a:lnTo>
                    <a:pt x="1515" y="2395"/>
                  </a:lnTo>
                  <a:lnTo>
                    <a:pt x="1519" y="2395"/>
                  </a:lnTo>
                  <a:lnTo>
                    <a:pt x="1520" y="2394"/>
                  </a:lnTo>
                  <a:lnTo>
                    <a:pt x="1520" y="2390"/>
                  </a:lnTo>
                  <a:lnTo>
                    <a:pt x="1522" y="2388"/>
                  </a:lnTo>
                  <a:lnTo>
                    <a:pt x="1529" y="2385"/>
                  </a:lnTo>
                  <a:lnTo>
                    <a:pt x="1536" y="2382"/>
                  </a:lnTo>
                  <a:lnTo>
                    <a:pt x="1539" y="2382"/>
                  </a:lnTo>
                  <a:lnTo>
                    <a:pt x="1542" y="2382"/>
                  </a:lnTo>
                  <a:lnTo>
                    <a:pt x="1542" y="2380"/>
                  </a:lnTo>
                  <a:lnTo>
                    <a:pt x="1542" y="2375"/>
                  </a:lnTo>
                  <a:lnTo>
                    <a:pt x="1542" y="2371"/>
                  </a:lnTo>
                  <a:lnTo>
                    <a:pt x="1542" y="2368"/>
                  </a:lnTo>
                  <a:lnTo>
                    <a:pt x="1546" y="2366"/>
                  </a:lnTo>
                  <a:lnTo>
                    <a:pt x="1549" y="2364"/>
                  </a:lnTo>
                  <a:lnTo>
                    <a:pt x="1553" y="2363"/>
                  </a:lnTo>
                  <a:lnTo>
                    <a:pt x="1556" y="2361"/>
                  </a:lnTo>
                  <a:lnTo>
                    <a:pt x="1563" y="2359"/>
                  </a:lnTo>
                  <a:lnTo>
                    <a:pt x="1568" y="2356"/>
                  </a:lnTo>
                  <a:lnTo>
                    <a:pt x="1575" y="2354"/>
                  </a:lnTo>
                  <a:lnTo>
                    <a:pt x="1583" y="2354"/>
                  </a:lnTo>
                  <a:lnTo>
                    <a:pt x="1585" y="2346"/>
                  </a:lnTo>
                  <a:lnTo>
                    <a:pt x="1587" y="2342"/>
                  </a:lnTo>
                  <a:lnTo>
                    <a:pt x="1590" y="2341"/>
                  </a:lnTo>
                  <a:lnTo>
                    <a:pt x="1590" y="2327"/>
                  </a:lnTo>
                  <a:lnTo>
                    <a:pt x="1597" y="2329"/>
                  </a:lnTo>
                  <a:lnTo>
                    <a:pt x="1604" y="2330"/>
                  </a:lnTo>
                  <a:lnTo>
                    <a:pt x="1607" y="2335"/>
                  </a:lnTo>
                  <a:lnTo>
                    <a:pt x="1611" y="2341"/>
                  </a:lnTo>
                  <a:lnTo>
                    <a:pt x="1614" y="2349"/>
                  </a:lnTo>
                  <a:lnTo>
                    <a:pt x="1617" y="2358"/>
                  </a:lnTo>
                  <a:lnTo>
                    <a:pt x="1623" y="2364"/>
                  </a:lnTo>
                  <a:lnTo>
                    <a:pt x="1626" y="2366"/>
                  </a:lnTo>
                  <a:lnTo>
                    <a:pt x="1631" y="2368"/>
                  </a:lnTo>
                  <a:lnTo>
                    <a:pt x="1629" y="2375"/>
                  </a:lnTo>
                  <a:lnTo>
                    <a:pt x="1629" y="2380"/>
                  </a:lnTo>
                  <a:lnTo>
                    <a:pt x="1633" y="2385"/>
                  </a:lnTo>
                  <a:lnTo>
                    <a:pt x="1635" y="2388"/>
                  </a:lnTo>
                  <a:lnTo>
                    <a:pt x="1640" y="2394"/>
                  </a:lnTo>
                  <a:lnTo>
                    <a:pt x="1643" y="2399"/>
                  </a:lnTo>
                  <a:lnTo>
                    <a:pt x="1645" y="2402"/>
                  </a:lnTo>
                  <a:lnTo>
                    <a:pt x="1658" y="2400"/>
                  </a:lnTo>
                  <a:lnTo>
                    <a:pt x="1670" y="2402"/>
                  </a:lnTo>
                  <a:lnTo>
                    <a:pt x="1679" y="2405"/>
                  </a:lnTo>
                  <a:lnTo>
                    <a:pt x="1686" y="2412"/>
                  </a:lnTo>
                  <a:lnTo>
                    <a:pt x="1692" y="2419"/>
                  </a:lnTo>
                  <a:lnTo>
                    <a:pt x="1698" y="2426"/>
                  </a:lnTo>
                  <a:lnTo>
                    <a:pt x="1706" y="2443"/>
                  </a:lnTo>
                  <a:lnTo>
                    <a:pt x="1706" y="2450"/>
                  </a:lnTo>
                  <a:lnTo>
                    <a:pt x="1706" y="2455"/>
                  </a:lnTo>
                  <a:lnTo>
                    <a:pt x="1703" y="2463"/>
                  </a:lnTo>
                  <a:lnTo>
                    <a:pt x="1699" y="2472"/>
                  </a:lnTo>
                  <a:lnTo>
                    <a:pt x="1698" y="2477"/>
                  </a:lnTo>
                  <a:lnTo>
                    <a:pt x="1699" y="2484"/>
                  </a:lnTo>
                  <a:lnTo>
                    <a:pt x="1718" y="2480"/>
                  </a:lnTo>
                  <a:lnTo>
                    <a:pt x="1732" y="2480"/>
                  </a:lnTo>
                  <a:lnTo>
                    <a:pt x="1768" y="2484"/>
                  </a:lnTo>
                  <a:lnTo>
                    <a:pt x="1773" y="2474"/>
                  </a:lnTo>
                  <a:lnTo>
                    <a:pt x="1779" y="2462"/>
                  </a:lnTo>
                  <a:lnTo>
                    <a:pt x="1781" y="2446"/>
                  </a:lnTo>
                  <a:lnTo>
                    <a:pt x="1781" y="2440"/>
                  </a:lnTo>
                  <a:lnTo>
                    <a:pt x="1781" y="2429"/>
                  </a:lnTo>
                  <a:lnTo>
                    <a:pt x="1788" y="2429"/>
                  </a:lnTo>
                  <a:lnTo>
                    <a:pt x="1795" y="2426"/>
                  </a:lnTo>
                  <a:lnTo>
                    <a:pt x="1798" y="2421"/>
                  </a:lnTo>
                  <a:lnTo>
                    <a:pt x="1802" y="2416"/>
                  </a:lnTo>
                  <a:lnTo>
                    <a:pt x="1810" y="2416"/>
                  </a:lnTo>
                  <a:lnTo>
                    <a:pt x="1817" y="2414"/>
                  </a:lnTo>
                  <a:lnTo>
                    <a:pt x="1824" y="2412"/>
                  </a:lnTo>
                  <a:lnTo>
                    <a:pt x="1829" y="2409"/>
                  </a:lnTo>
                  <a:lnTo>
                    <a:pt x="1843" y="2405"/>
                  </a:lnTo>
                  <a:lnTo>
                    <a:pt x="1856" y="2402"/>
                  </a:lnTo>
                  <a:lnTo>
                    <a:pt x="1866" y="2395"/>
                  </a:lnTo>
                  <a:lnTo>
                    <a:pt x="1877" y="2388"/>
                  </a:lnTo>
                  <a:lnTo>
                    <a:pt x="1887" y="2390"/>
                  </a:lnTo>
                  <a:lnTo>
                    <a:pt x="1897" y="2388"/>
                  </a:lnTo>
                  <a:lnTo>
                    <a:pt x="1904" y="2385"/>
                  </a:lnTo>
                  <a:lnTo>
                    <a:pt x="1911" y="2382"/>
                  </a:lnTo>
                  <a:lnTo>
                    <a:pt x="1918" y="2378"/>
                  </a:lnTo>
                  <a:lnTo>
                    <a:pt x="1924" y="2375"/>
                  </a:lnTo>
                  <a:lnTo>
                    <a:pt x="1933" y="2375"/>
                  </a:lnTo>
                  <a:lnTo>
                    <a:pt x="1945" y="2375"/>
                  </a:lnTo>
                  <a:lnTo>
                    <a:pt x="1953" y="2380"/>
                  </a:lnTo>
                  <a:lnTo>
                    <a:pt x="1964" y="2383"/>
                  </a:lnTo>
                  <a:lnTo>
                    <a:pt x="1972" y="2388"/>
                  </a:lnTo>
                  <a:lnTo>
                    <a:pt x="1976" y="2392"/>
                  </a:lnTo>
                  <a:lnTo>
                    <a:pt x="1979" y="2395"/>
                  </a:lnTo>
                  <a:lnTo>
                    <a:pt x="1982" y="2399"/>
                  </a:lnTo>
                  <a:lnTo>
                    <a:pt x="1988" y="2400"/>
                  </a:lnTo>
                  <a:lnTo>
                    <a:pt x="2000" y="2402"/>
                  </a:lnTo>
                  <a:lnTo>
                    <a:pt x="2027" y="2402"/>
                  </a:lnTo>
                  <a:lnTo>
                    <a:pt x="2029" y="2397"/>
                  </a:lnTo>
                  <a:lnTo>
                    <a:pt x="2030" y="2395"/>
                  </a:lnTo>
                  <a:lnTo>
                    <a:pt x="2034" y="2395"/>
                  </a:lnTo>
                  <a:lnTo>
                    <a:pt x="2035" y="2387"/>
                  </a:lnTo>
                  <a:lnTo>
                    <a:pt x="2037" y="2383"/>
                  </a:lnTo>
                  <a:lnTo>
                    <a:pt x="2041" y="2382"/>
                  </a:lnTo>
                  <a:lnTo>
                    <a:pt x="2041" y="2371"/>
                  </a:lnTo>
                  <a:lnTo>
                    <a:pt x="2042" y="2363"/>
                  </a:lnTo>
                  <a:lnTo>
                    <a:pt x="2047" y="2358"/>
                  </a:lnTo>
                  <a:lnTo>
                    <a:pt x="2054" y="2354"/>
                  </a:lnTo>
                  <a:lnTo>
                    <a:pt x="2061" y="2358"/>
                  </a:lnTo>
                  <a:lnTo>
                    <a:pt x="2068" y="2361"/>
                  </a:lnTo>
                  <a:lnTo>
                    <a:pt x="2078" y="2361"/>
                  </a:lnTo>
                  <a:lnTo>
                    <a:pt x="2088" y="2361"/>
                  </a:lnTo>
                  <a:lnTo>
                    <a:pt x="2088" y="2358"/>
                  </a:lnTo>
                  <a:lnTo>
                    <a:pt x="2090" y="2356"/>
                  </a:lnTo>
                  <a:lnTo>
                    <a:pt x="2095" y="2354"/>
                  </a:lnTo>
                  <a:lnTo>
                    <a:pt x="2095" y="2347"/>
                  </a:lnTo>
                  <a:lnTo>
                    <a:pt x="2095" y="2344"/>
                  </a:lnTo>
                  <a:lnTo>
                    <a:pt x="2095" y="2341"/>
                  </a:lnTo>
                  <a:lnTo>
                    <a:pt x="2097" y="2341"/>
                  </a:lnTo>
                  <a:lnTo>
                    <a:pt x="2102" y="2341"/>
                  </a:lnTo>
                  <a:lnTo>
                    <a:pt x="2109" y="2341"/>
                  </a:lnTo>
                  <a:lnTo>
                    <a:pt x="2109" y="2339"/>
                  </a:lnTo>
                  <a:lnTo>
                    <a:pt x="2110" y="2335"/>
                  </a:lnTo>
                  <a:lnTo>
                    <a:pt x="2112" y="2334"/>
                  </a:lnTo>
                  <a:lnTo>
                    <a:pt x="2116" y="2334"/>
                  </a:lnTo>
                  <a:lnTo>
                    <a:pt x="2122" y="2335"/>
                  </a:lnTo>
                  <a:lnTo>
                    <a:pt x="2126" y="2335"/>
                  </a:lnTo>
                  <a:lnTo>
                    <a:pt x="2134" y="2332"/>
                  </a:lnTo>
                  <a:lnTo>
                    <a:pt x="2139" y="2327"/>
                  </a:lnTo>
                  <a:lnTo>
                    <a:pt x="2145" y="2327"/>
                  </a:lnTo>
                  <a:lnTo>
                    <a:pt x="2150" y="2327"/>
                  </a:lnTo>
                  <a:lnTo>
                    <a:pt x="2157" y="2330"/>
                  </a:lnTo>
                  <a:lnTo>
                    <a:pt x="2165" y="2330"/>
                  </a:lnTo>
                  <a:lnTo>
                    <a:pt x="2184" y="2329"/>
                  </a:lnTo>
                  <a:lnTo>
                    <a:pt x="2208" y="2325"/>
                  </a:lnTo>
                  <a:lnTo>
                    <a:pt x="2220" y="2325"/>
                  </a:lnTo>
                  <a:lnTo>
                    <a:pt x="2232" y="2327"/>
                  </a:lnTo>
                  <a:lnTo>
                    <a:pt x="2235" y="2330"/>
                  </a:lnTo>
                  <a:lnTo>
                    <a:pt x="2238" y="2332"/>
                  </a:lnTo>
                  <a:lnTo>
                    <a:pt x="2247" y="2334"/>
                  </a:lnTo>
                  <a:lnTo>
                    <a:pt x="2255" y="2334"/>
                  </a:lnTo>
                  <a:lnTo>
                    <a:pt x="2266" y="2334"/>
                  </a:lnTo>
                  <a:lnTo>
                    <a:pt x="2269" y="2335"/>
                  </a:lnTo>
                  <a:lnTo>
                    <a:pt x="2272" y="2337"/>
                  </a:lnTo>
                  <a:lnTo>
                    <a:pt x="2276" y="2339"/>
                  </a:lnTo>
                  <a:lnTo>
                    <a:pt x="2279" y="2341"/>
                  </a:lnTo>
                  <a:lnTo>
                    <a:pt x="2290" y="2341"/>
                  </a:lnTo>
                  <a:lnTo>
                    <a:pt x="2300" y="2341"/>
                  </a:lnTo>
                  <a:lnTo>
                    <a:pt x="2300" y="2344"/>
                  </a:lnTo>
                  <a:lnTo>
                    <a:pt x="2301" y="2346"/>
                  </a:lnTo>
                  <a:lnTo>
                    <a:pt x="2301" y="2347"/>
                  </a:lnTo>
                  <a:lnTo>
                    <a:pt x="2303" y="2349"/>
                  </a:lnTo>
                  <a:lnTo>
                    <a:pt x="2305" y="2351"/>
                  </a:lnTo>
                  <a:lnTo>
                    <a:pt x="2308" y="2353"/>
                  </a:lnTo>
                  <a:lnTo>
                    <a:pt x="2318" y="2353"/>
                  </a:lnTo>
                  <a:lnTo>
                    <a:pt x="2327" y="2353"/>
                  </a:lnTo>
                  <a:lnTo>
                    <a:pt x="2332" y="2353"/>
                  </a:lnTo>
                  <a:lnTo>
                    <a:pt x="2336" y="2356"/>
                  </a:lnTo>
                  <a:lnTo>
                    <a:pt x="2339" y="2359"/>
                  </a:lnTo>
                  <a:lnTo>
                    <a:pt x="2341" y="2364"/>
                  </a:lnTo>
                  <a:lnTo>
                    <a:pt x="2344" y="2368"/>
                  </a:lnTo>
                  <a:lnTo>
                    <a:pt x="2349" y="2375"/>
                  </a:lnTo>
                  <a:lnTo>
                    <a:pt x="2351" y="2378"/>
                  </a:lnTo>
                  <a:lnTo>
                    <a:pt x="2361" y="2382"/>
                  </a:lnTo>
                  <a:lnTo>
                    <a:pt x="2366" y="2388"/>
                  </a:lnTo>
                  <a:lnTo>
                    <a:pt x="2368" y="2392"/>
                  </a:lnTo>
                  <a:lnTo>
                    <a:pt x="2376" y="2400"/>
                  </a:lnTo>
                  <a:lnTo>
                    <a:pt x="2382" y="2404"/>
                  </a:lnTo>
                  <a:lnTo>
                    <a:pt x="2387" y="2407"/>
                  </a:lnTo>
                  <a:lnTo>
                    <a:pt x="2390" y="2407"/>
                  </a:lnTo>
                  <a:lnTo>
                    <a:pt x="2395" y="2405"/>
                  </a:lnTo>
                  <a:lnTo>
                    <a:pt x="2399" y="2405"/>
                  </a:lnTo>
                  <a:lnTo>
                    <a:pt x="2409" y="2409"/>
                  </a:lnTo>
                  <a:lnTo>
                    <a:pt x="2412" y="2412"/>
                  </a:lnTo>
                  <a:lnTo>
                    <a:pt x="2416" y="2414"/>
                  </a:lnTo>
                  <a:lnTo>
                    <a:pt x="2423" y="2416"/>
                  </a:lnTo>
                  <a:lnTo>
                    <a:pt x="2431" y="2419"/>
                  </a:lnTo>
                  <a:lnTo>
                    <a:pt x="2438" y="2424"/>
                  </a:lnTo>
                  <a:lnTo>
                    <a:pt x="2443" y="2429"/>
                  </a:lnTo>
                  <a:lnTo>
                    <a:pt x="2446" y="2429"/>
                  </a:lnTo>
                  <a:lnTo>
                    <a:pt x="2477" y="2429"/>
                  </a:lnTo>
                  <a:lnTo>
                    <a:pt x="2482" y="2431"/>
                  </a:lnTo>
                  <a:lnTo>
                    <a:pt x="2487" y="2436"/>
                  </a:lnTo>
                  <a:lnTo>
                    <a:pt x="2492" y="2440"/>
                  </a:lnTo>
                  <a:lnTo>
                    <a:pt x="2498" y="2443"/>
                  </a:lnTo>
                  <a:lnTo>
                    <a:pt x="2504" y="2441"/>
                  </a:lnTo>
                  <a:lnTo>
                    <a:pt x="2508" y="2441"/>
                  </a:lnTo>
                  <a:lnTo>
                    <a:pt x="2516" y="2445"/>
                  </a:lnTo>
                  <a:lnTo>
                    <a:pt x="2522" y="2450"/>
                  </a:lnTo>
                  <a:lnTo>
                    <a:pt x="2527" y="2450"/>
                  </a:lnTo>
                  <a:lnTo>
                    <a:pt x="2532" y="2450"/>
                  </a:lnTo>
                  <a:lnTo>
                    <a:pt x="2532" y="2457"/>
                  </a:lnTo>
                  <a:lnTo>
                    <a:pt x="2539" y="2457"/>
                  </a:lnTo>
                  <a:lnTo>
                    <a:pt x="2547" y="2457"/>
                  </a:lnTo>
                  <a:lnTo>
                    <a:pt x="2554" y="2457"/>
                  </a:lnTo>
                  <a:lnTo>
                    <a:pt x="2566" y="2460"/>
                  </a:lnTo>
                  <a:lnTo>
                    <a:pt x="2578" y="2463"/>
                  </a:lnTo>
                  <a:lnTo>
                    <a:pt x="2585" y="2465"/>
                  </a:lnTo>
                  <a:lnTo>
                    <a:pt x="2593" y="2463"/>
                  </a:lnTo>
                  <a:lnTo>
                    <a:pt x="2593" y="2457"/>
                  </a:lnTo>
                  <a:lnTo>
                    <a:pt x="2583" y="2451"/>
                  </a:lnTo>
                  <a:lnTo>
                    <a:pt x="2573" y="2446"/>
                  </a:lnTo>
                  <a:lnTo>
                    <a:pt x="2564" y="2440"/>
                  </a:lnTo>
                  <a:lnTo>
                    <a:pt x="2561" y="2434"/>
                  </a:lnTo>
                  <a:lnTo>
                    <a:pt x="2559" y="2429"/>
                  </a:lnTo>
                  <a:lnTo>
                    <a:pt x="2556" y="2421"/>
                  </a:lnTo>
                  <a:lnTo>
                    <a:pt x="2554" y="2416"/>
                  </a:lnTo>
                  <a:lnTo>
                    <a:pt x="2552" y="2409"/>
                  </a:lnTo>
                  <a:lnTo>
                    <a:pt x="2551" y="2405"/>
                  </a:lnTo>
                  <a:lnTo>
                    <a:pt x="2549" y="2404"/>
                  </a:lnTo>
                  <a:lnTo>
                    <a:pt x="2545" y="2402"/>
                  </a:lnTo>
                  <a:lnTo>
                    <a:pt x="2545" y="2395"/>
                  </a:lnTo>
                  <a:lnTo>
                    <a:pt x="2545" y="2388"/>
                  </a:lnTo>
                  <a:lnTo>
                    <a:pt x="2545" y="2382"/>
                  </a:lnTo>
                  <a:lnTo>
                    <a:pt x="2545" y="2375"/>
                  </a:lnTo>
                  <a:lnTo>
                    <a:pt x="2544" y="2371"/>
                  </a:lnTo>
                  <a:lnTo>
                    <a:pt x="2542" y="2370"/>
                  </a:lnTo>
                  <a:lnTo>
                    <a:pt x="2540" y="2370"/>
                  </a:lnTo>
                  <a:lnTo>
                    <a:pt x="2539" y="2368"/>
                  </a:lnTo>
                  <a:lnTo>
                    <a:pt x="2535" y="2358"/>
                  </a:lnTo>
                  <a:lnTo>
                    <a:pt x="2535" y="2349"/>
                  </a:lnTo>
                  <a:lnTo>
                    <a:pt x="2533" y="2342"/>
                  </a:lnTo>
                  <a:lnTo>
                    <a:pt x="2532" y="2334"/>
                  </a:lnTo>
                  <a:lnTo>
                    <a:pt x="2532" y="2293"/>
                  </a:lnTo>
                  <a:lnTo>
                    <a:pt x="2527" y="2286"/>
                  </a:lnTo>
                  <a:lnTo>
                    <a:pt x="2523" y="2279"/>
                  </a:lnTo>
                  <a:lnTo>
                    <a:pt x="2522" y="2271"/>
                  </a:lnTo>
                  <a:lnTo>
                    <a:pt x="2518" y="2260"/>
                  </a:lnTo>
                  <a:lnTo>
                    <a:pt x="2518" y="2240"/>
                  </a:lnTo>
                  <a:lnTo>
                    <a:pt x="2518" y="2218"/>
                  </a:lnTo>
                  <a:lnTo>
                    <a:pt x="2525" y="2202"/>
                  </a:lnTo>
                  <a:lnTo>
                    <a:pt x="2533" y="2189"/>
                  </a:lnTo>
                  <a:lnTo>
                    <a:pt x="2540" y="2173"/>
                  </a:lnTo>
                  <a:lnTo>
                    <a:pt x="2544" y="2165"/>
                  </a:lnTo>
                  <a:lnTo>
                    <a:pt x="2545" y="2156"/>
                  </a:lnTo>
                  <a:lnTo>
                    <a:pt x="2549" y="2155"/>
                  </a:lnTo>
                  <a:lnTo>
                    <a:pt x="2551" y="2151"/>
                  </a:lnTo>
                  <a:lnTo>
                    <a:pt x="2552" y="2148"/>
                  </a:lnTo>
                  <a:lnTo>
                    <a:pt x="2552" y="2143"/>
                  </a:lnTo>
                  <a:lnTo>
                    <a:pt x="2559" y="2139"/>
                  </a:lnTo>
                  <a:lnTo>
                    <a:pt x="2563" y="2136"/>
                  </a:lnTo>
                  <a:lnTo>
                    <a:pt x="2566" y="2129"/>
                  </a:lnTo>
                  <a:lnTo>
                    <a:pt x="2569" y="2122"/>
                  </a:lnTo>
                  <a:lnTo>
                    <a:pt x="2571" y="2115"/>
                  </a:lnTo>
                  <a:lnTo>
                    <a:pt x="2574" y="2109"/>
                  </a:lnTo>
                  <a:lnTo>
                    <a:pt x="2580" y="2105"/>
                  </a:lnTo>
                  <a:lnTo>
                    <a:pt x="2586" y="2102"/>
                  </a:lnTo>
                  <a:lnTo>
                    <a:pt x="2590" y="2093"/>
                  </a:lnTo>
                  <a:lnTo>
                    <a:pt x="2595" y="2086"/>
                  </a:lnTo>
                  <a:lnTo>
                    <a:pt x="2598" y="2078"/>
                  </a:lnTo>
                  <a:lnTo>
                    <a:pt x="2600" y="2073"/>
                  </a:lnTo>
                  <a:lnTo>
                    <a:pt x="2600" y="2068"/>
                  </a:lnTo>
                  <a:lnTo>
                    <a:pt x="2602" y="2064"/>
                  </a:lnTo>
                  <a:lnTo>
                    <a:pt x="2603" y="2059"/>
                  </a:lnTo>
                  <a:lnTo>
                    <a:pt x="2610" y="2054"/>
                  </a:lnTo>
                  <a:lnTo>
                    <a:pt x="2612" y="2051"/>
                  </a:lnTo>
                  <a:lnTo>
                    <a:pt x="2614" y="2045"/>
                  </a:lnTo>
                  <a:lnTo>
                    <a:pt x="2615" y="2040"/>
                  </a:lnTo>
                  <a:lnTo>
                    <a:pt x="2614" y="2033"/>
                  </a:lnTo>
                  <a:lnTo>
                    <a:pt x="2619" y="2032"/>
                  </a:lnTo>
                  <a:lnTo>
                    <a:pt x="2622" y="2030"/>
                  </a:lnTo>
                  <a:lnTo>
                    <a:pt x="2627" y="2023"/>
                  </a:lnTo>
                  <a:lnTo>
                    <a:pt x="2631" y="2015"/>
                  </a:lnTo>
                  <a:lnTo>
                    <a:pt x="2634" y="2006"/>
                  </a:lnTo>
                  <a:lnTo>
                    <a:pt x="2638" y="1998"/>
                  </a:lnTo>
                  <a:lnTo>
                    <a:pt x="2643" y="1991"/>
                  </a:lnTo>
                  <a:lnTo>
                    <a:pt x="2646" y="1982"/>
                  </a:lnTo>
                  <a:lnTo>
                    <a:pt x="2648" y="1977"/>
                  </a:lnTo>
                  <a:lnTo>
                    <a:pt x="2648" y="1972"/>
                  </a:lnTo>
                  <a:lnTo>
                    <a:pt x="2655" y="1969"/>
                  </a:lnTo>
                  <a:lnTo>
                    <a:pt x="2660" y="1964"/>
                  </a:lnTo>
                  <a:lnTo>
                    <a:pt x="2665" y="1958"/>
                  </a:lnTo>
                  <a:lnTo>
                    <a:pt x="2668" y="1952"/>
                  </a:lnTo>
                  <a:lnTo>
                    <a:pt x="2673" y="1952"/>
                  </a:lnTo>
                  <a:lnTo>
                    <a:pt x="2677" y="1950"/>
                  </a:lnTo>
                  <a:lnTo>
                    <a:pt x="2679" y="1947"/>
                  </a:lnTo>
                  <a:lnTo>
                    <a:pt x="2680" y="1943"/>
                  </a:lnTo>
                  <a:lnTo>
                    <a:pt x="2682" y="1935"/>
                  </a:lnTo>
                  <a:lnTo>
                    <a:pt x="2685" y="1933"/>
                  </a:lnTo>
                  <a:lnTo>
                    <a:pt x="2689" y="1931"/>
                  </a:lnTo>
                  <a:lnTo>
                    <a:pt x="2696" y="1918"/>
                  </a:lnTo>
                  <a:lnTo>
                    <a:pt x="2702" y="1904"/>
                  </a:lnTo>
                  <a:lnTo>
                    <a:pt x="2708" y="1895"/>
                  </a:lnTo>
                  <a:lnTo>
                    <a:pt x="2713" y="1889"/>
                  </a:lnTo>
                  <a:lnTo>
                    <a:pt x="2719" y="1880"/>
                  </a:lnTo>
                  <a:lnTo>
                    <a:pt x="2723" y="1870"/>
                  </a:lnTo>
                  <a:lnTo>
                    <a:pt x="2725" y="1860"/>
                  </a:lnTo>
                  <a:lnTo>
                    <a:pt x="2728" y="1853"/>
                  </a:lnTo>
                  <a:lnTo>
                    <a:pt x="2735" y="1839"/>
                  </a:lnTo>
                  <a:lnTo>
                    <a:pt x="2736" y="1836"/>
                  </a:lnTo>
                  <a:lnTo>
                    <a:pt x="2738" y="1827"/>
                  </a:lnTo>
                  <a:lnTo>
                    <a:pt x="2738" y="1819"/>
                  </a:lnTo>
                  <a:lnTo>
                    <a:pt x="2740" y="1817"/>
                  </a:lnTo>
                  <a:lnTo>
                    <a:pt x="2743" y="1815"/>
                  </a:lnTo>
                  <a:lnTo>
                    <a:pt x="2745" y="1813"/>
                  </a:lnTo>
                  <a:lnTo>
                    <a:pt x="2750" y="1807"/>
                  </a:lnTo>
                  <a:lnTo>
                    <a:pt x="2754" y="1798"/>
                  </a:lnTo>
                  <a:lnTo>
                    <a:pt x="2755" y="1795"/>
                  </a:lnTo>
                  <a:lnTo>
                    <a:pt x="2759" y="1791"/>
                  </a:lnTo>
                  <a:lnTo>
                    <a:pt x="2764" y="1788"/>
                  </a:lnTo>
                  <a:lnTo>
                    <a:pt x="2767" y="1786"/>
                  </a:lnTo>
                  <a:lnTo>
                    <a:pt x="2772" y="1784"/>
                  </a:lnTo>
                  <a:lnTo>
                    <a:pt x="2781" y="1784"/>
                  </a:lnTo>
                  <a:lnTo>
                    <a:pt x="2788" y="1783"/>
                  </a:lnTo>
                  <a:lnTo>
                    <a:pt x="2791" y="1783"/>
                  </a:lnTo>
                  <a:lnTo>
                    <a:pt x="2794" y="1781"/>
                  </a:lnTo>
                  <a:lnTo>
                    <a:pt x="2801" y="1779"/>
                  </a:lnTo>
                  <a:lnTo>
                    <a:pt x="2808" y="1776"/>
                  </a:lnTo>
                  <a:lnTo>
                    <a:pt x="2813" y="1774"/>
                  </a:lnTo>
                  <a:lnTo>
                    <a:pt x="2820" y="1772"/>
                  </a:lnTo>
                  <a:lnTo>
                    <a:pt x="2823" y="1771"/>
                  </a:lnTo>
                  <a:lnTo>
                    <a:pt x="2832" y="1767"/>
                  </a:lnTo>
                  <a:lnTo>
                    <a:pt x="2837" y="1733"/>
                  </a:lnTo>
                  <a:lnTo>
                    <a:pt x="2839" y="1714"/>
                  </a:lnTo>
                  <a:lnTo>
                    <a:pt x="2839" y="1692"/>
                  </a:lnTo>
                  <a:close/>
                  <a:moveTo>
                    <a:pt x="239" y="1605"/>
                  </a:moveTo>
                  <a:lnTo>
                    <a:pt x="237" y="1605"/>
                  </a:lnTo>
                  <a:lnTo>
                    <a:pt x="239" y="1605"/>
                  </a:lnTo>
                  <a:close/>
                  <a:moveTo>
                    <a:pt x="1341" y="246"/>
                  </a:moveTo>
                  <a:lnTo>
                    <a:pt x="1341" y="246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148" name="Freeform 21">
              <a:extLst>
                <a:ext uri="{FF2B5EF4-FFF2-40B4-BE49-F238E27FC236}">
                  <a16:creationId xmlns:a16="http://schemas.microsoft.com/office/drawing/2014/main" id="{BCBFB268-B5C8-4AFD-BD43-3747D55A6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6716" y="3478547"/>
              <a:ext cx="412750" cy="449263"/>
            </a:xfrm>
            <a:custGeom>
              <a:avLst/>
              <a:gdLst>
                <a:gd name="T0" fmla="*/ 727 w 1147"/>
                <a:gd name="T1" fmla="*/ 26 h 1248"/>
                <a:gd name="T2" fmla="*/ 688 w 1147"/>
                <a:gd name="T3" fmla="*/ 31 h 1248"/>
                <a:gd name="T4" fmla="*/ 587 w 1147"/>
                <a:gd name="T5" fmla="*/ 55 h 1248"/>
                <a:gd name="T6" fmla="*/ 899 w 1147"/>
                <a:gd name="T7" fmla="*/ 12 h 1248"/>
                <a:gd name="T8" fmla="*/ 514 w 1147"/>
                <a:gd name="T9" fmla="*/ 133 h 1248"/>
                <a:gd name="T10" fmla="*/ 539 w 1147"/>
                <a:gd name="T11" fmla="*/ 87 h 1248"/>
                <a:gd name="T12" fmla="*/ 956 w 1147"/>
                <a:gd name="T13" fmla="*/ 19 h 1248"/>
                <a:gd name="T14" fmla="*/ 164 w 1147"/>
                <a:gd name="T15" fmla="*/ 735 h 1248"/>
                <a:gd name="T16" fmla="*/ 294 w 1147"/>
                <a:gd name="T17" fmla="*/ 797 h 1248"/>
                <a:gd name="T18" fmla="*/ 278 w 1147"/>
                <a:gd name="T19" fmla="*/ 771 h 1248"/>
                <a:gd name="T20" fmla="*/ 147 w 1147"/>
                <a:gd name="T21" fmla="*/ 723 h 1248"/>
                <a:gd name="T22" fmla="*/ 471 w 1147"/>
                <a:gd name="T23" fmla="*/ 208 h 1248"/>
                <a:gd name="T24" fmla="*/ 150 w 1147"/>
                <a:gd name="T25" fmla="*/ 923 h 1248"/>
                <a:gd name="T26" fmla="*/ 12 w 1147"/>
                <a:gd name="T27" fmla="*/ 942 h 1248"/>
                <a:gd name="T28" fmla="*/ 123 w 1147"/>
                <a:gd name="T29" fmla="*/ 974 h 1248"/>
                <a:gd name="T30" fmla="*/ 1140 w 1147"/>
                <a:gd name="T31" fmla="*/ 162 h 1248"/>
                <a:gd name="T32" fmla="*/ 1042 w 1147"/>
                <a:gd name="T33" fmla="*/ 60 h 1248"/>
                <a:gd name="T34" fmla="*/ 717 w 1147"/>
                <a:gd name="T35" fmla="*/ 101 h 1248"/>
                <a:gd name="T36" fmla="*/ 626 w 1147"/>
                <a:gd name="T37" fmla="*/ 179 h 1248"/>
                <a:gd name="T38" fmla="*/ 618 w 1147"/>
                <a:gd name="T39" fmla="*/ 283 h 1248"/>
                <a:gd name="T40" fmla="*/ 674 w 1147"/>
                <a:gd name="T41" fmla="*/ 348 h 1248"/>
                <a:gd name="T42" fmla="*/ 599 w 1147"/>
                <a:gd name="T43" fmla="*/ 461 h 1248"/>
                <a:gd name="T44" fmla="*/ 527 w 1147"/>
                <a:gd name="T45" fmla="*/ 478 h 1248"/>
                <a:gd name="T46" fmla="*/ 582 w 1147"/>
                <a:gd name="T47" fmla="*/ 370 h 1248"/>
                <a:gd name="T48" fmla="*/ 558 w 1147"/>
                <a:gd name="T49" fmla="*/ 268 h 1248"/>
                <a:gd name="T50" fmla="*/ 541 w 1147"/>
                <a:gd name="T51" fmla="*/ 232 h 1248"/>
                <a:gd name="T52" fmla="*/ 444 w 1147"/>
                <a:gd name="T53" fmla="*/ 247 h 1248"/>
                <a:gd name="T54" fmla="*/ 396 w 1147"/>
                <a:gd name="T55" fmla="*/ 399 h 1248"/>
                <a:gd name="T56" fmla="*/ 355 w 1147"/>
                <a:gd name="T57" fmla="*/ 502 h 1248"/>
                <a:gd name="T58" fmla="*/ 287 w 1147"/>
                <a:gd name="T59" fmla="*/ 588 h 1248"/>
                <a:gd name="T60" fmla="*/ 212 w 1147"/>
                <a:gd name="T61" fmla="*/ 681 h 1248"/>
                <a:gd name="T62" fmla="*/ 265 w 1147"/>
                <a:gd name="T63" fmla="*/ 737 h 1248"/>
                <a:gd name="T64" fmla="*/ 307 w 1147"/>
                <a:gd name="T65" fmla="*/ 797 h 1248"/>
                <a:gd name="T66" fmla="*/ 231 w 1147"/>
                <a:gd name="T67" fmla="*/ 824 h 1248"/>
                <a:gd name="T68" fmla="*/ 190 w 1147"/>
                <a:gd name="T69" fmla="*/ 838 h 1248"/>
                <a:gd name="T70" fmla="*/ 205 w 1147"/>
                <a:gd name="T71" fmla="*/ 872 h 1248"/>
                <a:gd name="T72" fmla="*/ 121 w 1147"/>
                <a:gd name="T73" fmla="*/ 833 h 1248"/>
                <a:gd name="T74" fmla="*/ 51 w 1147"/>
                <a:gd name="T75" fmla="*/ 809 h 1248"/>
                <a:gd name="T76" fmla="*/ 87 w 1147"/>
                <a:gd name="T77" fmla="*/ 879 h 1248"/>
                <a:gd name="T78" fmla="*/ 171 w 1147"/>
                <a:gd name="T79" fmla="*/ 892 h 1248"/>
                <a:gd name="T80" fmla="*/ 285 w 1147"/>
                <a:gd name="T81" fmla="*/ 911 h 1248"/>
                <a:gd name="T82" fmla="*/ 444 w 1147"/>
                <a:gd name="T83" fmla="*/ 925 h 1248"/>
                <a:gd name="T84" fmla="*/ 502 w 1147"/>
                <a:gd name="T85" fmla="*/ 926 h 1248"/>
                <a:gd name="T86" fmla="*/ 570 w 1147"/>
                <a:gd name="T87" fmla="*/ 988 h 1248"/>
                <a:gd name="T88" fmla="*/ 655 w 1147"/>
                <a:gd name="T89" fmla="*/ 1056 h 1248"/>
                <a:gd name="T90" fmla="*/ 655 w 1147"/>
                <a:gd name="T91" fmla="*/ 1158 h 1248"/>
                <a:gd name="T92" fmla="*/ 732 w 1147"/>
                <a:gd name="T93" fmla="*/ 1218 h 1248"/>
                <a:gd name="T94" fmla="*/ 744 w 1147"/>
                <a:gd name="T95" fmla="*/ 1097 h 1248"/>
                <a:gd name="T96" fmla="*/ 800 w 1147"/>
                <a:gd name="T97" fmla="*/ 1003 h 1248"/>
                <a:gd name="T98" fmla="*/ 778 w 1147"/>
                <a:gd name="T99" fmla="*/ 885 h 1248"/>
                <a:gd name="T100" fmla="*/ 790 w 1147"/>
                <a:gd name="T101" fmla="*/ 759 h 1248"/>
                <a:gd name="T102" fmla="*/ 932 w 1147"/>
                <a:gd name="T103" fmla="*/ 751 h 1248"/>
                <a:gd name="T104" fmla="*/ 1019 w 1147"/>
                <a:gd name="T105" fmla="*/ 628 h 1248"/>
                <a:gd name="T106" fmla="*/ 1071 w 1147"/>
                <a:gd name="T107" fmla="*/ 520 h 1248"/>
                <a:gd name="T108" fmla="*/ 986 w 1147"/>
                <a:gd name="T109" fmla="*/ 464 h 1248"/>
                <a:gd name="T110" fmla="*/ 1095 w 1147"/>
                <a:gd name="T111" fmla="*/ 389 h 1248"/>
                <a:gd name="T112" fmla="*/ 1140 w 1147"/>
                <a:gd name="T113" fmla="*/ 162 h 1248"/>
                <a:gd name="T114" fmla="*/ 725 w 1147"/>
                <a:gd name="T115" fmla="*/ 440 h 1248"/>
                <a:gd name="T116" fmla="*/ 785 w 1147"/>
                <a:gd name="T117" fmla="*/ 418 h 1248"/>
                <a:gd name="T118" fmla="*/ 149 w 1147"/>
                <a:gd name="T119" fmla="*/ 812 h 1248"/>
                <a:gd name="T120" fmla="*/ 123 w 1147"/>
                <a:gd name="T121" fmla="*/ 775 h 1248"/>
                <a:gd name="T122" fmla="*/ 205 w 1147"/>
                <a:gd name="T123" fmla="*/ 802 h 1248"/>
                <a:gd name="T124" fmla="*/ 96 w 1147"/>
                <a:gd name="T125" fmla="*/ 737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1248">
                  <a:moveTo>
                    <a:pt x="758" y="39"/>
                  </a:moveTo>
                  <a:lnTo>
                    <a:pt x="761" y="41"/>
                  </a:lnTo>
                  <a:lnTo>
                    <a:pt x="764" y="43"/>
                  </a:lnTo>
                  <a:lnTo>
                    <a:pt x="768" y="44"/>
                  </a:lnTo>
                  <a:lnTo>
                    <a:pt x="771" y="46"/>
                  </a:lnTo>
                  <a:lnTo>
                    <a:pt x="788" y="48"/>
                  </a:lnTo>
                  <a:lnTo>
                    <a:pt x="795" y="48"/>
                  </a:lnTo>
                  <a:lnTo>
                    <a:pt x="800" y="46"/>
                  </a:lnTo>
                  <a:lnTo>
                    <a:pt x="805" y="44"/>
                  </a:lnTo>
                  <a:lnTo>
                    <a:pt x="809" y="39"/>
                  </a:lnTo>
                  <a:lnTo>
                    <a:pt x="812" y="34"/>
                  </a:lnTo>
                  <a:lnTo>
                    <a:pt x="812" y="26"/>
                  </a:lnTo>
                  <a:lnTo>
                    <a:pt x="792" y="27"/>
                  </a:lnTo>
                  <a:lnTo>
                    <a:pt x="776" y="24"/>
                  </a:lnTo>
                  <a:lnTo>
                    <a:pt x="759" y="20"/>
                  </a:lnTo>
                  <a:lnTo>
                    <a:pt x="744" y="19"/>
                  </a:lnTo>
                  <a:lnTo>
                    <a:pt x="744" y="22"/>
                  </a:lnTo>
                  <a:lnTo>
                    <a:pt x="742" y="24"/>
                  </a:lnTo>
                  <a:lnTo>
                    <a:pt x="739" y="26"/>
                  </a:lnTo>
                  <a:lnTo>
                    <a:pt x="734" y="26"/>
                  </a:lnTo>
                  <a:lnTo>
                    <a:pt x="727" y="26"/>
                  </a:lnTo>
                  <a:lnTo>
                    <a:pt x="722" y="26"/>
                  </a:lnTo>
                  <a:lnTo>
                    <a:pt x="717" y="27"/>
                  </a:lnTo>
                  <a:lnTo>
                    <a:pt x="715" y="29"/>
                  </a:lnTo>
                  <a:lnTo>
                    <a:pt x="715" y="31"/>
                  </a:lnTo>
                  <a:lnTo>
                    <a:pt x="717" y="39"/>
                  </a:lnTo>
                  <a:lnTo>
                    <a:pt x="727" y="39"/>
                  </a:lnTo>
                  <a:lnTo>
                    <a:pt x="737" y="39"/>
                  </a:lnTo>
                  <a:lnTo>
                    <a:pt x="747" y="39"/>
                  </a:lnTo>
                  <a:lnTo>
                    <a:pt x="758" y="39"/>
                  </a:lnTo>
                  <a:close/>
                  <a:moveTo>
                    <a:pt x="621" y="73"/>
                  </a:moveTo>
                  <a:lnTo>
                    <a:pt x="624" y="68"/>
                  </a:lnTo>
                  <a:lnTo>
                    <a:pt x="628" y="63"/>
                  </a:lnTo>
                  <a:lnTo>
                    <a:pt x="633" y="60"/>
                  </a:lnTo>
                  <a:lnTo>
                    <a:pt x="638" y="56"/>
                  </a:lnTo>
                  <a:lnTo>
                    <a:pt x="650" y="53"/>
                  </a:lnTo>
                  <a:lnTo>
                    <a:pt x="662" y="46"/>
                  </a:lnTo>
                  <a:lnTo>
                    <a:pt x="696" y="46"/>
                  </a:lnTo>
                  <a:lnTo>
                    <a:pt x="696" y="39"/>
                  </a:lnTo>
                  <a:lnTo>
                    <a:pt x="694" y="36"/>
                  </a:lnTo>
                  <a:lnTo>
                    <a:pt x="691" y="32"/>
                  </a:lnTo>
                  <a:lnTo>
                    <a:pt x="688" y="31"/>
                  </a:lnTo>
                  <a:lnTo>
                    <a:pt x="682" y="29"/>
                  </a:lnTo>
                  <a:lnTo>
                    <a:pt x="679" y="27"/>
                  </a:lnTo>
                  <a:lnTo>
                    <a:pt x="676" y="24"/>
                  </a:lnTo>
                  <a:lnTo>
                    <a:pt x="676" y="19"/>
                  </a:lnTo>
                  <a:lnTo>
                    <a:pt x="662" y="19"/>
                  </a:lnTo>
                  <a:lnTo>
                    <a:pt x="660" y="22"/>
                  </a:lnTo>
                  <a:lnTo>
                    <a:pt x="659" y="24"/>
                  </a:lnTo>
                  <a:lnTo>
                    <a:pt x="652" y="26"/>
                  </a:lnTo>
                  <a:lnTo>
                    <a:pt x="635" y="26"/>
                  </a:lnTo>
                  <a:lnTo>
                    <a:pt x="635" y="31"/>
                  </a:lnTo>
                  <a:lnTo>
                    <a:pt x="633" y="34"/>
                  </a:lnTo>
                  <a:lnTo>
                    <a:pt x="630" y="36"/>
                  </a:lnTo>
                  <a:lnTo>
                    <a:pt x="626" y="37"/>
                  </a:lnTo>
                  <a:lnTo>
                    <a:pt x="618" y="39"/>
                  </a:lnTo>
                  <a:lnTo>
                    <a:pt x="616" y="43"/>
                  </a:lnTo>
                  <a:lnTo>
                    <a:pt x="614" y="46"/>
                  </a:lnTo>
                  <a:lnTo>
                    <a:pt x="609" y="46"/>
                  </a:lnTo>
                  <a:lnTo>
                    <a:pt x="604" y="46"/>
                  </a:lnTo>
                  <a:lnTo>
                    <a:pt x="599" y="51"/>
                  </a:lnTo>
                  <a:lnTo>
                    <a:pt x="590" y="55"/>
                  </a:lnTo>
                  <a:lnTo>
                    <a:pt x="587" y="55"/>
                  </a:lnTo>
                  <a:lnTo>
                    <a:pt x="580" y="53"/>
                  </a:lnTo>
                  <a:lnTo>
                    <a:pt x="580" y="61"/>
                  </a:lnTo>
                  <a:lnTo>
                    <a:pt x="582" y="66"/>
                  </a:lnTo>
                  <a:lnTo>
                    <a:pt x="585" y="70"/>
                  </a:lnTo>
                  <a:lnTo>
                    <a:pt x="590" y="72"/>
                  </a:lnTo>
                  <a:lnTo>
                    <a:pt x="606" y="73"/>
                  </a:lnTo>
                  <a:lnTo>
                    <a:pt x="621" y="73"/>
                  </a:lnTo>
                  <a:close/>
                  <a:moveTo>
                    <a:pt x="887" y="39"/>
                  </a:moveTo>
                  <a:lnTo>
                    <a:pt x="889" y="34"/>
                  </a:lnTo>
                  <a:lnTo>
                    <a:pt x="891" y="32"/>
                  </a:lnTo>
                  <a:lnTo>
                    <a:pt x="894" y="32"/>
                  </a:lnTo>
                  <a:lnTo>
                    <a:pt x="898" y="31"/>
                  </a:lnTo>
                  <a:lnTo>
                    <a:pt x="901" y="29"/>
                  </a:lnTo>
                  <a:lnTo>
                    <a:pt x="903" y="27"/>
                  </a:lnTo>
                  <a:lnTo>
                    <a:pt x="908" y="26"/>
                  </a:lnTo>
                  <a:lnTo>
                    <a:pt x="909" y="20"/>
                  </a:lnTo>
                  <a:lnTo>
                    <a:pt x="911" y="19"/>
                  </a:lnTo>
                  <a:lnTo>
                    <a:pt x="915" y="19"/>
                  </a:lnTo>
                  <a:lnTo>
                    <a:pt x="915" y="12"/>
                  </a:lnTo>
                  <a:lnTo>
                    <a:pt x="906" y="10"/>
                  </a:lnTo>
                  <a:lnTo>
                    <a:pt x="899" y="12"/>
                  </a:lnTo>
                  <a:lnTo>
                    <a:pt x="889" y="15"/>
                  </a:lnTo>
                  <a:lnTo>
                    <a:pt x="880" y="19"/>
                  </a:lnTo>
                  <a:lnTo>
                    <a:pt x="874" y="19"/>
                  </a:lnTo>
                  <a:lnTo>
                    <a:pt x="867" y="19"/>
                  </a:lnTo>
                  <a:lnTo>
                    <a:pt x="860" y="17"/>
                  </a:lnTo>
                  <a:lnTo>
                    <a:pt x="853" y="17"/>
                  </a:lnTo>
                  <a:lnTo>
                    <a:pt x="850" y="20"/>
                  </a:lnTo>
                  <a:lnTo>
                    <a:pt x="848" y="24"/>
                  </a:lnTo>
                  <a:lnTo>
                    <a:pt x="846" y="27"/>
                  </a:lnTo>
                  <a:lnTo>
                    <a:pt x="845" y="34"/>
                  </a:lnTo>
                  <a:lnTo>
                    <a:pt x="846" y="46"/>
                  </a:lnTo>
                  <a:lnTo>
                    <a:pt x="853" y="48"/>
                  </a:lnTo>
                  <a:lnTo>
                    <a:pt x="860" y="48"/>
                  </a:lnTo>
                  <a:lnTo>
                    <a:pt x="869" y="44"/>
                  </a:lnTo>
                  <a:lnTo>
                    <a:pt x="877" y="41"/>
                  </a:lnTo>
                  <a:lnTo>
                    <a:pt x="882" y="39"/>
                  </a:lnTo>
                  <a:lnTo>
                    <a:pt x="887" y="39"/>
                  </a:lnTo>
                  <a:close/>
                  <a:moveTo>
                    <a:pt x="498" y="128"/>
                  </a:moveTo>
                  <a:lnTo>
                    <a:pt x="512" y="128"/>
                  </a:lnTo>
                  <a:lnTo>
                    <a:pt x="512" y="131"/>
                  </a:lnTo>
                  <a:lnTo>
                    <a:pt x="514" y="133"/>
                  </a:lnTo>
                  <a:lnTo>
                    <a:pt x="519" y="135"/>
                  </a:lnTo>
                  <a:lnTo>
                    <a:pt x="519" y="130"/>
                  </a:lnTo>
                  <a:lnTo>
                    <a:pt x="520" y="124"/>
                  </a:lnTo>
                  <a:lnTo>
                    <a:pt x="522" y="119"/>
                  </a:lnTo>
                  <a:lnTo>
                    <a:pt x="524" y="118"/>
                  </a:lnTo>
                  <a:lnTo>
                    <a:pt x="531" y="113"/>
                  </a:lnTo>
                  <a:lnTo>
                    <a:pt x="539" y="107"/>
                  </a:lnTo>
                  <a:lnTo>
                    <a:pt x="544" y="104"/>
                  </a:lnTo>
                  <a:lnTo>
                    <a:pt x="549" y="101"/>
                  </a:lnTo>
                  <a:lnTo>
                    <a:pt x="553" y="95"/>
                  </a:lnTo>
                  <a:lnTo>
                    <a:pt x="560" y="94"/>
                  </a:lnTo>
                  <a:lnTo>
                    <a:pt x="567" y="94"/>
                  </a:lnTo>
                  <a:lnTo>
                    <a:pt x="573" y="90"/>
                  </a:lnTo>
                  <a:lnTo>
                    <a:pt x="577" y="85"/>
                  </a:lnTo>
                  <a:lnTo>
                    <a:pt x="580" y="80"/>
                  </a:lnTo>
                  <a:lnTo>
                    <a:pt x="573" y="78"/>
                  </a:lnTo>
                  <a:lnTo>
                    <a:pt x="567" y="78"/>
                  </a:lnTo>
                  <a:lnTo>
                    <a:pt x="558" y="82"/>
                  </a:lnTo>
                  <a:lnTo>
                    <a:pt x="549" y="85"/>
                  </a:lnTo>
                  <a:lnTo>
                    <a:pt x="544" y="87"/>
                  </a:lnTo>
                  <a:lnTo>
                    <a:pt x="539" y="87"/>
                  </a:lnTo>
                  <a:lnTo>
                    <a:pt x="538" y="92"/>
                  </a:lnTo>
                  <a:lnTo>
                    <a:pt x="536" y="94"/>
                  </a:lnTo>
                  <a:lnTo>
                    <a:pt x="532" y="94"/>
                  </a:lnTo>
                  <a:lnTo>
                    <a:pt x="529" y="94"/>
                  </a:lnTo>
                  <a:lnTo>
                    <a:pt x="526" y="94"/>
                  </a:lnTo>
                  <a:lnTo>
                    <a:pt x="524" y="97"/>
                  </a:lnTo>
                  <a:lnTo>
                    <a:pt x="522" y="101"/>
                  </a:lnTo>
                  <a:lnTo>
                    <a:pt x="520" y="106"/>
                  </a:lnTo>
                  <a:lnTo>
                    <a:pt x="519" y="107"/>
                  </a:lnTo>
                  <a:lnTo>
                    <a:pt x="515" y="107"/>
                  </a:lnTo>
                  <a:lnTo>
                    <a:pt x="512" y="107"/>
                  </a:lnTo>
                  <a:lnTo>
                    <a:pt x="507" y="107"/>
                  </a:lnTo>
                  <a:lnTo>
                    <a:pt x="505" y="107"/>
                  </a:lnTo>
                  <a:lnTo>
                    <a:pt x="505" y="111"/>
                  </a:lnTo>
                  <a:lnTo>
                    <a:pt x="505" y="114"/>
                  </a:lnTo>
                  <a:lnTo>
                    <a:pt x="502" y="114"/>
                  </a:lnTo>
                  <a:lnTo>
                    <a:pt x="498" y="114"/>
                  </a:lnTo>
                  <a:lnTo>
                    <a:pt x="498" y="118"/>
                  </a:lnTo>
                  <a:lnTo>
                    <a:pt x="498" y="121"/>
                  </a:lnTo>
                  <a:lnTo>
                    <a:pt x="498" y="128"/>
                  </a:lnTo>
                  <a:close/>
                  <a:moveTo>
                    <a:pt x="956" y="19"/>
                  </a:moveTo>
                  <a:lnTo>
                    <a:pt x="954" y="14"/>
                  </a:lnTo>
                  <a:lnTo>
                    <a:pt x="952" y="9"/>
                  </a:lnTo>
                  <a:lnTo>
                    <a:pt x="949" y="5"/>
                  </a:lnTo>
                  <a:lnTo>
                    <a:pt x="942" y="5"/>
                  </a:lnTo>
                  <a:lnTo>
                    <a:pt x="940" y="2"/>
                  </a:lnTo>
                  <a:lnTo>
                    <a:pt x="938" y="0"/>
                  </a:lnTo>
                  <a:lnTo>
                    <a:pt x="937" y="2"/>
                  </a:lnTo>
                  <a:lnTo>
                    <a:pt x="935" y="5"/>
                  </a:lnTo>
                  <a:lnTo>
                    <a:pt x="932" y="7"/>
                  </a:lnTo>
                  <a:lnTo>
                    <a:pt x="930" y="10"/>
                  </a:lnTo>
                  <a:lnTo>
                    <a:pt x="928" y="14"/>
                  </a:lnTo>
                  <a:lnTo>
                    <a:pt x="928" y="19"/>
                  </a:lnTo>
                  <a:lnTo>
                    <a:pt x="956" y="19"/>
                  </a:lnTo>
                  <a:close/>
                  <a:moveTo>
                    <a:pt x="983" y="5"/>
                  </a:moveTo>
                  <a:lnTo>
                    <a:pt x="969" y="5"/>
                  </a:lnTo>
                  <a:lnTo>
                    <a:pt x="969" y="19"/>
                  </a:lnTo>
                  <a:lnTo>
                    <a:pt x="976" y="19"/>
                  </a:lnTo>
                  <a:lnTo>
                    <a:pt x="979" y="15"/>
                  </a:lnTo>
                  <a:lnTo>
                    <a:pt x="981" y="12"/>
                  </a:lnTo>
                  <a:lnTo>
                    <a:pt x="983" y="5"/>
                  </a:lnTo>
                  <a:close/>
                  <a:moveTo>
                    <a:pt x="164" y="735"/>
                  </a:moveTo>
                  <a:lnTo>
                    <a:pt x="172" y="740"/>
                  </a:lnTo>
                  <a:lnTo>
                    <a:pt x="176" y="744"/>
                  </a:lnTo>
                  <a:lnTo>
                    <a:pt x="178" y="749"/>
                  </a:lnTo>
                  <a:lnTo>
                    <a:pt x="184" y="749"/>
                  </a:lnTo>
                  <a:lnTo>
                    <a:pt x="205" y="749"/>
                  </a:lnTo>
                  <a:lnTo>
                    <a:pt x="205" y="756"/>
                  </a:lnTo>
                  <a:lnTo>
                    <a:pt x="207" y="763"/>
                  </a:lnTo>
                  <a:lnTo>
                    <a:pt x="212" y="771"/>
                  </a:lnTo>
                  <a:lnTo>
                    <a:pt x="217" y="778"/>
                  </a:lnTo>
                  <a:lnTo>
                    <a:pt x="220" y="783"/>
                  </a:lnTo>
                  <a:lnTo>
                    <a:pt x="225" y="788"/>
                  </a:lnTo>
                  <a:lnTo>
                    <a:pt x="231" y="792"/>
                  </a:lnTo>
                  <a:lnTo>
                    <a:pt x="237" y="795"/>
                  </a:lnTo>
                  <a:lnTo>
                    <a:pt x="242" y="800"/>
                  </a:lnTo>
                  <a:lnTo>
                    <a:pt x="248" y="804"/>
                  </a:lnTo>
                  <a:lnTo>
                    <a:pt x="254" y="805"/>
                  </a:lnTo>
                  <a:lnTo>
                    <a:pt x="258" y="805"/>
                  </a:lnTo>
                  <a:lnTo>
                    <a:pt x="263" y="807"/>
                  </a:lnTo>
                  <a:lnTo>
                    <a:pt x="268" y="807"/>
                  </a:lnTo>
                  <a:lnTo>
                    <a:pt x="277" y="805"/>
                  </a:lnTo>
                  <a:lnTo>
                    <a:pt x="294" y="797"/>
                  </a:lnTo>
                  <a:lnTo>
                    <a:pt x="295" y="797"/>
                  </a:lnTo>
                  <a:lnTo>
                    <a:pt x="301" y="793"/>
                  </a:lnTo>
                  <a:lnTo>
                    <a:pt x="304" y="792"/>
                  </a:lnTo>
                  <a:lnTo>
                    <a:pt x="312" y="792"/>
                  </a:lnTo>
                  <a:lnTo>
                    <a:pt x="319" y="793"/>
                  </a:lnTo>
                  <a:lnTo>
                    <a:pt x="323" y="793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3" y="792"/>
                  </a:lnTo>
                  <a:lnTo>
                    <a:pt x="331" y="790"/>
                  </a:lnTo>
                  <a:lnTo>
                    <a:pt x="328" y="788"/>
                  </a:lnTo>
                  <a:lnTo>
                    <a:pt x="323" y="788"/>
                  </a:lnTo>
                  <a:lnTo>
                    <a:pt x="318" y="788"/>
                  </a:lnTo>
                  <a:lnTo>
                    <a:pt x="309" y="785"/>
                  </a:lnTo>
                  <a:lnTo>
                    <a:pt x="302" y="780"/>
                  </a:lnTo>
                  <a:lnTo>
                    <a:pt x="299" y="778"/>
                  </a:lnTo>
                  <a:lnTo>
                    <a:pt x="294" y="778"/>
                  </a:lnTo>
                  <a:lnTo>
                    <a:pt x="292" y="776"/>
                  </a:lnTo>
                  <a:lnTo>
                    <a:pt x="289" y="775"/>
                  </a:lnTo>
                  <a:lnTo>
                    <a:pt x="287" y="773"/>
                  </a:lnTo>
                  <a:lnTo>
                    <a:pt x="278" y="771"/>
                  </a:lnTo>
                  <a:lnTo>
                    <a:pt x="277" y="768"/>
                  </a:lnTo>
                  <a:lnTo>
                    <a:pt x="272" y="763"/>
                  </a:lnTo>
                  <a:lnTo>
                    <a:pt x="266" y="757"/>
                  </a:lnTo>
                  <a:lnTo>
                    <a:pt x="261" y="754"/>
                  </a:lnTo>
                  <a:lnTo>
                    <a:pt x="256" y="751"/>
                  </a:lnTo>
                  <a:lnTo>
                    <a:pt x="253" y="749"/>
                  </a:lnTo>
                  <a:lnTo>
                    <a:pt x="248" y="746"/>
                  </a:lnTo>
                  <a:lnTo>
                    <a:pt x="234" y="735"/>
                  </a:lnTo>
                  <a:lnTo>
                    <a:pt x="227" y="732"/>
                  </a:lnTo>
                  <a:lnTo>
                    <a:pt x="219" y="728"/>
                  </a:lnTo>
                  <a:lnTo>
                    <a:pt x="213" y="722"/>
                  </a:lnTo>
                  <a:lnTo>
                    <a:pt x="208" y="715"/>
                  </a:lnTo>
                  <a:lnTo>
                    <a:pt x="205" y="711"/>
                  </a:lnTo>
                  <a:lnTo>
                    <a:pt x="201" y="710"/>
                  </a:lnTo>
                  <a:lnTo>
                    <a:pt x="196" y="708"/>
                  </a:lnTo>
                  <a:lnTo>
                    <a:pt x="191" y="708"/>
                  </a:lnTo>
                  <a:lnTo>
                    <a:pt x="174" y="708"/>
                  </a:lnTo>
                  <a:lnTo>
                    <a:pt x="160" y="711"/>
                  </a:lnTo>
                  <a:lnTo>
                    <a:pt x="155" y="715"/>
                  </a:lnTo>
                  <a:lnTo>
                    <a:pt x="150" y="718"/>
                  </a:lnTo>
                  <a:lnTo>
                    <a:pt x="147" y="723"/>
                  </a:lnTo>
                  <a:lnTo>
                    <a:pt x="143" y="728"/>
                  </a:lnTo>
                  <a:lnTo>
                    <a:pt x="143" y="732"/>
                  </a:lnTo>
                  <a:lnTo>
                    <a:pt x="145" y="734"/>
                  </a:lnTo>
                  <a:lnTo>
                    <a:pt x="150" y="735"/>
                  </a:lnTo>
                  <a:lnTo>
                    <a:pt x="164" y="735"/>
                  </a:lnTo>
                  <a:close/>
                  <a:moveTo>
                    <a:pt x="512" y="169"/>
                  </a:moveTo>
                  <a:lnTo>
                    <a:pt x="512" y="160"/>
                  </a:lnTo>
                  <a:lnTo>
                    <a:pt x="512" y="150"/>
                  </a:lnTo>
                  <a:lnTo>
                    <a:pt x="510" y="145"/>
                  </a:lnTo>
                  <a:lnTo>
                    <a:pt x="509" y="140"/>
                  </a:lnTo>
                  <a:lnTo>
                    <a:pt x="503" y="136"/>
                  </a:lnTo>
                  <a:lnTo>
                    <a:pt x="498" y="135"/>
                  </a:lnTo>
                  <a:lnTo>
                    <a:pt x="491" y="145"/>
                  </a:lnTo>
                  <a:lnTo>
                    <a:pt x="485" y="152"/>
                  </a:lnTo>
                  <a:lnTo>
                    <a:pt x="469" y="167"/>
                  </a:lnTo>
                  <a:lnTo>
                    <a:pt x="461" y="176"/>
                  </a:lnTo>
                  <a:lnTo>
                    <a:pt x="456" y="184"/>
                  </a:lnTo>
                  <a:lnTo>
                    <a:pt x="452" y="196"/>
                  </a:lnTo>
                  <a:lnTo>
                    <a:pt x="451" y="210"/>
                  </a:lnTo>
                  <a:lnTo>
                    <a:pt x="461" y="210"/>
                  </a:lnTo>
                  <a:lnTo>
                    <a:pt x="471" y="208"/>
                  </a:lnTo>
                  <a:lnTo>
                    <a:pt x="481" y="205"/>
                  </a:lnTo>
                  <a:lnTo>
                    <a:pt x="491" y="200"/>
                  </a:lnTo>
                  <a:lnTo>
                    <a:pt x="498" y="194"/>
                  </a:lnTo>
                  <a:lnTo>
                    <a:pt x="505" y="186"/>
                  </a:lnTo>
                  <a:lnTo>
                    <a:pt x="510" y="177"/>
                  </a:lnTo>
                  <a:lnTo>
                    <a:pt x="512" y="169"/>
                  </a:lnTo>
                  <a:close/>
                  <a:moveTo>
                    <a:pt x="205" y="940"/>
                  </a:moveTo>
                  <a:lnTo>
                    <a:pt x="203" y="938"/>
                  </a:lnTo>
                  <a:lnTo>
                    <a:pt x="201" y="935"/>
                  </a:lnTo>
                  <a:lnTo>
                    <a:pt x="201" y="926"/>
                  </a:lnTo>
                  <a:lnTo>
                    <a:pt x="200" y="925"/>
                  </a:lnTo>
                  <a:lnTo>
                    <a:pt x="198" y="921"/>
                  </a:lnTo>
                  <a:lnTo>
                    <a:pt x="195" y="920"/>
                  </a:lnTo>
                  <a:lnTo>
                    <a:pt x="191" y="920"/>
                  </a:lnTo>
                  <a:lnTo>
                    <a:pt x="186" y="918"/>
                  </a:lnTo>
                  <a:lnTo>
                    <a:pt x="183" y="920"/>
                  </a:lnTo>
                  <a:lnTo>
                    <a:pt x="176" y="921"/>
                  </a:lnTo>
                  <a:lnTo>
                    <a:pt x="171" y="925"/>
                  </a:lnTo>
                  <a:lnTo>
                    <a:pt x="164" y="926"/>
                  </a:lnTo>
                  <a:lnTo>
                    <a:pt x="157" y="926"/>
                  </a:lnTo>
                  <a:lnTo>
                    <a:pt x="150" y="923"/>
                  </a:lnTo>
                  <a:lnTo>
                    <a:pt x="143" y="921"/>
                  </a:lnTo>
                  <a:lnTo>
                    <a:pt x="137" y="920"/>
                  </a:lnTo>
                  <a:lnTo>
                    <a:pt x="123" y="920"/>
                  </a:lnTo>
                  <a:lnTo>
                    <a:pt x="109" y="920"/>
                  </a:lnTo>
                  <a:lnTo>
                    <a:pt x="108" y="916"/>
                  </a:lnTo>
                  <a:lnTo>
                    <a:pt x="106" y="913"/>
                  </a:lnTo>
                  <a:lnTo>
                    <a:pt x="97" y="909"/>
                  </a:lnTo>
                  <a:lnTo>
                    <a:pt x="89" y="908"/>
                  </a:lnTo>
                  <a:lnTo>
                    <a:pt x="82" y="906"/>
                  </a:lnTo>
                  <a:lnTo>
                    <a:pt x="68" y="899"/>
                  </a:lnTo>
                  <a:lnTo>
                    <a:pt x="55" y="892"/>
                  </a:lnTo>
                  <a:lnTo>
                    <a:pt x="21" y="892"/>
                  </a:lnTo>
                  <a:lnTo>
                    <a:pt x="16" y="896"/>
                  </a:lnTo>
                  <a:lnTo>
                    <a:pt x="9" y="897"/>
                  </a:lnTo>
                  <a:lnTo>
                    <a:pt x="4" y="901"/>
                  </a:lnTo>
                  <a:lnTo>
                    <a:pt x="2" y="902"/>
                  </a:lnTo>
                  <a:lnTo>
                    <a:pt x="0" y="906"/>
                  </a:lnTo>
                  <a:lnTo>
                    <a:pt x="0" y="926"/>
                  </a:lnTo>
                  <a:lnTo>
                    <a:pt x="0" y="933"/>
                  </a:lnTo>
                  <a:lnTo>
                    <a:pt x="0" y="940"/>
                  </a:lnTo>
                  <a:lnTo>
                    <a:pt x="12" y="942"/>
                  </a:lnTo>
                  <a:lnTo>
                    <a:pt x="17" y="943"/>
                  </a:lnTo>
                  <a:lnTo>
                    <a:pt x="19" y="945"/>
                  </a:lnTo>
                  <a:lnTo>
                    <a:pt x="21" y="947"/>
                  </a:lnTo>
                  <a:lnTo>
                    <a:pt x="24" y="947"/>
                  </a:lnTo>
                  <a:lnTo>
                    <a:pt x="26" y="949"/>
                  </a:lnTo>
                  <a:lnTo>
                    <a:pt x="27" y="954"/>
                  </a:lnTo>
                  <a:lnTo>
                    <a:pt x="31" y="957"/>
                  </a:lnTo>
                  <a:lnTo>
                    <a:pt x="33" y="959"/>
                  </a:lnTo>
                  <a:lnTo>
                    <a:pt x="34" y="960"/>
                  </a:lnTo>
                  <a:lnTo>
                    <a:pt x="34" y="955"/>
                  </a:lnTo>
                  <a:lnTo>
                    <a:pt x="38" y="950"/>
                  </a:lnTo>
                  <a:lnTo>
                    <a:pt x="41" y="947"/>
                  </a:lnTo>
                  <a:lnTo>
                    <a:pt x="48" y="947"/>
                  </a:lnTo>
                  <a:lnTo>
                    <a:pt x="102" y="947"/>
                  </a:lnTo>
                  <a:lnTo>
                    <a:pt x="104" y="950"/>
                  </a:lnTo>
                  <a:lnTo>
                    <a:pt x="108" y="952"/>
                  </a:lnTo>
                  <a:lnTo>
                    <a:pt x="111" y="954"/>
                  </a:lnTo>
                  <a:lnTo>
                    <a:pt x="116" y="954"/>
                  </a:lnTo>
                  <a:lnTo>
                    <a:pt x="116" y="960"/>
                  </a:lnTo>
                  <a:lnTo>
                    <a:pt x="118" y="966"/>
                  </a:lnTo>
                  <a:lnTo>
                    <a:pt x="123" y="974"/>
                  </a:lnTo>
                  <a:lnTo>
                    <a:pt x="130" y="972"/>
                  </a:lnTo>
                  <a:lnTo>
                    <a:pt x="133" y="972"/>
                  </a:lnTo>
                  <a:lnTo>
                    <a:pt x="142" y="976"/>
                  </a:lnTo>
                  <a:lnTo>
                    <a:pt x="147" y="981"/>
                  </a:lnTo>
                  <a:lnTo>
                    <a:pt x="152" y="981"/>
                  </a:lnTo>
                  <a:lnTo>
                    <a:pt x="157" y="981"/>
                  </a:lnTo>
                  <a:lnTo>
                    <a:pt x="167" y="979"/>
                  </a:lnTo>
                  <a:lnTo>
                    <a:pt x="174" y="976"/>
                  </a:lnTo>
                  <a:lnTo>
                    <a:pt x="181" y="972"/>
                  </a:lnTo>
                  <a:lnTo>
                    <a:pt x="188" y="967"/>
                  </a:lnTo>
                  <a:lnTo>
                    <a:pt x="195" y="962"/>
                  </a:lnTo>
                  <a:lnTo>
                    <a:pt x="201" y="959"/>
                  </a:lnTo>
                  <a:lnTo>
                    <a:pt x="208" y="955"/>
                  </a:lnTo>
                  <a:lnTo>
                    <a:pt x="219" y="954"/>
                  </a:lnTo>
                  <a:lnTo>
                    <a:pt x="219" y="947"/>
                  </a:lnTo>
                  <a:lnTo>
                    <a:pt x="219" y="945"/>
                  </a:lnTo>
                  <a:lnTo>
                    <a:pt x="217" y="943"/>
                  </a:lnTo>
                  <a:lnTo>
                    <a:pt x="213" y="942"/>
                  </a:lnTo>
                  <a:lnTo>
                    <a:pt x="208" y="942"/>
                  </a:lnTo>
                  <a:lnTo>
                    <a:pt x="205" y="940"/>
                  </a:lnTo>
                  <a:close/>
                  <a:moveTo>
                    <a:pt x="1140" y="162"/>
                  </a:moveTo>
                  <a:lnTo>
                    <a:pt x="1135" y="160"/>
                  </a:lnTo>
                  <a:lnTo>
                    <a:pt x="1131" y="157"/>
                  </a:lnTo>
                  <a:lnTo>
                    <a:pt x="1126" y="148"/>
                  </a:lnTo>
                  <a:lnTo>
                    <a:pt x="1121" y="148"/>
                  </a:lnTo>
                  <a:lnTo>
                    <a:pt x="1116" y="147"/>
                  </a:lnTo>
                  <a:lnTo>
                    <a:pt x="1111" y="145"/>
                  </a:lnTo>
                  <a:lnTo>
                    <a:pt x="1107" y="142"/>
                  </a:lnTo>
                  <a:lnTo>
                    <a:pt x="1102" y="135"/>
                  </a:lnTo>
                  <a:lnTo>
                    <a:pt x="1099" y="128"/>
                  </a:lnTo>
                  <a:lnTo>
                    <a:pt x="1092" y="128"/>
                  </a:lnTo>
                  <a:lnTo>
                    <a:pt x="1087" y="124"/>
                  </a:lnTo>
                  <a:lnTo>
                    <a:pt x="1082" y="123"/>
                  </a:lnTo>
                  <a:lnTo>
                    <a:pt x="1077" y="119"/>
                  </a:lnTo>
                  <a:lnTo>
                    <a:pt x="1071" y="109"/>
                  </a:lnTo>
                  <a:lnTo>
                    <a:pt x="1065" y="101"/>
                  </a:lnTo>
                  <a:lnTo>
                    <a:pt x="1060" y="92"/>
                  </a:lnTo>
                  <a:lnTo>
                    <a:pt x="1054" y="84"/>
                  </a:lnTo>
                  <a:lnTo>
                    <a:pt x="1051" y="73"/>
                  </a:lnTo>
                  <a:lnTo>
                    <a:pt x="1051" y="66"/>
                  </a:lnTo>
                  <a:lnTo>
                    <a:pt x="1051" y="60"/>
                  </a:lnTo>
                  <a:lnTo>
                    <a:pt x="1042" y="60"/>
                  </a:lnTo>
                  <a:lnTo>
                    <a:pt x="1036" y="58"/>
                  </a:lnTo>
                  <a:lnTo>
                    <a:pt x="1031" y="55"/>
                  </a:lnTo>
                  <a:lnTo>
                    <a:pt x="1031" y="46"/>
                  </a:lnTo>
                  <a:lnTo>
                    <a:pt x="1020" y="49"/>
                  </a:lnTo>
                  <a:lnTo>
                    <a:pt x="1008" y="51"/>
                  </a:lnTo>
                  <a:lnTo>
                    <a:pt x="983" y="53"/>
                  </a:lnTo>
                  <a:lnTo>
                    <a:pt x="928" y="53"/>
                  </a:lnTo>
                  <a:lnTo>
                    <a:pt x="927" y="58"/>
                  </a:lnTo>
                  <a:lnTo>
                    <a:pt x="925" y="60"/>
                  </a:lnTo>
                  <a:lnTo>
                    <a:pt x="921" y="60"/>
                  </a:lnTo>
                  <a:lnTo>
                    <a:pt x="860" y="60"/>
                  </a:lnTo>
                  <a:lnTo>
                    <a:pt x="840" y="60"/>
                  </a:lnTo>
                  <a:lnTo>
                    <a:pt x="819" y="63"/>
                  </a:lnTo>
                  <a:lnTo>
                    <a:pt x="804" y="66"/>
                  </a:lnTo>
                  <a:lnTo>
                    <a:pt x="787" y="72"/>
                  </a:lnTo>
                  <a:lnTo>
                    <a:pt x="756" y="84"/>
                  </a:lnTo>
                  <a:lnTo>
                    <a:pt x="741" y="90"/>
                  </a:lnTo>
                  <a:lnTo>
                    <a:pt x="723" y="94"/>
                  </a:lnTo>
                  <a:lnTo>
                    <a:pt x="722" y="95"/>
                  </a:lnTo>
                  <a:lnTo>
                    <a:pt x="720" y="97"/>
                  </a:lnTo>
                  <a:lnTo>
                    <a:pt x="717" y="101"/>
                  </a:lnTo>
                  <a:lnTo>
                    <a:pt x="711" y="102"/>
                  </a:lnTo>
                  <a:lnTo>
                    <a:pt x="710" y="104"/>
                  </a:lnTo>
                  <a:lnTo>
                    <a:pt x="710" y="107"/>
                  </a:lnTo>
                  <a:lnTo>
                    <a:pt x="701" y="107"/>
                  </a:lnTo>
                  <a:lnTo>
                    <a:pt x="694" y="109"/>
                  </a:lnTo>
                  <a:lnTo>
                    <a:pt x="689" y="113"/>
                  </a:lnTo>
                  <a:lnTo>
                    <a:pt x="682" y="114"/>
                  </a:lnTo>
                  <a:lnTo>
                    <a:pt x="677" y="116"/>
                  </a:lnTo>
                  <a:lnTo>
                    <a:pt x="674" y="119"/>
                  </a:lnTo>
                  <a:lnTo>
                    <a:pt x="667" y="126"/>
                  </a:lnTo>
                  <a:lnTo>
                    <a:pt x="664" y="130"/>
                  </a:lnTo>
                  <a:lnTo>
                    <a:pt x="660" y="133"/>
                  </a:lnTo>
                  <a:lnTo>
                    <a:pt x="655" y="135"/>
                  </a:lnTo>
                  <a:lnTo>
                    <a:pt x="648" y="135"/>
                  </a:lnTo>
                  <a:lnTo>
                    <a:pt x="648" y="142"/>
                  </a:lnTo>
                  <a:lnTo>
                    <a:pt x="647" y="147"/>
                  </a:lnTo>
                  <a:lnTo>
                    <a:pt x="642" y="155"/>
                  </a:lnTo>
                  <a:lnTo>
                    <a:pt x="636" y="164"/>
                  </a:lnTo>
                  <a:lnTo>
                    <a:pt x="635" y="169"/>
                  </a:lnTo>
                  <a:lnTo>
                    <a:pt x="635" y="176"/>
                  </a:lnTo>
                  <a:lnTo>
                    <a:pt x="626" y="179"/>
                  </a:lnTo>
                  <a:lnTo>
                    <a:pt x="618" y="183"/>
                  </a:lnTo>
                  <a:lnTo>
                    <a:pt x="611" y="188"/>
                  </a:lnTo>
                  <a:lnTo>
                    <a:pt x="609" y="191"/>
                  </a:lnTo>
                  <a:lnTo>
                    <a:pt x="607" y="196"/>
                  </a:lnTo>
                  <a:lnTo>
                    <a:pt x="607" y="200"/>
                  </a:lnTo>
                  <a:lnTo>
                    <a:pt x="609" y="201"/>
                  </a:lnTo>
                  <a:lnTo>
                    <a:pt x="614" y="203"/>
                  </a:lnTo>
                  <a:lnTo>
                    <a:pt x="628" y="203"/>
                  </a:lnTo>
                  <a:lnTo>
                    <a:pt x="631" y="205"/>
                  </a:lnTo>
                  <a:lnTo>
                    <a:pt x="635" y="206"/>
                  </a:lnTo>
                  <a:lnTo>
                    <a:pt x="636" y="210"/>
                  </a:lnTo>
                  <a:lnTo>
                    <a:pt x="642" y="210"/>
                  </a:lnTo>
                  <a:lnTo>
                    <a:pt x="642" y="237"/>
                  </a:lnTo>
                  <a:lnTo>
                    <a:pt x="640" y="249"/>
                  </a:lnTo>
                  <a:lnTo>
                    <a:pt x="638" y="254"/>
                  </a:lnTo>
                  <a:lnTo>
                    <a:pt x="635" y="258"/>
                  </a:lnTo>
                  <a:lnTo>
                    <a:pt x="630" y="259"/>
                  </a:lnTo>
                  <a:lnTo>
                    <a:pt x="628" y="263"/>
                  </a:lnTo>
                  <a:lnTo>
                    <a:pt x="624" y="271"/>
                  </a:lnTo>
                  <a:lnTo>
                    <a:pt x="621" y="280"/>
                  </a:lnTo>
                  <a:lnTo>
                    <a:pt x="618" y="283"/>
                  </a:lnTo>
                  <a:lnTo>
                    <a:pt x="614" y="285"/>
                  </a:lnTo>
                  <a:lnTo>
                    <a:pt x="616" y="288"/>
                  </a:lnTo>
                  <a:lnTo>
                    <a:pt x="619" y="292"/>
                  </a:lnTo>
                  <a:lnTo>
                    <a:pt x="630" y="294"/>
                  </a:lnTo>
                  <a:lnTo>
                    <a:pt x="635" y="295"/>
                  </a:lnTo>
                  <a:lnTo>
                    <a:pt x="638" y="297"/>
                  </a:lnTo>
                  <a:lnTo>
                    <a:pt x="642" y="300"/>
                  </a:lnTo>
                  <a:lnTo>
                    <a:pt x="642" y="305"/>
                  </a:lnTo>
                  <a:lnTo>
                    <a:pt x="660" y="305"/>
                  </a:lnTo>
                  <a:lnTo>
                    <a:pt x="679" y="305"/>
                  </a:lnTo>
                  <a:lnTo>
                    <a:pt x="694" y="309"/>
                  </a:lnTo>
                  <a:lnTo>
                    <a:pt x="710" y="312"/>
                  </a:lnTo>
                  <a:lnTo>
                    <a:pt x="708" y="316"/>
                  </a:lnTo>
                  <a:lnTo>
                    <a:pt x="705" y="317"/>
                  </a:lnTo>
                  <a:lnTo>
                    <a:pt x="696" y="319"/>
                  </a:lnTo>
                  <a:lnTo>
                    <a:pt x="689" y="322"/>
                  </a:lnTo>
                  <a:lnTo>
                    <a:pt x="686" y="324"/>
                  </a:lnTo>
                  <a:lnTo>
                    <a:pt x="682" y="326"/>
                  </a:lnTo>
                  <a:lnTo>
                    <a:pt x="681" y="334"/>
                  </a:lnTo>
                  <a:lnTo>
                    <a:pt x="679" y="343"/>
                  </a:lnTo>
                  <a:lnTo>
                    <a:pt x="674" y="348"/>
                  </a:lnTo>
                  <a:lnTo>
                    <a:pt x="669" y="353"/>
                  </a:lnTo>
                  <a:lnTo>
                    <a:pt x="669" y="401"/>
                  </a:lnTo>
                  <a:lnTo>
                    <a:pt x="674" y="403"/>
                  </a:lnTo>
                  <a:lnTo>
                    <a:pt x="676" y="404"/>
                  </a:lnTo>
                  <a:lnTo>
                    <a:pt x="676" y="408"/>
                  </a:lnTo>
                  <a:lnTo>
                    <a:pt x="676" y="411"/>
                  </a:lnTo>
                  <a:lnTo>
                    <a:pt x="674" y="413"/>
                  </a:lnTo>
                  <a:lnTo>
                    <a:pt x="667" y="413"/>
                  </a:lnTo>
                  <a:lnTo>
                    <a:pt x="660" y="413"/>
                  </a:lnTo>
                  <a:lnTo>
                    <a:pt x="655" y="415"/>
                  </a:lnTo>
                  <a:lnTo>
                    <a:pt x="653" y="418"/>
                  </a:lnTo>
                  <a:lnTo>
                    <a:pt x="652" y="421"/>
                  </a:lnTo>
                  <a:lnTo>
                    <a:pt x="650" y="425"/>
                  </a:lnTo>
                  <a:lnTo>
                    <a:pt x="648" y="428"/>
                  </a:lnTo>
                  <a:lnTo>
                    <a:pt x="636" y="437"/>
                  </a:lnTo>
                  <a:lnTo>
                    <a:pt x="631" y="442"/>
                  </a:lnTo>
                  <a:lnTo>
                    <a:pt x="628" y="445"/>
                  </a:lnTo>
                  <a:lnTo>
                    <a:pt x="628" y="449"/>
                  </a:lnTo>
                  <a:lnTo>
                    <a:pt x="619" y="450"/>
                  </a:lnTo>
                  <a:lnTo>
                    <a:pt x="611" y="452"/>
                  </a:lnTo>
                  <a:lnTo>
                    <a:pt x="599" y="461"/>
                  </a:lnTo>
                  <a:lnTo>
                    <a:pt x="587" y="469"/>
                  </a:lnTo>
                  <a:lnTo>
                    <a:pt x="580" y="473"/>
                  </a:lnTo>
                  <a:lnTo>
                    <a:pt x="573" y="476"/>
                  </a:lnTo>
                  <a:lnTo>
                    <a:pt x="567" y="476"/>
                  </a:lnTo>
                  <a:lnTo>
                    <a:pt x="567" y="483"/>
                  </a:lnTo>
                  <a:lnTo>
                    <a:pt x="560" y="483"/>
                  </a:lnTo>
                  <a:lnTo>
                    <a:pt x="553" y="486"/>
                  </a:lnTo>
                  <a:lnTo>
                    <a:pt x="548" y="491"/>
                  </a:lnTo>
                  <a:lnTo>
                    <a:pt x="538" y="502"/>
                  </a:lnTo>
                  <a:lnTo>
                    <a:pt x="534" y="507"/>
                  </a:lnTo>
                  <a:lnTo>
                    <a:pt x="527" y="512"/>
                  </a:lnTo>
                  <a:lnTo>
                    <a:pt x="520" y="515"/>
                  </a:lnTo>
                  <a:lnTo>
                    <a:pt x="514" y="517"/>
                  </a:lnTo>
                  <a:lnTo>
                    <a:pt x="512" y="517"/>
                  </a:lnTo>
                  <a:lnTo>
                    <a:pt x="512" y="515"/>
                  </a:lnTo>
                  <a:lnTo>
                    <a:pt x="514" y="508"/>
                  </a:lnTo>
                  <a:lnTo>
                    <a:pt x="515" y="503"/>
                  </a:lnTo>
                  <a:lnTo>
                    <a:pt x="522" y="495"/>
                  </a:lnTo>
                  <a:lnTo>
                    <a:pt x="524" y="491"/>
                  </a:lnTo>
                  <a:lnTo>
                    <a:pt x="527" y="484"/>
                  </a:lnTo>
                  <a:lnTo>
                    <a:pt x="527" y="478"/>
                  </a:lnTo>
                  <a:lnTo>
                    <a:pt x="526" y="469"/>
                  </a:lnTo>
                  <a:lnTo>
                    <a:pt x="527" y="464"/>
                  </a:lnTo>
                  <a:lnTo>
                    <a:pt x="529" y="462"/>
                  </a:lnTo>
                  <a:lnTo>
                    <a:pt x="532" y="462"/>
                  </a:lnTo>
                  <a:lnTo>
                    <a:pt x="532" y="435"/>
                  </a:lnTo>
                  <a:lnTo>
                    <a:pt x="527" y="433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1"/>
                  </a:lnTo>
                  <a:lnTo>
                    <a:pt x="527" y="404"/>
                  </a:lnTo>
                  <a:lnTo>
                    <a:pt x="529" y="403"/>
                  </a:lnTo>
                  <a:lnTo>
                    <a:pt x="532" y="401"/>
                  </a:lnTo>
                  <a:lnTo>
                    <a:pt x="534" y="396"/>
                  </a:lnTo>
                  <a:lnTo>
                    <a:pt x="536" y="394"/>
                  </a:lnTo>
                  <a:lnTo>
                    <a:pt x="539" y="394"/>
                  </a:lnTo>
                  <a:lnTo>
                    <a:pt x="567" y="394"/>
                  </a:lnTo>
                  <a:lnTo>
                    <a:pt x="572" y="391"/>
                  </a:lnTo>
                  <a:lnTo>
                    <a:pt x="577" y="387"/>
                  </a:lnTo>
                  <a:lnTo>
                    <a:pt x="578" y="382"/>
                  </a:lnTo>
                  <a:lnTo>
                    <a:pt x="580" y="374"/>
                  </a:lnTo>
                  <a:lnTo>
                    <a:pt x="582" y="370"/>
                  </a:lnTo>
                  <a:lnTo>
                    <a:pt x="585" y="370"/>
                  </a:lnTo>
                  <a:lnTo>
                    <a:pt x="589" y="372"/>
                  </a:lnTo>
                  <a:lnTo>
                    <a:pt x="594" y="374"/>
                  </a:lnTo>
                  <a:lnTo>
                    <a:pt x="596" y="362"/>
                  </a:lnTo>
                  <a:lnTo>
                    <a:pt x="594" y="351"/>
                  </a:lnTo>
                  <a:lnTo>
                    <a:pt x="589" y="345"/>
                  </a:lnTo>
                  <a:lnTo>
                    <a:pt x="584" y="340"/>
                  </a:lnTo>
                  <a:lnTo>
                    <a:pt x="577" y="336"/>
                  </a:lnTo>
                  <a:lnTo>
                    <a:pt x="568" y="333"/>
                  </a:lnTo>
                  <a:lnTo>
                    <a:pt x="553" y="326"/>
                  </a:lnTo>
                  <a:lnTo>
                    <a:pt x="551" y="319"/>
                  </a:lnTo>
                  <a:lnTo>
                    <a:pt x="551" y="314"/>
                  </a:lnTo>
                  <a:lnTo>
                    <a:pt x="555" y="309"/>
                  </a:lnTo>
                  <a:lnTo>
                    <a:pt x="556" y="305"/>
                  </a:lnTo>
                  <a:lnTo>
                    <a:pt x="561" y="300"/>
                  </a:lnTo>
                  <a:lnTo>
                    <a:pt x="565" y="297"/>
                  </a:lnTo>
                  <a:lnTo>
                    <a:pt x="567" y="292"/>
                  </a:lnTo>
                  <a:lnTo>
                    <a:pt x="568" y="283"/>
                  </a:lnTo>
                  <a:lnTo>
                    <a:pt x="567" y="278"/>
                  </a:lnTo>
                  <a:lnTo>
                    <a:pt x="563" y="271"/>
                  </a:lnTo>
                  <a:lnTo>
                    <a:pt x="558" y="268"/>
                  </a:lnTo>
                  <a:lnTo>
                    <a:pt x="555" y="263"/>
                  </a:lnTo>
                  <a:lnTo>
                    <a:pt x="553" y="259"/>
                  </a:lnTo>
                  <a:lnTo>
                    <a:pt x="555" y="256"/>
                  </a:lnTo>
                  <a:lnTo>
                    <a:pt x="560" y="251"/>
                  </a:lnTo>
                  <a:lnTo>
                    <a:pt x="561" y="246"/>
                  </a:lnTo>
                  <a:lnTo>
                    <a:pt x="563" y="244"/>
                  </a:lnTo>
                  <a:lnTo>
                    <a:pt x="567" y="244"/>
                  </a:lnTo>
                  <a:lnTo>
                    <a:pt x="577" y="237"/>
                  </a:lnTo>
                  <a:lnTo>
                    <a:pt x="585" y="229"/>
                  </a:lnTo>
                  <a:lnTo>
                    <a:pt x="590" y="217"/>
                  </a:lnTo>
                  <a:lnTo>
                    <a:pt x="594" y="203"/>
                  </a:lnTo>
                  <a:lnTo>
                    <a:pt x="584" y="203"/>
                  </a:lnTo>
                  <a:lnTo>
                    <a:pt x="575" y="205"/>
                  </a:lnTo>
                  <a:lnTo>
                    <a:pt x="570" y="210"/>
                  </a:lnTo>
                  <a:lnTo>
                    <a:pt x="567" y="217"/>
                  </a:lnTo>
                  <a:lnTo>
                    <a:pt x="561" y="220"/>
                  </a:lnTo>
                  <a:lnTo>
                    <a:pt x="555" y="222"/>
                  </a:lnTo>
                  <a:lnTo>
                    <a:pt x="549" y="225"/>
                  </a:lnTo>
                  <a:lnTo>
                    <a:pt x="548" y="227"/>
                  </a:lnTo>
                  <a:lnTo>
                    <a:pt x="546" y="230"/>
                  </a:lnTo>
                  <a:lnTo>
                    <a:pt x="541" y="232"/>
                  </a:lnTo>
                  <a:lnTo>
                    <a:pt x="539" y="234"/>
                  </a:lnTo>
                  <a:lnTo>
                    <a:pt x="534" y="239"/>
                  </a:lnTo>
                  <a:lnTo>
                    <a:pt x="532" y="242"/>
                  </a:lnTo>
                  <a:lnTo>
                    <a:pt x="529" y="244"/>
                  </a:lnTo>
                  <a:lnTo>
                    <a:pt x="524" y="246"/>
                  </a:lnTo>
                  <a:lnTo>
                    <a:pt x="519" y="244"/>
                  </a:lnTo>
                  <a:lnTo>
                    <a:pt x="515" y="249"/>
                  </a:lnTo>
                  <a:lnTo>
                    <a:pt x="512" y="254"/>
                  </a:lnTo>
                  <a:lnTo>
                    <a:pt x="505" y="258"/>
                  </a:lnTo>
                  <a:lnTo>
                    <a:pt x="498" y="258"/>
                  </a:lnTo>
                  <a:lnTo>
                    <a:pt x="488" y="259"/>
                  </a:lnTo>
                  <a:lnTo>
                    <a:pt x="481" y="258"/>
                  </a:lnTo>
                  <a:lnTo>
                    <a:pt x="476" y="254"/>
                  </a:lnTo>
                  <a:lnTo>
                    <a:pt x="473" y="249"/>
                  </a:lnTo>
                  <a:lnTo>
                    <a:pt x="468" y="237"/>
                  </a:lnTo>
                  <a:lnTo>
                    <a:pt x="463" y="232"/>
                  </a:lnTo>
                  <a:lnTo>
                    <a:pt x="457" y="230"/>
                  </a:lnTo>
                  <a:lnTo>
                    <a:pt x="451" y="232"/>
                  </a:lnTo>
                  <a:lnTo>
                    <a:pt x="447" y="236"/>
                  </a:lnTo>
                  <a:lnTo>
                    <a:pt x="445" y="241"/>
                  </a:lnTo>
                  <a:lnTo>
                    <a:pt x="444" y="247"/>
                  </a:lnTo>
                  <a:lnTo>
                    <a:pt x="442" y="254"/>
                  </a:lnTo>
                  <a:lnTo>
                    <a:pt x="440" y="259"/>
                  </a:lnTo>
                  <a:lnTo>
                    <a:pt x="437" y="263"/>
                  </a:lnTo>
                  <a:lnTo>
                    <a:pt x="430" y="265"/>
                  </a:lnTo>
                  <a:lnTo>
                    <a:pt x="430" y="273"/>
                  </a:lnTo>
                  <a:lnTo>
                    <a:pt x="430" y="280"/>
                  </a:lnTo>
                  <a:lnTo>
                    <a:pt x="427" y="292"/>
                  </a:lnTo>
                  <a:lnTo>
                    <a:pt x="423" y="304"/>
                  </a:lnTo>
                  <a:lnTo>
                    <a:pt x="422" y="311"/>
                  </a:lnTo>
                  <a:lnTo>
                    <a:pt x="423" y="319"/>
                  </a:lnTo>
                  <a:lnTo>
                    <a:pt x="418" y="321"/>
                  </a:lnTo>
                  <a:lnTo>
                    <a:pt x="416" y="324"/>
                  </a:lnTo>
                  <a:lnTo>
                    <a:pt x="413" y="333"/>
                  </a:lnTo>
                  <a:lnTo>
                    <a:pt x="410" y="341"/>
                  </a:lnTo>
                  <a:lnTo>
                    <a:pt x="406" y="345"/>
                  </a:lnTo>
                  <a:lnTo>
                    <a:pt x="403" y="346"/>
                  </a:lnTo>
                  <a:lnTo>
                    <a:pt x="405" y="357"/>
                  </a:lnTo>
                  <a:lnTo>
                    <a:pt x="403" y="363"/>
                  </a:lnTo>
                  <a:lnTo>
                    <a:pt x="399" y="377"/>
                  </a:lnTo>
                  <a:lnTo>
                    <a:pt x="396" y="391"/>
                  </a:lnTo>
                  <a:lnTo>
                    <a:pt x="396" y="399"/>
                  </a:lnTo>
                  <a:lnTo>
                    <a:pt x="396" y="408"/>
                  </a:lnTo>
                  <a:lnTo>
                    <a:pt x="394" y="413"/>
                  </a:lnTo>
                  <a:lnTo>
                    <a:pt x="393" y="415"/>
                  </a:lnTo>
                  <a:lnTo>
                    <a:pt x="389" y="415"/>
                  </a:lnTo>
                  <a:lnTo>
                    <a:pt x="386" y="421"/>
                  </a:lnTo>
                  <a:lnTo>
                    <a:pt x="382" y="428"/>
                  </a:lnTo>
                  <a:lnTo>
                    <a:pt x="382" y="438"/>
                  </a:lnTo>
                  <a:lnTo>
                    <a:pt x="382" y="449"/>
                  </a:lnTo>
                  <a:lnTo>
                    <a:pt x="389" y="449"/>
                  </a:lnTo>
                  <a:lnTo>
                    <a:pt x="391" y="455"/>
                  </a:lnTo>
                  <a:lnTo>
                    <a:pt x="389" y="459"/>
                  </a:lnTo>
                  <a:lnTo>
                    <a:pt x="389" y="462"/>
                  </a:lnTo>
                  <a:lnTo>
                    <a:pt x="386" y="462"/>
                  </a:lnTo>
                  <a:lnTo>
                    <a:pt x="379" y="466"/>
                  </a:lnTo>
                  <a:lnTo>
                    <a:pt x="372" y="467"/>
                  </a:lnTo>
                  <a:lnTo>
                    <a:pt x="369" y="473"/>
                  </a:lnTo>
                  <a:lnTo>
                    <a:pt x="365" y="476"/>
                  </a:lnTo>
                  <a:lnTo>
                    <a:pt x="362" y="484"/>
                  </a:lnTo>
                  <a:lnTo>
                    <a:pt x="358" y="493"/>
                  </a:lnTo>
                  <a:lnTo>
                    <a:pt x="358" y="496"/>
                  </a:lnTo>
                  <a:lnTo>
                    <a:pt x="355" y="502"/>
                  </a:lnTo>
                  <a:lnTo>
                    <a:pt x="355" y="510"/>
                  </a:lnTo>
                  <a:lnTo>
                    <a:pt x="353" y="513"/>
                  </a:lnTo>
                  <a:lnTo>
                    <a:pt x="352" y="517"/>
                  </a:lnTo>
                  <a:lnTo>
                    <a:pt x="348" y="520"/>
                  </a:lnTo>
                  <a:lnTo>
                    <a:pt x="348" y="524"/>
                  </a:lnTo>
                  <a:lnTo>
                    <a:pt x="347" y="529"/>
                  </a:lnTo>
                  <a:lnTo>
                    <a:pt x="345" y="531"/>
                  </a:lnTo>
                  <a:lnTo>
                    <a:pt x="341" y="531"/>
                  </a:lnTo>
                  <a:lnTo>
                    <a:pt x="336" y="539"/>
                  </a:lnTo>
                  <a:lnTo>
                    <a:pt x="330" y="548"/>
                  </a:lnTo>
                  <a:lnTo>
                    <a:pt x="324" y="554"/>
                  </a:lnTo>
                  <a:lnTo>
                    <a:pt x="321" y="565"/>
                  </a:lnTo>
                  <a:lnTo>
                    <a:pt x="316" y="568"/>
                  </a:lnTo>
                  <a:lnTo>
                    <a:pt x="311" y="571"/>
                  </a:lnTo>
                  <a:lnTo>
                    <a:pt x="306" y="577"/>
                  </a:lnTo>
                  <a:lnTo>
                    <a:pt x="301" y="578"/>
                  </a:lnTo>
                  <a:lnTo>
                    <a:pt x="299" y="580"/>
                  </a:lnTo>
                  <a:lnTo>
                    <a:pt x="297" y="582"/>
                  </a:lnTo>
                  <a:lnTo>
                    <a:pt x="294" y="585"/>
                  </a:lnTo>
                  <a:lnTo>
                    <a:pt x="289" y="587"/>
                  </a:lnTo>
                  <a:lnTo>
                    <a:pt x="287" y="588"/>
                  </a:lnTo>
                  <a:lnTo>
                    <a:pt x="287" y="592"/>
                  </a:lnTo>
                  <a:lnTo>
                    <a:pt x="283" y="594"/>
                  </a:lnTo>
                  <a:lnTo>
                    <a:pt x="282" y="597"/>
                  </a:lnTo>
                  <a:lnTo>
                    <a:pt x="280" y="606"/>
                  </a:lnTo>
                  <a:lnTo>
                    <a:pt x="277" y="606"/>
                  </a:lnTo>
                  <a:lnTo>
                    <a:pt x="275" y="607"/>
                  </a:lnTo>
                  <a:lnTo>
                    <a:pt x="273" y="612"/>
                  </a:lnTo>
                  <a:lnTo>
                    <a:pt x="265" y="614"/>
                  </a:lnTo>
                  <a:lnTo>
                    <a:pt x="260" y="616"/>
                  </a:lnTo>
                  <a:lnTo>
                    <a:pt x="253" y="621"/>
                  </a:lnTo>
                  <a:lnTo>
                    <a:pt x="249" y="624"/>
                  </a:lnTo>
                  <a:lnTo>
                    <a:pt x="241" y="636"/>
                  </a:lnTo>
                  <a:lnTo>
                    <a:pt x="236" y="648"/>
                  </a:lnTo>
                  <a:lnTo>
                    <a:pt x="231" y="650"/>
                  </a:lnTo>
                  <a:lnTo>
                    <a:pt x="222" y="657"/>
                  </a:lnTo>
                  <a:lnTo>
                    <a:pt x="219" y="660"/>
                  </a:lnTo>
                  <a:lnTo>
                    <a:pt x="217" y="665"/>
                  </a:lnTo>
                  <a:lnTo>
                    <a:pt x="213" y="669"/>
                  </a:lnTo>
                  <a:lnTo>
                    <a:pt x="212" y="674"/>
                  </a:lnTo>
                  <a:lnTo>
                    <a:pt x="213" y="674"/>
                  </a:lnTo>
                  <a:lnTo>
                    <a:pt x="212" y="681"/>
                  </a:lnTo>
                  <a:lnTo>
                    <a:pt x="208" y="681"/>
                  </a:lnTo>
                  <a:lnTo>
                    <a:pt x="207" y="682"/>
                  </a:lnTo>
                  <a:lnTo>
                    <a:pt x="205" y="687"/>
                  </a:lnTo>
                  <a:lnTo>
                    <a:pt x="207" y="699"/>
                  </a:lnTo>
                  <a:lnTo>
                    <a:pt x="212" y="708"/>
                  </a:lnTo>
                  <a:lnTo>
                    <a:pt x="215" y="708"/>
                  </a:lnTo>
                  <a:lnTo>
                    <a:pt x="219" y="708"/>
                  </a:lnTo>
                  <a:lnTo>
                    <a:pt x="219" y="711"/>
                  </a:lnTo>
                  <a:lnTo>
                    <a:pt x="219" y="715"/>
                  </a:lnTo>
                  <a:lnTo>
                    <a:pt x="222" y="715"/>
                  </a:lnTo>
                  <a:lnTo>
                    <a:pt x="225" y="715"/>
                  </a:lnTo>
                  <a:lnTo>
                    <a:pt x="225" y="718"/>
                  </a:lnTo>
                  <a:lnTo>
                    <a:pt x="225" y="722"/>
                  </a:lnTo>
                  <a:lnTo>
                    <a:pt x="234" y="727"/>
                  </a:lnTo>
                  <a:lnTo>
                    <a:pt x="242" y="730"/>
                  </a:lnTo>
                  <a:lnTo>
                    <a:pt x="246" y="732"/>
                  </a:lnTo>
                  <a:lnTo>
                    <a:pt x="249" y="734"/>
                  </a:lnTo>
                  <a:lnTo>
                    <a:pt x="251" y="737"/>
                  </a:lnTo>
                  <a:lnTo>
                    <a:pt x="253" y="742"/>
                  </a:lnTo>
                  <a:lnTo>
                    <a:pt x="258" y="739"/>
                  </a:lnTo>
                  <a:lnTo>
                    <a:pt x="265" y="737"/>
                  </a:lnTo>
                  <a:lnTo>
                    <a:pt x="277" y="742"/>
                  </a:lnTo>
                  <a:lnTo>
                    <a:pt x="273" y="744"/>
                  </a:lnTo>
                  <a:lnTo>
                    <a:pt x="273" y="746"/>
                  </a:lnTo>
                  <a:lnTo>
                    <a:pt x="273" y="749"/>
                  </a:lnTo>
                  <a:lnTo>
                    <a:pt x="277" y="751"/>
                  </a:lnTo>
                  <a:lnTo>
                    <a:pt x="280" y="752"/>
                  </a:lnTo>
                  <a:lnTo>
                    <a:pt x="283" y="754"/>
                  </a:lnTo>
                  <a:lnTo>
                    <a:pt x="287" y="756"/>
                  </a:lnTo>
                  <a:lnTo>
                    <a:pt x="287" y="761"/>
                  </a:lnTo>
                  <a:lnTo>
                    <a:pt x="289" y="764"/>
                  </a:lnTo>
                  <a:lnTo>
                    <a:pt x="292" y="766"/>
                  </a:lnTo>
                  <a:lnTo>
                    <a:pt x="295" y="768"/>
                  </a:lnTo>
                  <a:lnTo>
                    <a:pt x="304" y="769"/>
                  </a:lnTo>
                  <a:lnTo>
                    <a:pt x="306" y="773"/>
                  </a:lnTo>
                  <a:lnTo>
                    <a:pt x="307" y="776"/>
                  </a:lnTo>
                  <a:lnTo>
                    <a:pt x="319" y="776"/>
                  </a:lnTo>
                  <a:lnTo>
                    <a:pt x="330" y="780"/>
                  </a:lnTo>
                  <a:lnTo>
                    <a:pt x="347" y="787"/>
                  </a:lnTo>
                  <a:lnTo>
                    <a:pt x="340" y="795"/>
                  </a:lnTo>
                  <a:lnTo>
                    <a:pt x="338" y="797"/>
                  </a:lnTo>
                  <a:lnTo>
                    <a:pt x="307" y="797"/>
                  </a:lnTo>
                  <a:lnTo>
                    <a:pt x="301" y="797"/>
                  </a:lnTo>
                  <a:lnTo>
                    <a:pt x="295" y="798"/>
                  </a:lnTo>
                  <a:lnTo>
                    <a:pt x="287" y="804"/>
                  </a:lnTo>
                  <a:lnTo>
                    <a:pt x="278" y="809"/>
                  </a:lnTo>
                  <a:lnTo>
                    <a:pt x="273" y="810"/>
                  </a:lnTo>
                  <a:lnTo>
                    <a:pt x="266" y="810"/>
                  </a:lnTo>
                  <a:lnTo>
                    <a:pt x="261" y="810"/>
                  </a:lnTo>
                  <a:lnTo>
                    <a:pt x="258" y="812"/>
                  </a:lnTo>
                  <a:lnTo>
                    <a:pt x="254" y="814"/>
                  </a:lnTo>
                  <a:lnTo>
                    <a:pt x="253" y="817"/>
                  </a:lnTo>
                  <a:lnTo>
                    <a:pt x="253" y="822"/>
                  </a:lnTo>
                  <a:lnTo>
                    <a:pt x="244" y="816"/>
                  </a:lnTo>
                  <a:lnTo>
                    <a:pt x="242" y="814"/>
                  </a:lnTo>
                  <a:lnTo>
                    <a:pt x="239" y="812"/>
                  </a:lnTo>
                  <a:lnTo>
                    <a:pt x="237" y="810"/>
                  </a:lnTo>
                  <a:lnTo>
                    <a:pt x="236" y="810"/>
                  </a:lnTo>
                  <a:lnTo>
                    <a:pt x="232" y="812"/>
                  </a:lnTo>
                  <a:lnTo>
                    <a:pt x="231" y="814"/>
                  </a:lnTo>
                  <a:lnTo>
                    <a:pt x="231" y="816"/>
                  </a:lnTo>
                  <a:lnTo>
                    <a:pt x="231" y="822"/>
                  </a:lnTo>
                  <a:lnTo>
                    <a:pt x="231" y="824"/>
                  </a:lnTo>
                  <a:lnTo>
                    <a:pt x="232" y="824"/>
                  </a:lnTo>
                  <a:lnTo>
                    <a:pt x="234" y="826"/>
                  </a:lnTo>
                  <a:lnTo>
                    <a:pt x="236" y="826"/>
                  </a:lnTo>
                  <a:lnTo>
                    <a:pt x="237" y="827"/>
                  </a:lnTo>
                  <a:lnTo>
                    <a:pt x="237" y="829"/>
                  </a:lnTo>
                  <a:lnTo>
                    <a:pt x="236" y="834"/>
                  </a:lnTo>
                  <a:lnTo>
                    <a:pt x="236" y="838"/>
                  </a:lnTo>
                  <a:lnTo>
                    <a:pt x="237" y="839"/>
                  </a:lnTo>
                  <a:lnTo>
                    <a:pt x="227" y="839"/>
                  </a:lnTo>
                  <a:lnTo>
                    <a:pt x="224" y="839"/>
                  </a:lnTo>
                  <a:lnTo>
                    <a:pt x="217" y="838"/>
                  </a:lnTo>
                  <a:lnTo>
                    <a:pt x="210" y="836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0" y="824"/>
                  </a:lnTo>
                  <a:lnTo>
                    <a:pt x="188" y="826"/>
                  </a:lnTo>
                  <a:lnTo>
                    <a:pt x="184" y="827"/>
                  </a:lnTo>
                  <a:lnTo>
                    <a:pt x="183" y="833"/>
                  </a:lnTo>
                  <a:lnTo>
                    <a:pt x="184" y="834"/>
                  </a:lnTo>
                  <a:lnTo>
                    <a:pt x="186" y="836"/>
                  </a:lnTo>
                  <a:lnTo>
                    <a:pt x="190" y="838"/>
                  </a:lnTo>
                  <a:lnTo>
                    <a:pt x="195" y="839"/>
                  </a:lnTo>
                  <a:lnTo>
                    <a:pt x="200" y="841"/>
                  </a:lnTo>
                  <a:lnTo>
                    <a:pt x="203" y="846"/>
                  </a:lnTo>
                  <a:lnTo>
                    <a:pt x="205" y="853"/>
                  </a:lnTo>
                  <a:lnTo>
                    <a:pt x="207" y="856"/>
                  </a:lnTo>
                  <a:lnTo>
                    <a:pt x="210" y="862"/>
                  </a:lnTo>
                  <a:lnTo>
                    <a:pt x="217" y="867"/>
                  </a:lnTo>
                  <a:lnTo>
                    <a:pt x="224" y="870"/>
                  </a:lnTo>
                  <a:lnTo>
                    <a:pt x="232" y="872"/>
                  </a:lnTo>
                  <a:lnTo>
                    <a:pt x="232" y="877"/>
                  </a:lnTo>
                  <a:lnTo>
                    <a:pt x="234" y="880"/>
                  </a:lnTo>
                  <a:lnTo>
                    <a:pt x="236" y="884"/>
                  </a:lnTo>
                  <a:lnTo>
                    <a:pt x="239" y="885"/>
                  </a:lnTo>
                  <a:lnTo>
                    <a:pt x="236" y="891"/>
                  </a:lnTo>
                  <a:lnTo>
                    <a:pt x="231" y="892"/>
                  </a:lnTo>
                  <a:lnTo>
                    <a:pt x="225" y="892"/>
                  </a:lnTo>
                  <a:lnTo>
                    <a:pt x="219" y="891"/>
                  </a:lnTo>
                  <a:lnTo>
                    <a:pt x="213" y="885"/>
                  </a:lnTo>
                  <a:lnTo>
                    <a:pt x="210" y="880"/>
                  </a:lnTo>
                  <a:lnTo>
                    <a:pt x="207" y="877"/>
                  </a:lnTo>
                  <a:lnTo>
                    <a:pt x="205" y="872"/>
                  </a:lnTo>
                  <a:lnTo>
                    <a:pt x="205" y="868"/>
                  </a:lnTo>
                  <a:lnTo>
                    <a:pt x="203" y="867"/>
                  </a:lnTo>
                  <a:lnTo>
                    <a:pt x="198" y="865"/>
                  </a:lnTo>
                  <a:lnTo>
                    <a:pt x="193" y="863"/>
                  </a:lnTo>
                  <a:lnTo>
                    <a:pt x="190" y="862"/>
                  </a:lnTo>
                  <a:lnTo>
                    <a:pt x="184" y="856"/>
                  </a:lnTo>
                  <a:lnTo>
                    <a:pt x="183" y="853"/>
                  </a:lnTo>
                  <a:lnTo>
                    <a:pt x="181" y="848"/>
                  </a:lnTo>
                  <a:lnTo>
                    <a:pt x="179" y="843"/>
                  </a:lnTo>
                  <a:lnTo>
                    <a:pt x="174" y="839"/>
                  </a:lnTo>
                  <a:lnTo>
                    <a:pt x="171" y="838"/>
                  </a:lnTo>
                  <a:lnTo>
                    <a:pt x="167" y="836"/>
                  </a:lnTo>
                  <a:lnTo>
                    <a:pt x="160" y="831"/>
                  </a:lnTo>
                  <a:lnTo>
                    <a:pt x="159" y="831"/>
                  </a:lnTo>
                  <a:lnTo>
                    <a:pt x="154" y="826"/>
                  </a:lnTo>
                  <a:lnTo>
                    <a:pt x="150" y="824"/>
                  </a:lnTo>
                  <a:lnTo>
                    <a:pt x="142" y="826"/>
                  </a:lnTo>
                  <a:lnTo>
                    <a:pt x="138" y="826"/>
                  </a:lnTo>
                  <a:lnTo>
                    <a:pt x="131" y="827"/>
                  </a:lnTo>
                  <a:lnTo>
                    <a:pt x="125" y="831"/>
                  </a:lnTo>
                  <a:lnTo>
                    <a:pt x="121" y="833"/>
                  </a:lnTo>
                  <a:lnTo>
                    <a:pt x="116" y="834"/>
                  </a:lnTo>
                  <a:lnTo>
                    <a:pt x="113" y="834"/>
                  </a:lnTo>
                  <a:lnTo>
                    <a:pt x="104" y="833"/>
                  </a:lnTo>
                  <a:lnTo>
                    <a:pt x="96" y="829"/>
                  </a:lnTo>
                  <a:lnTo>
                    <a:pt x="92" y="827"/>
                  </a:lnTo>
                  <a:lnTo>
                    <a:pt x="87" y="827"/>
                  </a:lnTo>
                  <a:lnTo>
                    <a:pt x="85" y="826"/>
                  </a:lnTo>
                  <a:lnTo>
                    <a:pt x="82" y="824"/>
                  </a:lnTo>
                  <a:lnTo>
                    <a:pt x="80" y="821"/>
                  </a:lnTo>
                  <a:lnTo>
                    <a:pt x="77" y="814"/>
                  </a:lnTo>
                  <a:lnTo>
                    <a:pt x="75" y="807"/>
                  </a:lnTo>
                  <a:lnTo>
                    <a:pt x="72" y="805"/>
                  </a:lnTo>
                  <a:lnTo>
                    <a:pt x="70" y="804"/>
                  </a:lnTo>
                  <a:lnTo>
                    <a:pt x="68" y="802"/>
                  </a:lnTo>
                  <a:lnTo>
                    <a:pt x="67" y="804"/>
                  </a:lnTo>
                  <a:lnTo>
                    <a:pt x="63" y="805"/>
                  </a:lnTo>
                  <a:lnTo>
                    <a:pt x="60" y="805"/>
                  </a:lnTo>
                  <a:lnTo>
                    <a:pt x="58" y="805"/>
                  </a:lnTo>
                  <a:lnTo>
                    <a:pt x="53" y="805"/>
                  </a:lnTo>
                  <a:lnTo>
                    <a:pt x="53" y="807"/>
                  </a:lnTo>
                  <a:lnTo>
                    <a:pt x="51" y="809"/>
                  </a:lnTo>
                  <a:lnTo>
                    <a:pt x="48" y="810"/>
                  </a:lnTo>
                  <a:lnTo>
                    <a:pt x="41" y="814"/>
                  </a:lnTo>
                  <a:lnTo>
                    <a:pt x="36" y="819"/>
                  </a:lnTo>
                  <a:lnTo>
                    <a:pt x="31" y="824"/>
                  </a:lnTo>
                  <a:lnTo>
                    <a:pt x="27" y="831"/>
                  </a:lnTo>
                  <a:lnTo>
                    <a:pt x="27" y="838"/>
                  </a:lnTo>
                  <a:lnTo>
                    <a:pt x="27" y="843"/>
                  </a:lnTo>
                  <a:lnTo>
                    <a:pt x="33" y="851"/>
                  </a:lnTo>
                  <a:lnTo>
                    <a:pt x="33" y="855"/>
                  </a:lnTo>
                  <a:lnTo>
                    <a:pt x="36" y="863"/>
                  </a:lnTo>
                  <a:lnTo>
                    <a:pt x="39" y="868"/>
                  </a:lnTo>
                  <a:lnTo>
                    <a:pt x="45" y="870"/>
                  </a:lnTo>
                  <a:lnTo>
                    <a:pt x="50" y="870"/>
                  </a:lnTo>
                  <a:lnTo>
                    <a:pt x="56" y="868"/>
                  </a:lnTo>
                  <a:lnTo>
                    <a:pt x="62" y="870"/>
                  </a:lnTo>
                  <a:lnTo>
                    <a:pt x="67" y="872"/>
                  </a:lnTo>
                  <a:lnTo>
                    <a:pt x="70" y="877"/>
                  </a:lnTo>
                  <a:lnTo>
                    <a:pt x="72" y="879"/>
                  </a:lnTo>
                  <a:lnTo>
                    <a:pt x="77" y="880"/>
                  </a:lnTo>
                  <a:lnTo>
                    <a:pt x="84" y="879"/>
                  </a:lnTo>
                  <a:lnTo>
                    <a:pt x="87" y="879"/>
                  </a:lnTo>
                  <a:lnTo>
                    <a:pt x="92" y="877"/>
                  </a:lnTo>
                  <a:lnTo>
                    <a:pt x="97" y="877"/>
                  </a:lnTo>
                  <a:lnTo>
                    <a:pt x="101" y="879"/>
                  </a:lnTo>
                  <a:lnTo>
                    <a:pt x="104" y="882"/>
                  </a:lnTo>
                  <a:lnTo>
                    <a:pt x="109" y="887"/>
                  </a:lnTo>
                  <a:lnTo>
                    <a:pt x="113" y="889"/>
                  </a:lnTo>
                  <a:lnTo>
                    <a:pt x="116" y="889"/>
                  </a:lnTo>
                  <a:lnTo>
                    <a:pt x="120" y="891"/>
                  </a:lnTo>
                  <a:lnTo>
                    <a:pt x="123" y="894"/>
                  </a:lnTo>
                  <a:lnTo>
                    <a:pt x="123" y="899"/>
                  </a:lnTo>
                  <a:lnTo>
                    <a:pt x="128" y="902"/>
                  </a:lnTo>
                  <a:lnTo>
                    <a:pt x="135" y="904"/>
                  </a:lnTo>
                  <a:lnTo>
                    <a:pt x="140" y="908"/>
                  </a:lnTo>
                  <a:lnTo>
                    <a:pt x="142" y="909"/>
                  </a:lnTo>
                  <a:lnTo>
                    <a:pt x="143" y="913"/>
                  </a:lnTo>
                  <a:lnTo>
                    <a:pt x="149" y="911"/>
                  </a:lnTo>
                  <a:lnTo>
                    <a:pt x="152" y="909"/>
                  </a:lnTo>
                  <a:lnTo>
                    <a:pt x="157" y="902"/>
                  </a:lnTo>
                  <a:lnTo>
                    <a:pt x="162" y="896"/>
                  </a:lnTo>
                  <a:lnTo>
                    <a:pt x="166" y="894"/>
                  </a:lnTo>
                  <a:lnTo>
                    <a:pt x="171" y="892"/>
                  </a:lnTo>
                  <a:lnTo>
                    <a:pt x="178" y="892"/>
                  </a:lnTo>
                  <a:lnTo>
                    <a:pt x="183" y="894"/>
                  </a:lnTo>
                  <a:lnTo>
                    <a:pt x="191" y="899"/>
                  </a:lnTo>
                  <a:lnTo>
                    <a:pt x="200" y="904"/>
                  </a:lnTo>
                  <a:lnTo>
                    <a:pt x="205" y="906"/>
                  </a:lnTo>
                  <a:lnTo>
                    <a:pt x="212" y="906"/>
                  </a:lnTo>
                  <a:lnTo>
                    <a:pt x="217" y="908"/>
                  </a:lnTo>
                  <a:lnTo>
                    <a:pt x="220" y="911"/>
                  </a:lnTo>
                  <a:lnTo>
                    <a:pt x="227" y="918"/>
                  </a:lnTo>
                  <a:lnTo>
                    <a:pt x="231" y="921"/>
                  </a:lnTo>
                  <a:lnTo>
                    <a:pt x="234" y="925"/>
                  </a:lnTo>
                  <a:lnTo>
                    <a:pt x="239" y="926"/>
                  </a:lnTo>
                  <a:lnTo>
                    <a:pt x="246" y="926"/>
                  </a:lnTo>
                  <a:lnTo>
                    <a:pt x="254" y="925"/>
                  </a:lnTo>
                  <a:lnTo>
                    <a:pt x="258" y="923"/>
                  </a:lnTo>
                  <a:lnTo>
                    <a:pt x="260" y="920"/>
                  </a:lnTo>
                  <a:lnTo>
                    <a:pt x="272" y="920"/>
                  </a:lnTo>
                  <a:lnTo>
                    <a:pt x="277" y="918"/>
                  </a:lnTo>
                  <a:lnTo>
                    <a:pt x="278" y="916"/>
                  </a:lnTo>
                  <a:lnTo>
                    <a:pt x="280" y="913"/>
                  </a:lnTo>
                  <a:lnTo>
                    <a:pt x="285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9" y="902"/>
                  </a:lnTo>
                  <a:lnTo>
                    <a:pt x="292" y="901"/>
                  </a:lnTo>
                  <a:lnTo>
                    <a:pt x="295" y="899"/>
                  </a:lnTo>
                  <a:lnTo>
                    <a:pt x="301" y="899"/>
                  </a:lnTo>
                  <a:lnTo>
                    <a:pt x="369" y="899"/>
                  </a:lnTo>
                  <a:lnTo>
                    <a:pt x="379" y="894"/>
                  </a:lnTo>
                  <a:lnTo>
                    <a:pt x="387" y="887"/>
                  </a:lnTo>
                  <a:lnTo>
                    <a:pt x="396" y="880"/>
                  </a:lnTo>
                  <a:lnTo>
                    <a:pt x="403" y="879"/>
                  </a:lnTo>
                  <a:lnTo>
                    <a:pt x="410" y="879"/>
                  </a:lnTo>
                  <a:lnTo>
                    <a:pt x="411" y="882"/>
                  </a:lnTo>
                  <a:lnTo>
                    <a:pt x="413" y="884"/>
                  </a:lnTo>
                  <a:lnTo>
                    <a:pt x="418" y="887"/>
                  </a:lnTo>
                  <a:lnTo>
                    <a:pt x="425" y="889"/>
                  </a:lnTo>
                  <a:lnTo>
                    <a:pt x="430" y="892"/>
                  </a:lnTo>
                  <a:lnTo>
                    <a:pt x="430" y="926"/>
                  </a:lnTo>
                  <a:lnTo>
                    <a:pt x="435" y="928"/>
                  </a:lnTo>
                  <a:lnTo>
                    <a:pt x="440" y="926"/>
                  </a:lnTo>
                  <a:lnTo>
                    <a:pt x="444" y="925"/>
                  </a:lnTo>
                  <a:lnTo>
                    <a:pt x="445" y="921"/>
                  </a:lnTo>
                  <a:lnTo>
                    <a:pt x="451" y="916"/>
                  </a:lnTo>
                  <a:lnTo>
                    <a:pt x="452" y="914"/>
                  </a:lnTo>
                  <a:lnTo>
                    <a:pt x="457" y="913"/>
                  </a:lnTo>
                  <a:lnTo>
                    <a:pt x="457" y="908"/>
                  </a:lnTo>
                  <a:lnTo>
                    <a:pt x="457" y="902"/>
                  </a:lnTo>
                  <a:lnTo>
                    <a:pt x="461" y="901"/>
                  </a:lnTo>
                  <a:lnTo>
                    <a:pt x="463" y="899"/>
                  </a:lnTo>
                  <a:lnTo>
                    <a:pt x="471" y="896"/>
                  </a:lnTo>
                  <a:lnTo>
                    <a:pt x="474" y="894"/>
                  </a:lnTo>
                  <a:lnTo>
                    <a:pt x="478" y="892"/>
                  </a:lnTo>
                  <a:lnTo>
                    <a:pt x="480" y="896"/>
                  </a:lnTo>
                  <a:lnTo>
                    <a:pt x="481" y="897"/>
                  </a:lnTo>
                  <a:lnTo>
                    <a:pt x="486" y="901"/>
                  </a:lnTo>
                  <a:lnTo>
                    <a:pt x="493" y="902"/>
                  </a:lnTo>
                  <a:lnTo>
                    <a:pt x="498" y="906"/>
                  </a:lnTo>
                  <a:lnTo>
                    <a:pt x="498" y="911"/>
                  </a:lnTo>
                  <a:lnTo>
                    <a:pt x="502" y="913"/>
                  </a:lnTo>
                  <a:lnTo>
                    <a:pt x="503" y="916"/>
                  </a:lnTo>
                  <a:lnTo>
                    <a:pt x="505" y="920"/>
                  </a:lnTo>
                  <a:lnTo>
                    <a:pt x="502" y="926"/>
                  </a:lnTo>
                  <a:lnTo>
                    <a:pt x="498" y="933"/>
                  </a:lnTo>
                  <a:lnTo>
                    <a:pt x="498" y="943"/>
                  </a:lnTo>
                  <a:lnTo>
                    <a:pt x="498" y="954"/>
                  </a:lnTo>
                  <a:lnTo>
                    <a:pt x="503" y="955"/>
                  </a:lnTo>
                  <a:lnTo>
                    <a:pt x="505" y="960"/>
                  </a:lnTo>
                  <a:lnTo>
                    <a:pt x="505" y="967"/>
                  </a:lnTo>
                  <a:lnTo>
                    <a:pt x="505" y="974"/>
                  </a:lnTo>
                  <a:lnTo>
                    <a:pt x="510" y="976"/>
                  </a:lnTo>
                  <a:lnTo>
                    <a:pt x="514" y="977"/>
                  </a:lnTo>
                  <a:lnTo>
                    <a:pt x="519" y="984"/>
                  </a:lnTo>
                  <a:lnTo>
                    <a:pt x="522" y="993"/>
                  </a:lnTo>
                  <a:lnTo>
                    <a:pt x="526" y="1001"/>
                  </a:lnTo>
                  <a:lnTo>
                    <a:pt x="534" y="1003"/>
                  </a:lnTo>
                  <a:lnTo>
                    <a:pt x="538" y="1005"/>
                  </a:lnTo>
                  <a:lnTo>
                    <a:pt x="539" y="1008"/>
                  </a:lnTo>
                  <a:lnTo>
                    <a:pt x="548" y="1008"/>
                  </a:lnTo>
                  <a:lnTo>
                    <a:pt x="553" y="1005"/>
                  </a:lnTo>
                  <a:lnTo>
                    <a:pt x="558" y="1001"/>
                  </a:lnTo>
                  <a:lnTo>
                    <a:pt x="561" y="996"/>
                  </a:lnTo>
                  <a:lnTo>
                    <a:pt x="565" y="991"/>
                  </a:lnTo>
                  <a:lnTo>
                    <a:pt x="570" y="988"/>
                  </a:lnTo>
                  <a:lnTo>
                    <a:pt x="577" y="986"/>
                  </a:lnTo>
                  <a:lnTo>
                    <a:pt x="587" y="988"/>
                  </a:lnTo>
                  <a:lnTo>
                    <a:pt x="592" y="989"/>
                  </a:lnTo>
                  <a:lnTo>
                    <a:pt x="596" y="993"/>
                  </a:lnTo>
                  <a:lnTo>
                    <a:pt x="601" y="995"/>
                  </a:lnTo>
                  <a:lnTo>
                    <a:pt x="607" y="995"/>
                  </a:lnTo>
                  <a:lnTo>
                    <a:pt x="609" y="1000"/>
                  </a:lnTo>
                  <a:lnTo>
                    <a:pt x="611" y="1001"/>
                  </a:lnTo>
                  <a:lnTo>
                    <a:pt x="614" y="1001"/>
                  </a:lnTo>
                  <a:lnTo>
                    <a:pt x="616" y="1010"/>
                  </a:lnTo>
                  <a:lnTo>
                    <a:pt x="618" y="1013"/>
                  </a:lnTo>
                  <a:lnTo>
                    <a:pt x="621" y="1015"/>
                  </a:lnTo>
                  <a:lnTo>
                    <a:pt x="621" y="1029"/>
                  </a:lnTo>
                  <a:lnTo>
                    <a:pt x="626" y="1030"/>
                  </a:lnTo>
                  <a:lnTo>
                    <a:pt x="631" y="1032"/>
                  </a:lnTo>
                  <a:lnTo>
                    <a:pt x="635" y="1035"/>
                  </a:lnTo>
                  <a:lnTo>
                    <a:pt x="635" y="1042"/>
                  </a:lnTo>
                  <a:lnTo>
                    <a:pt x="642" y="1044"/>
                  </a:lnTo>
                  <a:lnTo>
                    <a:pt x="648" y="1046"/>
                  </a:lnTo>
                  <a:lnTo>
                    <a:pt x="652" y="1051"/>
                  </a:lnTo>
                  <a:lnTo>
                    <a:pt x="655" y="1056"/>
                  </a:lnTo>
                  <a:lnTo>
                    <a:pt x="662" y="1056"/>
                  </a:lnTo>
                  <a:lnTo>
                    <a:pt x="667" y="1058"/>
                  </a:lnTo>
                  <a:lnTo>
                    <a:pt x="676" y="1063"/>
                  </a:lnTo>
                  <a:lnTo>
                    <a:pt x="677" y="1068"/>
                  </a:lnTo>
                  <a:lnTo>
                    <a:pt x="679" y="1070"/>
                  </a:lnTo>
                  <a:lnTo>
                    <a:pt x="682" y="1070"/>
                  </a:lnTo>
                  <a:lnTo>
                    <a:pt x="686" y="1071"/>
                  </a:lnTo>
                  <a:lnTo>
                    <a:pt x="688" y="1075"/>
                  </a:lnTo>
                  <a:lnTo>
                    <a:pt x="689" y="1078"/>
                  </a:lnTo>
                  <a:lnTo>
                    <a:pt x="689" y="1083"/>
                  </a:lnTo>
                  <a:lnTo>
                    <a:pt x="689" y="1090"/>
                  </a:lnTo>
                  <a:lnTo>
                    <a:pt x="688" y="1093"/>
                  </a:lnTo>
                  <a:lnTo>
                    <a:pt x="686" y="1095"/>
                  </a:lnTo>
                  <a:lnTo>
                    <a:pt x="684" y="1095"/>
                  </a:lnTo>
                  <a:lnTo>
                    <a:pt x="682" y="1097"/>
                  </a:lnTo>
                  <a:lnTo>
                    <a:pt x="676" y="1107"/>
                  </a:lnTo>
                  <a:lnTo>
                    <a:pt x="671" y="1117"/>
                  </a:lnTo>
                  <a:lnTo>
                    <a:pt x="665" y="1126"/>
                  </a:lnTo>
                  <a:lnTo>
                    <a:pt x="660" y="1129"/>
                  </a:lnTo>
                  <a:lnTo>
                    <a:pt x="655" y="1131"/>
                  </a:lnTo>
                  <a:lnTo>
                    <a:pt x="655" y="1158"/>
                  </a:lnTo>
                  <a:lnTo>
                    <a:pt x="645" y="1165"/>
                  </a:lnTo>
                  <a:lnTo>
                    <a:pt x="636" y="1174"/>
                  </a:lnTo>
                  <a:lnTo>
                    <a:pt x="631" y="1186"/>
                  </a:lnTo>
                  <a:lnTo>
                    <a:pt x="628" y="1199"/>
                  </a:lnTo>
                  <a:lnTo>
                    <a:pt x="624" y="1201"/>
                  </a:lnTo>
                  <a:lnTo>
                    <a:pt x="623" y="1203"/>
                  </a:lnTo>
                  <a:lnTo>
                    <a:pt x="621" y="1209"/>
                  </a:lnTo>
                  <a:lnTo>
                    <a:pt x="621" y="1226"/>
                  </a:lnTo>
                  <a:lnTo>
                    <a:pt x="628" y="1230"/>
                  </a:lnTo>
                  <a:lnTo>
                    <a:pt x="633" y="1235"/>
                  </a:lnTo>
                  <a:lnTo>
                    <a:pt x="638" y="1240"/>
                  </a:lnTo>
                  <a:lnTo>
                    <a:pt x="642" y="1247"/>
                  </a:lnTo>
                  <a:lnTo>
                    <a:pt x="710" y="1247"/>
                  </a:lnTo>
                  <a:lnTo>
                    <a:pt x="710" y="1233"/>
                  </a:lnTo>
                  <a:lnTo>
                    <a:pt x="713" y="1233"/>
                  </a:lnTo>
                  <a:lnTo>
                    <a:pt x="715" y="1232"/>
                  </a:lnTo>
                  <a:lnTo>
                    <a:pt x="717" y="1226"/>
                  </a:lnTo>
                  <a:lnTo>
                    <a:pt x="718" y="1223"/>
                  </a:lnTo>
                  <a:lnTo>
                    <a:pt x="723" y="1220"/>
                  </a:lnTo>
                  <a:lnTo>
                    <a:pt x="729" y="1218"/>
                  </a:lnTo>
                  <a:lnTo>
                    <a:pt x="732" y="1218"/>
                  </a:lnTo>
                  <a:lnTo>
                    <a:pt x="735" y="1218"/>
                  </a:lnTo>
                  <a:lnTo>
                    <a:pt x="737" y="1216"/>
                  </a:lnTo>
                  <a:lnTo>
                    <a:pt x="737" y="1213"/>
                  </a:lnTo>
                  <a:lnTo>
                    <a:pt x="737" y="1204"/>
                  </a:lnTo>
                  <a:lnTo>
                    <a:pt x="735" y="1197"/>
                  </a:lnTo>
                  <a:lnTo>
                    <a:pt x="732" y="1192"/>
                  </a:lnTo>
                  <a:lnTo>
                    <a:pt x="730" y="1186"/>
                  </a:lnTo>
                  <a:lnTo>
                    <a:pt x="727" y="1184"/>
                  </a:lnTo>
                  <a:lnTo>
                    <a:pt x="725" y="1180"/>
                  </a:lnTo>
                  <a:lnTo>
                    <a:pt x="723" y="1172"/>
                  </a:lnTo>
                  <a:lnTo>
                    <a:pt x="710" y="1172"/>
                  </a:lnTo>
                  <a:lnTo>
                    <a:pt x="703" y="1162"/>
                  </a:lnTo>
                  <a:lnTo>
                    <a:pt x="698" y="1150"/>
                  </a:lnTo>
                  <a:lnTo>
                    <a:pt x="696" y="1134"/>
                  </a:lnTo>
                  <a:lnTo>
                    <a:pt x="694" y="1128"/>
                  </a:lnTo>
                  <a:lnTo>
                    <a:pt x="696" y="1117"/>
                  </a:lnTo>
                  <a:lnTo>
                    <a:pt x="708" y="1112"/>
                  </a:lnTo>
                  <a:lnTo>
                    <a:pt x="718" y="1105"/>
                  </a:lnTo>
                  <a:lnTo>
                    <a:pt x="730" y="1100"/>
                  </a:lnTo>
                  <a:lnTo>
                    <a:pt x="737" y="1099"/>
                  </a:lnTo>
                  <a:lnTo>
                    <a:pt x="744" y="1097"/>
                  </a:lnTo>
                  <a:lnTo>
                    <a:pt x="746" y="1093"/>
                  </a:lnTo>
                  <a:lnTo>
                    <a:pt x="749" y="1092"/>
                  </a:lnTo>
                  <a:lnTo>
                    <a:pt x="758" y="1090"/>
                  </a:lnTo>
                  <a:lnTo>
                    <a:pt x="761" y="1083"/>
                  </a:lnTo>
                  <a:lnTo>
                    <a:pt x="766" y="1078"/>
                  </a:lnTo>
                  <a:lnTo>
                    <a:pt x="775" y="1076"/>
                  </a:lnTo>
                  <a:lnTo>
                    <a:pt x="785" y="1076"/>
                  </a:lnTo>
                  <a:lnTo>
                    <a:pt x="785" y="1071"/>
                  </a:lnTo>
                  <a:lnTo>
                    <a:pt x="783" y="1068"/>
                  </a:lnTo>
                  <a:lnTo>
                    <a:pt x="782" y="1064"/>
                  </a:lnTo>
                  <a:lnTo>
                    <a:pt x="778" y="1063"/>
                  </a:lnTo>
                  <a:lnTo>
                    <a:pt x="773" y="1063"/>
                  </a:lnTo>
                  <a:lnTo>
                    <a:pt x="770" y="1061"/>
                  </a:lnTo>
                  <a:lnTo>
                    <a:pt x="766" y="1059"/>
                  </a:lnTo>
                  <a:lnTo>
                    <a:pt x="764" y="1056"/>
                  </a:lnTo>
                  <a:lnTo>
                    <a:pt x="766" y="1046"/>
                  </a:lnTo>
                  <a:lnTo>
                    <a:pt x="770" y="1035"/>
                  </a:lnTo>
                  <a:lnTo>
                    <a:pt x="775" y="1029"/>
                  </a:lnTo>
                  <a:lnTo>
                    <a:pt x="782" y="1022"/>
                  </a:lnTo>
                  <a:lnTo>
                    <a:pt x="795" y="1010"/>
                  </a:lnTo>
                  <a:lnTo>
                    <a:pt x="800" y="1003"/>
                  </a:lnTo>
                  <a:lnTo>
                    <a:pt x="805" y="995"/>
                  </a:lnTo>
                  <a:lnTo>
                    <a:pt x="805" y="960"/>
                  </a:lnTo>
                  <a:lnTo>
                    <a:pt x="804" y="954"/>
                  </a:lnTo>
                  <a:lnTo>
                    <a:pt x="802" y="947"/>
                  </a:lnTo>
                  <a:lnTo>
                    <a:pt x="797" y="943"/>
                  </a:lnTo>
                  <a:lnTo>
                    <a:pt x="792" y="940"/>
                  </a:lnTo>
                  <a:lnTo>
                    <a:pt x="792" y="933"/>
                  </a:lnTo>
                  <a:lnTo>
                    <a:pt x="792" y="926"/>
                  </a:lnTo>
                  <a:lnTo>
                    <a:pt x="790" y="923"/>
                  </a:lnTo>
                  <a:lnTo>
                    <a:pt x="788" y="921"/>
                  </a:lnTo>
                  <a:lnTo>
                    <a:pt x="787" y="921"/>
                  </a:lnTo>
                  <a:lnTo>
                    <a:pt x="785" y="920"/>
                  </a:lnTo>
                  <a:lnTo>
                    <a:pt x="785" y="913"/>
                  </a:lnTo>
                  <a:lnTo>
                    <a:pt x="785" y="908"/>
                  </a:lnTo>
                  <a:lnTo>
                    <a:pt x="785" y="906"/>
                  </a:lnTo>
                  <a:lnTo>
                    <a:pt x="782" y="906"/>
                  </a:lnTo>
                  <a:lnTo>
                    <a:pt x="778" y="906"/>
                  </a:lnTo>
                  <a:lnTo>
                    <a:pt x="778" y="901"/>
                  </a:lnTo>
                  <a:lnTo>
                    <a:pt x="778" y="896"/>
                  </a:lnTo>
                  <a:lnTo>
                    <a:pt x="778" y="891"/>
                  </a:lnTo>
                  <a:lnTo>
                    <a:pt x="778" y="885"/>
                  </a:lnTo>
                  <a:lnTo>
                    <a:pt x="775" y="885"/>
                  </a:lnTo>
                  <a:lnTo>
                    <a:pt x="771" y="885"/>
                  </a:lnTo>
                  <a:lnTo>
                    <a:pt x="770" y="884"/>
                  </a:lnTo>
                  <a:lnTo>
                    <a:pt x="770" y="880"/>
                  </a:lnTo>
                  <a:lnTo>
                    <a:pt x="768" y="879"/>
                  </a:lnTo>
                  <a:lnTo>
                    <a:pt x="764" y="879"/>
                  </a:lnTo>
                  <a:lnTo>
                    <a:pt x="764" y="851"/>
                  </a:lnTo>
                  <a:lnTo>
                    <a:pt x="758" y="838"/>
                  </a:lnTo>
                  <a:lnTo>
                    <a:pt x="751" y="824"/>
                  </a:lnTo>
                  <a:lnTo>
                    <a:pt x="751" y="814"/>
                  </a:lnTo>
                  <a:lnTo>
                    <a:pt x="749" y="805"/>
                  </a:lnTo>
                  <a:lnTo>
                    <a:pt x="746" y="800"/>
                  </a:lnTo>
                  <a:lnTo>
                    <a:pt x="737" y="797"/>
                  </a:lnTo>
                  <a:lnTo>
                    <a:pt x="742" y="790"/>
                  </a:lnTo>
                  <a:lnTo>
                    <a:pt x="749" y="785"/>
                  </a:lnTo>
                  <a:lnTo>
                    <a:pt x="758" y="780"/>
                  </a:lnTo>
                  <a:lnTo>
                    <a:pt x="766" y="776"/>
                  </a:lnTo>
                  <a:lnTo>
                    <a:pt x="778" y="773"/>
                  </a:lnTo>
                  <a:lnTo>
                    <a:pt x="785" y="769"/>
                  </a:lnTo>
                  <a:lnTo>
                    <a:pt x="788" y="764"/>
                  </a:lnTo>
                  <a:lnTo>
                    <a:pt x="790" y="759"/>
                  </a:lnTo>
                  <a:lnTo>
                    <a:pt x="790" y="756"/>
                  </a:lnTo>
                  <a:lnTo>
                    <a:pt x="794" y="749"/>
                  </a:lnTo>
                  <a:lnTo>
                    <a:pt x="799" y="744"/>
                  </a:lnTo>
                  <a:lnTo>
                    <a:pt x="807" y="737"/>
                  </a:lnTo>
                  <a:lnTo>
                    <a:pt x="812" y="737"/>
                  </a:lnTo>
                  <a:lnTo>
                    <a:pt x="812" y="735"/>
                  </a:lnTo>
                  <a:lnTo>
                    <a:pt x="819" y="735"/>
                  </a:lnTo>
                  <a:lnTo>
                    <a:pt x="823" y="740"/>
                  </a:lnTo>
                  <a:lnTo>
                    <a:pt x="828" y="744"/>
                  </a:lnTo>
                  <a:lnTo>
                    <a:pt x="840" y="749"/>
                  </a:lnTo>
                  <a:lnTo>
                    <a:pt x="845" y="749"/>
                  </a:lnTo>
                  <a:lnTo>
                    <a:pt x="850" y="749"/>
                  </a:lnTo>
                  <a:lnTo>
                    <a:pt x="855" y="749"/>
                  </a:lnTo>
                  <a:lnTo>
                    <a:pt x="860" y="749"/>
                  </a:lnTo>
                  <a:lnTo>
                    <a:pt x="860" y="756"/>
                  </a:lnTo>
                  <a:lnTo>
                    <a:pt x="867" y="756"/>
                  </a:lnTo>
                  <a:lnTo>
                    <a:pt x="874" y="756"/>
                  </a:lnTo>
                  <a:lnTo>
                    <a:pt x="889" y="756"/>
                  </a:lnTo>
                  <a:lnTo>
                    <a:pt x="903" y="756"/>
                  </a:lnTo>
                  <a:lnTo>
                    <a:pt x="918" y="754"/>
                  </a:lnTo>
                  <a:lnTo>
                    <a:pt x="932" y="751"/>
                  </a:lnTo>
                  <a:lnTo>
                    <a:pt x="944" y="746"/>
                  </a:lnTo>
                  <a:lnTo>
                    <a:pt x="956" y="739"/>
                  </a:lnTo>
                  <a:lnTo>
                    <a:pt x="964" y="730"/>
                  </a:lnTo>
                  <a:lnTo>
                    <a:pt x="969" y="722"/>
                  </a:lnTo>
                  <a:lnTo>
                    <a:pt x="961" y="716"/>
                  </a:lnTo>
                  <a:lnTo>
                    <a:pt x="954" y="710"/>
                  </a:lnTo>
                  <a:lnTo>
                    <a:pt x="950" y="706"/>
                  </a:lnTo>
                  <a:lnTo>
                    <a:pt x="949" y="701"/>
                  </a:lnTo>
                  <a:lnTo>
                    <a:pt x="949" y="694"/>
                  </a:lnTo>
                  <a:lnTo>
                    <a:pt x="949" y="687"/>
                  </a:lnTo>
                  <a:lnTo>
                    <a:pt x="950" y="682"/>
                  </a:lnTo>
                  <a:lnTo>
                    <a:pt x="952" y="679"/>
                  </a:lnTo>
                  <a:lnTo>
                    <a:pt x="959" y="674"/>
                  </a:lnTo>
                  <a:lnTo>
                    <a:pt x="966" y="669"/>
                  </a:lnTo>
                  <a:lnTo>
                    <a:pt x="967" y="665"/>
                  </a:lnTo>
                  <a:lnTo>
                    <a:pt x="969" y="660"/>
                  </a:lnTo>
                  <a:lnTo>
                    <a:pt x="985" y="652"/>
                  </a:lnTo>
                  <a:lnTo>
                    <a:pt x="1000" y="645"/>
                  </a:lnTo>
                  <a:lnTo>
                    <a:pt x="1008" y="640"/>
                  </a:lnTo>
                  <a:lnTo>
                    <a:pt x="1013" y="633"/>
                  </a:lnTo>
                  <a:lnTo>
                    <a:pt x="1019" y="628"/>
                  </a:lnTo>
                  <a:lnTo>
                    <a:pt x="1024" y="619"/>
                  </a:lnTo>
                  <a:lnTo>
                    <a:pt x="1031" y="619"/>
                  </a:lnTo>
                  <a:lnTo>
                    <a:pt x="1037" y="616"/>
                  </a:lnTo>
                  <a:lnTo>
                    <a:pt x="1041" y="611"/>
                  </a:lnTo>
                  <a:lnTo>
                    <a:pt x="1044" y="606"/>
                  </a:lnTo>
                  <a:lnTo>
                    <a:pt x="1044" y="602"/>
                  </a:lnTo>
                  <a:lnTo>
                    <a:pt x="1048" y="600"/>
                  </a:lnTo>
                  <a:lnTo>
                    <a:pt x="1049" y="602"/>
                  </a:lnTo>
                  <a:lnTo>
                    <a:pt x="1051" y="606"/>
                  </a:lnTo>
                  <a:lnTo>
                    <a:pt x="1071" y="606"/>
                  </a:lnTo>
                  <a:lnTo>
                    <a:pt x="1071" y="599"/>
                  </a:lnTo>
                  <a:lnTo>
                    <a:pt x="1075" y="594"/>
                  </a:lnTo>
                  <a:lnTo>
                    <a:pt x="1077" y="588"/>
                  </a:lnTo>
                  <a:lnTo>
                    <a:pt x="1078" y="575"/>
                  </a:lnTo>
                  <a:lnTo>
                    <a:pt x="1078" y="544"/>
                  </a:lnTo>
                  <a:lnTo>
                    <a:pt x="1077" y="541"/>
                  </a:lnTo>
                  <a:lnTo>
                    <a:pt x="1075" y="539"/>
                  </a:lnTo>
                  <a:lnTo>
                    <a:pt x="1075" y="537"/>
                  </a:lnTo>
                  <a:lnTo>
                    <a:pt x="1077" y="531"/>
                  </a:lnTo>
                  <a:lnTo>
                    <a:pt x="1075" y="525"/>
                  </a:lnTo>
                  <a:lnTo>
                    <a:pt x="1071" y="520"/>
                  </a:lnTo>
                  <a:lnTo>
                    <a:pt x="1068" y="519"/>
                  </a:lnTo>
                  <a:lnTo>
                    <a:pt x="1060" y="513"/>
                  </a:lnTo>
                  <a:lnTo>
                    <a:pt x="1054" y="510"/>
                  </a:lnTo>
                  <a:lnTo>
                    <a:pt x="1053" y="507"/>
                  </a:lnTo>
                  <a:lnTo>
                    <a:pt x="1048" y="500"/>
                  </a:lnTo>
                  <a:lnTo>
                    <a:pt x="1044" y="498"/>
                  </a:lnTo>
                  <a:lnTo>
                    <a:pt x="1039" y="498"/>
                  </a:lnTo>
                  <a:lnTo>
                    <a:pt x="1036" y="496"/>
                  </a:lnTo>
                  <a:lnTo>
                    <a:pt x="1029" y="493"/>
                  </a:lnTo>
                  <a:lnTo>
                    <a:pt x="1020" y="491"/>
                  </a:lnTo>
                  <a:lnTo>
                    <a:pt x="1017" y="491"/>
                  </a:lnTo>
                  <a:lnTo>
                    <a:pt x="1012" y="493"/>
                  </a:lnTo>
                  <a:lnTo>
                    <a:pt x="1007" y="495"/>
                  </a:lnTo>
                  <a:lnTo>
                    <a:pt x="1002" y="493"/>
                  </a:lnTo>
                  <a:lnTo>
                    <a:pt x="1000" y="490"/>
                  </a:lnTo>
                  <a:lnTo>
                    <a:pt x="995" y="481"/>
                  </a:lnTo>
                  <a:lnTo>
                    <a:pt x="988" y="473"/>
                  </a:lnTo>
                  <a:lnTo>
                    <a:pt x="988" y="469"/>
                  </a:lnTo>
                  <a:lnTo>
                    <a:pt x="988" y="466"/>
                  </a:lnTo>
                  <a:lnTo>
                    <a:pt x="988" y="464"/>
                  </a:lnTo>
                  <a:lnTo>
                    <a:pt x="986" y="464"/>
                  </a:lnTo>
                  <a:lnTo>
                    <a:pt x="986" y="461"/>
                  </a:lnTo>
                  <a:lnTo>
                    <a:pt x="986" y="455"/>
                  </a:lnTo>
                  <a:lnTo>
                    <a:pt x="986" y="454"/>
                  </a:lnTo>
                  <a:lnTo>
                    <a:pt x="988" y="447"/>
                  </a:lnTo>
                  <a:lnTo>
                    <a:pt x="990" y="442"/>
                  </a:lnTo>
                  <a:lnTo>
                    <a:pt x="996" y="445"/>
                  </a:lnTo>
                  <a:lnTo>
                    <a:pt x="1005" y="449"/>
                  </a:lnTo>
                  <a:lnTo>
                    <a:pt x="1015" y="449"/>
                  </a:lnTo>
                  <a:lnTo>
                    <a:pt x="1027" y="449"/>
                  </a:lnTo>
                  <a:lnTo>
                    <a:pt x="1049" y="449"/>
                  </a:lnTo>
                  <a:lnTo>
                    <a:pt x="1071" y="449"/>
                  </a:lnTo>
                  <a:lnTo>
                    <a:pt x="1077" y="449"/>
                  </a:lnTo>
                  <a:lnTo>
                    <a:pt x="1080" y="445"/>
                  </a:lnTo>
                  <a:lnTo>
                    <a:pt x="1082" y="442"/>
                  </a:lnTo>
                  <a:lnTo>
                    <a:pt x="1083" y="437"/>
                  </a:lnTo>
                  <a:lnTo>
                    <a:pt x="1085" y="427"/>
                  </a:lnTo>
                  <a:lnTo>
                    <a:pt x="1089" y="423"/>
                  </a:lnTo>
                  <a:lnTo>
                    <a:pt x="1092" y="421"/>
                  </a:lnTo>
                  <a:lnTo>
                    <a:pt x="1090" y="409"/>
                  </a:lnTo>
                  <a:lnTo>
                    <a:pt x="1092" y="398"/>
                  </a:lnTo>
                  <a:lnTo>
                    <a:pt x="1095" y="389"/>
                  </a:lnTo>
                  <a:lnTo>
                    <a:pt x="1097" y="380"/>
                  </a:lnTo>
                  <a:lnTo>
                    <a:pt x="1104" y="362"/>
                  </a:lnTo>
                  <a:lnTo>
                    <a:pt x="1106" y="351"/>
                  </a:lnTo>
                  <a:lnTo>
                    <a:pt x="1106" y="340"/>
                  </a:lnTo>
                  <a:lnTo>
                    <a:pt x="1111" y="338"/>
                  </a:lnTo>
                  <a:lnTo>
                    <a:pt x="1114" y="336"/>
                  </a:lnTo>
                  <a:lnTo>
                    <a:pt x="1119" y="329"/>
                  </a:lnTo>
                  <a:lnTo>
                    <a:pt x="1123" y="321"/>
                  </a:lnTo>
                  <a:lnTo>
                    <a:pt x="1126" y="312"/>
                  </a:lnTo>
                  <a:lnTo>
                    <a:pt x="1131" y="312"/>
                  </a:lnTo>
                  <a:lnTo>
                    <a:pt x="1135" y="311"/>
                  </a:lnTo>
                  <a:lnTo>
                    <a:pt x="1136" y="307"/>
                  </a:lnTo>
                  <a:lnTo>
                    <a:pt x="1138" y="304"/>
                  </a:lnTo>
                  <a:lnTo>
                    <a:pt x="1140" y="295"/>
                  </a:lnTo>
                  <a:lnTo>
                    <a:pt x="1143" y="294"/>
                  </a:lnTo>
                  <a:lnTo>
                    <a:pt x="1146" y="292"/>
                  </a:lnTo>
                  <a:lnTo>
                    <a:pt x="1146" y="176"/>
                  </a:lnTo>
                  <a:lnTo>
                    <a:pt x="1145" y="172"/>
                  </a:lnTo>
                  <a:lnTo>
                    <a:pt x="1143" y="169"/>
                  </a:lnTo>
                  <a:lnTo>
                    <a:pt x="1140" y="167"/>
                  </a:lnTo>
                  <a:lnTo>
                    <a:pt x="1140" y="162"/>
                  </a:lnTo>
                  <a:close/>
                  <a:moveTo>
                    <a:pt x="722" y="814"/>
                  </a:moveTo>
                  <a:lnTo>
                    <a:pt x="723" y="821"/>
                  </a:lnTo>
                  <a:lnTo>
                    <a:pt x="725" y="827"/>
                  </a:lnTo>
                  <a:lnTo>
                    <a:pt x="729" y="833"/>
                  </a:lnTo>
                  <a:lnTo>
                    <a:pt x="730" y="839"/>
                  </a:lnTo>
                  <a:lnTo>
                    <a:pt x="729" y="833"/>
                  </a:lnTo>
                  <a:lnTo>
                    <a:pt x="725" y="827"/>
                  </a:lnTo>
                  <a:lnTo>
                    <a:pt x="723" y="821"/>
                  </a:lnTo>
                  <a:lnTo>
                    <a:pt x="722" y="814"/>
                  </a:lnTo>
                  <a:close/>
                  <a:moveTo>
                    <a:pt x="785" y="421"/>
                  </a:moveTo>
                  <a:lnTo>
                    <a:pt x="778" y="421"/>
                  </a:lnTo>
                  <a:lnTo>
                    <a:pt x="773" y="423"/>
                  </a:lnTo>
                  <a:lnTo>
                    <a:pt x="768" y="427"/>
                  </a:lnTo>
                  <a:lnTo>
                    <a:pt x="764" y="428"/>
                  </a:lnTo>
                  <a:lnTo>
                    <a:pt x="756" y="428"/>
                  </a:lnTo>
                  <a:lnTo>
                    <a:pt x="747" y="428"/>
                  </a:lnTo>
                  <a:lnTo>
                    <a:pt x="741" y="430"/>
                  </a:lnTo>
                  <a:lnTo>
                    <a:pt x="739" y="432"/>
                  </a:lnTo>
                  <a:lnTo>
                    <a:pt x="737" y="435"/>
                  </a:lnTo>
                  <a:lnTo>
                    <a:pt x="730" y="437"/>
                  </a:lnTo>
                  <a:lnTo>
                    <a:pt x="725" y="440"/>
                  </a:lnTo>
                  <a:lnTo>
                    <a:pt x="718" y="442"/>
                  </a:lnTo>
                  <a:lnTo>
                    <a:pt x="710" y="442"/>
                  </a:lnTo>
                  <a:lnTo>
                    <a:pt x="706" y="440"/>
                  </a:lnTo>
                  <a:lnTo>
                    <a:pt x="703" y="438"/>
                  </a:lnTo>
                  <a:lnTo>
                    <a:pt x="694" y="435"/>
                  </a:lnTo>
                  <a:lnTo>
                    <a:pt x="693" y="433"/>
                  </a:lnTo>
                  <a:lnTo>
                    <a:pt x="689" y="432"/>
                  </a:lnTo>
                  <a:lnTo>
                    <a:pt x="689" y="427"/>
                  </a:lnTo>
                  <a:lnTo>
                    <a:pt x="689" y="421"/>
                  </a:lnTo>
                  <a:lnTo>
                    <a:pt x="710" y="421"/>
                  </a:lnTo>
                  <a:lnTo>
                    <a:pt x="727" y="418"/>
                  </a:lnTo>
                  <a:lnTo>
                    <a:pt x="746" y="416"/>
                  </a:lnTo>
                  <a:lnTo>
                    <a:pt x="763" y="413"/>
                  </a:lnTo>
                  <a:lnTo>
                    <a:pt x="771" y="411"/>
                  </a:lnTo>
                  <a:lnTo>
                    <a:pt x="778" y="408"/>
                  </a:lnTo>
                  <a:lnTo>
                    <a:pt x="778" y="401"/>
                  </a:lnTo>
                  <a:lnTo>
                    <a:pt x="783" y="403"/>
                  </a:lnTo>
                  <a:lnTo>
                    <a:pt x="787" y="406"/>
                  </a:lnTo>
                  <a:lnTo>
                    <a:pt x="792" y="415"/>
                  </a:lnTo>
                  <a:lnTo>
                    <a:pt x="787" y="416"/>
                  </a:lnTo>
                  <a:lnTo>
                    <a:pt x="785" y="418"/>
                  </a:lnTo>
                  <a:lnTo>
                    <a:pt x="785" y="421"/>
                  </a:lnTo>
                  <a:close/>
                  <a:moveTo>
                    <a:pt x="77" y="809"/>
                  </a:moveTo>
                  <a:lnTo>
                    <a:pt x="79" y="810"/>
                  </a:lnTo>
                  <a:lnTo>
                    <a:pt x="82" y="816"/>
                  </a:lnTo>
                  <a:lnTo>
                    <a:pt x="87" y="819"/>
                  </a:lnTo>
                  <a:lnTo>
                    <a:pt x="92" y="822"/>
                  </a:lnTo>
                  <a:lnTo>
                    <a:pt x="97" y="824"/>
                  </a:lnTo>
                  <a:lnTo>
                    <a:pt x="109" y="826"/>
                  </a:lnTo>
                  <a:lnTo>
                    <a:pt x="121" y="826"/>
                  </a:lnTo>
                  <a:lnTo>
                    <a:pt x="123" y="826"/>
                  </a:lnTo>
                  <a:lnTo>
                    <a:pt x="126" y="826"/>
                  </a:lnTo>
                  <a:lnTo>
                    <a:pt x="130" y="826"/>
                  </a:lnTo>
                  <a:lnTo>
                    <a:pt x="137" y="821"/>
                  </a:lnTo>
                  <a:lnTo>
                    <a:pt x="142" y="817"/>
                  </a:lnTo>
                  <a:lnTo>
                    <a:pt x="147" y="817"/>
                  </a:lnTo>
                  <a:lnTo>
                    <a:pt x="150" y="819"/>
                  </a:lnTo>
                  <a:lnTo>
                    <a:pt x="154" y="819"/>
                  </a:lnTo>
                  <a:lnTo>
                    <a:pt x="155" y="819"/>
                  </a:lnTo>
                  <a:lnTo>
                    <a:pt x="152" y="816"/>
                  </a:lnTo>
                  <a:lnTo>
                    <a:pt x="150" y="814"/>
                  </a:lnTo>
                  <a:lnTo>
                    <a:pt x="149" y="812"/>
                  </a:lnTo>
                  <a:lnTo>
                    <a:pt x="147" y="810"/>
                  </a:lnTo>
                  <a:lnTo>
                    <a:pt x="143" y="807"/>
                  </a:lnTo>
                  <a:lnTo>
                    <a:pt x="138" y="804"/>
                  </a:lnTo>
                  <a:lnTo>
                    <a:pt x="131" y="797"/>
                  </a:lnTo>
                  <a:lnTo>
                    <a:pt x="126" y="793"/>
                  </a:lnTo>
                  <a:lnTo>
                    <a:pt x="121" y="792"/>
                  </a:lnTo>
                  <a:lnTo>
                    <a:pt x="116" y="790"/>
                  </a:lnTo>
                  <a:lnTo>
                    <a:pt x="109" y="792"/>
                  </a:lnTo>
                  <a:lnTo>
                    <a:pt x="108" y="792"/>
                  </a:lnTo>
                  <a:lnTo>
                    <a:pt x="102" y="790"/>
                  </a:lnTo>
                  <a:lnTo>
                    <a:pt x="96" y="787"/>
                  </a:lnTo>
                  <a:lnTo>
                    <a:pt x="89" y="785"/>
                  </a:lnTo>
                  <a:lnTo>
                    <a:pt x="85" y="785"/>
                  </a:lnTo>
                  <a:lnTo>
                    <a:pt x="80" y="787"/>
                  </a:lnTo>
                  <a:lnTo>
                    <a:pt x="79" y="790"/>
                  </a:lnTo>
                  <a:lnTo>
                    <a:pt x="77" y="793"/>
                  </a:lnTo>
                  <a:lnTo>
                    <a:pt x="75" y="802"/>
                  </a:lnTo>
                  <a:lnTo>
                    <a:pt x="75" y="805"/>
                  </a:lnTo>
                  <a:lnTo>
                    <a:pt x="77" y="809"/>
                  </a:lnTo>
                  <a:close/>
                  <a:moveTo>
                    <a:pt x="118" y="766"/>
                  </a:moveTo>
                  <a:lnTo>
                    <a:pt x="123" y="775"/>
                  </a:lnTo>
                  <a:lnTo>
                    <a:pt x="128" y="776"/>
                  </a:lnTo>
                  <a:lnTo>
                    <a:pt x="131" y="780"/>
                  </a:lnTo>
                  <a:lnTo>
                    <a:pt x="138" y="780"/>
                  </a:lnTo>
                  <a:lnTo>
                    <a:pt x="138" y="783"/>
                  </a:lnTo>
                  <a:lnTo>
                    <a:pt x="138" y="787"/>
                  </a:lnTo>
                  <a:lnTo>
                    <a:pt x="145" y="787"/>
                  </a:lnTo>
                  <a:lnTo>
                    <a:pt x="147" y="790"/>
                  </a:lnTo>
                  <a:lnTo>
                    <a:pt x="150" y="793"/>
                  </a:lnTo>
                  <a:lnTo>
                    <a:pt x="155" y="800"/>
                  </a:lnTo>
                  <a:lnTo>
                    <a:pt x="162" y="805"/>
                  </a:lnTo>
                  <a:lnTo>
                    <a:pt x="166" y="809"/>
                  </a:lnTo>
                  <a:lnTo>
                    <a:pt x="166" y="814"/>
                  </a:lnTo>
                  <a:lnTo>
                    <a:pt x="167" y="816"/>
                  </a:lnTo>
                  <a:lnTo>
                    <a:pt x="169" y="817"/>
                  </a:lnTo>
                  <a:lnTo>
                    <a:pt x="176" y="822"/>
                  </a:lnTo>
                  <a:lnTo>
                    <a:pt x="183" y="822"/>
                  </a:lnTo>
                  <a:lnTo>
                    <a:pt x="186" y="819"/>
                  </a:lnTo>
                  <a:lnTo>
                    <a:pt x="190" y="814"/>
                  </a:lnTo>
                  <a:lnTo>
                    <a:pt x="191" y="812"/>
                  </a:lnTo>
                  <a:lnTo>
                    <a:pt x="200" y="807"/>
                  </a:lnTo>
                  <a:lnTo>
                    <a:pt x="205" y="802"/>
                  </a:lnTo>
                  <a:lnTo>
                    <a:pt x="208" y="795"/>
                  </a:lnTo>
                  <a:lnTo>
                    <a:pt x="210" y="788"/>
                  </a:lnTo>
                  <a:lnTo>
                    <a:pt x="212" y="785"/>
                  </a:lnTo>
                  <a:lnTo>
                    <a:pt x="210" y="781"/>
                  </a:lnTo>
                  <a:lnTo>
                    <a:pt x="208" y="780"/>
                  </a:lnTo>
                  <a:lnTo>
                    <a:pt x="207" y="780"/>
                  </a:lnTo>
                  <a:lnTo>
                    <a:pt x="198" y="775"/>
                  </a:lnTo>
                  <a:lnTo>
                    <a:pt x="191" y="768"/>
                  </a:lnTo>
                  <a:lnTo>
                    <a:pt x="184" y="761"/>
                  </a:lnTo>
                  <a:lnTo>
                    <a:pt x="179" y="752"/>
                  </a:lnTo>
                  <a:lnTo>
                    <a:pt x="169" y="751"/>
                  </a:lnTo>
                  <a:lnTo>
                    <a:pt x="159" y="749"/>
                  </a:lnTo>
                  <a:lnTo>
                    <a:pt x="150" y="744"/>
                  </a:lnTo>
                  <a:lnTo>
                    <a:pt x="143" y="740"/>
                  </a:lnTo>
                  <a:lnTo>
                    <a:pt x="137" y="735"/>
                  </a:lnTo>
                  <a:lnTo>
                    <a:pt x="128" y="732"/>
                  </a:lnTo>
                  <a:lnTo>
                    <a:pt x="118" y="730"/>
                  </a:lnTo>
                  <a:lnTo>
                    <a:pt x="104" y="732"/>
                  </a:lnTo>
                  <a:lnTo>
                    <a:pt x="101" y="732"/>
                  </a:lnTo>
                  <a:lnTo>
                    <a:pt x="99" y="735"/>
                  </a:lnTo>
                  <a:lnTo>
                    <a:pt x="96" y="737"/>
                  </a:lnTo>
                  <a:lnTo>
                    <a:pt x="91" y="739"/>
                  </a:lnTo>
                  <a:lnTo>
                    <a:pt x="91" y="744"/>
                  </a:lnTo>
                  <a:lnTo>
                    <a:pt x="87" y="746"/>
                  </a:lnTo>
                  <a:lnTo>
                    <a:pt x="84" y="746"/>
                  </a:lnTo>
                  <a:lnTo>
                    <a:pt x="84" y="759"/>
                  </a:lnTo>
                  <a:lnTo>
                    <a:pt x="85" y="763"/>
                  </a:lnTo>
                  <a:lnTo>
                    <a:pt x="87" y="766"/>
                  </a:lnTo>
                  <a:lnTo>
                    <a:pt x="92" y="766"/>
                  </a:lnTo>
                  <a:lnTo>
                    <a:pt x="97" y="766"/>
                  </a:lnTo>
                  <a:lnTo>
                    <a:pt x="109" y="764"/>
                  </a:lnTo>
                  <a:lnTo>
                    <a:pt x="114" y="764"/>
                  </a:lnTo>
                  <a:lnTo>
                    <a:pt x="118" y="766"/>
                  </a:lnTo>
                  <a:close/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49" name="Freeform 23">
              <a:extLst>
                <a:ext uri="{FF2B5EF4-FFF2-40B4-BE49-F238E27FC236}">
                  <a16:creationId xmlns:a16="http://schemas.microsoft.com/office/drawing/2014/main" id="{71C81A6F-16CA-4938-A066-7B034809D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441" y="5242260"/>
              <a:ext cx="322263" cy="285750"/>
            </a:xfrm>
            <a:custGeom>
              <a:avLst/>
              <a:gdLst>
                <a:gd name="T0" fmla="*/ 887 w 896"/>
                <a:gd name="T1" fmla="*/ 277 h 793"/>
                <a:gd name="T2" fmla="*/ 851 w 896"/>
                <a:gd name="T3" fmla="*/ 212 h 793"/>
                <a:gd name="T4" fmla="*/ 815 w 896"/>
                <a:gd name="T5" fmla="*/ 135 h 793"/>
                <a:gd name="T6" fmla="*/ 774 w 896"/>
                <a:gd name="T7" fmla="*/ 118 h 793"/>
                <a:gd name="T8" fmla="*/ 742 w 896"/>
                <a:gd name="T9" fmla="*/ 111 h 793"/>
                <a:gd name="T10" fmla="*/ 711 w 896"/>
                <a:gd name="T11" fmla="*/ 103 h 793"/>
                <a:gd name="T12" fmla="*/ 677 w 896"/>
                <a:gd name="T13" fmla="*/ 79 h 793"/>
                <a:gd name="T14" fmla="*/ 656 w 896"/>
                <a:gd name="T15" fmla="*/ 55 h 793"/>
                <a:gd name="T16" fmla="*/ 643 w 896"/>
                <a:gd name="T17" fmla="*/ 14 h 793"/>
                <a:gd name="T18" fmla="*/ 595 w 896"/>
                <a:gd name="T19" fmla="*/ 0 h 793"/>
                <a:gd name="T20" fmla="*/ 527 w 896"/>
                <a:gd name="T21" fmla="*/ 26 h 793"/>
                <a:gd name="T22" fmla="*/ 487 w 896"/>
                <a:gd name="T23" fmla="*/ 40 h 793"/>
                <a:gd name="T24" fmla="*/ 436 w 896"/>
                <a:gd name="T25" fmla="*/ 40 h 793"/>
                <a:gd name="T26" fmla="*/ 406 w 896"/>
                <a:gd name="T27" fmla="*/ 59 h 793"/>
                <a:gd name="T28" fmla="*/ 377 w 896"/>
                <a:gd name="T29" fmla="*/ 82 h 793"/>
                <a:gd name="T30" fmla="*/ 298 w 896"/>
                <a:gd name="T31" fmla="*/ 103 h 793"/>
                <a:gd name="T32" fmla="*/ 267 w 896"/>
                <a:gd name="T33" fmla="*/ 141 h 793"/>
                <a:gd name="T34" fmla="*/ 233 w 896"/>
                <a:gd name="T35" fmla="*/ 141 h 793"/>
                <a:gd name="T36" fmla="*/ 231 w 896"/>
                <a:gd name="T37" fmla="*/ 134 h 793"/>
                <a:gd name="T38" fmla="*/ 221 w 896"/>
                <a:gd name="T39" fmla="*/ 130 h 793"/>
                <a:gd name="T40" fmla="*/ 184 w 896"/>
                <a:gd name="T41" fmla="*/ 152 h 793"/>
                <a:gd name="T42" fmla="*/ 165 w 896"/>
                <a:gd name="T43" fmla="*/ 164 h 793"/>
                <a:gd name="T44" fmla="*/ 138 w 896"/>
                <a:gd name="T45" fmla="*/ 178 h 793"/>
                <a:gd name="T46" fmla="*/ 131 w 896"/>
                <a:gd name="T47" fmla="*/ 180 h 793"/>
                <a:gd name="T48" fmla="*/ 93 w 896"/>
                <a:gd name="T49" fmla="*/ 210 h 793"/>
                <a:gd name="T50" fmla="*/ 90 w 896"/>
                <a:gd name="T51" fmla="*/ 221 h 793"/>
                <a:gd name="T52" fmla="*/ 87 w 896"/>
                <a:gd name="T53" fmla="*/ 224 h 793"/>
                <a:gd name="T54" fmla="*/ 71 w 896"/>
                <a:gd name="T55" fmla="*/ 285 h 793"/>
                <a:gd name="T56" fmla="*/ 35 w 896"/>
                <a:gd name="T57" fmla="*/ 294 h 793"/>
                <a:gd name="T58" fmla="*/ 15 w 896"/>
                <a:gd name="T59" fmla="*/ 383 h 793"/>
                <a:gd name="T60" fmla="*/ 27 w 896"/>
                <a:gd name="T61" fmla="*/ 436 h 793"/>
                <a:gd name="T62" fmla="*/ 6 w 896"/>
                <a:gd name="T63" fmla="*/ 488 h 793"/>
                <a:gd name="T64" fmla="*/ 29 w 896"/>
                <a:gd name="T65" fmla="*/ 540 h 793"/>
                <a:gd name="T66" fmla="*/ 29 w 896"/>
                <a:gd name="T67" fmla="*/ 574 h 793"/>
                <a:gd name="T68" fmla="*/ 47 w 896"/>
                <a:gd name="T69" fmla="*/ 633 h 793"/>
                <a:gd name="T70" fmla="*/ 76 w 896"/>
                <a:gd name="T71" fmla="*/ 662 h 793"/>
                <a:gd name="T72" fmla="*/ 80 w 896"/>
                <a:gd name="T73" fmla="*/ 668 h 793"/>
                <a:gd name="T74" fmla="*/ 85 w 896"/>
                <a:gd name="T75" fmla="*/ 668 h 793"/>
                <a:gd name="T76" fmla="*/ 109 w 896"/>
                <a:gd name="T77" fmla="*/ 676 h 793"/>
                <a:gd name="T78" fmla="*/ 172 w 896"/>
                <a:gd name="T79" fmla="*/ 717 h 793"/>
                <a:gd name="T80" fmla="*/ 231 w 896"/>
                <a:gd name="T81" fmla="*/ 748 h 793"/>
                <a:gd name="T82" fmla="*/ 240 w 896"/>
                <a:gd name="T83" fmla="*/ 792 h 793"/>
                <a:gd name="T84" fmla="*/ 260 w 896"/>
                <a:gd name="T85" fmla="*/ 780 h 793"/>
                <a:gd name="T86" fmla="*/ 320 w 896"/>
                <a:gd name="T87" fmla="*/ 753 h 793"/>
                <a:gd name="T88" fmla="*/ 330 w 896"/>
                <a:gd name="T89" fmla="*/ 751 h 793"/>
                <a:gd name="T90" fmla="*/ 342 w 896"/>
                <a:gd name="T91" fmla="*/ 750 h 793"/>
                <a:gd name="T92" fmla="*/ 366 w 896"/>
                <a:gd name="T93" fmla="*/ 741 h 793"/>
                <a:gd name="T94" fmla="*/ 404 w 896"/>
                <a:gd name="T95" fmla="*/ 724 h 793"/>
                <a:gd name="T96" fmla="*/ 433 w 896"/>
                <a:gd name="T97" fmla="*/ 738 h 793"/>
                <a:gd name="T98" fmla="*/ 465 w 896"/>
                <a:gd name="T99" fmla="*/ 724 h 793"/>
                <a:gd name="T100" fmla="*/ 520 w 896"/>
                <a:gd name="T101" fmla="*/ 703 h 793"/>
                <a:gd name="T102" fmla="*/ 533 w 896"/>
                <a:gd name="T103" fmla="*/ 676 h 793"/>
                <a:gd name="T104" fmla="*/ 554 w 896"/>
                <a:gd name="T105" fmla="*/ 635 h 793"/>
                <a:gd name="T106" fmla="*/ 588 w 896"/>
                <a:gd name="T107" fmla="*/ 596 h 793"/>
                <a:gd name="T108" fmla="*/ 639 w 896"/>
                <a:gd name="T109" fmla="*/ 575 h 793"/>
                <a:gd name="T110" fmla="*/ 704 w 896"/>
                <a:gd name="T111" fmla="*/ 589 h 793"/>
                <a:gd name="T112" fmla="*/ 731 w 896"/>
                <a:gd name="T113" fmla="*/ 587 h 793"/>
                <a:gd name="T114" fmla="*/ 779 w 896"/>
                <a:gd name="T115" fmla="*/ 567 h 793"/>
                <a:gd name="T116" fmla="*/ 796 w 896"/>
                <a:gd name="T117" fmla="*/ 551 h 793"/>
                <a:gd name="T118" fmla="*/ 830 w 896"/>
                <a:gd name="T119" fmla="*/ 483 h 793"/>
                <a:gd name="T120" fmla="*/ 856 w 896"/>
                <a:gd name="T121" fmla="*/ 459 h 793"/>
                <a:gd name="T122" fmla="*/ 895 w 896"/>
                <a:gd name="T123" fmla="*/ 44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96" h="793">
                  <a:moveTo>
                    <a:pt x="888" y="349"/>
                  </a:moveTo>
                  <a:lnTo>
                    <a:pt x="888" y="349"/>
                  </a:lnTo>
                  <a:lnTo>
                    <a:pt x="882" y="343"/>
                  </a:lnTo>
                  <a:lnTo>
                    <a:pt x="878" y="338"/>
                  </a:lnTo>
                  <a:lnTo>
                    <a:pt x="876" y="330"/>
                  </a:lnTo>
                  <a:lnTo>
                    <a:pt x="875" y="321"/>
                  </a:lnTo>
                  <a:lnTo>
                    <a:pt x="875" y="321"/>
                  </a:lnTo>
                  <a:lnTo>
                    <a:pt x="878" y="306"/>
                  </a:lnTo>
                  <a:lnTo>
                    <a:pt x="882" y="292"/>
                  </a:lnTo>
                  <a:lnTo>
                    <a:pt x="887" y="277"/>
                  </a:lnTo>
                  <a:lnTo>
                    <a:pt x="888" y="260"/>
                  </a:lnTo>
                  <a:lnTo>
                    <a:pt x="888" y="260"/>
                  </a:lnTo>
                  <a:lnTo>
                    <a:pt x="885" y="251"/>
                  </a:lnTo>
                  <a:lnTo>
                    <a:pt x="880" y="245"/>
                  </a:lnTo>
                  <a:lnTo>
                    <a:pt x="876" y="236"/>
                  </a:lnTo>
                  <a:lnTo>
                    <a:pt x="875" y="231"/>
                  </a:lnTo>
                  <a:lnTo>
                    <a:pt x="875" y="226"/>
                  </a:lnTo>
                  <a:lnTo>
                    <a:pt x="875" y="226"/>
                  </a:lnTo>
                  <a:lnTo>
                    <a:pt x="863" y="219"/>
                  </a:lnTo>
                  <a:lnTo>
                    <a:pt x="851" y="212"/>
                  </a:lnTo>
                  <a:lnTo>
                    <a:pt x="841" y="204"/>
                  </a:lnTo>
                  <a:lnTo>
                    <a:pt x="834" y="192"/>
                  </a:lnTo>
                  <a:lnTo>
                    <a:pt x="834" y="192"/>
                  </a:lnTo>
                  <a:lnTo>
                    <a:pt x="830" y="181"/>
                  </a:lnTo>
                  <a:lnTo>
                    <a:pt x="829" y="170"/>
                  </a:lnTo>
                  <a:lnTo>
                    <a:pt x="825" y="159"/>
                  </a:lnTo>
                  <a:lnTo>
                    <a:pt x="827" y="144"/>
                  </a:lnTo>
                  <a:lnTo>
                    <a:pt x="827" y="144"/>
                  </a:lnTo>
                  <a:lnTo>
                    <a:pt x="820" y="141"/>
                  </a:lnTo>
                  <a:lnTo>
                    <a:pt x="815" y="135"/>
                  </a:lnTo>
                  <a:lnTo>
                    <a:pt x="810" y="130"/>
                  </a:lnTo>
                  <a:lnTo>
                    <a:pt x="806" y="123"/>
                  </a:lnTo>
                  <a:lnTo>
                    <a:pt x="806" y="123"/>
                  </a:lnTo>
                  <a:lnTo>
                    <a:pt x="799" y="123"/>
                  </a:lnTo>
                  <a:lnTo>
                    <a:pt x="793" y="123"/>
                  </a:lnTo>
                  <a:lnTo>
                    <a:pt x="786" y="123"/>
                  </a:lnTo>
                  <a:lnTo>
                    <a:pt x="779" y="123"/>
                  </a:lnTo>
                  <a:lnTo>
                    <a:pt x="779" y="123"/>
                  </a:lnTo>
                  <a:lnTo>
                    <a:pt x="777" y="120"/>
                  </a:lnTo>
                  <a:lnTo>
                    <a:pt x="774" y="118"/>
                  </a:lnTo>
                  <a:lnTo>
                    <a:pt x="772" y="117"/>
                  </a:lnTo>
                  <a:lnTo>
                    <a:pt x="772" y="117"/>
                  </a:lnTo>
                  <a:lnTo>
                    <a:pt x="765" y="117"/>
                  </a:lnTo>
                  <a:lnTo>
                    <a:pt x="759" y="117"/>
                  </a:lnTo>
                  <a:lnTo>
                    <a:pt x="752" y="118"/>
                  </a:lnTo>
                  <a:lnTo>
                    <a:pt x="745" y="117"/>
                  </a:lnTo>
                  <a:lnTo>
                    <a:pt x="745" y="117"/>
                  </a:lnTo>
                  <a:lnTo>
                    <a:pt x="743" y="115"/>
                  </a:lnTo>
                  <a:lnTo>
                    <a:pt x="743" y="113"/>
                  </a:lnTo>
                  <a:lnTo>
                    <a:pt x="742" y="111"/>
                  </a:lnTo>
                  <a:lnTo>
                    <a:pt x="738" y="110"/>
                  </a:lnTo>
                  <a:lnTo>
                    <a:pt x="738" y="110"/>
                  </a:lnTo>
                  <a:lnTo>
                    <a:pt x="728" y="110"/>
                  </a:lnTo>
                  <a:lnTo>
                    <a:pt x="723" y="110"/>
                  </a:lnTo>
                  <a:lnTo>
                    <a:pt x="718" y="110"/>
                  </a:lnTo>
                  <a:lnTo>
                    <a:pt x="718" y="110"/>
                  </a:lnTo>
                  <a:lnTo>
                    <a:pt x="716" y="108"/>
                  </a:lnTo>
                  <a:lnTo>
                    <a:pt x="716" y="106"/>
                  </a:lnTo>
                  <a:lnTo>
                    <a:pt x="714" y="105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6" y="101"/>
                  </a:lnTo>
                  <a:lnTo>
                    <a:pt x="702" y="98"/>
                  </a:lnTo>
                  <a:lnTo>
                    <a:pt x="697" y="96"/>
                  </a:lnTo>
                  <a:lnTo>
                    <a:pt x="690" y="96"/>
                  </a:lnTo>
                  <a:lnTo>
                    <a:pt x="690" y="96"/>
                  </a:lnTo>
                  <a:lnTo>
                    <a:pt x="687" y="91"/>
                  </a:lnTo>
                  <a:lnTo>
                    <a:pt x="684" y="86"/>
                  </a:lnTo>
                  <a:lnTo>
                    <a:pt x="678" y="82"/>
                  </a:lnTo>
                  <a:lnTo>
                    <a:pt x="677" y="79"/>
                  </a:lnTo>
                  <a:lnTo>
                    <a:pt x="677" y="76"/>
                  </a:lnTo>
                  <a:lnTo>
                    <a:pt x="677" y="76"/>
                  </a:lnTo>
                  <a:lnTo>
                    <a:pt x="675" y="70"/>
                  </a:lnTo>
                  <a:lnTo>
                    <a:pt x="672" y="67"/>
                  </a:lnTo>
                  <a:lnTo>
                    <a:pt x="663" y="62"/>
                  </a:lnTo>
                  <a:lnTo>
                    <a:pt x="663" y="62"/>
                  </a:lnTo>
                  <a:lnTo>
                    <a:pt x="661" y="60"/>
                  </a:lnTo>
                  <a:lnTo>
                    <a:pt x="661" y="57"/>
                  </a:lnTo>
                  <a:lnTo>
                    <a:pt x="660" y="55"/>
                  </a:lnTo>
                  <a:lnTo>
                    <a:pt x="656" y="55"/>
                  </a:lnTo>
                  <a:lnTo>
                    <a:pt x="656" y="55"/>
                  </a:lnTo>
                  <a:lnTo>
                    <a:pt x="656" y="38"/>
                  </a:lnTo>
                  <a:lnTo>
                    <a:pt x="658" y="31"/>
                  </a:lnTo>
                  <a:lnTo>
                    <a:pt x="660" y="29"/>
                  </a:lnTo>
                  <a:lnTo>
                    <a:pt x="663" y="28"/>
                  </a:lnTo>
                  <a:lnTo>
                    <a:pt x="663" y="28"/>
                  </a:lnTo>
                  <a:lnTo>
                    <a:pt x="660" y="23"/>
                  </a:lnTo>
                  <a:lnTo>
                    <a:pt x="656" y="18"/>
                  </a:lnTo>
                  <a:lnTo>
                    <a:pt x="649" y="14"/>
                  </a:lnTo>
                  <a:lnTo>
                    <a:pt x="643" y="14"/>
                  </a:lnTo>
                  <a:lnTo>
                    <a:pt x="636" y="14"/>
                  </a:lnTo>
                  <a:lnTo>
                    <a:pt x="636" y="14"/>
                  </a:lnTo>
                  <a:lnTo>
                    <a:pt x="627" y="16"/>
                  </a:lnTo>
                  <a:lnTo>
                    <a:pt x="622" y="14"/>
                  </a:lnTo>
                  <a:lnTo>
                    <a:pt x="617" y="12"/>
                  </a:lnTo>
                  <a:lnTo>
                    <a:pt x="614" y="9"/>
                  </a:lnTo>
                  <a:lnTo>
                    <a:pt x="610" y="6"/>
                  </a:lnTo>
                  <a:lnTo>
                    <a:pt x="607" y="2"/>
                  </a:lnTo>
                  <a:lnTo>
                    <a:pt x="602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86" y="0"/>
                  </a:lnTo>
                  <a:lnTo>
                    <a:pt x="580" y="2"/>
                  </a:lnTo>
                  <a:lnTo>
                    <a:pt x="574" y="6"/>
                  </a:lnTo>
                  <a:lnTo>
                    <a:pt x="568" y="7"/>
                  </a:lnTo>
                  <a:lnTo>
                    <a:pt x="568" y="7"/>
                  </a:lnTo>
                  <a:lnTo>
                    <a:pt x="556" y="12"/>
                  </a:lnTo>
                  <a:lnTo>
                    <a:pt x="545" y="19"/>
                  </a:lnTo>
                  <a:lnTo>
                    <a:pt x="533" y="24"/>
                  </a:lnTo>
                  <a:lnTo>
                    <a:pt x="527" y="26"/>
                  </a:lnTo>
                  <a:lnTo>
                    <a:pt x="520" y="28"/>
                  </a:lnTo>
                  <a:lnTo>
                    <a:pt x="520" y="28"/>
                  </a:lnTo>
                  <a:lnTo>
                    <a:pt x="515" y="31"/>
                  </a:lnTo>
                  <a:lnTo>
                    <a:pt x="508" y="33"/>
                  </a:lnTo>
                  <a:lnTo>
                    <a:pt x="503" y="36"/>
                  </a:lnTo>
                  <a:lnTo>
                    <a:pt x="501" y="38"/>
                  </a:lnTo>
                  <a:lnTo>
                    <a:pt x="499" y="41"/>
                  </a:lnTo>
                  <a:lnTo>
                    <a:pt x="499" y="41"/>
                  </a:lnTo>
                  <a:lnTo>
                    <a:pt x="493" y="41"/>
                  </a:lnTo>
                  <a:lnTo>
                    <a:pt x="487" y="40"/>
                  </a:lnTo>
                  <a:lnTo>
                    <a:pt x="479" y="35"/>
                  </a:lnTo>
                  <a:lnTo>
                    <a:pt x="470" y="29"/>
                  </a:lnTo>
                  <a:lnTo>
                    <a:pt x="465" y="28"/>
                  </a:lnTo>
                  <a:lnTo>
                    <a:pt x="458" y="28"/>
                  </a:lnTo>
                  <a:lnTo>
                    <a:pt x="458" y="28"/>
                  </a:lnTo>
                  <a:lnTo>
                    <a:pt x="450" y="33"/>
                  </a:lnTo>
                  <a:lnTo>
                    <a:pt x="445" y="35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36" y="40"/>
                  </a:lnTo>
                  <a:lnTo>
                    <a:pt x="435" y="41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23" y="47"/>
                  </a:lnTo>
                  <a:lnTo>
                    <a:pt x="419" y="50"/>
                  </a:lnTo>
                  <a:lnTo>
                    <a:pt x="418" y="55"/>
                  </a:lnTo>
                  <a:lnTo>
                    <a:pt x="418" y="55"/>
                  </a:lnTo>
                  <a:lnTo>
                    <a:pt x="412" y="55"/>
                  </a:lnTo>
                  <a:lnTo>
                    <a:pt x="409" y="57"/>
                  </a:lnTo>
                  <a:lnTo>
                    <a:pt x="406" y="59"/>
                  </a:lnTo>
                  <a:lnTo>
                    <a:pt x="404" y="62"/>
                  </a:lnTo>
                  <a:lnTo>
                    <a:pt x="404" y="62"/>
                  </a:lnTo>
                  <a:lnTo>
                    <a:pt x="395" y="67"/>
                  </a:lnTo>
                  <a:lnTo>
                    <a:pt x="392" y="70"/>
                  </a:lnTo>
                  <a:lnTo>
                    <a:pt x="390" y="76"/>
                  </a:lnTo>
                  <a:lnTo>
                    <a:pt x="390" y="76"/>
                  </a:lnTo>
                  <a:lnTo>
                    <a:pt x="385" y="76"/>
                  </a:lnTo>
                  <a:lnTo>
                    <a:pt x="382" y="77"/>
                  </a:lnTo>
                  <a:lnTo>
                    <a:pt x="378" y="79"/>
                  </a:lnTo>
                  <a:lnTo>
                    <a:pt x="377" y="82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58" y="86"/>
                  </a:lnTo>
                  <a:lnTo>
                    <a:pt x="351" y="88"/>
                  </a:lnTo>
                  <a:lnTo>
                    <a:pt x="336" y="91"/>
                  </a:lnTo>
                  <a:lnTo>
                    <a:pt x="322" y="93"/>
                  </a:lnTo>
                  <a:lnTo>
                    <a:pt x="308" y="96"/>
                  </a:lnTo>
                  <a:lnTo>
                    <a:pt x="308" y="96"/>
                  </a:lnTo>
                  <a:lnTo>
                    <a:pt x="303" y="100"/>
                  </a:lnTo>
                  <a:lnTo>
                    <a:pt x="298" y="103"/>
                  </a:lnTo>
                  <a:lnTo>
                    <a:pt x="293" y="108"/>
                  </a:lnTo>
                  <a:lnTo>
                    <a:pt x="288" y="110"/>
                  </a:lnTo>
                  <a:lnTo>
                    <a:pt x="288" y="110"/>
                  </a:lnTo>
                  <a:lnTo>
                    <a:pt x="283" y="113"/>
                  </a:lnTo>
                  <a:lnTo>
                    <a:pt x="278" y="117"/>
                  </a:lnTo>
                  <a:lnTo>
                    <a:pt x="274" y="123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1" y="135"/>
                  </a:lnTo>
                  <a:lnTo>
                    <a:pt x="267" y="141"/>
                  </a:lnTo>
                  <a:lnTo>
                    <a:pt x="262" y="144"/>
                  </a:lnTo>
                  <a:lnTo>
                    <a:pt x="260" y="151"/>
                  </a:lnTo>
                  <a:lnTo>
                    <a:pt x="260" y="151"/>
                  </a:lnTo>
                  <a:lnTo>
                    <a:pt x="252" y="149"/>
                  </a:lnTo>
                  <a:lnTo>
                    <a:pt x="247" y="147"/>
                  </a:lnTo>
                  <a:lnTo>
                    <a:pt x="242" y="144"/>
                  </a:lnTo>
                  <a:lnTo>
                    <a:pt x="233" y="144"/>
                  </a:lnTo>
                  <a:lnTo>
                    <a:pt x="233" y="144"/>
                  </a:lnTo>
                  <a:lnTo>
                    <a:pt x="233" y="141"/>
                  </a:lnTo>
                  <a:lnTo>
                    <a:pt x="233" y="141"/>
                  </a:lnTo>
                  <a:lnTo>
                    <a:pt x="233" y="139"/>
                  </a:lnTo>
                  <a:lnTo>
                    <a:pt x="233" y="139"/>
                  </a:lnTo>
                  <a:lnTo>
                    <a:pt x="233" y="137"/>
                  </a:lnTo>
                  <a:lnTo>
                    <a:pt x="233" y="137"/>
                  </a:lnTo>
                  <a:lnTo>
                    <a:pt x="233" y="135"/>
                  </a:lnTo>
                  <a:lnTo>
                    <a:pt x="233" y="135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8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21" y="130"/>
                  </a:lnTo>
                  <a:lnTo>
                    <a:pt x="216" y="130"/>
                  </a:lnTo>
                  <a:lnTo>
                    <a:pt x="216" y="130"/>
                  </a:lnTo>
                  <a:lnTo>
                    <a:pt x="206" y="132"/>
                  </a:lnTo>
                  <a:lnTo>
                    <a:pt x="196" y="134"/>
                  </a:lnTo>
                  <a:lnTo>
                    <a:pt x="189" y="141"/>
                  </a:lnTo>
                  <a:lnTo>
                    <a:pt x="187" y="144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80" y="159"/>
                  </a:lnTo>
                  <a:lnTo>
                    <a:pt x="180" y="159"/>
                  </a:lnTo>
                  <a:lnTo>
                    <a:pt x="177" y="161"/>
                  </a:lnTo>
                  <a:lnTo>
                    <a:pt x="177" y="161"/>
                  </a:lnTo>
                  <a:lnTo>
                    <a:pt x="175" y="163"/>
                  </a:lnTo>
                  <a:lnTo>
                    <a:pt x="175" y="163"/>
                  </a:lnTo>
                  <a:lnTo>
                    <a:pt x="165" y="164"/>
                  </a:lnTo>
                  <a:lnTo>
                    <a:pt x="156" y="168"/>
                  </a:lnTo>
                  <a:lnTo>
                    <a:pt x="151" y="173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0"/>
                  </a:lnTo>
                  <a:lnTo>
                    <a:pt x="131" y="180"/>
                  </a:lnTo>
                  <a:lnTo>
                    <a:pt x="129" y="185"/>
                  </a:lnTo>
                  <a:lnTo>
                    <a:pt x="126" y="190"/>
                  </a:lnTo>
                  <a:lnTo>
                    <a:pt x="117" y="197"/>
                  </a:lnTo>
                  <a:lnTo>
                    <a:pt x="109" y="202"/>
                  </a:lnTo>
                  <a:lnTo>
                    <a:pt x="100" y="207"/>
                  </a:lnTo>
                  <a:lnTo>
                    <a:pt x="100" y="207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4"/>
                  </a:lnTo>
                  <a:lnTo>
                    <a:pt x="92" y="216"/>
                  </a:lnTo>
                  <a:lnTo>
                    <a:pt x="92" y="216"/>
                  </a:lnTo>
                  <a:lnTo>
                    <a:pt x="92" y="217"/>
                  </a:lnTo>
                  <a:lnTo>
                    <a:pt x="92" y="217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90" y="221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8" y="222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7" y="224"/>
                  </a:lnTo>
                  <a:lnTo>
                    <a:pt x="83" y="226"/>
                  </a:lnTo>
                  <a:lnTo>
                    <a:pt x="83" y="226"/>
                  </a:lnTo>
                  <a:lnTo>
                    <a:pt x="83" y="243"/>
                  </a:lnTo>
                  <a:lnTo>
                    <a:pt x="83" y="260"/>
                  </a:lnTo>
                  <a:lnTo>
                    <a:pt x="81" y="275"/>
                  </a:lnTo>
                  <a:lnTo>
                    <a:pt x="80" y="282"/>
                  </a:lnTo>
                  <a:lnTo>
                    <a:pt x="76" y="287"/>
                  </a:lnTo>
                  <a:lnTo>
                    <a:pt x="76" y="287"/>
                  </a:lnTo>
                  <a:lnTo>
                    <a:pt x="71" y="285"/>
                  </a:lnTo>
                  <a:lnTo>
                    <a:pt x="68" y="284"/>
                  </a:lnTo>
                  <a:lnTo>
                    <a:pt x="63" y="277"/>
                  </a:lnTo>
                  <a:lnTo>
                    <a:pt x="59" y="275"/>
                  </a:lnTo>
                  <a:lnTo>
                    <a:pt x="54" y="274"/>
                  </a:lnTo>
                  <a:lnTo>
                    <a:pt x="49" y="272"/>
                  </a:lnTo>
                  <a:lnTo>
                    <a:pt x="42" y="274"/>
                  </a:lnTo>
                  <a:lnTo>
                    <a:pt x="42" y="274"/>
                  </a:lnTo>
                  <a:lnTo>
                    <a:pt x="39" y="277"/>
                  </a:lnTo>
                  <a:lnTo>
                    <a:pt x="37" y="282"/>
                  </a:lnTo>
                  <a:lnTo>
                    <a:pt x="35" y="294"/>
                  </a:lnTo>
                  <a:lnTo>
                    <a:pt x="35" y="321"/>
                  </a:lnTo>
                  <a:lnTo>
                    <a:pt x="35" y="321"/>
                  </a:lnTo>
                  <a:lnTo>
                    <a:pt x="32" y="323"/>
                  </a:lnTo>
                  <a:lnTo>
                    <a:pt x="30" y="326"/>
                  </a:lnTo>
                  <a:lnTo>
                    <a:pt x="29" y="330"/>
                  </a:lnTo>
                  <a:lnTo>
                    <a:pt x="29" y="335"/>
                  </a:lnTo>
                  <a:lnTo>
                    <a:pt x="29" y="335"/>
                  </a:lnTo>
                  <a:lnTo>
                    <a:pt x="23" y="345"/>
                  </a:lnTo>
                  <a:lnTo>
                    <a:pt x="20" y="357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8" y="386"/>
                  </a:lnTo>
                  <a:lnTo>
                    <a:pt x="20" y="391"/>
                  </a:lnTo>
                  <a:lnTo>
                    <a:pt x="22" y="403"/>
                  </a:lnTo>
                  <a:lnTo>
                    <a:pt x="23" y="415"/>
                  </a:lnTo>
                  <a:lnTo>
                    <a:pt x="25" y="420"/>
                  </a:lnTo>
                  <a:lnTo>
                    <a:pt x="29" y="424"/>
                  </a:lnTo>
                  <a:lnTo>
                    <a:pt x="29" y="430"/>
                  </a:lnTo>
                  <a:lnTo>
                    <a:pt x="29" y="430"/>
                  </a:lnTo>
                  <a:lnTo>
                    <a:pt x="27" y="436"/>
                  </a:lnTo>
                  <a:lnTo>
                    <a:pt x="22" y="439"/>
                  </a:lnTo>
                  <a:lnTo>
                    <a:pt x="11" y="441"/>
                  </a:lnTo>
                  <a:lnTo>
                    <a:pt x="6" y="442"/>
                  </a:lnTo>
                  <a:lnTo>
                    <a:pt x="3" y="446"/>
                  </a:lnTo>
                  <a:lnTo>
                    <a:pt x="1" y="451"/>
                  </a:lnTo>
                  <a:lnTo>
                    <a:pt x="1" y="458"/>
                  </a:lnTo>
                  <a:lnTo>
                    <a:pt x="1" y="458"/>
                  </a:lnTo>
                  <a:lnTo>
                    <a:pt x="0" y="471"/>
                  </a:lnTo>
                  <a:lnTo>
                    <a:pt x="3" y="480"/>
                  </a:lnTo>
                  <a:lnTo>
                    <a:pt x="6" y="488"/>
                  </a:lnTo>
                  <a:lnTo>
                    <a:pt x="13" y="493"/>
                  </a:lnTo>
                  <a:lnTo>
                    <a:pt x="25" y="505"/>
                  </a:lnTo>
                  <a:lnTo>
                    <a:pt x="32" y="511"/>
                  </a:lnTo>
                  <a:lnTo>
                    <a:pt x="35" y="519"/>
                  </a:lnTo>
                  <a:lnTo>
                    <a:pt x="35" y="519"/>
                  </a:lnTo>
                  <a:lnTo>
                    <a:pt x="30" y="521"/>
                  </a:lnTo>
                  <a:lnTo>
                    <a:pt x="29" y="526"/>
                  </a:lnTo>
                  <a:lnTo>
                    <a:pt x="29" y="533"/>
                  </a:lnTo>
                  <a:lnTo>
                    <a:pt x="29" y="540"/>
                  </a:lnTo>
                  <a:lnTo>
                    <a:pt x="29" y="540"/>
                  </a:lnTo>
                  <a:lnTo>
                    <a:pt x="27" y="545"/>
                  </a:lnTo>
                  <a:lnTo>
                    <a:pt x="23" y="550"/>
                  </a:lnTo>
                  <a:lnTo>
                    <a:pt x="22" y="553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2" y="565"/>
                  </a:lnTo>
                  <a:lnTo>
                    <a:pt x="25" y="567"/>
                  </a:lnTo>
                  <a:lnTo>
                    <a:pt x="27" y="570"/>
                  </a:lnTo>
                  <a:lnTo>
                    <a:pt x="29" y="574"/>
                  </a:lnTo>
                  <a:lnTo>
                    <a:pt x="29" y="574"/>
                  </a:lnTo>
                  <a:lnTo>
                    <a:pt x="22" y="574"/>
                  </a:lnTo>
                  <a:lnTo>
                    <a:pt x="22" y="574"/>
                  </a:lnTo>
                  <a:lnTo>
                    <a:pt x="22" y="577"/>
                  </a:lnTo>
                  <a:lnTo>
                    <a:pt x="22" y="580"/>
                  </a:lnTo>
                  <a:lnTo>
                    <a:pt x="22" y="584"/>
                  </a:lnTo>
                  <a:lnTo>
                    <a:pt x="22" y="587"/>
                  </a:lnTo>
                  <a:lnTo>
                    <a:pt x="22" y="587"/>
                  </a:lnTo>
                  <a:lnTo>
                    <a:pt x="37" y="613"/>
                  </a:lnTo>
                  <a:lnTo>
                    <a:pt x="44" y="625"/>
                  </a:lnTo>
                  <a:lnTo>
                    <a:pt x="47" y="633"/>
                  </a:lnTo>
                  <a:lnTo>
                    <a:pt x="49" y="642"/>
                  </a:lnTo>
                  <a:lnTo>
                    <a:pt x="49" y="642"/>
                  </a:lnTo>
                  <a:lnTo>
                    <a:pt x="56" y="642"/>
                  </a:lnTo>
                  <a:lnTo>
                    <a:pt x="59" y="644"/>
                  </a:lnTo>
                  <a:lnTo>
                    <a:pt x="63" y="647"/>
                  </a:lnTo>
                  <a:lnTo>
                    <a:pt x="64" y="651"/>
                  </a:lnTo>
                  <a:lnTo>
                    <a:pt x="66" y="656"/>
                  </a:lnTo>
                  <a:lnTo>
                    <a:pt x="68" y="659"/>
                  </a:lnTo>
                  <a:lnTo>
                    <a:pt x="71" y="662"/>
                  </a:lnTo>
                  <a:lnTo>
                    <a:pt x="76" y="662"/>
                  </a:lnTo>
                  <a:lnTo>
                    <a:pt x="76" y="662"/>
                  </a:lnTo>
                  <a:lnTo>
                    <a:pt x="76" y="664"/>
                  </a:lnTo>
                  <a:lnTo>
                    <a:pt x="76" y="664"/>
                  </a:lnTo>
                  <a:lnTo>
                    <a:pt x="76" y="666"/>
                  </a:lnTo>
                  <a:lnTo>
                    <a:pt x="76" y="666"/>
                  </a:lnTo>
                  <a:lnTo>
                    <a:pt x="78" y="666"/>
                  </a:lnTo>
                  <a:lnTo>
                    <a:pt x="78" y="666"/>
                  </a:lnTo>
                  <a:lnTo>
                    <a:pt x="78" y="668"/>
                  </a:lnTo>
                  <a:lnTo>
                    <a:pt x="78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0" y="668"/>
                  </a:lnTo>
                  <a:lnTo>
                    <a:pt x="81" y="668"/>
                  </a:lnTo>
                  <a:lnTo>
                    <a:pt x="81" y="668"/>
                  </a:lnTo>
                  <a:lnTo>
                    <a:pt x="83" y="668"/>
                  </a:lnTo>
                  <a:lnTo>
                    <a:pt x="83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85" y="668"/>
                  </a:lnTo>
                  <a:lnTo>
                    <a:pt x="90" y="669"/>
                  </a:lnTo>
                  <a:lnTo>
                    <a:pt x="90" y="669"/>
                  </a:lnTo>
                  <a:lnTo>
                    <a:pt x="98" y="673"/>
                  </a:lnTo>
                  <a:lnTo>
                    <a:pt x="102" y="674"/>
                  </a:lnTo>
                  <a:lnTo>
                    <a:pt x="107" y="676"/>
                  </a:lnTo>
                  <a:lnTo>
                    <a:pt x="107" y="676"/>
                  </a:lnTo>
                  <a:lnTo>
                    <a:pt x="109" y="676"/>
                  </a:lnTo>
                  <a:lnTo>
                    <a:pt x="109" y="676"/>
                  </a:lnTo>
                  <a:lnTo>
                    <a:pt x="114" y="676"/>
                  </a:lnTo>
                  <a:lnTo>
                    <a:pt x="121" y="680"/>
                  </a:lnTo>
                  <a:lnTo>
                    <a:pt x="133" y="688"/>
                  </a:lnTo>
                  <a:lnTo>
                    <a:pt x="133" y="688"/>
                  </a:lnTo>
                  <a:lnTo>
                    <a:pt x="156" y="707"/>
                  </a:lnTo>
                  <a:lnTo>
                    <a:pt x="156" y="707"/>
                  </a:lnTo>
                  <a:lnTo>
                    <a:pt x="165" y="712"/>
                  </a:lnTo>
                  <a:lnTo>
                    <a:pt x="165" y="712"/>
                  </a:lnTo>
                  <a:lnTo>
                    <a:pt x="172" y="717"/>
                  </a:lnTo>
                  <a:lnTo>
                    <a:pt x="172" y="717"/>
                  </a:lnTo>
                  <a:lnTo>
                    <a:pt x="180" y="717"/>
                  </a:lnTo>
                  <a:lnTo>
                    <a:pt x="185" y="721"/>
                  </a:lnTo>
                  <a:lnTo>
                    <a:pt x="192" y="724"/>
                  </a:lnTo>
                  <a:lnTo>
                    <a:pt x="199" y="724"/>
                  </a:lnTo>
                  <a:lnTo>
                    <a:pt x="199" y="724"/>
                  </a:lnTo>
                  <a:lnTo>
                    <a:pt x="202" y="729"/>
                  </a:lnTo>
                  <a:lnTo>
                    <a:pt x="204" y="736"/>
                  </a:lnTo>
                  <a:lnTo>
                    <a:pt x="204" y="736"/>
                  </a:lnTo>
                  <a:lnTo>
                    <a:pt x="225" y="743"/>
                  </a:lnTo>
                  <a:lnTo>
                    <a:pt x="231" y="748"/>
                  </a:lnTo>
                  <a:lnTo>
                    <a:pt x="235" y="751"/>
                  </a:lnTo>
                  <a:lnTo>
                    <a:pt x="237" y="756"/>
                  </a:lnTo>
                  <a:lnTo>
                    <a:pt x="237" y="756"/>
                  </a:lnTo>
                  <a:lnTo>
                    <a:pt x="238" y="765"/>
                  </a:lnTo>
                  <a:lnTo>
                    <a:pt x="238" y="775"/>
                  </a:lnTo>
                  <a:lnTo>
                    <a:pt x="238" y="775"/>
                  </a:lnTo>
                  <a:lnTo>
                    <a:pt x="238" y="784"/>
                  </a:lnTo>
                  <a:lnTo>
                    <a:pt x="240" y="790"/>
                  </a:lnTo>
                  <a:lnTo>
                    <a:pt x="240" y="790"/>
                  </a:lnTo>
                  <a:lnTo>
                    <a:pt x="240" y="792"/>
                  </a:lnTo>
                  <a:lnTo>
                    <a:pt x="240" y="792"/>
                  </a:lnTo>
                  <a:lnTo>
                    <a:pt x="243" y="790"/>
                  </a:lnTo>
                  <a:lnTo>
                    <a:pt x="245" y="789"/>
                  </a:lnTo>
                  <a:lnTo>
                    <a:pt x="247" y="782"/>
                  </a:lnTo>
                  <a:lnTo>
                    <a:pt x="248" y="775"/>
                  </a:lnTo>
                  <a:lnTo>
                    <a:pt x="250" y="773"/>
                  </a:lnTo>
                  <a:lnTo>
                    <a:pt x="254" y="772"/>
                  </a:lnTo>
                  <a:lnTo>
                    <a:pt x="254" y="772"/>
                  </a:lnTo>
                  <a:lnTo>
                    <a:pt x="257" y="777"/>
                  </a:lnTo>
                  <a:lnTo>
                    <a:pt x="260" y="780"/>
                  </a:lnTo>
                  <a:lnTo>
                    <a:pt x="266" y="778"/>
                  </a:lnTo>
                  <a:lnTo>
                    <a:pt x="271" y="777"/>
                  </a:lnTo>
                  <a:lnTo>
                    <a:pt x="279" y="770"/>
                  </a:lnTo>
                  <a:lnTo>
                    <a:pt x="288" y="765"/>
                  </a:lnTo>
                  <a:lnTo>
                    <a:pt x="288" y="758"/>
                  </a:lnTo>
                  <a:lnTo>
                    <a:pt x="288" y="758"/>
                  </a:lnTo>
                  <a:lnTo>
                    <a:pt x="298" y="758"/>
                  </a:lnTo>
                  <a:lnTo>
                    <a:pt x="307" y="758"/>
                  </a:lnTo>
                  <a:lnTo>
                    <a:pt x="320" y="753"/>
                  </a:lnTo>
                  <a:lnTo>
                    <a:pt x="320" y="753"/>
                  </a:lnTo>
                  <a:lnTo>
                    <a:pt x="322" y="753"/>
                  </a:lnTo>
                  <a:lnTo>
                    <a:pt x="322" y="753"/>
                  </a:lnTo>
                  <a:lnTo>
                    <a:pt x="325" y="753"/>
                  </a:lnTo>
                  <a:lnTo>
                    <a:pt x="325" y="753"/>
                  </a:lnTo>
                  <a:lnTo>
                    <a:pt x="327" y="751"/>
                  </a:lnTo>
                  <a:lnTo>
                    <a:pt x="327" y="751"/>
                  </a:lnTo>
                  <a:lnTo>
                    <a:pt x="329" y="751"/>
                  </a:lnTo>
                  <a:lnTo>
                    <a:pt x="329" y="751"/>
                  </a:lnTo>
                  <a:lnTo>
                    <a:pt x="330" y="751"/>
                  </a:lnTo>
                  <a:lnTo>
                    <a:pt x="330" y="751"/>
                  </a:lnTo>
                  <a:lnTo>
                    <a:pt x="334" y="751"/>
                  </a:lnTo>
                  <a:lnTo>
                    <a:pt x="334" y="751"/>
                  </a:lnTo>
                  <a:lnTo>
                    <a:pt x="336" y="751"/>
                  </a:lnTo>
                  <a:lnTo>
                    <a:pt x="336" y="751"/>
                  </a:lnTo>
                  <a:lnTo>
                    <a:pt x="337" y="750"/>
                  </a:lnTo>
                  <a:lnTo>
                    <a:pt x="337" y="750"/>
                  </a:lnTo>
                  <a:lnTo>
                    <a:pt x="341" y="750"/>
                  </a:lnTo>
                  <a:lnTo>
                    <a:pt x="341" y="750"/>
                  </a:lnTo>
                  <a:lnTo>
                    <a:pt x="342" y="750"/>
                  </a:lnTo>
                  <a:lnTo>
                    <a:pt x="342" y="750"/>
                  </a:lnTo>
                  <a:lnTo>
                    <a:pt x="344" y="750"/>
                  </a:lnTo>
                  <a:lnTo>
                    <a:pt x="344" y="750"/>
                  </a:lnTo>
                  <a:lnTo>
                    <a:pt x="348" y="750"/>
                  </a:lnTo>
                  <a:lnTo>
                    <a:pt x="348" y="750"/>
                  </a:lnTo>
                  <a:lnTo>
                    <a:pt x="351" y="751"/>
                  </a:lnTo>
                  <a:lnTo>
                    <a:pt x="351" y="751"/>
                  </a:lnTo>
                  <a:lnTo>
                    <a:pt x="356" y="751"/>
                  </a:lnTo>
                  <a:lnTo>
                    <a:pt x="356" y="751"/>
                  </a:lnTo>
                  <a:lnTo>
                    <a:pt x="360" y="746"/>
                  </a:lnTo>
                  <a:lnTo>
                    <a:pt x="366" y="741"/>
                  </a:lnTo>
                  <a:lnTo>
                    <a:pt x="375" y="739"/>
                  </a:lnTo>
                  <a:lnTo>
                    <a:pt x="383" y="738"/>
                  </a:lnTo>
                  <a:lnTo>
                    <a:pt x="383" y="738"/>
                  </a:lnTo>
                  <a:lnTo>
                    <a:pt x="385" y="734"/>
                  </a:lnTo>
                  <a:lnTo>
                    <a:pt x="389" y="732"/>
                  </a:lnTo>
                  <a:lnTo>
                    <a:pt x="392" y="731"/>
                  </a:lnTo>
                  <a:lnTo>
                    <a:pt x="397" y="731"/>
                  </a:lnTo>
                  <a:lnTo>
                    <a:pt x="397" y="731"/>
                  </a:lnTo>
                  <a:lnTo>
                    <a:pt x="399" y="726"/>
                  </a:lnTo>
                  <a:lnTo>
                    <a:pt x="404" y="724"/>
                  </a:lnTo>
                  <a:lnTo>
                    <a:pt x="411" y="724"/>
                  </a:lnTo>
                  <a:lnTo>
                    <a:pt x="418" y="724"/>
                  </a:lnTo>
                  <a:lnTo>
                    <a:pt x="418" y="724"/>
                  </a:lnTo>
                  <a:lnTo>
                    <a:pt x="423" y="726"/>
                  </a:lnTo>
                  <a:lnTo>
                    <a:pt x="424" y="727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6" y="734"/>
                  </a:lnTo>
                  <a:lnTo>
                    <a:pt x="429" y="736"/>
                  </a:lnTo>
                  <a:lnTo>
                    <a:pt x="433" y="738"/>
                  </a:lnTo>
                  <a:lnTo>
                    <a:pt x="438" y="738"/>
                  </a:lnTo>
                  <a:lnTo>
                    <a:pt x="438" y="738"/>
                  </a:lnTo>
                  <a:lnTo>
                    <a:pt x="443" y="739"/>
                  </a:lnTo>
                  <a:lnTo>
                    <a:pt x="448" y="738"/>
                  </a:lnTo>
                  <a:lnTo>
                    <a:pt x="452" y="736"/>
                  </a:lnTo>
                  <a:lnTo>
                    <a:pt x="453" y="732"/>
                  </a:lnTo>
                  <a:lnTo>
                    <a:pt x="458" y="727"/>
                  </a:lnTo>
                  <a:lnTo>
                    <a:pt x="460" y="726"/>
                  </a:lnTo>
                  <a:lnTo>
                    <a:pt x="465" y="724"/>
                  </a:lnTo>
                  <a:lnTo>
                    <a:pt x="465" y="724"/>
                  </a:lnTo>
                  <a:lnTo>
                    <a:pt x="470" y="722"/>
                  </a:lnTo>
                  <a:lnTo>
                    <a:pt x="474" y="721"/>
                  </a:lnTo>
                  <a:lnTo>
                    <a:pt x="479" y="714"/>
                  </a:lnTo>
                  <a:lnTo>
                    <a:pt x="484" y="707"/>
                  </a:lnTo>
                  <a:lnTo>
                    <a:pt x="487" y="705"/>
                  </a:lnTo>
                  <a:lnTo>
                    <a:pt x="493" y="703"/>
                  </a:lnTo>
                  <a:lnTo>
                    <a:pt x="513" y="703"/>
                  </a:lnTo>
                  <a:lnTo>
                    <a:pt x="513" y="703"/>
                  </a:lnTo>
                  <a:lnTo>
                    <a:pt x="516" y="703"/>
                  </a:lnTo>
                  <a:lnTo>
                    <a:pt x="520" y="703"/>
                  </a:lnTo>
                  <a:lnTo>
                    <a:pt x="525" y="703"/>
                  </a:lnTo>
                  <a:lnTo>
                    <a:pt x="527" y="703"/>
                  </a:lnTo>
                  <a:lnTo>
                    <a:pt x="527" y="703"/>
                  </a:lnTo>
                  <a:lnTo>
                    <a:pt x="527" y="700"/>
                  </a:lnTo>
                  <a:lnTo>
                    <a:pt x="527" y="697"/>
                  </a:lnTo>
                  <a:lnTo>
                    <a:pt x="527" y="690"/>
                  </a:lnTo>
                  <a:lnTo>
                    <a:pt x="527" y="690"/>
                  </a:lnTo>
                  <a:lnTo>
                    <a:pt x="530" y="683"/>
                  </a:lnTo>
                  <a:lnTo>
                    <a:pt x="533" y="676"/>
                  </a:lnTo>
                  <a:lnTo>
                    <a:pt x="533" y="676"/>
                  </a:lnTo>
                  <a:lnTo>
                    <a:pt x="539" y="669"/>
                  </a:lnTo>
                  <a:lnTo>
                    <a:pt x="544" y="662"/>
                  </a:lnTo>
                  <a:lnTo>
                    <a:pt x="547" y="657"/>
                  </a:lnTo>
                  <a:lnTo>
                    <a:pt x="547" y="652"/>
                  </a:lnTo>
                  <a:lnTo>
                    <a:pt x="547" y="649"/>
                  </a:lnTo>
                  <a:lnTo>
                    <a:pt x="547" y="649"/>
                  </a:lnTo>
                  <a:lnTo>
                    <a:pt x="551" y="647"/>
                  </a:lnTo>
                  <a:lnTo>
                    <a:pt x="552" y="644"/>
                  </a:lnTo>
                  <a:lnTo>
                    <a:pt x="552" y="640"/>
                  </a:lnTo>
                  <a:lnTo>
                    <a:pt x="554" y="635"/>
                  </a:lnTo>
                  <a:lnTo>
                    <a:pt x="554" y="635"/>
                  </a:lnTo>
                  <a:lnTo>
                    <a:pt x="557" y="628"/>
                  </a:lnTo>
                  <a:lnTo>
                    <a:pt x="561" y="621"/>
                  </a:lnTo>
                  <a:lnTo>
                    <a:pt x="561" y="621"/>
                  </a:lnTo>
                  <a:lnTo>
                    <a:pt x="564" y="615"/>
                  </a:lnTo>
                  <a:lnTo>
                    <a:pt x="569" y="610"/>
                  </a:lnTo>
                  <a:lnTo>
                    <a:pt x="574" y="604"/>
                  </a:lnTo>
                  <a:lnTo>
                    <a:pt x="581" y="601"/>
                  </a:lnTo>
                  <a:lnTo>
                    <a:pt x="581" y="601"/>
                  </a:lnTo>
                  <a:lnTo>
                    <a:pt x="588" y="596"/>
                  </a:lnTo>
                  <a:lnTo>
                    <a:pt x="598" y="594"/>
                  </a:lnTo>
                  <a:lnTo>
                    <a:pt x="610" y="594"/>
                  </a:lnTo>
                  <a:lnTo>
                    <a:pt x="622" y="594"/>
                  </a:lnTo>
                  <a:lnTo>
                    <a:pt x="622" y="594"/>
                  </a:lnTo>
                  <a:lnTo>
                    <a:pt x="627" y="594"/>
                  </a:lnTo>
                  <a:lnTo>
                    <a:pt x="631" y="592"/>
                  </a:lnTo>
                  <a:lnTo>
                    <a:pt x="632" y="589"/>
                  </a:lnTo>
                  <a:lnTo>
                    <a:pt x="634" y="586"/>
                  </a:lnTo>
                  <a:lnTo>
                    <a:pt x="636" y="577"/>
                  </a:lnTo>
                  <a:lnTo>
                    <a:pt x="639" y="575"/>
                  </a:lnTo>
                  <a:lnTo>
                    <a:pt x="643" y="574"/>
                  </a:lnTo>
                  <a:lnTo>
                    <a:pt x="643" y="574"/>
                  </a:lnTo>
                  <a:lnTo>
                    <a:pt x="646" y="580"/>
                  </a:lnTo>
                  <a:lnTo>
                    <a:pt x="651" y="586"/>
                  </a:lnTo>
                  <a:lnTo>
                    <a:pt x="660" y="587"/>
                  </a:lnTo>
                  <a:lnTo>
                    <a:pt x="670" y="587"/>
                  </a:lnTo>
                  <a:lnTo>
                    <a:pt x="670" y="587"/>
                  </a:lnTo>
                  <a:lnTo>
                    <a:pt x="682" y="587"/>
                  </a:lnTo>
                  <a:lnTo>
                    <a:pt x="694" y="587"/>
                  </a:lnTo>
                  <a:lnTo>
                    <a:pt x="704" y="589"/>
                  </a:lnTo>
                  <a:lnTo>
                    <a:pt x="711" y="587"/>
                  </a:lnTo>
                  <a:lnTo>
                    <a:pt x="711" y="587"/>
                  </a:lnTo>
                  <a:lnTo>
                    <a:pt x="713" y="586"/>
                  </a:lnTo>
                  <a:lnTo>
                    <a:pt x="713" y="584"/>
                  </a:lnTo>
                  <a:lnTo>
                    <a:pt x="714" y="580"/>
                  </a:lnTo>
                  <a:lnTo>
                    <a:pt x="718" y="580"/>
                  </a:lnTo>
                  <a:lnTo>
                    <a:pt x="718" y="580"/>
                  </a:lnTo>
                  <a:lnTo>
                    <a:pt x="723" y="582"/>
                  </a:lnTo>
                  <a:lnTo>
                    <a:pt x="726" y="586"/>
                  </a:lnTo>
                  <a:lnTo>
                    <a:pt x="731" y="587"/>
                  </a:lnTo>
                  <a:lnTo>
                    <a:pt x="738" y="587"/>
                  </a:lnTo>
                  <a:lnTo>
                    <a:pt x="738" y="587"/>
                  </a:lnTo>
                  <a:lnTo>
                    <a:pt x="740" y="584"/>
                  </a:lnTo>
                  <a:lnTo>
                    <a:pt x="742" y="582"/>
                  </a:lnTo>
                  <a:lnTo>
                    <a:pt x="748" y="580"/>
                  </a:lnTo>
                  <a:lnTo>
                    <a:pt x="765" y="580"/>
                  </a:lnTo>
                  <a:lnTo>
                    <a:pt x="765" y="580"/>
                  </a:lnTo>
                  <a:lnTo>
                    <a:pt x="767" y="575"/>
                  </a:lnTo>
                  <a:lnTo>
                    <a:pt x="770" y="572"/>
                  </a:lnTo>
                  <a:lnTo>
                    <a:pt x="779" y="567"/>
                  </a:lnTo>
                  <a:lnTo>
                    <a:pt x="779" y="567"/>
                  </a:lnTo>
                  <a:lnTo>
                    <a:pt x="781" y="562"/>
                  </a:lnTo>
                  <a:lnTo>
                    <a:pt x="782" y="560"/>
                  </a:lnTo>
                  <a:lnTo>
                    <a:pt x="786" y="560"/>
                  </a:lnTo>
                  <a:lnTo>
                    <a:pt x="786" y="560"/>
                  </a:lnTo>
                  <a:lnTo>
                    <a:pt x="788" y="551"/>
                  </a:lnTo>
                  <a:lnTo>
                    <a:pt x="789" y="548"/>
                  </a:lnTo>
                  <a:lnTo>
                    <a:pt x="793" y="546"/>
                  </a:lnTo>
                  <a:lnTo>
                    <a:pt x="793" y="546"/>
                  </a:lnTo>
                  <a:lnTo>
                    <a:pt x="796" y="551"/>
                  </a:lnTo>
                  <a:lnTo>
                    <a:pt x="803" y="557"/>
                  </a:lnTo>
                  <a:lnTo>
                    <a:pt x="811" y="558"/>
                  </a:lnTo>
                  <a:lnTo>
                    <a:pt x="820" y="560"/>
                  </a:lnTo>
                  <a:lnTo>
                    <a:pt x="820" y="560"/>
                  </a:lnTo>
                  <a:lnTo>
                    <a:pt x="825" y="545"/>
                  </a:lnTo>
                  <a:lnTo>
                    <a:pt x="827" y="526"/>
                  </a:lnTo>
                  <a:lnTo>
                    <a:pt x="827" y="505"/>
                  </a:lnTo>
                  <a:lnTo>
                    <a:pt x="827" y="485"/>
                  </a:lnTo>
                  <a:lnTo>
                    <a:pt x="827" y="485"/>
                  </a:lnTo>
                  <a:lnTo>
                    <a:pt x="830" y="483"/>
                  </a:lnTo>
                  <a:lnTo>
                    <a:pt x="832" y="480"/>
                  </a:lnTo>
                  <a:lnTo>
                    <a:pt x="834" y="476"/>
                  </a:lnTo>
                  <a:lnTo>
                    <a:pt x="834" y="471"/>
                  </a:lnTo>
                  <a:lnTo>
                    <a:pt x="834" y="471"/>
                  </a:lnTo>
                  <a:lnTo>
                    <a:pt x="839" y="473"/>
                  </a:lnTo>
                  <a:lnTo>
                    <a:pt x="844" y="471"/>
                  </a:lnTo>
                  <a:lnTo>
                    <a:pt x="847" y="470"/>
                  </a:lnTo>
                  <a:lnTo>
                    <a:pt x="849" y="466"/>
                  </a:lnTo>
                  <a:lnTo>
                    <a:pt x="854" y="461"/>
                  </a:lnTo>
                  <a:lnTo>
                    <a:pt x="856" y="459"/>
                  </a:lnTo>
                  <a:lnTo>
                    <a:pt x="861" y="458"/>
                  </a:lnTo>
                  <a:lnTo>
                    <a:pt x="861" y="458"/>
                  </a:lnTo>
                  <a:lnTo>
                    <a:pt x="868" y="458"/>
                  </a:lnTo>
                  <a:lnTo>
                    <a:pt x="873" y="458"/>
                  </a:lnTo>
                  <a:lnTo>
                    <a:pt x="875" y="454"/>
                  </a:lnTo>
                  <a:lnTo>
                    <a:pt x="878" y="451"/>
                  </a:lnTo>
                  <a:lnTo>
                    <a:pt x="880" y="447"/>
                  </a:lnTo>
                  <a:lnTo>
                    <a:pt x="883" y="444"/>
                  </a:lnTo>
                  <a:lnTo>
                    <a:pt x="888" y="444"/>
                  </a:lnTo>
                  <a:lnTo>
                    <a:pt x="895" y="444"/>
                  </a:lnTo>
                  <a:lnTo>
                    <a:pt x="895" y="383"/>
                  </a:lnTo>
                  <a:lnTo>
                    <a:pt x="895" y="383"/>
                  </a:lnTo>
                  <a:lnTo>
                    <a:pt x="892" y="376"/>
                  </a:lnTo>
                  <a:lnTo>
                    <a:pt x="888" y="369"/>
                  </a:lnTo>
                  <a:lnTo>
                    <a:pt x="888" y="359"/>
                  </a:lnTo>
                  <a:lnTo>
                    <a:pt x="888" y="34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0" name="Freeform 24">
              <a:extLst>
                <a:ext uri="{FF2B5EF4-FFF2-40B4-BE49-F238E27FC236}">
                  <a16:creationId xmlns:a16="http://schemas.microsoft.com/office/drawing/2014/main" id="{E348F52C-F368-45B1-8827-B0FD512EE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1054" y="2956260"/>
              <a:ext cx="544512" cy="417512"/>
            </a:xfrm>
            <a:custGeom>
              <a:avLst/>
              <a:gdLst>
                <a:gd name="T0" fmla="*/ 1460 w 1511"/>
                <a:gd name="T1" fmla="*/ 402 h 1161"/>
                <a:gd name="T2" fmla="*/ 1433 w 1511"/>
                <a:gd name="T3" fmla="*/ 368 h 1161"/>
                <a:gd name="T4" fmla="*/ 1433 w 1511"/>
                <a:gd name="T5" fmla="*/ 300 h 1161"/>
                <a:gd name="T6" fmla="*/ 1404 w 1511"/>
                <a:gd name="T7" fmla="*/ 264 h 1161"/>
                <a:gd name="T8" fmla="*/ 1349 w 1511"/>
                <a:gd name="T9" fmla="*/ 235 h 1161"/>
                <a:gd name="T10" fmla="*/ 1305 w 1511"/>
                <a:gd name="T11" fmla="*/ 196 h 1161"/>
                <a:gd name="T12" fmla="*/ 1256 w 1511"/>
                <a:gd name="T13" fmla="*/ 160 h 1161"/>
                <a:gd name="T14" fmla="*/ 1177 w 1511"/>
                <a:gd name="T15" fmla="*/ 126 h 1161"/>
                <a:gd name="T16" fmla="*/ 1071 w 1511"/>
                <a:gd name="T17" fmla="*/ 102 h 1161"/>
                <a:gd name="T18" fmla="*/ 1010 w 1511"/>
                <a:gd name="T19" fmla="*/ 97 h 1161"/>
                <a:gd name="T20" fmla="*/ 976 w 1511"/>
                <a:gd name="T21" fmla="*/ 55 h 1161"/>
                <a:gd name="T22" fmla="*/ 906 w 1511"/>
                <a:gd name="T23" fmla="*/ 8 h 1161"/>
                <a:gd name="T24" fmla="*/ 879 w 1511"/>
                <a:gd name="T25" fmla="*/ 25 h 1161"/>
                <a:gd name="T26" fmla="*/ 836 w 1511"/>
                <a:gd name="T27" fmla="*/ 73 h 1161"/>
                <a:gd name="T28" fmla="*/ 781 w 1511"/>
                <a:gd name="T29" fmla="*/ 82 h 1161"/>
                <a:gd name="T30" fmla="*/ 747 w 1511"/>
                <a:gd name="T31" fmla="*/ 101 h 1161"/>
                <a:gd name="T32" fmla="*/ 705 w 1511"/>
                <a:gd name="T33" fmla="*/ 80 h 1161"/>
                <a:gd name="T34" fmla="*/ 618 w 1511"/>
                <a:gd name="T35" fmla="*/ 77 h 1161"/>
                <a:gd name="T36" fmla="*/ 539 w 1511"/>
                <a:gd name="T37" fmla="*/ 82 h 1161"/>
                <a:gd name="T38" fmla="*/ 495 w 1511"/>
                <a:gd name="T39" fmla="*/ 99 h 1161"/>
                <a:gd name="T40" fmla="*/ 457 w 1511"/>
                <a:gd name="T41" fmla="*/ 106 h 1161"/>
                <a:gd name="T42" fmla="*/ 348 w 1511"/>
                <a:gd name="T43" fmla="*/ 130 h 1161"/>
                <a:gd name="T44" fmla="*/ 288 w 1511"/>
                <a:gd name="T45" fmla="*/ 126 h 1161"/>
                <a:gd name="T46" fmla="*/ 218 w 1511"/>
                <a:gd name="T47" fmla="*/ 157 h 1161"/>
                <a:gd name="T48" fmla="*/ 126 w 1511"/>
                <a:gd name="T49" fmla="*/ 184 h 1161"/>
                <a:gd name="T50" fmla="*/ 72 w 1511"/>
                <a:gd name="T51" fmla="*/ 246 h 1161"/>
                <a:gd name="T52" fmla="*/ 0 w 1511"/>
                <a:gd name="T53" fmla="*/ 348 h 1161"/>
                <a:gd name="T54" fmla="*/ 0 w 1511"/>
                <a:gd name="T55" fmla="*/ 375 h 1161"/>
                <a:gd name="T56" fmla="*/ 55 w 1511"/>
                <a:gd name="T57" fmla="*/ 512 h 1161"/>
                <a:gd name="T58" fmla="*/ 29 w 1511"/>
                <a:gd name="T59" fmla="*/ 498 h 1161"/>
                <a:gd name="T60" fmla="*/ 19 w 1511"/>
                <a:gd name="T61" fmla="*/ 624 h 1161"/>
                <a:gd name="T62" fmla="*/ 41 w 1511"/>
                <a:gd name="T63" fmla="*/ 641 h 1161"/>
                <a:gd name="T64" fmla="*/ 50 w 1511"/>
                <a:gd name="T65" fmla="*/ 522 h 1161"/>
                <a:gd name="T66" fmla="*/ 75 w 1511"/>
                <a:gd name="T67" fmla="*/ 621 h 1161"/>
                <a:gd name="T68" fmla="*/ 116 w 1511"/>
                <a:gd name="T69" fmla="*/ 641 h 1161"/>
                <a:gd name="T70" fmla="*/ 137 w 1511"/>
                <a:gd name="T71" fmla="*/ 655 h 1161"/>
                <a:gd name="T72" fmla="*/ 220 w 1511"/>
                <a:gd name="T73" fmla="*/ 682 h 1161"/>
                <a:gd name="T74" fmla="*/ 307 w 1511"/>
                <a:gd name="T75" fmla="*/ 705 h 1161"/>
                <a:gd name="T76" fmla="*/ 488 w 1511"/>
                <a:gd name="T77" fmla="*/ 723 h 1161"/>
                <a:gd name="T78" fmla="*/ 526 w 1511"/>
                <a:gd name="T79" fmla="*/ 761 h 1161"/>
                <a:gd name="T80" fmla="*/ 532 w 1511"/>
                <a:gd name="T81" fmla="*/ 827 h 1161"/>
                <a:gd name="T82" fmla="*/ 512 w 1511"/>
                <a:gd name="T83" fmla="*/ 860 h 1161"/>
                <a:gd name="T84" fmla="*/ 539 w 1511"/>
                <a:gd name="T85" fmla="*/ 982 h 1161"/>
                <a:gd name="T86" fmla="*/ 585 w 1511"/>
                <a:gd name="T87" fmla="*/ 993 h 1161"/>
                <a:gd name="T88" fmla="*/ 635 w 1511"/>
                <a:gd name="T89" fmla="*/ 1010 h 1161"/>
                <a:gd name="T90" fmla="*/ 723 w 1511"/>
                <a:gd name="T91" fmla="*/ 1051 h 1161"/>
                <a:gd name="T92" fmla="*/ 771 w 1511"/>
                <a:gd name="T93" fmla="*/ 1160 h 1161"/>
                <a:gd name="T94" fmla="*/ 834 w 1511"/>
                <a:gd name="T95" fmla="*/ 1146 h 1161"/>
                <a:gd name="T96" fmla="*/ 886 w 1511"/>
                <a:gd name="T97" fmla="*/ 1133 h 1161"/>
                <a:gd name="T98" fmla="*/ 945 w 1511"/>
                <a:gd name="T99" fmla="*/ 1128 h 1161"/>
                <a:gd name="T100" fmla="*/ 1012 w 1511"/>
                <a:gd name="T101" fmla="*/ 1110 h 1161"/>
                <a:gd name="T102" fmla="*/ 1037 w 1511"/>
                <a:gd name="T103" fmla="*/ 1085 h 1161"/>
                <a:gd name="T104" fmla="*/ 1071 w 1511"/>
                <a:gd name="T105" fmla="*/ 1044 h 1161"/>
                <a:gd name="T106" fmla="*/ 1181 w 1511"/>
                <a:gd name="T107" fmla="*/ 1003 h 1161"/>
                <a:gd name="T108" fmla="*/ 1233 w 1511"/>
                <a:gd name="T109" fmla="*/ 945 h 1161"/>
                <a:gd name="T110" fmla="*/ 1249 w 1511"/>
                <a:gd name="T111" fmla="*/ 996 h 1161"/>
                <a:gd name="T112" fmla="*/ 1329 w 1511"/>
                <a:gd name="T113" fmla="*/ 965 h 1161"/>
                <a:gd name="T114" fmla="*/ 1310 w 1511"/>
                <a:gd name="T115" fmla="*/ 914 h 1161"/>
                <a:gd name="T116" fmla="*/ 1278 w 1511"/>
                <a:gd name="T117" fmla="*/ 885 h 1161"/>
                <a:gd name="T118" fmla="*/ 1296 w 1511"/>
                <a:gd name="T119" fmla="*/ 764 h 1161"/>
                <a:gd name="T120" fmla="*/ 1324 w 1511"/>
                <a:gd name="T121" fmla="*/ 628 h 1161"/>
                <a:gd name="T122" fmla="*/ 1416 w 1511"/>
                <a:gd name="T123" fmla="*/ 515 h 1161"/>
                <a:gd name="T124" fmla="*/ 1491 w 1511"/>
                <a:gd name="T125" fmla="*/ 47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1" h="1161">
                  <a:moveTo>
                    <a:pt x="1508" y="416"/>
                  </a:moveTo>
                  <a:lnTo>
                    <a:pt x="1508" y="416"/>
                  </a:lnTo>
                  <a:lnTo>
                    <a:pt x="1506" y="413"/>
                  </a:lnTo>
                  <a:lnTo>
                    <a:pt x="1503" y="411"/>
                  </a:lnTo>
                  <a:lnTo>
                    <a:pt x="1495" y="409"/>
                  </a:lnTo>
                  <a:lnTo>
                    <a:pt x="1495" y="409"/>
                  </a:lnTo>
                  <a:lnTo>
                    <a:pt x="1495" y="406"/>
                  </a:lnTo>
                  <a:lnTo>
                    <a:pt x="1493" y="404"/>
                  </a:lnTo>
                  <a:lnTo>
                    <a:pt x="1488" y="402"/>
                  </a:lnTo>
                  <a:lnTo>
                    <a:pt x="1488" y="402"/>
                  </a:lnTo>
                  <a:lnTo>
                    <a:pt x="1460" y="402"/>
                  </a:lnTo>
                  <a:lnTo>
                    <a:pt x="1460" y="402"/>
                  </a:lnTo>
                  <a:lnTo>
                    <a:pt x="1459" y="399"/>
                  </a:lnTo>
                  <a:lnTo>
                    <a:pt x="1455" y="397"/>
                  </a:lnTo>
                  <a:lnTo>
                    <a:pt x="1447" y="396"/>
                  </a:lnTo>
                  <a:lnTo>
                    <a:pt x="1447" y="396"/>
                  </a:lnTo>
                  <a:lnTo>
                    <a:pt x="1445" y="392"/>
                  </a:lnTo>
                  <a:lnTo>
                    <a:pt x="1443" y="389"/>
                  </a:lnTo>
                  <a:lnTo>
                    <a:pt x="1438" y="384"/>
                  </a:lnTo>
                  <a:lnTo>
                    <a:pt x="1435" y="382"/>
                  </a:lnTo>
                  <a:lnTo>
                    <a:pt x="1433" y="379"/>
                  </a:lnTo>
                  <a:lnTo>
                    <a:pt x="1431" y="375"/>
                  </a:lnTo>
                  <a:lnTo>
                    <a:pt x="1433" y="368"/>
                  </a:lnTo>
                  <a:lnTo>
                    <a:pt x="1433" y="368"/>
                  </a:lnTo>
                  <a:lnTo>
                    <a:pt x="1430" y="363"/>
                  </a:lnTo>
                  <a:lnTo>
                    <a:pt x="1426" y="358"/>
                  </a:lnTo>
                  <a:lnTo>
                    <a:pt x="1421" y="355"/>
                  </a:lnTo>
                  <a:lnTo>
                    <a:pt x="1419" y="348"/>
                  </a:lnTo>
                  <a:lnTo>
                    <a:pt x="1419" y="314"/>
                  </a:lnTo>
                  <a:lnTo>
                    <a:pt x="1419" y="314"/>
                  </a:lnTo>
                  <a:lnTo>
                    <a:pt x="1421" y="312"/>
                  </a:lnTo>
                  <a:lnTo>
                    <a:pt x="1423" y="310"/>
                  </a:lnTo>
                  <a:lnTo>
                    <a:pt x="1426" y="307"/>
                  </a:lnTo>
                  <a:lnTo>
                    <a:pt x="1428" y="302"/>
                  </a:lnTo>
                  <a:lnTo>
                    <a:pt x="1430" y="300"/>
                  </a:lnTo>
                  <a:lnTo>
                    <a:pt x="1433" y="300"/>
                  </a:lnTo>
                  <a:lnTo>
                    <a:pt x="1433" y="300"/>
                  </a:lnTo>
                  <a:lnTo>
                    <a:pt x="1433" y="293"/>
                  </a:lnTo>
                  <a:lnTo>
                    <a:pt x="1433" y="288"/>
                  </a:lnTo>
                  <a:lnTo>
                    <a:pt x="1430" y="287"/>
                  </a:lnTo>
                  <a:lnTo>
                    <a:pt x="1426" y="283"/>
                  </a:lnTo>
                  <a:lnTo>
                    <a:pt x="1423" y="281"/>
                  </a:lnTo>
                  <a:lnTo>
                    <a:pt x="1419" y="278"/>
                  </a:lnTo>
                  <a:lnTo>
                    <a:pt x="1419" y="273"/>
                  </a:lnTo>
                  <a:lnTo>
                    <a:pt x="1419" y="266"/>
                  </a:lnTo>
                  <a:lnTo>
                    <a:pt x="1419" y="266"/>
                  </a:lnTo>
                  <a:lnTo>
                    <a:pt x="1411" y="266"/>
                  </a:lnTo>
                  <a:lnTo>
                    <a:pt x="1404" y="264"/>
                  </a:lnTo>
                  <a:lnTo>
                    <a:pt x="1399" y="261"/>
                  </a:lnTo>
                  <a:lnTo>
                    <a:pt x="1392" y="259"/>
                  </a:lnTo>
                  <a:lnTo>
                    <a:pt x="1392" y="259"/>
                  </a:lnTo>
                  <a:lnTo>
                    <a:pt x="1387" y="256"/>
                  </a:lnTo>
                  <a:lnTo>
                    <a:pt x="1380" y="254"/>
                  </a:lnTo>
                  <a:lnTo>
                    <a:pt x="1375" y="251"/>
                  </a:lnTo>
                  <a:lnTo>
                    <a:pt x="1373" y="249"/>
                  </a:lnTo>
                  <a:lnTo>
                    <a:pt x="1372" y="246"/>
                  </a:lnTo>
                  <a:lnTo>
                    <a:pt x="1372" y="246"/>
                  </a:lnTo>
                  <a:lnTo>
                    <a:pt x="1365" y="246"/>
                  </a:lnTo>
                  <a:lnTo>
                    <a:pt x="1360" y="242"/>
                  </a:lnTo>
                  <a:lnTo>
                    <a:pt x="1349" y="235"/>
                  </a:lnTo>
                  <a:lnTo>
                    <a:pt x="1346" y="234"/>
                  </a:lnTo>
                  <a:lnTo>
                    <a:pt x="1341" y="230"/>
                  </a:lnTo>
                  <a:lnTo>
                    <a:pt x="1332" y="230"/>
                  </a:lnTo>
                  <a:lnTo>
                    <a:pt x="1324" y="232"/>
                  </a:lnTo>
                  <a:lnTo>
                    <a:pt x="1324" y="232"/>
                  </a:lnTo>
                  <a:lnTo>
                    <a:pt x="1320" y="227"/>
                  </a:lnTo>
                  <a:lnTo>
                    <a:pt x="1319" y="220"/>
                  </a:lnTo>
                  <a:lnTo>
                    <a:pt x="1317" y="213"/>
                  </a:lnTo>
                  <a:lnTo>
                    <a:pt x="1317" y="205"/>
                  </a:lnTo>
                  <a:lnTo>
                    <a:pt x="1317" y="205"/>
                  </a:lnTo>
                  <a:lnTo>
                    <a:pt x="1308" y="200"/>
                  </a:lnTo>
                  <a:lnTo>
                    <a:pt x="1305" y="196"/>
                  </a:lnTo>
                  <a:lnTo>
                    <a:pt x="1303" y="191"/>
                  </a:lnTo>
                  <a:lnTo>
                    <a:pt x="1303" y="191"/>
                  </a:lnTo>
                  <a:lnTo>
                    <a:pt x="1298" y="191"/>
                  </a:lnTo>
                  <a:lnTo>
                    <a:pt x="1293" y="189"/>
                  </a:lnTo>
                  <a:lnTo>
                    <a:pt x="1285" y="186"/>
                  </a:lnTo>
                  <a:lnTo>
                    <a:pt x="1276" y="183"/>
                  </a:lnTo>
                  <a:lnTo>
                    <a:pt x="1269" y="183"/>
                  </a:lnTo>
                  <a:lnTo>
                    <a:pt x="1262" y="184"/>
                  </a:lnTo>
                  <a:lnTo>
                    <a:pt x="1262" y="184"/>
                  </a:lnTo>
                  <a:lnTo>
                    <a:pt x="1262" y="174"/>
                  </a:lnTo>
                  <a:lnTo>
                    <a:pt x="1261" y="165"/>
                  </a:lnTo>
                  <a:lnTo>
                    <a:pt x="1256" y="160"/>
                  </a:lnTo>
                  <a:lnTo>
                    <a:pt x="1250" y="155"/>
                  </a:lnTo>
                  <a:lnTo>
                    <a:pt x="1235" y="148"/>
                  </a:lnTo>
                  <a:lnTo>
                    <a:pt x="1221" y="143"/>
                  </a:lnTo>
                  <a:lnTo>
                    <a:pt x="1221" y="143"/>
                  </a:lnTo>
                  <a:lnTo>
                    <a:pt x="1204" y="143"/>
                  </a:lnTo>
                  <a:lnTo>
                    <a:pt x="1198" y="142"/>
                  </a:lnTo>
                  <a:lnTo>
                    <a:pt x="1196" y="140"/>
                  </a:lnTo>
                  <a:lnTo>
                    <a:pt x="1194" y="136"/>
                  </a:lnTo>
                  <a:lnTo>
                    <a:pt x="1194" y="123"/>
                  </a:lnTo>
                  <a:lnTo>
                    <a:pt x="1194" y="123"/>
                  </a:lnTo>
                  <a:lnTo>
                    <a:pt x="1186" y="126"/>
                  </a:lnTo>
                  <a:lnTo>
                    <a:pt x="1177" y="126"/>
                  </a:lnTo>
                  <a:lnTo>
                    <a:pt x="1170" y="126"/>
                  </a:lnTo>
                  <a:lnTo>
                    <a:pt x="1165" y="121"/>
                  </a:lnTo>
                  <a:lnTo>
                    <a:pt x="1160" y="116"/>
                  </a:lnTo>
                  <a:lnTo>
                    <a:pt x="1155" y="109"/>
                  </a:lnTo>
                  <a:lnTo>
                    <a:pt x="1153" y="99"/>
                  </a:lnTo>
                  <a:lnTo>
                    <a:pt x="1153" y="89"/>
                  </a:lnTo>
                  <a:lnTo>
                    <a:pt x="1153" y="89"/>
                  </a:lnTo>
                  <a:lnTo>
                    <a:pt x="1129" y="90"/>
                  </a:lnTo>
                  <a:lnTo>
                    <a:pt x="1111" y="94"/>
                  </a:lnTo>
                  <a:lnTo>
                    <a:pt x="1090" y="99"/>
                  </a:lnTo>
                  <a:lnTo>
                    <a:pt x="1071" y="102"/>
                  </a:lnTo>
                  <a:lnTo>
                    <a:pt x="1071" y="102"/>
                  </a:lnTo>
                  <a:lnTo>
                    <a:pt x="1065" y="104"/>
                  </a:lnTo>
                  <a:lnTo>
                    <a:pt x="1058" y="102"/>
                  </a:lnTo>
                  <a:lnTo>
                    <a:pt x="1054" y="101"/>
                  </a:lnTo>
                  <a:lnTo>
                    <a:pt x="1051" y="99"/>
                  </a:lnTo>
                  <a:lnTo>
                    <a:pt x="1044" y="92"/>
                  </a:lnTo>
                  <a:lnTo>
                    <a:pt x="1041" y="90"/>
                  </a:lnTo>
                  <a:lnTo>
                    <a:pt x="1037" y="89"/>
                  </a:lnTo>
                  <a:lnTo>
                    <a:pt x="1037" y="89"/>
                  </a:lnTo>
                  <a:lnTo>
                    <a:pt x="1032" y="89"/>
                  </a:lnTo>
                  <a:lnTo>
                    <a:pt x="1027" y="90"/>
                  </a:lnTo>
                  <a:lnTo>
                    <a:pt x="1019" y="94"/>
                  </a:lnTo>
                  <a:lnTo>
                    <a:pt x="1010" y="97"/>
                  </a:lnTo>
                  <a:lnTo>
                    <a:pt x="1003" y="97"/>
                  </a:lnTo>
                  <a:lnTo>
                    <a:pt x="996" y="96"/>
                  </a:lnTo>
                  <a:lnTo>
                    <a:pt x="996" y="96"/>
                  </a:lnTo>
                  <a:lnTo>
                    <a:pt x="996" y="90"/>
                  </a:lnTo>
                  <a:lnTo>
                    <a:pt x="996" y="85"/>
                  </a:lnTo>
                  <a:lnTo>
                    <a:pt x="995" y="82"/>
                  </a:lnTo>
                  <a:lnTo>
                    <a:pt x="991" y="80"/>
                  </a:lnTo>
                  <a:lnTo>
                    <a:pt x="986" y="75"/>
                  </a:lnTo>
                  <a:lnTo>
                    <a:pt x="983" y="73"/>
                  </a:lnTo>
                  <a:lnTo>
                    <a:pt x="983" y="68"/>
                  </a:lnTo>
                  <a:lnTo>
                    <a:pt x="983" y="68"/>
                  </a:lnTo>
                  <a:lnTo>
                    <a:pt x="976" y="55"/>
                  </a:lnTo>
                  <a:lnTo>
                    <a:pt x="969" y="41"/>
                  </a:lnTo>
                  <a:lnTo>
                    <a:pt x="969" y="41"/>
                  </a:lnTo>
                  <a:lnTo>
                    <a:pt x="961" y="29"/>
                  </a:lnTo>
                  <a:lnTo>
                    <a:pt x="950" y="19"/>
                  </a:lnTo>
                  <a:lnTo>
                    <a:pt x="940" y="8"/>
                  </a:lnTo>
                  <a:lnTo>
                    <a:pt x="928" y="0"/>
                  </a:lnTo>
                  <a:lnTo>
                    <a:pt x="928" y="0"/>
                  </a:lnTo>
                  <a:lnTo>
                    <a:pt x="921" y="0"/>
                  </a:lnTo>
                  <a:lnTo>
                    <a:pt x="916" y="2"/>
                  </a:lnTo>
                  <a:lnTo>
                    <a:pt x="908" y="7"/>
                  </a:lnTo>
                  <a:lnTo>
                    <a:pt x="908" y="7"/>
                  </a:lnTo>
                  <a:lnTo>
                    <a:pt x="906" y="8"/>
                  </a:lnTo>
                  <a:lnTo>
                    <a:pt x="906" y="10"/>
                  </a:lnTo>
                  <a:lnTo>
                    <a:pt x="904" y="12"/>
                  </a:lnTo>
                  <a:lnTo>
                    <a:pt x="901" y="14"/>
                  </a:lnTo>
                  <a:lnTo>
                    <a:pt x="901" y="14"/>
                  </a:lnTo>
                  <a:lnTo>
                    <a:pt x="894" y="14"/>
                  </a:lnTo>
                  <a:lnTo>
                    <a:pt x="891" y="14"/>
                  </a:lnTo>
                  <a:lnTo>
                    <a:pt x="887" y="14"/>
                  </a:lnTo>
                  <a:lnTo>
                    <a:pt x="887" y="14"/>
                  </a:lnTo>
                  <a:lnTo>
                    <a:pt x="882" y="17"/>
                  </a:lnTo>
                  <a:lnTo>
                    <a:pt x="880" y="20"/>
                  </a:lnTo>
                  <a:lnTo>
                    <a:pt x="880" y="20"/>
                  </a:lnTo>
                  <a:lnTo>
                    <a:pt x="879" y="25"/>
                  </a:lnTo>
                  <a:lnTo>
                    <a:pt x="877" y="27"/>
                  </a:lnTo>
                  <a:lnTo>
                    <a:pt x="874" y="27"/>
                  </a:lnTo>
                  <a:lnTo>
                    <a:pt x="874" y="27"/>
                  </a:lnTo>
                  <a:lnTo>
                    <a:pt x="872" y="31"/>
                  </a:lnTo>
                  <a:lnTo>
                    <a:pt x="870" y="32"/>
                  </a:lnTo>
                  <a:lnTo>
                    <a:pt x="865" y="34"/>
                  </a:lnTo>
                  <a:lnTo>
                    <a:pt x="853" y="34"/>
                  </a:lnTo>
                  <a:lnTo>
                    <a:pt x="853" y="34"/>
                  </a:lnTo>
                  <a:lnTo>
                    <a:pt x="851" y="43"/>
                  </a:lnTo>
                  <a:lnTo>
                    <a:pt x="850" y="49"/>
                  </a:lnTo>
                  <a:lnTo>
                    <a:pt x="843" y="61"/>
                  </a:lnTo>
                  <a:lnTo>
                    <a:pt x="836" y="73"/>
                  </a:lnTo>
                  <a:lnTo>
                    <a:pt x="834" y="80"/>
                  </a:lnTo>
                  <a:lnTo>
                    <a:pt x="833" y="89"/>
                  </a:lnTo>
                  <a:lnTo>
                    <a:pt x="833" y="89"/>
                  </a:lnTo>
                  <a:lnTo>
                    <a:pt x="826" y="90"/>
                  </a:lnTo>
                  <a:lnTo>
                    <a:pt x="821" y="89"/>
                  </a:lnTo>
                  <a:lnTo>
                    <a:pt x="812" y="85"/>
                  </a:lnTo>
                  <a:lnTo>
                    <a:pt x="804" y="82"/>
                  </a:lnTo>
                  <a:lnTo>
                    <a:pt x="798" y="80"/>
                  </a:lnTo>
                  <a:lnTo>
                    <a:pt x="792" y="82"/>
                  </a:lnTo>
                  <a:lnTo>
                    <a:pt x="792" y="82"/>
                  </a:lnTo>
                  <a:lnTo>
                    <a:pt x="785" y="82"/>
                  </a:lnTo>
                  <a:lnTo>
                    <a:pt x="781" y="82"/>
                  </a:lnTo>
                  <a:lnTo>
                    <a:pt x="778" y="84"/>
                  </a:lnTo>
                  <a:lnTo>
                    <a:pt x="776" y="87"/>
                  </a:lnTo>
                  <a:lnTo>
                    <a:pt x="771" y="92"/>
                  </a:lnTo>
                  <a:lnTo>
                    <a:pt x="768" y="96"/>
                  </a:lnTo>
                  <a:lnTo>
                    <a:pt x="764" y="96"/>
                  </a:lnTo>
                  <a:lnTo>
                    <a:pt x="764" y="96"/>
                  </a:lnTo>
                  <a:lnTo>
                    <a:pt x="759" y="96"/>
                  </a:lnTo>
                  <a:lnTo>
                    <a:pt x="756" y="97"/>
                  </a:lnTo>
                  <a:lnTo>
                    <a:pt x="752" y="99"/>
                  </a:lnTo>
                  <a:lnTo>
                    <a:pt x="751" y="102"/>
                  </a:lnTo>
                  <a:lnTo>
                    <a:pt x="751" y="102"/>
                  </a:lnTo>
                  <a:lnTo>
                    <a:pt x="747" y="101"/>
                  </a:lnTo>
                  <a:lnTo>
                    <a:pt x="744" y="99"/>
                  </a:lnTo>
                  <a:lnTo>
                    <a:pt x="740" y="97"/>
                  </a:lnTo>
                  <a:lnTo>
                    <a:pt x="737" y="96"/>
                  </a:lnTo>
                  <a:lnTo>
                    <a:pt x="737" y="96"/>
                  </a:lnTo>
                  <a:lnTo>
                    <a:pt x="730" y="96"/>
                  </a:lnTo>
                  <a:lnTo>
                    <a:pt x="727" y="92"/>
                  </a:lnTo>
                  <a:lnTo>
                    <a:pt x="723" y="89"/>
                  </a:lnTo>
                  <a:lnTo>
                    <a:pt x="723" y="82"/>
                  </a:lnTo>
                  <a:lnTo>
                    <a:pt x="723" y="82"/>
                  </a:lnTo>
                  <a:lnTo>
                    <a:pt x="717" y="82"/>
                  </a:lnTo>
                  <a:lnTo>
                    <a:pt x="710" y="82"/>
                  </a:lnTo>
                  <a:lnTo>
                    <a:pt x="705" y="80"/>
                  </a:lnTo>
                  <a:lnTo>
                    <a:pt x="703" y="75"/>
                  </a:lnTo>
                  <a:lnTo>
                    <a:pt x="703" y="75"/>
                  </a:lnTo>
                  <a:lnTo>
                    <a:pt x="698" y="75"/>
                  </a:lnTo>
                  <a:lnTo>
                    <a:pt x="694" y="73"/>
                  </a:lnTo>
                  <a:lnTo>
                    <a:pt x="691" y="72"/>
                  </a:lnTo>
                  <a:lnTo>
                    <a:pt x="689" y="68"/>
                  </a:lnTo>
                  <a:lnTo>
                    <a:pt x="689" y="68"/>
                  </a:lnTo>
                  <a:lnTo>
                    <a:pt x="635" y="68"/>
                  </a:lnTo>
                  <a:lnTo>
                    <a:pt x="635" y="68"/>
                  </a:lnTo>
                  <a:lnTo>
                    <a:pt x="626" y="70"/>
                  </a:lnTo>
                  <a:lnTo>
                    <a:pt x="621" y="72"/>
                  </a:lnTo>
                  <a:lnTo>
                    <a:pt x="618" y="77"/>
                  </a:lnTo>
                  <a:lnTo>
                    <a:pt x="614" y="82"/>
                  </a:lnTo>
                  <a:lnTo>
                    <a:pt x="614" y="82"/>
                  </a:lnTo>
                  <a:lnTo>
                    <a:pt x="606" y="84"/>
                  </a:lnTo>
                  <a:lnTo>
                    <a:pt x="601" y="85"/>
                  </a:lnTo>
                  <a:lnTo>
                    <a:pt x="597" y="90"/>
                  </a:lnTo>
                  <a:lnTo>
                    <a:pt x="594" y="96"/>
                  </a:lnTo>
                  <a:lnTo>
                    <a:pt x="594" y="96"/>
                  </a:lnTo>
                  <a:lnTo>
                    <a:pt x="580" y="92"/>
                  </a:lnTo>
                  <a:lnTo>
                    <a:pt x="565" y="90"/>
                  </a:lnTo>
                  <a:lnTo>
                    <a:pt x="551" y="87"/>
                  </a:lnTo>
                  <a:lnTo>
                    <a:pt x="544" y="85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1" y="87"/>
                  </a:lnTo>
                  <a:lnTo>
                    <a:pt x="526" y="89"/>
                  </a:lnTo>
                  <a:lnTo>
                    <a:pt x="519" y="89"/>
                  </a:lnTo>
                  <a:lnTo>
                    <a:pt x="519" y="89"/>
                  </a:lnTo>
                  <a:lnTo>
                    <a:pt x="512" y="89"/>
                  </a:lnTo>
                  <a:lnTo>
                    <a:pt x="507" y="92"/>
                  </a:lnTo>
                  <a:lnTo>
                    <a:pt x="503" y="94"/>
                  </a:lnTo>
                  <a:lnTo>
                    <a:pt x="498" y="96"/>
                  </a:lnTo>
                  <a:lnTo>
                    <a:pt x="498" y="96"/>
                  </a:lnTo>
                  <a:lnTo>
                    <a:pt x="497" y="97"/>
                  </a:lnTo>
                  <a:lnTo>
                    <a:pt x="495" y="99"/>
                  </a:lnTo>
                  <a:lnTo>
                    <a:pt x="491" y="102"/>
                  </a:lnTo>
                  <a:lnTo>
                    <a:pt x="486" y="104"/>
                  </a:lnTo>
                  <a:lnTo>
                    <a:pt x="485" y="106"/>
                  </a:lnTo>
                  <a:lnTo>
                    <a:pt x="485" y="109"/>
                  </a:lnTo>
                  <a:lnTo>
                    <a:pt x="485" y="109"/>
                  </a:lnTo>
                  <a:lnTo>
                    <a:pt x="481" y="107"/>
                  </a:lnTo>
                  <a:lnTo>
                    <a:pt x="480" y="104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64" y="96"/>
                  </a:lnTo>
                  <a:lnTo>
                    <a:pt x="464" y="96"/>
                  </a:lnTo>
                  <a:lnTo>
                    <a:pt x="457" y="106"/>
                  </a:lnTo>
                  <a:lnTo>
                    <a:pt x="449" y="116"/>
                  </a:lnTo>
                  <a:lnTo>
                    <a:pt x="437" y="123"/>
                  </a:lnTo>
                  <a:lnTo>
                    <a:pt x="425" y="128"/>
                  </a:lnTo>
                  <a:lnTo>
                    <a:pt x="411" y="131"/>
                  </a:lnTo>
                  <a:lnTo>
                    <a:pt x="396" y="135"/>
                  </a:lnTo>
                  <a:lnTo>
                    <a:pt x="379" y="136"/>
                  </a:lnTo>
                  <a:lnTo>
                    <a:pt x="362" y="136"/>
                  </a:lnTo>
                  <a:lnTo>
                    <a:pt x="362" y="136"/>
                  </a:lnTo>
                  <a:lnTo>
                    <a:pt x="357" y="136"/>
                  </a:lnTo>
                  <a:lnTo>
                    <a:pt x="353" y="135"/>
                  </a:lnTo>
                  <a:lnTo>
                    <a:pt x="350" y="133"/>
                  </a:lnTo>
                  <a:lnTo>
                    <a:pt x="348" y="130"/>
                  </a:lnTo>
                  <a:lnTo>
                    <a:pt x="348" y="130"/>
                  </a:lnTo>
                  <a:lnTo>
                    <a:pt x="348" y="126"/>
                  </a:lnTo>
                  <a:lnTo>
                    <a:pt x="346" y="125"/>
                  </a:lnTo>
                  <a:lnTo>
                    <a:pt x="341" y="123"/>
                  </a:lnTo>
                  <a:lnTo>
                    <a:pt x="341" y="123"/>
                  </a:lnTo>
                  <a:lnTo>
                    <a:pt x="329" y="123"/>
                  </a:lnTo>
                  <a:lnTo>
                    <a:pt x="317" y="123"/>
                  </a:lnTo>
                  <a:lnTo>
                    <a:pt x="305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0" y="125"/>
                  </a:lnTo>
                  <a:lnTo>
                    <a:pt x="288" y="126"/>
                  </a:lnTo>
                  <a:lnTo>
                    <a:pt x="288" y="128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78" y="131"/>
                  </a:lnTo>
                  <a:lnTo>
                    <a:pt x="270" y="130"/>
                  </a:lnTo>
                  <a:lnTo>
                    <a:pt x="261" y="130"/>
                  </a:lnTo>
                  <a:lnTo>
                    <a:pt x="253" y="130"/>
                  </a:lnTo>
                  <a:lnTo>
                    <a:pt x="253" y="130"/>
                  </a:lnTo>
                  <a:lnTo>
                    <a:pt x="241" y="135"/>
                  </a:lnTo>
                  <a:lnTo>
                    <a:pt x="232" y="140"/>
                  </a:lnTo>
                  <a:lnTo>
                    <a:pt x="223" y="148"/>
                  </a:lnTo>
                  <a:lnTo>
                    <a:pt x="218" y="157"/>
                  </a:lnTo>
                  <a:lnTo>
                    <a:pt x="218" y="157"/>
                  </a:lnTo>
                  <a:lnTo>
                    <a:pt x="205" y="159"/>
                  </a:lnTo>
                  <a:lnTo>
                    <a:pt x="193" y="162"/>
                  </a:lnTo>
                  <a:lnTo>
                    <a:pt x="171" y="171"/>
                  </a:lnTo>
                  <a:lnTo>
                    <a:pt x="171" y="171"/>
                  </a:lnTo>
                  <a:lnTo>
                    <a:pt x="160" y="176"/>
                  </a:lnTo>
                  <a:lnTo>
                    <a:pt x="154" y="181"/>
                  </a:lnTo>
                  <a:lnTo>
                    <a:pt x="143" y="184"/>
                  </a:lnTo>
                  <a:lnTo>
                    <a:pt x="137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6" y="184"/>
                  </a:lnTo>
                  <a:lnTo>
                    <a:pt x="123" y="186"/>
                  </a:lnTo>
                  <a:lnTo>
                    <a:pt x="119" y="191"/>
                  </a:lnTo>
                  <a:lnTo>
                    <a:pt x="116" y="198"/>
                  </a:lnTo>
                  <a:lnTo>
                    <a:pt x="116" y="205"/>
                  </a:lnTo>
                  <a:lnTo>
                    <a:pt x="113" y="210"/>
                  </a:lnTo>
                  <a:lnTo>
                    <a:pt x="109" y="217"/>
                  </a:lnTo>
                  <a:lnTo>
                    <a:pt x="104" y="218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29"/>
                  </a:lnTo>
                  <a:lnTo>
                    <a:pt x="80" y="237"/>
                  </a:lnTo>
                  <a:lnTo>
                    <a:pt x="72" y="246"/>
                  </a:lnTo>
                  <a:lnTo>
                    <a:pt x="62" y="252"/>
                  </a:lnTo>
                  <a:lnTo>
                    <a:pt x="62" y="252"/>
                  </a:lnTo>
                  <a:lnTo>
                    <a:pt x="62" y="268"/>
                  </a:lnTo>
                  <a:lnTo>
                    <a:pt x="60" y="283"/>
                  </a:lnTo>
                  <a:lnTo>
                    <a:pt x="55" y="307"/>
                  </a:lnTo>
                  <a:lnTo>
                    <a:pt x="55" y="307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7" y="319"/>
                  </a:lnTo>
                  <a:lnTo>
                    <a:pt x="7" y="331"/>
                  </a:lnTo>
                  <a:lnTo>
                    <a:pt x="5" y="341"/>
                  </a:lnTo>
                  <a:lnTo>
                    <a:pt x="0" y="348"/>
                  </a:lnTo>
                  <a:lnTo>
                    <a:pt x="0" y="348"/>
                  </a:lnTo>
                  <a:lnTo>
                    <a:pt x="2" y="351"/>
                  </a:lnTo>
                  <a:lnTo>
                    <a:pt x="4" y="355"/>
                  </a:lnTo>
                  <a:lnTo>
                    <a:pt x="5" y="358"/>
                  </a:lnTo>
                  <a:lnTo>
                    <a:pt x="7" y="362"/>
                  </a:lnTo>
                  <a:lnTo>
                    <a:pt x="7" y="362"/>
                  </a:lnTo>
                  <a:lnTo>
                    <a:pt x="4" y="363"/>
                  </a:lnTo>
                  <a:lnTo>
                    <a:pt x="2" y="36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5"/>
                  </a:lnTo>
                  <a:lnTo>
                    <a:pt x="0" y="375"/>
                  </a:lnTo>
                  <a:lnTo>
                    <a:pt x="4" y="391"/>
                  </a:lnTo>
                  <a:lnTo>
                    <a:pt x="7" y="404"/>
                  </a:lnTo>
                  <a:lnTo>
                    <a:pt x="12" y="420"/>
                  </a:lnTo>
                  <a:lnTo>
                    <a:pt x="14" y="437"/>
                  </a:lnTo>
                  <a:lnTo>
                    <a:pt x="14" y="437"/>
                  </a:lnTo>
                  <a:lnTo>
                    <a:pt x="34" y="477"/>
                  </a:lnTo>
                  <a:lnTo>
                    <a:pt x="34" y="477"/>
                  </a:lnTo>
                  <a:lnTo>
                    <a:pt x="39" y="479"/>
                  </a:lnTo>
                  <a:lnTo>
                    <a:pt x="43" y="483"/>
                  </a:lnTo>
                  <a:lnTo>
                    <a:pt x="48" y="491"/>
                  </a:lnTo>
                  <a:lnTo>
                    <a:pt x="53" y="500"/>
                  </a:lnTo>
                  <a:lnTo>
                    <a:pt x="55" y="512"/>
                  </a:lnTo>
                  <a:lnTo>
                    <a:pt x="55" y="512"/>
                  </a:lnTo>
                  <a:lnTo>
                    <a:pt x="50" y="510"/>
                  </a:lnTo>
                  <a:lnTo>
                    <a:pt x="46" y="506"/>
                  </a:lnTo>
                  <a:lnTo>
                    <a:pt x="43" y="503"/>
                  </a:lnTo>
                  <a:lnTo>
                    <a:pt x="41" y="498"/>
                  </a:lnTo>
                  <a:lnTo>
                    <a:pt x="39" y="493"/>
                  </a:lnTo>
                  <a:lnTo>
                    <a:pt x="36" y="489"/>
                  </a:lnTo>
                  <a:lnTo>
                    <a:pt x="33" y="486"/>
                  </a:lnTo>
                  <a:lnTo>
                    <a:pt x="27" y="484"/>
                  </a:lnTo>
                  <a:lnTo>
                    <a:pt x="27" y="484"/>
                  </a:lnTo>
                  <a:lnTo>
                    <a:pt x="27" y="491"/>
                  </a:lnTo>
                  <a:lnTo>
                    <a:pt x="29" y="498"/>
                  </a:lnTo>
                  <a:lnTo>
                    <a:pt x="33" y="510"/>
                  </a:lnTo>
                  <a:lnTo>
                    <a:pt x="34" y="522"/>
                  </a:lnTo>
                  <a:lnTo>
                    <a:pt x="36" y="530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1" y="553"/>
                  </a:lnTo>
                  <a:lnTo>
                    <a:pt x="29" y="566"/>
                  </a:lnTo>
                  <a:lnTo>
                    <a:pt x="29" y="580"/>
                  </a:lnTo>
                  <a:lnTo>
                    <a:pt x="27" y="594"/>
                  </a:lnTo>
                  <a:lnTo>
                    <a:pt x="27" y="594"/>
                  </a:lnTo>
                  <a:lnTo>
                    <a:pt x="24" y="609"/>
                  </a:lnTo>
                  <a:lnTo>
                    <a:pt x="19" y="624"/>
                  </a:lnTo>
                  <a:lnTo>
                    <a:pt x="15" y="640"/>
                  </a:lnTo>
                  <a:lnTo>
                    <a:pt x="14" y="655"/>
                  </a:lnTo>
                  <a:lnTo>
                    <a:pt x="14" y="655"/>
                  </a:lnTo>
                  <a:lnTo>
                    <a:pt x="17" y="657"/>
                  </a:lnTo>
                  <a:lnTo>
                    <a:pt x="21" y="658"/>
                  </a:lnTo>
                  <a:lnTo>
                    <a:pt x="24" y="660"/>
                  </a:lnTo>
                  <a:lnTo>
                    <a:pt x="27" y="662"/>
                  </a:lnTo>
                  <a:lnTo>
                    <a:pt x="27" y="662"/>
                  </a:lnTo>
                  <a:lnTo>
                    <a:pt x="29" y="655"/>
                  </a:lnTo>
                  <a:lnTo>
                    <a:pt x="34" y="652"/>
                  </a:lnTo>
                  <a:lnTo>
                    <a:pt x="38" y="647"/>
                  </a:lnTo>
                  <a:lnTo>
                    <a:pt x="41" y="641"/>
                  </a:lnTo>
                  <a:lnTo>
                    <a:pt x="41" y="641"/>
                  </a:lnTo>
                  <a:lnTo>
                    <a:pt x="44" y="641"/>
                  </a:lnTo>
                  <a:lnTo>
                    <a:pt x="46" y="638"/>
                  </a:lnTo>
                  <a:lnTo>
                    <a:pt x="48" y="631"/>
                  </a:lnTo>
                  <a:lnTo>
                    <a:pt x="50" y="624"/>
                  </a:lnTo>
                  <a:lnTo>
                    <a:pt x="51" y="623"/>
                  </a:lnTo>
                  <a:lnTo>
                    <a:pt x="55" y="621"/>
                  </a:lnTo>
                  <a:lnTo>
                    <a:pt x="55" y="621"/>
                  </a:lnTo>
                  <a:lnTo>
                    <a:pt x="55" y="525"/>
                  </a:lnTo>
                  <a:lnTo>
                    <a:pt x="55" y="525"/>
                  </a:lnTo>
                  <a:lnTo>
                    <a:pt x="51" y="525"/>
                  </a:lnTo>
                  <a:lnTo>
                    <a:pt x="50" y="522"/>
                  </a:lnTo>
                  <a:lnTo>
                    <a:pt x="51" y="520"/>
                  </a:lnTo>
                  <a:lnTo>
                    <a:pt x="55" y="518"/>
                  </a:lnTo>
                  <a:lnTo>
                    <a:pt x="55" y="518"/>
                  </a:lnTo>
                  <a:lnTo>
                    <a:pt x="60" y="520"/>
                  </a:lnTo>
                  <a:lnTo>
                    <a:pt x="62" y="522"/>
                  </a:lnTo>
                  <a:lnTo>
                    <a:pt x="62" y="525"/>
                  </a:lnTo>
                  <a:lnTo>
                    <a:pt x="62" y="525"/>
                  </a:lnTo>
                  <a:lnTo>
                    <a:pt x="72" y="570"/>
                  </a:lnTo>
                  <a:lnTo>
                    <a:pt x="75" y="594"/>
                  </a:lnTo>
                  <a:lnTo>
                    <a:pt x="75" y="607"/>
                  </a:lnTo>
                  <a:lnTo>
                    <a:pt x="75" y="621"/>
                  </a:lnTo>
                  <a:lnTo>
                    <a:pt x="75" y="621"/>
                  </a:lnTo>
                  <a:lnTo>
                    <a:pt x="84" y="623"/>
                  </a:lnTo>
                  <a:lnTo>
                    <a:pt x="87" y="624"/>
                  </a:lnTo>
                  <a:lnTo>
                    <a:pt x="89" y="628"/>
                  </a:lnTo>
                  <a:lnTo>
                    <a:pt x="89" y="628"/>
                  </a:lnTo>
                  <a:lnTo>
                    <a:pt x="89" y="633"/>
                  </a:lnTo>
                  <a:lnTo>
                    <a:pt x="92" y="635"/>
                  </a:lnTo>
                  <a:lnTo>
                    <a:pt x="94" y="638"/>
                  </a:lnTo>
                  <a:lnTo>
                    <a:pt x="96" y="641"/>
                  </a:lnTo>
                  <a:lnTo>
                    <a:pt x="96" y="641"/>
                  </a:lnTo>
                  <a:lnTo>
                    <a:pt x="102" y="641"/>
                  </a:lnTo>
                  <a:lnTo>
                    <a:pt x="109" y="641"/>
                  </a:lnTo>
                  <a:lnTo>
                    <a:pt x="116" y="641"/>
                  </a:lnTo>
                  <a:lnTo>
                    <a:pt x="123" y="641"/>
                  </a:lnTo>
                  <a:lnTo>
                    <a:pt x="123" y="641"/>
                  </a:lnTo>
                  <a:lnTo>
                    <a:pt x="123" y="645"/>
                  </a:lnTo>
                  <a:lnTo>
                    <a:pt x="123" y="648"/>
                  </a:lnTo>
                  <a:lnTo>
                    <a:pt x="123" y="648"/>
                  </a:lnTo>
                  <a:lnTo>
                    <a:pt x="126" y="648"/>
                  </a:lnTo>
                  <a:lnTo>
                    <a:pt x="130" y="648"/>
                  </a:lnTo>
                  <a:lnTo>
                    <a:pt x="133" y="648"/>
                  </a:lnTo>
                  <a:lnTo>
                    <a:pt x="137" y="648"/>
                  </a:lnTo>
                  <a:lnTo>
                    <a:pt x="137" y="648"/>
                  </a:lnTo>
                  <a:lnTo>
                    <a:pt x="137" y="652"/>
                  </a:lnTo>
                  <a:lnTo>
                    <a:pt x="137" y="655"/>
                  </a:lnTo>
                  <a:lnTo>
                    <a:pt x="137" y="655"/>
                  </a:lnTo>
                  <a:lnTo>
                    <a:pt x="147" y="658"/>
                  </a:lnTo>
                  <a:lnTo>
                    <a:pt x="160" y="660"/>
                  </a:lnTo>
                  <a:lnTo>
                    <a:pt x="166" y="662"/>
                  </a:lnTo>
                  <a:lnTo>
                    <a:pt x="171" y="665"/>
                  </a:lnTo>
                  <a:lnTo>
                    <a:pt x="174" y="670"/>
                  </a:lnTo>
                  <a:lnTo>
                    <a:pt x="177" y="676"/>
                  </a:lnTo>
                  <a:lnTo>
                    <a:pt x="177" y="676"/>
                  </a:lnTo>
                  <a:lnTo>
                    <a:pt x="218" y="676"/>
                  </a:lnTo>
                  <a:lnTo>
                    <a:pt x="218" y="676"/>
                  </a:lnTo>
                  <a:lnTo>
                    <a:pt x="218" y="679"/>
                  </a:lnTo>
                  <a:lnTo>
                    <a:pt x="220" y="682"/>
                  </a:lnTo>
                  <a:lnTo>
                    <a:pt x="225" y="686"/>
                  </a:lnTo>
                  <a:lnTo>
                    <a:pt x="232" y="687"/>
                  </a:lnTo>
                  <a:lnTo>
                    <a:pt x="239" y="689"/>
                  </a:lnTo>
                  <a:lnTo>
                    <a:pt x="239" y="689"/>
                  </a:lnTo>
                  <a:lnTo>
                    <a:pt x="251" y="699"/>
                  </a:lnTo>
                  <a:lnTo>
                    <a:pt x="259" y="703"/>
                  </a:lnTo>
                  <a:lnTo>
                    <a:pt x="263" y="703"/>
                  </a:lnTo>
                  <a:lnTo>
                    <a:pt x="266" y="703"/>
                  </a:lnTo>
                  <a:lnTo>
                    <a:pt x="266" y="703"/>
                  </a:lnTo>
                  <a:lnTo>
                    <a:pt x="300" y="703"/>
                  </a:lnTo>
                  <a:lnTo>
                    <a:pt x="300" y="703"/>
                  </a:lnTo>
                  <a:lnTo>
                    <a:pt x="307" y="705"/>
                  </a:lnTo>
                  <a:lnTo>
                    <a:pt x="312" y="708"/>
                  </a:lnTo>
                  <a:lnTo>
                    <a:pt x="324" y="716"/>
                  </a:lnTo>
                  <a:lnTo>
                    <a:pt x="329" y="720"/>
                  </a:lnTo>
                  <a:lnTo>
                    <a:pt x="336" y="723"/>
                  </a:lnTo>
                  <a:lnTo>
                    <a:pt x="345" y="725"/>
                  </a:lnTo>
                  <a:lnTo>
                    <a:pt x="355" y="723"/>
                  </a:lnTo>
                  <a:lnTo>
                    <a:pt x="471" y="723"/>
                  </a:lnTo>
                  <a:lnTo>
                    <a:pt x="471" y="723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83" y="723"/>
                  </a:lnTo>
                  <a:lnTo>
                    <a:pt x="488" y="723"/>
                  </a:lnTo>
                  <a:lnTo>
                    <a:pt x="490" y="727"/>
                  </a:lnTo>
                  <a:lnTo>
                    <a:pt x="491" y="730"/>
                  </a:lnTo>
                  <a:lnTo>
                    <a:pt x="495" y="737"/>
                  </a:lnTo>
                  <a:lnTo>
                    <a:pt x="497" y="740"/>
                  </a:lnTo>
                  <a:lnTo>
                    <a:pt x="498" y="744"/>
                  </a:lnTo>
                  <a:lnTo>
                    <a:pt x="498" y="744"/>
                  </a:lnTo>
                  <a:lnTo>
                    <a:pt x="503" y="747"/>
                  </a:lnTo>
                  <a:lnTo>
                    <a:pt x="508" y="751"/>
                  </a:lnTo>
                  <a:lnTo>
                    <a:pt x="512" y="756"/>
                  </a:lnTo>
                  <a:lnTo>
                    <a:pt x="519" y="757"/>
                  </a:lnTo>
                  <a:lnTo>
                    <a:pt x="519" y="757"/>
                  </a:lnTo>
                  <a:lnTo>
                    <a:pt x="526" y="761"/>
                  </a:lnTo>
                  <a:lnTo>
                    <a:pt x="529" y="766"/>
                  </a:lnTo>
                  <a:lnTo>
                    <a:pt x="532" y="771"/>
                  </a:lnTo>
                  <a:lnTo>
                    <a:pt x="536" y="778"/>
                  </a:lnTo>
                  <a:lnTo>
                    <a:pt x="541" y="791"/>
                  </a:lnTo>
                  <a:lnTo>
                    <a:pt x="543" y="798"/>
                  </a:lnTo>
                  <a:lnTo>
                    <a:pt x="546" y="805"/>
                  </a:lnTo>
                  <a:lnTo>
                    <a:pt x="546" y="805"/>
                  </a:lnTo>
                  <a:lnTo>
                    <a:pt x="546" y="810"/>
                  </a:lnTo>
                  <a:lnTo>
                    <a:pt x="544" y="815"/>
                  </a:lnTo>
                  <a:lnTo>
                    <a:pt x="543" y="820"/>
                  </a:lnTo>
                  <a:lnTo>
                    <a:pt x="539" y="822"/>
                  </a:lnTo>
                  <a:lnTo>
                    <a:pt x="532" y="827"/>
                  </a:lnTo>
                  <a:lnTo>
                    <a:pt x="526" y="832"/>
                  </a:lnTo>
                  <a:lnTo>
                    <a:pt x="526" y="832"/>
                  </a:lnTo>
                  <a:lnTo>
                    <a:pt x="526" y="838"/>
                  </a:lnTo>
                  <a:lnTo>
                    <a:pt x="524" y="841"/>
                  </a:lnTo>
                  <a:lnTo>
                    <a:pt x="522" y="844"/>
                  </a:lnTo>
                  <a:lnTo>
                    <a:pt x="519" y="846"/>
                  </a:lnTo>
                  <a:lnTo>
                    <a:pt x="519" y="846"/>
                  </a:lnTo>
                  <a:lnTo>
                    <a:pt x="519" y="851"/>
                  </a:lnTo>
                  <a:lnTo>
                    <a:pt x="517" y="855"/>
                  </a:lnTo>
                  <a:lnTo>
                    <a:pt x="515" y="858"/>
                  </a:lnTo>
                  <a:lnTo>
                    <a:pt x="512" y="860"/>
                  </a:lnTo>
                  <a:lnTo>
                    <a:pt x="512" y="860"/>
                  </a:lnTo>
                  <a:lnTo>
                    <a:pt x="512" y="948"/>
                  </a:lnTo>
                  <a:lnTo>
                    <a:pt x="512" y="948"/>
                  </a:lnTo>
                  <a:lnTo>
                    <a:pt x="515" y="953"/>
                  </a:lnTo>
                  <a:lnTo>
                    <a:pt x="517" y="960"/>
                  </a:lnTo>
                  <a:lnTo>
                    <a:pt x="520" y="965"/>
                  </a:lnTo>
                  <a:lnTo>
                    <a:pt x="522" y="967"/>
                  </a:lnTo>
                  <a:lnTo>
                    <a:pt x="526" y="969"/>
                  </a:lnTo>
                  <a:lnTo>
                    <a:pt x="526" y="969"/>
                  </a:lnTo>
                  <a:lnTo>
                    <a:pt x="534" y="974"/>
                  </a:lnTo>
                  <a:lnTo>
                    <a:pt x="537" y="977"/>
                  </a:lnTo>
                  <a:lnTo>
                    <a:pt x="539" y="982"/>
                  </a:lnTo>
                  <a:lnTo>
                    <a:pt x="539" y="982"/>
                  </a:lnTo>
                  <a:lnTo>
                    <a:pt x="546" y="982"/>
                  </a:lnTo>
                  <a:lnTo>
                    <a:pt x="553" y="982"/>
                  </a:lnTo>
                  <a:lnTo>
                    <a:pt x="553" y="982"/>
                  </a:lnTo>
                  <a:lnTo>
                    <a:pt x="556" y="984"/>
                  </a:lnTo>
                  <a:lnTo>
                    <a:pt x="558" y="986"/>
                  </a:lnTo>
                  <a:lnTo>
                    <a:pt x="560" y="989"/>
                  </a:lnTo>
                  <a:lnTo>
                    <a:pt x="560" y="989"/>
                  </a:lnTo>
                  <a:lnTo>
                    <a:pt x="570" y="989"/>
                  </a:lnTo>
                  <a:lnTo>
                    <a:pt x="580" y="989"/>
                  </a:lnTo>
                  <a:lnTo>
                    <a:pt x="580" y="989"/>
                  </a:lnTo>
                  <a:lnTo>
                    <a:pt x="584" y="991"/>
                  </a:lnTo>
                  <a:lnTo>
                    <a:pt x="585" y="993"/>
                  </a:lnTo>
                  <a:lnTo>
                    <a:pt x="585" y="994"/>
                  </a:lnTo>
                  <a:lnTo>
                    <a:pt x="587" y="996"/>
                  </a:lnTo>
                  <a:lnTo>
                    <a:pt x="587" y="996"/>
                  </a:lnTo>
                  <a:lnTo>
                    <a:pt x="594" y="996"/>
                  </a:lnTo>
                  <a:lnTo>
                    <a:pt x="601" y="996"/>
                  </a:lnTo>
                  <a:lnTo>
                    <a:pt x="601" y="996"/>
                  </a:lnTo>
                  <a:lnTo>
                    <a:pt x="604" y="998"/>
                  </a:lnTo>
                  <a:lnTo>
                    <a:pt x="606" y="999"/>
                  </a:lnTo>
                  <a:lnTo>
                    <a:pt x="607" y="1003"/>
                  </a:lnTo>
                  <a:lnTo>
                    <a:pt x="607" y="1003"/>
                  </a:lnTo>
                  <a:lnTo>
                    <a:pt x="621" y="1006"/>
                  </a:lnTo>
                  <a:lnTo>
                    <a:pt x="635" y="1010"/>
                  </a:lnTo>
                  <a:lnTo>
                    <a:pt x="635" y="1010"/>
                  </a:lnTo>
                  <a:lnTo>
                    <a:pt x="659" y="1027"/>
                  </a:lnTo>
                  <a:lnTo>
                    <a:pt x="672" y="1034"/>
                  </a:lnTo>
                  <a:lnTo>
                    <a:pt x="681" y="1035"/>
                  </a:lnTo>
                  <a:lnTo>
                    <a:pt x="689" y="1037"/>
                  </a:lnTo>
                  <a:lnTo>
                    <a:pt x="689" y="1037"/>
                  </a:lnTo>
                  <a:lnTo>
                    <a:pt x="691" y="1040"/>
                  </a:lnTo>
                  <a:lnTo>
                    <a:pt x="693" y="1044"/>
                  </a:lnTo>
                  <a:lnTo>
                    <a:pt x="703" y="1046"/>
                  </a:lnTo>
                  <a:lnTo>
                    <a:pt x="715" y="1047"/>
                  </a:lnTo>
                  <a:lnTo>
                    <a:pt x="723" y="1051"/>
                  </a:lnTo>
                  <a:lnTo>
                    <a:pt x="723" y="1051"/>
                  </a:lnTo>
                  <a:lnTo>
                    <a:pt x="727" y="1059"/>
                  </a:lnTo>
                  <a:lnTo>
                    <a:pt x="734" y="1064"/>
                  </a:lnTo>
                  <a:lnTo>
                    <a:pt x="745" y="1076"/>
                  </a:lnTo>
                  <a:lnTo>
                    <a:pt x="752" y="1081"/>
                  </a:lnTo>
                  <a:lnTo>
                    <a:pt x="757" y="1088"/>
                  </a:lnTo>
                  <a:lnTo>
                    <a:pt x="763" y="1095"/>
                  </a:lnTo>
                  <a:lnTo>
                    <a:pt x="764" y="1105"/>
                  </a:lnTo>
                  <a:lnTo>
                    <a:pt x="764" y="1105"/>
                  </a:lnTo>
                  <a:lnTo>
                    <a:pt x="764" y="1160"/>
                  </a:lnTo>
                  <a:lnTo>
                    <a:pt x="764" y="1160"/>
                  </a:lnTo>
                  <a:lnTo>
                    <a:pt x="771" y="1160"/>
                  </a:lnTo>
                  <a:lnTo>
                    <a:pt x="771" y="1160"/>
                  </a:lnTo>
                  <a:lnTo>
                    <a:pt x="788" y="1160"/>
                  </a:lnTo>
                  <a:lnTo>
                    <a:pt x="795" y="1158"/>
                  </a:lnTo>
                  <a:lnTo>
                    <a:pt x="797" y="1157"/>
                  </a:lnTo>
                  <a:lnTo>
                    <a:pt x="798" y="1153"/>
                  </a:lnTo>
                  <a:lnTo>
                    <a:pt x="798" y="1153"/>
                  </a:lnTo>
                  <a:lnTo>
                    <a:pt x="805" y="1153"/>
                  </a:lnTo>
                  <a:lnTo>
                    <a:pt x="812" y="1153"/>
                  </a:lnTo>
                  <a:lnTo>
                    <a:pt x="817" y="1151"/>
                  </a:lnTo>
                  <a:lnTo>
                    <a:pt x="819" y="1146"/>
                  </a:lnTo>
                  <a:lnTo>
                    <a:pt x="819" y="1146"/>
                  </a:lnTo>
                  <a:lnTo>
                    <a:pt x="827" y="1148"/>
                  </a:lnTo>
                  <a:lnTo>
                    <a:pt x="834" y="1146"/>
                  </a:lnTo>
                  <a:lnTo>
                    <a:pt x="839" y="1143"/>
                  </a:lnTo>
                  <a:lnTo>
                    <a:pt x="843" y="1139"/>
                  </a:lnTo>
                  <a:lnTo>
                    <a:pt x="850" y="1131"/>
                  </a:lnTo>
                  <a:lnTo>
                    <a:pt x="855" y="1128"/>
                  </a:lnTo>
                  <a:lnTo>
                    <a:pt x="860" y="1126"/>
                  </a:lnTo>
                  <a:lnTo>
                    <a:pt x="860" y="1126"/>
                  </a:lnTo>
                  <a:lnTo>
                    <a:pt x="867" y="1126"/>
                  </a:lnTo>
                  <a:lnTo>
                    <a:pt x="870" y="1129"/>
                  </a:lnTo>
                  <a:lnTo>
                    <a:pt x="875" y="1131"/>
                  </a:lnTo>
                  <a:lnTo>
                    <a:pt x="880" y="1133"/>
                  </a:lnTo>
                  <a:lnTo>
                    <a:pt x="880" y="1133"/>
                  </a:lnTo>
                  <a:lnTo>
                    <a:pt x="886" y="1133"/>
                  </a:lnTo>
                  <a:lnTo>
                    <a:pt x="889" y="1134"/>
                  </a:lnTo>
                  <a:lnTo>
                    <a:pt x="892" y="1136"/>
                  </a:lnTo>
                  <a:lnTo>
                    <a:pt x="894" y="1139"/>
                  </a:lnTo>
                  <a:lnTo>
                    <a:pt x="894" y="1139"/>
                  </a:lnTo>
                  <a:lnTo>
                    <a:pt x="903" y="1134"/>
                  </a:lnTo>
                  <a:lnTo>
                    <a:pt x="909" y="1129"/>
                  </a:lnTo>
                  <a:lnTo>
                    <a:pt x="918" y="1122"/>
                  </a:lnTo>
                  <a:lnTo>
                    <a:pt x="928" y="1119"/>
                  </a:lnTo>
                  <a:lnTo>
                    <a:pt x="928" y="1119"/>
                  </a:lnTo>
                  <a:lnTo>
                    <a:pt x="935" y="1121"/>
                  </a:lnTo>
                  <a:lnTo>
                    <a:pt x="942" y="1122"/>
                  </a:lnTo>
                  <a:lnTo>
                    <a:pt x="945" y="1128"/>
                  </a:lnTo>
                  <a:lnTo>
                    <a:pt x="949" y="1133"/>
                  </a:lnTo>
                  <a:lnTo>
                    <a:pt x="949" y="1133"/>
                  </a:lnTo>
                  <a:lnTo>
                    <a:pt x="983" y="1133"/>
                  </a:lnTo>
                  <a:lnTo>
                    <a:pt x="983" y="1133"/>
                  </a:lnTo>
                  <a:lnTo>
                    <a:pt x="988" y="1133"/>
                  </a:lnTo>
                  <a:lnTo>
                    <a:pt x="993" y="1131"/>
                  </a:lnTo>
                  <a:lnTo>
                    <a:pt x="996" y="1129"/>
                  </a:lnTo>
                  <a:lnTo>
                    <a:pt x="1000" y="1126"/>
                  </a:lnTo>
                  <a:lnTo>
                    <a:pt x="1005" y="1119"/>
                  </a:lnTo>
                  <a:lnTo>
                    <a:pt x="1010" y="1112"/>
                  </a:lnTo>
                  <a:lnTo>
                    <a:pt x="1010" y="1112"/>
                  </a:lnTo>
                  <a:lnTo>
                    <a:pt x="1012" y="1110"/>
                  </a:lnTo>
                  <a:lnTo>
                    <a:pt x="1013" y="1109"/>
                  </a:lnTo>
                  <a:lnTo>
                    <a:pt x="1017" y="1105"/>
                  </a:lnTo>
                  <a:lnTo>
                    <a:pt x="1019" y="1100"/>
                  </a:lnTo>
                  <a:lnTo>
                    <a:pt x="1020" y="1098"/>
                  </a:lnTo>
                  <a:lnTo>
                    <a:pt x="1024" y="1098"/>
                  </a:lnTo>
                  <a:lnTo>
                    <a:pt x="1024" y="1098"/>
                  </a:lnTo>
                  <a:lnTo>
                    <a:pt x="1025" y="1095"/>
                  </a:lnTo>
                  <a:lnTo>
                    <a:pt x="1027" y="1092"/>
                  </a:lnTo>
                  <a:lnTo>
                    <a:pt x="1029" y="1090"/>
                  </a:lnTo>
                  <a:lnTo>
                    <a:pt x="1030" y="1085"/>
                  </a:lnTo>
                  <a:lnTo>
                    <a:pt x="1030" y="1085"/>
                  </a:lnTo>
                  <a:lnTo>
                    <a:pt x="1037" y="1085"/>
                  </a:lnTo>
                  <a:lnTo>
                    <a:pt x="1044" y="1083"/>
                  </a:lnTo>
                  <a:lnTo>
                    <a:pt x="1053" y="1076"/>
                  </a:lnTo>
                  <a:lnTo>
                    <a:pt x="1058" y="1075"/>
                  </a:lnTo>
                  <a:lnTo>
                    <a:pt x="1063" y="1071"/>
                  </a:lnTo>
                  <a:lnTo>
                    <a:pt x="1070" y="1071"/>
                  </a:lnTo>
                  <a:lnTo>
                    <a:pt x="1078" y="1071"/>
                  </a:lnTo>
                  <a:lnTo>
                    <a:pt x="1078" y="1071"/>
                  </a:lnTo>
                  <a:lnTo>
                    <a:pt x="1078" y="1063"/>
                  </a:lnTo>
                  <a:lnTo>
                    <a:pt x="1077" y="1056"/>
                  </a:lnTo>
                  <a:lnTo>
                    <a:pt x="1073" y="1051"/>
                  </a:lnTo>
                  <a:lnTo>
                    <a:pt x="1071" y="1044"/>
                  </a:lnTo>
                  <a:lnTo>
                    <a:pt x="1071" y="1044"/>
                  </a:lnTo>
                  <a:lnTo>
                    <a:pt x="1071" y="1035"/>
                  </a:lnTo>
                  <a:lnTo>
                    <a:pt x="1073" y="1028"/>
                  </a:lnTo>
                  <a:lnTo>
                    <a:pt x="1077" y="1023"/>
                  </a:lnTo>
                  <a:lnTo>
                    <a:pt x="1078" y="1017"/>
                  </a:lnTo>
                  <a:lnTo>
                    <a:pt x="1078" y="1017"/>
                  </a:lnTo>
                  <a:lnTo>
                    <a:pt x="1085" y="1017"/>
                  </a:lnTo>
                  <a:lnTo>
                    <a:pt x="1085" y="1017"/>
                  </a:lnTo>
                  <a:lnTo>
                    <a:pt x="1104" y="1025"/>
                  </a:lnTo>
                  <a:lnTo>
                    <a:pt x="1114" y="1028"/>
                  </a:lnTo>
                  <a:lnTo>
                    <a:pt x="1126" y="1030"/>
                  </a:lnTo>
                  <a:lnTo>
                    <a:pt x="1126" y="1030"/>
                  </a:lnTo>
                  <a:lnTo>
                    <a:pt x="1181" y="1003"/>
                  </a:lnTo>
                  <a:lnTo>
                    <a:pt x="1181" y="1003"/>
                  </a:lnTo>
                  <a:lnTo>
                    <a:pt x="1184" y="999"/>
                  </a:lnTo>
                  <a:lnTo>
                    <a:pt x="1186" y="994"/>
                  </a:lnTo>
                  <a:lnTo>
                    <a:pt x="1187" y="982"/>
                  </a:lnTo>
                  <a:lnTo>
                    <a:pt x="1189" y="970"/>
                  </a:lnTo>
                  <a:lnTo>
                    <a:pt x="1191" y="965"/>
                  </a:lnTo>
                  <a:lnTo>
                    <a:pt x="1194" y="962"/>
                  </a:lnTo>
                  <a:lnTo>
                    <a:pt x="1194" y="962"/>
                  </a:lnTo>
                  <a:lnTo>
                    <a:pt x="1203" y="960"/>
                  </a:lnTo>
                  <a:lnTo>
                    <a:pt x="1210" y="959"/>
                  </a:lnTo>
                  <a:lnTo>
                    <a:pt x="1221" y="952"/>
                  </a:lnTo>
                  <a:lnTo>
                    <a:pt x="1233" y="945"/>
                  </a:lnTo>
                  <a:lnTo>
                    <a:pt x="1240" y="943"/>
                  </a:lnTo>
                  <a:lnTo>
                    <a:pt x="1249" y="942"/>
                  </a:lnTo>
                  <a:lnTo>
                    <a:pt x="1249" y="942"/>
                  </a:lnTo>
                  <a:lnTo>
                    <a:pt x="1249" y="950"/>
                  </a:lnTo>
                  <a:lnTo>
                    <a:pt x="1252" y="955"/>
                  </a:lnTo>
                  <a:lnTo>
                    <a:pt x="1254" y="962"/>
                  </a:lnTo>
                  <a:lnTo>
                    <a:pt x="1256" y="969"/>
                  </a:lnTo>
                  <a:lnTo>
                    <a:pt x="1256" y="969"/>
                  </a:lnTo>
                  <a:lnTo>
                    <a:pt x="1252" y="970"/>
                  </a:lnTo>
                  <a:lnTo>
                    <a:pt x="1250" y="972"/>
                  </a:lnTo>
                  <a:lnTo>
                    <a:pt x="1249" y="979"/>
                  </a:lnTo>
                  <a:lnTo>
                    <a:pt x="1249" y="996"/>
                  </a:lnTo>
                  <a:lnTo>
                    <a:pt x="1249" y="996"/>
                  </a:lnTo>
                  <a:lnTo>
                    <a:pt x="1310" y="996"/>
                  </a:lnTo>
                  <a:lnTo>
                    <a:pt x="1310" y="996"/>
                  </a:lnTo>
                  <a:lnTo>
                    <a:pt x="1310" y="993"/>
                  </a:lnTo>
                  <a:lnTo>
                    <a:pt x="1314" y="989"/>
                  </a:lnTo>
                  <a:lnTo>
                    <a:pt x="1319" y="984"/>
                  </a:lnTo>
                  <a:lnTo>
                    <a:pt x="1322" y="982"/>
                  </a:lnTo>
                  <a:lnTo>
                    <a:pt x="1324" y="979"/>
                  </a:lnTo>
                  <a:lnTo>
                    <a:pt x="1324" y="976"/>
                  </a:lnTo>
                  <a:lnTo>
                    <a:pt x="1324" y="969"/>
                  </a:lnTo>
                  <a:lnTo>
                    <a:pt x="1324" y="969"/>
                  </a:lnTo>
                  <a:lnTo>
                    <a:pt x="1329" y="965"/>
                  </a:lnTo>
                  <a:lnTo>
                    <a:pt x="1334" y="962"/>
                  </a:lnTo>
                  <a:lnTo>
                    <a:pt x="1336" y="957"/>
                  </a:lnTo>
                  <a:lnTo>
                    <a:pt x="1338" y="948"/>
                  </a:lnTo>
                  <a:lnTo>
                    <a:pt x="1338" y="948"/>
                  </a:lnTo>
                  <a:lnTo>
                    <a:pt x="1331" y="938"/>
                  </a:lnTo>
                  <a:lnTo>
                    <a:pt x="1324" y="928"/>
                  </a:lnTo>
                  <a:lnTo>
                    <a:pt x="1324" y="928"/>
                  </a:lnTo>
                  <a:lnTo>
                    <a:pt x="1320" y="921"/>
                  </a:lnTo>
                  <a:lnTo>
                    <a:pt x="1317" y="914"/>
                  </a:lnTo>
                  <a:lnTo>
                    <a:pt x="1317" y="914"/>
                  </a:lnTo>
                  <a:lnTo>
                    <a:pt x="1314" y="914"/>
                  </a:lnTo>
                  <a:lnTo>
                    <a:pt x="1310" y="914"/>
                  </a:lnTo>
                  <a:lnTo>
                    <a:pt x="1310" y="914"/>
                  </a:lnTo>
                  <a:lnTo>
                    <a:pt x="1310" y="913"/>
                  </a:lnTo>
                  <a:lnTo>
                    <a:pt x="1310" y="907"/>
                  </a:lnTo>
                  <a:lnTo>
                    <a:pt x="1310" y="904"/>
                  </a:lnTo>
                  <a:lnTo>
                    <a:pt x="1310" y="901"/>
                  </a:lnTo>
                  <a:lnTo>
                    <a:pt x="1310" y="901"/>
                  </a:lnTo>
                  <a:lnTo>
                    <a:pt x="1305" y="899"/>
                  </a:lnTo>
                  <a:lnTo>
                    <a:pt x="1302" y="895"/>
                  </a:lnTo>
                  <a:lnTo>
                    <a:pt x="1296" y="887"/>
                  </a:lnTo>
                  <a:lnTo>
                    <a:pt x="1296" y="887"/>
                  </a:lnTo>
                  <a:lnTo>
                    <a:pt x="1283" y="887"/>
                  </a:lnTo>
                  <a:lnTo>
                    <a:pt x="1278" y="885"/>
                  </a:lnTo>
                  <a:lnTo>
                    <a:pt x="1276" y="884"/>
                  </a:lnTo>
                  <a:lnTo>
                    <a:pt x="1276" y="880"/>
                  </a:lnTo>
                  <a:lnTo>
                    <a:pt x="1276" y="880"/>
                  </a:lnTo>
                  <a:lnTo>
                    <a:pt x="1278" y="855"/>
                  </a:lnTo>
                  <a:lnTo>
                    <a:pt x="1281" y="831"/>
                  </a:lnTo>
                  <a:lnTo>
                    <a:pt x="1286" y="809"/>
                  </a:lnTo>
                  <a:lnTo>
                    <a:pt x="1290" y="785"/>
                  </a:lnTo>
                  <a:lnTo>
                    <a:pt x="1290" y="785"/>
                  </a:lnTo>
                  <a:lnTo>
                    <a:pt x="1295" y="783"/>
                  </a:lnTo>
                  <a:lnTo>
                    <a:pt x="1296" y="778"/>
                  </a:lnTo>
                  <a:lnTo>
                    <a:pt x="1296" y="771"/>
                  </a:lnTo>
                  <a:lnTo>
                    <a:pt x="1296" y="764"/>
                  </a:lnTo>
                  <a:lnTo>
                    <a:pt x="1296" y="764"/>
                  </a:lnTo>
                  <a:lnTo>
                    <a:pt x="1291" y="756"/>
                  </a:lnTo>
                  <a:lnTo>
                    <a:pt x="1288" y="745"/>
                  </a:lnTo>
                  <a:lnTo>
                    <a:pt x="1285" y="735"/>
                  </a:lnTo>
                  <a:lnTo>
                    <a:pt x="1283" y="723"/>
                  </a:lnTo>
                  <a:lnTo>
                    <a:pt x="1283" y="696"/>
                  </a:lnTo>
                  <a:lnTo>
                    <a:pt x="1283" y="669"/>
                  </a:lnTo>
                  <a:lnTo>
                    <a:pt x="1283" y="669"/>
                  </a:lnTo>
                  <a:lnTo>
                    <a:pt x="1291" y="657"/>
                  </a:lnTo>
                  <a:lnTo>
                    <a:pt x="1302" y="647"/>
                  </a:lnTo>
                  <a:lnTo>
                    <a:pt x="1312" y="636"/>
                  </a:lnTo>
                  <a:lnTo>
                    <a:pt x="1324" y="628"/>
                  </a:lnTo>
                  <a:lnTo>
                    <a:pt x="1324" y="628"/>
                  </a:lnTo>
                  <a:lnTo>
                    <a:pt x="1348" y="612"/>
                  </a:lnTo>
                  <a:lnTo>
                    <a:pt x="1361" y="604"/>
                  </a:lnTo>
                  <a:lnTo>
                    <a:pt x="1370" y="602"/>
                  </a:lnTo>
                  <a:lnTo>
                    <a:pt x="1379" y="600"/>
                  </a:lnTo>
                  <a:lnTo>
                    <a:pt x="1379" y="600"/>
                  </a:lnTo>
                  <a:lnTo>
                    <a:pt x="1379" y="587"/>
                  </a:lnTo>
                  <a:lnTo>
                    <a:pt x="1379" y="587"/>
                  </a:lnTo>
                  <a:lnTo>
                    <a:pt x="1379" y="532"/>
                  </a:lnTo>
                  <a:lnTo>
                    <a:pt x="1379" y="532"/>
                  </a:lnTo>
                  <a:lnTo>
                    <a:pt x="1397" y="524"/>
                  </a:lnTo>
                  <a:lnTo>
                    <a:pt x="1416" y="515"/>
                  </a:lnTo>
                  <a:lnTo>
                    <a:pt x="1437" y="508"/>
                  </a:lnTo>
                  <a:lnTo>
                    <a:pt x="1460" y="505"/>
                  </a:lnTo>
                  <a:lnTo>
                    <a:pt x="1460" y="505"/>
                  </a:lnTo>
                  <a:lnTo>
                    <a:pt x="1466" y="501"/>
                  </a:lnTo>
                  <a:lnTo>
                    <a:pt x="1471" y="498"/>
                  </a:lnTo>
                  <a:lnTo>
                    <a:pt x="1474" y="493"/>
                  </a:lnTo>
                  <a:lnTo>
                    <a:pt x="1481" y="491"/>
                  </a:lnTo>
                  <a:lnTo>
                    <a:pt x="1481" y="491"/>
                  </a:lnTo>
                  <a:lnTo>
                    <a:pt x="1484" y="486"/>
                  </a:lnTo>
                  <a:lnTo>
                    <a:pt x="1486" y="479"/>
                  </a:lnTo>
                  <a:lnTo>
                    <a:pt x="1489" y="474"/>
                  </a:lnTo>
                  <a:lnTo>
                    <a:pt x="1491" y="472"/>
                  </a:lnTo>
                  <a:lnTo>
                    <a:pt x="1495" y="471"/>
                  </a:lnTo>
                  <a:lnTo>
                    <a:pt x="1495" y="471"/>
                  </a:lnTo>
                  <a:lnTo>
                    <a:pt x="1495" y="464"/>
                  </a:lnTo>
                  <a:lnTo>
                    <a:pt x="1498" y="457"/>
                  </a:lnTo>
                  <a:lnTo>
                    <a:pt x="1503" y="445"/>
                  </a:lnTo>
                  <a:lnTo>
                    <a:pt x="1506" y="440"/>
                  </a:lnTo>
                  <a:lnTo>
                    <a:pt x="1508" y="433"/>
                  </a:lnTo>
                  <a:lnTo>
                    <a:pt x="1510" y="426"/>
                  </a:lnTo>
                  <a:lnTo>
                    <a:pt x="1508" y="416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1" name="Freeform 27">
              <a:extLst>
                <a:ext uri="{FF2B5EF4-FFF2-40B4-BE49-F238E27FC236}">
                  <a16:creationId xmlns:a16="http://schemas.microsoft.com/office/drawing/2014/main" id="{859737F5-E8B5-4958-BAD1-1513D4209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1704" y="5126372"/>
              <a:ext cx="209550" cy="219075"/>
            </a:xfrm>
            <a:custGeom>
              <a:avLst/>
              <a:gdLst>
                <a:gd name="T0" fmla="*/ 506 w 583"/>
                <a:gd name="T1" fmla="*/ 211 h 608"/>
                <a:gd name="T2" fmla="*/ 459 w 583"/>
                <a:gd name="T3" fmla="*/ 177 h 608"/>
                <a:gd name="T4" fmla="*/ 452 w 583"/>
                <a:gd name="T5" fmla="*/ 150 h 608"/>
                <a:gd name="T6" fmla="*/ 411 w 583"/>
                <a:gd name="T7" fmla="*/ 119 h 608"/>
                <a:gd name="T8" fmla="*/ 387 w 583"/>
                <a:gd name="T9" fmla="*/ 102 h 608"/>
                <a:gd name="T10" fmla="*/ 380 w 583"/>
                <a:gd name="T11" fmla="*/ 97 h 608"/>
                <a:gd name="T12" fmla="*/ 370 w 583"/>
                <a:gd name="T13" fmla="*/ 85 h 608"/>
                <a:gd name="T14" fmla="*/ 358 w 583"/>
                <a:gd name="T15" fmla="*/ 54 h 608"/>
                <a:gd name="T16" fmla="*/ 341 w 583"/>
                <a:gd name="T17" fmla="*/ 51 h 608"/>
                <a:gd name="T18" fmla="*/ 273 w 583"/>
                <a:gd name="T19" fmla="*/ 43 h 608"/>
                <a:gd name="T20" fmla="*/ 233 w 583"/>
                <a:gd name="T21" fmla="*/ 7 h 608"/>
                <a:gd name="T22" fmla="*/ 222 w 583"/>
                <a:gd name="T23" fmla="*/ 3 h 608"/>
                <a:gd name="T24" fmla="*/ 210 w 583"/>
                <a:gd name="T25" fmla="*/ 3 h 608"/>
                <a:gd name="T26" fmla="*/ 169 w 583"/>
                <a:gd name="T27" fmla="*/ 20 h 608"/>
                <a:gd name="T28" fmla="*/ 158 w 583"/>
                <a:gd name="T29" fmla="*/ 31 h 608"/>
                <a:gd name="T30" fmla="*/ 158 w 583"/>
                <a:gd name="T31" fmla="*/ 36 h 608"/>
                <a:gd name="T32" fmla="*/ 158 w 583"/>
                <a:gd name="T33" fmla="*/ 48 h 608"/>
                <a:gd name="T34" fmla="*/ 157 w 583"/>
                <a:gd name="T35" fmla="*/ 54 h 608"/>
                <a:gd name="T36" fmla="*/ 158 w 583"/>
                <a:gd name="T37" fmla="*/ 60 h 608"/>
                <a:gd name="T38" fmla="*/ 164 w 583"/>
                <a:gd name="T39" fmla="*/ 61 h 608"/>
                <a:gd name="T40" fmla="*/ 179 w 583"/>
                <a:gd name="T41" fmla="*/ 89 h 608"/>
                <a:gd name="T42" fmla="*/ 175 w 583"/>
                <a:gd name="T43" fmla="*/ 102 h 608"/>
                <a:gd name="T44" fmla="*/ 169 w 583"/>
                <a:gd name="T45" fmla="*/ 109 h 608"/>
                <a:gd name="T46" fmla="*/ 153 w 583"/>
                <a:gd name="T47" fmla="*/ 114 h 608"/>
                <a:gd name="T48" fmla="*/ 135 w 583"/>
                <a:gd name="T49" fmla="*/ 131 h 608"/>
                <a:gd name="T50" fmla="*/ 129 w 583"/>
                <a:gd name="T51" fmla="*/ 169 h 608"/>
                <a:gd name="T52" fmla="*/ 118 w 583"/>
                <a:gd name="T53" fmla="*/ 179 h 608"/>
                <a:gd name="T54" fmla="*/ 83 w 583"/>
                <a:gd name="T55" fmla="*/ 222 h 608"/>
                <a:gd name="T56" fmla="*/ 8 w 583"/>
                <a:gd name="T57" fmla="*/ 274 h 608"/>
                <a:gd name="T58" fmla="*/ 29 w 583"/>
                <a:gd name="T59" fmla="*/ 293 h 608"/>
                <a:gd name="T60" fmla="*/ 36 w 583"/>
                <a:gd name="T61" fmla="*/ 379 h 608"/>
                <a:gd name="T62" fmla="*/ 58 w 583"/>
                <a:gd name="T63" fmla="*/ 440 h 608"/>
                <a:gd name="T64" fmla="*/ 145 w 583"/>
                <a:gd name="T65" fmla="*/ 464 h 608"/>
                <a:gd name="T66" fmla="*/ 162 w 583"/>
                <a:gd name="T67" fmla="*/ 486 h 608"/>
                <a:gd name="T68" fmla="*/ 167 w 583"/>
                <a:gd name="T69" fmla="*/ 495 h 608"/>
                <a:gd name="T70" fmla="*/ 181 w 583"/>
                <a:gd name="T71" fmla="*/ 529 h 608"/>
                <a:gd name="T72" fmla="*/ 191 w 583"/>
                <a:gd name="T73" fmla="*/ 541 h 608"/>
                <a:gd name="T74" fmla="*/ 204 w 583"/>
                <a:gd name="T75" fmla="*/ 580 h 608"/>
                <a:gd name="T76" fmla="*/ 240 w 583"/>
                <a:gd name="T77" fmla="*/ 607 h 608"/>
                <a:gd name="T78" fmla="*/ 251 w 583"/>
                <a:gd name="T79" fmla="*/ 544 h 608"/>
                <a:gd name="T80" fmla="*/ 256 w 583"/>
                <a:gd name="T81" fmla="*/ 537 h 608"/>
                <a:gd name="T82" fmla="*/ 257 w 583"/>
                <a:gd name="T83" fmla="*/ 530 h 608"/>
                <a:gd name="T84" fmla="*/ 290 w 583"/>
                <a:gd name="T85" fmla="*/ 510 h 608"/>
                <a:gd name="T86" fmla="*/ 298 w 583"/>
                <a:gd name="T87" fmla="*/ 498 h 608"/>
                <a:gd name="T88" fmla="*/ 305 w 583"/>
                <a:gd name="T89" fmla="*/ 498 h 608"/>
                <a:gd name="T90" fmla="*/ 341 w 583"/>
                <a:gd name="T91" fmla="*/ 481 h 608"/>
                <a:gd name="T92" fmla="*/ 351 w 583"/>
                <a:gd name="T93" fmla="*/ 464 h 608"/>
                <a:gd name="T94" fmla="*/ 389 w 583"/>
                <a:gd name="T95" fmla="*/ 450 h 608"/>
                <a:gd name="T96" fmla="*/ 395 w 583"/>
                <a:gd name="T97" fmla="*/ 454 h 608"/>
                <a:gd name="T98" fmla="*/ 397 w 583"/>
                <a:gd name="T99" fmla="*/ 464 h 608"/>
                <a:gd name="T100" fmla="*/ 438 w 583"/>
                <a:gd name="T101" fmla="*/ 450 h 608"/>
                <a:gd name="T102" fmla="*/ 472 w 583"/>
                <a:gd name="T103" fmla="*/ 416 h 608"/>
                <a:gd name="T104" fmla="*/ 534 w 583"/>
                <a:gd name="T105" fmla="*/ 392 h 608"/>
                <a:gd name="T106" fmla="*/ 524 w 583"/>
                <a:gd name="T107" fmla="*/ 365 h 608"/>
                <a:gd name="T108" fmla="*/ 544 w 583"/>
                <a:gd name="T109" fmla="*/ 341 h 608"/>
                <a:gd name="T110" fmla="*/ 556 w 583"/>
                <a:gd name="T111" fmla="*/ 285 h 608"/>
                <a:gd name="T112" fmla="*/ 575 w 583"/>
                <a:gd name="T113" fmla="*/ 25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3" h="608">
                  <a:moveTo>
                    <a:pt x="582" y="225"/>
                  </a:moveTo>
                  <a:lnTo>
                    <a:pt x="582" y="225"/>
                  </a:lnTo>
                  <a:lnTo>
                    <a:pt x="580" y="222"/>
                  </a:lnTo>
                  <a:lnTo>
                    <a:pt x="578" y="220"/>
                  </a:lnTo>
                  <a:lnTo>
                    <a:pt x="571" y="218"/>
                  </a:lnTo>
                  <a:lnTo>
                    <a:pt x="564" y="216"/>
                  </a:lnTo>
                  <a:lnTo>
                    <a:pt x="561" y="215"/>
                  </a:lnTo>
                  <a:lnTo>
                    <a:pt x="561" y="211"/>
                  </a:lnTo>
                  <a:lnTo>
                    <a:pt x="506" y="211"/>
                  </a:lnTo>
                  <a:lnTo>
                    <a:pt x="506" y="211"/>
                  </a:lnTo>
                  <a:lnTo>
                    <a:pt x="505" y="208"/>
                  </a:lnTo>
                  <a:lnTo>
                    <a:pt x="501" y="206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83" y="201"/>
                  </a:lnTo>
                  <a:lnTo>
                    <a:pt x="474" y="196"/>
                  </a:lnTo>
                  <a:lnTo>
                    <a:pt x="467" y="189"/>
                  </a:lnTo>
                  <a:lnTo>
                    <a:pt x="459" y="184"/>
                  </a:lnTo>
                  <a:lnTo>
                    <a:pt x="459" y="184"/>
                  </a:lnTo>
                  <a:lnTo>
                    <a:pt x="459" y="177"/>
                  </a:lnTo>
                  <a:lnTo>
                    <a:pt x="455" y="174"/>
                  </a:lnTo>
                  <a:lnTo>
                    <a:pt x="453" y="169"/>
                  </a:lnTo>
                  <a:lnTo>
                    <a:pt x="452" y="164"/>
                  </a:lnTo>
                  <a:lnTo>
                    <a:pt x="452" y="164"/>
                  </a:lnTo>
                  <a:lnTo>
                    <a:pt x="455" y="162"/>
                  </a:lnTo>
                  <a:lnTo>
                    <a:pt x="457" y="160"/>
                  </a:lnTo>
                  <a:lnTo>
                    <a:pt x="457" y="157"/>
                  </a:lnTo>
                  <a:lnTo>
                    <a:pt x="455" y="152"/>
                  </a:lnTo>
                  <a:lnTo>
                    <a:pt x="453" y="150"/>
                  </a:lnTo>
                  <a:lnTo>
                    <a:pt x="452" y="150"/>
                  </a:lnTo>
                  <a:lnTo>
                    <a:pt x="452" y="143"/>
                  </a:lnTo>
                  <a:lnTo>
                    <a:pt x="452" y="143"/>
                  </a:lnTo>
                  <a:lnTo>
                    <a:pt x="450" y="140"/>
                  </a:lnTo>
                  <a:lnTo>
                    <a:pt x="448" y="138"/>
                  </a:lnTo>
                  <a:lnTo>
                    <a:pt x="442" y="136"/>
                  </a:lnTo>
                  <a:lnTo>
                    <a:pt x="424" y="136"/>
                  </a:lnTo>
                  <a:lnTo>
                    <a:pt x="424" y="136"/>
                  </a:lnTo>
                  <a:lnTo>
                    <a:pt x="423" y="131"/>
                  </a:lnTo>
                  <a:lnTo>
                    <a:pt x="419" y="126"/>
                  </a:lnTo>
                  <a:lnTo>
                    <a:pt x="411" y="119"/>
                  </a:lnTo>
                  <a:lnTo>
                    <a:pt x="402" y="112"/>
                  </a:lnTo>
                  <a:lnTo>
                    <a:pt x="399" y="107"/>
                  </a:lnTo>
                  <a:lnTo>
                    <a:pt x="397" y="102"/>
                  </a:lnTo>
                  <a:lnTo>
                    <a:pt x="397" y="102"/>
                  </a:lnTo>
                  <a:lnTo>
                    <a:pt x="392" y="102"/>
                  </a:lnTo>
                  <a:lnTo>
                    <a:pt x="392" y="102"/>
                  </a:lnTo>
                  <a:lnTo>
                    <a:pt x="390" y="102"/>
                  </a:lnTo>
                  <a:lnTo>
                    <a:pt x="390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7" y="102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4" y="99"/>
                  </a:lnTo>
                  <a:lnTo>
                    <a:pt x="384" y="99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80" y="97"/>
                  </a:lnTo>
                  <a:lnTo>
                    <a:pt x="378" y="94"/>
                  </a:lnTo>
                  <a:lnTo>
                    <a:pt x="378" y="94"/>
                  </a:lnTo>
                  <a:lnTo>
                    <a:pt x="377" y="92"/>
                  </a:lnTo>
                  <a:lnTo>
                    <a:pt x="377" y="92"/>
                  </a:lnTo>
                  <a:lnTo>
                    <a:pt x="375" y="90"/>
                  </a:lnTo>
                  <a:lnTo>
                    <a:pt x="375" y="90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3" y="80"/>
                  </a:lnTo>
                  <a:lnTo>
                    <a:pt x="361" y="77"/>
                  </a:lnTo>
                  <a:lnTo>
                    <a:pt x="360" y="68"/>
                  </a:lnTo>
                  <a:lnTo>
                    <a:pt x="361" y="61"/>
                  </a:lnTo>
                  <a:lnTo>
                    <a:pt x="360" y="58"/>
                  </a:lnTo>
                  <a:lnTo>
                    <a:pt x="358" y="54"/>
                  </a:lnTo>
                  <a:lnTo>
                    <a:pt x="358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6" y="54"/>
                  </a:lnTo>
                  <a:lnTo>
                    <a:pt x="355" y="54"/>
                  </a:lnTo>
                  <a:lnTo>
                    <a:pt x="355" y="54"/>
                  </a:lnTo>
                  <a:lnTo>
                    <a:pt x="348" y="51"/>
                  </a:lnTo>
                  <a:lnTo>
                    <a:pt x="341" y="51"/>
                  </a:lnTo>
                  <a:lnTo>
                    <a:pt x="341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20" y="48"/>
                  </a:lnTo>
                  <a:lnTo>
                    <a:pt x="300" y="48"/>
                  </a:lnTo>
                  <a:lnTo>
                    <a:pt x="300" y="48"/>
                  </a:lnTo>
                  <a:lnTo>
                    <a:pt x="297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4"/>
                  </a:lnTo>
                  <a:lnTo>
                    <a:pt x="273" y="43"/>
                  </a:lnTo>
                  <a:lnTo>
                    <a:pt x="268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27"/>
                  </a:lnTo>
                  <a:lnTo>
                    <a:pt x="254" y="20"/>
                  </a:lnTo>
                  <a:lnTo>
                    <a:pt x="252" y="15"/>
                  </a:lnTo>
                  <a:lnTo>
                    <a:pt x="249" y="12"/>
                  </a:lnTo>
                  <a:lnTo>
                    <a:pt x="245" y="8"/>
                  </a:lnTo>
                  <a:lnTo>
                    <a:pt x="240" y="7"/>
                  </a:lnTo>
                  <a:lnTo>
                    <a:pt x="233" y="7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3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10" y="3"/>
                  </a:lnTo>
                  <a:lnTo>
                    <a:pt x="206" y="5"/>
                  </a:lnTo>
                  <a:lnTo>
                    <a:pt x="201" y="8"/>
                  </a:lnTo>
                  <a:lnTo>
                    <a:pt x="201" y="8"/>
                  </a:lnTo>
                  <a:lnTo>
                    <a:pt x="199" y="10"/>
                  </a:lnTo>
                  <a:lnTo>
                    <a:pt x="199" y="10"/>
                  </a:lnTo>
                  <a:lnTo>
                    <a:pt x="194" y="14"/>
                  </a:lnTo>
                  <a:lnTo>
                    <a:pt x="189" y="15"/>
                  </a:lnTo>
                  <a:lnTo>
                    <a:pt x="181" y="17"/>
                  </a:lnTo>
                  <a:lnTo>
                    <a:pt x="174" y="19"/>
                  </a:lnTo>
                  <a:lnTo>
                    <a:pt x="169" y="20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5" y="24"/>
                  </a:lnTo>
                  <a:lnTo>
                    <a:pt x="165" y="24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1"/>
                  </a:lnTo>
                  <a:lnTo>
                    <a:pt x="158" y="32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36"/>
                  </a:lnTo>
                  <a:lnTo>
                    <a:pt x="158" y="36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7" y="49"/>
                  </a:lnTo>
                  <a:lnTo>
                    <a:pt x="157" y="49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3"/>
                  </a:lnTo>
                  <a:lnTo>
                    <a:pt x="157" y="53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60"/>
                  </a:lnTo>
                  <a:lnTo>
                    <a:pt x="158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2" y="61"/>
                  </a:lnTo>
                  <a:lnTo>
                    <a:pt x="162" y="61"/>
                  </a:lnTo>
                  <a:lnTo>
                    <a:pt x="164" y="61"/>
                  </a:lnTo>
                  <a:lnTo>
                    <a:pt x="164" y="61"/>
                  </a:lnTo>
                  <a:lnTo>
                    <a:pt x="165" y="61"/>
                  </a:lnTo>
                  <a:lnTo>
                    <a:pt x="165" y="61"/>
                  </a:lnTo>
                  <a:lnTo>
                    <a:pt x="165" y="66"/>
                  </a:lnTo>
                  <a:lnTo>
                    <a:pt x="169" y="68"/>
                  </a:lnTo>
                  <a:lnTo>
                    <a:pt x="174" y="73"/>
                  </a:lnTo>
                  <a:lnTo>
                    <a:pt x="177" y="75"/>
                  </a:lnTo>
                  <a:lnTo>
                    <a:pt x="179" y="78"/>
                  </a:lnTo>
                  <a:lnTo>
                    <a:pt x="179" y="83"/>
                  </a:lnTo>
                  <a:lnTo>
                    <a:pt x="179" y="89"/>
                  </a:lnTo>
                  <a:lnTo>
                    <a:pt x="179" y="89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9" y="95"/>
                  </a:lnTo>
                  <a:lnTo>
                    <a:pt x="179" y="95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75" y="104"/>
                  </a:lnTo>
                  <a:lnTo>
                    <a:pt x="175" y="104"/>
                  </a:lnTo>
                  <a:lnTo>
                    <a:pt x="174" y="106"/>
                  </a:lnTo>
                  <a:lnTo>
                    <a:pt x="174" y="106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70" y="109"/>
                  </a:lnTo>
                  <a:lnTo>
                    <a:pt x="170" y="109"/>
                  </a:lnTo>
                  <a:lnTo>
                    <a:pt x="169" y="109"/>
                  </a:lnTo>
                  <a:lnTo>
                    <a:pt x="169" y="109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64" y="112"/>
                  </a:lnTo>
                  <a:lnTo>
                    <a:pt x="153" y="114"/>
                  </a:lnTo>
                  <a:lnTo>
                    <a:pt x="150" y="116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3" y="121"/>
                  </a:lnTo>
                  <a:lnTo>
                    <a:pt x="143" y="121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3"/>
                  </a:lnTo>
                  <a:lnTo>
                    <a:pt x="131" y="153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29" y="167"/>
                  </a:lnTo>
                  <a:lnTo>
                    <a:pt x="129" y="167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3" y="176"/>
                  </a:lnTo>
                  <a:lnTo>
                    <a:pt x="123" y="176"/>
                  </a:lnTo>
                  <a:lnTo>
                    <a:pt x="121" y="177"/>
                  </a:lnTo>
                  <a:lnTo>
                    <a:pt x="121" y="177"/>
                  </a:lnTo>
                  <a:lnTo>
                    <a:pt x="118" y="179"/>
                  </a:lnTo>
                  <a:lnTo>
                    <a:pt x="118" y="179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1" y="184"/>
                  </a:lnTo>
                  <a:lnTo>
                    <a:pt x="111" y="211"/>
                  </a:lnTo>
                  <a:lnTo>
                    <a:pt x="111" y="211"/>
                  </a:lnTo>
                  <a:lnTo>
                    <a:pt x="102" y="213"/>
                  </a:lnTo>
                  <a:lnTo>
                    <a:pt x="95" y="215"/>
                  </a:lnTo>
                  <a:lnTo>
                    <a:pt x="89" y="218"/>
                  </a:lnTo>
                  <a:lnTo>
                    <a:pt x="83" y="222"/>
                  </a:lnTo>
                  <a:lnTo>
                    <a:pt x="80" y="227"/>
                  </a:lnTo>
                  <a:lnTo>
                    <a:pt x="75" y="232"/>
                  </a:lnTo>
                  <a:lnTo>
                    <a:pt x="70" y="245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0" y="252"/>
                  </a:lnTo>
                  <a:lnTo>
                    <a:pt x="0" y="257"/>
                  </a:lnTo>
                  <a:lnTo>
                    <a:pt x="3" y="264"/>
                  </a:lnTo>
                  <a:lnTo>
                    <a:pt x="8" y="269"/>
                  </a:lnTo>
                  <a:lnTo>
                    <a:pt x="8" y="274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3" y="280"/>
                  </a:lnTo>
                  <a:lnTo>
                    <a:pt x="17" y="281"/>
                  </a:lnTo>
                  <a:lnTo>
                    <a:pt x="20" y="283"/>
                  </a:lnTo>
                  <a:lnTo>
                    <a:pt x="22" y="286"/>
                  </a:lnTo>
                  <a:lnTo>
                    <a:pt x="22" y="286"/>
                  </a:lnTo>
                  <a:lnTo>
                    <a:pt x="22" y="290"/>
                  </a:lnTo>
                  <a:lnTo>
                    <a:pt x="24" y="291"/>
                  </a:lnTo>
                  <a:lnTo>
                    <a:pt x="29" y="293"/>
                  </a:lnTo>
                  <a:lnTo>
                    <a:pt x="29" y="293"/>
                  </a:lnTo>
                  <a:lnTo>
                    <a:pt x="31" y="303"/>
                  </a:lnTo>
                  <a:lnTo>
                    <a:pt x="29" y="310"/>
                  </a:lnTo>
                  <a:lnTo>
                    <a:pt x="25" y="324"/>
                  </a:lnTo>
                  <a:lnTo>
                    <a:pt x="22" y="338"/>
                  </a:lnTo>
                  <a:lnTo>
                    <a:pt x="22" y="346"/>
                  </a:lnTo>
                  <a:lnTo>
                    <a:pt x="22" y="355"/>
                  </a:lnTo>
                  <a:lnTo>
                    <a:pt x="22" y="355"/>
                  </a:lnTo>
                  <a:lnTo>
                    <a:pt x="27" y="367"/>
                  </a:lnTo>
                  <a:lnTo>
                    <a:pt x="36" y="379"/>
                  </a:lnTo>
                  <a:lnTo>
                    <a:pt x="42" y="390"/>
                  </a:lnTo>
                  <a:lnTo>
                    <a:pt x="49" y="402"/>
                  </a:lnTo>
                  <a:lnTo>
                    <a:pt x="49" y="402"/>
                  </a:lnTo>
                  <a:lnTo>
                    <a:pt x="53" y="413"/>
                  </a:lnTo>
                  <a:lnTo>
                    <a:pt x="56" y="423"/>
                  </a:lnTo>
                  <a:lnTo>
                    <a:pt x="56" y="423"/>
                  </a:lnTo>
                  <a:lnTo>
                    <a:pt x="56" y="430"/>
                  </a:lnTo>
                  <a:lnTo>
                    <a:pt x="56" y="437"/>
                  </a:lnTo>
                  <a:lnTo>
                    <a:pt x="56" y="437"/>
                  </a:lnTo>
                  <a:lnTo>
                    <a:pt x="58" y="440"/>
                  </a:lnTo>
                  <a:lnTo>
                    <a:pt x="60" y="443"/>
                  </a:lnTo>
                  <a:lnTo>
                    <a:pt x="63" y="450"/>
                  </a:lnTo>
                  <a:lnTo>
                    <a:pt x="63" y="450"/>
                  </a:lnTo>
                  <a:lnTo>
                    <a:pt x="77" y="449"/>
                  </a:lnTo>
                  <a:lnTo>
                    <a:pt x="87" y="450"/>
                  </a:lnTo>
                  <a:lnTo>
                    <a:pt x="97" y="452"/>
                  </a:lnTo>
                  <a:lnTo>
                    <a:pt x="106" y="455"/>
                  </a:lnTo>
                  <a:lnTo>
                    <a:pt x="124" y="461"/>
                  </a:lnTo>
                  <a:lnTo>
                    <a:pt x="135" y="462"/>
                  </a:lnTo>
                  <a:lnTo>
                    <a:pt x="145" y="464"/>
                  </a:lnTo>
                  <a:lnTo>
                    <a:pt x="145" y="464"/>
                  </a:lnTo>
                  <a:lnTo>
                    <a:pt x="148" y="471"/>
                  </a:lnTo>
                  <a:lnTo>
                    <a:pt x="148" y="471"/>
                  </a:lnTo>
                  <a:lnTo>
                    <a:pt x="150" y="472"/>
                  </a:lnTo>
                  <a:lnTo>
                    <a:pt x="150" y="472"/>
                  </a:lnTo>
                  <a:lnTo>
                    <a:pt x="155" y="478"/>
                  </a:lnTo>
                  <a:lnTo>
                    <a:pt x="155" y="478"/>
                  </a:lnTo>
                  <a:lnTo>
                    <a:pt x="160" y="484"/>
                  </a:lnTo>
                  <a:lnTo>
                    <a:pt x="160" y="484"/>
                  </a:lnTo>
                  <a:lnTo>
                    <a:pt x="162" y="486"/>
                  </a:lnTo>
                  <a:lnTo>
                    <a:pt x="162" y="486"/>
                  </a:lnTo>
                  <a:lnTo>
                    <a:pt x="165" y="490"/>
                  </a:lnTo>
                  <a:lnTo>
                    <a:pt x="165" y="490"/>
                  </a:lnTo>
                  <a:lnTo>
                    <a:pt x="165" y="491"/>
                  </a:lnTo>
                  <a:lnTo>
                    <a:pt x="165" y="491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3"/>
                  </a:lnTo>
                  <a:lnTo>
                    <a:pt x="167" y="495"/>
                  </a:lnTo>
                  <a:lnTo>
                    <a:pt x="167" y="495"/>
                  </a:lnTo>
                  <a:lnTo>
                    <a:pt x="169" y="495"/>
                  </a:lnTo>
                  <a:lnTo>
                    <a:pt x="169" y="495"/>
                  </a:lnTo>
                  <a:lnTo>
                    <a:pt x="172" y="503"/>
                  </a:lnTo>
                  <a:lnTo>
                    <a:pt x="172" y="503"/>
                  </a:lnTo>
                  <a:lnTo>
                    <a:pt x="172" y="505"/>
                  </a:lnTo>
                  <a:lnTo>
                    <a:pt x="172" y="505"/>
                  </a:lnTo>
                  <a:lnTo>
                    <a:pt x="177" y="517"/>
                  </a:lnTo>
                  <a:lnTo>
                    <a:pt x="179" y="524"/>
                  </a:lnTo>
                  <a:lnTo>
                    <a:pt x="181" y="529"/>
                  </a:lnTo>
                  <a:lnTo>
                    <a:pt x="181" y="529"/>
                  </a:lnTo>
                  <a:lnTo>
                    <a:pt x="182" y="534"/>
                  </a:lnTo>
                  <a:lnTo>
                    <a:pt x="182" y="534"/>
                  </a:lnTo>
                  <a:lnTo>
                    <a:pt x="184" y="537"/>
                  </a:lnTo>
                  <a:lnTo>
                    <a:pt x="189" y="539"/>
                  </a:lnTo>
                  <a:lnTo>
                    <a:pt x="189" y="539"/>
                  </a:lnTo>
                  <a:lnTo>
                    <a:pt x="189" y="541"/>
                  </a:lnTo>
                  <a:lnTo>
                    <a:pt x="189" y="541"/>
                  </a:lnTo>
                  <a:lnTo>
                    <a:pt x="191" y="541"/>
                  </a:lnTo>
                  <a:lnTo>
                    <a:pt x="191" y="541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2"/>
                  </a:lnTo>
                  <a:lnTo>
                    <a:pt x="191" y="544"/>
                  </a:lnTo>
                  <a:lnTo>
                    <a:pt x="191" y="544"/>
                  </a:lnTo>
                  <a:lnTo>
                    <a:pt x="193" y="546"/>
                  </a:lnTo>
                  <a:lnTo>
                    <a:pt x="193" y="546"/>
                  </a:lnTo>
                  <a:lnTo>
                    <a:pt x="201" y="568"/>
                  </a:lnTo>
                  <a:lnTo>
                    <a:pt x="204" y="580"/>
                  </a:lnTo>
                  <a:lnTo>
                    <a:pt x="206" y="594"/>
                  </a:lnTo>
                  <a:lnTo>
                    <a:pt x="206" y="594"/>
                  </a:lnTo>
                  <a:lnTo>
                    <a:pt x="213" y="592"/>
                  </a:lnTo>
                  <a:lnTo>
                    <a:pt x="218" y="594"/>
                  </a:lnTo>
                  <a:lnTo>
                    <a:pt x="223" y="595"/>
                  </a:lnTo>
                  <a:lnTo>
                    <a:pt x="227" y="597"/>
                  </a:lnTo>
                  <a:lnTo>
                    <a:pt x="232" y="604"/>
                  </a:lnTo>
                  <a:lnTo>
                    <a:pt x="235" y="605"/>
                  </a:lnTo>
                  <a:lnTo>
                    <a:pt x="240" y="607"/>
                  </a:lnTo>
                  <a:lnTo>
                    <a:pt x="240" y="607"/>
                  </a:lnTo>
                  <a:lnTo>
                    <a:pt x="244" y="602"/>
                  </a:lnTo>
                  <a:lnTo>
                    <a:pt x="245" y="595"/>
                  </a:lnTo>
                  <a:lnTo>
                    <a:pt x="247" y="580"/>
                  </a:lnTo>
                  <a:lnTo>
                    <a:pt x="247" y="563"/>
                  </a:lnTo>
                  <a:lnTo>
                    <a:pt x="247" y="546"/>
                  </a:lnTo>
                  <a:lnTo>
                    <a:pt x="247" y="546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1" y="544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2" y="542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4" y="541"/>
                  </a:lnTo>
                  <a:lnTo>
                    <a:pt x="256" y="537"/>
                  </a:lnTo>
                  <a:lnTo>
                    <a:pt x="256" y="537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6" y="534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61" y="530"/>
                  </a:lnTo>
                  <a:lnTo>
                    <a:pt x="262" y="529"/>
                  </a:lnTo>
                  <a:lnTo>
                    <a:pt x="262" y="529"/>
                  </a:lnTo>
                  <a:lnTo>
                    <a:pt x="264" y="527"/>
                  </a:lnTo>
                  <a:lnTo>
                    <a:pt x="264" y="527"/>
                  </a:lnTo>
                  <a:lnTo>
                    <a:pt x="273" y="522"/>
                  </a:lnTo>
                  <a:lnTo>
                    <a:pt x="281" y="517"/>
                  </a:lnTo>
                  <a:lnTo>
                    <a:pt x="290" y="510"/>
                  </a:lnTo>
                  <a:lnTo>
                    <a:pt x="293" y="505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5" y="500"/>
                  </a:lnTo>
                  <a:lnTo>
                    <a:pt x="297" y="500"/>
                  </a:lnTo>
                  <a:lnTo>
                    <a:pt x="297" y="500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298" y="498"/>
                  </a:lnTo>
                  <a:lnTo>
                    <a:pt x="300" y="498"/>
                  </a:lnTo>
                  <a:lnTo>
                    <a:pt x="300" y="498"/>
                  </a:lnTo>
                  <a:lnTo>
                    <a:pt x="302" y="498"/>
                  </a:lnTo>
                  <a:lnTo>
                    <a:pt x="302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5" y="498"/>
                  </a:lnTo>
                  <a:lnTo>
                    <a:pt x="308" y="498"/>
                  </a:lnTo>
                  <a:lnTo>
                    <a:pt x="308" y="498"/>
                  </a:lnTo>
                  <a:lnTo>
                    <a:pt x="315" y="493"/>
                  </a:lnTo>
                  <a:lnTo>
                    <a:pt x="320" y="488"/>
                  </a:lnTo>
                  <a:lnTo>
                    <a:pt x="329" y="484"/>
                  </a:lnTo>
                  <a:lnTo>
                    <a:pt x="339" y="483"/>
                  </a:lnTo>
                  <a:lnTo>
                    <a:pt x="339" y="483"/>
                  </a:lnTo>
                  <a:lnTo>
                    <a:pt x="341" y="481"/>
                  </a:lnTo>
                  <a:lnTo>
                    <a:pt x="341" y="481"/>
                  </a:lnTo>
                  <a:lnTo>
                    <a:pt x="344" y="479"/>
                  </a:lnTo>
                  <a:lnTo>
                    <a:pt x="344" y="479"/>
                  </a:lnTo>
                  <a:lnTo>
                    <a:pt x="346" y="478"/>
                  </a:lnTo>
                  <a:lnTo>
                    <a:pt x="346" y="478"/>
                  </a:lnTo>
                  <a:lnTo>
                    <a:pt x="348" y="472"/>
                  </a:lnTo>
                  <a:lnTo>
                    <a:pt x="348" y="472"/>
                  </a:lnTo>
                  <a:lnTo>
                    <a:pt x="349" y="467"/>
                  </a:lnTo>
                  <a:lnTo>
                    <a:pt x="349" y="467"/>
                  </a:lnTo>
                  <a:lnTo>
                    <a:pt x="351" y="464"/>
                  </a:lnTo>
                  <a:lnTo>
                    <a:pt x="353" y="461"/>
                  </a:lnTo>
                  <a:lnTo>
                    <a:pt x="360" y="454"/>
                  </a:lnTo>
                  <a:lnTo>
                    <a:pt x="370" y="452"/>
                  </a:lnTo>
                  <a:lnTo>
                    <a:pt x="380" y="450"/>
                  </a:lnTo>
                  <a:lnTo>
                    <a:pt x="380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9" y="450"/>
                  </a:lnTo>
                  <a:lnTo>
                    <a:pt x="389" y="450"/>
                  </a:lnTo>
                  <a:lnTo>
                    <a:pt x="389" y="452"/>
                  </a:lnTo>
                  <a:lnTo>
                    <a:pt x="389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2" y="452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5" y="454"/>
                  </a:lnTo>
                  <a:lnTo>
                    <a:pt x="397" y="455"/>
                  </a:lnTo>
                  <a:lnTo>
                    <a:pt x="397" y="455"/>
                  </a:lnTo>
                  <a:lnTo>
                    <a:pt x="397" y="457"/>
                  </a:lnTo>
                  <a:lnTo>
                    <a:pt x="397" y="457"/>
                  </a:lnTo>
                  <a:lnTo>
                    <a:pt x="397" y="459"/>
                  </a:lnTo>
                  <a:lnTo>
                    <a:pt x="397" y="459"/>
                  </a:lnTo>
                  <a:lnTo>
                    <a:pt x="397" y="461"/>
                  </a:lnTo>
                  <a:lnTo>
                    <a:pt x="397" y="461"/>
                  </a:lnTo>
                  <a:lnTo>
                    <a:pt x="397" y="464"/>
                  </a:lnTo>
                  <a:lnTo>
                    <a:pt x="397" y="464"/>
                  </a:lnTo>
                  <a:lnTo>
                    <a:pt x="406" y="464"/>
                  </a:lnTo>
                  <a:lnTo>
                    <a:pt x="411" y="467"/>
                  </a:lnTo>
                  <a:lnTo>
                    <a:pt x="416" y="469"/>
                  </a:lnTo>
                  <a:lnTo>
                    <a:pt x="424" y="471"/>
                  </a:lnTo>
                  <a:lnTo>
                    <a:pt x="424" y="471"/>
                  </a:lnTo>
                  <a:lnTo>
                    <a:pt x="426" y="464"/>
                  </a:lnTo>
                  <a:lnTo>
                    <a:pt x="431" y="461"/>
                  </a:lnTo>
                  <a:lnTo>
                    <a:pt x="435" y="455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3"/>
                  </a:lnTo>
                  <a:lnTo>
                    <a:pt x="442" y="437"/>
                  </a:lnTo>
                  <a:lnTo>
                    <a:pt x="447" y="433"/>
                  </a:lnTo>
                  <a:lnTo>
                    <a:pt x="452" y="430"/>
                  </a:lnTo>
                  <a:lnTo>
                    <a:pt x="452" y="430"/>
                  </a:lnTo>
                  <a:lnTo>
                    <a:pt x="457" y="428"/>
                  </a:lnTo>
                  <a:lnTo>
                    <a:pt x="462" y="423"/>
                  </a:lnTo>
                  <a:lnTo>
                    <a:pt x="467" y="42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6" y="413"/>
                  </a:lnTo>
                  <a:lnTo>
                    <a:pt x="500" y="411"/>
                  </a:lnTo>
                  <a:lnTo>
                    <a:pt x="515" y="408"/>
                  </a:lnTo>
                  <a:lnTo>
                    <a:pt x="522" y="406"/>
                  </a:lnTo>
                  <a:lnTo>
                    <a:pt x="527" y="402"/>
                  </a:lnTo>
                  <a:lnTo>
                    <a:pt x="534" y="402"/>
                  </a:lnTo>
                  <a:lnTo>
                    <a:pt x="534" y="396"/>
                  </a:lnTo>
                  <a:lnTo>
                    <a:pt x="534" y="396"/>
                  </a:lnTo>
                  <a:lnTo>
                    <a:pt x="534" y="392"/>
                  </a:lnTo>
                  <a:lnTo>
                    <a:pt x="532" y="390"/>
                  </a:lnTo>
                  <a:lnTo>
                    <a:pt x="527" y="389"/>
                  </a:lnTo>
                  <a:lnTo>
                    <a:pt x="527" y="389"/>
                  </a:lnTo>
                  <a:lnTo>
                    <a:pt x="527" y="382"/>
                  </a:lnTo>
                  <a:lnTo>
                    <a:pt x="527" y="375"/>
                  </a:lnTo>
                  <a:lnTo>
                    <a:pt x="525" y="370"/>
                  </a:lnTo>
                  <a:lnTo>
                    <a:pt x="520" y="368"/>
                  </a:lnTo>
                  <a:lnTo>
                    <a:pt x="520" y="368"/>
                  </a:lnTo>
                  <a:lnTo>
                    <a:pt x="522" y="367"/>
                  </a:lnTo>
                  <a:lnTo>
                    <a:pt x="524" y="365"/>
                  </a:lnTo>
                  <a:lnTo>
                    <a:pt x="527" y="361"/>
                  </a:lnTo>
                  <a:lnTo>
                    <a:pt x="532" y="360"/>
                  </a:lnTo>
                  <a:lnTo>
                    <a:pt x="534" y="358"/>
                  </a:lnTo>
                  <a:lnTo>
                    <a:pt x="534" y="355"/>
                  </a:lnTo>
                  <a:lnTo>
                    <a:pt x="534" y="355"/>
                  </a:lnTo>
                  <a:lnTo>
                    <a:pt x="535" y="353"/>
                  </a:lnTo>
                  <a:lnTo>
                    <a:pt x="537" y="351"/>
                  </a:lnTo>
                  <a:lnTo>
                    <a:pt x="541" y="348"/>
                  </a:lnTo>
                  <a:lnTo>
                    <a:pt x="542" y="343"/>
                  </a:lnTo>
                  <a:lnTo>
                    <a:pt x="544" y="341"/>
                  </a:lnTo>
                  <a:lnTo>
                    <a:pt x="547" y="341"/>
                  </a:lnTo>
                  <a:lnTo>
                    <a:pt x="547" y="341"/>
                  </a:lnTo>
                  <a:lnTo>
                    <a:pt x="547" y="334"/>
                  </a:lnTo>
                  <a:lnTo>
                    <a:pt x="549" y="327"/>
                  </a:lnTo>
                  <a:lnTo>
                    <a:pt x="553" y="315"/>
                  </a:lnTo>
                  <a:lnTo>
                    <a:pt x="554" y="303"/>
                  </a:lnTo>
                  <a:lnTo>
                    <a:pt x="556" y="295"/>
                  </a:lnTo>
                  <a:lnTo>
                    <a:pt x="554" y="286"/>
                  </a:lnTo>
                  <a:lnTo>
                    <a:pt x="554" y="286"/>
                  </a:lnTo>
                  <a:lnTo>
                    <a:pt x="556" y="285"/>
                  </a:lnTo>
                  <a:lnTo>
                    <a:pt x="558" y="283"/>
                  </a:lnTo>
                  <a:lnTo>
                    <a:pt x="561" y="280"/>
                  </a:lnTo>
                  <a:lnTo>
                    <a:pt x="563" y="274"/>
                  </a:lnTo>
                  <a:lnTo>
                    <a:pt x="564" y="273"/>
                  </a:lnTo>
                  <a:lnTo>
                    <a:pt x="568" y="273"/>
                  </a:lnTo>
                  <a:lnTo>
                    <a:pt x="568" y="273"/>
                  </a:lnTo>
                  <a:lnTo>
                    <a:pt x="570" y="269"/>
                  </a:lnTo>
                  <a:lnTo>
                    <a:pt x="571" y="266"/>
                  </a:lnTo>
                  <a:lnTo>
                    <a:pt x="573" y="264"/>
                  </a:lnTo>
                  <a:lnTo>
                    <a:pt x="575" y="259"/>
                  </a:lnTo>
                  <a:lnTo>
                    <a:pt x="575" y="259"/>
                  </a:lnTo>
                  <a:lnTo>
                    <a:pt x="580" y="259"/>
                  </a:lnTo>
                  <a:lnTo>
                    <a:pt x="582" y="256"/>
                  </a:lnTo>
                  <a:lnTo>
                    <a:pt x="582" y="252"/>
                  </a:lnTo>
                  <a:lnTo>
                    <a:pt x="582" y="245"/>
                  </a:lnTo>
                  <a:lnTo>
                    <a:pt x="582" y="235"/>
                  </a:lnTo>
                  <a:lnTo>
                    <a:pt x="580" y="230"/>
                  </a:lnTo>
                  <a:lnTo>
                    <a:pt x="582" y="225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2" name="Freeform 28">
              <a:extLst>
                <a:ext uri="{FF2B5EF4-FFF2-40B4-BE49-F238E27FC236}">
                  <a16:creationId xmlns:a16="http://schemas.microsoft.com/office/drawing/2014/main" id="{FE1CA574-9A72-4C8E-BC65-7D9E9BCD1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1191" y="4551697"/>
              <a:ext cx="1416050" cy="1690688"/>
            </a:xfrm>
            <a:custGeom>
              <a:avLst/>
              <a:gdLst>
                <a:gd name="T0" fmla="*/ 827 w 3935"/>
                <a:gd name="T1" fmla="*/ 2675 h 4696"/>
                <a:gd name="T2" fmla="*/ 438 w 3935"/>
                <a:gd name="T3" fmla="*/ 2777 h 4696"/>
                <a:gd name="T4" fmla="*/ 479 w 3935"/>
                <a:gd name="T5" fmla="*/ 3057 h 4696"/>
                <a:gd name="T6" fmla="*/ 465 w 3935"/>
                <a:gd name="T7" fmla="*/ 3262 h 4696"/>
                <a:gd name="T8" fmla="*/ 512 w 3935"/>
                <a:gd name="T9" fmla="*/ 3680 h 4696"/>
                <a:gd name="T10" fmla="*/ 742 w 3935"/>
                <a:gd name="T11" fmla="*/ 3535 h 4696"/>
                <a:gd name="T12" fmla="*/ 906 w 3935"/>
                <a:gd name="T13" fmla="*/ 3171 h 4696"/>
                <a:gd name="T14" fmla="*/ 834 w 3935"/>
                <a:gd name="T15" fmla="*/ 2638 h 4696"/>
                <a:gd name="T16" fmla="*/ 916 w 3935"/>
                <a:gd name="T17" fmla="*/ 2793 h 4696"/>
                <a:gd name="T18" fmla="*/ 989 w 3935"/>
                <a:gd name="T19" fmla="*/ 1820 h 4696"/>
                <a:gd name="T20" fmla="*/ 1189 w 3935"/>
                <a:gd name="T21" fmla="*/ 1945 h 4696"/>
                <a:gd name="T22" fmla="*/ 1380 w 3935"/>
                <a:gd name="T23" fmla="*/ 2197 h 4696"/>
                <a:gd name="T24" fmla="*/ 2308 w 3935"/>
                <a:gd name="T25" fmla="*/ 2873 h 4696"/>
                <a:gd name="T26" fmla="*/ 3900 w 3935"/>
                <a:gd name="T27" fmla="*/ 3008 h 4696"/>
                <a:gd name="T28" fmla="*/ 3529 w 3935"/>
                <a:gd name="T29" fmla="*/ 2764 h 4696"/>
                <a:gd name="T30" fmla="*/ 3157 w 3935"/>
                <a:gd name="T31" fmla="*/ 2586 h 4696"/>
                <a:gd name="T32" fmla="*/ 2852 w 3935"/>
                <a:gd name="T33" fmla="*/ 2334 h 4696"/>
                <a:gd name="T34" fmla="*/ 2473 w 3935"/>
                <a:gd name="T35" fmla="*/ 2119 h 4696"/>
                <a:gd name="T36" fmla="*/ 2274 w 3935"/>
                <a:gd name="T37" fmla="*/ 1704 h 4696"/>
                <a:gd name="T38" fmla="*/ 2014 w 3935"/>
                <a:gd name="T39" fmla="*/ 1460 h 4696"/>
                <a:gd name="T40" fmla="*/ 1760 w 3935"/>
                <a:gd name="T41" fmla="*/ 1095 h 4696"/>
                <a:gd name="T42" fmla="*/ 1788 w 3935"/>
                <a:gd name="T43" fmla="*/ 763 h 4696"/>
                <a:gd name="T44" fmla="*/ 2066 w 3935"/>
                <a:gd name="T45" fmla="*/ 635 h 4696"/>
                <a:gd name="T46" fmla="*/ 2161 w 3935"/>
                <a:gd name="T47" fmla="*/ 416 h 4696"/>
                <a:gd name="T48" fmla="*/ 2067 w 3935"/>
                <a:gd name="T49" fmla="*/ 256 h 4696"/>
                <a:gd name="T50" fmla="*/ 1767 w 3935"/>
                <a:gd name="T51" fmla="*/ 10 h 4696"/>
                <a:gd name="T52" fmla="*/ 1194 w 3935"/>
                <a:gd name="T53" fmla="*/ 128 h 4696"/>
                <a:gd name="T54" fmla="*/ 1074 w 3935"/>
                <a:gd name="T55" fmla="*/ 288 h 4696"/>
                <a:gd name="T56" fmla="*/ 883 w 3935"/>
                <a:gd name="T57" fmla="*/ 239 h 4696"/>
                <a:gd name="T58" fmla="*/ 715 w 3935"/>
                <a:gd name="T59" fmla="*/ 439 h 4696"/>
                <a:gd name="T60" fmla="*/ 467 w 3935"/>
                <a:gd name="T61" fmla="*/ 379 h 4696"/>
                <a:gd name="T62" fmla="*/ 126 w 3935"/>
                <a:gd name="T63" fmla="*/ 490 h 4696"/>
                <a:gd name="T64" fmla="*/ 150 w 3935"/>
                <a:gd name="T65" fmla="*/ 756 h 4696"/>
                <a:gd name="T66" fmla="*/ 49 w 3935"/>
                <a:gd name="T67" fmla="*/ 1092 h 4696"/>
                <a:gd name="T68" fmla="*/ 261 w 3935"/>
                <a:gd name="T69" fmla="*/ 1392 h 4696"/>
                <a:gd name="T70" fmla="*/ 576 w 3935"/>
                <a:gd name="T71" fmla="*/ 1245 h 4696"/>
                <a:gd name="T72" fmla="*/ 950 w 3935"/>
                <a:gd name="T73" fmla="*/ 1331 h 4696"/>
                <a:gd name="T74" fmla="*/ 1179 w 3935"/>
                <a:gd name="T75" fmla="*/ 1698 h 4696"/>
                <a:gd name="T76" fmla="*/ 1407 w 3935"/>
                <a:gd name="T77" fmla="*/ 2071 h 4696"/>
                <a:gd name="T78" fmla="*/ 1608 w 3935"/>
                <a:gd name="T79" fmla="*/ 2252 h 4696"/>
                <a:gd name="T80" fmla="*/ 1885 w 3935"/>
                <a:gd name="T81" fmla="*/ 2545 h 4696"/>
                <a:gd name="T82" fmla="*/ 2313 w 3935"/>
                <a:gd name="T83" fmla="*/ 2704 h 4696"/>
                <a:gd name="T84" fmla="*/ 2472 w 3935"/>
                <a:gd name="T85" fmla="*/ 2852 h 4696"/>
                <a:gd name="T86" fmla="*/ 2639 w 3935"/>
                <a:gd name="T87" fmla="*/ 2907 h 4696"/>
                <a:gd name="T88" fmla="*/ 2844 w 3935"/>
                <a:gd name="T89" fmla="*/ 3212 h 4696"/>
                <a:gd name="T90" fmla="*/ 3072 w 3935"/>
                <a:gd name="T91" fmla="*/ 3453 h 4696"/>
                <a:gd name="T92" fmla="*/ 3048 w 3935"/>
                <a:gd name="T93" fmla="*/ 3859 h 4696"/>
                <a:gd name="T94" fmla="*/ 3188 w 3935"/>
                <a:gd name="T95" fmla="*/ 3975 h 4696"/>
                <a:gd name="T96" fmla="*/ 3468 w 3935"/>
                <a:gd name="T97" fmla="*/ 3664 h 4696"/>
                <a:gd name="T98" fmla="*/ 3374 w 3935"/>
                <a:gd name="T99" fmla="*/ 3371 h 4696"/>
                <a:gd name="T100" fmla="*/ 3340 w 3935"/>
                <a:gd name="T101" fmla="*/ 3042 h 4696"/>
                <a:gd name="T102" fmla="*/ 3700 w 3935"/>
                <a:gd name="T103" fmla="*/ 3037 h 4696"/>
                <a:gd name="T104" fmla="*/ 3906 w 3935"/>
                <a:gd name="T105" fmla="*/ 3148 h 4696"/>
                <a:gd name="T106" fmla="*/ 2671 w 3935"/>
                <a:gd name="T107" fmla="*/ 3820 h 4696"/>
                <a:gd name="T108" fmla="*/ 2714 w 3935"/>
                <a:gd name="T109" fmla="*/ 3896 h 4696"/>
                <a:gd name="T110" fmla="*/ 2755 w 3935"/>
                <a:gd name="T111" fmla="*/ 4007 h 4696"/>
                <a:gd name="T112" fmla="*/ 2374 w 3935"/>
                <a:gd name="T113" fmla="*/ 4072 h 4696"/>
                <a:gd name="T114" fmla="*/ 1951 w 3935"/>
                <a:gd name="T115" fmla="*/ 4007 h 4696"/>
                <a:gd name="T116" fmla="*/ 2037 w 3935"/>
                <a:gd name="T117" fmla="*/ 4321 h 4696"/>
                <a:gd name="T118" fmla="*/ 2533 w 3935"/>
                <a:gd name="T119" fmla="*/ 4584 h 4696"/>
                <a:gd name="T120" fmla="*/ 2835 w 3935"/>
                <a:gd name="T121" fmla="*/ 4546 h 4696"/>
                <a:gd name="T122" fmla="*/ 2801 w 3935"/>
                <a:gd name="T123" fmla="*/ 4277 h 4696"/>
                <a:gd name="T124" fmla="*/ 1813 w 3935"/>
                <a:gd name="T125" fmla="*/ 4094 h 4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35" h="4696">
                  <a:moveTo>
                    <a:pt x="957" y="2951"/>
                  </a:moveTo>
                  <a:lnTo>
                    <a:pt x="957" y="2948"/>
                  </a:lnTo>
                  <a:lnTo>
                    <a:pt x="950" y="2936"/>
                  </a:lnTo>
                  <a:lnTo>
                    <a:pt x="943" y="2924"/>
                  </a:lnTo>
                  <a:lnTo>
                    <a:pt x="935" y="2912"/>
                  </a:lnTo>
                  <a:lnTo>
                    <a:pt x="930" y="2900"/>
                  </a:lnTo>
                  <a:lnTo>
                    <a:pt x="930" y="2892"/>
                  </a:lnTo>
                  <a:lnTo>
                    <a:pt x="931" y="2885"/>
                  </a:lnTo>
                  <a:lnTo>
                    <a:pt x="935" y="2880"/>
                  </a:lnTo>
                  <a:lnTo>
                    <a:pt x="936" y="2873"/>
                  </a:lnTo>
                  <a:lnTo>
                    <a:pt x="933" y="2873"/>
                  </a:lnTo>
                  <a:lnTo>
                    <a:pt x="933" y="2871"/>
                  </a:lnTo>
                  <a:lnTo>
                    <a:pt x="931" y="2868"/>
                  </a:lnTo>
                  <a:lnTo>
                    <a:pt x="931" y="2863"/>
                  </a:lnTo>
                  <a:lnTo>
                    <a:pt x="930" y="2859"/>
                  </a:lnTo>
                  <a:lnTo>
                    <a:pt x="926" y="2857"/>
                  </a:lnTo>
                  <a:lnTo>
                    <a:pt x="924" y="2856"/>
                  </a:lnTo>
                  <a:lnTo>
                    <a:pt x="919" y="2847"/>
                  </a:lnTo>
                  <a:lnTo>
                    <a:pt x="918" y="2840"/>
                  </a:lnTo>
                  <a:lnTo>
                    <a:pt x="916" y="2822"/>
                  </a:lnTo>
                  <a:lnTo>
                    <a:pt x="916" y="2818"/>
                  </a:lnTo>
                  <a:lnTo>
                    <a:pt x="916" y="2811"/>
                  </a:lnTo>
                  <a:lnTo>
                    <a:pt x="911" y="2808"/>
                  </a:lnTo>
                  <a:lnTo>
                    <a:pt x="906" y="2805"/>
                  </a:lnTo>
                  <a:lnTo>
                    <a:pt x="901" y="2800"/>
                  </a:lnTo>
                  <a:lnTo>
                    <a:pt x="895" y="2798"/>
                  </a:lnTo>
                  <a:lnTo>
                    <a:pt x="894" y="2794"/>
                  </a:lnTo>
                  <a:lnTo>
                    <a:pt x="890" y="2793"/>
                  </a:lnTo>
                  <a:lnTo>
                    <a:pt x="882" y="2791"/>
                  </a:lnTo>
                  <a:lnTo>
                    <a:pt x="882" y="2777"/>
                  </a:lnTo>
                  <a:lnTo>
                    <a:pt x="854" y="2777"/>
                  </a:lnTo>
                  <a:lnTo>
                    <a:pt x="858" y="2771"/>
                  </a:lnTo>
                  <a:lnTo>
                    <a:pt x="863" y="2765"/>
                  </a:lnTo>
                  <a:lnTo>
                    <a:pt x="868" y="2760"/>
                  </a:lnTo>
                  <a:lnTo>
                    <a:pt x="875" y="2757"/>
                  </a:lnTo>
                  <a:lnTo>
                    <a:pt x="877" y="2753"/>
                  </a:lnTo>
                  <a:lnTo>
                    <a:pt x="878" y="2750"/>
                  </a:lnTo>
                  <a:lnTo>
                    <a:pt x="887" y="2748"/>
                  </a:lnTo>
                  <a:lnTo>
                    <a:pt x="890" y="2747"/>
                  </a:lnTo>
                  <a:lnTo>
                    <a:pt x="894" y="2745"/>
                  </a:lnTo>
                  <a:lnTo>
                    <a:pt x="895" y="2742"/>
                  </a:lnTo>
                  <a:lnTo>
                    <a:pt x="895" y="2736"/>
                  </a:lnTo>
                  <a:lnTo>
                    <a:pt x="883" y="2733"/>
                  </a:lnTo>
                  <a:lnTo>
                    <a:pt x="870" y="2731"/>
                  </a:lnTo>
                  <a:lnTo>
                    <a:pt x="865" y="2728"/>
                  </a:lnTo>
                  <a:lnTo>
                    <a:pt x="860" y="2726"/>
                  </a:lnTo>
                  <a:lnTo>
                    <a:pt x="856" y="2721"/>
                  </a:lnTo>
                  <a:lnTo>
                    <a:pt x="854" y="2716"/>
                  </a:lnTo>
                  <a:lnTo>
                    <a:pt x="854" y="2709"/>
                  </a:lnTo>
                  <a:lnTo>
                    <a:pt x="854" y="2704"/>
                  </a:lnTo>
                  <a:lnTo>
                    <a:pt x="858" y="2702"/>
                  </a:lnTo>
                  <a:lnTo>
                    <a:pt x="861" y="2699"/>
                  </a:lnTo>
                  <a:lnTo>
                    <a:pt x="865" y="2697"/>
                  </a:lnTo>
                  <a:lnTo>
                    <a:pt x="868" y="2694"/>
                  </a:lnTo>
                  <a:lnTo>
                    <a:pt x="868" y="2689"/>
                  </a:lnTo>
                  <a:lnTo>
                    <a:pt x="868" y="2682"/>
                  </a:lnTo>
                  <a:lnTo>
                    <a:pt x="841" y="2682"/>
                  </a:lnTo>
                  <a:lnTo>
                    <a:pt x="839" y="2684"/>
                  </a:lnTo>
                  <a:lnTo>
                    <a:pt x="837" y="2685"/>
                  </a:lnTo>
                  <a:lnTo>
                    <a:pt x="834" y="2689"/>
                  </a:lnTo>
                  <a:lnTo>
                    <a:pt x="832" y="2694"/>
                  </a:lnTo>
                  <a:lnTo>
                    <a:pt x="831" y="2695"/>
                  </a:lnTo>
                  <a:lnTo>
                    <a:pt x="827" y="2695"/>
                  </a:lnTo>
                  <a:lnTo>
                    <a:pt x="827" y="2685"/>
                  </a:lnTo>
                  <a:lnTo>
                    <a:pt x="827" y="2675"/>
                  </a:lnTo>
                  <a:lnTo>
                    <a:pt x="824" y="2668"/>
                  </a:lnTo>
                  <a:lnTo>
                    <a:pt x="820" y="2661"/>
                  </a:lnTo>
                  <a:lnTo>
                    <a:pt x="812" y="2656"/>
                  </a:lnTo>
                  <a:lnTo>
                    <a:pt x="807" y="2655"/>
                  </a:lnTo>
                  <a:lnTo>
                    <a:pt x="800" y="2655"/>
                  </a:lnTo>
                  <a:lnTo>
                    <a:pt x="793" y="2655"/>
                  </a:lnTo>
                  <a:lnTo>
                    <a:pt x="790" y="2651"/>
                  </a:lnTo>
                  <a:lnTo>
                    <a:pt x="786" y="2648"/>
                  </a:lnTo>
                  <a:lnTo>
                    <a:pt x="786" y="2641"/>
                  </a:lnTo>
                  <a:lnTo>
                    <a:pt x="783" y="2639"/>
                  </a:lnTo>
                  <a:lnTo>
                    <a:pt x="781" y="2636"/>
                  </a:lnTo>
                  <a:lnTo>
                    <a:pt x="779" y="2627"/>
                  </a:lnTo>
                  <a:lnTo>
                    <a:pt x="768" y="2626"/>
                  </a:lnTo>
                  <a:lnTo>
                    <a:pt x="757" y="2622"/>
                  </a:lnTo>
                  <a:lnTo>
                    <a:pt x="745" y="2620"/>
                  </a:lnTo>
                  <a:lnTo>
                    <a:pt x="732" y="2620"/>
                  </a:lnTo>
                  <a:lnTo>
                    <a:pt x="727" y="2629"/>
                  </a:lnTo>
                  <a:lnTo>
                    <a:pt x="725" y="2634"/>
                  </a:lnTo>
                  <a:lnTo>
                    <a:pt x="725" y="2641"/>
                  </a:lnTo>
                  <a:lnTo>
                    <a:pt x="727" y="2643"/>
                  </a:lnTo>
                  <a:lnTo>
                    <a:pt x="728" y="2644"/>
                  </a:lnTo>
                  <a:lnTo>
                    <a:pt x="730" y="2649"/>
                  </a:lnTo>
                  <a:lnTo>
                    <a:pt x="732" y="2661"/>
                  </a:lnTo>
                  <a:lnTo>
                    <a:pt x="725" y="2667"/>
                  </a:lnTo>
                  <a:lnTo>
                    <a:pt x="715" y="2668"/>
                  </a:lnTo>
                  <a:lnTo>
                    <a:pt x="703" y="2668"/>
                  </a:lnTo>
                  <a:lnTo>
                    <a:pt x="691" y="2668"/>
                  </a:lnTo>
                  <a:lnTo>
                    <a:pt x="686" y="2678"/>
                  </a:lnTo>
                  <a:lnTo>
                    <a:pt x="682" y="2680"/>
                  </a:lnTo>
                  <a:lnTo>
                    <a:pt x="677" y="2682"/>
                  </a:lnTo>
                  <a:lnTo>
                    <a:pt x="672" y="2684"/>
                  </a:lnTo>
                  <a:lnTo>
                    <a:pt x="667" y="2685"/>
                  </a:lnTo>
                  <a:lnTo>
                    <a:pt x="664" y="2690"/>
                  </a:lnTo>
                  <a:lnTo>
                    <a:pt x="658" y="2699"/>
                  </a:lnTo>
                  <a:lnTo>
                    <a:pt x="653" y="2711"/>
                  </a:lnTo>
                  <a:lnTo>
                    <a:pt x="652" y="2711"/>
                  </a:lnTo>
                  <a:lnTo>
                    <a:pt x="640" y="2718"/>
                  </a:lnTo>
                  <a:lnTo>
                    <a:pt x="629" y="2723"/>
                  </a:lnTo>
                  <a:lnTo>
                    <a:pt x="626" y="2726"/>
                  </a:lnTo>
                  <a:lnTo>
                    <a:pt x="624" y="2731"/>
                  </a:lnTo>
                  <a:lnTo>
                    <a:pt x="623" y="2743"/>
                  </a:lnTo>
                  <a:lnTo>
                    <a:pt x="621" y="2748"/>
                  </a:lnTo>
                  <a:lnTo>
                    <a:pt x="617" y="2752"/>
                  </a:lnTo>
                  <a:lnTo>
                    <a:pt x="614" y="2755"/>
                  </a:lnTo>
                  <a:lnTo>
                    <a:pt x="609" y="2757"/>
                  </a:lnTo>
                  <a:lnTo>
                    <a:pt x="583" y="2764"/>
                  </a:lnTo>
                  <a:lnTo>
                    <a:pt x="570" y="2764"/>
                  </a:lnTo>
                  <a:lnTo>
                    <a:pt x="554" y="2764"/>
                  </a:lnTo>
                  <a:lnTo>
                    <a:pt x="552" y="2772"/>
                  </a:lnTo>
                  <a:lnTo>
                    <a:pt x="551" y="2781"/>
                  </a:lnTo>
                  <a:lnTo>
                    <a:pt x="546" y="2786"/>
                  </a:lnTo>
                  <a:lnTo>
                    <a:pt x="541" y="2791"/>
                  </a:lnTo>
                  <a:lnTo>
                    <a:pt x="529" y="2793"/>
                  </a:lnTo>
                  <a:lnTo>
                    <a:pt x="518" y="2796"/>
                  </a:lnTo>
                  <a:lnTo>
                    <a:pt x="500" y="2805"/>
                  </a:lnTo>
                  <a:lnTo>
                    <a:pt x="488" y="2798"/>
                  </a:lnTo>
                  <a:lnTo>
                    <a:pt x="476" y="2793"/>
                  </a:lnTo>
                  <a:lnTo>
                    <a:pt x="472" y="2791"/>
                  </a:lnTo>
                  <a:lnTo>
                    <a:pt x="467" y="2789"/>
                  </a:lnTo>
                  <a:lnTo>
                    <a:pt x="464" y="2788"/>
                  </a:lnTo>
                  <a:lnTo>
                    <a:pt x="454" y="2789"/>
                  </a:lnTo>
                  <a:lnTo>
                    <a:pt x="450" y="2788"/>
                  </a:lnTo>
                  <a:lnTo>
                    <a:pt x="445" y="2788"/>
                  </a:lnTo>
                  <a:lnTo>
                    <a:pt x="442" y="2784"/>
                  </a:lnTo>
                  <a:lnTo>
                    <a:pt x="438" y="2777"/>
                  </a:lnTo>
                  <a:lnTo>
                    <a:pt x="438" y="2774"/>
                  </a:lnTo>
                  <a:lnTo>
                    <a:pt x="433" y="2767"/>
                  </a:lnTo>
                  <a:lnTo>
                    <a:pt x="430" y="2765"/>
                  </a:lnTo>
                  <a:lnTo>
                    <a:pt x="425" y="2764"/>
                  </a:lnTo>
                  <a:lnTo>
                    <a:pt x="419" y="2755"/>
                  </a:lnTo>
                  <a:lnTo>
                    <a:pt x="418" y="2750"/>
                  </a:lnTo>
                  <a:lnTo>
                    <a:pt x="418" y="2743"/>
                  </a:lnTo>
                  <a:lnTo>
                    <a:pt x="416" y="2740"/>
                  </a:lnTo>
                  <a:lnTo>
                    <a:pt x="413" y="2738"/>
                  </a:lnTo>
                  <a:lnTo>
                    <a:pt x="404" y="2736"/>
                  </a:lnTo>
                  <a:lnTo>
                    <a:pt x="404" y="2743"/>
                  </a:lnTo>
                  <a:lnTo>
                    <a:pt x="401" y="2748"/>
                  </a:lnTo>
                  <a:lnTo>
                    <a:pt x="399" y="2752"/>
                  </a:lnTo>
                  <a:lnTo>
                    <a:pt x="397" y="2757"/>
                  </a:lnTo>
                  <a:lnTo>
                    <a:pt x="397" y="2764"/>
                  </a:lnTo>
                  <a:lnTo>
                    <a:pt x="399" y="2769"/>
                  </a:lnTo>
                  <a:lnTo>
                    <a:pt x="402" y="2772"/>
                  </a:lnTo>
                  <a:lnTo>
                    <a:pt x="404" y="2777"/>
                  </a:lnTo>
                  <a:lnTo>
                    <a:pt x="401" y="2779"/>
                  </a:lnTo>
                  <a:lnTo>
                    <a:pt x="399" y="2782"/>
                  </a:lnTo>
                  <a:lnTo>
                    <a:pt x="397" y="2791"/>
                  </a:lnTo>
                  <a:lnTo>
                    <a:pt x="394" y="2800"/>
                  </a:lnTo>
                  <a:lnTo>
                    <a:pt x="389" y="2806"/>
                  </a:lnTo>
                  <a:lnTo>
                    <a:pt x="385" y="2815"/>
                  </a:lnTo>
                  <a:lnTo>
                    <a:pt x="384" y="2820"/>
                  </a:lnTo>
                  <a:lnTo>
                    <a:pt x="384" y="2825"/>
                  </a:lnTo>
                  <a:lnTo>
                    <a:pt x="382" y="2834"/>
                  </a:lnTo>
                  <a:lnTo>
                    <a:pt x="382" y="2842"/>
                  </a:lnTo>
                  <a:lnTo>
                    <a:pt x="385" y="2857"/>
                  </a:lnTo>
                  <a:lnTo>
                    <a:pt x="389" y="2869"/>
                  </a:lnTo>
                  <a:lnTo>
                    <a:pt x="389" y="2875"/>
                  </a:lnTo>
                  <a:lnTo>
                    <a:pt x="387" y="2881"/>
                  </a:lnTo>
                  <a:lnTo>
                    <a:pt x="385" y="2883"/>
                  </a:lnTo>
                  <a:lnTo>
                    <a:pt x="387" y="2888"/>
                  </a:lnTo>
                  <a:lnTo>
                    <a:pt x="389" y="2892"/>
                  </a:lnTo>
                  <a:lnTo>
                    <a:pt x="390" y="2902"/>
                  </a:lnTo>
                  <a:lnTo>
                    <a:pt x="392" y="2907"/>
                  </a:lnTo>
                  <a:lnTo>
                    <a:pt x="396" y="2910"/>
                  </a:lnTo>
                  <a:lnTo>
                    <a:pt x="401" y="2912"/>
                  </a:lnTo>
                  <a:lnTo>
                    <a:pt x="408" y="2914"/>
                  </a:lnTo>
                  <a:lnTo>
                    <a:pt x="411" y="2914"/>
                  </a:lnTo>
                  <a:lnTo>
                    <a:pt x="413" y="2915"/>
                  </a:lnTo>
                  <a:lnTo>
                    <a:pt x="416" y="2915"/>
                  </a:lnTo>
                  <a:lnTo>
                    <a:pt x="416" y="2922"/>
                  </a:lnTo>
                  <a:lnTo>
                    <a:pt x="418" y="2926"/>
                  </a:lnTo>
                  <a:lnTo>
                    <a:pt x="419" y="2929"/>
                  </a:lnTo>
                  <a:lnTo>
                    <a:pt x="425" y="2932"/>
                  </a:lnTo>
                  <a:lnTo>
                    <a:pt x="433" y="2936"/>
                  </a:lnTo>
                  <a:lnTo>
                    <a:pt x="442" y="2941"/>
                  </a:lnTo>
                  <a:lnTo>
                    <a:pt x="443" y="2944"/>
                  </a:lnTo>
                  <a:lnTo>
                    <a:pt x="445" y="2948"/>
                  </a:lnTo>
                  <a:lnTo>
                    <a:pt x="445" y="2955"/>
                  </a:lnTo>
                  <a:lnTo>
                    <a:pt x="447" y="2960"/>
                  </a:lnTo>
                  <a:lnTo>
                    <a:pt x="450" y="2963"/>
                  </a:lnTo>
                  <a:lnTo>
                    <a:pt x="452" y="2968"/>
                  </a:lnTo>
                  <a:lnTo>
                    <a:pt x="452" y="2982"/>
                  </a:lnTo>
                  <a:lnTo>
                    <a:pt x="452" y="2997"/>
                  </a:lnTo>
                  <a:lnTo>
                    <a:pt x="452" y="3014"/>
                  </a:lnTo>
                  <a:lnTo>
                    <a:pt x="452" y="3030"/>
                  </a:lnTo>
                  <a:lnTo>
                    <a:pt x="460" y="3035"/>
                  </a:lnTo>
                  <a:lnTo>
                    <a:pt x="471" y="3038"/>
                  </a:lnTo>
                  <a:lnTo>
                    <a:pt x="474" y="3042"/>
                  </a:lnTo>
                  <a:lnTo>
                    <a:pt x="477" y="3045"/>
                  </a:lnTo>
                  <a:lnTo>
                    <a:pt x="479" y="3050"/>
                  </a:lnTo>
                  <a:lnTo>
                    <a:pt x="479" y="3057"/>
                  </a:lnTo>
                  <a:lnTo>
                    <a:pt x="479" y="3066"/>
                  </a:lnTo>
                  <a:lnTo>
                    <a:pt x="477" y="3072"/>
                  </a:lnTo>
                  <a:lnTo>
                    <a:pt x="474" y="3083"/>
                  </a:lnTo>
                  <a:lnTo>
                    <a:pt x="472" y="3091"/>
                  </a:lnTo>
                  <a:lnTo>
                    <a:pt x="472" y="3103"/>
                  </a:lnTo>
                  <a:lnTo>
                    <a:pt x="472" y="3117"/>
                  </a:lnTo>
                  <a:lnTo>
                    <a:pt x="474" y="3129"/>
                  </a:lnTo>
                  <a:lnTo>
                    <a:pt x="472" y="3139"/>
                  </a:lnTo>
                  <a:lnTo>
                    <a:pt x="471" y="3139"/>
                  </a:lnTo>
                  <a:lnTo>
                    <a:pt x="465" y="3139"/>
                  </a:lnTo>
                  <a:lnTo>
                    <a:pt x="459" y="3139"/>
                  </a:lnTo>
                  <a:lnTo>
                    <a:pt x="459" y="3142"/>
                  </a:lnTo>
                  <a:lnTo>
                    <a:pt x="459" y="3146"/>
                  </a:lnTo>
                  <a:lnTo>
                    <a:pt x="459" y="3149"/>
                  </a:lnTo>
                  <a:lnTo>
                    <a:pt x="459" y="3153"/>
                  </a:lnTo>
                  <a:lnTo>
                    <a:pt x="459" y="3158"/>
                  </a:lnTo>
                  <a:lnTo>
                    <a:pt x="460" y="3161"/>
                  </a:lnTo>
                  <a:lnTo>
                    <a:pt x="462" y="3165"/>
                  </a:lnTo>
                  <a:lnTo>
                    <a:pt x="465" y="3166"/>
                  </a:lnTo>
                  <a:lnTo>
                    <a:pt x="469" y="3166"/>
                  </a:lnTo>
                  <a:lnTo>
                    <a:pt x="471" y="3168"/>
                  </a:lnTo>
                  <a:lnTo>
                    <a:pt x="472" y="3173"/>
                  </a:lnTo>
                  <a:lnTo>
                    <a:pt x="469" y="3180"/>
                  </a:lnTo>
                  <a:lnTo>
                    <a:pt x="464" y="3185"/>
                  </a:lnTo>
                  <a:lnTo>
                    <a:pt x="459" y="3190"/>
                  </a:lnTo>
                  <a:lnTo>
                    <a:pt x="452" y="3194"/>
                  </a:lnTo>
                  <a:lnTo>
                    <a:pt x="452" y="3228"/>
                  </a:lnTo>
                  <a:lnTo>
                    <a:pt x="459" y="3233"/>
                  </a:lnTo>
                  <a:lnTo>
                    <a:pt x="465" y="3235"/>
                  </a:lnTo>
                  <a:lnTo>
                    <a:pt x="472" y="3233"/>
                  </a:lnTo>
                  <a:lnTo>
                    <a:pt x="479" y="3228"/>
                  </a:lnTo>
                  <a:lnTo>
                    <a:pt x="481" y="3224"/>
                  </a:lnTo>
                  <a:lnTo>
                    <a:pt x="483" y="3223"/>
                  </a:lnTo>
                  <a:lnTo>
                    <a:pt x="486" y="3223"/>
                  </a:lnTo>
                  <a:lnTo>
                    <a:pt x="488" y="3223"/>
                  </a:lnTo>
                  <a:lnTo>
                    <a:pt x="493" y="3226"/>
                  </a:lnTo>
                  <a:lnTo>
                    <a:pt x="500" y="3228"/>
                  </a:lnTo>
                  <a:lnTo>
                    <a:pt x="500" y="3236"/>
                  </a:lnTo>
                  <a:lnTo>
                    <a:pt x="500" y="3243"/>
                  </a:lnTo>
                  <a:lnTo>
                    <a:pt x="496" y="3248"/>
                  </a:lnTo>
                  <a:lnTo>
                    <a:pt x="494" y="3253"/>
                  </a:lnTo>
                  <a:lnTo>
                    <a:pt x="488" y="3262"/>
                  </a:lnTo>
                  <a:lnTo>
                    <a:pt x="486" y="3269"/>
                  </a:lnTo>
                  <a:lnTo>
                    <a:pt x="486" y="3275"/>
                  </a:lnTo>
                  <a:lnTo>
                    <a:pt x="488" y="3277"/>
                  </a:lnTo>
                  <a:lnTo>
                    <a:pt x="489" y="3279"/>
                  </a:lnTo>
                  <a:lnTo>
                    <a:pt x="491" y="3284"/>
                  </a:lnTo>
                  <a:lnTo>
                    <a:pt x="493" y="3296"/>
                  </a:lnTo>
                  <a:lnTo>
                    <a:pt x="500" y="3296"/>
                  </a:lnTo>
                  <a:lnTo>
                    <a:pt x="503" y="3299"/>
                  </a:lnTo>
                  <a:lnTo>
                    <a:pt x="503" y="3301"/>
                  </a:lnTo>
                  <a:lnTo>
                    <a:pt x="500" y="3303"/>
                  </a:lnTo>
                  <a:lnTo>
                    <a:pt x="494" y="3303"/>
                  </a:lnTo>
                  <a:lnTo>
                    <a:pt x="489" y="3303"/>
                  </a:lnTo>
                  <a:lnTo>
                    <a:pt x="488" y="3299"/>
                  </a:lnTo>
                  <a:lnTo>
                    <a:pt x="484" y="3296"/>
                  </a:lnTo>
                  <a:lnTo>
                    <a:pt x="483" y="3289"/>
                  </a:lnTo>
                  <a:lnTo>
                    <a:pt x="481" y="3286"/>
                  </a:lnTo>
                  <a:lnTo>
                    <a:pt x="479" y="3282"/>
                  </a:lnTo>
                  <a:lnTo>
                    <a:pt x="476" y="3281"/>
                  </a:lnTo>
                  <a:lnTo>
                    <a:pt x="474" y="3279"/>
                  </a:lnTo>
                  <a:lnTo>
                    <a:pt x="472" y="3272"/>
                  </a:lnTo>
                  <a:lnTo>
                    <a:pt x="471" y="3265"/>
                  </a:lnTo>
                  <a:lnTo>
                    <a:pt x="469" y="3264"/>
                  </a:lnTo>
                  <a:lnTo>
                    <a:pt x="465" y="3262"/>
                  </a:lnTo>
                  <a:lnTo>
                    <a:pt x="460" y="3270"/>
                  </a:lnTo>
                  <a:lnTo>
                    <a:pt x="459" y="3279"/>
                  </a:lnTo>
                  <a:lnTo>
                    <a:pt x="459" y="3287"/>
                  </a:lnTo>
                  <a:lnTo>
                    <a:pt x="462" y="3296"/>
                  </a:lnTo>
                  <a:lnTo>
                    <a:pt x="465" y="3315"/>
                  </a:lnTo>
                  <a:lnTo>
                    <a:pt x="467" y="3325"/>
                  </a:lnTo>
                  <a:lnTo>
                    <a:pt x="465" y="3337"/>
                  </a:lnTo>
                  <a:lnTo>
                    <a:pt x="462" y="3342"/>
                  </a:lnTo>
                  <a:lnTo>
                    <a:pt x="460" y="3349"/>
                  </a:lnTo>
                  <a:lnTo>
                    <a:pt x="459" y="3352"/>
                  </a:lnTo>
                  <a:lnTo>
                    <a:pt x="459" y="3359"/>
                  </a:lnTo>
                  <a:lnTo>
                    <a:pt x="455" y="3368"/>
                  </a:lnTo>
                  <a:lnTo>
                    <a:pt x="445" y="3385"/>
                  </a:lnTo>
                  <a:lnTo>
                    <a:pt x="442" y="3386"/>
                  </a:lnTo>
                  <a:lnTo>
                    <a:pt x="440" y="3390"/>
                  </a:lnTo>
                  <a:lnTo>
                    <a:pt x="438" y="3393"/>
                  </a:lnTo>
                  <a:lnTo>
                    <a:pt x="435" y="3397"/>
                  </a:lnTo>
                  <a:lnTo>
                    <a:pt x="431" y="3398"/>
                  </a:lnTo>
                  <a:lnTo>
                    <a:pt x="431" y="3405"/>
                  </a:lnTo>
                  <a:lnTo>
                    <a:pt x="435" y="3412"/>
                  </a:lnTo>
                  <a:lnTo>
                    <a:pt x="438" y="3417"/>
                  </a:lnTo>
                  <a:lnTo>
                    <a:pt x="438" y="3426"/>
                  </a:lnTo>
                  <a:lnTo>
                    <a:pt x="435" y="3427"/>
                  </a:lnTo>
                  <a:lnTo>
                    <a:pt x="433" y="3429"/>
                  </a:lnTo>
                  <a:lnTo>
                    <a:pt x="431" y="3432"/>
                  </a:lnTo>
                  <a:lnTo>
                    <a:pt x="431" y="3434"/>
                  </a:lnTo>
                  <a:lnTo>
                    <a:pt x="430" y="3437"/>
                  </a:lnTo>
                  <a:lnTo>
                    <a:pt x="426" y="3443"/>
                  </a:lnTo>
                  <a:lnTo>
                    <a:pt x="426" y="3448"/>
                  </a:lnTo>
                  <a:lnTo>
                    <a:pt x="426" y="3451"/>
                  </a:lnTo>
                  <a:lnTo>
                    <a:pt x="428" y="3454"/>
                  </a:lnTo>
                  <a:lnTo>
                    <a:pt x="433" y="3463"/>
                  </a:lnTo>
                  <a:lnTo>
                    <a:pt x="438" y="3473"/>
                  </a:lnTo>
                  <a:lnTo>
                    <a:pt x="440" y="3475"/>
                  </a:lnTo>
                  <a:lnTo>
                    <a:pt x="443" y="3480"/>
                  </a:lnTo>
                  <a:lnTo>
                    <a:pt x="445" y="3483"/>
                  </a:lnTo>
                  <a:lnTo>
                    <a:pt x="445" y="3487"/>
                  </a:lnTo>
                  <a:lnTo>
                    <a:pt x="440" y="3489"/>
                  </a:lnTo>
                  <a:lnTo>
                    <a:pt x="437" y="3492"/>
                  </a:lnTo>
                  <a:lnTo>
                    <a:pt x="430" y="3501"/>
                  </a:lnTo>
                  <a:lnTo>
                    <a:pt x="426" y="3509"/>
                  </a:lnTo>
                  <a:lnTo>
                    <a:pt x="425" y="3521"/>
                  </a:lnTo>
                  <a:lnTo>
                    <a:pt x="426" y="3523"/>
                  </a:lnTo>
                  <a:lnTo>
                    <a:pt x="428" y="3524"/>
                  </a:lnTo>
                  <a:lnTo>
                    <a:pt x="430" y="3530"/>
                  </a:lnTo>
                  <a:lnTo>
                    <a:pt x="431" y="3541"/>
                  </a:lnTo>
                  <a:lnTo>
                    <a:pt x="435" y="3543"/>
                  </a:lnTo>
                  <a:lnTo>
                    <a:pt x="437" y="3547"/>
                  </a:lnTo>
                  <a:lnTo>
                    <a:pt x="438" y="3555"/>
                  </a:lnTo>
                  <a:lnTo>
                    <a:pt x="447" y="3557"/>
                  </a:lnTo>
                  <a:lnTo>
                    <a:pt x="455" y="3559"/>
                  </a:lnTo>
                  <a:lnTo>
                    <a:pt x="460" y="3564"/>
                  </a:lnTo>
                  <a:lnTo>
                    <a:pt x="465" y="3569"/>
                  </a:lnTo>
                  <a:lnTo>
                    <a:pt x="467" y="3576"/>
                  </a:lnTo>
                  <a:lnTo>
                    <a:pt x="471" y="3581"/>
                  </a:lnTo>
                  <a:lnTo>
                    <a:pt x="477" y="3591"/>
                  </a:lnTo>
                  <a:lnTo>
                    <a:pt x="486" y="3600"/>
                  </a:lnTo>
                  <a:lnTo>
                    <a:pt x="493" y="3610"/>
                  </a:lnTo>
                  <a:lnTo>
                    <a:pt x="493" y="3618"/>
                  </a:lnTo>
                  <a:lnTo>
                    <a:pt x="494" y="3625"/>
                  </a:lnTo>
                  <a:lnTo>
                    <a:pt x="498" y="3630"/>
                  </a:lnTo>
                  <a:lnTo>
                    <a:pt x="500" y="3637"/>
                  </a:lnTo>
                  <a:lnTo>
                    <a:pt x="500" y="3671"/>
                  </a:lnTo>
                  <a:lnTo>
                    <a:pt x="508" y="3676"/>
                  </a:lnTo>
                  <a:lnTo>
                    <a:pt x="512" y="3680"/>
                  </a:lnTo>
                  <a:lnTo>
                    <a:pt x="513" y="3685"/>
                  </a:lnTo>
                  <a:lnTo>
                    <a:pt x="517" y="3685"/>
                  </a:lnTo>
                  <a:lnTo>
                    <a:pt x="520" y="3685"/>
                  </a:lnTo>
                  <a:lnTo>
                    <a:pt x="525" y="3683"/>
                  </a:lnTo>
                  <a:lnTo>
                    <a:pt x="529" y="3682"/>
                  </a:lnTo>
                  <a:lnTo>
                    <a:pt x="532" y="3680"/>
                  </a:lnTo>
                  <a:lnTo>
                    <a:pt x="534" y="3676"/>
                  </a:lnTo>
                  <a:lnTo>
                    <a:pt x="541" y="3661"/>
                  </a:lnTo>
                  <a:lnTo>
                    <a:pt x="544" y="3659"/>
                  </a:lnTo>
                  <a:lnTo>
                    <a:pt x="547" y="3658"/>
                  </a:lnTo>
                  <a:lnTo>
                    <a:pt x="552" y="3661"/>
                  </a:lnTo>
                  <a:lnTo>
                    <a:pt x="558" y="3664"/>
                  </a:lnTo>
                  <a:lnTo>
                    <a:pt x="563" y="3668"/>
                  </a:lnTo>
                  <a:lnTo>
                    <a:pt x="568" y="3671"/>
                  </a:lnTo>
                  <a:lnTo>
                    <a:pt x="575" y="3673"/>
                  </a:lnTo>
                  <a:lnTo>
                    <a:pt x="582" y="3671"/>
                  </a:lnTo>
                  <a:lnTo>
                    <a:pt x="587" y="3673"/>
                  </a:lnTo>
                  <a:lnTo>
                    <a:pt x="588" y="3675"/>
                  </a:lnTo>
                  <a:lnTo>
                    <a:pt x="588" y="3678"/>
                  </a:lnTo>
                  <a:lnTo>
                    <a:pt x="595" y="3678"/>
                  </a:lnTo>
                  <a:lnTo>
                    <a:pt x="602" y="3676"/>
                  </a:lnTo>
                  <a:lnTo>
                    <a:pt x="605" y="3673"/>
                  </a:lnTo>
                  <a:lnTo>
                    <a:pt x="609" y="3668"/>
                  </a:lnTo>
                  <a:lnTo>
                    <a:pt x="612" y="3663"/>
                  </a:lnTo>
                  <a:lnTo>
                    <a:pt x="616" y="3659"/>
                  </a:lnTo>
                  <a:lnTo>
                    <a:pt x="621" y="3658"/>
                  </a:lnTo>
                  <a:lnTo>
                    <a:pt x="629" y="3658"/>
                  </a:lnTo>
                  <a:lnTo>
                    <a:pt x="636" y="3649"/>
                  </a:lnTo>
                  <a:lnTo>
                    <a:pt x="641" y="3641"/>
                  </a:lnTo>
                  <a:lnTo>
                    <a:pt x="646" y="3635"/>
                  </a:lnTo>
                  <a:lnTo>
                    <a:pt x="652" y="3634"/>
                  </a:lnTo>
                  <a:lnTo>
                    <a:pt x="657" y="3632"/>
                  </a:lnTo>
                  <a:lnTo>
                    <a:pt x="664" y="3630"/>
                  </a:lnTo>
                  <a:lnTo>
                    <a:pt x="662" y="3623"/>
                  </a:lnTo>
                  <a:lnTo>
                    <a:pt x="662" y="3617"/>
                  </a:lnTo>
                  <a:lnTo>
                    <a:pt x="665" y="3608"/>
                  </a:lnTo>
                  <a:lnTo>
                    <a:pt x="669" y="3600"/>
                  </a:lnTo>
                  <a:lnTo>
                    <a:pt x="670" y="3594"/>
                  </a:lnTo>
                  <a:lnTo>
                    <a:pt x="670" y="3589"/>
                  </a:lnTo>
                  <a:lnTo>
                    <a:pt x="669" y="3586"/>
                  </a:lnTo>
                  <a:lnTo>
                    <a:pt x="667" y="3582"/>
                  </a:lnTo>
                  <a:lnTo>
                    <a:pt x="662" y="3577"/>
                  </a:lnTo>
                  <a:lnTo>
                    <a:pt x="658" y="3576"/>
                  </a:lnTo>
                  <a:lnTo>
                    <a:pt x="657" y="3572"/>
                  </a:lnTo>
                  <a:lnTo>
                    <a:pt x="655" y="3569"/>
                  </a:lnTo>
                  <a:lnTo>
                    <a:pt x="657" y="3562"/>
                  </a:lnTo>
                  <a:lnTo>
                    <a:pt x="660" y="3562"/>
                  </a:lnTo>
                  <a:lnTo>
                    <a:pt x="664" y="3560"/>
                  </a:lnTo>
                  <a:lnTo>
                    <a:pt x="667" y="3555"/>
                  </a:lnTo>
                  <a:lnTo>
                    <a:pt x="669" y="3553"/>
                  </a:lnTo>
                  <a:lnTo>
                    <a:pt x="670" y="3547"/>
                  </a:lnTo>
                  <a:lnTo>
                    <a:pt x="674" y="3543"/>
                  </a:lnTo>
                  <a:lnTo>
                    <a:pt x="677" y="3541"/>
                  </a:lnTo>
                  <a:lnTo>
                    <a:pt x="684" y="3540"/>
                  </a:lnTo>
                  <a:lnTo>
                    <a:pt x="694" y="3540"/>
                  </a:lnTo>
                  <a:lnTo>
                    <a:pt x="704" y="3541"/>
                  </a:lnTo>
                  <a:lnTo>
                    <a:pt x="708" y="3541"/>
                  </a:lnTo>
                  <a:lnTo>
                    <a:pt x="711" y="3541"/>
                  </a:lnTo>
                  <a:lnTo>
                    <a:pt x="715" y="3536"/>
                  </a:lnTo>
                  <a:lnTo>
                    <a:pt x="718" y="3531"/>
                  </a:lnTo>
                  <a:lnTo>
                    <a:pt x="723" y="3528"/>
                  </a:lnTo>
                  <a:lnTo>
                    <a:pt x="732" y="3528"/>
                  </a:lnTo>
                  <a:lnTo>
                    <a:pt x="733" y="3531"/>
                  </a:lnTo>
                  <a:lnTo>
                    <a:pt x="735" y="3533"/>
                  </a:lnTo>
                  <a:lnTo>
                    <a:pt x="742" y="3535"/>
                  </a:lnTo>
                  <a:lnTo>
                    <a:pt x="759" y="3535"/>
                  </a:lnTo>
                  <a:lnTo>
                    <a:pt x="769" y="3548"/>
                  </a:lnTo>
                  <a:lnTo>
                    <a:pt x="774" y="3555"/>
                  </a:lnTo>
                  <a:lnTo>
                    <a:pt x="781" y="3560"/>
                  </a:lnTo>
                  <a:lnTo>
                    <a:pt x="788" y="3565"/>
                  </a:lnTo>
                  <a:lnTo>
                    <a:pt x="797" y="3569"/>
                  </a:lnTo>
                  <a:lnTo>
                    <a:pt x="807" y="3570"/>
                  </a:lnTo>
                  <a:lnTo>
                    <a:pt x="820" y="3569"/>
                  </a:lnTo>
                  <a:lnTo>
                    <a:pt x="820" y="3576"/>
                  </a:lnTo>
                  <a:lnTo>
                    <a:pt x="820" y="3582"/>
                  </a:lnTo>
                  <a:lnTo>
                    <a:pt x="822" y="3588"/>
                  </a:lnTo>
                  <a:lnTo>
                    <a:pt x="827" y="3589"/>
                  </a:lnTo>
                  <a:lnTo>
                    <a:pt x="832" y="3581"/>
                  </a:lnTo>
                  <a:lnTo>
                    <a:pt x="839" y="3574"/>
                  </a:lnTo>
                  <a:lnTo>
                    <a:pt x="846" y="3567"/>
                  </a:lnTo>
                  <a:lnTo>
                    <a:pt x="854" y="3562"/>
                  </a:lnTo>
                  <a:lnTo>
                    <a:pt x="854" y="3507"/>
                  </a:lnTo>
                  <a:lnTo>
                    <a:pt x="858" y="3506"/>
                  </a:lnTo>
                  <a:lnTo>
                    <a:pt x="861" y="3504"/>
                  </a:lnTo>
                  <a:lnTo>
                    <a:pt x="868" y="3501"/>
                  </a:lnTo>
                  <a:lnTo>
                    <a:pt x="872" y="3499"/>
                  </a:lnTo>
                  <a:lnTo>
                    <a:pt x="875" y="3497"/>
                  </a:lnTo>
                  <a:lnTo>
                    <a:pt x="875" y="3492"/>
                  </a:lnTo>
                  <a:lnTo>
                    <a:pt x="875" y="3487"/>
                  </a:lnTo>
                  <a:lnTo>
                    <a:pt x="873" y="3483"/>
                  </a:lnTo>
                  <a:lnTo>
                    <a:pt x="870" y="3482"/>
                  </a:lnTo>
                  <a:lnTo>
                    <a:pt x="861" y="3480"/>
                  </a:lnTo>
                  <a:lnTo>
                    <a:pt x="861" y="3466"/>
                  </a:lnTo>
                  <a:lnTo>
                    <a:pt x="861" y="3465"/>
                  </a:lnTo>
                  <a:lnTo>
                    <a:pt x="872" y="3460"/>
                  </a:lnTo>
                  <a:lnTo>
                    <a:pt x="877" y="3451"/>
                  </a:lnTo>
                  <a:lnTo>
                    <a:pt x="880" y="3443"/>
                  </a:lnTo>
                  <a:lnTo>
                    <a:pt x="880" y="3437"/>
                  </a:lnTo>
                  <a:lnTo>
                    <a:pt x="878" y="3432"/>
                  </a:lnTo>
                  <a:lnTo>
                    <a:pt x="882" y="3432"/>
                  </a:lnTo>
                  <a:lnTo>
                    <a:pt x="882" y="3426"/>
                  </a:lnTo>
                  <a:lnTo>
                    <a:pt x="882" y="3419"/>
                  </a:lnTo>
                  <a:lnTo>
                    <a:pt x="882" y="3414"/>
                  </a:lnTo>
                  <a:lnTo>
                    <a:pt x="882" y="3408"/>
                  </a:lnTo>
                  <a:lnTo>
                    <a:pt x="880" y="3405"/>
                  </a:lnTo>
                  <a:lnTo>
                    <a:pt x="877" y="3403"/>
                  </a:lnTo>
                  <a:lnTo>
                    <a:pt x="872" y="3398"/>
                  </a:lnTo>
                  <a:lnTo>
                    <a:pt x="868" y="3397"/>
                  </a:lnTo>
                  <a:lnTo>
                    <a:pt x="868" y="3391"/>
                  </a:lnTo>
                  <a:lnTo>
                    <a:pt x="875" y="3391"/>
                  </a:lnTo>
                  <a:lnTo>
                    <a:pt x="878" y="3388"/>
                  </a:lnTo>
                  <a:lnTo>
                    <a:pt x="880" y="3386"/>
                  </a:lnTo>
                  <a:lnTo>
                    <a:pt x="883" y="3373"/>
                  </a:lnTo>
                  <a:lnTo>
                    <a:pt x="882" y="3361"/>
                  </a:lnTo>
                  <a:lnTo>
                    <a:pt x="882" y="3357"/>
                  </a:lnTo>
                  <a:lnTo>
                    <a:pt x="882" y="3337"/>
                  </a:lnTo>
                  <a:lnTo>
                    <a:pt x="885" y="3328"/>
                  </a:lnTo>
                  <a:lnTo>
                    <a:pt x="890" y="3322"/>
                  </a:lnTo>
                  <a:lnTo>
                    <a:pt x="894" y="3313"/>
                  </a:lnTo>
                  <a:lnTo>
                    <a:pt x="895" y="3308"/>
                  </a:lnTo>
                  <a:lnTo>
                    <a:pt x="895" y="3303"/>
                  </a:lnTo>
                  <a:lnTo>
                    <a:pt x="894" y="3286"/>
                  </a:lnTo>
                  <a:lnTo>
                    <a:pt x="894" y="3270"/>
                  </a:lnTo>
                  <a:lnTo>
                    <a:pt x="897" y="3240"/>
                  </a:lnTo>
                  <a:lnTo>
                    <a:pt x="899" y="3226"/>
                  </a:lnTo>
                  <a:lnTo>
                    <a:pt x="901" y="3212"/>
                  </a:lnTo>
                  <a:lnTo>
                    <a:pt x="899" y="3199"/>
                  </a:lnTo>
                  <a:lnTo>
                    <a:pt x="895" y="3187"/>
                  </a:lnTo>
                  <a:lnTo>
                    <a:pt x="901" y="3178"/>
                  </a:lnTo>
                  <a:lnTo>
                    <a:pt x="906" y="3171"/>
                  </a:lnTo>
                  <a:lnTo>
                    <a:pt x="909" y="3166"/>
                  </a:lnTo>
                  <a:lnTo>
                    <a:pt x="911" y="3161"/>
                  </a:lnTo>
                  <a:lnTo>
                    <a:pt x="911" y="3154"/>
                  </a:lnTo>
                  <a:lnTo>
                    <a:pt x="909" y="3146"/>
                  </a:lnTo>
                  <a:lnTo>
                    <a:pt x="902" y="3136"/>
                  </a:lnTo>
                  <a:lnTo>
                    <a:pt x="894" y="3127"/>
                  </a:lnTo>
                  <a:lnTo>
                    <a:pt x="887" y="3117"/>
                  </a:lnTo>
                  <a:lnTo>
                    <a:pt x="883" y="3112"/>
                  </a:lnTo>
                  <a:lnTo>
                    <a:pt x="882" y="3105"/>
                  </a:lnTo>
                  <a:lnTo>
                    <a:pt x="882" y="3071"/>
                  </a:lnTo>
                  <a:lnTo>
                    <a:pt x="889" y="3060"/>
                  </a:lnTo>
                  <a:lnTo>
                    <a:pt x="897" y="3052"/>
                  </a:lnTo>
                  <a:lnTo>
                    <a:pt x="904" y="3042"/>
                  </a:lnTo>
                  <a:lnTo>
                    <a:pt x="907" y="3037"/>
                  </a:lnTo>
                  <a:lnTo>
                    <a:pt x="909" y="3030"/>
                  </a:lnTo>
                  <a:lnTo>
                    <a:pt x="912" y="3030"/>
                  </a:lnTo>
                  <a:lnTo>
                    <a:pt x="916" y="3026"/>
                  </a:lnTo>
                  <a:lnTo>
                    <a:pt x="921" y="3021"/>
                  </a:lnTo>
                  <a:lnTo>
                    <a:pt x="923" y="3018"/>
                  </a:lnTo>
                  <a:lnTo>
                    <a:pt x="926" y="3016"/>
                  </a:lnTo>
                  <a:lnTo>
                    <a:pt x="930" y="3016"/>
                  </a:lnTo>
                  <a:lnTo>
                    <a:pt x="936" y="3016"/>
                  </a:lnTo>
                  <a:lnTo>
                    <a:pt x="936" y="3009"/>
                  </a:lnTo>
                  <a:lnTo>
                    <a:pt x="938" y="3004"/>
                  </a:lnTo>
                  <a:lnTo>
                    <a:pt x="943" y="2994"/>
                  </a:lnTo>
                  <a:lnTo>
                    <a:pt x="945" y="2992"/>
                  </a:lnTo>
                  <a:lnTo>
                    <a:pt x="950" y="2984"/>
                  </a:lnTo>
                  <a:lnTo>
                    <a:pt x="957" y="2973"/>
                  </a:lnTo>
                  <a:lnTo>
                    <a:pt x="959" y="2970"/>
                  </a:lnTo>
                  <a:lnTo>
                    <a:pt x="959" y="2965"/>
                  </a:lnTo>
                  <a:lnTo>
                    <a:pt x="959" y="2960"/>
                  </a:lnTo>
                  <a:lnTo>
                    <a:pt x="957" y="2955"/>
                  </a:lnTo>
                  <a:lnTo>
                    <a:pt x="957" y="2951"/>
                  </a:lnTo>
                  <a:close/>
                  <a:moveTo>
                    <a:pt x="793" y="2620"/>
                  </a:moveTo>
                  <a:lnTo>
                    <a:pt x="788" y="2629"/>
                  </a:lnTo>
                  <a:lnTo>
                    <a:pt x="786" y="2634"/>
                  </a:lnTo>
                  <a:lnTo>
                    <a:pt x="786" y="2641"/>
                  </a:lnTo>
                  <a:lnTo>
                    <a:pt x="800" y="2641"/>
                  </a:lnTo>
                  <a:lnTo>
                    <a:pt x="800" y="2634"/>
                  </a:lnTo>
                  <a:lnTo>
                    <a:pt x="800" y="2627"/>
                  </a:lnTo>
                  <a:lnTo>
                    <a:pt x="798" y="2622"/>
                  </a:lnTo>
                  <a:lnTo>
                    <a:pt x="793" y="2620"/>
                  </a:lnTo>
                  <a:close/>
                  <a:moveTo>
                    <a:pt x="807" y="2646"/>
                  </a:moveTo>
                  <a:lnTo>
                    <a:pt x="810" y="2646"/>
                  </a:lnTo>
                  <a:lnTo>
                    <a:pt x="819" y="2653"/>
                  </a:lnTo>
                  <a:lnTo>
                    <a:pt x="826" y="2660"/>
                  </a:lnTo>
                  <a:lnTo>
                    <a:pt x="829" y="2663"/>
                  </a:lnTo>
                  <a:lnTo>
                    <a:pt x="829" y="2665"/>
                  </a:lnTo>
                  <a:lnTo>
                    <a:pt x="831" y="2667"/>
                  </a:lnTo>
                  <a:lnTo>
                    <a:pt x="836" y="2667"/>
                  </a:lnTo>
                  <a:lnTo>
                    <a:pt x="843" y="2665"/>
                  </a:lnTo>
                  <a:lnTo>
                    <a:pt x="846" y="2665"/>
                  </a:lnTo>
                  <a:lnTo>
                    <a:pt x="849" y="2667"/>
                  </a:lnTo>
                  <a:lnTo>
                    <a:pt x="848" y="2661"/>
                  </a:lnTo>
                  <a:lnTo>
                    <a:pt x="844" y="2656"/>
                  </a:lnTo>
                  <a:lnTo>
                    <a:pt x="843" y="2651"/>
                  </a:lnTo>
                  <a:lnTo>
                    <a:pt x="843" y="2649"/>
                  </a:lnTo>
                  <a:lnTo>
                    <a:pt x="846" y="2646"/>
                  </a:lnTo>
                  <a:lnTo>
                    <a:pt x="846" y="2644"/>
                  </a:lnTo>
                  <a:lnTo>
                    <a:pt x="848" y="2627"/>
                  </a:lnTo>
                  <a:lnTo>
                    <a:pt x="843" y="2627"/>
                  </a:lnTo>
                  <a:lnTo>
                    <a:pt x="839" y="2629"/>
                  </a:lnTo>
                  <a:lnTo>
                    <a:pt x="836" y="2631"/>
                  </a:lnTo>
                  <a:lnTo>
                    <a:pt x="834" y="2634"/>
                  </a:lnTo>
                  <a:lnTo>
                    <a:pt x="834" y="2638"/>
                  </a:lnTo>
                  <a:lnTo>
                    <a:pt x="832" y="2639"/>
                  </a:lnTo>
                  <a:lnTo>
                    <a:pt x="832" y="2641"/>
                  </a:lnTo>
                  <a:lnTo>
                    <a:pt x="827" y="2641"/>
                  </a:lnTo>
                  <a:lnTo>
                    <a:pt x="827" y="2638"/>
                  </a:lnTo>
                  <a:lnTo>
                    <a:pt x="827" y="2620"/>
                  </a:lnTo>
                  <a:lnTo>
                    <a:pt x="820" y="2620"/>
                  </a:lnTo>
                  <a:lnTo>
                    <a:pt x="815" y="2622"/>
                  </a:lnTo>
                  <a:lnTo>
                    <a:pt x="814" y="2626"/>
                  </a:lnTo>
                  <a:lnTo>
                    <a:pt x="812" y="2629"/>
                  </a:lnTo>
                  <a:lnTo>
                    <a:pt x="810" y="2634"/>
                  </a:lnTo>
                  <a:lnTo>
                    <a:pt x="808" y="2638"/>
                  </a:lnTo>
                  <a:lnTo>
                    <a:pt x="805" y="2641"/>
                  </a:lnTo>
                  <a:lnTo>
                    <a:pt x="800" y="2641"/>
                  </a:lnTo>
                  <a:lnTo>
                    <a:pt x="800" y="2644"/>
                  </a:lnTo>
                  <a:lnTo>
                    <a:pt x="802" y="2646"/>
                  </a:lnTo>
                  <a:lnTo>
                    <a:pt x="807" y="2646"/>
                  </a:lnTo>
                  <a:close/>
                  <a:moveTo>
                    <a:pt x="431" y="2668"/>
                  </a:moveTo>
                  <a:lnTo>
                    <a:pt x="431" y="2689"/>
                  </a:lnTo>
                  <a:lnTo>
                    <a:pt x="430" y="2694"/>
                  </a:lnTo>
                  <a:lnTo>
                    <a:pt x="426" y="2697"/>
                  </a:lnTo>
                  <a:lnTo>
                    <a:pt x="416" y="2706"/>
                  </a:lnTo>
                  <a:lnTo>
                    <a:pt x="413" y="2711"/>
                  </a:lnTo>
                  <a:lnTo>
                    <a:pt x="411" y="2714"/>
                  </a:lnTo>
                  <a:lnTo>
                    <a:pt x="413" y="2719"/>
                  </a:lnTo>
                  <a:lnTo>
                    <a:pt x="418" y="2723"/>
                  </a:lnTo>
                  <a:lnTo>
                    <a:pt x="419" y="2719"/>
                  </a:lnTo>
                  <a:lnTo>
                    <a:pt x="423" y="2718"/>
                  </a:lnTo>
                  <a:lnTo>
                    <a:pt x="426" y="2716"/>
                  </a:lnTo>
                  <a:lnTo>
                    <a:pt x="431" y="2716"/>
                  </a:lnTo>
                  <a:lnTo>
                    <a:pt x="433" y="2707"/>
                  </a:lnTo>
                  <a:lnTo>
                    <a:pt x="435" y="2704"/>
                  </a:lnTo>
                  <a:lnTo>
                    <a:pt x="438" y="2702"/>
                  </a:lnTo>
                  <a:lnTo>
                    <a:pt x="445" y="2702"/>
                  </a:lnTo>
                  <a:lnTo>
                    <a:pt x="450" y="2701"/>
                  </a:lnTo>
                  <a:lnTo>
                    <a:pt x="459" y="2695"/>
                  </a:lnTo>
                  <a:lnTo>
                    <a:pt x="459" y="2687"/>
                  </a:lnTo>
                  <a:lnTo>
                    <a:pt x="462" y="2682"/>
                  </a:lnTo>
                  <a:lnTo>
                    <a:pt x="464" y="2675"/>
                  </a:lnTo>
                  <a:lnTo>
                    <a:pt x="465" y="2668"/>
                  </a:lnTo>
                  <a:lnTo>
                    <a:pt x="431" y="2668"/>
                  </a:lnTo>
                  <a:close/>
                  <a:moveTo>
                    <a:pt x="923" y="2777"/>
                  </a:moveTo>
                  <a:lnTo>
                    <a:pt x="928" y="2776"/>
                  </a:lnTo>
                  <a:lnTo>
                    <a:pt x="930" y="2772"/>
                  </a:lnTo>
                  <a:lnTo>
                    <a:pt x="930" y="2769"/>
                  </a:lnTo>
                  <a:lnTo>
                    <a:pt x="928" y="2767"/>
                  </a:lnTo>
                  <a:lnTo>
                    <a:pt x="924" y="2765"/>
                  </a:lnTo>
                  <a:lnTo>
                    <a:pt x="923" y="2765"/>
                  </a:lnTo>
                  <a:lnTo>
                    <a:pt x="921" y="2769"/>
                  </a:lnTo>
                  <a:lnTo>
                    <a:pt x="923" y="2777"/>
                  </a:lnTo>
                  <a:close/>
                  <a:moveTo>
                    <a:pt x="895" y="2784"/>
                  </a:moveTo>
                  <a:lnTo>
                    <a:pt x="901" y="2788"/>
                  </a:lnTo>
                  <a:lnTo>
                    <a:pt x="906" y="2789"/>
                  </a:lnTo>
                  <a:lnTo>
                    <a:pt x="911" y="2788"/>
                  </a:lnTo>
                  <a:lnTo>
                    <a:pt x="916" y="2784"/>
                  </a:lnTo>
                  <a:lnTo>
                    <a:pt x="921" y="2782"/>
                  </a:lnTo>
                  <a:lnTo>
                    <a:pt x="923" y="2781"/>
                  </a:lnTo>
                  <a:lnTo>
                    <a:pt x="923" y="2777"/>
                  </a:lnTo>
                  <a:lnTo>
                    <a:pt x="906" y="2777"/>
                  </a:lnTo>
                  <a:lnTo>
                    <a:pt x="899" y="2779"/>
                  </a:lnTo>
                  <a:lnTo>
                    <a:pt x="897" y="2781"/>
                  </a:lnTo>
                  <a:lnTo>
                    <a:pt x="895" y="2784"/>
                  </a:lnTo>
                  <a:close/>
                  <a:moveTo>
                    <a:pt x="921" y="2791"/>
                  </a:moveTo>
                  <a:lnTo>
                    <a:pt x="918" y="2791"/>
                  </a:lnTo>
                  <a:lnTo>
                    <a:pt x="916" y="2791"/>
                  </a:lnTo>
                  <a:lnTo>
                    <a:pt x="916" y="2793"/>
                  </a:lnTo>
                  <a:lnTo>
                    <a:pt x="916" y="2796"/>
                  </a:lnTo>
                  <a:lnTo>
                    <a:pt x="914" y="2800"/>
                  </a:lnTo>
                  <a:lnTo>
                    <a:pt x="916" y="2803"/>
                  </a:lnTo>
                  <a:lnTo>
                    <a:pt x="918" y="2803"/>
                  </a:lnTo>
                  <a:lnTo>
                    <a:pt x="921" y="2803"/>
                  </a:lnTo>
                  <a:lnTo>
                    <a:pt x="928" y="2805"/>
                  </a:lnTo>
                  <a:lnTo>
                    <a:pt x="930" y="2806"/>
                  </a:lnTo>
                  <a:lnTo>
                    <a:pt x="931" y="2810"/>
                  </a:lnTo>
                  <a:lnTo>
                    <a:pt x="931" y="2803"/>
                  </a:lnTo>
                  <a:lnTo>
                    <a:pt x="933" y="2796"/>
                  </a:lnTo>
                  <a:lnTo>
                    <a:pt x="931" y="2793"/>
                  </a:lnTo>
                  <a:lnTo>
                    <a:pt x="930" y="2789"/>
                  </a:lnTo>
                  <a:lnTo>
                    <a:pt x="926" y="2789"/>
                  </a:lnTo>
                  <a:lnTo>
                    <a:pt x="921" y="2791"/>
                  </a:lnTo>
                  <a:close/>
                  <a:moveTo>
                    <a:pt x="370" y="3548"/>
                  </a:moveTo>
                  <a:lnTo>
                    <a:pt x="375" y="3552"/>
                  </a:lnTo>
                  <a:lnTo>
                    <a:pt x="377" y="3555"/>
                  </a:lnTo>
                  <a:lnTo>
                    <a:pt x="384" y="3565"/>
                  </a:lnTo>
                  <a:lnTo>
                    <a:pt x="387" y="3570"/>
                  </a:lnTo>
                  <a:lnTo>
                    <a:pt x="390" y="3574"/>
                  </a:lnTo>
                  <a:lnTo>
                    <a:pt x="396" y="3576"/>
                  </a:lnTo>
                  <a:lnTo>
                    <a:pt x="404" y="3576"/>
                  </a:lnTo>
                  <a:lnTo>
                    <a:pt x="409" y="3552"/>
                  </a:lnTo>
                  <a:lnTo>
                    <a:pt x="411" y="3536"/>
                  </a:lnTo>
                  <a:lnTo>
                    <a:pt x="411" y="3521"/>
                  </a:lnTo>
                  <a:lnTo>
                    <a:pt x="402" y="3521"/>
                  </a:lnTo>
                  <a:lnTo>
                    <a:pt x="396" y="3523"/>
                  </a:lnTo>
                  <a:lnTo>
                    <a:pt x="389" y="3524"/>
                  </a:lnTo>
                  <a:lnTo>
                    <a:pt x="384" y="3530"/>
                  </a:lnTo>
                  <a:lnTo>
                    <a:pt x="377" y="3538"/>
                  </a:lnTo>
                  <a:lnTo>
                    <a:pt x="370" y="3548"/>
                  </a:lnTo>
                  <a:close/>
                  <a:moveTo>
                    <a:pt x="465" y="3582"/>
                  </a:moveTo>
                  <a:lnTo>
                    <a:pt x="457" y="3577"/>
                  </a:lnTo>
                  <a:lnTo>
                    <a:pt x="448" y="3572"/>
                  </a:lnTo>
                  <a:lnTo>
                    <a:pt x="445" y="3569"/>
                  </a:lnTo>
                  <a:lnTo>
                    <a:pt x="440" y="3567"/>
                  </a:lnTo>
                  <a:lnTo>
                    <a:pt x="433" y="3567"/>
                  </a:lnTo>
                  <a:lnTo>
                    <a:pt x="425" y="3569"/>
                  </a:lnTo>
                  <a:lnTo>
                    <a:pt x="423" y="3576"/>
                  </a:lnTo>
                  <a:lnTo>
                    <a:pt x="419" y="3581"/>
                  </a:lnTo>
                  <a:lnTo>
                    <a:pt x="418" y="3588"/>
                  </a:lnTo>
                  <a:lnTo>
                    <a:pt x="418" y="3596"/>
                  </a:lnTo>
                  <a:lnTo>
                    <a:pt x="421" y="3601"/>
                  </a:lnTo>
                  <a:lnTo>
                    <a:pt x="423" y="3610"/>
                  </a:lnTo>
                  <a:lnTo>
                    <a:pt x="428" y="3623"/>
                  </a:lnTo>
                  <a:lnTo>
                    <a:pt x="430" y="3630"/>
                  </a:lnTo>
                  <a:lnTo>
                    <a:pt x="435" y="3635"/>
                  </a:lnTo>
                  <a:lnTo>
                    <a:pt x="442" y="3637"/>
                  </a:lnTo>
                  <a:lnTo>
                    <a:pt x="452" y="3637"/>
                  </a:lnTo>
                  <a:lnTo>
                    <a:pt x="455" y="3635"/>
                  </a:lnTo>
                  <a:lnTo>
                    <a:pt x="457" y="3634"/>
                  </a:lnTo>
                  <a:lnTo>
                    <a:pt x="459" y="3627"/>
                  </a:lnTo>
                  <a:lnTo>
                    <a:pt x="459" y="3610"/>
                  </a:lnTo>
                  <a:lnTo>
                    <a:pt x="460" y="3603"/>
                  </a:lnTo>
                  <a:lnTo>
                    <a:pt x="464" y="3598"/>
                  </a:lnTo>
                  <a:lnTo>
                    <a:pt x="465" y="3591"/>
                  </a:lnTo>
                  <a:lnTo>
                    <a:pt x="465" y="3582"/>
                  </a:lnTo>
                  <a:close/>
                  <a:moveTo>
                    <a:pt x="970" y="1849"/>
                  </a:moveTo>
                  <a:lnTo>
                    <a:pt x="979" y="1849"/>
                  </a:lnTo>
                  <a:lnTo>
                    <a:pt x="984" y="1848"/>
                  </a:lnTo>
                  <a:lnTo>
                    <a:pt x="987" y="1844"/>
                  </a:lnTo>
                  <a:lnTo>
                    <a:pt x="987" y="1842"/>
                  </a:lnTo>
                  <a:lnTo>
                    <a:pt x="987" y="1834"/>
                  </a:lnTo>
                  <a:lnTo>
                    <a:pt x="984" y="1822"/>
                  </a:lnTo>
                  <a:lnTo>
                    <a:pt x="989" y="1820"/>
                  </a:lnTo>
                  <a:lnTo>
                    <a:pt x="993" y="1817"/>
                  </a:lnTo>
                  <a:lnTo>
                    <a:pt x="998" y="1808"/>
                  </a:lnTo>
                  <a:lnTo>
                    <a:pt x="987" y="1807"/>
                  </a:lnTo>
                  <a:lnTo>
                    <a:pt x="981" y="1808"/>
                  </a:lnTo>
                  <a:lnTo>
                    <a:pt x="976" y="1812"/>
                  </a:lnTo>
                  <a:lnTo>
                    <a:pt x="972" y="1817"/>
                  </a:lnTo>
                  <a:lnTo>
                    <a:pt x="970" y="1824"/>
                  </a:lnTo>
                  <a:lnTo>
                    <a:pt x="970" y="1832"/>
                  </a:lnTo>
                  <a:lnTo>
                    <a:pt x="970" y="1849"/>
                  </a:lnTo>
                  <a:close/>
                  <a:moveTo>
                    <a:pt x="1182" y="1904"/>
                  </a:moveTo>
                  <a:lnTo>
                    <a:pt x="1175" y="1904"/>
                  </a:lnTo>
                  <a:lnTo>
                    <a:pt x="1170" y="1906"/>
                  </a:lnTo>
                  <a:lnTo>
                    <a:pt x="1167" y="1909"/>
                  </a:lnTo>
                  <a:lnTo>
                    <a:pt x="1163" y="1912"/>
                  </a:lnTo>
                  <a:lnTo>
                    <a:pt x="1156" y="1919"/>
                  </a:lnTo>
                  <a:lnTo>
                    <a:pt x="1153" y="1923"/>
                  </a:lnTo>
                  <a:lnTo>
                    <a:pt x="1148" y="1924"/>
                  </a:lnTo>
                  <a:lnTo>
                    <a:pt x="1143" y="1921"/>
                  </a:lnTo>
                  <a:lnTo>
                    <a:pt x="1136" y="1919"/>
                  </a:lnTo>
                  <a:lnTo>
                    <a:pt x="1129" y="1917"/>
                  </a:lnTo>
                  <a:lnTo>
                    <a:pt x="1121" y="1917"/>
                  </a:lnTo>
                  <a:lnTo>
                    <a:pt x="1121" y="1923"/>
                  </a:lnTo>
                  <a:lnTo>
                    <a:pt x="1119" y="1926"/>
                  </a:lnTo>
                  <a:lnTo>
                    <a:pt x="1117" y="1929"/>
                  </a:lnTo>
                  <a:lnTo>
                    <a:pt x="1114" y="1931"/>
                  </a:lnTo>
                  <a:lnTo>
                    <a:pt x="1112" y="1926"/>
                  </a:lnTo>
                  <a:lnTo>
                    <a:pt x="1109" y="1924"/>
                  </a:lnTo>
                  <a:lnTo>
                    <a:pt x="1104" y="1923"/>
                  </a:lnTo>
                  <a:lnTo>
                    <a:pt x="1097" y="1924"/>
                  </a:lnTo>
                  <a:lnTo>
                    <a:pt x="1085" y="1924"/>
                  </a:lnTo>
                  <a:lnTo>
                    <a:pt x="1078" y="1926"/>
                  </a:lnTo>
                  <a:lnTo>
                    <a:pt x="1073" y="1924"/>
                  </a:lnTo>
                  <a:lnTo>
                    <a:pt x="1066" y="1936"/>
                  </a:lnTo>
                  <a:lnTo>
                    <a:pt x="1063" y="1946"/>
                  </a:lnTo>
                  <a:lnTo>
                    <a:pt x="1063" y="1952"/>
                  </a:lnTo>
                  <a:lnTo>
                    <a:pt x="1063" y="1957"/>
                  </a:lnTo>
                  <a:lnTo>
                    <a:pt x="1066" y="1962"/>
                  </a:lnTo>
                  <a:lnTo>
                    <a:pt x="1073" y="1965"/>
                  </a:lnTo>
                  <a:lnTo>
                    <a:pt x="1078" y="1967"/>
                  </a:lnTo>
                  <a:lnTo>
                    <a:pt x="1080" y="1969"/>
                  </a:lnTo>
                  <a:lnTo>
                    <a:pt x="1080" y="1972"/>
                  </a:lnTo>
                  <a:lnTo>
                    <a:pt x="1085" y="1976"/>
                  </a:lnTo>
                  <a:lnTo>
                    <a:pt x="1092" y="1977"/>
                  </a:lnTo>
                  <a:lnTo>
                    <a:pt x="1097" y="1981"/>
                  </a:lnTo>
                  <a:lnTo>
                    <a:pt x="1098" y="1982"/>
                  </a:lnTo>
                  <a:lnTo>
                    <a:pt x="1100" y="1986"/>
                  </a:lnTo>
                  <a:lnTo>
                    <a:pt x="1107" y="1986"/>
                  </a:lnTo>
                  <a:lnTo>
                    <a:pt x="1112" y="1986"/>
                  </a:lnTo>
                  <a:lnTo>
                    <a:pt x="1114" y="1982"/>
                  </a:lnTo>
                  <a:lnTo>
                    <a:pt x="1117" y="1979"/>
                  </a:lnTo>
                  <a:lnTo>
                    <a:pt x="1119" y="1976"/>
                  </a:lnTo>
                  <a:lnTo>
                    <a:pt x="1122" y="1972"/>
                  </a:lnTo>
                  <a:lnTo>
                    <a:pt x="1127" y="1972"/>
                  </a:lnTo>
                  <a:lnTo>
                    <a:pt x="1134" y="1972"/>
                  </a:lnTo>
                  <a:lnTo>
                    <a:pt x="1139" y="1976"/>
                  </a:lnTo>
                  <a:lnTo>
                    <a:pt x="1146" y="1977"/>
                  </a:lnTo>
                  <a:lnTo>
                    <a:pt x="1151" y="1981"/>
                  </a:lnTo>
                  <a:lnTo>
                    <a:pt x="1153" y="1982"/>
                  </a:lnTo>
                  <a:lnTo>
                    <a:pt x="1155" y="1986"/>
                  </a:lnTo>
                  <a:lnTo>
                    <a:pt x="1163" y="1991"/>
                  </a:lnTo>
                  <a:lnTo>
                    <a:pt x="1168" y="1993"/>
                  </a:lnTo>
                  <a:lnTo>
                    <a:pt x="1175" y="1993"/>
                  </a:lnTo>
                  <a:lnTo>
                    <a:pt x="1180" y="1982"/>
                  </a:lnTo>
                  <a:lnTo>
                    <a:pt x="1184" y="1970"/>
                  </a:lnTo>
                  <a:lnTo>
                    <a:pt x="1189" y="1945"/>
                  </a:lnTo>
                  <a:lnTo>
                    <a:pt x="1189" y="1938"/>
                  </a:lnTo>
                  <a:lnTo>
                    <a:pt x="1192" y="1931"/>
                  </a:lnTo>
                  <a:lnTo>
                    <a:pt x="1196" y="1926"/>
                  </a:lnTo>
                  <a:lnTo>
                    <a:pt x="1196" y="1917"/>
                  </a:lnTo>
                  <a:lnTo>
                    <a:pt x="1187" y="1912"/>
                  </a:lnTo>
                  <a:lnTo>
                    <a:pt x="1184" y="1909"/>
                  </a:lnTo>
                  <a:lnTo>
                    <a:pt x="1182" y="1904"/>
                  </a:lnTo>
                  <a:close/>
                  <a:moveTo>
                    <a:pt x="1059" y="2013"/>
                  </a:moveTo>
                  <a:lnTo>
                    <a:pt x="1059" y="2023"/>
                  </a:lnTo>
                  <a:lnTo>
                    <a:pt x="1059" y="2034"/>
                  </a:lnTo>
                  <a:lnTo>
                    <a:pt x="1059" y="2039"/>
                  </a:lnTo>
                  <a:lnTo>
                    <a:pt x="1063" y="2040"/>
                  </a:lnTo>
                  <a:lnTo>
                    <a:pt x="1066" y="2042"/>
                  </a:lnTo>
                  <a:lnTo>
                    <a:pt x="1073" y="2040"/>
                  </a:lnTo>
                  <a:lnTo>
                    <a:pt x="1073" y="2030"/>
                  </a:lnTo>
                  <a:lnTo>
                    <a:pt x="1071" y="2022"/>
                  </a:lnTo>
                  <a:lnTo>
                    <a:pt x="1066" y="2017"/>
                  </a:lnTo>
                  <a:lnTo>
                    <a:pt x="1059" y="2013"/>
                  </a:lnTo>
                  <a:close/>
                  <a:moveTo>
                    <a:pt x="1121" y="2136"/>
                  </a:moveTo>
                  <a:lnTo>
                    <a:pt x="1126" y="2138"/>
                  </a:lnTo>
                  <a:lnTo>
                    <a:pt x="1127" y="2139"/>
                  </a:lnTo>
                  <a:lnTo>
                    <a:pt x="1127" y="2143"/>
                  </a:lnTo>
                  <a:lnTo>
                    <a:pt x="1127" y="2146"/>
                  </a:lnTo>
                  <a:lnTo>
                    <a:pt x="1127" y="2150"/>
                  </a:lnTo>
                  <a:lnTo>
                    <a:pt x="1127" y="2155"/>
                  </a:lnTo>
                  <a:lnTo>
                    <a:pt x="1127" y="2156"/>
                  </a:lnTo>
                  <a:lnTo>
                    <a:pt x="1133" y="2158"/>
                  </a:lnTo>
                  <a:lnTo>
                    <a:pt x="1138" y="2158"/>
                  </a:lnTo>
                  <a:lnTo>
                    <a:pt x="1141" y="2155"/>
                  </a:lnTo>
                  <a:lnTo>
                    <a:pt x="1143" y="2151"/>
                  </a:lnTo>
                  <a:lnTo>
                    <a:pt x="1145" y="2146"/>
                  </a:lnTo>
                  <a:lnTo>
                    <a:pt x="1145" y="2139"/>
                  </a:lnTo>
                  <a:lnTo>
                    <a:pt x="1143" y="2134"/>
                  </a:lnTo>
                  <a:lnTo>
                    <a:pt x="1141" y="2129"/>
                  </a:lnTo>
                  <a:lnTo>
                    <a:pt x="1134" y="2129"/>
                  </a:lnTo>
                  <a:lnTo>
                    <a:pt x="1127" y="2129"/>
                  </a:lnTo>
                  <a:lnTo>
                    <a:pt x="1122" y="2131"/>
                  </a:lnTo>
                  <a:lnTo>
                    <a:pt x="1121" y="2136"/>
                  </a:lnTo>
                  <a:close/>
                  <a:moveTo>
                    <a:pt x="1339" y="2143"/>
                  </a:moveTo>
                  <a:lnTo>
                    <a:pt x="1336" y="2143"/>
                  </a:lnTo>
                  <a:lnTo>
                    <a:pt x="1334" y="2139"/>
                  </a:lnTo>
                  <a:lnTo>
                    <a:pt x="1336" y="2138"/>
                  </a:lnTo>
                  <a:lnTo>
                    <a:pt x="1339" y="2136"/>
                  </a:lnTo>
                  <a:lnTo>
                    <a:pt x="1339" y="2129"/>
                  </a:lnTo>
                  <a:lnTo>
                    <a:pt x="1327" y="2129"/>
                  </a:lnTo>
                  <a:lnTo>
                    <a:pt x="1315" y="2131"/>
                  </a:lnTo>
                  <a:lnTo>
                    <a:pt x="1312" y="2133"/>
                  </a:lnTo>
                  <a:lnTo>
                    <a:pt x="1308" y="2134"/>
                  </a:lnTo>
                  <a:lnTo>
                    <a:pt x="1307" y="2138"/>
                  </a:lnTo>
                  <a:lnTo>
                    <a:pt x="1305" y="2143"/>
                  </a:lnTo>
                  <a:lnTo>
                    <a:pt x="1310" y="2145"/>
                  </a:lnTo>
                  <a:lnTo>
                    <a:pt x="1313" y="2146"/>
                  </a:lnTo>
                  <a:lnTo>
                    <a:pt x="1319" y="2153"/>
                  </a:lnTo>
                  <a:lnTo>
                    <a:pt x="1324" y="2160"/>
                  </a:lnTo>
                  <a:lnTo>
                    <a:pt x="1327" y="2162"/>
                  </a:lnTo>
                  <a:lnTo>
                    <a:pt x="1332" y="2163"/>
                  </a:lnTo>
                  <a:lnTo>
                    <a:pt x="1334" y="2158"/>
                  </a:lnTo>
                  <a:lnTo>
                    <a:pt x="1336" y="2156"/>
                  </a:lnTo>
                  <a:lnTo>
                    <a:pt x="1339" y="2156"/>
                  </a:lnTo>
                  <a:lnTo>
                    <a:pt x="1342" y="2151"/>
                  </a:lnTo>
                  <a:lnTo>
                    <a:pt x="1344" y="2148"/>
                  </a:lnTo>
                  <a:lnTo>
                    <a:pt x="1342" y="2145"/>
                  </a:lnTo>
                  <a:lnTo>
                    <a:pt x="1339" y="2143"/>
                  </a:lnTo>
                  <a:close/>
                  <a:moveTo>
                    <a:pt x="1380" y="2177"/>
                  </a:moveTo>
                  <a:lnTo>
                    <a:pt x="1380" y="2197"/>
                  </a:lnTo>
                  <a:lnTo>
                    <a:pt x="1394" y="2197"/>
                  </a:lnTo>
                  <a:lnTo>
                    <a:pt x="1395" y="2192"/>
                  </a:lnTo>
                  <a:lnTo>
                    <a:pt x="1397" y="2189"/>
                  </a:lnTo>
                  <a:lnTo>
                    <a:pt x="1400" y="2184"/>
                  </a:lnTo>
                  <a:lnTo>
                    <a:pt x="1400" y="2177"/>
                  </a:lnTo>
                  <a:lnTo>
                    <a:pt x="1380" y="2177"/>
                  </a:lnTo>
                  <a:close/>
                  <a:moveTo>
                    <a:pt x="2062" y="2777"/>
                  </a:moveTo>
                  <a:lnTo>
                    <a:pt x="2057" y="2774"/>
                  </a:lnTo>
                  <a:lnTo>
                    <a:pt x="2050" y="2772"/>
                  </a:lnTo>
                  <a:lnTo>
                    <a:pt x="2047" y="2772"/>
                  </a:lnTo>
                  <a:lnTo>
                    <a:pt x="2045" y="2772"/>
                  </a:lnTo>
                  <a:lnTo>
                    <a:pt x="2043" y="2774"/>
                  </a:lnTo>
                  <a:lnTo>
                    <a:pt x="2042" y="2777"/>
                  </a:lnTo>
                  <a:lnTo>
                    <a:pt x="2042" y="2784"/>
                  </a:lnTo>
                  <a:lnTo>
                    <a:pt x="2049" y="2784"/>
                  </a:lnTo>
                  <a:lnTo>
                    <a:pt x="2055" y="2784"/>
                  </a:lnTo>
                  <a:lnTo>
                    <a:pt x="2060" y="2782"/>
                  </a:lnTo>
                  <a:lnTo>
                    <a:pt x="2062" y="2777"/>
                  </a:lnTo>
                  <a:close/>
                  <a:moveTo>
                    <a:pt x="1987" y="2805"/>
                  </a:moveTo>
                  <a:lnTo>
                    <a:pt x="1987" y="2777"/>
                  </a:lnTo>
                  <a:lnTo>
                    <a:pt x="1979" y="2777"/>
                  </a:lnTo>
                  <a:lnTo>
                    <a:pt x="1972" y="2781"/>
                  </a:lnTo>
                  <a:lnTo>
                    <a:pt x="1968" y="2786"/>
                  </a:lnTo>
                  <a:lnTo>
                    <a:pt x="1967" y="2791"/>
                  </a:lnTo>
                  <a:lnTo>
                    <a:pt x="1968" y="2798"/>
                  </a:lnTo>
                  <a:lnTo>
                    <a:pt x="1972" y="2801"/>
                  </a:lnTo>
                  <a:lnTo>
                    <a:pt x="1979" y="2805"/>
                  </a:lnTo>
                  <a:lnTo>
                    <a:pt x="1987" y="2805"/>
                  </a:lnTo>
                  <a:close/>
                  <a:moveTo>
                    <a:pt x="2042" y="2784"/>
                  </a:moveTo>
                  <a:lnTo>
                    <a:pt x="2035" y="2784"/>
                  </a:lnTo>
                  <a:lnTo>
                    <a:pt x="2031" y="2784"/>
                  </a:lnTo>
                  <a:lnTo>
                    <a:pt x="2030" y="2786"/>
                  </a:lnTo>
                  <a:lnTo>
                    <a:pt x="2028" y="2791"/>
                  </a:lnTo>
                  <a:lnTo>
                    <a:pt x="2033" y="2791"/>
                  </a:lnTo>
                  <a:lnTo>
                    <a:pt x="2037" y="2789"/>
                  </a:lnTo>
                  <a:lnTo>
                    <a:pt x="2040" y="2788"/>
                  </a:lnTo>
                  <a:lnTo>
                    <a:pt x="2042" y="2784"/>
                  </a:lnTo>
                  <a:close/>
                  <a:moveTo>
                    <a:pt x="2028" y="2791"/>
                  </a:moveTo>
                  <a:lnTo>
                    <a:pt x="2021" y="2791"/>
                  </a:lnTo>
                  <a:lnTo>
                    <a:pt x="2014" y="2791"/>
                  </a:lnTo>
                  <a:lnTo>
                    <a:pt x="2009" y="2793"/>
                  </a:lnTo>
                  <a:lnTo>
                    <a:pt x="2008" y="2798"/>
                  </a:lnTo>
                  <a:lnTo>
                    <a:pt x="2006" y="2800"/>
                  </a:lnTo>
                  <a:lnTo>
                    <a:pt x="2004" y="2801"/>
                  </a:lnTo>
                  <a:lnTo>
                    <a:pt x="2001" y="2805"/>
                  </a:lnTo>
                  <a:lnTo>
                    <a:pt x="1996" y="2806"/>
                  </a:lnTo>
                  <a:lnTo>
                    <a:pt x="1994" y="2808"/>
                  </a:lnTo>
                  <a:lnTo>
                    <a:pt x="1994" y="2811"/>
                  </a:lnTo>
                  <a:lnTo>
                    <a:pt x="1997" y="2813"/>
                  </a:lnTo>
                  <a:lnTo>
                    <a:pt x="1999" y="2817"/>
                  </a:lnTo>
                  <a:lnTo>
                    <a:pt x="2001" y="2825"/>
                  </a:lnTo>
                  <a:lnTo>
                    <a:pt x="2008" y="2825"/>
                  </a:lnTo>
                  <a:lnTo>
                    <a:pt x="2013" y="2823"/>
                  </a:lnTo>
                  <a:lnTo>
                    <a:pt x="2018" y="2820"/>
                  </a:lnTo>
                  <a:lnTo>
                    <a:pt x="2021" y="2815"/>
                  </a:lnTo>
                  <a:lnTo>
                    <a:pt x="2025" y="2803"/>
                  </a:lnTo>
                  <a:lnTo>
                    <a:pt x="2028" y="2791"/>
                  </a:lnTo>
                  <a:close/>
                  <a:moveTo>
                    <a:pt x="2322" y="2866"/>
                  </a:moveTo>
                  <a:lnTo>
                    <a:pt x="2320" y="2871"/>
                  </a:lnTo>
                  <a:lnTo>
                    <a:pt x="2318" y="2873"/>
                  </a:lnTo>
                  <a:lnTo>
                    <a:pt x="2315" y="2873"/>
                  </a:lnTo>
                  <a:lnTo>
                    <a:pt x="2313" y="2876"/>
                  </a:lnTo>
                  <a:lnTo>
                    <a:pt x="2311" y="2878"/>
                  </a:lnTo>
                  <a:lnTo>
                    <a:pt x="2310" y="2876"/>
                  </a:lnTo>
                  <a:lnTo>
                    <a:pt x="2308" y="2873"/>
                  </a:lnTo>
                  <a:lnTo>
                    <a:pt x="2301" y="2873"/>
                  </a:lnTo>
                  <a:lnTo>
                    <a:pt x="2299" y="2880"/>
                  </a:lnTo>
                  <a:lnTo>
                    <a:pt x="2301" y="2883"/>
                  </a:lnTo>
                  <a:lnTo>
                    <a:pt x="2303" y="2886"/>
                  </a:lnTo>
                  <a:lnTo>
                    <a:pt x="2306" y="2888"/>
                  </a:lnTo>
                  <a:lnTo>
                    <a:pt x="2311" y="2893"/>
                  </a:lnTo>
                  <a:lnTo>
                    <a:pt x="2313" y="2897"/>
                  </a:lnTo>
                  <a:lnTo>
                    <a:pt x="2315" y="2900"/>
                  </a:lnTo>
                  <a:lnTo>
                    <a:pt x="2322" y="2900"/>
                  </a:lnTo>
                  <a:lnTo>
                    <a:pt x="2327" y="2898"/>
                  </a:lnTo>
                  <a:lnTo>
                    <a:pt x="2330" y="2895"/>
                  </a:lnTo>
                  <a:lnTo>
                    <a:pt x="2334" y="2892"/>
                  </a:lnTo>
                  <a:lnTo>
                    <a:pt x="2337" y="2888"/>
                  </a:lnTo>
                  <a:lnTo>
                    <a:pt x="2342" y="2886"/>
                  </a:lnTo>
                  <a:lnTo>
                    <a:pt x="2347" y="2885"/>
                  </a:lnTo>
                  <a:lnTo>
                    <a:pt x="2356" y="2886"/>
                  </a:lnTo>
                  <a:lnTo>
                    <a:pt x="2359" y="2885"/>
                  </a:lnTo>
                  <a:lnTo>
                    <a:pt x="2359" y="2881"/>
                  </a:lnTo>
                  <a:lnTo>
                    <a:pt x="2357" y="2878"/>
                  </a:lnTo>
                  <a:lnTo>
                    <a:pt x="2356" y="2873"/>
                  </a:lnTo>
                  <a:lnTo>
                    <a:pt x="2352" y="2871"/>
                  </a:lnTo>
                  <a:lnTo>
                    <a:pt x="2347" y="2869"/>
                  </a:lnTo>
                  <a:lnTo>
                    <a:pt x="2337" y="2863"/>
                  </a:lnTo>
                  <a:lnTo>
                    <a:pt x="2332" y="2861"/>
                  </a:lnTo>
                  <a:lnTo>
                    <a:pt x="2328" y="2859"/>
                  </a:lnTo>
                  <a:lnTo>
                    <a:pt x="2325" y="2861"/>
                  </a:lnTo>
                  <a:lnTo>
                    <a:pt x="2322" y="2866"/>
                  </a:lnTo>
                  <a:close/>
                  <a:moveTo>
                    <a:pt x="2417" y="2961"/>
                  </a:moveTo>
                  <a:lnTo>
                    <a:pt x="2434" y="2961"/>
                  </a:lnTo>
                  <a:lnTo>
                    <a:pt x="2441" y="2963"/>
                  </a:lnTo>
                  <a:lnTo>
                    <a:pt x="2443" y="2965"/>
                  </a:lnTo>
                  <a:lnTo>
                    <a:pt x="2444" y="2968"/>
                  </a:lnTo>
                  <a:lnTo>
                    <a:pt x="2443" y="2968"/>
                  </a:lnTo>
                  <a:lnTo>
                    <a:pt x="2441" y="2970"/>
                  </a:lnTo>
                  <a:lnTo>
                    <a:pt x="2439" y="2975"/>
                  </a:lnTo>
                  <a:lnTo>
                    <a:pt x="2439" y="2979"/>
                  </a:lnTo>
                  <a:lnTo>
                    <a:pt x="2441" y="2980"/>
                  </a:lnTo>
                  <a:lnTo>
                    <a:pt x="2444" y="2982"/>
                  </a:lnTo>
                  <a:lnTo>
                    <a:pt x="2446" y="2979"/>
                  </a:lnTo>
                  <a:lnTo>
                    <a:pt x="2448" y="2973"/>
                  </a:lnTo>
                  <a:lnTo>
                    <a:pt x="2455" y="2968"/>
                  </a:lnTo>
                  <a:lnTo>
                    <a:pt x="2456" y="2965"/>
                  </a:lnTo>
                  <a:lnTo>
                    <a:pt x="2458" y="2960"/>
                  </a:lnTo>
                  <a:lnTo>
                    <a:pt x="2460" y="2955"/>
                  </a:lnTo>
                  <a:lnTo>
                    <a:pt x="2458" y="2948"/>
                  </a:lnTo>
                  <a:lnTo>
                    <a:pt x="2451" y="2948"/>
                  </a:lnTo>
                  <a:lnTo>
                    <a:pt x="2446" y="2946"/>
                  </a:lnTo>
                  <a:lnTo>
                    <a:pt x="2438" y="2941"/>
                  </a:lnTo>
                  <a:lnTo>
                    <a:pt x="2438" y="2946"/>
                  </a:lnTo>
                  <a:lnTo>
                    <a:pt x="2434" y="2948"/>
                  </a:lnTo>
                  <a:lnTo>
                    <a:pt x="2424" y="2948"/>
                  </a:lnTo>
                  <a:lnTo>
                    <a:pt x="2419" y="2950"/>
                  </a:lnTo>
                  <a:lnTo>
                    <a:pt x="2415" y="2951"/>
                  </a:lnTo>
                  <a:lnTo>
                    <a:pt x="2415" y="2955"/>
                  </a:lnTo>
                  <a:lnTo>
                    <a:pt x="2417" y="2961"/>
                  </a:lnTo>
                  <a:close/>
                  <a:moveTo>
                    <a:pt x="3920" y="3062"/>
                  </a:moveTo>
                  <a:lnTo>
                    <a:pt x="3918" y="3060"/>
                  </a:lnTo>
                  <a:lnTo>
                    <a:pt x="3915" y="3059"/>
                  </a:lnTo>
                  <a:lnTo>
                    <a:pt x="3911" y="3057"/>
                  </a:lnTo>
                  <a:lnTo>
                    <a:pt x="3911" y="3045"/>
                  </a:lnTo>
                  <a:lnTo>
                    <a:pt x="3911" y="3033"/>
                  </a:lnTo>
                  <a:lnTo>
                    <a:pt x="3910" y="3023"/>
                  </a:lnTo>
                  <a:lnTo>
                    <a:pt x="3905" y="3016"/>
                  </a:lnTo>
                  <a:lnTo>
                    <a:pt x="3903" y="3011"/>
                  </a:lnTo>
                  <a:lnTo>
                    <a:pt x="3900" y="3008"/>
                  </a:lnTo>
                  <a:lnTo>
                    <a:pt x="3893" y="3001"/>
                  </a:lnTo>
                  <a:lnTo>
                    <a:pt x="3889" y="2997"/>
                  </a:lnTo>
                  <a:lnTo>
                    <a:pt x="3886" y="2994"/>
                  </a:lnTo>
                  <a:lnTo>
                    <a:pt x="3884" y="2989"/>
                  </a:lnTo>
                  <a:lnTo>
                    <a:pt x="3884" y="2982"/>
                  </a:lnTo>
                  <a:lnTo>
                    <a:pt x="3876" y="2977"/>
                  </a:lnTo>
                  <a:lnTo>
                    <a:pt x="3867" y="2972"/>
                  </a:lnTo>
                  <a:lnTo>
                    <a:pt x="3860" y="2965"/>
                  </a:lnTo>
                  <a:lnTo>
                    <a:pt x="3850" y="2961"/>
                  </a:lnTo>
                  <a:lnTo>
                    <a:pt x="3848" y="2956"/>
                  </a:lnTo>
                  <a:lnTo>
                    <a:pt x="3847" y="2953"/>
                  </a:lnTo>
                  <a:lnTo>
                    <a:pt x="3840" y="2948"/>
                  </a:lnTo>
                  <a:lnTo>
                    <a:pt x="3831" y="2944"/>
                  </a:lnTo>
                  <a:lnTo>
                    <a:pt x="3823" y="2941"/>
                  </a:lnTo>
                  <a:lnTo>
                    <a:pt x="3821" y="2939"/>
                  </a:lnTo>
                  <a:lnTo>
                    <a:pt x="3819" y="2938"/>
                  </a:lnTo>
                  <a:lnTo>
                    <a:pt x="3816" y="2934"/>
                  </a:lnTo>
                  <a:lnTo>
                    <a:pt x="3811" y="2932"/>
                  </a:lnTo>
                  <a:lnTo>
                    <a:pt x="3809" y="2931"/>
                  </a:lnTo>
                  <a:lnTo>
                    <a:pt x="3809" y="2927"/>
                  </a:lnTo>
                  <a:lnTo>
                    <a:pt x="3806" y="2927"/>
                  </a:lnTo>
                  <a:lnTo>
                    <a:pt x="3802" y="2927"/>
                  </a:lnTo>
                  <a:lnTo>
                    <a:pt x="3801" y="2921"/>
                  </a:lnTo>
                  <a:lnTo>
                    <a:pt x="3795" y="2917"/>
                  </a:lnTo>
                  <a:lnTo>
                    <a:pt x="3787" y="2912"/>
                  </a:lnTo>
                  <a:lnTo>
                    <a:pt x="3784" y="2910"/>
                  </a:lnTo>
                  <a:lnTo>
                    <a:pt x="3775" y="2905"/>
                  </a:lnTo>
                  <a:lnTo>
                    <a:pt x="3768" y="2898"/>
                  </a:lnTo>
                  <a:lnTo>
                    <a:pt x="3758" y="2886"/>
                  </a:lnTo>
                  <a:lnTo>
                    <a:pt x="3756" y="2883"/>
                  </a:lnTo>
                  <a:lnTo>
                    <a:pt x="3753" y="2876"/>
                  </a:lnTo>
                  <a:lnTo>
                    <a:pt x="3749" y="2871"/>
                  </a:lnTo>
                  <a:lnTo>
                    <a:pt x="3748" y="2863"/>
                  </a:lnTo>
                  <a:lnTo>
                    <a:pt x="3748" y="2852"/>
                  </a:lnTo>
                  <a:lnTo>
                    <a:pt x="3739" y="2852"/>
                  </a:lnTo>
                  <a:lnTo>
                    <a:pt x="3734" y="2849"/>
                  </a:lnTo>
                  <a:lnTo>
                    <a:pt x="3731" y="2844"/>
                  </a:lnTo>
                  <a:lnTo>
                    <a:pt x="3727" y="2839"/>
                  </a:lnTo>
                  <a:lnTo>
                    <a:pt x="3686" y="2839"/>
                  </a:lnTo>
                  <a:lnTo>
                    <a:pt x="3684" y="2835"/>
                  </a:lnTo>
                  <a:lnTo>
                    <a:pt x="3683" y="2832"/>
                  </a:lnTo>
                  <a:lnTo>
                    <a:pt x="3674" y="2830"/>
                  </a:lnTo>
                  <a:lnTo>
                    <a:pt x="3671" y="2828"/>
                  </a:lnTo>
                  <a:lnTo>
                    <a:pt x="3667" y="2827"/>
                  </a:lnTo>
                  <a:lnTo>
                    <a:pt x="3666" y="2823"/>
                  </a:lnTo>
                  <a:lnTo>
                    <a:pt x="3666" y="2818"/>
                  </a:lnTo>
                  <a:lnTo>
                    <a:pt x="3649" y="2818"/>
                  </a:lnTo>
                  <a:lnTo>
                    <a:pt x="3645" y="2818"/>
                  </a:lnTo>
                  <a:lnTo>
                    <a:pt x="3635" y="2813"/>
                  </a:lnTo>
                  <a:lnTo>
                    <a:pt x="3626" y="2811"/>
                  </a:lnTo>
                  <a:lnTo>
                    <a:pt x="3616" y="2808"/>
                  </a:lnTo>
                  <a:lnTo>
                    <a:pt x="3608" y="2805"/>
                  </a:lnTo>
                  <a:lnTo>
                    <a:pt x="3604" y="2803"/>
                  </a:lnTo>
                  <a:lnTo>
                    <a:pt x="3601" y="2803"/>
                  </a:lnTo>
                  <a:lnTo>
                    <a:pt x="3586" y="2794"/>
                  </a:lnTo>
                  <a:lnTo>
                    <a:pt x="3577" y="2791"/>
                  </a:lnTo>
                  <a:lnTo>
                    <a:pt x="3568" y="2791"/>
                  </a:lnTo>
                  <a:lnTo>
                    <a:pt x="3565" y="2789"/>
                  </a:lnTo>
                  <a:lnTo>
                    <a:pt x="3560" y="2784"/>
                  </a:lnTo>
                  <a:lnTo>
                    <a:pt x="3555" y="2784"/>
                  </a:lnTo>
                  <a:lnTo>
                    <a:pt x="3550" y="2784"/>
                  </a:lnTo>
                  <a:lnTo>
                    <a:pt x="3548" y="2779"/>
                  </a:lnTo>
                  <a:lnTo>
                    <a:pt x="3545" y="2776"/>
                  </a:lnTo>
                  <a:lnTo>
                    <a:pt x="3538" y="2769"/>
                  </a:lnTo>
                  <a:lnTo>
                    <a:pt x="3529" y="2764"/>
                  </a:lnTo>
                  <a:lnTo>
                    <a:pt x="3526" y="2760"/>
                  </a:lnTo>
                  <a:lnTo>
                    <a:pt x="3522" y="2757"/>
                  </a:lnTo>
                  <a:lnTo>
                    <a:pt x="3511" y="2748"/>
                  </a:lnTo>
                  <a:lnTo>
                    <a:pt x="3500" y="2738"/>
                  </a:lnTo>
                  <a:lnTo>
                    <a:pt x="3499" y="2735"/>
                  </a:lnTo>
                  <a:lnTo>
                    <a:pt x="3495" y="2731"/>
                  </a:lnTo>
                  <a:lnTo>
                    <a:pt x="3490" y="2728"/>
                  </a:lnTo>
                  <a:lnTo>
                    <a:pt x="3480" y="2726"/>
                  </a:lnTo>
                  <a:lnTo>
                    <a:pt x="3471" y="2723"/>
                  </a:lnTo>
                  <a:lnTo>
                    <a:pt x="3466" y="2719"/>
                  </a:lnTo>
                  <a:lnTo>
                    <a:pt x="3464" y="2716"/>
                  </a:lnTo>
                  <a:lnTo>
                    <a:pt x="3463" y="2713"/>
                  </a:lnTo>
                  <a:lnTo>
                    <a:pt x="3458" y="2709"/>
                  </a:lnTo>
                  <a:lnTo>
                    <a:pt x="3454" y="2706"/>
                  </a:lnTo>
                  <a:lnTo>
                    <a:pt x="3449" y="2704"/>
                  </a:lnTo>
                  <a:lnTo>
                    <a:pt x="3444" y="2702"/>
                  </a:lnTo>
                  <a:lnTo>
                    <a:pt x="3441" y="2702"/>
                  </a:lnTo>
                  <a:lnTo>
                    <a:pt x="3425" y="2692"/>
                  </a:lnTo>
                  <a:lnTo>
                    <a:pt x="3418" y="2689"/>
                  </a:lnTo>
                  <a:lnTo>
                    <a:pt x="3410" y="2689"/>
                  </a:lnTo>
                  <a:lnTo>
                    <a:pt x="3408" y="2687"/>
                  </a:lnTo>
                  <a:lnTo>
                    <a:pt x="3405" y="2684"/>
                  </a:lnTo>
                  <a:lnTo>
                    <a:pt x="3403" y="2682"/>
                  </a:lnTo>
                  <a:lnTo>
                    <a:pt x="3400" y="2682"/>
                  </a:lnTo>
                  <a:lnTo>
                    <a:pt x="3398" y="2677"/>
                  </a:lnTo>
                  <a:lnTo>
                    <a:pt x="3395" y="2675"/>
                  </a:lnTo>
                  <a:lnTo>
                    <a:pt x="3386" y="2672"/>
                  </a:lnTo>
                  <a:lnTo>
                    <a:pt x="3378" y="2668"/>
                  </a:lnTo>
                  <a:lnTo>
                    <a:pt x="3374" y="2667"/>
                  </a:lnTo>
                  <a:lnTo>
                    <a:pt x="3372" y="2661"/>
                  </a:lnTo>
                  <a:lnTo>
                    <a:pt x="3364" y="2663"/>
                  </a:lnTo>
                  <a:lnTo>
                    <a:pt x="3357" y="2661"/>
                  </a:lnTo>
                  <a:lnTo>
                    <a:pt x="3345" y="2658"/>
                  </a:lnTo>
                  <a:lnTo>
                    <a:pt x="3333" y="2655"/>
                  </a:lnTo>
                  <a:lnTo>
                    <a:pt x="3326" y="2655"/>
                  </a:lnTo>
                  <a:lnTo>
                    <a:pt x="3318" y="2655"/>
                  </a:lnTo>
                  <a:lnTo>
                    <a:pt x="3311" y="2655"/>
                  </a:lnTo>
                  <a:lnTo>
                    <a:pt x="3306" y="2653"/>
                  </a:lnTo>
                  <a:lnTo>
                    <a:pt x="3303" y="2649"/>
                  </a:lnTo>
                  <a:lnTo>
                    <a:pt x="3297" y="2648"/>
                  </a:lnTo>
                  <a:lnTo>
                    <a:pt x="3296" y="2646"/>
                  </a:lnTo>
                  <a:lnTo>
                    <a:pt x="3294" y="2644"/>
                  </a:lnTo>
                  <a:lnTo>
                    <a:pt x="3291" y="2641"/>
                  </a:lnTo>
                  <a:lnTo>
                    <a:pt x="3285" y="2639"/>
                  </a:lnTo>
                  <a:lnTo>
                    <a:pt x="3284" y="2638"/>
                  </a:lnTo>
                  <a:lnTo>
                    <a:pt x="3284" y="2634"/>
                  </a:lnTo>
                  <a:lnTo>
                    <a:pt x="3273" y="2634"/>
                  </a:lnTo>
                  <a:lnTo>
                    <a:pt x="3265" y="2632"/>
                  </a:lnTo>
                  <a:lnTo>
                    <a:pt x="3250" y="2626"/>
                  </a:lnTo>
                  <a:lnTo>
                    <a:pt x="3243" y="2624"/>
                  </a:lnTo>
                  <a:lnTo>
                    <a:pt x="3236" y="2620"/>
                  </a:lnTo>
                  <a:lnTo>
                    <a:pt x="3226" y="2620"/>
                  </a:lnTo>
                  <a:lnTo>
                    <a:pt x="3215" y="2620"/>
                  </a:lnTo>
                  <a:lnTo>
                    <a:pt x="3214" y="2617"/>
                  </a:lnTo>
                  <a:lnTo>
                    <a:pt x="3212" y="2614"/>
                  </a:lnTo>
                  <a:lnTo>
                    <a:pt x="3203" y="2612"/>
                  </a:lnTo>
                  <a:lnTo>
                    <a:pt x="3200" y="2610"/>
                  </a:lnTo>
                  <a:lnTo>
                    <a:pt x="3197" y="2609"/>
                  </a:lnTo>
                  <a:lnTo>
                    <a:pt x="3195" y="2605"/>
                  </a:lnTo>
                  <a:lnTo>
                    <a:pt x="3195" y="2600"/>
                  </a:lnTo>
                  <a:lnTo>
                    <a:pt x="3186" y="2600"/>
                  </a:lnTo>
                  <a:lnTo>
                    <a:pt x="3181" y="2597"/>
                  </a:lnTo>
                  <a:lnTo>
                    <a:pt x="3178" y="2591"/>
                  </a:lnTo>
                  <a:lnTo>
                    <a:pt x="3174" y="2586"/>
                  </a:lnTo>
                  <a:lnTo>
                    <a:pt x="3157" y="2586"/>
                  </a:lnTo>
                  <a:lnTo>
                    <a:pt x="3144" y="2583"/>
                  </a:lnTo>
                  <a:lnTo>
                    <a:pt x="3132" y="2578"/>
                  </a:lnTo>
                  <a:lnTo>
                    <a:pt x="3120" y="2573"/>
                  </a:lnTo>
                  <a:lnTo>
                    <a:pt x="3098" y="2561"/>
                  </a:lnTo>
                  <a:lnTo>
                    <a:pt x="3086" y="2556"/>
                  </a:lnTo>
                  <a:lnTo>
                    <a:pt x="3072" y="2552"/>
                  </a:lnTo>
                  <a:lnTo>
                    <a:pt x="3067" y="2550"/>
                  </a:lnTo>
                  <a:lnTo>
                    <a:pt x="3065" y="2549"/>
                  </a:lnTo>
                  <a:lnTo>
                    <a:pt x="3065" y="2545"/>
                  </a:lnTo>
                  <a:lnTo>
                    <a:pt x="3052" y="2545"/>
                  </a:lnTo>
                  <a:lnTo>
                    <a:pt x="3046" y="2542"/>
                  </a:lnTo>
                  <a:lnTo>
                    <a:pt x="3040" y="2540"/>
                  </a:lnTo>
                  <a:lnTo>
                    <a:pt x="3033" y="2538"/>
                  </a:lnTo>
                  <a:lnTo>
                    <a:pt x="3024" y="2538"/>
                  </a:lnTo>
                  <a:lnTo>
                    <a:pt x="3012" y="2513"/>
                  </a:lnTo>
                  <a:lnTo>
                    <a:pt x="2997" y="2491"/>
                  </a:lnTo>
                  <a:lnTo>
                    <a:pt x="2997" y="2484"/>
                  </a:lnTo>
                  <a:lnTo>
                    <a:pt x="2999" y="2477"/>
                  </a:lnTo>
                  <a:lnTo>
                    <a:pt x="3006" y="2468"/>
                  </a:lnTo>
                  <a:lnTo>
                    <a:pt x="3012" y="2460"/>
                  </a:lnTo>
                  <a:lnTo>
                    <a:pt x="3018" y="2450"/>
                  </a:lnTo>
                  <a:lnTo>
                    <a:pt x="3021" y="2450"/>
                  </a:lnTo>
                  <a:lnTo>
                    <a:pt x="3023" y="2448"/>
                  </a:lnTo>
                  <a:lnTo>
                    <a:pt x="3023" y="2445"/>
                  </a:lnTo>
                  <a:lnTo>
                    <a:pt x="3024" y="2443"/>
                  </a:lnTo>
                  <a:lnTo>
                    <a:pt x="3028" y="2443"/>
                  </a:lnTo>
                  <a:lnTo>
                    <a:pt x="3031" y="2443"/>
                  </a:lnTo>
                  <a:lnTo>
                    <a:pt x="3038" y="2443"/>
                  </a:lnTo>
                  <a:lnTo>
                    <a:pt x="3038" y="2441"/>
                  </a:lnTo>
                  <a:lnTo>
                    <a:pt x="3040" y="2439"/>
                  </a:lnTo>
                  <a:lnTo>
                    <a:pt x="3041" y="2436"/>
                  </a:lnTo>
                  <a:lnTo>
                    <a:pt x="3045" y="2436"/>
                  </a:lnTo>
                  <a:lnTo>
                    <a:pt x="3046" y="2441"/>
                  </a:lnTo>
                  <a:lnTo>
                    <a:pt x="3048" y="2443"/>
                  </a:lnTo>
                  <a:lnTo>
                    <a:pt x="3057" y="2431"/>
                  </a:lnTo>
                  <a:lnTo>
                    <a:pt x="3069" y="2419"/>
                  </a:lnTo>
                  <a:lnTo>
                    <a:pt x="3072" y="2419"/>
                  </a:lnTo>
                  <a:lnTo>
                    <a:pt x="3074" y="2417"/>
                  </a:lnTo>
                  <a:lnTo>
                    <a:pt x="3075" y="2417"/>
                  </a:lnTo>
                  <a:lnTo>
                    <a:pt x="3084" y="2414"/>
                  </a:lnTo>
                  <a:lnTo>
                    <a:pt x="3089" y="2409"/>
                  </a:lnTo>
                  <a:lnTo>
                    <a:pt x="3093" y="2402"/>
                  </a:lnTo>
                  <a:lnTo>
                    <a:pt x="3093" y="2392"/>
                  </a:lnTo>
                  <a:lnTo>
                    <a:pt x="3093" y="2388"/>
                  </a:lnTo>
                  <a:lnTo>
                    <a:pt x="3093" y="2376"/>
                  </a:lnTo>
                  <a:lnTo>
                    <a:pt x="3091" y="2368"/>
                  </a:lnTo>
                  <a:lnTo>
                    <a:pt x="3087" y="2358"/>
                  </a:lnTo>
                  <a:lnTo>
                    <a:pt x="3084" y="2349"/>
                  </a:lnTo>
                  <a:lnTo>
                    <a:pt x="3075" y="2335"/>
                  </a:lnTo>
                  <a:lnTo>
                    <a:pt x="3065" y="2320"/>
                  </a:lnTo>
                  <a:lnTo>
                    <a:pt x="3060" y="2320"/>
                  </a:lnTo>
                  <a:lnTo>
                    <a:pt x="3057" y="2318"/>
                  </a:lnTo>
                  <a:lnTo>
                    <a:pt x="3053" y="2317"/>
                  </a:lnTo>
                  <a:lnTo>
                    <a:pt x="3052" y="2313"/>
                  </a:lnTo>
                  <a:lnTo>
                    <a:pt x="3011" y="2313"/>
                  </a:lnTo>
                  <a:lnTo>
                    <a:pt x="2989" y="2317"/>
                  </a:lnTo>
                  <a:lnTo>
                    <a:pt x="2966" y="2320"/>
                  </a:lnTo>
                  <a:lnTo>
                    <a:pt x="2946" y="2325"/>
                  </a:lnTo>
                  <a:lnTo>
                    <a:pt x="2922" y="2327"/>
                  </a:lnTo>
                  <a:lnTo>
                    <a:pt x="2915" y="2327"/>
                  </a:lnTo>
                  <a:lnTo>
                    <a:pt x="2910" y="2330"/>
                  </a:lnTo>
                  <a:lnTo>
                    <a:pt x="2907" y="2332"/>
                  </a:lnTo>
                  <a:lnTo>
                    <a:pt x="2902" y="2334"/>
                  </a:lnTo>
                  <a:lnTo>
                    <a:pt x="2876" y="2334"/>
                  </a:lnTo>
                  <a:lnTo>
                    <a:pt x="2852" y="2334"/>
                  </a:lnTo>
                  <a:lnTo>
                    <a:pt x="2828" y="2334"/>
                  </a:lnTo>
                  <a:lnTo>
                    <a:pt x="2806" y="2334"/>
                  </a:lnTo>
                  <a:lnTo>
                    <a:pt x="2796" y="2334"/>
                  </a:lnTo>
                  <a:lnTo>
                    <a:pt x="2791" y="2335"/>
                  </a:lnTo>
                  <a:lnTo>
                    <a:pt x="2786" y="2334"/>
                  </a:lnTo>
                  <a:lnTo>
                    <a:pt x="2784" y="2332"/>
                  </a:lnTo>
                  <a:lnTo>
                    <a:pt x="2784" y="2330"/>
                  </a:lnTo>
                  <a:lnTo>
                    <a:pt x="2782" y="2329"/>
                  </a:lnTo>
                  <a:lnTo>
                    <a:pt x="2779" y="2327"/>
                  </a:lnTo>
                  <a:lnTo>
                    <a:pt x="2770" y="2329"/>
                  </a:lnTo>
                  <a:lnTo>
                    <a:pt x="2765" y="2330"/>
                  </a:lnTo>
                  <a:lnTo>
                    <a:pt x="2760" y="2334"/>
                  </a:lnTo>
                  <a:lnTo>
                    <a:pt x="2751" y="2334"/>
                  </a:lnTo>
                  <a:lnTo>
                    <a:pt x="2741" y="2329"/>
                  </a:lnTo>
                  <a:lnTo>
                    <a:pt x="2733" y="2322"/>
                  </a:lnTo>
                  <a:lnTo>
                    <a:pt x="2724" y="2315"/>
                  </a:lnTo>
                  <a:lnTo>
                    <a:pt x="2717" y="2313"/>
                  </a:lnTo>
                  <a:lnTo>
                    <a:pt x="2710" y="2313"/>
                  </a:lnTo>
                  <a:lnTo>
                    <a:pt x="2707" y="2310"/>
                  </a:lnTo>
                  <a:lnTo>
                    <a:pt x="2704" y="2306"/>
                  </a:lnTo>
                  <a:lnTo>
                    <a:pt x="2695" y="2301"/>
                  </a:lnTo>
                  <a:lnTo>
                    <a:pt x="2687" y="2296"/>
                  </a:lnTo>
                  <a:lnTo>
                    <a:pt x="2685" y="2291"/>
                  </a:lnTo>
                  <a:lnTo>
                    <a:pt x="2683" y="2286"/>
                  </a:lnTo>
                  <a:lnTo>
                    <a:pt x="2656" y="2286"/>
                  </a:lnTo>
                  <a:lnTo>
                    <a:pt x="2644" y="2284"/>
                  </a:lnTo>
                  <a:lnTo>
                    <a:pt x="2639" y="2283"/>
                  </a:lnTo>
                  <a:lnTo>
                    <a:pt x="2635" y="2279"/>
                  </a:lnTo>
                  <a:lnTo>
                    <a:pt x="2630" y="2278"/>
                  </a:lnTo>
                  <a:lnTo>
                    <a:pt x="2629" y="2276"/>
                  </a:lnTo>
                  <a:lnTo>
                    <a:pt x="2629" y="2272"/>
                  </a:lnTo>
                  <a:lnTo>
                    <a:pt x="2622" y="2272"/>
                  </a:lnTo>
                  <a:lnTo>
                    <a:pt x="2620" y="2269"/>
                  </a:lnTo>
                  <a:lnTo>
                    <a:pt x="2618" y="2266"/>
                  </a:lnTo>
                  <a:lnTo>
                    <a:pt x="2613" y="2260"/>
                  </a:lnTo>
                  <a:lnTo>
                    <a:pt x="2610" y="2259"/>
                  </a:lnTo>
                  <a:lnTo>
                    <a:pt x="2608" y="2255"/>
                  </a:lnTo>
                  <a:lnTo>
                    <a:pt x="2606" y="2252"/>
                  </a:lnTo>
                  <a:lnTo>
                    <a:pt x="2608" y="2245"/>
                  </a:lnTo>
                  <a:lnTo>
                    <a:pt x="2603" y="2243"/>
                  </a:lnTo>
                  <a:lnTo>
                    <a:pt x="2601" y="2242"/>
                  </a:lnTo>
                  <a:lnTo>
                    <a:pt x="2601" y="2238"/>
                  </a:lnTo>
                  <a:lnTo>
                    <a:pt x="2601" y="2225"/>
                  </a:lnTo>
                  <a:lnTo>
                    <a:pt x="2593" y="2221"/>
                  </a:lnTo>
                  <a:lnTo>
                    <a:pt x="2584" y="2218"/>
                  </a:lnTo>
                  <a:lnTo>
                    <a:pt x="2576" y="2214"/>
                  </a:lnTo>
                  <a:lnTo>
                    <a:pt x="2567" y="2211"/>
                  </a:lnTo>
                  <a:lnTo>
                    <a:pt x="2562" y="2211"/>
                  </a:lnTo>
                  <a:lnTo>
                    <a:pt x="2560" y="2208"/>
                  </a:lnTo>
                  <a:lnTo>
                    <a:pt x="2555" y="2202"/>
                  </a:lnTo>
                  <a:lnTo>
                    <a:pt x="2553" y="2199"/>
                  </a:lnTo>
                  <a:lnTo>
                    <a:pt x="2550" y="2197"/>
                  </a:lnTo>
                  <a:lnTo>
                    <a:pt x="2545" y="2197"/>
                  </a:lnTo>
                  <a:lnTo>
                    <a:pt x="2540" y="2197"/>
                  </a:lnTo>
                  <a:lnTo>
                    <a:pt x="2526" y="2177"/>
                  </a:lnTo>
                  <a:lnTo>
                    <a:pt x="2513" y="2156"/>
                  </a:lnTo>
                  <a:lnTo>
                    <a:pt x="2507" y="2155"/>
                  </a:lnTo>
                  <a:lnTo>
                    <a:pt x="2502" y="2151"/>
                  </a:lnTo>
                  <a:lnTo>
                    <a:pt x="2496" y="2143"/>
                  </a:lnTo>
                  <a:lnTo>
                    <a:pt x="2489" y="2134"/>
                  </a:lnTo>
                  <a:lnTo>
                    <a:pt x="2484" y="2131"/>
                  </a:lnTo>
                  <a:lnTo>
                    <a:pt x="2478" y="2129"/>
                  </a:lnTo>
                  <a:lnTo>
                    <a:pt x="2477" y="2126"/>
                  </a:lnTo>
                  <a:lnTo>
                    <a:pt x="2475" y="2122"/>
                  </a:lnTo>
                  <a:lnTo>
                    <a:pt x="2473" y="2119"/>
                  </a:lnTo>
                  <a:lnTo>
                    <a:pt x="2472" y="2116"/>
                  </a:lnTo>
                  <a:lnTo>
                    <a:pt x="2468" y="2116"/>
                  </a:lnTo>
                  <a:lnTo>
                    <a:pt x="2461" y="2114"/>
                  </a:lnTo>
                  <a:lnTo>
                    <a:pt x="2456" y="2110"/>
                  </a:lnTo>
                  <a:lnTo>
                    <a:pt x="2455" y="2104"/>
                  </a:lnTo>
                  <a:lnTo>
                    <a:pt x="2453" y="2098"/>
                  </a:lnTo>
                  <a:lnTo>
                    <a:pt x="2451" y="2092"/>
                  </a:lnTo>
                  <a:lnTo>
                    <a:pt x="2449" y="2087"/>
                  </a:lnTo>
                  <a:lnTo>
                    <a:pt x="2446" y="2085"/>
                  </a:lnTo>
                  <a:lnTo>
                    <a:pt x="2441" y="2083"/>
                  </a:lnTo>
                  <a:lnTo>
                    <a:pt x="2439" y="2081"/>
                  </a:lnTo>
                  <a:lnTo>
                    <a:pt x="2424" y="2061"/>
                  </a:lnTo>
                  <a:lnTo>
                    <a:pt x="2422" y="2059"/>
                  </a:lnTo>
                  <a:lnTo>
                    <a:pt x="2415" y="2058"/>
                  </a:lnTo>
                  <a:lnTo>
                    <a:pt x="2414" y="2056"/>
                  </a:lnTo>
                  <a:lnTo>
                    <a:pt x="2407" y="2046"/>
                  </a:lnTo>
                  <a:lnTo>
                    <a:pt x="2398" y="2037"/>
                  </a:lnTo>
                  <a:lnTo>
                    <a:pt x="2392" y="2030"/>
                  </a:lnTo>
                  <a:lnTo>
                    <a:pt x="2388" y="2022"/>
                  </a:lnTo>
                  <a:lnTo>
                    <a:pt x="2386" y="2020"/>
                  </a:lnTo>
                  <a:lnTo>
                    <a:pt x="2383" y="2013"/>
                  </a:lnTo>
                  <a:lnTo>
                    <a:pt x="2378" y="2010"/>
                  </a:lnTo>
                  <a:lnTo>
                    <a:pt x="2371" y="2008"/>
                  </a:lnTo>
                  <a:lnTo>
                    <a:pt x="2369" y="2006"/>
                  </a:lnTo>
                  <a:lnTo>
                    <a:pt x="2369" y="1996"/>
                  </a:lnTo>
                  <a:lnTo>
                    <a:pt x="2366" y="1989"/>
                  </a:lnTo>
                  <a:lnTo>
                    <a:pt x="2356" y="1972"/>
                  </a:lnTo>
                  <a:lnTo>
                    <a:pt x="2354" y="1969"/>
                  </a:lnTo>
                  <a:lnTo>
                    <a:pt x="2349" y="1955"/>
                  </a:lnTo>
                  <a:lnTo>
                    <a:pt x="2342" y="1940"/>
                  </a:lnTo>
                  <a:lnTo>
                    <a:pt x="2339" y="1923"/>
                  </a:lnTo>
                  <a:lnTo>
                    <a:pt x="2335" y="1904"/>
                  </a:lnTo>
                  <a:lnTo>
                    <a:pt x="2328" y="1904"/>
                  </a:lnTo>
                  <a:lnTo>
                    <a:pt x="2328" y="1890"/>
                  </a:lnTo>
                  <a:lnTo>
                    <a:pt x="2328" y="1885"/>
                  </a:lnTo>
                  <a:lnTo>
                    <a:pt x="2327" y="1880"/>
                  </a:lnTo>
                  <a:lnTo>
                    <a:pt x="2323" y="1871"/>
                  </a:lnTo>
                  <a:lnTo>
                    <a:pt x="2320" y="1863"/>
                  </a:lnTo>
                  <a:lnTo>
                    <a:pt x="2320" y="1860"/>
                  </a:lnTo>
                  <a:lnTo>
                    <a:pt x="2322" y="1853"/>
                  </a:lnTo>
                  <a:lnTo>
                    <a:pt x="2322" y="1851"/>
                  </a:lnTo>
                  <a:lnTo>
                    <a:pt x="2315" y="1842"/>
                  </a:lnTo>
                  <a:lnTo>
                    <a:pt x="2311" y="1834"/>
                  </a:lnTo>
                  <a:lnTo>
                    <a:pt x="2310" y="1824"/>
                  </a:lnTo>
                  <a:lnTo>
                    <a:pt x="2308" y="1813"/>
                  </a:lnTo>
                  <a:lnTo>
                    <a:pt x="2308" y="1810"/>
                  </a:lnTo>
                  <a:lnTo>
                    <a:pt x="2308" y="1800"/>
                  </a:lnTo>
                  <a:lnTo>
                    <a:pt x="2308" y="1796"/>
                  </a:lnTo>
                  <a:lnTo>
                    <a:pt x="2303" y="1786"/>
                  </a:lnTo>
                  <a:lnTo>
                    <a:pt x="2296" y="1778"/>
                  </a:lnTo>
                  <a:lnTo>
                    <a:pt x="2293" y="1769"/>
                  </a:lnTo>
                  <a:lnTo>
                    <a:pt x="2291" y="1766"/>
                  </a:lnTo>
                  <a:lnTo>
                    <a:pt x="2291" y="1762"/>
                  </a:lnTo>
                  <a:lnTo>
                    <a:pt x="2291" y="1757"/>
                  </a:lnTo>
                  <a:lnTo>
                    <a:pt x="2291" y="1747"/>
                  </a:lnTo>
                  <a:lnTo>
                    <a:pt x="2289" y="1744"/>
                  </a:lnTo>
                  <a:lnTo>
                    <a:pt x="2287" y="1740"/>
                  </a:lnTo>
                  <a:lnTo>
                    <a:pt x="2284" y="1740"/>
                  </a:lnTo>
                  <a:lnTo>
                    <a:pt x="2281" y="1740"/>
                  </a:lnTo>
                  <a:lnTo>
                    <a:pt x="2279" y="1733"/>
                  </a:lnTo>
                  <a:lnTo>
                    <a:pt x="2279" y="1730"/>
                  </a:lnTo>
                  <a:lnTo>
                    <a:pt x="2281" y="1721"/>
                  </a:lnTo>
                  <a:lnTo>
                    <a:pt x="2279" y="1713"/>
                  </a:lnTo>
                  <a:lnTo>
                    <a:pt x="2277" y="1708"/>
                  </a:lnTo>
                  <a:lnTo>
                    <a:pt x="2274" y="1704"/>
                  </a:lnTo>
                  <a:lnTo>
                    <a:pt x="2270" y="1699"/>
                  </a:lnTo>
                  <a:lnTo>
                    <a:pt x="2264" y="1696"/>
                  </a:lnTo>
                  <a:lnTo>
                    <a:pt x="2264" y="1694"/>
                  </a:lnTo>
                  <a:lnTo>
                    <a:pt x="2259" y="1682"/>
                  </a:lnTo>
                  <a:lnTo>
                    <a:pt x="2252" y="1669"/>
                  </a:lnTo>
                  <a:lnTo>
                    <a:pt x="2252" y="1667"/>
                  </a:lnTo>
                  <a:lnTo>
                    <a:pt x="2247" y="1660"/>
                  </a:lnTo>
                  <a:lnTo>
                    <a:pt x="2247" y="1658"/>
                  </a:lnTo>
                  <a:lnTo>
                    <a:pt x="2247" y="1648"/>
                  </a:lnTo>
                  <a:lnTo>
                    <a:pt x="2247" y="1641"/>
                  </a:lnTo>
                  <a:lnTo>
                    <a:pt x="2241" y="1634"/>
                  </a:lnTo>
                  <a:lnTo>
                    <a:pt x="2235" y="1628"/>
                  </a:lnTo>
                  <a:lnTo>
                    <a:pt x="2235" y="1624"/>
                  </a:lnTo>
                  <a:lnTo>
                    <a:pt x="2233" y="1617"/>
                  </a:lnTo>
                  <a:lnTo>
                    <a:pt x="2230" y="1617"/>
                  </a:lnTo>
                  <a:lnTo>
                    <a:pt x="2226" y="1617"/>
                  </a:lnTo>
                  <a:lnTo>
                    <a:pt x="2226" y="1614"/>
                  </a:lnTo>
                  <a:lnTo>
                    <a:pt x="2226" y="1607"/>
                  </a:lnTo>
                  <a:lnTo>
                    <a:pt x="2226" y="1604"/>
                  </a:lnTo>
                  <a:lnTo>
                    <a:pt x="2214" y="1587"/>
                  </a:lnTo>
                  <a:lnTo>
                    <a:pt x="2212" y="1583"/>
                  </a:lnTo>
                  <a:lnTo>
                    <a:pt x="2207" y="1576"/>
                  </a:lnTo>
                  <a:lnTo>
                    <a:pt x="2199" y="1571"/>
                  </a:lnTo>
                  <a:lnTo>
                    <a:pt x="2194" y="1570"/>
                  </a:lnTo>
                  <a:lnTo>
                    <a:pt x="2188" y="1570"/>
                  </a:lnTo>
                  <a:lnTo>
                    <a:pt x="2183" y="1573"/>
                  </a:lnTo>
                  <a:lnTo>
                    <a:pt x="2178" y="1576"/>
                  </a:lnTo>
                  <a:lnTo>
                    <a:pt x="2177" y="1580"/>
                  </a:lnTo>
                  <a:lnTo>
                    <a:pt x="2175" y="1582"/>
                  </a:lnTo>
                  <a:lnTo>
                    <a:pt x="2171" y="1580"/>
                  </a:lnTo>
                  <a:lnTo>
                    <a:pt x="2171" y="1576"/>
                  </a:lnTo>
                  <a:lnTo>
                    <a:pt x="2163" y="1576"/>
                  </a:lnTo>
                  <a:lnTo>
                    <a:pt x="2158" y="1575"/>
                  </a:lnTo>
                  <a:lnTo>
                    <a:pt x="2154" y="1571"/>
                  </a:lnTo>
                  <a:lnTo>
                    <a:pt x="2151" y="1566"/>
                  </a:lnTo>
                  <a:lnTo>
                    <a:pt x="2147" y="1561"/>
                  </a:lnTo>
                  <a:lnTo>
                    <a:pt x="2144" y="1558"/>
                  </a:lnTo>
                  <a:lnTo>
                    <a:pt x="2137" y="1556"/>
                  </a:lnTo>
                  <a:lnTo>
                    <a:pt x="2130" y="1556"/>
                  </a:lnTo>
                  <a:lnTo>
                    <a:pt x="2130" y="1553"/>
                  </a:lnTo>
                  <a:lnTo>
                    <a:pt x="2129" y="1551"/>
                  </a:lnTo>
                  <a:lnTo>
                    <a:pt x="2125" y="1551"/>
                  </a:lnTo>
                  <a:lnTo>
                    <a:pt x="2122" y="1546"/>
                  </a:lnTo>
                  <a:lnTo>
                    <a:pt x="2118" y="1541"/>
                  </a:lnTo>
                  <a:lnTo>
                    <a:pt x="2112" y="1536"/>
                  </a:lnTo>
                  <a:lnTo>
                    <a:pt x="2103" y="1532"/>
                  </a:lnTo>
                  <a:lnTo>
                    <a:pt x="2096" y="1529"/>
                  </a:lnTo>
                  <a:lnTo>
                    <a:pt x="2093" y="1529"/>
                  </a:lnTo>
                  <a:lnTo>
                    <a:pt x="2089" y="1527"/>
                  </a:lnTo>
                  <a:lnTo>
                    <a:pt x="2089" y="1520"/>
                  </a:lnTo>
                  <a:lnTo>
                    <a:pt x="2088" y="1515"/>
                  </a:lnTo>
                  <a:lnTo>
                    <a:pt x="2083" y="1512"/>
                  </a:lnTo>
                  <a:lnTo>
                    <a:pt x="2079" y="1508"/>
                  </a:lnTo>
                  <a:lnTo>
                    <a:pt x="2067" y="1503"/>
                  </a:lnTo>
                  <a:lnTo>
                    <a:pt x="2055" y="1498"/>
                  </a:lnTo>
                  <a:lnTo>
                    <a:pt x="2054" y="1495"/>
                  </a:lnTo>
                  <a:lnTo>
                    <a:pt x="2047" y="1486"/>
                  </a:lnTo>
                  <a:lnTo>
                    <a:pt x="2042" y="1474"/>
                  </a:lnTo>
                  <a:lnTo>
                    <a:pt x="2035" y="1476"/>
                  </a:lnTo>
                  <a:lnTo>
                    <a:pt x="2031" y="1474"/>
                  </a:lnTo>
                  <a:lnTo>
                    <a:pt x="2028" y="1472"/>
                  </a:lnTo>
                  <a:lnTo>
                    <a:pt x="2026" y="1469"/>
                  </a:lnTo>
                  <a:lnTo>
                    <a:pt x="2021" y="1464"/>
                  </a:lnTo>
                  <a:lnTo>
                    <a:pt x="2018" y="1462"/>
                  </a:lnTo>
                  <a:lnTo>
                    <a:pt x="2014" y="1460"/>
                  </a:lnTo>
                  <a:lnTo>
                    <a:pt x="2008" y="1457"/>
                  </a:lnTo>
                  <a:lnTo>
                    <a:pt x="2002" y="1452"/>
                  </a:lnTo>
                  <a:lnTo>
                    <a:pt x="1997" y="1447"/>
                  </a:lnTo>
                  <a:lnTo>
                    <a:pt x="1994" y="1440"/>
                  </a:lnTo>
                  <a:lnTo>
                    <a:pt x="1985" y="1440"/>
                  </a:lnTo>
                  <a:lnTo>
                    <a:pt x="1977" y="1440"/>
                  </a:lnTo>
                  <a:lnTo>
                    <a:pt x="1972" y="1436"/>
                  </a:lnTo>
                  <a:lnTo>
                    <a:pt x="1967" y="1433"/>
                  </a:lnTo>
                  <a:lnTo>
                    <a:pt x="1962" y="1430"/>
                  </a:lnTo>
                  <a:lnTo>
                    <a:pt x="1955" y="1428"/>
                  </a:lnTo>
                  <a:lnTo>
                    <a:pt x="1948" y="1426"/>
                  </a:lnTo>
                  <a:lnTo>
                    <a:pt x="1939" y="1426"/>
                  </a:lnTo>
                  <a:lnTo>
                    <a:pt x="1939" y="1423"/>
                  </a:lnTo>
                  <a:lnTo>
                    <a:pt x="1938" y="1421"/>
                  </a:lnTo>
                  <a:lnTo>
                    <a:pt x="1933" y="1419"/>
                  </a:lnTo>
                  <a:lnTo>
                    <a:pt x="1933" y="1411"/>
                  </a:lnTo>
                  <a:lnTo>
                    <a:pt x="1931" y="1406"/>
                  </a:lnTo>
                  <a:lnTo>
                    <a:pt x="1926" y="1402"/>
                  </a:lnTo>
                  <a:lnTo>
                    <a:pt x="1921" y="1401"/>
                  </a:lnTo>
                  <a:lnTo>
                    <a:pt x="1909" y="1397"/>
                  </a:lnTo>
                  <a:lnTo>
                    <a:pt x="1904" y="1395"/>
                  </a:lnTo>
                  <a:lnTo>
                    <a:pt x="1898" y="1392"/>
                  </a:lnTo>
                  <a:lnTo>
                    <a:pt x="1890" y="1380"/>
                  </a:lnTo>
                  <a:lnTo>
                    <a:pt x="1880" y="1370"/>
                  </a:lnTo>
                  <a:lnTo>
                    <a:pt x="1870" y="1360"/>
                  </a:lnTo>
                  <a:lnTo>
                    <a:pt x="1858" y="1351"/>
                  </a:lnTo>
                  <a:lnTo>
                    <a:pt x="1858" y="1344"/>
                  </a:lnTo>
                  <a:lnTo>
                    <a:pt x="1854" y="1341"/>
                  </a:lnTo>
                  <a:lnTo>
                    <a:pt x="1849" y="1339"/>
                  </a:lnTo>
                  <a:lnTo>
                    <a:pt x="1844" y="1338"/>
                  </a:lnTo>
                  <a:lnTo>
                    <a:pt x="1842" y="1326"/>
                  </a:lnTo>
                  <a:lnTo>
                    <a:pt x="1837" y="1317"/>
                  </a:lnTo>
                  <a:lnTo>
                    <a:pt x="1834" y="1317"/>
                  </a:lnTo>
                  <a:lnTo>
                    <a:pt x="1830" y="1317"/>
                  </a:lnTo>
                  <a:lnTo>
                    <a:pt x="1829" y="1314"/>
                  </a:lnTo>
                  <a:lnTo>
                    <a:pt x="1829" y="1309"/>
                  </a:lnTo>
                  <a:lnTo>
                    <a:pt x="1827" y="1303"/>
                  </a:lnTo>
                  <a:lnTo>
                    <a:pt x="1823" y="1303"/>
                  </a:lnTo>
                  <a:lnTo>
                    <a:pt x="1823" y="1297"/>
                  </a:lnTo>
                  <a:lnTo>
                    <a:pt x="1822" y="1291"/>
                  </a:lnTo>
                  <a:lnTo>
                    <a:pt x="1818" y="1288"/>
                  </a:lnTo>
                  <a:lnTo>
                    <a:pt x="1815" y="1285"/>
                  </a:lnTo>
                  <a:lnTo>
                    <a:pt x="1808" y="1278"/>
                  </a:lnTo>
                  <a:lnTo>
                    <a:pt x="1805" y="1274"/>
                  </a:lnTo>
                  <a:lnTo>
                    <a:pt x="1803" y="1269"/>
                  </a:lnTo>
                  <a:lnTo>
                    <a:pt x="1803" y="1242"/>
                  </a:lnTo>
                  <a:lnTo>
                    <a:pt x="1800" y="1228"/>
                  </a:lnTo>
                  <a:lnTo>
                    <a:pt x="1796" y="1215"/>
                  </a:lnTo>
                  <a:lnTo>
                    <a:pt x="1794" y="1199"/>
                  </a:lnTo>
                  <a:lnTo>
                    <a:pt x="1793" y="1193"/>
                  </a:lnTo>
                  <a:lnTo>
                    <a:pt x="1789" y="1187"/>
                  </a:lnTo>
                  <a:lnTo>
                    <a:pt x="1793" y="1176"/>
                  </a:lnTo>
                  <a:lnTo>
                    <a:pt x="1793" y="1167"/>
                  </a:lnTo>
                  <a:lnTo>
                    <a:pt x="1789" y="1140"/>
                  </a:lnTo>
                  <a:lnTo>
                    <a:pt x="1788" y="1136"/>
                  </a:lnTo>
                  <a:lnTo>
                    <a:pt x="1784" y="1135"/>
                  </a:lnTo>
                  <a:lnTo>
                    <a:pt x="1776" y="1133"/>
                  </a:lnTo>
                  <a:lnTo>
                    <a:pt x="1772" y="1131"/>
                  </a:lnTo>
                  <a:lnTo>
                    <a:pt x="1769" y="1129"/>
                  </a:lnTo>
                  <a:lnTo>
                    <a:pt x="1765" y="1128"/>
                  </a:lnTo>
                  <a:lnTo>
                    <a:pt x="1762" y="1126"/>
                  </a:lnTo>
                  <a:lnTo>
                    <a:pt x="1762" y="1121"/>
                  </a:lnTo>
                  <a:lnTo>
                    <a:pt x="1762" y="1114"/>
                  </a:lnTo>
                  <a:lnTo>
                    <a:pt x="1760" y="1102"/>
                  </a:lnTo>
                  <a:lnTo>
                    <a:pt x="1760" y="1095"/>
                  </a:lnTo>
                  <a:lnTo>
                    <a:pt x="1762" y="1090"/>
                  </a:lnTo>
                  <a:lnTo>
                    <a:pt x="1764" y="1087"/>
                  </a:lnTo>
                  <a:lnTo>
                    <a:pt x="1769" y="1085"/>
                  </a:lnTo>
                  <a:lnTo>
                    <a:pt x="1769" y="1078"/>
                  </a:lnTo>
                  <a:lnTo>
                    <a:pt x="1771" y="1075"/>
                  </a:lnTo>
                  <a:lnTo>
                    <a:pt x="1774" y="1070"/>
                  </a:lnTo>
                  <a:lnTo>
                    <a:pt x="1776" y="1065"/>
                  </a:lnTo>
                  <a:lnTo>
                    <a:pt x="1776" y="1060"/>
                  </a:lnTo>
                  <a:lnTo>
                    <a:pt x="1777" y="1056"/>
                  </a:lnTo>
                  <a:lnTo>
                    <a:pt x="1779" y="1053"/>
                  </a:lnTo>
                  <a:lnTo>
                    <a:pt x="1783" y="1051"/>
                  </a:lnTo>
                  <a:lnTo>
                    <a:pt x="1791" y="1046"/>
                  </a:lnTo>
                  <a:lnTo>
                    <a:pt x="1796" y="1044"/>
                  </a:lnTo>
                  <a:lnTo>
                    <a:pt x="1803" y="1044"/>
                  </a:lnTo>
                  <a:lnTo>
                    <a:pt x="1808" y="1053"/>
                  </a:lnTo>
                  <a:lnTo>
                    <a:pt x="1812" y="1056"/>
                  </a:lnTo>
                  <a:lnTo>
                    <a:pt x="1817" y="1058"/>
                  </a:lnTo>
                  <a:lnTo>
                    <a:pt x="1817" y="1054"/>
                  </a:lnTo>
                  <a:lnTo>
                    <a:pt x="1820" y="1054"/>
                  </a:lnTo>
                  <a:lnTo>
                    <a:pt x="1823" y="1051"/>
                  </a:lnTo>
                  <a:lnTo>
                    <a:pt x="1830" y="1051"/>
                  </a:lnTo>
                  <a:lnTo>
                    <a:pt x="1835" y="1049"/>
                  </a:lnTo>
                  <a:lnTo>
                    <a:pt x="1839" y="1046"/>
                  </a:lnTo>
                  <a:lnTo>
                    <a:pt x="1842" y="1043"/>
                  </a:lnTo>
                  <a:lnTo>
                    <a:pt x="1849" y="1036"/>
                  </a:lnTo>
                  <a:lnTo>
                    <a:pt x="1852" y="1032"/>
                  </a:lnTo>
                  <a:lnTo>
                    <a:pt x="1858" y="1031"/>
                  </a:lnTo>
                  <a:lnTo>
                    <a:pt x="1856" y="1022"/>
                  </a:lnTo>
                  <a:lnTo>
                    <a:pt x="1858" y="1015"/>
                  </a:lnTo>
                  <a:lnTo>
                    <a:pt x="1861" y="1003"/>
                  </a:lnTo>
                  <a:lnTo>
                    <a:pt x="1866" y="993"/>
                  </a:lnTo>
                  <a:lnTo>
                    <a:pt x="1871" y="983"/>
                  </a:lnTo>
                  <a:lnTo>
                    <a:pt x="1868" y="978"/>
                  </a:lnTo>
                  <a:lnTo>
                    <a:pt x="1866" y="971"/>
                  </a:lnTo>
                  <a:lnTo>
                    <a:pt x="1863" y="966"/>
                  </a:lnTo>
                  <a:lnTo>
                    <a:pt x="1861" y="964"/>
                  </a:lnTo>
                  <a:lnTo>
                    <a:pt x="1858" y="962"/>
                  </a:lnTo>
                  <a:lnTo>
                    <a:pt x="1851" y="959"/>
                  </a:lnTo>
                  <a:lnTo>
                    <a:pt x="1844" y="952"/>
                  </a:lnTo>
                  <a:lnTo>
                    <a:pt x="1837" y="942"/>
                  </a:lnTo>
                  <a:lnTo>
                    <a:pt x="1837" y="937"/>
                  </a:lnTo>
                  <a:lnTo>
                    <a:pt x="1834" y="935"/>
                  </a:lnTo>
                  <a:lnTo>
                    <a:pt x="1829" y="935"/>
                  </a:lnTo>
                  <a:lnTo>
                    <a:pt x="1823" y="935"/>
                  </a:lnTo>
                  <a:lnTo>
                    <a:pt x="1813" y="935"/>
                  </a:lnTo>
                  <a:lnTo>
                    <a:pt x="1806" y="935"/>
                  </a:lnTo>
                  <a:lnTo>
                    <a:pt x="1803" y="935"/>
                  </a:lnTo>
                  <a:lnTo>
                    <a:pt x="1803" y="901"/>
                  </a:lnTo>
                  <a:lnTo>
                    <a:pt x="1803" y="884"/>
                  </a:lnTo>
                  <a:lnTo>
                    <a:pt x="1801" y="877"/>
                  </a:lnTo>
                  <a:lnTo>
                    <a:pt x="1800" y="875"/>
                  </a:lnTo>
                  <a:lnTo>
                    <a:pt x="1796" y="873"/>
                  </a:lnTo>
                  <a:lnTo>
                    <a:pt x="1788" y="873"/>
                  </a:lnTo>
                  <a:lnTo>
                    <a:pt x="1781" y="873"/>
                  </a:lnTo>
                  <a:lnTo>
                    <a:pt x="1774" y="872"/>
                  </a:lnTo>
                  <a:lnTo>
                    <a:pt x="1769" y="870"/>
                  </a:lnTo>
                  <a:lnTo>
                    <a:pt x="1764" y="867"/>
                  </a:lnTo>
                  <a:lnTo>
                    <a:pt x="1760" y="863"/>
                  </a:lnTo>
                  <a:lnTo>
                    <a:pt x="1755" y="853"/>
                  </a:lnTo>
                  <a:lnTo>
                    <a:pt x="1760" y="831"/>
                  </a:lnTo>
                  <a:lnTo>
                    <a:pt x="1765" y="810"/>
                  </a:lnTo>
                  <a:lnTo>
                    <a:pt x="1772" y="788"/>
                  </a:lnTo>
                  <a:lnTo>
                    <a:pt x="1776" y="764"/>
                  </a:lnTo>
                  <a:lnTo>
                    <a:pt x="1783" y="764"/>
                  </a:lnTo>
                  <a:lnTo>
                    <a:pt x="1788" y="763"/>
                  </a:lnTo>
                  <a:lnTo>
                    <a:pt x="1796" y="758"/>
                  </a:lnTo>
                  <a:lnTo>
                    <a:pt x="1796" y="754"/>
                  </a:lnTo>
                  <a:lnTo>
                    <a:pt x="1796" y="751"/>
                  </a:lnTo>
                  <a:lnTo>
                    <a:pt x="1800" y="749"/>
                  </a:lnTo>
                  <a:lnTo>
                    <a:pt x="1805" y="749"/>
                  </a:lnTo>
                  <a:lnTo>
                    <a:pt x="1808" y="747"/>
                  </a:lnTo>
                  <a:lnTo>
                    <a:pt x="1810" y="746"/>
                  </a:lnTo>
                  <a:lnTo>
                    <a:pt x="1810" y="744"/>
                  </a:lnTo>
                  <a:lnTo>
                    <a:pt x="1817" y="744"/>
                  </a:lnTo>
                  <a:lnTo>
                    <a:pt x="1823" y="742"/>
                  </a:lnTo>
                  <a:lnTo>
                    <a:pt x="1827" y="739"/>
                  </a:lnTo>
                  <a:lnTo>
                    <a:pt x="1830" y="734"/>
                  </a:lnTo>
                  <a:lnTo>
                    <a:pt x="1834" y="729"/>
                  </a:lnTo>
                  <a:lnTo>
                    <a:pt x="1837" y="725"/>
                  </a:lnTo>
                  <a:lnTo>
                    <a:pt x="1842" y="723"/>
                  </a:lnTo>
                  <a:lnTo>
                    <a:pt x="1851" y="723"/>
                  </a:lnTo>
                  <a:lnTo>
                    <a:pt x="1885" y="723"/>
                  </a:lnTo>
                  <a:lnTo>
                    <a:pt x="1881" y="730"/>
                  </a:lnTo>
                  <a:lnTo>
                    <a:pt x="1876" y="735"/>
                  </a:lnTo>
                  <a:lnTo>
                    <a:pt x="1866" y="746"/>
                  </a:lnTo>
                  <a:lnTo>
                    <a:pt x="1859" y="751"/>
                  </a:lnTo>
                  <a:lnTo>
                    <a:pt x="1856" y="756"/>
                  </a:lnTo>
                  <a:lnTo>
                    <a:pt x="1852" y="763"/>
                  </a:lnTo>
                  <a:lnTo>
                    <a:pt x="1851" y="771"/>
                  </a:lnTo>
                  <a:lnTo>
                    <a:pt x="1871" y="771"/>
                  </a:lnTo>
                  <a:lnTo>
                    <a:pt x="1880" y="766"/>
                  </a:lnTo>
                  <a:lnTo>
                    <a:pt x="1883" y="766"/>
                  </a:lnTo>
                  <a:lnTo>
                    <a:pt x="1887" y="766"/>
                  </a:lnTo>
                  <a:lnTo>
                    <a:pt x="1890" y="766"/>
                  </a:lnTo>
                  <a:lnTo>
                    <a:pt x="1897" y="763"/>
                  </a:lnTo>
                  <a:lnTo>
                    <a:pt x="1905" y="756"/>
                  </a:lnTo>
                  <a:lnTo>
                    <a:pt x="1914" y="751"/>
                  </a:lnTo>
                  <a:lnTo>
                    <a:pt x="1917" y="749"/>
                  </a:lnTo>
                  <a:lnTo>
                    <a:pt x="1926" y="744"/>
                  </a:lnTo>
                  <a:lnTo>
                    <a:pt x="1927" y="742"/>
                  </a:lnTo>
                  <a:lnTo>
                    <a:pt x="1929" y="740"/>
                  </a:lnTo>
                  <a:lnTo>
                    <a:pt x="1933" y="737"/>
                  </a:lnTo>
                  <a:lnTo>
                    <a:pt x="1938" y="735"/>
                  </a:lnTo>
                  <a:lnTo>
                    <a:pt x="1939" y="734"/>
                  </a:lnTo>
                  <a:lnTo>
                    <a:pt x="1939" y="730"/>
                  </a:lnTo>
                  <a:lnTo>
                    <a:pt x="1945" y="729"/>
                  </a:lnTo>
                  <a:lnTo>
                    <a:pt x="1948" y="727"/>
                  </a:lnTo>
                  <a:lnTo>
                    <a:pt x="1953" y="720"/>
                  </a:lnTo>
                  <a:lnTo>
                    <a:pt x="1955" y="718"/>
                  </a:lnTo>
                  <a:lnTo>
                    <a:pt x="1960" y="718"/>
                  </a:lnTo>
                  <a:lnTo>
                    <a:pt x="1965" y="718"/>
                  </a:lnTo>
                  <a:lnTo>
                    <a:pt x="1970" y="717"/>
                  </a:lnTo>
                  <a:lnTo>
                    <a:pt x="1974" y="713"/>
                  </a:lnTo>
                  <a:lnTo>
                    <a:pt x="1980" y="706"/>
                  </a:lnTo>
                  <a:lnTo>
                    <a:pt x="1985" y="698"/>
                  </a:lnTo>
                  <a:lnTo>
                    <a:pt x="1989" y="696"/>
                  </a:lnTo>
                  <a:lnTo>
                    <a:pt x="2011" y="683"/>
                  </a:lnTo>
                  <a:lnTo>
                    <a:pt x="2014" y="683"/>
                  </a:lnTo>
                  <a:lnTo>
                    <a:pt x="2014" y="679"/>
                  </a:lnTo>
                  <a:lnTo>
                    <a:pt x="2014" y="676"/>
                  </a:lnTo>
                  <a:lnTo>
                    <a:pt x="2021" y="676"/>
                  </a:lnTo>
                  <a:lnTo>
                    <a:pt x="2028" y="676"/>
                  </a:lnTo>
                  <a:lnTo>
                    <a:pt x="2042" y="676"/>
                  </a:lnTo>
                  <a:lnTo>
                    <a:pt x="2047" y="671"/>
                  </a:lnTo>
                  <a:lnTo>
                    <a:pt x="2052" y="665"/>
                  </a:lnTo>
                  <a:lnTo>
                    <a:pt x="2054" y="657"/>
                  </a:lnTo>
                  <a:lnTo>
                    <a:pt x="2055" y="648"/>
                  </a:lnTo>
                  <a:lnTo>
                    <a:pt x="2059" y="643"/>
                  </a:lnTo>
                  <a:lnTo>
                    <a:pt x="2062" y="638"/>
                  </a:lnTo>
                  <a:lnTo>
                    <a:pt x="2066" y="635"/>
                  </a:lnTo>
                  <a:lnTo>
                    <a:pt x="2069" y="628"/>
                  </a:lnTo>
                  <a:lnTo>
                    <a:pt x="2072" y="630"/>
                  </a:lnTo>
                  <a:lnTo>
                    <a:pt x="2074" y="631"/>
                  </a:lnTo>
                  <a:lnTo>
                    <a:pt x="2076" y="638"/>
                  </a:lnTo>
                  <a:lnTo>
                    <a:pt x="2078" y="645"/>
                  </a:lnTo>
                  <a:lnTo>
                    <a:pt x="2079" y="648"/>
                  </a:lnTo>
                  <a:lnTo>
                    <a:pt x="2083" y="648"/>
                  </a:lnTo>
                  <a:lnTo>
                    <a:pt x="2117" y="648"/>
                  </a:lnTo>
                  <a:lnTo>
                    <a:pt x="2124" y="648"/>
                  </a:lnTo>
                  <a:lnTo>
                    <a:pt x="2127" y="647"/>
                  </a:lnTo>
                  <a:lnTo>
                    <a:pt x="2127" y="643"/>
                  </a:lnTo>
                  <a:lnTo>
                    <a:pt x="2124" y="642"/>
                  </a:lnTo>
                  <a:lnTo>
                    <a:pt x="2125" y="638"/>
                  </a:lnTo>
                  <a:lnTo>
                    <a:pt x="2127" y="636"/>
                  </a:lnTo>
                  <a:lnTo>
                    <a:pt x="2130" y="636"/>
                  </a:lnTo>
                  <a:lnTo>
                    <a:pt x="2132" y="636"/>
                  </a:lnTo>
                  <a:lnTo>
                    <a:pt x="2137" y="640"/>
                  </a:lnTo>
                  <a:lnTo>
                    <a:pt x="2144" y="642"/>
                  </a:lnTo>
                  <a:lnTo>
                    <a:pt x="2149" y="650"/>
                  </a:lnTo>
                  <a:lnTo>
                    <a:pt x="2153" y="654"/>
                  </a:lnTo>
                  <a:lnTo>
                    <a:pt x="2158" y="655"/>
                  </a:lnTo>
                  <a:lnTo>
                    <a:pt x="2163" y="654"/>
                  </a:lnTo>
                  <a:lnTo>
                    <a:pt x="2166" y="652"/>
                  </a:lnTo>
                  <a:lnTo>
                    <a:pt x="2171" y="645"/>
                  </a:lnTo>
                  <a:lnTo>
                    <a:pt x="2177" y="638"/>
                  </a:lnTo>
                  <a:lnTo>
                    <a:pt x="2180" y="636"/>
                  </a:lnTo>
                  <a:lnTo>
                    <a:pt x="2185" y="635"/>
                  </a:lnTo>
                  <a:lnTo>
                    <a:pt x="2188" y="630"/>
                  </a:lnTo>
                  <a:lnTo>
                    <a:pt x="2190" y="626"/>
                  </a:lnTo>
                  <a:lnTo>
                    <a:pt x="2188" y="623"/>
                  </a:lnTo>
                  <a:lnTo>
                    <a:pt x="2185" y="621"/>
                  </a:lnTo>
                  <a:lnTo>
                    <a:pt x="2185" y="616"/>
                  </a:lnTo>
                  <a:lnTo>
                    <a:pt x="2187" y="613"/>
                  </a:lnTo>
                  <a:lnTo>
                    <a:pt x="2188" y="609"/>
                  </a:lnTo>
                  <a:lnTo>
                    <a:pt x="2192" y="607"/>
                  </a:lnTo>
                  <a:lnTo>
                    <a:pt x="2192" y="599"/>
                  </a:lnTo>
                  <a:lnTo>
                    <a:pt x="2192" y="592"/>
                  </a:lnTo>
                  <a:lnTo>
                    <a:pt x="2188" y="587"/>
                  </a:lnTo>
                  <a:lnTo>
                    <a:pt x="2187" y="582"/>
                  </a:lnTo>
                  <a:lnTo>
                    <a:pt x="2180" y="573"/>
                  </a:lnTo>
                  <a:lnTo>
                    <a:pt x="2178" y="567"/>
                  </a:lnTo>
                  <a:lnTo>
                    <a:pt x="2178" y="560"/>
                  </a:lnTo>
                  <a:lnTo>
                    <a:pt x="2182" y="551"/>
                  </a:lnTo>
                  <a:lnTo>
                    <a:pt x="2185" y="543"/>
                  </a:lnTo>
                  <a:lnTo>
                    <a:pt x="2188" y="534"/>
                  </a:lnTo>
                  <a:lnTo>
                    <a:pt x="2192" y="526"/>
                  </a:lnTo>
                  <a:lnTo>
                    <a:pt x="2151" y="526"/>
                  </a:lnTo>
                  <a:lnTo>
                    <a:pt x="2151" y="517"/>
                  </a:lnTo>
                  <a:lnTo>
                    <a:pt x="2147" y="512"/>
                  </a:lnTo>
                  <a:lnTo>
                    <a:pt x="2144" y="505"/>
                  </a:lnTo>
                  <a:lnTo>
                    <a:pt x="2144" y="498"/>
                  </a:lnTo>
                  <a:lnTo>
                    <a:pt x="2144" y="493"/>
                  </a:lnTo>
                  <a:lnTo>
                    <a:pt x="2146" y="488"/>
                  </a:lnTo>
                  <a:lnTo>
                    <a:pt x="2147" y="483"/>
                  </a:lnTo>
                  <a:lnTo>
                    <a:pt x="2149" y="481"/>
                  </a:lnTo>
                  <a:lnTo>
                    <a:pt x="2156" y="476"/>
                  </a:lnTo>
                  <a:lnTo>
                    <a:pt x="2165" y="471"/>
                  </a:lnTo>
                  <a:lnTo>
                    <a:pt x="2173" y="452"/>
                  </a:lnTo>
                  <a:lnTo>
                    <a:pt x="2177" y="442"/>
                  </a:lnTo>
                  <a:lnTo>
                    <a:pt x="2178" y="430"/>
                  </a:lnTo>
                  <a:lnTo>
                    <a:pt x="2173" y="430"/>
                  </a:lnTo>
                  <a:lnTo>
                    <a:pt x="2171" y="427"/>
                  </a:lnTo>
                  <a:lnTo>
                    <a:pt x="2166" y="422"/>
                  </a:lnTo>
                  <a:lnTo>
                    <a:pt x="2165" y="418"/>
                  </a:lnTo>
                  <a:lnTo>
                    <a:pt x="2161" y="416"/>
                  </a:lnTo>
                  <a:lnTo>
                    <a:pt x="2156" y="416"/>
                  </a:lnTo>
                  <a:lnTo>
                    <a:pt x="2151" y="416"/>
                  </a:lnTo>
                  <a:lnTo>
                    <a:pt x="2151" y="411"/>
                  </a:lnTo>
                  <a:lnTo>
                    <a:pt x="2147" y="410"/>
                  </a:lnTo>
                  <a:lnTo>
                    <a:pt x="2142" y="410"/>
                  </a:lnTo>
                  <a:lnTo>
                    <a:pt x="2137" y="410"/>
                  </a:lnTo>
                  <a:lnTo>
                    <a:pt x="2127" y="410"/>
                  </a:lnTo>
                  <a:lnTo>
                    <a:pt x="2120" y="410"/>
                  </a:lnTo>
                  <a:lnTo>
                    <a:pt x="2117" y="410"/>
                  </a:lnTo>
                  <a:lnTo>
                    <a:pt x="2110" y="410"/>
                  </a:lnTo>
                  <a:lnTo>
                    <a:pt x="2107" y="411"/>
                  </a:lnTo>
                  <a:lnTo>
                    <a:pt x="2105" y="413"/>
                  </a:lnTo>
                  <a:lnTo>
                    <a:pt x="2103" y="416"/>
                  </a:lnTo>
                  <a:lnTo>
                    <a:pt x="2098" y="416"/>
                  </a:lnTo>
                  <a:lnTo>
                    <a:pt x="2096" y="413"/>
                  </a:lnTo>
                  <a:lnTo>
                    <a:pt x="2093" y="411"/>
                  </a:lnTo>
                  <a:lnTo>
                    <a:pt x="2089" y="410"/>
                  </a:lnTo>
                  <a:lnTo>
                    <a:pt x="2093" y="384"/>
                  </a:lnTo>
                  <a:lnTo>
                    <a:pt x="2095" y="372"/>
                  </a:lnTo>
                  <a:lnTo>
                    <a:pt x="2098" y="360"/>
                  </a:lnTo>
                  <a:lnTo>
                    <a:pt x="2101" y="350"/>
                  </a:lnTo>
                  <a:lnTo>
                    <a:pt x="2108" y="341"/>
                  </a:lnTo>
                  <a:lnTo>
                    <a:pt x="2115" y="333"/>
                  </a:lnTo>
                  <a:lnTo>
                    <a:pt x="2124" y="328"/>
                  </a:lnTo>
                  <a:lnTo>
                    <a:pt x="2129" y="328"/>
                  </a:lnTo>
                  <a:lnTo>
                    <a:pt x="2130" y="328"/>
                  </a:lnTo>
                  <a:lnTo>
                    <a:pt x="2132" y="328"/>
                  </a:lnTo>
                  <a:lnTo>
                    <a:pt x="2134" y="328"/>
                  </a:lnTo>
                  <a:lnTo>
                    <a:pt x="2137" y="328"/>
                  </a:lnTo>
                  <a:lnTo>
                    <a:pt x="2139" y="326"/>
                  </a:lnTo>
                  <a:lnTo>
                    <a:pt x="2141" y="326"/>
                  </a:lnTo>
                  <a:lnTo>
                    <a:pt x="2142" y="326"/>
                  </a:lnTo>
                  <a:lnTo>
                    <a:pt x="2146" y="322"/>
                  </a:lnTo>
                  <a:lnTo>
                    <a:pt x="2147" y="322"/>
                  </a:lnTo>
                  <a:lnTo>
                    <a:pt x="2147" y="321"/>
                  </a:lnTo>
                  <a:lnTo>
                    <a:pt x="2158" y="309"/>
                  </a:lnTo>
                  <a:lnTo>
                    <a:pt x="2165" y="304"/>
                  </a:lnTo>
                  <a:lnTo>
                    <a:pt x="2171" y="300"/>
                  </a:lnTo>
                  <a:lnTo>
                    <a:pt x="2173" y="297"/>
                  </a:lnTo>
                  <a:lnTo>
                    <a:pt x="2177" y="295"/>
                  </a:lnTo>
                  <a:lnTo>
                    <a:pt x="2180" y="294"/>
                  </a:lnTo>
                  <a:lnTo>
                    <a:pt x="2185" y="294"/>
                  </a:lnTo>
                  <a:lnTo>
                    <a:pt x="2187" y="288"/>
                  </a:lnTo>
                  <a:lnTo>
                    <a:pt x="2190" y="285"/>
                  </a:lnTo>
                  <a:lnTo>
                    <a:pt x="2192" y="283"/>
                  </a:lnTo>
                  <a:lnTo>
                    <a:pt x="2192" y="280"/>
                  </a:lnTo>
                  <a:lnTo>
                    <a:pt x="2185" y="280"/>
                  </a:lnTo>
                  <a:lnTo>
                    <a:pt x="2180" y="278"/>
                  </a:lnTo>
                  <a:lnTo>
                    <a:pt x="2171" y="273"/>
                  </a:lnTo>
                  <a:lnTo>
                    <a:pt x="2168" y="273"/>
                  </a:lnTo>
                  <a:lnTo>
                    <a:pt x="2165" y="273"/>
                  </a:lnTo>
                  <a:lnTo>
                    <a:pt x="2165" y="270"/>
                  </a:lnTo>
                  <a:lnTo>
                    <a:pt x="2165" y="266"/>
                  </a:lnTo>
                  <a:lnTo>
                    <a:pt x="2158" y="265"/>
                  </a:lnTo>
                  <a:lnTo>
                    <a:pt x="2151" y="266"/>
                  </a:lnTo>
                  <a:lnTo>
                    <a:pt x="2144" y="266"/>
                  </a:lnTo>
                  <a:lnTo>
                    <a:pt x="2137" y="266"/>
                  </a:lnTo>
                  <a:lnTo>
                    <a:pt x="2134" y="265"/>
                  </a:lnTo>
                  <a:lnTo>
                    <a:pt x="2132" y="263"/>
                  </a:lnTo>
                  <a:lnTo>
                    <a:pt x="2127" y="258"/>
                  </a:lnTo>
                  <a:lnTo>
                    <a:pt x="2120" y="254"/>
                  </a:lnTo>
                  <a:lnTo>
                    <a:pt x="2117" y="253"/>
                  </a:lnTo>
                  <a:lnTo>
                    <a:pt x="2110" y="253"/>
                  </a:lnTo>
                  <a:lnTo>
                    <a:pt x="2069" y="253"/>
                  </a:lnTo>
                  <a:lnTo>
                    <a:pt x="2067" y="256"/>
                  </a:lnTo>
                  <a:lnTo>
                    <a:pt x="2064" y="258"/>
                  </a:lnTo>
                  <a:lnTo>
                    <a:pt x="2055" y="259"/>
                  </a:lnTo>
                  <a:lnTo>
                    <a:pt x="2054" y="263"/>
                  </a:lnTo>
                  <a:lnTo>
                    <a:pt x="2050" y="265"/>
                  </a:lnTo>
                  <a:lnTo>
                    <a:pt x="2042" y="266"/>
                  </a:lnTo>
                  <a:lnTo>
                    <a:pt x="2038" y="263"/>
                  </a:lnTo>
                  <a:lnTo>
                    <a:pt x="2035" y="259"/>
                  </a:lnTo>
                  <a:lnTo>
                    <a:pt x="2026" y="254"/>
                  </a:lnTo>
                  <a:lnTo>
                    <a:pt x="2016" y="251"/>
                  </a:lnTo>
                  <a:lnTo>
                    <a:pt x="2008" y="246"/>
                  </a:lnTo>
                  <a:lnTo>
                    <a:pt x="1984" y="246"/>
                  </a:lnTo>
                  <a:lnTo>
                    <a:pt x="1962" y="244"/>
                  </a:lnTo>
                  <a:lnTo>
                    <a:pt x="1943" y="239"/>
                  </a:lnTo>
                  <a:lnTo>
                    <a:pt x="1926" y="232"/>
                  </a:lnTo>
                  <a:lnTo>
                    <a:pt x="1921" y="229"/>
                  </a:lnTo>
                  <a:lnTo>
                    <a:pt x="1914" y="227"/>
                  </a:lnTo>
                  <a:lnTo>
                    <a:pt x="1909" y="224"/>
                  </a:lnTo>
                  <a:lnTo>
                    <a:pt x="1907" y="222"/>
                  </a:lnTo>
                  <a:lnTo>
                    <a:pt x="1905" y="218"/>
                  </a:lnTo>
                  <a:lnTo>
                    <a:pt x="1878" y="218"/>
                  </a:lnTo>
                  <a:lnTo>
                    <a:pt x="1878" y="215"/>
                  </a:lnTo>
                  <a:lnTo>
                    <a:pt x="1876" y="213"/>
                  </a:lnTo>
                  <a:lnTo>
                    <a:pt x="1871" y="212"/>
                  </a:lnTo>
                  <a:lnTo>
                    <a:pt x="1868" y="208"/>
                  </a:lnTo>
                  <a:lnTo>
                    <a:pt x="1864" y="205"/>
                  </a:lnTo>
                  <a:lnTo>
                    <a:pt x="1856" y="200"/>
                  </a:lnTo>
                  <a:lnTo>
                    <a:pt x="1847" y="195"/>
                  </a:lnTo>
                  <a:lnTo>
                    <a:pt x="1846" y="189"/>
                  </a:lnTo>
                  <a:lnTo>
                    <a:pt x="1844" y="184"/>
                  </a:lnTo>
                  <a:lnTo>
                    <a:pt x="1839" y="184"/>
                  </a:lnTo>
                  <a:lnTo>
                    <a:pt x="1834" y="184"/>
                  </a:lnTo>
                  <a:lnTo>
                    <a:pt x="1829" y="179"/>
                  </a:lnTo>
                  <a:lnTo>
                    <a:pt x="1820" y="176"/>
                  </a:lnTo>
                  <a:lnTo>
                    <a:pt x="1817" y="176"/>
                  </a:lnTo>
                  <a:lnTo>
                    <a:pt x="1810" y="178"/>
                  </a:lnTo>
                  <a:lnTo>
                    <a:pt x="1805" y="169"/>
                  </a:lnTo>
                  <a:lnTo>
                    <a:pt x="1803" y="164"/>
                  </a:lnTo>
                  <a:lnTo>
                    <a:pt x="1803" y="157"/>
                  </a:lnTo>
                  <a:lnTo>
                    <a:pt x="1796" y="157"/>
                  </a:lnTo>
                  <a:lnTo>
                    <a:pt x="1791" y="155"/>
                  </a:lnTo>
                  <a:lnTo>
                    <a:pt x="1788" y="152"/>
                  </a:lnTo>
                  <a:lnTo>
                    <a:pt x="1783" y="150"/>
                  </a:lnTo>
                  <a:lnTo>
                    <a:pt x="1779" y="142"/>
                  </a:lnTo>
                  <a:lnTo>
                    <a:pt x="1776" y="133"/>
                  </a:lnTo>
                  <a:lnTo>
                    <a:pt x="1772" y="125"/>
                  </a:lnTo>
                  <a:lnTo>
                    <a:pt x="1769" y="116"/>
                  </a:lnTo>
                  <a:lnTo>
                    <a:pt x="1765" y="109"/>
                  </a:lnTo>
                  <a:lnTo>
                    <a:pt x="1762" y="104"/>
                  </a:lnTo>
                  <a:lnTo>
                    <a:pt x="1752" y="96"/>
                  </a:lnTo>
                  <a:lnTo>
                    <a:pt x="1747" y="92"/>
                  </a:lnTo>
                  <a:lnTo>
                    <a:pt x="1743" y="85"/>
                  </a:lnTo>
                  <a:lnTo>
                    <a:pt x="1742" y="79"/>
                  </a:lnTo>
                  <a:lnTo>
                    <a:pt x="1742" y="68"/>
                  </a:lnTo>
                  <a:lnTo>
                    <a:pt x="1742" y="58"/>
                  </a:lnTo>
                  <a:lnTo>
                    <a:pt x="1743" y="50"/>
                  </a:lnTo>
                  <a:lnTo>
                    <a:pt x="1748" y="45"/>
                  </a:lnTo>
                  <a:lnTo>
                    <a:pt x="1755" y="41"/>
                  </a:lnTo>
                  <a:lnTo>
                    <a:pt x="1757" y="38"/>
                  </a:lnTo>
                  <a:lnTo>
                    <a:pt x="1760" y="36"/>
                  </a:lnTo>
                  <a:lnTo>
                    <a:pt x="1765" y="31"/>
                  </a:lnTo>
                  <a:lnTo>
                    <a:pt x="1769" y="29"/>
                  </a:lnTo>
                  <a:lnTo>
                    <a:pt x="1771" y="26"/>
                  </a:lnTo>
                  <a:lnTo>
                    <a:pt x="1771" y="21"/>
                  </a:lnTo>
                  <a:lnTo>
                    <a:pt x="1769" y="14"/>
                  </a:lnTo>
                  <a:lnTo>
                    <a:pt x="1767" y="10"/>
                  </a:lnTo>
                  <a:lnTo>
                    <a:pt x="1764" y="9"/>
                  </a:lnTo>
                  <a:lnTo>
                    <a:pt x="1755" y="7"/>
                  </a:lnTo>
                  <a:lnTo>
                    <a:pt x="1755" y="2"/>
                  </a:lnTo>
                  <a:lnTo>
                    <a:pt x="1752" y="0"/>
                  </a:lnTo>
                  <a:lnTo>
                    <a:pt x="1747" y="0"/>
                  </a:lnTo>
                  <a:lnTo>
                    <a:pt x="1742" y="0"/>
                  </a:lnTo>
                  <a:lnTo>
                    <a:pt x="1731" y="0"/>
                  </a:lnTo>
                  <a:lnTo>
                    <a:pt x="1725" y="0"/>
                  </a:lnTo>
                  <a:lnTo>
                    <a:pt x="1721" y="0"/>
                  </a:lnTo>
                  <a:lnTo>
                    <a:pt x="1702" y="9"/>
                  </a:lnTo>
                  <a:lnTo>
                    <a:pt x="1692" y="12"/>
                  </a:lnTo>
                  <a:lnTo>
                    <a:pt x="1680" y="14"/>
                  </a:lnTo>
                  <a:lnTo>
                    <a:pt x="1675" y="17"/>
                  </a:lnTo>
                  <a:lnTo>
                    <a:pt x="1668" y="19"/>
                  </a:lnTo>
                  <a:lnTo>
                    <a:pt x="1663" y="22"/>
                  </a:lnTo>
                  <a:lnTo>
                    <a:pt x="1661" y="24"/>
                  </a:lnTo>
                  <a:lnTo>
                    <a:pt x="1660" y="28"/>
                  </a:lnTo>
                  <a:lnTo>
                    <a:pt x="1655" y="31"/>
                  </a:lnTo>
                  <a:lnTo>
                    <a:pt x="1649" y="34"/>
                  </a:lnTo>
                  <a:lnTo>
                    <a:pt x="1644" y="39"/>
                  </a:lnTo>
                  <a:lnTo>
                    <a:pt x="1639" y="41"/>
                  </a:lnTo>
                  <a:lnTo>
                    <a:pt x="1557" y="41"/>
                  </a:lnTo>
                  <a:lnTo>
                    <a:pt x="1544" y="39"/>
                  </a:lnTo>
                  <a:lnTo>
                    <a:pt x="1533" y="34"/>
                  </a:lnTo>
                  <a:lnTo>
                    <a:pt x="1521" y="29"/>
                  </a:lnTo>
                  <a:lnTo>
                    <a:pt x="1509" y="28"/>
                  </a:lnTo>
                  <a:lnTo>
                    <a:pt x="1501" y="29"/>
                  </a:lnTo>
                  <a:lnTo>
                    <a:pt x="1496" y="31"/>
                  </a:lnTo>
                  <a:lnTo>
                    <a:pt x="1484" y="36"/>
                  </a:lnTo>
                  <a:lnTo>
                    <a:pt x="1470" y="39"/>
                  </a:lnTo>
                  <a:lnTo>
                    <a:pt x="1463" y="41"/>
                  </a:lnTo>
                  <a:lnTo>
                    <a:pt x="1455" y="41"/>
                  </a:lnTo>
                  <a:lnTo>
                    <a:pt x="1443" y="48"/>
                  </a:lnTo>
                  <a:lnTo>
                    <a:pt x="1431" y="51"/>
                  </a:lnTo>
                  <a:lnTo>
                    <a:pt x="1419" y="57"/>
                  </a:lnTo>
                  <a:lnTo>
                    <a:pt x="1407" y="62"/>
                  </a:lnTo>
                  <a:lnTo>
                    <a:pt x="1404" y="63"/>
                  </a:lnTo>
                  <a:lnTo>
                    <a:pt x="1402" y="67"/>
                  </a:lnTo>
                  <a:lnTo>
                    <a:pt x="1400" y="75"/>
                  </a:lnTo>
                  <a:lnTo>
                    <a:pt x="1397" y="75"/>
                  </a:lnTo>
                  <a:lnTo>
                    <a:pt x="1395" y="77"/>
                  </a:lnTo>
                  <a:lnTo>
                    <a:pt x="1394" y="82"/>
                  </a:lnTo>
                  <a:lnTo>
                    <a:pt x="1380" y="103"/>
                  </a:lnTo>
                  <a:lnTo>
                    <a:pt x="1375" y="114"/>
                  </a:lnTo>
                  <a:lnTo>
                    <a:pt x="1371" y="120"/>
                  </a:lnTo>
                  <a:lnTo>
                    <a:pt x="1366" y="123"/>
                  </a:lnTo>
                  <a:lnTo>
                    <a:pt x="1365" y="125"/>
                  </a:lnTo>
                  <a:lnTo>
                    <a:pt x="1363" y="126"/>
                  </a:lnTo>
                  <a:lnTo>
                    <a:pt x="1359" y="130"/>
                  </a:lnTo>
                  <a:lnTo>
                    <a:pt x="1354" y="132"/>
                  </a:lnTo>
                  <a:lnTo>
                    <a:pt x="1353" y="133"/>
                  </a:lnTo>
                  <a:lnTo>
                    <a:pt x="1353" y="137"/>
                  </a:lnTo>
                  <a:lnTo>
                    <a:pt x="1337" y="135"/>
                  </a:lnTo>
                  <a:lnTo>
                    <a:pt x="1325" y="132"/>
                  </a:lnTo>
                  <a:lnTo>
                    <a:pt x="1315" y="126"/>
                  </a:lnTo>
                  <a:lnTo>
                    <a:pt x="1305" y="120"/>
                  </a:lnTo>
                  <a:lnTo>
                    <a:pt x="1288" y="104"/>
                  </a:lnTo>
                  <a:lnTo>
                    <a:pt x="1279" y="96"/>
                  </a:lnTo>
                  <a:lnTo>
                    <a:pt x="1271" y="89"/>
                  </a:lnTo>
                  <a:lnTo>
                    <a:pt x="1261" y="92"/>
                  </a:lnTo>
                  <a:lnTo>
                    <a:pt x="1250" y="96"/>
                  </a:lnTo>
                  <a:lnTo>
                    <a:pt x="1232" y="104"/>
                  </a:lnTo>
                  <a:lnTo>
                    <a:pt x="1215" y="114"/>
                  </a:lnTo>
                  <a:lnTo>
                    <a:pt x="1196" y="123"/>
                  </a:lnTo>
                  <a:lnTo>
                    <a:pt x="1194" y="128"/>
                  </a:lnTo>
                  <a:lnTo>
                    <a:pt x="1192" y="130"/>
                  </a:lnTo>
                  <a:lnTo>
                    <a:pt x="1189" y="130"/>
                  </a:lnTo>
                  <a:lnTo>
                    <a:pt x="1189" y="137"/>
                  </a:lnTo>
                  <a:lnTo>
                    <a:pt x="1189" y="150"/>
                  </a:lnTo>
                  <a:lnTo>
                    <a:pt x="1189" y="178"/>
                  </a:lnTo>
                  <a:lnTo>
                    <a:pt x="1187" y="183"/>
                  </a:lnTo>
                  <a:lnTo>
                    <a:pt x="1186" y="184"/>
                  </a:lnTo>
                  <a:lnTo>
                    <a:pt x="1182" y="184"/>
                  </a:lnTo>
                  <a:lnTo>
                    <a:pt x="1182" y="198"/>
                  </a:lnTo>
                  <a:lnTo>
                    <a:pt x="1180" y="203"/>
                  </a:lnTo>
                  <a:lnTo>
                    <a:pt x="1179" y="205"/>
                  </a:lnTo>
                  <a:lnTo>
                    <a:pt x="1175" y="205"/>
                  </a:lnTo>
                  <a:lnTo>
                    <a:pt x="1175" y="212"/>
                  </a:lnTo>
                  <a:lnTo>
                    <a:pt x="1180" y="213"/>
                  </a:lnTo>
                  <a:lnTo>
                    <a:pt x="1182" y="215"/>
                  </a:lnTo>
                  <a:lnTo>
                    <a:pt x="1182" y="218"/>
                  </a:lnTo>
                  <a:lnTo>
                    <a:pt x="1187" y="220"/>
                  </a:lnTo>
                  <a:lnTo>
                    <a:pt x="1189" y="222"/>
                  </a:lnTo>
                  <a:lnTo>
                    <a:pt x="1189" y="225"/>
                  </a:lnTo>
                  <a:lnTo>
                    <a:pt x="1194" y="227"/>
                  </a:lnTo>
                  <a:lnTo>
                    <a:pt x="1196" y="229"/>
                  </a:lnTo>
                  <a:lnTo>
                    <a:pt x="1196" y="232"/>
                  </a:lnTo>
                  <a:lnTo>
                    <a:pt x="1191" y="230"/>
                  </a:lnTo>
                  <a:lnTo>
                    <a:pt x="1189" y="229"/>
                  </a:lnTo>
                  <a:lnTo>
                    <a:pt x="1189" y="225"/>
                  </a:lnTo>
                  <a:lnTo>
                    <a:pt x="1182" y="225"/>
                  </a:lnTo>
                  <a:lnTo>
                    <a:pt x="1175" y="227"/>
                  </a:lnTo>
                  <a:lnTo>
                    <a:pt x="1168" y="225"/>
                  </a:lnTo>
                  <a:lnTo>
                    <a:pt x="1165" y="224"/>
                  </a:lnTo>
                  <a:lnTo>
                    <a:pt x="1162" y="222"/>
                  </a:lnTo>
                  <a:lnTo>
                    <a:pt x="1155" y="215"/>
                  </a:lnTo>
                  <a:lnTo>
                    <a:pt x="1151" y="213"/>
                  </a:lnTo>
                  <a:lnTo>
                    <a:pt x="1148" y="212"/>
                  </a:lnTo>
                  <a:lnTo>
                    <a:pt x="1148" y="207"/>
                  </a:lnTo>
                  <a:lnTo>
                    <a:pt x="1145" y="205"/>
                  </a:lnTo>
                  <a:lnTo>
                    <a:pt x="1139" y="205"/>
                  </a:lnTo>
                  <a:lnTo>
                    <a:pt x="1134" y="205"/>
                  </a:lnTo>
                  <a:lnTo>
                    <a:pt x="1124" y="205"/>
                  </a:lnTo>
                  <a:lnTo>
                    <a:pt x="1117" y="205"/>
                  </a:lnTo>
                  <a:lnTo>
                    <a:pt x="1114" y="205"/>
                  </a:lnTo>
                  <a:lnTo>
                    <a:pt x="1102" y="207"/>
                  </a:lnTo>
                  <a:lnTo>
                    <a:pt x="1097" y="208"/>
                  </a:lnTo>
                  <a:lnTo>
                    <a:pt x="1093" y="212"/>
                  </a:lnTo>
                  <a:lnTo>
                    <a:pt x="1092" y="215"/>
                  </a:lnTo>
                  <a:lnTo>
                    <a:pt x="1090" y="217"/>
                  </a:lnTo>
                  <a:lnTo>
                    <a:pt x="1090" y="218"/>
                  </a:lnTo>
                  <a:lnTo>
                    <a:pt x="1086" y="222"/>
                  </a:lnTo>
                  <a:lnTo>
                    <a:pt x="1081" y="225"/>
                  </a:lnTo>
                  <a:lnTo>
                    <a:pt x="1080" y="225"/>
                  </a:lnTo>
                  <a:lnTo>
                    <a:pt x="1080" y="227"/>
                  </a:lnTo>
                  <a:lnTo>
                    <a:pt x="1073" y="229"/>
                  </a:lnTo>
                  <a:lnTo>
                    <a:pt x="1068" y="232"/>
                  </a:lnTo>
                  <a:lnTo>
                    <a:pt x="1068" y="236"/>
                  </a:lnTo>
                  <a:lnTo>
                    <a:pt x="1066" y="237"/>
                  </a:lnTo>
                  <a:lnTo>
                    <a:pt x="1068" y="247"/>
                  </a:lnTo>
                  <a:lnTo>
                    <a:pt x="1068" y="249"/>
                  </a:lnTo>
                  <a:lnTo>
                    <a:pt x="1066" y="249"/>
                  </a:lnTo>
                  <a:lnTo>
                    <a:pt x="1066" y="253"/>
                  </a:lnTo>
                  <a:lnTo>
                    <a:pt x="1066" y="259"/>
                  </a:lnTo>
                  <a:lnTo>
                    <a:pt x="1068" y="265"/>
                  </a:lnTo>
                  <a:lnTo>
                    <a:pt x="1068" y="270"/>
                  </a:lnTo>
                  <a:lnTo>
                    <a:pt x="1069" y="275"/>
                  </a:lnTo>
                  <a:lnTo>
                    <a:pt x="1071" y="280"/>
                  </a:lnTo>
                  <a:lnTo>
                    <a:pt x="1071" y="283"/>
                  </a:lnTo>
                  <a:lnTo>
                    <a:pt x="1074" y="288"/>
                  </a:lnTo>
                  <a:lnTo>
                    <a:pt x="1076" y="292"/>
                  </a:lnTo>
                  <a:lnTo>
                    <a:pt x="1078" y="295"/>
                  </a:lnTo>
                  <a:lnTo>
                    <a:pt x="1080" y="299"/>
                  </a:lnTo>
                  <a:lnTo>
                    <a:pt x="1083" y="302"/>
                  </a:lnTo>
                  <a:lnTo>
                    <a:pt x="1086" y="304"/>
                  </a:lnTo>
                  <a:lnTo>
                    <a:pt x="1090" y="307"/>
                  </a:lnTo>
                  <a:lnTo>
                    <a:pt x="1093" y="309"/>
                  </a:lnTo>
                  <a:lnTo>
                    <a:pt x="1100" y="314"/>
                  </a:lnTo>
                  <a:lnTo>
                    <a:pt x="1100" y="341"/>
                  </a:lnTo>
                  <a:lnTo>
                    <a:pt x="1100" y="346"/>
                  </a:lnTo>
                  <a:lnTo>
                    <a:pt x="1100" y="351"/>
                  </a:lnTo>
                  <a:lnTo>
                    <a:pt x="1105" y="357"/>
                  </a:lnTo>
                  <a:lnTo>
                    <a:pt x="1107" y="363"/>
                  </a:lnTo>
                  <a:lnTo>
                    <a:pt x="1109" y="369"/>
                  </a:lnTo>
                  <a:lnTo>
                    <a:pt x="1107" y="375"/>
                  </a:lnTo>
                  <a:lnTo>
                    <a:pt x="1098" y="375"/>
                  </a:lnTo>
                  <a:lnTo>
                    <a:pt x="1093" y="372"/>
                  </a:lnTo>
                  <a:lnTo>
                    <a:pt x="1090" y="367"/>
                  </a:lnTo>
                  <a:lnTo>
                    <a:pt x="1086" y="362"/>
                  </a:lnTo>
                  <a:lnTo>
                    <a:pt x="1078" y="362"/>
                  </a:lnTo>
                  <a:lnTo>
                    <a:pt x="1073" y="358"/>
                  </a:lnTo>
                  <a:lnTo>
                    <a:pt x="1069" y="353"/>
                  </a:lnTo>
                  <a:lnTo>
                    <a:pt x="1066" y="348"/>
                  </a:lnTo>
                  <a:lnTo>
                    <a:pt x="1066" y="334"/>
                  </a:lnTo>
                  <a:lnTo>
                    <a:pt x="1066" y="326"/>
                  </a:lnTo>
                  <a:lnTo>
                    <a:pt x="1064" y="319"/>
                  </a:lnTo>
                  <a:lnTo>
                    <a:pt x="1061" y="314"/>
                  </a:lnTo>
                  <a:lnTo>
                    <a:pt x="1059" y="307"/>
                  </a:lnTo>
                  <a:lnTo>
                    <a:pt x="1045" y="309"/>
                  </a:lnTo>
                  <a:lnTo>
                    <a:pt x="1042" y="309"/>
                  </a:lnTo>
                  <a:lnTo>
                    <a:pt x="1034" y="311"/>
                  </a:lnTo>
                  <a:lnTo>
                    <a:pt x="1030" y="311"/>
                  </a:lnTo>
                  <a:lnTo>
                    <a:pt x="1020" y="312"/>
                  </a:lnTo>
                  <a:lnTo>
                    <a:pt x="1018" y="314"/>
                  </a:lnTo>
                  <a:lnTo>
                    <a:pt x="1008" y="316"/>
                  </a:lnTo>
                  <a:lnTo>
                    <a:pt x="1005" y="317"/>
                  </a:lnTo>
                  <a:lnTo>
                    <a:pt x="996" y="319"/>
                  </a:lnTo>
                  <a:lnTo>
                    <a:pt x="994" y="321"/>
                  </a:lnTo>
                  <a:lnTo>
                    <a:pt x="984" y="324"/>
                  </a:lnTo>
                  <a:lnTo>
                    <a:pt x="982" y="326"/>
                  </a:lnTo>
                  <a:lnTo>
                    <a:pt x="974" y="328"/>
                  </a:lnTo>
                  <a:lnTo>
                    <a:pt x="965" y="328"/>
                  </a:lnTo>
                  <a:lnTo>
                    <a:pt x="962" y="328"/>
                  </a:lnTo>
                  <a:lnTo>
                    <a:pt x="959" y="326"/>
                  </a:lnTo>
                  <a:lnTo>
                    <a:pt x="955" y="322"/>
                  </a:lnTo>
                  <a:lnTo>
                    <a:pt x="952" y="317"/>
                  </a:lnTo>
                  <a:lnTo>
                    <a:pt x="948" y="316"/>
                  </a:lnTo>
                  <a:lnTo>
                    <a:pt x="945" y="316"/>
                  </a:lnTo>
                  <a:lnTo>
                    <a:pt x="941" y="317"/>
                  </a:lnTo>
                  <a:lnTo>
                    <a:pt x="940" y="314"/>
                  </a:lnTo>
                  <a:lnTo>
                    <a:pt x="936" y="309"/>
                  </a:lnTo>
                  <a:lnTo>
                    <a:pt x="935" y="307"/>
                  </a:lnTo>
                  <a:lnTo>
                    <a:pt x="930" y="304"/>
                  </a:lnTo>
                  <a:lnTo>
                    <a:pt x="923" y="300"/>
                  </a:lnTo>
                  <a:lnTo>
                    <a:pt x="923" y="259"/>
                  </a:lnTo>
                  <a:lnTo>
                    <a:pt x="919" y="254"/>
                  </a:lnTo>
                  <a:lnTo>
                    <a:pt x="916" y="249"/>
                  </a:lnTo>
                  <a:lnTo>
                    <a:pt x="909" y="247"/>
                  </a:lnTo>
                  <a:lnTo>
                    <a:pt x="902" y="246"/>
                  </a:lnTo>
                  <a:lnTo>
                    <a:pt x="901" y="246"/>
                  </a:lnTo>
                  <a:lnTo>
                    <a:pt x="899" y="246"/>
                  </a:lnTo>
                  <a:lnTo>
                    <a:pt x="897" y="244"/>
                  </a:lnTo>
                  <a:lnTo>
                    <a:pt x="892" y="239"/>
                  </a:lnTo>
                  <a:lnTo>
                    <a:pt x="887" y="237"/>
                  </a:lnTo>
                  <a:lnTo>
                    <a:pt x="883" y="239"/>
                  </a:lnTo>
                  <a:lnTo>
                    <a:pt x="882" y="239"/>
                  </a:lnTo>
                  <a:lnTo>
                    <a:pt x="880" y="241"/>
                  </a:lnTo>
                  <a:lnTo>
                    <a:pt x="878" y="244"/>
                  </a:lnTo>
                  <a:lnTo>
                    <a:pt x="873" y="246"/>
                  </a:lnTo>
                  <a:lnTo>
                    <a:pt x="868" y="246"/>
                  </a:lnTo>
                  <a:lnTo>
                    <a:pt x="863" y="246"/>
                  </a:lnTo>
                  <a:lnTo>
                    <a:pt x="856" y="247"/>
                  </a:lnTo>
                  <a:lnTo>
                    <a:pt x="851" y="249"/>
                  </a:lnTo>
                  <a:lnTo>
                    <a:pt x="846" y="256"/>
                  </a:lnTo>
                  <a:lnTo>
                    <a:pt x="844" y="258"/>
                  </a:lnTo>
                  <a:lnTo>
                    <a:pt x="841" y="259"/>
                  </a:lnTo>
                  <a:lnTo>
                    <a:pt x="839" y="275"/>
                  </a:lnTo>
                  <a:lnTo>
                    <a:pt x="843" y="285"/>
                  </a:lnTo>
                  <a:lnTo>
                    <a:pt x="844" y="297"/>
                  </a:lnTo>
                  <a:lnTo>
                    <a:pt x="848" y="307"/>
                  </a:lnTo>
                  <a:lnTo>
                    <a:pt x="846" y="312"/>
                  </a:lnTo>
                  <a:lnTo>
                    <a:pt x="846" y="314"/>
                  </a:lnTo>
                  <a:lnTo>
                    <a:pt x="844" y="321"/>
                  </a:lnTo>
                  <a:lnTo>
                    <a:pt x="839" y="329"/>
                  </a:lnTo>
                  <a:lnTo>
                    <a:pt x="836" y="338"/>
                  </a:lnTo>
                  <a:lnTo>
                    <a:pt x="834" y="343"/>
                  </a:lnTo>
                  <a:lnTo>
                    <a:pt x="831" y="348"/>
                  </a:lnTo>
                  <a:lnTo>
                    <a:pt x="826" y="353"/>
                  </a:lnTo>
                  <a:lnTo>
                    <a:pt x="822" y="355"/>
                  </a:lnTo>
                  <a:lnTo>
                    <a:pt x="817" y="358"/>
                  </a:lnTo>
                  <a:lnTo>
                    <a:pt x="814" y="363"/>
                  </a:lnTo>
                  <a:lnTo>
                    <a:pt x="812" y="370"/>
                  </a:lnTo>
                  <a:lnTo>
                    <a:pt x="814" y="379"/>
                  </a:lnTo>
                  <a:lnTo>
                    <a:pt x="810" y="381"/>
                  </a:lnTo>
                  <a:lnTo>
                    <a:pt x="808" y="382"/>
                  </a:lnTo>
                  <a:lnTo>
                    <a:pt x="807" y="384"/>
                  </a:lnTo>
                  <a:lnTo>
                    <a:pt x="803" y="389"/>
                  </a:lnTo>
                  <a:lnTo>
                    <a:pt x="800" y="396"/>
                  </a:lnTo>
                  <a:lnTo>
                    <a:pt x="786" y="403"/>
                  </a:lnTo>
                  <a:lnTo>
                    <a:pt x="773" y="410"/>
                  </a:lnTo>
                  <a:lnTo>
                    <a:pt x="768" y="444"/>
                  </a:lnTo>
                  <a:lnTo>
                    <a:pt x="762" y="478"/>
                  </a:lnTo>
                  <a:lnTo>
                    <a:pt x="762" y="495"/>
                  </a:lnTo>
                  <a:lnTo>
                    <a:pt x="762" y="512"/>
                  </a:lnTo>
                  <a:lnTo>
                    <a:pt x="762" y="529"/>
                  </a:lnTo>
                  <a:lnTo>
                    <a:pt x="766" y="546"/>
                  </a:lnTo>
                  <a:lnTo>
                    <a:pt x="759" y="546"/>
                  </a:lnTo>
                  <a:lnTo>
                    <a:pt x="752" y="546"/>
                  </a:lnTo>
                  <a:lnTo>
                    <a:pt x="747" y="544"/>
                  </a:lnTo>
                  <a:lnTo>
                    <a:pt x="744" y="541"/>
                  </a:lnTo>
                  <a:lnTo>
                    <a:pt x="740" y="538"/>
                  </a:lnTo>
                  <a:lnTo>
                    <a:pt x="739" y="532"/>
                  </a:lnTo>
                  <a:lnTo>
                    <a:pt x="739" y="526"/>
                  </a:lnTo>
                  <a:lnTo>
                    <a:pt x="739" y="519"/>
                  </a:lnTo>
                  <a:lnTo>
                    <a:pt x="737" y="514"/>
                  </a:lnTo>
                  <a:lnTo>
                    <a:pt x="735" y="510"/>
                  </a:lnTo>
                  <a:lnTo>
                    <a:pt x="728" y="505"/>
                  </a:lnTo>
                  <a:lnTo>
                    <a:pt x="721" y="500"/>
                  </a:lnTo>
                  <a:lnTo>
                    <a:pt x="720" y="497"/>
                  </a:lnTo>
                  <a:lnTo>
                    <a:pt x="718" y="492"/>
                  </a:lnTo>
                  <a:lnTo>
                    <a:pt x="718" y="485"/>
                  </a:lnTo>
                  <a:lnTo>
                    <a:pt x="721" y="478"/>
                  </a:lnTo>
                  <a:lnTo>
                    <a:pt x="725" y="473"/>
                  </a:lnTo>
                  <a:lnTo>
                    <a:pt x="725" y="464"/>
                  </a:lnTo>
                  <a:lnTo>
                    <a:pt x="725" y="457"/>
                  </a:lnTo>
                  <a:lnTo>
                    <a:pt x="721" y="454"/>
                  </a:lnTo>
                  <a:lnTo>
                    <a:pt x="720" y="449"/>
                  </a:lnTo>
                  <a:lnTo>
                    <a:pt x="718" y="444"/>
                  </a:lnTo>
                  <a:lnTo>
                    <a:pt x="716" y="440"/>
                  </a:lnTo>
                  <a:lnTo>
                    <a:pt x="715" y="439"/>
                  </a:lnTo>
                  <a:lnTo>
                    <a:pt x="708" y="437"/>
                  </a:lnTo>
                  <a:lnTo>
                    <a:pt x="691" y="437"/>
                  </a:lnTo>
                  <a:lnTo>
                    <a:pt x="689" y="433"/>
                  </a:lnTo>
                  <a:lnTo>
                    <a:pt x="686" y="432"/>
                  </a:lnTo>
                  <a:lnTo>
                    <a:pt x="677" y="430"/>
                  </a:lnTo>
                  <a:lnTo>
                    <a:pt x="667" y="416"/>
                  </a:lnTo>
                  <a:lnTo>
                    <a:pt x="655" y="404"/>
                  </a:lnTo>
                  <a:lnTo>
                    <a:pt x="643" y="392"/>
                  </a:lnTo>
                  <a:lnTo>
                    <a:pt x="629" y="382"/>
                  </a:lnTo>
                  <a:lnTo>
                    <a:pt x="629" y="377"/>
                  </a:lnTo>
                  <a:lnTo>
                    <a:pt x="628" y="374"/>
                  </a:lnTo>
                  <a:lnTo>
                    <a:pt x="626" y="370"/>
                  </a:lnTo>
                  <a:lnTo>
                    <a:pt x="623" y="369"/>
                  </a:lnTo>
                  <a:lnTo>
                    <a:pt x="623" y="358"/>
                  </a:lnTo>
                  <a:lnTo>
                    <a:pt x="623" y="348"/>
                  </a:lnTo>
                  <a:lnTo>
                    <a:pt x="619" y="341"/>
                  </a:lnTo>
                  <a:lnTo>
                    <a:pt x="616" y="334"/>
                  </a:lnTo>
                  <a:lnTo>
                    <a:pt x="616" y="329"/>
                  </a:lnTo>
                  <a:lnTo>
                    <a:pt x="614" y="326"/>
                  </a:lnTo>
                  <a:lnTo>
                    <a:pt x="614" y="322"/>
                  </a:lnTo>
                  <a:lnTo>
                    <a:pt x="616" y="321"/>
                  </a:lnTo>
                  <a:lnTo>
                    <a:pt x="616" y="319"/>
                  </a:lnTo>
                  <a:lnTo>
                    <a:pt x="617" y="311"/>
                  </a:lnTo>
                  <a:lnTo>
                    <a:pt x="621" y="302"/>
                  </a:lnTo>
                  <a:lnTo>
                    <a:pt x="623" y="292"/>
                  </a:lnTo>
                  <a:lnTo>
                    <a:pt x="623" y="280"/>
                  </a:lnTo>
                  <a:lnTo>
                    <a:pt x="616" y="266"/>
                  </a:lnTo>
                  <a:lnTo>
                    <a:pt x="609" y="253"/>
                  </a:lnTo>
                  <a:lnTo>
                    <a:pt x="599" y="251"/>
                  </a:lnTo>
                  <a:lnTo>
                    <a:pt x="592" y="253"/>
                  </a:lnTo>
                  <a:lnTo>
                    <a:pt x="578" y="256"/>
                  </a:lnTo>
                  <a:lnTo>
                    <a:pt x="564" y="259"/>
                  </a:lnTo>
                  <a:lnTo>
                    <a:pt x="556" y="259"/>
                  </a:lnTo>
                  <a:lnTo>
                    <a:pt x="547" y="259"/>
                  </a:lnTo>
                  <a:lnTo>
                    <a:pt x="546" y="265"/>
                  </a:lnTo>
                  <a:lnTo>
                    <a:pt x="544" y="266"/>
                  </a:lnTo>
                  <a:lnTo>
                    <a:pt x="541" y="266"/>
                  </a:lnTo>
                  <a:lnTo>
                    <a:pt x="542" y="275"/>
                  </a:lnTo>
                  <a:lnTo>
                    <a:pt x="541" y="282"/>
                  </a:lnTo>
                  <a:lnTo>
                    <a:pt x="537" y="287"/>
                  </a:lnTo>
                  <a:lnTo>
                    <a:pt x="534" y="290"/>
                  </a:lnTo>
                  <a:lnTo>
                    <a:pt x="525" y="297"/>
                  </a:lnTo>
                  <a:lnTo>
                    <a:pt x="522" y="302"/>
                  </a:lnTo>
                  <a:lnTo>
                    <a:pt x="520" y="307"/>
                  </a:lnTo>
                  <a:lnTo>
                    <a:pt x="515" y="307"/>
                  </a:lnTo>
                  <a:lnTo>
                    <a:pt x="510" y="309"/>
                  </a:lnTo>
                  <a:lnTo>
                    <a:pt x="501" y="312"/>
                  </a:lnTo>
                  <a:lnTo>
                    <a:pt x="494" y="317"/>
                  </a:lnTo>
                  <a:lnTo>
                    <a:pt x="486" y="321"/>
                  </a:lnTo>
                  <a:lnTo>
                    <a:pt x="486" y="324"/>
                  </a:lnTo>
                  <a:lnTo>
                    <a:pt x="484" y="326"/>
                  </a:lnTo>
                  <a:lnTo>
                    <a:pt x="479" y="328"/>
                  </a:lnTo>
                  <a:lnTo>
                    <a:pt x="476" y="331"/>
                  </a:lnTo>
                  <a:lnTo>
                    <a:pt x="474" y="333"/>
                  </a:lnTo>
                  <a:lnTo>
                    <a:pt x="472" y="334"/>
                  </a:lnTo>
                  <a:lnTo>
                    <a:pt x="469" y="334"/>
                  </a:lnTo>
                  <a:lnTo>
                    <a:pt x="467" y="336"/>
                  </a:lnTo>
                  <a:lnTo>
                    <a:pt x="465" y="341"/>
                  </a:lnTo>
                  <a:lnTo>
                    <a:pt x="462" y="345"/>
                  </a:lnTo>
                  <a:lnTo>
                    <a:pt x="460" y="346"/>
                  </a:lnTo>
                  <a:lnTo>
                    <a:pt x="459" y="348"/>
                  </a:lnTo>
                  <a:lnTo>
                    <a:pt x="457" y="360"/>
                  </a:lnTo>
                  <a:lnTo>
                    <a:pt x="459" y="369"/>
                  </a:lnTo>
                  <a:lnTo>
                    <a:pt x="462" y="374"/>
                  </a:lnTo>
                  <a:lnTo>
                    <a:pt x="467" y="379"/>
                  </a:lnTo>
                  <a:lnTo>
                    <a:pt x="469" y="382"/>
                  </a:lnTo>
                  <a:lnTo>
                    <a:pt x="471" y="386"/>
                  </a:lnTo>
                  <a:lnTo>
                    <a:pt x="471" y="387"/>
                  </a:lnTo>
                  <a:lnTo>
                    <a:pt x="472" y="391"/>
                  </a:lnTo>
                  <a:lnTo>
                    <a:pt x="472" y="396"/>
                  </a:lnTo>
                  <a:lnTo>
                    <a:pt x="465" y="394"/>
                  </a:lnTo>
                  <a:lnTo>
                    <a:pt x="460" y="396"/>
                  </a:lnTo>
                  <a:lnTo>
                    <a:pt x="457" y="399"/>
                  </a:lnTo>
                  <a:lnTo>
                    <a:pt x="455" y="403"/>
                  </a:lnTo>
                  <a:lnTo>
                    <a:pt x="452" y="411"/>
                  </a:lnTo>
                  <a:lnTo>
                    <a:pt x="448" y="415"/>
                  </a:lnTo>
                  <a:lnTo>
                    <a:pt x="445" y="416"/>
                  </a:lnTo>
                  <a:lnTo>
                    <a:pt x="442" y="416"/>
                  </a:lnTo>
                  <a:lnTo>
                    <a:pt x="440" y="418"/>
                  </a:lnTo>
                  <a:lnTo>
                    <a:pt x="438" y="423"/>
                  </a:lnTo>
                  <a:lnTo>
                    <a:pt x="435" y="427"/>
                  </a:lnTo>
                  <a:lnTo>
                    <a:pt x="433" y="428"/>
                  </a:lnTo>
                  <a:lnTo>
                    <a:pt x="431" y="430"/>
                  </a:lnTo>
                  <a:lnTo>
                    <a:pt x="431" y="437"/>
                  </a:lnTo>
                  <a:lnTo>
                    <a:pt x="430" y="442"/>
                  </a:lnTo>
                  <a:lnTo>
                    <a:pt x="425" y="451"/>
                  </a:lnTo>
                  <a:lnTo>
                    <a:pt x="408" y="451"/>
                  </a:lnTo>
                  <a:lnTo>
                    <a:pt x="401" y="452"/>
                  </a:lnTo>
                  <a:lnTo>
                    <a:pt x="399" y="454"/>
                  </a:lnTo>
                  <a:lnTo>
                    <a:pt x="397" y="457"/>
                  </a:lnTo>
                  <a:lnTo>
                    <a:pt x="392" y="459"/>
                  </a:lnTo>
                  <a:lnTo>
                    <a:pt x="390" y="461"/>
                  </a:lnTo>
                  <a:lnTo>
                    <a:pt x="385" y="466"/>
                  </a:lnTo>
                  <a:lnTo>
                    <a:pt x="384" y="469"/>
                  </a:lnTo>
                  <a:lnTo>
                    <a:pt x="380" y="471"/>
                  </a:lnTo>
                  <a:lnTo>
                    <a:pt x="375" y="473"/>
                  </a:lnTo>
                  <a:lnTo>
                    <a:pt x="370" y="471"/>
                  </a:lnTo>
                  <a:lnTo>
                    <a:pt x="367" y="466"/>
                  </a:lnTo>
                  <a:lnTo>
                    <a:pt x="363" y="461"/>
                  </a:lnTo>
                  <a:lnTo>
                    <a:pt x="356" y="457"/>
                  </a:lnTo>
                  <a:lnTo>
                    <a:pt x="350" y="457"/>
                  </a:lnTo>
                  <a:lnTo>
                    <a:pt x="344" y="449"/>
                  </a:lnTo>
                  <a:lnTo>
                    <a:pt x="341" y="445"/>
                  </a:lnTo>
                  <a:lnTo>
                    <a:pt x="336" y="444"/>
                  </a:lnTo>
                  <a:lnTo>
                    <a:pt x="324" y="444"/>
                  </a:lnTo>
                  <a:lnTo>
                    <a:pt x="312" y="444"/>
                  </a:lnTo>
                  <a:lnTo>
                    <a:pt x="302" y="442"/>
                  </a:lnTo>
                  <a:lnTo>
                    <a:pt x="295" y="437"/>
                  </a:lnTo>
                  <a:lnTo>
                    <a:pt x="286" y="442"/>
                  </a:lnTo>
                  <a:lnTo>
                    <a:pt x="281" y="444"/>
                  </a:lnTo>
                  <a:lnTo>
                    <a:pt x="275" y="444"/>
                  </a:lnTo>
                  <a:lnTo>
                    <a:pt x="268" y="444"/>
                  </a:lnTo>
                  <a:lnTo>
                    <a:pt x="263" y="447"/>
                  </a:lnTo>
                  <a:lnTo>
                    <a:pt x="259" y="449"/>
                  </a:lnTo>
                  <a:lnTo>
                    <a:pt x="254" y="451"/>
                  </a:lnTo>
                  <a:lnTo>
                    <a:pt x="252" y="452"/>
                  </a:lnTo>
                  <a:lnTo>
                    <a:pt x="251" y="454"/>
                  </a:lnTo>
                  <a:lnTo>
                    <a:pt x="247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4"/>
                  </a:lnTo>
                  <a:lnTo>
                    <a:pt x="227" y="466"/>
                  </a:lnTo>
                  <a:lnTo>
                    <a:pt x="215" y="469"/>
                  </a:lnTo>
                  <a:lnTo>
                    <a:pt x="193" y="478"/>
                  </a:lnTo>
                  <a:lnTo>
                    <a:pt x="186" y="478"/>
                  </a:lnTo>
                  <a:lnTo>
                    <a:pt x="181" y="481"/>
                  </a:lnTo>
                  <a:lnTo>
                    <a:pt x="177" y="483"/>
                  </a:lnTo>
                  <a:lnTo>
                    <a:pt x="172" y="485"/>
                  </a:lnTo>
                  <a:lnTo>
                    <a:pt x="138" y="485"/>
                  </a:lnTo>
                  <a:lnTo>
                    <a:pt x="126" y="490"/>
                  </a:lnTo>
                  <a:lnTo>
                    <a:pt x="116" y="497"/>
                  </a:lnTo>
                  <a:lnTo>
                    <a:pt x="104" y="502"/>
                  </a:lnTo>
                  <a:lnTo>
                    <a:pt x="97" y="503"/>
                  </a:lnTo>
                  <a:lnTo>
                    <a:pt x="90" y="505"/>
                  </a:lnTo>
                  <a:lnTo>
                    <a:pt x="89" y="509"/>
                  </a:lnTo>
                  <a:lnTo>
                    <a:pt x="85" y="510"/>
                  </a:lnTo>
                  <a:lnTo>
                    <a:pt x="77" y="512"/>
                  </a:lnTo>
                  <a:lnTo>
                    <a:pt x="77" y="515"/>
                  </a:lnTo>
                  <a:lnTo>
                    <a:pt x="75" y="517"/>
                  </a:lnTo>
                  <a:lnTo>
                    <a:pt x="70" y="519"/>
                  </a:lnTo>
                  <a:lnTo>
                    <a:pt x="65" y="527"/>
                  </a:lnTo>
                  <a:lnTo>
                    <a:pt x="61" y="531"/>
                  </a:lnTo>
                  <a:lnTo>
                    <a:pt x="56" y="532"/>
                  </a:lnTo>
                  <a:lnTo>
                    <a:pt x="58" y="541"/>
                  </a:lnTo>
                  <a:lnTo>
                    <a:pt x="56" y="546"/>
                  </a:lnTo>
                  <a:lnTo>
                    <a:pt x="53" y="558"/>
                  </a:lnTo>
                  <a:lnTo>
                    <a:pt x="49" y="567"/>
                  </a:lnTo>
                  <a:lnTo>
                    <a:pt x="49" y="573"/>
                  </a:lnTo>
                  <a:lnTo>
                    <a:pt x="49" y="580"/>
                  </a:lnTo>
                  <a:lnTo>
                    <a:pt x="51" y="584"/>
                  </a:lnTo>
                  <a:lnTo>
                    <a:pt x="53" y="585"/>
                  </a:lnTo>
                  <a:lnTo>
                    <a:pt x="56" y="585"/>
                  </a:lnTo>
                  <a:lnTo>
                    <a:pt x="58" y="585"/>
                  </a:lnTo>
                  <a:lnTo>
                    <a:pt x="63" y="582"/>
                  </a:lnTo>
                  <a:lnTo>
                    <a:pt x="70" y="580"/>
                  </a:lnTo>
                  <a:lnTo>
                    <a:pt x="71" y="577"/>
                  </a:lnTo>
                  <a:lnTo>
                    <a:pt x="75" y="577"/>
                  </a:lnTo>
                  <a:lnTo>
                    <a:pt x="78" y="579"/>
                  </a:lnTo>
                  <a:lnTo>
                    <a:pt x="83" y="580"/>
                  </a:lnTo>
                  <a:lnTo>
                    <a:pt x="89" y="590"/>
                  </a:lnTo>
                  <a:lnTo>
                    <a:pt x="94" y="601"/>
                  </a:lnTo>
                  <a:lnTo>
                    <a:pt x="101" y="609"/>
                  </a:lnTo>
                  <a:lnTo>
                    <a:pt x="106" y="613"/>
                  </a:lnTo>
                  <a:lnTo>
                    <a:pt x="111" y="614"/>
                  </a:lnTo>
                  <a:lnTo>
                    <a:pt x="111" y="635"/>
                  </a:lnTo>
                  <a:lnTo>
                    <a:pt x="114" y="642"/>
                  </a:lnTo>
                  <a:lnTo>
                    <a:pt x="119" y="647"/>
                  </a:lnTo>
                  <a:lnTo>
                    <a:pt x="124" y="652"/>
                  </a:lnTo>
                  <a:lnTo>
                    <a:pt x="131" y="655"/>
                  </a:lnTo>
                  <a:lnTo>
                    <a:pt x="131" y="664"/>
                  </a:lnTo>
                  <a:lnTo>
                    <a:pt x="135" y="669"/>
                  </a:lnTo>
                  <a:lnTo>
                    <a:pt x="140" y="672"/>
                  </a:lnTo>
                  <a:lnTo>
                    <a:pt x="145" y="676"/>
                  </a:lnTo>
                  <a:lnTo>
                    <a:pt x="145" y="679"/>
                  </a:lnTo>
                  <a:lnTo>
                    <a:pt x="147" y="681"/>
                  </a:lnTo>
                  <a:lnTo>
                    <a:pt x="152" y="683"/>
                  </a:lnTo>
                  <a:lnTo>
                    <a:pt x="153" y="688"/>
                  </a:lnTo>
                  <a:lnTo>
                    <a:pt x="155" y="691"/>
                  </a:lnTo>
                  <a:lnTo>
                    <a:pt x="162" y="696"/>
                  </a:lnTo>
                  <a:lnTo>
                    <a:pt x="169" y="701"/>
                  </a:lnTo>
                  <a:lnTo>
                    <a:pt x="171" y="705"/>
                  </a:lnTo>
                  <a:lnTo>
                    <a:pt x="172" y="710"/>
                  </a:lnTo>
                  <a:lnTo>
                    <a:pt x="172" y="717"/>
                  </a:lnTo>
                  <a:lnTo>
                    <a:pt x="171" y="718"/>
                  </a:lnTo>
                  <a:lnTo>
                    <a:pt x="169" y="720"/>
                  </a:lnTo>
                  <a:lnTo>
                    <a:pt x="165" y="723"/>
                  </a:lnTo>
                  <a:lnTo>
                    <a:pt x="164" y="729"/>
                  </a:lnTo>
                  <a:lnTo>
                    <a:pt x="162" y="730"/>
                  </a:lnTo>
                  <a:lnTo>
                    <a:pt x="159" y="730"/>
                  </a:lnTo>
                  <a:lnTo>
                    <a:pt x="157" y="734"/>
                  </a:lnTo>
                  <a:lnTo>
                    <a:pt x="155" y="737"/>
                  </a:lnTo>
                  <a:lnTo>
                    <a:pt x="152" y="740"/>
                  </a:lnTo>
                  <a:lnTo>
                    <a:pt x="152" y="744"/>
                  </a:lnTo>
                  <a:lnTo>
                    <a:pt x="150" y="751"/>
                  </a:lnTo>
                  <a:lnTo>
                    <a:pt x="150" y="756"/>
                  </a:lnTo>
                  <a:lnTo>
                    <a:pt x="153" y="763"/>
                  </a:lnTo>
                  <a:lnTo>
                    <a:pt x="159" y="768"/>
                  </a:lnTo>
                  <a:lnTo>
                    <a:pt x="159" y="773"/>
                  </a:lnTo>
                  <a:lnTo>
                    <a:pt x="159" y="778"/>
                  </a:lnTo>
                  <a:lnTo>
                    <a:pt x="152" y="778"/>
                  </a:lnTo>
                  <a:lnTo>
                    <a:pt x="145" y="780"/>
                  </a:lnTo>
                  <a:lnTo>
                    <a:pt x="136" y="787"/>
                  </a:lnTo>
                  <a:lnTo>
                    <a:pt x="131" y="788"/>
                  </a:lnTo>
                  <a:lnTo>
                    <a:pt x="126" y="792"/>
                  </a:lnTo>
                  <a:lnTo>
                    <a:pt x="119" y="792"/>
                  </a:lnTo>
                  <a:lnTo>
                    <a:pt x="111" y="792"/>
                  </a:lnTo>
                  <a:lnTo>
                    <a:pt x="107" y="795"/>
                  </a:lnTo>
                  <a:lnTo>
                    <a:pt x="104" y="798"/>
                  </a:lnTo>
                  <a:lnTo>
                    <a:pt x="92" y="802"/>
                  </a:lnTo>
                  <a:lnTo>
                    <a:pt x="87" y="802"/>
                  </a:lnTo>
                  <a:lnTo>
                    <a:pt x="82" y="804"/>
                  </a:lnTo>
                  <a:lnTo>
                    <a:pt x="78" y="807"/>
                  </a:lnTo>
                  <a:lnTo>
                    <a:pt x="77" y="812"/>
                  </a:lnTo>
                  <a:lnTo>
                    <a:pt x="68" y="810"/>
                  </a:lnTo>
                  <a:lnTo>
                    <a:pt x="63" y="809"/>
                  </a:lnTo>
                  <a:lnTo>
                    <a:pt x="58" y="805"/>
                  </a:lnTo>
                  <a:lnTo>
                    <a:pt x="49" y="805"/>
                  </a:lnTo>
                  <a:lnTo>
                    <a:pt x="36" y="812"/>
                  </a:lnTo>
                  <a:lnTo>
                    <a:pt x="22" y="819"/>
                  </a:lnTo>
                  <a:lnTo>
                    <a:pt x="22" y="824"/>
                  </a:lnTo>
                  <a:lnTo>
                    <a:pt x="19" y="826"/>
                  </a:lnTo>
                  <a:lnTo>
                    <a:pt x="8" y="826"/>
                  </a:lnTo>
                  <a:lnTo>
                    <a:pt x="3" y="827"/>
                  </a:lnTo>
                  <a:lnTo>
                    <a:pt x="0" y="829"/>
                  </a:lnTo>
                  <a:lnTo>
                    <a:pt x="0" y="833"/>
                  </a:lnTo>
                  <a:lnTo>
                    <a:pt x="1" y="839"/>
                  </a:lnTo>
                  <a:lnTo>
                    <a:pt x="1" y="850"/>
                  </a:lnTo>
                  <a:lnTo>
                    <a:pt x="3" y="858"/>
                  </a:lnTo>
                  <a:lnTo>
                    <a:pt x="8" y="863"/>
                  </a:lnTo>
                  <a:lnTo>
                    <a:pt x="15" y="867"/>
                  </a:lnTo>
                  <a:lnTo>
                    <a:pt x="22" y="880"/>
                  </a:lnTo>
                  <a:lnTo>
                    <a:pt x="29" y="894"/>
                  </a:lnTo>
                  <a:lnTo>
                    <a:pt x="29" y="899"/>
                  </a:lnTo>
                  <a:lnTo>
                    <a:pt x="27" y="904"/>
                  </a:lnTo>
                  <a:lnTo>
                    <a:pt x="24" y="913"/>
                  </a:lnTo>
                  <a:lnTo>
                    <a:pt x="20" y="921"/>
                  </a:lnTo>
                  <a:lnTo>
                    <a:pt x="20" y="928"/>
                  </a:lnTo>
                  <a:lnTo>
                    <a:pt x="22" y="935"/>
                  </a:lnTo>
                  <a:lnTo>
                    <a:pt x="44" y="947"/>
                  </a:lnTo>
                  <a:lnTo>
                    <a:pt x="68" y="957"/>
                  </a:lnTo>
                  <a:lnTo>
                    <a:pt x="78" y="964"/>
                  </a:lnTo>
                  <a:lnTo>
                    <a:pt x="89" y="971"/>
                  </a:lnTo>
                  <a:lnTo>
                    <a:pt x="97" y="979"/>
                  </a:lnTo>
                  <a:lnTo>
                    <a:pt x="104" y="990"/>
                  </a:lnTo>
                  <a:lnTo>
                    <a:pt x="104" y="995"/>
                  </a:lnTo>
                  <a:lnTo>
                    <a:pt x="104" y="1000"/>
                  </a:lnTo>
                  <a:lnTo>
                    <a:pt x="109" y="1005"/>
                  </a:lnTo>
                  <a:lnTo>
                    <a:pt x="111" y="1012"/>
                  </a:lnTo>
                  <a:lnTo>
                    <a:pt x="113" y="1017"/>
                  </a:lnTo>
                  <a:lnTo>
                    <a:pt x="111" y="1024"/>
                  </a:lnTo>
                  <a:lnTo>
                    <a:pt x="101" y="1037"/>
                  </a:lnTo>
                  <a:lnTo>
                    <a:pt x="89" y="1049"/>
                  </a:lnTo>
                  <a:lnTo>
                    <a:pt x="77" y="1061"/>
                  </a:lnTo>
                  <a:lnTo>
                    <a:pt x="63" y="1072"/>
                  </a:lnTo>
                  <a:lnTo>
                    <a:pt x="61" y="1077"/>
                  </a:lnTo>
                  <a:lnTo>
                    <a:pt x="60" y="1078"/>
                  </a:lnTo>
                  <a:lnTo>
                    <a:pt x="56" y="1078"/>
                  </a:lnTo>
                  <a:lnTo>
                    <a:pt x="54" y="1087"/>
                  </a:lnTo>
                  <a:lnTo>
                    <a:pt x="53" y="1090"/>
                  </a:lnTo>
                  <a:lnTo>
                    <a:pt x="49" y="1092"/>
                  </a:lnTo>
                  <a:lnTo>
                    <a:pt x="49" y="1099"/>
                  </a:lnTo>
                  <a:lnTo>
                    <a:pt x="53" y="1106"/>
                  </a:lnTo>
                  <a:lnTo>
                    <a:pt x="58" y="1118"/>
                  </a:lnTo>
                  <a:lnTo>
                    <a:pt x="61" y="1131"/>
                  </a:lnTo>
                  <a:lnTo>
                    <a:pt x="63" y="1138"/>
                  </a:lnTo>
                  <a:lnTo>
                    <a:pt x="63" y="1147"/>
                  </a:lnTo>
                  <a:lnTo>
                    <a:pt x="63" y="1152"/>
                  </a:lnTo>
                  <a:lnTo>
                    <a:pt x="61" y="1157"/>
                  </a:lnTo>
                  <a:lnTo>
                    <a:pt x="58" y="1165"/>
                  </a:lnTo>
                  <a:lnTo>
                    <a:pt x="54" y="1174"/>
                  </a:lnTo>
                  <a:lnTo>
                    <a:pt x="54" y="1181"/>
                  </a:lnTo>
                  <a:lnTo>
                    <a:pt x="56" y="1187"/>
                  </a:lnTo>
                  <a:lnTo>
                    <a:pt x="58" y="1194"/>
                  </a:lnTo>
                  <a:lnTo>
                    <a:pt x="61" y="1199"/>
                  </a:lnTo>
                  <a:lnTo>
                    <a:pt x="63" y="1206"/>
                  </a:lnTo>
                  <a:lnTo>
                    <a:pt x="63" y="1215"/>
                  </a:lnTo>
                  <a:lnTo>
                    <a:pt x="66" y="1215"/>
                  </a:lnTo>
                  <a:lnTo>
                    <a:pt x="70" y="1216"/>
                  </a:lnTo>
                  <a:lnTo>
                    <a:pt x="71" y="1220"/>
                  </a:lnTo>
                  <a:lnTo>
                    <a:pt x="73" y="1222"/>
                  </a:lnTo>
                  <a:lnTo>
                    <a:pt x="73" y="1228"/>
                  </a:lnTo>
                  <a:lnTo>
                    <a:pt x="77" y="1235"/>
                  </a:lnTo>
                  <a:lnTo>
                    <a:pt x="80" y="1237"/>
                  </a:lnTo>
                  <a:lnTo>
                    <a:pt x="83" y="1239"/>
                  </a:lnTo>
                  <a:lnTo>
                    <a:pt x="90" y="1242"/>
                  </a:lnTo>
                  <a:lnTo>
                    <a:pt x="92" y="1245"/>
                  </a:lnTo>
                  <a:lnTo>
                    <a:pt x="94" y="1249"/>
                  </a:lnTo>
                  <a:lnTo>
                    <a:pt x="95" y="1252"/>
                  </a:lnTo>
                  <a:lnTo>
                    <a:pt x="97" y="1256"/>
                  </a:lnTo>
                  <a:lnTo>
                    <a:pt x="101" y="1257"/>
                  </a:lnTo>
                  <a:lnTo>
                    <a:pt x="102" y="1259"/>
                  </a:lnTo>
                  <a:lnTo>
                    <a:pt x="106" y="1264"/>
                  </a:lnTo>
                  <a:lnTo>
                    <a:pt x="107" y="1271"/>
                  </a:lnTo>
                  <a:lnTo>
                    <a:pt x="111" y="1276"/>
                  </a:lnTo>
                  <a:lnTo>
                    <a:pt x="118" y="1280"/>
                  </a:lnTo>
                  <a:lnTo>
                    <a:pt x="123" y="1285"/>
                  </a:lnTo>
                  <a:lnTo>
                    <a:pt x="128" y="1290"/>
                  </a:lnTo>
                  <a:lnTo>
                    <a:pt x="131" y="1297"/>
                  </a:lnTo>
                  <a:lnTo>
                    <a:pt x="165" y="1297"/>
                  </a:lnTo>
                  <a:lnTo>
                    <a:pt x="167" y="1300"/>
                  </a:lnTo>
                  <a:lnTo>
                    <a:pt x="169" y="1303"/>
                  </a:lnTo>
                  <a:lnTo>
                    <a:pt x="176" y="1307"/>
                  </a:lnTo>
                  <a:lnTo>
                    <a:pt x="193" y="1310"/>
                  </a:lnTo>
                  <a:lnTo>
                    <a:pt x="211" y="1315"/>
                  </a:lnTo>
                  <a:lnTo>
                    <a:pt x="222" y="1317"/>
                  </a:lnTo>
                  <a:lnTo>
                    <a:pt x="234" y="1317"/>
                  </a:lnTo>
                  <a:lnTo>
                    <a:pt x="246" y="1315"/>
                  </a:lnTo>
                  <a:lnTo>
                    <a:pt x="257" y="1310"/>
                  </a:lnTo>
                  <a:lnTo>
                    <a:pt x="268" y="1305"/>
                  </a:lnTo>
                  <a:lnTo>
                    <a:pt x="281" y="1303"/>
                  </a:lnTo>
                  <a:lnTo>
                    <a:pt x="288" y="1303"/>
                  </a:lnTo>
                  <a:lnTo>
                    <a:pt x="293" y="1305"/>
                  </a:lnTo>
                  <a:lnTo>
                    <a:pt x="302" y="1310"/>
                  </a:lnTo>
                  <a:lnTo>
                    <a:pt x="302" y="1324"/>
                  </a:lnTo>
                  <a:lnTo>
                    <a:pt x="302" y="1338"/>
                  </a:lnTo>
                  <a:lnTo>
                    <a:pt x="300" y="1343"/>
                  </a:lnTo>
                  <a:lnTo>
                    <a:pt x="297" y="1348"/>
                  </a:lnTo>
                  <a:lnTo>
                    <a:pt x="293" y="1349"/>
                  </a:lnTo>
                  <a:lnTo>
                    <a:pt x="288" y="1351"/>
                  </a:lnTo>
                  <a:lnTo>
                    <a:pt x="283" y="1360"/>
                  </a:lnTo>
                  <a:lnTo>
                    <a:pt x="276" y="1366"/>
                  </a:lnTo>
                  <a:lnTo>
                    <a:pt x="269" y="1373"/>
                  </a:lnTo>
                  <a:lnTo>
                    <a:pt x="261" y="1378"/>
                  </a:lnTo>
                  <a:lnTo>
                    <a:pt x="261" y="1385"/>
                  </a:lnTo>
                  <a:lnTo>
                    <a:pt x="261" y="1392"/>
                  </a:lnTo>
                  <a:lnTo>
                    <a:pt x="259" y="1397"/>
                  </a:lnTo>
                  <a:lnTo>
                    <a:pt x="254" y="1399"/>
                  </a:lnTo>
                  <a:lnTo>
                    <a:pt x="254" y="1442"/>
                  </a:lnTo>
                  <a:lnTo>
                    <a:pt x="252" y="1462"/>
                  </a:lnTo>
                  <a:lnTo>
                    <a:pt x="251" y="1472"/>
                  </a:lnTo>
                  <a:lnTo>
                    <a:pt x="247" y="1481"/>
                  </a:lnTo>
                  <a:lnTo>
                    <a:pt x="257" y="1481"/>
                  </a:lnTo>
                  <a:lnTo>
                    <a:pt x="268" y="1481"/>
                  </a:lnTo>
                  <a:lnTo>
                    <a:pt x="273" y="1481"/>
                  </a:lnTo>
                  <a:lnTo>
                    <a:pt x="275" y="1477"/>
                  </a:lnTo>
                  <a:lnTo>
                    <a:pt x="276" y="1474"/>
                  </a:lnTo>
                  <a:lnTo>
                    <a:pt x="275" y="1467"/>
                  </a:lnTo>
                  <a:lnTo>
                    <a:pt x="285" y="1467"/>
                  </a:lnTo>
                  <a:lnTo>
                    <a:pt x="293" y="1467"/>
                  </a:lnTo>
                  <a:lnTo>
                    <a:pt x="310" y="1464"/>
                  </a:lnTo>
                  <a:lnTo>
                    <a:pt x="326" y="1459"/>
                  </a:lnTo>
                  <a:lnTo>
                    <a:pt x="343" y="1454"/>
                  </a:lnTo>
                  <a:lnTo>
                    <a:pt x="372" y="1448"/>
                  </a:lnTo>
                  <a:lnTo>
                    <a:pt x="387" y="1445"/>
                  </a:lnTo>
                  <a:lnTo>
                    <a:pt x="404" y="1440"/>
                  </a:lnTo>
                  <a:lnTo>
                    <a:pt x="408" y="1438"/>
                  </a:lnTo>
                  <a:lnTo>
                    <a:pt x="411" y="1436"/>
                  </a:lnTo>
                  <a:lnTo>
                    <a:pt x="413" y="1435"/>
                  </a:lnTo>
                  <a:lnTo>
                    <a:pt x="418" y="1433"/>
                  </a:lnTo>
                  <a:lnTo>
                    <a:pt x="425" y="1430"/>
                  </a:lnTo>
                  <a:lnTo>
                    <a:pt x="430" y="1424"/>
                  </a:lnTo>
                  <a:lnTo>
                    <a:pt x="435" y="1419"/>
                  </a:lnTo>
                  <a:lnTo>
                    <a:pt x="438" y="1413"/>
                  </a:lnTo>
                  <a:lnTo>
                    <a:pt x="442" y="1411"/>
                  </a:lnTo>
                  <a:lnTo>
                    <a:pt x="445" y="1409"/>
                  </a:lnTo>
                  <a:lnTo>
                    <a:pt x="447" y="1401"/>
                  </a:lnTo>
                  <a:lnTo>
                    <a:pt x="448" y="1397"/>
                  </a:lnTo>
                  <a:lnTo>
                    <a:pt x="450" y="1394"/>
                  </a:lnTo>
                  <a:lnTo>
                    <a:pt x="454" y="1392"/>
                  </a:lnTo>
                  <a:lnTo>
                    <a:pt x="459" y="1392"/>
                  </a:lnTo>
                  <a:lnTo>
                    <a:pt x="459" y="1387"/>
                  </a:lnTo>
                  <a:lnTo>
                    <a:pt x="459" y="1382"/>
                  </a:lnTo>
                  <a:lnTo>
                    <a:pt x="464" y="1377"/>
                  </a:lnTo>
                  <a:lnTo>
                    <a:pt x="465" y="1370"/>
                  </a:lnTo>
                  <a:lnTo>
                    <a:pt x="467" y="1365"/>
                  </a:lnTo>
                  <a:lnTo>
                    <a:pt x="465" y="1358"/>
                  </a:lnTo>
                  <a:lnTo>
                    <a:pt x="472" y="1355"/>
                  </a:lnTo>
                  <a:lnTo>
                    <a:pt x="477" y="1349"/>
                  </a:lnTo>
                  <a:lnTo>
                    <a:pt x="483" y="1344"/>
                  </a:lnTo>
                  <a:lnTo>
                    <a:pt x="486" y="1338"/>
                  </a:lnTo>
                  <a:lnTo>
                    <a:pt x="493" y="1324"/>
                  </a:lnTo>
                  <a:lnTo>
                    <a:pt x="500" y="1310"/>
                  </a:lnTo>
                  <a:lnTo>
                    <a:pt x="503" y="1309"/>
                  </a:lnTo>
                  <a:lnTo>
                    <a:pt x="506" y="1307"/>
                  </a:lnTo>
                  <a:lnTo>
                    <a:pt x="513" y="1300"/>
                  </a:lnTo>
                  <a:lnTo>
                    <a:pt x="517" y="1298"/>
                  </a:lnTo>
                  <a:lnTo>
                    <a:pt x="520" y="1297"/>
                  </a:lnTo>
                  <a:lnTo>
                    <a:pt x="527" y="1295"/>
                  </a:lnTo>
                  <a:lnTo>
                    <a:pt x="534" y="1297"/>
                  </a:lnTo>
                  <a:lnTo>
                    <a:pt x="537" y="1290"/>
                  </a:lnTo>
                  <a:lnTo>
                    <a:pt x="541" y="1285"/>
                  </a:lnTo>
                  <a:lnTo>
                    <a:pt x="551" y="1276"/>
                  </a:lnTo>
                  <a:lnTo>
                    <a:pt x="556" y="1273"/>
                  </a:lnTo>
                  <a:lnTo>
                    <a:pt x="559" y="1266"/>
                  </a:lnTo>
                  <a:lnTo>
                    <a:pt x="561" y="1259"/>
                  </a:lnTo>
                  <a:lnTo>
                    <a:pt x="561" y="1249"/>
                  </a:lnTo>
                  <a:lnTo>
                    <a:pt x="566" y="1251"/>
                  </a:lnTo>
                  <a:lnTo>
                    <a:pt x="571" y="1249"/>
                  </a:lnTo>
                  <a:lnTo>
                    <a:pt x="573" y="1247"/>
                  </a:lnTo>
                  <a:lnTo>
                    <a:pt x="576" y="1245"/>
                  </a:lnTo>
                  <a:lnTo>
                    <a:pt x="580" y="1239"/>
                  </a:lnTo>
                  <a:lnTo>
                    <a:pt x="583" y="1237"/>
                  </a:lnTo>
                  <a:lnTo>
                    <a:pt x="588" y="1235"/>
                  </a:lnTo>
                  <a:lnTo>
                    <a:pt x="592" y="1233"/>
                  </a:lnTo>
                  <a:lnTo>
                    <a:pt x="595" y="1232"/>
                  </a:lnTo>
                  <a:lnTo>
                    <a:pt x="597" y="1230"/>
                  </a:lnTo>
                  <a:lnTo>
                    <a:pt x="602" y="1228"/>
                  </a:lnTo>
                  <a:lnTo>
                    <a:pt x="605" y="1227"/>
                  </a:lnTo>
                  <a:lnTo>
                    <a:pt x="611" y="1223"/>
                  </a:lnTo>
                  <a:lnTo>
                    <a:pt x="616" y="1222"/>
                  </a:lnTo>
                  <a:lnTo>
                    <a:pt x="623" y="1222"/>
                  </a:lnTo>
                  <a:lnTo>
                    <a:pt x="624" y="1216"/>
                  </a:lnTo>
                  <a:lnTo>
                    <a:pt x="626" y="1215"/>
                  </a:lnTo>
                  <a:lnTo>
                    <a:pt x="629" y="1215"/>
                  </a:lnTo>
                  <a:lnTo>
                    <a:pt x="634" y="1211"/>
                  </a:lnTo>
                  <a:lnTo>
                    <a:pt x="641" y="1210"/>
                  </a:lnTo>
                  <a:lnTo>
                    <a:pt x="646" y="1206"/>
                  </a:lnTo>
                  <a:lnTo>
                    <a:pt x="648" y="1205"/>
                  </a:lnTo>
                  <a:lnTo>
                    <a:pt x="650" y="1201"/>
                  </a:lnTo>
                  <a:lnTo>
                    <a:pt x="655" y="1205"/>
                  </a:lnTo>
                  <a:lnTo>
                    <a:pt x="662" y="1206"/>
                  </a:lnTo>
                  <a:lnTo>
                    <a:pt x="669" y="1208"/>
                  </a:lnTo>
                  <a:lnTo>
                    <a:pt x="677" y="1208"/>
                  </a:lnTo>
                  <a:lnTo>
                    <a:pt x="682" y="1208"/>
                  </a:lnTo>
                  <a:lnTo>
                    <a:pt x="686" y="1210"/>
                  </a:lnTo>
                  <a:lnTo>
                    <a:pt x="689" y="1211"/>
                  </a:lnTo>
                  <a:lnTo>
                    <a:pt x="691" y="1215"/>
                  </a:lnTo>
                  <a:lnTo>
                    <a:pt x="696" y="1215"/>
                  </a:lnTo>
                  <a:lnTo>
                    <a:pt x="699" y="1216"/>
                  </a:lnTo>
                  <a:lnTo>
                    <a:pt x="703" y="1218"/>
                  </a:lnTo>
                  <a:lnTo>
                    <a:pt x="704" y="1222"/>
                  </a:lnTo>
                  <a:lnTo>
                    <a:pt x="739" y="1222"/>
                  </a:lnTo>
                  <a:lnTo>
                    <a:pt x="740" y="1223"/>
                  </a:lnTo>
                  <a:lnTo>
                    <a:pt x="742" y="1225"/>
                  </a:lnTo>
                  <a:lnTo>
                    <a:pt x="745" y="1228"/>
                  </a:lnTo>
                  <a:lnTo>
                    <a:pt x="750" y="1230"/>
                  </a:lnTo>
                  <a:lnTo>
                    <a:pt x="752" y="1232"/>
                  </a:lnTo>
                  <a:lnTo>
                    <a:pt x="752" y="1235"/>
                  </a:lnTo>
                  <a:lnTo>
                    <a:pt x="764" y="1233"/>
                  </a:lnTo>
                  <a:lnTo>
                    <a:pt x="774" y="1235"/>
                  </a:lnTo>
                  <a:lnTo>
                    <a:pt x="783" y="1237"/>
                  </a:lnTo>
                  <a:lnTo>
                    <a:pt x="790" y="1240"/>
                  </a:lnTo>
                  <a:lnTo>
                    <a:pt x="798" y="1245"/>
                  </a:lnTo>
                  <a:lnTo>
                    <a:pt x="807" y="1247"/>
                  </a:lnTo>
                  <a:lnTo>
                    <a:pt x="815" y="1249"/>
                  </a:lnTo>
                  <a:lnTo>
                    <a:pt x="827" y="1249"/>
                  </a:lnTo>
                  <a:lnTo>
                    <a:pt x="827" y="1257"/>
                  </a:lnTo>
                  <a:lnTo>
                    <a:pt x="831" y="1264"/>
                  </a:lnTo>
                  <a:lnTo>
                    <a:pt x="836" y="1269"/>
                  </a:lnTo>
                  <a:lnTo>
                    <a:pt x="841" y="1273"/>
                  </a:lnTo>
                  <a:lnTo>
                    <a:pt x="853" y="1280"/>
                  </a:lnTo>
                  <a:lnTo>
                    <a:pt x="858" y="1283"/>
                  </a:lnTo>
                  <a:lnTo>
                    <a:pt x="861" y="1290"/>
                  </a:lnTo>
                  <a:lnTo>
                    <a:pt x="870" y="1291"/>
                  </a:lnTo>
                  <a:lnTo>
                    <a:pt x="878" y="1293"/>
                  </a:lnTo>
                  <a:lnTo>
                    <a:pt x="892" y="1300"/>
                  </a:lnTo>
                  <a:lnTo>
                    <a:pt x="907" y="1305"/>
                  </a:lnTo>
                  <a:lnTo>
                    <a:pt x="914" y="1309"/>
                  </a:lnTo>
                  <a:lnTo>
                    <a:pt x="923" y="1310"/>
                  </a:lnTo>
                  <a:lnTo>
                    <a:pt x="926" y="1317"/>
                  </a:lnTo>
                  <a:lnTo>
                    <a:pt x="931" y="1324"/>
                  </a:lnTo>
                  <a:lnTo>
                    <a:pt x="935" y="1327"/>
                  </a:lnTo>
                  <a:lnTo>
                    <a:pt x="940" y="1329"/>
                  </a:lnTo>
                  <a:lnTo>
                    <a:pt x="945" y="1331"/>
                  </a:lnTo>
                  <a:lnTo>
                    <a:pt x="950" y="1331"/>
                  </a:lnTo>
                  <a:lnTo>
                    <a:pt x="950" y="1339"/>
                  </a:lnTo>
                  <a:lnTo>
                    <a:pt x="953" y="1344"/>
                  </a:lnTo>
                  <a:lnTo>
                    <a:pt x="959" y="1348"/>
                  </a:lnTo>
                  <a:lnTo>
                    <a:pt x="964" y="1351"/>
                  </a:lnTo>
                  <a:lnTo>
                    <a:pt x="964" y="1378"/>
                  </a:lnTo>
                  <a:lnTo>
                    <a:pt x="991" y="1378"/>
                  </a:lnTo>
                  <a:lnTo>
                    <a:pt x="998" y="1378"/>
                  </a:lnTo>
                  <a:lnTo>
                    <a:pt x="1001" y="1375"/>
                  </a:lnTo>
                  <a:lnTo>
                    <a:pt x="1003" y="1372"/>
                  </a:lnTo>
                  <a:lnTo>
                    <a:pt x="1005" y="1365"/>
                  </a:lnTo>
                  <a:lnTo>
                    <a:pt x="1010" y="1368"/>
                  </a:lnTo>
                  <a:lnTo>
                    <a:pt x="1015" y="1372"/>
                  </a:lnTo>
                  <a:lnTo>
                    <a:pt x="1018" y="1377"/>
                  </a:lnTo>
                  <a:lnTo>
                    <a:pt x="1025" y="1378"/>
                  </a:lnTo>
                  <a:lnTo>
                    <a:pt x="1030" y="1382"/>
                  </a:lnTo>
                  <a:lnTo>
                    <a:pt x="1037" y="1384"/>
                  </a:lnTo>
                  <a:lnTo>
                    <a:pt x="1040" y="1384"/>
                  </a:lnTo>
                  <a:lnTo>
                    <a:pt x="1042" y="1384"/>
                  </a:lnTo>
                  <a:lnTo>
                    <a:pt x="1044" y="1382"/>
                  </a:lnTo>
                  <a:lnTo>
                    <a:pt x="1045" y="1378"/>
                  </a:lnTo>
                  <a:lnTo>
                    <a:pt x="1049" y="1380"/>
                  </a:lnTo>
                  <a:lnTo>
                    <a:pt x="1052" y="1382"/>
                  </a:lnTo>
                  <a:lnTo>
                    <a:pt x="1054" y="1385"/>
                  </a:lnTo>
                  <a:lnTo>
                    <a:pt x="1059" y="1385"/>
                  </a:lnTo>
                  <a:lnTo>
                    <a:pt x="1061" y="1390"/>
                  </a:lnTo>
                  <a:lnTo>
                    <a:pt x="1064" y="1394"/>
                  </a:lnTo>
                  <a:lnTo>
                    <a:pt x="1071" y="1401"/>
                  </a:lnTo>
                  <a:lnTo>
                    <a:pt x="1074" y="1404"/>
                  </a:lnTo>
                  <a:lnTo>
                    <a:pt x="1078" y="1407"/>
                  </a:lnTo>
                  <a:lnTo>
                    <a:pt x="1080" y="1413"/>
                  </a:lnTo>
                  <a:lnTo>
                    <a:pt x="1080" y="1419"/>
                  </a:lnTo>
                  <a:lnTo>
                    <a:pt x="1088" y="1424"/>
                  </a:lnTo>
                  <a:lnTo>
                    <a:pt x="1095" y="1431"/>
                  </a:lnTo>
                  <a:lnTo>
                    <a:pt x="1104" y="1436"/>
                  </a:lnTo>
                  <a:lnTo>
                    <a:pt x="1114" y="1440"/>
                  </a:lnTo>
                  <a:lnTo>
                    <a:pt x="1114" y="1445"/>
                  </a:lnTo>
                  <a:lnTo>
                    <a:pt x="1115" y="1448"/>
                  </a:lnTo>
                  <a:lnTo>
                    <a:pt x="1117" y="1452"/>
                  </a:lnTo>
                  <a:lnTo>
                    <a:pt x="1121" y="1454"/>
                  </a:lnTo>
                  <a:lnTo>
                    <a:pt x="1121" y="1459"/>
                  </a:lnTo>
                  <a:lnTo>
                    <a:pt x="1122" y="1462"/>
                  </a:lnTo>
                  <a:lnTo>
                    <a:pt x="1124" y="1465"/>
                  </a:lnTo>
                  <a:lnTo>
                    <a:pt x="1127" y="1467"/>
                  </a:lnTo>
                  <a:lnTo>
                    <a:pt x="1131" y="1503"/>
                  </a:lnTo>
                  <a:lnTo>
                    <a:pt x="1134" y="1539"/>
                  </a:lnTo>
                  <a:lnTo>
                    <a:pt x="1134" y="1578"/>
                  </a:lnTo>
                  <a:lnTo>
                    <a:pt x="1134" y="1617"/>
                  </a:lnTo>
                  <a:lnTo>
                    <a:pt x="1134" y="1624"/>
                  </a:lnTo>
                  <a:lnTo>
                    <a:pt x="1136" y="1628"/>
                  </a:lnTo>
                  <a:lnTo>
                    <a:pt x="1138" y="1631"/>
                  </a:lnTo>
                  <a:lnTo>
                    <a:pt x="1141" y="1634"/>
                  </a:lnTo>
                  <a:lnTo>
                    <a:pt x="1145" y="1640"/>
                  </a:lnTo>
                  <a:lnTo>
                    <a:pt x="1148" y="1650"/>
                  </a:lnTo>
                  <a:lnTo>
                    <a:pt x="1150" y="1653"/>
                  </a:lnTo>
                  <a:lnTo>
                    <a:pt x="1153" y="1655"/>
                  </a:lnTo>
                  <a:lnTo>
                    <a:pt x="1158" y="1657"/>
                  </a:lnTo>
                  <a:lnTo>
                    <a:pt x="1162" y="1660"/>
                  </a:lnTo>
                  <a:lnTo>
                    <a:pt x="1163" y="1663"/>
                  </a:lnTo>
                  <a:lnTo>
                    <a:pt x="1165" y="1669"/>
                  </a:lnTo>
                  <a:lnTo>
                    <a:pt x="1167" y="1677"/>
                  </a:lnTo>
                  <a:lnTo>
                    <a:pt x="1168" y="1680"/>
                  </a:lnTo>
                  <a:lnTo>
                    <a:pt x="1170" y="1682"/>
                  </a:lnTo>
                  <a:lnTo>
                    <a:pt x="1175" y="1687"/>
                  </a:lnTo>
                  <a:lnTo>
                    <a:pt x="1177" y="1694"/>
                  </a:lnTo>
                  <a:lnTo>
                    <a:pt x="1179" y="1698"/>
                  </a:lnTo>
                  <a:lnTo>
                    <a:pt x="1187" y="1709"/>
                  </a:lnTo>
                  <a:lnTo>
                    <a:pt x="1191" y="1716"/>
                  </a:lnTo>
                  <a:lnTo>
                    <a:pt x="1192" y="1727"/>
                  </a:lnTo>
                  <a:lnTo>
                    <a:pt x="1194" y="1730"/>
                  </a:lnTo>
                  <a:lnTo>
                    <a:pt x="1201" y="1737"/>
                  </a:lnTo>
                  <a:lnTo>
                    <a:pt x="1204" y="1742"/>
                  </a:lnTo>
                  <a:lnTo>
                    <a:pt x="1204" y="1747"/>
                  </a:lnTo>
                  <a:lnTo>
                    <a:pt x="1204" y="1750"/>
                  </a:lnTo>
                  <a:lnTo>
                    <a:pt x="1209" y="1781"/>
                  </a:lnTo>
                  <a:lnTo>
                    <a:pt x="1211" y="1796"/>
                  </a:lnTo>
                  <a:lnTo>
                    <a:pt x="1209" y="1815"/>
                  </a:lnTo>
                  <a:lnTo>
                    <a:pt x="1209" y="1822"/>
                  </a:lnTo>
                  <a:lnTo>
                    <a:pt x="1208" y="1829"/>
                  </a:lnTo>
                  <a:lnTo>
                    <a:pt x="1201" y="1837"/>
                  </a:lnTo>
                  <a:lnTo>
                    <a:pt x="1194" y="1846"/>
                  </a:lnTo>
                  <a:lnTo>
                    <a:pt x="1189" y="1856"/>
                  </a:lnTo>
                  <a:lnTo>
                    <a:pt x="1192" y="1863"/>
                  </a:lnTo>
                  <a:lnTo>
                    <a:pt x="1196" y="1870"/>
                  </a:lnTo>
                  <a:lnTo>
                    <a:pt x="1196" y="1880"/>
                  </a:lnTo>
                  <a:lnTo>
                    <a:pt x="1196" y="1890"/>
                  </a:lnTo>
                  <a:lnTo>
                    <a:pt x="1206" y="1890"/>
                  </a:lnTo>
                  <a:lnTo>
                    <a:pt x="1216" y="1890"/>
                  </a:lnTo>
                  <a:lnTo>
                    <a:pt x="1233" y="1887"/>
                  </a:lnTo>
                  <a:lnTo>
                    <a:pt x="1250" y="1883"/>
                  </a:lnTo>
                  <a:lnTo>
                    <a:pt x="1259" y="1882"/>
                  </a:lnTo>
                  <a:lnTo>
                    <a:pt x="1271" y="1883"/>
                  </a:lnTo>
                  <a:lnTo>
                    <a:pt x="1271" y="1892"/>
                  </a:lnTo>
                  <a:lnTo>
                    <a:pt x="1274" y="1897"/>
                  </a:lnTo>
                  <a:lnTo>
                    <a:pt x="1279" y="1900"/>
                  </a:lnTo>
                  <a:lnTo>
                    <a:pt x="1284" y="1904"/>
                  </a:lnTo>
                  <a:lnTo>
                    <a:pt x="1286" y="1911"/>
                  </a:lnTo>
                  <a:lnTo>
                    <a:pt x="1286" y="1917"/>
                  </a:lnTo>
                  <a:lnTo>
                    <a:pt x="1283" y="1926"/>
                  </a:lnTo>
                  <a:lnTo>
                    <a:pt x="1279" y="1935"/>
                  </a:lnTo>
                  <a:lnTo>
                    <a:pt x="1278" y="1940"/>
                  </a:lnTo>
                  <a:lnTo>
                    <a:pt x="1278" y="1945"/>
                  </a:lnTo>
                  <a:lnTo>
                    <a:pt x="1279" y="1948"/>
                  </a:lnTo>
                  <a:lnTo>
                    <a:pt x="1281" y="1950"/>
                  </a:lnTo>
                  <a:lnTo>
                    <a:pt x="1288" y="1952"/>
                  </a:lnTo>
                  <a:lnTo>
                    <a:pt x="1295" y="1953"/>
                  </a:lnTo>
                  <a:lnTo>
                    <a:pt x="1296" y="1955"/>
                  </a:lnTo>
                  <a:lnTo>
                    <a:pt x="1298" y="1958"/>
                  </a:lnTo>
                  <a:lnTo>
                    <a:pt x="1305" y="1960"/>
                  </a:lnTo>
                  <a:lnTo>
                    <a:pt x="1312" y="1962"/>
                  </a:lnTo>
                  <a:lnTo>
                    <a:pt x="1317" y="1965"/>
                  </a:lnTo>
                  <a:lnTo>
                    <a:pt x="1325" y="1965"/>
                  </a:lnTo>
                  <a:lnTo>
                    <a:pt x="1329" y="1972"/>
                  </a:lnTo>
                  <a:lnTo>
                    <a:pt x="1334" y="1979"/>
                  </a:lnTo>
                  <a:lnTo>
                    <a:pt x="1346" y="1989"/>
                  </a:lnTo>
                  <a:lnTo>
                    <a:pt x="1353" y="1994"/>
                  </a:lnTo>
                  <a:lnTo>
                    <a:pt x="1356" y="2001"/>
                  </a:lnTo>
                  <a:lnTo>
                    <a:pt x="1359" y="2010"/>
                  </a:lnTo>
                  <a:lnTo>
                    <a:pt x="1359" y="2020"/>
                  </a:lnTo>
                  <a:lnTo>
                    <a:pt x="1368" y="2023"/>
                  </a:lnTo>
                  <a:lnTo>
                    <a:pt x="1376" y="2027"/>
                  </a:lnTo>
                  <a:lnTo>
                    <a:pt x="1383" y="2032"/>
                  </a:lnTo>
                  <a:lnTo>
                    <a:pt x="1385" y="2035"/>
                  </a:lnTo>
                  <a:lnTo>
                    <a:pt x="1387" y="2040"/>
                  </a:lnTo>
                  <a:lnTo>
                    <a:pt x="1390" y="2040"/>
                  </a:lnTo>
                  <a:lnTo>
                    <a:pt x="1392" y="2051"/>
                  </a:lnTo>
                  <a:lnTo>
                    <a:pt x="1394" y="2059"/>
                  </a:lnTo>
                  <a:lnTo>
                    <a:pt x="1395" y="2063"/>
                  </a:lnTo>
                  <a:lnTo>
                    <a:pt x="1397" y="2066"/>
                  </a:lnTo>
                  <a:lnTo>
                    <a:pt x="1400" y="2069"/>
                  </a:lnTo>
                  <a:lnTo>
                    <a:pt x="1407" y="2071"/>
                  </a:lnTo>
                  <a:lnTo>
                    <a:pt x="1409" y="2073"/>
                  </a:lnTo>
                  <a:lnTo>
                    <a:pt x="1412" y="2076"/>
                  </a:lnTo>
                  <a:lnTo>
                    <a:pt x="1414" y="2078"/>
                  </a:lnTo>
                  <a:lnTo>
                    <a:pt x="1412" y="2080"/>
                  </a:lnTo>
                  <a:lnTo>
                    <a:pt x="1407" y="2081"/>
                  </a:lnTo>
                  <a:lnTo>
                    <a:pt x="1409" y="2088"/>
                  </a:lnTo>
                  <a:lnTo>
                    <a:pt x="1407" y="2093"/>
                  </a:lnTo>
                  <a:lnTo>
                    <a:pt x="1404" y="2095"/>
                  </a:lnTo>
                  <a:lnTo>
                    <a:pt x="1400" y="2095"/>
                  </a:lnTo>
                  <a:lnTo>
                    <a:pt x="1390" y="2095"/>
                  </a:lnTo>
                  <a:lnTo>
                    <a:pt x="1387" y="2097"/>
                  </a:lnTo>
                  <a:lnTo>
                    <a:pt x="1387" y="2102"/>
                  </a:lnTo>
                  <a:lnTo>
                    <a:pt x="1385" y="2112"/>
                  </a:lnTo>
                  <a:lnTo>
                    <a:pt x="1387" y="2119"/>
                  </a:lnTo>
                  <a:lnTo>
                    <a:pt x="1388" y="2126"/>
                  </a:lnTo>
                  <a:lnTo>
                    <a:pt x="1392" y="2131"/>
                  </a:lnTo>
                  <a:lnTo>
                    <a:pt x="1400" y="2139"/>
                  </a:lnTo>
                  <a:lnTo>
                    <a:pt x="1404" y="2145"/>
                  </a:lnTo>
                  <a:lnTo>
                    <a:pt x="1407" y="2150"/>
                  </a:lnTo>
                  <a:lnTo>
                    <a:pt x="1412" y="2150"/>
                  </a:lnTo>
                  <a:lnTo>
                    <a:pt x="1417" y="2148"/>
                  </a:lnTo>
                  <a:lnTo>
                    <a:pt x="1426" y="2143"/>
                  </a:lnTo>
                  <a:lnTo>
                    <a:pt x="1429" y="2143"/>
                  </a:lnTo>
                  <a:lnTo>
                    <a:pt x="1450" y="2141"/>
                  </a:lnTo>
                  <a:lnTo>
                    <a:pt x="1450" y="2121"/>
                  </a:lnTo>
                  <a:lnTo>
                    <a:pt x="1452" y="2126"/>
                  </a:lnTo>
                  <a:lnTo>
                    <a:pt x="1453" y="2127"/>
                  </a:lnTo>
                  <a:lnTo>
                    <a:pt x="1458" y="2127"/>
                  </a:lnTo>
                  <a:lnTo>
                    <a:pt x="1462" y="2127"/>
                  </a:lnTo>
                  <a:lnTo>
                    <a:pt x="1465" y="2129"/>
                  </a:lnTo>
                  <a:lnTo>
                    <a:pt x="1486" y="2134"/>
                  </a:lnTo>
                  <a:lnTo>
                    <a:pt x="1494" y="2138"/>
                  </a:lnTo>
                  <a:lnTo>
                    <a:pt x="1503" y="2143"/>
                  </a:lnTo>
                  <a:lnTo>
                    <a:pt x="1508" y="2143"/>
                  </a:lnTo>
                  <a:lnTo>
                    <a:pt x="1513" y="2143"/>
                  </a:lnTo>
                  <a:lnTo>
                    <a:pt x="1518" y="2148"/>
                  </a:lnTo>
                  <a:lnTo>
                    <a:pt x="1525" y="2151"/>
                  </a:lnTo>
                  <a:lnTo>
                    <a:pt x="1530" y="2151"/>
                  </a:lnTo>
                  <a:lnTo>
                    <a:pt x="1537" y="2150"/>
                  </a:lnTo>
                  <a:lnTo>
                    <a:pt x="1537" y="2156"/>
                  </a:lnTo>
                  <a:lnTo>
                    <a:pt x="1540" y="2160"/>
                  </a:lnTo>
                  <a:lnTo>
                    <a:pt x="1544" y="2163"/>
                  </a:lnTo>
                  <a:lnTo>
                    <a:pt x="1550" y="2163"/>
                  </a:lnTo>
                  <a:lnTo>
                    <a:pt x="1550" y="2168"/>
                  </a:lnTo>
                  <a:lnTo>
                    <a:pt x="1552" y="2172"/>
                  </a:lnTo>
                  <a:lnTo>
                    <a:pt x="1554" y="2175"/>
                  </a:lnTo>
                  <a:lnTo>
                    <a:pt x="1557" y="2177"/>
                  </a:lnTo>
                  <a:lnTo>
                    <a:pt x="1559" y="2182"/>
                  </a:lnTo>
                  <a:lnTo>
                    <a:pt x="1561" y="2185"/>
                  </a:lnTo>
                  <a:lnTo>
                    <a:pt x="1567" y="2191"/>
                  </a:lnTo>
                  <a:lnTo>
                    <a:pt x="1576" y="2194"/>
                  </a:lnTo>
                  <a:lnTo>
                    <a:pt x="1585" y="2197"/>
                  </a:lnTo>
                  <a:lnTo>
                    <a:pt x="1585" y="2202"/>
                  </a:lnTo>
                  <a:lnTo>
                    <a:pt x="1585" y="2208"/>
                  </a:lnTo>
                  <a:lnTo>
                    <a:pt x="1590" y="2213"/>
                  </a:lnTo>
                  <a:lnTo>
                    <a:pt x="1591" y="2220"/>
                  </a:lnTo>
                  <a:lnTo>
                    <a:pt x="1593" y="2225"/>
                  </a:lnTo>
                  <a:lnTo>
                    <a:pt x="1591" y="2231"/>
                  </a:lnTo>
                  <a:lnTo>
                    <a:pt x="1593" y="2235"/>
                  </a:lnTo>
                  <a:lnTo>
                    <a:pt x="1595" y="2238"/>
                  </a:lnTo>
                  <a:lnTo>
                    <a:pt x="1596" y="2242"/>
                  </a:lnTo>
                  <a:lnTo>
                    <a:pt x="1598" y="2245"/>
                  </a:lnTo>
                  <a:lnTo>
                    <a:pt x="1602" y="2245"/>
                  </a:lnTo>
                  <a:lnTo>
                    <a:pt x="1605" y="2245"/>
                  </a:lnTo>
                  <a:lnTo>
                    <a:pt x="1608" y="2252"/>
                  </a:lnTo>
                  <a:lnTo>
                    <a:pt x="1612" y="2259"/>
                  </a:lnTo>
                  <a:lnTo>
                    <a:pt x="1612" y="2262"/>
                  </a:lnTo>
                  <a:lnTo>
                    <a:pt x="1612" y="2266"/>
                  </a:lnTo>
                  <a:lnTo>
                    <a:pt x="1615" y="2266"/>
                  </a:lnTo>
                  <a:lnTo>
                    <a:pt x="1619" y="2266"/>
                  </a:lnTo>
                  <a:lnTo>
                    <a:pt x="1619" y="2269"/>
                  </a:lnTo>
                  <a:lnTo>
                    <a:pt x="1619" y="2272"/>
                  </a:lnTo>
                  <a:lnTo>
                    <a:pt x="1622" y="2276"/>
                  </a:lnTo>
                  <a:lnTo>
                    <a:pt x="1627" y="2278"/>
                  </a:lnTo>
                  <a:lnTo>
                    <a:pt x="1631" y="2281"/>
                  </a:lnTo>
                  <a:lnTo>
                    <a:pt x="1632" y="2286"/>
                  </a:lnTo>
                  <a:lnTo>
                    <a:pt x="1636" y="2289"/>
                  </a:lnTo>
                  <a:lnTo>
                    <a:pt x="1641" y="2291"/>
                  </a:lnTo>
                  <a:lnTo>
                    <a:pt x="1653" y="2293"/>
                  </a:lnTo>
                  <a:lnTo>
                    <a:pt x="1658" y="2295"/>
                  </a:lnTo>
                  <a:lnTo>
                    <a:pt x="1661" y="2298"/>
                  </a:lnTo>
                  <a:lnTo>
                    <a:pt x="1665" y="2301"/>
                  </a:lnTo>
                  <a:lnTo>
                    <a:pt x="1667" y="2306"/>
                  </a:lnTo>
                  <a:lnTo>
                    <a:pt x="1677" y="2310"/>
                  </a:lnTo>
                  <a:lnTo>
                    <a:pt x="1684" y="2317"/>
                  </a:lnTo>
                  <a:lnTo>
                    <a:pt x="1692" y="2322"/>
                  </a:lnTo>
                  <a:lnTo>
                    <a:pt x="1701" y="2327"/>
                  </a:lnTo>
                  <a:lnTo>
                    <a:pt x="1711" y="2342"/>
                  </a:lnTo>
                  <a:lnTo>
                    <a:pt x="1725" y="2354"/>
                  </a:lnTo>
                  <a:lnTo>
                    <a:pt x="1738" y="2366"/>
                  </a:lnTo>
                  <a:lnTo>
                    <a:pt x="1755" y="2375"/>
                  </a:lnTo>
                  <a:lnTo>
                    <a:pt x="1755" y="2382"/>
                  </a:lnTo>
                  <a:lnTo>
                    <a:pt x="1757" y="2387"/>
                  </a:lnTo>
                  <a:lnTo>
                    <a:pt x="1762" y="2395"/>
                  </a:lnTo>
                  <a:lnTo>
                    <a:pt x="1767" y="2404"/>
                  </a:lnTo>
                  <a:lnTo>
                    <a:pt x="1769" y="2409"/>
                  </a:lnTo>
                  <a:lnTo>
                    <a:pt x="1769" y="2416"/>
                  </a:lnTo>
                  <a:lnTo>
                    <a:pt x="1771" y="2419"/>
                  </a:lnTo>
                  <a:lnTo>
                    <a:pt x="1774" y="2421"/>
                  </a:lnTo>
                  <a:lnTo>
                    <a:pt x="1783" y="2422"/>
                  </a:lnTo>
                  <a:lnTo>
                    <a:pt x="1786" y="2424"/>
                  </a:lnTo>
                  <a:lnTo>
                    <a:pt x="1789" y="2426"/>
                  </a:lnTo>
                  <a:lnTo>
                    <a:pt x="1791" y="2429"/>
                  </a:lnTo>
                  <a:lnTo>
                    <a:pt x="1796" y="2429"/>
                  </a:lnTo>
                  <a:lnTo>
                    <a:pt x="1796" y="2434"/>
                  </a:lnTo>
                  <a:lnTo>
                    <a:pt x="1798" y="2438"/>
                  </a:lnTo>
                  <a:lnTo>
                    <a:pt x="1800" y="2441"/>
                  </a:lnTo>
                  <a:lnTo>
                    <a:pt x="1803" y="2443"/>
                  </a:lnTo>
                  <a:lnTo>
                    <a:pt x="1806" y="2445"/>
                  </a:lnTo>
                  <a:lnTo>
                    <a:pt x="1810" y="2446"/>
                  </a:lnTo>
                  <a:lnTo>
                    <a:pt x="1813" y="2448"/>
                  </a:lnTo>
                  <a:lnTo>
                    <a:pt x="1817" y="2450"/>
                  </a:lnTo>
                  <a:lnTo>
                    <a:pt x="1820" y="2457"/>
                  </a:lnTo>
                  <a:lnTo>
                    <a:pt x="1822" y="2460"/>
                  </a:lnTo>
                  <a:lnTo>
                    <a:pt x="1823" y="2463"/>
                  </a:lnTo>
                  <a:lnTo>
                    <a:pt x="1827" y="2463"/>
                  </a:lnTo>
                  <a:lnTo>
                    <a:pt x="1830" y="2463"/>
                  </a:lnTo>
                  <a:lnTo>
                    <a:pt x="1834" y="2463"/>
                  </a:lnTo>
                  <a:lnTo>
                    <a:pt x="1837" y="2463"/>
                  </a:lnTo>
                  <a:lnTo>
                    <a:pt x="1842" y="2472"/>
                  </a:lnTo>
                  <a:lnTo>
                    <a:pt x="1846" y="2475"/>
                  </a:lnTo>
                  <a:lnTo>
                    <a:pt x="1851" y="2477"/>
                  </a:lnTo>
                  <a:lnTo>
                    <a:pt x="1856" y="2499"/>
                  </a:lnTo>
                  <a:lnTo>
                    <a:pt x="1859" y="2509"/>
                  </a:lnTo>
                  <a:lnTo>
                    <a:pt x="1864" y="2518"/>
                  </a:lnTo>
                  <a:lnTo>
                    <a:pt x="1871" y="2528"/>
                  </a:lnTo>
                  <a:lnTo>
                    <a:pt x="1875" y="2533"/>
                  </a:lnTo>
                  <a:lnTo>
                    <a:pt x="1878" y="2538"/>
                  </a:lnTo>
                  <a:lnTo>
                    <a:pt x="1881" y="2542"/>
                  </a:lnTo>
                  <a:lnTo>
                    <a:pt x="1885" y="2545"/>
                  </a:lnTo>
                  <a:lnTo>
                    <a:pt x="1893" y="2550"/>
                  </a:lnTo>
                  <a:lnTo>
                    <a:pt x="1904" y="2554"/>
                  </a:lnTo>
                  <a:lnTo>
                    <a:pt x="1912" y="2559"/>
                  </a:lnTo>
                  <a:lnTo>
                    <a:pt x="1914" y="2564"/>
                  </a:lnTo>
                  <a:lnTo>
                    <a:pt x="1917" y="2568"/>
                  </a:lnTo>
                  <a:lnTo>
                    <a:pt x="1929" y="2569"/>
                  </a:lnTo>
                  <a:lnTo>
                    <a:pt x="1934" y="2571"/>
                  </a:lnTo>
                  <a:lnTo>
                    <a:pt x="1938" y="2574"/>
                  </a:lnTo>
                  <a:lnTo>
                    <a:pt x="1939" y="2579"/>
                  </a:lnTo>
                  <a:lnTo>
                    <a:pt x="1939" y="2586"/>
                  </a:lnTo>
                  <a:lnTo>
                    <a:pt x="1987" y="2586"/>
                  </a:lnTo>
                  <a:lnTo>
                    <a:pt x="1989" y="2591"/>
                  </a:lnTo>
                  <a:lnTo>
                    <a:pt x="1991" y="2595"/>
                  </a:lnTo>
                  <a:lnTo>
                    <a:pt x="1997" y="2600"/>
                  </a:lnTo>
                  <a:lnTo>
                    <a:pt x="2006" y="2603"/>
                  </a:lnTo>
                  <a:lnTo>
                    <a:pt x="2014" y="2607"/>
                  </a:lnTo>
                  <a:lnTo>
                    <a:pt x="2021" y="2634"/>
                  </a:lnTo>
                  <a:lnTo>
                    <a:pt x="2028" y="2661"/>
                  </a:lnTo>
                  <a:lnTo>
                    <a:pt x="2042" y="2661"/>
                  </a:lnTo>
                  <a:lnTo>
                    <a:pt x="2055" y="2661"/>
                  </a:lnTo>
                  <a:lnTo>
                    <a:pt x="2060" y="2660"/>
                  </a:lnTo>
                  <a:lnTo>
                    <a:pt x="2064" y="2658"/>
                  </a:lnTo>
                  <a:lnTo>
                    <a:pt x="2067" y="2653"/>
                  </a:lnTo>
                  <a:lnTo>
                    <a:pt x="2069" y="2648"/>
                  </a:lnTo>
                  <a:lnTo>
                    <a:pt x="2072" y="2649"/>
                  </a:lnTo>
                  <a:lnTo>
                    <a:pt x="2074" y="2653"/>
                  </a:lnTo>
                  <a:lnTo>
                    <a:pt x="2076" y="2661"/>
                  </a:lnTo>
                  <a:lnTo>
                    <a:pt x="2083" y="2661"/>
                  </a:lnTo>
                  <a:lnTo>
                    <a:pt x="2089" y="2660"/>
                  </a:lnTo>
                  <a:lnTo>
                    <a:pt x="2093" y="2656"/>
                  </a:lnTo>
                  <a:lnTo>
                    <a:pt x="2096" y="2651"/>
                  </a:lnTo>
                  <a:lnTo>
                    <a:pt x="2100" y="2646"/>
                  </a:lnTo>
                  <a:lnTo>
                    <a:pt x="2103" y="2643"/>
                  </a:lnTo>
                  <a:lnTo>
                    <a:pt x="2108" y="2641"/>
                  </a:lnTo>
                  <a:lnTo>
                    <a:pt x="2117" y="2641"/>
                  </a:lnTo>
                  <a:lnTo>
                    <a:pt x="2125" y="2641"/>
                  </a:lnTo>
                  <a:lnTo>
                    <a:pt x="2134" y="2641"/>
                  </a:lnTo>
                  <a:lnTo>
                    <a:pt x="2147" y="2644"/>
                  </a:lnTo>
                  <a:lnTo>
                    <a:pt x="2161" y="2648"/>
                  </a:lnTo>
                  <a:lnTo>
                    <a:pt x="2168" y="2649"/>
                  </a:lnTo>
                  <a:lnTo>
                    <a:pt x="2178" y="2648"/>
                  </a:lnTo>
                  <a:lnTo>
                    <a:pt x="2180" y="2651"/>
                  </a:lnTo>
                  <a:lnTo>
                    <a:pt x="2183" y="2653"/>
                  </a:lnTo>
                  <a:lnTo>
                    <a:pt x="2192" y="2655"/>
                  </a:lnTo>
                  <a:lnTo>
                    <a:pt x="2194" y="2658"/>
                  </a:lnTo>
                  <a:lnTo>
                    <a:pt x="2197" y="2660"/>
                  </a:lnTo>
                  <a:lnTo>
                    <a:pt x="2206" y="2661"/>
                  </a:lnTo>
                  <a:lnTo>
                    <a:pt x="2214" y="2661"/>
                  </a:lnTo>
                  <a:lnTo>
                    <a:pt x="2221" y="2660"/>
                  </a:lnTo>
                  <a:lnTo>
                    <a:pt x="2235" y="2656"/>
                  </a:lnTo>
                  <a:lnTo>
                    <a:pt x="2247" y="2651"/>
                  </a:lnTo>
                  <a:lnTo>
                    <a:pt x="2252" y="2649"/>
                  </a:lnTo>
                  <a:lnTo>
                    <a:pt x="2260" y="2648"/>
                  </a:lnTo>
                  <a:lnTo>
                    <a:pt x="2265" y="2656"/>
                  </a:lnTo>
                  <a:lnTo>
                    <a:pt x="2269" y="2660"/>
                  </a:lnTo>
                  <a:lnTo>
                    <a:pt x="2274" y="2661"/>
                  </a:lnTo>
                  <a:lnTo>
                    <a:pt x="2277" y="2663"/>
                  </a:lnTo>
                  <a:lnTo>
                    <a:pt x="2279" y="2667"/>
                  </a:lnTo>
                  <a:lnTo>
                    <a:pt x="2281" y="2670"/>
                  </a:lnTo>
                  <a:lnTo>
                    <a:pt x="2281" y="2675"/>
                  </a:lnTo>
                  <a:lnTo>
                    <a:pt x="2289" y="2680"/>
                  </a:lnTo>
                  <a:lnTo>
                    <a:pt x="2296" y="2687"/>
                  </a:lnTo>
                  <a:lnTo>
                    <a:pt x="2303" y="2694"/>
                  </a:lnTo>
                  <a:lnTo>
                    <a:pt x="2308" y="2702"/>
                  </a:lnTo>
                  <a:lnTo>
                    <a:pt x="2313" y="2704"/>
                  </a:lnTo>
                  <a:lnTo>
                    <a:pt x="2315" y="2706"/>
                  </a:lnTo>
                  <a:lnTo>
                    <a:pt x="2315" y="2709"/>
                  </a:lnTo>
                  <a:lnTo>
                    <a:pt x="2316" y="2713"/>
                  </a:lnTo>
                  <a:lnTo>
                    <a:pt x="2318" y="2716"/>
                  </a:lnTo>
                  <a:lnTo>
                    <a:pt x="2320" y="2719"/>
                  </a:lnTo>
                  <a:lnTo>
                    <a:pt x="2322" y="2723"/>
                  </a:lnTo>
                  <a:lnTo>
                    <a:pt x="2327" y="2724"/>
                  </a:lnTo>
                  <a:lnTo>
                    <a:pt x="2328" y="2726"/>
                  </a:lnTo>
                  <a:lnTo>
                    <a:pt x="2328" y="2730"/>
                  </a:lnTo>
                  <a:lnTo>
                    <a:pt x="2328" y="2742"/>
                  </a:lnTo>
                  <a:lnTo>
                    <a:pt x="2332" y="2752"/>
                  </a:lnTo>
                  <a:lnTo>
                    <a:pt x="2337" y="2762"/>
                  </a:lnTo>
                  <a:lnTo>
                    <a:pt x="2342" y="2771"/>
                  </a:lnTo>
                  <a:lnTo>
                    <a:pt x="2345" y="2771"/>
                  </a:lnTo>
                  <a:lnTo>
                    <a:pt x="2349" y="2771"/>
                  </a:lnTo>
                  <a:lnTo>
                    <a:pt x="2349" y="2774"/>
                  </a:lnTo>
                  <a:lnTo>
                    <a:pt x="2349" y="2777"/>
                  </a:lnTo>
                  <a:lnTo>
                    <a:pt x="2352" y="2777"/>
                  </a:lnTo>
                  <a:lnTo>
                    <a:pt x="2356" y="2777"/>
                  </a:lnTo>
                  <a:lnTo>
                    <a:pt x="2357" y="2781"/>
                  </a:lnTo>
                  <a:lnTo>
                    <a:pt x="2359" y="2782"/>
                  </a:lnTo>
                  <a:lnTo>
                    <a:pt x="2359" y="2791"/>
                  </a:lnTo>
                  <a:lnTo>
                    <a:pt x="2361" y="2794"/>
                  </a:lnTo>
                  <a:lnTo>
                    <a:pt x="2363" y="2796"/>
                  </a:lnTo>
                  <a:lnTo>
                    <a:pt x="2366" y="2798"/>
                  </a:lnTo>
                  <a:lnTo>
                    <a:pt x="2369" y="2798"/>
                  </a:lnTo>
                  <a:lnTo>
                    <a:pt x="2369" y="2805"/>
                  </a:lnTo>
                  <a:lnTo>
                    <a:pt x="2371" y="2811"/>
                  </a:lnTo>
                  <a:lnTo>
                    <a:pt x="2374" y="2823"/>
                  </a:lnTo>
                  <a:lnTo>
                    <a:pt x="2376" y="2835"/>
                  </a:lnTo>
                  <a:lnTo>
                    <a:pt x="2378" y="2844"/>
                  </a:lnTo>
                  <a:lnTo>
                    <a:pt x="2376" y="2852"/>
                  </a:lnTo>
                  <a:lnTo>
                    <a:pt x="2369" y="2852"/>
                  </a:lnTo>
                  <a:lnTo>
                    <a:pt x="2368" y="2857"/>
                  </a:lnTo>
                  <a:lnTo>
                    <a:pt x="2366" y="2859"/>
                  </a:lnTo>
                  <a:lnTo>
                    <a:pt x="2363" y="2859"/>
                  </a:lnTo>
                  <a:lnTo>
                    <a:pt x="2363" y="2866"/>
                  </a:lnTo>
                  <a:lnTo>
                    <a:pt x="2363" y="2873"/>
                  </a:lnTo>
                  <a:lnTo>
                    <a:pt x="2376" y="2873"/>
                  </a:lnTo>
                  <a:lnTo>
                    <a:pt x="2378" y="2868"/>
                  </a:lnTo>
                  <a:lnTo>
                    <a:pt x="2380" y="2866"/>
                  </a:lnTo>
                  <a:lnTo>
                    <a:pt x="2383" y="2866"/>
                  </a:lnTo>
                  <a:lnTo>
                    <a:pt x="2386" y="2861"/>
                  </a:lnTo>
                  <a:lnTo>
                    <a:pt x="2390" y="2856"/>
                  </a:lnTo>
                  <a:lnTo>
                    <a:pt x="2393" y="2852"/>
                  </a:lnTo>
                  <a:lnTo>
                    <a:pt x="2397" y="2846"/>
                  </a:lnTo>
                  <a:lnTo>
                    <a:pt x="2403" y="2847"/>
                  </a:lnTo>
                  <a:lnTo>
                    <a:pt x="2410" y="2849"/>
                  </a:lnTo>
                  <a:lnTo>
                    <a:pt x="2415" y="2852"/>
                  </a:lnTo>
                  <a:lnTo>
                    <a:pt x="2424" y="2852"/>
                  </a:lnTo>
                  <a:lnTo>
                    <a:pt x="2429" y="2852"/>
                  </a:lnTo>
                  <a:lnTo>
                    <a:pt x="2432" y="2849"/>
                  </a:lnTo>
                  <a:lnTo>
                    <a:pt x="2434" y="2846"/>
                  </a:lnTo>
                  <a:lnTo>
                    <a:pt x="2436" y="2840"/>
                  </a:lnTo>
                  <a:lnTo>
                    <a:pt x="2438" y="2837"/>
                  </a:lnTo>
                  <a:lnTo>
                    <a:pt x="2439" y="2834"/>
                  </a:lnTo>
                  <a:lnTo>
                    <a:pt x="2444" y="2832"/>
                  </a:lnTo>
                  <a:lnTo>
                    <a:pt x="2451" y="2832"/>
                  </a:lnTo>
                  <a:lnTo>
                    <a:pt x="2453" y="2835"/>
                  </a:lnTo>
                  <a:lnTo>
                    <a:pt x="2455" y="2839"/>
                  </a:lnTo>
                  <a:lnTo>
                    <a:pt x="2463" y="2840"/>
                  </a:lnTo>
                  <a:lnTo>
                    <a:pt x="2467" y="2842"/>
                  </a:lnTo>
                  <a:lnTo>
                    <a:pt x="2470" y="2844"/>
                  </a:lnTo>
                  <a:lnTo>
                    <a:pt x="2472" y="2847"/>
                  </a:lnTo>
                  <a:lnTo>
                    <a:pt x="2472" y="2852"/>
                  </a:lnTo>
                  <a:lnTo>
                    <a:pt x="2477" y="2856"/>
                  </a:lnTo>
                  <a:lnTo>
                    <a:pt x="2482" y="2859"/>
                  </a:lnTo>
                  <a:lnTo>
                    <a:pt x="2484" y="2866"/>
                  </a:lnTo>
                  <a:lnTo>
                    <a:pt x="2485" y="2873"/>
                  </a:lnTo>
                  <a:lnTo>
                    <a:pt x="2489" y="2873"/>
                  </a:lnTo>
                  <a:lnTo>
                    <a:pt x="2492" y="2873"/>
                  </a:lnTo>
                  <a:lnTo>
                    <a:pt x="2514" y="2871"/>
                  </a:lnTo>
                  <a:lnTo>
                    <a:pt x="2516" y="2876"/>
                  </a:lnTo>
                  <a:lnTo>
                    <a:pt x="2516" y="2881"/>
                  </a:lnTo>
                  <a:lnTo>
                    <a:pt x="2514" y="2885"/>
                  </a:lnTo>
                  <a:lnTo>
                    <a:pt x="2513" y="2888"/>
                  </a:lnTo>
                  <a:lnTo>
                    <a:pt x="2504" y="2895"/>
                  </a:lnTo>
                  <a:lnTo>
                    <a:pt x="2496" y="2900"/>
                  </a:lnTo>
                  <a:lnTo>
                    <a:pt x="2494" y="2902"/>
                  </a:lnTo>
                  <a:lnTo>
                    <a:pt x="2490" y="2905"/>
                  </a:lnTo>
                  <a:lnTo>
                    <a:pt x="2485" y="2907"/>
                  </a:lnTo>
                  <a:lnTo>
                    <a:pt x="2485" y="2912"/>
                  </a:lnTo>
                  <a:lnTo>
                    <a:pt x="2484" y="2917"/>
                  </a:lnTo>
                  <a:lnTo>
                    <a:pt x="2482" y="2919"/>
                  </a:lnTo>
                  <a:lnTo>
                    <a:pt x="2480" y="2919"/>
                  </a:lnTo>
                  <a:lnTo>
                    <a:pt x="2478" y="2914"/>
                  </a:lnTo>
                  <a:lnTo>
                    <a:pt x="2473" y="2914"/>
                  </a:lnTo>
                  <a:lnTo>
                    <a:pt x="2470" y="2915"/>
                  </a:lnTo>
                  <a:lnTo>
                    <a:pt x="2467" y="2917"/>
                  </a:lnTo>
                  <a:lnTo>
                    <a:pt x="2465" y="2921"/>
                  </a:lnTo>
                  <a:lnTo>
                    <a:pt x="2461" y="2932"/>
                  </a:lnTo>
                  <a:lnTo>
                    <a:pt x="2461" y="2943"/>
                  </a:lnTo>
                  <a:lnTo>
                    <a:pt x="2463" y="2948"/>
                  </a:lnTo>
                  <a:lnTo>
                    <a:pt x="2465" y="2951"/>
                  </a:lnTo>
                  <a:lnTo>
                    <a:pt x="2470" y="2953"/>
                  </a:lnTo>
                  <a:lnTo>
                    <a:pt x="2478" y="2955"/>
                  </a:lnTo>
                  <a:lnTo>
                    <a:pt x="2485" y="2955"/>
                  </a:lnTo>
                  <a:lnTo>
                    <a:pt x="2490" y="2946"/>
                  </a:lnTo>
                  <a:lnTo>
                    <a:pt x="2494" y="2943"/>
                  </a:lnTo>
                  <a:lnTo>
                    <a:pt x="2499" y="2941"/>
                  </a:lnTo>
                  <a:lnTo>
                    <a:pt x="2501" y="2939"/>
                  </a:lnTo>
                  <a:lnTo>
                    <a:pt x="2502" y="2938"/>
                  </a:lnTo>
                  <a:lnTo>
                    <a:pt x="2506" y="2934"/>
                  </a:lnTo>
                  <a:lnTo>
                    <a:pt x="2511" y="2932"/>
                  </a:lnTo>
                  <a:lnTo>
                    <a:pt x="2513" y="2931"/>
                  </a:lnTo>
                  <a:lnTo>
                    <a:pt x="2513" y="2927"/>
                  </a:lnTo>
                  <a:lnTo>
                    <a:pt x="2518" y="2927"/>
                  </a:lnTo>
                  <a:lnTo>
                    <a:pt x="2523" y="2927"/>
                  </a:lnTo>
                  <a:lnTo>
                    <a:pt x="2528" y="2932"/>
                  </a:lnTo>
                  <a:lnTo>
                    <a:pt x="2535" y="2936"/>
                  </a:lnTo>
                  <a:lnTo>
                    <a:pt x="2540" y="2936"/>
                  </a:lnTo>
                  <a:lnTo>
                    <a:pt x="2547" y="2934"/>
                  </a:lnTo>
                  <a:lnTo>
                    <a:pt x="2552" y="2934"/>
                  </a:lnTo>
                  <a:lnTo>
                    <a:pt x="2557" y="2934"/>
                  </a:lnTo>
                  <a:lnTo>
                    <a:pt x="2562" y="2929"/>
                  </a:lnTo>
                  <a:lnTo>
                    <a:pt x="2569" y="2926"/>
                  </a:lnTo>
                  <a:lnTo>
                    <a:pt x="2574" y="2926"/>
                  </a:lnTo>
                  <a:lnTo>
                    <a:pt x="2581" y="2927"/>
                  </a:lnTo>
                  <a:lnTo>
                    <a:pt x="2586" y="2929"/>
                  </a:lnTo>
                  <a:lnTo>
                    <a:pt x="2591" y="2927"/>
                  </a:lnTo>
                  <a:lnTo>
                    <a:pt x="2594" y="2926"/>
                  </a:lnTo>
                  <a:lnTo>
                    <a:pt x="2596" y="2922"/>
                  </a:lnTo>
                  <a:lnTo>
                    <a:pt x="2601" y="2917"/>
                  </a:lnTo>
                  <a:lnTo>
                    <a:pt x="2603" y="2915"/>
                  </a:lnTo>
                  <a:lnTo>
                    <a:pt x="2608" y="2914"/>
                  </a:lnTo>
                  <a:lnTo>
                    <a:pt x="2615" y="2910"/>
                  </a:lnTo>
                  <a:lnTo>
                    <a:pt x="2622" y="2907"/>
                  </a:lnTo>
                  <a:lnTo>
                    <a:pt x="2625" y="2907"/>
                  </a:lnTo>
                  <a:lnTo>
                    <a:pt x="2632" y="2907"/>
                  </a:lnTo>
                  <a:lnTo>
                    <a:pt x="2639" y="2907"/>
                  </a:lnTo>
                  <a:lnTo>
                    <a:pt x="2644" y="2910"/>
                  </a:lnTo>
                  <a:lnTo>
                    <a:pt x="2646" y="2917"/>
                  </a:lnTo>
                  <a:lnTo>
                    <a:pt x="2649" y="2921"/>
                  </a:lnTo>
                  <a:lnTo>
                    <a:pt x="2656" y="2927"/>
                  </a:lnTo>
                  <a:lnTo>
                    <a:pt x="2663" y="2934"/>
                  </a:lnTo>
                  <a:lnTo>
                    <a:pt x="2664" y="2938"/>
                  </a:lnTo>
                  <a:lnTo>
                    <a:pt x="2668" y="2944"/>
                  </a:lnTo>
                  <a:lnTo>
                    <a:pt x="2669" y="2950"/>
                  </a:lnTo>
                  <a:lnTo>
                    <a:pt x="2669" y="2955"/>
                  </a:lnTo>
                  <a:lnTo>
                    <a:pt x="2675" y="2958"/>
                  </a:lnTo>
                  <a:lnTo>
                    <a:pt x="2678" y="2965"/>
                  </a:lnTo>
                  <a:lnTo>
                    <a:pt x="2683" y="2979"/>
                  </a:lnTo>
                  <a:lnTo>
                    <a:pt x="2688" y="2992"/>
                  </a:lnTo>
                  <a:lnTo>
                    <a:pt x="2692" y="2999"/>
                  </a:lnTo>
                  <a:lnTo>
                    <a:pt x="2697" y="3002"/>
                  </a:lnTo>
                  <a:lnTo>
                    <a:pt x="2697" y="3009"/>
                  </a:lnTo>
                  <a:lnTo>
                    <a:pt x="2695" y="3014"/>
                  </a:lnTo>
                  <a:lnTo>
                    <a:pt x="2690" y="3023"/>
                  </a:lnTo>
                  <a:lnTo>
                    <a:pt x="2690" y="3026"/>
                  </a:lnTo>
                  <a:lnTo>
                    <a:pt x="2690" y="3030"/>
                  </a:lnTo>
                  <a:lnTo>
                    <a:pt x="2687" y="3030"/>
                  </a:lnTo>
                  <a:lnTo>
                    <a:pt x="2683" y="3030"/>
                  </a:lnTo>
                  <a:lnTo>
                    <a:pt x="2681" y="3037"/>
                  </a:lnTo>
                  <a:lnTo>
                    <a:pt x="2683" y="3043"/>
                  </a:lnTo>
                  <a:lnTo>
                    <a:pt x="2683" y="3050"/>
                  </a:lnTo>
                  <a:lnTo>
                    <a:pt x="2683" y="3057"/>
                  </a:lnTo>
                  <a:lnTo>
                    <a:pt x="2681" y="3060"/>
                  </a:lnTo>
                  <a:lnTo>
                    <a:pt x="2680" y="3062"/>
                  </a:lnTo>
                  <a:lnTo>
                    <a:pt x="2675" y="3067"/>
                  </a:lnTo>
                  <a:lnTo>
                    <a:pt x="2671" y="3072"/>
                  </a:lnTo>
                  <a:lnTo>
                    <a:pt x="2669" y="3078"/>
                  </a:lnTo>
                  <a:lnTo>
                    <a:pt x="2669" y="3084"/>
                  </a:lnTo>
                  <a:lnTo>
                    <a:pt x="2673" y="3090"/>
                  </a:lnTo>
                  <a:lnTo>
                    <a:pt x="2675" y="3096"/>
                  </a:lnTo>
                  <a:lnTo>
                    <a:pt x="2678" y="3101"/>
                  </a:lnTo>
                  <a:lnTo>
                    <a:pt x="2680" y="3105"/>
                  </a:lnTo>
                  <a:lnTo>
                    <a:pt x="2683" y="3105"/>
                  </a:lnTo>
                  <a:lnTo>
                    <a:pt x="2690" y="3107"/>
                  </a:lnTo>
                  <a:lnTo>
                    <a:pt x="2699" y="3110"/>
                  </a:lnTo>
                  <a:lnTo>
                    <a:pt x="2705" y="3117"/>
                  </a:lnTo>
                  <a:lnTo>
                    <a:pt x="2709" y="3120"/>
                  </a:lnTo>
                  <a:lnTo>
                    <a:pt x="2710" y="3125"/>
                  </a:lnTo>
                  <a:lnTo>
                    <a:pt x="2738" y="3125"/>
                  </a:lnTo>
                  <a:lnTo>
                    <a:pt x="2745" y="3125"/>
                  </a:lnTo>
                  <a:lnTo>
                    <a:pt x="2755" y="3125"/>
                  </a:lnTo>
                  <a:lnTo>
                    <a:pt x="2762" y="3131"/>
                  </a:lnTo>
                  <a:lnTo>
                    <a:pt x="2767" y="3136"/>
                  </a:lnTo>
                  <a:lnTo>
                    <a:pt x="2772" y="3146"/>
                  </a:lnTo>
                  <a:lnTo>
                    <a:pt x="2777" y="3149"/>
                  </a:lnTo>
                  <a:lnTo>
                    <a:pt x="2786" y="3156"/>
                  </a:lnTo>
                  <a:lnTo>
                    <a:pt x="2794" y="3163"/>
                  </a:lnTo>
                  <a:lnTo>
                    <a:pt x="2801" y="3171"/>
                  </a:lnTo>
                  <a:lnTo>
                    <a:pt x="2806" y="3180"/>
                  </a:lnTo>
                  <a:lnTo>
                    <a:pt x="2811" y="3182"/>
                  </a:lnTo>
                  <a:lnTo>
                    <a:pt x="2813" y="3183"/>
                  </a:lnTo>
                  <a:lnTo>
                    <a:pt x="2813" y="3187"/>
                  </a:lnTo>
                  <a:lnTo>
                    <a:pt x="2813" y="3194"/>
                  </a:lnTo>
                  <a:lnTo>
                    <a:pt x="2816" y="3197"/>
                  </a:lnTo>
                  <a:lnTo>
                    <a:pt x="2821" y="3199"/>
                  </a:lnTo>
                  <a:lnTo>
                    <a:pt x="2828" y="3199"/>
                  </a:lnTo>
                  <a:lnTo>
                    <a:pt x="2833" y="3200"/>
                  </a:lnTo>
                  <a:lnTo>
                    <a:pt x="2838" y="3202"/>
                  </a:lnTo>
                  <a:lnTo>
                    <a:pt x="2840" y="3207"/>
                  </a:lnTo>
                  <a:lnTo>
                    <a:pt x="2840" y="3214"/>
                  </a:lnTo>
                  <a:lnTo>
                    <a:pt x="2844" y="3212"/>
                  </a:lnTo>
                  <a:lnTo>
                    <a:pt x="2845" y="3209"/>
                  </a:lnTo>
                  <a:lnTo>
                    <a:pt x="2849" y="3202"/>
                  </a:lnTo>
                  <a:lnTo>
                    <a:pt x="2850" y="3199"/>
                  </a:lnTo>
                  <a:lnTo>
                    <a:pt x="2852" y="3195"/>
                  </a:lnTo>
                  <a:lnTo>
                    <a:pt x="2856" y="3192"/>
                  </a:lnTo>
                  <a:lnTo>
                    <a:pt x="2862" y="3189"/>
                  </a:lnTo>
                  <a:lnTo>
                    <a:pt x="2871" y="3185"/>
                  </a:lnTo>
                  <a:lnTo>
                    <a:pt x="2876" y="3182"/>
                  </a:lnTo>
                  <a:lnTo>
                    <a:pt x="2879" y="3177"/>
                  </a:lnTo>
                  <a:lnTo>
                    <a:pt x="2881" y="3175"/>
                  </a:lnTo>
                  <a:lnTo>
                    <a:pt x="2886" y="3171"/>
                  </a:lnTo>
                  <a:lnTo>
                    <a:pt x="2891" y="3168"/>
                  </a:lnTo>
                  <a:lnTo>
                    <a:pt x="2896" y="3166"/>
                  </a:lnTo>
                  <a:lnTo>
                    <a:pt x="2903" y="3166"/>
                  </a:lnTo>
                  <a:lnTo>
                    <a:pt x="2907" y="3166"/>
                  </a:lnTo>
                  <a:lnTo>
                    <a:pt x="2908" y="3166"/>
                  </a:lnTo>
                  <a:lnTo>
                    <a:pt x="2914" y="3166"/>
                  </a:lnTo>
                  <a:lnTo>
                    <a:pt x="2919" y="3166"/>
                  </a:lnTo>
                  <a:lnTo>
                    <a:pt x="2922" y="3168"/>
                  </a:lnTo>
                  <a:lnTo>
                    <a:pt x="2924" y="3171"/>
                  </a:lnTo>
                  <a:lnTo>
                    <a:pt x="2929" y="3177"/>
                  </a:lnTo>
                  <a:lnTo>
                    <a:pt x="2931" y="3180"/>
                  </a:lnTo>
                  <a:lnTo>
                    <a:pt x="2936" y="3180"/>
                  </a:lnTo>
                  <a:lnTo>
                    <a:pt x="2936" y="3187"/>
                  </a:lnTo>
                  <a:lnTo>
                    <a:pt x="2937" y="3192"/>
                  </a:lnTo>
                  <a:lnTo>
                    <a:pt x="2941" y="3195"/>
                  </a:lnTo>
                  <a:lnTo>
                    <a:pt x="2944" y="3199"/>
                  </a:lnTo>
                  <a:lnTo>
                    <a:pt x="2951" y="3206"/>
                  </a:lnTo>
                  <a:lnTo>
                    <a:pt x="2954" y="3209"/>
                  </a:lnTo>
                  <a:lnTo>
                    <a:pt x="2956" y="3214"/>
                  </a:lnTo>
                  <a:lnTo>
                    <a:pt x="2961" y="3216"/>
                  </a:lnTo>
                  <a:lnTo>
                    <a:pt x="2963" y="3217"/>
                  </a:lnTo>
                  <a:lnTo>
                    <a:pt x="2963" y="3221"/>
                  </a:lnTo>
                  <a:lnTo>
                    <a:pt x="2963" y="3224"/>
                  </a:lnTo>
                  <a:lnTo>
                    <a:pt x="2965" y="3226"/>
                  </a:lnTo>
                  <a:lnTo>
                    <a:pt x="2970" y="3228"/>
                  </a:lnTo>
                  <a:lnTo>
                    <a:pt x="2970" y="3233"/>
                  </a:lnTo>
                  <a:lnTo>
                    <a:pt x="2971" y="3236"/>
                  </a:lnTo>
                  <a:lnTo>
                    <a:pt x="2973" y="3240"/>
                  </a:lnTo>
                  <a:lnTo>
                    <a:pt x="2977" y="3241"/>
                  </a:lnTo>
                  <a:lnTo>
                    <a:pt x="2977" y="3269"/>
                  </a:lnTo>
                  <a:lnTo>
                    <a:pt x="2983" y="3282"/>
                  </a:lnTo>
                  <a:lnTo>
                    <a:pt x="2989" y="3298"/>
                  </a:lnTo>
                  <a:lnTo>
                    <a:pt x="2997" y="3330"/>
                  </a:lnTo>
                  <a:lnTo>
                    <a:pt x="3002" y="3332"/>
                  </a:lnTo>
                  <a:lnTo>
                    <a:pt x="3004" y="3333"/>
                  </a:lnTo>
                  <a:lnTo>
                    <a:pt x="3004" y="3337"/>
                  </a:lnTo>
                  <a:lnTo>
                    <a:pt x="3007" y="3344"/>
                  </a:lnTo>
                  <a:lnTo>
                    <a:pt x="3011" y="3350"/>
                  </a:lnTo>
                  <a:lnTo>
                    <a:pt x="3011" y="3361"/>
                  </a:lnTo>
                  <a:lnTo>
                    <a:pt x="3011" y="3371"/>
                  </a:lnTo>
                  <a:lnTo>
                    <a:pt x="3018" y="3383"/>
                  </a:lnTo>
                  <a:lnTo>
                    <a:pt x="3024" y="3395"/>
                  </a:lnTo>
                  <a:lnTo>
                    <a:pt x="3033" y="3405"/>
                  </a:lnTo>
                  <a:lnTo>
                    <a:pt x="3045" y="3412"/>
                  </a:lnTo>
                  <a:lnTo>
                    <a:pt x="3045" y="3414"/>
                  </a:lnTo>
                  <a:lnTo>
                    <a:pt x="3045" y="3417"/>
                  </a:lnTo>
                  <a:lnTo>
                    <a:pt x="3045" y="3422"/>
                  </a:lnTo>
                  <a:lnTo>
                    <a:pt x="3050" y="3429"/>
                  </a:lnTo>
                  <a:lnTo>
                    <a:pt x="3058" y="3436"/>
                  </a:lnTo>
                  <a:lnTo>
                    <a:pt x="3060" y="3441"/>
                  </a:lnTo>
                  <a:lnTo>
                    <a:pt x="3062" y="3446"/>
                  </a:lnTo>
                  <a:lnTo>
                    <a:pt x="3064" y="3448"/>
                  </a:lnTo>
                  <a:lnTo>
                    <a:pt x="3067" y="3451"/>
                  </a:lnTo>
                  <a:lnTo>
                    <a:pt x="3072" y="3453"/>
                  </a:lnTo>
                  <a:lnTo>
                    <a:pt x="3072" y="3460"/>
                  </a:lnTo>
                  <a:lnTo>
                    <a:pt x="3072" y="3466"/>
                  </a:lnTo>
                  <a:lnTo>
                    <a:pt x="3074" y="3472"/>
                  </a:lnTo>
                  <a:lnTo>
                    <a:pt x="3079" y="3473"/>
                  </a:lnTo>
                  <a:lnTo>
                    <a:pt x="3079" y="3514"/>
                  </a:lnTo>
                  <a:lnTo>
                    <a:pt x="3081" y="3523"/>
                  </a:lnTo>
                  <a:lnTo>
                    <a:pt x="3082" y="3530"/>
                  </a:lnTo>
                  <a:lnTo>
                    <a:pt x="3082" y="3538"/>
                  </a:lnTo>
                  <a:lnTo>
                    <a:pt x="3086" y="3548"/>
                  </a:lnTo>
                  <a:lnTo>
                    <a:pt x="3087" y="3550"/>
                  </a:lnTo>
                  <a:lnTo>
                    <a:pt x="3089" y="3550"/>
                  </a:lnTo>
                  <a:lnTo>
                    <a:pt x="3091" y="3552"/>
                  </a:lnTo>
                  <a:lnTo>
                    <a:pt x="3093" y="3555"/>
                  </a:lnTo>
                  <a:lnTo>
                    <a:pt x="3093" y="3564"/>
                  </a:lnTo>
                  <a:lnTo>
                    <a:pt x="3093" y="3572"/>
                  </a:lnTo>
                  <a:lnTo>
                    <a:pt x="3091" y="3581"/>
                  </a:lnTo>
                  <a:lnTo>
                    <a:pt x="3093" y="3589"/>
                  </a:lnTo>
                  <a:lnTo>
                    <a:pt x="3094" y="3596"/>
                  </a:lnTo>
                  <a:lnTo>
                    <a:pt x="3098" y="3601"/>
                  </a:lnTo>
                  <a:lnTo>
                    <a:pt x="3099" y="3603"/>
                  </a:lnTo>
                  <a:lnTo>
                    <a:pt x="3098" y="3608"/>
                  </a:lnTo>
                  <a:lnTo>
                    <a:pt x="3098" y="3611"/>
                  </a:lnTo>
                  <a:lnTo>
                    <a:pt x="3103" y="3618"/>
                  </a:lnTo>
                  <a:lnTo>
                    <a:pt x="3110" y="3627"/>
                  </a:lnTo>
                  <a:lnTo>
                    <a:pt x="3115" y="3635"/>
                  </a:lnTo>
                  <a:lnTo>
                    <a:pt x="3116" y="3637"/>
                  </a:lnTo>
                  <a:lnTo>
                    <a:pt x="3118" y="3641"/>
                  </a:lnTo>
                  <a:lnTo>
                    <a:pt x="3120" y="3644"/>
                  </a:lnTo>
                  <a:lnTo>
                    <a:pt x="3125" y="3646"/>
                  </a:lnTo>
                  <a:lnTo>
                    <a:pt x="3127" y="3647"/>
                  </a:lnTo>
                  <a:lnTo>
                    <a:pt x="3127" y="3651"/>
                  </a:lnTo>
                  <a:lnTo>
                    <a:pt x="3128" y="3656"/>
                  </a:lnTo>
                  <a:lnTo>
                    <a:pt x="3130" y="3659"/>
                  </a:lnTo>
                  <a:lnTo>
                    <a:pt x="3137" y="3664"/>
                  </a:lnTo>
                  <a:lnTo>
                    <a:pt x="3144" y="3670"/>
                  </a:lnTo>
                  <a:lnTo>
                    <a:pt x="3145" y="3673"/>
                  </a:lnTo>
                  <a:lnTo>
                    <a:pt x="3147" y="3678"/>
                  </a:lnTo>
                  <a:lnTo>
                    <a:pt x="3147" y="3719"/>
                  </a:lnTo>
                  <a:lnTo>
                    <a:pt x="3140" y="3722"/>
                  </a:lnTo>
                  <a:lnTo>
                    <a:pt x="3135" y="3728"/>
                  </a:lnTo>
                  <a:lnTo>
                    <a:pt x="3130" y="3733"/>
                  </a:lnTo>
                  <a:lnTo>
                    <a:pt x="3127" y="3739"/>
                  </a:lnTo>
                  <a:lnTo>
                    <a:pt x="3079" y="3739"/>
                  </a:lnTo>
                  <a:lnTo>
                    <a:pt x="3052" y="3753"/>
                  </a:lnTo>
                  <a:lnTo>
                    <a:pt x="3048" y="3755"/>
                  </a:lnTo>
                  <a:lnTo>
                    <a:pt x="3046" y="3758"/>
                  </a:lnTo>
                  <a:lnTo>
                    <a:pt x="3043" y="3760"/>
                  </a:lnTo>
                  <a:lnTo>
                    <a:pt x="3033" y="3763"/>
                  </a:lnTo>
                  <a:lnTo>
                    <a:pt x="3029" y="3765"/>
                  </a:lnTo>
                  <a:lnTo>
                    <a:pt x="3026" y="3768"/>
                  </a:lnTo>
                  <a:lnTo>
                    <a:pt x="3024" y="3774"/>
                  </a:lnTo>
                  <a:lnTo>
                    <a:pt x="3024" y="3780"/>
                  </a:lnTo>
                  <a:lnTo>
                    <a:pt x="3021" y="3780"/>
                  </a:lnTo>
                  <a:lnTo>
                    <a:pt x="3018" y="3784"/>
                  </a:lnTo>
                  <a:lnTo>
                    <a:pt x="3018" y="3787"/>
                  </a:lnTo>
                  <a:lnTo>
                    <a:pt x="3019" y="3796"/>
                  </a:lnTo>
                  <a:lnTo>
                    <a:pt x="3023" y="3803"/>
                  </a:lnTo>
                  <a:lnTo>
                    <a:pt x="3026" y="3808"/>
                  </a:lnTo>
                  <a:lnTo>
                    <a:pt x="3033" y="3813"/>
                  </a:lnTo>
                  <a:lnTo>
                    <a:pt x="3043" y="3823"/>
                  </a:lnTo>
                  <a:lnTo>
                    <a:pt x="3048" y="3828"/>
                  </a:lnTo>
                  <a:lnTo>
                    <a:pt x="3052" y="3835"/>
                  </a:lnTo>
                  <a:lnTo>
                    <a:pt x="3052" y="3842"/>
                  </a:lnTo>
                  <a:lnTo>
                    <a:pt x="3052" y="3849"/>
                  </a:lnTo>
                  <a:lnTo>
                    <a:pt x="3048" y="3859"/>
                  </a:lnTo>
                  <a:lnTo>
                    <a:pt x="3043" y="3867"/>
                  </a:lnTo>
                  <a:lnTo>
                    <a:pt x="3038" y="3876"/>
                  </a:lnTo>
                  <a:lnTo>
                    <a:pt x="3038" y="3879"/>
                  </a:lnTo>
                  <a:lnTo>
                    <a:pt x="3035" y="3883"/>
                  </a:lnTo>
                  <a:lnTo>
                    <a:pt x="3033" y="3886"/>
                  </a:lnTo>
                  <a:lnTo>
                    <a:pt x="3033" y="3895"/>
                  </a:lnTo>
                  <a:lnTo>
                    <a:pt x="3031" y="3903"/>
                  </a:lnTo>
                  <a:lnTo>
                    <a:pt x="3029" y="3908"/>
                  </a:lnTo>
                  <a:lnTo>
                    <a:pt x="3026" y="3912"/>
                  </a:lnTo>
                  <a:lnTo>
                    <a:pt x="3024" y="3913"/>
                  </a:lnTo>
                  <a:lnTo>
                    <a:pt x="3024" y="3917"/>
                  </a:lnTo>
                  <a:lnTo>
                    <a:pt x="3021" y="3922"/>
                  </a:lnTo>
                  <a:lnTo>
                    <a:pt x="3019" y="3925"/>
                  </a:lnTo>
                  <a:lnTo>
                    <a:pt x="3018" y="3932"/>
                  </a:lnTo>
                  <a:lnTo>
                    <a:pt x="3014" y="3939"/>
                  </a:lnTo>
                  <a:lnTo>
                    <a:pt x="3009" y="3946"/>
                  </a:lnTo>
                  <a:lnTo>
                    <a:pt x="3000" y="3951"/>
                  </a:lnTo>
                  <a:lnTo>
                    <a:pt x="2997" y="3953"/>
                  </a:lnTo>
                  <a:lnTo>
                    <a:pt x="2990" y="3954"/>
                  </a:lnTo>
                  <a:lnTo>
                    <a:pt x="2983" y="3958"/>
                  </a:lnTo>
                  <a:lnTo>
                    <a:pt x="2982" y="3963"/>
                  </a:lnTo>
                  <a:lnTo>
                    <a:pt x="2980" y="3966"/>
                  </a:lnTo>
                  <a:lnTo>
                    <a:pt x="2973" y="3971"/>
                  </a:lnTo>
                  <a:lnTo>
                    <a:pt x="2966" y="3976"/>
                  </a:lnTo>
                  <a:lnTo>
                    <a:pt x="2965" y="3980"/>
                  </a:lnTo>
                  <a:lnTo>
                    <a:pt x="2963" y="3985"/>
                  </a:lnTo>
                  <a:lnTo>
                    <a:pt x="2963" y="3999"/>
                  </a:lnTo>
                  <a:lnTo>
                    <a:pt x="2963" y="4005"/>
                  </a:lnTo>
                  <a:lnTo>
                    <a:pt x="2963" y="4053"/>
                  </a:lnTo>
                  <a:lnTo>
                    <a:pt x="2960" y="4062"/>
                  </a:lnTo>
                  <a:lnTo>
                    <a:pt x="2960" y="4069"/>
                  </a:lnTo>
                  <a:lnTo>
                    <a:pt x="2961" y="4077"/>
                  </a:lnTo>
                  <a:lnTo>
                    <a:pt x="2961" y="4081"/>
                  </a:lnTo>
                  <a:lnTo>
                    <a:pt x="2961" y="4089"/>
                  </a:lnTo>
                  <a:lnTo>
                    <a:pt x="2963" y="4096"/>
                  </a:lnTo>
                  <a:lnTo>
                    <a:pt x="2970" y="4103"/>
                  </a:lnTo>
                  <a:lnTo>
                    <a:pt x="2978" y="4110"/>
                  </a:lnTo>
                  <a:lnTo>
                    <a:pt x="2980" y="4113"/>
                  </a:lnTo>
                  <a:lnTo>
                    <a:pt x="2985" y="4115"/>
                  </a:lnTo>
                  <a:lnTo>
                    <a:pt x="2994" y="4115"/>
                  </a:lnTo>
                  <a:lnTo>
                    <a:pt x="2997" y="4115"/>
                  </a:lnTo>
                  <a:lnTo>
                    <a:pt x="3002" y="4116"/>
                  </a:lnTo>
                  <a:lnTo>
                    <a:pt x="3004" y="4121"/>
                  </a:lnTo>
                  <a:lnTo>
                    <a:pt x="3086" y="4121"/>
                  </a:lnTo>
                  <a:lnTo>
                    <a:pt x="3099" y="4115"/>
                  </a:lnTo>
                  <a:lnTo>
                    <a:pt x="3113" y="4108"/>
                  </a:lnTo>
                  <a:lnTo>
                    <a:pt x="3118" y="4110"/>
                  </a:lnTo>
                  <a:lnTo>
                    <a:pt x="3123" y="4108"/>
                  </a:lnTo>
                  <a:lnTo>
                    <a:pt x="3127" y="4106"/>
                  </a:lnTo>
                  <a:lnTo>
                    <a:pt x="3128" y="4103"/>
                  </a:lnTo>
                  <a:lnTo>
                    <a:pt x="3133" y="4098"/>
                  </a:lnTo>
                  <a:lnTo>
                    <a:pt x="3135" y="4096"/>
                  </a:lnTo>
                  <a:lnTo>
                    <a:pt x="3140" y="4094"/>
                  </a:lnTo>
                  <a:lnTo>
                    <a:pt x="3145" y="4072"/>
                  </a:lnTo>
                  <a:lnTo>
                    <a:pt x="3151" y="4050"/>
                  </a:lnTo>
                  <a:lnTo>
                    <a:pt x="3154" y="4026"/>
                  </a:lnTo>
                  <a:lnTo>
                    <a:pt x="3154" y="4014"/>
                  </a:lnTo>
                  <a:lnTo>
                    <a:pt x="3154" y="3999"/>
                  </a:lnTo>
                  <a:lnTo>
                    <a:pt x="3161" y="3995"/>
                  </a:lnTo>
                  <a:lnTo>
                    <a:pt x="3166" y="3990"/>
                  </a:lnTo>
                  <a:lnTo>
                    <a:pt x="3169" y="3988"/>
                  </a:lnTo>
                  <a:lnTo>
                    <a:pt x="3169" y="3985"/>
                  </a:lnTo>
                  <a:lnTo>
                    <a:pt x="3173" y="3982"/>
                  </a:lnTo>
                  <a:lnTo>
                    <a:pt x="3180" y="3978"/>
                  </a:lnTo>
                  <a:lnTo>
                    <a:pt x="3188" y="3975"/>
                  </a:lnTo>
                  <a:lnTo>
                    <a:pt x="3191" y="3971"/>
                  </a:lnTo>
                  <a:lnTo>
                    <a:pt x="3193" y="3970"/>
                  </a:lnTo>
                  <a:lnTo>
                    <a:pt x="3195" y="3966"/>
                  </a:lnTo>
                  <a:lnTo>
                    <a:pt x="3195" y="3958"/>
                  </a:lnTo>
                  <a:lnTo>
                    <a:pt x="3202" y="3956"/>
                  </a:lnTo>
                  <a:lnTo>
                    <a:pt x="3209" y="3954"/>
                  </a:lnTo>
                  <a:lnTo>
                    <a:pt x="3214" y="3951"/>
                  </a:lnTo>
                  <a:lnTo>
                    <a:pt x="3222" y="3951"/>
                  </a:lnTo>
                  <a:lnTo>
                    <a:pt x="3226" y="3948"/>
                  </a:lnTo>
                  <a:lnTo>
                    <a:pt x="3231" y="3946"/>
                  </a:lnTo>
                  <a:lnTo>
                    <a:pt x="3234" y="3946"/>
                  </a:lnTo>
                  <a:lnTo>
                    <a:pt x="3241" y="3942"/>
                  </a:lnTo>
                  <a:lnTo>
                    <a:pt x="3248" y="3936"/>
                  </a:lnTo>
                  <a:lnTo>
                    <a:pt x="3253" y="3930"/>
                  </a:lnTo>
                  <a:lnTo>
                    <a:pt x="3260" y="3925"/>
                  </a:lnTo>
                  <a:lnTo>
                    <a:pt x="3262" y="3922"/>
                  </a:lnTo>
                  <a:lnTo>
                    <a:pt x="3263" y="3920"/>
                  </a:lnTo>
                  <a:lnTo>
                    <a:pt x="3265" y="3919"/>
                  </a:lnTo>
                  <a:lnTo>
                    <a:pt x="3270" y="3917"/>
                  </a:lnTo>
                  <a:lnTo>
                    <a:pt x="3273" y="3913"/>
                  </a:lnTo>
                  <a:lnTo>
                    <a:pt x="3279" y="3907"/>
                  </a:lnTo>
                  <a:lnTo>
                    <a:pt x="3284" y="3900"/>
                  </a:lnTo>
                  <a:lnTo>
                    <a:pt x="3287" y="3896"/>
                  </a:lnTo>
                  <a:lnTo>
                    <a:pt x="3291" y="3896"/>
                  </a:lnTo>
                  <a:lnTo>
                    <a:pt x="3292" y="3895"/>
                  </a:lnTo>
                  <a:lnTo>
                    <a:pt x="3296" y="3883"/>
                  </a:lnTo>
                  <a:lnTo>
                    <a:pt x="3299" y="3879"/>
                  </a:lnTo>
                  <a:lnTo>
                    <a:pt x="3304" y="3876"/>
                  </a:lnTo>
                  <a:lnTo>
                    <a:pt x="3304" y="3864"/>
                  </a:lnTo>
                  <a:lnTo>
                    <a:pt x="3304" y="3854"/>
                  </a:lnTo>
                  <a:lnTo>
                    <a:pt x="3301" y="3835"/>
                  </a:lnTo>
                  <a:lnTo>
                    <a:pt x="3297" y="3816"/>
                  </a:lnTo>
                  <a:lnTo>
                    <a:pt x="3296" y="3806"/>
                  </a:lnTo>
                  <a:lnTo>
                    <a:pt x="3297" y="3794"/>
                  </a:lnTo>
                  <a:lnTo>
                    <a:pt x="3292" y="3792"/>
                  </a:lnTo>
                  <a:lnTo>
                    <a:pt x="3291" y="3791"/>
                  </a:lnTo>
                  <a:lnTo>
                    <a:pt x="3291" y="3787"/>
                  </a:lnTo>
                  <a:lnTo>
                    <a:pt x="3285" y="3775"/>
                  </a:lnTo>
                  <a:lnTo>
                    <a:pt x="3284" y="3763"/>
                  </a:lnTo>
                  <a:lnTo>
                    <a:pt x="3284" y="3750"/>
                  </a:lnTo>
                  <a:lnTo>
                    <a:pt x="3287" y="3738"/>
                  </a:lnTo>
                  <a:lnTo>
                    <a:pt x="3294" y="3728"/>
                  </a:lnTo>
                  <a:lnTo>
                    <a:pt x="3301" y="3717"/>
                  </a:lnTo>
                  <a:lnTo>
                    <a:pt x="3309" y="3711"/>
                  </a:lnTo>
                  <a:lnTo>
                    <a:pt x="3318" y="3705"/>
                  </a:lnTo>
                  <a:lnTo>
                    <a:pt x="3318" y="3700"/>
                  </a:lnTo>
                  <a:lnTo>
                    <a:pt x="3320" y="3697"/>
                  </a:lnTo>
                  <a:lnTo>
                    <a:pt x="3323" y="3695"/>
                  </a:lnTo>
                  <a:lnTo>
                    <a:pt x="3326" y="3693"/>
                  </a:lnTo>
                  <a:lnTo>
                    <a:pt x="3335" y="3692"/>
                  </a:lnTo>
                  <a:lnTo>
                    <a:pt x="3337" y="3688"/>
                  </a:lnTo>
                  <a:lnTo>
                    <a:pt x="3338" y="3685"/>
                  </a:lnTo>
                  <a:lnTo>
                    <a:pt x="3345" y="3682"/>
                  </a:lnTo>
                  <a:lnTo>
                    <a:pt x="3350" y="3676"/>
                  </a:lnTo>
                  <a:lnTo>
                    <a:pt x="3355" y="3671"/>
                  </a:lnTo>
                  <a:lnTo>
                    <a:pt x="3359" y="3664"/>
                  </a:lnTo>
                  <a:lnTo>
                    <a:pt x="3367" y="3666"/>
                  </a:lnTo>
                  <a:lnTo>
                    <a:pt x="3374" y="3664"/>
                  </a:lnTo>
                  <a:lnTo>
                    <a:pt x="3386" y="3661"/>
                  </a:lnTo>
                  <a:lnTo>
                    <a:pt x="3396" y="3656"/>
                  </a:lnTo>
                  <a:lnTo>
                    <a:pt x="3407" y="3651"/>
                  </a:lnTo>
                  <a:lnTo>
                    <a:pt x="3422" y="3654"/>
                  </a:lnTo>
                  <a:lnTo>
                    <a:pt x="3437" y="3658"/>
                  </a:lnTo>
                  <a:lnTo>
                    <a:pt x="3453" y="3661"/>
                  </a:lnTo>
                  <a:lnTo>
                    <a:pt x="3468" y="3664"/>
                  </a:lnTo>
                  <a:lnTo>
                    <a:pt x="3470" y="3659"/>
                  </a:lnTo>
                  <a:lnTo>
                    <a:pt x="3471" y="3658"/>
                  </a:lnTo>
                  <a:lnTo>
                    <a:pt x="3475" y="3658"/>
                  </a:lnTo>
                  <a:lnTo>
                    <a:pt x="3476" y="3656"/>
                  </a:lnTo>
                  <a:lnTo>
                    <a:pt x="3478" y="3654"/>
                  </a:lnTo>
                  <a:lnTo>
                    <a:pt x="3482" y="3651"/>
                  </a:lnTo>
                  <a:lnTo>
                    <a:pt x="3483" y="3646"/>
                  </a:lnTo>
                  <a:lnTo>
                    <a:pt x="3485" y="3644"/>
                  </a:lnTo>
                  <a:lnTo>
                    <a:pt x="3488" y="3644"/>
                  </a:lnTo>
                  <a:lnTo>
                    <a:pt x="3493" y="3632"/>
                  </a:lnTo>
                  <a:lnTo>
                    <a:pt x="3500" y="3622"/>
                  </a:lnTo>
                  <a:lnTo>
                    <a:pt x="3505" y="3610"/>
                  </a:lnTo>
                  <a:lnTo>
                    <a:pt x="3507" y="3603"/>
                  </a:lnTo>
                  <a:lnTo>
                    <a:pt x="3509" y="3596"/>
                  </a:lnTo>
                  <a:lnTo>
                    <a:pt x="3504" y="3594"/>
                  </a:lnTo>
                  <a:lnTo>
                    <a:pt x="3502" y="3593"/>
                  </a:lnTo>
                  <a:lnTo>
                    <a:pt x="3502" y="3589"/>
                  </a:lnTo>
                  <a:lnTo>
                    <a:pt x="3497" y="3586"/>
                  </a:lnTo>
                  <a:lnTo>
                    <a:pt x="3490" y="3584"/>
                  </a:lnTo>
                  <a:lnTo>
                    <a:pt x="3485" y="3581"/>
                  </a:lnTo>
                  <a:lnTo>
                    <a:pt x="3483" y="3579"/>
                  </a:lnTo>
                  <a:lnTo>
                    <a:pt x="3482" y="3576"/>
                  </a:lnTo>
                  <a:lnTo>
                    <a:pt x="3478" y="3562"/>
                  </a:lnTo>
                  <a:lnTo>
                    <a:pt x="3476" y="3552"/>
                  </a:lnTo>
                  <a:lnTo>
                    <a:pt x="3478" y="3541"/>
                  </a:lnTo>
                  <a:lnTo>
                    <a:pt x="3482" y="3528"/>
                  </a:lnTo>
                  <a:lnTo>
                    <a:pt x="3482" y="3521"/>
                  </a:lnTo>
                  <a:lnTo>
                    <a:pt x="3480" y="3514"/>
                  </a:lnTo>
                  <a:lnTo>
                    <a:pt x="3476" y="3511"/>
                  </a:lnTo>
                  <a:lnTo>
                    <a:pt x="3471" y="3507"/>
                  </a:lnTo>
                  <a:lnTo>
                    <a:pt x="3466" y="3504"/>
                  </a:lnTo>
                  <a:lnTo>
                    <a:pt x="3463" y="3501"/>
                  </a:lnTo>
                  <a:lnTo>
                    <a:pt x="3461" y="3495"/>
                  </a:lnTo>
                  <a:lnTo>
                    <a:pt x="3461" y="3487"/>
                  </a:lnTo>
                  <a:lnTo>
                    <a:pt x="3463" y="3487"/>
                  </a:lnTo>
                  <a:lnTo>
                    <a:pt x="3464" y="3485"/>
                  </a:lnTo>
                  <a:lnTo>
                    <a:pt x="3466" y="3480"/>
                  </a:lnTo>
                  <a:lnTo>
                    <a:pt x="3468" y="3466"/>
                  </a:lnTo>
                  <a:lnTo>
                    <a:pt x="3470" y="3461"/>
                  </a:lnTo>
                  <a:lnTo>
                    <a:pt x="3471" y="3460"/>
                  </a:lnTo>
                  <a:lnTo>
                    <a:pt x="3475" y="3460"/>
                  </a:lnTo>
                  <a:lnTo>
                    <a:pt x="3478" y="3454"/>
                  </a:lnTo>
                  <a:lnTo>
                    <a:pt x="3482" y="3449"/>
                  </a:lnTo>
                  <a:lnTo>
                    <a:pt x="3485" y="3446"/>
                  </a:lnTo>
                  <a:lnTo>
                    <a:pt x="3488" y="3439"/>
                  </a:lnTo>
                  <a:lnTo>
                    <a:pt x="3487" y="3436"/>
                  </a:lnTo>
                  <a:lnTo>
                    <a:pt x="3483" y="3434"/>
                  </a:lnTo>
                  <a:lnTo>
                    <a:pt x="3475" y="3432"/>
                  </a:lnTo>
                  <a:lnTo>
                    <a:pt x="3471" y="3431"/>
                  </a:lnTo>
                  <a:lnTo>
                    <a:pt x="3468" y="3429"/>
                  </a:lnTo>
                  <a:lnTo>
                    <a:pt x="3464" y="3427"/>
                  </a:lnTo>
                  <a:lnTo>
                    <a:pt x="3461" y="3426"/>
                  </a:lnTo>
                  <a:lnTo>
                    <a:pt x="3459" y="3420"/>
                  </a:lnTo>
                  <a:lnTo>
                    <a:pt x="3456" y="3417"/>
                  </a:lnTo>
                  <a:lnTo>
                    <a:pt x="3449" y="3410"/>
                  </a:lnTo>
                  <a:lnTo>
                    <a:pt x="3446" y="3407"/>
                  </a:lnTo>
                  <a:lnTo>
                    <a:pt x="3442" y="3403"/>
                  </a:lnTo>
                  <a:lnTo>
                    <a:pt x="3441" y="3398"/>
                  </a:lnTo>
                  <a:lnTo>
                    <a:pt x="3441" y="3391"/>
                  </a:lnTo>
                  <a:lnTo>
                    <a:pt x="3424" y="3391"/>
                  </a:lnTo>
                  <a:lnTo>
                    <a:pt x="3410" y="3391"/>
                  </a:lnTo>
                  <a:lnTo>
                    <a:pt x="3386" y="3385"/>
                  </a:lnTo>
                  <a:lnTo>
                    <a:pt x="3383" y="3379"/>
                  </a:lnTo>
                  <a:lnTo>
                    <a:pt x="3379" y="3374"/>
                  </a:lnTo>
                  <a:lnTo>
                    <a:pt x="3374" y="3371"/>
                  </a:lnTo>
                  <a:lnTo>
                    <a:pt x="3372" y="3364"/>
                  </a:lnTo>
                  <a:lnTo>
                    <a:pt x="3369" y="3359"/>
                  </a:lnTo>
                  <a:lnTo>
                    <a:pt x="3366" y="3354"/>
                  </a:lnTo>
                  <a:lnTo>
                    <a:pt x="3362" y="3352"/>
                  </a:lnTo>
                  <a:lnTo>
                    <a:pt x="3355" y="3344"/>
                  </a:lnTo>
                  <a:lnTo>
                    <a:pt x="3347" y="3339"/>
                  </a:lnTo>
                  <a:lnTo>
                    <a:pt x="3342" y="3335"/>
                  </a:lnTo>
                  <a:lnTo>
                    <a:pt x="3338" y="3335"/>
                  </a:lnTo>
                  <a:lnTo>
                    <a:pt x="3333" y="3335"/>
                  </a:lnTo>
                  <a:lnTo>
                    <a:pt x="3330" y="3337"/>
                  </a:lnTo>
                  <a:lnTo>
                    <a:pt x="3325" y="3337"/>
                  </a:lnTo>
                  <a:lnTo>
                    <a:pt x="3311" y="3340"/>
                  </a:lnTo>
                  <a:lnTo>
                    <a:pt x="3297" y="3344"/>
                  </a:lnTo>
                  <a:lnTo>
                    <a:pt x="3282" y="3345"/>
                  </a:lnTo>
                  <a:lnTo>
                    <a:pt x="3263" y="3344"/>
                  </a:lnTo>
                  <a:lnTo>
                    <a:pt x="3263" y="3335"/>
                  </a:lnTo>
                  <a:lnTo>
                    <a:pt x="3262" y="3328"/>
                  </a:lnTo>
                  <a:lnTo>
                    <a:pt x="3256" y="3325"/>
                  </a:lnTo>
                  <a:lnTo>
                    <a:pt x="3250" y="3323"/>
                  </a:lnTo>
                  <a:lnTo>
                    <a:pt x="3251" y="3315"/>
                  </a:lnTo>
                  <a:lnTo>
                    <a:pt x="3251" y="3306"/>
                  </a:lnTo>
                  <a:lnTo>
                    <a:pt x="3248" y="3301"/>
                  </a:lnTo>
                  <a:lnTo>
                    <a:pt x="3244" y="3296"/>
                  </a:lnTo>
                  <a:lnTo>
                    <a:pt x="3239" y="3287"/>
                  </a:lnTo>
                  <a:lnTo>
                    <a:pt x="3236" y="3282"/>
                  </a:lnTo>
                  <a:lnTo>
                    <a:pt x="3236" y="3275"/>
                  </a:lnTo>
                  <a:lnTo>
                    <a:pt x="3241" y="3272"/>
                  </a:lnTo>
                  <a:lnTo>
                    <a:pt x="3244" y="3269"/>
                  </a:lnTo>
                  <a:lnTo>
                    <a:pt x="3248" y="3257"/>
                  </a:lnTo>
                  <a:lnTo>
                    <a:pt x="3250" y="3252"/>
                  </a:lnTo>
                  <a:lnTo>
                    <a:pt x="3253" y="3246"/>
                  </a:lnTo>
                  <a:lnTo>
                    <a:pt x="3258" y="3243"/>
                  </a:lnTo>
                  <a:lnTo>
                    <a:pt x="3263" y="3241"/>
                  </a:lnTo>
                  <a:lnTo>
                    <a:pt x="3263" y="3235"/>
                  </a:lnTo>
                  <a:lnTo>
                    <a:pt x="3267" y="3228"/>
                  </a:lnTo>
                  <a:lnTo>
                    <a:pt x="3272" y="3224"/>
                  </a:lnTo>
                  <a:lnTo>
                    <a:pt x="3277" y="3221"/>
                  </a:lnTo>
                  <a:lnTo>
                    <a:pt x="3277" y="3214"/>
                  </a:lnTo>
                  <a:lnTo>
                    <a:pt x="3279" y="3211"/>
                  </a:lnTo>
                  <a:lnTo>
                    <a:pt x="3282" y="3206"/>
                  </a:lnTo>
                  <a:lnTo>
                    <a:pt x="3284" y="3200"/>
                  </a:lnTo>
                  <a:lnTo>
                    <a:pt x="3282" y="3190"/>
                  </a:lnTo>
                  <a:lnTo>
                    <a:pt x="3280" y="3182"/>
                  </a:lnTo>
                  <a:lnTo>
                    <a:pt x="3273" y="3166"/>
                  </a:lnTo>
                  <a:lnTo>
                    <a:pt x="3272" y="3158"/>
                  </a:lnTo>
                  <a:lnTo>
                    <a:pt x="3268" y="3149"/>
                  </a:lnTo>
                  <a:lnTo>
                    <a:pt x="3268" y="3137"/>
                  </a:lnTo>
                  <a:lnTo>
                    <a:pt x="3270" y="3125"/>
                  </a:lnTo>
                  <a:lnTo>
                    <a:pt x="3273" y="3125"/>
                  </a:lnTo>
                  <a:lnTo>
                    <a:pt x="3277" y="3125"/>
                  </a:lnTo>
                  <a:lnTo>
                    <a:pt x="3289" y="3113"/>
                  </a:lnTo>
                  <a:lnTo>
                    <a:pt x="3299" y="3101"/>
                  </a:lnTo>
                  <a:lnTo>
                    <a:pt x="3301" y="3100"/>
                  </a:lnTo>
                  <a:lnTo>
                    <a:pt x="3306" y="3084"/>
                  </a:lnTo>
                  <a:lnTo>
                    <a:pt x="3309" y="3078"/>
                  </a:lnTo>
                  <a:lnTo>
                    <a:pt x="3314" y="3072"/>
                  </a:lnTo>
                  <a:lnTo>
                    <a:pt x="3318" y="3071"/>
                  </a:lnTo>
                  <a:lnTo>
                    <a:pt x="3320" y="3066"/>
                  </a:lnTo>
                  <a:lnTo>
                    <a:pt x="3321" y="3064"/>
                  </a:lnTo>
                  <a:lnTo>
                    <a:pt x="3326" y="3059"/>
                  </a:lnTo>
                  <a:lnTo>
                    <a:pt x="3331" y="3055"/>
                  </a:lnTo>
                  <a:lnTo>
                    <a:pt x="3335" y="3054"/>
                  </a:lnTo>
                  <a:lnTo>
                    <a:pt x="3335" y="3049"/>
                  </a:lnTo>
                  <a:lnTo>
                    <a:pt x="3338" y="3045"/>
                  </a:lnTo>
                  <a:lnTo>
                    <a:pt x="3340" y="3042"/>
                  </a:lnTo>
                  <a:lnTo>
                    <a:pt x="3342" y="3038"/>
                  </a:lnTo>
                  <a:lnTo>
                    <a:pt x="3340" y="3035"/>
                  </a:lnTo>
                  <a:lnTo>
                    <a:pt x="3338" y="3030"/>
                  </a:lnTo>
                  <a:lnTo>
                    <a:pt x="3340" y="3026"/>
                  </a:lnTo>
                  <a:lnTo>
                    <a:pt x="3342" y="3019"/>
                  </a:lnTo>
                  <a:lnTo>
                    <a:pt x="3347" y="3013"/>
                  </a:lnTo>
                  <a:lnTo>
                    <a:pt x="3355" y="3002"/>
                  </a:lnTo>
                  <a:lnTo>
                    <a:pt x="3362" y="2990"/>
                  </a:lnTo>
                  <a:lnTo>
                    <a:pt x="3364" y="2984"/>
                  </a:lnTo>
                  <a:lnTo>
                    <a:pt x="3366" y="2975"/>
                  </a:lnTo>
                  <a:lnTo>
                    <a:pt x="3369" y="2973"/>
                  </a:lnTo>
                  <a:lnTo>
                    <a:pt x="3371" y="2970"/>
                  </a:lnTo>
                  <a:lnTo>
                    <a:pt x="3372" y="2961"/>
                  </a:lnTo>
                  <a:lnTo>
                    <a:pt x="3376" y="2961"/>
                  </a:lnTo>
                  <a:lnTo>
                    <a:pt x="3378" y="2960"/>
                  </a:lnTo>
                  <a:lnTo>
                    <a:pt x="3379" y="2955"/>
                  </a:lnTo>
                  <a:lnTo>
                    <a:pt x="3412" y="2950"/>
                  </a:lnTo>
                  <a:lnTo>
                    <a:pt x="3427" y="2946"/>
                  </a:lnTo>
                  <a:lnTo>
                    <a:pt x="3441" y="2941"/>
                  </a:lnTo>
                  <a:lnTo>
                    <a:pt x="3453" y="2944"/>
                  </a:lnTo>
                  <a:lnTo>
                    <a:pt x="3461" y="2946"/>
                  </a:lnTo>
                  <a:lnTo>
                    <a:pt x="3470" y="2944"/>
                  </a:lnTo>
                  <a:lnTo>
                    <a:pt x="3482" y="2941"/>
                  </a:lnTo>
                  <a:lnTo>
                    <a:pt x="3482" y="2946"/>
                  </a:lnTo>
                  <a:lnTo>
                    <a:pt x="3480" y="2950"/>
                  </a:lnTo>
                  <a:lnTo>
                    <a:pt x="3478" y="2953"/>
                  </a:lnTo>
                  <a:lnTo>
                    <a:pt x="3475" y="2955"/>
                  </a:lnTo>
                  <a:lnTo>
                    <a:pt x="3471" y="2955"/>
                  </a:lnTo>
                  <a:lnTo>
                    <a:pt x="3470" y="2956"/>
                  </a:lnTo>
                  <a:lnTo>
                    <a:pt x="3468" y="2961"/>
                  </a:lnTo>
                  <a:lnTo>
                    <a:pt x="3459" y="2967"/>
                  </a:lnTo>
                  <a:lnTo>
                    <a:pt x="3456" y="2970"/>
                  </a:lnTo>
                  <a:lnTo>
                    <a:pt x="3454" y="2975"/>
                  </a:lnTo>
                  <a:lnTo>
                    <a:pt x="3456" y="2980"/>
                  </a:lnTo>
                  <a:lnTo>
                    <a:pt x="3458" y="2985"/>
                  </a:lnTo>
                  <a:lnTo>
                    <a:pt x="3463" y="2987"/>
                  </a:lnTo>
                  <a:lnTo>
                    <a:pt x="3468" y="2989"/>
                  </a:lnTo>
                  <a:lnTo>
                    <a:pt x="3482" y="2989"/>
                  </a:lnTo>
                  <a:lnTo>
                    <a:pt x="3495" y="2989"/>
                  </a:lnTo>
                  <a:lnTo>
                    <a:pt x="3497" y="2994"/>
                  </a:lnTo>
                  <a:lnTo>
                    <a:pt x="3499" y="2997"/>
                  </a:lnTo>
                  <a:lnTo>
                    <a:pt x="3505" y="3002"/>
                  </a:lnTo>
                  <a:lnTo>
                    <a:pt x="3509" y="3004"/>
                  </a:lnTo>
                  <a:lnTo>
                    <a:pt x="3511" y="3009"/>
                  </a:lnTo>
                  <a:lnTo>
                    <a:pt x="3516" y="3011"/>
                  </a:lnTo>
                  <a:lnTo>
                    <a:pt x="3521" y="3011"/>
                  </a:lnTo>
                  <a:lnTo>
                    <a:pt x="3528" y="3009"/>
                  </a:lnTo>
                  <a:lnTo>
                    <a:pt x="3533" y="3008"/>
                  </a:lnTo>
                  <a:lnTo>
                    <a:pt x="3538" y="3009"/>
                  </a:lnTo>
                  <a:lnTo>
                    <a:pt x="3541" y="3013"/>
                  </a:lnTo>
                  <a:lnTo>
                    <a:pt x="3541" y="3019"/>
                  </a:lnTo>
                  <a:lnTo>
                    <a:pt x="3543" y="3021"/>
                  </a:lnTo>
                  <a:lnTo>
                    <a:pt x="3548" y="3026"/>
                  </a:lnTo>
                  <a:lnTo>
                    <a:pt x="3555" y="3030"/>
                  </a:lnTo>
                  <a:lnTo>
                    <a:pt x="3572" y="3035"/>
                  </a:lnTo>
                  <a:lnTo>
                    <a:pt x="3574" y="3037"/>
                  </a:lnTo>
                  <a:lnTo>
                    <a:pt x="3577" y="3037"/>
                  </a:lnTo>
                  <a:lnTo>
                    <a:pt x="3604" y="3035"/>
                  </a:lnTo>
                  <a:lnTo>
                    <a:pt x="3630" y="3031"/>
                  </a:lnTo>
                  <a:lnTo>
                    <a:pt x="3655" y="3030"/>
                  </a:lnTo>
                  <a:lnTo>
                    <a:pt x="3671" y="3028"/>
                  </a:lnTo>
                  <a:lnTo>
                    <a:pt x="3686" y="3030"/>
                  </a:lnTo>
                  <a:lnTo>
                    <a:pt x="3688" y="3033"/>
                  </a:lnTo>
                  <a:lnTo>
                    <a:pt x="3691" y="3035"/>
                  </a:lnTo>
                  <a:lnTo>
                    <a:pt x="3700" y="3037"/>
                  </a:lnTo>
                  <a:lnTo>
                    <a:pt x="3700" y="3050"/>
                  </a:lnTo>
                  <a:lnTo>
                    <a:pt x="3701" y="3052"/>
                  </a:lnTo>
                  <a:lnTo>
                    <a:pt x="3703" y="3054"/>
                  </a:lnTo>
                  <a:lnTo>
                    <a:pt x="3707" y="3057"/>
                  </a:lnTo>
                  <a:lnTo>
                    <a:pt x="3708" y="3062"/>
                  </a:lnTo>
                  <a:lnTo>
                    <a:pt x="3710" y="3064"/>
                  </a:lnTo>
                  <a:lnTo>
                    <a:pt x="3713" y="3064"/>
                  </a:lnTo>
                  <a:lnTo>
                    <a:pt x="3717" y="3069"/>
                  </a:lnTo>
                  <a:lnTo>
                    <a:pt x="3720" y="3074"/>
                  </a:lnTo>
                  <a:lnTo>
                    <a:pt x="3724" y="3078"/>
                  </a:lnTo>
                  <a:lnTo>
                    <a:pt x="3727" y="3084"/>
                  </a:lnTo>
                  <a:lnTo>
                    <a:pt x="3729" y="3086"/>
                  </a:lnTo>
                  <a:lnTo>
                    <a:pt x="3731" y="3088"/>
                  </a:lnTo>
                  <a:lnTo>
                    <a:pt x="3734" y="3091"/>
                  </a:lnTo>
                  <a:lnTo>
                    <a:pt x="3736" y="3096"/>
                  </a:lnTo>
                  <a:lnTo>
                    <a:pt x="3737" y="3098"/>
                  </a:lnTo>
                  <a:lnTo>
                    <a:pt x="3741" y="3098"/>
                  </a:lnTo>
                  <a:lnTo>
                    <a:pt x="3741" y="3122"/>
                  </a:lnTo>
                  <a:lnTo>
                    <a:pt x="3741" y="3134"/>
                  </a:lnTo>
                  <a:lnTo>
                    <a:pt x="3741" y="3144"/>
                  </a:lnTo>
                  <a:lnTo>
                    <a:pt x="3742" y="3148"/>
                  </a:lnTo>
                  <a:lnTo>
                    <a:pt x="3742" y="3153"/>
                  </a:lnTo>
                  <a:lnTo>
                    <a:pt x="3744" y="3156"/>
                  </a:lnTo>
                  <a:lnTo>
                    <a:pt x="3749" y="3163"/>
                  </a:lnTo>
                  <a:lnTo>
                    <a:pt x="3756" y="3170"/>
                  </a:lnTo>
                  <a:lnTo>
                    <a:pt x="3761" y="3180"/>
                  </a:lnTo>
                  <a:lnTo>
                    <a:pt x="3761" y="3183"/>
                  </a:lnTo>
                  <a:lnTo>
                    <a:pt x="3761" y="3187"/>
                  </a:lnTo>
                  <a:lnTo>
                    <a:pt x="3765" y="3189"/>
                  </a:lnTo>
                  <a:lnTo>
                    <a:pt x="3768" y="3190"/>
                  </a:lnTo>
                  <a:lnTo>
                    <a:pt x="3773" y="3195"/>
                  </a:lnTo>
                  <a:lnTo>
                    <a:pt x="3775" y="3199"/>
                  </a:lnTo>
                  <a:lnTo>
                    <a:pt x="3778" y="3200"/>
                  </a:lnTo>
                  <a:lnTo>
                    <a:pt x="3782" y="3202"/>
                  </a:lnTo>
                  <a:lnTo>
                    <a:pt x="3789" y="3200"/>
                  </a:lnTo>
                  <a:lnTo>
                    <a:pt x="3792" y="3206"/>
                  </a:lnTo>
                  <a:lnTo>
                    <a:pt x="3795" y="3211"/>
                  </a:lnTo>
                  <a:lnTo>
                    <a:pt x="3799" y="3214"/>
                  </a:lnTo>
                  <a:lnTo>
                    <a:pt x="3802" y="3221"/>
                  </a:lnTo>
                  <a:lnTo>
                    <a:pt x="3843" y="3221"/>
                  </a:lnTo>
                  <a:lnTo>
                    <a:pt x="3845" y="3224"/>
                  </a:lnTo>
                  <a:lnTo>
                    <a:pt x="3847" y="3224"/>
                  </a:lnTo>
                  <a:lnTo>
                    <a:pt x="3850" y="3224"/>
                  </a:lnTo>
                  <a:lnTo>
                    <a:pt x="3853" y="3223"/>
                  </a:lnTo>
                  <a:lnTo>
                    <a:pt x="3855" y="3224"/>
                  </a:lnTo>
                  <a:lnTo>
                    <a:pt x="3857" y="3228"/>
                  </a:lnTo>
                  <a:lnTo>
                    <a:pt x="3860" y="3231"/>
                  </a:lnTo>
                  <a:lnTo>
                    <a:pt x="3865" y="3233"/>
                  </a:lnTo>
                  <a:lnTo>
                    <a:pt x="3869" y="3233"/>
                  </a:lnTo>
                  <a:lnTo>
                    <a:pt x="3871" y="3231"/>
                  </a:lnTo>
                  <a:lnTo>
                    <a:pt x="3872" y="3233"/>
                  </a:lnTo>
                  <a:lnTo>
                    <a:pt x="3876" y="3236"/>
                  </a:lnTo>
                  <a:lnTo>
                    <a:pt x="3881" y="3241"/>
                  </a:lnTo>
                  <a:lnTo>
                    <a:pt x="3882" y="3241"/>
                  </a:lnTo>
                  <a:lnTo>
                    <a:pt x="3886" y="3240"/>
                  </a:lnTo>
                  <a:lnTo>
                    <a:pt x="3891" y="3235"/>
                  </a:lnTo>
                  <a:lnTo>
                    <a:pt x="3894" y="3229"/>
                  </a:lnTo>
                  <a:lnTo>
                    <a:pt x="3898" y="3223"/>
                  </a:lnTo>
                  <a:lnTo>
                    <a:pt x="3898" y="3214"/>
                  </a:lnTo>
                  <a:lnTo>
                    <a:pt x="3898" y="3209"/>
                  </a:lnTo>
                  <a:lnTo>
                    <a:pt x="3898" y="3168"/>
                  </a:lnTo>
                  <a:lnTo>
                    <a:pt x="3898" y="3165"/>
                  </a:lnTo>
                  <a:lnTo>
                    <a:pt x="3898" y="3160"/>
                  </a:lnTo>
                  <a:lnTo>
                    <a:pt x="3900" y="3156"/>
                  </a:lnTo>
                  <a:lnTo>
                    <a:pt x="3906" y="3148"/>
                  </a:lnTo>
                  <a:lnTo>
                    <a:pt x="3910" y="3144"/>
                  </a:lnTo>
                  <a:lnTo>
                    <a:pt x="3911" y="3141"/>
                  </a:lnTo>
                  <a:lnTo>
                    <a:pt x="3913" y="3136"/>
                  </a:lnTo>
                  <a:lnTo>
                    <a:pt x="3911" y="3131"/>
                  </a:lnTo>
                  <a:lnTo>
                    <a:pt x="3911" y="3127"/>
                  </a:lnTo>
                  <a:lnTo>
                    <a:pt x="3911" y="3119"/>
                  </a:lnTo>
                  <a:lnTo>
                    <a:pt x="3913" y="3113"/>
                  </a:lnTo>
                  <a:lnTo>
                    <a:pt x="3915" y="3112"/>
                  </a:lnTo>
                  <a:lnTo>
                    <a:pt x="3918" y="3112"/>
                  </a:lnTo>
                  <a:lnTo>
                    <a:pt x="3925" y="3101"/>
                  </a:lnTo>
                  <a:lnTo>
                    <a:pt x="3929" y="3096"/>
                  </a:lnTo>
                  <a:lnTo>
                    <a:pt x="3932" y="3090"/>
                  </a:lnTo>
                  <a:lnTo>
                    <a:pt x="3934" y="3086"/>
                  </a:lnTo>
                  <a:lnTo>
                    <a:pt x="3934" y="3076"/>
                  </a:lnTo>
                  <a:lnTo>
                    <a:pt x="3932" y="3069"/>
                  </a:lnTo>
                  <a:lnTo>
                    <a:pt x="3930" y="3066"/>
                  </a:lnTo>
                  <a:lnTo>
                    <a:pt x="3929" y="3064"/>
                  </a:lnTo>
                  <a:lnTo>
                    <a:pt x="3920" y="3062"/>
                  </a:lnTo>
                  <a:close/>
                  <a:moveTo>
                    <a:pt x="2833" y="3712"/>
                  </a:moveTo>
                  <a:lnTo>
                    <a:pt x="2823" y="3712"/>
                  </a:lnTo>
                  <a:lnTo>
                    <a:pt x="2813" y="3712"/>
                  </a:lnTo>
                  <a:lnTo>
                    <a:pt x="2806" y="3716"/>
                  </a:lnTo>
                  <a:lnTo>
                    <a:pt x="2799" y="3719"/>
                  </a:lnTo>
                  <a:lnTo>
                    <a:pt x="2799" y="3728"/>
                  </a:lnTo>
                  <a:lnTo>
                    <a:pt x="2801" y="3734"/>
                  </a:lnTo>
                  <a:lnTo>
                    <a:pt x="2803" y="3741"/>
                  </a:lnTo>
                  <a:lnTo>
                    <a:pt x="2806" y="3746"/>
                  </a:lnTo>
                  <a:lnTo>
                    <a:pt x="2813" y="3746"/>
                  </a:lnTo>
                  <a:lnTo>
                    <a:pt x="2818" y="3745"/>
                  </a:lnTo>
                  <a:lnTo>
                    <a:pt x="2823" y="3741"/>
                  </a:lnTo>
                  <a:lnTo>
                    <a:pt x="2827" y="3736"/>
                  </a:lnTo>
                  <a:lnTo>
                    <a:pt x="2830" y="3724"/>
                  </a:lnTo>
                  <a:lnTo>
                    <a:pt x="2833" y="3712"/>
                  </a:lnTo>
                  <a:close/>
                  <a:moveTo>
                    <a:pt x="2110" y="3774"/>
                  </a:moveTo>
                  <a:lnTo>
                    <a:pt x="2105" y="3772"/>
                  </a:lnTo>
                  <a:lnTo>
                    <a:pt x="2100" y="3770"/>
                  </a:lnTo>
                  <a:lnTo>
                    <a:pt x="2096" y="3767"/>
                  </a:lnTo>
                  <a:lnTo>
                    <a:pt x="2089" y="3767"/>
                  </a:lnTo>
                  <a:lnTo>
                    <a:pt x="2088" y="3774"/>
                  </a:lnTo>
                  <a:lnTo>
                    <a:pt x="2084" y="3779"/>
                  </a:lnTo>
                  <a:lnTo>
                    <a:pt x="2083" y="3786"/>
                  </a:lnTo>
                  <a:lnTo>
                    <a:pt x="2083" y="3794"/>
                  </a:lnTo>
                  <a:lnTo>
                    <a:pt x="2095" y="3794"/>
                  </a:lnTo>
                  <a:lnTo>
                    <a:pt x="2100" y="3794"/>
                  </a:lnTo>
                  <a:lnTo>
                    <a:pt x="2103" y="3791"/>
                  </a:lnTo>
                  <a:lnTo>
                    <a:pt x="2107" y="3789"/>
                  </a:lnTo>
                  <a:lnTo>
                    <a:pt x="2108" y="3786"/>
                  </a:lnTo>
                  <a:lnTo>
                    <a:pt x="2110" y="3780"/>
                  </a:lnTo>
                  <a:lnTo>
                    <a:pt x="2110" y="3774"/>
                  </a:lnTo>
                  <a:close/>
                  <a:moveTo>
                    <a:pt x="2758" y="3787"/>
                  </a:moveTo>
                  <a:lnTo>
                    <a:pt x="2757" y="3794"/>
                  </a:lnTo>
                  <a:lnTo>
                    <a:pt x="2753" y="3799"/>
                  </a:lnTo>
                  <a:lnTo>
                    <a:pt x="2751" y="3806"/>
                  </a:lnTo>
                  <a:lnTo>
                    <a:pt x="2751" y="3815"/>
                  </a:lnTo>
                  <a:lnTo>
                    <a:pt x="2758" y="3815"/>
                  </a:lnTo>
                  <a:lnTo>
                    <a:pt x="2765" y="3813"/>
                  </a:lnTo>
                  <a:lnTo>
                    <a:pt x="2769" y="3808"/>
                  </a:lnTo>
                  <a:lnTo>
                    <a:pt x="2770" y="3803"/>
                  </a:lnTo>
                  <a:lnTo>
                    <a:pt x="2770" y="3797"/>
                  </a:lnTo>
                  <a:lnTo>
                    <a:pt x="2769" y="3792"/>
                  </a:lnTo>
                  <a:lnTo>
                    <a:pt x="2765" y="3789"/>
                  </a:lnTo>
                  <a:lnTo>
                    <a:pt x="2758" y="3787"/>
                  </a:lnTo>
                  <a:close/>
                  <a:moveTo>
                    <a:pt x="2678" y="3816"/>
                  </a:moveTo>
                  <a:lnTo>
                    <a:pt x="2675" y="3818"/>
                  </a:lnTo>
                  <a:lnTo>
                    <a:pt x="2671" y="3820"/>
                  </a:lnTo>
                  <a:lnTo>
                    <a:pt x="2668" y="3821"/>
                  </a:lnTo>
                  <a:lnTo>
                    <a:pt x="2663" y="3828"/>
                  </a:lnTo>
                  <a:lnTo>
                    <a:pt x="2661" y="3833"/>
                  </a:lnTo>
                  <a:lnTo>
                    <a:pt x="2661" y="3838"/>
                  </a:lnTo>
                  <a:lnTo>
                    <a:pt x="2663" y="3842"/>
                  </a:lnTo>
                  <a:lnTo>
                    <a:pt x="2664" y="3847"/>
                  </a:lnTo>
                  <a:lnTo>
                    <a:pt x="2668" y="3845"/>
                  </a:lnTo>
                  <a:lnTo>
                    <a:pt x="2669" y="3845"/>
                  </a:lnTo>
                  <a:lnTo>
                    <a:pt x="2678" y="3844"/>
                  </a:lnTo>
                  <a:lnTo>
                    <a:pt x="2685" y="3842"/>
                  </a:lnTo>
                  <a:lnTo>
                    <a:pt x="2688" y="3838"/>
                  </a:lnTo>
                  <a:lnTo>
                    <a:pt x="2690" y="3835"/>
                  </a:lnTo>
                  <a:lnTo>
                    <a:pt x="2692" y="3833"/>
                  </a:lnTo>
                  <a:lnTo>
                    <a:pt x="2693" y="3826"/>
                  </a:lnTo>
                  <a:lnTo>
                    <a:pt x="2697" y="3821"/>
                  </a:lnTo>
                  <a:lnTo>
                    <a:pt x="2690" y="3818"/>
                  </a:lnTo>
                  <a:lnTo>
                    <a:pt x="2687" y="3815"/>
                  </a:lnTo>
                  <a:lnTo>
                    <a:pt x="2681" y="3815"/>
                  </a:lnTo>
                  <a:lnTo>
                    <a:pt x="2678" y="3816"/>
                  </a:lnTo>
                  <a:close/>
                  <a:moveTo>
                    <a:pt x="2572" y="3826"/>
                  </a:moveTo>
                  <a:lnTo>
                    <a:pt x="2576" y="3833"/>
                  </a:lnTo>
                  <a:lnTo>
                    <a:pt x="2576" y="3840"/>
                  </a:lnTo>
                  <a:lnTo>
                    <a:pt x="2582" y="3842"/>
                  </a:lnTo>
                  <a:lnTo>
                    <a:pt x="2591" y="3842"/>
                  </a:lnTo>
                  <a:lnTo>
                    <a:pt x="2594" y="3840"/>
                  </a:lnTo>
                  <a:lnTo>
                    <a:pt x="2596" y="3837"/>
                  </a:lnTo>
                  <a:lnTo>
                    <a:pt x="2596" y="3832"/>
                  </a:lnTo>
                  <a:lnTo>
                    <a:pt x="2593" y="3825"/>
                  </a:lnTo>
                  <a:lnTo>
                    <a:pt x="2593" y="3821"/>
                  </a:lnTo>
                  <a:lnTo>
                    <a:pt x="2588" y="3816"/>
                  </a:lnTo>
                  <a:lnTo>
                    <a:pt x="2582" y="3815"/>
                  </a:lnTo>
                  <a:lnTo>
                    <a:pt x="2577" y="3815"/>
                  </a:lnTo>
                  <a:lnTo>
                    <a:pt x="2571" y="3816"/>
                  </a:lnTo>
                  <a:lnTo>
                    <a:pt x="2571" y="3820"/>
                  </a:lnTo>
                  <a:lnTo>
                    <a:pt x="2572" y="3823"/>
                  </a:lnTo>
                  <a:lnTo>
                    <a:pt x="2572" y="3826"/>
                  </a:lnTo>
                  <a:close/>
                  <a:moveTo>
                    <a:pt x="2521" y="3847"/>
                  </a:moveTo>
                  <a:lnTo>
                    <a:pt x="2516" y="3845"/>
                  </a:lnTo>
                  <a:lnTo>
                    <a:pt x="2511" y="3842"/>
                  </a:lnTo>
                  <a:lnTo>
                    <a:pt x="2506" y="3840"/>
                  </a:lnTo>
                  <a:lnTo>
                    <a:pt x="2502" y="3840"/>
                  </a:lnTo>
                  <a:lnTo>
                    <a:pt x="2499" y="3842"/>
                  </a:lnTo>
                  <a:lnTo>
                    <a:pt x="2499" y="3845"/>
                  </a:lnTo>
                  <a:lnTo>
                    <a:pt x="2501" y="3855"/>
                  </a:lnTo>
                  <a:lnTo>
                    <a:pt x="2502" y="3859"/>
                  </a:lnTo>
                  <a:lnTo>
                    <a:pt x="2506" y="3861"/>
                  </a:lnTo>
                  <a:lnTo>
                    <a:pt x="2514" y="3861"/>
                  </a:lnTo>
                  <a:lnTo>
                    <a:pt x="2513" y="3859"/>
                  </a:lnTo>
                  <a:lnTo>
                    <a:pt x="2513" y="3857"/>
                  </a:lnTo>
                  <a:lnTo>
                    <a:pt x="2518" y="3854"/>
                  </a:lnTo>
                  <a:lnTo>
                    <a:pt x="2521" y="3852"/>
                  </a:lnTo>
                  <a:lnTo>
                    <a:pt x="2523" y="3850"/>
                  </a:lnTo>
                  <a:lnTo>
                    <a:pt x="2521" y="3847"/>
                  </a:lnTo>
                  <a:close/>
                  <a:moveTo>
                    <a:pt x="2731" y="3849"/>
                  </a:moveTo>
                  <a:lnTo>
                    <a:pt x="2724" y="3847"/>
                  </a:lnTo>
                  <a:lnTo>
                    <a:pt x="2719" y="3844"/>
                  </a:lnTo>
                  <a:lnTo>
                    <a:pt x="2712" y="3842"/>
                  </a:lnTo>
                  <a:lnTo>
                    <a:pt x="2704" y="3842"/>
                  </a:lnTo>
                  <a:lnTo>
                    <a:pt x="2702" y="3849"/>
                  </a:lnTo>
                  <a:lnTo>
                    <a:pt x="2699" y="3854"/>
                  </a:lnTo>
                  <a:lnTo>
                    <a:pt x="2697" y="3861"/>
                  </a:lnTo>
                  <a:lnTo>
                    <a:pt x="2697" y="3869"/>
                  </a:lnTo>
                  <a:lnTo>
                    <a:pt x="2704" y="3879"/>
                  </a:lnTo>
                  <a:lnTo>
                    <a:pt x="2710" y="3890"/>
                  </a:lnTo>
                  <a:lnTo>
                    <a:pt x="2714" y="3896"/>
                  </a:lnTo>
                  <a:lnTo>
                    <a:pt x="2717" y="3905"/>
                  </a:lnTo>
                  <a:lnTo>
                    <a:pt x="2719" y="3908"/>
                  </a:lnTo>
                  <a:lnTo>
                    <a:pt x="2721" y="3910"/>
                  </a:lnTo>
                  <a:lnTo>
                    <a:pt x="2726" y="3910"/>
                  </a:lnTo>
                  <a:lnTo>
                    <a:pt x="2731" y="3910"/>
                  </a:lnTo>
                  <a:lnTo>
                    <a:pt x="2736" y="3908"/>
                  </a:lnTo>
                  <a:lnTo>
                    <a:pt x="2738" y="3905"/>
                  </a:lnTo>
                  <a:lnTo>
                    <a:pt x="2734" y="3903"/>
                  </a:lnTo>
                  <a:lnTo>
                    <a:pt x="2731" y="3900"/>
                  </a:lnTo>
                  <a:lnTo>
                    <a:pt x="2728" y="3898"/>
                  </a:lnTo>
                  <a:lnTo>
                    <a:pt x="2724" y="3893"/>
                  </a:lnTo>
                  <a:lnTo>
                    <a:pt x="2722" y="3888"/>
                  </a:lnTo>
                  <a:lnTo>
                    <a:pt x="2724" y="3883"/>
                  </a:lnTo>
                  <a:lnTo>
                    <a:pt x="2728" y="3876"/>
                  </a:lnTo>
                  <a:lnTo>
                    <a:pt x="2731" y="3869"/>
                  </a:lnTo>
                  <a:lnTo>
                    <a:pt x="2731" y="3859"/>
                  </a:lnTo>
                  <a:lnTo>
                    <a:pt x="2731" y="3849"/>
                  </a:lnTo>
                  <a:close/>
                  <a:moveTo>
                    <a:pt x="2963" y="3965"/>
                  </a:moveTo>
                  <a:lnTo>
                    <a:pt x="2965" y="3963"/>
                  </a:lnTo>
                  <a:lnTo>
                    <a:pt x="2966" y="3961"/>
                  </a:lnTo>
                  <a:lnTo>
                    <a:pt x="2970" y="3958"/>
                  </a:lnTo>
                  <a:lnTo>
                    <a:pt x="2975" y="3956"/>
                  </a:lnTo>
                  <a:lnTo>
                    <a:pt x="2977" y="3954"/>
                  </a:lnTo>
                  <a:lnTo>
                    <a:pt x="2977" y="3951"/>
                  </a:lnTo>
                  <a:lnTo>
                    <a:pt x="2970" y="3951"/>
                  </a:lnTo>
                  <a:lnTo>
                    <a:pt x="2963" y="3949"/>
                  </a:lnTo>
                  <a:lnTo>
                    <a:pt x="2954" y="3942"/>
                  </a:lnTo>
                  <a:lnTo>
                    <a:pt x="2949" y="3941"/>
                  </a:lnTo>
                  <a:lnTo>
                    <a:pt x="2944" y="3937"/>
                  </a:lnTo>
                  <a:lnTo>
                    <a:pt x="2937" y="3937"/>
                  </a:lnTo>
                  <a:lnTo>
                    <a:pt x="2929" y="3937"/>
                  </a:lnTo>
                  <a:lnTo>
                    <a:pt x="2920" y="3939"/>
                  </a:lnTo>
                  <a:lnTo>
                    <a:pt x="2915" y="3941"/>
                  </a:lnTo>
                  <a:lnTo>
                    <a:pt x="2912" y="3946"/>
                  </a:lnTo>
                  <a:lnTo>
                    <a:pt x="2908" y="3951"/>
                  </a:lnTo>
                  <a:lnTo>
                    <a:pt x="2902" y="3951"/>
                  </a:lnTo>
                  <a:lnTo>
                    <a:pt x="2896" y="3954"/>
                  </a:lnTo>
                  <a:lnTo>
                    <a:pt x="2893" y="3956"/>
                  </a:lnTo>
                  <a:lnTo>
                    <a:pt x="2888" y="3958"/>
                  </a:lnTo>
                  <a:lnTo>
                    <a:pt x="2878" y="3963"/>
                  </a:lnTo>
                  <a:lnTo>
                    <a:pt x="2869" y="3970"/>
                  </a:lnTo>
                  <a:lnTo>
                    <a:pt x="2861" y="3976"/>
                  </a:lnTo>
                  <a:lnTo>
                    <a:pt x="2854" y="3978"/>
                  </a:lnTo>
                  <a:lnTo>
                    <a:pt x="2847" y="3978"/>
                  </a:lnTo>
                  <a:lnTo>
                    <a:pt x="2844" y="3975"/>
                  </a:lnTo>
                  <a:lnTo>
                    <a:pt x="2840" y="3971"/>
                  </a:lnTo>
                  <a:lnTo>
                    <a:pt x="2835" y="3963"/>
                  </a:lnTo>
                  <a:lnTo>
                    <a:pt x="2828" y="3956"/>
                  </a:lnTo>
                  <a:lnTo>
                    <a:pt x="2825" y="3953"/>
                  </a:lnTo>
                  <a:lnTo>
                    <a:pt x="2820" y="3951"/>
                  </a:lnTo>
                  <a:lnTo>
                    <a:pt x="2820" y="3958"/>
                  </a:lnTo>
                  <a:lnTo>
                    <a:pt x="2820" y="3965"/>
                  </a:lnTo>
                  <a:lnTo>
                    <a:pt x="2816" y="3975"/>
                  </a:lnTo>
                  <a:lnTo>
                    <a:pt x="2809" y="3983"/>
                  </a:lnTo>
                  <a:lnTo>
                    <a:pt x="2806" y="3992"/>
                  </a:lnTo>
                  <a:lnTo>
                    <a:pt x="2801" y="3999"/>
                  </a:lnTo>
                  <a:lnTo>
                    <a:pt x="2796" y="4005"/>
                  </a:lnTo>
                  <a:lnTo>
                    <a:pt x="2792" y="4009"/>
                  </a:lnTo>
                  <a:lnTo>
                    <a:pt x="2789" y="4011"/>
                  </a:lnTo>
                  <a:lnTo>
                    <a:pt x="2784" y="4012"/>
                  </a:lnTo>
                  <a:lnTo>
                    <a:pt x="2779" y="4012"/>
                  </a:lnTo>
                  <a:lnTo>
                    <a:pt x="2772" y="4012"/>
                  </a:lnTo>
                  <a:lnTo>
                    <a:pt x="2767" y="4012"/>
                  </a:lnTo>
                  <a:lnTo>
                    <a:pt x="2758" y="4007"/>
                  </a:lnTo>
                  <a:lnTo>
                    <a:pt x="2755" y="4007"/>
                  </a:lnTo>
                  <a:lnTo>
                    <a:pt x="2745" y="4004"/>
                  </a:lnTo>
                  <a:lnTo>
                    <a:pt x="2736" y="3999"/>
                  </a:lnTo>
                  <a:lnTo>
                    <a:pt x="2728" y="3997"/>
                  </a:lnTo>
                  <a:lnTo>
                    <a:pt x="2722" y="3997"/>
                  </a:lnTo>
                  <a:lnTo>
                    <a:pt x="2717" y="3999"/>
                  </a:lnTo>
                  <a:lnTo>
                    <a:pt x="2716" y="3997"/>
                  </a:lnTo>
                  <a:lnTo>
                    <a:pt x="2712" y="3995"/>
                  </a:lnTo>
                  <a:lnTo>
                    <a:pt x="2710" y="3992"/>
                  </a:lnTo>
                  <a:lnTo>
                    <a:pt x="2704" y="3992"/>
                  </a:lnTo>
                  <a:lnTo>
                    <a:pt x="2700" y="3992"/>
                  </a:lnTo>
                  <a:lnTo>
                    <a:pt x="2697" y="3994"/>
                  </a:lnTo>
                  <a:lnTo>
                    <a:pt x="2695" y="3997"/>
                  </a:lnTo>
                  <a:lnTo>
                    <a:pt x="2690" y="4002"/>
                  </a:lnTo>
                  <a:lnTo>
                    <a:pt x="2687" y="4005"/>
                  </a:lnTo>
                  <a:lnTo>
                    <a:pt x="2683" y="4005"/>
                  </a:lnTo>
                  <a:lnTo>
                    <a:pt x="2642" y="4005"/>
                  </a:lnTo>
                  <a:lnTo>
                    <a:pt x="2642" y="4011"/>
                  </a:lnTo>
                  <a:lnTo>
                    <a:pt x="2640" y="4014"/>
                  </a:lnTo>
                  <a:lnTo>
                    <a:pt x="2639" y="4017"/>
                  </a:lnTo>
                  <a:lnTo>
                    <a:pt x="2635" y="4019"/>
                  </a:lnTo>
                  <a:lnTo>
                    <a:pt x="2632" y="4021"/>
                  </a:lnTo>
                  <a:lnTo>
                    <a:pt x="2629" y="4023"/>
                  </a:lnTo>
                  <a:lnTo>
                    <a:pt x="2627" y="4031"/>
                  </a:lnTo>
                  <a:lnTo>
                    <a:pt x="2625" y="4034"/>
                  </a:lnTo>
                  <a:lnTo>
                    <a:pt x="2623" y="4038"/>
                  </a:lnTo>
                  <a:lnTo>
                    <a:pt x="2620" y="4040"/>
                  </a:lnTo>
                  <a:lnTo>
                    <a:pt x="2615" y="4040"/>
                  </a:lnTo>
                  <a:lnTo>
                    <a:pt x="2610" y="4043"/>
                  </a:lnTo>
                  <a:lnTo>
                    <a:pt x="2605" y="4046"/>
                  </a:lnTo>
                  <a:lnTo>
                    <a:pt x="2600" y="4052"/>
                  </a:lnTo>
                  <a:lnTo>
                    <a:pt x="2594" y="4053"/>
                  </a:lnTo>
                  <a:lnTo>
                    <a:pt x="2581" y="4055"/>
                  </a:lnTo>
                  <a:lnTo>
                    <a:pt x="2571" y="4058"/>
                  </a:lnTo>
                  <a:lnTo>
                    <a:pt x="2560" y="4062"/>
                  </a:lnTo>
                  <a:lnTo>
                    <a:pt x="2547" y="4067"/>
                  </a:lnTo>
                  <a:lnTo>
                    <a:pt x="2538" y="4067"/>
                  </a:lnTo>
                  <a:lnTo>
                    <a:pt x="2530" y="4067"/>
                  </a:lnTo>
                  <a:lnTo>
                    <a:pt x="2526" y="4067"/>
                  </a:lnTo>
                  <a:lnTo>
                    <a:pt x="2521" y="4065"/>
                  </a:lnTo>
                  <a:lnTo>
                    <a:pt x="2516" y="4065"/>
                  </a:lnTo>
                  <a:lnTo>
                    <a:pt x="2507" y="4067"/>
                  </a:lnTo>
                  <a:lnTo>
                    <a:pt x="2497" y="4070"/>
                  </a:lnTo>
                  <a:lnTo>
                    <a:pt x="2487" y="4074"/>
                  </a:lnTo>
                  <a:lnTo>
                    <a:pt x="2484" y="4075"/>
                  </a:lnTo>
                  <a:lnTo>
                    <a:pt x="2472" y="4081"/>
                  </a:lnTo>
                  <a:lnTo>
                    <a:pt x="2467" y="4082"/>
                  </a:lnTo>
                  <a:lnTo>
                    <a:pt x="2460" y="4082"/>
                  </a:lnTo>
                  <a:lnTo>
                    <a:pt x="2456" y="4082"/>
                  </a:lnTo>
                  <a:lnTo>
                    <a:pt x="2453" y="4079"/>
                  </a:lnTo>
                  <a:lnTo>
                    <a:pt x="2449" y="4077"/>
                  </a:lnTo>
                  <a:lnTo>
                    <a:pt x="2444" y="4070"/>
                  </a:lnTo>
                  <a:lnTo>
                    <a:pt x="2443" y="4069"/>
                  </a:lnTo>
                  <a:lnTo>
                    <a:pt x="2441" y="4067"/>
                  </a:lnTo>
                  <a:lnTo>
                    <a:pt x="2439" y="4069"/>
                  </a:lnTo>
                  <a:lnTo>
                    <a:pt x="2438" y="4074"/>
                  </a:lnTo>
                  <a:lnTo>
                    <a:pt x="2431" y="4075"/>
                  </a:lnTo>
                  <a:lnTo>
                    <a:pt x="2426" y="4074"/>
                  </a:lnTo>
                  <a:lnTo>
                    <a:pt x="2417" y="4070"/>
                  </a:lnTo>
                  <a:lnTo>
                    <a:pt x="2409" y="4067"/>
                  </a:lnTo>
                  <a:lnTo>
                    <a:pt x="2403" y="4065"/>
                  </a:lnTo>
                  <a:lnTo>
                    <a:pt x="2397" y="4067"/>
                  </a:lnTo>
                  <a:lnTo>
                    <a:pt x="2386" y="4072"/>
                  </a:lnTo>
                  <a:lnTo>
                    <a:pt x="2383" y="4074"/>
                  </a:lnTo>
                  <a:lnTo>
                    <a:pt x="2378" y="4072"/>
                  </a:lnTo>
                  <a:lnTo>
                    <a:pt x="2374" y="4072"/>
                  </a:lnTo>
                  <a:lnTo>
                    <a:pt x="2368" y="4074"/>
                  </a:lnTo>
                  <a:lnTo>
                    <a:pt x="2359" y="4079"/>
                  </a:lnTo>
                  <a:lnTo>
                    <a:pt x="2354" y="4081"/>
                  </a:lnTo>
                  <a:lnTo>
                    <a:pt x="2349" y="4081"/>
                  </a:lnTo>
                  <a:lnTo>
                    <a:pt x="2347" y="4082"/>
                  </a:lnTo>
                  <a:lnTo>
                    <a:pt x="2347" y="4084"/>
                  </a:lnTo>
                  <a:lnTo>
                    <a:pt x="2345" y="4086"/>
                  </a:lnTo>
                  <a:lnTo>
                    <a:pt x="2342" y="4087"/>
                  </a:lnTo>
                  <a:lnTo>
                    <a:pt x="2281" y="4087"/>
                  </a:lnTo>
                  <a:lnTo>
                    <a:pt x="2279" y="4086"/>
                  </a:lnTo>
                  <a:lnTo>
                    <a:pt x="2277" y="4084"/>
                  </a:lnTo>
                  <a:lnTo>
                    <a:pt x="2274" y="4081"/>
                  </a:lnTo>
                  <a:lnTo>
                    <a:pt x="2270" y="4079"/>
                  </a:lnTo>
                  <a:lnTo>
                    <a:pt x="2269" y="4074"/>
                  </a:lnTo>
                  <a:lnTo>
                    <a:pt x="2267" y="4067"/>
                  </a:lnTo>
                  <a:lnTo>
                    <a:pt x="2264" y="4063"/>
                  </a:lnTo>
                  <a:lnTo>
                    <a:pt x="2260" y="4060"/>
                  </a:lnTo>
                  <a:lnTo>
                    <a:pt x="2252" y="4055"/>
                  </a:lnTo>
                  <a:lnTo>
                    <a:pt x="2240" y="4050"/>
                  </a:lnTo>
                  <a:lnTo>
                    <a:pt x="2240" y="4046"/>
                  </a:lnTo>
                  <a:lnTo>
                    <a:pt x="2236" y="4040"/>
                  </a:lnTo>
                  <a:lnTo>
                    <a:pt x="2233" y="4033"/>
                  </a:lnTo>
                  <a:lnTo>
                    <a:pt x="2192" y="4033"/>
                  </a:lnTo>
                  <a:lnTo>
                    <a:pt x="2185" y="4031"/>
                  </a:lnTo>
                  <a:lnTo>
                    <a:pt x="2182" y="4028"/>
                  </a:lnTo>
                  <a:lnTo>
                    <a:pt x="2173" y="4017"/>
                  </a:lnTo>
                  <a:lnTo>
                    <a:pt x="2170" y="4014"/>
                  </a:lnTo>
                  <a:lnTo>
                    <a:pt x="2166" y="4009"/>
                  </a:lnTo>
                  <a:lnTo>
                    <a:pt x="2161" y="4007"/>
                  </a:lnTo>
                  <a:lnTo>
                    <a:pt x="2153" y="4005"/>
                  </a:lnTo>
                  <a:lnTo>
                    <a:pt x="2151" y="4005"/>
                  </a:lnTo>
                  <a:lnTo>
                    <a:pt x="2146" y="4007"/>
                  </a:lnTo>
                  <a:lnTo>
                    <a:pt x="2142" y="4005"/>
                  </a:lnTo>
                  <a:lnTo>
                    <a:pt x="2136" y="4000"/>
                  </a:lnTo>
                  <a:lnTo>
                    <a:pt x="2130" y="3997"/>
                  </a:lnTo>
                  <a:lnTo>
                    <a:pt x="2127" y="3997"/>
                  </a:lnTo>
                  <a:lnTo>
                    <a:pt x="2122" y="4000"/>
                  </a:lnTo>
                  <a:lnTo>
                    <a:pt x="2117" y="4005"/>
                  </a:lnTo>
                  <a:lnTo>
                    <a:pt x="2113" y="4005"/>
                  </a:lnTo>
                  <a:lnTo>
                    <a:pt x="2069" y="4005"/>
                  </a:lnTo>
                  <a:lnTo>
                    <a:pt x="2064" y="4016"/>
                  </a:lnTo>
                  <a:lnTo>
                    <a:pt x="2055" y="4023"/>
                  </a:lnTo>
                  <a:lnTo>
                    <a:pt x="2052" y="4024"/>
                  </a:lnTo>
                  <a:lnTo>
                    <a:pt x="2050" y="4034"/>
                  </a:lnTo>
                  <a:lnTo>
                    <a:pt x="2049" y="4045"/>
                  </a:lnTo>
                  <a:lnTo>
                    <a:pt x="2043" y="4052"/>
                  </a:lnTo>
                  <a:lnTo>
                    <a:pt x="2040" y="4053"/>
                  </a:lnTo>
                  <a:lnTo>
                    <a:pt x="2037" y="4055"/>
                  </a:lnTo>
                  <a:lnTo>
                    <a:pt x="2033" y="4057"/>
                  </a:lnTo>
                  <a:lnTo>
                    <a:pt x="2021" y="4063"/>
                  </a:lnTo>
                  <a:lnTo>
                    <a:pt x="2011" y="4069"/>
                  </a:lnTo>
                  <a:lnTo>
                    <a:pt x="2008" y="4070"/>
                  </a:lnTo>
                  <a:lnTo>
                    <a:pt x="1996" y="4063"/>
                  </a:lnTo>
                  <a:lnTo>
                    <a:pt x="1987" y="4060"/>
                  </a:lnTo>
                  <a:lnTo>
                    <a:pt x="1979" y="4057"/>
                  </a:lnTo>
                  <a:lnTo>
                    <a:pt x="1977" y="4055"/>
                  </a:lnTo>
                  <a:lnTo>
                    <a:pt x="1974" y="4050"/>
                  </a:lnTo>
                  <a:lnTo>
                    <a:pt x="1967" y="4046"/>
                  </a:lnTo>
                  <a:lnTo>
                    <a:pt x="1967" y="4038"/>
                  </a:lnTo>
                  <a:lnTo>
                    <a:pt x="1965" y="4031"/>
                  </a:lnTo>
                  <a:lnTo>
                    <a:pt x="1962" y="4026"/>
                  </a:lnTo>
                  <a:lnTo>
                    <a:pt x="1960" y="4019"/>
                  </a:lnTo>
                  <a:lnTo>
                    <a:pt x="1960" y="4012"/>
                  </a:lnTo>
                  <a:lnTo>
                    <a:pt x="1956" y="4009"/>
                  </a:lnTo>
                  <a:lnTo>
                    <a:pt x="1951" y="4007"/>
                  </a:lnTo>
                  <a:lnTo>
                    <a:pt x="1946" y="4005"/>
                  </a:lnTo>
                  <a:lnTo>
                    <a:pt x="1941" y="4005"/>
                  </a:lnTo>
                  <a:lnTo>
                    <a:pt x="1939" y="4009"/>
                  </a:lnTo>
                  <a:lnTo>
                    <a:pt x="1938" y="4014"/>
                  </a:lnTo>
                  <a:lnTo>
                    <a:pt x="1938" y="4019"/>
                  </a:lnTo>
                  <a:lnTo>
                    <a:pt x="1939" y="4029"/>
                  </a:lnTo>
                  <a:lnTo>
                    <a:pt x="1939" y="4034"/>
                  </a:lnTo>
                  <a:lnTo>
                    <a:pt x="1939" y="4040"/>
                  </a:lnTo>
                  <a:lnTo>
                    <a:pt x="1927" y="4038"/>
                  </a:lnTo>
                  <a:lnTo>
                    <a:pt x="1921" y="4040"/>
                  </a:lnTo>
                  <a:lnTo>
                    <a:pt x="1914" y="4043"/>
                  </a:lnTo>
                  <a:lnTo>
                    <a:pt x="1909" y="4046"/>
                  </a:lnTo>
                  <a:lnTo>
                    <a:pt x="1898" y="4057"/>
                  </a:lnTo>
                  <a:lnTo>
                    <a:pt x="1893" y="4058"/>
                  </a:lnTo>
                  <a:lnTo>
                    <a:pt x="1885" y="4060"/>
                  </a:lnTo>
                  <a:lnTo>
                    <a:pt x="1878" y="4070"/>
                  </a:lnTo>
                  <a:lnTo>
                    <a:pt x="1870" y="4079"/>
                  </a:lnTo>
                  <a:lnTo>
                    <a:pt x="1861" y="4087"/>
                  </a:lnTo>
                  <a:lnTo>
                    <a:pt x="1851" y="4094"/>
                  </a:lnTo>
                  <a:lnTo>
                    <a:pt x="1852" y="4104"/>
                  </a:lnTo>
                  <a:lnTo>
                    <a:pt x="1851" y="4111"/>
                  </a:lnTo>
                  <a:lnTo>
                    <a:pt x="1847" y="4116"/>
                  </a:lnTo>
                  <a:lnTo>
                    <a:pt x="1842" y="4120"/>
                  </a:lnTo>
                  <a:lnTo>
                    <a:pt x="1837" y="4123"/>
                  </a:lnTo>
                  <a:lnTo>
                    <a:pt x="1834" y="4128"/>
                  </a:lnTo>
                  <a:lnTo>
                    <a:pt x="1830" y="4133"/>
                  </a:lnTo>
                  <a:lnTo>
                    <a:pt x="1830" y="4142"/>
                  </a:lnTo>
                  <a:lnTo>
                    <a:pt x="1834" y="4151"/>
                  </a:lnTo>
                  <a:lnTo>
                    <a:pt x="1835" y="4159"/>
                  </a:lnTo>
                  <a:lnTo>
                    <a:pt x="1837" y="4180"/>
                  </a:lnTo>
                  <a:lnTo>
                    <a:pt x="1837" y="4231"/>
                  </a:lnTo>
                  <a:lnTo>
                    <a:pt x="1841" y="4233"/>
                  </a:lnTo>
                  <a:lnTo>
                    <a:pt x="1844" y="4236"/>
                  </a:lnTo>
                  <a:lnTo>
                    <a:pt x="1847" y="4244"/>
                  </a:lnTo>
                  <a:lnTo>
                    <a:pt x="1849" y="4248"/>
                  </a:lnTo>
                  <a:lnTo>
                    <a:pt x="1852" y="4251"/>
                  </a:lnTo>
                  <a:lnTo>
                    <a:pt x="1858" y="4253"/>
                  </a:lnTo>
                  <a:lnTo>
                    <a:pt x="1864" y="4251"/>
                  </a:lnTo>
                  <a:lnTo>
                    <a:pt x="1864" y="4256"/>
                  </a:lnTo>
                  <a:lnTo>
                    <a:pt x="1866" y="4260"/>
                  </a:lnTo>
                  <a:lnTo>
                    <a:pt x="1870" y="4261"/>
                  </a:lnTo>
                  <a:lnTo>
                    <a:pt x="1873" y="4263"/>
                  </a:lnTo>
                  <a:lnTo>
                    <a:pt x="1881" y="4265"/>
                  </a:lnTo>
                  <a:lnTo>
                    <a:pt x="1883" y="4268"/>
                  </a:lnTo>
                  <a:lnTo>
                    <a:pt x="1885" y="4272"/>
                  </a:lnTo>
                  <a:lnTo>
                    <a:pt x="1890" y="4273"/>
                  </a:lnTo>
                  <a:lnTo>
                    <a:pt x="1895" y="4279"/>
                  </a:lnTo>
                  <a:lnTo>
                    <a:pt x="1904" y="4287"/>
                  </a:lnTo>
                  <a:lnTo>
                    <a:pt x="1907" y="4292"/>
                  </a:lnTo>
                  <a:lnTo>
                    <a:pt x="1912" y="4296"/>
                  </a:lnTo>
                  <a:lnTo>
                    <a:pt x="1917" y="4299"/>
                  </a:lnTo>
                  <a:lnTo>
                    <a:pt x="1926" y="4299"/>
                  </a:lnTo>
                  <a:lnTo>
                    <a:pt x="1939" y="4296"/>
                  </a:lnTo>
                  <a:lnTo>
                    <a:pt x="1956" y="4292"/>
                  </a:lnTo>
                  <a:lnTo>
                    <a:pt x="1975" y="4292"/>
                  </a:lnTo>
                  <a:lnTo>
                    <a:pt x="1994" y="4292"/>
                  </a:lnTo>
                  <a:lnTo>
                    <a:pt x="2008" y="4299"/>
                  </a:lnTo>
                  <a:lnTo>
                    <a:pt x="2014" y="4302"/>
                  </a:lnTo>
                  <a:lnTo>
                    <a:pt x="2021" y="4306"/>
                  </a:lnTo>
                  <a:lnTo>
                    <a:pt x="2023" y="4309"/>
                  </a:lnTo>
                  <a:lnTo>
                    <a:pt x="2025" y="4313"/>
                  </a:lnTo>
                  <a:lnTo>
                    <a:pt x="2026" y="4316"/>
                  </a:lnTo>
                  <a:lnTo>
                    <a:pt x="2028" y="4319"/>
                  </a:lnTo>
                  <a:lnTo>
                    <a:pt x="2031" y="4321"/>
                  </a:lnTo>
                  <a:lnTo>
                    <a:pt x="2037" y="4321"/>
                  </a:lnTo>
                  <a:lnTo>
                    <a:pt x="2040" y="4321"/>
                  </a:lnTo>
                  <a:lnTo>
                    <a:pt x="2042" y="4323"/>
                  </a:lnTo>
                  <a:lnTo>
                    <a:pt x="2042" y="4326"/>
                  </a:lnTo>
                  <a:lnTo>
                    <a:pt x="2052" y="4326"/>
                  </a:lnTo>
                  <a:lnTo>
                    <a:pt x="2060" y="4328"/>
                  </a:lnTo>
                  <a:lnTo>
                    <a:pt x="2078" y="4331"/>
                  </a:lnTo>
                  <a:lnTo>
                    <a:pt x="2093" y="4337"/>
                  </a:lnTo>
                  <a:lnTo>
                    <a:pt x="2110" y="4340"/>
                  </a:lnTo>
                  <a:lnTo>
                    <a:pt x="2113" y="4350"/>
                  </a:lnTo>
                  <a:lnTo>
                    <a:pt x="2118" y="4359"/>
                  </a:lnTo>
                  <a:lnTo>
                    <a:pt x="2132" y="4372"/>
                  </a:lnTo>
                  <a:lnTo>
                    <a:pt x="2146" y="4386"/>
                  </a:lnTo>
                  <a:lnTo>
                    <a:pt x="2153" y="4393"/>
                  </a:lnTo>
                  <a:lnTo>
                    <a:pt x="2158" y="4401"/>
                  </a:lnTo>
                  <a:lnTo>
                    <a:pt x="2170" y="4403"/>
                  </a:lnTo>
                  <a:lnTo>
                    <a:pt x="2178" y="4408"/>
                  </a:lnTo>
                  <a:lnTo>
                    <a:pt x="2195" y="4418"/>
                  </a:lnTo>
                  <a:lnTo>
                    <a:pt x="2206" y="4422"/>
                  </a:lnTo>
                  <a:lnTo>
                    <a:pt x="2214" y="4427"/>
                  </a:lnTo>
                  <a:lnTo>
                    <a:pt x="2226" y="4429"/>
                  </a:lnTo>
                  <a:lnTo>
                    <a:pt x="2240" y="4429"/>
                  </a:lnTo>
                  <a:lnTo>
                    <a:pt x="2245" y="4437"/>
                  </a:lnTo>
                  <a:lnTo>
                    <a:pt x="2248" y="4441"/>
                  </a:lnTo>
                  <a:lnTo>
                    <a:pt x="2253" y="4442"/>
                  </a:lnTo>
                  <a:lnTo>
                    <a:pt x="2253" y="4449"/>
                  </a:lnTo>
                  <a:lnTo>
                    <a:pt x="2253" y="4456"/>
                  </a:lnTo>
                  <a:lnTo>
                    <a:pt x="2255" y="4461"/>
                  </a:lnTo>
                  <a:lnTo>
                    <a:pt x="2260" y="4463"/>
                  </a:lnTo>
                  <a:lnTo>
                    <a:pt x="2262" y="4459"/>
                  </a:lnTo>
                  <a:lnTo>
                    <a:pt x="2264" y="4458"/>
                  </a:lnTo>
                  <a:lnTo>
                    <a:pt x="2265" y="4459"/>
                  </a:lnTo>
                  <a:lnTo>
                    <a:pt x="2267" y="4463"/>
                  </a:lnTo>
                  <a:lnTo>
                    <a:pt x="2270" y="4464"/>
                  </a:lnTo>
                  <a:lnTo>
                    <a:pt x="2274" y="4466"/>
                  </a:lnTo>
                  <a:lnTo>
                    <a:pt x="2276" y="4470"/>
                  </a:lnTo>
                  <a:lnTo>
                    <a:pt x="2281" y="4470"/>
                  </a:lnTo>
                  <a:lnTo>
                    <a:pt x="2286" y="4473"/>
                  </a:lnTo>
                  <a:lnTo>
                    <a:pt x="2293" y="4475"/>
                  </a:lnTo>
                  <a:lnTo>
                    <a:pt x="2299" y="4476"/>
                  </a:lnTo>
                  <a:lnTo>
                    <a:pt x="2308" y="4476"/>
                  </a:lnTo>
                  <a:lnTo>
                    <a:pt x="2320" y="4481"/>
                  </a:lnTo>
                  <a:lnTo>
                    <a:pt x="2330" y="4488"/>
                  </a:lnTo>
                  <a:lnTo>
                    <a:pt x="2342" y="4493"/>
                  </a:lnTo>
                  <a:lnTo>
                    <a:pt x="2349" y="4495"/>
                  </a:lnTo>
                  <a:lnTo>
                    <a:pt x="2356" y="4497"/>
                  </a:lnTo>
                  <a:lnTo>
                    <a:pt x="2431" y="4497"/>
                  </a:lnTo>
                  <a:lnTo>
                    <a:pt x="2439" y="4502"/>
                  </a:lnTo>
                  <a:lnTo>
                    <a:pt x="2451" y="4504"/>
                  </a:lnTo>
                  <a:lnTo>
                    <a:pt x="2456" y="4504"/>
                  </a:lnTo>
                  <a:lnTo>
                    <a:pt x="2460" y="4505"/>
                  </a:lnTo>
                  <a:lnTo>
                    <a:pt x="2463" y="4507"/>
                  </a:lnTo>
                  <a:lnTo>
                    <a:pt x="2470" y="4514"/>
                  </a:lnTo>
                  <a:lnTo>
                    <a:pt x="2478" y="4521"/>
                  </a:lnTo>
                  <a:lnTo>
                    <a:pt x="2484" y="4522"/>
                  </a:lnTo>
                  <a:lnTo>
                    <a:pt x="2489" y="4524"/>
                  </a:lnTo>
                  <a:lnTo>
                    <a:pt x="2492" y="4524"/>
                  </a:lnTo>
                  <a:lnTo>
                    <a:pt x="2499" y="4527"/>
                  </a:lnTo>
                  <a:lnTo>
                    <a:pt x="2506" y="4531"/>
                  </a:lnTo>
                  <a:lnTo>
                    <a:pt x="2507" y="4538"/>
                  </a:lnTo>
                  <a:lnTo>
                    <a:pt x="2511" y="4545"/>
                  </a:lnTo>
                  <a:lnTo>
                    <a:pt x="2519" y="4555"/>
                  </a:lnTo>
                  <a:lnTo>
                    <a:pt x="2528" y="4567"/>
                  </a:lnTo>
                  <a:lnTo>
                    <a:pt x="2531" y="4574"/>
                  </a:lnTo>
                  <a:lnTo>
                    <a:pt x="2533" y="4580"/>
                  </a:lnTo>
                  <a:lnTo>
                    <a:pt x="2533" y="4584"/>
                  </a:lnTo>
                  <a:lnTo>
                    <a:pt x="2531" y="4589"/>
                  </a:lnTo>
                  <a:lnTo>
                    <a:pt x="2530" y="4594"/>
                  </a:lnTo>
                  <a:lnTo>
                    <a:pt x="2531" y="4597"/>
                  </a:lnTo>
                  <a:lnTo>
                    <a:pt x="2535" y="4601"/>
                  </a:lnTo>
                  <a:lnTo>
                    <a:pt x="2542" y="4606"/>
                  </a:lnTo>
                  <a:lnTo>
                    <a:pt x="2548" y="4609"/>
                  </a:lnTo>
                  <a:lnTo>
                    <a:pt x="2552" y="4611"/>
                  </a:lnTo>
                  <a:lnTo>
                    <a:pt x="2555" y="4613"/>
                  </a:lnTo>
                  <a:lnTo>
                    <a:pt x="2557" y="4616"/>
                  </a:lnTo>
                  <a:lnTo>
                    <a:pt x="2560" y="4625"/>
                  </a:lnTo>
                  <a:lnTo>
                    <a:pt x="2562" y="4630"/>
                  </a:lnTo>
                  <a:lnTo>
                    <a:pt x="2565" y="4633"/>
                  </a:lnTo>
                  <a:lnTo>
                    <a:pt x="2569" y="4635"/>
                  </a:lnTo>
                  <a:lnTo>
                    <a:pt x="2576" y="4633"/>
                  </a:lnTo>
                  <a:lnTo>
                    <a:pt x="2581" y="4633"/>
                  </a:lnTo>
                  <a:lnTo>
                    <a:pt x="2593" y="4638"/>
                  </a:lnTo>
                  <a:lnTo>
                    <a:pt x="2603" y="4642"/>
                  </a:lnTo>
                  <a:lnTo>
                    <a:pt x="2613" y="4647"/>
                  </a:lnTo>
                  <a:lnTo>
                    <a:pt x="2620" y="4647"/>
                  </a:lnTo>
                  <a:lnTo>
                    <a:pt x="2629" y="4647"/>
                  </a:lnTo>
                  <a:lnTo>
                    <a:pt x="2632" y="4654"/>
                  </a:lnTo>
                  <a:lnTo>
                    <a:pt x="2637" y="4661"/>
                  </a:lnTo>
                  <a:lnTo>
                    <a:pt x="2640" y="4664"/>
                  </a:lnTo>
                  <a:lnTo>
                    <a:pt x="2646" y="4666"/>
                  </a:lnTo>
                  <a:lnTo>
                    <a:pt x="2651" y="4667"/>
                  </a:lnTo>
                  <a:lnTo>
                    <a:pt x="2656" y="4667"/>
                  </a:lnTo>
                  <a:lnTo>
                    <a:pt x="2666" y="4669"/>
                  </a:lnTo>
                  <a:lnTo>
                    <a:pt x="2675" y="4669"/>
                  </a:lnTo>
                  <a:lnTo>
                    <a:pt x="2692" y="4666"/>
                  </a:lnTo>
                  <a:lnTo>
                    <a:pt x="2705" y="4662"/>
                  </a:lnTo>
                  <a:lnTo>
                    <a:pt x="2714" y="4661"/>
                  </a:lnTo>
                  <a:lnTo>
                    <a:pt x="2724" y="4661"/>
                  </a:lnTo>
                  <a:lnTo>
                    <a:pt x="2729" y="4664"/>
                  </a:lnTo>
                  <a:lnTo>
                    <a:pt x="2736" y="4666"/>
                  </a:lnTo>
                  <a:lnTo>
                    <a:pt x="2743" y="4667"/>
                  </a:lnTo>
                  <a:lnTo>
                    <a:pt x="2751" y="4667"/>
                  </a:lnTo>
                  <a:lnTo>
                    <a:pt x="2760" y="4673"/>
                  </a:lnTo>
                  <a:lnTo>
                    <a:pt x="2767" y="4679"/>
                  </a:lnTo>
                  <a:lnTo>
                    <a:pt x="2772" y="4684"/>
                  </a:lnTo>
                  <a:lnTo>
                    <a:pt x="2779" y="4688"/>
                  </a:lnTo>
                  <a:lnTo>
                    <a:pt x="2779" y="4690"/>
                  </a:lnTo>
                  <a:lnTo>
                    <a:pt x="2781" y="4691"/>
                  </a:lnTo>
                  <a:lnTo>
                    <a:pt x="2781" y="4693"/>
                  </a:lnTo>
                  <a:lnTo>
                    <a:pt x="2782" y="4695"/>
                  </a:lnTo>
                  <a:lnTo>
                    <a:pt x="2786" y="4695"/>
                  </a:lnTo>
                  <a:lnTo>
                    <a:pt x="2787" y="4690"/>
                  </a:lnTo>
                  <a:lnTo>
                    <a:pt x="2789" y="4688"/>
                  </a:lnTo>
                  <a:lnTo>
                    <a:pt x="2798" y="4683"/>
                  </a:lnTo>
                  <a:lnTo>
                    <a:pt x="2804" y="4679"/>
                  </a:lnTo>
                  <a:lnTo>
                    <a:pt x="2806" y="4678"/>
                  </a:lnTo>
                  <a:lnTo>
                    <a:pt x="2806" y="4673"/>
                  </a:lnTo>
                  <a:lnTo>
                    <a:pt x="2806" y="4669"/>
                  </a:lnTo>
                  <a:lnTo>
                    <a:pt x="2804" y="4654"/>
                  </a:lnTo>
                  <a:lnTo>
                    <a:pt x="2801" y="4638"/>
                  </a:lnTo>
                  <a:lnTo>
                    <a:pt x="2798" y="4625"/>
                  </a:lnTo>
                  <a:lnTo>
                    <a:pt x="2798" y="4616"/>
                  </a:lnTo>
                  <a:lnTo>
                    <a:pt x="2799" y="4606"/>
                  </a:lnTo>
                  <a:lnTo>
                    <a:pt x="2808" y="4587"/>
                  </a:lnTo>
                  <a:lnTo>
                    <a:pt x="2811" y="4577"/>
                  </a:lnTo>
                  <a:lnTo>
                    <a:pt x="2813" y="4565"/>
                  </a:lnTo>
                  <a:lnTo>
                    <a:pt x="2818" y="4563"/>
                  </a:lnTo>
                  <a:lnTo>
                    <a:pt x="2821" y="4560"/>
                  </a:lnTo>
                  <a:lnTo>
                    <a:pt x="2828" y="4553"/>
                  </a:lnTo>
                  <a:lnTo>
                    <a:pt x="2832" y="4550"/>
                  </a:lnTo>
                  <a:lnTo>
                    <a:pt x="2835" y="4546"/>
                  </a:lnTo>
                  <a:lnTo>
                    <a:pt x="2840" y="4545"/>
                  </a:lnTo>
                  <a:lnTo>
                    <a:pt x="2847" y="4545"/>
                  </a:lnTo>
                  <a:lnTo>
                    <a:pt x="2850" y="4543"/>
                  </a:lnTo>
                  <a:lnTo>
                    <a:pt x="2854" y="4539"/>
                  </a:lnTo>
                  <a:lnTo>
                    <a:pt x="2857" y="4531"/>
                  </a:lnTo>
                  <a:lnTo>
                    <a:pt x="2859" y="4527"/>
                  </a:lnTo>
                  <a:lnTo>
                    <a:pt x="2862" y="4524"/>
                  </a:lnTo>
                  <a:lnTo>
                    <a:pt x="2867" y="4522"/>
                  </a:lnTo>
                  <a:lnTo>
                    <a:pt x="2874" y="4524"/>
                  </a:lnTo>
                  <a:lnTo>
                    <a:pt x="2873" y="4516"/>
                  </a:lnTo>
                  <a:lnTo>
                    <a:pt x="2869" y="4507"/>
                  </a:lnTo>
                  <a:lnTo>
                    <a:pt x="2867" y="4500"/>
                  </a:lnTo>
                  <a:lnTo>
                    <a:pt x="2866" y="4490"/>
                  </a:lnTo>
                  <a:lnTo>
                    <a:pt x="2866" y="4488"/>
                  </a:lnTo>
                  <a:lnTo>
                    <a:pt x="2869" y="4485"/>
                  </a:lnTo>
                  <a:lnTo>
                    <a:pt x="2867" y="4483"/>
                  </a:lnTo>
                  <a:lnTo>
                    <a:pt x="2862" y="4481"/>
                  </a:lnTo>
                  <a:lnTo>
                    <a:pt x="2856" y="4481"/>
                  </a:lnTo>
                  <a:lnTo>
                    <a:pt x="2856" y="4480"/>
                  </a:lnTo>
                  <a:lnTo>
                    <a:pt x="2857" y="4476"/>
                  </a:lnTo>
                  <a:lnTo>
                    <a:pt x="2854" y="4475"/>
                  </a:lnTo>
                  <a:lnTo>
                    <a:pt x="2850" y="4476"/>
                  </a:lnTo>
                  <a:lnTo>
                    <a:pt x="2849" y="4475"/>
                  </a:lnTo>
                  <a:lnTo>
                    <a:pt x="2849" y="4468"/>
                  </a:lnTo>
                  <a:lnTo>
                    <a:pt x="2847" y="4464"/>
                  </a:lnTo>
                  <a:lnTo>
                    <a:pt x="2847" y="4463"/>
                  </a:lnTo>
                  <a:lnTo>
                    <a:pt x="2844" y="4461"/>
                  </a:lnTo>
                  <a:lnTo>
                    <a:pt x="2840" y="4463"/>
                  </a:lnTo>
                  <a:lnTo>
                    <a:pt x="2837" y="4461"/>
                  </a:lnTo>
                  <a:lnTo>
                    <a:pt x="2827" y="4458"/>
                  </a:lnTo>
                  <a:lnTo>
                    <a:pt x="2823" y="4454"/>
                  </a:lnTo>
                  <a:lnTo>
                    <a:pt x="2820" y="4449"/>
                  </a:lnTo>
                  <a:lnTo>
                    <a:pt x="2816" y="4441"/>
                  </a:lnTo>
                  <a:lnTo>
                    <a:pt x="2816" y="4437"/>
                  </a:lnTo>
                  <a:lnTo>
                    <a:pt x="2816" y="4434"/>
                  </a:lnTo>
                  <a:lnTo>
                    <a:pt x="2820" y="4430"/>
                  </a:lnTo>
                  <a:lnTo>
                    <a:pt x="2825" y="4427"/>
                  </a:lnTo>
                  <a:lnTo>
                    <a:pt x="2828" y="4425"/>
                  </a:lnTo>
                  <a:lnTo>
                    <a:pt x="2835" y="4422"/>
                  </a:lnTo>
                  <a:lnTo>
                    <a:pt x="2840" y="4415"/>
                  </a:lnTo>
                  <a:lnTo>
                    <a:pt x="2835" y="4413"/>
                  </a:lnTo>
                  <a:lnTo>
                    <a:pt x="2830" y="4412"/>
                  </a:lnTo>
                  <a:lnTo>
                    <a:pt x="2825" y="4403"/>
                  </a:lnTo>
                  <a:lnTo>
                    <a:pt x="2820" y="4394"/>
                  </a:lnTo>
                  <a:lnTo>
                    <a:pt x="2816" y="4391"/>
                  </a:lnTo>
                  <a:lnTo>
                    <a:pt x="2813" y="4388"/>
                  </a:lnTo>
                  <a:lnTo>
                    <a:pt x="2811" y="4384"/>
                  </a:lnTo>
                  <a:lnTo>
                    <a:pt x="2808" y="4381"/>
                  </a:lnTo>
                  <a:lnTo>
                    <a:pt x="2798" y="4379"/>
                  </a:lnTo>
                  <a:lnTo>
                    <a:pt x="2792" y="4379"/>
                  </a:lnTo>
                  <a:lnTo>
                    <a:pt x="2789" y="4376"/>
                  </a:lnTo>
                  <a:lnTo>
                    <a:pt x="2786" y="4372"/>
                  </a:lnTo>
                  <a:lnTo>
                    <a:pt x="2786" y="4367"/>
                  </a:lnTo>
                  <a:lnTo>
                    <a:pt x="2786" y="4362"/>
                  </a:lnTo>
                  <a:lnTo>
                    <a:pt x="2784" y="4357"/>
                  </a:lnTo>
                  <a:lnTo>
                    <a:pt x="2781" y="4348"/>
                  </a:lnTo>
                  <a:lnTo>
                    <a:pt x="2777" y="4340"/>
                  </a:lnTo>
                  <a:lnTo>
                    <a:pt x="2777" y="4333"/>
                  </a:lnTo>
                  <a:lnTo>
                    <a:pt x="2779" y="4326"/>
                  </a:lnTo>
                  <a:lnTo>
                    <a:pt x="2781" y="4314"/>
                  </a:lnTo>
                  <a:lnTo>
                    <a:pt x="2784" y="4306"/>
                  </a:lnTo>
                  <a:lnTo>
                    <a:pt x="2791" y="4297"/>
                  </a:lnTo>
                  <a:lnTo>
                    <a:pt x="2794" y="4294"/>
                  </a:lnTo>
                  <a:lnTo>
                    <a:pt x="2799" y="4292"/>
                  </a:lnTo>
                  <a:lnTo>
                    <a:pt x="2801" y="4277"/>
                  </a:lnTo>
                  <a:lnTo>
                    <a:pt x="2803" y="4263"/>
                  </a:lnTo>
                  <a:lnTo>
                    <a:pt x="2809" y="4238"/>
                  </a:lnTo>
                  <a:lnTo>
                    <a:pt x="2815" y="4212"/>
                  </a:lnTo>
                  <a:lnTo>
                    <a:pt x="2818" y="4198"/>
                  </a:lnTo>
                  <a:lnTo>
                    <a:pt x="2820" y="4183"/>
                  </a:lnTo>
                  <a:lnTo>
                    <a:pt x="2832" y="4174"/>
                  </a:lnTo>
                  <a:lnTo>
                    <a:pt x="2844" y="4166"/>
                  </a:lnTo>
                  <a:lnTo>
                    <a:pt x="2847" y="4166"/>
                  </a:lnTo>
                  <a:lnTo>
                    <a:pt x="2850" y="4163"/>
                  </a:lnTo>
                  <a:lnTo>
                    <a:pt x="2852" y="4159"/>
                  </a:lnTo>
                  <a:lnTo>
                    <a:pt x="2856" y="4152"/>
                  </a:lnTo>
                  <a:lnTo>
                    <a:pt x="2857" y="4149"/>
                  </a:lnTo>
                  <a:lnTo>
                    <a:pt x="2862" y="4147"/>
                  </a:lnTo>
                  <a:lnTo>
                    <a:pt x="2866" y="4145"/>
                  </a:lnTo>
                  <a:lnTo>
                    <a:pt x="2867" y="4140"/>
                  </a:lnTo>
                  <a:lnTo>
                    <a:pt x="2867" y="4137"/>
                  </a:lnTo>
                  <a:lnTo>
                    <a:pt x="2869" y="4127"/>
                  </a:lnTo>
                  <a:lnTo>
                    <a:pt x="2871" y="4121"/>
                  </a:lnTo>
                  <a:lnTo>
                    <a:pt x="2874" y="4118"/>
                  </a:lnTo>
                  <a:lnTo>
                    <a:pt x="2878" y="4116"/>
                  </a:lnTo>
                  <a:lnTo>
                    <a:pt x="2883" y="4115"/>
                  </a:lnTo>
                  <a:lnTo>
                    <a:pt x="2888" y="4111"/>
                  </a:lnTo>
                  <a:lnTo>
                    <a:pt x="2890" y="4106"/>
                  </a:lnTo>
                  <a:lnTo>
                    <a:pt x="2888" y="4098"/>
                  </a:lnTo>
                  <a:lnTo>
                    <a:pt x="2888" y="4094"/>
                  </a:lnTo>
                  <a:lnTo>
                    <a:pt x="2891" y="4094"/>
                  </a:lnTo>
                  <a:lnTo>
                    <a:pt x="2895" y="4094"/>
                  </a:lnTo>
                  <a:lnTo>
                    <a:pt x="2896" y="4089"/>
                  </a:lnTo>
                  <a:lnTo>
                    <a:pt x="2898" y="4087"/>
                  </a:lnTo>
                  <a:lnTo>
                    <a:pt x="2908" y="4079"/>
                  </a:lnTo>
                  <a:lnTo>
                    <a:pt x="2912" y="4075"/>
                  </a:lnTo>
                  <a:lnTo>
                    <a:pt x="2915" y="4070"/>
                  </a:lnTo>
                  <a:lnTo>
                    <a:pt x="2917" y="4067"/>
                  </a:lnTo>
                  <a:lnTo>
                    <a:pt x="2924" y="4060"/>
                  </a:lnTo>
                  <a:lnTo>
                    <a:pt x="2929" y="4052"/>
                  </a:lnTo>
                  <a:lnTo>
                    <a:pt x="2934" y="4041"/>
                  </a:lnTo>
                  <a:lnTo>
                    <a:pt x="2936" y="4036"/>
                  </a:lnTo>
                  <a:lnTo>
                    <a:pt x="2936" y="4031"/>
                  </a:lnTo>
                  <a:lnTo>
                    <a:pt x="2936" y="4028"/>
                  </a:lnTo>
                  <a:lnTo>
                    <a:pt x="2939" y="4016"/>
                  </a:lnTo>
                  <a:lnTo>
                    <a:pt x="2942" y="4007"/>
                  </a:lnTo>
                  <a:lnTo>
                    <a:pt x="2948" y="3997"/>
                  </a:lnTo>
                  <a:lnTo>
                    <a:pt x="2949" y="3985"/>
                  </a:lnTo>
                  <a:lnTo>
                    <a:pt x="2951" y="3985"/>
                  </a:lnTo>
                  <a:lnTo>
                    <a:pt x="2953" y="3983"/>
                  </a:lnTo>
                  <a:lnTo>
                    <a:pt x="2954" y="3980"/>
                  </a:lnTo>
                  <a:lnTo>
                    <a:pt x="2954" y="3975"/>
                  </a:lnTo>
                  <a:lnTo>
                    <a:pt x="2956" y="3971"/>
                  </a:lnTo>
                  <a:lnTo>
                    <a:pt x="2961" y="3970"/>
                  </a:lnTo>
                  <a:lnTo>
                    <a:pt x="2963" y="3968"/>
                  </a:lnTo>
                  <a:lnTo>
                    <a:pt x="2963" y="3965"/>
                  </a:lnTo>
                  <a:close/>
                  <a:moveTo>
                    <a:pt x="1817" y="4087"/>
                  </a:moveTo>
                  <a:lnTo>
                    <a:pt x="1810" y="4082"/>
                  </a:lnTo>
                  <a:lnTo>
                    <a:pt x="1803" y="4082"/>
                  </a:lnTo>
                  <a:lnTo>
                    <a:pt x="1796" y="4082"/>
                  </a:lnTo>
                  <a:lnTo>
                    <a:pt x="1789" y="4087"/>
                  </a:lnTo>
                  <a:lnTo>
                    <a:pt x="1789" y="4101"/>
                  </a:lnTo>
                  <a:lnTo>
                    <a:pt x="1791" y="4106"/>
                  </a:lnTo>
                  <a:lnTo>
                    <a:pt x="1793" y="4108"/>
                  </a:lnTo>
                  <a:lnTo>
                    <a:pt x="1796" y="4108"/>
                  </a:lnTo>
                  <a:lnTo>
                    <a:pt x="1796" y="4103"/>
                  </a:lnTo>
                  <a:lnTo>
                    <a:pt x="1798" y="4099"/>
                  </a:lnTo>
                  <a:lnTo>
                    <a:pt x="1801" y="4098"/>
                  </a:lnTo>
                  <a:lnTo>
                    <a:pt x="1805" y="4096"/>
                  </a:lnTo>
                  <a:lnTo>
                    <a:pt x="1813" y="4094"/>
                  </a:lnTo>
                  <a:lnTo>
                    <a:pt x="1815" y="4091"/>
                  </a:lnTo>
                  <a:lnTo>
                    <a:pt x="1817" y="4087"/>
                  </a:lnTo>
                  <a:close/>
                  <a:moveTo>
                    <a:pt x="1701" y="4094"/>
                  </a:moveTo>
                  <a:lnTo>
                    <a:pt x="1701" y="4103"/>
                  </a:lnTo>
                  <a:lnTo>
                    <a:pt x="1702" y="4110"/>
                  </a:lnTo>
                  <a:lnTo>
                    <a:pt x="1704" y="4116"/>
                  </a:lnTo>
                  <a:lnTo>
                    <a:pt x="1708" y="4121"/>
                  </a:lnTo>
                  <a:lnTo>
                    <a:pt x="1713" y="4125"/>
                  </a:lnTo>
                  <a:lnTo>
                    <a:pt x="1719" y="4127"/>
                  </a:lnTo>
                  <a:lnTo>
                    <a:pt x="1726" y="4128"/>
                  </a:lnTo>
                  <a:lnTo>
                    <a:pt x="1735" y="4128"/>
                  </a:lnTo>
                  <a:lnTo>
                    <a:pt x="1735" y="4120"/>
                  </a:lnTo>
                  <a:lnTo>
                    <a:pt x="1733" y="4113"/>
                  </a:lnTo>
                  <a:lnTo>
                    <a:pt x="1731" y="4106"/>
                  </a:lnTo>
                  <a:lnTo>
                    <a:pt x="1728" y="4101"/>
                  </a:lnTo>
                  <a:lnTo>
                    <a:pt x="1723" y="4098"/>
                  </a:lnTo>
                  <a:lnTo>
                    <a:pt x="1716" y="4096"/>
                  </a:lnTo>
                  <a:lnTo>
                    <a:pt x="1709" y="4094"/>
                  </a:lnTo>
                  <a:lnTo>
                    <a:pt x="1701" y="4094"/>
                  </a:lnTo>
                  <a:close/>
                  <a:moveTo>
                    <a:pt x="1776" y="4108"/>
                  </a:moveTo>
                  <a:lnTo>
                    <a:pt x="1774" y="4116"/>
                  </a:lnTo>
                  <a:lnTo>
                    <a:pt x="1774" y="4121"/>
                  </a:lnTo>
                  <a:lnTo>
                    <a:pt x="1777" y="4125"/>
                  </a:lnTo>
                  <a:lnTo>
                    <a:pt x="1781" y="4127"/>
                  </a:lnTo>
                  <a:lnTo>
                    <a:pt x="1784" y="4128"/>
                  </a:lnTo>
                  <a:lnTo>
                    <a:pt x="1788" y="4132"/>
                  </a:lnTo>
                  <a:lnTo>
                    <a:pt x="1789" y="4135"/>
                  </a:lnTo>
                  <a:lnTo>
                    <a:pt x="1789" y="4142"/>
                  </a:lnTo>
                  <a:lnTo>
                    <a:pt x="1801" y="4142"/>
                  </a:lnTo>
                  <a:lnTo>
                    <a:pt x="1812" y="4142"/>
                  </a:lnTo>
                  <a:lnTo>
                    <a:pt x="1817" y="4140"/>
                  </a:lnTo>
                  <a:lnTo>
                    <a:pt x="1820" y="4137"/>
                  </a:lnTo>
                  <a:lnTo>
                    <a:pt x="1822" y="4133"/>
                  </a:lnTo>
                  <a:lnTo>
                    <a:pt x="1823" y="4128"/>
                  </a:lnTo>
                  <a:lnTo>
                    <a:pt x="1815" y="4128"/>
                  </a:lnTo>
                  <a:lnTo>
                    <a:pt x="1806" y="4127"/>
                  </a:lnTo>
                  <a:lnTo>
                    <a:pt x="1801" y="4125"/>
                  </a:lnTo>
                  <a:lnTo>
                    <a:pt x="1796" y="4121"/>
                  </a:lnTo>
                  <a:lnTo>
                    <a:pt x="1786" y="4115"/>
                  </a:lnTo>
                  <a:lnTo>
                    <a:pt x="1776" y="4108"/>
                  </a:lnTo>
                  <a:close/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3" name="Freeform 44">
              <a:extLst>
                <a:ext uri="{FF2B5EF4-FFF2-40B4-BE49-F238E27FC236}">
                  <a16:creationId xmlns:a16="http://schemas.microsoft.com/office/drawing/2014/main" id="{A500D705-85AD-4746-9CD8-F971D94FF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7516" y="4277060"/>
              <a:ext cx="698500" cy="469900"/>
            </a:xfrm>
            <a:custGeom>
              <a:avLst/>
              <a:gdLst>
                <a:gd name="T0" fmla="*/ 1848 w 1939"/>
                <a:gd name="T1" fmla="*/ 135 h 1304"/>
                <a:gd name="T2" fmla="*/ 1740 w 1939"/>
                <a:gd name="T3" fmla="*/ 44 h 1304"/>
                <a:gd name="T4" fmla="*/ 1662 w 1939"/>
                <a:gd name="T5" fmla="*/ 75 h 1304"/>
                <a:gd name="T6" fmla="*/ 1546 w 1939"/>
                <a:gd name="T7" fmla="*/ 27 h 1304"/>
                <a:gd name="T8" fmla="*/ 1365 w 1939"/>
                <a:gd name="T9" fmla="*/ 27 h 1304"/>
                <a:gd name="T10" fmla="*/ 1237 w 1939"/>
                <a:gd name="T11" fmla="*/ 42 h 1304"/>
                <a:gd name="T12" fmla="*/ 1196 w 1939"/>
                <a:gd name="T13" fmla="*/ 145 h 1304"/>
                <a:gd name="T14" fmla="*/ 1123 w 1939"/>
                <a:gd name="T15" fmla="*/ 198 h 1304"/>
                <a:gd name="T16" fmla="*/ 1058 w 1939"/>
                <a:gd name="T17" fmla="*/ 232 h 1304"/>
                <a:gd name="T18" fmla="*/ 1024 w 1939"/>
                <a:gd name="T19" fmla="*/ 218 h 1304"/>
                <a:gd name="T20" fmla="*/ 956 w 1939"/>
                <a:gd name="T21" fmla="*/ 218 h 1304"/>
                <a:gd name="T22" fmla="*/ 887 w 1939"/>
                <a:gd name="T23" fmla="*/ 266 h 1304"/>
                <a:gd name="T24" fmla="*/ 800 w 1939"/>
                <a:gd name="T25" fmla="*/ 278 h 1304"/>
                <a:gd name="T26" fmla="*/ 742 w 1939"/>
                <a:gd name="T27" fmla="*/ 375 h 1304"/>
                <a:gd name="T28" fmla="*/ 703 w 1939"/>
                <a:gd name="T29" fmla="*/ 416 h 1304"/>
                <a:gd name="T30" fmla="*/ 640 w 1939"/>
                <a:gd name="T31" fmla="*/ 430 h 1304"/>
                <a:gd name="T32" fmla="*/ 469 w 1939"/>
                <a:gd name="T33" fmla="*/ 438 h 1304"/>
                <a:gd name="T34" fmla="*/ 362 w 1939"/>
                <a:gd name="T35" fmla="*/ 409 h 1304"/>
                <a:gd name="T36" fmla="*/ 304 w 1939"/>
                <a:gd name="T37" fmla="*/ 368 h 1304"/>
                <a:gd name="T38" fmla="*/ 258 w 1939"/>
                <a:gd name="T39" fmla="*/ 421 h 1304"/>
                <a:gd name="T40" fmla="*/ 159 w 1939"/>
                <a:gd name="T41" fmla="*/ 491 h 1304"/>
                <a:gd name="T42" fmla="*/ 96 w 1939"/>
                <a:gd name="T43" fmla="*/ 491 h 1304"/>
                <a:gd name="T44" fmla="*/ 138 w 1939"/>
                <a:gd name="T45" fmla="*/ 524 h 1304"/>
                <a:gd name="T46" fmla="*/ 123 w 1939"/>
                <a:gd name="T47" fmla="*/ 607 h 1304"/>
                <a:gd name="T48" fmla="*/ 75 w 1939"/>
                <a:gd name="T49" fmla="*/ 716 h 1304"/>
                <a:gd name="T50" fmla="*/ 92 w 1939"/>
                <a:gd name="T51" fmla="*/ 780 h 1304"/>
                <a:gd name="T52" fmla="*/ 2 w 1939"/>
                <a:gd name="T53" fmla="*/ 827 h 1304"/>
                <a:gd name="T54" fmla="*/ 14 w 1939"/>
                <a:gd name="T55" fmla="*/ 873 h 1304"/>
                <a:gd name="T56" fmla="*/ 46 w 1939"/>
                <a:gd name="T57" fmla="*/ 902 h 1304"/>
                <a:gd name="T58" fmla="*/ 96 w 1939"/>
                <a:gd name="T59" fmla="*/ 976 h 1304"/>
                <a:gd name="T60" fmla="*/ 159 w 1939"/>
                <a:gd name="T61" fmla="*/ 1049 h 1304"/>
                <a:gd name="T62" fmla="*/ 225 w 1939"/>
                <a:gd name="T63" fmla="*/ 1105 h 1304"/>
                <a:gd name="T64" fmla="*/ 270 w 1939"/>
                <a:gd name="T65" fmla="*/ 1162 h 1304"/>
                <a:gd name="T66" fmla="*/ 290 w 1939"/>
                <a:gd name="T67" fmla="*/ 1172 h 1304"/>
                <a:gd name="T68" fmla="*/ 323 w 1939"/>
                <a:gd name="T69" fmla="*/ 1192 h 1304"/>
                <a:gd name="T70" fmla="*/ 362 w 1939"/>
                <a:gd name="T71" fmla="*/ 1249 h 1304"/>
                <a:gd name="T72" fmla="*/ 459 w 1939"/>
                <a:gd name="T73" fmla="*/ 1264 h 1304"/>
                <a:gd name="T74" fmla="*/ 469 w 1939"/>
                <a:gd name="T75" fmla="*/ 1269 h 1304"/>
                <a:gd name="T76" fmla="*/ 536 w 1939"/>
                <a:gd name="T77" fmla="*/ 1291 h 1304"/>
                <a:gd name="T78" fmla="*/ 631 w 1939"/>
                <a:gd name="T79" fmla="*/ 1290 h 1304"/>
                <a:gd name="T80" fmla="*/ 713 w 1939"/>
                <a:gd name="T81" fmla="*/ 1286 h 1304"/>
                <a:gd name="T82" fmla="*/ 761 w 1939"/>
                <a:gd name="T83" fmla="*/ 1242 h 1304"/>
                <a:gd name="T84" fmla="*/ 780 w 1939"/>
                <a:gd name="T85" fmla="*/ 1228 h 1304"/>
                <a:gd name="T86" fmla="*/ 805 w 1939"/>
                <a:gd name="T87" fmla="*/ 1221 h 1304"/>
                <a:gd name="T88" fmla="*/ 833 w 1939"/>
                <a:gd name="T89" fmla="*/ 1215 h 1304"/>
                <a:gd name="T90" fmla="*/ 908 w 1939"/>
                <a:gd name="T91" fmla="*/ 1167 h 1304"/>
                <a:gd name="T92" fmla="*/ 1036 w 1939"/>
                <a:gd name="T93" fmla="*/ 1100 h 1304"/>
                <a:gd name="T94" fmla="*/ 1133 w 1939"/>
                <a:gd name="T95" fmla="*/ 1098 h 1304"/>
                <a:gd name="T96" fmla="*/ 1271 w 1939"/>
                <a:gd name="T97" fmla="*/ 1080 h 1304"/>
                <a:gd name="T98" fmla="*/ 1348 w 1939"/>
                <a:gd name="T99" fmla="*/ 1049 h 1304"/>
                <a:gd name="T100" fmla="*/ 1462 w 1939"/>
                <a:gd name="T101" fmla="*/ 1035 h 1304"/>
                <a:gd name="T102" fmla="*/ 1529 w 1939"/>
                <a:gd name="T103" fmla="*/ 1010 h 1304"/>
                <a:gd name="T104" fmla="*/ 1575 w 1939"/>
                <a:gd name="T105" fmla="*/ 878 h 1304"/>
                <a:gd name="T106" fmla="*/ 1631 w 1939"/>
                <a:gd name="T107" fmla="*/ 812 h 1304"/>
                <a:gd name="T108" fmla="*/ 1645 w 1939"/>
                <a:gd name="T109" fmla="*/ 723 h 1304"/>
                <a:gd name="T110" fmla="*/ 1653 w 1939"/>
                <a:gd name="T111" fmla="*/ 643 h 1304"/>
                <a:gd name="T112" fmla="*/ 1682 w 1939"/>
                <a:gd name="T113" fmla="*/ 558 h 1304"/>
                <a:gd name="T114" fmla="*/ 1733 w 1939"/>
                <a:gd name="T115" fmla="*/ 471 h 1304"/>
                <a:gd name="T116" fmla="*/ 1761 w 1939"/>
                <a:gd name="T117" fmla="*/ 375 h 1304"/>
                <a:gd name="T118" fmla="*/ 1819 w 1939"/>
                <a:gd name="T119" fmla="*/ 292 h 1304"/>
                <a:gd name="T120" fmla="*/ 1914 w 1939"/>
                <a:gd name="T121" fmla="*/ 252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9" h="1304">
                  <a:moveTo>
                    <a:pt x="1938" y="191"/>
                  </a:moveTo>
                  <a:lnTo>
                    <a:pt x="1938" y="191"/>
                  </a:lnTo>
                  <a:lnTo>
                    <a:pt x="1936" y="186"/>
                  </a:lnTo>
                  <a:lnTo>
                    <a:pt x="1935" y="183"/>
                  </a:lnTo>
                  <a:lnTo>
                    <a:pt x="1928" y="177"/>
                  </a:lnTo>
                  <a:lnTo>
                    <a:pt x="1921" y="172"/>
                  </a:lnTo>
                  <a:lnTo>
                    <a:pt x="1919" y="169"/>
                  </a:lnTo>
                  <a:lnTo>
                    <a:pt x="1918" y="164"/>
                  </a:lnTo>
                  <a:lnTo>
                    <a:pt x="1918" y="164"/>
                  </a:lnTo>
                  <a:lnTo>
                    <a:pt x="1909" y="166"/>
                  </a:lnTo>
                  <a:lnTo>
                    <a:pt x="1901" y="166"/>
                  </a:lnTo>
                  <a:lnTo>
                    <a:pt x="1889" y="162"/>
                  </a:lnTo>
                  <a:lnTo>
                    <a:pt x="1877" y="159"/>
                  </a:lnTo>
                  <a:lnTo>
                    <a:pt x="1870" y="157"/>
                  </a:lnTo>
                  <a:lnTo>
                    <a:pt x="1863" y="157"/>
                  </a:lnTo>
                  <a:lnTo>
                    <a:pt x="1863" y="157"/>
                  </a:lnTo>
                  <a:lnTo>
                    <a:pt x="1848" y="135"/>
                  </a:lnTo>
                  <a:lnTo>
                    <a:pt x="1836" y="109"/>
                  </a:lnTo>
                  <a:lnTo>
                    <a:pt x="1836" y="109"/>
                  </a:lnTo>
                  <a:lnTo>
                    <a:pt x="1820" y="102"/>
                  </a:lnTo>
                  <a:lnTo>
                    <a:pt x="1807" y="94"/>
                  </a:lnTo>
                  <a:lnTo>
                    <a:pt x="1791" y="87"/>
                  </a:lnTo>
                  <a:lnTo>
                    <a:pt x="1783" y="83"/>
                  </a:lnTo>
                  <a:lnTo>
                    <a:pt x="1774" y="82"/>
                  </a:lnTo>
                  <a:lnTo>
                    <a:pt x="1774" y="82"/>
                  </a:lnTo>
                  <a:lnTo>
                    <a:pt x="1771" y="66"/>
                  </a:lnTo>
                  <a:lnTo>
                    <a:pt x="1767" y="60"/>
                  </a:lnTo>
                  <a:lnTo>
                    <a:pt x="1764" y="54"/>
                  </a:lnTo>
                  <a:lnTo>
                    <a:pt x="1761" y="49"/>
                  </a:lnTo>
                  <a:lnTo>
                    <a:pt x="1754" y="44"/>
                  </a:lnTo>
                  <a:lnTo>
                    <a:pt x="1749" y="42"/>
                  </a:lnTo>
                  <a:lnTo>
                    <a:pt x="1740" y="41"/>
                  </a:lnTo>
                  <a:lnTo>
                    <a:pt x="1740" y="41"/>
                  </a:lnTo>
                  <a:lnTo>
                    <a:pt x="1740" y="44"/>
                  </a:lnTo>
                  <a:lnTo>
                    <a:pt x="1738" y="46"/>
                  </a:lnTo>
                  <a:lnTo>
                    <a:pt x="1733" y="48"/>
                  </a:lnTo>
                  <a:lnTo>
                    <a:pt x="1733" y="48"/>
                  </a:lnTo>
                  <a:lnTo>
                    <a:pt x="1728" y="51"/>
                  </a:lnTo>
                  <a:lnTo>
                    <a:pt x="1721" y="53"/>
                  </a:lnTo>
                  <a:lnTo>
                    <a:pt x="1716" y="56"/>
                  </a:lnTo>
                  <a:lnTo>
                    <a:pt x="1715" y="58"/>
                  </a:lnTo>
                  <a:lnTo>
                    <a:pt x="1713" y="61"/>
                  </a:lnTo>
                  <a:lnTo>
                    <a:pt x="1713" y="61"/>
                  </a:lnTo>
                  <a:lnTo>
                    <a:pt x="1692" y="61"/>
                  </a:lnTo>
                  <a:lnTo>
                    <a:pt x="1692" y="61"/>
                  </a:lnTo>
                  <a:lnTo>
                    <a:pt x="1691" y="66"/>
                  </a:lnTo>
                  <a:lnTo>
                    <a:pt x="1689" y="68"/>
                  </a:lnTo>
                  <a:lnTo>
                    <a:pt x="1686" y="68"/>
                  </a:lnTo>
                  <a:lnTo>
                    <a:pt x="1686" y="68"/>
                  </a:lnTo>
                  <a:lnTo>
                    <a:pt x="1672" y="70"/>
                  </a:lnTo>
                  <a:lnTo>
                    <a:pt x="1662" y="75"/>
                  </a:lnTo>
                  <a:lnTo>
                    <a:pt x="1650" y="80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28" y="80"/>
                  </a:lnTo>
                  <a:lnTo>
                    <a:pt x="1617" y="78"/>
                  </a:lnTo>
                  <a:lnTo>
                    <a:pt x="1599" y="73"/>
                  </a:lnTo>
                  <a:lnTo>
                    <a:pt x="1582" y="66"/>
                  </a:lnTo>
                  <a:lnTo>
                    <a:pt x="1573" y="63"/>
                  </a:lnTo>
                  <a:lnTo>
                    <a:pt x="1563" y="61"/>
                  </a:lnTo>
                  <a:lnTo>
                    <a:pt x="1563" y="61"/>
                  </a:lnTo>
                  <a:lnTo>
                    <a:pt x="1561" y="54"/>
                  </a:lnTo>
                  <a:lnTo>
                    <a:pt x="1559" y="48"/>
                  </a:lnTo>
                  <a:lnTo>
                    <a:pt x="1554" y="44"/>
                  </a:lnTo>
                  <a:lnTo>
                    <a:pt x="1549" y="41"/>
                  </a:lnTo>
                  <a:lnTo>
                    <a:pt x="1549" y="41"/>
                  </a:lnTo>
                  <a:lnTo>
                    <a:pt x="1547" y="34"/>
                  </a:lnTo>
                  <a:lnTo>
                    <a:pt x="1546" y="27"/>
                  </a:lnTo>
                  <a:lnTo>
                    <a:pt x="1542" y="22"/>
                  </a:lnTo>
                  <a:lnTo>
                    <a:pt x="1542" y="14"/>
                  </a:lnTo>
                  <a:lnTo>
                    <a:pt x="1542" y="14"/>
                  </a:lnTo>
                  <a:lnTo>
                    <a:pt x="1534" y="14"/>
                  </a:lnTo>
                  <a:lnTo>
                    <a:pt x="1529" y="10"/>
                  </a:lnTo>
                  <a:lnTo>
                    <a:pt x="1525" y="5"/>
                  </a:lnTo>
                  <a:lnTo>
                    <a:pt x="1522" y="0"/>
                  </a:lnTo>
                  <a:lnTo>
                    <a:pt x="1522" y="0"/>
                  </a:lnTo>
                  <a:lnTo>
                    <a:pt x="1496" y="5"/>
                  </a:lnTo>
                  <a:lnTo>
                    <a:pt x="1471" y="10"/>
                  </a:lnTo>
                  <a:lnTo>
                    <a:pt x="1447" y="17"/>
                  </a:lnTo>
                  <a:lnTo>
                    <a:pt x="1426" y="27"/>
                  </a:lnTo>
                  <a:lnTo>
                    <a:pt x="1426" y="27"/>
                  </a:lnTo>
                  <a:lnTo>
                    <a:pt x="1411" y="27"/>
                  </a:lnTo>
                  <a:lnTo>
                    <a:pt x="1396" y="27"/>
                  </a:lnTo>
                  <a:lnTo>
                    <a:pt x="1380" y="29"/>
                  </a:lnTo>
                  <a:lnTo>
                    <a:pt x="1365" y="27"/>
                  </a:lnTo>
                  <a:lnTo>
                    <a:pt x="1365" y="27"/>
                  </a:lnTo>
                  <a:lnTo>
                    <a:pt x="1355" y="25"/>
                  </a:lnTo>
                  <a:lnTo>
                    <a:pt x="1346" y="22"/>
                  </a:lnTo>
                  <a:lnTo>
                    <a:pt x="1331" y="14"/>
                  </a:lnTo>
                  <a:lnTo>
                    <a:pt x="1331" y="14"/>
                  </a:lnTo>
                  <a:lnTo>
                    <a:pt x="1305" y="19"/>
                  </a:lnTo>
                  <a:lnTo>
                    <a:pt x="1293" y="22"/>
                  </a:lnTo>
                  <a:lnTo>
                    <a:pt x="1283" y="27"/>
                  </a:lnTo>
                  <a:lnTo>
                    <a:pt x="1283" y="27"/>
                  </a:lnTo>
                  <a:lnTo>
                    <a:pt x="1276" y="27"/>
                  </a:lnTo>
                  <a:lnTo>
                    <a:pt x="1271" y="29"/>
                  </a:lnTo>
                  <a:lnTo>
                    <a:pt x="1263" y="34"/>
                  </a:lnTo>
                  <a:lnTo>
                    <a:pt x="1254" y="39"/>
                  </a:lnTo>
                  <a:lnTo>
                    <a:pt x="1249" y="41"/>
                  </a:lnTo>
                  <a:lnTo>
                    <a:pt x="1242" y="41"/>
                  </a:lnTo>
                  <a:lnTo>
                    <a:pt x="1242" y="41"/>
                  </a:lnTo>
                  <a:lnTo>
                    <a:pt x="1237" y="42"/>
                  </a:lnTo>
                  <a:lnTo>
                    <a:pt x="1233" y="44"/>
                  </a:lnTo>
                  <a:lnTo>
                    <a:pt x="1228" y="51"/>
                  </a:lnTo>
                  <a:lnTo>
                    <a:pt x="1225" y="60"/>
                  </a:lnTo>
                  <a:lnTo>
                    <a:pt x="1222" y="68"/>
                  </a:lnTo>
                  <a:lnTo>
                    <a:pt x="1222" y="68"/>
                  </a:lnTo>
                  <a:lnTo>
                    <a:pt x="1222" y="77"/>
                  </a:lnTo>
                  <a:lnTo>
                    <a:pt x="1222" y="83"/>
                  </a:lnTo>
                  <a:lnTo>
                    <a:pt x="1218" y="89"/>
                  </a:lnTo>
                  <a:lnTo>
                    <a:pt x="1216" y="94"/>
                  </a:lnTo>
                  <a:lnTo>
                    <a:pt x="1210" y="102"/>
                  </a:lnTo>
                  <a:lnTo>
                    <a:pt x="1208" y="109"/>
                  </a:lnTo>
                  <a:lnTo>
                    <a:pt x="1208" y="116"/>
                  </a:lnTo>
                  <a:lnTo>
                    <a:pt x="1208" y="116"/>
                  </a:lnTo>
                  <a:lnTo>
                    <a:pt x="1208" y="123"/>
                  </a:lnTo>
                  <a:lnTo>
                    <a:pt x="1206" y="128"/>
                  </a:lnTo>
                  <a:lnTo>
                    <a:pt x="1201" y="136"/>
                  </a:lnTo>
                  <a:lnTo>
                    <a:pt x="1196" y="145"/>
                  </a:lnTo>
                  <a:lnTo>
                    <a:pt x="1194" y="150"/>
                  </a:lnTo>
                  <a:lnTo>
                    <a:pt x="1194" y="157"/>
                  </a:lnTo>
                  <a:lnTo>
                    <a:pt x="1194" y="157"/>
                  </a:lnTo>
                  <a:lnTo>
                    <a:pt x="1182" y="159"/>
                  </a:lnTo>
                  <a:lnTo>
                    <a:pt x="1172" y="162"/>
                  </a:lnTo>
                  <a:lnTo>
                    <a:pt x="1153" y="171"/>
                  </a:lnTo>
                  <a:lnTo>
                    <a:pt x="1153" y="171"/>
                  </a:lnTo>
                  <a:lnTo>
                    <a:pt x="1148" y="174"/>
                  </a:lnTo>
                  <a:lnTo>
                    <a:pt x="1143" y="177"/>
                  </a:lnTo>
                  <a:lnTo>
                    <a:pt x="1138" y="183"/>
                  </a:lnTo>
                  <a:lnTo>
                    <a:pt x="1133" y="184"/>
                  </a:lnTo>
                  <a:lnTo>
                    <a:pt x="1133" y="184"/>
                  </a:lnTo>
                  <a:lnTo>
                    <a:pt x="1129" y="186"/>
                  </a:lnTo>
                  <a:lnTo>
                    <a:pt x="1128" y="189"/>
                  </a:lnTo>
                  <a:lnTo>
                    <a:pt x="1126" y="198"/>
                  </a:lnTo>
                  <a:lnTo>
                    <a:pt x="1126" y="198"/>
                  </a:lnTo>
                  <a:lnTo>
                    <a:pt x="1123" y="198"/>
                  </a:lnTo>
                  <a:lnTo>
                    <a:pt x="1121" y="200"/>
                  </a:lnTo>
                  <a:lnTo>
                    <a:pt x="1119" y="205"/>
                  </a:lnTo>
                  <a:lnTo>
                    <a:pt x="1119" y="205"/>
                  </a:lnTo>
                  <a:lnTo>
                    <a:pt x="1118" y="210"/>
                  </a:lnTo>
                  <a:lnTo>
                    <a:pt x="1114" y="212"/>
                  </a:lnTo>
                  <a:lnTo>
                    <a:pt x="1106" y="215"/>
                  </a:lnTo>
                  <a:lnTo>
                    <a:pt x="1097" y="218"/>
                  </a:lnTo>
                  <a:lnTo>
                    <a:pt x="1094" y="220"/>
                  </a:lnTo>
                  <a:lnTo>
                    <a:pt x="1092" y="225"/>
                  </a:lnTo>
                  <a:lnTo>
                    <a:pt x="1092" y="225"/>
                  </a:lnTo>
                  <a:lnTo>
                    <a:pt x="1089" y="223"/>
                  </a:lnTo>
                  <a:lnTo>
                    <a:pt x="1085" y="223"/>
                  </a:lnTo>
                  <a:lnTo>
                    <a:pt x="1077" y="230"/>
                  </a:lnTo>
                  <a:lnTo>
                    <a:pt x="1072" y="234"/>
                  </a:lnTo>
                  <a:lnTo>
                    <a:pt x="1066" y="235"/>
                  </a:lnTo>
                  <a:lnTo>
                    <a:pt x="1063" y="235"/>
                  </a:lnTo>
                  <a:lnTo>
                    <a:pt x="1058" y="232"/>
                  </a:lnTo>
                  <a:lnTo>
                    <a:pt x="1058" y="232"/>
                  </a:lnTo>
                  <a:lnTo>
                    <a:pt x="1058" y="229"/>
                  </a:lnTo>
                  <a:lnTo>
                    <a:pt x="1058" y="225"/>
                  </a:lnTo>
                  <a:lnTo>
                    <a:pt x="1058" y="225"/>
                  </a:lnTo>
                  <a:lnTo>
                    <a:pt x="1053" y="225"/>
                  </a:lnTo>
                  <a:lnTo>
                    <a:pt x="1048" y="225"/>
                  </a:lnTo>
                  <a:lnTo>
                    <a:pt x="1041" y="227"/>
                  </a:lnTo>
                  <a:lnTo>
                    <a:pt x="1037" y="225"/>
                  </a:lnTo>
                  <a:lnTo>
                    <a:pt x="1037" y="225"/>
                  </a:lnTo>
                  <a:lnTo>
                    <a:pt x="1037" y="222"/>
                  </a:lnTo>
                  <a:lnTo>
                    <a:pt x="1037" y="218"/>
                  </a:lnTo>
                  <a:lnTo>
                    <a:pt x="1037" y="218"/>
                  </a:lnTo>
                  <a:lnTo>
                    <a:pt x="1034" y="218"/>
                  </a:lnTo>
                  <a:lnTo>
                    <a:pt x="1031" y="218"/>
                  </a:lnTo>
                  <a:lnTo>
                    <a:pt x="1027" y="218"/>
                  </a:lnTo>
                  <a:lnTo>
                    <a:pt x="1024" y="218"/>
                  </a:lnTo>
                  <a:lnTo>
                    <a:pt x="1024" y="218"/>
                  </a:lnTo>
                  <a:lnTo>
                    <a:pt x="1015" y="213"/>
                  </a:lnTo>
                  <a:lnTo>
                    <a:pt x="1005" y="208"/>
                  </a:lnTo>
                  <a:lnTo>
                    <a:pt x="995" y="205"/>
                  </a:lnTo>
                  <a:lnTo>
                    <a:pt x="988" y="205"/>
                  </a:lnTo>
                  <a:lnTo>
                    <a:pt x="983" y="205"/>
                  </a:lnTo>
                  <a:lnTo>
                    <a:pt x="983" y="205"/>
                  </a:lnTo>
                  <a:lnTo>
                    <a:pt x="979" y="205"/>
                  </a:lnTo>
                  <a:lnTo>
                    <a:pt x="976" y="205"/>
                  </a:lnTo>
                  <a:lnTo>
                    <a:pt x="971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8"/>
                  </a:lnTo>
                  <a:lnTo>
                    <a:pt x="969" y="212"/>
                  </a:lnTo>
                  <a:lnTo>
                    <a:pt x="969" y="212"/>
                  </a:lnTo>
                  <a:lnTo>
                    <a:pt x="962" y="215"/>
                  </a:lnTo>
                  <a:lnTo>
                    <a:pt x="956" y="218"/>
                  </a:lnTo>
                  <a:lnTo>
                    <a:pt x="956" y="218"/>
                  </a:lnTo>
                  <a:lnTo>
                    <a:pt x="954" y="225"/>
                  </a:lnTo>
                  <a:lnTo>
                    <a:pt x="952" y="234"/>
                  </a:lnTo>
                  <a:lnTo>
                    <a:pt x="950" y="239"/>
                  </a:lnTo>
                  <a:lnTo>
                    <a:pt x="949" y="242"/>
                  </a:lnTo>
                  <a:lnTo>
                    <a:pt x="945" y="244"/>
                  </a:lnTo>
                  <a:lnTo>
                    <a:pt x="942" y="246"/>
                  </a:lnTo>
                  <a:lnTo>
                    <a:pt x="942" y="246"/>
                  </a:lnTo>
                  <a:lnTo>
                    <a:pt x="940" y="249"/>
                  </a:lnTo>
                  <a:lnTo>
                    <a:pt x="939" y="252"/>
                  </a:lnTo>
                  <a:lnTo>
                    <a:pt x="935" y="256"/>
                  </a:lnTo>
                  <a:lnTo>
                    <a:pt x="935" y="259"/>
                  </a:lnTo>
                  <a:lnTo>
                    <a:pt x="935" y="259"/>
                  </a:lnTo>
                  <a:lnTo>
                    <a:pt x="927" y="258"/>
                  </a:lnTo>
                  <a:lnTo>
                    <a:pt x="918" y="258"/>
                  </a:lnTo>
                  <a:lnTo>
                    <a:pt x="906" y="261"/>
                  </a:lnTo>
                  <a:lnTo>
                    <a:pt x="894" y="264"/>
                  </a:lnTo>
                  <a:lnTo>
                    <a:pt x="887" y="266"/>
                  </a:lnTo>
                  <a:lnTo>
                    <a:pt x="881" y="266"/>
                  </a:lnTo>
                  <a:lnTo>
                    <a:pt x="881" y="266"/>
                  </a:lnTo>
                  <a:lnTo>
                    <a:pt x="874" y="266"/>
                  </a:lnTo>
                  <a:lnTo>
                    <a:pt x="869" y="266"/>
                  </a:lnTo>
                  <a:lnTo>
                    <a:pt x="865" y="270"/>
                  </a:lnTo>
                  <a:lnTo>
                    <a:pt x="863" y="273"/>
                  </a:lnTo>
                  <a:lnTo>
                    <a:pt x="860" y="276"/>
                  </a:lnTo>
                  <a:lnTo>
                    <a:pt x="858" y="280"/>
                  </a:lnTo>
                  <a:lnTo>
                    <a:pt x="853" y="280"/>
                  </a:lnTo>
                  <a:lnTo>
                    <a:pt x="846" y="280"/>
                  </a:lnTo>
                  <a:lnTo>
                    <a:pt x="846" y="280"/>
                  </a:lnTo>
                  <a:lnTo>
                    <a:pt x="833" y="280"/>
                  </a:lnTo>
                  <a:lnTo>
                    <a:pt x="833" y="280"/>
                  </a:lnTo>
                  <a:lnTo>
                    <a:pt x="812" y="280"/>
                  </a:lnTo>
                  <a:lnTo>
                    <a:pt x="812" y="280"/>
                  </a:lnTo>
                  <a:lnTo>
                    <a:pt x="805" y="278"/>
                  </a:lnTo>
                  <a:lnTo>
                    <a:pt x="800" y="278"/>
                  </a:lnTo>
                  <a:lnTo>
                    <a:pt x="794" y="281"/>
                  </a:lnTo>
                  <a:lnTo>
                    <a:pt x="788" y="287"/>
                  </a:lnTo>
                  <a:lnTo>
                    <a:pt x="783" y="287"/>
                  </a:lnTo>
                  <a:lnTo>
                    <a:pt x="778" y="287"/>
                  </a:lnTo>
                  <a:lnTo>
                    <a:pt x="778" y="287"/>
                  </a:lnTo>
                  <a:lnTo>
                    <a:pt x="773" y="288"/>
                  </a:lnTo>
                  <a:lnTo>
                    <a:pt x="768" y="292"/>
                  </a:lnTo>
                  <a:lnTo>
                    <a:pt x="761" y="300"/>
                  </a:lnTo>
                  <a:lnTo>
                    <a:pt x="754" y="309"/>
                  </a:lnTo>
                  <a:lnTo>
                    <a:pt x="749" y="312"/>
                  </a:lnTo>
                  <a:lnTo>
                    <a:pt x="744" y="314"/>
                  </a:lnTo>
                  <a:lnTo>
                    <a:pt x="744" y="375"/>
                  </a:lnTo>
                  <a:lnTo>
                    <a:pt x="744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2" y="375"/>
                  </a:lnTo>
                  <a:lnTo>
                    <a:pt x="746" y="385"/>
                  </a:lnTo>
                  <a:lnTo>
                    <a:pt x="746" y="385"/>
                  </a:lnTo>
                  <a:lnTo>
                    <a:pt x="746" y="389"/>
                  </a:lnTo>
                  <a:lnTo>
                    <a:pt x="746" y="389"/>
                  </a:lnTo>
                  <a:lnTo>
                    <a:pt x="739" y="392"/>
                  </a:lnTo>
                  <a:lnTo>
                    <a:pt x="732" y="396"/>
                  </a:lnTo>
                  <a:lnTo>
                    <a:pt x="732" y="396"/>
                  </a:lnTo>
                  <a:lnTo>
                    <a:pt x="729" y="396"/>
                  </a:lnTo>
                  <a:lnTo>
                    <a:pt x="723" y="396"/>
                  </a:lnTo>
                  <a:lnTo>
                    <a:pt x="723" y="396"/>
                  </a:lnTo>
                  <a:lnTo>
                    <a:pt x="723" y="401"/>
                  </a:lnTo>
                  <a:lnTo>
                    <a:pt x="722" y="404"/>
                  </a:lnTo>
                  <a:lnTo>
                    <a:pt x="718" y="406"/>
                  </a:lnTo>
                  <a:lnTo>
                    <a:pt x="715" y="408"/>
                  </a:lnTo>
                  <a:lnTo>
                    <a:pt x="706" y="409"/>
                  </a:lnTo>
                  <a:lnTo>
                    <a:pt x="705" y="413"/>
                  </a:lnTo>
                  <a:lnTo>
                    <a:pt x="703" y="416"/>
                  </a:lnTo>
                  <a:lnTo>
                    <a:pt x="703" y="416"/>
                  </a:lnTo>
                  <a:lnTo>
                    <a:pt x="696" y="418"/>
                  </a:lnTo>
                  <a:lnTo>
                    <a:pt x="689" y="416"/>
                  </a:lnTo>
                  <a:lnTo>
                    <a:pt x="681" y="414"/>
                  </a:lnTo>
                  <a:lnTo>
                    <a:pt x="677" y="414"/>
                  </a:lnTo>
                  <a:lnTo>
                    <a:pt x="676" y="416"/>
                  </a:lnTo>
                  <a:lnTo>
                    <a:pt x="676" y="416"/>
                  </a:lnTo>
                  <a:lnTo>
                    <a:pt x="676" y="423"/>
                  </a:lnTo>
                  <a:lnTo>
                    <a:pt x="676" y="423"/>
                  </a:lnTo>
                  <a:lnTo>
                    <a:pt x="669" y="423"/>
                  </a:lnTo>
                  <a:lnTo>
                    <a:pt x="662" y="423"/>
                  </a:lnTo>
                  <a:lnTo>
                    <a:pt x="654" y="421"/>
                  </a:lnTo>
                  <a:lnTo>
                    <a:pt x="648" y="423"/>
                  </a:lnTo>
                  <a:lnTo>
                    <a:pt x="648" y="423"/>
                  </a:lnTo>
                  <a:lnTo>
                    <a:pt x="648" y="430"/>
                  </a:lnTo>
                  <a:lnTo>
                    <a:pt x="648" y="430"/>
                  </a:lnTo>
                  <a:lnTo>
                    <a:pt x="640" y="430"/>
                  </a:lnTo>
                  <a:lnTo>
                    <a:pt x="631" y="430"/>
                  </a:lnTo>
                  <a:lnTo>
                    <a:pt x="623" y="430"/>
                  </a:lnTo>
                  <a:lnTo>
                    <a:pt x="614" y="430"/>
                  </a:lnTo>
                  <a:lnTo>
                    <a:pt x="614" y="430"/>
                  </a:lnTo>
                  <a:lnTo>
                    <a:pt x="607" y="431"/>
                  </a:lnTo>
                  <a:lnTo>
                    <a:pt x="601" y="433"/>
                  </a:lnTo>
                  <a:lnTo>
                    <a:pt x="596" y="435"/>
                  </a:lnTo>
                  <a:lnTo>
                    <a:pt x="587" y="437"/>
                  </a:lnTo>
                  <a:lnTo>
                    <a:pt x="587" y="437"/>
                  </a:lnTo>
                  <a:lnTo>
                    <a:pt x="565" y="437"/>
                  </a:lnTo>
                  <a:lnTo>
                    <a:pt x="541" y="437"/>
                  </a:lnTo>
                  <a:lnTo>
                    <a:pt x="517" y="437"/>
                  </a:lnTo>
                  <a:lnTo>
                    <a:pt x="492" y="437"/>
                  </a:lnTo>
                  <a:lnTo>
                    <a:pt x="492" y="437"/>
                  </a:lnTo>
                  <a:lnTo>
                    <a:pt x="485" y="437"/>
                  </a:lnTo>
                  <a:lnTo>
                    <a:pt x="485" y="437"/>
                  </a:lnTo>
                  <a:lnTo>
                    <a:pt x="469" y="438"/>
                  </a:lnTo>
                  <a:lnTo>
                    <a:pt x="454" y="437"/>
                  </a:lnTo>
                  <a:lnTo>
                    <a:pt x="423" y="430"/>
                  </a:lnTo>
                  <a:lnTo>
                    <a:pt x="423" y="430"/>
                  </a:lnTo>
                  <a:lnTo>
                    <a:pt x="411" y="428"/>
                  </a:lnTo>
                  <a:lnTo>
                    <a:pt x="411" y="428"/>
                  </a:lnTo>
                  <a:lnTo>
                    <a:pt x="403" y="426"/>
                  </a:lnTo>
                  <a:lnTo>
                    <a:pt x="396" y="423"/>
                  </a:lnTo>
                  <a:lnTo>
                    <a:pt x="382" y="423"/>
                  </a:lnTo>
                  <a:lnTo>
                    <a:pt x="382" y="423"/>
                  </a:lnTo>
                  <a:lnTo>
                    <a:pt x="382" y="420"/>
                  </a:lnTo>
                  <a:lnTo>
                    <a:pt x="381" y="418"/>
                  </a:lnTo>
                  <a:lnTo>
                    <a:pt x="376" y="416"/>
                  </a:lnTo>
                  <a:lnTo>
                    <a:pt x="376" y="416"/>
                  </a:lnTo>
                  <a:lnTo>
                    <a:pt x="369" y="413"/>
                  </a:lnTo>
                  <a:lnTo>
                    <a:pt x="365" y="411"/>
                  </a:lnTo>
                  <a:lnTo>
                    <a:pt x="362" y="409"/>
                  </a:lnTo>
                  <a:lnTo>
                    <a:pt x="362" y="409"/>
                  </a:lnTo>
                  <a:lnTo>
                    <a:pt x="353" y="408"/>
                  </a:lnTo>
                  <a:lnTo>
                    <a:pt x="350" y="406"/>
                  </a:lnTo>
                  <a:lnTo>
                    <a:pt x="348" y="403"/>
                  </a:lnTo>
                  <a:lnTo>
                    <a:pt x="348" y="403"/>
                  </a:lnTo>
                  <a:lnTo>
                    <a:pt x="348" y="399"/>
                  </a:lnTo>
                  <a:lnTo>
                    <a:pt x="347" y="397"/>
                  </a:lnTo>
                  <a:lnTo>
                    <a:pt x="341" y="396"/>
                  </a:lnTo>
                  <a:lnTo>
                    <a:pt x="341" y="396"/>
                  </a:lnTo>
                  <a:lnTo>
                    <a:pt x="336" y="396"/>
                  </a:lnTo>
                  <a:lnTo>
                    <a:pt x="335" y="392"/>
                  </a:lnTo>
                  <a:lnTo>
                    <a:pt x="330" y="387"/>
                  </a:lnTo>
                  <a:lnTo>
                    <a:pt x="328" y="384"/>
                  </a:lnTo>
                  <a:lnTo>
                    <a:pt x="324" y="382"/>
                  </a:lnTo>
                  <a:lnTo>
                    <a:pt x="319" y="382"/>
                  </a:lnTo>
                  <a:lnTo>
                    <a:pt x="314" y="382"/>
                  </a:lnTo>
                  <a:lnTo>
                    <a:pt x="314" y="382"/>
                  </a:lnTo>
                  <a:lnTo>
                    <a:pt x="304" y="368"/>
                  </a:lnTo>
                  <a:lnTo>
                    <a:pt x="292" y="356"/>
                  </a:lnTo>
                  <a:lnTo>
                    <a:pt x="280" y="345"/>
                  </a:lnTo>
                  <a:lnTo>
                    <a:pt x="266" y="334"/>
                  </a:lnTo>
                  <a:lnTo>
                    <a:pt x="266" y="334"/>
                  </a:lnTo>
                  <a:lnTo>
                    <a:pt x="263" y="338"/>
                  </a:lnTo>
                  <a:lnTo>
                    <a:pt x="261" y="343"/>
                  </a:lnTo>
                  <a:lnTo>
                    <a:pt x="261" y="343"/>
                  </a:lnTo>
                  <a:lnTo>
                    <a:pt x="260" y="351"/>
                  </a:lnTo>
                  <a:lnTo>
                    <a:pt x="260" y="360"/>
                  </a:lnTo>
                  <a:lnTo>
                    <a:pt x="260" y="382"/>
                  </a:lnTo>
                  <a:lnTo>
                    <a:pt x="260" y="392"/>
                  </a:lnTo>
                  <a:lnTo>
                    <a:pt x="260" y="403"/>
                  </a:lnTo>
                  <a:lnTo>
                    <a:pt x="256" y="409"/>
                  </a:lnTo>
                  <a:lnTo>
                    <a:pt x="253" y="416"/>
                  </a:lnTo>
                  <a:lnTo>
                    <a:pt x="253" y="416"/>
                  </a:lnTo>
                  <a:lnTo>
                    <a:pt x="254" y="420"/>
                  </a:lnTo>
                  <a:lnTo>
                    <a:pt x="258" y="421"/>
                  </a:lnTo>
                  <a:lnTo>
                    <a:pt x="266" y="423"/>
                  </a:lnTo>
                  <a:lnTo>
                    <a:pt x="266" y="437"/>
                  </a:lnTo>
                  <a:lnTo>
                    <a:pt x="266" y="437"/>
                  </a:lnTo>
                  <a:lnTo>
                    <a:pt x="266" y="443"/>
                  </a:lnTo>
                  <a:lnTo>
                    <a:pt x="270" y="450"/>
                  </a:lnTo>
                  <a:lnTo>
                    <a:pt x="273" y="455"/>
                  </a:lnTo>
                  <a:lnTo>
                    <a:pt x="273" y="464"/>
                  </a:lnTo>
                  <a:lnTo>
                    <a:pt x="273" y="464"/>
                  </a:lnTo>
                  <a:lnTo>
                    <a:pt x="270" y="466"/>
                  </a:lnTo>
                  <a:lnTo>
                    <a:pt x="268" y="469"/>
                  </a:lnTo>
                  <a:lnTo>
                    <a:pt x="266" y="478"/>
                  </a:lnTo>
                  <a:lnTo>
                    <a:pt x="266" y="478"/>
                  </a:lnTo>
                  <a:lnTo>
                    <a:pt x="219" y="488"/>
                  </a:lnTo>
                  <a:lnTo>
                    <a:pt x="193" y="491"/>
                  </a:lnTo>
                  <a:lnTo>
                    <a:pt x="164" y="491"/>
                  </a:lnTo>
                  <a:lnTo>
                    <a:pt x="164" y="491"/>
                  </a:lnTo>
                  <a:lnTo>
                    <a:pt x="159" y="491"/>
                  </a:lnTo>
                  <a:lnTo>
                    <a:pt x="154" y="489"/>
                  </a:lnTo>
                  <a:lnTo>
                    <a:pt x="145" y="486"/>
                  </a:lnTo>
                  <a:lnTo>
                    <a:pt x="137" y="483"/>
                  </a:lnTo>
                  <a:lnTo>
                    <a:pt x="130" y="483"/>
                  </a:lnTo>
                  <a:lnTo>
                    <a:pt x="123" y="484"/>
                  </a:lnTo>
                  <a:lnTo>
                    <a:pt x="123" y="484"/>
                  </a:lnTo>
                  <a:lnTo>
                    <a:pt x="114" y="481"/>
                  </a:lnTo>
                  <a:lnTo>
                    <a:pt x="108" y="476"/>
                  </a:lnTo>
                  <a:lnTo>
                    <a:pt x="99" y="472"/>
                  </a:lnTo>
                  <a:lnTo>
                    <a:pt x="94" y="471"/>
                  </a:lnTo>
                  <a:lnTo>
                    <a:pt x="89" y="471"/>
                  </a:lnTo>
                  <a:lnTo>
                    <a:pt x="89" y="471"/>
                  </a:lnTo>
                  <a:lnTo>
                    <a:pt x="89" y="478"/>
                  </a:lnTo>
                  <a:lnTo>
                    <a:pt x="89" y="484"/>
                  </a:lnTo>
                  <a:lnTo>
                    <a:pt x="91" y="489"/>
                  </a:lnTo>
                  <a:lnTo>
                    <a:pt x="96" y="491"/>
                  </a:lnTo>
                  <a:lnTo>
                    <a:pt x="96" y="491"/>
                  </a:lnTo>
                  <a:lnTo>
                    <a:pt x="96" y="495"/>
                  </a:lnTo>
                  <a:lnTo>
                    <a:pt x="97" y="496"/>
                  </a:lnTo>
                  <a:lnTo>
                    <a:pt x="103" y="498"/>
                  </a:lnTo>
                  <a:lnTo>
                    <a:pt x="103" y="498"/>
                  </a:lnTo>
                  <a:lnTo>
                    <a:pt x="108" y="501"/>
                  </a:lnTo>
                  <a:lnTo>
                    <a:pt x="113" y="505"/>
                  </a:lnTo>
                  <a:lnTo>
                    <a:pt x="116" y="510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5"/>
                  </a:lnTo>
                  <a:lnTo>
                    <a:pt x="125" y="517"/>
                  </a:lnTo>
                  <a:lnTo>
                    <a:pt x="130" y="518"/>
                  </a:lnTo>
                  <a:lnTo>
                    <a:pt x="130" y="518"/>
                  </a:lnTo>
                  <a:lnTo>
                    <a:pt x="137" y="518"/>
                  </a:lnTo>
                  <a:lnTo>
                    <a:pt x="137" y="518"/>
                  </a:lnTo>
                  <a:lnTo>
                    <a:pt x="137" y="522"/>
                  </a:lnTo>
                  <a:lnTo>
                    <a:pt x="138" y="524"/>
                  </a:lnTo>
                  <a:lnTo>
                    <a:pt x="143" y="525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42"/>
                  </a:lnTo>
                  <a:lnTo>
                    <a:pt x="150" y="559"/>
                  </a:lnTo>
                  <a:lnTo>
                    <a:pt x="149" y="575"/>
                  </a:lnTo>
                  <a:lnTo>
                    <a:pt x="147" y="582"/>
                  </a:lnTo>
                  <a:lnTo>
                    <a:pt x="143" y="587"/>
                  </a:lnTo>
                  <a:lnTo>
                    <a:pt x="143" y="587"/>
                  </a:lnTo>
                  <a:lnTo>
                    <a:pt x="138" y="587"/>
                  </a:lnTo>
                  <a:lnTo>
                    <a:pt x="135" y="588"/>
                  </a:lnTo>
                  <a:lnTo>
                    <a:pt x="133" y="592"/>
                  </a:lnTo>
                  <a:lnTo>
                    <a:pt x="132" y="595"/>
                  </a:lnTo>
                  <a:lnTo>
                    <a:pt x="130" y="604"/>
                  </a:lnTo>
                  <a:lnTo>
                    <a:pt x="126" y="605"/>
                  </a:lnTo>
                  <a:lnTo>
                    <a:pt x="123" y="607"/>
                  </a:lnTo>
                  <a:lnTo>
                    <a:pt x="123" y="607"/>
                  </a:lnTo>
                  <a:lnTo>
                    <a:pt x="116" y="621"/>
                  </a:lnTo>
                  <a:lnTo>
                    <a:pt x="109" y="635"/>
                  </a:lnTo>
                  <a:lnTo>
                    <a:pt x="75" y="635"/>
                  </a:lnTo>
                  <a:lnTo>
                    <a:pt x="75" y="635"/>
                  </a:lnTo>
                  <a:lnTo>
                    <a:pt x="75" y="640"/>
                  </a:lnTo>
                  <a:lnTo>
                    <a:pt x="77" y="645"/>
                  </a:lnTo>
                  <a:lnTo>
                    <a:pt x="80" y="653"/>
                  </a:lnTo>
                  <a:lnTo>
                    <a:pt x="84" y="662"/>
                  </a:lnTo>
                  <a:lnTo>
                    <a:pt x="84" y="669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82" y="681"/>
                  </a:lnTo>
                  <a:lnTo>
                    <a:pt x="80" y="686"/>
                  </a:lnTo>
                  <a:lnTo>
                    <a:pt x="77" y="694"/>
                  </a:lnTo>
                  <a:lnTo>
                    <a:pt x="74" y="703"/>
                  </a:lnTo>
                  <a:lnTo>
                    <a:pt x="74" y="710"/>
                  </a:lnTo>
                  <a:lnTo>
                    <a:pt x="75" y="716"/>
                  </a:lnTo>
                  <a:lnTo>
                    <a:pt x="75" y="716"/>
                  </a:lnTo>
                  <a:lnTo>
                    <a:pt x="75" y="722"/>
                  </a:lnTo>
                  <a:lnTo>
                    <a:pt x="75" y="727"/>
                  </a:lnTo>
                  <a:lnTo>
                    <a:pt x="80" y="732"/>
                  </a:lnTo>
                  <a:lnTo>
                    <a:pt x="82" y="739"/>
                  </a:lnTo>
                  <a:lnTo>
                    <a:pt x="84" y="744"/>
                  </a:lnTo>
                  <a:lnTo>
                    <a:pt x="82" y="751"/>
                  </a:lnTo>
                  <a:lnTo>
                    <a:pt x="82" y="751"/>
                  </a:lnTo>
                  <a:lnTo>
                    <a:pt x="82" y="756"/>
                  </a:lnTo>
                  <a:lnTo>
                    <a:pt x="85" y="757"/>
                  </a:lnTo>
                  <a:lnTo>
                    <a:pt x="91" y="763"/>
                  </a:lnTo>
                  <a:lnTo>
                    <a:pt x="94" y="764"/>
                  </a:lnTo>
                  <a:lnTo>
                    <a:pt x="96" y="768"/>
                  </a:lnTo>
                  <a:lnTo>
                    <a:pt x="96" y="773"/>
                  </a:lnTo>
                  <a:lnTo>
                    <a:pt x="96" y="778"/>
                  </a:lnTo>
                  <a:lnTo>
                    <a:pt x="96" y="778"/>
                  </a:lnTo>
                  <a:lnTo>
                    <a:pt x="92" y="780"/>
                  </a:lnTo>
                  <a:lnTo>
                    <a:pt x="91" y="781"/>
                  </a:lnTo>
                  <a:lnTo>
                    <a:pt x="89" y="786"/>
                  </a:lnTo>
                  <a:lnTo>
                    <a:pt x="89" y="798"/>
                  </a:lnTo>
                  <a:lnTo>
                    <a:pt x="89" y="798"/>
                  </a:lnTo>
                  <a:lnTo>
                    <a:pt x="79" y="803"/>
                  </a:lnTo>
                  <a:lnTo>
                    <a:pt x="67" y="807"/>
                  </a:lnTo>
                  <a:lnTo>
                    <a:pt x="41" y="812"/>
                  </a:lnTo>
                  <a:lnTo>
                    <a:pt x="41" y="812"/>
                  </a:lnTo>
                  <a:lnTo>
                    <a:pt x="34" y="815"/>
                  </a:lnTo>
                  <a:lnTo>
                    <a:pt x="31" y="817"/>
                  </a:lnTo>
                  <a:lnTo>
                    <a:pt x="28" y="819"/>
                  </a:lnTo>
                  <a:lnTo>
                    <a:pt x="28" y="819"/>
                  </a:lnTo>
                  <a:lnTo>
                    <a:pt x="21" y="819"/>
                  </a:lnTo>
                  <a:lnTo>
                    <a:pt x="10" y="821"/>
                  </a:lnTo>
                  <a:lnTo>
                    <a:pt x="7" y="821"/>
                  </a:lnTo>
                  <a:lnTo>
                    <a:pt x="4" y="824"/>
                  </a:lnTo>
                  <a:lnTo>
                    <a:pt x="2" y="827"/>
                  </a:lnTo>
                  <a:lnTo>
                    <a:pt x="0" y="832"/>
                  </a:lnTo>
                  <a:lnTo>
                    <a:pt x="0" y="832"/>
                  </a:lnTo>
                  <a:lnTo>
                    <a:pt x="2" y="836"/>
                  </a:lnTo>
                  <a:lnTo>
                    <a:pt x="4" y="838"/>
                  </a:lnTo>
                  <a:lnTo>
                    <a:pt x="10" y="839"/>
                  </a:lnTo>
                  <a:lnTo>
                    <a:pt x="28" y="839"/>
                  </a:lnTo>
                  <a:lnTo>
                    <a:pt x="28" y="839"/>
                  </a:lnTo>
                  <a:lnTo>
                    <a:pt x="31" y="844"/>
                  </a:lnTo>
                  <a:lnTo>
                    <a:pt x="33" y="851"/>
                  </a:lnTo>
                  <a:lnTo>
                    <a:pt x="36" y="856"/>
                  </a:lnTo>
                  <a:lnTo>
                    <a:pt x="38" y="858"/>
                  </a:lnTo>
                  <a:lnTo>
                    <a:pt x="41" y="860"/>
                  </a:lnTo>
                  <a:lnTo>
                    <a:pt x="41" y="860"/>
                  </a:lnTo>
                  <a:lnTo>
                    <a:pt x="36" y="865"/>
                  </a:lnTo>
                  <a:lnTo>
                    <a:pt x="31" y="870"/>
                  </a:lnTo>
                  <a:lnTo>
                    <a:pt x="22" y="872"/>
                  </a:lnTo>
                  <a:lnTo>
                    <a:pt x="14" y="873"/>
                  </a:lnTo>
                  <a:lnTo>
                    <a:pt x="14" y="873"/>
                  </a:lnTo>
                  <a:lnTo>
                    <a:pt x="16" y="878"/>
                  </a:lnTo>
                  <a:lnTo>
                    <a:pt x="17" y="880"/>
                  </a:lnTo>
                  <a:lnTo>
                    <a:pt x="21" y="880"/>
                  </a:lnTo>
                  <a:lnTo>
                    <a:pt x="21" y="880"/>
                  </a:lnTo>
                  <a:lnTo>
                    <a:pt x="26" y="882"/>
                  </a:lnTo>
                  <a:lnTo>
                    <a:pt x="26" y="885"/>
                  </a:lnTo>
                  <a:lnTo>
                    <a:pt x="26" y="889"/>
                  </a:lnTo>
                  <a:lnTo>
                    <a:pt x="28" y="894"/>
                  </a:lnTo>
                  <a:lnTo>
                    <a:pt x="28" y="894"/>
                  </a:lnTo>
                  <a:lnTo>
                    <a:pt x="29" y="894"/>
                  </a:lnTo>
                  <a:lnTo>
                    <a:pt x="34" y="894"/>
                  </a:lnTo>
                  <a:lnTo>
                    <a:pt x="38" y="894"/>
                  </a:lnTo>
                  <a:lnTo>
                    <a:pt x="41" y="894"/>
                  </a:lnTo>
                  <a:lnTo>
                    <a:pt x="41" y="894"/>
                  </a:lnTo>
                  <a:lnTo>
                    <a:pt x="43" y="899"/>
                  </a:lnTo>
                  <a:lnTo>
                    <a:pt x="46" y="902"/>
                  </a:lnTo>
                  <a:lnTo>
                    <a:pt x="55" y="907"/>
                  </a:lnTo>
                  <a:lnTo>
                    <a:pt x="55" y="921"/>
                  </a:lnTo>
                  <a:lnTo>
                    <a:pt x="55" y="921"/>
                  </a:lnTo>
                  <a:lnTo>
                    <a:pt x="58" y="925"/>
                  </a:lnTo>
                  <a:lnTo>
                    <a:pt x="62" y="928"/>
                  </a:lnTo>
                  <a:lnTo>
                    <a:pt x="67" y="936"/>
                  </a:lnTo>
                  <a:lnTo>
                    <a:pt x="72" y="945"/>
                  </a:lnTo>
                  <a:lnTo>
                    <a:pt x="77" y="947"/>
                  </a:lnTo>
                  <a:lnTo>
                    <a:pt x="82" y="948"/>
                  </a:lnTo>
                  <a:lnTo>
                    <a:pt x="82" y="948"/>
                  </a:lnTo>
                  <a:lnTo>
                    <a:pt x="82" y="955"/>
                  </a:lnTo>
                  <a:lnTo>
                    <a:pt x="84" y="960"/>
                  </a:lnTo>
                  <a:lnTo>
                    <a:pt x="89" y="969"/>
                  </a:lnTo>
                  <a:lnTo>
                    <a:pt x="89" y="969"/>
                  </a:lnTo>
                  <a:lnTo>
                    <a:pt x="89" y="972"/>
                  </a:lnTo>
                  <a:lnTo>
                    <a:pt x="91" y="974"/>
                  </a:lnTo>
                  <a:lnTo>
                    <a:pt x="96" y="976"/>
                  </a:lnTo>
                  <a:lnTo>
                    <a:pt x="99" y="979"/>
                  </a:lnTo>
                  <a:lnTo>
                    <a:pt x="101" y="981"/>
                  </a:lnTo>
                  <a:lnTo>
                    <a:pt x="103" y="982"/>
                  </a:lnTo>
                  <a:lnTo>
                    <a:pt x="103" y="1017"/>
                  </a:lnTo>
                  <a:lnTo>
                    <a:pt x="103" y="1017"/>
                  </a:lnTo>
                  <a:lnTo>
                    <a:pt x="108" y="1018"/>
                  </a:lnTo>
                  <a:lnTo>
                    <a:pt x="111" y="1022"/>
                  </a:lnTo>
                  <a:lnTo>
                    <a:pt x="116" y="1030"/>
                  </a:lnTo>
                  <a:lnTo>
                    <a:pt x="116" y="1030"/>
                  </a:lnTo>
                  <a:lnTo>
                    <a:pt x="121" y="1032"/>
                  </a:lnTo>
                  <a:lnTo>
                    <a:pt x="126" y="1034"/>
                  </a:lnTo>
                  <a:lnTo>
                    <a:pt x="130" y="1037"/>
                  </a:lnTo>
                  <a:lnTo>
                    <a:pt x="130" y="1044"/>
                  </a:lnTo>
                  <a:lnTo>
                    <a:pt x="157" y="1044"/>
                  </a:lnTo>
                  <a:lnTo>
                    <a:pt x="157" y="1044"/>
                  </a:lnTo>
                  <a:lnTo>
                    <a:pt x="157" y="1047"/>
                  </a:lnTo>
                  <a:lnTo>
                    <a:pt x="159" y="1049"/>
                  </a:lnTo>
                  <a:lnTo>
                    <a:pt x="164" y="1051"/>
                  </a:lnTo>
                  <a:lnTo>
                    <a:pt x="164" y="1051"/>
                  </a:lnTo>
                  <a:lnTo>
                    <a:pt x="174" y="1051"/>
                  </a:lnTo>
                  <a:lnTo>
                    <a:pt x="183" y="1051"/>
                  </a:lnTo>
                  <a:lnTo>
                    <a:pt x="190" y="1054"/>
                  </a:lnTo>
                  <a:lnTo>
                    <a:pt x="195" y="1058"/>
                  </a:lnTo>
                  <a:lnTo>
                    <a:pt x="200" y="1061"/>
                  </a:lnTo>
                  <a:lnTo>
                    <a:pt x="205" y="1066"/>
                  </a:lnTo>
                  <a:lnTo>
                    <a:pt x="212" y="1078"/>
                  </a:lnTo>
                  <a:lnTo>
                    <a:pt x="212" y="1092"/>
                  </a:lnTo>
                  <a:lnTo>
                    <a:pt x="212" y="1092"/>
                  </a:lnTo>
                  <a:lnTo>
                    <a:pt x="212" y="1095"/>
                  </a:lnTo>
                  <a:lnTo>
                    <a:pt x="213" y="1097"/>
                  </a:lnTo>
                  <a:lnTo>
                    <a:pt x="219" y="1098"/>
                  </a:lnTo>
                  <a:lnTo>
                    <a:pt x="222" y="1102"/>
                  </a:lnTo>
                  <a:lnTo>
                    <a:pt x="224" y="1104"/>
                  </a:lnTo>
                  <a:lnTo>
                    <a:pt x="225" y="1105"/>
                  </a:lnTo>
                  <a:lnTo>
                    <a:pt x="225" y="1105"/>
                  </a:lnTo>
                  <a:lnTo>
                    <a:pt x="225" y="1112"/>
                  </a:lnTo>
                  <a:lnTo>
                    <a:pt x="227" y="1117"/>
                  </a:lnTo>
                  <a:lnTo>
                    <a:pt x="232" y="1126"/>
                  </a:lnTo>
                  <a:lnTo>
                    <a:pt x="232" y="1126"/>
                  </a:lnTo>
                  <a:lnTo>
                    <a:pt x="237" y="1127"/>
                  </a:lnTo>
                  <a:lnTo>
                    <a:pt x="241" y="1131"/>
                  </a:lnTo>
                  <a:lnTo>
                    <a:pt x="246" y="1139"/>
                  </a:lnTo>
                  <a:lnTo>
                    <a:pt x="246" y="1139"/>
                  </a:lnTo>
                  <a:lnTo>
                    <a:pt x="260" y="1160"/>
                  </a:lnTo>
                  <a:lnTo>
                    <a:pt x="260" y="1160"/>
                  </a:lnTo>
                  <a:lnTo>
                    <a:pt x="265" y="1160"/>
                  </a:lnTo>
                  <a:lnTo>
                    <a:pt x="265" y="1160"/>
                  </a:lnTo>
                  <a:lnTo>
                    <a:pt x="266" y="1160"/>
                  </a:lnTo>
                  <a:lnTo>
                    <a:pt x="266" y="1160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0" y="1162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5" y="1163"/>
                  </a:lnTo>
                  <a:lnTo>
                    <a:pt x="278" y="1165"/>
                  </a:lnTo>
                  <a:lnTo>
                    <a:pt x="278" y="1165"/>
                  </a:lnTo>
                  <a:lnTo>
                    <a:pt x="278" y="1167"/>
                  </a:lnTo>
                  <a:lnTo>
                    <a:pt x="278" y="1167"/>
                  </a:lnTo>
                  <a:lnTo>
                    <a:pt x="283" y="1168"/>
                  </a:lnTo>
                  <a:lnTo>
                    <a:pt x="283" y="1168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87" y="1170"/>
                  </a:lnTo>
                  <a:lnTo>
                    <a:pt x="290" y="1172"/>
                  </a:lnTo>
                  <a:lnTo>
                    <a:pt x="290" y="1172"/>
                  </a:lnTo>
                  <a:lnTo>
                    <a:pt x="292" y="1172"/>
                  </a:lnTo>
                  <a:lnTo>
                    <a:pt x="292" y="1172"/>
                  </a:lnTo>
                  <a:lnTo>
                    <a:pt x="295" y="1174"/>
                  </a:lnTo>
                  <a:lnTo>
                    <a:pt x="295" y="1174"/>
                  </a:lnTo>
                  <a:lnTo>
                    <a:pt x="297" y="1174"/>
                  </a:lnTo>
                  <a:lnTo>
                    <a:pt x="297" y="1174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1" y="1175"/>
                  </a:lnTo>
                  <a:lnTo>
                    <a:pt x="306" y="1175"/>
                  </a:lnTo>
                  <a:lnTo>
                    <a:pt x="306" y="1175"/>
                  </a:lnTo>
                  <a:lnTo>
                    <a:pt x="313" y="1177"/>
                  </a:lnTo>
                  <a:lnTo>
                    <a:pt x="316" y="1182"/>
                  </a:lnTo>
                  <a:lnTo>
                    <a:pt x="319" y="1187"/>
                  </a:lnTo>
                  <a:lnTo>
                    <a:pt x="323" y="1192"/>
                  </a:lnTo>
                  <a:lnTo>
                    <a:pt x="323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2"/>
                  </a:lnTo>
                  <a:lnTo>
                    <a:pt x="324" y="1194"/>
                  </a:lnTo>
                  <a:lnTo>
                    <a:pt x="324" y="1194"/>
                  </a:lnTo>
                  <a:lnTo>
                    <a:pt x="328" y="1194"/>
                  </a:lnTo>
                  <a:lnTo>
                    <a:pt x="328" y="1194"/>
                  </a:lnTo>
                  <a:lnTo>
                    <a:pt x="335" y="1197"/>
                  </a:lnTo>
                  <a:lnTo>
                    <a:pt x="340" y="1203"/>
                  </a:lnTo>
                  <a:lnTo>
                    <a:pt x="345" y="1208"/>
                  </a:lnTo>
                  <a:lnTo>
                    <a:pt x="348" y="1215"/>
                  </a:lnTo>
                  <a:lnTo>
                    <a:pt x="348" y="1242"/>
                  </a:lnTo>
                  <a:lnTo>
                    <a:pt x="348" y="1242"/>
                  </a:lnTo>
                  <a:lnTo>
                    <a:pt x="355" y="1247"/>
                  </a:lnTo>
                  <a:lnTo>
                    <a:pt x="362" y="1249"/>
                  </a:lnTo>
                  <a:lnTo>
                    <a:pt x="369" y="1247"/>
                  </a:lnTo>
                  <a:lnTo>
                    <a:pt x="376" y="1242"/>
                  </a:lnTo>
                  <a:lnTo>
                    <a:pt x="376" y="1242"/>
                  </a:lnTo>
                  <a:lnTo>
                    <a:pt x="381" y="1240"/>
                  </a:lnTo>
                  <a:lnTo>
                    <a:pt x="382" y="1238"/>
                  </a:lnTo>
                  <a:lnTo>
                    <a:pt x="382" y="1235"/>
                  </a:lnTo>
                  <a:lnTo>
                    <a:pt x="382" y="1235"/>
                  </a:lnTo>
                  <a:lnTo>
                    <a:pt x="434" y="1235"/>
                  </a:lnTo>
                  <a:lnTo>
                    <a:pt x="435" y="1235"/>
                  </a:lnTo>
                  <a:lnTo>
                    <a:pt x="435" y="1235"/>
                  </a:lnTo>
                  <a:lnTo>
                    <a:pt x="442" y="1240"/>
                  </a:lnTo>
                  <a:lnTo>
                    <a:pt x="449" y="1249"/>
                  </a:lnTo>
                  <a:lnTo>
                    <a:pt x="457" y="1262"/>
                  </a:lnTo>
                  <a:lnTo>
                    <a:pt x="457" y="1262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59" y="1264"/>
                  </a:lnTo>
                  <a:lnTo>
                    <a:pt x="464" y="1266"/>
                  </a:lnTo>
                  <a:lnTo>
                    <a:pt x="464" y="1266"/>
                  </a:lnTo>
                  <a:lnTo>
                    <a:pt x="466" y="1266"/>
                  </a:lnTo>
                  <a:lnTo>
                    <a:pt x="466" y="1266"/>
                  </a:lnTo>
                  <a:lnTo>
                    <a:pt x="466" y="1267"/>
                  </a:lnTo>
                  <a:lnTo>
                    <a:pt x="466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8" y="1267"/>
                  </a:lnTo>
                  <a:lnTo>
                    <a:pt x="469" y="1267"/>
                  </a:lnTo>
                  <a:lnTo>
                    <a:pt x="469" y="1267"/>
                  </a:lnTo>
                  <a:lnTo>
                    <a:pt x="469" y="1269"/>
                  </a:lnTo>
                  <a:lnTo>
                    <a:pt x="469" y="1269"/>
                  </a:lnTo>
                  <a:lnTo>
                    <a:pt x="471" y="1269"/>
                  </a:lnTo>
                  <a:lnTo>
                    <a:pt x="471" y="1269"/>
                  </a:lnTo>
                  <a:lnTo>
                    <a:pt x="473" y="1273"/>
                  </a:lnTo>
                  <a:lnTo>
                    <a:pt x="474" y="1276"/>
                  </a:lnTo>
                  <a:lnTo>
                    <a:pt x="476" y="1279"/>
                  </a:lnTo>
                  <a:lnTo>
                    <a:pt x="478" y="1283"/>
                  </a:lnTo>
                  <a:lnTo>
                    <a:pt x="478" y="1283"/>
                  </a:lnTo>
                  <a:lnTo>
                    <a:pt x="485" y="1281"/>
                  </a:lnTo>
                  <a:lnTo>
                    <a:pt x="492" y="1281"/>
                  </a:lnTo>
                  <a:lnTo>
                    <a:pt x="505" y="1285"/>
                  </a:lnTo>
                  <a:lnTo>
                    <a:pt x="514" y="1288"/>
                  </a:lnTo>
                  <a:lnTo>
                    <a:pt x="517" y="1286"/>
                  </a:lnTo>
                  <a:lnTo>
                    <a:pt x="519" y="1283"/>
                  </a:lnTo>
                  <a:lnTo>
                    <a:pt x="519" y="1283"/>
                  </a:lnTo>
                  <a:lnTo>
                    <a:pt x="526" y="1283"/>
                  </a:lnTo>
                  <a:lnTo>
                    <a:pt x="532" y="1286"/>
                  </a:lnTo>
                  <a:lnTo>
                    <a:pt x="536" y="1291"/>
                  </a:lnTo>
                  <a:lnTo>
                    <a:pt x="539" y="1296"/>
                  </a:lnTo>
                  <a:lnTo>
                    <a:pt x="539" y="1296"/>
                  </a:lnTo>
                  <a:lnTo>
                    <a:pt x="556" y="1296"/>
                  </a:lnTo>
                  <a:lnTo>
                    <a:pt x="563" y="1298"/>
                  </a:lnTo>
                  <a:lnTo>
                    <a:pt x="565" y="1300"/>
                  </a:lnTo>
                  <a:lnTo>
                    <a:pt x="567" y="1303"/>
                  </a:lnTo>
                  <a:lnTo>
                    <a:pt x="580" y="1303"/>
                  </a:lnTo>
                  <a:lnTo>
                    <a:pt x="580" y="1303"/>
                  </a:lnTo>
                  <a:lnTo>
                    <a:pt x="582" y="1298"/>
                  </a:lnTo>
                  <a:lnTo>
                    <a:pt x="587" y="1296"/>
                  </a:lnTo>
                  <a:lnTo>
                    <a:pt x="594" y="1296"/>
                  </a:lnTo>
                  <a:lnTo>
                    <a:pt x="601" y="1296"/>
                  </a:lnTo>
                  <a:lnTo>
                    <a:pt x="601" y="1296"/>
                  </a:lnTo>
                  <a:lnTo>
                    <a:pt x="606" y="1293"/>
                  </a:lnTo>
                  <a:lnTo>
                    <a:pt x="613" y="1291"/>
                  </a:lnTo>
                  <a:lnTo>
                    <a:pt x="621" y="1290"/>
                  </a:lnTo>
                  <a:lnTo>
                    <a:pt x="631" y="1290"/>
                  </a:lnTo>
                  <a:lnTo>
                    <a:pt x="640" y="1290"/>
                  </a:lnTo>
                  <a:lnTo>
                    <a:pt x="648" y="1291"/>
                  </a:lnTo>
                  <a:lnTo>
                    <a:pt x="657" y="1293"/>
                  </a:lnTo>
                  <a:lnTo>
                    <a:pt x="662" y="1296"/>
                  </a:lnTo>
                  <a:lnTo>
                    <a:pt x="662" y="1296"/>
                  </a:lnTo>
                  <a:lnTo>
                    <a:pt x="665" y="1291"/>
                  </a:lnTo>
                  <a:lnTo>
                    <a:pt x="669" y="1288"/>
                  </a:lnTo>
                  <a:lnTo>
                    <a:pt x="674" y="1288"/>
                  </a:lnTo>
                  <a:lnTo>
                    <a:pt x="681" y="1290"/>
                  </a:lnTo>
                  <a:lnTo>
                    <a:pt x="693" y="1295"/>
                  </a:lnTo>
                  <a:lnTo>
                    <a:pt x="698" y="1296"/>
                  </a:lnTo>
                  <a:lnTo>
                    <a:pt x="703" y="1296"/>
                  </a:lnTo>
                  <a:lnTo>
                    <a:pt x="703" y="1296"/>
                  </a:lnTo>
                  <a:lnTo>
                    <a:pt x="703" y="1293"/>
                  </a:lnTo>
                  <a:lnTo>
                    <a:pt x="705" y="1291"/>
                  </a:lnTo>
                  <a:lnTo>
                    <a:pt x="710" y="1290"/>
                  </a:lnTo>
                  <a:lnTo>
                    <a:pt x="713" y="1286"/>
                  </a:lnTo>
                  <a:lnTo>
                    <a:pt x="715" y="1285"/>
                  </a:lnTo>
                  <a:lnTo>
                    <a:pt x="717" y="1283"/>
                  </a:lnTo>
                  <a:lnTo>
                    <a:pt x="717" y="1283"/>
                  </a:lnTo>
                  <a:lnTo>
                    <a:pt x="722" y="1281"/>
                  </a:lnTo>
                  <a:lnTo>
                    <a:pt x="725" y="1278"/>
                  </a:lnTo>
                  <a:lnTo>
                    <a:pt x="730" y="1269"/>
                  </a:lnTo>
                  <a:lnTo>
                    <a:pt x="730" y="1269"/>
                  </a:lnTo>
                  <a:lnTo>
                    <a:pt x="735" y="1267"/>
                  </a:lnTo>
                  <a:lnTo>
                    <a:pt x="739" y="1264"/>
                  </a:lnTo>
                  <a:lnTo>
                    <a:pt x="742" y="1261"/>
                  </a:lnTo>
                  <a:lnTo>
                    <a:pt x="744" y="1256"/>
                  </a:lnTo>
                  <a:lnTo>
                    <a:pt x="746" y="1250"/>
                  </a:lnTo>
                  <a:lnTo>
                    <a:pt x="749" y="1247"/>
                  </a:lnTo>
                  <a:lnTo>
                    <a:pt x="752" y="1244"/>
                  </a:lnTo>
                  <a:lnTo>
                    <a:pt x="758" y="1242"/>
                  </a:lnTo>
                  <a:lnTo>
                    <a:pt x="758" y="1242"/>
                  </a:lnTo>
                  <a:lnTo>
                    <a:pt x="761" y="1242"/>
                  </a:lnTo>
                  <a:lnTo>
                    <a:pt x="763" y="1240"/>
                  </a:lnTo>
                  <a:lnTo>
                    <a:pt x="763" y="1237"/>
                  </a:lnTo>
                  <a:lnTo>
                    <a:pt x="764" y="1235"/>
                  </a:lnTo>
                  <a:lnTo>
                    <a:pt x="764" y="1235"/>
                  </a:lnTo>
                  <a:lnTo>
                    <a:pt x="768" y="1235"/>
                  </a:lnTo>
                  <a:lnTo>
                    <a:pt x="771" y="1235"/>
                  </a:lnTo>
                  <a:lnTo>
                    <a:pt x="771" y="1235"/>
                  </a:lnTo>
                  <a:lnTo>
                    <a:pt x="771" y="1232"/>
                  </a:lnTo>
                  <a:lnTo>
                    <a:pt x="771" y="1228"/>
                  </a:lnTo>
                  <a:lnTo>
                    <a:pt x="771" y="1228"/>
                  </a:lnTo>
                  <a:lnTo>
                    <a:pt x="775" y="1228"/>
                  </a:lnTo>
                  <a:lnTo>
                    <a:pt x="775" y="1228"/>
                  </a:lnTo>
                  <a:lnTo>
                    <a:pt x="776" y="1227"/>
                  </a:lnTo>
                  <a:lnTo>
                    <a:pt x="776" y="1227"/>
                  </a:lnTo>
                  <a:lnTo>
                    <a:pt x="778" y="1227"/>
                  </a:lnTo>
                  <a:lnTo>
                    <a:pt x="778" y="1227"/>
                  </a:lnTo>
                  <a:lnTo>
                    <a:pt x="780" y="1228"/>
                  </a:lnTo>
                  <a:lnTo>
                    <a:pt x="780" y="1228"/>
                  </a:lnTo>
                  <a:lnTo>
                    <a:pt x="783" y="1228"/>
                  </a:lnTo>
                  <a:lnTo>
                    <a:pt x="783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88" y="1228"/>
                  </a:lnTo>
                  <a:lnTo>
                    <a:pt x="794" y="1228"/>
                  </a:lnTo>
                  <a:lnTo>
                    <a:pt x="799" y="1228"/>
                  </a:lnTo>
                  <a:lnTo>
                    <a:pt x="799" y="1228"/>
                  </a:lnTo>
                  <a:lnTo>
                    <a:pt x="800" y="1223"/>
                  </a:lnTo>
                  <a:lnTo>
                    <a:pt x="802" y="1221"/>
                  </a:lnTo>
                  <a:lnTo>
                    <a:pt x="804" y="1220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5" y="1221"/>
                  </a:lnTo>
                  <a:lnTo>
                    <a:pt x="807" y="1221"/>
                  </a:lnTo>
                  <a:lnTo>
                    <a:pt x="807" y="1221"/>
                  </a:lnTo>
                  <a:lnTo>
                    <a:pt x="809" y="1223"/>
                  </a:lnTo>
                  <a:lnTo>
                    <a:pt x="809" y="1223"/>
                  </a:lnTo>
                  <a:lnTo>
                    <a:pt x="814" y="1223"/>
                  </a:lnTo>
                  <a:lnTo>
                    <a:pt x="814" y="1223"/>
                  </a:lnTo>
                  <a:lnTo>
                    <a:pt x="817" y="1223"/>
                  </a:lnTo>
                  <a:lnTo>
                    <a:pt x="817" y="1223"/>
                  </a:lnTo>
                  <a:lnTo>
                    <a:pt x="823" y="1223"/>
                  </a:lnTo>
                  <a:lnTo>
                    <a:pt x="823" y="1223"/>
                  </a:lnTo>
                  <a:lnTo>
                    <a:pt x="828" y="1223"/>
                  </a:lnTo>
                  <a:lnTo>
                    <a:pt x="828" y="1223"/>
                  </a:lnTo>
                  <a:lnTo>
                    <a:pt x="831" y="1221"/>
                  </a:lnTo>
                  <a:lnTo>
                    <a:pt x="831" y="1221"/>
                  </a:lnTo>
                  <a:lnTo>
                    <a:pt x="833" y="1221"/>
                  </a:lnTo>
                  <a:lnTo>
                    <a:pt x="833" y="1215"/>
                  </a:lnTo>
                  <a:lnTo>
                    <a:pt x="833" y="1215"/>
                  </a:lnTo>
                  <a:lnTo>
                    <a:pt x="840" y="1215"/>
                  </a:lnTo>
                  <a:lnTo>
                    <a:pt x="840" y="1215"/>
                  </a:lnTo>
                  <a:lnTo>
                    <a:pt x="852" y="1213"/>
                  </a:lnTo>
                  <a:lnTo>
                    <a:pt x="862" y="1209"/>
                  </a:lnTo>
                  <a:lnTo>
                    <a:pt x="881" y="1201"/>
                  </a:lnTo>
                  <a:lnTo>
                    <a:pt x="881" y="1201"/>
                  </a:lnTo>
                  <a:lnTo>
                    <a:pt x="882" y="1196"/>
                  </a:lnTo>
                  <a:lnTo>
                    <a:pt x="886" y="1192"/>
                  </a:lnTo>
                  <a:lnTo>
                    <a:pt x="894" y="1187"/>
                  </a:lnTo>
                  <a:lnTo>
                    <a:pt x="894" y="1187"/>
                  </a:lnTo>
                  <a:lnTo>
                    <a:pt x="896" y="1182"/>
                  </a:lnTo>
                  <a:lnTo>
                    <a:pt x="898" y="1180"/>
                  </a:lnTo>
                  <a:lnTo>
                    <a:pt x="901" y="1180"/>
                  </a:lnTo>
                  <a:lnTo>
                    <a:pt x="901" y="1180"/>
                  </a:lnTo>
                  <a:lnTo>
                    <a:pt x="903" y="1172"/>
                  </a:lnTo>
                  <a:lnTo>
                    <a:pt x="904" y="1168"/>
                  </a:lnTo>
                  <a:lnTo>
                    <a:pt x="908" y="1167"/>
                  </a:lnTo>
                  <a:lnTo>
                    <a:pt x="956" y="1167"/>
                  </a:lnTo>
                  <a:lnTo>
                    <a:pt x="956" y="1167"/>
                  </a:lnTo>
                  <a:lnTo>
                    <a:pt x="956" y="1163"/>
                  </a:lnTo>
                  <a:lnTo>
                    <a:pt x="957" y="1162"/>
                  </a:lnTo>
                  <a:lnTo>
                    <a:pt x="962" y="1160"/>
                  </a:lnTo>
                  <a:lnTo>
                    <a:pt x="966" y="1156"/>
                  </a:lnTo>
                  <a:lnTo>
                    <a:pt x="968" y="1155"/>
                  </a:lnTo>
                  <a:lnTo>
                    <a:pt x="969" y="1153"/>
                  </a:lnTo>
                  <a:lnTo>
                    <a:pt x="969" y="1153"/>
                  </a:lnTo>
                  <a:lnTo>
                    <a:pt x="978" y="1148"/>
                  </a:lnTo>
                  <a:lnTo>
                    <a:pt x="985" y="1143"/>
                  </a:lnTo>
                  <a:lnTo>
                    <a:pt x="996" y="1129"/>
                  </a:lnTo>
                  <a:lnTo>
                    <a:pt x="1008" y="1115"/>
                  </a:lnTo>
                  <a:lnTo>
                    <a:pt x="1015" y="1110"/>
                  </a:lnTo>
                  <a:lnTo>
                    <a:pt x="1024" y="1105"/>
                  </a:lnTo>
                  <a:lnTo>
                    <a:pt x="1024" y="1105"/>
                  </a:lnTo>
                  <a:lnTo>
                    <a:pt x="1036" y="1100"/>
                  </a:lnTo>
                  <a:lnTo>
                    <a:pt x="1046" y="1093"/>
                  </a:lnTo>
                  <a:lnTo>
                    <a:pt x="1058" y="1088"/>
                  </a:lnTo>
                  <a:lnTo>
                    <a:pt x="1065" y="1086"/>
                  </a:lnTo>
                  <a:lnTo>
                    <a:pt x="1072" y="1085"/>
                  </a:lnTo>
                  <a:lnTo>
                    <a:pt x="1072" y="1085"/>
                  </a:lnTo>
                  <a:lnTo>
                    <a:pt x="1078" y="1085"/>
                  </a:lnTo>
                  <a:lnTo>
                    <a:pt x="1083" y="1086"/>
                  </a:lnTo>
                  <a:lnTo>
                    <a:pt x="1092" y="1092"/>
                  </a:lnTo>
                  <a:lnTo>
                    <a:pt x="1100" y="1097"/>
                  </a:lnTo>
                  <a:lnTo>
                    <a:pt x="1106" y="1098"/>
                  </a:lnTo>
                  <a:lnTo>
                    <a:pt x="1112" y="1098"/>
                  </a:lnTo>
                  <a:lnTo>
                    <a:pt x="1112" y="1098"/>
                  </a:lnTo>
                  <a:lnTo>
                    <a:pt x="1118" y="1098"/>
                  </a:lnTo>
                  <a:lnTo>
                    <a:pt x="1123" y="1098"/>
                  </a:lnTo>
                  <a:lnTo>
                    <a:pt x="1128" y="1098"/>
                  </a:lnTo>
                  <a:lnTo>
                    <a:pt x="1133" y="1098"/>
                  </a:lnTo>
                  <a:lnTo>
                    <a:pt x="1133" y="1098"/>
                  </a:lnTo>
                  <a:lnTo>
                    <a:pt x="1133" y="1092"/>
                  </a:lnTo>
                  <a:lnTo>
                    <a:pt x="1133" y="1092"/>
                  </a:lnTo>
                  <a:lnTo>
                    <a:pt x="1135" y="1092"/>
                  </a:lnTo>
                  <a:lnTo>
                    <a:pt x="1140" y="1092"/>
                  </a:lnTo>
                  <a:lnTo>
                    <a:pt x="1147" y="1092"/>
                  </a:lnTo>
                  <a:lnTo>
                    <a:pt x="1147" y="1092"/>
                  </a:lnTo>
                  <a:lnTo>
                    <a:pt x="1155" y="1088"/>
                  </a:lnTo>
                  <a:lnTo>
                    <a:pt x="1162" y="1083"/>
                  </a:lnTo>
                  <a:lnTo>
                    <a:pt x="1170" y="1080"/>
                  </a:lnTo>
                  <a:lnTo>
                    <a:pt x="1181" y="1078"/>
                  </a:lnTo>
                  <a:lnTo>
                    <a:pt x="1181" y="1078"/>
                  </a:lnTo>
                  <a:lnTo>
                    <a:pt x="1230" y="1078"/>
                  </a:lnTo>
                  <a:lnTo>
                    <a:pt x="1252" y="1080"/>
                  </a:lnTo>
                  <a:lnTo>
                    <a:pt x="1261" y="1081"/>
                  </a:lnTo>
                  <a:lnTo>
                    <a:pt x="1269" y="1085"/>
                  </a:lnTo>
                  <a:lnTo>
                    <a:pt x="1269" y="1085"/>
                  </a:lnTo>
                  <a:lnTo>
                    <a:pt x="1271" y="1080"/>
                  </a:lnTo>
                  <a:lnTo>
                    <a:pt x="1274" y="1078"/>
                  </a:lnTo>
                  <a:lnTo>
                    <a:pt x="1283" y="1075"/>
                  </a:lnTo>
                  <a:lnTo>
                    <a:pt x="1292" y="1071"/>
                  </a:lnTo>
                  <a:lnTo>
                    <a:pt x="1295" y="1069"/>
                  </a:lnTo>
                  <a:lnTo>
                    <a:pt x="1297" y="1064"/>
                  </a:lnTo>
                  <a:lnTo>
                    <a:pt x="1297" y="1064"/>
                  </a:lnTo>
                  <a:lnTo>
                    <a:pt x="1304" y="1064"/>
                  </a:lnTo>
                  <a:lnTo>
                    <a:pt x="1309" y="1064"/>
                  </a:lnTo>
                  <a:lnTo>
                    <a:pt x="1310" y="1061"/>
                  </a:lnTo>
                  <a:lnTo>
                    <a:pt x="1314" y="1058"/>
                  </a:lnTo>
                  <a:lnTo>
                    <a:pt x="1315" y="1054"/>
                  </a:lnTo>
                  <a:lnTo>
                    <a:pt x="1319" y="1051"/>
                  </a:lnTo>
                  <a:lnTo>
                    <a:pt x="1324" y="1051"/>
                  </a:lnTo>
                  <a:lnTo>
                    <a:pt x="1331" y="1051"/>
                  </a:lnTo>
                  <a:lnTo>
                    <a:pt x="1331" y="1051"/>
                  </a:lnTo>
                  <a:lnTo>
                    <a:pt x="1341" y="1049"/>
                  </a:lnTo>
                  <a:lnTo>
                    <a:pt x="1348" y="1049"/>
                  </a:lnTo>
                  <a:lnTo>
                    <a:pt x="1363" y="1052"/>
                  </a:lnTo>
                  <a:lnTo>
                    <a:pt x="1377" y="1056"/>
                  </a:lnTo>
                  <a:lnTo>
                    <a:pt x="1392" y="1058"/>
                  </a:lnTo>
                  <a:lnTo>
                    <a:pt x="1392" y="1058"/>
                  </a:lnTo>
                  <a:lnTo>
                    <a:pt x="1392" y="1051"/>
                  </a:lnTo>
                  <a:lnTo>
                    <a:pt x="1392" y="1044"/>
                  </a:lnTo>
                  <a:lnTo>
                    <a:pt x="1394" y="1039"/>
                  </a:lnTo>
                  <a:lnTo>
                    <a:pt x="1399" y="1037"/>
                  </a:lnTo>
                  <a:lnTo>
                    <a:pt x="1399" y="1037"/>
                  </a:lnTo>
                  <a:lnTo>
                    <a:pt x="1403" y="1039"/>
                  </a:lnTo>
                  <a:lnTo>
                    <a:pt x="1409" y="1040"/>
                  </a:lnTo>
                  <a:lnTo>
                    <a:pt x="1425" y="1039"/>
                  </a:lnTo>
                  <a:lnTo>
                    <a:pt x="1440" y="1035"/>
                  </a:lnTo>
                  <a:lnTo>
                    <a:pt x="1454" y="1030"/>
                  </a:lnTo>
                  <a:lnTo>
                    <a:pt x="1454" y="1030"/>
                  </a:lnTo>
                  <a:lnTo>
                    <a:pt x="1459" y="1032"/>
                  </a:lnTo>
                  <a:lnTo>
                    <a:pt x="1462" y="1035"/>
                  </a:lnTo>
                  <a:lnTo>
                    <a:pt x="1467" y="1037"/>
                  </a:lnTo>
                  <a:lnTo>
                    <a:pt x="1474" y="1037"/>
                  </a:lnTo>
                  <a:lnTo>
                    <a:pt x="1474" y="1037"/>
                  </a:lnTo>
                  <a:lnTo>
                    <a:pt x="1476" y="1034"/>
                  </a:lnTo>
                  <a:lnTo>
                    <a:pt x="1479" y="1032"/>
                  </a:lnTo>
                  <a:lnTo>
                    <a:pt x="1483" y="1030"/>
                  </a:lnTo>
                  <a:lnTo>
                    <a:pt x="1488" y="1030"/>
                  </a:lnTo>
                  <a:lnTo>
                    <a:pt x="1488" y="1030"/>
                  </a:lnTo>
                  <a:lnTo>
                    <a:pt x="1490" y="1025"/>
                  </a:lnTo>
                  <a:lnTo>
                    <a:pt x="1491" y="1023"/>
                  </a:lnTo>
                  <a:lnTo>
                    <a:pt x="1495" y="1023"/>
                  </a:lnTo>
                  <a:lnTo>
                    <a:pt x="1508" y="1023"/>
                  </a:lnTo>
                  <a:lnTo>
                    <a:pt x="1508" y="1023"/>
                  </a:lnTo>
                  <a:lnTo>
                    <a:pt x="1512" y="1018"/>
                  </a:lnTo>
                  <a:lnTo>
                    <a:pt x="1515" y="1013"/>
                  </a:lnTo>
                  <a:lnTo>
                    <a:pt x="1520" y="1011"/>
                  </a:lnTo>
                  <a:lnTo>
                    <a:pt x="1529" y="1010"/>
                  </a:lnTo>
                  <a:lnTo>
                    <a:pt x="1529" y="1010"/>
                  </a:lnTo>
                  <a:lnTo>
                    <a:pt x="1532" y="1003"/>
                  </a:lnTo>
                  <a:lnTo>
                    <a:pt x="1537" y="998"/>
                  </a:lnTo>
                  <a:lnTo>
                    <a:pt x="1542" y="993"/>
                  </a:lnTo>
                  <a:lnTo>
                    <a:pt x="1549" y="989"/>
                  </a:lnTo>
                  <a:lnTo>
                    <a:pt x="1549" y="989"/>
                  </a:lnTo>
                  <a:lnTo>
                    <a:pt x="1551" y="981"/>
                  </a:lnTo>
                  <a:lnTo>
                    <a:pt x="1553" y="972"/>
                  </a:lnTo>
                  <a:lnTo>
                    <a:pt x="1556" y="967"/>
                  </a:lnTo>
                  <a:lnTo>
                    <a:pt x="1563" y="962"/>
                  </a:lnTo>
                  <a:lnTo>
                    <a:pt x="1563" y="962"/>
                  </a:lnTo>
                  <a:lnTo>
                    <a:pt x="1565" y="953"/>
                  </a:lnTo>
                  <a:lnTo>
                    <a:pt x="1566" y="950"/>
                  </a:lnTo>
                  <a:lnTo>
                    <a:pt x="1570" y="948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75" y="878"/>
                  </a:lnTo>
                  <a:lnTo>
                    <a:pt x="1576" y="873"/>
                  </a:lnTo>
                  <a:lnTo>
                    <a:pt x="1576" y="867"/>
                  </a:lnTo>
                  <a:lnTo>
                    <a:pt x="1576" y="860"/>
                  </a:lnTo>
                  <a:lnTo>
                    <a:pt x="1576" y="860"/>
                  </a:lnTo>
                  <a:lnTo>
                    <a:pt x="1582" y="858"/>
                  </a:lnTo>
                  <a:lnTo>
                    <a:pt x="1585" y="856"/>
                  </a:lnTo>
                  <a:lnTo>
                    <a:pt x="1590" y="849"/>
                  </a:lnTo>
                  <a:lnTo>
                    <a:pt x="1595" y="843"/>
                  </a:lnTo>
                  <a:lnTo>
                    <a:pt x="1599" y="841"/>
                  </a:lnTo>
                  <a:lnTo>
                    <a:pt x="1604" y="839"/>
                  </a:lnTo>
                  <a:lnTo>
                    <a:pt x="1604" y="839"/>
                  </a:lnTo>
                  <a:lnTo>
                    <a:pt x="1604" y="832"/>
                  </a:lnTo>
                  <a:lnTo>
                    <a:pt x="1605" y="827"/>
                  </a:lnTo>
                  <a:lnTo>
                    <a:pt x="1609" y="824"/>
                  </a:lnTo>
                  <a:lnTo>
                    <a:pt x="1612" y="821"/>
                  </a:lnTo>
                  <a:lnTo>
                    <a:pt x="1622" y="817"/>
                  </a:lnTo>
                  <a:lnTo>
                    <a:pt x="1631" y="812"/>
                  </a:lnTo>
                  <a:lnTo>
                    <a:pt x="1631" y="778"/>
                  </a:lnTo>
                  <a:lnTo>
                    <a:pt x="1631" y="778"/>
                  </a:lnTo>
                  <a:lnTo>
                    <a:pt x="1631" y="771"/>
                  </a:lnTo>
                  <a:lnTo>
                    <a:pt x="1633" y="766"/>
                  </a:lnTo>
                  <a:lnTo>
                    <a:pt x="1638" y="757"/>
                  </a:lnTo>
                  <a:lnTo>
                    <a:pt x="1638" y="757"/>
                  </a:lnTo>
                  <a:lnTo>
                    <a:pt x="1638" y="754"/>
                  </a:lnTo>
                  <a:lnTo>
                    <a:pt x="1638" y="751"/>
                  </a:lnTo>
                  <a:lnTo>
                    <a:pt x="1638" y="751"/>
                  </a:lnTo>
                  <a:lnTo>
                    <a:pt x="1641" y="751"/>
                  </a:lnTo>
                  <a:lnTo>
                    <a:pt x="1645" y="751"/>
                  </a:lnTo>
                  <a:lnTo>
                    <a:pt x="1645" y="751"/>
                  </a:lnTo>
                  <a:lnTo>
                    <a:pt x="1645" y="744"/>
                  </a:lnTo>
                  <a:lnTo>
                    <a:pt x="1645" y="737"/>
                  </a:lnTo>
                  <a:lnTo>
                    <a:pt x="1643" y="730"/>
                  </a:lnTo>
                  <a:lnTo>
                    <a:pt x="1645" y="723"/>
                  </a:lnTo>
                  <a:lnTo>
                    <a:pt x="1645" y="723"/>
                  </a:lnTo>
                  <a:lnTo>
                    <a:pt x="1648" y="723"/>
                  </a:lnTo>
                  <a:lnTo>
                    <a:pt x="1651" y="723"/>
                  </a:lnTo>
                  <a:lnTo>
                    <a:pt x="1651" y="723"/>
                  </a:lnTo>
                  <a:lnTo>
                    <a:pt x="1651" y="720"/>
                  </a:lnTo>
                  <a:lnTo>
                    <a:pt x="1651" y="716"/>
                  </a:lnTo>
                  <a:lnTo>
                    <a:pt x="1651" y="716"/>
                  </a:lnTo>
                  <a:lnTo>
                    <a:pt x="1655" y="710"/>
                  </a:lnTo>
                  <a:lnTo>
                    <a:pt x="1657" y="706"/>
                  </a:lnTo>
                  <a:lnTo>
                    <a:pt x="1658" y="703"/>
                  </a:lnTo>
                  <a:lnTo>
                    <a:pt x="1658" y="669"/>
                  </a:lnTo>
                  <a:lnTo>
                    <a:pt x="1658" y="669"/>
                  </a:lnTo>
                  <a:lnTo>
                    <a:pt x="1658" y="662"/>
                  </a:lnTo>
                  <a:lnTo>
                    <a:pt x="1658" y="655"/>
                  </a:lnTo>
                  <a:lnTo>
                    <a:pt x="1657" y="650"/>
                  </a:lnTo>
                  <a:lnTo>
                    <a:pt x="1651" y="648"/>
                  </a:lnTo>
                  <a:lnTo>
                    <a:pt x="1651" y="648"/>
                  </a:lnTo>
                  <a:lnTo>
                    <a:pt x="1653" y="643"/>
                  </a:lnTo>
                  <a:lnTo>
                    <a:pt x="1655" y="641"/>
                  </a:lnTo>
                  <a:lnTo>
                    <a:pt x="1658" y="641"/>
                  </a:lnTo>
                  <a:lnTo>
                    <a:pt x="1658" y="641"/>
                  </a:lnTo>
                  <a:lnTo>
                    <a:pt x="1657" y="631"/>
                  </a:lnTo>
                  <a:lnTo>
                    <a:pt x="1657" y="623"/>
                  </a:lnTo>
                  <a:lnTo>
                    <a:pt x="1660" y="614"/>
                  </a:lnTo>
                  <a:lnTo>
                    <a:pt x="1662" y="607"/>
                  </a:lnTo>
                  <a:lnTo>
                    <a:pt x="1669" y="595"/>
                  </a:lnTo>
                  <a:lnTo>
                    <a:pt x="1670" y="588"/>
                  </a:lnTo>
                  <a:lnTo>
                    <a:pt x="1672" y="580"/>
                  </a:lnTo>
                  <a:lnTo>
                    <a:pt x="1672" y="580"/>
                  </a:lnTo>
                  <a:lnTo>
                    <a:pt x="1675" y="580"/>
                  </a:lnTo>
                  <a:lnTo>
                    <a:pt x="1677" y="578"/>
                  </a:lnTo>
                  <a:lnTo>
                    <a:pt x="1679" y="573"/>
                  </a:lnTo>
                  <a:lnTo>
                    <a:pt x="1679" y="573"/>
                  </a:lnTo>
                  <a:lnTo>
                    <a:pt x="1680" y="564"/>
                  </a:lnTo>
                  <a:lnTo>
                    <a:pt x="1682" y="558"/>
                  </a:lnTo>
                  <a:lnTo>
                    <a:pt x="1689" y="546"/>
                  </a:lnTo>
                  <a:lnTo>
                    <a:pt x="1696" y="534"/>
                  </a:lnTo>
                  <a:lnTo>
                    <a:pt x="1698" y="527"/>
                  </a:lnTo>
                  <a:lnTo>
                    <a:pt x="1699" y="518"/>
                  </a:lnTo>
                  <a:lnTo>
                    <a:pt x="1699" y="518"/>
                  </a:lnTo>
                  <a:lnTo>
                    <a:pt x="1704" y="518"/>
                  </a:lnTo>
                  <a:lnTo>
                    <a:pt x="1708" y="517"/>
                  </a:lnTo>
                  <a:lnTo>
                    <a:pt x="1709" y="513"/>
                  </a:lnTo>
                  <a:lnTo>
                    <a:pt x="1711" y="510"/>
                  </a:lnTo>
                  <a:lnTo>
                    <a:pt x="1713" y="501"/>
                  </a:lnTo>
                  <a:lnTo>
                    <a:pt x="1716" y="500"/>
                  </a:lnTo>
                  <a:lnTo>
                    <a:pt x="1720" y="498"/>
                  </a:lnTo>
                  <a:lnTo>
                    <a:pt x="1720" y="498"/>
                  </a:lnTo>
                  <a:lnTo>
                    <a:pt x="1721" y="489"/>
                  </a:lnTo>
                  <a:lnTo>
                    <a:pt x="1723" y="481"/>
                  </a:lnTo>
                  <a:lnTo>
                    <a:pt x="1727" y="476"/>
                  </a:lnTo>
                  <a:lnTo>
                    <a:pt x="1733" y="471"/>
                  </a:lnTo>
                  <a:lnTo>
                    <a:pt x="1733" y="471"/>
                  </a:lnTo>
                  <a:lnTo>
                    <a:pt x="1733" y="440"/>
                  </a:lnTo>
                  <a:lnTo>
                    <a:pt x="1732" y="426"/>
                  </a:lnTo>
                  <a:lnTo>
                    <a:pt x="1730" y="421"/>
                  </a:lnTo>
                  <a:lnTo>
                    <a:pt x="1727" y="416"/>
                  </a:lnTo>
                  <a:lnTo>
                    <a:pt x="1727" y="416"/>
                  </a:lnTo>
                  <a:lnTo>
                    <a:pt x="1733" y="416"/>
                  </a:lnTo>
                  <a:lnTo>
                    <a:pt x="1740" y="414"/>
                  </a:lnTo>
                  <a:lnTo>
                    <a:pt x="1749" y="408"/>
                  </a:lnTo>
                  <a:lnTo>
                    <a:pt x="1757" y="401"/>
                  </a:lnTo>
                  <a:lnTo>
                    <a:pt x="1767" y="396"/>
                  </a:lnTo>
                  <a:lnTo>
                    <a:pt x="1767" y="382"/>
                  </a:lnTo>
                  <a:lnTo>
                    <a:pt x="1767" y="382"/>
                  </a:lnTo>
                  <a:lnTo>
                    <a:pt x="1764" y="382"/>
                  </a:lnTo>
                  <a:lnTo>
                    <a:pt x="1762" y="380"/>
                  </a:lnTo>
                  <a:lnTo>
                    <a:pt x="1761" y="375"/>
                  </a:lnTo>
                  <a:lnTo>
                    <a:pt x="1761" y="375"/>
                  </a:lnTo>
                  <a:lnTo>
                    <a:pt x="1761" y="370"/>
                  </a:lnTo>
                  <a:lnTo>
                    <a:pt x="1762" y="365"/>
                  </a:lnTo>
                  <a:lnTo>
                    <a:pt x="1764" y="360"/>
                  </a:lnTo>
                  <a:lnTo>
                    <a:pt x="1766" y="358"/>
                  </a:lnTo>
                  <a:lnTo>
                    <a:pt x="1773" y="353"/>
                  </a:lnTo>
                  <a:lnTo>
                    <a:pt x="1781" y="348"/>
                  </a:lnTo>
                  <a:lnTo>
                    <a:pt x="1781" y="348"/>
                  </a:lnTo>
                  <a:lnTo>
                    <a:pt x="1781" y="343"/>
                  </a:lnTo>
                  <a:lnTo>
                    <a:pt x="1783" y="338"/>
                  </a:lnTo>
                  <a:lnTo>
                    <a:pt x="1786" y="329"/>
                  </a:lnTo>
                  <a:lnTo>
                    <a:pt x="1791" y="322"/>
                  </a:lnTo>
                  <a:lnTo>
                    <a:pt x="1795" y="314"/>
                  </a:lnTo>
                  <a:lnTo>
                    <a:pt x="1795" y="314"/>
                  </a:lnTo>
                  <a:lnTo>
                    <a:pt x="1800" y="312"/>
                  </a:lnTo>
                  <a:lnTo>
                    <a:pt x="1805" y="309"/>
                  </a:lnTo>
                  <a:lnTo>
                    <a:pt x="1812" y="300"/>
                  </a:lnTo>
                  <a:lnTo>
                    <a:pt x="1819" y="292"/>
                  </a:lnTo>
                  <a:lnTo>
                    <a:pt x="1824" y="288"/>
                  </a:lnTo>
                  <a:lnTo>
                    <a:pt x="1829" y="287"/>
                  </a:lnTo>
                  <a:lnTo>
                    <a:pt x="1829" y="287"/>
                  </a:lnTo>
                  <a:lnTo>
                    <a:pt x="1841" y="281"/>
                  </a:lnTo>
                  <a:lnTo>
                    <a:pt x="1853" y="273"/>
                  </a:lnTo>
                  <a:lnTo>
                    <a:pt x="1860" y="271"/>
                  </a:lnTo>
                  <a:lnTo>
                    <a:pt x="1867" y="268"/>
                  </a:lnTo>
                  <a:lnTo>
                    <a:pt x="1875" y="266"/>
                  </a:lnTo>
                  <a:lnTo>
                    <a:pt x="1884" y="266"/>
                  </a:lnTo>
                  <a:lnTo>
                    <a:pt x="1884" y="266"/>
                  </a:lnTo>
                  <a:lnTo>
                    <a:pt x="1885" y="263"/>
                  </a:lnTo>
                  <a:lnTo>
                    <a:pt x="1889" y="259"/>
                  </a:lnTo>
                  <a:lnTo>
                    <a:pt x="1897" y="256"/>
                  </a:lnTo>
                  <a:lnTo>
                    <a:pt x="1906" y="252"/>
                  </a:lnTo>
                  <a:lnTo>
                    <a:pt x="1911" y="252"/>
                  </a:lnTo>
                  <a:lnTo>
                    <a:pt x="1911" y="252"/>
                  </a:lnTo>
                  <a:lnTo>
                    <a:pt x="1914" y="252"/>
                  </a:lnTo>
                  <a:lnTo>
                    <a:pt x="1916" y="251"/>
                  </a:lnTo>
                  <a:lnTo>
                    <a:pt x="1921" y="246"/>
                  </a:lnTo>
                  <a:lnTo>
                    <a:pt x="1926" y="242"/>
                  </a:lnTo>
                  <a:lnTo>
                    <a:pt x="1931" y="239"/>
                  </a:lnTo>
                  <a:lnTo>
                    <a:pt x="1931" y="239"/>
                  </a:lnTo>
                  <a:lnTo>
                    <a:pt x="1931" y="234"/>
                  </a:lnTo>
                  <a:lnTo>
                    <a:pt x="1931" y="225"/>
                  </a:lnTo>
                  <a:lnTo>
                    <a:pt x="1930" y="212"/>
                  </a:lnTo>
                  <a:lnTo>
                    <a:pt x="1930" y="203"/>
                  </a:lnTo>
                  <a:lnTo>
                    <a:pt x="1931" y="198"/>
                  </a:lnTo>
                  <a:lnTo>
                    <a:pt x="1933" y="193"/>
                  </a:lnTo>
                  <a:lnTo>
                    <a:pt x="1938" y="191"/>
                  </a:lnTo>
                </a:path>
              </a:pathLst>
            </a:custGeom>
            <a:solidFill>
              <a:srgbClr val="EEBF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4" name="Freeform 45">
              <a:extLst>
                <a:ext uri="{FF2B5EF4-FFF2-40B4-BE49-F238E27FC236}">
                  <a16:creationId xmlns:a16="http://schemas.microsoft.com/office/drawing/2014/main" id="{3F37A828-F557-45F3-AB82-3137229F9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57254" y="5283535"/>
              <a:ext cx="1201737" cy="1146175"/>
            </a:xfrm>
            <a:custGeom>
              <a:avLst/>
              <a:gdLst>
                <a:gd name="T0" fmla="*/ 1982 w 3337"/>
                <a:gd name="T1" fmla="*/ 2308 h 3184"/>
                <a:gd name="T2" fmla="*/ 1910 w 3337"/>
                <a:gd name="T3" fmla="*/ 1738 h 3184"/>
                <a:gd name="T4" fmla="*/ 1443 w 3337"/>
                <a:gd name="T5" fmla="*/ 1358 h 3184"/>
                <a:gd name="T6" fmla="*/ 1704 w 3337"/>
                <a:gd name="T7" fmla="*/ 1619 h 3184"/>
                <a:gd name="T8" fmla="*/ 1876 w 3337"/>
                <a:gd name="T9" fmla="*/ 1909 h 3184"/>
                <a:gd name="T10" fmla="*/ 1972 w 3337"/>
                <a:gd name="T11" fmla="*/ 1927 h 3184"/>
                <a:gd name="T12" fmla="*/ 1903 w 3337"/>
                <a:gd name="T13" fmla="*/ 1400 h 3184"/>
                <a:gd name="T14" fmla="*/ 2060 w 3337"/>
                <a:gd name="T15" fmla="*/ 912 h 3184"/>
                <a:gd name="T16" fmla="*/ 1706 w 3337"/>
                <a:gd name="T17" fmla="*/ 568 h 3184"/>
                <a:gd name="T18" fmla="*/ 1951 w 3337"/>
                <a:gd name="T19" fmla="*/ 1776 h 3184"/>
                <a:gd name="T20" fmla="*/ 2729 w 3337"/>
                <a:gd name="T21" fmla="*/ 1929 h 3184"/>
                <a:gd name="T22" fmla="*/ 2640 w 3337"/>
                <a:gd name="T23" fmla="*/ 1912 h 3184"/>
                <a:gd name="T24" fmla="*/ 2715 w 3337"/>
                <a:gd name="T25" fmla="*/ 2506 h 3184"/>
                <a:gd name="T26" fmla="*/ 2176 w 3337"/>
                <a:gd name="T27" fmla="*/ 2076 h 3184"/>
                <a:gd name="T28" fmla="*/ 2014 w 3337"/>
                <a:gd name="T29" fmla="*/ 2209 h 3184"/>
                <a:gd name="T30" fmla="*/ 2040 w 3337"/>
                <a:gd name="T31" fmla="*/ 1933 h 3184"/>
                <a:gd name="T32" fmla="*/ 2449 w 3337"/>
                <a:gd name="T33" fmla="*/ 1823 h 3184"/>
                <a:gd name="T34" fmla="*/ 2504 w 3337"/>
                <a:gd name="T35" fmla="*/ 2125 h 3184"/>
                <a:gd name="T36" fmla="*/ 1706 w 3337"/>
                <a:gd name="T37" fmla="*/ 1996 h 3184"/>
                <a:gd name="T38" fmla="*/ 2504 w 3337"/>
                <a:gd name="T39" fmla="*/ 2915 h 3184"/>
                <a:gd name="T40" fmla="*/ 1931 w 3337"/>
                <a:gd name="T41" fmla="*/ 2840 h 3184"/>
                <a:gd name="T42" fmla="*/ 1726 w 3337"/>
                <a:gd name="T43" fmla="*/ 3024 h 3184"/>
                <a:gd name="T44" fmla="*/ 2446 w 3337"/>
                <a:gd name="T45" fmla="*/ 3017 h 3184"/>
                <a:gd name="T46" fmla="*/ 1569 w 3337"/>
                <a:gd name="T47" fmla="*/ 1919 h 3184"/>
                <a:gd name="T48" fmla="*/ 1733 w 3337"/>
                <a:gd name="T49" fmla="*/ 1707 h 3184"/>
                <a:gd name="T50" fmla="*/ 1238 w 3337"/>
                <a:gd name="T51" fmla="*/ 1441 h 3184"/>
                <a:gd name="T52" fmla="*/ 1416 w 3337"/>
                <a:gd name="T53" fmla="*/ 1262 h 3184"/>
                <a:gd name="T54" fmla="*/ 1184 w 3337"/>
                <a:gd name="T55" fmla="*/ 677 h 3184"/>
                <a:gd name="T56" fmla="*/ 1479 w 3337"/>
                <a:gd name="T57" fmla="*/ 907 h 3184"/>
                <a:gd name="T58" fmla="*/ 1502 w 3337"/>
                <a:gd name="T59" fmla="*/ 812 h 3184"/>
                <a:gd name="T60" fmla="*/ 1525 w 3337"/>
                <a:gd name="T61" fmla="*/ 704 h 3184"/>
                <a:gd name="T62" fmla="*/ 1902 w 3337"/>
                <a:gd name="T63" fmla="*/ 372 h 3184"/>
                <a:gd name="T64" fmla="*/ 2340 w 3337"/>
                <a:gd name="T65" fmla="*/ 172 h 3184"/>
                <a:gd name="T66" fmla="*/ 2052 w 3337"/>
                <a:gd name="T67" fmla="*/ 203 h 3184"/>
                <a:gd name="T68" fmla="*/ 1207 w 3337"/>
                <a:gd name="T69" fmla="*/ 329 h 3184"/>
                <a:gd name="T70" fmla="*/ 738 w 3337"/>
                <a:gd name="T71" fmla="*/ 617 h 3184"/>
                <a:gd name="T72" fmla="*/ 464 w 3337"/>
                <a:gd name="T73" fmla="*/ 909 h 3184"/>
                <a:gd name="T74" fmla="*/ 491 w 3337"/>
                <a:gd name="T75" fmla="*/ 1469 h 3184"/>
                <a:gd name="T76" fmla="*/ 493 w 3337"/>
                <a:gd name="T77" fmla="*/ 1658 h 3184"/>
                <a:gd name="T78" fmla="*/ 699 w 3337"/>
                <a:gd name="T79" fmla="*/ 1776 h 3184"/>
                <a:gd name="T80" fmla="*/ 1255 w 3337"/>
                <a:gd name="T81" fmla="*/ 1723 h 3184"/>
                <a:gd name="T82" fmla="*/ 1027 w 3337"/>
                <a:gd name="T83" fmla="*/ 1742 h 3184"/>
                <a:gd name="T84" fmla="*/ 841 w 3337"/>
                <a:gd name="T85" fmla="*/ 2069 h 3184"/>
                <a:gd name="T86" fmla="*/ 1149 w 3337"/>
                <a:gd name="T87" fmla="*/ 2386 h 3184"/>
                <a:gd name="T88" fmla="*/ 1426 w 3337"/>
                <a:gd name="T89" fmla="*/ 2455 h 3184"/>
                <a:gd name="T90" fmla="*/ 1334 w 3337"/>
                <a:gd name="T91" fmla="*/ 2124 h 3184"/>
                <a:gd name="T92" fmla="*/ 1521 w 3337"/>
                <a:gd name="T93" fmla="*/ 2002 h 3184"/>
                <a:gd name="T94" fmla="*/ 1600 w 3337"/>
                <a:gd name="T95" fmla="*/ 1832 h 3184"/>
                <a:gd name="T96" fmla="*/ 2845 w 3337"/>
                <a:gd name="T97" fmla="*/ 2166 h 3184"/>
                <a:gd name="T98" fmla="*/ 3039 w 3337"/>
                <a:gd name="T99" fmla="*/ 2243 h 3184"/>
                <a:gd name="T100" fmla="*/ 3323 w 3337"/>
                <a:gd name="T101" fmla="*/ 2287 h 3184"/>
                <a:gd name="T102" fmla="*/ 2814 w 3337"/>
                <a:gd name="T103" fmla="*/ 2069 h 3184"/>
                <a:gd name="T104" fmla="*/ 2993 w 3337"/>
                <a:gd name="T105" fmla="*/ 2528 h 3184"/>
                <a:gd name="T106" fmla="*/ 2289 w 3337"/>
                <a:gd name="T107" fmla="*/ 2219 h 3184"/>
                <a:gd name="T108" fmla="*/ 179 w 3337"/>
                <a:gd name="T109" fmla="*/ 1296 h 3184"/>
                <a:gd name="T110" fmla="*/ 2429 w 3337"/>
                <a:gd name="T111" fmla="*/ 1199 h 3184"/>
                <a:gd name="T112" fmla="*/ 268 w 3337"/>
                <a:gd name="T113" fmla="*/ 1395 h 3184"/>
                <a:gd name="T114" fmla="*/ 2338 w 3337"/>
                <a:gd name="T115" fmla="*/ 1463 h 3184"/>
                <a:gd name="T116" fmla="*/ 2308 w 3337"/>
                <a:gd name="T117" fmla="*/ 1428 h 3184"/>
                <a:gd name="T118" fmla="*/ 498 w 3337"/>
                <a:gd name="T119" fmla="*/ 1789 h 3184"/>
                <a:gd name="T120" fmla="*/ 1433 w 3337"/>
                <a:gd name="T121" fmla="*/ 2485 h 3184"/>
                <a:gd name="T122" fmla="*/ 1487 w 3337"/>
                <a:gd name="T123" fmla="*/ 2617 h 3184"/>
                <a:gd name="T124" fmla="*/ 609 w 3337"/>
                <a:gd name="T125" fmla="*/ 1977 h 3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37" h="3184">
                  <a:moveTo>
                    <a:pt x="1487" y="1257"/>
                  </a:moveTo>
                  <a:lnTo>
                    <a:pt x="1492" y="1259"/>
                  </a:lnTo>
                  <a:lnTo>
                    <a:pt x="1497" y="1264"/>
                  </a:lnTo>
                  <a:lnTo>
                    <a:pt x="1502" y="1267"/>
                  </a:lnTo>
                  <a:lnTo>
                    <a:pt x="1508" y="1271"/>
                  </a:lnTo>
                  <a:lnTo>
                    <a:pt x="1508" y="1264"/>
                  </a:lnTo>
                  <a:lnTo>
                    <a:pt x="1509" y="1259"/>
                  </a:lnTo>
                  <a:lnTo>
                    <a:pt x="1514" y="1250"/>
                  </a:lnTo>
                  <a:lnTo>
                    <a:pt x="1497" y="1250"/>
                  </a:lnTo>
                  <a:lnTo>
                    <a:pt x="1491" y="1252"/>
                  </a:lnTo>
                  <a:lnTo>
                    <a:pt x="1489" y="1254"/>
                  </a:lnTo>
                  <a:lnTo>
                    <a:pt x="1487" y="1257"/>
                  </a:lnTo>
                  <a:close/>
                  <a:moveTo>
                    <a:pt x="1658" y="1168"/>
                  </a:moveTo>
                  <a:lnTo>
                    <a:pt x="1637" y="1168"/>
                  </a:lnTo>
                  <a:lnTo>
                    <a:pt x="1641" y="1185"/>
                  </a:lnTo>
                  <a:lnTo>
                    <a:pt x="1637" y="1203"/>
                  </a:lnTo>
                  <a:lnTo>
                    <a:pt x="1644" y="1203"/>
                  </a:lnTo>
                  <a:lnTo>
                    <a:pt x="1649" y="1201"/>
                  </a:lnTo>
                  <a:lnTo>
                    <a:pt x="1653" y="1199"/>
                  </a:lnTo>
                  <a:lnTo>
                    <a:pt x="1656" y="1194"/>
                  </a:lnTo>
                  <a:lnTo>
                    <a:pt x="1658" y="1189"/>
                  </a:lnTo>
                  <a:lnTo>
                    <a:pt x="1658" y="1182"/>
                  </a:lnTo>
                  <a:lnTo>
                    <a:pt x="1658" y="1168"/>
                  </a:lnTo>
                  <a:close/>
                  <a:moveTo>
                    <a:pt x="1589" y="1278"/>
                  </a:moveTo>
                  <a:lnTo>
                    <a:pt x="1596" y="1278"/>
                  </a:lnTo>
                  <a:lnTo>
                    <a:pt x="1600" y="1276"/>
                  </a:lnTo>
                  <a:lnTo>
                    <a:pt x="1605" y="1272"/>
                  </a:lnTo>
                  <a:lnTo>
                    <a:pt x="1610" y="1271"/>
                  </a:lnTo>
                  <a:lnTo>
                    <a:pt x="1610" y="1264"/>
                  </a:lnTo>
                  <a:lnTo>
                    <a:pt x="1610" y="1257"/>
                  </a:lnTo>
                  <a:lnTo>
                    <a:pt x="1612" y="1252"/>
                  </a:lnTo>
                  <a:lnTo>
                    <a:pt x="1617" y="1250"/>
                  </a:lnTo>
                  <a:lnTo>
                    <a:pt x="1617" y="1243"/>
                  </a:lnTo>
                  <a:lnTo>
                    <a:pt x="1618" y="1240"/>
                  </a:lnTo>
                  <a:lnTo>
                    <a:pt x="1622" y="1235"/>
                  </a:lnTo>
                  <a:lnTo>
                    <a:pt x="1624" y="1230"/>
                  </a:lnTo>
                  <a:lnTo>
                    <a:pt x="1622" y="1226"/>
                  </a:lnTo>
                  <a:lnTo>
                    <a:pt x="1620" y="1223"/>
                  </a:lnTo>
                  <a:lnTo>
                    <a:pt x="1617" y="1221"/>
                  </a:lnTo>
                  <a:lnTo>
                    <a:pt x="1617" y="1216"/>
                  </a:lnTo>
                  <a:lnTo>
                    <a:pt x="1610" y="1216"/>
                  </a:lnTo>
                  <a:lnTo>
                    <a:pt x="1605" y="1218"/>
                  </a:lnTo>
                  <a:lnTo>
                    <a:pt x="1603" y="1221"/>
                  </a:lnTo>
                  <a:lnTo>
                    <a:pt x="1601" y="1225"/>
                  </a:lnTo>
                  <a:lnTo>
                    <a:pt x="1600" y="1230"/>
                  </a:lnTo>
                  <a:lnTo>
                    <a:pt x="1598" y="1233"/>
                  </a:lnTo>
                  <a:lnTo>
                    <a:pt x="1595" y="1237"/>
                  </a:lnTo>
                  <a:lnTo>
                    <a:pt x="1589" y="1237"/>
                  </a:lnTo>
                  <a:lnTo>
                    <a:pt x="1589" y="1249"/>
                  </a:lnTo>
                  <a:lnTo>
                    <a:pt x="1589" y="1261"/>
                  </a:lnTo>
                  <a:lnTo>
                    <a:pt x="1588" y="1271"/>
                  </a:lnTo>
                  <a:lnTo>
                    <a:pt x="1583" y="1278"/>
                  </a:lnTo>
                  <a:lnTo>
                    <a:pt x="1589" y="1278"/>
                  </a:lnTo>
                  <a:close/>
                  <a:moveTo>
                    <a:pt x="1637" y="1243"/>
                  </a:moveTo>
                  <a:lnTo>
                    <a:pt x="1630" y="1243"/>
                  </a:lnTo>
                  <a:lnTo>
                    <a:pt x="1627" y="1245"/>
                  </a:lnTo>
                  <a:lnTo>
                    <a:pt x="1624" y="1249"/>
                  </a:lnTo>
                  <a:lnTo>
                    <a:pt x="1622" y="1252"/>
                  </a:lnTo>
                  <a:lnTo>
                    <a:pt x="1618" y="1261"/>
                  </a:lnTo>
                  <a:lnTo>
                    <a:pt x="1617" y="1271"/>
                  </a:lnTo>
                  <a:lnTo>
                    <a:pt x="1622" y="1271"/>
                  </a:lnTo>
                  <a:lnTo>
                    <a:pt x="1627" y="1269"/>
                  </a:lnTo>
                  <a:lnTo>
                    <a:pt x="1630" y="1267"/>
                  </a:lnTo>
                  <a:lnTo>
                    <a:pt x="1632" y="1262"/>
                  </a:lnTo>
                  <a:lnTo>
                    <a:pt x="1636" y="1254"/>
                  </a:lnTo>
                  <a:lnTo>
                    <a:pt x="1637" y="1243"/>
                  </a:lnTo>
                  <a:close/>
                  <a:moveTo>
                    <a:pt x="1562" y="1305"/>
                  </a:moveTo>
                  <a:lnTo>
                    <a:pt x="1564" y="1300"/>
                  </a:lnTo>
                  <a:lnTo>
                    <a:pt x="1566" y="1298"/>
                  </a:lnTo>
                  <a:lnTo>
                    <a:pt x="1569" y="1298"/>
                  </a:lnTo>
                  <a:lnTo>
                    <a:pt x="1572" y="1296"/>
                  </a:lnTo>
                  <a:lnTo>
                    <a:pt x="1574" y="1293"/>
                  </a:lnTo>
                  <a:lnTo>
                    <a:pt x="1576" y="1290"/>
                  </a:lnTo>
                  <a:lnTo>
                    <a:pt x="1576" y="1284"/>
                  </a:lnTo>
                  <a:lnTo>
                    <a:pt x="1564" y="1279"/>
                  </a:lnTo>
                  <a:lnTo>
                    <a:pt x="1550" y="1276"/>
                  </a:lnTo>
                  <a:lnTo>
                    <a:pt x="1537" y="1272"/>
                  </a:lnTo>
                  <a:lnTo>
                    <a:pt x="1521" y="1271"/>
                  </a:lnTo>
                  <a:lnTo>
                    <a:pt x="1520" y="1276"/>
                  </a:lnTo>
                  <a:lnTo>
                    <a:pt x="1516" y="1281"/>
                  </a:lnTo>
                  <a:lnTo>
                    <a:pt x="1514" y="1284"/>
                  </a:lnTo>
                  <a:lnTo>
                    <a:pt x="1514" y="1291"/>
                  </a:lnTo>
                  <a:lnTo>
                    <a:pt x="1516" y="1296"/>
                  </a:lnTo>
                  <a:lnTo>
                    <a:pt x="1518" y="1301"/>
                  </a:lnTo>
                  <a:lnTo>
                    <a:pt x="1521" y="1305"/>
                  </a:lnTo>
                  <a:lnTo>
                    <a:pt x="1521" y="1312"/>
                  </a:lnTo>
                  <a:lnTo>
                    <a:pt x="1533" y="1312"/>
                  </a:lnTo>
                  <a:lnTo>
                    <a:pt x="1545" y="1312"/>
                  </a:lnTo>
                  <a:lnTo>
                    <a:pt x="1555" y="1310"/>
                  </a:lnTo>
                  <a:lnTo>
                    <a:pt x="1562" y="1305"/>
                  </a:lnTo>
                  <a:close/>
                  <a:moveTo>
                    <a:pt x="1965" y="2349"/>
                  </a:moveTo>
                  <a:lnTo>
                    <a:pt x="1968" y="2344"/>
                  </a:lnTo>
                  <a:lnTo>
                    <a:pt x="1972" y="2339"/>
                  </a:lnTo>
                  <a:lnTo>
                    <a:pt x="1982" y="2332"/>
                  </a:lnTo>
                  <a:lnTo>
                    <a:pt x="1989" y="2330"/>
                  </a:lnTo>
                  <a:lnTo>
                    <a:pt x="1992" y="2327"/>
                  </a:lnTo>
                  <a:lnTo>
                    <a:pt x="1997" y="2322"/>
                  </a:lnTo>
                  <a:lnTo>
                    <a:pt x="1999" y="2315"/>
                  </a:lnTo>
                  <a:lnTo>
                    <a:pt x="1992" y="2316"/>
                  </a:lnTo>
                  <a:lnTo>
                    <a:pt x="1987" y="2315"/>
                  </a:lnTo>
                  <a:lnTo>
                    <a:pt x="1984" y="2311"/>
                  </a:lnTo>
                  <a:lnTo>
                    <a:pt x="1982" y="2308"/>
                  </a:lnTo>
                  <a:lnTo>
                    <a:pt x="1978" y="2299"/>
                  </a:lnTo>
                  <a:lnTo>
                    <a:pt x="1975" y="2296"/>
                  </a:lnTo>
                  <a:lnTo>
                    <a:pt x="1972" y="2294"/>
                  </a:lnTo>
                  <a:lnTo>
                    <a:pt x="1970" y="2299"/>
                  </a:lnTo>
                  <a:lnTo>
                    <a:pt x="1965" y="2301"/>
                  </a:lnTo>
                  <a:lnTo>
                    <a:pt x="1958" y="2301"/>
                  </a:lnTo>
                  <a:lnTo>
                    <a:pt x="1951" y="2301"/>
                  </a:lnTo>
                  <a:lnTo>
                    <a:pt x="1946" y="2303"/>
                  </a:lnTo>
                  <a:lnTo>
                    <a:pt x="1944" y="2305"/>
                  </a:lnTo>
                  <a:lnTo>
                    <a:pt x="1941" y="2306"/>
                  </a:lnTo>
                  <a:lnTo>
                    <a:pt x="1938" y="2308"/>
                  </a:lnTo>
                  <a:lnTo>
                    <a:pt x="1931" y="2306"/>
                  </a:lnTo>
                  <a:lnTo>
                    <a:pt x="1926" y="2306"/>
                  </a:lnTo>
                  <a:lnTo>
                    <a:pt x="1919" y="2310"/>
                  </a:lnTo>
                  <a:lnTo>
                    <a:pt x="1914" y="2315"/>
                  </a:lnTo>
                  <a:lnTo>
                    <a:pt x="1909" y="2315"/>
                  </a:lnTo>
                  <a:lnTo>
                    <a:pt x="1903" y="2315"/>
                  </a:lnTo>
                  <a:lnTo>
                    <a:pt x="1903" y="2323"/>
                  </a:lnTo>
                  <a:lnTo>
                    <a:pt x="1902" y="2330"/>
                  </a:lnTo>
                  <a:lnTo>
                    <a:pt x="1900" y="2337"/>
                  </a:lnTo>
                  <a:lnTo>
                    <a:pt x="1897" y="2342"/>
                  </a:lnTo>
                  <a:lnTo>
                    <a:pt x="1902" y="2344"/>
                  </a:lnTo>
                  <a:lnTo>
                    <a:pt x="1907" y="2345"/>
                  </a:lnTo>
                  <a:lnTo>
                    <a:pt x="1910" y="2349"/>
                  </a:lnTo>
                  <a:lnTo>
                    <a:pt x="1910" y="2356"/>
                  </a:lnTo>
                  <a:lnTo>
                    <a:pt x="1934" y="2349"/>
                  </a:lnTo>
                  <a:lnTo>
                    <a:pt x="1948" y="2349"/>
                  </a:lnTo>
                  <a:lnTo>
                    <a:pt x="1965" y="2349"/>
                  </a:lnTo>
                  <a:close/>
                  <a:moveTo>
                    <a:pt x="1924" y="2144"/>
                  </a:moveTo>
                  <a:lnTo>
                    <a:pt x="1924" y="2149"/>
                  </a:lnTo>
                  <a:lnTo>
                    <a:pt x="1924" y="2154"/>
                  </a:lnTo>
                  <a:lnTo>
                    <a:pt x="1927" y="2156"/>
                  </a:lnTo>
                  <a:lnTo>
                    <a:pt x="1929" y="2158"/>
                  </a:lnTo>
                  <a:lnTo>
                    <a:pt x="1938" y="2161"/>
                  </a:lnTo>
                  <a:lnTo>
                    <a:pt x="1941" y="2163"/>
                  </a:lnTo>
                  <a:lnTo>
                    <a:pt x="1944" y="2165"/>
                  </a:lnTo>
                  <a:lnTo>
                    <a:pt x="1943" y="2154"/>
                  </a:lnTo>
                  <a:lnTo>
                    <a:pt x="1944" y="2148"/>
                  </a:lnTo>
                  <a:lnTo>
                    <a:pt x="1948" y="2142"/>
                  </a:lnTo>
                  <a:lnTo>
                    <a:pt x="1953" y="2139"/>
                  </a:lnTo>
                  <a:lnTo>
                    <a:pt x="1958" y="2136"/>
                  </a:lnTo>
                  <a:lnTo>
                    <a:pt x="1961" y="2131"/>
                  </a:lnTo>
                  <a:lnTo>
                    <a:pt x="1965" y="2125"/>
                  </a:lnTo>
                  <a:lnTo>
                    <a:pt x="1965" y="2117"/>
                  </a:lnTo>
                  <a:lnTo>
                    <a:pt x="1970" y="2115"/>
                  </a:lnTo>
                  <a:lnTo>
                    <a:pt x="1972" y="2110"/>
                  </a:lnTo>
                  <a:lnTo>
                    <a:pt x="1972" y="2103"/>
                  </a:lnTo>
                  <a:lnTo>
                    <a:pt x="1972" y="2096"/>
                  </a:lnTo>
                  <a:lnTo>
                    <a:pt x="1961" y="2093"/>
                  </a:lnTo>
                  <a:lnTo>
                    <a:pt x="1955" y="2086"/>
                  </a:lnTo>
                  <a:lnTo>
                    <a:pt x="1944" y="2083"/>
                  </a:lnTo>
                  <a:lnTo>
                    <a:pt x="1938" y="2083"/>
                  </a:lnTo>
                  <a:lnTo>
                    <a:pt x="1931" y="2083"/>
                  </a:lnTo>
                  <a:lnTo>
                    <a:pt x="1919" y="2089"/>
                  </a:lnTo>
                  <a:lnTo>
                    <a:pt x="1914" y="2095"/>
                  </a:lnTo>
                  <a:lnTo>
                    <a:pt x="1910" y="2100"/>
                  </a:lnTo>
                  <a:lnTo>
                    <a:pt x="1905" y="2105"/>
                  </a:lnTo>
                  <a:lnTo>
                    <a:pt x="1903" y="2112"/>
                  </a:lnTo>
                  <a:lnTo>
                    <a:pt x="1902" y="2120"/>
                  </a:lnTo>
                  <a:lnTo>
                    <a:pt x="1903" y="2131"/>
                  </a:lnTo>
                  <a:lnTo>
                    <a:pt x="1897" y="2132"/>
                  </a:lnTo>
                  <a:lnTo>
                    <a:pt x="1893" y="2134"/>
                  </a:lnTo>
                  <a:lnTo>
                    <a:pt x="1890" y="2137"/>
                  </a:lnTo>
                  <a:lnTo>
                    <a:pt x="1890" y="2144"/>
                  </a:lnTo>
                  <a:lnTo>
                    <a:pt x="1924" y="2144"/>
                  </a:lnTo>
                  <a:close/>
                  <a:moveTo>
                    <a:pt x="1787" y="1748"/>
                  </a:moveTo>
                  <a:lnTo>
                    <a:pt x="1781" y="1754"/>
                  </a:lnTo>
                  <a:lnTo>
                    <a:pt x="1777" y="1759"/>
                  </a:lnTo>
                  <a:lnTo>
                    <a:pt x="1776" y="1767"/>
                  </a:lnTo>
                  <a:lnTo>
                    <a:pt x="1774" y="1776"/>
                  </a:lnTo>
                  <a:lnTo>
                    <a:pt x="1794" y="1776"/>
                  </a:lnTo>
                  <a:lnTo>
                    <a:pt x="1796" y="1771"/>
                  </a:lnTo>
                  <a:lnTo>
                    <a:pt x="1798" y="1769"/>
                  </a:lnTo>
                  <a:lnTo>
                    <a:pt x="1801" y="1769"/>
                  </a:lnTo>
                  <a:lnTo>
                    <a:pt x="1810" y="1769"/>
                  </a:lnTo>
                  <a:lnTo>
                    <a:pt x="1811" y="1767"/>
                  </a:lnTo>
                  <a:lnTo>
                    <a:pt x="1811" y="1765"/>
                  </a:lnTo>
                  <a:lnTo>
                    <a:pt x="1810" y="1760"/>
                  </a:lnTo>
                  <a:lnTo>
                    <a:pt x="1808" y="1755"/>
                  </a:lnTo>
                  <a:lnTo>
                    <a:pt x="1803" y="1754"/>
                  </a:lnTo>
                  <a:lnTo>
                    <a:pt x="1801" y="1752"/>
                  </a:lnTo>
                  <a:lnTo>
                    <a:pt x="1801" y="1748"/>
                  </a:lnTo>
                  <a:lnTo>
                    <a:pt x="1787" y="1748"/>
                  </a:lnTo>
                  <a:close/>
                  <a:moveTo>
                    <a:pt x="1849" y="1783"/>
                  </a:moveTo>
                  <a:lnTo>
                    <a:pt x="1849" y="1765"/>
                  </a:lnTo>
                  <a:lnTo>
                    <a:pt x="1851" y="1759"/>
                  </a:lnTo>
                  <a:lnTo>
                    <a:pt x="1852" y="1757"/>
                  </a:lnTo>
                  <a:lnTo>
                    <a:pt x="1856" y="1755"/>
                  </a:lnTo>
                  <a:lnTo>
                    <a:pt x="1857" y="1757"/>
                  </a:lnTo>
                  <a:lnTo>
                    <a:pt x="1859" y="1759"/>
                  </a:lnTo>
                  <a:lnTo>
                    <a:pt x="1862" y="1762"/>
                  </a:lnTo>
                  <a:lnTo>
                    <a:pt x="1868" y="1764"/>
                  </a:lnTo>
                  <a:lnTo>
                    <a:pt x="1869" y="1765"/>
                  </a:lnTo>
                  <a:lnTo>
                    <a:pt x="1869" y="1769"/>
                  </a:lnTo>
                  <a:lnTo>
                    <a:pt x="1890" y="1769"/>
                  </a:lnTo>
                  <a:lnTo>
                    <a:pt x="1893" y="1764"/>
                  </a:lnTo>
                  <a:lnTo>
                    <a:pt x="1897" y="1759"/>
                  </a:lnTo>
                  <a:lnTo>
                    <a:pt x="1900" y="1755"/>
                  </a:lnTo>
                  <a:lnTo>
                    <a:pt x="1903" y="1748"/>
                  </a:lnTo>
                  <a:lnTo>
                    <a:pt x="1907" y="1747"/>
                  </a:lnTo>
                  <a:lnTo>
                    <a:pt x="1909" y="1745"/>
                  </a:lnTo>
                  <a:lnTo>
                    <a:pt x="1910" y="1738"/>
                  </a:lnTo>
                  <a:lnTo>
                    <a:pt x="1912" y="1731"/>
                  </a:lnTo>
                  <a:lnTo>
                    <a:pt x="1914" y="1730"/>
                  </a:lnTo>
                  <a:lnTo>
                    <a:pt x="1917" y="1728"/>
                  </a:lnTo>
                  <a:lnTo>
                    <a:pt x="1917" y="1707"/>
                  </a:lnTo>
                  <a:lnTo>
                    <a:pt x="1915" y="1707"/>
                  </a:lnTo>
                  <a:lnTo>
                    <a:pt x="1914" y="1706"/>
                  </a:lnTo>
                  <a:lnTo>
                    <a:pt x="1912" y="1701"/>
                  </a:lnTo>
                  <a:lnTo>
                    <a:pt x="1912" y="1697"/>
                  </a:lnTo>
                  <a:lnTo>
                    <a:pt x="1914" y="1696"/>
                  </a:lnTo>
                  <a:lnTo>
                    <a:pt x="1917" y="1694"/>
                  </a:lnTo>
                  <a:lnTo>
                    <a:pt x="1922" y="1685"/>
                  </a:lnTo>
                  <a:lnTo>
                    <a:pt x="1924" y="1680"/>
                  </a:lnTo>
                  <a:lnTo>
                    <a:pt x="1924" y="1673"/>
                  </a:lnTo>
                  <a:lnTo>
                    <a:pt x="1915" y="1672"/>
                  </a:lnTo>
                  <a:lnTo>
                    <a:pt x="1910" y="1670"/>
                  </a:lnTo>
                  <a:lnTo>
                    <a:pt x="1905" y="1667"/>
                  </a:lnTo>
                  <a:lnTo>
                    <a:pt x="1897" y="1667"/>
                  </a:lnTo>
                  <a:lnTo>
                    <a:pt x="1895" y="1670"/>
                  </a:lnTo>
                  <a:lnTo>
                    <a:pt x="1893" y="1672"/>
                  </a:lnTo>
                  <a:lnTo>
                    <a:pt x="1888" y="1673"/>
                  </a:lnTo>
                  <a:lnTo>
                    <a:pt x="1876" y="1673"/>
                  </a:lnTo>
                  <a:lnTo>
                    <a:pt x="1874" y="1679"/>
                  </a:lnTo>
                  <a:lnTo>
                    <a:pt x="1873" y="1680"/>
                  </a:lnTo>
                  <a:lnTo>
                    <a:pt x="1869" y="1680"/>
                  </a:lnTo>
                  <a:lnTo>
                    <a:pt x="1842" y="1680"/>
                  </a:lnTo>
                  <a:lnTo>
                    <a:pt x="1830" y="1679"/>
                  </a:lnTo>
                  <a:lnTo>
                    <a:pt x="1825" y="1677"/>
                  </a:lnTo>
                  <a:lnTo>
                    <a:pt x="1822" y="1673"/>
                  </a:lnTo>
                  <a:lnTo>
                    <a:pt x="1816" y="1672"/>
                  </a:lnTo>
                  <a:lnTo>
                    <a:pt x="1815" y="1670"/>
                  </a:lnTo>
                  <a:lnTo>
                    <a:pt x="1815" y="1667"/>
                  </a:lnTo>
                  <a:lnTo>
                    <a:pt x="1811" y="1660"/>
                  </a:lnTo>
                  <a:lnTo>
                    <a:pt x="1806" y="1655"/>
                  </a:lnTo>
                  <a:lnTo>
                    <a:pt x="1801" y="1650"/>
                  </a:lnTo>
                  <a:lnTo>
                    <a:pt x="1794" y="1646"/>
                  </a:lnTo>
                  <a:lnTo>
                    <a:pt x="1793" y="1639"/>
                  </a:lnTo>
                  <a:lnTo>
                    <a:pt x="1791" y="1632"/>
                  </a:lnTo>
                  <a:lnTo>
                    <a:pt x="1787" y="1627"/>
                  </a:lnTo>
                  <a:lnTo>
                    <a:pt x="1787" y="1619"/>
                  </a:lnTo>
                  <a:lnTo>
                    <a:pt x="1784" y="1617"/>
                  </a:lnTo>
                  <a:lnTo>
                    <a:pt x="1781" y="1615"/>
                  </a:lnTo>
                  <a:lnTo>
                    <a:pt x="1777" y="1614"/>
                  </a:lnTo>
                  <a:lnTo>
                    <a:pt x="1774" y="1612"/>
                  </a:lnTo>
                  <a:lnTo>
                    <a:pt x="1772" y="1615"/>
                  </a:lnTo>
                  <a:lnTo>
                    <a:pt x="1770" y="1617"/>
                  </a:lnTo>
                  <a:lnTo>
                    <a:pt x="1767" y="1615"/>
                  </a:lnTo>
                  <a:lnTo>
                    <a:pt x="1767" y="1612"/>
                  </a:lnTo>
                  <a:lnTo>
                    <a:pt x="1765" y="1590"/>
                  </a:lnTo>
                  <a:lnTo>
                    <a:pt x="1762" y="1569"/>
                  </a:lnTo>
                  <a:lnTo>
                    <a:pt x="1758" y="1549"/>
                  </a:lnTo>
                  <a:lnTo>
                    <a:pt x="1758" y="1537"/>
                  </a:lnTo>
                  <a:lnTo>
                    <a:pt x="1760" y="1523"/>
                  </a:lnTo>
                  <a:lnTo>
                    <a:pt x="1755" y="1521"/>
                  </a:lnTo>
                  <a:lnTo>
                    <a:pt x="1753" y="1520"/>
                  </a:lnTo>
                  <a:lnTo>
                    <a:pt x="1753" y="1516"/>
                  </a:lnTo>
                  <a:lnTo>
                    <a:pt x="1741" y="1509"/>
                  </a:lnTo>
                  <a:lnTo>
                    <a:pt x="1738" y="1504"/>
                  </a:lnTo>
                  <a:lnTo>
                    <a:pt x="1733" y="1499"/>
                  </a:lnTo>
                  <a:lnTo>
                    <a:pt x="1729" y="1492"/>
                  </a:lnTo>
                  <a:lnTo>
                    <a:pt x="1728" y="1486"/>
                  </a:lnTo>
                  <a:lnTo>
                    <a:pt x="1726" y="1477"/>
                  </a:lnTo>
                  <a:lnTo>
                    <a:pt x="1726" y="1469"/>
                  </a:lnTo>
                  <a:lnTo>
                    <a:pt x="1685" y="1469"/>
                  </a:lnTo>
                  <a:lnTo>
                    <a:pt x="1680" y="1467"/>
                  </a:lnTo>
                  <a:lnTo>
                    <a:pt x="1678" y="1465"/>
                  </a:lnTo>
                  <a:lnTo>
                    <a:pt x="1678" y="1462"/>
                  </a:lnTo>
                  <a:lnTo>
                    <a:pt x="1673" y="1458"/>
                  </a:lnTo>
                  <a:lnTo>
                    <a:pt x="1670" y="1457"/>
                  </a:lnTo>
                  <a:lnTo>
                    <a:pt x="1666" y="1458"/>
                  </a:lnTo>
                  <a:lnTo>
                    <a:pt x="1665" y="1462"/>
                  </a:lnTo>
                  <a:lnTo>
                    <a:pt x="1663" y="1467"/>
                  </a:lnTo>
                  <a:lnTo>
                    <a:pt x="1661" y="1469"/>
                  </a:lnTo>
                  <a:lnTo>
                    <a:pt x="1658" y="1469"/>
                  </a:lnTo>
                  <a:lnTo>
                    <a:pt x="1646" y="1474"/>
                  </a:lnTo>
                  <a:lnTo>
                    <a:pt x="1634" y="1475"/>
                  </a:lnTo>
                  <a:lnTo>
                    <a:pt x="1622" y="1475"/>
                  </a:lnTo>
                  <a:lnTo>
                    <a:pt x="1610" y="1472"/>
                  </a:lnTo>
                  <a:lnTo>
                    <a:pt x="1598" y="1469"/>
                  </a:lnTo>
                  <a:lnTo>
                    <a:pt x="1588" y="1465"/>
                  </a:lnTo>
                  <a:lnTo>
                    <a:pt x="1569" y="1455"/>
                  </a:lnTo>
                  <a:lnTo>
                    <a:pt x="1564" y="1453"/>
                  </a:lnTo>
                  <a:lnTo>
                    <a:pt x="1562" y="1451"/>
                  </a:lnTo>
                  <a:lnTo>
                    <a:pt x="1562" y="1448"/>
                  </a:lnTo>
                  <a:lnTo>
                    <a:pt x="1521" y="1448"/>
                  </a:lnTo>
                  <a:lnTo>
                    <a:pt x="1521" y="1443"/>
                  </a:lnTo>
                  <a:lnTo>
                    <a:pt x="1520" y="1440"/>
                  </a:lnTo>
                  <a:lnTo>
                    <a:pt x="1516" y="1438"/>
                  </a:lnTo>
                  <a:lnTo>
                    <a:pt x="1513" y="1436"/>
                  </a:lnTo>
                  <a:lnTo>
                    <a:pt x="1504" y="1434"/>
                  </a:lnTo>
                  <a:lnTo>
                    <a:pt x="1502" y="1431"/>
                  </a:lnTo>
                  <a:lnTo>
                    <a:pt x="1501" y="1428"/>
                  </a:lnTo>
                  <a:lnTo>
                    <a:pt x="1487" y="1421"/>
                  </a:lnTo>
                  <a:lnTo>
                    <a:pt x="1473" y="1414"/>
                  </a:lnTo>
                  <a:lnTo>
                    <a:pt x="1468" y="1405"/>
                  </a:lnTo>
                  <a:lnTo>
                    <a:pt x="1462" y="1399"/>
                  </a:lnTo>
                  <a:lnTo>
                    <a:pt x="1456" y="1390"/>
                  </a:lnTo>
                  <a:lnTo>
                    <a:pt x="1453" y="1380"/>
                  </a:lnTo>
                  <a:lnTo>
                    <a:pt x="1448" y="1378"/>
                  </a:lnTo>
                  <a:lnTo>
                    <a:pt x="1446" y="1376"/>
                  </a:lnTo>
                  <a:lnTo>
                    <a:pt x="1446" y="1373"/>
                  </a:lnTo>
                  <a:lnTo>
                    <a:pt x="1446" y="1359"/>
                  </a:lnTo>
                  <a:lnTo>
                    <a:pt x="1443" y="1358"/>
                  </a:lnTo>
                  <a:lnTo>
                    <a:pt x="1441" y="1354"/>
                  </a:lnTo>
                  <a:lnTo>
                    <a:pt x="1439" y="1346"/>
                  </a:lnTo>
                  <a:lnTo>
                    <a:pt x="1434" y="1346"/>
                  </a:lnTo>
                  <a:lnTo>
                    <a:pt x="1431" y="1344"/>
                  </a:lnTo>
                  <a:lnTo>
                    <a:pt x="1427" y="1342"/>
                  </a:lnTo>
                  <a:lnTo>
                    <a:pt x="1426" y="1339"/>
                  </a:lnTo>
                  <a:lnTo>
                    <a:pt x="1412" y="1339"/>
                  </a:lnTo>
                  <a:lnTo>
                    <a:pt x="1400" y="1341"/>
                  </a:lnTo>
                  <a:lnTo>
                    <a:pt x="1388" y="1344"/>
                  </a:lnTo>
                  <a:lnTo>
                    <a:pt x="1380" y="1347"/>
                  </a:lnTo>
                  <a:lnTo>
                    <a:pt x="1363" y="1358"/>
                  </a:lnTo>
                  <a:lnTo>
                    <a:pt x="1354" y="1363"/>
                  </a:lnTo>
                  <a:lnTo>
                    <a:pt x="1344" y="1366"/>
                  </a:lnTo>
                  <a:lnTo>
                    <a:pt x="1340" y="1375"/>
                  </a:lnTo>
                  <a:lnTo>
                    <a:pt x="1337" y="1383"/>
                  </a:lnTo>
                  <a:lnTo>
                    <a:pt x="1334" y="1392"/>
                  </a:lnTo>
                  <a:lnTo>
                    <a:pt x="1330" y="1400"/>
                  </a:lnTo>
                  <a:lnTo>
                    <a:pt x="1269" y="1441"/>
                  </a:lnTo>
                  <a:lnTo>
                    <a:pt x="1260" y="1446"/>
                  </a:lnTo>
                  <a:lnTo>
                    <a:pt x="1257" y="1450"/>
                  </a:lnTo>
                  <a:lnTo>
                    <a:pt x="1255" y="1455"/>
                  </a:lnTo>
                  <a:lnTo>
                    <a:pt x="1260" y="1455"/>
                  </a:lnTo>
                  <a:lnTo>
                    <a:pt x="1265" y="1457"/>
                  </a:lnTo>
                  <a:lnTo>
                    <a:pt x="1274" y="1460"/>
                  </a:lnTo>
                  <a:lnTo>
                    <a:pt x="1283" y="1463"/>
                  </a:lnTo>
                  <a:lnTo>
                    <a:pt x="1289" y="1463"/>
                  </a:lnTo>
                  <a:lnTo>
                    <a:pt x="1296" y="1462"/>
                  </a:lnTo>
                  <a:lnTo>
                    <a:pt x="1296" y="1457"/>
                  </a:lnTo>
                  <a:lnTo>
                    <a:pt x="1298" y="1451"/>
                  </a:lnTo>
                  <a:lnTo>
                    <a:pt x="1300" y="1446"/>
                  </a:lnTo>
                  <a:lnTo>
                    <a:pt x="1301" y="1445"/>
                  </a:lnTo>
                  <a:lnTo>
                    <a:pt x="1308" y="1440"/>
                  </a:lnTo>
                  <a:lnTo>
                    <a:pt x="1317" y="1434"/>
                  </a:lnTo>
                  <a:lnTo>
                    <a:pt x="1317" y="1438"/>
                  </a:lnTo>
                  <a:lnTo>
                    <a:pt x="1318" y="1440"/>
                  </a:lnTo>
                  <a:lnTo>
                    <a:pt x="1323" y="1441"/>
                  </a:lnTo>
                  <a:lnTo>
                    <a:pt x="1337" y="1441"/>
                  </a:lnTo>
                  <a:lnTo>
                    <a:pt x="1364" y="1441"/>
                  </a:lnTo>
                  <a:lnTo>
                    <a:pt x="1368" y="1445"/>
                  </a:lnTo>
                  <a:lnTo>
                    <a:pt x="1371" y="1448"/>
                  </a:lnTo>
                  <a:lnTo>
                    <a:pt x="1380" y="1453"/>
                  </a:lnTo>
                  <a:lnTo>
                    <a:pt x="1387" y="1460"/>
                  </a:lnTo>
                  <a:lnTo>
                    <a:pt x="1390" y="1463"/>
                  </a:lnTo>
                  <a:lnTo>
                    <a:pt x="1392" y="1469"/>
                  </a:lnTo>
                  <a:lnTo>
                    <a:pt x="1397" y="1469"/>
                  </a:lnTo>
                  <a:lnTo>
                    <a:pt x="1404" y="1469"/>
                  </a:lnTo>
                  <a:lnTo>
                    <a:pt x="1412" y="1472"/>
                  </a:lnTo>
                  <a:lnTo>
                    <a:pt x="1419" y="1477"/>
                  </a:lnTo>
                  <a:lnTo>
                    <a:pt x="1426" y="1482"/>
                  </a:lnTo>
                  <a:lnTo>
                    <a:pt x="1453" y="1496"/>
                  </a:lnTo>
                  <a:lnTo>
                    <a:pt x="1458" y="1498"/>
                  </a:lnTo>
                  <a:lnTo>
                    <a:pt x="1460" y="1499"/>
                  </a:lnTo>
                  <a:lnTo>
                    <a:pt x="1460" y="1503"/>
                  </a:lnTo>
                  <a:lnTo>
                    <a:pt x="1465" y="1504"/>
                  </a:lnTo>
                  <a:lnTo>
                    <a:pt x="1467" y="1506"/>
                  </a:lnTo>
                  <a:lnTo>
                    <a:pt x="1467" y="1509"/>
                  </a:lnTo>
                  <a:lnTo>
                    <a:pt x="1470" y="1516"/>
                  </a:lnTo>
                  <a:lnTo>
                    <a:pt x="1475" y="1521"/>
                  </a:lnTo>
                  <a:lnTo>
                    <a:pt x="1480" y="1527"/>
                  </a:lnTo>
                  <a:lnTo>
                    <a:pt x="1487" y="1530"/>
                  </a:lnTo>
                  <a:lnTo>
                    <a:pt x="1492" y="1532"/>
                  </a:lnTo>
                  <a:lnTo>
                    <a:pt x="1494" y="1533"/>
                  </a:lnTo>
                  <a:lnTo>
                    <a:pt x="1494" y="1537"/>
                  </a:lnTo>
                  <a:lnTo>
                    <a:pt x="1528" y="1537"/>
                  </a:lnTo>
                  <a:lnTo>
                    <a:pt x="1526" y="1544"/>
                  </a:lnTo>
                  <a:lnTo>
                    <a:pt x="1528" y="1549"/>
                  </a:lnTo>
                  <a:lnTo>
                    <a:pt x="1531" y="1552"/>
                  </a:lnTo>
                  <a:lnTo>
                    <a:pt x="1535" y="1554"/>
                  </a:lnTo>
                  <a:lnTo>
                    <a:pt x="1543" y="1557"/>
                  </a:lnTo>
                  <a:lnTo>
                    <a:pt x="1547" y="1561"/>
                  </a:lnTo>
                  <a:lnTo>
                    <a:pt x="1549" y="1564"/>
                  </a:lnTo>
                  <a:lnTo>
                    <a:pt x="1549" y="1571"/>
                  </a:lnTo>
                  <a:lnTo>
                    <a:pt x="1549" y="1578"/>
                  </a:lnTo>
                  <a:lnTo>
                    <a:pt x="1545" y="1583"/>
                  </a:lnTo>
                  <a:lnTo>
                    <a:pt x="1543" y="1585"/>
                  </a:lnTo>
                  <a:lnTo>
                    <a:pt x="1542" y="1585"/>
                  </a:lnTo>
                  <a:lnTo>
                    <a:pt x="1543" y="1588"/>
                  </a:lnTo>
                  <a:lnTo>
                    <a:pt x="1545" y="1591"/>
                  </a:lnTo>
                  <a:lnTo>
                    <a:pt x="1549" y="1595"/>
                  </a:lnTo>
                  <a:lnTo>
                    <a:pt x="1549" y="1598"/>
                  </a:lnTo>
                  <a:lnTo>
                    <a:pt x="1557" y="1603"/>
                  </a:lnTo>
                  <a:lnTo>
                    <a:pt x="1560" y="1607"/>
                  </a:lnTo>
                  <a:lnTo>
                    <a:pt x="1562" y="1612"/>
                  </a:lnTo>
                  <a:lnTo>
                    <a:pt x="1579" y="1612"/>
                  </a:lnTo>
                  <a:lnTo>
                    <a:pt x="1596" y="1612"/>
                  </a:lnTo>
                  <a:lnTo>
                    <a:pt x="1610" y="1609"/>
                  </a:lnTo>
                  <a:lnTo>
                    <a:pt x="1624" y="1605"/>
                  </a:lnTo>
                  <a:lnTo>
                    <a:pt x="1651" y="1605"/>
                  </a:lnTo>
                  <a:lnTo>
                    <a:pt x="1656" y="1605"/>
                  </a:lnTo>
                  <a:lnTo>
                    <a:pt x="1659" y="1607"/>
                  </a:lnTo>
                  <a:lnTo>
                    <a:pt x="1663" y="1609"/>
                  </a:lnTo>
                  <a:lnTo>
                    <a:pt x="1665" y="1612"/>
                  </a:lnTo>
                  <a:lnTo>
                    <a:pt x="1671" y="1614"/>
                  </a:lnTo>
                  <a:lnTo>
                    <a:pt x="1675" y="1614"/>
                  </a:lnTo>
                  <a:lnTo>
                    <a:pt x="1683" y="1610"/>
                  </a:lnTo>
                  <a:lnTo>
                    <a:pt x="1689" y="1605"/>
                  </a:lnTo>
                  <a:lnTo>
                    <a:pt x="1694" y="1605"/>
                  </a:lnTo>
                  <a:lnTo>
                    <a:pt x="1699" y="1605"/>
                  </a:lnTo>
                  <a:lnTo>
                    <a:pt x="1699" y="1610"/>
                  </a:lnTo>
                  <a:lnTo>
                    <a:pt x="1699" y="1615"/>
                  </a:lnTo>
                  <a:lnTo>
                    <a:pt x="1702" y="1617"/>
                  </a:lnTo>
                  <a:lnTo>
                    <a:pt x="1704" y="1619"/>
                  </a:lnTo>
                  <a:lnTo>
                    <a:pt x="1712" y="1622"/>
                  </a:lnTo>
                  <a:lnTo>
                    <a:pt x="1716" y="1624"/>
                  </a:lnTo>
                  <a:lnTo>
                    <a:pt x="1719" y="1626"/>
                  </a:lnTo>
                  <a:lnTo>
                    <a:pt x="1719" y="1631"/>
                  </a:lnTo>
                  <a:lnTo>
                    <a:pt x="1719" y="1636"/>
                  </a:lnTo>
                  <a:lnTo>
                    <a:pt x="1723" y="1638"/>
                  </a:lnTo>
                  <a:lnTo>
                    <a:pt x="1724" y="1639"/>
                  </a:lnTo>
                  <a:lnTo>
                    <a:pt x="1733" y="1643"/>
                  </a:lnTo>
                  <a:lnTo>
                    <a:pt x="1736" y="1644"/>
                  </a:lnTo>
                  <a:lnTo>
                    <a:pt x="1740" y="1646"/>
                  </a:lnTo>
                  <a:lnTo>
                    <a:pt x="1740" y="1651"/>
                  </a:lnTo>
                  <a:lnTo>
                    <a:pt x="1740" y="1656"/>
                  </a:lnTo>
                  <a:lnTo>
                    <a:pt x="1743" y="1658"/>
                  </a:lnTo>
                  <a:lnTo>
                    <a:pt x="1745" y="1660"/>
                  </a:lnTo>
                  <a:lnTo>
                    <a:pt x="1753" y="1663"/>
                  </a:lnTo>
                  <a:lnTo>
                    <a:pt x="1757" y="1665"/>
                  </a:lnTo>
                  <a:lnTo>
                    <a:pt x="1760" y="1667"/>
                  </a:lnTo>
                  <a:lnTo>
                    <a:pt x="1764" y="1672"/>
                  </a:lnTo>
                  <a:lnTo>
                    <a:pt x="1767" y="1677"/>
                  </a:lnTo>
                  <a:lnTo>
                    <a:pt x="1770" y="1680"/>
                  </a:lnTo>
                  <a:lnTo>
                    <a:pt x="1774" y="1687"/>
                  </a:lnTo>
                  <a:lnTo>
                    <a:pt x="1774" y="1714"/>
                  </a:lnTo>
                  <a:lnTo>
                    <a:pt x="1781" y="1716"/>
                  </a:lnTo>
                  <a:lnTo>
                    <a:pt x="1787" y="1718"/>
                  </a:lnTo>
                  <a:lnTo>
                    <a:pt x="1791" y="1723"/>
                  </a:lnTo>
                  <a:lnTo>
                    <a:pt x="1794" y="1728"/>
                  </a:lnTo>
                  <a:lnTo>
                    <a:pt x="1803" y="1728"/>
                  </a:lnTo>
                  <a:lnTo>
                    <a:pt x="1810" y="1730"/>
                  </a:lnTo>
                  <a:lnTo>
                    <a:pt x="1815" y="1733"/>
                  </a:lnTo>
                  <a:lnTo>
                    <a:pt x="1822" y="1735"/>
                  </a:lnTo>
                  <a:lnTo>
                    <a:pt x="1823" y="1752"/>
                  </a:lnTo>
                  <a:lnTo>
                    <a:pt x="1827" y="1767"/>
                  </a:lnTo>
                  <a:lnTo>
                    <a:pt x="1830" y="1774"/>
                  </a:lnTo>
                  <a:lnTo>
                    <a:pt x="1834" y="1779"/>
                  </a:lnTo>
                  <a:lnTo>
                    <a:pt x="1840" y="1781"/>
                  </a:lnTo>
                  <a:lnTo>
                    <a:pt x="1849" y="1783"/>
                  </a:lnTo>
                  <a:close/>
                  <a:moveTo>
                    <a:pt x="1344" y="1312"/>
                  </a:moveTo>
                  <a:lnTo>
                    <a:pt x="1339" y="1310"/>
                  </a:lnTo>
                  <a:lnTo>
                    <a:pt x="1337" y="1305"/>
                  </a:lnTo>
                  <a:lnTo>
                    <a:pt x="1337" y="1298"/>
                  </a:lnTo>
                  <a:lnTo>
                    <a:pt x="1337" y="1291"/>
                  </a:lnTo>
                  <a:lnTo>
                    <a:pt x="1310" y="1291"/>
                  </a:lnTo>
                  <a:lnTo>
                    <a:pt x="1310" y="1298"/>
                  </a:lnTo>
                  <a:lnTo>
                    <a:pt x="1312" y="1303"/>
                  </a:lnTo>
                  <a:lnTo>
                    <a:pt x="1317" y="1312"/>
                  </a:lnTo>
                  <a:lnTo>
                    <a:pt x="1317" y="1313"/>
                  </a:lnTo>
                  <a:lnTo>
                    <a:pt x="1317" y="1315"/>
                  </a:lnTo>
                  <a:lnTo>
                    <a:pt x="1315" y="1317"/>
                  </a:lnTo>
                  <a:lnTo>
                    <a:pt x="1310" y="1318"/>
                  </a:lnTo>
                  <a:lnTo>
                    <a:pt x="1310" y="1322"/>
                  </a:lnTo>
                  <a:lnTo>
                    <a:pt x="1312" y="1324"/>
                  </a:lnTo>
                  <a:lnTo>
                    <a:pt x="1315" y="1324"/>
                  </a:lnTo>
                  <a:lnTo>
                    <a:pt x="1317" y="1325"/>
                  </a:lnTo>
                  <a:lnTo>
                    <a:pt x="1322" y="1334"/>
                  </a:lnTo>
                  <a:lnTo>
                    <a:pt x="1325" y="1337"/>
                  </a:lnTo>
                  <a:lnTo>
                    <a:pt x="1330" y="1339"/>
                  </a:lnTo>
                  <a:lnTo>
                    <a:pt x="1329" y="1334"/>
                  </a:lnTo>
                  <a:lnTo>
                    <a:pt x="1330" y="1329"/>
                  </a:lnTo>
                  <a:lnTo>
                    <a:pt x="1332" y="1325"/>
                  </a:lnTo>
                  <a:lnTo>
                    <a:pt x="1335" y="1324"/>
                  </a:lnTo>
                  <a:lnTo>
                    <a:pt x="1340" y="1318"/>
                  </a:lnTo>
                  <a:lnTo>
                    <a:pt x="1342" y="1317"/>
                  </a:lnTo>
                  <a:lnTo>
                    <a:pt x="1344" y="1312"/>
                  </a:lnTo>
                  <a:close/>
                  <a:moveTo>
                    <a:pt x="1446" y="1264"/>
                  </a:moveTo>
                  <a:lnTo>
                    <a:pt x="1438" y="1269"/>
                  </a:lnTo>
                  <a:lnTo>
                    <a:pt x="1431" y="1274"/>
                  </a:lnTo>
                  <a:lnTo>
                    <a:pt x="1429" y="1276"/>
                  </a:lnTo>
                  <a:lnTo>
                    <a:pt x="1427" y="1281"/>
                  </a:lnTo>
                  <a:lnTo>
                    <a:pt x="1426" y="1286"/>
                  </a:lnTo>
                  <a:lnTo>
                    <a:pt x="1426" y="1291"/>
                  </a:lnTo>
                  <a:lnTo>
                    <a:pt x="1433" y="1291"/>
                  </a:lnTo>
                  <a:lnTo>
                    <a:pt x="1436" y="1295"/>
                  </a:lnTo>
                  <a:lnTo>
                    <a:pt x="1441" y="1296"/>
                  </a:lnTo>
                  <a:lnTo>
                    <a:pt x="1446" y="1298"/>
                  </a:lnTo>
                  <a:lnTo>
                    <a:pt x="1453" y="1298"/>
                  </a:lnTo>
                  <a:lnTo>
                    <a:pt x="1456" y="1295"/>
                  </a:lnTo>
                  <a:lnTo>
                    <a:pt x="1462" y="1293"/>
                  </a:lnTo>
                  <a:lnTo>
                    <a:pt x="1467" y="1291"/>
                  </a:lnTo>
                  <a:lnTo>
                    <a:pt x="1470" y="1286"/>
                  </a:lnTo>
                  <a:lnTo>
                    <a:pt x="1472" y="1279"/>
                  </a:lnTo>
                  <a:lnTo>
                    <a:pt x="1473" y="1272"/>
                  </a:lnTo>
                  <a:lnTo>
                    <a:pt x="1473" y="1264"/>
                  </a:lnTo>
                  <a:lnTo>
                    <a:pt x="1468" y="1262"/>
                  </a:lnTo>
                  <a:lnTo>
                    <a:pt x="1467" y="1261"/>
                  </a:lnTo>
                  <a:lnTo>
                    <a:pt x="1467" y="1257"/>
                  </a:lnTo>
                  <a:lnTo>
                    <a:pt x="1453" y="1257"/>
                  </a:lnTo>
                  <a:lnTo>
                    <a:pt x="1453" y="1261"/>
                  </a:lnTo>
                  <a:lnTo>
                    <a:pt x="1451" y="1262"/>
                  </a:lnTo>
                  <a:lnTo>
                    <a:pt x="1446" y="1264"/>
                  </a:lnTo>
                  <a:close/>
                  <a:moveTo>
                    <a:pt x="1835" y="1973"/>
                  </a:moveTo>
                  <a:lnTo>
                    <a:pt x="1840" y="1965"/>
                  </a:lnTo>
                  <a:lnTo>
                    <a:pt x="1847" y="1958"/>
                  </a:lnTo>
                  <a:lnTo>
                    <a:pt x="1854" y="1951"/>
                  </a:lnTo>
                  <a:lnTo>
                    <a:pt x="1862" y="1946"/>
                  </a:lnTo>
                  <a:lnTo>
                    <a:pt x="1869" y="1946"/>
                  </a:lnTo>
                  <a:lnTo>
                    <a:pt x="1874" y="1944"/>
                  </a:lnTo>
                  <a:lnTo>
                    <a:pt x="1883" y="1939"/>
                  </a:lnTo>
                  <a:lnTo>
                    <a:pt x="1883" y="1931"/>
                  </a:lnTo>
                  <a:lnTo>
                    <a:pt x="1880" y="1926"/>
                  </a:lnTo>
                  <a:lnTo>
                    <a:pt x="1876" y="1919"/>
                  </a:lnTo>
                  <a:lnTo>
                    <a:pt x="1876" y="1912"/>
                  </a:lnTo>
                  <a:lnTo>
                    <a:pt x="1876" y="1909"/>
                  </a:lnTo>
                  <a:lnTo>
                    <a:pt x="1880" y="1905"/>
                  </a:lnTo>
                  <a:lnTo>
                    <a:pt x="1881" y="1902"/>
                  </a:lnTo>
                  <a:lnTo>
                    <a:pt x="1883" y="1898"/>
                  </a:lnTo>
                  <a:lnTo>
                    <a:pt x="1878" y="1898"/>
                  </a:lnTo>
                  <a:lnTo>
                    <a:pt x="1876" y="1895"/>
                  </a:lnTo>
                  <a:lnTo>
                    <a:pt x="1871" y="1890"/>
                  </a:lnTo>
                  <a:lnTo>
                    <a:pt x="1869" y="1887"/>
                  </a:lnTo>
                  <a:lnTo>
                    <a:pt x="1866" y="1885"/>
                  </a:lnTo>
                  <a:lnTo>
                    <a:pt x="1861" y="1885"/>
                  </a:lnTo>
                  <a:lnTo>
                    <a:pt x="1856" y="1885"/>
                  </a:lnTo>
                  <a:lnTo>
                    <a:pt x="1854" y="1890"/>
                  </a:lnTo>
                  <a:lnTo>
                    <a:pt x="1849" y="1892"/>
                  </a:lnTo>
                  <a:lnTo>
                    <a:pt x="1842" y="1892"/>
                  </a:lnTo>
                  <a:lnTo>
                    <a:pt x="1835" y="1892"/>
                  </a:lnTo>
                  <a:lnTo>
                    <a:pt x="1834" y="1897"/>
                  </a:lnTo>
                  <a:lnTo>
                    <a:pt x="1830" y="1900"/>
                  </a:lnTo>
                  <a:lnTo>
                    <a:pt x="1822" y="1905"/>
                  </a:lnTo>
                  <a:lnTo>
                    <a:pt x="1822" y="1916"/>
                  </a:lnTo>
                  <a:lnTo>
                    <a:pt x="1822" y="1926"/>
                  </a:lnTo>
                  <a:lnTo>
                    <a:pt x="1822" y="1946"/>
                  </a:lnTo>
                  <a:lnTo>
                    <a:pt x="1822" y="1956"/>
                  </a:lnTo>
                  <a:lnTo>
                    <a:pt x="1823" y="1965"/>
                  </a:lnTo>
                  <a:lnTo>
                    <a:pt x="1828" y="1970"/>
                  </a:lnTo>
                  <a:lnTo>
                    <a:pt x="1832" y="1972"/>
                  </a:lnTo>
                  <a:lnTo>
                    <a:pt x="1835" y="1973"/>
                  </a:lnTo>
                  <a:close/>
                  <a:moveTo>
                    <a:pt x="2033" y="588"/>
                  </a:moveTo>
                  <a:lnTo>
                    <a:pt x="2031" y="592"/>
                  </a:lnTo>
                  <a:lnTo>
                    <a:pt x="2031" y="595"/>
                  </a:lnTo>
                  <a:lnTo>
                    <a:pt x="2033" y="599"/>
                  </a:lnTo>
                  <a:lnTo>
                    <a:pt x="2036" y="600"/>
                  </a:lnTo>
                  <a:lnTo>
                    <a:pt x="2045" y="604"/>
                  </a:lnTo>
                  <a:lnTo>
                    <a:pt x="2053" y="609"/>
                  </a:lnTo>
                  <a:lnTo>
                    <a:pt x="2055" y="612"/>
                  </a:lnTo>
                  <a:lnTo>
                    <a:pt x="2057" y="616"/>
                  </a:lnTo>
                  <a:lnTo>
                    <a:pt x="2059" y="619"/>
                  </a:lnTo>
                  <a:lnTo>
                    <a:pt x="2060" y="623"/>
                  </a:lnTo>
                  <a:lnTo>
                    <a:pt x="2069" y="628"/>
                  </a:lnTo>
                  <a:lnTo>
                    <a:pt x="2079" y="631"/>
                  </a:lnTo>
                  <a:lnTo>
                    <a:pt x="2091" y="633"/>
                  </a:lnTo>
                  <a:lnTo>
                    <a:pt x="2105" y="631"/>
                  </a:lnTo>
                  <a:lnTo>
                    <a:pt x="2115" y="626"/>
                  </a:lnTo>
                  <a:lnTo>
                    <a:pt x="2120" y="623"/>
                  </a:lnTo>
                  <a:lnTo>
                    <a:pt x="2123" y="619"/>
                  </a:lnTo>
                  <a:lnTo>
                    <a:pt x="2127" y="614"/>
                  </a:lnTo>
                  <a:lnTo>
                    <a:pt x="2128" y="609"/>
                  </a:lnTo>
                  <a:lnTo>
                    <a:pt x="2128" y="602"/>
                  </a:lnTo>
                  <a:lnTo>
                    <a:pt x="2128" y="595"/>
                  </a:lnTo>
                  <a:lnTo>
                    <a:pt x="2127" y="590"/>
                  </a:lnTo>
                  <a:lnTo>
                    <a:pt x="2123" y="585"/>
                  </a:lnTo>
                  <a:lnTo>
                    <a:pt x="2118" y="582"/>
                  </a:lnTo>
                  <a:lnTo>
                    <a:pt x="2113" y="578"/>
                  </a:lnTo>
                  <a:lnTo>
                    <a:pt x="2099" y="575"/>
                  </a:lnTo>
                  <a:lnTo>
                    <a:pt x="2086" y="575"/>
                  </a:lnTo>
                  <a:lnTo>
                    <a:pt x="2071" y="577"/>
                  </a:lnTo>
                  <a:lnTo>
                    <a:pt x="2055" y="580"/>
                  </a:lnTo>
                  <a:lnTo>
                    <a:pt x="2043" y="583"/>
                  </a:lnTo>
                  <a:lnTo>
                    <a:pt x="2033" y="588"/>
                  </a:lnTo>
                  <a:close/>
                  <a:moveTo>
                    <a:pt x="1931" y="1066"/>
                  </a:moveTo>
                  <a:lnTo>
                    <a:pt x="1932" y="1069"/>
                  </a:lnTo>
                  <a:lnTo>
                    <a:pt x="1934" y="1073"/>
                  </a:lnTo>
                  <a:lnTo>
                    <a:pt x="1936" y="1076"/>
                  </a:lnTo>
                  <a:lnTo>
                    <a:pt x="1938" y="1080"/>
                  </a:lnTo>
                  <a:lnTo>
                    <a:pt x="1944" y="1080"/>
                  </a:lnTo>
                  <a:lnTo>
                    <a:pt x="1948" y="1078"/>
                  </a:lnTo>
                  <a:lnTo>
                    <a:pt x="1951" y="1075"/>
                  </a:lnTo>
                  <a:lnTo>
                    <a:pt x="1953" y="1071"/>
                  </a:lnTo>
                  <a:lnTo>
                    <a:pt x="1955" y="1066"/>
                  </a:lnTo>
                  <a:lnTo>
                    <a:pt x="1956" y="1063"/>
                  </a:lnTo>
                  <a:lnTo>
                    <a:pt x="1960" y="1059"/>
                  </a:lnTo>
                  <a:lnTo>
                    <a:pt x="1965" y="1059"/>
                  </a:lnTo>
                  <a:lnTo>
                    <a:pt x="1966" y="1054"/>
                  </a:lnTo>
                  <a:lnTo>
                    <a:pt x="1968" y="1052"/>
                  </a:lnTo>
                  <a:lnTo>
                    <a:pt x="1972" y="1052"/>
                  </a:lnTo>
                  <a:lnTo>
                    <a:pt x="1977" y="1044"/>
                  </a:lnTo>
                  <a:lnTo>
                    <a:pt x="1978" y="1039"/>
                  </a:lnTo>
                  <a:lnTo>
                    <a:pt x="1978" y="1032"/>
                  </a:lnTo>
                  <a:lnTo>
                    <a:pt x="1972" y="1032"/>
                  </a:lnTo>
                  <a:lnTo>
                    <a:pt x="1966" y="1030"/>
                  </a:lnTo>
                  <a:lnTo>
                    <a:pt x="1965" y="1028"/>
                  </a:lnTo>
                  <a:lnTo>
                    <a:pt x="1965" y="1025"/>
                  </a:lnTo>
                  <a:lnTo>
                    <a:pt x="1960" y="1022"/>
                  </a:lnTo>
                  <a:lnTo>
                    <a:pt x="1953" y="1020"/>
                  </a:lnTo>
                  <a:lnTo>
                    <a:pt x="1946" y="1018"/>
                  </a:lnTo>
                  <a:lnTo>
                    <a:pt x="1938" y="1018"/>
                  </a:lnTo>
                  <a:lnTo>
                    <a:pt x="1934" y="1022"/>
                  </a:lnTo>
                  <a:lnTo>
                    <a:pt x="1934" y="1023"/>
                  </a:lnTo>
                  <a:lnTo>
                    <a:pt x="1934" y="1030"/>
                  </a:lnTo>
                  <a:lnTo>
                    <a:pt x="1936" y="1037"/>
                  </a:lnTo>
                  <a:lnTo>
                    <a:pt x="1938" y="1046"/>
                  </a:lnTo>
                  <a:lnTo>
                    <a:pt x="1936" y="1051"/>
                  </a:lnTo>
                  <a:lnTo>
                    <a:pt x="1934" y="1054"/>
                  </a:lnTo>
                  <a:lnTo>
                    <a:pt x="1931" y="1059"/>
                  </a:lnTo>
                  <a:lnTo>
                    <a:pt x="1931" y="1066"/>
                  </a:lnTo>
                  <a:close/>
                  <a:moveTo>
                    <a:pt x="1999" y="1898"/>
                  </a:moveTo>
                  <a:lnTo>
                    <a:pt x="1978" y="1898"/>
                  </a:lnTo>
                  <a:lnTo>
                    <a:pt x="1978" y="1912"/>
                  </a:lnTo>
                  <a:lnTo>
                    <a:pt x="1970" y="1914"/>
                  </a:lnTo>
                  <a:lnTo>
                    <a:pt x="1966" y="1916"/>
                  </a:lnTo>
                  <a:lnTo>
                    <a:pt x="1965" y="1919"/>
                  </a:lnTo>
                  <a:lnTo>
                    <a:pt x="1968" y="1921"/>
                  </a:lnTo>
                  <a:lnTo>
                    <a:pt x="1970" y="1924"/>
                  </a:lnTo>
                  <a:lnTo>
                    <a:pt x="1972" y="1927"/>
                  </a:lnTo>
                  <a:lnTo>
                    <a:pt x="1972" y="1933"/>
                  </a:lnTo>
                  <a:lnTo>
                    <a:pt x="1980" y="1934"/>
                  </a:lnTo>
                  <a:lnTo>
                    <a:pt x="1987" y="1933"/>
                  </a:lnTo>
                  <a:lnTo>
                    <a:pt x="1992" y="1931"/>
                  </a:lnTo>
                  <a:lnTo>
                    <a:pt x="1995" y="1926"/>
                  </a:lnTo>
                  <a:lnTo>
                    <a:pt x="1999" y="1921"/>
                  </a:lnTo>
                  <a:lnTo>
                    <a:pt x="1999" y="1914"/>
                  </a:lnTo>
                  <a:lnTo>
                    <a:pt x="1999" y="1898"/>
                  </a:lnTo>
                  <a:close/>
                  <a:moveTo>
                    <a:pt x="1685" y="1134"/>
                  </a:moveTo>
                  <a:lnTo>
                    <a:pt x="1678" y="1134"/>
                  </a:lnTo>
                  <a:lnTo>
                    <a:pt x="1673" y="1136"/>
                  </a:lnTo>
                  <a:lnTo>
                    <a:pt x="1670" y="1138"/>
                  </a:lnTo>
                  <a:lnTo>
                    <a:pt x="1668" y="1141"/>
                  </a:lnTo>
                  <a:lnTo>
                    <a:pt x="1665" y="1145"/>
                  </a:lnTo>
                  <a:lnTo>
                    <a:pt x="1665" y="1150"/>
                  </a:lnTo>
                  <a:lnTo>
                    <a:pt x="1665" y="1162"/>
                  </a:lnTo>
                  <a:lnTo>
                    <a:pt x="1670" y="1162"/>
                  </a:lnTo>
                  <a:lnTo>
                    <a:pt x="1675" y="1160"/>
                  </a:lnTo>
                  <a:lnTo>
                    <a:pt x="1678" y="1158"/>
                  </a:lnTo>
                  <a:lnTo>
                    <a:pt x="1680" y="1153"/>
                  </a:lnTo>
                  <a:lnTo>
                    <a:pt x="1683" y="1145"/>
                  </a:lnTo>
                  <a:lnTo>
                    <a:pt x="1685" y="1134"/>
                  </a:lnTo>
                  <a:close/>
                  <a:moveTo>
                    <a:pt x="1876" y="2417"/>
                  </a:moveTo>
                  <a:lnTo>
                    <a:pt x="1869" y="2415"/>
                  </a:lnTo>
                  <a:lnTo>
                    <a:pt x="1866" y="2410"/>
                  </a:lnTo>
                  <a:lnTo>
                    <a:pt x="1861" y="2407"/>
                  </a:lnTo>
                  <a:lnTo>
                    <a:pt x="1856" y="2403"/>
                  </a:lnTo>
                  <a:lnTo>
                    <a:pt x="1856" y="2424"/>
                  </a:lnTo>
                  <a:lnTo>
                    <a:pt x="1869" y="2424"/>
                  </a:lnTo>
                  <a:lnTo>
                    <a:pt x="1874" y="2422"/>
                  </a:lnTo>
                  <a:lnTo>
                    <a:pt x="1876" y="2420"/>
                  </a:lnTo>
                  <a:lnTo>
                    <a:pt x="1876" y="2417"/>
                  </a:lnTo>
                  <a:close/>
                  <a:moveTo>
                    <a:pt x="1910" y="2055"/>
                  </a:moveTo>
                  <a:lnTo>
                    <a:pt x="1910" y="2045"/>
                  </a:lnTo>
                  <a:lnTo>
                    <a:pt x="1910" y="2037"/>
                  </a:lnTo>
                  <a:lnTo>
                    <a:pt x="1914" y="2021"/>
                  </a:lnTo>
                  <a:lnTo>
                    <a:pt x="1919" y="2008"/>
                  </a:lnTo>
                  <a:lnTo>
                    <a:pt x="1924" y="1994"/>
                  </a:lnTo>
                  <a:lnTo>
                    <a:pt x="1919" y="1992"/>
                  </a:lnTo>
                  <a:lnTo>
                    <a:pt x="1914" y="1989"/>
                  </a:lnTo>
                  <a:lnTo>
                    <a:pt x="1907" y="1980"/>
                  </a:lnTo>
                  <a:lnTo>
                    <a:pt x="1903" y="1977"/>
                  </a:lnTo>
                  <a:lnTo>
                    <a:pt x="1898" y="1973"/>
                  </a:lnTo>
                  <a:lnTo>
                    <a:pt x="1891" y="1972"/>
                  </a:lnTo>
                  <a:lnTo>
                    <a:pt x="1883" y="1973"/>
                  </a:lnTo>
                  <a:lnTo>
                    <a:pt x="1880" y="1980"/>
                  </a:lnTo>
                  <a:lnTo>
                    <a:pt x="1876" y="1987"/>
                  </a:lnTo>
                  <a:lnTo>
                    <a:pt x="1876" y="1997"/>
                  </a:lnTo>
                  <a:lnTo>
                    <a:pt x="1876" y="2008"/>
                  </a:lnTo>
                  <a:lnTo>
                    <a:pt x="1869" y="2008"/>
                  </a:lnTo>
                  <a:lnTo>
                    <a:pt x="1869" y="2049"/>
                  </a:lnTo>
                  <a:lnTo>
                    <a:pt x="1878" y="2049"/>
                  </a:lnTo>
                  <a:lnTo>
                    <a:pt x="1885" y="2050"/>
                  </a:lnTo>
                  <a:lnTo>
                    <a:pt x="1890" y="2054"/>
                  </a:lnTo>
                  <a:lnTo>
                    <a:pt x="1897" y="2055"/>
                  </a:lnTo>
                  <a:lnTo>
                    <a:pt x="1898" y="2052"/>
                  </a:lnTo>
                  <a:lnTo>
                    <a:pt x="1902" y="2052"/>
                  </a:lnTo>
                  <a:lnTo>
                    <a:pt x="1905" y="2054"/>
                  </a:lnTo>
                  <a:lnTo>
                    <a:pt x="1910" y="2055"/>
                  </a:lnTo>
                  <a:close/>
                  <a:moveTo>
                    <a:pt x="1822" y="1312"/>
                  </a:moveTo>
                  <a:lnTo>
                    <a:pt x="1808" y="1312"/>
                  </a:lnTo>
                  <a:lnTo>
                    <a:pt x="1806" y="1307"/>
                  </a:lnTo>
                  <a:lnTo>
                    <a:pt x="1805" y="1305"/>
                  </a:lnTo>
                  <a:lnTo>
                    <a:pt x="1803" y="1307"/>
                  </a:lnTo>
                  <a:lnTo>
                    <a:pt x="1799" y="1308"/>
                  </a:lnTo>
                  <a:lnTo>
                    <a:pt x="1796" y="1312"/>
                  </a:lnTo>
                  <a:lnTo>
                    <a:pt x="1794" y="1317"/>
                  </a:lnTo>
                  <a:lnTo>
                    <a:pt x="1793" y="1320"/>
                  </a:lnTo>
                  <a:lnTo>
                    <a:pt x="1794" y="1325"/>
                  </a:lnTo>
                  <a:lnTo>
                    <a:pt x="1801" y="1325"/>
                  </a:lnTo>
                  <a:lnTo>
                    <a:pt x="1801" y="1330"/>
                  </a:lnTo>
                  <a:lnTo>
                    <a:pt x="1803" y="1336"/>
                  </a:lnTo>
                  <a:lnTo>
                    <a:pt x="1806" y="1344"/>
                  </a:lnTo>
                  <a:lnTo>
                    <a:pt x="1810" y="1353"/>
                  </a:lnTo>
                  <a:lnTo>
                    <a:pt x="1810" y="1359"/>
                  </a:lnTo>
                  <a:lnTo>
                    <a:pt x="1808" y="1366"/>
                  </a:lnTo>
                  <a:lnTo>
                    <a:pt x="1805" y="1365"/>
                  </a:lnTo>
                  <a:lnTo>
                    <a:pt x="1801" y="1363"/>
                  </a:lnTo>
                  <a:lnTo>
                    <a:pt x="1798" y="1361"/>
                  </a:lnTo>
                  <a:lnTo>
                    <a:pt x="1794" y="1359"/>
                  </a:lnTo>
                  <a:lnTo>
                    <a:pt x="1794" y="1363"/>
                  </a:lnTo>
                  <a:lnTo>
                    <a:pt x="1794" y="1366"/>
                  </a:lnTo>
                  <a:lnTo>
                    <a:pt x="1794" y="1370"/>
                  </a:lnTo>
                  <a:lnTo>
                    <a:pt x="1794" y="1373"/>
                  </a:lnTo>
                  <a:lnTo>
                    <a:pt x="1796" y="1373"/>
                  </a:lnTo>
                  <a:lnTo>
                    <a:pt x="1801" y="1373"/>
                  </a:lnTo>
                  <a:lnTo>
                    <a:pt x="1805" y="1373"/>
                  </a:lnTo>
                  <a:lnTo>
                    <a:pt x="1808" y="1373"/>
                  </a:lnTo>
                  <a:lnTo>
                    <a:pt x="1816" y="1378"/>
                  </a:lnTo>
                  <a:lnTo>
                    <a:pt x="1820" y="1378"/>
                  </a:lnTo>
                  <a:lnTo>
                    <a:pt x="1822" y="1373"/>
                  </a:lnTo>
                  <a:lnTo>
                    <a:pt x="1849" y="1373"/>
                  </a:lnTo>
                  <a:lnTo>
                    <a:pt x="1844" y="1382"/>
                  </a:lnTo>
                  <a:lnTo>
                    <a:pt x="1842" y="1387"/>
                  </a:lnTo>
                  <a:lnTo>
                    <a:pt x="1842" y="1394"/>
                  </a:lnTo>
                  <a:lnTo>
                    <a:pt x="1851" y="1399"/>
                  </a:lnTo>
                  <a:lnTo>
                    <a:pt x="1854" y="1402"/>
                  </a:lnTo>
                  <a:lnTo>
                    <a:pt x="1856" y="1407"/>
                  </a:lnTo>
                  <a:lnTo>
                    <a:pt x="1869" y="1409"/>
                  </a:lnTo>
                  <a:lnTo>
                    <a:pt x="1881" y="1405"/>
                  </a:lnTo>
                  <a:lnTo>
                    <a:pt x="1891" y="1404"/>
                  </a:lnTo>
                  <a:lnTo>
                    <a:pt x="1903" y="1400"/>
                  </a:lnTo>
                  <a:lnTo>
                    <a:pt x="1903" y="1380"/>
                  </a:lnTo>
                  <a:lnTo>
                    <a:pt x="1907" y="1380"/>
                  </a:lnTo>
                  <a:lnTo>
                    <a:pt x="1909" y="1378"/>
                  </a:lnTo>
                  <a:lnTo>
                    <a:pt x="1910" y="1373"/>
                  </a:lnTo>
                  <a:lnTo>
                    <a:pt x="1907" y="1373"/>
                  </a:lnTo>
                  <a:lnTo>
                    <a:pt x="1905" y="1371"/>
                  </a:lnTo>
                  <a:lnTo>
                    <a:pt x="1905" y="1365"/>
                  </a:lnTo>
                  <a:lnTo>
                    <a:pt x="1905" y="1358"/>
                  </a:lnTo>
                  <a:lnTo>
                    <a:pt x="1905" y="1354"/>
                  </a:lnTo>
                  <a:lnTo>
                    <a:pt x="1903" y="1353"/>
                  </a:lnTo>
                  <a:lnTo>
                    <a:pt x="1900" y="1354"/>
                  </a:lnTo>
                  <a:lnTo>
                    <a:pt x="1897" y="1356"/>
                  </a:lnTo>
                  <a:lnTo>
                    <a:pt x="1893" y="1359"/>
                  </a:lnTo>
                  <a:lnTo>
                    <a:pt x="1891" y="1359"/>
                  </a:lnTo>
                  <a:lnTo>
                    <a:pt x="1890" y="1359"/>
                  </a:lnTo>
                  <a:lnTo>
                    <a:pt x="1886" y="1353"/>
                  </a:lnTo>
                  <a:lnTo>
                    <a:pt x="1883" y="1346"/>
                  </a:lnTo>
                  <a:lnTo>
                    <a:pt x="1888" y="1346"/>
                  </a:lnTo>
                  <a:lnTo>
                    <a:pt x="1891" y="1344"/>
                  </a:lnTo>
                  <a:lnTo>
                    <a:pt x="1895" y="1342"/>
                  </a:lnTo>
                  <a:lnTo>
                    <a:pt x="1897" y="1339"/>
                  </a:lnTo>
                  <a:lnTo>
                    <a:pt x="1891" y="1336"/>
                  </a:lnTo>
                  <a:lnTo>
                    <a:pt x="1888" y="1330"/>
                  </a:lnTo>
                  <a:lnTo>
                    <a:pt x="1883" y="1318"/>
                  </a:lnTo>
                  <a:lnTo>
                    <a:pt x="1881" y="1312"/>
                  </a:lnTo>
                  <a:lnTo>
                    <a:pt x="1876" y="1308"/>
                  </a:lnTo>
                  <a:lnTo>
                    <a:pt x="1871" y="1305"/>
                  </a:lnTo>
                  <a:lnTo>
                    <a:pt x="1862" y="1305"/>
                  </a:lnTo>
                  <a:lnTo>
                    <a:pt x="1862" y="1317"/>
                  </a:lnTo>
                  <a:lnTo>
                    <a:pt x="1861" y="1329"/>
                  </a:lnTo>
                  <a:lnTo>
                    <a:pt x="1859" y="1332"/>
                  </a:lnTo>
                  <a:lnTo>
                    <a:pt x="1857" y="1336"/>
                  </a:lnTo>
                  <a:lnTo>
                    <a:pt x="1854" y="1337"/>
                  </a:lnTo>
                  <a:lnTo>
                    <a:pt x="1849" y="1339"/>
                  </a:lnTo>
                  <a:lnTo>
                    <a:pt x="1849" y="1325"/>
                  </a:lnTo>
                  <a:lnTo>
                    <a:pt x="1844" y="1324"/>
                  </a:lnTo>
                  <a:lnTo>
                    <a:pt x="1842" y="1322"/>
                  </a:lnTo>
                  <a:lnTo>
                    <a:pt x="1842" y="1318"/>
                  </a:lnTo>
                  <a:lnTo>
                    <a:pt x="1835" y="1318"/>
                  </a:lnTo>
                  <a:lnTo>
                    <a:pt x="1835" y="1312"/>
                  </a:lnTo>
                  <a:lnTo>
                    <a:pt x="1837" y="1308"/>
                  </a:lnTo>
                  <a:lnTo>
                    <a:pt x="1840" y="1303"/>
                  </a:lnTo>
                  <a:lnTo>
                    <a:pt x="1842" y="1298"/>
                  </a:lnTo>
                  <a:lnTo>
                    <a:pt x="1834" y="1300"/>
                  </a:lnTo>
                  <a:lnTo>
                    <a:pt x="1828" y="1301"/>
                  </a:lnTo>
                  <a:lnTo>
                    <a:pt x="1825" y="1307"/>
                  </a:lnTo>
                  <a:lnTo>
                    <a:pt x="1822" y="1312"/>
                  </a:lnTo>
                  <a:close/>
                  <a:moveTo>
                    <a:pt x="1924" y="834"/>
                  </a:moveTo>
                  <a:lnTo>
                    <a:pt x="1924" y="839"/>
                  </a:lnTo>
                  <a:lnTo>
                    <a:pt x="1926" y="843"/>
                  </a:lnTo>
                  <a:lnTo>
                    <a:pt x="1927" y="846"/>
                  </a:lnTo>
                  <a:lnTo>
                    <a:pt x="1931" y="848"/>
                  </a:lnTo>
                  <a:lnTo>
                    <a:pt x="1934" y="848"/>
                  </a:lnTo>
                  <a:lnTo>
                    <a:pt x="1936" y="849"/>
                  </a:lnTo>
                  <a:lnTo>
                    <a:pt x="1938" y="854"/>
                  </a:lnTo>
                  <a:lnTo>
                    <a:pt x="1936" y="861"/>
                  </a:lnTo>
                  <a:lnTo>
                    <a:pt x="1936" y="868"/>
                  </a:lnTo>
                  <a:lnTo>
                    <a:pt x="1939" y="877"/>
                  </a:lnTo>
                  <a:lnTo>
                    <a:pt x="1943" y="885"/>
                  </a:lnTo>
                  <a:lnTo>
                    <a:pt x="1944" y="890"/>
                  </a:lnTo>
                  <a:lnTo>
                    <a:pt x="1944" y="895"/>
                  </a:lnTo>
                  <a:lnTo>
                    <a:pt x="1972" y="895"/>
                  </a:lnTo>
                  <a:lnTo>
                    <a:pt x="1975" y="904"/>
                  </a:lnTo>
                  <a:lnTo>
                    <a:pt x="1978" y="912"/>
                  </a:lnTo>
                  <a:lnTo>
                    <a:pt x="1984" y="919"/>
                  </a:lnTo>
                  <a:lnTo>
                    <a:pt x="1987" y="921"/>
                  </a:lnTo>
                  <a:lnTo>
                    <a:pt x="1992" y="923"/>
                  </a:lnTo>
                  <a:lnTo>
                    <a:pt x="1992" y="926"/>
                  </a:lnTo>
                  <a:lnTo>
                    <a:pt x="1994" y="929"/>
                  </a:lnTo>
                  <a:lnTo>
                    <a:pt x="2001" y="936"/>
                  </a:lnTo>
                  <a:lnTo>
                    <a:pt x="2006" y="936"/>
                  </a:lnTo>
                  <a:lnTo>
                    <a:pt x="2009" y="936"/>
                  </a:lnTo>
                  <a:lnTo>
                    <a:pt x="2011" y="935"/>
                  </a:lnTo>
                  <a:lnTo>
                    <a:pt x="2013" y="929"/>
                  </a:lnTo>
                  <a:lnTo>
                    <a:pt x="2007" y="926"/>
                  </a:lnTo>
                  <a:lnTo>
                    <a:pt x="2009" y="924"/>
                  </a:lnTo>
                  <a:lnTo>
                    <a:pt x="2014" y="923"/>
                  </a:lnTo>
                  <a:lnTo>
                    <a:pt x="2019" y="923"/>
                  </a:lnTo>
                  <a:lnTo>
                    <a:pt x="2019" y="914"/>
                  </a:lnTo>
                  <a:lnTo>
                    <a:pt x="2018" y="907"/>
                  </a:lnTo>
                  <a:lnTo>
                    <a:pt x="2014" y="902"/>
                  </a:lnTo>
                  <a:lnTo>
                    <a:pt x="2013" y="895"/>
                  </a:lnTo>
                  <a:lnTo>
                    <a:pt x="2013" y="878"/>
                  </a:lnTo>
                  <a:lnTo>
                    <a:pt x="2014" y="872"/>
                  </a:lnTo>
                  <a:lnTo>
                    <a:pt x="2016" y="870"/>
                  </a:lnTo>
                  <a:lnTo>
                    <a:pt x="2019" y="868"/>
                  </a:lnTo>
                  <a:lnTo>
                    <a:pt x="2018" y="875"/>
                  </a:lnTo>
                  <a:lnTo>
                    <a:pt x="2019" y="880"/>
                  </a:lnTo>
                  <a:lnTo>
                    <a:pt x="2023" y="889"/>
                  </a:lnTo>
                  <a:lnTo>
                    <a:pt x="2026" y="897"/>
                  </a:lnTo>
                  <a:lnTo>
                    <a:pt x="2026" y="902"/>
                  </a:lnTo>
                  <a:lnTo>
                    <a:pt x="2026" y="909"/>
                  </a:lnTo>
                  <a:lnTo>
                    <a:pt x="2033" y="909"/>
                  </a:lnTo>
                  <a:lnTo>
                    <a:pt x="2036" y="912"/>
                  </a:lnTo>
                  <a:lnTo>
                    <a:pt x="2042" y="914"/>
                  </a:lnTo>
                  <a:lnTo>
                    <a:pt x="2047" y="916"/>
                  </a:lnTo>
                  <a:lnTo>
                    <a:pt x="2047" y="912"/>
                  </a:lnTo>
                  <a:lnTo>
                    <a:pt x="2050" y="911"/>
                  </a:lnTo>
                  <a:lnTo>
                    <a:pt x="2052" y="912"/>
                  </a:lnTo>
                  <a:lnTo>
                    <a:pt x="2053" y="916"/>
                  </a:lnTo>
                  <a:lnTo>
                    <a:pt x="2057" y="914"/>
                  </a:lnTo>
                  <a:lnTo>
                    <a:pt x="2060" y="912"/>
                  </a:lnTo>
                  <a:lnTo>
                    <a:pt x="2062" y="911"/>
                  </a:lnTo>
                  <a:lnTo>
                    <a:pt x="2067" y="909"/>
                  </a:lnTo>
                  <a:lnTo>
                    <a:pt x="2067" y="894"/>
                  </a:lnTo>
                  <a:lnTo>
                    <a:pt x="2065" y="878"/>
                  </a:lnTo>
                  <a:lnTo>
                    <a:pt x="2060" y="854"/>
                  </a:lnTo>
                  <a:lnTo>
                    <a:pt x="2060" y="851"/>
                  </a:lnTo>
                  <a:lnTo>
                    <a:pt x="2064" y="848"/>
                  </a:lnTo>
                  <a:lnTo>
                    <a:pt x="2069" y="843"/>
                  </a:lnTo>
                  <a:lnTo>
                    <a:pt x="2072" y="841"/>
                  </a:lnTo>
                  <a:lnTo>
                    <a:pt x="2074" y="837"/>
                  </a:lnTo>
                  <a:lnTo>
                    <a:pt x="2074" y="834"/>
                  </a:lnTo>
                  <a:lnTo>
                    <a:pt x="2074" y="827"/>
                  </a:lnTo>
                  <a:lnTo>
                    <a:pt x="2074" y="793"/>
                  </a:lnTo>
                  <a:lnTo>
                    <a:pt x="2067" y="793"/>
                  </a:lnTo>
                  <a:lnTo>
                    <a:pt x="2062" y="793"/>
                  </a:lnTo>
                  <a:lnTo>
                    <a:pt x="2059" y="796"/>
                  </a:lnTo>
                  <a:lnTo>
                    <a:pt x="2057" y="800"/>
                  </a:lnTo>
                  <a:lnTo>
                    <a:pt x="2053" y="803"/>
                  </a:lnTo>
                  <a:lnTo>
                    <a:pt x="2052" y="807"/>
                  </a:lnTo>
                  <a:lnTo>
                    <a:pt x="2047" y="807"/>
                  </a:lnTo>
                  <a:lnTo>
                    <a:pt x="2040" y="807"/>
                  </a:lnTo>
                  <a:lnTo>
                    <a:pt x="2036" y="812"/>
                  </a:lnTo>
                  <a:lnTo>
                    <a:pt x="2035" y="819"/>
                  </a:lnTo>
                  <a:lnTo>
                    <a:pt x="2031" y="824"/>
                  </a:lnTo>
                  <a:lnTo>
                    <a:pt x="2030" y="825"/>
                  </a:lnTo>
                  <a:lnTo>
                    <a:pt x="2026" y="827"/>
                  </a:lnTo>
                  <a:lnTo>
                    <a:pt x="2014" y="825"/>
                  </a:lnTo>
                  <a:lnTo>
                    <a:pt x="2004" y="822"/>
                  </a:lnTo>
                  <a:lnTo>
                    <a:pt x="1985" y="814"/>
                  </a:lnTo>
                  <a:lnTo>
                    <a:pt x="1985" y="819"/>
                  </a:lnTo>
                  <a:lnTo>
                    <a:pt x="1982" y="820"/>
                  </a:lnTo>
                  <a:lnTo>
                    <a:pt x="1977" y="820"/>
                  </a:lnTo>
                  <a:lnTo>
                    <a:pt x="1972" y="820"/>
                  </a:lnTo>
                  <a:lnTo>
                    <a:pt x="1965" y="820"/>
                  </a:lnTo>
                  <a:lnTo>
                    <a:pt x="1961" y="820"/>
                  </a:lnTo>
                  <a:lnTo>
                    <a:pt x="1958" y="822"/>
                  </a:lnTo>
                  <a:lnTo>
                    <a:pt x="1958" y="827"/>
                  </a:lnTo>
                  <a:lnTo>
                    <a:pt x="1948" y="827"/>
                  </a:lnTo>
                  <a:lnTo>
                    <a:pt x="1938" y="827"/>
                  </a:lnTo>
                  <a:lnTo>
                    <a:pt x="1931" y="831"/>
                  </a:lnTo>
                  <a:lnTo>
                    <a:pt x="1924" y="834"/>
                  </a:lnTo>
                  <a:close/>
                  <a:moveTo>
                    <a:pt x="1726" y="588"/>
                  </a:moveTo>
                  <a:lnTo>
                    <a:pt x="1733" y="588"/>
                  </a:lnTo>
                  <a:lnTo>
                    <a:pt x="1736" y="592"/>
                  </a:lnTo>
                  <a:lnTo>
                    <a:pt x="1741" y="594"/>
                  </a:lnTo>
                  <a:lnTo>
                    <a:pt x="1747" y="595"/>
                  </a:lnTo>
                  <a:lnTo>
                    <a:pt x="1748" y="597"/>
                  </a:lnTo>
                  <a:lnTo>
                    <a:pt x="1750" y="599"/>
                  </a:lnTo>
                  <a:lnTo>
                    <a:pt x="1753" y="602"/>
                  </a:lnTo>
                  <a:lnTo>
                    <a:pt x="1758" y="604"/>
                  </a:lnTo>
                  <a:lnTo>
                    <a:pt x="1760" y="606"/>
                  </a:lnTo>
                  <a:lnTo>
                    <a:pt x="1760" y="609"/>
                  </a:lnTo>
                  <a:lnTo>
                    <a:pt x="1764" y="609"/>
                  </a:lnTo>
                  <a:lnTo>
                    <a:pt x="1767" y="606"/>
                  </a:lnTo>
                  <a:lnTo>
                    <a:pt x="1772" y="600"/>
                  </a:lnTo>
                  <a:lnTo>
                    <a:pt x="1774" y="597"/>
                  </a:lnTo>
                  <a:lnTo>
                    <a:pt x="1777" y="595"/>
                  </a:lnTo>
                  <a:lnTo>
                    <a:pt x="1781" y="595"/>
                  </a:lnTo>
                  <a:lnTo>
                    <a:pt x="1787" y="595"/>
                  </a:lnTo>
                  <a:lnTo>
                    <a:pt x="1791" y="590"/>
                  </a:lnTo>
                  <a:lnTo>
                    <a:pt x="1794" y="585"/>
                  </a:lnTo>
                  <a:lnTo>
                    <a:pt x="1799" y="582"/>
                  </a:lnTo>
                  <a:lnTo>
                    <a:pt x="1808" y="582"/>
                  </a:lnTo>
                  <a:lnTo>
                    <a:pt x="1808" y="571"/>
                  </a:lnTo>
                  <a:lnTo>
                    <a:pt x="1808" y="561"/>
                  </a:lnTo>
                  <a:lnTo>
                    <a:pt x="1805" y="554"/>
                  </a:lnTo>
                  <a:lnTo>
                    <a:pt x="1801" y="547"/>
                  </a:lnTo>
                  <a:lnTo>
                    <a:pt x="1805" y="546"/>
                  </a:lnTo>
                  <a:lnTo>
                    <a:pt x="1805" y="544"/>
                  </a:lnTo>
                  <a:lnTo>
                    <a:pt x="1805" y="542"/>
                  </a:lnTo>
                  <a:lnTo>
                    <a:pt x="1801" y="541"/>
                  </a:lnTo>
                  <a:lnTo>
                    <a:pt x="1801" y="520"/>
                  </a:lnTo>
                  <a:lnTo>
                    <a:pt x="1796" y="512"/>
                  </a:lnTo>
                  <a:lnTo>
                    <a:pt x="1793" y="508"/>
                  </a:lnTo>
                  <a:lnTo>
                    <a:pt x="1787" y="506"/>
                  </a:lnTo>
                  <a:lnTo>
                    <a:pt x="1781" y="506"/>
                  </a:lnTo>
                  <a:lnTo>
                    <a:pt x="1776" y="505"/>
                  </a:lnTo>
                  <a:lnTo>
                    <a:pt x="1774" y="503"/>
                  </a:lnTo>
                  <a:lnTo>
                    <a:pt x="1774" y="500"/>
                  </a:lnTo>
                  <a:lnTo>
                    <a:pt x="1769" y="498"/>
                  </a:lnTo>
                  <a:lnTo>
                    <a:pt x="1767" y="496"/>
                  </a:lnTo>
                  <a:lnTo>
                    <a:pt x="1767" y="493"/>
                  </a:lnTo>
                  <a:lnTo>
                    <a:pt x="1760" y="493"/>
                  </a:lnTo>
                  <a:lnTo>
                    <a:pt x="1760" y="500"/>
                  </a:lnTo>
                  <a:lnTo>
                    <a:pt x="1752" y="500"/>
                  </a:lnTo>
                  <a:lnTo>
                    <a:pt x="1743" y="500"/>
                  </a:lnTo>
                  <a:lnTo>
                    <a:pt x="1735" y="503"/>
                  </a:lnTo>
                  <a:lnTo>
                    <a:pt x="1726" y="506"/>
                  </a:lnTo>
                  <a:lnTo>
                    <a:pt x="1724" y="510"/>
                  </a:lnTo>
                  <a:lnTo>
                    <a:pt x="1723" y="513"/>
                  </a:lnTo>
                  <a:lnTo>
                    <a:pt x="1721" y="517"/>
                  </a:lnTo>
                  <a:lnTo>
                    <a:pt x="1719" y="520"/>
                  </a:lnTo>
                  <a:lnTo>
                    <a:pt x="1706" y="527"/>
                  </a:lnTo>
                  <a:lnTo>
                    <a:pt x="1706" y="530"/>
                  </a:lnTo>
                  <a:lnTo>
                    <a:pt x="1709" y="534"/>
                  </a:lnTo>
                  <a:lnTo>
                    <a:pt x="1712" y="537"/>
                  </a:lnTo>
                  <a:lnTo>
                    <a:pt x="1712" y="541"/>
                  </a:lnTo>
                  <a:lnTo>
                    <a:pt x="1711" y="546"/>
                  </a:lnTo>
                  <a:lnTo>
                    <a:pt x="1709" y="547"/>
                  </a:lnTo>
                  <a:lnTo>
                    <a:pt x="1706" y="547"/>
                  </a:lnTo>
                  <a:lnTo>
                    <a:pt x="1706" y="558"/>
                  </a:lnTo>
                  <a:lnTo>
                    <a:pt x="1706" y="568"/>
                  </a:lnTo>
                  <a:lnTo>
                    <a:pt x="1702" y="575"/>
                  </a:lnTo>
                  <a:lnTo>
                    <a:pt x="1699" y="582"/>
                  </a:lnTo>
                  <a:lnTo>
                    <a:pt x="1700" y="585"/>
                  </a:lnTo>
                  <a:lnTo>
                    <a:pt x="1702" y="587"/>
                  </a:lnTo>
                  <a:lnTo>
                    <a:pt x="1709" y="588"/>
                  </a:lnTo>
                  <a:lnTo>
                    <a:pt x="1726" y="588"/>
                  </a:lnTo>
                  <a:close/>
                  <a:moveTo>
                    <a:pt x="2204" y="2008"/>
                  </a:moveTo>
                  <a:lnTo>
                    <a:pt x="2202" y="2001"/>
                  </a:lnTo>
                  <a:lnTo>
                    <a:pt x="2200" y="1994"/>
                  </a:lnTo>
                  <a:lnTo>
                    <a:pt x="2195" y="1982"/>
                  </a:lnTo>
                  <a:lnTo>
                    <a:pt x="2188" y="1972"/>
                  </a:lnTo>
                  <a:lnTo>
                    <a:pt x="2183" y="1960"/>
                  </a:lnTo>
                  <a:lnTo>
                    <a:pt x="2178" y="1958"/>
                  </a:lnTo>
                  <a:lnTo>
                    <a:pt x="2176" y="1956"/>
                  </a:lnTo>
                  <a:lnTo>
                    <a:pt x="2176" y="1953"/>
                  </a:lnTo>
                  <a:lnTo>
                    <a:pt x="2168" y="1955"/>
                  </a:lnTo>
                  <a:lnTo>
                    <a:pt x="2163" y="1956"/>
                  </a:lnTo>
                  <a:lnTo>
                    <a:pt x="2159" y="1962"/>
                  </a:lnTo>
                  <a:lnTo>
                    <a:pt x="2156" y="1967"/>
                  </a:lnTo>
                  <a:lnTo>
                    <a:pt x="2161" y="1968"/>
                  </a:lnTo>
                  <a:lnTo>
                    <a:pt x="2163" y="1970"/>
                  </a:lnTo>
                  <a:lnTo>
                    <a:pt x="2163" y="1973"/>
                  </a:lnTo>
                  <a:lnTo>
                    <a:pt x="2168" y="1975"/>
                  </a:lnTo>
                  <a:lnTo>
                    <a:pt x="2169" y="1977"/>
                  </a:lnTo>
                  <a:lnTo>
                    <a:pt x="2169" y="1980"/>
                  </a:lnTo>
                  <a:lnTo>
                    <a:pt x="2169" y="1994"/>
                  </a:lnTo>
                  <a:lnTo>
                    <a:pt x="2175" y="1997"/>
                  </a:lnTo>
                  <a:lnTo>
                    <a:pt x="2180" y="1997"/>
                  </a:lnTo>
                  <a:lnTo>
                    <a:pt x="2190" y="1994"/>
                  </a:lnTo>
                  <a:lnTo>
                    <a:pt x="2190" y="2001"/>
                  </a:lnTo>
                  <a:lnTo>
                    <a:pt x="2193" y="2004"/>
                  </a:lnTo>
                  <a:lnTo>
                    <a:pt x="2197" y="2008"/>
                  </a:lnTo>
                  <a:lnTo>
                    <a:pt x="2204" y="2008"/>
                  </a:lnTo>
                  <a:close/>
                  <a:moveTo>
                    <a:pt x="2210" y="1448"/>
                  </a:moveTo>
                  <a:lnTo>
                    <a:pt x="2214" y="1453"/>
                  </a:lnTo>
                  <a:lnTo>
                    <a:pt x="2221" y="1458"/>
                  </a:lnTo>
                  <a:lnTo>
                    <a:pt x="2229" y="1460"/>
                  </a:lnTo>
                  <a:lnTo>
                    <a:pt x="2238" y="1462"/>
                  </a:lnTo>
                  <a:lnTo>
                    <a:pt x="2238" y="1414"/>
                  </a:lnTo>
                  <a:lnTo>
                    <a:pt x="2238" y="1407"/>
                  </a:lnTo>
                  <a:lnTo>
                    <a:pt x="2226" y="1407"/>
                  </a:lnTo>
                  <a:lnTo>
                    <a:pt x="2214" y="1407"/>
                  </a:lnTo>
                  <a:lnTo>
                    <a:pt x="2204" y="1409"/>
                  </a:lnTo>
                  <a:lnTo>
                    <a:pt x="2197" y="1414"/>
                  </a:lnTo>
                  <a:lnTo>
                    <a:pt x="2195" y="1421"/>
                  </a:lnTo>
                  <a:lnTo>
                    <a:pt x="2197" y="1424"/>
                  </a:lnTo>
                  <a:lnTo>
                    <a:pt x="2199" y="1428"/>
                  </a:lnTo>
                  <a:lnTo>
                    <a:pt x="2202" y="1429"/>
                  </a:lnTo>
                  <a:lnTo>
                    <a:pt x="2207" y="1434"/>
                  </a:lnTo>
                  <a:lnTo>
                    <a:pt x="2209" y="1438"/>
                  </a:lnTo>
                  <a:lnTo>
                    <a:pt x="2210" y="1441"/>
                  </a:lnTo>
                  <a:lnTo>
                    <a:pt x="2214" y="1443"/>
                  </a:lnTo>
                  <a:lnTo>
                    <a:pt x="2214" y="1445"/>
                  </a:lnTo>
                  <a:lnTo>
                    <a:pt x="2214" y="1446"/>
                  </a:lnTo>
                  <a:lnTo>
                    <a:pt x="2210" y="1448"/>
                  </a:lnTo>
                  <a:close/>
                  <a:moveTo>
                    <a:pt x="2176" y="1858"/>
                  </a:moveTo>
                  <a:lnTo>
                    <a:pt x="2161" y="1863"/>
                  </a:lnTo>
                  <a:lnTo>
                    <a:pt x="2142" y="1864"/>
                  </a:lnTo>
                  <a:lnTo>
                    <a:pt x="2132" y="1864"/>
                  </a:lnTo>
                  <a:lnTo>
                    <a:pt x="2123" y="1864"/>
                  </a:lnTo>
                  <a:lnTo>
                    <a:pt x="2115" y="1861"/>
                  </a:lnTo>
                  <a:lnTo>
                    <a:pt x="2108" y="1858"/>
                  </a:lnTo>
                  <a:lnTo>
                    <a:pt x="2103" y="1856"/>
                  </a:lnTo>
                  <a:lnTo>
                    <a:pt x="2101" y="1854"/>
                  </a:lnTo>
                  <a:lnTo>
                    <a:pt x="2101" y="1851"/>
                  </a:lnTo>
                  <a:lnTo>
                    <a:pt x="2096" y="1851"/>
                  </a:lnTo>
                  <a:lnTo>
                    <a:pt x="2091" y="1852"/>
                  </a:lnTo>
                  <a:lnTo>
                    <a:pt x="2079" y="1858"/>
                  </a:lnTo>
                  <a:lnTo>
                    <a:pt x="2072" y="1859"/>
                  </a:lnTo>
                  <a:lnTo>
                    <a:pt x="2067" y="1859"/>
                  </a:lnTo>
                  <a:lnTo>
                    <a:pt x="2064" y="1856"/>
                  </a:lnTo>
                  <a:lnTo>
                    <a:pt x="2060" y="1851"/>
                  </a:lnTo>
                  <a:lnTo>
                    <a:pt x="2060" y="1844"/>
                  </a:lnTo>
                  <a:lnTo>
                    <a:pt x="2062" y="1839"/>
                  </a:lnTo>
                  <a:lnTo>
                    <a:pt x="2065" y="1835"/>
                  </a:lnTo>
                  <a:lnTo>
                    <a:pt x="2069" y="1832"/>
                  </a:lnTo>
                  <a:lnTo>
                    <a:pt x="2076" y="1825"/>
                  </a:lnTo>
                  <a:lnTo>
                    <a:pt x="2079" y="1822"/>
                  </a:lnTo>
                  <a:lnTo>
                    <a:pt x="2081" y="1817"/>
                  </a:lnTo>
                  <a:lnTo>
                    <a:pt x="2072" y="1817"/>
                  </a:lnTo>
                  <a:lnTo>
                    <a:pt x="2067" y="1813"/>
                  </a:lnTo>
                  <a:lnTo>
                    <a:pt x="2064" y="1808"/>
                  </a:lnTo>
                  <a:lnTo>
                    <a:pt x="2060" y="1803"/>
                  </a:lnTo>
                  <a:lnTo>
                    <a:pt x="2060" y="1798"/>
                  </a:lnTo>
                  <a:lnTo>
                    <a:pt x="2059" y="1793"/>
                  </a:lnTo>
                  <a:lnTo>
                    <a:pt x="2055" y="1784"/>
                  </a:lnTo>
                  <a:lnTo>
                    <a:pt x="2052" y="1776"/>
                  </a:lnTo>
                  <a:lnTo>
                    <a:pt x="2052" y="1769"/>
                  </a:lnTo>
                  <a:lnTo>
                    <a:pt x="2053" y="1762"/>
                  </a:lnTo>
                  <a:lnTo>
                    <a:pt x="2019" y="1762"/>
                  </a:lnTo>
                  <a:lnTo>
                    <a:pt x="2016" y="1755"/>
                  </a:lnTo>
                  <a:lnTo>
                    <a:pt x="2011" y="1750"/>
                  </a:lnTo>
                  <a:lnTo>
                    <a:pt x="2006" y="1745"/>
                  </a:lnTo>
                  <a:lnTo>
                    <a:pt x="1999" y="1742"/>
                  </a:lnTo>
                  <a:lnTo>
                    <a:pt x="1984" y="1736"/>
                  </a:lnTo>
                  <a:lnTo>
                    <a:pt x="1965" y="1735"/>
                  </a:lnTo>
                  <a:lnTo>
                    <a:pt x="1960" y="1743"/>
                  </a:lnTo>
                  <a:lnTo>
                    <a:pt x="1953" y="1752"/>
                  </a:lnTo>
                  <a:lnTo>
                    <a:pt x="1951" y="1755"/>
                  </a:lnTo>
                  <a:lnTo>
                    <a:pt x="1949" y="1760"/>
                  </a:lnTo>
                  <a:lnTo>
                    <a:pt x="1949" y="1767"/>
                  </a:lnTo>
                  <a:lnTo>
                    <a:pt x="1951" y="1776"/>
                  </a:lnTo>
                  <a:lnTo>
                    <a:pt x="1956" y="1777"/>
                  </a:lnTo>
                  <a:lnTo>
                    <a:pt x="1958" y="1779"/>
                  </a:lnTo>
                  <a:lnTo>
                    <a:pt x="1958" y="1783"/>
                  </a:lnTo>
                  <a:lnTo>
                    <a:pt x="1958" y="1789"/>
                  </a:lnTo>
                  <a:lnTo>
                    <a:pt x="1961" y="1793"/>
                  </a:lnTo>
                  <a:lnTo>
                    <a:pt x="1965" y="1794"/>
                  </a:lnTo>
                  <a:lnTo>
                    <a:pt x="1972" y="1796"/>
                  </a:lnTo>
                  <a:lnTo>
                    <a:pt x="1975" y="1798"/>
                  </a:lnTo>
                  <a:lnTo>
                    <a:pt x="1977" y="1800"/>
                  </a:lnTo>
                  <a:lnTo>
                    <a:pt x="1982" y="1805"/>
                  </a:lnTo>
                  <a:lnTo>
                    <a:pt x="1987" y="1808"/>
                  </a:lnTo>
                  <a:lnTo>
                    <a:pt x="1992" y="1810"/>
                  </a:lnTo>
                  <a:lnTo>
                    <a:pt x="1999" y="1810"/>
                  </a:lnTo>
                  <a:lnTo>
                    <a:pt x="2006" y="1820"/>
                  </a:lnTo>
                  <a:lnTo>
                    <a:pt x="2014" y="1829"/>
                  </a:lnTo>
                  <a:lnTo>
                    <a:pt x="2021" y="1839"/>
                  </a:lnTo>
                  <a:lnTo>
                    <a:pt x="2024" y="1844"/>
                  </a:lnTo>
                  <a:lnTo>
                    <a:pt x="2026" y="1851"/>
                  </a:lnTo>
                  <a:lnTo>
                    <a:pt x="2033" y="1851"/>
                  </a:lnTo>
                  <a:lnTo>
                    <a:pt x="2038" y="1851"/>
                  </a:lnTo>
                  <a:lnTo>
                    <a:pt x="2040" y="1854"/>
                  </a:lnTo>
                  <a:lnTo>
                    <a:pt x="2043" y="1858"/>
                  </a:lnTo>
                  <a:lnTo>
                    <a:pt x="2045" y="1861"/>
                  </a:lnTo>
                  <a:lnTo>
                    <a:pt x="2048" y="1864"/>
                  </a:lnTo>
                  <a:lnTo>
                    <a:pt x="2053" y="1864"/>
                  </a:lnTo>
                  <a:lnTo>
                    <a:pt x="2060" y="1864"/>
                  </a:lnTo>
                  <a:lnTo>
                    <a:pt x="2067" y="1878"/>
                  </a:lnTo>
                  <a:lnTo>
                    <a:pt x="2074" y="1892"/>
                  </a:lnTo>
                  <a:lnTo>
                    <a:pt x="2084" y="1892"/>
                  </a:lnTo>
                  <a:lnTo>
                    <a:pt x="2093" y="1893"/>
                  </a:lnTo>
                  <a:lnTo>
                    <a:pt x="2098" y="1898"/>
                  </a:lnTo>
                  <a:lnTo>
                    <a:pt x="2103" y="1904"/>
                  </a:lnTo>
                  <a:lnTo>
                    <a:pt x="2110" y="1917"/>
                  </a:lnTo>
                  <a:lnTo>
                    <a:pt x="2115" y="1922"/>
                  </a:lnTo>
                  <a:lnTo>
                    <a:pt x="2122" y="1926"/>
                  </a:lnTo>
                  <a:lnTo>
                    <a:pt x="2122" y="1922"/>
                  </a:lnTo>
                  <a:lnTo>
                    <a:pt x="2123" y="1921"/>
                  </a:lnTo>
                  <a:lnTo>
                    <a:pt x="2128" y="1921"/>
                  </a:lnTo>
                  <a:lnTo>
                    <a:pt x="2135" y="1921"/>
                  </a:lnTo>
                  <a:lnTo>
                    <a:pt x="2142" y="1919"/>
                  </a:lnTo>
                  <a:lnTo>
                    <a:pt x="2144" y="1917"/>
                  </a:lnTo>
                  <a:lnTo>
                    <a:pt x="2144" y="1916"/>
                  </a:lnTo>
                  <a:lnTo>
                    <a:pt x="2146" y="1914"/>
                  </a:lnTo>
                  <a:lnTo>
                    <a:pt x="2149" y="1912"/>
                  </a:lnTo>
                  <a:lnTo>
                    <a:pt x="2156" y="1912"/>
                  </a:lnTo>
                  <a:lnTo>
                    <a:pt x="2183" y="1912"/>
                  </a:lnTo>
                  <a:lnTo>
                    <a:pt x="2183" y="1881"/>
                  </a:lnTo>
                  <a:lnTo>
                    <a:pt x="2181" y="1868"/>
                  </a:lnTo>
                  <a:lnTo>
                    <a:pt x="2180" y="1863"/>
                  </a:lnTo>
                  <a:lnTo>
                    <a:pt x="2176" y="1858"/>
                  </a:lnTo>
                  <a:close/>
                  <a:moveTo>
                    <a:pt x="1869" y="2301"/>
                  </a:moveTo>
                  <a:lnTo>
                    <a:pt x="1871" y="2296"/>
                  </a:lnTo>
                  <a:lnTo>
                    <a:pt x="1873" y="2294"/>
                  </a:lnTo>
                  <a:lnTo>
                    <a:pt x="1876" y="2294"/>
                  </a:lnTo>
                  <a:lnTo>
                    <a:pt x="1874" y="2293"/>
                  </a:lnTo>
                  <a:lnTo>
                    <a:pt x="1873" y="2291"/>
                  </a:lnTo>
                  <a:lnTo>
                    <a:pt x="1868" y="2289"/>
                  </a:lnTo>
                  <a:lnTo>
                    <a:pt x="1856" y="2287"/>
                  </a:lnTo>
                  <a:lnTo>
                    <a:pt x="1856" y="2291"/>
                  </a:lnTo>
                  <a:lnTo>
                    <a:pt x="1854" y="2293"/>
                  </a:lnTo>
                  <a:lnTo>
                    <a:pt x="1849" y="2294"/>
                  </a:lnTo>
                  <a:lnTo>
                    <a:pt x="1845" y="2296"/>
                  </a:lnTo>
                  <a:lnTo>
                    <a:pt x="1845" y="2298"/>
                  </a:lnTo>
                  <a:lnTo>
                    <a:pt x="1845" y="2301"/>
                  </a:lnTo>
                  <a:lnTo>
                    <a:pt x="1849" y="2308"/>
                  </a:lnTo>
                  <a:lnTo>
                    <a:pt x="1849" y="2311"/>
                  </a:lnTo>
                  <a:lnTo>
                    <a:pt x="1849" y="2315"/>
                  </a:lnTo>
                  <a:lnTo>
                    <a:pt x="1856" y="2315"/>
                  </a:lnTo>
                  <a:lnTo>
                    <a:pt x="1862" y="2311"/>
                  </a:lnTo>
                  <a:lnTo>
                    <a:pt x="1866" y="2306"/>
                  </a:lnTo>
                  <a:lnTo>
                    <a:pt x="1869" y="2301"/>
                  </a:lnTo>
                  <a:close/>
                  <a:moveTo>
                    <a:pt x="2709" y="1878"/>
                  </a:moveTo>
                  <a:lnTo>
                    <a:pt x="2714" y="1880"/>
                  </a:lnTo>
                  <a:lnTo>
                    <a:pt x="2715" y="1881"/>
                  </a:lnTo>
                  <a:lnTo>
                    <a:pt x="2715" y="1885"/>
                  </a:lnTo>
                  <a:lnTo>
                    <a:pt x="2722" y="1885"/>
                  </a:lnTo>
                  <a:lnTo>
                    <a:pt x="2722" y="1858"/>
                  </a:lnTo>
                  <a:lnTo>
                    <a:pt x="2702" y="1858"/>
                  </a:lnTo>
                  <a:lnTo>
                    <a:pt x="2702" y="1864"/>
                  </a:lnTo>
                  <a:lnTo>
                    <a:pt x="2698" y="1869"/>
                  </a:lnTo>
                  <a:lnTo>
                    <a:pt x="2697" y="1873"/>
                  </a:lnTo>
                  <a:lnTo>
                    <a:pt x="2695" y="1878"/>
                  </a:lnTo>
                  <a:lnTo>
                    <a:pt x="2709" y="1878"/>
                  </a:lnTo>
                  <a:close/>
                  <a:moveTo>
                    <a:pt x="2750" y="1933"/>
                  </a:moveTo>
                  <a:lnTo>
                    <a:pt x="2750" y="1924"/>
                  </a:lnTo>
                  <a:lnTo>
                    <a:pt x="2746" y="1919"/>
                  </a:lnTo>
                  <a:lnTo>
                    <a:pt x="2743" y="1912"/>
                  </a:lnTo>
                  <a:lnTo>
                    <a:pt x="2743" y="1905"/>
                  </a:lnTo>
                  <a:lnTo>
                    <a:pt x="2736" y="1905"/>
                  </a:lnTo>
                  <a:lnTo>
                    <a:pt x="2729" y="1905"/>
                  </a:lnTo>
                  <a:lnTo>
                    <a:pt x="2719" y="1902"/>
                  </a:lnTo>
                  <a:lnTo>
                    <a:pt x="2710" y="1897"/>
                  </a:lnTo>
                  <a:lnTo>
                    <a:pt x="2702" y="1892"/>
                  </a:lnTo>
                  <a:lnTo>
                    <a:pt x="2702" y="1897"/>
                  </a:lnTo>
                  <a:lnTo>
                    <a:pt x="2702" y="1902"/>
                  </a:lnTo>
                  <a:lnTo>
                    <a:pt x="2707" y="1907"/>
                  </a:lnTo>
                  <a:lnTo>
                    <a:pt x="2709" y="1914"/>
                  </a:lnTo>
                  <a:lnTo>
                    <a:pt x="2710" y="1919"/>
                  </a:lnTo>
                  <a:lnTo>
                    <a:pt x="2709" y="1926"/>
                  </a:lnTo>
                  <a:lnTo>
                    <a:pt x="2715" y="1924"/>
                  </a:lnTo>
                  <a:lnTo>
                    <a:pt x="2721" y="1926"/>
                  </a:lnTo>
                  <a:lnTo>
                    <a:pt x="2729" y="1929"/>
                  </a:lnTo>
                  <a:lnTo>
                    <a:pt x="2738" y="1933"/>
                  </a:lnTo>
                  <a:lnTo>
                    <a:pt x="2743" y="1934"/>
                  </a:lnTo>
                  <a:lnTo>
                    <a:pt x="2750" y="1933"/>
                  </a:lnTo>
                  <a:close/>
                  <a:moveTo>
                    <a:pt x="2620" y="2069"/>
                  </a:moveTo>
                  <a:lnTo>
                    <a:pt x="2625" y="2071"/>
                  </a:lnTo>
                  <a:lnTo>
                    <a:pt x="2627" y="2072"/>
                  </a:lnTo>
                  <a:lnTo>
                    <a:pt x="2627" y="2076"/>
                  </a:lnTo>
                  <a:lnTo>
                    <a:pt x="2654" y="2076"/>
                  </a:lnTo>
                  <a:lnTo>
                    <a:pt x="2654" y="2072"/>
                  </a:lnTo>
                  <a:lnTo>
                    <a:pt x="2656" y="2071"/>
                  </a:lnTo>
                  <a:lnTo>
                    <a:pt x="2661" y="2069"/>
                  </a:lnTo>
                  <a:lnTo>
                    <a:pt x="2666" y="2066"/>
                  </a:lnTo>
                  <a:lnTo>
                    <a:pt x="2671" y="2062"/>
                  </a:lnTo>
                  <a:lnTo>
                    <a:pt x="2673" y="2057"/>
                  </a:lnTo>
                  <a:lnTo>
                    <a:pt x="2674" y="2049"/>
                  </a:lnTo>
                  <a:lnTo>
                    <a:pt x="2656" y="2049"/>
                  </a:lnTo>
                  <a:lnTo>
                    <a:pt x="2645" y="2049"/>
                  </a:lnTo>
                  <a:lnTo>
                    <a:pt x="2639" y="2050"/>
                  </a:lnTo>
                  <a:lnTo>
                    <a:pt x="2632" y="2054"/>
                  </a:lnTo>
                  <a:lnTo>
                    <a:pt x="2627" y="2057"/>
                  </a:lnTo>
                  <a:lnTo>
                    <a:pt x="2621" y="2062"/>
                  </a:lnTo>
                  <a:lnTo>
                    <a:pt x="2620" y="2069"/>
                  </a:lnTo>
                  <a:close/>
                  <a:moveTo>
                    <a:pt x="2606" y="1823"/>
                  </a:moveTo>
                  <a:lnTo>
                    <a:pt x="2611" y="1825"/>
                  </a:lnTo>
                  <a:lnTo>
                    <a:pt x="2613" y="1827"/>
                  </a:lnTo>
                  <a:lnTo>
                    <a:pt x="2613" y="1830"/>
                  </a:lnTo>
                  <a:lnTo>
                    <a:pt x="2615" y="1834"/>
                  </a:lnTo>
                  <a:lnTo>
                    <a:pt x="2618" y="1835"/>
                  </a:lnTo>
                  <a:lnTo>
                    <a:pt x="2627" y="1837"/>
                  </a:lnTo>
                  <a:lnTo>
                    <a:pt x="2627" y="1783"/>
                  </a:lnTo>
                  <a:lnTo>
                    <a:pt x="2621" y="1781"/>
                  </a:lnTo>
                  <a:lnTo>
                    <a:pt x="2620" y="1779"/>
                  </a:lnTo>
                  <a:lnTo>
                    <a:pt x="2620" y="1776"/>
                  </a:lnTo>
                  <a:lnTo>
                    <a:pt x="2618" y="1771"/>
                  </a:lnTo>
                  <a:lnTo>
                    <a:pt x="2616" y="1769"/>
                  </a:lnTo>
                  <a:lnTo>
                    <a:pt x="2615" y="1771"/>
                  </a:lnTo>
                  <a:lnTo>
                    <a:pt x="2611" y="1772"/>
                  </a:lnTo>
                  <a:lnTo>
                    <a:pt x="2606" y="1781"/>
                  </a:lnTo>
                  <a:lnTo>
                    <a:pt x="2603" y="1783"/>
                  </a:lnTo>
                  <a:lnTo>
                    <a:pt x="2599" y="1783"/>
                  </a:lnTo>
                  <a:lnTo>
                    <a:pt x="2599" y="1786"/>
                  </a:lnTo>
                  <a:lnTo>
                    <a:pt x="2601" y="1791"/>
                  </a:lnTo>
                  <a:lnTo>
                    <a:pt x="2603" y="1796"/>
                  </a:lnTo>
                  <a:lnTo>
                    <a:pt x="2604" y="1800"/>
                  </a:lnTo>
                  <a:lnTo>
                    <a:pt x="2603" y="1801"/>
                  </a:lnTo>
                  <a:lnTo>
                    <a:pt x="2599" y="1803"/>
                  </a:lnTo>
                  <a:lnTo>
                    <a:pt x="2599" y="1810"/>
                  </a:lnTo>
                  <a:lnTo>
                    <a:pt x="2603" y="1812"/>
                  </a:lnTo>
                  <a:lnTo>
                    <a:pt x="2604" y="1815"/>
                  </a:lnTo>
                  <a:lnTo>
                    <a:pt x="2606" y="1818"/>
                  </a:lnTo>
                  <a:lnTo>
                    <a:pt x="2606" y="1823"/>
                  </a:lnTo>
                  <a:close/>
                  <a:moveTo>
                    <a:pt x="2579" y="1823"/>
                  </a:moveTo>
                  <a:lnTo>
                    <a:pt x="2584" y="1825"/>
                  </a:lnTo>
                  <a:lnTo>
                    <a:pt x="2586" y="1827"/>
                  </a:lnTo>
                  <a:lnTo>
                    <a:pt x="2586" y="1830"/>
                  </a:lnTo>
                  <a:lnTo>
                    <a:pt x="2606" y="1830"/>
                  </a:lnTo>
                  <a:lnTo>
                    <a:pt x="2606" y="1823"/>
                  </a:lnTo>
                  <a:lnTo>
                    <a:pt x="2603" y="1822"/>
                  </a:lnTo>
                  <a:lnTo>
                    <a:pt x="2601" y="1818"/>
                  </a:lnTo>
                  <a:lnTo>
                    <a:pt x="2599" y="1815"/>
                  </a:lnTo>
                  <a:lnTo>
                    <a:pt x="2599" y="1810"/>
                  </a:lnTo>
                  <a:lnTo>
                    <a:pt x="2586" y="1810"/>
                  </a:lnTo>
                  <a:lnTo>
                    <a:pt x="2581" y="1810"/>
                  </a:lnTo>
                  <a:lnTo>
                    <a:pt x="2577" y="1810"/>
                  </a:lnTo>
                  <a:lnTo>
                    <a:pt x="2575" y="1813"/>
                  </a:lnTo>
                  <a:lnTo>
                    <a:pt x="2574" y="1815"/>
                  </a:lnTo>
                  <a:lnTo>
                    <a:pt x="2574" y="1818"/>
                  </a:lnTo>
                  <a:lnTo>
                    <a:pt x="2574" y="1820"/>
                  </a:lnTo>
                  <a:lnTo>
                    <a:pt x="2575" y="1822"/>
                  </a:lnTo>
                  <a:lnTo>
                    <a:pt x="2579" y="1823"/>
                  </a:lnTo>
                  <a:close/>
                  <a:moveTo>
                    <a:pt x="2674" y="2478"/>
                  </a:moveTo>
                  <a:lnTo>
                    <a:pt x="2680" y="2478"/>
                  </a:lnTo>
                  <a:lnTo>
                    <a:pt x="2685" y="2478"/>
                  </a:lnTo>
                  <a:lnTo>
                    <a:pt x="2688" y="2480"/>
                  </a:lnTo>
                  <a:lnTo>
                    <a:pt x="2690" y="2484"/>
                  </a:lnTo>
                  <a:lnTo>
                    <a:pt x="2695" y="2489"/>
                  </a:lnTo>
                  <a:lnTo>
                    <a:pt x="2697" y="2492"/>
                  </a:lnTo>
                  <a:lnTo>
                    <a:pt x="2702" y="2492"/>
                  </a:lnTo>
                  <a:lnTo>
                    <a:pt x="2702" y="2465"/>
                  </a:lnTo>
                  <a:lnTo>
                    <a:pt x="2691" y="2465"/>
                  </a:lnTo>
                  <a:lnTo>
                    <a:pt x="2683" y="2466"/>
                  </a:lnTo>
                  <a:lnTo>
                    <a:pt x="2678" y="2472"/>
                  </a:lnTo>
                  <a:lnTo>
                    <a:pt x="2674" y="2478"/>
                  </a:lnTo>
                  <a:close/>
                  <a:moveTo>
                    <a:pt x="2668" y="1912"/>
                  </a:moveTo>
                  <a:lnTo>
                    <a:pt x="2671" y="1912"/>
                  </a:lnTo>
                  <a:lnTo>
                    <a:pt x="2673" y="1910"/>
                  </a:lnTo>
                  <a:lnTo>
                    <a:pt x="2674" y="1905"/>
                  </a:lnTo>
                  <a:lnTo>
                    <a:pt x="2674" y="1898"/>
                  </a:lnTo>
                  <a:lnTo>
                    <a:pt x="2674" y="1890"/>
                  </a:lnTo>
                  <a:lnTo>
                    <a:pt x="2671" y="1885"/>
                  </a:lnTo>
                  <a:lnTo>
                    <a:pt x="2668" y="1885"/>
                  </a:lnTo>
                  <a:lnTo>
                    <a:pt x="2662" y="1885"/>
                  </a:lnTo>
                  <a:lnTo>
                    <a:pt x="2650" y="1890"/>
                  </a:lnTo>
                  <a:lnTo>
                    <a:pt x="2645" y="1892"/>
                  </a:lnTo>
                  <a:lnTo>
                    <a:pt x="2640" y="1892"/>
                  </a:lnTo>
                  <a:lnTo>
                    <a:pt x="2639" y="1897"/>
                  </a:lnTo>
                  <a:lnTo>
                    <a:pt x="2637" y="1898"/>
                  </a:lnTo>
                  <a:lnTo>
                    <a:pt x="2633" y="1898"/>
                  </a:lnTo>
                  <a:lnTo>
                    <a:pt x="2633" y="1905"/>
                  </a:lnTo>
                  <a:lnTo>
                    <a:pt x="2639" y="1907"/>
                  </a:lnTo>
                  <a:lnTo>
                    <a:pt x="2640" y="1909"/>
                  </a:lnTo>
                  <a:lnTo>
                    <a:pt x="2640" y="1912"/>
                  </a:lnTo>
                  <a:lnTo>
                    <a:pt x="2644" y="1914"/>
                  </a:lnTo>
                  <a:lnTo>
                    <a:pt x="2645" y="1916"/>
                  </a:lnTo>
                  <a:lnTo>
                    <a:pt x="2647" y="1922"/>
                  </a:lnTo>
                  <a:lnTo>
                    <a:pt x="2647" y="1939"/>
                  </a:lnTo>
                  <a:lnTo>
                    <a:pt x="2656" y="1944"/>
                  </a:lnTo>
                  <a:lnTo>
                    <a:pt x="2662" y="1951"/>
                  </a:lnTo>
                  <a:lnTo>
                    <a:pt x="2671" y="1956"/>
                  </a:lnTo>
                  <a:lnTo>
                    <a:pt x="2681" y="1960"/>
                  </a:lnTo>
                  <a:lnTo>
                    <a:pt x="2683" y="1951"/>
                  </a:lnTo>
                  <a:lnTo>
                    <a:pt x="2683" y="1944"/>
                  </a:lnTo>
                  <a:lnTo>
                    <a:pt x="2681" y="1939"/>
                  </a:lnTo>
                  <a:lnTo>
                    <a:pt x="2678" y="1936"/>
                  </a:lnTo>
                  <a:lnTo>
                    <a:pt x="2673" y="1927"/>
                  </a:lnTo>
                  <a:lnTo>
                    <a:pt x="2668" y="1919"/>
                  </a:lnTo>
                  <a:lnTo>
                    <a:pt x="2664" y="1919"/>
                  </a:lnTo>
                  <a:lnTo>
                    <a:pt x="2662" y="1916"/>
                  </a:lnTo>
                  <a:lnTo>
                    <a:pt x="2664" y="1914"/>
                  </a:lnTo>
                  <a:lnTo>
                    <a:pt x="2668" y="1912"/>
                  </a:lnTo>
                  <a:close/>
                  <a:moveTo>
                    <a:pt x="2681" y="1742"/>
                  </a:moveTo>
                  <a:lnTo>
                    <a:pt x="2683" y="1747"/>
                  </a:lnTo>
                  <a:lnTo>
                    <a:pt x="2686" y="1748"/>
                  </a:lnTo>
                  <a:lnTo>
                    <a:pt x="2695" y="1752"/>
                  </a:lnTo>
                  <a:lnTo>
                    <a:pt x="2703" y="1755"/>
                  </a:lnTo>
                  <a:lnTo>
                    <a:pt x="2707" y="1757"/>
                  </a:lnTo>
                  <a:lnTo>
                    <a:pt x="2709" y="1762"/>
                  </a:lnTo>
                  <a:lnTo>
                    <a:pt x="2715" y="1765"/>
                  </a:lnTo>
                  <a:lnTo>
                    <a:pt x="2722" y="1769"/>
                  </a:lnTo>
                  <a:lnTo>
                    <a:pt x="2732" y="1769"/>
                  </a:lnTo>
                  <a:lnTo>
                    <a:pt x="2743" y="1769"/>
                  </a:lnTo>
                  <a:lnTo>
                    <a:pt x="2748" y="1757"/>
                  </a:lnTo>
                  <a:lnTo>
                    <a:pt x="2753" y="1745"/>
                  </a:lnTo>
                  <a:lnTo>
                    <a:pt x="2755" y="1738"/>
                  </a:lnTo>
                  <a:lnTo>
                    <a:pt x="2758" y="1735"/>
                  </a:lnTo>
                  <a:lnTo>
                    <a:pt x="2763" y="1730"/>
                  </a:lnTo>
                  <a:lnTo>
                    <a:pt x="2770" y="1728"/>
                  </a:lnTo>
                  <a:lnTo>
                    <a:pt x="2775" y="1725"/>
                  </a:lnTo>
                  <a:lnTo>
                    <a:pt x="2782" y="1723"/>
                  </a:lnTo>
                  <a:lnTo>
                    <a:pt x="2789" y="1721"/>
                  </a:lnTo>
                  <a:lnTo>
                    <a:pt x="2797" y="1721"/>
                  </a:lnTo>
                  <a:lnTo>
                    <a:pt x="2797" y="1716"/>
                  </a:lnTo>
                  <a:lnTo>
                    <a:pt x="2797" y="1711"/>
                  </a:lnTo>
                  <a:lnTo>
                    <a:pt x="2796" y="1707"/>
                  </a:lnTo>
                  <a:lnTo>
                    <a:pt x="2792" y="1706"/>
                  </a:lnTo>
                  <a:lnTo>
                    <a:pt x="2787" y="1701"/>
                  </a:lnTo>
                  <a:lnTo>
                    <a:pt x="2784" y="1699"/>
                  </a:lnTo>
                  <a:lnTo>
                    <a:pt x="2784" y="1694"/>
                  </a:lnTo>
                  <a:lnTo>
                    <a:pt x="2780" y="1687"/>
                  </a:lnTo>
                  <a:lnTo>
                    <a:pt x="2775" y="1682"/>
                  </a:lnTo>
                  <a:lnTo>
                    <a:pt x="2767" y="1680"/>
                  </a:lnTo>
                  <a:lnTo>
                    <a:pt x="2756" y="1680"/>
                  </a:lnTo>
                  <a:lnTo>
                    <a:pt x="2755" y="1685"/>
                  </a:lnTo>
                  <a:lnTo>
                    <a:pt x="2755" y="1690"/>
                  </a:lnTo>
                  <a:lnTo>
                    <a:pt x="2756" y="1696"/>
                  </a:lnTo>
                  <a:lnTo>
                    <a:pt x="2760" y="1699"/>
                  </a:lnTo>
                  <a:lnTo>
                    <a:pt x="2762" y="1702"/>
                  </a:lnTo>
                  <a:lnTo>
                    <a:pt x="2763" y="1704"/>
                  </a:lnTo>
                  <a:lnTo>
                    <a:pt x="2762" y="1706"/>
                  </a:lnTo>
                  <a:lnTo>
                    <a:pt x="2756" y="1707"/>
                  </a:lnTo>
                  <a:lnTo>
                    <a:pt x="2751" y="1704"/>
                  </a:lnTo>
                  <a:lnTo>
                    <a:pt x="2744" y="1702"/>
                  </a:lnTo>
                  <a:lnTo>
                    <a:pt x="2739" y="1699"/>
                  </a:lnTo>
                  <a:lnTo>
                    <a:pt x="2738" y="1697"/>
                  </a:lnTo>
                  <a:lnTo>
                    <a:pt x="2736" y="1694"/>
                  </a:lnTo>
                  <a:lnTo>
                    <a:pt x="2727" y="1689"/>
                  </a:lnTo>
                  <a:lnTo>
                    <a:pt x="2722" y="1687"/>
                  </a:lnTo>
                  <a:lnTo>
                    <a:pt x="2715" y="1687"/>
                  </a:lnTo>
                  <a:lnTo>
                    <a:pt x="2674" y="1687"/>
                  </a:lnTo>
                  <a:lnTo>
                    <a:pt x="2673" y="1692"/>
                  </a:lnTo>
                  <a:lnTo>
                    <a:pt x="2671" y="1694"/>
                  </a:lnTo>
                  <a:lnTo>
                    <a:pt x="2668" y="1694"/>
                  </a:lnTo>
                  <a:lnTo>
                    <a:pt x="2661" y="1694"/>
                  </a:lnTo>
                  <a:lnTo>
                    <a:pt x="2661" y="1707"/>
                  </a:lnTo>
                  <a:lnTo>
                    <a:pt x="2656" y="1709"/>
                  </a:lnTo>
                  <a:lnTo>
                    <a:pt x="2654" y="1711"/>
                  </a:lnTo>
                  <a:lnTo>
                    <a:pt x="2649" y="1716"/>
                  </a:lnTo>
                  <a:lnTo>
                    <a:pt x="2647" y="1719"/>
                  </a:lnTo>
                  <a:lnTo>
                    <a:pt x="2644" y="1721"/>
                  </a:lnTo>
                  <a:lnTo>
                    <a:pt x="2639" y="1723"/>
                  </a:lnTo>
                  <a:lnTo>
                    <a:pt x="2633" y="1721"/>
                  </a:lnTo>
                  <a:lnTo>
                    <a:pt x="2633" y="1731"/>
                  </a:lnTo>
                  <a:lnTo>
                    <a:pt x="2633" y="1742"/>
                  </a:lnTo>
                  <a:lnTo>
                    <a:pt x="2637" y="1748"/>
                  </a:lnTo>
                  <a:lnTo>
                    <a:pt x="2640" y="1755"/>
                  </a:lnTo>
                  <a:lnTo>
                    <a:pt x="2649" y="1757"/>
                  </a:lnTo>
                  <a:lnTo>
                    <a:pt x="2654" y="1755"/>
                  </a:lnTo>
                  <a:lnTo>
                    <a:pt x="2659" y="1754"/>
                  </a:lnTo>
                  <a:lnTo>
                    <a:pt x="2662" y="1750"/>
                  </a:lnTo>
                  <a:lnTo>
                    <a:pt x="2666" y="1747"/>
                  </a:lnTo>
                  <a:lnTo>
                    <a:pt x="2669" y="1743"/>
                  </a:lnTo>
                  <a:lnTo>
                    <a:pt x="2674" y="1742"/>
                  </a:lnTo>
                  <a:lnTo>
                    <a:pt x="2681" y="1742"/>
                  </a:lnTo>
                  <a:close/>
                  <a:moveTo>
                    <a:pt x="2572" y="2083"/>
                  </a:moveTo>
                  <a:lnTo>
                    <a:pt x="2572" y="2096"/>
                  </a:lnTo>
                  <a:lnTo>
                    <a:pt x="2593" y="2096"/>
                  </a:lnTo>
                  <a:lnTo>
                    <a:pt x="2591" y="2089"/>
                  </a:lnTo>
                  <a:lnTo>
                    <a:pt x="2587" y="2084"/>
                  </a:lnTo>
                  <a:lnTo>
                    <a:pt x="2581" y="2083"/>
                  </a:lnTo>
                  <a:lnTo>
                    <a:pt x="2572" y="2083"/>
                  </a:lnTo>
                  <a:close/>
                  <a:moveTo>
                    <a:pt x="2715" y="2526"/>
                  </a:moveTo>
                  <a:lnTo>
                    <a:pt x="2719" y="2521"/>
                  </a:lnTo>
                  <a:lnTo>
                    <a:pt x="2719" y="2516"/>
                  </a:lnTo>
                  <a:lnTo>
                    <a:pt x="2715" y="2506"/>
                  </a:lnTo>
                  <a:lnTo>
                    <a:pt x="2715" y="2499"/>
                  </a:lnTo>
                  <a:lnTo>
                    <a:pt x="2712" y="2495"/>
                  </a:lnTo>
                  <a:lnTo>
                    <a:pt x="2707" y="2494"/>
                  </a:lnTo>
                  <a:lnTo>
                    <a:pt x="2702" y="2492"/>
                  </a:lnTo>
                  <a:lnTo>
                    <a:pt x="2702" y="2499"/>
                  </a:lnTo>
                  <a:lnTo>
                    <a:pt x="2698" y="2504"/>
                  </a:lnTo>
                  <a:lnTo>
                    <a:pt x="2697" y="2507"/>
                  </a:lnTo>
                  <a:lnTo>
                    <a:pt x="2695" y="2513"/>
                  </a:lnTo>
                  <a:lnTo>
                    <a:pt x="2700" y="2514"/>
                  </a:lnTo>
                  <a:lnTo>
                    <a:pt x="2702" y="2516"/>
                  </a:lnTo>
                  <a:lnTo>
                    <a:pt x="2702" y="2519"/>
                  </a:lnTo>
                  <a:lnTo>
                    <a:pt x="2705" y="2521"/>
                  </a:lnTo>
                  <a:lnTo>
                    <a:pt x="2709" y="2523"/>
                  </a:lnTo>
                  <a:lnTo>
                    <a:pt x="2710" y="2526"/>
                  </a:lnTo>
                  <a:lnTo>
                    <a:pt x="2715" y="2526"/>
                  </a:lnTo>
                  <a:close/>
                  <a:moveTo>
                    <a:pt x="2688" y="2253"/>
                  </a:moveTo>
                  <a:lnTo>
                    <a:pt x="2683" y="2243"/>
                  </a:lnTo>
                  <a:lnTo>
                    <a:pt x="2680" y="2240"/>
                  </a:lnTo>
                  <a:lnTo>
                    <a:pt x="2674" y="2236"/>
                  </a:lnTo>
                  <a:lnTo>
                    <a:pt x="2669" y="2235"/>
                  </a:lnTo>
                  <a:lnTo>
                    <a:pt x="2662" y="2233"/>
                  </a:lnTo>
                  <a:lnTo>
                    <a:pt x="2656" y="2233"/>
                  </a:lnTo>
                  <a:lnTo>
                    <a:pt x="2647" y="2233"/>
                  </a:lnTo>
                  <a:lnTo>
                    <a:pt x="2647" y="2236"/>
                  </a:lnTo>
                  <a:lnTo>
                    <a:pt x="2647" y="2241"/>
                  </a:lnTo>
                  <a:lnTo>
                    <a:pt x="2650" y="2247"/>
                  </a:lnTo>
                  <a:lnTo>
                    <a:pt x="2650" y="2250"/>
                  </a:lnTo>
                  <a:lnTo>
                    <a:pt x="2650" y="2252"/>
                  </a:lnTo>
                  <a:lnTo>
                    <a:pt x="2647" y="2253"/>
                  </a:lnTo>
                  <a:lnTo>
                    <a:pt x="2606" y="2253"/>
                  </a:lnTo>
                  <a:lnTo>
                    <a:pt x="2606" y="2265"/>
                  </a:lnTo>
                  <a:lnTo>
                    <a:pt x="2606" y="2276"/>
                  </a:lnTo>
                  <a:lnTo>
                    <a:pt x="2610" y="2282"/>
                  </a:lnTo>
                  <a:lnTo>
                    <a:pt x="2615" y="2289"/>
                  </a:lnTo>
                  <a:lnTo>
                    <a:pt x="2620" y="2296"/>
                  </a:lnTo>
                  <a:lnTo>
                    <a:pt x="2627" y="2299"/>
                  </a:lnTo>
                  <a:lnTo>
                    <a:pt x="2637" y="2301"/>
                  </a:lnTo>
                  <a:lnTo>
                    <a:pt x="2647" y="2301"/>
                  </a:lnTo>
                  <a:lnTo>
                    <a:pt x="2652" y="2301"/>
                  </a:lnTo>
                  <a:lnTo>
                    <a:pt x="2656" y="2299"/>
                  </a:lnTo>
                  <a:lnTo>
                    <a:pt x="2657" y="2296"/>
                  </a:lnTo>
                  <a:lnTo>
                    <a:pt x="2659" y="2293"/>
                  </a:lnTo>
                  <a:lnTo>
                    <a:pt x="2661" y="2284"/>
                  </a:lnTo>
                  <a:lnTo>
                    <a:pt x="2664" y="2282"/>
                  </a:lnTo>
                  <a:lnTo>
                    <a:pt x="2668" y="2281"/>
                  </a:lnTo>
                  <a:lnTo>
                    <a:pt x="2668" y="2276"/>
                  </a:lnTo>
                  <a:lnTo>
                    <a:pt x="2671" y="2272"/>
                  </a:lnTo>
                  <a:lnTo>
                    <a:pt x="2674" y="2270"/>
                  </a:lnTo>
                  <a:lnTo>
                    <a:pt x="2680" y="2269"/>
                  </a:lnTo>
                  <a:lnTo>
                    <a:pt x="2683" y="2267"/>
                  </a:lnTo>
                  <a:lnTo>
                    <a:pt x="2686" y="2264"/>
                  </a:lnTo>
                  <a:lnTo>
                    <a:pt x="2688" y="2260"/>
                  </a:lnTo>
                  <a:lnTo>
                    <a:pt x="2688" y="2253"/>
                  </a:lnTo>
                  <a:close/>
                  <a:moveTo>
                    <a:pt x="2470" y="2403"/>
                  </a:moveTo>
                  <a:lnTo>
                    <a:pt x="2475" y="2400"/>
                  </a:lnTo>
                  <a:lnTo>
                    <a:pt x="2480" y="2397"/>
                  </a:lnTo>
                  <a:lnTo>
                    <a:pt x="2482" y="2391"/>
                  </a:lnTo>
                  <a:lnTo>
                    <a:pt x="2483" y="2383"/>
                  </a:lnTo>
                  <a:lnTo>
                    <a:pt x="2477" y="2383"/>
                  </a:lnTo>
                  <a:lnTo>
                    <a:pt x="2471" y="2381"/>
                  </a:lnTo>
                  <a:lnTo>
                    <a:pt x="2468" y="2378"/>
                  </a:lnTo>
                  <a:lnTo>
                    <a:pt x="2463" y="2376"/>
                  </a:lnTo>
                  <a:lnTo>
                    <a:pt x="2458" y="2374"/>
                  </a:lnTo>
                  <a:lnTo>
                    <a:pt x="2456" y="2373"/>
                  </a:lnTo>
                  <a:lnTo>
                    <a:pt x="2456" y="2369"/>
                  </a:lnTo>
                  <a:lnTo>
                    <a:pt x="2451" y="2366"/>
                  </a:lnTo>
                  <a:lnTo>
                    <a:pt x="2444" y="2364"/>
                  </a:lnTo>
                  <a:lnTo>
                    <a:pt x="2441" y="2364"/>
                  </a:lnTo>
                  <a:lnTo>
                    <a:pt x="2439" y="2364"/>
                  </a:lnTo>
                  <a:lnTo>
                    <a:pt x="2437" y="2366"/>
                  </a:lnTo>
                  <a:lnTo>
                    <a:pt x="2436" y="2369"/>
                  </a:lnTo>
                  <a:lnTo>
                    <a:pt x="2434" y="2374"/>
                  </a:lnTo>
                  <a:lnTo>
                    <a:pt x="2432" y="2376"/>
                  </a:lnTo>
                  <a:lnTo>
                    <a:pt x="2429" y="2376"/>
                  </a:lnTo>
                  <a:lnTo>
                    <a:pt x="2427" y="2380"/>
                  </a:lnTo>
                  <a:lnTo>
                    <a:pt x="2425" y="2383"/>
                  </a:lnTo>
                  <a:lnTo>
                    <a:pt x="2422" y="2386"/>
                  </a:lnTo>
                  <a:lnTo>
                    <a:pt x="2422" y="2390"/>
                  </a:lnTo>
                  <a:lnTo>
                    <a:pt x="2424" y="2391"/>
                  </a:lnTo>
                  <a:lnTo>
                    <a:pt x="2425" y="2393"/>
                  </a:lnTo>
                  <a:lnTo>
                    <a:pt x="2427" y="2398"/>
                  </a:lnTo>
                  <a:lnTo>
                    <a:pt x="2429" y="2410"/>
                  </a:lnTo>
                  <a:lnTo>
                    <a:pt x="2463" y="2410"/>
                  </a:lnTo>
                  <a:lnTo>
                    <a:pt x="2463" y="2407"/>
                  </a:lnTo>
                  <a:lnTo>
                    <a:pt x="2465" y="2405"/>
                  </a:lnTo>
                  <a:lnTo>
                    <a:pt x="2470" y="2403"/>
                  </a:lnTo>
                  <a:close/>
                  <a:moveTo>
                    <a:pt x="2197" y="2165"/>
                  </a:moveTo>
                  <a:lnTo>
                    <a:pt x="2197" y="2161"/>
                  </a:lnTo>
                  <a:lnTo>
                    <a:pt x="2200" y="2158"/>
                  </a:lnTo>
                  <a:lnTo>
                    <a:pt x="2205" y="2153"/>
                  </a:lnTo>
                  <a:lnTo>
                    <a:pt x="2209" y="2151"/>
                  </a:lnTo>
                  <a:lnTo>
                    <a:pt x="2210" y="2148"/>
                  </a:lnTo>
                  <a:lnTo>
                    <a:pt x="2210" y="2144"/>
                  </a:lnTo>
                  <a:lnTo>
                    <a:pt x="2210" y="2137"/>
                  </a:lnTo>
                  <a:lnTo>
                    <a:pt x="2212" y="2137"/>
                  </a:lnTo>
                  <a:lnTo>
                    <a:pt x="2214" y="2136"/>
                  </a:lnTo>
                  <a:lnTo>
                    <a:pt x="2217" y="2132"/>
                  </a:lnTo>
                  <a:lnTo>
                    <a:pt x="2217" y="2124"/>
                  </a:lnTo>
                  <a:lnTo>
                    <a:pt x="2217" y="2115"/>
                  </a:lnTo>
                  <a:lnTo>
                    <a:pt x="2217" y="2095"/>
                  </a:lnTo>
                  <a:lnTo>
                    <a:pt x="2217" y="2076"/>
                  </a:lnTo>
                  <a:lnTo>
                    <a:pt x="2176" y="2076"/>
                  </a:lnTo>
                  <a:lnTo>
                    <a:pt x="2173" y="2083"/>
                  </a:lnTo>
                  <a:lnTo>
                    <a:pt x="2168" y="2088"/>
                  </a:lnTo>
                  <a:lnTo>
                    <a:pt x="2163" y="2093"/>
                  </a:lnTo>
                  <a:lnTo>
                    <a:pt x="2156" y="2096"/>
                  </a:lnTo>
                  <a:lnTo>
                    <a:pt x="2154" y="2103"/>
                  </a:lnTo>
                  <a:lnTo>
                    <a:pt x="2152" y="2110"/>
                  </a:lnTo>
                  <a:lnTo>
                    <a:pt x="2149" y="2115"/>
                  </a:lnTo>
                  <a:lnTo>
                    <a:pt x="2149" y="2124"/>
                  </a:lnTo>
                  <a:lnTo>
                    <a:pt x="2140" y="2125"/>
                  </a:lnTo>
                  <a:lnTo>
                    <a:pt x="2135" y="2127"/>
                  </a:lnTo>
                  <a:lnTo>
                    <a:pt x="2132" y="2132"/>
                  </a:lnTo>
                  <a:lnTo>
                    <a:pt x="2128" y="2137"/>
                  </a:lnTo>
                  <a:lnTo>
                    <a:pt x="2127" y="2142"/>
                  </a:lnTo>
                  <a:lnTo>
                    <a:pt x="2125" y="2144"/>
                  </a:lnTo>
                  <a:lnTo>
                    <a:pt x="2122" y="2144"/>
                  </a:lnTo>
                  <a:lnTo>
                    <a:pt x="2122" y="2165"/>
                  </a:lnTo>
                  <a:lnTo>
                    <a:pt x="2120" y="2168"/>
                  </a:lnTo>
                  <a:lnTo>
                    <a:pt x="2118" y="2172"/>
                  </a:lnTo>
                  <a:lnTo>
                    <a:pt x="2110" y="2173"/>
                  </a:lnTo>
                  <a:lnTo>
                    <a:pt x="2106" y="2175"/>
                  </a:lnTo>
                  <a:lnTo>
                    <a:pt x="2103" y="2177"/>
                  </a:lnTo>
                  <a:lnTo>
                    <a:pt x="2101" y="2180"/>
                  </a:lnTo>
                  <a:lnTo>
                    <a:pt x="2101" y="2185"/>
                  </a:lnTo>
                  <a:lnTo>
                    <a:pt x="2096" y="2185"/>
                  </a:lnTo>
                  <a:lnTo>
                    <a:pt x="2093" y="2185"/>
                  </a:lnTo>
                  <a:lnTo>
                    <a:pt x="2091" y="2187"/>
                  </a:lnTo>
                  <a:lnTo>
                    <a:pt x="2089" y="2190"/>
                  </a:lnTo>
                  <a:lnTo>
                    <a:pt x="2088" y="2197"/>
                  </a:lnTo>
                  <a:lnTo>
                    <a:pt x="2088" y="2206"/>
                  </a:lnTo>
                  <a:lnTo>
                    <a:pt x="2096" y="2211"/>
                  </a:lnTo>
                  <a:lnTo>
                    <a:pt x="2101" y="2212"/>
                  </a:lnTo>
                  <a:lnTo>
                    <a:pt x="2108" y="2212"/>
                  </a:lnTo>
                  <a:lnTo>
                    <a:pt x="2110" y="2207"/>
                  </a:lnTo>
                  <a:lnTo>
                    <a:pt x="2111" y="2204"/>
                  </a:lnTo>
                  <a:lnTo>
                    <a:pt x="2120" y="2197"/>
                  </a:lnTo>
                  <a:lnTo>
                    <a:pt x="2128" y="2192"/>
                  </a:lnTo>
                  <a:lnTo>
                    <a:pt x="2132" y="2189"/>
                  </a:lnTo>
                  <a:lnTo>
                    <a:pt x="2135" y="2185"/>
                  </a:lnTo>
                  <a:lnTo>
                    <a:pt x="2156" y="2185"/>
                  </a:lnTo>
                  <a:lnTo>
                    <a:pt x="2158" y="2178"/>
                  </a:lnTo>
                  <a:lnTo>
                    <a:pt x="2156" y="2173"/>
                  </a:lnTo>
                  <a:lnTo>
                    <a:pt x="2154" y="2166"/>
                  </a:lnTo>
                  <a:lnTo>
                    <a:pt x="2149" y="2161"/>
                  </a:lnTo>
                  <a:lnTo>
                    <a:pt x="2149" y="2156"/>
                  </a:lnTo>
                  <a:lnTo>
                    <a:pt x="2149" y="2151"/>
                  </a:lnTo>
                  <a:lnTo>
                    <a:pt x="2158" y="2156"/>
                  </a:lnTo>
                  <a:lnTo>
                    <a:pt x="2166" y="2163"/>
                  </a:lnTo>
                  <a:lnTo>
                    <a:pt x="2171" y="2165"/>
                  </a:lnTo>
                  <a:lnTo>
                    <a:pt x="2178" y="2166"/>
                  </a:lnTo>
                  <a:lnTo>
                    <a:pt x="2187" y="2166"/>
                  </a:lnTo>
                  <a:lnTo>
                    <a:pt x="2197" y="2165"/>
                  </a:lnTo>
                  <a:close/>
                  <a:moveTo>
                    <a:pt x="2286" y="2308"/>
                  </a:moveTo>
                  <a:lnTo>
                    <a:pt x="2289" y="2301"/>
                  </a:lnTo>
                  <a:lnTo>
                    <a:pt x="2291" y="2298"/>
                  </a:lnTo>
                  <a:lnTo>
                    <a:pt x="2292" y="2294"/>
                  </a:lnTo>
                  <a:lnTo>
                    <a:pt x="2292" y="2287"/>
                  </a:lnTo>
                  <a:lnTo>
                    <a:pt x="2292" y="2281"/>
                  </a:lnTo>
                  <a:lnTo>
                    <a:pt x="2296" y="2270"/>
                  </a:lnTo>
                  <a:lnTo>
                    <a:pt x="2299" y="2260"/>
                  </a:lnTo>
                  <a:lnTo>
                    <a:pt x="2291" y="2257"/>
                  </a:lnTo>
                  <a:lnTo>
                    <a:pt x="2284" y="2252"/>
                  </a:lnTo>
                  <a:lnTo>
                    <a:pt x="2270" y="2241"/>
                  </a:lnTo>
                  <a:lnTo>
                    <a:pt x="2263" y="2236"/>
                  </a:lnTo>
                  <a:lnTo>
                    <a:pt x="2255" y="2233"/>
                  </a:lnTo>
                  <a:lnTo>
                    <a:pt x="2245" y="2231"/>
                  </a:lnTo>
                  <a:lnTo>
                    <a:pt x="2231" y="2233"/>
                  </a:lnTo>
                  <a:lnTo>
                    <a:pt x="2231" y="2274"/>
                  </a:lnTo>
                  <a:lnTo>
                    <a:pt x="2240" y="2276"/>
                  </a:lnTo>
                  <a:lnTo>
                    <a:pt x="2248" y="2277"/>
                  </a:lnTo>
                  <a:lnTo>
                    <a:pt x="2253" y="2282"/>
                  </a:lnTo>
                  <a:lnTo>
                    <a:pt x="2258" y="2287"/>
                  </a:lnTo>
                  <a:lnTo>
                    <a:pt x="2263" y="2289"/>
                  </a:lnTo>
                  <a:lnTo>
                    <a:pt x="2265" y="2291"/>
                  </a:lnTo>
                  <a:lnTo>
                    <a:pt x="2265" y="2294"/>
                  </a:lnTo>
                  <a:lnTo>
                    <a:pt x="2269" y="2299"/>
                  </a:lnTo>
                  <a:lnTo>
                    <a:pt x="2272" y="2305"/>
                  </a:lnTo>
                  <a:lnTo>
                    <a:pt x="2277" y="2308"/>
                  </a:lnTo>
                  <a:lnTo>
                    <a:pt x="2286" y="2308"/>
                  </a:lnTo>
                  <a:close/>
                  <a:moveTo>
                    <a:pt x="2047" y="2199"/>
                  </a:moveTo>
                  <a:lnTo>
                    <a:pt x="2045" y="2189"/>
                  </a:lnTo>
                  <a:lnTo>
                    <a:pt x="2042" y="2180"/>
                  </a:lnTo>
                  <a:lnTo>
                    <a:pt x="2036" y="2173"/>
                  </a:lnTo>
                  <a:lnTo>
                    <a:pt x="2031" y="2166"/>
                  </a:lnTo>
                  <a:lnTo>
                    <a:pt x="2024" y="2161"/>
                  </a:lnTo>
                  <a:lnTo>
                    <a:pt x="2018" y="2156"/>
                  </a:lnTo>
                  <a:lnTo>
                    <a:pt x="2009" y="2153"/>
                  </a:lnTo>
                  <a:lnTo>
                    <a:pt x="1999" y="2151"/>
                  </a:lnTo>
                  <a:lnTo>
                    <a:pt x="1999" y="2158"/>
                  </a:lnTo>
                  <a:lnTo>
                    <a:pt x="1997" y="2163"/>
                  </a:lnTo>
                  <a:lnTo>
                    <a:pt x="1994" y="2168"/>
                  </a:lnTo>
                  <a:lnTo>
                    <a:pt x="1992" y="2172"/>
                  </a:lnTo>
                  <a:lnTo>
                    <a:pt x="1992" y="2175"/>
                  </a:lnTo>
                  <a:lnTo>
                    <a:pt x="1995" y="2177"/>
                  </a:lnTo>
                  <a:lnTo>
                    <a:pt x="1997" y="2177"/>
                  </a:lnTo>
                  <a:lnTo>
                    <a:pt x="1999" y="2178"/>
                  </a:lnTo>
                  <a:lnTo>
                    <a:pt x="1999" y="2183"/>
                  </a:lnTo>
                  <a:lnTo>
                    <a:pt x="1999" y="2189"/>
                  </a:lnTo>
                  <a:lnTo>
                    <a:pt x="1999" y="2194"/>
                  </a:lnTo>
                  <a:lnTo>
                    <a:pt x="1999" y="2199"/>
                  </a:lnTo>
                  <a:lnTo>
                    <a:pt x="2004" y="2201"/>
                  </a:lnTo>
                  <a:lnTo>
                    <a:pt x="2009" y="2206"/>
                  </a:lnTo>
                  <a:lnTo>
                    <a:pt x="2014" y="2209"/>
                  </a:lnTo>
                  <a:lnTo>
                    <a:pt x="2019" y="2212"/>
                  </a:lnTo>
                  <a:lnTo>
                    <a:pt x="2021" y="2218"/>
                  </a:lnTo>
                  <a:lnTo>
                    <a:pt x="2023" y="2219"/>
                  </a:lnTo>
                  <a:lnTo>
                    <a:pt x="2026" y="2219"/>
                  </a:lnTo>
                  <a:lnTo>
                    <a:pt x="2028" y="2228"/>
                  </a:lnTo>
                  <a:lnTo>
                    <a:pt x="2030" y="2231"/>
                  </a:lnTo>
                  <a:lnTo>
                    <a:pt x="2033" y="2233"/>
                  </a:lnTo>
                  <a:lnTo>
                    <a:pt x="2031" y="2224"/>
                  </a:lnTo>
                  <a:lnTo>
                    <a:pt x="2031" y="2219"/>
                  </a:lnTo>
                  <a:lnTo>
                    <a:pt x="2035" y="2216"/>
                  </a:lnTo>
                  <a:lnTo>
                    <a:pt x="2038" y="2214"/>
                  </a:lnTo>
                  <a:lnTo>
                    <a:pt x="2042" y="2212"/>
                  </a:lnTo>
                  <a:lnTo>
                    <a:pt x="2045" y="2209"/>
                  </a:lnTo>
                  <a:lnTo>
                    <a:pt x="2047" y="2206"/>
                  </a:lnTo>
                  <a:lnTo>
                    <a:pt x="2047" y="2199"/>
                  </a:lnTo>
                  <a:close/>
                  <a:moveTo>
                    <a:pt x="2354" y="2417"/>
                  </a:moveTo>
                  <a:lnTo>
                    <a:pt x="2354" y="2412"/>
                  </a:lnTo>
                  <a:lnTo>
                    <a:pt x="2354" y="2407"/>
                  </a:lnTo>
                  <a:lnTo>
                    <a:pt x="2349" y="2402"/>
                  </a:lnTo>
                  <a:lnTo>
                    <a:pt x="2345" y="2395"/>
                  </a:lnTo>
                  <a:lnTo>
                    <a:pt x="2345" y="2390"/>
                  </a:lnTo>
                  <a:lnTo>
                    <a:pt x="2347" y="2383"/>
                  </a:lnTo>
                  <a:lnTo>
                    <a:pt x="2340" y="2380"/>
                  </a:lnTo>
                  <a:lnTo>
                    <a:pt x="2335" y="2374"/>
                  </a:lnTo>
                  <a:lnTo>
                    <a:pt x="2330" y="2369"/>
                  </a:lnTo>
                  <a:lnTo>
                    <a:pt x="2327" y="2362"/>
                  </a:lnTo>
                  <a:lnTo>
                    <a:pt x="2299" y="2362"/>
                  </a:lnTo>
                  <a:lnTo>
                    <a:pt x="2298" y="2368"/>
                  </a:lnTo>
                  <a:lnTo>
                    <a:pt x="2296" y="2369"/>
                  </a:lnTo>
                  <a:lnTo>
                    <a:pt x="2292" y="2369"/>
                  </a:lnTo>
                  <a:lnTo>
                    <a:pt x="2286" y="2371"/>
                  </a:lnTo>
                  <a:lnTo>
                    <a:pt x="2282" y="2374"/>
                  </a:lnTo>
                  <a:lnTo>
                    <a:pt x="2279" y="2380"/>
                  </a:lnTo>
                  <a:lnTo>
                    <a:pt x="2279" y="2386"/>
                  </a:lnTo>
                  <a:lnTo>
                    <a:pt x="2279" y="2393"/>
                  </a:lnTo>
                  <a:lnTo>
                    <a:pt x="2282" y="2398"/>
                  </a:lnTo>
                  <a:lnTo>
                    <a:pt x="2286" y="2402"/>
                  </a:lnTo>
                  <a:lnTo>
                    <a:pt x="2292" y="2403"/>
                  </a:lnTo>
                  <a:lnTo>
                    <a:pt x="2292" y="2400"/>
                  </a:lnTo>
                  <a:lnTo>
                    <a:pt x="2296" y="2397"/>
                  </a:lnTo>
                  <a:lnTo>
                    <a:pt x="2298" y="2393"/>
                  </a:lnTo>
                  <a:lnTo>
                    <a:pt x="2299" y="2390"/>
                  </a:lnTo>
                  <a:lnTo>
                    <a:pt x="2299" y="2385"/>
                  </a:lnTo>
                  <a:lnTo>
                    <a:pt x="2303" y="2380"/>
                  </a:lnTo>
                  <a:lnTo>
                    <a:pt x="2306" y="2376"/>
                  </a:lnTo>
                  <a:lnTo>
                    <a:pt x="2313" y="2376"/>
                  </a:lnTo>
                  <a:lnTo>
                    <a:pt x="2313" y="2410"/>
                  </a:lnTo>
                  <a:lnTo>
                    <a:pt x="2303" y="2410"/>
                  </a:lnTo>
                  <a:lnTo>
                    <a:pt x="2299" y="2412"/>
                  </a:lnTo>
                  <a:lnTo>
                    <a:pt x="2296" y="2414"/>
                  </a:lnTo>
                  <a:lnTo>
                    <a:pt x="2294" y="2417"/>
                  </a:lnTo>
                  <a:lnTo>
                    <a:pt x="2292" y="2420"/>
                  </a:lnTo>
                  <a:lnTo>
                    <a:pt x="2292" y="2431"/>
                  </a:lnTo>
                  <a:lnTo>
                    <a:pt x="2347" y="2431"/>
                  </a:lnTo>
                  <a:lnTo>
                    <a:pt x="2349" y="2422"/>
                  </a:lnTo>
                  <a:lnTo>
                    <a:pt x="2350" y="2419"/>
                  </a:lnTo>
                  <a:lnTo>
                    <a:pt x="2354" y="2417"/>
                  </a:lnTo>
                  <a:close/>
                  <a:moveTo>
                    <a:pt x="2565" y="2267"/>
                  </a:moveTo>
                  <a:lnTo>
                    <a:pt x="2564" y="2272"/>
                  </a:lnTo>
                  <a:lnTo>
                    <a:pt x="2562" y="2274"/>
                  </a:lnTo>
                  <a:lnTo>
                    <a:pt x="2557" y="2279"/>
                  </a:lnTo>
                  <a:lnTo>
                    <a:pt x="2553" y="2281"/>
                  </a:lnTo>
                  <a:lnTo>
                    <a:pt x="2552" y="2284"/>
                  </a:lnTo>
                  <a:lnTo>
                    <a:pt x="2550" y="2289"/>
                  </a:lnTo>
                  <a:lnTo>
                    <a:pt x="2552" y="2294"/>
                  </a:lnTo>
                  <a:lnTo>
                    <a:pt x="2557" y="2294"/>
                  </a:lnTo>
                  <a:lnTo>
                    <a:pt x="2562" y="2296"/>
                  </a:lnTo>
                  <a:lnTo>
                    <a:pt x="2570" y="2301"/>
                  </a:lnTo>
                  <a:lnTo>
                    <a:pt x="2575" y="2303"/>
                  </a:lnTo>
                  <a:lnTo>
                    <a:pt x="2579" y="2303"/>
                  </a:lnTo>
                  <a:lnTo>
                    <a:pt x="2582" y="2299"/>
                  </a:lnTo>
                  <a:lnTo>
                    <a:pt x="2586" y="2294"/>
                  </a:lnTo>
                  <a:lnTo>
                    <a:pt x="2581" y="2294"/>
                  </a:lnTo>
                  <a:lnTo>
                    <a:pt x="2577" y="2291"/>
                  </a:lnTo>
                  <a:lnTo>
                    <a:pt x="2574" y="2287"/>
                  </a:lnTo>
                  <a:lnTo>
                    <a:pt x="2574" y="2282"/>
                  </a:lnTo>
                  <a:lnTo>
                    <a:pt x="2572" y="2272"/>
                  </a:lnTo>
                  <a:lnTo>
                    <a:pt x="2569" y="2269"/>
                  </a:lnTo>
                  <a:lnTo>
                    <a:pt x="2565" y="2267"/>
                  </a:lnTo>
                  <a:close/>
                  <a:moveTo>
                    <a:pt x="2060" y="2042"/>
                  </a:moveTo>
                  <a:lnTo>
                    <a:pt x="2060" y="2021"/>
                  </a:lnTo>
                  <a:lnTo>
                    <a:pt x="2065" y="2021"/>
                  </a:lnTo>
                  <a:lnTo>
                    <a:pt x="2069" y="2020"/>
                  </a:lnTo>
                  <a:lnTo>
                    <a:pt x="2072" y="2018"/>
                  </a:lnTo>
                  <a:lnTo>
                    <a:pt x="2074" y="2014"/>
                  </a:lnTo>
                  <a:lnTo>
                    <a:pt x="2074" y="2011"/>
                  </a:lnTo>
                  <a:lnTo>
                    <a:pt x="2076" y="2009"/>
                  </a:lnTo>
                  <a:lnTo>
                    <a:pt x="2081" y="2008"/>
                  </a:lnTo>
                  <a:lnTo>
                    <a:pt x="2082" y="2002"/>
                  </a:lnTo>
                  <a:lnTo>
                    <a:pt x="2084" y="2001"/>
                  </a:lnTo>
                  <a:lnTo>
                    <a:pt x="2088" y="2001"/>
                  </a:lnTo>
                  <a:lnTo>
                    <a:pt x="2088" y="1980"/>
                  </a:lnTo>
                  <a:lnTo>
                    <a:pt x="2082" y="1979"/>
                  </a:lnTo>
                  <a:lnTo>
                    <a:pt x="2081" y="1977"/>
                  </a:lnTo>
                  <a:lnTo>
                    <a:pt x="2081" y="1973"/>
                  </a:lnTo>
                  <a:lnTo>
                    <a:pt x="2081" y="1939"/>
                  </a:lnTo>
                  <a:lnTo>
                    <a:pt x="2076" y="1939"/>
                  </a:lnTo>
                  <a:lnTo>
                    <a:pt x="2071" y="1938"/>
                  </a:lnTo>
                  <a:lnTo>
                    <a:pt x="2062" y="1934"/>
                  </a:lnTo>
                  <a:lnTo>
                    <a:pt x="2053" y="1931"/>
                  </a:lnTo>
                  <a:lnTo>
                    <a:pt x="2047" y="1931"/>
                  </a:lnTo>
                  <a:lnTo>
                    <a:pt x="2040" y="1933"/>
                  </a:lnTo>
                  <a:lnTo>
                    <a:pt x="2040" y="1939"/>
                  </a:lnTo>
                  <a:lnTo>
                    <a:pt x="2040" y="1946"/>
                  </a:lnTo>
                  <a:lnTo>
                    <a:pt x="2042" y="1951"/>
                  </a:lnTo>
                  <a:lnTo>
                    <a:pt x="2047" y="1953"/>
                  </a:lnTo>
                  <a:lnTo>
                    <a:pt x="2050" y="1955"/>
                  </a:lnTo>
                  <a:lnTo>
                    <a:pt x="2052" y="1958"/>
                  </a:lnTo>
                  <a:lnTo>
                    <a:pt x="2053" y="1967"/>
                  </a:lnTo>
                  <a:lnTo>
                    <a:pt x="2052" y="1972"/>
                  </a:lnTo>
                  <a:lnTo>
                    <a:pt x="2050" y="1973"/>
                  </a:lnTo>
                  <a:lnTo>
                    <a:pt x="2045" y="1979"/>
                  </a:lnTo>
                  <a:lnTo>
                    <a:pt x="2042" y="1980"/>
                  </a:lnTo>
                  <a:lnTo>
                    <a:pt x="2040" y="1984"/>
                  </a:lnTo>
                  <a:lnTo>
                    <a:pt x="2038" y="1989"/>
                  </a:lnTo>
                  <a:lnTo>
                    <a:pt x="2040" y="1994"/>
                  </a:lnTo>
                  <a:lnTo>
                    <a:pt x="2043" y="1994"/>
                  </a:lnTo>
                  <a:lnTo>
                    <a:pt x="2045" y="1996"/>
                  </a:lnTo>
                  <a:lnTo>
                    <a:pt x="2045" y="2002"/>
                  </a:lnTo>
                  <a:lnTo>
                    <a:pt x="2045" y="2008"/>
                  </a:lnTo>
                  <a:lnTo>
                    <a:pt x="2047" y="2014"/>
                  </a:lnTo>
                  <a:lnTo>
                    <a:pt x="2048" y="2016"/>
                  </a:lnTo>
                  <a:lnTo>
                    <a:pt x="2050" y="2016"/>
                  </a:lnTo>
                  <a:lnTo>
                    <a:pt x="2052" y="2018"/>
                  </a:lnTo>
                  <a:lnTo>
                    <a:pt x="2053" y="2021"/>
                  </a:lnTo>
                  <a:lnTo>
                    <a:pt x="2053" y="2028"/>
                  </a:lnTo>
                  <a:lnTo>
                    <a:pt x="2053" y="2033"/>
                  </a:lnTo>
                  <a:lnTo>
                    <a:pt x="2055" y="2037"/>
                  </a:lnTo>
                  <a:lnTo>
                    <a:pt x="2057" y="2040"/>
                  </a:lnTo>
                  <a:lnTo>
                    <a:pt x="2060" y="2042"/>
                  </a:lnTo>
                  <a:close/>
                  <a:moveTo>
                    <a:pt x="1992" y="2260"/>
                  </a:moveTo>
                  <a:lnTo>
                    <a:pt x="1995" y="2258"/>
                  </a:lnTo>
                  <a:lnTo>
                    <a:pt x="1995" y="2257"/>
                  </a:lnTo>
                  <a:lnTo>
                    <a:pt x="1994" y="2253"/>
                  </a:lnTo>
                  <a:lnTo>
                    <a:pt x="1989" y="2252"/>
                  </a:lnTo>
                  <a:lnTo>
                    <a:pt x="1965" y="2247"/>
                  </a:lnTo>
                  <a:lnTo>
                    <a:pt x="1965" y="2253"/>
                  </a:lnTo>
                  <a:lnTo>
                    <a:pt x="1963" y="2258"/>
                  </a:lnTo>
                  <a:lnTo>
                    <a:pt x="1958" y="2267"/>
                  </a:lnTo>
                  <a:lnTo>
                    <a:pt x="1963" y="2267"/>
                  </a:lnTo>
                  <a:lnTo>
                    <a:pt x="1968" y="2267"/>
                  </a:lnTo>
                  <a:lnTo>
                    <a:pt x="1970" y="2270"/>
                  </a:lnTo>
                  <a:lnTo>
                    <a:pt x="1972" y="2274"/>
                  </a:lnTo>
                  <a:lnTo>
                    <a:pt x="1975" y="2281"/>
                  </a:lnTo>
                  <a:lnTo>
                    <a:pt x="1977" y="2284"/>
                  </a:lnTo>
                  <a:lnTo>
                    <a:pt x="1978" y="2287"/>
                  </a:lnTo>
                  <a:lnTo>
                    <a:pt x="1987" y="2286"/>
                  </a:lnTo>
                  <a:lnTo>
                    <a:pt x="1992" y="2287"/>
                  </a:lnTo>
                  <a:lnTo>
                    <a:pt x="1997" y="2289"/>
                  </a:lnTo>
                  <a:lnTo>
                    <a:pt x="2001" y="2293"/>
                  </a:lnTo>
                  <a:lnTo>
                    <a:pt x="2004" y="2296"/>
                  </a:lnTo>
                  <a:lnTo>
                    <a:pt x="2007" y="2299"/>
                  </a:lnTo>
                  <a:lnTo>
                    <a:pt x="2013" y="2301"/>
                  </a:lnTo>
                  <a:lnTo>
                    <a:pt x="2019" y="2301"/>
                  </a:lnTo>
                  <a:lnTo>
                    <a:pt x="2019" y="2293"/>
                  </a:lnTo>
                  <a:lnTo>
                    <a:pt x="2023" y="2287"/>
                  </a:lnTo>
                  <a:lnTo>
                    <a:pt x="2024" y="2281"/>
                  </a:lnTo>
                  <a:lnTo>
                    <a:pt x="2026" y="2274"/>
                  </a:lnTo>
                  <a:lnTo>
                    <a:pt x="2021" y="2270"/>
                  </a:lnTo>
                  <a:lnTo>
                    <a:pt x="2018" y="2270"/>
                  </a:lnTo>
                  <a:lnTo>
                    <a:pt x="2009" y="2270"/>
                  </a:lnTo>
                  <a:lnTo>
                    <a:pt x="2004" y="2270"/>
                  </a:lnTo>
                  <a:lnTo>
                    <a:pt x="2001" y="2269"/>
                  </a:lnTo>
                  <a:lnTo>
                    <a:pt x="1995" y="2265"/>
                  </a:lnTo>
                  <a:lnTo>
                    <a:pt x="1992" y="2260"/>
                  </a:lnTo>
                  <a:close/>
                  <a:moveTo>
                    <a:pt x="2313" y="2833"/>
                  </a:moveTo>
                  <a:lnTo>
                    <a:pt x="2315" y="2828"/>
                  </a:lnTo>
                  <a:lnTo>
                    <a:pt x="2316" y="2825"/>
                  </a:lnTo>
                  <a:lnTo>
                    <a:pt x="2320" y="2820"/>
                  </a:lnTo>
                  <a:lnTo>
                    <a:pt x="2320" y="2813"/>
                  </a:lnTo>
                  <a:lnTo>
                    <a:pt x="2303" y="2813"/>
                  </a:lnTo>
                  <a:lnTo>
                    <a:pt x="2296" y="2815"/>
                  </a:lnTo>
                  <a:lnTo>
                    <a:pt x="2294" y="2816"/>
                  </a:lnTo>
                  <a:lnTo>
                    <a:pt x="2292" y="2820"/>
                  </a:lnTo>
                  <a:lnTo>
                    <a:pt x="2296" y="2821"/>
                  </a:lnTo>
                  <a:lnTo>
                    <a:pt x="2298" y="2825"/>
                  </a:lnTo>
                  <a:lnTo>
                    <a:pt x="2299" y="2828"/>
                  </a:lnTo>
                  <a:lnTo>
                    <a:pt x="2299" y="2833"/>
                  </a:lnTo>
                  <a:lnTo>
                    <a:pt x="2313" y="2833"/>
                  </a:lnTo>
                  <a:close/>
                  <a:moveTo>
                    <a:pt x="2538" y="1769"/>
                  </a:moveTo>
                  <a:lnTo>
                    <a:pt x="2536" y="1774"/>
                  </a:lnTo>
                  <a:lnTo>
                    <a:pt x="2535" y="1776"/>
                  </a:lnTo>
                  <a:lnTo>
                    <a:pt x="2531" y="1776"/>
                  </a:lnTo>
                  <a:lnTo>
                    <a:pt x="2524" y="1776"/>
                  </a:lnTo>
                  <a:lnTo>
                    <a:pt x="2521" y="1781"/>
                  </a:lnTo>
                  <a:lnTo>
                    <a:pt x="2517" y="1786"/>
                  </a:lnTo>
                  <a:lnTo>
                    <a:pt x="2512" y="1789"/>
                  </a:lnTo>
                  <a:lnTo>
                    <a:pt x="2511" y="1796"/>
                  </a:lnTo>
                  <a:lnTo>
                    <a:pt x="2509" y="1798"/>
                  </a:lnTo>
                  <a:lnTo>
                    <a:pt x="2507" y="1800"/>
                  </a:lnTo>
                  <a:lnTo>
                    <a:pt x="2504" y="1803"/>
                  </a:lnTo>
                  <a:lnTo>
                    <a:pt x="2502" y="1808"/>
                  </a:lnTo>
                  <a:lnTo>
                    <a:pt x="2500" y="1810"/>
                  </a:lnTo>
                  <a:lnTo>
                    <a:pt x="2497" y="1810"/>
                  </a:lnTo>
                  <a:lnTo>
                    <a:pt x="2490" y="1810"/>
                  </a:lnTo>
                  <a:lnTo>
                    <a:pt x="2485" y="1808"/>
                  </a:lnTo>
                  <a:lnTo>
                    <a:pt x="2477" y="1803"/>
                  </a:lnTo>
                  <a:lnTo>
                    <a:pt x="2468" y="1798"/>
                  </a:lnTo>
                  <a:lnTo>
                    <a:pt x="2463" y="1796"/>
                  </a:lnTo>
                  <a:lnTo>
                    <a:pt x="2456" y="1796"/>
                  </a:lnTo>
                  <a:lnTo>
                    <a:pt x="2456" y="1805"/>
                  </a:lnTo>
                  <a:lnTo>
                    <a:pt x="2454" y="1812"/>
                  </a:lnTo>
                  <a:lnTo>
                    <a:pt x="2451" y="1817"/>
                  </a:lnTo>
                  <a:lnTo>
                    <a:pt x="2449" y="1823"/>
                  </a:lnTo>
                  <a:lnTo>
                    <a:pt x="2448" y="1823"/>
                  </a:lnTo>
                  <a:lnTo>
                    <a:pt x="2446" y="1825"/>
                  </a:lnTo>
                  <a:lnTo>
                    <a:pt x="2444" y="1829"/>
                  </a:lnTo>
                  <a:lnTo>
                    <a:pt x="2444" y="1834"/>
                  </a:lnTo>
                  <a:lnTo>
                    <a:pt x="2442" y="1837"/>
                  </a:lnTo>
                  <a:lnTo>
                    <a:pt x="2436" y="1840"/>
                  </a:lnTo>
                  <a:lnTo>
                    <a:pt x="2429" y="1844"/>
                  </a:lnTo>
                  <a:lnTo>
                    <a:pt x="2427" y="1852"/>
                  </a:lnTo>
                  <a:lnTo>
                    <a:pt x="2429" y="1861"/>
                  </a:lnTo>
                  <a:lnTo>
                    <a:pt x="2431" y="1869"/>
                  </a:lnTo>
                  <a:lnTo>
                    <a:pt x="2436" y="1878"/>
                  </a:lnTo>
                  <a:lnTo>
                    <a:pt x="2439" y="1878"/>
                  </a:lnTo>
                  <a:lnTo>
                    <a:pt x="2442" y="1878"/>
                  </a:lnTo>
                  <a:lnTo>
                    <a:pt x="2446" y="1878"/>
                  </a:lnTo>
                  <a:lnTo>
                    <a:pt x="2449" y="1878"/>
                  </a:lnTo>
                  <a:lnTo>
                    <a:pt x="2449" y="1875"/>
                  </a:lnTo>
                  <a:lnTo>
                    <a:pt x="2449" y="1871"/>
                  </a:lnTo>
                  <a:lnTo>
                    <a:pt x="2453" y="1871"/>
                  </a:lnTo>
                  <a:lnTo>
                    <a:pt x="2456" y="1871"/>
                  </a:lnTo>
                  <a:lnTo>
                    <a:pt x="2456" y="1868"/>
                  </a:lnTo>
                  <a:lnTo>
                    <a:pt x="2456" y="1864"/>
                  </a:lnTo>
                  <a:lnTo>
                    <a:pt x="2463" y="1864"/>
                  </a:lnTo>
                  <a:lnTo>
                    <a:pt x="2470" y="1864"/>
                  </a:lnTo>
                  <a:lnTo>
                    <a:pt x="2477" y="1866"/>
                  </a:lnTo>
                  <a:lnTo>
                    <a:pt x="2483" y="1864"/>
                  </a:lnTo>
                  <a:lnTo>
                    <a:pt x="2483" y="1861"/>
                  </a:lnTo>
                  <a:lnTo>
                    <a:pt x="2483" y="1858"/>
                  </a:lnTo>
                  <a:lnTo>
                    <a:pt x="2487" y="1858"/>
                  </a:lnTo>
                  <a:lnTo>
                    <a:pt x="2490" y="1858"/>
                  </a:lnTo>
                  <a:lnTo>
                    <a:pt x="2495" y="1849"/>
                  </a:lnTo>
                  <a:lnTo>
                    <a:pt x="2504" y="1842"/>
                  </a:lnTo>
                  <a:lnTo>
                    <a:pt x="2509" y="1840"/>
                  </a:lnTo>
                  <a:lnTo>
                    <a:pt x="2514" y="1839"/>
                  </a:lnTo>
                  <a:lnTo>
                    <a:pt x="2523" y="1837"/>
                  </a:lnTo>
                  <a:lnTo>
                    <a:pt x="2531" y="1837"/>
                  </a:lnTo>
                  <a:lnTo>
                    <a:pt x="2535" y="1830"/>
                  </a:lnTo>
                  <a:lnTo>
                    <a:pt x="2538" y="1823"/>
                  </a:lnTo>
                  <a:lnTo>
                    <a:pt x="2538" y="1820"/>
                  </a:lnTo>
                  <a:lnTo>
                    <a:pt x="2538" y="1817"/>
                  </a:lnTo>
                  <a:lnTo>
                    <a:pt x="2541" y="1817"/>
                  </a:lnTo>
                  <a:lnTo>
                    <a:pt x="2545" y="1817"/>
                  </a:lnTo>
                  <a:lnTo>
                    <a:pt x="2550" y="1808"/>
                  </a:lnTo>
                  <a:lnTo>
                    <a:pt x="2552" y="1803"/>
                  </a:lnTo>
                  <a:lnTo>
                    <a:pt x="2552" y="1796"/>
                  </a:lnTo>
                  <a:lnTo>
                    <a:pt x="2553" y="1794"/>
                  </a:lnTo>
                  <a:lnTo>
                    <a:pt x="2555" y="1793"/>
                  </a:lnTo>
                  <a:lnTo>
                    <a:pt x="2558" y="1789"/>
                  </a:lnTo>
                  <a:lnTo>
                    <a:pt x="2560" y="1784"/>
                  </a:lnTo>
                  <a:lnTo>
                    <a:pt x="2562" y="1783"/>
                  </a:lnTo>
                  <a:lnTo>
                    <a:pt x="2565" y="1783"/>
                  </a:lnTo>
                  <a:lnTo>
                    <a:pt x="2565" y="1776"/>
                  </a:lnTo>
                  <a:lnTo>
                    <a:pt x="2567" y="1772"/>
                  </a:lnTo>
                  <a:lnTo>
                    <a:pt x="2570" y="1767"/>
                  </a:lnTo>
                  <a:lnTo>
                    <a:pt x="2572" y="1762"/>
                  </a:lnTo>
                  <a:lnTo>
                    <a:pt x="2565" y="1760"/>
                  </a:lnTo>
                  <a:lnTo>
                    <a:pt x="2560" y="1760"/>
                  </a:lnTo>
                  <a:lnTo>
                    <a:pt x="2553" y="1764"/>
                  </a:lnTo>
                  <a:lnTo>
                    <a:pt x="2548" y="1769"/>
                  </a:lnTo>
                  <a:lnTo>
                    <a:pt x="2543" y="1769"/>
                  </a:lnTo>
                  <a:lnTo>
                    <a:pt x="2538" y="1769"/>
                  </a:lnTo>
                  <a:close/>
                  <a:moveTo>
                    <a:pt x="2408" y="2076"/>
                  </a:moveTo>
                  <a:lnTo>
                    <a:pt x="2412" y="2078"/>
                  </a:lnTo>
                  <a:lnTo>
                    <a:pt x="2415" y="2079"/>
                  </a:lnTo>
                  <a:lnTo>
                    <a:pt x="2417" y="2083"/>
                  </a:lnTo>
                  <a:lnTo>
                    <a:pt x="2422" y="2083"/>
                  </a:lnTo>
                  <a:lnTo>
                    <a:pt x="2422" y="2072"/>
                  </a:lnTo>
                  <a:lnTo>
                    <a:pt x="2422" y="2062"/>
                  </a:lnTo>
                  <a:lnTo>
                    <a:pt x="2419" y="2055"/>
                  </a:lnTo>
                  <a:lnTo>
                    <a:pt x="2415" y="2049"/>
                  </a:lnTo>
                  <a:lnTo>
                    <a:pt x="2413" y="2043"/>
                  </a:lnTo>
                  <a:lnTo>
                    <a:pt x="2412" y="2042"/>
                  </a:lnTo>
                  <a:lnTo>
                    <a:pt x="2408" y="2042"/>
                  </a:lnTo>
                  <a:lnTo>
                    <a:pt x="2402" y="2042"/>
                  </a:lnTo>
                  <a:lnTo>
                    <a:pt x="2402" y="2045"/>
                  </a:lnTo>
                  <a:lnTo>
                    <a:pt x="2400" y="2047"/>
                  </a:lnTo>
                  <a:lnTo>
                    <a:pt x="2395" y="2049"/>
                  </a:lnTo>
                  <a:lnTo>
                    <a:pt x="2374" y="2049"/>
                  </a:lnTo>
                  <a:lnTo>
                    <a:pt x="2374" y="2054"/>
                  </a:lnTo>
                  <a:lnTo>
                    <a:pt x="2376" y="2057"/>
                  </a:lnTo>
                  <a:lnTo>
                    <a:pt x="2378" y="2060"/>
                  </a:lnTo>
                  <a:lnTo>
                    <a:pt x="2381" y="2062"/>
                  </a:lnTo>
                  <a:lnTo>
                    <a:pt x="2386" y="2064"/>
                  </a:lnTo>
                  <a:lnTo>
                    <a:pt x="2388" y="2066"/>
                  </a:lnTo>
                  <a:lnTo>
                    <a:pt x="2388" y="2069"/>
                  </a:lnTo>
                  <a:lnTo>
                    <a:pt x="2388" y="2072"/>
                  </a:lnTo>
                  <a:lnTo>
                    <a:pt x="2390" y="2074"/>
                  </a:lnTo>
                  <a:lnTo>
                    <a:pt x="2395" y="2076"/>
                  </a:lnTo>
                  <a:lnTo>
                    <a:pt x="2408" y="2076"/>
                  </a:lnTo>
                  <a:close/>
                  <a:moveTo>
                    <a:pt x="2490" y="2165"/>
                  </a:moveTo>
                  <a:lnTo>
                    <a:pt x="2495" y="2161"/>
                  </a:lnTo>
                  <a:lnTo>
                    <a:pt x="2500" y="2158"/>
                  </a:lnTo>
                  <a:lnTo>
                    <a:pt x="2504" y="2153"/>
                  </a:lnTo>
                  <a:lnTo>
                    <a:pt x="2511" y="2151"/>
                  </a:lnTo>
                  <a:lnTo>
                    <a:pt x="2517" y="2151"/>
                  </a:lnTo>
                  <a:lnTo>
                    <a:pt x="2524" y="2151"/>
                  </a:lnTo>
                  <a:lnTo>
                    <a:pt x="2529" y="2149"/>
                  </a:lnTo>
                  <a:lnTo>
                    <a:pt x="2531" y="2144"/>
                  </a:lnTo>
                  <a:lnTo>
                    <a:pt x="2528" y="2142"/>
                  </a:lnTo>
                  <a:lnTo>
                    <a:pt x="2526" y="2139"/>
                  </a:lnTo>
                  <a:lnTo>
                    <a:pt x="2524" y="2131"/>
                  </a:lnTo>
                  <a:lnTo>
                    <a:pt x="2504" y="2131"/>
                  </a:lnTo>
                  <a:lnTo>
                    <a:pt x="2504" y="2125"/>
                  </a:lnTo>
                  <a:lnTo>
                    <a:pt x="2500" y="2124"/>
                  </a:lnTo>
                  <a:lnTo>
                    <a:pt x="2495" y="2124"/>
                  </a:lnTo>
                  <a:lnTo>
                    <a:pt x="2490" y="2124"/>
                  </a:lnTo>
                  <a:lnTo>
                    <a:pt x="2480" y="2124"/>
                  </a:lnTo>
                  <a:lnTo>
                    <a:pt x="2473" y="2124"/>
                  </a:lnTo>
                  <a:lnTo>
                    <a:pt x="2470" y="2124"/>
                  </a:lnTo>
                  <a:lnTo>
                    <a:pt x="2470" y="2132"/>
                  </a:lnTo>
                  <a:lnTo>
                    <a:pt x="2468" y="2139"/>
                  </a:lnTo>
                  <a:lnTo>
                    <a:pt x="2466" y="2146"/>
                  </a:lnTo>
                  <a:lnTo>
                    <a:pt x="2463" y="2151"/>
                  </a:lnTo>
                  <a:lnTo>
                    <a:pt x="2460" y="2153"/>
                  </a:lnTo>
                  <a:lnTo>
                    <a:pt x="2456" y="2154"/>
                  </a:lnTo>
                  <a:lnTo>
                    <a:pt x="2453" y="2156"/>
                  </a:lnTo>
                  <a:lnTo>
                    <a:pt x="2449" y="2158"/>
                  </a:lnTo>
                  <a:lnTo>
                    <a:pt x="2449" y="2161"/>
                  </a:lnTo>
                  <a:lnTo>
                    <a:pt x="2449" y="2165"/>
                  </a:lnTo>
                  <a:lnTo>
                    <a:pt x="2446" y="2165"/>
                  </a:lnTo>
                  <a:lnTo>
                    <a:pt x="2442" y="2165"/>
                  </a:lnTo>
                  <a:lnTo>
                    <a:pt x="2442" y="2168"/>
                  </a:lnTo>
                  <a:lnTo>
                    <a:pt x="2442" y="2172"/>
                  </a:lnTo>
                  <a:lnTo>
                    <a:pt x="2442" y="2177"/>
                  </a:lnTo>
                  <a:lnTo>
                    <a:pt x="2442" y="2178"/>
                  </a:lnTo>
                  <a:lnTo>
                    <a:pt x="2439" y="2178"/>
                  </a:lnTo>
                  <a:lnTo>
                    <a:pt x="2436" y="2178"/>
                  </a:lnTo>
                  <a:lnTo>
                    <a:pt x="2436" y="2182"/>
                  </a:lnTo>
                  <a:lnTo>
                    <a:pt x="2436" y="2185"/>
                  </a:lnTo>
                  <a:lnTo>
                    <a:pt x="2432" y="2185"/>
                  </a:lnTo>
                  <a:lnTo>
                    <a:pt x="2429" y="2185"/>
                  </a:lnTo>
                  <a:lnTo>
                    <a:pt x="2424" y="2194"/>
                  </a:lnTo>
                  <a:lnTo>
                    <a:pt x="2420" y="2197"/>
                  </a:lnTo>
                  <a:lnTo>
                    <a:pt x="2415" y="2199"/>
                  </a:lnTo>
                  <a:lnTo>
                    <a:pt x="2413" y="2204"/>
                  </a:lnTo>
                  <a:lnTo>
                    <a:pt x="2412" y="2206"/>
                  </a:lnTo>
                  <a:lnTo>
                    <a:pt x="2408" y="2206"/>
                  </a:lnTo>
                  <a:lnTo>
                    <a:pt x="2408" y="2212"/>
                  </a:lnTo>
                  <a:lnTo>
                    <a:pt x="2410" y="2218"/>
                  </a:lnTo>
                  <a:lnTo>
                    <a:pt x="2415" y="2219"/>
                  </a:lnTo>
                  <a:lnTo>
                    <a:pt x="2420" y="2221"/>
                  </a:lnTo>
                  <a:lnTo>
                    <a:pt x="2436" y="2219"/>
                  </a:lnTo>
                  <a:lnTo>
                    <a:pt x="2442" y="2219"/>
                  </a:lnTo>
                  <a:lnTo>
                    <a:pt x="2449" y="2219"/>
                  </a:lnTo>
                  <a:lnTo>
                    <a:pt x="2451" y="2214"/>
                  </a:lnTo>
                  <a:lnTo>
                    <a:pt x="2453" y="2211"/>
                  </a:lnTo>
                  <a:lnTo>
                    <a:pt x="2460" y="2206"/>
                  </a:lnTo>
                  <a:lnTo>
                    <a:pt x="2466" y="2201"/>
                  </a:lnTo>
                  <a:lnTo>
                    <a:pt x="2468" y="2197"/>
                  </a:lnTo>
                  <a:lnTo>
                    <a:pt x="2470" y="2192"/>
                  </a:lnTo>
                  <a:lnTo>
                    <a:pt x="2473" y="2190"/>
                  </a:lnTo>
                  <a:lnTo>
                    <a:pt x="2477" y="2187"/>
                  </a:lnTo>
                  <a:lnTo>
                    <a:pt x="2480" y="2178"/>
                  </a:lnTo>
                  <a:lnTo>
                    <a:pt x="2483" y="2170"/>
                  </a:lnTo>
                  <a:lnTo>
                    <a:pt x="2485" y="2166"/>
                  </a:lnTo>
                  <a:lnTo>
                    <a:pt x="2490" y="2165"/>
                  </a:lnTo>
                  <a:close/>
                  <a:moveTo>
                    <a:pt x="2797" y="1823"/>
                  </a:moveTo>
                  <a:lnTo>
                    <a:pt x="2792" y="1822"/>
                  </a:lnTo>
                  <a:lnTo>
                    <a:pt x="2791" y="1820"/>
                  </a:lnTo>
                  <a:lnTo>
                    <a:pt x="2791" y="1817"/>
                  </a:lnTo>
                  <a:lnTo>
                    <a:pt x="2773" y="1813"/>
                  </a:lnTo>
                  <a:lnTo>
                    <a:pt x="2756" y="1817"/>
                  </a:lnTo>
                  <a:lnTo>
                    <a:pt x="2756" y="1825"/>
                  </a:lnTo>
                  <a:lnTo>
                    <a:pt x="2760" y="1830"/>
                  </a:lnTo>
                  <a:lnTo>
                    <a:pt x="2765" y="1834"/>
                  </a:lnTo>
                  <a:lnTo>
                    <a:pt x="2770" y="1837"/>
                  </a:lnTo>
                  <a:lnTo>
                    <a:pt x="2773" y="1842"/>
                  </a:lnTo>
                  <a:lnTo>
                    <a:pt x="2775" y="1849"/>
                  </a:lnTo>
                  <a:lnTo>
                    <a:pt x="2779" y="1854"/>
                  </a:lnTo>
                  <a:lnTo>
                    <a:pt x="2780" y="1856"/>
                  </a:lnTo>
                  <a:lnTo>
                    <a:pt x="2784" y="1858"/>
                  </a:lnTo>
                  <a:lnTo>
                    <a:pt x="2782" y="1851"/>
                  </a:lnTo>
                  <a:lnTo>
                    <a:pt x="2784" y="1847"/>
                  </a:lnTo>
                  <a:lnTo>
                    <a:pt x="2787" y="1844"/>
                  </a:lnTo>
                  <a:lnTo>
                    <a:pt x="2792" y="1842"/>
                  </a:lnTo>
                  <a:lnTo>
                    <a:pt x="2797" y="1840"/>
                  </a:lnTo>
                  <a:lnTo>
                    <a:pt x="2801" y="1839"/>
                  </a:lnTo>
                  <a:lnTo>
                    <a:pt x="2804" y="1835"/>
                  </a:lnTo>
                  <a:lnTo>
                    <a:pt x="2804" y="1830"/>
                  </a:lnTo>
                  <a:lnTo>
                    <a:pt x="2799" y="1829"/>
                  </a:lnTo>
                  <a:lnTo>
                    <a:pt x="2797" y="1827"/>
                  </a:lnTo>
                  <a:lnTo>
                    <a:pt x="2797" y="1823"/>
                  </a:lnTo>
                  <a:close/>
                  <a:moveTo>
                    <a:pt x="2674" y="2990"/>
                  </a:moveTo>
                  <a:lnTo>
                    <a:pt x="2674" y="2994"/>
                  </a:lnTo>
                  <a:lnTo>
                    <a:pt x="2673" y="2995"/>
                  </a:lnTo>
                  <a:lnTo>
                    <a:pt x="2668" y="2997"/>
                  </a:lnTo>
                  <a:lnTo>
                    <a:pt x="2668" y="3004"/>
                  </a:lnTo>
                  <a:lnTo>
                    <a:pt x="2673" y="3007"/>
                  </a:lnTo>
                  <a:lnTo>
                    <a:pt x="2680" y="3009"/>
                  </a:lnTo>
                  <a:lnTo>
                    <a:pt x="2686" y="3011"/>
                  </a:lnTo>
                  <a:lnTo>
                    <a:pt x="2695" y="3011"/>
                  </a:lnTo>
                  <a:lnTo>
                    <a:pt x="2695" y="3006"/>
                  </a:lnTo>
                  <a:lnTo>
                    <a:pt x="2695" y="3000"/>
                  </a:lnTo>
                  <a:lnTo>
                    <a:pt x="2691" y="2999"/>
                  </a:lnTo>
                  <a:lnTo>
                    <a:pt x="2688" y="2997"/>
                  </a:lnTo>
                  <a:lnTo>
                    <a:pt x="2681" y="2994"/>
                  </a:lnTo>
                  <a:lnTo>
                    <a:pt x="2678" y="2992"/>
                  </a:lnTo>
                  <a:lnTo>
                    <a:pt x="2674" y="2990"/>
                  </a:lnTo>
                  <a:close/>
                  <a:moveTo>
                    <a:pt x="1733" y="2021"/>
                  </a:moveTo>
                  <a:lnTo>
                    <a:pt x="1733" y="1994"/>
                  </a:lnTo>
                  <a:lnTo>
                    <a:pt x="1724" y="1994"/>
                  </a:lnTo>
                  <a:lnTo>
                    <a:pt x="1719" y="1991"/>
                  </a:lnTo>
                  <a:lnTo>
                    <a:pt x="1712" y="1989"/>
                  </a:lnTo>
                  <a:lnTo>
                    <a:pt x="1706" y="1987"/>
                  </a:lnTo>
                  <a:lnTo>
                    <a:pt x="1706" y="1996"/>
                  </a:lnTo>
                  <a:lnTo>
                    <a:pt x="1702" y="2001"/>
                  </a:lnTo>
                  <a:lnTo>
                    <a:pt x="1699" y="2008"/>
                  </a:lnTo>
                  <a:lnTo>
                    <a:pt x="1699" y="2014"/>
                  </a:lnTo>
                  <a:lnTo>
                    <a:pt x="1706" y="2018"/>
                  </a:lnTo>
                  <a:lnTo>
                    <a:pt x="1712" y="2021"/>
                  </a:lnTo>
                  <a:lnTo>
                    <a:pt x="1723" y="2021"/>
                  </a:lnTo>
                  <a:lnTo>
                    <a:pt x="1733" y="2021"/>
                  </a:lnTo>
                  <a:close/>
                  <a:moveTo>
                    <a:pt x="1924" y="3161"/>
                  </a:moveTo>
                  <a:lnTo>
                    <a:pt x="1922" y="3164"/>
                  </a:lnTo>
                  <a:lnTo>
                    <a:pt x="1922" y="3168"/>
                  </a:lnTo>
                  <a:lnTo>
                    <a:pt x="1926" y="3174"/>
                  </a:lnTo>
                  <a:lnTo>
                    <a:pt x="1931" y="3180"/>
                  </a:lnTo>
                  <a:lnTo>
                    <a:pt x="1939" y="3181"/>
                  </a:lnTo>
                  <a:lnTo>
                    <a:pt x="1946" y="3183"/>
                  </a:lnTo>
                  <a:lnTo>
                    <a:pt x="1953" y="3181"/>
                  </a:lnTo>
                  <a:lnTo>
                    <a:pt x="1956" y="3178"/>
                  </a:lnTo>
                  <a:lnTo>
                    <a:pt x="1958" y="3176"/>
                  </a:lnTo>
                  <a:lnTo>
                    <a:pt x="1958" y="3173"/>
                  </a:lnTo>
                  <a:lnTo>
                    <a:pt x="1958" y="3168"/>
                  </a:lnTo>
                  <a:lnTo>
                    <a:pt x="1958" y="3162"/>
                  </a:lnTo>
                  <a:lnTo>
                    <a:pt x="1955" y="3161"/>
                  </a:lnTo>
                  <a:lnTo>
                    <a:pt x="1949" y="3161"/>
                  </a:lnTo>
                  <a:lnTo>
                    <a:pt x="1944" y="3161"/>
                  </a:lnTo>
                  <a:lnTo>
                    <a:pt x="1934" y="3161"/>
                  </a:lnTo>
                  <a:lnTo>
                    <a:pt x="1927" y="3161"/>
                  </a:lnTo>
                  <a:lnTo>
                    <a:pt x="1924" y="3161"/>
                  </a:lnTo>
                  <a:close/>
                  <a:moveTo>
                    <a:pt x="2517" y="3065"/>
                  </a:moveTo>
                  <a:lnTo>
                    <a:pt x="2517" y="3072"/>
                  </a:lnTo>
                  <a:lnTo>
                    <a:pt x="2523" y="3072"/>
                  </a:lnTo>
                  <a:lnTo>
                    <a:pt x="2529" y="3072"/>
                  </a:lnTo>
                  <a:lnTo>
                    <a:pt x="2541" y="3072"/>
                  </a:lnTo>
                  <a:lnTo>
                    <a:pt x="2546" y="3072"/>
                  </a:lnTo>
                  <a:lnTo>
                    <a:pt x="2552" y="3070"/>
                  </a:lnTo>
                  <a:lnTo>
                    <a:pt x="2553" y="3065"/>
                  </a:lnTo>
                  <a:lnTo>
                    <a:pt x="2552" y="3058"/>
                  </a:lnTo>
                  <a:lnTo>
                    <a:pt x="2541" y="3058"/>
                  </a:lnTo>
                  <a:lnTo>
                    <a:pt x="2531" y="3058"/>
                  </a:lnTo>
                  <a:lnTo>
                    <a:pt x="2524" y="3062"/>
                  </a:lnTo>
                  <a:lnTo>
                    <a:pt x="2517" y="3065"/>
                  </a:lnTo>
                  <a:close/>
                  <a:moveTo>
                    <a:pt x="2770" y="2322"/>
                  </a:moveTo>
                  <a:lnTo>
                    <a:pt x="2765" y="2330"/>
                  </a:lnTo>
                  <a:lnTo>
                    <a:pt x="2763" y="2335"/>
                  </a:lnTo>
                  <a:lnTo>
                    <a:pt x="2767" y="2342"/>
                  </a:lnTo>
                  <a:lnTo>
                    <a:pt x="2770" y="2349"/>
                  </a:lnTo>
                  <a:lnTo>
                    <a:pt x="2770" y="2352"/>
                  </a:lnTo>
                  <a:lnTo>
                    <a:pt x="2770" y="2356"/>
                  </a:lnTo>
                  <a:lnTo>
                    <a:pt x="2775" y="2356"/>
                  </a:lnTo>
                  <a:lnTo>
                    <a:pt x="2780" y="2354"/>
                  </a:lnTo>
                  <a:lnTo>
                    <a:pt x="2784" y="2352"/>
                  </a:lnTo>
                  <a:lnTo>
                    <a:pt x="2787" y="2349"/>
                  </a:lnTo>
                  <a:lnTo>
                    <a:pt x="2792" y="2342"/>
                  </a:lnTo>
                  <a:lnTo>
                    <a:pt x="2797" y="2335"/>
                  </a:lnTo>
                  <a:lnTo>
                    <a:pt x="2784" y="2328"/>
                  </a:lnTo>
                  <a:lnTo>
                    <a:pt x="2770" y="2322"/>
                  </a:lnTo>
                  <a:close/>
                  <a:moveTo>
                    <a:pt x="2722" y="2820"/>
                  </a:moveTo>
                  <a:lnTo>
                    <a:pt x="2717" y="2820"/>
                  </a:lnTo>
                  <a:lnTo>
                    <a:pt x="2714" y="2821"/>
                  </a:lnTo>
                  <a:lnTo>
                    <a:pt x="2710" y="2823"/>
                  </a:lnTo>
                  <a:lnTo>
                    <a:pt x="2709" y="2827"/>
                  </a:lnTo>
                  <a:lnTo>
                    <a:pt x="2709" y="2830"/>
                  </a:lnTo>
                  <a:lnTo>
                    <a:pt x="2707" y="2832"/>
                  </a:lnTo>
                  <a:lnTo>
                    <a:pt x="2702" y="2833"/>
                  </a:lnTo>
                  <a:lnTo>
                    <a:pt x="2697" y="2837"/>
                  </a:lnTo>
                  <a:lnTo>
                    <a:pt x="2691" y="2840"/>
                  </a:lnTo>
                  <a:lnTo>
                    <a:pt x="2690" y="2844"/>
                  </a:lnTo>
                  <a:lnTo>
                    <a:pt x="2686" y="2850"/>
                  </a:lnTo>
                  <a:lnTo>
                    <a:pt x="2683" y="2859"/>
                  </a:lnTo>
                  <a:lnTo>
                    <a:pt x="2678" y="2866"/>
                  </a:lnTo>
                  <a:lnTo>
                    <a:pt x="2674" y="2867"/>
                  </a:lnTo>
                  <a:lnTo>
                    <a:pt x="2671" y="2869"/>
                  </a:lnTo>
                  <a:lnTo>
                    <a:pt x="2669" y="2871"/>
                  </a:lnTo>
                  <a:lnTo>
                    <a:pt x="2662" y="2876"/>
                  </a:lnTo>
                  <a:lnTo>
                    <a:pt x="2659" y="2879"/>
                  </a:lnTo>
                  <a:lnTo>
                    <a:pt x="2654" y="2881"/>
                  </a:lnTo>
                  <a:lnTo>
                    <a:pt x="2647" y="2883"/>
                  </a:lnTo>
                  <a:lnTo>
                    <a:pt x="2640" y="2881"/>
                  </a:lnTo>
                  <a:lnTo>
                    <a:pt x="2633" y="2878"/>
                  </a:lnTo>
                  <a:lnTo>
                    <a:pt x="2630" y="2876"/>
                  </a:lnTo>
                  <a:lnTo>
                    <a:pt x="2620" y="2874"/>
                  </a:lnTo>
                  <a:lnTo>
                    <a:pt x="2611" y="2876"/>
                  </a:lnTo>
                  <a:lnTo>
                    <a:pt x="2606" y="2879"/>
                  </a:lnTo>
                  <a:lnTo>
                    <a:pt x="2599" y="2888"/>
                  </a:lnTo>
                  <a:lnTo>
                    <a:pt x="2596" y="2890"/>
                  </a:lnTo>
                  <a:lnTo>
                    <a:pt x="2594" y="2891"/>
                  </a:lnTo>
                  <a:lnTo>
                    <a:pt x="2591" y="2893"/>
                  </a:lnTo>
                  <a:lnTo>
                    <a:pt x="2587" y="2895"/>
                  </a:lnTo>
                  <a:lnTo>
                    <a:pt x="2584" y="2896"/>
                  </a:lnTo>
                  <a:lnTo>
                    <a:pt x="2577" y="2903"/>
                  </a:lnTo>
                  <a:lnTo>
                    <a:pt x="2570" y="2912"/>
                  </a:lnTo>
                  <a:lnTo>
                    <a:pt x="2567" y="2913"/>
                  </a:lnTo>
                  <a:lnTo>
                    <a:pt x="2562" y="2915"/>
                  </a:lnTo>
                  <a:lnTo>
                    <a:pt x="2560" y="2917"/>
                  </a:lnTo>
                  <a:lnTo>
                    <a:pt x="2552" y="2924"/>
                  </a:lnTo>
                  <a:lnTo>
                    <a:pt x="2543" y="2931"/>
                  </a:lnTo>
                  <a:lnTo>
                    <a:pt x="2538" y="2934"/>
                  </a:lnTo>
                  <a:lnTo>
                    <a:pt x="2533" y="2936"/>
                  </a:lnTo>
                  <a:lnTo>
                    <a:pt x="2526" y="2936"/>
                  </a:lnTo>
                  <a:lnTo>
                    <a:pt x="2517" y="2936"/>
                  </a:lnTo>
                  <a:lnTo>
                    <a:pt x="2514" y="2931"/>
                  </a:lnTo>
                  <a:lnTo>
                    <a:pt x="2511" y="2925"/>
                  </a:lnTo>
                  <a:lnTo>
                    <a:pt x="2506" y="2922"/>
                  </a:lnTo>
                  <a:lnTo>
                    <a:pt x="2504" y="2915"/>
                  </a:lnTo>
                  <a:lnTo>
                    <a:pt x="2509" y="2907"/>
                  </a:lnTo>
                  <a:lnTo>
                    <a:pt x="2512" y="2896"/>
                  </a:lnTo>
                  <a:lnTo>
                    <a:pt x="2514" y="2888"/>
                  </a:lnTo>
                  <a:lnTo>
                    <a:pt x="2514" y="2878"/>
                  </a:lnTo>
                  <a:lnTo>
                    <a:pt x="2514" y="2859"/>
                  </a:lnTo>
                  <a:lnTo>
                    <a:pt x="2516" y="2850"/>
                  </a:lnTo>
                  <a:lnTo>
                    <a:pt x="2517" y="2840"/>
                  </a:lnTo>
                  <a:lnTo>
                    <a:pt x="2504" y="2840"/>
                  </a:lnTo>
                  <a:lnTo>
                    <a:pt x="2492" y="2842"/>
                  </a:lnTo>
                  <a:lnTo>
                    <a:pt x="2471" y="2849"/>
                  </a:lnTo>
                  <a:lnTo>
                    <a:pt x="2451" y="2856"/>
                  </a:lnTo>
                  <a:lnTo>
                    <a:pt x="2429" y="2861"/>
                  </a:lnTo>
                  <a:lnTo>
                    <a:pt x="2427" y="2866"/>
                  </a:lnTo>
                  <a:lnTo>
                    <a:pt x="2425" y="2867"/>
                  </a:lnTo>
                  <a:lnTo>
                    <a:pt x="2422" y="2867"/>
                  </a:lnTo>
                  <a:lnTo>
                    <a:pt x="2408" y="2874"/>
                  </a:lnTo>
                  <a:lnTo>
                    <a:pt x="2395" y="2881"/>
                  </a:lnTo>
                  <a:lnTo>
                    <a:pt x="2390" y="2881"/>
                  </a:lnTo>
                  <a:lnTo>
                    <a:pt x="2388" y="2878"/>
                  </a:lnTo>
                  <a:lnTo>
                    <a:pt x="2383" y="2873"/>
                  </a:lnTo>
                  <a:lnTo>
                    <a:pt x="2381" y="2869"/>
                  </a:lnTo>
                  <a:lnTo>
                    <a:pt x="2378" y="2867"/>
                  </a:lnTo>
                  <a:lnTo>
                    <a:pt x="2373" y="2867"/>
                  </a:lnTo>
                  <a:lnTo>
                    <a:pt x="2367" y="2867"/>
                  </a:lnTo>
                  <a:lnTo>
                    <a:pt x="2349" y="2876"/>
                  </a:lnTo>
                  <a:lnTo>
                    <a:pt x="2338" y="2879"/>
                  </a:lnTo>
                  <a:lnTo>
                    <a:pt x="2327" y="2881"/>
                  </a:lnTo>
                  <a:lnTo>
                    <a:pt x="2318" y="2876"/>
                  </a:lnTo>
                  <a:lnTo>
                    <a:pt x="2308" y="2874"/>
                  </a:lnTo>
                  <a:lnTo>
                    <a:pt x="2298" y="2874"/>
                  </a:lnTo>
                  <a:lnTo>
                    <a:pt x="2287" y="2876"/>
                  </a:lnTo>
                  <a:lnTo>
                    <a:pt x="2267" y="2881"/>
                  </a:lnTo>
                  <a:lnTo>
                    <a:pt x="2257" y="2881"/>
                  </a:lnTo>
                  <a:lnTo>
                    <a:pt x="2245" y="2881"/>
                  </a:lnTo>
                  <a:lnTo>
                    <a:pt x="2248" y="2869"/>
                  </a:lnTo>
                  <a:lnTo>
                    <a:pt x="2248" y="2861"/>
                  </a:lnTo>
                  <a:lnTo>
                    <a:pt x="2248" y="2859"/>
                  </a:lnTo>
                  <a:lnTo>
                    <a:pt x="2245" y="2856"/>
                  </a:lnTo>
                  <a:lnTo>
                    <a:pt x="2240" y="2854"/>
                  </a:lnTo>
                  <a:lnTo>
                    <a:pt x="2231" y="2854"/>
                  </a:lnTo>
                  <a:lnTo>
                    <a:pt x="2229" y="2850"/>
                  </a:lnTo>
                  <a:lnTo>
                    <a:pt x="2228" y="2849"/>
                  </a:lnTo>
                  <a:lnTo>
                    <a:pt x="2224" y="2850"/>
                  </a:lnTo>
                  <a:lnTo>
                    <a:pt x="2224" y="2854"/>
                  </a:lnTo>
                  <a:lnTo>
                    <a:pt x="2219" y="2854"/>
                  </a:lnTo>
                  <a:lnTo>
                    <a:pt x="2216" y="2856"/>
                  </a:lnTo>
                  <a:lnTo>
                    <a:pt x="2212" y="2857"/>
                  </a:lnTo>
                  <a:lnTo>
                    <a:pt x="2210" y="2861"/>
                  </a:lnTo>
                  <a:lnTo>
                    <a:pt x="2202" y="2862"/>
                  </a:lnTo>
                  <a:lnTo>
                    <a:pt x="2197" y="2864"/>
                  </a:lnTo>
                  <a:lnTo>
                    <a:pt x="2192" y="2867"/>
                  </a:lnTo>
                  <a:lnTo>
                    <a:pt x="2183" y="2867"/>
                  </a:lnTo>
                  <a:lnTo>
                    <a:pt x="2108" y="2867"/>
                  </a:lnTo>
                  <a:lnTo>
                    <a:pt x="2098" y="2874"/>
                  </a:lnTo>
                  <a:lnTo>
                    <a:pt x="2089" y="2883"/>
                  </a:lnTo>
                  <a:lnTo>
                    <a:pt x="2079" y="2890"/>
                  </a:lnTo>
                  <a:lnTo>
                    <a:pt x="2074" y="2893"/>
                  </a:lnTo>
                  <a:lnTo>
                    <a:pt x="2067" y="2895"/>
                  </a:lnTo>
                  <a:lnTo>
                    <a:pt x="2065" y="2900"/>
                  </a:lnTo>
                  <a:lnTo>
                    <a:pt x="2064" y="2902"/>
                  </a:lnTo>
                  <a:lnTo>
                    <a:pt x="2060" y="2902"/>
                  </a:lnTo>
                  <a:lnTo>
                    <a:pt x="2055" y="2902"/>
                  </a:lnTo>
                  <a:lnTo>
                    <a:pt x="2050" y="2903"/>
                  </a:lnTo>
                  <a:lnTo>
                    <a:pt x="2042" y="2907"/>
                  </a:lnTo>
                  <a:lnTo>
                    <a:pt x="2033" y="2910"/>
                  </a:lnTo>
                  <a:lnTo>
                    <a:pt x="2026" y="2910"/>
                  </a:lnTo>
                  <a:lnTo>
                    <a:pt x="2019" y="2908"/>
                  </a:lnTo>
                  <a:lnTo>
                    <a:pt x="2009" y="2913"/>
                  </a:lnTo>
                  <a:lnTo>
                    <a:pt x="2002" y="2919"/>
                  </a:lnTo>
                  <a:lnTo>
                    <a:pt x="1992" y="2922"/>
                  </a:lnTo>
                  <a:lnTo>
                    <a:pt x="1985" y="2922"/>
                  </a:lnTo>
                  <a:lnTo>
                    <a:pt x="1978" y="2922"/>
                  </a:lnTo>
                  <a:lnTo>
                    <a:pt x="1978" y="2907"/>
                  </a:lnTo>
                  <a:lnTo>
                    <a:pt x="1977" y="2896"/>
                  </a:lnTo>
                  <a:lnTo>
                    <a:pt x="1975" y="2893"/>
                  </a:lnTo>
                  <a:lnTo>
                    <a:pt x="1968" y="2883"/>
                  </a:lnTo>
                  <a:lnTo>
                    <a:pt x="1961" y="2876"/>
                  </a:lnTo>
                  <a:lnTo>
                    <a:pt x="1958" y="2873"/>
                  </a:lnTo>
                  <a:lnTo>
                    <a:pt x="1955" y="2873"/>
                  </a:lnTo>
                  <a:lnTo>
                    <a:pt x="1949" y="2873"/>
                  </a:lnTo>
                  <a:lnTo>
                    <a:pt x="1944" y="2874"/>
                  </a:lnTo>
                  <a:lnTo>
                    <a:pt x="1941" y="2874"/>
                  </a:lnTo>
                  <a:lnTo>
                    <a:pt x="1938" y="2874"/>
                  </a:lnTo>
                  <a:lnTo>
                    <a:pt x="1936" y="2876"/>
                  </a:lnTo>
                  <a:lnTo>
                    <a:pt x="1934" y="2878"/>
                  </a:lnTo>
                  <a:lnTo>
                    <a:pt x="1932" y="2878"/>
                  </a:lnTo>
                  <a:lnTo>
                    <a:pt x="1931" y="2879"/>
                  </a:lnTo>
                  <a:lnTo>
                    <a:pt x="1931" y="2881"/>
                  </a:lnTo>
                  <a:lnTo>
                    <a:pt x="1926" y="2884"/>
                  </a:lnTo>
                  <a:lnTo>
                    <a:pt x="1920" y="2884"/>
                  </a:lnTo>
                  <a:lnTo>
                    <a:pt x="1910" y="2881"/>
                  </a:lnTo>
                  <a:lnTo>
                    <a:pt x="1912" y="2876"/>
                  </a:lnTo>
                  <a:lnTo>
                    <a:pt x="1914" y="2873"/>
                  </a:lnTo>
                  <a:lnTo>
                    <a:pt x="1917" y="2871"/>
                  </a:lnTo>
                  <a:lnTo>
                    <a:pt x="1922" y="2864"/>
                  </a:lnTo>
                  <a:lnTo>
                    <a:pt x="1927" y="2859"/>
                  </a:lnTo>
                  <a:lnTo>
                    <a:pt x="1932" y="2857"/>
                  </a:lnTo>
                  <a:lnTo>
                    <a:pt x="1932" y="2856"/>
                  </a:lnTo>
                  <a:lnTo>
                    <a:pt x="1934" y="2850"/>
                  </a:lnTo>
                  <a:lnTo>
                    <a:pt x="1934" y="2845"/>
                  </a:lnTo>
                  <a:lnTo>
                    <a:pt x="1932" y="2844"/>
                  </a:lnTo>
                  <a:lnTo>
                    <a:pt x="1931" y="2840"/>
                  </a:lnTo>
                  <a:lnTo>
                    <a:pt x="1926" y="2837"/>
                  </a:lnTo>
                  <a:lnTo>
                    <a:pt x="1920" y="2833"/>
                  </a:lnTo>
                  <a:lnTo>
                    <a:pt x="1919" y="2832"/>
                  </a:lnTo>
                  <a:lnTo>
                    <a:pt x="1917" y="2828"/>
                  </a:lnTo>
                  <a:lnTo>
                    <a:pt x="1914" y="2827"/>
                  </a:lnTo>
                  <a:lnTo>
                    <a:pt x="1909" y="2827"/>
                  </a:lnTo>
                  <a:lnTo>
                    <a:pt x="1903" y="2827"/>
                  </a:lnTo>
                  <a:lnTo>
                    <a:pt x="1902" y="2830"/>
                  </a:lnTo>
                  <a:lnTo>
                    <a:pt x="1898" y="2832"/>
                  </a:lnTo>
                  <a:lnTo>
                    <a:pt x="1890" y="2833"/>
                  </a:lnTo>
                  <a:lnTo>
                    <a:pt x="1890" y="2838"/>
                  </a:lnTo>
                  <a:lnTo>
                    <a:pt x="1888" y="2842"/>
                  </a:lnTo>
                  <a:lnTo>
                    <a:pt x="1886" y="2845"/>
                  </a:lnTo>
                  <a:lnTo>
                    <a:pt x="1883" y="2847"/>
                  </a:lnTo>
                  <a:lnTo>
                    <a:pt x="1880" y="2854"/>
                  </a:lnTo>
                  <a:lnTo>
                    <a:pt x="1874" y="2859"/>
                  </a:lnTo>
                  <a:lnTo>
                    <a:pt x="1869" y="2864"/>
                  </a:lnTo>
                  <a:lnTo>
                    <a:pt x="1862" y="2867"/>
                  </a:lnTo>
                  <a:lnTo>
                    <a:pt x="1854" y="2869"/>
                  </a:lnTo>
                  <a:lnTo>
                    <a:pt x="1845" y="2873"/>
                  </a:lnTo>
                  <a:lnTo>
                    <a:pt x="1837" y="2874"/>
                  </a:lnTo>
                  <a:lnTo>
                    <a:pt x="1828" y="2874"/>
                  </a:lnTo>
                  <a:lnTo>
                    <a:pt x="1816" y="2873"/>
                  </a:lnTo>
                  <a:lnTo>
                    <a:pt x="1808" y="2867"/>
                  </a:lnTo>
                  <a:lnTo>
                    <a:pt x="1806" y="2866"/>
                  </a:lnTo>
                  <a:lnTo>
                    <a:pt x="1806" y="2864"/>
                  </a:lnTo>
                  <a:lnTo>
                    <a:pt x="1805" y="2862"/>
                  </a:lnTo>
                  <a:lnTo>
                    <a:pt x="1801" y="2861"/>
                  </a:lnTo>
                  <a:lnTo>
                    <a:pt x="1798" y="2859"/>
                  </a:lnTo>
                  <a:lnTo>
                    <a:pt x="1794" y="2857"/>
                  </a:lnTo>
                  <a:lnTo>
                    <a:pt x="1791" y="2856"/>
                  </a:lnTo>
                  <a:lnTo>
                    <a:pt x="1787" y="2854"/>
                  </a:lnTo>
                  <a:lnTo>
                    <a:pt x="1782" y="2852"/>
                  </a:lnTo>
                  <a:lnTo>
                    <a:pt x="1779" y="2849"/>
                  </a:lnTo>
                  <a:lnTo>
                    <a:pt x="1776" y="2845"/>
                  </a:lnTo>
                  <a:lnTo>
                    <a:pt x="1774" y="2840"/>
                  </a:lnTo>
                  <a:lnTo>
                    <a:pt x="1772" y="2823"/>
                  </a:lnTo>
                  <a:lnTo>
                    <a:pt x="1769" y="2808"/>
                  </a:lnTo>
                  <a:lnTo>
                    <a:pt x="1765" y="2803"/>
                  </a:lnTo>
                  <a:lnTo>
                    <a:pt x="1760" y="2798"/>
                  </a:lnTo>
                  <a:lnTo>
                    <a:pt x="1755" y="2794"/>
                  </a:lnTo>
                  <a:lnTo>
                    <a:pt x="1747" y="2792"/>
                  </a:lnTo>
                  <a:lnTo>
                    <a:pt x="1747" y="2806"/>
                  </a:lnTo>
                  <a:lnTo>
                    <a:pt x="1745" y="2811"/>
                  </a:lnTo>
                  <a:lnTo>
                    <a:pt x="1743" y="2813"/>
                  </a:lnTo>
                  <a:lnTo>
                    <a:pt x="1740" y="2813"/>
                  </a:lnTo>
                  <a:lnTo>
                    <a:pt x="1738" y="2821"/>
                  </a:lnTo>
                  <a:lnTo>
                    <a:pt x="1738" y="2827"/>
                  </a:lnTo>
                  <a:lnTo>
                    <a:pt x="1741" y="2838"/>
                  </a:lnTo>
                  <a:lnTo>
                    <a:pt x="1747" y="2847"/>
                  </a:lnTo>
                  <a:lnTo>
                    <a:pt x="1747" y="2854"/>
                  </a:lnTo>
                  <a:lnTo>
                    <a:pt x="1747" y="2861"/>
                  </a:lnTo>
                  <a:lnTo>
                    <a:pt x="1748" y="2862"/>
                  </a:lnTo>
                  <a:lnTo>
                    <a:pt x="1750" y="2864"/>
                  </a:lnTo>
                  <a:lnTo>
                    <a:pt x="1752" y="2869"/>
                  </a:lnTo>
                  <a:lnTo>
                    <a:pt x="1753" y="2881"/>
                  </a:lnTo>
                  <a:lnTo>
                    <a:pt x="1753" y="2886"/>
                  </a:lnTo>
                  <a:lnTo>
                    <a:pt x="1752" y="2890"/>
                  </a:lnTo>
                  <a:lnTo>
                    <a:pt x="1750" y="2893"/>
                  </a:lnTo>
                  <a:lnTo>
                    <a:pt x="1747" y="2895"/>
                  </a:lnTo>
                  <a:lnTo>
                    <a:pt x="1738" y="2896"/>
                  </a:lnTo>
                  <a:lnTo>
                    <a:pt x="1731" y="2896"/>
                  </a:lnTo>
                  <a:lnTo>
                    <a:pt x="1726" y="2895"/>
                  </a:lnTo>
                  <a:lnTo>
                    <a:pt x="1723" y="2891"/>
                  </a:lnTo>
                  <a:lnTo>
                    <a:pt x="1721" y="2886"/>
                  </a:lnTo>
                  <a:lnTo>
                    <a:pt x="1721" y="2879"/>
                  </a:lnTo>
                  <a:lnTo>
                    <a:pt x="1719" y="2867"/>
                  </a:lnTo>
                  <a:lnTo>
                    <a:pt x="1719" y="2854"/>
                  </a:lnTo>
                  <a:lnTo>
                    <a:pt x="1718" y="2842"/>
                  </a:lnTo>
                  <a:lnTo>
                    <a:pt x="1714" y="2838"/>
                  </a:lnTo>
                  <a:lnTo>
                    <a:pt x="1711" y="2835"/>
                  </a:lnTo>
                  <a:lnTo>
                    <a:pt x="1706" y="2833"/>
                  </a:lnTo>
                  <a:lnTo>
                    <a:pt x="1699" y="2833"/>
                  </a:lnTo>
                  <a:lnTo>
                    <a:pt x="1699" y="2840"/>
                  </a:lnTo>
                  <a:lnTo>
                    <a:pt x="1700" y="2845"/>
                  </a:lnTo>
                  <a:lnTo>
                    <a:pt x="1704" y="2849"/>
                  </a:lnTo>
                  <a:lnTo>
                    <a:pt x="1706" y="2854"/>
                  </a:lnTo>
                  <a:lnTo>
                    <a:pt x="1704" y="2859"/>
                  </a:lnTo>
                  <a:lnTo>
                    <a:pt x="1702" y="2861"/>
                  </a:lnTo>
                  <a:lnTo>
                    <a:pt x="1699" y="2861"/>
                  </a:lnTo>
                  <a:lnTo>
                    <a:pt x="1699" y="2874"/>
                  </a:lnTo>
                  <a:lnTo>
                    <a:pt x="1699" y="2878"/>
                  </a:lnTo>
                  <a:lnTo>
                    <a:pt x="1700" y="2879"/>
                  </a:lnTo>
                  <a:lnTo>
                    <a:pt x="1704" y="2879"/>
                  </a:lnTo>
                  <a:lnTo>
                    <a:pt x="1707" y="2879"/>
                  </a:lnTo>
                  <a:lnTo>
                    <a:pt x="1699" y="2890"/>
                  </a:lnTo>
                  <a:lnTo>
                    <a:pt x="1695" y="2900"/>
                  </a:lnTo>
                  <a:lnTo>
                    <a:pt x="1697" y="2910"/>
                  </a:lnTo>
                  <a:lnTo>
                    <a:pt x="1700" y="2919"/>
                  </a:lnTo>
                  <a:lnTo>
                    <a:pt x="1699" y="2922"/>
                  </a:lnTo>
                  <a:lnTo>
                    <a:pt x="1697" y="2937"/>
                  </a:lnTo>
                  <a:lnTo>
                    <a:pt x="1694" y="2951"/>
                  </a:lnTo>
                  <a:lnTo>
                    <a:pt x="1692" y="2966"/>
                  </a:lnTo>
                  <a:lnTo>
                    <a:pt x="1692" y="2983"/>
                  </a:lnTo>
                  <a:lnTo>
                    <a:pt x="1694" y="2987"/>
                  </a:lnTo>
                  <a:lnTo>
                    <a:pt x="1694" y="2992"/>
                  </a:lnTo>
                  <a:lnTo>
                    <a:pt x="1695" y="2997"/>
                  </a:lnTo>
                  <a:lnTo>
                    <a:pt x="1700" y="3006"/>
                  </a:lnTo>
                  <a:lnTo>
                    <a:pt x="1714" y="3017"/>
                  </a:lnTo>
                  <a:lnTo>
                    <a:pt x="1716" y="3019"/>
                  </a:lnTo>
                  <a:lnTo>
                    <a:pt x="1721" y="3023"/>
                  </a:lnTo>
                  <a:lnTo>
                    <a:pt x="1726" y="3024"/>
                  </a:lnTo>
                  <a:lnTo>
                    <a:pt x="1731" y="3026"/>
                  </a:lnTo>
                  <a:lnTo>
                    <a:pt x="1733" y="3028"/>
                  </a:lnTo>
                  <a:lnTo>
                    <a:pt x="1733" y="3031"/>
                  </a:lnTo>
                  <a:lnTo>
                    <a:pt x="1752" y="3029"/>
                  </a:lnTo>
                  <a:lnTo>
                    <a:pt x="1769" y="3026"/>
                  </a:lnTo>
                  <a:lnTo>
                    <a:pt x="1801" y="3017"/>
                  </a:lnTo>
                  <a:lnTo>
                    <a:pt x="1818" y="3014"/>
                  </a:lnTo>
                  <a:lnTo>
                    <a:pt x="1835" y="3011"/>
                  </a:lnTo>
                  <a:lnTo>
                    <a:pt x="1856" y="3011"/>
                  </a:lnTo>
                  <a:lnTo>
                    <a:pt x="1876" y="3011"/>
                  </a:lnTo>
                  <a:lnTo>
                    <a:pt x="1880" y="3012"/>
                  </a:lnTo>
                  <a:lnTo>
                    <a:pt x="1883" y="3014"/>
                  </a:lnTo>
                  <a:lnTo>
                    <a:pt x="1890" y="3021"/>
                  </a:lnTo>
                  <a:lnTo>
                    <a:pt x="1893" y="3023"/>
                  </a:lnTo>
                  <a:lnTo>
                    <a:pt x="1897" y="3024"/>
                  </a:lnTo>
                  <a:lnTo>
                    <a:pt x="1903" y="3026"/>
                  </a:lnTo>
                  <a:lnTo>
                    <a:pt x="1910" y="3024"/>
                  </a:lnTo>
                  <a:lnTo>
                    <a:pt x="1917" y="3024"/>
                  </a:lnTo>
                  <a:lnTo>
                    <a:pt x="1922" y="3024"/>
                  </a:lnTo>
                  <a:lnTo>
                    <a:pt x="1924" y="3021"/>
                  </a:lnTo>
                  <a:lnTo>
                    <a:pt x="1927" y="3017"/>
                  </a:lnTo>
                  <a:lnTo>
                    <a:pt x="1929" y="3014"/>
                  </a:lnTo>
                  <a:lnTo>
                    <a:pt x="1932" y="3011"/>
                  </a:lnTo>
                  <a:lnTo>
                    <a:pt x="1938" y="3011"/>
                  </a:lnTo>
                  <a:lnTo>
                    <a:pt x="1944" y="3011"/>
                  </a:lnTo>
                  <a:lnTo>
                    <a:pt x="1997" y="3011"/>
                  </a:lnTo>
                  <a:lnTo>
                    <a:pt x="2001" y="3011"/>
                  </a:lnTo>
                  <a:lnTo>
                    <a:pt x="2006" y="3011"/>
                  </a:lnTo>
                  <a:lnTo>
                    <a:pt x="2011" y="3012"/>
                  </a:lnTo>
                  <a:lnTo>
                    <a:pt x="2021" y="3016"/>
                  </a:lnTo>
                  <a:lnTo>
                    <a:pt x="2031" y="3019"/>
                  </a:lnTo>
                  <a:lnTo>
                    <a:pt x="2038" y="3019"/>
                  </a:lnTo>
                  <a:lnTo>
                    <a:pt x="2043" y="3017"/>
                  </a:lnTo>
                  <a:lnTo>
                    <a:pt x="2047" y="3017"/>
                  </a:lnTo>
                  <a:lnTo>
                    <a:pt x="2074" y="3017"/>
                  </a:lnTo>
                  <a:lnTo>
                    <a:pt x="2077" y="3019"/>
                  </a:lnTo>
                  <a:lnTo>
                    <a:pt x="2081" y="3021"/>
                  </a:lnTo>
                  <a:lnTo>
                    <a:pt x="2086" y="3026"/>
                  </a:lnTo>
                  <a:lnTo>
                    <a:pt x="2088" y="3029"/>
                  </a:lnTo>
                  <a:lnTo>
                    <a:pt x="2091" y="3031"/>
                  </a:lnTo>
                  <a:lnTo>
                    <a:pt x="2094" y="3033"/>
                  </a:lnTo>
                  <a:lnTo>
                    <a:pt x="2101" y="3031"/>
                  </a:lnTo>
                  <a:lnTo>
                    <a:pt x="2110" y="3031"/>
                  </a:lnTo>
                  <a:lnTo>
                    <a:pt x="2113" y="3031"/>
                  </a:lnTo>
                  <a:lnTo>
                    <a:pt x="2127" y="3029"/>
                  </a:lnTo>
                  <a:lnTo>
                    <a:pt x="2142" y="3029"/>
                  </a:lnTo>
                  <a:lnTo>
                    <a:pt x="2149" y="3031"/>
                  </a:lnTo>
                  <a:lnTo>
                    <a:pt x="2156" y="3035"/>
                  </a:lnTo>
                  <a:lnTo>
                    <a:pt x="2161" y="3040"/>
                  </a:lnTo>
                  <a:lnTo>
                    <a:pt x="2164" y="3048"/>
                  </a:lnTo>
                  <a:lnTo>
                    <a:pt x="2166" y="3050"/>
                  </a:lnTo>
                  <a:lnTo>
                    <a:pt x="2169" y="3058"/>
                  </a:lnTo>
                  <a:lnTo>
                    <a:pt x="2168" y="3065"/>
                  </a:lnTo>
                  <a:lnTo>
                    <a:pt x="2166" y="3070"/>
                  </a:lnTo>
                  <a:lnTo>
                    <a:pt x="2163" y="3077"/>
                  </a:lnTo>
                  <a:lnTo>
                    <a:pt x="2163" y="3084"/>
                  </a:lnTo>
                  <a:lnTo>
                    <a:pt x="2163" y="3086"/>
                  </a:lnTo>
                  <a:lnTo>
                    <a:pt x="2173" y="3089"/>
                  </a:lnTo>
                  <a:lnTo>
                    <a:pt x="2185" y="3091"/>
                  </a:lnTo>
                  <a:lnTo>
                    <a:pt x="2193" y="3091"/>
                  </a:lnTo>
                  <a:lnTo>
                    <a:pt x="2202" y="3091"/>
                  </a:lnTo>
                  <a:lnTo>
                    <a:pt x="2205" y="3091"/>
                  </a:lnTo>
                  <a:lnTo>
                    <a:pt x="2212" y="3089"/>
                  </a:lnTo>
                  <a:lnTo>
                    <a:pt x="2219" y="3086"/>
                  </a:lnTo>
                  <a:lnTo>
                    <a:pt x="2224" y="3086"/>
                  </a:lnTo>
                  <a:lnTo>
                    <a:pt x="2246" y="3086"/>
                  </a:lnTo>
                  <a:lnTo>
                    <a:pt x="2250" y="3086"/>
                  </a:lnTo>
                  <a:lnTo>
                    <a:pt x="2258" y="3087"/>
                  </a:lnTo>
                  <a:lnTo>
                    <a:pt x="2265" y="3087"/>
                  </a:lnTo>
                  <a:lnTo>
                    <a:pt x="2270" y="3086"/>
                  </a:lnTo>
                  <a:lnTo>
                    <a:pt x="2275" y="3084"/>
                  </a:lnTo>
                  <a:lnTo>
                    <a:pt x="2284" y="3077"/>
                  </a:lnTo>
                  <a:lnTo>
                    <a:pt x="2294" y="3072"/>
                  </a:lnTo>
                  <a:lnTo>
                    <a:pt x="2296" y="3070"/>
                  </a:lnTo>
                  <a:lnTo>
                    <a:pt x="2313" y="3067"/>
                  </a:lnTo>
                  <a:lnTo>
                    <a:pt x="2323" y="3065"/>
                  </a:lnTo>
                  <a:lnTo>
                    <a:pt x="2333" y="3065"/>
                  </a:lnTo>
                  <a:lnTo>
                    <a:pt x="2335" y="3062"/>
                  </a:lnTo>
                  <a:lnTo>
                    <a:pt x="2338" y="3060"/>
                  </a:lnTo>
                  <a:lnTo>
                    <a:pt x="2347" y="3058"/>
                  </a:lnTo>
                  <a:lnTo>
                    <a:pt x="2349" y="3057"/>
                  </a:lnTo>
                  <a:lnTo>
                    <a:pt x="2350" y="3053"/>
                  </a:lnTo>
                  <a:lnTo>
                    <a:pt x="2354" y="3055"/>
                  </a:lnTo>
                  <a:lnTo>
                    <a:pt x="2359" y="3053"/>
                  </a:lnTo>
                  <a:lnTo>
                    <a:pt x="2366" y="3050"/>
                  </a:lnTo>
                  <a:lnTo>
                    <a:pt x="2373" y="3045"/>
                  </a:lnTo>
                  <a:lnTo>
                    <a:pt x="2378" y="3043"/>
                  </a:lnTo>
                  <a:lnTo>
                    <a:pt x="2381" y="3043"/>
                  </a:lnTo>
                  <a:lnTo>
                    <a:pt x="2384" y="3041"/>
                  </a:lnTo>
                  <a:lnTo>
                    <a:pt x="2395" y="3036"/>
                  </a:lnTo>
                  <a:lnTo>
                    <a:pt x="2402" y="3031"/>
                  </a:lnTo>
                  <a:lnTo>
                    <a:pt x="2405" y="3031"/>
                  </a:lnTo>
                  <a:lnTo>
                    <a:pt x="2408" y="3033"/>
                  </a:lnTo>
                  <a:lnTo>
                    <a:pt x="2413" y="3033"/>
                  </a:lnTo>
                  <a:lnTo>
                    <a:pt x="2420" y="3029"/>
                  </a:lnTo>
                  <a:lnTo>
                    <a:pt x="2427" y="3026"/>
                  </a:lnTo>
                  <a:lnTo>
                    <a:pt x="2432" y="3024"/>
                  </a:lnTo>
                  <a:lnTo>
                    <a:pt x="2436" y="3024"/>
                  </a:lnTo>
                  <a:lnTo>
                    <a:pt x="2439" y="3024"/>
                  </a:lnTo>
                  <a:lnTo>
                    <a:pt x="2442" y="3024"/>
                  </a:lnTo>
                  <a:lnTo>
                    <a:pt x="2444" y="3021"/>
                  </a:lnTo>
                  <a:lnTo>
                    <a:pt x="2446" y="3017"/>
                  </a:lnTo>
                  <a:lnTo>
                    <a:pt x="2453" y="3014"/>
                  </a:lnTo>
                  <a:lnTo>
                    <a:pt x="2470" y="3011"/>
                  </a:lnTo>
                  <a:lnTo>
                    <a:pt x="2478" y="3007"/>
                  </a:lnTo>
                  <a:lnTo>
                    <a:pt x="2482" y="3007"/>
                  </a:lnTo>
                  <a:lnTo>
                    <a:pt x="2488" y="3004"/>
                  </a:lnTo>
                  <a:lnTo>
                    <a:pt x="2494" y="3002"/>
                  </a:lnTo>
                  <a:lnTo>
                    <a:pt x="2506" y="3000"/>
                  </a:lnTo>
                  <a:lnTo>
                    <a:pt x="2516" y="2999"/>
                  </a:lnTo>
                  <a:lnTo>
                    <a:pt x="2528" y="2997"/>
                  </a:lnTo>
                  <a:lnTo>
                    <a:pt x="2531" y="2997"/>
                  </a:lnTo>
                  <a:lnTo>
                    <a:pt x="2558" y="2997"/>
                  </a:lnTo>
                  <a:lnTo>
                    <a:pt x="2560" y="2994"/>
                  </a:lnTo>
                  <a:lnTo>
                    <a:pt x="2564" y="2992"/>
                  </a:lnTo>
                  <a:lnTo>
                    <a:pt x="2567" y="2992"/>
                  </a:lnTo>
                  <a:lnTo>
                    <a:pt x="2570" y="2992"/>
                  </a:lnTo>
                  <a:lnTo>
                    <a:pt x="2575" y="2992"/>
                  </a:lnTo>
                  <a:lnTo>
                    <a:pt x="2584" y="2988"/>
                  </a:lnTo>
                  <a:lnTo>
                    <a:pt x="2591" y="2982"/>
                  </a:lnTo>
                  <a:lnTo>
                    <a:pt x="2598" y="2977"/>
                  </a:lnTo>
                  <a:lnTo>
                    <a:pt x="2599" y="2977"/>
                  </a:lnTo>
                  <a:lnTo>
                    <a:pt x="2610" y="2975"/>
                  </a:lnTo>
                  <a:lnTo>
                    <a:pt x="2618" y="2977"/>
                  </a:lnTo>
                  <a:lnTo>
                    <a:pt x="2633" y="2978"/>
                  </a:lnTo>
                  <a:lnTo>
                    <a:pt x="2650" y="2982"/>
                  </a:lnTo>
                  <a:lnTo>
                    <a:pt x="2668" y="2983"/>
                  </a:lnTo>
                  <a:lnTo>
                    <a:pt x="2681" y="2977"/>
                  </a:lnTo>
                  <a:lnTo>
                    <a:pt x="2688" y="2973"/>
                  </a:lnTo>
                  <a:lnTo>
                    <a:pt x="2695" y="2970"/>
                  </a:lnTo>
                  <a:lnTo>
                    <a:pt x="2698" y="2966"/>
                  </a:lnTo>
                  <a:lnTo>
                    <a:pt x="2698" y="2963"/>
                  </a:lnTo>
                  <a:lnTo>
                    <a:pt x="2705" y="2963"/>
                  </a:lnTo>
                  <a:lnTo>
                    <a:pt x="2709" y="2960"/>
                  </a:lnTo>
                  <a:lnTo>
                    <a:pt x="2712" y="2958"/>
                  </a:lnTo>
                  <a:lnTo>
                    <a:pt x="2714" y="2953"/>
                  </a:lnTo>
                  <a:lnTo>
                    <a:pt x="2715" y="2944"/>
                  </a:lnTo>
                  <a:lnTo>
                    <a:pt x="2715" y="2932"/>
                  </a:lnTo>
                  <a:lnTo>
                    <a:pt x="2715" y="2929"/>
                  </a:lnTo>
                  <a:lnTo>
                    <a:pt x="2717" y="2917"/>
                  </a:lnTo>
                  <a:lnTo>
                    <a:pt x="2719" y="2912"/>
                  </a:lnTo>
                  <a:lnTo>
                    <a:pt x="2722" y="2908"/>
                  </a:lnTo>
                  <a:lnTo>
                    <a:pt x="2717" y="2907"/>
                  </a:lnTo>
                  <a:lnTo>
                    <a:pt x="2715" y="2905"/>
                  </a:lnTo>
                  <a:lnTo>
                    <a:pt x="2715" y="2902"/>
                  </a:lnTo>
                  <a:lnTo>
                    <a:pt x="2715" y="2896"/>
                  </a:lnTo>
                  <a:lnTo>
                    <a:pt x="2722" y="2890"/>
                  </a:lnTo>
                  <a:lnTo>
                    <a:pt x="2726" y="2888"/>
                  </a:lnTo>
                  <a:lnTo>
                    <a:pt x="2729" y="2888"/>
                  </a:lnTo>
                  <a:lnTo>
                    <a:pt x="2729" y="2876"/>
                  </a:lnTo>
                  <a:lnTo>
                    <a:pt x="2729" y="2874"/>
                  </a:lnTo>
                  <a:lnTo>
                    <a:pt x="2721" y="2869"/>
                  </a:lnTo>
                  <a:lnTo>
                    <a:pt x="2715" y="2862"/>
                  </a:lnTo>
                  <a:lnTo>
                    <a:pt x="2714" y="2856"/>
                  </a:lnTo>
                  <a:lnTo>
                    <a:pt x="2714" y="2845"/>
                  </a:lnTo>
                  <a:lnTo>
                    <a:pt x="2715" y="2844"/>
                  </a:lnTo>
                  <a:lnTo>
                    <a:pt x="2715" y="2840"/>
                  </a:lnTo>
                  <a:lnTo>
                    <a:pt x="2715" y="2837"/>
                  </a:lnTo>
                  <a:lnTo>
                    <a:pt x="2719" y="2835"/>
                  </a:lnTo>
                  <a:lnTo>
                    <a:pt x="2721" y="2837"/>
                  </a:lnTo>
                  <a:lnTo>
                    <a:pt x="2722" y="2840"/>
                  </a:lnTo>
                  <a:lnTo>
                    <a:pt x="2724" y="2845"/>
                  </a:lnTo>
                  <a:lnTo>
                    <a:pt x="2726" y="2847"/>
                  </a:lnTo>
                  <a:lnTo>
                    <a:pt x="2729" y="2847"/>
                  </a:lnTo>
                  <a:lnTo>
                    <a:pt x="2734" y="2847"/>
                  </a:lnTo>
                  <a:lnTo>
                    <a:pt x="2741" y="2840"/>
                  </a:lnTo>
                  <a:lnTo>
                    <a:pt x="2743" y="2837"/>
                  </a:lnTo>
                  <a:lnTo>
                    <a:pt x="2743" y="2833"/>
                  </a:lnTo>
                  <a:lnTo>
                    <a:pt x="2738" y="2830"/>
                  </a:lnTo>
                  <a:lnTo>
                    <a:pt x="2731" y="2828"/>
                  </a:lnTo>
                  <a:lnTo>
                    <a:pt x="2726" y="2825"/>
                  </a:lnTo>
                  <a:lnTo>
                    <a:pt x="2724" y="2823"/>
                  </a:lnTo>
                  <a:lnTo>
                    <a:pt x="2722" y="2820"/>
                  </a:lnTo>
                  <a:close/>
                  <a:moveTo>
                    <a:pt x="1494" y="1933"/>
                  </a:moveTo>
                  <a:lnTo>
                    <a:pt x="1494" y="1939"/>
                  </a:lnTo>
                  <a:lnTo>
                    <a:pt x="1496" y="1943"/>
                  </a:lnTo>
                  <a:lnTo>
                    <a:pt x="1499" y="1944"/>
                  </a:lnTo>
                  <a:lnTo>
                    <a:pt x="1508" y="1946"/>
                  </a:lnTo>
                  <a:lnTo>
                    <a:pt x="1506" y="1939"/>
                  </a:lnTo>
                  <a:lnTo>
                    <a:pt x="1504" y="1933"/>
                  </a:lnTo>
                  <a:lnTo>
                    <a:pt x="1499" y="1929"/>
                  </a:lnTo>
                  <a:lnTo>
                    <a:pt x="1494" y="1926"/>
                  </a:lnTo>
                  <a:lnTo>
                    <a:pt x="1494" y="1933"/>
                  </a:lnTo>
                  <a:close/>
                  <a:moveTo>
                    <a:pt x="1460" y="1892"/>
                  </a:moveTo>
                  <a:lnTo>
                    <a:pt x="1451" y="1897"/>
                  </a:lnTo>
                  <a:lnTo>
                    <a:pt x="1448" y="1900"/>
                  </a:lnTo>
                  <a:lnTo>
                    <a:pt x="1446" y="1905"/>
                  </a:lnTo>
                  <a:lnTo>
                    <a:pt x="1451" y="1905"/>
                  </a:lnTo>
                  <a:lnTo>
                    <a:pt x="1455" y="1907"/>
                  </a:lnTo>
                  <a:lnTo>
                    <a:pt x="1458" y="1909"/>
                  </a:lnTo>
                  <a:lnTo>
                    <a:pt x="1460" y="1912"/>
                  </a:lnTo>
                  <a:lnTo>
                    <a:pt x="1468" y="1912"/>
                  </a:lnTo>
                  <a:lnTo>
                    <a:pt x="1475" y="1910"/>
                  </a:lnTo>
                  <a:lnTo>
                    <a:pt x="1480" y="1907"/>
                  </a:lnTo>
                  <a:lnTo>
                    <a:pt x="1487" y="1905"/>
                  </a:lnTo>
                  <a:lnTo>
                    <a:pt x="1485" y="1898"/>
                  </a:lnTo>
                  <a:lnTo>
                    <a:pt x="1484" y="1892"/>
                  </a:lnTo>
                  <a:lnTo>
                    <a:pt x="1479" y="1888"/>
                  </a:lnTo>
                  <a:lnTo>
                    <a:pt x="1473" y="1885"/>
                  </a:lnTo>
                  <a:lnTo>
                    <a:pt x="1472" y="1888"/>
                  </a:lnTo>
                  <a:lnTo>
                    <a:pt x="1468" y="1890"/>
                  </a:lnTo>
                  <a:lnTo>
                    <a:pt x="1460" y="1892"/>
                  </a:lnTo>
                  <a:close/>
                  <a:moveTo>
                    <a:pt x="1569" y="1926"/>
                  </a:moveTo>
                  <a:lnTo>
                    <a:pt x="1569" y="1919"/>
                  </a:lnTo>
                  <a:lnTo>
                    <a:pt x="1572" y="1912"/>
                  </a:lnTo>
                  <a:lnTo>
                    <a:pt x="1576" y="1907"/>
                  </a:lnTo>
                  <a:lnTo>
                    <a:pt x="1576" y="1898"/>
                  </a:lnTo>
                  <a:lnTo>
                    <a:pt x="1571" y="1897"/>
                  </a:lnTo>
                  <a:lnTo>
                    <a:pt x="1569" y="1895"/>
                  </a:lnTo>
                  <a:lnTo>
                    <a:pt x="1569" y="1892"/>
                  </a:lnTo>
                  <a:lnTo>
                    <a:pt x="1562" y="1893"/>
                  </a:lnTo>
                  <a:lnTo>
                    <a:pt x="1557" y="1893"/>
                  </a:lnTo>
                  <a:lnTo>
                    <a:pt x="1554" y="1892"/>
                  </a:lnTo>
                  <a:lnTo>
                    <a:pt x="1552" y="1888"/>
                  </a:lnTo>
                  <a:lnTo>
                    <a:pt x="1547" y="1883"/>
                  </a:lnTo>
                  <a:lnTo>
                    <a:pt x="1545" y="1880"/>
                  </a:lnTo>
                  <a:lnTo>
                    <a:pt x="1542" y="1878"/>
                  </a:lnTo>
                  <a:lnTo>
                    <a:pt x="1542" y="1883"/>
                  </a:lnTo>
                  <a:lnTo>
                    <a:pt x="1542" y="1887"/>
                  </a:lnTo>
                  <a:lnTo>
                    <a:pt x="1540" y="1888"/>
                  </a:lnTo>
                  <a:lnTo>
                    <a:pt x="1537" y="1890"/>
                  </a:lnTo>
                  <a:lnTo>
                    <a:pt x="1530" y="1892"/>
                  </a:lnTo>
                  <a:lnTo>
                    <a:pt x="1521" y="1892"/>
                  </a:lnTo>
                  <a:lnTo>
                    <a:pt x="1521" y="1898"/>
                  </a:lnTo>
                  <a:lnTo>
                    <a:pt x="1521" y="1902"/>
                  </a:lnTo>
                  <a:lnTo>
                    <a:pt x="1521" y="1905"/>
                  </a:lnTo>
                  <a:lnTo>
                    <a:pt x="1514" y="1905"/>
                  </a:lnTo>
                  <a:lnTo>
                    <a:pt x="1514" y="1909"/>
                  </a:lnTo>
                  <a:lnTo>
                    <a:pt x="1516" y="1914"/>
                  </a:lnTo>
                  <a:lnTo>
                    <a:pt x="1520" y="1922"/>
                  </a:lnTo>
                  <a:lnTo>
                    <a:pt x="1521" y="1933"/>
                  </a:lnTo>
                  <a:lnTo>
                    <a:pt x="1523" y="1939"/>
                  </a:lnTo>
                  <a:lnTo>
                    <a:pt x="1521" y="1946"/>
                  </a:lnTo>
                  <a:lnTo>
                    <a:pt x="1526" y="1946"/>
                  </a:lnTo>
                  <a:lnTo>
                    <a:pt x="1531" y="1946"/>
                  </a:lnTo>
                  <a:lnTo>
                    <a:pt x="1537" y="1941"/>
                  </a:lnTo>
                  <a:lnTo>
                    <a:pt x="1543" y="1938"/>
                  </a:lnTo>
                  <a:lnTo>
                    <a:pt x="1549" y="1938"/>
                  </a:lnTo>
                  <a:lnTo>
                    <a:pt x="1555" y="1939"/>
                  </a:lnTo>
                  <a:lnTo>
                    <a:pt x="1555" y="1933"/>
                  </a:lnTo>
                  <a:lnTo>
                    <a:pt x="1559" y="1929"/>
                  </a:lnTo>
                  <a:lnTo>
                    <a:pt x="1562" y="1927"/>
                  </a:lnTo>
                  <a:lnTo>
                    <a:pt x="1569" y="1926"/>
                  </a:lnTo>
                  <a:close/>
                  <a:moveTo>
                    <a:pt x="1700" y="1921"/>
                  </a:moveTo>
                  <a:lnTo>
                    <a:pt x="1704" y="1921"/>
                  </a:lnTo>
                  <a:lnTo>
                    <a:pt x="1706" y="1922"/>
                  </a:lnTo>
                  <a:lnTo>
                    <a:pt x="1706" y="1926"/>
                  </a:lnTo>
                  <a:lnTo>
                    <a:pt x="1711" y="1929"/>
                  </a:lnTo>
                  <a:lnTo>
                    <a:pt x="1716" y="1933"/>
                  </a:lnTo>
                  <a:lnTo>
                    <a:pt x="1719" y="1938"/>
                  </a:lnTo>
                  <a:lnTo>
                    <a:pt x="1726" y="1939"/>
                  </a:lnTo>
                  <a:lnTo>
                    <a:pt x="1731" y="1939"/>
                  </a:lnTo>
                  <a:lnTo>
                    <a:pt x="1736" y="1938"/>
                  </a:lnTo>
                  <a:lnTo>
                    <a:pt x="1745" y="1934"/>
                  </a:lnTo>
                  <a:lnTo>
                    <a:pt x="1753" y="1931"/>
                  </a:lnTo>
                  <a:lnTo>
                    <a:pt x="1760" y="1931"/>
                  </a:lnTo>
                  <a:lnTo>
                    <a:pt x="1767" y="1933"/>
                  </a:lnTo>
                  <a:lnTo>
                    <a:pt x="1772" y="1929"/>
                  </a:lnTo>
                  <a:lnTo>
                    <a:pt x="1776" y="1926"/>
                  </a:lnTo>
                  <a:lnTo>
                    <a:pt x="1779" y="1914"/>
                  </a:lnTo>
                  <a:lnTo>
                    <a:pt x="1782" y="1902"/>
                  </a:lnTo>
                  <a:lnTo>
                    <a:pt x="1784" y="1897"/>
                  </a:lnTo>
                  <a:lnTo>
                    <a:pt x="1787" y="1892"/>
                  </a:lnTo>
                  <a:lnTo>
                    <a:pt x="1787" y="1887"/>
                  </a:lnTo>
                  <a:lnTo>
                    <a:pt x="1786" y="1883"/>
                  </a:lnTo>
                  <a:lnTo>
                    <a:pt x="1784" y="1880"/>
                  </a:lnTo>
                  <a:lnTo>
                    <a:pt x="1781" y="1878"/>
                  </a:lnTo>
                  <a:lnTo>
                    <a:pt x="1776" y="1878"/>
                  </a:lnTo>
                  <a:lnTo>
                    <a:pt x="1774" y="1875"/>
                  </a:lnTo>
                  <a:lnTo>
                    <a:pt x="1769" y="1869"/>
                  </a:lnTo>
                  <a:lnTo>
                    <a:pt x="1767" y="1866"/>
                  </a:lnTo>
                  <a:lnTo>
                    <a:pt x="1764" y="1864"/>
                  </a:lnTo>
                  <a:lnTo>
                    <a:pt x="1758" y="1864"/>
                  </a:lnTo>
                  <a:lnTo>
                    <a:pt x="1753" y="1864"/>
                  </a:lnTo>
                  <a:lnTo>
                    <a:pt x="1755" y="1854"/>
                  </a:lnTo>
                  <a:lnTo>
                    <a:pt x="1753" y="1847"/>
                  </a:lnTo>
                  <a:lnTo>
                    <a:pt x="1752" y="1840"/>
                  </a:lnTo>
                  <a:lnTo>
                    <a:pt x="1748" y="1835"/>
                  </a:lnTo>
                  <a:lnTo>
                    <a:pt x="1740" y="1827"/>
                  </a:lnTo>
                  <a:lnTo>
                    <a:pt x="1736" y="1822"/>
                  </a:lnTo>
                  <a:lnTo>
                    <a:pt x="1733" y="1817"/>
                  </a:lnTo>
                  <a:lnTo>
                    <a:pt x="1733" y="1812"/>
                  </a:lnTo>
                  <a:lnTo>
                    <a:pt x="1731" y="1808"/>
                  </a:lnTo>
                  <a:lnTo>
                    <a:pt x="1729" y="1805"/>
                  </a:lnTo>
                  <a:lnTo>
                    <a:pt x="1726" y="1803"/>
                  </a:lnTo>
                  <a:lnTo>
                    <a:pt x="1726" y="1794"/>
                  </a:lnTo>
                  <a:lnTo>
                    <a:pt x="1728" y="1788"/>
                  </a:lnTo>
                  <a:lnTo>
                    <a:pt x="1731" y="1783"/>
                  </a:lnTo>
                  <a:lnTo>
                    <a:pt x="1733" y="1776"/>
                  </a:lnTo>
                  <a:lnTo>
                    <a:pt x="1728" y="1767"/>
                  </a:lnTo>
                  <a:lnTo>
                    <a:pt x="1724" y="1764"/>
                  </a:lnTo>
                  <a:lnTo>
                    <a:pt x="1719" y="1762"/>
                  </a:lnTo>
                  <a:lnTo>
                    <a:pt x="1724" y="1754"/>
                  </a:lnTo>
                  <a:lnTo>
                    <a:pt x="1728" y="1747"/>
                  </a:lnTo>
                  <a:lnTo>
                    <a:pt x="1728" y="1743"/>
                  </a:lnTo>
                  <a:lnTo>
                    <a:pt x="1726" y="1742"/>
                  </a:lnTo>
                  <a:lnTo>
                    <a:pt x="1723" y="1742"/>
                  </a:lnTo>
                  <a:lnTo>
                    <a:pt x="1719" y="1742"/>
                  </a:lnTo>
                  <a:lnTo>
                    <a:pt x="1714" y="1733"/>
                  </a:lnTo>
                  <a:lnTo>
                    <a:pt x="1712" y="1728"/>
                  </a:lnTo>
                  <a:lnTo>
                    <a:pt x="1712" y="1721"/>
                  </a:lnTo>
                  <a:lnTo>
                    <a:pt x="1718" y="1718"/>
                  </a:lnTo>
                  <a:lnTo>
                    <a:pt x="1724" y="1716"/>
                  </a:lnTo>
                  <a:lnTo>
                    <a:pt x="1729" y="1713"/>
                  </a:lnTo>
                  <a:lnTo>
                    <a:pt x="1731" y="1711"/>
                  </a:lnTo>
                  <a:lnTo>
                    <a:pt x="1733" y="1707"/>
                  </a:lnTo>
                  <a:lnTo>
                    <a:pt x="1729" y="1701"/>
                  </a:lnTo>
                  <a:lnTo>
                    <a:pt x="1726" y="1694"/>
                  </a:lnTo>
                  <a:lnTo>
                    <a:pt x="1726" y="1684"/>
                  </a:lnTo>
                  <a:lnTo>
                    <a:pt x="1726" y="1673"/>
                  </a:lnTo>
                  <a:lnTo>
                    <a:pt x="1724" y="1670"/>
                  </a:lnTo>
                  <a:lnTo>
                    <a:pt x="1723" y="1668"/>
                  </a:lnTo>
                  <a:lnTo>
                    <a:pt x="1716" y="1667"/>
                  </a:lnTo>
                  <a:lnTo>
                    <a:pt x="1709" y="1665"/>
                  </a:lnTo>
                  <a:lnTo>
                    <a:pt x="1706" y="1663"/>
                  </a:lnTo>
                  <a:lnTo>
                    <a:pt x="1706" y="1660"/>
                  </a:lnTo>
                  <a:lnTo>
                    <a:pt x="1699" y="1656"/>
                  </a:lnTo>
                  <a:lnTo>
                    <a:pt x="1692" y="1653"/>
                  </a:lnTo>
                  <a:lnTo>
                    <a:pt x="1689" y="1653"/>
                  </a:lnTo>
                  <a:lnTo>
                    <a:pt x="1685" y="1653"/>
                  </a:lnTo>
                  <a:lnTo>
                    <a:pt x="1685" y="1650"/>
                  </a:lnTo>
                  <a:lnTo>
                    <a:pt x="1685" y="1646"/>
                  </a:lnTo>
                  <a:lnTo>
                    <a:pt x="1680" y="1646"/>
                  </a:lnTo>
                  <a:lnTo>
                    <a:pt x="1675" y="1646"/>
                  </a:lnTo>
                  <a:lnTo>
                    <a:pt x="1671" y="1646"/>
                  </a:lnTo>
                  <a:lnTo>
                    <a:pt x="1661" y="1644"/>
                  </a:lnTo>
                  <a:lnTo>
                    <a:pt x="1653" y="1639"/>
                  </a:lnTo>
                  <a:lnTo>
                    <a:pt x="1649" y="1638"/>
                  </a:lnTo>
                  <a:lnTo>
                    <a:pt x="1644" y="1639"/>
                  </a:lnTo>
                  <a:lnTo>
                    <a:pt x="1639" y="1639"/>
                  </a:lnTo>
                  <a:lnTo>
                    <a:pt x="1636" y="1638"/>
                  </a:lnTo>
                  <a:lnTo>
                    <a:pt x="1632" y="1634"/>
                  </a:lnTo>
                  <a:lnTo>
                    <a:pt x="1627" y="1631"/>
                  </a:lnTo>
                  <a:lnTo>
                    <a:pt x="1624" y="1631"/>
                  </a:lnTo>
                  <a:lnTo>
                    <a:pt x="1620" y="1632"/>
                  </a:lnTo>
                  <a:lnTo>
                    <a:pt x="1617" y="1632"/>
                  </a:lnTo>
                  <a:lnTo>
                    <a:pt x="1606" y="1632"/>
                  </a:lnTo>
                  <a:lnTo>
                    <a:pt x="1596" y="1632"/>
                  </a:lnTo>
                  <a:lnTo>
                    <a:pt x="1591" y="1629"/>
                  </a:lnTo>
                  <a:lnTo>
                    <a:pt x="1584" y="1627"/>
                  </a:lnTo>
                  <a:lnTo>
                    <a:pt x="1577" y="1626"/>
                  </a:lnTo>
                  <a:lnTo>
                    <a:pt x="1569" y="1626"/>
                  </a:lnTo>
                  <a:lnTo>
                    <a:pt x="1564" y="1624"/>
                  </a:lnTo>
                  <a:lnTo>
                    <a:pt x="1562" y="1622"/>
                  </a:lnTo>
                  <a:lnTo>
                    <a:pt x="1562" y="1619"/>
                  </a:lnTo>
                  <a:lnTo>
                    <a:pt x="1549" y="1619"/>
                  </a:lnTo>
                  <a:lnTo>
                    <a:pt x="1549" y="1610"/>
                  </a:lnTo>
                  <a:lnTo>
                    <a:pt x="1545" y="1603"/>
                  </a:lnTo>
                  <a:lnTo>
                    <a:pt x="1540" y="1598"/>
                  </a:lnTo>
                  <a:lnTo>
                    <a:pt x="1535" y="1595"/>
                  </a:lnTo>
                  <a:lnTo>
                    <a:pt x="1530" y="1591"/>
                  </a:lnTo>
                  <a:lnTo>
                    <a:pt x="1525" y="1586"/>
                  </a:lnTo>
                  <a:lnTo>
                    <a:pt x="1521" y="1579"/>
                  </a:lnTo>
                  <a:lnTo>
                    <a:pt x="1521" y="1571"/>
                  </a:lnTo>
                  <a:lnTo>
                    <a:pt x="1453" y="1571"/>
                  </a:lnTo>
                  <a:lnTo>
                    <a:pt x="1450" y="1564"/>
                  </a:lnTo>
                  <a:lnTo>
                    <a:pt x="1444" y="1559"/>
                  </a:lnTo>
                  <a:lnTo>
                    <a:pt x="1439" y="1554"/>
                  </a:lnTo>
                  <a:lnTo>
                    <a:pt x="1433" y="1550"/>
                  </a:lnTo>
                  <a:lnTo>
                    <a:pt x="1433" y="1542"/>
                  </a:lnTo>
                  <a:lnTo>
                    <a:pt x="1431" y="1535"/>
                  </a:lnTo>
                  <a:lnTo>
                    <a:pt x="1427" y="1530"/>
                  </a:lnTo>
                  <a:lnTo>
                    <a:pt x="1426" y="1523"/>
                  </a:lnTo>
                  <a:lnTo>
                    <a:pt x="1412" y="1521"/>
                  </a:lnTo>
                  <a:lnTo>
                    <a:pt x="1400" y="1518"/>
                  </a:lnTo>
                  <a:lnTo>
                    <a:pt x="1390" y="1511"/>
                  </a:lnTo>
                  <a:lnTo>
                    <a:pt x="1385" y="1503"/>
                  </a:lnTo>
                  <a:lnTo>
                    <a:pt x="1378" y="1508"/>
                  </a:lnTo>
                  <a:lnTo>
                    <a:pt x="1375" y="1513"/>
                  </a:lnTo>
                  <a:lnTo>
                    <a:pt x="1373" y="1521"/>
                  </a:lnTo>
                  <a:lnTo>
                    <a:pt x="1371" y="1530"/>
                  </a:lnTo>
                  <a:lnTo>
                    <a:pt x="1363" y="1528"/>
                  </a:lnTo>
                  <a:lnTo>
                    <a:pt x="1354" y="1525"/>
                  </a:lnTo>
                  <a:lnTo>
                    <a:pt x="1349" y="1520"/>
                  </a:lnTo>
                  <a:lnTo>
                    <a:pt x="1344" y="1513"/>
                  </a:lnTo>
                  <a:lnTo>
                    <a:pt x="1339" y="1506"/>
                  </a:lnTo>
                  <a:lnTo>
                    <a:pt x="1335" y="1499"/>
                  </a:lnTo>
                  <a:lnTo>
                    <a:pt x="1330" y="1482"/>
                  </a:lnTo>
                  <a:lnTo>
                    <a:pt x="1318" y="1484"/>
                  </a:lnTo>
                  <a:lnTo>
                    <a:pt x="1310" y="1482"/>
                  </a:lnTo>
                  <a:lnTo>
                    <a:pt x="1293" y="1479"/>
                  </a:lnTo>
                  <a:lnTo>
                    <a:pt x="1276" y="1475"/>
                  </a:lnTo>
                  <a:lnTo>
                    <a:pt x="1265" y="1475"/>
                  </a:lnTo>
                  <a:lnTo>
                    <a:pt x="1255" y="1475"/>
                  </a:lnTo>
                  <a:lnTo>
                    <a:pt x="1248" y="1475"/>
                  </a:lnTo>
                  <a:lnTo>
                    <a:pt x="1243" y="1474"/>
                  </a:lnTo>
                  <a:lnTo>
                    <a:pt x="1240" y="1470"/>
                  </a:lnTo>
                  <a:lnTo>
                    <a:pt x="1235" y="1469"/>
                  </a:lnTo>
                  <a:lnTo>
                    <a:pt x="1233" y="1467"/>
                  </a:lnTo>
                  <a:lnTo>
                    <a:pt x="1231" y="1465"/>
                  </a:lnTo>
                  <a:lnTo>
                    <a:pt x="1228" y="1462"/>
                  </a:lnTo>
                  <a:lnTo>
                    <a:pt x="1223" y="1460"/>
                  </a:lnTo>
                  <a:lnTo>
                    <a:pt x="1221" y="1458"/>
                  </a:lnTo>
                  <a:lnTo>
                    <a:pt x="1221" y="1455"/>
                  </a:lnTo>
                  <a:lnTo>
                    <a:pt x="1213" y="1455"/>
                  </a:lnTo>
                  <a:lnTo>
                    <a:pt x="1206" y="1457"/>
                  </a:lnTo>
                  <a:lnTo>
                    <a:pt x="1201" y="1460"/>
                  </a:lnTo>
                  <a:lnTo>
                    <a:pt x="1194" y="1462"/>
                  </a:lnTo>
                  <a:lnTo>
                    <a:pt x="1160" y="1462"/>
                  </a:lnTo>
                  <a:lnTo>
                    <a:pt x="1160" y="1455"/>
                  </a:lnTo>
                  <a:lnTo>
                    <a:pt x="1160" y="1451"/>
                  </a:lnTo>
                  <a:lnTo>
                    <a:pt x="1163" y="1446"/>
                  </a:lnTo>
                  <a:lnTo>
                    <a:pt x="1167" y="1445"/>
                  </a:lnTo>
                  <a:lnTo>
                    <a:pt x="1170" y="1443"/>
                  </a:lnTo>
                  <a:lnTo>
                    <a:pt x="1175" y="1441"/>
                  </a:lnTo>
                  <a:lnTo>
                    <a:pt x="1187" y="1441"/>
                  </a:lnTo>
                  <a:lnTo>
                    <a:pt x="1235" y="1441"/>
                  </a:lnTo>
                  <a:lnTo>
                    <a:pt x="1238" y="1441"/>
                  </a:lnTo>
                  <a:lnTo>
                    <a:pt x="1247" y="1441"/>
                  </a:lnTo>
                  <a:lnTo>
                    <a:pt x="1254" y="1438"/>
                  </a:lnTo>
                  <a:lnTo>
                    <a:pt x="1259" y="1434"/>
                  </a:lnTo>
                  <a:lnTo>
                    <a:pt x="1265" y="1426"/>
                  </a:lnTo>
                  <a:lnTo>
                    <a:pt x="1271" y="1422"/>
                  </a:lnTo>
                  <a:lnTo>
                    <a:pt x="1276" y="1421"/>
                  </a:lnTo>
                  <a:lnTo>
                    <a:pt x="1279" y="1421"/>
                  </a:lnTo>
                  <a:lnTo>
                    <a:pt x="1283" y="1419"/>
                  </a:lnTo>
                  <a:lnTo>
                    <a:pt x="1288" y="1412"/>
                  </a:lnTo>
                  <a:lnTo>
                    <a:pt x="1293" y="1407"/>
                  </a:lnTo>
                  <a:lnTo>
                    <a:pt x="1293" y="1402"/>
                  </a:lnTo>
                  <a:lnTo>
                    <a:pt x="1296" y="1400"/>
                  </a:lnTo>
                  <a:lnTo>
                    <a:pt x="1305" y="1399"/>
                  </a:lnTo>
                  <a:lnTo>
                    <a:pt x="1308" y="1399"/>
                  </a:lnTo>
                  <a:lnTo>
                    <a:pt x="1312" y="1397"/>
                  </a:lnTo>
                  <a:lnTo>
                    <a:pt x="1313" y="1394"/>
                  </a:lnTo>
                  <a:lnTo>
                    <a:pt x="1312" y="1387"/>
                  </a:lnTo>
                  <a:lnTo>
                    <a:pt x="1317" y="1383"/>
                  </a:lnTo>
                  <a:lnTo>
                    <a:pt x="1320" y="1382"/>
                  </a:lnTo>
                  <a:lnTo>
                    <a:pt x="1323" y="1378"/>
                  </a:lnTo>
                  <a:lnTo>
                    <a:pt x="1323" y="1373"/>
                  </a:lnTo>
                  <a:lnTo>
                    <a:pt x="1323" y="1366"/>
                  </a:lnTo>
                  <a:lnTo>
                    <a:pt x="1332" y="1361"/>
                  </a:lnTo>
                  <a:lnTo>
                    <a:pt x="1335" y="1358"/>
                  </a:lnTo>
                  <a:lnTo>
                    <a:pt x="1337" y="1353"/>
                  </a:lnTo>
                  <a:lnTo>
                    <a:pt x="1332" y="1349"/>
                  </a:lnTo>
                  <a:lnTo>
                    <a:pt x="1325" y="1347"/>
                  </a:lnTo>
                  <a:lnTo>
                    <a:pt x="1322" y="1347"/>
                  </a:lnTo>
                  <a:lnTo>
                    <a:pt x="1320" y="1347"/>
                  </a:lnTo>
                  <a:lnTo>
                    <a:pt x="1318" y="1349"/>
                  </a:lnTo>
                  <a:lnTo>
                    <a:pt x="1317" y="1353"/>
                  </a:lnTo>
                  <a:lnTo>
                    <a:pt x="1310" y="1353"/>
                  </a:lnTo>
                  <a:lnTo>
                    <a:pt x="1305" y="1351"/>
                  </a:lnTo>
                  <a:lnTo>
                    <a:pt x="1301" y="1347"/>
                  </a:lnTo>
                  <a:lnTo>
                    <a:pt x="1296" y="1346"/>
                  </a:lnTo>
                  <a:lnTo>
                    <a:pt x="1296" y="1336"/>
                  </a:lnTo>
                  <a:lnTo>
                    <a:pt x="1296" y="1332"/>
                  </a:lnTo>
                  <a:lnTo>
                    <a:pt x="1291" y="1322"/>
                  </a:lnTo>
                  <a:lnTo>
                    <a:pt x="1286" y="1317"/>
                  </a:lnTo>
                  <a:lnTo>
                    <a:pt x="1279" y="1312"/>
                  </a:lnTo>
                  <a:lnTo>
                    <a:pt x="1271" y="1310"/>
                  </a:lnTo>
                  <a:lnTo>
                    <a:pt x="1269" y="1308"/>
                  </a:lnTo>
                  <a:lnTo>
                    <a:pt x="1269" y="1305"/>
                  </a:lnTo>
                  <a:lnTo>
                    <a:pt x="1269" y="1284"/>
                  </a:lnTo>
                  <a:lnTo>
                    <a:pt x="1262" y="1284"/>
                  </a:lnTo>
                  <a:lnTo>
                    <a:pt x="1257" y="1288"/>
                  </a:lnTo>
                  <a:lnTo>
                    <a:pt x="1254" y="1290"/>
                  </a:lnTo>
                  <a:lnTo>
                    <a:pt x="1248" y="1291"/>
                  </a:lnTo>
                  <a:lnTo>
                    <a:pt x="1245" y="1290"/>
                  </a:lnTo>
                  <a:lnTo>
                    <a:pt x="1242" y="1288"/>
                  </a:lnTo>
                  <a:lnTo>
                    <a:pt x="1238" y="1286"/>
                  </a:lnTo>
                  <a:lnTo>
                    <a:pt x="1235" y="1284"/>
                  </a:lnTo>
                  <a:lnTo>
                    <a:pt x="1235" y="1278"/>
                  </a:lnTo>
                  <a:lnTo>
                    <a:pt x="1236" y="1272"/>
                  </a:lnTo>
                  <a:lnTo>
                    <a:pt x="1240" y="1267"/>
                  </a:lnTo>
                  <a:lnTo>
                    <a:pt x="1245" y="1264"/>
                  </a:lnTo>
                  <a:lnTo>
                    <a:pt x="1257" y="1261"/>
                  </a:lnTo>
                  <a:lnTo>
                    <a:pt x="1269" y="1257"/>
                  </a:lnTo>
                  <a:lnTo>
                    <a:pt x="1271" y="1252"/>
                  </a:lnTo>
                  <a:lnTo>
                    <a:pt x="1272" y="1250"/>
                  </a:lnTo>
                  <a:lnTo>
                    <a:pt x="1276" y="1250"/>
                  </a:lnTo>
                  <a:lnTo>
                    <a:pt x="1272" y="1245"/>
                  </a:lnTo>
                  <a:lnTo>
                    <a:pt x="1271" y="1242"/>
                  </a:lnTo>
                  <a:lnTo>
                    <a:pt x="1272" y="1238"/>
                  </a:lnTo>
                  <a:lnTo>
                    <a:pt x="1276" y="1237"/>
                  </a:lnTo>
                  <a:lnTo>
                    <a:pt x="1313" y="1237"/>
                  </a:lnTo>
                  <a:lnTo>
                    <a:pt x="1317" y="1237"/>
                  </a:lnTo>
                  <a:lnTo>
                    <a:pt x="1323" y="1238"/>
                  </a:lnTo>
                  <a:lnTo>
                    <a:pt x="1329" y="1242"/>
                  </a:lnTo>
                  <a:lnTo>
                    <a:pt x="1337" y="1252"/>
                  </a:lnTo>
                  <a:lnTo>
                    <a:pt x="1339" y="1255"/>
                  </a:lnTo>
                  <a:lnTo>
                    <a:pt x="1346" y="1266"/>
                  </a:lnTo>
                  <a:lnTo>
                    <a:pt x="1352" y="1272"/>
                  </a:lnTo>
                  <a:lnTo>
                    <a:pt x="1366" y="1283"/>
                  </a:lnTo>
                  <a:lnTo>
                    <a:pt x="1368" y="1284"/>
                  </a:lnTo>
                  <a:lnTo>
                    <a:pt x="1371" y="1284"/>
                  </a:lnTo>
                  <a:lnTo>
                    <a:pt x="1369" y="1286"/>
                  </a:lnTo>
                  <a:lnTo>
                    <a:pt x="1368" y="1288"/>
                  </a:lnTo>
                  <a:lnTo>
                    <a:pt x="1364" y="1291"/>
                  </a:lnTo>
                  <a:lnTo>
                    <a:pt x="1359" y="1293"/>
                  </a:lnTo>
                  <a:lnTo>
                    <a:pt x="1358" y="1295"/>
                  </a:lnTo>
                  <a:lnTo>
                    <a:pt x="1358" y="1298"/>
                  </a:lnTo>
                  <a:lnTo>
                    <a:pt x="1354" y="1300"/>
                  </a:lnTo>
                  <a:lnTo>
                    <a:pt x="1352" y="1301"/>
                  </a:lnTo>
                  <a:lnTo>
                    <a:pt x="1351" y="1307"/>
                  </a:lnTo>
                  <a:lnTo>
                    <a:pt x="1351" y="1318"/>
                  </a:lnTo>
                  <a:lnTo>
                    <a:pt x="1352" y="1322"/>
                  </a:lnTo>
                  <a:lnTo>
                    <a:pt x="1354" y="1324"/>
                  </a:lnTo>
                  <a:lnTo>
                    <a:pt x="1361" y="1325"/>
                  </a:lnTo>
                  <a:lnTo>
                    <a:pt x="1378" y="1325"/>
                  </a:lnTo>
                  <a:lnTo>
                    <a:pt x="1378" y="1317"/>
                  </a:lnTo>
                  <a:lnTo>
                    <a:pt x="1380" y="1312"/>
                  </a:lnTo>
                  <a:lnTo>
                    <a:pt x="1385" y="1308"/>
                  </a:lnTo>
                  <a:lnTo>
                    <a:pt x="1390" y="1305"/>
                  </a:lnTo>
                  <a:lnTo>
                    <a:pt x="1393" y="1305"/>
                  </a:lnTo>
                  <a:lnTo>
                    <a:pt x="1402" y="1303"/>
                  </a:lnTo>
                  <a:lnTo>
                    <a:pt x="1409" y="1298"/>
                  </a:lnTo>
                  <a:lnTo>
                    <a:pt x="1414" y="1291"/>
                  </a:lnTo>
                  <a:lnTo>
                    <a:pt x="1419" y="1283"/>
                  </a:lnTo>
                  <a:lnTo>
                    <a:pt x="1419" y="1279"/>
                  </a:lnTo>
                  <a:lnTo>
                    <a:pt x="1417" y="1271"/>
                  </a:lnTo>
                  <a:lnTo>
                    <a:pt x="1416" y="1262"/>
                  </a:lnTo>
                  <a:lnTo>
                    <a:pt x="1414" y="1259"/>
                  </a:lnTo>
                  <a:lnTo>
                    <a:pt x="1414" y="1254"/>
                  </a:lnTo>
                  <a:lnTo>
                    <a:pt x="1412" y="1250"/>
                  </a:lnTo>
                  <a:lnTo>
                    <a:pt x="1405" y="1243"/>
                  </a:lnTo>
                  <a:lnTo>
                    <a:pt x="1404" y="1242"/>
                  </a:lnTo>
                  <a:lnTo>
                    <a:pt x="1400" y="1238"/>
                  </a:lnTo>
                  <a:lnTo>
                    <a:pt x="1398" y="1235"/>
                  </a:lnTo>
                  <a:lnTo>
                    <a:pt x="1395" y="1233"/>
                  </a:lnTo>
                  <a:lnTo>
                    <a:pt x="1392" y="1230"/>
                  </a:lnTo>
                  <a:lnTo>
                    <a:pt x="1387" y="1221"/>
                  </a:lnTo>
                  <a:lnTo>
                    <a:pt x="1383" y="1213"/>
                  </a:lnTo>
                  <a:lnTo>
                    <a:pt x="1380" y="1203"/>
                  </a:lnTo>
                  <a:lnTo>
                    <a:pt x="1378" y="1199"/>
                  </a:lnTo>
                  <a:lnTo>
                    <a:pt x="1369" y="1192"/>
                  </a:lnTo>
                  <a:lnTo>
                    <a:pt x="1364" y="1187"/>
                  </a:lnTo>
                  <a:lnTo>
                    <a:pt x="1363" y="1182"/>
                  </a:lnTo>
                  <a:lnTo>
                    <a:pt x="1359" y="1180"/>
                  </a:lnTo>
                  <a:lnTo>
                    <a:pt x="1352" y="1177"/>
                  </a:lnTo>
                  <a:lnTo>
                    <a:pt x="1344" y="1175"/>
                  </a:lnTo>
                  <a:lnTo>
                    <a:pt x="1339" y="1167"/>
                  </a:lnTo>
                  <a:lnTo>
                    <a:pt x="1332" y="1160"/>
                  </a:lnTo>
                  <a:lnTo>
                    <a:pt x="1325" y="1153"/>
                  </a:lnTo>
                  <a:lnTo>
                    <a:pt x="1317" y="1148"/>
                  </a:lnTo>
                  <a:lnTo>
                    <a:pt x="1315" y="1146"/>
                  </a:lnTo>
                  <a:lnTo>
                    <a:pt x="1313" y="1145"/>
                  </a:lnTo>
                  <a:lnTo>
                    <a:pt x="1310" y="1141"/>
                  </a:lnTo>
                  <a:lnTo>
                    <a:pt x="1305" y="1139"/>
                  </a:lnTo>
                  <a:lnTo>
                    <a:pt x="1303" y="1138"/>
                  </a:lnTo>
                  <a:lnTo>
                    <a:pt x="1303" y="1134"/>
                  </a:lnTo>
                  <a:lnTo>
                    <a:pt x="1298" y="1131"/>
                  </a:lnTo>
                  <a:lnTo>
                    <a:pt x="1296" y="1131"/>
                  </a:lnTo>
                  <a:lnTo>
                    <a:pt x="1294" y="1128"/>
                  </a:lnTo>
                  <a:lnTo>
                    <a:pt x="1291" y="1126"/>
                  </a:lnTo>
                  <a:lnTo>
                    <a:pt x="1284" y="1122"/>
                  </a:lnTo>
                  <a:lnTo>
                    <a:pt x="1281" y="1122"/>
                  </a:lnTo>
                  <a:lnTo>
                    <a:pt x="1269" y="1112"/>
                  </a:lnTo>
                  <a:lnTo>
                    <a:pt x="1267" y="1110"/>
                  </a:lnTo>
                  <a:lnTo>
                    <a:pt x="1260" y="1107"/>
                  </a:lnTo>
                  <a:lnTo>
                    <a:pt x="1254" y="1102"/>
                  </a:lnTo>
                  <a:lnTo>
                    <a:pt x="1248" y="1095"/>
                  </a:lnTo>
                  <a:lnTo>
                    <a:pt x="1243" y="1085"/>
                  </a:lnTo>
                  <a:lnTo>
                    <a:pt x="1242" y="1083"/>
                  </a:lnTo>
                  <a:lnTo>
                    <a:pt x="1242" y="1080"/>
                  </a:lnTo>
                  <a:lnTo>
                    <a:pt x="1236" y="1078"/>
                  </a:lnTo>
                  <a:lnTo>
                    <a:pt x="1235" y="1076"/>
                  </a:lnTo>
                  <a:lnTo>
                    <a:pt x="1235" y="1073"/>
                  </a:lnTo>
                  <a:lnTo>
                    <a:pt x="1231" y="1058"/>
                  </a:lnTo>
                  <a:lnTo>
                    <a:pt x="1225" y="1044"/>
                  </a:lnTo>
                  <a:lnTo>
                    <a:pt x="1216" y="1032"/>
                  </a:lnTo>
                  <a:lnTo>
                    <a:pt x="1207" y="1022"/>
                  </a:lnTo>
                  <a:lnTo>
                    <a:pt x="1189" y="1001"/>
                  </a:lnTo>
                  <a:lnTo>
                    <a:pt x="1180" y="991"/>
                  </a:lnTo>
                  <a:lnTo>
                    <a:pt x="1173" y="977"/>
                  </a:lnTo>
                  <a:lnTo>
                    <a:pt x="1172" y="974"/>
                  </a:lnTo>
                  <a:lnTo>
                    <a:pt x="1168" y="972"/>
                  </a:lnTo>
                  <a:lnTo>
                    <a:pt x="1160" y="970"/>
                  </a:lnTo>
                  <a:lnTo>
                    <a:pt x="1160" y="967"/>
                  </a:lnTo>
                  <a:lnTo>
                    <a:pt x="1158" y="965"/>
                  </a:lnTo>
                  <a:lnTo>
                    <a:pt x="1153" y="964"/>
                  </a:lnTo>
                  <a:lnTo>
                    <a:pt x="1149" y="958"/>
                  </a:lnTo>
                  <a:lnTo>
                    <a:pt x="1146" y="953"/>
                  </a:lnTo>
                  <a:lnTo>
                    <a:pt x="1139" y="952"/>
                  </a:lnTo>
                  <a:lnTo>
                    <a:pt x="1132" y="950"/>
                  </a:lnTo>
                  <a:lnTo>
                    <a:pt x="1129" y="943"/>
                  </a:lnTo>
                  <a:lnTo>
                    <a:pt x="1124" y="938"/>
                  </a:lnTo>
                  <a:lnTo>
                    <a:pt x="1119" y="933"/>
                  </a:lnTo>
                  <a:lnTo>
                    <a:pt x="1112" y="929"/>
                  </a:lnTo>
                  <a:lnTo>
                    <a:pt x="1112" y="909"/>
                  </a:lnTo>
                  <a:lnTo>
                    <a:pt x="1110" y="906"/>
                  </a:lnTo>
                  <a:lnTo>
                    <a:pt x="1108" y="902"/>
                  </a:lnTo>
                  <a:lnTo>
                    <a:pt x="1105" y="895"/>
                  </a:lnTo>
                  <a:lnTo>
                    <a:pt x="1103" y="892"/>
                  </a:lnTo>
                  <a:lnTo>
                    <a:pt x="1102" y="889"/>
                  </a:lnTo>
                  <a:lnTo>
                    <a:pt x="1096" y="889"/>
                  </a:lnTo>
                  <a:lnTo>
                    <a:pt x="1091" y="889"/>
                  </a:lnTo>
                  <a:lnTo>
                    <a:pt x="1098" y="866"/>
                  </a:lnTo>
                  <a:lnTo>
                    <a:pt x="1102" y="841"/>
                  </a:lnTo>
                  <a:lnTo>
                    <a:pt x="1107" y="817"/>
                  </a:lnTo>
                  <a:lnTo>
                    <a:pt x="1112" y="793"/>
                  </a:lnTo>
                  <a:lnTo>
                    <a:pt x="1110" y="785"/>
                  </a:lnTo>
                  <a:lnTo>
                    <a:pt x="1108" y="778"/>
                  </a:lnTo>
                  <a:lnTo>
                    <a:pt x="1103" y="764"/>
                  </a:lnTo>
                  <a:lnTo>
                    <a:pt x="1098" y="750"/>
                  </a:lnTo>
                  <a:lnTo>
                    <a:pt x="1098" y="742"/>
                  </a:lnTo>
                  <a:lnTo>
                    <a:pt x="1098" y="732"/>
                  </a:lnTo>
                  <a:lnTo>
                    <a:pt x="1103" y="728"/>
                  </a:lnTo>
                  <a:lnTo>
                    <a:pt x="1108" y="725"/>
                  </a:lnTo>
                  <a:lnTo>
                    <a:pt x="1110" y="720"/>
                  </a:lnTo>
                  <a:lnTo>
                    <a:pt x="1112" y="711"/>
                  </a:lnTo>
                  <a:lnTo>
                    <a:pt x="1124" y="710"/>
                  </a:lnTo>
                  <a:lnTo>
                    <a:pt x="1134" y="706"/>
                  </a:lnTo>
                  <a:lnTo>
                    <a:pt x="1153" y="698"/>
                  </a:lnTo>
                  <a:lnTo>
                    <a:pt x="1160" y="698"/>
                  </a:lnTo>
                  <a:lnTo>
                    <a:pt x="1163" y="694"/>
                  </a:lnTo>
                  <a:lnTo>
                    <a:pt x="1165" y="689"/>
                  </a:lnTo>
                  <a:lnTo>
                    <a:pt x="1165" y="682"/>
                  </a:lnTo>
                  <a:lnTo>
                    <a:pt x="1167" y="677"/>
                  </a:lnTo>
                  <a:lnTo>
                    <a:pt x="1168" y="672"/>
                  </a:lnTo>
                  <a:lnTo>
                    <a:pt x="1173" y="670"/>
                  </a:lnTo>
                  <a:lnTo>
                    <a:pt x="1180" y="670"/>
                  </a:lnTo>
                  <a:lnTo>
                    <a:pt x="1182" y="674"/>
                  </a:lnTo>
                  <a:lnTo>
                    <a:pt x="1184" y="677"/>
                  </a:lnTo>
                  <a:lnTo>
                    <a:pt x="1185" y="681"/>
                  </a:lnTo>
                  <a:lnTo>
                    <a:pt x="1187" y="684"/>
                  </a:lnTo>
                  <a:lnTo>
                    <a:pt x="1190" y="686"/>
                  </a:lnTo>
                  <a:lnTo>
                    <a:pt x="1190" y="687"/>
                  </a:lnTo>
                  <a:lnTo>
                    <a:pt x="1190" y="689"/>
                  </a:lnTo>
                  <a:lnTo>
                    <a:pt x="1187" y="691"/>
                  </a:lnTo>
                  <a:lnTo>
                    <a:pt x="1185" y="696"/>
                  </a:lnTo>
                  <a:lnTo>
                    <a:pt x="1184" y="698"/>
                  </a:lnTo>
                  <a:lnTo>
                    <a:pt x="1180" y="698"/>
                  </a:lnTo>
                  <a:lnTo>
                    <a:pt x="1175" y="698"/>
                  </a:lnTo>
                  <a:lnTo>
                    <a:pt x="1172" y="699"/>
                  </a:lnTo>
                  <a:lnTo>
                    <a:pt x="1168" y="701"/>
                  </a:lnTo>
                  <a:lnTo>
                    <a:pt x="1167" y="704"/>
                  </a:lnTo>
                  <a:lnTo>
                    <a:pt x="1160" y="718"/>
                  </a:lnTo>
                  <a:lnTo>
                    <a:pt x="1153" y="732"/>
                  </a:lnTo>
                  <a:lnTo>
                    <a:pt x="1153" y="735"/>
                  </a:lnTo>
                  <a:lnTo>
                    <a:pt x="1155" y="737"/>
                  </a:lnTo>
                  <a:lnTo>
                    <a:pt x="1161" y="737"/>
                  </a:lnTo>
                  <a:lnTo>
                    <a:pt x="1167" y="739"/>
                  </a:lnTo>
                  <a:lnTo>
                    <a:pt x="1170" y="742"/>
                  </a:lnTo>
                  <a:lnTo>
                    <a:pt x="1172" y="745"/>
                  </a:lnTo>
                  <a:lnTo>
                    <a:pt x="1173" y="754"/>
                  </a:lnTo>
                  <a:lnTo>
                    <a:pt x="1173" y="762"/>
                  </a:lnTo>
                  <a:lnTo>
                    <a:pt x="1173" y="766"/>
                  </a:lnTo>
                  <a:lnTo>
                    <a:pt x="1173" y="773"/>
                  </a:lnTo>
                  <a:lnTo>
                    <a:pt x="1180" y="771"/>
                  </a:lnTo>
                  <a:lnTo>
                    <a:pt x="1187" y="771"/>
                  </a:lnTo>
                  <a:lnTo>
                    <a:pt x="1194" y="773"/>
                  </a:lnTo>
                  <a:lnTo>
                    <a:pt x="1199" y="776"/>
                  </a:lnTo>
                  <a:lnTo>
                    <a:pt x="1204" y="778"/>
                  </a:lnTo>
                  <a:lnTo>
                    <a:pt x="1207" y="779"/>
                  </a:lnTo>
                  <a:lnTo>
                    <a:pt x="1211" y="778"/>
                  </a:lnTo>
                  <a:lnTo>
                    <a:pt x="1214" y="773"/>
                  </a:lnTo>
                  <a:lnTo>
                    <a:pt x="1219" y="774"/>
                  </a:lnTo>
                  <a:lnTo>
                    <a:pt x="1223" y="776"/>
                  </a:lnTo>
                  <a:lnTo>
                    <a:pt x="1228" y="783"/>
                  </a:lnTo>
                  <a:lnTo>
                    <a:pt x="1233" y="790"/>
                  </a:lnTo>
                  <a:lnTo>
                    <a:pt x="1236" y="791"/>
                  </a:lnTo>
                  <a:lnTo>
                    <a:pt x="1242" y="793"/>
                  </a:lnTo>
                  <a:lnTo>
                    <a:pt x="1247" y="795"/>
                  </a:lnTo>
                  <a:lnTo>
                    <a:pt x="1248" y="796"/>
                  </a:lnTo>
                  <a:lnTo>
                    <a:pt x="1248" y="800"/>
                  </a:lnTo>
                  <a:lnTo>
                    <a:pt x="1260" y="802"/>
                  </a:lnTo>
                  <a:lnTo>
                    <a:pt x="1271" y="805"/>
                  </a:lnTo>
                  <a:lnTo>
                    <a:pt x="1289" y="814"/>
                  </a:lnTo>
                  <a:lnTo>
                    <a:pt x="1294" y="815"/>
                  </a:lnTo>
                  <a:lnTo>
                    <a:pt x="1296" y="817"/>
                  </a:lnTo>
                  <a:lnTo>
                    <a:pt x="1296" y="820"/>
                  </a:lnTo>
                  <a:lnTo>
                    <a:pt x="1300" y="824"/>
                  </a:lnTo>
                  <a:lnTo>
                    <a:pt x="1305" y="825"/>
                  </a:lnTo>
                  <a:lnTo>
                    <a:pt x="1317" y="827"/>
                  </a:lnTo>
                  <a:lnTo>
                    <a:pt x="1329" y="829"/>
                  </a:lnTo>
                  <a:lnTo>
                    <a:pt x="1334" y="831"/>
                  </a:lnTo>
                  <a:lnTo>
                    <a:pt x="1337" y="834"/>
                  </a:lnTo>
                  <a:lnTo>
                    <a:pt x="1337" y="841"/>
                  </a:lnTo>
                  <a:lnTo>
                    <a:pt x="1340" y="848"/>
                  </a:lnTo>
                  <a:lnTo>
                    <a:pt x="1342" y="851"/>
                  </a:lnTo>
                  <a:lnTo>
                    <a:pt x="1339" y="858"/>
                  </a:lnTo>
                  <a:lnTo>
                    <a:pt x="1337" y="866"/>
                  </a:lnTo>
                  <a:lnTo>
                    <a:pt x="1337" y="872"/>
                  </a:lnTo>
                  <a:lnTo>
                    <a:pt x="1339" y="875"/>
                  </a:lnTo>
                  <a:lnTo>
                    <a:pt x="1340" y="878"/>
                  </a:lnTo>
                  <a:lnTo>
                    <a:pt x="1344" y="883"/>
                  </a:lnTo>
                  <a:lnTo>
                    <a:pt x="1344" y="887"/>
                  </a:lnTo>
                  <a:lnTo>
                    <a:pt x="1344" y="894"/>
                  </a:lnTo>
                  <a:lnTo>
                    <a:pt x="1346" y="899"/>
                  </a:lnTo>
                  <a:lnTo>
                    <a:pt x="1349" y="904"/>
                  </a:lnTo>
                  <a:lnTo>
                    <a:pt x="1356" y="907"/>
                  </a:lnTo>
                  <a:lnTo>
                    <a:pt x="1359" y="911"/>
                  </a:lnTo>
                  <a:lnTo>
                    <a:pt x="1363" y="916"/>
                  </a:lnTo>
                  <a:lnTo>
                    <a:pt x="1364" y="919"/>
                  </a:lnTo>
                  <a:lnTo>
                    <a:pt x="1364" y="923"/>
                  </a:lnTo>
                  <a:lnTo>
                    <a:pt x="1364" y="926"/>
                  </a:lnTo>
                  <a:lnTo>
                    <a:pt x="1364" y="943"/>
                  </a:lnTo>
                  <a:lnTo>
                    <a:pt x="1369" y="943"/>
                  </a:lnTo>
                  <a:lnTo>
                    <a:pt x="1375" y="943"/>
                  </a:lnTo>
                  <a:lnTo>
                    <a:pt x="1380" y="938"/>
                  </a:lnTo>
                  <a:lnTo>
                    <a:pt x="1387" y="935"/>
                  </a:lnTo>
                  <a:lnTo>
                    <a:pt x="1392" y="935"/>
                  </a:lnTo>
                  <a:lnTo>
                    <a:pt x="1398" y="936"/>
                  </a:lnTo>
                  <a:lnTo>
                    <a:pt x="1400" y="940"/>
                  </a:lnTo>
                  <a:lnTo>
                    <a:pt x="1402" y="941"/>
                  </a:lnTo>
                  <a:lnTo>
                    <a:pt x="1409" y="943"/>
                  </a:lnTo>
                  <a:lnTo>
                    <a:pt x="1416" y="945"/>
                  </a:lnTo>
                  <a:lnTo>
                    <a:pt x="1417" y="947"/>
                  </a:lnTo>
                  <a:lnTo>
                    <a:pt x="1419" y="950"/>
                  </a:lnTo>
                  <a:lnTo>
                    <a:pt x="1426" y="952"/>
                  </a:lnTo>
                  <a:lnTo>
                    <a:pt x="1433" y="953"/>
                  </a:lnTo>
                  <a:lnTo>
                    <a:pt x="1438" y="957"/>
                  </a:lnTo>
                  <a:lnTo>
                    <a:pt x="1446" y="957"/>
                  </a:lnTo>
                  <a:lnTo>
                    <a:pt x="1456" y="957"/>
                  </a:lnTo>
                  <a:lnTo>
                    <a:pt x="1465" y="953"/>
                  </a:lnTo>
                  <a:lnTo>
                    <a:pt x="1473" y="952"/>
                  </a:lnTo>
                  <a:lnTo>
                    <a:pt x="1480" y="947"/>
                  </a:lnTo>
                  <a:lnTo>
                    <a:pt x="1494" y="938"/>
                  </a:lnTo>
                  <a:lnTo>
                    <a:pt x="1508" y="929"/>
                  </a:lnTo>
                  <a:lnTo>
                    <a:pt x="1506" y="924"/>
                  </a:lnTo>
                  <a:lnTo>
                    <a:pt x="1504" y="921"/>
                  </a:lnTo>
                  <a:lnTo>
                    <a:pt x="1497" y="916"/>
                  </a:lnTo>
                  <a:lnTo>
                    <a:pt x="1489" y="914"/>
                  </a:lnTo>
                  <a:lnTo>
                    <a:pt x="1480" y="909"/>
                  </a:lnTo>
                  <a:lnTo>
                    <a:pt x="1479" y="907"/>
                  </a:lnTo>
                  <a:lnTo>
                    <a:pt x="1479" y="906"/>
                  </a:lnTo>
                  <a:lnTo>
                    <a:pt x="1477" y="904"/>
                  </a:lnTo>
                  <a:lnTo>
                    <a:pt x="1473" y="902"/>
                  </a:lnTo>
                  <a:lnTo>
                    <a:pt x="1468" y="900"/>
                  </a:lnTo>
                  <a:lnTo>
                    <a:pt x="1465" y="897"/>
                  </a:lnTo>
                  <a:lnTo>
                    <a:pt x="1462" y="894"/>
                  </a:lnTo>
                  <a:lnTo>
                    <a:pt x="1460" y="889"/>
                  </a:lnTo>
                  <a:lnTo>
                    <a:pt x="1451" y="890"/>
                  </a:lnTo>
                  <a:lnTo>
                    <a:pt x="1444" y="889"/>
                  </a:lnTo>
                  <a:lnTo>
                    <a:pt x="1434" y="885"/>
                  </a:lnTo>
                  <a:lnTo>
                    <a:pt x="1433" y="885"/>
                  </a:lnTo>
                  <a:lnTo>
                    <a:pt x="1421" y="877"/>
                  </a:lnTo>
                  <a:lnTo>
                    <a:pt x="1417" y="875"/>
                  </a:lnTo>
                  <a:lnTo>
                    <a:pt x="1410" y="873"/>
                  </a:lnTo>
                  <a:lnTo>
                    <a:pt x="1404" y="870"/>
                  </a:lnTo>
                  <a:lnTo>
                    <a:pt x="1397" y="863"/>
                  </a:lnTo>
                  <a:lnTo>
                    <a:pt x="1392" y="853"/>
                  </a:lnTo>
                  <a:lnTo>
                    <a:pt x="1388" y="851"/>
                  </a:lnTo>
                  <a:lnTo>
                    <a:pt x="1383" y="843"/>
                  </a:lnTo>
                  <a:lnTo>
                    <a:pt x="1378" y="834"/>
                  </a:lnTo>
                  <a:lnTo>
                    <a:pt x="1376" y="831"/>
                  </a:lnTo>
                  <a:lnTo>
                    <a:pt x="1375" y="829"/>
                  </a:lnTo>
                  <a:lnTo>
                    <a:pt x="1368" y="827"/>
                  </a:lnTo>
                  <a:lnTo>
                    <a:pt x="1361" y="825"/>
                  </a:lnTo>
                  <a:lnTo>
                    <a:pt x="1358" y="824"/>
                  </a:lnTo>
                  <a:lnTo>
                    <a:pt x="1358" y="820"/>
                  </a:lnTo>
                  <a:lnTo>
                    <a:pt x="1358" y="814"/>
                  </a:lnTo>
                  <a:lnTo>
                    <a:pt x="1358" y="810"/>
                  </a:lnTo>
                  <a:lnTo>
                    <a:pt x="1361" y="807"/>
                  </a:lnTo>
                  <a:lnTo>
                    <a:pt x="1364" y="807"/>
                  </a:lnTo>
                  <a:lnTo>
                    <a:pt x="1375" y="807"/>
                  </a:lnTo>
                  <a:lnTo>
                    <a:pt x="1385" y="807"/>
                  </a:lnTo>
                  <a:lnTo>
                    <a:pt x="1390" y="807"/>
                  </a:lnTo>
                  <a:lnTo>
                    <a:pt x="1395" y="808"/>
                  </a:lnTo>
                  <a:lnTo>
                    <a:pt x="1404" y="814"/>
                  </a:lnTo>
                  <a:lnTo>
                    <a:pt x="1407" y="814"/>
                  </a:lnTo>
                  <a:lnTo>
                    <a:pt x="1410" y="814"/>
                  </a:lnTo>
                  <a:lnTo>
                    <a:pt x="1412" y="812"/>
                  </a:lnTo>
                  <a:lnTo>
                    <a:pt x="1412" y="807"/>
                  </a:lnTo>
                  <a:lnTo>
                    <a:pt x="1417" y="808"/>
                  </a:lnTo>
                  <a:lnTo>
                    <a:pt x="1421" y="812"/>
                  </a:lnTo>
                  <a:lnTo>
                    <a:pt x="1427" y="819"/>
                  </a:lnTo>
                  <a:lnTo>
                    <a:pt x="1431" y="820"/>
                  </a:lnTo>
                  <a:lnTo>
                    <a:pt x="1434" y="820"/>
                  </a:lnTo>
                  <a:lnTo>
                    <a:pt x="1438" y="822"/>
                  </a:lnTo>
                  <a:lnTo>
                    <a:pt x="1444" y="825"/>
                  </a:lnTo>
                  <a:lnTo>
                    <a:pt x="1448" y="827"/>
                  </a:lnTo>
                  <a:lnTo>
                    <a:pt x="1458" y="827"/>
                  </a:lnTo>
                  <a:lnTo>
                    <a:pt x="1467" y="827"/>
                  </a:lnTo>
                  <a:lnTo>
                    <a:pt x="1475" y="831"/>
                  </a:lnTo>
                  <a:lnTo>
                    <a:pt x="1477" y="832"/>
                  </a:lnTo>
                  <a:lnTo>
                    <a:pt x="1480" y="836"/>
                  </a:lnTo>
                  <a:lnTo>
                    <a:pt x="1480" y="839"/>
                  </a:lnTo>
                  <a:lnTo>
                    <a:pt x="1480" y="844"/>
                  </a:lnTo>
                  <a:lnTo>
                    <a:pt x="1484" y="849"/>
                  </a:lnTo>
                  <a:lnTo>
                    <a:pt x="1492" y="856"/>
                  </a:lnTo>
                  <a:lnTo>
                    <a:pt x="1496" y="858"/>
                  </a:lnTo>
                  <a:lnTo>
                    <a:pt x="1499" y="863"/>
                  </a:lnTo>
                  <a:lnTo>
                    <a:pt x="1501" y="868"/>
                  </a:lnTo>
                  <a:lnTo>
                    <a:pt x="1501" y="875"/>
                  </a:lnTo>
                  <a:lnTo>
                    <a:pt x="1508" y="878"/>
                  </a:lnTo>
                  <a:lnTo>
                    <a:pt x="1513" y="883"/>
                  </a:lnTo>
                  <a:lnTo>
                    <a:pt x="1523" y="894"/>
                  </a:lnTo>
                  <a:lnTo>
                    <a:pt x="1526" y="899"/>
                  </a:lnTo>
                  <a:lnTo>
                    <a:pt x="1533" y="904"/>
                  </a:lnTo>
                  <a:lnTo>
                    <a:pt x="1540" y="907"/>
                  </a:lnTo>
                  <a:lnTo>
                    <a:pt x="1549" y="909"/>
                  </a:lnTo>
                  <a:lnTo>
                    <a:pt x="1547" y="918"/>
                  </a:lnTo>
                  <a:lnTo>
                    <a:pt x="1549" y="924"/>
                  </a:lnTo>
                  <a:lnTo>
                    <a:pt x="1552" y="929"/>
                  </a:lnTo>
                  <a:lnTo>
                    <a:pt x="1555" y="933"/>
                  </a:lnTo>
                  <a:lnTo>
                    <a:pt x="1566" y="938"/>
                  </a:lnTo>
                  <a:lnTo>
                    <a:pt x="1576" y="943"/>
                  </a:lnTo>
                  <a:lnTo>
                    <a:pt x="1579" y="941"/>
                  </a:lnTo>
                  <a:lnTo>
                    <a:pt x="1581" y="940"/>
                  </a:lnTo>
                  <a:lnTo>
                    <a:pt x="1583" y="933"/>
                  </a:lnTo>
                  <a:lnTo>
                    <a:pt x="1583" y="916"/>
                  </a:lnTo>
                  <a:lnTo>
                    <a:pt x="1584" y="911"/>
                  </a:lnTo>
                  <a:lnTo>
                    <a:pt x="1586" y="909"/>
                  </a:lnTo>
                  <a:lnTo>
                    <a:pt x="1589" y="909"/>
                  </a:lnTo>
                  <a:lnTo>
                    <a:pt x="1589" y="904"/>
                  </a:lnTo>
                  <a:lnTo>
                    <a:pt x="1591" y="900"/>
                  </a:lnTo>
                  <a:lnTo>
                    <a:pt x="1593" y="897"/>
                  </a:lnTo>
                  <a:lnTo>
                    <a:pt x="1596" y="895"/>
                  </a:lnTo>
                  <a:lnTo>
                    <a:pt x="1598" y="890"/>
                  </a:lnTo>
                  <a:lnTo>
                    <a:pt x="1600" y="889"/>
                  </a:lnTo>
                  <a:lnTo>
                    <a:pt x="1603" y="889"/>
                  </a:lnTo>
                  <a:lnTo>
                    <a:pt x="1601" y="882"/>
                  </a:lnTo>
                  <a:lnTo>
                    <a:pt x="1600" y="875"/>
                  </a:lnTo>
                  <a:lnTo>
                    <a:pt x="1595" y="863"/>
                  </a:lnTo>
                  <a:lnTo>
                    <a:pt x="1588" y="853"/>
                  </a:lnTo>
                  <a:lnTo>
                    <a:pt x="1583" y="841"/>
                  </a:lnTo>
                  <a:lnTo>
                    <a:pt x="1577" y="839"/>
                  </a:lnTo>
                  <a:lnTo>
                    <a:pt x="1576" y="837"/>
                  </a:lnTo>
                  <a:lnTo>
                    <a:pt x="1576" y="834"/>
                  </a:lnTo>
                  <a:lnTo>
                    <a:pt x="1576" y="827"/>
                  </a:lnTo>
                  <a:lnTo>
                    <a:pt x="1559" y="824"/>
                  </a:lnTo>
                  <a:lnTo>
                    <a:pt x="1543" y="819"/>
                  </a:lnTo>
                  <a:lnTo>
                    <a:pt x="1526" y="815"/>
                  </a:lnTo>
                  <a:lnTo>
                    <a:pt x="1518" y="814"/>
                  </a:lnTo>
                  <a:lnTo>
                    <a:pt x="1508" y="814"/>
                  </a:lnTo>
                  <a:lnTo>
                    <a:pt x="1502" y="812"/>
                  </a:lnTo>
                  <a:lnTo>
                    <a:pt x="1501" y="810"/>
                  </a:lnTo>
                  <a:lnTo>
                    <a:pt x="1501" y="807"/>
                  </a:lnTo>
                  <a:lnTo>
                    <a:pt x="1497" y="803"/>
                  </a:lnTo>
                  <a:lnTo>
                    <a:pt x="1494" y="800"/>
                  </a:lnTo>
                  <a:lnTo>
                    <a:pt x="1489" y="791"/>
                  </a:lnTo>
                  <a:lnTo>
                    <a:pt x="1482" y="785"/>
                  </a:lnTo>
                  <a:lnTo>
                    <a:pt x="1479" y="781"/>
                  </a:lnTo>
                  <a:lnTo>
                    <a:pt x="1473" y="779"/>
                  </a:lnTo>
                  <a:lnTo>
                    <a:pt x="1479" y="771"/>
                  </a:lnTo>
                  <a:lnTo>
                    <a:pt x="1482" y="768"/>
                  </a:lnTo>
                  <a:lnTo>
                    <a:pt x="1487" y="766"/>
                  </a:lnTo>
                  <a:lnTo>
                    <a:pt x="1489" y="761"/>
                  </a:lnTo>
                  <a:lnTo>
                    <a:pt x="1491" y="759"/>
                  </a:lnTo>
                  <a:lnTo>
                    <a:pt x="1494" y="759"/>
                  </a:lnTo>
                  <a:lnTo>
                    <a:pt x="1501" y="759"/>
                  </a:lnTo>
                  <a:lnTo>
                    <a:pt x="1504" y="762"/>
                  </a:lnTo>
                  <a:lnTo>
                    <a:pt x="1509" y="764"/>
                  </a:lnTo>
                  <a:lnTo>
                    <a:pt x="1514" y="766"/>
                  </a:lnTo>
                  <a:lnTo>
                    <a:pt x="1514" y="761"/>
                  </a:lnTo>
                  <a:lnTo>
                    <a:pt x="1516" y="757"/>
                  </a:lnTo>
                  <a:lnTo>
                    <a:pt x="1518" y="754"/>
                  </a:lnTo>
                  <a:lnTo>
                    <a:pt x="1521" y="752"/>
                  </a:lnTo>
                  <a:lnTo>
                    <a:pt x="1531" y="752"/>
                  </a:lnTo>
                  <a:lnTo>
                    <a:pt x="1542" y="752"/>
                  </a:lnTo>
                  <a:lnTo>
                    <a:pt x="1549" y="749"/>
                  </a:lnTo>
                  <a:lnTo>
                    <a:pt x="1555" y="745"/>
                  </a:lnTo>
                  <a:lnTo>
                    <a:pt x="1555" y="750"/>
                  </a:lnTo>
                  <a:lnTo>
                    <a:pt x="1557" y="754"/>
                  </a:lnTo>
                  <a:lnTo>
                    <a:pt x="1559" y="757"/>
                  </a:lnTo>
                  <a:lnTo>
                    <a:pt x="1562" y="759"/>
                  </a:lnTo>
                  <a:lnTo>
                    <a:pt x="1610" y="759"/>
                  </a:lnTo>
                  <a:lnTo>
                    <a:pt x="1612" y="762"/>
                  </a:lnTo>
                  <a:lnTo>
                    <a:pt x="1615" y="764"/>
                  </a:lnTo>
                  <a:lnTo>
                    <a:pt x="1624" y="766"/>
                  </a:lnTo>
                  <a:lnTo>
                    <a:pt x="1625" y="768"/>
                  </a:lnTo>
                  <a:lnTo>
                    <a:pt x="1627" y="771"/>
                  </a:lnTo>
                  <a:lnTo>
                    <a:pt x="1629" y="778"/>
                  </a:lnTo>
                  <a:lnTo>
                    <a:pt x="1630" y="779"/>
                  </a:lnTo>
                  <a:lnTo>
                    <a:pt x="1636" y="783"/>
                  </a:lnTo>
                  <a:lnTo>
                    <a:pt x="1639" y="785"/>
                  </a:lnTo>
                  <a:lnTo>
                    <a:pt x="1644" y="793"/>
                  </a:lnTo>
                  <a:lnTo>
                    <a:pt x="1651" y="810"/>
                  </a:lnTo>
                  <a:lnTo>
                    <a:pt x="1653" y="814"/>
                  </a:lnTo>
                  <a:lnTo>
                    <a:pt x="1659" y="824"/>
                  </a:lnTo>
                  <a:lnTo>
                    <a:pt x="1665" y="834"/>
                  </a:lnTo>
                  <a:lnTo>
                    <a:pt x="1673" y="834"/>
                  </a:lnTo>
                  <a:lnTo>
                    <a:pt x="1680" y="831"/>
                  </a:lnTo>
                  <a:lnTo>
                    <a:pt x="1683" y="825"/>
                  </a:lnTo>
                  <a:lnTo>
                    <a:pt x="1687" y="820"/>
                  </a:lnTo>
                  <a:lnTo>
                    <a:pt x="1692" y="817"/>
                  </a:lnTo>
                  <a:lnTo>
                    <a:pt x="1697" y="814"/>
                  </a:lnTo>
                  <a:lnTo>
                    <a:pt x="1702" y="808"/>
                  </a:lnTo>
                  <a:lnTo>
                    <a:pt x="1706" y="802"/>
                  </a:lnTo>
                  <a:lnTo>
                    <a:pt x="1706" y="793"/>
                  </a:lnTo>
                  <a:lnTo>
                    <a:pt x="1704" y="788"/>
                  </a:lnTo>
                  <a:lnTo>
                    <a:pt x="1700" y="785"/>
                  </a:lnTo>
                  <a:lnTo>
                    <a:pt x="1699" y="779"/>
                  </a:lnTo>
                  <a:lnTo>
                    <a:pt x="1694" y="778"/>
                  </a:lnTo>
                  <a:lnTo>
                    <a:pt x="1692" y="776"/>
                  </a:lnTo>
                  <a:lnTo>
                    <a:pt x="1692" y="773"/>
                  </a:lnTo>
                  <a:lnTo>
                    <a:pt x="1692" y="759"/>
                  </a:lnTo>
                  <a:lnTo>
                    <a:pt x="1670" y="754"/>
                  </a:lnTo>
                  <a:lnTo>
                    <a:pt x="1659" y="750"/>
                  </a:lnTo>
                  <a:lnTo>
                    <a:pt x="1649" y="747"/>
                  </a:lnTo>
                  <a:lnTo>
                    <a:pt x="1644" y="744"/>
                  </a:lnTo>
                  <a:lnTo>
                    <a:pt x="1641" y="739"/>
                  </a:lnTo>
                  <a:lnTo>
                    <a:pt x="1637" y="732"/>
                  </a:lnTo>
                  <a:lnTo>
                    <a:pt x="1632" y="725"/>
                  </a:lnTo>
                  <a:lnTo>
                    <a:pt x="1629" y="723"/>
                  </a:lnTo>
                  <a:lnTo>
                    <a:pt x="1624" y="723"/>
                  </a:lnTo>
                  <a:lnTo>
                    <a:pt x="1615" y="721"/>
                  </a:lnTo>
                  <a:lnTo>
                    <a:pt x="1605" y="720"/>
                  </a:lnTo>
                  <a:lnTo>
                    <a:pt x="1595" y="716"/>
                  </a:lnTo>
                  <a:lnTo>
                    <a:pt x="1589" y="715"/>
                  </a:lnTo>
                  <a:lnTo>
                    <a:pt x="1586" y="713"/>
                  </a:lnTo>
                  <a:lnTo>
                    <a:pt x="1584" y="710"/>
                  </a:lnTo>
                  <a:lnTo>
                    <a:pt x="1583" y="704"/>
                  </a:lnTo>
                  <a:lnTo>
                    <a:pt x="1579" y="704"/>
                  </a:lnTo>
                  <a:lnTo>
                    <a:pt x="1577" y="703"/>
                  </a:lnTo>
                  <a:lnTo>
                    <a:pt x="1576" y="699"/>
                  </a:lnTo>
                  <a:lnTo>
                    <a:pt x="1574" y="696"/>
                  </a:lnTo>
                  <a:lnTo>
                    <a:pt x="1567" y="691"/>
                  </a:lnTo>
                  <a:lnTo>
                    <a:pt x="1559" y="684"/>
                  </a:lnTo>
                  <a:lnTo>
                    <a:pt x="1557" y="682"/>
                  </a:lnTo>
                  <a:lnTo>
                    <a:pt x="1555" y="677"/>
                  </a:lnTo>
                  <a:lnTo>
                    <a:pt x="1552" y="677"/>
                  </a:lnTo>
                  <a:lnTo>
                    <a:pt x="1549" y="677"/>
                  </a:lnTo>
                  <a:lnTo>
                    <a:pt x="1547" y="684"/>
                  </a:lnTo>
                  <a:lnTo>
                    <a:pt x="1549" y="689"/>
                  </a:lnTo>
                  <a:lnTo>
                    <a:pt x="1552" y="698"/>
                  </a:lnTo>
                  <a:lnTo>
                    <a:pt x="1555" y="706"/>
                  </a:lnTo>
                  <a:lnTo>
                    <a:pt x="1555" y="711"/>
                  </a:lnTo>
                  <a:lnTo>
                    <a:pt x="1555" y="718"/>
                  </a:lnTo>
                  <a:lnTo>
                    <a:pt x="1550" y="718"/>
                  </a:lnTo>
                  <a:lnTo>
                    <a:pt x="1545" y="718"/>
                  </a:lnTo>
                  <a:lnTo>
                    <a:pt x="1540" y="720"/>
                  </a:lnTo>
                  <a:lnTo>
                    <a:pt x="1535" y="718"/>
                  </a:lnTo>
                  <a:lnTo>
                    <a:pt x="1533" y="716"/>
                  </a:lnTo>
                  <a:lnTo>
                    <a:pt x="1531" y="711"/>
                  </a:lnTo>
                  <a:lnTo>
                    <a:pt x="1530" y="708"/>
                  </a:lnTo>
                  <a:lnTo>
                    <a:pt x="1528" y="704"/>
                  </a:lnTo>
                  <a:lnTo>
                    <a:pt x="1525" y="704"/>
                  </a:lnTo>
                  <a:lnTo>
                    <a:pt x="1521" y="704"/>
                  </a:lnTo>
                  <a:lnTo>
                    <a:pt x="1518" y="704"/>
                  </a:lnTo>
                  <a:lnTo>
                    <a:pt x="1514" y="704"/>
                  </a:lnTo>
                  <a:lnTo>
                    <a:pt x="1513" y="699"/>
                  </a:lnTo>
                  <a:lnTo>
                    <a:pt x="1511" y="698"/>
                  </a:lnTo>
                  <a:lnTo>
                    <a:pt x="1508" y="698"/>
                  </a:lnTo>
                  <a:lnTo>
                    <a:pt x="1508" y="687"/>
                  </a:lnTo>
                  <a:lnTo>
                    <a:pt x="1508" y="677"/>
                  </a:lnTo>
                  <a:lnTo>
                    <a:pt x="1511" y="670"/>
                  </a:lnTo>
                  <a:lnTo>
                    <a:pt x="1514" y="663"/>
                  </a:lnTo>
                  <a:lnTo>
                    <a:pt x="1508" y="650"/>
                  </a:lnTo>
                  <a:lnTo>
                    <a:pt x="1501" y="636"/>
                  </a:lnTo>
                  <a:lnTo>
                    <a:pt x="1497" y="629"/>
                  </a:lnTo>
                  <a:lnTo>
                    <a:pt x="1491" y="624"/>
                  </a:lnTo>
                  <a:lnTo>
                    <a:pt x="1475" y="617"/>
                  </a:lnTo>
                  <a:lnTo>
                    <a:pt x="1468" y="612"/>
                  </a:lnTo>
                  <a:lnTo>
                    <a:pt x="1462" y="609"/>
                  </a:lnTo>
                  <a:lnTo>
                    <a:pt x="1456" y="604"/>
                  </a:lnTo>
                  <a:lnTo>
                    <a:pt x="1453" y="595"/>
                  </a:lnTo>
                  <a:lnTo>
                    <a:pt x="1453" y="588"/>
                  </a:lnTo>
                  <a:lnTo>
                    <a:pt x="1455" y="583"/>
                  </a:lnTo>
                  <a:lnTo>
                    <a:pt x="1458" y="578"/>
                  </a:lnTo>
                  <a:lnTo>
                    <a:pt x="1463" y="575"/>
                  </a:lnTo>
                  <a:lnTo>
                    <a:pt x="1475" y="571"/>
                  </a:lnTo>
                  <a:lnTo>
                    <a:pt x="1487" y="568"/>
                  </a:lnTo>
                  <a:lnTo>
                    <a:pt x="1496" y="566"/>
                  </a:lnTo>
                  <a:lnTo>
                    <a:pt x="1502" y="566"/>
                  </a:lnTo>
                  <a:lnTo>
                    <a:pt x="1508" y="568"/>
                  </a:lnTo>
                  <a:lnTo>
                    <a:pt x="1511" y="571"/>
                  </a:lnTo>
                  <a:lnTo>
                    <a:pt x="1520" y="577"/>
                  </a:lnTo>
                  <a:lnTo>
                    <a:pt x="1528" y="582"/>
                  </a:lnTo>
                  <a:lnTo>
                    <a:pt x="1535" y="577"/>
                  </a:lnTo>
                  <a:lnTo>
                    <a:pt x="1542" y="577"/>
                  </a:lnTo>
                  <a:lnTo>
                    <a:pt x="1549" y="577"/>
                  </a:lnTo>
                  <a:lnTo>
                    <a:pt x="1555" y="582"/>
                  </a:lnTo>
                  <a:lnTo>
                    <a:pt x="1562" y="578"/>
                  </a:lnTo>
                  <a:lnTo>
                    <a:pt x="1569" y="575"/>
                  </a:lnTo>
                  <a:lnTo>
                    <a:pt x="1572" y="575"/>
                  </a:lnTo>
                  <a:lnTo>
                    <a:pt x="1576" y="575"/>
                  </a:lnTo>
                  <a:lnTo>
                    <a:pt x="1576" y="571"/>
                  </a:lnTo>
                  <a:lnTo>
                    <a:pt x="1576" y="568"/>
                  </a:lnTo>
                  <a:lnTo>
                    <a:pt x="1584" y="563"/>
                  </a:lnTo>
                  <a:lnTo>
                    <a:pt x="1589" y="561"/>
                  </a:lnTo>
                  <a:lnTo>
                    <a:pt x="1596" y="561"/>
                  </a:lnTo>
                  <a:lnTo>
                    <a:pt x="1598" y="561"/>
                  </a:lnTo>
                  <a:lnTo>
                    <a:pt x="1600" y="559"/>
                  </a:lnTo>
                  <a:lnTo>
                    <a:pt x="1601" y="554"/>
                  </a:lnTo>
                  <a:lnTo>
                    <a:pt x="1603" y="541"/>
                  </a:lnTo>
                  <a:lnTo>
                    <a:pt x="1610" y="541"/>
                  </a:lnTo>
                  <a:lnTo>
                    <a:pt x="1617" y="539"/>
                  </a:lnTo>
                  <a:lnTo>
                    <a:pt x="1625" y="532"/>
                  </a:lnTo>
                  <a:lnTo>
                    <a:pt x="1634" y="525"/>
                  </a:lnTo>
                  <a:lnTo>
                    <a:pt x="1644" y="520"/>
                  </a:lnTo>
                  <a:lnTo>
                    <a:pt x="1642" y="505"/>
                  </a:lnTo>
                  <a:lnTo>
                    <a:pt x="1646" y="495"/>
                  </a:lnTo>
                  <a:lnTo>
                    <a:pt x="1647" y="484"/>
                  </a:lnTo>
                  <a:lnTo>
                    <a:pt x="1651" y="472"/>
                  </a:lnTo>
                  <a:lnTo>
                    <a:pt x="1656" y="472"/>
                  </a:lnTo>
                  <a:lnTo>
                    <a:pt x="1661" y="471"/>
                  </a:lnTo>
                  <a:lnTo>
                    <a:pt x="1670" y="467"/>
                  </a:lnTo>
                  <a:lnTo>
                    <a:pt x="1677" y="462"/>
                  </a:lnTo>
                  <a:lnTo>
                    <a:pt x="1685" y="459"/>
                  </a:lnTo>
                  <a:lnTo>
                    <a:pt x="1697" y="459"/>
                  </a:lnTo>
                  <a:lnTo>
                    <a:pt x="1709" y="460"/>
                  </a:lnTo>
                  <a:lnTo>
                    <a:pt x="1718" y="464"/>
                  </a:lnTo>
                  <a:lnTo>
                    <a:pt x="1726" y="469"/>
                  </a:lnTo>
                  <a:lnTo>
                    <a:pt x="1743" y="477"/>
                  </a:lnTo>
                  <a:lnTo>
                    <a:pt x="1752" y="483"/>
                  </a:lnTo>
                  <a:lnTo>
                    <a:pt x="1760" y="486"/>
                  </a:lnTo>
                  <a:lnTo>
                    <a:pt x="1774" y="486"/>
                  </a:lnTo>
                  <a:lnTo>
                    <a:pt x="1776" y="481"/>
                  </a:lnTo>
                  <a:lnTo>
                    <a:pt x="1777" y="479"/>
                  </a:lnTo>
                  <a:lnTo>
                    <a:pt x="1781" y="479"/>
                  </a:lnTo>
                  <a:lnTo>
                    <a:pt x="1786" y="479"/>
                  </a:lnTo>
                  <a:lnTo>
                    <a:pt x="1791" y="477"/>
                  </a:lnTo>
                  <a:lnTo>
                    <a:pt x="1794" y="476"/>
                  </a:lnTo>
                  <a:lnTo>
                    <a:pt x="1798" y="472"/>
                  </a:lnTo>
                  <a:lnTo>
                    <a:pt x="1803" y="465"/>
                  </a:lnTo>
                  <a:lnTo>
                    <a:pt x="1808" y="459"/>
                  </a:lnTo>
                  <a:lnTo>
                    <a:pt x="1815" y="454"/>
                  </a:lnTo>
                  <a:lnTo>
                    <a:pt x="1822" y="448"/>
                  </a:lnTo>
                  <a:lnTo>
                    <a:pt x="1825" y="447"/>
                  </a:lnTo>
                  <a:lnTo>
                    <a:pt x="1827" y="442"/>
                  </a:lnTo>
                  <a:lnTo>
                    <a:pt x="1828" y="436"/>
                  </a:lnTo>
                  <a:lnTo>
                    <a:pt x="1828" y="431"/>
                  </a:lnTo>
                  <a:lnTo>
                    <a:pt x="1849" y="431"/>
                  </a:lnTo>
                  <a:lnTo>
                    <a:pt x="1851" y="426"/>
                  </a:lnTo>
                  <a:lnTo>
                    <a:pt x="1854" y="423"/>
                  </a:lnTo>
                  <a:lnTo>
                    <a:pt x="1861" y="416"/>
                  </a:lnTo>
                  <a:lnTo>
                    <a:pt x="1864" y="413"/>
                  </a:lnTo>
                  <a:lnTo>
                    <a:pt x="1868" y="409"/>
                  </a:lnTo>
                  <a:lnTo>
                    <a:pt x="1869" y="404"/>
                  </a:lnTo>
                  <a:lnTo>
                    <a:pt x="1869" y="397"/>
                  </a:lnTo>
                  <a:lnTo>
                    <a:pt x="1878" y="392"/>
                  </a:lnTo>
                  <a:lnTo>
                    <a:pt x="1881" y="389"/>
                  </a:lnTo>
                  <a:lnTo>
                    <a:pt x="1883" y="384"/>
                  </a:lnTo>
                  <a:lnTo>
                    <a:pt x="1883" y="378"/>
                  </a:lnTo>
                  <a:lnTo>
                    <a:pt x="1885" y="375"/>
                  </a:lnTo>
                  <a:lnTo>
                    <a:pt x="1886" y="372"/>
                  </a:lnTo>
                  <a:lnTo>
                    <a:pt x="1890" y="370"/>
                  </a:lnTo>
                  <a:lnTo>
                    <a:pt x="1898" y="370"/>
                  </a:lnTo>
                  <a:lnTo>
                    <a:pt x="1902" y="372"/>
                  </a:lnTo>
                  <a:lnTo>
                    <a:pt x="1902" y="373"/>
                  </a:lnTo>
                  <a:lnTo>
                    <a:pt x="1900" y="377"/>
                  </a:lnTo>
                  <a:lnTo>
                    <a:pt x="1897" y="385"/>
                  </a:lnTo>
                  <a:lnTo>
                    <a:pt x="1895" y="390"/>
                  </a:lnTo>
                  <a:lnTo>
                    <a:pt x="1897" y="397"/>
                  </a:lnTo>
                  <a:lnTo>
                    <a:pt x="1900" y="399"/>
                  </a:lnTo>
                  <a:lnTo>
                    <a:pt x="1902" y="402"/>
                  </a:lnTo>
                  <a:lnTo>
                    <a:pt x="1903" y="411"/>
                  </a:lnTo>
                  <a:lnTo>
                    <a:pt x="1905" y="414"/>
                  </a:lnTo>
                  <a:lnTo>
                    <a:pt x="1907" y="418"/>
                  </a:lnTo>
                  <a:lnTo>
                    <a:pt x="1909" y="421"/>
                  </a:lnTo>
                  <a:lnTo>
                    <a:pt x="1910" y="425"/>
                  </a:lnTo>
                  <a:lnTo>
                    <a:pt x="1919" y="421"/>
                  </a:lnTo>
                  <a:lnTo>
                    <a:pt x="1926" y="416"/>
                  </a:lnTo>
                  <a:lnTo>
                    <a:pt x="1934" y="413"/>
                  </a:lnTo>
                  <a:lnTo>
                    <a:pt x="1939" y="411"/>
                  </a:lnTo>
                  <a:lnTo>
                    <a:pt x="1944" y="411"/>
                  </a:lnTo>
                  <a:lnTo>
                    <a:pt x="1943" y="414"/>
                  </a:lnTo>
                  <a:lnTo>
                    <a:pt x="1943" y="418"/>
                  </a:lnTo>
                  <a:lnTo>
                    <a:pt x="1944" y="419"/>
                  </a:lnTo>
                  <a:lnTo>
                    <a:pt x="1948" y="423"/>
                  </a:lnTo>
                  <a:lnTo>
                    <a:pt x="1953" y="425"/>
                  </a:lnTo>
                  <a:lnTo>
                    <a:pt x="1956" y="425"/>
                  </a:lnTo>
                  <a:lnTo>
                    <a:pt x="1958" y="425"/>
                  </a:lnTo>
                  <a:lnTo>
                    <a:pt x="1958" y="421"/>
                  </a:lnTo>
                  <a:lnTo>
                    <a:pt x="1958" y="418"/>
                  </a:lnTo>
                  <a:lnTo>
                    <a:pt x="1966" y="418"/>
                  </a:lnTo>
                  <a:lnTo>
                    <a:pt x="1978" y="418"/>
                  </a:lnTo>
                  <a:lnTo>
                    <a:pt x="1992" y="418"/>
                  </a:lnTo>
                  <a:lnTo>
                    <a:pt x="2006" y="418"/>
                  </a:lnTo>
                  <a:lnTo>
                    <a:pt x="2019" y="414"/>
                  </a:lnTo>
                  <a:lnTo>
                    <a:pt x="2033" y="411"/>
                  </a:lnTo>
                  <a:lnTo>
                    <a:pt x="2050" y="411"/>
                  </a:lnTo>
                  <a:lnTo>
                    <a:pt x="2067" y="411"/>
                  </a:lnTo>
                  <a:lnTo>
                    <a:pt x="2079" y="413"/>
                  </a:lnTo>
                  <a:lnTo>
                    <a:pt x="2091" y="418"/>
                  </a:lnTo>
                  <a:lnTo>
                    <a:pt x="2101" y="423"/>
                  </a:lnTo>
                  <a:lnTo>
                    <a:pt x="2115" y="425"/>
                  </a:lnTo>
                  <a:lnTo>
                    <a:pt x="2125" y="425"/>
                  </a:lnTo>
                  <a:lnTo>
                    <a:pt x="2132" y="425"/>
                  </a:lnTo>
                  <a:lnTo>
                    <a:pt x="2147" y="419"/>
                  </a:lnTo>
                  <a:lnTo>
                    <a:pt x="2163" y="418"/>
                  </a:lnTo>
                  <a:lnTo>
                    <a:pt x="2173" y="416"/>
                  </a:lnTo>
                  <a:lnTo>
                    <a:pt x="2183" y="418"/>
                  </a:lnTo>
                  <a:lnTo>
                    <a:pt x="2187" y="423"/>
                  </a:lnTo>
                  <a:lnTo>
                    <a:pt x="2190" y="428"/>
                  </a:lnTo>
                  <a:lnTo>
                    <a:pt x="2193" y="431"/>
                  </a:lnTo>
                  <a:lnTo>
                    <a:pt x="2197" y="438"/>
                  </a:lnTo>
                  <a:lnTo>
                    <a:pt x="2202" y="440"/>
                  </a:lnTo>
                  <a:lnTo>
                    <a:pt x="2204" y="442"/>
                  </a:lnTo>
                  <a:lnTo>
                    <a:pt x="2204" y="445"/>
                  </a:lnTo>
                  <a:lnTo>
                    <a:pt x="2204" y="450"/>
                  </a:lnTo>
                  <a:lnTo>
                    <a:pt x="2205" y="454"/>
                  </a:lnTo>
                  <a:lnTo>
                    <a:pt x="2207" y="457"/>
                  </a:lnTo>
                  <a:lnTo>
                    <a:pt x="2210" y="459"/>
                  </a:lnTo>
                  <a:lnTo>
                    <a:pt x="2217" y="455"/>
                  </a:lnTo>
                  <a:lnTo>
                    <a:pt x="2222" y="450"/>
                  </a:lnTo>
                  <a:lnTo>
                    <a:pt x="2231" y="438"/>
                  </a:lnTo>
                  <a:lnTo>
                    <a:pt x="2236" y="426"/>
                  </a:lnTo>
                  <a:lnTo>
                    <a:pt x="2240" y="421"/>
                  </a:lnTo>
                  <a:lnTo>
                    <a:pt x="2245" y="418"/>
                  </a:lnTo>
                  <a:lnTo>
                    <a:pt x="2250" y="407"/>
                  </a:lnTo>
                  <a:lnTo>
                    <a:pt x="2255" y="394"/>
                  </a:lnTo>
                  <a:lnTo>
                    <a:pt x="2258" y="389"/>
                  </a:lnTo>
                  <a:lnTo>
                    <a:pt x="2262" y="384"/>
                  </a:lnTo>
                  <a:lnTo>
                    <a:pt x="2267" y="380"/>
                  </a:lnTo>
                  <a:lnTo>
                    <a:pt x="2272" y="377"/>
                  </a:lnTo>
                  <a:lnTo>
                    <a:pt x="2274" y="372"/>
                  </a:lnTo>
                  <a:lnTo>
                    <a:pt x="2275" y="368"/>
                  </a:lnTo>
                  <a:lnTo>
                    <a:pt x="2282" y="363"/>
                  </a:lnTo>
                  <a:lnTo>
                    <a:pt x="2289" y="358"/>
                  </a:lnTo>
                  <a:lnTo>
                    <a:pt x="2291" y="355"/>
                  </a:lnTo>
                  <a:lnTo>
                    <a:pt x="2292" y="350"/>
                  </a:lnTo>
                  <a:lnTo>
                    <a:pt x="2292" y="295"/>
                  </a:lnTo>
                  <a:lnTo>
                    <a:pt x="2296" y="293"/>
                  </a:lnTo>
                  <a:lnTo>
                    <a:pt x="2296" y="292"/>
                  </a:lnTo>
                  <a:lnTo>
                    <a:pt x="2296" y="290"/>
                  </a:lnTo>
                  <a:lnTo>
                    <a:pt x="2292" y="288"/>
                  </a:lnTo>
                  <a:lnTo>
                    <a:pt x="2292" y="278"/>
                  </a:lnTo>
                  <a:lnTo>
                    <a:pt x="2289" y="269"/>
                  </a:lnTo>
                  <a:lnTo>
                    <a:pt x="2284" y="252"/>
                  </a:lnTo>
                  <a:lnTo>
                    <a:pt x="2280" y="244"/>
                  </a:lnTo>
                  <a:lnTo>
                    <a:pt x="2279" y="235"/>
                  </a:lnTo>
                  <a:lnTo>
                    <a:pt x="2277" y="225"/>
                  </a:lnTo>
                  <a:lnTo>
                    <a:pt x="2279" y="213"/>
                  </a:lnTo>
                  <a:lnTo>
                    <a:pt x="2280" y="211"/>
                  </a:lnTo>
                  <a:lnTo>
                    <a:pt x="2282" y="210"/>
                  </a:lnTo>
                  <a:lnTo>
                    <a:pt x="2286" y="206"/>
                  </a:lnTo>
                  <a:lnTo>
                    <a:pt x="2287" y="201"/>
                  </a:lnTo>
                  <a:lnTo>
                    <a:pt x="2289" y="199"/>
                  </a:lnTo>
                  <a:lnTo>
                    <a:pt x="2292" y="199"/>
                  </a:lnTo>
                  <a:lnTo>
                    <a:pt x="2298" y="191"/>
                  </a:lnTo>
                  <a:lnTo>
                    <a:pt x="2301" y="188"/>
                  </a:lnTo>
                  <a:lnTo>
                    <a:pt x="2306" y="186"/>
                  </a:lnTo>
                  <a:lnTo>
                    <a:pt x="2313" y="186"/>
                  </a:lnTo>
                  <a:lnTo>
                    <a:pt x="2318" y="186"/>
                  </a:lnTo>
                  <a:lnTo>
                    <a:pt x="2320" y="182"/>
                  </a:lnTo>
                  <a:lnTo>
                    <a:pt x="2323" y="179"/>
                  </a:lnTo>
                  <a:lnTo>
                    <a:pt x="2325" y="176"/>
                  </a:lnTo>
                  <a:lnTo>
                    <a:pt x="2328" y="172"/>
                  </a:lnTo>
                  <a:lnTo>
                    <a:pt x="2333" y="172"/>
                  </a:lnTo>
                  <a:lnTo>
                    <a:pt x="2340" y="172"/>
                  </a:lnTo>
                  <a:lnTo>
                    <a:pt x="2338" y="167"/>
                  </a:lnTo>
                  <a:lnTo>
                    <a:pt x="2340" y="162"/>
                  </a:lnTo>
                  <a:lnTo>
                    <a:pt x="2342" y="159"/>
                  </a:lnTo>
                  <a:lnTo>
                    <a:pt x="2345" y="157"/>
                  </a:lnTo>
                  <a:lnTo>
                    <a:pt x="2350" y="152"/>
                  </a:lnTo>
                  <a:lnTo>
                    <a:pt x="2352" y="150"/>
                  </a:lnTo>
                  <a:lnTo>
                    <a:pt x="2354" y="145"/>
                  </a:lnTo>
                  <a:lnTo>
                    <a:pt x="2357" y="145"/>
                  </a:lnTo>
                  <a:lnTo>
                    <a:pt x="2359" y="143"/>
                  </a:lnTo>
                  <a:lnTo>
                    <a:pt x="2361" y="138"/>
                  </a:lnTo>
                  <a:lnTo>
                    <a:pt x="2361" y="131"/>
                  </a:lnTo>
                  <a:lnTo>
                    <a:pt x="2361" y="124"/>
                  </a:lnTo>
                  <a:lnTo>
                    <a:pt x="2355" y="113"/>
                  </a:lnTo>
                  <a:lnTo>
                    <a:pt x="2352" y="107"/>
                  </a:lnTo>
                  <a:lnTo>
                    <a:pt x="2347" y="104"/>
                  </a:lnTo>
                  <a:lnTo>
                    <a:pt x="2347" y="94"/>
                  </a:lnTo>
                  <a:lnTo>
                    <a:pt x="2345" y="85"/>
                  </a:lnTo>
                  <a:lnTo>
                    <a:pt x="2340" y="80"/>
                  </a:lnTo>
                  <a:lnTo>
                    <a:pt x="2333" y="77"/>
                  </a:lnTo>
                  <a:lnTo>
                    <a:pt x="2338" y="68"/>
                  </a:lnTo>
                  <a:lnTo>
                    <a:pt x="2340" y="63"/>
                  </a:lnTo>
                  <a:lnTo>
                    <a:pt x="2340" y="56"/>
                  </a:lnTo>
                  <a:lnTo>
                    <a:pt x="2337" y="55"/>
                  </a:lnTo>
                  <a:lnTo>
                    <a:pt x="2335" y="51"/>
                  </a:lnTo>
                  <a:lnTo>
                    <a:pt x="2333" y="43"/>
                  </a:lnTo>
                  <a:lnTo>
                    <a:pt x="2328" y="34"/>
                  </a:lnTo>
                  <a:lnTo>
                    <a:pt x="2325" y="24"/>
                  </a:lnTo>
                  <a:lnTo>
                    <a:pt x="2320" y="15"/>
                  </a:lnTo>
                  <a:lnTo>
                    <a:pt x="2316" y="12"/>
                  </a:lnTo>
                  <a:lnTo>
                    <a:pt x="2313" y="8"/>
                  </a:lnTo>
                  <a:lnTo>
                    <a:pt x="2313" y="5"/>
                  </a:lnTo>
                  <a:lnTo>
                    <a:pt x="2311" y="3"/>
                  </a:lnTo>
                  <a:lnTo>
                    <a:pt x="2306" y="2"/>
                  </a:lnTo>
                  <a:lnTo>
                    <a:pt x="2279" y="2"/>
                  </a:lnTo>
                  <a:lnTo>
                    <a:pt x="2263" y="2"/>
                  </a:lnTo>
                  <a:lnTo>
                    <a:pt x="2246" y="2"/>
                  </a:lnTo>
                  <a:lnTo>
                    <a:pt x="2231" y="0"/>
                  </a:lnTo>
                  <a:lnTo>
                    <a:pt x="2217" y="2"/>
                  </a:lnTo>
                  <a:lnTo>
                    <a:pt x="2209" y="5"/>
                  </a:lnTo>
                  <a:lnTo>
                    <a:pt x="2202" y="8"/>
                  </a:lnTo>
                  <a:lnTo>
                    <a:pt x="2197" y="14"/>
                  </a:lnTo>
                  <a:lnTo>
                    <a:pt x="2190" y="15"/>
                  </a:lnTo>
                  <a:lnTo>
                    <a:pt x="2190" y="22"/>
                  </a:lnTo>
                  <a:lnTo>
                    <a:pt x="2193" y="29"/>
                  </a:lnTo>
                  <a:lnTo>
                    <a:pt x="2197" y="34"/>
                  </a:lnTo>
                  <a:lnTo>
                    <a:pt x="2197" y="43"/>
                  </a:lnTo>
                  <a:lnTo>
                    <a:pt x="2197" y="46"/>
                  </a:lnTo>
                  <a:lnTo>
                    <a:pt x="2199" y="48"/>
                  </a:lnTo>
                  <a:lnTo>
                    <a:pt x="2204" y="49"/>
                  </a:lnTo>
                  <a:lnTo>
                    <a:pt x="2204" y="63"/>
                  </a:lnTo>
                  <a:lnTo>
                    <a:pt x="2204" y="66"/>
                  </a:lnTo>
                  <a:lnTo>
                    <a:pt x="2205" y="68"/>
                  </a:lnTo>
                  <a:lnTo>
                    <a:pt x="2210" y="70"/>
                  </a:lnTo>
                  <a:lnTo>
                    <a:pt x="2210" y="77"/>
                  </a:lnTo>
                  <a:lnTo>
                    <a:pt x="2210" y="80"/>
                  </a:lnTo>
                  <a:lnTo>
                    <a:pt x="2212" y="82"/>
                  </a:lnTo>
                  <a:lnTo>
                    <a:pt x="2217" y="84"/>
                  </a:lnTo>
                  <a:lnTo>
                    <a:pt x="2221" y="89"/>
                  </a:lnTo>
                  <a:lnTo>
                    <a:pt x="2224" y="94"/>
                  </a:lnTo>
                  <a:lnTo>
                    <a:pt x="2228" y="97"/>
                  </a:lnTo>
                  <a:lnTo>
                    <a:pt x="2231" y="104"/>
                  </a:lnTo>
                  <a:lnTo>
                    <a:pt x="2231" y="159"/>
                  </a:lnTo>
                  <a:lnTo>
                    <a:pt x="2226" y="162"/>
                  </a:lnTo>
                  <a:lnTo>
                    <a:pt x="2221" y="165"/>
                  </a:lnTo>
                  <a:lnTo>
                    <a:pt x="2216" y="170"/>
                  </a:lnTo>
                  <a:lnTo>
                    <a:pt x="2210" y="172"/>
                  </a:lnTo>
                  <a:lnTo>
                    <a:pt x="2207" y="172"/>
                  </a:lnTo>
                  <a:lnTo>
                    <a:pt x="2205" y="174"/>
                  </a:lnTo>
                  <a:lnTo>
                    <a:pt x="2204" y="179"/>
                  </a:lnTo>
                  <a:lnTo>
                    <a:pt x="2197" y="179"/>
                  </a:lnTo>
                  <a:lnTo>
                    <a:pt x="2193" y="179"/>
                  </a:lnTo>
                  <a:lnTo>
                    <a:pt x="2192" y="181"/>
                  </a:lnTo>
                  <a:lnTo>
                    <a:pt x="2190" y="186"/>
                  </a:lnTo>
                  <a:lnTo>
                    <a:pt x="2168" y="194"/>
                  </a:lnTo>
                  <a:lnTo>
                    <a:pt x="2156" y="198"/>
                  </a:lnTo>
                  <a:lnTo>
                    <a:pt x="2142" y="199"/>
                  </a:lnTo>
                  <a:lnTo>
                    <a:pt x="2142" y="198"/>
                  </a:lnTo>
                  <a:lnTo>
                    <a:pt x="2140" y="196"/>
                  </a:lnTo>
                  <a:lnTo>
                    <a:pt x="2137" y="194"/>
                  </a:lnTo>
                  <a:lnTo>
                    <a:pt x="2132" y="194"/>
                  </a:lnTo>
                  <a:lnTo>
                    <a:pt x="2128" y="193"/>
                  </a:lnTo>
                  <a:lnTo>
                    <a:pt x="2127" y="188"/>
                  </a:lnTo>
                  <a:lnTo>
                    <a:pt x="2127" y="184"/>
                  </a:lnTo>
                  <a:lnTo>
                    <a:pt x="2127" y="181"/>
                  </a:lnTo>
                  <a:lnTo>
                    <a:pt x="2122" y="179"/>
                  </a:lnTo>
                  <a:lnTo>
                    <a:pt x="2115" y="179"/>
                  </a:lnTo>
                  <a:lnTo>
                    <a:pt x="2115" y="172"/>
                  </a:lnTo>
                  <a:lnTo>
                    <a:pt x="2108" y="172"/>
                  </a:lnTo>
                  <a:lnTo>
                    <a:pt x="2105" y="174"/>
                  </a:lnTo>
                  <a:lnTo>
                    <a:pt x="2103" y="177"/>
                  </a:lnTo>
                  <a:lnTo>
                    <a:pt x="2101" y="186"/>
                  </a:lnTo>
                  <a:lnTo>
                    <a:pt x="2098" y="186"/>
                  </a:lnTo>
                  <a:lnTo>
                    <a:pt x="2096" y="188"/>
                  </a:lnTo>
                  <a:lnTo>
                    <a:pt x="2094" y="193"/>
                  </a:lnTo>
                  <a:lnTo>
                    <a:pt x="2084" y="194"/>
                  </a:lnTo>
                  <a:lnTo>
                    <a:pt x="2081" y="194"/>
                  </a:lnTo>
                  <a:lnTo>
                    <a:pt x="2074" y="196"/>
                  </a:lnTo>
                  <a:lnTo>
                    <a:pt x="2072" y="196"/>
                  </a:lnTo>
                  <a:lnTo>
                    <a:pt x="2062" y="199"/>
                  </a:lnTo>
                  <a:lnTo>
                    <a:pt x="2060" y="199"/>
                  </a:lnTo>
                  <a:lnTo>
                    <a:pt x="2055" y="203"/>
                  </a:lnTo>
                  <a:lnTo>
                    <a:pt x="2052" y="203"/>
                  </a:lnTo>
                  <a:lnTo>
                    <a:pt x="2045" y="206"/>
                  </a:lnTo>
                  <a:lnTo>
                    <a:pt x="2045" y="208"/>
                  </a:lnTo>
                  <a:lnTo>
                    <a:pt x="2038" y="210"/>
                  </a:lnTo>
                  <a:lnTo>
                    <a:pt x="2036" y="211"/>
                  </a:lnTo>
                  <a:lnTo>
                    <a:pt x="2030" y="215"/>
                  </a:lnTo>
                  <a:lnTo>
                    <a:pt x="2018" y="217"/>
                  </a:lnTo>
                  <a:lnTo>
                    <a:pt x="2011" y="218"/>
                  </a:lnTo>
                  <a:lnTo>
                    <a:pt x="2004" y="223"/>
                  </a:lnTo>
                  <a:lnTo>
                    <a:pt x="2001" y="225"/>
                  </a:lnTo>
                  <a:lnTo>
                    <a:pt x="1997" y="227"/>
                  </a:lnTo>
                  <a:lnTo>
                    <a:pt x="1995" y="230"/>
                  </a:lnTo>
                  <a:lnTo>
                    <a:pt x="1994" y="232"/>
                  </a:lnTo>
                  <a:lnTo>
                    <a:pt x="1984" y="234"/>
                  </a:lnTo>
                  <a:lnTo>
                    <a:pt x="1977" y="237"/>
                  </a:lnTo>
                  <a:lnTo>
                    <a:pt x="1972" y="244"/>
                  </a:lnTo>
                  <a:lnTo>
                    <a:pt x="1965" y="251"/>
                  </a:lnTo>
                  <a:lnTo>
                    <a:pt x="1963" y="252"/>
                  </a:lnTo>
                  <a:lnTo>
                    <a:pt x="1961" y="252"/>
                  </a:lnTo>
                  <a:lnTo>
                    <a:pt x="1958" y="254"/>
                  </a:lnTo>
                  <a:lnTo>
                    <a:pt x="1944" y="256"/>
                  </a:lnTo>
                  <a:lnTo>
                    <a:pt x="1934" y="254"/>
                  </a:lnTo>
                  <a:lnTo>
                    <a:pt x="1924" y="252"/>
                  </a:lnTo>
                  <a:lnTo>
                    <a:pt x="1915" y="249"/>
                  </a:lnTo>
                  <a:lnTo>
                    <a:pt x="1898" y="242"/>
                  </a:lnTo>
                  <a:lnTo>
                    <a:pt x="1883" y="234"/>
                  </a:lnTo>
                  <a:lnTo>
                    <a:pt x="1871" y="234"/>
                  </a:lnTo>
                  <a:lnTo>
                    <a:pt x="1861" y="232"/>
                  </a:lnTo>
                  <a:lnTo>
                    <a:pt x="1842" y="227"/>
                  </a:lnTo>
                  <a:lnTo>
                    <a:pt x="1823" y="222"/>
                  </a:lnTo>
                  <a:lnTo>
                    <a:pt x="1813" y="220"/>
                  </a:lnTo>
                  <a:lnTo>
                    <a:pt x="1801" y="220"/>
                  </a:lnTo>
                  <a:lnTo>
                    <a:pt x="1793" y="220"/>
                  </a:lnTo>
                  <a:lnTo>
                    <a:pt x="1787" y="223"/>
                  </a:lnTo>
                  <a:lnTo>
                    <a:pt x="1782" y="227"/>
                  </a:lnTo>
                  <a:lnTo>
                    <a:pt x="1779" y="232"/>
                  </a:lnTo>
                  <a:lnTo>
                    <a:pt x="1770" y="240"/>
                  </a:lnTo>
                  <a:lnTo>
                    <a:pt x="1765" y="246"/>
                  </a:lnTo>
                  <a:lnTo>
                    <a:pt x="1760" y="247"/>
                  </a:lnTo>
                  <a:lnTo>
                    <a:pt x="1748" y="249"/>
                  </a:lnTo>
                  <a:lnTo>
                    <a:pt x="1738" y="249"/>
                  </a:lnTo>
                  <a:lnTo>
                    <a:pt x="1729" y="247"/>
                  </a:lnTo>
                  <a:lnTo>
                    <a:pt x="1723" y="244"/>
                  </a:lnTo>
                  <a:lnTo>
                    <a:pt x="1707" y="239"/>
                  </a:lnTo>
                  <a:lnTo>
                    <a:pt x="1692" y="234"/>
                  </a:lnTo>
                  <a:lnTo>
                    <a:pt x="1689" y="227"/>
                  </a:lnTo>
                  <a:lnTo>
                    <a:pt x="1685" y="223"/>
                  </a:lnTo>
                  <a:lnTo>
                    <a:pt x="1677" y="215"/>
                  </a:lnTo>
                  <a:lnTo>
                    <a:pt x="1671" y="211"/>
                  </a:lnTo>
                  <a:lnTo>
                    <a:pt x="1668" y="206"/>
                  </a:lnTo>
                  <a:lnTo>
                    <a:pt x="1665" y="201"/>
                  </a:lnTo>
                  <a:lnTo>
                    <a:pt x="1665" y="193"/>
                  </a:lnTo>
                  <a:lnTo>
                    <a:pt x="1636" y="193"/>
                  </a:lnTo>
                  <a:lnTo>
                    <a:pt x="1606" y="193"/>
                  </a:lnTo>
                  <a:lnTo>
                    <a:pt x="1579" y="194"/>
                  </a:lnTo>
                  <a:lnTo>
                    <a:pt x="1555" y="199"/>
                  </a:lnTo>
                  <a:lnTo>
                    <a:pt x="1549" y="201"/>
                  </a:lnTo>
                  <a:lnTo>
                    <a:pt x="1543" y="205"/>
                  </a:lnTo>
                  <a:lnTo>
                    <a:pt x="1533" y="211"/>
                  </a:lnTo>
                  <a:lnTo>
                    <a:pt x="1525" y="220"/>
                  </a:lnTo>
                  <a:lnTo>
                    <a:pt x="1514" y="227"/>
                  </a:lnTo>
                  <a:lnTo>
                    <a:pt x="1513" y="232"/>
                  </a:lnTo>
                  <a:lnTo>
                    <a:pt x="1511" y="234"/>
                  </a:lnTo>
                  <a:lnTo>
                    <a:pt x="1508" y="234"/>
                  </a:lnTo>
                  <a:lnTo>
                    <a:pt x="1506" y="239"/>
                  </a:lnTo>
                  <a:lnTo>
                    <a:pt x="1504" y="240"/>
                  </a:lnTo>
                  <a:lnTo>
                    <a:pt x="1501" y="240"/>
                  </a:lnTo>
                  <a:lnTo>
                    <a:pt x="1499" y="246"/>
                  </a:lnTo>
                  <a:lnTo>
                    <a:pt x="1497" y="247"/>
                  </a:lnTo>
                  <a:lnTo>
                    <a:pt x="1494" y="247"/>
                  </a:lnTo>
                  <a:lnTo>
                    <a:pt x="1473" y="247"/>
                  </a:lnTo>
                  <a:lnTo>
                    <a:pt x="1463" y="247"/>
                  </a:lnTo>
                  <a:lnTo>
                    <a:pt x="1455" y="247"/>
                  </a:lnTo>
                  <a:lnTo>
                    <a:pt x="1441" y="252"/>
                  </a:lnTo>
                  <a:lnTo>
                    <a:pt x="1427" y="257"/>
                  </a:lnTo>
                  <a:lnTo>
                    <a:pt x="1421" y="259"/>
                  </a:lnTo>
                  <a:lnTo>
                    <a:pt x="1412" y="261"/>
                  </a:lnTo>
                  <a:lnTo>
                    <a:pt x="1409" y="261"/>
                  </a:lnTo>
                  <a:lnTo>
                    <a:pt x="1407" y="263"/>
                  </a:lnTo>
                  <a:lnTo>
                    <a:pt x="1405" y="268"/>
                  </a:lnTo>
                  <a:lnTo>
                    <a:pt x="1400" y="268"/>
                  </a:lnTo>
                  <a:lnTo>
                    <a:pt x="1395" y="269"/>
                  </a:lnTo>
                  <a:lnTo>
                    <a:pt x="1387" y="273"/>
                  </a:lnTo>
                  <a:lnTo>
                    <a:pt x="1380" y="278"/>
                  </a:lnTo>
                  <a:lnTo>
                    <a:pt x="1371" y="281"/>
                  </a:lnTo>
                  <a:lnTo>
                    <a:pt x="1354" y="280"/>
                  </a:lnTo>
                  <a:lnTo>
                    <a:pt x="1339" y="281"/>
                  </a:lnTo>
                  <a:lnTo>
                    <a:pt x="1325" y="285"/>
                  </a:lnTo>
                  <a:lnTo>
                    <a:pt x="1313" y="288"/>
                  </a:lnTo>
                  <a:lnTo>
                    <a:pt x="1289" y="297"/>
                  </a:lnTo>
                  <a:lnTo>
                    <a:pt x="1276" y="300"/>
                  </a:lnTo>
                  <a:lnTo>
                    <a:pt x="1262" y="302"/>
                  </a:lnTo>
                  <a:lnTo>
                    <a:pt x="1255" y="302"/>
                  </a:lnTo>
                  <a:lnTo>
                    <a:pt x="1250" y="303"/>
                  </a:lnTo>
                  <a:lnTo>
                    <a:pt x="1247" y="307"/>
                  </a:lnTo>
                  <a:lnTo>
                    <a:pt x="1243" y="310"/>
                  </a:lnTo>
                  <a:lnTo>
                    <a:pt x="1236" y="317"/>
                  </a:lnTo>
                  <a:lnTo>
                    <a:pt x="1233" y="321"/>
                  </a:lnTo>
                  <a:lnTo>
                    <a:pt x="1228" y="322"/>
                  </a:lnTo>
                  <a:lnTo>
                    <a:pt x="1226" y="326"/>
                  </a:lnTo>
                  <a:lnTo>
                    <a:pt x="1225" y="327"/>
                  </a:lnTo>
                  <a:lnTo>
                    <a:pt x="1219" y="329"/>
                  </a:lnTo>
                  <a:lnTo>
                    <a:pt x="1207" y="329"/>
                  </a:lnTo>
                  <a:lnTo>
                    <a:pt x="1180" y="329"/>
                  </a:lnTo>
                  <a:lnTo>
                    <a:pt x="1173" y="329"/>
                  </a:lnTo>
                  <a:lnTo>
                    <a:pt x="1168" y="329"/>
                  </a:lnTo>
                  <a:lnTo>
                    <a:pt x="1165" y="332"/>
                  </a:lnTo>
                  <a:lnTo>
                    <a:pt x="1163" y="336"/>
                  </a:lnTo>
                  <a:lnTo>
                    <a:pt x="1160" y="339"/>
                  </a:lnTo>
                  <a:lnTo>
                    <a:pt x="1158" y="343"/>
                  </a:lnTo>
                  <a:lnTo>
                    <a:pt x="1153" y="343"/>
                  </a:lnTo>
                  <a:lnTo>
                    <a:pt x="1146" y="343"/>
                  </a:lnTo>
                  <a:lnTo>
                    <a:pt x="1141" y="344"/>
                  </a:lnTo>
                  <a:lnTo>
                    <a:pt x="1139" y="346"/>
                  </a:lnTo>
                  <a:lnTo>
                    <a:pt x="1134" y="351"/>
                  </a:lnTo>
                  <a:lnTo>
                    <a:pt x="1132" y="355"/>
                  </a:lnTo>
                  <a:lnTo>
                    <a:pt x="1129" y="356"/>
                  </a:lnTo>
                  <a:lnTo>
                    <a:pt x="1124" y="358"/>
                  </a:lnTo>
                  <a:lnTo>
                    <a:pt x="1119" y="356"/>
                  </a:lnTo>
                  <a:lnTo>
                    <a:pt x="1119" y="361"/>
                  </a:lnTo>
                  <a:lnTo>
                    <a:pt x="1117" y="365"/>
                  </a:lnTo>
                  <a:lnTo>
                    <a:pt x="1115" y="368"/>
                  </a:lnTo>
                  <a:lnTo>
                    <a:pt x="1112" y="370"/>
                  </a:lnTo>
                  <a:lnTo>
                    <a:pt x="1112" y="390"/>
                  </a:lnTo>
                  <a:lnTo>
                    <a:pt x="1112" y="411"/>
                  </a:lnTo>
                  <a:lnTo>
                    <a:pt x="1110" y="430"/>
                  </a:lnTo>
                  <a:lnTo>
                    <a:pt x="1105" y="445"/>
                  </a:lnTo>
                  <a:lnTo>
                    <a:pt x="1096" y="443"/>
                  </a:lnTo>
                  <a:lnTo>
                    <a:pt x="1088" y="442"/>
                  </a:lnTo>
                  <a:lnTo>
                    <a:pt x="1081" y="436"/>
                  </a:lnTo>
                  <a:lnTo>
                    <a:pt x="1078" y="431"/>
                  </a:lnTo>
                  <a:lnTo>
                    <a:pt x="1074" y="433"/>
                  </a:lnTo>
                  <a:lnTo>
                    <a:pt x="1073" y="436"/>
                  </a:lnTo>
                  <a:lnTo>
                    <a:pt x="1071" y="445"/>
                  </a:lnTo>
                  <a:lnTo>
                    <a:pt x="1067" y="445"/>
                  </a:lnTo>
                  <a:lnTo>
                    <a:pt x="1066" y="447"/>
                  </a:lnTo>
                  <a:lnTo>
                    <a:pt x="1064" y="452"/>
                  </a:lnTo>
                  <a:lnTo>
                    <a:pt x="1055" y="457"/>
                  </a:lnTo>
                  <a:lnTo>
                    <a:pt x="1052" y="460"/>
                  </a:lnTo>
                  <a:lnTo>
                    <a:pt x="1050" y="465"/>
                  </a:lnTo>
                  <a:lnTo>
                    <a:pt x="1033" y="465"/>
                  </a:lnTo>
                  <a:lnTo>
                    <a:pt x="1027" y="467"/>
                  </a:lnTo>
                  <a:lnTo>
                    <a:pt x="1025" y="469"/>
                  </a:lnTo>
                  <a:lnTo>
                    <a:pt x="1023" y="472"/>
                  </a:lnTo>
                  <a:lnTo>
                    <a:pt x="1016" y="472"/>
                  </a:lnTo>
                  <a:lnTo>
                    <a:pt x="1011" y="471"/>
                  </a:lnTo>
                  <a:lnTo>
                    <a:pt x="1008" y="467"/>
                  </a:lnTo>
                  <a:lnTo>
                    <a:pt x="1003" y="465"/>
                  </a:lnTo>
                  <a:lnTo>
                    <a:pt x="999" y="465"/>
                  </a:lnTo>
                  <a:lnTo>
                    <a:pt x="998" y="469"/>
                  </a:lnTo>
                  <a:lnTo>
                    <a:pt x="998" y="471"/>
                  </a:lnTo>
                  <a:lnTo>
                    <a:pt x="996" y="472"/>
                  </a:lnTo>
                  <a:lnTo>
                    <a:pt x="989" y="474"/>
                  </a:lnTo>
                  <a:lnTo>
                    <a:pt x="979" y="472"/>
                  </a:lnTo>
                  <a:lnTo>
                    <a:pt x="967" y="472"/>
                  </a:lnTo>
                  <a:lnTo>
                    <a:pt x="955" y="472"/>
                  </a:lnTo>
                  <a:lnTo>
                    <a:pt x="945" y="472"/>
                  </a:lnTo>
                  <a:lnTo>
                    <a:pt x="936" y="471"/>
                  </a:lnTo>
                  <a:lnTo>
                    <a:pt x="931" y="465"/>
                  </a:lnTo>
                  <a:lnTo>
                    <a:pt x="928" y="459"/>
                  </a:lnTo>
                  <a:lnTo>
                    <a:pt x="924" y="460"/>
                  </a:lnTo>
                  <a:lnTo>
                    <a:pt x="921" y="462"/>
                  </a:lnTo>
                  <a:lnTo>
                    <a:pt x="919" y="471"/>
                  </a:lnTo>
                  <a:lnTo>
                    <a:pt x="917" y="474"/>
                  </a:lnTo>
                  <a:lnTo>
                    <a:pt x="916" y="477"/>
                  </a:lnTo>
                  <a:lnTo>
                    <a:pt x="912" y="479"/>
                  </a:lnTo>
                  <a:lnTo>
                    <a:pt x="907" y="479"/>
                  </a:lnTo>
                  <a:lnTo>
                    <a:pt x="895" y="479"/>
                  </a:lnTo>
                  <a:lnTo>
                    <a:pt x="883" y="479"/>
                  </a:lnTo>
                  <a:lnTo>
                    <a:pt x="873" y="481"/>
                  </a:lnTo>
                  <a:lnTo>
                    <a:pt x="866" y="486"/>
                  </a:lnTo>
                  <a:lnTo>
                    <a:pt x="859" y="489"/>
                  </a:lnTo>
                  <a:lnTo>
                    <a:pt x="854" y="495"/>
                  </a:lnTo>
                  <a:lnTo>
                    <a:pt x="849" y="500"/>
                  </a:lnTo>
                  <a:lnTo>
                    <a:pt x="846" y="506"/>
                  </a:lnTo>
                  <a:lnTo>
                    <a:pt x="842" y="513"/>
                  </a:lnTo>
                  <a:lnTo>
                    <a:pt x="839" y="520"/>
                  </a:lnTo>
                  <a:lnTo>
                    <a:pt x="837" y="525"/>
                  </a:lnTo>
                  <a:lnTo>
                    <a:pt x="837" y="529"/>
                  </a:lnTo>
                  <a:lnTo>
                    <a:pt x="836" y="532"/>
                  </a:lnTo>
                  <a:lnTo>
                    <a:pt x="832" y="534"/>
                  </a:lnTo>
                  <a:lnTo>
                    <a:pt x="832" y="537"/>
                  </a:lnTo>
                  <a:lnTo>
                    <a:pt x="832" y="542"/>
                  </a:lnTo>
                  <a:lnTo>
                    <a:pt x="829" y="547"/>
                  </a:lnTo>
                  <a:lnTo>
                    <a:pt x="824" y="554"/>
                  </a:lnTo>
                  <a:lnTo>
                    <a:pt x="818" y="561"/>
                  </a:lnTo>
                  <a:lnTo>
                    <a:pt x="815" y="568"/>
                  </a:lnTo>
                  <a:lnTo>
                    <a:pt x="812" y="575"/>
                  </a:lnTo>
                  <a:lnTo>
                    <a:pt x="812" y="582"/>
                  </a:lnTo>
                  <a:lnTo>
                    <a:pt x="812" y="585"/>
                  </a:lnTo>
                  <a:lnTo>
                    <a:pt x="812" y="588"/>
                  </a:lnTo>
                  <a:lnTo>
                    <a:pt x="810" y="588"/>
                  </a:lnTo>
                  <a:lnTo>
                    <a:pt x="805" y="588"/>
                  </a:lnTo>
                  <a:lnTo>
                    <a:pt x="801" y="588"/>
                  </a:lnTo>
                  <a:lnTo>
                    <a:pt x="798" y="588"/>
                  </a:lnTo>
                  <a:lnTo>
                    <a:pt x="778" y="588"/>
                  </a:lnTo>
                  <a:lnTo>
                    <a:pt x="772" y="590"/>
                  </a:lnTo>
                  <a:lnTo>
                    <a:pt x="769" y="592"/>
                  </a:lnTo>
                  <a:lnTo>
                    <a:pt x="764" y="599"/>
                  </a:lnTo>
                  <a:lnTo>
                    <a:pt x="759" y="606"/>
                  </a:lnTo>
                  <a:lnTo>
                    <a:pt x="755" y="607"/>
                  </a:lnTo>
                  <a:lnTo>
                    <a:pt x="750" y="609"/>
                  </a:lnTo>
                  <a:lnTo>
                    <a:pt x="745" y="611"/>
                  </a:lnTo>
                  <a:lnTo>
                    <a:pt x="743" y="612"/>
                  </a:lnTo>
                  <a:lnTo>
                    <a:pt x="738" y="617"/>
                  </a:lnTo>
                  <a:lnTo>
                    <a:pt x="737" y="621"/>
                  </a:lnTo>
                  <a:lnTo>
                    <a:pt x="733" y="623"/>
                  </a:lnTo>
                  <a:lnTo>
                    <a:pt x="728" y="624"/>
                  </a:lnTo>
                  <a:lnTo>
                    <a:pt x="723" y="623"/>
                  </a:lnTo>
                  <a:lnTo>
                    <a:pt x="718" y="623"/>
                  </a:lnTo>
                  <a:lnTo>
                    <a:pt x="714" y="621"/>
                  </a:lnTo>
                  <a:lnTo>
                    <a:pt x="711" y="619"/>
                  </a:lnTo>
                  <a:lnTo>
                    <a:pt x="709" y="616"/>
                  </a:lnTo>
                  <a:lnTo>
                    <a:pt x="709" y="612"/>
                  </a:lnTo>
                  <a:lnTo>
                    <a:pt x="708" y="611"/>
                  </a:lnTo>
                  <a:lnTo>
                    <a:pt x="703" y="609"/>
                  </a:lnTo>
                  <a:lnTo>
                    <a:pt x="696" y="609"/>
                  </a:lnTo>
                  <a:lnTo>
                    <a:pt x="689" y="609"/>
                  </a:lnTo>
                  <a:lnTo>
                    <a:pt x="684" y="611"/>
                  </a:lnTo>
                  <a:lnTo>
                    <a:pt x="682" y="616"/>
                  </a:lnTo>
                  <a:lnTo>
                    <a:pt x="677" y="616"/>
                  </a:lnTo>
                  <a:lnTo>
                    <a:pt x="674" y="617"/>
                  </a:lnTo>
                  <a:lnTo>
                    <a:pt x="670" y="619"/>
                  </a:lnTo>
                  <a:lnTo>
                    <a:pt x="668" y="623"/>
                  </a:lnTo>
                  <a:lnTo>
                    <a:pt x="660" y="624"/>
                  </a:lnTo>
                  <a:lnTo>
                    <a:pt x="651" y="626"/>
                  </a:lnTo>
                  <a:lnTo>
                    <a:pt x="645" y="631"/>
                  </a:lnTo>
                  <a:lnTo>
                    <a:pt x="641" y="636"/>
                  </a:lnTo>
                  <a:lnTo>
                    <a:pt x="636" y="636"/>
                  </a:lnTo>
                  <a:lnTo>
                    <a:pt x="633" y="635"/>
                  </a:lnTo>
                  <a:lnTo>
                    <a:pt x="629" y="635"/>
                  </a:lnTo>
                  <a:lnTo>
                    <a:pt x="627" y="635"/>
                  </a:lnTo>
                  <a:lnTo>
                    <a:pt x="626" y="635"/>
                  </a:lnTo>
                  <a:lnTo>
                    <a:pt x="622" y="635"/>
                  </a:lnTo>
                  <a:lnTo>
                    <a:pt x="621" y="636"/>
                  </a:lnTo>
                  <a:lnTo>
                    <a:pt x="619" y="636"/>
                  </a:lnTo>
                  <a:lnTo>
                    <a:pt x="615" y="636"/>
                  </a:lnTo>
                  <a:lnTo>
                    <a:pt x="614" y="636"/>
                  </a:lnTo>
                  <a:lnTo>
                    <a:pt x="612" y="636"/>
                  </a:lnTo>
                  <a:lnTo>
                    <a:pt x="610" y="638"/>
                  </a:lnTo>
                  <a:lnTo>
                    <a:pt x="607" y="638"/>
                  </a:lnTo>
                  <a:lnTo>
                    <a:pt x="605" y="638"/>
                  </a:lnTo>
                  <a:lnTo>
                    <a:pt x="602" y="640"/>
                  </a:lnTo>
                  <a:lnTo>
                    <a:pt x="588" y="643"/>
                  </a:lnTo>
                  <a:lnTo>
                    <a:pt x="581" y="643"/>
                  </a:lnTo>
                  <a:lnTo>
                    <a:pt x="573" y="643"/>
                  </a:lnTo>
                  <a:lnTo>
                    <a:pt x="573" y="650"/>
                  </a:lnTo>
                  <a:lnTo>
                    <a:pt x="564" y="655"/>
                  </a:lnTo>
                  <a:lnTo>
                    <a:pt x="556" y="662"/>
                  </a:lnTo>
                  <a:lnTo>
                    <a:pt x="551" y="663"/>
                  </a:lnTo>
                  <a:lnTo>
                    <a:pt x="545" y="665"/>
                  </a:lnTo>
                  <a:lnTo>
                    <a:pt x="542" y="662"/>
                  </a:lnTo>
                  <a:lnTo>
                    <a:pt x="539" y="657"/>
                  </a:lnTo>
                  <a:lnTo>
                    <a:pt x="535" y="658"/>
                  </a:lnTo>
                  <a:lnTo>
                    <a:pt x="533" y="660"/>
                  </a:lnTo>
                  <a:lnTo>
                    <a:pt x="532" y="667"/>
                  </a:lnTo>
                  <a:lnTo>
                    <a:pt x="530" y="674"/>
                  </a:lnTo>
                  <a:lnTo>
                    <a:pt x="528" y="675"/>
                  </a:lnTo>
                  <a:lnTo>
                    <a:pt x="525" y="677"/>
                  </a:lnTo>
                  <a:lnTo>
                    <a:pt x="525" y="679"/>
                  </a:lnTo>
                  <a:lnTo>
                    <a:pt x="527" y="682"/>
                  </a:lnTo>
                  <a:lnTo>
                    <a:pt x="530" y="682"/>
                  </a:lnTo>
                  <a:lnTo>
                    <a:pt x="537" y="684"/>
                  </a:lnTo>
                  <a:lnTo>
                    <a:pt x="539" y="684"/>
                  </a:lnTo>
                  <a:lnTo>
                    <a:pt x="544" y="692"/>
                  </a:lnTo>
                  <a:lnTo>
                    <a:pt x="547" y="703"/>
                  </a:lnTo>
                  <a:lnTo>
                    <a:pt x="552" y="711"/>
                  </a:lnTo>
                  <a:lnTo>
                    <a:pt x="556" y="715"/>
                  </a:lnTo>
                  <a:lnTo>
                    <a:pt x="559" y="718"/>
                  </a:lnTo>
                  <a:lnTo>
                    <a:pt x="559" y="744"/>
                  </a:lnTo>
                  <a:lnTo>
                    <a:pt x="559" y="769"/>
                  </a:lnTo>
                  <a:lnTo>
                    <a:pt x="557" y="781"/>
                  </a:lnTo>
                  <a:lnTo>
                    <a:pt x="554" y="790"/>
                  </a:lnTo>
                  <a:lnTo>
                    <a:pt x="547" y="796"/>
                  </a:lnTo>
                  <a:lnTo>
                    <a:pt x="544" y="798"/>
                  </a:lnTo>
                  <a:lnTo>
                    <a:pt x="539" y="800"/>
                  </a:lnTo>
                  <a:lnTo>
                    <a:pt x="539" y="807"/>
                  </a:lnTo>
                  <a:lnTo>
                    <a:pt x="539" y="810"/>
                  </a:lnTo>
                  <a:lnTo>
                    <a:pt x="537" y="814"/>
                  </a:lnTo>
                  <a:lnTo>
                    <a:pt x="533" y="815"/>
                  </a:lnTo>
                  <a:lnTo>
                    <a:pt x="528" y="820"/>
                  </a:lnTo>
                  <a:lnTo>
                    <a:pt x="525" y="824"/>
                  </a:lnTo>
                  <a:lnTo>
                    <a:pt x="525" y="827"/>
                  </a:lnTo>
                  <a:lnTo>
                    <a:pt x="491" y="827"/>
                  </a:lnTo>
                  <a:lnTo>
                    <a:pt x="491" y="834"/>
                  </a:lnTo>
                  <a:lnTo>
                    <a:pt x="491" y="841"/>
                  </a:lnTo>
                  <a:lnTo>
                    <a:pt x="489" y="846"/>
                  </a:lnTo>
                  <a:lnTo>
                    <a:pt x="484" y="848"/>
                  </a:lnTo>
                  <a:lnTo>
                    <a:pt x="484" y="854"/>
                  </a:lnTo>
                  <a:lnTo>
                    <a:pt x="486" y="860"/>
                  </a:lnTo>
                  <a:lnTo>
                    <a:pt x="489" y="863"/>
                  </a:lnTo>
                  <a:lnTo>
                    <a:pt x="491" y="868"/>
                  </a:lnTo>
                  <a:lnTo>
                    <a:pt x="489" y="870"/>
                  </a:lnTo>
                  <a:lnTo>
                    <a:pt x="489" y="872"/>
                  </a:lnTo>
                  <a:lnTo>
                    <a:pt x="493" y="873"/>
                  </a:lnTo>
                  <a:lnTo>
                    <a:pt x="498" y="875"/>
                  </a:lnTo>
                  <a:lnTo>
                    <a:pt x="498" y="877"/>
                  </a:lnTo>
                  <a:lnTo>
                    <a:pt x="496" y="878"/>
                  </a:lnTo>
                  <a:lnTo>
                    <a:pt x="493" y="880"/>
                  </a:lnTo>
                  <a:lnTo>
                    <a:pt x="484" y="882"/>
                  </a:lnTo>
                  <a:lnTo>
                    <a:pt x="484" y="885"/>
                  </a:lnTo>
                  <a:lnTo>
                    <a:pt x="482" y="887"/>
                  </a:lnTo>
                  <a:lnTo>
                    <a:pt x="477" y="889"/>
                  </a:lnTo>
                  <a:lnTo>
                    <a:pt x="476" y="897"/>
                  </a:lnTo>
                  <a:lnTo>
                    <a:pt x="474" y="902"/>
                  </a:lnTo>
                  <a:lnTo>
                    <a:pt x="469" y="906"/>
                  </a:lnTo>
                  <a:lnTo>
                    <a:pt x="464" y="909"/>
                  </a:lnTo>
                  <a:lnTo>
                    <a:pt x="464" y="924"/>
                  </a:lnTo>
                  <a:lnTo>
                    <a:pt x="464" y="940"/>
                  </a:lnTo>
                  <a:lnTo>
                    <a:pt x="462" y="947"/>
                  </a:lnTo>
                  <a:lnTo>
                    <a:pt x="460" y="952"/>
                  </a:lnTo>
                  <a:lnTo>
                    <a:pt x="457" y="955"/>
                  </a:lnTo>
                  <a:lnTo>
                    <a:pt x="450" y="957"/>
                  </a:lnTo>
                  <a:lnTo>
                    <a:pt x="455" y="964"/>
                  </a:lnTo>
                  <a:lnTo>
                    <a:pt x="457" y="974"/>
                  </a:lnTo>
                  <a:lnTo>
                    <a:pt x="457" y="986"/>
                  </a:lnTo>
                  <a:lnTo>
                    <a:pt x="457" y="998"/>
                  </a:lnTo>
                  <a:lnTo>
                    <a:pt x="431" y="1015"/>
                  </a:lnTo>
                  <a:lnTo>
                    <a:pt x="418" y="1022"/>
                  </a:lnTo>
                  <a:lnTo>
                    <a:pt x="411" y="1023"/>
                  </a:lnTo>
                  <a:lnTo>
                    <a:pt x="402" y="1025"/>
                  </a:lnTo>
                  <a:lnTo>
                    <a:pt x="399" y="1027"/>
                  </a:lnTo>
                  <a:lnTo>
                    <a:pt x="397" y="1028"/>
                  </a:lnTo>
                  <a:lnTo>
                    <a:pt x="395" y="1034"/>
                  </a:lnTo>
                  <a:lnTo>
                    <a:pt x="395" y="1046"/>
                  </a:lnTo>
                  <a:lnTo>
                    <a:pt x="387" y="1047"/>
                  </a:lnTo>
                  <a:lnTo>
                    <a:pt x="382" y="1049"/>
                  </a:lnTo>
                  <a:lnTo>
                    <a:pt x="378" y="1054"/>
                  </a:lnTo>
                  <a:lnTo>
                    <a:pt x="375" y="1059"/>
                  </a:lnTo>
                  <a:lnTo>
                    <a:pt x="366" y="1061"/>
                  </a:lnTo>
                  <a:lnTo>
                    <a:pt x="361" y="1063"/>
                  </a:lnTo>
                  <a:lnTo>
                    <a:pt x="356" y="1066"/>
                  </a:lnTo>
                  <a:lnTo>
                    <a:pt x="348" y="1066"/>
                  </a:lnTo>
                  <a:lnTo>
                    <a:pt x="349" y="1078"/>
                  </a:lnTo>
                  <a:lnTo>
                    <a:pt x="354" y="1087"/>
                  </a:lnTo>
                  <a:lnTo>
                    <a:pt x="365" y="1104"/>
                  </a:lnTo>
                  <a:lnTo>
                    <a:pt x="370" y="1112"/>
                  </a:lnTo>
                  <a:lnTo>
                    <a:pt x="375" y="1121"/>
                  </a:lnTo>
                  <a:lnTo>
                    <a:pt x="377" y="1133"/>
                  </a:lnTo>
                  <a:lnTo>
                    <a:pt x="375" y="1148"/>
                  </a:lnTo>
                  <a:lnTo>
                    <a:pt x="368" y="1151"/>
                  </a:lnTo>
                  <a:lnTo>
                    <a:pt x="361" y="1155"/>
                  </a:lnTo>
                  <a:lnTo>
                    <a:pt x="351" y="1155"/>
                  </a:lnTo>
                  <a:lnTo>
                    <a:pt x="341" y="1155"/>
                  </a:lnTo>
                  <a:lnTo>
                    <a:pt x="341" y="1196"/>
                  </a:lnTo>
                  <a:lnTo>
                    <a:pt x="332" y="1201"/>
                  </a:lnTo>
                  <a:lnTo>
                    <a:pt x="325" y="1206"/>
                  </a:lnTo>
                  <a:lnTo>
                    <a:pt x="324" y="1208"/>
                  </a:lnTo>
                  <a:lnTo>
                    <a:pt x="322" y="1213"/>
                  </a:lnTo>
                  <a:lnTo>
                    <a:pt x="320" y="1218"/>
                  </a:lnTo>
                  <a:lnTo>
                    <a:pt x="320" y="1223"/>
                  </a:lnTo>
                  <a:lnTo>
                    <a:pt x="315" y="1223"/>
                  </a:lnTo>
                  <a:lnTo>
                    <a:pt x="310" y="1225"/>
                  </a:lnTo>
                  <a:lnTo>
                    <a:pt x="302" y="1228"/>
                  </a:lnTo>
                  <a:lnTo>
                    <a:pt x="295" y="1233"/>
                  </a:lnTo>
                  <a:lnTo>
                    <a:pt x="286" y="1237"/>
                  </a:lnTo>
                  <a:lnTo>
                    <a:pt x="273" y="1237"/>
                  </a:lnTo>
                  <a:lnTo>
                    <a:pt x="273" y="1257"/>
                  </a:lnTo>
                  <a:lnTo>
                    <a:pt x="273" y="1261"/>
                  </a:lnTo>
                  <a:lnTo>
                    <a:pt x="274" y="1262"/>
                  </a:lnTo>
                  <a:lnTo>
                    <a:pt x="278" y="1262"/>
                  </a:lnTo>
                  <a:lnTo>
                    <a:pt x="285" y="1264"/>
                  </a:lnTo>
                  <a:lnTo>
                    <a:pt x="291" y="1267"/>
                  </a:lnTo>
                  <a:lnTo>
                    <a:pt x="298" y="1274"/>
                  </a:lnTo>
                  <a:lnTo>
                    <a:pt x="305" y="1284"/>
                  </a:lnTo>
                  <a:lnTo>
                    <a:pt x="305" y="1288"/>
                  </a:lnTo>
                  <a:lnTo>
                    <a:pt x="307" y="1291"/>
                  </a:lnTo>
                  <a:lnTo>
                    <a:pt x="307" y="1312"/>
                  </a:lnTo>
                  <a:lnTo>
                    <a:pt x="308" y="1315"/>
                  </a:lnTo>
                  <a:lnTo>
                    <a:pt x="310" y="1318"/>
                  </a:lnTo>
                  <a:lnTo>
                    <a:pt x="315" y="1324"/>
                  </a:lnTo>
                  <a:lnTo>
                    <a:pt x="322" y="1329"/>
                  </a:lnTo>
                  <a:lnTo>
                    <a:pt x="325" y="1336"/>
                  </a:lnTo>
                  <a:lnTo>
                    <a:pt x="327" y="1339"/>
                  </a:lnTo>
                  <a:lnTo>
                    <a:pt x="327" y="1344"/>
                  </a:lnTo>
                  <a:lnTo>
                    <a:pt x="329" y="1349"/>
                  </a:lnTo>
                  <a:lnTo>
                    <a:pt x="334" y="1351"/>
                  </a:lnTo>
                  <a:lnTo>
                    <a:pt x="339" y="1353"/>
                  </a:lnTo>
                  <a:lnTo>
                    <a:pt x="343" y="1353"/>
                  </a:lnTo>
                  <a:lnTo>
                    <a:pt x="348" y="1356"/>
                  </a:lnTo>
                  <a:lnTo>
                    <a:pt x="349" y="1359"/>
                  </a:lnTo>
                  <a:lnTo>
                    <a:pt x="348" y="1366"/>
                  </a:lnTo>
                  <a:lnTo>
                    <a:pt x="349" y="1366"/>
                  </a:lnTo>
                  <a:lnTo>
                    <a:pt x="360" y="1365"/>
                  </a:lnTo>
                  <a:lnTo>
                    <a:pt x="368" y="1366"/>
                  </a:lnTo>
                  <a:lnTo>
                    <a:pt x="372" y="1366"/>
                  </a:lnTo>
                  <a:lnTo>
                    <a:pt x="380" y="1371"/>
                  </a:lnTo>
                  <a:lnTo>
                    <a:pt x="389" y="1376"/>
                  </a:lnTo>
                  <a:lnTo>
                    <a:pt x="394" y="1383"/>
                  </a:lnTo>
                  <a:lnTo>
                    <a:pt x="395" y="1387"/>
                  </a:lnTo>
                  <a:lnTo>
                    <a:pt x="395" y="1390"/>
                  </a:lnTo>
                  <a:lnTo>
                    <a:pt x="395" y="1394"/>
                  </a:lnTo>
                  <a:lnTo>
                    <a:pt x="411" y="1395"/>
                  </a:lnTo>
                  <a:lnTo>
                    <a:pt x="421" y="1399"/>
                  </a:lnTo>
                  <a:lnTo>
                    <a:pt x="431" y="1405"/>
                  </a:lnTo>
                  <a:lnTo>
                    <a:pt x="440" y="1414"/>
                  </a:lnTo>
                  <a:lnTo>
                    <a:pt x="441" y="1416"/>
                  </a:lnTo>
                  <a:lnTo>
                    <a:pt x="445" y="1426"/>
                  </a:lnTo>
                  <a:lnTo>
                    <a:pt x="452" y="1436"/>
                  </a:lnTo>
                  <a:lnTo>
                    <a:pt x="453" y="1438"/>
                  </a:lnTo>
                  <a:lnTo>
                    <a:pt x="457" y="1440"/>
                  </a:lnTo>
                  <a:lnTo>
                    <a:pt x="460" y="1441"/>
                  </a:lnTo>
                  <a:lnTo>
                    <a:pt x="465" y="1446"/>
                  </a:lnTo>
                  <a:lnTo>
                    <a:pt x="470" y="1453"/>
                  </a:lnTo>
                  <a:lnTo>
                    <a:pt x="476" y="1455"/>
                  </a:lnTo>
                  <a:lnTo>
                    <a:pt x="481" y="1457"/>
                  </a:lnTo>
                  <a:lnTo>
                    <a:pt x="482" y="1458"/>
                  </a:lnTo>
                  <a:lnTo>
                    <a:pt x="487" y="1462"/>
                  </a:lnTo>
                  <a:lnTo>
                    <a:pt x="491" y="1469"/>
                  </a:lnTo>
                  <a:lnTo>
                    <a:pt x="493" y="1470"/>
                  </a:lnTo>
                  <a:lnTo>
                    <a:pt x="494" y="1472"/>
                  </a:lnTo>
                  <a:lnTo>
                    <a:pt x="498" y="1475"/>
                  </a:lnTo>
                  <a:lnTo>
                    <a:pt x="499" y="1480"/>
                  </a:lnTo>
                  <a:lnTo>
                    <a:pt x="501" y="1482"/>
                  </a:lnTo>
                  <a:lnTo>
                    <a:pt x="505" y="1482"/>
                  </a:lnTo>
                  <a:lnTo>
                    <a:pt x="513" y="1487"/>
                  </a:lnTo>
                  <a:lnTo>
                    <a:pt x="518" y="1489"/>
                  </a:lnTo>
                  <a:lnTo>
                    <a:pt x="525" y="1489"/>
                  </a:lnTo>
                  <a:lnTo>
                    <a:pt x="528" y="1487"/>
                  </a:lnTo>
                  <a:lnTo>
                    <a:pt x="530" y="1486"/>
                  </a:lnTo>
                  <a:lnTo>
                    <a:pt x="532" y="1479"/>
                  </a:lnTo>
                  <a:lnTo>
                    <a:pt x="532" y="1462"/>
                  </a:lnTo>
                  <a:lnTo>
                    <a:pt x="528" y="1460"/>
                  </a:lnTo>
                  <a:lnTo>
                    <a:pt x="527" y="1458"/>
                  </a:lnTo>
                  <a:lnTo>
                    <a:pt x="527" y="1455"/>
                  </a:lnTo>
                  <a:lnTo>
                    <a:pt x="527" y="1453"/>
                  </a:lnTo>
                  <a:lnTo>
                    <a:pt x="530" y="1446"/>
                  </a:lnTo>
                  <a:lnTo>
                    <a:pt x="532" y="1441"/>
                  </a:lnTo>
                  <a:lnTo>
                    <a:pt x="537" y="1445"/>
                  </a:lnTo>
                  <a:lnTo>
                    <a:pt x="544" y="1446"/>
                  </a:lnTo>
                  <a:lnTo>
                    <a:pt x="551" y="1448"/>
                  </a:lnTo>
                  <a:lnTo>
                    <a:pt x="559" y="1448"/>
                  </a:lnTo>
                  <a:lnTo>
                    <a:pt x="566" y="1448"/>
                  </a:lnTo>
                  <a:lnTo>
                    <a:pt x="569" y="1451"/>
                  </a:lnTo>
                  <a:lnTo>
                    <a:pt x="571" y="1457"/>
                  </a:lnTo>
                  <a:lnTo>
                    <a:pt x="573" y="1462"/>
                  </a:lnTo>
                  <a:lnTo>
                    <a:pt x="580" y="1457"/>
                  </a:lnTo>
                  <a:lnTo>
                    <a:pt x="590" y="1455"/>
                  </a:lnTo>
                  <a:lnTo>
                    <a:pt x="602" y="1455"/>
                  </a:lnTo>
                  <a:lnTo>
                    <a:pt x="614" y="1455"/>
                  </a:lnTo>
                  <a:lnTo>
                    <a:pt x="617" y="1448"/>
                  </a:lnTo>
                  <a:lnTo>
                    <a:pt x="622" y="1443"/>
                  </a:lnTo>
                  <a:lnTo>
                    <a:pt x="627" y="1438"/>
                  </a:lnTo>
                  <a:lnTo>
                    <a:pt x="634" y="1434"/>
                  </a:lnTo>
                  <a:lnTo>
                    <a:pt x="641" y="1434"/>
                  </a:lnTo>
                  <a:lnTo>
                    <a:pt x="648" y="1445"/>
                  </a:lnTo>
                  <a:lnTo>
                    <a:pt x="650" y="1446"/>
                  </a:lnTo>
                  <a:lnTo>
                    <a:pt x="653" y="1457"/>
                  </a:lnTo>
                  <a:lnTo>
                    <a:pt x="655" y="1463"/>
                  </a:lnTo>
                  <a:lnTo>
                    <a:pt x="656" y="1480"/>
                  </a:lnTo>
                  <a:lnTo>
                    <a:pt x="656" y="1482"/>
                  </a:lnTo>
                  <a:lnTo>
                    <a:pt x="655" y="1487"/>
                  </a:lnTo>
                  <a:lnTo>
                    <a:pt x="653" y="1492"/>
                  </a:lnTo>
                  <a:lnTo>
                    <a:pt x="646" y="1501"/>
                  </a:lnTo>
                  <a:lnTo>
                    <a:pt x="639" y="1508"/>
                  </a:lnTo>
                  <a:lnTo>
                    <a:pt x="636" y="1511"/>
                  </a:lnTo>
                  <a:lnTo>
                    <a:pt x="634" y="1516"/>
                  </a:lnTo>
                  <a:lnTo>
                    <a:pt x="627" y="1515"/>
                  </a:lnTo>
                  <a:lnTo>
                    <a:pt x="624" y="1509"/>
                  </a:lnTo>
                  <a:lnTo>
                    <a:pt x="615" y="1501"/>
                  </a:lnTo>
                  <a:lnTo>
                    <a:pt x="612" y="1496"/>
                  </a:lnTo>
                  <a:lnTo>
                    <a:pt x="607" y="1492"/>
                  </a:lnTo>
                  <a:lnTo>
                    <a:pt x="602" y="1489"/>
                  </a:lnTo>
                  <a:lnTo>
                    <a:pt x="593" y="1489"/>
                  </a:lnTo>
                  <a:lnTo>
                    <a:pt x="566" y="1489"/>
                  </a:lnTo>
                  <a:lnTo>
                    <a:pt x="556" y="1491"/>
                  </a:lnTo>
                  <a:lnTo>
                    <a:pt x="549" y="1494"/>
                  </a:lnTo>
                  <a:lnTo>
                    <a:pt x="544" y="1499"/>
                  </a:lnTo>
                  <a:lnTo>
                    <a:pt x="539" y="1506"/>
                  </a:lnTo>
                  <a:lnTo>
                    <a:pt x="530" y="1521"/>
                  </a:lnTo>
                  <a:lnTo>
                    <a:pt x="525" y="1537"/>
                  </a:lnTo>
                  <a:lnTo>
                    <a:pt x="520" y="1538"/>
                  </a:lnTo>
                  <a:lnTo>
                    <a:pt x="518" y="1540"/>
                  </a:lnTo>
                  <a:lnTo>
                    <a:pt x="516" y="1542"/>
                  </a:lnTo>
                  <a:lnTo>
                    <a:pt x="518" y="1544"/>
                  </a:lnTo>
                  <a:lnTo>
                    <a:pt x="515" y="1544"/>
                  </a:lnTo>
                  <a:lnTo>
                    <a:pt x="513" y="1542"/>
                  </a:lnTo>
                  <a:lnTo>
                    <a:pt x="508" y="1537"/>
                  </a:lnTo>
                  <a:lnTo>
                    <a:pt x="503" y="1532"/>
                  </a:lnTo>
                  <a:lnTo>
                    <a:pt x="501" y="1530"/>
                  </a:lnTo>
                  <a:lnTo>
                    <a:pt x="498" y="1530"/>
                  </a:lnTo>
                  <a:lnTo>
                    <a:pt x="494" y="1532"/>
                  </a:lnTo>
                  <a:lnTo>
                    <a:pt x="491" y="1533"/>
                  </a:lnTo>
                  <a:lnTo>
                    <a:pt x="487" y="1537"/>
                  </a:lnTo>
                  <a:lnTo>
                    <a:pt x="484" y="1537"/>
                  </a:lnTo>
                  <a:lnTo>
                    <a:pt x="481" y="1537"/>
                  </a:lnTo>
                  <a:lnTo>
                    <a:pt x="479" y="1538"/>
                  </a:lnTo>
                  <a:lnTo>
                    <a:pt x="477" y="1544"/>
                  </a:lnTo>
                  <a:lnTo>
                    <a:pt x="476" y="1549"/>
                  </a:lnTo>
                  <a:lnTo>
                    <a:pt x="474" y="1550"/>
                  </a:lnTo>
                  <a:lnTo>
                    <a:pt x="470" y="1550"/>
                  </a:lnTo>
                  <a:lnTo>
                    <a:pt x="465" y="1561"/>
                  </a:lnTo>
                  <a:lnTo>
                    <a:pt x="460" y="1571"/>
                  </a:lnTo>
                  <a:lnTo>
                    <a:pt x="458" y="1585"/>
                  </a:lnTo>
                  <a:lnTo>
                    <a:pt x="457" y="1598"/>
                  </a:lnTo>
                  <a:lnTo>
                    <a:pt x="453" y="1626"/>
                  </a:lnTo>
                  <a:lnTo>
                    <a:pt x="450" y="1653"/>
                  </a:lnTo>
                  <a:lnTo>
                    <a:pt x="453" y="1660"/>
                  </a:lnTo>
                  <a:lnTo>
                    <a:pt x="457" y="1667"/>
                  </a:lnTo>
                  <a:lnTo>
                    <a:pt x="458" y="1675"/>
                  </a:lnTo>
                  <a:lnTo>
                    <a:pt x="460" y="1679"/>
                  </a:lnTo>
                  <a:lnTo>
                    <a:pt x="464" y="1680"/>
                  </a:lnTo>
                  <a:lnTo>
                    <a:pt x="465" y="1675"/>
                  </a:lnTo>
                  <a:lnTo>
                    <a:pt x="467" y="1673"/>
                  </a:lnTo>
                  <a:lnTo>
                    <a:pt x="470" y="1673"/>
                  </a:lnTo>
                  <a:lnTo>
                    <a:pt x="470" y="1667"/>
                  </a:lnTo>
                  <a:lnTo>
                    <a:pt x="472" y="1661"/>
                  </a:lnTo>
                  <a:lnTo>
                    <a:pt x="474" y="1660"/>
                  </a:lnTo>
                  <a:lnTo>
                    <a:pt x="477" y="1660"/>
                  </a:lnTo>
                  <a:lnTo>
                    <a:pt x="486" y="1660"/>
                  </a:lnTo>
                  <a:lnTo>
                    <a:pt x="493" y="1658"/>
                  </a:lnTo>
                  <a:lnTo>
                    <a:pt x="498" y="1655"/>
                  </a:lnTo>
                  <a:lnTo>
                    <a:pt x="505" y="1653"/>
                  </a:lnTo>
                  <a:lnTo>
                    <a:pt x="506" y="1648"/>
                  </a:lnTo>
                  <a:lnTo>
                    <a:pt x="508" y="1646"/>
                  </a:lnTo>
                  <a:lnTo>
                    <a:pt x="511" y="1646"/>
                  </a:lnTo>
                  <a:lnTo>
                    <a:pt x="513" y="1641"/>
                  </a:lnTo>
                  <a:lnTo>
                    <a:pt x="515" y="1639"/>
                  </a:lnTo>
                  <a:lnTo>
                    <a:pt x="518" y="1639"/>
                  </a:lnTo>
                  <a:lnTo>
                    <a:pt x="522" y="1639"/>
                  </a:lnTo>
                  <a:lnTo>
                    <a:pt x="523" y="1641"/>
                  </a:lnTo>
                  <a:lnTo>
                    <a:pt x="525" y="1646"/>
                  </a:lnTo>
                  <a:lnTo>
                    <a:pt x="530" y="1648"/>
                  </a:lnTo>
                  <a:lnTo>
                    <a:pt x="532" y="1650"/>
                  </a:lnTo>
                  <a:lnTo>
                    <a:pt x="532" y="1653"/>
                  </a:lnTo>
                  <a:lnTo>
                    <a:pt x="537" y="1648"/>
                  </a:lnTo>
                  <a:lnTo>
                    <a:pt x="542" y="1643"/>
                  </a:lnTo>
                  <a:lnTo>
                    <a:pt x="544" y="1634"/>
                  </a:lnTo>
                  <a:lnTo>
                    <a:pt x="545" y="1626"/>
                  </a:lnTo>
                  <a:lnTo>
                    <a:pt x="540" y="1624"/>
                  </a:lnTo>
                  <a:lnTo>
                    <a:pt x="539" y="1622"/>
                  </a:lnTo>
                  <a:lnTo>
                    <a:pt x="539" y="1619"/>
                  </a:lnTo>
                  <a:lnTo>
                    <a:pt x="537" y="1615"/>
                  </a:lnTo>
                  <a:lnTo>
                    <a:pt x="533" y="1615"/>
                  </a:lnTo>
                  <a:lnTo>
                    <a:pt x="530" y="1617"/>
                  </a:lnTo>
                  <a:lnTo>
                    <a:pt x="525" y="1619"/>
                  </a:lnTo>
                  <a:lnTo>
                    <a:pt x="523" y="1622"/>
                  </a:lnTo>
                  <a:lnTo>
                    <a:pt x="522" y="1624"/>
                  </a:lnTo>
                  <a:lnTo>
                    <a:pt x="520" y="1622"/>
                  </a:lnTo>
                  <a:lnTo>
                    <a:pt x="518" y="1619"/>
                  </a:lnTo>
                  <a:lnTo>
                    <a:pt x="518" y="1605"/>
                  </a:lnTo>
                  <a:lnTo>
                    <a:pt x="518" y="1591"/>
                  </a:lnTo>
                  <a:lnTo>
                    <a:pt x="520" y="1586"/>
                  </a:lnTo>
                  <a:lnTo>
                    <a:pt x="522" y="1581"/>
                  </a:lnTo>
                  <a:lnTo>
                    <a:pt x="527" y="1579"/>
                  </a:lnTo>
                  <a:lnTo>
                    <a:pt x="532" y="1578"/>
                  </a:lnTo>
                  <a:lnTo>
                    <a:pt x="545" y="1578"/>
                  </a:lnTo>
                  <a:lnTo>
                    <a:pt x="547" y="1573"/>
                  </a:lnTo>
                  <a:lnTo>
                    <a:pt x="549" y="1571"/>
                  </a:lnTo>
                  <a:lnTo>
                    <a:pt x="552" y="1571"/>
                  </a:lnTo>
                  <a:lnTo>
                    <a:pt x="552" y="1568"/>
                  </a:lnTo>
                  <a:lnTo>
                    <a:pt x="556" y="1566"/>
                  </a:lnTo>
                  <a:lnTo>
                    <a:pt x="563" y="1566"/>
                  </a:lnTo>
                  <a:lnTo>
                    <a:pt x="569" y="1568"/>
                  </a:lnTo>
                  <a:lnTo>
                    <a:pt x="573" y="1571"/>
                  </a:lnTo>
                  <a:lnTo>
                    <a:pt x="573" y="1574"/>
                  </a:lnTo>
                  <a:lnTo>
                    <a:pt x="573" y="1578"/>
                  </a:lnTo>
                  <a:lnTo>
                    <a:pt x="573" y="1581"/>
                  </a:lnTo>
                  <a:lnTo>
                    <a:pt x="573" y="1585"/>
                  </a:lnTo>
                  <a:lnTo>
                    <a:pt x="576" y="1586"/>
                  </a:lnTo>
                  <a:lnTo>
                    <a:pt x="578" y="1588"/>
                  </a:lnTo>
                  <a:lnTo>
                    <a:pt x="580" y="1591"/>
                  </a:lnTo>
                  <a:lnTo>
                    <a:pt x="580" y="1593"/>
                  </a:lnTo>
                  <a:lnTo>
                    <a:pt x="581" y="1612"/>
                  </a:lnTo>
                  <a:lnTo>
                    <a:pt x="580" y="1620"/>
                  </a:lnTo>
                  <a:lnTo>
                    <a:pt x="578" y="1629"/>
                  </a:lnTo>
                  <a:lnTo>
                    <a:pt x="576" y="1632"/>
                  </a:lnTo>
                  <a:lnTo>
                    <a:pt x="571" y="1643"/>
                  </a:lnTo>
                  <a:lnTo>
                    <a:pt x="568" y="1648"/>
                  </a:lnTo>
                  <a:lnTo>
                    <a:pt x="566" y="1653"/>
                  </a:lnTo>
                  <a:lnTo>
                    <a:pt x="573" y="1651"/>
                  </a:lnTo>
                  <a:lnTo>
                    <a:pt x="580" y="1650"/>
                  </a:lnTo>
                  <a:lnTo>
                    <a:pt x="585" y="1646"/>
                  </a:lnTo>
                  <a:lnTo>
                    <a:pt x="593" y="1646"/>
                  </a:lnTo>
                  <a:lnTo>
                    <a:pt x="597" y="1641"/>
                  </a:lnTo>
                  <a:lnTo>
                    <a:pt x="600" y="1636"/>
                  </a:lnTo>
                  <a:lnTo>
                    <a:pt x="605" y="1632"/>
                  </a:lnTo>
                  <a:lnTo>
                    <a:pt x="614" y="1632"/>
                  </a:lnTo>
                  <a:lnTo>
                    <a:pt x="614" y="1638"/>
                  </a:lnTo>
                  <a:lnTo>
                    <a:pt x="614" y="1643"/>
                  </a:lnTo>
                  <a:lnTo>
                    <a:pt x="619" y="1648"/>
                  </a:lnTo>
                  <a:lnTo>
                    <a:pt x="621" y="1655"/>
                  </a:lnTo>
                  <a:lnTo>
                    <a:pt x="622" y="1660"/>
                  </a:lnTo>
                  <a:lnTo>
                    <a:pt x="621" y="1667"/>
                  </a:lnTo>
                  <a:lnTo>
                    <a:pt x="621" y="1672"/>
                  </a:lnTo>
                  <a:lnTo>
                    <a:pt x="622" y="1675"/>
                  </a:lnTo>
                  <a:lnTo>
                    <a:pt x="626" y="1677"/>
                  </a:lnTo>
                  <a:lnTo>
                    <a:pt x="629" y="1679"/>
                  </a:lnTo>
                  <a:lnTo>
                    <a:pt x="638" y="1680"/>
                  </a:lnTo>
                  <a:lnTo>
                    <a:pt x="639" y="1684"/>
                  </a:lnTo>
                  <a:lnTo>
                    <a:pt x="641" y="1687"/>
                  </a:lnTo>
                  <a:lnTo>
                    <a:pt x="646" y="1687"/>
                  </a:lnTo>
                  <a:lnTo>
                    <a:pt x="650" y="1690"/>
                  </a:lnTo>
                  <a:lnTo>
                    <a:pt x="651" y="1694"/>
                  </a:lnTo>
                  <a:lnTo>
                    <a:pt x="651" y="1697"/>
                  </a:lnTo>
                  <a:lnTo>
                    <a:pt x="653" y="1702"/>
                  </a:lnTo>
                  <a:lnTo>
                    <a:pt x="655" y="1711"/>
                  </a:lnTo>
                  <a:lnTo>
                    <a:pt x="658" y="1718"/>
                  </a:lnTo>
                  <a:lnTo>
                    <a:pt x="656" y="1723"/>
                  </a:lnTo>
                  <a:lnTo>
                    <a:pt x="655" y="1728"/>
                  </a:lnTo>
                  <a:lnTo>
                    <a:pt x="655" y="1731"/>
                  </a:lnTo>
                  <a:lnTo>
                    <a:pt x="655" y="1742"/>
                  </a:lnTo>
                  <a:lnTo>
                    <a:pt x="656" y="1745"/>
                  </a:lnTo>
                  <a:lnTo>
                    <a:pt x="658" y="1748"/>
                  </a:lnTo>
                  <a:lnTo>
                    <a:pt x="660" y="1752"/>
                  </a:lnTo>
                  <a:lnTo>
                    <a:pt x="662" y="1755"/>
                  </a:lnTo>
                  <a:lnTo>
                    <a:pt x="662" y="1759"/>
                  </a:lnTo>
                  <a:lnTo>
                    <a:pt x="663" y="1760"/>
                  </a:lnTo>
                  <a:lnTo>
                    <a:pt x="668" y="1762"/>
                  </a:lnTo>
                  <a:lnTo>
                    <a:pt x="679" y="1769"/>
                  </a:lnTo>
                  <a:lnTo>
                    <a:pt x="689" y="1776"/>
                  </a:lnTo>
                  <a:lnTo>
                    <a:pt x="692" y="1776"/>
                  </a:lnTo>
                  <a:lnTo>
                    <a:pt x="699" y="1776"/>
                  </a:lnTo>
                  <a:lnTo>
                    <a:pt x="704" y="1771"/>
                  </a:lnTo>
                  <a:lnTo>
                    <a:pt x="711" y="1765"/>
                  </a:lnTo>
                  <a:lnTo>
                    <a:pt x="725" y="1757"/>
                  </a:lnTo>
                  <a:lnTo>
                    <a:pt x="726" y="1755"/>
                  </a:lnTo>
                  <a:lnTo>
                    <a:pt x="730" y="1755"/>
                  </a:lnTo>
                  <a:lnTo>
                    <a:pt x="732" y="1755"/>
                  </a:lnTo>
                  <a:lnTo>
                    <a:pt x="733" y="1754"/>
                  </a:lnTo>
                  <a:lnTo>
                    <a:pt x="735" y="1748"/>
                  </a:lnTo>
                  <a:lnTo>
                    <a:pt x="737" y="1735"/>
                  </a:lnTo>
                  <a:lnTo>
                    <a:pt x="738" y="1730"/>
                  </a:lnTo>
                  <a:lnTo>
                    <a:pt x="740" y="1728"/>
                  </a:lnTo>
                  <a:lnTo>
                    <a:pt x="743" y="1728"/>
                  </a:lnTo>
                  <a:lnTo>
                    <a:pt x="750" y="1725"/>
                  </a:lnTo>
                  <a:lnTo>
                    <a:pt x="755" y="1723"/>
                  </a:lnTo>
                  <a:lnTo>
                    <a:pt x="759" y="1725"/>
                  </a:lnTo>
                  <a:lnTo>
                    <a:pt x="761" y="1726"/>
                  </a:lnTo>
                  <a:lnTo>
                    <a:pt x="764" y="1735"/>
                  </a:lnTo>
                  <a:lnTo>
                    <a:pt x="771" y="1735"/>
                  </a:lnTo>
                  <a:lnTo>
                    <a:pt x="774" y="1738"/>
                  </a:lnTo>
                  <a:lnTo>
                    <a:pt x="776" y="1743"/>
                  </a:lnTo>
                  <a:lnTo>
                    <a:pt x="778" y="1748"/>
                  </a:lnTo>
                  <a:lnTo>
                    <a:pt x="779" y="1754"/>
                  </a:lnTo>
                  <a:lnTo>
                    <a:pt x="781" y="1757"/>
                  </a:lnTo>
                  <a:lnTo>
                    <a:pt x="788" y="1762"/>
                  </a:lnTo>
                  <a:lnTo>
                    <a:pt x="795" y="1767"/>
                  </a:lnTo>
                  <a:lnTo>
                    <a:pt x="796" y="1771"/>
                  </a:lnTo>
                  <a:lnTo>
                    <a:pt x="798" y="1776"/>
                  </a:lnTo>
                  <a:lnTo>
                    <a:pt x="803" y="1772"/>
                  </a:lnTo>
                  <a:lnTo>
                    <a:pt x="808" y="1769"/>
                  </a:lnTo>
                  <a:lnTo>
                    <a:pt x="812" y="1764"/>
                  </a:lnTo>
                  <a:lnTo>
                    <a:pt x="818" y="1762"/>
                  </a:lnTo>
                  <a:lnTo>
                    <a:pt x="820" y="1760"/>
                  </a:lnTo>
                  <a:lnTo>
                    <a:pt x="822" y="1759"/>
                  </a:lnTo>
                  <a:lnTo>
                    <a:pt x="825" y="1755"/>
                  </a:lnTo>
                  <a:lnTo>
                    <a:pt x="830" y="1754"/>
                  </a:lnTo>
                  <a:lnTo>
                    <a:pt x="832" y="1752"/>
                  </a:lnTo>
                  <a:lnTo>
                    <a:pt x="832" y="1748"/>
                  </a:lnTo>
                  <a:lnTo>
                    <a:pt x="834" y="1743"/>
                  </a:lnTo>
                  <a:lnTo>
                    <a:pt x="836" y="1742"/>
                  </a:lnTo>
                  <a:lnTo>
                    <a:pt x="839" y="1742"/>
                  </a:lnTo>
                  <a:lnTo>
                    <a:pt x="854" y="1736"/>
                  </a:lnTo>
                  <a:lnTo>
                    <a:pt x="873" y="1731"/>
                  </a:lnTo>
                  <a:lnTo>
                    <a:pt x="892" y="1728"/>
                  </a:lnTo>
                  <a:lnTo>
                    <a:pt x="914" y="1728"/>
                  </a:lnTo>
                  <a:lnTo>
                    <a:pt x="916" y="1723"/>
                  </a:lnTo>
                  <a:lnTo>
                    <a:pt x="917" y="1721"/>
                  </a:lnTo>
                  <a:lnTo>
                    <a:pt x="921" y="1721"/>
                  </a:lnTo>
                  <a:lnTo>
                    <a:pt x="921" y="1716"/>
                  </a:lnTo>
                  <a:lnTo>
                    <a:pt x="921" y="1711"/>
                  </a:lnTo>
                  <a:lnTo>
                    <a:pt x="924" y="1709"/>
                  </a:lnTo>
                  <a:lnTo>
                    <a:pt x="926" y="1707"/>
                  </a:lnTo>
                  <a:lnTo>
                    <a:pt x="934" y="1704"/>
                  </a:lnTo>
                  <a:lnTo>
                    <a:pt x="938" y="1702"/>
                  </a:lnTo>
                  <a:lnTo>
                    <a:pt x="941" y="1701"/>
                  </a:lnTo>
                  <a:lnTo>
                    <a:pt x="955" y="1701"/>
                  </a:lnTo>
                  <a:lnTo>
                    <a:pt x="957" y="1696"/>
                  </a:lnTo>
                  <a:lnTo>
                    <a:pt x="958" y="1694"/>
                  </a:lnTo>
                  <a:lnTo>
                    <a:pt x="962" y="1694"/>
                  </a:lnTo>
                  <a:lnTo>
                    <a:pt x="975" y="1692"/>
                  </a:lnTo>
                  <a:lnTo>
                    <a:pt x="987" y="1694"/>
                  </a:lnTo>
                  <a:lnTo>
                    <a:pt x="1011" y="1696"/>
                  </a:lnTo>
                  <a:lnTo>
                    <a:pt x="1030" y="1702"/>
                  </a:lnTo>
                  <a:lnTo>
                    <a:pt x="1050" y="1707"/>
                  </a:lnTo>
                  <a:lnTo>
                    <a:pt x="1061" y="1709"/>
                  </a:lnTo>
                  <a:lnTo>
                    <a:pt x="1069" y="1707"/>
                  </a:lnTo>
                  <a:lnTo>
                    <a:pt x="1084" y="1704"/>
                  </a:lnTo>
                  <a:lnTo>
                    <a:pt x="1100" y="1701"/>
                  </a:lnTo>
                  <a:lnTo>
                    <a:pt x="1108" y="1701"/>
                  </a:lnTo>
                  <a:lnTo>
                    <a:pt x="1119" y="1701"/>
                  </a:lnTo>
                  <a:lnTo>
                    <a:pt x="1120" y="1694"/>
                  </a:lnTo>
                  <a:lnTo>
                    <a:pt x="1124" y="1689"/>
                  </a:lnTo>
                  <a:lnTo>
                    <a:pt x="1126" y="1682"/>
                  </a:lnTo>
                  <a:lnTo>
                    <a:pt x="1126" y="1673"/>
                  </a:lnTo>
                  <a:lnTo>
                    <a:pt x="1122" y="1673"/>
                  </a:lnTo>
                  <a:lnTo>
                    <a:pt x="1120" y="1670"/>
                  </a:lnTo>
                  <a:lnTo>
                    <a:pt x="1122" y="1668"/>
                  </a:lnTo>
                  <a:lnTo>
                    <a:pt x="1126" y="1667"/>
                  </a:lnTo>
                  <a:lnTo>
                    <a:pt x="1132" y="1667"/>
                  </a:lnTo>
                  <a:lnTo>
                    <a:pt x="1132" y="1663"/>
                  </a:lnTo>
                  <a:lnTo>
                    <a:pt x="1136" y="1661"/>
                  </a:lnTo>
                  <a:lnTo>
                    <a:pt x="1137" y="1663"/>
                  </a:lnTo>
                  <a:lnTo>
                    <a:pt x="1139" y="1667"/>
                  </a:lnTo>
                  <a:lnTo>
                    <a:pt x="1148" y="1672"/>
                  </a:lnTo>
                  <a:lnTo>
                    <a:pt x="1156" y="1679"/>
                  </a:lnTo>
                  <a:lnTo>
                    <a:pt x="1170" y="1694"/>
                  </a:lnTo>
                  <a:lnTo>
                    <a:pt x="1177" y="1702"/>
                  </a:lnTo>
                  <a:lnTo>
                    <a:pt x="1184" y="1709"/>
                  </a:lnTo>
                  <a:lnTo>
                    <a:pt x="1194" y="1713"/>
                  </a:lnTo>
                  <a:lnTo>
                    <a:pt x="1207" y="1714"/>
                  </a:lnTo>
                  <a:lnTo>
                    <a:pt x="1207" y="1701"/>
                  </a:lnTo>
                  <a:lnTo>
                    <a:pt x="1207" y="1687"/>
                  </a:lnTo>
                  <a:lnTo>
                    <a:pt x="1209" y="1682"/>
                  </a:lnTo>
                  <a:lnTo>
                    <a:pt x="1211" y="1677"/>
                  </a:lnTo>
                  <a:lnTo>
                    <a:pt x="1216" y="1675"/>
                  </a:lnTo>
                  <a:lnTo>
                    <a:pt x="1221" y="1673"/>
                  </a:lnTo>
                  <a:lnTo>
                    <a:pt x="1233" y="1682"/>
                  </a:lnTo>
                  <a:lnTo>
                    <a:pt x="1243" y="1692"/>
                  </a:lnTo>
                  <a:lnTo>
                    <a:pt x="1254" y="1702"/>
                  </a:lnTo>
                  <a:lnTo>
                    <a:pt x="1262" y="1714"/>
                  </a:lnTo>
                  <a:lnTo>
                    <a:pt x="1259" y="1716"/>
                  </a:lnTo>
                  <a:lnTo>
                    <a:pt x="1257" y="1719"/>
                  </a:lnTo>
                  <a:lnTo>
                    <a:pt x="1255" y="1723"/>
                  </a:lnTo>
                  <a:lnTo>
                    <a:pt x="1255" y="1728"/>
                  </a:lnTo>
                  <a:lnTo>
                    <a:pt x="1264" y="1728"/>
                  </a:lnTo>
                  <a:lnTo>
                    <a:pt x="1272" y="1728"/>
                  </a:lnTo>
                  <a:lnTo>
                    <a:pt x="1276" y="1728"/>
                  </a:lnTo>
                  <a:lnTo>
                    <a:pt x="1281" y="1728"/>
                  </a:lnTo>
                  <a:lnTo>
                    <a:pt x="1286" y="1730"/>
                  </a:lnTo>
                  <a:lnTo>
                    <a:pt x="1294" y="1733"/>
                  </a:lnTo>
                  <a:lnTo>
                    <a:pt x="1301" y="1736"/>
                  </a:lnTo>
                  <a:lnTo>
                    <a:pt x="1305" y="1736"/>
                  </a:lnTo>
                  <a:lnTo>
                    <a:pt x="1310" y="1735"/>
                  </a:lnTo>
                  <a:lnTo>
                    <a:pt x="1312" y="1736"/>
                  </a:lnTo>
                  <a:lnTo>
                    <a:pt x="1320" y="1742"/>
                  </a:lnTo>
                  <a:lnTo>
                    <a:pt x="1323" y="1742"/>
                  </a:lnTo>
                  <a:lnTo>
                    <a:pt x="1330" y="1738"/>
                  </a:lnTo>
                  <a:lnTo>
                    <a:pt x="1332" y="1738"/>
                  </a:lnTo>
                  <a:lnTo>
                    <a:pt x="1335" y="1733"/>
                  </a:lnTo>
                  <a:lnTo>
                    <a:pt x="1339" y="1733"/>
                  </a:lnTo>
                  <a:lnTo>
                    <a:pt x="1342" y="1733"/>
                  </a:lnTo>
                  <a:lnTo>
                    <a:pt x="1347" y="1736"/>
                  </a:lnTo>
                  <a:lnTo>
                    <a:pt x="1354" y="1740"/>
                  </a:lnTo>
                  <a:lnTo>
                    <a:pt x="1359" y="1742"/>
                  </a:lnTo>
                  <a:lnTo>
                    <a:pt x="1361" y="1740"/>
                  </a:lnTo>
                  <a:lnTo>
                    <a:pt x="1363" y="1738"/>
                  </a:lnTo>
                  <a:lnTo>
                    <a:pt x="1364" y="1735"/>
                  </a:lnTo>
                  <a:lnTo>
                    <a:pt x="1366" y="1731"/>
                  </a:lnTo>
                  <a:lnTo>
                    <a:pt x="1369" y="1730"/>
                  </a:lnTo>
                  <a:lnTo>
                    <a:pt x="1373" y="1730"/>
                  </a:lnTo>
                  <a:lnTo>
                    <a:pt x="1376" y="1731"/>
                  </a:lnTo>
                  <a:lnTo>
                    <a:pt x="1380" y="1733"/>
                  </a:lnTo>
                  <a:lnTo>
                    <a:pt x="1383" y="1735"/>
                  </a:lnTo>
                  <a:lnTo>
                    <a:pt x="1387" y="1740"/>
                  </a:lnTo>
                  <a:lnTo>
                    <a:pt x="1388" y="1740"/>
                  </a:lnTo>
                  <a:lnTo>
                    <a:pt x="1398" y="1742"/>
                  </a:lnTo>
                  <a:lnTo>
                    <a:pt x="1412" y="1742"/>
                  </a:lnTo>
                  <a:lnTo>
                    <a:pt x="1412" y="1750"/>
                  </a:lnTo>
                  <a:lnTo>
                    <a:pt x="1414" y="1757"/>
                  </a:lnTo>
                  <a:lnTo>
                    <a:pt x="1416" y="1764"/>
                  </a:lnTo>
                  <a:lnTo>
                    <a:pt x="1419" y="1769"/>
                  </a:lnTo>
                  <a:lnTo>
                    <a:pt x="1412" y="1769"/>
                  </a:lnTo>
                  <a:lnTo>
                    <a:pt x="1405" y="1769"/>
                  </a:lnTo>
                  <a:lnTo>
                    <a:pt x="1395" y="1772"/>
                  </a:lnTo>
                  <a:lnTo>
                    <a:pt x="1387" y="1779"/>
                  </a:lnTo>
                  <a:lnTo>
                    <a:pt x="1378" y="1783"/>
                  </a:lnTo>
                  <a:lnTo>
                    <a:pt x="1303" y="1783"/>
                  </a:lnTo>
                  <a:lnTo>
                    <a:pt x="1305" y="1791"/>
                  </a:lnTo>
                  <a:lnTo>
                    <a:pt x="1306" y="1800"/>
                  </a:lnTo>
                  <a:lnTo>
                    <a:pt x="1310" y="1805"/>
                  </a:lnTo>
                  <a:lnTo>
                    <a:pt x="1317" y="1810"/>
                  </a:lnTo>
                  <a:lnTo>
                    <a:pt x="1317" y="1815"/>
                  </a:lnTo>
                  <a:lnTo>
                    <a:pt x="1320" y="1817"/>
                  </a:lnTo>
                  <a:lnTo>
                    <a:pt x="1325" y="1822"/>
                  </a:lnTo>
                  <a:lnTo>
                    <a:pt x="1329" y="1823"/>
                  </a:lnTo>
                  <a:lnTo>
                    <a:pt x="1330" y="1827"/>
                  </a:lnTo>
                  <a:lnTo>
                    <a:pt x="1330" y="1832"/>
                  </a:lnTo>
                  <a:lnTo>
                    <a:pt x="1330" y="1837"/>
                  </a:lnTo>
                  <a:lnTo>
                    <a:pt x="1310" y="1837"/>
                  </a:lnTo>
                  <a:lnTo>
                    <a:pt x="1308" y="1840"/>
                  </a:lnTo>
                  <a:lnTo>
                    <a:pt x="1306" y="1842"/>
                  </a:lnTo>
                  <a:lnTo>
                    <a:pt x="1303" y="1840"/>
                  </a:lnTo>
                  <a:lnTo>
                    <a:pt x="1303" y="1837"/>
                  </a:lnTo>
                  <a:lnTo>
                    <a:pt x="1294" y="1835"/>
                  </a:lnTo>
                  <a:lnTo>
                    <a:pt x="1289" y="1834"/>
                  </a:lnTo>
                  <a:lnTo>
                    <a:pt x="1284" y="1830"/>
                  </a:lnTo>
                  <a:lnTo>
                    <a:pt x="1276" y="1830"/>
                  </a:lnTo>
                  <a:lnTo>
                    <a:pt x="1272" y="1823"/>
                  </a:lnTo>
                  <a:lnTo>
                    <a:pt x="1269" y="1818"/>
                  </a:lnTo>
                  <a:lnTo>
                    <a:pt x="1259" y="1810"/>
                  </a:lnTo>
                  <a:lnTo>
                    <a:pt x="1248" y="1801"/>
                  </a:lnTo>
                  <a:lnTo>
                    <a:pt x="1245" y="1796"/>
                  </a:lnTo>
                  <a:lnTo>
                    <a:pt x="1242" y="1789"/>
                  </a:lnTo>
                  <a:lnTo>
                    <a:pt x="1228" y="1789"/>
                  </a:lnTo>
                  <a:lnTo>
                    <a:pt x="1216" y="1786"/>
                  </a:lnTo>
                  <a:lnTo>
                    <a:pt x="1192" y="1781"/>
                  </a:lnTo>
                  <a:lnTo>
                    <a:pt x="1180" y="1777"/>
                  </a:lnTo>
                  <a:lnTo>
                    <a:pt x="1168" y="1776"/>
                  </a:lnTo>
                  <a:lnTo>
                    <a:pt x="1155" y="1774"/>
                  </a:lnTo>
                  <a:lnTo>
                    <a:pt x="1139" y="1776"/>
                  </a:lnTo>
                  <a:lnTo>
                    <a:pt x="1139" y="1772"/>
                  </a:lnTo>
                  <a:lnTo>
                    <a:pt x="1137" y="1771"/>
                  </a:lnTo>
                  <a:lnTo>
                    <a:pt x="1132" y="1769"/>
                  </a:lnTo>
                  <a:lnTo>
                    <a:pt x="1131" y="1772"/>
                  </a:lnTo>
                  <a:lnTo>
                    <a:pt x="1129" y="1774"/>
                  </a:lnTo>
                  <a:lnTo>
                    <a:pt x="1127" y="1772"/>
                  </a:lnTo>
                  <a:lnTo>
                    <a:pt x="1126" y="1769"/>
                  </a:lnTo>
                  <a:lnTo>
                    <a:pt x="1124" y="1767"/>
                  </a:lnTo>
                  <a:lnTo>
                    <a:pt x="1120" y="1765"/>
                  </a:lnTo>
                  <a:lnTo>
                    <a:pt x="1110" y="1765"/>
                  </a:lnTo>
                  <a:lnTo>
                    <a:pt x="1100" y="1765"/>
                  </a:lnTo>
                  <a:lnTo>
                    <a:pt x="1091" y="1765"/>
                  </a:lnTo>
                  <a:lnTo>
                    <a:pt x="1088" y="1764"/>
                  </a:lnTo>
                  <a:lnTo>
                    <a:pt x="1084" y="1759"/>
                  </a:lnTo>
                  <a:lnTo>
                    <a:pt x="1081" y="1755"/>
                  </a:lnTo>
                  <a:lnTo>
                    <a:pt x="1073" y="1752"/>
                  </a:lnTo>
                  <a:lnTo>
                    <a:pt x="1066" y="1750"/>
                  </a:lnTo>
                  <a:lnTo>
                    <a:pt x="1062" y="1750"/>
                  </a:lnTo>
                  <a:lnTo>
                    <a:pt x="1061" y="1748"/>
                  </a:lnTo>
                  <a:lnTo>
                    <a:pt x="1057" y="1748"/>
                  </a:lnTo>
                  <a:lnTo>
                    <a:pt x="1047" y="1748"/>
                  </a:lnTo>
                  <a:lnTo>
                    <a:pt x="1037" y="1748"/>
                  </a:lnTo>
                  <a:lnTo>
                    <a:pt x="1037" y="1745"/>
                  </a:lnTo>
                  <a:lnTo>
                    <a:pt x="1033" y="1743"/>
                  </a:lnTo>
                  <a:lnTo>
                    <a:pt x="1027" y="1742"/>
                  </a:lnTo>
                  <a:lnTo>
                    <a:pt x="1021" y="1738"/>
                  </a:lnTo>
                  <a:lnTo>
                    <a:pt x="1013" y="1730"/>
                  </a:lnTo>
                  <a:lnTo>
                    <a:pt x="1009" y="1730"/>
                  </a:lnTo>
                  <a:lnTo>
                    <a:pt x="1006" y="1730"/>
                  </a:lnTo>
                  <a:lnTo>
                    <a:pt x="1001" y="1730"/>
                  </a:lnTo>
                  <a:lnTo>
                    <a:pt x="994" y="1726"/>
                  </a:lnTo>
                  <a:lnTo>
                    <a:pt x="984" y="1723"/>
                  </a:lnTo>
                  <a:lnTo>
                    <a:pt x="980" y="1721"/>
                  </a:lnTo>
                  <a:lnTo>
                    <a:pt x="974" y="1721"/>
                  </a:lnTo>
                  <a:lnTo>
                    <a:pt x="970" y="1721"/>
                  </a:lnTo>
                  <a:lnTo>
                    <a:pt x="957" y="1718"/>
                  </a:lnTo>
                  <a:lnTo>
                    <a:pt x="943" y="1714"/>
                  </a:lnTo>
                  <a:lnTo>
                    <a:pt x="938" y="1714"/>
                  </a:lnTo>
                  <a:lnTo>
                    <a:pt x="936" y="1716"/>
                  </a:lnTo>
                  <a:lnTo>
                    <a:pt x="934" y="1718"/>
                  </a:lnTo>
                  <a:lnTo>
                    <a:pt x="926" y="1730"/>
                  </a:lnTo>
                  <a:lnTo>
                    <a:pt x="917" y="1740"/>
                  </a:lnTo>
                  <a:lnTo>
                    <a:pt x="916" y="1742"/>
                  </a:lnTo>
                  <a:lnTo>
                    <a:pt x="911" y="1747"/>
                  </a:lnTo>
                  <a:lnTo>
                    <a:pt x="905" y="1750"/>
                  </a:lnTo>
                  <a:lnTo>
                    <a:pt x="900" y="1752"/>
                  </a:lnTo>
                  <a:lnTo>
                    <a:pt x="895" y="1757"/>
                  </a:lnTo>
                  <a:lnTo>
                    <a:pt x="894" y="1760"/>
                  </a:lnTo>
                  <a:lnTo>
                    <a:pt x="890" y="1767"/>
                  </a:lnTo>
                  <a:lnTo>
                    <a:pt x="888" y="1769"/>
                  </a:lnTo>
                  <a:lnTo>
                    <a:pt x="885" y="1771"/>
                  </a:lnTo>
                  <a:lnTo>
                    <a:pt x="878" y="1772"/>
                  </a:lnTo>
                  <a:lnTo>
                    <a:pt x="875" y="1774"/>
                  </a:lnTo>
                  <a:lnTo>
                    <a:pt x="871" y="1788"/>
                  </a:lnTo>
                  <a:lnTo>
                    <a:pt x="871" y="1796"/>
                  </a:lnTo>
                  <a:lnTo>
                    <a:pt x="873" y="1800"/>
                  </a:lnTo>
                  <a:lnTo>
                    <a:pt x="875" y="1801"/>
                  </a:lnTo>
                  <a:lnTo>
                    <a:pt x="871" y="1801"/>
                  </a:lnTo>
                  <a:lnTo>
                    <a:pt x="868" y="1803"/>
                  </a:lnTo>
                  <a:lnTo>
                    <a:pt x="858" y="1803"/>
                  </a:lnTo>
                  <a:lnTo>
                    <a:pt x="847" y="1805"/>
                  </a:lnTo>
                  <a:lnTo>
                    <a:pt x="841" y="1803"/>
                  </a:lnTo>
                  <a:lnTo>
                    <a:pt x="837" y="1801"/>
                  </a:lnTo>
                  <a:lnTo>
                    <a:pt x="834" y="1798"/>
                  </a:lnTo>
                  <a:lnTo>
                    <a:pt x="832" y="1796"/>
                  </a:lnTo>
                  <a:lnTo>
                    <a:pt x="818" y="1789"/>
                  </a:lnTo>
                  <a:lnTo>
                    <a:pt x="817" y="1794"/>
                  </a:lnTo>
                  <a:lnTo>
                    <a:pt x="815" y="1796"/>
                  </a:lnTo>
                  <a:lnTo>
                    <a:pt x="813" y="1794"/>
                  </a:lnTo>
                  <a:lnTo>
                    <a:pt x="810" y="1793"/>
                  </a:lnTo>
                  <a:lnTo>
                    <a:pt x="807" y="1789"/>
                  </a:lnTo>
                  <a:lnTo>
                    <a:pt x="801" y="1788"/>
                  </a:lnTo>
                  <a:lnTo>
                    <a:pt x="796" y="1788"/>
                  </a:lnTo>
                  <a:lnTo>
                    <a:pt x="791" y="1789"/>
                  </a:lnTo>
                  <a:lnTo>
                    <a:pt x="786" y="1786"/>
                  </a:lnTo>
                  <a:lnTo>
                    <a:pt x="781" y="1786"/>
                  </a:lnTo>
                  <a:lnTo>
                    <a:pt x="771" y="1789"/>
                  </a:lnTo>
                  <a:lnTo>
                    <a:pt x="767" y="1789"/>
                  </a:lnTo>
                  <a:lnTo>
                    <a:pt x="764" y="1791"/>
                  </a:lnTo>
                  <a:lnTo>
                    <a:pt x="759" y="1796"/>
                  </a:lnTo>
                  <a:lnTo>
                    <a:pt x="757" y="1803"/>
                  </a:lnTo>
                  <a:lnTo>
                    <a:pt x="757" y="1812"/>
                  </a:lnTo>
                  <a:lnTo>
                    <a:pt x="757" y="1829"/>
                  </a:lnTo>
                  <a:lnTo>
                    <a:pt x="754" y="1837"/>
                  </a:lnTo>
                  <a:lnTo>
                    <a:pt x="750" y="1844"/>
                  </a:lnTo>
                  <a:lnTo>
                    <a:pt x="749" y="1851"/>
                  </a:lnTo>
                  <a:lnTo>
                    <a:pt x="747" y="1858"/>
                  </a:lnTo>
                  <a:lnTo>
                    <a:pt x="742" y="1869"/>
                  </a:lnTo>
                  <a:lnTo>
                    <a:pt x="738" y="1883"/>
                  </a:lnTo>
                  <a:lnTo>
                    <a:pt x="737" y="1890"/>
                  </a:lnTo>
                  <a:lnTo>
                    <a:pt x="737" y="1898"/>
                  </a:lnTo>
                  <a:lnTo>
                    <a:pt x="721" y="1909"/>
                  </a:lnTo>
                  <a:lnTo>
                    <a:pt x="709" y="1922"/>
                  </a:lnTo>
                  <a:lnTo>
                    <a:pt x="697" y="1936"/>
                  </a:lnTo>
                  <a:lnTo>
                    <a:pt x="689" y="1953"/>
                  </a:lnTo>
                  <a:lnTo>
                    <a:pt x="692" y="1958"/>
                  </a:lnTo>
                  <a:lnTo>
                    <a:pt x="694" y="1965"/>
                  </a:lnTo>
                  <a:lnTo>
                    <a:pt x="696" y="1967"/>
                  </a:lnTo>
                  <a:lnTo>
                    <a:pt x="697" y="1975"/>
                  </a:lnTo>
                  <a:lnTo>
                    <a:pt x="699" y="1980"/>
                  </a:lnTo>
                  <a:lnTo>
                    <a:pt x="704" y="1982"/>
                  </a:lnTo>
                  <a:lnTo>
                    <a:pt x="708" y="1984"/>
                  </a:lnTo>
                  <a:lnTo>
                    <a:pt x="718" y="1982"/>
                  </a:lnTo>
                  <a:lnTo>
                    <a:pt x="723" y="1982"/>
                  </a:lnTo>
                  <a:lnTo>
                    <a:pt x="726" y="1982"/>
                  </a:lnTo>
                  <a:lnTo>
                    <a:pt x="730" y="1984"/>
                  </a:lnTo>
                  <a:lnTo>
                    <a:pt x="738" y="1987"/>
                  </a:lnTo>
                  <a:lnTo>
                    <a:pt x="743" y="1989"/>
                  </a:lnTo>
                  <a:lnTo>
                    <a:pt x="750" y="1987"/>
                  </a:lnTo>
                  <a:lnTo>
                    <a:pt x="754" y="1994"/>
                  </a:lnTo>
                  <a:lnTo>
                    <a:pt x="759" y="1999"/>
                  </a:lnTo>
                  <a:lnTo>
                    <a:pt x="769" y="2009"/>
                  </a:lnTo>
                  <a:lnTo>
                    <a:pt x="772" y="2016"/>
                  </a:lnTo>
                  <a:lnTo>
                    <a:pt x="776" y="2023"/>
                  </a:lnTo>
                  <a:lnTo>
                    <a:pt x="778" y="2031"/>
                  </a:lnTo>
                  <a:lnTo>
                    <a:pt x="778" y="2042"/>
                  </a:lnTo>
                  <a:lnTo>
                    <a:pt x="784" y="2040"/>
                  </a:lnTo>
                  <a:lnTo>
                    <a:pt x="791" y="2040"/>
                  </a:lnTo>
                  <a:lnTo>
                    <a:pt x="800" y="2043"/>
                  </a:lnTo>
                  <a:lnTo>
                    <a:pt x="808" y="2047"/>
                  </a:lnTo>
                  <a:lnTo>
                    <a:pt x="813" y="2049"/>
                  </a:lnTo>
                  <a:lnTo>
                    <a:pt x="818" y="2049"/>
                  </a:lnTo>
                  <a:lnTo>
                    <a:pt x="820" y="2052"/>
                  </a:lnTo>
                  <a:lnTo>
                    <a:pt x="824" y="2054"/>
                  </a:lnTo>
                  <a:lnTo>
                    <a:pt x="832" y="2055"/>
                  </a:lnTo>
                  <a:lnTo>
                    <a:pt x="836" y="2062"/>
                  </a:lnTo>
                  <a:lnTo>
                    <a:pt x="841" y="2069"/>
                  </a:lnTo>
                  <a:lnTo>
                    <a:pt x="853" y="2079"/>
                  </a:lnTo>
                  <a:lnTo>
                    <a:pt x="880" y="2096"/>
                  </a:lnTo>
                  <a:lnTo>
                    <a:pt x="887" y="2110"/>
                  </a:lnTo>
                  <a:lnTo>
                    <a:pt x="894" y="2124"/>
                  </a:lnTo>
                  <a:lnTo>
                    <a:pt x="897" y="2129"/>
                  </a:lnTo>
                  <a:lnTo>
                    <a:pt x="900" y="2134"/>
                  </a:lnTo>
                  <a:lnTo>
                    <a:pt x="904" y="2137"/>
                  </a:lnTo>
                  <a:lnTo>
                    <a:pt x="907" y="2144"/>
                  </a:lnTo>
                  <a:lnTo>
                    <a:pt x="912" y="2146"/>
                  </a:lnTo>
                  <a:lnTo>
                    <a:pt x="914" y="2148"/>
                  </a:lnTo>
                  <a:lnTo>
                    <a:pt x="914" y="2151"/>
                  </a:lnTo>
                  <a:lnTo>
                    <a:pt x="916" y="2154"/>
                  </a:lnTo>
                  <a:lnTo>
                    <a:pt x="917" y="2158"/>
                  </a:lnTo>
                  <a:lnTo>
                    <a:pt x="919" y="2161"/>
                  </a:lnTo>
                  <a:lnTo>
                    <a:pt x="921" y="2165"/>
                  </a:lnTo>
                  <a:lnTo>
                    <a:pt x="926" y="2166"/>
                  </a:lnTo>
                  <a:lnTo>
                    <a:pt x="928" y="2168"/>
                  </a:lnTo>
                  <a:lnTo>
                    <a:pt x="928" y="2172"/>
                  </a:lnTo>
                  <a:lnTo>
                    <a:pt x="928" y="2178"/>
                  </a:lnTo>
                  <a:lnTo>
                    <a:pt x="931" y="2180"/>
                  </a:lnTo>
                  <a:lnTo>
                    <a:pt x="931" y="2182"/>
                  </a:lnTo>
                  <a:lnTo>
                    <a:pt x="931" y="2183"/>
                  </a:lnTo>
                  <a:lnTo>
                    <a:pt x="928" y="2185"/>
                  </a:lnTo>
                  <a:lnTo>
                    <a:pt x="926" y="2194"/>
                  </a:lnTo>
                  <a:lnTo>
                    <a:pt x="926" y="2197"/>
                  </a:lnTo>
                  <a:lnTo>
                    <a:pt x="921" y="2214"/>
                  </a:lnTo>
                  <a:lnTo>
                    <a:pt x="917" y="2221"/>
                  </a:lnTo>
                  <a:lnTo>
                    <a:pt x="912" y="2226"/>
                  </a:lnTo>
                  <a:lnTo>
                    <a:pt x="911" y="2229"/>
                  </a:lnTo>
                  <a:lnTo>
                    <a:pt x="899" y="2247"/>
                  </a:lnTo>
                  <a:lnTo>
                    <a:pt x="899" y="2250"/>
                  </a:lnTo>
                  <a:lnTo>
                    <a:pt x="899" y="2257"/>
                  </a:lnTo>
                  <a:lnTo>
                    <a:pt x="897" y="2260"/>
                  </a:lnTo>
                  <a:lnTo>
                    <a:pt x="894" y="2260"/>
                  </a:lnTo>
                  <a:lnTo>
                    <a:pt x="897" y="2265"/>
                  </a:lnTo>
                  <a:lnTo>
                    <a:pt x="899" y="2270"/>
                  </a:lnTo>
                  <a:lnTo>
                    <a:pt x="900" y="2276"/>
                  </a:lnTo>
                  <a:lnTo>
                    <a:pt x="904" y="2279"/>
                  </a:lnTo>
                  <a:lnTo>
                    <a:pt x="907" y="2281"/>
                  </a:lnTo>
                  <a:lnTo>
                    <a:pt x="909" y="2289"/>
                  </a:lnTo>
                  <a:lnTo>
                    <a:pt x="911" y="2296"/>
                  </a:lnTo>
                  <a:lnTo>
                    <a:pt x="916" y="2303"/>
                  </a:lnTo>
                  <a:lnTo>
                    <a:pt x="924" y="2310"/>
                  </a:lnTo>
                  <a:lnTo>
                    <a:pt x="926" y="2313"/>
                  </a:lnTo>
                  <a:lnTo>
                    <a:pt x="926" y="2320"/>
                  </a:lnTo>
                  <a:lnTo>
                    <a:pt x="928" y="2325"/>
                  </a:lnTo>
                  <a:lnTo>
                    <a:pt x="929" y="2330"/>
                  </a:lnTo>
                  <a:lnTo>
                    <a:pt x="934" y="2334"/>
                  </a:lnTo>
                  <a:lnTo>
                    <a:pt x="941" y="2339"/>
                  </a:lnTo>
                  <a:lnTo>
                    <a:pt x="945" y="2342"/>
                  </a:lnTo>
                  <a:lnTo>
                    <a:pt x="948" y="2347"/>
                  </a:lnTo>
                  <a:lnTo>
                    <a:pt x="948" y="2351"/>
                  </a:lnTo>
                  <a:lnTo>
                    <a:pt x="950" y="2362"/>
                  </a:lnTo>
                  <a:lnTo>
                    <a:pt x="955" y="2373"/>
                  </a:lnTo>
                  <a:lnTo>
                    <a:pt x="960" y="2385"/>
                  </a:lnTo>
                  <a:lnTo>
                    <a:pt x="962" y="2397"/>
                  </a:lnTo>
                  <a:lnTo>
                    <a:pt x="963" y="2400"/>
                  </a:lnTo>
                  <a:lnTo>
                    <a:pt x="965" y="2402"/>
                  </a:lnTo>
                  <a:lnTo>
                    <a:pt x="972" y="2403"/>
                  </a:lnTo>
                  <a:lnTo>
                    <a:pt x="979" y="2405"/>
                  </a:lnTo>
                  <a:lnTo>
                    <a:pt x="980" y="2407"/>
                  </a:lnTo>
                  <a:lnTo>
                    <a:pt x="982" y="2410"/>
                  </a:lnTo>
                  <a:lnTo>
                    <a:pt x="989" y="2410"/>
                  </a:lnTo>
                  <a:lnTo>
                    <a:pt x="992" y="2414"/>
                  </a:lnTo>
                  <a:lnTo>
                    <a:pt x="998" y="2415"/>
                  </a:lnTo>
                  <a:lnTo>
                    <a:pt x="1003" y="2417"/>
                  </a:lnTo>
                  <a:lnTo>
                    <a:pt x="1006" y="2422"/>
                  </a:lnTo>
                  <a:lnTo>
                    <a:pt x="1009" y="2426"/>
                  </a:lnTo>
                  <a:lnTo>
                    <a:pt x="1021" y="2429"/>
                  </a:lnTo>
                  <a:lnTo>
                    <a:pt x="1033" y="2432"/>
                  </a:lnTo>
                  <a:lnTo>
                    <a:pt x="1038" y="2434"/>
                  </a:lnTo>
                  <a:lnTo>
                    <a:pt x="1044" y="2438"/>
                  </a:lnTo>
                  <a:lnTo>
                    <a:pt x="1045" y="2438"/>
                  </a:lnTo>
                  <a:lnTo>
                    <a:pt x="1047" y="2436"/>
                  </a:lnTo>
                  <a:lnTo>
                    <a:pt x="1049" y="2431"/>
                  </a:lnTo>
                  <a:lnTo>
                    <a:pt x="1050" y="2417"/>
                  </a:lnTo>
                  <a:lnTo>
                    <a:pt x="1052" y="2414"/>
                  </a:lnTo>
                  <a:lnTo>
                    <a:pt x="1054" y="2410"/>
                  </a:lnTo>
                  <a:lnTo>
                    <a:pt x="1055" y="2409"/>
                  </a:lnTo>
                  <a:lnTo>
                    <a:pt x="1057" y="2403"/>
                  </a:lnTo>
                  <a:lnTo>
                    <a:pt x="1054" y="2381"/>
                  </a:lnTo>
                  <a:lnTo>
                    <a:pt x="1050" y="2359"/>
                  </a:lnTo>
                  <a:lnTo>
                    <a:pt x="1050" y="2334"/>
                  </a:lnTo>
                  <a:lnTo>
                    <a:pt x="1050" y="2308"/>
                  </a:lnTo>
                  <a:lnTo>
                    <a:pt x="1057" y="2308"/>
                  </a:lnTo>
                  <a:lnTo>
                    <a:pt x="1064" y="2308"/>
                  </a:lnTo>
                  <a:lnTo>
                    <a:pt x="1069" y="2306"/>
                  </a:lnTo>
                  <a:lnTo>
                    <a:pt x="1071" y="2301"/>
                  </a:lnTo>
                  <a:lnTo>
                    <a:pt x="1079" y="2306"/>
                  </a:lnTo>
                  <a:lnTo>
                    <a:pt x="1086" y="2313"/>
                  </a:lnTo>
                  <a:lnTo>
                    <a:pt x="1090" y="2316"/>
                  </a:lnTo>
                  <a:lnTo>
                    <a:pt x="1091" y="2322"/>
                  </a:lnTo>
                  <a:lnTo>
                    <a:pt x="1091" y="2328"/>
                  </a:lnTo>
                  <a:lnTo>
                    <a:pt x="1091" y="2335"/>
                  </a:lnTo>
                  <a:lnTo>
                    <a:pt x="1096" y="2337"/>
                  </a:lnTo>
                  <a:lnTo>
                    <a:pt x="1098" y="2339"/>
                  </a:lnTo>
                  <a:lnTo>
                    <a:pt x="1098" y="2342"/>
                  </a:lnTo>
                  <a:lnTo>
                    <a:pt x="1112" y="2349"/>
                  </a:lnTo>
                  <a:lnTo>
                    <a:pt x="1126" y="2356"/>
                  </a:lnTo>
                  <a:lnTo>
                    <a:pt x="1132" y="2369"/>
                  </a:lnTo>
                  <a:lnTo>
                    <a:pt x="1139" y="2383"/>
                  </a:lnTo>
                  <a:lnTo>
                    <a:pt x="1149" y="2386"/>
                  </a:lnTo>
                  <a:lnTo>
                    <a:pt x="1156" y="2393"/>
                  </a:lnTo>
                  <a:lnTo>
                    <a:pt x="1165" y="2398"/>
                  </a:lnTo>
                  <a:lnTo>
                    <a:pt x="1173" y="2403"/>
                  </a:lnTo>
                  <a:lnTo>
                    <a:pt x="1177" y="2412"/>
                  </a:lnTo>
                  <a:lnTo>
                    <a:pt x="1180" y="2420"/>
                  </a:lnTo>
                  <a:lnTo>
                    <a:pt x="1185" y="2427"/>
                  </a:lnTo>
                  <a:lnTo>
                    <a:pt x="1189" y="2429"/>
                  </a:lnTo>
                  <a:lnTo>
                    <a:pt x="1194" y="2431"/>
                  </a:lnTo>
                  <a:lnTo>
                    <a:pt x="1196" y="2436"/>
                  </a:lnTo>
                  <a:lnTo>
                    <a:pt x="1197" y="2439"/>
                  </a:lnTo>
                  <a:lnTo>
                    <a:pt x="1204" y="2444"/>
                  </a:lnTo>
                  <a:lnTo>
                    <a:pt x="1211" y="2449"/>
                  </a:lnTo>
                  <a:lnTo>
                    <a:pt x="1213" y="2453"/>
                  </a:lnTo>
                  <a:lnTo>
                    <a:pt x="1214" y="2458"/>
                  </a:lnTo>
                  <a:lnTo>
                    <a:pt x="1214" y="2492"/>
                  </a:lnTo>
                  <a:lnTo>
                    <a:pt x="1209" y="2495"/>
                  </a:lnTo>
                  <a:lnTo>
                    <a:pt x="1204" y="2499"/>
                  </a:lnTo>
                  <a:lnTo>
                    <a:pt x="1201" y="2506"/>
                  </a:lnTo>
                  <a:lnTo>
                    <a:pt x="1201" y="2513"/>
                  </a:lnTo>
                  <a:lnTo>
                    <a:pt x="1201" y="2521"/>
                  </a:lnTo>
                  <a:lnTo>
                    <a:pt x="1204" y="2526"/>
                  </a:lnTo>
                  <a:lnTo>
                    <a:pt x="1209" y="2530"/>
                  </a:lnTo>
                  <a:lnTo>
                    <a:pt x="1214" y="2533"/>
                  </a:lnTo>
                  <a:lnTo>
                    <a:pt x="1216" y="2535"/>
                  </a:lnTo>
                  <a:lnTo>
                    <a:pt x="1218" y="2536"/>
                  </a:lnTo>
                  <a:lnTo>
                    <a:pt x="1221" y="2540"/>
                  </a:lnTo>
                  <a:lnTo>
                    <a:pt x="1226" y="2542"/>
                  </a:lnTo>
                  <a:lnTo>
                    <a:pt x="1228" y="2543"/>
                  </a:lnTo>
                  <a:lnTo>
                    <a:pt x="1228" y="2547"/>
                  </a:lnTo>
                  <a:lnTo>
                    <a:pt x="1233" y="2548"/>
                  </a:lnTo>
                  <a:lnTo>
                    <a:pt x="1238" y="2552"/>
                  </a:lnTo>
                  <a:lnTo>
                    <a:pt x="1245" y="2560"/>
                  </a:lnTo>
                  <a:lnTo>
                    <a:pt x="1252" y="2569"/>
                  </a:lnTo>
                  <a:lnTo>
                    <a:pt x="1257" y="2572"/>
                  </a:lnTo>
                  <a:lnTo>
                    <a:pt x="1262" y="2574"/>
                  </a:lnTo>
                  <a:lnTo>
                    <a:pt x="1264" y="2569"/>
                  </a:lnTo>
                  <a:lnTo>
                    <a:pt x="1265" y="2567"/>
                  </a:lnTo>
                  <a:lnTo>
                    <a:pt x="1269" y="2567"/>
                  </a:lnTo>
                  <a:lnTo>
                    <a:pt x="1272" y="2562"/>
                  </a:lnTo>
                  <a:lnTo>
                    <a:pt x="1276" y="2555"/>
                  </a:lnTo>
                  <a:lnTo>
                    <a:pt x="1276" y="2547"/>
                  </a:lnTo>
                  <a:lnTo>
                    <a:pt x="1276" y="2538"/>
                  </a:lnTo>
                  <a:lnTo>
                    <a:pt x="1274" y="2535"/>
                  </a:lnTo>
                  <a:lnTo>
                    <a:pt x="1271" y="2523"/>
                  </a:lnTo>
                  <a:lnTo>
                    <a:pt x="1265" y="2514"/>
                  </a:lnTo>
                  <a:lnTo>
                    <a:pt x="1259" y="2507"/>
                  </a:lnTo>
                  <a:lnTo>
                    <a:pt x="1255" y="2506"/>
                  </a:lnTo>
                  <a:lnTo>
                    <a:pt x="1252" y="2506"/>
                  </a:lnTo>
                  <a:lnTo>
                    <a:pt x="1250" y="2502"/>
                  </a:lnTo>
                  <a:lnTo>
                    <a:pt x="1248" y="2499"/>
                  </a:lnTo>
                  <a:lnTo>
                    <a:pt x="1247" y="2492"/>
                  </a:lnTo>
                  <a:lnTo>
                    <a:pt x="1248" y="2489"/>
                  </a:lnTo>
                  <a:lnTo>
                    <a:pt x="1252" y="2487"/>
                  </a:lnTo>
                  <a:lnTo>
                    <a:pt x="1255" y="2485"/>
                  </a:lnTo>
                  <a:lnTo>
                    <a:pt x="1259" y="2484"/>
                  </a:lnTo>
                  <a:lnTo>
                    <a:pt x="1262" y="2482"/>
                  </a:lnTo>
                  <a:lnTo>
                    <a:pt x="1264" y="2478"/>
                  </a:lnTo>
                  <a:lnTo>
                    <a:pt x="1262" y="2472"/>
                  </a:lnTo>
                  <a:lnTo>
                    <a:pt x="1262" y="2465"/>
                  </a:lnTo>
                  <a:lnTo>
                    <a:pt x="1262" y="2403"/>
                  </a:lnTo>
                  <a:lnTo>
                    <a:pt x="1267" y="2400"/>
                  </a:lnTo>
                  <a:lnTo>
                    <a:pt x="1272" y="2397"/>
                  </a:lnTo>
                  <a:lnTo>
                    <a:pt x="1276" y="2391"/>
                  </a:lnTo>
                  <a:lnTo>
                    <a:pt x="1283" y="2390"/>
                  </a:lnTo>
                  <a:lnTo>
                    <a:pt x="1286" y="2388"/>
                  </a:lnTo>
                  <a:lnTo>
                    <a:pt x="1288" y="2385"/>
                  </a:lnTo>
                  <a:lnTo>
                    <a:pt x="1289" y="2376"/>
                  </a:lnTo>
                  <a:lnTo>
                    <a:pt x="1293" y="2376"/>
                  </a:lnTo>
                  <a:lnTo>
                    <a:pt x="1294" y="2374"/>
                  </a:lnTo>
                  <a:lnTo>
                    <a:pt x="1296" y="2369"/>
                  </a:lnTo>
                  <a:lnTo>
                    <a:pt x="1303" y="2369"/>
                  </a:lnTo>
                  <a:lnTo>
                    <a:pt x="1310" y="2368"/>
                  </a:lnTo>
                  <a:lnTo>
                    <a:pt x="1322" y="2364"/>
                  </a:lnTo>
                  <a:lnTo>
                    <a:pt x="1334" y="2361"/>
                  </a:lnTo>
                  <a:lnTo>
                    <a:pt x="1342" y="2361"/>
                  </a:lnTo>
                  <a:lnTo>
                    <a:pt x="1351" y="2362"/>
                  </a:lnTo>
                  <a:lnTo>
                    <a:pt x="1349" y="2373"/>
                  </a:lnTo>
                  <a:lnTo>
                    <a:pt x="1351" y="2380"/>
                  </a:lnTo>
                  <a:lnTo>
                    <a:pt x="1354" y="2393"/>
                  </a:lnTo>
                  <a:lnTo>
                    <a:pt x="1358" y="2407"/>
                  </a:lnTo>
                  <a:lnTo>
                    <a:pt x="1358" y="2415"/>
                  </a:lnTo>
                  <a:lnTo>
                    <a:pt x="1358" y="2424"/>
                  </a:lnTo>
                  <a:lnTo>
                    <a:pt x="1366" y="2426"/>
                  </a:lnTo>
                  <a:lnTo>
                    <a:pt x="1371" y="2426"/>
                  </a:lnTo>
                  <a:lnTo>
                    <a:pt x="1375" y="2422"/>
                  </a:lnTo>
                  <a:lnTo>
                    <a:pt x="1376" y="2419"/>
                  </a:lnTo>
                  <a:lnTo>
                    <a:pt x="1378" y="2415"/>
                  </a:lnTo>
                  <a:lnTo>
                    <a:pt x="1381" y="2412"/>
                  </a:lnTo>
                  <a:lnTo>
                    <a:pt x="1385" y="2410"/>
                  </a:lnTo>
                  <a:lnTo>
                    <a:pt x="1392" y="2410"/>
                  </a:lnTo>
                  <a:lnTo>
                    <a:pt x="1393" y="2412"/>
                  </a:lnTo>
                  <a:lnTo>
                    <a:pt x="1395" y="2414"/>
                  </a:lnTo>
                  <a:lnTo>
                    <a:pt x="1393" y="2422"/>
                  </a:lnTo>
                  <a:lnTo>
                    <a:pt x="1393" y="2426"/>
                  </a:lnTo>
                  <a:lnTo>
                    <a:pt x="1397" y="2429"/>
                  </a:lnTo>
                  <a:lnTo>
                    <a:pt x="1400" y="2432"/>
                  </a:lnTo>
                  <a:lnTo>
                    <a:pt x="1409" y="2436"/>
                  </a:lnTo>
                  <a:lnTo>
                    <a:pt x="1412" y="2438"/>
                  </a:lnTo>
                  <a:lnTo>
                    <a:pt x="1414" y="2443"/>
                  </a:lnTo>
                  <a:lnTo>
                    <a:pt x="1416" y="2444"/>
                  </a:lnTo>
                  <a:lnTo>
                    <a:pt x="1426" y="2451"/>
                  </a:lnTo>
                  <a:lnTo>
                    <a:pt x="1426" y="2455"/>
                  </a:lnTo>
                  <a:lnTo>
                    <a:pt x="1426" y="2458"/>
                  </a:lnTo>
                  <a:lnTo>
                    <a:pt x="1431" y="2466"/>
                  </a:lnTo>
                  <a:lnTo>
                    <a:pt x="1433" y="2472"/>
                  </a:lnTo>
                  <a:lnTo>
                    <a:pt x="1433" y="2478"/>
                  </a:lnTo>
                  <a:lnTo>
                    <a:pt x="1438" y="2478"/>
                  </a:lnTo>
                  <a:lnTo>
                    <a:pt x="1443" y="2478"/>
                  </a:lnTo>
                  <a:lnTo>
                    <a:pt x="1448" y="2484"/>
                  </a:lnTo>
                  <a:lnTo>
                    <a:pt x="1455" y="2487"/>
                  </a:lnTo>
                  <a:lnTo>
                    <a:pt x="1460" y="2487"/>
                  </a:lnTo>
                  <a:lnTo>
                    <a:pt x="1467" y="2485"/>
                  </a:lnTo>
                  <a:lnTo>
                    <a:pt x="1467" y="2492"/>
                  </a:lnTo>
                  <a:lnTo>
                    <a:pt x="1470" y="2495"/>
                  </a:lnTo>
                  <a:lnTo>
                    <a:pt x="1473" y="2499"/>
                  </a:lnTo>
                  <a:lnTo>
                    <a:pt x="1480" y="2499"/>
                  </a:lnTo>
                  <a:lnTo>
                    <a:pt x="1485" y="2507"/>
                  </a:lnTo>
                  <a:lnTo>
                    <a:pt x="1489" y="2511"/>
                  </a:lnTo>
                  <a:lnTo>
                    <a:pt x="1494" y="2513"/>
                  </a:lnTo>
                  <a:lnTo>
                    <a:pt x="1499" y="2509"/>
                  </a:lnTo>
                  <a:lnTo>
                    <a:pt x="1504" y="2506"/>
                  </a:lnTo>
                  <a:lnTo>
                    <a:pt x="1508" y="2501"/>
                  </a:lnTo>
                  <a:lnTo>
                    <a:pt x="1514" y="2499"/>
                  </a:lnTo>
                  <a:lnTo>
                    <a:pt x="1514" y="2492"/>
                  </a:lnTo>
                  <a:lnTo>
                    <a:pt x="1513" y="2485"/>
                  </a:lnTo>
                  <a:lnTo>
                    <a:pt x="1509" y="2482"/>
                  </a:lnTo>
                  <a:lnTo>
                    <a:pt x="1504" y="2478"/>
                  </a:lnTo>
                  <a:lnTo>
                    <a:pt x="1499" y="2475"/>
                  </a:lnTo>
                  <a:lnTo>
                    <a:pt x="1496" y="2472"/>
                  </a:lnTo>
                  <a:lnTo>
                    <a:pt x="1494" y="2466"/>
                  </a:lnTo>
                  <a:lnTo>
                    <a:pt x="1494" y="2458"/>
                  </a:lnTo>
                  <a:lnTo>
                    <a:pt x="1494" y="2456"/>
                  </a:lnTo>
                  <a:lnTo>
                    <a:pt x="1492" y="2455"/>
                  </a:lnTo>
                  <a:lnTo>
                    <a:pt x="1489" y="2453"/>
                  </a:lnTo>
                  <a:lnTo>
                    <a:pt x="1484" y="2453"/>
                  </a:lnTo>
                  <a:lnTo>
                    <a:pt x="1480" y="2451"/>
                  </a:lnTo>
                  <a:lnTo>
                    <a:pt x="1480" y="2448"/>
                  </a:lnTo>
                  <a:lnTo>
                    <a:pt x="1480" y="2444"/>
                  </a:lnTo>
                  <a:lnTo>
                    <a:pt x="1480" y="2441"/>
                  </a:lnTo>
                  <a:lnTo>
                    <a:pt x="1480" y="2438"/>
                  </a:lnTo>
                  <a:lnTo>
                    <a:pt x="1479" y="2436"/>
                  </a:lnTo>
                  <a:lnTo>
                    <a:pt x="1475" y="2436"/>
                  </a:lnTo>
                  <a:lnTo>
                    <a:pt x="1472" y="2434"/>
                  </a:lnTo>
                  <a:lnTo>
                    <a:pt x="1468" y="2426"/>
                  </a:lnTo>
                  <a:lnTo>
                    <a:pt x="1462" y="2417"/>
                  </a:lnTo>
                  <a:lnTo>
                    <a:pt x="1458" y="2415"/>
                  </a:lnTo>
                  <a:lnTo>
                    <a:pt x="1455" y="2412"/>
                  </a:lnTo>
                  <a:lnTo>
                    <a:pt x="1453" y="2410"/>
                  </a:lnTo>
                  <a:lnTo>
                    <a:pt x="1453" y="2402"/>
                  </a:lnTo>
                  <a:lnTo>
                    <a:pt x="1455" y="2395"/>
                  </a:lnTo>
                  <a:lnTo>
                    <a:pt x="1458" y="2390"/>
                  </a:lnTo>
                  <a:lnTo>
                    <a:pt x="1460" y="2383"/>
                  </a:lnTo>
                  <a:lnTo>
                    <a:pt x="1465" y="2383"/>
                  </a:lnTo>
                  <a:lnTo>
                    <a:pt x="1468" y="2381"/>
                  </a:lnTo>
                  <a:lnTo>
                    <a:pt x="1472" y="2380"/>
                  </a:lnTo>
                  <a:lnTo>
                    <a:pt x="1473" y="2376"/>
                  </a:lnTo>
                  <a:lnTo>
                    <a:pt x="1473" y="2373"/>
                  </a:lnTo>
                  <a:lnTo>
                    <a:pt x="1475" y="2371"/>
                  </a:lnTo>
                  <a:lnTo>
                    <a:pt x="1480" y="2369"/>
                  </a:lnTo>
                  <a:lnTo>
                    <a:pt x="1477" y="2356"/>
                  </a:lnTo>
                  <a:lnTo>
                    <a:pt x="1472" y="2340"/>
                  </a:lnTo>
                  <a:lnTo>
                    <a:pt x="1470" y="2335"/>
                  </a:lnTo>
                  <a:lnTo>
                    <a:pt x="1468" y="2330"/>
                  </a:lnTo>
                  <a:lnTo>
                    <a:pt x="1465" y="2327"/>
                  </a:lnTo>
                  <a:lnTo>
                    <a:pt x="1458" y="2322"/>
                  </a:lnTo>
                  <a:lnTo>
                    <a:pt x="1451" y="2316"/>
                  </a:lnTo>
                  <a:lnTo>
                    <a:pt x="1450" y="2313"/>
                  </a:lnTo>
                  <a:lnTo>
                    <a:pt x="1450" y="2308"/>
                  </a:lnTo>
                  <a:lnTo>
                    <a:pt x="1448" y="2305"/>
                  </a:lnTo>
                  <a:lnTo>
                    <a:pt x="1446" y="2303"/>
                  </a:lnTo>
                  <a:lnTo>
                    <a:pt x="1443" y="2301"/>
                  </a:lnTo>
                  <a:lnTo>
                    <a:pt x="1439" y="2301"/>
                  </a:lnTo>
                  <a:lnTo>
                    <a:pt x="1441" y="2291"/>
                  </a:lnTo>
                  <a:lnTo>
                    <a:pt x="1439" y="2284"/>
                  </a:lnTo>
                  <a:lnTo>
                    <a:pt x="1438" y="2277"/>
                  </a:lnTo>
                  <a:lnTo>
                    <a:pt x="1434" y="2272"/>
                  </a:lnTo>
                  <a:lnTo>
                    <a:pt x="1429" y="2260"/>
                  </a:lnTo>
                  <a:lnTo>
                    <a:pt x="1426" y="2253"/>
                  </a:lnTo>
                  <a:lnTo>
                    <a:pt x="1426" y="2247"/>
                  </a:lnTo>
                  <a:lnTo>
                    <a:pt x="1421" y="2236"/>
                  </a:lnTo>
                  <a:lnTo>
                    <a:pt x="1414" y="2228"/>
                  </a:lnTo>
                  <a:lnTo>
                    <a:pt x="1407" y="2219"/>
                  </a:lnTo>
                  <a:lnTo>
                    <a:pt x="1405" y="2212"/>
                  </a:lnTo>
                  <a:lnTo>
                    <a:pt x="1405" y="2206"/>
                  </a:lnTo>
                  <a:lnTo>
                    <a:pt x="1397" y="2199"/>
                  </a:lnTo>
                  <a:lnTo>
                    <a:pt x="1387" y="2194"/>
                  </a:lnTo>
                  <a:lnTo>
                    <a:pt x="1383" y="2189"/>
                  </a:lnTo>
                  <a:lnTo>
                    <a:pt x="1381" y="2183"/>
                  </a:lnTo>
                  <a:lnTo>
                    <a:pt x="1378" y="2178"/>
                  </a:lnTo>
                  <a:lnTo>
                    <a:pt x="1378" y="2172"/>
                  </a:lnTo>
                  <a:lnTo>
                    <a:pt x="1378" y="2170"/>
                  </a:lnTo>
                  <a:lnTo>
                    <a:pt x="1376" y="2168"/>
                  </a:lnTo>
                  <a:lnTo>
                    <a:pt x="1373" y="2166"/>
                  </a:lnTo>
                  <a:lnTo>
                    <a:pt x="1368" y="2166"/>
                  </a:lnTo>
                  <a:lnTo>
                    <a:pt x="1364" y="2165"/>
                  </a:lnTo>
                  <a:lnTo>
                    <a:pt x="1363" y="2160"/>
                  </a:lnTo>
                  <a:lnTo>
                    <a:pt x="1361" y="2158"/>
                  </a:lnTo>
                  <a:lnTo>
                    <a:pt x="1358" y="2158"/>
                  </a:lnTo>
                  <a:lnTo>
                    <a:pt x="1352" y="2149"/>
                  </a:lnTo>
                  <a:lnTo>
                    <a:pt x="1351" y="2144"/>
                  </a:lnTo>
                  <a:lnTo>
                    <a:pt x="1351" y="2137"/>
                  </a:lnTo>
                  <a:lnTo>
                    <a:pt x="1346" y="2136"/>
                  </a:lnTo>
                  <a:lnTo>
                    <a:pt x="1340" y="2132"/>
                  </a:lnTo>
                  <a:lnTo>
                    <a:pt x="1334" y="2124"/>
                  </a:lnTo>
                  <a:lnTo>
                    <a:pt x="1327" y="2115"/>
                  </a:lnTo>
                  <a:lnTo>
                    <a:pt x="1322" y="2112"/>
                  </a:lnTo>
                  <a:lnTo>
                    <a:pt x="1317" y="2110"/>
                  </a:lnTo>
                  <a:lnTo>
                    <a:pt x="1315" y="2100"/>
                  </a:lnTo>
                  <a:lnTo>
                    <a:pt x="1313" y="2089"/>
                  </a:lnTo>
                  <a:lnTo>
                    <a:pt x="1305" y="2072"/>
                  </a:lnTo>
                  <a:lnTo>
                    <a:pt x="1301" y="2064"/>
                  </a:lnTo>
                  <a:lnTo>
                    <a:pt x="1298" y="2054"/>
                  </a:lnTo>
                  <a:lnTo>
                    <a:pt x="1296" y="2042"/>
                  </a:lnTo>
                  <a:lnTo>
                    <a:pt x="1296" y="2028"/>
                  </a:lnTo>
                  <a:lnTo>
                    <a:pt x="1303" y="2028"/>
                  </a:lnTo>
                  <a:lnTo>
                    <a:pt x="1310" y="2028"/>
                  </a:lnTo>
                  <a:lnTo>
                    <a:pt x="1320" y="2031"/>
                  </a:lnTo>
                  <a:lnTo>
                    <a:pt x="1327" y="2038"/>
                  </a:lnTo>
                  <a:lnTo>
                    <a:pt x="1337" y="2042"/>
                  </a:lnTo>
                  <a:lnTo>
                    <a:pt x="1371" y="2042"/>
                  </a:lnTo>
                  <a:lnTo>
                    <a:pt x="1373" y="2045"/>
                  </a:lnTo>
                  <a:lnTo>
                    <a:pt x="1376" y="2047"/>
                  </a:lnTo>
                  <a:lnTo>
                    <a:pt x="1385" y="2049"/>
                  </a:lnTo>
                  <a:lnTo>
                    <a:pt x="1385" y="2062"/>
                  </a:lnTo>
                  <a:lnTo>
                    <a:pt x="1393" y="2067"/>
                  </a:lnTo>
                  <a:lnTo>
                    <a:pt x="1397" y="2071"/>
                  </a:lnTo>
                  <a:lnTo>
                    <a:pt x="1398" y="2076"/>
                  </a:lnTo>
                  <a:lnTo>
                    <a:pt x="1439" y="2076"/>
                  </a:lnTo>
                  <a:lnTo>
                    <a:pt x="1439" y="2083"/>
                  </a:lnTo>
                  <a:lnTo>
                    <a:pt x="1436" y="2086"/>
                  </a:lnTo>
                  <a:lnTo>
                    <a:pt x="1431" y="2089"/>
                  </a:lnTo>
                  <a:lnTo>
                    <a:pt x="1426" y="2089"/>
                  </a:lnTo>
                  <a:lnTo>
                    <a:pt x="1422" y="2091"/>
                  </a:lnTo>
                  <a:lnTo>
                    <a:pt x="1419" y="2093"/>
                  </a:lnTo>
                  <a:lnTo>
                    <a:pt x="1416" y="2096"/>
                  </a:lnTo>
                  <a:lnTo>
                    <a:pt x="1412" y="2096"/>
                  </a:lnTo>
                  <a:lnTo>
                    <a:pt x="1414" y="2101"/>
                  </a:lnTo>
                  <a:lnTo>
                    <a:pt x="1416" y="2105"/>
                  </a:lnTo>
                  <a:lnTo>
                    <a:pt x="1422" y="2110"/>
                  </a:lnTo>
                  <a:lnTo>
                    <a:pt x="1431" y="2113"/>
                  </a:lnTo>
                  <a:lnTo>
                    <a:pt x="1439" y="2117"/>
                  </a:lnTo>
                  <a:lnTo>
                    <a:pt x="1439" y="2158"/>
                  </a:lnTo>
                  <a:lnTo>
                    <a:pt x="1444" y="2161"/>
                  </a:lnTo>
                  <a:lnTo>
                    <a:pt x="1450" y="2165"/>
                  </a:lnTo>
                  <a:lnTo>
                    <a:pt x="1451" y="2172"/>
                  </a:lnTo>
                  <a:lnTo>
                    <a:pt x="1453" y="2178"/>
                  </a:lnTo>
                  <a:lnTo>
                    <a:pt x="1458" y="2175"/>
                  </a:lnTo>
                  <a:lnTo>
                    <a:pt x="1463" y="2172"/>
                  </a:lnTo>
                  <a:lnTo>
                    <a:pt x="1467" y="2166"/>
                  </a:lnTo>
                  <a:lnTo>
                    <a:pt x="1473" y="2165"/>
                  </a:lnTo>
                  <a:lnTo>
                    <a:pt x="1473" y="2158"/>
                  </a:lnTo>
                  <a:lnTo>
                    <a:pt x="1473" y="2151"/>
                  </a:lnTo>
                  <a:lnTo>
                    <a:pt x="1475" y="2146"/>
                  </a:lnTo>
                  <a:lnTo>
                    <a:pt x="1480" y="2144"/>
                  </a:lnTo>
                  <a:lnTo>
                    <a:pt x="1480" y="2137"/>
                  </a:lnTo>
                  <a:lnTo>
                    <a:pt x="1480" y="2131"/>
                  </a:lnTo>
                  <a:lnTo>
                    <a:pt x="1479" y="2117"/>
                  </a:lnTo>
                  <a:lnTo>
                    <a:pt x="1480" y="2110"/>
                  </a:lnTo>
                  <a:lnTo>
                    <a:pt x="1482" y="2105"/>
                  </a:lnTo>
                  <a:lnTo>
                    <a:pt x="1487" y="2103"/>
                  </a:lnTo>
                  <a:lnTo>
                    <a:pt x="1494" y="2103"/>
                  </a:lnTo>
                  <a:lnTo>
                    <a:pt x="1499" y="2112"/>
                  </a:lnTo>
                  <a:lnTo>
                    <a:pt x="1502" y="2115"/>
                  </a:lnTo>
                  <a:lnTo>
                    <a:pt x="1508" y="2117"/>
                  </a:lnTo>
                  <a:lnTo>
                    <a:pt x="1514" y="2117"/>
                  </a:lnTo>
                  <a:lnTo>
                    <a:pt x="1518" y="2115"/>
                  </a:lnTo>
                  <a:lnTo>
                    <a:pt x="1523" y="2112"/>
                  </a:lnTo>
                  <a:lnTo>
                    <a:pt x="1528" y="2110"/>
                  </a:lnTo>
                  <a:lnTo>
                    <a:pt x="1530" y="2103"/>
                  </a:lnTo>
                  <a:lnTo>
                    <a:pt x="1528" y="2100"/>
                  </a:lnTo>
                  <a:lnTo>
                    <a:pt x="1526" y="2096"/>
                  </a:lnTo>
                  <a:lnTo>
                    <a:pt x="1521" y="2096"/>
                  </a:lnTo>
                  <a:lnTo>
                    <a:pt x="1511" y="2096"/>
                  </a:lnTo>
                  <a:lnTo>
                    <a:pt x="1501" y="2096"/>
                  </a:lnTo>
                  <a:lnTo>
                    <a:pt x="1499" y="2086"/>
                  </a:lnTo>
                  <a:lnTo>
                    <a:pt x="1501" y="2083"/>
                  </a:lnTo>
                  <a:lnTo>
                    <a:pt x="1501" y="2081"/>
                  </a:lnTo>
                  <a:lnTo>
                    <a:pt x="1506" y="2076"/>
                  </a:lnTo>
                  <a:lnTo>
                    <a:pt x="1513" y="2074"/>
                  </a:lnTo>
                  <a:lnTo>
                    <a:pt x="1526" y="2071"/>
                  </a:lnTo>
                  <a:lnTo>
                    <a:pt x="1531" y="2067"/>
                  </a:lnTo>
                  <a:lnTo>
                    <a:pt x="1533" y="2066"/>
                  </a:lnTo>
                  <a:lnTo>
                    <a:pt x="1535" y="2062"/>
                  </a:lnTo>
                  <a:lnTo>
                    <a:pt x="1540" y="2066"/>
                  </a:lnTo>
                  <a:lnTo>
                    <a:pt x="1547" y="2067"/>
                  </a:lnTo>
                  <a:lnTo>
                    <a:pt x="1550" y="2067"/>
                  </a:lnTo>
                  <a:lnTo>
                    <a:pt x="1552" y="2067"/>
                  </a:lnTo>
                  <a:lnTo>
                    <a:pt x="1554" y="2066"/>
                  </a:lnTo>
                  <a:lnTo>
                    <a:pt x="1555" y="2062"/>
                  </a:lnTo>
                  <a:lnTo>
                    <a:pt x="1564" y="2062"/>
                  </a:lnTo>
                  <a:lnTo>
                    <a:pt x="1571" y="2060"/>
                  </a:lnTo>
                  <a:lnTo>
                    <a:pt x="1576" y="2057"/>
                  </a:lnTo>
                  <a:lnTo>
                    <a:pt x="1583" y="2055"/>
                  </a:lnTo>
                  <a:lnTo>
                    <a:pt x="1579" y="2049"/>
                  </a:lnTo>
                  <a:lnTo>
                    <a:pt x="1576" y="2043"/>
                  </a:lnTo>
                  <a:lnTo>
                    <a:pt x="1571" y="2040"/>
                  </a:lnTo>
                  <a:lnTo>
                    <a:pt x="1564" y="2037"/>
                  </a:lnTo>
                  <a:lnTo>
                    <a:pt x="1550" y="2031"/>
                  </a:lnTo>
                  <a:lnTo>
                    <a:pt x="1535" y="2028"/>
                  </a:lnTo>
                  <a:lnTo>
                    <a:pt x="1535" y="2021"/>
                  </a:lnTo>
                  <a:lnTo>
                    <a:pt x="1531" y="2020"/>
                  </a:lnTo>
                  <a:lnTo>
                    <a:pt x="1528" y="2018"/>
                  </a:lnTo>
                  <a:lnTo>
                    <a:pt x="1525" y="2016"/>
                  </a:lnTo>
                  <a:lnTo>
                    <a:pt x="1521" y="2014"/>
                  </a:lnTo>
                  <a:lnTo>
                    <a:pt x="1520" y="2008"/>
                  </a:lnTo>
                  <a:lnTo>
                    <a:pt x="1521" y="2002"/>
                  </a:lnTo>
                  <a:lnTo>
                    <a:pt x="1525" y="1994"/>
                  </a:lnTo>
                  <a:lnTo>
                    <a:pt x="1528" y="1985"/>
                  </a:lnTo>
                  <a:lnTo>
                    <a:pt x="1528" y="1980"/>
                  </a:lnTo>
                  <a:lnTo>
                    <a:pt x="1528" y="1973"/>
                  </a:lnTo>
                  <a:lnTo>
                    <a:pt x="1523" y="1973"/>
                  </a:lnTo>
                  <a:lnTo>
                    <a:pt x="1518" y="1973"/>
                  </a:lnTo>
                  <a:lnTo>
                    <a:pt x="1506" y="1973"/>
                  </a:lnTo>
                  <a:lnTo>
                    <a:pt x="1501" y="1973"/>
                  </a:lnTo>
                  <a:lnTo>
                    <a:pt x="1497" y="1973"/>
                  </a:lnTo>
                  <a:lnTo>
                    <a:pt x="1494" y="1975"/>
                  </a:lnTo>
                  <a:lnTo>
                    <a:pt x="1494" y="1980"/>
                  </a:lnTo>
                  <a:lnTo>
                    <a:pt x="1485" y="1982"/>
                  </a:lnTo>
                  <a:lnTo>
                    <a:pt x="1484" y="1982"/>
                  </a:lnTo>
                  <a:lnTo>
                    <a:pt x="1484" y="1984"/>
                  </a:lnTo>
                  <a:lnTo>
                    <a:pt x="1485" y="1989"/>
                  </a:lnTo>
                  <a:lnTo>
                    <a:pt x="1487" y="1994"/>
                  </a:lnTo>
                  <a:lnTo>
                    <a:pt x="1492" y="1996"/>
                  </a:lnTo>
                  <a:lnTo>
                    <a:pt x="1494" y="1997"/>
                  </a:lnTo>
                  <a:lnTo>
                    <a:pt x="1494" y="2001"/>
                  </a:lnTo>
                  <a:lnTo>
                    <a:pt x="1496" y="2001"/>
                  </a:lnTo>
                  <a:lnTo>
                    <a:pt x="1497" y="2002"/>
                  </a:lnTo>
                  <a:lnTo>
                    <a:pt x="1499" y="2004"/>
                  </a:lnTo>
                  <a:lnTo>
                    <a:pt x="1497" y="2004"/>
                  </a:lnTo>
                  <a:lnTo>
                    <a:pt x="1494" y="2001"/>
                  </a:lnTo>
                  <a:lnTo>
                    <a:pt x="1489" y="1999"/>
                  </a:lnTo>
                  <a:lnTo>
                    <a:pt x="1487" y="1997"/>
                  </a:lnTo>
                  <a:lnTo>
                    <a:pt x="1487" y="1994"/>
                  </a:lnTo>
                  <a:lnTo>
                    <a:pt x="1479" y="1996"/>
                  </a:lnTo>
                  <a:lnTo>
                    <a:pt x="1473" y="1996"/>
                  </a:lnTo>
                  <a:lnTo>
                    <a:pt x="1470" y="1992"/>
                  </a:lnTo>
                  <a:lnTo>
                    <a:pt x="1468" y="1989"/>
                  </a:lnTo>
                  <a:lnTo>
                    <a:pt x="1467" y="1985"/>
                  </a:lnTo>
                  <a:lnTo>
                    <a:pt x="1463" y="1982"/>
                  </a:lnTo>
                  <a:lnTo>
                    <a:pt x="1460" y="1980"/>
                  </a:lnTo>
                  <a:lnTo>
                    <a:pt x="1453" y="1980"/>
                  </a:lnTo>
                  <a:lnTo>
                    <a:pt x="1448" y="1977"/>
                  </a:lnTo>
                  <a:lnTo>
                    <a:pt x="1443" y="1973"/>
                  </a:lnTo>
                  <a:lnTo>
                    <a:pt x="1438" y="1968"/>
                  </a:lnTo>
                  <a:lnTo>
                    <a:pt x="1433" y="1967"/>
                  </a:lnTo>
                  <a:lnTo>
                    <a:pt x="1433" y="1955"/>
                  </a:lnTo>
                  <a:lnTo>
                    <a:pt x="1431" y="1944"/>
                  </a:lnTo>
                  <a:lnTo>
                    <a:pt x="1429" y="1939"/>
                  </a:lnTo>
                  <a:lnTo>
                    <a:pt x="1427" y="1936"/>
                  </a:lnTo>
                  <a:lnTo>
                    <a:pt x="1424" y="1934"/>
                  </a:lnTo>
                  <a:lnTo>
                    <a:pt x="1419" y="1933"/>
                  </a:lnTo>
                  <a:lnTo>
                    <a:pt x="1419" y="1929"/>
                  </a:lnTo>
                  <a:lnTo>
                    <a:pt x="1422" y="1926"/>
                  </a:lnTo>
                  <a:lnTo>
                    <a:pt x="1427" y="1921"/>
                  </a:lnTo>
                  <a:lnTo>
                    <a:pt x="1431" y="1919"/>
                  </a:lnTo>
                  <a:lnTo>
                    <a:pt x="1433" y="1916"/>
                  </a:lnTo>
                  <a:lnTo>
                    <a:pt x="1433" y="1912"/>
                  </a:lnTo>
                  <a:lnTo>
                    <a:pt x="1433" y="1905"/>
                  </a:lnTo>
                  <a:lnTo>
                    <a:pt x="1427" y="1897"/>
                  </a:lnTo>
                  <a:lnTo>
                    <a:pt x="1421" y="1890"/>
                  </a:lnTo>
                  <a:lnTo>
                    <a:pt x="1414" y="1883"/>
                  </a:lnTo>
                  <a:lnTo>
                    <a:pt x="1405" y="1878"/>
                  </a:lnTo>
                  <a:lnTo>
                    <a:pt x="1393" y="1878"/>
                  </a:lnTo>
                  <a:lnTo>
                    <a:pt x="1388" y="1878"/>
                  </a:lnTo>
                  <a:lnTo>
                    <a:pt x="1385" y="1875"/>
                  </a:lnTo>
                  <a:lnTo>
                    <a:pt x="1381" y="1873"/>
                  </a:lnTo>
                  <a:lnTo>
                    <a:pt x="1378" y="1869"/>
                  </a:lnTo>
                  <a:lnTo>
                    <a:pt x="1378" y="1864"/>
                  </a:lnTo>
                  <a:lnTo>
                    <a:pt x="1378" y="1858"/>
                  </a:lnTo>
                  <a:lnTo>
                    <a:pt x="1385" y="1852"/>
                  </a:lnTo>
                  <a:lnTo>
                    <a:pt x="1395" y="1851"/>
                  </a:lnTo>
                  <a:lnTo>
                    <a:pt x="1407" y="1851"/>
                  </a:lnTo>
                  <a:lnTo>
                    <a:pt x="1419" y="1851"/>
                  </a:lnTo>
                  <a:lnTo>
                    <a:pt x="1422" y="1851"/>
                  </a:lnTo>
                  <a:lnTo>
                    <a:pt x="1424" y="1849"/>
                  </a:lnTo>
                  <a:lnTo>
                    <a:pt x="1426" y="1844"/>
                  </a:lnTo>
                  <a:lnTo>
                    <a:pt x="1441" y="1837"/>
                  </a:lnTo>
                  <a:lnTo>
                    <a:pt x="1456" y="1830"/>
                  </a:lnTo>
                  <a:lnTo>
                    <a:pt x="1473" y="1825"/>
                  </a:lnTo>
                  <a:lnTo>
                    <a:pt x="1482" y="1823"/>
                  </a:lnTo>
                  <a:lnTo>
                    <a:pt x="1494" y="1823"/>
                  </a:lnTo>
                  <a:lnTo>
                    <a:pt x="1496" y="1822"/>
                  </a:lnTo>
                  <a:lnTo>
                    <a:pt x="1499" y="1820"/>
                  </a:lnTo>
                  <a:lnTo>
                    <a:pt x="1504" y="1815"/>
                  </a:lnTo>
                  <a:lnTo>
                    <a:pt x="1509" y="1808"/>
                  </a:lnTo>
                  <a:lnTo>
                    <a:pt x="1511" y="1805"/>
                  </a:lnTo>
                  <a:lnTo>
                    <a:pt x="1513" y="1801"/>
                  </a:lnTo>
                  <a:lnTo>
                    <a:pt x="1516" y="1796"/>
                  </a:lnTo>
                  <a:lnTo>
                    <a:pt x="1520" y="1791"/>
                  </a:lnTo>
                  <a:lnTo>
                    <a:pt x="1523" y="1789"/>
                  </a:lnTo>
                  <a:lnTo>
                    <a:pt x="1528" y="1786"/>
                  </a:lnTo>
                  <a:lnTo>
                    <a:pt x="1533" y="1786"/>
                  </a:lnTo>
                  <a:lnTo>
                    <a:pt x="1535" y="1786"/>
                  </a:lnTo>
                  <a:lnTo>
                    <a:pt x="1540" y="1786"/>
                  </a:lnTo>
                  <a:lnTo>
                    <a:pt x="1545" y="1788"/>
                  </a:lnTo>
                  <a:lnTo>
                    <a:pt x="1550" y="1789"/>
                  </a:lnTo>
                  <a:lnTo>
                    <a:pt x="1555" y="1793"/>
                  </a:lnTo>
                  <a:lnTo>
                    <a:pt x="1560" y="1796"/>
                  </a:lnTo>
                  <a:lnTo>
                    <a:pt x="1562" y="1800"/>
                  </a:lnTo>
                  <a:lnTo>
                    <a:pt x="1562" y="1803"/>
                  </a:lnTo>
                  <a:lnTo>
                    <a:pt x="1566" y="1810"/>
                  </a:lnTo>
                  <a:lnTo>
                    <a:pt x="1567" y="1817"/>
                  </a:lnTo>
                  <a:lnTo>
                    <a:pt x="1569" y="1817"/>
                  </a:lnTo>
                  <a:lnTo>
                    <a:pt x="1577" y="1815"/>
                  </a:lnTo>
                  <a:lnTo>
                    <a:pt x="1584" y="1817"/>
                  </a:lnTo>
                  <a:lnTo>
                    <a:pt x="1589" y="1820"/>
                  </a:lnTo>
                  <a:lnTo>
                    <a:pt x="1593" y="1823"/>
                  </a:lnTo>
                  <a:lnTo>
                    <a:pt x="1600" y="1832"/>
                  </a:lnTo>
                  <a:lnTo>
                    <a:pt x="1605" y="1835"/>
                  </a:lnTo>
                  <a:lnTo>
                    <a:pt x="1610" y="1837"/>
                  </a:lnTo>
                  <a:lnTo>
                    <a:pt x="1615" y="1839"/>
                  </a:lnTo>
                  <a:lnTo>
                    <a:pt x="1617" y="1840"/>
                  </a:lnTo>
                  <a:lnTo>
                    <a:pt x="1617" y="1844"/>
                  </a:lnTo>
                  <a:lnTo>
                    <a:pt x="1620" y="1849"/>
                  </a:lnTo>
                  <a:lnTo>
                    <a:pt x="1622" y="1856"/>
                  </a:lnTo>
                  <a:lnTo>
                    <a:pt x="1624" y="1863"/>
                  </a:lnTo>
                  <a:lnTo>
                    <a:pt x="1624" y="1871"/>
                  </a:lnTo>
                  <a:lnTo>
                    <a:pt x="1636" y="1875"/>
                  </a:lnTo>
                  <a:lnTo>
                    <a:pt x="1644" y="1876"/>
                  </a:lnTo>
                  <a:lnTo>
                    <a:pt x="1653" y="1875"/>
                  </a:lnTo>
                  <a:lnTo>
                    <a:pt x="1665" y="1871"/>
                  </a:lnTo>
                  <a:lnTo>
                    <a:pt x="1670" y="1880"/>
                  </a:lnTo>
                  <a:lnTo>
                    <a:pt x="1671" y="1885"/>
                  </a:lnTo>
                  <a:lnTo>
                    <a:pt x="1671" y="1892"/>
                  </a:lnTo>
                  <a:lnTo>
                    <a:pt x="1675" y="1892"/>
                  </a:lnTo>
                  <a:lnTo>
                    <a:pt x="1678" y="1892"/>
                  </a:lnTo>
                  <a:lnTo>
                    <a:pt x="1680" y="1897"/>
                  </a:lnTo>
                  <a:lnTo>
                    <a:pt x="1682" y="1900"/>
                  </a:lnTo>
                  <a:lnTo>
                    <a:pt x="1687" y="1907"/>
                  </a:lnTo>
                  <a:lnTo>
                    <a:pt x="1694" y="1914"/>
                  </a:lnTo>
                  <a:lnTo>
                    <a:pt x="1700" y="1921"/>
                  </a:lnTo>
                  <a:close/>
                  <a:moveTo>
                    <a:pt x="2818" y="2356"/>
                  </a:moveTo>
                  <a:lnTo>
                    <a:pt x="2804" y="2356"/>
                  </a:lnTo>
                  <a:lnTo>
                    <a:pt x="2804" y="2359"/>
                  </a:lnTo>
                  <a:lnTo>
                    <a:pt x="2802" y="2361"/>
                  </a:lnTo>
                  <a:lnTo>
                    <a:pt x="2797" y="2362"/>
                  </a:lnTo>
                  <a:lnTo>
                    <a:pt x="2799" y="2366"/>
                  </a:lnTo>
                  <a:lnTo>
                    <a:pt x="2801" y="2369"/>
                  </a:lnTo>
                  <a:lnTo>
                    <a:pt x="2802" y="2373"/>
                  </a:lnTo>
                  <a:lnTo>
                    <a:pt x="2804" y="2376"/>
                  </a:lnTo>
                  <a:lnTo>
                    <a:pt x="2804" y="2381"/>
                  </a:lnTo>
                  <a:lnTo>
                    <a:pt x="2806" y="2385"/>
                  </a:lnTo>
                  <a:lnTo>
                    <a:pt x="2808" y="2388"/>
                  </a:lnTo>
                  <a:lnTo>
                    <a:pt x="2811" y="2390"/>
                  </a:lnTo>
                  <a:lnTo>
                    <a:pt x="2811" y="2385"/>
                  </a:lnTo>
                  <a:lnTo>
                    <a:pt x="2811" y="2380"/>
                  </a:lnTo>
                  <a:lnTo>
                    <a:pt x="2816" y="2374"/>
                  </a:lnTo>
                  <a:lnTo>
                    <a:pt x="2818" y="2368"/>
                  </a:lnTo>
                  <a:lnTo>
                    <a:pt x="2820" y="2362"/>
                  </a:lnTo>
                  <a:lnTo>
                    <a:pt x="2818" y="2356"/>
                  </a:lnTo>
                  <a:close/>
                  <a:moveTo>
                    <a:pt x="1542" y="1844"/>
                  </a:moveTo>
                  <a:lnTo>
                    <a:pt x="1550" y="1832"/>
                  </a:lnTo>
                  <a:lnTo>
                    <a:pt x="1560" y="1822"/>
                  </a:lnTo>
                  <a:lnTo>
                    <a:pt x="1557" y="1817"/>
                  </a:lnTo>
                  <a:lnTo>
                    <a:pt x="1552" y="1813"/>
                  </a:lnTo>
                  <a:lnTo>
                    <a:pt x="1547" y="1808"/>
                  </a:lnTo>
                  <a:lnTo>
                    <a:pt x="1540" y="1803"/>
                  </a:lnTo>
                  <a:lnTo>
                    <a:pt x="1533" y="1801"/>
                  </a:lnTo>
                  <a:lnTo>
                    <a:pt x="1530" y="1803"/>
                  </a:lnTo>
                  <a:lnTo>
                    <a:pt x="1526" y="1803"/>
                  </a:lnTo>
                  <a:lnTo>
                    <a:pt x="1521" y="1806"/>
                  </a:lnTo>
                  <a:lnTo>
                    <a:pt x="1514" y="1813"/>
                  </a:lnTo>
                  <a:lnTo>
                    <a:pt x="1511" y="1817"/>
                  </a:lnTo>
                  <a:lnTo>
                    <a:pt x="1509" y="1820"/>
                  </a:lnTo>
                  <a:lnTo>
                    <a:pt x="1509" y="1823"/>
                  </a:lnTo>
                  <a:lnTo>
                    <a:pt x="1511" y="1825"/>
                  </a:lnTo>
                  <a:lnTo>
                    <a:pt x="1513" y="1827"/>
                  </a:lnTo>
                  <a:lnTo>
                    <a:pt x="1511" y="1829"/>
                  </a:lnTo>
                  <a:lnTo>
                    <a:pt x="1508" y="1830"/>
                  </a:lnTo>
                  <a:lnTo>
                    <a:pt x="1502" y="1832"/>
                  </a:lnTo>
                  <a:lnTo>
                    <a:pt x="1501" y="1835"/>
                  </a:lnTo>
                  <a:lnTo>
                    <a:pt x="1499" y="1840"/>
                  </a:lnTo>
                  <a:lnTo>
                    <a:pt x="1501" y="1847"/>
                  </a:lnTo>
                  <a:lnTo>
                    <a:pt x="1504" y="1858"/>
                  </a:lnTo>
                  <a:lnTo>
                    <a:pt x="1508" y="1864"/>
                  </a:lnTo>
                  <a:lnTo>
                    <a:pt x="1520" y="1863"/>
                  </a:lnTo>
                  <a:lnTo>
                    <a:pt x="1528" y="1858"/>
                  </a:lnTo>
                  <a:lnTo>
                    <a:pt x="1537" y="1852"/>
                  </a:lnTo>
                  <a:lnTo>
                    <a:pt x="1540" y="1849"/>
                  </a:lnTo>
                  <a:lnTo>
                    <a:pt x="1542" y="1844"/>
                  </a:lnTo>
                  <a:close/>
                  <a:moveTo>
                    <a:pt x="2917" y="2110"/>
                  </a:moveTo>
                  <a:lnTo>
                    <a:pt x="2922" y="2103"/>
                  </a:lnTo>
                  <a:lnTo>
                    <a:pt x="2930" y="2096"/>
                  </a:lnTo>
                  <a:lnTo>
                    <a:pt x="2941" y="2089"/>
                  </a:lnTo>
                  <a:lnTo>
                    <a:pt x="2951" y="2086"/>
                  </a:lnTo>
                  <a:lnTo>
                    <a:pt x="2956" y="2083"/>
                  </a:lnTo>
                  <a:lnTo>
                    <a:pt x="2959" y="2079"/>
                  </a:lnTo>
                  <a:lnTo>
                    <a:pt x="2964" y="2072"/>
                  </a:lnTo>
                  <a:lnTo>
                    <a:pt x="2966" y="2069"/>
                  </a:lnTo>
                  <a:lnTo>
                    <a:pt x="2966" y="2066"/>
                  </a:lnTo>
                  <a:lnTo>
                    <a:pt x="2964" y="2064"/>
                  </a:lnTo>
                  <a:lnTo>
                    <a:pt x="2961" y="2062"/>
                  </a:lnTo>
                  <a:lnTo>
                    <a:pt x="2906" y="2066"/>
                  </a:lnTo>
                  <a:lnTo>
                    <a:pt x="2896" y="2078"/>
                  </a:lnTo>
                  <a:lnTo>
                    <a:pt x="2884" y="2091"/>
                  </a:lnTo>
                  <a:lnTo>
                    <a:pt x="2872" y="2108"/>
                  </a:lnTo>
                  <a:lnTo>
                    <a:pt x="2862" y="2119"/>
                  </a:lnTo>
                  <a:lnTo>
                    <a:pt x="2855" y="2124"/>
                  </a:lnTo>
                  <a:lnTo>
                    <a:pt x="2840" y="2134"/>
                  </a:lnTo>
                  <a:lnTo>
                    <a:pt x="2831" y="2139"/>
                  </a:lnTo>
                  <a:lnTo>
                    <a:pt x="2826" y="2144"/>
                  </a:lnTo>
                  <a:lnTo>
                    <a:pt x="2825" y="2148"/>
                  </a:lnTo>
                  <a:lnTo>
                    <a:pt x="2825" y="2151"/>
                  </a:lnTo>
                  <a:lnTo>
                    <a:pt x="2826" y="2156"/>
                  </a:lnTo>
                  <a:lnTo>
                    <a:pt x="2828" y="2161"/>
                  </a:lnTo>
                  <a:lnTo>
                    <a:pt x="2840" y="2180"/>
                  </a:lnTo>
                  <a:lnTo>
                    <a:pt x="2842" y="2183"/>
                  </a:lnTo>
                  <a:lnTo>
                    <a:pt x="2843" y="2182"/>
                  </a:lnTo>
                  <a:lnTo>
                    <a:pt x="2843" y="2178"/>
                  </a:lnTo>
                  <a:lnTo>
                    <a:pt x="2845" y="2166"/>
                  </a:lnTo>
                  <a:lnTo>
                    <a:pt x="2847" y="2161"/>
                  </a:lnTo>
                  <a:lnTo>
                    <a:pt x="2850" y="2154"/>
                  </a:lnTo>
                  <a:lnTo>
                    <a:pt x="2855" y="2148"/>
                  </a:lnTo>
                  <a:lnTo>
                    <a:pt x="2860" y="2142"/>
                  </a:lnTo>
                  <a:lnTo>
                    <a:pt x="2867" y="2139"/>
                  </a:lnTo>
                  <a:lnTo>
                    <a:pt x="2876" y="2137"/>
                  </a:lnTo>
                  <a:lnTo>
                    <a:pt x="2886" y="2137"/>
                  </a:lnTo>
                  <a:lnTo>
                    <a:pt x="2893" y="2134"/>
                  </a:lnTo>
                  <a:lnTo>
                    <a:pt x="2900" y="2131"/>
                  </a:lnTo>
                  <a:lnTo>
                    <a:pt x="2905" y="2127"/>
                  </a:lnTo>
                  <a:lnTo>
                    <a:pt x="2913" y="2117"/>
                  </a:lnTo>
                  <a:lnTo>
                    <a:pt x="2917" y="2110"/>
                  </a:lnTo>
                  <a:close/>
                  <a:moveTo>
                    <a:pt x="3077" y="2322"/>
                  </a:moveTo>
                  <a:lnTo>
                    <a:pt x="3075" y="2328"/>
                  </a:lnTo>
                  <a:lnTo>
                    <a:pt x="3077" y="2332"/>
                  </a:lnTo>
                  <a:lnTo>
                    <a:pt x="3079" y="2335"/>
                  </a:lnTo>
                  <a:lnTo>
                    <a:pt x="3082" y="2337"/>
                  </a:lnTo>
                  <a:lnTo>
                    <a:pt x="3087" y="2342"/>
                  </a:lnTo>
                  <a:lnTo>
                    <a:pt x="3089" y="2345"/>
                  </a:lnTo>
                  <a:lnTo>
                    <a:pt x="3091" y="2349"/>
                  </a:lnTo>
                  <a:lnTo>
                    <a:pt x="3097" y="2347"/>
                  </a:lnTo>
                  <a:lnTo>
                    <a:pt x="3104" y="2345"/>
                  </a:lnTo>
                  <a:lnTo>
                    <a:pt x="3109" y="2342"/>
                  </a:lnTo>
                  <a:lnTo>
                    <a:pt x="3118" y="2342"/>
                  </a:lnTo>
                  <a:lnTo>
                    <a:pt x="3120" y="2337"/>
                  </a:lnTo>
                  <a:lnTo>
                    <a:pt x="3121" y="2335"/>
                  </a:lnTo>
                  <a:lnTo>
                    <a:pt x="3125" y="2335"/>
                  </a:lnTo>
                  <a:lnTo>
                    <a:pt x="3126" y="2330"/>
                  </a:lnTo>
                  <a:lnTo>
                    <a:pt x="3128" y="2328"/>
                  </a:lnTo>
                  <a:lnTo>
                    <a:pt x="3132" y="2328"/>
                  </a:lnTo>
                  <a:lnTo>
                    <a:pt x="3133" y="2320"/>
                  </a:lnTo>
                  <a:lnTo>
                    <a:pt x="3132" y="2318"/>
                  </a:lnTo>
                  <a:lnTo>
                    <a:pt x="3130" y="2316"/>
                  </a:lnTo>
                  <a:lnTo>
                    <a:pt x="3125" y="2315"/>
                  </a:lnTo>
                  <a:lnTo>
                    <a:pt x="3116" y="2316"/>
                  </a:lnTo>
                  <a:lnTo>
                    <a:pt x="3097" y="2322"/>
                  </a:lnTo>
                  <a:lnTo>
                    <a:pt x="3087" y="2323"/>
                  </a:lnTo>
                  <a:lnTo>
                    <a:pt x="3077" y="2322"/>
                  </a:lnTo>
                  <a:close/>
                  <a:moveTo>
                    <a:pt x="3159" y="2178"/>
                  </a:moveTo>
                  <a:lnTo>
                    <a:pt x="3161" y="2178"/>
                  </a:lnTo>
                  <a:lnTo>
                    <a:pt x="3161" y="2161"/>
                  </a:lnTo>
                  <a:lnTo>
                    <a:pt x="3161" y="2158"/>
                  </a:lnTo>
                  <a:lnTo>
                    <a:pt x="3161" y="2154"/>
                  </a:lnTo>
                  <a:lnTo>
                    <a:pt x="3161" y="2151"/>
                  </a:lnTo>
                  <a:lnTo>
                    <a:pt x="3155" y="2151"/>
                  </a:lnTo>
                  <a:lnTo>
                    <a:pt x="3152" y="2151"/>
                  </a:lnTo>
                  <a:lnTo>
                    <a:pt x="3137" y="2153"/>
                  </a:lnTo>
                  <a:lnTo>
                    <a:pt x="3135" y="2158"/>
                  </a:lnTo>
                  <a:lnTo>
                    <a:pt x="3135" y="2161"/>
                  </a:lnTo>
                  <a:lnTo>
                    <a:pt x="3137" y="2165"/>
                  </a:lnTo>
                  <a:lnTo>
                    <a:pt x="3138" y="2168"/>
                  </a:lnTo>
                  <a:lnTo>
                    <a:pt x="3147" y="2173"/>
                  </a:lnTo>
                  <a:lnTo>
                    <a:pt x="3155" y="2178"/>
                  </a:lnTo>
                  <a:lnTo>
                    <a:pt x="3159" y="2178"/>
                  </a:lnTo>
                  <a:close/>
                  <a:moveTo>
                    <a:pt x="3172" y="2294"/>
                  </a:moveTo>
                  <a:lnTo>
                    <a:pt x="3172" y="2289"/>
                  </a:lnTo>
                  <a:lnTo>
                    <a:pt x="3172" y="2286"/>
                  </a:lnTo>
                  <a:lnTo>
                    <a:pt x="3171" y="2284"/>
                  </a:lnTo>
                  <a:lnTo>
                    <a:pt x="3167" y="2282"/>
                  </a:lnTo>
                  <a:lnTo>
                    <a:pt x="3161" y="2281"/>
                  </a:lnTo>
                  <a:lnTo>
                    <a:pt x="3152" y="2281"/>
                  </a:lnTo>
                  <a:lnTo>
                    <a:pt x="3152" y="2301"/>
                  </a:lnTo>
                  <a:lnTo>
                    <a:pt x="3166" y="2301"/>
                  </a:lnTo>
                  <a:lnTo>
                    <a:pt x="3167" y="2296"/>
                  </a:lnTo>
                  <a:lnTo>
                    <a:pt x="3169" y="2294"/>
                  </a:lnTo>
                  <a:lnTo>
                    <a:pt x="3172" y="2294"/>
                  </a:lnTo>
                  <a:close/>
                  <a:moveTo>
                    <a:pt x="3031" y="2238"/>
                  </a:moveTo>
                  <a:lnTo>
                    <a:pt x="3031" y="2235"/>
                  </a:lnTo>
                  <a:lnTo>
                    <a:pt x="3029" y="2233"/>
                  </a:lnTo>
                  <a:lnTo>
                    <a:pt x="3026" y="2229"/>
                  </a:lnTo>
                  <a:lnTo>
                    <a:pt x="3021" y="2228"/>
                  </a:lnTo>
                  <a:lnTo>
                    <a:pt x="3009" y="2226"/>
                  </a:lnTo>
                  <a:lnTo>
                    <a:pt x="3007" y="2231"/>
                  </a:lnTo>
                  <a:lnTo>
                    <a:pt x="3004" y="2236"/>
                  </a:lnTo>
                  <a:lnTo>
                    <a:pt x="3002" y="2240"/>
                  </a:lnTo>
                  <a:lnTo>
                    <a:pt x="3002" y="2247"/>
                  </a:lnTo>
                  <a:lnTo>
                    <a:pt x="2995" y="2247"/>
                  </a:lnTo>
                  <a:lnTo>
                    <a:pt x="2990" y="2248"/>
                  </a:lnTo>
                  <a:lnTo>
                    <a:pt x="2982" y="2253"/>
                  </a:lnTo>
                  <a:lnTo>
                    <a:pt x="2985" y="2270"/>
                  </a:lnTo>
                  <a:lnTo>
                    <a:pt x="2982" y="2287"/>
                  </a:lnTo>
                  <a:lnTo>
                    <a:pt x="2990" y="2289"/>
                  </a:lnTo>
                  <a:lnTo>
                    <a:pt x="2995" y="2289"/>
                  </a:lnTo>
                  <a:lnTo>
                    <a:pt x="2999" y="2286"/>
                  </a:lnTo>
                  <a:lnTo>
                    <a:pt x="3000" y="2282"/>
                  </a:lnTo>
                  <a:lnTo>
                    <a:pt x="3002" y="2279"/>
                  </a:lnTo>
                  <a:lnTo>
                    <a:pt x="3005" y="2276"/>
                  </a:lnTo>
                  <a:lnTo>
                    <a:pt x="3009" y="2274"/>
                  </a:lnTo>
                  <a:lnTo>
                    <a:pt x="3016" y="2274"/>
                  </a:lnTo>
                  <a:lnTo>
                    <a:pt x="3016" y="2294"/>
                  </a:lnTo>
                  <a:lnTo>
                    <a:pt x="3024" y="2296"/>
                  </a:lnTo>
                  <a:lnTo>
                    <a:pt x="3031" y="2294"/>
                  </a:lnTo>
                  <a:lnTo>
                    <a:pt x="3036" y="2291"/>
                  </a:lnTo>
                  <a:lnTo>
                    <a:pt x="3039" y="2287"/>
                  </a:lnTo>
                  <a:lnTo>
                    <a:pt x="3046" y="2279"/>
                  </a:lnTo>
                  <a:lnTo>
                    <a:pt x="3051" y="2276"/>
                  </a:lnTo>
                  <a:lnTo>
                    <a:pt x="3057" y="2274"/>
                  </a:lnTo>
                  <a:lnTo>
                    <a:pt x="3057" y="2270"/>
                  </a:lnTo>
                  <a:lnTo>
                    <a:pt x="3057" y="2267"/>
                  </a:lnTo>
                  <a:lnTo>
                    <a:pt x="3051" y="2257"/>
                  </a:lnTo>
                  <a:lnTo>
                    <a:pt x="3046" y="2250"/>
                  </a:lnTo>
                  <a:lnTo>
                    <a:pt x="3039" y="2243"/>
                  </a:lnTo>
                  <a:lnTo>
                    <a:pt x="3031" y="2238"/>
                  </a:lnTo>
                  <a:close/>
                  <a:moveTo>
                    <a:pt x="3336" y="2219"/>
                  </a:moveTo>
                  <a:lnTo>
                    <a:pt x="3330" y="2216"/>
                  </a:lnTo>
                  <a:lnTo>
                    <a:pt x="3324" y="2211"/>
                  </a:lnTo>
                  <a:lnTo>
                    <a:pt x="3323" y="2202"/>
                  </a:lnTo>
                  <a:lnTo>
                    <a:pt x="3323" y="2192"/>
                  </a:lnTo>
                  <a:lnTo>
                    <a:pt x="3302" y="2192"/>
                  </a:lnTo>
                  <a:lnTo>
                    <a:pt x="3301" y="2197"/>
                  </a:lnTo>
                  <a:lnTo>
                    <a:pt x="3297" y="2201"/>
                  </a:lnTo>
                  <a:lnTo>
                    <a:pt x="3289" y="2206"/>
                  </a:lnTo>
                  <a:lnTo>
                    <a:pt x="3282" y="2207"/>
                  </a:lnTo>
                  <a:lnTo>
                    <a:pt x="3278" y="2212"/>
                  </a:lnTo>
                  <a:lnTo>
                    <a:pt x="3273" y="2216"/>
                  </a:lnTo>
                  <a:lnTo>
                    <a:pt x="3268" y="2219"/>
                  </a:lnTo>
                  <a:lnTo>
                    <a:pt x="3265" y="2219"/>
                  </a:lnTo>
                  <a:lnTo>
                    <a:pt x="3263" y="2221"/>
                  </a:lnTo>
                  <a:lnTo>
                    <a:pt x="3258" y="2226"/>
                  </a:lnTo>
                  <a:lnTo>
                    <a:pt x="3253" y="2228"/>
                  </a:lnTo>
                  <a:lnTo>
                    <a:pt x="3249" y="2229"/>
                  </a:lnTo>
                  <a:lnTo>
                    <a:pt x="3241" y="2231"/>
                  </a:lnTo>
                  <a:lnTo>
                    <a:pt x="3232" y="2233"/>
                  </a:lnTo>
                  <a:lnTo>
                    <a:pt x="3227" y="2240"/>
                  </a:lnTo>
                  <a:lnTo>
                    <a:pt x="3220" y="2248"/>
                  </a:lnTo>
                  <a:lnTo>
                    <a:pt x="3219" y="2252"/>
                  </a:lnTo>
                  <a:lnTo>
                    <a:pt x="3200" y="2270"/>
                  </a:lnTo>
                  <a:lnTo>
                    <a:pt x="3179" y="2287"/>
                  </a:lnTo>
                  <a:lnTo>
                    <a:pt x="3179" y="2322"/>
                  </a:lnTo>
                  <a:lnTo>
                    <a:pt x="3171" y="2327"/>
                  </a:lnTo>
                  <a:lnTo>
                    <a:pt x="3164" y="2334"/>
                  </a:lnTo>
                  <a:lnTo>
                    <a:pt x="3161" y="2337"/>
                  </a:lnTo>
                  <a:lnTo>
                    <a:pt x="3159" y="2342"/>
                  </a:lnTo>
                  <a:lnTo>
                    <a:pt x="3159" y="2349"/>
                  </a:lnTo>
                  <a:lnTo>
                    <a:pt x="3159" y="2356"/>
                  </a:lnTo>
                  <a:lnTo>
                    <a:pt x="3157" y="2364"/>
                  </a:lnTo>
                  <a:lnTo>
                    <a:pt x="3159" y="2369"/>
                  </a:lnTo>
                  <a:lnTo>
                    <a:pt x="3161" y="2374"/>
                  </a:lnTo>
                  <a:lnTo>
                    <a:pt x="3164" y="2378"/>
                  </a:lnTo>
                  <a:lnTo>
                    <a:pt x="3171" y="2383"/>
                  </a:lnTo>
                  <a:lnTo>
                    <a:pt x="3172" y="2388"/>
                  </a:lnTo>
                  <a:lnTo>
                    <a:pt x="3172" y="2395"/>
                  </a:lnTo>
                  <a:lnTo>
                    <a:pt x="3172" y="2397"/>
                  </a:lnTo>
                  <a:lnTo>
                    <a:pt x="3172" y="2402"/>
                  </a:lnTo>
                  <a:lnTo>
                    <a:pt x="3171" y="2405"/>
                  </a:lnTo>
                  <a:lnTo>
                    <a:pt x="3169" y="2414"/>
                  </a:lnTo>
                  <a:lnTo>
                    <a:pt x="3167" y="2417"/>
                  </a:lnTo>
                  <a:lnTo>
                    <a:pt x="3167" y="2420"/>
                  </a:lnTo>
                  <a:lnTo>
                    <a:pt x="3169" y="2426"/>
                  </a:lnTo>
                  <a:lnTo>
                    <a:pt x="3172" y="2431"/>
                  </a:lnTo>
                  <a:lnTo>
                    <a:pt x="3172" y="2434"/>
                  </a:lnTo>
                  <a:lnTo>
                    <a:pt x="3172" y="2444"/>
                  </a:lnTo>
                  <a:lnTo>
                    <a:pt x="3176" y="2451"/>
                  </a:lnTo>
                  <a:lnTo>
                    <a:pt x="3181" y="2456"/>
                  </a:lnTo>
                  <a:lnTo>
                    <a:pt x="3188" y="2463"/>
                  </a:lnTo>
                  <a:lnTo>
                    <a:pt x="3191" y="2470"/>
                  </a:lnTo>
                  <a:lnTo>
                    <a:pt x="3193" y="2473"/>
                  </a:lnTo>
                  <a:lnTo>
                    <a:pt x="3195" y="2477"/>
                  </a:lnTo>
                  <a:lnTo>
                    <a:pt x="3195" y="2480"/>
                  </a:lnTo>
                  <a:lnTo>
                    <a:pt x="3195" y="2484"/>
                  </a:lnTo>
                  <a:lnTo>
                    <a:pt x="3193" y="2492"/>
                  </a:lnTo>
                  <a:lnTo>
                    <a:pt x="3198" y="2492"/>
                  </a:lnTo>
                  <a:lnTo>
                    <a:pt x="3201" y="2492"/>
                  </a:lnTo>
                  <a:lnTo>
                    <a:pt x="3203" y="2490"/>
                  </a:lnTo>
                  <a:lnTo>
                    <a:pt x="3208" y="2490"/>
                  </a:lnTo>
                  <a:lnTo>
                    <a:pt x="3210" y="2487"/>
                  </a:lnTo>
                  <a:lnTo>
                    <a:pt x="3215" y="2478"/>
                  </a:lnTo>
                  <a:lnTo>
                    <a:pt x="3220" y="2468"/>
                  </a:lnTo>
                  <a:lnTo>
                    <a:pt x="3224" y="2466"/>
                  </a:lnTo>
                  <a:lnTo>
                    <a:pt x="3227" y="2465"/>
                  </a:lnTo>
                  <a:lnTo>
                    <a:pt x="3229" y="2463"/>
                  </a:lnTo>
                  <a:lnTo>
                    <a:pt x="3241" y="2458"/>
                  </a:lnTo>
                  <a:lnTo>
                    <a:pt x="3241" y="2451"/>
                  </a:lnTo>
                  <a:lnTo>
                    <a:pt x="3243" y="2446"/>
                  </a:lnTo>
                  <a:lnTo>
                    <a:pt x="3246" y="2443"/>
                  </a:lnTo>
                  <a:lnTo>
                    <a:pt x="3249" y="2439"/>
                  </a:lnTo>
                  <a:lnTo>
                    <a:pt x="3251" y="2438"/>
                  </a:lnTo>
                  <a:lnTo>
                    <a:pt x="3260" y="2431"/>
                  </a:lnTo>
                  <a:lnTo>
                    <a:pt x="3265" y="2422"/>
                  </a:lnTo>
                  <a:lnTo>
                    <a:pt x="3268" y="2414"/>
                  </a:lnTo>
                  <a:lnTo>
                    <a:pt x="3270" y="2403"/>
                  </a:lnTo>
                  <a:lnTo>
                    <a:pt x="3272" y="2402"/>
                  </a:lnTo>
                  <a:lnTo>
                    <a:pt x="3277" y="2398"/>
                  </a:lnTo>
                  <a:lnTo>
                    <a:pt x="3282" y="2397"/>
                  </a:lnTo>
                  <a:lnTo>
                    <a:pt x="3284" y="2391"/>
                  </a:lnTo>
                  <a:lnTo>
                    <a:pt x="3285" y="2388"/>
                  </a:lnTo>
                  <a:lnTo>
                    <a:pt x="3292" y="2383"/>
                  </a:lnTo>
                  <a:lnTo>
                    <a:pt x="3301" y="2380"/>
                  </a:lnTo>
                  <a:lnTo>
                    <a:pt x="3309" y="2376"/>
                  </a:lnTo>
                  <a:lnTo>
                    <a:pt x="3309" y="2369"/>
                  </a:lnTo>
                  <a:lnTo>
                    <a:pt x="3309" y="2362"/>
                  </a:lnTo>
                  <a:lnTo>
                    <a:pt x="3304" y="2354"/>
                  </a:lnTo>
                  <a:lnTo>
                    <a:pt x="3301" y="2342"/>
                  </a:lnTo>
                  <a:lnTo>
                    <a:pt x="3301" y="2337"/>
                  </a:lnTo>
                  <a:lnTo>
                    <a:pt x="3302" y="2328"/>
                  </a:lnTo>
                  <a:lnTo>
                    <a:pt x="3302" y="2325"/>
                  </a:lnTo>
                  <a:lnTo>
                    <a:pt x="3304" y="2323"/>
                  </a:lnTo>
                  <a:lnTo>
                    <a:pt x="3309" y="2322"/>
                  </a:lnTo>
                  <a:lnTo>
                    <a:pt x="3313" y="2318"/>
                  </a:lnTo>
                  <a:lnTo>
                    <a:pt x="3316" y="2310"/>
                  </a:lnTo>
                  <a:lnTo>
                    <a:pt x="3319" y="2299"/>
                  </a:lnTo>
                  <a:lnTo>
                    <a:pt x="3323" y="2293"/>
                  </a:lnTo>
                  <a:lnTo>
                    <a:pt x="3323" y="2289"/>
                  </a:lnTo>
                  <a:lnTo>
                    <a:pt x="3323" y="2287"/>
                  </a:lnTo>
                  <a:lnTo>
                    <a:pt x="3321" y="2277"/>
                  </a:lnTo>
                  <a:lnTo>
                    <a:pt x="3323" y="2267"/>
                  </a:lnTo>
                  <a:lnTo>
                    <a:pt x="3324" y="2258"/>
                  </a:lnTo>
                  <a:lnTo>
                    <a:pt x="3326" y="2250"/>
                  </a:lnTo>
                  <a:lnTo>
                    <a:pt x="3333" y="2236"/>
                  </a:lnTo>
                  <a:lnTo>
                    <a:pt x="3335" y="2228"/>
                  </a:lnTo>
                  <a:lnTo>
                    <a:pt x="3336" y="2219"/>
                  </a:lnTo>
                  <a:close/>
                  <a:moveTo>
                    <a:pt x="525" y="679"/>
                  </a:moveTo>
                  <a:lnTo>
                    <a:pt x="527" y="682"/>
                  </a:lnTo>
                  <a:lnTo>
                    <a:pt x="530" y="682"/>
                  </a:lnTo>
                  <a:lnTo>
                    <a:pt x="527" y="682"/>
                  </a:lnTo>
                  <a:lnTo>
                    <a:pt x="525" y="679"/>
                  </a:lnTo>
                  <a:close/>
                  <a:moveTo>
                    <a:pt x="2939" y="2194"/>
                  </a:moveTo>
                  <a:lnTo>
                    <a:pt x="2932" y="2194"/>
                  </a:lnTo>
                  <a:lnTo>
                    <a:pt x="2929" y="2194"/>
                  </a:lnTo>
                  <a:lnTo>
                    <a:pt x="2924" y="2192"/>
                  </a:lnTo>
                  <a:lnTo>
                    <a:pt x="2920" y="2194"/>
                  </a:lnTo>
                  <a:lnTo>
                    <a:pt x="2918" y="2195"/>
                  </a:lnTo>
                  <a:lnTo>
                    <a:pt x="2917" y="2199"/>
                  </a:lnTo>
                  <a:lnTo>
                    <a:pt x="2918" y="2207"/>
                  </a:lnTo>
                  <a:lnTo>
                    <a:pt x="2918" y="2214"/>
                  </a:lnTo>
                  <a:lnTo>
                    <a:pt x="2918" y="2216"/>
                  </a:lnTo>
                  <a:lnTo>
                    <a:pt x="2920" y="2218"/>
                  </a:lnTo>
                  <a:lnTo>
                    <a:pt x="2927" y="2219"/>
                  </a:lnTo>
                  <a:lnTo>
                    <a:pt x="2939" y="2221"/>
                  </a:lnTo>
                  <a:lnTo>
                    <a:pt x="2939" y="2204"/>
                  </a:lnTo>
                  <a:lnTo>
                    <a:pt x="2937" y="2201"/>
                  </a:lnTo>
                  <a:lnTo>
                    <a:pt x="2939" y="2197"/>
                  </a:lnTo>
                  <a:lnTo>
                    <a:pt x="2939" y="2194"/>
                  </a:lnTo>
                  <a:close/>
                  <a:moveTo>
                    <a:pt x="2094" y="2342"/>
                  </a:moveTo>
                  <a:lnTo>
                    <a:pt x="2101" y="2342"/>
                  </a:lnTo>
                  <a:lnTo>
                    <a:pt x="2108" y="2342"/>
                  </a:lnTo>
                  <a:lnTo>
                    <a:pt x="2108" y="2351"/>
                  </a:lnTo>
                  <a:lnTo>
                    <a:pt x="2113" y="2354"/>
                  </a:lnTo>
                  <a:lnTo>
                    <a:pt x="2120" y="2356"/>
                  </a:lnTo>
                  <a:lnTo>
                    <a:pt x="2128" y="2356"/>
                  </a:lnTo>
                  <a:lnTo>
                    <a:pt x="2127" y="2337"/>
                  </a:lnTo>
                  <a:lnTo>
                    <a:pt x="2123" y="2330"/>
                  </a:lnTo>
                  <a:lnTo>
                    <a:pt x="2120" y="2323"/>
                  </a:lnTo>
                  <a:lnTo>
                    <a:pt x="2115" y="2318"/>
                  </a:lnTo>
                  <a:lnTo>
                    <a:pt x="2110" y="2313"/>
                  </a:lnTo>
                  <a:lnTo>
                    <a:pt x="2103" y="2310"/>
                  </a:lnTo>
                  <a:lnTo>
                    <a:pt x="2094" y="2308"/>
                  </a:lnTo>
                  <a:lnTo>
                    <a:pt x="2094" y="2313"/>
                  </a:lnTo>
                  <a:lnTo>
                    <a:pt x="2091" y="2315"/>
                  </a:lnTo>
                  <a:lnTo>
                    <a:pt x="2081" y="2315"/>
                  </a:lnTo>
                  <a:lnTo>
                    <a:pt x="2076" y="2316"/>
                  </a:lnTo>
                  <a:lnTo>
                    <a:pt x="2072" y="2318"/>
                  </a:lnTo>
                  <a:lnTo>
                    <a:pt x="2072" y="2322"/>
                  </a:lnTo>
                  <a:lnTo>
                    <a:pt x="2074" y="2328"/>
                  </a:lnTo>
                  <a:lnTo>
                    <a:pt x="2077" y="2334"/>
                  </a:lnTo>
                  <a:lnTo>
                    <a:pt x="2082" y="2337"/>
                  </a:lnTo>
                  <a:lnTo>
                    <a:pt x="2094" y="2342"/>
                  </a:lnTo>
                  <a:close/>
                  <a:moveTo>
                    <a:pt x="2859" y="2021"/>
                  </a:moveTo>
                  <a:lnTo>
                    <a:pt x="2847" y="2013"/>
                  </a:lnTo>
                  <a:lnTo>
                    <a:pt x="2833" y="2006"/>
                  </a:lnTo>
                  <a:lnTo>
                    <a:pt x="2826" y="2002"/>
                  </a:lnTo>
                  <a:lnTo>
                    <a:pt x="2818" y="2001"/>
                  </a:lnTo>
                  <a:lnTo>
                    <a:pt x="2809" y="1999"/>
                  </a:lnTo>
                  <a:lnTo>
                    <a:pt x="2797" y="2001"/>
                  </a:lnTo>
                  <a:lnTo>
                    <a:pt x="2796" y="1996"/>
                  </a:lnTo>
                  <a:lnTo>
                    <a:pt x="2794" y="1994"/>
                  </a:lnTo>
                  <a:lnTo>
                    <a:pt x="2791" y="1994"/>
                  </a:lnTo>
                  <a:lnTo>
                    <a:pt x="2789" y="1985"/>
                  </a:lnTo>
                  <a:lnTo>
                    <a:pt x="2787" y="1982"/>
                  </a:lnTo>
                  <a:lnTo>
                    <a:pt x="2784" y="1980"/>
                  </a:lnTo>
                  <a:lnTo>
                    <a:pt x="2782" y="1973"/>
                  </a:lnTo>
                  <a:lnTo>
                    <a:pt x="2779" y="1968"/>
                  </a:lnTo>
                  <a:lnTo>
                    <a:pt x="2777" y="1962"/>
                  </a:lnTo>
                  <a:lnTo>
                    <a:pt x="2777" y="1953"/>
                  </a:lnTo>
                  <a:lnTo>
                    <a:pt x="2765" y="1953"/>
                  </a:lnTo>
                  <a:lnTo>
                    <a:pt x="2753" y="1953"/>
                  </a:lnTo>
                  <a:lnTo>
                    <a:pt x="2743" y="1955"/>
                  </a:lnTo>
                  <a:lnTo>
                    <a:pt x="2736" y="1960"/>
                  </a:lnTo>
                  <a:lnTo>
                    <a:pt x="2731" y="1967"/>
                  </a:lnTo>
                  <a:lnTo>
                    <a:pt x="2731" y="1970"/>
                  </a:lnTo>
                  <a:lnTo>
                    <a:pt x="2731" y="1972"/>
                  </a:lnTo>
                  <a:lnTo>
                    <a:pt x="2736" y="1977"/>
                  </a:lnTo>
                  <a:lnTo>
                    <a:pt x="2741" y="1980"/>
                  </a:lnTo>
                  <a:lnTo>
                    <a:pt x="2755" y="1989"/>
                  </a:lnTo>
                  <a:lnTo>
                    <a:pt x="2762" y="1994"/>
                  </a:lnTo>
                  <a:lnTo>
                    <a:pt x="2762" y="1997"/>
                  </a:lnTo>
                  <a:lnTo>
                    <a:pt x="2763" y="2001"/>
                  </a:lnTo>
                  <a:lnTo>
                    <a:pt x="2772" y="2002"/>
                  </a:lnTo>
                  <a:lnTo>
                    <a:pt x="2779" y="2004"/>
                  </a:lnTo>
                  <a:lnTo>
                    <a:pt x="2785" y="2008"/>
                  </a:lnTo>
                  <a:lnTo>
                    <a:pt x="2792" y="2013"/>
                  </a:lnTo>
                  <a:lnTo>
                    <a:pt x="2802" y="2023"/>
                  </a:lnTo>
                  <a:lnTo>
                    <a:pt x="2811" y="2035"/>
                  </a:lnTo>
                  <a:lnTo>
                    <a:pt x="2808" y="2037"/>
                  </a:lnTo>
                  <a:lnTo>
                    <a:pt x="2806" y="2040"/>
                  </a:lnTo>
                  <a:lnTo>
                    <a:pt x="2804" y="2043"/>
                  </a:lnTo>
                  <a:lnTo>
                    <a:pt x="2804" y="2049"/>
                  </a:lnTo>
                  <a:lnTo>
                    <a:pt x="2802" y="2054"/>
                  </a:lnTo>
                  <a:lnTo>
                    <a:pt x="2801" y="2055"/>
                  </a:lnTo>
                  <a:lnTo>
                    <a:pt x="2799" y="2059"/>
                  </a:lnTo>
                  <a:lnTo>
                    <a:pt x="2797" y="2062"/>
                  </a:lnTo>
                  <a:lnTo>
                    <a:pt x="2801" y="2062"/>
                  </a:lnTo>
                  <a:lnTo>
                    <a:pt x="2802" y="2064"/>
                  </a:lnTo>
                  <a:lnTo>
                    <a:pt x="2804" y="2069"/>
                  </a:lnTo>
                  <a:lnTo>
                    <a:pt x="2811" y="2069"/>
                  </a:lnTo>
                  <a:lnTo>
                    <a:pt x="2814" y="2069"/>
                  </a:lnTo>
                  <a:lnTo>
                    <a:pt x="2818" y="2069"/>
                  </a:lnTo>
                  <a:lnTo>
                    <a:pt x="2820" y="2071"/>
                  </a:lnTo>
                  <a:lnTo>
                    <a:pt x="2820" y="2074"/>
                  </a:lnTo>
                  <a:lnTo>
                    <a:pt x="2820" y="2081"/>
                  </a:lnTo>
                  <a:lnTo>
                    <a:pt x="2820" y="2088"/>
                  </a:lnTo>
                  <a:lnTo>
                    <a:pt x="2821" y="2089"/>
                  </a:lnTo>
                  <a:lnTo>
                    <a:pt x="2825" y="2089"/>
                  </a:lnTo>
                  <a:lnTo>
                    <a:pt x="2830" y="2081"/>
                  </a:lnTo>
                  <a:lnTo>
                    <a:pt x="2835" y="2074"/>
                  </a:lnTo>
                  <a:lnTo>
                    <a:pt x="2849" y="2062"/>
                  </a:lnTo>
                  <a:lnTo>
                    <a:pt x="2854" y="2055"/>
                  </a:lnTo>
                  <a:lnTo>
                    <a:pt x="2859" y="2047"/>
                  </a:lnTo>
                  <a:lnTo>
                    <a:pt x="2860" y="2035"/>
                  </a:lnTo>
                  <a:lnTo>
                    <a:pt x="2859" y="2021"/>
                  </a:lnTo>
                  <a:close/>
                  <a:moveTo>
                    <a:pt x="2968" y="2724"/>
                  </a:moveTo>
                  <a:lnTo>
                    <a:pt x="2961" y="2724"/>
                  </a:lnTo>
                  <a:lnTo>
                    <a:pt x="2956" y="2726"/>
                  </a:lnTo>
                  <a:lnTo>
                    <a:pt x="2947" y="2731"/>
                  </a:lnTo>
                  <a:lnTo>
                    <a:pt x="2939" y="2736"/>
                  </a:lnTo>
                  <a:lnTo>
                    <a:pt x="2934" y="2738"/>
                  </a:lnTo>
                  <a:lnTo>
                    <a:pt x="2927" y="2738"/>
                  </a:lnTo>
                  <a:lnTo>
                    <a:pt x="2925" y="2743"/>
                  </a:lnTo>
                  <a:lnTo>
                    <a:pt x="2924" y="2745"/>
                  </a:lnTo>
                  <a:lnTo>
                    <a:pt x="2920" y="2745"/>
                  </a:lnTo>
                  <a:lnTo>
                    <a:pt x="2917" y="2750"/>
                  </a:lnTo>
                  <a:lnTo>
                    <a:pt x="2913" y="2755"/>
                  </a:lnTo>
                  <a:lnTo>
                    <a:pt x="2908" y="2758"/>
                  </a:lnTo>
                  <a:lnTo>
                    <a:pt x="2906" y="2765"/>
                  </a:lnTo>
                  <a:lnTo>
                    <a:pt x="2910" y="2769"/>
                  </a:lnTo>
                  <a:lnTo>
                    <a:pt x="2915" y="2770"/>
                  </a:lnTo>
                  <a:lnTo>
                    <a:pt x="2927" y="2772"/>
                  </a:lnTo>
                  <a:lnTo>
                    <a:pt x="2939" y="2770"/>
                  </a:lnTo>
                  <a:lnTo>
                    <a:pt x="2944" y="2769"/>
                  </a:lnTo>
                  <a:lnTo>
                    <a:pt x="2947" y="2765"/>
                  </a:lnTo>
                  <a:lnTo>
                    <a:pt x="2949" y="2760"/>
                  </a:lnTo>
                  <a:lnTo>
                    <a:pt x="2951" y="2758"/>
                  </a:lnTo>
                  <a:lnTo>
                    <a:pt x="2954" y="2758"/>
                  </a:lnTo>
                  <a:lnTo>
                    <a:pt x="2956" y="2753"/>
                  </a:lnTo>
                  <a:lnTo>
                    <a:pt x="2958" y="2751"/>
                  </a:lnTo>
                  <a:lnTo>
                    <a:pt x="2961" y="2751"/>
                  </a:lnTo>
                  <a:lnTo>
                    <a:pt x="2970" y="2751"/>
                  </a:lnTo>
                  <a:lnTo>
                    <a:pt x="2973" y="2750"/>
                  </a:lnTo>
                  <a:lnTo>
                    <a:pt x="2975" y="2748"/>
                  </a:lnTo>
                  <a:lnTo>
                    <a:pt x="2973" y="2743"/>
                  </a:lnTo>
                  <a:lnTo>
                    <a:pt x="2970" y="2734"/>
                  </a:lnTo>
                  <a:lnTo>
                    <a:pt x="2968" y="2729"/>
                  </a:lnTo>
                  <a:lnTo>
                    <a:pt x="2968" y="2724"/>
                  </a:lnTo>
                  <a:close/>
                  <a:moveTo>
                    <a:pt x="2910" y="2175"/>
                  </a:moveTo>
                  <a:lnTo>
                    <a:pt x="2910" y="2172"/>
                  </a:lnTo>
                  <a:lnTo>
                    <a:pt x="2912" y="2168"/>
                  </a:lnTo>
                  <a:lnTo>
                    <a:pt x="2910" y="2163"/>
                  </a:lnTo>
                  <a:lnTo>
                    <a:pt x="2908" y="2161"/>
                  </a:lnTo>
                  <a:lnTo>
                    <a:pt x="2905" y="2160"/>
                  </a:lnTo>
                  <a:lnTo>
                    <a:pt x="2901" y="2165"/>
                  </a:lnTo>
                  <a:lnTo>
                    <a:pt x="2898" y="2170"/>
                  </a:lnTo>
                  <a:lnTo>
                    <a:pt x="2898" y="2187"/>
                  </a:lnTo>
                  <a:lnTo>
                    <a:pt x="2901" y="2189"/>
                  </a:lnTo>
                  <a:lnTo>
                    <a:pt x="2905" y="2187"/>
                  </a:lnTo>
                  <a:lnTo>
                    <a:pt x="2905" y="2178"/>
                  </a:lnTo>
                  <a:lnTo>
                    <a:pt x="2906" y="2175"/>
                  </a:lnTo>
                  <a:lnTo>
                    <a:pt x="2910" y="2175"/>
                  </a:lnTo>
                  <a:close/>
                  <a:moveTo>
                    <a:pt x="3036" y="2649"/>
                  </a:moveTo>
                  <a:lnTo>
                    <a:pt x="3031" y="2646"/>
                  </a:lnTo>
                  <a:lnTo>
                    <a:pt x="3028" y="2644"/>
                  </a:lnTo>
                  <a:lnTo>
                    <a:pt x="3021" y="2637"/>
                  </a:lnTo>
                  <a:lnTo>
                    <a:pt x="3016" y="2630"/>
                  </a:lnTo>
                  <a:lnTo>
                    <a:pt x="3010" y="2623"/>
                  </a:lnTo>
                  <a:lnTo>
                    <a:pt x="3009" y="2615"/>
                  </a:lnTo>
                  <a:lnTo>
                    <a:pt x="3009" y="2611"/>
                  </a:lnTo>
                  <a:lnTo>
                    <a:pt x="3009" y="2594"/>
                  </a:lnTo>
                  <a:lnTo>
                    <a:pt x="3010" y="2589"/>
                  </a:lnTo>
                  <a:lnTo>
                    <a:pt x="3012" y="2588"/>
                  </a:lnTo>
                  <a:lnTo>
                    <a:pt x="3016" y="2588"/>
                  </a:lnTo>
                  <a:lnTo>
                    <a:pt x="3016" y="2576"/>
                  </a:lnTo>
                  <a:lnTo>
                    <a:pt x="3016" y="2572"/>
                  </a:lnTo>
                  <a:lnTo>
                    <a:pt x="3022" y="2560"/>
                  </a:lnTo>
                  <a:lnTo>
                    <a:pt x="3024" y="2553"/>
                  </a:lnTo>
                  <a:lnTo>
                    <a:pt x="3022" y="2548"/>
                  </a:lnTo>
                  <a:lnTo>
                    <a:pt x="3021" y="2545"/>
                  </a:lnTo>
                  <a:lnTo>
                    <a:pt x="3016" y="2538"/>
                  </a:lnTo>
                  <a:lnTo>
                    <a:pt x="3014" y="2531"/>
                  </a:lnTo>
                  <a:lnTo>
                    <a:pt x="3014" y="2528"/>
                  </a:lnTo>
                  <a:lnTo>
                    <a:pt x="3017" y="2523"/>
                  </a:lnTo>
                  <a:lnTo>
                    <a:pt x="3024" y="2516"/>
                  </a:lnTo>
                  <a:lnTo>
                    <a:pt x="3029" y="2507"/>
                  </a:lnTo>
                  <a:lnTo>
                    <a:pt x="3029" y="2504"/>
                  </a:lnTo>
                  <a:lnTo>
                    <a:pt x="3029" y="2499"/>
                  </a:lnTo>
                  <a:lnTo>
                    <a:pt x="3022" y="2499"/>
                  </a:lnTo>
                  <a:lnTo>
                    <a:pt x="3017" y="2499"/>
                  </a:lnTo>
                  <a:lnTo>
                    <a:pt x="3014" y="2495"/>
                  </a:lnTo>
                  <a:lnTo>
                    <a:pt x="3012" y="2492"/>
                  </a:lnTo>
                  <a:lnTo>
                    <a:pt x="3009" y="2489"/>
                  </a:lnTo>
                  <a:lnTo>
                    <a:pt x="3007" y="2485"/>
                  </a:lnTo>
                  <a:lnTo>
                    <a:pt x="3002" y="2485"/>
                  </a:lnTo>
                  <a:lnTo>
                    <a:pt x="2995" y="2485"/>
                  </a:lnTo>
                  <a:lnTo>
                    <a:pt x="2995" y="2492"/>
                  </a:lnTo>
                  <a:lnTo>
                    <a:pt x="2995" y="2497"/>
                  </a:lnTo>
                  <a:lnTo>
                    <a:pt x="2992" y="2506"/>
                  </a:lnTo>
                  <a:lnTo>
                    <a:pt x="2988" y="2514"/>
                  </a:lnTo>
                  <a:lnTo>
                    <a:pt x="2987" y="2519"/>
                  </a:lnTo>
                  <a:lnTo>
                    <a:pt x="2988" y="2526"/>
                  </a:lnTo>
                  <a:lnTo>
                    <a:pt x="2993" y="2528"/>
                  </a:lnTo>
                  <a:lnTo>
                    <a:pt x="2995" y="2530"/>
                  </a:lnTo>
                  <a:lnTo>
                    <a:pt x="2995" y="2533"/>
                  </a:lnTo>
                  <a:lnTo>
                    <a:pt x="2992" y="2545"/>
                  </a:lnTo>
                  <a:lnTo>
                    <a:pt x="2990" y="2555"/>
                  </a:lnTo>
                  <a:lnTo>
                    <a:pt x="2987" y="2565"/>
                  </a:lnTo>
                  <a:lnTo>
                    <a:pt x="2988" y="2581"/>
                  </a:lnTo>
                  <a:lnTo>
                    <a:pt x="2985" y="2582"/>
                  </a:lnTo>
                  <a:lnTo>
                    <a:pt x="2982" y="2584"/>
                  </a:lnTo>
                  <a:lnTo>
                    <a:pt x="2980" y="2593"/>
                  </a:lnTo>
                  <a:lnTo>
                    <a:pt x="2978" y="2596"/>
                  </a:lnTo>
                  <a:lnTo>
                    <a:pt x="2976" y="2600"/>
                  </a:lnTo>
                  <a:lnTo>
                    <a:pt x="2973" y="2601"/>
                  </a:lnTo>
                  <a:lnTo>
                    <a:pt x="2968" y="2601"/>
                  </a:lnTo>
                  <a:lnTo>
                    <a:pt x="2968" y="2611"/>
                  </a:lnTo>
                  <a:lnTo>
                    <a:pt x="2968" y="2615"/>
                  </a:lnTo>
                  <a:lnTo>
                    <a:pt x="2961" y="2632"/>
                  </a:lnTo>
                  <a:lnTo>
                    <a:pt x="2959" y="2639"/>
                  </a:lnTo>
                  <a:lnTo>
                    <a:pt x="2961" y="2649"/>
                  </a:lnTo>
                  <a:lnTo>
                    <a:pt x="2961" y="2652"/>
                  </a:lnTo>
                  <a:lnTo>
                    <a:pt x="2961" y="2656"/>
                  </a:lnTo>
                  <a:lnTo>
                    <a:pt x="2963" y="2661"/>
                  </a:lnTo>
                  <a:lnTo>
                    <a:pt x="2966" y="2664"/>
                  </a:lnTo>
                  <a:lnTo>
                    <a:pt x="2973" y="2671"/>
                  </a:lnTo>
                  <a:lnTo>
                    <a:pt x="2976" y="2675"/>
                  </a:lnTo>
                  <a:lnTo>
                    <a:pt x="2980" y="2678"/>
                  </a:lnTo>
                  <a:lnTo>
                    <a:pt x="2982" y="2683"/>
                  </a:lnTo>
                  <a:lnTo>
                    <a:pt x="2982" y="2690"/>
                  </a:lnTo>
                  <a:lnTo>
                    <a:pt x="2983" y="2693"/>
                  </a:lnTo>
                  <a:lnTo>
                    <a:pt x="2985" y="2697"/>
                  </a:lnTo>
                  <a:lnTo>
                    <a:pt x="2987" y="2700"/>
                  </a:lnTo>
                  <a:lnTo>
                    <a:pt x="2988" y="2704"/>
                  </a:lnTo>
                  <a:lnTo>
                    <a:pt x="2985" y="2705"/>
                  </a:lnTo>
                  <a:lnTo>
                    <a:pt x="2983" y="2707"/>
                  </a:lnTo>
                  <a:lnTo>
                    <a:pt x="2982" y="2711"/>
                  </a:lnTo>
                  <a:lnTo>
                    <a:pt x="2982" y="2717"/>
                  </a:lnTo>
                  <a:lnTo>
                    <a:pt x="2987" y="2719"/>
                  </a:lnTo>
                  <a:lnTo>
                    <a:pt x="2992" y="2723"/>
                  </a:lnTo>
                  <a:lnTo>
                    <a:pt x="3000" y="2734"/>
                  </a:lnTo>
                  <a:lnTo>
                    <a:pt x="3005" y="2740"/>
                  </a:lnTo>
                  <a:lnTo>
                    <a:pt x="3009" y="2743"/>
                  </a:lnTo>
                  <a:lnTo>
                    <a:pt x="3012" y="2743"/>
                  </a:lnTo>
                  <a:lnTo>
                    <a:pt x="3016" y="2738"/>
                  </a:lnTo>
                  <a:lnTo>
                    <a:pt x="3017" y="2733"/>
                  </a:lnTo>
                  <a:lnTo>
                    <a:pt x="3019" y="2731"/>
                  </a:lnTo>
                  <a:lnTo>
                    <a:pt x="3022" y="2731"/>
                  </a:lnTo>
                  <a:lnTo>
                    <a:pt x="3028" y="2731"/>
                  </a:lnTo>
                  <a:lnTo>
                    <a:pt x="3029" y="2728"/>
                  </a:lnTo>
                  <a:lnTo>
                    <a:pt x="3029" y="2724"/>
                  </a:lnTo>
                  <a:lnTo>
                    <a:pt x="3029" y="2717"/>
                  </a:lnTo>
                  <a:lnTo>
                    <a:pt x="3029" y="2707"/>
                  </a:lnTo>
                  <a:lnTo>
                    <a:pt x="3028" y="2702"/>
                  </a:lnTo>
                  <a:lnTo>
                    <a:pt x="3029" y="2697"/>
                  </a:lnTo>
                  <a:lnTo>
                    <a:pt x="3031" y="2692"/>
                  </a:lnTo>
                  <a:lnTo>
                    <a:pt x="3033" y="2690"/>
                  </a:lnTo>
                  <a:lnTo>
                    <a:pt x="3036" y="2690"/>
                  </a:lnTo>
                  <a:lnTo>
                    <a:pt x="3041" y="2687"/>
                  </a:lnTo>
                  <a:lnTo>
                    <a:pt x="3046" y="2683"/>
                  </a:lnTo>
                  <a:lnTo>
                    <a:pt x="3048" y="2678"/>
                  </a:lnTo>
                  <a:lnTo>
                    <a:pt x="3050" y="2670"/>
                  </a:lnTo>
                  <a:lnTo>
                    <a:pt x="3045" y="2670"/>
                  </a:lnTo>
                  <a:lnTo>
                    <a:pt x="3041" y="2670"/>
                  </a:lnTo>
                  <a:lnTo>
                    <a:pt x="3039" y="2668"/>
                  </a:lnTo>
                  <a:lnTo>
                    <a:pt x="3038" y="2664"/>
                  </a:lnTo>
                  <a:lnTo>
                    <a:pt x="3036" y="2658"/>
                  </a:lnTo>
                  <a:lnTo>
                    <a:pt x="3036" y="2649"/>
                  </a:lnTo>
                  <a:close/>
                  <a:moveTo>
                    <a:pt x="2381" y="2185"/>
                  </a:moveTo>
                  <a:lnTo>
                    <a:pt x="2383" y="2178"/>
                  </a:lnTo>
                  <a:lnTo>
                    <a:pt x="2381" y="2173"/>
                  </a:lnTo>
                  <a:lnTo>
                    <a:pt x="2379" y="2168"/>
                  </a:lnTo>
                  <a:lnTo>
                    <a:pt x="2378" y="2165"/>
                  </a:lnTo>
                  <a:lnTo>
                    <a:pt x="2371" y="2160"/>
                  </a:lnTo>
                  <a:lnTo>
                    <a:pt x="2369" y="2156"/>
                  </a:lnTo>
                  <a:lnTo>
                    <a:pt x="2367" y="2151"/>
                  </a:lnTo>
                  <a:lnTo>
                    <a:pt x="2361" y="2151"/>
                  </a:lnTo>
                  <a:lnTo>
                    <a:pt x="2355" y="2154"/>
                  </a:lnTo>
                  <a:lnTo>
                    <a:pt x="2352" y="2156"/>
                  </a:lnTo>
                  <a:lnTo>
                    <a:pt x="2347" y="2158"/>
                  </a:lnTo>
                  <a:lnTo>
                    <a:pt x="2345" y="2154"/>
                  </a:lnTo>
                  <a:lnTo>
                    <a:pt x="2342" y="2153"/>
                  </a:lnTo>
                  <a:lnTo>
                    <a:pt x="2333" y="2151"/>
                  </a:lnTo>
                  <a:lnTo>
                    <a:pt x="2332" y="2156"/>
                  </a:lnTo>
                  <a:lnTo>
                    <a:pt x="2328" y="2161"/>
                  </a:lnTo>
                  <a:lnTo>
                    <a:pt x="2320" y="2168"/>
                  </a:lnTo>
                  <a:lnTo>
                    <a:pt x="2311" y="2175"/>
                  </a:lnTo>
                  <a:lnTo>
                    <a:pt x="2308" y="2180"/>
                  </a:lnTo>
                  <a:lnTo>
                    <a:pt x="2306" y="2185"/>
                  </a:lnTo>
                  <a:lnTo>
                    <a:pt x="2311" y="2187"/>
                  </a:lnTo>
                  <a:lnTo>
                    <a:pt x="2313" y="2189"/>
                  </a:lnTo>
                  <a:lnTo>
                    <a:pt x="2313" y="2192"/>
                  </a:lnTo>
                  <a:lnTo>
                    <a:pt x="2306" y="2192"/>
                  </a:lnTo>
                  <a:lnTo>
                    <a:pt x="2299" y="2192"/>
                  </a:lnTo>
                  <a:lnTo>
                    <a:pt x="2292" y="2192"/>
                  </a:lnTo>
                  <a:lnTo>
                    <a:pt x="2289" y="2192"/>
                  </a:lnTo>
                  <a:lnTo>
                    <a:pt x="2287" y="2194"/>
                  </a:lnTo>
                  <a:lnTo>
                    <a:pt x="2286" y="2199"/>
                  </a:lnTo>
                  <a:lnTo>
                    <a:pt x="2284" y="2204"/>
                  </a:lnTo>
                  <a:lnTo>
                    <a:pt x="2282" y="2206"/>
                  </a:lnTo>
                  <a:lnTo>
                    <a:pt x="2279" y="2206"/>
                  </a:lnTo>
                  <a:lnTo>
                    <a:pt x="2280" y="2214"/>
                  </a:lnTo>
                  <a:lnTo>
                    <a:pt x="2282" y="2218"/>
                  </a:lnTo>
                  <a:lnTo>
                    <a:pt x="2284" y="2219"/>
                  </a:lnTo>
                  <a:lnTo>
                    <a:pt x="2289" y="2219"/>
                  </a:lnTo>
                  <a:lnTo>
                    <a:pt x="2296" y="2218"/>
                  </a:lnTo>
                  <a:lnTo>
                    <a:pt x="2303" y="2214"/>
                  </a:lnTo>
                  <a:lnTo>
                    <a:pt x="2308" y="2209"/>
                  </a:lnTo>
                  <a:lnTo>
                    <a:pt x="2311" y="2204"/>
                  </a:lnTo>
                  <a:lnTo>
                    <a:pt x="2313" y="2199"/>
                  </a:lnTo>
                  <a:lnTo>
                    <a:pt x="2316" y="2201"/>
                  </a:lnTo>
                  <a:lnTo>
                    <a:pt x="2320" y="2202"/>
                  </a:lnTo>
                  <a:lnTo>
                    <a:pt x="2321" y="2206"/>
                  </a:lnTo>
                  <a:lnTo>
                    <a:pt x="2327" y="2206"/>
                  </a:lnTo>
                  <a:lnTo>
                    <a:pt x="2327" y="2199"/>
                  </a:lnTo>
                  <a:lnTo>
                    <a:pt x="2328" y="2195"/>
                  </a:lnTo>
                  <a:lnTo>
                    <a:pt x="2332" y="2190"/>
                  </a:lnTo>
                  <a:lnTo>
                    <a:pt x="2333" y="2185"/>
                  </a:lnTo>
                  <a:lnTo>
                    <a:pt x="2330" y="2185"/>
                  </a:lnTo>
                  <a:lnTo>
                    <a:pt x="2328" y="2182"/>
                  </a:lnTo>
                  <a:lnTo>
                    <a:pt x="2330" y="2180"/>
                  </a:lnTo>
                  <a:lnTo>
                    <a:pt x="2333" y="2178"/>
                  </a:lnTo>
                  <a:lnTo>
                    <a:pt x="2347" y="2178"/>
                  </a:lnTo>
                  <a:lnTo>
                    <a:pt x="2352" y="2180"/>
                  </a:lnTo>
                  <a:lnTo>
                    <a:pt x="2354" y="2182"/>
                  </a:lnTo>
                  <a:lnTo>
                    <a:pt x="2354" y="2185"/>
                  </a:lnTo>
                  <a:lnTo>
                    <a:pt x="2355" y="2190"/>
                  </a:lnTo>
                  <a:lnTo>
                    <a:pt x="2357" y="2192"/>
                  </a:lnTo>
                  <a:lnTo>
                    <a:pt x="2359" y="2190"/>
                  </a:lnTo>
                  <a:lnTo>
                    <a:pt x="2362" y="2189"/>
                  </a:lnTo>
                  <a:lnTo>
                    <a:pt x="2366" y="2185"/>
                  </a:lnTo>
                  <a:lnTo>
                    <a:pt x="2371" y="2183"/>
                  </a:lnTo>
                  <a:lnTo>
                    <a:pt x="2376" y="2183"/>
                  </a:lnTo>
                  <a:lnTo>
                    <a:pt x="2381" y="2185"/>
                  </a:lnTo>
                  <a:close/>
                  <a:moveTo>
                    <a:pt x="266" y="1305"/>
                  </a:moveTo>
                  <a:lnTo>
                    <a:pt x="252" y="1300"/>
                  </a:lnTo>
                  <a:lnTo>
                    <a:pt x="237" y="1296"/>
                  </a:lnTo>
                  <a:lnTo>
                    <a:pt x="223" y="1291"/>
                  </a:lnTo>
                  <a:lnTo>
                    <a:pt x="216" y="1288"/>
                  </a:lnTo>
                  <a:lnTo>
                    <a:pt x="211" y="1284"/>
                  </a:lnTo>
                  <a:lnTo>
                    <a:pt x="210" y="1278"/>
                  </a:lnTo>
                  <a:lnTo>
                    <a:pt x="208" y="1271"/>
                  </a:lnTo>
                  <a:lnTo>
                    <a:pt x="204" y="1266"/>
                  </a:lnTo>
                  <a:lnTo>
                    <a:pt x="204" y="1257"/>
                  </a:lnTo>
                  <a:lnTo>
                    <a:pt x="201" y="1252"/>
                  </a:lnTo>
                  <a:lnTo>
                    <a:pt x="199" y="1245"/>
                  </a:lnTo>
                  <a:lnTo>
                    <a:pt x="196" y="1240"/>
                  </a:lnTo>
                  <a:lnTo>
                    <a:pt x="194" y="1238"/>
                  </a:lnTo>
                  <a:lnTo>
                    <a:pt x="191" y="1237"/>
                  </a:lnTo>
                  <a:lnTo>
                    <a:pt x="186" y="1225"/>
                  </a:lnTo>
                  <a:lnTo>
                    <a:pt x="179" y="1214"/>
                  </a:lnTo>
                  <a:lnTo>
                    <a:pt x="177" y="1211"/>
                  </a:lnTo>
                  <a:lnTo>
                    <a:pt x="172" y="1204"/>
                  </a:lnTo>
                  <a:lnTo>
                    <a:pt x="169" y="1199"/>
                  </a:lnTo>
                  <a:lnTo>
                    <a:pt x="170" y="1194"/>
                  </a:lnTo>
                  <a:lnTo>
                    <a:pt x="174" y="1191"/>
                  </a:lnTo>
                  <a:lnTo>
                    <a:pt x="177" y="1189"/>
                  </a:lnTo>
                  <a:lnTo>
                    <a:pt x="179" y="1184"/>
                  </a:lnTo>
                  <a:lnTo>
                    <a:pt x="182" y="1182"/>
                  </a:lnTo>
                  <a:lnTo>
                    <a:pt x="192" y="1179"/>
                  </a:lnTo>
                  <a:lnTo>
                    <a:pt x="192" y="1177"/>
                  </a:lnTo>
                  <a:lnTo>
                    <a:pt x="199" y="1174"/>
                  </a:lnTo>
                  <a:lnTo>
                    <a:pt x="201" y="1168"/>
                  </a:lnTo>
                  <a:lnTo>
                    <a:pt x="201" y="1165"/>
                  </a:lnTo>
                  <a:lnTo>
                    <a:pt x="201" y="1162"/>
                  </a:lnTo>
                  <a:lnTo>
                    <a:pt x="196" y="1155"/>
                  </a:lnTo>
                  <a:lnTo>
                    <a:pt x="194" y="1151"/>
                  </a:lnTo>
                  <a:lnTo>
                    <a:pt x="194" y="1150"/>
                  </a:lnTo>
                  <a:lnTo>
                    <a:pt x="192" y="1146"/>
                  </a:lnTo>
                  <a:lnTo>
                    <a:pt x="191" y="1141"/>
                  </a:lnTo>
                  <a:lnTo>
                    <a:pt x="177" y="1141"/>
                  </a:lnTo>
                  <a:lnTo>
                    <a:pt x="162" y="1141"/>
                  </a:lnTo>
                  <a:lnTo>
                    <a:pt x="148" y="1139"/>
                  </a:lnTo>
                  <a:lnTo>
                    <a:pt x="136" y="1141"/>
                  </a:lnTo>
                  <a:lnTo>
                    <a:pt x="133" y="1143"/>
                  </a:lnTo>
                  <a:lnTo>
                    <a:pt x="119" y="1150"/>
                  </a:lnTo>
                  <a:lnTo>
                    <a:pt x="112" y="1153"/>
                  </a:lnTo>
                  <a:lnTo>
                    <a:pt x="102" y="1155"/>
                  </a:lnTo>
                  <a:lnTo>
                    <a:pt x="99" y="1157"/>
                  </a:lnTo>
                  <a:lnTo>
                    <a:pt x="95" y="1158"/>
                  </a:lnTo>
                  <a:lnTo>
                    <a:pt x="92" y="1162"/>
                  </a:lnTo>
                  <a:lnTo>
                    <a:pt x="90" y="1167"/>
                  </a:lnTo>
                  <a:lnTo>
                    <a:pt x="90" y="1174"/>
                  </a:lnTo>
                  <a:lnTo>
                    <a:pt x="88" y="1175"/>
                  </a:lnTo>
                  <a:lnTo>
                    <a:pt x="88" y="1182"/>
                  </a:lnTo>
                  <a:lnTo>
                    <a:pt x="90" y="1187"/>
                  </a:lnTo>
                  <a:lnTo>
                    <a:pt x="92" y="1191"/>
                  </a:lnTo>
                  <a:lnTo>
                    <a:pt x="99" y="1196"/>
                  </a:lnTo>
                  <a:lnTo>
                    <a:pt x="107" y="1197"/>
                  </a:lnTo>
                  <a:lnTo>
                    <a:pt x="116" y="1201"/>
                  </a:lnTo>
                  <a:lnTo>
                    <a:pt x="117" y="1204"/>
                  </a:lnTo>
                  <a:lnTo>
                    <a:pt x="119" y="1208"/>
                  </a:lnTo>
                  <a:lnTo>
                    <a:pt x="121" y="1211"/>
                  </a:lnTo>
                  <a:lnTo>
                    <a:pt x="128" y="1216"/>
                  </a:lnTo>
                  <a:lnTo>
                    <a:pt x="134" y="1221"/>
                  </a:lnTo>
                  <a:lnTo>
                    <a:pt x="138" y="1226"/>
                  </a:lnTo>
                  <a:lnTo>
                    <a:pt x="140" y="1232"/>
                  </a:lnTo>
                  <a:lnTo>
                    <a:pt x="141" y="1235"/>
                  </a:lnTo>
                  <a:lnTo>
                    <a:pt x="141" y="1237"/>
                  </a:lnTo>
                  <a:lnTo>
                    <a:pt x="145" y="1245"/>
                  </a:lnTo>
                  <a:lnTo>
                    <a:pt x="148" y="1252"/>
                  </a:lnTo>
                  <a:lnTo>
                    <a:pt x="158" y="1267"/>
                  </a:lnTo>
                  <a:lnTo>
                    <a:pt x="160" y="1271"/>
                  </a:lnTo>
                  <a:lnTo>
                    <a:pt x="167" y="1278"/>
                  </a:lnTo>
                  <a:lnTo>
                    <a:pt x="170" y="1283"/>
                  </a:lnTo>
                  <a:lnTo>
                    <a:pt x="170" y="1291"/>
                  </a:lnTo>
                  <a:lnTo>
                    <a:pt x="179" y="1296"/>
                  </a:lnTo>
                  <a:lnTo>
                    <a:pt x="187" y="1303"/>
                  </a:lnTo>
                  <a:lnTo>
                    <a:pt x="189" y="1307"/>
                  </a:lnTo>
                  <a:lnTo>
                    <a:pt x="192" y="1313"/>
                  </a:lnTo>
                  <a:lnTo>
                    <a:pt x="198" y="1320"/>
                  </a:lnTo>
                  <a:lnTo>
                    <a:pt x="204" y="1325"/>
                  </a:lnTo>
                  <a:lnTo>
                    <a:pt x="216" y="1327"/>
                  </a:lnTo>
                  <a:lnTo>
                    <a:pt x="220" y="1329"/>
                  </a:lnTo>
                  <a:lnTo>
                    <a:pt x="244" y="1336"/>
                  </a:lnTo>
                  <a:lnTo>
                    <a:pt x="257" y="1339"/>
                  </a:lnTo>
                  <a:lnTo>
                    <a:pt x="273" y="1339"/>
                  </a:lnTo>
                  <a:lnTo>
                    <a:pt x="274" y="1332"/>
                  </a:lnTo>
                  <a:lnTo>
                    <a:pt x="273" y="1327"/>
                  </a:lnTo>
                  <a:lnTo>
                    <a:pt x="271" y="1320"/>
                  </a:lnTo>
                  <a:lnTo>
                    <a:pt x="266" y="1315"/>
                  </a:lnTo>
                  <a:lnTo>
                    <a:pt x="266" y="1310"/>
                  </a:lnTo>
                  <a:lnTo>
                    <a:pt x="266" y="1305"/>
                  </a:lnTo>
                  <a:close/>
                  <a:moveTo>
                    <a:pt x="2349" y="1059"/>
                  </a:moveTo>
                  <a:lnTo>
                    <a:pt x="2345" y="1066"/>
                  </a:lnTo>
                  <a:lnTo>
                    <a:pt x="2344" y="1069"/>
                  </a:lnTo>
                  <a:lnTo>
                    <a:pt x="2340" y="1073"/>
                  </a:lnTo>
                  <a:lnTo>
                    <a:pt x="2332" y="1076"/>
                  </a:lnTo>
                  <a:lnTo>
                    <a:pt x="2323" y="1080"/>
                  </a:lnTo>
                  <a:lnTo>
                    <a:pt x="2321" y="1081"/>
                  </a:lnTo>
                  <a:lnTo>
                    <a:pt x="2320" y="1087"/>
                  </a:lnTo>
                  <a:lnTo>
                    <a:pt x="2316" y="1092"/>
                  </a:lnTo>
                  <a:lnTo>
                    <a:pt x="2313" y="1093"/>
                  </a:lnTo>
                  <a:lnTo>
                    <a:pt x="2304" y="1088"/>
                  </a:lnTo>
                  <a:lnTo>
                    <a:pt x="2299" y="1087"/>
                  </a:lnTo>
                  <a:lnTo>
                    <a:pt x="2292" y="1087"/>
                  </a:lnTo>
                  <a:lnTo>
                    <a:pt x="2289" y="1093"/>
                  </a:lnTo>
                  <a:lnTo>
                    <a:pt x="2286" y="1097"/>
                  </a:lnTo>
                  <a:lnTo>
                    <a:pt x="2277" y="1105"/>
                  </a:lnTo>
                  <a:lnTo>
                    <a:pt x="2272" y="1109"/>
                  </a:lnTo>
                  <a:lnTo>
                    <a:pt x="2269" y="1114"/>
                  </a:lnTo>
                  <a:lnTo>
                    <a:pt x="2265" y="1119"/>
                  </a:lnTo>
                  <a:lnTo>
                    <a:pt x="2265" y="1128"/>
                  </a:lnTo>
                  <a:lnTo>
                    <a:pt x="2267" y="1131"/>
                  </a:lnTo>
                  <a:lnTo>
                    <a:pt x="2269" y="1134"/>
                  </a:lnTo>
                  <a:lnTo>
                    <a:pt x="2270" y="1138"/>
                  </a:lnTo>
                  <a:lnTo>
                    <a:pt x="2272" y="1141"/>
                  </a:lnTo>
                  <a:lnTo>
                    <a:pt x="2272" y="1146"/>
                  </a:lnTo>
                  <a:lnTo>
                    <a:pt x="2274" y="1150"/>
                  </a:lnTo>
                  <a:lnTo>
                    <a:pt x="2275" y="1153"/>
                  </a:lnTo>
                  <a:lnTo>
                    <a:pt x="2279" y="1155"/>
                  </a:lnTo>
                  <a:lnTo>
                    <a:pt x="2280" y="1151"/>
                  </a:lnTo>
                  <a:lnTo>
                    <a:pt x="2282" y="1151"/>
                  </a:lnTo>
                  <a:lnTo>
                    <a:pt x="2284" y="1151"/>
                  </a:lnTo>
                  <a:lnTo>
                    <a:pt x="2286" y="1151"/>
                  </a:lnTo>
                  <a:lnTo>
                    <a:pt x="2289" y="1157"/>
                  </a:lnTo>
                  <a:lnTo>
                    <a:pt x="2292" y="1162"/>
                  </a:lnTo>
                  <a:lnTo>
                    <a:pt x="2301" y="1167"/>
                  </a:lnTo>
                  <a:lnTo>
                    <a:pt x="2306" y="1168"/>
                  </a:lnTo>
                  <a:lnTo>
                    <a:pt x="2313" y="1168"/>
                  </a:lnTo>
                  <a:lnTo>
                    <a:pt x="2340" y="1168"/>
                  </a:lnTo>
                  <a:lnTo>
                    <a:pt x="2342" y="1165"/>
                  </a:lnTo>
                  <a:lnTo>
                    <a:pt x="2345" y="1163"/>
                  </a:lnTo>
                  <a:lnTo>
                    <a:pt x="2354" y="1162"/>
                  </a:lnTo>
                  <a:lnTo>
                    <a:pt x="2355" y="1157"/>
                  </a:lnTo>
                  <a:lnTo>
                    <a:pt x="2359" y="1153"/>
                  </a:lnTo>
                  <a:lnTo>
                    <a:pt x="2367" y="1148"/>
                  </a:lnTo>
                  <a:lnTo>
                    <a:pt x="2367" y="1145"/>
                  </a:lnTo>
                  <a:lnTo>
                    <a:pt x="2367" y="1141"/>
                  </a:lnTo>
                  <a:lnTo>
                    <a:pt x="2367" y="1138"/>
                  </a:lnTo>
                  <a:lnTo>
                    <a:pt x="2367" y="1134"/>
                  </a:lnTo>
                  <a:lnTo>
                    <a:pt x="2371" y="1133"/>
                  </a:lnTo>
                  <a:lnTo>
                    <a:pt x="2376" y="1133"/>
                  </a:lnTo>
                  <a:lnTo>
                    <a:pt x="2379" y="1133"/>
                  </a:lnTo>
                  <a:lnTo>
                    <a:pt x="2381" y="1131"/>
                  </a:lnTo>
                  <a:lnTo>
                    <a:pt x="2381" y="1128"/>
                  </a:lnTo>
                  <a:lnTo>
                    <a:pt x="2384" y="1122"/>
                  </a:lnTo>
                  <a:lnTo>
                    <a:pt x="2386" y="1116"/>
                  </a:lnTo>
                  <a:lnTo>
                    <a:pt x="2390" y="1110"/>
                  </a:lnTo>
                  <a:lnTo>
                    <a:pt x="2391" y="1109"/>
                  </a:lnTo>
                  <a:lnTo>
                    <a:pt x="2395" y="1107"/>
                  </a:lnTo>
                  <a:lnTo>
                    <a:pt x="2402" y="1107"/>
                  </a:lnTo>
                  <a:lnTo>
                    <a:pt x="2408" y="1107"/>
                  </a:lnTo>
                  <a:lnTo>
                    <a:pt x="2413" y="1109"/>
                  </a:lnTo>
                  <a:lnTo>
                    <a:pt x="2415" y="1114"/>
                  </a:lnTo>
                  <a:lnTo>
                    <a:pt x="2413" y="1119"/>
                  </a:lnTo>
                  <a:lnTo>
                    <a:pt x="2410" y="1124"/>
                  </a:lnTo>
                  <a:lnTo>
                    <a:pt x="2402" y="1131"/>
                  </a:lnTo>
                  <a:lnTo>
                    <a:pt x="2393" y="1138"/>
                  </a:lnTo>
                  <a:lnTo>
                    <a:pt x="2390" y="1143"/>
                  </a:lnTo>
                  <a:lnTo>
                    <a:pt x="2388" y="1148"/>
                  </a:lnTo>
                  <a:lnTo>
                    <a:pt x="2379" y="1153"/>
                  </a:lnTo>
                  <a:lnTo>
                    <a:pt x="2376" y="1157"/>
                  </a:lnTo>
                  <a:lnTo>
                    <a:pt x="2374" y="1162"/>
                  </a:lnTo>
                  <a:lnTo>
                    <a:pt x="2367" y="1162"/>
                  </a:lnTo>
                  <a:lnTo>
                    <a:pt x="2364" y="1165"/>
                  </a:lnTo>
                  <a:lnTo>
                    <a:pt x="2361" y="1170"/>
                  </a:lnTo>
                  <a:lnTo>
                    <a:pt x="2361" y="1175"/>
                  </a:lnTo>
                  <a:lnTo>
                    <a:pt x="2362" y="1180"/>
                  </a:lnTo>
                  <a:lnTo>
                    <a:pt x="2364" y="1184"/>
                  </a:lnTo>
                  <a:lnTo>
                    <a:pt x="2371" y="1189"/>
                  </a:lnTo>
                  <a:lnTo>
                    <a:pt x="2378" y="1194"/>
                  </a:lnTo>
                  <a:lnTo>
                    <a:pt x="2379" y="1197"/>
                  </a:lnTo>
                  <a:lnTo>
                    <a:pt x="2381" y="1203"/>
                  </a:lnTo>
                  <a:lnTo>
                    <a:pt x="2395" y="1204"/>
                  </a:lnTo>
                  <a:lnTo>
                    <a:pt x="2407" y="1201"/>
                  </a:lnTo>
                  <a:lnTo>
                    <a:pt x="2417" y="1199"/>
                  </a:lnTo>
                  <a:lnTo>
                    <a:pt x="2429" y="1196"/>
                  </a:lnTo>
                  <a:lnTo>
                    <a:pt x="2429" y="1199"/>
                  </a:lnTo>
                  <a:lnTo>
                    <a:pt x="2431" y="1201"/>
                  </a:lnTo>
                  <a:lnTo>
                    <a:pt x="2436" y="1203"/>
                  </a:lnTo>
                  <a:lnTo>
                    <a:pt x="2449" y="1203"/>
                  </a:lnTo>
                  <a:lnTo>
                    <a:pt x="2449" y="1204"/>
                  </a:lnTo>
                  <a:lnTo>
                    <a:pt x="2449" y="1206"/>
                  </a:lnTo>
                  <a:lnTo>
                    <a:pt x="2454" y="1208"/>
                  </a:lnTo>
                  <a:lnTo>
                    <a:pt x="2470" y="1211"/>
                  </a:lnTo>
                  <a:lnTo>
                    <a:pt x="2487" y="1211"/>
                  </a:lnTo>
                  <a:lnTo>
                    <a:pt x="2494" y="1211"/>
                  </a:lnTo>
                  <a:lnTo>
                    <a:pt x="2497" y="1209"/>
                  </a:lnTo>
                  <a:lnTo>
                    <a:pt x="2502" y="1201"/>
                  </a:lnTo>
                  <a:lnTo>
                    <a:pt x="2506" y="1197"/>
                  </a:lnTo>
                  <a:lnTo>
                    <a:pt x="2511" y="1196"/>
                  </a:lnTo>
                  <a:lnTo>
                    <a:pt x="2511" y="1185"/>
                  </a:lnTo>
                  <a:lnTo>
                    <a:pt x="2509" y="1177"/>
                  </a:lnTo>
                  <a:lnTo>
                    <a:pt x="2504" y="1172"/>
                  </a:lnTo>
                  <a:lnTo>
                    <a:pt x="2497" y="1168"/>
                  </a:lnTo>
                  <a:lnTo>
                    <a:pt x="2497" y="1165"/>
                  </a:lnTo>
                  <a:lnTo>
                    <a:pt x="2495" y="1162"/>
                  </a:lnTo>
                  <a:lnTo>
                    <a:pt x="2487" y="1157"/>
                  </a:lnTo>
                  <a:lnTo>
                    <a:pt x="2485" y="1153"/>
                  </a:lnTo>
                  <a:lnTo>
                    <a:pt x="2483" y="1151"/>
                  </a:lnTo>
                  <a:lnTo>
                    <a:pt x="2485" y="1150"/>
                  </a:lnTo>
                  <a:lnTo>
                    <a:pt x="2490" y="1148"/>
                  </a:lnTo>
                  <a:lnTo>
                    <a:pt x="2499" y="1153"/>
                  </a:lnTo>
                  <a:lnTo>
                    <a:pt x="2506" y="1160"/>
                  </a:lnTo>
                  <a:lnTo>
                    <a:pt x="2512" y="1167"/>
                  </a:lnTo>
                  <a:lnTo>
                    <a:pt x="2517" y="1175"/>
                  </a:lnTo>
                  <a:lnTo>
                    <a:pt x="2535" y="1179"/>
                  </a:lnTo>
                  <a:lnTo>
                    <a:pt x="2552" y="1175"/>
                  </a:lnTo>
                  <a:lnTo>
                    <a:pt x="2552" y="1170"/>
                  </a:lnTo>
                  <a:lnTo>
                    <a:pt x="2552" y="1165"/>
                  </a:lnTo>
                  <a:lnTo>
                    <a:pt x="2548" y="1157"/>
                  </a:lnTo>
                  <a:lnTo>
                    <a:pt x="2546" y="1155"/>
                  </a:lnTo>
                  <a:lnTo>
                    <a:pt x="2543" y="1148"/>
                  </a:lnTo>
                  <a:lnTo>
                    <a:pt x="2540" y="1139"/>
                  </a:lnTo>
                  <a:lnTo>
                    <a:pt x="2535" y="1131"/>
                  </a:lnTo>
                  <a:lnTo>
                    <a:pt x="2528" y="1124"/>
                  </a:lnTo>
                  <a:lnTo>
                    <a:pt x="2526" y="1122"/>
                  </a:lnTo>
                  <a:lnTo>
                    <a:pt x="2517" y="1117"/>
                  </a:lnTo>
                  <a:lnTo>
                    <a:pt x="2512" y="1110"/>
                  </a:lnTo>
                  <a:lnTo>
                    <a:pt x="2509" y="1105"/>
                  </a:lnTo>
                  <a:lnTo>
                    <a:pt x="2506" y="1104"/>
                  </a:lnTo>
                  <a:lnTo>
                    <a:pt x="2502" y="1102"/>
                  </a:lnTo>
                  <a:lnTo>
                    <a:pt x="2499" y="1099"/>
                  </a:lnTo>
                  <a:lnTo>
                    <a:pt x="2497" y="1093"/>
                  </a:lnTo>
                  <a:lnTo>
                    <a:pt x="2494" y="1095"/>
                  </a:lnTo>
                  <a:lnTo>
                    <a:pt x="2483" y="1092"/>
                  </a:lnTo>
                  <a:lnTo>
                    <a:pt x="2480" y="1090"/>
                  </a:lnTo>
                  <a:lnTo>
                    <a:pt x="2480" y="1087"/>
                  </a:lnTo>
                  <a:lnTo>
                    <a:pt x="2475" y="1081"/>
                  </a:lnTo>
                  <a:lnTo>
                    <a:pt x="2468" y="1075"/>
                  </a:lnTo>
                  <a:lnTo>
                    <a:pt x="2461" y="1071"/>
                  </a:lnTo>
                  <a:lnTo>
                    <a:pt x="2454" y="1069"/>
                  </a:lnTo>
                  <a:lnTo>
                    <a:pt x="2451" y="1066"/>
                  </a:lnTo>
                  <a:lnTo>
                    <a:pt x="2449" y="1063"/>
                  </a:lnTo>
                  <a:lnTo>
                    <a:pt x="2449" y="1059"/>
                  </a:lnTo>
                  <a:lnTo>
                    <a:pt x="2451" y="1052"/>
                  </a:lnTo>
                  <a:lnTo>
                    <a:pt x="2449" y="1047"/>
                  </a:lnTo>
                  <a:lnTo>
                    <a:pt x="2448" y="1042"/>
                  </a:lnTo>
                  <a:lnTo>
                    <a:pt x="2446" y="1039"/>
                  </a:lnTo>
                  <a:lnTo>
                    <a:pt x="2439" y="1034"/>
                  </a:lnTo>
                  <a:lnTo>
                    <a:pt x="2437" y="1030"/>
                  </a:lnTo>
                  <a:lnTo>
                    <a:pt x="2436" y="1025"/>
                  </a:lnTo>
                  <a:lnTo>
                    <a:pt x="2415" y="1025"/>
                  </a:lnTo>
                  <a:lnTo>
                    <a:pt x="2400" y="1027"/>
                  </a:lnTo>
                  <a:lnTo>
                    <a:pt x="2383" y="1030"/>
                  </a:lnTo>
                  <a:lnTo>
                    <a:pt x="2367" y="1032"/>
                  </a:lnTo>
                  <a:lnTo>
                    <a:pt x="2367" y="1046"/>
                  </a:lnTo>
                  <a:lnTo>
                    <a:pt x="2366" y="1051"/>
                  </a:lnTo>
                  <a:lnTo>
                    <a:pt x="2364" y="1052"/>
                  </a:lnTo>
                  <a:lnTo>
                    <a:pt x="2361" y="1052"/>
                  </a:lnTo>
                  <a:lnTo>
                    <a:pt x="2354" y="1056"/>
                  </a:lnTo>
                  <a:lnTo>
                    <a:pt x="2349" y="1059"/>
                  </a:lnTo>
                  <a:close/>
                  <a:moveTo>
                    <a:pt x="20" y="1128"/>
                  </a:moveTo>
                  <a:lnTo>
                    <a:pt x="18" y="1131"/>
                  </a:lnTo>
                  <a:lnTo>
                    <a:pt x="15" y="1133"/>
                  </a:lnTo>
                  <a:lnTo>
                    <a:pt x="11" y="1134"/>
                  </a:lnTo>
                  <a:lnTo>
                    <a:pt x="6" y="1134"/>
                  </a:lnTo>
                  <a:lnTo>
                    <a:pt x="6" y="1141"/>
                  </a:lnTo>
                  <a:lnTo>
                    <a:pt x="5" y="1146"/>
                  </a:lnTo>
                  <a:lnTo>
                    <a:pt x="0" y="1155"/>
                  </a:lnTo>
                  <a:lnTo>
                    <a:pt x="6" y="1157"/>
                  </a:lnTo>
                  <a:lnTo>
                    <a:pt x="15" y="1155"/>
                  </a:lnTo>
                  <a:lnTo>
                    <a:pt x="20" y="1151"/>
                  </a:lnTo>
                  <a:lnTo>
                    <a:pt x="25" y="1148"/>
                  </a:lnTo>
                  <a:lnTo>
                    <a:pt x="27" y="1143"/>
                  </a:lnTo>
                  <a:lnTo>
                    <a:pt x="27" y="1136"/>
                  </a:lnTo>
                  <a:lnTo>
                    <a:pt x="25" y="1131"/>
                  </a:lnTo>
                  <a:lnTo>
                    <a:pt x="20" y="1128"/>
                  </a:lnTo>
                  <a:close/>
                  <a:moveTo>
                    <a:pt x="314" y="1407"/>
                  </a:moveTo>
                  <a:lnTo>
                    <a:pt x="308" y="1405"/>
                  </a:lnTo>
                  <a:lnTo>
                    <a:pt x="307" y="1404"/>
                  </a:lnTo>
                  <a:lnTo>
                    <a:pt x="307" y="1400"/>
                  </a:lnTo>
                  <a:lnTo>
                    <a:pt x="298" y="1395"/>
                  </a:lnTo>
                  <a:lnTo>
                    <a:pt x="290" y="1390"/>
                  </a:lnTo>
                  <a:lnTo>
                    <a:pt x="286" y="1387"/>
                  </a:lnTo>
                  <a:lnTo>
                    <a:pt x="281" y="1385"/>
                  </a:lnTo>
                  <a:lnTo>
                    <a:pt x="274" y="1385"/>
                  </a:lnTo>
                  <a:lnTo>
                    <a:pt x="266" y="1387"/>
                  </a:lnTo>
                  <a:lnTo>
                    <a:pt x="266" y="1392"/>
                  </a:lnTo>
                  <a:lnTo>
                    <a:pt x="268" y="1395"/>
                  </a:lnTo>
                  <a:lnTo>
                    <a:pt x="269" y="1399"/>
                  </a:lnTo>
                  <a:lnTo>
                    <a:pt x="273" y="1400"/>
                  </a:lnTo>
                  <a:lnTo>
                    <a:pt x="278" y="1402"/>
                  </a:lnTo>
                  <a:lnTo>
                    <a:pt x="279" y="1404"/>
                  </a:lnTo>
                  <a:lnTo>
                    <a:pt x="279" y="1407"/>
                  </a:lnTo>
                  <a:lnTo>
                    <a:pt x="281" y="1411"/>
                  </a:lnTo>
                  <a:lnTo>
                    <a:pt x="283" y="1412"/>
                  </a:lnTo>
                  <a:lnTo>
                    <a:pt x="290" y="1414"/>
                  </a:lnTo>
                  <a:lnTo>
                    <a:pt x="307" y="1414"/>
                  </a:lnTo>
                  <a:lnTo>
                    <a:pt x="314" y="1414"/>
                  </a:lnTo>
                  <a:lnTo>
                    <a:pt x="314" y="1407"/>
                  </a:lnTo>
                  <a:close/>
                  <a:moveTo>
                    <a:pt x="334" y="1421"/>
                  </a:moveTo>
                  <a:lnTo>
                    <a:pt x="314" y="1421"/>
                  </a:lnTo>
                  <a:lnTo>
                    <a:pt x="314" y="1428"/>
                  </a:lnTo>
                  <a:lnTo>
                    <a:pt x="317" y="1431"/>
                  </a:lnTo>
                  <a:lnTo>
                    <a:pt x="320" y="1434"/>
                  </a:lnTo>
                  <a:lnTo>
                    <a:pt x="327" y="1434"/>
                  </a:lnTo>
                  <a:lnTo>
                    <a:pt x="332" y="1443"/>
                  </a:lnTo>
                  <a:lnTo>
                    <a:pt x="336" y="1446"/>
                  </a:lnTo>
                  <a:lnTo>
                    <a:pt x="341" y="1448"/>
                  </a:lnTo>
                  <a:lnTo>
                    <a:pt x="341" y="1428"/>
                  </a:lnTo>
                  <a:lnTo>
                    <a:pt x="336" y="1426"/>
                  </a:lnTo>
                  <a:lnTo>
                    <a:pt x="334" y="1424"/>
                  </a:lnTo>
                  <a:lnTo>
                    <a:pt x="334" y="1421"/>
                  </a:lnTo>
                  <a:close/>
                  <a:moveTo>
                    <a:pt x="2436" y="1400"/>
                  </a:moveTo>
                  <a:lnTo>
                    <a:pt x="2436" y="1409"/>
                  </a:lnTo>
                  <a:lnTo>
                    <a:pt x="2437" y="1416"/>
                  </a:lnTo>
                  <a:lnTo>
                    <a:pt x="2439" y="1419"/>
                  </a:lnTo>
                  <a:lnTo>
                    <a:pt x="2441" y="1421"/>
                  </a:lnTo>
                  <a:lnTo>
                    <a:pt x="2444" y="1421"/>
                  </a:lnTo>
                  <a:lnTo>
                    <a:pt x="2449" y="1421"/>
                  </a:lnTo>
                  <a:lnTo>
                    <a:pt x="2454" y="1422"/>
                  </a:lnTo>
                  <a:lnTo>
                    <a:pt x="2461" y="1426"/>
                  </a:lnTo>
                  <a:lnTo>
                    <a:pt x="2463" y="1426"/>
                  </a:lnTo>
                  <a:lnTo>
                    <a:pt x="2465" y="1426"/>
                  </a:lnTo>
                  <a:lnTo>
                    <a:pt x="2468" y="1424"/>
                  </a:lnTo>
                  <a:lnTo>
                    <a:pt x="2470" y="1421"/>
                  </a:lnTo>
                  <a:lnTo>
                    <a:pt x="2466" y="1419"/>
                  </a:lnTo>
                  <a:lnTo>
                    <a:pt x="2465" y="1416"/>
                  </a:lnTo>
                  <a:lnTo>
                    <a:pt x="2463" y="1412"/>
                  </a:lnTo>
                  <a:lnTo>
                    <a:pt x="2463" y="1407"/>
                  </a:lnTo>
                  <a:lnTo>
                    <a:pt x="2454" y="1407"/>
                  </a:lnTo>
                  <a:lnTo>
                    <a:pt x="2449" y="1404"/>
                  </a:lnTo>
                  <a:lnTo>
                    <a:pt x="2442" y="1402"/>
                  </a:lnTo>
                  <a:lnTo>
                    <a:pt x="2436" y="1400"/>
                  </a:lnTo>
                  <a:close/>
                  <a:moveTo>
                    <a:pt x="2197" y="2308"/>
                  </a:moveTo>
                  <a:lnTo>
                    <a:pt x="2199" y="2301"/>
                  </a:lnTo>
                  <a:lnTo>
                    <a:pt x="2202" y="2296"/>
                  </a:lnTo>
                  <a:lnTo>
                    <a:pt x="2209" y="2286"/>
                  </a:lnTo>
                  <a:lnTo>
                    <a:pt x="2217" y="2277"/>
                  </a:lnTo>
                  <a:lnTo>
                    <a:pt x="2224" y="2267"/>
                  </a:lnTo>
                  <a:lnTo>
                    <a:pt x="2209" y="2265"/>
                  </a:lnTo>
                  <a:lnTo>
                    <a:pt x="2197" y="2267"/>
                  </a:lnTo>
                  <a:lnTo>
                    <a:pt x="2187" y="2270"/>
                  </a:lnTo>
                  <a:lnTo>
                    <a:pt x="2178" y="2276"/>
                  </a:lnTo>
                  <a:lnTo>
                    <a:pt x="2171" y="2282"/>
                  </a:lnTo>
                  <a:lnTo>
                    <a:pt x="2166" y="2291"/>
                  </a:lnTo>
                  <a:lnTo>
                    <a:pt x="2164" y="2303"/>
                  </a:lnTo>
                  <a:lnTo>
                    <a:pt x="2163" y="2315"/>
                  </a:lnTo>
                  <a:lnTo>
                    <a:pt x="2169" y="2316"/>
                  </a:lnTo>
                  <a:lnTo>
                    <a:pt x="2173" y="2316"/>
                  </a:lnTo>
                  <a:lnTo>
                    <a:pt x="2181" y="2313"/>
                  </a:lnTo>
                  <a:lnTo>
                    <a:pt x="2187" y="2308"/>
                  </a:lnTo>
                  <a:lnTo>
                    <a:pt x="2192" y="2308"/>
                  </a:lnTo>
                  <a:lnTo>
                    <a:pt x="2197" y="2308"/>
                  </a:lnTo>
                  <a:close/>
                  <a:moveTo>
                    <a:pt x="2265" y="1939"/>
                  </a:moveTo>
                  <a:lnTo>
                    <a:pt x="2265" y="1933"/>
                  </a:lnTo>
                  <a:lnTo>
                    <a:pt x="2260" y="1931"/>
                  </a:lnTo>
                  <a:lnTo>
                    <a:pt x="2258" y="1929"/>
                  </a:lnTo>
                  <a:lnTo>
                    <a:pt x="2258" y="1926"/>
                  </a:lnTo>
                  <a:lnTo>
                    <a:pt x="2251" y="1926"/>
                  </a:lnTo>
                  <a:lnTo>
                    <a:pt x="2246" y="1924"/>
                  </a:lnTo>
                  <a:lnTo>
                    <a:pt x="2245" y="1922"/>
                  </a:lnTo>
                  <a:lnTo>
                    <a:pt x="2245" y="1919"/>
                  </a:lnTo>
                  <a:lnTo>
                    <a:pt x="2234" y="1916"/>
                  </a:lnTo>
                  <a:lnTo>
                    <a:pt x="2228" y="1909"/>
                  </a:lnTo>
                  <a:lnTo>
                    <a:pt x="2217" y="1905"/>
                  </a:lnTo>
                  <a:lnTo>
                    <a:pt x="2210" y="1905"/>
                  </a:lnTo>
                  <a:lnTo>
                    <a:pt x="2204" y="1905"/>
                  </a:lnTo>
                  <a:lnTo>
                    <a:pt x="2200" y="1910"/>
                  </a:lnTo>
                  <a:lnTo>
                    <a:pt x="2199" y="1917"/>
                  </a:lnTo>
                  <a:lnTo>
                    <a:pt x="2197" y="1933"/>
                  </a:lnTo>
                  <a:lnTo>
                    <a:pt x="2197" y="1950"/>
                  </a:lnTo>
                  <a:lnTo>
                    <a:pt x="2197" y="1967"/>
                  </a:lnTo>
                  <a:lnTo>
                    <a:pt x="2209" y="1968"/>
                  </a:lnTo>
                  <a:lnTo>
                    <a:pt x="2217" y="1967"/>
                  </a:lnTo>
                  <a:lnTo>
                    <a:pt x="2226" y="1965"/>
                  </a:lnTo>
                  <a:lnTo>
                    <a:pt x="2233" y="1962"/>
                  </a:lnTo>
                  <a:lnTo>
                    <a:pt x="2245" y="1953"/>
                  </a:lnTo>
                  <a:lnTo>
                    <a:pt x="2251" y="1950"/>
                  </a:lnTo>
                  <a:lnTo>
                    <a:pt x="2258" y="1946"/>
                  </a:lnTo>
                  <a:lnTo>
                    <a:pt x="2260" y="1941"/>
                  </a:lnTo>
                  <a:lnTo>
                    <a:pt x="2262" y="1939"/>
                  </a:lnTo>
                  <a:lnTo>
                    <a:pt x="2265" y="1939"/>
                  </a:lnTo>
                  <a:close/>
                  <a:moveTo>
                    <a:pt x="2313" y="1441"/>
                  </a:moveTo>
                  <a:lnTo>
                    <a:pt x="2318" y="1443"/>
                  </a:lnTo>
                  <a:lnTo>
                    <a:pt x="2320" y="1445"/>
                  </a:lnTo>
                  <a:lnTo>
                    <a:pt x="2320" y="1448"/>
                  </a:lnTo>
                  <a:lnTo>
                    <a:pt x="2325" y="1450"/>
                  </a:lnTo>
                  <a:lnTo>
                    <a:pt x="2328" y="1453"/>
                  </a:lnTo>
                  <a:lnTo>
                    <a:pt x="2335" y="1460"/>
                  </a:lnTo>
                  <a:lnTo>
                    <a:pt x="2338" y="1463"/>
                  </a:lnTo>
                  <a:lnTo>
                    <a:pt x="2342" y="1467"/>
                  </a:lnTo>
                  <a:lnTo>
                    <a:pt x="2347" y="1469"/>
                  </a:lnTo>
                  <a:lnTo>
                    <a:pt x="2354" y="1469"/>
                  </a:lnTo>
                  <a:lnTo>
                    <a:pt x="2355" y="1480"/>
                  </a:lnTo>
                  <a:lnTo>
                    <a:pt x="2357" y="1486"/>
                  </a:lnTo>
                  <a:lnTo>
                    <a:pt x="2361" y="1489"/>
                  </a:lnTo>
                  <a:lnTo>
                    <a:pt x="2362" y="1489"/>
                  </a:lnTo>
                  <a:lnTo>
                    <a:pt x="2367" y="1489"/>
                  </a:lnTo>
                  <a:lnTo>
                    <a:pt x="2371" y="1489"/>
                  </a:lnTo>
                  <a:lnTo>
                    <a:pt x="2374" y="1489"/>
                  </a:lnTo>
                  <a:lnTo>
                    <a:pt x="2376" y="1491"/>
                  </a:lnTo>
                  <a:lnTo>
                    <a:pt x="2376" y="1494"/>
                  </a:lnTo>
                  <a:lnTo>
                    <a:pt x="2374" y="1503"/>
                  </a:lnTo>
                  <a:lnTo>
                    <a:pt x="2373" y="1511"/>
                  </a:lnTo>
                  <a:lnTo>
                    <a:pt x="2374" y="1516"/>
                  </a:lnTo>
                  <a:lnTo>
                    <a:pt x="2373" y="1520"/>
                  </a:lnTo>
                  <a:lnTo>
                    <a:pt x="2369" y="1521"/>
                  </a:lnTo>
                  <a:lnTo>
                    <a:pt x="2361" y="1523"/>
                  </a:lnTo>
                  <a:lnTo>
                    <a:pt x="2359" y="1528"/>
                  </a:lnTo>
                  <a:lnTo>
                    <a:pt x="2357" y="1530"/>
                  </a:lnTo>
                  <a:lnTo>
                    <a:pt x="2354" y="1530"/>
                  </a:lnTo>
                  <a:lnTo>
                    <a:pt x="2352" y="1535"/>
                  </a:lnTo>
                  <a:lnTo>
                    <a:pt x="2350" y="1537"/>
                  </a:lnTo>
                  <a:lnTo>
                    <a:pt x="2345" y="1542"/>
                  </a:lnTo>
                  <a:lnTo>
                    <a:pt x="2342" y="1544"/>
                  </a:lnTo>
                  <a:lnTo>
                    <a:pt x="2340" y="1547"/>
                  </a:lnTo>
                  <a:lnTo>
                    <a:pt x="2338" y="1552"/>
                  </a:lnTo>
                  <a:lnTo>
                    <a:pt x="2340" y="1557"/>
                  </a:lnTo>
                  <a:lnTo>
                    <a:pt x="2345" y="1566"/>
                  </a:lnTo>
                  <a:lnTo>
                    <a:pt x="2347" y="1571"/>
                  </a:lnTo>
                  <a:lnTo>
                    <a:pt x="2347" y="1578"/>
                  </a:lnTo>
                  <a:lnTo>
                    <a:pt x="2355" y="1581"/>
                  </a:lnTo>
                  <a:lnTo>
                    <a:pt x="2364" y="1585"/>
                  </a:lnTo>
                  <a:lnTo>
                    <a:pt x="2373" y="1588"/>
                  </a:lnTo>
                  <a:lnTo>
                    <a:pt x="2381" y="1591"/>
                  </a:lnTo>
                  <a:lnTo>
                    <a:pt x="2384" y="1593"/>
                  </a:lnTo>
                  <a:lnTo>
                    <a:pt x="2388" y="1595"/>
                  </a:lnTo>
                  <a:lnTo>
                    <a:pt x="2393" y="1600"/>
                  </a:lnTo>
                  <a:lnTo>
                    <a:pt x="2395" y="1603"/>
                  </a:lnTo>
                  <a:lnTo>
                    <a:pt x="2398" y="1605"/>
                  </a:lnTo>
                  <a:lnTo>
                    <a:pt x="2402" y="1607"/>
                  </a:lnTo>
                  <a:lnTo>
                    <a:pt x="2408" y="1605"/>
                  </a:lnTo>
                  <a:lnTo>
                    <a:pt x="2408" y="1597"/>
                  </a:lnTo>
                  <a:lnTo>
                    <a:pt x="2408" y="1588"/>
                  </a:lnTo>
                  <a:lnTo>
                    <a:pt x="2407" y="1579"/>
                  </a:lnTo>
                  <a:lnTo>
                    <a:pt x="2408" y="1571"/>
                  </a:lnTo>
                  <a:lnTo>
                    <a:pt x="2412" y="1568"/>
                  </a:lnTo>
                  <a:lnTo>
                    <a:pt x="2415" y="1564"/>
                  </a:lnTo>
                  <a:lnTo>
                    <a:pt x="2419" y="1564"/>
                  </a:lnTo>
                  <a:lnTo>
                    <a:pt x="2422" y="1564"/>
                  </a:lnTo>
                  <a:lnTo>
                    <a:pt x="2422" y="1561"/>
                  </a:lnTo>
                  <a:lnTo>
                    <a:pt x="2422" y="1557"/>
                  </a:lnTo>
                  <a:lnTo>
                    <a:pt x="2425" y="1557"/>
                  </a:lnTo>
                  <a:lnTo>
                    <a:pt x="2429" y="1557"/>
                  </a:lnTo>
                  <a:lnTo>
                    <a:pt x="2431" y="1549"/>
                  </a:lnTo>
                  <a:lnTo>
                    <a:pt x="2429" y="1540"/>
                  </a:lnTo>
                  <a:lnTo>
                    <a:pt x="2429" y="1532"/>
                  </a:lnTo>
                  <a:lnTo>
                    <a:pt x="2429" y="1523"/>
                  </a:lnTo>
                  <a:lnTo>
                    <a:pt x="2429" y="1520"/>
                  </a:lnTo>
                  <a:lnTo>
                    <a:pt x="2432" y="1516"/>
                  </a:lnTo>
                  <a:lnTo>
                    <a:pt x="2437" y="1511"/>
                  </a:lnTo>
                  <a:lnTo>
                    <a:pt x="2441" y="1509"/>
                  </a:lnTo>
                  <a:lnTo>
                    <a:pt x="2442" y="1506"/>
                  </a:lnTo>
                  <a:lnTo>
                    <a:pt x="2442" y="1503"/>
                  </a:lnTo>
                  <a:lnTo>
                    <a:pt x="2442" y="1496"/>
                  </a:lnTo>
                  <a:lnTo>
                    <a:pt x="2439" y="1496"/>
                  </a:lnTo>
                  <a:lnTo>
                    <a:pt x="2437" y="1494"/>
                  </a:lnTo>
                  <a:lnTo>
                    <a:pt x="2436" y="1489"/>
                  </a:lnTo>
                  <a:lnTo>
                    <a:pt x="2436" y="1475"/>
                  </a:lnTo>
                  <a:lnTo>
                    <a:pt x="2432" y="1474"/>
                  </a:lnTo>
                  <a:lnTo>
                    <a:pt x="2431" y="1470"/>
                  </a:lnTo>
                  <a:lnTo>
                    <a:pt x="2429" y="1462"/>
                  </a:lnTo>
                  <a:lnTo>
                    <a:pt x="2425" y="1460"/>
                  </a:lnTo>
                  <a:lnTo>
                    <a:pt x="2424" y="1457"/>
                  </a:lnTo>
                  <a:lnTo>
                    <a:pt x="2422" y="1448"/>
                  </a:lnTo>
                  <a:lnTo>
                    <a:pt x="2420" y="1445"/>
                  </a:lnTo>
                  <a:lnTo>
                    <a:pt x="2419" y="1441"/>
                  </a:lnTo>
                  <a:lnTo>
                    <a:pt x="2415" y="1440"/>
                  </a:lnTo>
                  <a:lnTo>
                    <a:pt x="2415" y="1434"/>
                  </a:lnTo>
                  <a:lnTo>
                    <a:pt x="2419" y="1429"/>
                  </a:lnTo>
                  <a:lnTo>
                    <a:pt x="2420" y="1422"/>
                  </a:lnTo>
                  <a:lnTo>
                    <a:pt x="2422" y="1416"/>
                  </a:lnTo>
                  <a:lnTo>
                    <a:pt x="2422" y="1407"/>
                  </a:lnTo>
                  <a:lnTo>
                    <a:pt x="2413" y="1409"/>
                  </a:lnTo>
                  <a:lnTo>
                    <a:pt x="2408" y="1407"/>
                  </a:lnTo>
                  <a:lnTo>
                    <a:pt x="2403" y="1405"/>
                  </a:lnTo>
                  <a:lnTo>
                    <a:pt x="2400" y="1402"/>
                  </a:lnTo>
                  <a:lnTo>
                    <a:pt x="2396" y="1399"/>
                  </a:lnTo>
                  <a:lnTo>
                    <a:pt x="2393" y="1395"/>
                  </a:lnTo>
                  <a:lnTo>
                    <a:pt x="2388" y="1394"/>
                  </a:lnTo>
                  <a:lnTo>
                    <a:pt x="2381" y="1394"/>
                  </a:lnTo>
                  <a:lnTo>
                    <a:pt x="2369" y="1394"/>
                  </a:lnTo>
                  <a:lnTo>
                    <a:pt x="2361" y="1394"/>
                  </a:lnTo>
                  <a:lnTo>
                    <a:pt x="2354" y="1397"/>
                  </a:lnTo>
                  <a:lnTo>
                    <a:pt x="2347" y="1400"/>
                  </a:lnTo>
                  <a:lnTo>
                    <a:pt x="2340" y="1404"/>
                  </a:lnTo>
                  <a:lnTo>
                    <a:pt x="2333" y="1407"/>
                  </a:lnTo>
                  <a:lnTo>
                    <a:pt x="2323" y="1409"/>
                  </a:lnTo>
                  <a:lnTo>
                    <a:pt x="2313" y="1407"/>
                  </a:lnTo>
                  <a:lnTo>
                    <a:pt x="2313" y="1416"/>
                  </a:lnTo>
                  <a:lnTo>
                    <a:pt x="2311" y="1422"/>
                  </a:lnTo>
                  <a:lnTo>
                    <a:pt x="2308" y="1428"/>
                  </a:lnTo>
                  <a:lnTo>
                    <a:pt x="2306" y="1434"/>
                  </a:lnTo>
                  <a:lnTo>
                    <a:pt x="2311" y="1436"/>
                  </a:lnTo>
                  <a:lnTo>
                    <a:pt x="2313" y="1438"/>
                  </a:lnTo>
                  <a:lnTo>
                    <a:pt x="2313" y="1441"/>
                  </a:lnTo>
                  <a:close/>
                  <a:moveTo>
                    <a:pt x="2265" y="2042"/>
                  </a:moveTo>
                  <a:lnTo>
                    <a:pt x="2265" y="2049"/>
                  </a:lnTo>
                  <a:lnTo>
                    <a:pt x="2267" y="2054"/>
                  </a:lnTo>
                  <a:lnTo>
                    <a:pt x="2270" y="2057"/>
                  </a:lnTo>
                  <a:lnTo>
                    <a:pt x="2272" y="2062"/>
                  </a:lnTo>
                  <a:lnTo>
                    <a:pt x="2270" y="2067"/>
                  </a:lnTo>
                  <a:lnTo>
                    <a:pt x="2269" y="2069"/>
                  </a:lnTo>
                  <a:lnTo>
                    <a:pt x="2265" y="2069"/>
                  </a:lnTo>
                  <a:lnTo>
                    <a:pt x="2263" y="2074"/>
                  </a:lnTo>
                  <a:lnTo>
                    <a:pt x="2260" y="2078"/>
                  </a:lnTo>
                  <a:lnTo>
                    <a:pt x="2253" y="2084"/>
                  </a:lnTo>
                  <a:lnTo>
                    <a:pt x="2250" y="2088"/>
                  </a:lnTo>
                  <a:lnTo>
                    <a:pt x="2246" y="2091"/>
                  </a:lnTo>
                  <a:lnTo>
                    <a:pt x="2245" y="2096"/>
                  </a:lnTo>
                  <a:lnTo>
                    <a:pt x="2245" y="2103"/>
                  </a:lnTo>
                  <a:lnTo>
                    <a:pt x="2245" y="2110"/>
                  </a:lnTo>
                  <a:lnTo>
                    <a:pt x="2246" y="2115"/>
                  </a:lnTo>
                  <a:lnTo>
                    <a:pt x="2250" y="2119"/>
                  </a:lnTo>
                  <a:lnTo>
                    <a:pt x="2251" y="2124"/>
                  </a:lnTo>
                  <a:lnTo>
                    <a:pt x="2257" y="2125"/>
                  </a:lnTo>
                  <a:lnTo>
                    <a:pt x="2258" y="2127"/>
                  </a:lnTo>
                  <a:lnTo>
                    <a:pt x="2258" y="2131"/>
                  </a:lnTo>
                  <a:lnTo>
                    <a:pt x="2258" y="2137"/>
                  </a:lnTo>
                  <a:lnTo>
                    <a:pt x="2263" y="2139"/>
                  </a:lnTo>
                  <a:lnTo>
                    <a:pt x="2265" y="2141"/>
                  </a:lnTo>
                  <a:lnTo>
                    <a:pt x="2265" y="2144"/>
                  </a:lnTo>
                  <a:lnTo>
                    <a:pt x="2269" y="2156"/>
                  </a:lnTo>
                  <a:lnTo>
                    <a:pt x="2270" y="2170"/>
                  </a:lnTo>
                  <a:lnTo>
                    <a:pt x="2274" y="2175"/>
                  </a:lnTo>
                  <a:lnTo>
                    <a:pt x="2275" y="2180"/>
                  </a:lnTo>
                  <a:lnTo>
                    <a:pt x="2280" y="2183"/>
                  </a:lnTo>
                  <a:lnTo>
                    <a:pt x="2286" y="2185"/>
                  </a:lnTo>
                  <a:lnTo>
                    <a:pt x="2286" y="2177"/>
                  </a:lnTo>
                  <a:lnTo>
                    <a:pt x="2289" y="2170"/>
                  </a:lnTo>
                  <a:lnTo>
                    <a:pt x="2294" y="2165"/>
                  </a:lnTo>
                  <a:lnTo>
                    <a:pt x="2299" y="2161"/>
                  </a:lnTo>
                  <a:lnTo>
                    <a:pt x="2313" y="2156"/>
                  </a:lnTo>
                  <a:lnTo>
                    <a:pt x="2327" y="2151"/>
                  </a:lnTo>
                  <a:lnTo>
                    <a:pt x="2328" y="2146"/>
                  </a:lnTo>
                  <a:lnTo>
                    <a:pt x="2330" y="2144"/>
                  </a:lnTo>
                  <a:lnTo>
                    <a:pt x="2333" y="2144"/>
                  </a:lnTo>
                  <a:lnTo>
                    <a:pt x="2333" y="2117"/>
                  </a:lnTo>
                  <a:lnTo>
                    <a:pt x="2335" y="2112"/>
                  </a:lnTo>
                  <a:lnTo>
                    <a:pt x="2337" y="2110"/>
                  </a:lnTo>
                  <a:lnTo>
                    <a:pt x="2340" y="2110"/>
                  </a:lnTo>
                  <a:lnTo>
                    <a:pt x="2340" y="2083"/>
                  </a:lnTo>
                  <a:lnTo>
                    <a:pt x="2335" y="2081"/>
                  </a:lnTo>
                  <a:lnTo>
                    <a:pt x="2333" y="2079"/>
                  </a:lnTo>
                  <a:lnTo>
                    <a:pt x="2333" y="2076"/>
                  </a:lnTo>
                  <a:lnTo>
                    <a:pt x="2333" y="2062"/>
                  </a:lnTo>
                  <a:lnTo>
                    <a:pt x="2328" y="2060"/>
                  </a:lnTo>
                  <a:lnTo>
                    <a:pt x="2327" y="2059"/>
                  </a:lnTo>
                  <a:lnTo>
                    <a:pt x="2327" y="2055"/>
                  </a:lnTo>
                  <a:lnTo>
                    <a:pt x="2323" y="2050"/>
                  </a:lnTo>
                  <a:lnTo>
                    <a:pt x="2320" y="2045"/>
                  </a:lnTo>
                  <a:lnTo>
                    <a:pt x="2315" y="2042"/>
                  </a:lnTo>
                  <a:lnTo>
                    <a:pt x="2313" y="2035"/>
                  </a:lnTo>
                  <a:lnTo>
                    <a:pt x="2304" y="2033"/>
                  </a:lnTo>
                  <a:lnTo>
                    <a:pt x="2298" y="2035"/>
                  </a:lnTo>
                  <a:lnTo>
                    <a:pt x="2292" y="2038"/>
                  </a:lnTo>
                  <a:lnTo>
                    <a:pt x="2287" y="2042"/>
                  </a:lnTo>
                  <a:lnTo>
                    <a:pt x="2282" y="2045"/>
                  </a:lnTo>
                  <a:lnTo>
                    <a:pt x="2277" y="2047"/>
                  </a:lnTo>
                  <a:lnTo>
                    <a:pt x="2272" y="2045"/>
                  </a:lnTo>
                  <a:lnTo>
                    <a:pt x="2265" y="2042"/>
                  </a:lnTo>
                  <a:close/>
                  <a:moveTo>
                    <a:pt x="532" y="1878"/>
                  </a:moveTo>
                  <a:lnTo>
                    <a:pt x="533" y="1875"/>
                  </a:lnTo>
                  <a:lnTo>
                    <a:pt x="535" y="1873"/>
                  </a:lnTo>
                  <a:lnTo>
                    <a:pt x="539" y="1871"/>
                  </a:lnTo>
                  <a:lnTo>
                    <a:pt x="545" y="1871"/>
                  </a:lnTo>
                  <a:lnTo>
                    <a:pt x="549" y="1876"/>
                  </a:lnTo>
                  <a:lnTo>
                    <a:pt x="556" y="1881"/>
                  </a:lnTo>
                  <a:lnTo>
                    <a:pt x="564" y="1883"/>
                  </a:lnTo>
                  <a:lnTo>
                    <a:pt x="573" y="1885"/>
                  </a:lnTo>
                  <a:lnTo>
                    <a:pt x="574" y="1881"/>
                  </a:lnTo>
                  <a:lnTo>
                    <a:pt x="576" y="1878"/>
                  </a:lnTo>
                  <a:lnTo>
                    <a:pt x="578" y="1876"/>
                  </a:lnTo>
                  <a:lnTo>
                    <a:pt x="580" y="1871"/>
                  </a:lnTo>
                  <a:lnTo>
                    <a:pt x="578" y="1866"/>
                  </a:lnTo>
                  <a:lnTo>
                    <a:pt x="574" y="1859"/>
                  </a:lnTo>
                  <a:lnTo>
                    <a:pt x="571" y="1852"/>
                  </a:lnTo>
                  <a:lnTo>
                    <a:pt x="571" y="1849"/>
                  </a:lnTo>
                  <a:lnTo>
                    <a:pt x="573" y="1844"/>
                  </a:lnTo>
                  <a:lnTo>
                    <a:pt x="566" y="1844"/>
                  </a:lnTo>
                  <a:lnTo>
                    <a:pt x="559" y="1844"/>
                  </a:lnTo>
                  <a:lnTo>
                    <a:pt x="554" y="1842"/>
                  </a:lnTo>
                  <a:lnTo>
                    <a:pt x="552" y="1837"/>
                  </a:lnTo>
                  <a:lnTo>
                    <a:pt x="547" y="1829"/>
                  </a:lnTo>
                  <a:lnTo>
                    <a:pt x="545" y="1823"/>
                  </a:lnTo>
                  <a:lnTo>
                    <a:pt x="545" y="1817"/>
                  </a:lnTo>
                  <a:lnTo>
                    <a:pt x="539" y="1817"/>
                  </a:lnTo>
                  <a:lnTo>
                    <a:pt x="532" y="1815"/>
                  </a:lnTo>
                  <a:lnTo>
                    <a:pt x="523" y="1808"/>
                  </a:lnTo>
                  <a:lnTo>
                    <a:pt x="515" y="1801"/>
                  </a:lnTo>
                  <a:lnTo>
                    <a:pt x="505" y="1796"/>
                  </a:lnTo>
                  <a:lnTo>
                    <a:pt x="499" y="1794"/>
                  </a:lnTo>
                  <a:lnTo>
                    <a:pt x="498" y="1793"/>
                  </a:lnTo>
                  <a:lnTo>
                    <a:pt x="498" y="1789"/>
                  </a:lnTo>
                  <a:lnTo>
                    <a:pt x="498" y="1762"/>
                  </a:lnTo>
                  <a:lnTo>
                    <a:pt x="493" y="1760"/>
                  </a:lnTo>
                  <a:lnTo>
                    <a:pt x="491" y="1759"/>
                  </a:lnTo>
                  <a:lnTo>
                    <a:pt x="491" y="1755"/>
                  </a:lnTo>
                  <a:lnTo>
                    <a:pt x="491" y="1742"/>
                  </a:lnTo>
                  <a:lnTo>
                    <a:pt x="484" y="1742"/>
                  </a:lnTo>
                  <a:lnTo>
                    <a:pt x="481" y="1738"/>
                  </a:lnTo>
                  <a:lnTo>
                    <a:pt x="479" y="1733"/>
                  </a:lnTo>
                  <a:lnTo>
                    <a:pt x="479" y="1726"/>
                  </a:lnTo>
                  <a:lnTo>
                    <a:pt x="477" y="1721"/>
                  </a:lnTo>
                  <a:lnTo>
                    <a:pt x="476" y="1716"/>
                  </a:lnTo>
                  <a:lnTo>
                    <a:pt x="470" y="1714"/>
                  </a:lnTo>
                  <a:lnTo>
                    <a:pt x="464" y="1714"/>
                  </a:lnTo>
                  <a:lnTo>
                    <a:pt x="460" y="1721"/>
                  </a:lnTo>
                  <a:lnTo>
                    <a:pt x="457" y="1728"/>
                  </a:lnTo>
                  <a:lnTo>
                    <a:pt x="457" y="1738"/>
                  </a:lnTo>
                  <a:lnTo>
                    <a:pt x="457" y="1748"/>
                  </a:lnTo>
                  <a:lnTo>
                    <a:pt x="455" y="1755"/>
                  </a:lnTo>
                  <a:lnTo>
                    <a:pt x="453" y="1762"/>
                  </a:lnTo>
                  <a:lnTo>
                    <a:pt x="450" y="1767"/>
                  </a:lnTo>
                  <a:lnTo>
                    <a:pt x="450" y="1776"/>
                  </a:lnTo>
                  <a:lnTo>
                    <a:pt x="445" y="1774"/>
                  </a:lnTo>
                  <a:lnTo>
                    <a:pt x="441" y="1772"/>
                  </a:lnTo>
                  <a:lnTo>
                    <a:pt x="436" y="1765"/>
                  </a:lnTo>
                  <a:lnTo>
                    <a:pt x="433" y="1764"/>
                  </a:lnTo>
                  <a:lnTo>
                    <a:pt x="428" y="1762"/>
                  </a:lnTo>
                  <a:lnTo>
                    <a:pt x="423" y="1760"/>
                  </a:lnTo>
                  <a:lnTo>
                    <a:pt x="416" y="1762"/>
                  </a:lnTo>
                  <a:lnTo>
                    <a:pt x="411" y="1779"/>
                  </a:lnTo>
                  <a:lnTo>
                    <a:pt x="406" y="1796"/>
                  </a:lnTo>
                  <a:lnTo>
                    <a:pt x="404" y="1805"/>
                  </a:lnTo>
                  <a:lnTo>
                    <a:pt x="402" y="1815"/>
                  </a:lnTo>
                  <a:lnTo>
                    <a:pt x="400" y="1825"/>
                  </a:lnTo>
                  <a:lnTo>
                    <a:pt x="402" y="1837"/>
                  </a:lnTo>
                  <a:lnTo>
                    <a:pt x="407" y="1840"/>
                  </a:lnTo>
                  <a:lnTo>
                    <a:pt x="412" y="1842"/>
                  </a:lnTo>
                  <a:lnTo>
                    <a:pt x="426" y="1844"/>
                  </a:lnTo>
                  <a:lnTo>
                    <a:pt x="457" y="1844"/>
                  </a:lnTo>
                  <a:lnTo>
                    <a:pt x="457" y="1878"/>
                  </a:lnTo>
                  <a:lnTo>
                    <a:pt x="464" y="1880"/>
                  </a:lnTo>
                  <a:lnTo>
                    <a:pt x="467" y="1880"/>
                  </a:lnTo>
                  <a:lnTo>
                    <a:pt x="476" y="1876"/>
                  </a:lnTo>
                  <a:lnTo>
                    <a:pt x="481" y="1871"/>
                  </a:lnTo>
                  <a:lnTo>
                    <a:pt x="486" y="1871"/>
                  </a:lnTo>
                  <a:lnTo>
                    <a:pt x="491" y="1871"/>
                  </a:lnTo>
                  <a:lnTo>
                    <a:pt x="493" y="1875"/>
                  </a:lnTo>
                  <a:lnTo>
                    <a:pt x="494" y="1876"/>
                  </a:lnTo>
                  <a:lnTo>
                    <a:pt x="496" y="1875"/>
                  </a:lnTo>
                  <a:lnTo>
                    <a:pt x="498" y="1871"/>
                  </a:lnTo>
                  <a:lnTo>
                    <a:pt x="518" y="1871"/>
                  </a:lnTo>
                  <a:lnTo>
                    <a:pt x="522" y="1873"/>
                  </a:lnTo>
                  <a:lnTo>
                    <a:pt x="525" y="1875"/>
                  </a:lnTo>
                  <a:lnTo>
                    <a:pt x="527" y="1878"/>
                  </a:lnTo>
                  <a:lnTo>
                    <a:pt x="532" y="1878"/>
                  </a:lnTo>
                  <a:close/>
                  <a:moveTo>
                    <a:pt x="1603" y="2069"/>
                  </a:moveTo>
                  <a:lnTo>
                    <a:pt x="1598" y="2067"/>
                  </a:lnTo>
                  <a:lnTo>
                    <a:pt x="1596" y="2066"/>
                  </a:lnTo>
                  <a:lnTo>
                    <a:pt x="1596" y="2062"/>
                  </a:lnTo>
                  <a:lnTo>
                    <a:pt x="1589" y="2062"/>
                  </a:lnTo>
                  <a:lnTo>
                    <a:pt x="1584" y="2071"/>
                  </a:lnTo>
                  <a:lnTo>
                    <a:pt x="1581" y="2074"/>
                  </a:lnTo>
                  <a:lnTo>
                    <a:pt x="1576" y="2076"/>
                  </a:lnTo>
                  <a:lnTo>
                    <a:pt x="1571" y="2078"/>
                  </a:lnTo>
                  <a:lnTo>
                    <a:pt x="1567" y="2081"/>
                  </a:lnTo>
                  <a:lnTo>
                    <a:pt x="1560" y="2088"/>
                  </a:lnTo>
                  <a:lnTo>
                    <a:pt x="1557" y="2091"/>
                  </a:lnTo>
                  <a:lnTo>
                    <a:pt x="1554" y="2095"/>
                  </a:lnTo>
                  <a:lnTo>
                    <a:pt x="1549" y="2096"/>
                  </a:lnTo>
                  <a:lnTo>
                    <a:pt x="1542" y="2096"/>
                  </a:lnTo>
                  <a:lnTo>
                    <a:pt x="1542" y="2103"/>
                  </a:lnTo>
                  <a:lnTo>
                    <a:pt x="1540" y="2108"/>
                  </a:lnTo>
                  <a:lnTo>
                    <a:pt x="1537" y="2112"/>
                  </a:lnTo>
                  <a:lnTo>
                    <a:pt x="1533" y="2115"/>
                  </a:lnTo>
                  <a:lnTo>
                    <a:pt x="1526" y="2122"/>
                  </a:lnTo>
                  <a:lnTo>
                    <a:pt x="1523" y="2125"/>
                  </a:lnTo>
                  <a:lnTo>
                    <a:pt x="1521" y="2131"/>
                  </a:lnTo>
                  <a:lnTo>
                    <a:pt x="1537" y="2132"/>
                  </a:lnTo>
                  <a:lnTo>
                    <a:pt x="1549" y="2131"/>
                  </a:lnTo>
                  <a:lnTo>
                    <a:pt x="1557" y="2125"/>
                  </a:lnTo>
                  <a:lnTo>
                    <a:pt x="1564" y="2119"/>
                  </a:lnTo>
                  <a:lnTo>
                    <a:pt x="1571" y="2112"/>
                  </a:lnTo>
                  <a:lnTo>
                    <a:pt x="1577" y="2105"/>
                  </a:lnTo>
                  <a:lnTo>
                    <a:pt x="1586" y="2100"/>
                  </a:lnTo>
                  <a:lnTo>
                    <a:pt x="1596" y="2096"/>
                  </a:lnTo>
                  <a:lnTo>
                    <a:pt x="1598" y="2091"/>
                  </a:lnTo>
                  <a:lnTo>
                    <a:pt x="1600" y="2089"/>
                  </a:lnTo>
                  <a:lnTo>
                    <a:pt x="1603" y="2089"/>
                  </a:lnTo>
                  <a:lnTo>
                    <a:pt x="1605" y="2086"/>
                  </a:lnTo>
                  <a:lnTo>
                    <a:pt x="1606" y="2083"/>
                  </a:lnTo>
                  <a:lnTo>
                    <a:pt x="1608" y="2081"/>
                  </a:lnTo>
                  <a:lnTo>
                    <a:pt x="1610" y="2076"/>
                  </a:lnTo>
                  <a:lnTo>
                    <a:pt x="1605" y="2074"/>
                  </a:lnTo>
                  <a:lnTo>
                    <a:pt x="1603" y="2072"/>
                  </a:lnTo>
                  <a:lnTo>
                    <a:pt x="1603" y="2069"/>
                  </a:lnTo>
                  <a:close/>
                  <a:moveTo>
                    <a:pt x="1426" y="2506"/>
                  </a:moveTo>
                  <a:lnTo>
                    <a:pt x="1431" y="2507"/>
                  </a:lnTo>
                  <a:lnTo>
                    <a:pt x="1436" y="2513"/>
                  </a:lnTo>
                  <a:lnTo>
                    <a:pt x="1441" y="2516"/>
                  </a:lnTo>
                  <a:lnTo>
                    <a:pt x="1446" y="2519"/>
                  </a:lnTo>
                  <a:lnTo>
                    <a:pt x="1446" y="2492"/>
                  </a:lnTo>
                  <a:lnTo>
                    <a:pt x="1439" y="2489"/>
                  </a:lnTo>
                  <a:lnTo>
                    <a:pt x="1433" y="2485"/>
                  </a:lnTo>
                  <a:lnTo>
                    <a:pt x="1422" y="2485"/>
                  </a:lnTo>
                  <a:lnTo>
                    <a:pt x="1412" y="2485"/>
                  </a:lnTo>
                  <a:lnTo>
                    <a:pt x="1412" y="2494"/>
                  </a:lnTo>
                  <a:lnTo>
                    <a:pt x="1414" y="2501"/>
                  </a:lnTo>
                  <a:lnTo>
                    <a:pt x="1416" y="2504"/>
                  </a:lnTo>
                  <a:lnTo>
                    <a:pt x="1417" y="2506"/>
                  </a:lnTo>
                  <a:lnTo>
                    <a:pt x="1421" y="2506"/>
                  </a:lnTo>
                  <a:lnTo>
                    <a:pt x="1426" y="2506"/>
                  </a:lnTo>
                  <a:close/>
                  <a:moveTo>
                    <a:pt x="1583" y="2738"/>
                  </a:moveTo>
                  <a:lnTo>
                    <a:pt x="1577" y="2736"/>
                  </a:lnTo>
                  <a:lnTo>
                    <a:pt x="1576" y="2734"/>
                  </a:lnTo>
                  <a:lnTo>
                    <a:pt x="1576" y="2731"/>
                  </a:lnTo>
                  <a:lnTo>
                    <a:pt x="1569" y="2731"/>
                  </a:lnTo>
                  <a:lnTo>
                    <a:pt x="1567" y="2741"/>
                  </a:lnTo>
                  <a:lnTo>
                    <a:pt x="1569" y="2750"/>
                  </a:lnTo>
                  <a:lnTo>
                    <a:pt x="1571" y="2757"/>
                  </a:lnTo>
                  <a:lnTo>
                    <a:pt x="1576" y="2762"/>
                  </a:lnTo>
                  <a:lnTo>
                    <a:pt x="1579" y="2767"/>
                  </a:lnTo>
                  <a:lnTo>
                    <a:pt x="1584" y="2772"/>
                  </a:lnTo>
                  <a:lnTo>
                    <a:pt x="1596" y="2779"/>
                  </a:lnTo>
                  <a:lnTo>
                    <a:pt x="1598" y="2775"/>
                  </a:lnTo>
                  <a:lnTo>
                    <a:pt x="1600" y="2769"/>
                  </a:lnTo>
                  <a:lnTo>
                    <a:pt x="1600" y="2763"/>
                  </a:lnTo>
                  <a:lnTo>
                    <a:pt x="1598" y="2757"/>
                  </a:lnTo>
                  <a:lnTo>
                    <a:pt x="1596" y="2750"/>
                  </a:lnTo>
                  <a:lnTo>
                    <a:pt x="1593" y="2745"/>
                  </a:lnTo>
                  <a:lnTo>
                    <a:pt x="1588" y="2741"/>
                  </a:lnTo>
                  <a:lnTo>
                    <a:pt x="1583" y="2738"/>
                  </a:lnTo>
                  <a:close/>
                  <a:moveTo>
                    <a:pt x="1576" y="2028"/>
                  </a:moveTo>
                  <a:lnTo>
                    <a:pt x="1576" y="2021"/>
                  </a:lnTo>
                  <a:lnTo>
                    <a:pt x="1576" y="2016"/>
                  </a:lnTo>
                  <a:lnTo>
                    <a:pt x="1576" y="2011"/>
                  </a:lnTo>
                  <a:lnTo>
                    <a:pt x="1572" y="2008"/>
                  </a:lnTo>
                  <a:lnTo>
                    <a:pt x="1571" y="2004"/>
                  </a:lnTo>
                  <a:lnTo>
                    <a:pt x="1567" y="2002"/>
                  </a:lnTo>
                  <a:lnTo>
                    <a:pt x="1559" y="2001"/>
                  </a:lnTo>
                  <a:lnTo>
                    <a:pt x="1550" y="2002"/>
                  </a:lnTo>
                  <a:lnTo>
                    <a:pt x="1543" y="2008"/>
                  </a:lnTo>
                  <a:lnTo>
                    <a:pt x="1538" y="2013"/>
                  </a:lnTo>
                  <a:lnTo>
                    <a:pt x="1535" y="2018"/>
                  </a:lnTo>
                  <a:lnTo>
                    <a:pt x="1535" y="2021"/>
                  </a:lnTo>
                  <a:lnTo>
                    <a:pt x="1542" y="2020"/>
                  </a:lnTo>
                  <a:lnTo>
                    <a:pt x="1547" y="2021"/>
                  </a:lnTo>
                  <a:lnTo>
                    <a:pt x="1555" y="2025"/>
                  </a:lnTo>
                  <a:lnTo>
                    <a:pt x="1564" y="2028"/>
                  </a:lnTo>
                  <a:lnTo>
                    <a:pt x="1569" y="2030"/>
                  </a:lnTo>
                  <a:lnTo>
                    <a:pt x="1576" y="2028"/>
                  </a:lnTo>
                  <a:close/>
                  <a:moveTo>
                    <a:pt x="1589" y="2274"/>
                  </a:moveTo>
                  <a:lnTo>
                    <a:pt x="1588" y="2269"/>
                  </a:lnTo>
                  <a:lnTo>
                    <a:pt x="1586" y="2267"/>
                  </a:lnTo>
                  <a:lnTo>
                    <a:pt x="1583" y="2267"/>
                  </a:lnTo>
                  <a:lnTo>
                    <a:pt x="1577" y="2269"/>
                  </a:lnTo>
                  <a:lnTo>
                    <a:pt x="1571" y="2274"/>
                  </a:lnTo>
                  <a:lnTo>
                    <a:pt x="1569" y="2277"/>
                  </a:lnTo>
                  <a:lnTo>
                    <a:pt x="1569" y="2281"/>
                  </a:lnTo>
                  <a:lnTo>
                    <a:pt x="1574" y="2282"/>
                  </a:lnTo>
                  <a:lnTo>
                    <a:pt x="1577" y="2286"/>
                  </a:lnTo>
                  <a:lnTo>
                    <a:pt x="1583" y="2287"/>
                  </a:lnTo>
                  <a:lnTo>
                    <a:pt x="1589" y="2287"/>
                  </a:lnTo>
                  <a:lnTo>
                    <a:pt x="1589" y="2294"/>
                  </a:lnTo>
                  <a:lnTo>
                    <a:pt x="1593" y="2298"/>
                  </a:lnTo>
                  <a:lnTo>
                    <a:pt x="1596" y="2301"/>
                  </a:lnTo>
                  <a:lnTo>
                    <a:pt x="1603" y="2301"/>
                  </a:lnTo>
                  <a:lnTo>
                    <a:pt x="1601" y="2293"/>
                  </a:lnTo>
                  <a:lnTo>
                    <a:pt x="1600" y="2284"/>
                  </a:lnTo>
                  <a:lnTo>
                    <a:pt x="1595" y="2279"/>
                  </a:lnTo>
                  <a:lnTo>
                    <a:pt x="1589" y="2274"/>
                  </a:lnTo>
                  <a:close/>
                  <a:moveTo>
                    <a:pt x="1453" y="2553"/>
                  </a:moveTo>
                  <a:lnTo>
                    <a:pt x="1448" y="2552"/>
                  </a:lnTo>
                  <a:lnTo>
                    <a:pt x="1446" y="2550"/>
                  </a:lnTo>
                  <a:lnTo>
                    <a:pt x="1446" y="2547"/>
                  </a:lnTo>
                  <a:lnTo>
                    <a:pt x="1444" y="2543"/>
                  </a:lnTo>
                  <a:lnTo>
                    <a:pt x="1443" y="2542"/>
                  </a:lnTo>
                  <a:lnTo>
                    <a:pt x="1436" y="2540"/>
                  </a:lnTo>
                  <a:lnTo>
                    <a:pt x="1419" y="2540"/>
                  </a:lnTo>
                  <a:lnTo>
                    <a:pt x="1417" y="2547"/>
                  </a:lnTo>
                  <a:lnTo>
                    <a:pt x="1416" y="2553"/>
                  </a:lnTo>
                  <a:lnTo>
                    <a:pt x="1412" y="2559"/>
                  </a:lnTo>
                  <a:lnTo>
                    <a:pt x="1412" y="2567"/>
                  </a:lnTo>
                  <a:lnTo>
                    <a:pt x="1416" y="2569"/>
                  </a:lnTo>
                  <a:lnTo>
                    <a:pt x="1417" y="2571"/>
                  </a:lnTo>
                  <a:lnTo>
                    <a:pt x="1419" y="2574"/>
                  </a:lnTo>
                  <a:lnTo>
                    <a:pt x="1421" y="2577"/>
                  </a:lnTo>
                  <a:lnTo>
                    <a:pt x="1422" y="2581"/>
                  </a:lnTo>
                  <a:lnTo>
                    <a:pt x="1426" y="2584"/>
                  </a:lnTo>
                  <a:lnTo>
                    <a:pt x="1426" y="2588"/>
                  </a:lnTo>
                  <a:lnTo>
                    <a:pt x="1421" y="2594"/>
                  </a:lnTo>
                  <a:lnTo>
                    <a:pt x="1419" y="2605"/>
                  </a:lnTo>
                  <a:lnTo>
                    <a:pt x="1419" y="2617"/>
                  </a:lnTo>
                  <a:lnTo>
                    <a:pt x="1419" y="2629"/>
                  </a:lnTo>
                  <a:lnTo>
                    <a:pt x="1424" y="2632"/>
                  </a:lnTo>
                  <a:lnTo>
                    <a:pt x="1429" y="2635"/>
                  </a:lnTo>
                  <a:lnTo>
                    <a:pt x="1433" y="2641"/>
                  </a:lnTo>
                  <a:lnTo>
                    <a:pt x="1436" y="2642"/>
                  </a:lnTo>
                  <a:lnTo>
                    <a:pt x="1439" y="2642"/>
                  </a:lnTo>
                  <a:lnTo>
                    <a:pt x="1456" y="2646"/>
                  </a:lnTo>
                  <a:lnTo>
                    <a:pt x="1480" y="2649"/>
                  </a:lnTo>
                  <a:lnTo>
                    <a:pt x="1480" y="2642"/>
                  </a:lnTo>
                  <a:lnTo>
                    <a:pt x="1484" y="2635"/>
                  </a:lnTo>
                  <a:lnTo>
                    <a:pt x="1487" y="2630"/>
                  </a:lnTo>
                  <a:lnTo>
                    <a:pt x="1487" y="2622"/>
                  </a:lnTo>
                  <a:lnTo>
                    <a:pt x="1487" y="2617"/>
                  </a:lnTo>
                  <a:lnTo>
                    <a:pt x="1489" y="2613"/>
                  </a:lnTo>
                  <a:lnTo>
                    <a:pt x="1491" y="2610"/>
                  </a:lnTo>
                  <a:lnTo>
                    <a:pt x="1494" y="2608"/>
                  </a:lnTo>
                  <a:lnTo>
                    <a:pt x="1497" y="2608"/>
                  </a:lnTo>
                  <a:lnTo>
                    <a:pt x="1499" y="2606"/>
                  </a:lnTo>
                  <a:lnTo>
                    <a:pt x="1501" y="2601"/>
                  </a:lnTo>
                  <a:lnTo>
                    <a:pt x="1487" y="2591"/>
                  </a:lnTo>
                  <a:lnTo>
                    <a:pt x="1475" y="2579"/>
                  </a:lnTo>
                  <a:lnTo>
                    <a:pt x="1463" y="2567"/>
                  </a:lnTo>
                  <a:lnTo>
                    <a:pt x="1453" y="2553"/>
                  </a:lnTo>
                  <a:close/>
                  <a:moveTo>
                    <a:pt x="552" y="1714"/>
                  </a:moveTo>
                  <a:lnTo>
                    <a:pt x="556" y="1709"/>
                  </a:lnTo>
                  <a:lnTo>
                    <a:pt x="559" y="1699"/>
                  </a:lnTo>
                  <a:lnTo>
                    <a:pt x="561" y="1696"/>
                  </a:lnTo>
                  <a:lnTo>
                    <a:pt x="559" y="1690"/>
                  </a:lnTo>
                  <a:lnTo>
                    <a:pt x="557" y="1689"/>
                  </a:lnTo>
                  <a:lnTo>
                    <a:pt x="552" y="1687"/>
                  </a:lnTo>
                  <a:lnTo>
                    <a:pt x="549" y="1692"/>
                  </a:lnTo>
                  <a:lnTo>
                    <a:pt x="545" y="1702"/>
                  </a:lnTo>
                  <a:lnTo>
                    <a:pt x="544" y="1706"/>
                  </a:lnTo>
                  <a:lnTo>
                    <a:pt x="545" y="1711"/>
                  </a:lnTo>
                  <a:lnTo>
                    <a:pt x="547" y="1713"/>
                  </a:lnTo>
                  <a:lnTo>
                    <a:pt x="552" y="1714"/>
                  </a:lnTo>
                  <a:close/>
                  <a:moveTo>
                    <a:pt x="525" y="1667"/>
                  </a:moveTo>
                  <a:lnTo>
                    <a:pt x="498" y="1667"/>
                  </a:lnTo>
                  <a:lnTo>
                    <a:pt x="498" y="1672"/>
                  </a:lnTo>
                  <a:lnTo>
                    <a:pt x="499" y="1677"/>
                  </a:lnTo>
                  <a:lnTo>
                    <a:pt x="501" y="1682"/>
                  </a:lnTo>
                  <a:lnTo>
                    <a:pt x="503" y="1684"/>
                  </a:lnTo>
                  <a:lnTo>
                    <a:pt x="510" y="1689"/>
                  </a:lnTo>
                  <a:lnTo>
                    <a:pt x="518" y="1694"/>
                  </a:lnTo>
                  <a:lnTo>
                    <a:pt x="520" y="1687"/>
                  </a:lnTo>
                  <a:lnTo>
                    <a:pt x="523" y="1682"/>
                  </a:lnTo>
                  <a:lnTo>
                    <a:pt x="525" y="1675"/>
                  </a:lnTo>
                  <a:lnTo>
                    <a:pt x="525" y="1667"/>
                  </a:lnTo>
                  <a:close/>
                  <a:moveTo>
                    <a:pt x="989" y="2431"/>
                  </a:moveTo>
                  <a:lnTo>
                    <a:pt x="986" y="2431"/>
                  </a:lnTo>
                  <a:lnTo>
                    <a:pt x="982" y="2432"/>
                  </a:lnTo>
                  <a:lnTo>
                    <a:pt x="975" y="2439"/>
                  </a:lnTo>
                  <a:lnTo>
                    <a:pt x="975" y="2444"/>
                  </a:lnTo>
                  <a:lnTo>
                    <a:pt x="975" y="2448"/>
                  </a:lnTo>
                  <a:lnTo>
                    <a:pt x="977" y="2449"/>
                  </a:lnTo>
                  <a:lnTo>
                    <a:pt x="982" y="2451"/>
                  </a:lnTo>
                  <a:lnTo>
                    <a:pt x="984" y="2446"/>
                  </a:lnTo>
                  <a:lnTo>
                    <a:pt x="986" y="2444"/>
                  </a:lnTo>
                  <a:lnTo>
                    <a:pt x="989" y="2444"/>
                  </a:lnTo>
                  <a:lnTo>
                    <a:pt x="991" y="2449"/>
                  </a:lnTo>
                  <a:lnTo>
                    <a:pt x="992" y="2451"/>
                  </a:lnTo>
                  <a:lnTo>
                    <a:pt x="996" y="2451"/>
                  </a:lnTo>
                  <a:lnTo>
                    <a:pt x="998" y="2460"/>
                  </a:lnTo>
                  <a:lnTo>
                    <a:pt x="999" y="2463"/>
                  </a:lnTo>
                  <a:lnTo>
                    <a:pt x="1003" y="2465"/>
                  </a:lnTo>
                  <a:lnTo>
                    <a:pt x="1006" y="2460"/>
                  </a:lnTo>
                  <a:lnTo>
                    <a:pt x="1008" y="2456"/>
                  </a:lnTo>
                  <a:lnTo>
                    <a:pt x="1006" y="2451"/>
                  </a:lnTo>
                  <a:lnTo>
                    <a:pt x="1004" y="2446"/>
                  </a:lnTo>
                  <a:lnTo>
                    <a:pt x="1006" y="2443"/>
                  </a:lnTo>
                  <a:lnTo>
                    <a:pt x="1009" y="2438"/>
                  </a:lnTo>
                  <a:lnTo>
                    <a:pt x="1004" y="2436"/>
                  </a:lnTo>
                  <a:lnTo>
                    <a:pt x="999" y="2434"/>
                  </a:lnTo>
                  <a:lnTo>
                    <a:pt x="996" y="2431"/>
                  </a:lnTo>
                  <a:lnTo>
                    <a:pt x="989" y="2431"/>
                  </a:lnTo>
                  <a:close/>
                  <a:moveTo>
                    <a:pt x="484" y="1701"/>
                  </a:moveTo>
                  <a:lnTo>
                    <a:pt x="484" y="1728"/>
                  </a:lnTo>
                  <a:lnTo>
                    <a:pt x="489" y="1728"/>
                  </a:lnTo>
                  <a:lnTo>
                    <a:pt x="493" y="1730"/>
                  </a:lnTo>
                  <a:lnTo>
                    <a:pt x="496" y="1731"/>
                  </a:lnTo>
                  <a:lnTo>
                    <a:pt x="498" y="1735"/>
                  </a:lnTo>
                  <a:lnTo>
                    <a:pt x="498" y="1755"/>
                  </a:lnTo>
                  <a:lnTo>
                    <a:pt x="501" y="1757"/>
                  </a:lnTo>
                  <a:lnTo>
                    <a:pt x="503" y="1760"/>
                  </a:lnTo>
                  <a:lnTo>
                    <a:pt x="505" y="1769"/>
                  </a:lnTo>
                  <a:lnTo>
                    <a:pt x="515" y="1776"/>
                  </a:lnTo>
                  <a:lnTo>
                    <a:pt x="528" y="1779"/>
                  </a:lnTo>
                  <a:lnTo>
                    <a:pt x="540" y="1784"/>
                  </a:lnTo>
                  <a:lnTo>
                    <a:pt x="552" y="1789"/>
                  </a:lnTo>
                  <a:lnTo>
                    <a:pt x="552" y="1777"/>
                  </a:lnTo>
                  <a:lnTo>
                    <a:pt x="552" y="1765"/>
                  </a:lnTo>
                  <a:lnTo>
                    <a:pt x="551" y="1755"/>
                  </a:lnTo>
                  <a:lnTo>
                    <a:pt x="545" y="1748"/>
                  </a:lnTo>
                  <a:lnTo>
                    <a:pt x="537" y="1745"/>
                  </a:lnTo>
                  <a:lnTo>
                    <a:pt x="528" y="1742"/>
                  </a:lnTo>
                  <a:lnTo>
                    <a:pt x="522" y="1736"/>
                  </a:lnTo>
                  <a:lnTo>
                    <a:pt x="520" y="1733"/>
                  </a:lnTo>
                  <a:lnTo>
                    <a:pt x="518" y="1728"/>
                  </a:lnTo>
                  <a:lnTo>
                    <a:pt x="516" y="1716"/>
                  </a:lnTo>
                  <a:lnTo>
                    <a:pt x="511" y="1707"/>
                  </a:lnTo>
                  <a:lnTo>
                    <a:pt x="506" y="1699"/>
                  </a:lnTo>
                  <a:lnTo>
                    <a:pt x="503" y="1696"/>
                  </a:lnTo>
                  <a:lnTo>
                    <a:pt x="498" y="1694"/>
                  </a:lnTo>
                  <a:lnTo>
                    <a:pt x="491" y="1694"/>
                  </a:lnTo>
                  <a:lnTo>
                    <a:pt x="491" y="1697"/>
                  </a:lnTo>
                  <a:lnTo>
                    <a:pt x="489" y="1699"/>
                  </a:lnTo>
                  <a:lnTo>
                    <a:pt x="484" y="1701"/>
                  </a:lnTo>
                  <a:close/>
                  <a:moveTo>
                    <a:pt x="641" y="2018"/>
                  </a:moveTo>
                  <a:lnTo>
                    <a:pt x="638" y="2009"/>
                  </a:lnTo>
                  <a:lnTo>
                    <a:pt x="633" y="2001"/>
                  </a:lnTo>
                  <a:lnTo>
                    <a:pt x="626" y="1994"/>
                  </a:lnTo>
                  <a:lnTo>
                    <a:pt x="619" y="1991"/>
                  </a:lnTo>
                  <a:lnTo>
                    <a:pt x="617" y="1987"/>
                  </a:lnTo>
                  <a:lnTo>
                    <a:pt x="612" y="1980"/>
                  </a:lnTo>
                  <a:lnTo>
                    <a:pt x="609" y="1977"/>
                  </a:lnTo>
                  <a:lnTo>
                    <a:pt x="605" y="1973"/>
                  </a:lnTo>
                  <a:lnTo>
                    <a:pt x="602" y="1970"/>
                  </a:lnTo>
                  <a:lnTo>
                    <a:pt x="595" y="1967"/>
                  </a:lnTo>
                  <a:lnTo>
                    <a:pt x="586" y="1963"/>
                  </a:lnTo>
                  <a:lnTo>
                    <a:pt x="578" y="1962"/>
                  </a:lnTo>
                  <a:lnTo>
                    <a:pt x="576" y="1962"/>
                  </a:lnTo>
                  <a:lnTo>
                    <a:pt x="571" y="1960"/>
                  </a:lnTo>
                  <a:lnTo>
                    <a:pt x="568" y="1956"/>
                  </a:lnTo>
                  <a:lnTo>
                    <a:pt x="561" y="1951"/>
                  </a:lnTo>
                  <a:lnTo>
                    <a:pt x="556" y="1948"/>
                  </a:lnTo>
                  <a:lnTo>
                    <a:pt x="552" y="1946"/>
                  </a:lnTo>
                  <a:lnTo>
                    <a:pt x="545" y="1944"/>
                  </a:lnTo>
                  <a:lnTo>
                    <a:pt x="539" y="1946"/>
                  </a:lnTo>
                  <a:lnTo>
                    <a:pt x="537" y="1946"/>
                  </a:lnTo>
                  <a:lnTo>
                    <a:pt x="535" y="1948"/>
                  </a:lnTo>
                  <a:lnTo>
                    <a:pt x="533" y="1951"/>
                  </a:lnTo>
                  <a:lnTo>
                    <a:pt x="533" y="1956"/>
                  </a:lnTo>
                  <a:lnTo>
                    <a:pt x="532" y="1960"/>
                  </a:lnTo>
                  <a:lnTo>
                    <a:pt x="527" y="1962"/>
                  </a:lnTo>
                  <a:lnTo>
                    <a:pt x="525" y="1963"/>
                  </a:lnTo>
                  <a:lnTo>
                    <a:pt x="525" y="1967"/>
                  </a:lnTo>
                  <a:lnTo>
                    <a:pt x="520" y="1970"/>
                  </a:lnTo>
                  <a:lnTo>
                    <a:pt x="513" y="1972"/>
                  </a:lnTo>
                  <a:lnTo>
                    <a:pt x="508" y="1975"/>
                  </a:lnTo>
                  <a:lnTo>
                    <a:pt x="506" y="1977"/>
                  </a:lnTo>
                  <a:lnTo>
                    <a:pt x="505" y="1980"/>
                  </a:lnTo>
                  <a:lnTo>
                    <a:pt x="506" y="1982"/>
                  </a:lnTo>
                  <a:lnTo>
                    <a:pt x="508" y="1984"/>
                  </a:lnTo>
                  <a:lnTo>
                    <a:pt x="510" y="1989"/>
                  </a:lnTo>
                  <a:lnTo>
                    <a:pt x="511" y="2001"/>
                  </a:lnTo>
                  <a:lnTo>
                    <a:pt x="516" y="2004"/>
                  </a:lnTo>
                  <a:lnTo>
                    <a:pt x="522" y="2008"/>
                  </a:lnTo>
                  <a:lnTo>
                    <a:pt x="525" y="2013"/>
                  </a:lnTo>
                  <a:lnTo>
                    <a:pt x="532" y="2014"/>
                  </a:lnTo>
                  <a:lnTo>
                    <a:pt x="537" y="2016"/>
                  </a:lnTo>
                  <a:lnTo>
                    <a:pt x="539" y="2018"/>
                  </a:lnTo>
                  <a:lnTo>
                    <a:pt x="539" y="2021"/>
                  </a:lnTo>
                  <a:lnTo>
                    <a:pt x="542" y="2028"/>
                  </a:lnTo>
                  <a:lnTo>
                    <a:pt x="547" y="2035"/>
                  </a:lnTo>
                  <a:lnTo>
                    <a:pt x="559" y="2045"/>
                  </a:lnTo>
                  <a:lnTo>
                    <a:pt x="586" y="2062"/>
                  </a:lnTo>
                  <a:lnTo>
                    <a:pt x="592" y="2064"/>
                  </a:lnTo>
                  <a:lnTo>
                    <a:pt x="593" y="2066"/>
                  </a:lnTo>
                  <a:lnTo>
                    <a:pt x="593" y="2069"/>
                  </a:lnTo>
                  <a:lnTo>
                    <a:pt x="598" y="2072"/>
                  </a:lnTo>
                  <a:lnTo>
                    <a:pt x="602" y="2074"/>
                  </a:lnTo>
                  <a:lnTo>
                    <a:pt x="605" y="2072"/>
                  </a:lnTo>
                  <a:lnTo>
                    <a:pt x="607" y="2069"/>
                  </a:lnTo>
                  <a:lnTo>
                    <a:pt x="609" y="2064"/>
                  </a:lnTo>
                  <a:lnTo>
                    <a:pt x="610" y="2062"/>
                  </a:lnTo>
                  <a:lnTo>
                    <a:pt x="614" y="2062"/>
                  </a:lnTo>
                  <a:lnTo>
                    <a:pt x="619" y="2060"/>
                  </a:lnTo>
                  <a:lnTo>
                    <a:pt x="621" y="2059"/>
                  </a:lnTo>
                  <a:lnTo>
                    <a:pt x="622" y="2054"/>
                  </a:lnTo>
                  <a:lnTo>
                    <a:pt x="621" y="2050"/>
                  </a:lnTo>
                  <a:lnTo>
                    <a:pt x="617" y="2040"/>
                  </a:lnTo>
                  <a:lnTo>
                    <a:pt x="614" y="2035"/>
                  </a:lnTo>
                  <a:lnTo>
                    <a:pt x="622" y="2030"/>
                  </a:lnTo>
                  <a:lnTo>
                    <a:pt x="627" y="2028"/>
                  </a:lnTo>
                  <a:lnTo>
                    <a:pt x="634" y="2028"/>
                  </a:lnTo>
                  <a:lnTo>
                    <a:pt x="639" y="2028"/>
                  </a:lnTo>
                  <a:lnTo>
                    <a:pt x="643" y="2026"/>
                  </a:lnTo>
                  <a:lnTo>
                    <a:pt x="646" y="2025"/>
                  </a:lnTo>
                  <a:lnTo>
                    <a:pt x="648" y="2021"/>
                  </a:lnTo>
                  <a:lnTo>
                    <a:pt x="645" y="2020"/>
                  </a:lnTo>
                  <a:lnTo>
                    <a:pt x="641" y="2018"/>
                  </a:lnTo>
                  <a:close/>
                  <a:moveTo>
                    <a:pt x="982" y="2417"/>
                  </a:moveTo>
                  <a:lnTo>
                    <a:pt x="975" y="2419"/>
                  </a:lnTo>
                  <a:lnTo>
                    <a:pt x="970" y="2419"/>
                  </a:lnTo>
                  <a:lnTo>
                    <a:pt x="963" y="2415"/>
                  </a:lnTo>
                  <a:lnTo>
                    <a:pt x="958" y="2410"/>
                  </a:lnTo>
                  <a:lnTo>
                    <a:pt x="953" y="2410"/>
                  </a:lnTo>
                  <a:lnTo>
                    <a:pt x="948" y="2410"/>
                  </a:lnTo>
                  <a:lnTo>
                    <a:pt x="950" y="2422"/>
                  </a:lnTo>
                  <a:lnTo>
                    <a:pt x="953" y="2431"/>
                  </a:lnTo>
                  <a:lnTo>
                    <a:pt x="960" y="2439"/>
                  </a:lnTo>
                  <a:lnTo>
                    <a:pt x="963" y="2443"/>
                  </a:lnTo>
                  <a:lnTo>
                    <a:pt x="969" y="2444"/>
                  </a:lnTo>
                  <a:lnTo>
                    <a:pt x="967" y="2439"/>
                  </a:lnTo>
                  <a:lnTo>
                    <a:pt x="969" y="2434"/>
                  </a:lnTo>
                  <a:lnTo>
                    <a:pt x="970" y="2431"/>
                  </a:lnTo>
                  <a:lnTo>
                    <a:pt x="974" y="2429"/>
                  </a:lnTo>
                  <a:lnTo>
                    <a:pt x="979" y="2424"/>
                  </a:lnTo>
                  <a:lnTo>
                    <a:pt x="980" y="2422"/>
                  </a:lnTo>
                  <a:lnTo>
                    <a:pt x="982" y="2417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38324703-27E6-422A-9D12-AF86F45C3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954" y="3267410"/>
              <a:ext cx="908050" cy="1265237"/>
            </a:xfrm>
            <a:custGeom>
              <a:avLst/>
              <a:gdLst>
                <a:gd name="T0" fmla="*/ 1467 w 2523"/>
                <a:gd name="T1" fmla="*/ 299 h 3516"/>
                <a:gd name="T2" fmla="*/ 2075 w 2523"/>
                <a:gd name="T3" fmla="*/ 236 h 3516"/>
                <a:gd name="T4" fmla="*/ 1993 w 2523"/>
                <a:gd name="T5" fmla="*/ 289 h 3516"/>
                <a:gd name="T6" fmla="*/ 2247 w 2523"/>
                <a:gd name="T7" fmla="*/ 499 h 3516"/>
                <a:gd name="T8" fmla="*/ 2283 w 2523"/>
                <a:gd name="T9" fmla="*/ 470 h 3516"/>
                <a:gd name="T10" fmla="*/ 2013 w 2523"/>
                <a:gd name="T11" fmla="*/ 337 h 3516"/>
                <a:gd name="T12" fmla="*/ 2145 w 2523"/>
                <a:gd name="T13" fmla="*/ 219 h 3516"/>
                <a:gd name="T14" fmla="*/ 441 w 2523"/>
                <a:gd name="T15" fmla="*/ 553 h 3516"/>
                <a:gd name="T16" fmla="*/ 2513 w 2523"/>
                <a:gd name="T17" fmla="*/ 1659 h 3516"/>
                <a:gd name="T18" fmla="*/ 2413 w 2523"/>
                <a:gd name="T19" fmla="*/ 1445 h 3516"/>
                <a:gd name="T20" fmla="*/ 2360 w 2523"/>
                <a:gd name="T21" fmla="*/ 1060 h 3516"/>
                <a:gd name="T22" fmla="*/ 2350 w 2523"/>
                <a:gd name="T23" fmla="*/ 813 h 3516"/>
                <a:gd name="T24" fmla="*/ 2252 w 2523"/>
                <a:gd name="T25" fmla="*/ 596 h 3516"/>
                <a:gd name="T26" fmla="*/ 2097 w 2523"/>
                <a:gd name="T27" fmla="*/ 458 h 3516"/>
                <a:gd name="T28" fmla="*/ 1921 w 2523"/>
                <a:gd name="T29" fmla="*/ 333 h 3516"/>
                <a:gd name="T30" fmla="*/ 1824 w 2523"/>
                <a:gd name="T31" fmla="*/ 308 h 3516"/>
                <a:gd name="T32" fmla="*/ 1561 w 2523"/>
                <a:gd name="T33" fmla="*/ 500 h 3516"/>
                <a:gd name="T34" fmla="*/ 1421 w 2523"/>
                <a:gd name="T35" fmla="*/ 471 h 3516"/>
                <a:gd name="T36" fmla="*/ 1462 w 2523"/>
                <a:gd name="T37" fmla="*/ 314 h 3516"/>
                <a:gd name="T38" fmla="*/ 1166 w 2523"/>
                <a:gd name="T39" fmla="*/ 273 h 3516"/>
                <a:gd name="T40" fmla="*/ 1087 w 2523"/>
                <a:gd name="T41" fmla="*/ 96 h 3516"/>
                <a:gd name="T42" fmla="*/ 801 w 2523"/>
                <a:gd name="T43" fmla="*/ 24 h 3516"/>
                <a:gd name="T44" fmla="*/ 818 w 2523"/>
                <a:gd name="T45" fmla="*/ 84 h 3516"/>
                <a:gd name="T46" fmla="*/ 901 w 2523"/>
                <a:gd name="T47" fmla="*/ 181 h 3516"/>
                <a:gd name="T48" fmla="*/ 901 w 2523"/>
                <a:gd name="T49" fmla="*/ 282 h 3516"/>
                <a:gd name="T50" fmla="*/ 915 w 2523"/>
                <a:gd name="T51" fmla="*/ 434 h 3516"/>
                <a:gd name="T52" fmla="*/ 804 w 2523"/>
                <a:gd name="T53" fmla="*/ 533 h 3516"/>
                <a:gd name="T54" fmla="*/ 727 w 2523"/>
                <a:gd name="T55" fmla="*/ 671 h 3516"/>
                <a:gd name="T56" fmla="*/ 422 w 2523"/>
                <a:gd name="T57" fmla="*/ 608 h 3516"/>
                <a:gd name="T58" fmla="*/ 403 w 2523"/>
                <a:gd name="T59" fmla="*/ 969 h 3516"/>
                <a:gd name="T60" fmla="*/ 383 w 2523"/>
                <a:gd name="T61" fmla="*/ 1120 h 3516"/>
                <a:gd name="T62" fmla="*/ 173 w 2523"/>
                <a:gd name="T63" fmla="*/ 1345 h 3516"/>
                <a:gd name="T64" fmla="*/ 91 w 2523"/>
                <a:gd name="T65" fmla="*/ 1497 h 3516"/>
                <a:gd name="T66" fmla="*/ 16 w 2523"/>
                <a:gd name="T67" fmla="*/ 1761 h 3516"/>
                <a:gd name="T68" fmla="*/ 76 w 2523"/>
                <a:gd name="T69" fmla="*/ 1937 h 3516"/>
                <a:gd name="T70" fmla="*/ 36 w 2523"/>
                <a:gd name="T71" fmla="*/ 2123 h 3516"/>
                <a:gd name="T72" fmla="*/ 91 w 2523"/>
                <a:gd name="T73" fmla="*/ 2293 h 3516"/>
                <a:gd name="T74" fmla="*/ 103 w 2523"/>
                <a:gd name="T75" fmla="*/ 2510 h 3516"/>
                <a:gd name="T76" fmla="*/ 381 w 2523"/>
                <a:gd name="T77" fmla="*/ 2628 h 3516"/>
                <a:gd name="T78" fmla="*/ 596 w 2523"/>
                <a:gd name="T79" fmla="*/ 2704 h 3516"/>
                <a:gd name="T80" fmla="*/ 480 w 2523"/>
                <a:gd name="T81" fmla="*/ 2859 h 3516"/>
                <a:gd name="T82" fmla="*/ 372 w 2523"/>
                <a:gd name="T83" fmla="*/ 3080 h 3516"/>
                <a:gd name="T84" fmla="*/ 516 w 2523"/>
                <a:gd name="T85" fmla="*/ 3315 h 3516"/>
                <a:gd name="T86" fmla="*/ 633 w 2523"/>
                <a:gd name="T87" fmla="*/ 3260 h 3516"/>
                <a:gd name="T88" fmla="*/ 739 w 2523"/>
                <a:gd name="T89" fmla="*/ 3293 h 3516"/>
                <a:gd name="T90" fmla="*/ 910 w 2523"/>
                <a:gd name="T91" fmla="*/ 3378 h 3516"/>
                <a:gd name="T92" fmla="*/ 1106 w 2523"/>
                <a:gd name="T93" fmla="*/ 3475 h 3516"/>
                <a:gd name="T94" fmla="*/ 1331 w 2523"/>
                <a:gd name="T95" fmla="*/ 3385 h 3516"/>
                <a:gd name="T96" fmla="*/ 1585 w 2523"/>
                <a:gd name="T97" fmla="*/ 3358 h 3516"/>
                <a:gd name="T98" fmla="*/ 1882 w 2523"/>
                <a:gd name="T99" fmla="*/ 3312 h 3516"/>
                <a:gd name="T100" fmla="*/ 1947 w 2523"/>
                <a:gd name="T101" fmla="*/ 3255 h 3516"/>
                <a:gd name="T102" fmla="*/ 2029 w 2523"/>
                <a:gd name="T103" fmla="*/ 3057 h 3516"/>
                <a:gd name="T104" fmla="*/ 2191 w 2523"/>
                <a:gd name="T105" fmla="*/ 2941 h 3516"/>
                <a:gd name="T106" fmla="*/ 2083 w 2523"/>
                <a:gd name="T107" fmla="*/ 2691 h 3516"/>
                <a:gd name="T108" fmla="*/ 1865 w 2523"/>
                <a:gd name="T109" fmla="*/ 2477 h 3516"/>
                <a:gd name="T110" fmla="*/ 1804 w 2523"/>
                <a:gd name="T111" fmla="*/ 2286 h 3516"/>
                <a:gd name="T112" fmla="*/ 1807 w 2523"/>
                <a:gd name="T113" fmla="*/ 2135 h 3516"/>
                <a:gd name="T114" fmla="*/ 2036 w 2523"/>
                <a:gd name="T115" fmla="*/ 2041 h 3516"/>
                <a:gd name="T116" fmla="*/ 2234 w 2523"/>
                <a:gd name="T117" fmla="*/ 1928 h 3516"/>
                <a:gd name="T118" fmla="*/ 2338 w 2523"/>
                <a:gd name="T119" fmla="*/ 1814 h 3516"/>
                <a:gd name="T120" fmla="*/ 2513 w 2523"/>
                <a:gd name="T121" fmla="*/ 1659 h 3516"/>
                <a:gd name="T122" fmla="*/ 319 w 2523"/>
                <a:gd name="T123" fmla="*/ 615 h 3516"/>
                <a:gd name="T124" fmla="*/ 876 w 2523"/>
                <a:gd name="T125" fmla="*/ 246 h 3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3" h="3516">
                  <a:moveTo>
                    <a:pt x="698" y="574"/>
                  </a:moveTo>
                  <a:lnTo>
                    <a:pt x="710" y="574"/>
                  </a:lnTo>
                  <a:lnTo>
                    <a:pt x="715" y="572"/>
                  </a:lnTo>
                  <a:lnTo>
                    <a:pt x="717" y="570"/>
                  </a:lnTo>
                  <a:lnTo>
                    <a:pt x="719" y="567"/>
                  </a:lnTo>
                  <a:lnTo>
                    <a:pt x="714" y="565"/>
                  </a:lnTo>
                  <a:lnTo>
                    <a:pt x="708" y="563"/>
                  </a:lnTo>
                  <a:lnTo>
                    <a:pt x="705" y="560"/>
                  </a:lnTo>
                  <a:lnTo>
                    <a:pt x="698" y="560"/>
                  </a:lnTo>
                  <a:lnTo>
                    <a:pt x="693" y="562"/>
                  </a:lnTo>
                  <a:lnTo>
                    <a:pt x="690" y="565"/>
                  </a:lnTo>
                  <a:lnTo>
                    <a:pt x="685" y="574"/>
                  </a:lnTo>
                  <a:lnTo>
                    <a:pt x="690" y="575"/>
                  </a:lnTo>
                  <a:lnTo>
                    <a:pt x="693" y="577"/>
                  </a:lnTo>
                  <a:lnTo>
                    <a:pt x="697" y="577"/>
                  </a:lnTo>
                  <a:lnTo>
                    <a:pt x="698" y="574"/>
                  </a:lnTo>
                  <a:close/>
                  <a:moveTo>
                    <a:pt x="1483" y="301"/>
                  </a:moveTo>
                  <a:lnTo>
                    <a:pt x="1486" y="306"/>
                  </a:lnTo>
                  <a:lnTo>
                    <a:pt x="1493" y="311"/>
                  </a:lnTo>
                  <a:lnTo>
                    <a:pt x="1502" y="313"/>
                  </a:lnTo>
                  <a:lnTo>
                    <a:pt x="1510" y="314"/>
                  </a:lnTo>
                  <a:lnTo>
                    <a:pt x="1544" y="314"/>
                  </a:lnTo>
                  <a:lnTo>
                    <a:pt x="1544" y="306"/>
                  </a:lnTo>
                  <a:lnTo>
                    <a:pt x="1544" y="299"/>
                  </a:lnTo>
                  <a:lnTo>
                    <a:pt x="1541" y="294"/>
                  </a:lnTo>
                  <a:lnTo>
                    <a:pt x="1539" y="289"/>
                  </a:lnTo>
                  <a:lnTo>
                    <a:pt x="1532" y="280"/>
                  </a:lnTo>
                  <a:lnTo>
                    <a:pt x="1531" y="273"/>
                  </a:lnTo>
                  <a:lnTo>
                    <a:pt x="1531" y="267"/>
                  </a:lnTo>
                  <a:lnTo>
                    <a:pt x="1510" y="267"/>
                  </a:lnTo>
                  <a:lnTo>
                    <a:pt x="1508" y="262"/>
                  </a:lnTo>
                  <a:lnTo>
                    <a:pt x="1507" y="256"/>
                  </a:lnTo>
                  <a:lnTo>
                    <a:pt x="1503" y="253"/>
                  </a:lnTo>
                  <a:lnTo>
                    <a:pt x="1496" y="253"/>
                  </a:lnTo>
                  <a:lnTo>
                    <a:pt x="1469" y="253"/>
                  </a:lnTo>
                  <a:lnTo>
                    <a:pt x="1471" y="262"/>
                  </a:lnTo>
                  <a:lnTo>
                    <a:pt x="1469" y="267"/>
                  </a:lnTo>
                  <a:lnTo>
                    <a:pt x="1467" y="272"/>
                  </a:lnTo>
                  <a:lnTo>
                    <a:pt x="1464" y="275"/>
                  </a:lnTo>
                  <a:lnTo>
                    <a:pt x="1461" y="279"/>
                  </a:lnTo>
                  <a:lnTo>
                    <a:pt x="1457" y="282"/>
                  </a:lnTo>
                  <a:lnTo>
                    <a:pt x="1456" y="287"/>
                  </a:lnTo>
                  <a:lnTo>
                    <a:pt x="1456" y="294"/>
                  </a:lnTo>
                  <a:lnTo>
                    <a:pt x="1462" y="296"/>
                  </a:lnTo>
                  <a:lnTo>
                    <a:pt x="1467" y="299"/>
                  </a:lnTo>
                  <a:lnTo>
                    <a:pt x="1474" y="301"/>
                  </a:lnTo>
                  <a:lnTo>
                    <a:pt x="1483" y="301"/>
                  </a:lnTo>
                  <a:close/>
                  <a:moveTo>
                    <a:pt x="610" y="553"/>
                  </a:moveTo>
                  <a:lnTo>
                    <a:pt x="611" y="548"/>
                  </a:lnTo>
                  <a:lnTo>
                    <a:pt x="613" y="546"/>
                  </a:lnTo>
                  <a:lnTo>
                    <a:pt x="616" y="546"/>
                  </a:lnTo>
                  <a:lnTo>
                    <a:pt x="616" y="543"/>
                  </a:lnTo>
                  <a:lnTo>
                    <a:pt x="618" y="541"/>
                  </a:lnTo>
                  <a:lnTo>
                    <a:pt x="623" y="540"/>
                  </a:lnTo>
                  <a:lnTo>
                    <a:pt x="632" y="545"/>
                  </a:lnTo>
                  <a:lnTo>
                    <a:pt x="640" y="550"/>
                  </a:lnTo>
                  <a:lnTo>
                    <a:pt x="651" y="553"/>
                  </a:lnTo>
                  <a:lnTo>
                    <a:pt x="657" y="553"/>
                  </a:lnTo>
                  <a:lnTo>
                    <a:pt x="664" y="553"/>
                  </a:lnTo>
                  <a:lnTo>
                    <a:pt x="664" y="546"/>
                  </a:lnTo>
                  <a:lnTo>
                    <a:pt x="664" y="543"/>
                  </a:lnTo>
                  <a:lnTo>
                    <a:pt x="664" y="540"/>
                  </a:lnTo>
                  <a:lnTo>
                    <a:pt x="662" y="540"/>
                  </a:lnTo>
                  <a:lnTo>
                    <a:pt x="659" y="538"/>
                  </a:lnTo>
                  <a:lnTo>
                    <a:pt x="657" y="534"/>
                  </a:lnTo>
                  <a:lnTo>
                    <a:pt x="657" y="533"/>
                  </a:lnTo>
                  <a:lnTo>
                    <a:pt x="654" y="533"/>
                  </a:lnTo>
                  <a:lnTo>
                    <a:pt x="651" y="533"/>
                  </a:lnTo>
                  <a:lnTo>
                    <a:pt x="645" y="534"/>
                  </a:lnTo>
                  <a:lnTo>
                    <a:pt x="642" y="538"/>
                  </a:lnTo>
                  <a:lnTo>
                    <a:pt x="640" y="540"/>
                  </a:lnTo>
                  <a:lnTo>
                    <a:pt x="637" y="540"/>
                  </a:lnTo>
                  <a:lnTo>
                    <a:pt x="637" y="534"/>
                  </a:lnTo>
                  <a:lnTo>
                    <a:pt x="635" y="531"/>
                  </a:lnTo>
                  <a:lnTo>
                    <a:pt x="633" y="528"/>
                  </a:lnTo>
                  <a:lnTo>
                    <a:pt x="630" y="526"/>
                  </a:lnTo>
                  <a:lnTo>
                    <a:pt x="628" y="529"/>
                  </a:lnTo>
                  <a:lnTo>
                    <a:pt x="627" y="531"/>
                  </a:lnTo>
                  <a:lnTo>
                    <a:pt x="620" y="533"/>
                  </a:lnTo>
                  <a:lnTo>
                    <a:pt x="603" y="533"/>
                  </a:lnTo>
                  <a:lnTo>
                    <a:pt x="599" y="538"/>
                  </a:lnTo>
                  <a:lnTo>
                    <a:pt x="596" y="543"/>
                  </a:lnTo>
                  <a:lnTo>
                    <a:pt x="591" y="546"/>
                  </a:lnTo>
                  <a:lnTo>
                    <a:pt x="589" y="553"/>
                  </a:lnTo>
                  <a:lnTo>
                    <a:pt x="596" y="553"/>
                  </a:lnTo>
                  <a:lnTo>
                    <a:pt x="610" y="553"/>
                  </a:lnTo>
                  <a:close/>
                  <a:moveTo>
                    <a:pt x="2070" y="232"/>
                  </a:moveTo>
                  <a:lnTo>
                    <a:pt x="2070" y="236"/>
                  </a:lnTo>
                  <a:lnTo>
                    <a:pt x="2073" y="238"/>
                  </a:lnTo>
                  <a:lnTo>
                    <a:pt x="2075" y="236"/>
                  </a:lnTo>
                  <a:lnTo>
                    <a:pt x="2076" y="232"/>
                  </a:lnTo>
                  <a:lnTo>
                    <a:pt x="2080" y="232"/>
                  </a:lnTo>
                  <a:lnTo>
                    <a:pt x="2083" y="229"/>
                  </a:lnTo>
                  <a:lnTo>
                    <a:pt x="2087" y="227"/>
                  </a:lnTo>
                  <a:lnTo>
                    <a:pt x="2090" y="226"/>
                  </a:lnTo>
                  <a:lnTo>
                    <a:pt x="2090" y="191"/>
                  </a:lnTo>
                  <a:lnTo>
                    <a:pt x="2085" y="191"/>
                  </a:lnTo>
                  <a:lnTo>
                    <a:pt x="2080" y="190"/>
                  </a:lnTo>
                  <a:lnTo>
                    <a:pt x="2071" y="186"/>
                  </a:lnTo>
                  <a:lnTo>
                    <a:pt x="2063" y="183"/>
                  </a:lnTo>
                  <a:lnTo>
                    <a:pt x="2056" y="183"/>
                  </a:lnTo>
                  <a:lnTo>
                    <a:pt x="2049" y="185"/>
                  </a:lnTo>
                  <a:lnTo>
                    <a:pt x="2049" y="190"/>
                  </a:lnTo>
                  <a:lnTo>
                    <a:pt x="2046" y="191"/>
                  </a:lnTo>
                  <a:lnTo>
                    <a:pt x="2044" y="195"/>
                  </a:lnTo>
                  <a:lnTo>
                    <a:pt x="2042" y="198"/>
                  </a:lnTo>
                  <a:lnTo>
                    <a:pt x="2041" y="202"/>
                  </a:lnTo>
                  <a:lnTo>
                    <a:pt x="2039" y="203"/>
                  </a:lnTo>
                  <a:lnTo>
                    <a:pt x="2036" y="205"/>
                  </a:lnTo>
                  <a:lnTo>
                    <a:pt x="2034" y="215"/>
                  </a:lnTo>
                  <a:lnTo>
                    <a:pt x="2036" y="224"/>
                  </a:lnTo>
                  <a:lnTo>
                    <a:pt x="2037" y="231"/>
                  </a:lnTo>
                  <a:lnTo>
                    <a:pt x="2042" y="239"/>
                  </a:lnTo>
                  <a:lnTo>
                    <a:pt x="2051" y="239"/>
                  </a:lnTo>
                  <a:lnTo>
                    <a:pt x="2058" y="238"/>
                  </a:lnTo>
                  <a:lnTo>
                    <a:pt x="2065" y="236"/>
                  </a:lnTo>
                  <a:lnTo>
                    <a:pt x="2070" y="232"/>
                  </a:lnTo>
                  <a:close/>
                  <a:moveTo>
                    <a:pt x="569" y="560"/>
                  </a:moveTo>
                  <a:lnTo>
                    <a:pt x="569" y="553"/>
                  </a:lnTo>
                  <a:lnTo>
                    <a:pt x="565" y="548"/>
                  </a:lnTo>
                  <a:lnTo>
                    <a:pt x="560" y="546"/>
                  </a:lnTo>
                  <a:lnTo>
                    <a:pt x="553" y="545"/>
                  </a:lnTo>
                  <a:lnTo>
                    <a:pt x="539" y="543"/>
                  </a:lnTo>
                  <a:lnTo>
                    <a:pt x="533" y="543"/>
                  </a:lnTo>
                  <a:lnTo>
                    <a:pt x="528" y="540"/>
                  </a:lnTo>
                  <a:lnTo>
                    <a:pt x="519" y="541"/>
                  </a:lnTo>
                  <a:lnTo>
                    <a:pt x="514" y="543"/>
                  </a:lnTo>
                  <a:lnTo>
                    <a:pt x="510" y="548"/>
                  </a:lnTo>
                  <a:lnTo>
                    <a:pt x="507" y="553"/>
                  </a:lnTo>
                  <a:lnTo>
                    <a:pt x="521" y="557"/>
                  </a:lnTo>
                  <a:lnTo>
                    <a:pt x="534" y="560"/>
                  </a:lnTo>
                  <a:lnTo>
                    <a:pt x="551" y="560"/>
                  </a:lnTo>
                  <a:lnTo>
                    <a:pt x="569" y="560"/>
                  </a:lnTo>
                  <a:close/>
                  <a:moveTo>
                    <a:pt x="1988" y="287"/>
                  </a:moveTo>
                  <a:lnTo>
                    <a:pt x="1993" y="289"/>
                  </a:lnTo>
                  <a:lnTo>
                    <a:pt x="1995" y="291"/>
                  </a:lnTo>
                  <a:lnTo>
                    <a:pt x="1995" y="294"/>
                  </a:lnTo>
                  <a:lnTo>
                    <a:pt x="2001" y="296"/>
                  </a:lnTo>
                  <a:lnTo>
                    <a:pt x="2005" y="296"/>
                  </a:lnTo>
                  <a:lnTo>
                    <a:pt x="2007" y="292"/>
                  </a:lnTo>
                  <a:lnTo>
                    <a:pt x="2008" y="287"/>
                  </a:lnTo>
                  <a:lnTo>
                    <a:pt x="2008" y="277"/>
                  </a:lnTo>
                  <a:lnTo>
                    <a:pt x="2010" y="273"/>
                  </a:lnTo>
                  <a:lnTo>
                    <a:pt x="2015" y="273"/>
                  </a:lnTo>
                  <a:lnTo>
                    <a:pt x="2015" y="256"/>
                  </a:lnTo>
                  <a:lnTo>
                    <a:pt x="2015" y="239"/>
                  </a:lnTo>
                  <a:lnTo>
                    <a:pt x="2018" y="238"/>
                  </a:lnTo>
                  <a:lnTo>
                    <a:pt x="2020" y="236"/>
                  </a:lnTo>
                  <a:lnTo>
                    <a:pt x="2022" y="232"/>
                  </a:lnTo>
                  <a:lnTo>
                    <a:pt x="2020" y="229"/>
                  </a:lnTo>
                  <a:lnTo>
                    <a:pt x="2018" y="226"/>
                  </a:lnTo>
                  <a:lnTo>
                    <a:pt x="2015" y="224"/>
                  </a:lnTo>
                  <a:lnTo>
                    <a:pt x="2015" y="219"/>
                  </a:lnTo>
                  <a:lnTo>
                    <a:pt x="2010" y="219"/>
                  </a:lnTo>
                  <a:lnTo>
                    <a:pt x="2007" y="221"/>
                  </a:lnTo>
                  <a:lnTo>
                    <a:pt x="2003" y="222"/>
                  </a:lnTo>
                  <a:lnTo>
                    <a:pt x="2001" y="226"/>
                  </a:lnTo>
                  <a:lnTo>
                    <a:pt x="2001" y="229"/>
                  </a:lnTo>
                  <a:lnTo>
                    <a:pt x="2000" y="231"/>
                  </a:lnTo>
                  <a:lnTo>
                    <a:pt x="1995" y="232"/>
                  </a:lnTo>
                  <a:lnTo>
                    <a:pt x="1993" y="236"/>
                  </a:lnTo>
                  <a:lnTo>
                    <a:pt x="1991" y="239"/>
                  </a:lnTo>
                  <a:lnTo>
                    <a:pt x="1988" y="243"/>
                  </a:lnTo>
                  <a:lnTo>
                    <a:pt x="1988" y="246"/>
                  </a:lnTo>
                  <a:lnTo>
                    <a:pt x="1993" y="250"/>
                  </a:lnTo>
                  <a:lnTo>
                    <a:pt x="1996" y="255"/>
                  </a:lnTo>
                  <a:lnTo>
                    <a:pt x="1996" y="260"/>
                  </a:lnTo>
                  <a:lnTo>
                    <a:pt x="1995" y="265"/>
                  </a:lnTo>
                  <a:lnTo>
                    <a:pt x="1989" y="277"/>
                  </a:lnTo>
                  <a:lnTo>
                    <a:pt x="1988" y="282"/>
                  </a:lnTo>
                  <a:lnTo>
                    <a:pt x="1988" y="287"/>
                  </a:lnTo>
                  <a:close/>
                  <a:moveTo>
                    <a:pt x="2234" y="471"/>
                  </a:moveTo>
                  <a:lnTo>
                    <a:pt x="2234" y="475"/>
                  </a:lnTo>
                  <a:lnTo>
                    <a:pt x="2235" y="476"/>
                  </a:lnTo>
                  <a:lnTo>
                    <a:pt x="2240" y="478"/>
                  </a:lnTo>
                  <a:lnTo>
                    <a:pt x="2246" y="482"/>
                  </a:lnTo>
                  <a:lnTo>
                    <a:pt x="2251" y="485"/>
                  </a:lnTo>
                  <a:lnTo>
                    <a:pt x="2252" y="492"/>
                  </a:lnTo>
                  <a:lnTo>
                    <a:pt x="2254" y="499"/>
                  </a:lnTo>
                  <a:lnTo>
                    <a:pt x="2247" y="499"/>
                  </a:lnTo>
                  <a:lnTo>
                    <a:pt x="2240" y="499"/>
                  </a:lnTo>
                  <a:lnTo>
                    <a:pt x="2227" y="494"/>
                  </a:lnTo>
                  <a:lnTo>
                    <a:pt x="2222" y="492"/>
                  </a:lnTo>
                  <a:lnTo>
                    <a:pt x="2215" y="490"/>
                  </a:lnTo>
                  <a:lnTo>
                    <a:pt x="2210" y="494"/>
                  </a:lnTo>
                  <a:lnTo>
                    <a:pt x="2206" y="499"/>
                  </a:lnTo>
                  <a:lnTo>
                    <a:pt x="2215" y="502"/>
                  </a:lnTo>
                  <a:lnTo>
                    <a:pt x="2218" y="507"/>
                  </a:lnTo>
                  <a:lnTo>
                    <a:pt x="2220" y="514"/>
                  </a:lnTo>
                  <a:lnTo>
                    <a:pt x="2220" y="521"/>
                  </a:lnTo>
                  <a:lnTo>
                    <a:pt x="2215" y="538"/>
                  </a:lnTo>
                  <a:lnTo>
                    <a:pt x="2213" y="545"/>
                  </a:lnTo>
                  <a:lnTo>
                    <a:pt x="2213" y="553"/>
                  </a:lnTo>
                  <a:lnTo>
                    <a:pt x="2223" y="555"/>
                  </a:lnTo>
                  <a:lnTo>
                    <a:pt x="2230" y="553"/>
                  </a:lnTo>
                  <a:lnTo>
                    <a:pt x="2237" y="551"/>
                  </a:lnTo>
                  <a:lnTo>
                    <a:pt x="2242" y="548"/>
                  </a:lnTo>
                  <a:lnTo>
                    <a:pt x="2254" y="543"/>
                  </a:lnTo>
                  <a:lnTo>
                    <a:pt x="2259" y="541"/>
                  </a:lnTo>
                  <a:lnTo>
                    <a:pt x="2268" y="540"/>
                  </a:lnTo>
                  <a:lnTo>
                    <a:pt x="2315" y="540"/>
                  </a:lnTo>
                  <a:lnTo>
                    <a:pt x="2315" y="533"/>
                  </a:lnTo>
                  <a:lnTo>
                    <a:pt x="2315" y="526"/>
                  </a:lnTo>
                  <a:lnTo>
                    <a:pt x="2309" y="526"/>
                  </a:lnTo>
                  <a:lnTo>
                    <a:pt x="2307" y="524"/>
                  </a:lnTo>
                  <a:lnTo>
                    <a:pt x="2307" y="522"/>
                  </a:lnTo>
                  <a:lnTo>
                    <a:pt x="2310" y="521"/>
                  </a:lnTo>
                  <a:lnTo>
                    <a:pt x="2315" y="519"/>
                  </a:lnTo>
                  <a:lnTo>
                    <a:pt x="2319" y="516"/>
                  </a:lnTo>
                  <a:lnTo>
                    <a:pt x="2324" y="514"/>
                  </a:lnTo>
                  <a:lnTo>
                    <a:pt x="2336" y="512"/>
                  </a:lnTo>
                  <a:lnTo>
                    <a:pt x="2336" y="505"/>
                  </a:lnTo>
                  <a:lnTo>
                    <a:pt x="2329" y="505"/>
                  </a:lnTo>
                  <a:lnTo>
                    <a:pt x="2326" y="502"/>
                  </a:lnTo>
                  <a:lnTo>
                    <a:pt x="2322" y="499"/>
                  </a:lnTo>
                  <a:lnTo>
                    <a:pt x="2322" y="492"/>
                  </a:lnTo>
                  <a:lnTo>
                    <a:pt x="2315" y="492"/>
                  </a:lnTo>
                  <a:lnTo>
                    <a:pt x="2310" y="490"/>
                  </a:lnTo>
                  <a:lnTo>
                    <a:pt x="2307" y="487"/>
                  </a:lnTo>
                  <a:lnTo>
                    <a:pt x="2302" y="485"/>
                  </a:lnTo>
                  <a:lnTo>
                    <a:pt x="2300" y="480"/>
                  </a:lnTo>
                  <a:lnTo>
                    <a:pt x="2297" y="476"/>
                  </a:lnTo>
                  <a:lnTo>
                    <a:pt x="2293" y="473"/>
                  </a:lnTo>
                  <a:lnTo>
                    <a:pt x="2288" y="471"/>
                  </a:lnTo>
                  <a:lnTo>
                    <a:pt x="2283" y="470"/>
                  </a:lnTo>
                  <a:lnTo>
                    <a:pt x="2280" y="466"/>
                  </a:lnTo>
                  <a:lnTo>
                    <a:pt x="2276" y="463"/>
                  </a:lnTo>
                  <a:lnTo>
                    <a:pt x="2274" y="458"/>
                  </a:lnTo>
                  <a:lnTo>
                    <a:pt x="2269" y="458"/>
                  </a:lnTo>
                  <a:lnTo>
                    <a:pt x="2264" y="456"/>
                  </a:lnTo>
                  <a:lnTo>
                    <a:pt x="2256" y="453"/>
                  </a:lnTo>
                  <a:lnTo>
                    <a:pt x="2247" y="449"/>
                  </a:lnTo>
                  <a:lnTo>
                    <a:pt x="2240" y="449"/>
                  </a:lnTo>
                  <a:lnTo>
                    <a:pt x="2234" y="451"/>
                  </a:lnTo>
                  <a:lnTo>
                    <a:pt x="2232" y="444"/>
                  </a:lnTo>
                  <a:lnTo>
                    <a:pt x="2227" y="441"/>
                  </a:lnTo>
                  <a:lnTo>
                    <a:pt x="2223" y="436"/>
                  </a:lnTo>
                  <a:lnTo>
                    <a:pt x="2217" y="434"/>
                  </a:lnTo>
                  <a:lnTo>
                    <a:pt x="2205" y="429"/>
                  </a:lnTo>
                  <a:lnTo>
                    <a:pt x="2193" y="424"/>
                  </a:lnTo>
                  <a:lnTo>
                    <a:pt x="2189" y="430"/>
                  </a:lnTo>
                  <a:lnTo>
                    <a:pt x="2186" y="437"/>
                  </a:lnTo>
                  <a:lnTo>
                    <a:pt x="2186" y="446"/>
                  </a:lnTo>
                  <a:lnTo>
                    <a:pt x="2186" y="454"/>
                  </a:lnTo>
                  <a:lnTo>
                    <a:pt x="2189" y="471"/>
                  </a:lnTo>
                  <a:lnTo>
                    <a:pt x="2193" y="485"/>
                  </a:lnTo>
                  <a:lnTo>
                    <a:pt x="2201" y="487"/>
                  </a:lnTo>
                  <a:lnTo>
                    <a:pt x="2206" y="485"/>
                  </a:lnTo>
                  <a:lnTo>
                    <a:pt x="2211" y="483"/>
                  </a:lnTo>
                  <a:lnTo>
                    <a:pt x="2215" y="480"/>
                  </a:lnTo>
                  <a:lnTo>
                    <a:pt x="2218" y="476"/>
                  </a:lnTo>
                  <a:lnTo>
                    <a:pt x="2222" y="473"/>
                  </a:lnTo>
                  <a:lnTo>
                    <a:pt x="2227" y="471"/>
                  </a:lnTo>
                  <a:lnTo>
                    <a:pt x="2234" y="471"/>
                  </a:lnTo>
                  <a:close/>
                  <a:moveTo>
                    <a:pt x="2042" y="273"/>
                  </a:moveTo>
                  <a:lnTo>
                    <a:pt x="2042" y="282"/>
                  </a:lnTo>
                  <a:lnTo>
                    <a:pt x="2039" y="287"/>
                  </a:lnTo>
                  <a:lnTo>
                    <a:pt x="2036" y="294"/>
                  </a:lnTo>
                  <a:lnTo>
                    <a:pt x="2036" y="301"/>
                  </a:lnTo>
                  <a:lnTo>
                    <a:pt x="2037" y="304"/>
                  </a:lnTo>
                  <a:lnTo>
                    <a:pt x="2041" y="306"/>
                  </a:lnTo>
                  <a:lnTo>
                    <a:pt x="2044" y="308"/>
                  </a:lnTo>
                  <a:lnTo>
                    <a:pt x="2049" y="308"/>
                  </a:lnTo>
                  <a:lnTo>
                    <a:pt x="2049" y="328"/>
                  </a:lnTo>
                  <a:lnTo>
                    <a:pt x="2041" y="328"/>
                  </a:lnTo>
                  <a:lnTo>
                    <a:pt x="2036" y="325"/>
                  </a:lnTo>
                  <a:lnTo>
                    <a:pt x="2029" y="323"/>
                  </a:lnTo>
                  <a:lnTo>
                    <a:pt x="2022" y="321"/>
                  </a:lnTo>
                  <a:lnTo>
                    <a:pt x="2022" y="335"/>
                  </a:lnTo>
                  <a:lnTo>
                    <a:pt x="2013" y="337"/>
                  </a:lnTo>
                  <a:lnTo>
                    <a:pt x="2010" y="338"/>
                  </a:lnTo>
                  <a:lnTo>
                    <a:pt x="2008" y="342"/>
                  </a:lnTo>
                  <a:lnTo>
                    <a:pt x="2012" y="343"/>
                  </a:lnTo>
                  <a:lnTo>
                    <a:pt x="2013" y="345"/>
                  </a:lnTo>
                  <a:lnTo>
                    <a:pt x="2017" y="350"/>
                  </a:lnTo>
                  <a:lnTo>
                    <a:pt x="2018" y="357"/>
                  </a:lnTo>
                  <a:lnTo>
                    <a:pt x="2022" y="362"/>
                  </a:lnTo>
                  <a:lnTo>
                    <a:pt x="2027" y="364"/>
                  </a:lnTo>
                  <a:lnTo>
                    <a:pt x="2029" y="366"/>
                  </a:lnTo>
                  <a:lnTo>
                    <a:pt x="2029" y="369"/>
                  </a:lnTo>
                  <a:lnTo>
                    <a:pt x="2039" y="371"/>
                  </a:lnTo>
                  <a:lnTo>
                    <a:pt x="2046" y="371"/>
                  </a:lnTo>
                  <a:lnTo>
                    <a:pt x="2061" y="367"/>
                  </a:lnTo>
                  <a:lnTo>
                    <a:pt x="2075" y="364"/>
                  </a:lnTo>
                  <a:lnTo>
                    <a:pt x="2090" y="362"/>
                  </a:lnTo>
                  <a:lnTo>
                    <a:pt x="2097" y="352"/>
                  </a:lnTo>
                  <a:lnTo>
                    <a:pt x="2105" y="343"/>
                  </a:lnTo>
                  <a:lnTo>
                    <a:pt x="2117" y="338"/>
                  </a:lnTo>
                  <a:lnTo>
                    <a:pt x="2131" y="335"/>
                  </a:lnTo>
                  <a:lnTo>
                    <a:pt x="2138" y="337"/>
                  </a:lnTo>
                  <a:lnTo>
                    <a:pt x="2141" y="342"/>
                  </a:lnTo>
                  <a:lnTo>
                    <a:pt x="2145" y="347"/>
                  </a:lnTo>
                  <a:lnTo>
                    <a:pt x="2146" y="354"/>
                  </a:lnTo>
                  <a:lnTo>
                    <a:pt x="2150" y="367"/>
                  </a:lnTo>
                  <a:lnTo>
                    <a:pt x="2153" y="372"/>
                  </a:lnTo>
                  <a:lnTo>
                    <a:pt x="2158" y="376"/>
                  </a:lnTo>
                  <a:lnTo>
                    <a:pt x="2162" y="371"/>
                  </a:lnTo>
                  <a:lnTo>
                    <a:pt x="2165" y="366"/>
                  </a:lnTo>
                  <a:lnTo>
                    <a:pt x="2170" y="364"/>
                  </a:lnTo>
                  <a:lnTo>
                    <a:pt x="2179" y="362"/>
                  </a:lnTo>
                  <a:lnTo>
                    <a:pt x="2179" y="328"/>
                  </a:lnTo>
                  <a:lnTo>
                    <a:pt x="2175" y="320"/>
                  </a:lnTo>
                  <a:lnTo>
                    <a:pt x="2169" y="314"/>
                  </a:lnTo>
                  <a:lnTo>
                    <a:pt x="2157" y="303"/>
                  </a:lnTo>
                  <a:lnTo>
                    <a:pt x="2150" y="297"/>
                  </a:lnTo>
                  <a:lnTo>
                    <a:pt x="2145" y="291"/>
                  </a:lnTo>
                  <a:lnTo>
                    <a:pt x="2140" y="284"/>
                  </a:lnTo>
                  <a:lnTo>
                    <a:pt x="2138" y="273"/>
                  </a:lnTo>
                  <a:lnTo>
                    <a:pt x="2146" y="262"/>
                  </a:lnTo>
                  <a:lnTo>
                    <a:pt x="2155" y="248"/>
                  </a:lnTo>
                  <a:lnTo>
                    <a:pt x="2157" y="241"/>
                  </a:lnTo>
                  <a:lnTo>
                    <a:pt x="2158" y="234"/>
                  </a:lnTo>
                  <a:lnTo>
                    <a:pt x="2157" y="226"/>
                  </a:lnTo>
                  <a:lnTo>
                    <a:pt x="2152" y="219"/>
                  </a:lnTo>
                  <a:lnTo>
                    <a:pt x="2145" y="219"/>
                  </a:lnTo>
                  <a:lnTo>
                    <a:pt x="2141" y="221"/>
                  </a:lnTo>
                  <a:lnTo>
                    <a:pt x="2138" y="224"/>
                  </a:lnTo>
                  <a:lnTo>
                    <a:pt x="2136" y="227"/>
                  </a:lnTo>
                  <a:lnTo>
                    <a:pt x="2134" y="231"/>
                  </a:lnTo>
                  <a:lnTo>
                    <a:pt x="2131" y="234"/>
                  </a:lnTo>
                  <a:lnTo>
                    <a:pt x="2126" y="234"/>
                  </a:lnTo>
                  <a:lnTo>
                    <a:pt x="2117" y="232"/>
                  </a:lnTo>
                  <a:lnTo>
                    <a:pt x="2112" y="231"/>
                  </a:lnTo>
                  <a:lnTo>
                    <a:pt x="2111" y="229"/>
                  </a:lnTo>
                  <a:lnTo>
                    <a:pt x="2111" y="226"/>
                  </a:lnTo>
                  <a:lnTo>
                    <a:pt x="2109" y="222"/>
                  </a:lnTo>
                  <a:lnTo>
                    <a:pt x="2105" y="221"/>
                  </a:lnTo>
                  <a:lnTo>
                    <a:pt x="2102" y="219"/>
                  </a:lnTo>
                  <a:lnTo>
                    <a:pt x="2097" y="219"/>
                  </a:lnTo>
                  <a:lnTo>
                    <a:pt x="2097" y="246"/>
                  </a:lnTo>
                  <a:lnTo>
                    <a:pt x="2099" y="251"/>
                  </a:lnTo>
                  <a:lnTo>
                    <a:pt x="2102" y="258"/>
                  </a:lnTo>
                  <a:lnTo>
                    <a:pt x="2102" y="260"/>
                  </a:lnTo>
                  <a:lnTo>
                    <a:pt x="2102" y="263"/>
                  </a:lnTo>
                  <a:lnTo>
                    <a:pt x="2100" y="265"/>
                  </a:lnTo>
                  <a:lnTo>
                    <a:pt x="2097" y="267"/>
                  </a:lnTo>
                  <a:lnTo>
                    <a:pt x="2092" y="267"/>
                  </a:lnTo>
                  <a:lnTo>
                    <a:pt x="2088" y="263"/>
                  </a:lnTo>
                  <a:lnTo>
                    <a:pt x="2087" y="260"/>
                  </a:lnTo>
                  <a:lnTo>
                    <a:pt x="2085" y="255"/>
                  </a:lnTo>
                  <a:lnTo>
                    <a:pt x="2083" y="251"/>
                  </a:lnTo>
                  <a:lnTo>
                    <a:pt x="2080" y="248"/>
                  </a:lnTo>
                  <a:lnTo>
                    <a:pt x="2076" y="246"/>
                  </a:lnTo>
                  <a:lnTo>
                    <a:pt x="2070" y="246"/>
                  </a:lnTo>
                  <a:lnTo>
                    <a:pt x="2029" y="246"/>
                  </a:lnTo>
                  <a:lnTo>
                    <a:pt x="2029" y="267"/>
                  </a:lnTo>
                  <a:lnTo>
                    <a:pt x="2037" y="268"/>
                  </a:lnTo>
                  <a:lnTo>
                    <a:pt x="2041" y="270"/>
                  </a:lnTo>
                  <a:lnTo>
                    <a:pt x="2042" y="273"/>
                  </a:lnTo>
                  <a:close/>
                  <a:moveTo>
                    <a:pt x="459" y="567"/>
                  </a:moveTo>
                  <a:lnTo>
                    <a:pt x="464" y="565"/>
                  </a:lnTo>
                  <a:lnTo>
                    <a:pt x="466" y="563"/>
                  </a:lnTo>
                  <a:lnTo>
                    <a:pt x="466" y="560"/>
                  </a:lnTo>
                  <a:lnTo>
                    <a:pt x="475" y="558"/>
                  </a:lnTo>
                  <a:lnTo>
                    <a:pt x="478" y="557"/>
                  </a:lnTo>
                  <a:lnTo>
                    <a:pt x="480" y="553"/>
                  </a:lnTo>
                  <a:lnTo>
                    <a:pt x="473" y="555"/>
                  </a:lnTo>
                  <a:lnTo>
                    <a:pt x="464" y="553"/>
                  </a:lnTo>
                  <a:lnTo>
                    <a:pt x="447" y="551"/>
                  </a:lnTo>
                  <a:lnTo>
                    <a:pt x="441" y="553"/>
                  </a:lnTo>
                  <a:lnTo>
                    <a:pt x="435" y="555"/>
                  </a:lnTo>
                  <a:lnTo>
                    <a:pt x="434" y="557"/>
                  </a:lnTo>
                  <a:lnTo>
                    <a:pt x="432" y="558"/>
                  </a:lnTo>
                  <a:lnTo>
                    <a:pt x="432" y="567"/>
                  </a:lnTo>
                  <a:lnTo>
                    <a:pt x="459" y="567"/>
                  </a:lnTo>
                  <a:close/>
                  <a:moveTo>
                    <a:pt x="384" y="580"/>
                  </a:moveTo>
                  <a:lnTo>
                    <a:pt x="377" y="579"/>
                  </a:lnTo>
                  <a:lnTo>
                    <a:pt x="377" y="577"/>
                  </a:lnTo>
                  <a:lnTo>
                    <a:pt x="383" y="574"/>
                  </a:lnTo>
                  <a:lnTo>
                    <a:pt x="388" y="572"/>
                  </a:lnTo>
                  <a:lnTo>
                    <a:pt x="391" y="570"/>
                  </a:lnTo>
                  <a:lnTo>
                    <a:pt x="393" y="565"/>
                  </a:lnTo>
                  <a:lnTo>
                    <a:pt x="391" y="560"/>
                  </a:lnTo>
                  <a:lnTo>
                    <a:pt x="381" y="558"/>
                  </a:lnTo>
                  <a:lnTo>
                    <a:pt x="374" y="560"/>
                  </a:lnTo>
                  <a:lnTo>
                    <a:pt x="367" y="562"/>
                  </a:lnTo>
                  <a:lnTo>
                    <a:pt x="362" y="565"/>
                  </a:lnTo>
                  <a:lnTo>
                    <a:pt x="359" y="570"/>
                  </a:lnTo>
                  <a:lnTo>
                    <a:pt x="355" y="575"/>
                  </a:lnTo>
                  <a:lnTo>
                    <a:pt x="350" y="587"/>
                  </a:lnTo>
                  <a:lnTo>
                    <a:pt x="354" y="587"/>
                  </a:lnTo>
                  <a:lnTo>
                    <a:pt x="360" y="587"/>
                  </a:lnTo>
                  <a:lnTo>
                    <a:pt x="371" y="587"/>
                  </a:lnTo>
                  <a:lnTo>
                    <a:pt x="376" y="589"/>
                  </a:lnTo>
                  <a:lnTo>
                    <a:pt x="381" y="587"/>
                  </a:lnTo>
                  <a:lnTo>
                    <a:pt x="384" y="586"/>
                  </a:lnTo>
                  <a:lnTo>
                    <a:pt x="384" y="580"/>
                  </a:lnTo>
                  <a:close/>
                  <a:moveTo>
                    <a:pt x="801" y="246"/>
                  </a:moveTo>
                  <a:lnTo>
                    <a:pt x="801" y="253"/>
                  </a:lnTo>
                  <a:lnTo>
                    <a:pt x="801" y="260"/>
                  </a:lnTo>
                  <a:lnTo>
                    <a:pt x="802" y="265"/>
                  </a:lnTo>
                  <a:lnTo>
                    <a:pt x="806" y="268"/>
                  </a:lnTo>
                  <a:lnTo>
                    <a:pt x="809" y="272"/>
                  </a:lnTo>
                  <a:lnTo>
                    <a:pt x="814" y="273"/>
                  </a:lnTo>
                  <a:lnTo>
                    <a:pt x="821" y="273"/>
                  </a:lnTo>
                  <a:lnTo>
                    <a:pt x="828" y="273"/>
                  </a:lnTo>
                  <a:lnTo>
                    <a:pt x="826" y="267"/>
                  </a:lnTo>
                  <a:lnTo>
                    <a:pt x="824" y="260"/>
                  </a:lnTo>
                  <a:lnTo>
                    <a:pt x="819" y="256"/>
                  </a:lnTo>
                  <a:lnTo>
                    <a:pt x="814" y="253"/>
                  </a:lnTo>
                  <a:lnTo>
                    <a:pt x="809" y="251"/>
                  </a:lnTo>
                  <a:lnTo>
                    <a:pt x="807" y="250"/>
                  </a:lnTo>
                  <a:lnTo>
                    <a:pt x="807" y="246"/>
                  </a:lnTo>
                  <a:lnTo>
                    <a:pt x="801" y="246"/>
                  </a:lnTo>
                  <a:close/>
                  <a:moveTo>
                    <a:pt x="2513" y="1659"/>
                  </a:moveTo>
                  <a:lnTo>
                    <a:pt x="2508" y="1650"/>
                  </a:lnTo>
                  <a:lnTo>
                    <a:pt x="2501" y="1643"/>
                  </a:lnTo>
                  <a:lnTo>
                    <a:pt x="2500" y="1638"/>
                  </a:lnTo>
                  <a:lnTo>
                    <a:pt x="2498" y="1633"/>
                  </a:lnTo>
                  <a:lnTo>
                    <a:pt x="2498" y="1626"/>
                  </a:lnTo>
                  <a:lnTo>
                    <a:pt x="2500" y="1618"/>
                  </a:lnTo>
                  <a:lnTo>
                    <a:pt x="2494" y="1614"/>
                  </a:lnTo>
                  <a:lnTo>
                    <a:pt x="2489" y="1611"/>
                  </a:lnTo>
                  <a:lnTo>
                    <a:pt x="2484" y="1606"/>
                  </a:lnTo>
                  <a:lnTo>
                    <a:pt x="2483" y="1604"/>
                  </a:lnTo>
                  <a:lnTo>
                    <a:pt x="2479" y="1604"/>
                  </a:lnTo>
                  <a:lnTo>
                    <a:pt x="2476" y="1602"/>
                  </a:lnTo>
                  <a:lnTo>
                    <a:pt x="2472" y="1601"/>
                  </a:lnTo>
                  <a:lnTo>
                    <a:pt x="2469" y="1599"/>
                  </a:lnTo>
                  <a:lnTo>
                    <a:pt x="2465" y="1597"/>
                  </a:lnTo>
                  <a:lnTo>
                    <a:pt x="2462" y="1595"/>
                  </a:lnTo>
                  <a:lnTo>
                    <a:pt x="2459" y="1594"/>
                  </a:lnTo>
                  <a:lnTo>
                    <a:pt x="2455" y="1592"/>
                  </a:lnTo>
                  <a:lnTo>
                    <a:pt x="2452" y="1590"/>
                  </a:lnTo>
                  <a:lnTo>
                    <a:pt x="2448" y="1589"/>
                  </a:lnTo>
                  <a:lnTo>
                    <a:pt x="2447" y="1585"/>
                  </a:lnTo>
                  <a:lnTo>
                    <a:pt x="2445" y="1577"/>
                  </a:lnTo>
                  <a:lnTo>
                    <a:pt x="2445" y="1566"/>
                  </a:lnTo>
                  <a:lnTo>
                    <a:pt x="2445" y="1558"/>
                  </a:lnTo>
                  <a:lnTo>
                    <a:pt x="2442" y="1544"/>
                  </a:lnTo>
                  <a:lnTo>
                    <a:pt x="2438" y="1531"/>
                  </a:lnTo>
                  <a:lnTo>
                    <a:pt x="2436" y="1522"/>
                  </a:lnTo>
                  <a:lnTo>
                    <a:pt x="2438" y="1514"/>
                  </a:lnTo>
                  <a:lnTo>
                    <a:pt x="2438" y="1509"/>
                  </a:lnTo>
                  <a:lnTo>
                    <a:pt x="2433" y="1505"/>
                  </a:lnTo>
                  <a:lnTo>
                    <a:pt x="2430" y="1500"/>
                  </a:lnTo>
                  <a:lnTo>
                    <a:pt x="2425" y="1488"/>
                  </a:lnTo>
                  <a:lnTo>
                    <a:pt x="2421" y="1488"/>
                  </a:lnTo>
                  <a:lnTo>
                    <a:pt x="2418" y="1488"/>
                  </a:lnTo>
                  <a:lnTo>
                    <a:pt x="2418" y="1486"/>
                  </a:lnTo>
                  <a:lnTo>
                    <a:pt x="2418" y="1481"/>
                  </a:lnTo>
                  <a:lnTo>
                    <a:pt x="2418" y="1474"/>
                  </a:lnTo>
                  <a:lnTo>
                    <a:pt x="2414" y="1474"/>
                  </a:lnTo>
                  <a:lnTo>
                    <a:pt x="2411" y="1474"/>
                  </a:lnTo>
                  <a:lnTo>
                    <a:pt x="2411" y="1473"/>
                  </a:lnTo>
                  <a:lnTo>
                    <a:pt x="2411" y="1468"/>
                  </a:lnTo>
                  <a:lnTo>
                    <a:pt x="2411" y="1464"/>
                  </a:lnTo>
                  <a:lnTo>
                    <a:pt x="2411" y="1461"/>
                  </a:lnTo>
                  <a:lnTo>
                    <a:pt x="2411" y="1452"/>
                  </a:lnTo>
                  <a:lnTo>
                    <a:pt x="2413" y="1445"/>
                  </a:lnTo>
                  <a:lnTo>
                    <a:pt x="2416" y="1432"/>
                  </a:lnTo>
                  <a:lnTo>
                    <a:pt x="2421" y="1420"/>
                  </a:lnTo>
                  <a:lnTo>
                    <a:pt x="2423" y="1413"/>
                  </a:lnTo>
                  <a:lnTo>
                    <a:pt x="2425" y="1406"/>
                  </a:lnTo>
                  <a:lnTo>
                    <a:pt x="2423" y="1387"/>
                  </a:lnTo>
                  <a:lnTo>
                    <a:pt x="2426" y="1370"/>
                  </a:lnTo>
                  <a:lnTo>
                    <a:pt x="2428" y="1355"/>
                  </a:lnTo>
                  <a:lnTo>
                    <a:pt x="2431" y="1338"/>
                  </a:lnTo>
                  <a:lnTo>
                    <a:pt x="2431" y="1331"/>
                  </a:lnTo>
                  <a:lnTo>
                    <a:pt x="2430" y="1326"/>
                  </a:lnTo>
                  <a:lnTo>
                    <a:pt x="2425" y="1317"/>
                  </a:lnTo>
                  <a:lnTo>
                    <a:pt x="2419" y="1309"/>
                  </a:lnTo>
                  <a:lnTo>
                    <a:pt x="2418" y="1304"/>
                  </a:lnTo>
                  <a:lnTo>
                    <a:pt x="2418" y="1297"/>
                  </a:lnTo>
                  <a:lnTo>
                    <a:pt x="2418" y="1263"/>
                  </a:lnTo>
                  <a:lnTo>
                    <a:pt x="2416" y="1258"/>
                  </a:lnTo>
                  <a:lnTo>
                    <a:pt x="2413" y="1254"/>
                  </a:lnTo>
                  <a:lnTo>
                    <a:pt x="2406" y="1247"/>
                  </a:lnTo>
                  <a:lnTo>
                    <a:pt x="2402" y="1244"/>
                  </a:lnTo>
                  <a:lnTo>
                    <a:pt x="2399" y="1241"/>
                  </a:lnTo>
                  <a:lnTo>
                    <a:pt x="2397" y="1235"/>
                  </a:lnTo>
                  <a:lnTo>
                    <a:pt x="2397" y="1229"/>
                  </a:lnTo>
                  <a:lnTo>
                    <a:pt x="2397" y="1181"/>
                  </a:lnTo>
                  <a:lnTo>
                    <a:pt x="2402" y="1167"/>
                  </a:lnTo>
                  <a:lnTo>
                    <a:pt x="2407" y="1154"/>
                  </a:lnTo>
                  <a:lnTo>
                    <a:pt x="2411" y="1138"/>
                  </a:lnTo>
                  <a:lnTo>
                    <a:pt x="2411" y="1130"/>
                  </a:lnTo>
                  <a:lnTo>
                    <a:pt x="2411" y="1120"/>
                  </a:lnTo>
                  <a:lnTo>
                    <a:pt x="2409" y="1114"/>
                  </a:lnTo>
                  <a:lnTo>
                    <a:pt x="2406" y="1111"/>
                  </a:lnTo>
                  <a:lnTo>
                    <a:pt x="2399" y="1104"/>
                  </a:lnTo>
                  <a:lnTo>
                    <a:pt x="2396" y="1101"/>
                  </a:lnTo>
                  <a:lnTo>
                    <a:pt x="2392" y="1097"/>
                  </a:lnTo>
                  <a:lnTo>
                    <a:pt x="2390" y="1092"/>
                  </a:lnTo>
                  <a:lnTo>
                    <a:pt x="2390" y="1085"/>
                  </a:lnTo>
                  <a:lnTo>
                    <a:pt x="2385" y="1084"/>
                  </a:lnTo>
                  <a:lnTo>
                    <a:pt x="2384" y="1082"/>
                  </a:lnTo>
                  <a:lnTo>
                    <a:pt x="2384" y="1079"/>
                  </a:lnTo>
                  <a:lnTo>
                    <a:pt x="2377" y="1079"/>
                  </a:lnTo>
                  <a:lnTo>
                    <a:pt x="2375" y="1075"/>
                  </a:lnTo>
                  <a:lnTo>
                    <a:pt x="2372" y="1073"/>
                  </a:lnTo>
                  <a:lnTo>
                    <a:pt x="2363" y="1072"/>
                  </a:lnTo>
                  <a:lnTo>
                    <a:pt x="2363" y="1067"/>
                  </a:lnTo>
                  <a:lnTo>
                    <a:pt x="2361" y="1063"/>
                  </a:lnTo>
                  <a:lnTo>
                    <a:pt x="2360" y="1060"/>
                  </a:lnTo>
                  <a:lnTo>
                    <a:pt x="2356" y="1058"/>
                  </a:lnTo>
                  <a:lnTo>
                    <a:pt x="2355" y="1055"/>
                  </a:lnTo>
                  <a:lnTo>
                    <a:pt x="2351" y="1053"/>
                  </a:lnTo>
                  <a:lnTo>
                    <a:pt x="2343" y="1051"/>
                  </a:lnTo>
                  <a:lnTo>
                    <a:pt x="2343" y="1048"/>
                  </a:lnTo>
                  <a:lnTo>
                    <a:pt x="2341" y="1046"/>
                  </a:lnTo>
                  <a:lnTo>
                    <a:pt x="2336" y="1044"/>
                  </a:lnTo>
                  <a:lnTo>
                    <a:pt x="2331" y="1039"/>
                  </a:lnTo>
                  <a:lnTo>
                    <a:pt x="2326" y="1034"/>
                  </a:lnTo>
                  <a:lnTo>
                    <a:pt x="2317" y="1033"/>
                  </a:lnTo>
                  <a:lnTo>
                    <a:pt x="2309" y="1031"/>
                  </a:lnTo>
                  <a:lnTo>
                    <a:pt x="2307" y="1027"/>
                  </a:lnTo>
                  <a:lnTo>
                    <a:pt x="2303" y="1026"/>
                  </a:lnTo>
                  <a:lnTo>
                    <a:pt x="2295" y="1024"/>
                  </a:lnTo>
                  <a:lnTo>
                    <a:pt x="2295" y="1021"/>
                  </a:lnTo>
                  <a:lnTo>
                    <a:pt x="2293" y="1019"/>
                  </a:lnTo>
                  <a:lnTo>
                    <a:pt x="2288" y="1017"/>
                  </a:lnTo>
                  <a:lnTo>
                    <a:pt x="2288" y="998"/>
                  </a:lnTo>
                  <a:lnTo>
                    <a:pt x="2288" y="980"/>
                  </a:lnTo>
                  <a:lnTo>
                    <a:pt x="2285" y="964"/>
                  </a:lnTo>
                  <a:lnTo>
                    <a:pt x="2281" y="949"/>
                  </a:lnTo>
                  <a:lnTo>
                    <a:pt x="2285" y="935"/>
                  </a:lnTo>
                  <a:lnTo>
                    <a:pt x="2290" y="923"/>
                  </a:lnTo>
                  <a:lnTo>
                    <a:pt x="2298" y="915"/>
                  </a:lnTo>
                  <a:lnTo>
                    <a:pt x="2309" y="908"/>
                  </a:lnTo>
                  <a:lnTo>
                    <a:pt x="2312" y="903"/>
                  </a:lnTo>
                  <a:lnTo>
                    <a:pt x="2314" y="896"/>
                  </a:lnTo>
                  <a:lnTo>
                    <a:pt x="2317" y="891"/>
                  </a:lnTo>
                  <a:lnTo>
                    <a:pt x="2319" y="889"/>
                  </a:lnTo>
                  <a:lnTo>
                    <a:pt x="2322" y="888"/>
                  </a:lnTo>
                  <a:lnTo>
                    <a:pt x="2327" y="879"/>
                  </a:lnTo>
                  <a:lnTo>
                    <a:pt x="2329" y="874"/>
                  </a:lnTo>
                  <a:lnTo>
                    <a:pt x="2329" y="867"/>
                  </a:lnTo>
                  <a:lnTo>
                    <a:pt x="2331" y="862"/>
                  </a:lnTo>
                  <a:lnTo>
                    <a:pt x="2332" y="860"/>
                  </a:lnTo>
                  <a:lnTo>
                    <a:pt x="2336" y="860"/>
                  </a:lnTo>
                  <a:lnTo>
                    <a:pt x="2334" y="854"/>
                  </a:lnTo>
                  <a:lnTo>
                    <a:pt x="2334" y="847"/>
                  </a:lnTo>
                  <a:lnTo>
                    <a:pt x="2338" y="838"/>
                  </a:lnTo>
                  <a:lnTo>
                    <a:pt x="2341" y="830"/>
                  </a:lnTo>
                  <a:lnTo>
                    <a:pt x="2343" y="825"/>
                  </a:lnTo>
                  <a:lnTo>
                    <a:pt x="2343" y="819"/>
                  </a:lnTo>
                  <a:lnTo>
                    <a:pt x="2344" y="814"/>
                  </a:lnTo>
                  <a:lnTo>
                    <a:pt x="2346" y="813"/>
                  </a:lnTo>
                  <a:lnTo>
                    <a:pt x="2350" y="813"/>
                  </a:lnTo>
                  <a:lnTo>
                    <a:pt x="2350" y="792"/>
                  </a:lnTo>
                  <a:lnTo>
                    <a:pt x="2351" y="789"/>
                  </a:lnTo>
                  <a:lnTo>
                    <a:pt x="2353" y="785"/>
                  </a:lnTo>
                  <a:lnTo>
                    <a:pt x="2355" y="783"/>
                  </a:lnTo>
                  <a:lnTo>
                    <a:pt x="2356" y="778"/>
                  </a:lnTo>
                  <a:lnTo>
                    <a:pt x="2358" y="775"/>
                  </a:lnTo>
                  <a:lnTo>
                    <a:pt x="2360" y="772"/>
                  </a:lnTo>
                  <a:lnTo>
                    <a:pt x="2361" y="770"/>
                  </a:lnTo>
                  <a:lnTo>
                    <a:pt x="2363" y="765"/>
                  </a:lnTo>
                  <a:lnTo>
                    <a:pt x="2363" y="754"/>
                  </a:lnTo>
                  <a:lnTo>
                    <a:pt x="2363" y="748"/>
                  </a:lnTo>
                  <a:lnTo>
                    <a:pt x="2363" y="744"/>
                  </a:lnTo>
                  <a:lnTo>
                    <a:pt x="2367" y="744"/>
                  </a:lnTo>
                  <a:lnTo>
                    <a:pt x="2370" y="744"/>
                  </a:lnTo>
                  <a:lnTo>
                    <a:pt x="2372" y="724"/>
                  </a:lnTo>
                  <a:lnTo>
                    <a:pt x="2372" y="710"/>
                  </a:lnTo>
                  <a:lnTo>
                    <a:pt x="2370" y="703"/>
                  </a:lnTo>
                  <a:lnTo>
                    <a:pt x="2363" y="703"/>
                  </a:lnTo>
                  <a:lnTo>
                    <a:pt x="2363" y="696"/>
                  </a:lnTo>
                  <a:lnTo>
                    <a:pt x="2363" y="690"/>
                  </a:lnTo>
                  <a:lnTo>
                    <a:pt x="2363" y="683"/>
                  </a:lnTo>
                  <a:lnTo>
                    <a:pt x="2363" y="676"/>
                  </a:lnTo>
                  <a:lnTo>
                    <a:pt x="2360" y="667"/>
                  </a:lnTo>
                  <a:lnTo>
                    <a:pt x="2355" y="659"/>
                  </a:lnTo>
                  <a:lnTo>
                    <a:pt x="2350" y="650"/>
                  </a:lnTo>
                  <a:lnTo>
                    <a:pt x="2350" y="647"/>
                  </a:lnTo>
                  <a:lnTo>
                    <a:pt x="2350" y="642"/>
                  </a:lnTo>
                  <a:lnTo>
                    <a:pt x="2348" y="638"/>
                  </a:lnTo>
                  <a:lnTo>
                    <a:pt x="2346" y="635"/>
                  </a:lnTo>
                  <a:lnTo>
                    <a:pt x="2343" y="628"/>
                  </a:lnTo>
                  <a:lnTo>
                    <a:pt x="2341" y="625"/>
                  </a:lnTo>
                  <a:lnTo>
                    <a:pt x="2339" y="621"/>
                  </a:lnTo>
                  <a:lnTo>
                    <a:pt x="2334" y="621"/>
                  </a:lnTo>
                  <a:lnTo>
                    <a:pt x="2329" y="621"/>
                  </a:lnTo>
                  <a:lnTo>
                    <a:pt x="2329" y="616"/>
                  </a:lnTo>
                  <a:lnTo>
                    <a:pt x="2329" y="611"/>
                  </a:lnTo>
                  <a:lnTo>
                    <a:pt x="2324" y="606"/>
                  </a:lnTo>
                  <a:lnTo>
                    <a:pt x="2321" y="599"/>
                  </a:lnTo>
                  <a:lnTo>
                    <a:pt x="2321" y="594"/>
                  </a:lnTo>
                  <a:lnTo>
                    <a:pt x="2322" y="587"/>
                  </a:lnTo>
                  <a:lnTo>
                    <a:pt x="2309" y="594"/>
                  </a:lnTo>
                  <a:lnTo>
                    <a:pt x="2295" y="601"/>
                  </a:lnTo>
                  <a:lnTo>
                    <a:pt x="2281" y="598"/>
                  </a:lnTo>
                  <a:lnTo>
                    <a:pt x="2268" y="598"/>
                  </a:lnTo>
                  <a:lnTo>
                    <a:pt x="2252" y="596"/>
                  </a:lnTo>
                  <a:lnTo>
                    <a:pt x="2240" y="594"/>
                  </a:lnTo>
                  <a:lnTo>
                    <a:pt x="2240" y="591"/>
                  </a:lnTo>
                  <a:lnTo>
                    <a:pt x="2240" y="587"/>
                  </a:lnTo>
                  <a:lnTo>
                    <a:pt x="2237" y="586"/>
                  </a:lnTo>
                  <a:lnTo>
                    <a:pt x="2232" y="586"/>
                  </a:lnTo>
                  <a:lnTo>
                    <a:pt x="2227" y="586"/>
                  </a:lnTo>
                  <a:lnTo>
                    <a:pt x="2227" y="584"/>
                  </a:lnTo>
                  <a:lnTo>
                    <a:pt x="2227" y="580"/>
                  </a:lnTo>
                  <a:lnTo>
                    <a:pt x="2223" y="579"/>
                  </a:lnTo>
                  <a:lnTo>
                    <a:pt x="2220" y="577"/>
                  </a:lnTo>
                  <a:lnTo>
                    <a:pt x="2217" y="575"/>
                  </a:lnTo>
                  <a:lnTo>
                    <a:pt x="2213" y="574"/>
                  </a:lnTo>
                  <a:lnTo>
                    <a:pt x="2210" y="567"/>
                  </a:lnTo>
                  <a:lnTo>
                    <a:pt x="2205" y="562"/>
                  </a:lnTo>
                  <a:lnTo>
                    <a:pt x="2199" y="557"/>
                  </a:lnTo>
                  <a:lnTo>
                    <a:pt x="2193" y="553"/>
                  </a:lnTo>
                  <a:lnTo>
                    <a:pt x="2193" y="546"/>
                  </a:lnTo>
                  <a:lnTo>
                    <a:pt x="2193" y="541"/>
                  </a:lnTo>
                  <a:lnTo>
                    <a:pt x="2196" y="540"/>
                  </a:lnTo>
                  <a:lnTo>
                    <a:pt x="2199" y="536"/>
                  </a:lnTo>
                  <a:lnTo>
                    <a:pt x="2203" y="534"/>
                  </a:lnTo>
                  <a:lnTo>
                    <a:pt x="2206" y="531"/>
                  </a:lnTo>
                  <a:lnTo>
                    <a:pt x="2206" y="526"/>
                  </a:lnTo>
                  <a:lnTo>
                    <a:pt x="2206" y="519"/>
                  </a:lnTo>
                  <a:lnTo>
                    <a:pt x="2205" y="514"/>
                  </a:lnTo>
                  <a:lnTo>
                    <a:pt x="2201" y="511"/>
                  </a:lnTo>
                  <a:lnTo>
                    <a:pt x="2194" y="504"/>
                  </a:lnTo>
                  <a:lnTo>
                    <a:pt x="2186" y="499"/>
                  </a:lnTo>
                  <a:lnTo>
                    <a:pt x="2182" y="495"/>
                  </a:lnTo>
                  <a:lnTo>
                    <a:pt x="2179" y="492"/>
                  </a:lnTo>
                  <a:lnTo>
                    <a:pt x="2179" y="488"/>
                  </a:lnTo>
                  <a:lnTo>
                    <a:pt x="2177" y="487"/>
                  </a:lnTo>
                  <a:lnTo>
                    <a:pt x="2172" y="485"/>
                  </a:lnTo>
                  <a:lnTo>
                    <a:pt x="2172" y="437"/>
                  </a:lnTo>
                  <a:lnTo>
                    <a:pt x="2160" y="434"/>
                  </a:lnTo>
                  <a:lnTo>
                    <a:pt x="2152" y="432"/>
                  </a:lnTo>
                  <a:lnTo>
                    <a:pt x="2143" y="434"/>
                  </a:lnTo>
                  <a:lnTo>
                    <a:pt x="2131" y="437"/>
                  </a:lnTo>
                  <a:lnTo>
                    <a:pt x="2123" y="442"/>
                  </a:lnTo>
                  <a:lnTo>
                    <a:pt x="2117" y="444"/>
                  </a:lnTo>
                  <a:lnTo>
                    <a:pt x="2111" y="444"/>
                  </a:lnTo>
                  <a:lnTo>
                    <a:pt x="2111" y="451"/>
                  </a:lnTo>
                  <a:lnTo>
                    <a:pt x="2107" y="454"/>
                  </a:lnTo>
                  <a:lnTo>
                    <a:pt x="2102" y="458"/>
                  </a:lnTo>
                  <a:lnTo>
                    <a:pt x="2097" y="458"/>
                  </a:lnTo>
                  <a:lnTo>
                    <a:pt x="2097" y="454"/>
                  </a:lnTo>
                  <a:lnTo>
                    <a:pt x="2095" y="453"/>
                  </a:lnTo>
                  <a:lnTo>
                    <a:pt x="2092" y="453"/>
                  </a:lnTo>
                  <a:lnTo>
                    <a:pt x="2090" y="451"/>
                  </a:lnTo>
                  <a:lnTo>
                    <a:pt x="2090" y="447"/>
                  </a:lnTo>
                  <a:lnTo>
                    <a:pt x="2090" y="444"/>
                  </a:lnTo>
                  <a:lnTo>
                    <a:pt x="2090" y="441"/>
                  </a:lnTo>
                  <a:lnTo>
                    <a:pt x="2090" y="437"/>
                  </a:lnTo>
                  <a:lnTo>
                    <a:pt x="2087" y="436"/>
                  </a:lnTo>
                  <a:lnTo>
                    <a:pt x="2083" y="434"/>
                  </a:lnTo>
                  <a:lnTo>
                    <a:pt x="2078" y="432"/>
                  </a:lnTo>
                  <a:lnTo>
                    <a:pt x="2076" y="430"/>
                  </a:lnTo>
                  <a:lnTo>
                    <a:pt x="2076" y="427"/>
                  </a:lnTo>
                  <a:lnTo>
                    <a:pt x="2076" y="424"/>
                  </a:lnTo>
                  <a:lnTo>
                    <a:pt x="2076" y="420"/>
                  </a:lnTo>
                  <a:lnTo>
                    <a:pt x="2076" y="417"/>
                  </a:lnTo>
                  <a:lnTo>
                    <a:pt x="2073" y="417"/>
                  </a:lnTo>
                  <a:lnTo>
                    <a:pt x="2070" y="417"/>
                  </a:lnTo>
                  <a:lnTo>
                    <a:pt x="2070" y="413"/>
                  </a:lnTo>
                  <a:lnTo>
                    <a:pt x="2070" y="410"/>
                  </a:lnTo>
                  <a:lnTo>
                    <a:pt x="2066" y="403"/>
                  </a:lnTo>
                  <a:lnTo>
                    <a:pt x="2065" y="400"/>
                  </a:lnTo>
                  <a:lnTo>
                    <a:pt x="2063" y="396"/>
                  </a:lnTo>
                  <a:lnTo>
                    <a:pt x="2008" y="369"/>
                  </a:lnTo>
                  <a:lnTo>
                    <a:pt x="2008" y="362"/>
                  </a:lnTo>
                  <a:lnTo>
                    <a:pt x="2008" y="355"/>
                  </a:lnTo>
                  <a:lnTo>
                    <a:pt x="2003" y="343"/>
                  </a:lnTo>
                  <a:lnTo>
                    <a:pt x="2000" y="338"/>
                  </a:lnTo>
                  <a:lnTo>
                    <a:pt x="1995" y="335"/>
                  </a:lnTo>
                  <a:lnTo>
                    <a:pt x="1993" y="332"/>
                  </a:lnTo>
                  <a:lnTo>
                    <a:pt x="1989" y="326"/>
                  </a:lnTo>
                  <a:lnTo>
                    <a:pt x="1984" y="321"/>
                  </a:lnTo>
                  <a:lnTo>
                    <a:pt x="1983" y="318"/>
                  </a:lnTo>
                  <a:lnTo>
                    <a:pt x="1979" y="313"/>
                  </a:lnTo>
                  <a:lnTo>
                    <a:pt x="1979" y="308"/>
                  </a:lnTo>
                  <a:lnTo>
                    <a:pt x="1981" y="301"/>
                  </a:lnTo>
                  <a:lnTo>
                    <a:pt x="1971" y="304"/>
                  </a:lnTo>
                  <a:lnTo>
                    <a:pt x="1962" y="311"/>
                  </a:lnTo>
                  <a:lnTo>
                    <a:pt x="1955" y="316"/>
                  </a:lnTo>
                  <a:lnTo>
                    <a:pt x="1947" y="321"/>
                  </a:lnTo>
                  <a:lnTo>
                    <a:pt x="1938" y="326"/>
                  </a:lnTo>
                  <a:lnTo>
                    <a:pt x="1933" y="328"/>
                  </a:lnTo>
                  <a:lnTo>
                    <a:pt x="1926" y="328"/>
                  </a:lnTo>
                  <a:lnTo>
                    <a:pt x="1923" y="330"/>
                  </a:lnTo>
                  <a:lnTo>
                    <a:pt x="1921" y="333"/>
                  </a:lnTo>
                  <a:lnTo>
                    <a:pt x="1920" y="342"/>
                  </a:lnTo>
                  <a:lnTo>
                    <a:pt x="1916" y="340"/>
                  </a:lnTo>
                  <a:lnTo>
                    <a:pt x="1914" y="337"/>
                  </a:lnTo>
                  <a:lnTo>
                    <a:pt x="1913" y="328"/>
                  </a:lnTo>
                  <a:lnTo>
                    <a:pt x="1908" y="328"/>
                  </a:lnTo>
                  <a:lnTo>
                    <a:pt x="1903" y="328"/>
                  </a:lnTo>
                  <a:lnTo>
                    <a:pt x="1897" y="323"/>
                  </a:lnTo>
                  <a:lnTo>
                    <a:pt x="1889" y="320"/>
                  </a:lnTo>
                  <a:lnTo>
                    <a:pt x="1885" y="320"/>
                  </a:lnTo>
                  <a:lnTo>
                    <a:pt x="1879" y="321"/>
                  </a:lnTo>
                  <a:lnTo>
                    <a:pt x="1879" y="316"/>
                  </a:lnTo>
                  <a:lnTo>
                    <a:pt x="1882" y="314"/>
                  </a:lnTo>
                  <a:lnTo>
                    <a:pt x="1885" y="314"/>
                  </a:lnTo>
                  <a:lnTo>
                    <a:pt x="1891" y="314"/>
                  </a:lnTo>
                  <a:lnTo>
                    <a:pt x="1903" y="314"/>
                  </a:lnTo>
                  <a:lnTo>
                    <a:pt x="1908" y="314"/>
                  </a:lnTo>
                  <a:lnTo>
                    <a:pt x="1913" y="314"/>
                  </a:lnTo>
                  <a:lnTo>
                    <a:pt x="1918" y="316"/>
                  </a:lnTo>
                  <a:lnTo>
                    <a:pt x="1923" y="314"/>
                  </a:lnTo>
                  <a:lnTo>
                    <a:pt x="1926" y="313"/>
                  </a:lnTo>
                  <a:lnTo>
                    <a:pt x="1928" y="309"/>
                  </a:lnTo>
                  <a:lnTo>
                    <a:pt x="1933" y="304"/>
                  </a:lnTo>
                  <a:lnTo>
                    <a:pt x="1935" y="303"/>
                  </a:lnTo>
                  <a:lnTo>
                    <a:pt x="1940" y="301"/>
                  </a:lnTo>
                  <a:lnTo>
                    <a:pt x="1938" y="299"/>
                  </a:lnTo>
                  <a:lnTo>
                    <a:pt x="1937" y="297"/>
                  </a:lnTo>
                  <a:lnTo>
                    <a:pt x="1932" y="296"/>
                  </a:lnTo>
                  <a:lnTo>
                    <a:pt x="1920" y="294"/>
                  </a:lnTo>
                  <a:lnTo>
                    <a:pt x="1913" y="294"/>
                  </a:lnTo>
                  <a:lnTo>
                    <a:pt x="1908" y="292"/>
                  </a:lnTo>
                  <a:lnTo>
                    <a:pt x="1904" y="289"/>
                  </a:lnTo>
                  <a:lnTo>
                    <a:pt x="1899" y="287"/>
                  </a:lnTo>
                  <a:lnTo>
                    <a:pt x="1884" y="289"/>
                  </a:lnTo>
                  <a:lnTo>
                    <a:pt x="1874" y="285"/>
                  </a:lnTo>
                  <a:lnTo>
                    <a:pt x="1862" y="284"/>
                  </a:lnTo>
                  <a:lnTo>
                    <a:pt x="1851" y="280"/>
                  </a:lnTo>
                  <a:lnTo>
                    <a:pt x="1848" y="280"/>
                  </a:lnTo>
                  <a:lnTo>
                    <a:pt x="1845" y="282"/>
                  </a:lnTo>
                  <a:lnTo>
                    <a:pt x="1841" y="287"/>
                  </a:lnTo>
                  <a:lnTo>
                    <a:pt x="1839" y="294"/>
                  </a:lnTo>
                  <a:lnTo>
                    <a:pt x="1838" y="301"/>
                  </a:lnTo>
                  <a:lnTo>
                    <a:pt x="1834" y="303"/>
                  </a:lnTo>
                  <a:lnTo>
                    <a:pt x="1831" y="304"/>
                  </a:lnTo>
                  <a:lnTo>
                    <a:pt x="1826" y="306"/>
                  </a:lnTo>
                  <a:lnTo>
                    <a:pt x="1824" y="308"/>
                  </a:lnTo>
                  <a:lnTo>
                    <a:pt x="1824" y="311"/>
                  </a:lnTo>
                  <a:lnTo>
                    <a:pt x="1824" y="314"/>
                  </a:lnTo>
                  <a:lnTo>
                    <a:pt x="1824" y="318"/>
                  </a:lnTo>
                  <a:lnTo>
                    <a:pt x="1824" y="321"/>
                  </a:lnTo>
                  <a:lnTo>
                    <a:pt x="1814" y="328"/>
                  </a:lnTo>
                  <a:lnTo>
                    <a:pt x="1804" y="337"/>
                  </a:lnTo>
                  <a:lnTo>
                    <a:pt x="1800" y="340"/>
                  </a:lnTo>
                  <a:lnTo>
                    <a:pt x="1799" y="347"/>
                  </a:lnTo>
                  <a:lnTo>
                    <a:pt x="1797" y="354"/>
                  </a:lnTo>
                  <a:lnTo>
                    <a:pt x="1797" y="362"/>
                  </a:lnTo>
                  <a:lnTo>
                    <a:pt x="1781" y="369"/>
                  </a:lnTo>
                  <a:lnTo>
                    <a:pt x="1770" y="379"/>
                  </a:lnTo>
                  <a:lnTo>
                    <a:pt x="1758" y="389"/>
                  </a:lnTo>
                  <a:lnTo>
                    <a:pt x="1749" y="403"/>
                  </a:lnTo>
                  <a:lnTo>
                    <a:pt x="1715" y="403"/>
                  </a:lnTo>
                  <a:lnTo>
                    <a:pt x="1710" y="407"/>
                  </a:lnTo>
                  <a:lnTo>
                    <a:pt x="1705" y="410"/>
                  </a:lnTo>
                  <a:lnTo>
                    <a:pt x="1700" y="415"/>
                  </a:lnTo>
                  <a:lnTo>
                    <a:pt x="1695" y="417"/>
                  </a:lnTo>
                  <a:lnTo>
                    <a:pt x="1674" y="417"/>
                  </a:lnTo>
                  <a:lnTo>
                    <a:pt x="1655" y="418"/>
                  </a:lnTo>
                  <a:lnTo>
                    <a:pt x="1640" y="424"/>
                  </a:lnTo>
                  <a:lnTo>
                    <a:pt x="1626" y="430"/>
                  </a:lnTo>
                  <a:lnTo>
                    <a:pt x="1621" y="432"/>
                  </a:lnTo>
                  <a:lnTo>
                    <a:pt x="1618" y="434"/>
                  </a:lnTo>
                  <a:lnTo>
                    <a:pt x="1613" y="441"/>
                  </a:lnTo>
                  <a:lnTo>
                    <a:pt x="1609" y="449"/>
                  </a:lnTo>
                  <a:lnTo>
                    <a:pt x="1606" y="458"/>
                  </a:lnTo>
                  <a:lnTo>
                    <a:pt x="1602" y="459"/>
                  </a:lnTo>
                  <a:lnTo>
                    <a:pt x="1601" y="461"/>
                  </a:lnTo>
                  <a:lnTo>
                    <a:pt x="1602" y="465"/>
                  </a:lnTo>
                  <a:lnTo>
                    <a:pt x="1606" y="465"/>
                  </a:lnTo>
                  <a:lnTo>
                    <a:pt x="1604" y="468"/>
                  </a:lnTo>
                  <a:lnTo>
                    <a:pt x="1602" y="471"/>
                  </a:lnTo>
                  <a:lnTo>
                    <a:pt x="1599" y="475"/>
                  </a:lnTo>
                  <a:lnTo>
                    <a:pt x="1599" y="478"/>
                  </a:lnTo>
                  <a:lnTo>
                    <a:pt x="1592" y="476"/>
                  </a:lnTo>
                  <a:lnTo>
                    <a:pt x="1585" y="476"/>
                  </a:lnTo>
                  <a:lnTo>
                    <a:pt x="1577" y="480"/>
                  </a:lnTo>
                  <a:lnTo>
                    <a:pt x="1568" y="483"/>
                  </a:lnTo>
                  <a:lnTo>
                    <a:pt x="1563" y="485"/>
                  </a:lnTo>
                  <a:lnTo>
                    <a:pt x="1558" y="485"/>
                  </a:lnTo>
                  <a:lnTo>
                    <a:pt x="1556" y="492"/>
                  </a:lnTo>
                  <a:lnTo>
                    <a:pt x="1558" y="497"/>
                  </a:lnTo>
                  <a:lnTo>
                    <a:pt x="1561" y="500"/>
                  </a:lnTo>
                  <a:lnTo>
                    <a:pt x="1565" y="502"/>
                  </a:lnTo>
                  <a:lnTo>
                    <a:pt x="1573" y="505"/>
                  </a:lnTo>
                  <a:lnTo>
                    <a:pt x="1577" y="509"/>
                  </a:lnTo>
                  <a:lnTo>
                    <a:pt x="1578" y="512"/>
                  </a:lnTo>
                  <a:lnTo>
                    <a:pt x="1577" y="517"/>
                  </a:lnTo>
                  <a:lnTo>
                    <a:pt x="1575" y="519"/>
                  </a:lnTo>
                  <a:lnTo>
                    <a:pt x="1572" y="519"/>
                  </a:lnTo>
                  <a:lnTo>
                    <a:pt x="1568" y="519"/>
                  </a:lnTo>
                  <a:lnTo>
                    <a:pt x="1565" y="519"/>
                  </a:lnTo>
                  <a:lnTo>
                    <a:pt x="1560" y="519"/>
                  </a:lnTo>
                  <a:lnTo>
                    <a:pt x="1558" y="519"/>
                  </a:lnTo>
                  <a:lnTo>
                    <a:pt x="1558" y="516"/>
                  </a:lnTo>
                  <a:lnTo>
                    <a:pt x="1558" y="512"/>
                  </a:lnTo>
                  <a:lnTo>
                    <a:pt x="1554" y="512"/>
                  </a:lnTo>
                  <a:lnTo>
                    <a:pt x="1551" y="512"/>
                  </a:lnTo>
                  <a:lnTo>
                    <a:pt x="1551" y="509"/>
                  </a:lnTo>
                  <a:lnTo>
                    <a:pt x="1551" y="505"/>
                  </a:lnTo>
                  <a:lnTo>
                    <a:pt x="1548" y="505"/>
                  </a:lnTo>
                  <a:lnTo>
                    <a:pt x="1544" y="505"/>
                  </a:lnTo>
                  <a:lnTo>
                    <a:pt x="1541" y="505"/>
                  </a:lnTo>
                  <a:lnTo>
                    <a:pt x="1537" y="505"/>
                  </a:lnTo>
                  <a:lnTo>
                    <a:pt x="1536" y="500"/>
                  </a:lnTo>
                  <a:lnTo>
                    <a:pt x="1534" y="499"/>
                  </a:lnTo>
                  <a:lnTo>
                    <a:pt x="1531" y="499"/>
                  </a:lnTo>
                  <a:lnTo>
                    <a:pt x="1529" y="495"/>
                  </a:lnTo>
                  <a:lnTo>
                    <a:pt x="1525" y="494"/>
                  </a:lnTo>
                  <a:lnTo>
                    <a:pt x="1517" y="492"/>
                  </a:lnTo>
                  <a:lnTo>
                    <a:pt x="1517" y="488"/>
                  </a:lnTo>
                  <a:lnTo>
                    <a:pt x="1515" y="487"/>
                  </a:lnTo>
                  <a:lnTo>
                    <a:pt x="1510" y="485"/>
                  </a:lnTo>
                  <a:lnTo>
                    <a:pt x="1502" y="480"/>
                  </a:lnTo>
                  <a:lnTo>
                    <a:pt x="1496" y="478"/>
                  </a:lnTo>
                  <a:lnTo>
                    <a:pt x="1490" y="478"/>
                  </a:lnTo>
                  <a:lnTo>
                    <a:pt x="1478" y="476"/>
                  </a:lnTo>
                  <a:lnTo>
                    <a:pt x="1467" y="480"/>
                  </a:lnTo>
                  <a:lnTo>
                    <a:pt x="1461" y="483"/>
                  </a:lnTo>
                  <a:lnTo>
                    <a:pt x="1454" y="488"/>
                  </a:lnTo>
                  <a:lnTo>
                    <a:pt x="1449" y="492"/>
                  </a:lnTo>
                  <a:lnTo>
                    <a:pt x="1442" y="497"/>
                  </a:lnTo>
                  <a:lnTo>
                    <a:pt x="1433" y="499"/>
                  </a:lnTo>
                  <a:lnTo>
                    <a:pt x="1421" y="499"/>
                  </a:lnTo>
                  <a:lnTo>
                    <a:pt x="1427" y="492"/>
                  </a:lnTo>
                  <a:lnTo>
                    <a:pt x="1427" y="485"/>
                  </a:lnTo>
                  <a:lnTo>
                    <a:pt x="1427" y="478"/>
                  </a:lnTo>
                  <a:lnTo>
                    <a:pt x="1421" y="471"/>
                  </a:lnTo>
                  <a:lnTo>
                    <a:pt x="1416" y="468"/>
                  </a:lnTo>
                  <a:lnTo>
                    <a:pt x="1411" y="465"/>
                  </a:lnTo>
                  <a:lnTo>
                    <a:pt x="1408" y="459"/>
                  </a:lnTo>
                  <a:lnTo>
                    <a:pt x="1408" y="451"/>
                  </a:lnTo>
                  <a:lnTo>
                    <a:pt x="1415" y="451"/>
                  </a:lnTo>
                  <a:lnTo>
                    <a:pt x="1418" y="449"/>
                  </a:lnTo>
                  <a:lnTo>
                    <a:pt x="1423" y="446"/>
                  </a:lnTo>
                  <a:lnTo>
                    <a:pt x="1428" y="444"/>
                  </a:lnTo>
                  <a:lnTo>
                    <a:pt x="1428" y="447"/>
                  </a:lnTo>
                  <a:lnTo>
                    <a:pt x="1430" y="449"/>
                  </a:lnTo>
                  <a:lnTo>
                    <a:pt x="1433" y="451"/>
                  </a:lnTo>
                  <a:lnTo>
                    <a:pt x="1435" y="451"/>
                  </a:lnTo>
                  <a:lnTo>
                    <a:pt x="1435" y="447"/>
                  </a:lnTo>
                  <a:lnTo>
                    <a:pt x="1435" y="444"/>
                  </a:lnTo>
                  <a:lnTo>
                    <a:pt x="1439" y="444"/>
                  </a:lnTo>
                  <a:lnTo>
                    <a:pt x="1442" y="444"/>
                  </a:lnTo>
                  <a:lnTo>
                    <a:pt x="1442" y="441"/>
                  </a:lnTo>
                  <a:lnTo>
                    <a:pt x="1442" y="437"/>
                  </a:lnTo>
                  <a:lnTo>
                    <a:pt x="1450" y="436"/>
                  </a:lnTo>
                  <a:lnTo>
                    <a:pt x="1457" y="436"/>
                  </a:lnTo>
                  <a:lnTo>
                    <a:pt x="1464" y="434"/>
                  </a:lnTo>
                  <a:lnTo>
                    <a:pt x="1466" y="432"/>
                  </a:lnTo>
                  <a:lnTo>
                    <a:pt x="1469" y="430"/>
                  </a:lnTo>
                  <a:lnTo>
                    <a:pt x="1473" y="429"/>
                  </a:lnTo>
                  <a:lnTo>
                    <a:pt x="1474" y="425"/>
                  </a:lnTo>
                  <a:lnTo>
                    <a:pt x="1476" y="417"/>
                  </a:lnTo>
                  <a:lnTo>
                    <a:pt x="1479" y="417"/>
                  </a:lnTo>
                  <a:lnTo>
                    <a:pt x="1481" y="415"/>
                  </a:lnTo>
                  <a:lnTo>
                    <a:pt x="1483" y="410"/>
                  </a:lnTo>
                  <a:lnTo>
                    <a:pt x="1486" y="405"/>
                  </a:lnTo>
                  <a:lnTo>
                    <a:pt x="1490" y="400"/>
                  </a:lnTo>
                  <a:lnTo>
                    <a:pt x="1493" y="396"/>
                  </a:lnTo>
                  <a:lnTo>
                    <a:pt x="1496" y="389"/>
                  </a:lnTo>
                  <a:lnTo>
                    <a:pt x="1498" y="378"/>
                  </a:lnTo>
                  <a:lnTo>
                    <a:pt x="1496" y="364"/>
                  </a:lnTo>
                  <a:lnTo>
                    <a:pt x="1496" y="349"/>
                  </a:lnTo>
                  <a:lnTo>
                    <a:pt x="1496" y="335"/>
                  </a:lnTo>
                  <a:lnTo>
                    <a:pt x="1496" y="330"/>
                  </a:lnTo>
                  <a:lnTo>
                    <a:pt x="1495" y="326"/>
                  </a:lnTo>
                  <a:lnTo>
                    <a:pt x="1491" y="325"/>
                  </a:lnTo>
                  <a:lnTo>
                    <a:pt x="1488" y="323"/>
                  </a:lnTo>
                  <a:lnTo>
                    <a:pt x="1479" y="321"/>
                  </a:lnTo>
                  <a:lnTo>
                    <a:pt x="1478" y="318"/>
                  </a:lnTo>
                  <a:lnTo>
                    <a:pt x="1476" y="314"/>
                  </a:lnTo>
                  <a:lnTo>
                    <a:pt x="1462" y="314"/>
                  </a:lnTo>
                  <a:lnTo>
                    <a:pt x="1452" y="316"/>
                  </a:lnTo>
                  <a:lnTo>
                    <a:pt x="1430" y="320"/>
                  </a:lnTo>
                  <a:lnTo>
                    <a:pt x="1410" y="325"/>
                  </a:lnTo>
                  <a:lnTo>
                    <a:pt x="1399" y="326"/>
                  </a:lnTo>
                  <a:lnTo>
                    <a:pt x="1387" y="328"/>
                  </a:lnTo>
                  <a:lnTo>
                    <a:pt x="1381" y="326"/>
                  </a:lnTo>
                  <a:lnTo>
                    <a:pt x="1374" y="325"/>
                  </a:lnTo>
                  <a:lnTo>
                    <a:pt x="1362" y="320"/>
                  </a:lnTo>
                  <a:lnTo>
                    <a:pt x="1352" y="313"/>
                  </a:lnTo>
                  <a:lnTo>
                    <a:pt x="1340" y="308"/>
                  </a:lnTo>
                  <a:lnTo>
                    <a:pt x="1335" y="304"/>
                  </a:lnTo>
                  <a:lnTo>
                    <a:pt x="1329" y="301"/>
                  </a:lnTo>
                  <a:lnTo>
                    <a:pt x="1324" y="296"/>
                  </a:lnTo>
                  <a:lnTo>
                    <a:pt x="1319" y="294"/>
                  </a:lnTo>
                  <a:lnTo>
                    <a:pt x="1312" y="294"/>
                  </a:lnTo>
                  <a:lnTo>
                    <a:pt x="1307" y="292"/>
                  </a:lnTo>
                  <a:lnTo>
                    <a:pt x="1304" y="289"/>
                  </a:lnTo>
                  <a:lnTo>
                    <a:pt x="1299" y="287"/>
                  </a:lnTo>
                  <a:lnTo>
                    <a:pt x="1271" y="287"/>
                  </a:lnTo>
                  <a:lnTo>
                    <a:pt x="1270" y="289"/>
                  </a:lnTo>
                  <a:lnTo>
                    <a:pt x="1268" y="291"/>
                  </a:lnTo>
                  <a:lnTo>
                    <a:pt x="1265" y="294"/>
                  </a:lnTo>
                  <a:lnTo>
                    <a:pt x="1259" y="296"/>
                  </a:lnTo>
                  <a:lnTo>
                    <a:pt x="1258" y="297"/>
                  </a:lnTo>
                  <a:lnTo>
                    <a:pt x="1258" y="301"/>
                  </a:lnTo>
                  <a:lnTo>
                    <a:pt x="1254" y="299"/>
                  </a:lnTo>
                  <a:lnTo>
                    <a:pt x="1253" y="297"/>
                  </a:lnTo>
                  <a:lnTo>
                    <a:pt x="1253" y="294"/>
                  </a:lnTo>
                  <a:lnTo>
                    <a:pt x="1253" y="292"/>
                  </a:lnTo>
                  <a:lnTo>
                    <a:pt x="1256" y="285"/>
                  </a:lnTo>
                  <a:lnTo>
                    <a:pt x="1258" y="280"/>
                  </a:lnTo>
                  <a:lnTo>
                    <a:pt x="1254" y="279"/>
                  </a:lnTo>
                  <a:lnTo>
                    <a:pt x="1253" y="275"/>
                  </a:lnTo>
                  <a:lnTo>
                    <a:pt x="1251" y="267"/>
                  </a:lnTo>
                  <a:lnTo>
                    <a:pt x="1248" y="267"/>
                  </a:lnTo>
                  <a:lnTo>
                    <a:pt x="1246" y="265"/>
                  </a:lnTo>
                  <a:lnTo>
                    <a:pt x="1244" y="260"/>
                  </a:lnTo>
                  <a:lnTo>
                    <a:pt x="1190" y="260"/>
                  </a:lnTo>
                  <a:lnTo>
                    <a:pt x="1184" y="267"/>
                  </a:lnTo>
                  <a:lnTo>
                    <a:pt x="1179" y="273"/>
                  </a:lnTo>
                  <a:lnTo>
                    <a:pt x="1176" y="277"/>
                  </a:lnTo>
                  <a:lnTo>
                    <a:pt x="1173" y="279"/>
                  </a:lnTo>
                  <a:lnTo>
                    <a:pt x="1167" y="280"/>
                  </a:lnTo>
                  <a:lnTo>
                    <a:pt x="1162" y="280"/>
                  </a:lnTo>
                  <a:lnTo>
                    <a:pt x="1166" y="273"/>
                  </a:lnTo>
                  <a:lnTo>
                    <a:pt x="1171" y="267"/>
                  </a:lnTo>
                  <a:lnTo>
                    <a:pt x="1174" y="263"/>
                  </a:lnTo>
                  <a:lnTo>
                    <a:pt x="1179" y="262"/>
                  </a:lnTo>
                  <a:lnTo>
                    <a:pt x="1184" y="260"/>
                  </a:lnTo>
                  <a:lnTo>
                    <a:pt x="1190" y="260"/>
                  </a:lnTo>
                  <a:lnTo>
                    <a:pt x="1191" y="255"/>
                  </a:lnTo>
                  <a:lnTo>
                    <a:pt x="1193" y="251"/>
                  </a:lnTo>
                  <a:lnTo>
                    <a:pt x="1200" y="246"/>
                  </a:lnTo>
                  <a:lnTo>
                    <a:pt x="1208" y="243"/>
                  </a:lnTo>
                  <a:lnTo>
                    <a:pt x="1217" y="239"/>
                  </a:lnTo>
                  <a:lnTo>
                    <a:pt x="1217" y="212"/>
                  </a:lnTo>
                  <a:lnTo>
                    <a:pt x="1217" y="205"/>
                  </a:lnTo>
                  <a:lnTo>
                    <a:pt x="1217" y="198"/>
                  </a:lnTo>
                  <a:lnTo>
                    <a:pt x="1219" y="193"/>
                  </a:lnTo>
                  <a:lnTo>
                    <a:pt x="1224" y="191"/>
                  </a:lnTo>
                  <a:lnTo>
                    <a:pt x="1219" y="181"/>
                  </a:lnTo>
                  <a:lnTo>
                    <a:pt x="1215" y="169"/>
                  </a:lnTo>
                  <a:lnTo>
                    <a:pt x="1210" y="144"/>
                  </a:lnTo>
                  <a:lnTo>
                    <a:pt x="1208" y="142"/>
                  </a:lnTo>
                  <a:lnTo>
                    <a:pt x="1207" y="140"/>
                  </a:lnTo>
                  <a:lnTo>
                    <a:pt x="1203" y="137"/>
                  </a:lnTo>
                  <a:lnTo>
                    <a:pt x="1198" y="135"/>
                  </a:lnTo>
                  <a:lnTo>
                    <a:pt x="1196" y="133"/>
                  </a:lnTo>
                  <a:lnTo>
                    <a:pt x="1196" y="130"/>
                  </a:lnTo>
                  <a:lnTo>
                    <a:pt x="1188" y="130"/>
                  </a:lnTo>
                  <a:lnTo>
                    <a:pt x="1181" y="128"/>
                  </a:lnTo>
                  <a:lnTo>
                    <a:pt x="1174" y="127"/>
                  </a:lnTo>
                  <a:lnTo>
                    <a:pt x="1171" y="122"/>
                  </a:lnTo>
                  <a:lnTo>
                    <a:pt x="1166" y="118"/>
                  </a:lnTo>
                  <a:lnTo>
                    <a:pt x="1159" y="116"/>
                  </a:lnTo>
                  <a:lnTo>
                    <a:pt x="1152" y="115"/>
                  </a:lnTo>
                  <a:lnTo>
                    <a:pt x="1142" y="116"/>
                  </a:lnTo>
                  <a:lnTo>
                    <a:pt x="1138" y="110"/>
                  </a:lnTo>
                  <a:lnTo>
                    <a:pt x="1133" y="104"/>
                  </a:lnTo>
                  <a:lnTo>
                    <a:pt x="1128" y="99"/>
                  </a:lnTo>
                  <a:lnTo>
                    <a:pt x="1121" y="96"/>
                  </a:lnTo>
                  <a:lnTo>
                    <a:pt x="1121" y="89"/>
                  </a:lnTo>
                  <a:lnTo>
                    <a:pt x="1121" y="82"/>
                  </a:lnTo>
                  <a:lnTo>
                    <a:pt x="1120" y="77"/>
                  </a:lnTo>
                  <a:lnTo>
                    <a:pt x="1114" y="76"/>
                  </a:lnTo>
                  <a:lnTo>
                    <a:pt x="1106" y="79"/>
                  </a:lnTo>
                  <a:lnTo>
                    <a:pt x="1097" y="82"/>
                  </a:lnTo>
                  <a:lnTo>
                    <a:pt x="1091" y="87"/>
                  </a:lnTo>
                  <a:lnTo>
                    <a:pt x="1089" y="91"/>
                  </a:lnTo>
                  <a:lnTo>
                    <a:pt x="1087" y="96"/>
                  </a:lnTo>
                  <a:lnTo>
                    <a:pt x="1073" y="91"/>
                  </a:lnTo>
                  <a:lnTo>
                    <a:pt x="1058" y="87"/>
                  </a:lnTo>
                  <a:lnTo>
                    <a:pt x="1044" y="82"/>
                  </a:lnTo>
                  <a:lnTo>
                    <a:pt x="1038" y="79"/>
                  </a:lnTo>
                  <a:lnTo>
                    <a:pt x="1032" y="76"/>
                  </a:lnTo>
                  <a:lnTo>
                    <a:pt x="985" y="76"/>
                  </a:lnTo>
                  <a:lnTo>
                    <a:pt x="981" y="76"/>
                  </a:lnTo>
                  <a:lnTo>
                    <a:pt x="978" y="76"/>
                  </a:lnTo>
                  <a:lnTo>
                    <a:pt x="973" y="76"/>
                  </a:lnTo>
                  <a:lnTo>
                    <a:pt x="971" y="76"/>
                  </a:lnTo>
                  <a:lnTo>
                    <a:pt x="971" y="72"/>
                  </a:lnTo>
                  <a:lnTo>
                    <a:pt x="971" y="69"/>
                  </a:lnTo>
                  <a:lnTo>
                    <a:pt x="968" y="69"/>
                  </a:lnTo>
                  <a:lnTo>
                    <a:pt x="964" y="69"/>
                  </a:lnTo>
                  <a:lnTo>
                    <a:pt x="964" y="65"/>
                  </a:lnTo>
                  <a:lnTo>
                    <a:pt x="964" y="62"/>
                  </a:lnTo>
                  <a:lnTo>
                    <a:pt x="957" y="60"/>
                  </a:lnTo>
                  <a:lnTo>
                    <a:pt x="951" y="62"/>
                  </a:lnTo>
                  <a:lnTo>
                    <a:pt x="946" y="60"/>
                  </a:lnTo>
                  <a:lnTo>
                    <a:pt x="944" y="58"/>
                  </a:lnTo>
                  <a:lnTo>
                    <a:pt x="944" y="55"/>
                  </a:lnTo>
                  <a:lnTo>
                    <a:pt x="876" y="55"/>
                  </a:lnTo>
                  <a:lnTo>
                    <a:pt x="874" y="60"/>
                  </a:lnTo>
                  <a:lnTo>
                    <a:pt x="872" y="62"/>
                  </a:lnTo>
                  <a:lnTo>
                    <a:pt x="869" y="62"/>
                  </a:lnTo>
                  <a:lnTo>
                    <a:pt x="807" y="62"/>
                  </a:lnTo>
                  <a:lnTo>
                    <a:pt x="807" y="57"/>
                  </a:lnTo>
                  <a:lnTo>
                    <a:pt x="809" y="52"/>
                  </a:lnTo>
                  <a:lnTo>
                    <a:pt x="813" y="43"/>
                  </a:lnTo>
                  <a:lnTo>
                    <a:pt x="818" y="36"/>
                  </a:lnTo>
                  <a:lnTo>
                    <a:pt x="821" y="28"/>
                  </a:lnTo>
                  <a:lnTo>
                    <a:pt x="823" y="24"/>
                  </a:lnTo>
                  <a:lnTo>
                    <a:pt x="824" y="21"/>
                  </a:lnTo>
                  <a:lnTo>
                    <a:pt x="826" y="19"/>
                  </a:lnTo>
                  <a:lnTo>
                    <a:pt x="828" y="14"/>
                  </a:lnTo>
                  <a:lnTo>
                    <a:pt x="824" y="12"/>
                  </a:lnTo>
                  <a:lnTo>
                    <a:pt x="823" y="11"/>
                  </a:lnTo>
                  <a:lnTo>
                    <a:pt x="821" y="7"/>
                  </a:lnTo>
                  <a:lnTo>
                    <a:pt x="821" y="0"/>
                  </a:lnTo>
                  <a:lnTo>
                    <a:pt x="816" y="0"/>
                  </a:lnTo>
                  <a:lnTo>
                    <a:pt x="811" y="2"/>
                  </a:lnTo>
                  <a:lnTo>
                    <a:pt x="807" y="4"/>
                  </a:lnTo>
                  <a:lnTo>
                    <a:pt x="806" y="7"/>
                  </a:lnTo>
                  <a:lnTo>
                    <a:pt x="802" y="16"/>
                  </a:lnTo>
                  <a:lnTo>
                    <a:pt x="801" y="24"/>
                  </a:lnTo>
                  <a:lnTo>
                    <a:pt x="801" y="28"/>
                  </a:lnTo>
                  <a:lnTo>
                    <a:pt x="795" y="31"/>
                  </a:lnTo>
                  <a:lnTo>
                    <a:pt x="794" y="35"/>
                  </a:lnTo>
                  <a:lnTo>
                    <a:pt x="792" y="38"/>
                  </a:lnTo>
                  <a:lnTo>
                    <a:pt x="782" y="45"/>
                  </a:lnTo>
                  <a:lnTo>
                    <a:pt x="780" y="48"/>
                  </a:lnTo>
                  <a:lnTo>
                    <a:pt x="778" y="52"/>
                  </a:lnTo>
                  <a:lnTo>
                    <a:pt x="777" y="60"/>
                  </a:lnTo>
                  <a:lnTo>
                    <a:pt x="780" y="72"/>
                  </a:lnTo>
                  <a:lnTo>
                    <a:pt x="780" y="77"/>
                  </a:lnTo>
                  <a:lnTo>
                    <a:pt x="780" y="79"/>
                  </a:lnTo>
                  <a:lnTo>
                    <a:pt x="780" y="86"/>
                  </a:lnTo>
                  <a:lnTo>
                    <a:pt x="778" y="89"/>
                  </a:lnTo>
                  <a:lnTo>
                    <a:pt x="775" y="98"/>
                  </a:lnTo>
                  <a:lnTo>
                    <a:pt x="773" y="104"/>
                  </a:lnTo>
                  <a:lnTo>
                    <a:pt x="772" y="110"/>
                  </a:lnTo>
                  <a:lnTo>
                    <a:pt x="773" y="113"/>
                  </a:lnTo>
                  <a:lnTo>
                    <a:pt x="773" y="116"/>
                  </a:lnTo>
                  <a:lnTo>
                    <a:pt x="773" y="123"/>
                  </a:lnTo>
                  <a:lnTo>
                    <a:pt x="770" y="125"/>
                  </a:lnTo>
                  <a:lnTo>
                    <a:pt x="768" y="127"/>
                  </a:lnTo>
                  <a:lnTo>
                    <a:pt x="766" y="130"/>
                  </a:lnTo>
                  <a:lnTo>
                    <a:pt x="766" y="137"/>
                  </a:lnTo>
                  <a:lnTo>
                    <a:pt x="766" y="144"/>
                  </a:lnTo>
                  <a:lnTo>
                    <a:pt x="773" y="145"/>
                  </a:lnTo>
                  <a:lnTo>
                    <a:pt x="778" y="144"/>
                  </a:lnTo>
                  <a:lnTo>
                    <a:pt x="784" y="144"/>
                  </a:lnTo>
                  <a:lnTo>
                    <a:pt x="787" y="140"/>
                  </a:lnTo>
                  <a:lnTo>
                    <a:pt x="790" y="137"/>
                  </a:lnTo>
                  <a:lnTo>
                    <a:pt x="792" y="133"/>
                  </a:lnTo>
                  <a:lnTo>
                    <a:pt x="794" y="123"/>
                  </a:lnTo>
                  <a:lnTo>
                    <a:pt x="794" y="122"/>
                  </a:lnTo>
                  <a:lnTo>
                    <a:pt x="794" y="118"/>
                  </a:lnTo>
                  <a:lnTo>
                    <a:pt x="794" y="113"/>
                  </a:lnTo>
                  <a:lnTo>
                    <a:pt x="795" y="111"/>
                  </a:lnTo>
                  <a:lnTo>
                    <a:pt x="797" y="110"/>
                  </a:lnTo>
                  <a:lnTo>
                    <a:pt x="795" y="104"/>
                  </a:lnTo>
                  <a:lnTo>
                    <a:pt x="795" y="99"/>
                  </a:lnTo>
                  <a:lnTo>
                    <a:pt x="795" y="98"/>
                  </a:lnTo>
                  <a:lnTo>
                    <a:pt x="795" y="96"/>
                  </a:lnTo>
                  <a:lnTo>
                    <a:pt x="799" y="96"/>
                  </a:lnTo>
                  <a:lnTo>
                    <a:pt x="804" y="94"/>
                  </a:lnTo>
                  <a:lnTo>
                    <a:pt x="809" y="93"/>
                  </a:lnTo>
                  <a:lnTo>
                    <a:pt x="816" y="86"/>
                  </a:lnTo>
                  <a:lnTo>
                    <a:pt x="818" y="84"/>
                  </a:lnTo>
                  <a:lnTo>
                    <a:pt x="821" y="81"/>
                  </a:lnTo>
                  <a:lnTo>
                    <a:pt x="824" y="81"/>
                  </a:lnTo>
                  <a:lnTo>
                    <a:pt x="830" y="84"/>
                  </a:lnTo>
                  <a:lnTo>
                    <a:pt x="833" y="82"/>
                  </a:lnTo>
                  <a:lnTo>
                    <a:pt x="847" y="79"/>
                  </a:lnTo>
                  <a:lnTo>
                    <a:pt x="850" y="79"/>
                  </a:lnTo>
                  <a:lnTo>
                    <a:pt x="853" y="77"/>
                  </a:lnTo>
                  <a:lnTo>
                    <a:pt x="857" y="77"/>
                  </a:lnTo>
                  <a:lnTo>
                    <a:pt x="860" y="81"/>
                  </a:lnTo>
                  <a:lnTo>
                    <a:pt x="864" y="86"/>
                  </a:lnTo>
                  <a:lnTo>
                    <a:pt x="869" y="94"/>
                  </a:lnTo>
                  <a:lnTo>
                    <a:pt x="872" y="96"/>
                  </a:lnTo>
                  <a:lnTo>
                    <a:pt x="877" y="94"/>
                  </a:lnTo>
                  <a:lnTo>
                    <a:pt x="879" y="96"/>
                  </a:lnTo>
                  <a:lnTo>
                    <a:pt x="882" y="96"/>
                  </a:lnTo>
                  <a:lnTo>
                    <a:pt x="882" y="144"/>
                  </a:lnTo>
                  <a:lnTo>
                    <a:pt x="874" y="157"/>
                  </a:lnTo>
                  <a:lnTo>
                    <a:pt x="867" y="164"/>
                  </a:lnTo>
                  <a:lnTo>
                    <a:pt x="862" y="171"/>
                  </a:lnTo>
                  <a:lnTo>
                    <a:pt x="859" y="173"/>
                  </a:lnTo>
                  <a:lnTo>
                    <a:pt x="850" y="176"/>
                  </a:lnTo>
                  <a:lnTo>
                    <a:pt x="840" y="180"/>
                  </a:lnTo>
                  <a:lnTo>
                    <a:pt x="838" y="183"/>
                  </a:lnTo>
                  <a:lnTo>
                    <a:pt x="835" y="186"/>
                  </a:lnTo>
                  <a:lnTo>
                    <a:pt x="835" y="191"/>
                  </a:lnTo>
                  <a:lnTo>
                    <a:pt x="836" y="197"/>
                  </a:lnTo>
                  <a:lnTo>
                    <a:pt x="838" y="198"/>
                  </a:lnTo>
                  <a:lnTo>
                    <a:pt x="841" y="198"/>
                  </a:lnTo>
                  <a:lnTo>
                    <a:pt x="847" y="195"/>
                  </a:lnTo>
                  <a:lnTo>
                    <a:pt x="850" y="191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4" y="191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7" y="188"/>
                  </a:lnTo>
                  <a:lnTo>
                    <a:pt x="886" y="183"/>
                  </a:lnTo>
                  <a:lnTo>
                    <a:pt x="888" y="181"/>
                  </a:lnTo>
                  <a:lnTo>
                    <a:pt x="889" y="178"/>
                  </a:lnTo>
                  <a:lnTo>
                    <a:pt x="891" y="176"/>
                  </a:lnTo>
                  <a:lnTo>
                    <a:pt x="894" y="178"/>
                  </a:lnTo>
                  <a:lnTo>
                    <a:pt x="899" y="180"/>
                  </a:lnTo>
                  <a:lnTo>
                    <a:pt x="901" y="178"/>
                  </a:lnTo>
                  <a:lnTo>
                    <a:pt x="905" y="176"/>
                  </a:lnTo>
                  <a:lnTo>
                    <a:pt x="901" y="181"/>
                  </a:lnTo>
                  <a:lnTo>
                    <a:pt x="901" y="185"/>
                  </a:lnTo>
                  <a:lnTo>
                    <a:pt x="903" y="188"/>
                  </a:lnTo>
                  <a:lnTo>
                    <a:pt x="905" y="190"/>
                  </a:lnTo>
                  <a:lnTo>
                    <a:pt x="911" y="195"/>
                  </a:lnTo>
                  <a:lnTo>
                    <a:pt x="913" y="198"/>
                  </a:lnTo>
                  <a:lnTo>
                    <a:pt x="911" y="202"/>
                  </a:lnTo>
                  <a:lnTo>
                    <a:pt x="913" y="205"/>
                  </a:lnTo>
                  <a:lnTo>
                    <a:pt x="915" y="209"/>
                  </a:lnTo>
                  <a:lnTo>
                    <a:pt x="913" y="210"/>
                  </a:lnTo>
                  <a:lnTo>
                    <a:pt x="910" y="212"/>
                  </a:lnTo>
                  <a:lnTo>
                    <a:pt x="908" y="217"/>
                  </a:lnTo>
                  <a:lnTo>
                    <a:pt x="906" y="219"/>
                  </a:lnTo>
                  <a:lnTo>
                    <a:pt x="903" y="219"/>
                  </a:lnTo>
                  <a:lnTo>
                    <a:pt x="903" y="226"/>
                  </a:lnTo>
                  <a:lnTo>
                    <a:pt x="906" y="229"/>
                  </a:lnTo>
                  <a:lnTo>
                    <a:pt x="910" y="232"/>
                  </a:lnTo>
                  <a:lnTo>
                    <a:pt x="917" y="232"/>
                  </a:lnTo>
                  <a:lnTo>
                    <a:pt x="917" y="236"/>
                  </a:lnTo>
                  <a:lnTo>
                    <a:pt x="915" y="238"/>
                  </a:lnTo>
                  <a:lnTo>
                    <a:pt x="906" y="241"/>
                  </a:lnTo>
                  <a:lnTo>
                    <a:pt x="903" y="243"/>
                  </a:lnTo>
                  <a:lnTo>
                    <a:pt x="901" y="246"/>
                  </a:lnTo>
                  <a:lnTo>
                    <a:pt x="899" y="253"/>
                  </a:lnTo>
                  <a:lnTo>
                    <a:pt x="903" y="260"/>
                  </a:lnTo>
                  <a:lnTo>
                    <a:pt x="905" y="263"/>
                  </a:lnTo>
                  <a:lnTo>
                    <a:pt x="906" y="265"/>
                  </a:lnTo>
                  <a:lnTo>
                    <a:pt x="927" y="267"/>
                  </a:lnTo>
                  <a:lnTo>
                    <a:pt x="930" y="267"/>
                  </a:lnTo>
                  <a:lnTo>
                    <a:pt x="944" y="267"/>
                  </a:lnTo>
                  <a:lnTo>
                    <a:pt x="944" y="265"/>
                  </a:lnTo>
                  <a:lnTo>
                    <a:pt x="946" y="263"/>
                  </a:lnTo>
                  <a:lnTo>
                    <a:pt x="951" y="262"/>
                  </a:lnTo>
                  <a:lnTo>
                    <a:pt x="954" y="262"/>
                  </a:lnTo>
                  <a:lnTo>
                    <a:pt x="956" y="263"/>
                  </a:lnTo>
                  <a:lnTo>
                    <a:pt x="957" y="267"/>
                  </a:lnTo>
                  <a:lnTo>
                    <a:pt x="944" y="267"/>
                  </a:lnTo>
                  <a:lnTo>
                    <a:pt x="944" y="270"/>
                  </a:lnTo>
                  <a:lnTo>
                    <a:pt x="942" y="272"/>
                  </a:lnTo>
                  <a:lnTo>
                    <a:pt x="937" y="273"/>
                  </a:lnTo>
                  <a:lnTo>
                    <a:pt x="932" y="273"/>
                  </a:lnTo>
                  <a:lnTo>
                    <a:pt x="927" y="272"/>
                  </a:lnTo>
                  <a:lnTo>
                    <a:pt x="923" y="272"/>
                  </a:lnTo>
                  <a:lnTo>
                    <a:pt x="915" y="277"/>
                  </a:lnTo>
                  <a:lnTo>
                    <a:pt x="906" y="280"/>
                  </a:lnTo>
                  <a:lnTo>
                    <a:pt x="901" y="282"/>
                  </a:lnTo>
                  <a:lnTo>
                    <a:pt x="896" y="280"/>
                  </a:lnTo>
                  <a:lnTo>
                    <a:pt x="893" y="282"/>
                  </a:lnTo>
                  <a:lnTo>
                    <a:pt x="889" y="285"/>
                  </a:lnTo>
                  <a:lnTo>
                    <a:pt x="886" y="287"/>
                  </a:lnTo>
                  <a:lnTo>
                    <a:pt x="882" y="287"/>
                  </a:lnTo>
                  <a:lnTo>
                    <a:pt x="848" y="287"/>
                  </a:lnTo>
                  <a:lnTo>
                    <a:pt x="843" y="291"/>
                  </a:lnTo>
                  <a:lnTo>
                    <a:pt x="838" y="294"/>
                  </a:lnTo>
                  <a:lnTo>
                    <a:pt x="835" y="299"/>
                  </a:lnTo>
                  <a:lnTo>
                    <a:pt x="835" y="308"/>
                  </a:lnTo>
                  <a:lnTo>
                    <a:pt x="833" y="313"/>
                  </a:lnTo>
                  <a:lnTo>
                    <a:pt x="831" y="314"/>
                  </a:lnTo>
                  <a:lnTo>
                    <a:pt x="828" y="314"/>
                  </a:lnTo>
                  <a:lnTo>
                    <a:pt x="826" y="325"/>
                  </a:lnTo>
                  <a:lnTo>
                    <a:pt x="828" y="333"/>
                  </a:lnTo>
                  <a:lnTo>
                    <a:pt x="830" y="340"/>
                  </a:lnTo>
                  <a:lnTo>
                    <a:pt x="835" y="345"/>
                  </a:lnTo>
                  <a:lnTo>
                    <a:pt x="841" y="349"/>
                  </a:lnTo>
                  <a:lnTo>
                    <a:pt x="848" y="350"/>
                  </a:lnTo>
                  <a:lnTo>
                    <a:pt x="859" y="350"/>
                  </a:lnTo>
                  <a:lnTo>
                    <a:pt x="869" y="349"/>
                  </a:lnTo>
                  <a:lnTo>
                    <a:pt x="870" y="343"/>
                  </a:lnTo>
                  <a:lnTo>
                    <a:pt x="872" y="342"/>
                  </a:lnTo>
                  <a:lnTo>
                    <a:pt x="876" y="342"/>
                  </a:lnTo>
                  <a:lnTo>
                    <a:pt x="879" y="343"/>
                  </a:lnTo>
                  <a:lnTo>
                    <a:pt x="882" y="345"/>
                  </a:lnTo>
                  <a:lnTo>
                    <a:pt x="884" y="349"/>
                  </a:lnTo>
                  <a:lnTo>
                    <a:pt x="889" y="349"/>
                  </a:lnTo>
                  <a:lnTo>
                    <a:pt x="889" y="355"/>
                  </a:lnTo>
                  <a:lnTo>
                    <a:pt x="889" y="362"/>
                  </a:lnTo>
                  <a:lnTo>
                    <a:pt x="884" y="372"/>
                  </a:lnTo>
                  <a:lnTo>
                    <a:pt x="881" y="383"/>
                  </a:lnTo>
                  <a:lnTo>
                    <a:pt x="881" y="388"/>
                  </a:lnTo>
                  <a:lnTo>
                    <a:pt x="882" y="396"/>
                  </a:lnTo>
                  <a:lnTo>
                    <a:pt x="884" y="403"/>
                  </a:lnTo>
                  <a:lnTo>
                    <a:pt x="888" y="407"/>
                  </a:lnTo>
                  <a:lnTo>
                    <a:pt x="893" y="408"/>
                  </a:lnTo>
                  <a:lnTo>
                    <a:pt x="899" y="410"/>
                  </a:lnTo>
                  <a:lnTo>
                    <a:pt x="906" y="412"/>
                  </a:lnTo>
                  <a:lnTo>
                    <a:pt x="911" y="413"/>
                  </a:lnTo>
                  <a:lnTo>
                    <a:pt x="915" y="417"/>
                  </a:lnTo>
                  <a:lnTo>
                    <a:pt x="917" y="424"/>
                  </a:lnTo>
                  <a:lnTo>
                    <a:pt x="917" y="429"/>
                  </a:lnTo>
                  <a:lnTo>
                    <a:pt x="917" y="432"/>
                  </a:lnTo>
                  <a:lnTo>
                    <a:pt x="915" y="434"/>
                  </a:lnTo>
                  <a:lnTo>
                    <a:pt x="911" y="436"/>
                  </a:lnTo>
                  <a:lnTo>
                    <a:pt x="905" y="437"/>
                  </a:lnTo>
                  <a:lnTo>
                    <a:pt x="896" y="437"/>
                  </a:lnTo>
                  <a:lnTo>
                    <a:pt x="889" y="437"/>
                  </a:lnTo>
                  <a:lnTo>
                    <a:pt x="884" y="441"/>
                  </a:lnTo>
                  <a:lnTo>
                    <a:pt x="881" y="442"/>
                  </a:lnTo>
                  <a:lnTo>
                    <a:pt x="876" y="444"/>
                  </a:lnTo>
                  <a:lnTo>
                    <a:pt x="876" y="451"/>
                  </a:lnTo>
                  <a:lnTo>
                    <a:pt x="877" y="456"/>
                  </a:lnTo>
                  <a:lnTo>
                    <a:pt x="879" y="458"/>
                  </a:lnTo>
                  <a:lnTo>
                    <a:pt x="881" y="459"/>
                  </a:lnTo>
                  <a:lnTo>
                    <a:pt x="881" y="465"/>
                  </a:lnTo>
                  <a:lnTo>
                    <a:pt x="881" y="473"/>
                  </a:lnTo>
                  <a:lnTo>
                    <a:pt x="884" y="483"/>
                  </a:lnTo>
                  <a:lnTo>
                    <a:pt x="886" y="487"/>
                  </a:lnTo>
                  <a:lnTo>
                    <a:pt x="889" y="490"/>
                  </a:lnTo>
                  <a:lnTo>
                    <a:pt x="891" y="492"/>
                  </a:lnTo>
                  <a:lnTo>
                    <a:pt x="901" y="504"/>
                  </a:lnTo>
                  <a:lnTo>
                    <a:pt x="910" y="509"/>
                  </a:lnTo>
                  <a:lnTo>
                    <a:pt x="913" y="511"/>
                  </a:lnTo>
                  <a:lnTo>
                    <a:pt x="918" y="512"/>
                  </a:lnTo>
                  <a:lnTo>
                    <a:pt x="922" y="512"/>
                  </a:lnTo>
                  <a:lnTo>
                    <a:pt x="934" y="514"/>
                  </a:lnTo>
                  <a:lnTo>
                    <a:pt x="944" y="519"/>
                  </a:lnTo>
                  <a:lnTo>
                    <a:pt x="963" y="519"/>
                  </a:lnTo>
                  <a:lnTo>
                    <a:pt x="952" y="526"/>
                  </a:lnTo>
                  <a:lnTo>
                    <a:pt x="944" y="533"/>
                  </a:lnTo>
                  <a:lnTo>
                    <a:pt x="937" y="538"/>
                  </a:lnTo>
                  <a:lnTo>
                    <a:pt x="928" y="540"/>
                  </a:lnTo>
                  <a:lnTo>
                    <a:pt x="920" y="540"/>
                  </a:lnTo>
                  <a:lnTo>
                    <a:pt x="911" y="540"/>
                  </a:lnTo>
                  <a:lnTo>
                    <a:pt x="893" y="536"/>
                  </a:lnTo>
                  <a:lnTo>
                    <a:pt x="876" y="533"/>
                  </a:lnTo>
                  <a:lnTo>
                    <a:pt x="855" y="533"/>
                  </a:lnTo>
                  <a:lnTo>
                    <a:pt x="847" y="531"/>
                  </a:lnTo>
                  <a:lnTo>
                    <a:pt x="838" y="529"/>
                  </a:lnTo>
                  <a:lnTo>
                    <a:pt x="831" y="524"/>
                  </a:lnTo>
                  <a:lnTo>
                    <a:pt x="828" y="519"/>
                  </a:lnTo>
                  <a:lnTo>
                    <a:pt x="826" y="516"/>
                  </a:lnTo>
                  <a:lnTo>
                    <a:pt x="824" y="514"/>
                  </a:lnTo>
                  <a:lnTo>
                    <a:pt x="821" y="516"/>
                  </a:lnTo>
                  <a:lnTo>
                    <a:pt x="821" y="519"/>
                  </a:lnTo>
                  <a:lnTo>
                    <a:pt x="814" y="522"/>
                  </a:lnTo>
                  <a:lnTo>
                    <a:pt x="809" y="528"/>
                  </a:lnTo>
                  <a:lnTo>
                    <a:pt x="804" y="533"/>
                  </a:lnTo>
                  <a:lnTo>
                    <a:pt x="801" y="540"/>
                  </a:lnTo>
                  <a:lnTo>
                    <a:pt x="799" y="541"/>
                  </a:lnTo>
                  <a:lnTo>
                    <a:pt x="797" y="543"/>
                  </a:lnTo>
                  <a:lnTo>
                    <a:pt x="794" y="546"/>
                  </a:lnTo>
                  <a:lnTo>
                    <a:pt x="792" y="551"/>
                  </a:lnTo>
                  <a:lnTo>
                    <a:pt x="790" y="553"/>
                  </a:lnTo>
                  <a:lnTo>
                    <a:pt x="787" y="553"/>
                  </a:lnTo>
                  <a:lnTo>
                    <a:pt x="785" y="557"/>
                  </a:lnTo>
                  <a:lnTo>
                    <a:pt x="784" y="560"/>
                  </a:lnTo>
                  <a:lnTo>
                    <a:pt x="780" y="563"/>
                  </a:lnTo>
                  <a:lnTo>
                    <a:pt x="780" y="567"/>
                  </a:lnTo>
                  <a:lnTo>
                    <a:pt x="785" y="599"/>
                  </a:lnTo>
                  <a:lnTo>
                    <a:pt x="789" y="615"/>
                  </a:lnTo>
                  <a:lnTo>
                    <a:pt x="794" y="628"/>
                  </a:lnTo>
                  <a:lnTo>
                    <a:pt x="794" y="635"/>
                  </a:lnTo>
                  <a:lnTo>
                    <a:pt x="795" y="640"/>
                  </a:lnTo>
                  <a:lnTo>
                    <a:pt x="799" y="644"/>
                  </a:lnTo>
                  <a:lnTo>
                    <a:pt x="801" y="649"/>
                  </a:lnTo>
                  <a:lnTo>
                    <a:pt x="795" y="649"/>
                  </a:lnTo>
                  <a:lnTo>
                    <a:pt x="790" y="647"/>
                  </a:lnTo>
                  <a:lnTo>
                    <a:pt x="782" y="644"/>
                  </a:lnTo>
                  <a:lnTo>
                    <a:pt x="775" y="638"/>
                  </a:lnTo>
                  <a:lnTo>
                    <a:pt x="766" y="635"/>
                  </a:lnTo>
                  <a:lnTo>
                    <a:pt x="765" y="633"/>
                  </a:lnTo>
                  <a:lnTo>
                    <a:pt x="763" y="632"/>
                  </a:lnTo>
                  <a:lnTo>
                    <a:pt x="760" y="628"/>
                  </a:lnTo>
                  <a:lnTo>
                    <a:pt x="758" y="623"/>
                  </a:lnTo>
                  <a:lnTo>
                    <a:pt x="756" y="621"/>
                  </a:lnTo>
                  <a:lnTo>
                    <a:pt x="753" y="621"/>
                  </a:lnTo>
                  <a:lnTo>
                    <a:pt x="732" y="621"/>
                  </a:lnTo>
                  <a:lnTo>
                    <a:pt x="729" y="621"/>
                  </a:lnTo>
                  <a:lnTo>
                    <a:pt x="726" y="621"/>
                  </a:lnTo>
                  <a:lnTo>
                    <a:pt x="722" y="626"/>
                  </a:lnTo>
                  <a:lnTo>
                    <a:pt x="720" y="630"/>
                  </a:lnTo>
                  <a:lnTo>
                    <a:pt x="722" y="633"/>
                  </a:lnTo>
                  <a:lnTo>
                    <a:pt x="720" y="637"/>
                  </a:lnTo>
                  <a:lnTo>
                    <a:pt x="715" y="645"/>
                  </a:lnTo>
                  <a:lnTo>
                    <a:pt x="712" y="649"/>
                  </a:lnTo>
                  <a:lnTo>
                    <a:pt x="712" y="654"/>
                  </a:lnTo>
                  <a:lnTo>
                    <a:pt x="714" y="657"/>
                  </a:lnTo>
                  <a:lnTo>
                    <a:pt x="719" y="664"/>
                  </a:lnTo>
                  <a:lnTo>
                    <a:pt x="720" y="666"/>
                  </a:lnTo>
                  <a:lnTo>
                    <a:pt x="722" y="667"/>
                  </a:lnTo>
                  <a:lnTo>
                    <a:pt x="726" y="669"/>
                  </a:lnTo>
                  <a:lnTo>
                    <a:pt x="727" y="671"/>
                  </a:lnTo>
                  <a:lnTo>
                    <a:pt x="729" y="673"/>
                  </a:lnTo>
                  <a:lnTo>
                    <a:pt x="731" y="678"/>
                  </a:lnTo>
                  <a:lnTo>
                    <a:pt x="732" y="690"/>
                  </a:lnTo>
                  <a:lnTo>
                    <a:pt x="724" y="695"/>
                  </a:lnTo>
                  <a:lnTo>
                    <a:pt x="720" y="698"/>
                  </a:lnTo>
                  <a:lnTo>
                    <a:pt x="719" y="703"/>
                  </a:lnTo>
                  <a:lnTo>
                    <a:pt x="712" y="702"/>
                  </a:lnTo>
                  <a:lnTo>
                    <a:pt x="707" y="700"/>
                  </a:lnTo>
                  <a:lnTo>
                    <a:pt x="702" y="698"/>
                  </a:lnTo>
                  <a:lnTo>
                    <a:pt x="697" y="695"/>
                  </a:lnTo>
                  <a:lnTo>
                    <a:pt x="695" y="690"/>
                  </a:lnTo>
                  <a:lnTo>
                    <a:pt x="691" y="684"/>
                  </a:lnTo>
                  <a:lnTo>
                    <a:pt x="691" y="678"/>
                  </a:lnTo>
                  <a:lnTo>
                    <a:pt x="691" y="669"/>
                  </a:lnTo>
                  <a:lnTo>
                    <a:pt x="691" y="615"/>
                  </a:lnTo>
                  <a:lnTo>
                    <a:pt x="683" y="596"/>
                  </a:lnTo>
                  <a:lnTo>
                    <a:pt x="680" y="586"/>
                  </a:lnTo>
                  <a:lnTo>
                    <a:pt x="678" y="574"/>
                  </a:lnTo>
                  <a:lnTo>
                    <a:pt x="669" y="574"/>
                  </a:lnTo>
                  <a:lnTo>
                    <a:pt x="664" y="570"/>
                  </a:lnTo>
                  <a:lnTo>
                    <a:pt x="661" y="565"/>
                  </a:lnTo>
                  <a:lnTo>
                    <a:pt x="657" y="560"/>
                  </a:lnTo>
                  <a:lnTo>
                    <a:pt x="652" y="563"/>
                  </a:lnTo>
                  <a:lnTo>
                    <a:pt x="644" y="565"/>
                  </a:lnTo>
                  <a:lnTo>
                    <a:pt x="627" y="567"/>
                  </a:lnTo>
                  <a:lnTo>
                    <a:pt x="608" y="567"/>
                  </a:lnTo>
                  <a:lnTo>
                    <a:pt x="589" y="567"/>
                  </a:lnTo>
                  <a:lnTo>
                    <a:pt x="580" y="569"/>
                  </a:lnTo>
                  <a:lnTo>
                    <a:pt x="575" y="570"/>
                  </a:lnTo>
                  <a:lnTo>
                    <a:pt x="570" y="574"/>
                  </a:lnTo>
                  <a:lnTo>
                    <a:pt x="562" y="574"/>
                  </a:lnTo>
                  <a:lnTo>
                    <a:pt x="555" y="574"/>
                  </a:lnTo>
                  <a:lnTo>
                    <a:pt x="548" y="574"/>
                  </a:lnTo>
                  <a:lnTo>
                    <a:pt x="543" y="575"/>
                  </a:lnTo>
                  <a:lnTo>
                    <a:pt x="541" y="580"/>
                  </a:lnTo>
                  <a:lnTo>
                    <a:pt x="528" y="580"/>
                  </a:lnTo>
                  <a:lnTo>
                    <a:pt x="522" y="579"/>
                  </a:lnTo>
                  <a:lnTo>
                    <a:pt x="521" y="577"/>
                  </a:lnTo>
                  <a:lnTo>
                    <a:pt x="521" y="574"/>
                  </a:lnTo>
                  <a:lnTo>
                    <a:pt x="473" y="574"/>
                  </a:lnTo>
                  <a:lnTo>
                    <a:pt x="459" y="580"/>
                  </a:lnTo>
                  <a:lnTo>
                    <a:pt x="449" y="587"/>
                  </a:lnTo>
                  <a:lnTo>
                    <a:pt x="437" y="594"/>
                  </a:lnTo>
                  <a:lnTo>
                    <a:pt x="425" y="601"/>
                  </a:lnTo>
                  <a:lnTo>
                    <a:pt x="422" y="608"/>
                  </a:lnTo>
                  <a:lnTo>
                    <a:pt x="418" y="615"/>
                  </a:lnTo>
                  <a:lnTo>
                    <a:pt x="418" y="625"/>
                  </a:lnTo>
                  <a:lnTo>
                    <a:pt x="418" y="635"/>
                  </a:lnTo>
                  <a:lnTo>
                    <a:pt x="413" y="638"/>
                  </a:lnTo>
                  <a:lnTo>
                    <a:pt x="408" y="642"/>
                  </a:lnTo>
                  <a:lnTo>
                    <a:pt x="403" y="647"/>
                  </a:lnTo>
                  <a:lnTo>
                    <a:pt x="398" y="649"/>
                  </a:lnTo>
                  <a:lnTo>
                    <a:pt x="389" y="654"/>
                  </a:lnTo>
                  <a:lnTo>
                    <a:pt x="386" y="657"/>
                  </a:lnTo>
                  <a:lnTo>
                    <a:pt x="384" y="662"/>
                  </a:lnTo>
                  <a:lnTo>
                    <a:pt x="383" y="676"/>
                  </a:lnTo>
                  <a:lnTo>
                    <a:pt x="384" y="688"/>
                  </a:lnTo>
                  <a:lnTo>
                    <a:pt x="389" y="696"/>
                  </a:lnTo>
                  <a:lnTo>
                    <a:pt x="395" y="703"/>
                  </a:lnTo>
                  <a:lnTo>
                    <a:pt x="396" y="707"/>
                  </a:lnTo>
                  <a:lnTo>
                    <a:pt x="412" y="712"/>
                  </a:lnTo>
                  <a:lnTo>
                    <a:pt x="424" y="720"/>
                  </a:lnTo>
                  <a:lnTo>
                    <a:pt x="427" y="724"/>
                  </a:lnTo>
                  <a:lnTo>
                    <a:pt x="427" y="727"/>
                  </a:lnTo>
                  <a:lnTo>
                    <a:pt x="430" y="731"/>
                  </a:lnTo>
                  <a:lnTo>
                    <a:pt x="439" y="734"/>
                  </a:lnTo>
                  <a:lnTo>
                    <a:pt x="444" y="736"/>
                  </a:lnTo>
                  <a:lnTo>
                    <a:pt x="446" y="739"/>
                  </a:lnTo>
                  <a:lnTo>
                    <a:pt x="447" y="744"/>
                  </a:lnTo>
                  <a:lnTo>
                    <a:pt x="446" y="751"/>
                  </a:lnTo>
                  <a:lnTo>
                    <a:pt x="446" y="754"/>
                  </a:lnTo>
                  <a:lnTo>
                    <a:pt x="449" y="760"/>
                  </a:lnTo>
                  <a:lnTo>
                    <a:pt x="451" y="761"/>
                  </a:lnTo>
                  <a:lnTo>
                    <a:pt x="452" y="765"/>
                  </a:lnTo>
                  <a:lnTo>
                    <a:pt x="452" y="881"/>
                  </a:lnTo>
                  <a:lnTo>
                    <a:pt x="449" y="883"/>
                  </a:lnTo>
                  <a:lnTo>
                    <a:pt x="446" y="884"/>
                  </a:lnTo>
                  <a:lnTo>
                    <a:pt x="444" y="893"/>
                  </a:lnTo>
                  <a:lnTo>
                    <a:pt x="442" y="896"/>
                  </a:lnTo>
                  <a:lnTo>
                    <a:pt x="441" y="900"/>
                  </a:lnTo>
                  <a:lnTo>
                    <a:pt x="437" y="901"/>
                  </a:lnTo>
                  <a:lnTo>
                    <a:pt x="432" y="901"/>
                  </a:lnTo>
                  <a:lnTo>
                    <a:pt x="429" y="910"/>
                  </a:lnTo>
                  <a:lnTo>
                    <a:pt x="425" y="918"/>
                  </a:lnTo>
                  <a:lnTo>
                    <a:pt x="420" y="925"/>
                  </a:lnTo>
                  <a:lnTo>
                    <a:pt x="417" y="927"/>
                  </a:lnTo>
                  <a:lnTo>
                    <a:pt x="412" y="929"/>
                  </a:lnTo>
                  <a:lnTo>
                    <a:pt x="412" y="940"/>
                  </a:lnTo>
                  <a:lnTo>
                    <a:pt x="410" y="951"/>
                  </a:lnTo>
                  <a:lnTo>
                    <a:pt x="403" y="969"/>
                  </a:lnTo>
                  <a:lnTo>
                    <a:pt x="401" y="978"/>
                  </a:lnTo>
                  <a:lnTo>
                    <a:pt x="398" y="987"/>
                  </a:lnTo>
                  <a:lnTo>
                    <a:pt x="396" y="998"/>
                  </a:lnTo>
                  <a:lnTo>
                    <a:pt x="398" y="1010"/>
                  </a:lnTo>
                  <a:lnTo>
                    <a:pt x="395" y="1012"/>
                  </a:lnTo>
                  <a:lnTo>
                    <a:pt x="391" y="1016"/>
                  </a:lnTo>
                  <a:lnTo>
                    <a:pt x="389" y="1026"/>
                  </a:lnTo>
                  <a:lnTo>
                    <a:pt x="388" y="1031"/>
                  </a:lnTo>
                  <a:lnTo>
                    <a:pt x="386" y="1034"/>
                  </a:lnTo>
                  <a:lnTo>
                    <a:pt x="383" y="1038"/>
                  </a:lnTo>
                  <a:lnTo>
                    <a:pt x="377" y="1038"/>
                  </a:lnTo>
                  <a:lnTo>
                    <a:pt x="355" y="1038"/>
                  </a:lnTo>
                  <a:lnTo>
                    <a:pt x="333" y="1038"/>
                  </a:lnTo>
                  <a:lnTo>
                    <a:pt x="321" y="1038"/>
                  </a:lnTo>
                  <a:lnTo>
                    <a:pt x="311" y="1038"/>
                  </a:lnTo>
                  <a:lnTo>
                    <a:pt x="302" y="1034"/>
                  </a:lnTo>
                  <a:lnTo>
                    <a:pt x="296" y="1031"/>
                  </a:lnTo>
                  <a:lnTo>
                    <a:pt x="294" y="1036"/>
                  </a:lnTo>
                  <a:lnTo>
                    <a:pt x="292" y="1043"/>
                  </a:lnTo>
                  <a:lnTo>
                    <a:pt x="292" y="1044"/>
                  </a:lnTo>
                  <a:lnTo>
                    <a:pt x="292" y="1050"/>
                  </a:lnTo>
                  <a:lnTo>
                    <a:pt x="292" y="1053"/>
                  </a:lnTo>
                  <a:lnTo>
                    <a:pt x="294" y="1053"/>
                  </a:lnTo>
                  <a:lnTo>
                    <a:pt x="294" y="1055"/>
                  </a:lnTo>
                  <a:lnTo>
                    <a:pt x="294" y="1058"/>
                  </a:lnTo>
                  <a:lnTo>
                    <a:pt x="294" y="1062"/>
                  </a:lnTo>
                  <a:lnTo>
                    <a:pt x="301" y="1070"/>
                  </a:lnTo>
                  <a:lnTo>
                    <a:pt x="306" y="1079"/>
                  </a:lnTo>
                  <a:lnTo>
                    <a:pt x="308" y="1082"/>
                  </a:lnTo>
                  <a:lnTo>
                    <a:pt x="313" y="1084"/>
                  </a:lnTo>
                  <a:lnTo>
                    <a:pt x="318" y="1082"/>
                  </a:lnTo>
                  <a:lnTo>
                    <a:pt x="323" y="1080"/>
                  </a:lnTo>
                  <a:lnTo>
                    <a:pt x="326" y="1080"/>
                  </a:lnTo>
                  <a:lnTo>
                    <a:pt x="335" y="1082"/>
                  </a:lnTo>
                  <a:lnTo>
                    <a:pt x="342" y="1085"/>
                  </a:lnTo>
                  <a:lnTo>
                    <a:pt x="345" y="1087"/>
                  </a:lnTo>
                  <a:lnTo>
                    <a:pt x="350" y="1087"/>
                  </a:lnTo>
                  <a:lnTo>
                    <a:pt x="354" y="1089"/>
                  </a:lnTo>
                  <a:lnTo>
                    <a:pt x="359" y="1096"/>
                  </a:lnTo>
                  <a:lnTo>
                    <a:pt x="360" y="1099"/>
                  </a:lnTo>
                  <a:lnTo>
                    <a:pt x="366" y="1102"/>
                  </a:lnTo>
                  <a:lnTo>
                    <a:pt x="374" y="1108"/>
                  </a:lnTo>
                  <a:lnTo>
                    <a:pt x="377" y="1109"/>
                  </a:lnTo>
                  <a:lnTo>
                    <a:pt x="381" y="1114"/>
                  </a:lnTo>
                  <a:lnTo>
                    <a:pt x="383" y="1120"/>
                  </a:lnTo>
                  <a:lnTo>
                    <a:pt x="381" y="1126"/>
                  </a:lnTo>
                  <a:lnTo>
                    <a:pt x="381" y="1128"/>
                  </a:lnTo>
                  <a:lnTo>
                    <a:pt x="383" y="1130"/>
                  </a:lnTo>
                  <a:lnTo>
                    <a:pt x="384" y="1133"/>
                  </a:lnTo>
                  <a:lnTo>
                    <a:pt x="384" y="1164"/>
                  </a:lnTo>
                  <a:lnTo>
                    <a:pt x="383" y="1177"/>
                  </a:lnTo>
                  <a:lnTo>
                    <a:pt x="381" y="1183"/>
                  </a:lnTo>
                  <a:lnTo>
                    <a:pt x="377" y="1188"/>
                  </a:lnTo>
                  <a:lnTo>
                    <a:pt x="377" y="1195"/>
                  </a:lnTo>
                  <a:lnTo>
                    <a:pt x="357" y="1195"/>
                  </a:lnTo>
                  <a:lnTo>
                    <a:pt x="355" y="1191"/>
                  </a:lnTo>
                  <a:lnTo>
                    <a:pt x="354" y="1189"/>
                  </a:lnTo>
                  <a:lnTo>
                    <a:pt x="350" y="1191"/>
                  </a:lnTo>
                  <a:lnTo>
                    <a:pt x="350" y="1195"/>
                  </a:lnTo>
                  <a:lnTo>
                    <a:pt x="347" y="1200"/>
                  </a:lnTo>
                  <a:lnTo>
                    <a:pt x="343" y="1205"/>
                  </a:lnTo>
                  <a:lnTo>
                    <a:pt x="337" y="1208"/>
                  </a:lnTo>
                  <a:lnTo>
                    <a:pt x="330" y="1208"/>
                  </a:lnTo>
                  <a:lnTo>
                    <a:pt x="325" y="1217"/>
                  </a:lnTo>
                  <a:lnTo>
                    <a:pt x="319" y="1222"/>
                  </a:lnTo>
                  <a:lnTo>
                    <a:pt x="314" y="1229"/>
                  </a:lnTo>
                  <a:lnTo>
                    <a:pt x="306" y="1234"/>
                  </a:lnTo>
                  <a:lnTo>
                    <a:pt x="291" y="1241"/>
                  </a:lnTo>
                  <a:lnTo>
                    <a:pt x="275" y="1249"/>
                  </a:lnTo>
                  <a:lnTo>
                    <a:pt x="273" y="1254"/>
                  </a:lnTo>
                  <a:lnTo>
                    <a:pt x="272" y="1258"/>
                  </a:lnTo>
                  <a:lnTo>
                    <a:pt x="265" y="1263"/>
                  </a:lnTo>
                  <a:lnTo>
                    <a:pt x="258" y="1268"/>
                  </a:lnTo>
                  <a:lnTo>
                    <a:pt x="256" y="1271"/>
                  </a:lnTo>
                  <a:lnTo>
                    <a:pt x="255" y="1276"/>
                  </a:lnTo>
                  <a:lnTo>
                    <a:pt x="255" y="1283"/>
                  </a:lnTo>
                  <a:lnTo>
                    <a:pt x="255" y="1290"/>
                  </a:lnTo>
                  <a:lnTo>
                    <a:pt x="256" y="1295"/>
                  </a:lnTo>
                  <a:lnTo>
                    <a:pt x="260" y="1299"/>
                  </a:lnTo>
                  <a:lnTo>
                    <a:pt x="267" y="1305"/>
                  </a:lnTo>
                  <a:lnTo>
                    <a:pt x="275" y="1311"/>
                  </a:lnTo>
                  <a:lnTo>
                    <a:pt x="270" y="1319"/>
                  </a:lnTo>
                  <a:lnTo>
                    <a:pt x="262" y="1328"/>
                  </a:lnTo>
                  <a:lnTo>
                    <a:pt x="250" y="1335"/>
                  </a:lnTo>
                  <a:lnTo>
                    <a:pt x="238" y="1340"/>
                  </a:lnTo>
                  <a:lnTo>
                    <a:pt x="224" y="1343"/>
                  </a:lnTo>
                  <a:lnTo>
                    <a:pt x="209" y="1345"/>
                  </a:lnTo>
                  <a:lnTo>
                    <a:pt x="195" y="1345"/>
                  </a:lnTo>
                  <a:lnTo>
                    <a:pt x="180" y="1345"/>
                  </a:lnTo>
                  <a:lnTo>
                    <a:pt x="173" y="1345"/>
                  </a:lnTo>
                  <a:lnTo>
                    <a:pt x="166" y="1345"/>
                  </a:lnTo>
                  <a:lnTo>
                    <a:pt x="166" y="1338"/>
                  </a:lnTo>
                  <a:lnTo>
                    <a:pt x="161" y="1338"/>
                  </a:lnTo>
                  <a:lnTo>
                    <a:pt x="156" y="1338"/>
                  </a:lnTo>
                  <a:lnTo>
                    <a:pt x="151" y="1338"/>
                  </a:lnTo>
                  <a:lnTo>
                    <a:pt x="146" y="1338"/>
                  </a:lnTo>
                  <a:lnTo>
                    <a:pt x="134" y="1333"/>
                  </a:lnTo>
                  <a:lnTo>
                    <a:pt x="129" y="1329"/>
                  </a:lnTo>
                  <a:lnTo>
                    <a:pt x="125" y="1324"/>
                  </a:lnTo>
                  <a:lnTo>
                    <a:pt x="118" y="1324"/>
                  </a:lnTo>
                  <a:lnTo>
                    <a:pt x="118" y="1326"/>
                  </a:lnTo>
                  <a:lnTo>
                    <a:pt x="113" y="1326"/>
                  </a:lnTo>
                  <a:lnTo>
                    <a:pt x="106" y="1333"/>
                  </a:lnTo>
                  <a:lnTo>
                    <a:pt x="105" y="1333"/>
                  </a:lnTo>
                  <a:lnTo>
                    <a:pt x="100" y="1338"/>
                  </a:lnTo>
                  <a:lnTo>
                    <a:pt x="96" y="1345"/>
                  </a:lnTo>
                  <a:lnTo>
                    <a:pt x="96" y="1348"/>
                  </a:lnTo>
                  <a:lnTo>
                    <a:pt x="94" y="1353"/>
                  </a:lnTo>
                  <a:lnTo>
                    <a:pt x="91" y="1358"/>
                  </a:lnTo>
                  <a:lnTo>
                    <a:pt x="84" y="1362"/>
                  </a:lnTo>
                  <a:lnTo>
                    <a:pt x="72" y="1365"/>
                  </a:lnTo>
                  <a:lnTo>
                    <a:pt x="64" y="1369"/>
                  </a:lnTo>
                  <a:lnTo>
                    <a:pt x="55" y="1374"/>
                  </a:lnTo>
                  <a:lnTo>
                    <a:pt x="48" y="1379"/>
                  </a:lnTo>
                  <a:lnTo>
                    <a:pt x="43" y="1386"/>
                  </a:lnTo>
                  <a:lnTo>
                    <a:pt x="50" y="1389"/>
                  </a:lnTo>
                  <a:lnTo>
                    <a:pt x="55" y="1394"/>
                  </a:lnTo>
                  <a:lnTo>
                    <a:pt x="57" y="1403"/>
                  </a:lnTo>
                  <a:lnTo>
                    <a:pt x="57" y="1413"/>
                  </a:lnTo>
                  <a:lnTo>
                    <a:pt x="64" y="1427"/>
                  </a:lnTo>
                  <a:lnTo>
                    <a:pt x="70" y="1440"/>
                  </a:lnTo>
                  <a:lnTo>
                    <a:pt x="70" y="1468"/>
                  </a:lnTo>
                  <a:lnTo>
                    <a:pt x="74" y="1468"/>
                  </a:lnTo>
                  <a:lnTo>
                    <a:pt x="76" y="1469"/>
                  </a:lnTo>
                  <a:lnTo>
                    <a:pt x="76" y="1473"/>
                  </a:lnTo>
                  <a:lnTo>
                    <a:pt x="77" y="1474"/>
                  </a:lnTo>
                  <a:lnTo>
                    <a:pt x="81" y="1474"/>
                  </a:lnTo>
                  <a:lnTo>
                    <a:pt x="84" y="1474"/>
                  </a:lnTo>
                  <a:lnTo>
                    <a:pt x="84" y="1480"/>
                  </a:lnTo>
                  <a:lnTo>
                    <a:pt x="84" y="1485"/>
                  </a:lnTo>
                  <a:lnTo>
                    <a:pt x="84" y="1490"/>
                  </a:lnTo>
                  <a:lnTo>
                    <a:pt x="84" y="1495"/>
                  </a:lnTo>
                  <a:lnTo>
                    <a:pt x="88" y="1495"/>
                  </a:lnTo>
                  <a:lnTo>
                    <a:pt x="91" y="1495"/>
                  </a:lnTo>
                  <a:lnTo>
                    <a:pt x="91" y="1497"/>
                  </a:lnTo>
                  <a:lnTo>
                    <a:pt x="91" y="1502"/>
                  </a:lnTo>
                  <a:lnTo>
                    <a:pt x="91" y="1509"/>
                  </a:lnTo>
                  <a:lnTo>
                    <a:pt x="93" y="1510"/>
                  </a:lnTo>
                  <a:lnTo>
                    <a:pt x="94" y="1510"/>
                  </a:lnTo>
                  <a:lnTo>
                    <a:pt x="96" y="1512"/>
                  </a:lnTo>
                  <a:lnTo>
                    <a:pt x="98" y="1515"/>
                  </a:lnTo>
                  <a:lnTo>
                    <a:pt x="98" y="1522"/>
                  </a:lnTo>
                  <a:lnTo>
                    <a:pt x="98" y="1529"/>
                  </a:lnTo>
                  <a:lnTo>
                    <a:pt x="103" y="1532"/>
                  </a:lnTo>
                  <a:lnTo>
                    <a:pt x="108" y="1536"/>
                  </a:lnTo>
                  <a:lnTo>
                    <a:pt x="110" y="1543"/>
                  </a:lnTo>
                  <a:lnTo>
                    <a:pt x="111" y="1549"/>
                  </a:lnTo>
                  <a:lnTo>
                    <a:pt x="111" y="1584"/>
                  </a:lnTo>
                  <a:lnTo>
                    <a:pt x="106" y="1592"/>
                  </a:lnTo>
                  <a:lnTo>
                    <a:pt x="101" y="1599"/>
                  </a:lnTo>
                  <a:lnTo>
                    <a:pt x="88" y="1611"/>
                  </a:lnTo>
                  <a:lnTo>
                    <a:pt x="81" y="1618"/>
                  </a:lnTo>
                  <a:lnTo>
                    <a:pt x="76" y="1624"/>
                  </a:lnTo>
                  <a:lnTo>
                    <a:pt x="72" y="1635"/>
                  </a:lnTo>
                  <a:lnTo>
                    <a:pt x="70" y="1645"/>
                  </a:lnTo>
                  <a:lnTo>
                    <a:pt x="72" y="1648"/>
                  </a:lnTo>
                  <a:lnTo>
                    <a:pt x="76" y="1650"/>
                  </a:lnTo>
                  <a:lnTo>
                    <a:pt x="79" y="1652"/>
                  </a:lnTo>
                  <a:lnTo>
                    <a:pt x="84" y="1652"/>
                  </a:lnTo>
                  <a:lnTo>
                    <a:pt x="88" y="1653"/>
                  </a:lnTo>
                  <a:lnTo>
                    <a:pt x="89" y="1657"/>
                  </a:lnTo>
                  <a:lnTo>
                    <a:pt x="91" y="1660"/>
                  </a:lnTo>
                  <a:lnTo>
                    <a:pt x="91" y="1665"/>
                  </a:lnTo>
                  <a:lnTo>
                    <a:pt x="81" y="1665"/>
                  </a:lnTo>
                  <a:lnTo>
                    <a:pt x="72" y="1667"/>
                  </a:lnTo>
                  <a:lnTo>
                    <a:pt x="67" y="1672"/>
                  </a:lnTo>
                  <a:lnTo>
                    <a:pt x="64" y="1679"/>
                  </a:lnTo>
                  <a:lnTo>
                    <a:pt x="55" y="1681"/>
                  </a:lnTo>
                  <a:lnTo>
                    <a:pt x="52" y="1682"/>
                  </a:lnTo>
                  <a:lnTo>
                    <a:pt x="50" y="1686"/>
                  </a:lnTo>
                  <a:lnTo>
                    <a:pt x="43" y="1688"/>
                  </a:lnTo>
                  <a:lnTo>
                    <a:pt x="36" y="1689"/>
                  </a:lnTo>
                  <a:lnTo>
                    <a:pt x="24" y="1694"/>
                  </a:lnTo>
                  <a:lnTo>
                    <a:pt x="14" y="1701"/>
                  </a:lnTo>
                  <a:lnTo>
                    <a:pt x="2" y="1706"/>
                  </a:lnTo>
                  <a:lnTo>
                    <a:pt x="0" y="1717"/>
                  </a:lnTo>
                  <a:lnTo>
                    <a:pt x="2" y="1723"/>
                  </a:lnTo>
                  <a:lnTo>
                    <a:pt x="4" y="1739"/>
                  </a:lnTo>
                  <a:lnTo>
                    <a:pt x="9" y="1751"/>
                  </a:lnTo>
                  <a:lnTo>
                    <a:pt x="16" y="1761"/>
                  </a:lnTo>
                  <a:lnTo>
                    <a:pt x="29" y="1761"/>
                  </a:lnTo>
                  <a:lnTo>
                    <a:pt x="31" y="1769"/>
                  </a:lnTo>
                  <a:lnTo>
                    <a:pt x="33" y="1773"/>
                  </a:lnTo>
                  <a:lnTo>
                    <a:pt x="36" y="1775"/>
                  </a:lnTo>
                  <a:lnTo>
                    <a:pt x="38" y="1781"/>
                  </a:lnTo>
                  <a:lnTo>
                    <a:pt x="41" y="1786"/>
                  </a:lnTo>
                  <a:lnTo>
                    <a:pt x="43" y="1793"/>
                  </a:lnTo>
                  <a:lnTo>
                    <a:pt x="43" y="1802"/>
                  </a:lnTo>
                  <a:lnTo>
                    <a:pt x="43" y="1805"/>
                  </a:lnTo>
                  <a:lnTo>
                    <a:pt x="41" y="1807"/>
                  </a:lnTo>
                  <a:lnTo>
                    <a:pt x="38" y="1807"/>
                  </a:lnTo>
                  <a:lnTo>
                    <a:pt x="35" y="1807"/>
                  </a:lnTo>
                  <a:lnTo>
                    <a:pt x="29" y="1809"/>
                  </a:lnTo>
                  <a:lnTo>
                    <a:pt x="24" y="1812"/>
                  </a:lnTo>
                  <a:lnTo>
                    <a:pt x="23" y="1815"/>
                  </a:lnTo>
                  <a:lnTo>
                    <a:pt x="21" y="1821"/>
                  </a:lnTo>
                  <a:lnTo>
                    <a:pt x="19" y="1822"/>
                  </a:lnTo>
                  <a:lnTo>
                    <a:pt x="16" y="1822"/>
                  </a:lnTo>
                  <a:lnTo>
                    <a:pt x="16" y="1836"/>
                  </a:lnTo>
                  <a:lnTo>
                    <a:pt x="19" y="1838"/>
                  </a:lnTo>
                  <a:lnTo>
                    <a:pt x="23" y="1839"/>
                  </a:lnTo>
                  <a:lnTo>
                    <a:pt x="26" y="1841"/>
                  </a:lnTo>
                  <a:lnTo>
                    <a:pt x="29" y="1843"/>
                  </a:lnTo>
                  <a:lnTo>
                    <a:pt x="35" y="1845"/>
                  </a:lnTo>
                  <a:lnTo>
                    <a:pt x="36" y="1846"/>
                  </a:lnTo>
                  <a:lnTo>
                    <a:pt x="36" y="1850"/>
                  </a:lnTo>
                  <a:lnTo>
                    <a:pt x="41" y="1851"/>
                  </a:lnTo>
                  <a:lnTo>
                    <a:pt x="43" y="1853"/>
                  </a:lnTo>
                  <a:lnTo>
                    <a:pt x="43" y="1856"/>
                  </a:lnTo>
                  <a:lnTo>
                    <a:pt x="52" y="1858"/>
                  </a:lnTo>
                  <a:lnTo>
                    <a:pt x="55" y="1860"/>
                  </a:lnTo>
                  <a:lnTo>
                    <a:pt x="57" y="1863"/>
                  </a:lnTo>
                  <a:lnTo>
                    <a:pt x="62" y="1865"/>
                  </a:lnTo>
                  <a:lnTo>
                    <a:pt x="64" y="1867"/>
                  </a:lnTo>
                  <a:lnTo>
                    <a:pt x="64" y="1870"/>
                  </a:lnTo>
                  <a:lnTo>
                    <a:pt x="62" y="1880"/>
                  </a:lnTo>
                  <a:lnTo>
                    <a:pt x="64" y="1889"/>
                  </a:lnTo>
                  <a:lnTo>
                    <a:pt x="67" y="1896"/>
                  </a:lnTo>
                  <a:lnTo>
                    <a:pt x="70" y="1901"/>
                  </a:lnTo>
                  <a:lnTo>
                    <a:pt x="77" y="1911"/>
                  </a:lnTo>
                  <a:lnTo>
                    <a:pt x="82" y="1918"/>
                  </a:lnTo>
                  <a:lnTo>
                    <a:pt x="84" y="1925"/>
                  </a:lnTo>
                  <a:lnTo>
                    <a:pt x="82" y="1930"/>
                  </a:lnTo>
                  <a:lnTo>
                    <a:pt x="81" y="1932"/>
                  </a:lnTo>
                  <a:lnTo>
                    <a:pt x="76" y="1937"/>
                  </a:lnTo>
                  <a:lnTo>
                    <a:pt x="72" y="1938"/>
                  </a:lnTo>
                  <a:lnTo>
                    <a:pt x="70" y="1942"/>
                  </a:lnTo>
                  <a:lnTo>
                    <a:pt x="69" y="1947"/>
                  </a:lnTo>
                  <a:lnTo>
                    <a:pt x="70" y="1952"/>
                  </a:lnTo>
                  <a:lnTo>
                    <a:pt x="72" y="1955"/>
                  </a:lnTo>
                  <a:lnTo>
                    <a:pt x="74" y="1957"/>
                  </a:lnTo>
                  <a:lnTo>
                    <a:pt x="79" y="1961"/>
                  </a:lnTo>
                  <a:lnTo>
                    <a:pt x="86" y="1962"/>
                  </a:lnTo>
                  <a:lnTo>
                    <a:pt x="91" y="1966"/>
                  </a:lnTo>
                  <a:lnTo>
                    <a:pt x="91" y="1971"/>
                  </a:lnTo>
                  <a:lnTo>
                    <a:pt x="94" y="1973"/>
                  </a:lnTo>
                  <a:lnTo>
                    <a:pt x="100" y="1978"/>
                  </a:lnTo>
                  <a:lnTo>
                    <a:pt x="103" y="1979"/>
                  </a:lnTo>
                  <a:lnTo>
                    <a:pt x="105" y="1983"/>
                  </a:lnTo>
                  <a:lnTo>
                    <a:pt x="105" y="1988"/>
                  </a:lnTo>
                  <a:lnTo>
                    <a:pt x="105" y="1993"/>
                  </a:lnTo>
                  <a:lnTo>
                    <a:pt x="105" y="1998"/>
                  </a:lnTo>
                  <a:lnTo>
                    <a:pt x="103" y="2003"/>
                  </a:lnTo>
                  <a:lnTo>
                    <a:pt x="100" y="2012"/>
                  </a:lnTo>
                  <a:lnTo>
                    <a:pt x="96" y="2020"/>
                  </a:lnTo>
                  <a:lnTo>
                    <a:pt x="96" y="2027"/>
                  </a:lnTo>
                  <a:lnTo>
                    <a:pt x="98" y="2034"/>
                  </a:lnTo>
                  <a:lnTo>
                    <a:pt x="103" y="2037"/>
                  </a:lnTo>
                  <a:lnTo>
                    <a:pt x="108" y="2041"/>
                  </a:lnTo>
                  <a:lnTo>
                    <a:pt x="110" y="2048"/>
                  </a:lnTo>
                  <a:lnTo>
                    <a:pt x="111" y="2054"/>
                  </a:lnTo>
                  <a:lnTo>
                    <a:pt x="125" y="2054"/>
                  </a:lnTo>
                  <a:lnTo>
                    <a:pt x="122" y="2061"/>
                  </a:lnTo>
                  <a:lnTo>
                    <a:pt x="117" y="2066"/>
                  </a:lnTo>
                  <a:lnTo>
                    <a:pt x="111" y="2071"/>
                  </a:lnTo>
                  <a:lnTo>
                    <a:pt x="105" y="2075"/>
                  </a:lnTo>
                  <a:lnTo>
                    <a:pt x="91" y="2082"/>
                  </a:lnTo>
                  <a:lnTo>
                    <a:pt x="77" y="2088"/>
                  </a:lnTo>
                  <a:lnTo>
                    <a:pt x="77" y="2094"/>
                  </a:lnTo>
                  <a:lnTo>
                    <a:pt x="76" y="2097"/>
                  </a:lnTo>
                  <a:lnTo>
                    <a:pt x="72" y="2099"/>
                  </a:lnTo>
                  <a:lnTo>
                    <a:pt x="69" y="2100"/>
                  </a:lnTo>
                  <a:lnTo>
                    <a:pt x="60" y="2102"/>
                  </a:lnTo>
                  <a:lnTo>
                    <a:pt x="58" y="2106"/>
                  </a:lnTo>
                  <a:lnTo>
                    <a:pt x="57" y="2109"/>
                  </a:lnTo>
                  <a:lnTo>
                    <a:pt x="52" y="2112"/>
                  </a:lnTo>
                  <a:lnTo>
                    <a:pt x="45" y="2114"/>
                  </a:lnTo>
                  <a:lnTo>
                    <a:pt x="40" y="2117"/>
                  </a:lnTo>
                  <a:lnTo>
                    <a:pt x="36" y="2119"/>
                  </a:lnTo>
                  <a:lnTo>
                    <a:pt x="36" y="2123"/>
                  </a:lnTo>
                  <a:lnTo>
                    <a:pt x="36" y="2126"/>
                  </a:lnTo>
                  <a:lnTo>
                    <a:pt x="35" y="2128"/>
                  </a:lnTo>
                  <a:lnTo>
                    <a:pt x="29" y="2129"/>
                  </a:lnTo>
                  <a:lnTo>
                    <a:pt x="23" y="2129"/>
                  </a:lnTo>
                  <a:lnTo>
                    <a:pt x="21" y="2143"/>
                  </a:lnTo>
                  <a:lnTo>
                    <a:pt x="19" y="2148"/>
                  </a:lnTo>
                  <a:lnTo>
                    <a:pt x="17" y="2150"/>
                  </a:lnTo>
                  <a:lnTo>
                    <a:pt x="16" y="2150"/>
                  </a:lnTo>
                  <a:lnTo>
                    <a:pt x="16" y="2155"/>
                  </a:lnTo>
                  <a:lnTo>
                    <a:pt x="17" y="2160"/>
                  </a:lnTo>
                  <a:lnTo>
                    <a:pt x="21" y="2169"/>
                  </a:lnTo>
                  <a:lnTo>
                    <a:pt x="24" y="2177"/>
                  </a:lnTo>
                  <a:lnTo>
                    <a:pt x="24" y="2184"/>
                  </a:lnTo>
                  <a:lnTo>
                    <a:pt x="23" y="2191"/>
                  </a:lnTo>
                  <a:lnTo>
                    <a:pt x="28" y="2192"/>
                  </a:lnTo>
                  <a:lnTo>
                    <a:pt x="31" y="2194"/>
                  </a:lnTo>
                  <a:lnTo>
                    <a:pt x="35" y="2199"/>
                  </a:lnTo>
                  <a:lnTo>
                    <a:pt x="36" y="2204"/>
                  </a:lnTo>
                  <a:lnTo>
                    <a:pt x="36" y="2218"/>
                  </a:lnTo>
                  <a:lnTo>
                    <a:pt x="36" y="2232"/>
                  </a:lnTo>
                  <a:lnTo>
                    <a:pt x="40" y="2232"/>
                  </a:lnTo>
                  <a:lnTo>
                    <a:pt x="43" y="2233"/>
                  </a:lnTo>
                  <a:lnTo>
                    <a:pt x="47" y="2239"/>
                  </a:lnTo>
                  <a:lnTo>
                    <a:pt x="47" y="2245"/>
                  </a:lnTo>
                  <a:lnTo>
                    <a:pt x="50" y="2252"/>
                  </a:lnTo>
                  <a:lnTo>
                    <a:pt x="53" y="2252"/>
                  </a:lnTo>
                  <a:lnTo>
                    <a:pt x="57" y="2252"/>
                  </a:lnTo>
                  <a:lnTo>
                    <a:pt x="57" y="2256"/>
                  </a:lnTo>
                  <a:lnTo>
                    <a:pt x="57" y="2259"/>
                  </a:lnTo>
                  <a:lnTo>
                    <a:pt x="60" y="2259"/>
                  </a:lnTo>
                  <a:lnTo>
                    <a:pt x="64" y="2259"/>
                  </a:lnTo>
                  <a:lnTo>
                    <a:pt x="64" y="2262"/>
                  </a:lnTo>
                  <a:lnTo>
                    <a:pt x="64" y="2266"/>
                  </a:lnTo>
                  <a:lnTo>
                    <a:pt x="64" y="2269"/>
                  </a:lnTo>
                  <a:lnTo>
                    <a:pt x="64" y="2273"/>
                  </a:lnTo>
                  <a:lnTo>
                    <a:pt x="67" y="2274"/>
                  </a:lnTo>
                  <a:lnTo>
                    <a:pt x="70" y="2276"/>
                  </a:lnTo>
                  <a:lnTo>
                    <a:pt x="74" y="2278"/>
                  </a:lnTo>
                  <a:lnTo>
                    <a:pt x="77" y="2279"/>
                  </a:lnTo>
                  <a:lnTo>
                    <a:pt x="82" y="2281"/>
                  </a:lnTo>
                  <a:lnTo>
                    <a:pt x="84" y="2283"/>
                  </a:lnTo>
                  <a:lnTo>
                    <a:pt x="84" y="2286"/>
                  </a:lnTo>
                  <a:lnTo>
                    <a:pt x="89" y="2288"/>
                  </a:lnTo>
                  <a:lnTo>
                    <a:pt x="91" y="2290"/>
                  </a:lnTo>
                  <a:lnTo>
                    <a:pt x="91" y="2293"/>
                  </a:lnTo>
                  <a:lnTo>
                    <a:pt x="98" y="2291"/>
                  </a:lnTo>
                  <a:lnTo>
                    <a:pt x="101" y="2293"/>
                  </a:lnTo>
                  <a:lnTo>
                    <a:pt x="105" y="2295"/>
                  </a:lnTo>
                  <a:lnTo>
                    <a:pt x="105" y="2300"/>
                  </a:lnTo>
                  <a:lnTo>
                    <a:pt x="105" y="2310"/>
                  </a:lnTo>
                  <a:lnTo>
                    <a:pt x="105" y="2320"/>
                  </a:lnTo>
                  <a:lnTo>
                    <a:pt x="105" y="2327"/>
                  </a:lnTo>
                  <a:lnTo>
                    <a:pt x="103" y="2332"/>
                  </a:lnTo>
                  <a:lnTo>
                    <a:pt x="101" y="2334"/>
                  </a:lnTo>
                  <a:lnTo>
                    <a:pt x="96" y="2339"/>
                  </a:lnTo>
                  <a:lnTo>
                    <a:pt x="93" y="2341"/>
                  </a:lnTo>
                  <a:lnTo>
                    <a:pt x="91" y="2344"/>
                  </a:lnTo>
                  <a:lnTo>
                    <a:pt x="89" y="2349"/>
                  </a:lnTo>
                  <a:lnTo>
                    <a:pt x="91" y="2355"/>
                  </a:lnTo>
                  <a:lnTo>
                    <a:pt x="93" y="2361"/>
                  </a:lnTo>
                  <a:lnTo>
                    <a:pt x="91" y="2365"/>
                  </a:lnTo>
                  <a:lnTo>
                    <a:pt x="88" y="2367"/>
                  </a:lnTo>
                  <a:lnTo>
                    <a:pt x="84" y="2368"/>
                  </a:lnTo>
                  <a:lnTo>
                    <a:pt x="81" y="2370"/>
                  </a:lnTo>
                  <a:lnTo>
                    <a:pt x="77" y="2372"/>
                  </a:lnTo>
                  <a:lnTo>
                    <a:pt x="76" y="2375"/>
                  </a:lnTo>
                  <a:lnTo>
                    <a:pt x="77" y="2382"/>
                  </a:lnTo>
                  <a:lnTo>
                    <a:pt x="69" y="2387"/>
                  </a:lnTo>
                  <a:lnTo>
                    <a:pt x="62" y="2394"/>
                  </a:lnTo>
                  <a:lnTo>
                    <a:pt x="58" y="2397"/>
                  </a:lnTo>
                  <a:lnTo>
                    <a:pt x="57" y="2402"/>
                  </a:lnTo>
                  <a:lnTo>
                    <a:pt x="57" y="2409"/>
                  </a:lnTo>
                  <a:lnTo>
                    <a:pt x="57" y="2416"/>
                  </a:lnTo>
                  <a:lnTo>
                    <a:pt x="50" y="2416"/>
                  </a:lnTo>
                  <a:lnTo>
                    <a:pt x="52" y="2423"/>
                  </a:lnTo>
                  <a:lnTo>
                    <a:pt x="53" y="2430"/>
                  </a:lnTo>
                  <a:lnTo>
                    <a:pt x="58" y="2442"/>
                  </a:lnTo>
                  <a:lnTo>
                    <a:pt x="65" y="2452"/>
                  </a:lnTo>
                  <a:lnTo>
                    <a:pt x="70" y="2464"/>
                  </a:lnTo>
                  <a:lnTo>
                    <a:pt x="72" y="2469"/>
                  </a:lnTo>
                  <a:lnTo>
                    <a:pt x="74" y="2472"/>
                  </a:lnTo>
                  <a:lnTo>
                    <a:pt x="81" y="2477"/>
                  </a:lnTo>
                  <a:lnTo>
                    <a:pt x="88" y="2483"/>
                  </a:lnTo>
                  <a:lnTo>
                    <a:pt x="89" y="2486"/>
                  </a:lnTo>
                  <a:lnTo>
                    <a:pt x="91" y="2491"/>
                  </a:lnTo>
                  <a:lnTo>
                    <a:pt x="94" y="2493"/>
                  </a:lnTo>
                  <a:lnTo>
                    <a:pt x="98" y="2495"/>
                  </a:lnTo>
                  <a:lnTo>
                    <a:pt x="100" y="2503"/>
                  </a:lnTo>
                  <a:lnTo>
                    <a:pt x="101" y="2506"/>
                  </a:lnTo>
                  <a:lnTo>
                    <a:pt x="103" y="2510"/>
                  </a:lnTo>
                  <a:lnTo>
                    <a:pt x="106" y="2512"/>
                  </a:lnTo>
                  <a:lnTo>
                    <a:pt x="111" y="2512"/>
                  </a:lnTo>
                  <a:lnTo>
                    <a:pt x="110" y="2518"/>
                  </a:lnTo>
                  <a:lnTo>
                    <a:pt x="111" y="2524"/>
                  </a:lnTo>
                  <a:lnTo>
                    <a:pt x="115" y="2532"/>
                  </a:lnTo>
                  <a:lnTo>
                    <a:pt x="118" y="2541"/>
                  </a:lnTo>
                  <a:lnTo>
                    <a:pt x="118" y="2546"/>
                  </a:lnTo>
                  <a:lnTo>
                    <a:pt x="118" y="2553"/>
                  </a:lnTo>
                  <a:lnTo>
                    <a:pt x="122" y="2561"/>
                  </a:lnTo>
                  <a:lnTo>
                    <a:pt x="129" y="2566"/>
                  </a:lnTo>
                  <a:lnTo>
                    <a:pt x="134" y="2573"/>
                  </a:lnTo>
                  <a:lnTo>
                    <a:pt x="140" y="2578"/>
                  </a:lnTo>
                  <a:lnTo>
                    <a:pt x="158" y="2585"/>
                  </a:lnTo>
                  <a:lnTo>
                    <a:pt x="173" y="2593"/>
                  </a:lnTo>
                  <a:lnTo>
                    <a:pt x="180" y="2593"/>
                  </a:lnTo>
                  <a:lnTo>
                    <a:pt x="186" y="2592"/>
                  </a:lnTo>
                  <a:lnTo>
                    <a:pt x="198" y="2588"/>
                  </a:lnTo>
                  <a:lnTo>
                    <a:pt x="210" y="2585"/>
                  </a:lnTo>
                  <a:lnTo>
                    <a:pt x="219" y="2585"/>
                  </a:lnTo>
                  <a:lnTo>
                    <a:pt x="227" y="2587"/>
                  </a:lnTo>
                  <a:lnTo>
                    <a:pt x="226" y="2593"/>
                  </a:lnTo>
                  <a:lnTo>
                    <a:pt x="226" y="2599"/>
                  </a:lnTo>
                  <a:lnTo>
                    <a:pt x="229" y="2604"/>
                  </a:lnTo>
                  <a:lnTo>
                    <a:pt x="231" y="2607"/>
                  </a:lnTo>
                  <a:lnTo>
                    <a:pt x="236" y="2612"/>
                  </a:lnTo>
                  <a:lnTo>
                    <a:pt x="239" y="2617"/>
                  </a:lnTo>
                  <a:lnTo>
                    <a:pt x="241" y="2621"/>
                  </a:lnTo>
                  <a:lnTo>
                    <a:pt x="255" y="2621"/>
                  </a:lnTo>
                  <a:lnTo>
                    <a:pt x="265" y="2621"/>
                  </a:lnTo>
                  <a:lnTo>
                    <a:pt x="273" y="2621"/>
                  </a:lnTo>
                  <a:lnTo>
                    <a:pt x="287" y="2626"/>
                  </a:lnTo>
                  <a:lnTo>
                    <a:pt x="301" y="2631"/>
                  </a:lnTo>
                  <a:lnTo>
                    <a:pt x="308" y="2633"/>
                  </a:lnTo>
                  <a:lnTo>
                    <a:pt x="316" y="2634"/>
                  </a:lnTo>
                  <a:lnTo>
                    <a:pt x="337" y="2621"/>
                  </a:lnTo>
                  <a:lnTo>
                    <a:pt x="357" y="2607"/>
                  </a:lnTo>
                  <a:lnTo>
                    <a:pt x="359" y="2612"/>
                  </a:lnTo>
                  <a:lnTo>
                    <a:pt x="362" y="2616"/>
                  </a:lnTo>
                  <a:lnTo>
                    <a:pt x="366" y="2619"/>
                  </a:lnTo>
                  <a:lnTo>
                    <a:pt x="371" y="2621"/>
                  </a:lnTo>
                  <a:lnTo>
                    <a:pt x="374" y="2621"/>
                  </a:lnTo>
                  <a:lnTo>
                    <a:pt x="376" y="2622"/>
                  </a:lnTo>
                  <a:lnTo>
                    <a:pt x="376" y="2626"/>
                  </a:lnTo>
                  <a:lnTo>
                    <a:pt x="377" y="2628"/>
                  </a:lnTo>
                  <a:lnTo>
                    <a:pt x="381" y="2628"/>
                  </a:lnTo>
                  <a:lnTo>
                    <a:pt x="384" y="2628"/>
                  </a:lnTo>
                  <a:lnTo>
                    <a:pt x="384" y="2631"/>
                  </a:lnTo>
                  <a:lnTo>
                    <a:pt x="384" y="2634"/>
                  </a:lnTo>
                  <a:lnTo>
                    <a:pt x="388" y="2634"/>
                  </a:lnTo>
                  <a:lnTo>
                    <a:pt x="391" y="2634"/>
                  </a:lnTo>
                  <a:lnTo>
                    <a:pt x="395" y="2634"/>
                  </a:lnTo>
                  <a:lnTo>
                    <a:pt x="398" y="2634"/>
                  </a:lnTo>
                  <a:lnTo>
                    <a:pt x="400" y="2639"/>
                  </a:lnTo>
                  <a:lnTo>
                    <a:pt x="401" y="2641"/>
                  </a:lnTo>
                  <a:lnTo>
                    <a:pt x="405" y="2641"/>
                  </a:lnTo>
                  <a:lnTo>
                    <a:pt x="412" y="2641"/>
                  </a:lnTo>
                  <a:lnTo>
                    <a:pt x="418" y="2639"/>
                  </a:lnTo>
                  <a:lnTo>
                    <a:pt x="424" y="2636"/>
                  </a:lnTo>
                  <a:lnTo>
                    <a:pt x="430" y="2634"/>
                  </a:lnTo>
                  <a:lnTo>
                    <a:pt x="439" y="2634"/>
                  </a:lnTo>
                  <a:lnTo>
                    <a:pt x="441" y="2638"/>
                  </a:lnTo>
                  <a:lnTo>
                    <a:pt x="444" y="2639"/>
                  </a:lnTo>
                  <a:lnTo>
                    <a:pt x="447" y="2641"/>
                  </a:lnTo>
                  <a:lnTo>
                    <a:pt x="452" y="2641"/>
                  </a:lnTo>
                  <a:lnTo>
                    <a:pt x="458" y="2643"/>
                  </a:lnTo>
                  <a:lnTo>
                    <a:pt x="461" y="2646"/>
                  </a:lnTo>
                  <a:lnTo>
                    <a:pt x="466" y="2648"/>
                  </a:lnTo>
                  <a:lnTo>
                    <a:pt x="473" y="2648"/>
                  </a:lnTo>
                  <a:lnTo>
                    <a:pt x="514" y="2648"/>
                  </a:lnTo>
                  <a:lnTo>
                    <a:pt x="516" y="2655"/>
                  </a:lnTo>
                  <a:lnTo>
                    <a:pt x="519" y="2658"/>
                  </a:lnTo>
                  <a:lnTo>
                    <a:pt x="521" y="2663"/>
                  </a:lnTo>
                  <a:lnTo>
                    <a:pt x="521" y="2668"/>
                  </a:lnTo>
                  <a:lnTo>
                    <a:pt x="528" y="2667"/>
                  </a:lnTo>
                  <a:lnTo>
                    <a:pt x="534" y="2667"/>
                  </a:lnTo>
                  <a:lnTo>
                    <a:pt x="543" y="2670"/>
                  </a:lnTo>
                  <a:lnTo>
                    <a:pt x="551" y="2674"/>
                  </a:lnTo>
                  <a:lnTo>
                    <a:pt x="557" y="2675"/>
                  </a:lnTo>
                  <a:lnTo>
                    <a:pt x="562" y="2675"/>
                  </a:lnTo>
                  <a:lnTo>
                    <a:pt x="562" y="2679"/>
                  </a:lnTo>
                  <a:lnTo>
                    <a:pt x="563" y="2680"/>
                  </a:lnTo>
                  <a:lnTo>
                    <a:pt x="569" y="2682"/>
                  </a:lnTo>
                  <a:lnTo>
                    <a:pt x="572" y="2686"/>
                  </a:lnTo>
                  <a:lnTo>
                    <a:pt x="574" y="2687"/>
                  </a:lnTo>
                  <a:lnTo>
                    <a:pt x="575" y="2689"/>
                  </a:lnTo>
                  <a:lnTo>
                    <a:pt x="580" y="2691"/>
                  </a:lnTo>
                  <a:lnTo>
                    <a:pt x="584" y="2694"/>
                  </a:lnTo>
                  <a:lnTo>
                    <a:pt x="589" y="2696"/>
                  </a:lnTo>
                  <a:lnTo>
                    <a:pt x="596" y="2696"/>
                  </a:lnTo>
                  <a:lnTo>
                    <a:pt x="596" y="2704"/>
                  </a:lnTo>
                  <a:lnTo>
                    <a:pt x="592" y="2711"/>
                  </a:lnTo>
                  <a:lnTo>
                    <a:pt x="587" y="2716"/>
                  </a:lnTo>
                  <a:lnTo>
                    <a:pt x="582" y="2720"/>
                  </a:lnTo>
                  <a:lnTo>
                    <a:pt x="577" y="2723"/>
                  </a:lnTo>
                  <a:lnTo>
                    <a:pt x="572" y="2728"/>
                  </a:lnTo>
                  <a:lnTo>
                    <a:pt x="569" y="2735"/>
                  </a:lnTo>
                  <a:lnTo>
                    <a:pt x="569" y="2743"/>
                  </a:lnTo>
                  <a:lnTo>
                    <a:pt x="563" y="2745"/>
                  </a:lnTo>
                  <a:lnTo>
                    <a:pt x="558" y="2749"/>
                  </a:lnTo>
                  <a:lnTo>
                    <a:pt x="551" y="2757"/>
                  </a:lnTo>
                  <a:lnTo>
                    <a:pt x="546" y="2767"/>
                  </a:lnTo>
                  <a:lnTo>
                    <a:pt x="541" y="2778"/>
                  </a:lnTo>
                  <a:lnTo>
                    <a:pt x="541" y="2781"/>
                  </a:lnTo>
                  <a:lnTo>
                    <a:pt x="541" y="2784"/>
                  </a:lnTo>
                  <a:lnTo>
                    <a:pt x="538" y="2784"/>
                  </a:lnTo>
                  <a:lnTo>
                    <a:pt x="534" y="2784"/>
                  </a:lnTo>
                  <a:lnTo>
                    <a:pt x="534" y="2788"/>
                  </a:lnTo>
                  <a:lnTo>
                    <a:pt x="534" y="2791"/>
                  </a:lnTo>
                  <a:lnTo>
                    <a:pt x="531" y="2791"/>
                  </a:lnTo>
                  <a:lnTo>
                    <a:pt x="528" y="2791"/>
                  </a:lnTo>
                  <a:lnTo>
                    <a:pt x="528" y="2795"/>
                  </a:lnTo>
                  <a:lnTo>
                    <a:pt x="528" y="2798"/>
                  </a:lnTo>
                  <a:lnTo>
                    <a:pt x="524" y="2798"/>
                  </a:lnTo>
                  <a:lnTo>
                    <a:pt x="521" y="2798"/>
                  </a:lnTo>
                  <a:lnTo>
                    <a:pt x="519" y="2801"/>
                  </a:lnTo>
                  <a:lnTo>
                    <a:pt x="519" y="2807"/>
                  </a:lnTo>
                  <a:lnTo>
                    <a:pt x="517" y="2810"/>
                  </a:lnTo>
                  <a:lnTo>
                    <a:pt x="516" y="2812"/>
                  </a:lnTo>
                  <a:lnTo>
                    <a:pt x="514" y="2812"/>
                  </a:lnTo>
                  <a:lnTo>
                    <a:pt x="512" y="2817"/>
                  </a:lnTo>
                  <a:lnTo>
                    <a:pt x="509" y="2820"/>
                  </a:lnTo>
                  <a:lnTo>
                    <a:pt x="504" y="2822"/>
                  </a:lnTo>
                  <a:lnTo>
                    <a:pt x="500" y="2825"/>
                  </a:lnTo>
                  <a:lnTo>
                    <a:pt x="500" y="2829"/>
                  </a:lnTo>
                  <a:lnTo>
                    <a:pt x="500" y="2832"/>
                  </a:lnTo>
                  <a:lnTo>
                    <a:pt x="497" y="2832"/>
                  </a:lnTo>
                  <a:lnTo>
                    <a:pt x="493" y="2832"/>
                  </a:lnTo>
                  <a:lnTo>
                    <a:pt x="490" y="2839"/>
                  </a:lnTo>
                  <a:lnTo>
                    <a:pt x="487" y="2846"/>
                  </a:lnTo>
                  <a:lnTo>
                    <a:pt x="483" y="2846"/>
                  </a:lnTo>
                  <a:lnTo>
                    <a:pt x="480" y="2846"/>
                  </a:lnTo>
                  <a:lnTo>
                    <a:pt x="480" y="2849"/>
                  </a:lnTo>
                  <a:lnTo>
                    <a:pt x="480" y="2853"/>
                  </a:lnTo>
                  <a:lnTo>
                    <a:pt x="480" y="2856"/>
                  </a:lnTo>
                  <a:lnTo>
                    <a:pt x="480" y="2859"/>
                  </a:lnTo>
                  <a:lnTo>
                    <a:pt x="476" y="2859"/>
                  </a:lnTo>
                  <a:lnTo>
                    <a:pt x="473" y="2859"/>
                  </a:lnTo>
                  <a:lnTo>
                    <a:pt x="473" y="2863"/>
                  </a:lnTo>
                  <a:lnTo>
                    <a:pt x="473" y="2866"/>
                  </a:lnTo>
                  <a:lnTo>
                    <a:pt x="470" y="2866"/>
                  </a:lnTo>
                  <a:lnTo>
                    <a:pt x="466" y="2866"/>
                  </a:lnTo>
                  <a:lnTo>
                    <a:pt x="464" y="2870"/>
                  </a:lnTo>
                  <a:lnTo>
                    <a:pt x="464" y="2875"/>
                  </a:lnTo>
                  <a:lnTo>
                    <a:pt x="463" y="2878"/>
                  </a:lnTo>
                  <a:lnTo>
                    <a:pt x="461" y="2880"/>
                  </a:lnTo>
                  <a:lnTo>
                    <a:pt x="459" y="2880"/>
                  </a:lnTo>
                  <a:lnTo>
                    <a:pt x="459" y="2895"/>
                  </a:lnTo>
                  <a:lnTo>
                    <a:pt x="459" y="2911"/>
                  </a:lnTo>
                  <a:lnTo>
                    <a:pt x="454" y="2936"/>
                  </a:lnTo>
                  <a:lnTo>
                    <a:pt x="449" y="2962"/>
                  </a:lnTo>
                  <a:lnTo>
                    <a:pt x="446" y="2989"/>
                  </a:lnTo>
                  <a:lnTo>
                    <a:pt x="441" y="2989"/>
                  </a:lnTo>
                  <a:lnTo>
                    <a:pt x="437" y="2991"/>
                  </a:lnTo>
                  <a:lnTo>
                    <a:pt x="435" y="2994"/>
                  </a:lnTo>
                  <a:lnTo>
                    <a:pt x="434" y="2998"/>
                  </a:lnTo>
                  <a:lnTo>
                    <a:pt x="432" y="3006"/>
                  </a:lnTo>
                  <a:lnTo>
                    <a:pt x="429" y="3008"/>
                  </a:lnTo>
                  <a:lnTo>
                    <a:pt x="425" y="3010"/>
                  </a:lnTo>
                  <a:lnTo>
                    <a:pt x="424" y="3015"/>
                  </a:lnTo>
                  <a:lnTo>
                    <a:pt x="420" y="3018"/>
                  </a:lnTo>
                  <a:lnTo>
                    <a:pt x="412" y="3023"/>
                  </a:lnTo>
                  <a:lnTo>
                    <a:pt x="412" y="3027"/>
                  </a:lnTo>
                  <a:lnTo>
                    <a:pt x="412" y="3030"/>
                  </a:lnTo>
                  <a:lnTo>
                    <a:pt x="412" y="3034"/>
                  </a:lnTo>
                  <a:lnTo>
                    <a:pt x="412" y="3037"/>
                  </a:lnTo>
                  <a:lnTo>
                    <a:pt x="408" y="3037"/>
                  </a:lnTo>
                  <a:lnTo>
                    <a:pt x="405" y="3037"/>
                  </a:lnTo>
                  <a:lnTo>
                    <a:pt x="405" y="3040"/>
                  </a:lnTo>
                  <a:lnTo>
                    <a:pt x="405" y="3044"/>
                  </a:lnTo>
                  <a:lnTo>
                    <a:pt x="405" y="3047"/>
                  </a:lnTo>
                  <a:lnTo>
                    <a:pt x="405" y="3051"/>
                  </a:lnTo>
                  <a:lnTo>
                    <a:pt x="401" y="3052"/>
                  </a:lnTo>
                  <a:lnTo>
                    <a:pt x="398" y="3054"/>
                  </a:lnTo>
                  <a:lnTo>
                    <a:pt x="393" y="3056"/>
                  </a:lnTo>
                  <a:lnTo>
                    <a:pt x="391" y="3057"/>
                  </a:lnTo>
                  <a:lnTo>
                    <a:pt x="389" y="3063"/>
                  </a:lnTo>
                  <a:lnTo>
                    <a:pt x="388" y="3066"/>
                  </a:lnTo>
                  <a:lnTo>
                    <a:pt x="381" y="3071"/>
                  </a:lnTo>
                  <a:lnTo>
                    <a:pt x="374" y="3076"/>
                  </a:lnTo>
                  <a:lnTo>
                    <a:pt x="372" y="3080"/>
                  </a:lnTo>
                  <a:lnTo>
                    <a:pt x="371" y="3085"/>
                  </a:lnTo>
                  <a:lnTo>
                    <a:pt x="372" y="3085"/>
                  </a:lnTo>
                  <a:lnTo>
                    <a:pt x="374" y="3086"/>
                  </a:lnTo>
                  <a:lnTo>
                    <a:pt x="376" y="3092"/>
                  </a:lnTo>
                  <a:lnTo>
                    <a:pt x="376" y="3095"/>
                  </a:lnTo>
                  <a:lnTo>
                    <a:pt x="374" y="3097"/>
                  </a:lnTo>
                  <a:lnTo>
                    <a:pt x="371" y="3098"/>
                  </a:lnTo>
                  <a:lnTo>
                    <a:pt x="369" y="3107"/>
                  </a:lnTo>
                  <a:lnTo>
                    <a:pt x="371" y="3114"/>
                  </a:lnTo>
                  <a:lnTo>
                    <a:pt x="374" y="3126"/>
                  </a:lnTo>
                  <a:lnTo>
                    <a:pt x="377" y="3138"/>
                  </a:lnTo>
                  <a:lnTo>
                    <a:pt x="377" y="3144"/>
                  </a:lnTo>
                  <a:lnTo>
                    <a:pt x="377" y="3153"/>
                  </a:lnTo>
                  <a:lnTo>
                    <a:pt x="371" y="3180"/>
                  </a:lnTo>
                  <a:lnTo>
                    <a:pt x="364" y="3208"/>
                  </a:lnTo>
                  <a:lnTo>
                    <a:pt x="364" y="3231"/>
                  </a:lnTo>
                  <a:lnTo>
                    <a:pt x="364" y="3242"/>
                  </a:lnTo>
                  <a:lnTo>
                    <a:pt x="364" y="3248"/>
                  </a:lnTo>
                  <a:lnTo>
                    <a:pt x="362" y="3255"/>
                  </a:lnTo>
                  <a:lnTo>
                    <a:pt x="359" y="3260"/>
                  </a:lnTo>
                  <a:lnTo>
                    <a:pt x="357" y="3267"/>
                  </a:lnTo>
                  <a:lnTo>
                    <a:pt x="357" y="3276"/>
                  </a:lnTo>
                  <a:lnTo>
                    <a:pt x="360" y="3281"/>
                  </a:lnTo>
                  <a:lnTo>
                    <a:pt x="362" y="3283"/>
                  </a:lnTo>
                  <a:lnTo>
                    <a:pt x="364" y="3283"/>
                  </a:lnTo>
                  <a:lnTo>
                    <a:pt x="362" y="3286"/>
                  </a:lnTo>
                  <a:lnTo>
                    <a:pt x="360" y="3288"/>
                  </a:lnTo>
                  <a:lnTo>
                    <a:pt x="359" y="3288"/>
                  </a:lnTo>
                  <a:lnTo>
                    <a:pt x="357" y="3289"/>
                  </a:lnTo>
                  <a:lnTo>
                    <a:pt x="355" y="3294"/>
                  </a:lnTo>
                  <a:lnTo>
                    <a:pt x="357" y="3300"/>
                  </a:lnTo>
                  <a:lnTo>
                    <a:pt x="357" y="3305"/>
                  </a:lnTo>
                  <a:lnTo>
                    <a:pt x="357" y="3310"/>
                  </a:lnTo>
                  <a:lnTo>
                    <a:pt x="362" y="3313"/>
                  </a:lnTo>
                  <a:lnTo>
                    <a:pt x="369" y="3315"/>
                  </a:lnTo>
                  <a:lnTo>
                    <a:pt x="384" y="3317"/>
                  </a:lnTo>
                  <a:lnTo>
                    <a:pt x="412" y="3323"/>
                  </a:lnTo>
                  <a:lnTo>
                    <a:pt x="425" y="3325"/>
                  </a:lnTo>
                  <a:lnTo>
                    <a:pt x="439" y="3323"/>
                  </a:lnTo>
                  <a:lnTo>
                    <a:pt x="439" y="3320"/>
                  </a:lnTo>
                  <a:lnTo>
                    <a:pt x="441" y="3318"/>
                  </a:lnTo>
                  <a:lnTo>
                    <a:pt x="446" y="3317"/>
                  </a:lnTo>
                  <a:lnTo>
                    <a:pt x="459" y="3317"/>
                  </a:lnTo>
                  <a:lnTo>
                    <a:pt x="488" y="3315"/>
                  </a:lnTo>
                  <a:lnTo>
                    <a:pt x="516" y="3315"/>
                  </a:lnTo>
                  <a:lnTo>
                    <a:pt x="541" y="3313"/>
                  </a:lnTo>
                  <a:lnTo>
                    <a:pt x="562" y="3310"/>
                  </a:lnTo>
                  <a:lnTo>
                    <a:pt x="570" y="3308"/>
                  </a:lnTo>
                  <a:lnTo>
                    <a:pt x="577" y="3310"/>
                  </a:lnTo>
                  <a:lnTo>
                    <a:pt x="582" y="3313"/>
                  </a:lnTo>
                  <a:lnTo>
                    <a:pt x="586" y="3317"/>
                  </a:lnTo>
                  <a:lnTo>
                    <a:pt x="589" y="3320"/>
                  </a:lnTo>
                  <a:lnTo>
                    <a:pt x="594" y="3323"/>
                  </a:lnTo>
                  <a:lnTo>
                    <a:pt x="601" y="3325"/>
                  </a:lnTo>
                  <a:lnTo>
                    <a:pt x="610" y="3323"/>
                  </a:lnTo>
                  <a:lnTo>
                    <a:pt x="611" y="3320"/>
                  </a:lnTo>
                  <a:lnTo>
                    <a:pt x="615" y="3318"/>
                  </a:lnTo>
                  <a:lnTo>
                    <a:pt x="618" y="3317"/>
                  </a:lnTo>
                  <a:lnTo>
                    <a:pt x="623" y="3317"/>
                  </a:lnTo>
                  <a:lnTo>
                    <a:pt x="627" y="3317"/>
                  </a:lnTo>
                  <a:lnTo>
                    <a:pt x="630" y="3313"/>
                  </a:lnTo>
                  <a:lnTo>
                    <a:pt x="633" y="3312"/>
                  </a:lnTo>
                  <a:lnTo>
                    <a:pt x="637" y="3310"/>
                  </a:lnTo>
                  <a:lnTo>
                    <a:pt x="642" y="3308"/>
                  </a:lnTo>
                  <a:lnTo>
                    <a:pt x="645" y="3305"/>
                  </a:lnTo>
                  <a:lnTo>
                    <a:pt x="651" y="3296"/>
                  </a:lnTo>
                  <a:lnTo>
                    <a:pt x="652" y="3296"/>
                  </a:lnTo>
                  <a:lnTo>
                    <a:pt x="657" y="3296"/>
                  </a:lnTo>
                  <a:lnTo>
                    <a:pt x="661" y="3296"/>
                  </a:lnTo>
                  <a:lnTo>
                    <a:pt x="664" y="3296"/>
                  </a:lnTo>
                  <a:lnTo>
                    <a:pt x="664" y="3293"/>
                  </a:lnTo>
                  <a:lnTo>
                    <a:pt x="661" y="3288"/>
                  </a:lnTo>
                  <a:lnTo>
                    <a:pt x="659" y="3283"/>
                  </a:lnTo>
                  <a:lnTo>
                    <a:pt x="664" y="3276"/>
                  </a:lnTo>
                  <a:lnTo>
                    <a:pt x="664" y="3269"/>
                  </a:lnTo>
                  <a:lnTo>
                    <a:pt x="659" y="3269"/>
                  </a:lnTo>
                  <a:lnTo>
                    <a:pt x="656" y="3269"/>
                  </a:lnTo>
                  <a:lnTo>
                    <a:pt x="645" y="3269"/>
                  </a:lnTo>
                  <a:lnTo>
                    <a:pt x="642" y="3269"/>
                  </a:lnTo>
                  <a:lnTo>
                    <a:pt x="642" y="3271"/>
                  </a:lnTo>
                  <a:lnTo>
                    <a:pt x="639" y="3271"/>
                  </a:lnTo>
                  <a:lnTo>
                    <a:pt x="637" y="3271"/>
                  </a:lnTo>
                  <a:lnTo>
                    <a:pt x="635" y="3269"/>
                  </a:lnTo>
                  <a:lnTo>
                    <a:pt x="633" y="3269"/>
                  </a:lnTo>
                  <a:lnTo>
                    <a:pt x="632" y="3269"/>
                  </a:lnTo>
                  <a:lnTo>
                    <a:pt x="632" y="3267"/>
                  </a:lnTo>
                  <a:lnTo>
                    <a:pt x="630" y="3265"/>
                  </a:lnTo>
                  <a:lnTo>
                    <a:pt x="630" y="3262"/>
                  </a:lnTo>
                  <a:lnTo>
                    <a:pt x="633" y="3262"/>
                  </a:lnTo>
                  <a:lnTo>
                    <a:pt x="633" y="3260"/>
                  </a:lnTo>
                  <a:lnTo>
                    <a:pt x="635" y="3257"/>
                  </a:lnTo>
                  <a:lnTo>
                    <a:pt x="635" y="3252"/>
                  </a:lnTo>
                  <a:lnTo>
                    <a:pt x="637" y="3248"/>
                  </a:lnTo>
                  <a:lnTo>
                    <a:pt x="640" y="3248"/>
                  </a:lnTo>
                  <a:lnTo>
                    <a:pt x="644" y="3248"/>
                  </a:lnTo>
                  <a:lnTo>
                    <a:pt x="644" y="3245"/>
                  </a:lnTo>
                  <a:lnTo>
                    <a:pt x="644" y="3242"/>
                  </a:lnTo>
                  <a:lnTo>
                    <a:pt x="647" y="3240"/>
                  </a:lnTo>
                  <a:lnTo>
                    <a:pt x="649" y="3240"/>
                  </a:lnTo>
                  <a:lnTo>
                    <a:pt x="652" y="3240"/>
                  </a:lnTo>
                  <a:lnTo>
                    <a:pt x="652" y="3238"/>
                  </a:lnTo>
                  <a:lnTo>
                    <a:pt x="656" y="3238"/>
                  </a:lnTo>
                  <a:lnTo>
                    <a:pt x="657" y="3238"/>
                  </a:lnTo>
                  <a:lnTo>
                    <a:pt x="659" y="3238"/>
                  </a:lnTo>
                  <a:lnTo>
                    <a:pt x="661" y="3238"/>
                  </a:lnTo>
                  <a:lnTo>
                    <a:pt x="662" y="3238"/>
                  </a:lnTo>
                  <a:lnTo>
                    <a:pt x="664" y="3240"/>
                  </a:lnTo>
                  <a:lnTo>
                    <a:pt x="666" y="3240"/>
                  </a:lnTo>
                  <a:lnTo>
                    <a:pt x="668" y="3240"/>
                  </a:lnTo>
                  <a:lnTo>
                    <a:pt x="669" y="3242"/>
                  </a:lnTo>
                  <a:lnTo>
                    <a:pt x="671" y="3242"/>
                  </a:lnTo>
                  <a:lnTo>
                    <a:pt x="674" y="3243"/>
                  </a:lnTo>
                  <a:lnTo>
                    <a:pt x="676" y="3245"/>
                  </a:lnTo>
                  <a:lnTo>
                    <a:pt x="678" y="3245"/>
                  </a:lnTo>
                  <a:lnTo>
                    <a:pt x="680" y="3247"/>
                  </a:lnTo>
                  <a:lnTo>
                    <a:pt x="681" y="3247"/>
                  </a:lnTo>
                  <a:lnTo>
                    <a:pt x="681" y="3248"/>
                  </a:lnTo>
                  <a:lnTo>
                    <a:pt x="683" y="3250"/>
                  </a:lnTo>
                  <a:lnTo>
                    <a:pt x="685" y="3250"/>
                  </a:lnTo>
                  <a:lnTo>
                    <a:pt x="685" y="3252"/>
                  </a:lnTo>
                  <a:lnTo>
                    <a:pt x="686" y="3254"/>
                  </a:lnTo>
                  <a:lnTo>
                    <a:pt x="688" y="3255"/>
                  </a:lnTo>
                  <a:lnTo>
                    <a:pt x="688" y="3257"/>
                  </a:lnTo>
                  <a:lnTo>
                    <a:pt x="691" y="3262"/>
                  </a:lnTo>
                  <a:lnTo>
                    <a:pt x="700" y="3262"/>
                  </a:lnTo>
                  <a:lnTo>
                    <a:pt x="707" y="3267"/>
                  </a:lnTo>
                  <a:lnTo>
                    <a:pt x="710" y="3269"/>
                  </a:lnTo>
                  <a:lnTo>
                    <a:pt x="714" y="3269"/>
                  </a:lnTo>
                  <a:lnTo>
                    <a:pt x="719" y="3269"/>
                  </a:lnTo>
                  <a:lnTo>
                    <a:pt x="724" y="3271"/>
                  </a:lnTo>
                  <a:lnTo>
                    <a:pt x="729" y="3276"/>
                  </a:lnTo>
                  <a:lnTo>
                    <a:pt x="734" y="3279"/>
                  </a:lnTo>
                  <a:lnTo>
                    <a:pt x="739" y="3283"/>
                  </a:lnTo>
                  <a:lnTo>
                    <a:pt x="739" y="3288"/>
                  </a:lnTo>
                  <a:lnTo>
                    <a:pt x="739" y="3293"/>
                  </a:lnTo>
                  <a:lnTo>
                    <a:pt x="743" y="3294"/>
                  </a:lnTo>
                  <a:lnTo>
                    <a:pt x="744" y="3296"/>
                  </a:lnTo>
                  <a:lnTo>
                    <a:pt x="753" y="3300"/>
                  </a:lnTo>
                  <a:lnTo>
                    <a:pt x="756" y="3301"/>
                  </a:lnTo>
                  <a:lnTo>
                    <a:pt x="760" y="3303"/>
                  </a:lnTo>
                  <a:lnTo>
                    <a:pt x="761" y="3298"/>
                  </a:lnTo>
                  <a:lnTo>
                    <a:pt x="766" y="3296"/>
                  </a:lnTo>
                  <a:lnTo>
                    <a:pt x="772" y="3294"/>
                  </a:lnTo>
                  <a:lnTo>
                    <a:pt x="778" y="3296"/>
                  </a:lnTo>
                  <a:lnTo>
                    <a:pt x="794" y="3296"/>
                  </a:lnTo>
                  <a:lnTo>
                    <a:pt x="801" y="3298"/>
                  </a:lnTo>
                  <a:lnTo>
                    <a:pt x="807" y="3296"/>
                  </a:lnTo>
                  <a:lnTo>
                    <a:pt x="809" y="3300"/>
                  </a:lnTo>
                  <a:lnTo>
                    <a:pt x="813" y="3301"/>
                  </a:lnTo>
                  <a:lnTo>
                    <a:pt x="821" y="3303"/>
                  </a:lnTo>
                  <a:lnTo>
                    <a:pt x="824" y="3305"/>
                  </a:lnTo>
                  <a:lnTo>
                    <a:pt x="826" y="3306"/>
                  </a:lnTo>
                  <a:lnTo>
                    <a:pt x="826" y="3308"/>
                  </a:lnTo>
                  <a:lnTo>
                    <a:pt x="828" y="3310"/>
                  </a:lnTo>
                  <a:lnTo>
                    <a:pt x="835" y="3312"/>
                  </a:lnTo>
                  <a:lnTo>
                    <a:pt x="845" y="3313"/>
                  </a:lnTo>
                  <a:lnTo>
                    <a:pt x="853" y="3315"/>
                  </a:lnTo>
                  <a:lnTo>
                    <a:pt x="862" y="3317"/>
                  </a:lnTo>
                  <a:lnTo>
                    <a:pt x="862" y="3322"/>
                  </a:lnTo>
                  <a:lnTo>
                    <a:pt x="864" y="3325"/>
                  </a:lnTo>
                  <a:lnTo>
                    <a:pt x="864" y="3327"/>
                  </a:lnTo>
                  <a:lnTo>
                    <a:pt x="865" y="3329"/>
                  </a:lnTo>
                  <a:lnTo>
                    <a:pt x="865" y="3330"/>
                  </a:lnTo>
                  <a:lnTo>
                    <a:pt x="867" y="3332"/>
                  </a:lnTo>
                  <a:lnTo>
                    <a:pt x="867" y="3334"/>
                  </a:lnTo>
                  <a:lnTo>
                    <a:pt x="869" y="3335"/>
                  </a:lnTo>
                  <a:lnTo>
                    <a:pt x="870" y="3337"/>
                  </a:lnTo>
                  <a:lnTo>
                    <a:pt x="872" y="3339"/>
                  </a:lnTo>
                  <a:lnTo>
                    <a:pt x="886" y="3351"/>
                  </a:lnTo>
                  <a:lnTo>
                    <a:pt x="888" y="3351"/>
                  </a:lnTo>
                  <a:lnTo>
                    <a:pt x="889" y="3352"/>
                  </a:lnTo>
                  <a:lnTo>
                    <a:pt x="891" y="3356"/>
                  </a:lnTo>
                  <a:lnTo>
                    <a:pt x="893" y="3358"/>
                  </a:lnTo>
                  <a:lnTo>
                    <a:pt x="896" y="3364"/>
                  </a:lnTo>
                  <a:lnTo>
                    <a:pt x="901" y="3366"/>
                  </a:lnTo>
                  <a:lnTo>
                    <a:pt x="903" y="3368"/>
                  </a:lnTo>
                  <a:lnTo>
                    <a:pt x="903" y="3371"/>
                  </a:lnTo>
                  <a:lnTo>
                    <a:pt x="908" y="3373"/>
                  </a:lnTo>
                  <a:lnTo>
                    <a:pt x="910" y="3375"/>
                  </a:lnTo>
                  <a:lnTo>
                    <a:pt x="910" y="3378"/>
                  </a:lnTo>
                  <a:lnTo>
                    <a:pt x="915" y="3380"/>
                  </a:lnTo>
                  <a:lnTo>
                    <a:pt x="917" y="3381"/>
                  </a:lnTo>
                  <a:lnTo>
                    <a:pt x="917" y="3385"/>
                  </a:lnTo>
                  <a:lnTo>
                    <a:pt x="927" y="3385"/>
                  </a:lnTo>
                  <a:lnTo>
                    <a:pt x="935" y="3387"/>
                  </a:lnTo>
                  <a:lnTo>
                    <a:pt x="940" y="3392"/>
                  </a:lnTo>
                  <a:lnTo>
                    <a:pt x="946" y="3397"/>
                  </a:lnTo>
                  <a:lnTo>
                    <a:pt x="951" y="3395"/>
                  </a:lnTo>
                  <a:lnTo>
                    <a:pt x="978" y="3392"/>
                  </a:lnTo>
                  <a:lnTo>
                    <a:pt x="978" y="3385"/>
                  </a:lnTo>
                  <a:lnTo>
                    <a:pt x="985" y="3385"/>
                  </a:lnTo>
                  <a:lnTo>
                    <a:pt x="992" y="3381"/>
                  </a:lnTo>
                  <a:lnTo>
                    <a:pt x="998" y="3378"/>
                  </a:lnTo>
                  <a:lnTo>
                    <a:pt x="998" y="3375"/>
                  </a:lnTo>
                  <a:lnTo>
                    <a:pt x="1000" y="3373"/>
                  </a:lnTo>
                  <a:lnTo>
                    <a:pt x="1005" y="3371"/>
                  </a:lnTo>
                  <a:lnTo>
                    <a:pt x="1009" y="3368"/>
                  </a:lnTo>
                  <a:lnTo>
                    <a:pt x="1010" y="3366"/>
                  </a:lnTo>
                  <a:lnTo>
                    <a:pt x="1012" y="3364"/>
                  </a:lnTo>
                  <a:lnTo>
                    <a:pt x="1015" y="3364"/>
                  </a:lnTo>
                  <a:lnTo>
                    <a:pt x="1017" y="3364"/>
                  </a:lnTo>
                  <a:lnTo>
                    <a:pt x="1022" y="3364"/>
                  </a:lnTo>
                  <a:lnTo>
                    <a:pt x="1026" y="3364"/>
                  </a:lnTo>
                  <a:lnTo>
                    <a:pt x="1027" y="3366"/>
                  </a:lnTo>
                  <a:lnTo>
                    <a:pt x="1029" y="3371"/>
                  </a:lnTo>
                  <a:lnTo>
                    <a:pt x="1031" y="3375"/>
                  </a:lnTo>
                  <a:lnTo>
                    <a:pt x="1032" y="3378"/>
                  </a:lnTo>
                  <a:lnTo>
                    <a:pt x="1039" y="3381"/>
                  </a:lnTo>
                  <a:lnTo>
                    <a:pt x="1046" y="3381"/>
                  </a:lnTo>
                  <a:lnTo>
                    <a:pt x="1051" y="3385"/>
                  </a:lnTo>
                  <a:lnTo>
                    <a:pt x="1053" y="3388"/>
                  </a:lnTo>
                  <a:lnTo>
                    <a:pt x="1053" y="3392"/>
                  </a:lnTo>
                  <a:lnTo>
                    <a:pt x="1061" y="3410"/>
                  </a:lnTo>
                  <a:lnTo>
                    <a:pt x="1065" y="3421"/>
                  </a:lnTo>
                  <a:lnTo>
                    <a:pt x="1067" y="3433"/>
                  </a:lnTo>
                  <a:lnTo>
                    <a:pt x="1072" y="3434"/>
                  </a:lnTo>
                  <a:lnTo>
                    <a:pt x="1075" y="3436"/>
                  </a:lnTo>
                  <a:lnTo>
                    <a:pt x="1080" y="3443"/>
                  </a:lnTo>
                  <a:lnTo>
                    <a:pt x="1084" y="3451"/>
                  </a:lnTo>
                  <a:lnTo>
                    <a:pt x="1087" y="3460"/>
                  </a:lnTo>
                  <a:lnTo>
                    <a:pt x="1094" y="3460"/>
                  </a:lnTo>
                  <a:lnTo>
                    <a:pt x="1099" y="3462"/>
                  </a:lnTo>
                  <a:lnTo>
                    <a:pt x="1101" y="3467"/>
                  </a:lnTo>
                  <a:lnTo>
                    <a:pt x="1102" y="3472"/>
                  </a:lnTo>
                  <a:lnTo>
                    <a:pt x="1106" y="3475"/>
                  </a:lnTo>
                  <a:lnTo>
                    <a:pt x="1108" y="3481"/>
                  </a:lnTo>
                  <a:lnTo>
                    <a:pt x="1113" y="3482"/>
                  </a:lnTo>
                  <a:lnTo>
                    <a:pt x="1121" y="3481"/>
                  </a:lnTo>
                  <a:lnTo>
                    <a:pt x="1120" y="3487"/>
                  </a:lnTo>
                  <a:lnTo>
                    <a:pt x="1120" y="3492"/>
                  </a:lnTo>
                  <a:lnTo>
                    <a:pt x="1123" y="3498"/>
                  </a:lnTo>
                  <a:lnTo>
                    <a:pt x="1125" y="3501"/>
                  </a:lnTo>
                  <a:lnTo>
                    <a:pt x="1130" y="3506"/>
                  </a:lnTo>
                  <a:lnTo>
                    <a:pt x="1133" y="3511"/>
                  </a:lnTo>
                  <a:lnTo>
                    <a:pt x="1135" y="3515"/>
                  </a:lnTo>
                  <a:lnTo>
                    <a:pt x="1140" y="3515"/>
                  </a:lnTo>
                  <a:lnTo>
                    <a:pt x="1142" y="3511"/>
                  </a:lnTo>
                  <a:lnTo>
                    <a:pt x="1142" y="3508"/>
                  </a:lnTo>
                  <a:lnTo>
                    <a:pt x="1142" y="3501"/>
                  </a:lnTo>
                  <a:lnTo>
                    <a:pt x="1142" y="3491"/>
                  </a:lnTo>
                  <a:lnTo>
                    <a:pt x="1140" y="3486"/>
                  </a:lnTo>
                  <a:lnTo>
                    <a:pt x="1142" y="3481"/>
                  </a:lnTo>
                  <a:lnTo>
                    <a:pt x="1162" y="3467"/>
                  </a:lnTo>
                  <a:lnTo>
                    <a:pt x="1183" y="3453"/>
                  </a:lnTo>
                  <a:lnTo>
                    <a:pt x="1184" y="3446"/>
                  </a:lnTo>
                  <a:lnTo>
                    <a:pt x="1190" y="3443"/>
                  </a:lnTo>
                  <a:lnTo>
                    <a:pt x="1198" y="3434"/>
                  </a:lnTo>
                  <a:lnTo>
                    <a:pt x="1203" y="3431"/>
                  </a:lnTo>
                  <a:lnTo>
                    <a:pt x="1207" y="3426"/>
                  </a:lnTo>
                  <a:lnTo>
                    <a:pt x="1210" y="3421"/>
                  </a:lnTo>
                  <a:lnTo>
                    <a:pt x="1210" y="3412"/>
                  </a:lnTo>
                  <a:lnTo>
                    <a:pt x="1210" y="3409"/>
                  </a:lnTo>
                  <a:lnTo>
                    <a:pt x="1207" y="3405"/>
                  </a:lnTo>
                  <a:lnTo>
                    <a:pt x="1205" y="3402"/>
                  </a:lnTo>
                  <a:lnTo>
                    <a:pt x="1203" y="3399"/>
                  </a:lnTo>
                  <a:lnTo>
                    <a:pt x="1202" y="3395"/>
                  </a:lnTo>
                  <a:lnTo>
                    <a:pt x="1200" y="3393"/>
                  </a:lnTo>
                  <a:lnTo>
                    <a:pt x="1196" y="3392"/>
                  </a:lnTo>
                  <a:lnTo>
                    <a:pt x="1196" y="3383"/>
                  </a:lnTo>
                  <a:lnTo>
                    <a:pt x="1198" y="3375"/>
                  </a:lnTo>
                  <a:lnTo>
                    <a:pt x="1202" y="3368"/>
                  </a:lnTo>
                  <a:lnTo>
                    <a:pt x="1203" y="3358"/>
                  </a:lnTo>
                  <a:lnTo>
                    <a:pt x="1230" y="3358"/>
                  </a:lnTo>
                  <a:lnTo>
                    <a:pt x="1256" y="3358"/>
                  </a:lnTo>
                  <a:lnTo>
                    <a:pt x="1306" y="3364"/>
                  </a:lnTo>
                  <a:lnTo>
                    <a:pt x="1309" y="3371"/>
                  </a:lnTo>
                  <a:lnTo>
                    <a:pt x="1314" y="3376"/>
                  </a:lnTo>
                  <a:lnTo>
                    <a:pt x="1323" y="3378"/>
                  </a:lnTo>
                  <a:lnTo>
                    <a:pt x="1333" y="3378"/>
                  </a:lnTo>
                  <a:lnTo>
                    <a:pt x="1331" y="3385"/>
                  </a:lnTo>
                  <a:lnTo>
                    <a:pt x="1331" y="3390"/>
                  </a:lnTo>
                  <a:lnTo>
                    <a:pt x="1335" y="3395"/>
                  </a:lnTo>
                  <a:lnTo>
                    <a:pt x="1336" y="3399"/>
                  </a:lnTo>
                  <a:lnTo>
                    <a:pt x="1341" y="3404"/>
                  </a:lnTo>
                  <a:lnTo>
                    <a:pt x="1345" y="3409"/>
                  </a:lnTo>
                  <a:lnTo>
                    <a:pt x="1346" y="3412"/>
                  </a:lnTo>
                  <a:lnTo>
                    <a:pt x="1352" y="3412"/>
                  </a:lnTo>
                  <a:lnTo>
                    <a:pt x="1355" y="3416"/>
                  </a:lnTo>
                  <a:lnTo>
                    <a:pt x="1357" y="3419"/>
                  </a:lnTo>
                  <a:lnTo>
                    <a:pt x="1358" y="3424"/>
                  </a:lnTo>
                  <a:lnTo>
                    <a:pt x="1360" y="3428"/>
                  </a:lnTo>
                  <a:lnTo>
                    <a:pt x="1362" y="3431"/>
                  </a:lnTo>
                  <a:lnTo>
                    <a:pt x="1367" y="3433"/>
                  </a:lnTo>
                  <a:lnTo>
                    <a:pt x="1374" y="3433"/>
                  </a:lnTo>
                  <a:lnTo>
                    <a:pt x="1379" y="3433"/>
                  </a:lnTo>
                  <a:lnTo>
                    <a:pt x="1384" y="3431"/>
                  </a:lnTo>
                  <a:lnTo>
                    <a:pt x="1392" y="3428"/>
                  </a:lnTo>
                  <a:lnTo>
                    <a:pt x="1401" y="3424"/>
                  </a:lnTo>
                  <a:lnTo>
                    <a:pt x="1408" y="3424"/>
                  </a:lnTo>
                  <a:lnTo>
                    <a:pt x="1415" y="3426"/>
                  </a:lnTo>
                  <a:lnTo>
                    <a:pt x="1416" y="3429"/>
                  </a:lnTo>
                  <a:lnTo>
                    <a:pt x="1418" y="3431"/>
                  </a:lnTo>
                  <a:lnTo>
                    <a:pt x="1428" y="3428"/>
                  </a:lnTo>
                  <a:lnTo>
                    <a:pt x="1442" y="3424"/>
                  </a:lnTo>
                  <a:lnTo>
                    <a:pt x="1449" y="3424"/>
                  </a:lnTo>
                  <a:lnTo>
                    <a:pt x="1456" y="3426"/>
                  </a:lnTo>
                  <a:lnTo>
                    <a:pt x="1459" y="3426"/>
                  </a:lnTo>
                  <a:lnTo>
                    <a:pt x="1462" y="3422"/>
                  </a:lnTo>
                  <a:lnTo>
                    <a:pt x="1466" y="3421"/>
                  </a:lnTo>
                  <a:lnTo>
                    <a:pt x="1469" y="3419"/>
                  </a:lnTo>
                  <a:lnTo>
                    <a:pt x="1471" y="3416"/>
                  </a:lnTo>
                  <a:lnTo>
                    <a:pt x="1474" y="3412"/>
                  </a:lnTo>
                  <a:lnTo>
                    <a:pt x="1481" y="3409"/>
                  </a:lnTo>
                  <a:lnTo>
                    <a:pt x="1490" y="3409"/>
                  </a:lnTo>
                  <a:lnTo>
                    <a:pt x="1496" y="3405"/>
                  </a:lnTo>
                  <a:lnTo>
                    <a:pt x="1498" y="3404"/>
                  </a:lnTo>
                  <a:lnTo>
                    <a:pt x="1500" y="3399"/>
                  </a:lnTo>
                  <a:lnTo>
                    <a:pt x="1503" y="3392"/>
                  </a:lnTo>
                  <a:lnTo>
                    <a:pt x="1507" y="3390"/>
                  </a:lnTo>
                  <a:lnTo>
                    <a:pt x="1510" y="3388"/>
                  </a:lnTo>
                  <a:lnTo>
                    <a:pt x="1514" y="3387"/>
                  </a:lnTo>
                  <a:lnTo>
                    <a:pt x="1517" y="3385"/>
                  </a:lnTo>
                  <a:lnTo>
                    <a:pt x="1536" y="3380"/>
                  </a:lnTo>
                  <a:lnTo>
                    <a:pt x="1553" y="3373"/>
                  </a:lnTo>
                  <a:lnTo>
                    <a:pt x="1585" y="3358"/>
                  </a:lnTo>
                  <a:lnTo>
                    <a:pt x="1618" y="3354"/>
                  </a:lnTo>
                  <a:lnTo>
                    <a:pt x="1650" y="3351"/>
                  </a:lnTo>
                  <a:lnTo>
                    <a:pt x="1686" y="3351"/>
                  </a:lnTo>
                  <a:lnTo>
                    <a:pt x="1722" y="3351"/>
                  </a:lnTo>
                  <a:lnTo>
                    <a:pt x="1725" y="3344"/>
                  </a:lnTo>
                  <a:lnTo>
                    <a:pt x="1727" y="3337"/>
                  </a:lnTo>
                  <a:lnTo>
                    <a:pt x="1730" y="3322"/>
                  </a:lnTo>
                  <a:lnTo>
                    <a:pt x="1734" y="3315"/>
                  </a:lnTo>
                  <a:lnTo>
                    <a:pt x="1737" y="3310"/>
                  </a:lnTo>
                  <a:lnTo>
                    <a:pt x="1742" y="3305"/>
                  </a:lnTo>
                  <a:lnTo>
                    <a:pt x="1749" y="3303"/>
                  </a:lnTo>
                  <a:lnTo>
                    <a:pt x="1749" y="3306"/>
                  </a:lnTo>
                  <a:lnTo>
                    <a:pt x="1749" y="3310"/>
                  </a:lnTo>
                  <a:lnTo>
                    <a:pt x="1751" y="3312"/>
                  </a:lnTo>
                  <a:lnTo>
                    <a:pt x="1752" y="3310"/>
                  </a:lnTo>
                  <a:lnTo>
                    <a:pt x="1754" y="3308"/>
                  </a:lnTo>
                  <a:lnTo>
                    <a:pt x="1756" y="3305"/>
                  </a:lnTo>
                  <a:lnTo>
                    <a:pt x="1756" y="3303"/>
                  </a:lnTo>
                  <a:lnTo>
                    <a:pt x="1761" y="3305"/>
                  </a:lnTo>
                  <a:lnTo>
                    <a:pt x="1764" y="3308"/>
                  </a:lnTo>
                  <a:lnTo>
                    <a:pt x="1770" y="3317"/>
                  </a:lnTo>
                  <a:lnTo>
                    <a:pt x="1771" y="3318"/>
                  </a:lnTo>
                  <a:lnTo>
                    <a:pt x="1776" y="3318"/>
                  </a:lnTo>
                  <a:lnTo>
                    <a:pt x="1787" y="3317"/>
                  </a:lnTo>
                  <a:lnTo>
                    <a:pt x="1797" y="3315"/>
                  </a:lnTo>
                  <a:lnTo>
                    <a:pt x="1800" y="3315"/>
                  </a:lnTo>
                  <a:lnTo>
                    <a:pt x="1804" y="3317"/>
                  </a:lnTo>
                  <a:lnTo>
                    <a:pt x="1804" y="3320"/>
                  </a:lnTo>
                  <a:lnTo>
                    <a:pt x="1805" y="3322"/>
                  </a:lnTo>
                  <a:lnTo>
                    <a:pt x="1810" y="3323"/>
                  </a:lnTo>
                  <a:lnTo>
                    <a:pt x="1814" y="3327"/>
                  </a:lnTo>
                  <a:lnTo>
                    <a:pt x="1816" y="3329"/>
                  </a:lnTo>
                  <a:lnTo>
                    <a:pt x="1817" y="3330"/>
                  </a:lnTo>
                  <a:lnTo>
                    <a:pt x="1824" y="3330"/>
                  </a:lnTo>
                  <a:lnTo>
                    <a:pt x="1828" y="3330"/>
                  </a:lnTo>
                  <a:lnTo>
                    <a:pt x="1831" y="3327"/>
                  </a:lnTo>
                  <a:lnTo>
                    <a:pt x="1836" y="3322"/>
                  </a:lnTo>
                  <a:lnTo>
                    <a:pt x="1838" y="3318"/>
                  </a:lnTo>
                  <a:lnTo>
                    <a:pt x="1841" y="3317"/>
                  </a:lnTo>
                  <a:lnTo>
                    <a:pt x="1845" y="3317"/>
                  </a:lnTo>
                  <a:lnTo>
                    <a:pt x="1851" y="3317"/>
                  </a:lnTo>
                  <a:lnTo>
                    <a:pt x="1858" y="3318"/>
                  </a:lnTo>
                  <a:lnTo>
                    <a:pt x="1865" y="3318"/>
                  </a:lnTo>
                  <a:lnTo>
                    <a:pt x="1874" y="3315"/>
                  </a:lnTo>
                  <a:lnTo>
                    <a:pt x="1882" y="3312"/>
                  </a:lnTo>
                  <a:lnTo>
                    <a:pt x="1887" y="3310"/>
                  </a:lnTo>
                  <a:lnTo>
                    <a:pt x="1892" y="3310"/>
                  </a:lnTo>
                  <a:lnTo>
                    <a:pt x="1894" y="3313"/>
                  </a:lnTo>
                  <a:lnTo>
                    <a:pt x="1896" y="3315"/>
                  </a:lnTo>
                  <a:lnTo>
                    <a:pt x="1903" y="3317"/>
                  </a:lnTo>
                  <a:lnTo>
                    <a:pt x="1920" y="3317"/>
                  </a:lnTo>
                  <a:lnTo>
                    <a:pt x="1920" y="3329"/>
                  </a:lnTo>
                  <a:lnTo>
                    <a:pt x="1920" y="3341"/>
                  </a:lnTo>
                  <a:lnTo>
                    <a:pt x="1921" y="3351"/>
                  </a:lnTo>
                  <a:lnTo>
                    <a:pt x="1926" y="3358"/>
                  </a:lnTo>
                  <a:lnTo>
                    <a:pt x="1930" y="3359"/>
                  </a:lnTo>
                  <a:lnTo>
                    <a:pt x="1932" y="3363"/>
                  </a:lnTo>
                  <a:lnTo>
                    <a:pt x="1933" y="3366"/>
                  </a:lnTo>
                  <a:lnTo>
                    <a:pt x="1933" y="3371"/>
                  </a:lnTo>
                  <a:lnTo>
                    <a:pt x="1938" y="3373"/>
                  </a:lnTo>
                  <a:lnTo>
                    <a:pt x="1940" y="3375"/>
                  </a:lnTo>
                  <a:lnTo>
                    <a:pt x="1940" y="3378"/>
                  </a:lnTo>
                  <a:lnTo>
                    <a:pt x="1949" y="3380"/>
                  </a:lnTo>
                  <a:lnTo>
                    <a:pt x="1952" y="3381"/>
                  </a:lnTo>
                  <a:lnTo>
                    <a:pt x="1954" y="3385"/>
                  </a:lnTo>
                  <a:lnTo>
                    <a:pt x="1957" y="3387"/>
                  </a:lnTo>
                  <a:lnTo>
                    <a:pt x="1959" y="3390"/>
                  </a:lnTo>
                  <a:lnTo>
                    <a:pt x="1961" y="3393"/>
                  </a:lnTo>
                  <a:lnTo>
                    <a:pt x="1961" y="3399"/>
                  </a:lnTo>
                  <a:lnTo>
                    <a:pt x="1981" y="3399"/>
                  </a:lnTo>
                  <a:lnTo>
                    <a:pt x="1981" y="3337"/>
                  </a:lnTo>
                  <a:lnTo>
                    <a:pt x="1976" y="3335"/>
                  </a:lnTo>
                  <a:lnTo>
                    <a:pt x="1974" y="3330"/>
                  </a:lnTo>
                  <a:lnTo>
                    <a:pt x="1974" y="3323"/>
                  </a:lnTo>
                  <a:lnTo>
                    <a:pt x="1974" y="3317"/>
                  </a:lnTo>
                  <a:lnTo>
                    <a:pt x="1971" y="3315"/>
                  </a:lnTo>
                  <a:lnTo>
                    <a:pt x="1967" y="3313"/>
                  </a:lnTo>
                  <a:lnTo>
                    <a:pt x="1966" y="3305"/>
                  </a:lnTo>
                  <a:lnTo>
                    <a:pt x="1964" y="3301"/>
                  </a:lnTo>
                  <a:lnTo>
                    <a:pt x="1962" y="3298"/>
                  </a:lnTo>
                  <a:lnTo>
                    <a:pt x="1959" y="3296"/>
                  </a:lnTo>
                  <a:lnTo>
                    <a:pt x="1954" y="3296"/>
                  </a:lnTo>
                  <a:lnTo>
                    <a:pt x="1954" y="3291"/>
                  </a:lnTo>
                  <a:lnTo>
                    <a:pt x="1952" y="3286"/>
                  </a:lnTo>
                  <a:lnTo>
                    <a:pt x="1949" y="3277"/>
                  </a:lnTo>
                  <a:lnTo>
                    <a:pt x="1943" y="3271"/>
                  </a:lnTo>
                  <a:lnTo>
                    <a:pt x="1940" y="3262"/>
                  </a:lnTo>
                  <a:lnTo>
                    <a:pt x="1943" y="3262"/>
                  </a:lnTo>
                  <a:lnTo>
                    <a:pt x="1945" y="3260"/>
                  </a:lnTo>
                  <a:lnTo>
                    <a:pt x="1947" y="3255"/>
                  </a:lnTo>
                  <a:lnTo>
                    <a:pt x="1950" y="3252"/>
                  </a:lnTo>
                  <a:lnTo>
                    <a:pt x="1952" y="3250"/>
                  </a:lnTo>
                  <a:lnTo>
                    <a:pt x="1954" y="3248"/>
                  </a:lnTo>
                  <a:lnTo>
                    <a:pt x="1954" y="3221"/>
                  </a:lnTo>
                  <a:lnTo>
                    <a:pt x="1952" y="3216"/>
                  </a:lnTo>
                  <a:lnTo>
                    <a:pt x="1949" y="3213"/>
                  </a:lnTo>
                  <a:lnTo>
                    <a:pt x="1947" y="3208"/>
                  </a:lnTo>
                  <a:lnTo>
                    <a:pt x="1947" y="3201"/>
                  </a:lnTo>
                  <a:lnTo>
                    <a:pt x="1943" y="3194"/>
                  </a:lnTo>
                  <a:lnTo>
                    <a:pt x="1940" y="3190"/>
                  </a:lnTo>
                  <a:lnTo>
                    <a:pt x="1937" y="3185"/>
                  </a:lnTo>
                  <a:lnTo>
                    <a:pt x="1933" y="3180"/>
                  </a:lnTo>
                  <a:lnTo>
                    <a:pt x="1935" y="3175"/>
                  </a:lnTo>
                  <a:lnTo>
                    <a:pt x="1937" y="3173"/>
                  </a:lnTo>
                  <a:lnTo>
                    <a:pt x="1940" y="3173"/>
                  </a:lnTo>
                  <a:lnTo>
                    <a:pt x="1938" y="3165"/>
                  </a:lnTo>
                  <a:lnTo>
                    <a:pt x="1937" y="3161"/>
                  </a:lnTo>
                  <a:lnTo>
                    <a:pt x="1933" y="3160"/>
                  </a:lnTo>
                  <a:lnTo>
                    <a:pt x="1928" y="3156"/>
                  </a:lnTo>
                  <a:lnTo>
                    <a:pt x="1925" y="3151"/>
                  </a:lnTo>
                  <a:lnTo>
                    <a:pt x="1925" y="3144"/>
                  </a:lnTo>
                  <a:lnTo>
                    <a:pt x="1928" y="3139"/>
                  </a:lnTo>
                  <a:lnTo>
                    <a:pt x="1933" y="3126"/>
                  </a:lnTo>
                  <a:lnTo>
                    <a:pt x="1933" y="3119"/>
                  </a:lnTo>
                  <a:lnTo>
                    <a:pt x="1933" y="3112"/>
                  </a:lnTo>
                  <a:lnTo>
                    <a:pt x="1937" y="3112"/>
                  </a:lnTo>
                  <a:lnTo>
                    <a:pt x="1940" y="3109"/>
                  </a:lnTo>
                  <a:lnTo>
                    <a:pt x="1943" y="3107"/>
                  </a:lnTo>
                  <a:lnTo>
                    <a:pt x="1947" y="3105"/>
                  </a:lnTo>
                  <a:lnTo>
                    <a:pt x="1947" y="3102"/>
                  </a:lnTo>
                  <a:lnTo>
                    <a:pt x="1949" y="3100"/>
                  </a:lnTo>
                  <a:lnTo>
                    <a:pt x="1954" y="3098"/>
                  </a:lnTo>
                  <a:lnTo>
                    <a:pt x="1957" y="3095"/>
                  </a:lnTo>
                  <a:lnTo>
                    <a:pt x="1959" y="3093"/>
                  </a:lnTo>
                  <a:lnTo>
                    <a:pt x="1961" y="3092"/>
                  </a:lnTo>
                  <a:lnTo>
                    <a:pt x="1972" y="3090"/>
                  </a:lnTo>
                  <a:lnTo>
                    <a:pt x="1981" y="3085"/>
                  </a:lnTo>
                  <a:lnTo>
                    <a:pt x="1989" y="3080"/>
                  </a:lnTo>
                  <a:lnTo>
                    <a:pt x="1993" y="3076"/>
                  </a:lnTo>
                  <a:lnTo>
                    <a:pt x="1995" y="3071"/>
                  </a:lnTo>
                  <a:lnTo>
                    <a:pt x="2000" y="3071"/>
                  </a:lnTo>
                  <a:lnTo>
                    <a:pt x="2005" y="3069"/>
                  </a:lnTo>
                  <a:lnTo>
                    <a:pt x="2013" y="3066"/>
                  </a:lnTo>
                  <a:lnTo>
                    <a:pt x="2020" y="3061"/>
                  </a:lnTo>
                  <a:lnTo>
                    <a:pt x="2029" y="3057"/>
                  </a:lnTo>
                  <a:lnTo>
                    <a:pt x="2036" y="3057"/>
                  </a:lnTo>
                  <a:lnTo>
                    <a:pt x="2041" y="3056"/>
                  </a:lnTo>
                  <a:lnTo>
                    <a:pt x="2049" y="3051"/>
                  </a:lnTo>
                  <a:lnTo>
                    <a:pt x="2058" y="3046"/>
                  </a:lnTo>
                  <a:lnTo>
                    <a:pt x="2063" y="3044"/>
                  </a:lnTo>
                  <a:lnTo>
                    <a:pt x="2070" y="3044"/>
                  </a:lnTo>
                  <a:lnTo>
                    <a:pt x="2070" y="3040"/>
                  </a:lnTo>
                  <a:lnTo>
                    <a:pt x="2073" y="3037"/>
                  </a:lnTo>
                  <a:lnTo>
                    <a:pt x="2075" y="3034"/>
                  </a:lnTo>
                  <a:lnTo>
                    <a:pt x="2076" y="3030"/>
                  </a:lnTo>
                  <a:lnTo>
                    <a:pt x="2080" y="3030"/>
                  </a:lnTo>
                  <a:lnTo>
                    <a:pt x="2082" y="3028"/>
                  </a:lnTo>
                  <a:lnTo>
                    <a:pt x="2083" y="3023"/>
                  </a:lnTo>
                  <a:lnTo>
                    <a:pt x="2087" y="3020"/>
                  </a:lnTo>
                  <a:lnTo>
                    <a:pt x="2088" y="3018"/>
                  </a:lnTo>
                  <a:lnTo>
                    <a:pt x="2090" y="3017"/>
                  </a:lnTo>
                  <a:lnTo>
                    <a:pt x="2092" y="3011"/>
                  </a:lnTo>
                  <a:lnTo>
                    <a:pt x="2095" y="3008"/>
                  </a:lnTo>
                  <a:lnTo>
                    <a:pt x="2102" y="3001"/>
                  </a:lnTo>
                  <a:lnTo>
                    <a:pt x="2105" y="2998"/>
                  </a:lnTo>
                  <a:lnTo>
                    <a:pt x="2109" y="2994"/>
                  </a:lnTo>
                  <a:lnTo>
                    <a:pt x="2111" y="2989"/>
                  </a:lnTo>
                  <a:lnTo>
                    <a:pt x="2111" y="2982"/>
                  </a:lnTo>
                  <a:lnTo>
                    <a:pt x="2111" y="2972"/>
                  </a:lnTo>
                  <a:lnTo>
                    <a:pt x="2111" y="2964"/>
                  </a:lnTo>
                  <a:lnTo>
                    <a:pt x="2111" y="2952"/>
                  </a:lnTo>
                  <a:lnTo>
                    <a:pt x="2111" y="2941"/>
                  </a:lnTo>
                  <a:lnTo>
                    <a:pt x="2111" y="2935"/>
                  </a:lnTo>
                  <a:lnTo>
                    <a:pt x="2112" y="2931"/>
                  </a:lnTo>
                  <a:lnTo>
                    <a:pt x="2112" y="2929"/>
                  </a:lnTo>
                  <a:lnTo>
                    <a:pt x="2114" y="2926"/>
                  </a:lnTo>
                  <a:lnTo>
                    <a:pt x="2114" y="2924"/>
                  </a:lnTo>
                  <a:lnTo>
                    <a:pt x="2117" y="2921"/>
                  </a:lnTo>
                  <a:lnTo>
                    <a:pt x="2138" y="2921"/>
                  </a:lnTo>
                  <a:lnTo>
                    <a:pt x="2138" y="2924"/>
                  </a:lnTo>
                  <a:lnTo>
                    <a:pt x="2140" y="2926"/>
                  </a:lnTo>
                  <a:lnTo>
                    <a:pt x="2141" y="2928"/>
                  </a:lnTo>
                  <a:lnTo>
                    <a:pt x="2148" y="2929"/>
                  </a:lnTo>
                  <a:lnTo>
                    <a:pt x="2150" y="2931"/>
                  </a:lnTo>
                  <a:lnTo>
                    <a:pt x="2152" y="2935"/>
                  </a:lnTo>
                  <a:lnTo>
                    <a:pt x="2157" y="2936"/>
                  </a:lnTo>
                  <a:lnTo>
                    <a:pt x="2160" y="2938"/>
                  </a:lnTo>
                  <a:lnTo>
                    <a:pt x="2175" y="2941"/>
                  </a:lnTo>
                  <a:lnTo>
                    <a:pt x="2182" y="2943"/>
                  </a:lnTo>
                  <a:lnTo>
                    <a:pt x="2191" y="2941"/>
                  </a:lnTo>
                  <a:lnTo>
                    <a:pt x="2193" y="2941"/>
                  </a:lnTo>
                  <a:lnTo>
                    <a:pt x="2198" y="2940"/>
                  </a:lnTo>
                  <a:lnTo>
                    <a:pt x="2201" y="2938"/>
                  </a:lnTo>
                  <a:lnTo>
                    <a:pt x="2206" y="2931"/>
                  </a:lnTo>
                  <a:lnTo>
                    <a:pt x="2210" y="2926"/>
                  </a:lnTo>
                  <a:lnTo>
                    <a:pt x="2211" y="2923"/>
                  </a:lnTo>
                  <a:lnTo>
                    <a:pt x="2211" y="2921"/>
                  </a:lnTo>
                  <a:lnTo>
                    <a:pt x="2215" y="2918"/>
                  </a:lnTo>
                  <a:lnTo>
                    <a:pt x="2220" y="2914"/>
                  </a:lnTo>
                  <a:lnTo>
                    <a:pt x="2218" y="2906"/>
                  </a:lnTo>
                  <a:lnTo>
                    <a:pt x="2218" y="2900"/>
                  </a:lnTo>
                  <a:lnTo>
                    <a:pt x="2222" y="2890"/>
                  </a:lnTo>
                  <a:lnTo>
                    <a:pt x="2227" y="2880"/>
                  </a:lnTo>
                  <a:lnTo>
                    <a:pt x="2227" y="2873"/>
                  </a:lnTo>
                  <a:lnTo>
                    <a:pt x="2227" y="2866"/>
                  </a:lnTo>
                  <a:lnTo>
                    <a:pt x="2227" y="2859"/>
                  </a:lnTo>
                  <a:lnTo>
                    <a:pt x="2220" y="2856"/>
                  </a:lnTo>
                  <a:lnTo>
                    <a:pt x="2213" y="2853"/>
                  </a:lnTo>
                  <a:lnTo>
                    <a:pt x="2210" y="2846"/>
                  </a:lnTo>
                  <a:lnTo>
                    <a:pt x="2208" y="2837"/>
                  </a:lnTo>
                  <a:lnTo>
                    <a:pt x="2206" y="2829"/>
                  </a:lnTo>
                  <a:lnTo>
                    <a:pt x="2206" y="2819"/>
                  </a:lnTo>
                  <a:lnTo>
                    <a:pt x="2206" y="2798"/>
                  </a:lnTo>
                  <a:lnTo>
                    <a:pt x="2198" y="2795"/>
                  </a:lnTo>
                  <a:lnTo>
                    <a:pt x="2189" y="2791"/>
                  </a:lnTo>
                  <a:lnTo>
                    <a:pt x="2187" y="2788"/>
                  </a:lnTo>
                  <a:lnTo>
                    <a:pt x="2186" y="2783"/>
                  </a:lnTo>
                  <a:lnTo>
                    <a:pt x="2184" y="2778"/>
                  </a:lnTo>
                  <a:lnTo>
                    <a:pt x="2186" y="2771"/>
                  </a:lnTo>
                  <a:lnTo>
                    <a:pt x="2179" y="2771"/>
                  </a:lnTo>
                  <a:lnTo>
                    <a:pt x="2174" y="2767"/>
                  </a:lnTo>
                  <a:lnTo>
                    <a:pt x="2169" y="2766"/>
                  </a:lnTo>
                  <a:lnTo>
                    <a:pt x="2164" y="2762"/>
                  </a:lnTo>
                  <a:lnTo>
                    <a:pt x="2158" y="2752"/>
                  </a:lnTo>
                  <a:lnTo>
                    <a:pt x="2152" y="2743"/>
                  </a:lnTo>
                  <a:lnTo>
                    <a:pt x="2146" y="2742"/>
                  </a:lnTo>
                  <a:lnTo>
                    <a:pt x="2145" y="2740"/>
                  </a:lnTo>
                  <a:lnTo>
                    <a:pt x="2145" y="2737"/>
                  </a:lnTo>
                  <a:lnTo>
                    <a:pt x="2140" y="2735"/>
                  </a:lnTo>
                  <a:lnTo>
                    <a:pt x="2138" y="2733"/>
                  </a:lnTo>
                  <a:lnTo>
                    <a:pt x="2138" y="2730"/>
                  </a:lnTo>
                  <a:lnTo>
                    <a:pt x="2111" y="2730"/>
                  </a:lnTo>
                  <a:lnTo>
                    <a:pt x="2102" y="2716"/>
                  </a:lnTo>
                  <a:lnTo>
                    <a:pt x="2092" y="2704"/>
                  </a:lnTo>
                  <a:lnTo>
                    <a:pt x="2083" y="2691"/>
                  </a:lnTo>
                  <a:lnTo>
                    <a:pt x="2076" y="2675"/>
                  </a:lnTo>
                  <a:lnTo>
                    <a:pt x="2042" y="2675"/>
                  </a:lnTo>
                  <a:lnTo>
                    <a:pt x="2041" y="2670"/>
                  </a:lnTo>
                  <a:lnTo>
                    <a:pt x="2037" y="2667"/>
                  </a:lnTo>
                  <a:lnTo>
                    <a:pt x="2029" y="2662"/>
                  </a:lnTo>
                  <a:lnTo>
                    <a:pt x="2029" y="2660"/>
                  </a:lnTo>
                  <a:lnTo>
                    <a:pt x="2029" y="2655"/>
                  </a:lnTo>
                  <a:lnTo>
                    <a:pt x="2029" y="2651"/>
                  </a:lnTo>
                  <a:lnTo>
                    <a:pt x="2029" y="2648"/>
                  </a:lnTo>
                  <a:lnTo>
                    <a:pt x="2025" y="2646"/>
                  </a:lnTo>
                  <a:lnTo>
                    <a:pt x="2022" y="2645"/>
                  </a:lnTo>
                  <a:lnTo>
                    <a:pt x="2018" y="2643"/>
                  </a:lnTo>
                  <a:lnTo>
                    <a:pt x="2015" y="2641"/>
                  </a:lnTo>
                  <a:lnTo>
                    <a:pt x="2015" y="2638"/>
                  </a:lnTo>
                  <a:lnTo>
                    <a:pt x="2015" y="2634"/>
                  </a:lnTo>
                  <a:lnTo>
                    <a:pt x="2015" y="2631"/>
                  </a:lnTo>
                  <a:lnTo>
                    <a:pt x="2015" y="2628"/>
                  </a:lnTo>
                  <a:lnTo>
                    <a:pt x="2012" y="2628"/>
                  </a:lnTo>
                  <a:lnTo>
                    <a:pt x="2008" y="2628"/>
                  </a:lnTo>
                  <a:lnTo>
                    <a:pt x="2005" y="2628"/>
                  </a:lnTo>
                  <a:lnTo>
                    <a:pt x="2001" y="2628"/>
                  </a:lnTo>
                  <a:lnTo>
                    <a:pt x="2000" y="2619"/>
                  </a:lnTo>
                  <a:lnTo>
                    <a:pt x="1998" y="2610"/>
                  </a:lnTo>
                  <a:lnTo>
                    <a:pt x="1993" y="2605"/>
                  </a:lnTo>
                  <a:lnTo>
                    <a:pt x="1988" y="2600"/>
                  </a:lnTo>
                  <a:lnTo>
                    <a:pt x="1986" y="2595"/>
                  </a:lnTo>
                  <a:lnTo>
                    <a:pt x="1984" y="2592"/>
                  </a:lnTo>
                  <a:lnTo>
                    <a:pt x="1978" y="2587"/>
                  </a:lnTo>
                  <a:lnTo>
                    <a:pt x="1971" y="2582"/>
                  </a:lnTo>
                  <a:lnTo>
                    <a:pt x="1969" y="2578"/>
                  </a:lnTo>
                  <a:lnTo>
                    <a:pt x="1967" y="2573"/>
                  </a:lnTo>
                  <a:lnTo>
                    <a:pt x="1920" y="2573"/>
                  </a:lnTo>
                  <a:lnTo>
                    <a:pt x="1914" y="2564"/>
                  </a:lnTo>
                  <a:lnTo>
                    <a:pt x="1909" y="2556"/>
                  </a:lnTo>
                  <a:lnTo>
                    <a:pt x="1903" y="2535"/>
                  </a:lnTo>
                  <a:lnTo>
                    <a:pt x="1897" y="2527"/>
                  </a:lnTo>
                  <a:lnTo>
                    <a:pt x="1892" y="2518"/>
                  </a:lnTo>
                  <a:lnTo>
                    <a:pt x="1885" y="2512"/>
                  </a:lnTo>
                  <a:lnTo>
                    <a:pt x="1879" y="2505"/>
                  </a:lnTo>
                  <a:lnTo>
                    <a:pt x="1879" y="2498"/>
                  </a:lnTo>
                  <a:lnTo>
                    <a:pt x="1877" y="2493"/>
                  </a:lnTo>
                  <a:lnTo>
                    <a:pt x="1874" y="2488"/>
                  </a:lnTo>
                  <a:lnTo>
                    <a:pt x="1868" y="2483"/>
                  </a:lnTo>
                  <a:lnTo>
                    <a:pt x="1867" y="2481"/>
                  </a:lnTo>
                  <a:lnTo>
                    <a:pt x="1865" y="2477"/>
                  </a:lnTo>
                  <a:lnTo>
                    <a:pt x="1865" y="2471"/>
                  </a:lnTo>
                  <a:lnTo>
                    <a:pt x="1865" y="2467"/>
                  </a:lnTo>
                  <a:lnTo>
                    <a:pt x="1865" y="2464"/>
                  </a:lnTo>
                  <a:lnTo>
                    <a:pt x="1862" y="2464"/>
                  </a:lnTo>
                  <a:lnTo>
                    <a:pt x="1858" y="2464"/>
                  </a:lnTo>
                  <a:lnTo>
                    <a:pt x="1858" y="2460"/>
                  </a:lnTo>
                  <a:lnTo>
                    <a:pt x="1858" y="2457"/>
                  </a:lnTo>
                  <a:lnTo>
                    <a:pt x="1855" y="2457"/>
                  </a:lnTo>
                  <a:lnTo>
                    <a:pt x="1851" y="2457"/>
                  </a:lnTo>
                  <a:lnTo>
                    <a:pt x="1851" y="2454"/>
                  </a:lnTo>
                  <a:lnTo>
                    <a:pt x="1851" y="2450"/>
                  </a:lnTo>
                  <a:lnTo>
                    <a:pt x="1846" y="2438"/>
                  </a:lnTo>
                  <a:lnTo>
                    <a:pt x="1845" y="2431"/>
                  </a:lnTo>
                  <a:lnTo>
                    <a:pt x="1845" y="2423"/>
                  </a:lnTo>
                  <a:lnTo>
                    <a:pt x="1838" y="2419"/>
                  </a:lnTo>
                  <a:lnTo>
                    <a:pt x="1833" y="2414"/>
                  </a:lnTo>
                  <a:lnTo>
                    <a:pt x="1828" y="2409"/>
                  </a:lnTo>
                  <a:lnTo>
                    <a:pt x="1824" y="2402"/>
                  </a:lnTo>
                  <a:lnTo>
                    <a:pt x="1812" y="2402"/>
                  </a:lnTo>
                  <a:lnTo>
                    <a:pt x="1807" y="2402"/>
                  </a:lnTo>
                  <a:lnTo>
                    <a:pt x="1804" y="2399"/>
                  </a:lnTo>
                  <a:lnTo>
                    <a:pt x="1800" y="2397"/>
                  </a:lnTo>
                  <a:lnTo>
                    <a:pt x="1797" y="2394"/>
                  </a:lnTo>
                  <a:lnTo>
                    <a:pt x="1797" y="2389"/>
                  </a:lnTo>
                  <a:lnTo>
                    <a:pt x="1797" y="2382"/>
                  </a:lnTo>
                  <a:lnTo>
                    <a:pt x="1799" y="2370"/>
                  </a:lnTo>
                  <a:lnTo>
                    <a:pt x="1802" y="2361"/>
                  </a:lnTo>
                  <a:lnTo>
                    <a:pt x="1809" y="2353"/>
                  </a:lnTo>
                  <a:lnTo>
                    <a:pt x="1812" y="2349"/>
                  </a:lnTo>
                  <a:lnTo>
                    <a:pt x="1817" y="2348"/>
                  </a:lnTo>
                  <a:lnTo>
                    <a:pt x="1817" y="2341"/>
                  </a:lnTo>
                  <a:lnTo>
                    <a:pt x="1819" y="2336"/>
                  </a:lnTo>
                  <a:lnTo>
                    <a:pt x="1824" y="2327"/>
                  </a:lnTo>
                  <a:lnTo>
                    <a:pt x="1828" y="2326"/>
                  </a:lnTo>
                  <a:lnTo>
                    <a:pt x="1829" y="2324"/>
                  </a:lnTo>
                  <a:lnTo>
                    <a:pt x="1833" y="2319"/>
                  </a:lnTo>
                  <a:lnTo>
                    <a:pt x="1834" y="2312"/>
                  </a:lnTo>
                  <a:lnTo>
                    <a:pt x="1838" y="2307"/>
                  </a:lnTo>
                  <a:lnTo>
                    <a:pt x="1829" y="2308"/>
                  </a:lnTo>
                  <a:lnTo>
                    <a:pt x="1824" y="2307"/>
                  </a:lnTo>
                  <a:lnTo>
                    <a:pt x="1819" y="2305"/>
                  </a:lnTo>
                  <a:lnTo>
                    <a:pt x="1817" y="2300"/>
                  </a:lnTo>
                  <a:lnTo>
                    <a:pt x="1812" y="2291"/>
                  </a:lnTo>
                  <a:lnTo>
                    <a:pt x="1809" y="2288"/>
                  </a:lnTo>
                  <a:lnTo>
                    <a:pt x="1804" y="2286"/>
                  </a:lnTo>
                  <a:lnTo>
                    <a:pt x="1799" y="2278"/>
                  </a:lnTo>
                  <a:lnTo>
                    <a:pt x="1792" y="2271"/>
                  </a:lnTo>
                  <a:lnTo>
                    <a:pt x="1787" y="2262"/>
                  </a:lnTo>
                  <a:lnTo>
                    <a:pt x="1783" y="2252"/>
                  </a:lnTo>
                  <a:lnTo>
                    <a:pt x="1773" y="2247"/>
                  </a:lnTo>
                  <a:lnTo>
                    <a:pt x="1763" y="2242"/>
                  </a:lnTo>
                  <a:lnTo>
                    <a:pt x="1756" y="2235"/>
                  </a:lnTo>
                  <a:lnTo>
                    <a:pt x="1747" y="2228"/>
                  </a:lnTo>
                  <a:lnTo>
                    <a:pt x="1746" y="2223"/>
                  </a:lnTo>
                  <a:lnTo>
                    <a:pt x="1742" y="2218"/>
                  </a:lnTo>
                  <a:lnTo>
                    <a:pt x="1732" y="2201"/>
                  </a:lnTo>
                  <a:lnTo>
                    <a:pt x="1725" y="2181"/>
                  </a:lnTo>
                  <a:lnTo>
                    <a:pt x="1717" y="2162"/>
                  </a:lnTo>
                  <a:lnTo>
                    <a:pt x="1708" y="2143"/>
                  </a:lnTo>
                  <a:lnTo>
                    <a:pt x="1712" y="2141"/>
                  </a:lnTo>
                  <a:lnTo>
                    <a:pt x="1713" y="2140"/>
                  </a:lnTo>
                  <a:lnTo>
                    <a:pt x="1715" y="2133"/>
                  </a:lnTo>
                  <a:lnTo>
                    <a:pt x="1715" y="2116"/>
                  </a:lnTo>
                  <a:lnTo>
                    <a:pt x="1718" y="2117"/>
                  </a:lnTo>
                  <a:lnTo>
                    <a:pt x="1720" y="2121"/>
                  </a:lnTo>
                  <a:lnTo>
                    <a:pt x="1722" y="2124"/>
                  </a:lnTo>
                  <a:lnTo>
                    <a:pt x="1722" y="2129"/>
                  </a:lnTo>
                  <a:lnTo>
                    <a:pt x="1727" y="2129"/>
                  </a:lnTo>
                  <a:lnTo>
                    <a:pt x="1732" y="2129"/>
                  </a:lnTo>
                  <a:lnTo>
                    <a:pt x="1737" y="2135"/>
                  </a:lnTo>
                  <a:lnTo>
                    <a:pt x="1744" y="2138"/>
                  </a:lnTo>
                  <a:lnTo>
                    <a:pt x="1749" y="2138"/>
                  </a:lnTo>
                  <a:lnTo>
                    <a:pt x="1756" y="2136"/>
                  </a:lnTo>
                  <a:lnTo>
                    <a:pt x="1756" y="2145"/>
                  </a:lnTo>
                  <a:lnTo>
                    <a:pt x="1759" y="2150"/>
                  </a:lnTo>
                  <a:lnTo>
                    <a:pt x="1764" y="2153"/>
                  </a:lnTo>
                  <a:lnTo>
                    <a:pt x="1770" y="2157"/>
                  </a:lnTo>
                  <a:lnTo>
                    <a:pt x="1770" y="2167"/>
                  </a:lnTo>
                  <a:lnTo>
                    <a:pt x="1771" y="2170"/>
                  </a:lnTo>
                  <a:lnTo>
                    <a:pt x="1773" y="2174"/>
                  </a:lnTo>
                  <a:lnTo>
                    <a:pt x="1776" y="2175"/>
                  </a:lnTo>
                  <a:lnTo>
                    <a:pt x="1780" y="2177"/>
                  </a:lnTo>
                  <a:lnTo>
                    <a:pt x="1790" y="2177"/>
                  </a:lnTo>
                  <a:lnTo>
                    <a:pt x="1790" y="2170"/>
                  </a:lnTo>
                  <a:lnTo>
                    <a:pt x="1793" y="2164"/>
                  </a:lnTo>
                  <a:lnTo>
                    <a:pt x="1799" y="2160"/>
                  </a:lnTo>
                  <a:lnTo>
                    <a:pt x="1804" y="2157"/>
                  </a:lnTo>
                  <a:lnTo>
                    <a:pt x="1804" y="2148"/>
                  </a:lnTo>
                  <a:lnTo>
                    <a:pt x="1805" y="2141"/>
                  </a:lnTo>
                  <a:lnTo>
                    <a:pt x="1807" y="2135"/>
                  </a:lnTo>
                  <a:lnTo>
                    <a:pt x="1810" y="2129"/>
                  </a:lnTo>
                  <a:lnTo>
                    <a:pt x="1814" y="2128"/>
                  </a:lnTo>
                  <a:lnTo>
                    <a:pt x="1817" y="2124"/>
                  </a:lnTo>
                  <a:lnTo>
                    <a:pt x="1821" y="2121"/>
                  </a:lnTo>
                  <a:lnTo>
                    <a:pt x="1822" y="2112"/>
                  </a:lnTo>
                  <a:lnTo>
                    <a:pt x="1826" y="2109"/>
                  </a:lnTo>
                  <a:lnTo>
                    <a:pt x="1828" y="2107"/>
                  </a:lnTo>
                  <a:lnTo>
                    <a:pt x="1833" y="2106"/>
                  </a:lnTo>
                  <a:lnTo>
                    <a:pt x="1838" y="2107"/>
                  </a:lnTo>
                  <a:lnTo>
                    <a:pt x="1841" y="2106"/>
                  </a:lnTo>
                  <a:lnTo>
                    <a:pt x="1845" y="2102"/>
                  </a:lnTo>
                  <a:lnTo>
                    <a:pt x="1846" y="2099"/>
                  </a:lnTo>
                  <a:lnTo>
                    <a:pt x="1848" y="2095"/>
                  </a:lnTo>
                  <a:lnTo>
                    <a:pt x="1851" y="2094"/>
                  </a:lnTo>
                  <a:lnTo>
                    <a:pt x="1855" y="2092"/>
                  </a:lnTo>
                  <a:lnTo>
                    <a:pt x="1858" y="2094"/>
                  </a:lnTo>
                  <a:lnTo>
                    <a:pt x="1862" y="2094"/>
                  </a:lnTo>
                  <a:lnTo>
                    <a:pt x="1865" y="2094"/>
                  </a:lnTo>
                  <a:lnTo>
                    <a:pt x="1868" y="2094"/>
                  </a:lnTo>
                  <a:lnTo>
                    <a:pt x="1879" y="2087"/>
                  </a:lnTo>
                  <a:lnTo>
                    <a:pt x="1887" y="2080"/>
                  </a:lnTo>
                  <a:lnTo>
                    <a:pt x="1891" y="2080"/>
                  </a:lnTo>
                  <a:lnTo>
                    <a:pt x="1897" y="2077"/>
                  </a:lnTo>
                  <a:lnTo>
                    <a:pt x="1904" y="2075"/>
                  </a:lnTo>
                  <a:lnTo>
                    <a:pt x="1913" y="2077"/>
                  </a:lnTo>
                  <a:lnTo>
                    <a:pt x="1923" y="2082"/>
                  </a:lnTo>
                  <a:lnTo>
                    <a:pt x="1923" y="2080"/>
                  </a:lnTo>
                  <a:lnTo>
                    <a:pt x="1925" y="2080"/>
                  </a:lnTo>
                  <a:lnTo>
                    <a:pt x="1926" y="2078"/>
                  </a:lnTo>
                  <a:lnTo>
                    <a:pt x="1928" y="2077"/>
                  </a:lnTo>
                  <a:lnTo>
                    <a:pt x="1930" y="2077"/>
                  </a:lnTo>
                  <a:lnTo>
                    <a:pt x="1932" y="2075"/>
                  </a:lnTo>
                  <a:lnTo>
                    <a:pt x="1933" y="2075"/>
                  </a:lnTo>
                  <a:lnTo>
                    <a:pt x="1942" y="2075"/>
                  </a:lnTo>
                  <a:lnTo>
                    <a:pt x="1950" y="2075"/>
                  </a:lnTo>
                  <a:lnTo>
                    <a:pt x="1959" y="2075"/>
                  </a:lnTo>
                  <a:lnTo>
                    <a:pt x="1967" y="2075"/>
                  </a:lnTo>
                  <a:lnTo>
                    <a:pt x="1974" y="2075"/>
                  </a:lnTo>
                  <a:lnTo>
                    <a:pt x="1974" y="2068"/>
                  </a:lnTo>
                  <a:lnTo>
                    <a:pt x="1978" y="2063"/>
                  </a:lnTo>
                  <a:lnTo>
                    <a:pt x="1979" y="2058"/>
                  </a:lnTo>
                  <a:lnTo>
                    <a:pt x="1983" y="2054"/>
                  </a:lnTo>
                  <a:lnTo>
                    <a:pt x="1993" y="2048"/>
                  </a:lnTo>
                  <a:lnTo>
                    <a:pt x="2001" y="2041"/>
                  </a:lnTo>
                  <a:lnTo>
                    <a:pt x="2036" y="2041"/>
                  </a:lnTo>
                  <a:lnTo>
                    <a:pt x="2039" y="2034"/>
                  </a:lnTo>
                  <a:lnTo>
                    <a:pt x="2044" y="2027"/>
                  </a:lnTo>
                  <a:lnTo>
                    <a:pt x="2047" y="2024"/>
                  </a:lnTo>
                  <a:lnTo>
                    <a:pt x="2053" y="2022"/>
                  </a:lnTo>
                  <a:lnTo>
                    <a:pt x="2058" y="2020"/>
                  </a:lnTo>
                  <a:lnTo>
                    <a:pt x="2063" y="2020"/>
                  </a:lnTo>
                  <a:lnTo>
                    <a:pt x="2068" y="2012"/>
                  </a:lnTo>
                  <a:lnTo>
                    <a:pt x="2075" y="2005"/>
                  </a:lnTo>
                  <a:lnTo>
                    <a:pt x="2082" y="1998"/>
                  </a:lnTo>
                  <a:lnTo>
                    <a:pt x="2090" y="1993"/>
                  </a:lnTo>
                  <a:lnTo>
                    <a:pt x="2099" y="1991"/>
                  </a:lnTo>
                  <a:lnTo>
                    <a:pt x="2107" y="1990"/>
                  </a:lnTo>
                  <a:lnTo>
                    <a:pt x="2112" y="1984"/>
                  </a:lnTo>
                  <a:lnTo>
                    <a:pt x="2117" y="1979"/>
                  </a:lnTo>
                  <a:lnTo>
                    <a:pt x="2117" y="1976"/>
                  </a:lnTo>
                  <a:lnTo>
                    <a:pt x="2121" y="1974"/>
                  </a:lnTo>
                  <a:lnTo>
                    <a:pt x="2123" y="1976"/>
                  </a:lnTo>
                  <a:lnTo>
                    <a:pt x="2124" y="1979"/>
                  </a:lnTo>
                  <a:lnTo>
                    <a:pt x="2131" y="1979"/>
                  </a:lnTo>
                  <a:lnTo>
                    <a:pt x="2136" y="1978"/>
                  </a:lnTo>
                  <a:lnTo>
                    <a:pt x="2145" y="1973"/>
                  </a:lnTo>
                  <a:lnTo>
                    <a:pt x="2146" y="1967"/>
                  </a:lnTo>
                  <a:lnTo>
                    <a:pt x="2148" y="1966"/>
                  </a:lnTo>
                  <a:lnTo>
                    <a:pt x="2152" y="1966"/>
                  </a:lnTo>
                  <a:lnTo>
                    <a:pt x="2155" y="1966"/>
                  </a:lnTo>
                  <a:lnTo>
                    <a:pt x="2158" y="1962"/>
                  </a:lnTo>
                  <a:lnTo>
                    <a:pt x="2162" y="1961"/>
                  </a:lnTo>
                  <a:lnTo>
                    <a:pt x="2165" y="1959"/>
                  </a:lnTo>
                  <a:lnTo>
                    <a:pt x="2169" y="1957"/>
                  </a:lnTo>
                  <a:lnTo>
                    <a:pt x="2172" y="1955"/>
                  </a:lnTo>
                  <a:lnTo>
                    <a:pt x="2175" y="1954"/>
                  </a:lnTo>
                  <a:lnTo>
                    <a:pt x="2179" y="1952"/>
                  </a:lnTo>
                  <a:lnTo>
                    <a:pt x="2182" y="1950"/>
                  </a:lnTo>
                  <a:lnTo>
                    <a:pt x="2186" y="1949"/>
                  </a:lnTo>
                  <a:lnTo>
                    <a:pt x="2189" y="1947"/>
                  </a:lnTo>
                  <a:lnTo>
                    <a:pt x="2193" y="1945"/>
                  </a:lnTo>
                  <a:lnTo>
                    <a:pt x="2196" y="1944"/>
                  </a:lnTo>
                  <a:lnTo>
                    <a:pt x="2198" y="1942"/>
                  </a:lnTo>
                  <a:lnTo>
                    <a:pt x="2198" y="1940"/>
                  </a:lnTo>
                  <a:lnTo>
                    <a:pt x="2199" y="1938"/>
                  </a:lnTo>
                  <a:lnTo>
                    <a:pt x="2208" y="1937"/>
                  </a:lnTo>
                  <a:lnTo>
                    <a:pt x="2217" y="1935"/>
                  </a:lnTo>
                  <a:lnTo>
                    <a:pt x="2225" y="1933"/>
                  </a:lnTo>
                  <a:lnTo>
                    <a:pt x="2234" y="1932"/>
                  </a:lnTo>
                  <a:lnTo>
                    <a:pt x="2234" y="1928"/>
                  </a:lnTo>
                  <a:lnTo>
                    <a:pt x="2234" y="1925"/>
                  </a:lnTo>
                  <a:lnTo>
                    <a:pt x="2235" y="1925"/>
                  </a:lnTo>
                  <a:lnTo>
                    <a:pt x="2240" y="1925"/>
                  </a:lnTo>
                  <a:lnTo>
                    <a:pt x="2247" y="1925"/>
                  </a:lnTo>
                  <a:lnTo>
                    <a:pt x="2254" y="1921"/>
                  </a:lnTo>
                  <a:lnTo>
                    <a:pt x="2261" y="1918"/>
                  </a:lnTo>
                  <a:lnTo>
                    <a:pt x="2266" y="1916"/>
                  </a:lnTo>
                  <a:lnTo>
                    <a:pt x="2268" y="1915"/>
                  </a:lnTo>
                  <a:lnTo>
                    <a:pt x="2268" y="1911"/>
                  </a:lnTo>
                  <a:lnTo>
                    <a:pt x="2276" y="1909"/>
                  </a:lnTo>
                  <a:lnTo>
                    <a:pt x="2280" y="1908"/>
                  </a:lnTo>
                  <a:lnTo>
                    <a:pt x="2281" y="1904"/>
                  </a:lnTo>
                  <a:lnTo>
                    <a:pt x="2285" y="1904"/>
                  </a:lnTo>
                  <a:lnTo>
                    <a:pt x="2288" y="1904"/>
                  </a:lnTo>
                  <a:lnTo>
                    <a:pt x="2292" y="1904"/>
                  </a:lnTo>
                  <a:lnTo>
                    <a:pt x="2295" y="1904"/>
                  </a:lnTo>
                  <a:lnTo>
                    <a:pt x="2297" y="1903"/>
                  </a:lnTo>
                  <a:lnTo>
                    <a:pt x="2298" y="1898"/>
                  </a:lnTo>
                  <a:lnTo>
                    <a:pt x="2300" y="1894"/>
                  </a:lnTo>
                  <a:lnTo>
                    <a:pt x="2302" y="1891"/>
                  </a:lnTo>
                  <a:lnTo>
                    <a:pt x="2305" y="1891"/>
                  </a:lnTo>
                  <a:lnTo>
                    <a:pt x="2309" y="1891"/>
                  </a:lnTo>
                  <a:lnTo>
                    <a:pt x="2312" y="1891"/>
                  </a:lnTo>
                  <a:lnTo>
                    <a:pt x="2315" y="1891"/>
                  </a:lnTo>
                  <a:lnTo>
                    <a:pt x="2315" y="1887"/>
                  </a:lnTo>
                  <a:lnTo>
                    <a:pt x="2315" y="1884"/>
                  </a:lnTo>
                  <a:lnTo>
                    <a:pt x="2317" y="1884"/>
                  </a:lnTo>
                  <a:lnTo>
                    <a:pt x="2322" y="1884"/>
                  </a:lnTo>
                  <a:lnTo>
                    <a:pt x="2326" y="1884"/>
                  </a:lnTo>
                  <a:lnTo>
                    <a:pt x="2329" y="1884"/>
                  </a:lnTo>
                  <a:lnTo>
                    <a:pt x="2336" y="1884"/>
                  </a:lnTo>
                  <a:lnTo>
                    <a:pt x="2343" y="1877"/>
                  </a:lnTo>
                  <a:lnTo>
                    <a:pt x="2356" y="1877"/>
                  </a:lnTo>
                  <a:lnTo>
                    <a:pt x="2360" y="1870"/>
                  </a:lnTo>
                  <a:lnTo>
                    <a:pt x="2361" y="1867"/>
                  </a:lnTo>
                  <a:lnTo>
                    <a:pt x="2360" y="1863"/>
                  </a:lnTo>
                  <a:lnTo>
                    <a:pt x="2356" y="1858"/>
                  </a:lnTo>
                  <a:lnTo>
                    <a:pt x="2350" y="1853"/>
                  </a:lnTo>
                  <a:lnTo>
                    <a:pt x="2343" y="1848"/>
                  </a:lnTo>
                  <a:lnTo>
                    <a:pt x="2338" y="1841"/>
                  </a:lnTo>
                  <a:lnTo>
                    <a:pt x="2334" y="1833"/>
                  </a:lnTo>
                  <a:lnTo>
                    <a:pt x="2334" y="1827"/>
                  </a:lnTo>
                  <a:lnTo>
                    <a:pt x="2336" y="1822"/>
                  </a:lnTo>
                  <a:lnTo>
                    <a:pt x="2336" y="1817"/>
                  </a:lnTo>
                  <a:lnTo>
                    <a:pt x="2338" y="1814"/>
                  </a:lnTo>
                  <a:lnTo>
                    <a:pt x="2341" y="1812"/>
                  </a:lnTo>
                  <a:lnTo>
                    <a:pt x="2344" y="1810"/>
                  </a:lnTo>
                  <a:lnTo>
                    <a:pt x="2353" y="1809"/>
                  </a:lnTo>
                  <a:lnTo>
                    <a:pt x="2355" y="1805"/>
                  </a:lnTo>
                  <a:lnTo>
                    <a:pt x="2356" y="1802"/>
                  </a:lnTo>
                  <a:lnTo>
                    <a:pt x="2361" y="1800"/>
                  </a:lnTo>
                  <a:lnTo>
                    <a:pt x="2365" y="1798"/>
                  </a:lnTo>
                  <a:lnTo>
                    <a:pt x="2370" y="1795"/>
                  </a:lnTo>
                  <a:lnTo>
                    <a:pt x="2377" y="1795"/>
                  </a:lnTo>
                  <a:lnTo>
                    <a:pt x="2384" y="1795"/>
                  </a:lnTo>
                  <a:lnTo>
                    <a:pt x="2389" y="1797"/>
                  </a:lnTo>
                  <a:lnTo>
                    <a:pt x="2397" y="1802"/>
                  </a:lnTo>
                  <a:lnTo>
                    <a:pt x="2397" y="1805"/>
                  </a:lnTo>
                  <a:lnTo>
                    <a:pt x="2401" y="1807"/>
                  </a:lnTo>
                  <a:lnTo>
                    <a:pt x="2407" y="1809"/>
                  </a:lnTo>
                  <a:lnTo>
                    <a:pt x="2414" y="1810"/>
                  </a:lnTo>
                  <a:lnTo>
                    <a:pt x="2416" y="1812"/>
                  </a:lnTo>
                  <a:lnTo>
                    <a:pt x="2418" y="1815"/>
                  </a:lnTo>
                  <a:lnTo>
                    <a:pt x="2425" y="1814"/>
                  </a:lnTo>
                  <a:lnTo>
                    <a:pt x="2428" y="1814"/>
                  </a:lnTo>
                  <a:lnTo>
                    <a:pt x="2436" y="1817"/>
                  </a:lnTo>
                  <a:lnTo>
                    <a:pt x="2442" y="1822"/>
                  </a:lnTo>
                  <a:lnTo>
                    <a:pt x="2447" y="1822"/>
                  </a:lnTo>
                  <a:lnTo>
                    <a:pt x="2452" y="1822"/>
                  </a:lnTo>
                  <a:lnTo>
                    <a:pt x="2450" y="1833"/>
                  </a:lnTo>
                  <a:lnTo>
                    <a:pt x="2452" y="1839"/>
                  </a:lnTo>
                  <a:lnTo>
                    <a:pt x="2455" y="1851"/>
                  </a:lnTo>
                  <a:lnTo>
                    <a:pt x="2459" y="1856"/>
                  </a:lnTo>
                  <a:lnTo>
                    <a:pt x="2459" y="1863"/>
                  </a:lnTo>
                  <a:lnTo>
                    <a:pt x="2464" y="1865"/>
                  </a:lnTo>
                  <a:lnTo>
                    <a:pt x="2465" y="1867"/>
                  </a:lnTo>
                  <a:lnTo>
                    <a:pt x="2465" y="1870"/>
                  </a:lnTo>
                  <a:lnTo>
                    <a:pt x="2476" y="1870"/>
                  </a:lnTo>
                  <a:lnTo>
                    <a:pt x="2484" y="1868"/>
                  </a:lnTo>
                  <a:lnTo>
                    <a:pt x="2489" y="1863"/>
                  </a:lnTo>
                  <a:lnTo>
                    <a:pt x="2493" y="1856"/>
                  </a:lnTo>
                  <a:lnTo>
                    <a:pt x="2498" y="1819"/>
                  </a:lnTo>
                  <a:lnTo>
                    <a:pt x="2505" y="1783"/>
                  </a:lnTo>
                  <a:lnTo>
                    <a:pt x="2520" y="1713"/>
                  </a:lnTo>
                  <a:lnTo>
                    <a:pt x="2522" y="1705"/>
                  </a:lnTo>
                  <a:lnTo>
                    <a:pt x="2520" y="1696"/>
                  </a:lnTo>
                  <a:lnTo>
                    <a:pt x="2518" y="1684"/>
                  </a:lnTo>
                  <a:lnTo>
                    <a:pt x="2515" y="1672"/>
                  </a:lnTo>
                  <a:lnTo>
                    <a:pt x="2513" y="1665"/>
                  </a:lnTo>
                  <a:lnTo>
                    <a:pt x="2513" y="1659"/>
                  </a:lnTo>
                  <a:close/>
                  <a:moveTo>
                    <a:pt x="807" y="130"/>
                  </a:moveTo>
                  <a:lnTo>
                    <a:pt x="806" y="135"/>
                  </a:lnTo>
                  <a:lnTo>
                    <a:pt x="804" y="137"/>
                  </a:lnTo>
                  <a:lnTo>
                    <a:pt x="801" y="137"/>
                  </a:lnTo>
                  <a:lnTo>
                    <a:pt x="801" y="144"/>
                  </a:lnTo>
                  <a:lnTo>
                    <a:pt x="802" y="149"/>
                  </a:lnTo>
                  <a:lnTo>
                    <a:pt x="807" y="151"/>
                  </a:lnTo>
                  <a:lnTo>
                    <a:pt x="813" y="152"/>
                  </a:lnTo>
                  <a:lnTo>
                    <a:pt x="824" y="154"/>
                  </a:lnTo>
                  <a:lnTo>
                    <a:pt x="830" y="156"/>
                  </a:lnTo>
                  <a:lnTo>
                    <a:pt x="835" y="157"/>
                  </a:lnTo>
                  <a:lnTo>
                    <a:pt x="836" y="162"/>
                  </a:lnTo>
                  <a:lnTo>
                    <a:pt x="838" y="164"/>
                  </a:lnTo>
                  <a:lnTo>
                    <a:pt x="843" y="166"/>
                  </a:lnTo>
                  <a:lnTo>
                    <a:pt x="847" y="164"/>
                  </a:lnTo>
                  <a:lnTo>
                    <a:pt x="855" y="161"/>
                  </a:lnTo>
                  <a:lnTo>
                    <a:pt x="862" y="157"/>
                  </a:lnTo>
                  <a:lnTo>
                    <a:pt x="862" y="137"/>
                  </a:lnTo>
                  <a:lnTo>
                    <a:pt x="857" y="135"/>
                  </a:lnTo>
                  <a:lnTo>
                    <a:pt x="855" y="133"/>
                  </a:lnTo>
                  <a:lnTo>
                    <a:pt x="855" y="130"/>
                  </a:lnTo>
                  <a:lnTo>
                    <a:pt x="843" y="130"/>
                  </a:lnTo>
                  <a:lnTo>
                    <a:pt x="831" y="130"/>
                  </a:lnTo>
                  <a:lnTo>
                    <a:pt x="821" y="128"/>
                  </a:lnTo>
                  <a:lnTo>
                    <a:pt x="814" y="123"/>
                  </a:lnTo>
                  <a:lnTo>
                    <a:pt x="814" y="127"/>
                  </a:lnTo>
                  <a:lnTo>
                    <a:pt x="813" y="128"/>
                  </a:lnTo>
                  <a:lnTo>
                    <a:pt x="807" y="130"/>
                  </a:lnTo>
                  <a:close/>
                  <a:moveTo>
                    <a:pt x="330" y="615"/>
                  </a:moveTo>
                  <a:lnTo>
                    <a:pt x="328" y="603"/>
                  </a:lnTo>
                  <a:lnTo>
                    <a:pt x="325" y="599"/>
                  </a:lnTo>
                  <a:lnTo>
                    <a:pt x="323" y="594"/>
                  </a:lnTo>
                  <a:lnTo>
                    <a:pt x="318" y="592"/>
                  </a:lnTo>
                  <a:lnTo>
                    <a:pt x="314" y="589"/>
                  </a:lnTo>
                  <a:lnTo>
                    <a:pt x="302" y="587"/>
                  </a:lnTo>
                  <a:lnTo>
                    <a:pt x="299" y="599"/>
                  </a:lnTo>
                  <a:lnTo>
                    <a:pt x="297" y="608"/>
                  </a:lnTo>
                  <a:lnTo>
                    <a:pt x="299" y="616"/>
                  </a:lnTo>
                  <a:lnTo>
                    <a:pt x="302" y="628"/>
                  </a:lnTo>
                  <a:lnTo>
                    <a:pt x="309" y="630"/>
                  </a:lnTo>
                  <a:lnTo>
                    <a:pt x="313" y="628"/>
                  </a:lnTo>
                  <a:lnTo>
                    <a:pt x="314" y="625"/>
                  </a:lnTo>
                  <a:lnTo>
                    <a:pt x="316" y="621"/>
                  </a:lnTo>
                  <a:lnTo>
                    <a:pt x="318" y="618"/>
                  </a:lnTo>
                  <a:lnTo>
                    <a:pt x="319" y="615"/>
                  </a:lnTo>
                  <a:lnTo>
                    <a:pt x="323" y="613"/>
                  </a:lnTo>
                  <a:lnTo>
                    <a:pt x="330" y="615"/>
                  </a:lnTo>
                  <a:close/>
                  <a:moveTo>
                    <a:pt x="794" y="151"/>
                  </a:moveTo>
                  <a:lnTo>
                    <a:pt x="787" y="151"/>
                  </a:lnTo>
                  <a:lnTo>
                    <a:pt x="782" y="152"/>
                  </a:lnTo>
                  <a:lnTo>
                    <a:pt x="778" y="154"/>
                  </a:lnTo>
                  <a:lnTo>
                    <a:pt x="777" y="157"/>
                  </a:lnTo>
                  <a:lnTo>
                    <a:pt x="773" y="161"/>
                  </a:lnTo>
                  <a:lnTo>
                    <a:pt x="773" y="166"/>
                  </a:lnTo>
                  <a:lnTo>
                    <a:pt x="773" y="178"/>
                  </a:lnTo>
                  <a:lnTo>
                    <a:pt x="778" y="180"/>
                  </a:lnTo>
                  <a:lnTo>
                    <a:pt x="780" y="181"/>
                  </a:lnTo>
                  <a:lnTo>
                    <a:pt x="780" y="185"/>
                  </a:lnTo>
                  <a:lnTo>
                    <a:pt x="785" y="193"/>
                  </a:lnTo>
                  <a:lnTo>
                    <a:pt x="789" y="197"/>
                  </a:lnTo>
                  <a:lnTo>
                    <a:pt x="794" y="198"/>
                  </a:lnTo>
                  <a:lnTo>
                    <a:pt x="797" y="193"/>
                  </a:lnTo>
                  <a:lnTo>
                    <a:pt x="799" y="186"/>
                  </a:lnTo>
                  <a:lnTo>
                    <a:pt x="801" y="180"/>
                  </a:lnTo>
                  <a:lnTo>
                    <a:pt x="801" y="171"/>
                  </a:lnTo>
                  <a:lnTo>
                    <a:pt x="797" y="171"/>
                  </a:lnTo>
                  <a:lnTo>
                    <a:pt x="795" y="169"/>
                  </a:lnTo>
                  <a:lnTo>
                    <a:pt x="794" y="164"/>
                  </a:lnTo>
                  <a:lnTo>
                    <a:pt x="794" y="151"/>
                  </a:lnTo>
                  <a:close/>
                  <a:moveTo>
                    <a:pt x="876" y="246"/>
                  </a:moveTo>
                  <a:lnTo>
                    <a:pt x="877" y="241"/>
                  </a:lnTo>
                  <a:lnTo>
                    <a:pt x="879" y="239"/>
                  </a:lnTo>
                  <a:lnTo>
                    <a:pt x="882" y="239"/>
                  </a:lnTo>
                  <a:lnTo>
                    <a:pt x="882" y="232"/>
                  </a:lnTo>
                  <a:lnTo>
                    <a:pt x="882" y="219"/>
                  </a:lnTo>
                  <a:lnTo>
                    <a:pt x="870" y="219"/>
                  </a:lnTo>
                  <a:lnTo>
                    <a:pt x="859" y="221"/>
                  </a:lnTo>
                  <a:lnTo>
                    <a:pt x="855" y="222"/>
                  </a:lnTo>
                  <a:lnTo>
                    <a:pt x="852" y="224"/>
                  </a:lnTo>
                  <a:lnTo>
                    <a:pt x="850" y="227"/>
                  </a:lnTo>
                  <a:lnTo>
                    <a:pt x="848" y="232"/>
                  </a:lnTo>
                  <a:lnTo>
                    <a:pt x="848" y="246"/>
                  </a:lnTo>
                  <a:lnTo>
                    <a:pt x="855" y="246"/>
                  </a:lnTo>
                  <a:lnTo>
                    <a:pt x="860" y="248"/>
                  </a:lnTo>
                  <a:lnTo>
                    <a:pt x="862" y="250"/>
                  </a:lnTo>
                  <a:lnTo>
                    <a:pt x="862" y="253"/>
                  </a:lnTo>
                  <a:lnTo>
                    <a:pt x="867" y="253"/>
                  </a:lnTo>
                  <a:lnTo>
                    <a:pt x="870" y="251"/>
                  </a:lnTo>
                  <a:lnTo>
                    <a:pt x="874" y="250"/>
                  </a:lnTo>
                  <a:lnTo>
                    <a:pt x="876" y="24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56" name="Freeform 47">
              <a:extLst>
                <a:ext uri="{FF2B5EF4-FFF2-40B4-BE49-F238E27FC236}">
                  <a16:creationId xmlns:a16="http://schemas.microsoft.com/office/drawing/2014/main" id="{58D4FC08-2B5A-4ECA-A4C5-55F83DAB0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Freeform 48">
              <a:extLst>
                <a:ext uri="{FF2B5EF4-FFF2-40B4-BE49-F238E27FC236}">
                  <a16:creationId xmlns:a16="http://schemas.microsoft.com/office/drawing/2014/main" id="{6E9BFDA5-CFF6-4C73-8F14-C16B45E9F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0629" y="3605547"/>
              <a:ext cx="1587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Freeform 49">
              <a:extLst>
                <a:ext uri="{FF2B5EF4-FFF2-40B4-BE49-F238E27FC236}">
                  <a16:creationId xmlns:a16="http://schemas.microsoft.com/office/drawing/2014/main" id="{C93D2CBE-D963-4339-B682-54D2D73B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866" y="3610310"/>
              <a:ext cx="1588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Freeform 50">
              <a:extLst>
                <a:ext uri="{FF2B5EF4-FFF2-40B4-BE49-F238E27FC236}">
                  <a16:creationId xmlns:a16="http://schemas.microsoft.com/office/drawing/2014/main" id="{BE68F2FA-D65F-4218-8B81-26ECFF6C1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5391" y="360396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Freeform 51">
              <a:extLst>
                <a:ext uri="{FF2B5EF4-FFF2-40B4-BE49-F238E27FC236}">
                  <a16:creationId xmlns:a16="http://schemas.microsoft.com/office/drawing/2014/main" id="{6D938137-B0A2-4CBD-89A0-5227AB74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7454" y="3608722"/>
              <a:ext cx="1587" cy="1588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0 w 3"/>
                <a:gd name="T5" fmla="*/ 2 h 3"/>
                <a:gd name="T6" fmla="*/ 0 w 3"/>
                <a:gd name="T7" fmla="*/ 2 h 3"/>
                <a:gd name="T8" fmla="*/ 2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Freeform 52">
              <a:extLst>
                <a:ext uri="{FF2B5EF4-FFF2-40B4-BE49-F238E27FC236}">
                  <a16:creationId xmlns:a16="http://schemas.microsoft.com/office/drawing/2014/main" id="{4EAEDBF0-AA56-4012-8490-D0A5320E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9829" y="3710322"/>
              <a:ext cx="1587" cy="3175"/>
            </a:xfrm>
            <a:custGeom>
              <a:avLst/>
              <a:gdLst>
                <a:gd name="T0" fmla="*/ 0 w 1"/>
                <a:gd name="T1" fmla="*/ 9 h 10"/>
                <a:gd name="T2" fmla="*/ 0 w 1"/>
                <a:gd name="T3" fmla="*/ 9 h 10"/>
                <a:gd name="T4" fmla="*/ 0 w 1"/>
                <a:gd name="T5" fmla="*/ 0 h 10"/>
                <a:gd name="T6" fmla="*/ 0 w 1"/>
                <a:gd name="T7" fmla="*/ 0 h 10"/>
                <a:gd name="T8" fmla="*/ 0 w 1"/>
                <a:gd name="T9" fmla="*/ 0 h 10"/>
                <a:gd name="T10" fmla="*/ 0 w 1"/>
                <a:gd name="T11" fmla="*/ 0 h 10"/>
                <a:gd name="T12" fmla="*/ 0 w 1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0">
                  <a:moveTo>
                    <a:pt x="0" y="9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Freeform 53">
              <a:extLst>
                <a:ext uri="{FF2B5EF4-FFF2-40B4-BE49-F238E27FC236}">
                  <a16:creationId xmlns:a16="http://schemas.microsoft.com/office/drawing/2014/main" id="{5738E8EC-92F0-4E8B-AD4D-EC588811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9041" y="3607135"/>
              <a:ext cx="1588" cy="1587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0 w 3"/>
                <a:gd name="T5" fmla="*/ 3 h 4"/>
                <a:gd name="T6" fmla="*/ 0 w 3"/>
                <a:gd name="T7" fmla="*/ 3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Freeform 54">
              <a:extLst>
                <a:ext uri="{FF2B5EF4-FFF2-40B4-BE49-F238E27FC236}">
                  <a16:creationId xmlns:a16="http://schemas.microsoft.com/office/drawing/2014/main" id="{3778BE0E-E05D-4EE1-83EA-8E646CAE0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1587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Freeform 55">
              <a:extLst>
                <a:ext uri="{FF2B5EF4-FFF2-40B4-BE49-F238E27FC236}">
                  <a16:creationId xmlns:a16="http://schemas.microsoft.com/office/drawing/2014/main" id="{6C012462-12F2-4463-B47B-D7FC02A9F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2004" y="3964322"/>
              <a:ext cx="3175" cy="1588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w 7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Freeform 56">
              <a:extLst>
                <a:ext uri="{FF2B5EF4-FFF2-40B4-BE49-F238E27FC236}">
                  <a16:creationId xmlns:a16="http://schemas.microsoft.com/office/drawing/2014/main" id="{02200C0E-1B57-4B08-99BE-D9034BDA6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2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Freeform 57">
              <a:extLst>
                <a:ext uri="{FF2B5EF4-FFF2-40B4-BE49-F238E27FC236}">
                  <a16:creationId xmlns:a16="http://schemas.microsoft.com/office/drawing/2014/main" id="{9A4E3598-CC76-4D1D-A087-D21338083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30985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  <a:gd name="T10" fmla="*/ 0 w 1"/>
                <a:gd name="T11" fmla="*/ 3 h 4"/>
                <a:gd name="T12" fmla="*/ 0 w 1"/>
                <a:gd name="T13" fmla="*/ 2 h 4"/>
                <a:gd name="T14" fmla="*/ 0 w 1"/>
                <a:gd name="T15" fmla="*/ 2 h 4"/>
                <a:gd name="T16" fmla="*/ 0 w 1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Freeform 58">
              <a:extLst>
                <a:ext uri="{FF2B5EF4-FFF2-40B4-BE49-F238E27FC236}">
                  <a16:creationId xmlns:a16="http://schemas.microsoft.com/office/drawing/2014/main" id="{DCE6000D-81B7-49BC-9A47-92F4D75A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5491" y="3975435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Freeform 59">
              <a:extLst>
                <a:ext uri="{FF2B5EF4-FFF2-40B4-BE49-F238E27FC236}">
                  <a16:creationId xmlns:a16="http://schemas.microsoft.com/office/drawing/2014/main" id="{FC035C56-19F2-4349-899E-C7AE5FF0A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Freeform 60">
              <a:extLst>
                <a:ext uri="{FF2B5EF4-FFF2-40B4-BE49-F238E27FC236}">
                  <a16:creationId xmlns:a16="http://schemas.microsoft.com/office/drawing/2014/main" id="{7407A315-5038-4E76-B21A-3E2FD736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0741" y="4046872"/>
              <a:ext cx="3175" cy="4763"/>
            </a:xfrm>
            <a:custGeom>
              <a:avLst/>
              <a:gdLst>
                <a:gd name="T0" fmla="*/ 0 w 9"/>
                <a:gd name="T1" fmla="*/ 12 h 13"/>
                <a:gd name="T2" fmla="*/ 0 w 9"/>
                <a:gd name="T3" fmla="*/ 12 h 13"/>
                <a:gd name="T4" fmla="*/ 3 w 9"/>
                <a:gd name="T5" fmla="*/ 5 h 13"/>
                <a:gd name="T6" fmla="*/ 8 w 9"/>
                <a:gd name="T7" fmla="*/ 0 h 13"/>
                <a:gd name="T8" fmla="*/ 8 w 9"/>
                <a:gd name="T9" fmla="*/ 0 h 13"/>
                <a:gd name="T10" fmla="*/ 3 w 9"/>
                <a:gd name="T11" fmla="*/ 5 h 13"/>
                <a:gd name="T12" fmla="*/ 0 w 9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3">
                  <a:moveTo>
                    <a:pt x="0" y="12"/>
                  </a:moveTo>
                  <a:lnTo>
                    <a:pt x="0" y="12"/>
                  </a:lnTo>
                  <a:lnTo>
                    <a:pt x="3" y="5"/>
                  </a:lnTo>
                  <a:lnTo>
                    <a:pt x="8" y="0"/>
                  </a:lnTo>
                  <a:lnTo>
                    <a:pt x="8" y="0"/>
                  </a:lnTo>
                  <a:lnTo>
                    <a:pt x="3" y="5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Freeform 61">
              <a:extLst>
                <a:ext uri="{FF2B5EF4-FFF2-40B4-BE49-F238E27FC236}">
                  <a16:creationId xmlns:a16="http://schemas.microsoft.com/office/drawing/2014/main" id="{2439A4F2-DCB1-46BD-8DC5-33C2050B0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5504" y="404528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Freeform 62">
              <a:extLst>
                <a:ext uri="{FF2B5EF4-FFF2-40B4-BE49-F238E27FC236}">
                  <a16:creationId xmlns:a16="http://schemas.microsoft.com/office/drawing/2014/main" id="{63A72FC4-1640-463F-80DB-700D76B42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3916" y="40468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Freeform 63">
              <a:extLst>
                <a:ext uri="{FF2B5EF4-FFF2-40B4-BE49-F238E27FC236}">
                  <a16:creationId xmlns:a16="http://schemas.microsoft.com/office/drawing/2014/main" id="{8F6213F3-07D1-4949-89E6-A23CE85CE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0254" y="397384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Freeform 64">
              <a:extLst>
                <a:ext uri="{FF2B5EF4-FFF2-40B4-BE49-F238E27FC236}">
                  <a16:creationId xmlns:a16="http://schemas.microsoft.com/office/drawing/2014/main" id="{93178681-CD95-4C27-81D1-3AE63044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2316" y="3975435"/>
              <a:ext cx="3175" cy="1587"/>
            </a:xfrm>
            <a:custGeom>
              <a:avLst/>
              <a:gdLst>
                <a:gd name="T0" fmla="*/ 8 w 9"/>
                <a:gd name="T1" fmla="*/ 0 h 1"/>
                <a:gd name="T2" fmla="*/ 8 w 9"/>
                <a:gd name="T3" fmla="*/ 0 h 1"/>
                <a:gd name="T4" fmla="*/ 0 w 9"/>
                <a:gd name="T5" fmla="*/ 0 h 1"/>
                <a:gd name="T6" fmla="*/ 0 w 9"/>
                <a:gd name="T7" fmla="*/ 0 h 1"/>
                <a:gd name="T8" fmla="*/ 8 w 9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Freeform 65">
              <a:extLst>
                <a:ext uri="{FF2B5EF4-FFF2-40B4-BE49-F238E27FC236}">
                  <a16:creationId xmlns:a16="http://schemas.microsoft.com/office/drawing/2014/main" id="{BED005E6-0890-4A38-BAC9-95B5757D6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41216" y="3929397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" name="Freeform 66">
              <a:extLst>
                <a:ext uri="{FF2B5EF4-FFF2-40B4-BE49-F238E27FC236}">
                  <a16:creationId xmlns:a16="http://schemas.microsoft.com/office/drawing/2014/main" id="{504E841B-164D-4829-864D-2DE375D21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Freeform 67">
              <a:extLst>
                <a:ext uri="{FF2B5EF4-FFF2-40B4-BE49-F238E27FC236}">
                  <a16:creationId xmlns:a16="http://schemas.microsoft.com/office/drawing/2014/main" id="{BED8EEEB-3B64-407B-BC8F-D79D66D92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Freeform 68">
              <a:extLst>
                <a:ext uri="{FF2B5EF4-FFF2-40B4-BE49-F238E27FC236}">
                  <a16:creationId xmlns:a16="http://schemas.microsoft.com/office/drawing/2014/main" id="{64FA3FE3-353C-4ABE-B4F1-4A4A0BDD7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666" y="4478672"/>
              <a:ext cx="3175" cy="1588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0 h 1"/>
                <a:gd name="T4" fmla="*/ 5 w 10"/>
                <a:gd name="T5" fmla="*/ 0 h 1"/>
                <a:gd name="T6" fmla="*/ 9 w 10"/>
                <a:gd name="T7" fmla="*/ 0 h 1"/>
                <a:gd name="T8" fmla="*/ 9 w 10"/>
                <a:gd name="T9" fmla="*/ 0 h 1"/>
                <a:gd name="T10" fmla="*/ 9 w 10"/>
                <a:gd name="T11" fmla="*/ 0 h 1"/>
                <a:gd name="T12" fmla="*/ 5 w 10"/>
                <a:gd name="T13" fmla="*/ 0 h 1"/>
                <a:gd name="T14" fmla="*/ 0 w 10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Freeform 69">
              <a:extLst>
                <a:ext uri="{FF2B5EF4-FFF2-40B4-BE49-F238E27FC236}">
                  <a16:creationId xmlns:a16="http://schemas.microsoft.com/office/drawing/2014/main" id="{51BF91BA-ECA7-4451-9183-651795275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1079" y="44786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Freeform 70">
              <a:extLst>
                <a:ext uri="{FF2B5EF4-FFF2-40B4-BE49-F238E27FC236}">
                  <a16:creationId xmlns:a16="http://schemas.microsoft.com/office/drawing/2014/main" id="{ED930CE4-FA90-4328-B30C-0B8798938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1 w 2"/>
                <a:gd name="T5" fmla="*/ 0 h 2"/>
                <a:gd name="T6" fmla="*/ 1 w 2"/>
                <a:gd name="T7" fmla="*/ 0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Freeform 71">
              <a:extLst>
                <a:ext uri="{FF2B5EF4-FFF2-40B4-BE49-F238E27FC236}">
                  <a16:creationId xmlns:a16="http://schemas.microsoft.com/office/drawing/2014/main" id="{EB669AC1-47FB-4476-BCF5-40AD1E6E8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991" y="432627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Freeform 72">
              <a:extLst>
                <a:ext uri="{FF2B5EF4-FFF2-40B4-BE49-F238E27FC236}">
                  <a16:creationId xmlns:a16="http://schemas.microsoft.com/office/drawing/2014/main" id="{1BF4FB9D-FB88-4D30-BB8F-A3303523E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9016" y="4458035"/>
              <a:ext cx="1588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0 w 4"/>
                <a:gd name="T7" fmla="*/ 0 h 1"/>
                <a:gd name="T8" fmla="*/ 3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Freeform 73">
              <a:extLst>
                <a:ext uri="{FF2B5EF4-FFF2-40B4-BE49-F238E27FC236}">
                  <a16:creationId xmlns:a16="http://schemas.microsoft.com/office/drawing/2014/main" id="{C8AA3003-25A9-4365-82F3-B40709647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8035"/>
              <a:ext cx="1587" cy="1587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0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Freeform 74">
              <a:extLst>
                <a:ext uri="{FF2B5EF4-FFF2-40B4-BE49-F238E27FC236}">
                  <a16:creationId xmlns:a16="http://schemas.microsoft.com/office/drawing/2014/main" id="{BB9DDB49-25CD-4205-A63C-6770A107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7429" y="4459622"/>
              <a:ext cx="1587" cy="158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" name="Freeform 75">
              <a:extLst>
                <a:ext uri="{FF2B5EF4-FFF2-40B4-BE49-F238E27FC236}">
                  <a16:creationId xmlns:a16="http://schemas.microsoft.com/office/drawing/2014/main" id="{8B91E4CD-A2D2-4F78-8546-7B27FF37D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3129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" name="Freeform 76">
              <a:extLst>
                <a:ext uri="{FF2B5EF4-FFF2-40B4-BE49-F238E27FC236}">
                  <a16:creationId xmlns:a16="http://schemas.microsoft.com/office/drawing/2014/main" id="{3B455E1D-AE00-4D9E-AA73-374CFF8D2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Freeform 77">
              <a:extLst>
                <a:ext uri="{FF2B5EF4-FFF2-40B4-BE49-F238E27FC236}">
                  <a16:creationId xmlns:a16="http://schemas.microsoft.com/office/drawing/2014/main" id="{47E5EEA5-0411-4901-84A5-31EAA77E1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9954" y="41437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Freeform 78">
              <a:extLst>
                <a:ext uri="{FF2B5EF4-FFF2-40B4-BE49-F238E27FC236}">
                  <a16:creationId xmlns:a16="http://schemas.microsoft.com/office/drawing/2014/main" id="{C37ED8AB-2D95-4B49-A9F5-61C62AA5B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1541" y="41437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Freeform 79">
              <a:extLst>
                <a:ext uri="{FF2B5EF4-FFF2-40B4-BE49-F238E27FC236}">
                  <a16:creationId xmlns:a16="http://schemas.microsoft.com/office/drawing/2014/main" id="{4700E408-0AB0-4E11-B088-BBE2E9B9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2154" y="3844466"/>
              <a:ext cx="1519237" cy="1633537"/>
            </a:xfrm>
            <a:custGeom>
              <a:avLst/>
              <a:gdLst>
                <a:gd name="T0" fmla="*/ 430 w 4218"/>
                <a:gd name="T1" fmla="*/ 1351 h 4539"/>
                <a:gd name="T2" fmla="*/ 48 w 4218"/>
                <a:gd name="T3" fmla="*/ 765 h 4539"/>
                <a:gd name="T4" fmla="*/ 927 w 4218"/>
                <a:gd name="T5" fmla="*/ 2129 h 4539"/>
                <a:gd name="T6" fmla="*/ 4193 w 4218"/>
                <a:gd name="T7" fmla="*/ 3876 h 4539"/>
                <a:gd name="T8" fmla="*/ 3931 w 4218"/>
                <a:gd name="T9" fmla="*/ 4004 h 4539"/>
                <a:gd name="T10" fmla="*/ 3917 w 4218"/>
                <a:gd name="T11" fmla="*/ 4255 h 4539"/>
                <a:gd name="T12" fmla="*/ 3948 w 4218"/>
                <a:gd name="T13" fmla="*/ 4446 h 4539"/>
                <a:gd name="T14" fmla="*/ 4163 w 4218"/>
                <a:gd name="T15" fmla="*/ 4391 h 4539"/>
                <a:gd name="T16" fmla="*/ 916 w 4218"/>
                <a:gd name="T17" fmla="*/ 1971 h 4539"/>
                <a:gd name="T18" fmla="*/ 3890 w 4218"/>
                <a:gd name="T19" fmla="*/ 1089 h 4539"/>
                <a:gd name="T20" fmla="*/ 3567 w 4218"/>
                <a:gd name="T21" fmla="*/ 1027 h 4539"/>
                <a:gd name="T22" fmla="*/ 3282 w 4218"/>
                <a:gd name="T23" fmla="*/ 812 h 4539"/>
                <a:gd name="T24" fmla="*/ 2984 w 4218"/>
                <a:gd name="T25" fmla="*/ 616 h 4539"/>
                <a:gd name="T26" fmla="*/ 2805 w 4218"/>
                <a:gd name="T27" fmla="*/ 550 h 4539"/>
                <a:gd name="T28" fmla="*/ 2655 w 4218"/>
                <a:gd name="T29" fmla="*/ 301 h 4539"/>
                <a:gd name="T30" fmla="*/ 2387 w 4218"/>
                <a:gd name="T31" fmla="*/ 94 h 4539"/>
                <a:gd name="T32" fmla="*/ 2083 w 4218"/>
                <a:gd name="T33" fmla="*/ 74 h 4539"/>
                <a:gd name="T34" fmla="*/ 2024 w 4218"/>
                <a:gd name="T35" fmla="*/ 383 h 4539"/>
                <a:gd name="T36" fmla="*/ 1619 w 4218"/>
                <a:gd name="T37" fmla="*/ 519 h 4539"/>
                <a:gd name="T38" fmla="*/ 1455 w 4218"/>
                <a:gd name="T39" fmla="*/ 657 h 4539"/>
                <a:gd name="T40" fmla="*/ 1228 w 4218"/>
                <a:gd name="T41" fmla="*/ 464 h 4539"/>
                <a:gd name="T42" fmla="*/ 1044 w 4218"/>
                <a:gd name="T43" fmla="*/ 464 h 4539"/>
                <a:gd name="T44" fmla="*/ 1065 w 4218"/>
                <a:gd name="T45" fmla="*/ 870 h 4539"/>
                <a:gd name="T46" fmla="*/ 915 w 4218"/>
                <a:gd name="T47" fmla="*/ 891 h 4539"/>
                <a:gd name="T48" fmla="*/ 688 w 4218"/>
                <a:gd name="T49" fmla="*/ 802 h 4539"/>
                <a:gd name="T50" fmla="*/ 464 w 4218"/>
                <a:gd name="T51" fmla="*/ 758 h 4539"/>
                <a:gd name="T52" fmla="*/ 149 w 4218"/>
                <a:gd name="T53" fmla="*/ 739 h 4539"/>
                <a:gd name="T54" fmla="*/ 226 w 4218"/>
                <a:gd name="T55" fmla="*/ 887 h 4539"/>
                <a:gd name="T56" fmla="*/ 220 w 4218"/>
                <a:gd name="T57" fmla="*/ 961 h 4539"/>
                <a:gd name="T58" fmla="*/ 155 w 4218"/>
                <a:gd name="T59" fmla="*/ 1092 h 4539"/>
                <a:gd name="T60" fmla="*/ 444 w 4218"/>
                <a:gd name="T61" fmla="*/ 1220 h 4539"/>
                <a:gd name="T62" fmla="*/ 579 w 4218"/>
                <a:gd name="T63" fmla="*/ 1321 h 4539"/>
                <a:gd name="T64" fmla="*/ 775 w 4218"/>
                <a:gd name="T65" fmla="*/ 1542 h 4539"/>
                <a:gd name="T66" fmla="*/ 838 w 4218"/>
                <a:gd name="T67" fmla="*/ 1853 h 4539"/>
                <a:gd name="T68" fmla="*/ 964 w 4218"/>
                <a:gd name="T69" fmla="*/ 2165 h 4539"/>
                <a:gd name="T70" fmla="*/ 1043 w 4218"/>
                <a:gd name="T71" fmla="*/ 2436 h 4539"/>
                <a:gd name="T72" fmla="*/ 1005 w 4218"/>
                <a:gd name="T73" fmla="*/ 2373 h 4539"/>
                <a:gd name="T74" fmla="*/ 869 w 4218"/>
                <a:gd name="T75" fmla="*/ 2588 h 4539"/>
                <a:gd name="T76" fmla="*/ 850 w 4218"/>
                <a:gd name="T77" fmla="*/ 2709 h 4539"/>
                <a:gd name="T78" fmla="*/ 730 w 4218"/>
                <a:gd name="T79" fmla="*/ 3047 h 4539"/>
                <a:gd name="T80" fmla="*/ 645 w 4218"/>
                <a:gd name="T81" fmla="*/ 3296 h 4539"/>
                <a:gd name="T82" fmla="*/ 847 w 4218"/>
                <a:gd name="T83" fmla="*/ 3508 h 4539"/>
                <a:gd name="T84" fmla="*/ 1140 w 4218"/>
                <a:gd name="T85" fmla="*/ 3607 h 4539"/>
                <a:gd name="T86" fmla="*/ 1491 w 4218"/>
                <a:gd name="T87" fmla="*/ 3668 h 4539"/>
                <a:gd name="T88" fmla="*/ 1749 w 4218"/>
                <a:gd name="T89" fmla="*/ 3850 h 4539"/>
                <a:gd name="T90" fmla="*/ 2116 w 4218"/>
                <a:gd name="T91" fmla="*/ 3883 h 4539"/>
                <a:gd name="T92" fmla="*/ 2310 w 4218"/>
                <a:gd name="T93" fmla="*/ 3509 h 4539"/>
                <a:gd name="T94" fmla="*/ 2682 w 4218"/>
                <a:gd name="T95" fmla="*/ 3552 h 4539"/>
                <a:gd name="T96" fmla="*/ 2970 w 4218"/>
                <a:gd name="T97" fmla="*/ 3685 h 4539"/>
                <a:gd name="T98" fmla="*/ 3146 w 4218"/>
                <a:gd name="T99" fmla="*/ 3740 h 4539"/>
                <a:gd name="T100" fmla="*/ 3296 w 4218"/>
                <a:gd name="T101" fmla="*/ 3625 h 4539"/>
                <a:gd name="T102" fmla="*/ 3562 w 4218"/>
                <a:gd name="T103" fmla="*/ 3465 h 4539"/>
                <a:gd name="T104" fmla="*/ 3385 w 4218"/>
                <a:gd name="T105" fmla="*/ 3195 h 4539"/>
                <a:gd name="T106" fmla="*/ 3315 w 4218"/>
                <a:gd name="T107" fmla="*/ 2808 h 4539"/>
                <a:gd name="T108" fmla="*/ 3446 w 4218"/>
                <a:gd name="T109" fmla="*/ 2643 h 4539"/>
                <a:gd name="T110" fmla="*/ 3484 w 4218"/>
                <a:gd name="T111" fmla="*/ 2423 h 4539"/>
                <a:gd name="T112" fmla="*/ 3241 w 4218"/>
                <a:gd name="T113" fmla="*/ 2281 h 4539"/>
                <a:gd name="T114" fmla="*/ 3340 w 4218"/>
                <a:gd name="T115" fmla="*/ 1986 h 4539"/>
                <a:gd name="T116" fmla="*/ 3501 w 4218"/>
                <a:gd name="T117" fmla="*/ 1768 h 4539"/>
                <a:gd name="T118" fmla="*/ 3692 w 4218"/>
                <a:gd name="T119" fmla="*/ 1652 h 4539"/>
                <a:gd name="T120" fmla="*/ 3792 w 4218"/>
                <a:gd name="T121" fmla="*/ 1285 h 4539"/>
                <a:gd name="T122" fmla="*/ 660 w 4218"/>
                <a:gd name="T123" fmla="*/ 1703 h 4539"/>
                <a:gd name="T124" fmla="*/ 729 w 4218"/>
                <a:gd name="T125" fmla="*/ 1573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8" h="4539">
                  <a:moveTo>
                    <a:pt x="3207" y="3740"/>
                  </a:moveTo>
                  <a:lnTo>
                    <a:pt x="3201" y="3740"/>
                  </a:lnTo>
                  <a:lnTo>
                    <a:pt x="3194" y="3740"/>
                  </a:lnTo>
                  <a:lnTo>
                    <a:pt x="3189" y="3741"/>
                  </a:lnTo>
                  <a:lnTo>
                    <a:pt x="3187" y="3746"/>
                  </a:lnTo>
                  <a:lnTo>
                    <a:pt x="3180" y="3746"/>
                  </a:lnTo>
                  <a:lnTo>
                    <a:pt x="3177" y="3750"/>
                  </a:lnTo>
                  <a:lnTo>
                    <a:pt x="3173" y="3755"/>
                  </a:lnTo>
                  <a:lnTo>
                    <a:pt x="3173" y="3760"/>
                  </a:lnTo>
                  <a:lnTo>
                    <a:pt x="3178" y="3763"/>
                  </a:lnTo>
                  <a:lnTo>
                    <a:pt x="3183" y="3763"/>
                  </a:lnTo>
                  <a:lnTo>
                    <a:pt x="3194" y="3760"/>
                  </a:lnTo>
                  <a:lnTo>
                    <a:pt x="3194" y="3763"/>
                  </a:lnTo>
                  <a:lnTo>
                    <a:pt x="3195" y="3765"/>
                  </a:lnTo>
                  <a:lnTo>
                    <a:pt x="3201" y="3767"/>
                  </a:lnTo>
                  <a:lnTo>
                    <a:pt x="3214" y="3767"/>
                  </a:lnTo>
                  <a:lnTo>
                    <a:pt x="3216" y="3765"/>
                  </a:lnTo>
                  <a:lnTo>
                    <a:pt x="3218" y="3763"/>
                  </a:lnTo>
                  <a:lnTo>
                    <a:pt x="3221" y="3760"/>
                  </a:lnTo>
                  <a:lnTo>
                    <a:pt x="3226" y="3758"/>
                  </a:lnTo>
                  <a:lnTo>
                    <a:pt x="3228" y="3757"/>
                  </a:lnTo>
                  <a:lnTo>
                    <a:pt x="3228" y="3753"/>
                  </a:lnTo>
                  <a:lnTo>
                    <a:pt x="3230" y="3748"/>
                  </a:lnTo>
                  <a:lnTo>
                    <a:pt x="3231" y="3746"/>
                  </a:lnTo>
                  <a:lnTo>
                    <a:pt x="3235" y="3746"/>
                  </a:lnTo>
                  <a:lnTo>
                    <a:pt x="3240" y="3746"/>
                  </a:lnTo>
                  <a:lnTo>
                    <a:pt x="3243" y="3745"/>
                  </a:lnTo>
                  <a:lnTo>
                    <a:pt x="3247" y="3743"/>
                  </a:lnTo>
                  <a:lnTo>
                    <a:pt x="3248" y="3740"/>
                  </a:lnTo>
                  <a:lnTo>
                    <a:pt x="3245" y="3736"/>
                  </a:lnTo>
                  <a:lnTo>
                    <a:pt x="3240" y="3734"/>
                  </a:lnTo>
                  <a:lnTo>
                    <a:pt x="3228" y="3733"/>
                  </a:lnTo>
                  <a:lnTo>
                    <a:pt x="3216" y="3734"/>
                  </a:lnTo>
                  <a:lnTo>
                    <a:pt x="3211" y="3736"/>
                  </a:lnTo>
                  <a:lnTo>
                    <a:pt x="3207" y="3740"/>
                  </a:lnTo>
                  <a:close/>
                  <a:moveTo>
                    <a:pt x="492" y="1379"/>
                  </a:moveTo>
                  <a:lnTo>
                    <a:pt x="487" y="1377"/>
                  </a:lnTo>
                  <a:lnTo>
                    <a:pt x="485" y="1375"/>
                  </a:lnTo>
                  <a:lnTo>
                    <a:pt x="485" y="1372"/>
                  </a:lnTo>
                  <a:lnTo>
                    <a:pt x="480" y="1370"/>
                  </a:lnTo>
                  <a:lnTo>
                    <a:pt x="478" y="1369"/>
                  </a:lnTo>
                  <a:lnTo>
                    <a:pt x="478" y="1365"/>
                  </a:lnTo>
                  <a:lnTo>
                    <a:pt x="473" y="1363"/>
                  </a:lnTo>
                  <a:lnTo>
                    <a:pt x="471" y="1362"/>
                  </a:lnTo>
                  <a:lnTo>
                    <a:pt x="471" y="1358"/>
                  </a:lnTo>
                  <a:lnTo>
                    <a:pt x="466" y="1348"/>
                  </a:lnTo>
                  <a:lnTo>
                    <a:pt x="463" y="1345"/>
                  </a:lnTo>
                  <a:lnTo>
                    <a:pt x="458" y="1341"/>
                  </a:lnTo>
                  <a:lnTo>
                    <a:pt x="452" y="1339"/>
                  </a:lnTo>
                  <a:lnTo>
                    <a:pt x="446" y="1338"/>
                  </a:lnTo>
                  <a:lnTo>
                    <a:pt x="439" y="1338"/>
                  </a:lnTo>
                  <a:lnTo>
                    <a:pt x="430" y="1338"/>
                  </a:lnTo>
                  <a:lnTo>
                    <a:pt x="430" y="1345"/>
                  </a:lnTo>
                  <a:lnTo>
                    <a:pt x="430" y="1351"/>
                  </a:lnTo>
                  <a:lnTo>
                    <a:pt x="434" y="1357"/>
                  </a:lnTo>
                  <a:lnTo>
                    <a:pt x="435" y="1358"/>
                  </a:lnTo>
                  <a:lnTo>
                    <a:pt x="437" y="1358"/>
                  </a:lnTo>
                  <a:lnTo>
                    <a:pt x="435" y="1362"/>
                  </a:lnTo>
                  <a:lnTo>
                    <a:pt x="434" y="1365"/>
                  </a:lnTo>
                  <a:lnTo>
                    <a:pt x="430" y="1369"/>
                  </a:lnTo>
                  <a:lnTo>
                    <a:pt x="430" y="1372"/>
                  </a:lnTo>
                  <a:lnTo>
                    <a:pt x="435" y="1375"/>
                  </a:lnTo>
                  <a:lnTo>
                    <a:pt x="440" y="1379"/>
                  </a:lnTo>
                  <a:lnTo>
                    <a:pt x="442" y="1384"/>
                  </a:lnTo>
                  <a:lnTo>
                    <a:pt x="444" y="1392"/>
                  </a:lnTo>
                  <a:lnTo>
                    <a:pt x="449" y="1394"/>
                  </a:lnTo>
                  <a:lnTo>
                    <a:pt x="451" y="1396"/>
                  </a:lnTo>
                  <a:lnTo>
                    <a:pt x="451" y="1399"/>
                  </a:lnTo>
                  <a:lnTo>
                    <a:pt x="452" y="1403"/>
                  </a:lnTo>
                  <a:lnTo>
                    <a:pt x="456" y="1404"/>
                  </a:lnTo>
                  <a:lnTo>
                    <a:pt x="464" y="1406"/>
                  </a:lnTo>
                  <a:lnTo>
                    <a:pt x="466" y="1411"/>
                  </a:lnTo>
                  <a:lnTo>
                    <a:pt x="468" y="1413"/>
                  </a:lnTo>
                  <a:lnTo>
                    <a:pt x="471" y="1413"/>
                  </a:lnTo>
                  <a:lnTo>
                    <a:pt x="476" y="1415"/>
                  </a:lnTo>
                  <a:lnTo>
                    <a:pt x="478" y="1416"/>
                  </a:lnTo>
                  <a:lnTo>
                    <a:pt x="478" y="1420"/>
                  </a:lnTo>
                  <a:lnTo>
                    <a:pt x="487" y="1425"/>
                  </a:lnTo>
                  <a:lnTo>
                    <a:pt x="492" y="1427"/>
                  </a:lnTo>
                  <a:lnTo>
                    <a:pt x="498" y="1427"/>
                  </a:lnTo>
                  <a:lnTo>
                    <a:pt x="507" y="1421"/>
                  </a:lnTo>
                  <a:lnTo>
                    <a:pt x="514" y="1415"/>
                  </a:lnTo>
                  <a:lnTo>
                    <a:pt x="521" y="1408"/>
                  </a:lnTo>
                  <a:lnTo>
                    <a:pt x="526" y="1399"/>
                  </a:lnTo>
                  <a:lnTo>
                    <a:pt x="514" y="1398"/>
                  </a:lnTo>
                  <a:lnTo>
                    <a:pt x="504" y="1392"/>
                  </a:lnTo>
                  <a:lnTo>
                    <a:pt x="497" y="1387"/>
                  </a:lnTo>
                  <a:lnTo>
                    <a:pt x="493" y="1384"/>
                  </a:lnTo>
                  <a:lnTo>
                    <a:pt x="492" y="1379"/>
                  </a:lnTo>
                  <a:close/>
                  <a:moveTo>
                    <a:pt x="41" y="758"/>
                  </a:moveTo>
                  <a:lnTo>
                    <a:pt x="41" y="751"/>
                  </a:lnTo>
                  <a:lnTo>
                    <a:pt x="34" y="749"/>
                  </a:lnTo>
                  <a:lnTo>
                    <a:pt x="29" y="751"/>
                  </a:lnTo>
                  <a:lnTo>
                    <a:pt x="21" y="754"/>
                  </a:lnTo>
                  <a:lnTo>
                    <a:pt x="12" y="758"/>
                  </a:lnTo>
                  <a:lnTo>
                    <a:pt x="7" y="759"/>
                  </a:lnTo>
                  <a:lnTo>
                    <a:pt x="0" y="758"/>
                  </a:lnTo>
                  <a:lnTo>
                    <a:pt x="0" y="765"/>
                  </a:lnTo>
                  <a:lnTo>
                    <a:pt x="2" y="770"/>
                  </a:lnTo>
                  <a:lnTo>
                    <a:pt x="5" y="773"/>
                  </a:lnTo>
                  <a:lnTo>
                    <a:pt x="7" y="778"/>
                  </a:lnTo>
                  <a:lnTo>
                    <a:pt x="14" y="778"/>
                  </a:lnTo>
                  <a:lnTo>
                    <a:pt x="26" y="778"/>
                  </a:lnTo>
                  <a:lnTo>
                    <a:pt x="36" y="778"/>
                  </a:lnTo>
                  <a:lnTo>
                    <a:pt x="41" y="777"/>
                  </a:lnTo>
                  <a:lnTo>
                    <a:pt x="45" y="773"/>
                  </a:lnTo>
                  <a:lnTo>
                    <a:pt x="46" y="770"/>
                  </a:lnTo>
                  <a:lnTo>
                    <a:pt x="48" y="765"/>
                  </a:lnTo>
                  <a:lnTo>
                    <a:pt x="43" y="763"/>
                  </a:lnTo>
                  <a:lnTo>
                    <a:pt x="41" y="761"/>
                  </a:lnTo>
                  <a:lnTo>
                    <a:pt x="41" y="758"/>
                  </a:lnTo>
                  <a:close/>
                  <a:moveTo>
                    <a:pt x="437" y="1256"/>
                  </a:moveTo>
                  <a:lnTo>
                    <a:pt x="439" y="1246"/>
                  </a:lnTo>
                  <a:lnTo>
                    <a:pt x="437" y="1237"/>
                  </a:lnTo>
                  <a:lnTo>
                    <a:pt x="435" y="1230"/>
                  </a:lnTo>
                  <a:lnTo>
                    <a:pt x="430" y="1225"/>
                  </a:lnTo>
                  <a:lnTo>
                    <a:pt x="423" y="1222"/>
                  </a:lnTo>
                  <a:lnTo>
                    <a:pt x="415" y="1222"/>
                  </a:lnTo>
                  <a:lnTo>
                    <a:pt x="406" y="1220"/>
                  </a:lnTo>
                  <a:lnTo>
                    <a:pt x="396" y="1222"/>
                  </a:lnTo>
                  <a:lnTo>
                    <a:pt x="396" y="1235"/>
                  </a:lnTo>
                  <a:lnTo>
                    <a:pt x="405" y="1237"/>
                  </a:lnTo>
                  <a:lnTo>
                    <a:pt x="408" y="1239"/>
                  </a:lnTo>
                  <a:lnTo>
                    <a:pt x="410" y="1242"/>
                  </a:lnTo>
                  <a:lnTo>
                    <a:pt x="413" y="1244"/>
                  </a:lnTo>
                  <a:lnTo>
                    <a:pt x="417" y="1246"/>
                  </a:lnTo>
                  <a:lnTo>
                    <a:pt x="422" y="1251"/>
                  </a:lnTo>
                  <a:lnTo>
                    <a:pt x="423" y="1254"/>
                  </a:lnTo>
                  <a:lnTo>
                    <a:pt x="427" y="1256"/>
                  </a:lnTo>
                  <a:lnTo>
                    <a:pt x="430" y="1257"/>
                  </a:lnTo>
                  <a:lnTo>
                    <a:pt x="437" y="1256"/>
                  </a:lnTo>
                  <a:close/>
                  <a:moveTo>
                    <a:pt x="949" y="2088"/>
                  </a:moveTo>
                  <a:lnTo>
                    <a:pt x="947" y="2083"/>
                  </a:lnTo>
                  <a:lnTo>
                    <a:pt x="945" y="2080"/>
                  </a:lnTo>
                  <a:lnTo>
                    <a:pt x="939" y="2075"/>
                  </a:lnTo>
                  <a:lnTo>
                    <a:pt x="932" y="2070"/>
                  </a:lnTo>
                  <a:lnTo>
                    <a:pt x="930" y="2066"/>
                  </a:lnTo>
                  <a:lnTo>
                    <a:pt x="928" y="2061"/>
                  </a:lnTo>
                  <a:lnTo>
                    <a:pt x="923" y="2059"/>
                  </a:lnTo>
                  <a:lnTo>
                    <a:pt x="920" y="2058"/>
                  </a:lnTo>
                  <a:lnTo>
                    <a:pt x="915" y="2051"/>
                  </a:lnTo>
                  <a:lnTo>
                    <a:pt x="911" y="2049"/>
                  </a:lnTo>
                  <a:lnTo>
                    <a:pt x="906" y="2047"/>
                  </a:lnTo>
                  <a:lnTo>
                    <a:pt x="901" y="2046"/>
                  </a:lnTo>
                  <a:lnTo>
                    <a:pt x="894" y="2047"/>
                  </a:lnTo>
                  <a:lnTo>
                    <a:pt x="891" y="2049"/>
                  </a:lnTo>
                  <a:lnTo>
                    <a:pt x="891" y="2051"/>
                  </a:lnTo>
                  <a:lnTo>
                    <a:pt x="891" y="2054"/>
                  </a:lnTo>
                  <a:lnTo>
                    <a:pt x="894" y="2059"/>
                  </a:lnTo>
                  <a:lnTo>
                    <a:pt x="894" y="2064"/>
                  </a:lnTo>
                  <a:lnTo>
                    <a:pt x="894" y="2068"/>
                  </a:lnTo>
                  <a:lnTo>
                    <a:pt x="903" y="2073"/>
                  </a:lnTo>
                  <a:lnTo>
                    <a:pt x="906" y="2076"/>
                  </a:lnTo>
                  <a:lnTo>
                    <a:pt x="908" y="2082"/>
                  </a:lnTo>
                  <a:lnTo>
                    <a:pt x="908" y="2109"/>
                  </a:lnTo>
                  <a:lnTo>
                    <a:pt x="913" y="2111"/>
                  </a:lnTo>
                  <a:lnTo>
                    <a:pt x="915" y="2112"/>
                  </a:lnTo>
                  <a:lnTo>
                    <a:pt x="915" y="2116"/>
                  </a:lnTo>
                  <a:lnTo>
                    <a:pt x="915" y="2121"/>
                  </a:lnTo>
                  <a:lnTo>
                    <a:pt x="918" y="2122"/>
                  </a:lnTo>
                  <a:lnTo>
                    <a:pt x="923" y="2128"/>
                  </a:lnTo>
                  <a:lnTo>
                    <a:pt x="927" y="2129"/>
                  </a:lnTo>
                  <a:lnTo>
                    <a:pt x="928" y="2133"/>
                  </a:lnTo>
                  <a:lnTo>
                    <a:pt x="928" y="2138"/>
                  </a:lnTo>
                  <a:lnTo>
                    <a:pt x="928" y="2143"/>
                  </a:lnTo>
                  <a:lnTo>
                    <a:pt x="933" y="2145"/>
                  </a:lnTo>
                  <a:lnTo>
                    <a:pt x="935" y="2146"/>
                  </a:lnTo>
                  <a:lnTo>
                    <a:pt x="935" y="2150"/>
                  </a:lnTo>
                  <a:lnTo>
                    <a:pt x="939" y="2150"/>
                  </a:lnTo>
                  <a:lnTo>
                    <a:pt x="942" y="2146"/>
                  </a:lnTo>
                  <a:lnTo>
                    <a:pt x="947" y="2141"/>
                  </a:lnTo>
                  <a:lnTo>
                    <a:pt x="949" y="2138"/>
                  </a:lnTo>
                  <a:lnTo>
                    <a:pt x="952" y="2136"/>
                  </a:lnTo>
                  <a:lnTo>
                    <a:pt x="956" y="2136"/>
                  </a:lnTo>
                  <a:lnTo>
                    <a:pt x="962" y="2136"/>
                  </a:lnTo>
                  <a:lnTo>
                    <a:pt x="962" y="2109"/>
                  </a:lnTo>
                  <a:lnTo>
                    <a:pt x="959" y="2104"/>
                  </a:lnTo>
                  <a:lnTo>
                    <a:pt x="956" y="2099"/>
                  </a:lnTo>
                  <a:lnTo>
                    <a:pt x="951" y="2095"/>
                  </a:lnTo>
                  <a:lnTo>
                    <a:pt x="949" y="2088"/>
                  </a:lnTo>
                  <a:close/>
                  <a:moveTo>
                    <a:pt x="4210" y="4115"/>
                  </a:moveTo>
                  <a:lnTo>
                    <a:pt x="4214" y="4098"/>
                  </a:lnTo>
                  <a:lnTo>
                    <a:pt x="4216" y="4089"/>
                  </a:lnTo>
                  <a:lnTo>
                    <a:pt x="4217" y="4081"/>
                  </a:lnTo>
                  <a:lnTo>
                    <a:pt x="4216" y="4066"/>
                  </a:lnTo>
                  <a:lnTo>
                    <a:pt x="4212" y="4048"/>
                  </a:lnTo>
                  <a:lnTo>
                    <a:pt x="4209" y="4028"/>
                  </a:lnTo>
                  <a:lnTo>
                    <a:pt x="4209" y="4018"/>
                  </a:lnTo>
                  <a:lnTo>
                    <a:pt x="4210" y="4006"/>
                  </a:lnTo>
                  <a:lnTo>
                    <a:pt x="4209" y="4004"/>
                  </a:lnTo>
                  <a:lnTo>
                    <a:pt x="4207" y="4002"/>
                  </a:lnTo>
                  <a:lnTo>
                    <a:pt x="4204" y="3999"/>
                  </a:lnTo>
                  <a:lnTo>
                    <a:pt x="4202" y="3994"/>
                  </a:lnTo>
                  <a:lnTo>
                    <a:pt x="4200" y="3992"/>
                  </a:lnTo>
                  <a:lnTo>
                    <a:pt x="4197" y="3992"/>
                  </a:lnTo>
                  <a:lnTo>
                    <a:pt x="4195" y="3989"/>
                  </a:lnTo>
                  <a:lnTo>
                    <a:pt x="4193" y="3985"/>
                  </a:lnTo>
                  <a:lnTo>
                    <a:pt x="4190" y="3984"/>
                  </a:lnTo>
                  <a:lnTo>
                    <a:pt x="4190" y="3978"/>
                  </a:lnTo>
                  <a:lnTo>
                    <a:pt x="4185" y="3977"/>
                  </a:lnTo>
                  <a:lnTo>
                    <a:pt x="4183" y="3975"/>
                  </a:lnTo>
                  <a:lnTo>
                    <a:pt x="4183" y="3972"/>
                  </a:lnTo>
                  <a:lnTo>
                    <a:pt x="4181" y="3965"/>
                  </a:lnTo>
                  <a:lnTo>
                    <a:pt x="4180" y="3958"/>
                  </a:lnTo>
                  <a:lnTo>
                    <a:pt x="4176" y="3953"/>
                  </a:lnTo>
                  <a:lnTo>
                    <a:pt x="4176" y="3944"/>
                  </a:lnTo>
                  <a:lnTo>
                    <a:pt x="4178" y="3941"/>
                  </a:lnTo>
                  <a:lnTo>
                    <a:pt x="4181" y="3939"/>
                  </a:lnTo>
                  <a:lnTo>
                    <a:pt x="4190" y="3937"/>
                  </a:lnTo>
                  <a:lnTo>
                    <a:pt x="4190" y="3932"/>
                  </a:lnTo>
                  <a:lnTo>
                    <a:pt x="4192" y="3929"/>
                  </a:lnTo>
                  <a:lnTo>
                    <a:pt x="4193" y="3925"/>
                  </a:lnTo>
                  <a:lnTo>
                    <a:pt x="4197" y="3924"/>
                  </a:lnTo>
                  <a:lnTo>
                    <a:pt x="4197" y="3883"/>
                  </a:lnTo>
                  <a:lnTo>
                    <a:pt x="4195" y="3879"/>
                  </a:lnTo>
                  <a:lnTo>
                    <a:pt x="4193" y="3876"/>
                  </a:lnTo>
                  <a:lnTo>
                    <a:pt x="4188" y="3871"/>
                  </a:lnTo>
                  <a:lnTo>
                    <a:pt x="4185" y="3869"/>
                  </a:lnTo>
                  <a:lnTo>
                    <a:pt x="4183" y="3866"/>
                  </a:lnTo>
                  <a:lnTo>
                    <a:pt x="4181" y="3862"/>
                  </a:lnTo>
                  <a:lnTo>
                    <a:pt x="4183" y="3856"/>
                  </a:lnTo>
                  <a:lnTo>
                    <a:pt x="4181" y="3849"/>
                  </a:lnTo>
                  <a:lnTo>
                    <a:pt x="4181" y="3844"/>
                  </a:lnTo>
                  <a:lnTo>
                    <a:pt x="4185" y="3837"/>
                  </a:lnTo>
                  <a:lnTo>
                    <a:pt x="4190" y="3832"/>
                  </a:lnTo>
                  <a:lnTo>
                    <a:pt x="4190" y="3827"/>
                  </a:lnTo>
                  <a:lnTo>
                    <a:pt x="4190" y="3821"/>
                  </a:lnTo>
                  <a:lnTo>
                    <a:pt x="4185" y="3820"/>
                  </a:lnTo>
                  <a:lnTo>
                    <a:pt x="4181" y="3818"/>
                  </a:lnTo>
                  <a:lnTo>
                    <a:pt x="4176" y="3811"/>
                  </a:lnTo>
                  <a:lnTo>
                    <a:pt x="4173" y="3810"/>
                  </a:lnTo>
                  <a:lnTo>
                    <a:pt x="4168" y="3808"/>
                  </a:lnTo>
                  <a:lnTo>
                    <a:pt x="4163" y="3806"/>
                  </a:lnTo>
                  <a:lnTo>
                    <a:pt x="4156" y="3808"/>
                  </a:lnTo>
                  <a:lnTo>
                    <a:pt x="4149" y="3813"/>
                  </a:lnTo>
                  <a:lnTo>
                    <a:pt x="4142" y="3821"/>
                  </a:lnTo>
                  <a:lnTo>
                    <a:pt x="4137" y="3830"/>
                  </a:lnTo>
                  <a:lnTo>
                    <a:pt x="4134" y="3840"/>
                  </a:lnTo>
                  <a:lnTo>
                    <a:pt x="4130" y="3850"/>
                  </a:lnTo>
                  <a:lnTo>
                    <a:pt x="4130" y="3862"/>
                  </a:lnTo>
                  <a:lnTo>
                    <a:pt x="4132" y="3873"/>
                  </a:lnTo>
                  <a:lnTo>
                    <a:pt x="4135" y="3883"/>
                  </a:lnTo>
                  <a:lnTo>
                    <a:pt x="4135" y="3917"/>
                  </a:lnTo>
                  <a:lnTo>
                    <a:pt x="4135" y="3934"/>
                  </a:lnTo>
                  <a:lnTo>
                    <a:pt x="4134" y="3941"/>
                  </a:lnTo>
                  <a:lnTo>
                    <a:pt x="4132" y="3943"/>
                  </a:lnTo>
                  <a:lnTo>
                    <a:pt x="4129" y="3944"/>
                  </a:lnTo>
                  <a:lnTo>
                    <a:pt x="4106" y="3936"/>
                  </a:lnTo>
                  <a:lnTo>
                    <a:pt x="4094" y="3932"/>
                  </a:lnTo>
                  <a:lnTo>
                    <a:pt x="4081" y="3931"/>
                  </a:lnTo>
                  <a:lnTo>
                    <a:pt x="4072" y="3936"/>
                  </a:lnTo>
                  <a:lnTo>
                    <a:pt x="4064" y="3943"/>
                  </a:lnTo>
                  <a:lnTo>
                    <a:pt x="4057" y="3948"/>
                  </a:lnTo>
                  <a:lnTo>
                    <a:pt x="4047" y="3951"/>
                  </a:lnTo>
                  <a:lnTo>
                    <a:pt x="4042" y="3960"/>
                  </a:lnTo>
                  <a:lnTo>
                    <a:pt x="4035" y="3966"/>
                  </a:lnTo>
                  <a:lnTo>
                    <a:pt x="4028" y="3973"/>
                  </a:lnTo>
                  <a:lnTo>
                    <a:pt x="4019" y="3978"/>
                  </a:lnTo>
                  <a:lnTo>
                    <a:pt x="4008" y="3978"/>
                  </a:lnTo>
                  <a:lnTo>
                    <a:pt x="3997" y="3980"/>
                  </a:lnTo>
                  <a:lnTo>
                    <a:pt x="3989" y="3984"/>
                  </a:lnTo>
                  <a:lnTo>
                    <a:pt x="3980" y="3987"/>
                  </a:lnTo>
                  <a:lnTo>
                    <a:pt x="3965" y="3997"/>
                  </a:lnTo>
                  <a:lnTo>
                    <a:pt x="3951" y="4006"/>
                  </a:lnTo>
                  <a:lnTo>
                    <a:pt x="3946" y="4004"/>
                  </a:lnTo>
                  <a:lnTo>
                    <a:pt x="3944" y="4002"/>
                  </a:lnTo>
                  <a:lnTo>
                    <a:pt x="3944" y="3999"/>
                  </a:lnTo>
                  <a:lnTo>
                    <a:pt x="3938" y="3997"/>
                  </a:lnTo>
                  <a:lnTo>
                    <a:pt x="3932" y="3999"/>
                  </a:lnTo>
                  <a:lnTo>
                    <a:pt x="3931" y="4004"/>
                  </a:lnTo>
                  <a:lnTo>
                    <a:pt x="3931" y="4009"/>
                  </a:lnTo>
                  <a:lnTo>
                    <a:pt x="3931" y="4021"/>
                  </a:lnTo>
                  <a:lnTo>
                    <a:pt x="3931" y="4028"/>
                  </a:lnTo>
                  <a:lnTo>
                    <a:pt x="3931" y="4033"/>
                  </a:lnTo>
                  <a:lnTo>
                    <a:pt x="3924" y="4033"/>
                  </a:lnTo>
                  <a:lnTo>
                    <a:pt x="3919" y="4037"/>
                  </a:lnTo>
                  <a:lnTo>
                    <a:pt x="3915" y="4038"/>
                  </a:lnTo>
                  <a:lnTo>
                    <a:pt x="3910" y="4040"/>
                  </a:lnTo>
                  <a:lnTo>
                    <a:pt x="3910" y="4048"/>
                  </a:lnTo>
                  <a:lnTo>
                    <a:pt x="3912" y="4055"/>
                  </a:lnTo>
                  <a:lnTo>
                    <a:pt x="3915" y="4060"/>
                  </a:lnTo>
                  <a:lnTo>
                    <a:pt x="3917" y="4067"/>
                  </a:lnTo>
                  <a:lnTo>
                    <a:pt x="3910" y="4071"/>
                  </a:lnTo>
                  <a:lnTo>
                    <a:pt x="3905" y="4076"/>
                  </a:lnTo>
                  <a:lnTo>
                    <a:pt x="3900" y="4081"/>
                  </a:lnTo>
                  <a:lnTo>
                    <a:pt x="3897" y="4088"/>
                  </a:lnTo>
                  <a:lnTo>
                    <a:pt x="3895" y="4091"/>
                  </a:lnTo>
                  <a:lnTo>
                    <a:pt x="3893" y="4095"/>
                  </a:lnTo>
                  <a:lnTo>
                    <a:pt x="3885" y="4096"/>
                  </a:lnTo>
                  <a:lnTo>
                    <a:pt x="3881" y="4098"/>
                  </a:lnTo>
                  <a:lnTo>
                    <a:pt x="3878" y="4100"/>
                  </a:lnTo>
                  <a:lnTo>
                    <a:pt x="3876" y="4103"/>
                  </a:lnTo>
                  <a:lnTo>
                    <a:pt x="3876" y="4108"/>
                  </a:lnTo>
                  <a:lnTo>
                    <a:pt x="3903" y="4122"/>
                  </a:lnTo>
                  <a:lnTo>
                    <a:pt x="3905" y="4124"/>
                  </a:lnTo>
                  <a:lnTo>
                    <a:pt x="3905" y="4125"/>
                  </a:lnTo>
                  <a:lnTo>
                    <a:pt x="3907" y="4127"/>
                  </a:lnTo>
                  <a:lnTo>
                    <a:pt x="3910" y="4129"/>
                  </a:lnTo>
                  <a:lnTo>
                    <a:pt x="3919" y="4130"/>
                  </a:lnTo>
                  <a:lnTo>
                    <a:pt x="3922" y="4132"/>
                  </a:lnTo>
                  <a:lnTo>
                    <a:pt x="3924" y="4135"/>
                  </a:lnTo>
                  <a:lnTo>
                    <a:pt x="3919" y="4139"/>
                  </a:lnTo>
                  <a:lnTo>
                    <a:pt x="3912" y="4141"/>
                  </a:lnTo>
                  <a:lnTo>
                    <a:pt x="3905" y="4142"/>
                  </a:lnTo>
                  <a:lnTo>
                    <a:pt x="3897" y="4142"/>
                  </a:lnTo>
                  <a:lnTo>
                    <a:pt x="3891" y="4146"/>
                  </a:lnTo>
                  <a:lnTo>
                    <a:pt x="3886" y="4149"/>
                  </a:lnTo>
                  <a:lnTo>
                    <a:pt x="3881" y="4154"/>
                  </a:lnTo>
                  <a:lnTo>
                    <a:pt x="3876" y="4156"/>
                  </a:lnTo>
                  <a:lnTo>
                    <a:pt x="3881" y="4180"/>
                  </a:lnTo>
                  <a:lnTo>
                    <a:pt x="3883" y="4195"/>
                  </a:lnTo>
                  <a:lnTo>
                    <a:pt x="3883" y="4210"/>
                  </a:lnTo>
                  <a:lnTo>
                    <a:pt x="3890" y="4212"/>
                  </a:lnTo>
                  <a:lnTo>
                    <a:pt x="3897" y="4214"/>
                  </a:lnTo>
                  <a:lnTo>
                    <a:pt x="3902" y="4217"/>
                  </a:lnTo>
                  <a:lnTo>
                    <a:pt x="3910" y="4217"/>
                  </a:lnTo>
                  <a:lnTo>
                    <a:pt x="3915" y="4219"/>
                  </a:lnTo>
                  <a:lnTo>
                    <a:pt x="3917" y="4221"/>
                  </a:lnTo>
                  <a:lnTo>
                    <a:pt x="3917" y="4224"/>
                  </a:lnTo>
                  <a:lnTo>
                    <a:pt x="3926" y="4229"/>
                  </a:lnTo>
                  <a:lnTo>
                    <a:pt x="3929" y="4233"/>
                  </a:lnTo>
                  <a:lnTo>
                    <a:pt x="3931" y="4238"/>
                  </a:lnTo>
                  <a:lnTo>
                    <a:pt x="3924" y="4246"/>
                  </a:lnTo>
                  <a:lnTo>
                    <a:pt x="3917" y="4255"/>
                  </a:lnTo>
                  <a:lnTo>
                    <a:pt x="3900" y="4272"/>
                  </a:lnTo>
                  <a:lnTo>
                    <a:pt x="3893" y="4280"/>
                  </a:lnTo>
                  <a:lnTo>
                    <a:pt x="3886" y="4289"/>
                  </a:lnTo>
                  <a:lnTo>
                    <a:pt x="3883" y="4301"/>
                  </a:lnTo>
                  <a:lnTo>
                    <a:pt x="3883" y="4313"/>
                  </a:lnTo>
                  <a:lnTo>
                    <a:pt x="3890" y="4313"/>
                  </a:lnTo>
                  <a:lnTo>
                    <a:pt x="3897" y="4313"/>
                  </a:lnTo>
                  <a:lnTo>
                    <a:pt x="3907" y="4308"/>
                  </a:lnTo>
                  <a:lnTo>
                    <a:pt x="3917" y="4303"/>
                  </a:lnTo>
                  <a:lnTo>
                    <a:pt x="3929" y="4299"/>
                  </a:lnTo>
                  <a:lnTo>
                    <a:pt x="3936" y="4299"/>
                  </a:lnTo>
                  <a:lnTo>
                    <a:pt x="3944" y="4299"/>
                  </a:lnTo>
                  <a:lnTo>
                    <a:pt x="3946" y="4303"/>
                  </a:lnTo>
                  <a:lnTo>
                    <a:pt x="3948" y="4306"/>
                  </a:lnTo>
                  <a:lnTo>
                    <a:pt x="3949" y="4309"/>
                  </a:lnTo>
                  <a:lnTo>
                    <a:pt x="3951" y="4313"/>
                  </a:lnTo>
                  <a:lnTo>
                    <a:pt x="3951" y="4320"/>
                  </a:lnTo>
                  <a:lnTo>
                    <a:pt x="3951" y="4326"/>
                  </a:lnTo>
                  <a:lnTo>
                    <a:pt x="3948" y="4337"/>
                  </a:lnTo>
                  <a:lnTo>
                    <a:pt x="3941" y="4345"/>
                  </a:lnTo>
                  <a:lnTo>
                    <a:pt x="3938" y="4354"/>
                  </a:lnTo>
                  <a:lnTo>
                    <a:pt x="3932" y="4355"/>
                  </a:lnTo>
                  <a:lnTo>
                    <a:pt x="3929" y="4359"/>
                  </a:lnTo>
                  <a:lnTo>
                    <a:pt x="3924" y="4367"/>
                  </a:lnTo>
                  <a:lnTo>
                    <a:pt x="3922" y="4369"/>
                  </a:lnTo>
                  <a:lnTo>
                    <a:pt x="3919" y="4369"/>
                  </a:lnTo>
                  <a:lnTo>
                    <a:pt x="3917" y="4371"/>
                  </a:lnTo>
                  <a:lnTo>
                    <a:pt x="3917" y="4374"/>
                  </a:lnTo>
                  <a:lnTo>
                    <a:pt x="3922" y="4376"/>
                  </a:lnTo>
                  <a:lnTo>
                    <a:pt x="3924" y="4378"/>
                  </a:lnTo>
                  <a:lnTo>
                    <a:pt x="3924" y="4379"/>
                  </a:lnTo>
                  <a:lnTo>
                    <a:pt x="3924" y="4381"/>
                  </a:lnTo>
                  <a:lnTo>
                    <a:pt x="3938" y="4381"/>
                  </a:lnTo>
                  <a:lnTo>
                    <a:pt x="3949" y="4383"/>
                  </a:lnTo>
                  <a:lnTo>
                    <a:pt x="3960" y="4386"/>
                  </a:lnTo>
                  <a:lnTo>
                    <a:pt x="3972" y="4388"/>
                  </a:lnTo>
                  <a:lnTo>
                    <a:pt x="3982" y="4389"/>
                  </a:lnTo>
                  <a:lnTo>
                    <a:pt x="3990" y="4393"/>
                  </a:lnTo>
                  <a:lnTo>
                    <a:pt x="3994" y="4395"/>
                  </a:lnTo>
                  <a:lnTo>
                    <a:pt x="3997" y="4398"/>
                  </a:lnTo>
                  <a:lnTo>
                    <a:pt x="3999" y="4403"/>
                  </a:lnTo>
                  <a:lnTo>
                    <a:pt x="3999" y="4408"/>
                  </a:lnTo>
                  <a:lnTo>
                    <a:pt x="3990" y="4407"/>
                  </a:lnTo>
                  <a:lnTo>
                    <a:pt x="3984" y="4408"/>
                  </a:lnTo>
                  <a:lnTo>
                    <a:pt x="3973" y="4412"/>
                  </a:lnTo>
                  <a:lnTo>
                    <a:pt x="3965" y="4415"/>
                  </a:lnTo>
                  <a:lnTo>
                    <a:pt x="3958" y="4415"/>
                  </a:lnTo>
                  <a:lnTo>
                    <a:pt x="3951" y="4415"/>
                  </a:lnTo>
                  <a:lnTo>
                    <a:pt x="3951" y="4424"/>
                  </a:lnTo>
                  <a:lnTo>
                    <a:pt x="3949" y="4430"/>
                  </a:lnTo>
                  <a:lnTo>
                    <a:pt x="3946" y="4436"/>
                  </a:lnTo>
                  <a:lnTo>
                    <a:pt x="3944" y="4442"/>
                  </a:lnTo>
                  <a:lnTo>
                    <a:pt x="3946" y="4444"/>
                  </a:lnTo>
                  <a:lnTo>
                    <a:pt x="3948" y="4446"/>
                  </a:lnTo>
                  <a:lnTo>
                    <a:pt x="3951" y="4449"/>
                  </a:lnTo>
                  <a:lnTo>
                    <a:pt x="3953" y="4454"/>
                  </a:lnTo>
                  <a:lnTo>
                    <a:pt x="3955" y="4456"/>
                  </a:lnTo>
                  <a:lnTo>
                    <a:pt x="3958" y="4456"/>
                  </a:lnTo>
                  <a:lnTo>
                    <a:pt x="3961" y="4459"/>
                  </a:lnTo>
                  <a:lnTo>
                    <a:pt x="3965" y="4463"/>
                  </a:lnTo>
                  <a:lnTo>
                    <a:pt x="3973" y="4468"/>
                  </a:lnTo>
                  <a:lnTo>
                    <a:pt x="3984" y="4471"/>
                  </a:lnTo>
                  <a:lnTo>
                    <a:pt x="3992" y="4476"/>
                  </a:lnTo>
                  <a:lnTo>
                    <a:pt x="3997" y="4476"/>
                  </a:lnTo>
                  <a:lnTo>
                    <a:pt x="4001" y="4478"/>
                  </a:lnTo>
                  <a:lnTo>
                    <a:pt x="4004" y="4480"/>
                  </a:lnTo>
                  <a:lnTo>
                    <a:pt x="4006" y="4483"/>
                  </a:lnTo>
                  <a:lnTo>
                    <a:pt x="4014" y="4483"/>
                  </a:lnTo>
                  <a:lnTo>
                    <a:pt x="4021" y="4483"/>
                  </a:lnTo>
                  <a:lnTo>
                    <a:pt x="4026" y="4487"/>
                  </a:lnTo>
                  <a:lnTo>
                    <a:pt x="4031" y="4488"/>
                  </a:lnTo>
                  <a:lnTo>
                    <a:pt x="4040" y="4495"/>
                  </a:lnTo>
                  <a:lnTo>
                    <a:pt x="4047" y="4497"/>
                  </a:lnTo>
                  <a:lnTo>
                    <a:pt x="4054" y="4497"/>
                  </a:lnTo>
                  <a:lnTo>
                    <a:pt x="4052" y="4506"/>
                  </a:lnTo>
                  <a:lnTo>
                    <a:pt x="4054" y="4512"/>
                  </a:lnTo>
                  <a:lnTo>
                    <a:pt x="4055" y="4519"/>
                  </a:lnTo>
                  <a:lnTo>
                    <a:pt x="4057" y="4524"/>
                  </a:lnTo>
                  <a:lnTo>
                    <a:pt x="4060" y="4529"/>
                  </a:lnTo>
                  <a:lnTo>
                    <a:pt x="4064" y="4533"/>
                  </a:lnTo>
                  <a:lnTo>
                    <a:pt x="4074" y="4538"/>
                  </a:lnTo>
                  <a:lnTo>
                    <a:pt x="4074" y="4529"/>
                  </a:lnTo>
                  <a:lnTo>
                    <a:pt x="4076" y="4528"/>
                  </a:lnTo>
                  <a:lnTo>
                    <a:pt x="4077" y="4528"/>
                  </a:lnTo>
                  <a:lnTo>
                    <a:pt x="4083" y="4529"/>
                  </a:lnTo>
                  <a:lnTo>
                    <a:pt x="4088" y="4531"/>
                  </a:lnTo>
                  <a:lnTo>
                    <a:pt x="4096" y="4517"/>
                  </a:lnTo>
                  <a:lnTo>
                    <a:pt x="4105" y="4504"/>
                  </a:lnTo>
                  <a:lnTo>
                    <a:pt x="4110" y="4497"/>
                  </a:lnTo>
                  <a:lnTo>
                    <a:pt x="4112" y="4488"/>
                  </a:lnTo>
                  <a:lnTo>
                    <a:pt x="4115" y="4480"/>
                  </a:lnTo>
                  <a:lnTo>
                    <a:pt x="4115" y="4470"/>
                  </a:lnTo>
                  <a:lnTo>
                    <a:pt x="4122" y="4465"/>
                  </a:lnTo>
                  <a:lnTo>
                    <a:pt x="4129" y="4459"/>
                  </a:lnTo>
                  <a:lnTo>
                    <a:pt x="4132" y="4458"/>
                  </a:lnTo>
                  <a:lnTo>
                    <a:pt x="4134" y="4453"/>
                  </a:lnTo>
                  <a:lnTo>
                    <a:pt x="4135" y="4447"/>
                  </a:lnTo>
                  <a:lnTo>
                    <a:pt x="4135" y="4442"/>
                  </a:lnTo>
                  <a:lnTo>
                    <a:pt x="4134" y="4439"/>
                  </a:lnTo>
                  <a:lnTo>
                    <a:pt x="4132" y="4437"/>
                  </a:lnTo>
                  <a:lnTo>
                    <a:pt x="4125" y="4436"/>
                  </a:lnTo>
                  <a:lnTo>
                    <a:pt x="4118" y="4434"/>
                  </a:lnTo>
                  <a:lnTo>
                    <a:pt x="4115" y="4432"/>
                  </a:lnTo>
                  <a:lnTo>
                    <a:pt x="4115" y="4429"/>
                  </a:lnTo>
                  <a:lnTo>
                    <a:pt x="4141" y="4424"/>
                  </a:lnTo>
                  <a:lnTo>
                    <a:pt x="4152" y="4420"/>
                  </a:lnTo>
                  <a:lnTo>
                    <a:pt x="4163" y="4415"/>
                  </a:lnTo>
                  <a:lnTo>
                    <a:pt x="4163" y="4391"/>
                  </a:lnTo>
                  <a:lnTo>
                    <a:pt x="4163" y="4367"/>
                  </a:lnTo>
                  <a:lnTo>
                    <a:pt x="4159" y="4347"/>
                  </a:lnTo>
                  <a:lnTo>
                    <a:pt x="4156" y="4326"/>
                  </a:lnTo>
                  <a:lnTo>
                    <a:pt x="4159" y="4323"/>
                  </a:lnTo>
                  <a:lnTo>
                    <a:pt x="4161" y="4318"/>
                  </a:lnTo>
                  <a:lnTo>
                    <a:pt x="4161" y="4314"/>
                  </a:lnTo>
                  <a:lnTo>
                    <a:pt x="4166" y="4311"/>
                  </a:lnTo>
                  <a:lnTo>
                    <a:pt x="4169" y="4308"/>
                  </a:lnTo>
                  <a:lnTo>
                    <a:pt x="4171" y="4303"/>
                  </a:lnTo>
                  <a:lnTo>
                    <a:pt x="4173" y="4299"/>
                  </a:lnTo>
                  <a:lnTo>
                    <a:pt x="4175" y="4291"/>
                  </a:lnTo>
                  <a:lnTo>
                    <a:pt x="4176" y="4282"/>
                  </a:lnTo>
                  <a:lnTo>
                    <a:pt x="4176" y="4279"/>
                  </a:lnTo>
                  <a:lnTo>
                    <a:pt x="4176" y="4265"/>
                  </a:lnTo>
                  <a:lnTo>
                    <a:pt x="4176" y="4251"/>
                  </a:lnTo>
                  <a:lnTo>
                    <a:pt x="4180" y="4248"/>
                  </a:lnTo>
                  <a:lnTo>
                    <a:pt x="4183" y="4245"/>
                  </a:lnTo>
                  <a:lnTo>
                    <a:pt x="4188" y="4236"/>
                  </a:lnTo>
                  <a:lnTo>
                    <a:pt x="4193" y="4229"/>
                  </a:lnTo>
                  <a:lnTo>
                    <a:pt x="4198" y="4226"/>
                  </a:lnTo>
                  <a:lnTo>
                    <a:pt x="4204" y="4224"/>
                  </a:lnTo>
                  <a:lnTo>
                    <a:pt x="4202" y="4214"/>
                  </a:lnTo>
                  <a:lnTo>
                    <a:pt x="4204" y="4207"/>
                  </a:lnTo>
                  <a:lnTo>
                    <a:pt x="4205" y="4200"/>
                  </a:lnTo>
                  <a:lnTo>
                    <a:pt x="4209" y="4195"/>
                  </a:lnTo>
                  <a:lnTo>
                    <a:pt x="4214" y="4183"/>
                  </a:lnTo>
                  <a:lnTo>
                    <a:pt x="4216" y="4176"/>
                  </a:lnTo>
                  <a:lnTo>
                    <a:pt x="4217" y="4170"/>
                  </a:lnTo>
                  <a:lnTo>
                    <a:pt x="4210" y="4146"/>
                  </a:lnTo>
                  <a:lnTo>
                    <a:pt x="4209" y="4130"/>
                  </a:lnTo>
                  <a:lnTo>
                    <a:pt x="4210" y="4115"/>
                  </a:lnTo>
                  <a:close/>
                  <a:moveTo>
                    <a:pt x="898" y="1986"/>
                  </a:moveTo>
                  <a:lnTo>
                    <a:pt x="903" y="1995"/>
                  </a:lnTo>
                  <a:lnTo>
                    <a:pt x="906" y="1998"/>
                  </a:lnTo>
                  <a:lnTo>
                    <a:pt x="910" y="2000"/>
                  </a:lnTo>
                  <a:lnTo>
                    <a:pt x="913" y="2001"/>
                  </a:lnTo>
                  <a:lnTo>
                    <a:pt x="922" y="2007"/>
                  </a:lnTo>
                  <a:lnTo>
                    <a:pt x="923" y="2003"/>
                  </a:lnTo>
                  <a:lnTo>
                    <a:pt x="925" y="2001"/>
                  </a:lnTo>
                  <a:lnTo>
                    <a:pt x="928" y="2003"/>
                  </a:lnTo>
                  <a:lnTo>
                    <a:pt x="933" y="2005"/>
                  </a:lnTo>
                  <a:lnTo>
                    <a:pt x="939" y="2007"/>
                  </a:lnTo>
                  <a:lnTo>
                    <a:pt x="942" y="2007"/>
                  </a:lnTo>
                  <a:lnTo>
                    <a:pt x="947" y="2003"/>
                  </a:lnTo>
                  <a:lnTo>
                    <a:pt x="952" y="2000"/>
                  </a:lnTo>
                  <a:lnTo>
                    <a:pt x="954" y="1995"/>
                  </a:lnTo>
                  <a:lnTo>
                    <a:pt x="956" y="1986"/>
                  </a:lnTo>
                  <a:lnTo>
                    <a:pt x="954" y="1983"/>
                  </a:lnTo>
                  <a:lnTo>
                    <a:pt x="952" y="1981"/>
                  </a:lnTo>
                  <a:lnTo>
                    <a:pt x="945" y="1976"/>
                  </a:lnTo>
                  <a:lnTo>
                    <a:pt x="939" y="1972"/>
                  </a:lnTo>
                  <a:lnTo>
                    <a:pt x="932" y="1971"/>
                  </a:lnTo>
                  <a:lnTo>
                    <a:pt x="920" y="1971"/>
                  </a:lnTo>
                  <a:lnTo>
                    <a:pt x="916" y="1971"/>
                  </a:lnTo>
                  <a:lnTo>
                    <a:pt x="910" y="1967"/>
                  </a:lnTo>
                  <a:lnTo>
                    <a:pt x="906" y="1964"/>
                  </a:lnTo>
                  <a:lnTo>
                    <a:pt x="903" y="1960"/>
                  </a:lnTo>
                  <a:lnTo>
                    <a:pt x="901" y="1959"/>
                  </a:lnTo>
                  <a:lnTo>
                    <a:pt x="894" y="1959"/>
                  </a:lnTo>
                  <a:lnTo>
                    <a:pt x="891" y="1954"/>
                  </a:lnTo>
                  <a:lnTo>
                    <a:pt x="887" y="1949"/>
                  </a:lnTo>
                  <a:lnTo>
                    <a:pt x="881" y="1947"/>
                  </a:lnTo>
                  <a:lnTo>
                    <a:pt x="874" y="1945"/>
                  </a:lnTo>
                  <a:lnTo>
                    <a:pt x="872" y="1947"/>
                  </a:lnTo>
                  <a:lnTo>
                    <a:pt x="870" y="1950"/>
                  </a:lnTo>
                  <a:lnTo>
                    <a:pt x="869" y="1952"/>
                  </a:lnTo>
                  <a:lnTo>
                    <a:pt x="869" y="1954"/>
                  </a:lnTo>
                  <a:lnTo>
                    <a:pt x="867" y="1957"/>
                  </a:lnTo>
                  <a:lnTo>
                    <a:pt x="865" y="1962"/>
                  </a:lnTo>
                  <a:lnTo>
                    <a:pt x="858" y="1966"/>
                  </a:lnTo>
                  <a:lnTo>
                    <a:pt x="857" y="1967"/>
                  </a:lnTo>
                  <a:lnTo>
                    <a:pt x="855" y="1969"/>
                  </a:lnTo>
                  <a:lnTo>
                    <a:pt x="855" y="1971"/>
                  </a:lnTo>
                  <a:lnTo>
                    <a:pt x="857" y="1976"/>
                  </a:lnTo>
                  <a:lnTo>
                    <a:pt x="865" y="1981"/>
                  </a:lnTo>
                  <a:lnTo>
                    <a:pt x="872" y="1986"/>
                  </a:lnTo>
                  <a:lnTo>
                    <a:pt x="877" y="1986"/>
                  </a:lnTo>
                  <a:lnTo>
                    <a:pt x="881" y="1984"/>
                  </a:lnTo>
                  <a:lnTo>
                    <a:pt x="886" y="1981"/>
                  </a:lnTo>
                  <a:lnTo>
                    <a:pt x="891" y="1976"/>
                  </a:lnTo>
                  <a:lnTo>
                    <a:pt x="894" y="1976"/>
                  </a:lnTo>
                  <a:lnTo>
                    <a:pt x="896" y="1976"/>
                  </a:lnTo>
                  <a:lnTo>
                    <a:pt x="898" y="1978"/>
                  </a:lnTo>
                  <a:lnTo>
                    <a:pt x="896" y="1983"/>
                  </a:lnTo>
                  <a:lnTo>
                    <a:pt x="898" y="1986"/>
                  </a:lnTo>
                  <a:close/>
                  <a:moveTo>
                    <a:pt x="3869" y="1188"/>
                  </a:moveTo>
                  <a:lnTo>
                    <a:pt x="3874" y="1177"/>
                  </a:lnTo>
                  <a:lnTo>
                    <a:pt x="3879" y="1167"/>
                  </a:lnTo>
                  <a:lnTo>
                    <a:pt x="3886" y="1159"/>
                  </a:lnTo>
                  <a:lnTo>
                    <a:pt x="3891" y="1155"/>
                  </a:lnTo>
                  <a:lnTo>
                    <a:pt x="3897" y="1153"/>
                  </a:lnTo>
                  <a:lnTo>
                    <a:pt x="3897" y="1145"/>
                  </a:lnTo>
                  <a:lnTo>
                    <a:pt x="3900" y="1138"/>
                  </a:lnTo>
                  <a:lnTo>
                    <a:pt x="3905" y="1133"/>
                  </a:lnTo>
                  <a:lnTo>
                    <a:pt x="3910" y="1130"/>
                  </a:lnTo>
                  <a:lnTo>
                    <a:pt x="3915" y="1126"/>
                  </a:lnTo>
                  <a:lnTo>
                    <a:pt x="3920" y="1121"/>
                  </a:lnTo>
                  <a:lnTo>
                    <a:pt x="3924" y="1114"/>
                  </a:lnTo>
                  <a:lnTo>
                    <a:pt x="3924" y="1106"/>
                  </a:lnTo>
                  <a:lnTo>
                    <a:pt x="3917" y="1106"/>
                  </a:lnTo>
                  <a:lnTo>
                    <a:pt x="3912" y="1104"/>
                  </a:lnTo>
                  <a:lnTo>
                    <a:pt x="3908" y="1101"/>
                  </a:lnTo>
                  <a:lnTo>
                    <a:pt x="3903" y="1099"/>
                  </a:lnTo>
                  <a:lnTo>
                    <a:pt x="3902" y="1097"/>
                  </a:lnTo>
                  <a:lnTo>
                    <a:pt x="3900" y="1096"/>
                  </a:lnTo>
                  <a:lnTo>
                    <a:pt x="3897" y="1092"/>
                  </a:lnTo>
                  <a:lnTo>
                    <a:pt x="3891" y="1090"/>
                  </a:lnTo>
                  <a:lnTo>
                    <a:pt x="3890" y="1089"/>
                  </a:lnTo>
                  <a:lnTo>
                    <a:pt x="3890" y="1085"/>
                  </a:lnTo>
                  <a:lnTo>
                    <a:pt x="3885" y="1085"/>
                  </a:lnTo>
                  <a:lnTo>
                    <a:pt x="3879" y="1084"/>
                  </a:lnTo>
                  <a:lnTo>
                    <a:pt x="3871" y="1080"/>
                  </a:lnTo>
                  <a:lnTo>
                    <a:pt x="3862" y="1077"/>
                  </a:lnTo>
                  <a:lnTo>
                    <a:pt x="3856" y="1077"/>
                  </a:lnTo>
                  <a:lnTo>
                    <a:pt x="3849" y="1078"/>
                  </a:lnTo>
                  <a:lnTo>
                    <a:pt x="3849" y="1073"/>
                  </a:lnTo>
                  <a:lnTo>
                    <a:pt x="3847" y="1068"/>
                  </a:lnTo>
                  <a:lnTo>
                    <a:pt x="3844" y="1065"/>
                  </a:lnTo>
                  <a:lnTo>
                    <a:pt x="3842" y="1058"/>
                  </a:lnTo>
                  <a:lnTo>
                    <a:pt x="3801" y="1058"/>
                  </a:lnTo>
                  <a:lnTo>
                    <a:pt x="3794" y="1058"/>
                  </a:lnTo>
                  <a:lnTo>
                    <a:pt x="3789" y="1056"/>
                  </a:lnTo>
                  <a:lnTo>
                    <a:pt x="3786" y="1053"/>
                  </a:lnTo>
                  <a:lnTo>
                    <a:pt x="3780" y="1051"/>
                  </a:lnTo>
                  <a:lnTo>
                    <a:pt x="3775" y="1051"/>
                  </a:lnTo>
                  <a:lnTo>
                    <a:pt x="3772" y="1049"/>
                  </a:lnTo>
                  <a:lnTo>
                    <a:pt x="3769" y="1048"/>
                  </a:lnTo>
                  <a:lnTo>
                    <a:pt x="3767" y="1044"/>
                  </a:lnTo>
                  <a:lnTo>
                    <a:pt x="3758" y="1044"/>
                  </a:lnTo>
                  <a:lnTo>
                    <a:pt x="3752" y="1046"/>
                  </a:lnTo>
                  <a:lnTo>
                    <a:pt x="3746" y="1049"/>
                  </a:lnTo>
                  <a:lnTo>
                    <a:pt x="3740" y="1051"/>
                  </a:lnTo>
                  <a:lnTo>
                    <a:pt x="3733" y="1051"/>
                  </a:lnTo>
                  <a:lnTo>
                    <a:pt x="3729" y="1051"/>
                  </a:lnTo>
                  <a:lnTo>
                    <a:pt x="3728" y="1049"/>
                  </a:lnTo>
                  <a:lnTo>
                    <a:pt x="3726" y="1044"/>
                  </a:lnTo>
                  <a:lnTo>
                    <a:pt x="3723" y="1044"/>
                  </a:lnTo>
                  <a:lnTo>
                    <a:pt x="3719" y="1044"/>
                  </a:lnTo>
                  <a:lnTo>
                    <a:pt x="3716" y="1044"/>
                  </a:lnTo>
                  <a:lnTo>
                    <a:pt x="3712" y="1044"/>
                  </a:lnTo>
                  <a:lnTo>
                    <a:pt x="3712" y="1041"/>
                  </a:lnTo>
                  <a:lnTo>
                    <a:pt x="3712" y="1038"/>
                  </a:lnTo>
                  <a:lnTo>
                    <a:pt x="3709" y="1038"/>
                  </a:lnTo>
                  <a:lnTo>
                    <a:pt x="3705" y="1038"/>
                  </a:lnTo>
                  <a:lnTo>
                    <a:pt x="3704" y="1036"/>
                  </a:lnTo>
                  <a:lnTo>
                    <a:pt x="3704" y="1032"/>
                  </a:lnTo>
                  <a:lnTo>
                    <a:pt x="3702" y="1031"/>
                  </a:lnTo>
                  <a:lnTo>
                    <a:pt x="3699" y="1031"/>
                  </a:lnTo>
                  <a:lnTo>
                    <a:pt x="3694" y="1029"/>
                  </a:lnTo>
                  <a:lnTo>
                    <a:pt x="3690" y="1026"/>
                  </a:lnTo>
                  <a:lnTo>
                    <a:pt x="3687" y="1022"/>
                  </a:lnTo>
                  <a:lnTo>
                    <a:pt x="3685" y="1017"/>
                  </a:lnTo>
                  <a:lnTo>
                    <a:pt x="3665" y="1031"/>
                  </a:lnTo>
                  <a:lnTo>
                    <a:pt x="3644" y="1044"/>
                  </a:lnTo>
                  <a:lnTo>
                    <a:pt x="3636" y="1043"/>
                  </a:lnTo>
                  <a:lnTo>
                    <a:pt x="3629" y="1041"/>
                  </a:lnTo>
                  <a:lnTo>
                    <a:pt x="3615" y="1036"/>
                  </a:lnTo>
                  <a:lnTo>
                    <a:pt x="3601" y="1031"/>
                  </a:lnTo>
                  <a:lnTo>
                    <a:pt x="3593" y="1031"/>
                  </a:lnTo>
                  <a:lnTo>
                    <a:pt x="3583" y="1031"/>
                  </a:lnTo>
                  <a:lnTo>
                    <a:pt x="3569" y="1031"/>
                  </a:lnTo>
                  <a:lnTo>
                    <a:pt x="3567" y="1027"/>
                  </a:lnTo>
                  <a:lnTo>
                    <a:pt x="3564" y="1022"/>
                  </a:lnTo>
                  <a:lnTo>
                    <a:pt x="3559" y="1017"/>
                  </a:lnTo>
                  <a:lnTo>
                    <a:pt x="3557" y="1014"/>
                  </a:lnTo>
                  <a:lnTo>
                    <a:pt x="3554" y="1009"/>
                  </a:lnTo>
                  <a:lnTo>
                    <a:pt x="3554" y="1003"/>
                  </a:lnTo>
                  <a:lnTo>
                    <a:pt x="3555" y="997"/>
                  </a:lnTo>
                  <a:lnTo>
                    <a:pt x="3547" y="995"/>
                  </a:lnTo>
                  <a:lnTo>
                    <a:pt x="3538" y="995"/>
                  </a:lnTo>
                  <a:lnTo>
                    <a:pt x="3526" y="998"/>
                  </a:lnTo>
                  <a:lnTo>
                    <a:pt x="3514" y="1002"/>
                  </a:lnTo>
                  <a:lnTo>
                    <a:pt x="3508" y="1003"/>
                  </a:lnTo>
                  <a:lnTo>
                    <a:pt x="3501" y="1003"/>
                  </a:lnTo>
                  <a:lnTo>
                    <a:pt x="3486" y="995"/>
                  </a:lnTo>
                  <a:lnTo>
                    <a:pt x="3468" y="988"/>
                  </a:lnTo>
                  <a:lnTo>
                    <a:pt x="3462" y="983"/>
                  </a:lnTo>
                  <a:lnTo>
                    <a:pt x="3457" y="976"/>
                  </a:lnTo>
                  <a:lnTo>
                    <a:pt x="3450" y="971"/>
                  </a:lnTo>
                  <a:lnTo>
                    <a:pt x="3446" y="963"/>
                  </a:lnTo>
                  <a:lnTo>
                    <a:pt x="3446" y="956"/>
                  </a:lnTo>
                  <a:lnTo>
                    <a:pt x="3446" y="951"/>
                  </a:lnTo>
                  <a:lnTo>
                    <a:pt x="3443" y="942"/>
                  </a:lnTo>
                  <a:lnTo>
                    <a:pt x="3439" y="934"/>
                  </a:lnTo>
                  <a:lnTo>
                    <a:pt x="3438" y="928"/>
                  </a:lnTo>
                  <a:lnTo>
                    <a:pt x="3439" y="922"/>
                  </a:lnTo>
                  <a:lnTo>
                    <a:pt x="3434" y="922"/>
                  </a:lnTo>
                  <a:lnTo>
                    <a:pt x="3431" y="920"/>
                  </a:lnTo>
                  <a:lnTo>
                    <a:pt x="3429" y="916"/>
                  </a:lnTo>
                  <a:lnTo>
                    <a:pt x="3428" y="913"/>
                  </a:lnTo>
                  <a:lnTo>
                    <a:pt x="3426" y="905"/>
                  </a:lnTo>
                  <a:lnTo>
                    <a:pt x="3422" y="903"/>
                  </a:lnTo>
                  <a:lnTo>
                    <a:pt x="3419" y="901"/>
                  </a:lnTo>
                  <a:lnTo>
                    <a:pt x="3417" y="896"/>
                  </a:lnTo>
                  <a:lnTo>
                    <a:pt x="3416" y="893"/>
                  </a:lnTo>
                  <a:lnTo>
                    <a:pt x="3409" y="887"/>
                  </a:lnTo>
                  <a:lnTo>
                    <a:pt x="3402" y="882"/>
                  </a:lnTo>
                  <a:lnTo>
                    <a:pt x="3400" y="879"/>
                  </a:lnTo>
                  <a:lnTo>
                    <a:pt x="3398" y="874"/>
                  </a:lnTo>
                  <a:lnTo>
                    <a:pt x="3393" y="862"/>
                  </a:lnTo>
                  <a:lnTo>
                    <a:pt x="3386" y="852"/>
                  </a:lnTo>
                  <a:lnTo>
                    <a:pt x="3381" y="840"/>
                  </a:lnTo>
                  <a:lnTo>
                    <a:pt x="3380" y="833"/>
                  </a:lnTo>
                  <a:lnTo>
                    <a:pt x="3378" y="826"/>
                  </a:lnTo>
                  <a:lnTo>
                    <a:pt x="3375" y="821"/>
                  </a:lnTo>
                  <a:lnTo>
                    <a:pt x="3371" y="818"/>
                  </a:lnTo>
                  <a:lnTo>
                    <a:pt x="3368" y="814"/>
                  </a:lnTo>
                  <a:lnTo>
                    <a:pt x="3363" y="812"/>
                  </a:lnTo>
                  <a:lnTo>
                    <a:pt x="3351" y="811"/>
                  </a:lnTo>
                  <a:lnTo>
                    <a:pt x="3339" y="812"/>
                  </a:lnTo>
                  <a:lnTo>
                    <a:pt x="3313" y="818"/>
                  </a:lnTo>
                  <a:lnTo>
                    <a:pt x="3299" y="819"/>
                  </a:lnTo>
                  <a:lnTo>
                    <a:pt x="3289" y="819"/>
                  </a:lnTo>
                  <a:lnTo>
                    <a:pt x="3284" y="818"/>
                  </a:lnTo>
                  <a:lnTo>
                    <a:pt x="3282" y="816"/>
                  </a:lnTo>
                  <a:lnTo>
                    <a:pt x="3282" y="812"/>
                  </a:lnTo>
                  <a:lnTo>
                    <a:pt x="3269" y="812"/>
                  </a:lnTo>
                  <a:lnTo>
                    <a:pt x="3262" y="812"/>
                  </a:lnTo>
                  <a:lnTo>
                    <a:pt x="3255" y="812"/>
                  </a:lnTo>
                  <a:lnTo>
                    <a:pt x="3248" y="812"/>
                  </a:lnTo>
                  <a:lnTo>
                    <a:pt x="3243" y="811"/>
                  </a:lnTo>
                  <a:lnTo>
                    <a:pt x="3241" y="806"/>
                  </a:lnTo>
                  <a:lnTo>
                    <a:pt x="3238" y="807"/>
                  </a:lnTo>
                  <a:lnTo>
                    <a:pt x="3235" y="809"/>
                  </a:lnTo>
                  <a:lnTo>
                    <a:pt x="3231" y="812"/>
                  </a:lnTo>
                  <a:lnTo>
                    <a:pt x="3228" y="812"/>
                  </a:lnTo>
                  <a:lnTo>
                    <a:pt x="3223" y="811"/>
                  </a:lnTo>
                  <a:lnTo>
                    <a:pt x="3221" y="809"/>
                  </a:lnTo>
                  <a:lnTo>
                    <a:pt x="3221" y="806"/>
                  </a:lnTo>
                  <a:lnTo>
                    <a:pt x="3211" y="804"/>
                  </a:lnTo>
                  <a:lnTo>
                    <a:pt x="3201" y="804"/>
                  </a:lnTo>
                  <a:lnTo>
                    <a:pt x="3178" y="806"/>
                  </a:lnTo>
                  <a:lnTo>
                    <a:pt x="3158" y="807"/>
                  </a:lnTo>
                  <a:lnTo>
                    <a:pt x="3148" y="807"/>
                  </a:lnTo>
                  <a:lnTo>
                    <a:pt x="3139" y="806"/>
                  </a:lnTo>
                  <a:lnTo>
                    <a:pt x="3139" y="799"/>
                  </a:lnTo>
                  <a:lnTo>
                    <a:pt x="3132" y="799"/>
                  </a:lnTo>
                  <a:lnTo>
                    <a:pt x="3127" y="797"/>
                  </a:lnTo>
                  <a:lnTo>
                    <a:pt x="3124" y="794"/>
                  </a:lnTo>
                  <a:lnTo>
                    <a:pt x="3119" y="792"/>
                  </a:lnTo>
                  <a:lnTo>
                    <a:pt x="3114" y="790"/>
                  </a:lnTo>
                  <a:lnTo>
                    <a:pt x="3112" y="788"/>
                  </a:lnTo>
                  <a:lnTo>
                    <a:pt x="3112" y="785"/>
                  </a:lnTo>
                  <a:lnTo>
                    <a:pt x="3112" y="765"/>
                  </a:lnTo>
                  <a:lnTo>
                    <a:pt x="3107" y="763"/>
                  </a:lnTo>
                  <a:lnTo>
                    <a:pt x="3105" y="761"/>
                  </a:lnTo>
                  <a:lnTo>
                    <a:pt x="3105" y="758"/>
                  </a:lnTo>
                  <a:lnTo>
                    <a:pt x="3105" y="751"/>
                  </a:lnTo>
                  <a:lnTo>
                    <a:pt x="3102" y="744"/>
                  </a:lnTo>
                  <a:lnTo>
                    <a:pt x="3098" y="739"/>
                  </a:lnTo>
                  <a:lnTo>
                    <a:pt x="3088" y="730"/>
                  </a:lnTo>
                  <a:lnTo>
                    <a:pt x="3078" y="722"/>
                  </a:lnTo>
                  <a:lnTo>
                    <a:pt x="3074" y="717"/>
                  </a:lnTo>
                  <a:lnTo>
                    <a:pt x="3071" y="710"/>
                  </a:lnTo>
                  <a:lnTo>
                    <a:pt x="3064" y="708"/>
                  </a:lnTo>
                  <a:lnTo>
                    <a:pt x="3059" y="705"/>
                  </a:lnTo>
                  <a:lnTo>
                    <a:pt x="3049" y="698"/>
                  </a:lnTo>
                  <a:lnTo>
                    <a:pt x="3040" y="689"/>
                  </a:lnTo>
                  <a:lnTo>
                    <a:pt x="3030" y="683"/>
                  </a:lnTo>
                  <a:lnTo>
                    <a:pt x="3030" y="672"/>
                  </a:lnTo>
                  <a:lnTo>
                    <a:pt x="3030" y="664"/>
                  </a:lnTo>
                  <a:lnTo>
                    <a:pt x="3028" y="659"/>
                  </a:lnTo>
                  <a:lnTo>
                    <a:pt x="3027" y="655"/>
                  </a:lnTo>
                  <a:lnTo>
                    <a:pt x="3021" y="652"/>
                  </a:lnTo>
                  <a:lnTo>
                    <a:pt x="3016" y="650"/>
                  </a:lnTo>
                  <a:lnTo>
                    <a:pt x="3003" y="649"/>
                  </a:lnTo>
                  <a:lnTo>
                    <a:pt x="3003" y="642"/>
                  </a:lnTo>
                  <a:lnTo>
                    <a:pt x="2982" y="642"/>
                  </a:lnTo>
                  <a:lnTo>
                    <a:pt x="2982" y="621"/>
                  </a:lnTo>
                  <a:lnTo>
                    <a:pt x="2984" y="616"/>
                  </a:lnTo>
                  <a:lnTo>
                    <a:pt x="2986" y="614"/>
                  </a:lnTo>
                  <a:lnTo>
                    <a:pt x="2989" y="614"/>
                  </a:lnTo>
                  <a:lnTo>
                    <a:pt x="2989" y="594"/>
                  </a:lnTo>
                  <a:lnTo>
                    <a:pt x="2989" y="584"/>
                  </a:lnTo>
                  <a:lnTo>
                    <a:pt x="2986" y="575"/>
                  </a:lnTo>
                  <a:lnTo>
                    <a:pt x="2982" y="568"/>
                  </a:lnTo>
                  <a:lnTo>
                    <a:pt x="2977" y="563"/>
                  </a:lnTo>
                  <a:lnTo>
                    <a:pt x="2970" y="562"/>
                  </a:lnTo>
                  <a:lnTo>
                    <a:pt x="2962" y="560"/>
                  </a:lnTo>
                  <a:lnTo>
                    <a:pt x="2964" y="551"/>
                  </a:lnTo>
                  <a:lnTo>
                    <a:pt x="2965" y="543"/>
                  </a:lnTo>
                  <a:lnTo>
                    <a:pt x="2969" y="538"/>
                  </a:lnTo>
                  <a:lnTo>
                    <a:pt x="2975" y="533"/>
                  </a:lnTo>
                  <a:lnTo>
                    <a:pt x="2979" y="527"/>
                  </a:lnTo>
                  <a:lnTo>
                    <a:pt x="2982" y="522"/>
                  </a:lnTo>
                  <a:lnTo>
                    <a:pt x="2986" y="519"/>
                  </a:lnTo>
                  <a:lnTo>
                    <a:pt x="2989" y="512"/>
                  </a:lnTo>
                  <a:lnTo>
                    <a:pt x="2987" y="505"/>
                  </a:lnTo>
                  <a:lnTo>
                    <a:pt x="2982" y="502"/>
                  </a:lnTo>
                  <a:lnTo>
                    <a:pt x="2975" y="498"/>
                  </a:lnTo>
                  <a:lnTo>
                    <a:pt x="2969" y="498"/>
                  </a:lnTo>
                  <a:lnTo>
                    <a:pt x="2960" y="498"/>
                  </a:lnTo>
                  <a:lnTo>
                    <a:pt x="2953" y="500"/>
                  </a:lnTo>
                  <a:lnTo>
                    <a:pt x="2946" y="502"/>
                  </a:lnTo>
                  <a:lnTo>
                    <a:pt x="2941" y="505"/>
                  </a:lnTo>
                  <a:lnTo>
                    <a:pt x="2941" y="510"/>
                  </a:lnTo>
                  <a:lnTo>
                    <a:pt x="2940" y="514"/>
                  </a:lnTo>
                  <a:lnTo>
                    <a:pt x="2938" y="517"/>
                  </a:lnTo>
                  <a:lnTo>
                    <a:pt x="2935" y="519"/>
                  </a:lnTo>
                  <a:lnTo>
                    <a:pt x="2931" y="519"/>
                  </a:lnTo>
                  <a:lnTo>
                    <a:pt x="2929" y="521"/>
                  </a:lnTo>
                  <a:lnTo>
                    <a:pt x="2928" y="526"/>
                  </a:lnTo>
                  <a:lnTo>
                    <a:pt x="2924" y="531"/>
                  </a:lnTo>
                  <a:lnTo>
                    <a:pt x="2921" y="536"/>
                  </a:lnTo>
                  <a:lnTo>
                    <a:pt x="2916" y="539"/>
                  </a:lnTo>
                  <a:lnTo>
                    <a:pt x="2914" y="546"/>
                  </a:lnTo>
                  <a:lnTo>
                    <a:pt x="2906" y="548"/>
                  </a:lnTo>
                  <a:lnTo>
                    <a:pt x="2897" y="550"/>
                  </a:lnTo>
                  <a:lnTo>
                    <a:pt x="2890" y="555"/>
                  </a:lnTo>
                  <a:lnTo>
                    <a:pt x="2887" y="560"/>
                  </a:lnTo>
                  <a:lnTo>
                    <a:pt x="2883" y="558"/>
                  </a:lnTo>
                  <a:lnTo>
                    <a:pt x="2880" y="556"/>
                  </a:lnTo>
                  <a:lnTo>
                    <a:pt x="2876" y="555"/>
                  </a:lnTo>
                  <a:lnTo>
                    <a:pt x="2873" y="553"/>
                  </a:lnTo>
                  <a:lnTo>
                    <a:pt x="2866" y="553"/>
                  </a:lnTo>
                  <a:lnTo>
                    <a:pt x="2859" y="558"/>
                  </a:lnTo>
                  <a:lnTo>
                    <a:pt x="2849" y="560"/>
                  </a:lnTo>
                  <a:lnTo>
                    <a:pt x="2837" y="560"/>
                  </a:lnTo>
                  <a:lnTo>
                    <a:pt x="2825" y="560"/>
                  </a:lnTo>
                  <a:lnTo>
                    <a:pt x="2820" y="558"/>
                  </a:lnTo>
                  <a:lnTo>
                    <a:pt x="2818" y="556"/>
                  </a:lnTo>
                  <a:lnTo>
                    <a:pt x="2818" y="553"/>
                  </a:lnTo>
                  <a:lnTo>
                    <a:pt x="2810" y="553"/>
                  </a:lnTo>
                  <a:lnTo>
                    <a:pt x="2805" y="550"/>
                  </a:lnTo>
                  <a:lnTo>
                    <a:pt x="2801" y="545"/>
                  </a:lnTo>
                  <a:lnTo>
                    <a:pt x="2798" y="539"/>
                  </a:lnTo>
                  <a:lnTo>
                    <a:pt x="2791" y="539"/>
                  </a:lnTo>
                  <a:lnTo>
                    <a:pt x="2786" y="543"/>
                  </a:lnTo>
                  <a:lnTo>
                    <a:pt x="2783" y="545"/>
                  </a:lnTo>
                  <a:lnTo>
                    <a:pt x="2777" y="546"/>
                  </a:lnTo>
                  <a:lnTo>
                    <a:pt x="2774" y="546"/>
                  </a:lnTo>
                  <a:lnTo>
                    <a:pt x="2772" y="545"/>
                  </a:lnTo>
                  <a:lnTo>
                    <a:pt x="2771" y="539"/>
                  </a:lnTo>
                  <a:lnTo>
                    <a:pt x="2774" y="536"/>
                  </a:lnTo>
                  <a:lnTo>
                    <a:pt x="2777" y="533"/>
                  </a:lnTo>
                  <a:lnTo>
                    <a:pt x="2783" y="524"/>
                  </a:lnTo>
                  <a:lnTo>
                    <a:pt x="2786" y="514"/>
                  </a:lnTo>
                  <a:lnTo>
                    <a:pt x="2791" y="505"/>
                  </a:lnTo>
                  <a:lnTo>
                    <a:pt x="2791" y="498"/>
                  </a:lnTo>
                  <a:lnTo>
                    <a:pt x="2786" y="488"/>
                  </a:lnTo>
                  <a:lnTo>
                    <a:pt x="2779" y="480"/>
                  </a:lnTo>
                  <a:lnTo>
                    <a:pt x="2772" y="471"/>
                  </a:lnTo>
                  <a:lnTo>
                    <a:pt x="2771" y="464"/>
                  </a:lnTo>
                  <a:lnTo>
                    <a:pt x="2771" y="458"/>
                  </a:lnTo>
                  <a:lnTo>
                    <a:pt x="2774" y="456"/>
                  </a:lnTo>
                  <a:lnTo>
                    <a:pt x="2776" y="452"/>
                  </a:lnTo>
                  <a:lnTo>
                    <a:pt x="2777" y="449"/>
                  </a:lnTo>
                  <a:lnTo>
                    <a:pt x="2777" y="444"/>
                  </a:lnTo>
                  <a:lnTo>
                    <a:pt x="2786" y="442"/>
                  </a:lnTo>
                  <a:lnTo>
                    <a:pt x="2789" y="441"/>
                  </a:lnTo>
                  <a:lnTo>
                    <a:pt x="2791" y="437"/>
                  </a:lnTo>
                  <a:lnTo>
                    <a:pt x="2793" y="432"/>
                  </a:lnTo>
                  <a:lnTo>
                    <a:pt x="2794" y="430"/>
                  </a:lnTo>
                  <a:lnTo>
                    <a:pt x="2798" y="430"/>
                  </a:lnTo>
                  <a:lnTo>
                    <a:pt x="2798" y="423"/>
                  </a:lnTo>
                  <a:lnTo>
                    <a:pt x="2800" y="418"/>
                  </a:lnTo>
                  <a:lnTo>
                    <a:pt x="2805" y="410"/>
                  </a:lnTo>
                  <a:lnTo>
                    <a:pt x="2800" y="408"/>
                  </a:lnTo>
                  <a:lnTo>
                    <a:pt x="2796" y="406"/>
                  </a:lnTo>
                  <a:lnTo>
                    <a:pt x="2791" y="400"/>
                  </a:lnTo>
                  <a:lnTo>
                    <a:pt x="2786" y="393"/>
                  </a:lnTo>
                  <a:lnTo>
                    <a:pt x="2783" y="391"/>
                  </a:lnTo>
                  <a:lnTo>
                    <a:pt x="2777" y="389"/>
                  </a:lnTo>
                  <a:lnTo>
                    <a:pt x="2774" y="386"/>
                  </a:lnTo>
                  <a:lnTo>
                    <a:pt x="2769" y="384"/>
                  </a:lnTo>
                  <a:lnTo>
                    <a:pt x="2757" y="383"/>
                  </a:lnTo>
                  <a:lnTo>
                    <a:pt x="2745" y="381"/>
                  </a:lnTo>
                  <a:lnTo>
                    <a:pt x="2740" y="379"/>
                  </a:lnTo>
                  <a:lnTo>
                    <a:pt x="2736" y="376"/>
                  </a:lnTo>
                  <a:lnTo>
                    <a:pt x="2675" y="376"/>
                  </a:lnTo>
                  <a:lnTo>
                    <a:pt x="2670" y="374"/>
                  </a:lnTo>
                  <a:lnTo>
                    <a:pt x="2668" y="372"/>
                  </a:lnTo>
                  <a:lnTo>
                    <a:pt x="2668" y="369"/>
                  </a:lnTo>
                  <a:lnTo>
                    <a:pt x="2661" y="364"/>
                  </a:lnTo>
                  <a:lnTo>
                    <a:pt x="2658" y="359"/>
                  </a:lnTo>
                  <a:lnTo>
                    <a:pt x="2656" y="350"/>
                  </a:lnTo>
                  <a:lnTo>
                    <a:pt x="2655" y="342"/>
                  </a:lnTo>
                  <a:lnTo>
                    <a:pt x="2655" y="301"/>
                  </a:lnTo>
                  <a:lnTo>
                    <a:pt x="2638" y="294"/>
                  </a:lnTo>
                  <a:lnTo>
                    <a:pt x="2619" y="289"/>
                  </a:lnTo>
                  <a:lnTo>
                    <a:pt x="2597" y="287"/>
                  </a:lnTo>
                  <a:lnTo>
                    <a:pt x="2573" y="287"/>
                  </a:lnTo>
                  <a:lnTo>
                    <a:pt x="2571" y="282"/>
                  </a:lnTo>
                  <a:lnTo>
                    <a:pt x="2569" y="278"/>
                  </a:lnTo>
                  <a:lnTo>
                    <a:pt x="2563" y="273"/>
                  </a:lnTo>
                  <a:lnTo>
                    <a:pt x="2556" y="268"/>
                  </a:lnTo>
                  <a:lnTo>
                    <a:pt x="2554" y="265"/>
                  </a:lnTo>
                  <a:lnTo>
                    <a:pt x="2552" y="260"/>
                  </a:lnTo>
                  <a:lnTo>
                    <a:pt x="2556" y="253"/>
                  </a:lnTo>
                  <a:lnTo>
                    <a:pt x="2559" y="246"/>
                  </a:lnTo>
                  <a:lnTo>
                    <a:pt x="2559" y="236"/>
                  </a:lnTo>
                  <a:lnTo>
                    <a:pt x="2559" y="225"/>
                  </a:lnTo>
                  <a:lnTo>
                    <a:pt x="2556" y="222"/>
                  </a:lnTo>
                  <a:lnTo>
                    <a:pt x="2552" y="219"/>
                  </a:lnTo>
                  <a:lnTo>
                    <a:pt x="2547" y="210"/>
                  </a:lnTo>
                  <a:lnTo>
                    <a:pt x="2544" y="200"/>
                  </a:lnTo>
                  <a:lnTo>
                    <a:pt x="2539" y="191"/>
                  </a:lnTo>
                  <a:lnTo>
                    <a:pt x="2535" y="191"/>
                  </a:lnTo>
                  <a:lnTo>
                    <a:pt x="2534" y="190"/>
                  </a:lnTo>
                  <a:lnTo>
                    <a:pt x="2532" y="185"/>
                  </a:lnTo>
                  <a:lnTo>
                    <a:pt x="2528" y="181"/>
                  </a:lnTo>
                  <a:lnTo>
                    <a:pt x="2527" y="179"/>
                  </a:lnTo>
                  <a:lnTo>
                    <a:pt x="2525" y="178"/>
                  </a:lnTo>
                  <a:lnTo>
                    <a:pt x="2522" y="176"/>
                  </a:lnTo>
                  <a:lnTo>
                    <a:pt x="2520" y="173"/>
                  </a:lnTo>
                  <a:lnTo>
                    <a:pt x="2522" y="169"/>
                  </a:lnTo>
                  <a:lnTo>
                    <a:pt x="2525" y="164"/>
                  </a:lnTo>
                  <a:lnTo>
                    <a:pt x="2505" y="164"/>
                  </a:lnTo>
                  <a:lnTo>
                    <a:pt x="2498" y="164"/>
                  </a:lnTo>
                  <a:lnTo>
                    <a:pt x="2493" y="164"/>
                  </a:lnTo>
                  <a:lnTo>
                    <a:pt x="2489" y="167"/>
                  </a:lnTo>
                  <a:lnTo>
                    <a:pt x="2488" y="171"/>
                  </a:lnTo>
                  <a:lnTo>
                    <a:pt x="2484" y="174"/>
                  </a:lnTo>
                  <a:lnTo>
                    <a:pt x="2482" y="178"/>
                  </a:lnTo>
                  <a:lnTo>
                    <a:pt x="2477" y="178"/>
                  </a:lnTo>
                  <a:lnTo>
                    <a:pt x="2470" y="178"/>
                  </a:lnTo>
                  <a:lnTo>
                    <a:pt x="2460" y="178"/>
                  </a:lnTo>
                  <a:lnTo>
                    <a:pt x="2452" y="176"/>
                  </a:lnTo>
                  <a:lnTo>
                    <a:pt x="2445" y="173"/>
                  </a:lnTo>
                  <a:lnTo>
                    <a:pt x="2438" y="169"/>
                  </a:lnTo>
                  <a:lnTo>
                    <a:pt x="2426" y="161"/>
                  </a:lnTo>
                  <a:lnTo>
                    <a:pt x="2418" y="159"/>
                  </a:lnTo>
                  <a:lnTo>
                    <a:pt x="2409" y="157"/>
                  </a:lnTo>
                  <a:lnTo>
                    <a:pt x="2407" y="149"/>
                  </a:lnTo>
                  <a:lnTo>
                    <a:pt x="2406" y="140"/>
                  </a:lnTo>
                  <a:lnTo>
                    <a:pt x="2401" y="135"/>
                  </a:lnTo>
                  <a:lnTo>
                    <a:pt x="2395" y="130"/>
                  </a:lnTo>
                  <a:lnTo>
                    <a:pt x="2394" y="121"/>
                  </a:lnTo>
                  <a:lnTo>
                    <a:pt x="2392" y="113"/>
                  </a:lnTo>
                  <a:lnTo>
                    <a:pt x="2387" y="108"/>
                  </a:lnTo>
                  <a:lnTo>
                    <a:pt x="2382" y="103"/>
                  </a:lnTo>
                  <a:lnTo>
                    <a:pt x="2387" y="94"/>
                  </a:lnTo>
                  <a:lnTo>
                    <a:pt x="2389" y="89"/>
                  </a:lnTo>
                  <a:lnTo>
                    <a:pt x="2389" y="82"/>
                  </a:lnTo>
                  <a:lnTo>
                    <a:pt x="2387" y="77"/>
                  </a:lnTo>
                  <a:lnTo>
                    <a:pt x="2384" y="70"/>
                  </a:lnTo>
                  <a:lnTo>
                    <a:pt x="2380" y="62"/>
                  </a:lnTo>
                  <a:lnTo>
                    <a:pt x="2380" y="55"/>
                  </a:lnTo>
                  <a:lnTo>
                    <a:pt x="2382" y="48"/>
                  </a:lnTo>
                  <a:lnTo>
                    <a:pt x="2382" y="45"/>
                  </a:lnTo>
                  <a:lnTo>
                    <a:pt x="2380" y="43"/>
                  </a:lnTo>
                  <a:lnTo>
                    <a:pt x="2375" y="41"/>
                  </a:lnTo>
                  <a:lnTo>
                    <a:pt x="2375" y="29"/>
                  </a:lnTo>
                  <a:lnTo>
                    <a:pt x="2375" y="17"/>
                  </a:lnTo>
                  <a:lnTo>
                    <a:pt x="2377" y="7"/>
                  </a:lnTo>
                  <a:lnTo>
                    <a:pt x="2382" y="0"/>
                  </a:lnTo>
                  <a:lnTo>
                    <a:pt x="2368" y="4"/>
                  </a:lnTo>
                  <a:lnTo>
                    <a:pt x="2354" y="7"/>
                  </a:lnTo>
                  <a:lnTo>
                    <a:pt x="2353" y="11"/>
                  </a:lnTo>
                  <a:lnTo>
                    <a:pt x="2346" y="7"/>
                  </a:lnTo>
                  <a:lnTo>
                    <a:pt x="2341" y="7"/>
                  </a:lnTo>
                  <a:lnTo>
                    <a:pt x="2337" y="9"/>
                  </a:lnTo>
                  <a:lnTo>
                    <a:pt x="2332" y="11"/>
                  </a:lnTo>
                  <a:lnTo>
                    <a:pt x="2325" y="17"/>
                  </a:lnTo>
                  <a:lnTo>
                    <a:pt x="2322" y="19"/>
                  </a:lnTo>
                  <a:lnTo>
                    <a:pt x="2317" y="21"/>
                  </a:lnTo>
                  <a:lnTo>
                    <a:pt x="2313" y="21"/>
                  </a:lnTo>
                  <a:lnTo>
                    <a:pt x="2313" y="28"/>
                  </a:lnTo>
                  <a:lnTo>
                    <a:pt x="2307" y="28"/>
                  </a:lnTo>
                  <a:lnTo>
                    <a:pt x="2300" y="28"/>
                  </a:lnTo>
                  <a:lnTo>
                    <a:pt x="2293" y="28"/>
                  </a:lnTo>
                  <a:lnTo>
                    <a:pt x="2286" y="28"/>
                  </a:lnTo>
                  <a:lnTo>
                    <a:pt x="2278" y="31"/>
                  </a:lnTo>
                  <a:lnTo>
                    <a:pt x="2271" y="36"/>
                  </a:lnTo>
                  <a:lnTo>
                    <a:pt x="2262" y="40"/>
                  </a:lnTo>
                  <a:lnTo>
                    <a:pt x="2257" y="41"/>
                  </a:lnTo>
                  <a:lnTo>
                    <a:pt x="2252" y="41"/>
                  </a:lnTo>
                  <a:lnTo>
                    <a:pt x="2232" y="40"/>
                  </a:lnTo>
                  <a:lnTo>
                    <a:pt x="2213" y="36"/>
                  </a:lnTo>
                  <a:lnTo>
                    <a:pt x="2192" y="33"/>
                  </a:lnTo>
                  <a:lnTo>
                    <a:pt x="2182" y="33"/>
                  </a:lnTo>
                  <a:lnTo>
                    <a:pt x="2170" y="34"/>
                  </a:lnTo>
                  <a:lnTo>
                    <a:pt x="2163" y="34"/>
                  </a:lnTo>
                  <a:lnTo>
                    <a:pt x="2157" y="36"/>
                  </a:lnTo>
                  <a:lnTo>
                    <a:pt x="2148" y="43"/>
                  </a:lnTo>
                  <a:lnTo>
                    <a:pt x="2143" y="45"/>
                  </a:lnTo>
                  <a:lnTo>
                    <a:pt x="2138" y="48"/>
                  </a:lnTo>
                  <a:lnTo>
                    <a:pt x="2131" y="48"/>
                  </a:lnTo>
                  <a:lnTo>
                    <a:pt x="2122" y="48"/>
                  </a:lnTo>
                  <a:lnTo>
                    <a:pt x="2117" y="50"/>
                  </a:lnTo>
                  <a:lnTo>
                    <a:pt x="2114" y="53"/>
                  </a:lnTo>
                  <a:lnTo>
                    <a:pt x="2112" y="55"/>
                  </a:lnTo>
                  <a:lnTo>
                    <a:pt x="2102" y="60"/>
                  </a:lnTo>
                  <a:lnTo>
                    <a:pt x="2093" y="67"/>
                  </a:lnTo>
                  <a:lnTo>
                    <a:pt x="2087" y="72"/>
                  </a:lnTo>
                  <a:lnTo>
                    <a:pt x="2083" y="74"/>
                  </a:lnTo>
                  <a:lnTo>
                    <a:pt x="2080" y="75"/>
                  </a:lnTo>
                  <a:lnTo>
                    <a:pt x="2075" y="75"/>
                  </a:lnTo>
                  <a:lnTo>
                    <a:pt x="2076" y="79"/>
                  </a:lnTo>
                  <a:lnTo>
                    <a:pt x="2080" y="82"/>
                  </a:lnTo>
                  <a:lnTo>
                    <a:pt x="2081" y="92"/>
                  </a:lnTo>
                  <a:lnTo>
                    <a:pt x="2081" y="115"/>
                  </a:lnTo>
                  <a:lnTo>
                    <a:pt x="2081" y="120"/>
                  </a:lnTo>
                  <a:lnTo>
                    <a:pt x="2081" y="125"/>
                  </a:lnTo>
                  <a:lnTo>
                    <a:pt x="2080" y="128"/>
                  </a:lnTo>
                  <a:lnTo>
                    <a:pt x="2073" y="135"/>
                  </a:lnTo>
                  <a:lnTo>
                    <a:pt x="2068" y="140"/>
                  </a:lnTo>
                  <a:lnTo>
                    <a:pt x="2066" y="144"/>
                  </a:lnTo>
                  <a:lnTo>
                    <a:pt x="2066" y="147"/>
                  </a:lnTo>
                  <a:lnTo>
                    <a:pt x="2066" y="152"/>
                  </a:lnTo>
                  <a:lnTo>
                    <a:pt x="2066" y="162"/>
                  </a:lnTo>
                  <a:lnTo>
                    <a:pt x="2064" y="167"/>
                  </a:lnTo>
                  <a:lnTo>
                    <a:pt x="2061" y="171"/>
                  </a:lnTo>
                  <a:lnTo>
                    <a:pt x="2061" y="193"/>
                  </a:lnTo>
                  <a:lnTo>
                    <a:pt x="2061" y="215"/>
                  </a:lnTo>
                  <a:lnTo>
                    <a:pt x="2068" y="253"/>
                  </a:lnTo>
                  <a:lnTo>
                    <a:pt x="2066" y="260"/>
                  </a:lnTo>
                  <a:lnTo>
                    <a:pt x="2064" y="266"/>
                  </a:lnTo>
                  <a:lnTo>
                    <a:pt x="2059" y="278"/>
                  </a:lnTo>
                  <a:lnTo>
                    <a:pt x="2056" y="284"/>
                  </a:lnTo>
                  <a:lnTo>
                    <a:pt x="2054" y="290"/>
                  </a:lnTo>
                  <a:lnTo>
                    <a:pt x="2053" y="297"/>
                  </a:lnTo>
                  <a:lnTo>
                    <a:pt x="2054" y="308"/>
                  </a:lnTo>
                  <a:lnTo>
                    <a:pt x="2047" y="309"/>
                  </a:lnTo>
                  <a:lnTo>
                    <a:pt x="2044" y="314"/>
                  </a:lnTo>
                  <a:lnTo>
                    <a:pt x="2041" y="321"/>
                  </a:lnTo>
                  <a:lnTo>
                    <a:pt x="2041" y="328"/>
                  </a:lnTo>
                  <a:lnTo>
                    <a:pt x="2041" y="337"/>
                  </a:lnTo>
                  <a:lnTo>
                    <a:pt x="2042" y="343"/>
                  </a:lnTo>
                  <a:lnTo>
                    <a:pt x="2044" y="350"/>
                  </a:lnTo>
                  <a:lnTo>
                    <a:pt x="2047" y="355"/>
                  </a:lnTo>
                  <a:lnTo>
                    <a:pt x="2053" y="357"/>
                  </a:lnTo>
                  <a:lnTo>
                    <a:pt x="2054" y="359"/>
                  </a:lnTo>
                  <a:lnTo>
                    <a:pt x="2054" y="362"/>
                  </a:lnTo>
                  <a:lnTo>
                    <a:pt x="2058" y="364"/>
                  </a:lnTo>
                  <a:lnTo>
                    <a:pt x="2061" y="365"/>
                  </a:lnTo>
                  <a:lnTo>
                    <a:pt x="2063" y="369"/>
                  </a:lnTo>
                  <a:lnTo>
                    <a:pt x="2068" y="369"/>
                  </a:lnTo>
                  <a:lnTo>
                    <a:pt x="2066" y="372"/>
                  </a:lnTo>
                  <a:lnTo>
                    <a:pt x="2063" y="374"/>
                  </a:lnTo>
                  <a:lnTo>
                    <a:pt x="2061" y="374"/>
                  </a:lnTo>
                  <a:lnTo>
                    <a:pt x="2059" y="374"/>
                  </a:lnTo>
                  <a:lnTo>
                    <a:pt x="2053" y="371"/>
                  </a:lnTo>
                  <a:lnTo>
                    <a:pt x="2047" y="369"/>
                  </a:lnTo>
                  <a:lnTo>
                    <a:pt x="2041" y="369"/>
                  </a:lnTo>
                  <a:lnTo>
                    <a:pt x="2037" y="369"/>
                  </a:lnTo>
                  <a:lnTo>
                    <a:pt x="2034" y="371"/>
                  </a:lnTo>
                  <a:lnTo>
                    <a:pt x="2032" y="374"/>
                  </a:lnTo>
                  <a:lnTo>
                    <a:pt x="2027" y="379"/>
                  </a:lnTo>
                  <a:lnTo>
                    <a:pt x="2024" y="383"/>
                  </a:lnTo>
                  <a:lnTo>
                    <a:pt x="2020" y="383"/>
                  </a:lnTo>
                  <a:lnTo>
                    <a:pt x="2012" y="388"/>
                  </a:lnTo>
                  <a:lnTo>
                    <a:pt x="2005" y="393"/>
                  </a:lnTo>
                  <a:lnTo>
                    <a:pt x="2003" y="394"/>
                  </a:lnTo>
                  <a:lnTo>
                    <a:pt x="2001" y="400"/>
                  </a:lnTo>
                  <a:lnTo>
                    <a:pt x="2000" y="405"/>
                  </a:lnTo>
                  <a:lnTo>
                    <a:pt x="2000" y="410"/>
                  </a:lnTo>
                  <a:lnTo>
                    <a:pt x="1988" y="415"/>
                  </a:lnTo>
                  <a:lnTo>
                    <a:pt x="1977" y="422"/>
                  </a:lnTo>
                  <a:lnTo>
                    <a:pt x="1967" y="430"/>
                  </a:lnTo>
                  <a:lnTo>
                    <a:pt x="1960" y="441"/>
                  </a:lnTo>
                  <a:lnTo>
                    <a:pt x="1959" y="444"/>
                  </a:lnTo>
                  <a:lnTo>
                    <a:pt x="1952" y="441"/>
                  </a:lnTo>
                  <a:lnTo>
                    <a:pt x="1947" y="437"/>
                  </a:lnTo>
                  <a:lnTo>
                    <a:pt x="1942" y="439"/>
                  </a:lnTo>
                  <a:lnTo>
                    <a:pt x="1938" y="441"/>
                  </a:lnTo>
                  <a:lnTo>
                    <a:pt x="1935" y="444"/>
                  </a:lnTo>
                  <a:lnTo>
                    <a:pt x="1931" y="447"/>
                  </a:lnTo>
                  <a:lnTo>
                    <a:pt x="1928" y="459"/>
                  </a:lnTo>
                  <a:lnTo>
                    <a:pt x="1925" y="459"/>
                  </a:lnTo>
                  <a:lnTo>
                    <a:pt x="1914" y="463"/>
                  </a:lnTo>
                  <a:lnTo>
                    <a:pt x="1904" y="464"/>
                  </a:lnTo>
                  <a:lnTo>
                    <a:pt x="1897" y="468"/>
                  </a:lnTo>
                  <a:lnTo>
                    <a:pt x="1894" y="470"/>
                  </a:lnTo>
                  <a:lnTo>
                    <a:pt x="1891" y="471"/>
                  </a:lnTo>
                  <a:lnTo>
                    <a:pt x="1884" y="471"/>
                  </a:lnTo>
                  <a:lnTo>
                    <a:pt x="1877" y="471"/>
                  </a:lnTo>
                  <a:lnTo>
                    <a:pt x="1856" y="476"/>
                  </a:lnTo>
                  <a:lnTo>
                    <a:pt x="1844" y="478"/>
                  </a:lnTo>
                  <a:lnTo>
                    <a:pt x="1829" y="478"/>
                  </a:lnTo>
                  <a:lnTo>
                    <a:pt x="1807" y="475"/>
                  </a:lnTo>
                  <a:lnTo>
                    <a:pt x="1785" y="471"/>
                  </a:lnTo>
                  <a:lnTo>
                    <a:pt x="1759" y="471"/>
                  </a:lnTo>
                  <a:lnTo>
                    <a:pt x="1733" y="471"/>
                  </a:lnTo>
                  <a:lnTo>
                    <a:pt x="1732" y="476"/>
                  </a:lnTo>
                  <a:lnTo>
                    <a:pt x="1730" y="478"/>
                  </a:lnTo>
                  <a:lnTo>
                    <a:pt x="1727" y="478"/>
                  </a:lnTo>
                  <a:lnTo>
                    <a:pt x="1713" y="478"/>
                  </a:lnTo>
                  <a:lnTo>
                    <a:pt x="1708" y="481"/>
                  </a:lnTo>
                  <a:lnTo>
                    <a:pt x="1701" y="483"/>
                  </a:lnTo>
                  <a:lnTo>
                    <a:pt x="1696" y="487"/>
                  </a:lnTo>
                  <a:lnTo>
                    <a:pt x="1694" y="488"/>
                  </a:lnTo>
                  <a:lnTo>
                    <a:pt x="1692" y="492"/>
                  </a:lnTo>
                  <a:lnTo>
                    <a:pt x="1687" y="495"/>
                  </a:lnTo>
                  <a:lnTo>
                    <a:pt x="1681" y="497"/>
                  </a:lnTo>
                  <a:lnTo>
                    <a:pt x="1675" y="500"/>
                  </a:lnTo>
                  <a:lnTo>
                    <a:pt x="1674" y="502"/>
                  </a:lnTo>
                  <a:lnTo>
                    <a:pt x="1672" y="505"/>
                  </a:lnTo>
                  <a:lnTo>
                    <a:pt x="1660" y="505"/>
                  </a:lnTo>
                  <a:lnTo>
                    <a:pt x="1648" y="505"/>
                  </a:lnTo>
                  <a:lnTo>
                    <a:pt x="1638" y="507"/>
                  </a:lnTo>
                  <a:lnTo>
                    <a:pt x="1631" y="512"/>
                  </a:lnTo>
                  <a:lnTo>
                    <a:pt x="1624" y="516"/>
                  </a:lnTo>
                  <a:lnTo>
                    <a:pt x="1619" y="519"/>
                  </a:lnTo>
                  <a:lnTo>
                    <a:pt x="1616" y="524"/>
                  </a:lnTo>
                  <a:lnTo>
                    <a:pt x="1612" y="531"/>
                  </a:lnTo>
                  <a:lnTo>
                    <a:pt x="1607" y="545"/>
                  </a:lnTo>
                  <a:lnTo>
                    <a:pt x="1604" y="560"/>
                  </a:lnTo>
                  <a:lnTo>
                    <a:pt x="1595" y="565"/>
                  </a:lnTo>
                  <a:lnTo>
                    <a:pt x="1592" y="568"/>
                  </a:lnTo>
                  <a:lnTo>
                    <a:pt x="1590" y="574"/>
                  </a:lnTo>
                  <a:lnTo>
                    <a:pt x="1588" y="579"/>
                  </a:lnTo>
                  <a:lnTo>
                    <a:pt x="1587" y="580"/>
                  </a:lnTo>
                  <a:lnTo>
                    <a:pt x="1583" y="580"/>
                  </a:lnTo>
                  <a:lnTo>
                    <a:pt x="1578" y="580"/>
                  </a:lnTo>
                  <a:lnTo>
                    <a:pt x="1577" y="584"/>
                  </a:lnTo>
                  <a:lnTo>
                    <a:pt x="1575" y="589"/>
                  </a:lnTo>
                  <a:lnTo>
                    <a:pt x="1575" y="594"/>
                  </a:lnTo>
                  <a:lnTo>
                    <a:pt x="1577" y="604"/>
                  </a:lnTo>
                  <a:lnTo>
                    <a:pt x="1577" y="609"/>
                  </a:lnTo>
                  <a:lnTo>
                    <a:pt x="1577" y="614"/>
                  </a:lnTo>
                  <a:lnTo>
                    <a:pt x="1582" y="621"/>
                  </a:lnTo>
                  <a:lnTo>
                    <a:pt x="1587" y="628"/>
                  </a:lnTo>
                  <a:lnTo>
                    <a:pt x="1595" y="631"/>
                  </a:lnTo>
                  <a:lnTo>
                    <a:pt x="1604" y="635"/>
                  </a:lnTo>
                  <a:lnTo>
                    <a:pt x="1624" y="638"/>
                  </a:lnTo>
                  <a:lnTo>
                    <a:pt x="1645" y="642"/>
                  </a:lnTo>
                  <a:lnTo>
                    <a:pt x="1645" y="649"/>
                  </a:lnTo>
                  <a:lnTo>
                    <a:pt x="1636" y="650"/>
                  </a:lnTo>
                  <a:lnTo>
                    <a:pt x="1629" y="649"/>
                  </a:lnTo>
                  <a:lnTo>
                    <a:pt x="1619" y="647"/>
                  </a:lnTo>
                  <a:lnTo>
                    <a:pt x="1611" y="642"/>
                  </a:lnTo>
                  <a:lnTo>
                    <a:pt x="1604" y="642"/>
                  </a:lnTo>
                  <a:lnTo>
                    <a:pt x="1597" y="642"/>
                  </a:lnTo>
                  <a:lnTo>
                    <a:pt x="1590" y="642"/>
                  </a:lnTo>
                  <a:lnTo>
                    <a:pt x="1585" y="645"/>
                  </a:lnTo>
                  <a:lnTo>
                    <a:pt x="1582" y="647"/>
                  </a:lnTo>
                  <a:lnTo>
                    <a:pt x="1577" y="649"/>
                  </a:lnTo>
                  <a:lnTo>
                    <a:pt x="1573" y="649"/>
                  </a:lnTo>
                  <a:lnTo>
                    <a:pt x="1570" y="649"/>
                  </a:lnTo>
                  <a:lnTo>
                    <a:pt x="1565" y="649"/>
                  </a:lnTo>
                  <a:lnTo>
                    <a:pt x="1563" y="649"/>
                  </a:lnTo>
                  <a:lnTo>
                    <a:pt x="1563" y="652"/>
                  </a:lnTo>
                  <a:lnTo>
                    <a:pt x="1563" y="655"/>
                  </a:lnTo>
                  <a:lnTo>
                    <a:pt x="1556" y="659"/>
                  </a:lnTo>
                  <a:lnTo>
                    <a:pt x="1549" y="662"/>
                  </a:lnTo>
                  <a:lnTo>
                    <a:pt x="1539" y="669"/>
                  </a:lnTo>
                  <a:lnTo>
                    <a:pt x="1529" y="676"/>
                  </a:lnTo>
                  <a:lnTo>
                    <a:pt x="1522" y="676"/>
                  </a:lnTo>
                  <a:lnTo>
                    <a:pt x="1515" y="676"/>
                  </a:lnTo>
                  <a:lnTo>
                    <a:pt x="1510" y="678"/>
                  </a:lnTo>
                  <a:lnTo>
                    <a:pt x="1508" y="683"/>
                  </a:lnTo>
                  <a:lnTo>
                    <a:pt x="1496" y="678"/>
                  </a:lnTo>
                  <a:lnTo>
                    <a:pt x="1484" y="672"/>
                  </a:lnTo>
                  <a:lnTo>
                    <a:pt x="1471" y="669"/>
                  </a:lnTo>
                  <a:lnTo>
                    <a:pt x="1461" y="662"/>
                  </a:lnTo>
                  <a:lnTo>
                    <a:pt x="1459" y="659"/>
                  </a:lnTo>
                  <a:lnTo>
                    <a:pt x="1455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5" y="650"/>
                  </a:lnTo>
                  <a:lnTo>
                    <a:pt x="1440" y="649"/>
                  </a:lnTo>
                  <a:lnTo>
                    <a:pt x="1435" y="645"/>
                  </a:lnTo>
                  <a:lnTo>
                    <a:pt x="1428" y="643"/>
                  </a:lnTo>
                  <a:lnTo>
                    <a:pt x="1423" y="640"/>
                  </a:lnTo>
                  <a:lnTo>
                    <a:pt x="1421" y="638"/>
                  </a:lnTo>
                  <a:lnTo>
                    <a:pt x="1420" y="635"/>
                  </a:lnTo>
                  <a:lnTo>
                    <a:pt x="1411" y="635"/>
                  </a:lnTo>
                  <a:lnTo>
                    <a:pt x="1404" y="633"/>
                  </a:lnTo>
                  <a:lnTo>
                    <a:pt x="1399" y="630"/>
                  </a:lnTo>
                  <a:lnTo>
                    <a:pt x="1392" y="628"/>
                  </a:lnTo>
                  <a:lnTo>
                    <a:pt x="1387" y="628"/>
                  </a:lnTo>
                  <a:lnTo>
                    <a:pt x="1382" y="628"/>
                  </a:lnTo>
                  <a:lnTo>
                    <a:pt x="1377" y="630"/>
                  </a:lnTo>
                  <a:lnTo>
                    <a:pt x="1372" y="628"/>
                  </a:lnTo>
                  <a:lnTo>
                    <a:pt x="1370" y="626"/>
                  </a:lnTo>
                  <a:lnTo>
                    <a:pt x="1370" y="625"/>
                  </a:lnTo>
                  <a:lnTo>
                    <a:pt x="1369" y="623"/>
                  </a:lnTo>
                  <a:lnTo>
                    <a:pt x="1365" y="621"/>
                  </a:lnTo>
                  <a:lnTo>
                    <a:pt x="1351" y="620"/>
                  </a:lnTo>
                  <a:lnTo>
                    <a:pt x="1336" y="618"/>
                  </a:lnTo>
                  <a:lnTo>
                    <a:pt x="1324" y="616"/>
                  </a:lnTo>
                  <a:lnTo>
                    <a:pt x="1311" y="614"/>
                  </a:lnTo>
                  <a:lnTo>
                    <a:pt x="1311" y="608"/>
                  </a:lnTo>
                  <a:lnTo>
                    <a:pt x="1305" y="606"/>
                  </a:lnTo>
                  <a:lnTo>
                    <a:pt x="1304" y="604"/>
                  </a:lnTo>
                  <a:lnTo>
                    <a:pt x="1304" y="601"/>
                  </a:lnTo>
                  <a:lnTo>
                    <a:pt x="1299" y="599"/>
                  </a:lnTo>
                  <a:lnTo>
                    <a:pt x="1297" y="597"/>
                  </a:lnTo>
                  <a:lnTo>
                    <a:pt x="1297" y="594"/>
                  </a:lnTo>
                  <a:lnTo>
                    <a:pt x="1297" y="591"/>
                  </a:lnTo>
                  <a:lnTo>
                    <a:pt x="1295" y="589"/>
                  </a:lnTo>
                  <a:lnTo>
                    <a:pt x="1290" y="587"/>
                  </a:lnTo>
                  <a:lnTo>
                    <a:pt x="1249" y="587"/>
                  </a:lnTo>
                  <a:lnTo>
                    <a:pt x="1246" y="592"/>
                  </a:lnTo>
                  <a:lnTo>
                    <a:pt x="1242" y="597"/>
                  </a:lnTo>
                  <a:lnTo>
                    <a:pt x="1235" y="601"/>
                  </a:lnTo>
                  <a:lnTo>
                    <a:pt x="1228" y="601"/>
                  </a:lnTo>
                  <a:lnTo>
                    <a:pt x="1228" y="589"/>
                  </a:lnTo>
                  <a:lnTo>
                    <a:pt x="1228" y="577"/>
                  </a:lnTo>
                  <a:lnTo>
                    <a:pt x="1225" y="556"/>
                  </a:lnTo>
                  <a:lnTo>
                    <a:pt x="1220" y="538"/>
                  </a:lnTo>
                  <a:lnTo>
                    <a:pt x="1215" y="519"/>
                  </a:lnTo>
                  <a:lnTo>
                    <a:pt x="1211" y="519"/>
                  </a:lnTo>
                  <a:lnTo>
                    <a:pt x="1210" y="516"/>
                  </a:lnTo>
                  <a:lnTo>
                    <a:pt x="1211" y="514"/>
                  </a:lnTo>
                  <a:lnTo>
                    <a:pt x="1215" y="512"/>
                  </a:lnTo>
                  <a:lnTo>
                    <a:pt x="1222" y="512"/>
                  </a:lnTo>
                  <a:lnTo>
                    <a:pt x="1223" y="502"/>
                  </a:lnTo>
                  <a:lnTo>
                    <a:pt x="1227" y="490"/>
                  </a:lnTo>
                  <a:lnTo>
                    <a:pt x="1228" y="480"/>
                  </a:lnTo>
                  <a:lnTo>
                    <a:pt x="1228" y="464"/>
                  </a:lnTo>
                  <a:lnTo>
                    <a:pt x="1228" y="461"/>
                  </a:lnTo>
                  <a:lnTo>
                    <a:pt x="1227" y="459"/>
                  </a:lnTo>
                  <a:lnTo>
                    <a:pt x="1225" y="458"/>
                  </a:lnTo>
                  <a:lnTo>
                    <a:pt x="1220" y="456"/>
                  </a:lnTo>
                  <a:lnTo>
                    <a:pt x="1217" y="452"/>
                  </a:lnTo>
                  <a:lnTo>
                    <a:pt x="1211" y="444"/>
                  </a:lnTo>
                  <a:lnTo>
                    <a:pt x="1210" y="441"/>
                  </a:lnTo>
                  <a:lnTo>
                    <a:pt x="1206" y="437"/>
                  </a:lnTo>
                  <a:lnTo>
                    <a:pt x="1201" y="437"/>
                  </a:lnTo>
                  <a:lnTo>
                    <a:pt x="1194" y="439"/>
                  </a:lnTo>
                  <a:lnTo>
                    <a:pt x="1191" y="439"/>
                  </a:lnTo>
                  <a:lnTo>
                    <a:pt x="1182" y="437"/>
                  </a:lnTo>
                  <a:lnTo>
                    <a:pt x="1172" y="435"/>
                  </a:lnTo>
                  <a:lnTo>
                    <a:pt x="1164" y="435"/>
                  </a:lnTo>
                  <a:lnTo>
                    <a:pt x="1153" y="437"/>
                  </a:lnTo>
                  <a:lnTo>
                    <a:pt x="1152" y="439"/>
                  </a:lnTo>
                  <a:lnTo>
                    <a:pt x="1150" y="442"/>
                  </a:lnTo>
                  <a:lnTo>
                    <a:pt x="1147" y="444"/>
                  </a:lnTo>
                  <a:lnTo>
                    <a:pt x="1142" y="442"/>
                  </a:lnTo>
                  <a:lnTo>
                    <a:pt x="1138" y="442"/>
                  </a:lnTo>
                  <a:lnTo>
                    <a:pt x="1131" y="444"/>
                  </a:lnTo>
                  <a:lnTo>
                    <a:pt x="1124" y="449"/>
                  </a:lnTo>
                  <a:lnTo>
                    <a:pt x="1116" y="451"/>
                  </a:lnTo>
                  <a:lnTo>
                    <a:pt x="1113" y="451"/>
                  </a:lnTo>
                  <a:lnTo>
                    <a:pt x="1107" y="449"/>
                  </a:lnTo>
                  <a:lnTo>
                    <a:pt x="1106" y="444"/>
                  </a:lnTo>
                  <a:lnTo>
                    <a:pt x="1097" y="444"/>
                  </a:lnTo>
                  <a:lnTo>
                    <a:pt x="1094" y="442"/>
                  </a:lnTo>
                  <a:lnTo>
                    <a:pt x="1094" y="441"/>
                  </a:lnTo>
                  <a:lnTo>
                    <a:pt x="1095" y="437"/>
                  </a:lnTo>
                  <a:lnTo>
                    <a:pt x="1102" y="430"/>
                  </a:lnTo>
                  <a:lnTo>
                    <a:pt x="1104" y="427"/>
                  </a:lnTo>
                  <a:lnTo>
                    <a:pt x="1106" y="423"/>
                  </a:lnTo>
                  <a:lnTo>
                    <a:pt x="1094" y="422"/>
                  </a:lnTo>
                  <a:lnTo>
                    <a:pt x="1084" y="418"/>
                  </a:lnTo>
                  <a:lnTo>
                    <a:pt x="1065" y="410"/>
                  </a:lnTo>
                  <a:lnTo>
                    <a:pt x="1055" y="406"/>
                  </a:lnTo>
                  <a:lnTo>
                    <a:pt x="1044" y="403"/>
                  </a:lnTo>
                  <a:lnTo>
                    <a:pt x="1032" y="401"/>
                  </a:lnTo>
                  <a:lnTo>
                    <a:pt x="1017" y="403"/>
                  </a:lnTo>
                  <a:lnTo>
                    <a:pt x="1017" y="410"/>
                  </a:lnTo>
                  <a:lnTo>
                    <a:pt x="1019" y="415"/>
                  </a:lnTo>
                  <a:lnTo>
                    <a:pt x="1024" y="423"/>
                  </a:lnTo>
                  <a:lnTo>
                    <a:pt x="1024" y="429"/>
                  </a:lnTo>
                  <a:lnTo>
                    <a:pt x="1026" y="432"/>
                  </a:lnTo>
                  <a:lnTo>
                    <a:pt x="1026" y="435"/>
                  </a:lnTo>
                  <a:lnTo>
                    <a:pt x="1031" y="437"/>
                  </a:lnTo>
                  <a:lnTo>
                    <a:pt x="1031" y="442"/>
                  </a:lnTo>
                  <a:lnTo>
                    <a:pt x="1034" y="444"/>
                  </a:lnTo>
                  <a:lnTo>
                    <a:pt x="1039" y="449"/>
                  </a:lnTo>
                  <a:lnTo>
                    <a:pt x="1043" y="451"/>
                  </a:lnTo>
                  <a:lnTo>
                    <a:pt x="1044" y="454"/>
                  </a:lnTo>
                  <a:lnTo>
                    <a:pt x="1044" y="459"/>
                  </a:lnTo>
                  <a:lnTo>
                    <a:pt x="1044" y="464"/>
                  </a:lnTo>
                  <a:lnTo>
                    <a:pt x="1043" y="470"/>
                  </a:lnTo>
                  <a:lnTo>
                    <a:pt x="1041" y="471"/>
                  </a:lnTo>
                  <a:lnTo>
                    <a:pt x="1037" y="471"/>
                  </a:lnTo>
                  <a:lnTo>
                    <a:pt x="1036" y="475"/>
                  </a:lnTo>
                  <a:lnTo>
                    <a:pt x="1034" y="478"/>
                  </a:lnTo>
                  <a:lnTo>
                    <a:pt x="1031" y="485"/>
                  </a:lnTo>
                  <a:lnTo>
                    <a:pt x="1029" y="488"/>
                  </a:lnTo>
                  <a:lnTo>
                    <a:pt x="1027" y="492"/>
                  </a:lnTo>
                  <a:lnTo>
                    <a:pt x="1022" y="492"/>
                  </a:lnTo>
                  <a:lnTo>
                    <a:pt x="1017" y="492"/>
                  </a:lnTo>
                  <a:lnTo>
                    <a:pt x="1022" y="500"/>
                  </a:lnTo>
                  <a:lnTo>
                    <a:pt x="1024" y="505"/>
                  </a:lnTo>
                  <a:lnTo>
                    <a:pt x="1024" y="512"/>
                  </a:lnTo>
                  <a:lnTo>
                    <a:pt x="1026" y="514"/>
                  </a:lnTo>
                  <a:lnTo>
                    <a:pt x="1027" y="516"/>
                  </a:lnTo>
                  <a:lnTo>
                    <a:pt x="1031" y="519"/>
                  </a:lnTo>
                  <a:lnTo>
                    <a:pt x="1032" y="524"/>
                  </a:lnTo>
                  <a:lnTo>
                    <a:pt x="1034" y="526"/>
                  </a:lnTo>
                  <a:lnTo>
                    <a:pt x="1037" y="526"/>
                  </a:lnTo>
                  <a:lnTo>
                    <a:pt x="1034" y="533"/>
                  </a:lnTo>
                  <a:lnTo>
                    <a:pt x="1031" y="539"/>
                  </a:lnTo>
                  <a:lnTo>
                    <a:pt x="1031" y="550"/>
                  </a:lnTo>
                  <a:lnTo>
                    <a:pt x="1031" y="560"/>
                  </a:lnTo>
                  <a:lnTo>
                    <a:pt x="1034" y="565"/>
                  </a:lnTo>
                  <a:lnTo>
                    <a:pt x="1036" y="572"/>
                  </a:lnTo>
                  <a:lnTo>
                    <a:pt x="1039" y="577"/>
                  </a:lnTo>
                  <a:lnTo>
                    <a:pt x="1041" y="579"/>
                  </a:lnTo>
                  <a:lnTo>
                    <a:pt x="1044" y="580"/>
                  </a:lnTo>
                  <a:lnTo>
                    <a:pt x="1048" y="585"/>
                  </a:lnTo>
                  <a:lnTo>
                    <a:pt x="1049" y="592"/>
                  </a:lnTo>
                  <a:lnTo>
                    <a:pt x="1053" y="597"/>
                  </a:lnTo>
                  <a:lnTo>
                    <a:pt x="1055" y="599"/>
                  </a:lnTo>
                  <a:lnTo>
                    <a:pt x="1058" y="601"/>
                  </a:lnTo>
                  <a:lnTo>
                    <a:pt x="1055" y="606"/>
                  </a:lnTo>
                  <a:lnTo>
                    <a:pt x="1053" y="609"/>
                  </a:lnTo>
                  <a:lnTo>
                    <a:pt x="1055" y="614"/>
                  </a:lnTo>
                  <a:lnTo>
                    <a:pt x="1055" y="620"/>
                  </a:lnTo>
                  <a:lnTo>
                    <a:pt x="1060" y="631"/>
                  </a:lnTo>
                  <a:lnTo>
                    <a:pt x="1065" y="642"/>
                  </a:lnTo>
                  <a:lnTo>
                    <a:pt x="1070" y="643"/>
                  </a:lnTo>
                  <a:lnTo>
                    <a:pt x="1072" y="645"/>
                  </a:lnTo>
                  <a:lnTo>
                    <a:pt x="1072" y="649"/>
                  </a:lnTo>
                  <a:lnTo>
                    <a:pt x="1072" y="696"/>
                  </a:lnTo>
                  <a:lnTo>
                    <a:pt x="1070" y="701"/>
                  </a:lnTo>
                  <a:lnTo>
                    <a:pt x="1068" y="703"/>
                  </a:lnTo>
                  <a:lnTo>
                    <a:pt x="1065" y="703"/>
                  </a:lnTo>
                  <a:lnTo>
                    <a:pt x="1065" y="725"/>
                  </a:lnTo>
                  <a:lnTo>
                    <a:pt x="1065" y="746"/>
                  </a:lnTo>
                  <a:lnTo>
                    <a:pt x="1061" y="785"/>
                  </a:lnTo>
                  <a:lnTo>
                    <a:pt x="1058" y="824"/>
                  </a:lnTo>
                  <a:lnTo>
                    <a:pt x="1056" y="845"/>
                  </a:lnTo>
                  <a:lnTo>
                    <a:pt x="1058" y="867"/>
                  </a:lnTo>
                  <a:lnTo>
                    <a:pt x="1063" y="869"/>
                  </a:lnTo>
                  <a:lnTo>
                    <a:pt x="1065" y="870"/>
                  </a:lnTo>
                  <a:lnTo>
                    <a:pt x="1065" y="874"/>
                  </a:lnTo>
                  <a:lnTo>
                    <a:pt x="1065" y="881"/>
                  </a:lnTo>
                  <a:lnTo>
                    <a:pt x="1070" y="882"/>
                  </a:lnTo>
                  <a:lnTo>
                    <a:pt x="1072" y="884"/>
                  </a:lnTo>
                  <a:lnTo>
                    <a:pt x="1072" y="887"/>
                  </a:lnTo>
                  <a:lnTo>
                    <a:pt x="1075" y="889"/>
                  </a:lnTo>
                  <a:lnTo>
                    <a:pt x="1078" y="891"/>
                  </a:lnTo>
                  <a:lnTo>
                    <a:pt x="1080" y="894"/>
                  </a:lnTo>
                  <a:lnTo>
                    <a:pt x="1085" y="894"/>
                  </a:lnTo>
                  <a:lnTo>
                    <a:pt x="1085" y="899"/>
                  </a:lnTo>
                  <a:lnTo>
                    <a:pt x="1082" y="901"/>
                  </a:lnTo>
                  <a:lnTo>
                    <a:pt x="1077" y="903"/>
                  </a:lnTo>
                  <a:lnTo>
                    <a:pt x="1072" y="901"/>
                  </a:lnTo>
                  <a:lnTo>
                    <a:pt x="1061" y="901"/>
                  </a:lnTo>
                  <a:lnTo>
                    <a:pt x="1055" y="901"/>
                  </a:lnTo>
                  <a:lnTo>
                    <a:pt x="1051" y="901"/>
                  </a:lnTo>
                  <a:lnTo>
                    <a:pt x="1039" y="903"/>
                  </a:lnTo>
                  <a:lnTo>
                    <a:pt x="1029" y="903"/>
                  </a:lnTo>
                  <a:lnTo>
                    <a:pt x="1012" y="899"/>
                  </a:lnTo>
                  <a:lnTo>
                    <a:pt x="995" y="896"/>
                  </a:lnTo>
                  <a:lnTo>
                    <a:pt x="986" y="894"/>
                  </a:lnTo>
                  <a:lnTo>
                    <a:pt x="976" y="894"/>
                  </a:lnTo>
                  <a:lnTo>
                    <a:pt x="974" y="889"/>
                  </a:lnTo>
                  <a:lnTo>
                    <a:pt x="976" y="884"/>
                  </a:lnTo>
                  <a:lnTo>
                    <a:pt x="976" y="874"/>
                  </a:lnTo>
                  <a:lnTo>
                    <a:pt x="976" y="869"/>
                  </a:lnTo>
                  <a:lnTo>
                    <a:pt x="976" y="864"/>
                  </a:lnTo>
                  <a:lnTo>
                    <a:pt x="974" y="860"/>
                  </a:lnTo>
                  <a:lnTo>
                    <a:pt x="969" y="860"/>
                  </a:lnTo>
                  <a:lnTo>
                    <a:pt x="968" y="859"/>
                  </a:lnTo>
                  <a:lnTo>
                    <a:pt x="966" y="857"/>
                  </a:lnTo>
                  <a:lnTo>
                    <a:pt x="962" y="853"/>
                  </a:lnTo>
                  <a:lnTo>
                    <a:pt x="961" y="848"/>
                  </a:lnTo>
                  <a:lnTo>
                    <a:pt x="959" y="847"/>
                  </a:lnTo>
                  <a:lnTo>
                    <a:pt x="956" y="847"/>
                  </a:lnTo>
                  <a:lnTo>
                    <a:pt x="935" y="847"/>
                  </a:lnTo>
                  <a:lnTo>
                    <a:pt x="930" y="847"/>
                  </a:lnTo>
                  <a:lnTo>
                    <a:pt x="928" y="850"/>
                  </a:lnTo>
                  <a:lnTo>
                    <a:pt x="927" y="855"/>
                  </a:lnTo>
                  <a:lnTo>
                    <a:pt x="927" y="860"/>
                  </a:lnTo>
                  <a:lnTo>
                    <a:pt x="928" y="870"/>
                  </a:lnTo>
                  <a:lnTo>
                    <a:pt x="928" y="876"/>
                  </a:lnTo>
                  <a:lnTo>
                    <a:pt x="928" y="881"/>
                  </a:lnTo>
                  <a:lnTo>
                    <a:pt x="930" y="887"/>
                  </a:lnTo>
                  <a:lnTo>
                    <a:pt x="928" y="893"/>
                  </a:lnTo>
                  <a:lnTo>
                    <a:pt x="927" y="899"/>
                  </a:lnTo>
                  <a:lnTo>
                    <a:pt x="922" y="905"/>
                  </a:lnTo>
                  <a:lnTo>
                    <a:pt x="922" y="910"/>
                  </a:lnTo>
                  <a:lnTo>
                    <a:pt x="922" y="915"/>
                  </a:lnTo>
                  <a:lnTo>
                    <a:pt x="916" y="915"/>
                  </a:lnTo>
                  <a:lnTo>
                    <a:pt x="915" y="911"/>
                  </a:lnTo>
                  <a:lnTo>
                    <a:pt x="913" y="908"/>
                  </a:lnTo>
                  <a:lnTo>
                    <a:pt x="913" y="901"/>
                  </a:lnTo>
                  <a:lnTo>
                    <a:pt x="915" y="891"/>
                  </a:lnTo>
                  <a:lnTo>
                    <a:pt x="915" y="886"/>
                  </a:lnTo>
                  <a:lnTo>
                    <a:pt x="915" y="881"/>
                  </a:lnTo>
                  <a:lnTo>
                    <a:pt x="911" y="876"/>
                  </a:lnTo>
                  <a:lnTo>
                    <a:pt x="908" y="870"/>
                  </a:lnTo>
                  <a:lnTo>
                    <a:pt x="903" y="867"/>
                  </a:lnTo>
                  <a:lnTo>
                    <a:pt x="901" y="860"/>
                  </a:lnTo>
                  <a:lnTo>
                    <a:pt x="893" y="862"/>
                  </a:lnTo>
                  <a:lnTo>
                    <a:pt x="887" y="864"/>
                  </a:lnTo>
                  <a:lnTo>
                    <a:pt x="882" y="867"/>
                  </a:lnTo>
                  <a:lnTo>
                    <a:pt x="874" y="867"/>
                  </a:lnTo>
                  <a:lnTo>
                    <a:pt x="872" y="870"/>
                  </a:lnTo>
                  <a:lnTo>
                    <a:pt x="869" y="872"/>
                  </a:lnTo>
                  <a:lnTo>
                    <a:pt x="865" y="874"/>
                  </a:lnTo>
                  <a:lnTo>
                    <a:pt x="860" y="874"/>
                  </a:lnTo>
                  <a:lnTo>
                    <a:pt x="860" y="867"/>
                  </a:lnTo>
                  <a:lnTo>
                    <a:pt x="858" y="864"/>
                  </a:lnTo>
                  <a:lnTo>
                    <a:pt x="855" y="859"/>
                  </a:lnTo>
                  <a:lnTo>
                    <a:pt x="850" y="853"/>
                  </a:lnTo>
                  <a:lnTo>
                    <a:pt x="848" y="850"/>
                  </a:lnTo>
                  <a:lnTo>
                    <a:pt x="845" y="845"/>
                  </a:lnTo>
                  <a:lnTo>
                    <a:pt x="845" y="840"/>
                  </a:lnTo>
                  <a:lnTo>
                    <a:pt x="847" y="833"/>
                  </a:lnTo>
                  <a:lnTo>
                    <a:pt x="841" y="831"/>
                  </a:lnTo>
                  <a:lnTo>
                    <a:pt x="840" y="829"/>
                  </a:lnTo>
                  <a:lnTo>
                    <a:pt x="840" y="826"/>
                  </a:lnTo>
                  <a:lnTo>
                    <a:pt x="833" y="826"/>
                  </a:lnTo>
                  <a:lnTo>
                    <a:pt x="826" y="826"/>
                  </a:lnTo>
                  <a:lnTo>
                    <a:pt x="816" y="831"/>
                  </a:lnTo>
                  <a:lnTo>
                    <a:pt x="806" y="833"/>
                  </a:lnTo>
                  <a:lnTo>
                    <a:pt x="800" y="835"/>
                  </a:lnTo>
                  <a:lnTo>
                    <a:pt x="792" y="833"/>
                  </a:lnTo>
                  <a:lnTo>
                    <a:pt x="785" y="835"/>
                  </a:lnTo>
                  <a:lnTo>
                    <a:pt x="782" y="840"/>
                  </a:lnTo>
                  <a:lnTo>
                    <a:pt x="773" y="848"/>
                  </a:lnTo>
                  <a:lnTo>
                    <a:pt x="770" y="853"/>
                  </a:lnTo>
                  <a:lnTo>
                    <a:pt x="765" y="857"/>
                  </a:lnTo>
                  <a:lnTo>
                    <a:pt x="759" y="860"/>
                  </a:lnTo>
                  <a:lnTo>
                    <a:pt x="751" y="860"/>
                  </a:lnTo>
                  <a:lnTo>
                    <a:pt x="749" y="865"/>
                  </a:lnTo>
                  <a:lnTo>
                    <a:pt x="748" y="867"/>
                  </a:lnTo>
                  <a:lnTo>
                    <a:pt x="744" y="867"/>
                  </a:lnTo>
                  <a:lnTo>
                    <a:pt x="739" y="870"/>
                  </a:lnTo>
                  <a:lnTo>
                    <a:pt x="732" y="872"/>
                  </a:lnTo>
                  <a:lnTo>
                    <a:pt x="725" y="874"/>
                  </a:lnTo>
                  <a:lnTo>
                    <a:pt x="717" y="874"/>
                  </a:lnTo>
                  <a:lnTo>
                    <a:pt x="715" y="862"/>
                  </a:lnTo>
                  <a:lnTo>
                    <a:pt x="710" y="853"/>
                  </a:lnTo>
                  <a:lnTo>
                    <a:pt x="705" y="845"/>
                  </a:lnTo>
                  <a:lnTo>
                    <a:pt x="701" y="841"/>
                  </a:lnTo>
                  <a:lnTo>
                    <a:pt x="696" y="840"/>
                  </a:lnTo>
                  <a:lnTo>
                    <a:pt x="698" y="828"/>
                  </a:lnTo>
                  <a:lnTo>
                    <a:pt x="695" y="818"/>
                  </a:lnTo>
                  <a:lnTo>
                    <a:pt x="691" y="809"/>
                  </a:lnTo>
                  <a:lnTo>
                    <a:pt x="688" y="802"/>
                  </a:lnTo>
                  <a:lnTo>
                    <a:pt x="686" y="799"/>
                  </a:lnTo>
                  <a:lnTo>
                    <a:pt x="686" y="795"/>
                  </a:lnTo>
                  <a:lnTo>
                    <a:pt x="686" y="794"/>
                  </a:lnTo>
                  <a:lnTo>
                    <a:pt x="684" y="788"/>
                  </a:lnTo>
                  <a:lnTo>
                    <a:pt x="679" y="783"/>
                  </a:lnTo>
                  <a:lnTo>
                    <a:pt x="677" y="778"/>
                  </a:lnTo>
                  <a:lnTo>
                    <a:pt x="677" y="773"/>
                  </a:lnTo>
                  <a:lnTo>
                    <a:pt x="677" y="768"/>
                  </a:lnTo>
                  <a:lnTo>
                    <a:pt x="676" y="765"/>
                  </a:lnTo>
                  <a:lnTo>
                    <a:pt x="674" y="765"/>
                  </a:lnTo>
                  <a:lnTo>
                    <a:pt x="671" y="761"/>
                  </a:lnTo>
                  <a:lnTo>
                    <a:pt x="669" y="759"/>
                  </a:lnTo>
                  <a:lnTo>
                    <a:pt x="666" y="758"/>
                  </a:lnTo>
                  <a:lnTo>
                    <a:pt x="655" y="758"/>
                  </a:lnTo>
                  <a:lnTo>
                    <a:pt x="655" y="751"/>
                  </a:lnTo>
                  <a:lnTo>
                    <a:pt x="654" y="744"/>
                  </a:lnTo>
                  <a:lnTo>
                    <a:pt x="647" y="736"/>
                  </a:lnTo>
                  <a:lnTo>
                    <a:pt x="643" y="730"/>
                  </a:lnTo>
                  <a:lnTo>
                    <a:pt x="642" y="725"/>
                  </a:lnTo>
                  <a:lnTo>
                    <a:pt x="642" y="718"/>
                  </a:lnTo>
                  <a:lnTo>
                    <a:pt x="642" y="710"/>
                  </a:lnTo>
                  <a:lnTo>
                    <a:pt x="638" y="708"/>
                  </a:lnTo>
                  <a:lnTo>
                    <a:pt x="635" y="707"/>
                  </a:lnTo>
                  <a:lnTo>
                    <a:pt x="631" y="703"/>
                  </a:lnTo>
                  <a:lnTo>
                    <a:pt x="628" y="703"/>
                  </a:lnTo>
                  <a:lnTo>
                    <a:pt x="626" y="707"/>
                  </a:lnTo>
                  <a:lnTo>
                    <a:pt x="625" y="708"/>
                  </a:lnTo>
                  <a:lnTo>
                    <a:pt x="621" y="710"/>
                  </a:lnTo>
                  <a:lnTo>
                    <a:pt x="614" y="710"/>
                  </a:lnTo>
                  <a:lnTo>
                    <a:pt x="609" y="705"/>
                  </a:lnTo>
                  <a:lnTo>
                    <a:pt x="604" y="700"/>
                  </a:lnTo>
                  <a:lnTo>
                    <a:pt x="596" y="698"/>
                  </a:lnTo>
                  <a:lnTo>
                    <a:pt x="587" y="696"/>
                  </a:lnTo>
                  <a:lnTo>
                    <a:pt x="575" y="698"/>
                  </a:lnTo>
                  <a:lnTo>
                    <a:pt x="565" y="703"/>
                  </a:lnTo>
                  <a:lnTo>
                    <a:pt x="558" y="708"/>
                  </a:lnTo>
                  <a:lnTo>
                    <a:pt x="555" y="712"/>
                  </a:lnTo>
                  <a:lnTo>
                    <a:pt x="553" y="717"/>
                  </a:lnTo>
                  <a:lnTo>
                    <a:pt x="548" y="713"/>
                  </a:lnTo>
                  <a:lnTo>
                    <a:pt x="541" y="712"/>
                  </a:lnTo>
                  <a:lnTo>
                    <a:pt x="536" y="708"/>
                  </a:lnTo>
                  <a:lnTo>
                    <a:pt x="534" y="707"/>
                  </a:lnTo>
                  <a:lnTo>
                    <a:pt x="533" y="703"/>
                  </a:lnTo>
                  <a:lnTo>
                    <a:pt x="524" y="698"/>
                  </a:lnTo>
                  <a:lnTo>
                    <a:pt x="519" y="696"/>
                  </a:lnTo>
                  <a:lnTo>
                    <a:pt x="512" y="696"/>
                  </a:lnTo>
                  <a:lnTo>
                    <a:pt x="502" y="698"/>
                  </a:lnTo>
                  <a:lnTo>
                    <a:pt x="493" y="703"/>
                  </a:lnTo>
                  <a:lnTo>
                    <a:pt x="488" y="710"/>
                  </a:lnTo>
                  <a:lnTo>
                    <a:pt x="483" y="718"/>
                  </a:lnTo>
                  <a:lnTo>
                    <a:pt x="478" y="739"/>
                  </a:lnTo>
                  <a:lnTo>
                    <a:pt x="475" y="749"/>
                  </a:lnTo>
                  <a:lnTo>
                    <a:pt x="471" y="758"/>
                  </a:lnTo>
                  <a:lnTo>
                    <a:pt x="464" y="758"/>
                  </a:lnTo>
                  <a:lnTo>
                    <a:pt x="459" y="756"/>
                  </a:lnTo>
                  <a:lnTo>
                    <a:pt x="456" y="753"/>
                  </a:lnTo>
                  <a:lnTo>
                    <a:pt x="451" y="751"/>
                  </a:lnTo>
                  <a:lnTo>
                    <a:pt x="447" y="751"/>
                  </a:lnTo>
                  <a:lnTo>
                    <a:pt x="446" y="749"/>
                  </a:lnTo>
                  <a:lnTo>
                    <a:pt x="444" y="744"/>
                  </a:lnTo>
                  <a:lnTo>
                    <a:pt x="444" y="730"/>
                  </a:lnTo>
                  <a:lnTo>
                    <a:pt x="403" y="730"/>
                  </a:lnTo>
                  <a:lnTo>
                    <a:pt x="396" y="730"/>
                  </a:lnTo>
                  <a:lnTo>
                    <a:pt x="391" y="732"/>
                  </a:lnTo>
                  <a:lnTo>
                    <a:pt x="389" y="737"/>
                  </a:lnTo>
                  <a:lnTo>
                    <a:pt x="386" y="742"/>
                  </a:lnTo>
                  <a:lnTo>
                    <a:pt x="384" y="746"/>
                  </a:lnTo>
                  <a:lnTo>
                    <a:pt x="381" y="751"/>
                  </a:lnTo>
                  <a:lnTo>
                    <a:pt x="377" y="753"/>
                  </a:lnTo>
                  <a:lnTo>
                    <a:pt x="369" y="751"/>
                  </a:lnTo>
                  <a:lnTo>
                    <a:pt x="369" y="703"/>
                  </a:lnTo>
                  <a:lnTo>
                    <a:pt x="362" y="703"/>
                  </a:lnTo>
                  <a:lnTo>
                    <a:pt x="359" y="703"/>
                  </a:lnTo>
                  <a:lnTo>
                    <a:pt x="355" y="705"/>
                  </a:lnTo>
                  <a:lnTo>
                    <a:pt x="354" y="708"/>
                  </a:lnTo>
                  <a:lnTo>
                    <a:pt x="348" y="713"/>
                  </a:lnTo>
                  <a:lnTo>
                    <a:pt x="345" y="717"/>
                  </a:lnTo>
                  <a:lnTo>
                    <a:pt x="342" y="717"/>
                  </a:lnTo>
                  <a:lnTo>
                    <a:pt x="333" y="715"/>
                  </a:lnTo>
                  <a:lnTo>
                    <a:pt x="328" y="713"/>
                  </a:lnTo>
                  <a:lnTo>
                    <a:pt x="323" y="710"/>
                  </a:lnTo>
                  <a:lnTo>
                    <a:pt x="314" y="710"/>
                  </a:lnTo>
                  <a:lnTo>
                    <a:pt x="309" y="710"/>
                  </a:lnTo>
                  <a:lnTo>
                    <a:pt x="306" y="712"/>
                  </a:lnTo>
                  <a:lnTo>
                    <a:pt x="302" y="713"/>
                  </a:lnTo>
                  <a:lnTo>
                    <a:pt x="301" y="717"/>
                  </a:lnTo>
                  <a:lnTo>
                    <a:pt x="301" y="720"/>
                  </a:lnTo>
                  <a:lnTo>
                    <a:pt x="299" y="722"/>
                  </a:lnTo>
                  <a:lnTo>
                    <a:pt x="294" y="724"/>
                  </a:lnTo>
                  <a:lnTo>
                    <a:pt x="292" y="729"/>
                  </a:lnTo>
                  <a:lnTo>
                    <a:pt x="290" y="730"/>
                  </a:lnTo>
                  <a:lnTo>
                    <a:pt x="287" y="730"/>
                  </a:lnTo>
                  <a:lnTo>
                    <a:pt x="275" y="729"/>
                  </a:lnTo>
                  <a:lnTo>
                    <a:pt x="265" y="725"/>
                  </a:lnTo>
                  <a:lnTo>
                    <a:pt x="246" y="717"/>
                  </a:lnTo>
                  <a:lnTo>
                    <a:pt x="231" y="718"/>
                  </a:lnTo>
                  <a:lnTo>
                    <a:pt x="217" y="722"/>
                  </a:lnTo>
                  <a:lnTo>
                    <a:pt x="202" y="725"/>
                  </a:lnTo>
                  <a:lnTo>
                    <a:pt x="195" y="725"/>
                  </a:lnTo>
                  <a:lnTo>
                    <a:pt x="185" y="724"/>
                  </a:lnTo>
                  <a:lnTo>
                    <a:pt x="178" y="724"/>
                  </a:lnTo>
                  <a:lnTo>
                    <a:pt x="174" y="724"/>
                  </a:lnTo>
                  <a:lnTo>
                    <a:pt x="171" y="725"/>
                  </a:lnTo>
                  <a:lnTo>
                    <a:pt x="169" y="729"/>
                  </a:lnTo>
                  <a:lnTo>
                    <a:pt x="164" y="734"/>
                  </a:lnTo>
                  <a:lnTo>
                    <a:pt x="161" y="737"/>
                  </a:lnTo>
                  <a:lnTo>
                    <a:pt x="157" y="737"/>
                  </a:lnTo>
                  <a:lnTo>
                    <a:pt x="149" y="739"/>
                  </a:lnTo>
                  <a:lnTo>
                    <a:pt x="144" y="741"/>
                  </a:lnTo>
                  <a:lnTo>
                    <a:pt x="138" y="744"/>
                  </a:lnTo>
                  <a:lnTo>
                    <a:pt x="130" y="744"/>
                  </a:lnTo>
                  <a:lnTo>
                    <a:pt x="128" y="749"/>
                  </a:lnTo>
                  <a:lnTo>
                    <a:pt x="126" y="751"/>
                  </a:lnTo>
                  <a:lnTo>
                    <a:pt x="123" y="751"/>
                  </a:lnTo>
                  <a:lnTo>
                    <a:pt x="116" y="754"/>
                  </a:lnTo>
                  <a:lnTo>
                    <a:pt x="109" y="761"/>
                  </a:lnTo>
                  <a:lnTo>
                    <a:pt x="104" y="766"/>
                  </a:lnTo>
                  <a:lnTo>
                    <a:pt x="101" y="773"/>
                  </a:lnTo>
                  <a:lnTo>
                    <a:pt x="94" y="788"/>
                  </a:lnTo>
                  <a:lnTo>
                    <a:pt x="89" y="806"/>
                  </a:lnTo>
                  <a:lnTo>
                    <a:pt x="92" y="811"/>
                  </a:lnTo>
                  <a:lnTo>
                    <a:pt x="94" y="814"/>
                  </a:lnTo>
                  <a:lnTo>
                    <a:pt x="92" y="818"/>
                  </a:lnTo>
                  <a:lnTo>
                    <a:pt x="89" y="819"/>
                  </a:lnTo>
                  <a:lnTo>
                    <a:pt x="92" y="824"/>
                  </a:lnTo>
                  <a:lnTo>
                    <a:pt x="96" y="829"/>
                  </a:lnTo>
                  <a:lnTo>
                    <a:pt x="99" y="833"/>
                  </a:lnTo>
                  <a:lnTo>
                    <a:pt x="103" y="840"/>
                  </a:lnTo>
                  <a:lnTo>
                    <a:pt x="109" y="840"/>
                  </a:lnTo>
                  <a:lnTo>
                    <a:pt x="116" y="840"/>
                  </a:lnTo>
                  <a:lnTo>
                    <a:pt x="121" y="841"/>
                  </a:lnTo>
                  <a:lnTo>
                    <a:pt x="123" y="847"/>
                  </a:lnTo>
                  <a:lnTo>
                    <a:pt x="137" y="848"/>
                  </a:lnTo>
                  <a:lnTo>
                    <a:pt x="149" y="845"/>
                  </a:lnTo>
                  <a:lnTo>
                    <a:pt x="159" y="843"/>
                  </a:lnTo>
                  <a:lnTo>
                    <a:pt x="171" y="840"/>
                  </a:lnTo>
                  <a:lnTo>
                    <a:pt x="173" y="843"/>
                  </a:lnTo>
                  <a:lnTo>
                    <a:pt x="176" y="845"/>
                  </a:lnTo>
                  <a:lnTo>
                    <a:pt x="185" y="847"/>
                  </a:lnTo>
                  <a:lnTo>
                    <a:pt x="190" y="848"/>
                  </a:lnTo>
                  <a:lnTo>
                    <a:pt x="191" y="850"/>
                  </a:lnTo>
                  <a:lnTo>
                    <a:pt x="191" y="853"/>
                  </a:lnTo>
                  <a:lnTo>
                    <a:pt x="193" y="859"/>
                  </a:lnTo>
                  <a:lnTo>
                    <a:pt x="196" y="862"/>
                  </a:lnTo>
                  <a:lnTo>
                    <a:pt x="202" y="864"/>
                  </a:lnTo>
                  <a:lnTo>
                    <a:pt x="207" y="865"/>
                  </a:lnTo>
                  <a:lnTo>
                    <a:pt x="219" y="867"/>
                  </a:lnTo>
                  <a:lnTo>
                    <a:pt x="222" y="870"/>
                  </a:lnTo>
                  <a:lnTo>
                    <a:pt x="226" y="874"/>
                  </a:lnTo>
                  <a:lnTo>
                    <a:pt x="231" y="876"/>
                  </a:lnTo>
                  <a:lnTo>
                    <a:pt x="234" y="877"/>
                  </a:lnTo>
                  <a:lnTo>
                    <a:pt x="239" y="884"/>
                  </a:lnTo>
                  <a:lnTo>
                    <a:pt x="244" y="891"/>
                  </a:lnTo>
                  <a:lnTo>
                    <a:pt x="248" y="893"/>
                  </a:lnTo>
                  <a:lnTo>
                    <a:pt x="253" y="894"/>
                  </a:lnTo>
                  <a:lnTo>
                    <a:pt x="249" y="899"/>
                  </a:lnTo>
                  <a:lnTo>
                    <a:pt x="248" y="901"/>
                  </a:lnTo>
                  <a:lnTo>
                    <a:pt x="244" y="901"/>
                  </a:lnTo>
                  <a:lnTo>
                    <a:pt x="239" y="898"/>
                  </a:lnTo>
                  <a:lnTo>
                    <a:pt x="232" y="891"/>
                  </a:lnTo>
                  <a:lnTo>
                    <a:pt x="229" y="889"/>
                  </a:lnTo>
                  <a:lnTo>
                    <a:pt x="226" y="887"/>
                  </a:lnTo>
                  <a:lnTo>
                    <a:pt x="214" y="891"/>
                  </a:lnTo>
                  <a:lnTo>
                    <a:pt x="203" y="893"/>
                  </a:lnTo>
                  <a:lnTo>
                    <a:pt x="191" y="896"/>
                  </a:lnTo>
                  <a:lnTo>
                    <a:pt x="178" y="894"/>
                  </a:lnTo>
                  <a:lnTo>
                    <a:pt x="176" y="882"/>
                  </a:lnTo>
                  <a:lnTo>
                    <a:pt x="173" y="872"/>
                  </a:lnTo>
                  <a:lnTo>
                    <a:pt x="164" y="853"/>
                  </a:lnTo>
                  <a:lnTo>
                    <a:pt x="157" y="853"/>
                  </a:lnTo>
                  <a:lnTo>
                    <a:pt x="152" y="857"/>
                  </a:lnTo>
                  <a:lnTo>
                    <a:pt x="149" y="859"/>
                  </a:lnTo>
                  <a:lnTo>
                    <a:pt x="144" y="860"/>
                  </a:lnTo>
                  <a:lnTo>
                    <a:pt x="142" y="862"/>
                  </a:lnTo>
                  <a:lnTo>
                    <a:pt x="140" y="864"/>
                  </a:lnTo>
                  <a:lnTo>
                    <a:pt x="137" y="867"/>
                  </a:lnTo>
                  <a:lnTo>
                    <a:pt x="132" y="869"/>
                  </a:lnTo>
                  <a:lnTo>
                    <a:pt x="130" y="870"/>
                  </a:lnTo>
                  <a:lnTo>
                    <a:pt x="130" y="874"/>
                  </a:lnTo>
                  <a:lnTo>
                    <a:pt x="130" y="881"/>
                  </a:lnTo>
                  <a:lnTo>
                    <a:pt x="130" y="886"/>
                  </a:lnTo>
                  <a:lnTo>
                    <a:pt x="132" y="889"/>
                  </a:lnTo>
                  <a:lnTo>
                    <a:pt x="133" y="893"/>
                  </a:lnTo>
                  <a:lnTo>
                    <a:pt x="137" y="894"/>
                  </a:lnTo>
                  <a:lnTo>
                    <a:pt x="142" y="896"/>
                  </a:lnTo>
                  <a:lnTo>
                    <a:pt x="144" y="898"/>
                  </a:lnTo>
                  <a:lnTo>
                    <a:pt x="144" y="901"/>
                  </a:lnTo>
                  <a:lnTo>
                    <a:pt x="144" y="922"/>
                  </a:lnTo>
                  <a:lnTo>
                    <a:pt x="152" y="923"/>
                  </a:lnTo>
                  <a:lnTo>
                    <a:pt x="159" y="922"/>
                  </a:lnTo>
                  <a:lnTo>
                    <a:pt x="164" y="918"/>
                  </a:lnTo>
                  <a:lnTo>
                    <a:pt x="166" y="915"/>
                  </a:lnTo>
                  <a:lnTo>
                    <a:pt x="169" y="910"/>
                  </a:lnTo>
                  <a:lnTo>
                    <a:pt x="173" y="905"/>
                  </a:lnTo>
                  <a:lnTo>
                    <a:pt x="178" y="901"/>
                  </a:lnTo>
                  <a:lnTo>
                    <a:pt x="185" y="901"/>
                  </a:lnTo>
                  <a:lnTo>
                    <a:pt x="185" y="906"/>
                  </a:lnTo>
                  <a:lnTo>
                    <a:pt x="185" y="910"/>
                  </a:lnTo>
                  <a:lnTo>
                    <a:pt x="186" y="911"/>
                  </a:lnTo>
                  <a:lnTo>
                    <a:pt x="190" y="913"/>
                  </a:lnTo>
                  <a:lnTo>
                    <a:pt x="196" y="915"/>
                  </a:lnTo>
                  <a:lnTo>
                    <a:pt x="205" y="915"/>
                  </a:lnTo>
                  <a:lnTo>
                    <a:pt x="210" y="923"/>
                  </a:lnTo>
                  <a:lnTo>
                    <a:pt x="212" y="928"/>
                  </a:lnTo>
                  <a:lnTo>
                    <a:pt x="212" y="935"/>
                  </a:lnTo>
                  <a:lnTo>
                    <a:pt x="219" y="935"/>
                  </a:lnTo>
                  <a:lnTo>
                    <a:pt x="222" y="939"/>
                  </a:lnTo>
                  <a:lnTo>
                    <a:pt x="224" y="944"/>
                  </a:lnTo>
                  <a:lnTo>
                    <a:pt x="226" y="949"/>
                  </a:lnTo>
                  <a:lnTo>
                    <a:pt x="226" y="952"/>
                  </a:lnTo>
                  <a:lnTo>
                    <a:pt x="226" y="956"/>
                  </a:lnTo>
                  <a:lnTo>
                    <a:pt x="226" y="959"/>
                  </a:lnTo>
                  <a:lnTo>
                    <a:pt x="226" y="963"/>
                  </a:lnTo>
                  <a:lnTo>
                    <a:pt x="224" y="964"/>
                  </a:lnTo>
                  <a:lnTo>
                    <a:pt x="222" y="964"/>
                  </a:lnTo>
                  <a:lnTo>
                    <a:pt x="220" y="961"/>
                  </a:lnTo>
                  <a:lnTo>
                    <a:pt x="219" y="956"/>
                  </a:lnTo>
                  <a:lnTo>
                    <a:pt x="212" y="956"/>
                  </a:lnTo>
                  <a:lnTo>
                    <a:pt x="205" y="956"/>
                  </a:lnTo>
                  <a:lnTo>
                    <a:pt x="200" y="959"/>
                  </a:lnTo>
                  <a:lnTo>
                    <a:pt x="198" y="961"/>
                  </a:lnTo>
                  <a:lnTo>
                    <a:pt x="198" y="963"/>
                  </a:lnTo>
                  <a:lnTo>
                    <a:pt x="188" y="961"/>
                  </a:lnTo>
                  <a:lnTo>
                    <a:pt x="181" y="959"/>
                  </a:lnTo>
                  <a:lnTo>
                    <a:pt x="173" y="956"/>
                  </a:lnTo>
                  <a:lnTo>
                    <a:pt x="157" y="956"/>
                  </a:lnTo>
                  <a:lnTo>
                    <a:pt x="149" y="957"/>
                  </a:lnTo>
                  <a:lnTo>
                    <a:pt x="140" y="959"/>
                  </a:lnTo>
                  <a:lnTo>
                    <a:pt x="123" y="963"/>
                  </a:lnTo>
                  <a:lnTo>
                    <a:pt x="116" y="964"/>
                  </a:lnTo>
                  <a:lnTo>
                    <a:pt x="109" y="964"/>
                  </a:lnTo>
                  <a:lnTo>
                    <a:pt x="101" y="961"/>
                  </a:lnTo>
                  <a:lnTo>
                    <a:pt x="92" y="957"/>
                  </a:lnTo>
                  <a:lnTo>
                    <a:pt x="87" y="956"/>
                  </a:lnTo>
                  <a:lnTo>
                    <a:pt x="82" y="956"/>
                  </a:lnTo>
                  <a:lnTo>
                    <a:pt x="77" y="956"/>
                  </a:lnTo>
                  <a:lnTo>
                    <a:pt x="75" y="959"/>
                  </a:lnTo>
                  <a:lnTo>
                    <a:pt x="75" y="969"/>
                  </a:lnTo>
                  <a:lnTo>
                    <a:pt x="74" y="974"/>
                  </a:lnTo>
                  <a:lnTo>
                    <a:pt x="72" y="978"/>
                  </a:lnTo>
                  <a:lnTo>
                    <a:pt x="69" y="978"/>
                  </a:lnTo>
                  <a:lnTo>
                    <a:pt x="62" y="976"/>
                  </a:lnTo>
                  <a:lnTo>
                    <a:pt x="62" y="980"/>
                  </a:lnTo>
                  <a:lnTo>
                    <a:pt x="63" y="981"/>
                  </a:lnTo>
                  <a:lnTo>
                    <a:pt x="69" y="983"/>
                  </a:lnTo>
                  <a:lnTo>
                    <a:pt x="82" y="983"/>
                  </a:lnTo>
                  <a:lnTo>
                    <a:pt x="86" y="985"/>
                  </a:lnTo>
                  <a:lnTo>
                    <a:pt x="89" y="986"/>
                  </a:lnTo>
                  <a:lnTo>
                    <a:pt x="91" y="990"/>
                  </a:lnTo>
                  <a:lnTo>
                    <a:pt x="96" y="990"/>
                  </a:lnTo>
                  <a:lnTo>
                    <a:pt x="101" y="990"/>
                  </a:lnTo>
                  <a:lnTo>
                    <a:pt x="106" y="990"/>
                  </a:lnTo>
                  <a:lnTo>
                    <a:pt x="111" y="995"/>
                  </a:lnTo>
                  <a:lnTo>
                    <a:pt x="118" y="998"/>
                  </a:lnTo>
                  <a:lnTo>
                    <a:pt x="123" y="998"/>
                  </a:lnTo>
                  <a:lnTo>
                    <a:pt x="130" y="997"/>
                  </a:lnTo>
                  <a:lnTo>
                    <a:pt x="133" y="1005"/>
                  </a:lnTo>
                  <a:lnTo>
                    <a:pt x="137" y="1014"/>
                  </a:lnTo>
                  <a:lnTo>
                    <a:pt x="140" y="1022"/>
                  </a:lnTo>
                  <a:lnTo>
                    <a:pt x="144" y="1031"/>
                  </a:lnTo>
                  <a:lnTo>
                    <a:pt x="149" y="1032"/>
                  </a:lnTo>
                  <a:lnTo>
                    <a:pt x="152" y="1034"/>
                  </a:lnTo>
                  <a:lnTo>
                    <a:pt x="157" y="1041"/>
                  </a:lnTo>
                  <a:lnTo>
                    <a:pt x="161" y="1049"/>
                  </a:lnTo>
                  <a:lnTo>
                    <a:pt x="164" y="1058"/>
                  </a:lnTo>
                  <a:lnTo>
                    <a:pt x="164" y="1065"/>
                  </a:lnTo>
                  <a:lnTo>
                    <a:pt x="164" y="1070"/>
                  </a:lnTo>
                  <a:lnTo>
                    <a:pt x="161" y="1078"/>
                  </a:lnTo>
                  <a:lnTo>
                    <a:pt x="157" y="1087"/>
                  </a:lnTo>
                  <a:lnTo>
                    <a:pt x="155" y="1092"/>
                  </a:lnTo>
                  <a:lnTo>
                    <a:pt x="157" y="1099"/>
                  </a:lnTo>
                  <a:lnTo>
                    <a:pt x="159" y="1102"/>
                  </a:lnTo>
                  <a:lnTo>
                    <a:pt x="161" y="1104"/>
                  </a:lnTo>
                  <a:lnTo>
                    <a:pt x="167" y="1106"/>
                  </a:lnTo>
                  <a:lnTo>
                    <a:pt x="185" y="1106"/>
                  </a:lnTo>
                  <a:lnTo>
                    <a:pt x="193" y="1111"/>
                  </a:lnTo>
                  <a:lnTo>
                    <a:pt x="198" y="1113"/>
                  </a:lnTo>
                  <a:lnTo>
                    <a:pt x="205" y="1113"/>
                  </a:lnTo>
                  <a:lnTo>
                    <a:pt x="212" y="1111"/>
                  </a:lnTo>
                  <a:lnTo>
                    <a:pt x="219" y="1109"/>
                  </a:lnTo>
                  <a:lnTo>
                    <a:pt x="224" y="1106"/>
                  </a:lnTo>
                  <a:lnTo>
                    <a:pt x="232" y="1106"/>
                  </a:lnTo>
                  <a:lnTo>
                    <a:pt x="234" y="1104"/>
                  </a:lnTo>
                  <a:lnTo>
                    <a:pt x="236" y="1102"/>
                  </a:lnTo>
                  <a:lnTo>
                    <a:pt x="239" y="1099"/>
                  </a:lnTo>
                  <a:lnTo>
                    <a:pt x="244" y="1097"/>
                  </a:lnTo>
                  <a:lnTo>
                    <a:pt x="246" y="1096"/>
                  </a:lnTo>
                  <a:lnTo>
                    <a:pt x="246" y="1092"/>
                  </a:lnTo>
                  <a:lnTo>
                    <a:pt x="251" y="1096"/>
                  </a:lnTo>
                  <a:lnTo>
                    <a:pt x="256" y="1099"/>
                  </a:lnTo>
                  <a:lnTo>
                    <a:pt x="260" y="1104"/>
                  </a:lnTo>
                  <a:lnTo>
                    <a:pt x="267" y="1106"/>
                  </a:lnTo>
                  <a:lnTo>
                    <a:pt x="277" y="1106"/>
                  </a:lnTo>
                  <a:lnTo>
                    <a:pt x="285" y="1106"/>
                  </a:lnTo>
                  <a:lnTo>
                    <a:pt x="292" y="1109"/>
                  </a:lnTo>
                  <a:lnTo>
                    <a:pt x="297" y="1116"/>
                  </a:lnTo>
                  <a:lnTo>
                    <a:pt x="302" y="1123"/>
                  </a:lnTo>
                  <a:lnTo>
                    <a:pt x="304" y="1126"/>
                  </a:lnTo>
                  <a:lnTo>
                    <a:pt x="306" y="1131"/>
                  </a:lnTo>
                  <a:lnTo>
                    <a:pt x="307" y="1133"/>
                  </a:lnTo>
                  <a:lnTo>
                    <a:pt x="309" y="1140"/>
                  </a:lnTo>
                  <a:lnTo>
                    <a:pt x="313" y="1143"/>
                  </a:lnTo>
                  <a:lnTo>
                    <a:pt x="316" y="1147"/>
                  </a:lnTo>
                  <a:lnTo>
                    <a:pt x="319" y="1147"/>
                  </a:lnTo>
                  <a:lnTo>
                    <a:pt x="330" y="1147"/>
                  </a:lnTo>
                  <a:lnTo>
                    <a:pt x="338" y="1147"/>
                  </a:lnTo>
                  <a:lnTo>
                    <a:pt x="340" y="1148"/>
                  </a:lnTo>
                  <a:lnTo>
                    <a:pt x="345" y="1150"/>
                  </a:lnTo>
                  <a:lnTo>
                    <a:pt x="350" y="1153"/>
                  </a:lnTo>
                  <a:lnTo>
                    <a:pt x="359" y="1160"/>
                  </a:lnTo>
                  <a:lnTo>
                    <a:pt x="360" y="1164"/>
                  </a:lnTo>
                  <a:lnTo>
                    <a:pt x="365" y="1169"/>
                  </a:lnTo>
                  <a:lnTo>
                    <a:pt x="372" y="1172"/>
                  </a:lnTo>
                  <a:lnTo>
                    <a:pt x="379" y="1174"/>
                  </a:lnTo>
                  <a:lnTo>
                    <a:pt x="389" y="1174"/>
                  </a:lnTo>
                  <a:lnTo>
                    <a:pt x="394" y="1182"/>
                  </a:lnTo>
                  <a:lnTo>
                    <a:pt x="400" y="1191"/>
                  </a:lnTo>
                  <a:lnTo>
                    <a:pt x="406" y="1198"/>
                  </a:lnTo>
                  <a:lnTo>
                    <a:pt x="410" y="1208"/>
                  </a:lnTo>
                  <a:lnTo>
                    <a:pt x="418" y="1208"/>
                  </a:lnTo>
                  <a:lnTo>
                    <a:pt x="425" y="1208"/>
                  </a:lnTo>
                  <a:lnTo>
                    <a:pt x="430" y="1211"/>
                  </a:lnTo>
                  <a:lnTo>
                    <a:pt x="435" y="1213"/>
                  </a:lnTo>
                  <a:lnTo>
                    <a:pt x="444" y="1220"/>
                  </a:lnTo>
                  <a:lnTo>
                    <a:pt x="451" y="1222"/>
                  </a:lnTo>
                  <a:lnTo>
                    <a:pt x="458" y="1222"/>
                  </a:lnTo>
                  <a:lnTo>
                    <a:pt x="459" y="1229"/>
                  </a:lnTo>
                  <a:lnTo>
                    <a:pt x="463" y="1234"/>
                  </a:lnTo>
                  <a:lnTo>
                    <a:pt x="468" y="1237"/>
                  </a:lnTo>
                  <a:lnTo>
                    <a:pt x="475" y="1239"/>
                  </a:lnTo>
                  <a:lnTo>
                    <a:pt x="485" y="1246"/>
                  </a:lnTo>
                  <a:lnTo>
                    <a:pt x="488" y="1251"/>
                  </a:lnTo>
                  <a:lnTo>
                    <a:pt x="492" y="1256"/>
                  </a:lnTo>
                  <a:lnTo>
                    <a:pt x="497" y="1257"/>
                  </a:lnTo>
                  <a:lnTo>
                    <a:pt x="498" y="1259"/>
                  </a:lnTo>
                  <a:lnTo>
                    <a:pt x="498" y="1263"/>
                  </a:lnTo>
                  <a:lnTo>
                    <a:pt x="498" y="1273"/>
                  </a:lnTo>
                  <a:lnTo>
                    <a:pt x="498" y="1285"/>
                  </a:lnTo>
                  <a:lnTo>
                    <a:pt x="498" y="1307"/>
                  </a:lnTo>
                  <a:lnTo>
                    <a:pt x="498" y="1317"/>
                  </a:lnTo>
                  <a:lnTo>
                    <a:pt x="502" y="1326"/>
                  </a:lnTo>
                  <a:lnTo>
                    <a:pt x="505" y="1328"/>
                  </a:lnTo>
                  <a:lnTo>
                    <a:pt x="509" y="1331"/>
                  </a:lnTo>
                  <a:lnTo>
                    <a:pt x="514" y="1331"/>
                  </a:lnTo>
                  <a:lnTo>
                    <a:pt x="519" y="1331"/>
                  </a:lnTo>
                  <a:lnTo>
                    <a:pt x="522" y="1329"/>
                  </a:lnTo>
                  <a:lnTo>
                    <a:pt x="524" y="1326"/>
                  </a:lnTo>
                  <a:lnTo>
                    <a:pt x="526" y="1317"/>
                  </a:lnTo>
                  <a:lnTo>
                    <a:pt x="521" y="1316"/>
                  </a:lnTo>
                  <a:lnTo>
                    <a:pt x="519" y="1314"/>
                  </a:lnTo>
                  <a:lnTo>
                    <a:pt x="519" y="1310"/>
                  </a:lnTo>
                  <a:lnTo>
                    <a:pt x="519" y="1290"/>
                  </a:lnTo>
                  <a:lnTo>
                    <a:pt x="526" y="1295"/>
                  </a:lnTo>
                  <a:lnTo>
                    <a:pt x="533" y="1297"/>
                  </a:lnTo>
                  <a:lnTo>
                    <a:pt x="539" y="1295"/>
                  </a:lnTo>
                  <a:lnTo>
                    <a:pt x="546" y="1290"/>
                  </a:lnTo>
                  <a:lnTo>
                    <a:pt x="560" y="1287"/>
                  </a:lnTo>
                  <a:lnTo>
                    <a:pt x="573" y="1283"/>
                  </a:lnTo>
                  <a:lnTo>
                    <a:pt x="591" y="1283"/>
                  </a:lnTo>
                  <a:lnTo>
                    <a:pt x="608" y="1283"/>
                  </a:lnTo>
                  <a:lnTo>
                    <a:pt x="613" y="1287"/>
                  </a:lnTo>
                  <a:lnTo>
                    <a:pt x="618" y="1290"/>
                  </a:lnTo>
                  <a:lnTo>
                    <a:pt x="621" y="1295"/>
                  </a:lnTo>
                  <a:lnTo>
                    <a:pt x="628" y="1297"/>
                  </a:lnTo>
                  <a:lnTo>
                    <a:pt x="628" y="1300"/>
                  </a:lnTo>
                  <a:lnTo>
                    <a:pt x="625" y="1304"/>
                  </a:lnTo>
                  <a:lnTo>
                    <a:pt x="620" y="1305"/>
                  </a:lnTo>
                  <a:lnTo>
                    <a:pt x="614" y="1305"/>
                  </a:lnTo>
                  <a:lnTo>
                    <a:pt x="608" y="1305"/>
                  </a:lnTo>
                  <a:lnTo>
                    <a:pt x="604" y="1304"/>
                  </a:lnTo>
                  <a:lnTo>
                    <a:pt x="601" y="1300"/>
                  </a:lnTo>
                  <a:lnTo>
                    <a:pt x="601" y="1297"/>
                  </a:lnTo>
                  <a:lnTo>
                    <a:pt x="592" y="1297"/>
                  </a:lnTo>
                  <a:lnTo>
                    <a:pt x="585" y="1298"/>
                  </a:lnTo>
                  <a:lnTo>
                    <a:pt x="580" y="1302"/>
                  </a:lnTo>
                  <a:lnTo>
                    <a:pt x="573" y="1304"/>
                  </a:lnTo>
                  <a:lnTo>
                    <a:pt x="575" y="1314"/>
                  </a:lnTo>
                  <a:lnTo>
                    <a:pt x="579" y="1321"/>
                  </a:lnTo>
                  <a:lnTo>
                    <a:pt x="585" y="1328"/>
                  </a:lnTo>
                  <a:lnTo>
                    <a:pt x="594" y="1331"/>
                  </a:lnTo>
                  <a:lnTo>
                    <a:pt x="604" y="1331"/>
                  </a:lnTo>
                  <a:lnTo>
                    <a:pt x="614" y="1329"/>
                  </a:lnTo>
                  <a:lnTo>
                    <a:pt x="625" y="1326"/>
                  </a:lnTo>
                  <a:lnTo>
                    <a:pt x="635" y="1324"/>
                  </a:lnTo>
                  <a:lnTo>
                    <a:pt x="637" y="1328"/>
                  </a:lnTo>
                  <a:lnTo>
                    <a:pt x="640" y="1329"/>
                  </a:lnTo>
                  <a:lnTo>
                    <a:pt x="648" y="1331"/>
                  </a:lnTo>
                  <a:lnTo>
                    <a:pt x="648" y="1345"/>
                  </a:lnTo>
                  <a:lnTo>
                    <a:pt x="689" y="1345"/>
                  </a:lnTo>
                  <a:lnTo>
                    <a:pt x="691" y="1351"/>
                  </a:lnTo>
                  <a:lnTo>
                    <a:pt x="689" y="1357"/>
                  </a:lnTo>
                  <a:lnTo>
                    <a:pt x="688" y="1363"/>
                  </a:lnTo>
                  <a:lnTo>
                    <a:pt x="683" y="1369"/>
                  </a:lnTo>
                  <a:lnTo>
                    <a:pt x="683" y="1374"/>
                  </a:lnTo>
                  <a:lnTo>
                    <a:pt x="683" y="1379"/>
                  </a:lnTo>
                  <a:lnTo>
                    <a:pt x="677" y="1379"/>
                  </a:lnTo>
                  <a:lnTo>
                    <a:pt x="672" y="1381"/>
                  </a:lnTo>
                  <a:lnTo>
                    <a:pt x="664" y="1384"/>
                  </a:lnTo>
                  <a:lnTo>
                    <a:pt x="657" y="1389"/>
                  </a:lnTo>
                  <a:lnTo>
                    <a:pt x="648" y="1392"/>
                  </a:lnTo>
                  <a:lnTo>
                    <a:pt x="650" y="1406"/>
                  </a:lnTo>
                  <a:lnTo>
                    <a:pt x="655" y="1416"/>
                  </a:lnTo>
                  <a:lnTo>
                    <a:pt x="659" y="1427"/>
                  </a:lnTo>
                  <a:lnTo>
                    <a:pt x="662" y="1440"/>
                  </a:lnTo>
                  <a:lnTo>
                    <a:pt x="664" y="1445"/>
                  </a:lnTo>
                  <a:lnTo>
                    <a:pt x="666" y="1449"/>
                  </a:lnTo>
                  <a:lnTo>
                    <a:pt x="672" y="1454"/>
                  </a:lnTo>
                  <a:lnTo>
                    <a:pt x="681" y="1457"/>
                  </a:lnTo>
                  <a:lnTo>
                    <a:pt x="689" y="1461"/>
                  </a:lnTo>
                  <a:lnTo>
                    <a:pt x="691" y="1462"/>
                  </a:lnTo>
                  <a:lnTo>
                    <a:pt x="693" y="1464"/>
                  </a:lnTo>
                  <a:lnTo>
                    <a:pt x="696" y="1467"/>
                  </a:lnTo>
                  <a:lnTo>
                    <a:pt x="701" y="1469"/>
                  </a:lnTo>
                  <a:lnTo>
                    <a:pt x="703" y="1471"/>
                  </a:lnTo>
                  <a:lnTo>
                    <a:pt x="703" y="1474"/>
                  </a:lnTo>
                  <a:lnTo>
                    <a:pt x="707" y="1476"/>
                  </a:lnTo>
                  <a:lnTo>
                    <a:pt x="710" y="1478"/>
                  </a:lnTo>
                  <a:lnTo>
                    <a:pt x="712" y="1481"/>
                  </a:lnTo>
                  <a:lnTo>
                    <a:pt x="717" y="1481"/>
                  </a:lnTo>
                  <a:lnTo>
                    <a:pt x="718" y="1478"/>
                  </a:lnTo>
                  <a:lnTo>
                    <a:pt x="720" y="1476"/>
                  </a:lnTo>
                  <a:lnTo>
                    <a:pt x="722" y="1478"/>
                  </a:lnTo>
                  <a:lnTo>
                    <a:pt x="736" y="1490"/>
                  </a:lnTo>
                  <a:lnTo>
                    <a:pt x="742" y="1496"/>
                  </a:lnTo>
                  <a:lnTo>
                    <a:pt x="748" y="1505"/>
                  </a:lnTo>
                  <a:lnTo>
                    <a:pt x="749" y="1514"/>
                  </a:lnTo>
                  <a:lnTo>
                    <a:pt x="753" y="1522"/>
                  </a:lnTo>
                  <a:lnTo>
                    <a:pt x="756" y="1525"/>
                  </a:lnTo>
                  <a:lnTo>
                    <a:pt x="759" y="1527"/>
                  </a:lnTo>
                  <a:lnTo>
                    <a:pt x="763" y="1532"/>
                  </a:lnTo>
                  <a:lnTo>
                    <a:pt x="770" y="1537"/>
                  </a:lnTo>
                  <a:lnTo>
                    <a:pt x="775" y="1542"/>
                  </a:lnTo>
                  <a:lnTo>
                    <a:pt x="777" y="1546"/>
                  </a:lnTo>
                  <a:lnTo>
                    <a:pt x="778" y="1549"/>
                  </a:lnTo>
                  <a:lnTo>
                    <a:pt x="782" y="1556"/>
                  </a:lnTo>
                  <a:lnTo>
                    <a:pt x="785" y="1563"/>
                  </a:lnTo>
                  <a:lnTo>
                    <a:pt x="787" y="1568"/>
                  </a:lnTo>
                  <a:lnTo>
                    <a:pt x="787" y="1571"/>
                  </a:lnTo>
                  <a:lnTo>
                    <a:pt x="787" y="1575"/>
                  </a:lnTo>
                  <a:lnTo>
                    <a:pt x="792" y="1577"/>
                  </a:lnTo>
                  <a:lnTo>
                    <a:pt x="790" y="1585"/>
                  </a:lnTo>
                  <a:lnTo>
                    <a:pt x="789" y="1590"/>
                  </a:lnTo>
                  <a:lnTo>
                    <a:pt x="783" y="1594"/>
                  </a:lnTo>
                  <a:lnTo>
                    <a:pt x="778" y="1597"/>
                  </a:lnTo>
                  <a:lnTo>
                    <a:pt x="778" y="1604"/>
                  </a:lnTo>
                  <a:lnTo>
                    <a:pt x="775" y="1609"/>
                  </a:lnTo>
                  <a:lnTo>
                    <a:pt x="773" y="1612"/>
                  </a:lnTo>
                  <a:lnTo>
                    <a:pt x="771" y="1618"/>
                  </a:lnTo>
                  <a:lnTo>
                    <a:pt x="770" y="1623"/>
                  </a:lnTo>
                  <a:lnTo>
                    <a:pt x="766" y="1628"/>
                  </a:lnTo>
                  <a:lnTo>
                    <a:pt x="758" y="1635"/>
                  </a:lnTo>
                  <a:lnTo>
                    <a:pt x="749" y="1641"/>
                  </a:lnTo>
                  <a:lnTo>
                    <a:pt x="746" y="1646"/>
                  </a:lnTo>
                  <a:lnTo>
                    <a:pt x="744" y="1652"/>
                  </a:lnTo>
                  <a:lnTo>
                    <a:pt x="749" y="1660"/>
                  </a:lnTo>
                  <a:lnTo>
                    <a:pt x="751" y="1665"/>
                  </a:lnTo>
                  <a:lnTo>
                    <a:pt x="751" y="1672"/>
                  </a:lnTo>
                  <a:lnTo>
                    <a:pt x="753" y="1674"/>
                  </a:lnTo>
                  <a:lnTo>
                    <a:pt x="754" y="1675"/>
                  </a:lnTo>
                  <a:lnTo>
                    <a:pt x="758" y="1679"/>
                  </a:lnTo>
                  <a:lnTo>
                    <a:pt x="763" y="1681"/>
                  </a:lnTo>
                  <a:lnTo>
                    <a:pt x="765" y="1682"/>
                  </a:lnTo>
                  <a:lnTo>
                    <a:pt x="765" y="1686"/>
                  </a:lnTo>
                  <a:lnTo>
                    <a:pt x="768" y="1689"/>
                  </a:lnTo>
                  <a:lnTo>
                    <a:pt x="770" y="1694"/>
                  </a:lnTo>
                  <a:lnTo>
                    <a:pt x="771" y="1706"/>
                  </a:lnTo>
                  <a:lnTo>
                    <a:pt x="773" y="1711"/>
                  </a:lnTo>
                  <a:lnTo>
                    <a:pt x="777" y="1715"/>
                  </a:lnTo>
                  <a:lnTo>
                    <a:pt x="780" y="1718"/>
                  </a:lnTo>
                  <a:lnTo>
                    <a:pt x="785" y="1720"/>
                  </a:lnTo>
                  <a:lnTo>
                    <a:pt x="785" y="1727"/>
                  </a:lnTo>
                  <a:lnTo>
                    <a:pt x="787" y="1732"/>
                  </a:lnTo>
                  <a:lnTo>
                    <a:pt x="790" y="1735"/>
                  </a:lnTo>
                  <a:lnTo>
                    <a:pt x="794" y="1739"/>
                  </a:lnTo>
                  <a:lnTo>
                    <a:pt x="800" y="1745"/>
                  </a:lnTo>
                  <a:lnTo>
                    <a:pt x="804" y="1749"/>
                  </a:lnTo>
                  <a:lnTo>
                    <a:pt x="806" y="1754"/>
                  </a:lnTo>
                  <a:lnTo>
                    <a:pt x="806" y="1809"/>
                  </a:lnTo>
                  <a:lnTo>
                    <a:pt x="806" y="1815"/>
                  </a:lnTo>
                  <a:lnTo>
                    <a:pt x="809" y="1820"/>
                  </a:lnTo>
                  <a:lnTo>
                    <a:pt x="811" y="1826"/>
                  </a:lnTo>
                  <a:lnTo>
                    <a:pt x="814" y="1831"/>
                  </a:lnTo>
                  <a:lnTo>
                    <a:pt x="824" y="1836"/>
                  </a:lnTo>
                  <a:lnTo>
                    <a:pt x="833" y="1843"/>
                  </a:lnTo>
                  <a:lnTo>
                    <a:pt x="835" y="1848"/>
                  </a:lnTo>
                  <a:lnTo>
                    <a:pt x="838" y="1853"/>
                  </a:lnTo>
                  <a:lnTo>
                    <a:pt x="847" y="1860"/>
                  </a:lnTo>
                  <a:lnTo>
                    <a:pt x="855" y="1867"/>
                  </a:lnTo>
                  <a:lnTo>
                    <a:pt x="858" y="1872"/>
                  </a:lnTo>
                  <a:lnTo>
                    <a:pt x="860" y="1877"/>
                  </a:lnTo>
                  <a:lnTo>
                    <a:pt x="865" y="1877"/>
                  </a:lnTo>
                  <a:lnTo>
                    <a:pt x="870" y="1877"/>
                  </a:lnTo>
                  <a:lnTo>
                    <a:pt x="876" y="1882"/>
                  </a:lnTo>
                  <a:lnTo>
                    <a:pt x="882" y="1885"/>
                  </a:lnTo>
                  <a:lnTo>
                    <a:pt x="887" y="1885"/>
                  </a:lnTo>
                  <a:lnTo>
                    <a:pt x="894" y="1884"/>
                  </a:lnTo>
                  <a:lnTo>
                    <a:pt x="901" y="1894"/>
                  </a:lnTo>
                  <a:lnTo>
                    <a:pt x="910" y="1902"/>
                  </a:lnTo>
                  <a:lnTo>
                    <a:pt x="922" y="1908"/>
                  </a:lnTo>
                  <a:lnTo>
                    <a:pt x="935" y="1911"/>
                  </a:lnTo>
                  <a:lnTo>
                    <a:pt x="940" y="1920"/>
                  </a:lnTo>
                  <a:lnTo>
                    <a:pt x="945" y="1928"/>
                  </a:lnTo>
                  <a:lnTo>
                    <a:pt x="952" y="1935"/>
                  </a:lnTo>
                  <a:lnTo>
                    <a:pt x="956" y="1945"/>
                  </a:lnTo>
                  <a:lnTo>
                    <a:pt x="961" y="1945"/>
                  </a:lnTo>
                  <a:lnTo>
                    <a:pt x="966" y="1945"/>
                  </a:lnTo>
                  <a:lnTo>
                    <a:pt x="971" y="1945"/>
                  </a:lnTo>
                  <a:lnTo>
                    <a:pt x="976" y="1945"/>
                  </a:lnTo>
                  <a:lnTo>
                    <a:pt x="978" y="1943"/>
                  </a:lnTo>
                  <a:lnTo>
                    <a:pt x="978" y="1942"/>
                  </a:lnTo>
                  <a:lnTo>
                    <a:pt x="980" y="1940"/>
                  </a:lnTo>
                  <a:lnTo>
                    <a:pt x="983" y="1938"/>
                  </a:lnTo>
                  <a:lnTo>
                    <a:pt x="990" y="1938"/>
                  </a:lnTo>
                  <a:lnTo>
                    <a:pt x="993" y="1942"/>
                  </a:lnTo>
                  <a:lnTo>
                    <a:pt x="998" y="1943"/>
                  </a:lnTo>
                  <a:lnTo>
                    <a:pt x="1003" y="1945"/>
                  </a:lnTo>
                  <a:lnTo>
                    <a:pt x="1003" y="1955"/>
                  </a:lnTo>
                  <a:lnTo>
                    <a:pt x="1000" y="1964"/>
                  </a:lnTo>
                  <a:lnTo>
                    <a:pt x="997" y="1971"/>
                  </a:lnTo>
                  <a:lnTo>
                    <a:pt x="990" y="1976"/>
                  </a:lnTo>
                  <a:lnTo>
                    <a:pt x="978" y="1986"/>
                  </a:lnTo>
                  <a:lnTo>
                    <a:pt x="973" y="1993"/>
                  </a:lnTo>
                  <a:lnTo>
                    <a:pt x="969" y="2000"/>
                  </a:lnTo>
                  <a:lnTo>
                    <a:pt x="969" y="2007"/>
                  </a:lnTo>
                  <a:lnTo>
                    <a:pt x="971" y="2013"/>
                  </a:lnTo>
                  <a:lnTo>
                    <a:pt x="978" y="2022"/>
                  </a:lnTo>
                  <a:lnTo>
                    <a:pt x="985" y="2030"/>
                  </a:lnTo>
                  <a:lnTo>
                    <a:pt x="990" y="2041"/>
                  </a:lnTo>
                  <a:lnTo>
                    <a:pt x="988" y="2058"/>
                  </a:lnTo>
                  <a:lnTo>
                    <a:pt x="990" y="2075"/>
                  </a:lnTo>
                  <a:lnTo>
                    <a:pt x="995" y="2105"/>
                  </a:lnTo>
                  <a:lnTo>
                    <a:pt x="995" y="2117"/>
                  </a:lnTo>
                  <a:lnTo>
                    <a:pt x="993" y="2122"/>
                  </a:lnTo>
                  <a:lnTo>
                    <a:pt x="990" y="2128"/>
                  </a:lnTo>
                  <a:lnTo>
                    <a:pt x="985" y="2131"/>
                  </a:lnTo>
                  <a:lnTo>
                    <a:pt x="980" y="2134"/>
                  </a:lnTo>
                  <a:lnTo>
                    <a:pt x="973" y="2136"/>
                  </a:lnTo>
                  <a:lnTo>
                    <a:pt x="962" y="2136"/>
                  </a:lnTo>
                  <a:lnTo>
                    <a:pt x="962" y="2163"/>
                  </a:lnTo>
                  <a:lnTo>
                    <a:pt x="964" y="2165"/>
                  </a:lnTo>
                  <a:lnTo>
                    <a:pt x="966" y="2167"/>
                  </a:lnTo>
                  <a:lnTo>
                    <a:pt x="969" y="2170"/>
                  </a:lnTo>
                  <a:lnTo>
                    <a:pt x="974" y="2172"/>
                  </a:lnTo>
                  <a:lnTo>
                    <a:pt x="976" y="2174"/>
                  </a:lnTo>
                  <a:lnTo>
                    <a:pt x="976" y="2177"/>
                  </a:lnTo>
                  <a:lnTo>
                    <a:pt x="976" y="2197"/>
                  </a:lnTo>
                  <a:lnTo>
                    <a:pt x="973" y="2196"/>
                  </a:lnTo>
                  <a:lnTo>
                    <a:pt x="971" y="2192"/>
                  </a:lnTo>
                  <a:lnTo>
                    <a:pt x="969" y="2184"/>
                  </a:lnTo>
                  <a:lnTo>
                    <a:pt x="964" y="2182"/>
                  </a:lnTo>
                  <a:lnTo>
                    <a:pt x="961" y="2180"/>
                  </a:lnTo>
                  <a:lnTo>
                    <a:pt x="956" y="2174"/>
                  </a:lnTo>
                  <a:lnTo>
                    <a:pt x="951" y="2167"/>
                  </a:lnTo>
                  <a:lnTo>
                    <a:pt x="947" y="2165"/>
                  </a:lnTo>
                  <a:lnTo>
                    <a:pt x="942" y="2163"/>
                  </a:lnTo>
                  <a:lnTo>
                    <a:pt x="933" y="2168"/>
                  </a:lnTo>
                  <a:lnTo>
                    <a:pt x="930" y="2172"/>
                  </a:lnTo>
                  <a:lnTo>
                    <a:pt x="928" y="2177"/>
                  </a:lnTo>
                  <a:lnTo>
                    <a:pt x="925" y="2182"/>
                  </a:lnTo>
                  <a:lnTo>
                    <a:pt x="922" y="2187"/>
                  </a:lnTo>
                  <a:lnTo>
                    <a:pt x="916" y="2191"/>
                  </a:lnTo>
                  <a:lnTo>
                    <a:pt x="915" y="2197"/>
                  </a:lnTo>
                  <a:lnTo>
                    <a:pt x="920" y="2208"/>
                  </a:lnTo>
                  <a:lnTo>
                    <a:pt x="925" y="2218"/>
                  </a:lnTo>
                  <a:lnTo>
                    <a:pt x="932" y="2226"/>
                  </a:lnTo>
                  <a:lnTo>
                    <a:pt x="940" y="2233"/>
                  </a:lnTo>
                  <a:lnTo>
                    <a:pt x="956" y="2249"/>
                  </a:lnTo>
                  <a:lnTo>
                    <a:pt x="962" y="2257"/>
                  </a:lnTo>
                  <a:lnTo>
                    <a:pt x="969" y="2266"/>
                  </a:lnTo>
                  <a:lnTo>
                    <a:pt x="974" y="2267"/>
                  </a:lnTo>
                  <a:lnTo>
                    <a:pt x="976" y="2269"/>
                  </a:lnTo>
                  <a:lnTo>
                    <a:pt x="976" y="2273"/>
                  </a:lnTo>
                  <a:lnTo>
                    <a:pt x="978" y="2278"/>
                  </a:lnTo>
                  <a:lnTo>
                    <a:pt x="980" y="2281"/>
                  </a:lnTo>
                  <a:lnTo>
                    <a:pt x="986" y="2286"/>
                  </a:lnTo>
                  <a:lnTo>
                    <a:pt x="993" y="2291"/>
                  </a:lnTo>
                  <a:lnTo>
                    <a:pt x="995" y="2295"/>
                  </a:lnTo>
                  <a:lnTo>
                    <a:pt x="997" y="2300"/>
                  </a:lnTo>
                  <a:lnTo>
                    <a:pt x="1002" y="2301"/>
                  </a:lnTo>
                  <a:lnTo>
                    <a:pt x="1003" y="2303"/>
                  </a:lnTo>
                  <a:lnTo>
                    <a:pt x="1003" y="2307"/>
                  </a:lnTo>
                  <a:lnTo>
                    <a:pt x="1007" y="2312"/>
                  </a:lnTo>
                  <a:lnTo>
                    <a:pt x="1010" y="2317"/>
                  </a:lnTo>
                  <a:lnTo>
                    <a:pt x="1014" y="2320"/>
                  </a:lnTo>
                  <a:lnTo>
                    <a:pt x="1017" y="2327"/>
                  </a:lnTo>
                  <a:lnTo>
                    <a:pt x="1022" y="2329"/>
                  </a:lnTo>
                  <a:lnTo>
                    <a:pt x="1024" y="2330"/>
                  </a:lnTo>
                  <a:lnTo>
                    <a:pt x="1024" y="2334"/>
                  </a:lnTo>
                  <a:lnTo>
                    <a:pt x="1032" y="2353"/>
                  </a:lnTo>
                  <a:lnTo>
                    <a:pt x="1039" y="2373"/>
                  </a:lnTo>
                  <a:lnTo>
                    <a:pt x="1044" y="2395"/>
                  </a:lnTo>
                  <a:lnTo>
                    <a:pt x="1044" y="2409"/>
                  </a:lnTo>
                  <a:lnTo>
                    <a:pt x="1044" y="2423"/>
                  </a:lnTo>
                  <a:lnTo>
                    <a:pt x="1043" y="2436"/>
                  </a:lnTo>
                  <a:lnTo>
                    <a:pt x="1044" y="2448"/>
                  </a:lnTo>
                  <a:lnTo>
                    <a:pt x="1048" y="2471"/>
                  </a:lnTo>
                  <a:lnTo>
                    <a:pt x="1051" y="2493"/>
                  </a:lnTo>
                  <a:lnTo>
                    <a:pt x="1051" y="2505"/>
                  </a:lnTo>
                  <a:lnTo>
                    <a:pt x="1051" y="2518"/>
                  </a:lnTo>
                  <a:lnTo>
                    <a:pt x="1051" y="2522"/>
                  </a:lnTo>
                  <a:lnTo>
                    <a:pt x="1051" y="2525"/>
                  </a:lnTo>
                  <a:lnTo>
                    <a:pt x="1051" y="2529"/>
                  </a:lnTo>
                  <a:lnTo>
                    <a:pt x="1053" y="2532"/>
                  </a:lnTo>
                  <a:lnTo>
                    <a:pt x="1055" y="2532"/>
                  </a:lnTo>
                  <a:lnTo>
                    <a:pt x="1058" y="2532"/>
                  </a:lnTo>
                  <a:lnTo>
                    <a:pt x="1058" y="2535"/>
                  </a:lnTo>
                  <a:lnTo>
                    <a:pt x="1058" y="2539"/>
                  </a:lnTo>
                  <a:lnTo>
                    <a:pt x="1061" y="2539"/>
                  </a:lnTo>
                  <a:lnTo>
                    <a:pt x="1065" y="2539"/>
                  </a:lnTo>
                  <a:lnTo>
                    <a:pt x="1068" y="2544"/>
                  </a:lnTo>
                  <a:lnTo>
                    <a:pt x="1070" y="2551"/>
                  </a:lnTo>
                  <a:lnTo>
                    <a:pt x="1073" y="2556"/>
                  </a:lnTo>
                  <a:lnTo>
                    <a:pt x="1078" y="2559"/>
                  </a:lnTo>
                  <a:lnTo>
                    <a:pt x="1077" y="2564"/>
                  </a:lnTo>
                  <a:lnTo>
                    <a:pt x="1075" y="2566"/>
                  </a:lnTo>
                  <a:lnTo>
                    <a:pt x="1072" y="2566"/>
                  </a:lnTo>
                  <a:lnTo>
                    <a:pt x="1066" y="2566"/>
                  </a:lnTo>
                  <a:lnTo>
                    <a:pt x="1060" y="2559"/>
                  </a:lnTo>
                  <a:lnTo>
                    <a:pt x="1058" y="2556"/>
                  </a:lnTo>
                  <a:lnTo>
                    <a:pt x="1058" y="2552"/>
                  </a:lnTo>
                  <a:lnTo>
                    <a:pt x="1055" y="2546"/>
                  </a:lnTo>
                  <a:lnTo>
                    <a:pt x="1053" y="2542"/>
                  </a:lnTo>
                  <a:lnTo>
                    <a:pt x="1046" y="2539"/>
                  </a:lnTo>
                  <a:lnTo>
                    <a:pt x="1041" y="2534"/>
                  </a:lnTo>
                  <a:lnTo>
                    <a:pt x="1037" y="2530"/>
                  </a:lnTo>
                  <a:lnTo>
                    <a:pt x="1036" y="2525"/>
                  </a:lnTo>
                  <a:lnTo>
                    <a:pt x="1036" y="2520"/>
                  </a:lnTo>
                  <a:lnTo>
                    <a:pt x="1037" y="2515"/>
                  </a:lnTo>
                  <a:lnTo>
                    <a:pt x="1036" y="2513"/>
                  </a:lnTo>
                  <a:lnTo>
                    <a:pt x="1031" y="2501"/>
                  </a:lnTo>
                  <a:lnTo>
                    <a:pt x="1029" y="2494"/>
                  </a:lnTo>
                  <a:lnTo>
                    <a:pt x="1031" y="2488"/>
                  </a:lnTo>
                  <a:lnTo>
                    <a:pt x="1031" y="2484"/>
                  </a:lnTo>
                  <a:lnTo>
                    <a:pt x="1029" y="2481"/>
                  </a:lnTo>
                  <a:lnTo>
                    <a:pt x="1027" y="2477"/>
                  </a:lnTo>
                  <a:lnTo>
                    <a:pt x="1026" y="2476"/>
                  </a:lnTo>
                  <a:lnTo>
                    <a:pt x="1024" y="2471"/>
                  </a:lnTo>
                  <a:lnTo>
                    <a:pt x="1024" y="2460"/>
                  </a:lnTo>
                  <a:lnTo>
                    <a:pt x="1024" y="2450"/>
                  </a:lnTo>
                  <a:lnTo>
                    <a:pt x="1024" y="2440"/>
                  </a:lnTo>
                  <a:lnTo>
                    <a:pt x="1024" y="2430"/>
                  </a:lnTo>
                  <a:lnTo>
                    <a:pt x="1022" y="2421"/>
                  </a:lnTo>
                  <a:lnTo>
                    <a:pt x="1019" y="2412"/>
                  </a:lnTo>
                  <a:lnTo>
                    <a:pt x="1017" y="2409"/>
                  </a:lnTo>
                  <a:lnTo>
                    <a:pt x="1017" y="2399"/>
                  </a:lnTo>
                  <a:lnTo>
                    <a:pt x="1014" y="2389"/>
                  </a:lnTo>
                  <a:lnTo>
                    <a:pt x="1010" y="2380"/>
                  </a:lnTo>
                  <a:lnTo>
                    <a:pt x="1005" y="2373"/>
                  </a:lnTo>
                  <a:lnTo>
                    <a:pt x="1005" y="2371"/>
                  </a:lnTo>
                  <a:lnTo>
                    <a:pt x="1003" y="2368"/>
                  </a:lnTo>
                  <a:lnTo>
                    <a:pt x="1003" y="2365"/>
                  </a:lnTo>
                  <a:lnTo>
                    <a:pt x="1002" y="2361"/>
                  </a:lnTo>
                  <a:lnTo>
                    <a:pt x="997" y="2358"/>
                  </a:lnTo>
                  <a:lnTo>
                    <a:pt x="995" y="2356"/>
                  </a:lnTo>
                  <a:lnTo>
                    <a:pt x="995" y="2351"/>
                  </a:lnTo>
                  <a:lnTo>
                    <a:pt x="993" y="2346"/>
                  </a:lnTo>
                  <a:lnTo>
                    <a:pt x="991" y="2342"/>
                  </a:lnTo>
                  <a:lnTo>
                    <a:pt x="988" y="2341"/>
                  </a:lnTo>
                  <a:lnTo>
                    <a:pt x="981" y="2336"/>
                  </a:lnTo>
                  <a:lnTo>
                    <a:pt x="978" y="2332"/>
                  </a:lnTo>
                  <a:lnTo>
                    <a:pt x="978" y="2329"/>
                  </a:lnTo>
                  <a:lnTo>
                    <a:pt x="976" y="2325"/>
                  </a:lnTo>
                  <a:lnTo>
                    <a:pt x="974" y="2322"/>
                  </a:lnTo>
                  <a:lnTo>
                    <a:pt x="969" y="2320"/>
                  </a:lnTo>
                  <a:lnTo>
                    <a:pt x="966" y="2315"/>
                  </a:lnTo>
                  <a:lnTo>
                    <a:pt x="964" y="2308"/>
                  </a:lnTo>
                  <a:lnTo>
                    <a:pt x="961" y="2303"/>
                  </a:lnTo>
                  <a:lnTo>
                    <a:pt x="959" y="2301"/>
                  </a:lnTo>
                  <a:lnTo>
                    <a:pt x="956" y="2300"/>
                  </a:lnTo>
                  <a:lnTo>
                    <a:pt x="954" y="2301"/>
                  </a:lnTo>
                  <a:lnTo>
                    <a:pt x="952" y="2303"/>
                  </a:lnTo>
                  <a:lnTo>
                    <a:pt x="949" y="2307"/>
                  </a:lnTo>
                  <a:lnTo>
                    <a:pt x="947" y="2312"/>
                  </a:lnTo>
                  <a:lnTo>
                    <a:pt x="945" y="2313"/>
                  </a:lnTo>
                  <a:lnTo>
                    <a:pt x="942" y="2313"/>
                  </a:lnTo>
                  <a:lnTo>
                    <a:pt x="942" y="2317"/>
                  </a:lnTo>
                  <a:lnTo>
                    <a:pt x="942" y="2320"/>
                  </a:lnTo>
                  <a:lnTo>
                    <a:pt x="944" y="2325"/>
                  </a:lnTo>
                  <a:lnTo>
                    <a:pt x="945" y="2330"/>
                  </a:lnTo>
                  <a:lnTo>
                    <a:pt x="944" y="2336"/>
                  </a:lnTo>
                  <a:lnTo>
                    <a:pt x="940" y="2339"/>
                  </a:lnTo>
                  <a:lnTo>
                    <a:pt x="937" y="2342"/>
                  </a:lnTo>
                  <a:lnTo>
                    <a:pt x="935" y="2346"/>
                  </a:lnTo>
                  <a:lnTo>
                    <a:pt x="935" y="2356"/>
                  </a:lnTo>
                  <a:lnTo>
                    <a:pt x="935" y="2368"/>
                  </a:lnTo>
                  <a:lnTo>
                    <a:pt x="928" y="2387"/>
                  </a:lnTo>
                  <a:lnTo>
                    <a:pt x="922" y="2406"/>
                  </a:lnTo>
                  <a:lnTo>
                    <a:pt x="916" y="2426"/>
                  </a:lnTo>
                  <a:lnTo>
                    <a:pt x="915" y="2450"/>
                  </a:lnTo>
                  <a:lnTo>
                    <a:pt x="910" y="2453"/>
                  </a:lnTo>
                  <a:lnTo>
                    <a:pt x="906" y="2460"/>
                  </a:lnTo>
                  <a:lnTo>
                    <a:pt x="901" y="2474"/>
                  </a:lnTo>
                  <a:lnTo>
                    <a:pt x="896" y="2488"/>
                  </a:lnTo>
                  <a:lnTo>
                    <a:pt x="893" y="2494"/>
                  </a:lnTo>
                  <a:lnTo>
                    <a:pt x="887" y="2498"/>
                  </a:lnTo>
                  <a:lnTo>
                    <a:pt x="887" y="2510"/>
                  </a:lnTo>
                  <a:lnTo>
                    <a:pt x="886" y="2522"/>
                  </a:lnTo>
                  <a:lnTo>
                    <a:pt x="879" y="2542"/>
                  </a:lnTo>
                  <a:lnTo>
                    <a:pt x="874" y="2561"/>
                  </a:lnTo>
                  <a:lnTo>
                    <a:pt x="874" y="2573"/>
                  </a:lnTo>
                  <a:lnTo>
                    <a:pt x="874" y="2586"/>
                  </a:lnTo>
                  <a:lnTo>
                    <a:pt x="869" y="2588"/>
                  </a:lnTo>
                  <a:lnTo>
                    <a:pt x="865" y="2592"/>
                  </a:lnTo>
                  <a:lnTo>
                    <a:pt x="864" y="2597"/>
                  </a:lnTo>
                  <a:lnTo>
                    <a:pt x="862" y="2604"/>
                  </a:lnTo>
                  <a:lnTo>
                    <a:pt x="860" y="2614"/>
                  </a:lnTo>
                  <a:lnTo>
                    <a:pt x="857" y="2617"/>
                  </a:lnTo>
                  <a:lnTo>
                    <a:pt x="853" y="2621"/>
                  </a:lnTo>
                  <a:lnTo>
                    <a:pt x="853" y="2627"/>
                  </a:lnTo>
                  <a:lnTo>
                    <a:pt x="853" y="2634"/>
                  </a:lnTo>
                  <a:lnTo>
                    <a:pt x="848" y="2644"/>
                  </a:lnTo>
                  <a:lnTo>
                    <a:pt x="845" y="2655"/>
                  </a:lnTo>
                  <a:lnTo>
                    <a:pt x="845" y="2660"/>
                  </a:lnTo>
                  <a:lnTo>
                    <a:pt x="847" y="2668"/>
                  </a:lnTo>
                  <a:lnTo>
                    <a:pt x="850" y="2667"/>
                  </a:lnTo>
                  <a:lnTo>
                    <a:pt x="852" y="2665"/>
                  </a:lnTo>
                  <a:lnTo>
                    <a:pt x="853" y="2658"/>
                  </a:lnTo>
                  <a:lnTo>
                    <a:pt x="855" y="2651"/>
                  </a:lnTo>
                  <a:lnTo>
                    <a:pt x="857" y="2650"/>
                  </a:lnTo>
                  <a:lnTo>
                    <a:pt x="860" y="2648"/>
                  </a:lnTo>
                  <a:lnTo>
                    <a:pt x="862" y="2644"/>
                  </a:lnTo>
                  <a:lnTo>
                    <a:pt x="865" y="2643"/>
                  </a:lnTo>
                  <a:lnTo>
                    <a:pt x="874" y="2641"/>
                  </a:lnTo>
                  <a:lnTo>
                    <a:pt x="874" y="2638"/>
                  </a:lnTo>
                  <a:lnTo>
                    <a:pt x="876" y="2636"/>
                  </a:lnTo>
                  <a:lnTo>
                    <a:pt x="881" y="2634"/>
                  </a:lnTo>
                  <a:lnTo>
                    <a:pt x="887" y="2634"/>
                  </a:lnTo>
                  <a:lnTo>
                    <a:pt x="891" y="2638"/>
                  </a:lnTo>
                  <a:lnTo>
                    <a:pt x="893" y="2643"/>
                  </a:lnTo>
                  <a:lnTo>
                    <a:pt x="894" y="2648"/>
                  </a:lnTo>
                  <a:lnTo>
                    <a:pt x="896" y="2648"/>
                  </a:lnTo>
                  <a:lnTo>
                    <a:pt x="898" y="2650"/>
                  </a:lnTo>
                  <a:lnTo>
                    <a:pt x="899" y="2653"/>
                  </a:lnTo>
                  <a:lnTo>
                    <a:pt x="899" y="2658"/>
                  </a:lnTo>
                  <a:lnTo>
                    <a:pt x="901" y="2662"/>
                  </a:lnTo>
                  <a:lnTo>
                    <a:pt x="904" y="2662"/>
                  </a:lnTo>
                  <a:lnTo>
                    <a:pt x="908" y="2662"/>
                  </a:lnTo>
                  <a:lnTo>
                    <a:pt x="910" y="2667"/>
                  </a:lnTo>
                  <a:lnTo>
                    <a:pt x="911" y="2670"/>
                  </a:lnTo>
                  <a:lnTo>
                    <a:pt x="908" y="2672"/>
                  </a:lnTo>
                  <a:lnTo>
                    <a:pt x="908" y="2675"/>
                  </a:lnTo>
                  <a:lnTo>
                    <a:pt x="908" y="2682"/>
                  </a:lnTo>
                  <a:lnTo>
                    <a:pt x="908" y="2685"/>
                  </a:lnTo>
                  <a:lnTo>
                    <a:pt x="906" y="2689"/>
                  </a:lnTo>
                  <a:lnTo>
                    <a:pt x="904" y="2692"/>
                  </a:lnTo>
                  <a:lnTo>
                    <a:pt x="899" y="2696"/>
                  </a:lnTo>
                  <a:lnTo>
                    <a:pt x="896" y="2696"/>
                  </a:lnTo>
                  <a:lnTo>
                    <a:pt x="884" y="2696"/>
                  </a:lnTo>
                  <a:lnTo>
                    <a:pt x="876" y="2696"/>
                  </a:lnTo>
                  <a:lnTo>
                    <a:pt x="867" y="2694"/>
                  </a:lnTo>
                  <a:lnTo>
                    <a:pt x="860" y="2689"/>
                  </a:lnTo>
                  <a:lnTo>
                    <a:pt x="855" y="2692"/>
                  </a:lnTo>
                  <a:lnTo>
                    <a:pt x="852" y="2697"/>
                  </a:lnTo>
                  <a:lnTo>
                    <a:pt x="850" y="2699"/>
                  </a:lnTo>
                  <a:lnTo>
                    <a:pt x="852" y="2704"/>
                  </a:lnTo>
                  <a:lnTo>
                    <a:pt x="850" y="2709"/>
                  </a:lnTo>
                  <a:lnTo>
                    <a:pt x="848" y="2713"/>
                  </a:lnTo>
                  <a:lnTo>
                    <a:pt x="845" y="2714"/>
                  </a:lnTo>
                  <a:lnTo>
                    <a:pt x="840" y="2719"/>
                  </a:lnTo>
                  <a:lnTo>
                    <a:pt x="838" y="2723"/>
                  </a:lnTo>
                  <a:lnTo>
                    <a:pt x="838" y="2726"/>
                  </a:lnTo>
                  <a:lnTo>
                    <a:pt x="836" y="2728"/>
                  </a:lnTo>
                  <a:lnTo>
                    <a:pt x="833" y="2731"/>
                  </a:lnTo>
                  <a:lnTo>
                    <a:pt x="828" y="2738"/>
                  </a:lnTo>
                  <a:lnTo>
                    <a:pt x="823" y="2747"/>
                  </a:lnTo>
                  <a:lnTo>
                    <a:pt x="821" y="2750"/>
                  </a:lnTo>
                  <a:lnTo>
                    <a:pt x="821" y="2754"/>
                  </a:lnTo>
                  <a:lnTo>
                    <a:pt x="823" y="2759"/>
                  </a:lnTo>
                  <a:lnTo>
                    <a:pt x="826" y="2764"/>
                  </a:lnTo>
                  <a:lnTo>
                    <a:pt x="826" y="2767"/>
                  </a:lnTo>
                  <a:lnTo>
                    <a:pt x="826" y="2769"/>
                  </a:lnTo>
                  <a:lnTo>
                    <a:pt x="824" y="2772"/>
                  </a:lnTo>
                  <a:lnTo>
                    <a:pt x="821" y="2774"/>
                  </a:lnTo>
                  <a:lnTo>
                    <a:pt x="819" y="2777"/>
                  </a:lnTo>
                  <a:lnTo>
                    <a:pt x="818" y="2781"/>
                  </a:lnTo>
                  <a:lnTo>
                    <a:pt x="816" y="2784"/>
                  </a:lnTo>
                  <a:lnTo>
                    <a:pt x="816" y="2795"/>
                  </a:lnTo>
                  <a:lnTo>
                    <a:pt x="819" y="2806"/>
                  </a:lnTo>
                  <a:lnTo>
                    <a:pt x="819" y="2808"/>
                  </a:lnTo>
                  <a:lnTo>
                    <a:pt x="819" y="2813"/>
                  </a:lnTo>
                  <a:lnTo>
                    <a:pt x="818" y="2815"/>
                  </a:lnTo>
                  <a:lnTo>
                    <a:pt x="812" y="2822"/>
                  </a:lnTo>
                  <a:lnTo>
                    <a:pt x="809" y="2829"/>
                  </a:lnTo>
                  <a:lnTo>
                    <a:pt x="807" y="2835"/>
                  </a:lnTo>
                  <a:lnTo>
                    <a:pt x="806" y="2846"/>
                  </a:lnTo>
                  <a:lnTo>
                    <a:pt x="804" y="2847"/>
                  </a:lnTo>
                  <a:lnTo>
                    <a:pt x="800" y="2852"/>
                  </a:lnTo>
                  <a:lnTo>
                    <a:pt x="799" y="2856"/>
                  </a:lnTo>
                  <a:lnTo>
                    <a:pt x="799" y="2859"/>
                  </a:lnTo>
                  <a:lnTo>
                    <a:pt x="794" y="2885"/>
                  </a:lnTo>
                  <a:lnTo>
                    <a:pt x="790" y="2897"/>
                  </a:lnTo>
                  <a:lnTo>
                    <a:pt x="785" y="2907"/>
                  </a:lnTo>
                  <a:lnTo>
                    <a:pt x="783" y="2916"/>
                  </a:lnTo>
                  <a:lnTo>
                    <a:pt x="782" y="2924"/>
                  </a:lnTo>
                  <a:lnTo>
                    <a:pt x="777" y="2929"/>
                  </a:lnTo>
                  <a:lnTo>
                    <a:pt x="771" y="2934"/>
                  </a:lnTo>
                  <a:lnTo>
                    <a:pt x="771" y="2945"/>
                  </a:lnTo>
                  <a:lnTo>
                    <a:pt x="770" y="2955"/>
                  </a:lnTo>
                  <a:lnTo>
                    <a:pt x="766" y="2972"/>
                  </a:lnTo>
                  <a:lnTo>
                    <a:pt x="759" y="2986"/>
                  </a:lnTo>
                  <a:lnTo>
                    <a:pt x="753" y="3001"/>
                  </a:lnTo>
                  <a:lnTo>
                    <a:pt x="751" y="3004"/>
                  </a:lnTo>
                  <a:lnTo>
                    <a:pt x="748" y="3006"/>
                  </a:lnTo>
                  <a:lnTo>
                    <a:pt x="746" y="3010"/>
                  </a:lnTo>
                  <a:lnTo>
                    <a:pt x="746" y="3016"/>
                  </a:lnTo>
                  <a:lnTo>
                    <a:pt x="744" y="3025"/>
                  </a:lnTo>
                  <a:lnTo>
                    <a:pt x="742" y="3028"/>
                  </a:lnTo>
                  <a:lnTo>
                    <a:pt x="739" y="3032"/>
                  </a:lnTo>
                  <a:lnTo>
                    <a:pt x="736" y="3035"/>
                  </a:lnTo>
                  <a:lnTo>
                    <a:pt x="730" y="3047"/>
                  </a:lnTo>
                  <a:lnTo>
                    <a:pt x="725" y="3057"/>
                  </a:lnTo>
                  <a:lnTo>
                    <a:pt x="725" y="3061"/>
                  </a:lnTo>
                  <a:lnTo>
                    <a:pt x="724" y="3071"/>
                  </a:lnTo>
                  <a:lnTo>
                    <a:pt x="722" y="3076"/>
                  </a:lnTo>
                  <a:lnTo>
                    <a:pt x="718" y="3080"/>
                  </a:lnTo>
                  <a:lnTo>
                    <a:pt x="717" y="3081"/>
                  </a:lnTo>
                  <a:lnTo>
                    <a:pt x="710" y="3081"/>
                  </a:lnTo>
                  <a:lnTo>
                    <a:pt x="707" y="3085"/>
                  </a:lnTo>
                  <a:lnTo>
                    <a:pt x="705" y="3090"/>
                  </a:lnTo>
                  <a:lnTo>
                    <a:pt x="705" y="3095"/>
                  </a:lnTo>
                  <a:lnTo>
                    <a:pt x="707" y="3100"/>
                  </a:lnTo>
                  <a:lnTo>
                    <a:pt x="707" y="3107"/>
                  </a:lnTo>
                  <a:lnTo>
                    <a:pt x="705" y="3110"/>
                  </a:lnTo>
                  <a:lnTo>
                    <a:pt x="700" y="3112"/>
                  </a:lnTo>
                  <a:lnTo>
                    <a:pt x="700" y="3115"/>
                  </a:lnTo>
                  <a:lnTo>
                    <a:pt x="698" y="3127"/>
                  </a:lnTo>
                  <a:lnTo>
                    <a:pt x="696" y="3131"/>
                  </a:lnTo>
                  <a:lnTo>
                    <a:pt x="695" y="3132"/>
                  </a:lnTo>
                  <a:lnTo>
                    <a:pt x="693" y="3134"/>
                  </a:lnTo>
                  <a:lnTo>
                    <a:pt x="689" y="3136"/>
                  </a:lnTo>
                  <a:lnTo>
                    <a:pt x="683" y="3141"/>
                  </a:lnTo>
                  <a:lnTo>
                    <a:pt x="677" y="3148"/>
                  </a:lnTo>
                  <a:lnTo>
                    <a:pt x="666" y="3160"/>
                  </a:lnTo>
                  <a:lnTo>
                    <a:pt x="662" y="3163"/>
                  </a:lnTo>
                  <a:lnTo>
                    <a:pt x="654" y="3166"/>
                  </a:lnTo>
                  <a:lnTo>
                    <a:pt x="647" y="3170"/>
                  </a:lnTo>
                  <a:lnTo>
                    <a:pt x="642" y="3177"/>
                  </a:lnTo>
                  <a:lnTo>
                    <a:pt x="635" y="3184"/>
                  </a:lnTo>
                  <a:lnTo>
                    <a:pt x="635" y="3187"/>
                  </a:lnTo>
                  <a:lnTo>
                    <a:pt x="631" y="3192"/>
                  </a:lnTo>
                  <a:lnTo>
                    <a:pt x="628" y="3197"/>
                  </a:lnTo>
                  <a:lnTo>
                    <a:pt x="623" y="3201"/>
                  </a:lnTo>
                  <a:lnTo>
                    <a:pt x="621" y="3207"/>
                  </a:lnTo>
                  <a:lnTo>
                    <a:pt x="616" y="3207"/>
                  </a:lnTo>
                  <a:lnTo>
                    <a:pt x="611" y="3209"/>
                  </a:lnTo>
                  <a:lnTo>
                    <a:pt x="602" y="3212"/>
                  </a:lnTo>
                  <a:lnTo>
                    <a:pt x="596" y="3218"/>
                  </a:lnTo>
                  <a:lnTo>
                    <a:pt x="587" y="3221"/>
                  </a:lnTo>
                  <a:lnTo>
                    <a:pt x="579" y="3219"/>
                  </a:lnTo>
                  <a:lnTo>
                    <a:pt x="573" y="3218"/>
                  </a:lnTo>
                  <a:lnTo>
                    <a:pt x="568" y="3214"/>
                  </a:lnTo>
                  <a:lnTo>
                    <a:pt x="560" y="3214"/>
                  </a:lnTo>
                  <a:lnTo>
                    <a:pt x="567" y="3226"/>
                  </a:lnTo>
                  <a:lnTo>
                    <a:pt x="570" y="3236"/>
                  </a:lnTo>
                  <a:lnTo>
                    <a:pt x="568" y="3247"/>
                  </a:lnTo>
                  <a:lnTo>
                    <a:pt x="567" y="3262"/>
                  </a:lnTo>
                  <a:lnTo>
                    <a:pt x="575" y="3269"/>
                  </a:lnTo>
                  <a:lnTo>
                    <a:pt x="584" y="3276"/>
                  </a:lnTo>
                  <a:lnTo>
                    <a:pt x="589" y="3279"/>
                  </a:lnTo>
                  <a:lnTo>
                    <a:pt x="591" y="3284"/>
                  </a:lnTo>
                  <a:lnTo>
                    <a:pt x="592" y="3289"/>
                  </a:lnTo>
                  <a:lnTo>
                    <a:pt x="594" y="3296"/>
                  </a:lnTo>
                  <a:lnTo>
                    <a:pt x="628" y="3296"/>
                  </a:lnTo>
                  <a:lnTo>
                    <a:pt x="645" y="3296"/>
                  </a:lnTo>
                  <a:lnTo>
                    <a:pt x="652" y="3298"/>
                  </a:lnTo>
                  <a:lnTo>
                    <a:pt x="654" y="3299"/>
                  </a:lnTo>
                  <a:lnTo>
                    <a:pt x="655" y="3303"/>
                  </a:lnTo>
                  <a:lnTo>
                    <a:pt x="657" y="3311"/>
                  </a:lnTo>
                  <a:lnTo>
                    <a:pt x="657" y="3318"/>
                  </a:lnTo>
                  <a:lnTo>
                    <a:pt x="657" y="3325"/>
                  </a:lnTo>
                  <a:lnTo>
                    <a:pt x="655" y="3330"/>
                  </a:lnTo>
                  <a:lnTo>
                    <a:pt x="650" y="3339"/>
                  </a:lnTo>
                  <a:lnTo>
                    <a:pt x="643" y="3345"/>
                  </a:lnTo>
                  <a:lnTo>
                    <a:pt x="637" y="3352"/>
                  </a:lnTo>
                  <a:lnTo>
                    <a:pt x="630" y="3361"/>
                  </a:lnTo>
                  <a:lnTo>
                    <a:pt x="628" y="3364"/>
                  </a:lnTo>
                  <a:lnTo>
                    <a:pt x="628" y="3371"/>
                  </a:lnTo>
                  <a:lnTo>
                    <a:pt x="626" y="3378"/>
                  </a:lnTo>
                  <a:lnTo>
                    <a:pt x="628" y="3385"/>
                  </a:lnTo>
                  <a:lnTo>
                    <a:pt x="642" y="3392"/>
                  </a:lnTo>
                  <a:lnTo>
                    <a:pt x="655" y="3398"/>
                  </a:lnTo>
                  <a:lnTo>
                    <a:pt x="660" y="3400"/>
                  </a:lnTo>
                  <a:lnTo>
                    <a:pt x="666" y="3398"/>
                  </a:lnTo>
                  <a:lnTo>
                    <a:pt x="669" y="3397"/>
                  </a:lnTo>
                  <a:lnTo>
                    <a:pt x="671" y="3393"/>
                  </a:lnTo>
                  <a:lnTo>
                    <a:pt x="676" y="3388"/>
                  </a:lnTo>
                  <a:lnTo>
                    <a:pt x="677" y="3386"/>
                  </a:lnTo>
                  <a:lnTo>
                    <a:pt x="683" y="3385"/>
                  </a:lnTo>
                  <a:lnTo>
                    <a:pt x="684" y="3390"/>
                  </a:lnTo>
                  <a:lnTo>
                    <a:pt x="688" y="3393"/>
                  </a:lnTo>
                  <a:lnTo>
                    <a:pt x="696" y="3398"/>
                  </a:lnTo>
                  <a:lnTo>
                    <a:pt x="696" y="3402"/>
                  </a:lnTo>
                  <a:lnTo>
                    <a:pt x="696" y="3405"/>
                  </a:lnTo>
                  <a:lnTo>
                    <a:pt x="698" y="3407"/>
                  </a:lnTo>
                  <a:lnTo>
                    <a:pt x="701" y="3407"/>
                  </a:lnTo>
                  <a:lnTo>
                    <a:pt x="710" y="3405"/>
                  </a:lnTo>
                  <a:lnTo>
                    <a:pt x="717" y="3405"/>
                  </a:lnTo>
                  <a:lnTo>
                    <a:pt x="724" y="3405"/>
                  </a:lnTo>
                  <a:lnTo>
                    <a:pt x="724" y="3409"/>
                  </a:lnTo>
                  <a:lnTo>
                    <a:pt x="724" y="3412"/>
                  </a:lnTo>
                  <a:lnTo>
                    <a:pt x="730" y="3415"/>
                  </a:lnTo>
                  <a:lnTo>
                    <a:pt x="737" y="3419"/>
                  </a:lnTo>
                  <a:lnTo>
                    <a:pt x="741" y="3419"/>
                  </a:lnTo>
                  <a:lnTo>
                    <a:pt x="744" y="3419"/>
                  </a:lnTo>
                  <a:lnTo>
                    <a:pt x="748" y="3419"/>
                  </a:lnTo>
                  <a:lnTo>
                    <a:pt x="751" y="3419"/>
                  </a:lnTo>
                  <a:lnTo>
                    <a:pt x="751" y="3422"/>
                  </a:lnTo>
                  <a:lnTo>
                    <a:pt x="751" y="3426"/>
                  </a:lnTo>
                  <a:lnTo>
                    <a:pt x="753" y="3426"/>
                  </a:lnTo>
                  <a:lnTo>
                    <a:pt x="758" y="3426"/>
                  </a:lnTo>
                  <a:lnTo>
                    <a:pt x="761" y="3426"/>
                  </a:lnTo>
                  <a:lnTo>
                    <a:pt x="765" y="3426"/>
                  </a:lnTo>
                  <a:lnTo>
                    <a:pt x="785" y="3467"/>
                  </a:lnTo>
                  <a:lnTo>
                    <a:pt x="802" y="3468"/>
                  </a:lnTo>
                  <a:lnTo>
                    <a:pt x="819" y="3470"/>
                  </a:lnTo>
                  <a:lnTo>
                    <a:pt x="833" y="3475"/>
                  </a:lnTo>
                  <a:lnTo>
                    <a:pt x="847" y="3480"/>
                  </a:lnTo>
                  <a:lnTo>
                    <a:pt x="847" y="3508"/>
                  </a:lnTo>
                  <a:lnTo>
                    <a:pt x="855" y="3509"/>
                  </a:lnTo>
                  <a:lnTo>
                    <a:pt x="858" y="3511"/>
                  </a:lnTo>
                  <a:lnTo>
                    <a:pt x="860" y="3515"/>
                  </a:lnTo>
                  <a:lnTo>
                    <a:pt x="860" y="3518"/>
                  </a:lnTo>
                  <a:lnTo>
                    <a:pt x="862" y="3520"/>
                  </a:lnTo>
                  <a:lnTo>
                    <a:pt x="865" y="3520"/>
                  </a:lnTo>
                  <a:lnTo>
                    <a:pt x="867" y="3521"/>
                  </a:lnTo>
                  <a:lnTo>
                    <a:pt x="867" y="3525"/>
                  </a:lnTo>
                  <a:lnTo>
                    <a:pt x="867" y="3528"/>
                  </a:lnTo>
                  <a:lnTo>
                    <a:pt x="874" y="3530"/>
                  </a:lnTo>
                  <a:lnTo>
                    <a:pt x="882" y="3532"/>
                  </a:lnTo>
                  <a:lnTo>
                    <a:pt x="891" y="3533"/>
                  </a:lnTo>
                  <a:lnTo>
                    <a:pt x="901" y="3535"/>
                  </a:lnTo>
                  <a:lnTo>
                    <a:pt x="901" y="3538"/>
                  </a:lnTo>
                  <a:lnTo>
                    <a:pt x="901" y="3542"/>
                  </a:lnTo>
                  <a:lnTo>
                    <a:pt x="903" y="3542"/>
                  </a:lnTo>
                  <a:lnTo>
                    <a:pt x="908" y="3542"/>
                  </a:lnTo>
                  <a:lnTo>
                    <a:pt x="915" y="3542"/>
                  </a:lnTo>
                  <a:lnTo>
                    <a:pt x="915" y="3545"/>
                  </a:lnTo>
                  <a:lnTo>
                    <a:pt x="915" y="3549"/>
                  </a:lnTo>
                  <a:lnTo>
                    <a:pt x="920" y="3552"/>
                  </a:lnTo>
                  <a:lnTo>
                    <a:pt x="927" y="3552"/>
                  </a:lnTo>
                  <a:lnTo>
                    <a:pt x="947" y="3550"/>
                  </a:lnTo>
                  <a:lnTo>
                    <a:pt x="968" y="3547"/>
                  </a:lnTo>
                  <a:lnTo>
                    <a:pt x="976" y="3547"/>
                  </a:lnTo>
                  <a:lnTo>
                    <a:pt x="983" y="3549"/>
                  </a:lnTo>
                  <a:lnTo>
                    <a:pt x="985" y="3544"/>
                  </a:lnTo>
                  <a:lnTo>
                    <a:pt x="988" y="3540"/>
                  </a:lnTo>
                  <a:lnTo>
                    <a:pt x="997" y="3535"/>
                  </a:lnTo>
                  <a:lnTo>
                    <a:pt x="1002" y="3538"/>
                  </a:lnTo>
                  <a:lnTo>
                    <a:pt x="1007" y="3542"/>
                  </a:lnTo>
                  <a:lnTo>
                    <a:pt x="1009" y="3549"/>
                  </a:lnTo>
                  <a:lnTo>
                    <a:pt x="1010" y="3555"/>
                  </a:lnTo>
                  <a:lnTo>
                    <a:pt x="1019" y="3561"/>
                  </a:lnTo>
                  <a:lnTo>
                    <a:pt x="1026" y="3567"/>
                  </a:lnTo>
                  <a:lnTo>
                    <a:pt x="1032" y="3574"/>
                  </a:lnTo>
                  <a:lnTo>
                    <a:pt x="1037" y="3583"/>
                  </a:lnTo>
                  <a:lnTo>
                    <a:pt x="1044" y="3583"/>
                  </a:lnTo>
                  <a:lnTo>
                    <a:pt x="1049" y="3584"/>
                  </a:lnTo>
                  <a:lnTo>
                    <a:pt x="1058" y="3590"/>
                  </a:lnTo>
                  <a:lnTo>
                    <a:pt x="1060" y="3593"/>
                  </a:lnTo>
                  <a:lnTo>
                    <a:pt x="1061" y="3595"/>
                  </a:lnTo>
                  <a:lnTo>
                    <a:pt x="1066" y="3598"/>
                  </a:lnTo>
                  <a:lnTo>
                    <a:pt x="1073" y="3600"/>
                  </a:lnTo>
                  <a:lnTo>
                    <a:pt x="1078" y="3603"/>
                  </a:lnTo>
                  <a:lnTo>
                    <a:pt x="1080" y="3598"/>
                  </a:lnTo>
                  <a:lnTo>
                    <a:pt x="1084" y="3595"/>
                  </a:lnTo>
                  <a:lnTo>
                    <a:pt x="1092" y="3590"/>
                  </a:lnTo>
                  <a:lnTo>
                    <a:pt x="1092" y="3596"/>
                  </a:lnTo>
                  <a:lnTo>
                    <a:pt x="1095" y="3600"/>
                  </a:lnTo>
                  <a:lnTo>
                    <a:pt x="1099" y="3603"/>
                  </a:lnTo>
                  <a:lnTo>
                    <a:pt x="1106" y="3603"/>
                  </a:lnTo>
                  <a:lnTo>
                    <a:pt x="1140" y="3603"/>
                  </a:lnTo>
                  <a:lnTo>
                    <a:pt x="1140" y="3607"/>
                  </a:lnTo>
                  <a:lnTo>
                    <a:pt x="1143" y="3608"/>
                  </a:lnTo>
                  <a:lnTo>
                    <a:pt x="1150" y="3610"/>
                  </a:lnTo>
                  <a:lnTo>
                    <a:pt x="1157" y="3612"/>
                  </a:lnTo>
                  <a:lnTo>
                    <a:pt x="1159" y="3613"/>
                  </a:lnTo>
                  <a:lnTo>
                    <a:pt x="1160" y="3617"/>
                  </a:lnTo>
                  <a:lnTo>
                    <a:pt x="1165" y="3619"/>
                  </a:lnTo>
                  <a:lnTo>
                    <a:pt x="1170" y="3624"/>
                  </a:lnTo>
                  <a:lnTo>
                    <a:pt x="1176" y="3627"/>
                  </a:lnTo>
                  <a:lnTo>
                    <a:pt x="1181" y="3630"/>
                  </a:lnTo>
                  <a:lnTo>
                    <a:pt x="1182" y="3627"/>
                  </a:lnTo>
                  <a:lnTo>
                    <a:pt x="1184" y="3625"/>
                  </a:lnTo>
                  <a:lnTo>
                    <a:pt x="1191" y="3624"/>
                  </a:lnTo>
                  <a:lnTo>
                    <a:pt x="1208" y="3624"/>
                  </a:lnTo>
                  <a:lnTo>
                    <a:pt x="1210" y="3627"/>
                  </a:lnTo>
                  <a:lnTo>
                    <a:pt x="1213" y="3629"/>
                  </a:lnTo>
                  <a:lnTo>
                    <a:pt x="1217" y="3630"/>
                  </a:lnTo>
                  <a:lnTo>
                    <a:pt x="1222" y="3630"/>
                  </a:lnTo>
                  <a:lnTo>
                    <a:pt x="1223" y="3636"/>
                  </a:lnTo>
                  <a:lnTo>
                    <a:pt x="1228" y="3637"/>
                  </a:lnTo>
                  <a:lnTo>
                    <a:pt x="1235" y="3637"/>
                  </a:lnTo>
                  <a:lnTo>
                    <a:pt x="1242" y="3637"/>
                  </a:lnTo>
                  <a:lnTo>
                    <a:pt x="1246" y="3641"/>
                  </a:lnTo>
                  <a:lnTo>
                    <a:pt x="1251" y="3642"/>
                  </a:lnTo>
                  <a:lnTo>
                    <a:pt x="1263" y="3644"/>
                  </a:lnTo>
                  <a:lnTo>
                    <a:pt x="1290" y="3644"/>
                  </a:lnTo>
                  <a:lnTo>
                    <a:pt x="1290" y="3637"/>
                  </a:lnTo>
                  <a:lnTo>
                    <a:pt x="1290" y="3629"/>
                  </a:lnTo>
                  <a:lnTo>
                    <a:pt x="1288" y="3613"/>
                  </a:lnTo>
                  <a:lnTo>
                    <a:pt x="1288" y="3605"/>
                  </a:lnTo>
                  <a:lnTo>
                    <a:pt x="1290" y="3598"/>
                  </a:lnTo>
                  <a:lnTo>
                    <a:pt x="1292" y="3593"/>
                  </a:lnTo>
                  <a:lnTo>
                    <a:pt x="1297" y="3590"/>
                  </a:lnTo>
                  <a:lnTo>
                    <a:pt x="1309" y="3588"/>
                  </a:lnTo>
                  <a:lnTo>
                    <a:pt x="1317" y="3588"/>
                  </a:lnTo>
                  <a:lnTo>
                    <a:pt x="1336" y="3591"/>
                  </a:lnTo>
                  <a:lnTo>
                    <a:pt x="1353" y="3595"/>
                  </a:lnTo>
                  <a:lnTo>
                    <a:pt x="1362" y="3596"/>
                  </a:lnTo>
                  <a:lnTo>
                    <a:pt x="1372" y="3596"/>
                  </a:lnTo>
                  <a:lnTo>
                    <a:pt x="1374" y="3602"/>
                  </a:lnTo>
                  <a:lnTo>
                    <a:pt x="1377" y="3605"/>
                  </a:lnTo>
                  <a:lnTo>
                    <a:pt x="1382" y="3608"/>
                  </a:lnTo>
                  <a:lnTo>
                    <a:pt x="1386" y="3610"/>
                  </a:lnTo>
                  <a:lnTo>
                    <a:pt x="1398" y="3613"/>
                  </a:lnTo>
                  <a:lnTo>
                    <a:pt x="1406" y="3617"/>
                  </a:lnTo>
                  <a:lnTo>
                    <a:pt x="1416" y="3624"/>
                  </a:lnTo>
                  <a:lnTo>
                    <a:pt x="1425" y="3630"/>
                  </a:lnTo>
                  <a:lnTo>
                    <a:pt x="1435" y="3636"/>
                  </a:lnTo>
                  <a:lnTo>
                    <a:pt x="1440" y="3637"/>
                  </a:lnTo>
                  <a:lnTo>
                    <a:pt x="1447" y="3637"/>
                  </a:lnTo>
                  <a:lnTo>
                    <a:pt x="1454" y="3651"/>
                  </a:lnTo>
                  <a:lnTo>
                    <a:pt x="1461" y="3665"/>
                  </a:lnTo>
                  <a:lnTo>
                    <a:pt x="1471" y="3663"/>
                  </a:lnTo>
                  <a:lnTo>
                    <a:pt x="1478" y="3665"/>
                  </a:lnTo>
                  <a:lnTo>
                    <a:pt x="1491" y="3668"/>
                  </a:lnTo>
                  <a:lnTo>
                    <a:pt x="1505" y="3671"/>
                  </a:lnTo>
                  <a:lnTo>
                    <a:pt x="1513" y="3671"/>
                  </a:lnTo>
                  <a:lnTo>
                    <a:pt x="1522" y="3671"/>
                  </a:lnTo>
                  <a:lnTo>
                    <a:pt x="1522" y="3677"/>
                  </a:lnTo>
                  <a:lnTo>
                    <a:pt x="1522" y="3682"/>
                  </a:lnTo>
                  <a:lnTo>
                    <a:pt x="1527" y="3687"/>
                  </a:lnTo>
                  <a:lnTo>
                    <a:pt x="1529" y="3694"/>
                  </a:lnTo>
                  <a:lnTo>
                    <a:pt x="1531" y="3699"/>
                  </a:lnTo>
                  <a:lnTo>
                    <a:pt x="1529" y="3706"/>
                  </a:lnTo>
                  <a:lnTo>
                    <a:pt x="1583" y="3706"/>
                  </a:lnTo>
                  <a:lnTo>
                    <a:pt x="1583" y="3709"/>
                  </a:lnTo>
                  <a:lnTo>
                    <a:pt x="1585" y="3711"/>
                  </a:lnTo>
                  <a:lnTo>
                    <a:pt x="1590" y="3712"/>
                  </a:lnTo>
                  <a:lnTo>
                    <a:pt x="1604" y="3712"/>
                  </a:lnTo>
                  <a:lnTo>
                    <a:pt x="1604" y="3716"/>
                  </a:lnTo>
                  <a:lnTo>
                    <a:pt x="1606" y="3717"/>
                  </a:lnTo>
                  <a:lnTo>
                    <a:pt x="1611" y="3719"/>
                  </a:lnTo>
                  <a:lnTo>
                    <a:pt x="1616" y="3719"/>
                  </a:lnTo>
                  <a:lnTo>
                    <a:pt x="1621" y="3721"/>
                  </a:lnTo>
                  <a:lnTo>
                    <a:pt x="1629" y="3724"/>
                  </a:lnTo>
                  <a:lnTo>
                    <a:pt x="1638" y="3728"/>
                  </a:lnTo>
                  <a:lnTo>
                    <a:pt x="1645" y="3728"/>
                  </a:lnTo>
                  <a:lnTo>
                    <a:pt x="1652" y="3726"/>
                  </a:lnTo>
                  <a:lnTo>
                    <a:pt x="1652" y="3753"/>
                  </a:lnTo>
                  <a:lnTo>
                    <a:pt x="1653" y="3760"/>
                  </a:lnTo>
                  <a:lnTo>
                    <a:pt x="1652" y="3765"/>
                  </a:lnTo>
                  <a:lnTo>
                    <a:pt x="1650" y="3770"/>
                  </a:lnTo>
                  <a:lnTo>
                    <a:pt x="1648" y="3774"/>
                  </a:lnTo>
                  <a:lnTo>
                    <a:pt x="1641" y="3779"/>
                  </a:lnTo>
                  <a:lnTo>
                    <a:pt x="1640" y="3784"/>
                  </a:lnTo>
                  <a:lnTo>
                    <a:pt x="1638" y="3787"/>
                  </a:lnTo>
                  <a:lnTo>
                    <a:pt x="1640" y="3792"/>
                  </a:lnTo>
                  <a:lnTo>
                    <a:pt x="1641" y="3798"/>
                  </a:lnTo>
                  <a:lnTo>
                    <a:pt x="1645" y="3801"/>
                  </a:lnTo>
                  <a:lnTo>
                    <a:pt x="1645" y="3808"/>
                  </a:lnTo>
                  <a:lnTo>
                    <a:pt x="1655" y="3808"/>
                  </a:lnTo>
                  <a:lnTo>
                    <a:pt x="1664" y="3810"/>
                  </a:lnTo>
                  <a:lnTo>
                    <a:pt x="1669" y="3815"/>
                  </a:lnTo>
                  <a:lnTo>
                    <a:pt x="1672" y="3821"/>
                  </a:lnTo>
                  <a:lnTo>
                    <a:pt x="1679" y="3821"/>
                  </a:lnTo>
                  <a:lnTo>
                    <a:pt x="1686" y="3820"/>
                  </a:lnTo>
                  <a:lnTo>
                    <a:pt x="1698" y="3816"/>
                  </a:lnTo>
                  <a:lnTo>
                    <a:pt x="1710" y="3813"/>
                  </a:lnTo>
                  <a:lnTo>
                    <a:pt x="1718" y="3813"/>
                  </a:lnTo>
                  <a:lnTo>
                    <a:pt x="1727" y="3815"/>
                  </a:lnTo>
                  <a:lnTo>
                    <a:pt x="1728" y="3820"/>
                  </a:lnTo>
                  <a:lnTo>
                    <a:pt x="1730" y="3825"/>
                  </a:lnTo>
                  <a:lnTo>
                    <a:pt x="1733" y="3828"/>
                  </a:lnTo>
                  <a:lnTo>
                    <a:pt x="1733" y="3835"/>
                  </a:lnTo>
                  <a:lnTo>
                    <a:pt x="1733" y="3844"/>
                  </a:lnTo>
                  <a:lnTo>
                    <a:pt x="1737" y="3849"/>
                  </a:lnTo>
                  <a:lnTo>
                    <a:pt x="1742" y="3852"/>
                  </a:lnTo>
                  <a:lnTo>
                    <a:pt x="1747" y="3856"/>
                  </a:lnTo>
                  <a:lnTo>
                    <a:pt x="1749" y="3850"/>
                  </a:lnTo>
                  <a:lnTo>
                    <a:pt x="1754" y="3849"/>
                  </a:lnTo>
                  <a:lnTo>
                    <a:pt x="1761" y="3849"/>
                  </a:lnTo>
                  <a:lnTo>
                    <a:pt x="1768" y="3849"/>
                  </a:lnTo>
                  <a:lnTo>
                    <a:pt x="1769" y="3844"/>
                  </a:lnTo>
                  <a:lnTo>
                    <a:pt x="1774" y="3842"/>
                  </a:lnTo>
                  <a:lnTo>
                    <a:pt x="1781" y="3842"/>
                  </a:lnTo>
                  <a:lnTo>
                    <a:pt x="1788" y="3842"/>
                  </a:lnTo>
                  <a:lnTo>
                    <a:pt x="1790" y="3845"/>
                  </a:lnTo>
                  <a:lnTo>
                    <a:pt x="1791" y="3845"/>
                  </a:lnTo>
                  <a:lnTo>
                    <a:pt x="1803" y="3850"/>
                  </a:lnTo>
                  <a:lnTo>
                    <a:pt x="1817" y="3854"/>
                  </a:lnTo>
                  <a:lnTo>
                    <a:pt x="1822" y="3856"/>
                  </a:lnTo>
                  <a:lnTo>
                    <a:pt x="1831" y="3859"/>
                  </a:lnTo>
                  <a:lnTo>
                    <a:pt x="1838" y="3862"/>
                  </a:lnTo>
                  <a:lnTo>
                    <a:pt x="1851" y="3873"/>
                  </a:lnTo>
                  <a:lnTo>
                    <a:pt x="1863" y="3885"/>
                  </a:lnTo>
                  <a:lnTo>
                    <a:pt x="1877" y="3896"/>
                  </a:lnTo>
                  <a:lnTo>
                    <a:pt x="1884" y="3896"/>
                  </a:lnTo>
                  <a:lnTo>
                    <a:pt x="1885" y="3898"/>
                  </a:lnTo>
                  <a:lnTo>
                    <a:pt x="1885" y="3900"/>
                  </a:lnTo>
                  <a:lnTo>
                    <a:pt x="1887" y="3902"/>
                  </a:lnTo>
                  <a:lnTo>
                    <a:pt x="1891" y="3903"/>
                  </a:lnTo>
                  <a:lnTo>
                    <a:pt x="1897" y="3903"/>
                  </a:lnTo>
                  <a:lnTo>
                    <a:pt x="1904" y="3903"/>
                  </a:lnTo>
                  <a:lnTo>
                    <a:pt x="1911" y="3903"/>
                  </a:lnTo>
                  <a:lnTo>
                    <a:pt x="1916" y="3902"/>
                  </a:lnTo>
                  <a:lnTo>
                    <a:pt x="1920" y="3898"/>
                  </a:lnTo>
                  <a:lnTo>
                    <a:pt x="1923" y="3895"/>
                  </a:lnTo>
                  <a:lnTo>
                    <a:pt x="1930" y="3888"/>
                  </a:lnTo>
                  <a:lnTo>
                    <a:pt x="1933" y="3885"/>
                  </a:lnTo>
                  <a:lnTo>
                    <a:pt x="1938" y="3883"/>
                  </a:lnTo>
                  <a:lnTo>
                    <a:pt x="1947" y="3885"/>
                  </a:lnTo>
                  <a:lnTo>
                    <a:pt x="1954" y="3883"/>
                  </a:lnTo>
                  <a:lnTo>
                    <a:pt x="1966" y="3879"/>
                  </a:lnTo>
                  <a:lnTo>
                    <a:pt x="1976" y="3874"/>
                  </a:lnTo>
                  <a:lnTo>
                    <a:pt x="1986" y="3869"/>
                  </a:lnTo>
                  <a:lnTo>
                    <a:pt x="2000" y="3871"/>
                  </a:lnTo>
                  <a:lnTo>
                    <a:pt x="2012" y="3867"/>
                  </a:lnTo>
                  <a:lnTo>
                    <a:pt x="2022" y="3866"/>
                  </a:lnTo>
                  <a:lnTo>
                    <a:pt x="2034" y="3862"/>
                  </a:lnTo>
                  <a:lnTo>
                    <a:pt x="2035" y="3867"/>
                  </a:lnTo>
                  <a:lnTo>
                    <a:pt x="2041" y="3869"/>
                  </a:lnTo>
                  <a:lnTo>
                    <a:pt x="2047" y="3869"/>
                  </a:lnTo>
                  <a:lnTo>
                    <a:pt x="2054" y="3869"/>
                  </a:lnTo>
                  <a:lnTo>
                    <a:pt x="2061" y="3871"/>
                  </a:lnTo>
                  <a:lnTo>
                    <a:pt x="2066" y="3874"/>
                  </a:lnTo>
                  <a:lnTo>
                    <a:pt x="2078" y="3883"/>
                  </a:lnTo>
                  <a:lnTo>
                    <a:pt x="2083" y="3886"/>
                  </a:lnTo>
                  <a:lnTo>
                    <a:pt x="2090" y="3890"/>
                  </a:lnTo>
                  <a:lnTo>
                    <a:pt x="2099" y="3891"/>
                  </a:lnTo>
                  <a:lnTo>
                    <a:pt x="2109" y="3890"/>
                  </a:lnTo>
                  <a:lnTo>
                    <a:pt x="2112" y="3890"/>
                  </a:lnTo>
                  <a:lnTo>
                    <a:pt x="2114" y="3888"/>
                  </a:lnTo>
                  <a:lnTo>
                    <a:pt x="2116" y="3883"/>
                  </a:lnTo>
                  <a:lnTo>
                    <a:pt x="2116" y="3876"/>
                  </a:lnTo>
                  <a:lnTo>
                    <a:pt x="2112" y="3866"/>
                  </a:lnTo>
                  <a:lnTo>
                    <a:pt x="2105" y="3859"/>
                  </a:lnTo>
                  <a:lnTo>
                    <a:pt x="2100" y="3850"/>
                  </a:lnTo>
                  <a:lnTo>
                    <a:pt x="2095" y="3842"/>
                  </a:lnTo>
                  <a:lnTo>
                    <a:pt x="2092" y="3833"/>
                  </a:lnTo>
                  <a:lnTo>
                    <a:pt x="2088" y="3825"/>
                  </a:lnTo>
                  <a:lnTo>
                    <a:pt x="2085" y="3816"/>
                  </a:lnTo>
                  <a:lnTo>
                    <a:pt x="2081" y="3808"/>
                  </a:lnTo>
                  <a:lnTo>
                    <a:pt x="2081" y="3801"/>
                  </a:lnTo>
                  <a:lnTo>
                    <a:pt x="2083" y="3794"/>
                  </a:lnTo>
                  <a:lnTo>
                    <a:pt x="2090" y="3786"/>
                  </a:lnTo>
                  <a:lnTo>
                    <a:pt x="2092" y="3781"/>
                  </a:lnTo>
                  <a:lnTo>
                    <a:pt x="2095" y="3775"/>
                  </a:lnTo>
                  <a:lnTo>
                    <a:pt x="2095" y="3769"/>
                  </a:lnTo>
                  <a:lnTo>
                    <a:pt x="2095" y="3760"/>
                  </a:lnTo>
                  <a:lnTo>
                    <a:pt x="2099" y="3753"/>
                  </a:lnTo>
                  <a:lnTo>
                    <a:pt x="2100" y="3750"/>
                  </a:lnTo>
                  <a:lnTo>
                    <a:pt x="2102" y="3746"/>
                  </a:lnTo>
                  <a:lnTo>
                    <a:pt x="2102" y="3740"/>
                  </a:lnTo>
                  <a:lnTo>
                    <a:pt x="2102" y="3733"/>
                  </a:lnTo>
                  <a:lnTo>
                    <a:pt x="2105" y="3723"/>
                  </a:lnTo>
                  <a:lnTo>
                    <a:pt x="2109" y="3712"/>
                  </a:lnTo>
                  <a:lnTo>
                    <a:pt x="2109" y="3624"/>
                  </a:lnTo>
                  <a:lnTo>
                    <a:pt x="2112" y="3622"/>
                  </a:lnTo>
                  <a:lnTo>
                    <a:pt x="2116" y="3620"/>
                  </a:lnTo>
                  <a:lnTo>
                    <a:pt x="2117" y="3612"/>
                  </a:lnTo>
                  <a:lnTo>
                    <a:pt x="2119" y="3608"/>
                  </a:lnTo>
                  <a:lnTo>
                    <a:pt x="2121" y="3605"/>
                  </a:lnTo>
                  <a:lnTo>
                    <a:pt x="2124" y="3603"/>
                  </a:lnTo>
                  <a:lnTo>
                    <a:pt x="2129" y="3603"/>
                  </a:lnTo>
                  <a:lnTo>
                    <a:pt x="2136" y="3600"/>
                  </a:lnTo>
                  <a:lnTo>
                    <a:pt x="2141" y="3595"/>
                  </a:lnTo>
                  <a:lnTo>
                    <a:pt x="2146" y="3590"/>
                  </a:lnTo>
                  <a:lnTo>
                    <a:pt x="2150" y="3583"/>
                  </a:lnTo>
                  <a:lnTo>
                    <a:pt x="2162" y="3574"/>
                  </a:lnTo>
                  <a:lnTo>
                    <a:pt x="2172" y="3564"/>
                  </a:lnTo>
                  <a:lnTo>
                    <a:pt x="2182" y="3554"/>
                  </a:lnTo>
                  <a:lnTo>
                    <a:pt x="2191" y="3542"/>
                  </a:lnTo>
                  <a:lnTo>
                    <a:pt x="2201" y="3542"/>
                  </a:lnTo>
                  <a:lnTo>
                    <a:pt x="2211" y="3542"/>
                  </a:lnTo>
                  <a:lnTo>
                    <a:pt x="2228" y="3538"/>
                  </a:lnTo>
                  <a:lnTo>
                    <a:pt x="2245" y="3535"/>
                  </a:lnTo>
                  <a:lnTo>
                    <a:pt x="2255" y="3533"/>
                  </a:lnTo>
                  <a:lnTo>
                    <a:pt x="2266" y="3535"/>
                  </a:lnTo>
                  <a:lnTo>
                    <a:pt x="2267" y="3535"/>
                  </a:lnTo>
                  <a:lnTo>
                    <a:pt x="2276" y="3535"/>
                  </a:lnTo>
                  <a:lnTo>
                    <a:pt x="2283" y="3535"/>
                  </a:lnTo>
                  <a:lnTo>
                    <a:pt x="2286" y="3532"/>
                  </a:lnTo>
                  <a:lnTo>
                    <a:pt x="2290" y="3528"/>
                  </a:lnTo>
                  <a:lnTo>
                    <a:pt x="2296" y="3520"/>
                  </a:lnTo>
                  <a:lnTo>
                    <a:pt x="2300" y="3515"/>
                  </a:lnTo>
                  <a:lnTo>
                    <a:pt x="2307" y="3511"/>
                  </a:lnTo>
                  <a:lnTo>
                    <a:pt x="2310" y="3509"/>
                  </a:lnTo>
                  <a:lnTo>
                    <a:pt x="2315" y="3508"/>
                  </a:lnTo>
                  <a:lnTo>
                    <a:pt x="2320" y="3504"/>
                  </a:lnTo>
                  <a:lnTo>
                    <a:pt x="2325" y="3501"/>
                  </a:lnTo>
                  <a:lnTo>
                    <a:pt x="2327" y="3494"/>
                  </a:lnTo>
                  <a:lnTo>
                    <a:pt x="2334" y="3494"/>
                  </a:lnTo>
                  <a:lnTo>
                    <a:pt x="2341" y="3494"/>
                  </a:lnTo>
                  <a:lnTo>
                    <a:pt x="2353" y="3489"/>
                  </a:lnTo>
                  <a:lnTo>
                    <a:pt x="2358" y="3485"/>
                  </a:lnTo>
                  <a:lnTo>
                    <a:pt x="2361" y="3480"/>
                  </a:lnTo>
                  <a:lnTo>
                    <a:pt x="2368" y="3482"/>
                  </a:lnTo>
                  <a:lnTo>
                    <a:pt x="2372" y="3482"/>
                  </a:lnTo>
                  <a:lnTo>
                    <a:pt x="2380" y="3479"/>
                  </a:lnTo>
                  <a:lnTo>
                    <a:pt x="2385" y="3474"/>
                  </a:lnTo>
                  <a:lnTo>
                    <a:pt x="2390" y="3474"/>
                  </a:lnTo>
                  <a:lnTo>
                    <a:pt x="2395" y="3474"/>
                  </a:lnTo>
                  <a:lnTo>
                    <a:pt x="2402" y="3463"/>
                  </a:lnTo>
                  <a:lnTo>
                    <a:pt x="2406" y="3458"/>
                  </a:lnTo>
                  <a:lnTo>
                    <a:pt x="2411" y="3455"/>
                  </a:lnTo>
                  <a:lnTo>
                    <a:pt x="2414" y="3453"/>
                  </a:lnTo>
                  <a:lnTo>
                    <a:pt x="2418" y="3455"/>
                  </a:lnTo>
                  <a:lnTo>
                    <a:pt x="2423" y="3455"/>
                  </a:lnTo>
                  <a:lnTo>
                    <a:pt x="2431" y="3451"/>
                  </a:lnTo>
                  <a:lnTo>
                    <a:pt x="2447" y="3439"/>
                  </a:lnTo>
                  <a:lnTo>
                    <a:pt x="2450" y="3439"/>
                  </a:lnTo>
                  <a:lnTo>
                    <a:pt x="2459" y="3441"/>
                  </a:lnTo>
                  <a:lnTo>
                    <a:pt x="2465" y="3444"/>
                  </a:lnTo>
                  <a:lnTo>
                    <a:pt x="2469" y="3450"/>
                  </a:lnTo>
                  <a:lnTo>
                    <a:pt x="2472" y="3456"/>
                  </a:lnTo>
                  <a:lnTo>
                    <a:pt x="2474" y="3460"/>
                  </a:lnTo>
                  <a:lnTo>
                    <a:pt x="2479" y="3468"/>
                  </a:lnTo>
                  <a:lnTo>
                    <a:pt x="2482" y="3475"/>
                  </a:lnTo>
                  <a:lnTo>
                    <a:pt x="2489" y="3482"/>
                  </a:lnTo>
                  <a:lnTo>
                    <a:pt x="2498" y="3487"/>
                  </a:lnTo>
                  <a:lnTo>
                    <a:pt x="2499" y="3487"/>
                  </a:lnTo>
                  <a:lnTo>
                    <a:pt x="2511" y="3487"/>
                  </a:lnTo>
                  <a:lnTo>
                    <a:pt x="2513" y="3491"/>
                  </a:lnTo>
                  <a:lnTo>
                    <a:pt x="2517" y="3492"/>
                  </a:lnTo>
                  <a:lnTo>
                    <a:pt x="2525" y="3494"/>
                  </a:lnTo>
                  <a:lnTo>
                    <a:pt x="2528" y="3496"/>
                  </a:lnTo>
                  <a:lnTo>
                    <a:pt x="2532" y="3497"/>
                  </a:lnTo>
                  <a:lnTo>
                    <a:pt x="2534" y="3501"/>
                  </a:lnTo>
                  <a:lnTo>
                    <a:pt x="2539" y="3501"/>
                  </a:lnTo>
                  <a:lnTo>
                    <a:pt x="2551" y="3499"/>
                  </a:lnTo>
                  <a:lnTo>
                    <a:pt x="2559" y="3499"/>
                  </a:lnTo>
                  <a:lnTo>
                    <a:pt x="2578" y="3503"/>
                  </a:lnTo>
                  <a:lnTo>
                    <a:pt x="2595" y="3506"/>
                  </a:lnTo>
                  <a:lnTo>
                    <a:pt x="2603" y="3508"/>
                  </a:lnTo>
                  <a:lnTo>
                    <a:pt x="2614" y="3508"/>
                  </a:lnTo>
                  <a:lnTo>
                    <a:pt x="2614" y="3549"/>
                  </a:lnTo>
                  <a:lnTo>
                    <a:pt x="2629" y="3554"/>
                  </a:lnTo>
                  <a:lnTo>
                    <a:pt x="2644" y="3559"/>
                  </a:lnTo>
                  <a:lnTo>
                    <a:pt x="2661" y="3562"/>
                  </a:lnTo>
                  <a:lnTo>
                    <a:pt x="2682" y="3562"/>
                  </a:lnTo>
                  <a:lnTo>
                    <a:pt x="2682" y="3552"/>
                  </a:lnTo>
                  <a:lnTo>
                    <a:pt x="2687" y="3554"/>
                  </a:lnTo>
                  <a:lnTo>
                    <a:pt x="2692" y="3555"/>
                  </a:lnTo>
                  <a:lnTo>
                    <a:pt x="2696" y="3555"/>
                  </a:lnTo>
                  <a:lnTo>
                    <a:pt x="2697" y="3561"/>
                  </a:lnTo>
                  <a:lnTo>
                    <a:pt x="2699" y="3562"/>
                  </a:lnTo>
                  <a:lnTo>
                    <a:pt x="2702" y="3562"/>
                  </a:lnTo>
                  <a:lnTo>
                    <a:pt x="2708" y="3562"/>
                  </a:lnTo>
                  <a:lnTo>
                    <a:pt x="2711" y="3562"/>
                  </a:lnTo>
                  <a:lnTo>
                    <a:pt x="2713" y="3561"/>
                  </a:lnTo>
                  <a:lnTo>
                    <a:pt x="2714" y="3557"/>
                  </a:lnTo>
                  <a:lnTo>
                    <a:pt x="2716" y="3550"/>
                  </a:lnTo>
                  <a:lnTo>
                    <a:pt x="2718" y="3544"/>
                  </a:lnTo>
                  <a:lnTo>
                    <a:pt x="2718" y="3537"/>
                  </a:lnTo>
                  <a:lnTo>
                    <a:pt x="2721" y="3530"/>
                  </a:lnTo>
                  <a:lnTo>
                    <a:pt x="2723" y="3528"/>
                  </a:lnTo>
                  <a:lnTo>
                    <a:pt x="2726" y="3526"/>
                  </a:lnTo>
                  <a:lnTo>
                    <a:pt x="2731" y="3526"/>
                  </a:lnTo>
                  <a:lnTo>
                    <a:pt x="2736" y="3528"/>
                  </a:lnTo>
                  <a:lnTo>
                    <a:pt x="2740" y="3532"/>
                  </a:lnTo>
                  <a:lnTo>
                    <a:pt x="2742" y="3537"/>
                  </a:lnTo>
                  <a:lnTo>
                    <a:pt x="2743" y="3549"/>
                  </a:lnTo>
                  <a:lnTo>
                    <a:pt x="2745" y="3561"/>
                  </a:lnTo>
                  <a:lnTo>
                    <a:pt x="2747" y="3566"/>
                  </a:lnTo>
                  <a:lnTo>
                    <a:pt x="2750" y="3569"/>
                  </a:lnTo>
                  <a:lnTo>
                    <a:pt x="2762" y="3571"/>
                  </a:lnTo>
                  <a:lnTo>
                    <a:pt x="2772" y="3574"/>
                  </a:lnTo>
                  <a:lnTo>
                    <a:pt x="2791" y="3583"/>
                  </a:lnTo>
                  <a:lnTo>
                    <a:pt x="2798" y="3583"/>
                  </a:lnTo>
                  <a:lnTo>
                    <a:pt x="2805" y="3581"/>
                  </a:lnTo>
                  <a:lnTo>
                    <a:pt x="2817" y="3578"/>
                  </a:lnTo>
                  <a:lnTo>
                    <a:pt x="2829" y="3574"/>
                  </a:lnTo>
                  <a:lnTo>
                    <a:pt x="2837" y="3574"/>
                  </a:lnTo>
                  <a:lnTo>
                    <a:pt x="2846" y="3576"/>
                  </a:lnTo>
                  <a:lnTo>
                    <a:pt x="2846" y="3593"/>
                  </a:lnTo>
                  <a:lnTo>
                    <a:pt x="2847" y="3603"/>
                  </a:lnTo>
                  <a:lnTo>
                    <a:pt x="2849" y="3612"/>
                  </a:lnTo>
                  <a:lnTo>
                    <a:pt x="2847" y="3617"/>
                  </a:lnTo>
                  <a:lnTo>
                    <a:pt x="2846" y="3624"/>
                  </a:lnTo>
                  <a:lnTo>
                    <a:pt x="2847" y="3630"/>
                  </a:lnTo>
                  <a:lnTo>
                    <a:pt x="2853" y="3634"/>
                  </a:lnTo>
                  <a:lnTo>
                    <a:pt x="2858" y="3637"/>
                  </a:lnTo>
                  <a:lnTo>
                    <a:pt x="2865" y="3639"/>
                  </a:lnTo>
                  <a:lnTo>
                    <a:pt x="2880" y="3641"/>
                  </a:lnTo>
                  <a:lnTo>
                    <a:pt x="2887" y="3642"/>
                  </a:lnTo>
                  <a:lnTo>
                    <a:pt x="2894" y="3644"/>
                  </a:lnTo>
                  <a:lnTo>
                    <a:pt x="2914" y="3644"/>
                  </a:lnTo>
                  <a:lnTo>
                    <a:pt x="2919" y="3653"/>
                  </a:lnTo>
                  <a:lnTo>
                    <a:pt x="2929" y="3659"/>
                  </a:lnTo>
                  <a:lnTo>
                    <a:pt x="2941" y="3663"/>
                  </a:lnTo>
                  <a:lnTo>
                    <a:pt x="2955" y="3665"/>
                  </a:lnTo>
                  <a:lnTo>
                    <a:pt x="2958" y="3673"/>
                  </a:lnTo>
                  <a:lnTo>
                    <a:pt x="2962" y="3682"/>
                  </a:lnTo>
                  <a:lnTo>
                    <a:pt x="2965" y="3683"/>
                  </a:lnTo>
                  <a:lnTo>
                    <a:pt x="2970" y="3685"/>
                  </a:lnTo>
                  <a:lnTo>
                    <a:pt x="2975" y="3687"/>
                  </a:lnTo>
                  <a:lnTo>
                    <a:pt x="2982" y="3685"/>
                  </a:lnTo>
                  <a:lnTo>
                    <a:pt x="2986" y="3688"/>
                  </a:lnTo>
                  <a:lnTo>
                    <a:pt x="2987" y="3694"/>
                  </a:lnTo>
                  <a:lnTo>
                    <a:pt x="2989" y="3706"/>
                  </a:lnTo>
                  <a:lnTo>
                    <a:pt x="2991" y="3711"/>
                  </a:lnTo>
                  <a:lnTo>
                    <a:pt x="2994" y="3714"/>
                  </a:lnTo>
                  <a:lnTo>
                    <a:pt x="2998" y="3717"/>
                  </a:lnTo>
                  <a:lnTo>
                    <a:pt x="3003" y="3719"/>
                  </a:lnTo>
                  <a:lnTo>
                    <a:pt x="3008" y="3721"/>
                  </a:lnTo>
                  <a:lnTo>
                    <a:pt x="3010" y="3723"/>
                  </a:lnTo>
                  <a:lnTo>
                    <a:pt x="3010" y="3726"/>
                  </a:lnTo>
                  <a:lnTo>
                    <a:pt x="3023" y="3726"/>
                  </a:lnTo>
                  <a:lnTo>
                    <a:pt x="3025" y="3721"/>
                  </a:lnTo>
                  <a:lnTo>
                    <a:pt x="3027" y="3719"/>
                  </a:lnTo>
                  <a:lnTo>
                    <a:pt x="3030" y="3719"/>
                  </a:lnTo>
                  <a:lnTo>
                    <a:pt x="3032" y="3714"/>
                  </a:lnTo>
                  <a:lnTo>
                    <a:pt x="3033" y="3712"/>
                  </a:lnTo>
                  <a:lnTo>
                    <a:pt x="3037" y="3712"/>
                  </a:lnTo>
                  <a:lnTo>
                    <a:pt x="3044" y="3711"/>
                  </a:lnTo>
                  <a:lnTo>
                    <a:pt x="3050" y="3709"/>
                  </a:lnTo>
                  <a:lnTo>
                    <a:pt x="3056" y="3706"/>
                  </a:lnTo>
                  <a:lnTo>
                    <a:pt x="3064" y="3706"/>
                  </a:lnTo>
                  <a:lnTo>
                    <a:pt x="3064" y="3711"/>
                  </a:lnTo>
                  <a:lnTo>
                    <a:pt x="3068" y="3714"/>
                  </a:lnTo>
                  <a:lnTo>
                    <a:pt x="3071" y="3716"/>
                  </a:lnTo>
                  <a:lnTo>
                    <a:pt x="3076" y="3717"/>
                  </a:lnTo>
                  <a:lnTo>
                    <a:pt x="3079" y="3719"/>
                  </a:lnTo>
                  <a:lnTo>
                    <a:pt x="3083" y="3723"/>
                  </a:lnTo>
                  <a:lnTo>
                    <a:pt x="3085" y="3726"/>
                  </a:lnTo>
                  <a:lnTo>
                    <a:pt x="3085" y="3733"/>
                  </a:lnTo>
                  <a:lnTo>
                    <a:pt x="3090" y="3734"/>
                  </a:lnTo>
                  <a:lnTo>
                    <a:pt x="3091" y="3736"/>
                  </a:lnTo>
                  <a:lnTo>
                    <a:pt x="3091" y="3740"/>
                  </a:lnTo>
                  <a:lnTo>
                    <a:pt x="3095" y="3741"/>
                  </a:lnTo>
                  <a:lnTo>
                    <a:pt x="3098" y="3743"/>
                  </a:lnTo>
                  <a:lnTo>
                    <a:pt x="3100" y="3746"/>
                  </a:lnTo>
                  <a:lnTo>
                    <a:pt x="3105" y="3746"/>
                  </a:lnTo>
                  <a:lnTo>
                    <a:pt x="3110" y="3748"/>
                  </a:lnTo>
                  <a:lnTo>
                    <a:pt x="3112" y="3750"/>
                  </a:lnTo>
                  <a:lnTo>
                    <a:pt x="3112" y="3753"/>
                  </a:lnTo>
                  <a:lnTo>
                    <a:pt x="3117" y="3757"/>
                  </a:lnTo>
                  <a:lnTo>
                    <a:pt x="3124" y="3758"/>
                  </a:lnTo>
                  <a:lnTo>
                    <a:pt x="3131" y="3760"/>
                  </a:lnTo>
                  <a:lnTo>
                    <a:pt x="3139" y="3760"/>
                  </a:lnTo>
                  <a:lnTo>
                    <a:pt x="3141" y="3755"/>
                  </a:lnTo>
                  <a:lnTo>
                    <a:pt x="3143" y="3753"/>
                  </a:lnTo>
                  <a:lnTo>
                    <a:pt x="3146" y="3753"/>
                  </a:lnTo>
                  <a:lnTo>
                    <a:pt x="3153" y="3753"/>
                  </a:lnTo>
                  <a:lnTo>
                    <a:pt x="3154" y="3748"/>
                  </a:lnTo>
                  <a:lnTo>
                    <a:pt x="3154" y="3745"/>
                  </a:lnTo>
                  <a:lnTo>
                    <a:pt x="3153" y="3743"/>
                  </a:lnTo>
                  <a:lnTo>
                    <a:pt x="3151" y="3741"/>
                  </a:lnTo>
                  <a:lnTo>
                    <a:pt x="3146" y="3740"/>
                  </a:lnTo>
                  <a:lnTo>
                    <a:pt x="3139" y="3740"/>
                  </a:lnTo>
                  <a:lnTo>
                    <a:pt x="3132" y="3740"/>
                  </a:lnTo>
                  <a:lnTo>
                    <a:pt x="3127" y="3738"/>
                  </a:lnTo>
                  <a:lnTo>
                    <a:pt x="3125" y="3736"/>
                  </a:lnTo>
                  <a:lnTo>
                    <a:pt x="3124" y="3734"/>
                  </a:lnTo>
                  <a:lnTo>
                    <a:pt x="3124" y="3731"/>
                  </a:lnTo>
                  <a:lnTo>
                    <a:pt x="3125" y="3726"/>
                  </a:lnTo>
                  <a:lnTo>
                    <a:pt x="3124" y="3719"/>
                  </a:lnTo>
                  <a:lnTo>
                    <a:pt x="3125" y="3716"/>
                  </a:lnTo>
                  <a:lnTo>
                    <a:pt x="3127" y="3712"/>
                  </a:lnTo>
                  <a:lnTo>
                    <a:pt x="3132" y="3712"/>
                  </a:lnTo>
                  <a:lnTo>
                    <a:pt x="3143" y="3712"/>
                  </a:lnTo>
                  <a:lnTo>
                    <a:pt x="3153" y="3712"/>
                  </a:lnTo>
                  <a:lnTo>
                    <a:pt x="3156" y="3714"/>
                  </a:lnTo>
                  <a:lnTo>
                    <a:pt x="3160" y="3716"/>
                  </a:lnTo>
                  <a:lnTo>
                    <a:pt x="3165" y="3721"/>
                  </a:lnTo>
                  <a:lnTo>
                    <a:pt x="3166" y="3724"/>
                  </a:lnTo>
                  <a:lnTo>
                    <a:pt x="3170" y="3726"/>
                  </a:lnTo>
                  <a:lnTo>
                    <a:pt x="3173" y="3728"/>
                  </a:lnTo>
                  <a:lnTo>
                    <a:pt x="3180" y="3726"/>
                  </a:lnTo>
                  <a:lnTo>
                    <a:pt x="3185" y="3726"/>
                  </a:lnTo>
                  <a:lnTo>
                    <a:pt x="3187" y="3723"/>
                  </a:lnTo>
                  <a:lnTo>
                    <a:pt x="3187" y="3712"/>
                  </a:lnTo>
                  <a:lnTo>
                    <a:pt x="3187" y="3709"/>
                  </a:lnTo>
                  <a:lnTo>
                    <a:pt x="3189" y="3706"/>
                  </a:lnTo>
                  <a:lnTo>
                    <a:pt x="3194" y="3704"/>
                  </a:lnTo>
                  <a:lnTo>
                    <a:pt x="3201" y="3706"/>
                  </a:lnTo>
                  <a:lnTo>
                    <a:pt x="3202" y="3700"/>
                  </a:lnTo>
                  <a:lnTo>
                    <a:pt x="3204" y="3699"/>
                  </a:lnTo>
                  <a:lnTo>
                    <a:pt x="3207" y="3699"/>
                  </a:lnTo>
                  <a:lnTo>
                    <a:pt x="3235" y="3699"/>
                  </a:lnTo>
                  <a:lnTo>
                    <a:pt x="3247" y="3697"/>
                  </a:lnTo>
                  <a:lnTo>
                    <a:pt x="3252" y="3695"/>
                  </a:lnTo>
                  <a:lnTo>
                    <a:pt x="3255" y="3692"/>
                  </a:lnTo>
                  <a:lnTo>
                    <a:pt x="3267" y="3692"/>
                  </a:lnTo>
                  <a:lnTo>
                    <a:pt x="3279" y="3692"/>
                  </a:lnTo>
                  <a:lnTo>
                    <a:pt x="3289" y="3690"/>
                  </a:lnTo>
                  <a:lnTo>
                    <a:pt x="3296" y="3685"/>
                  </a:lnTo>
                  <a:lnTo>
                    <a:pt x="3298" y="3680"/>
                  </a:lnTo>
                  <a:lnTo>
                    <a:pt x="3299" y="3678"/>
                  </a:lnTo>
                  <a:lnTo>
                    <a:pt x="3303" y="3678"/>
                  </a:lnTo>
                  <a:lnTo>
                    <a:pt x="3298" y="3670"/>
                  </a:lnTo>
                  <a:lnTo>
                    <a:pt x="3296" y="3665"/>
                  </a:lnTo>
                  <a:lnTo>
                    <a:pt x="3296" y="3658"/>
                  </a:lnTo>
                  <a:lnTo>
                    <a:pt x="3303" y="3654"/>
                  </a:lnTo>
                  <a:lnTo>
                    <a:pt x="3310" y="3651"/>
                  </a:lnTo>
                  <a:lnTo>
                    <a:pt x="3308" y="3648"/>
                  </a:lnTo>
                  <a:lnTo>
                    <a:pt x="3306" y="3644"/>
                  </a:lnTo>
                  <a:lnTo>
                    <a:pt x="3303" y="3641"/>
                  </a:lnTo>
                  <a:lnTo>
                    <a:pt x="3303" y="3637"/>
                  </a:lnTo>
                  <a:lnTo>
                    <a:pt x="3298" y="3636"/>
                  </a:lnTo>
                  <a:lnTo>
                    <a:pt x="3296" y="3634"/>
                  </a:lnTo>
                  <a:lnTo>
                    <a:pt x="3296" y="3630"/>
                  </a:lnTo>
                  <a:lnTo>
                    <a:pt x="3296" y="3625"/>
                  </a:lnTo>
                  <a:lnTo>
                    <a:pt x="3298" y="3622"/>
                  </a:lnTo>
                  <a:lnTo>
                    <a:pt x="3301" y="3620"/>
                  </a:lnTo>
                  <a:lnTo>
                    <a:pt x="3305" y="3619"/>
                  </a:lnTo>
                  <a:lnTo>
                    <a:pt x="3313" y="3617"/>
                  </a:lnTo>
                  <a:lnTo>
                    <a:pt x="3315" y="3613"/>
                  </a:lnTo>
                  <a:lnTo>
                    <a:pt x="3316" y="3610"/>
                  </a:lnTo>
                  <a:lnTo>
                    <a:pt x="3318" y="3605"/>
                  </a:lnTo>
                  <a:lnTo>
                    <a:pt x="3320" y="3603"/>
                  </a:lnTo>
                  <a:lnTo>
                    <a:pt x="3323" y="3603"/>
                  </a:lnTo>
                  <a:lnTo>
                    <a:pt x="3323" y="3596"/>
                  </a:lnTo>
                  <a:lnTo>
                    <a:pt x="3323" y="3593"/>
                  </a:lnTo>
                  <a:lnTo>
                    <a:pt x="3327" y="3591"/>
                  </a:lnTo>
                  <a:lnTo>
                    <a:pt x="3328" y="3593"/>
                  </a:lnTo>
                  <a:lnTo>
                    <a:pt x="3330" y="3596"/>
                  </a:lnTo>
                  <a:lnTo>
                    <a:pt x="3347" y="3596"/>
                  </a:lnTo>
                  <a:lnTo>
                    <a:pt x="3361" y="3595"/>
                  </a:lnTo>
                  <a:lnTo>
                    <a:pt x="3373" y="3590"/>
                  </a:lnTo>
                  <a:lnTo>
                    <a:pt x="3381" y="3583"/>
                  </a:lnTo>
                  <a:lnTo>
                    <a:pt x="3388" y="3574"/>
                  </a:lnTo>
                  <a:lnTo>
                    <a:pt x="3395" y="3564"/>
                  </a:lnTo>
                  <a:lnTo>
                    <a:pt x="3405" y="3542"/>
                  </a:lnTo>
                  <a:lnTo>
                    <a:pt x="3439" y="3542"/>
                  </a:lnTo>
                  <a:lnTo>
                    <a:pt x="3441" y="3542"/>
                  </a:lnTo>
                  <a:lnTo>
                    <a:pt x="3443" y="3540"/>
                  </a:lnTo>
                  <a:lnTo>
                    <a:pt x="3445" y="3537"/>
                  </a:lnTo>
                  <a:lnTo>
                    <a:pt x="3445" y="3532"/>
                  </a:lnTo>
                  <a:lnTo>
                    <a:pt x="3446" y="3528"/>
                  </a:lnTo>
                  <a:lnTo>
                    <a:pt x="3450" y="3528"/>
                  </a:lnTo>
                  <a:lnTo>
                    <a:pt x="3453" y="3528"/>
                  </a:lnTo>
                  <a:lnTo>
                    <a:pt x="3453" y="3525"/>
                  </a:lnTo>
                  <a:lnTo>
                    <a:pt x="3453" y="3521"/>
                  </a:lnTo>
                  <a:lnTo>
                    <a:pt x="3458" y="3513"/>
                  </a:lnTo>
                  <a:lnTo>
                    <a:pt x="3460" y="3508"/>
                  </a:lnTo>
                  <a:lnTo>
                    <a:pt x="3460" y="3501"/>
                  </a:lnTo>
                  <a:lnTo>
                    <a:pt x="3463" y="3501"/>
                  </a:lnTo>
                  <a:lnTo>
                    <a:pt x="3465" y="3499"/>
                  </a:lnTo>
                  <a:lnTo>
                    <a:pt x="3467" y="3494"/>
                  </a:lnTo>
                  <a:lnTo>
                    <a:pt x="3474" y="3496"/>
                  </a:lnTo>
                  <a:lnTo>
                    <a:pt x="3479" y="3494"/>
                  </a:lnTo>
                  <a:lnTo>
                    <a:pt x="3484" y="3492"/>
                  </a:lnTo>
                  <a:lnTo>
                    <a:pt x="3487" y="3491"/>
                  </a:lnTo>
                  <a:lnTo>
                    <a:pt x="3492" y="3484"/>
                  </a:lnTo>
                  <a:lnTo>
                    <a:pt x="3496" y="3482"/>
                  </a:lnTo>
                  <a:lnTo>
                    <a:pt x="3501" y="3480"/>
                  </a:lnTo>
                  <a:lnTo>
                    <a:pt x="3509" y="3479"/>
                  </a:lnTo>
                  <a:lnTo>
                    <a:pt x="3518" y="3477"/>
                  </a:lnTo>
                  <a:lnTo>
                    <a:pt x="3523" y="3472"/>
                  </a:lnTo>
                  <a:lnTo>
                    <a:pt x="3528" y="3467"/>
                  </a:lnTo>
                  <a:lnTo>
                    <a:pt x="3532" y="3467"/>
                  </a:lnTo>
                  <a:lnTo>
                    <a:pt x="3538" y="3467"/>
                  </a:lnTo>
                  <a:lnTo>
                    <a:pt x="3549" y="3467"/>
                  </a:lnTo>
                  <a:lnTo>
                    <a:pt x="3554" y="3468"/>
                  </a:lnTo>
                  <a:lnTo>
                    <a:pt x="3559" y="3467"/>
                  </a:lnTo>
                  <a:lnTo>
                    <a:pt x="3562" y="3465"/>
                  </a:lnTo>
                  <a:lnTo>
                    <a:pt x="3562" y="3460"/>
                  </a:lnTo>
                  <a:lnTo>
                    <a:pt x="3566" y="3451"/>
                  </a:lnTo>
                  <a:lnTo>
                    <a:pt x="3567" y="3441"/>
                  </a:lnTo>
                  <a:lnTo>
                    <a:pt x="3569" y="3421"/>
                  </a:lnTo>
                  <a:lnTo>
                    <a:pt x="3569" y="3378"/>
                  </a:lnTo>
                  <a:lnTo>
                    <a:pt x="3574" y="3376"/>
                  </a:lnTo>
                  <a:lnTo>
                    <a:pt x="3576" y="3371"/>
                  </a:lnTo>
                  <a:lnTo>
                    <a:pt x="3576" y="3364"/>
                  </a:lnTo>
                  <a:lnTo>
                    <a:pt x="3576" y="3357"/>
                  </a:lnTo>
                  <a:lnTo>
                    <a:pt x="3584" y="3352"/>
                  </a:lnTo>
                  <a:lnTo>
                    <a:pt x="3591" y="3345"/>
                  </a:lnTo>
                  <a:lnTo>
                    <a:pt x="3598" y="3339"/>
                  </a:lnTo>
                  <a:lnTo>
                    <a:pt x="3603" y="3330"/>
                  </a:lnTo>
                  <a:lnTo>
                    <a:pt x="3608" y="3328"/>
                  </a:lnTo>
                  <a:lnTo>
                    <a:pt x="3612" y="3327"/>
                  </a:lnTo>
                  <a:lnTo>
                    <a:pt x="3615" y="3322"/>
                  </a:lnTo>
                  <a:lnTo>
                    <a:pt x="3617" y="3317"/>
                  </a:lnTo>
                  <a:lnTo>
                    <a:pt x="3617" y="3303"/>
                  </a:lnTo>
                  <a:lnTo>
                    <a:pt x="3617" y="3289"/>
                  </a:lnTo>
                  <a:lnTo>
                    <a:pt x="3608" y="3284"/>
                  </a:lnTo>
                  <a:lnTo>
                    <a:pt x="3603" y="3282"/>
                  </a:lnTo>
                  <a:lnTo>
                    <a:pt x="3596" y="3282"/>
                  </a:lnTo>
                  <a:lnTo>
                    <a:pt x="3583" y="3284"/>
                  </a:lnTo>
                  <a:lnTo>
                    <a:pt x="3572" y="3289"/>
                  </a:lnTo>
                  <a:lnTo>
                    <a:pt x="3561" y="3294"/>
                  </a:lnTo>
                  <a:lnTo>
                    <a:pt x="3549" y="3296"/>
                  </a:lnTo>
                  <a:lnTo>
                    <a:pt x="3537" y="3296"/>
                  </a:lnTo>
                  <a:lnTo>
                    <a:pt x="3526" y="3294"/>
                  </a:lnTo>
                  <a:lnTo>
                    <a:pt x="3508" y="3289"/>
                  </a:lnTo>
                  <a:lnTo>
                    <a:pt x="3491" y="3286"/>
                  </a:lnTo>
                  <a:lnTo>
                    <a:pt x="3484" y="3282"/>
                  </a:lnTo>
                  <a:lnTo>
                    <a:pt x="3482" y="3279"/>
                  </a:lnTo>
                  <a:lnTo>
                    <a:pt x="3480" y="3276"/>
                  </a:lnTo>
                  <a:lnTo>
                    <a:pt x="3446" y="3276"/>
                  </a:lnTo>
                  <a:lnTo>
                    <a:pt x="3443" y="3269"/>
                  </a:lnTo>
                  <a:lnTo>
                    <a:pt x="3438" y="3264"/>
                  </a:lnTo>
                  <a:lnTo>
                    <a:pt x="3433" y="3259"/>
                  </a:lnTo>
                  <a:lnTo>
                    <a:pt x="3426" y="3255"/>
                  </a:lnTo>
                  <a:lnTo>
                    <a:pt x="3422" y="3250"/>
                  </a:lnTo>
                  <a:lnTo>
                    <a:pt x="3421" y="3243"/>
                  </a:lnTo>
                  <a:lnTo>
                    <a:pt x="3417" y="3238"/>
                  </a:lnTo>
                  <a:lnTo>
                    <a:pt x="3416" y="3236"/>
                  </a:lnTo>
                  <a:lnTo>
                    <a:pt x="3412" y="3235"/>
                  </a:lnTo>
                  <a:lnTo>
                    <a:pt x="3410" y="3231"/>
                  </a:lnTo>
                  <a:lnTo>
                    <a:pt x="3409" y="3228"/>
                  </a:lnTo>
                  <a:lnTo>
                    <a:pt x="3407" y="3224"/>
                  </a:lnTo>
                  <a:lnTo>
                    <a:pt x="3405" y="3221"/>
                  </a:lnTo>
                  <a:lnTo>
                    <a:pt x="3398" y="3218"/>
                  </a:lnTo>
                  <a:lnTo>
                    <a:pt x="3395" y="3216"/>
                  </a:lnTo>
                  <a:lnTo>
                    <a:pt x="3392" y="3214"/>
                  </a:lnTo>
                  <a:lnTo>
                    <a:pt x="3388" y="3207"/>
                  </a:lnTo>
                  <a:lnTo>
                    <a:pt x="3388" y="3201"/>
                  </a:lnTo>
                  <a:lnTo>
                    <a:pt x="3386" y="3199"/>
                  </a:lnTo>
                  <a:lnTo>
                    <a:pt x="3385" y="3195"/>
                  </a:lnTo>
                  <a:lnTo>
                    <a:pt x="3381" y="3194"/>
                  </a:lnTo>
                  <a:lnTo>
                    <a:pt x="3378" y="3194"/>
                  </a:lnTo>
                  <a:lnTo>
                    <a:pt x="3378" y="3185"/>
                  </a:lnTo>
                  <a:lnTo>
                    <a:pt x="3376" y="3178"/>
                  </a:lnTo>
                  <a:lnTo>
                    <a:pt x="3373" y="3173"/>
                  </a:lnTo>
                  <a:lnTo>
                    <a:pt x="3371" y="3166"/>
                  </a:lnTo>
                  <a:lnTo>
                    <a:pt x="3369" y="3160"/>
                  </a:lnTo>
                  <a:lnTo>
                    <a:pt x="3369" y="3153"/>
                  </a:lnTo>
                  <a:lnTo>
                    <a:pt x="3373" y="3144"/>
                  </a:lnTo>
                  <a:lnTo>
                    <a:pt x="3376" y="3136"/>
                  </a:lnTo>
                  <a:lnTo>
                    <a:pt x="3378" y="3131"/>
                  </a:lnTo>
                  <a:lnTo>
                    <a:pt x="3378" y="3126"/>
                  </a:lnTo>
                  <a:lnTo>
                    <a:pt x="3378" y="3117"/>
                  </a:lnTo>
                  <a:lnTo>
                    <a:pt x="3376" y="3110"/>
                  </a:lnTo>
                  <a:lnTo>
                    <a:pt x="3373" y="3097"/>
                  </a:lnTo>
                  <a:lnTo>
                    <a:pt x="3368" y="3085"/>
                  </a:lnTo>
                  <a:lnTo>
                    <a:pt x="3364" y="3078"/>
                  </a:lnTo>
                  <a:lnTo>
                    <a:pt x="3364" y="3071"/>
                  </a:lnTo>
                  <a:lnTo>
                    <a:pt x="3368" y="3069"/>
                  </a:lnTo>
                  <a:lnTo>
                    <a:pt x="3369" y="3066"/>
                  </a:lnTo>
                  <a:lnTo>
                    <a:pt x="3371" y="3057"/>
                  </a:lnTo>
                  <a:lnTo>
                    <a:pt x="3375" y="3057"/>
                  </a:lnTo>
                  <a:lnTo>
                    <a:pt x="3376" y="3056"/>
                  </a:lnTo>
                  <a:lnTo>
                    <a:pt x="3378" y="3051"/>
                  </a:lnTo>
                  <a:lnTo>
                    <a:pt x="3392" y="3040"/>
                  </a:lnTo>
                  <a:lnTo>
                    <a:pt x="3404" y="3028"/>
                  </a:lnTo>
                  <a:lnTo>
                    <a:pt x="3416" y="3016"/>
                  </a:lnTo>
                  <a:lnTo>
                    <a:pt x="3426" y="3003"/>
                  </a:lnTo>
                  <a:lnTo>
                    <a:pt x="3428" y="2996"/>
                  </a:lnTo>
                  <a:lnTo>
                    <a:pt x="3426" y="2991"/>
                  </a:lnTo>
                  <a:lnTo>
                    <a:pt x="3424" y="2984"/>
                  </a:lnTo>
                  <a:lnTo>
                    <a:pt x="3419" y="2979"/>
                  </a:lnTo>
                  <a:lnTo>
                    <a:pt x="3419" y="2974"/>
                  </a:lnTo>
                  <a:lnTo>
                    <a:pt x="3419" y="2969"/>
                  </a:lnTo>
                  <a:lnTo>
                    <a:pt x="3412" y="2958"/>
                  </a:lnTo>
                  <a:lnTo>
                    <a:pt x="3404" y="2950"/>
                  </a:lnTo>
                  <a:lnTo>
                    <a:pt x="3393" y="2943"/>
                  </a:lnTo>
                  <a:lnTo>
                    <a:pt x="3383" y="2936"/>
                  </a:lnTo>
                  <a:lnTo>
                    <a:pt x="3359" y="2926"/>
                  </a:lnTo>
                  <a:lnTo>
                    <a:pt x="3337" y="2914"/>
                  </a:lnTo>
                  <a:lnTo>
                    <a:pt x="3335" y="2907"/>
                  </a:lnTo>
                  <a:lnTo>
                    <a:pt x="3335" y="2900"/>
                  </a:lnTo>
                  <a:lnTo>
                    <a:pt x="3339" y="2892"/>
                  </a:lnTo>
                  <a:lnTo>
                    <a:pt x="3342" y="2883"/>
                  </a:lnTo>
                  <a:lnTo>
                    <a:pt x="3344" y="2878"/>
                  </a:lnTo>
                  <a:lnTo>
                    <a:pt x="3344" y="2873"/>
                  </a:lnTo>
                  <a:lnTo>
                    <a:pt x="3337" y="2859"/>
                  </a:lnTo>
                  <a:lnTo>
                    <a:pt x="3330" y="2846"/>
                  </a:lnTo>
                  <a:lnTo>
                    <a:pt x="3323" y="2842"/>
                  </a:lnTo>
                  <a:lnTo>
                    <a:pt x="3318" y="2837"/>
                  </a:lnTo>
                  <a:lnTo>
                    <a:pt x="3316" y="2829"/>
                  </a:lnTo>
                  <a:lnTo>
                    <a:pt x="3316" y="2818"/>
                  </a:lnTo>
                  <a:lnTo>
                    <a:pt x="3315" y="2812"/>
                  </a:lnTo>
                  <a:lnTo>
                    <a:pt x="3315" y="2808"/>
                  </a:lnTo>
                  <a:lnTo>
                    <a:pt x="3318" y="2806"/>
                  </a:lnTo>
                  <a:lnTo>
                    <a:pt x="3323" y="2805"/>
                  </a:lnTo>
                  <a:lnTo>
                    <a:pt x="3334" y="2805"/>
                  </a:lnTo>
                  <a:lnTo>
                    <a:pt x="3337" y="2803"/>
                  </a:lnTo>
                  <a:lnTo>
                    <a:pt x="3337" y="2798"/>
                  </a:lnTo>
                  <a:lnTo>
                    <a:pt x="3351" y="2791"/>
                  </a:lnTo>
                  <a:lnTo>
                    <a:pt x="3364" y="2784"/>
                  </a:lnTo>
                  <a:lnTo>
                    <a:pt x="3373" y="2784"/>
                  </a:lnTo>
                  <a:lnTo>
                    <a:pt x="3378" y="2788"/>
                  </a:lnTo>
                  <a:lnTo>
                    <a:pt x="3383" y="2789"/>
                  </a:lnTo>
                  <a:lnTo>
                    <a:pt x="3392" y="2791"/>
                  </a:lnTo>
                  <a:lnTo>
                    <a:pt x="3393" y="2786"/>
                  </a:lnTo>
                  <a:lnTo>
                    <a:pt x="3397" y="2783"/>
                  </a:lnTo>
                  <a:lnTo>
                    <a:pt x="3402" y="2781"/>
                  </a:lnTo>
                  <a:lnTo>
                    <a:pt x="3407" y="2781"/>
                  </a:lnTo>
                  <a:lnTo>
                    <a:pt x="3419" y="2777"/>
                  </a:lnTo>
                  <a:lnTo>
                    <a:pt x="3422" y="2774"/>
                  </a:lnTo>
                  <a:lnTo>
                    <a:pt x="3426" y="2771"/>
                  </a:lnTo>
                  <a:lnTo>
                    <a:pt x="3434" y="2771"/>
                  </a:lnTo>
                  <a:lnTo>
                    <a:pt x="3441" y="2771"/>
                  </a:lnTo>
                  <a:lnTo>
                    <a:pt x="3446" y="2767"/>
                  </a:lnTo>
                  <a:lnTo>
                    <a:pt x="3451" y="2766"/>
                  </a:lnTo>
                  <a:lnTo>
                    <a:pt x="3460" y="2759"/>
                  </a:lnTo>
                  <a:lnTo>
                    <a:pt x="3467" y="2757"/>
                  </a:lnTo>
                  <a:lnTo>
                    <a:pt x="3474" y="2757"/>
                  </a:lnTo>
                  <a:lnTo>
                    <a:pt x="3474" y="2752"/>
                  </a:lnTo>
                  <a:lnTo>
                    <a:pt x="3474" y="2747"/>
                  </a:lnTo>
                  <a:lnTo>
                    <a:pt x="3468" y="2742"/>
                  </a:lnTo>
                  <a:lnTo>
                    <a:pt x="3465" y="2735"/>
                  </a:lnTo>
                  <a:lnTo>
                    <a:pt x="3465" y="2730"/>
                  </a:lnTo>
                  <a:lnTo>
                    <a:pt x="3467" y="2723"/>
                  </a:lnTo>
                  <a:lnTo>
                    <a:pt x="3467" y="2719"/>
                  </a:lnTo>
                  <a:lnTo>
                    <a:pt x="3470" y="2716"/>
                  </a:lnTo>
                  <a:lnTo>
                    <a:pt x="3472" y="2713"/>
                  </a:lnTo>
                  <a:lnTo>
                    <a:pt x="3474" y="2709"/>
                  </a:lnTo>
                  <a:lnTo>
                    <a:pt x="3477" y="2709"/>
                  </a:lnTo>
                  <a:lnTo>
                    <a:pt x="3479" y="2708"/>
                  </a:lnTo>
                  <a:lnTo>
                    <a:pt x="3480" y="2702"/>
                  </a:lnTo>
                  <a:lnTo>
                    <a:pt x="3484" y="2699"/>
                  </a:lnTo>
                  <a:lnTo>
                    <a:pt x="3486" y="2697"/>
                  </a:lnTo>
                  <a:lnTo>
                    <a:pt x="3487" y="2696"/>
                  </a:lnTo>
                  <a:lnTo>
                    <a:pt x="3487" y="2689"/>
                  </a:lnTo>
                  <a:lnTo>
                    <a:pt x="3486" y="2684"/>
                  </a:lnTo>
                  <a:lnTo>
                    <a:pt x="3484" y="2680"/>
                  </a:lnTo>
                  <a:lnTo>
                    <a:pt x="3477" y="2675"/>
                  </a:lnTo>
                  <a:lnTo>
                    <a:pt x="3470" y="2670"/>
                  </a:lnTo>
                  <a:lnTo>
                    <a:pt x="3468" y="2667"/>
                  </a:lnTo>
                  <a:lnTo>
                    <a:pt x="3467" y="2662"/>
                  </a:lnTo>
                  <a:lnTo>
                    <a:pt x="3462" y="2660"/>
                  </a:lnTo>
                  <a:lnTo>
                    <a:pt x="3460" y="2658"/>
                  </a:lnTo>
                  <a:lnTo>
                    <a:pt x="3460" y="2655"/>
                  </a:lnTo>
                  <a:lnTo>
                    <a:pt x="3455" y="2651"/>
                  </a:lnTo>
                  <a:lnTo>
                    <a:pt x="3450" y="2648"/>
                  </a:lnTo>
                  <a:lnTo>
                    <a:pt x="3446" y="2643"/>
                  </a:lnTo>
                  <a:lnTo>
                    <a:pt x="3446" y="2634"/>
                  </a:lnTo>
                  <a:lnTo>
                    <a:pt x="3439" y="2631"/>
                  </a:lnTo>
                  <a:lnTo>
                    <a:pt x="3434" y="2626"/>
                  </a:lnTo>
                  <a:lnTo>
                    <a:pt x="3429" y="2621"/>
                  </a:lnTo>
                  <a:lnTo>
                    <a:pt x="3426" y="2614"/>
                  </a:lnTo>
                  <a:lnTo>
                    <a:pt x="3426" y="2593"/>
                  </a:lnTo>
                  <a:lnTo>
                    <a:pt x="3421" y="2592"/>
                  </a:lnTo>
                  <a:lnTo>
                    <a:pt x="3416" y="2588"/>
                  </a:lnTo>
                  <a:lnTo>
                    <a:pt x="3409" y="2580"/>
                  </a:lnTo>
                  <a:lnTo>
                    <a:pt x="3404" y="2569"/>
                  </a:lnTo>
                  <a:lnTo>
                    <a:pt x="3398" y="2559"/>
                  </a:lnTo>
                  <a:lnTo>
                    <a:pt x="3393" y="2558"/>
                  </a:lnTo>
                  <a:lnTo>
                    <a:pt x="3390" y="2556"/>
                  </a:lnTo>
                  <a:lnTo>
                    <a:pt x="3386" y="2556"/>
                  </a:lnTo>
                  <a:lnTo>
                    <a:pt x="3385" y="2559"/>
                  </a:lnTo>
                  <a:lnTo>
                    <a:pt x="3378" y="2561"/>
                  </a:lnTo>
                  <a:lnTo>
                    <a:pt x="3373" y="2564"/>
                  </a:lnTo>
                  <a:lnTo>
                    <a:pt x="3371" y="2564"/>
                  </a:lnTo>
                  <a:lnTo>
                    <a:pt x="3368" y="2564"/>
                  </a:lnTo>
                  <a:lnTo>
                    <a:pt x="3366" y="2563"/>
                  </a:lnTo>
                  <a:lnTo>
                    <a:pt x="3364" y="2559"/>
                  </a:lnTo>
                  <a:lnTo>
                    <a:pt x="3364" y="2552"/>
                  </a:lnTo>
                  <a:lnTo>
                    <a:pt x="3364" y="2546"/>
                  </a:lnTo>
                  <a:lnTo>
                    <a:pt x="3368" y="2537"/>
                  </a:lnTo>
                  <a:lnTo>
                    <a:pt x="3371" y="2525"/>
                  </a:lnTo>
                  <a:lnTo>
                    <a:pt x="3373" y="2520"/>
                  </a:lnTo>
                  <a:lnTo>
                    <a:pt x="3371" y="2511"/>
                  </a:lnTo>
                  <a:lnTo>
                    <a:pt x="3376" y="2510"/>
                  </a:lnTo>
                  <a:lnTo>
                    <a:pt x="3380" y="2506"/>
                  </a:lnTo>
                  <a:lnTo>
                    <a:pt x="3385" y="2498"/>
                  </a:lnTo>
                  <a:lnTo>
                    <a:pt x="3390" y="2496"/>
                  </a:lnTo>
                  <a:lnTo>
                    <a:pt x="3392" y="2494"/>
                  </a:lnTo>
                  <a:lnTo>
                    <a:pt x="3392" y="2491"/>
                  </a:lnTo>
                  <a:lnTo>
                    <a:pt x="3400" y="2489"/>
                  </a:lnTo>
                  <a:lnTo>
                    <a:pt x="3404" y="2488"/>
                  </a:lnTo>
                  <a:lnTo>
                    <a:pt x="3405" y="2484"/>
                  </a:lnTo>
                  <a:lnTo>
                    <a:pt x="3412" y="2482"/>
                  </a:lnTo>
                  <a:lnTo>
                    <a:pt x="3419" y="2481"/>
                  </a:lnTo>
                  <a:lnTo>
                    <a:pt x="3431" y="2476"/>
                  </a:lnTo>
                  <a:lnTo>
                    <a:pt x="3441" y="2469"/>
                  </a:lnTo>
                  <a:lnTo>
                    <a:pt x="3453" y="2464"/>
                  </a:lnTo>
                  <a:lnTo>
                    <a:pt x="3487" y="2464"/>
                  </a:lnTo>
                  <a:lnTo>
                    <a:pt x="3487" y="2457"/>
                  </a:lnTo>
                  <a:lnTo>
                    <a:pt x="3487" y="2453"/>
                  </a:lnTo>
                  <a:lnTo>
                    <a:pt x="3489" y="2448"/>
                  </a:lnTo>
                  <a:lnTo>
                    <a:pt x="3489" y="2447"/>
                  </a:lnTo>
                  <a:lnTo>
                    <a:pt x="3487" y="2443"/>
                  </a:lnTo>
                  <a:lnTo>
                    <a:pt x="3487" y="2440"/>
                  </a:lnTo>
                  <a:lnTo>
                    <a:pt x="3487" y="2436"/>
                  </a:lnTo>
                  <a:lnTo>
                    <a:pt x="3487" y="2435"/>
                  </a:lnTo>
                  <a:lnTo>
                    <a:pt x="3486" y="2430"/>
                  </a:lnTo>
                  <a:lnTo>
                    <a:pt x="3486" y="2428"/>
                  </a:lnTo>
                  <a:lnTo>
                    <a:pt x="3484" y="2424"/>
                  </a:lnTo>
                  <a:lnTo>
                    <a:pt x="3484" y="2423"/>
                  </a:lnTo>
                  <a:lnTo>
                    <a:pt x="3482" y="2419"/>
                  </a:lnTo>
                  <a:lnTo>
                    <a:pt x="3482" y="2418"/>
                  </a:lnTo>
                  <a:lnTo>
                    <a:pt x="3479" y="2412"/>
                  </a:lnTo>
                  <a:lnTo>
                    <a:pt x="3467" y="2389"/>
                  </a:lnTo>
                  <a:lnTo>
                    <a:pt x="3463" y="2387"/>
                  </a:lnTo>
                  <a:lnTo>
                    <a:pt x="3462" y="2383"/>
                  </a:lnTo>
                  <a:lnTo>
                    <a:pt x="3460" y="2380"/>
                  </a:lnTo>
                  <a:lnTo>
                    <a:pt x="3460" y="2375"/>
                  </a:lnTo>
                  <a:lnTo>
                    <a:pt x="3455" y="2373"/>
                  </a:lnTo>
                  <a:lnTo>
                    <a:pt x="3451" y="2370"/>
                  </a:lnTo>
                  <a:lnTo>
                    <a:pt x="3446" y="2361"/>
                  </a:lnTo>
                  <a:lnTo>
                    <a:pt x="3443" y="2361"/>
                  </a:lnTo>
                  <a:lnTo>
                    <a:pt x="3441" y="2360"/>
                  </a:lnTo>
                  <a:lnTo>
                    <a:pt x="3439" y="2354"/>
                  </a:lnTo>
                  <a:lnTo>
                    <a:pt x="3436" y="2351"/>
                  </a:lnTo>
                  <a:lnTo>
                    <a:pt x="3434" y="2349"/>
                  </a:lnTo>
                  <a:lnTo>
                    <a:pt x="3433" y="2348"/>
                  </a:lnTo>
                  <a:lnTo>
                    <a:pt x="3428" y="2346"/>
                  </a:lnTo>
                  <a:lnTo>
                    <a:pt x="3424" y="2342"/>
                  </a:lnTo>
                  <a:lnTo>
                    <a:pt x="3419" y="2334"/>
                  </a:lnTo>
                  <a:lnTo>
                    <a:pt x="3424" y="2324"/>
                  </a:lnTo>
                  <a:lnTo>
                    <a:pt x="3426" y="2313"/>
                  </a:lnTo>
                  <a:lnTo>
                    <a:pt x="3426" y="2303"/>
                  </a:lnTo>
                  <a:lnTo>
                    <a:pt x="3424" y="2291"/>
                  </a:lnTo>
                  <a:lnTo>
                    <a:pt x="3421" y="2269"/>
                  </a:lnTo>
                  <a:lnTo>
                    <a:pt x="3419" y="2257"/>
                  </a:lnTo>
                  <a:lnTo>
                    <a:pt x="3419" y="2245"/>
                  </a:lnTo>
                  <a:lnTo>
                    <a:pt x="3412" y="2245"/>
                  </a:lnTo>
                  <a:lnTo>
                    <a:pt x="3409" y="2242"/>
                  </a:lnTo>
                  <a:lnTo>
                    <a:pt x="3405" y="2238"/>
                  </a:lnTo>
                  <a:lnTo>
                    <a:pt x="3405" y="2232"/>
                  </a:lnTo>
                  <a:lnTo>
                    <a:pt x="3330" y="2232"/>
                  </a:lnTo>
                  <a:lnTo>
                    <a:pt x="3323" y="2232"/>
                  </a:lnTo>
                  <a:lnTo>
                    <a:pt x="3318" y="2235"/>
                  </a:lnTo>
                  <a:lnTo>
                    <a:pt x="3315" y="2237"/>
                  </a:lnTo>
                  <a:lnTo>
                    <a:pt x="3310" y="2238"/>
                  </a:lnTo>
                  <a:lnTo>
                    <a:pt x="3308" y="2240"/>
                  </a:lnTo>
                  <a:lnTo>
                    <a:pt x="3306" y="2242"/>
                  </a:lnTo>
                  <a:lnTo>
                    <a:pt x="3303" y="2245"/>
                  </a:lnTo>
                  <a:lnTo>
                    <a:pt x="3298" y="2247"/>
                  </a:lnTo>
                  <a:lnTo>
                    <a:pt x="3296" y="2249"/>
                  </a:lnTo>
                  <a:lnTo>
                    <a:pt x="3296" y="2252"/>
                  </a:lnTo>
                  <a:lnTo>
                    <a:pt x="3289" y="2254"/>
                  </a:lnTo>
                  <a:lnTo>
                    <a:pt x="3284" y="2254"/>
                  </a:lnTo>
                  <a:lnTo>
                    <a:pt x="3277" y="2250"/>
                  </a:lnTo>
                  <a:lnTo>
                    <a:pt x="3272" y="2245"/>
                  </a:lnTo>
                  <a:lnTo>
                    <a:pt x="3267" y="2245"/>
                  </a:lnTo>
                  <a:lnTo>
                    <a:pt x="3262" y="2245"/>
                  </a:lnTo>
                  <a:lnTo>
                    <a:pt x="3255" y="2249"/>
                  </a:lnTo>
                  <a:lnTo>
                    <a:pt x="3250" y="2252"/>
                  </a:lnTo>
                  <a:lnTo>
                    <a:pt x="3247" y="2257"/>
                  </a:lnTo>
                  <a:lnTo>
                    <a:pt x="3243" y="2264"/>
                  </a:lnTo>
                  <a:lnTo>
                    <a:pt x="3241" y="2273"/>
                  </a:lnTo>
                  <a:lnTo>
                    <a:pt x="3241" y="2281"/>
                  </a:lnTo>
                  <a:lnTo>
                    <a:pt x="3241" y="2300"/>
                  </a:lnTo>
                  <a:lnTo>
                    <a:pt x="3235" y="2300"/>
                  </a:lnTo>
                  <a:lnTo>
                    <a:pt x="3231" y="2303"/>
                  </a:lnTo>
                  <a:lnTo>
                    <a:pt x="3228" y="2307"/>
                  </a:lnTo>
                  <a:lnTo>
                    <a:pt x="3219" y="2312"/>
                  </a:lnTo>
                  <a:lnTo>
                    <a:pt x="3209" y="2315"/>
                  </a:lnTo>
                  <a:lnTo>
                    <a:pt x="3201" y="2320"/>
                  </a:lnTo>
                  <a:lnTo>
                    <a:pt x="3195" y="2322"/>
                  </a:lnTo>
                  <a:lnTo>
                    <a:pt x="3192" y="2324"/>
                  </a:lnTo>
                  <a:lnTo>
                    <a:pt x="3189" y="2324"/>
                  </a:lnTo>
                  <a:lnTo>
                    <a:pt x="3187" y="2320"/>
                  </a:lnTo>
                  <a:lnTo>
                    <a:pt x="3166" y="2320"/>
                  </a:lnTo>
                  <a:lnTo>
                    <a:pt x="3163" y="2317"/>
                  </a:lnTo>
                  <a:lnTo>
                    <a:pt x="3160" y="2313"/>
                  </a:lnTo>
                  <a:lnTo>
                    <a:pt x="3158" y="2308"/>
                  </a:lnTo>
                  <a:lnTo>
                    <a:pt x="3160" y="2303"/>
                  </a:lnTo>
                  <a:lnTo>
                    <a:pt x="3161" y="2300"/>
                  </a:lnTo>
                  <a:lnTo>
                    <a:pt x="3165" y="2298"/>
                  </a:lnTo>
                  <a:lnTo>
                    <a:pt x="3170" y="2293"/>
                  </a:lnTo>
                  <a:lnTo>
                    <a:pt x="3172" y="2291"/>
                  </a:lnTo>
                  <a:lnTo>
                    <a:pt x="3173" y="2286"/>
                  </a:lnTo>
                  <a:lnTo>
                    <a:pt x="3178" y="2288"/>
                  </a:lnTo>
                  <a:lnTo>
                    <a:pt x="3183" y="2286"/>
                  </a:lnTo>
                  <a:lnTo>
                    <a:pt x="3187" y="2284"/>
                  </a:lnTo>
                  <a:lnTo>
                    <a:pt x="3189" y="2281"/>
                  </a:lnTo>
                  <a:lnTo>
                    <a:pt x="3194" y="2276"/>
                  </a:lnTo>
                  <a:lnTo>
                    <a:pt x="3195" y="2274"/>
                  </a:lnTo>
                  <a:lnTo>
                    <a:pt x="3201" y="2273"/>
                  </a:lnTo>
                  <a:lnTo>
                    <a:pt x="3202" y="2257"/>
                  </a:lnTo>
                  <a:lnTo>
                    <a:pt x="3206" y="2244"/>
                  </a:lnTo>
                  <a:lnTo>
                    <a:pt x="3209" y="2230"/>
                  </a:lnTo>
                  <a:lnTo>
                    <a:pt x="3214" y="2218"/>
                  </a:lnTo>
                  <a:lnTo>
                    <a:pt x="3214" y="2213"/>
                  </a:lnTo>
                  <a:lnTo>
                    <a:pt x="3214" y="2208"/>
                  </a:lnTo>
                  <a:lnTo>
                    <a:pt x="3214" y="2203"/>
                  </a:lnTo>
                  <a:lnTo>
                    <a:pt x="3214" y="2197"/>
                  </a:lnTo>
                  <a:lnTo>
                    <a:pt x="3218" y="2197"/>
                  </a:lnTo>
                  <a:lnTo>
                    <a:pt x="3221" y="2197"/>
                  </a:lnTo>
                  <a:lnTo>
                    <a:pt x="3223" y="2194"/>
                  </a:lnTo>
                  <a:lnTo>
                    <a:pt x="3223" y="2189"/>
                  </a:lnTo>
                  <a:lnTo>
                    <a:pt x="3224" y="2186"/>
                  </a:lnTo>
                  <a:lnTo>
                    <a:pt x="3224" y="2184"/>
                  </a:lnTo>
                  <a:lnTo>
                    <a:pt x="3228" y="2184"/>
                  </a:lnTo>
                  <a:lnTo>
                    <a:pt x="3228" y="2143"/>
                  </a:lnTo>
                  <a:lnTo>
                    <a:pt x="3238" y="2136"/>
                  </a:lnTo>
                  <a:lnTo>
                    <a:pt x="3247" y="2129"/>
                  </a:lnTo>
                  <a:lnTo>
                    <a:pt x="3262" y="2112"/>
                  </a:lnTo>
                  <a:lnTo>
                    <a:pt x="3277" y="2095"/>
                  </a:lnTo>
                  <a:lnTo>
                    <a:pt x="3286" y="2088"/>
                  </a:lnTo>
                  <a:lnTo>
                    <a:pt x="3296" y="2082"/>
                  </a:lnTo>
                  <a:lnTo>
                    <a:pt x="3316" y="2068"/>
                  </a:lnTo>
                  <a:lnTo>
                    <a:pt x="3337" y="2054"/>
                  </a:lnTo>
                  <a:lnTo>
                    <a:pt x="3337" y="1986"/>
                  </a:lnTo>
                  <a:lnTo>
                    <a:pt x="3340" y="1986"/>
                  </a:lnTo>
                  <a:lnTo>
                    <a:pt x="3344" y="1983"/>
                  </a:lnTo>
                  <a:lnTo>
                    <a:pt x="3347" y="1981"/>
                  </a:lnTo>
                  <a:lnTo>
                    <a:pt x="3351" y="1979"/>
                  </a:lnTo>
                  <a:lnTo>
                    <a:pt x="3351" y="1976"/>
                  </a:lnTo>
                  <a:lnTo>
                    <a:pt x="3352" y="1974"/>
                  </a:lnTo>
                  <a:lnTo>
                    <a:pt x="3357" y="1972"/>
                  </a:lnTo>
                  <a:lnTo>
                    <a:pt x="3361" y="1969"/>
                  </a:lnTo>
                  <a:lnTo>
                    <a:pt x="3363" y="1967"/>
                  </a:lnTo>
                  <a:lnTo>
                    <a:pt x="3364" y="1966"/>
                  </a:lnTo>
                  <a:lnTo>
                    <a:pt x="3371" y="1966"/>
                  </a:lnTo>
                  <a:lnTo>
                    <a:pt x="3376" y="1964"/>
                  </a:lnTo>
                  <a:lnTo>
                    <a:pt x="3380" y="1960"/>
                  </a:lnTo>
                  <a:lnTo>
                    <a:pt x="3383" y="1957"/>
                  </a:lnTo>
                  <a:lnTo>
                    <a:pt x="3386" y="1954"/>
                  </a:lnTo>
                  <a:lnTo>
                    <a:pt x="3392" y="1952"/>
                  </a:lnTo>
                  <a:lnTo>
                    <a:pt x="3397" y="1950"/>
                  </a:lnTo>
                  <a:lnTo>
                    <a:pt x="3405" y="1952"/>
                  </a:lnTo>
                  <a:lnTo>
                    <a:pt x="3407" y="1947"/>
                  </a:lnTo>
                  <a:lnTo>
                    <a:pt x="3409" y="1943"/>
                  </a:lnTo>
                  <a:lnTo>
                    <a:pt x="3412" y="1938"/>
                  </a:lnTo>
                  <a:lnTo>
                    <a:pt x="3412" y="1931"/>
                  </a:lnTo>
                  <a:lnTo>
                    <a:pt x="3417" y="1928"/>
                  </a:lnTo>
                  <a:lnTo>
                    <a:pt x="3422" y="1925"/>
                  </a:lnTo>
                  <a:lnTo>
                    <a:pt x="3424" y="1920"/>
                  </a:lnTo>
                  <a:lnTo>
                    <a:pt x="3426" y="1911"/>
                  </a:lnTo>
                  <a:lnTo>
                    <a:pt x="3439" y="1901"/>
                  </a:lnTo>
                  <a:lnTo>
                    <a:pt x="3453" y="1887"/>
                  </a:lnTo>
                  <a:lnTo>
                    <a:pt x="3477" y="1861"/>
                  </a:lnTo>
                  <a:lnTo>
                    <a:pt x="3486" y="1855"/>
                  </a:lnTo>
                  <a:lnTo>
                    <a:pt x="3489" y="1851"/>
                  </a:lnTo>
                  <a:lnTo>
                    <a:pt x="3494" y="1846"/>
                  </a:lnTo>
                  <a:lnTo>
                    <a:pt x="3497" y="1843"/>
                  </a:lnTo>
                  <a:lnTo>
                    <a:pt x="3508" y="1836"/>
                  </a:lnTo>
                  <a:lnTo>
                    <a:pt x="3511" y="1836"/>
                  </a:lnTo>
                  <a:lnTo>
                    <a:pt x="3513" y="1834"/>
                  </a:lnTo>
                  <a:lnTo>
                    <a:pt x="3514" y="1829"/>
                  </a:lnTo>
                  <a:lnTo>
                    <a:pt x="3518" y="1829"/>
                  </a:lnTo>
                  <a:lnTo>
                    <a:pt x="3520" y="1827"/>
                  </a:lnTo>
                  <a:lnTo>
                    <a:pt x="3521" y="1822"/>
                  </a:lnTo>
                  <a:lnTo>
                    <a:pt x="3521" y="1817"/>
                  </a:lnTo>
                  <a:lnTo>
                    <a:pt x="3521" y="1812"/>
                  </a:lnTo>
                  <a:lnTo>
                    <a:pt x="3521" y="1807"/>
                  </a:lnTo>
                  <a:lnTo>
                    <a:pt x="3521" y="1802"/>
                  </a:lnTo>
                  <a:lnTo>
                    <a:pt x="3518" y="1797"/>
                  </a:lnTo>
                  <a:lnTo>
                    <a:pt x="3514" y="1791"/>
                  </a:lnTo>
                  <a:lnTo>
                    <a:pt x="3509" y="1788"/>
                  </a:lnTo>
                  <a:lnTo>
                    <a:pt x="3504" y="1786"/>
                  </a:lnTo>
                  <a:lnTo>
                    <a:pt x="3494" y="1783"/>
                  </a:lnTo>
                  <a:lnTo>
                    <a:pt x="3491" y="1779"/>
                  </a:lnTo>
                  <a:lnTo>
                    <a:pt x="3487" y="1774"/>
                  </a:lnTo>
                  <a:lnTo>
                    <a:pt x="3494" y="1774"/>
                  </a:lnTo>
                  <a:lnTo>
                    <a:pt x="3497" y="1774"/>
                  </a:lnTo>
                  <a:lnTo>
                    <a:pt x="3499" y="1773"/>
                  </a:lnTo>
                  <a:lnTo>
                    <a:pt x="3501" y="1768"/>
                  </a:lnTo>
                  <a:lnTo>
                    <a:pt x="3503" y="1762"/>
                  </a:lnTo>
                  <a:lnTo>
                    <a:pt x="3504" y="1761"/>
                  </a:lnTo>
                  <a:lnTo>
                    <a:pt x="3508" y="1761"/>
                  </a:lnTo>
                  <a:lnTo>
                    <a:pt x="3511" y="1761"/>
                  </a:lnTo>
                  <a:lnTo>
                    <a:pt x="3513" y="1759"/>
                  </a:lnTo>
                  <a:lnTo>
                    <a:pt x="3514" y="1754"/>
                  </a:lnTo>
                  <a:lnTo>
                    <a:pt x="3523" y="1759"/>
                  </a:lnTo>
                  <a:lnTo>
                    <a:pt x="3530" y="1766"/>
                  </a:lnTo>
                  <a:lnTo>
                    <a:pt x="3538" y="1771"/>
                  </a:lnTo>
                  <a:lnTo>
                    <a:pt x="3549" y="1774"/>
                  </a:lnTo>
                  <a:lnTo>
                    <a:pt x="3550" y="1779"/>
                  </a:lnTo>
                  <a:lnTo>
                    <a:pt x="3554" y="1783"/>
                  </a:lnTo>
                  <a:lnTo>
                    <a:pt x="3561" y="1788"/>
                  </a:lnTo>
                  <a:lnTo>
                    <a:pt x="3571" y="1793"/>
                  </a:lnTo>
                  <a:lnTo>
                    <a:pt x="3583" y="1795"/>
                  </a:lnTo>
                  <a:lnTo>
                    <a:pt x="3590" y="1795"/>
                  </a:lnTo>
                  <a:lnTo>
                    <a:pt x="3595" y="1793"/>
                  </a:lnTo>
                  <a:lnTo>
                    <a:pt x="3598" y="1790"/>
                  </a:lnTo>
                  <a:lnTo>
                    <a:pt x="3601" y="1786"/>
                  </a:lnTo>
                  <a:lnTo>
                    <a:pt x="3605" y="1783"/>
                  </a:lnTo>
                  <a:lnTo>
                    <a:pt x="3610" y="1781"/>
                  </a:lnTo>
                  <a:lnTo>
                    <a:pt x="3615" y="1779"/>
                  </a:lnTo>
                  <a:lnTo>
                    <a:pt x="3624" y="1781"/>
                  </a:lnTo>
                  <a:lnTo>
                    <a:pt x="3624" y="1778"/>
                  </a:lnTo>
                  <a:lnTo>
                    <a:pt x="3625" y="1776"/>
                  </a:lnTo>
                  <a:lnTo>
                    <a:pt x="3630" y="1774"/>
                  </a:lnTo>
                  <a:lnTo>
                    <a:pt x="3634" y="1771"/>
                  </a:lnTo>
                  <a:lnTo>
                    <a:pt x="3636" y="1769"/>
                  </a:lnTo>
                  <a:lnTo>
                    <a:pt x="3637" y="1768"/>
                  </a:lnTo>
                  <a:lnTo>
                    <a:pt x="3642" y="1766"/>
                  </a:lnTo>
                  <a:lnTo>
                    <a:pt x="3646" y="1764"/>
                  </a:lnTo>
                  <a:lnTo>
                    <a:pt x="3651" y="1761"/>
                  </a:lnTo>
                  <a:lnTo>
                    <a:pt x="3658" y="1761"/>
                  </a:lnTo>
                  <a:lnTo>
                    <a:pt x="3659" y="1751"/>
                  </a:lnTo>
                  <a:lnTo>
                    <a:pt x="3663" y="1740"/>
                  </a:lnTo>
                  <a:lnTo>
                    <a:pt x="3668" y="1732"/>
                  </a:lnTo>
                  <a:lnTo>
                    <a:pt x="3675" y="1725"/>
                  </a:lnTo>
                  <a:lnTo>
                    <a:pt x="3685" y="1720"/>
                  </a:lnTo>
                  <a:lnTo>
                    <a:pt x="3685" y="1715"/>
                  </a:lnTo>
                  <a:lnTo>
                    <a:pt x="3685" y="1710"/>
                  </a:lnTo>
                  <a:lnTo>
                    <a:pt x="3683" y="1704"/>
                  </a:lnTo>
                  <a:lnTo>
                    <a:pt x="3685" y="1699"/>
                  </a:lnTo>
                  <a:lnTo>
                    <a:pt x="3687" y="1698"/>
                  </a:lnTo>
                  <a:lnTo>
                    <a:pt x="3688" y="1698"/>
                  </a:lnTo>
                  <a:lnTo>
                    <a:pt x="3690" y="1696"/>
                  </a:lnTo>
                  <a:lnTo>
                    <a:pt x="3692" y="1693"/>
                  </a:lnTo>
                  <a:lnTo>
                    <a:pt x="3690" y="1693"/>
                  </a:lnTo>
                  <a:lnTo>
                    <a:pt x="3688" y="1691"/>
                  </a:lnTo>
                  <a:lnTo>
                    <a:pt x="3685" y="1686"/>
                  </a:lnTo>
                  <a:lnTo>
                    <a:pt x="3685" y="1677"/>
                  </a:lnTo>
                  <a:lnTo>
                    <a:pt x="3687" y="1670"/>
                  </a:lnTo>
                  <a:lnTo>
                    <a:pt x="3690" y="1665"/>
                  </a:lnTo>
                  <a:lnTo>
                    <a:pt x="3692" y="1658"/>
                  </a:lnTo>
                  <a:lnTo>
                    <a:pt x="3692" y="1652"/>
                  </a:lnTo>
                  <a:lnTo>
                    <a:pt x="3692" y="1641"/>
                  </a:lnTo>
                  <a:lnTo>
                    <a:pt x="3692" y="1618"/>
                  </a:lnTo>
                  <a:lnTo>
                    <a:pt x="3699" y="1590"/>
                  </a:lnTo>
                  <a:lnTo>
                    <a:pt x="3705" y="1563"/>
                  </a:lnTo>
                  <a:lnTo>
                    <a:pt x="3705" y="1554"/>
                  </a:lnTo>
                  <a:lnTo>
                    <a:pt x="3705" y="1548"/>
                  </a:lnTo>
                  <a:lnTo>
                    <a:pt x="3702" y="1536"/>
                  </a:lnTo>
                  <a:lnTo>
                    <a:pt x="3699" y="1524"/>
                  </a:lnTo>
                  <a:lnTo>
                    <a:pt x="3697" y="1517"/>
                  </a:lnTo>
                  <a:lnTo>
                    <a:pt x="3699" y="1508"/>
                  </a:lnTo>
                  <a:lnTo>
                    <a:pt x="3702" y="1507"/>
                  </a:lnTo>
                  <a:lnTo>
                    <a:pt x="3704" y="1505"/>
                  </a:lnTo>
                  <a:lnTo>
                    <a:pt x="3704" y="1502"/>
                  </a:lnTo>
                  <a:lnTo>
                    <a:pt x="3702" y="1496"/>
                  </a:lnTo>
                  <a:lnTo>
                    <a:pt x="3700" y="1495"/>
                  </a:lnTo>
                  <a:lnTo>
                    <a:pt x="3699" y="1495"/>
                  </a:lnTo>
                  <a:lnTo>
                    <a:pt x="3700" y="1490"/>
                  </a:lnTo>
                  <a:lnTo>
                    <a:pt x="3702" y="1486"/>
                  </a:lnTo>
                  <a:lnTo>
                    <a:pt x="3709" y="1481"/>
                  </a:lnTo>
                  <a:lnTo>
                    <a:pt x="3716" y="1476"/>
                  </a:lnTo>
                  <a:lnTo>
                    <a:pt x="3717" y="1473"/>
                  </a:lnTo>
                  <a:lnTo>
                    <a:pt x="3719" y="1467"/>
                  </a:lnTo>
                  <a:lnTo>
                    <a:pt x="3721" y="1466"/>
                  </a:lnTo>
                  <a:lnTo>
                    <a:pt x="3726" y="1464"/>
                  </a:lnTo>
                  <a:lnTo>
                    <a:pt x="3729" y="1462"/>
                  </a:lnTo>
                  <a:lnTo>
                    <a:pt x="3733" y="1461"/>
                  </a:lnTo>
                  <a:lnTo>
                    <a:pt x="3733" y="1457"/>
                  </a:lnTo>
                  <a:lnTo>
                    <a:pt x="3733" y="1454"/>
                  </a:lnTo>
                  <a:lnTo>
                    <a:pt x="3733" y="1450"/>
                  </a:lnTo>
                  <a:lnTo>
                    <a:pt x="3733" y="1447"/>
                  </a:lnTo>
                  <a:lnTo>
                    <a:pt x="3736" y="1447"/>
                  </a:lnTo>
                  <a:lnTo>
                    <a:pt x="3740" y="1447"/>
                  </a:lnTo>
                  <a:lnTo>
                    <a:pt x="3740" y="1444"/>
                  </a:lnTo>
                  <a:lnTo>
                    <a:pt x="3740" y="1440"/>
                  </a:lnTo>
                  <a:lnTo>
                    <a:pt x="3740" y="1437"/>
                  </a:lnTo>
                  <a:lnTo>
                    <a:pt x="3740" y="1433"/>
                  </a:lnTo>
                  <a:lnTo>
                    <a:pt x="3748" y="1428"/>
                  </a:lnTo>
                  <a:lnTo>
                    <a:pt x="3752" y="1425"/>
                  </a:lnTo>
                  <a:lnTo>
                    <a:pt x="3753" y="1420"/>
                  </a:lnTo>
                  <a:lnTo>
                    <a:pt x="3757" y="1418"/>
                  </a:lnTo>
                  <a:lnTo>
                    <a:pt x="3760" y="1416"/>
                  </a:lnTo>
                  <a:lnTo>
                    <a:pt x="3762" y="1408"/>
                  </a:lnTo>
                  <a:lnTo>
                    <a:pt x="3763" y="1404"/>
                  </a:lnTo>
                  <a:lnTo>
                    <a:pt x="3765" y="1401"/>
                  </a:lnTo>
                  <a:lnTo>
                    <a:pt x="3769" y="1399"/>
                  </a:lnTo>
                  <a:lnTo>
                    <a:pt x="3774" y="1399"/>
                  </a:lnTo>
                  <a:lnTo>
                    <a:pt x="3777" y="1372"/>
                  </a:lnTo>
                  <a:lnTo>
                    <a:pt x="3782" y="1346"/>
                  </a:lnTo>
                  <a:lnTo>
                    <a:pt x="3787" y="1321"/>
                  </a:lnTo>
                  <a:lnTo>
                    <a:pt x="3787" y="1305"/>
                  </a:lnTo>
                  <a:lnTo>
                    <a:pt x="3787" y="1290"/>
                  </a:lnTo>
                  <a:lnTo>
                    <a:pt x="3789" y="1290"/>
                  </a:lnTo>
                  <a:lnTo>
                    <a:pt x="3791" y="1288"/>
                  </a:lnTo>
                  <a:lnTo>
                    <a:pt x="3792" y="1285"/>
                  </a:lnTo>
                  <a:lnTo>
                    <a:pt x="3792" y="1280"/>
                  </a:lnTo>
                  <a:lnTo>
                    <a:pt x="3794" y="1276"/>
                  </a:lnTo>
                  <a:lnTo>
                    <a:pt x="3798" y="1276"/>
                  </a:lnTo>
                  <a:lnTo>
                    <a:pt x="3801" y="1276"/>
                  </a:lnTo>
                  <a:lnTo>
                    <a:pt x="3801" y="1273"/>
                  </a:lnTo>
                  <a:lnTo>
                    <a:pt x="3801" y="1269"/>
                  </a:lnTo>
                  <a:lnTo>
                    <a:pt x="3804" y="1269"/>
                  </a:lnTo>
                  <a:lnTo>
                    <a:pt x="3808" y="1269"/>
                  </a:lnTo>
                  <a:lnTo>
                    <a:pt x="3808" y="1266"/>
                  </a:lnTo>
                  <a:lnTo>
                    <a:pt x="3808" y="1263"/>
                  </a:lnTo>
                  <a:lnTo>
                    <a:pt x="3808" y="1259"/>
                  </a:lnTo>
                  <a:lnTo>
                    <a:pt x="3808" y="1256"/>
                  </a:lnTo>
                  <a:lnTo>
                    <a:pt x="3811" y="1256"/>
                  </a:lnTo>
                  <a:lnTo>
                    <a:pt x="3815" y="1256"/>
                  </a:lnTo>
                  <a:lnTo>
                    <a:pt x="3818" y="1249"/>
                  </a:lnTo>
                  <a:lnTo>
                    <a:pt x="3821" y="1242"/>
                  </a:lnTo>
                  <a:lnTo>
                    <a:pt x="3825" y="1242"/>
                  </a:lnTo>
                  <a:lnTo>
                    <a:pt x="3828" y="1242"/>
                  </a:lnTo>
                  <a:lnTo>
                    <a:pt x="3828" y="1239"/>
                  </a:lnTo>
                  <a:lnTo>
                    <a:pt x="3828" y="1235"/>
                  </a:lnTo>
                  <a:lnTo>
                    <a:pt x="3832" y="1232"/>
                  </a:lnTo>
                  <a:lnTo>
                    <a:pt x="3837" y="1230"/>
                  </a:lnTo>
                  <a:lnTo>
                    <a:pt x="3840" y="1227"/>
                  </a:lnTo>
                  <a:lnTo>
                    <a:pt x="3842" y="1222"/>
                  </a:lnTo>
                  <a:lnTo>
                    <a:pt x="3844" y="1222"/>
                  </a:lnTo>
                  <a:lnTo>
                    <a:pt x="3845" y="1220"/>
                  </a:lnTo>
                  <a:lnTo>
                    <a:pt x="3847" y="1217"/>
                  </a:lnTo>
                  <a:lnTo>
                    <a:pt x="3847" y="1211"/>
                  </a:lnTo>
                  <a:lnTo>
                    <a:pt x="3849" y="1208"/>
                  </a:lnTo>
                  <a:lnTo>
                    <a:pt x="3852" y="1208"/>
                  </a:lnTo>
                  <a:lnTo>
                    <a:pt x="3856" y="1208"/>
                  </a:lnTo>
                  <a:lnTo>
                    <a:pt x="3856" y="1205"/>
                  </a:lnTo>
                  <a:lnTo>
                    <a:pt x="3856" y="1201"/>
                  </a:lnTo>
                  <a:lnTo>
                    <a:pt x="3859" y="1201"/>
                  </a:lnTo>
                  <a:lnTo>
                    <a:pt x="3862" y="1201"/>
                  </a:lnTo>
                  <a:lnTo>
                    <a:pt x="3862" y="1198"/>
                  </a:lnTo>
                  <a:lnTo>
                    <a:pt x="3862" y="1194"/>
                  </a:lnTo>
                  <a:lnTo>
                    <a:pt x="3866" y="1194"/>
                  </a:lnTo>
                  <a:lnTo>
                    <a:pt x="3869" y="1194"/>
                  </a:lnTo>
                  <a:lnTo>
                    <a:pt x="3869" y="1191"/>
                  </a:lnTo>
                  <a:lnTo>
                    <a:pt x="3869" y="1188"/>
                  </a:lnTo>
                  <a:close/>
                  <a:moveTo>
                    <a:pt x="683" y="1686"/>
                  </a:moveTo>
                  <a:lnTo>
                    <a:pt x="676" y="1687"/>
                  </a:lnTo>
                  <a:lnTo>
                    <a:pt x="671" y="1687"/>
                  </a:lnTo>
                  <a:lnTo>
                    <a:pt x="664" y="1684"/>
                  </a:lnTo>
                  <a:lnTo>
                    <a:pt x="659" y="1679"/>
                  </a:lnTo>
                  <a:lnTo>
                    <a:pt x="654" y="1679"/>
                  </a:lnTo>
                  <a:lnTo>
                    <a:pt x="648" y="1679"/>
                  </a:lnTo>
                  <a:lnTo>
                    <a:pt x="647" y="1687"/>
                  </a:lnTo>
                  <a:lnTo>
                    <a:pt x="647" y="1693"/>
                  </a:lnTo>
                  <a:lnTo>
                    <a:pt x="650" y="1696"/>
                  </a:lnTo>
                  <a:lnTo>
                    <a:pt x="654" y="1698"/>
                  </a:lnTo>
                  <a:lnTo>
                    <a:pt x="657" y="1699"/>
                  </a:lnTo>
                  <a:lnTo>
                    <a:pt x="660" y="1703"/>
                  </a:lnTo>
                  <a:lnTo>
                    <a:pt x="662" y="1706"/>
                  </a:lnTo>
                  <a:lnTo>
                    <a:pt x="662" y="1713"/>
                  </a:lnTo>
                  <a:lnTo>
                    <a:pt x="667" y="1713"/>
                  </a:lnTo>
                  <a:lnTo>
                    <a:pt x="671" y="1715"/>
                  </a:lnTo>
                  <a:lnTo>
                    <a:pt x="674" y="1716"/>
                  </a:lnTo>
                  <a:lnTo>
                    <a:pt x="676" y="1720"/>
                  </a:lnTo>
                  <a:lnTo>
                    <a:pt x="681" y="1720"/>
                  </a:lnTo>
                  <a:lnTo>
                    <a:pt x="686" y="1718"/>
                  </a:lnTo>
                  <a:lnTo>
                    <a:pt x="689" y="1716"/>
                  </a:lnTo>
                  <a:lnTo>
                    <a:pt x="693" y="1713"/>
                  </a:lnTo>
                  <a:lnTo>
                    <a:pt x="698" y="1706"/>
                  </a:lnTo>
                  <a:lnTo>
                    <a:pt x="703" y="1699"/>
                  </a:lnTo>
                  <a:lnTo>
                    <a:pt x="696" y="1699"/>
                  </a:lnTo>
                  <a:lnTo>
                    <a:pt x="689" y="1699"/>
                  </a:lnTo>
                  <a:lnTo>
                    <a:pt x="686" y="1696"/>
                  </a:lnTo>
                  <a:lnTo>
                    <a:pt x="683" y="1693"/>
                  </a:lnTo>
                  <a:lnTo>
                    <a:pt x="683" y="1686"/>
                  </a:lnTo>
                  <a:close/>
                  <a:moveTo>
                    <a:pt x="710" y="1563"/>
                  </a:moveTo>
                  <a:lnTo>
                    <a:pt x="707" y="1565"/>
                  </a:lnTo>
                  <a:lnTo>
                    <a:pt x="703" y="1566"/>
                  </a:lnTo>
                  <a:lnTo>
                    <a:pt x="700" y="1570"/>
                  </a:lnTo>
                  <a:lnTo>
                    <a:pt x="696" y="1570"/>
                  </a:lnTo>
                  <a:lnTo>
                    <a:pt x="695" y="1577"/>
                  </a:lnTo>
                  <a:lnTo>
                    <a:pt x="695" y="1582"/>
                  </a:lnTo>
                  <a:lnTo>
                    <a:pt x="698" y="1589"/>
                  </a:lnTo>
                  <a:lnTo>
                    <a:pt x="703" y="1594"/>
                  </a:lnTo>
                  <a:lnTo>
                    <a:pt x="703" y="1599"/>
                  </a:lnTo>
                  <a:lnTo>
                    <a:pt x="703" y="1604"/>
                  </a:lnTo>
                  <a:lnTo>
                    <a:pt x="713" y="1602"/>
                  </a:lnTo>
                  <a:lnTo>
                    <a:pt x="720" y="1604"/>
                  </a:lnTo>
                  <a:lnTo>
                    <a:pt x="725" y="1607"/>
                  </a:lnTo>
                  <a:lnTo>
                    <a:pt x="729" y="1612"/>
                  </a:lnTo>
                  <a:lnTo>
                    <a:pt x="734" y="1624"/>
                  </a:lnTo>
                  <a:lnTo>
                    <a:pt x="737" y="1629"/>
                  </a:lnTo>
                  <a:lnTo>
                    <a:pt x="744" y="1631"/>
                  </a:lnTo>
                  <a:lnTo>
                    <a:pt x="744" y="1624"/>
                  </a:lnTo>
                  <a:lnTo>
                    <a:pt x="744" y="1619"/>
                  </a:lnTo>
                  <a:lnTo>
                    <a:pt x="744" y="1616"/>
                  </a:lnTo>
                  <a:lnTo>
                    <a:pt x="748" y="1611"/>
                  </a:lnTo>
                  <a:lnTo>
                    <a:pt x="749" y="1609"/>
                  </a:lnTo>
                  <a:lnTo>
                    <a:pt x="749" y="1604"/>
                  </a:lnTo>
                  <a:lnTo>
                    <a:pt x="748" y="1600"/>
                  </a:lnTo>
                  <a:lnTo>
                    <a:pt x="746" y="1600"/>
                  </a:lnTo>
                  <a:lnTo>
                    <a:pt x="748" y="1599"/>
                  </a:lnTo>
                  <a:lnTo>
                    <a:pt x="746" y="1597"/>
                  </a:lnTo>
                  <a:lnTo>
                    <a:pt x="742" y="1595"/>
                  </a:lnTo>
                  <a:lnTo>
                    <a:pt x="739" y="1594"/>
                  </a:lnTo>
                  <a:lnTo>
                    <a:pt x="739" y="1592"/>
                  </a:lnTo>
                  <a:lnTo>
                    <a:pt x="741" y="1590"/>
                  </a:lnTo>
                  <a:lnTo>
                    <a:pt x="739" y="1590"/>
                  </a:lnTo>
                  <a:lnTo>
                    <a:pt x="737" y="1587"/>
                  </a:lnTo>
                  <a:lnTo>
                    <a:pt x="737" y="1585"/>
                  </a:lnTo>
                  <a:lnTo>
                    <a:pt x="732" y="1578"/>
                  </a:lnTo>
                  <a:lnTo>
                    <a:pt x="729" y="1573"/>
                  </a:lnTo>
                  <a:lnTo>
                    <a:pt x="729" y="1571"/>
                  </a:lnTo>
                  <a:lnTo>
                    <a:pt x="730" y="1568"/>
                  </a:lnTo>
                  <a:lnTo>
                    <a:pt x="729" y="1565"/>
                  </a:lnTo>
                  <a:lnTo>
                    <a:pt x="727" y="1561"/>
                  </a:lnTo>
                  <a:lnTo>
                    <a:pt x="724" y="1560"/>
                  </a:lnTo>
                  <a:lnTo>
                    <a:pt x="720" y="1558"/>
                  </a:lnTo>
                  <a:lnTo>
                    <a:pt x="717" y="1556"/>
                  </a:lnTo>
                  <a:lnTo>
                    <a:pt x="717" y="1560"/>
                  </a:lnTo>
                  <a:lnTo>
                    <a:pt x="715" y="1561"/>
                  </a:lnTo>
                  <a:lnTo>
                    <a:pt x="710" y="1563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chemeClr val="tx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189" name="Freeform 80">
              <a:extLst>
                <a:ext uri="{FF2B5EF4-FFF2-40B4-BE49-F238E27FC236}">
                  <a16:creationId xmlns:a16="http://schemas.microsoft.com/office/drawing/2014/main" id="{B4931C7B-DDC8-45EF-9CC4-6737CA0EB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6279" y="5078747"/>
              <a:ext cx="17462" cy="12700"/>
            </a:xfrm>
            <a:custGeom>
              <a:avLst/>
              <a:gdLst>
                <a:gd name="T0" fmla="*/ 0 w 47"/>
                <a:gd name="T1" fmla="*/ 26 h 34"/>
                <a:gd name="T2" fmla="*/ 0 w 47"/>
                <a:gd name="T3" fmla="*/ 26 h 34"/>
                <a:gd name="T4" fmla="*/ 5 w 47"/>
                <a:gd name="T5" fmla="*/ 18 h 34"/>
                <a:gd name="T6" fmla="*/ 9 w 47"/>
                <a:gd name="T7" fmla="*/ 11 h 34"/>
                <a:gd name="T8" fmla="*/ 14 w 47"/>
                <a:gd name="T9" fmla="*/ 6 h 34"/>
                <a:gd name="T10" fmla="*/ 22 w 47"/>
                <a:gd name="T11" fmla="*/ 4 h 34"/>
                <a:gd name="T12" fmla="*/ 22 w 47"/>
                <a:gd name="T13" fmla="*/ 4 h 34"/>
                <a:gd name="T14" fmla="*/ 38 w 47"/>
                <a:gd name="T15" fmla="*/ 0 h 34"/>
                <a:gd name="T16" fmla="*/ 43 w 47"/>
                <a:gd name="T17" fmla="*/ 2 h 34"/>
                <a:gd name="T18" fmla="*/ 44 w 47"/>
                <a:gd name="T19" fmla="*/ 4 h 34"/>
                <a:gd name="T20" fmla="*/ 46 w 47"/>
                <a:gd name="T21" fmla="*/ 7 h 34"/>
                <a:gd name="T22" fmla="*/ 46 w 47"/>
                <a:gd name="T23" fmla="*/ 7 h 34"/>
                <a:gd name="T24" fmla="*/ 46 w 47"/>
                <a:gd name="T25" fmla="*/ 14 h 34"/>
                <a:gd name="T26" fmla="*/ 44 w 47"/>
                <a:gd name="T27" fmla="*/ 21 h 34"/>
                <a:gd name="T28" fmla="*/ 39 w 47"/>
                <a:gd name="T29" fmla="*/ 26 h 34"/>
                <a:gd name="T30" fmla="*/ 31 w 47"/>
                <a:gd name="T31" fmla="*/ 31 h 34"/>
                <a:gd name="T32" fmla="*/ 31 w 47"/>
                <a:gd name="T33" fmla="*/ 31 h 34"/>
                <a:gd name="T34" fmla="*/ 26 w 47"/>
                <a:gd name="T35" fmla="*/ 33 h 34"/>
                <a:gd name="T36" fmla="*/ 20 w 47"/>
                <a:gd name="T37" fmla="*/ 33 h 34"/>
                <a:gd name="T38" fmla="*/ 12 w 47"/>
                <a:gd name="T39" fmla="*/ 31 h 34"/>
                <a:gd name="T40" fmla="*/ 0 w 47"/>
                <a:gd name="T41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34">
                  <a:moveTo>
                    <a:pt x="0" y="26"/>
                  </a:moveTo>
                  <a:lnTo>
                    <a:pt x="0" y="26"/>
                  </a:lnTo>
                  <a:lnTo>
                    <a:pt x="5" y="18"/>
                  </a:lnTo>
                  <a:lnTo>
                    <a:pt x="9" y="11"/>
                  </a:lnTo>
                  <a:lnTo>
                    <a:pt x="14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8" y="0"/>
                  </a:lnTo>
                  <a:lnTo>
                    <a:pt x="43" y="2"/>
                  </a:lnTo>
                  <a:lnTo>
                    <a:pt x="44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14"/>
                  </a:lnTo>
                  <a:lnTo>
                    <a:pt x="44" y="21"/>
                  </a:lnTo>
                  <a:lnTo>
                    <a:pt x="39" y="26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6" y="33"/>
                  </a:lnTo>
                  <a:lnTo>
                    <a:pt x="20" y="33"/>
                  </a:lnTo>
                  <a:lnTo>
                    <a:pt x="12" y="31"/>
                  </a:lnTo>
                  <a:lnTo>
                    <a:pt x="0" y="26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Freeform 202">
              <a:extLst>
                <a:ext uri="{FF2B5EF4-FFF2-40B4-BE49-F238E27FC236}">
                  <a16:creationId xmlns:a16="http://schemas.microsoft.com/office/drawing/2014/main" id="{B092D00D-394B-4E10-8259-611CF07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Freeform 203">
              <a:extLst>
                <a:ext uri="{FF2B5EF4-FFF2-40B4-BE49-F238E27FC236}">
                  <a16:creationId xmlns:a16="http://schemas.microsoft.com/office/drawing/2014/main" id="{529986A3-FDBE-4A56-BF07-BE96B4E45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Freeform 204">
              <a:extLst>
                <a:ext uri="{FF2B5EF4-FFF2-40B4-BE49-F238E27FC236}">
                  <a16:creationId xmlns:a16="http://schemas.microsoft.com/office/drawing/2014/main" id="{AD2D99A8-9211-4934-B75F-F3F8487B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0241" y="1041735"/>
              <a:ext cx="1588" cy="1587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2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Freeform 205">
              <a:extLst>
                <a:ext uri="{FF2B5EF4-FFF2-40B4-BE49-F238E27FC236}">
                  <a16:creationId xmlns:a16="http://schemas.microsoft.com/office/drawing/2014/main" id="{215B94CE-65BC-46E4-AEC3-8A1E5571E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Freeform 206">
              <a:extLst>
                <a:ext uri="{FF2B5EF4-FFF2-40B4-BE49-F238E27FC236}">
                  <a16:creationId xmlns:a16="http://schemas.microsoft.com/office/drawing/2014/main" id="{8D46D6B2-2A81-4C4C-9112-CE9F5207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997285"/>
              <a:ext cx="1588" cy="1587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Freeform 207">
              <a:extLst>
                <a:ext uri="{FF2B5EF4-FFF2-40B4-BE49-F238E27FC236}">
                  <a16:creationId xmlns:a16="http://schemas.microsoft.com/office/drawing/2014/main" id="{63336E69-4661-4207-A891-F0A5AFCCF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29" y="1043322"/>
              <a:ext cx="1587" cy="158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Freeform 208">
              <a:extLst>
                <a:ext uri="{FF2B5EF4-FFF2-40B4-BE49-F238E27FC236}">
                  <a16:creationId xmlns:a16="http://schemas.microsoft.com/office/drawing/2014/main" id="{8B23A0A6-8C71-48F7-9215-6087D4C7F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491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Freeform 209">
              <a:extLst>
                <a:ext uri="{FF2B5EF4-FFF2-40B4-BE49-F238E27FC236}">
                  <a16:creationId xmlns:a16="http://schemas.microsoft.com/office/drawing/2014/main" id="{11331540-8D94-43DE-AB52-7ED42D94D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4204" y="1062372"/>
              <a:ext cx="1587" cy="1588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3 h 4"/>
                <a:gd name="T4" fmla="*/ 5 w 6"/>
                <a:gd name="T5" fmla="*/ 3 h 4"/>
                <a:gd name="T6" fmla="*/ 0 w 6"/>
                <a:gd name="T7" fmla="*/ 0 h 4"/>
                <a:gd name="T8" fmla="*/ 0 w 6"/>
                <a:gd name="T9" fmla="*/ 0 h 4"/>
                <a:gd name="T10" fmla="*/ 2 w 6"/>
                <a:gd name="T11" fmla="*/ 2 h 4"/>
                <a:gd name="T12" fmla="*/ 2 w 6"/>
                <a:gd name="T13" fmla="*/ 2 h 4"/>
                <a:gd name="T14" fmla="*/ 5 w 6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lnTo>
                    <a:pt x="5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5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Freeform 210">
              <a:extLst>
                <a:ext uri="{FF2B5EF4-FFF2-40B4-BE49-F238E27FC236}">
                  <a16:creationId xmlns:a16="http://schemas.microsoft.com/office/drawing/2014/main" id="{121F902D-13EE-4AB5-983C-57B67830B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4991" y="1032210"/>
              <a:ext cx="4763" cy="1587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0 h 4"/>
                <a:gd name="T4" fmla="*/ 12 w 13"/>
                <a:gd name="T5" fmla="*/ 3 h 4"/>
                <a:gd name="T6" fmla="*/ 12 w 13"/>
                <a:gd name="T7" fmla="*/ 3 h 4"/>
                <a:gd name="T8" fmla="*/ 0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lnTo>
                    <a:pt x="0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Freeform 211">
              <a:extLst>
                <a:ext uri="{FF2B5EF4-FFF2-40B4-BE49-F238E27FC236}">
                  <a16:creationId xmlns:a16="http://schemas.microsoft.com/office/drawing/2014/main" id="{D250095E-A6DF-4496-9176-256BB052B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1816" y="1032210"/>
              <a:ext cx="3175" cy="1587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Freeform 212">
              <a:extLst>
                <a:ext uri="{FF2B5EF4-FFF2-40B4-BE49-F238E27FC236}">
                  <a16:creationId xmlns:a16="http://schemas.microsoft.com/office/drawing/2014/main" id="{0BAA3FA8-653F-4527-9950-5A904DC4C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6104" y="103697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Freeform 213">
              <a:extLst>
                <a:ext uri="{FF2B5EF4-FFF2-40B4-BE49-F238E27FC236}">
                  <a16:creationId xmlns:a16="http://schemas.microsoft.com/office/drawing/2014/main" id="{B13BB9D2-4975-4936-BCAC-DF96AC8E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454" y="1040147"/>
              <a:ext cx="3175" cy="1588"/>
            </a:xfrm>
            <a:custGeom>
              <a:avLst/>
              <a:gdLst>
                <a:gd name="T0" fmla="*/ 8 w 11"/>
                <a:gd name="T1" fmla="*/ 0 h 4"/>
                <a:gd name="T2" fmla="*/ 8 w 11"/>
                <a:gd name="T3" fmla="*/ 0 h 4"/>
                <a:gd name="T4" fmla="*/ 0 w 11"/>
                <a:gd name="T5" fmla="*/ 0 h 4"/>
                <a:gd name="T6" fmla="*/ 0 w 11"/>
                <a:gd name="T7" fmla="*/ 0 h 4"/>
                <a:gd name="T8" fmla="*/ 10 w 11"/>
                <a:gd name="T9" fmla="*/ 3 h 4"/>
                <a:gd name="T10" fmla="*/ 10 w 11"/>
                <a:gd name="T11" fmla="*/ 3 h 4"/>
                <a:gd name="T12" fmla="*/ 8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8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Freeform 214">
              <a:extLst>
                <a:ext uri="{FF2B5EF4-FFF2-40B4-BE49-F238E27FC236}">
                  <a16:creationId xmlns:a16="http://schemas.microsoft.com/office/drawing/2014/main" id="{EC528E6C-91FB-4397-9062-663B493B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854" y="1056022"/>
              <a:ext cx="6350" cy="4763"/>
            </a:xfrm>
            <a:custGeom>
              <a:avLst/>
              <a:gdLst>
                <a:gd name="T0" fmla="*/ 9 w 16"/>
                <a:gd name="T1" fmla="*/ 0 h 13"/>
                <a:gd name="T2" fmla="*/ 9 w 16"/>
                <a:gd name="T3" fmla="*/ 0 h 13"/>
                <a:gd name="T4" fmla="*/ 5 w 16"/>
                <a:gd name="T5" fmla="*/ 0 h 13"/>
                <a:gd name="T6" fmla="*/ 0 w 16"/>
                <a:gd name="T7" fmla="*/ 0 h 13"/>
                <a:gd name="T8" fmla="*/ 0 w 16"/>
                <a:gd name="T9" fmla="*/ 0 h 13"/>
                <a:gd name="T10" fmla="*/ 9 w 16"/>
                <a:gd name="T11" fmla="*/ 6 h 13"/>
                <a:gd name="T12" fmla="*/ 15 w 16"/>
                <a:gd name="T13" fmla="*/ 12 h 13"/>
                <a:gd name="T14" fmla="*/ 15 w 16"/>
                <a:gd name="T15" fmla="*/ 12 h 13"/>
                <a:gd name="T16" fmla="*/ 12 w 16"/>
                <a:gd name="T17" fmla="*/ 7 h 13"/>
                <a:gd name="T18" fmla="*/ 9 w 16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3">
                  <a:moveTo>
                    <a:pt x="9" y="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6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Freeform 215">
              <a:extLst>
                <a:ext uri="{FF2B5EF4-FFF2-40B4-BE49-F238E27FC236}">
                  <a16:creationId xmlns:a16="http://schemas.microsoft.com/office/drawing/2014/main" id="{151B60A0-01FC-4052-9A55-17EF4BE17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9279" y="1038560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0 w 4"/>
                <a:gd name="T13" fmla="*/ 0 h 1"/>
                <a:gd name="T14" fmla="*/ 0 w 4"/>
                <a:gd name="T15" fmla="*/ 0 h 1"/>
                <a:gd name="T16" fmla="*/ 3 w 4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Freeform 216">
              <a:extLst>
                <a:ext uri="{FF2B5EF4-FFF2-40B4-BE49-F238E27FC236}">
                  <a16:creationId xmlns:a16="http://schemas.microsoft.com/office/drawing/2014/main" id="{8F7C3B70-8567-4709-A220-5FE03BA7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1341" y="1033797"/>
              <a:ext cx="3175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6 w 7"/>
                <a:gd name="T5" fmla="*/ 2 h 3"/>
                <a:gd name="T6" fmla="*/ 6 w 7"/>
                <a:gd name="T7" fmla="*/ 2 h 3"/>
                <a:gd name="T8" fmla="*/ 0 w 7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Freeform 217">
              <a:extLst>
                <a:ext uri="{FF2B5EF4-FFF2-40B4-BE49-F238E27FC236}">
                  <a16:creationId xmlns:a16="http://schemas.microsoft.com/office/drawing/2014/main" id="{DC1839F5-C0DF-41E6-B537-BC0561B71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9754" y="1033797"/>
              <a:ext cx="1587" cy="1588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5 w 6"/>
                <a:gd name="T7" fmla="*/ 4 h 5"/>
                <a:gd name="T8" fmla="*/ 0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Freeform 218">
              <a:extLst>
                <a:ext uri="{FF2B5EF4-FFF2-40B4-BE49-F238E27FC236}">
                  <a16:creationId xmlns:a16="http://schemas.microsoft.com/office/drawing/2014/main" id="{49EC16C0-8295-4763-B29B-7DCD7EF1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0391" y="1043322"/>
              <a:ext cx="1588" cy="1588"/>
            </a:xfrm>
            <a:custGeom>
              <a:avLst/>
              <a:gdLst>
                <a:gd name="T0" fmla="*/ 4 w 5"/>
                <a:gd name="T1" fmla="*/ 5 h 6"/>
                <a:gd name="T2" fmla="*/ 4 w 5"/>
                <a:gd name="T3" fmla="*/ 5 h 6"/>
                <a:gd name="T4" fmla="*/ 2 w 5"/>
                <a:gd name="T5" fmla="*/ 1 h 6"/>
                <a:gd name="T6" fmla="*/ 2 w 5"/>
                <a:gd name="T7" fmla="*/ 1 h 6"/>
                <a:gd name="T8" fmla="*/ 0 w 5"/>
                <a:gd name="T9" fmla="*/ 0 h 6"/>
                <a:gd name="T10" fmla="*/ 0 w 5"/>
                <a:gd name="T11" fmla="*/ 0 h 6"/>
                <a:gd name="T12" fmla="*/ 2 w 5"/>
                <a:gd name="T13" fmla="*/ 5 h 6"/>
                <a:gd name="T14" fmla="*/ 2 w 5"/>
                <a:gd name="T15" fmla="*/ 5 h 6"/>
                <a:gd name="T16" fmla="*/ 4 w 5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lnTo>
                    <a:pt x="4" y="5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Freeform 219">
              <a:extLst>
                <a:ext uri="{FF2B5EF4-FFF2-40B4-BE49-F238E27FC236}">
                  <a16:creationId xmlns:a16="http://schemas.microsoft.com/office/drawing/2014/main" id="{1E474244-062B-4518-A1E2-532F30EE4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3416" y="1046497"/>
              <a:ext cx="1588" cy="1588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3 h 4"/>
                <a:gd name="T4" fmla="*/ 0 w 3"/>
                <a:gd name="T5" fmla="*/ 0 h 4"/>
                <a:gd name="T6" fmla="*/ 0 w 3"/>
                <a:gd name="T7" fmla="*/ 0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Freeform 221">
              <a:extLst>
                <a:ext uri="{FF2B5EF4-FFF2-40B4-BE49-F238E27FC236}">
                  <a16:creationId xmlns:a16="http://schemas.microsoft.com/office/drawing/2014/main" id="{74AC9437-9DC4-412E-B3AF-BDA873755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1566" y="1881522"/>
              <a:ext cx="1727200" cy="1466850"/>
            </a:xfrm>
            <a:custGeom>
              <a:avLst/>
              <a:gdLst>
                <a:gd name="T0" fmla="*/ 3391 w 4798"/>
                <a:gd name="T1" fmla="*/ 3712 h 4075"/>
                <a:gd name="T2" fmla="*/ 3507 w 4798"/>
                <a:gd name="T3" fmla="*/ 3569 h 4075"/>
                <a:gd name="T4" fmla="*/ 3562 w 4798"/>
                <a:gd name="T5" fmla="*/ 3487 h 4075"/>
                <a:gd name="T6" fmla="*/ 3616 w 4798"/>
                <a:gd name="T7" fmla="*/ 3378 h 4075"/>
                <a:gd name="T8" fmla="*/ 3742 w 4798"/>
                <a:gd name="T9" fmla="*/ 3303 h 4075"/>
                <a:gd name="T10" fmla="*/ 3574 w 4798"/>
                <a:gd name="T11" fmla="*/ 3228 h 4075"/>
                <a:gd name="T12" fmla="*/ 3637 w 4798"/>
                <a:gd name="T13" fmla="*/ 2941 h 4075"/>
                <a:gd name="T14" fmla="*/ 3691 w 4798"/>
                <a:gd name="T15" fmla="*/ 2695 h 4075"/>
                <a:gd name="T16" fmla="*/ 3451 w 4798"/>
                <a:gd name="T17" fmla="*/ 2804 h 4075"/>
                <a:gd name="T18" fmla="*/ 3222 w 4798"/>
                <a:gd name="T19" fmla="*/ 2922 h 4075"/>
                <a:gd name="T20" fmla="*/ 3104 w 4798"/>
                <a:gd name="T21" fmla="*/ 3117 h 4075"/>
                <a:gd name="T22" fmla="*/ 3191 w 4798"/>
                <a:gd name="T23" fmla="*/ 3023 h 4075"/>
                <a:gd name="T24" fmla="*/ 3528 w 4798"/>
                <a:gd name="T25" fmla="*/ 2968 h 4075"/>
                <a:gd name="T26" fmla="*/ 3422 w 4798"/>
                <a:gd name="T27" fmla="*/ 2996 h 4075"/>
                <a:gd name="T28" fmla="*/ 3330 w 4798"/>
                <a:gd name="T29" fmla="*/ 3173 h 4075"/>
                <a:gd name="T30" fmla="*/ 3198 w 4798"/>
                <a:gd name="T31" fmla="*/ 3154 h 4075"/>
                <a:gd name="T32" fmla="*/ 3055 w 4798"/>
                <a:gd name="T33" fmla="*/ 3141 h 4075"/>
                <a:gd name="T34" fmla="*/ 3036 w 4798"/>
                <a:gd name="T35" fmla="*/ 3241 h 4075"/>
                <a:gd name="T36" fmla="*/ 3091 w 4798"/>
                <a:gd name="T37" fmla="*/ 3449 h 4075"/>
                <a:gd name="T38" fmla="*/ 3098 w 4798"/>
                <a:gd name="T39" fmla="*/ 3630 h 4075"/>
                <a:gd name="T40" fmla="*/ 3147 w 4798"/>
                <a:gd name="T41" fmla="*/ 3893 h 4075"/>
                <a:gd name="T42" fmla="*/ 3412 w 4798"/>
                <a:gd name="T43" fmla="*/ 3896 h 4075"/>
                <a:gd name="T44" fmla="*/ 3497 w 4798"/>
                <a:gd name="T45" fmla="*/ 3146 h 4075"/>
                <a:gd name="T46" fmla="*/ 3633 w 4798"/>
                <a:gd name="T47" fmla="*/ 3480 h 4075"/>
                <a:gd name="T48" fmla="*/ 3176 w 4798"/>
                <a:gd name="T49" fmla="*/ 3107 h 4075"/>
                <a:gd name="T50" fmla="*/ 3297 w 4798"/>
                <a:gd name="T51" fmla="*/ 3066 h 4075"/>
                <a:gd name="T52" fmla="*/ 3998 w 4798"/>
                <a:gd name="T53" fmla="*/ 3514 h 4075"/>
                <a:gd name="T54" fmla="*/ 3773 w 4798"/>
                <a:gd name="T55" fmla="*/ 2866 h 4075"/>
                <a:gd name="T56" fmla="*/ 3603 w 4798"/>
                <a:gd name="T57" fmla="*/ 3470 h 4075"/>
                <a:gd name="T58" fmla="*/ 3139 w 4798"/>
                <a:gd name="T59" fmla="*/ 3785 h 4075"/>
                <a:gd name="T60" fmla="*/ 3867 w 4798"/>
                <a:gd name="T61" fmla="*/ 3893 h 4075"/>
                <a:gd name="T62" fmla="*/ 3744 w 4798"/>
                <a:gd name="T63" fmla="*/ 3952 h 4075"/>
                <a:gd name="T64" fmla="*/ 3848 w 4798"/>
                <a:gd name="T65" fmla="*/ 4060 h 4075"/>
                <a:gd name="T66" fmla="*/ 3951 w 4798"/>
                <a:gd name="T67" fmla="*/ 4019 h 4075"/>
                <a:gd name="T68" fmla="*/ 3787 w 4798"/>
                <a:gd name="T69" fmla="*/ 3808 h 4075"/>
                <a:gd name="T70" fmla="*/ 4684 w 4798"/>
                <a:gd name="T71" fmla="*/ 3857 h 4075"/>
                <a:gd name="T72" fmla="*/ 4148 w 4798"/>
                <a:gd name="T73" fmla="*/ 3451 h 4075"/>
                <a:gd name="T74" fmla="*/ 4009 w 4798"/>
                <a:gd name="T75" fmla="*/ 3494 h 4075"/>
                <a:gd name="T76" fmla="*/ 3934 w 4798"/>
                <a:gd name="T77" fmla="*/ 3562 h 4075"/>
                <a:gd name="T78" fmla="*/ 3821 w 4798"/>
                <a:gd name="T79" fmla="*/ 3463 h 4075"/>
                <a:gd name="T80" fmla="*/ 3729 w 4798"/>
                <a:gd name="T81" fmla="*/ 3567 h 4075"/>
                <a:gd name="T82" fmla="*/ 3819 w 4798"/>
                <a:gd name="T83" fmla="*/ 3808 h 4075"/>
                <a:gd name="T84" fmla="*/ 3998 w 4798"/>
                <a:gd name="T85" fmla="*/ 3915 h 4075"/>
                <a:gd name="T86" fmla="*/ 4055 w 4798"/>
                <a:gd name="T87" fmla="*/ 3683 h 4075"/>
                <a:gd name="T88" fmla="*/ 3572 w 4798"/>
                <a:gd name="T89" fmla="*/ 3548 h 4075"/>
                <a:gd name="T90" fmla="*/ 4029 w 4798"/>
                <a:gd name="T91" fmla="*/ 3956 h 4075"/>
                <a:gd name="T92" fmla="*/ 3679 w 4798"/>
                <a:gd name="T93" fmla="*/ 3900 h 4075"/>
                <a:gd name="T94" fmla="*/ 3705 w 4798"/>
                <a:gd name="T95" fmla="*/ 3903 h 4075"/>
                <a:gd name="T96" fmla="*/ 3574 w 4798"/>
                <a:gd name="T97" fmla="*/ 3867 h 4075"/>
                <a:gd name="T98" fmla="*/ 3676 w 4798"/>
                <a:gd name="T99" fmla="*/ 3675 h 4075"/>
                <a:gd name="T100" fmla="*/ 3582 w 4798"/>
                <a:gd name="T101" fmla="*/ 3617 h 4075"/>
                <a:gd name="T102" fmla="*/ 3437 w 4798"/>
                <a:gd name="T103" fmla="*/ 3676 h 4075"/>
                <a:gd name="T104" fmla="*/ 3511 w 4798"/>
                <a:gd name="T105" fmla="*/ 3833 h 4075"/>
                <a:gd name="T106" fmla="*/ 3453 w 4798"/>
                <a:gd name="T107" fmla="*/ 3929 h 4075"/>
                <a:gd name="T108" fmla="*/ 3545 w 4798"/>
                <a:gd name="T109" fmla="*/ 3917 h 4075"/>
                <a:gd name="T110" fmla="*/ 133 w 4798"/>
                <a:gd name="T111" fmla="*/ 283 h 4075"/>
                <a:gd name="T112" fmla="*/ 88 w 4798"/>
                <a:gd name="T113" fmla="*/ 423 h 4075"/>
                <a:gd name="T114" fmla="*/ 223 w 4798"/>
                <a:gd name="T115" fmla="*/ 38 h 4075"/>
                <a:gd name="T116" fmla="*/ 48 w 4798"/>
                <a:gd name="T117" fmla="*/ 92 h 4075"/>
                <a:gd name="T118" fmla="*/ 158 w 4798"/>
                <a:gd name="T119" fmla="*/ 135 h 4075"/>
                <a:gd name="T120" fmla="*/ 218 w 4798"/>
                <a:gd name="T121" fmla="*/ 102 h 4075"/>
                <a:gd name="T122" fmla="*/ 225 w 4798"/>
                <a:gd name="T123" fmla="*/ 68 h 4075"/>
                <a:gd name="T124" fmla="*/ 136 w 4798"/>
                <a:gd name="T125" fmla="*/ 287 h 4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98" h="4075">
                  <a:moveTo>
                    <a:pt x="3412" y="3896"/>
                  </a:moveTo>
                  <a:lnTo>
                    <a:pt x="3405" y="3886"/>
                  </a:lnTo>
                  <a:lnTo>
                    <a:pt x="3396" y="3877"/>
                  </a:lnTo>
                  <a:lnTo>
                    <a:pt x="3388" y="3869"/>
                  </a:lnTo>
                  <a:lnTo>
                    <a:pt x="3377" y="3862"/>
                  </a:lnTo>
                  <a:lnTo>
                    <a:pt x="3379" y="3859"/>
                  </a:lnTo>
                  <a:lnTo>
                    <a:pt x="3381" y="3855"/>
                  </a:lnTo>
                  <a:lnTo>
                    <a:pt x="3384" y="3852"/>
                  </a:lnTo>
                  <a:lnTo>
                    <a:pt x="3384" y="3848"/>
                  </a:lnTo>
                  <a:lnTo>
                    <a:pt x="3383" y="3843"/>
                  </a:lnTo>
                  <a:lnTo>
                    <a:pt x="3379" y="3840"/>
                  </a:lnTo>
                  <a:lnTo>
                    <a:pt x="3371" y="3835"/>
                  </a:lnTo>
                  <a:lnTo>
                    <a:pt x="3367" y="3833"/>
                  </a:lnTo>
                  <a:lnTo>
                    <a:pt x="3364" y="3828"/>
                  </a:lnTo>
                  <a:lnTo>
                    <a:pt x="3362" y="3823"/>
                  </a:lnTo>
                  <a:lnTo>
                    <a:pt x="3364" y="3814"/>
                  </a:lnTo>
                  <a:lnTo>
                    <a:pt x="3365" y="3813"/>
                  </a:lnTo>
                  <a:lnTo>
                    <a:pt x="3367" y="3811"/>
                  </a:lnTo>
                  <a:lnTo>
                    <a:pt x="3371" y="3808"/>
                  </a:lnTo>
                  <a:lnTo>
                    <a:pt x="3372" y="3802"/>
                  </a:lnTo>
                  <a:lnTo>
                    <a:pt x="3374" y="3801"/>
                  </a:lnTo>
                  <a:lnTo>
                    <a:pt x="3377" y="3801"/>
                  </a:lnTo>
                  <a:lnTo>
                    <a:pt x="3377" y="3804"/>
                  </a:lnTo>
                  <a:lnTo>
                    <a:pt x="3379" y="3806"/>
                  </a:lnTo>
                  <a:lnTo>
                    <a:pt x="3384" y="3808"/>
                  </a:lnTo>
                  <a:lnTo>
                    <a:pt x="3398" y="3808"/>
                  </a:lnTo>
                  <a:lnTo>
                    <a:pt x="3400" y="3804"/>
                  </a:lnTo>
                  <a:lnTo>
                    <a:pt x="3401" y="3801"/>
                  </a:lnTo>
                  <a:lnTo>
                    <a:pt x="3403" y="3799"/>
                  </a:lnTo>
                  <a:lnTo>
                    <a:pt x="3405" y="3794"/>
                  </a:lnTo>
                  <a:lnTo>
                    <a:pt x="3408" y="3789"/>
                  </a:lnTo>
                  <a:lnTo>
                    <a:pt x="3410" y="3782"/>
                  </a:lnTo>
                  <a:lnTo>
                    <a:pt x="3413" y="3777"/>
                  </a:lnTo>
                  <a:lnTo>
                    <a:pt x="3415" y="3775"/>
                  </a:lnTo>
                  <a:lnTo>
                    <a:pt x="3418" y="3773"/>
                  </a:lnTo>
                  <a:lnTo>
                    <a:pt x="3415" y="3767"/>
                  </a:lnTo>
                  <a:lnTo>
                    <a:pt x="3410" y="3762"/>
                  </a:lnTo>
                  <a:lnTo>
                    <a:pt x="3405" y="3756"/>
                  </a:lnTo>
                  <a:lnTo>
                    <a:pt x="3398" y="3753"/>
                  </a:lnTo>
                  <a:lnTo>
                    <a:pt x="3398" y="3744"/>
                  </a:lnTo>
                  <a:lnTo>
                    <a:pt x="3396" y="3738"/>
                  </a:lnTo>
                  <a:lnTo>
                    <a:pt x="3393" y="3733"/>
                  </a:lnTo>
                  <a:lnTo>
                    <a:pt x="3391" y="3726"/>
                  </a:lnTo>
                  <a:lnTo>
                    <a:pt x="3389" y="3717"/>
                  </a:lnTo>
                  <a:lnTo>
                    <a:pt x="3391" y="3712"/>
                  </a:lnTo>
                  <a:lnTo>
                    <a:pt x="3393" y="3707"/>
                  </a:lnTo>
                  <a:lnTo>
                    <a:pt x="3396" y="3704"/>
                  </a:lnTo>
                  <a:lnTo>
                    <a:pt x="3400" y="3700"/>
                  </a:lnTo>
                  <a:lnTo>
                    <a:pt x="3403" y="3697"/>
                  </a:lnTo>
                  <a:lnTo>
                    <a:pt x="3405" y="3692"/>
                  </a:lnTo>
                  <a:lnTo>
                    <a:pt x="3405" y="3685"/>
                  </a:lnTo>
                  <a:lnTo>
                    <a:pt x="3406" y="3676"/>
                  </a:lnTo>
                  <a:lnTo>
                    <a:pt x="3403" y="3673"/>
                  </a:lnTo>
                  <a:lnTo>
                    <a:pt x="3400" y="3669"/>
                  </a:lnTo>
                  <a:lnTo>
                    <a:pt x="3395" y="3668"/>
                  </a:lnTo>
                  <a:lnTo>
                    <a:pt x="3391" y="3664"/>
                  </a:lnTo>
                  <a:lnTo>
                    <a:pt x="3386" y="3663"/>
                  </a:lnTo>
                  <a:lnTo>
                    <a:pt x="3384" y="3658"/>
                  </a:lnTo>
                  <a:lnTo>
                    <a:pt x="3384" y="3651"/>
                  </a:lnTo>
                  <a:lnTo>
                    <a:pt x="3391" y="3651"/>
                  </a:lnTo>
                  <a:lnTo>
                    <a:pt x="3395" y="3649"/>
                  </a:lnTo>
                  <a:lnTo>
                    <a:pt x="3400" y="3646"/>
                  </a:lnTo>
                  <a:lnTo>
                    <a:pt x="3405" y="3644"/>
                  </a:lnTo>
                  <a:lnTo>
                    <a:pt x="3406" y="3642"/>
                  </a:lnTo>
                  <a:lnTo>
                    <a:pt x="3408" y="3640"/>
                  </a:lnTo>
                  <a:lnTo>
                    <a:pt x="3412" y="3637"/>
                  </a:lnTo>
                  <a:lnTo>
                    <a:pt x="3417" y="3635"/>
                  </a:lnTo>
                  <a:lnTo>
                    <a:pt x="3418" y="3634"/>
                  </a:lnTo>
                  <a:lnTo>
                    <a:pt x="3418" y="3630"/>
                  </a:lnTo>
                  <a:lnTo>
                    <a:pt x="3427" y="3632"/>
                  </a:lnTo>
                  <a:lnTo>
                    <a:pt x="3434" y="3632"/>
                  </a:lnTo>
                  <a:lnTo>
                    <a:pt x="3439" y="3630"/>
                  </a:lnTo>
                  <a:lnTo>
                    <a:pt x="3442" y="3629"/>
                  </a:lnTo>
                  <a:lnTo>
                    <a:pt x="3451" y="3622"/>
                  </a:lnTo>
                  <a:lnTo>
                    <a:pt x="3459" y="3617"/>
                  </a:lnTo>
                  <a:lnTo>
                    <a:pt x="3459" y="3608"/>
                  </a:lnTo>
                  <a:lnTo>
                    <a:pt x="3456" y="3605"/>
                  </a:lnTo>
                  <a:lnTo>
                    <a:pt x="3451" y="3601"/>
                  </a:lnTo>
                  <a:lnTo>
                    <a:pt x="3446" y="3600"/>
                  </a:lnTo>
                  <a:lnTo>
                    <a:pt x="3439" y="3598"/>
                  </a:lnTo>
                  <a:lnTo>
                    <a:pt x="3436" y="3594"/>
                  </a:lnTo>
                  <a:lnTo>
                    <a:pt x="3432" y="3591"/>
                  </a:lnTo>
                  <a:lnTo>
                    <a:pt x="3432" y="3582"/>
                  </a:lnTo>
                  <a:lnTo>
                    <a:pt x="3493" y="3582"/>
                  </a:lnTo>
                  <a:lnTo>
                    <a:pt x="3495" y="3581"/>
                  </a:lnTo>
                  <a:lnTo>
                    <a:pt x="3497" y="3579"/>
                  </a:lnTo>
                  <a:lnTo>
                    <a:pt x="3500" y="3576"/>
                  </a:lnTo>
                  <a:lnTo>
                    <a:pt x="3505" y="3574"/>
                  </a:lnTo>
                  <a:lnTo>
                    <a:pt x="3507" y="3572"/>
                  </a:lnTo>
                  <a:lnTo>
                    <a:pt x="3507" y="3569"/>
                  </a:lnTo>
                  <a:lnTo>
                    <a:pt x="3509" y="3567"/>
                  </a:lnTo>
                  <a:lnTo>
                    <a:pt x="3511" y="3565"/>
                  </a:lnTo>
                  <a:lnTo>
                    <a:pt x="3514" y="3562"/>
                  </a:lnTo>
                  <a:lnTo>
                    <a:pt x="3516" y="3557"/>
                  </a:lnTo>
                  <a:lnTo>
                    <a:pt x="3517" y="3555"/>
                  </a:lnTo>
                  <a:lnTo>
                    <a:pt x="3521" y="3555"/>
                  </a:lnTo>
                  <a:lnTo>
                    <a:pt x="3519" y="3543"/>
                  </a:lnTo>
                  <a:lnTo>
                    <a:pt x="3517" y="3538"/>
                  </a:lnTo>
                  <a:lnTo>
                    <a:pt x="3514" y="3535"/>
                  </a:lnTo>
                  <a:lnTo>
                    <a:pt x="3509" y="3531"/>
                  </a:lnTo>
                  <a:lnTo>
                    <a:pt x="3502" y="3529"/>
                  </a:lnTo>
                  <a:lnTo>
                    <a:pt x="3497" y="3526"/>
                  </a:lnTo>
                  <a:lnTo>
                    <a:pt x="3493" y="3524"/>
                  </a:lnTo>
                  <a:lnTo>
                    <a:pt x="3493" y="3521"/>
                  </a:lnTo>
                  <a:lnTo>
                    <a:pt x="3492" y="3516"/>
                  </a:lnTo>
                  <a:lnTo>
                    <a:pt x="3488" y="3512"/>
                  </a:lnTo>
                  <a:lnTo>
                    <a:pt x="3485" y="3509"/>
                  </a:lnTo>
                  <a:lnTo>
                    <a:pt x="3480" y="3507"/>
                  </a:lnTo>
                  <a:lnTo>
                    <a:pt x="3482" y="3502"/>
                  </a:lnTo>
                  <a:lnTo>
                    <a:pt x="3485" y="3500"/>
                  </a:lnTo>
                  <a:lnTo>
                    <a:pt x="3490" y="3499"/>
                  </a:lnTo>
                  <a:lnTo>
                    <a:pt x="3495" y="3500"/>
                  </a:lnTo>
                  <a:lnTo>
                    <a:pt x="3500" y="3502"/>
                  </a:lnTo>
                  <a:lnTo>
                    <a:pt x="3504" y="3506"/>
                  </a:lnTo>
                  <a:lnTo>
                    <a:pt x="3507" y="3511"/>
                  </a:lnTo>
                  <a:lnTo>
                    <a:pt x="3507" y="3514"/>
                  </a:lnTo>
                  <a:lnTo>
                    <a:pt x="3514" y="3514"/>
                  </a:lnTo>
                  <a:lnTo>
                    <a:pt x="3521" y="3511"/>
                  </a:lnTo>
                  <a:lnTo>
                    <a:pt x="3524" y="3506"/>
                  </a:lnTo>
                  <a:lnTo>
                    <a:pt x="3528" y="3500"/>
                  </a:lnTo>
                  <a:lnTo>
                    <a:pt x="3531" y="3502"/>
                  </a:lnTo>
                  <a:lnTo>
                    <a:pt x="3534" y="3504"/>
                  </a:lnTo>
                  <a:lnTo>
                    <a:pt x="3536" y="3512"/>
                  </a:lnTo>
                  <a:lnTo>
                    <a:pt x="3538" y="3516"/>
                  </a:lnTo>
                  <a:lnTo>
                    <a:pt x="3540" y="3519"/>
                  </a:lnTo>
                  <a:lnTo>
                    <a:pt x="3543" y="3521"/>
                  </a:lnTo>
                  <a:lnTo>
                    <a:pt x="3548" y="3521"/>
                  </a:lnTo>
                  <a:lnTo>
                    <a:pt x="3550" y="3521"/>
                  </a:lnTo>
                  <a:lnTo>
                    <a:pt x="3551" y="3519"/>
                  </a:lnTo>
                  <a:lnTo>
                    <a:pt x="3553" y="3514"/>
                  </a:lnTo>
                  <a:lnTo>
                    <a:pt x="3555" y="3500"/>
                  </a:lnTo>
                  <a:lnTo>
                    <a:pt x="3557" y="3497"/>
                  </a:lnTo>
                  <a:lnTo>
                    <a:pt x="3558" y="3494"/>
                  </a:lnTo>
                  <a:lnTo>
                    <a:pt x="3560" y="3492"/>
                  </a:lnTo>
                  <a:lnTo>
                    <a:pt x="3562" y="3487"/>
                  </a:lnTo>
                  <a:lnTo>
                    <a:pt x="3563" y="3482"/>
                  </a:lnTo>
                  <a:lnTo>
                    <a:pt x="3565" y="3480"/>
                  </a:lnTo>
                  <a:lnTo>
                    <a:pt x="3569" y="3480"/>
                  </a:lnTo>
                  <a:lnTo>
                    <a:pt x="3572" y="3458"/>
                  </a:lnTo>
                  <a:lnTo>
                    <a:pt x="3574" y="3446"/>
                  </a:lnTo>
                  <a:lnTo>
                    <a:pt x="3575" y="3436"/>
                  </a:lnTo>
                  <a:lnTo>
                    <a:pt x="3574" y="3425"/>
                  </a:lnTo>
                  <a:lnTo>
                    <a:pt x="3570" y="3415"/>
                  </a:lnTo>
                  <a:lnTo>
                    <a:pt x="3569" y="3412"/>
                  </a:lnTo>
                  <a:lnTo>
                    <a:pt x="3565" y="3408"/>
                  </a:lnTo>
                  <a:lnTo>
                    <a:pt x="3560" y="3407"/>
                  </a:lnTo>
                  <a:lnTo>
                    <a:pt x="3555" y="3405"/>
                  </a:lnTo>
                  <a:lnTo>
                    <a:pt x="3557" y="3402"/>
                  </a:lnTo>
                  <a:lnTo>
                    <a:pt x="3558" y="3398"/>
                  </a:lnTo>
                  <a:lnTo>
                    <a:pt x="3560" y="3396"/>
                  </a:lnTo>
                  <a:lnTo>
                    <a:pt x="3562" y="3391"/>
                  </a:lnTo>
                  <a:lnTo>
                    <a:pt x="3562" y="3386"/>
                  </a:lnTo>
                  <a:lnTo>
                    <a:pt x="3563" y="3383"/>
                  </a:lnTo>
                  <a:lnTo>
                    <a:pt x="3565" y="3379"/>
                  </a:lnTo>
                  <a:lnTo>
                    <a:pt x="3569" y="3378"/>
                  </a:lnTo>
                  <a:lnTo>
                    <a:pt x="3572" y="3373"/>
                  </a:lnTo>
                  <a:lnTo>
                    <a:pt x="3574" y="3366"/>
                  </a:lnTo>
                  <a:lnTo>
                    <a:pt x="3577" y="3361"/>
                  </a:lnTo>
                  <a:lnTo>
                    <a:pt x="3579" y="3359"/>
                  </a:lnTo>
                  <a:lnTo>
                    <a:pt x="3582" y="3357"/>
                  </a:lnTo>
                  <a:lnTo>
                    <a:pt x="3586" y="3352"/>
                  </a:lnTo>
                  <a:lnTo>
                    <a:pt x="3589" y="3347"/>
                  </a:lnTo>
                  <a:lnTo>
                    <a:pt x="3592" y="3344"/>
                  </a:lnTo>
                  <a:lnTo>
                    <a:pt x="3596" y="3337"/>
                  </a:lnTo>
                  <a:lnTo>
                    <a:pt x="3598" y="3333"/>
                  </a:lnTo>
                  <a:lnTo>
                    <a:pt x="3599" y="3332"/>
                  </a:lnTo>
                  <a:lnTo>
                    <a:pt x="3606" y="3330"/>
                  </a:lnTo>
                  <a:lnTo>
                    <a:pt x="3623" y="3330"/>
                  </a:lnTo>
                  <a:lnTo>
                    <a:pt x="3625" y="3340"/>
                  </a:lnTo>
                  <a:lnTo>
                    <a:pt x="3623" y="3347"/>
                  </a:lnTo>
                  <a:lnTo>
                    <a:pt x="3620" y="3352"/>
                  </a:lnTo>
                  <a:lnTo>
                    <a:pt x="3615" y="3355"/>
                  </a:lnTo>
                  <a:lnTo>
                    <a:pt x="3601" y="3359"/>
                  </a:lnTo>
                  <a:lnTo>
                    <a:pt x="3594" y="3361"/>
                  </a:lnTo>
                  <a:lnTo>
                    <a:pt x="3589" y="3364"/>
                  </a:lnTo>
                  <a:lnTo>
                    <a:pt x="3592" y="3369"/>
                  </a:lnTo>
                  <a:lnTo>
                    <a:pt x="3596" y="3374"/>
                  </a:lnTo>
                  <a:lnTo>
                    <a:pt x="3601" y="3378"/>
                  </a:lnTo>
                  <a:lnTo>
                    <a:pt x="3609" y="3378"/>
                  </a:lnTo>
                  <a:lnTo>
                    <a:pt x="3616" y="3378"/>
                  </a:lnTo>
                  <a:lnTo>
                    <a:pt x="3621" y="3379"/>
                  </a:lnTo>
                  <a:lnTo>
                    <a:pt x="3625" y="3381"/>
                  </a:lnTo>
                  <a:lnTo>
                    <a:pt x="3630" y="3388"/>
                  </a:lnTo>
                  <a:lnTo>
                    <a:pt x="3633" y="3396"/>
                  </a:lnTo>
                  <a:lnTo>
                    <a:pt x="3637" y="3405"/>
                  </a:lnTo>
                  <a:lnTo>
                    <a:pt x="3638" y="3405"/>
                  </a:lnTo>
                  <a:lnTo>
                    <a:pt x="3640" y="3403"/>
                  </a:lnTo>
                  <a:lnTo>
                    <a:pt x="3642" y="3398"/>
                  </a:lnTo>
                  <a:lnTo>
                    <a:pt x="3644" y="3384"/>
                  </a:lnTo>
                  <a:lnTo>
                    <a:pt x="3649" y="3376"/>
                  </a:lnTo>
                  <a:lnTo>
                    <a:pt x="3650" y="3371"/>
                  </a:lnTo>
                  <a:lnTo>
                    <a:pt x="3650" y="3364"/>
                  </a:lnTo>
                  <a:lnTo>
                    <a:pt x="3657" y="3364"/>
                  </a:lnTo>
                  <a:lnTo>
                    <a:pt x="3662" y="3366"/>
                  </a:lnTo>
                  <a:lnTo>
                    <a:pt x="3666" y="3369"/>
                  </a:lnTo>
                  <a:lnTo>
                    <a:pt x="3667" y="3374"/>
                  </a:lnTo>
                  <a:lnTo>
                    <a:pt x="3669" y="3386"/>
                  </a:lnTo>
                  <a:lnTo>
                    <a:pt x="3673" y="3390"/>
                  </a:lnTo>
                  <a:lnTo>
                    <a:pt x="3678" y="3391"/>
                  </a:lnTo>
                  <a:lnTo>
                    <a:pt x="3679" y="3391"/>
                  </a:lnTo>
                  <a:lnTo>
                    <a:pt x="3681" y="3390"/>
                  </a:lnTo>
                  <a:lnTo>
                    <a:pt x="3683" y="3386"/>
                  </a:lnTo>
                  <a:lnTo>
                    <a:pt x="3683" y="3381"/>
                  </a:lnTo>
                  <a:lnTo>
                    <a:pt x="3684" y="3378"/>
                  </a:lnTo>
                  <a:lnTo>
                    <a:pt x="3688" y="3378"/>
                  </a:lnTo>
                  <a:lnTo>
                    <a:pt x="3691" y="3378"/>
                  </a:lnTo>
                  <a:lnTo>
                    <a:pt x="3691" y="3371"/>
                  </a:lnTo>
                  <a:lnTo>
                    <a:pt x="3691" y="3364"/>
                  </a:lnTo>
                  <a:lnTo>
                    <a:pt x="3691" y="3357"/>
                  </a:lnTo>
                  <a:lnTo>
                    <a:pt x="3691" y="3350"/>
                  </a:lnTo>
                  <a:lnTo>
                    <a:pt x="3700" y="3350"/>
                  </a:lnTo>
                  <a:lnTo>
                    <a:pt x="3707" y="3349"/>
                  </a:lnTo>
                  <a:lnTo>
                    <a:pt x="3710" y="3345"/>
                  </a:lnTo>
                  <a:lnTo>
                    <a:pt x="3712" y="3337"/>
                  </a:lnTo>
                  <a:lnTo>
                    <a:pt x="3713" y="3332"/>
                  </a:lnTo>
                  <a:lnTo>
                    <a:pt x="3715" y="3330"/>
                  </a:lnTo>
                  <a:lnTo>
                    <a:pt x="3719" y="3330"/>
                  </a:lnTo>
                  <a:lnTo>
                    <a:pt x="3724" y="3321"/>
                  </a:lnTo>
                  <a:lnTo>
                    <a:pt x="3727" y="3318"/>
                  </a:lnTo>
                  <a:lnTo>
                    <a:pt x="3732" y="3316"/>
                  </a:lnTo>
                  <a:lnTo>
                    <a:pt x="3734" y="3315"/>
                  </a:lnTo>
                  <a:lnTo>
                    <a:pt x="3736" y="3313"/>
                  </a:lnTo>
                  <a:lnTo>
                    <a:pt x="3739" y="3309"/>
                  </a:lnTo>
                  <a:lnTo>
                    <a:pt x="3741" y="3304"/>
                  </a:lnTo>
                  <a:lnTo>
                    <a:pt x="3742" y="3303"/>
                  </a:lnTo>
                  <a:lnTo>
                    <a:pt x="3746" y="3303"/>
                  </a:lnTo>
                  <a:lnTo>
                    <a:pt x="3744" y="3289"/>
                  </a:lnTo>
                  <a:lnTo>
                    <a:pt x="3741" y="3277"/>
                  </a:lnTo>
                  <a:lnTo>
                    <a:pt x="3737" y="3265"/>
                  </a:lnTo>
                  <a:lnTo>
                    <a:pt x="3732" y="3255"/>
                  </a:lnTo>
                  <a:lnTo>
                    <a:pt x="3727" y="3248"/>
                  </a:lnTo>
                  <a:lnTo>
                    <a:pt x="3722" y="3241"/>
                  </a:lnTo>
                  <a:lnTo>
                    <a:pt x="3717" y="3234"/>
                  </a:lnTo>
                  <a:lnTo>
                    <a:pt x="3712" y="3228"/>
                  </a:lnTo>
                  <a:lnTo>
                    <a:pt x="3707" y="3228"/>
                  </a:lnTo>
                  <a:lnTo>
                    <a:pt x="3703" y="3226"/>
                  </a:lnTo>
                  <a:lnTo>
                    <a:pt x="3700" y="3224"/>
                  </a:lnTo>
                  <a:lnTo>
                    <a:pt x="3698" y="3221"/>
                  </a:lnTo>
                  <a:lnTo>
                    <a:pt x="3671" y="3221"/>
                  </a:lnTo>
                  <a:lnTo>
                    <a:pt x="3666" y="3221"/>
                  </a:lnTo>
                  <a:lnTo>
                    <a:pt x="3662" y="3219"/>
                  </a:lnTo>
                  <a:lnTo>
                    <a:pt x="3659" y="3217"/>
                  </a:lnTo>
                  <a:lnTo>
                    <a:pt x="3657" y="3214"/>
                  </a:lnTo>
                  <a:lnTo>
                    <a:pt x="3650" y="3212"/>
                  </a:lnTo>
                  <a:lnTo>
                    <a:pt x="3645" y="3212"/>
                  </a:lnTo>
                  <a:lnTo>
                    <a:pt x="3638" y="3216"/>
                  </a:lnTo>
                  <a:lnTo>
                    <a:pt x="3633" y="3221"/>
                  </a:lnTo>
                  <a:lnTo>
                    <a:pt x="3628" y="3221"/>
                  </a:lnTo>
                  <a:lnTo>
                    <a:pt x="3623" y="3221"/>
                  </a:lnTo>
                  <a:lnTo>
                    <a:pt x="3621" y="3217"/>
                  </a:lnTo>
                  <a:lnTo>
                    <a:pt x="3618" y="3216"/>
                  </a:lnTo>
                  <a:lnTo>
                    <a:pt x="3609" y="3214"/>
                  </a:lnTo>
                  <a:lnTo>
                    <a:pt x="3609" y="3209"/>
                  </a:lnTo>
                  <a:lnTo>
                    <a:pt x="3608" y="3205"/>
                  </a:lnTo>
                  <a:lnTo>
                    <a:pt x="3606" y="3202"/>
                  </a:lnTo>
                  <a:lnTo>
                    <a:pt x="3603" y="3200"/>
                  </a:lnTo>
                  <a:lnTo>
                    <a:pt x="3603" y="3195"/>
                  </a:lnTo>
                  <a:lnTo>
                    <a:pt x="3603" y="3192"/>
                  </a:lnTo>
                  <a:lnTo>
                    <a:pt x="3601" y="3190"/>
                  </a:lnTo>
                  <a:lnTo>
                    <a:pt x="3598" y="3188"/>
                  </a:lnTo>
                  <a:lnTo>
                    <a:pt x="3591" y="3187"/>
                  </a:lnTo>
                  <a:lnTo>
                    <a:pt x="3582" y="3187"/>
                  </a:lnTo>
                  <a:lnTo>
                    <a:pt x="3580" y="3192"/>
                  </a:lnTo>
                  <a:lnTo>
                    <a:pt x="3579" y="3193"/>
                  </a:lnTo>
                  <a:lnTo>
                    <a:pt x="3575" y="3193"/>
                  </a:lnTo>
                  <a:lnTo>
                    <a:pt x="3575" y="3199"/>
                  </a:lnTo>
                  <a:lnTo>
                    <a:pt x="3575" y="3205"/>
                  </a:lnTo>
                  <a:lnTo>
                    <a:pt x="3575" y="3217"/>
                  </a:lnTo>
                  <a:lnTo>
                    <a:pt x="3575" y="3224"/>
                  </a:lnTo>
                  <a:lnTo>
                    <a:pt x="3574" y="3228"/>
                  </a:lnTo>
                  <a:lnTo>
                    <a:pt x="3569" y="3229"/>
                  </a:lnTo>
                  <a:lnTo>
                    <a:pt x="3562" y="3228"/>
                  </a:lnTo>
                  <a:lnTo>
                    <a:pt x="3563" y="3219"/>
                  </a:lnTo>
                  <a:lnTo>
                    <a:pt x="3565" y="3216"/>
                  </a:lnTo>
                  <a:lnTo>
                    <a:pt x="3569" y="3214"/>
                  </a:lnTo>
                  <a:lnTo>
                    <a:pt x="3569" y="3202"/>
                  </a:lnTo>
                  <a:lnTo>
                    <a:pt x="3570" y="3197"/>
                  </a:lnTo>
                  <a:lnTo>
                    <a:pt x="3572" y="3195"/>
                  </a:lnTo>
                  <a:lnTo>
                    <a:pt x="3575" y="3193"/>
                  </a:lnTo>
                  <a:lnTo>
                    <a:pt x="3577" y="3188"/>
                  </a:lnTo>
                  <a:lnTo>
                    <a:pt x="3579" y="3187"/>
                  </a:lnTo>
                  <a:lnTo>
                    <a:pt x="3582" y="3187"/>
                  </a:lnTo>
                  <a:lnTo>
                    <a:pt x="3580" y="3183"/>
                  </a:lnTo>
                  <a:lnTo>
                    <a:pt x="3580" y="3180"/>
                  </a:lnTo>
                  <a:lnTo>
                    <a:pt x="3587" y="3171"/>
                  </a:lnTo>
                  <a:lnTo>
                    <a:pt x="3591" y="3166"/>
                  </a:lnTo>
                  <a:lnTo>
                    <a:pt x="3592" y="3161"/>
                  </a:lnTo>
                  <a:lnTo>
                    <a:pt x="3592" y="3158"/>
                  </a:lnTo>
                  <a:lnTo>
                    <a:pt x="3589" y="3153"/>
                  </a:lnTo>
                  <a:lnTo>
                    <a:pt x="3584" y="3151"/>
                  </a:lnTo>
                  <a:lnTo>
                    <a:pt x="3582" y="3149"/>
                  </a:lnTo>
                  <a:lnTo>
                    <a:pt x="3582" y="3146"/>
                  </a:lnTo>
                  <a:lnTo>
                    <a:pt x="3587" y="3142"/>
                  </a:lnTo>
                  <a:lnTo>
                    <a:pt x="3592" y="3139"/>
                  </a:lnTo>
                  <a:lnTo>
                    <a:pt x="3594" y="3134"/>
                  </a:lnTo>
                  <a:lnTo>
                    <a:pt x="3596" y="3125"/>
                  </a:lnTo>
                  <a:lnTo>
                    <a:pt x="3594" y="3100"/>
                  </a:lnTo>
                  <a:lnTo>
                    <a:pt x="3591" y="3076"/>
                  </a:lnTo>
                  <a:lnTo>
                    <a:pt x="3587" y="3052"/>
                  </a:lnTo>
                  <a:lnTo>
                    <a:pt x="3587" y="3038"/>
                  </a:lnTo>
                  <a:lnTo>
                    <a:pt x="3589" y="3023"/>
                  </a:lnTo>
                  <a:lnTo>
                    <a:pt x="3589" y="3019"/>
                  </a:lnTo>
                  <a:lnTo>
                    <a:pt x="3591" y="3018"/>
                  </a:lnTo>
                  <a:lnTo>
                    <a:pt x="3594" y="3009"/>
                  </a:lnTo>
                  <a:lnTo>
                    <a:pt x="3598" y="3002"/>
                  </a:lnTo>
                  <a:lnTo>
                    <a:pt x="3601" y="2996"/>
                  </a:lnTo>
                  <a:lnTo>
                    <a:pt x="3604" y="2992"/>
                  </a:lnTo>
                  <a:lnTo>
                    <a:pt x="3608" y="2990"/>
                  </a:lnTo>
                  <a:lnTo>
                    <a:pt x="3611" y="2989"/>
                  </a:lnTo>
                  <a:lnTo>
                    <a:pt x="3620" y="2982"/>
                  </a:lnTo>
                  <a:lnTo>
                    <a:pt x="3630" y="2975"/>
                  </a:lnTo>
                  <a:lnTo>
                    <a:pt x="3630" y="2968"/>
                  </a:lnTo>
                  <a:lnTo>
                    <a:pt x="3630" y="2961"/>
                  </a:lnTo>
                  <a:lnTo>
                    <a:pt x="3633" y="2953"/>
                  </a:lnTo>
                  <a:lnTo>
                    <a:pt x="3637" y="2941"/>
                  </a:lnTo>
                  <a:lnTo>
                    <a:pt x="3638" y="2936"/>
                  </a:lnTo>
                  <a:lnTo>
                    <a:pt x="3637" y="2927"/>
                  </a:lnTo>
                  <a:lnTo>
                    <a:pt x="3645" y="2922"/>
                  </a:lnTo>
                  <a:lnTo>
                    <a:pt x="3649" y="2919"/>
                  </a:lnTo>
                  <a:lnTo>
                    <a:pt x="3650" y="2914"/>
                  </a:lnTo>
                  <a:lnTo>
                    <a:pt x="3652" y="2908"/>
                  </a:lnTo>
                  <a:lnTo>
                    <a:pt x="3654" y="2907"/>
                  </a:lnTo>
                  <a:lnTo>
                    <a:pt x="3657" y="2907"/>
                  </a:lnTo>
                  <a:lnTo>
                    <a:pt x="3657" y="2883"/>
                  </a:lnTo>
                  <a:lnTo>
                    <a:pt x="3657" y="2859"/>
                  </a:lnTo>
                  <a:lnTo>
                    <a:pt x="3661" y="2839"/>
                  </a:lnTo>
                  <a:lnTo>
                    <a:pt x="3664" y="2818"/>
                  </a:lnTo>
                  <a:lnTo>
                    <a:pt x="3662" y="2811"/>
                  </a:lnTo>
                  <a:lnTo>
                    <a:pt x="3661" y="2804"/>
                  </a:lnTo>
                  <a:lnTo>
                    <a:pt x="3657" y="2799"/>
                  </a:lnTo>
                  <a:lnTo>
                    <a:pt x="3657" y="2791"/>
                  </a:lnTo>
                  <a:lnTo>
                    <a:pt x="3652" y="2789"/>
                  </a:lnTo>
                  <a:lnTo>
                    <a:pt x="3650" y="2787"/>
                  </a:lnTo>
                  <a:lnTo>
                    <a:pt x="3650" y="2784"/>
                  </a:lnTo>
                  <a:lnTo>
                    <a:pt x="3650" y="2779"/>
                  </a:lnTo>
                  <a:lnTo>
                    <a:pt x="3649" y="2774"/>
                  </a:lnTo>
                  <a:lnTo>
                    <a:pt x="3645" y="2765"/>
                  </a:lnTo>
                  <a:lnTo>
                    <a:pt x="3642" y="2757"/>
                  </a:lnTo>
                  <a:lnTo>
                    <a:pt x="3642" y="2750"/>
                  </a:lnTo>
                  <a:lnTo>
                    <a:pt x="3644" y="2743"/>
                  </a:lnTo>
                  <a:lnTo>
                    <a:pt x="3644" y="2740"/>
                  </a:lnTo>
                  <a:lnTo>
                    <a:pt x="3644" y="2736"/>
                  </a:lnTo>
                  <a:lnTo>
                    <a:pt x="3644" y="2733"/>
                  </a:lnTo>
                  <a:lnTo>
                    <a:pt x="3644" y="2729"/>
                  </a:lnTo>
                  <a:lnTo>
                    <a:pt x="3647" y="2729"/>
                  </a:lnTo>
                  <a:lnTo>
                    <a:pt x="3650" y="2729"/>
                  </a:lnTo>
                  <a:lnTo>
                    <a:pt x="3654" y="2723"/>
                  </a:lnTo>
                  <a:lnTo>
                    <a:pt x="3657" y="2716"/>
                  </a:lnTo>
                  <a:lnTo>
                    <a:pt x="3661" y="2714"/>
                  </a:lnTo>
                  <a:lnTo>
                    <a:pt x="3664" y="2712"/>
                  </a:lnTo>
                  <a:lnTo>
                    <a:pt x="3667" y="2711"/>
                  </a:lnTo>
                  <a:lnTo>
                    <a:pt x="3671" y="2709"/>
                  </a:lnTo>
                  <a:lnTo>
                    <a:pt x="3673" y="2707"/>
                  </a:lnTo>
                  <a:lnTo>
                    <a:pt x="3673" y="2704"/>
                  </a:lnTo>
                  <a:lnTo>
                    <a:pt x="3674" y="2702"/>
                  </a:lnTo>
                  <a:lnTo>
                    <a:pt x="3678" y="2702"/>
                  </a:lnTo>
                  <a:lnTo>
                    <a:pt x="3679" y="2697"/>
                  </a:lnTo>
                  <a:lnTo>
                    <a:pt x="3681" y="2695"/>
                  </a:lnTo>
                  <a:lnTo>
                    <a:pt x="3684" y="2695"/>
                  </a:lnTo>
                  <a:lnTo>
                    <a:pt x="3691" y="2695"/>
                  </a:lnTo>
                  <a:lnTo>
                    <a:pt x="3691" y="2682"/>
                  </a:lnTo>
                  <a:lnTo>
                    <a:pt x="3688" y="2677"/>
                  </a:lnTo>
                  <a:lnTo>
                    <a:pt x="3683" y="2675"/>
                  </a:lnTo>
                  <a:lnTo>
                    <a:pt x="3676" y="2673"/>
                  </a:lnTo>
                  <a:lnTo>
                    <a:pt x="3667" y="2673"/>
                  </a:lnTo>
                  <a:lnTo>
                    <a:pt x="3652" y="2677"/>
                  </a:lnTo>
                  <a:lnTo>
                    <a:pt x="3647" y="2680"/>
                  </a:lnTo>
                  <a:lnTo>
                    <a:pt x="3644" y="2682"/>
                  </a:lnTo>
                  <a:lnTo>
                    <a:pt x="3642" y="2687"/>
                  </a:lnTo>
                  <a:lnTo>
                    <a:pt x="3640" y="2689"/>
                  </a:lnTo>
                  <a:lnTo>
                    <a:pt x="3637" y="2689"/>
                  </a:lnTo>
                  <a:lnTo>
                    <a:pt x="3632" y="2690"/>
                  </a:lnTo>
                  <a:lnTo>
                    <a:pt x="3628" y="2692"/>
                  </a:lnTo>
                  <a:lnTo>
                    <a:pt x="3623" y="2699"/>
                  </a:lnTo>
                  <a:lnTo>
                    <a:pt x="3618" y="2706"/>
                  </a:lnTo>
                  <a:lnTo>
                    <a:pt x="3615" y="2707"/>
                  </a:lnTo>
                  <a:lnTo>
                    <a:pt x="3609" y="2709"/>
                  </a:lnTo>
                  <a:lnTo>
                    <a:pt x="3608" y="2714"/>
                  </a:lnTo>
                  <a:lnTo>
                    <a:pt x="3606" y="2716"/>
                  </a:lnTo>
                  <a:lnTo>
                    <a:pt x="3603" y="2716"/>
                  </a:lnTo>
                  <a:lnTo>
                    <a:pt x="3601" y="2718"/>
                  </a:lnTo>
                  <a:lnTo>
                    <a:pt x="3598" y="2719"/>
                  </a:lnTo>
                  <a:lnTo>
                    <a:pt x="3589" y="2723"/>
                  </a:lnTo>
                  <a:lnTo>
                    <a:pt x="3580" y="2728"/>
                  </a:lnTo>
                  <a:lnTo>
                    <a:pt x="3574" y="2731"/>
                  </a:lnTo>
                  <a:lnTo>
                    <a:pt x="3569" y="2731"/>
                  </a:lnTo>
                  <a:lnTo>
                    <a:pt x="3565" y="2731"/>
                  </a:lnTo>
                  <a:lnTo>
                    <a:pt x="3560" y="2731"/>
                  </a:lnTo>
                  <a:lnTo>
                    <a:pt x="3538" y="2729"/>
                  </a:lnTo>
                  <a:lnTo>
                    <a:pt x="3526" y="2728"/>
                  </a:lnTo>
                  <a:lnTo>
                    <a:pt x="3514" y="2729"/>
                  </a:lnTo>
                  <a:lnTo>
                    <a:pt x="3505" y="2729"/>
                  </a:lnTo>
                  <a:lnTo>
                    <a:pt x="3500" y="2733"/>
                  </a:lnTo>
                  <a:lnTo>
                    <a:pt x="3495" y="2736"/>
                  </a:lnTo>
                  <a:lnTo>
                    <a:pt x="3492" y="2741"/>
                  </a:lnTo>
                  <a:lnTo>
                    <a:pt x="3483" y="2750"/>
                  </a:lnTo>
                  <a:lnTo>
                    <a:pt x="3478" y="2755"/>
                  </a:lnTo>
                  <a:lnTo>
                    <a:pt x="3473" y="2757"/>
                  </a:lnTo>
                  <a:lnTo>
                    <a:pt x="3473" y="2760"/>
                  </a:lnTo>
                  <a:lnTo>
                    <a:pt x="3470" y="2769"/>
                  </a:lnTo>
                  <a:lnTo>
                    <a:pt x="3468" y="2777"/>
                  </a:lnTo>
                  <a:lnTo>
                    <a:pt x="3465" y="2786"/>
                  </a:lnTo>
                  <a:lnTo>
                    <a:pt x="3459" y="2793"/>
                  </a:lnTo>
                  <a:lnTo>
                    <a:pt x="3458" y="2796"/>
                  </a:lnTo>
                  <a:lnTo>
                    <a:pt x="3451" y="2804"/>
                  </a:lnTo>
                  <a:lnTo>
                    <a:pt x="3446" y="2811"/>
                  </a:lnTo>
                  <a:lnTo>
                    <a:pt x="3444" y="2813"/>
                  </a:lnTo>
                  <a:lnTo>
                    <a:pt x="3442" y="2815"/>
                  </a:lnTo>
                  <a:lnTo>
                    <a:pt x="3442" y="2818"/>
                  </a:lnTo>
                  <a:lnTo>
                    <a:pt x="3441" y="2827"/>
                  </a:lnTo>
                  <a:lnTo>
                    <a:pt x="3436" y="2833"/>
                  </a:lnTo>
                  <a:lnTo>
                    <a:pt x="3425" y="2849"/>
                  </a:lnTo>
                  <a:lnTo>
                    <a:pt x="3425" y="2852"/>
                  </a:lnTo>
                  <a:lnTo>
                    <a:pt x="3420" y="2861"/>
                  </a:lnTo>
                  <a:lnTo>
                    <a:pt x="3418" y="2866"/>
                  </a:lnTo>
                  <a:lnTo>
                    <a:pt x="3418" y="2873"/>
                  </a:lnTo>
                  <a:lnTo>
                    <a:pt x="3412" y="2873"/>
                  </a:lnTo>
                  <a:lnTo>
                    <a:pt x="3406" y="2874"/>
                  </a:lnTo>
                  <a:lnTo>
                    <a:pt x="3405" y="2878"/>
                  </a:lnTo>
                  <a:lnTo>
                    <a:pt x="3403" y="2881"/>
                  </a:lnTo>
                  <a:lnTo>
                    <a:pt x="3401" y="2886"/>
                  </a:lnTo>
                  <a:lnTo>
                    <a:pt x="3400" y="2890"/>
                  </a:lnTo>
                  <a:lnTo>
                    <a:pt x="3396" y="2893"/>
                  </a:lnTo>
                  <a:lnTo>
                    <a:pt x="3391" y="2893"/>
                  </a:lnTo>
                  <a:lnTo>
                    <a:pt x="3391" y="2897"/>
                  </a:lnTo>
                  <a:lnTo>
                    <a:pt x="3384" y="2897"/>
                  </a:lnTo>
                  <a:lnTo>
                    <a:pt x="3377" y="2897"/>
                  </a:lnTo>
                  <a:lnTo>
                    <a:pt x="3371" y="2898"/>
                  </a:lnTo>
                  <a:lnTo>
                    <a:pt x="3364" y="2900"/>
                  </a:lnTo>
                  <a:lnTo>
                    <a:pt x="3362" y="2903"/>
                  </a:lnTo>
                  <a:lnTo>
                    <a:pt x="3357" y="2908"/>
                  </a:lnTo>
                  <a:lnTo>
                    <a:pt x="3354" y="2912"/>
                  </a:lnTo>
                  <a:lnTo>
                    <a:pt x="3348" y="2914"/>
                  </a:lnTo>
                  <a:lnTo>
                    <a:pt x="3345" y="2915"/>
                  </a:lnTo>
                  <a:lnTo>
                    <a:pt x="3336" y="2915"/>
                  </a:lnTo>
                  <a:lnTo>
                    <a:pt x="3328" y="2917"/>
                  </a:lnTo>
                  <a:lnTo>
                    <a:pt x="3324" y="2917"/>
                  </a:lnTo>
                  <a:lnTo>
                    <a:pt x="3297" y="2910"/>
                  </a:lnTo>
                  <a:lnTo>
                    <a:pt x="3284" y="2908"/>
                  </a:lnTo>
                  <a:lnTo>
                    <a:pt x="3268" y="2907"/>
                  </a:lnTo>
                  <a:lnTo>
                    <a:pt x="3266" y="2912"/>
                  </a:lnTo>
                  <a:lnTo>
                    <a:pt x="3265" y="2914"/>
                  </a:lnTo>
                  <a:lnTo>
                    <a:pt x="3261" y="2914"/>
                  </a:lnTo>
                  <a:lnTo>
                    <a:pt x="3255" y="2914"/>
                  </a:lnTo>
                  <a:lnTo>
                    <a:pt x="3249" y="2915"/>
                  </a:lnTo>
                  <a:lnTo>
                    <a:pt x="3246" y="2919"/>
                  </a:lnTo>
                  <a:lnTo>
                    <a:pt x="3241" y="2920"/>
                  </a:lnTo>
                  <a:lnTo>
                    <a:pt x="3234" y="2920"/>
                  </a:lnTo>
                  <a:lnTo>
                    <a:pt x="3227" y="2920"/>
                  </a:lnTo>
                  <a:lnTo>
                    <a:pt x="3222" y="2922"/>
                  </a:lnTo>
                  <a:lnTo>
                    <a:pt x="3220" y="2924"/>
                  </a:lnTo>
                  <a:lnTo>
                    <a:pt x="3220" y="2927"/>
                  </a:lnTo>
                  <a:lnTo>
                    <a:pt x="3214" y="2922"/>
                  </a:lnTo>
                  <a:lnTo>
                    <a:pt x="3203" y="2920"/>
                  </a:lnTo>
                  <a:lnTo>
                    <a:pt x="3191" y="2920"/>
                  </a:lnTo>
                  <a:lnTo>
                    <a:pt x="3180" y="2920"/>
                  </a:lnTo>
                  <a:lnTo>
                    <a:pt x="3168" y="2922"/>
                  </a:lnTo>
                  <a:lnTo>
                    <a:pt x="3162" y="2924"/>
                  </a:lnTo>
                  <a:lnTo>
                    <a:pt x="3159" y="2927"/>
                  </a:lnTo>
                  <a:lnTo>
                    <a:pt x="3157" y="2929"/>
                  </a:lnTo>
                  <a:lnTo>
                    <a:pt x="3156" y="2932"/>
                  </a:lnTo>
                  <a:lnTo>
                    <a:pt x="3144" y="2949"/>
                  </a:lnTo>
                  <a:lnTo>
                    <a:pt x="3135" y="2961"/>
                  </a:lnTo>
                  <a:lnTo>
                    <a:pt x="3133" y="2963"/>
                  </a:lnTo>
                  <a:lnTo>
                    <a:pt x="3132" y="2968"/>
                  </a:lnTo>
                  <a:lnTo>
                    <a:pt x="3130" y="2973"/>
                  </a:lnTo>
                  <a:lnTo>
                    <a:pt x="3128" y="2975"/>
                  </a:lnTo>
                  <a:lnTo>
                    <a:pt x="3125" y="2975"/>
                  </a:lnTo>
                  <a:lnTo>
                    <a:pt x="3123" y="2980"/>
                  </a:lnTo>
                  <a:lnTo>
                    <a:pt x="3120" y="2984"/>
                  </a:lnTo>
                  <a:lnTo>
                    <a:pt x="3113" y="2990"/>
                  </a:lnTo>
                  <a:lnTo>
                    <a:pt x="3110" y="2994"/>
                  </a:lnTo>
                  <a:lnTo>
                    <a:pt x="3106" y="2997"/>
                  </a:lnTo>
                  <a:lnTo>
                    <a:pt x="3104" y="3002"/>
                  </a:lnTo>
                  <a:lnTo>
                    <a:pt x="3104" y="3009"/>
                  </a:lnTo>
                  <a:lnTo>
                    <a:pt x="3099" y="3011"/>
                  </a:lnTo>
                  <a:lnTo>
                    <a:pt x="3094" y="3014"/>
                  </a:lnTo>
                  <a:lnTo>
                    <a:pt x="3089" y="3021"/>
                  </a:lnTo>
                  <a:lnTo>
                    <a:pt x="3084" y="3030"/>
                  </a:lnTo>
                  <a:lnTo>
                    <a:pt x="3081" y="3033"/>
                  </a:lnTo>
                  <a:lnTo>
                    <a:pt x="3077" y="3037"/>
                  </a:lnTo>
                  <a:lnTo>
                    <a:pt x="3077" y="3057"/>
                  </a:lnTo>
                  <a:lnTo>
                    <a:pt x="3076" y="3062"/>
                  </a:lnTo>
                  <a:lnTo>
                    <a:pt x="3074" y="3064"/>
                  </a:lnTo>
                  <a:lnTo>
                    <a:pt x="3070" y="3064"/>
                  </a:lnTo>
                  <a:lnTo>
                    <a:pt x="3070" y="3084"/>
                  </a:lnTo>
                  <a:lnTo>
                    <a:pt x="3072" y="3088"/>
                  </a:lnTo>
                  <a:lnTo>
                    <a:pt x="3076" y="3089"/>
                  </a:lnTo>
                  <a:lnTo>
                    <a:pt x="3084" y="3091"/>
                  </a:lnTo>
                  <a:lnTo>
                    <a:pt x="3087" y="3093"/>
                  </a:lnTo>
                  <a:lnTo>
                    <a:pt x="3091" y="3095"/>
                  </a:lnTo>
                  <a:lnTo>
                    <a:pt x="3093" y="3098"/>
                  </a:lnTo>
                  <a:lnTo>
                    <a:pt x="3098" y="3098"/>
                  </a:lnTo>
                  <a:lnTo>
                    <a:pt x="3101" y="3112"/>
                  </a:lnTo>
                  <a:lnTo>
                    <a:pt x="3104" y="3117"/>
                  </a:lnTo>
                  <a:lnTo>
                    <a:pt x="3108" y="3122"/>
                  </a:lnTo>
                  <a:lnTo>
                    <a:pt x="3113" y="3125"/>
                  </a:lnTo>
                  <a:lnTo>
                    <a:pt x="3118" y="3129"/>
                  </a:lnTo>
                  <a:lnTo>
                    <a:pt x="3132" y="3132"/>
                  </a:lnTo>
                  <a:lnTo>
                    <a:pt x="3132" y="3136"/>
                  </a:lnTo>
                  <a:lnTo>
                    <a:pt x="3133" y="3137"/>
                  </a:lnTo>
                  <a:lnTo>
                    <a:pt x="3139" y="3139"/>
                  </a:lnTo>
                  <a:lnTo>
                    <a:pt x="3142" y="3144"/>
                  </a:lnTo>
                  <a:lnTo>
                    <a:pt x="3144" y="3151"/>
                  </a:lnTo>
                  <a:lnTo>
                    <a:pt x="3145" y="3158"/>
                  </a:lnTo>
                  <a:lnTo>
                    <a:pt x="3145" y="3166"/>
                  </a:lnTo>
                  <a:lnTo>
                    <a:pt x="3151" y="3166"/>
                  </a:lnTo>
                  <a:lnTo>
                    <a:pt x="3154" y="3165"/>
                  </a:lnTo>
                  <a:lnTo>
                    <a:pt x="3157" y="3163"/>
                  </a:lnTo>
                  <a:lnTo>
                    <a:pt x="3159" y="3159"/>
                  </a:lnTo>
                  <a:lnTo>
                    <a:pt x="3162" y="3153"/>
                  </a:lnTo>
                  <a:lnTo>
                    <a:pt x="3168" y="3147"/>
                  </a:lnTo>
                  <a:lnTo>
                    <a:pt x="3173" y="3142"/>
                  </a:lnTo>
                  <a:lnTo>
                    <a:pt x="3180" y="3139"/>
                  </a:lnTo>
                  <a:lnTo>
                    <a:pt x="3176" y="3136"/>
                  </a:lnTo>
                  <a:lnTo>
                    <a:pt x="3173" y="3132"/>
                  </a:lnTo>
                  <a:lnTo>
                    <a:pt x="3164" y="3127"/>
                  </a:lnTo>
                  <a:lnTo>
                    <a:pt x="3154" y="3124"/>
                  </a:lnTo>
                  <a:lnTo>
                    <a:pt x="3145" y="3118"/>
                  </a:lnTo>
                  <a:lnTo>
                    <a:pt x="3142" y="3113"/>
                  </a:lnTo>
                  <a:lnTo>
                    <a:pt x="3140" y="3108"/>
                  </a:lnTo>
                  <a:lnTo>
                    <a:pt x="3139" y="3096"/>
                  </a:lnTo>
                  <a:lnTo>
                    <a:pt x="3140" y="3083"/>
                  </a:lnTo>
                  <a:lnTo>
                    <a:pt x="3142" y="3078"/>
                  </a:lnTo>
                  <a:lnTo>
                    <a:pt x="3145" y="3072"/>
                  </a:lnTo>
                  <a:lnTo>
                    <a:pt x="3147" y="3069"/>
                  </a:lnTo>
                  <a:lnTo>
                    <a:pt x="3151" y="3067"/>
                  </a:lnTo>
                  <a:lnTo>
                    <a:pt x="3154" y="3067"/>
                  </a:lnTo>
                  <a:lnTo>
                    <a:pt x="3162" y="3064"/>
                  </a:lnTo>
                  <a:lnTo>
                    <a:pt x="3166" y="3064"/>
                  </a:lnTo>
                  <a:lnTo>
                    <a:pt x="3168" y="3060"/>
                  </a:lnTo>
                  <a:lnTo>
                    <a:pt x="3169" y="3057"/>
                  </a:lnTo>
                  <a:lnTo>
                    <a:pt x="3169" y="3050"/>
                  </a:lnTo>
                  <a:lnTo>
                    <a:pt x="3169" y="3047"/>
                  </a:lnTo>
                  <a:lnTo>
                    <a:pt x="3171" y="3043"/>
                  </a:lnTo>
                  <a:lnTo>
                    <a:pt x="3174" y="3040"/>
                  </a:lnTo>
                  <a:lnTo>
                    <a:pt x="3181" y="3035"/>
                  </a:lnTo>
                  <a:lnTo>
                    <a:pt x="3188" y="3030"/>
                  </a:lnTo>
                  <a:lnTo>
                    <a:pt x="3190" y="3026"/>
                  </a:lnTo>
                  <a:lnTo>
                    <a:pt x="3191" y="3023"/>
                  </a:lnTo>
                  <a:lnTo>
                    <a:pt x="3195" y="3021"/>
                  </a:lnTo>
                  <a:lnTo>
                    <a:pt x="3202" y="3019"/>
                  </a:lnTo>
                  <a:lnTo>
                    <a:pt x="3207" y="3016"/>
                  </a:lnTo>
                  <a:lnTo>
                    <a:pt x="3210" y="3011"/>
                  </a:lnTo>
                  <a:lnTo>
                    <a:pt x="3214" y="3006"/>
                  </a:lnTo>
                  <a:lnTo>
                    <a:pt x="3217" y="3002"/>
                  </a:lnTo>
                  <a:lnTo>
                    <a:pt x="3220" y="2996"/>
                  </a:lnTo>
                  <a:lnTo>
                    <a:pt x="3239" y="2992"/>
                  </a:lnTo>
                  <a:lnTo>
                    <a:pt x="3258" y="2989"/>
                  </a:lnTo>
                  <a:lnTo>
                    <a:pt x="3273" y="2982"/>
                  </a:lnTo>
                  <a:lnTo>
                    <a:pt x="3289" y="2975"/>
                  </a:lnTo>
                  <a:lnTo>
                    <a:pt x="3295" y="2975"/>
                  </a:lnTo>
                  <a:lnTo>
                    <a:pt x="3301" y="2977"/>
                  </a:lnTo>
                  <a:lnTo>
                    <a:pt x="3304" y="2980"/>
                  </a:lnTo>
                  <a:lnTo>
                    <a:pt x="3307" y="2984"/>
                  </a:lnTo>
                  <a:lnTo>
                    <a:pt x="3311" y="2987"/>
                  </a:lnTo>
                  <a:lnTo>
                    <a:pt x="3316" y="2989"/>
                  </a:lnTo>
                  <a:lnTo>
                    <a:pt x="3321" y="2990"/>
                  </a:lnTo>
                  <a:lnTo>
                    <a:pt x="3330" y="2989"/>
                  </a:lnTo>
                  <a:lnTo>
                    <a:pt x="3336" y="2989"/>
                  </a:lnTo>
                  <a:lnTo>
                    <a:pt x="3343" y="2989"/>
                  </a:lnTo>
                  <a:lnTo>
                    <a:pt x="3348" y="2987"/>
                  </a:lnTo>
                  <a:lnTo>
                    <a:pt x="3350" y="2982"/>
                  </a:lnTo>
                  <a:lnTo>
                    <a:pt x="3355" y="2982"/>
                  </a:lnTo>
                  <a:lnTo>
                    <a:pt x="3359" y="2980"/>
                  </a:lnTo>
                  <a:lnTo>
                    <a:pt x="3362" y="2978"/>
                  </a:lnTo>
                  <a:lnTo>
                    <a:pt x="3364" y="2975"/>
                  </a:lnTo>
                  <a:lnTo>
                    <a:pt x="3374" y="2977"/>
                  </a:lnTo>
                  <a:lnTo>
                    <a:pt x="3383" y="2975"/>
                  </a:lnTo>
                  <a:lnTo>
                    <a:pt x="3398" y="2972"/>
                  </a:lnTo>
                  <a:lnTo>
                    <a:pt x="3413" y="2968"/>
                  </a:lnTo>
                  <a:lnTo>
                    <a:pt x="3422" y="2968"/>
                  </a:lnTo>
                  <a:lnTo>
                    <a:pt x="3432" y="2968"/>
                  </a:lnTo>
                  <a:lnTo>
                    <a:pt x="3439" y="2966"/>
                  </a:lnTo>
                  <a:lnTo>
                    <a:pt x="3446" y="2965"/>
                  </a:lnTo>
                  <a:lnTo>
                    <a:pt x="3451" y="2961"/>
                  </a:lnTo>
                  <a:lnTo>
                    <a:pt x="3459" y="2961"/>
                  </a:lnTo>
                  <a:lnTo>
                    <a:pt x="3466" y="2961"/>
                  </a:lnTo>
                  <a:lnTo>
                    <a:pt x="3473" y="2961"/>
                  </a:lnTo>
                  <a:lnTo>
                    <a:pt x="3478" y="2960"/>
                  </a:lnTo>
                  <a:lnTo>
                    <a:pt x="3480" y="2955"/>
                  </a:lnTo>
                  <a:lnTo>
                    <a:pt x="3499" y="2961"/>
                  </a:lnTo>
                  <a:lnTo>
                    <a:pt x="3519" y="2966"/>
                  </a:lnTo>
                  <a:lnTo>
                    <a:pt x="3522" y="2966"/>
                  </a:lnTo>
                  <a:lnTo>
                    <a:pt x="3528" y="2968"/>
                  </a:lnTo>
                  <a:lnTo>
                    <a:pt x="3531" y="2970"/>
                  </a:lnTo>
                  <a:lnTo>
                    <a:pt x="3538" y="2975"/>
                  </a:lnTo>
                  <a:lnTo>
                    <a:pt x="3550" y="2985"/>
                  </a:lnTo>
                  <a:lnTo>
                    <a:pt x="3551" y="2987"/>
                  </a:lnTo>
                  <a:lnTo>
                    <a:pt x="3555" y="2989"/>
                  </a:lnTo>
                  <a:lnTo>
                    <a:pt x="3555" y="2994"/>
                  </a:lnTo>
                  <a:lnTo>
                    <a:pt x="3558" y="2996"/>
                  </a:lnTo>
                  <a:lnTo>
                    <a:pt x="3563" y="3001"/>
                  </a:lnTo>
                  <a:lnTo>
                    <a:pt x="3567" y="3002"/>
                  </a:lnTo>
                  <a:lnTo>
                    <a:pt x="3569" y="3006"/>
                  </a:lnTo>
                  <a:lnTo>
                    <a:pt x="3569" y="3011"/>
                  </a:lnTo>
                  <a:lnTo>
                    <a:pt x="3569" y="3016"/>
                  </a:lnTo>
                  <a:lnTo>
                    <a:pt x="3565" y="3016"/>
                  </a:lnTo>
                  <a:lnTo>
                    <a:pt x="3563" y="3014"/>
                  </a:lnTo>
                  <a:lnTo>
                    <a:pt x="3563" y="3011"/>
                  </a:lnTo>
                  <a:lnTo>
                    <a:pt x="3562" y="3009"/>
                  </a:lnTo>
                  <a:lnTo>
                    <a:pt x="3558" y="3007"/>
                  </a:lnTo>
                  <a:lnTo>
                    <a:pt x="3555" y="3006"/>
                  </a:lnTo>
                  <a:lnTo>
                    <a:pt x="3551" y="3004"/>
                  </a:lnTo>
                  <a:lnTo>
                    <a:pt x="3548" y="3002"/>
                  </a:lnTo>
                  <a:lnTo>
                    <a:pt x="3545" y="2996"/>
                  </a:lnTo>
                  <a:lnTo>
                    <a:pt x="3543" y="2994"/>
                  </a:lnTo>
                  <a:lnTo>
                    <a:pt x="3540" y="2989"/>
                  </a:lnTo>
                  <a:lnTo>
                    <a:pt x="3536" y="2984"/>
                  </a:lnTo>
                  <a:lnTo>
                    <a:pt x="3531" y="2977"/>
                  </a:lnTo>
                  <a:lnTo>
                    <a:pt x="3529" y="2973"/>
                  </a:lnTo>
                  <a:lnTo>
                    <a:pt x="3528" y="2972"/>
                  </a:lnTo>
                  <a:lnTo>
                    <a:pt x="3522" y="2972"/>
                  </a:lnTo>
                  <a:lnTo>
                    <a:pt x="3517" y="2973"/>
                  </a:lnTo>
                  <a:lnTo>
                    <a:pt x="3512" y="2973"/>
                  </a:lnTo>
                  <a:lnTo>
                    <a:pt x="3485" y="2968"/>
                  </a:lnTo>
                  <a:lnTo>
                    <a:pt x="3471" y="2968"/>
                  </a:lnTo>
                  <a:lnTo>
                    <a:pt x="3459" y="2968"/>
                  </a:lnTo>
                  <a:lnTo>
                    <a:pt x="3456" y="2970"/>
                  </a:lnTo>
                  <a:lnTo>
                    <a:pt x="3454" y="2972"/>
                  </a:lnTo>
                  <a:lnTo>
                    <a:pt x="3454" y="2973"/>
                  </a:lnTo>
                  <a:lnTo>
                    <a:pt x="3453" y="2975"/>
                  </a:lnTo>
                  <a:lnTo>
                    <a:pt x="3446" y="2977"/>
                  </a:lnTo>
                  <a:lnTo>
                    <a:pt x="3436" y="2977"/>
                  </a:lnTo>
                  <a:lnTo>
                    <a:pt x="3432" y="2977"/>
                  </a:lnTo>
                  <a:lnTo>
                    <a:pt x="3429" y="2980"/>
                  </a:lnTo>
                  <a:lnTo>
                    <a:pt x="3425" y="2984"/>
                  </a:lnTo>
                  <a:lnTo>
                    <a:pt x="3425" y="2989"/>
                  </a:lnTo>
                  <a:lnTo>
                    <a:pt x="3424" y="2994"/>
                  </a:lnTo>
                  <a:lnTo>
                    <a:pt x="3422" y="2996"/>
                  </a:lnTo>
                  <a:lnTo>
                    <a:pt x="3418" y="2996"/>
                  </a:lnTo>
                  <a:lnTo>
                    <a:pt x="3418" y="3002"/>
                  </a:lnTo>
                  <a:lnTo>
                    <a:pt x="3406" y="2997"/>
                  </a:lnTo>
                  <a:lnTo>
                    <a:pt x="3396" y="2990"/>
                  </a:lnTo>
                  <a:lnTo>
                    <a:pt x="3381" y="2989"/>
                  </a:lnTo>
                  <a:lnTo>
                    <a:pt x="3372" y="2989"/>
                  </a:lnTo>
                  <a:lnTo>
                    <a:pt x="3364" y="2989"/>
                  </a:lnTo>
                  <a:lnTo>
                    <a:pt x="3360" y="2990"/>
                  </a:lnTo>
                  <a:lnTo>
                    <a:pt x="3357" y="2992"/>
                  </a:lnTo>
                  <a:lnTo>
                    <a:pt x="3354" y="2996"/>
                  </a:lnTo>
                  <a:lnTo>
                    <a:pt x="3350" y="2996"/>
                  </a:lnTo>
                  <a:lnTo>
                    <a:pt x="3347" y="2999"/>
                  </a:lnTo>
                  <a:lnTo>
                    <a:pt x="3343" y="3002"/>
                  </a:lnTo>
                  <a:lnTo>
                    <a:pt x="3338" y="3011"/>
                  </a:lnTo>
                  <a:lnTo>
                    <a:pt x="3331" y="3019"/>
                  </a:lnTo>
                  <a:lnTo>
                    <a:pt x="3328" y="3021"/>
                  </a:lnTo>
                  <a:lnTo>
                    <a:pt x="3323" y="3023"/>
                  </a:lnTo>
                  <a:lnTo>
                    <a:pt x="3328" y="3030"/>
                  </a:lnTo>
                  <a:lnTo>
                    <a:pt x="3328" y="3037"/>
                  </a:lnTo>
                  <a:lnTo>
                    <a:pt x="3328" y="3043"/>
                  </a:lnTo>
                  <a:lnTo>
                    <a:pt x="3323" y="3050"/>
                  </a:lnTo>
                  <a:lnTo>
                    <a:pt x="3323" y="3057"/>
                  </a:lnTo>
                  <a:lnTo>
                    <a:pt x="3326" y="3064"/>
                  </a:lnTo>
                  <a:lnTo>
                    <a:pt x="3330" y="3069"/>
                  </a:lnTo>
                  <a:lnTo>
                    <a:pt x="3330" y="3078"/>
                  </a:lnTo>
                  <a:lnTo>
                    <a:pt x="3331" y="3084"/>
                  </a:lnTo>
                  <a:lnTo>
                    <a:pt x="3331" y="3091"/>
                  </a:lnTo>
                  <a:lnTo>
                    <a:pt x="3328" y="3100"/>
                  </a:lnTo>
                  <a:lnTo>
                    <a:pt x="3324" y="3108"/>
                  </a:lnTo>
                  <a:lnTo>
                    <a:pt x="3323" y="3113"/>
                  </a:lnTo>
                  <a:lnTo>
                    <a:pt x="3323" y="3118"/>
                  </a:lnTo>
                  <a:lnTo>
                    <a:pt x="3323" y="3125"/>
                  </a:lnTo>
                  <a:lnTo>
                    <a:pt x="3326" y="3129"/>
                  </a:lnTo>
                  <a:lnTo>
                    <a:pt x="3330" y="3132"/>
                  </a:lnTo>
                  <a:lnTo>
                    <a:pt x="3336" y="3132"/>
                  </a:lnTo>
                  <a:lnTo>
                    <a:pt x="3335" y="3141"/>
                  </a:lnTo>
                  <a:lnTo>
                    <a:pt x="3335" y="3149"/>
                  </a:lnTo>
                  <a:lnTo>
                    <a:pt x="3338" y="3161"/>
                  </a:lnTo>
                  <a:lnTo>
                    <a:pt x="3342" y="3173"/>
                  </a:lnTo>
                  <a:lnTo>
                    <a:pt x="3343" y="3180"/>
                  </a:lnTo>
                  <a:lnTo>
                    <a:pt x="3343" y="3187"/>
                  </a:lnTo>
                  <a:lnTo>
                    <a:pt x="3338" y="3185"/>
                  </a:lnTo>
                  <a:lnTo>
                    <a:pt x="3335" y="3182"/>
                  </a:lnTo>
                  <a:lnTo>
                    <a:pt x="3331" y="3178"/>
                  </a:lnTo>
                  <a:lnTo>
                    <a:pt x="3330" y="3173"/>
                  </a:lnTo>
                  <a:lnTo>
                    <a:pt x="3328" y="3161"/>
                  </a:lnTo>
                  <a:lnTo>
                    <a:pt x="3326" y="3156"/>
                  </a:lnTo>
                  <a:lnTo>
                    <a:pt x="3323" y="3153"/>
                  </a:lnTo>
                  <a:lnTo>
                    <a:pt x="3313" y="3153"/>
                  </a:lnTo>
                  <a:lnTo>
                    <a:pt x="3304" y="3154"/>
                  </a:lnTo>
                  <a:lnTo>
                    <a:pt x="3299" y="3159"/>
                  </a:lnTo>
                  <a:lnTo>
                    <a:pt x="3295" y="3166"/>
                  </a:lnTo>
                  <a:lnTo>
                    <a:pt x="3290" y="3163"/>
                  </a:lnTo>
                  <a:lnTo>
                    <a:pt x="3287" y="3161"/>
                  </a:lnTo>
                  <a:lnTo>
                    <a:pt x="3289" y="3158"/>
                  </a:lnTo>
                  <a:lnTo>
                    <a:pt x="3292" y="3154"/>
                  </a:lnTo>
                  <a:lnTo>
                    <a:pt x="3299" y="3146"/>
                  </a:lnTo>
                  <a:lnTo>
                    <a:pt x="3301" y="3142"/>
                  </a:lnTo>
                  <a:lnTo>
                    <a:pt x="3302" y="3139"/>
                  </a:lnTo>
                  <a:lnTo>
                    <a:pt x="3306" y="3132"/>
                  </a:lnTo>
                  <a:lnTo>
                    <a:pt x="3309" y="3125"/>
                  </a:lnTo>
                  <a:lnTo>
                    <a:pt x="3309" y="3115"/>
                  </a:lnTo>
                  <a:lnTo>
                    <a:pt x="3309" y="3105"/>
                  </a:lnTo>
                  <a:lnTo>
                    <a:pt x="3307" y="3101"/>
                  </a:lnTo>
                  <a:lnTo>
                    <a:pt x="3306" y="3098"/>
                  </a:lnTo>
                  <a:lnTo>
                    <a:pt x="3302" y="3096"/>
                  </a:lnTo>
                  <a:lnTo>
                    <a:pt x="3302" y="3091"/>
                  </a:lnTo>
                  <a:lnTo>
                    <a:pt x="3301" y="3089"/>
                  </a:lnTo>
                  <a:lnTo>
                    <a:pt x="3299" y="3088"/>
                  </a:lnTo>
                  <a:lnTo>
                    <a:pt x="3295" y="3084"/>
                  </a:lnTo>
                  <a:lnTo>
                    <a:pt x="3290" y="3083"/>
                  </a:lnTo>
                  <a:lnTo>
                    <a:pt x="3289" y="3081"/>
                  </a:lnTo>
                  <a:lnTo>
                    <a:pt x="3289" y="3078"/>
                  </a:lnTo>
                  <a:lnTo>
                    <a:pt x="3255" y="3078"/>
                  </a:lnTo>
                  <a:lnTo>
                    <a:pt x="3249" y="3079"/>
                  </a:lnTo>
                  <a:lnTo>
                    <a:pt x="3244" y="3083"/>
                  </a:lnTo>
                  <a:lnTo>
                    <a:pt x="3241" y="3088"/>
                  </a:lnTo>
                  <a:lnTo>
                    <a:pt x="3239" y="3093"/>
                  </a:lnTo>
                  <a:lnTo>
                    <a:pt x="3236" y="3105"/>
                  </a:lnTo>
                  <a:lnTo>
                    <a:pt x="3232" y="3108"/>
                  </a:lnTo>
                  <a:lnTo>
                    <a:pt x="3227" y="3112"/>
                  </a:lnTo>
                  <a:lnTo>
                    <a:pt x="3214" y="3132"/>
                  </a:lnTo>
                  <a:lnTo>
                    <a:pt x="3210" y="3132"/>
                  </a:lnTo>
                  <a:lnTo>
                    <a:pt x="3207" y="3132"/>
                  </a:lnTo>
                  <a:lnTo>
                    <a:pt x="3205" y="3136"/>
                  </a:lnTo>
                  <a:lnTo>
                    <a:pt x="3205" y="3141"/>
                  </a:lnTo>
                  <a:lnTo>
                    <a:pt x="3203" y="3146"/>
                  </a:lnTo>
                  <a:lnTo>
                    <a:pt x="3200" y="3146"/>
                  </a:lnTo>
                  <a:lnTo>
                    <a:pt x="3200" y="3151"/>
                  </a:lnTo>
                  <a:lnTo>
                    <a:pt x="3198" y="3154"/>
                  </a:lnTo>
                  <a:lnTo>
                    <a:pt x="3197" y="3158"/>
                  </a:lnTo>
                  <a:lnTo>
                    <a:pt x="3193" y="3159"/>
                  </a:lnTo>
                  <a:lnTo>
                    <a:pt x="3193" y="3200"/>
                  </a:lnTo>
                  <a:lnTo>
                    <a:pt x="3188" y="3204"/>
                  </a:lnTo>
                  <a:lnTo>
                    <a:pt x="3181" y="3205"/>
                  </a:lnTo>
                  <a:lnTo>
                    <a:pt x="3176" y="3209"/>
                  </a:lnTo>
                  <a:lnTo>
                    <a:pt x="3174" y="3211"/>
                  </a:lnTo>
                  <a:lnTo>
                    <a:pt x="3173" y="3214"/>
                  </a:lnTo>
                  <a:lnTo>
                    <a:pt x="3168" y="3212"/>
                  </a:lnTo>
                  <a:lnTo>
                    <a:pt x="3164" y="3209"/>
                  </a:lnTo>
                  <a:lnTo>
                    <a:pt x="3157" y="3200"/>
                  </a:lnTo>
                  <a:lnTo>
                    <a:pt x="3154" y="3192"/>
                  </a:lnTo>
                  <a:lnTo>
                    <a:pt x="3152" y="3180"/>
                  </a:lnTo>
                  <a:lnTo>
                    <a:pt x="3144" y="3180"/>
                  </a:lnTo>
                  <a:lnTo>
                    <a:pt x="3139" y="3176"/>
                  </a:lnTo>
                  <a:lnTo>
                    <a:pt x="3135" y="3171"/>
                  </a:lnTo>
                  <a:lnTo>
                    <a:pt x="3132" y="3166"/>
                  </a:lnTo>
                  <a:lnTo>
                    <a:pt x="3125" y="3168"/>
                  </a:lnTo>
                  <a:lnTo>
                    <a:pt x="3120" y="3168"/>
                  </a:lnTo>
                  <a:lnTo>
                    <a:pt x="3113" y="3165"/>
                  </a:lnTo>
                  <a:lnTo>
                    <a:pt x="3108" y="3159"/>
                  </a:lnTo>
                  <a:lnTo>
                    <a:pt x="3103" y="3159"/>
                  </a:lnTo>
                  <a:lnTo>
                    <a:pt x="3098" y="3159"/>
                  </a:lnTo>
                  <a:lnTo>
                    <a:pt x="3096" y="3156"/>
                  </a:lnTo>
                  <a:lnTo>
                    <a:pt x="3093" y="3154"/>
                  </a:lnTo>
                  <a:lnTo>
                    <a:pt x="3084" y="3153"/>
                  </a:lnTo>
                  <a:lnTo>
                    <a:pt x="3081" y="3151"/>
                  </a:lnTo>
                  <a:lnTo>
                    <a:pt x="3077" y="3149"/>
                  </a:lnTo>
                  <a:lnTo>
                    <a:pt x="3074" y="3147"/>
                  </a:lnTo>
                  <a:lnTo>
                    <a:pt x="3070" y="3146"/>
                  </a:lnTo>
                  <a:lnTo>
                    <a:pt x="3069" y="3139"/>
                  </a:lnTo>
                  <a:lnTo>
                    <a:pt x="3069" y="3132"/>
                  </a:lnTo>
                  <a:lnTo>
                    <a:pt x="3072" y="3124"/>
                  </a:lnTo>
                  <a:lnTo>
                    <a:pt x="3076" y="3115"/>
                  </a:lnTo>
                  <a:lnTo>
                    <a:pt x="3077" y="3110"/>
                  </a:lnTo>
                  <a:lnTo>
                    <a:pt x="3077" y="3105"/>
                  </a:lnTo>
                  <a:lnTo>
                    <a:pt x="3070" y="3103"/>
                  </a:lnTo>
                  <a:lnTo>
                    <a:pt x="3067" y="3105"/>
                  </a:lnTo>
                  <a:lnTo>
                    <a:pt x="3064" y="3107"/>
                  </a:lnTo>
                  <a:lnTo>
                    <a:pt x="3064" y="3112"/>
                  </a:lnTo>
                  <a:lnTo>
                    <a:pt x="3064" y="3122"/>
                  </a:lnTo>
                  <a:lnTo>
                    <a:pt x="3064" y="3132"/>
                  </a:lnTo>
                  <a:lnTo>
                    <a:pt x="3058" y="3132"/>
                  </a:lnTo>
                  <a:lnTo>
                    <a:pt x="3057" y="3136"/>
                  </a:lnTo>
                  <a:lnTo>
                    <a:pt x="3055" y="3141"/>
                  </a:lnTo>
                  <a:lnTo>
                    <a:pt x="3055" y="3146"/>
                  </a:lnTo>
                  <a:lnTo>
                    <a:pt x="3057" y="3156"/>
                  </a:lnTo>
                  <a:lnTo>
                    <a:pt x="3057" y="3161"/>
                  </a:lnTo>
                  <a:lnTo>
                    <a:pt x="3057" y="3166"/>
                  </a:lnTo>
                  <a:lnTo>
                    <a:pt x="3053" y="3168"/>
                  </a:lnTo>
                  <a:lnTo>
                    <a:pt x="3052" y="3170"/>
                  </a:lnTo>
                  <a:lnTo>
                    <a:pt x="3050" y="3175"/>
                  </a:lnTo>
                  <a:lnTo>
                    <a:pt x="3050" y="3187"/>
                  </a:lnTo>
                  <a:lnTo>
                    <a:pt x="3047" y="3188"/>
                  </a:lnTo>
                  <a:lnTo>
                    <a:pt x="3045" y="3190"/>
                  </a:lnTo>
                  <a:lnTo>
                    <a:pt x="3043" y="3195"/>
                  </a:lnTo>
                  <a:lnTo>
                    <a:pt x="3043" y="3207"/>
                  </a:lnTo>
                  <a:lnTo>
                    <a:pt x="3047" y="3209"/>
                  </a:lnTo>
                  <a:lnTo>
                    <a:pt x="3048" y="3212"/>
                  </a:lnTo>
                  <a:lnTo>
                    <a:pt x="3050" y="3221"/>
                  </a:lnTo>
                  <a:lnTo>
                    <a:pt x="3053" y="3228"/>
                  </a:lnTo>
                  <a:lnTo>
                    <a:pt x="3055" y="3231"/>
                  </a:lnTo>
                  <a:lnTo>
                    <a:pt x="3057" y="3234"/>
                  </a:lnTo>
                  <a:lnTo>
                    <a:pt x="3060" y="3236"/>
                  </a:lnTo>
                  <a:lnTo>
                    <a:pt x="3062" y="3238"/>
                  </a:lnTo>
                  <a:lnTo>
                    <a:pt x="3064" y="3245"/>
                  </a:lnTo>
                  <a:lnTo>
                    <a:pt x="3065" y="3251"/>
                  </a:lnTo>
                  <a:lnTo>
                    <a:pt x="3067" y="3255"/>
                  </a:lnTo>
                  <a:lnTo>
                    <a:pt x="3070" y="3255"/>
                  </a:lnTo>
                  <a:lnTo>
                    <a:pt x="3074" y="3257"/>
                  </a:lnTo>
                  <a:lnTo>
                    <a:pt x="3076" y="3258"/>
                  </a:lnTo>
                  <a:lnTo>
                    <a:pt x="3076" y="3262"/>
                  </a:lnTo>
                  <a:lnTo>
                    <a:pt x="3074" y="3267"/>
                  </a:lnTo>
                  <a:lnTo>
                    <a:pt x="3072" y="3269"/>
                  </a:lnTo>
                  <a:lnTo>
                    <a:pt x="3070" y="3269"/>
                  </a:lnTo>
                  <a:lnTo>
                    <a:pt x="3070" y="3272"/>
                  </a:lnTo>
                  <a:lnTo>
                    <a:pt x="3070" y="3275"/>
                  </a:lnTo>
                  <a:lnTo>
                    <a:pt x="3070" y="3279"/>
                  </a:lnTo>
                  <a:lnTo>
                    <a:pt x="3070" y="3282"/>
                  </a:lnTo>
                  <a:lnTo>
                    <a:pt x="3069" y="3282"/>
                  </a:lnTo>
                  <a:lnTo>
                    <a:pt x="3067" y="3282"/>
                  </a:lnTo>
                  <a:lnTo>
                    <a:pt x="3062" y="3277"/>
                  </a:lnTo>
                  <a:lnTo>
                    <a:pt x="3058" y="3272"/>
                  </a:lnTo>
                  <a:lnTo>
                    <a:pt x="3057" y="3269"/>
                  </a:lnTo>
                  <a:lnTo>
                    <a:pt x="3057" y="3265"/>
                  </a:lnTo>
                  <a:lnTo>
                    <a:pt x="3057" y="3262"/>
                  </a:lnTo>
                  <a:lnTo>
                    <a:pt x="3047" y="3248"/>
                  </a:lnTo>
                  <a:lnTo>
                    <a:pt x="3041" y="3243"/>
                  </a:lnTo>
                  <a:lnTo>
                    <a:pt x="3040" y="3241"/>
                  </a:lnTo>
                  <a:lnTo>
                    <a:pt x="3036" y="3241"/>
                  </a:lnTo>
                  <a:lnTo>
                    <a:pt x="3036" y="3289"/>
                  </a:lnTo>
                  <a:lnTo>
                    <a:pt x="3036" y="3296"/>
                  </a:lnTo>
                  <a:lnTo>
                    <a:pt x="3033" y="3301"/>
                  </a:lnTo>
                  <a:lnTo>
                    <a:pt x="3031" y="3304"/>
                  </a:lnTo>
                  <a:lnTo>
                    <a:pt x="3029" y="3309"/>
                  </a:lnTo>
                  <a:lnTo>
                    <a:pt x="3029" y="3316"/>
                  </a:lnTo>
                  <a:lnTo>
                    <a:pt x="3029" y="3323"/>
                  </a:lnTo>
                  <a:lnTo>
                    <a:pt x="3028" y="3328"/>
                  </a:lnTo>
                  <a:lnTo>
                    <a:pt x="3023" y="3330"/>
                  </a:lnTo>
                  <a:lnTo>
                    <a:pt x="3028" y="3338"/>
                  </a:lnTo>
                  <a:lnTo>
                    <a:pt x="3029" y="3350"/>
                  </a:lnTo>
                  <a:lnTo>
                    <a:pt x="3028" y="3359"/>
                  </a:lnTo>
                  <a:lnTo>
                    <a:pt x="3024" y="3366"/>
                  </a:lnTo>
                  <a:lnTo>
                    <a:pt x="3023" y="3374"/>
                  </a:lnTo>
                  <a:lnTo>
                    <a:pt x="3023" y="3379"/>
                  </a:lnTo>
                  <a:lnTo>
                    <a:pt x="3023" y="3384"/>
                  </a:lnTo>
                  <a:lnTo>
                    <a:pt x="3023" y="3391"/>
                  </a:lnTo>
                  <a:lnTo>
                    <a:pt x="3024" y="3398"/>
                  </a:lnTo>
                  <a:lnTo>
                    <a:pt x="3028" y="3410"/>
                  </a:lnTo>
                  <a:lnTo>
                    <a:pt x="3029" y="3422"/>
                  </a:lnTo>
                  <a:lnTo>
                    <a:pt x="3031" y="3430"/>
                  </a:lnTo>
                  <a:lnTo>
                    <a:pt x="3029" y="3439"/>
                  </a:lnTo>
                  <a:lnTo>
                    <a:pt x="3036" y="3436"/>
                  </a:lnTo>
                  <a:lnTo>
                    <a:pt x="3041" y="3430"/>
                  </a:lnTo>
                  <a:lnTo>
                    <a:pt x="3043" y="3422"/>
                  </a:lnTo>
                  <a:lnTo>
                    <a:pt x="3043" y="3412"/>
                  </a:lnTo>
                  <a:lnTo>
                    <a:pt x="3043" y="3402"/>
                  </a:lnTo>
                  <a:lnTo>
                    <a:pt x="3043" y="3391"/>
                  </a:lnTo>
                  <a:lnTo>
                    <a:pt x="3047" y="3384"/>
                  </a:lnTo>
                  <a:lnTo>
                    <a:pt x="3050" y="3378"/>
                  </a:lnTo>
                  <a:lnTo>
                    <a:pt x="3057" y="3378"/>
                  </a:lnTo>
                  <a:lnTo>
                    <a:pt x="3062" y="3379"/>
                  </a:lnTo>
                  <a:lnTo>
                    <a:pt x="3064" y="3381"/>
                  </a:lnTo>
                  <a:lnTo>
                    <a:pt x="3064" y="3384"/>
                  </a:lnTo>
                  <a:lnTo>
                    <a:pt x="3064" y="3390"/>
                  </a:lnTo>
                  <a:lnTo>
                    <a:pt x="3064" y="3395"/>
                  </a:lnTo>
                  <a:lnTo>
                    <a:pt x="3069" y="3400"/>
                  </a:lnTo>
                  <a:lnTo>
                    <a:pt x="3070" y="3407"/>
                  </a:lnTo>
                  <a:lnTo>
                    <a:pt x="3072" y="3412"/>
                  </a:lnTo>
                  <a:lnTo>
                    <a:pt x="3070" y="3419"/>
                  </a:lnTo>
                  <a:lnTo>
                    <a:pt x="3074" y="3424"/>
                  </a:lnTo>
                  <a:lnTo>
                    <a:pt x="3077" y="3429"/>
                  </a:lnTo>
                  <a:lnTo>
                    <a:pt x="3086" y="3437"/>
                  </a:lnTo>
                  <a:lnTo>
                    <a:pt x="3089" y="3442"/>
                  </a:lnTo>
                  <a:lnTo>
                    <a:pt x="3091" y="3449"/>
                  </a:lnTo>
                  <a:lnTo>
                    <a:pt x="3093" y="3456"/>
                  </a:lnTo>
                  <a:lnTo>
                    <a:pt x="3091" y="3466"/>
                  </a:lnTo>
                  <a:lnTo>
                    <a:pt x="3081" y="3483"/>
                  </a:lnTo>
                  <a:lnTo>
                    <a:pt x="3070" y="3500"/>
                  </a:lnTo>
                  <a:lnTo>
                    <a:pt x="3060" y="3514"/>
                  </a:lnTo>
                  <a:lnTo>
                    <a:pt x="3057" y="3524"/>
                  </a:lnTo>
                  <a:lnTo>
                    <a:pt x="3055" y="3529"/>
                  </a:lnTo>
                  <a:lnTo>
                    <a:pt x="3057" y="3535"/>
                  </a:lnTo>
                  <a:lnTo>
                    <a:pt x="3052" y="3536"/>
                  </a:lnTo>
                  <a:lnTo>
                    <a:pt x="3048" y="3540"/>
                  </a:lnTo>
                  <a:lnTo>
                    <a:pt x="3045" y="3543"/>
                  </a:lnTo>
                  <a:lnTo>
                    <a:pt x="3043" y="3548"/>
                  </a:lnTo>
                  <a:lnTo>
                    <a:pt x="3041" y="3560"/>
                  </a:lnTo>
                  <a:lnTo>
                    <a:pt x="3040" y="3565"/>
                  </a:lnTo>
                  <a:lnTo>
                    <a:pt x="3036" y="3569"/>
                  </a:lnTo>
                  <a:lnTo>
                    <a:pt x="3031" y="3570"/>
                  </a:lnTo>
                  <a:lnTo>
                    <a:pt x="3028" y="3572"/>
                  </a:lnTo>
                  <a:lnTo>
                    <a:pt x="3024" y="3576"/>
                  </a:lnTo>
                  <a:lnTo>
                    <a:pt x="3023" y="3581"/>
                  </a:lnTo>
                  <a:lnTo>
                    <a:pt x="3023" y="3591"/>
                  </a:lnTo>
                  <a:lnTo>
                    <a:pt x="3023" y="3603"/>
                  </a:lnTo>
                  <a:lnTo>
                    <a:pt x="3023" y="3608"/>
                  </a:lnTo>
                  <a:lnTo>
                    <a:pt x="3024" y="3611"/>
                  </a:lnTo>
                  <a:lnTo>
                    <a:pt x="3028" y="3613"/>
                  </a:lnTo>
                  <a:lnTo>
                    <a:pt x="3031" y="3615"/>
                  </a:lnTo>
                  <a:lnTo>
                    <a:pt x="3040" y="3617"/>
                  </a:lnTo>
                  <a:lnTo>
                    <a:pt x="3041" y="3620"/>
                  </a:lnTo>
                  <a:lnTo>
                    <a:pt x="3043" y="3623"/>
                  </a:lnTo>
                  <a:lnTo>
                    <a:pt x="3052" y="3625"/>
                  </a:lnTo>
                  <a:lnTo>
                    <a:pt x="3055" y="3623"/>
                  </a:lnTo>
                  <a:lnTo>
                    <a:pt x="3055" y="3622"/>
                  </a:lnTo>
                  <a:lnTo>
                    <a:pt x="3053" y="3618"/>
                  </a:lnTo>
                  <a:lnTo>
                    <a:pt x="3050" y="3613"/>
                  </a:lnTo>
                  <a:lnTo>
                    <a:pt x="3052" y="3611"/>
                  </a:lnTo>
                  <a:lnTo>
                    <a:pt x="3057" y="3610"/>
                  </a:lnTo>
                  <a:lnTo>
                    <a:pt x="3058" y="3610"/>
                  </a:lnTo>
                  <a:lnTo>
                    <a:pt x="3060" y="3610"/>
                  </a:lnTo>
                  <a:lnTo>
                    <a:pt x="3065" y="3611"/>
                  </a:lnTo>
                  <a:lnTo>
                    <a:pt x="3067" y="3613"/>
                  </a:lnTo>
                  <a:lnTo>
                    <a:pt x="3074" y="3622"/>
                  </a:lnTo>
                  <a:lnTo>
                    <a:pt x="3077" y="3627"/>
                  </a:lnTo>
                  <a:lnTo>
                    <a:pt x="3081" y="3629"/>
                  </a:lnTo>
                  <a:lnTo>
                    <a:pt x="3086" y="3630"/>
                  </a:lnTo>
                  <a:lnTo>
                    <a:pt x="3094" y="3630"/>
                  </a:lnTo>
                  <a:lnTo>
                    <a:pt x="3098" y="3630"/>
                  </a:lnTo>
                  <a:lnTo>
                    <a:pt x="3101" y="3635"/>
                  </a:lnTo>
                  <a:lnTo>
                    <a:pt x="3103" y="3642"/>
                  </a:lnTo>
                  <a:lnTo>
                    <a:pt x="3106" y="3647"/>
                  </a:lnTo>
                  <a:lnTo>
                    <a:pt x="3108" y="3649"/>
                  </a:lnTo>
                  <a:lnTo>
                    <a:pt x="3111" y="3651"/>
                  </a:lnTo>
                  <a:lnTo>
                    <a:pt x="3113" y="3647"/>
                  </a:lnTo>
                  <a:lnTo>
                    <a:pt x="3115" y="3646"/>
                  </a:lnTo>
                  <a:lnTo>
                    <a:pt x="3118" y="3646"/>
                  </a:lnTo>
                  <a:lnTo>
                    <a:pt x="3123" y="3647"/>
                  </a:lnTo>
                  <a:lnTo>
                    <a:pt x="3125" y="3649"/>
                  </a:lnTo>
                  <a:lnTo>
                    <a:pt x="3125" y="3651"/>
                  </a:lnTo>
                  <a:lnTo>
                    <a:pt x="3128" y="3652"/>
                  </a:lnTo>
                  <a:lnTo>
                    <a:pt x="3132" y="3654"/>
                  </a:lnTo>
                  <a:lnTo>
                    <a:pt x="3133" y="3658"/>
                  </a:lnTo>
                  <a:lnTo>
                    <a:pt x="3139" y="3658"/>
                  </a:lnTo>
                  <a:lnTo>
                    <a:pt x="3139" y="3661"/>
                  </a:lnTo>
                  <a:lnTo>
                    <a:pt x="3140" y="3663"/>
                  </a:lnTo>
                  <a:lnTo>
                    <a:pt x="3144" y="3664"/>
                  </a:lnTo>
                  <a:lnTo>
                    <a:pt x="3145" y="3664"/>
                  </a:lnTo>
                  <a:lnTo>
                    <a:pt x="3145" y="3669"/>
                  </a:lnTo>
                  <a:lnTo>
                    <a:pt x="3145" y="3678"/>
                  </a:lnTo>
                  <a:lnTo>
                    <a:pt x="3144" y="3687"/>
                  </a:lnTo>
                  <a:lnTo>
                    <a:pt x="3144" y="3690"/>
                  </a:lnTo>
                  <a:lnTo>
                    <a:pt x="3145" y="3692"/>
                  </a:lnTo>
                  <a:lnTo>
                    <a:pt x="3152" y="3692"/>
                  </a:lnTo>
                  <a:lnTo>
                    <a:pt x="3154" y="3710"/>
                  </a:lnTo>
                  <a:lnTo>
                    <a:pt x="3156" y="3736"/>
                  </a:lnTo>
                  <a:lnTo>
                    <a:pt x="3156" y="3762"/>
                  </a:lnTo>
                  <a:lnTo>
                    <a:pt x="3154" y="3772"/>
                  </a:lnTo>
                  <a:lnTo>
                    <a:pt x="3152" y="3780"/>
                  </a:lnTo>
                  <a:lnTo>
                    <a:pt x="3151" y="3782"/>
                  </a:lnTo>
                  <a:lnTo>
                    <a:pt x="3149" y="3782"/>
                  </a:lnTo>
                  <a:lnTo>
                    <a:pt x="3147" y="3784"/>
                  </a:lnTo>
                  <a:lnTo>
                    <a:pt x="3145" y="3787"/>
                  </a:lnTo>
                  <a:lnTo>
                    <a:pt x="3145" y="3797"/>
                  </a:lnTo>
                  <a:lnTo>
                    <a:pt x="3145" y="3802"/>
                  </a:lnTo>
                  <a:lnTo>
                    <a:pt x="3145" y="3808"/>
                  </a:lnTo>
                  <a:lnTo>
                    <a:pt x="3139" y="3830"/>
                  </a:lnTo>
                  <a:lnTo>
                    <a:pt x="3132" y="3848"/>
                  </a:lnTo>
                  <a:lnTo>
                    <a:pt x="3132" y="3855"/>
                  </a:lnTo>
                  <a:lnTo>
                    <a:pt x="3135" y="3862"/>
                  </a:lnTo>
                  <a:lnTo>
                    <a:pt x="3140" y="3874"/>
                  </a:lnTo>
                  <a:lnTo>
                    <a:pt x="3144" y="3879"/>
                  </a:lnTo>
                  <a:lnTo>
                    <a:pt x="3145" y="3886"/>
                  </a:lnTo>
                  <a:lnTo>
                    <a:pt x="3147" y="3893"/>
                  </a:lnTo>
                  <a:lnTo>
                    <a:pt x="3145" y="3903"/>
                  </a:lnTo>
                  <a:lnTo>
                    <a:pt x="3207" y="3903"/>
                  </a:lnTo>
                  <a:lnTo>
                    <a:pt x="3207" y="3906"/>
                  </a:lnTo>
                  <a:lnTo>
                    <a:pt x="3209" y="3908"/>
                  </a:lnTo>
                  <a:lnTo>
                    <a:pt x="3214" y="3910"/>
                  </a:lnTo>
                  <a:lnTo>
                    <a:pt x="3220" y="3908"/>
                  </a:lnTo>
                  <a:lnTo>
                    <a:pt x="3227" y="3910"/>
                  </a:lnTo>
                  <a:lnTo>
                    <a:pt x="3227" y="3913"/>
                  </a:lnTo>
                  <a:lnTo>
                    <a:pt x="3227" y="3917"/>
                  </a:lnTo>
                  <a:lnTo>
                    <a:pt x="3231" y="3917"/>
                  </a:lnTo>
                  <a:lnTo>
                    <a:pt x="3234" y="3917"/>
                  </a:lnTo>
                  <a:lnTo>
                    <a:pt x="3234" y="3920"/>
                  </a:lnTo>
                  <a:lnTo>
                    <a:pt x="3234" y="3924"/>
                  </a:lnTo>
                  <a:lnTo>
                    <a:pt x="3236" y="3924"/>
                  </a:lnTo>
                  <a:lnTo>
                    <a:pt x="3241" y="3924"/>
                  </a:lnTo>
                  <a:lnTo>
                    <a:pt x="3244" y="3924"/>
                  </a:lnTo>
                  <a:lnTo>
                    <a:pt x="3248" y="3924"/>
                  </a:lnTo>
                  <a:lnTo>
                    <a:pt x="3295" y="3924"/>
                  </a:lnTo>
                  <a:lnTo>
                    <a:pt x="3301" y="3927"/>
                  </a:lnTo>
                  <a:lnTo>
                    <a:pt x="3307" y="3930"/>
                  </a:lnTo>
                  <a:lnTo>
                    <a:pt x="3321" y="3935"/>
                  </a:lnTo>
                  <a:lnTo>
                    <a:pt x="3336" y="3939"/>
                  </a:lnTo>
                  <a:lnTo>
                    <a:pt x="3350" y="3944"/>
                  </a:lnTo>
                  <a:lnTo>
                    <a:pt x="3352" y="3939"/>
                  </a:lnTo>
                  <a:lnTo>
                    <a:pt x="3354" y="3935"/>
                  </a:lnTo>
                  <a:lnTo>
                    <a:pt x="3360" y="3930"/>
                  </a:lnTo>
                  <a:lnTo>
                    <a:pt x="3369" y="3927"/>
                  </a:lnTo>
                  <a:lnTo>
                    <a:pt x="3377" y="3924"/>
                  </a:lnTo>
                  <a:lnTo>
                    <a:pt x="3377" y="3910"/>
                  </a:lnTo>
                  <a:lnTo>
                    <a:pt x="3388" y="3910"/>
                  </a:lnTo>
                  <a:lnTo>
                    <a:pt x="3395" y="3912"/>
                  </a:lnTo>
                  <a:lnTo>
                    <a:pt x="3398" y="3917"/>
                  </a:lnTo>
                  <a:lnTo>
                    <a:pt x="3401" y="3924"/>
                  </a:lnTo>
                  <a:lnTo>
                    <a:pt x="3405" y="3930"/>
                  </a:lnTo>
                  <a:lnTo>
                    <a:pt x="3406" y="3937"/>
                  </a:lnTo>
                  <a:lnTo>
                    <a:pt x="3412" y="3942"/>
                  </a:lnTo>
                  <a:lnTo>
                    <a:pt x="3418" y="3944"/>
                  </a:lnTo>
                  <a:lnTo>
                    <a:pt x="3422" y="3942"/>
                  </a:lnTo>
                  <a:lnTo>
                    <a:pt x="3424" y="3941"/>
                  </a:lnTo>
                  <a:lnTo>
                    <a:pt x="3425" y="3934"/>
                  </a:lnTo>
                  <a:lnTo>
                    <a:pt x="3425" y="3917"/>
                  </a:lnTo>
                  <a:lnTo>
                    <a:pt x="3424" y="3910"/>
                  </a:lnTo>
                  <a:lnTo>
                    <a:pt x="3422" y="3903"/>
                  </a:lnTo>
                  <a:lnTo>
                    <a:pt x="3417" y="3900"/>
                  </a:lnTo>
                  <a:lnTo>
                    <a:pt x="3412" y="3896"/>
                  </a:lnTo>
                  <a:close/>
                  <a:moveTo>
                    <a:pt x="3500" y="3139"/>
                  </a:moveTo>
                  <a:lnTo>
                    <a:pt x="3505" y="3139"/>
                  </a:lnTo>
                  <a:lnTo>
                    <a:pt x="3509" y="3137"/>
                  </a:lnTo>
                  <a:lnTo>
                    <a:pt x="3511" y="3134"/>
                  </a:lnTo>
                  <a:lnTo>
                    <a:pt x="3512" y="3130"/>
                  </a:lnTo>
                  <a:lnTo>
                    <a:pt x="3514" y="3122"/>
                  </a:lnTo>
                  <a:lnTo>
                    <a:pt x="3517" y="3120"/>
                  </a:lnTo>
                  <a:lnTo>
                    <a:pt x="3521" y="3118"/>
                  </a:lnTo>
                  <a:lnTo>
                    <a:pt x="3522" y="3122"/>
                  </a:lnTo>
                  <a:lnTo>
                    <a:pt x="3524" y="3124"/>
                  </a:lnTo>
                  <a:lnTo>
                    <a:pt x="3526" y="3124"/>
                  </a:lnTo>
                  <a:lnTo>
                    <a:pt x="3529" y="3124"/>
                  </a:lnTo>
                  <a:lnTo>
                    <a:pt x="3536" y="3122"/>
                  </a:lnTo>
                  <a:lnTo>
                    <a:pt x="3541" y="3118"/>
                  </a:lnTo>
                  <a:lnTo>
                    <a:pt x="3553" y="3122"/>
                  </a:lnTo>
                  <a:lnTo>
                    <a:pt x="3562" y="3124"/>
                  </a:lnTo>
                  <a:lnTo>
                    <a:pt x="3570" y="3122"/>
                  </a:lnTo>
                  <a:lnTo>
                    <a:pt x="3582" y="3118"/>
                  </a:lnTo>
                  <a:lnTo>
                    <a:pt x="3580" y="3125"/>
                  </a:lnTo>
                  <a:lnTo>
                    <a:pt x="3577" y="3130"/>
                  </a:lnTo>
                  <a:lnTo>
                    <a:pt x="3575" y="3137"/>
                  </a:lnTo>
                  <a:lnTo>
                    <a:pt x="3575" y="3146"/>
                  </a:lnTo>
                  <a:lnTo>
                    <a:pt x="3562" y="3146"/>
                  </a:lnTo>
                  <a:lnTo>
                    <a:pt x="3555" y="3146"/>
                  </a:lnTo>
                  <a:lnTo>
                    <a:pt x="3555" y="3139"/>
                  </a:lnTo>
                  <a:lnTo>
                    <a:pt x="3553" y="3136"/>
                  </a:lnTo>
                  <a:lnTo>
                    <a:pt x="3550" y="3134"/>
                  </a:lnTo>
                  <a:lnTo>
                    <a:pt x="3546" y="3136"/>
                  </a:lnTo>
                  <a:lnTo>
                    <a:pt x="3541" y="3139"/>
                  </a:lnTo>
                  <a:lnTo>
                    <a:pt x="3533" y="3139"/>
                  </a:lnTo>
                  <a:lnTo>
                    <a:pt x="3526" y="3141"/>
                  </a:lnTo>
                  <a:lnTo>
                    <a:pt x="3522" y="3142"/>
                  </a:lnTo>
                  <a:lnTo>
                    <a:pt x="3521" y="3144"/>
                  </a:lnTo>
                  <a:lnTo>
                    <a:pt x="3521" y="3147"/>
                  </a:lnTo>
                  <a:lnTo>
                    <a:pt x="3521" y="3153"/>
                  </a:lnTo>
                  <a:lnTo>
                    <a:pt x="3514" y="3153"/>
                  </a:lnTo>
                  <a:lnTo>
                    <a:pt x="3509" y="3154"/>
                  </a:lnTo>
                  <a:lnTo>
                    <a:pt x="3500" y="3159"/>
                  </a:lnTo>
                  <a:lnTo>
                    <a:pt x="3483" y="3159"/>
                  </a:lnTo>
                  <a:lnTo>
                    <a:pt x="3476" y="3158"/>
                  </a:lnTo>
                  <a:lnTo>
                    <a:pt x="3475" y="3156"/>
                  </a:lnTo>
                  <a:lnTo>
                    <a:pt x="3473" y="3153"/>
                  </a:lnTo>
                  <a:lnTo>
                    <a:pt x="3483" y="3153"/>
                  </a:lnTo>
                  <a:lnTo>
                    <a:pt x="3492" y="3151"/>
                  </a:lnTo>
                  <a:lnTo>
                    <a:pt x="3497" y="3146"/>
                  </a:lnTo>
                  <a:lnTo>
                    <a:pt x="3500" y="3139"/>
                  </a:lnTo>
                  <a:close/>
                  <a:moveTo>
                    <a:pt x="3050" y="3603"/>
                  </a:moveTo>
                  <a:lnTo>
                    <a:pt x="3050" y="3600"/>
                  </a:lnTo>
                  <a:lnTo>
                    <a:pt x="3052" y="3598"/>
                  </a:lnTo>
                  <a:lnTo>
                    <a:pt x="3055" y="3596"/>
                  </a:lnTo>
                  <a:lnTo>
                    <a:pt x="3057" y="3596"/>
                  </a:lnTo>
                  <a:lnTo>
                    <a:pt x="3057" y="3600"/>
                  </a:lnTo>
                  <a:lnTo>
                    <a:pt x="3055" y="3601"/>
                  </a:lnTo>
                  <a:lnTo>
                    <a:pt x="3052" y="3603"/>
                  </a:lnTo>
                  <a:lnTo>
                    <a:pt x="3050" y="3603"/>
                  </a:lnTo>
                  <a:close/>
                  <a:moveTo>
                    <a:pt x="3650" y="3555"/>
                  </a:moveTo>
                  <a:lnTo>
                    <a:pt x="3652" y="3550"/>
                  </a:lnTo>
                  <a:lnTo>
                    <a:pt x="3654" y="3548"/>
                  </a:lnTo>
                  <a:lnTo>
                    <a:pt x="3657" y="3548"/>
                  </a:lnTo>
                  <a:lnTo>
                    <a:pt x="3657" y="3541"/>
                  </a:lnTo>
                  <a:lnTo>
                    <a:pt x="3661" y="3535"/>
                  </a:lnTo>
                  <a:lnTo>
                    <a:pt x="3666" y="3531"/>
                  </a:lnTo>
                  <a:lnTo>
                    <a:pt x="3671" y="3528"/>
                  </a:lnTo>
                  <a:lnTo>
                    <a:pt x="3671" y="3521"/>
                  </a:lnTo>
                  <a:lnTo>
                    <a:pt x="3674" y="3514"/>
                  </a:lnTo>
                  <a:lnTo>
                    <a:pt x="3678" y="3509"/>
                  </a:lnTo>
                  <a:lnTo>
                    <a:pt x="3678" y="3500"/>
                  </a:lnTo>
                  <a:lnTo>
                    <a:pt x="3674" y="3499"/>
                  </a:lnTo>
                  <a:lnTo>
                    <a:pt x="3673" y="3495"/>
                  </a:lnTo>
                  <a:lnTo>
                    <a:pt x="3671" y="3487"/>
                  </a:lnTo>
                  <a:lnTo>
                    <a:pt x="3667" y="3487"/>
                  </a:lnTo>
                  <a:lnTo>
                    <a:pt x="3666" y="3485"/>
                  </a:lnTo>
                  <a:lnTo>
                    <a:pt x="3664" y="3480"/>
                  </a:lnTo>
                  <a:lnTo>
                    <a:pt x="3659" y="3478"/>
                  </a:lnTo>
                  <a:lnTo>
                    <a:pt x="3657" y="3477"/>
                  </a:lnTo>
                  <a:lnTo>
                    <a:pt x="3657" y="3473"/>
                  </a:lnTo>
                  <a:lnTo>
                    <a:pt x="3652" y="3471"/>
                  </a:lnTo>
                  <a:lnTo>
                    <a:pt x="3650" y="3470"/>
                  </a:lnTo>
                  <a:lnTo>
                    <a:pt x="3650" y="3466"/>
                  </a:lnTo>
                  <a:lnTo>
                    <a:pt x="3652" y="3454"/>
                  </a:lnTo>
                  <a:lnTo>
                    <a:pt x="3650" y="3451"/>
                  </a:lnTo>
                  <a:lnTo>
                    <a:pt x="3649" y="3448"/>
                  </a:lnTo>
                  <a:lnTo>
                    <a:pt x="3645" y="3446"/>
                  </a:lnTo>
                  <a:lnTo>
                    <a:pt x="3642" y="3444"/>
                  </a:lnTo>
                  <a:lnTo>
                    <a:pt x="3630" y="3446"/>
                  </a:lnTo>
                  <a:lnTo>
                    <a:pt x="3626" y="3451"/>
                  </a:lnTo>
                  <a:lnTo>
                    <a:pt x="3625" y="3456"/>
                  </a:lnTo>
                  <a:lnTo>
                    <a:pt x="3626" y="3461"/>
                  </a:lnTo>
                  <a:lnTo>
                    <a:pt x="3628" y="3466"/>
                  </a:lnTo>
                  <a:lnTo>
                    <a:pt x="3633" y="3480"/>
                  </a:lnTo>
                  <a:lnTo>
                    <a:pt x="3635" y="3487"/>
                  </a:lnTo>
                  <a:lnTo>
                    <a:pt x="3637" y="3494"/>
                  </a:lnTo>
                  <a:lnTo>
                    <a:pt x="3635" y="3499"/>
                  </a:lnTo>
                  <a:lnTo>
                    <a:pt x="3633" y="3500"/>
                  </a:lnTo>
                  <a:lnTo>
                    <a:pt x="3628" y="3506"/>
                  </a:lnTo>
                  <a:lnTo>
                    <a:pt x="3625" y="3507"/>
                  </a:lnTo>
                  <a:lnTo>
                    <a:pt x="3623" y="3511"/>
                  </a:lnTo>
                  <a:lnTo>
                    <a:pt x="3621" y="3516"/>
                  </a:lnTo>
                  <a:lnTo>
                    <a:pt x="3623" y="3521"/>
                  </a:lnTo>
                  <a:lnTo>
                    <a:pt x="3623" y="3548"/>
                  </a:lnTo>
                  <a:lnTo>
                    <a:pt x="3628" y="3547"/>
                  </a:lnTo>
                  <a:lnTo>
                    <a:pt x="3633" y="3548"/>
                  </a:lnTo>
                  <a:lnTo>
                    <a:pt x="3637" y="3552"/>
                  </a:lnTo>
                  <a:lnTo>
                    <a:pt x="3640" y="3555"/>
                  </a:lnTo>
                  <a:lnTo>
                    <a:pt x="3644" y="3560"/>
                  </a:lnTo>
                  <a:lnTo>
                    <a:pt x="3645" y="3562"/>
                  </a:lnTo>
                  <a:lnTo>
                    <a:pt x="3649" y="3560"/>
                  </a:lnTo>
                  <a:lnTo>
                    <a:pt x="3650" y="3555"/>
                  </a:lnTo>
                  <a:close/>
                  <a:moveTo>
                    <a:pt x="3202" y="3028"/>
                  </a:moveTo>
                  <a:lnTo>
                    <a:pt x="3195" y="3030"/>
                  </a:lnTo>
                  <a:lnTo>
                    <a:pt x="3191" y="3031"/>
                  </a:lnTo>
                  <a:lnTo>
                    <a:pt x="3190" y="3035"/>
                  </a:lnTo>
                  <a:lnTo>
                    <a:pt x="3188" y="3038"/>
                  </a:lnTo>
                  <a:lnTo>
                    <a:pt x="3186" y="3047"/>
                  </a:lnTo>
                  <a:lnTo>
                    <a:pt x="3185" y="3050"/>
                  </a:lnTo>
                  <a:lnTo>
                    <a:pt x="3181" y="3055"/>
                  </a:lnTo>
                  <a:lnTo>
                    <a:pt x="3178" y="3057"/>
                  </a:lnTo>
                  <a:lnTo>
                    <a:pt x="3171" y="3062"/>
                  </a:lnTo>
                  <a:lnTo>
                    <a:pt x="3168" y="3069"/>
                  </a:lnTo>
                  <a:lnTo>
                    <a:pt x="3162" y="3076"/>
                  </a:lnTo>
                  <a:lnTo>
                    <a:pt x="3157" y="3079"/>
                  </a:lnTo>
                  <a:lnTo>
                    <a:pt x="3154" y="3081"/>
                  </a:lnTo>
                  <a:lnTo>
                    <a:pt x="3151" y="3081"/>
                  </a:lnTo>
                  <a:lnTo>
                    <a:pt x="3145" y="3084"/>
                  </a:lnTo>
                  <a:lnTo>
                    <a:pt x="3145" y="3088"/>
                  </a:lnTo>
                  <a:lnTo>
                    <a:pt x="3145" y="3091"/>
                  </a:lnTo>
                  <a:lnTo>
                    <a:pt x="3147" y="3095"/>
                  </a:lnTo>
                  <a:lnTo>
                    <a:pt x="3149" y="3096"/>
                  </a:lnTo>
                  <a:lnTo>
                    <a:pt x="3156" y="3098"/>
                  </a:lnTo>
                  <a:lnTo>
                    <a:pt x="3162" y="3100"/>
                  </a:lnTo>
                  <a:lnTo>
                    <a:pt x="3164" y="3101"/>
                  </a:lnTo>
                  <a:lnTo>
                    <a:pt x="3166" y="3105"/>
                  </a:lnTo>
                  <a:lnTo>
                    <a:pt x="3171" y="3105"/>
                  </a:lnTo>
                  <a:lnTo>
                    <a:pt x="3174" y="3105"/>
                  </a:lnTo>
                  <a:lnTo>
                    <a:pt x="3176" y="3107"/>
                  </a:lnTo>
                  <a:lnTo>
                    <a:pt x="3178" y="3110"/>
                  </a:lnTo>
                  <a:lnTo>
                    <a:pt x="3180" y="3117"/>
                  </a:lnTo>
                  <a:lnTo>
                    <a:pt x="3180" y="3125"/>
                  </a:lnTo>
                  <a:lnTo>
                    <a:pt x="3188" y="3120"/>
                  </a:lnTo>
                  <a:lnTo>
                    <a:pt x="3198" y="3117"/>
                  </a:lnTo>
                  <a:lnTo>
                    <a:pt x="3202" y="3113"/>
                  </a:lnTo>
                  <a:lnTo>
                    <a:pt x="3205" y="3110"/>
                  </a:lnTo>
                  <a:lnTo>
                    <a:pt x="3207" y="3105"/>
                  </a:lnTo>
                  <a:lnTo>
                    <a:pt x="3207" y="3098"/>
                  </a:lnTo>
                  <a:lnTo>
                    <a:pt x="3212" y="3096"/>
                  </a:lnTo>
                  <a:lnTo>
                    <a:pt x="3215" y="3095"/>
                  </a:lnTo>
                  <a:lnTo>
                    <a:pt x="3220" y="3088"/>
                  </a:lnTo>
                  <a:lnTo>
                    <a:pt x="3226" y="3081"/>
                  </a:lnTo>
                  <a:lnTo>
                    <a:pt x="3229" y="3079"/>
                  </a:lnTo>
                  <a:lnTo>
                    <a:pt x="3234" y="3078"/>
                  </a:lnTo>
                  <a:lnTo>
                    <a:pt x="3236" y="3071"/>
                  </a:lnTo>
                  <a:lnTo>
                    <a:pt x="3234" y="3066"/>
                  </a:lnTo>
                  <a:lnTo>
                    <a:pt x="3229" y="3054"/>
                  </a:lnTo>
                  <a:lnTo>
                    <a:pt x="3227" y="3048"/>
                  </a:lnTo>
                  <a:lnTo>
                    <a:pt x="3226" y="3043"/>
                  </a:lnTo>
                  <a:lnTo>
                    <a:pt x="3229" y="3040"/>
                  </a:lnTo>
                  <a:lnTo>
                    <a:pt x="3234" y="3037"/>
                  </a:lnTo>
                  <a:lnTo>
                    <a:pt x="3237" y="3037"/>
                  </a:lnTo>
                  <a:lnTo>
                    <a:pt x="3239" y="3035"/>
                  </a:lnTo>
                  <a:lnTo>
                    <a:pt x="3241" y="3030"/>
                  </a:lnTo>
                  <a:lnTo>
                    <a:pt x="3244" y="3028"/>
                  </a:lnTo>
                  <a:lnTo>
                    <a:pt x="3246" y="3025"/>
                  </a:lnTo>
                  <a:lnTo>
                    <a:pt x="3248" y="3016"/>
                  </a:lnTo>
                  <a:lnTo>
                    <a:pt x="3246" y="3011"/>
                  </a:lnTo>
                  <a:lnTo>
                    <a:pt x="3243" y="3009"/>
                  </a:lnTo>
                  <a:lnTo>
                    <a:pt x="3237" y="3007"/>
                  </a:lnTo>
                  <a:lnTo>
                    <a:pt x="3232" y="3009"/>
                  </a:lnTo>
                  <a:lnTo>
                    <a:pt x="3227" y="3011"/>
                  </a:lnTo>
                  <a:lnTo>
                    <a:pt x="3224" y="3014"/>
                  </a:lnTo>
                  <a:lnTo>
                    <a:pt x="3220" y="3019"/>
                  </a:lnTo>
                  <a:lnTo>
                    <a:pt x="3220" y="3023"/>
                  </a:lnTo>
                  <a:lnTo>
                    <a:pt x="3212" y="3025"/>
                  </a:lnTo>
                  <a:lnTo>
                    <a:pt x="3203" y="3026"/>
                  </a:lnTo>
                  <a:lnTo>
                    <a:pt x="3202" y="3028"/>
                  </a:lnTo>
                  <a:close/>
                  <a:moveTo>
                    <a:pt x="3282" y="3064"/>
                  </a:moveTo>
                  <a:lnTo>
                    <a:pt x="3284" y="3067"/>
                  </a:lnTo>
                  <a:lnTo>
                    <a:pt x="3287" y="3069"/>
                  </a:lnTo>
                  <a:lnTo>
                    <a:pt x="3290" y="3071"/>
                  </a:lnTo>
                  <a:lnTo>
                    <a:pt x="3295" y="3071"/>
                  </a:lnTo>
                  <a:lnTo>
                    <a:pt x="3297" y="3066"/>
                  </a:lnTo>
                  <a:lnTo>
                    <a:pt x="3299" y="3062"/>
                  </a:lnTo>
                  <a:lnTo>
                    <a:pt x="3302" y="3057"/>
                  </a:lnTo>
                  <a:lnTo>
                    <a:pt x="3302" y="3050"/>
                  </a:lnTo>
                  <a:lnTo>
                    <a:pt x="3295" y="3052"/>
                  </a:lnTo>
                  <a:lnTo>
                    <a:pt x="3290" y="3052"/>
                  </a:lnTo>
                  <a:lnTo>
                    <a:pt x="3284" y="3048"/>
                  </a:lnTo>
                  <a:lnTo>
                    <a:pt x="3278" y="3043"/>
                  </a:lnTo>
                  <a:lnTo>
                    <a:pt x="3273" y="3043"/>
                  </a:lnTo>
                  <a:lnTo>
                    <a:pt x="3268" y="3043"/>
                  </a:lnTo>
                  <a:lnTo>
                    <a:pt x="3266" y="3047"/>
                  </a:lnTo>
                  <a:lnTo>
                    <a:pt x="3263" y="3048"/>
                  </a:lnTo>
                  <a:lnTo>
                    <a:pt x="3260" y="3050"/>
                  </a:lnTo>
                  <a:lnTo>
                    <a:pt x="3255" y="3050"/>
                  </a:lnTo>
                  <a:lnTo>
                    <a:pt x="3253" y="3057"/>
                  </a:lnTo>
                  <a:lnTo>
                    <a:pt x="3255" y="3060"/>
                  </a:lnTo>
                  <a:lnTo>
                    <a:pt x="3256" y="3064"/>
                  </a:lnTo>
                  <a:lnTo>
                    <a:pt x="3261" y="3064"/>
                  </a:lnTo>
                  <a:lnTo>
                    <a:pt x="3272" y="3064"/>
                  </a:lnTo>
                  <a:lnTo>
                    <a:pt x="3282" y="3064"/>
                  </a:lnTo>
                  <a:close/>
                  <a:moveTo>
                    <a:pt x="3951" y="3548"/>
                  </a:moveTo>
                  <a:lnTo>
                    <a:pt x="3944" y="3548"/>
                  </a:lnTo>
                  <a:lnTo>
                    <a:pt x="3942" y="3553"/>
                  </a:lnTo>
                  <a:lnTo>
                    <a:pt x="3944" y="3557"/>
                  </a:lnTo>
                  <a:lnTo>
                    <a:pt x="3946" y="3559"/>
                  </a:lnTo>
                  <a:lnTo>
                    <a:pt x="3949" y="3560"/>
                  </a:lnTo>
                  <a:lnTo>
                    <a:pt x="3958" y="3560"/>
                  </a:lnTo>
                  <a:lnTo>
                    <a:pt x="3961" y="3560"/>
                  </a:lnTo>
                  <a:lnTo>
                    <a:pt x="3964" y="3562"/>
                  </a:lnTo>
                  <a:lnTo>
                    <a:pt x="3964" y="3569"/>
                  </a:lnTo>
                  <a:lnTo>
                    <a:pt x="3971" y="3569"/>
                  </a:lnTo>
                  <a:lnTo>
                    <a:pt x="3975" y="3565"/>
                  </a:lnTo>
                  <a:lnTo>
                    <a:pt x="3980" y="3564"/>
                  </a:lnTo>
                  <a:lnTo>
                    <a:pt x="3985" y="3562"/>
                  </a:lnTo>
                  <a:lnTo>
                    <a:pt x="3985" y="3565"/>
                  </a:lnTo>
                  <a:lnTo>
                    <a:pt x="3987" y="3567"/>
                  </a:lnTo>
                  <a:lnTo>
                    <a:pt x="3992" y="3569"/>
                  </a:lnTo>
                  <a:lnTo>
                    <a:pt x="4005" y="3569"/>
                  </a:lnTo>
                  <a:lnTo>
                    <a:pt x="4007" y="3562"/>
                  </a:lnTo>
                  <a:lnTo>
                    <a:pt x="4007" y="3555"/>
                  </a:lnTo>
                  <a:lnTo>
                    <a:pt x="4004" y="3547"/>
                  </a:lnTo>
                  <a:lnTo>
                    <a:pt x="4000" y="3538"/>
                  </a:lnTo>
                  <a:lnTo>
                    <a:pt x="3998" y="3533"/>
                  </a:lnTo>
                  <a:lnTo>
                    <a:pt x="3998" y="3528"/>
                  </a:lnTo>
                  <a:lnTo>
                    <a:pt x="3998" y="3521"/>
                  </a:lnTo>
                  <a:lnTo>
                    <a:pt x="3998" y="3514"/>
                  </a:lnTo>
                  <a:lnTo>
                    <a:pt x="3998" y="3507"/>
                  </a:lnTo>
                  <a:lnTo>
                    <a:pt x="3998" y="3500"/>
                  </a:lnTo>
                  <a:lnTo>
                    <a:pt x="3995" y="3500"/>
                  </a:lnTo>
                  <a:lnTo>
                    <a:pt x="3992" y="3500"/>
                  </a:lnTo>
                  <a:lnTo>
                    <a:pt x="3990" y="3497"/>
                  </a:lnTo>
                  <a:lnTo>
                    <a:pt x="3990" y="3492"/>
                  </a:lnTo>
                  <a:lnTo>
                    <a:pt x="3988" y="3487"/>
                  </a:lnTo>
                  <a:lnTo>
                    <a:pt x="3985" y="3487"/>
                  </a:lnTo>
                  <a:lnTo>
                    <a:pt x="3981" y="3490"/>
                  </a:lnTo>
                  <a:lnTo>
                    <a:pt x="3980" y="3495"/>
                  </a:lnTo>
                  <a:lnTo>
                    <a:pt x="3978" y="3507"/>
                  </a:lnTo>
                  <a:lnTo>
                    <a:pt x="3978" y="3535"/>
                  </a:lnTo>
                  <a:lnTo>
                    <a:pt x="3973" y="3536"/>
                  </a:lnTo>
                  <a:lnTo>
                    <a:pt x="3971" y="3538"/>
                  </a:lnTo>
                  <a:lnTo>
                    <a:pt x="3966" y="3543"/>
                  </a:lnTo>
                  <a:lnTo>
                    <a:pt x="3964" y="3547"/>
                  </a:lnTo>
                  <a:lnTo>
                    <a:pt x="3961" y="3548"/>
                  </a:lnTo>
                  <a:lnTo>
                    <a:pt x="3956" y="3550"/>
                  </a:lnTo>
                  <a:lnTo>
                    <a:pt x="3951" y="3548"/>
                  </a:lnTo>
                  <a:close/>
                  <a:moveTo>
                    <a:pt x="3746" y="2914"/>
                  </a:moveTo>
                  <a:lnTo>
                    <a:pt x="3753" y="2912"/>
                  </a:lnTo>
                  <a:lnTo>
                    <a:pt x="3756" y="2912"/>
                  </a:lnTo>
                  <a:lnTo>
                    <a:pt x="3765" y="2915"/>
                  </a:lnTo>
                  <a:lnTo>
                    <a:pt x="3770" y="2920"/>
                  </a:lnTo>
                  <a:lnTo>
                    <a:pt x="3775" y="2920"/>
                  </a:lnTo>
                  <a:lnTo>
                    <a:pt x="3780" y="2920"/>
                  </a:lnTo>
                  <a:lnTo>
                    <a:pt x="3782" y="2917"/>
                  </a:lnTo>
                  <a:lnTo>
                    <a:pt x="3783" y="2912"/>
                  </a:lnTo>
                  <a:lnTo>
                    <a:pt x="3790" y="2907"/>
                  </a:lnTo>
                  <a:lnTo>
                    <a:pt x="3792" y="2903"/>
                  </a:lnTo>
                  <a:lnTo>
                    <a:pt x="3794" y="2898"/>
                  </a:lnTo>
                  <a:lnTo>
                    <a:pt x="3795" y="2893"/>
                  </a:lnTo>
                  <a:lnTo>
                    <a:pt x="3794" y="2886"/>
                  </a:lnTo>
                  <a:lnTo>
                    <a:pt x="3800" y="2886"/>
                  </a:lnTo>
                  <a:lnTo>
                    <a:pt x="3804" y="2885"/>
                  </a:lnTo>
                  <a:lnTo>
                    <a:pt x="3809" y="2881"/>
                  </a:lnTo>
                  <a:lnTo>
                    <a:pt x="3814" y="2880"/>
                  </a:lnTo>
                  <a:lnTo>
                    <a:pt x="3817" y="2878"/>
                  </a:lnTo>
                  <a:lnTo>
                    <a:pt x="3819" y="2874"/>
                  </a:lnTo>
                  <a:lnTo>
                    <a:pt x="3821" y="2866"/>
                  </a:lnTo>
                  <a:lnTo>
                    <a:pt x="3804" y="2866"/>
                  </a:lnTo>
                  <a:lnTo>
                    <a:pt x="3794" y="2862"/>
                  </a:lnTo>
                  <a:lnTo>
                    <a:pt x="3785" y="2862"/>
                  </a:lnTo>
                  <a:lnTo>
                    <a:pt x="3780" y="2864"/>
                  </a:lnTo>
                  <a:lnTo>
                    <a:pt x="3773" y="2866"/>
                  </a:lnTo>
                  <a:lnTo>
                    <a:pt x="3771" y="2871"/>
                  </a:lnTo>
                  <a:lnTo>
                    <a:pt x="3770" y="2873"/>
                  </a:lnTo>
                  <a:lnTo>
                    <a:pt x="3766" y="2873"/>
                  </a:lnTo>
                  <a:lnTo>
                    <a:pt x="3754" y="2874"/>
                  </a:lnTo>
                  <a:lnTo>
                    <a:pt x="3751" y="2878"/>
                  </a:lnTo>
                  <a:lnTo>
                    <a:pt x="3746" y="2880"/>
                  </a:lnTo>
                  <a:lnTo>
                    <a:pt x="3744" y="2885"/>
                  </a:lnTo>
                  <a:lnTo>
                    <a:pt x="3741" y="2888"/>
                  </a:lnTo>
                  <a:lnTo>
                    <a:pt x="3739" y="2900"/>
                  </a:lnTo>
                  <a:lnTo>
                    <a:pt x="3742" y="2902"/>
                  </a:lnTo>
                  <a:lnTo>
                    <a:pt x="3744" y="2905"/>
                  </a:lnTo>
                  <a:lnTo>
                    <a:pt x="3746" y="2914"/>
                  </a:lnTo>
                  <a:close/>
                  <a:moveTo>
                    <a:pt x="3773" y="3480"/>
                  </a:moveTo>
                  <a:lnTo>
                    <a:pt x="3771" y="3487"/>
                  </a:lnTo>
                  <a:lnTo>
                    <a:pt x="3773" y="3490"/>
                  </a:lnTo>
                  <a:lnTo>
                    <a:pt x="3775" y="3494"/>
                  </a:lnTo>
                  <a:lnTo>
                    <a:pt x="3778" y="3495"/>
                  </a:lnTo>
                  <a:lnTo>
                    <a:pt x="3783" y="3500"/>
                  </a:lnTo>
                  <a:lnTo>
                    <a:pt x="3785" y="3504"/>
                  </a:lnTo>
                  <a:lnTo>
                    <a:pt x="3787" y="3507"/>
                  </a:lnTo>
                  <a:lnTo>
                    <a:pt x="3795" y="3511"/>
                  </a:lnTo>
                  <a:lnTo>
                    <a:pt x="3804" y="3514"/>
                  </a:lnTo>
                  <a:lnTo>
                    <a:pt x="3812" y="3517"/>
                  </a:lnTo>
                  <a:lnTo>
                    <a:pt x="3821" y="3521"/>
                  </a:lnTo>
                  <a:lnTo>
                    <a:pt x="3821" y="3516"/>
                  </a:lnTo>
                  <a:lnTo>
                    <a:pt x="3821" y="3511"/>
                  </a:lnTo>
                  <a:lnTo>
                    <a:pt x="3819" y="3507"/>
                  </a:lnTo>
                  <a:lnTo>
                    <a:pt x="3816" y="3506"/>
                  </a:lnTo>
                  <a:lnTo>
                    <a:pt x="3811" y="3500"/>
                  </a:lnTo>
                  <a:lnTo>
                    <a:pt x="3807" y="3499"/>
                  </a:lnTo>
                  <a:lnTo>
                    <a:pt x="3807" y="3494"/>
                  </a:lnTo>
                  <a:lnTo>
                    <a:pt x="3800" y="3494"/>
                  </a:lnTo>
                  <a:lnTo>
                    <a:pt x="3795" y="3494"/>
                  </a:lnTo>
                  <a:lnTo>
                    <a:pt x="3792" y="3490"/>
                  </a:lnTo>
                  <a:lnTo>
                    <a:pt x="3790" y="3487"/>
                  </a:lnTo>
                  <a:lnTo>
                    <a:pt x="3787" y="3483"/>
                  </a:lnTo>
                  <a:lnTo>
                    <a:pt x="3785" y="3480"/>
                  </a:lnTo>
                  <a:lnTo>
                    <a:pt x="3780" y="3480"/>
                  </a:lnTo>
                  <a:lnTo>
                    <a:pt x="3773" y="3480"/>
                  </a:lnTo>
                  <a:close/>
                  <a:moveTo>
                    <a:pt x="3616" y="3459"/>
                  </a:moveTo>
                  <a:lnTo>
                    <a:pt x="3611" y="3461"/>
                  </a:lnTo>
                  <a:lnTo>
                    <a:pt x="3609" y="3463"/>
                  </a:lnTo>
                  <a:lnTo>
                    <a:pt x="3609" y="3466"/>
                  </a:lnTo>
                  <a:lnTo>
                    <a:pt x="3603" y="3468"/>
                  </a:lnTo>
                  <a:lnTo>
                    <a:pt x="3603" y="3470"/>
                  </a:lnTo>
                  <a:lnTo>
                    <a:pt x="3604" y="3471"/>
                  </a:lnTo>
                  <a:lnTo>
                    <a:pt x="3608" y="3473"/>
                  </a:lnTo>
                  <a:lnTo>
                    <a:pt x="3613" y="3473"/>
                  </a:lnTo>
                  <a:lnTo>
                    <a:pt x="3616" y="3471"/>
                  </a:lnTo>
                  <a:lnTo>
                    <a:pt x="3618" y="3466"/>
                  </a:lnTo>
                  <a:lnTo>
                    <a:pt x="3616" y="3459"/>
                  </a:lnTo>
                  <a:close/>
                  <a:moveTo>
                    <a:pt x="3132" y="3678"/>
                  </a:moveTo>
                  <a:lnTo>
                    <a:pt x="3132" y="3673"/>
                  </a:lnTo>
                  <a:lnTo>
                    <a:pt x="3130" y="3668"/>
                  </a:lnTo>
                  <a:lnTo>
                    <a:pt x="3128" y="3663"/>
                  </a:lnTo>
                  <a:lnTo>
                    <a:pt x="3125" y="3661"/>
                  </a:lnTo>
                  <a:lnTo>
                    <a:pt x="3118" y="3656"/>
                  </a:lnTo>
                  <a:lnTo>
                    <a:pt x="3111" y="3651"/>
                  </a:lnTo>
                  <a:lnTo>
                    <a:pt x="3111" y="3656"/>
                  </a:lnTo>
                  <a:lnTo>
                    <a:pt x="3113" y="3661"/>
                  </a:lnTo>
                  <a:lnTo>
                    <a:pt x="3115" y="3666"/>
                  </a:lnTo>
                  <a:lnTo>
                    <a:pt x="3116" y="3668"/>
                  </a:lnTo>
                  <a:lnTo>
                    <a:pt x="3123" y="3673"/>
                  </a:lnTo>
                  <a:lnTo>
                    <a:pt x="3132" y="3678"/>
                  </a:lnTo>
                  <a:close/>
                  <a:moveTo>
                    <a:pt x="3132" y="3780"/>
                  </a:moveTo>
                  <a:lnTo>
                    <a:pt x="3127" y="3779"/>
                  </a:lnTo>
                  <a:lnTo>
                    <a:pt x="3125" y="3777"/>
                  </a:lnTo>
                  <a:lnTo>
                    <a:pt x="3125" y="3773"/>
                  </a:lnTo>
                  <a:lnTo>
                    <a:pt x="3098" y="3773"/>
                  </a:lnTo>
                  <a:lnTo>
                    <a:pt x="3098" y="3780"/>
                  </a:lnTo>
                  <a:lnTo>
                    <a:pt x="3094" y="3784"/>
                  </a:lnTo>
                  <a:lnTo>
                    <a:pt x="3089" y="3787"/>
                  </a:lnTo>
                  <a:lnTo>
                    <a:pt x="3084" y="3787"/>
                  </a:lnTo>
                  <a:lnTo>
                    <a:pt x="3087" y="3802"/>
                  </a:lnTo>
                  <a:lnTo>
                    <a:pt x="3091" y="3818"/>
                  </a:lnTo>
                  <a:lnTo>
                    <a:pt x="3094" y="3833"/>
                  </a:lnTo>
                  <a:lnTo>
                    <a:pt x="3098" y="3848"/>
                  </a:lnTo>
                  <a:lnTo>
                    <a:pt x="3106" y="3848"/>
                  </a:lnTo>
                  <a:lnTo>
                    <a:pt x="3111" y="3845"/>
                  </a:lnTo>
                  <a:lnTo>
                    <a:pt x="3113" y="3840"/>
                  </a:lnTo>
                  <a:lnTo>
                    <a:pt x="3116" y="3833"/>
                  </a:lnTo>
                  <a:lnTo>
                    <a:pt x="3118" y="3826"/>
                  </a:lnTo>
                  <a:lnTo>
                    <a:pt x="3122" y="3821"/>
                  </a:lnTo>
                  <a:lnTo>
                    <a:pt x="3125" y="3816"/>
                  </a:lnTo>
                  <a:lnTo>
                    <a:pt x="3132" y="3814"/>
                  </a:lnTo>
                  <a:lnTo>
                    <a:pt x="3130" y="3808"/>
                  </a:lnTo>
                  <a:lnTo>
                    <a:pt x="3130" y="3802"/>
                  </a:lnTo>
                  <a:lnTo>
                    <a:pt x="3135" y="3794"/>
                  </a:lnTo>
                  <a:lnTo>
                    <a:pt x="3139" y="3789"/>
                  </a:lnTo>
                  <a:lnTo>
                    <a:pt x="3139" y="3785"/>
                  </a:lnTo>
                  <a:lnTo>
                    <a:pt x="3137" y="3782"/>
                  </a:lnTo>
                  <a:lnTo>
                    <a:pt x="3132" y="3780"/>
                  </a:lnTo>
                  <a:close/>
                  <a:moveTo>
                    <a:pt x="3118" y="3746"/>
                  </a:moveTo>
                  <a:lnTo>
                    <a:pt x="3125" y="3746"/>
                  </a:lnTo>
                  <a:lnTo>
                    <a:pt x="3130" y="3744"/>
                  </a:lnTo>
                  <a:lnTo>
                    <a:pt x="3132" y="3743"/>
                  </a:lnTo>
                  <a:lnTo>
                    <a:pt x="3130" y="3741"/>
                  </a:lnTo>
                  <a:lnTo>
                    <a:pt x="3127" y="3739"/>
                  </a:lnTo>
                  <a:lnTo>
                    <a:pt x="3116" y="3736"/>
                  </a:lnTo>
                  <a:lnTo>
                    <a:pt x="3111" y="3733"/>
                  </a:lnTo>
                  <a:lnTo>
                    <a:pt x="3111" y="3738"/>
                  </a:lnTo>
                  <a:lnTo>
                    <a:pt x="3113" y="3741"/>
                  </a:lnTo>
                  <a:lnTo>
                    <a:pt x="3115" y="3744"/>
                  </a:lnTo>
                  <a:lnTo>
                    <a:pt x="3118" y="3746"/>
                  </a:lnTo>
                  <a:close/>
                  <a:moveTo>
                    <a:pt x="3111" y="3712"/>
                  </a:moveTo>
                  <a:lnTo>
                    <a:pt x="3111" y="3671"/>
                  </a:lnTo>
                  <a:lnTo>
                    <a:pt x="3106" y="3669"/>
                  </a:lnTo>
                  <a:lnTo>
                    <a:pt x="3103" y="3666"/>
                  </a:lnTo>
                  <a:lnTo>
                    <a:pt x="3096" y="3659"/>
                  </a:lnTo>
                  <a:lnTo>
                    <a:pt x="3093" y="3656"/>
                  </a:lnTo>
                  <a:lnTo>
                    <a:pt x="3089" y="3652"/>
                  </a:lnTo>
                  <a:lnTo>
                    <a:pt x="3084" y="3651"/>
                  </a:lnTo>
                  <a:lnTo>
                    <a:pt x="3077" y="3651"/>
                  </a:lnTo>
                  <a:lnTo>
                    <a:pt x="3077" y="3656"/>
                  </a:lnTo>
                  <a:lnTo>
                    <a:pt x="3077" y="3663"/>
                  </a:lnTo>
                  <a:lnTo>
                    <a:pt x="3076" y="3675"/>
                  </a:lnTo>
                  <a:lnTo>
                    <a:pt x="3076" y="3681"/>
                  </a:lnTo>
                  <a:lnTo>
                    <a:pt x="3077" y="3687"/>
                  </a:lnTo>
                  <a:lnTo>
                    <a:pt x="3079" y="3690"/>
                  </a:lnTo>
                  <a:lnTo>
                    <a:pt x="3084" y="3692"/>
                  </a:lnTo>
                  <a:lnTo>
                    <a:pt x="3084" y="3698"/>
                  </a:lnTo>
                  <a:lnTo>
                    <a:pt x="3086" y="3702"/>
                  </a:lnTo>
                  <a:lnTo>
                    <a:pt x="3087" y="3705"/>
                  </a:lnTo>
                  <a:lnTo>
                    <a:pt x="3093" y="3707"/>
                  </a:lnTo>
                  <a:lnTo>
                    <a:pt x="3101" y="3710"/>
                  </a:lnTo>
                  <a:lnTo>
                    <a:pt x="3111" y="3712"/>
                  </a:lnTo>
                  <a:close/>
                  <a:moveTo>
                    <a:pt x="3869" y="3917"/>
                  </a:moveTo>
                  <a:lnTo>
                    <a:pt x="3872" y="3910"/>
                  </a:lnTo>
                  <a:lnTo>
                    <a:pt x="3876" y="3900"/>
                  </a:lnTo>
                  <a:lnTo>
                    <a:pt x="3877" y="3893"/>
                  </a:lnTo>
                  <a:lnTo>
                    <a:pt x="3876" y="3888"/>
                  </a:lnTo>
                  <a:lnTo>
                    <a:pt x="3874" y="3884"/>
                  </a:lnTo>
                  <a:lnTo>
                    <a:pt x="3869" y="3883"/>
                  </a:lnTo>
                  <a:lnTo>
                    <a:pt x="3869" y="3888"/>
                  </a:lnTo>
                  <a:lnTo>
                    <a:pt x="3867" y="3893"/>
                  </a:lnTo>
                  <a:lnTo>
                    <a:pt x="3862" y="3901"/>
                  </a:lnTo>
                  <a:lnTo>
                    <a:pt x="3860" y="3906"/>
                  </a:lnTo>
                  <a:lnTo>
                    <a:pt x="3860" y="3910"/>
                  </a:lnTo>
                  <a:lnTo>
                    <a:pt x="3864" y="3913"/>
                  </a:lnTo>
                  <a:lnTo>
                    <a:pt x="3869" y="3917"/>
                  </a:lnTo>
                  <a:close/>
                  <a:moveTo>
                    <a:pt x="3910" y="3958"/>
                  </a:moveTo>
                  <a:lnTo>
                    <a:pt x="3908" y="3946"/>
                  </a:lnTo>
                  <a:lnTo>
                    <a:pt x="3905" y="3942"/>
                  </a:lnTo>
                  <a:lnTo>
                    <a:pt x="3903" y="3937"/>
                  </a:lnTo>
                  <a:lnTo>
                    <a:pt x="3898" y="3935"/>
                  </a:lnTo>
                  <a:lnTo>
                    <a:pt x="3894" y="3932"/>
                  </a:lnTo>
                  <a:lnTo>
                    <a:pt x="3882" y="3930"/>
                  </a:lnTo>
                  <a:lnTo>
                    <a:pt x="3882" y="3937"/>
                  </a:lnTo>
                  <a:lnTo>
                    <a:pt x="3882" y="3944"/>
                  </a:lnTo>
                  <a:lnTo>
                    <a:pt x="3881" y="3949"/>
                  </a:lnTo>
                  <a:lnTo>
                    <a:pt x="3877" y="3952"/>
                  </a:lnTo>
                  <a:lnTo>
                    <a:pt x="3870" y="3959"/>
                  </a:lnTo>
                  <a:lnTo>
                    <a:pt x="3862" y="3964"/>
                  </a:lnTo>
                  <a:lnTo>
                    <a:pt x="3857" y="3958"/>
                  </a:lnTo>
                  <a:lnTo>
                    <a:pt x="3853" y="3956"/>
                  </a:lnTo>
                  <a:lnTo>
                    <a:pt x="3848" y="3956"/>
                  </a:lnTo>
                  <a:lnTo>
                    <a:pt x="3843" y="3952"/>
                  </a:lnTo>
                  <a:lnTo>
                    <a:pt x="3836" y="3946"/>
                  </a:lnTo>
                  <a:lnTo>
                    <a:pt x="3829" y="3941"/>
                  </a:lnTo>
                  <a:lnTo>
                    <a:pt x="3826" y="3937"/>
                  </a:lnTo>
                  <a:lnTo>
                    <a:pt x="3821" y="3937"/>
                  </a:lnTo>
                  <a:lnTo>
                    <a:pt x="3819" y="3934"/>
                  </a:lnTo>
                  <a:lnTo>
                    <a:pt x="3817" y="3929"/>
                  </a:lnTo>
                  <a:lnTo>
                    <a:pt x="3812" y="3925"/>
                  </a:lnTo>
                  <a:lnTo>
                    <a:pt x="3809" y="3922"/>
                  </a:lnTo>
                  <a:lnTo>
                    <a:pt x="3807" y="3917"/>
                  </a:lnTo>
                  <a:lnTo>
                    <a:pt x="3800" y="3917"/>
                  </a:lnTo>
                  <a:lnTo>
                    <a:pt x="3794" y="3917"/>
                  </a:lnTo>
                  <a:lnTo>
                    <a:pt x="3783" y="3913"/>
                  </a:lnTo>
                  <a:lnTo>
                    <a:pt x="3773" y="3910"/>
                  </a:lnTo>
                  <a:lnTo>
                    <a:pt x="3768" y="3908"/>
                  </a:lnTo>
                  <a:lnTo>
                    <a:pt x="3759" y="3910"/>
                  </a:lnTo>
                  <a:lnTo>
                    <a:pt x="3756" y="3917"/>
                  </a:lnTo>
                  <a:lnTo>
                    <a:pt x="3751" y="3922"/>
                  </a:lnTo>
                  <a:lnTo>
                    <a:pt x="3746" y="3927"/>
                  </a:lnTo>
                  <a:lnTo>
                    <a:pt x="3739" y="3930"/>
                  </a:lnTo>
                  <a:lnTo>
                    <a:pt x="3737" y="3939"/>
                  </a:lnTo>
                  <a:lnTo>
                    <a:pt x="3739" y="3944"/>
                  </a:lnTo>
                  <a:lnTo>
                    <a:pt x="3741" y="3949"/>
                  </a:lnTo>
                  <a:lnTo>
                    <a:pt x="3744" y="3952"/>
                  </a:lnTo>
                  <a:lnTo>
                    <a:pt x="3748" y="3956"/>
                  </a:lnTo>
                  <a:lnTo>
                    <a:pt x="3751" y="3959"/>
                  </a:lnTo>
                  <a:lnTo>
                    <a:pt x="3753" y="3964"/>
                  </a:lnTo>
                  <a:lnTo>
                    <a:pt x="3753" y="3971"/>
                  </a:lnTo>
                  <a:lnTo>
                    <a:pt x="3748" y="3971"/>
                  </a:lnTo>
                  <a:lnTo>
                    <a:pt x="3742" y="3970"/>
                  </a:lnTo>
                  <a:lnTo>
                    <a:pt x="3730" y="3964"/>
                  </a:lnTo>
                  <a:lnTo>
                    <a:pt x="3724" y="3963"/>
                  </a:lnTo>
                  <a:lnTo>
                    <a:pt x="3719" y="3963"/>
                  </a:lnTo>
                  <a:lnTo>
                    <a:pt x="3715" y="3966"/>
                  </a:lnTo>
                  <a:lnTo>
                    <a:pt x="3712" y="3971"/>
                  </a:lnTo>
                  <a:lnTo>
                    <a:pt x="3717" y="3973"/>
                  </a:lnTo>
                  <a:lnTo>
                    <a:pt x="3720" y="3976"/>
                  </a:lnTo>
                  <a:lnTo>
                    <a:pt x="3722" y="3980"/>
                  </a:lnTo>
                  <a:lnTo>
                    <a:pt x="3724" y="3985"/>
                  </a:lnTo>
                  <a:lnTo>
                    <a:pt x="3725" y="3988"/>
                  </a:lnTo>
                  <a:lnTo>
                    <a:pt x="3727" y="3995"/>
                  </a:lnTo>
                  <a:lnTo>
                    <a:pt x="3730" y="4000"/>
                  </a:lnTo>
                  <a:lnTo>
                    <a:pt x="3736" y="4002"/>
                  </a:lnTo>
                  <a:lnTo>
                    <a:pt x="3741" y="4004"/>
                  </a:lnTo>
                  <a:lnTo>
                    <a:pt x="3751" y="4005"/>
                  </a:lnTo>
                  <a:lnTo>
                    <a:pt x="3754" y="4009"/>
                  </a:lnTo>
                  <a:lnTo>
                    <a:pt x="3758" y="4012"/>
                  </a:lnTo>
                  <a:lnTo>
                    <a:pt x="3759" y="4016"/>
                  </a:lnTo>
                  <a:lnTo>
                    <a:pt x="3768" y="4022"/>
                  </a:lnTo>
                  <a:lnTo>
                    <a:pt x="3777" y="4026"/>
                  </a:lnTo>
                  <a:lnTo>
                    <a:pt x="3780" y="4026"/>
                  </a:lnTo>
                  <a:lnTo>
                    <a:pt x="3787" y="4034"/>
                  </a:lnTo>
                  <a:lnTo>
                    <a:pt x="3795" y="4039"/>
                  </a:lnTo>
                  <a:lnTo>
                    <a:pt x="3802" y="4045"/>
                  </a:lnTo>
                  <a:lnTo>
                    <a:pt x="3807" y="4048"/>
                  </a:lnTo>
                  <a:lnTo>
                    <a:pt x="3809" y="4051"/>
                  </a:lnTo>
                  <a:lnTo>
                    <a:pt x="3812" y="4053"/>
                  </a:lnTo>
                  <a:lnTo>
                    <a:pt x="3816" y="4053"/>
                  </a:lnTo>
                  <a:lnTo>
                    <a:pt x="3821" y="4053"/>
                  </a:lnTo>
                  <a:lnTo>
                    <a:pt x="3821" y="4063"/>
                  </a:lnTo>
                  <a:lnTo>
                    <a:pt x="3823" y="4067"/>
                  </a:lnTo>
                  <a:lnTo>
                    <a:pt x="3824" y="4070"/>
                  </a:lnTo>
                  <a:lnTo>
                    <a:pt x="3828" y="4072"/>
                  </a:lnTo>
                  <a:lnTo>
                    <a:pt x="3831" y="4074"/>
                  </a:lnTo>
                  <a:lnTo>
                    <a:pt x="3841" y="4074"/>
                  </a:lnTo>
                  <a:lnTo>
                    <a:pt x="3845" y="4072"/>
                  </a:lnTo>
                  <a:lnTo>
                    <a:pt x="3846" y="4069"/>
                  </a:lnTo>
                  <a:lnTo>
                    <a:pt x="3848" y="4065"/>
                  </a:lnTo>
                  <a:lnTo>
                    <a:pt x="3848" y="4060"/>
                  </a:lnTo>
                  <a:lnTo>
                    <a:pt x="3855" y="4060"/>
                  </a:lnTo>
                  <a:lnTo>
                    <a:pt x="3860" y="4058"/>
                  </a:lnTo>
                  <a:lnTo>
                    <a:pt x="3869" y="4053"/>
                  </a:lnTo>
                  <a:lnTo>
                    <a:pt x="3886" y="4053"/>
                  </a:lnTo>
                  <a:lnTo>
                    <a:pt x="3903" y="4053"/>
                  </a:lnTo>
                  <a:lnTo>
                    <a:pt x="3918" y="4055"/>
                  </a:lnTo>
                  <a:lnTo>
                    <a:pt x="3925" y="4057"/>
                  </a:lnTo>
                  <a:lnTo>
                    <a:pt x="3930" y="4060"/>
                  </a:lnTo>
                  <a:lnTo>
                    <a:pt x="3930" y="3999"/>
                  </a:lnTo>
                  <a:lnTo>
                    <a:pt x="3927" y="3997"/>
                  </a:lnTo>
                  <a:lnTo>
                    <a:pt x="3925" y="3993"/>
                  </a:lnTo>
                  <a:lnTo>
                    <a:pt x="3927" y="3990"/>
                  </a:lnTo>
                  <a:lnTo>
                    <a:pt x="3930" y="3985"/>
                  </a:lnTo>
                  <a:lnTo>
                    <a:pt x="3925" y="3983"/>
                  </a:lnTo>
                  <a:lnTo>
                    <a:pt x="3923" y="3980"/>
                  </a:lnTo>
                  <a:lnTo>
                    <a:pt x="3920" y="3971"/>
                  </a:lnTo>
                  <a:lnTo>
                    <a:pt x="3917" y="3963"/>
                  </a:lnTo>
                  <a:lnTo>
                    <a:pt x="3913" y="3959"/>
                  </a:lnTo>
                  <a:lnTo>
                    <a:pt x="3910" y="3958"/>
                  </a:lnTo>
                  <a:close/>
                  <a:moveTo>
                    <a:pt x="3998" y="3944"/>
                  </a:moveTo>
                  <a:lnTo>
                    <a:pt x="3997" y="3935"/>
                  </a:lnTo>
                  <a:lnTo>
                    <a:pt x="3995" y="3932"/>
                  </a:lnTo>
                  <a:lnTo>
                    <a:pt x="3992" y="3930"/>
                  </a:lnTo>
                  <a:lnTo>
                    <a:pt x="3988" y="3935"/>
                  </a:lnTo>
                  <a:lnTo>
                    <a:pt x="3985" y="3939"/>
                  </a:lnTo>
                  <a:lnTo>
                    <a:pt x="3983" y="3937"/>
                  </a:lnTo>
                  <a:lnTo>
                    <a:pt x="3980" y="3935"/>
                  </a:lnTo>
                  <a:lnTo>
                    <a:pt x="3975" y="3929"/>
                  </a:lnTo>
                  <a:lnTo>
                    <a:pt x="3971" y="3924"/>
                  </a:lnTo>
                  <a:lnTo>
                    <a:pt x="3966" y="3920"/>
                  </a:lnTo>
                  <a:lnTo>
                    <a:pt x="3959" y="3918"/>
                  </a:lnTo>
                  <a:lnTo>
                    <a:pt x="3946" y="3917"/>
                  </a:lnTo>
                  <a:lnTo>
                    <a:pt x="3930" y="3917"/>
                  </a:lnTo>
                  <a:lnTo>
                    <a:pt x="3917" y="3917"/>
                  </a:lnTo>
                  <a:lnTo>
                    <a:pt x="3917" y="3944"/>
                  </a:lnTo>
                  <a:lnTo>
                    <a:pt x="3922" y="3947"/>
                  </a:lnTo>
                  <a:lnTo>
                    <a:pt x="3925" y="3954"/>
                  </a:lnTo>
                  <a:lnTo>
                    <a:pt x="3930" y="3968"/>
                  </a:lnTo>
                  <a:lnTo>
                    <a:pt x="3935" y="3981"/>
                  </a:lnTo>
                  <a:lnTo>
                    <a:pt x="3939" y="3988"/>
                  </a:lnTo>
                  <a:lnTo>
                    <a:pt x="3944" y="3992"/>
                  </a:lnTo>
                  <a:lnTo>
                    <a:pt x="3944" y="3999"/>
                  </a:lnTo>
                  <a:lnTo>
                    <a:pt x="3946" y="4004"/>
                  </a:lnTo>
                  <a:lnTo>
                    <a:pt x="3951" y="4012"/>
                  </a:lnTo>
                  <a:lnTo>
                    <a:pt x="3951" y="4019"/>
                  </a:lnTo>
                  <a:lnTo>
                    <a:pt x="3951" y="4022"/>
                  </a:lnTo>
                  <a:lnTo>
                    <a:pt x="3949" y="4026"/>
                  </a:lnTo>
                  <a:lnTo>
                    <a:pt x="3946" y="4028"/>
                  </a:lnTo>
                  <a:lnTo>
                    <a:pt x="3940" y="4033"/>
                  </a:lnTo>
                  <a:lnTo>
                    <a:pt x="3937" y="4036"/>
                  </a:lnTo>
                  <a:lnTo>
                    <a:pt x="3937" y="4039"/>
                  </a:lnTo>
                  <a:lnTo>
                    <a:pt x="3940" y="4041"/>
                  </a:lnTo>
                  <a:lnTo>
                    <a:pt x="3942" y="4045"/>
                  </a:lnTo>
                  <a:lnTo>
                    <a:pt x="3944" y="4048"/>
                  </a:lnTo>
                  <a:lnTo>
                    <a:pt x="3944" y="4053"/>
                  </a:lnTo>
                  <a:lnTo>
                    <a:pt x="3949" y="4053"/>
                  </a:lnTo>
                  <a:lnTo>
                    <a:pt x="3952" y="4055"/>
                  </a:lnTo>
                  <a:lnTo>
                    <a:pt x="3954" y="4058"/>
                  </a:lnTo>
                  <a:lnTo>
                    <a:pt x="3956" y="4062"/>
                  </a:lnTo>
                  <a:lnTo>
                    <a:pt x="3958" y="4070"/>
                  </a:lnTo>
                  <a:lnTo>
                    <a:pt x="3961" y="4072"/>
                  </a:lnTo>
                  <a:lnTo>
                    <a:pt x="3964" y="4074"/>
                  </a:lnTo>
                  <a:lnTo>
                    <a:pt x="3973" y="4051"/>
                  </a:lnTo>
                  <a:lnTo>
                    <a:pt x="3976" y="4039"/>
                  </a:lnTo>
                  <a:lnTo>
                    <a:pt x="3978" y="4026"/>
                  </a:lnTo>
                  <a:lnTo>
                    <a:pt x="3981" y="4024"/>
                  </a:lnTo>
                  <a:lnTo>
                    <a:pt x="3983" y="4021"/>
                  </a:lnTo>
                  <a:lnTo>
                    <a:pt x="3985" y="4017"/>
                  </a:lnTo>
                  <a:lnTo>
                    <a:pt x="3985" y="4012"/>
                  </a:lnTo>
                  <a:lnTo>
                    <a:pt x="3995" y="4005"/>
                  </a:lnTo>
                  <a:lnTo>
                    <a:pt x="4004" y="3997"/>
                  </a:lnTo>
                  <a:lnTo>
                    <a:pt x="4009" y="3985"/>
                  </a:lnTo>
                  <a:lnTo>
                    <a:pt x="4012" y="3971"/>
                  </a:lnTo>
                  <a:lnTo>
                    <a:pt x="4012" y="3964"/>
                  </a:lnTo>
                  <a:lnTo>
                    <a:pt x="4010" y="3959"/>
                  </a:lnTo>
                  <a:lnTo>
                    <a:pt x="4005" y="3951"/>
                  </a:lnTo>
                  <a:lnTo>
                    <a:pt x="4004" y="3946"/>
                  </a:lnTo>
                  <a:lnTo>
                    <a:pt x="4002" y="3944"/>
                  </a:lnTo>
                  <a:lnTo>
                    <a:pt x="3998" y="3944"/>
                  </a:lnTo>
                  <a:close/>
                  <a:moveTo>
                    <a:pt x="3759" y="3821"/>
                  </a:moveTo>
                  <a:lnTo>
                    <a:pt x="3763" y="3823"/>
                  </a:lnTo>
                  <a:lnTo>
                    <a:pt x="3765" y="3826"/>
                  </a:lnTo>
                  <a:lnTo>
                    <a:pt x="3766" y="3835"/>
                  </a:lnTo>
                  <a:lnTo>
                    <a:pt x="3777" y="3835"/>
                  </a:lnTo>
                  <a:lnTo>
                    <a:pt x="3780" y="3833"/>
                  </a:lnTo>
                  <a:lnTo>
                    <a:pt x="3782" y="3831"/>
                  </a:lnTo>
                  <a:lnTo>
                    <a:pt x="3785" y="3828"/>
                  </a:lnTo>
                  <a:lnTo>
                    <a:pt x="3787" y="3825"/>
                  </a:lnTo>
                  <a:lnTo>
                    <a:pt x="3787" y="3814"/>
                  </a:lnTo>
                  <a:lnTo>
                    <a:pt x="3787" y="3808"/>
                  </a:lnTo>
                  <a:lnTo>
                    <a:pt x="3788" y="3802"/>
                  </a:lnTo>
                  <a:lnTo>
                    <a:pt x="3788" y="3797"/>
                  </a:lnTo>
                  <a:lnTo>
                    <a:pt x="3787" y="3792"/>
                  </a:lnTo>
                  <a:lnTo>
                    <a:pt x="3783" y="3789"/>
                  </a:lnTo>
                  <a:lnTo>
                    <a:pt x="3780" y="3787"/>
                  </a:lnTo>
                  <a:lnTo>
                    <a:pt x="3778" y="3785"/>
                  </a:lnTo>
                  <a:lnTo>
                    <a:pt x="3775" y="3789"/>
                  </a:lnTo>
                  <a:lnTo>
                    <a:pt x="3773" y="3794"/>
                  </a:lnTo>
                  <a:lnTo>
                    <a:pt x="3777" y="3794"/>
                  </a:lnTo>
                  <a:lnTo>
                    <a:pt x="3778" y="3796"/>
                  </a:lnTo>
                  <a:lnTo>
                    <a:pt x="3780" y="3801"/>
                  </a:lnTo>
                  <a:lnTo>
                    <a:pt x="3780" y="3806"/>
                  </a:lnTo>
                  <a:lnTo>
                    <a:pt x="3778" y="3809"/>
                  </a:lnTo>
                  <a:lnTo>
                    <a:pt x="3775" y="3811"/>
                  </a:lnTo>
                  <a:lnTo>
                    <a:pt x="3771" y="3813"/>
                  </a:lnTo>
                  <a:lnTo>
                    <a:pt x="3763" y="3814"/>
                  </a:lnTo>
                  <a:lnTo>
                    <a:pt x="3761" y="3818"/>
                  </a:lnTo>
                  <a:lnTo>
                    <a:pt x="3759" y="3821"/>
                  </a:lnTo>
                  <a:close/>
                  <a:moveTo>
                    <a:pt x="4790" y="3828"/>
                  </a:moveTo>
                  <a:lnTo>
                    <a:pt x="4783" y="3825"/>
                  </a:lnTo>
                  <a:lnTo>
                    <a:pt x="4778" y="3820"/>
                  </a:lnTo>
                  <a:lnTo>
                    <a:pt x="4773" y="3814"/>
                  </a:lnTo>
                  <a:lnTo>
                    <a:pt x="4769" y="3808"/>
                  </a:lnTo>
                  <a:lnTo>
                    <a:pt x="4756" y="3801"/>
                  </a:lnTo>
                  <a:lnTo>
                    <a:pt x="4742" y="3794"/>
                  </a:lnTo>
                  <a:lnTo>
                    <a:pt x="4737" y="3792"/>
                  </a:lnTo>
                  <a:lnTo>
                    <a:pt x="4735" y="3791"/>
                  </a:lnTo>
                  <a:lnTo>
                    <a:pt x="4735" y="3787"/>
                  </a:lnTo>
                  <a:lnTo>
                    <a:pt x="4730" y="3785"/>
                  </a:lnTo>
                  <a:lnTo>
                    <a:pt x="4727" y="3782"/>
                  </a:lnTo>
                  <a:lnTo>
                    <a:pt x="4720" y="3775"/>
                  </a:lnTo>
                  <a:lnTo>
                    <a:pt x="4717" y="3772"/>
                  </a:lnTo>
                  <a:lnTo>
                    <a:pt x="4713" y="3768"/>
                  </a:lnTo>
                  <a:lnTo>
                    <a:pt x="4708" y="3767"/>
                  </a:lnTo>
                  <a:lnTo>
                    <a:pt x="4701" y="3767"/>
                  </a:lnTo>
                  <a:lnTo>
                    <a:pt x="4701" y="3773"/>
                  </a:lnTo>
                  <a:lnTo>
                    <a:pt x="4701" y="3780"/>
                  </a:lnTo>
                  <a:lnTo>
                    <a:pt x="4698" y="3791"/>
                  </a:lnTo>
                  <a:lnTo>
                    <a:pt x="4691" y="3799"/>
                  </a:lnTo>
                  <a:lnTo>
                    <a:pt x="4688" y="3808"/>
                  </a:lnTo>
                  <a:lnTo>
                    <a:pt x="4684" y="3820"/>
                  </a:lnTo>
                  <a:lnTo>
                    <a:pt x="4682" y="3830"/>
                  </a:lnTo>
                  <a:lnTo>
                    <a:pt x="4679" y="3840"/>
                  </a:lnTo>
                  <a:lnTo>
                    <a:pt x="4681" y="3855"/>
                  </a:lnTo>
                  <a:lnTo>
                    <a:pt x="4684" y="3857"/>
                  </a:lnTo>
                  <a:lnTo>
                    <a:pt x="4686" y="3860"/>
                  </a:lnTo>
                  <a:lnTo>
                    <a:pt x="4688" y="3869"/>
                  </a:lnTo>
                  <a:lnTo>
                    <a:pt x="4699" y="3874"/>
                  </a:lnTo>
                  <a:lnTo>
                    <a:pt x="4713" y="3877"/>
                  </a:lnTo>
                  <a:lnTo>
                    <a:pt x="4727" y="3881"/>
                  </a:lnTo>
                  <a:lnTo>
                    <a:pt x="4742" y="3883"/>
                  </a:lnTo>
                  <a:lnTo>
                    <a:pt x="4744" y="3888"/>
                  </a:lnTo>
                  <a:lnTo>
                    <a:pt x="4747" y="3891"/>
                  </a:lnTo>
                  <a:lnTo>
                    <a:pt x="4754" y="3896"/>
                  </a:lnTo>
                  <a:lnTo>
                    <a:pt x="4764" y="3901"/>
                  </a:lnTo>
                  <a:lnTo>
                    <a:pt x="4776" y="3903"/>
                  </a:lnTo>
                  <a:lnTo>
                    <a:pt x="4778" y="3900"/>
                  </a:lnTo>
                  <a:lnTo>
                    <a:pt x="4781" y="3898"/>
                  </a:lnTo>
                  <a:lnTo>
                    <a:pt x="4790" y="3896"/>
                  </a:lnTo>
                  <a:lnTo>
                    <a:pt x="4795" y="3879"/>
                  </a:lnTo>
                  <a:lnTo>
                    <a:pt x="4797" y="3871"/>
                  </a:lnTo>
                  <a:lnTo>
                    <a:pt x="4797" y="3862"/>
                  </a:lnTo>
                  <a:lnTo>
                    <a:pt x="4795" y="3857"/>
                  </a:lnTo>
                  <a:lnTo>
                    <a:pt x="4792" y="3850"/>
                  </a:lnTo>
                  <a:lnTo>
                    <a:pt x="4788" y="3842"/>
                  </a:lnTo>
                  <a:lnTo>
                    <a:pt x="4788" y="3835"/>
                  </a:lnTo>
                  <a:lnTo>
                    <a:pt x="4790" y="3828"/>
                  </a:lnTo>
                  <a:close/>
                  <a:moveTo>
                    <a:pt x="3855" y="3910"/>
                  </a:moveTo>
                  <a:lnTo>
                    <a:pt x="3848" y="3910"/>
                  </a:lnTo>
                  <a:lnTo>
                    <a:pt x="3840" y="3910"/>
                  </a:lnTo>
                  <a:lnTo>
                    <a:pt x="3833" y="3912"/>
                  </a:lnTo>
                  <a:lnTo>
                    <a:pt x="3828" y="3917"/>
                  </a:lnTo>
                  <a:lnTo>
                    <a:pt x="3828" y="3924"/>
                  </a:lnTo>
                  <a:lnTo>
                    <a:pt x="3836" y="3922"/>
                  </a:lnTo>
                  <a:lnTo>
                    <a:pt x="3845" y="3920"/>
                  </a:lnTo>
                  <a:lnTo>
                    <a:pt x="3850" y="3915"/>
                  </a:lnTo>
                  <a:lnTo>
                    <a:pt x="3855" y="3910"/>
                  </a:lnTo>
                  <a:close/>
                  <a:moveTo>
                    <a:pt x="4155" y="3589"/>
                  </a:moveTo>
                  <a:lnTo>
                    <a:pt x="4154" y="3586"/>
                  </a:lnTo>
                  <a:lnTo>
                    <a:pt x="4152" y="3582"/>
                  </a:lnTo>
                  <a:lnTo>
                    <a:pt x="4148" y="3581"/>
                  </a:lnTo>
                  <a:lnTo>
                    <a:pt x="4148" y="3576"/>
                  </a:lnTo>
                  <a:lnTo>
                    <a:pt x="4148" y="3541"/>
                  </a:lnTo>
                  <a:lnTo>
                    <a:pt x="4140" y="3519"/>
                  </a:lnTo>
                  <a:lnTo>
                    <a:pt x="4137" y="3507"/>
                  </a:lnTo>
                  <a:lnTo>
                    <a:pt x="4135" y="3494"/>
                  </a:lnTo>
                  <a:lnTo>
                    <a:pt x="4137" y="3485"/>
                  </a:lnTo>
                  <a:lnTo>
                    <a:pt x="4138" y="3477"/>
                  </a:lnTo>
                  <a:lnTo>
                    <a:pt x="4145" y="3459"/>
                  </a:lnTo>
                  <a:lnTo>
                    <a:pt x="4148" y="3451"/>
                  </a:lnTo>
                  <a:lnTo>
                    <a:pt x="4148" y="3442"/>
                  </a:lnTo>
                  <a:lnTo>
                    <a:pt x="4147" y="3434"/>
                  </a:lnTo>
                  <a:lnTo>
                    <a:pt x="4142" y="3425"/>
                  </a:lnTo>
                  <a:lnTo>
                    <a:pt x="4137" y="3424"/>
                  </a:lnTo>
                  <a:lnTo>
                    <a:pt x="4135" y="3422"/>
                  </a:lnTo>
                  <a:lnTo>
                    <a:pt x="4135" y="3419"/>
                  </a:lnTo>
                  <a:lnTo>
                    <a:pt x="4128" y="3419"/>
                  </a:lnTo>
                  <a:lnTo>
                    <a:pt x="4128" y="3413"/>
                  </a:lnTo>
                  <a:lnTo>
                    <a:pt x="4125" y="3412"/>
                  </a:lnTo>
                  <a:lnTo>
                    <a:pt x="4120" y="3412"/>
                  </a:lnTo>
                  <a:lnTo>
                    <a:pt x="4114" y="3412"/>
                  </a:lnTo>
                  <a:lnTo>
                    <a:pt x="4104" y="3412"/>
                  </a:lnTo>
                  <a:lnTo>
                    <a:pt x="4097" y="3412"/>
                  </a:lnTo>
                  <a:lnTo>
                    <a:pt x="4094" y="3412"/>
                  </a:lnTo>
                  <a:lnTo>
                    <a:pt x="4089" y="3412"/>
                  </a:lnTo>
                  <a:lnTo>
                    <a:pt x="4087" y="3408"/>
                  </a:lnTo>
                  <a:lnTo>
                    <a:pt x="4082" y="3403"/>
                  </a:lnTo>
                  <a:lnTo>
                    <a:pt x="4080" y="3400"/>
                  </a:lnTo>
                  <a:lnTo>
                    <a:pt x="4077" y="3398"/>
                  </a:lnTo>
                  <a:lnTo>
                    <a:pt x="4072" y="3398"/>
                  </a:lnTo>
                  <a:lnTo>
                    <a:pt x="4067" y="3398"/>
                  </a:lnTo>
                  <a:lnTo>
                    <a:pt x="4055" y="3403"/>
                  </a:lnTo>
                  <a:lnTo>
                    <a:pt x="4041" y="3407"/>
                  </a:lnTo>
                  <a:lnTo>
                    <a:pt x="4027" y="3410"/>
                  </a:lnTo>
                  <a:lnTo>
                    <a:pt x="4012" y="3412"/>
                  </a:lnTo>
                  <a:lnTo>
                    <a:pt x="4005" y="3422"/>
                  </a:lnTo>
                  <a:lnTo>
                    <a:pt x="3997" y="3430"/>
                  </a:lnTo>
                  <a:lnTo>
                    <a:pt x="3988" y="3439"/>
                  </a:lnTo>
                  <a:lnTo>
                    <a:pt x="3978" y="3446"/>
                  </a:lnTo>
                  <a:lnTo>
                    <a:pt x="3976" y="3451"/>
                  </a:lnTo>
                  <a:lnTo>
                    <a:pt x="3975" y="3453"/>
                  </a:lnTo>
                  <a:lnTo>
                    <a:pt x="3971" y="3453"/>
                  </a:lnTo>
                  <a:lnTo>
                    <a:pt x="3968" y="3454"/>
                  </a:lnTo>
                  <a:lnTo>
                    <a:pt x="3966" y="3458"/>
                  </a:lnTo>
                  <a:lnTo>
                    <a:pt x="3964" y="3466"/>
                  </a:lnTo>
                  <a:lnTo>
                    <a:pt x="3966" y="3471"/>
                  </a:lnTo>
                  <a:lnTo>
                    <a:pt x="3969" y="3473"/>
                  </a:lnTo>
                  <a:lnTo>
                    <a:pt x="3975" y="3475"/>
                  </a:lnTo>
                  <a:lnTo>
                    <a:pt x="3980" y="3473"/>
                  </a:lnTo>
                  <a:lnTo>
                    <a:pt x="3993" y="3473"/>
                  </a:lnTo>
                  <a:lnTo>
                    <a:pt x="4000" y="3473"/>
                  </a:lnTo>
                  <a:lnTo>
                    <a:pt x="4005" y="3473"/>
                  </a:lnTo>
                  <a:lnTo>
                    <a:pt x="4005" y="3487"/>
                  </a:lnTo>
                  <a:lnTo>
                    <a:pt x="4005" y="3494"/>
                  </a:lnTo>
                  <a:lnTo>
                    <a:pt x="4009" y="3494"/>
                  </a:lnTo>
                  <a:lnTo>
                    <a:pt x="4010" y="3495"/>
                  </a:lnTo>
                  <a:lnTo>
                    <a:pt x="4010" y="3502"/>
                  </a:lnTo>
                  <a:lnTo>
                    <a:pt x="4010" y="3507"/>
                  </a:lnTo>
                  <a:lnTo>
                    <a:pt x="4012" y="3514"/>
                  </a:lnTo>
                  <a:lnTo>
                    <a:pt x="4014" y="3516"/>
                  </a:lnTo>
                  <a:lnTo>
                    <a:pt x="4015" y="3516"/>
                  </a:lnTo>
                  <a:lnTo>
                    <a:pt x="4017" y="3517"/>
                  </a:lnTo>
                  <a:lnTo>
                    <a:pt x="4019" y="3521"/>
                  </a:lnTo>
                  <a:lnTo>
                    <a:pt x="4019" y="3528"/>
                  </a:lnTo>
                  <a:lnTo>
                    <a:pt x="4019" y="3545"/>
                  </a:lnTo>
                  <a:lnTo>
                    <a:pt x="4019" y="3562"/>
                  </a:lnTo>
                  <a:lnTo>
                    <a:pt x="4017" y="3565"/>
                  </a:lnTo>
                  <a:lnTo>
                    <a:pt x="4015" y="3567"/>
                  </a:lnTo>
                  <a:lnTo>
                    <a:pt x="4014" y="3567"/>
                  </a:lnTo>
                  <a:lnTo>
                    <a:pt x="4012" y="3569"/>
                  </a:lnTo>
                  <a:lnTo>
                    <a:pt x="4012" y="3576"/>
                  </a:lnTo>
                  <a:lnTo>
                    <a:pt x="4012" y="3588"/>
                  </a:lnTo>
                  <a:lnTo>
                    <a:pt x="4012" y="3593"/>
                  </a:lnTo>
                  <a:lnTo>
                    <a:pt x="4012" y="3598"/>
                  </a:lnTo>
                  <a:lnTo>
                    <a:pt x="4009" y="3601"/>
                  </a:lnTo>
                  <a:lnTo>
                    <a:pt x="4005" y="3603"/>
                  </a:lnTo>
                  <a:lnTo>
                    <a:pt x="3985" y="3603"/>
                  </a:lnTo>
                  <a:lnTo>
                    <a:pt x="3981" y="3598"/>
                  </a:lnTo>
                  <a:lnTo>
                    <a:pt x="3980" y="3591"/>
                  </a:lnTo>
                  <a:lnTo>
                    <a:pt x="3976" y="3586"/>
                  </a:lnTo>
                  <a:lnTo>
                    <a:pt x="3975" y="3584"/>
                  </a:lnTo>
                  <a:lnTo>
                    <a:pt x="3971" y="3582"/>
                  </a:lnTo>
                  <a:lnTo>
                    <a:pt x="3971" y="3588"/>
                  </a:lnTo>
                  <a:lnTo>
                    <a:pt x="3968" y="3589"/>
                  </a:lnTo>
                  <a:lnTo>
                    <a:pt x="3963" y="3591"/>
                  </a:lnTo>
                  <a:lnTo>
                    <a:pt x="3958" y="3589"/>
                  </a:lnTo>
                  <a:lnTo>
                    <a:pt x="3947" y="3589"/>
                  </a:lnTo>
                  <a:lnTo>
                    <a:pt x="3940" y="3589"/>
                  </a:lnTo>
                  <a:lnTo>
                    <a:pt x="3937" y="3589"/>
                  </a:lnTo>
                  <a:lnTo>
                    <a:pt x="3937" y="3584"/>
                  </a:lnTo>
                  <a:lnTo>
                    <a:pt x="3934" y="3582"/>
                  </a:lnTo>
                  <a:lnTo>
                    <a:pt x="3923" y="3582"/>
                  </a:lnTo>
                  <a:lnTo>
                    <a:pt x="3918" y="3582"/>
                  </a:lnTo>
                  <a:lnTo>
                    <a:pt x="3915" y="3581"/>
                  </a:lnTo>
                  <a:lnTo>
                    <a:pt x="3915" y="3576"/>
                  </a:lnTo>
                  <a:lnTo>
                    <a:pt x="3917" y="3569"/>
                  </a:lnTo>
                  <a:lnTo>
                    <a:pt x="3917" y="3564"/>
                  </a:lnTo>
                  <a:lnTo>
                    <a:pt x="3920" y="3562"/>
                  </a:lnTo>
                  <a:lnTo>
                    <a:pt x="3930" y="3562"/>
                  </a:lnTo>
                  <a:lnTo>
                    <a:pt x="3934" y="3562"/>
                  </a:lnTo>
                  <a:lnTo>
                    <a:pt x="3937" y="3560"/>
                  </a:lnTo>
                  <a:lnTo>
                    <a:pt x="3939" y="3555"/>
                  </a:lnTo>
                  <a:lnTo>
                    <a:pt x="3937" y="3548"/>
                  </a:lnTo>
                  <a:lnTo>
                    <a:pt x="3937" y="3541"/>
                  </a:lnTo>
                  <a:lnTo>
                    <a:pt x="3934" y="3541"/>
                  </a:lnTo>
                  <a:lnTo>
                    <a:pt x="3932" y="3538"/>
                  </a:lnTo>
                  <a:lnTo>
                    <a:pt x="3934" y="3536"/>
                  </a:lnTo>
                  <a:lnTo>
                    <a:pt x="3937" y="3535"/>
                  </a:lnTo>
                  <a:lnTo>
                    <a:pt x="3937" y="3524"/>
                  </a:lnTo>
                  <a:lnTo>
                    <a:pt x="3937" y="3514"/>
                  </a:lnTo>
                  <a:lnTo>
                    <a:pt x="3934" y="3507"/>
                  </a:lnTo>
                  <a:lnTo>
                    <a:pt x="3930" y="3500"/>
                  </a:lnTo>
                  <a:lnTo>
                    <a:pt x="3927" y="3500"/>
                  </a:lnTo>
                  <a:lnTo>
                    <a:pt x="3925" y="3497"/>
                  </a:lnTo>
                  <a:lnTo>
                    <a:pt x="3927" y="3495"/>
                  </a:lnTo>
                  <a:lnTo>
                    <a:pt x="3930" y="3494"/>
                  </a:lnTo>
                  <a:lnTo>
                    <a:pt x="3935" y="3490"/>
                  </a:lnTo>
                  <a:lnTo>
                    <a:pt x="3940" y="3487"/>
                  </a:lnTo>
                  <a:lnTo>
                    <a:pt x="3944" y="3482"/>
                  </a:lnTo>
                  <a:lnTo>
                    <a:pt x="3951" y="3480"/>
                  </a:lnTo>
                  <a:lnTo>
                    <a:pt x="3952" y="3475"/>
                  </a:lnTo>
                  <a:lnTo>
                    <a:pt x="3954" y="3473"/>
                  </a:lnTo>
                  <a:lnTo>
                    <a:pt x="3958" y="3473"/>
                  </a:lnTo>
                  <a:lnTo>
                    <a:pt x="3956" y="3470"/>
                  </a:lnTo>
                  <a:lnTo>
                    <a:pt x="3954" y="3466"/>
                  </a:lnTo>
                  <a:lnTo>
                    <a:pt x="3951" y="3465"/>
                  </a:lnTo>
                  <a:lnTo>
                    <a:pt x="3951" y="3459"/>
                  </a:lnTo>
                  <a:lnTo>
                    <a:pt x="3949" y="3456"/>
                  </a:lnTo>
                  <a:lnTo>
                    <a:pt x="3947" y="3456"/>
                  </a:lnTo>
                  <a:lnTo>
                    <a:pt x="3944" y="3456"/>
                  </a:lnTo>
                  <a:lnTo>
                    <a:pt x="3937" y="3459"/>
                  </a:lnTo>
                  <a:lnTo>
                    <a:pt x="3934" y="3459"/>
                  </a:lnTo>
                  <a:lnTo>
                    <a:pt x="3930" y="3459"/>
                  </a:lnTo>
                  <a:lnTo>
                    <a:pt x="3922" y="3465"/>
                  </a:lnTo>
                  <a:lnTo>
                    <a:pt x="3917" y="3466"/>
                  </a:lnTo>
                  <a:lnTo>
                    <a:pt x="3910" y="3466"/>
                  </a:lnTo>
                  <a:lnTo>
                    <a:pt x="3882" y="3466"/>
                  </a:lnTo>
                  <a:lnTo>
                    <a:pt x="3876" y="3461"/>
                  </a:lnTo>
                  <a:lnTo>
                    <a:pt x="3869" y="3458"/>
                  </a:lnTo>
                  <a:lnTo>
                    <a:pt x="3850" y="3454"/>
                  </a:lnTo>
                  <a:lnTo>
                    <a:pt x="3831" y="3451"/>
                  </a:lnTo>
                  <a:lnTo>
                    <a:pt x="3814" y="3446"/>
                  </a:lnTo>
                  <a:lnTo>
                    <a:pt x="3814" y="3459"/>
                  </a:lnTo>
                  <a:lnTo>
                    <a:pt x="3819" y="3461"/>
                  </a:lnTo>
                  <a:lnTo>
                    <a:pt x="3821" y="3463"/>
                  </a:lnTo>
                  <a:lnTo>
                    <a:pt x="3821" y="3466"/>
                  </a:lnTo>
                  <a:lnTo>
                    <a:pt x="3826" y="3470"/>
                  </a:lnTo>
                  <a:lnTo>
                    <a:pt x="3833" y="3471"/>
                  </a:lnTo>
                  <a:lnTo>
                    <a:pt x="3838" y="3475"/>
                  </a:lnTo>
                  <a:lnTo>
                    <a:pt x="3840" y="3477"/>
                  </a:lnTo>
                  <a:lnTo>
                    <a:pt x="3841" y="3480"/>
                  </a:lnTo>
                  <a:lnTo>
                    <a:pt x="3855" y="3480"/>
                  </a:lnTo>
                  <a:lnTo>
                    <a:pt x="3862" y="3480"/>
                  </a:lnTo>
                  <a:lnTo>
                    <a:pt x="3867" y="3482"/>
                  </a:lnTo>
                  <a:lnTo>
                    <a:pt x="3870" y="3485"/>
                  </a:lnTo>
                  <a:lnTo>
                    <a:pt x="3874" y="3488"/>
                  </a:lnTo>
                  <a:lnTo>
                    <a:pt x="3876" y="3494"/>
                  </a:lnTo>
                  <a:lnTo>
                    <a:pt x="3876" y="3500"/>
                  </a:lnTo>
                  <a:lnTo>
                    <a:pt x="3869" y="3500"/>
                  </a:lnTo>
                  <a:lnTo>
                    <a:pt x="3865" y="3504"/>
                  </a:lnTo>
                  <a:lnTo>
                    <a:pt x="3862" y="3509"/>
                  </a:lnTo>
                  <a:lnTo>
                    <a:pt x="3862" y="3514"/>
                  </a:lnTo>
                  <a:lnTo>
                    <a:pt x="3853" y="3516"/>
                  </a:lnTo>
                  <a:lnTo>
                    <a:pt x="3848" y="3517"/>
                  </a:lnTo>
                  <a:lnTo>
                    <a:pt x="3843" y="3521"/>
                  </a:lnTo>
                  <a:lnTo>
                    <a:pt x="3835" y="3521"/>
                  </a:lnTo>
                  <a:lnTo>
                    <a:pt x="3835" y="3526"/>
                  </a:lnTo>
                  <a:lnTo>
                    <a:pt x="3835" y="3531"/>
                  </a:lnTo>
                  <a:lnTo>
                    <a:pt x="3835" y="3536"/>
                  </a:lnTo>
                  <a:lnTo>
                    <a:pt x="3835" y="3541"/>
                  </a:lnTo>
                  <a:lnTo>
                    <a:pt x="3831" y="3541"/>
                  </a:lnTo>
                  <a:lnTo>
                    <a:pt x="3828" y="3541"/>
                  </a:lnTo>
                  <a:lnTo>
                    <a:pt x="3817" y="3553"/>
                  </a:lnTo>
                  <a:lnTo>
                    <a:pt x="3811" y="3559"/>
                  </a:lnTo>
                  <a:lnTo>
                    <a:pt x="3806" y="3560"/>
                  </a:lnTo>
                  <a:lnTo>
                    <a:pt x="3800" y="3562"/>
                  </a:lnTo>
                  <a:lnTo>
                    <a:pt x="3797" y="3562"/>
                  </a:lnTo>
                  <a:lnTo>
                    <a:pt x="3794" y="3562"/>
                  </a:lnTo>
                  <a:lnTo>
                    <a:pt x="3792" y="3562"/>
                  </a:lnTo>
                  <a:lnTo>
                    <a:pt x="3790" y="3555"/>
                  </a:lnTo>
                  <a:lnTo>
                    <a:pt x="3787" y="3552"/>
                  </a:lnTo>
                  <a:lnTo>
                    <a:pt x="3782" y="3550"/>
                  </a:lnTo>
                  <a:lnTo>
                    <a:pt x="3777" y="3550"/>
                  </a:lnTo>
                  <a:lnTo>
                    <a:pt x="3766" y="3553"/>
                  </a:lnTo>
                  <a:lnTo>
                    <a:pt x="3756" y="3555"/>
                  </a:lnTo>
                  <a:lnTo>
                    <a:pt x="3753" y="3555"/>
                  </a:lnTo>
                  <a:lnTo>
                    <a:pt x="3725" y="3555"/>
                  </a:lnTo>
                  <a:lnTo>
                    <a:pt x="3725" y="3560"/>
                  </a:lnTo>
                  <a:lnTo>
                    <a:pt x="3727" y="3564"/>
                  </a:lnTo>
                  <a:lnTo>
                    <a:pt x="3729" y="3567"/>
                  </a:lnTo>
                  <a:lnTo>
                    <a:pt x="3732" y="3569"/>
                  </a:lnTo>
                  <a:lnTo>
                    <a:pt x="3736" y="3569"/>
                  </a:lnTo>
                  <a:lnTo>
                    <a:pt x="3737" y="3570"/>
                  </a:lnTo>
                  <a:lnTo>
                    <a:pt x="3739" y="3576"/>
                  </a:lnTo>
                  <a:lnTo>
                    <a:pt x="3739" y="3582"/>
                  </a:lnTo>
                  <a:lnTo>
                    <a:pt x="3741" y="3588"/>
                  </a:lnTo>
                  <a:lnTo>
                    <a:pt x="3744" y="3591"/>
                  </a:lnTo>
                  <a:lnTo>
                    <a:pt x="3746" y="3596"/>
                  </a:lnTo>
                  <a:lnTo>
                    <a:pt x="3741" y="3596"/>
                  </a:lnTo>
                  <a:lnTo>
                    <a:pt x="3737" y="3598"/>
                  </a:lnTo>
                  <a:lnTo>
                    <a:pt x="3734" y="3600"/>
                  </a:lnTo>
                  <a:lnTo>
                    <a:pt x="3732" y="3603"/>
                  </a:lnTo>
                  <a:lnTo>
                    <a:pt x="3737" y="3606"/>
                  </a:lnTo>
                  <a:lnTo>
                    <a:pt x="3742" y="3610"/>
                  </a:lnTo>
                  <a:lnTo>
                    <a:pt x="3746" y="3615"/>
                  </a:lnTo>
                  <a:lnTo>
                    <a:pt x="3753" y="3617"/>
                  </a:lnTo>
                  <a:lnTo>
                    <a:pt x="3754" y="3620"/>
                  </a:lnTo>
                  <a:lnTo>
                    <a:pt x="3756" y="3620"/>
                  </a:lnTo>
                  <a:lnTo>
                    <a:pt x="3759" y="3620"/>
                  </a:lnTo>
                  <a:lnTo>
                    <a:pt x="3763" y="3618"/>
                  </a:lnTo>
                  <a:lnTo>
                    <a:pt x="3765" y="3620"/>
                  </a:lnTo>
                  <a:lnTo>
                    <a:pt x="3766" y="3623"/>
                  </a:lnTo>
                  <a:lnTo>
                    <a:pt x="3768" y="3646"/>
                  </a:lnTo>
                  <a:lnTo>
                    <a:pt x="3771" y="3666"/>
                  </a:lnTo>
                  <a:lnTo>
                    <a:pt x="3777" y="3685"/>
                  </a:lnTo>
                  <a:lnTo>
                    <a:pt x="3783" y="3702"/>
                  </a:lnTo>
                  <a:lnTo>
                    <a:pt x="3783" y="3705"/>
                  </a:lnTo>
                  <a:lnTo>
                    <a:pt x="3783" y="3712"/>
                  </a:lnTo>
                  <a:lnTo>
                    <a:pt x="3782" y="3715"/>
                  </a:lnTo>
                  <a:lnTo>
                    <a:pt x="3777" y="3719"/>
                  </a:lnTo>
                  <a:lnTo>
                    <a:pt x="3771" y="3721"/>
                  </a:lnTo>
                  <a:lnTo>
                    <a:pt x="3766" y="3724"/>
                  </a:lnTo>
                  <a:lnTo>
                    <a:pt x="3761" y="3727"/>
                  </a:lnTo>
                  <a:lnTo>
                    <a:pt x="3759" y="3731"/>
                  </a:lnTo>
                  <a:lnTo>
                    <a:pt x="3759" y="3736"/>
                  </a:lnTo>
                  <a:lnTo>
                    <a:pt x="3759" y="3739"/>
                  </a:lnTo>
                  <a:lnTo>
                    <a:pt x="3770" y="3743"/>
                  </a:lnTo>
                  <a:lnTo>
                    <a:pt x="3778" y="3748"/>
                  </a:lnTo>
                  <a:lnTo>
                    <a:pt x="3785" y="3755"/>
                  </a:lnTo>
                  <a:lnTo>
                    <a:pt x="3790" y="3763"/>
                  </a:lnTo>
                  <a:lnTo>
                    <a:pt x="3794" y="3773"/>
                  </a:lnTo>
                  <a:lnTo>
                    <a:pt x="3795" y="3785"/>
                  </a:lnTo>
                  <a:lnTo>
                    <a:pt x="3800" y="3808"/>
                  </a:lnTo>
                  <a:lnTo>
                    <a:pt x="3811" y="3809"/>
                  </a:lnTo>
                  <a:lnTo>
                    <a:pt x="3819" y="3808"/>
                  </a:lnTo>
                  <a:lnTo>
                    <a:pt x="3826" y="3804"/>
                  </a:lnTo>
                  <a:lnTo>
                    <a:pt x="3835" y="3801"/>
                  </a:lnTo>
                  <a:lnTo>
                    <a:pt x="3838" y="3801"/>
                  </a:lnTo>
                  <a:lnTo>
                    <a:pt x="3840" y="3804"/>
                  </a:lnTo>
                  <a:lnTo>
                    <a:pt x="3843" y="3806"/>
                  </a:lnTo>
                  <a:lnTo>
                    <a:pt x="3850" y="3808"/>
                  </a:lnTo>
                  <a:lnTo>
                    <a:pt x="3858" y="3808"/>
                  </a:lnTo>
                  <a:lnTo>
                    <a:pt x="3862" y="3809"/>
                  </a:lnTo>
                  <a:lnTo>
                    <a:pt x="3865" y="3814"/>
                  </a:lnTo>
                  <a:lnTo>
                    <a:pt x="3867" y="3816"/>
                  </a:lnTo>
                  <a:lnTo>
                    <a:pt x="3869" y="3821"/>
                  </a:lnTo>
                  <a:lnTo>
                    <a:pt x="3869" y="3828"/>
                  </a:lnTo>
                  <a:lnTo>
                    <a:pt x="3876" y="3826"/>
                  </a:lnTo>
                  <a:lnTo>
                    <a:pt x="3882" y="3825"/>
                  </a:lnTo>
                  <a:lnTo>
                    <a:pt x="3887" y="3821"/>
                  </a:lnTo>
                  <a:lnTo>
                    <a:pt x="3896" y="3821"/>
                  </a:lnTo>
                  <a:lnTo>
                    <a:pt x="3896" y="3826"/>
                  </a:lnTo>
                  <a:lnTo>
                    <a:pt x="3898" y="3830"/>
                  </a:lnTo>
                  <a:lnTo>
                    <a:pt x="3901" y="3831"/>
                  </a:lnTo>
                  <a:lnTo>
                    <a:pt x="3905" y="3833"/>
                  </a:lnTo>
                  <a:lnTo>
                    <a:pt x="3913" y="3835"/>
                  </a:lnTo>
                  <a:lnTo>
                    <a:pt x="3915" y="3838"/>
                  </a:lnTo>
                  <a:lnTo>
                    <a:pt x="3917" y="3842"/>
                  </a:lnTo>
                  <a:lnTo>
                    <a:pt x="3915" y="3847"/>
                  </a:lnTo>
                  <a:lnTo>
                    <a:pt x="3911" y="3850"/>
                  </a:lnTo>
                  <a:lnTo>
                    <a:pt x="3906" y="3852"/>
                  </a:lnTo>
                  <a:lnTo>
                    <a:pt x="3899" y="3854"/>
                  </a:lnTo>
                  <a:lnTo>
                    <a:pt x="3889" y="3855"/>
                  </a:lnTo>
                  <a:lnTo>
                    <a:pt x="3884" y="3859"/>
                  </a:lnTo>
                  <a:lnTo>
                    <a:pt x="3882" y="3862"/>
                  </a:lnTo>
                  <a:lnTo>
                    <a:pt x="3887" y="3866"/>
                  </a:lnTo>
                  <a:lnTo>
                    <a:pt x="3893" y="3869"/>
                  </a:lnTo>
                  <a:lnTo>
                    <a:pt x="3896" y="3874"/>
                  </a:lnTo>
                  <a:lnTo>
                    <a:pt x="3903" y="3876"/>
                  </a:lnTo>
                  <a:lnTo>
                    <a:pt x="3930" y="3876"/>
                  </a:lnTo>
                  <a:lnTo>
                    <a:pt x="3932" y="3879"/>
                  </a:lnTo>
                  <a:lnTo>
                    <a:pt x="3935" y="3881"/>
                  </a:lnTo>
                  <a:lnTo>
                    <a:pt x="3944" y="3883"/>
                  </a:lnTo>
                  <a:lnTo>
                    <a:pt x="3947" y="3889"/>
                  </a:lnTo>
                  <a:lnTo>
                    <a:pt x="3952" y="3896"/>
                  </a:lnTo>
                  <a:lnTo>
                    <a:pt x="3959" y="3901"/>
                  </a:lnTo>
                  <a:lnTo>
                    <a:pt x="3966" y="3905"/>
                  </a:lnTo>
                  <a:lnTo>
                    <a:pt x="3981" y="3912"/>
                  </a:lnTo>
                  <a:lnTo>
                    <a:pt x="3998" y="3917"/>
                  </a:lnTo>
                  <a:lnTo>
                    <a:pt x="3998" y="3915"/>
                  </a:lnTo>
                  <a:lnTo>
                    <a:pt x="4000" y="3913"/>
                  </a:lnTo>
                  <a:lnTo>
                    <a:pt x="4005" y="3912"/>
                  </a:lnTo>
                  <a:lnTo>
                    <a:pt x="4019" y="3910"/>
                  </a:lnTo>
                  <a:lnTo>
                    <a:pt x="4026" y="3877"/>
                  </a:lnTo>
                  <a:lnTo>
                    <a:pt x="4029" y="3860"/>
                  </a:lnTo>
                  <a:lnTo>
                    <a:pt x="4033" y="3842"/>
                  </a:lnTo>
                  <a:lnTo>
                    <a:pt x="4022" y="3842"/>
                  </a:lnTo>
                  <a:lnTo>
                    <a:pt x="4012" y="3842"/>
                  </a:lnTo>
                  <a:lnTo>
                    <a:pt x="4007" y="3842"/>
                  </a:lnTo>
                  <a:lnTo>
                    <a:pt x="4005" y="3838"/>
                  </a:lnTo>
                  <a:lnTo>
                    <a:pt x="4004" y="3835"/>
                  </a:lnTo>
                  <a:lnTo>
                    <a:pt x="4005" y="3828"/>
                  </a:lnTo>
                  <a:lnTo>
                    <a:pt x="4039" y="3828"/>
                  </a:lnTo>
                  <a:lnTo>
                    <a:pt x="4039" y="3825"/>
                  </a:lnTo>
                  <a:lnTo>
                    <a:pt x="4041" y="3823"/>
                  </a:lnTo>
                  <a:lnTo>
                    <a:pt x="4050" y="3825"/>
                  </a:lnTo>
                  <a:lnTo>
                    <a:pt x="4056" y="3823"/>
                  </a:lnTo>
                  <a:lnTo>
                    <a:pt x="4068" y="3816"/>
                  </a:lnTo>
                  <a:lnTo>
                    <a:pt x="4075" y="3813"/>
                  </a:lnTo>
                  <a:lnTo>
                    <a:pt x="4084" y="3806"/>
                  </a:lnTo>
                  <a:lnTo>
                    <a:pt x="4087" y="3804"/>
                  </a:lnTo>
                  <a:lnTo>
                    <a:pt x="4092" y="3799"/>
                  </a:lnTo>
                  <a:lnTo>
                    <a:pt x="4099" y="3792"/>
                  </a:lnTo>
                  <a:lnTo>
                    <a:pt x="4108" y="3777"/>
                  </a:lnTo>
                  <a:lnTo>
                    <a:pt x="4109" y="3775"/>
                  </a:lnTo>
                  <a:lnTo>
                    <a:pt x="4113" y="3772"/>
                  </a:lnTo>
                  <a:lnTo>
                    <a:pt x="4114" y="3767"/>
                  </a:lnTo>
                  <a:lnTo>
                    <a:pt x="4111" y="3765"/>
                  </a:lnTo>
                  <a:lnTo>
                    <a:pt x="4109" y="3763"/>
                  </a:lnTo>
                  <a:lnTo>
                    <a:pt x="4108" y="3758"/>
                  </a:lnTo>
                  <a:lnTo>
                    <a:pt x="4108" y="3743"/>
                  </a:lnTo>
                  <a:lnTo>
                    <a:pt x="4108" y="3739"/>
                  </a:lnTo>
                  <a:lnTo>
                    <a:pt x="4097" y="3726"/>
                  </a:lnTo>
                  <a:lnTo>
                    <a:pt x="4091" y="3719"/>
                  </a:lnTo>
                  <a:lnTo>
                    <a:pt x="4087" y="3717"/>
                  </a:lnTo>
                  <a:lnTo>
                    <a:pt x="4082" y="3715"/>
                  </a:lnTo>
                  <a:lnTo>
                    <a:pt x="4080" y="3714"/>
                  </a:lnTo>
                  <a:lnTo>
                    <a:pt x="4077" y="3712"/>
                  </a:lnTo>
                  <a:lnTo>
                    <a:pt x="4073" y="3712"/>
                  </a:lnTo>
                  <a:lnTo>
                    <a:pt x="4065" y="3712"/>
                  </a:lnTo>
                  <a:lnTo>
                    <a:pt x="4060" y="3709"/>
                  </a:lnTo>
                  <a:lnTo>
                    <a:pt x="4056" y="3704"/>
                  </a:lnTo>
                  <a:lnTo>
                    <a:pt x="4053" y="3698"/>
                  </a:lnTo>
                  <a:lnTo>
                    <a:pt x="4053" y="3690"/>
                  </a:lnTo>
                  <a:lnTo>
                    <a:pt x="4055" y="3683"/>
                  </a:lnTo>
                  <a:lnTo>
                    <a:pt x="4058" y="3678"/>
                  </a:lnTo>
                  <a:lnTo>
                    <a:pt x="4060" y="3671"/>
                  </a:lnTo>
                  <a:lnTo>
                    <a:pt x="4060" y="3664"/>
                  </a:lnTo>
                  <a:lnTo>
                    <a:pt x="4065" y="3666"/>
                  </a:lnTo>
                  <a:lnTo>
                    <a:pt x="4067" y="3668"/>
                  </a:lnTo>
                  <a:lnTo>
                    <a:pt x="4067" y="3671"/>
                  </a:lnTo>
                  <a:lnTo>
                    <a:pt x="4073" y="3671"/>
                  </a:lnTo>
                  <a:lnTo>
                    <a:pt x="4077" y="3669"/>
                  </a:lnTo>
                  <a:lnTo>
                    <a:pt x="4079" y="3666"/>
                  </a:lnTo>
                  <a:lnTo>
                    <a:pt x="4080" y="3658"/>
                  </a:lnTo>
                  <a:lnTo>
                    <a:pt x="4084" y="3658"/>
                  </a:lnTo>
                  <a:lnTo>
                    <a:pt x="4085" y="3656"/>
                  </a:lnTo>
                  <a:lnTo>
                    <a:pt x="4087" y="3651"/>
                  </a:lnTo>
                  <a:lnTo>
                    <a:pt x="4092" y="3647"/>
                  </a:lnTo>
                  <a:lnTo>
                    <a:pt x="4097" y="3644"/>
                  </a:lnTo>
                  <a:lnTo>
                    <a:pt x="4101" y="3639"/>
                  </a:lnTo>
                  <a:lnTo>
                    <a:pt x="4108" y="3637"/>
                  </a:lnTo>
                  <a:lnTo>
                    <a:pt x="4113" y="3639"/>
                  </a:lnTo>
                  <a:lnTo>
                    <a:pt x="4114" y="3640"/>
                  </a:lnTo>
                  <a:lnTo>
                    <a:pt x="4114" y="3644"/>
                  </a:lnTo>
                  <a:lnTo>
                    <a:pt x="4118" y="3646"/>
                  </a:lnTo>
                  <a:lnTo>
                    <a:pt x="4121" y="3647"/>
                  </a:lnTo>
                  <a:lnTo>
                    <a:pt x="4128" y="3654"/>
                  </a:lnTo>
                  <a:lnTo>
                    <a:pt x="4131" y="3656"/>
                  </a:lnTo>
                  <a:lnTo>
                    <a:pt x="4135" y="3658"/>
                  </a:lnTo>
                  <a:lnTo>
                    <a:pt x="4142" y="3659"/>
                  </a:lnTo>
                  <a:lnTo>
                    <a:pt x="4148" y="3658"/>
                  </a:lnTo>
                  <a:lnTo>
                    <a:pt x="4150" y="3652"/>
                  </a:lnTo>
                  <a:lnTo>
                    <a:pt x="4152" y="3651"/>
                  </a:lnTo>
                  <a:lnTo>
                    <a:pt x="4155" y="3651"/>
                  </a:lnTo>
                  <a:lnTo>
                    <a:pt x="4159" y="3649"/>
                  </a:lnTo>
                  <a:lnTo>
                    <a:pt x="4162" y="3647"/>
                  </a:lnTo>
                  <a:lnTo>
                    <a:pt x="4164" y="3646"/>
                  </a:lnTo>
                  <a:lnTo>
                    <a:pt x="4169" y="3644"/>
                  </a:lnTo>
                  <a:lnTo>
                    <a:pt x="4171" y="3637"/>
                  </a:lnTo>
                  <a:lnTo>
                    <a:pt x="4171" y="3630"/>
                  </a:lnTo>
                  <a:lnTo>
                    <a:pt x="4167" y="3622"/>
                  </a:lnTo>
                  <a:lnTo>
                    <a:pt x="4164" y="3613"/>
                  </a:lnTo>
                  <a:lnTo>
                    <a:pt x="4162" y="3608"/>
                  </a:lnTo>
                  <a:lnTo>
                    <a:pt x="4162" y="3603"/>
                  </a:lnTo>
                  <a:lnTo>
                    <a:pt x="4159" y="3601"/>
                  </a:lnTo>
                  <a:lnTo>
                    <a:pt x="4157" y="3598"/>
                  </a:lnTo>
                  <a:lnTo>
                    <a:pt x="4155" y="3589"/>
                  </a:lnTo>
                  <a:close/>
                  <a:moveTo>
                    <a:pt x="3575" y="3541"/>
                  </a:moveTo>
                  <a:lnTo>
                    <a:pt x="3572" y="3548"/>
                  </a:lnTo>
                  <a:lnTo>
                    <a:pt x="3569" y="3552"/>
                  </a:lnTo>
                  <a:lnTo>
                    <a:pt x="3565" y="3553"/>
                  </a:lnTo>
                  <a:lnTo>
                    <a:pt x="3560" y="3552"/>
                  </a:lnTo>
                  <a:lnTo>
                    <a:pt x="3555" y="3552"/>
                  </a:lnTo>
                  <a:lnTo>
                    <a:pt x="3550" y="3552"/>
                  </a:lnTo>
                  <a:lnTo>
                    <a:pt x="3545" y="3555"/>
                  </a:lnTo>
                  <a:lnTo>
                    <a:pt x="3541" y="3562"/>
                  </a:lnTo>
                  <a:lnTo>
                    <a:pt x="3548" y="3567"/>
                  </a:lnTo>
                  <a:lnTo>
                    <a:pt x="3558" y="3569"/>
                  </a:lnTo>
                  <a:lnTo>
                    <a:pt x="3570" y="3569"/>
                  </a:lnTo>
                  <a:lnTo>
                    <a:pt x="3582" y="3569"/>
                  </a:lnTo>
                  <a:lnTo>
                    <a:pt x="3582" y="3552"/>
                  </a:lnTo>
                  <a:lnTo>
                    <a:pt x="3580" y="3545"/>
                  </a:lnTo>
                  <a:lnTo>
                    <a:pt x="3579" y="3543"/>
                  </a:lnTo>
                  <a:lnTo>
                    <a:pt x="3575" y="3541"/>
                  </a:lnTo>
                  <a:close/>
                  <a:moveTo>
                    <a:pt x="4114" y="3889"/>
                  </a:moveTo>
                  <a:lnTo>
                    <a:pt x="4080" y="3889"/>
                  </a:lnTo>
                  <a:lnTo>
                    <a:pt x="4079" y="3886"/>
                  </a:lnTo>
                  <a:lnTo>
                    <a:pt x="4075" y="3884"/>
                  </a:lnTo>
                  <a:lnTo>
                    <a:pt x="4067" y="3883"/>
                  </a:lnTo>
                  <a:lnTo>
                    <a:pt x="4067" y="3879"/>
                  </a:lnTo>
                  <a:lnTo>
                    <a:pt x="4065" y="3877"/>
                  </a:lnTo>
                  <a:lnTo>
                    <a:pt x="4060" y="3876"/>
                  </a:lnTo>
                  <a:lnTo>
                    <a:pt x="4058" y="3872"/>
                  </a:lnTo>
                  <a:lnTo>
                    <a:pt x="4056" y="3871"/>
                  </a:lnTo>
                  <a:lnTo>
                    <a:pt x="4050" y="3869"/>
                  </a:lnTo>
                  <a:lnTo>
                    <a:pt x="4033" y="3869"/>
                  </a:lnTo>
                  <a:lnTo>
                    <a:pt x="4033" y="3889"/>
                  </a:lnTo>
                  <a:lnTo>
                    <a:pt x="4038" y="3889"/>
                  </a:lnTo>
                  <a:lnTo>
                    <a:pt x="4041" y="3891"/>
                  </a:lnTo>
                  <a:lnTo>
                    <a:pt x="4044" y="3893"/>
                  </a:lnTo>
                  <a:lnTo>
                    <a:pt x="4046" y="3896"/>
                  </a:lnTo>
                  <a:lnTo>
                    <a:pt x="4038" y="3901"/>
                  </a:lnTo>
                  <a:lnTo>
                    <a:pt x="4031" y="3908"/>
                  </a:lnTo>
                  <a:lnTo>
                    <a:pt x="4024" y="3915"/>
                  </a:lnTo>
                  <a:lnTo>
                    <a:pt x="4019" y="3924"/>
                  </a:lnTo>
                  <a:lnTo>
                    <a:pt x="4014" y="3927"/>
                  </a:lnTo>
                  <a:lnTo>
                    <a:pt x="4010" y="3930"/>
                  </a:lnTo>
                  <a:lnTo>
                    <a:pt x="4010" y="3934"/>
                  </a:lnTo>
                  <a:lnTo>
                    <a:pt x="4012" y="3939"/>
                  </a:lnTo>
                  <a:lnTo>
                    <a:pt x="4017" y="3947"/>
                  </a:lnTo>
                  <a:lnTo>
                    <a:pt x="4019" y="3952"/>
                  </a:lnTo>
                  <a:lnTo>
                    <a:pt x="4019" y="3958"/>
                  </a:lnTo>
                  <a:lnTo>
                    <a:pt x="4026" y="3958"/>
                  </a:lnTo>
                  <a:lnTo>
                    <a:pt x="4029" y="3956"/>
                  </a:lnTo>
                  <a:lnTo>
                    <a:pt x="4034" y="3952"/>
                  </a:lnTo>
                  <a:lnTo>
                    <a:pt x="4039" y="3951"/>
                  </a:lnTo>
                  <a:lnTo>
                    <a:pt x="4041" y="3949"/>
                  </a:lnTo>
                  <a:lnTo>
                    <a:pt x="4043" y="3947"/>
                  </a:lnTo>
                  <a:lnTo>
                    <a:pt x="4046" y="3944"/>
                  </a:lnTo>
                  <a:lnTo>
                    <a:pt x="4048" y="3939"/>
                  </a:lnTo>
                  <a:lnTo>
                    <a:pt x="4050" y="3937"/>
                  </a:lnTo>
                  <a:lnTo>
                    <a:pt x="4053" y="3937"/>
                  </a:lnTo>
                  <a:lnTo>
                    <a:pt x="4056" y="3930"/>
                  </a:lnTo>
                  <a:lnTo>
                    <a:pt x="4062" y="3924"/>
                  </a:lnTo>
                  <a:lnTo>
                    <a:pt x="4065" y="3920"/>
                  </a:lnTo>
                  <a:lnTo>
                    <a:pt x="4070" y="3918"/>
                  </a:lnTo>
                  <a:lnTo>
                    <a:pt x="4075" y="3917"/>
                  </a:lnTo>
                  <a:lnTo>
                    <a:pt x="4080" y="3917"/>
                  </a:lnTo>
                  <a:lnTo>
                    <a:pt x="4087" y="3917"/>
                  </a:lnTo>
                  <a:lnTo>
                    <a:pt x="4091" y="3920"/>
                  </a:lnTo>
                  <a:lnTo>
                    <a:pt x="4096" y="3922"/>
                  </a:lnTo>
                  <a:lnTo>
                    <a:pt x="4101" y="3924"/>
                  </a:lnTo>
                  <a:lnTo>
                    <a:pt x="4108" y="3924"/>
                  </a:lnTo>
                  <a:lnTo>
                    <a:pt x="4111" y="3920"/>
                  </a:lnTo>
                  <a:lnTo>
                    <a:pt x="4116" y="3918"/>
                  </a:lnTo>
                  <a:lnTo>
                    <a:pt x="4121" y="3917"/>
                  </a:lnTo>
                  <a:lnTo>
                    <a:pt x="4121" y="3896"/>
                  </a:lnTo>
                  <a:lnTo>
                    <a:pt x="4121" y="3893"/>
                  </a:lnTo>
                  <a:lnTo>
                    <a:pt x="4120" y="3891"/>
                  </a:lnTo>
                  <a:lnTo>
                    <a:pt x="4114" y="3889"/>
                  </a:lnTo>
                  <a:close/>
                  <a:moveTo>
                    <a:pt x="3725" y="3859"/>
                  </a:moveTo>
                  <a:lnTo>
                    <a:pt x="3725" y="3855"/>
                  </a:lnTo>
                  <a:lnTo>
                    <a:pt x="3725" y="3828"/>
                  </a:lnTo>
                  <a:lnTo>
                    <a:pt x="3724" y="3825"/>
                  </a:lnTo>
                  <a:lnTo>
                    <a:pt x="3720" y="3823"/>
                  </a:lnTo>
                  <a:lnTo>
                    <a:pt x="3712" y="3821"/>
                  </a:lnTo>
                  <a:lnTo>
                    <a:pt x="3712" y="3825"/>
                  </a:lnTo>
                  <a:lnTo>
                    <a:pt x="3710" y="3826"/>
                  </a:lnTo>
                  <a:lnTo>
                    <a:pt x="3705" y="3828"/>
                  </a:lnTo>
                  <a:lnTo>
                    <a:pt x="3705" y="3842"/>
                  </a:lnTo>
                  <a:lnTo>
                    <a:pt x="3700" y="3850"/>
                  </a:lnTo>
                  <a:lnTo>
                    <a:pt x="3696" y="3854"/>
                  </a:lnTo>
                  <a:lnTo>
                    <a:pt x="3691" y="3855"/>
                  </a:lnTo>
                  <a:lnTo>
                    <a:pt x="3691" y="3866"/>
                  </a:lnTo>
                  <a:lnTo>
                    <a:pt x="3691" y="3869"/>
                  </a:lnTo>
                  <a:lnTo>
                    <a:pt x="3686" y="3874"/>
                  </a:lnTo>
                  <a:lnTo>
                    <a:pt x="3683" y="3883"/>
                  </a:lnTo>
                  <a:lnTo>
                    <a:pt x="3679" y="3891"/>
                  </a:lnTo>
                  <a:lnTo>
                    <a:pt x="3679" y="3900"/>
                  </a:lnTo>
                  <a:lnTo>
                    <a:pt x="3678" y="3903"/>
                  </a:lnTo>
                  <a:lnTo>
                    <a:pt x="3673" y="3908"/>
                  </a:lnTo>
                  <a:lnTo>
                    <a:pt x="3666" y="3912"/>
                  </a:lnTo>
                  <a:lnTo>
                    <a:pt x="3661" y="3915"/>
                  </a:lnTo>
                  <a:lnTo>
                    <a:pt x="3659" y="3917"/>
                  </a:lnTo>
                  <a:lnTo>
                    <a:pt x="3657" y="3920"/>
                  </a:lnTo>
                  <a:lnTo>
                    <a:pt x="3657" y="3924"/>
                  </a:lnTo>
                  <a:lnTo>
                    <a:pt x="3655" y="3927"/>
                  </a:lnTo>
                  <a:lnTo>
                    <a:pt x="3654" y="3930"/>
                  </a:lnTo>
                  <a:lnTo>
                    <a:pt x="3652" y="3934"/>
                  </a:lnTo>
                  <a:lnTo>
                    <a:pt x="3650" y="3937"/>
                  </a:lnTo>
                  <a:lnTo>
                    <a:pt x="3649" y="3941"/>
                  </a:lnTo>
                  <a:lnTo>
                    <a:pt x="3647" y="3944"/>
                  </a:lnTo>
                  <a:lnTo>
                    <a:pt x="3645" y="3947"/>
                  </a:lnTo>
                  <a:lnTo>
                    <a:pt x="3644" y="3951"/>
                  </a:lnTo>
                  <a:lnTo>
                    <a:pt x="3642" y="3954"/>
                  </a:lnTo>
                  <a:lnTo>
                    <a:pt x="3640" y="3958"/>
                  </a:lnTo>
                  <a:lnTo>
                    <a:pt x="3638" y="3961"/>
                  </a:lnTo>
                  <a:lnTo>
                    <a:pt x="3637" y="3964"/>
                  </a:lnTo>
                  <a:lnTo>
                    <a:pt x="3637" y="3992"/>
                  </a:lnTo>
                  <a:lnTo>
                    <a:pt x="3644" y="3992"/>
                  </a:lnTo>
                  <a:lnTo>
                    <a:pt x="3647" y="3993"/>
                  </a:lnTo>
                  <a:lnTo>
                    <a:pt x="3650" y="3997"/>
                  </a:lnTo>
                  <a:lnTo>
                    <a:pt x="3652" y="4000"/>
                  </a:lnTo>
                  <a:lnTo>
                    <a:pt x="3654" y="4005"/>
                  </a:lnTo>
                  <a:lnTo>
                    <a:pt x="3655" y="4009"/>
                  </a:lnTo>
                  <a:lnTo>
                    <a:pt x="3659" y="4012"/>
                  </a:lnTo>
                  <a:lnTo>
                    <a:pt x="3664" y="4012"/>
                  </a:lnTo>
                  <a:lnTo>
                    <a:pt x="3667" y="4009"/>
                  </a:lnTo>
                  <a:lnTo>
                    <a:pt x="3669" y="4004"/>
                  </a:lnTo>
                  <a:lnTo>
                    <a:pt x="3671" y="3992"/>
                  </a:lnTo>
                  <a:lnTo>
                    <a:pt x="3673" y="3980"/>
                  </a:lnTo>
                  <a:lnTo>
                    <a:pt x="3674" y="3975"/>
                  </a:lnTo>
                  <a:lnTo>
                    <a:pt x="3678" y="3971"/>
                  </a:lnTo>
                  <a:lnTo>
                    <a:pt x="3676" y="3964"/>
                  </a:lnTo>
                  <a:lnTo>
                    <a:pt x="3678" y="3959"/>
                  </a:lnTo>
                  <a:lnTo>
                    <a:pt x="3681" y="3951"/>
                  </a:lnTo>
                  <a:lnTo>
                    <a:pt x="3684" y="3942"/>
                  </a:lnTo>
                  <a:lnTo>
                    <a:pt x="3684" y="3937"/>
                  </a:lnTo>
                  <a:lnTo>
                    <a:pt x="3684" y="3930"/>
                  </a:lnTo>
                  <a:lnTo>
                    <a:pt x="3690" y="3929"/>
                  </a:lnTo>
                  <a:lnTo>
                    <a:pt x="3693" y="3927"/>
                  </a:lnTo>
                  <a:lnTo>
                    <a:pt x="3698" y="3920"/>
                  </a:lnTo>
                  <a:lnTo>
                    <a:pt x="3702" y="3912"/>
                  </a:lnTo>
                  <a:lnTo>
                    <a:pt x="3705" y="3903"/>
                  </a:lnTo>
                  <a:lnTo>
                    <a:pt x="3710" y="3895"/>
                  </a:lnTo>
                  <a:lnTo>
                    <a:pt x="3712" y="3893"/>
                  </a:lnTo>
                  <a:lnTo>
                    <a:pt x="3719" y="3884"/>
                  </a:lnTo>
                  <a:lnTo>
                    <a:pt x="3725" y="3877"/>
                  </a:lnTo>
                  <a:lnTo>
                    <a:pt x="3727" y="3874"/>
                  </a:lnTo>
                  <a:lnTo>
                    <a:pt x="3727" y="3869"/>
                  </a:lnTo>
                  <a:lnTo>
                    <a:pt x="3727" y="3864"/>
                  </a:lnTo>
                  <a:lnTo>
                    <a:pt x="3725" y="3859"/>
                  </a:lnTo>
                  <a:close/>
                  <a:moveTo>
                    <a:pt x="3536" y="3860"/>
                  </a:moveTo>
                  <a:lnTo>
                    <a:pt x="3514" y="3862"/>
                  </a:lnTo>
                  <a:lnTo>
                    <a:pt x="3512" y="3864"/>
                  </a:lnTo>
                  <a:lnTo>
                    <a:pt x="3514" y="3869"/>
                  </a:lnTo>
                  <a:lnTo>
                    <a:pt x="3514" y="3877"/>
                  </a:lnTo>
                  <a:lnTo>
                    <a:pt x="3516" y="3881"/>
                  </a:lnTo>
                  <a:lnTo>
                    <a:pt x="3519" y="3883"/>
                  </a:lnTo>
                  <a:lnTo>
                    <a:pt x="3522" y="3883"/>
                  </a:lnTo>
                  <a:lnTo>
                    <a:pt x="3529" y="3881"/>
                  </a:lnTo>
                  <a:lnTo>
                    <a:pt x="3528" y="3879"/>
                  </a:lnTo>
                  <a:lnTo>
                    <a:pt x="3528" y="3876"/>
                  </a:lnTo>
                  <a:lnTo>
                    <a:pt x="3533" y="3871"/>
                  </a:lnTo>
                  <a:lnTo>
                    <a:pt x="3536" y="3866"/>
                  </a:lnTo>
                  <a:lnTo>
                    <a:pt x="3538" y="3864"/>
                  </a:lnTo>
                  <a:lnTo>
                    <a:pt x="3536" y="3860"/>
                  </a:lnTo>
                  <a:close/>
                  <a:moveTo>
                    <a:pt x="3575" y="3889"/>
                  </a:moveTo>
                  <a:lnTo>
                    <a:pt x="3575" y="3883"/>
                  </a:lnTo>
                  <a:lnTo>
                    <a:pt x="3572" y="3879"/>
                  </a:lnTo>
                  <a:lnTo>
                    <a:pt x="3569" y="3876"/>
                  </a:lnTo>
                  <a:lnTo>
                    <a:pt x="3563" y="3874"/>
                  </a:lnTo>
                  <a:lnTo>
                    <a:pt x="3551" y="3872"/>
                  </a:lnTo>
                  <a:lnTo>
                    <a:pt x="3546" y="3871"/>
                  </a:lnTo>
                  <a:lnTo>
                    <a:pt x="3541" y="3869"/>
                  </a:lnTo>
                  <a:lnTo>
                    <a:pt x="3541" y="3879"/>
                  </a:lnTo>
                  <a:lnTo>
                    <a:pt x="3543" y="3886"/>
                  </a:lnTo>
                  <a:lnTo>
                    <a:pt x="3545" y="3891"/>
                  </a:lnTo>
                  <a:lnTo>
                    <a:pt x="3548" y="3893"/>
                  </a:lnTo>
                  <a:lnTo>
                    <a:pt x="3553" y="3893"/>
                  </a:lnTo>
                  <a:lnTo>
                    <a:pt x="3560" y="3891"/>
                  </a:lnTo>
                  <a:lnTo>
                    <a:pt x="3575" y="3889"/>
                  </a:lnTo>
                  <a:close/>
                  <a:moveTo>
                    <a:pt x="3541" y="3855"/>
                  </a:moveTo>
                  <a:lnTo>
                    <a:pt x="3543" y="3859"/>
                  </a:lnTo>
                  <a:lnTo>
                    <a:pt x="3545" y="3860"/>
                  </a:lnTo>
                  <a:lnTo>
                    <a:pt x="3551" y="3862"/>
                  </a:lnTo>
                  <a:lnTo>
                    <a:pt x="3569" y="3862"/>
                  </a:lnTo>
                  <a:lnTo>
                    <a:pt x="3570" y="3866"/>
                  </a:lnTo>
                  <a:lnTo>
                    <a:pt x="3574" y="3867"/>
                  </a:lnTo>
                  <a:lnTo>
                    <a:pt x="3582" y="3869"/>
                  </a:lnTo>
                  <a:lnTo>
                    <a:pt x="3582" y="3872"/>
                  </a:lnTo>
                  <a:lnTo>
                    <a:pt x="3584" y="3874"/>
                  </a:lnTo>
                  <a:lnTo>
                    <a:pt x="3589" y="3876"/>
                  </a:lnTo>
                  <a:lnTo>
                    <a:pt x="3592" y="3871"/>
                  </a:lnTo>
                  <a:lnTo>
                    <a:pt x="3599" y="3866"/>
                  </a:lnTo>
                  <a:lnTo>
                    <a:pt x="3608" y="3864"/>
                  </a:lnTo>
                  <a:lnTo>
                    <a:pt x="3616" y="3862"/>
                  </a:lnTo>
                  <a:lnTo>
                    <a:pt x="3657" y="3862"/>
                  </a:lnTo>
                  <a:lnTo>
                    <a:pt x="3657" y="3859"/>
                  </a:lnTo>
                  <a:lnTo>
                    <a:pt x="3659" y="3857"/>
                  </a:lnTo>
                  <a:lnTo>
                    <a:pt x="3664" y="3855"/>
                  </a:lnTo>
                  <a:lnTo>
                    <a:pt x="3667" y="3854"/>
                  </a:lnTo>
                  <a:lnTo>
                    <a:pt x="3671" y="3852"/>
                  </a:lnTo>
                  <a:lnTo>
                    <a:pt x="3673" y="3850"/>
                  </a:lnTo>
                  <a:lnTo>
                    <a:pt x="3678" y="3848"/>
                  </a:lnTo>
                  <a:lnTo>
                    <a:pt x="3678" y="3843"/>
                  </a:lnTo>
                  <a:lnTo>
                    <a:pt x="3679" y="3840"/>
                  </a:lnTo>
                  <a:lnTo>
                    <a:pt x="3681" y="3837"/>
                  </a:lnTo>
                  <a:lnTo>
                    <a:pt x="3684" y="3835"/>
                  </a:lnTo>
                  <a:lnTo>
                    <a:pt x="3684" y="3828"/>
                  </a:lnTo>
                  <a:lnTo>
                    <a:pt x="3681" y="3825"/>
                  </a:lnTo>
                  <a:lnTo>
                    <a:pt x="3679" y="3820"/>
                  </a:lnTo>
                  <a:lnTo>
                    <a:pt x="3678" y="3814"/>
                  </a:lnTo>
                  <a:lnTo>
                    <a:pt x="3683" y="3809"/>
                  </a:lnTo>
                  <a:lnTo>
                    <a:pt x="3688" y="3804"/>
                  </a:lnTo>
                  <a:lnTo>
                    <a:pt x="3690" y="3796"/>
                  </a:lnTo>
                  <a:lnTo>
                    <a:pt x="3691" y="3787"/>
                  </a:lnTo>
                  <a:lnTo>
                    <a:pt x="3691" y="3780"/>
                  </a:lnTo>
                  <a:lnTo>
                    <a:pt x="3688" y="3777"/>
                  </a:lnTo>
                  <a:lnTo>
                    <a:pt x="3686" y="3772"/>
                  </a:lnTo>
                  <a:lnTo>
                    <a:pt x="3684" y="3767"/>
                  </a:lnTo>
                  <a:lnTo>
                    <a:pt x="3691" y="3763"/>
                  </a:lnTo>
                  <a:lnTo>
                    <a:pt x="3696" y="3758"/>
                  </a:lnTo>
                  <a:lnTo>
                    <a:pt x="3698" y="3750"/>
                  </a:lnTo>
                  <a:lnTo>
                    <a:pt x="3698" y="3739"/>
                  </a:lnTo>
                  <a:lnTo>
                    <a:pt x="3696" y="3733"/>
                  </a:lnTo>
                  <a:lnTo>
                    <a:pt x="3693" y="3727"/>
                  </a:lnTo>
                  <a:lnTo>
                    <a:pt x="3686" y="3717"/>
                  </a:lnTo>
                  <a:lnTo>
                    <a:pt x="3678" y="3709"/>
                  </a:lnTo>
                  <a:lnTo>
                    <a:pt x="3671" y="3698"/>
                  </a:lnTo>
                  <a:lnTo>
                    <a:pt x="3673" y="3693"/>
                  </a:lnTo>
                  <a:lnTo>
                    <a:pt x="3674" y="3692"/>
                  </a:lnTo>
                  <a:lnTo>
                    <a:pt x="3678" y="3692"/>
                  </a:lnTo>
                  <a:lnTo>
                    <a:pt x="3676" y="3675"/>
                  </a:lnTo>
                  <a:lnTo>
                    <a:pt x="3671" y="3659"/>
                  </a:lnTo>
                  <a:lnTo>
                    <a:pt x="3667" y="3646"/>
                  </a:lnTo>
                  <a:lnTo>
                    <a:pt x="3664" y="3630"/>
                  </a:lnTo>
                  <a:lnTo>
                    <a:pt x="3659" y="3629"/>
                  </a:lnTo>
                  <a:lnTo>
                    <a:pt x="3657" y="3627"/>
                  </a:lnTo>
                  <a:lnTo>
                    <a:pt x="3657" y="3623"/>
                  </a:lnTo>
                  <a:lnTo>
                    <a:pt x="3657" y="3617"/>
                  </a:lnTo>
                  <a:lnTo>
                    <a:pt x="3650" y="3617"/>
                  </a:lnTo>
                  <a:lnTo>
                    <a:pt x="3645" y="3620"/>
                  </a:lnTo>
                  <a:lnTo>
                    <a:pt x="3644" y="3623"/>
                  </a:lnTo>
                  <a:lnTo>
                    <a:pt x="3642" y="3630"/>
                  </a:lnTo>
                  <a:lnTo>
                    <a:pt x="3644" y="3646"/>
                  </a:lnTo>
                  <a:lnTo>
                    <a:pt x="3644" y="3658"/>
                  </a:lnTo>
                  <a:lnTo>
                    <a:pt x="3640" y="3659"/>
                  </a:lnTo>
                  <a:lnTo>
                    <a:pt x="3638" y="3661"/>
                  </a:lnTo>
                  <a:lnTo>
                    <a:pt x="3637" y="3664"/>
                  </a:lnTo>
                  <a:lnTo>
                    <a:pt x="3637" y="3685"/>
                  </a:lnTo>
                  <a:lnTo>
                    <a:pt x="3628" y="3687"/>
                  </a:lnTo>
                  <a:lnTo>
                    <a:pt x="3623" y="3688"/>
                  </a:lnTo>
                  <a:lnTo>
                    <a:pt x="3618" y="3692"/>
                  </a:lnTo>
                  <a:lnTo>
                    <a:pt x="3609" y="3692"/>
                  </a:lnTo>
                  <a:lnTo>
                    <a:pt x="3608" y="3695"/>
                  </a:lnTo>
                  <a:lnTo>
                    <a:pt x="3606" y="3697"/>
                  </a:lnTo>
                  <a:lnTo>
                    <a:pt x="3599" y="3698"/>
                  </a:lnTo>
                  <a:lnTo>
                    <a:pt x="3592" y="3697"/>
                  </a:lnTo>
                  <a:lnTo>
                    <a:pt x="3589" y="3695"/>
                  </a:lnTo>
                  <a:lnTo>
                    <a:pt x="3589" y="3692"/>
                  </a:lnTo>
                  <a:lnTo>
                    <a:pt x="3603" y="3688"/>
                  </a:lnTo>
                  <a:lnTo>
                    <a:pt x="3608" y="3685"/>
                  </a:lnTo>
                  <a:lnTo>
                    <a:pt x="3613" y="3681"/>
                  </a:lnTo>
                  <a:lnTo>
                    <a:pt x="3616" y="3676"/>
                  </a:lnTo>
                  <a:lnTo>
                    <a:pt x="3620" y="3671"/>
                  </a:lnTo>
                  <a:lnTo>
                    <a:pt x="3623" y="3658"/>
                  </a:lnTo>
                  <a:lnTo>
                    <a:pt x="3618" y="3656"/>
                  </a:lnTo>
                  <a:lnTo>
                    <a:pt x="3615" y="3652"/>
                  </a:lnTo>
                  <a:lnTo>
                    <a:pt x="3611" y="3649"/>
                  </a:lnTo>
                  <a:lnTo>
                    <a:pt x="3609" y="3644"/>
                  </a:lnTo>
                  <a:lnTo>
                    <a:pt x="3608" y="3639"/>
                  </a:lnTo>
                  <a:lnTo>
                    <a:pt x="3604" y="3635"/>
                  </a:lnTo>
                  <a:lnTo>
                    <a:pt x="3601" y="3632"/>
                  </a:lnTo>
                  <a:lnTo>
                    <a:pt x="3596" y="3630"/>
                  </a:lnTo>
                  <a:lnTo>
                    <a:pt x="3594" y="3625"/>
                  </a:lnTo>
                  <a:lnTo>
                    <a:pt x="3591" y="3622"/>
                  </a:lnTo>
                  <a:lnTo>
                    <a:pt x="3587" y="3618"/>
                  </a:lnTo>
                  <a:lnTo>
                    <a:pt x="3582" y="3617"/>
                  </a:lnTo>
                  <a:lnTo>
                    <a:pt x="3570" y="3615"/>
                  </a:lnTo>
                  <a:lnTo>
                    <a:pt x="3565" y="3613"/>
                  </a:lnTo>
                  <a:lnTo>
                    <a:pt x="3562" y="3610"/>
                  </a:lnTo>
                  <a:lnTo>
                    <a:pt x="3562" y="3617"/>
                  </a:lnTo>
                  <a:lnTo>
                    <a:pt x="3562" y="3623"/>
                  </a:lnTo>
                  <a:lnTo>
                    <a:pt x="3560" y="3629"/>
                  </a:lnTo>
                  <a:lnTo>
                    <a:pt x="3555" y="3630"/>
                  </a:lnTo>
                  <a:lnTo>
                    <a:pt x="3553" y="3629"/>
                  </a:lnTo>
                  <a:lnTo>
                    <a:pt x="3551" y="3627"/>
                  </a:lnTo>
                  <a:lnTo>
                    <a:pt x="3548" y="3623"/>
                  </a:lnTo>
                  <a:lnTo>
                    <a:pt x="3546" y="3618"/>
                  </a:lnTo>
                  <a:lnTo>
                    <a:pt x="3545" y="3617"/>
                  </a:lnTo>
                  <a:lnTo>
                    <a:pt x="3541" y="3617"/>
                  </a:lnTo>
                  <a:lnTo>
                    <a:pt x="3541" y="3618"/>
                  </a:lnTo>
                  <a:lnTo>
                    <a:pt x="3540" y="3620"/>
                  </a:lnTo>
                  <a:lnTo>
                    <a:pt x="3536" y="3622"/>
                  </a:lnTo>
                  <a:lnTo>
                    <a:pt x="3531" y="3622"/>
                  </a:lnTo>
                  <a:lnTo>
                    <a:pt x="3528" y="3623"/>
                  </a:lnTo>
                  <a:lnTo>
                    <a:pt x="3526" y="3625"/>
                  </a:lnTo>
                  <a:lnTo>
                    <a:pt x="3526" y="3627"/>
                  </a:lnTo>
                  <a:lnTo>
                    <a:pt x="3524" y="3629"/>
                  </a:lnTo>
                  <a:lnTo>
                    <a:pt x="3521" y="3630"/>
                  </a:lnTo>
                  <a:lnTo>
                    <a:pt x="3514" y="3630"/>
                  </a:lnTo>
                  <a:lnTo>
                    <a:pt x="3507" y="3630"/>
                  </a:lnTo>
                  <a:lnTo>
                    <a:pt x="3500" y="3630"/>
                  </a:lnTo>
                  <a:lnTo>
                    <a:pt x="3493" y="3630"/>
                  </a:lnTo>
                  <a:lnTo>
                    <a:pt x="3492" y="3635"/>
                  </a:lnTo>
                  <a:lnTo>
                    <a:pt x="3490" y="3637"/>
                  </a:lnTo>
                  <a:lnTo>
                    <a:pt x="3488" y="3639"/>
                  </a:lnTo>
                  <a:lnTo>
                    <a:pt x="3487" y="3637"/>
                  </a:lnTo>
                  <a:lnTo>
                    <a:pt x="3485" y="3642"/>
                  </a:lnTo>
                  <a:lnTo>
                    <a:pt x="3483" y="3644"/>
                  </a:lnTo>
                  <a:lnTo>
                    <a:pt x="3480" y="3644"/>
                  </a:lnTo>
                  <a:lnTo>
                    <a:pt x="3473" y="3644"/>
                  </a:lnTo>
                  <a:lnTo>
                    <a:pt x="3466" y="3640"/>
                  </a:lnTo>
                  <a:lnTo>
                    <a:pt x="3459" y="3637"/>
                  </a:lnTo>
                  <a:lnTo>
                    <a:pt x="3453" y="3639"/>
                  </a:lnTo>
                  <a:lnTo>
                    <a:pt x="3446" y="3640"/>
                  </a:lnTo>
                  <a:lnTo>
                    <a:pt x="3432" y="3646"/>
                  </a:lnTo>
                  <a:lnTo>
                    <a:pt x="3418" y="3651"/>
                  </a:lnTo>
                  <a:lnTo>
                    <a:pt x="3418" y="3658"/>
                  </a:lnTo>
                  <a:lnTo>
                    <a:pt x="3420" y="3664"/>
                  </a:lnTo>
                  <a:lnTo>
                    <a:pt x="3424" y="3668"/>
                  </a:lnTo>
                  <a:lnTo>
                    <a:pt x="3429" y="3671"/>
                  </a:lnTo>
                  <a:lnTo>
                    <a:pt x="3437" y="3676"/>
                  </a:lnTo>
                  <a:lnTo>
                    <a:pt x="3442" y="3680"/>
                  </a:lnTo>
                  <a:lnTo>
                    <a:pt x="3446" y="3685"/>
                  </a:lnTo>
                  <a:lnTo>
                    <a:pt x="3441" y="3685"/>
                  </a:lnTo>
                  <a:lnTo>
                    <a:pt x="3436" y="3685"/>
                  </a:lnTo>
                  <a:lnTo>
                    <a:pt x="3434" y="3688"/>
                  </a:lnTo>
                  <a:lnTo>
                    <a:pt x="3430" y="3692"/>
                  </a:lnTo>
                  <a:lnTo>
                    <a:pt x="3429" y="3698"/>
                  </a:lnTo>
                  <a:lnTo>
                    <a:pt x="3427" y="3702"/>
                  </a:lnTo>
                  <a:lnTo>
                    <a:pt x="3425" y="3705"/>
                  </a:lnTo>
                  <a:lnTo>
                    <a:pt x="3429" y="3707"/>
                  </a:lnTo>
                  <a:lnTo>
                    <a:pt x="3430" y="3709"/>
                  </a:lnTo>
                  <a:lnTo>
                    <a:pt x="3432" y="3715"/>
                  </a:lnTo>
                  <a:lnTo>
                    <a:pt x="3432" y="3733"/>
                  </a:lnTo>
                  <a:lnTo>
                    <a:pt x="3442" y="3733"/>
                  </a:lnTo>
                  <a:lnTo>
                    <a:pt x="3446" y="3734"/>
                  </a:lnTo>
                  <a:lnTo>
                    <a:pt x="3447" y="3736"/>
                  </a:lnTo>
                  <a:lnTo>
                    <a:pt x="3451" y="3739"/>
                  </a:lnTo>
                  <a:lnTo>
                    <a:pt x="3453" y="3743"/>
                  </a:lnTo>
                  <a:lnTo>
                    <a:pt x="3453" y="3753"/>
                  </a:lnTo>
                  <a:lnTo>
                    <a:pt x="3453" y="3758"/>
                  </a:lnTo>
                  <a:lnTo>
                    <a:pt x="3453" y="3763"/>
                  </a:lnTo>
                  <a:lnTo>
                    <a:pt x="3447" y="3768"/>
                  </a:lnTo>
                  <a:lnTo>
                    <a:pt x="3444" y="3775"/>
                  </a:lnTo>
                  <a:lnTo>
                    <a:pt x="3444" y="3780"/>
                  </a:lnTo>
                  <a:lnTo>
                    <a:pt x="3446" y="3787"/>
                  </a:lnTo>
                  <a:lnTo>
                    <a:pt x="3453" y="3787"/>
                  </a:lnTo>
                  <a:lnTo>
                    <a:pt x="3456" y="3791"/>
                  </a:lnTo>
                  <a:lnTo>
                    <a:pt x="3461" y="3792"/>
                  </a:lnTo>
                  <a:lnTo>
                    <a:pt x="3466" y="3794"/>
                  </a:lnTo>
                  <a:lnTo>
                    <a:pt x="3471" y="3796"/>
                  </a:lnTo>
                  <a:lnTo>
                    <a:pt x="3473" y="3797"/>
                  </a:lnTo>
                  <a:lnTo>
                    <a:pt x="3473" y="3801"/>
                  </a:lnTo>
                  <a:lnTo>
                    <a:pt x="3475" y="3804"/>
                  </a:lnTo>
                  <a:lnTo>
                    <a:pt x="3476" y="3808"/>
                  </a:lnTo>
                  <a:lnTo>
                    <a:pt x="3478" y="3811"/>
                  </a:lnTo>
                  <a:lnTo>
                    <a:pt x="3480" y="3814"/>
                  </a:lnTo>
                  <a:lnTo>
                    <a:pt x="3485" y="3814"/>
                  </a:lnTo>
                  <a:lnTo>
                    <a:pt x="3492" y="3814"/>
                  </a:lnTo>
                  <a:lnTo>
                    <a:pt x="3504" y="3814"/>
                  </a:lnTo>
                  <a:lnTo>
                    <a:pt x="3509" y="3814"/>
                  </a:lnTo>
                  <a:lnTo>
                    <a:pt x="3514" y="3816"/>
                  </a:lnTo>
                  <a:lnTo>
                    <a:pt x="3516" y="3821"/>
                  </a:lnTo>
                  <a:lnTo>
                    <a:pt x="3514" y="3828"/>
                  </a:lnTo>
                  <a:lnTo>
                    <a:pt x="3512" y="3831"/>
                  </a:lnTo>
                  <a:lnTo>
                    <a:pt x="3511" y="3833"/>
                  </a:lnTo>
                  <a:lnTo>
                    <a:pt x="3504" y="3835"/>
                  </a:lnTo>
                  <a:lnTo>
                    <a:pt x="3487" y="3835"/>
                  </a:lnTo>
                  <a:lnTo>
                    <a:pt x="3487" y="3843"/>
                  </a:lnTo>
                  <a:lnTo>
                    <a:pt x="3490" y="3850"/>
                  </a:lnTo>
                  <a:lnTo>
                    <a:pt x="3495" y="3854"/>
                  </a:lnTo>
                  <a:lnTo>
                    <a:pt x="3504" y="3855"/>
                  </a:lnTo>
                  <a:lnTo>
                    <a:pt x="3522" y="3855"/>
                  </a:lnTo>
                  <a:lnTo>
                    <a:pt x="3541" y="3855"/>
                  </a:lnTo>
                  <a:close/>
                  <a:moveTo>
                    <a:pt x="3487" y="3883"/>
                  </a:moveTo>
                  <a:lnTo>
                    <a:pt x="3482" y="3881"/>
                  </a:lnTo>
                  <a:lnTo>
                    <a:pt x="3478" y="3877"/>
                  </a:lnTo>
                  <a:lnTo>
                    <a:pt x="3473" y="3869"/>
                  </a:lnTo>
                  <a:lnTo>
                    <a:pt x="3470" y="3869"/>
                  </a:lnTo>
                  <a:lnTo>
                    <a:pt x="3466" y="3869"/>
                  </a:lnTo>
                  <a:lnTo>
                    <a:pt x="3463" y="3869"/>
                  </a:lnTo>
                  <a:lnTo>
                    <a:pt x="3459" y="3869"/>
                  </a:lnTo>
                  <a:lnTo>
                    <a:pt x="3459" y="3866"/>
                  </a:lnTo>
                  <a:lnTo>
                    <a:pt x="3459" y="3862"/>
                  </a:lnTo>
                  <a:lnTo>
                    <a:pt x="3459" y="3859"/>
                  </a:lnTo>
                  <a:lnTo>
                    <a:pt x="3458" y="3855"/>
                  </a:lnTo>
                  <a:lnTo>
                    <a:pt x="3454" y="3852"/>
                  </a:lnTo>
                  <a:lnTo>
                    <a:pt x="3446" y="3848"/>
                  </a:lnTo>
                  <a:lnTo>
                    <a:pt x="3427" y="3845"/>
                  </a:lnTo>
                  <a:lnTo>
                    <a:pt x="3425" y="3843"/>
                  </a:lnTo>
                  <a:lnTo>
                    <a:pt x="3425" y="3842"/>
                  </a:lnTo>
                  <a:lnTo>
                    <a:pt x="3418" y="3842"/>
                  </a:lnTo>
                  <a:lnTo>
                    <a:pt x="3413" y="3843"/>
                  </a:lnTo>
                  <a:lnTo>
                    <a:pt x="3405" y="3848"/>
                  </a:lnTo>
                  <a:lnTo>
                    <a:pt x="3405" y="3855"/>
                  </a:lnTo>
                  <a:lnTo>
                    <a:pt x="3406" y="3860"/>
                  </a:lnTo>
                  <a:lnTo>
                    <a:pt x="3412" y="3869"/>
                  </a:lnTo>
                  <a:lnTo>
                    <a:pt x="3413" y="3876"/>
                  </a:lnTo>
                  <a:lnTo>
                    <a:pt x="3418" y="3879"/>
                  </a:lnTo>
                  <a:lnTo>
                    <a:pt x="3420" y="3881"/>
                  </a:lnTo>
                  <a:lnTo>
                    <a:pt x="3424" y="3886"/>
                  </a:lnTo>
                  <a:lnTo>
                    <a:pt x="3427" y="3889"/>
                  </a:lnTo>
                  <a:lnTo>
                    <a:pt x="3436" y="3893"/>
                  </a:lnTo>
                  <a:lnTo>
                    <a:pt x="3439" y="3895"/>
                  </a:lnTo>
                  <a:lnTo>
                    <a:pt x="3442" y="3898"/>
                  </a:lnTo>
                  <a:lnTo>
                    <a:pt x="3444" y="3901"/>
                  </a:lnTo>
                  <a:lnTo>
                    <a:pt x="3444" y="3908"/>
                  </a:lnTo>
                  <a:lnTo>
                    <a:pt x="3444" y="3913"/>
                  </a:lnTo>
                  <a:lnTo>
                    <a:pt x="3446" y="3918"/>
                  </a:lnTo>
                  <a:lnTo>
                    <a:pt x="3449" y="3924"/>
                  </a:lnTo>
                  <a:lnTo>
                    <a:pt x="3453" y="3929"/>
                  </a:lnTo>
                  <a:lnTo>
                    <a:pt x="3453" y="3937"/>
                  </a:lnTo>
                  <a:lnTo>
                    <a:pt x="3465" y="3939"/>
                  </a:lnTo>
                  <a:lnTo>
                    <a:pt x="3476" y="3944"/>
                  </a:lnTo>
                  <a:lnTo>
                    <a:pt x="3487" y="3949"/>
                  </a:lnTo>
                  <a:lnTo>
                    <a:pt x="3500" y="3951"/>
                  </a:lnTo>
                  <a:lnTo>
                    <a:pt x="3500" y="3910"/>
                  </a:lnTo>
                  <a:lnTo>
                    <a:pt x="3499" y="3906"/>
                  </a:lnTo>
                  <a:lnTo>
                    <a:pt x="3497" y="3903"/>
                  </a:lnTo>
                  <a:lnTo>
                    <a:pt x="3492" y="3898"/>
                  </a:lnTo>
                  <a:lnTo>
                    <a:pt x="3488" y="3896"/>
                  </a:lnTo>
                  <a:lnTo>
                    <a:pt x="3487" y="3893"/>
                  </a:lnTo>
                  <a:lnTo>
                    <a:pt x="3485" y="3889"/>
                  </a:lnTo>
                  <a:lnTo>
                    <a:pt x="3487" y="3883"/>
                  </a:lnTo>
                  <a:close/>
                  <a:moveTo>
                    <a:pt x="3650" y="3883"/>
                  </a:moveTo>
                  <a:lnTo>
                    <a:pt x="3659" y="3881"/>
                  </a:lnTo>
                  <a:lnTo>
                    <a:pt x="3662" y="3879"/>
                  </a:lnTo>
                  <a:lnTo>
                    <a:pt x="3664" y="3876"/>
                  </a:lnTo>
                  <a:lnTo>
                    <a:pt x="3644" y="3876"/>
                  </a:lnTo>
                  <a:lnTo>
                    <a:pt x="3633" y="3876"/>
                  </a:lnTo>
                  <a:lnTo>
                    <a:pt x="3625" y="3877"/>
                  </a:lnTo>
                  <a:lnTo>
                    <a:pt x="3618" y="3881"/>
                  </a:lnTo>
                  <a:lnTo>
                    <a:pt x="3613" y="3886"/>
                  </a:lnTo>
                  <a:lnTo>
                    <a:pt x="3611" y="3895"/>
                  </a:lnTo>
                  <a:lnTo>
                    <a:pt x="3609" y="3903"/>
                  </a:lnTo>
                  <a:lnTo>
                    <a:pt x="3613" y="3905"/>
                  </a:lnTo>
                  <a:lnTo>
                    <a:pt x="3616" y="3906"/>
                  </a:lnTo>
                  <a:lnTo>
                    <a:pt x="3621" y="3912"/>
                  </a:lnTo>
                  <a:lnTo>
                    <a:pt x="3623" y="3915"/>
                  </a:lnTo>
                  <a:lnTo>
                    <a:pt x="3626" y="3917"/>
                  </a:lnTo>
                  <a:lnTo>
                    <a:pt x="3630" y="3918"/>
                  </a:lnTo>
                  <a:lnTo>
                    <a:pt x="3637" y="3917"/>
                  </a:lnTo>
                  <a:lnTo>
                    <a:pt x="3637" y="3910"/>
                  </a:lnTo>
                  <a:lnTo>
                    <a:pt x="3637" y="3905"/>
                  </a:lnTo>
                  <a:lnTo>
                    <a:pt x="3640" y="3903"/>
                  </a:lnTo>
                  <a:lnTo>
                    <a:pt x="3644" y="3900"/>
                  </a:lnTo>
                  <a:lnTo>
                    <a:pt x="3647" y="3898"/>
                  </a:lnTo>
                  <a:lnTo>
                    <a:pt x="3650" y="3895"/>
                  </a:lnTo>
                  <a:lnTo>
                    <a:pt x="3650" y="3889"/>
                  </a:lnTo>
                  <a:lnTo>
                    <a:pt x="3650" y="3883"/>
                  </a:lnTo>
                  <a:close/>
                  <a:moveTo>
                    <a:pt x="3582" y="3937"/>
                  </a:moveTo>
                  <a:lnTo>
                    <a:pt x="3582" y="3934"/>
                  </a:lnTo>
                  <a:lnTo>
                    <a:pt x="3580" y="3932"/>
                  </a:lnTo>
                  <a:lnTo>
                    <a:pt x="3560" y="3920"/>
                  </a:lnTo>
                  <a:lnTo>
                    <a:pt x="3553" y="3917"/>
                  </a:lnTo>
                  <a:lnTo>
                    <a:pt x="3545" y="3917"/>
                  </a:lnTo>
                  <a:lnTo>
                    <a:pt x="3543" y="3917"/>
                  </a:lnTo>
                  <a:lnTo>
                    <a:pt x="3541" y="3917"/>
                  </a:lnTo>
                  <a:lnTo>
                    <a:pt x="3541" y="3922"/>
                  </a:lnTo>
                  <a:lnTo>
                    <a:pt x="3541" y="3925"/>
                  </a:lnTo>
                  <a:lnTo>
                    <a:pt x="3541" y="3927"/>
                  </a:lnTo>
                  <a:lnTo>
                    <a:pt x="3541" y="3929"/>
                  </a:lnTo>
                  <a:lnTo>
                    <a:pt x="3546" y="3934"/>
                  </a:lnTo>
                  <a:lnTo>
                    <a:pt x="3551" y="3939"/>
                  </a:lnTo>
                  <a:lnTo>
                    <a:pt x="3553" y="3941"/>
                  </a:lnTo>
                  <a:lnTo>
                    <a:pt x="3551" y="3944"/>
                  </a:lnTo>
                  <a:lnTo>
                    <a:pt x="3553" y="3947"/>
                  </a:lnTo>
                  <a:lnTo>
                    <a:pt x="3555" y="3951"/>
                  </a:lnTo>
                  <a:lnTo>
                    <a:pt x="3560" y="3952"/>
                  </a:lnTo>
                  <a:lnTo>
                    <a:pt x="3563" y="3956"/>
                  </a:lnTo>
                  <a:lnTo>
                    <a:pt x="3570" y="3963"/>
                  </a:lnTo>
                  <a:lnTo>
                    <a:pt x="3574" y="3966"/>
                  </a:lnTo>
                  <a:lnTo>
                    <a:pt x="3577" y="3970"/>
                  </a:lnTo>
                  <a:lnTo>
                    <a:pt x="3582" y="3971"/>
                  </a:lnTo>
                  <a:lnTo>
                    <a:pt x="3589" y="3971"/>
                  </a:lnTo>
                  <a:lnTo>
                    <a:pt x="3596" y="3970"/>
                  </a:lnTo>
                  <a:lnTo>
                    <a:pt x="3601" y="3966"/>
                  </a:lnTo>
                  <a:lnTo>
                    <a:pt x="3608" y="3964"/>
                  </a:lnTo>
                  <a:lnTo>
                    <a:pt x="3616" y="3964"/>
                  </a:lnTo>
                  <a:lnTo>
                    <a:pt x="3616" y="3956"/>
                  </a:lnTo>
                  <a:lnTo>
                    <a:pt x="3615" y="3951"/>
                  </a:lnTo>
                  <a:lnTo>
                    <a:pt x="3609" y="3947"/>
                  </a:lnTo>
                  <a:lnTo>
                    <a:pt x="3604" y="3946"/>
                  </a:lnTo>
                  <a:lnTo>
                    <a:pt x="3592" y="3942"/>
                  </a:lnTo>
                  <a:lnTo>
                    <a:pt x="3587" y="3941"/>
                  </a:lnTo>
                  <a:lnTo>
                    <a:pt x="3582" y="3937"/>
                  </a:lnTo>
                  <a:close/>
                  <a:moveTo>
                    <a:pt x="109" y="259"/>
                  </a:moveTo>
                  <a:lnTo>
                    <a:pt x="109" y="266"/>
                  </a:lnTo>
                  <a:lnTo>
                    <a:pt x="109" y="273"/>
                  </a:lnTo>
                  <a:lnTo>
                    <a:pt x="111" y="278"/>
                  </a:lnTo>
                  <a:lnTo>
                    <a:pt x="116" y="280"/>
                  </a:lnTo>
                  <a:lnTo>
                    <a:pt x="121" y="281"/>
                  </a:lnTo>
                  <a:lnTo>
                    <a:pt x="123" y="283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6" y="292"/>
                  </a:lnTo>
                  <a:lnTo>
                    <a:pt x="129" y="292"/>
                  </a:lnTo>
                  <a:lnTo>
                    <a:pt x="134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3" y="283"/>
                  </a:lnTo>
                  <a:lnTo>
                    <a:pt x="129" y="280"/>
                  </a:lnTo>
                  <a:lnTo>
                    <a:pt x="126" y="270"/>
                  </a:lnTo>
                  <a:lnTo>
                    <a:pt x="124" y="264"/>
                  </a:lnTo>
                  <a:lnTo>
                    <a:pt x="123" y="259"/>
                  </a:lnTo>
                  <a:lnTo>
                    <a:pt x="117" y="258"/>
                  </a:lnTo>
                  <a:lnTo>
                    <a:pt x="109" y="259"/>
                  </a:lnTo>
                  <a:close/>
                  <a:moveTo>
                    <a:pt x="100" y="410"/>
                  </a:moveTo>
                  <a:lnTo>
                    <a:pt x="102" y="403"/>
                  </a:lnTo>
                  <a:lnTo>
                    <a:pt x="105" y="396"/>
                  </a:lnTo>
                  <a:lnTo>
                    <a:pt x="109" y="387"/>
                  </a:lnTo>
                  <a:lnTo>
                    <a:pt x="109" y="379"/>
                  </a:lnTo>
                  <a:lnTo>
                    <a:pt x="109" y="367"/>
                  </a:lnTo>
                  <a:lnTo>
                    <a:pt x="109" y="363"/>
                  </a:lnTo>
                  <a:lnTo>
                    <a:pt x="109" y="353"/>
                  </a:lnTo>
                  <a:lnTo>
                    <a:pt x="109" y="345"/>
                  </a:lnTo>
                  <a:lnTo>
                    <a:pt x="107" y="341"/>
                  </a:lnTo>
                  <a:lnTo>
                    <a:pt x="105" y="338"/>
                  </a:lnTo>
                  <a:lnTo>
                    <a:pt x="100" y="334"/>
                  </a:lnTo>
                  <a:lnTo>
                    <a:pt x="95" y="334"/>
                  </a:lnTo>
                  <a:lnTo>
                    <a:pt x="95" y="331"/>
                  </a:lnTo>
                  <a:lnTo>
                    <a:pt x="95" y="324"/>
                  </a:lnTo>
                  <a:lnTo>
                    <a:pt x="95" y="314"/>
                  </a:lnTo>
                  <a:lnTo>
                    <a:pt x="87" y="312"/>
                  </a:lnTo>
                  <a:lnTo>
                    <a:pt x="82" y="310"/>
                  </a:lnTo>
                  <a:lnTo>
                    <a:pt x="77" y="307"/>
                  </a:lnTo>
                  <a:lnTo>
                    <a:pt x="68" y="307"/>
                  </a:lnTo>
                  <a:lnTo>
                    <a:pt x="66" y="316"/>
                  </a:lnTo>
                  <a:lnTo>
                    <a:pt x="66" y="321"/>
                  </a:lnTo>
                  <a:lnTo>
                    <a:pt x="70" y="333"/>
                  </a:lnTo>
                  <a:lnTo>
                    <a:pt x="75" y="341"/>
                  </a:lnTo>
                  <a:lnTo>
                    <a:pt x="75" y="348"/>
                  </a:lnTo>
                  <a:lnTo>
                    <a:pt x="75" y="355"/>
                  </a:lnTo>
                  <a:lnTo>
                    <a:pt x="77" y="362"/>
                  </a:lnTo>
                  <a:lnTo>
                    <a:pt x="77" y="369"/>
                  </a:lnTo>
                  <a:lnTo>
                    <a:pt x="73" y="377"/>
                  </a:lnTo>
                  <a:lnTo>
                    <a:pt x="70" y="386"/>
                  </a:lnTo>
                  <a:lnTo>
                    <a:pt x="68" y="391"/>
                  </a:lnTo>
                  <a:lnTo>
                    <a:pt x="68" y="396"/>
                  </a:lnTo>
                  <a:lnTo>
                    <a:pt x="73" y="398"/>
                  </a:lnTo>
                  <a:lnTo>
                    <a:pt x="77" y="401"/>
                  </a:lnTo>
                  <a:lnTo>
                    <a:pt x="80" y="406"/>
                  </a:lnTo>
                  <a:lnTo>
                    <a:pt x="82" y="413"/>
                  </a:lnTo>
                  <a:lnTo>
                    <a:pt x="82" y="416"/>
                  </a:lnTo>
                  <a:lnTo>
                    <a:pt x="85" y="418"/>
                  </a:lnTo>
                  <a:lnTo>
                    <a:pt x="88" y="423"/>
                  </a:lnTo>
                  <a:lnTo>
                    <a:pt x="92" y="433"/>
                  </a:lnTo>
                  <a:lnTo>
                    <a:pt x="94" y="439"/>
                  </a:lnTo>
                  <a:lnTo>
                    <a:pt x="97" y="440"/>
                  </a:lnTo>
                  <a:lnTo>
                    <a:pt x="100" y="442"/>
                  </a:lnTo>
                  <a:lnTo>
                    <a:pt x="107" y="439"/>
                  </a:lnTo>
                  <a:lnTo>
                    <a:pt x="109" y="435"/>
                  </a:lnTo>
                  <a:lnTo>
                    <a:pt x="111" y="432"/>
                  </a:lnTo>
                  <a:lnTo>
                    <a:pt x="109" y="425"/>
                  </a:lnTo>
                  <a:lnTo>
                    <a:pt x="105" y="418"/>
                  </a:lnTo>
                  <a:lnTo>
                    <a:pt x="100" y="411"/>
                  </a:lnTo>
                  <a:lnTo>
                    <a:pt x="100" y="410"/>
                  </a:lnTo>
                  <a:close/>
                  <a:moveTo>
                    <a:pt x="0" y="61"/>
                  </a:moveTo>
                  <a:lnTo>
                    <a:pt x="0" y="75"/>
                  </a:lnTo>
                  <a:lnTo>
                    <a:pt x="5" y="77"/>
                  </a:lnTo>
                  <a:lnTo>
                    <a:pt x="7" y="79"/>
                  </a:lnTo>
                  <a:lnTo>
                    <a:pt x="7" y="82"/>
                  </a:lnTo>
                  <a:lnTo>
                    <a:pt x="12" y="85"/>
                  </a:lnTo>
                  <a:lnTo>
                    <a:pt x="19" y="87"/>
                  </a:lnTo>
                  <a:lnTo>
                    <a:pt x="25" y="89"/>
                  </a:lnTo>
                  <a:lnTo>
                    <a:pt x="34" y="89"/>
                  </a:lnTo>
                  <a:lnTo>
                    <a:pt x="36" y="80"/>
                  </a:lnTo>
                  <a:lnTo>
                    <a:pt x="34" y="73"/>
                  </a:lnTo>
                  <a:lnTo>
                    <a:pt x="30" y="70"/>
                  </a:lnTo>
                  <a:lnTo>
                    <a:pt x="25" y="67"/>
                  </a:lnTo>
                  <a:lnTo>
                    <a:pt x="12" y="65"/>
                  </a:lnTo>
                  <a:lnTo>
                    <a:pt x="0" y="61"/>
                  </a:lnTo>
                  <a:close/>
                  <a:moveTo>
                    <a:pt x="191" y="212"/>
                  </a:moveTo>
                  <a:lnTo>
                    <a:pt x="191" y="164"/>
                  </a:lnTo>
                  <a:lnTo>
                    <a:pt x="182" y="162"/>
                  </a:lnTo>
                  <a:lnTo>
                    <a:pt x="181" y="162"/>
                  </a:lnTo>
                  <a:lnTo>
                    <a:pt x="179" y="164"/>
                  </a:lnTo>
                  <a:lnTo>
                    <a:pt x="177" y="169"/>
                  </a:lnTo>
                  <a:lnTo>
                    <a:pt x="177" y="174"/>
                  </a:lnTo>
                  <a:lnTo>
                    <a:pt x="177" y="181"/>
                  </a:lnTo>
                  <a:lnTo>
                    <a:pt x="177" y="186"/>
                  </a:lnTo>
                  <a:lnTo>
                    <a:pt x="175" y="189"/>
                  </a:lnTo>
                  <a:lnTo>
                    <a:pt x="174" y="191"/>
                  </a:lnTo>
                  <a:lnTo>
                    <a:pt x="170" y="191"/>
                  </a:lnTo>
                  <a:lnTo>
                    <a:pt x="170" y="205"/>
                  </a:lnTo>
                  <a:lnTo>
                    <a:pt x="177" y="205"/>
                  </a:lnTo>
                  <a:lnTo>
                    <a:pt x="181" y="208"/>
                  </a:lnTo>
                  <a:lnTo>
                    <a:pt x="186" y="210"/>
                  </a:lnTo>
                  <a:lnTo>
                    <a:pt x="191" y="212"/>
                  </a:lnTo>
                  <a:close/>
                  <a:moveTo>
                    <a:pt x="225" y="41"/>
                  </a:moveTo>
                  <a:lnTo>
                    <a:pt x="223" y="38"/>
                  </a:lnTo>
                  <a:lnTo>
                    <a:pt x="222" y="34"/>
                  </a:lnTo>
                  <a:lnTo>
                    <a:pt x="213" y="33"/>
                  </a:lnTo>
                  <a:lnTo>
                    <a:pt x="210" y="31"/>
                  </a:lnTo>
                  <a:lnTo>
                    <a:pt x="206" y="29"/>
                  </a:lnTo>
                  <a:lnTo>
                    <a:pt x="205" y="26"/>
                  </a:lnTo>
                  <a:lnTo>
                    <a:pt x="205" y="21"/>
                  </a:lnTo>
                  <a:lnTo>
                    <a:pt x="205" y="14"/>
                  </a:lnTo>
                  <a:lnTo>
                    <a:pt x="205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4" y="5"/>
                  </a:lnTo>
                  <a:lnTo>
                    <a:pt x="193" y="12"/>
                  </a:lnTo>
                  <a:lnTo>
                    <a:pt x="191" y="19"/>
                  </a:lnTo>
                  <a:lnTo>
                    <a:pt x="191" y="27"/>
                  </a:lnTo>
                  <a:lnTo>
                    <a:pt x="191" y="34"/>
                  </a:lnTo>
                  <a:lnTo>
                    <a:pt x="191" y="41"/>
                  </a:lnTo>
                  <a:lnTo>
                    <a:pt x="189" y="46"/>
                  </a:lnTo>
                  <a:lnTo>
                    <a:pt x="184" y="48"/>
                  </a:lnTo>
                  <a:lnTo>
                    <a:pt x="175" y="29"/>
                  </a:lnTo>
                  <a:lnTo>
                    <a:pt x="172" y="19"/>
                  </a:lnTo>
                  <a:lnTo>
                    <a:pt x="170" y="7"/>
                  </a:lnTo>
                  <a:lnTo>
                    <a:pt x="158" y="9"/>
                  </a:lnTo>
                  <a:lnTo>
                    <a:pt x="148" y="12"/>
                  </a:lnTo>
                  <a:lnTo>
                    <a:pt x="129" y="21"/>
                  </a:lnTo>
                  <a:lnTo>
                    <a:pt x="121" y="15"/>
                  </a:lnTo>
                  <a:lnTo>
                    <a:pt x="116" y="14"/>
                  </a:lnTo>
                  <a:lnTo>
                    <a:pt x="109" y="14"/>
                  </a:lnTo>
                  <a:lnTo>
                    <a:pt x="109" y="21"/>
                  </a:lnTo>
                  <a:lnTo>
                    <a:pt x="109" y="27"/>
                  </a:lnTo>
                  <a:lnTo>
                    <a:pt x="104" y="39"/>
                  </a:lnTo>
                  <a:lnTo>
                    <a:pt x="100" y="44"/>
                  </a:lnTo>
                  <a:lnTo>
                    <a:pt x="95" y="48"/>
                  </a:lnTo>
                  <a:lnTo>
                    <a:pt x="94" y="56"/>
                  </a:lnTo>
                  <a:lnTo>
                    <a:pt x="92" y="65"/>
                  </a:lnTo>
                  <a:lnTo>
                    <a:pt x="87" y="70"/>
                  </a:lnTo>
                  <a:lnTo>
                    <a:pt x="82" y="75"/>
                  </a:lnTo>
                  <a:lnTo>
                    <a:pt x="75" y="77"/>
                  </a:lnTo>
                  <a:lnTo>
                    <a:pt x="68" y="77"/>
                  </a:lnTo>
                  <a:lnTo>
                    <a:pt x="59" y="73"/>
                  </a:lnTo>
                  <a:lnTo>
                    <a:pt x="51" y="70"/>
                  </a:lnTo>
                  <a:lnTo>
                    <a:pt x="46" y="68"/>
                  </a:lnTo>
                  <a:lnTo>
                    <a:pt x="41" y="68"/>
                  </a:lnTo>
                  <a:lnTo>
                    <a:pt x="41" y="89"/>
                  </a:lnTo>
                  <a:lnTo>
                    <a:pt x="46" y="90"/>
                  </a:lnTo>
                  <a:lnTo>
                    <a:pt x="48" y="92"/>
                  </a:lnTo>
                  <a:lnTo>
                    <a:pt x="48" y="96"/>
                  </a:lnTo>
                  <a:lnTo>
                    <a:pt x="51" y="97"/>
                  </a:lnTo>
                  <a:lnTo>
                    <a:pt x="51" y="99"/>
                  </a:lnTo>
                  <a:lnTo>
                    <a:pt x="51" y="101"/>
                  </a:lnTo>
                  <a:lnTo>
                    <a:pt x="48" y="102"/>
                  </a:lnTo>
                  <a:lnTo>
                    <a:pt x="48" y="108"/>
                  </a:lnTo>
                  <a:lnTo>
                    <a:pt x="49" y="113"/>
                  </a:lnTo>
                  <a:lnTo>
                    <a:pt x="51" y="118"/>
                  </a:lnTo>
                  <a:lnTo>
                    <a:pt x="53" y="119"/>
                  </a:lnTo>
                  <a:lnTo>
                    <a:pt x="56" y="123"/>
                  </a:lnTo>
                  <a:lnTo>
                    <a:pt x="59" y="125"/>
                  </a:lnTo>
                  <a:lnTo>
                    <a:pt x="63" y="126"/>
                  </a:lnTo>
                  <a:lnTo>
                    <a:pt x="70" y="133"/>
                  </a:lnTo>
                  <a:lnTo>
                    <a:pt x="75" y="137"/>
                  </a:lnTo>
                  <a:lnTo>
                    <a:pt x="78" y="140"/>
                  </a:lnTo>
                  <a:lnTo>
                    <a:pt x="83" y="142"/>
                  </a:lnTo>
                  <a:lnTo>
                    <a:pt x="88" y="140"/>
                  </a:lnTo>
                  <a:lnTo>
                    <a:pt x="90" y="142"/>
                  </a:lnTo>
                  <a:lnTo>
                    <a:pt x="95" y="143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7" y="138"/>
                  </a:lnTo>
                  <a:lnTo>
                    <a:pt x="116" y="137"/>
                  </a:lnTo>
                  <a:lnTo>
                    <a:pt x="116" y="130"/>
                  </a:lnTo>
                  <a:lnTo>
                    <a:pt x="116" y="123"/>
                  </a:lnTo>
                  <a:lnTo>
                    <a:pt x="117" y="118"/>
                  </a:lnTo>
                  <a:lnTo>
                    <a:pt x="123" y="116"/>
                  </a:lnTo>
                  <a:lnTo>
                    <a:pt x="123" y="150"/>
                  </a:lnTo>
                  <a:lnTo>
                    <a:pt x="128" y="154"/>
                  </a:lnTo>
                  <a:lnTo>
                    <a:pt x="133" y="157"/>
                  </a:lnTo>
                  <a:lnTo>
                    <a:pt x="134" y="164"/>
                  </a:lnTo>
                  <a:lnTo>
                    <a:pt x="136" y="171"/>
                  </a:lnTo>
                  <a:lnTo>
                    <a:pt x="145" y="176"/>
                  </a:lnTo>
                  <a:lnTo>
                    <a:pt x="148" y="179"/>
                  </a:lnTo>
                  <a:lnTo>
                    <a:pt x="150" y="184"/>
                  </a:lnTo>
                  <a:lnTo>
                    <a:pt x="146" y="186"/>
                  </a:lnTo>
                  <a:lnTo>
                    <a:pt x="145" y="189"/>
                  </a:lnTo>
                  <a:lnTo>
                    <a:pt x="143" y="198"/>
                  </a:lnTo>
                  <a:lnTo>
                    <a:pt x="152" y="198"/>
                  </a:lnTo>
                  <a:lnTo>
                    <a:pt x="158" y="196"/>
                  </a:lnTo>
                  <a:lnTo>
                    <a:pt x="163" y="193"/>
                  </a:lnTo>
                  <a:lnTo>
                    <a:pt x="170" y="191"/>
                  </a:lnTo>
                  <a:lnTo>
                    <a:pt x="170" y="150"/>
                  </a:lnTo>
                  <a:lnTo>
                    <a:pt x="165" y="142"/>
                  </a:lnTo>
                  <a:lnTo>
                    <a:pt x="158" y="135"/>
                  </a:lnTo>
                  <a:lnTo>
                    <a:pt x="157" y="130"/>
                  </a:lnTo>
                  <a:lnTo>
                    <a:pt x="155" y="125"/>
                  </a:lnTo>
                  <a:lnTo>
                    <a:pt x="155" y="118"/>
                  </a:lnTo>
                  <a:lnTo>
                    <a:pt x="157" y="109"/>
                  </a:lnTo>
                  <a:lnTo>
                    <a:pt x="150" y="106"/>
                  </a:lnTo>
                  <a:lnTo>
                    <a:pt x="143" y="101"/>
                  </a:lnTo>
                  <a:lnTo>
                    <a:pt x="140" y="97"/>
                  </a:lnTo>
                  <a:lnTo>
                    <a:pt x="140" y="92"/>
                  </a:lnTo>
                  <a:lnTo>
                    <a:pt x="140" y="87"/>
                  </a:lnTo>
                  <a:lnTo>
                    <a:pt x="136" y="77"/>
                  </a:lnTo>
                  <a:lnTo>
                    <a:pt x="136" y="73"/>
                  </a:lnTo>
                  <a:lnTo>
                    <a:pt x="138" y="70"/>
                  </a:lnTo>
                  <a:lnTo>
                    <a:pt x="141" y="67"/>
                  </a:lnTo>
                  <a:lnTo>
                    <a:pt x="148" y="63"/>
                  </a:lnTo>
                  <a:lnTo>
                    <a:pt x="146" y="67"/>
                  </a:lnTo>
                  <a:lnTo>
                    <a:pt x="146" y="70"/>
                  </a:lnTo>
                  <a:lnTo>
                    <a:pt x="148" y="77"/>
                  </a:lnTo>
                  <a:lnTo>
                    <a:pt x="148" y="82"/>
                  </a:lnTo>
                  <a:lnTo>
                    <a:pt x="146" y="84"/>
                  </a:lnTo>
                  <a:lnTo>
                    <a:pt x="141" y="85"/>
                  </a:lnTo>
                  <a:lnTo>
                    <a:pt x="141" y="87"/>
                  </a:lnTo>
                  <a:lnTo>
                    <a:pt x="143" y="89"/>
                  </a:lnTo>
                  <a:lnTo>
                    <a:pt x="145" y="90"/>
                  </a:lnTo>
                  <a:lnTo>
                    <a:pt x="150" y="92"/>
                  </a:lnTo>
                  <a:lnTo>
                    <a:pt x="153" y="94"/>
                  </a:lnTo>
                  <a:lnTo>
                    <a:pt x="158" y="101"/>
                  </a:lnTo>
                  <a:lnTo>
                    <a:pt x="163" y="109"/>
                  </a:lnTo>
                  <a:lnTo>
                    <a:pt x="163" y="116"/>
                  </a:lnTo>
                  <a:lnTo>
                    <a:pt x="165" y="121"/>
                  </a:lnTo>
                  <a:lnTo>
                    <a:pt x="170" y="130"/>
                  </a:lnTo>
                  <a:lnTo>
                    <a:pt x="175" y="138"/>
                  </a:lnTo>
                  <a:lnTo>
                    <a:pt x="177" y="143"/>
                  </a:lnTo>
                  <a:lnTo>
                    <a:pt x="177" y="150"/>
                  </a:lnTo>
                  <a:lnTo>
                    <a:pt x="184" y="150"/>
                  </a:lnTo>
                  <a:lnTo>
                    <a:pt x="189" y="150"/>
                  </a:lnTo>
                  <a:lnTo>
                    <a:pt x="191" y="147"/>
                  </a:lnTo>
                  <a:lnTo>
                    <a:pt x="194" y="143"/>
                  </a:lnTo>
                  <a:lnTo>
                    <a:pt x="196" y="140"/>
                  </a:lnTo>
                  <a:lnTo>
                    <a:pt x="199" y="137"/>
                  </a:lnTo>
                  <a:lnTo>
                    <a:pt x="205" y="137"/>
                  </a:lnTo>
                  <a:lnTo>
                    <a:pt x="211" y="137"/>
                  </a:lnTo>
                  <a:lnTo>
                    <a:pt x="211" y="126"/>
                  </a:lnTo>
                  <a:lnTo>
                    <a:pt x="211" y="116"/>
                  </a:lnTo>
                  <a:lnTo>
                    <a:pt x="215" y="109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1"/>
                  </a:lnTo>
                  <a:lnTo>
                    <a:pt x="211" y="96"/>
                  </a:lnTo>
                  <a:lnTo>
                    <a:pt x="211" y="82"/>
                  </a:lnTo>
                  <a:lnTo>
                    <a:pt x="211" y="55"/>
                  </a:lnTo>
                  <a:lnTo>
                    <a:pt x="218" y="55"/>
                  </a:lnTo>
                  <a:lnTo>
                    <a:pt x="222" y="51"/>
                  </a:lnTo>
                  <a:lnTo>
                    <a:pt x="223" y="48"/>
                  </a:lnTo>
                  <a:lnTo>
                    <a:pt x="225" y="41"/>
                  </a:lnTo>
                  <a:close/>
                  <a:moveTo>
                    <a:pt x="293" y="41"/>
                  </a:moveTo>
                  <a:lnTo>
                    <a:pt x="292" y="50"/>
                  </a:lnTo>
                  <a:lnTo>
                    <a:pt x="290" y="55"/>
                  </a:lnTo>
                  <a:lnTo>
                    <a:pt x="285" y="58"/>
                  </a:lnTo>
                  <a:lnTo>
                    <a:pt x="280" y="61"/>
                  </a:lnTo>
                  <a:lnTo>
                    <a:pt x="278" y="58"/>
                  </a:lnTo>
                  <a:lnTo>
                    <a:pt x="275" y="56"/>
                  </a:lnTo>
                  <a:lnTo>
                    <a:pt x="271" y="55"/>
                  </a:lnTo>
                  <a:lnTo>
                    <a:pt x="266" y="55"/>
                  </a:lnTo>
                  <a:lnTo>
                    <a:pt x="266" y="48"/>
                  </a:lnTo>
                  <a:lnTo>
                    <a:pt x="268" y="43"/>
                  </a:lnTo>
                  <a:lnTo>
                    <a:pt x="273" y="34"/>
                  </a:lnTo>
                  <a:lnTo>
                    <a:pt x="269" y="34"/>
                  </a:lnTo>
                  <a:lnTo>
                    <a:pt x="268" y="34"/>
                  </a:lnTo>
                  <a:lnTo>
                    <a:pt x="266" y="29"/>
                  </a:lnTo>
                  <a:lnTo>
                    <a:pt x="264" y="24"/>
                  </a:lnTo>
                  <a:lnTo>
                    <a:pt x="266" y="17"/>
                  </a:lnTo>
                  <a:lnTo>
                    <a:pt x="266" y="10"/>
                  </a:lnTo>
                  <a:lnTo>
                    <a:pt x="266" y="5"/>
                  </a:lnTo>
                  <a:lnTo>
                    <a:pt x="264" y="0"/>
                  </a:lnTo>
                  <a:lnTo>
                    <a:pt x="263" y="0"/>
                  </a:lnTo>
                  <a:lnTo>
                    <a:pt x="259" y="0"/>
                  </a:lnTo>
                  <a:lnTo>
                    <a:pt x="257" y="4"/>
                  </a:lnTo>
                  <a:lnTo>
                    <a:pt x="254" y="5"/>
                  </a:lnTo>
                  <a:lnTo>
                    <a:pt x="251" y="7"/>
                  </a:lnTo>
                  <a:lnTo>
                    <a:pt x="246" y="7"/>
                  </a:lnTo>
                  <a:lnTo>
                    <a:pt x="246" y="15"/>
                  </a:lnTo>
                  <a:lnTo>
                    <a:pt x="246" y="22"/>
                  </a:lnTo>
                  <a:lnTo>
                    <a:pt x="242" y="34"/>
                  </a:lnTo>
                  <a:lnTo>
                    <a:pt x="239" y="46"/>
                  </a:lnTo>
                  <a:lnTo>
                    <a:pt x="237" y="53"/>
                  </a:lnTo>
                  <a:lnTo>
                    <a:pt x="239" y="61"/>
                  </a:lnTo>
                  <a:lnTo>
                    <a:pt x="234" y="63"/>
                  </a:lnTo>
                  <a:lnTo>
                    <a:pt x="232" y="65"/>
                  </a:lnTo>
                  <a:lnTo>
                    <a:pt x="228" y="67"/>
                  </a:lnTo>
                  <a:lnTo>
                    <a:pt x="225" y="68"/>
                  </a:lnTo>
                  <a:lnTo>
                    <a:pt x="225" y="116"/>
                  </a:lnTo>
                  <a:lnTo>
                    <a:pt x="234" y="116"/>
                  </a:lnTo>
                  <a:lnTo>
                    <a:pt x="239" y="119"/>
                  </a:lnTo>
                  <a:lnTo>
                    <a:pt x="244" y="121"/>
                  </a:lnTo>
                  <a:lnTo>
                    <a:pt x="252" y="123"/>
                  </a:lnTo>
                  <a:lnTo>
                    <a:pt x="252" y="106"/>
                  </a:lnTo>
                  <a:lnTo>
                    <a:pt x="254" y="99"/>
                  </a:lnTo>
                  <a:lnTo>
                    <a:pt x="256" y="97"/>
                  </a:lnTo>
                  <a:lnTo>
                    <a:pt x="259" y="96"/>
                  </a:lnTo>
                  <a:lnTo>
                    <a:pt x="269" y="97"/>
                  </a:lnTo>
                  <a:lnTo>
                    <a:pt x="278" y="96"/>
                  </a:lnTo>
                  <a:lnTo>
                    <a:pt x="286" y="92"/>
                  </a:lnTo>
                  <a:lnTo>
                    <a:pt x="293" y="87"/>
                  </a:lnTo>
                  <a:lnTo>
                    <a:pt x="297" y="82"/>
                  </a:lnTo>
                  <a:lnTo>
                    <a:pt x="298" y="75"/>
                  </a:lnTo>
                  <a:lnTo>
                    <a:pt x="297" y="68"/>
                  </a:lnTo>
                  <a:lnTo>
                    <a:pt x="293" y="61"/>
                  </a:lnTo>
                  <a:lnTo>
                    <a:pt x="302" y="61"/>
                  </a:lnTo>
                  <a:lnTo>
                    <a:pt x="309" y="60"/>
                  </a:lnTo>
                  <a:lnTo>
                    <a:pt x="312" y="58"/>
                  </a:lnTo>
                  <a:lnTo>
                    <a:pt x="314" y="56"/>
                  </a:lnTo>
                  <a:lnTo>
                    <a:pt x="314" y="53"/>
                  </a:lnTo>
                  <a:lnTo>
                    <a:pt x="314" y="48"/>
                  </a:lnTo>
                  <a:lnTo>
                    <a:pt x="309" y="46"/>
                  </a:lnTo>
                  <a:lnTo>
                    <a:pt x="304" y="44"/>
                  </a:lnTo>
                  <a:lnTo>
                    <a:pt x="300" y="41"/>
                  </a:lnTo>
                  <a:lnTo>
                    <a:pt x="293" y="41"/>
                  </a:lnTo>
                  <a:close/>
                  <a:moveTo>
                    <a:pt x="157" y="218"/>
                  </a:moveTo>
                  <a:lnTo>
                    <a:pt x="116" y="198"/>
                  </a:lnTo>
                  <a:lnTo>
                    <a:pt x="116" y="205"/>
                  </a:lnTo>
                  <a:lnTo>
                    <a:pt x="112" y="210"/>
                  </a:lnTo>
                  <a:lnTo>
                    <a:pt x="111" y="213"/>
                  </a:lnTo>
                  <a:lnTo>
                    <a:pt x="109" y="218"/>
                  </a:lnTo>
                  <a:lnTo>
                    <a:pt x="109" y="225"/>
                  </a:lnTo>
                  <a:lnTo>
                    <a:pt x="111" y="230"/>
                  </a:lnTo>
                  <a:lnTo>
                    <a:pt x="114" y="234"/>
                  </a:lnTo>
                  <a:lnTo>
                    <a:pt x="116" y="239"/>
                  </a:lnTo>
                  <a:lnTo>
                    <a:pt x="112" y="239"/>
                  </a:lnTo>
                  <a:lnTo>
                    <a:pt x="111" y="241"/>
                  </a:lnTo>
                  <a:lnTo>
                    <a:pt x="109" y="246"/>
                  </a:lnTo>
                  <a:lnTo>
                    <a:pt x="119" y="246"/>
                  </a:lnTo>
                  <a:lnTo>
                    <a:pt x="128" y="247"/>
                  </a:lnTo>
                  <a:lnTo>
                    <a:pt x="133" y="252"/>
                  </a:lnTo>
                  <a:lnTo>
                    <a:pt x="136" y="259"/>
                  </a:lnTo>
                  <a:lnTo>
                    <a:pt x="136" y="287"/>
                  </a:lnTo>
                  <a:lnTo>
                    <a:pt x="145" y="287"/>
                  </a:lnTo>
                  <a:lnTo>
                    <a:pt x="152" y="285"/>
                  </a:lnTo>
                  <a:lnTo>
                    <a:pt x="157" y="281"/>
                  </a:lnTo>
                  <a:lnTo>
                    <a:pt x="163" y="280"/>
                  </a:lnTo>
                  <a:lnTo>
                    <a:pt x="163" y="232"/>
                  </a:lnTo>
                  <a:lnTo>
                    <a:pt x="160" y="230"/>
                  </a:lnTo>
                  <a:lnTo>
                    <a:pt x="158" y="227"/>
                  </a:lnTo>
                  <a:lnTo>
                    <a:pt x="157" y="218"/>
                  </a:lnTo>
                  <a:close/>
                  <a:moveTo>
                    <a:pt x="136" y="177"/>
                  </a:moveTo>
                  <a:lnTo>
                    <a:pt x="128" y="172"/>
                  </a:lnTo>
                  <a:lnTo>
                    <a:pt x="123" y="171"/>
                  </a:lnTo>
                  <a:lnTo>
                    <a:pt x="116" y="171"/>
                  </a:lnTo>
                  <a:lnTo>
                    <a:pt x="116" y="177"/>
                  </a:lnTo>
                  <a:lnTo>
                    <a:pt x="121" y="181"/>
                  </a:lnTo>
                  <a:lnTo>
                    <a:pt x="128" y="183"/>
                  </a:lnTo>
                  <a:lnTo>
                    <a:pt x="131" y="184"/>
                  </a:lnTo>
                  <a:lnTo>
                    <a:pt x="133" y="183"/>
                  </a:lnTo>
                  <a:lnTo>
                    <a:pt x="134" y="181"/>
                  </a:lnTo>
                  <a:lnTo>
                    <a:pt x="136" y="177"/>
                  </a:lnTo>
                  <a:close/>
                  <a:moveTo>
                    <a:pt x="109" y="157"/>
                  </a:moveTo>
                  <a:lnTo>
                    <a:pt x="109" y="162"/>
                  </a:lnTo>
                  <a:lnTo>
                    <a:pt x="111" y="165"/>
                  </a:lnTo>
                  <a:lnTo>
                    <a:pt x="112" y="169"/>
                  </a:lnTo>
                  <a:lnTo>
                    <a:pt x="116" y="171"/>
                  </a:lnTo>
                  <a:lnTo>
                    <a:pt x="116" y="157"/>
                  </a:lnTo>
                  <a:lnTo>
                    <a:pt x="109" y="157"/>
                  </a:lnTo>
                  <a:close/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 dirty="0">
                <a:solidFill>
                  <a:srgbClr val="000000"/>
                </a:solidFill>
              </a:endParaRPr>
            </a:p>
          </p:txBody>
        </p:sp>
        <p:sp>
          <p:nvSpPr>
            <p:cNvPr id="209" name="Freeform 222">
              <a:extLst>
                <a:ext uri="{FF2B5EF4-FFF2-40B4-BE49-F238E27FC236}">
                  <a16:creationId xmlns:a16="http://schemas.microsoft.com/office/drawing/2014/main" id="{D1620C35-92F4-4DA7-AC1E-F817C7952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1904" y="3913522"/>
              <a:ext cx="715962" cy="407988"/>
            </a:xfrm>
            <a:custGeom>
              <a:avLst/>
              <a:gdLst>
                <a:gd name="T0" fmla="*/ 1914 w 1987"/>
                <a:gd name="T1" fmla="*/ 548 h 1134"/>
                <a:gd name="T2" fmla="*/ 1897 w 1987"/>
                <a:gd name="T3" fmla="*/ 483 h 1134"/>
                <a:gd name="T4" fmla="*/ 1771 w 1987"/>
                <a:gd name="T5" fmla="*/ 433 h 1134"/>
                <a:gd name="T6" fmla="*/ 1697 w 1987"/>
                <a:gd name="T7" fmla="*/ 435 h 1134"/>
                <a:gd name="T8" fmla="*/ 1628 w 1987"/>
                <a:gd name="T9" fmla="*/ 375 h 1134"/>
                <a:gd name="T10" fmla="*/ 1643 w 1987"/>
                <a:gd name="T11" fmla="*/ 304 h 1134"/>
                <a:gd name="T12" fmla="*/ 1547 w 1987"/>
                <a:gd name="T13" fmla="*/ 316 h 1134"/>
                <a:gd name="T14" fmla="*/ 1481 w 1987"/>
                <a:gd name="T15" fmla="*/ 297 h 1134"/>
                <a:gd name="T16" fmla="*/ 1414 w 1987"/>
                <a:gd name="T17" fmla="*/ 285 h 1134"/>
                <a:gd name="T18" fmla="*/ 1421 w 1987"/>
                <a:gd name="T19" fmla="*/ 358 h 1134"/>
                <a:gd name="T20" fmla="*/ 1297 w 1987"/>
                <a:gd name="T21" fmla="*/ 384 h 1134"/>
                <a:gd name="T22" fmla="*/ 1239 w 1987"/>
                <a:gd name="T23" fmla="*/ 302 h 1134"/>
                <a:gd name="T24" fmla="*/ 1256 w 1987"/>
                <a:gd name="T25" fmla="*/ 178 h 1134"/>
                <a:gd name="T26" fmla="*/ 1135 w 1987"/>
                <a:gd name="T27" fmla="*/ 171 h 1134"/>
                <a:gd name="T28" fmla="*/ 1095 w 1987"/>
                <a:gd name="T29" fmla="*/ 142 h 1134"/>
                <a:gd name="T30" fmla="*/ 1032 w 1987"/>
                <a:gd name="T31" fmla="*/ 109 h 1134"/>
                <a:gd name="T32" fmla="*/ 960 w 1987"/>
                <a:gd name="T33" fmla="*/ 91 h 1134"/>
                <a:gd name="T34" fmla="*/ 892 w 1987"/>
                <a:gd name="T35" fmla="*/ 17 h 1134"/>
                <a:gd name="T36" fmla="*/ 803 w 1987"/>
                <a:gd name="T37" fmla="*/ 68 h 1134"/>
                <a:gd name="T38" fmla="*/ 744 w 1987"/>
                <a:gd name="T39" fmla="*/ 43 h 1134"/>
                <a:gd name="T40" fmla="*/ 699 w 1987"/>
                <a:gd name="T41" fmla="*/ 14 h 1134"/>
                <a:gd name="T42" fmla="*/ 633 w 1987"/>
                <a:gd name="T43" fmla="*/ 17 h 1134"/>
                <a:gd name="T44" fmla="*/ 635 w 1987"/>
                <a:gd name="T45" fmla="*/ 82 h 1134"/>
                <a:gd name="T46" fmla="*/ 590 w 1987"/>
                <a:gd name="T47" fmla="*/ 103 h 1134"/>
                <a:gd name="T48" fmla="*/ 539 w 1987"/>
                <a:gd name="T49" fmla="*/ 130 h 1134"/>
                <a:gd name="T50" fmla="*/ 481 w 1987"/>
                <a:gd name="T51" fmla="*/ 152 h 1134"/>
                <a:gd name="T52" fmla="*/ 437 w 1987"/>
                <a:gd name="T53" fmla="*/ 178 h 1134"/>
                <a:gd name="T54" fmla="*/ 360 w 1987"/>
                <a:gd name="T55" fmla="*/ 217 h 1134"/>
                <a:gd name="T56" fmla="*/ 266 w 1987"/>
                <a:gd name="T57" fmla="*/ 280 h 1134"/>
                <a:gd name="T58" fmla="*/ 196 w 1987"/>
                <a:gd name="T59" fmla="*/ 280 h 1134"/>
                <a:gd name="T60" fmla="*/ 133 w 1987"/>
                <a:gd name="T61" fmla="*/ 311 h 1134"/>
                <a:gd name="T62" fmla="*/ 91 w 1987"/>
                <a:gd name="T63" fmla="*/ 365 h 1134"/>
                <a:gd name="T64" fmla="*/ 41 w 1987"/>
                <a:gd name="T65" fmla="*/ 343 h 1134"/>
                <a:gd name="T66" fmla="*/ 9 w 1987"/>
                <a:gd name="T67" fmla="*/ 367 h 1134"/>
                <a:gd name="T68" fmla="*/ 104 w 1987"/>
                <a:gd name="T69" fmla="*/ 496 h 1134"/>
                <a:gd name="T70" fmla="*/ 104 w 1987"/>
                <a:gd name="T71" fmla="*/ 554 h 1134"/>
                <a:gd name="T72" fmla="*/ 130 w 1987"/>
                <a:gd name="T73" fmla="*/ 624 h 1134"/>
                <a:gd name="T74" fmla="*/ 157 w 1987"/>
                <a:gd name="T75" fmla="*/ 676 h 1134"/>
                <a:gd name="T76" fmla="*/ 212 w 1987"/>
                <a:gd name="T77" fmla="*/ 778 h 1134"/>
                <a:gd name="T78" fmla="*/ 304 w 1987"/>
                <a:gd name="T79" fmla="*/ 833 h 1134"/>
                <a:gd name="T80" fmla="*/ 329 w 1987"/>
                <a:gd name="T81" fmla="*/ 872 h 1134"/>
                <a:gd name="T82" fmla="*/ 444 w 1987"/>
                <a:gd name="T83" fmla="*/ 948 h 1134"/>
                <a:gd name="T84" fmla="*/ 498 w 1987"/>
                <a:gd name="T85" fmla="*/ 1034 h 1134"/>
                <a:gd name="T86" fmla="*/ 560 w 1987"/>
                <a:gd name="T87" fmla="*/ 1102 h 1134"/>
                <a:gd name="T88" fmla="*/ 604 w 1987"/>
                <a:gd name="T89" fmla="*/ 1117 h 1134"/>
                <a:gd name="T90" fmla="*/ 730 w 1987"/>
                <a:gd name="T91" fmla="*/ 1112 h 1134"/>
                <a:gd name="T92" fmla="*/ 803 w 1987"/>
                <a:gd name="T93" fmla="*/ 1047 h 1134"/>
                <a:gd name="T94" fmla="*/ 873 w 1987"/>
                <a:gd name="T95" fmla="*/ 935 h 1134"/>
                <a:gd name="T96" fmla="*/ 908 w 1987"/>
                <a:gd name="T97" fmla="*/ 955 h 1134"/>
                <a:gd name="T98" fmla="*/ 1007 w 1987"/>
                <a:gd name="T99" fmla="*/ 972 h 1134"/>
                <a:gd name="T100" fmla="*/ 1099 w 1987"/>
                <a:gd name="T101" fmla="*/ 996 h 1134"/>
                <a:gd name="T102" fmla="*/ 1153 w 1987"/>
                <a:gd name="T103" fmla="*/ 1027 h 1134"/>
                <a:gd name="T104" fmla="*/ 1307 w 1987"/>
                <a:gd name="T105" fmla="*/ 1017 h 1134"/>
                <a:gd name="T106" fmla="*/ 1465 w 1987"/>
                <a:gd name="T107" fmla="*/ 1029 h 1134"/>
                <a:gd name="T108" fmla="*/ 1546 w 1987"/>
                <a:gd name="T109" fmla="*/ 981 h 1134"/>
                <a:gd name="T110" fmla="*/ 1672 w 1987"/>
                <a:gd name="T111" fmla="*/ 955 h 1134"/>
                <a:gd name="T112" fmla="*/ 1743 w 1987"/>
                <a:gd name="T113" fmla="*/ 880 h 1134"/>
                <a:gd name="T114" fmla="*/ 1795 w 1987"/>
                <a:gd name="T115" fmla="*/ 764 h 1134"/>
                <a:gd name="T116" fmla="*/ 1844 w 1987"/>
                <a:gd name="T117" fmla="*/ 735 h 1134"/>
                <a:gd name="T118" fmla="*/ 1888 w 1987"/>
                <a:gd name="T119" fmla="*/ 681 h 1134"/>
                <a:gd name="T120" fmla="*/ 1948 w 1987"/>
                <a:gd name="T121" fmla="*/ 655 h 1134"/>
                <a:gd name="T122" fmla="*/ 1361 w 1987"/>
                <a:gd name="T123" fmla="*/ 415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87" h="1134">
                  <a:moveTo>
                    <a:pt x="1958" y="607"/>
                  </a:moveTo>
                  <a:lnTo>
                    <a:pt x="1962" y="602"/>
                  </a:lnTo>
                  <a:lnTo>
                    <a:pt x="1962" y="597"/>
                  </a:lnTo>
                  <a:lnTo>
                    <a:pt x="1958" y="587"/>
                  </a:lnTo>
                  <a:lnTo>
                    <a:pt x="1953" y="578"/>
                  </a:lnTo>
                  <a:lnTo>
                    <a:pt x="1946" y="572"/>
                  </a:lnTo>
                  <a:lnTo>
                    <a:pt x="1940" y="565"/>
                  </a:lnTo>
                  <a:lnTo>
                    <a:pt x="1931" y="560"/>
                  </a:lnTo>
                  <a:lnTo>
                    <a:pt x="1931" y="556"/>
                  </a:lnTo>
                  <a:lnTo>
                    <a:pt x="1929" y="554"/>
                  </a:lnTo>
                  <a:lnTo>
                    <a:pt x="1924" y="553"/>
                  </a:lnTo>
                  <a:lnTo>
                    <a:pt x="1921" y="551"/>
                  </a:lnTo>
                  <a:lnTo>
                    <a:pt x="1917" y="549"/>
                  </a:lnTo>
                  <a:lnTo>
                    <a:pt x="1914" y="548"/>
                  </a:lnTo>
                  <a:lnTo>
                    <a:pt x="1911" y="546"/>
                  </a:lnTo>
                  <a:lnTo>
                    <a:pt x="1911" y="542"/>
                  </a:lnTo>
                  <a:lnTo>
                    <a:pt x="1909" y="541"/>
                  </a:lnTo>
                  <a:lnTo>
                    <a:pt x="1904" y="539"/>
                  </a:lnTo>
                  <a:lnTo>
                    <a:pt x="1900" y="537"/>
                  </a:lnTo>
                  <a:lnTo>
                    <a:pt x="1899" y="534"/>
                  </a:lnTo>
                  <a:lnTo>
                    <a:pt x="1897" y="525"/>
                  </a:lnTo>
                  <a:lnTo>
                    <a:pt x="1897" y="520"/>
                  </a:lnTo>
                  <a:lnTo>
                    <a:pt x="1895" y="517"/>
                  </a:lnTo>
                  <a:lnTo>
                    <a:pt x="1894" y="513"/>
                  </a:lnTo>
                  <a:lnTo>
                    <a:pt x="1890" y="512"/>
                  </a:lnTo>
                  <a:lnTo>
                    <a:pt x="1895" y="505"/>
                  </a:lnTo>
                  <a:lnTo>
                    <a:pt x="1897" y="495"/>
                  </a:lnTo>
                  <a:lnTo>
                    <a:pt x="1897" y="483"/>
                  </a:lnTo>
                  <a:lnTo>
                    <a:pt x="1897" y="471"/>
                  </a:lnTo>
                  <a:lnTo>
                    <a:pt x="1897" y="467"/>
                  </a:lnTo>
                  <a:lnTo>
                    <a:pt x="1895" y="466"/>
                  </a:lnTo>
                  <a:lnTo>
                    <a:pt x="1890" y="464"/>
                  </a:lnTo>
                  <a:lnTo>
                    <a:pt x="1890" y="461"/>
                  </a:lnTo>
                  <a:lnTo>
                    <a:pt x="1888" y="459"/>
                  </a:lnTo>
                  <a:lnTo>
                    <a:pt x="1883" y="457"/>
                  </a:lnTo>
                  <a:lnTo>
                    <a:pt x="1871" y="452"/>
                  </a:lnTo>
                  <a:lnTo>
                    <a:pt x="1859" y="447"/>
                  </a:lnTo>
                  <a:lnTo>
                    <a:pt x="1846" y="444"/>
                  </a:lnTo>
                  <a:lnTo>
                    <a:pt x="1836" y="437"/>
                  </a:lnTo>
                  <a:lnTo>
                    <a:pt x="1788" y="437"/>
                  </a:lnTo>
                  <a:lnTo>
                    <a:pt x="1779" y="435"/>
                  </a:lnTo>
                  <a:lnTo>
                    <a:pt x="1771" y="433"/>
                  </a:lnTo>
                  <a:lnTo>
                    <a:pt x="1759" y="425"/>
                  </a:lnTo>
                  <a:lnTo>
                    <a:pt x="1752" y="421"/>
                  </a:lnTo>
                  <a:lnTo>
                    <a:pt x="1745" y="418"/>
                  </a:lnTo>
                  <a:lnTo>
                    <a:pt x="1737" y="416"/>
                  </a:lnTo>
                  <a:lnTo>
                    <a:pt x="1726" y="416"/>
                  </a:lnTo>
                  <a:lnTo>
                    <a:pt x="1726" y="420"/>
                  </a:lnTo>
                  <a:lnTo>
                    <a:pt x="1725" y="421"/>
                  </a:lnTo>
                  <a:lnTo>
                    <a:pt x="1720" y="423"/>
                  </a:lnTo>
                  <a:lnTo>
                    <a:pt x="1716" y="423"/>
                  </a:lnTo>
                  <a:lnTo>
                    <a:pt x="1715" y="425"/>
                  </a:lnTo>
                  <a:lnTo>
                    <a:pt x="1713" y="430"/>
                  </a:lnTo>
                  <a:lnTo>
                    <a:pt x="1706" y="430"/>
                  </a:lnTo>
                  <a:lnTo>
                    <a:pt x="1701" y="433"/>
                  </a:lnTo>
                  <a:lnTo>
                    <a:pt x="1697" y="435"/>
                  </a:lnTo>
                  <a:lnTo>
                    <a:pt x="1692" y="437"/>
                  </a:lnTo>
                  <a:lnTo>
                    <a:pt x="1686" y="437"/>
                  </a:lnTo>
                  <a:lnTo>
                    <a:pt x="1680" y="433"/>
                  </a:lnTo>
                  <a:lnTo>
                    <a:pt x="1675" y="432"/>
                  </a:lnTo>
                  <a:lnTo>
                    <a:pt x="1670" y="428"/>
                  </a:lnTo>
                  <a:lnTo>
                    <a:pt x="1665" y="418"/>
                  </a:lnTo>
                  <a:lnTo>
                    <a:pt x="1658" y="409"/>
                  </a:lnTo>
                  <a:lnTo>
                    <a:pt x="1653" y="408"/>
                  </a:lnTo>
                  <a:lnTo>
                    <a:pt x="1648" y="404"/>
                  </a:lnTo>
                  <a:lnTo>
                    <a:pt x="1641" y="396"/>
                  </a:lnTo>
                  <a:lnTo>
                    <a:pt x="1634" y="387"/>
                  </a:lnTo>
                  <a:lnTo>
                    <a:pt x="1629" y="384"/>
                  </a:lnTo>
                  <a:lnTo>
                    <a:pt x="1624" y="382"/>
                  </a:lnTo>
                  <a:lnTo>
                    <a:pt x="1628" y="375"/>
                  </a:lnTo>
                  <a:lnTo>
                    <a:pt x="1633" y="370"/>
                  </a:lnTo>
                  <a:lnTo>
                    <a:pt x="1638" y="365"/>
                  </a:lnTo>
                  <a:lnTo>
                    <a:pt x="1645" y="362"/>
                  </a:lnTo>
                  <a:lnTo>
                    <a:pt x="1650" y="362"/>
                  </a:lnTo>
                  <a:lnTo>
                    <a:pt x="1653" y="360"/>
                  </a:lnTo>
                  <a:lnTo>
                    <a:pt x="1657" y="358"/>
                  </a:lnTo>
                  <a:lnTo>
                    <a:pt x="1658" y="355"/>
                  </a:lnTo>
                  <a:lnTo>
                    <a:pt x="1658" y="351"/>
                  </a:lnTo>
                  <a:lnTo>
                    <a:pt x="1660" y="350"/>
                  </a:lnTo>
                  <a:lnTo>
                    <a:pt x="1665" y="348"/>
                  </a:lnTo>
                  <a:lnTo>
                    <a:pt x="1660" y="331"/>
                  </a:lnTo>
                  <a:lnTo>
                    <a:pt x="1653" y="316"/>
                  </a:lnTo>
                  <a:lnTo>
                    <a:pt x="1648" y="309"/>
                  </a:lnTo>
                  <a:lnTo>
                    <a:pt x="1643" y="304"/>
                  </a:lnTo>
                  <a:lnTo>
                    <a:pt x="1638" y="297"/>
                  </a:lnTo>
                  <a:lnTo>
                    <a:pt x="1631" y="293"/>
                  </a:lnTo>
                  <a:lnTo>
                    <a:pt x="1622" y="295"/>
                  </a:lnTo>
                  <a:lnTo>
                    <a:pt x="1617" y="297"/>
                  </a:lnTo>
                  <a:lnTo>
                    <a:pt x="1612" y="300"/>
                  </a:lnTo>
                  <a:lnTo>
                    <a:pt x="1604" y="300"/>
                  </a:lnTo>
                  <a:lnTo>
                    <a:pt x="1602" y="302"/>
                  </a:lnTo>
                  <a:lnTo>
                    <a:pt x="1600" y="304"/>
                  </a:lnTo>
                  <a:lnTo>
                    <a:pt x="1597" y="307"/>
                  </a:lnTo>
                  <a:lnTo>
                    <a:pt x="1592" y="309"/>
                  </a:lnTo>
                  <a:lnTo>
                    <a:pt x="1590" y="311"/>
                  </a:lnTo>
                  <a:lnTo>
                    <a:pt x="1590" y="314"/>
                  </a:lnTo>
                  <a:lnTo>
                    <a:pt x="1568" y="314"/>
                  </a:lnTo>
                  <a:lnTo>
                    <a:pt x="1547" y="316"/>
                  </a:lnTo>
                  <a:lnTo>
                    <a:pt x="1530" y="321"/>
                  </a:lnTo>
                  <a:lnTo>
                    <a:pt x="1515" y="328"/>
                  </a:lnTo>
                  <a:lnTo>
                    <a:pt x="1501" y="328"/>
                  </a:lnTo>
                  <a:lnTo>
                    <a:pt x="1501" y="324"/>
                  </a:lnTo>
                  <a:lnTo>
                    <a:pt x="1500" y="322"/>
                  </a:lnTo>
                  <a:lnTo>
                    <a:pt x="1494" y="321"/>
                  </a:lnTo>
                  <a:lnTo>
                    <a:pt x="1493" y="317"/>
                  </a:lnTo>
                  <a:lnTo>
                    <a:pt x="1491" y="314"/>
                  </a:lnTo>
                  <a:lnTo>
                    <a:pt x="1488" y="312"/>
                  </a:lnTo>
                  <a:lnTo>
                    <a:pt x="1488" y="307"/>
                  </a:lnTo>
                  <a:lnTo>
                    <a:pt x="1488" y="304"/>
                  </a:lnTo>
                  <a:lnTo>
                    <a:pt x="1486" y="302"/>
                  </a:lnTo>
                  <a:lnTo>
                    <a:pt x="1481" y="300"/>
                  </a:lnTo>
                  <a:lnTo>
                    <a:pt x="1481" y="297"/>
                  </a:lnTo>
                  <a:lnTo>
                    <a:pt x="1479" y="295"/>
                  </a:lnTo>
                  <a:lnTo>
                    <a:pt x="1474" y="293"/>
                  </a:lnTo>
                  <a:lnTo>
                    <a:pt x="1457" y="282"/>
                  </a:lnTo>
                  <a:lnTo>
                    <a:pt x="1440" y="270"/>
                  </a:lnTo>
                  <a:lnTo>
                    <a:pt x="1431" y="265"/>
                  </a:lnTo>
                  <a:lnTo>
                    <a:pt x="1419" y="261"/>
                  </a:lnTo>
                  <a:lnTo>
                    <a:pt x="1407" y="259"/>
                  </a:lnTo>
                  <a:lnTo>
                    <a:pt x="1392" y="259"/>
                  </a:lnTo>
                  <a:lnTo>
                    <a:pt x="1392" y="266"/>
                  </a:lnTo>
                  <a:lnTo>
                    <a:pt x="1395" y="270"/>
                  </a:lnTo>
                  <a:lnTo>
                    <a:pt x="1399" y="273"/>
                  </a:lnTo>
                  <a:lnTo>
                    <a:pt x="1406" y="273"/>
                  </a:lnTo>
                  <a:lnTo>
                    <a:pt x="1411" y="282"/>
                  </a:lnTo>
                  <a:lnTo>
                    <a:pt x="1414" y="285"/>
                  </a:lnTo>
                  <a:lnTo>
                    <a:pt x="1419" y="287"/>
                  </a:lnTo>
                  <a:lnTo>
                    <a:pt x="1424" y="295"/>
                  </a:lnTo>
                  <a:lnTo>
                    <a:pt x="1426" y="300"/>
                  </a:lnTo>
                  <a:lnTo>
                    <a:pt x="1426" y="307"/>
                  </a:lnTo>
                  <a:lnTo>
                    <a:pt x="1428" y="309"/>
                  </a:lnTo>
                  <a:lnTo>
                    <a:pt x="1430" y="311"/>
                  </a:lnTo>
                  <a:lnTo>
                    <a:pt x="1433" y="314"/>
                  </a:lnTo>
                  <a:lnTo>
                    <a:pt x="1435" y="319"/>
                  </a:lnTo>
                  <a:lnTo>
                    <a:pt x="1436" y="321"/>
                  </a:lnTo>
                  <a:lnTo>
                    <a:pt x="1440" y="321"/>
                  </a:lnTo>
                  <a:lnTo>
                    <a:pt x="1433" y="334"/>
                  </a:lnTo>
                  <a:lnTo>
                    <a:pt x="1426" y="345"/>
                  </a:lnTo>
                  <a:lnTo>
                    <a:pt x="1423" y="351"/>
                  </a:lnTo>
                  <a:lnTo>
                    <a:pt x="1421" y="358"/>
                  </a:lnTo>
                  <a:lnTo>
                    <a:pt x="1419" y="367"/>
                  </a:lnTo>
                  <a:lnTo>
                    <a:pt x="1419" y="375"/>
                  </a:lnTo>
                  <a:lnTo>
                    <a:pt x="1407" y="377"/>
                  </a:lnTo>
                  <a:lnTo>
                    <a:pt x="1397" y="382"/>
                  </a:lnTo>
                  <a:lnTo>
                    <a:pt x="1390" y="387"/>
                  </a:lnTo>
                  <a:lnTo>
                    <a:pt x="1387" y="391"/>
                  </a:lnTo>
                  <a:lnTo>
                    <a:pt x="1385" y="396"/>
                  </a:lnTo>
                  <a:lnTo>
                    <a:pt x="1380" y="396"/>
                  </a:lnTo>
                  <a:lnTo>
                    <a:pt x="1377" y="396"/>
                  </a:lnTo>
                  <a:lnTo>
                    <a:pt x="1373" y="396"/>
                  </a:lnTo>
                  <a:lnTo>
                    <a:pt x="1372" y="397"/>
                  </a:lnTo>
                  <a:lnTo>
                    <a:pt x="1368" y="403"/>
                  </a:lnTo>
                  <a:lnTo>
                    <a:pt x="1366" y="408"/>
                  </a:lnTo>
                  <a:lnTo>
                    <a:pt x="1297" y="384"/>
                  </a:lnTo>
                  <a:lnTo>
                    <a:pt x="1297" y="380"/>
                  </a:lnTo>
                  <a:lnTo>
                    <a:pt x="1297" y="375"/>
                  </a:lnTo>
                  <a:lnTo>
                    <a:pt x="1291" y="363"/>
                  </a:lnTo>
                  <a:lnTo>
                    <a:pt x="1288" y="358"/>
                  </a:lnTo>
                  <a:lnTo>
                    <a:pt x="1283" y="355"/>
                  </a:lnTo>
                  <a:lnTo>
                    <a:pt x="1279" y="346"/>
                  </a:lnTo>
                  <a:lnTo>
                    <a:pt x="1276" y="338"/>
                  </a:lnTo>
                  <a:lnTo>
                    <a:pt x="1273" y="329"/>
                  </a:lnTo>
                  <a:lnTo>
                    <a:pt x="1269" y="321"/>
                  </a:lnTo>
                  <a:lnTo>
                    <a:pt x="1264" y="316"/>
                  </a:lnTo>
                  <a:lnTo>
                    <a:pt x="1259" y="311"/>
                  </a:lnTo>
                  <a:lnTo>
                    <a:pt x="1250" y="309"/>
                  </a:lnTo>
                  <a:lnTo>
                    <a:pt x="1242" y="307"/>
                  </a:lnTo>
                  <a:lnTo>
                    <a:pt x="1239" y="302"/>
                  </a:lnTo>
                  <a:lnTo>
                    <a:pt x="1235" y="297"/>
                  </a:lnTo>
                  <a:lnTo>
                    <a:pt x="1230" y="293"/>
                  </a:lnTo>
                  <a:lnTo>
                    <a:pt x="1228" y="287"/>
                  </a:lnTo>
                  <a:lnTo>
                    <a:pt x="1230" y="271"/>
                  </a:lnTo>
                  <a:lnTo>
                    <a:pt x="1235" y="259"/>
                  </a:lnTo>
                  <a:lnTo>
                    <a:pt x="1242" y="249"/>
                  </a:lnTo>
                  <a:lnTo>
                    <a:pt x="1250" y="241"/>
                  </a:lnTo>
                  <a:lnTo>
                    <a:pt x="1268" y="224"/>
                  </a:lnTo>
                  <a:lnTo>
                    <a:pt x="1276" y="215"/>
                  </a:lnTo>
                  <a:lnTo>
                    <a:pt x="1283" y="205"/>
                  </a:lnTo>
                  <a:lnTo>
                    <a:pt x="1278" y="196"/>
                  </a:lnTo>
                  <a:lnTo>
                    <a:pt x="1271" y="189"/>
                  </a:lnTo>
                  <a:lnTo>
                    <a:pt x="1264" y="183"/>
                  </a:lnTo>
                  <a:lnTo>
                    <a:pt x="1256" y="178"/>
                  </a:lnTo>
                  <a:lnTo>
                    <a:pt x="1247" y="172"/>
                  </a:lnTo>
                  <a:lnTo>
                    <a:pt x="1244" y="169"/>
                  </a:lnTo>
                  <a:lnTo>
                    <a:pt x="1242" y="164"/>
                  </a:lnTo>
                  <a:lnTo>
                    <a:pt x="1240" y="162"/>
                  </a:lnTo>
                  <a:lnTo>
                    <a:pt x="1239" y="160"/>
                  </a:lnTo>
                  <a:lnTo>
                    <a:pt x="1235" y="157"/>
                  </a:lnTo>
                  <a:lnTo>
                    <a:pt x="1230" y="155"/>
                  </a:lnTo>
                  <a:lnTo>
                    <a:pt x="1228" y="154"/>
                  </a:lnTo>
                  <a:lnTo>
                    <a:pt x="1228" y="150"/>
                  </a:lnTo>
                  <a:lnTo>
                    <a:pt x="1204" y="154"/>
                  </a:lnTo>
                  <a:lnTo>
                    <a:pt x="1182" y="160"/>
                  </a:lnTo>
                  <a:lnTo>
                    <a:pt x="1162" y="166"/>
                  </a:lnTo>
                  <a:lnTo>
                    <a:pt x="1140" y="171"/>
                  </a:lnTo>
                  <a:lnTo>
                    <a:pt x="1135" y="171"/>
                  </a:lnTo>
                  <a:lnTo>
                    <a:pt x="1129" y="171"/>
                  </a:lnTo>
                  <a:lnTo>
                    <a:pt x="1128" y="169"/>
                  </a:lnTo>
                  <a:lnTo>
                    <a:pt x="1126" y="167"/>
                  </a:lnTo>
                  <a:lnTo>
                    <a:pt x="1126" y="166"/>
                  </a:lnTo>
                  <a:lnTo>
                    <a:pt x="1126" y="164"/>
                  </a:lnTo>
                  <a:lnTo>
                    <a:pt x="1124" y="164"/>
                  </a:lnTo>
                  <a:lnTo>
                    <a:pt x="1124" y="160"/>
                  </a:lnTo>
                  <a:lnTo>
                    <a:pt x="1123" y="157"/>
                  </a:lnTo>
                  <a:lnTo>
                    <a:pt x="1121" y="154"/>
                  </a:lnTo>
                  <a:lnTo>
                    <a:pt x="1119" y="150"/>
                  </a:lnTo>
                  <a:lnTo>
                    <a:pt x="1114" y="150"/>
                  </a:lnTo>
                  <a:lnTo>
                    <a:pt x="1109" y="150"/>
                  </a:lnTo>
                  <a:lnTo>
                    <a:pt x="1104" y="145"/>
                  </a:lnTo>
                  <a:lnTo>
                    <a:pt x="1095" y="142"/>
                  </a:lnTo>
                  <a:lnTo>
                    <a:pt x="1092" y="142"/>
                  </a:lnTo>
                  <a:lnTo>
                    <a:pt x="1085" y="143"/>
                  </a:lnTo>
                  <a:lnTo>
                    <a:pt x="1080" y="138"/>
                  </a:lnTo>
                  <a:lnTo>
                    <a:pt x="1075" y="133"/>
                  </a:lnTo>
                  <a:lnTo>
                    <a:pt x="1066" y="132"/>
                  </a:lnTo>
                  <a:lnTo>
                    <a:pt x="1058" y="130"/>
                  </a:lnTo>
                  <a:lnTo>
                    <a:pt x="1056" y="126"/>
                  </a:lnTo>
                  <a:lnTo>
                    <a:pt x="1054" y="123"/>
                  </a:lnTo>
                  <a:lnTo>
                    <a:pt x="1046" y="121"/>
                  </a:lnTo>
                  <a:lnTo>
                    <a:pt x="1042" y="120"/>
                  </a:lnTo>
                  <a:lnTo>
                    <a:pt x="1039" y="118"/>
                  </a:lnTo>
                  <a:lnTo>
                    <a:pt x="1037" y="114"/>
                  </a:lnTo>
                  <a:lnTo>
                    <a:pt x="1037" y="109"/>
                  </a:lnTo>
                  <a:lnTo>
                    <a:pt x="1032" y="109"/>
                  </a:lnTo>
                  <a:lnTo>
                    <a:pt x="1029" y="111"/>
                  </a:lnTo>
                  <a:lnTo>
                    <a:pt x="1025" y="113"/>
                  </a:lnTo>
                  <a:lnTo>
                    <a:pt x="1024" y="116"/>
                  </a:lnTo>
                  <a:lnTo>
                    <a:pt x="996" y="116"/>
                  </a:lnTo>
                  <a:lnTo>
                    <a:pt x="996" y="113"/>
                  </a:lnTo>
                  <a:lnTo>
                    <a:pt x="995" y="111"/>
                  </a:lnTo>
                  <a:lnTo>
                    <a:pt x="993" y="109"/>
                  </a:lnTo>
                  <a:lnTo>
                    <a:pt x="989" y="109"/>
                  </a:lnTo>
                  <a:lnTo>
                    <a:pt x="979" y="109"/>
                  </a:lnTo>
                  <a:lnTo>
                    <a:pt x="971" y="109"/>
                  </a:lnTo>
                  <a:lnTo>
                    <a:pt x="962" y="109"/>
                  </a:lnTo>
                  <a:lnTo>
                    <a:pt x="964" y="101"/>
                  </a:lnTo>
                  <a:lnTo>
                    <a:pt x="962" y="96"/>
                  </a:lnTo>
                  <a:lnTo>
                    <a:pt x="960" y="91"/>
                  </a:lnTo>
                  <a:lnTo>
                    <a:pt x="957" y="87"/>
                  </a:lnTo>
                  <a:lnTo>
                    <a:pt x="954" y="84"/>
                  </a:lnTo>
                  <a:lnTo>
                    <a:pt x="950" y="80"/>
                  </a:lnTo>
                  <a:lnTo>
                    <a:pt x="948" y="75"/>
                  </a:lnTo>
                  <a:lnTo>
                    <a:pt x="948" y="68"/>
                  </a:lnTo>
                  <a:lnTo>
                    <a:pt x="947" y="67"/>
                  </a:lnTo>
                  <a:lnTo>
                    <a:pt x="945" y="65"/>
                  </a:lnTo>
                  <a:lnTo>
                    <a:pt x="942" y="61"/>
                  </a:lnTo>
                  <a:lnTo>
                    <a:pt x="940" y="56"/>
                  </a:lnTo>
                  <a:lnTo>
                    <a:pt x="938" y="55"/>
                  </a:lnTo>
                  <a:lnTo>
                    <a:pt x="935" y="55"/>
                  </a:lnTo>
                  <a:lnTo>
                    <a:pt x="935" y="34"/>
                  </a:lnTo>
                  <a:lnTo>
                    <a:pt x="914" y="24"/>
                  </a:lnTo>
                  <a:lnTo>
                    <a:pt x="892" y="17"/>
                  </a:lnTo>
                  <a:lnTo>
                    <a:pt x="870" y="10"/>
                  </a:lnTo>
                  <a:lnTo>
                    <a:pt x="843" y="7"/>
                  </a:lnTo>
                  <a:lnTo>
                    <a:pt x="839" y="7"/>
                  </a:lnTo>
                  <a:lnTo>
                    <a:pt x="834" y="9"/>
                  </a:lnTo>
                  <a:lnTo>
                    <a:pt x="831" y="10"/>
                  </a:lnTo>
                  <a:lnTo>
                    <a:pt x="827" y="14"/>
                  </a:lnTo>
                  <a:lnTo>
                    <a:pt x="826" y="19"/>
                  </a:lnTo>
                  <a:lnTo>
                    <a:pt x="826" y="29"/>
                  </a:lnTo>
                  <a:lnTo>
                    <a:pt x="826" y="41"/>
                  </a:lnTo>
                  <a:lnTo>
                    <a:pt x="824" y="50"/>
                  </a:lnTo>
                  <a:lnTo>
                    <a:pt x="822" y="58"/>
                  </a:lnTo>
                  <a:lnTo>
                    <a:pt x="817" y="63"/>
                  </a:lnTo>
                  <a:lnTo>
                    <a:pt x="812" y="68"/>
                  </a:lnTo>
                  <a:lnTo>
                    <a:pt x="803" y="68"/>
                  </a:lnTo>
                  <a:lnTo>
                    <a:pt x="797" y="67"/>
                  </a:lnTo>
                  <a:lnTo>
                    <a:pt x="792" y="63"/>
                  </a:lnTo>
                  <a:lnTo>
                    <a:pt x="785" y="61"/>
                  </a:lnTo>
                  <a:lnTo>
                    <a:pt x="781" y="68"/>
                  </a:lnTo>
                  <a:lnTo>
                    <a:pt x="776" y="73"/>
                  </a:lnTo>
                  <a:lnTo>
                    <a:pt x="768" y="75"/>
                  </a:lnTo>
                  <a:lnTo>
                    <a:pt x="757" y="75"/>
                  </a:lnTo>
                  <a:lnTo>
                    <a:pt x="757" y="72"/>
                  </a:lnTo>
                  <a:lnTo>
                    <a:pt x="756" y="70"/>
                  </a:lnTo>
                  <a:lnTo>
                    <a:pt x="751" y="68"/>
                  </a:lnTo>
                  <a:lnTo>
                    <a:pt x="751" y="61"/>
                  </a:lnTo>
                  <a:lnTo>
                    <a:pt x="747" y="56"/>
                  </a:lnTo>
                  <a:lnTo>
                    <a:pt x="744" y="44"/>
                  </a:lnTo>
                  <a:lnTo>
                    <a:pt x="744" y="43"/>
                  </a:lnTo>
                  <a:lnTo>
                    <a:pt x="742" y="41"/>
                  </a:lnTo>
                  <a:lnTo>
                    <a:pt x="742" y="38"/>
                  </a:lnTo>
                  <a:lnTo>
                    <a:pt x="742" y="34"/>
                  </a:lnTo>
                  <a:lnTo>
                    <a:pt x="742" y="32"/>
                  </a:lnTo>
                  <a:lnTo>
                    <a:pt x="744" y="27"/>
                  </a:lnTo>
                  <a:lnTo>
                    <a:pt x="739" y="27"/>
                  </a:lnTo>
                  <a:lnTo>
                    <a:pt x="734" y="27"/>
                  </a:lnTo>
                  <a:lnTo>
                    <a:pt x="728" y="22"/>
                  </a:lnTo>
                  <a:lnTo>
                    <a:pt x="720" y="19"/>
                  </a:lnTo>
                  <a:lnTo>
                    <a:pt x="717" y="19"/>
                  </a:lnTo>
                  <a:lnTo>
                    <a:pt x="710" y="20"/>
                  </a:lnTo>
                  <a:lnTo>
                    <a:pt x="708" y="17"/>
                  </a:lnTo>
                  <a:lnTo>
                    <a:pt x="706" y="15"/>
                  </a:lnTo>
                  <a:lnTo>
                    <a:pt x="699" y="14"/>
                  </a:lnTo>
                  <a:lnTo>
                    <a:pt x="693" y="12"/>
                  </a:lnTo>
                  <a:lnTo>
                    <a:pt x="689" y="10"/>
                  </a:lnTo>
                  <a:lnTo>
                    <a:pt x="689" y="7"/>
                  </a:lnTo>
                  <a:lnTo>
                    <a:pt x="681" y="2"/>
                  </a:lnTo>
                  <a:lnTo>
                    <a:pt x="676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7" y="3"/>
                  </a:lnTo>
                  <a:lnTo>
                    <a:pt x="653" y="5"/>
                  </a:lnTo>
                  <a:lnTo>
                    <a:pt x="648" y="7"/>
                  </a:lnTo>
                  <a:lnTo>
                    <a:pt x="647" y="10"/>
                  </a:lnTo>
                  <a:lnTo>
                    <a:pt x="645" y="14"/>
                  </a:lnTo>
                  <a:lnTo>
                    <a:pt x="636" y="15"/>
                  </a:lnTo>
                  <a:lnTo>
                    <a:pt x="633" y="17"/>
                  </a:lnTo>
                  <a:lnTo>
                    <a:pt x="630" y="19"/>
                  </a:lnTo>
                  <a:lnTo>
                    <a:pt x="628" y="22"/>
                  </a:lnTo>
                  <a:lnTo>
                    <a:pt x="628" y="27"/>
                  </a:lnTo>
                  <a:lnTo>
                    <a:pt x="626" y="32"/>
                  </a:lnTo>
                  <a:lnTo>
                    <a:pt x="626" y="38"/>
                  </a:lnTo>
                  <a:lnTo>
                    <a:pt x="630" y="46"/>
                  </a:lnTo>
                  <a:lnTo>
                    <a:pt x="635" y="53"/>
                  </a:lnTo>
                  <a:lnTo>
                    <a:pt x="642" y="58"/>
                  </a:lnTo>
                  <a:lnTo>
                    <a:pt x="648" y="63"/>
                  </a:lnTo>
                  <a:lnTo>
                    <a:pt x="652" y="68"/>
                  </a:lnTo>
                  <a:lnTo>
                    <a:pt x="653" y="72"/>
                  </a:lnTo>
                  <a:lnTo>
                    <a:pt x="652" y="75"/>
                  </a:lnTo>
                  <a:lnTo>
                    <a:pt x="648" y="82"/>
                  </a:lnTo>
                  <a:lnTo>
                    <a:pt x="635" y="82"/>
                  </a:lnTo>
                  <a:lnTo>
                    <a:pt x="628" y="89"/>
                  </a:lnTo>
                  <a:lnTo>
                    <a:pt x="621" y="89"/>
                  </a:lnTo>
                  <a:lnTo>
                    <a:pt x="618" y="89"/>
                  </a:lnTo>
                  <a:lnTo>
                    <a:pt x="614" y="89"/>
                  </a:lnTo>
                  <a:lnTo>
                    <a:pt x="609" y="89"/>
                  </a:lnTo>
                  <a:lnTo>
                    <a:pt x="607" y="89"/>
                  </a:lnTo>
                  <a:lnTo>
                    <a:pt x="607" y="92"/>
                  </a:lnTo>
                  <a:lnTo>
                    <a:pt x="607" y="96"/>
                  </a:lnTo>
                  <a:lnTo>
                    <a:pt x="604" y="96"/>
                  </a:lnTo>
                  <a:lnTo>
                    <a:pt x="601" y="96"/>
                  </a:lnTo>
                  <a:lnTo>
                    <a:pt x="597" y="96"/>
                  </a:lnTo>
                  <a:lnTo>
                    <a:pt x="594" y="96"/>
                  </a:lnTo>
                  <a:lnTo>
                    <a:pt x="592" y="99"/>
                  </a:lnTo>
                  <a:lnTo>
                    <a:pt x="590" y="103"/>
                  </a:lnTo>
                  <a:lnTo>
                    <a:pt x="589" y="108"/>
                  </a:lnTo>
                  <a:lnTo>
                    <a:pt x="587" y="109"/>
                  </a:lnTo>
                  <a:lnTo>
                    <a:pt x="584" y="109"/>
                  </a:lnTo>
                  <a:lnTo>
                    <a:pt x="580" y="109"/>
                  </a:lnTo>
                  <a:lnTo>
                    <a:pt x="577" y="109"/>
                  </a:lnTo>
                  <a:lnTo>
                    <a:pt x="573" y="109"/>
                  </a:lnTo>
                  <a:lnTo>
                    <a:pt x="572" y="113"/>
                  </a:lnTo>
                  <a:lnTo>
                    <a:pt x="568" y="114"/>
                  </a:lnTo>
                  <a:lnTo>
                    <a:pt x="560" y="116"/>
                  </a:lnTo>
                  <a:lnTo>
                    <a:pt x="560" y="120"/>
                  </a:lnTo>
                  <a:lnTo>
                    <a:pt x="558" y="121"/>
                  </a:lnTo>
                  <a:lnTo>
                    <a:pt x="553" y="123"/>
                  </a:lnTo>
                  <a:lnTo>
                    <a:pt x="546" y="126"/>
                  </a:lnTo>
                  <a:lnTo>
                    <a:pt x="539" y="130"/>
                  </a:lnTo>
                  <a:lnTo>
                    <a:pt x="532" y="130"/>
                  </a:lnTo>
                  <a:lnTo>
                    <a:pt x="527" y="130"/>
                  </a:lnTo>
                  <a:lnTo>
                    <a:pt x="526" y="130"/>
                  </a:lnTo>
                  <a:lnTo>
                    <a:pt x="526" y="133"/>
                  </a:lnTo>
                  <a:lnTo>
                    <a:pt x="526" y="137"/>
                  </a:lnTo>
                  <a:lnTo>
                    <a:pt x="517" y="138"/>
                  </a:lnTo>
                  <a:lnTo>
                    <a:pt x="509" y="140"/>
                  </a:lnTo>
                  <a:lnTo>
                    <a:pt x="500" y="142"/>
                  </a:lnTo>
                  <a:lnTo>
                    <a:pt x="491" y="143"/>
                  </a:lnTo>
                  <a:lnTo>
                    <a:pt x="490" y="145"/>
                  </a:lnTo>
                  <a:lnTo>
                    <a:pt x="490" y="147"/>
                  </a:lnTo>
                  <a:lnTo>
                    <a:pt x="488" y="149"/>
                  </a:lnTo>
                  <a:lnTo>
                    <a:pt x="485" y="150"/>
                  </a:lnTo>
                  <a:lnTo>
                    <a:pt x="481" y="152"/>
                  </a:lnTo>
                  <a:lnTo>
                    <a:pt x="478" y="154"/>
                  </a:lnTo>
                  <a:lnTo>
                    <a:pt x="474" y="155"/>
                  </a:lnTo>
                  <a:lnTo>
                    <a:pt x="471" y="157"/>
                  </a:lnTo>
                  <a:lnTo>
                    <a:pt x="467" y="159"/>
                  </a:lnTo>
                  <a:lnTo>
                    <a:pt x="464" y="160"/>
                  </a:lnTo>
                  <a:lnTo>
                    <a:pt x="461" y="162"/>
                  </a:lnTo>
                  <a:lnTo>
                    <a:pt x="457" y="164"/>
                  </a:lnTo>
                  <a:lnTo>
                    <a:pt x="454" y="166"/>
                  </a:lnTo>
                  <a:lnTo>
                    <a:pt x="450" y="167"/>
                  </a:lnTo>
                  <a:lnTo>
                    <a:pt x="447" y="171"/>
                  </a:lnTo>
                  <a:lnTo>
                    <a:pt x="444" y="171"/>
                  </a:lnTo>
                  <a:lnTo>
                    <a:pt x="440" y="171"/>
                  </a:lnTo>
                  <a:lnTo>
                    <a:pt x="438" y="172"/>
                  </a:lnTo>
                  <a:lnTo>
                    <a:pt x="437" y="178"/>
                  </a:lnTo>
                  <a:lnTo>
                    <a:pt x="428" y="183"/>
                  </a:lnTo>
                  <a:lnTo>
                    <a:pt x="423" y="184"/>
                  </a:lnTo>
                  <a:lnTo>
                    <a:pt x="416" y="184"/>
                  </a:lnTo>
                  <a:lnTo>
                    <a:pt x="415" y="181"/>
                  </a:lnTo>
                  <a:lnTo>
                    <a:pt x="413" y="179"/>
                  </a:lnTo>
                  <a:lnTo>
                    <a:pt x="409" y="181"/>
                  </a:lnTo>
                  <a:lnTo>
                    <a:pt x="409" y="184"/>
                  </a:lnTo>
                  <a:lnTo>
                    <a:pt x="404" y="189"/>
                  </a:lnTo>
                  <a:lnTo>
                    <a:pt x="399" y="195"/>
                  </a:lnTo>
                  <a:lnTo>
                    <a:pt x="391" y="196"/>
                  </a:lnTo>
                  <a:lnTo>
                    <a:pt x="382" y="198"/>
                  </a:lnTo>
                  <a:lnTo>
                    <a:pt x="374" y="203"/>
                  </a:lnTo>
                  <a:lnTo>
                    <a:pt x="367" y="210"/>
                  </a:lnTo>
                  <a:lnTo>
                    <a:pt x="360" y="217"/>
                  </a:lnTo>
                  <a:lnTo>
                    <a:pt x="355" y="225"/>
                  </a:lnTo>
                  <a:lnTo>
                    <a:pt x="350" y="225"/>
                  </a:lnTo>
                  <a:lnTo>
                    <a:pt x="345" y="227"/>
                  </a:lnTo>
                  <a:lnTo>
                    <a:pt x="339" y="229"/>
                  </a:lnTo>
                  <a:lnTo>
                    <a:pt x="336" y="232"/>
                  </a:lnTo>
                  <a:lnTo>
                    <a:pt x="331" y="239"/>
                  </a:lnTo>
                  <a:lnTo>
                    <a:pt x="328" y="246"/>
                  </a:lnTo>
                  <a:lnTo>
                    <a:pt x="293" y="246"/>
                  </a:lnTo>
                  <a:lnTo>
                    <a:pt x="285" y="253"/>
                  </a:lnTo>
                  <a:lnTo>
                    <a:pt x="275" y="259"/>
                  </a:lnTo>
                  <a:lnTo>
                    <a:pt x="271" y="263"/>
                  </a:lnTo>
                  <a:lnTo>
                    <a:pt x="270" y="268"/>
                  </a:lnTo>
                  <a:lnTo>
                    <a:pt x="266" y="273"/>
                  </a:lnTo>
                  <a:lnTo>
                    <a:pt x="266" y="280"/>
                  </a:lnTo>
                  <a:lnTo>
                    <a:pt x="259" y="280"/>
                  </a:lnTo>
                  <a:lnTo>
                    <a:pt x="251" y="280"/>
                  </a:lnTo>
                  <a:lnTo>
                    <a:pt x="242" y="280"/>
                  </a:lnTo>
                  <a:lnTo>
                    <a:pt x="234" y="280"/>
                  </a:lnTo>
                  <a:lnTo>
                    <a:pt x="225" y="280"/>
                  </a:lnTo>
                  <a:lnTo>
                    <a:pt x="224" y="280"/>
                  </a:lnTo>
                  <a:lnTo>
                    <a:pt x="222" y="282"/>
                  </a:lnTo>
                  <a:lnTo>
                    <a:pt x="220" y="282"/>
                  </a:lnTo>
                  <a:lnTo>
                    <a:pt x="218" y="283"/>
                  </a:lnTo>
                  <a:lnTo>
                    <a:pt x="217" y="285"/>
                  </a:lnTo>
                  <a:lnTo>
                    <a:pt x="215" y="285"/>
                  </a:lnTo>
                  <a:lnTo>
                    <a:pt x="215" y="287"/>
                  </a:lnTo>
                  <a:lnTo>
                    <a:pt x="205" y="282"/>
                  </a:lnTo>
                  <a:lnTo>
                    <a:pt x="196" y="280"/>
                  </a:lnTo>
                  <a:lnTo>
                    <a:pt x="189" y="282"/>
                  </a:lnTo>
                  <a:lnTo>
                    <a:pt x="183" y="285"/>
                  </a:lnTo>
                  <a:lnTo>
                    <a:pt x="179" y="285"/>
                  </a:lnTo>
                  <a:lnTo>
                    <a:pt x="171" y="292"/>
                  </a:lnTo>
                  <a:lnTo>
                    <a:pt x="160" y="299"/>
                  </a:lnTo>
                  <a:lnTo>
                    <a:pt x="157" y="299"/>
                  </a:lnTo>
                  <a:lnTo>
                    <a:pt x="154" y="299"/>
                  </a:lnTo>
                  <a:lnTo>
                    <a:pt x="150" y="299"/>
                  </a:lnTo>
                  <a:lnTo>
                    <a:pt x="147" y="297"/>
                  </a:lnTo>
                  <a:lnTo>
                    <a:pt x="143" y="299"/>
                  </a:lnTo>
                  <a:lnTo>
                    <a:pt x="140" y="300"/>
                  </a:lnTo>
                  <a:lnTo>
                    <a:pt x="138" y="304"/>
                  </a:lnTo>
                  <a:lnTo>
                    <a:pt x="137" y="307"/>
                  </a:lnTo>
                  <a:lnTo>
                    <a:pt x="133" y="311"/>
                  </a:lnTo>
                  <a:lnTo>
                    <a:pt x="130" y="312"/>
                  </a:lnTo>
                  <a:lnTo>
                    <a:pt x="125" y="311"/>
                  </a:lnTo>
                  <a:lnTo>
                    <a:pt x="120" y="312"/>
                  </a:lnTo>
                  <a:lnTo>
                    <a:pt x="118" y="314"/>
                  </a:lnTo>
                  <a:lnTo>
                    <a:pt x="114" y="317"/>
                  </a:lnTo>
                  <a:lnTo>
                    <a:pt x="113" y="326"/>
                  </a:lnTo>
                  <a:lnTo>
                    <a:pt x="109" y="329"/>
                  </a:lnTo>
                  <a:lnTo>
                    <a:pt x="106" y="333"/>
                  </a:lnTo>
                  <a:lnTo>
                    <a:pt x="102" y="334"/>
                  </a:lnTo>
                  <a:lnTo>
                    <a:pt x="99" y="340"/>
                  </a:lnTo>
                  <a:lnTo>
                    <a:pt x="97" y="346"/>
                  </a:lnTo>
                  <a:lnTo>
                    <a:pt x="96" y="353"/>
                  </a:lnTo>
                  <a:lnTo>
                    <a:pt x="96" y="362"/>
                  </a:lnTo>
                  <a:lnTo>
                    <a:pt x="91" y="365"/>
                  </a:lnTo>
                  <a:lnTo>
                    <a:pt x="85" y="369"/>
                  </a:lnTo>
                  <a:lnTo>
                    <a:pt x="82" y="375"/>
                  </a:lnTo>
                  <a:lnTo>
                    <a:pt x="82" y="382"/>
                  </a:lnTo>
                  <a:lnTo>
                    <a:pt x="72" y="382"/>
                  </a:lnTo>
                  <a:lnTo>
                    <a:pt x="68" y="380"/>
                  </a:lnTo>
                  <a:lnTo>
                    <a:pt x="65" y="379"/>
                  </a:lnTo>
                  <a:lnTo>
                    <a:pt x="63" y="375"/>
                  </a:lnTo>
                  <a:lnTo>
                    <a:pt x="62" y="372"/>
                  </a:lnTo>
                  <a:lnTo>
                    <a:pt x="62" y="362"/>
                  </a:lnTo>
                  <a:lnTo>
                    <a:pt x="56" y="358"/>
                  </a:lnTo>
                  <a:lnTo>
                    <a:pt x="51" y="355"/>
                  </a:lnTo>
                  <a:lnTo>
                    <a:pt x="48" y="350"/>
                  </a:lnTo>
                  <a:lnTo>
                    <a:pt x="48" y="341"/>
                  </a:lnTo>
                  <a:lnTo>
                    <a:pt x="41" y="343"/>
                  </a:lnTo>
                  <a:lnTo>
                    <a:pt x="36" y="343"/>
                  </a:lnTo>
                  <a:lnTo>
                    <a:pt x="29" y="340"/>
                  </a:lnTo>
                  <a:lnTo>
                    <a:pt x="24" y="334"/>
                  </a:lnTo>
                  <a:lnTo>
                    <a:pt x="19" y="334"/>
                  </a:lnTo>
                  <a:lnTo>
                    <a:pt x="14" y="334"/>
                  </a:lnTo>
                  <a:lnTo>
                    <a:pt x="14" y="329"/>
                  </a:lnTo>
                  <a:lnTo>
                    <a:pt x="12" y="326"/>
                  </a:lnTo>
                  <a:lnTo>
                    <a:pt x="10" y="322"/>
                  </a:lnTo>
                  <a:lnTo>
                    <a:pt x="7" y="321"/>
                  </a:lnTo>
                  <a:lnTo>
                    <a:pt x="7" y="338"/>
                  </a:lnTo>
                  <a:lnTo>
                    <a:pt x="5" y="345"/>
                  </a:lnTo>
                  <a:lnTo>
                    <a:pt x="4" y="346"/>
                  </a:lnTo>
                  <a:lnTo>
                    <a:pt x="0" y="348"/>
                  </a:lnTo>
                  <a:lnTo>
                    <a:pt x="9" y="367"/>
                  </a:lnTo>
                  <a:lnTo>
                    <a:pt x="17" y="386"/>
                  </a:lnTo>
                  <a:lnTo>
                    <a:pt x="24" y="406"/>
                  </a:lnTo>
                  <a:lnTo>
                    <a:pt x="34" y="423"/>
                  </a:lnTo>
                  <a:lnTo>
                    <a:pt x="39" y="433"/>
                  </a:lnTo>
                  <a:lnTo>
                    <a:pt x="48" y="440"/>
                  </a:lnTo>
                  <a:lnTo>
                    <a:pt x="56" y="447"/>
                  </a:lnTo>
                  <a:lnTo>
                    <a:pt x="65" y="452"/>
                  </a:lnTo>
                  <a:lnTo>
                    <a:pt x="75" y="457"/>
                  </a:lnTo>
                  <a:lnTo>
                    <a:pt x="79" y="467"/>
                  </a:lnTo>
                  <a:lnTo>
                    <a:pt x="84" y="476"/>
                  </a:lnTo>
                  <a:lnTo>
                    <a:pt x="91" y="483"/>
                  </a:lnTo>
                  <a:lnTo>
                    <a:pt x="96" y="491"/>
                  </a:lnTo>
                  <a:lnTo>
                    <a:pt x="101" y="493"/>
                  </a:lnTo>
                  <a:lnTo>
                    <a:pt x="104" y="496"/>
                  </a:lnTo>
                  <a:lnTo>
                    <a:pt x="109" y="505"/>
                  </a:lnTo>
                  <a:lnTo>
                    <a:pt x="111" y="510"/>
                  </a:lnTo>
                  <a:lnTo>
                    <a:pt x="116" y="512"/>
                  </a:lnTo>
                  <a:lnTo>
                    <a:pt x="121" y="513"/>
                  </a:lnTo>
                  <a:lnTo>
                    <a:pt x="130" y="512"/>
                  </a:lnTo>
                  <a:lnTo>
                    <a:pt x="126" y="517"/>
                  </a:lnTo>
                  <a:lnTo>
                    <a:pt x="125" y="524"/>
                  </a:lnTo>
                  <a:lnTo>
                    <a:pt x="121" y="529"/>
                  </a:lnTo>
                  <a:lnTo>
                    <a:pt x="120" y="531"/>
                  </a:lnTo>
                  <a:lnTo>
                    <a:pt x="116" y="532"/>
                  </a:lnTo>
                  <a:lnTo>
                    <a:pt x="111" y="541"/>
                  </a:lnTo>
                  <a:lnTo>
                    <a:pt x="109" y="546"/>
                  </a:lnTo>
                  <a:lnTo>
                    <a:pt x="109" y="553"/>
                  </a:lnTo>
                  <a:lnTo>
                    <a:pt x="104" y="554"/>
                  </a:lnTo>
                  <a:lnTo>
                    <a:pt x="101" y="558"/>
                  </a:lnTo>
                  <a:lnTo>
                    <a:pt x="94" y="566"/>
                  </a:lnTo>
                  <a:lnTo>
                    <a:pt x="91" y="575"/>
                  </a:lnTo>
                  <a:lnTo>
                    <a:pt x="89" y="587"/>
                  </a:lnTo>
                  <a:lnTo>
                    <a:pt x="89" y="594"/>
                  </a:lnTo>
                  <a:lnTo>
                    <a:pt x="89" y="599"/>
                  </a:lnTo>
                  <a:lnTo>
                    <a:pt x="92" y="602"/>
                  </a:lnTo>
                  <a:lnTo>
                    <a:pt x="96" y="604"/>
                  </a:lnTo>
                  <a:lnTo>
                    <a:pt x="99" y="607"/>
                  </a:lnTo>
                  <a:lnTo>
                    <a:pt x="104" y="607"/>
                  </a:lnTo>
                  <a:lnTo>
                    <a:pt x="116" y="607"/>
                  </a:lnTo>
                  <a:lnTo>
                    <a:pt x="120" y="614"/>
                  </a:lnTo>
                  <a:lnTo>
                    <a:pt x="125" y="619"/>
                  </a:lnTo>
                  <a:lnTo>
                    <a:pt x="130" y="624"/>
                  </a:lnTo>
                  <a:lnTo>
                    <a:pt x="137" y="628"/>
                  </a:lnTo>
                  <a:lnTo>
                    <a:pt x="137" y="636"/>
                  </a:lnTo>
                  <a:lnTo>
                    <a:pt x="138" y="643"/>
                  </a:lnTo>
                  <a:lnTo>
                    <a:pt x="143" y="655"/>
                  </a:lnTo>
                  <a:lnTo>
                    <a:pt x="143" y="659"/>
                  </a:lnTo>
                  <a:lnTo>
                    <a:pt x="143" y="662"/>
                  </a:lnTo>
                  <a:lnTo>
                    <a:pt x="147" y="662"/>
                  </a:lnTo>
                  <a:lnTo>
                    <a:pt x="150" y="662"/>
                  </a:lnTo>
                  <a:lnTo>
                    <a:pt x="150" y="665"/>
                  </a:lnTo>
                  <a:lnTo>
                    <a:pt x="150" y="669"/>
                  </a:lnTo>
                  <a:lnTo>
                    <a:pt x="154" y="669"/>
                  </a:lnTo>
                  <a:lnTo>
                    <a:pt x="157" y="669"/>
                  </a:lnTo>
                  <a:lnTo>
                    <a:pt x="157" y="672"/>
                  </a:lnTo>
                  <a:lnTo>
                    <a:pt x="157" y="676"/>
                  </a:lnTo>
                  <a:lnTo>
                    <a:pt x="157" y="682"/>
                  </a:lnTo>
                  <a:lnTo>
                    <a:pt x="159" y="686"/>
                  </a:lnTo>
                  <a:lnTo>
                    <a:pt x="160" y="688"/>
                  </a:lnTo>
                  <a:lnTo>
                    <a:pt x="166" y="693"/>
                  </a:lnTo>
                  <a:lnTo>
                    <a:pt x="169" y="698"/>
                  </a:lnTo>
                  <a:lnTo>
                    <a:pt x="171" y="703"/>
                  </a:lnTo>
                  <a:lnTo>
                    <a:pt x="171" y="710"/>
                  </a:lnTo>
                  <a:lnTo>
                    <a:pt x="177" y="717"/>
                  </a:lnTo>
                  <a:lnTo>
                    <a:pt x="184" y="723"/>
                  </a:lnTo>
                  <a:lnTo>
                    <a:pt x="189" y="732"/>
                  </a:lnTo>
                  <a:lnTo>
                    <a:pt x="195" y="740"/>
                  </a:lnTo>
                  <a:lnTo>
                    <a:pt x="201" y="761"/>
                  </a:lnTo>
                  <a:lnTo>
                    <a:pt x="206" y="769"/>
                  </a:lnTo>
                  <a:lnTo>
                    <a:pt x="212" y="778"/>
                  </a:lnTo>
                  <a:lnTo>
                    <a:pt x="259" y="778"/>
                  </a:lnTo>
                  <a:lnTo>
                    <a:pt x="261" y="783"/>
                  </a:lnTo>
                  <a:lnTo>
                    <a:pt x="263" y="787"/>
                  </a:lnTo>
                  <a:lnTo>
                    <a:pt x="270" y="792"/>
                  </a:lnTo>
                  <a:lnTo>
                    <a:pt x="276" y="797"/>
                  </a:lnTo>
                  <a:lnTo>
                    <a:pt x="278" y="800"/>
                  </a:lnTo>
                  <a:lnTo>
                    <a:pt x="280" y="805"/>
                  </a:lnTo>
                  <a:lnTo>
                    <a:pt x="285" y="810"/>
                  </a:lnTo>
                  <a:lnTo>
                    <a:pt x="290" y="815"/>
                  </a:lnTo>
                  <a:lnTo>
                    <a:pt x="292" y="824"/>
                  </a:lnTo>
                  <a:lnTo>
                    <a:pt x="293" y="833"/>
                  </a:lnTo>
                  <a:lnTo>
                    <a:pt x="297" y="833"/>
                  </a:lnTo>
                  <a:lnTo>
                    <a:pt x="300" y="833"/>
                  </a:lnTo>
                  <a:lnTo>
                    <a:pt x="304" y="833"/>
                  </a:lnTo>
                  <a:lnTo>
                    <a:pt x="307" y="833"/>
                  </a:lnTo>
                  <a:lnTo>
                    <a:pt x="307" y="836"/>
                  </a:lnTo>
                  <a:lnTo>
                    <a:pt x="307" y="839"/>
                  </a:lnTo>
                  <a:lnTo>
                    <a:pt x="307" y="843"/>
                  </a:lnTo>
                  <a:lnTo>
                    <a:pt x="307" y="846"/>
                  </a:lnTo>
                  <a:lnTo>
                    <a:pt x="310" y="848"/>
                  </a:lnTo>
                  <a:lnTo>
                    <a:pt x="314" y="850"/>
                  </a:lnTo>
                  <a:lnTo>
                    <a:pt x="317" y="851"/>
                  </a:lnTo>
                  <a:lnTo>
                    <a:pt x="321" y="853"/>
                  </a:lnTo>
                  <a:lnTo>
                    <a:pt x="321" y="856"/>
                  </a:lnTo>
                  <a:lnTo>
                    <a:pt x="321" y="860"/>
                  </a:lnTo>
                  <a:lnTo>
                    <a:pt x="321" y="865"/>
                  </a:lnTo>
                  <a:lnTo>
                    <a:pt x="321" y="867"/>
                  </a:lnTo>
                  <a:lnTo>
                    <a:pt x="329" y="872"/>
                  </a:lnTo>
                  <a:lnTo>
                    <a:pt x="333" y="875"/>
                  </a:lnTo>
                  <a:lnTo>
                    <a:pt x="334" y="880"/>
                  </a:lnTo>
                  <a:lnTo>
                    <a:pt x="368" y="880"/>
                  </a:lnTo>
                  <a:lnTo>
                    <a:pt x="375" y="896"/>
                  </a:lnTo>
                  <a:lnTo>
                    <a:pt x="384" y="909"/>
                  </a:lnTo>
                  <a:lnTo>
                    <a:pt x="394" y="921"/>
                  </a:lnTo>
                  <a:lnTo>
                    <a:pt x="403" y="935"/>
                  </a:lnTo>
                  <a:lnTo>
                    <a:pt x="430" y="935"/>
                  </a:lnTo>
                  <a:lnTo>
                    <a:pt x="430" y="938"/>
                  </a:lnTo>
                  <a:lnTo>
                    <a:pt x="432" y="940"/>
                  </a:lnTo>
                  <a:lnTo>
                    <a:pt x="437" y="942"/>
                  </a:lnTo>
                  <a:lnTo>
                    <a:pt x="437" y="945"/>
                  </a:lnTo>
                  <a:lnTo>
                    <a:pt x="438" y="947"/>
                  </a:lnTo>
                  <a:lnTo>
                    <a:pt x="444" y="948"/>
                  </a:lnTo>
                  <a:lnTo>
                    <a:pt x="450" y="957"/>
                  </a:lnTo>
                  <a:lnTo>
                    <a:pt x="456" y="967"/>
                  </a:lnTo>
                  <a:lnTo>
                    <a:pt x="461" y="971"/>
                  </a:lnTo>
                  <a:lnTo>
                    <a:pt x="466" y="972"/>
                  </a:lnTo>
                  <a:lnTo>
                    <a:pt x="471" y="976"/>
                  </a:lnTo>
                  <a:lnTo>
                    <a:pt x="478" y="976"/>
                  </a:lnTo>
                  <a:lnTo>
                    <a:pt x="476" y="983"/>
                  </a:lnTo>
                  <a:lnTo>
                    <a:pt x="478" y="988"/>
                  </a:lnTo>
                  <a:lnTo>
                    <a:pt x="479" y="993"/>
                  </a:lnTo>
                  <a:lnTo>
                    <a:pt x="481" y="996"/>
                  </a:lnTo>
                  <a:lnTo>
                    <a:pt x="490" y="1000"/>
                  </a:lnTo>
                  <a:lnTo>
                    <a:pt x="498" y="1003"/>
                  </a:lnTo>
                  <a:lnTo>
                    <a:pt x="498" y="1024"/>
                  </a:lnTo>
                  <a:lnTo>
                    <a:pt x="498" y="1034"/>
                  </a:lnTo>
                  <a:lnTo>
                    <a:pt x="500" y="1042"/>
                  </a:lnTo>
                  <a:lnTo>
                    <a:pt x="502" y="1051"/>
                  </a:lnTo>
                  <a:lnTo>
                    <a:pt x="505" y="1058"/>
                  </a:lnTo>
                  <a:lnTo>
                    <a:pt x="512" y="1061"/>
                  </a:lnTo>
                  <a:lnTo>
                    <a:pt x="519" y="1064"/>
                  </a:lnTo>
                  <a:lnTo>
                    <a:pt x="527" y="1070"/>
                  </a:lnTo>
                  <a:lnTo>
                    <a:pt x="534" y="1076"/>
                  </a:lnTo>
                  <a:lnTo>
                    <a:pt x="543" y="1082"/>
                  </a:lnTo>
                  <a:lnTo>
                    <a:pt x="553" y="1085"/>
                  </a:lnTo>
                  <a:lnTo>
                    <a:pt x="553" y="1092"/>
                  </a:lnTo>
                  <a:lnTo>
                    <a:pt x="553" y="1095"/>
                  </a:lnTo>
                  <a:lnTo>
                    <a:pt x="555" y="1097"/>
                  </a:lnTo>
                  <a:lnTo>
                    <a:pt x="560" y="1099"/>
                  </a:lnTo>
                  <a:lnTo>
                    <a:pt x="560" y="1102"/>
                  </a:lnTo>
                  <a:lnTo>
                    <a:pt x="560" y="1105"/>
                  </a:lnTo>
                  <a:lnTo>
                    <a:pt x="560" y="1109"/>
                  </a:lnTo>
                  <a:lnTo>
                    <a:pt x="560" y="1112"/>
                  </a:lnTo>
                  <a:lnTo>
                    <a:pt x="561" y="1112"/>
                  </a:lnTo>
                  <a:lnTo>
                    <a:pt x="566" y="1112"/>
                  </a:lnTo>
                  <a:lnTo>
                    <a:pt x="570" y="1112"/>
                  </a:lnTo>
                  <a:lnTo>
                    <a:pt x="573" y="1112"/>
                  </a:lnTo>
                  <a:lnTo>
                    <a:pt x="573" y="1116"/>
                  </a:lnTo>
                  <a:lnTo>
                    <a:pt x="573" y="1119"/>
                  </a:lnTo>
                  <a:lnTo>
                    <a:pt x="575" y="1121"/>
                  </a:lnTo>
                  <a:lnTo>
                    <a:pt x="580" y="1121"/>
                  </a:lnTo>
                  <a:lnTo>
                    <a:pt x="590" y="1119"/>
                  </a:lnTo>
                  <a:lnTo>
                    <a:pt x="601" y="1117"/>
                  </a:lnTo>
                  <a:lnTo>
                    <a:pt x="604" y="1117"/>
                  </a:lnTo>
                  <a:lnTo>
                    <a:pt x="607" y="1119"/>
                  </a:lnTo>
                  <a:lnTo>
                    <a:pt x="607" y="1123"/>
                  </a:lnTo>
                  <a:lnTo>
                    <a:pt x="611" y="1124"/>
                  </a:lnTo>
                  <a:lnTo>
                    <a:pt x="618" y="1126"/>
                  </a:lnTo>
                  <a:lnTo>
                    <a:pt x="624" y="1128"/>
                  </a:lnTo>
                  <a:lnTo>
                    <a:pt x="626" y="1129"/>
                  </a:lnTo>
                  <a:lnTo>
                    <a:pt x="628" y="1133"/>
                  </a:lnTo>
                  <a:lnTo>
                    <a:pt x="662" y="1133"/>
                  </a:lnTo>
                  <a:lnTo>
                    <a:pt x="682" y="1119"/>
                  </a:lnTo>
                  <a:lnTo>
                    <a:pt x="703" y="1105"/>
                  </a:lnTo>
                  <a:lnTo>
                    <a:pt x="705" y="1109"/>
                  </a:lnTo>
                  <a:lnTo>
                    <a:pt x="706" y="1111"/>
                  </a:lnTo>
                  <a:lnTo>
                    <a:pt x="713" y="1112"/>
                  </a:lnTo>
                  <a:lnTo>
                    <a:pt x="730" y="1112"/>
                  </a:lnTo>
                  <a:lnTo>
                    <a:pt x="737" y="1116"/>
                  </a:lnTo>
                  <a:lnTo>
                    <a:pt x="744" y="1119"/>
                  </a:lnTo>
                  <a:lnTo>
                    <a:pt x="754" y="1119"/>
                  </a:lnTo>
                  <a:lnTo>
                    <a:pt x="764" y="1119"/>
                  </a:lnTo>
                  <a:lnTo>
                    <a:pt x="766" y="1114"/>
                  </a:lnTo>
                  <a:lnTo>
                    <a:pt x="771" y="1112"/>
                  </a:lnTo>
                  <a:lnTo>
                    <a:pt x="778" y="1112"/>
                  </a:lnTo>
                  <a:lnTo>
                    <a:pt x="785" y="1112"/>
                  </a:lnTo>
                  <a:lnTo>
                    <a:pt x="788" y="1104"/>
                  </a:lnTo>
                  <a:lnTo>
                    <a:pt x="790" y="1093"/>
                  </a:lnTo>
                  <a:lnTo>
                    <a:pt x="792" y="1071"/>
                  </a:lnTo>
                  <a:lnTo>
                    <a:pt x="793" y="1061"/>
                  </a:lnTo>
                  <a:lnTo>
                    <a:pt x="797" y="1054"/>
                  </a:lnTo>
                  <a:lnTo>
                    <a:pt x="803" y="1047"/>
                  </a:lnTo>
                  <a:lnTo>
                    <a:pt x="807" y="1046"/>
                  </a:lnTo>
                  <a:lnTo>
                    <a:pt x="812" y="1044"/>
                  </a:lnTo>
                  <a:lnTo>
                    <a:pt x="853" y="1044"/>
                  </a:lnTo>
                  <a:lnTo>
                    <a:pt x="853" y="989"/>
                  </a:lnTo>
                  <a:lnTo>
                    <a:pt x="855" y="983"/>
                  </a:lnTo>
                  <a:lnTo>
                    <a:pt x="858" y="977"/>
                  </a:lnTo>
                  <a:lnTo>
                    <a:pt x="860" y="971"/>
                  </a:lnTo>
                  <a:lnTo>
                    <a:pt x="860" y="962"/>
                  </a:lnTo>
                  <a:lnTo>
                    <a:pt x="860" y="945"/>
                  </a:lnTo>
                  <a:lnTo>
                    <a:pt x="861" y="938"/>
                  </a:lnTo>
                  <a:lnTo>
                    <a:pt x="863" y="937"/>
                  </a:lnTo>
                  <a:lnTo>
                    <a:pt x="867" y="935"/>
                  </a:lnTo>
                  <a:lnTo>
                    <a:pt x="870" y="935"/>
                  </a:lnTo>
                  <a:lnTo>
                    <a:pt x="873" y="935"/>
                  </a:lnTo>
                  <a:lnTo>
                    <a:pt x="877" y="935"/>
                  </a:lnTo>
                  <a:lnTo>
                    <a:pt x="880" y="935"/>
                  </a:lnTo>
                  <a:lnTo>
                    <a:pt x="882" y="937"/>
                  </a:lnTo>
                  <a:lnTo>
                    <a:pt x="884" y="942"/>
                  </a:lnTo>
                  <a:lnTo>
                    <a:pt x="885" y="945"/>
                  </a:lnTo>
                  <a:lnTo>
                    <a:pt x="887" y="948"/>
                  </a:lnTo>
                  <a:lnTo>
                    <a:pt x="890" y="948"/>
                  </a:lnTo>
                  <a:lnTo>
                    <a:pt x="894" y="948"/>
                  </a:lnTo>
                  <a:lnTo>
                    <a:pt x="897" y="948"/>
                  </a:lnTo>
                  <a:lnTo>
                    <a:pt x="901" y="948"/>
                  </a:lnTo>
                  <a:lnTo>
                    <a:pt x="901" y="952"/>
                  </a:lnTo>
                  <a:lnTo>
                    <a:pt x="901" y="955"/>
                  </a:lnTo>
                  <a:lnTo>
                    <a:pt x="902" y="955"/>
                  </a:lnTo>
                  <a:lnTo>
                    <a:pt x="908" y="955"/>
                  </a:lnTo>
                  <a:lnTo>
                    <a:pt x="911" y="955"/>
                  </a:lnTo>
                  <a:lnTo>
                    <a:pt x="914" y="955"/>
                  </a:lnTo>
                  <a:lnTo>
                    <a:pt x="933" y="947"/>
                  </a:lnTo>
                  <a:lnTo>
                    <a:pt x="943" y="943"/>
                  </a:lnTo>
                  <a:lnTo>
                    <a:pt x="955" y="942"/>
                  </a:lnTo>
                  <a:lnTo>
                    <a:pt x="957" y="947"/>
                  </a:lnTo>
                  <a:lnTo>
                    <a:pt x="960" y="950"/>
                  </a:lnTo>
                  <a:lnTo>
                    <a:pt x="966" y="952"/>
                  </a:lnTo>
                  <a:lnTo>
                    <a:pt x="971" y="954"/>
                  </a:lnTo>
                  <a:lnTo>
                    <a:pt x="983" y="955"/>
                  </a:lnTo>
                  <a:lnTo>
                    <a:pt x="986" y="959"/>
                  </a:lnTo>
                  <a:lnTo>
                    <a:pt x="989" y="962"/>
                  </a:lnTo>
                  <a:lnTo>
                    <a:pt x="998" y="967"/>
                  </a:lnTo>
                  <a:lnTo>
                    <a:pt x="1007" y="972"/>
                  </a:lnTo>
                  <a:lnTo>
                    <a:pt x="1017" y="976"/>
                  </a:lnTo>
                  <a:lnTo>
                    <a:pt x="1024" y="976"/>
                  </a:lnTo>
                  <a:lnTo>
                    <a:pt x="1030" y="976"/>
                  </a:lnTo>
                  <a:lnTo>
                    <a:pt x="1032" y="981"/>
                  </a:lnTo>
                  <a:lnTo>
                    <a:pt x="1036" y="983"/>
                  </a:lnTo>
                  <a:lnTo>
                    <a:pt x="1039" y="986"/>
                  </a:lnTo>
                  <a:lnTo>
                    <a:pt x="1044" y="986"/>
                  </a:lnTo>
                  <a:lnTo>
                    <a:pt x="1065" y="989"/>
                  </a:lnTo>
                  <a:lnTo>
                    <a:pt x="1065" y="996"/>
                  </a:lnTo>
                  <a:lnTo>
                    <a:pt x="1066" y="998"/>
                  </a:lnTo>
                  <a:lnTo>
                    <a:pt x="1070" y="998"/>
                  </a:lnTo>
                  <a:lnTo>
                    <a:pt x="1080" y="998"/>
                  </a:lnTo>
                  <a:lnTo>
                    <a:pt x="1092" y="996"/>
                  </a:lnTo>
                  <a:lnTo>
                    <a:pt x="1099" y="996"/>
                  </a:lnTo>
                  <a:lnTo>
                    <a:pt x="1099" y="1003"/>
                  </a:lnTo>
                  <a:lnTo>
                    <a:pt x="1100" y="1003"/>
                  </a:lnTo>
                  <a:lnTo>
                    <a:pt x="1106" y="1003"/>
                  </a:lnTo>
                  <a:lnTo>
                    <a:pt x="1109" y="1003"/>
                  </a:lnTo>
                  <a:lnTo>
                    <a:pt x="1112" y="1003"/>
                  </a:lnTo>
                  <a:lnTo>
                    <a:pt x="1117" y="1005"/>
                  </a:lnTo>
                  <a:lnTo>
                    <a:pt x="1121" y="1008"/>
                  </a:lnTo>
                  <a:lnTo>
                    <a:pt x="1128" y="1015"/>
                  </a:lnTo>
                  <a:lnTo>
                    <a:pt x="1131" y="1018"/>
                  </a:lnTo>
                  <a:lnTo>
                    <a:pt x="1135" y="1022"/>
                  </a:lnTo>
                  <a:lnTo>
                    <a:pt x="1140" y="1024"/>
                  </a:lnTo>
                  <a:lnTo>
                    <a:pt x="1146" y="1024"/>
                  </a:lnTo>
                  <a:lnTo>
                    <a:pt x="1152" y="1025"/>
                  </a:lnTo>
                  <a:lnTo>
                    <a:pt x="1153" y="1027"/>
                  </a:lnTo>
                  <a:lnTo>
                    <a:pt x="1153" y="1030"/>
                  </a:lnTo>
                  <a:lnTo>
                    <a:pt x="1169" y="1030"/>
                  </a:lnTo>
                  <a:lnTo>
                    <a:pt x="1182" y="1030"/>
                  </a:lnTo>
                  <a:lnTo>
                    <a:pt x="1208" y="1034"/>
                  </a:lnTo>
                  <a:lnTo>
                    <a:pt x="1233" y="1037"/>
                  </a:lnTo>
                  <a:lnTo>
                    <a:pt x="1247" y="1039"/>
                  </a:lnTo>
                  <a:lnTo>
                    <a:pt x="1262" y="1037"/>
                  </a:lnTo>
                  <a:lnTo>
                    <a:pt x="1269" y="1035"/>
                  </a:lnTo>
                  <a:lnTo>
                    <a:pt x="1274" y="1032"/>
                  </a:lnTo>
                  <a:lnTo>
                    <a:pt x="1281" y="1030"/>
                  </a:lnTo>
                  <a:lnTo>
                    <a:pt x="1290" y="1030"/>
                  </a:lnTo>
                  <a:lnTo>
                    <a:pt x="1293" y="1024"/>
                  </a:lnTo>
                  <a:lnTo>
                    <a:pt x="1298" y="1018"/>
                  </a:lnTo>
                  <a:lnTo>
                    <a:pt x="1307" y="1017"/>
                  </a:lnTo>
                  <a:lnTo>
                    <a:pt x="1317" y="1017"/>
                  </a:lnTo>
                  <a:lnTo>
                    <a:pt x="1370" y="1032"/>
                  </a:lnTo>
                  <a:lnTo>
                    <a:pt x="1419" y="1051"/>
                  </a:lnTo>
                  <a:lnTo>
                    <a:pt x="1419" y="1047"/>
                  </a:lnTo>
                  <a:lnTo>
                    <a:pt x="1423" y="1044"/>
                  </a:lnTo>
                  <a:lnTo>
                    <a:pt x="1424" y="1044"/>
                  </a:lnTo>
                  <a:lnTo>
                    <a:pt x="1428" y="1046"/>
                  </a:lnTo>
                  <a:lnTo>
                    <a:pt x="1435" y="1049"/>
                  </a:lnTo>
                  <a:lnTo>
                    <a:pt x="1440" y="1051"/>
                  </a:lnTo>
                  <a:lnTo>
                    <a:pt x="1440" y="1044"/>
                  </a:lnTo>
                  <a:lnTo>
                    <a:pt x="1453" y="1037"/>
                  </a:lnTo>
                  <a:lnTo>
                    <a:pt x="1460" y="1037"/>
                  </a:lnTo>
                  <a:lnTo>
                    <a:pt x="1462" y="1032"/>
                  </a:lnTo>
                  <a:lnTo>
                    <a:pt x="1465" y="1029"/>
                  </a:lnTo>
                  <a:lnTo>
                    <a:pt x="1474" y="1024"/>
                  </a:lnTo>
                  <a:lnTo>
                    <a:pt x="1476" y="1018"/>
                  </a:lnTo>
                  <a:lnTo>
                    <a:pt x="1477" y="1017"/>
                  </a:lnTo>
                  <a:lnTo>
                    <a:pt x="1481" y="1017"/>
                  </a:lnTo>
                  <a:lnTo>
                    <a:pt x="1482" y="1006"/>
                  </a:lnTo>
                  <a:lnTo>
                    <a:pt x="1486" y="1000"/>
                  </a:lnTo>
                  <a:lnTo>
                    <a:pt x="1489" y="993"/>
                  </a:lnTo>
                  <a:lnTo>
                    <a:pt x="1494" y="986"/>
                  </a:lnTo>
                  <a:lnTo>
                    <a:pt x="1500" y="981"/>
                  </a:lnTo>
                  <a:lnTo>
                    <a:pt x="1506" y="976"/>
                  </a:lnTo>
                  <a:lnTo>
                    <a:pt x="1522" y="969"/>
                  </a:lnTo>
                  <a:lnTo>
                    <a:pt x="1530" y="972"/>
                  </a:lnTo>
                  <a:lnTo>
                    <a:pt x="1539" y="976"/>
                  </a:lnTo>
                  <a:lnTo>
                    <a:pt x="1546" y="981"/>
                  </a:lnTo>
                  <a:lnTo>
                    <a:pt x="1547" y="984"/>
                  </a:lnTo>
                  <a:lnTo>
                    <a:pt x="1549" y="989"/>
                  </a:lnTo>
                  <a:lnTo>
                    <a:pt x="1556" y="989"/>
                  </a:lnTo>
                  <a:lnTo>
                    <a:pt x="1563" y="989"/>
                  </a:lnTo>
                  <a:lnTo>
                    <a:pt x="1605" y="981"/>
                  </a:lnTo>
                  <a:lnTo>
                    <a:pt x="1626" y="976"/>
                  </a:lnTo>
                  <a:lnTo>
                    <a:pt x="1645" y="969"/>
                  </a:lnTo>
                  <a:lnTo>
                    <a:pt x="1658" y="969"/>
                  </a:lnTo>
                  <a:lnTo>
                    <a:pt x="1658" y="966"/>
                  </a:lnTo>
                  <a:lnTo>
                    <a:pt x="1660" y="964"/>
                  </a:lnTo>
                  <a:lnTo>
                    <a:pt x="1665" y="962"/>
                  </a:lnTo>
                  <a:lnTo>
                    <a:pt x="1668" y="959"/>
                  </a:lnTo>
                  <a:lnTo>
                    <a:pt x="1670" y="957"/>
                  </a:lnTo>
                  <a:lnTo>
                    <a:pt x="1672" y="955"/>
                  </a:lnTo>
                  <a:lnTo>
                    <a:pt x="1674" y="950"/>
                  </a:lnTo>
                  <a:lnTo>
                    <a:pt x="1677" y="947"/>
                  </a:lnTo>
                  <a:lnTo>
                    <a:pt x="1686" y="942"/>
                  </a:lnTo>
                  <a:lnTo>
                    <a:pt x="1694" y="938"/>
                  </a:lnTo>
                  <a:lnTo>
                    <a:pt x="1703" y="931"/>
                  </a:lnTo>
                  <a:lnTo>
                    <a:pt x="1713" y="928"/>
                  </a:lnTo>
                  <a:lnTo>
                    <a:pt x="1720" y="928"/>
                  </a:lnTo>
                  <a:lnTo>
                    <a:pt x="1726" y="928"/>
                  </a:lnTo>
                  <a:lnTo>
                    <a:pt x="1726" y="894"/>
                  </a:lnTo>
                  <a:lnTo>
                    <a:pt x="1730" y="894"/>
                  </a:lnTo>
                  <a:lnTo>
                    <a:pt x="1733" y="891"/>
                  </a:lnTo>
                  <a:lnTo>
                    <a:pt x="1738" y="885"/>
                  </a:lnTo>
                  <a:lnTo>
                    <a:pt x="1740" y="882"/>
                  </a:lnTo>
                  <a:lnTo>
                    <a:pt x="1743" y="880"/>
                  </a:lnTo>
                  <a:lnTo>
                    <a:pt x="1747" y="880"/>
                  </a:lnTo>
                  <a:lnTo>
                    <a:pt x="1754" y="880"/>
                  </a:lnTo>
                  <a:lnTo>
                    <a:pt x="1759" y="882"/>
                  </a:lnTo>
                  <a:lnTo>
                    <a:pt x="1764" y="880"/>
                  </a:lnTo>
                  <a:lnTo>
                    <a:pt x="1767" y="879"/>
                  </a:lnTo>
                  <a:lnTo>
                    <a:pt x="1769" y="875"/>
                  </a:lnTo>
                  <a:lnTo>
                    <a:pt x="1774" y="870"/>
                  </a:lnTo>
                  <a:lnTo>
                    <a:pt x="1776" y="868"/>
                  </a:lnTo>
                  <a:lnTo>
                    <a:pt x="1781" y="867"/>
                  </a:lnTo>
                  <a:lnTo>
                    <a:pt x="1788" y="844"/>
                  </a:lnTo>
                  <a:lnTo>
                    <a:pt x="1793" y="821"/>
                  </a:lnTo>
                  <a:lnTo>
                    <a:pt x="1795" y="793"/>
                  </a:lnTo>
                  <a:lnTo>
                    <a:pt x="1795" y="780"/>
                  </a:lnTo>
                  <a:lnTo>
                    <a:pt x="1795" y="764"/>
                  </a:lnTo>
                  <a:lnTo>
                    <a:pt x="1798" y="763"/>
                  </a:lnTo>
                  <a:lnTo>
                    <a:pt x="1800" y="759"/>
                  </a:lnTo>
                  <a:lnTo>
                    <a:pt x="1801" y="756"/>
                  </a:lnTo>
                  <a:lnTo>
                    <a:pt x="1801" y="751"/>
                  </a:lnTo>
                  <a:lnTo>
                    <a:pt x="1807" y="749"/>
                  </a:lnTo>
                  <a:lnTo>
                    <a:pt x="1810" y="747"/>
                  </a:lnTo>
                  <a:lnTo>
                    <a:pt x="1815" y="744"/>
                  </a:lnTo>
                  <a:lnTo>
                    <a:pt x="1822" y="744"/>
                  </a:lnTo>
                  <a:lnTo>
                    <a:pt x="1825" y="742"/>
                  </a:lnTo>
                  <a:lnTo>
                    <a:pt x="1829" y="740"/>
                  </a:lnTo>
                  <a:lnTo>
                    <a:pt x="1830" y="739"/>
                  </a:lnTo>
                  <a:lnTo>
                    <a:pt x="1836" y="737"/>
                  </a:lnTo>
                  <a:lnTo>
                    <a:pt x="1841" y="737"/>
                  </a:lnTo>
                  <a:lnTo>
                    <a:pt x="1844" y="735"/>
                  </a:lnTo>
                  <a:lnTo>
                    <a:pt x="1847" y="734"/>
                  </a:lnTo>
                  <a:lnTo>
                    <a:pt x="1849" y="730"/>
                  </a:lnTo>
                  <a:lnTo>
                    <a:pt x="1853" y="730"/>
                  </a:lnTo>
                  <a:lnTo>
                    <a:pt x="1854" y="729"/>
                  </a:lnTo>
                  <a:lnTo>
                    <a:pt x="1856" y="723"/>
                  </a:lnTo>
                  <a:lnTo>
                    <a:pt x="1865" y="718"/>
                  </a:lnTo>
                  <a:lnTo>
                    <a:pt x="1871" y="711"/>
                  </a:lnTo>
                  <a:lnTo>
                    <a:pt x="1875" y="708"/>
                  </a:lnTo>
                  <a:lnTo>
                    <a:pt x="1876" y="703"/>
                  </a:lnTo>
                  <a:lnTo>
                    <a:pt x="1876" y="696"/>
                  </a:lnTo>
                  <a:lnTo>
                    <a:pt x="1876" y="689"/>
                  </a:lnTo>
                  <a:lnTo>
                    <a:pt x="1882" y="688"/>
                  </a:lnTo>
                  <a:lnTo>
                    <a:pt x="1885" y="684"/>
                  </a:lnTo>
                  <a:lnTo>
                    <a:pt x="1888" y="681"/>
                  </a:lnTo>
                  <a:lnTo>
                    <a:pt x="1890" y="676"/>
                  </a:lnTo>
                  <a:lnTo>
                    <a:pt x="1892" y="671"/>
                  </a:lnTo>
                  <a:lnTo>
                    <a:pt x="1895" y="667"/>
                  </a:lnTo>
                  <a:lnTo>
                    <a:pt x="1899" y="664"/>
                  </a:lnTo>
                  <a:lnTo>
                    <a:pt x="1904" y="662"/>
                  </a:lnTo>
                  <a:lnTo>
                    <a:pt x="1905" y="667"/>
                  </a:lnTo>
                  <a:lnTo>
                    <a:pt x="1911" y="669"/>
                  </a:lnTo>
                  <a:lnTo>
                    <a:pt x="1917" y="669"/>
                  </a:lnTo>
                  <a:lnTo>
                    <a:pt x="1924" y="669"/>
                  </a:lnTo>
                  <a:lnTo>
                    <a:pt x="1924" y="662"/>
                  </a:lnTo>
                  <a:lnTo>
                    <a:pt x="1929" y="657"/>
                  </a:lnTo>
                  <a:lnTo>
                    <a:pt x="1936" y="655"/>
                  </a:lnTo>
                  <a:lnTo>
                    <a:pt x="1945" y="655"/>
                  </a:lnTo>
                  <a:lnTo>
                    <a:pt x="1948" y="655"/>
                  </a:lnTo>
                  <a:lnTo>
                    <a:pt x="1950" y="654"/>
                  </a:lnTo>
                  <a:lnTo>
                    <a:pt x="1952" y="648"/>
                  </a:lnTo>
                  <a:lnTo>
                    <a:pt x="1979" y="648"/>
                  </a:lnTo>
                  <a:lnTo>
                    <a:pt x="1980" y="645"/>
                  </a:lnTo>
                  <a:lnTo>
                    <a:pt x="1982" y="642"/>
                  </a:lnTo>
                  <a:lnTo>
                    <a:pt x="1984" y="640"/>
                  </a:lnTo>
                  <a:lnTo>
                    <a:pt x="1986" y="635"/>
                  </a:lnTo>
                  <a:lnTo>
                    <a:pt x="1980" y="626"/>
                  </a:lnTo>
                  <a:lnTo>
                    <a:pt x="1974" y="619"/>
                  </a:lnTo>
                  <a:lnTo>
                    <a:pt x="1967" y="613"/>
                  </a:lnTo>
                  <a:lnTo>
                    <a:pt x="1958" y="607"/>
                  </a:lnTo>
                  <a:close/>
                  <a:moveTo>
                    <a:pt x="1361" y="415"/>
                  </a:moveTo>
                  <a:lnTo>
                    <a:pt x="1363" y="415"/>
                  </a:lnTo>
                  <a:lnTo>
                    <a:pt x="1361" y="415"/>
                  </a:lnTo>
                  <a:close/>
                  <a:moveTo>
                    <a:pt x="1365" y="411"/>
                  </a:moveTo>
                  <a:lnTo>
                    <a:pt x="1366" y="409"/>
                  </a:lnTo>
                  <a:lnTo>
                    <a:pt x="1365" y="411"/>
                  </a:lnTo>
                  <a:close/>
                  <a:moveTo>
                    <a:pt x="1363" y="413"/>
                  </a:moveTo>
                  <a:lnTo>
                    <a:pt x="1365" y="411"/>
                  </a:lnTo>
                  <a:lnTo>
                    <a:pt x="1363" y="413"/>
                  </a:lnTo>
                  <a:close/>
                  <a:moveTo>
                    <a:pt x="1360" y="415"/>
                  </a:moveTo>
                  <a:lnTo>
                    <a:pt x="1358" y="416"/>
                  </a:lnTo>
                  <a:lnTo>
                    <a:pt x="1360" y="415"/>
                  </a:lnTo>
                  <a:close/>
                  <a:moveTo>
                    <a:pt x="1297" y="386"/>
                  </a:moveTo>
                  <a:lnTo>
                    <a:pt x="1297" y="38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10" name="Freeform 223">
              <a:extLst>
                <a:ext uri="{FF2B5EF4-FFF2-40B4-BE49-F238E27FC236}">
                  <a16:creationId xmlns:a16="http://schemas.microsoft.com/office/drawing/2014/main" id="{2E85B2DB-9EB3-42EC-BBF0-2B5D90BFC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5904" y="4005597"/>
              <a:ext cx="1587" cy="1588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2 w 3"/>
                <a:gd name="T5" fmla="*/ 1 h 2"/>
                <a:gd name="T6" fmla="*/ 2 w 3"/>
                <a:gd name="T7" fmla="*/ 1 h 2"/>
                <a:gd name="T8" fmla="*/ 0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Freeform 224">
              <a:extLst>
                <a:ext uri="{FF2B5EF4-FFF2-40B4-BE49-F238E27FC236}">
                  <a16:creationId xmlns:a16="http://schemas.microsoft.com/office/drawing/2014/main" id="{436549EB-1D18-4A89-B13D-9C423275B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0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Freeform 225">
              <a:extLst>
                <a:ext uri="{FF2B5EF4-FFF2-40B4-BE49-F238E27FC236}">
                  <a16:creationId xmlns:a16="http://schemas.microsoft.com/office/drawing/2014/main" id="{DE5B8384-006E-4C5C-B3F9-7C87E95A9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829" y="3989722"/>
              <a:ext cx="1587" cy="1588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2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Freeform 226">
              <a:extLst>
                <a:ext uri="{FF2B5EF4-FFF2-40B4-BE49-F238E27FC236}">
                  <a16:creationId xmlns:a16="http://schemas.microsoft.com/office/drawing/2014/main" id="{7A50750C-C0E1-4DD9-A670-F82C16ECA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2729" y="4005597"/>
              <a:ext cx="1587" cy="158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1 h 2"/>
                <a:gd name="T4" fmla="*/ 3 w 4"/>
                <a:gd name="T5" fmla="*/ 0 h 2"/>
                <a:gd name="T6" fmla="*/ 3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Freeform 227">
              <a:extLst>
                <a:ext uri="{FF2B5EF4-FFF2-40B4-BE49-F238E27FC236}">
                  <a16:creationId xmlns:a16="http://schemas.microsoft.com/office/drawing/2014/main" id="{EF7E2231-F1E7-4261-8681-9279C874B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254" y="4007185"/>
              <a:ext cx="1587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Freeform 228">
              <a:extLst>
                <a:ext uri="{FF2B5EF4-FFF2-40B4-BE49-F238E27FC236}">
                  <a16:creationId xmlns:a16="http://schemas.microsoft.com/office/drawing/2014/main" id="{4D719FA7-F597-4D41-926F-1BBD2301A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29" y="4007185"/>
              <a:ext cx="3175" cy="1587"/>
            </a:xfrm>
            <a:custGeom>
              <a:avLst/>
              <a:gdLst>
                <a:gd name="T0" fmla="*/ 8 w 9"/>
                <a:gd name="T1" fmla="*/ 2 h 3"/>
                <a:gd name="T2" fmla="*/ 8 w 9"/>
                <a:gd name="T3" fmla="*/ 2 h 3"/>
                <a:gd name="T4" fmla="*/ 0 w 9"/>
                <a:gd name="T5" fmla="*/ 0 h 3"/>
                <a:gd name="T6" fmla="*/ 0 w 9"/>
                <a:gd name="T7" fmla="*/ 0 h 3"/>
                <a:gd name="T8" fmla="*/ 8 w 9"/>
                <a:gd name="T9" fmla="*/ 0 h 3"/>
                <a:gd name="T10" fmla="*/ 8 w 9"/>
                <a:gd name="T11" fmla="*/ 0 h 3"/>
                <a:gd name="T12" fmla="*/ 8 w 9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Freeform 229">
              <a:extLst>
                <a:ext uri="{FF2B5EF4-FFF2-40B4-BE49-F238E27FC236}">
                  <a16:creationId xmlns:a16="http://schemas.microsoft.com/office/drawing/2014/main" id="{4AC648EE-9B81-4E90-8BE3-AE17946A8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9079" y="4005597"/>
              <a:ext cx="1587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Freeform 230">
              <a:extLst>
                <a:ext uri="{FF2B5EF4-FFF2-40B4-BE49-F238E27FC236}">
                  <a16:creationId xmlns:a16="http://schemas.microsoft.com/office/drawing/2014/main" id="{884247B3-C6F9-48F9-B461-DC51D3384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Freeform 231">
              <a:extLst>
                <a:ext uri="{FF2B5EF4-FFF2-40B4-BE49-F238E27FC236}">
                  <a16:creationId xmlns:a16="http://schemas.microsoft.com/office/drawing/2014/main" id="{9DBB051C-37FA-491C-80F0-3B842A5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7810"/>
              <a:ext cx="1587" cy="1587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2 w 3"/>
                <a:gd name="T5" fmla="*/ 2 h 3"/>
                <a:gd name="T6" fmla="*/ 2 w 3"/>
                <a:gd name="T7" fmla="*/ 2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Freeform 232">
              <a:extLst>
                <a:ext uri="{FF2B5EF4-FFF2-40B4-BE49-F238E27FC236}">
                  <a16:creationId xmlns:a16="http://schemas.microsoft.com/office/drawing/2014/main" id="{5181B2DE-AD33-4333-9DF2-70577C7EF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2 h 3"/>
                <a:gd name="T6" fmla="*/ 0 w 1"/>
                <a:gd name="T7" fmla="*/ 2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Freeform 233">
              <a:extLst>
                <a:ext uri="{FF2B5EF4-FFF2-40B4-BE49-F238E27FC236}">
                  <a16:creationId xmlns:a16="http://schemas.microsoft.com/office/drawing/2014/main" id="{8B137203-0FBE-49E2-8475-284EF3C6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4635"/>
              <a:ext cx="1587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4 h 5"/>
                <a:gd name="T8" fmla="*/ 0 w 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Freeform 234">
              <a:extLst>
                <a:ext uri="{FF2B5EF4-FFF2-40B4-BE49-F238E27FC236}">
                  <a16:creationId xmlns:a16="http://schemas.microsoft.com/office/drawing/2014/main" id="{163235A0-F6D3-47A7-ABA9-2F8CEA956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3047"/>
              <a:ext cx="1587" cy="1588"/>
            </a:xfrm>
            <a:custGeom>
              <a:avLst/>
              <a:gdLst>
                <a:gd name="T0" fmla="*/ 2 w 3"/>
                <a:gd name="T1" fmla="*/ 0 h 6"/>
                <a:gd name="T2" fmla="*/ 2 w 3"/>
                <a:gd name="T3" fmla="*/ 0 h 6"/>
                <a:gd name="T4" fmla="*/ 0 w 3"/>
                <a:gd name="T5" fmla="*/ 5 h 6"/>
                <a:gd name="T6" fmla="*/ 0 w 3"/>
                <a:gd name="T7" fmla="*/ 5 h 6"/>
                <a:gd name="T8" fmla="*/ 2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Freeform 235">
              <a:extLst>
                <a:ext uri="{FF2B5EF4-FFF2-40B4-BE49-F238E27FC236}">
                  <a16:creationId xmlns:a16="http://schemas.microsoft.com/office/drawing/2014/main" id="{9F8F4073-44E7-432F-A145-9FC0C93C4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6222"/>
              <a:ext cx="1587" cy="1588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0 h 4"/>
                <a:gd name="T6" fmla="*/ 0 w 1"/>
                <a:gd name="T7" fmla="*/ 0 h 4"/>
                <a:gd name="T8" fmla="*/ 0 w 1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Freeform 236">
              <a:extLst>
                <a:ext uri="{FF2B5EF4-FFF2-40B4-BE49-F238E27FC236}">
                  <a16:creationId xmlns:a16="http://schemas.microsoft.com/office/drawing/2014/main" id="{2AD2511F-2077-4A7B-987F-1D05518AE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8604" y="3929397"/>
              <a:ext cx="1587" cy="158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Freeform 237">
              <a:extLst>
                <a:ext uri="{FF2B5EF4-FFF2-40B4-BE49-F238E27FC236}">
                  <a16:creationId xmlns:a16="http://schemas.microsoft.com/office/drawing/2014/main" id="{C72FF19A-140C-41D4-9D47-874681B03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Freeform 238">
              <a:extLst>
                <a:ext uri="{FF2B5EF4-FFF2-40B4-BE49-F238E27FC236}">
                  <a16:creationId xmlns:a16="http://schemas.microsoft.com/office/drawing/2014/main" id="{2D73690F-3F72-4060-B93A-0F3767D71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991" y="4002422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Freeform 239">
              <a:extLst>
                <a:ext uri="{FF2B5EF4-FFF2-40B4-BE49-F238E27FC236}">
                  <a16:creationId xmlns:a16="http://schemas.microsoft.com/office/drawing/2014/main" id="{A06C2C3B-A153-473E-84DC-3A182E21B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0679" y="395321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Freeform 240">
              <a:extLst>
                <a:ext uri="{FF2B5EF4-FFF2-40B4-BE49-F238E27FC236}">
                  <a16:creationId xmlns:a16="http://schemas.microsoft.com/office/drawing/2014/main" id="{9179E7DD-C4BE-47F4-8342-8C3F4AC71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3847"/>
              <a:ext cx="1588" cy="1588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Freeform 241">
              <a:extLst>
                <a:ext uri="{FF2B5EF4-FFF2-40B4-BE49-F238E27FC236}">
                  <a16:creationId xmlns:a16="http://schemas.microsoft.com/office/drawing/2014/main" id="{FDCF97A3-A6A1-4741-B172-9BA5A4D84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2260"/>
              <a:ext cx="1588" cy="1587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2 h 3"/>
                <a:gd name="T4" fmla="*/ 0 w 3"/>
                <a:gd name="T5" fmla="*/ 0 h 3"/>
                <a:gd name="T6" fmla="*/ 0 w 3"/>
                <a:gd name="T7" fmla="*/ 0 h 3"/>
                <a:gd name="T8" fmla="*/ 2 w 3"/>
                <a:gd name="T9" fmla="*/ 0 h 3"/>
                <a:gd name="T10" fmla="*/ 2 w 3"/>
                <a:gd name="T11" fmla="*/ 0 h 3"/>
                <a:gd name="T12" fmla="*/ 2 w 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Freeform 242">
              <a:extLst>
                <a:ext uri="{FF2B5EF4-FFF2-40B4-BE49-F238E27FC236}">
                  <a16:creationId xmlns:a16="http://schemas.microsoft.com/office/drawing/2014/main" id="{6EFBCFFD-7E6B-4B7B-95C8-E9A53967B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Freeform 243">
              <a:extLst>
                <a:ext uri="{FF2B5EF4-FFF2-40B4-BE49-F238E27FC236}">
                  <a16:creationId xmlns:a16="http://schemas.microsoft.com/office/drawing/2014/main" id="{3F080BC7-53A9-4F26-8B88-60722F1F5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2429" y="4057985"/>
              <a:ext cx="7937" cy="1587"/>
            </a:xfrm>
            <a:custGeom>
              <a:avLst/>
              <a:gdLst>
                <a:gd name="T0" fmla="*/ 21 w 22"/>
                <a:gd name="T1" fmla="*/ 0 h 2"/>
                <a:gd name="T2" fmla="*/ 0 w 22"/>
                <a:gd name="T3" fmla="*/ 0 h 2"/>
                <a:gd name="T4" fmla="*/ 0 w 22"/>
                <a:gd name="T5" fmla="*/ 1 h 2"/>
                <a:gd name="T6" fmla="*/ 0 w 22"/>
                <a:gd name="T7" fmla="*/ 1 h 2"/>
                <a:gd name="T8" fmla="*/ 10 w 22"/>
                <a:gd name="T9" fmla="*/ 0 h 2"/>
                <a:gd name="T10" fmla="*/ 10 w 22"/>
                <a:gd name="T11" fmla="*/ 0 h 2"/>
                <a:gd name="T12" fmla="*/ 21 w 2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">
                  <a:moveTo>
                    <a:pt x="2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1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Freeform 244">
              <a:extLst>
                <a:ext uri="{FF2B5EF4-FFF2-40B4-BE49-F238E27FC236}">
                  <a16:creationId xmlns:a16="http://schemas.microsoft.com/office/drawing/2014/main" id="{91364683-E15C-4EFA-AAFB-128EA53BC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6716" y="3970672"/>
              <a:ext cx="1588" cy="4763"/>
            </a:xfrm>
            <a:custGeom>
              <a:avLst/>
              <a:gdLst>
                <a:gd name="T0" fmla="*/ 5 w 6"/>
                <a:gd name="T1" fmla="*/ 11 h 12"/>
                <a:gd name="T2" fmla="*/ 5 w 6"/>
                <a:gd name="T3" fmla="*/ 11 h 12"/>
                <a:gd name="T4" fmla="*/ 4 w 6"/>
                <a:gd name="T5" fmla="*/ 7 h 12"/>
                <a:gd name="T6" fmla="*/ 2 w 6"/>
                <a:gd name="T7" fmla="*/ 4 h 12"/>
                <a:gd name="T8" fmla="*/ 2 w 6"/>
                <a:gd name="T9" fmla="*/ 4 h 12"/>
                <a:gd name="T10" fmla="*/ 0 w 6"/>
                <a:gd name="T11" fmla="*/ 0 h 12"/>
                <a:gd name="T12" fmla="*/ 0 w 6"/>
                <a:gd name="T13" fmla="*/ 0 h 12"/>
                <a:gd name="T14" fmla="*/ 2 w 6"/>
                <a:gd name="T15" fmla="*/ 6 h 12"/>
                <a:gd name="T16" fmla="*/ 5 w 6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5" y="11"/>
                  </a:moveTo>
                  <a:lnTo>
                    <a:pt x="5" y="11"/>
                  </a:lnTo>
                  <a:lnTo>
                    <a:pt x="4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5" y="1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Freeform 245">
              <a:extLst>
                <a:ext uri="{FF2B5EF4-FFF2-40B4-BE49-F238E27FC236}">
                  <a16:creationId xmlns:a16="http://schemas.microsoft.com/office/drawing/2014/main" id="{C4AFD246-3870-43DB-8A2D-FF67A5349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129" y="396908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Freeform 246">
              <a:extLst>
                <a:ext uri="{FF2B5EF4-FFF2-40B4-BE49-F238E27FC236}">
                  <a16:creationId xmlns:a16="http://schemas.microsoft.com/office/drawing/2014/main" id="{ABEA3CA3-C616-43BF-931D-29534F01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2241" y="4640597"/>
              <a:ext cx="674688" cy="644525"/>
            </a:xfrm>
            <a:custGeom>
              <a:avLst/>
              <a:gdLst>
                <a:gd name="T0" fmla="*/ 546 w 1872"/>
                <a:gd name="T1" fmla="*/ 1127 h 1789"/>
                <a:gd name="T2" fmla="*/ 385 w 1872"/>
                <a:gd name="T3" fmla="*/ 962 h 1789"/>
                <a:gd name="T4" fmla="*/ 440 w 1872"/>
                <a:gd name="T5" fmla="*/ 800 h 1789"/>
                <a:gd name="T6" fmla="*/ 360 w 1872"/>
                <a:gd name="T7" fmla="*/ 709 h 1789"/>
                <a:gd name="T8" fmla="*/ 320 w 1872"/>
                <a:gd name="T9" fmla="*/ 636 h 1789"/>
                <a:gd name="T10" fmla="*/ 264 w 1872"/>
                <a:gd name="T11" fmla="*/ 742 h 1789"/>
                <a:gd name="T12" fmla="*/ 336 w 1872"/>
                <a:gd name="T13" fmla="*/ 832 h 1789"/>
                <a:gd name="T14" fmla="*/ 291 w 1872"/>
                <a:gd name="T15" fmla="*/ 682 h 1789"/>
                <a:gd name="T16" fmla="*/ 349 w 1872"/>
                <a:gd name="T17" fmla="*/ 921 h 1789"/>
                <a:gd name="T18" fmla="*/ 341 w 1872"/>
                <a:gd name="T19" fmla="*/ 940 h 1789"/>
                <a:gd name="T20" fmla="*/ 1126 w 1872"/>
                <a:gd name="T21" fmla="*/ 1687 h 1789"/>
                <a:gd name="T22" fmla="*/ 1039 w 1872"/>
                <a:gd name="T23" fmla="*/ 1508 h 1789"/>
                <a:gd name="T24" fmla="*/ 1061 w 1872"/>
                <a:gd name="T25" fmla="*/ 1481 h 1789"/>
                <a:gd name="T26" fmla="*/ 1028 w 1872"/>
                <a:gd name="T27" fmla="*/ 1508 h 1789"/>
                <a:gd name="T28" fmla="*/ 1762 w 1872"/>
                <a:gd name="T29" fmla="*/ 498 h 1789"/>
                <a:gd name="T30" fmla="*/ 1719 w 1872"/>
                <a:gd name="T31" fmla="*/ 324 h 1789"/>
                <a:gd name="T32" fmla="*/ 1595 w 1872"/>
                <a:gd name="T33" fmla="*/ 218 h 1789"/>
                <a:gd name="T34" fmla="*/ 1414 w 1872"/>
                <a:gd name="T35" fmla="*/ 286 h 1789"/>
                <a:gd name="T36" fmla="*/ 1168 w 1872"/>
                <a:gd name="T37" fmla="*/ 232 h 1789"/>
                <a:gd name="T38" fmla="*/ 1020 w 1872"/>
                <a:gd name="T39" fmla="*/ 51 h 1789"/>
                <a:gd name="T40" fmla="*/ 858 w 1872"/>
                <a:gd name="T41" fmla="*/ 76 h 1789"/>
                <a:gd name="T42" fmla="*/ 677 w 1872"/>
                <a:gd name="T43" fmla="*/ 152 h 1789"/>
                <a:gd name="T44" fmla="*/ 604 w 1872"/>
                <a:gd name="T45" fmla="*/ 344 h 1789"/>
                <a:gd name="T46" fmla="*/ 535 w 1872"/>
                <a:gd name="T47" fmla="*/ 481 h 1789"/>
                <a:gd name="T48" fmla="*/ 329 w 1872"/>
                <a:gd name="T49" fmla="*/ 396 h 1789"/>
                <a:gd name="T50" fmla="*/ 131 w 1872"/>
                <a:gd name="T51" fmla="*/ 532 h 1789"/>
                <a:gd name="T52" fmla="*/ 13 w 1872"/>
                <a:gd name="T53" fmla="*/ 571 h 1789"/>
                <a:gd name="T54" fmla="*/ 107 w 1872"/>
                <a:gd name="T55" fmla="*/ 778 h 1789"/>
                <a:gd name="T56" fmla="*/ 257 w 1872"/>
                <a:gd name="T57" fmla="*/ 616 h 1789"/>
                <a:gd name="T58" fmla="*/ 394 w 1872"/>
                <a:gd name="T59" fmla="*/ 636 h 1789"/>
                <a:gd name="T60" fmla="*/ 476 w 1872"/>
                <a:gd name="T61" fmla="*/ 865 h 1789"/>
                <a:gd name="T62" fmla="*/ 580 w 1872"/>
                <a:gd name="T63" fmla="*/ 1013 h 1789"/>
                <a:gd name="T64" fmla="*/ 481 w 1872"/>
                <a:gd name="T65" fmla="*/ 887 h 1789"/>
                <a:gd name="T66" fmla="*/ 489 w 1872"/>
                <a:gd name="T67" fmla="*/ 957 h 1789"/>
                <a:gd name="T68" fmla="*/ 549 w 1872"/>
                <a:gd name="T69" fmla="*/ 1078 h 1789"/>
                <a:gd name="T70" fmla="*/ 605 w 1872"/>
                <a:gd name="T71" fmla="*/ 1139 h 1789"/>
                <a:gd name="T72" fmla="*/ 761 w 1872"/>
                <a:gd name="T73" fmla="*/ 1247 h 1789"/>
                <a:gd name="T74" fmla="*/ 894 w 1872"/>
                <a:gd name="T75" fmla="*/ 1339 h 1789"/>
                <a:gd name="T76" fmla="*/ 1172 w 1872"/>
                <a:gd name="T77" fmla="*/ 1448 h 1789"/>
                <a:gd name="T78" fmla="*/ 1366 w 1872"/>
                <a:gd name="T79" fmla="*/ 1591 h 1789"/>
                <a:gd name="T80" fmla="*/ 1182 w 1872"/>
                <a:gd name="T81" fmla="*/ 1562 h 1789"/>
                <a:gd name="T82" fmla="*/ 1503 w 1872"/>
                <a:gd name="T83" fmla="*/ 1690 h 1789"/>
                <a:gd name="T84" fmla="*/ 1508 w 1872"/>
                <a:gd name="T85" fmla="*/ 1668 h 1789"/>
                <a:gd name="T86" fmla="*/ 1318 w 1872"/>
                <a:gd name="T87" fmla="*/ 1492 h 1789"/>
                <a:gd name="T88" fmla="*/ 1163 w 1872"/>
                <a:gd name="T89" fmla="*/ 1330 h 1789"/>
                <a:gd name="T90" fmla="*/ 970 w 1872"/>
                <a:gd name="T91" fmla="*/ 1112 h 1789"/>
                <a:gd name="T92" fmla="*/ 844 w 1872"/>
                <a:gd name="T93" fmla="*/ 897 h 1789"/>
                <a:gd name="T94" fmla="*/ 723 w 1872"/>
                <a:gd name="T95" fmla="*/ 747 h 1789"/>
                <a:gd name="T96" fmla="*/ 829 w 1872"/>
                <a:gd name="T97" fmla="*/ 677 h 1789"/>
                <a:gd name="T98" fmla="*/ 1028 w 1872"/>
                <a:gd name="T99" fmla="*/ 612 h 1789"/>
                <a:gd name="T100" fmla="*/ 1363 w 1872"/>
                <a:gd name="T101" fmla="*/ 650 h 1789"/>
                <a:gd name="T102" fmla="*/ 1619 w 1872"/>
                <a:gd name="T103" fmla="*/ 624 h 1789"/>
                <a:gd name="T104" fmla="*/ 1793 w 1872"/>
                <a:gd name="T105" fmla="*/ 684 h 1789"/>
                <a:gd name="T106" fmla="*/ 774 w 1872"/>
                <a:gd name="T107" fmla="*/ 443 h 1789"/>
                <a:gd name="T108" fmla="*/ 1163 w 1872"/>
                <a:gd name="T109" fmla="*/ 1585 h 1789"/>
                <a:gd name="T110" fmla="*/ 1100 w 1872"/>
                <a:gd name="T111" fmla="*/ 1622 h 1789"/>
                <a:gd name="T112" fmla="*/ 1291 w 1872"/>
                <a:gd name="T113" fmla="*/ 1665 h 1789"/>
                <a:gd name="T114" fmla="*/ 501 w 1872"/>
                <a:gd name="T115" fmla="*/ 1117 h 1789"/>
                <a:gd name="T116" fmla="*/ 517 w 1872"/>
                <a:gd name="T117" fmla="*/ 1167 h 1789"/>
                <a:gd name="T118" fmla="*/ 634 w 1872"/>
                <a:gd name="T119" fmla="*/ 1237 h 1789"/>
                <a:gd name="T120" fmla="*/ 868 w 1872"/>
                <a:gd name="T121" fmla="*/ 1383 h 1789"/>
                <a:gd name="T122" fmla="*/ 849 w 1872"/>
                <a:gd name="T123" fmla="*/ 1571 h 1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2" h="1789">
                  <a:moveTo>
                    <a:pt x="418" y="955"/>
                  </a:moveTo>
                  <a:lnTo>
                    <a:pt x="418" y="969"/>
                  </a:lnTo>
                  <a:lnTo>
                    <a:pt x="418" y="982"/>
                  </a:lnTo>
                  <a:lnTo>
                    <a:pt x="419" y="987"/>
                  </a:lnTo>
                  <a:lnTo>
                    <a:pt x="421" y="993"/>
                  </a:lnTo>
                  <a:lnTo>
                    <a:pt x="426" y="994"/>
                  </a:lnTo>
                  <a:lnTo>
                    <a:pt x="431" y="996"/>
                  </a:lnTo>
                  <a:lnTo>
                    <a:pt x="435" y="991"/>
                  </a:lnTo>
                  <a:lnTo>
                    <a:pt x="436" y="984"/>
                  </a:lnTo>
                  <a:lnTo>
                    <a:pt x="438" y="977"/>
                  </a:lnTo>
                  <a:lnTo>
                    <a:pt x="438" y="969"/>
                  </a:lnTo>
                  <a:lnTo>
                    <a:pt x="436" y="964"/>
                  </a:lnTo>
                  <a:lnTo>
                    <a:pt x="431" y="957"/>
                  </a:lnTo>
                  <a:lnTo>
                    <a:pt x="426" y="955"/>
                  </a:lnTo>
                  <a:lnTo>
                    <a:pt x="418" y="955"/>
                  </a:lnTo>
                  <a:close/>
                  <a:moveTo>
                    <a:pt x="438" y="1016"/>
                  </a:moveTo>
                  <a:lnTo>
                    <a:pt x="431" y="1015"/>
                  </a:lnTo>
                  <a:lnTo>
                    <a:pt x="426" y="1011"/>
                  </a:lnTo>
                  <a:lnTo>
                    <a:pt x="419" y="1010"/>
                  </a:lnTo>
                  <a:lnTo>
                    <a:pt x="411" y="1010"/>
                  </a:lnTo>
                  <a:lnTo>
                    <a:pt x="411" y="1027"/>
                  </a:lnTo>
                  <a:lnTo>
                    <a:pt x="412" y="1034"/>
                  </a:lnTo>
                  <a:lnTo>
                    <a:pt x="414" y="1035"/>
                  </a:lnTo>
                  <a:lnTo>
                    <a:pt x="418" y="1037"/>
                  </a:lnTo>
                  <a:lnTo>
                    <a:pt x="418" y="1032"/>
                  </a:lnTo>
                  <a:lnTo>
                    <a:pt x="419" y="1028"/>
                  </a:lnTo>
                  <a:lnTo>
                    <a:pt x="423" y="1027"/>
                  </a:lnTo>
                  <a:lnTo>
                    <a:pt x="426" y="1025"/>
                  </a:lnTo>
                  <a:lnTo>
                    <a:pt x="435" y="1023"/>
                  </a:lnTo>
                  <a:lnTo>
                    <a:pt x="436" y="1020"/>
                  </a:lnTo>
                  <a:lnTo>
                    <a:pt x="438" y="1016"/>
                  </a:lnTo>
                  <a:close/>
                  <a:moveTo>
                    <a:pt x="527" y="1139"/>
                  </a:moveTo>
                  <a:lnTo>
                    <a:pt x="530" y="1139"/>
                  </a:lnTo>
                  <a:lnTo>
                    <a:pt x="534" y="1139"/>
                  </a:lnTo>
                  <a:lnTo>
                    <a:pt x="537" y="1139"/>
                  </a:lnTo>
                  <a:lnTo>
                    <a:pt x="540" y="1139"/>
                  </a:lnTo>
                  <a:lnTo>
                    <a:pt x="544" y="1134"/>
                  </a:lnTo>
                  <a:lnTo>
                    <a:pt x="546" y="1132"/>
                  </a:lnTo>
                  <a:lnTo>
                    <a:pt x="547" y="1131"/>
                  </a:lnTo>
                  <a:lnTo>
                    <a:pt x="547" y="1132"/>
                  </a:lnTo>
                  <a:lnTo>
                    <a:pt x="547" y="1129"/>
                  </a:lnTo>
                  <a:lnTo>
                    <a:pt x="546" y="1127"/>
                  </a:lnTo>
                  <a:lnTo>
                    <a:pt x="542" y="1127"/>
                  </a:lnTo>
                  <a:lnTo>
                    <a:pt x="540" y="1126"/>
                  </a:lnTo>
                  <a:lnTo>
                    <a:pt x="537" y="1119"/>
                  </a:lnTo>
                  <a:lnTo>
                    <a:pt x="532" y="1112"/>
                  </a:lnTo>
                  <a:lnTo>
                    <a:pt x="529" y="1110"/>
                  </a:lnTo>
                  <a:lnTo>
                    <a:pt x="525" y="1107"/>
                  </a:lnTo>
                  <a:lnTo>
                    <a:pt x="520" y="1105"/>
                  </a:lnTo>
                  <a:lnTo>
                    <a:pt x="513" y="1105"/>
                  </a:lnTo>
                  <a:lnTo>
                    <a:pt x="513" y="1112"/>
                  </a:lnTo>
                  <a:lnTo>
                    <a:pt x="517" y="1119"/>
                  </a:lnTo>
                  <a:lnTo>
                    <a:pt x="520" y="1124"/>
                  </a:lnTo>
                  <a:lnTo>
                    <a:pt x="520" y="1132"/>
                  </a:lnTo>
                  <a:lnTo>
                    <a:pt x="525" y="1134"/>
                  </a:lnTo>
                  <a:lnTo>
                    <a:pt x="527" y="1136"/>
                  </a:lnTo>
                  <a:lnTo>
                    <a:pt x="527" y="1139"/>
                  </a:lnTo>
                  <a:close/>
                  <a:moveTo>
                    <a:pt x="452" y="941"/>
                  </a:moveTo>
                  <a:lnTo>
                    <a:pt x="453" y="947"/>
                  </a:lnTo>
                  <a:lnTo>
                    <a:pt x="457" y="950"/>
                  </a:lnTo>
                  <a:lnTo>
                    <a:pt x="460" y="955"/>
                  </a:lnTo>
                  <a:lnTo>
                    <a:pt x="467" y="960"/>
                  </a:lnTo>
                  <a:lnTo>
                    <a:pt x="470" y="962"/>
                  </a:lnTo>
                  <a:lnTo>
                    <a:pt x="476" y="962"/>
                  </a:lnTo>
                  <a:lnTo>
                    <a:pt x="479" y="957"/>
                  </a:lnTo>
                  <a:lnTo>
                    <a:pt x="479" y="948"/>
                  </a:lnTo>
                  <a:lnTo>
                    <a:pt x="474" y="947"/>
                  </a:lnTo>
                  <a:lnTo>
                    <a:pt x="472" y="945"/>
                  </a:lnTo>
                  <a:lnTo>
                    <a:pt x="472" y="941"/>
                  </a:lnTo>
                  <a:lnTo>
                    <a:pt x="452" y="941"/>
                  </a:lnTo>
                  <a:close/>
                  <a:moveTo>
                    <a:pt x="377" y="969"/>
                  </a:moveTo>
                  <a:lnTo>
                    <a:pt x="380" y="970"/>
                  </a:lnTo>
                  <a:lnTo>
                    <a:pt x="383" y="974"/>
                  </a:lnTo>
                  <a:lnTo>
                    <a:pt x="387" y="982"/>
                  </a:lnTo>
                  <a:lnTo>
                    <a:pt x="389" y="986"/>
                  </a:lnTo>
                  <a:lnTo>
                    <a:pt x="392" y="989"/>
                  </a:lnTo>
                  <a:lnTo>
                    <a:pt x="397" y="991"/>
                  </a:lnTo>
                  <a:lnTo>
                    <a:pt x="404" y="989"/>
                  </a:lnTo>
                  <a:lnTo>
                    <a:pt x="406" y="982"/>
                  </a:lnTo>
                  <a:lnTo>
                    <a:pt x="404" y="974"/>
                  </a:lnTo>
                  <a:lnTo>
                    <a:pt x="401" y="969"/>
                  </a:lnTo>
                  <a:lnTo>
                    <a:pt x="397" y="964"/>
                  </a:lnTo>
                  <a:lnTo>
                    <a:pt x="390" y="962"/>
                  </a:lnTo>
                  <a:lnTo>
                    <a:pt x="385" y="962"/>
                  </a:lnTo>
                  <a:lnTo>
                    <a:pt x="380" y="964"/>
                  </a:lnTo>
                  <a:lnTo>
                    <a:pt x="377" y="969"/>
                  </a:lnTo>
                  <a:close/>
                  <a:moveTo>
                    <a:pt x="459" y="1057"/>
                  </a:moveTo>
                  <a:lnTo>
                    <a:pt x="459" y="1045"/>
                  </a:lnTo>
                  <a:lnTo>
                    <a:pt x="457" y="1035"/>
                  </a:lnTo>
                  <a:lnTo>
                    <a:pt x="455" y="1030"/>
                  </a:lnTo>
                  <a:lnTo>
                    <a:pt x="453" y="1027"/>
                  </a:lnTo>
                  <a:lnTo>
                    <a:pt x="450" y="1025"/>
                  </a:lnTo>
                  <a:lnTo>
                    <a:pt x="445" y="1023"/>
                  </a:lnTo>
                  <a:lnTo>
                    <a:pt x="443" y="1027"/>
                  </a:lnTo>
                  <a:lnTo>
                    <a:pt x="440" y="1028"/>
                  </a:lnTo>
                  <a:lnTo>
                    <a:pt x="436" y="1030"/>
                  </a:lnTo>
                  <a:lnTo>
                    <a:pt x="431" y="1030"/>
                  </a:lnTo>
                  <a:lnTo>
                    <a:pt x="431" y="1047"/>
                  </a:lnTo>
                  <a:lnTo>
                    <a:pt x="433" y="1054"/>
                  </a:lnTo>
                  <a:lnTo>
                    <a:pt x="435" y="1056"/>
                  </a:lnTo>
                  <a:lnTo>
                    <a:pt x="438" y="1057"/>
                  </a:lnTo>
                  <a:lnTo>
                    <a:pt x="440" y="1054"/>
                  </a:lnTo>
                  <a:lnTo>
                    <a:pt x="441" y="1052"/>
                  </a:lnTo>
                  <a:lnTo>
                    <a:pt x="443" y="1052"/>
                  </a:lnTo>
                  <a:lnTo>
                    <a:pt x="447" y="1052"/>
                  </a:lnTo>
                  <a:lnTo>
                    <a:pt x="453" y="1054"/>
                  </a:lnTo>
                  <a:lnTo>
                    <a:pt x="459" y="1057"/>
                  </a:lnTo>
                  <a:close/>
                  <a:moveTo>
                    <a:pt x="506" y="1078"/>
                  </a:moveTo>
                  <a:lnTo>
                    <a:pt x="505" y="1066"/>
                  </a:lnTo>
                  <a:lnTo>
                    <a:pt x="501" y="1063"/>
                  </a:lnTo>
                  <a:lnTo>
                    <a:pt x="499" y="1057"/>
                  </a:lnTo>
                  <a:lnTo>
                    <a:pt x="494" y="1056"/>
                  </a:lnTo>
                  <a:lnTo>
                    <a:pt x="491" y="1052"/>
                  </a:lnTo>
                  <a:lnTo>
                    <a:pt x="479" y="1051"/>
                  </a:lnTo>
                  <a:lnTo>
                    <a:pt x="479" y="1057"/>
                  </a:lnTo>
                  <a:lnTo>
                    <a:pt x="481" y="1063"/>
                  </a:lnTo>
                  <a:lnTo>
                    <a:pt x="486" y="1071"/>
                  </a:lnTo>
                  <a:lnTo>
                    <a:pt x="488" y="1076"/>
                  </a:lnTo>
                  <a:lnTo>
                    <a:pt x="493" y="1078"/>
                  </a:lnTo>
                  <a:lnTo>
                    <a:pt x="499" y="1078"/>
                  </a:lnTo>
                  <a:lnTo>
                    <a:pt x="506" y="1078"/>
                  </a:lnTo>
                  <a:close/>
                  <a:moveTo>
                    <a:pt x="445" y="839"/>
                  </a:moveTo>
                  <a:lnTo>
                    <a:pt x="445" y="812"/>
                  </a:lnTo>
                  <a:lnTo>
                    <a:pt x="445" y="805"/>
                  </a:lnTo>
                  <a:lnTo>
                    <a:pt x="441" y="803"/>
                  </a:lnTo>
                  <a:lnTo>
                    <a:pt x="440" y="800"/>
                  </a:lnTo>
                  <a:lnTo>
                    <a:pt x="438" y="797"/>
                  </a:lnTo>
                  <a:lnTo>
                    <a:pt x="438" y="791"/>
                  </a:lnTo>
                  <a:lnTo>
                    <a:pt x="433" y="790"/>
                  </a:lnTo>
                  <a:lnTo>
                    <a:pt x="431" y="788"/>
                  </a:lnTo>
                  <a:lnTo>
                    <a:pt x="431" y="785"/>
                  </a:lnTo>
                  <a:lnTo>
                    <a:pt x="424" y="785"/>
                  </a:lnTo>
                  <a:lnTo>
                    <a:pt x="419" y="783"/>
                  </a:lnTo>
                  <a:lnTo>
                    <a:pt x="418" y="779"/>
                  </a:lnTo>
                  <a:lnTo>
                    <a:pt x="416" y="776"/>
                  </a:lnTo>
                  <a:lnTo>
                    <a:pt x="414" y="771"/>
                  </a:lnTo>
                  <a:lnTo>
                    <a:pt x="412" y="768"/>
                  </a:lnTo>
                  <a:lnTo>
                    <a:pt x="409" y="764"/>
                  </a:lnTo>
                  <a:lnTo>
                    <a:pt x="404" y="764"/>
                  </a:lnTo>
                  <a:lnTo>
                    <a:pt x="399" y="766"/>
                  </a:lnTo>
                  <a:lnTo>
                    <a:pt x="395" y="768"/>
                  </a:lnTo>
                  <a:lnTo>
                    <a:pt x="390" y="774"/>
                  </a:lnTo>
                  <a:lnTo>
                    <a:pt x="387" y="783"/>
                  </a:lnTo>
                  <a:lnTo>
                    <a:pt x="383" y="791"/>
                  </a:lnTo>
                  <a:lnTo>
                    <a:pt x="383" y="798"/>
                  </a:lnTo>
                  <a:lnTo>
                    <a:pt x="385" y="803"/>
                  </a:lnTo>
                  <a:lnTo>
                    <a:pt x="389" y="807"/>
                  </a:lnTo>
                  <a:lnTo>
                    <a:pt x="390" y="812"/>
                  </a:lnTo>
                  <a:lnTo>
                    <a:pt x="397" y="812"/>
                  </a:lnTo>
                  <a:lnTo>
                    <a:pt x="404" y="812"/>
                  </a:lnTo>
                  <a:lnTo>
                    <a:pt x="409" y="814"/>
                  </a:lnTo>
                  <a:lnTo>
                    <a:pt x="411" y="819"/>
                  </a:lnTo>
                  <a:lnTo>
                    <a:pt x="421" y="822"/>
                  </a:lnTo>
                  <a:lnTo>
                    <a:pt x="428" y="829"/>
                  </a:lnTo>
                  <a:lnTo>
                    <a:pt x="436" y="834"/>
                  </a:lnTo>
                  <a:lnTo>
                    <a:pt x="445" y="839"/>
                  </a:lnTo>
                  <a:close/>
                  <a:moveTo>
                    <a:pt x="308" y="689"/>
                  </a:moveTo>
                  <a:lnTo>
                    <a:pt x="315" y="687"/>
                  </a:lnTo>
                  <a:lnTo>
                    <a:pt x="322" y="687"/>
                  </a:lnTo>
                  <a:lnTo>
                    <a:pt x="331" y="691"/>
                  </a:lnTo>
                  <a:lnTo>
                    <a:pt x="339" y="694"/>
                  </a:lnTo>
                  <a:lnTo>
                    <a:pt x="344" y="696"/>
                  </a:lnTo>
                  <a:lnTo>
                    <a:pt x="349" y="696"/>
                  </a:lnTo>
                  <a:lnTo>
                    <a:pt x="349" y="701"/>
                  </a:lnTo>
                  <a:lnTo>
                    <a:pt x="353" y="703"/>
                  </a:lnTo>
                  <a:lnTo>
                    <a:pt x="354" y="706"/>
                  </a:lnTo>
                  <a:lnTo>
                    <a:pt x="356" y="709"/>
                  </a:lnTo>
                  <a:lnTo>
                    <a:pt x="360" y="709"/>
                  </a:lnTo>
                  <a:lnTo>
                    <a:pt x="361" y="711"/>
                  </a:lnTo>
                  <a:lnTo>
                    <a:pt x="363" y="716"/>
                  </a:lnTo>
                  <a:lnTo>
                    <a:pt x="366" y="720"/>
                  </a:lnTo>
                  <a:lnTo>
                    <a:pt x="368" y="721"/>
                  </a:lnTo>
                  <a:lnTo>
                    <a:pt x="370" y="723"/>
                  </a:lnTo>
                  <a:lnTo>
                    <a:pt x="373" y="730"/>
                  </a:lnTo>
                  <a:lnTo>
                    <a:pt x="378" y="737"/>
                  </a:lnTo>
                  <a:lnTo>
                    <a:pt x="382" y="740"/>
                  </a:lnTo>
                  <a:lnTo>
                    <a:pt x="387" y="742"/>
                  </a:lnTo>
                  <a:lnTo>
                    <a:pt x="392" y="744"/>
                  </a:lnTo>
                  <a:lnTo>
                    <a:pt x="397" y="744"/>
                  </a:lnTo>
                  <a:lnTo>
                    <a:pt x="406" y="737"/>
                  </a:lnTo>
                  <a:lnTo>
                    <a:pt x="414" y="732"/>
                  </a:lnTo>
                  <a:lnTo>
                    <a:pt x="419" y="727"/>
                  </a:lnTo>
                  <a:lnTo>
                    <a:pt x="421" y="721"/>
                  </a:lnTo>
                  <a:lnTo>
                    <a:pt x="423" y="716"/>
                  </a:lnTo>
                  <a:lnTo>
                    <a:pt x="424" y="709"/>
                  </a:lnTo>
                  <a:lnTo>
                    <a:pt x="423" y="698"/>
                  </a:lnTo>
                  <a:lnTo>
                    <a:pt x="418" y="689"/>
                  </a:lnTo>
                  <a:lnTo>
                    <a:pt x="412" y="680"/>
                  </a:lnTo>
                  <a:lnTo>
                    <a:pt x="409" y="677"/>
                  </a:lnTo>
                  <a:lnTo>
                    <a:pt x="404" y="675"/>
                  </a:lnTo>
                  <a:lnTo>
                    <a:pt x="404" y="668"/>
                  </a:lnTo>
                  <a:lnTo>
                    <a:pt x="402" y="663"/>
                  </a:lnTo>
                  <a:lnTo>
                    <a:pt x="397" y="655"/>
                  </a:lnTo>
                  <a:lnTo>
                    <a:pt x="394" y="653"/>
                  </a:lnTo>
                  <a:lnTo>
                    <a:pt x="392" y="651"/>
                  </a:lnTo>
                  <a:lnTo>
                    <a:pt x="389" y="646"/>
                  </a:lnTo>
                  <a:lnTo>
                    <a:pt x="387" y="639"/>
                  </a:lnTo>
                  <a:lnTo>
                    <a:pt x="383" y="634"/>
                  </a:lnTo>
                  <a:lnTo>
                    <a:pt x="370" y="627"/>
                  </a:lnTo>
                  <a:lnTo>
                    <a:pt x="360" y="621"/>
                  </a:lnTo>
                  <a:lnTo>
                    <a:pt x="348" y="614"/>
                  </a:lnTo>
                  <a:lnTo>
                    <a:pt x="336" y="607"/>
                  </a:lnTo>
                  <a:lnTo>
                    <a:pt x="334" y="616"/>
                  </a:lnTo>
                  <a:lnTo>
                    <a:pt x="331" y="619"/>
                  </a:lnTo>
                  <a:lnTo>
                    <a:pt x="324" y="621"/>
                  </a:lnTo>
                  <a:lnTo>
                    <a:pt x="315" y="621"/>
                  </a:lnTo>
                  <a:lnTo>
                    <a:pt x="314" y="627"/>
                  </a:lnTo>
                  <a:lnTo>
                    <a:pt x="315" y="631"/>
                  </a:lnTo>
                  <a:lnTo>
                    <a:pt x="317" y="634"/>
                  </a:lnTo>
                  <a:lnTo>
                    <a:pt x="320" y="636"/>
                  </a:lnTo>
                  <a:lnTo>
                    <a:pt x="326" y="641"/>
                  </a:lnTo>
                  <a:lnTo>
                    <a:pt x="327" y="645"/>
                  </a:lnTo>
                  <a:lnTo>
                    <a:pt x="329" y="648"/>
                  </a:lnTo>
                  <a:lnTo>
                    <a:pt x="319" y="655"/>
                  </a:lnTo>
                  <a:lnTo>
                    <a:pt x="314" y="663"/>
                  </a:lnTo>
                  <a:lnTo>
                    <a:pt x="310" y="675"/>
                  </a:lnTo>
                  <a:lnTo>
                    <a:pt x="308" y="689"/>
                  </a:lnTo>
                  <a:close/>
                  <a:moveTo>
                    <a:pt x="254" y="894"/>
                  </a:moveTo>
                  <a:lnTo>
                    <a:pt x="271" y="894"/>
                  </a:lnTo>
                  <a:lnTo>
                    <a:pt x="278" y="892"/>
                  </a:lnTo>
                  <a:lnTo>
                    <a:pt x="279" y="890"/>
                  </a:lnTo>
                  <a:lnTo>
                    <a:pt x="281" y="887"/>
                  </a:lnTo>
                  <a:lnTo>
                    <a:pt x="276" y="885"/>
                  </a:lnTo>
                  <a:lnTo>
                    <a:pt x="273" y="882"/>
                  </a:lnTo>
                  <a:lnTo>
                    <a:pt x="268" y="873"/>
                  </a:lnTo>
                  <a:lnTo>
                    <a:pt x="268" y="846"/>
                  </a:lnTo>
                  <a:lnTo>
                    <a:pt x="264" y="846"/>
                  </a:lnTo>
                  <a:lnTo>
                    <a:pt x="262" y="844"/>
                  </a:lnTo>
                  <a:lnTo>
                    <a:pt x="261" y="839"/>
                  </a:lnTo>
                  <a:lnTo>
                    <a:pt x="257" y="836"/>
                  </a:lnTo>
                  <a:lnTo>
                    <a:pt x="256" y="834"/>
                  </a:lnTo>
                  <a:lnTo>
                    <a:pt x="254" y="832"/>
                  </a:lnTo>
                  <a:lnTo>
                    <a:pt x="254" y="837"/>
                  </a:lnTo>
                  <a:lnTo>
                    <a:pt x="254" y="843"/>
                  </a:lnTo>
                  <a:lnTo>
                    <a:pt x="250" y="844"/>
                  </a:lnTo>
                  <a:lnTo>
                    <a:pt x="247" y="846"/>
                  </a:lnTo>
                  <a:lnTo>
                    <a:pt x="240" y="849"/>
                  </a:lnTo>
                  <a:lnTo>
                    <a:pt x="237" y="851"/>
                  </a:lnTo>
                  <a:lnTo>
                    <a:pt x="233" y="853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39" y="873"/>
                  </a:lnTo>
                  <a:lnTo>
                    <a:pt x="240" y="880"/>
                  </a:lnTo>
                  <a:lnTo>
                    <a:pt x="245" y="882"/>
                  </a:lnTo>
                  <a:lnTo>
                    <a:pt x="250" y="883"/>
                  </a:lnTo>
                  <a:lnTo>
                    <a:pt x="254" y="887"/>
                  </a:lnTo>
                  <a:lnTo>
                    <a:pt x="254" y="894"/>
                  </a:lnTo>
                  <a:close/>
                  <a:moveTo>
                    <a:pt x="281" y="723"/>
                  </a:moveTo>
                  <a:lnTo>
                    <a:pt x="279" y="728"/>
                  </a:lnTo>
                  <a:lnTo>
                    <a:pt x="278" y="732"/>
                  </a:lnTo>
                  <a:lnTo>
                    <a:pt x="271" y="737"/>
                  </a:lnTo>
                  <a:lnTo>
                    <a:pt x="264" y="742"/>
                  </a:lnTo>
                  <a:lnTo>
                    <a:pt x="262" y="745"/>
                  </a:lnTo>
                  <a:lnTo>
                    <a:pt x="261" y="750"/>
                  </a:lnTo>
                  <a:lnTo>
                    <a:pt x="262" y="752"/>
                  </a:lnTo>
                  <a:lnTo>
                    <a:pt x="264" y="754"/>
                  </a:lnTo>
                  <a:lnTo>
                    <a:pt x="266" y="759"/>
                  </a:lnTo>
                  <a:lnTo>
                    <a:pt x="268" y="771"/>
                  </a:lnTo>
                  <a:lnTo>
                    <a:pt x="269" y="774"/>
                  </a:lnTo>
                  <a:lnTo>
                    <a:pt x="271" y="778"/>
                  </a:lnTo>
                  <a:lnTo>
                    <a:pt x="273" y="781"/>
                  </a:lnTo>
                  <a:lnTo>
                    <a:pt x="274" y="785"/>
                  </a:lnTo>
                  <a:lnTo>
                    <a:pt x="274" y="790"/>
                  </a:lnTo>
                  <a:lnTo>
                    <a:pt x="274" y="795"/>
                  </a:lnTo>
                  <a:lnTo>
                    <a:pt x="279" y="800"/>
                  </a:lnTo>
                  <a:lnTo>
                    <a:pt x="281" y="807"/>
                  </a:lnTo>
                  <a:lnTo>
                    <a:pt x="283" y="812"/>
                  </a:lnTo>
                  <a:lnTo>
                    <a:pt x="281" y="819"/>
                  </a:lnTo>
                  <a:lnTo>
                    <a:pt x="290" y="824"/>
                  </a:lnTo>
                  <a:lnTo>
                    <a:pt x="293" y="827"/>
                  </a:lnTo>
                  <a:lnTo>
                    <a:pt x="295" y="832"/>
                  </a:lnTo>
                  <a:lnTo>
                    <a:pt x="300" y="834"/>
                  </a:lnTo>
                  <a:lnTo>
                    <a:pt x="302" y="836"/>
                  </a:lnTo>
                  <a:lnTo>
                    <a:pt x="302" y="839"/>
                  </a:lnTo>
                  <a:lnTo>
                    <a:pt x="305" y="841"/>
                  </a:lnTo>
                  <a:lnTo>
                    <a:pt x="307" y="844"/>
                  </a:lnTo>
                  <a:lnTo>
                    <a:pt x="308" y="853"/>
                  </a:lnTo>
                  <a:lnTo>
                    <a:pt x="312" y="853"/>
                  </a:lnTo>
                  <a:lnTo>
                    <a:pt x="314" y="855"/>
                  </a:lnTo>
                  <a:lnTo>
                    <a:pt x="315" y="860"/>
                  </a:lnTo>
                  <a:lnTo>
                    <a:pt x="317" y="865"/>
                  </a:lnTo>
                  <a:lnTo>
                    <a:pt x="319" y="868"/>
                  </a:lnTo>
                  <a:lnTo>
                    <a:pt x="322" y="872"/>
                  </a:lnTo>
                  <a:lnTo>
                    <a:pt x="326" y="873"/>
                  </a:lnTo>
                  <a:lnTo>
                    <a:pt x="337" y="873"/>
                  </a:lnTo>
                  <a:lnTo>
                    <a:pt x="349" y="873"/>
                  </a:lnTo>
                  <a:lnTo>
                    <a:pt x="349" y="866"/>
                  </a:lnTo>
                  <a:lnTo>
                    <a:pt x="348" y="861"/>
                  </a:lnTo>
                  <a:lnTo>
                    <a:pt x="344" y="858"/>
                  </a:lnTo>
                  <a:lnTo>
                    <a:pt x="341" y="855"/>
                  </a:lnTo>
                  <a:lnTo>
                    <a:pt x="337" y="851"/>
                  </a:lnTo>
                  <a:lnTo>
                    <a:pt x="336" y="846"/>
                  </a:lnTo>
                  <a:lnTo>
                    <a:pt x="334" y="841"/>
                  </a:lnTo>
                  <a:lnTo>
                    <a:pt x="336" y="832"/>
                  </a:lnTo>
                  <a:lnTo>
                    <a:pt x="327" y="814"/>
                  </a:lnTo>
                  <a:lnTo>
                    <a:pt x="324" y="803"/>
                  </a:lnTo>
                  <a:lnTo>
                    <a:pt x="322" y="791"/>
                  </a:lnTo>
                  <a:lnTo>
                    <a:pt x="322" y="745"/>
                  </a:lnTo>
                  <a:lnTo>
                    <a:pt x="320" y="723"/>
                  </a:lnTo>
                  <a:lnTo>
                    <a:pt x="319" y="713"/>
                  </a:lnTo>
                  <a:lnTo>
                    <a:pt x="315" y="703"/>
                  </a:lnTo>
                  <a:lnTo>
                    <a:pt x="308" y="703"/>
                  </a:lnTo>
                  <a:lnTo>
                    <a:pt x="303" y="704"/>
                  </a:lnTo>
                  <a:lnTo>
                    <a:pt x="302" y="709"/>
                  </a:lnTo>
                  <a:lnTo>
                    <a:pt x="298" y="715"/>
                  </a:lnTo>
                  <a:lnTo>
                    <a:pt x="297" y="718"/>
                  </a:lnTo>
                  <a:lnTo>
                    <a:pt x="293" y="723"/>
                  </a:lnTo>
                  <a:lnTo>
                    <a:pt x="290" y="725"/>
                  </a:lnTo>
                  <a:lnTo>
                    <a:pt x="281" y="723"/>
                  </a:lnTo>
                  <a:close/>
                  <a:moveTo>
                    <a:pt x="288" y="621"/>
                  </a:moveTo>
                  <a:lnTo>
                    <a:pt x="268" y="621"/>
                  </a:lnTo>
                  <a:lnTo>
                    <a:pt x="268" y="626"/>
                  </a:lnTo>
                  <a:lnTo>
                    <a:pt x="264" y="627"/>
                  </a:lnTo>
                  <a:lnTo>
                    <a:pt x="262" y="631"/>
                  </a:lnTo>
                  <a:lnTo>
                    <a:pt x="261" y="634"/>
                  </a:lnTo>
                  <a:lnTo>
                    <a:pt x="259" y="639"/>
                  </a:lnTo>
                  <a:lnTo>
                    <a:pt x="257" y="643"/>
                  </a:lnTo>
                  <a:lnTo>
                    <a:pt x="250" y="650"/>
                  </a:lnTo>
                  <a:lnTo>
                    <a:pt x="247" y="653"/>
                  </a:lnTo>
                  <a:lnTo>
                    <a:pt x="245" y="657"/>
                  </a:lnTo>
                  <a:lnTo>
                    <a:pt x="245" y="662"/>
                  </a:lnTo>
                  <a:lnTo>
                    <a:pt x="247" y="668"/>
                  </a:lnTo>
                  <a:lnTo>
                    <a:pt x="249" y="675"/>
                  </a:lnTo>
                  <a:lnTo>
                    <a:pt x="254" y="679"/>
                  </a:lnTo>
                  <a:lnTo>
                    <a:pt x="257" y="684"/>
                  </a:lnTo>
                  <a:lnTo>
                    <a:pt x="261" y="689"/>
                  </a:lnTo>
                  <a:lnTo>
                    <a:pt x="264" y="691"/>
                  </a:lnTo>
                  <a:lnTo>
                    <a:pt x="268" y="692"/>
                  </a:lnTo>
                  <a:lnTo>
                    <a:pt x="273" y="698"/>
                  </a:lnTo>
                  <a:lnTo>
                    <a:pt x="274" y="701"/>
                  </a:lnTo>
                  <a:lnTo>
                    <a:pt x="278" y="703"/>
                  </a:lnTo>
                  <a:lnTo>
                    <a:pt x="281" y="704"/>
                  </a:lnTo>
                  <a:lnTo>
                    <a:pt x="288" y="703"/>
                  </a:lnTo>
                  <a:lnTo>
                    <a:pt x="286" y="696"/>
                  </a:lnTo>
                  <a:lnTo>
                    <a:pt x="288" y="691"/>
                  </a:lnTo>
                  <a:lnTo>
                    <a:pt x="291" y="682"/>
                  </a:lnTo>
                  <a:lnTo>
                    <a:pt x="295" y="674"/>
                  </a:lnTo>
                  <a:lnTo>
                    <a:pt x="295" y="668"/>
                  </a:lnTo>
                  <a:lnTo>
                    <a:pt x="295" y="662"/>
                  </a:lnTo>
                  <a:lnTo>
                    <a:pt x="297" y="655"/>
                  </a:lnTo>
                  <a:lnTo>
                    <a:pt x="297" y="648"/>
                  </a:lnTo>
                  <a:lnTo>
                    <a:pt x="293" y="639"/>
                  </a:lnTo>
                  <a:lnTo>
                    <a:pt x="290" y="631"/>
                  </a:lnTo>
                  <a:lnTo>
                    <a:pt x="288" y="626"/>
                  </a:lnTo>
                  <a:lnTo>
                    <a:pt x="288" y="621"/>
                  </a:lnTo>
                  <a:close/>
                  <a:moveTo>
                    <a:pt x="377" y="996"/>
                  </a:moveTo>
                  <a:lnTo>
                    <a:pt x="375" y="993"/>
                  </a:lnTo>
                  <a:lnTo>
                    <a:pt x="373" y="991"/>
                  </a:lnTo>
                  <a:lnTo>
                    <a:pt x="372" y="991"/>
                  </a:lnTo>
                  <a:lnTo>
                    <a:pt x="370" y="993"/>
                  </a:lnTo>
                  <a:lnTo>
                    <a:pt x="366" y="998"/>
                  </a:lnTo>
                  <a:lnTo>
                    <a:pt x="363" y="1003"/>
                  </a:lnTo>
                  <a:lnTo>
                    <a:pt x="368" y="1005"/>
                  </a:lnTo>
                  <a:lnTo>
                    <a:pt x="370" y="1006"/>
                  </a:lnTo>
                  <a:lnTo>
                    <a:pt x="370" y="1010"/>
                  </a:lnTo>
                  <a:lnTo>
                    <a:pt x="380" y="1013"/>
                  </a:lnTo>
                  <a:lnTo>
                    <a:pt x="385" y="1013"/>
                  </a:lnTo>
                  <a:lnTo>
                    <a:pt x="390" y="1010"/>
                  </a:lnTo>
                  <a:lnTo>
                    <a:pt x="389" y="1005"/>
                  </a:lnTo>
                  <a:lnTo>
                    <a:pt x="387" y="999"/>
                  </a:lnTo>
                  <a:lnTo>
                    <a:pt x="383" y="996"/>
                  </a:lnTo>
                  <a:lnTo>
                    <a:pt x="377" y="996"/>
                  </a:lnTo>
                  <a:close/>
                  <a:moveTo>
                    <a:pt x="377" y="948"/>
                  </a:moveTo>
                  <a:lnTo>
                    <a:pt x="372" y="945"/>
                  </a:lnTo>
                  <a:lnTo>
                    <a:pt x="365" y="943"/>
                  </a:lnTo>
                  <a:lnTo>
                    <a:pt x="358" y="941"/>
                  </a:lnTo>
                  <a:lnTo>
                    <a:pt x="349" y="941"/>
                  </a:lnTo>
                  <a:lnTo>
                    <a:pt x="344" y="950"/>
                  </a:lnTo>
                  <a:lnTo>
                    <a:pt x="343" y="955"/>
                  </a:lnTo>
                  <a:lnTo>
                    <a:pt x="343" y="962"/>
                  </a:lnTo>
                  <a:lnTo>
                    <a:pt x="354" y="962"/>
                  </a:lnTo>
                  <a:lnTo>
                    <a:pt x="365" y="962"/>
                  </a:lnTo>
                  <a:lnTo>
                    <a:pt x="370" y="960"/>
                  </a:lnTo>
                  <a:lnTo>
                    <a:pt x="373" y="957"/>
                  </a:lnTo>
                  <a:lnTo>
                    <a:pt x="375" y="953"/>
                  </a:lnTo>
                  <a:lnTo>
                    <a:pt x="377" y="948"/>
                  </a:lnTo>
                  <a:close/>
                  <a:moveTo>
                    <a:pt x="351" y="924"/>
                  </a:moveTo>
                  <a:lnTo>
                    <a:pt x="349" y="921"/>
                  </a:lnTo>
                  <a:lnTo>
                    <a:pt x="344" y="916"/>
                  </a:lnTo>
                  <a:lnTo>
                    <a:pt x="337" y="909"/>
                  </a:lnTo>
                  <a:lnTo>
                    <a:pt x="331" y="902"/>
                  </a:lnTo>
                  <a:lnTo>
                    <a:pt x="327" y="895"/>
                  </a:lnTo>
                  <a:lnTo>
                    <a:pt x="326" y="892"/>
                  </a:lnTo>
                  <a:lnTo>
                    <a:pt x="315" y="885"/>
                  </a:lnTo>
                  <a:lnTo>
                    <a:pt x="312" y="880"/>
                  </a:lnTo>
                  <a:lnTo>
                    <a:pt x="308" y="873"/>
                  </a:lnTo>
                  <a:lnTo>
                    <a:pt x="308" y="868"/>
                  </a:lnTo>
                  <a:lnTo>
                    <a:pt x="308" y="863"/>
                  </a:lnTo>
                  <a:lnTo>
                    <a:pt x="303" y="858"/>
                  </a:lnTo>
                  <a:lnTo>
                    <a:pt x="302" y="855"/>
                  </a:lnTo>
                  <a:lnTo>
                    <a:pt x="303" y="851"/>
                  </a:lnTo>
                  <a:lnTo>
                    <a:pt x="302" y="844"/>
                  </a:lnTo>
                  <a:lnTo>
                    <a:pt x="298" y="839"/>
                  </a:lnTo>
                  <a:lnTo>
                    <a:pt x="295" y="837"/>
                  </a:lnTo>
                  <a:lnTo>
                    <a:pt x="291" y="836"/>
                  </a:lnTo>
                  <a:lnTo>
                    <a:pt x="290" y="836"/>
                  </a:lnTo>
                  <a:lnTo>
                    <a:pt x="290" y="832"/>
                  </a:lnTo>
                  <a:lnTo>
                    <a:pt x="288" y="831"/>
                  </a:lnTo>
                  <a:lnTo>
                    <a:pt x="285" y="832"/>
                  </a:lnTo>
                  <a:lnTo>
                    <a:pt x="281" y="834"/>
                  </a:lnTo>
                  <a:lnTo>
                    <a:pt x="278" y="832"/>
                  </a:lnTo>
                  <a:lnTo>
                    <a:pt x="276" y="831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83" y="872"/>
                  </a:lnTo>
                  <a:lnTo>
                    <a:pt x="288" y="883"/>
                  </a:lnTo>
                  <a:lnTo>
                    <a:pt x="290" y="887"/>
                  </a:lnTo>
                  <a:lnTo>
                    <a:pt x="288" y="894"/>
                  </a:lnTo>
                  <a:lnTo>
                    <a:pt x="290" y="897"/>
                  </a:lnTo>
                  <a:lnTo>
                    <a:pt x="291" y="901"/>
                  </a:lnTo>
                  <a:lnTo>
                    <a:pt x="295" y="902"/>
                  </a:lnTo>
                  <a:lnTo>
                    <a:pt x="303" y="906"/>
                  </a:lnTo>
                  <a:lnTo>
                    <a:pt x="307" y="907"/>
                  </a:lnTo>
                  <a:lnTo>
                    <a:pt x="310" y="911"/>
                  </a:lnTo>
                  <a:lnTo>
                    <a:pt x="312" y="914"/>
                  </a:lnTo>
                  <a:lnTo>
                    <a:pt x="317" y="921"/>
                  </a:lnTo>
                  <a:lnTo>
                    <a:pt x="322" y="928"/>
                  </a:lnTo>
                  <a:lnTo>
                    <a:pt x="326" y="933"/>
                  </a:lnTo>
                  <a:lnTo>
                    <a:pt x="332" y="938"/>
                  </a:lnTo>
                  <a:lnTo>
                    <a:pt x="341" y="940"/>
                  </a:lnTo>
                  <a:lnTo>
                    <a:pt x="349" y="941"/>
                  </a:lnTo>
                  <a:lnTo>
                    <a:pt x="353" y="936"/>
                  </a:lnTo>
                  <a:lnTo>
                    <a:pt x="353" y="933"/>
                  </a:lnTo>
                  <a:lnTo>
                    <a:pt x="353" y="928"/>
                  </a:lnTo>
                  <a:lnTo>
                    <a:pt x="351" y="924"/>
                  </a:lnTo>
                  <a:close/>
                  <a:moveTo>
                    <a:pt x="281" y="921"/>
                  </a:moveTo>
                  <a:lnTo>
                    <a:pt x="279" y="918"/>
                  </a:lnTo>
                  <a:lnTo>
                    <a:pt x="278" y="916"/>
                  </a:lnTo>
                  <a:lnTo>
                    <a:pt x="273" y="912"/>
                  </a:lnTo>
                  <a:lnTo>
                    <a:pt x="266" y="911"/>
                  </a:lnTo>
                  <a:lnTo>
                    <a:pt x="261" y="907"/>
                  </a:lnTo>
                  <a:lnTo>
                    <a:pt x="259" y="912"/>
                  </a:lnTo>
                  <a:lnTo>
                    <a:pt x="257" y="914"/>
                  </a:lnTo>
                  <a:lnTo>
                    <a:pt x="256" y="918"/>
                  </a:lnTo>
                  <a:lnTo>
                    <a:pt x="254" y="921"/>
                  </a:lnTo>
                  <a:lnTo>
                    <a:pt x="257" y="923"/>
                  </a:lnTo>
                  <a:lnTo>
                    <a:pt x="261" y="926"/>
                  </a:lnTo>
                  <a:lnTo>
                    <a:pt x="264" y="935"/>
                  </a:lnTo>
                  <a:lnTo>
                    <a:pt x="266" y="938"/>
                  </a:lnTo>
                  <a:lnTo>
                    <a:pt x="269" y="941"/>
                  </a:lnTo>
                  <a:lnTo>
                    <a:pt x="274" y="943"/>
                  </a:lnTo>
                  <a:lnTo>
                    <a:pt x="281" y="941"/>
                  </a:lnTo>
                  <a:lnTo>
                    <a:pt x="283" y="936"/>
                  </a:lnTo>
                  <a:lnTo>
                    <a:pt x="286" y="930"/>
                  </a:lnTo>
                  <a:lnTo>
                    <a:pt x="286" y="928"/>
                  </a:lnTo>
                  <a:lnTo>
                    <a:pt x="286" y="924"/>
                  </a:lnTo>
                  <a:lnTo>
                    <a:pt x="285" y="923"/>
                  </a:lnTo>
                  <a:lnTo>
                    <a:pt x="281" y="921"/>
                  </a:lnTo>
                  <a:close/>
                  <a:moveTo>
                    <a:pt x="1127" y="1658"/>
                  </a:moveTo>
                  <a:lnTo>
                    <a:pt x="1126" y="1654"/>
                  </a:lnTo>
                  <a:lnTo>
                    <a:pt x="1124" y="1653"/>
                  </a:lnTo>
                  <a:lnTo>
                    <a:pt x="1117" y="1651"/>
                  </a:lnTo>
                  <a:lnTo>
                    <a:pt x="1100" y="1651"/>
                  </a:lnTo>
                  <a:lnTo>
                    <a:pt x="1100" y="1658"/>
                  </a:lnTo>
                  <a:lnTo>
                    <a:pt x="1097" y="1663"/>
                  </a:lnTo>
                  <a:lnTo>
                    <a:pt x="1095" y="1666"/>
                  </a:lnTo>
                  <a:lnTo>
                    <a:pt x="1093" y="1671"/>
                  </a:lnTo>
                  <a:lnTo>
                    <a:pt x="1102" y="1677"/>
                  </a:lnTo>
                  <a:lnTo>
                    <a:pt x="1109" y="1683"/>
                  </a:lnTo>
                  <a:lnTo>
                    <a:pt x="1114" y="1685"/>
                  </a:lnTo>
                  <a:lnTo>
                    <a:pt x="1119" y="1687"/>
                  </a:lnTo>
                  <a:lnTo>
                    <a:pt x="1126" y="1687"/>
                  </a:lnTo>
                  <a:lnTo>
                    <a:pt x="1134" y="1685"/>
                  </a:lnTo>
                  <a:lnTo>
                    <a:pt x="1136" y="1680"/>
                  </a:lnTo>
                  <a:lnTo>
                    <a:pt x="1138" y="1678"/>
                  </a:lnTo>
                  <a:lnTo>
                    <a:pt x="1141" y="1678"/>
                  </a:lnTo>
                  <a:lnTo>
                    <a:pt x="1143" y="1675"/>
                  </a:lnTo>
                  <a:lnTo>
                    <a:pt x="1146" y="1673"/>
                  </a:lnTo>
                  <a:lnTo>
                    <a:pt x="1155" y="1671"/>
                  </a:lnTo>
                  <a:lnTo>
                    <a:pt x="1156" y="1665"/>
                  </a:lnTo>
                  <a:lnTo>
                    <a:pt x="1155" y="1661"/>
                  </a:lnTo>
                  <a:lnTo>
                    <a:pt x="1153" y="1658"/>
                  </a:lnTo>
                  <a:lnTo>
                    <a:pt x="1148" y="1658"/>
                  </a:lnTo>
                  <a:lnTo>
                    <a:pt x="1138" y="1658"/>
                  </a:lnTo>
                  <a:lnTo>
                    <a:pt x="1127" y="1658"/>
                  </a:lnTo>
                  <a:close/>
                  <a:moveTo>
                    <a:pt x="1086" y="1453"/>
                  </a:moveTo>
                  <a:lnTo>
                    <a:pt x="1088" y="1448"/>
                  </a:lnTo>
                  <a:lnTo>
                    <a:pt x="1093" y="1446"/>
                  </a:lnTo>
                  <a:lnTo>
                    <a:pt x="1100" y="1446"/>
                  </a:lnTo>
                  <a:lnTo>
                    <a:pt x="1107" y="1446"/>
                  </a:lnTo>
                  <a:lnTo>
                    <a:pt x="1109" y="1441"/>
                  </a:lnTo>
                  <a:lnTo>
                    <a:pt x="1112" y="1438"/>
                  </a:lnTo>
                  <a:lnTo>
                    <a:pt x="1121" y="1433"/>
                  </a:lnTo>
                  <a:lnTo>
                    <a:pt x="1119" y="1426"/>
                  </a:lnTo>
                  <a:lnTo>
                    <a:pt x="1117" y="1419"/>
                  </a:lnTo>
                  <a:lnTo>
                    <a:pt x="1114" y="1414"/>
                  </a:lnTo>
                  <a:lnTo>
                    <a:pt x="1110" y="1411"/>
                  </a:lnTo>
                  <a:lnTo>
                    <a:pt x="1100" y="1405"/>
                  </a:lnTo>
                  <a:lnTo>
                    <a:pt x="1088" y="1400"/>
                  </a:lnTo>
                  <a:lnTo>
                    <a:pt x="1059" y="1397"/>
                  </a:lnTo>
                  <a:lnTo>
                    <a:pt x="1044" y="1395"/>
                  </a:lnTo>
                  <a:lnTo>
                    <a:pt x="1032" y="1392"/>
                  </a:lnTo>
                  <a:lnTo>
                    <a:pt x="963" y="1392"/>
                  </a:lnTo>
                  <a:lnTo>
                    <a:pt x="967" y="1404"/>
                  </a:lnTo>
                  <a:lnTo>
                    <a:pt x="969" y="1412"/>
                  </a:lnTo>
                  <a:lnTo>
                    <a:pt x="967" y="1421"/>
                  </a:lnTo>
                  <a:lnTo>
                    <a:pt x="963" y="1433"/>
                  </a:lnTo>
                  <a:lnTo>
                    <a:pt x="975" y="1440"/>
                  </a:lnTo>
                  <a:lnTo>
                    <a:pt x="987" y="1445"/>
                  </a:lnTo>
                  <a:lnTo>
                    <a:pt x="1001" y="1448"/>
                  </a:lnTo>
                  <a:lnTo>
                    <a:pt x="1016" y="1452"/>
                  </a:lnTo>
                  <a:lnTo>
                    <a:pt x="1051" y="1453"/>
                  </a:lnTo>
                  <a:lnTo>
                    <a:pt x="1086" y="1453"/>
                  </a:lnTo>
                  <a:close/>
                  <a:moveTo>
                    <a:pt x="1039" y="1508"/>
                  </a:moveTo>
                  <a:lnTo>
                    <a:pt x="1044" y="1509"/>
                  </a:lnTo>
                  <a:lnTo>
                    <a:pt x="1047" y="1511"/>
                  </a:lnTo>
                  <a:lnTo>
                    <a:pt x="1052" y="1515"/>
                  </a:lnTo>
                  <a:lnTo>
                    <a:pt x="1059" y="1515"/>
                  </a:lnTo>
                  <a:lnTo>
                    <a:pt x="1066" y="1513"/>
                  </a:lnTo>
                  <a:lnTo>
                    <a:pt x="1071" y="1509"/>
                  </a:lnTo>
                  <a:lnTo>
                    <a:pt x="1078" y="1508"/>
                  </a:lnTo>
                  <a:lnTo>
                    <a:pt x="1081" y="1506"/>
                  </a:lnTo>
                  <a:lnTo>
                    <a:pt x="1086" y="1508"/>
                  </a:lnTo>
                  <a:lnTo>
                    <a:pt x="1095" y="1511"/>
                  </a:lnTo>
                  <a:lnTo>
                    <a:pt x="1102" y="1516"/>
                  </a:lnTo>
                  <a:lnTo>
                    <a:pt x="1110" y="1520"/>
                  </a:lnTo>
                  <a:lnTo>
                    <a:pt x="1115" y="1521"/>
                  </a:lnTo>
                  <a:lnTo>
                    <a:pt x="1121" y="1521"/>
                  </a:lnTo>
                  <a:lnTo>
                    <a:pt x="1133" y="1521"/>
                  </a:lnTo>
                  <a:lnTo>
                    <a:pt x="1144" y="1521"/>
                  </a:lnTo>
                  <a:lnTo>
                    <a:pt x="1155" y="1523"/>
                  </a:lnTo>
                  <a:lnTo>
                    <a:pt x="1161" y="1521"/>
                  </a:lnTo>
                  <a:lnTo>
                    <a:pt x="1163" y="1520"/>
                  </a:lnTo>
                  <a:lnTo>
                    <a:pt x="1163" y="1518"/>
                  </a:lnTo>
                  <a:lnTo>
                    <a:pt x="1165" y="1516"/>
                  </a:lnTo>
                  <a:lnTo>
                    <a:pt x="1168" y="1515"/>
                  </a:lnTo>
                  <a:lnTo>
                    <a:pt x="1182" y="1515"/>
                  </a:lnTo>
                  <a:lnTo>
                    <a:pt x="1197" y="1515"/>
                  </a:lnTo>
                  <a:lnTo>
                    <a:pt x="1204" y="1515"/>
                  </a:lnTo>
                  <a:lnTo>
                    <a:pt x="1209" y="1511"/>
                  </a:lnTo>
                  <a:lnTo>
                    <a:pt x="1214" y="1508"/>
                  </a:lnTo>
                  <a:lnTo>
                    <a:pt x="1216" y="1501"/>
                  </a:lnTo>
                  <a:lnTo>
                    <a:pt x="1211" y="1498"/>
                  </a:lnTo>
                  <a:lnTo>
                    <a:pt x="1204" y="1496"/>
                  </a:lnTo>
                  <a:lnTo>
                    <a:pt x="1189" y="1494"/>
                  </a:lnTo>
                  <a:lnTo>
                    <a:pt x="1172" y="1494"/>
                  </a:lnTo>
                  <a:lnTo>
                    <a:pt x="1155" y="1494"/>
                  </a:lnTo>
                  <a:lnTo>
                    <a:pt x="1148" y="1492"/>
                  </a:lnTo>
                  <a:lnTo>
                    <a:pt x="1143" y="1489"/>
                  </a:lnTo>
                  <a:lnTo>
                    <a:pt x="1136" y="1487"/>
                  </a:lnTo>
                  <a:lnTo>
                    <a:pt x="1127" y="1487"/>
                  </a:lnTo>
                  <a:lnTo>
                    <a:pt x="1092" y="1487"/>
                  </a:lnTo>
                  <a:lnTo>
                    <a:pt x="1088" y="1487"/>
                  </a:lnTo>
                  <a:lnTo>
                    <a:pt x="1078" y="1487"/>
                  </a:lnTo>
                  <a:lnTo>
                    <a:pt x="1068" y="1486"/>
                  </a:lnTo>
                  <a:lnTo>
                    <a:pt x="1061" y="1481"/>
                  </a:lnTo>
                  <a:lnTo>
                    <a:pt x="1057" y="1477"/>
                  </a:lnTo>
                  <a:lnTo>
                    <a:pt x="1054" y="1474"/>
                  </a:lnTo>
                  <a:lnTo>
                    <a:pt x="1052" y="1470"/>
                  </a:lnTo>
                  <a:lnTo>
                    <a:pt x="1049" y="1467"/>
                  </a:lnTo>
                  <a:lnTo>
                    <a:pt x="1047" y="1467"/>
                  </a:lnTo>
                  <a:lnTo>
                    <a:pt x="1044" y="1465"/>
                  </a:lnTo>
                  <a:lnTo>
                    <a:pt x="1040" y="1467"/>
                  </a:lnTo>
                  <a:lnTo>
                    <a:pt x="1037" y="1467"/>
                  </a:lnTo>
                  <a:lnTo>
                    <a:pt x="1032" y="1465"/>
                  </a:lnTo>
                  <a:lnTo>
                    <a:pt x="1032" y="1463"/>
                  </a:lnTo>
                  <a:lnTo>
                    <a:pt x="1032" y="1460"/>
                  </a:lnTo>
                  <a:lnTo>
                    <a:pt x="1016" y="1460"/>
                  </a:lnTo>
                  <a:lnTo>
                    <a:pt x="1006" y="1462"/>
                  </a:lnTo>
                  <a:lnTo>
                    <a:pt x="994" y="1465"/>
                  </a:lnTo>
                  <a:lnTo>
                    <a:pt x="984" y="1467"/>
                  </a:lnTo>
                  <a:lnTo>
                    <a:pt x="979" y="1469"/>
                  </a:lnTo>
                  <a:lnTo>
                    <a:pt x="974" y="1472"/>
                  </a:lnTo>
                  <a:lnTo>
                    <a:pt x="970" y="1474"/>
                  </a:lnTo>
                  <a:lnTo>
                    <a:pt x="963" y="1474"/>
                  </a:lnTo>
                  <a:lnTo>
                    <a:pt x="957" y="1475"/>
                  </a:lnTo>
                  <a:lnTo>
                    <a:pt x="953" y="1477"/>
                  </a:lnTo>
                  <a:lnTo>
                    <a:pt x="950" y="1481"/>
                  </a:lnTo>
                  <a:lnTo>
                    <a:pt x="950" y="1487"/>
                  </a:lnTo>
                  <a:lnTo>
                    <a:pt x="943" y="1489"/>
                  </a:lnTo>
                  <a:lnTo>
                    <a:pt x="940" y="1491"/>
                  </a:lnTo>
                  <a:lnTo>
                    <a:pt x="936" y="1494"/>
                  </a:lnTo>
                  <a:lnTo>
                    <a:pt x="936" y="1501"/>
                  </a:lnTo>
                  <a:lnTo>
                    <a:pt x="941" y="1503"/>
                  </a:lnTo>
                  <a:lnTo>
                    <a:pt x="945" y="1506"/>
                  </a:lnTo>
                  <a:lnTo>
                    <a:pt x="950" y="1508"/>
                  </a:lnTo>
                  <a:lnTo>
                    <a:pt x="957" y="1508"/>
                  </a:lnTo>
                  <a:lnTo>
                    <a:pt x="963" y="1506"/>
                  </a:lnTo>
                  <a:lnTo>
                    <a:pt x="969" y="1503"/>
                  </a:lnTo>
                  <a:lnTo>
                    <a:pt x="975" y="1501"/>
                  </a:lnTo>
                  <a:lnTo>
                    <a:pt x="984" y="1501"/>
                  </a:lnTo>
                  <a:lnTo>
                    <a:pt x="986" y="1504"/>
                  </a:lnTo>
                  <a:lnTo>
                    <a:pt x="989" y="1508"/>
                  </a:lnTo>
                  <a:lnTo>
                    <a:pt x="994" y="1509"/>
                  </a:lnTo>
                  <a:lnTo>
                    <a:pt x="998" y="1509"/>
                  </a:lnTo>
                  <a:lnTo>
                    <a:pt x="1008" y="1508"/>
                  </a:lnTo>
                  <a:lnTo>
                    <a:pt x="1018" y="1508"/>
                  </a:lnTo>
                  <a:lnTo>
                    <a:pt x="1028" y="1508"/>
                  </a:lnTo>
                  <a:lnTo>
                    <a:pt x="1039" y="1508"/>
                  </a:lnTo>
                  <a:close/>
                  <a:moveTo>
                    <a:pt x="909" y="1351"/>
                  </a:moveTo>
                  <a:lnTo>
                    <a:pt x="900" y="1353"/>
                  </a:lnTo>
                  <a:lnTo>
                    <a:pt x="897" y="1354"/>
                  </a:lnTo>
                  <a:lnTo>
                    <a:pt x="895" y="1358"/>
                  </a:lnTo>
                  <a:lnTo>
                    <a:pt x="902" y="1358"/>
                  </a:lnTo>
                  <a:lnTo>
                    <a:pt x="911" y="1358"/>
                  </a:lnTo>
                  <a:lnTo>
                    <a:pt x="926" y="1359"/>
                  </a:lnTo>
                  <a:lnTo>
                    <a:pt x="934" y="1359"/>
                  </a:lnTo>
                  <a:lnTo>
                    <a:pt x="941" y="1358"/>
                  </a:lnTo>
                  <a:lnTo>
                    <a:pt x="946" y="1356"/>
                  </a:lnTo>
                  <a:lnTo>
                    <a:pt x="950" y="1351"/>
                  </a:lnTo>
                  <a:lnTo>
                    <a:pt x="945" y="1349"/>
                  </a:lnTo>
                  <a:lnTo>
                    <a:pt x="940" y="1346"/>
                  </a:lnTo>
                  <a:lnTo>
                    <a:pt x="929" y="1339"/>
                  </a:lnTo>
                  <a:lnTo>
                    <a:pt x="923" y="1337"/>
                  </a:lnTo>
                  <a:lnTo>
                    <a:pt x="917" y="1337"/>
                  </a:lnTo>
                  <a:lnTo>
                    <a:pt x="912" y="1339"/>
                  </a:lnTo>
                  <a:lnTo>
                    <a:pt x="909" y="1344"/>
                  </a:lnTo>
                  <a:lnTo>
                    <a:pt x="912" y="1346"/>
                  </a:lnTo>
                  <a:lnTo>
                    <a:pt x="912" y="1348"/>
                  </a:lnTo>
                  <a:lnTo>
                    <a:pt x="912" y="1349"/>
                  </a:lnTo>
                  <a:lnTo>
                    <a:pt x="909" y="1351"/>
                  </a:lnTo>
                  <a:close/>
                  <a:moveTo>
                    <a:pt x="1871" y="559"/>
                  </a:moveTo>
                  <a:lnTo>
                    <a:pt x="1868" y="558"/>
                  </a:lnTo>
                  <a:lnTo>
                    <a:pt x="1866" y="556"/>
                  </a:lnTo>
                  <a:lnTo>
                    <a:pt x="1864" y="549"/>
                  </a:lnTo>
                  <a:lnTo>
                    <a:pt x="1864" y="532"/>
                  </a:lnTo>
                  <a:lnTo>
                    <a:pt x="1851" y="532"/>
                  </a:lnTo>
                  <a:lnTo>
                    <a:pt x="1842" y="532"/>
                  </a:lnTo>
                  <a:lnTo>
                    <a:pt x="1837" y="529"/>
                  </a:lnTo>
                  <a:lnTo>
                    <a:pt x="1834" y="523"/>
                  </a:lnTo>
                  <a:lnTo>
                    <a:pt x="1830" y="518"/>
                  </a:lnTo>
                  <a:lnTo>
                    <a:pt x="1825" y="515"/>
                  </a:lnTo>
                  <a:lnTo>
                    <a:pt x="1818" y="513"/>
                  </a:lnTo>
                  <a:lnTo>
                    <a:pt x="1813" y="510"/>
                  </a:lnTo>
                  <a:lnTo>
                    <a:pt x="1811" y="508"/>
                  </a:lnTo>
                  <a:lnTo>
                    <a:pt x="1810" y="505"/>
                  </a:lnTo>
                  <a:lnTo>
                    <a:pt x="1769" y="505"/>
                  </a:lnTo>
                  <a:lnTo>
                    <a:pt x="1769" y="501"/>
                  </a:lnTo>
                  <a:lnTo>
                    <a:pt x="1767" y="500"/>
                  </a:lnTo>
                  <a:lnTo>
                    <a:pt x="1762" y="498"/>
                  </a:lnTo>
                  <a:lnTo>
                    <a:pt x="1760" y="494"/>
                  </a:lnTo>
                  <a:lnTo>
                    <a:pt x="1757" y="493"/>
                  </a:lnTo>
                  <a:lnTo>
                    <a:pt x="1748" y="491"/>
                  </a:lnTo>
                  <a:lnTo>
                    <a:pt x="1748" y="488"/>
                  </a:lnTo>
                  <a:lnTo>
                    <a:pt x="1747" y="486"/>
                  </a:lnTo>
                  <a:lnTo>
                    <a:pt x="1741" y="484"/>
                  </a:lnTo>
                  <a:lnTo>
                    <a:pt x="1741" y="477"/>
                  </a:lnTo>
                  <a:lnTo>
                    <a:pt x="1738" y="474"/>
                  </a:lnTo>
                  <a:lnTo>
                    <a:pt x="1736" y="469"/>
                  </a:lnTo>
                  <a:lnTo>
                    <a:pt x="1735" y="464"/>
                  </a:lnTo>
                  <a:lnTo>
                    <a:pt x="1735" y="454"/>
                  </a:lnTo>
                  <a:lnTo>
                    <a:pt x="1735" y="443"/>
                  </a:lnTo>
                  <a:lnTo>
                    <a:pt x="1738" y="437"/>
                  </a:lnTo>
                  <a:lnTo>
                    <a:pt x="1741" y="430"/>
                  </a:lnTo>
                  <a:lnTo>
                    <a:pt x="1745" y="430"/>
                  </a:lnTo>
                  <a:lnTo>
                    <a:pt x="1752" y="435"/>
                  </a:lnTo>
                  <a:lnTo>
                    <a:pt x="1753" y="438"/>
                  </a:lnTo>
                  <a:lnTo>
                    <a:pt x="1760" y="437"/>
                  </a:lnTo>
                  <a:lnTo>
                    <a:pt x="1767" y="433"/>
                  </a:lnTo>
                  <a:lnTo>
                    <a:pt x="1769" y="431"/>
                  </a:lnTo>
                  <a:lnTo>
                    <a:pt x="1770" y="428"/>
                  </a:lnTo>
                  <a:lnTo>
                    <a:pt x="1770" y="423"/>
                  </a:lnTo>
                  <a:lnTo>
                    <a:pt x="1769" y="418"/>
                  </a:lnTo>
                  <a:lnTo>
                    <a:pt x="1769" y="416"/>
                  </a:lnTo>
                  <a:lnTo>
                    <a:pt x="1765" y="409"/>
                  </a:lnTo>
                  <a:lnTo>
                    <a:pt x="1760" y="404"/>
                  </a:lnTo>
                  <a:lnTo>
                    <a:pt x="1752" y="402"/>
                  </a:lnTo>
                  <a:lnTo>
                    <a:pt x="1741" y="402"/>
                  </a:lnTo>
                  <a:lnTo>
                    <a:pt x="1736" y="402"/>
                  </a:lnTo>
                  <a:lnTo>
                    <a:pt x="1731" y="401"/>
                  </a:lnTo>
                  <a:lnTo>
                    <a:pt x="1726" y="399"/>
                  </a:lnTo>
                  <a:lnTo>
                    <a:pt x="1723" y="396"/>
                  </a:lnTo>
                  <a:lnTo>
                    <a:pt x="1718" y="389"/>
                  </a:lnTo>
                  <a:lnTo>
                    <a:pt x="1714" y="382"/>
                  </a:lnTo>
                  <a:lnTo>
                    <a:pt x="1714" y="373"/>
                  </a:lnTo>
                  <a:lnTo>
                    <a:pt x="1716" y="367"/>
                  </a:lnTo>
                  <a:lnTo>
                    <a:pt x="1719" y="353"/>
                  </a:lnTo>
                  <a:lnTo>
                    <a:pt x="1724" y="341"/>
                  </a:lnTo>
                  <a:lnTo>
                    <a:pt x="1726" y="334"/>
                  </a:lnTo>
                  <a:lnTo>
                    <a:pt x="1728" y="327"/>
                  </a:lnTo>
                  <a:lnTo>
                    <a:pt x="1723" y="327"/>
                  </a:lnTo>
                  <a:lnTo>
                    <a:pt x="1719" y="324"/>
                  </a:lnTo>
                  <a:lnTo>
                    <a:pt x="1718" y="321"/>
                  </a:lnTo>
                  <a:lnTo>
                    <a:pt x="1716" y="315"/>
                  </a:lnTo>
                  <a:lnTo>
                    <a:pt x="1714" y="312"/>
                  </a:lnTo>
                  <a:lnTo>
                    <a:pt x="1711" y="309"/>
                  </a:lnTo>
                  <a:lnTo>
                    <a:pt x="1707" y="307"/>
                  </a:lnTo>
                  <a:lnTo>
                    <a:pt x="1701" y="307"/>
                  </a:lnTo>
                  <a:lnTo>
                    <a:pt x="1701" y="300"/>
                  </a:lnTo>
                  <a:lnTo>
                    <a:pt x="1699" y="295"/>
                  </a:lnTo>
                  <a:lnTo>
                    <a:pt x="1695" y="292"/>
                  </a:lnTo>
                  <a:lnTo>
                    <a:pt x="1692" y="288"/>
                  </a:lnTo>
                  <a:lnTo>
                    <a:pt x="1685" y="281"/>
                  </a:lnTo>
                  <a:lnTo>
                    <a:pt x="1682" y="278"/>
                  </a:lnTo>
                  <a:lnTo>
                    <a:pt x="1680" y="273"/>
                  </a:lnTo>
                  <a:lnTo>
                    <a:pt x="1680" y="266"/>
                  </a:lnTo>
                  <a:lnTo>
                    <a:pt x="1678" y="261"/>
                  </a:lnTo>
                  <a:lnTo>
                    <a:pt x="1673" y="252"/>
                  </a:lnTo>
                  <a:lnTo>
                    <a:pt x="1668" y="244"/>
                  </a:lnTo>
                  <a:lnTo>
                    <a:pt x="1666" y="239"/>
                  </a:lnTo>
                  <a:lnTo>
                    <a:pt x="1666" y="232"/>
                  </a:lnTo>
                  <a:lnTo>
                    <a:pt x="1661" y="228"/>
                  </a:lnTo>
                  <a:lnTo>
                    <a:pt x="1656" y="225"/>
                  </a:lnTo>
                  <a:lnTo>
                    <a:pt x="1653" y="220"/>
                  </a:lnTo>
                  <a:lnTo>
                    <a:pt x="1653" y="211"/>
                  </a:lnTo>
                  <a:lnTo>
                    <a:pt x="1651" y="211"/>
                  </a:lnTo>
                  <a:lnTo>
                    <a:pt x="1648" y="213"/>
                  </a:lnTo>
                  <a:lnTo>
                    <a:pt x="1643" y="213"/>
                  </a:lnTo>
                  <a:lnTo>
                    <a:pt x="1637" y="213"/>
                  </a:lnTo>
                  <a:lnTo>
                    <a:pt x="1634" y="213"/>
                  </a:lnTo>
                  <a:lnTo>
                    <a:pt x="1629" y="213"/>
                  </a:lnTo>
                  <a:lnTo>
                    <a:pt x="1627" y="211"/>
                  </a:lnTo>
                  <a:lnTo>
                    <a:pt x="1625" y="211"/>
                  </a:lnTo>
                  <a:lnTo>
                    <a:pt x="1624" y="210"/>
                  </a:lnTo>
                  <a:lnTo>
                    <a:pt x="1622" y="211"/>
                  </a:lnTo>
                  <a:lnTo>
                    <a:pt x="1620" y="213"/>
                  </a:lnTo>
                  <a:lnTo>
                    <a:pt x="1619" y="218"/>
                  </a:lnTo>
                  <a:lnTo>
                    <a:pt x="1614" y="218"/>
                  </a:lnTo>
                  <a:lnTo>
                    <a:pt x="1608" y="218"/>
                  </a:lnTo>
                  <a:lnTo>
                    <a:pt x="1603" y="218"/>
                  </a:lnTo>
                  <a:lnTo>
                    <a:pt x="1600" y="218"/>
                  </a:lnTo>
                  <a:lnTo>
                    <a:pt x="1598" y="217"/>
                  </a:lnTo>
                  <a:lnTo>
                    <a:pt x="1596" y="217"/>
                  </a:lnTo>
                  <a:lnTo>
                    <a:pt x="1595" y="218"/>
                  </a:lnTo>
                  <a:lnTo>
                    <a:pt x="1591" y="218"/>
                  </a:lnTo>
                  <a:lnTo>
                    <a:pt x="1591" y="222"/>
                  </a:lnTo>
                  <a:lnTo>
                    <a:pt x="1591" y="225"/>
                  </a:lnTo>
                  <a:lnTo>
                    <a:pt x="1588" y="225"/>
                  </a:lnTo>
                  <a:lnTo>
                    <a:pt x="1584" y="225"/>
                  </a:lnTo>
                  <a:lnTo>
                    <a:pt x="1583" y="227"/>
                  </a:lnTo>
                  <a:lnTo>
                    <a:pt x="1583" y="230"/>
                  </a:lnTo>
                  <a:lnTo>
                    <a:pt x="1581" y="232"/>
                  </a:lnTo>
                  <a:lnTo>
                    <a:pt x="1578" y="232"/>
                  </a:lnTo>
                  <a:lnTo>
                    <a:pt x="1572" y="234"/>
                  </a:lnTo>
                  <a:lnTo>
                    <a:pt x="1569" y="237"/>
                  </a:lnTo>
                  <a:lnTo>
                    <a:pt x="1566" y="240"/>
                  </a:lnTo>
                  <a:lnTo>
                    <a:pt x="1564" y="246"/>
                  </a:lnTo>
                  <a:lnTo>
                    <a:pt x="1562" y="251"/>
                  </a:lnTo>
                  <a:lnTo>
                    <a:pt x="1559" y="254"/>
                  </a:lnTo>
                  <a:lnTo>
                    <a:pt x="1555" y="257"/>
                  </a:lnTo>
                  <a:lnTo>
                    <a:pt x="1550" y="259"/>
                  </a:lnTo>
                  <a:lnTo>
                    <a:pt x="1545" y="268"/>
                  </a:lnTo>
                  <a:lnTo>
                    <a:pt x="1542" y="271"/>
                  </a:lnTo>
                  <a:lnTo>
                    <a:pt x="1537" y="273"/>
                  </a:lnTo>
                  <a:lnTo>
                    <a:pt x="1535" y="275"/>
                  </a:lnTo>
                  <a:lnTo>
                    <a:pt x="1533" y="276"/>
                  </a:lnTo>
                  <a:lnTo>
                    <a:pt x="1530" y="280"/>
                  </a:lnTo>
                  <a:lnTo>
                    <a:pt x="1525" y="281"/>
                  </a:lnTo>
                  <a:lnTo>
                    <a:pt x="1523" y="283"/>
                  </a:lnTo>
                  <a:lnTo>
                    <a:pt x="1523" y="286"/>
                  </a:lnTo>
                  <a:lnTo>
                    <a:pt x="1518" y="286"/>
                  </a:lnTo>
                  <a:lnTo>
                    <a:pt x="1513" y="285"/>
                  </a:lnTo>
                  <a:lnTo>
                    <a:pt x="1501" y="280"/>
                  </a:lnTo>
                  <a:lnTo>
                    <a:pt x="1494" y="278"/>
                  </a:lnTo>
                  <a:lnTo>
                    <a:pt x="1489" y="278"/>
                  </a:lnTo>
                  <a:lnTo>
                    <a:pt x="1485" y="281"/>
                  </a:lnTo>
                  <a:lnTo>
                    <a:pt x="1482" y="286"/>
                  </a:lnTo>
                  <a:lnTo>
                    <a:pt x="1477" y="283"/>
                  </a:lnTo>
                  <a:lnTo>
                    <a:pt x="1468" y="281"/>
                  </a:lnTo>
                  <a:lnTo>
                    <a:pt x="1460" y="280"/>
                  </a:lnTo>
                  <a:lnTo>
                    <a:pt x="1451" y="280"/>
                  </a:lnTo>
                  <a:lnTo>
                    <a:pt x="1441" y="280"/>
                  </a:lnTo>
                  <a:lnTo>
                    <a:pt x="1433" y="281"/>
                  </a:lnTo>
                  <a:lnTo>
                    <a:pt x="1426" y="283"/>
                  </a:lnTo>
                  <a:lnTo>
                    <a:pt x="1421" y="286"/>
                  </a:lnTo>
                  <a:lnTo>
                    <a:pt x="1414" y="286"/>
                  </a:lnTo>
                  <a:lnTo>
                    <a:pt x="1407" y="286"/>
                  </a:lnTo>
                  <a:lnTo>
                    <a:pt x="1402" y="288"/>
                  </a:lnTo>
                  <a:lnTo>
                    <a:pt x="1400" y="293"/>
                  </a:lnTo>
                  <a:lnTo>
                    <a:pt x="1387" y="293"/>
                  </a:lnTo>
                  <a:lnTo>
                    <a:pt x="1385" y="290"/>
                  </a:lnTo>
                  <a:lnTo>
                    <a:pt x="1383" y="288"/>
                  </a:lnTo>
                  <a:lnTo>
                    <a:pt x="1376" y="286"/>
                  </a:lnTo>
                  <a:lnTo>
                    <a:pt x="1359" y="286"/>
                  </a:lnTo>
                  <a:lnTo>
                    <a:pt x="1356" y="281"/>
                  </a:lnTo>
                  <a:lnTo>
                    <a:pt x="1352" y="276"/>
                  </a:lnTo>
                  <a:lnTo>
                    <a:pt x="1346" y="273"/>
                  </a:lnTo>
                  <a:lnTo>
                    <a:pt x="1339" y="273"/>
                  </a:lnTo>
                  <a:lnTo>
                    <a:pt x="1337" y="276"/>
                  </a:lnTo>
                  <a:lnTo>
                    <a:pt x="1334" y="278"/>
                  </a:lnTo>
                  <a:lnTo>
                    <a:pt x="1325" y="275"/>
                  </a:lnTo>
                  <a:lnTo>
                    <a:pt x="1312" y="271"/>
                  </a:lnTo>
                  <a:lnTo>
                    <a:pt x="1305" y="271"/>
                  </a:lnTo>
                  <a:lnTo>
                    <a:pt x="1298" y="273"/>
                  </a:lnTo>
                  <a:lnTo>
                    <a:pt x="1296" y="269"/>
                  </a:lnTo>
                  <a:lnTo>
                    <a:pt x="1294" y="266"/>
                  </a:lnTo>
                  <a:lnTo>
                    <a:pt x="1293" y="263"/>
                  </a:lnTo>
                  <a:lnTo>
                    <a:pt x="1291" y="259"/>
                  </a:lnTo>
                  <a:lnTo>
                    <a:pt x="1289" y="259"/>
                  </a:lnTo>
                  <a:lnTo>
                    <a:pt x="1289" y="257"/>
                  </a:lnTo>
                  <a:lnTo>
                    <a:pt x="1288" y="257"/>
                  </a:lnTo>
                  <a:lnTo>
                    <a:pt x="1286" y="257"/>
                  </a:lnTo>
                  <a:lnTo>
                    <a:pt x="1286" y="256"/>
                  </a:lnTo>
                  <a:lnTo>
                    <a:pt x="1284" y="256"/>
                  </a:lnTo>
                  <a:lnTo>
                    <a:pt x="1279" y="254"/>
                  </a:lnTo>
                  <a:lnTo>
                    <a:pt x="1277" y="252"/>
                  </a:lnTo>
                  <a:lnTo>
                    <a:pt x="1269" y="239"/>
                  </a:lnTo>
                  <a:lnTo>
                    <a:pt x="1262" y="230"/>
                  </a:lnTo>
                  <a:lnTo>
                    <a:pt x="1255" y="225"/>
                  </a:lnTo>
                  <a:lnTo>
                    <a:pt x="1254" y="225"/>
                  </a:lnTo>
                  <a:lnTo>
                    <a:pt x="1202" y="225"/>
                  </a:lnTo>
                  <a:lnTo>
                    <a:pt x="1202" y="228"/>
                  </a:lnTo>
                  <a:lnTo>
                    <a:pt x="1201" y="230"/>
                  </a:lnTo>
                  <a:lnTo>
                    <a:pt x="1196" y="232"/>
                  </a:lnTo>
                  <a:lnTo>
                    <a:pt x="1189" y="237"/>
                  </a:lnTo>
                  <a:lnTo>
                    <a:pt x="1182" y="239"/>
                  </a:lnTo>
                  <a:lnTo>
                    <a:pt x="1175" y="237"/>
                  </a:lnTo>
                  <a:lnTo>
                    <a:pt x="1168" y="232"/>
                  </a:lnTo>
                  <a:lnTo>
                    <a:pt x="1168" y="205"/>
                  </a:lnTo>
                  <a:lnTo>
                    <a:pt x="1165" y="198"/>
                  </a:lnTo>
                  <a:lnTo>
                    <a:pt x="1160" y="193"/>
                  </a:lnTo>
                  <a:lnTo>
                    <a:pt x="1155" y="187"/>
                  </a:lnTo>
                  <a:lnTo>
                    <a:pt x="1148" y="184"/>
                  </a:lnTo>
                  <a:lnTo>
                    <a:pt x="1144" y="184"/>
                  </a:lnTo>
                  <a:lnTo>
                    <a:pt x="1144" y="182"/>
                  </a:lnTo>
                  <a:lnTo>
                    <a:pt x="1143" y="182"/>
                  </a:lnTo>
                  <a:lnTo>
                    <a:pt x="1139" y="177"/>
                  </a:lnTo>
                  <a:lnTo>
                    <a:pt x="1136" y="172"/>
                  </a:lnTo>
                  <a:lnTo>
                    <a:pt x="1133" y="167"/>
                  </a:lnTo>
                  <a:lnTo>
                    <a:pt x="1126" y="165"/>
                  </a:lnTo>
                  <a:lnTo>
                    <a:pt x="1121" y="165"/>
                  </a:lnTo>
                  <a:lnTo>
                    <a:pt x="1117" y="164"/>
                  </a:lnTo>
                  <a:lnTo>
                    <a:pt x="1115" y="164"/>
                  </a:lnTo>
                  <a:lnTo>
                    <a:pt x="1112" y="162"/>
                  </a:lnTo>
                  <a:lnTo>
                    <a:pt x="1110" y="162"/>
                  </a:lnTo>
                  <a:lnTo>
                    <a:pt x="1107" y="160"/>
                  </a:lnTo>
                  <a:lnTo>
                    <a:pt x="1103" y="158"/>
                  </a:lnTo>
                  <a:lnTo>
                    <a:pt x="1098" y="157"/>
                  </a:lnTo>
                  <a:lnTo>
                    <a:pt x="1098" y="155"/>
                  </a:lnTo>
                  <a:lnTo>
                    <a:pt x="1095" y="153"/>
                  </a:lnTo>
                  <a:lnTo>
                    <a:pt x="1090" y="152"/>
                  </a:lnTo>
                  <a:lnTo>
                    <a:pt x="1086" y="150"/>
                  </a:lnTo>
                  <a:lnTo>
                    <a:pt x="1085" y="150"/>
                  </a:lnTo>
                  <a:lnTo>
                    <a:pt x="1080" y="150"/>
                  </a:lnTo>
                  <a:lnTo>
                    <a:pt x="1066" y="129"/>
                  </a:lnTo>
                  <a:lnTo>
                    <a:pt x="1061" y="121"/>
                  </a:lnTo>
                  <a:lnTo>
                    <a:pt x="1057" y="117"/>
                  </a:lnTo>
                  <a:lnTo>
                    <a:pt x="1052" y="116"/>
                  </a:lnTo>
                  <a:lnTo>
                    <a:pt x="1047" y="107"/>
                  </a:lnTo>
                  <a:lnTo>
                    <a:pt x="1045" y="102"/>
                  </a:lnTo>
                  <a:lnTo>
                    <a:pt x="1045" y="95"/>
                  </a:lnTo>
                  <a:lnTo>
                    <a:pt x="1044" y="94"/>
                  </a:lnTo>
                  <a:lnTo>
                    <a:pt x="1042" y="92"/>
                  </a:lnTo>
                  <a:lnTo>
                    <a:pt x="1039" y="88"/>
                  </a:lnTo>
                  <a:lnTo>
                    <a:pt x="1033" y="87"/>
                  </a:lnTo>
                  <a:lnTo>
                    <a:pt x="1032" y="85"/>
                  </a:lnTo>
                  <a:lnTo>
                    <a:pt x="1032" y="82"/>
                  </a:lnTo>
                  <a:lnTo>
                    <a:pt x="1032" y="68"/>
                  </a:lnTo>
                  <a:lnTo>
                    <a:pt x="1025" y="56"/>
                  </a:lnTo>
                  <a:lnTo>
                    <a:pt x="1020" y="51"/>
                  </a:lnTo>
                  <a:lnTo>
                    <a:pt x="1015" y="48"/>
                  </a:lnTo>
                  <a:lnTo>
                    <a:pt x="1010" y="44"/>
                  </a:lnTo>
                  <a:lnTo>
                    <a:pt x="1003" y="41"/>
                  </a:lnTo>
                  <a:lnTo>
                    <a:pt x="994" y="41"/>
                  </a:lnTo>
                  <a:lnTo>
                    <a:pt x="984" y="41"/>
                  </a:lnTo>
                  <a:lnTo>
                    <a:pt x="979" y="39"/>
                  </a:lnTo>
                  <a:lnTo>
                    <a:pt x="977" y="37"/>
                  </a:lnTo>
                  <a:lnTo>
                    <a:pt x="977" y="34"/>
                  </a:lnTo>
                  <a:lnTo>
                    <a:pt x="950" y="34"/>
                  </a:lnTo>
                  <a:lnTo>
                    <a:pt x="950" y="27"/>
                  </a:lnTo>
                  <a:lnTo>
                    <a:pt x="946" y="24"/>
                  </a:lnTo>
                  <a:lnTo>
                    <a:pt x="941" y="22"/>
                  </a:lnTo>
                  <a:lnTo>
                    <a:pt x="936" y="20"/>
                  </a:lnTo>
                  <a:lnTo>
                    <a:pt x="931" y="12"/>
                  </a:lnTo>
                  <a:lnTo>
                    <a:pt x="928" y="8"/>
                  </a:lnTo>
                  <a:lnTo>
                    <a:pt x="923" y="7"/>
                  </a:lnTo>
                  <a:lnTo>
                    <a:pt x="914" y="8"/>
                  </a:lnTo>
                  <a:lnTo>
                    <a:pt x="907" y="7"/>
                  </a:lnTo>
                  <a:lnTo>
                    <a:pt x="897" y="5"/>
                  </a:lnTo>
                  <a:lnTo>
                    <a:pt x="888" y="0"/>
                  </a:lnTo>
                  <a:lnTo>
                    <a:pt x="882" y="0"/>
                  </a:lnTo>
                  <a:lnTo>
                    <a:pt x="875" y="0"/>
                  </a:lnTo>
                  <a:lnTo>
                    <a:pt x="870" y="1"/>
                  </a:lnTo>
                  <a:lnTo>
                    <a:pt x="866" y="3"/>
                  </a:lnTo>
                  <a:lnTo>
                    <a:pt x="861" y="10"/>
                  </a:lnTo>
                  <a:lnTo>
                    <a:pt x="858" y="12"/>
                  </a:lnTo>
                  <a:lnTo>
                    <a:pt x="853" y="13"/>
                  </a:lnTo>
                  <a:lnTo>
                    <a:pt x="848" y="15"/>
                  </a:lnTo>
                  <a:lnTo>
                    <a:pt x="841" y="13"/>
                  </a:lnTo>
                  <a:lnTo>
                    <a:pt x="841" y="19"/>
                  </a:lnTo>
                  <a:lnTo>
                    <a:pt x="842" y="24"/>
                  </a:lnTo>
                  <a:lnTo>
                    <a:pt x="846" y="32"/>
                  </a:lnTo>
                  <a:lnTo>
                    <a:pt x="849" y="41"/>
                  </a:lnTo>
                  <a:lnTo>
                    <a:pt x="849" y="48"/>
                  </a:lnTo>
                  <a:lnTo>
                    <a:pt x="848" y="54"/>
                  </a:lnTo>
                  <a:lnTo>
                    <a:pt x="853" y="56"/>
                  </a:lnTo>
                  <a:lnTo>
                    <a:pt x="856" y="58"/>
                  </a:lnTo>
                  <a:lnTo>
                    <a:pt x="858" y="61"/>
                  </a:lnTo>
                  <a:lnTo>
                    <a:pt x="859" y="65"/>
                  </a:lnTo>
                  <a:lnTo>
                    <a:pt x="861" y="68"/>
                  </a:lnTo>
                  <a:lnTo>
                    <a:pt x="859" y="73"/>
                  </a:lnTo>
                  <a:lnTo>
                    <a:pt x="858" y="76"/>
                  </a:lnTo>
                  <a:lnTo>
                    <a:pt x="854" y="82"/>
                  </a:lnTo>
                  <a:lnTo>
                    <a:pt x="849" y="82"/>
                  </a:lnTo>
                  <a:lnTo>
                    <a:pt x="844" y="82"/>
                  </a:lnTo>
                  <a:lnTo>
                    <a:pt x="832" y="82"/>
                  </a:lnTo>
                  <a:lnTo>
                    <a:pt x="827" y="83"/>
                  </a:lnTo>
                  <a:lnTo>
                    <a:pt x="824" y="82"/>
                  </a:lnTo>
                  <a:lnTo>
                    <a:pt x="820" y="80"/>
                  </a:lnTo>
                  <a:lnTo>
                    <a:pt x="820" y="75"/>
                  </a:lnTo>
                  <a:lnTo>
                    <a:pt x="815" y="71"/>
                  </a:lnTo>
                  <a:lnTo>
                    <a:pt x="808" y="70"/>
                  </a:lnTo>
                  <a:lnTo>
                    <a:pt x="801" y="68"/>
                  </a:lnTo>
                  <a:lnTo>
                    <a:pt x="793" y="68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82"/>
                  </a:lnTo>
                  <a:lnTo>
                    <a:pt x="781" y="82"/>
                  </a:lnTo>
                  <a:lnTo>
                    <a:pt x="778" y="83"/>
                  </a:lnTo>
                  <a:lnTo>
                    <a:pt x="774" y="85"/>
                  </a:lnTo>
                  <a:lnTo>
                    <a:pt x="772" y="88"/>
                  </a:lnTo>
                  <a:lnTo>
                    <a:pt x="769" y="90"/>
                  </a:lnTo>
                  <a:lnTo>
                    <a:pt x="767" y="94"/>
                  </a:lnTo>
                  <a:lnTo>
                    <a:pt x="766" y="102"/>
                  </a:lnTo>
                  <a:lnTo>
                    <a:pt x="762" y="102"/>
                  </a:lnTo>
                  <a:lnTo>
                    <a:pt x="761" y="104"/>
                  </a:lnTo>
                  <a:lnTo>
                    <a:pt x="759" y="109"/>
                  </a:lnTo>
                  <a:lnTo>
                    <a:pt x="752" y="107"/>
                  </a:lnTo>
                  <a:lnTo>
                    <a:pt x="745" y="109"/>
                  </a:lnTo>
                  <a:lnTo>
                    <a:pt x="742" y="111"/>
                  </a:lnTo>
                  <a:lnTo>
                    <a:pt x="738" y="112"/>
                  </a:lnTo>
                  <a:lnTo>
                    <a:pt x="732" y="119"/>
                  </a:lnTo>
                  <a:lnTo>
                    <a:pt x="728" y="121"/>
                  </a:lnTo>
                  <a:lnTo>
                    <a:pt x="725" y="123"/>
                  </a:lnTo>
                  <a:lnTo>
                    <a:pt x="720" y="128"/>
                  </a:lnTo>
                  <a:lnTo>
                    <a:pt x="715" y="133"/>
                  </a:lnTo>
                  <a:lnTo>
                    <a:pt x="706" y="135"/>
                  </a:lnTo>
                  <a:lnTo>
                    <a:pt x="697" y="136"/>
                  </a:lnTo>
                  <a:lnTo>
                    <a:pt x="696" y="140"/>
                  </a:lnTo>
                  <a:lnTo>
                    <a:pt x="694" y="143"/>
                  </a:lnTo>
                  <a:lnTo>
                    <a:pt x="686" y="145"/>
                  </a:lnTo>
                  <a:lnTo>
                    <a:pt x="682" y="146"/>
                  </a:lnTo>
                  <a:lnTo>
                    <a:pt x="679" y="148"/>
                  </a:lnTo>
                  <a:lnTo>
                    <a:pt x="677" y="152"/>
                  </a:lnTo>
                  <a:lnTo>
                    <a:pt x="677" y="157"/>
                  </a:lnTo>
                  <a:lnTo>
                    <a:pt x="670" y="160"/>
                  </a:lnTo>
                  <a:lnTo>
                    <a:pt x="665" y="165"/>
                  </a:lnTo>
                  <a:lnTo>
                    <a:pt x="660" y="170"/>
                  </a:lnTo>
                  <a:lnTo>
                    <a:pt x="657" y="177"/>
                  </a:lnTo>
                  <a:lnTo>
                    <a:pt x="657" y="187"/>
                  </a:lnTo>
                  <a:lnTo>
                    <a:pt x="658" y="191"/>
                  </a:lnTo>
                  <a:lnTo>
                    <a:pt x="660" y="194"/>
                  </a:lnTo>
                  <a:lnTo>
                    <a:pt x="663" y="196"/>
                  </a:lnTo>
                  <a:lnTo>
                    <a:pt x="667" y="198"/>
                  </a:lnTo>
                  <a:lnTo>
                    <a:pt x="677" y="198"/>
                  </a:lnTo>
                  <a:lnTo>
                    <a:pt x="677" y="206"/>
                  </a:lnTo>
                  <a:lnTo>
                    <a:pt x="680" y="211"/>
                  </a:lnTo>
                  <a:lnTo>
                    <a:pt x="686" y="215"/>
                  </a:lnTo>
                  <a:lnTo>
                    <a:pt x="691" y="218"/>
                  </a:lnTo>
                  <a:lnTo>
                    <a:pt x="691" y="266"/>
                  </a:lnTo>
                  <a:lnTo>
                    <a:pt x="689" y="271"/>
                  </a:lnTo>
                  <a:lnTo>
                    <a:pt x="687" y="273"/>
                  </a:lnTo>
                  <a:lnTo>
                    <a:pt x="686" y="276"/>
                  </a:lnTo>
                  <a:lnTo>
                    <a:pt x="682" y="283"/>
                  </a:lnTo>
                  <a:lnTo>
                    <a:pt x="680" y="285"/>
                  </a:lnTo>
                  <a:lnTo>
                    <a:pt x="679" y="290"/>
                  </a:lnTo>
                  <a:lnTo>
                    <a:pt x="677" y="297"/>
                  </a:lnTo>
                  <a:lnTo>
                    <a:pt x="677" y="298"/>
                  </a:lnTo>
                  <a:lnTo>
                    <a:pt x="677" y="304"/>
                  </a:lnTo>
                  <a:lnTo>
                    <a:pt x="679" y="307"/>
                  </a:lnTo>
                  <a:lnTo>
                    <a:pt x="677" y="310"/>
                  </a:lnTo>
                  <a:lnTo>
                    <a:pt x="675" y="314"/>
                  </a:lnTo>
                  <a:lnTo>
                    <a:pt x="677" y="314"/>
                  </a:lnTo>
                  <a:lnTo>
                    <a:pt x="675" y="315"/>
                  </a:lnTo>
                  <a:lnTo>
                    <a:pt x="674" y="317"/>
                  </a:lnTo>
                  <a:lnTo>
                    <a:pt x="670" y="321"/>
                  </a:lnTo>
                  <a:lnTo>
                    <a:pt x="665" y="322"/>
                  </a:lnTo>
                  <a:lnTo>
                    <a:pt x="663" y="324"/>
                  </a:lnTo>
                  <a:lnTo>
                    <a:pt x="663" y="327"/>
                  </a:lnTo>
                  <a:lnTo>
                    <a:pt x="643" y="327"/>
                  </a:lnTo>
                  <a:lnTo>
                    <a:pt x="634" y="331"/>
                  </a:lnTo>
                  <a:lnTo>
                    <a:pt x="626" y="334"/>
                  </a:lnTo>
                  <a:lnTo>
                    <a:pt x="617" y="338"/>
                  </a:lnTo>
                  <a:lnTo>
                    <a:pt x="609" y="341"/>
                  </a:lnTo>
                  <a:lnTo>
                    <a:pt x="605" y="343"/>
                  </a:lnTo>
                  <a:lnTo>
                    <a:pt x="604" y="344"/>
                  </a:lnTo>
                  <a:lnTo>
                    <a:pt x="602" y="350"/>
                  </a:lnTo>
                  <a:lnTo>
                    <a:pt x="602" y="361"/>
                  </a:lnTo>
                  <a:lnTo>
                    <a:pt x="593" y="367"/>
                  </a:lnTo>
                  <a:lnTo>
                    <a:pt x="590" y="370"/>
                  </a:lnTo>
                  <a:lnTo>
                    <a:pt x="588" y="375"/>
                  </a:lnTo>
                  <a:lnTo>
                    <a:pt x="588" y="384"/>
                  </a:lnTo>
                  <a:lnTo>
                    <a:pt x="592" y="389"/>
                  </a:lnTo>
                  <a:lnTo>
                    <a:pt x="595" y="394"/>
                  </a:lnTo>
                  <a:lnTo>
                    <a:pt x="600" y="397"/>
                  </a:lnTo>
                  <a:lnTo>
                    <a:pt x="605" y="401"/>
                  </a:lnTo>
                  <a:lnTo>
                    <a:pt x="609" y="406"/>
                  </a:lnTo>
                  <a:lnTo>
                    <a:pt x="611" y="413"/>
                  </a:lnTo>
                  <a:lnTo>
                    <a:pt x="609" y="423"/>
                  </a:lnTo>
                  <a:lnTo>
                    <a:pt x="602" y="421"/>
                  </a:lnTo>
                  <a:lnTo>
                    <a:pt x="597" y="421"/>
                  </a:lnTo>
                  <a:lnTo>
                    <a:pt x="590" y="425"/>
                  </a:lnTo>
                  <a:lnTo>
                    <a:pt x="585" y="430"/>
                  </a:lnTo>
                  <a:lnTo>
                    <a:pt x="580" y="430"/>
                  </a:lnTo>
                  <a:lnTo>
                    <a:pt x="575" y="430"/>
                  </a:lnTo>
                  <a:lnTo>
                    <a:pt x="573" y="440"/>
                  </a:lnTo>
                  <a:lnTo>
                    <a:pt x="575" y="447"/>
                  </a:lnTo>
                  <a:lnTo>
                    <a:pt x="576" y="454"/>
                  </a:lnTo>
                  <a:lnTo>
                    <a:pt x="580" y="459"/>
                  </a:lnTo>
                  <a:lnTo>
                    <a:pt x="588" y="467"/>
                  </a:lnTo>
                  <a:lnTo>
                    <a:pt x="592" y="472"/>
                  </a:lnTo>
                  <a:lnTo>
                    <a:pt x="595" y="477"/>
                  </a:lnTo>
                  <a:lnTo>
                    <a:pt x="600" y="479"/>
                  </a:lnTo>
                  <a:lnTo>
                    <a:pt x="602" y="481"/>
                  </a:lnTo>
                  <a:lnTo>
                    <a:pt x="602" y="484"/>
                  </a:lnTo>
                  <a:lnTo>
                    <a:pt x="595" y="484"/>
                  </a:lnTo>
                  <a:lnTo>
                    <a:pt x="588" y="481"/>
                  </a:lnTo>
                  <a:lnTo>
                    <a:pt x="581" y="477"/>
                  </a:lnTo>
                  <a:lnTo>
                    <a:pt x="571" y="477"/>
                  </a:lnTo>
                  <a:lnTo>
                    <a:pt x="561" y="477"/>
                  </a:lnTo>
                  <a:lnTo>
                    <a:pt x="559" y="481"/>
                  </a:lnTo>
                  <a:lnTo>
                    <a:pt x="558" y="481"/>
                  </a:lnTo>
                  <a:lnTo>
                    <a:pt x="554" y="481"/>
                  </a:lnTo>
                  <a:lnTo>
                    <a:pt x="547" y="477"/>
                  </a:lnTo>
                  <a:lnTo>
                    <a:pt x="544" y="477"/>
                  </a:lnTo>
                  <a:lnTo>
                    <a:pt x="540" y="477"/>
                  </a:lnTo>
                  <a:lnTo>
                    <a:pt x="537" y="479"/>
                  </a:lnTo>
                  <a:lnTo>
                    <a:pt x="535" y="481"/>
                  </a:lnTo>
                  <a:lnTo>
                    <a:pt x="534" y="488"/>
                  </a:lnTo>
                  <a:lnTo>
                    <a:pt x="532" y="494"/>
                  </a:lnTo>
                  <a:lnTo>
                    <a:pt x="530" y="498"/>
                  </a:lnTo>
                  <a:lnTo>
                    <a:pt x="527" y="498"/>
                  </a:lnTo>
                  <a:lnTo>
                    <a:pt x="522" y="498"/>
                  </a:lnTo>
                  <a:lnTo>
                    <a:pt x="517" y="496"/>
                  </a:lnTo>
                  <a:lnTo>
                    <a:pt x="511" y="494"/>
                  </a:lnTo>
                  <a:lnTo>
                    <a:pt x="508" y="491"/>
                  </a:lnTo>
                  <a:lnTo>
                    <a:pt x="503" y="484"/>
                  </a:lnTo>
                  <a:lnTo>
                    <a:pt x="499" y="477"/>
                  </a:lnTo>
                  <a:lnTo>
                    <a:pt x="486" y="471"/>
                  </a:lnTo>
                  <a:lnTo>
                    <a:pt x="472" y="464"/>
                  </a:lnTo>
                  <a:lnTo>
                    <a:pt x="438" y="464"/>
                  </a:lnTo>
                  <a:lnTo>
                    <a:pt x="433" y="467"/>
                  </a:lnTo>
                  <a:lnTo>
                    <a:pt x="428" y="471"/>
                  </a:lnTo>
                  <a:lnTo>
                    <a:pt x="423" y="476"/>
                  </a:lnTo>
                  <a:lnTo>
                    <a:pt x="418" y="477"/>
                  </a:lnTo>
                  <a:lnTo>
                    <a:pt x="411" y="477"/>
                  </a:lnTo>
                  <a:lnTo>
                    <a:pt x="406" y="477"/>
                  </a:lnTo>
                  <a:lnTo>
                    <a:pt x="402" y="474"/>
                  </a:lnTo>
                  <a:lnTo>
                    <a:pt x="401" y="471"/>
                  </a:lnTo>
                  <a:lnTo>
                    <a:pt x="397" y="467"/>
                  </a:lnTo>
                  <a:lnTo>
                    <a:pt x="395" y="464"/>
                  </a:lnTo>
                  <a:lnTo>
                    <a:pt x="390" y="464"/>
                  </a:lnTo>
                  <a:lnTo>
                    <a:pt x="383" y="464"/>
                  </a:lnTo>
                  <a:lnTo>
                    <a:pt x="380" y="457"/>
                  </a:lnTo>
                  <a:lnTo>
                    <a:pt x="377" y="450"/>
                  </a:lnTo>
                  <a:lnTo>
                    <a:pt x="377" y="447"/>
                  </a:lnTo>
                  <a:lnTo>
                    <a:pt x="377" y="443"/>
                  </a:lnTo>
                  <a:lnTo>
                    <a:pt x="373" y="443"/>
                  </a:lnTo>
                  <a:lnTo>
                    <a:pt x="370" y="443"/>
                  </a:lnTo>
                  <a:lnTo>
                    <a:pt x="366" y="443"/>
                  </a:lnTo>
                  <a:lnTo>
                    <a:pt x="363" y="443"/>
                  </a:lnTo>
                  <a:lnTo>
                    <a:pt x="361" y="440"/>
                  </a:lnTo>
                  <a:lnTo>
                    <a:pt x="361" y="435"/>
                  </a:lnTo>
                  <a:lnTo>
                    <a:pt x="360" y="430"/>
                  </a:lnTo>
                  <a:lnTo>
                    <a:pt x="356" y="430"/>
                  </a:lnTo>
                  <a:lnTo>
                    <a:pt x="353" y="419"/>
                  </a:lnTo>
                  <a:lnTo>
                    <a:pt x="346" y="413"/>
                  </a:lnTo>
                  <a:lnTo>
                    <a:pt x="341" y="404"/>
                  </a:lnTo>
                  <a:lnTo>
                    <a:pt x="336" y="396"/>
                  </a:lnTo>
                  <a:lnTo>
                    <a:pt x="329" y="396"/>
                  </a:lnTo>
                  <a:lnTo>
                    <a:pt x="324" y="399"/>
                  </a:lnTo>
                  <a:lnTo>
                    <a:pt x="320" y="401"/>
                  </a:lnTo>
                  <a:lnTo>
                    <a:pt x="315" y="402"/>
                  </a:lnTo>
                  <a:lnTo>
                    <a:pt x="314" y="404"/>
                  </a:lnTo>
                  <a:lnTo>
                    <a:pt x="312" y="406"/>
                  </a:lnTo>
                  <a:lnTo>
                    <a:pt x="308" y="409"/>
                  </a:lnTo>
                  <a:lnTo>
                    <a:pt x="303" y="411"/>
                  </a:lnTo>
                  <a:lnTo>
                    <a:pt x="302" y="413"/>
                  </a:lnTo>
                  <a:lnTo>
                    <a:pt x="302" y="416"/>
                  </a:lnTo>
                  <a:lnTo>
                    <a:pt x="298" y="418"/>
                  </a:lnTo>
                  <a:lnTo>
                    <a:pt x="295" y="419"/>
                  </a:lnTo>
                  <a:lnTo>
                    <a:pt x="291" y="423"/>
                  </a:lnTo>
                  <a:lnTo>
                    <a:pt x="288" y="423"/>
                  </a:lnTo>
                  <a:lnTo>
                    <a:pt x="288" y="464"/>
                  </a:lnTo>
                  <a:lnTo>
                    <a:pt x="283" y="464"/>
                  </a:lnTo>
                  <a:lnTo>
                    <a:pt x="278" y="465"/>
                  </a:lnTo>
                  <a:lnTo>
                    <a:pt x="273" y="467"/>
                  </a:lnTo>
                  <a:lnTo>
                    <a:pt x="269" y="471"/>
                  </a:lnTo>
                  <a:lnTo>
                    <a:pt x="264" y="477"/>
                  </a:lnTo>
                  <a:lnTo>
                    <a:pt x="261" y="484"/>
                  </a:lnTo>
                  <a:lnTo>
                    <a:pt x="252" y="483"/>
                  </a:lnTo>
                  <a:lnTo>
                    <a:pt x="247" y="481"/>
                  </a:lnTo>
                  <a:lnTo>
                    <a:pt x="242" y="477"/>
                  </a:lnTo>
                  <a:lnTo>
                    <a:pt x="233" y="477"/>
                  </a:lnTo>
                  <a:lnTo>
                    <a:pt x="230" y="479"/>
                  </a:lnTo>
                  <a:lnTo>
                    <a:pt x="228" y="483"/>
                  </a:lnTo>
                  <a:lnTo>
                    <a:pt x="227" y="491"/>
                  </a:lnTo>
                  <a:lnTo>
                    <a:pt x="225" y="494"/>
                  </a:lnTo>
                  <a:lnTo>
                    <a:pt x="223" y="498"/>
                  </a:lnTo>
                  <a:lnTo>
                    <a:pt x="220" y="501"/>
                  </a:lnTo>
                  <a:lnTo>
                    <a:pt x="220" y="505"/>
                  </a:lnTo>
                  <a:lnTo>
                    <a:pt x="179" y="505"/>
                  </a:lnTo>
                  <a:lnTo>
                    <a:pt x="174" y="505"/>
                  </a:lnTo>
                  <a:lnTo>
                    <a:pt x="169" y="506"/>
                  </a:lnTo>
                  <a:lnTo>
                    <a:pt x="164" y="508"/>
                  </a:lnTo>
                  <a:lnTo>
                    <a:pt x="160" y="512"/>
                  </a:lnTo>
                  <a:lnTo>
                    <a:pt x="155" y="518"/>
                  </a:lnTo>
                  <a:lnTo>
                    <a:pt x="152" y="525"/>
                  </a:lnTo>
                  <a:lnTo>
                    <a:pt x="145" y="525"/>
                  </a:lnTo>
                  <a:lnTo>
                    <a:pt x="138" y="525"/>
                  </a:lnTo>
                  <a:lnTo>
                    <a:pt x="133" y="527"/>
                  </a:lnTo>
                  <a:lnTo>
                    <a:pt x="131" y="532"/>
                  </a:lnTo>
                  <a:lnTo>
                    <a:pt x="124" y="532"/>
                  </a:lnTo>
                  <a:lnTo>
                    <a:pt x="117" y="532"/>
                  </a:lnTo>
                  <a:lnTo>
                    <a:pt x="112" y="534"/>
                  </a:lnTo>
                  <a:lnTo>
                    <a:pt x="111" y="539"/>
                  </a:lnTo>
                  <a:lnTo>
                    <a:pt x="104" y="539"/>
                  </a:lnTo>
                  <a:lnTo>
                    <a:pt x="99" y="537"/>
                  </a:lnTo>
                  <a:lnTo>
                    <a:pt x="95" y="534"/>
                  </a:lnTo>
                  <a:lnTo>
                    <a:pt x="90" y="532"/>
                  </a:lnTo>
                  <a:lnTo>
                    <a:pt x="89" y="530"/>
                  </a:lnTo>
                  <a:lnTo>
                    <a:pt x="87" y="529"/>
                  </a:lnTo>
                  <a:lnTo>
                    <a:pt x="83" y="525"/>
                  </a:lnTo>
                  <a:lnTo>
                    <a:pt x="78" y="523"/>
                  </a:lnTo>
                  <a:lnTo>
                    <a:pt x="77" y="522"/>
                  </a:lnTo>
                  <a:lnTo>
                    <a:pt x="77" y="518"/>
                  </a:lnTo>
                  <a:lnTo>
                    <a:pt x="29" y="518"/>
                  </a:lnTo>
                  <a:lnTo>
                    <a:pt x="29" y="515"/>
                  </a:lnTo>
                  <a:lnTo>
                    <a:pt x="27" y="513"/>
                  </a:lnTo>
                  <a:lnTo>
                    <a:pt x="22" y="512"/>
                  </a:lnTo>
                  <a:lnTo>
                    <a:pt x="20" y="508"/>
                  </a:lnTo>
                  <a:lnTo>
                    <a:pt x="18" y="505"/>
                  </a:lnTo>
                  <a:lnTo>
                    <a:pt x="15" y="503"/>
                  </a:lnTo>
                  <a:lnTo>
                    <a:pt x="15" y="498"/>
                  </a:lnTo>
                  <a:lnTo>
                    <a:pt x="15" y="493"/>
                  </a:lnTo>
                  <a:lnTo>
                    <a:pt x="13" y="489"/>
                  </a:lnTo>
                  <a:lnTo>
                    <a:pt x="12" y="486"/>
                  </a:lnTo>
                  <a:lnTo>
                    <a:pt x="8" y="484"/>
                  </a:lnTo>
                  <a:lnTo>
                    <a:pt x="1" y="484"/>
                  </a:lnTo>
                  <a:lnTo>
                    <a:pt x="1" y="491"/>
                  </a:lnTo>
                  <a:lnTo>
                    <a:pt x="1" y="498"/>
                  </a:lnTo>
                  <a:lnTo>
                    <a:pt x="0" y="506"/>
                  </a:lnTo>
                  <a:lnTo>
                    <a:pt x="0" y="510"/>
                  </a:lnTo>
                  <a:lnTo>
                    <a:pt x="1" y="512"/>
                  </a:lnTo>
                  <a:lnTo>
                    <a:pt x="8" y="512"/>
                  </a:lnTo>
                  <a:lnTo>
                    <a:pt x="8" y="518"/>
                  </a:lnTo>
                  <a:lnTo>
                    <a:pt x="8" y="525"/>
                  </a:lnTo>
                  <a:lnTo>
                    <a:pt x="10" y="530"/>
                  </a:lnTo>
                  <a:lnTo>
                    <a:pt x="12" y="532"/>
                  </a:lnTo>
                  <a:lnTo>
                    <a:pt x="15" y="532"/>
                  </a:lnTo>
                  <a:lnTo>
                    <a:pt x="10" y="541"/>
                  </a:lnTo>
                  <a:lnTo>
                    <a:pt x="8" y="552"/>
                  </a:lnTo>
                  <a:lnTo>
                    <a:pt x="10" y="561"/>
                  </a:lnTo>
                  <a:lnTo>
                    <a:pt x="13" y="571"/>
                  </a:lnTo>
                  <a:lnTo>
                    <a:pt x="15" y="581"/>
                  </a:lnTo>
                  <a:lnTo>
                    <a:pt x="17" y="587"/>
                  </a:lnTo>
                  <a:lnTo>
                    <a:pt x="15" y="593"/>
                  </a:lnTo>
                  <a:lnTo>
                    <a:pt x="20" y="602"/>
                  </a:lnTo>
                  <a:lnTo>
                    <a:pt x="24" y="605"/>
                  </a:lnTo>
                  <a:lnTo>
                    <a:pt x="29" y="607"/>
                  </a:lnTo>
                  <a:lnTo>
                    <a:pt x="29" y="614"/>
                  </a:lnTo>
                  <a:lnTo>
                    <a:pt x="29" y="621"/>
                  </a:lnTo>
                  <a:lnTo>
                    <a:pt x="30" y="626"/>
                  </a:lnTo>
                  <a:lnTo>
                    <a:pt x="36" y="627"/>
                  </a:lnTo>
                  <a:lnTo>
                    <a:pt x="34" y="634"/>
                  </a:lnTo>
                  <a:lnTo>
                    <a:pt x="34" y="641"/>
                  </a:lnTo>
                  <a:lnTo>
                    <a:pt x="37" y="650"/>
                  </a:lnTo>
                  <a:lnTo>
                    <a:pt x="41" y="658"/>
                  </a:lnTo>
                  <a:lnTo>
                    <a:pt x="42" y="663"/>
                  </a:lnTo>
                  <a:lnTo>
                    <a:pt x="42" y="668"/>
                  </a:lnTo>
                  <a:lnTo>
                    <a:pt x="44" y="672"/>
                  </a:lnTo>
                  <a:lnTo>
                    <a:pt x="46" y="675"/>
                  </a:lnTo>
                  <a:lnTo>
                    <a:pt x="48" y="679"/>
                  </a:lnTo>
                  <a:lnTo>
                    <a:pt x="49" y="682"/>
                  </a:lnTo>
                  <a:lnTo>
                    <a:pt x="51" y="686"/>
                  </a:lnTo>
                  <a:lnTo>
                    <a:pt x="54" y="687"/>
                  </a:lnTo>
                  <a:lnTo>
                    <a:pt x="63" y="689"/>
                  </a:lnTo>
                  <a:lnTo>
                    <a:pt x="63" y="692"/>
                  </a:lnTo>
                  <a:lnTo>
                    <a:pt x="65" y="694"/>
                  </a:lnTo>
                  <a:lnTo>
                    <a:pt x="70" y="696"/>
                  </a:lnTo>
                  <a:lnTo>
                    <a:pt x="70" y="703"/>
                  </a:lnTo>
                  <a:lnTo>
                    <a:pt x="70" y="709"/>
                  </a:lnTo>
                  <a:lnTo>
                    <a:pt x="71" y="715"/>
                  </a:lnTo>
                  <a:lnTo>
                    <a:pt x="75" y="718"/>
                  </a:lnTo>
                  <a:lnTo>
                    <a:pt x="82" y="725"/>
                  </a:lnTo>
                  <a:lnTo>
                    <a:pt x="90" y="730"/>
                  </a:lnTo>
                  <a:lnTo>
                    <a:pt x="90" y="737"/>
                  </a:lnTo>
                  <a:lnTo>
                    <a:pt x="87" y="742"/>
                  </a:lnTo>
                  <a:lnTo>
                    <a:pt x="85" y="745"/>
                  </a:lnTo>
                  <a:lnTo>
                    <a:pt x="83" y="750"/>
                  </a:lnTo>
                  <a:lnTo>
                    <a:pt x="87" y="756"/>
                  </a:lnTo>
                  <a:lnTo>
                    <a:pt x="90" y="761"/>
                  </a:lnTo>
                  <a:lnTo>
                    <a:pt x="95" y="764"/>
                  </a:lnTo>
                  <a:lnTo>
                    <a:pt x="104" y="764"/>
                  </a:lnTo>
                  <a:lnTo>
                    <a:pt x="104" y="771"/>
                  </a:lnTo>
                  <a:lnTo>
                    <a:pt x="107" y="778"/>
                  </a:lnTo>
                  <a:lnTo>
                    <a:pt x="111" y="783"/>
                  </a:lnTo>
                  <a:lnTo>
                    <a:pt x="111" y="791"/>
                  </a:lnTo>
                  <a:lnTo>
                    <a:pt x="114" y="795"/>
                  </a:lnTo>
                  <a:lnTo>
                    <a:pt x="119" y="797"/>
                  </a:lnTo>
                  <a:lnTo>
                    <a:pt x="131" y="798"/>
                  </a:lnTo>
                  <a:lnTo>
                    <a:pt x="136" y="800"/>
                  </a:lnTo>
                  <a:lnTo>
                    <a:pt x="140" y="803"/>
                  </a:lnTo>
                  <a:lnTo>
                    <a:pt x="143" y="807"/>
                  </a:lnTo>
                  <a:lnTo>
                    <a:pt x="145" y="812"/>
                  </a:lnTo>
                  <a:lnTo>
                    <a:pt x="146" y="815"/>
                  </a:lnTo>
                  <a:lnTo>
                    <a:pt x="148" y="817"/>
                  </a:lnTo>
                  <a:lnTo>
                    <a:pt x="150" y="815"/>
                  </a:lnTo>
                  <a:lnTo>
                    <a:pt x="152" y="812"/>
                  </a:lnTo>
                  <a:lnTo>
                    <a:pt x="155" y="807"/>
                  </a:lnTo>
                  <a:lnTo>
                    <a:pt x="158" y="802"/>
                  </a:lnTo>
                  <a:lnTo>
                    <a:pt x="164" y="798"/>
                  </a:lnTo>
                  <a:lnTo>
                    <a:pt x="172" y="798"/>
                  </a:lnTo>
                  <a:lnTo>
                    <a:pt x="172" y="781"/>
                  </a:lnTo>
                  <a:lnTo>
                    <a:pt x="174" y="774"/>
                  </a:lnTo>
                  <a:lnTo>
                    <a:pt x="175" y="773"/>
                  </a:lnTo>
                  <a:lnTo>
                    <a:pt x="179" y="771"/>
                  </a:lnTo>
                  <a:lnTo>
                    <a:pt x="179" y="764"/>
                  </a:lnTo>
                  <a:lnTo>
                    <a:pt x="179" y="757"/>
                  </a:lnTo>
                  <a:lnTo>
                    <a:pt x="181" y="752"/>
                  </a:lnTo>
                  <a:lnTo>
                    <a:pt x="186" y="750"/>
                  </a:lnTo>
                  <a:lnTo>
                    <a:pt x="186" y="739"/>
                  </a:lnTo>
                  <a:lnTo>
                    <a:pt x="187" y="739"/>
                  </a:lnTo>
                  <a:lnTo>
                    <a:pt x="189" y="739"/>
                  </a:lnTo>
                  <a:lnTo>
                    <a:pt x="196" y="744"/>
                  </a:lnTo>
                  <a:lnTo>
                    <a:pt x="201" y="744"/>
                  </a:lnTo>
                  <a:lnTo>
                    <a:pt x="206" y="744"/>
                  </a:lnTo>
                  <a:lnTo>
                    <a:pt x="210" y="737"/>
                  </a:lnTo>
                  <a:lnTo>
                    <a:pt x="215" y="732"/>
                  </a:lnTo>
                  <a:lnTo>
                    <a:pt x="220" y="727"/>
                  </a:lnTo>
                  <a:lnTo>
                    <a:pt x="227" y="723"/>
                  </a:lnTo>
                  <a:lnTo>
                    <a:pt x="227" y="698"/>
                  </a:lnTo>
                  <a:lnTo>
                    <a:pt x="230" y="674"/>
                  </a:lnTo>
                  <a:lnTo>
                    <a:pt x="240" y="627"/>
                  </a:lnTo>
                  <a:lnTo>
                    <a:pt x="254" y="627"/>
                  </a:lnTo>
                  <a:lnTo>
                    <a:pt x="254" y="622"/>
                  </a:lnTo>
                  <a:lnTo>
                    <a:pt x="256" y="619"/>
                  </a:lnTo>
                  <a:lnTo>
                    <a:pt x="257" y="616"/>
                  </a:lnTo>
                  <a:lnTo>
                    <a:pt x="261" y="614"/>
                  </a:lnTo>
                  <a:lnTo>
                    <a:pt x="261" y="597"/>
                  </a:lnTo>
                  <a:lnTo>
                    <a:pt x="264" y="583"/>
                  </a:lnTo>
                  <a:lnTo>
                    <a:pt x="268" y="578"/>
                  </a:lnTo>
                  <a:lnTo>
                    <a:pt x="271" y="573"/>
                  </a:lnTo>
                  <a:lnTo>
                    <a:pt x="276" y="570"/>
                  </a:lnTo>
                  <a:lnTo>
                    <a:pt x="281" y="566"/>
                  </a:lnTo>
                  <a:lnTo>
                    <a:pt x="281" y="563"/>
                  </a:lnTo>
                  <a:lnTo>
                    <a:pt x="285" y="561"/>
                  </a:lnTo>
                  <a:lnTo>
                    <a:pt x="286" y="563"/>
                  </a:lnTo>
                  <a:lnTo>
                    <a:pt x="288" y="566"/>
                  </a:lnTo>
                  <a:lnTo>
                    <a:pt x="291" y="568"/>
                  </a:lnTo>
                  <a:lnTo>
                    <a:pt x="295" y="570"/>
                  </a:lnTo>
                  <a:lnTo>
                    <a:pt x="300" y="575"/>
                  </a:lnTo>
                  <a:lnTo>
                    <a:pt x="302" y="578"/>
                  </a:lnTo>
                  <a:lnTo>
                    <a:pt x="305" y="580"/>
                  </a:lnTo>
                  <a:lnTo>
                    <a:pt x="308" y="581"/>
                  </a:lnTo>
                  <a:lnTo>
                    <a:pt x="315" y="580"/>
                  </a:lnTo>
                  <a:lnTo>
                    <a:pt x="320" y="581"/>
                  </a:lnTo>
                  <a:lnTo>
                    <a:pt x="322" y="583"/>
                  </a:lnTo>
                  <a:lnTo>
                    <a:pt x="322" y="587"/>
                  </a:lnTo>
                  <a:lnTo>
                    <a:pt x="329" y="587"/>
                  </a:lnTo>
                  <a:lnTo>
                    <a:pt x="334" y="588"/>
                  </a:lnTo>
                  <a:lnTo>
                    <a:pt x="336" y="590"/>
                  </a:lnTo>
                  <a:lnTo>
                    <a:pt x="336" y="593"/>
                  </a:lnTo>
                  <a:lnTo>
                    <a:pt x="341" y="597"/>
                  </a:lnTo>
                  <a:lnTo>
                    <a:pt x="346" y="600"/>
                  </a:lnTo>
                  <a:lnTo>
                    <a:pt x="349" y="605"/>
                  </a:lnTo>
                  <a:lnTo>
                    <a:pt x="353" y="607"/>
                  </a:lnTo>
                  <a:lnTo>
                    <a:pt x="356" y="607"/>
                  </a:lnTo>
                  <a:lnTo>
                    <a:pt x="360" y="607"/>
                  </a:lnTo>
                  <a:lnTo>
                    <a:pt x="363" y="607"/>
                  </a:lnTo>
                  <a:lnTo>
                    <a:pt x="365" y="610"/>
                  </a:lnTo>
                  <a:lnTo>
                    <a:pt x="366" y="614"/>
                  </a:lnTo>
                  <a:lnTo>
                    <a:pt x="368" y="619"/>
                  </a:lnTo>
                  <a:lnTo>
                    <a:pt x="370" y="621"/>
                  </a:lnTo>
                  <a:lnTo>
                    <a:pt x="373" y="621"/>
                  </a:lnTo>
                  <a:lnTo>
                    <a:pt x="377" y="621"/>
                  </a:lnTo>
                  <a:lnTo>
                    <a:pt x="380" y="621"/>
                  </a:lnTo>
                  <a:lnTo>
                    <a:pt x="383" y="621"/>
                  </a:lnTo>
                  <a:lnTo>
                    <a:pt x="389" y="629"/>
                  </a:lnTo>
                  <a:lnTo>
                    <a:pt x="394" y="636"/>
                  </a:lnTo>
                  <a:lnTo>
                    <a:pt x="407" y="648"/>
                  </a:lnTo>
                  <a:lnTo>
                    <a:pt x="421" y="660"/>
                  </a:lnTo>
                  <a:lnTo>
                    <a:pt x="426" y="667"/>
                  </a:lnTo>
                  <a:lnTo>
                    <a:pt x="431" y="675"/>
                  </a:lnTo>
                  <a:lnTo>
                    <a:pt x="436" y="677"/>
                  </a:lnTo>
                  <a:lnTo>
                    <a:pt x="438" y="679"/>
                  </a:lnTo>
                  <a:lnTo>
                    <a:pt x="438" y="682"/>
                  </a:lnTo>
                  <a:lnTo>
                    <a:pt x="443" y="691"/>
                  </a:lnTo>
                  <a:lnTo>
                    <a:pt x="447" y="694"/>
                  </a:lnTo>
                  <a:lnTo>
                    <a:pt x="452" y="696"/>
                  </a:lnTo>
                  <a:lnTo>
                    <a:pt x="453" y="699"/>
                  </a:lnTo>
                  <a:lnTo>
                    <a:pt x="455" y="703"/>
                  </a:lnTo>
                  <a:lnTo>
                    <a:pt x="457" y="706"/>
                  </a:lnTo>
                  <a:lnTo>
                    <a:pt x="459" y="709"/>
                  </a:lnTo>
                  <a:lnTo>
                    <a:pt x="459" y="715"/>
                  </a:lnTo>
                  <a:lnTo>
                    <a:pt x="457" y="718"/>
                  </a:lnTo>
                  <a:lnTo>
                    <a:pt x="455" y="721"/>
                  </a:lnTo>
                  <a:lnTo>
                    <a:pt x="452" y="723"/>
                  </a:lnTo>
                  <a:lnTo>
                    <a:pt x="448" y="723"/>
                  </a:lnTo>
                  <a:lnTo>
                    <a:pt x="447" y="725"/>
                  </a:lnTo>
                  <a:lnTo>
                    <a:pt x="445" y="730"/>
                  </a:lnTo>
                  <a:lnTo>
                    <a:pt x="445" y="764"/>
                  </a:lnTo>
                  <a:lnTo>
                    <a:pt x="445" y="768"/>
                  </a:lnTo>
                  <a:lnTo>
                    <a:pt x="433" y="771"/>
                  </a:lnTo>
                  <a:lnTo>
                    <a:pt x="431" y="773"/>
                  </a:lnTo>
                  <a:lnTo>
                    <a:pt x="430" y="774"/>
                  </a:lnTo>
                  <a:lnTo>
                    <a:pt x="431" y="779"/>
                  </a:lnTo>
                  <a:lnTo>
                    <a:pt x="436" y="783"/>
                  </a:lnTo>
                  <a:lnTo>
                    <a:pt x="447" y="790"/>
                  </a:lnTo>
                  <a:lnTo>
                    <a:pt x="448" y="793"/>
                  </a:lnTo>
                  <a:lnTo>
                    <a:pt x="447" y="793"/>
                  </a:lnTo>
                  <a:lnTo>
                    <a:pt x="445" y="795"/>
                  </a:lnTo>
                  <a:lnTo>
                    <a:pt x="447" y="798"/>
                  </a:lnTo>
                  <a:lnTo>
                    <a:pt x="450" y="805"/>
                  </a:lnTo>
                  <a:lnTo>
                    <a:pt x="452" y="812"/>
                  </a:lnTo>
                  <a:lnTo>
                    <a:pt x="452" y="815"/>
                  </a:lnTo>
                  <a:lnTo>
                    <a:pt x="452" y="827"/>
                  </a:lnTo>
                  <a:lnTo>
                    <a:pt x="450" y="834"/>
                  </a:lnTo>
                  <a:lnTo>
                    <a:pt x="452" y="839"/>
                  </a:lnTo>
                  <a:lnTo>
                    <a:pt x="455" y="839"/>
                  </a:lnTo>
                  <a:lnTo>
                    <a:pt x="464" y="849"/>
                  </a:lnTo>
                  <a:lnTo>
                    <a:pt x="476" y="865"/>
                  </a:lnTo>
                  <a:lnTo>
                    <a:pt x="477" y="868"/>
                  </a:lnTo>
                  <a:lnTo>
                    <a:pt x="486" y="880"/>
                  </a:lnTo>
                  <a:lnTo>
                    <a:pt x="489" y="882"/>
                  </a:lnTo>
                  <a:lnTo>
                    <a:pt x="496" y="885"/>
                  </a:lnTo>
                  <a:lnTo>
                    <a:pt x="499" y="887"/>
                  </a:lnTo>
                  <a:lnTo>
                    <a:pt x="498" y="890"/>
                  </a:lnTo>
                  <a:lnTo>
                    <a:pt x="499" y="894"/>
                  </a:lnTo>
                  <a:lnTo>
                    <a:pt x="505" y="901"/>
                  </a:lnTo>
                  <a:lnTo>
                    <a:pt x="511" y="906"/>
                  </a:lnTo>
                  <a:lnTo>
                    <a:pt x="515" y="911"/>
                  </a:lnTo>
                  <a:lnTo>
                    <a:pt x="517" y="916"/>
                  </a:lnTo>
                  <a:lnTo>
                    <a:pt x="520" y="918"/>
                  </a:lnTo>
                  <a:lnTo>
                    <a:pt x="532" y="928"/>
                  </a:lnTo>
                  <a:lnTo>
                    <a:pt x="542" y="940"/>
                  </a:lnTo>
                  <a:lnTo>
                    <a:pt x="544" y="943"/>
                  </a:lnTo>
                  <a:lnTo>
                    <a:pt x="556" y="952"/>
                  </a:lnTo>
                  <a:lnTo>
                    <a:pt x="559" y="953"/>
                  </a:lnTo>
                  <a:lnTo>
                    <a:pt x="566" y="959"/>
                  </a:lnTo>
                  <a:lnTo>
                    <a:pt x="571" y="965"/>
                  </a:lnTo>
                  <a:lnTo>
                    <a:pt x="575" y="974"/>
                  </a:lnTo>
                  <a:lnTo>
                    <a:pt x="578" y="982"/>
                  </a:lnTo>
                  <a:lnTo>
                    <a:pt x="580" y="984"/>
                  </a:lnTo>
                  <a:lnTo>
                    <a:pt x="587" y="987"/>
                  </a:lnTo>
                  <a:lnTo>
                    <a:pt x="590" y="989"/>
                  </a:lnTo>
                  <a:lnTo>
                    <a:pt x="595" y="989"/>
                  </a:lnTo>
                  <a:lnTo>
                    <a:pt x="599" y="996"/>
                  </a:lnTo>
                  <a:lnTo>
                    <a:pt x="604" y="999"/>
                  </a:lnTo>
                  <a:lnTo>
                    <a:pt x="616" y="1006"/>
                  </a:lnTo>
                  <a:lnTo>
                    <a:pt x="621" y="1010"/>
                  </a:lnTo>
                  <a:lnTo>
                    <a:pt x="626" y="1015"/>
                  </a:lnTo>
                  <a:lnTo>
                    <a:pt x="629" y="1022"/>
                  </a:lnTo>
                  <a:lnTo>
                    <a:pt x="629" y="1030"/>
                  </a:lnTo>
                  <a:lnTo>
                    <a:pt x="622" y="1028"/>
                  </a:lnTo>
                  <a:lnTo>
                    <a:pt x="619" y="1023"/>
                  </a:lnTo>
                  <a:lnTo>
                    <a:pt x="614" y="1020"/>
                  </a:lnTo>
                  <a:lnTo>
                    <a:pt x="609" y="1016"/>
                  </a:lnTo>
                  <a:lnTo>
                    <a:pt x="604" y="1011"/>
                  </a:lnTo>
                  <a:lnTo>
                    <a:pt x="599" y="1006"/>
                  </a:lnTo>
                  <a:lnTo>
                    <a:pt x="590" y="1005"/>
                  </a:lnTo>
                  <a:lnTo>
                    <a:pt x="581" y="1003"/>
                  </a:lnTo>
                  <a:lnTo>
                    <a:pt x="581" y="1010"/>
                  </a:lnTo>
                  <a:lnTo>
                    <a:pt x="580" y="1013"/>
                  </a:lnTo>
                  <a:lnTo>
                    <a:pt x="578" y="1015"/>
                  </a:lnTo>
                  <a:lnTo>
                    <a:pt x="576" y="1013"/>
                  </a:lnTo>
                  <a:lnTo>
                    <a:pt x="575" y="1010"/>
                  </a:lnTo>
                  <a:lnTo>
                    <a:pt x="561" y="1010"/>
                  </a:lnTo>
                  <a:lnTo>
                    <a:pt x="561" y="1006"/>
                  </a:lnTo>
                  <a:lnTo>
                    <a:pt x="564" y="1003"/>
                  </a:lnTo>
                  <a:lnTo>
                    <a:pt x="570" y="999"/>
                  </a:lnTo>
                  <a:lnTo>
                    <a:pt x="571" y="996"/>
                  </a:lnTo>
                  <a:lnTo>
                    <a:pt x="573" y="994"/>
                  </a:lnTo>
                  <a:lnTo>
                    <a:pt x="575" y="989"/>
                  </a:lnTo>
                  <a:lnTo>
                    <a:pt x="573" y="984"/>
                  </a:lnTo>
                  <a:lnTo>
                    <a:pt x="566" y="981"/>
                  </a:lnTo>
                  <a:lnTo>
                    <a:pt x="563" y="981"/>
                  </a:lnTo>
                  <a:lnTo>
                    <a:pt x="563" y="976"/>
                  </a:lnTo>
                  <a:lnTo>
                    <a:pt x="561" y="972"/>
                  </a:lnTo>
                  <a:lnTo>
                    <a:pt x="554" y="965"/>
                  </a:lnTo>
                  <a:lnTo>
                    <a:pt x="552" y="962"/>
                  </a:lnTo>
                  <a:lnTo>
                    <a:pt x="551" y="959"/>
                  </a:lnTo>
                  <a:lnTo>
                    <a:pt x="547" y="955"/>
                  </a:lnTo>
                  <a:lnTo>
                    <a:pt x="539" y="952"/>
                  </a:lnTo>
                  <a:lnTo>
                    <a:pt x="530" y="948"/>
                  </a:lnTo>
                  <a:lnTo>
                    <a:pt x="527" y="945"/>
                  </a:lnTo>
                  <a:lnTo>
                    <a:pt x="525" y="941"/>
                  </a:lnTo>
                  <a:lnTo>
                    <a:pt x="522" y="941"/>
                  </a:lnTo>
                  <a:lnTo>
                    <a:pt x="513" y="941"/>
                  </a:lnTo>
                  <a:lnTo>
                    <a:pt x="506" y="941"/>
                  </a:lnTo>
                  <a:lnTo>
                    <a:pt x="503" y="941"/>
                  </a:lnTo>
                  <a:lnTo>
                    <a:pt x="499" y="940"/>
                  </a:lnTo>
                  <a:lnTo>
                    <a:pt x="493" y="935"/>
                  </a:lnTo>
                  <a:lnTo>
                    <a:pt x="493" y="933"/>
                  </a:lnTo>
                  <a:lnTo>
                    <a:pt x="498" y="930"/>
                  </a:lnTo>
                  <a:lnTo>
                    <a:pt x="499" y="931"/>
                  </a:lnTo>
                  <a:lnTo>
                    <a:pt x="506" y="935"/>
                  </a:lnTo>
                  <a:lnTo>
                    <a:pt x="513" y="935"/>
                  </a:lnTo>
                  <a:lnTo>
                    <a:pt x="513" y="914"/>
                  </a:lnTo>
                  <a:lnTo>
                    <a:pt x="510" y="914"/>
                  </a:lnTo>
                  <a:lnTo>
                    <a:pt x="506" y="914"/>
                  </a:lnTo>
                  <a:lnTo>
                    <a:pt x="499" y="909"/>
                  </a:lnTo>
                  <a:lnTo>
                    <a:pt x="494" y="902"/>
                  </a:lnTo>
                  <a:lnTo>
                    <a:pt x="491" y="901"/>
                  </a:lnTo>
                  <a:lnTo>
                    <a:pt x="488" y="894"/>
                  </a:lnTo>
                  <a:lnTo>
                    <a:pt x="481" y="887"/>
                  </a:lnTo>
                  <a:lnTo>
                    <a:pt x="477" y="883"/>
                  </a:lnTo>
                  <a:lnTo>
                    <a:pt x="472" y="878"/>
                  </a:lnTo>
                  <a:lnTo>
                    <a:pt x="470" y="877"/>
                  </a:lnTo>
                  <a:lnTo>
                    <a:pt x="467" y="877"/>
                  </a:lnTo>
                  <a:lnTo>
                    <a:pt x="465" y="875"/>
                  </a:lnTo>
                  <a:lnTo>
                    <a:pt x="464" y="872"/>
                  </a:lnTo>
                  <a:lnTo>
                    <a:pt x="460" y="866"/>
                  </a:lnTo>
                  <a:lnTo>
                    <a:pt x="457" y="865"/>
                  </a:lnTo>
                  <a:lnTo>
                    <a:pt x="453" y="863"/>
                  </a:lnTo>
                  <a:lnTo>
                    <a:pt x="450" y="861"/>
                  </a:lnTo>
                  <a:lnTo>
                    <a:pt x="441" y="858"/>
                  </a:lnTo>
                  <a:lnTo>
                    <a:pt x="438" y="855"/>
                  </a:lnTo>
                  <a:lnTo>
                    <a:pt x="436" y="849"/>
                  </a:lnTo>
                  <a:lnTo>
                    <a:pt x="435" y="848"/>
                  </a:lnTo>
                  <a:lnTo>
                    <a:pt x="431" y="846"/>
                  </a:lnTo>
                  <a:lnTo>
                    <a:pt x="411" y="846"/>
                  </a:lnTo>
                  <a:lnTo>
                    <a:pt x="411" y="848"/>
                  </a:lnTo>
                  <a:lnTo>
                    <a:pt x="411" y="851"/>
                  </a:lnTo>
                  <a:lnTo>
                    <a:pt x="412" y="861"/>
                  </a:lnTo>
                  <a:lnTo>
                    <a:pt x="414" y="866"/>
                  </a:lnTo>
                  <a:lnTo>
                    <a:pt x="416" y="870"/>
                  </a:lnTo>
                  <a:lnTo>
                    <a:pt x="418" y="873"/>
                  </a:lnTo>
                  <a:lnTo>
                    <a:pt x="423" y="875"/>
                  </a:lnTo>
                  <a:lnTo>
                    <a:pt x="426" y="878"/>
                  </a:lnTo>
                  <a:lnTo>
                    <a:pt x="430" y="887"/>
                  </a:lnTo>
                  <a:lnTo>
                    <a:pt x="433" y="895"/>
                  </a:lnTo>
                  <a:lnTo>
                    <a:pt x="436" y="899"/>
                  </a:lnTo>
                  <a:lnTo>
                    <a:pt x="441" y="902"/>
                  </a:lnTo>
                  <a:lnTo>
                    <a:pt x="443" y="904"/>
                  </a:lnTo>
                  <a:lnTo>
                    <a:pt x="452" y="911"/>
                  </a:lnTo>
                  <a:lnTo>
                    <a:pt x="457" y="914"/>
                  </a:lnTo>
                  <a:lnTo>
                    <a:pt x="460" y="918"/>
                  </a:lnTo>
                  <a:lnTo>
                    <a:pt x="462" y="921"/>
                  </a:lnTo>
                  <a:lnTo>
                    <a:pt x="467" y="926"/>
                  </a:lnTo>
                  <a:lnTo>
                    <a:pt x="469" y="930"/>
                  </a:lnTo>
                  <a:lnTo>
                    <a:pt x="469" y="933"/>
                  </a:lnTo>
                  <a:lnTo>
                    <a:pt x="470" y="936"/>
                  </a:lnTo>
                  <a:lnTo>
                    <a:pt x="477" y="941"/>
                  </a:lnTo>
                  <a:lnTo>
                    <a:pt x="484" y="947"/>
                  </a:lnTo>
                  <a:lnTo>
                    <a:pt x="486" y="950"/>
                  </a:lnTo>
                  <a:lnTo>
                    <a:pt x="488" y="955"/>
                  </a:lnTo>
                  <a:lnTo>
                    <a:pt x="489" y="957"/>
                  </a:lnTo>
                  <a:lnTo>
                    <a:pt x="493" y="960"/>
                  </a:lnTo>
                  <a:lnTo>
                    <a:pt x="499" y="962"/>
                  </a:lnTo>
                  <a:lnTo>
                    <a:pt x="505" y="962"/>
                  </a:lnTo>
                  <a:lnTo>
                    <a:pt x="513" y="962"/>
                  </a:lnTo>
                  <a:lnTo>
                    <a:pt x="517" y="967"/>
                  </a:lnTo>
                  <a:lnTo>
                    <a:pt x="520" y="972"/>
                  </a:lnTo>
                  <a:lnTo>
                    <a:pt x="522" y="974"/>
                  </a:lnTo>
                  <a:lnTo>
                    <a:pt x="527" y="977"/>
                  </a:lnTo>
                  <a:lnTo>
                    <a:pt x="529" y="982"/>
                  </a:lnTo>
                  <a:lnTo>
                    <a:pt x="529" y="991"/>
                  </a:lnTo>
                  <a:lnTo>
                    <a:pt x="530" y="996"/>
                  </a:lnTo>
                  <a:lnTo>
                    <a:pt x="530" y="999"/>
                  </a:lnTo>
                  <a:lnTo>
                    <a:pt x="534" y="1003"/>
                  </a:lnTo>
                  <a:lnTo>
                    <a:pt x="539" y="1005"/>
                  </a:lnTo>
                  <a:lnTo>
                    <a:pt x="540" y="1006"/>
                  </a:lnTo>
                  <a:lnTo>
                    <a:pt x="540" y="1010"/>
                  </a:lnTo>
                  <a:lnTo>
                    <a:pt x="554" y="1010"/>
                  </a:lnTo>
                  <a:lnTo>
                    <a:pt x="554" y="1016"/>
                  </a:lnTo>
                  <a:lnTo>
                    <a:pt x="552" y="1020"/>
                  </a:lnTo>
                  <a:lnTo>
                    <a:pt x="551" y="1022"/>
                  </a:lnTo>
                  <a:lnTo>
                    <a:pt x="549" y="1020"/>
                  </a:lnTo>
                  <a:lnTo>
                    <a:pt x="547" y="1016"/>
                  </a:lnTo>
                  <a:lnTo>
                    <a:pt x="539" y="1015"/>
                  </a:lnTo>
                  <a:lnTo>
                    <a:pt x="535" y="1013"/>
                  </a:lnTo>
                  <a:lnTo>
                    <a:pt x="534" y="1010"/>
                  </a:lnTo>
                  <a:lnTo>
                    <a:pt x="525" y="1006"/>
                  </a:lnTo>
                  <a:lnTo>
                    <a:pt x="518" y="1001"/>
                  </a:lnTo>
                  <a:lnTo>
                    <a:pt x="510" y="998"/>
                  </a:lnTo>
                  <a:lnTo>
                    <a:pt x="505" y="996"/>
                  </a:lnTo>
                  <a:lnTo>
                    <a:pt x="499" y="996"/>
                  </a:lnTo>
                  <a:lnTo>
                    <a:pt x="501" y="1006"/>
                  </a:lnTo>
                  <a:lnTo>
                    <a:pt x="506" y="1013"/>
                  </a:lnTo>
                  <a:lnTo>
                    <a:pt x="511" y="1020"/>
                  </a:lnTo>
                  <a:lnTo>
                    <a:pt x="518" y="1025"/>
                  </a:lnTo>
                  <a:lnTo>
                    <a:pt x="530" y="1037"/>
                  </a:lnTo>
                  <a:lnTo>
                    <a:pt x="537" y="1042"/>
                  </a:lnTo>
                  <a:lnTo>
                    <a:pt x="540" y="1051"/>
                  </a:lnTo>
                  <a:lnTo>
                    <a:pt x="540" y="1056"/>
                  </a:lnTo>
                  <a:lnTo>
                    <a:pt x="540" y="1061"/>
                  </a:lnTo>
                  <a:lnTo>
                    <a:pt x="546" y="1066"/>
                  </a:lnTo>
                  <a:lnTo>
                    <a:pt x="547" y="1073"/>
                  </a:lnTo>
                  <a:lnTo>
                    <a:pt x="549" y="1078"/>
                  </a:lnTo>
                  <a:lnTo>
                    <a:pt x="547" y="1085"/>
                  </a:lnTo>
                  <a:lnTo>
                    <a:pt x="534" y="1078"/>
                  </a:lnTo>
                  <a:lnTo>
                    <a:pt x="520" y="1071"/>
                  </a:lnTo>
                  <a:lnTo>
                    <a:pt x="518" y="1080"/>
                  </a:lnTo>
                  <a:lnTo>
                    <a:pt x="520" y="1086"/>
                  </a:lnTo>
                  <a:lnTo>
                    <a:pt x="523" y="1092"/>
                  </a:lnTo>
                  <a:lnTo>
                    <a:pt x="527" y="1095"/>
                  </a:lnTo>
                  <a:lnTo>
                    <a:pt x="537" y="1100"/>
                  </a:lnTo>
                  <a:lnTo>
                    <a:pt x="547" y="1105"/>
                  </a:lnTo>
                  <a:lnTo>
                    <a:pt x="547" y="1112"/>
                  </a:lnTo>
                  <a:lnTo>
                    <a:pt x="549" y="1117"/>
                  </a:lnTo>
                  <a:lnTo>
                    <a:pt x="552" y="1120"/>
                  </a:lnTo>
                  <a:lnTo>
                    <a:pt x="556" y="1124"/>
                  </a:lnTo>
                  <a:lnTo>
                    <a:pt x="563" y="1131"/>
                  </a:lnTo>
                  <a:lnTo>
                    <a:pt x="566" y="1134"/>
                  </a:lnTo>
                  <a:lnTo>
                    <a:pt x="568" y="1139"/>
                  </a:lnTo>
                  <a:lnTo>
                    <a:pt x="575" y="1139"/>
                  </a:lnTo>
                  <a:lnTo>
                    <a:pt x="580" y="1141"/>
                  </a:lnTo>
                  <a:lnTo>
                    <a:pt x="583" y="1144"/>
                  </a:lnTo>
                  <a:lnTo>
                    <a:pt x="587" y="1148"/>
                  </a:lnTo>
                  <a:lnTo>
                    <a:pt x="593" y="1155"/>
                  </a:lnTo>
                  <a:lnTo>
                    <a:pt x="597" y="1158"/>
                  </a:lnTo>
                  <a:lnTo>
                    <a:pt x="602" y="1160"/>
                  </a:lnTo>
                  <a:lnTo>
                    <a:pt x="602" y="1167"/>
                  </a:lnTo>
                  <a:lnTo>
                    <a:pt x="605" y="1170"/>
                  </a:lnTo>
                  <a:lnTo>
                    <a:pt x="609" y="1173"/>
                  </a:lnTo>
                  <a:lnTo>
                    <a:pt x="616" y="1173"/>
                  </a:lnTo>
                  <a:lnTo>
                    <a:pt x="621" y="1182"/>
                  </a:lnTo>
                  <a:lnTo>
                    <a:pt x="624" y="1185"/>
                  </a:lnTo>
                  <a:lnTo>
                    <a:pt x="629" y="1187"/>
                  </a:lnTo>
                  <a:lnTo>
                    <a:pt x="629" y="1184"/>
                  </a:lnTo>
                  <a:lnTo>
                    <a:pt x="631" y="1180"/>
                  </a:lnTo>
                  <a:lnTo>
                    <a:pt x="633" y="1173"/>
                  </a:lnTo>
                  <a:lnTo>
                    <a:pt x="634" y="1170"/>
                  </a:lnTo>
                  <a:lnTo>
                    <a:pt x="633" y="1168"/>
                  </a:lnTo>
                  <a:lnTo>
                    <a:pt x="629" y="1167"/>
                  </a:lnTo>
                  <a:lnTo>
                    <a:pt x="626" y="1161"/>
                  </a:lnTo>
                  <a:lnTo>
                    <a:pt x="622" y="1156"/>
                  </a:lnTo>
                  <a:lnTo>
                    <a:pt x="617" y="1153"/>
                  </a:lnTo>
                  <a:lnTo>
                    <a:pt x="616" y="1146"/>
                  </a:lnTo>
                  <a:lnTo>
                    <a:pt x="611" y="1143"/>
                  </a:lnTo>
                  <a:lnTo>
                    <a:pt x="605" y="1139"/>
                  </a:lnTo>
                  <a:lnTo>
                    <a:pt x="600" y="1134"/>
                  </a:lnTo>
                  <a:lnTo>
                    <a:pt x="595" y="1132"/>
                  </a:lnTo>
                  <a:lnTo>
                    <a:pt x="595" y="1131"/>
                  </a:lnTo>
                  <a:lnTo>
                    <a:pt x="593" y="1129"/>
                  </a:lnTo>
                  <a:lnTo>
                    <a:pt x="590" y="1127"/>
                  </a:lnTo>
                  <a:lnTo>
                    <a:pt x="585" y="1127"/>
                  </a:lnTo>
                  <a:lnTo>
                    <a:pt x="581" y="1126"/>
                  </a:lnTo>
                  <a:lnTo>
                    <a:pt x="581" y="1122"/>
                  </a:lnTo>
                  <a:lnTo>
                    <a:pt x="581" y="1119"/>
                  </a:lnTo>
                  <a:lnTo>
                    <a:pt x="581" y="1115"/>
                  </a:lnTo>
                  <a:lnTo>
                    <a:pt x="581" y="1112"/>
                  </a:lnTo>
                  <a:lnTo>
                    <a:pt x="595" y="1115"/>
                  </a:lnTo>
                  <a:lnTo>
                    <a:pt x="607" y="1120"/>
                  </a:lnTo>
                  <a:lnTo>
                    <a:pt x="616" y="1129"/>
                  </a:lnTo>
                  <a:lnTo>
                    <a:pt x="622" y="1139"/>
                  </a:lnTo>
                  <a:lnTo>
                    <a:pt x="631" y="1146"/>
                  </a:lnTo>
                  <a:lnTo>
                    <a:pt x="639" y="1153"/>
                  </a:lnTo>
                  <a:lnTo>
                    <a:pt x="645" y="1156"/>
                  </a:lnTo>
                  <a:lnTo>
                    <a:pt x="646" y="1161"/>
                  </a:lnTo>
                  <a:lnTo>
                    <a:pt x="648" y="1167"/>
                  </a:lnTo>
                  <a:lnTo>
                    <a:pt x="650" y="1173"/>
                  </a:lnTo>
                  <a:lnTo>
                    <a:pt x="655" y="1172"/>
                  </a:lnTo>
                  <a:lnTo>
                    <a:pt x="660" y="1173"/>
                  </a:lnTo>
                  <a:lnTo>
                    <a:pt x="662" y="1175"/>
                  </a:lnTo>
                  <a:lnTo>
                    <a:pt x="665" y="1178"/>
                  </a:lnTo>
                  <a:lnTo>
                    <a:pt x="668" y="1184"/>
                  </a:lnTo>
                  <a:lnTo>
                    <a:pt x="672" y="1185"/>
                  </a:lnTo>
                  <a:lnTo>
                    <a:pt x="677" y="1187"/>
                  </a:lnTo>
                  <a:lnTo>
                    <a:pt x="682" y="1189"/>
                  </a:lnTo>
                  <a:lnTo>
                    <a:pt x="686" y="1192"/>
                  </a:lnTo>
                  <a:lnTo>
                    <a:pt x="689" y="1196"/>
                  </a:lnTo>
                  <a:lnTo>
                    <a:pt x="691" y="1201"/>
                  </a:lnTo>
                  <a:lnTo>
                    <a:pt x="692" y="1206"/>
                  </a:lnTo>
                  <a:lnTo>
                    <a:pt x="696" y="1211"/>
                  </a:lnTo>
                  <a:lnTo>
                    <a:pt x="704" y="1218"/>
                  </a:lnTo>
                  <a:lnTo>
                    <a:pt x="713" y="1225"/>
                  </a:lnTo>
                  <a:lnTo>
                    <a:pt x="716" y="1230"/>
                  </a:lnTo>
                  <a:lnTo>
                    <a:pt x="718" y="1235"/>
                  </a:lnTo>
                  <a:lnTo>
                    <a:pt x="732" y="1238"/>
                  </a:lnTo>
                  <a:lnTo>
                    <a:pt x="747" y="1242"/>
                  </a:lnTo>
                  <a:lnTo>
                    <a:pt x="754" y="1243"/>
                  </a:lnTo>
                  <a:lnTo>
                    <a:pt x="761" y="1247"/>
                  </a:lnTo>
                  <a:lnTo>
                    <a:pt x="766" y="1250"/>
                  </a:lnTo>
                  <a:lnTo>
                    <a:pt x="769" y="1255"/>
                  </a:lnTo>
                  <a:lnTo>
                    <a:pt x="771" y="1259"/>
                  </a:lnTo>
                  <a:lnTo>
                    <a:pt x="786" y="1271"/>
                  </a:lnTo>
                  <a:lnTo>
                    <a:pt x="795" y="1278"/>
                  </a:lnTo>
                  <a:lnTo>
                    <a:pt x="798" y="1284"/>
                  </a:lnTo>
                  <a:lnTo>
                    <a:pt x="800" y="1286"/>
                  </a:lnTo>
                  <a:lnTo>
                    <a:pt x="800" y="1290"/>
                  </a:lnTo>
                  <a:lnTo>
                    <a:pt x="798" y="1295"/>
                  </a:lnTo>
                  <a:lnTo>
                    <a:pt x="796" y="1296"/>
                  </a:lnTo>
                  <a:lnTo>
                    <a:pt x="793" y="1296"/>
                  </a:lnTo>
                  <a:lnTo>
                    <a:pt x="793" y="1300"/>
                  </a:lnTo>
                  <a:lnTo>
                    <a:pt x="793" y="1303"/>
                  </a:lnTo>
                  <a:lnTo>
                    <a:pt x="791" y="1308"/>
                  </a:lnTo>
                  <a:lnTo>
                    <a:pt x="791" y="1312"/>
                  </a:lnTo>
                  <a:lnTo>
                    <a:pt x="795" y="1320"/>
                  </a:lnTo>
                  <a:lnTo>
                    <a:pt x="800" y="1327"/>
                  </a:lnTo>
                  <a:lnTo>
                    <a:pt x="803" y="1337"/>
                  </a:lnTo>
                  <a:lnTo>
                    <a:pt x="805" y="1339"/>
                  </a:lnTo>
                  <a:lnTo>
                    <a:pt x="807" y="1341"/>
                  </a:lnTo>
                  <a:lnTo>
                    <a:pt x="807" y="1344"/>
                  </a:lnTo>
                  <a:lnTo>
                    <a:pt x="810" y="1348"/>
                  </a:lnTo>
                  <a:lnTo>
                    <a:pt x="813" y="1349"/>
                  </a:lnTo>
                  <a:lnTo>
                    <a:pt x="822" y="1351"/>
                  </a:lnTo>
                  <a:lnTo>
                    <a:pt x="830" y="1351"/>
                  </a:lnTo>
                  <a:lnTo>
                    <a:pt x="834" y="1354"/>
                  </a:lnTo>
                  <a:lnTo>
                    <a:pt x="839" y="1358"/>
                  </a:lnTo>
                  <a:lnTo>
                    <a:pt x="841" y="1358"/>
                  </a:lnTo>
                  <a:lnTo>
                    <a:pt x="848" y="1358"/>
                  </a:lnTo>
                  <a:lnTo>
                    <a:pt x="854" y="1358"/>
                  </a:lnTo>
                  <a:lnTo>
                    <a:pt x="858" y="1358"/>
                  </a:lnTo>
                  <a:lnTo>
                    <a:pt x="861" y="1358"/>
                  </a:lnTo>
                  <a:lnTo>
                    <a:pt x="865" y="1358"/>
                  </a:lnTo>
                  <a:lnTo>
                    <a:pt x="868" y="1358"/>
                  </a:lnTo>
                  <a:lnTo>
                    <a:pt x="868" y="1354"/>
                  </a:lnTo>
                  <a:lnTo>
                    <a:pt x="868" y="1351"/>
                  </a:lnTo>
                  <a:lnTo>
                    <a:pt x="875" y="1351"/>
                  </a:lnTo>
                  <a:lnTo>
                    <a:pt x="878" y="1351"/>
                  </a:lnTo>
                  <a:lnTo>
                    <a:pt x="882" y="1351"/>
                  </a:lnTo>
                  <a:lnTo>
                    <a:pt x="882" y="1348"/>
                  </a:lnTo>
                  <a:lnTo>
                    <a:pt x="882" y="1344"/>
                  </a:lnTo>
                  <a:lnTo>
                    <a:pt x="894" y="1339"/>
                  </a:lnTo>
                  <a:lnTo>
                    <a:pt x="899" y="1336"/>
                  </a:lnTo>
                  <a:lnTo>
                    <a:pt x="902" y="1330"/>
                  </a:lnTo>
                  <a:lnTo>
                    <a:pt x="916" y="1332"/>
                  </a:lnTo>
                  <a:lnTo>
                    <a:pt x="928" y="1329"/>
                  </a:lnTo>
                  <a:lnTo>
                    <a:pt x="938" y="1327"/>
                  </a:lnTo>
                  <a:lnTo>
                    <a:pt x="950" y="1324"/>
                  </a:lnTo>
                  <a:lnTo>
                    <a:pt x="950" y="1344"/>
                  </a:lnTo>
                  <a:lnTo>
                    <a:pt x="960" y="1344"/>
                  </a:lnTo>
                  <a:lnTo>
                    <a:pt x="970" y="1344"/>
                  </a:lnTo>
                  <a:lnTo>
                    <a:pt x="977" y="1348"/>
                  </a:lnTo>
                  <a:lnTo>
                    <a:pt x="984" y="1351"/>
                  </a:lnTo>
                  <a:lnTo>
                    <a:pt x="992" y="1353"/>
                  </a:lnTo>
                  <a:lnTo>
                    <a:pt x="1001" y="1354"/>
                  </a:lnTo>
                  <a:lnTo>
                    <a:pt x="1006" y="1359"/>
                  </a:lnTo>
                  <a:lnTo>
                    <a:pt x="1011" y="1365"/>
                  </a:lnTo>
                  <a:lnTo>
                    <a:pt x="1020" y="1368"/>
                  </a:lnTo>
                  <a:lnTo>
                    <a:pt x="1028" y="1368"/>
                  </a:lnTo>
                  <a:lnTo>
                    <a:pt x="1039" y="1370"/>
                  </a:lnTo>
                  <a:lnTo>
                    <a:pt x="1045" y="1371"/>
                  </a:lnTo>
                  <a:lnTo>
                    <a:pt x="1051" y="1375"/>
                  </a:lnTo>
                  <a:lnTo>
                    <a:pt x="1056" y="1378"/>
                  </a:lnTo>
                  <a:lnTo>
                    <a:pt x="1059" y="1382"/>
                  </a:lnTo>
                  <a:lnTo>
                    <a:pt x="1066" y="1385"/>
                  </a:lnTo>
                  <a:lnTo>
                    <a:pt x="1083" y="1385"/>
                  </a:lnTo>
                  <a:lnTo>
                    <a:pt x="1086" y="1385"/>
                  </a:lnTo>
                  <a:lnTo>
                    <a:pt x="1097" y="1383"/>
                  </a:lnTo>
                  <a:lnTo>
                    <a:pt x="1107" y="1383"/>
                  </a:lnTo>
                  <a:lnTo>
                    <a:pt x="1110" y="1385"/>
                  </a:lnTo>
                  <a:lnTo>
                    <a:pt x="1114" y="1387"/>
                  </a:lnTo>
                  <a:lnTo>
                    <a:pt x="1117" y="1392"/>
                  </a:lnTo>
                  <a:lnTo>
                    <a:pt x="1119" y="1397"/>
                  </a:lnTo>
                  <a:lnTo>
                    <a:pt x="1121" y="1400"/>
                  </a:lnTo>
                  <a:lnTo>
                    <a:pt x="1133" y="1411"/>
                  </a:lnTo>
                  <a:lnTo>
                    <a:pt x="1144" y="1419"/>
                  </a:lnTo>
                  <a:lnTo>
                    <a:pt x="1148" y="1421"/>
                  </a:lnTo>
                  <a:lnTo>
                    <a:pt x="1150" y="1424"/>
                  </a:lnTo>
                  <a:lnTo>
                    <a:pt x="1151" y="1426"/>
                  </a:lnTo>
                  <a:lnTo>
                    <a:pt x="1156" y="1429"/>
                  </a:lnTo>
                  <a:lnTo>
                    <a:pt x="1163" y="1433"/>
                  </a:lnTo>
                  <a:lnTo>
                    <a:pt x="1168" y="1440"/>
                  </a:lnTo>
                  <a:lnTo>
                    <a:pt x="1170" y="1443"/>
                  </a:lnTo>
                  <a:lnTo>
                    <a:pt x="1172" y="1448"/>
                  </a:lnTo>
                  <a:lnTo>
                    <a:pt x="1173" y="1452"/>
                  </a:lnTo>
                  <a:lnTo>
                    <a:pt x="1177" y="1453"/>
                  </a:lnTo>
                  <a:lnTo>
                    <a:pt x="1182" y="1453"/>
                  </a:lnTo>
                  <a:lnTo>
                    <a:pt x="1184" y="1458"/>
                  </a:lnTo>
                  <a:lnTo>
                    <a:pt x="1185" y="1462"/>
                  </a:lnTo>
                  <a:lnTo>
                    <a:pt x="1192" y="1467"/>
                  </a:lnTo>
                  <a:lnTo>
                    <a:pt x="1199" y="1472"/>
                  </a:lnTo>
                  <a:lnTo>
                    <a:pt x="1201" y="1475"/>
                  </a:lnTo>
                  <a:lnTo>
                    <a:pt x="1202" y="1481"/>
                  </a:lnTo>
                  <a:lnTo>
                    <a:pt x="1208" y="1481"/>
                  </a:lnTo>
                  <a:lnTo>
                    <a:pt x="1213" y="1482"/>
                  </a:lnTo>
                  <a:lnTo>
                    <a:pt x="1221" y="1486"/>
                  </a:lnTo>
                  <a:lnTo>
                    <a:pt x="1228" y="1491"/>
                  </a:lnTo>
                  <a:lnTo>
                    <a:pt x="1237" y="1494"/>
                  </a:lnTo>
                  <a:lnTo>
                    <a:pt x="1240" y="1496"/>
                  </a:lnTo>
                  <a:lnTo>
                    <a:pt x="1243" y="1498"/>
                  </a:lnTo>
                  <a:lnTo>
                    <a:pt x="1248" y="1503"/>
                  </a:lnTo>
                  <a:lnTo>
                    <a:pt x="1250" y="1506"/>
                  </a:lnTo>
                  <a:lnTo>
                    <a:pt x="1254" y="1508"/>
                  </a:lnTo>
                  <a:lnTo>
                    <a:pt x="1257" y="1509"/>
                  </a:lnTo>
                  <a:lnTo>
                    <a:pt x="1264" y="1508"/>
                  </a:lnTo>
                  <a:lnTo>
                    <a:pt x="1267" y="1516"/>
                  </a:lnTo>
                  <a:lnTo>
                    <a:pt x="1271" y="1525"/>
                  </a:lnTo>
                  <a:lnTo>
                    <a:pt x="1276" y="1532"/>
                  </a:lnTo>
                  <a:lnTo>
                    <a:pt x="1279" y="1533"/>
                  </a:lnTo>
                  <a:lnTo>
                    <a:pt x="1284" y="1535"/>
                  </a:lnTo>
                  <a:lnTo>
                    <a:pt x="1284" y="1532"/>
                  </a:lnTo>
                  <a:lnTo>
                    <a:pt x="1288" y="1530"/>
                  </a:lnTo>
                  <a:lnTo>
                    <a:pt x="1289" y="1532"/>
                  </a:lnTo>
                  <a:lnTo>
                    <a:pt x="1291" y="1535"/>
                  </a:lnTo>
                  <a:lnTo>
                    <a:pt x="1294" y="1540"/>
                  </a:lnTo>
                  <a:lnTo>
                    <a:pt x="1300" y="1545"/>
                  </a:lnTo>
                  <a:lnTo>
                    <a:pt x="1310" y="1552"/>
                  </a:lnTo>
                  <a:lnTo>
                    <a:pt x="1335" y="1564"/>
                  </a:lnTo>
                  <a:lnTo>
                    <a:pt x="1337" y="1566"/>
                  </a:lnTo>
                  <a:lnTo>
                    <a:pt x="1342" y="1571"/>
                  </a:lnTo>
                  <a:lnTo>
                    <a:pt x="1347" y="1574"/>
                  </a:lnTo>
                  <a:lnTo>
                    <a:pt x="1351" y="1576"/>
                  </a:lnTo>
                  <a:lnTo>
                    <a:pt x="1358" y="1578"/>
                  </a:lnTo>
                  <a:lnTo>
                    <a:pt x="1361" y="1585"/>
                  </a:lnTo>
                  <a:lnTo>
                    <a:pt x="1363" y="1588"/>
                  </a:lnTo>
                  <a:lnTo>
                    <a:pt x="1366" y="1591"/>
                  </a:lnTo>
                  <a:lnTo>
                    <a:pt x="1378" y="1603"/>
                  </a:lnTo>
                  <a:lnTo>
                    <a:pt x="1364" y="1600"/>
                  </a:lnTo>
                  <a:lnTo>
                    <a:pt x="1354" y="1596"/>
                  </a:lnTo>
                  <a:lnTo>
                    <a:pt x="1349" y="1595"/>
                  </a:lnTo>
                  <a:lnTo>
                    <a:pt x="1342" y="1586"/>
                  </a:lnTo>
                  <a:lnTo>
                    <a:pt x="1334" y="1583"/>
                  </a:lnTo>
                  <a:lnTo>
                    <a:pt x="1327" y="1579"/>
                  </a:lnTo>
                  <a:lnTo>
                    <a:pt x="1322" y="1576"/>
                  </a:lnTo>
                  <a:lnTo>
                    <a:pt x="1318" y="1573"/>
                  </a:lnTo>
                  <a:lnTo>
                    <a:pt x="1305" y="1566"/>
                  </a:lnTo>
                  <a:lnTo>
                    <a:pt x="1301" y="1564"/>
                  </a:lnTo>
                  <a:lnTo>
                    <a:pt x="1298" y="1561"/>
                  </a:lnTo>
                  <a:lnTo>
                    <a:pt x="1293" y="1559"/>
                  </a:lnTo>
                  <a:lnTo>
                    <a:pt x="1289" y="1559"/>
                  </a:lnTo>
                  <a:lnTo>
                    <a:pt x="1288" y="1559"/>
                  </a:lnTo>
                  <a:lnTo>
                    <a:pt x="1286" y="1557"/>
                  </a:lnTo>
                  <a:lnTo>
                    <a:pt x="1283" y="1554"/>
                  </a:lnTo>
                  <a:lnTo>
                    <a:pt x="1277" y="1549"/>
                  </a:lnTo>
                  <a:lnTo>
                    <a:pt x="1274" y="1547"/>
                  </a:lnTo>
                  <a:lnTo>
                    <a:pt x="1271" y="1547"/>
                  </a:lnTo>
                  <a:lnTo>
                    <a:pt x="1271" y="1544"/>
                  </a:lnTo>
                  <a:lnTo>
                    <a:pt x="1269" y="1542"/>
                  </a:lnTo>
                  <a:lnTo>
                    <a:pt x="1264" y="1542"/>
                  </a:lnTo>
                  <a:lnTo>
                    <a:pt x="1259" y="1544"/>
                  </a:lnTo>
                  <a:lnTo>
                    <a:pt x="1255" y="1544"/>
                  </a:lnTo>
                  <a:lnTo>
                    <a:pt x="1254" y="1542"/>
                  </a:lnTo>
                  <a:lnTo>
                    <a:pt x="1248" y="1542"/>
                  </a:lnTo>
                  <a:lnTo>
                    <a:pt x="1237" y="1542"/>
                  </a:lnTo>
                  <a:lnTo>
                    <a:pt x="1231" y="1542"/>
                  </a:lnTo>
                  <a:lnTo>
                    <a:pt x="1223" y="1540"/>
                  </a:lnTo>
                  <a:lnTo>
                    <a:pt x="1214" y="1538"/>
                  </a:lnTo>
                  <a:lnTo>
                    <a:pt x="1208" y="1538"/>
                  </a:lnTo>
                  <a:lnTo>
                    <a:pt x="1199" y="1540"/>
                  </a:lnTo>
                  <a:lnTo>
                    <a:pt x="1196" y="1540"/>
                  </a:lnTo>
                  <a:lnTo>
                    <a:pt x="1161" y="1535"/>
                  </a:lnTo>
                  <a:lnTo>
                    <a:pt x="1161" y="1542"/>
                  </a:lnTo>
                  <a:lnTo>
                    <a:pt x="1161" y="1549"/>
                  </a:lnTo>
                  <a:lnTo>
                    <a:pt x="1163" y="1554"/>
                  </a:lnTo>
                  <a:lnTo>
                    <a:pt x="1167" y="1557"/>
                  </a:lnTo>
                  <a:lnTo>
                    <a:pt x="1170" y="1561"/>
                  </a:lnTo>
                  <a:lnTo>
                    <a:pt x="1175" y="1562"/>
                  </a:lnTo>
                  <a:lnTo>
                    <a:pt x="1182" y="1562"/>
                  </a:lnTo>
                  <a:lnTo>
                    <a:pt x="1189" y="1562"/>
                  </a:lnTo>
                  <a:lnTo>
                    <a:pt x="1189" y="1569"/>
                  </a:lnTo>
                  <a:lnTo>
                    <a:pt x="1216" y="1569"/>
                  </a:lnTo>
                  <a:lnTo>
                    <a:pt x="1223" y="1569"/>
                  </a:lnTo>
                  <a:lnTo>
                    <a:pt x="1228" y="1571"/>
                  </a:lnTo>
                  <a:lnTo>
                    <a:pt x="1237" y="1576"/>
                  </a:lnTo>
                  <a:lnTo>
                    <a:pt x="1245" y="1581"/>
                  </a:lnTo>
                  <a:lnTo>
                    <a:pt x="1250" y="1583"/>
                  </a:lnTo>
                  <a:lnTo>
                    <a:pt x="1257" y="1583"/>
                  </a:lnTo>
                  <a:lnTo>
                    <a:pt x="1259" y="1588"/>
                  </a:lnTo>
                  <a:lnTo>
                    <a:pt x="1262" y="1590"/>
                  </a:lnTo>
                  <a:lnTo>
                    <a:pt x="1271" y="1593"/>
                  </a:lnTo>
                  <a:lnTo>
                    <a:pt x="1279" y="1596"/>
                  </a:lnTo>
                  <a:lnTo>
                    <a:pt x="1283" y="1598"/>
                  </a:lnTo>
                  <a:lnTo>
                    <a:pt x="1284" y="1603"/>
                  </a:lnTo>
                  <a:lnTo>
                    <a:pt x="1294" y="1605"/>
                  </a:lnTo>
                  <a:lnTo>
                    <a:pt x="1303" y="1608"/>
                  </a:lnTo>
                  <a:lnTo>
                    <a:pt x="1306" y="1608"/>
                  </a:lnTo>
                  <a:lnTo>
                    <a:pt x="1313" y="1614"/>
                  </a:lnTo>
                  <a:lnTo>
                    <a:pt x="1320" y="1615"/>
                  </a:lnTo>
                  <a:lnTo>
                    <a:pt x="1329" y="1619"/>
                  </a:lnTo>
                  <a:lnTo>
                    <a:pt x="1337" y="1620"/>
                  </a:lnTo>
                  <a:lnTo>
                    <a:pt x="1341" y="1622"/>
                  </a:lnTo>
                  <a:lnTo>
                    <a:pt x="1352" y="1624"/>
                  </a:lnTo>
                  <a:lnTo>
                    <a:pt x="1366" y="1624"/>
                  </a:lnTo>
                  <a:lnTo>
                    <a:pt x="1371" y="1625"/>
                  </a:lnTo>
                  <a:lnTo>
                    <a:pt x="1373" y="1627"/>
                  </a:lnTo>
                  <a:lnTo>
                    <a:pt x="1373" y="1631"/>
                  </a:lnTo>
                  <a:lnTo>
                    <a:pt x="1380" y="1629"/>
                  </a:lnTo>
                  <a:lnTo>
                    <a:pt x="1387" y="1629"/>
                  </a:lnTo>
                  <a:lnTo>
                    <a:pt x="1390" y="1632"/>
                  </a:lnTo>
                  <a:lnTo>
                    <a:pt x="1397" y="1642"/>
                  </a:lnTo>
                  <a:lnTo>
                    <a:pt x="1407" y="1651"/>
                  </a:lnTo>
                  <a:lnTo>
                    <a:pt x="1417" y="1658"/>
                  </a:lnTo>
                  <a:lnTo>
                    <a:pt x="1431" y="1665"/>
                  </a:lnTo>
                  <a:lnTo>
                    <a:pt x="1446" y="1670"/>
                  </a:lnTo>
                  <a:lnTo>
                    <a:pt x="1460" y="1673"/>
                  </a:lnTo>
                  <a:lnTo>
                    <a:pt x="1475" y="1677"/>
                  </a:lnTo>
                  <a:lnTo>
                    <a:pt x="1479" y="1678"/>
                  </a:lnTo>
                  <a:lnTo>
                    <a:pt x="1480" y="1680"/>
                  </a:lnTo>
                  <a:lnTo>
                    <a:pt x="1492" y="1685"/>
                  </a:lnTo>
                  <a:lnTo>
                    <a:pt x="1503" y="1690"/>
                  </a:lnTo>
                  <a:lnTo>
                    <a:pt x="1513" y="1692"/>
                  </a:lnTo>
                  <a:lnTo>
                    <a:pt x="1521" y="1697"/>
                  </a:lnTo>
                  <a:lnTo>
                    <a:pt x="1526" y="1699"/>
                  </a:lnTo>
                  <a:lnTo>
                    <a:pt x="1530" y="1699"/>
                  </a:lnTo>
                  <a:lnTo>
                    <a:pt x="1537" y="1702"/>
                  </a:lnTo>
                  <a:lnTo>
                    <a:pt x="1545" y="1706"/>
                  </a:lnTo>
                  <a:lnTo>
                    <a:pt x="1550" y="1709"/>
                  </a:lnTo>
                  <a:lnTo>
                    <a:pt x="1559" y="1712"/>
                  </a:lnTo>
                  <a:lnTo>
                    <a:pt x="1562" y="1719"/>
                  </a:lnTo>
                  <a:lnTo>
                    <a:pt x="1569" y="1723"/>
                  </a:lnTo>
                  <a:lnTo>
                    <a:pt x="1578" y="1730"/>
                  </a:lnTo>
                  <a:lnTo>
                    <a:pt x="1581" y="1731"/>
                  </a:lnTo>
                  <a:lnTo>
                    <a:pt x="1581" y="1733"/>
                  </a:lnTo>
                  <a:lnTo>
                    <a:pt x="1583" y="1735"/>
                  </a:lnTo>
                  <a:lnTo>
                    <a:pt x="1584" y="1740"/>
                  </a:lnTo>
                  <a:lnTo>
                    <a:pt x="1588" y="1745"/>
                  </a:lnTo>
                  <a:lnTo>
                    <a:pt x="1593" y="1748"/>
                  </a:lnTo>
                  <a:lnTo>
                    <a:pt x="1598" y="1752"/>
                  </a:lnTo>
                  <a:lnTo>
                    <a:pt x="1605" y="1757"/>
                  </a:lnTo>
                  <a:lnTo>
                    <a:pt x="1619" y="1764"/>
                  </a:lnTo>
                  <a:lnTo>
                    <a:pt x="1625" y="1774"/>
                  </a:lnTo>
                  <a:lnTo>
                    <a:pt x="1634" y="1774"/>
                  </a:lnTo>
                  <a:lnTo>
                    <a:pt x="1641" y="1774"/>
                  </a:lnTo>
                  <a:lnTo>
                    <a:pt x="1653" y="1781"/>
                  </a:lnTo>
                  <a:lnTo>
                    <a:pt x="1661" y="1786"/>
                  </a:lnTo>
                  <a:lnTo>
                    <a:pt x="1666" y="1788"/>
                  </a:lnTo>
                  <a:lnTo>
                    <a:pt x="1665" y="1784"/>
                  </a:lnTo>
                  <a:lnTo>
                    <a:pt x="1663" y="1782"/>
                  </a:lnTo>
                  <a:lnTo>
                    <a:pt x="1655" y="1772"/>
                  </a:lnTo>
                  <a:lnTo>
                    <a:pt x="1646" y="1762"/>
                  </a:lnTo>
                  <a:lnTo>
                    <a:pt x="1637" y="1752"/>
                  </a:lnTo>
                  <a:lnTo>
                    <a:pt x="1631" y="1741"/>
                  </a:lnTo>
                  <a:lnTo>
                    <a:pt x="1625" y="1736"/>
                  </a:lnTo>
                  <a:lnTo>
                    <a:pt x="1622" y="1731"/>
                  </a:lnTo>
                  <a:lnTo>
                    <a:pt x="1608" y="1723"/>
                  </a:lnTo>
                  <a:lnTo>
                    <a:pt x="1596" y="1716"/>
                  </a:lnTo>
                  <a:lnTo>
                    <a:pt x="1581" y="1707"/>
                  </a:lnTo>
                  <a:lnTo>
                    <a:pt x="1566" y="1700"/>
                  </a:lnTo>
                  <a:lnTo>
                    <a:pt x="1552" y="1695"/>
                  </a:lnTo>
                  <a:lnTo>
                    <a:pt x="1540" y="1687"/>
                  </a:lnTo>
                  <a:lnTo>
                    <a:pt x="1537" y="1685"/>
                  </a:lnTo>
                  <a:lnTo>
                    <a:pt x="1508" y="1668"/>
                  </a:lnTo>
                  <a:lnTo>
                    <a:pt x="1492" y="1661"/>
                  </a:lnTo>
                  <a:lnTo>
                    <a:pt x="1484" y="1656"/>
                  </a:lnTo>
                  <a:lnTo>
                    <a:pt x="1477" y="1651"/>
                  </a:lnTo>
                  <a:lnTo>
                    <a:pt x="1465" y="1641"/>
                  </a:lnTo>
                  <a:lnTo>
                    <a:pt x="1455" y="1629"/>
                  </a:lnTo>
                  <a:lnTo>
                    <a:pt x="1445" y="1619"/>
                  </a:lnTo>
                  <a:lnTo>
                    <a:pt x="1433" y="1608"/>
                  </a:lnTo>
                  <a:lnTo>
                    <a:pt x="1429" y="1608"/>
                  </a:lnTo>
                  <a:lnTo>
                    <a:pt x="1426" y="1605"/>
                  </a:lnTo>
                  <a:lnTo>
                    <a:pt x="1421" y="1602"/>
                  </a:lnTo>
                  <a:lnTo>
                    <a:pt x="1409" y="1600"/>
                  </a:lnTo>
                  <a:lnTo>
                    <a:pt x="1398" y="1598"/>
                  </a:lnTo>
                  <a:lnTo>
                    <a:pt x="1393" y="1596"/>
                  </a:lnTo>
                  <a:lnTo>
                    <a:pt x="1390" y="1593"/>
                  </a:lnTo>
                  <a:lnTo>
                    <a:pt x="1383" y="1585"/>
                  </a:lnTo>
                  <a:lnTo>
                    <a:pt x="1381" y="1583"/>
                  </a:lnTo>
                  <a:lnTo>
                    <a:pt x="1378" y="1581"/>
                  </a:lnTo>
                  <a:lnTo>
                    <a:pt x="1373" y="1573"/>
                  </a:lnTo>
                  <a:lnTo>
                    <a:pt x="1370" y="1569"/>
                  </a:lnTo>
                  <a:lnTo>
                    <a:pt x="1368" y="1562"/>
                  </a:lnTo>
                  <a:lnTo>
                    <a:pt x="1366" y="1559"/>
                  </a:lnTo>
                  <a:lnTo>
                    <a:pt x="1364" y="1554"/>
                  </a:lnTo>
                  <a:lnTo>
                    <a:pt x="1363" y="1549"/>
                  </a:lnTo>
                  <a:lnTo>
                    <a:pt x="1364" y="1545"/>
                  </a:lnTo>
                  <a:lnTo>
                    <a:pt x="1366" y="1540"/>
                  </a:lnTo>
                  <a:lnTo>
                    <a:pt x="1370" y="1533"/>
                  </a:lnTo>
                  <a:lnTo>
                    <a:pt x="1373" y="1525"/>
                  </a:lnTo>
                  <a:lnTo>
                    <a:pt x="1373" y="1523"/>
                  </a:lnTo>
                  <a:lnTo>
                    <a:pt x="1368" y="1520"/>
                  </a:lnTo>
                  <a:lnTo>
                    <a:pt x="1359" y="1516"/>
                  </a:lnTo>
                  <a:lnTo>
                    <a:pt x="1359" y="1515"/>
                  </a:lnTo>
                  <a:lnTo>
                    <a:pt x="1358" y="1515"/>
                  </a:lnTo>
                  <a:lnTo>
                    <a:pt x="1358" y="1513"/>
                  </a:lnTo>
                  <a:lnTo>
                    <a:pt x="1352" y="1511"/>
                  </a:lnTo>
                  <a:lnTo>
                    <a:pt x="1349" y="1509"/>
                  </a:lnTo>
                  <a:lnTo>
                    <a:pt x="1346" y="1509"/>
                  </a:lnTo>
                  <a:lnTo>
                    <a:pt x="1341" y="1508"/>
                  </a:lnTo>
                  <a:lnTo>
                    <a:pt x="1335" y="1504"/>
                  </a:lnTo>
                  <a:lnTo>
                    <a:pt x="1330" y="1501"/>
                  </a:lnTo>
                  <a:lnTo>
                    <a:pt x="1327" y="1498"/>
                  </a:lnTo>
                  <a:lnTo>
                    <a:pt x="1322" y="1492"/>
                  </a:lnTo>
                  <a:lnTo>
                    <a:pt x="1318" y="1492"/>
                  </a:lnTo>
                  <a:lnTo>
                    <a:pt x="1315" y="1492"/>
                  </a:lnTo>
                  <a:lnTo>
                    <a:pt x="1313" y="1491"/>
                  </a:lnTo>
                  <a:lnTo>
                    <a:pt x="1310" y="1491"/>
                  </a:lnTo>
                  <a:lnTo>
                    <a:pt x="1308" y="1489"/>
                  </a:lnTo>
                  <a:lnTo>
                    <a:pt x="1306" y="1489"/>
                  </a:lnTo>
                  <a:lnTo>
                    <a:pt x="1303" y="1487"/>
                  </a:lnTo>
                  <a:lnTo>
                    <a:pt x="1300" y="1487"/>
                  </a:lnTo>
                  <a:lnTo>
                    <a:pt x="1296" y="1487"/>
                  </a:lnTo>
                  <a:lnTo>
                    <a:pt x="1294" y="1487"/>
                  </a:lnTo>
                  <a:lnTo>
                    <a:pt x="1291" y="1487"/>
                  </a:lnTo>
                  <a:lnTo>
                    <a:pt x="1288" y="1482"/>
                  </a:lnTo>
                  <a:lnTo>
                    <a:pt x="1288" y="1477"/>
                  </a:lnTo>
                  <a:lnTo>
                    <a:pt x="1291" y="1467"/>
                  </a:lnTo>
                  <a:lnTo>
                    <a:pt x="1286" y="1467"/>
                  </a:lnTo>
                  <a:lnTo>
                    <a:pt x="1281" y="1465"/>
                  </a:lnTo>
                  <a:lnTo>
                    <a:pt x="1272" y="1462"/>
                  </a:lnTo>
                  <a:lnTo>
                    <a:pt x="1264" y="1458"/>
                  </a:lnTo>
                  <a:lnTo>
                    <a:pt x="1257" y="1458"/>
                  </a:lnTo>
                  <a:lnTo>
                    <a:pt x="1250" y="1460"/>
                  </a:lnTo>
                  <a:lnTo>
                    <a:pt x="1250" y="1453"/>
                  </a:lnTo>
                  <a:lnTo>
                    <a:pt x="1250" y="1446"/>
                  </a:lnTo>
                  <a:lnTo>
                    <a:pt x="1248" y="1441"/>
                  </a:lnTo>
                  <a:lnTo>
                    <a:pt x="1243" y="1440"/>
                  </a:lnTo>
                  <a:lnTo>
                    <a:pt x="1243" y="1434"/>
                  </a:lnTo>
                  <a:lnTo>
                    <a:pt x="1242" y="1431"/>
                  </a:lnTo>
                  <a:lnTo>
                    <a:pt x="1240" y="1428"/>
                  </a:lnTo>
                  <a:lnTo>
                    <a:pt x="1237" y="1426"/>
                  </a:lnTo>
                  <a:lnTo>
                    <a:pt x="1237" y="1417"/>
                  </a:lnTo>
                  <a:lnTo>
                    <a:pt x="1237" y="1411"/>
                  </a:lnTo>
                  <a:lnTo>
                    <a:pt x="1233" y="1399"/>
                  </a:lnTo>
                  <a:lnTo>
                    <a:pt x="1230" y="1387"/>
                  </a:lnTo>
                  <a:lnTo>
                    <a:pt x="1228" y="1380"/>
                  </a:lnTo>
                  <a:lnTo>
                    <a:pt x="1230" y="1371"/>
                  </a:lnTo>
                  <a:lnTo>
                    <a:pt x="1225" y="1365"/>
                  </a:lnTo>
                  <a:lnTo>
                    <a:pt x="1218" y="1359"/>
                  </a:lnTo>
                  <a:lnTo>
                    <a:pt x="1211" y="1354"/>
                  </a:lnTo>
                  <a:lnTo>
                    <a:pt x="1202" y="1351"/>
                  </a:lnTo>
                  <a:lnTo>
                    <a:pt x="1184" y="1346"/>
                  </a:lnTo>
                  <a:lnTo>
                    <a:pt x="1175" y="1342"/>
                  </a:lnTo>
                  <a:lnTo>
                    <a:pt x="1168" y="1337"/>
                  </a:lnTo>
                  <a:lnTo>
                    <a:pt x="1167" y="1332"/>
                  </a:lnTo>
                  <a:lnTo>
                    <a:pt x="1163" y="1330"/>
                  </a:lnTo>
                  <a:lnTo>
                    <a:pt x="1155" y="1327"/>
                  </a:lnTo>
                  <a:lnTo>
                    <a:pt x="1146" y="1324"/>
                  </a:lnTo>
                  <a:lnTo>
                    <a:pt x="1143" y="1322"/>
                  </a:lnTo>
                  <a:lnTo>
                    <a:pt x="1141" y="1317"/>
                  </a:lnTo>
                  <a:lnTo>
                    <a:pt x="1136" y="1317"/>
                  </a:lnTo>
                  <a:lnTo>
                    <a:pt x="1134" y="1313"/>
                  </a:lnTo>
                  <a:lnTo>
                    <a:pt x="1129" y="1308"/>
                  </a:lnTo>
                  <a:lnTo>
                    <a:pt x="1127" y="1305"/>
                  </a:lnTo>
                  <a:lnTo>
                    <a:pt x="1124" y="1303"/>
                  </a:lnTo>
                  <a:lnTo>
                    <a:pt x="1119" y="1303"/>
                  </a:lnTo>
                  <a:lnTo>
                    <a:pt x="1114" y="1303"/>
                  </a:lnTo>
                  <a:lnTo>
                    <a:pt x="1114" y="1296"/>
                  </a:lnTo>
                  <a:lnTo>
                    <a:pt x="1112" y="1291"/>
                  </a:lnTo>
                  <a:lnTo>
                    <a:pt x="1107" y="1283"/>
                  </a:lnTo>
                  <a:lnTo>
                    <a:pt x="1102" y="1274"/>
                  </a:lnTo>
                  <a:lnTo>
                    <a:pt x="1100" y="1269"/>
                  </a:lnTo>
                  <a:lnTo>
                    <a:pt x="1100" y="1262"/>
                  </a:lnTo>
                  <a:lnTo>
                    <a:pt x="1085" y="1255"/>
                  </a:lnTo>
                  <a:lnTo>
                    <a:pt x="1071" y="1247"/>
                  </a:lnTo>
                  <a:lnTo>
                    <a:pt x="1056" y="1240"/>
                  </a:lnTo>
                  <a:lnTo>
                    <a:pt x="1047" y="1237"/>
                  </a:lnTo>
                  <a:lnTo>
                    <a:pt x="1039" y="1235"/>
                  </a:lnTo>
                  <a:lnTo>
                    <a:pt x="1039" y="1201"/>
                  </a:lnTo>
                  <a:lnTo>
                    <a:pt x="1030" y="1189"/>
                  </a:lnTo>
                  <a:lnTo>
                    <a:pt x="1020" y="1178"/>
                  </a:lnTo>
                  <a:lnTo>
                    <a:pt x="1013" y="1173"/>
                  </a:lnTo>
                  <a:lnTo>
                    <a:pt x="1006" y="1170"/>
                  </a:lnTo>
                  <a:lnTo>
                    <a:pt x="999" y="1168"/>
                  </a:lnTo>
                  <a:lnTo>
                    <a:pt x="991" y="1167"/>
                  </a:lnTo>
                  <a:lnTo>
                    <a:pt x="987" y="1153"/>
                  </a:lnTo>
                  <a:lnTo>
                    <a:pt x="984" y="1148"/>
                  </a:lnTo>
                  <a:lnTo>
                    <a:pt x="981" y="1143"/>
                  </a:lnTo>
                  <a:lnTo>
                    <a:pt x="975" y="1139"/>
                  </a:lnTo>
                  <a:lnTo>
                    <a:pt x="970" y="1136"/>
                  </a:lnTo>
                  <a:lnTo>
                    <a:pt x="957" y="1132"/>
                  </a:lnTo>
                  <a:lnTo>
                    <a:pt x="957" y="1126"/>
                  </a:lnTo>
                  <a:lnTo>
                    <a:pt x="958" y="1124"/>
                  </a:lnTo>
                  <a:lnTo>
                    <a:pt x="960" y="1122"/>
                  </a:lnTo>
                  <a:lnTo>
                    <a:pt x="963" y="1119"/>
                  </a:lnTo>
                  <a:lnTo>
                    <a:pt x="969" y="1117"/>
                  </a:lnTo>
                  <a:lnTo>
                    <a:pt x="970" y="1115"/>
                  </a:lnTo>
                  <a:lnTo>
                    <a:pt x="970" y="1112"/>
                  </a:lnTo>
                  <a:lnTo>
                    <a:pt x="970" y="1107"/>
                  </a:lnTo>
                  <a:lnTo>
                    <a:pt x="972" y="1103"/>
                  </a:lnTo>
                  <a:lnTo>
                    <a:pt x="974" y="1100"/>
                  </a:lnTo>
                  <a:lnTo>
                    <a:pt x="977" y="1098"/>
                  </a:lnTo>
                  <a:lnTo>
                    <a:pt x="975" y="1095"/>
                  </a:lnTo>
                  <a:lnTo>
                    <a:pt x="972" y="1093"/>
                  </a:lnTo>
                  <a:lnTo>
                    <a:pt x="963" y="1092"/>
                  </a:lnTo>
                  <a:lnTo>
                    <a:pt x="963" y="1088"/>
                  </a:lnTo>
                  <a:lnTo>
                    <a:pt x="962" y="1086"/>
                  </a:lnTo>
                  <a:lnTo>
                    <a:pt x="957" y="1085"/>
                  </a:lnTo>
                  <a:lnTo>
                    <a:pt x="955" y="1083"/>
                  </a:lnTo>
                  <a:lnTo>
                    <a:pt x="953" y="1081"/>
                  </a:lnTo>
                  <a:lnTo>
                    <a:pt x="948" y="1080"/>
                  </a:lnTo>
                  <a:lnTo>
                    <a:pt x="936" y="1078"/>
                  </a:lnTo>
                  <a:lnTo>
                    <a:pt x="926" y="1064"/>
                  </a:lnTo>
                  <a:lnTo>
                    <a:pt x="914" y="1052"/>
                  </a:lnTo>
                  <a:lnTo>
                    <a:pt x="902" y="1040"/>
                  </a:lnTo>
                  <a:lnTo>
                    <a:pt x="888" y="1030"/>
                  </a:lnTo>
                  <a:lnTo>
                    <a:pt x="888" y="1023"/>
                  </a:lnTo>
                  <a:lnTo>
                    <a:pt x="885" y="1020"/>
                  </a:lnTo>
                  <a:lnTo>
                    <a:pt x="880" y="1018"/>
                  </a:lnTo>
                  <a:lnTo>
                    <a:pt x="875" y="1016"/>
                  </a:lnTo>
                  <a:lnTo>
                    <a:pt x="875" y="1010"/>
                  </a:lnTo>
                  <a:lnTo>
                    <a:pt x="875" y="989"/>
                  </a:lnTo>
                  <a:lnTo>
                    <a:pt x="875" y="981"/>
                  </a:lnTo>
                  <a:lnTo>
                    <a:pt x="873" y="972"/>
                  </a:lnTo>
                  <a:lnTo>
                    <a:pt x="868" y="967"/>
                  </a:lnTo>
                  <a:lnTo>
                    <a:pt x="861" y="962"/>
                  </a:lnTo>
                  <a:lnTo>
                    <a:pt x="854" y="953"/>
                  </a:lnTo>
                  <a:lnTo>
                    <a:pt x="851" y="952"/>
                  </a:lnTo>
                  <a:lnTo>
                    <a:pt x="849" y="948"/>
                  </a:lnTo>
                  <a:lnTo>
                    <a:pt x="849" y="945"/>
                  </a:lnTo>
                  <a:lnTo>
                    <a:pt x="849" y="941"/>
                  </a:lnTo>
                  <a:lnTo>
                    <a:pt x="851" y="936"/>
                  </a:lnTo>
                  <a:lnTo>
                    <a:pt x="849" y="933"/>
                  </a:lnTo>
                  <a:lnTo>
                    <a:pt x="849" y="921"/>
                  </a:lnTo>
                  <a:lnTo>
                    <a:pt x="848" y="921"/>
                  </a:lnTo>
                  <a:lnTo>
                    <a:pt x="848" y="909"/>
                  </a:lnTo>
                  <a:lnTo>
                    <a:pt x="846" y="904"/>
                  </a:lnTo>
                  <a:lnTo>
                    <a:pt x="846" y="902"/>
                  </a:lnTo>
                  <a:lnTo>
                    <a:pt x="844" y="899"/>
                  </a:lnTo>
                  <a:lnTo>
                    <a:pt x="844" y="897"/>
                  </a:lnTo>
                  <a:lnTo>
                    <a:pt x="841" y="894"/>
                  </a:lnTo>
                  <a:lnTo>
                    <a:pt x="839" y="890"/>
                  </a:lnTo>
                  <a:lnTo>
                    <a:pt x="837" y="889"/>
                  </a:lnTo>
                  <a:lnTo>
                    <a:pt x="836" y="887"/>
                  </a:lnTo>
                  <a:lnTo>
                    <a:pt x="836" y="885"/>
                  </a:lnTo>
                  <a:lnTo>
                    <a:pt x="832" y="882"/>
                  </a:lnTo>
                  <a:lnTo>
                    <a:pt x="829" y="878"/>
                  </a:lnTo>
                  <a:lnTo>
                    <a:pt x="829" y="877"/>
                  </a:lnTo>
                  <a:lnTo>
                    <a:pt x="827" y="873"/>
                  </a:lnTo>
                  <a:lnTo>
                    <a:pt x="829" y="870"/>
                  </a:lnTo>
                  <a:lnTo>
                    <a:pt x="832" y="868"/>
                  </a:lnTo>
                  <a:lnTo>
                    <a:pt x="841" y="866"/>
                  </a:lnTo>
                  <a:lnTo>
                    <a:pt x="839" y="860"/>
                  </a:lnTo>
                  <a:lnTo>
                    <a:pt x="837" y="855"/>
                  </a:lnTo>
                  <a:lnTo>
                    <a:pt x="836" y="849"/>
                  </a:lnTo>
                  <a:lnTo>
                    <a:pt x="830" y="846"/>
                  </a:lnTo>
                  <a:lnTo>
                    <a:pt x="822" y="839"/>
                  </a:lnTo>
                  <a:lnTo>
                    <a:pt x="813" y="832"/>
                  </a:lnTo>
                  <a:lnTo>
                    <a:pt x="813" y="826"/>
                  </a:lnTo>
                  <a:lnTo>
                    <a:pt x="812" y="820"/>
                  </a:lnTo>
                  <a:lnTo>
                    <a:pt x="808" y="817"/>
                  </a:lnTo>
                  <a:lnTo>
                    <a:pt x="805" y="814"/>
                  </a:lnTo>
                  <a:lnTo>
                    <a:pt x="798" y="807"/>
                  </a:lnTo>
                  <a:lnTo>
                    <a:pt x="795" y="803"/>
                  </a:lnTo>
                  <a:lnTo>
                    <a:pt x="793" y="798"/>
                  </a:lnTo>
                  <a:lnTo>
                    <a:pt x="774" y="802"/>
                  </a:lnTo>
                  <a:lnTo>
                    <a:pt x="759" y="803"/>
                  </a:lnTo>
                  <a:lnTo>
                    <a:pt x="752" y="802"/>
                  </a:lnTo>
                  <a:lnTo>
                    <a:pt x="745" y="800"/>
                  </a:lnTo>
                  <a:lnTo>
                    <a:pt x="738" y="797"/>
                  </a:lnTo>
                  <a:lnTo>
                    <a:pt x="732" y="791"/>
                  </a:lnTo>
                  <a:lnTo>
                    <a:pt x="730" y="788"/>
                  </a:lnTo>
                  <a:lnTo>
                    <a:pt x="728" y="785"/>
                  </a:lnTo>
                  <a:lnTo>
                    <a:pt x="725" y="783"/>
                  </a:lnTo>
                  <a:lnTo>
                    <a:pt x="725" y="778"/>
                  </a:lnTo>
                  <a:lnTo>
                    <a:pt x="728" y="776"/>
                  </a:lnTo>
                  <a:lnTo>
                    <a:pt x="730" y="774"/>
                  </a:lnTo>
                  <a:lnTo>
                    <a:pt x="732" y="771"/>
                  </a:lnTo>
                  <a:lnTo>
                    <a:pt x="732" y="764"/>
                  </a:lnTo>
                  <a:lnTo>
                    <a:pt x="728" y="759"/>
                  </a:lnTo>
                  <a:lnTo>
                    <a:pt x="726" y="752"/>
                  </a:lnTo>
                  <a:lnTo>
                    <a:pt x="723" y="747"/>
                  </a:lnTo>
                  <a:lnTo>
                    <a:pt x="721" y="745"/>
                  </a:lnTo>
                  <a:lnTo>
                    <a:pt x="718" y="744"/>
                  </a:lnTo>
                  <a:lnTo>
                    <a:pt x="709" y="739"/>
                  </a:lnTo>
                  <a:lnTo>
                    <a:pt x="706" y="735"/>
                  </a:lnTo>
                  <a:lnTo>
                    <a:pt x="704" y="730"/>
                  </a:lnTo>
                  <a:lnTo>
                    <a:pt x="704" y="723"/>
                  </a:lnTo>
                  <a:lnTo>
                    <a:pt x="706" y="720"/>
                  </a:lnTo>
                  <a:lnTo>
                    <a:pt x="708" y="718"/>
                  </a:lnTo>
                  <a:lnTo>
                    <a:pt x="713" y="715"/>
                  </a:lnTo>
                  <a:lnTo>
                    <a:pt x="720" y="713"/>
                  </a:lnTo>
                  <a:lnTo>
                    <a:pt x="725" y="709"/>
                  </a:lnTo>
                  <a:lnTo>
                    <a:pt x="726" y="701"/>
                  </a:lnTo>
                  <a:lnTo>
                    <a:pt x="725" y="696"/>
                  </a:lnTo>
                  <a:lnTo>
                    <a:pt x="723" y="691"/>
                  </a:lnTo>
                  <a:lnTo>
                    <a:pt x="720" y="687"/>
                  </a:lnTo>
                  <a:lnTo>
                    <a:pt x="716" y="684"/>
                  </a:lnTo>
                  <a:lnTo>
                    <a:pt x="713" y="680"/>
                  </a:lnTo>
                  <a:lnTo>
                    <a:pt x="711" y="675"/>
                  </a:lnTo>
                  <a:lnTo>
                    <a:pt x="711" y="668"/>
                  </a:lnTo>
                  <a:lnTo>
                    <a:pt x="711" y="607"/>
                  </a:lnTo>
                  <a:lnTo>
                    <a:pt x="725" y="607"/>
                  </a:lnTo>
                  <a:lnTo>
                    <a:pt x="732" y="610"/>
                  </a:lnTo>
                  <a:lnTo>
                    <a:pt x="735" y="610"/>
                  </a:lnTo>
                  <a:lnTo>
                    <a:pt x="745" y="607"/>
                  </a:lnTo>
                  <a:lnTo>
                    <a:pt x="745" y="600"/>
                  </a:lnTo>
                  <a:lnTo>
                    <a:pt x="747" y="598"/>
                  </a:lnTo>
                  <a:lnTo>
                    <a:pt x="750" y="598"/>
                  </a:lnTo>
                  <a:lnTo>
                    <a:pt x="759" y="600"/>
                  </a:lnTo>
                  <a:lnTo>
                    <a:pt x="766" y="602"/>
                  </a:lnTo>
                  <a:lnTo>
                    <a:pt x="772" y="600"/>
                  </a:lnTo>
                  <a:lnTo>
                    <a:pt x="779" y="604"/>
                  </a:lnTo>
                  <a:lnTo>
                    <a:pt x="786" y="609"/>
                  </a:lnTo>
                  <a:lnTo>
                    <a:pt x="791" y="616"/>
                  </a:lnTo>
                  <a:lnTo>
                    <a:pt x="796" y="621"/>
                  </a:lnTo>
                  <a:lnTo>
                    <a:pt x="803" y="636"/>
                  </a:lnTo>
                  <a:lnTo>
                    <a:pt x="807" y="655"/>
                  </a:lnTo>
                  <a:lnTo>
                    <a:pt x="812" y="657"/>
                  </a:lnTo>
                  <a:lnTo>
                    <a:pt x="817" y="662"/>
                  </a:lnTo>
                  <a:lnTo>
                    <a:pt x="822" y="665"/>
                  </a:lnTo>
                  <a:lnTo>
                    <a:pt x="827" y="668"/>
                  </a:lnTo>
                  <a:lnTo>
                    <a:pt x="827" y="674"/>
                  </a:lnTo>
                  <a:lnTo>
                    <a:pt x="829" y="677"/>
                  </a:lnTo>
                  <a:lnTo>
                    <a:pt x="832" y="679"/>
                  </a:lnTo>
                  <a:lnTo>
                    <a:pt x="836" y="680"/>
                  </a:lnTo>
                  <a:lnTo>
                    <a:pt x="844" y="682"/>
                  </a:lnTo>
                  <a:lnTo>
                    <a:pt x="846" y="686"/>
                  </a:lnTo>
                  <a:lnTo>
                    <a:pt x="848" y="689"/>
                  </a:lnTo>
                  <a:lnTo>
                    <a:pt x="848" y="694"/>
                  </a:lnTo>
                  <a:lnTo>
                    <a:pt x="851" y="696"/>
                  </a:lnTo>
                  <a:lnTo>
                    <a:pt x="856" y="701"/>
                  </a:lnTo>
                  <a:lnTo>
                    <a:pt x="859" y="703"/>
                  </a:lnTo>
                  <a:lnTo>
                    <a:pt x="861" y="706"/>
                  </a:lnTo>
                  <a:lnTo>
                    <a:pt x="861" y="711"/>
                  </a:lnTo>
                  <a:lnTo>
                    <a:pt x="861" y="716"/>
                  </a:lnTo>
                  <a:lnTo>
                    <a:pt x="875" y="716"/>
                  </a:lnTo>
                  <a:lnTo>
                    <a:pt x="882" y="711"/>
                  </a:lnTo>
                  <a:lnTo>
                    <a:pt x="892" y="709"/>
                  </a:lnTo>
                  <a:lnTo>
                    <a:pt x="904" y="709"/>
                  </a:lnTo>
                  <a:lnTo>
                    <a:pt x="916" y="709"/>
                  </a:lnTo>
                  <a:lnTo>
                    <a:pt x="916" y="704"/>
                  </a:lnTo>
                  <a:lnTo>
                    <a:pt x="919" y="699"/>
                  </a:lnTo>
                  <a:lnTo>
                    <a:pt x="923" y="696"/>
                  </a:lnTo>
                  <a:lnTo>
                    <a:pt x="929" y="696"/>
                  </a:lnTo>
                  <a:lnTo>
                    <a:pt x="929" y="689"/>
                  </a:lnTo>
                  <a:lnTo>
                    <a:pt x="931" y="684"/>
                  </a:lnTo>
                  <a:lnTo>
                    <a:pt x="936" y="675"/>
                  </a:lnTo>
                  <a:lnTo>
                    <a:pt x="941" y="667"/>
                  </a:lnTo>
                  <a:lnTo>
                    <a:pt x="943" y="662"/>
                  </a:lnTo>
                  <a:lnTo>
                    <a:pt x="943" y="655"/>
                  </a:lnTo>
                  <a:lnTo>
                    <a:pt x="950" y="651"/>
                  </a:lnTo>
                  <a:lnTo>
                    <a:pt x="955" y="646"/>
                  </a:lnTo>
                  <a:lnTo>
                    <a:pt x="963" y="634"/>
                  </a:lnTo>
                  <a:lnTo>
                    <a:pt x="972" y="622"/>
                  </a:lnTo>
                  <a:lnTo>
                    <a:pt x="977" y="617"/>
                  </a:lnTo>
                  <a:lnTo>
                    <a:pt x="984" y="614"/>
                  </a:lnTo>
                  <a:lnTo>
                    <a:pt x="991" y="614"/>
                  </a:lnTo>
                  <a:lnTo>
                    <a:pt x="996" y="612"/>
                  </a:lnTo>
                  <a:lnTo>
                    <a:pt x="1004" y="607"/>
                  </a:lnTo>
                  <a:lnTo>
                    <a:pt x="1011" y="609"/>
                  </a:lnTo>
                  <a:lnTo>
                    <a:pt x="1013" y="610"/>
                  </a:lnTo>
                  <a:lnTo>
                    <a:pt x="1018" y="610"/>
                  </a:lnTo>
                  <a:lnTo>
                    <a:pt x="1020" y="612"/>
                  </a:lnTo>
                  <a:lnTo>
                    <a:pt x="1027" y="612"/>
                  </a:lnTo>
                  <a:lnTo>
                    <a:pt x="1028" y="612"/>
                  </a:lnTo>
                  <a:lnTo>
                    <a:pt x="1033" y="612"/>
                  </a:lnTo>
                  <a:lnTo>
                    <a:pt x="1037" y="612"/>
                  </a:lnTo>
                  <a:lnTo>
                    <a:pt x="1042" y="610"/>
                  </a:lnTo>
                  <a:lnTo>
                    <a:pt x="1044" y="610"/>
                  </a:lnTo>
                  <a:lnTo>
                    <a:pt x="1051" y="609"/>
                  </a:lnTo>
                  <a:lnTo>
                    <a:pt x="1052" y="609"/>
                  </a:lnTo>
                  <a:lnTo>
                    <a:pt x="1059" y="607"/>
                  </a:lnTo>
                  <a:lnTo>
                    <a:pt x="1062" y="607"/>
                  </a:lnTo>
                  <a:lnTo>
                    <a:pt x="1068" y="605"/>
                  </a:lnTo>
                  <a:lnTo>
                    <a:pt x="1085" y="602"/>
                  </a:lnTo>
                  <a:lnTo>
                    <a:pt x="1100" y="600"/>
                  </a:lnTo>
                  <a:lnTo>
                    <a:pt x="1134" y="600"/>
                  </a:lnTo>
                  <a:lnTo>
                    <a:pt x="1134" y="607"/>
                  </a:lnTo>
                  <a:lnTo>
                    <a:pt x="1134" y="610"/>
                  </a:lnTo>
                  <a:lnTo>
                    <a:pt x="1136" y="612"/>
                  </a:lnTo>
                  <a:lnTo>
                    <a:pt x="1141" y="614"/>
                  </a:lnTo>
                  <a:lnTo>
                    <a:pt x="1175" y="621"/>
                  </a:lnTo>
                  <a:lnTo>
                    <a:pt x="1194" y="622"/>
                  </a:lnTo>
                  <a:lnTo>
                    <a:pt x="1216" y="621"/>
                  </a:lnTo>
                  <a:lnTo>
                    <a:pt x="1221" y="624"/>
                  </a:lnTo>
                  <a:lnTo>
                    <a:pt x="1228" y="626"/>
                  </a:lnTo>
                  <a:lnTo>
                    <a:pt x="1235" y="626"/>
                  </a:lnTo>
                  <a:lnTo>
                    <a:pt x="1243" y="627"/>
                  </a:lnTo>
                  <a:lnTo>
                    <a:pt x="1243" y="631"/>
                  </a:lnTo>
                  <a:lnTo>
                    <a:pt x="1243" y="634"/>
                  </a:lnTo>
                  <a:lnTo>
                    <a:pt x="1245" y="634"/>
                  </a:lnTo>
                  <a:lnTo>
                    <a:pt x="1250" y="634"/>
                  </a:lnTo>
                  <a:lnTo>
                    <a:pt x="1257" y="634"/>
                  </a:lnTo>
                  <a:lnTo>
                    <a:pt x="1257" y="638"/>
                  </a:lnTo>
                  <a:lnTo>
                    <a:pt x="1257" y="641"/>
                  </a:lnTo>
                  <a:lnTo>
                    <a:pt x="1259" y="641"/>
                  </a:lnTo>
                  <a:lnTo>
                    <a:pt x="1264" y="641"/>
                  </a:lnTo>
                  <a:lnTo>
                    <a:pt x="1267" y="641"/>
                  </a:lnTo>
                  <a:lnTo>
                    <a:pt x="1271" y="641"/>
                  </a:lnTo>
                  <a:lnTo>
                    <a:pt x="1286" y="638"/>
                  </a:lnTo>
                  <a:lnTo>
                    <a:pt x="1301" y="634"/>
                  </a:lnTo>
                  <a:lnTo>
                    <a:pt x="1317" y="631"/>
                  </a:lnTo>
                  <a:lnTo>
                    <a:pt x="1332" y="627"/>
                  </a:lnTo>
                  <a:lnTo>
                    <a:pt x="1359" y="641"/>
                  </a:lnTo>
                  <a:lnTo>
                    <a:pt x="1359" y="645"/>
                  </a:lnTo>
                  <a:lnTo>
                    <a:pt x="1359" y="648"/>
                  </a:lnTo>
                  <a:lnTo>
                    <a:pt x="1363" y="650"/>
                  </a:lnTo>
                  <a:lnTo>
                    <a:pt x="1368" y="651"/>
                  </a:lnTo>
                  <a:lnTo>
                    <a:pt x="1378" y="651"/>
                  </a:lnTo>
                  <a:lnTo>
                    <a:pt x="1383" y="651"/>
                  </a:lnTo>
                  <a:lnTo>
                    <a:pt x="1387" y="653"/>
                  </a:lnTo>
                  <a:lnTo>
                    <a:pt x="1388" y="657"/>
                  </a:lnTo>
                  <a:lnTo>
                    <a:pt x="1387" y="662"/>
                  </a:lnTo>
                  <a:lnTo>
                    <a:pt x="1393" y="662"/>
                  </a:lnTo>
                  <a:lnTo>
                    <a:pt x="1400" y="658"/>
                  </a:lnTo>
                  <a:lnTo>
                    <a:pt x="1404" y="653"/>
                  </a:lnTo>
                  <a:lnTo>
                    <a:pt x="1407" y="648"/>
                  </a:lnTo>
                  <a:lnTo>
                    <a:pt x="1421" y="641"/>
                  </a:lnTo>
                  <a:lnTo>
                    <a:pt x="1434" y="634"/>
                  </a:lnTo>
                  <a:lnTo>
                    <a:pt x="1438" y="638"/>
                  </a:lnTo>
                  <a:lnTo>
                    <a:pt x="1443" y="639"/>
                  </a:lnTo>
                  <a:lnTo>
                    <a:pt x="1455" y="641"/>
                  </a:lnTo>
                  <a:lnTo>
                    <a:pt x="1482" y="641"/>
                  </a:lnTo>
                  <a:lnTo>
                    <a:pt x="1484" y="638"/>
                  </a:lnTo>
                  <a:lnTo>
                    <a:pt x="1487" y="636"/>
                  </a:lnTo>
                  <a:lnTo>
                    <a:pt x="1491" y="634"/>
                  </a:lnTo>
                  <a:lnTo>
                    <a:pt x="1496" y="634"/>
                  </a:lnTo>
                  <a:lnTo>
                    <a:pt x="1497" y="631"/>
                  </a:lnTo>
                  <a:lnTo>
                    <a:pt x="1501" y="629"/>
                  </a:lnTo>
                  <a:lnTo>
                    <a:pt x="1504" y="627"/>
                  </a:lnTo>
                  <a:lnTo>
                    <a:pt x="1509" y="627"/>
                  </a:lnTo>
                  <a:lnTo>
                    <a:pt x="1511" y="624"/>
                  </a:lnTo>
                  <a:lnTo>
                    <a:pt x="1513" y="621"/>
                  </a:lnTo>
                  <a:lnTo>
                    <a:pt x="1514" y="614"/>
                  </a:lnTo>
                  <a:lnTo>
                    <a:pt x="1518" y="610"/>
                  </a:lnTo>
                  <a:lnTo>
                    <a:pt x="1520" y="607"/>
                  </a:lnTo>
                  <a:lnTo>
                    <a:pt x="1525" y="607"/>
                  </a:lnTo>
                  <a:lnTo>
                    <a:pt x="1530" y="607"/>
                  </a:lnTo>
                  <a:lnTo>
                    <a:pt x="1542" y="614"/>
                  </a:lnTo>
                  <a:lnTo>
                    <a:pt x="1554" y="621"/>
                  </a:lnTo>
                  <a:lnTo>
                    <a:pt x="1564" y="629"/>
                  </a:lnTo>
                  <a:lnTo>
                    <a:pt x="1571" y="641"/>
                  </a:lnTo>
                  <a:lnTo>
                    <a:pt x="1591" y="641"/>
                  </a:lnTo>
                  <a:lnTo>
                    <a:pt x="1591" y="636"/>
                  </a:lnTo>
                  <a:lnTo>
                    <a:pt x="1595" y="631"/>
                  </a:lnTo>
                  <a:lnTo>
                    <a:pt x="1598" y="627"/>
                  </a:lnTo>
                  <a:lnTo>
                    <a:pt x="1605" y="627"/>
                  </a:lnTo>
                  <a:lnTo>
                    <a:pt x="1612" y="627"/>
                  </a:lnTo>
                  <a:lnTo>
                    <a:pt x="1619" y="624"/>
                  </a:lnTo>
                  <a:lnTo>
                    <a:pt x="1622" y="619"/>
                  </a:lnTo>
                  <a:lnTo>
                    <a:pt x="1625" y="614"/>
                  </a:lnTo>
                  <a:lnTo>
                    <a:pt x="1660" y="614"/>
                  </a:lnTo>
                  <a:lnTo>
                    <a:pt x="1660" y="624"/>
                  </a:lnTo>
                  <a:lnTo>
                    <a:pt x="1660" y="634"/>
                  </a:lnTo>
                  <a:lnTo>
                    <a:pt x="1663" y="641"/>
                  </a:lnTo>
                  <a:lnTo>
                    <a:pt x="1666" y="648"/>
                  </a:lnTo>
                  <a:lnTo>
                    <a:pt x="1670" y="648"/>
                  </a:lnTo>
                  <a:lnTo>
                    <a:pt x="1672" y="650"/>
                  </a:lnTo>
                  <a:lnTo>
                    <a:pt x="1672" y="653"/>
                  </a:lnTo>
                  <a:lnTo>
                    <a:pt x="1673" y="655"/>
                  </a:lnTo>
                  <a:lnTo>
                    <a:pt x="1677" y="655"/>
                  </a:lnTo>
                  <a:lnTo>
                    <a:pt x="1680" y="655"/>
                  </a:lnTo>
                  <a:lnTo>
                    <a:pt x="1680" y="658"/>
                  </a:lnTo>
                  <a:lnTo>
                    <a:pt x="1680" y="662"/>
                  </a:lnTo>
                  <a:lnTo>
                    <a:pt x="1680" y="665"/>
                  </a:lnTo>
                  <a:lnTo>
                    <a:pt x="1680" y="668"/>
                  </a:lnTo>
                  <a:lnTo>
                    <a:pt x="1682" y="670"/>
                  </a:lnTo>
                  <a:lnTo>
                    <a:pt x="1683" y="670"/>
                  </a:lnTo>
                  <a:lnTo>
                    <a:pt x="1685" y="672"/>
                  </a:lnTo>
                  <a:lnTo>
                    <a:pt x="1687" y="675"/>
                  </a:lnTo>
                  <a:lnTo>
                    <a:pt x="1685" y="680"/>
                  </a:lnTo>
                  <a:lnTo>
                    <a:pt x="1683" y="682"/>
                  </a:lnTo>
                  <a:lnTo>
                    <a:pt x="1680" y="682"/>
                  </a:lnTo>
                  <a:lnTo>
                    <a:pt x="1687" y="696"/>
                  </a:lnTo>
                  <a:lnTo>
                    <a:pt x="1694" y="709"/>
                  </a:lnTo>
                  <a:lnTo>
                    <a:pt x="1714" y="709"/>
                  </a:lnTo>
                  <a:lnTo>
                    <a:pt x="1719" y="711"/>
                  </a:lnTo>
                  <a:lnTo>
                    <a:pt x="1721" y="713"/>
                  </a:lnTo>
                  <a:lnTo>
                    <a:pt x="1721" y="716"/>
                  </a:lnTo>
                  <a:lnTo>
                    <a:pt x="1726" y="713"/>
                  </a:lnTo>
                  <a:lnTo>
                    <a:pt x="1733" y="711"/>
                  </a:lnTo>
                  <a:lnTo>
                    <a:pt x="1747" y="709"/>
                  </a:lnTo>
                  <a:lnTo>
                    <a:pt x="1762" y="706"/>
                  </a:lnTo>
                  <a:lnTo>
                    <a:pt x="1776" y="703"/>
                  </a:lnTo>
                  <a:lnTo>
                    <a:pt x="1777" y="699"/>
                  </a:lnTo>
                  <a:lnTo>
                    <a:pt x="1779" y="698"/>
                  </a:lnTo>
                  <a:lnTo>
                    <a:pt x="1782" y="696"/>
                  </a:lnTo>
                  <a:lnTo>
                    <a:pt x="1786" y="696"/>
                  </a:lnTo>
                  <a:lnTo>
                    <a:pt x="1789" y="696"/>
                  </a:lnTo>
                  <a:lnTo>
                    <a:pt x="1791" y="687"/>
                  </a:lnTo>
                  <a:lnTo>
                    <a:pt x="1793" y="684"/>
                  </a:lnTo>
                  <a:lnTo>
                    <a:pt x="1796" y="682"/>
                  </a:lnTo>
                  <a:lnTo>
                    <a:pt x="1799" y="677"/>
                  </a:lnTo>
                  <a:lnTo>
                    <a:pt x="1801" y="670"/>
                  </a:lnTo>
                  <a:lnTo>
                    <a:pt x="1803" y="663"/>
                  </a:lnTo>
                  <a:lnTo>
                    <a:pt x="1803" y="655"/>
                  </a:lnTo>
                  <a:lnTo>
                    <a:pt x="1803" y="646"/>
                  </a:lnTo>
                  <a:lnTo>
                    <a:pt x="1801" y="639"/>
                  </a:lnTo>
                  <a:lnTo>
                    <a:pt x="1799" y="633"/>
                  </a:lnTo>
                  <a:lnTo>
                    <a:pt x="1796" y="627"/>
                  </a:lnTo>
                  <a:lnTo>
                    <a:pt x="1796" y="621"/>
                  </a:lnTo>
                  <a:lnTo>
                    <a:pt x="1794" y="614"/>
                  </a:lnTo>
                  <a:lnTo>
                    <a:pt x="1791" y="610"/>
                  </a:lnTo>
                  <a:lnTo>
                    <a:pt x="1786" y="607"/>
                  </a:lnTo>
                  <a:lnTo>
                    <a:pt x="1781" y="604"/>
                  </a:lnTo>
                  <a:lnTo>
                    <a:pt x="1777" y="600"/>
                  </a:lnTo>
                  <a:lnTo>
                    <a:pt x="1776" y="595"/>
                  </a:lnTo>
                  <a:lnTo>
                    <a:pt x="1776" y="587"/>
                  </a:lnTo>
                  <a:lnTo>
                    <a:pt x="1781" y="585"/>
                  </a:lnTo>
                  <a:lnTo>
                    <a:pt x="1786" y="580"/>
                  </a:lnTo>
                  <a:lnTo>
                    <a:pt x="1791" y="576"/>
                  </a:lnTo>
                  <a:lnTo>
                    <a:pt x="1796" y="573"/>
                  </a:lnTo>
                  <a:lnTo>
                    <a:pt x="1799" y="573"/>
                  </a:lnTo>
                  <a:lnTo>
                    <a:pt x="1803" y="573"/>
                  </a:lnTo>
                  <a:lnTo>
                    <a:pt x="1810" y="570"/>
                  </a:lnTo>
                  <a:lnTo>
                    <a:pt x="1813" y="570"/>
                  </a:lnTo>
                  <a:lnTo>
                    <a:pt x="1815" y="570"/>
                  </a:lnTo>
                  <a:lnTo>
                    <a:pt x="1816" y="573"/>
                  </a:lnTo>
                  <a:lnTo>
                    <a:pt x="1851" y="573"/>
                  </a:lnTo>
                  <a:lnTo>
                    <a:pt x="1856" y="571"/>
                  </a:lnTo>
                  <a:lnTo>
                    <a:pt x="1857" y="570"/>
                  </a:lnTo>
                  <a:lnTo>
                    <a:pt x="1857" y="566"/>
                  </a:lnTo>
                  <a:lnTo>
                    <a:pt x="1866" y="564"/>
                  </a:lnTo>
                  <a:lnTo>
                    <a:pt x="1869" y="563"/>
                  </a:lnTo>
                  <a:lnTo>
                    <a:pt x="1871" y="559"/>
                  </a:lnTo>
                  <a:close/>
                  <a:moveTo>
                    <a:pt x="628" y="713"/>
                  </a:moveTo>
                  <a:lnTo>
                    <a:pt x="629" y="713"/>
                  </a:lnTo>
                  <a:lnTo>
                    <a:pt x="629" y="715"/>
                  </a:lnTo>
                  <a:lnTo>
                    <a:pt x="628" y="713"/>
                  </a:lnTo>
                  <a:close/>
                  <a:moveTo>
                    <a:pt x="745" y="440"/>
                  </a:moveTo>
                  <a:lnTo>
                    <a:pt x="745" y="440"/>
                  </a:lnTo>
                  <a:close/>
                  <a:moveTo>
                    <a:pt x="772" y="443"/>
                  </a:moveTo>
                  <a:lnTo>
                    <a:pt x="774" y="443"/>
                  </a:lnTo>
                  <a:lnTo>
                    <a:pt x="772" y="443"/>
                  </a:lnTo>
                  <a:close/>
                  <a:moveTo>
                    <a:pt x="815" y="392"/>
                  </a:moveTo>
                  <a:lnTo>
                    <a:pt x="817" y="390"/>
                  </a:lnTo>
                  <a:lnTo>
                    <a:pt x="820" y="389"/>
                  </a:lnTo>
                  <a:lnTo>
                    <a:pt x="824" y="389"/>
                  </a:lnTo>
                  <a:lnTo>
                    <a:pt x="819" y="390"/>
                  </a:lnTo>
                  <a:lnTo>
                    <a:pt x="815" y="392"/>
                  </a:lnTo>
                  <a:close/>
                  <a:moveTo>
                    <a:pt x="876" y="339"/>
                  </a:moveTo>
                  <a:lnTo>
                    <a:pt x="871" y="343"/>
                  </a:lnTo>
                  <a:lnTo>
                    <a:pt x="876" y="339"/>
                  </a:lnTo>
                  <a:lnTo>
                    <a:pt x="883" y="338"/>
                  </a:lnTo>
                  <a:lnTo>
                    <a:pt x="876" y="339"/>
                  </a:lnTo>
                  <a:close/>
                  <a:moveTo>
                    <a:pt x="979" y="351"/>
                  </a:moveTo>
                  <a:lnTo>
                    <a:pt x="979" y="353"/>
                  </a:lnTo>
                  <a:lnTo>
                    <a:pt x="979" y="351"/>
                  </a:lnTo>
                  <a:close/>
                  <a:moveTo>
                    <a:pt x="979" y="251"/>
                  </a:moveTo>
                  <a:lnTo>
                    <a:pt x="981" y="251"/>
                  </a:lnTo>
                  <a:lnTo>
                    <a:pt x="979" y="251"/>
                  </a:lnTo>
                  <a:close/>
                  <a:moveTo>
                    <a:pt x="1081" y="431"/>
                  </a:moveTo>
                  <a:lnTo>
                    <a:pt x="1080" y="430"/>
                  </a:lnTo>
                  <a:lnTo>
                    <a:pt x="1081" y="431"/>
                  </a:lnTo>
                  <a:lnTo>
                    <a:pt x="1085" y="433"/>
                  </a:lnTo>
                  <a:lnTo>
                    <a:pt x="1086" y="435"/>
                  </a:lnTo>
                  <a:lnTo>
                    <a:pt x="1081" y="431"/>
                  </a:lnTo>
                  <a:close/>
                  <a:moveTo>
                    <a:pt x="1393" y="430"/>
                  </a:moveTo>
                  <a:lnTo>
                    <a:pt x="1397" y="425"/>
                  </a:lnTo>
                  <a:lnTo>
                    <a:pt x="1400" y="418"/>
                  </a:lnTo>
                  <a:lnTo>
                    <a:pt x="1397" y="425"/>
                  </a:lnTo>
                  <a:lnTo>
                    <a:pt x="1393" y="430"/>
                  </a:lnTo>
                  <a:close/>
                  <a:moveTo>
                    <a:pt x="1690" y="430"/>
                  </a:moveTo>
                  <a:lnTo>
                    <a:pt x="1694" y="430"/>
                  </a:lnTo>
                  <a:lnTo>
                    <a:pt x="1690" y="430"/>
                  </a:lnTo>
                  <a:close/>
                  <a:moveTo>
                    <a:pt x="1211" y="1591"/>
                  </a:moveTo>
                  <a:lnTo>
                    <a:pt x="1206" y="1588"/>
                  </a:lnTo>
                  <a:lnTo>
                    <a:pt x="1199" y="1586"/>
                  </a:lnTo>
                  <a:lnTo>
                    <a:pt x="1190" y="1585"/>
                  </a:lnTo>
                  <a:lnTo>
                    <a:pt x="1184" y="1585"/>
                  </a:lnTo>
                  <a:lnTo>
                    <a:pt x="1184" y="1578"/>
                  </a:lnTo>
                  <a:lnTo>
                    <a:pt x="1173" y="1583"/>
                  </a:lnTo>
                  <a:lnTo>
                    <a:pt x="1167" y="1586"/>
                  </a:lnTo>
                  <a:lnTo>
                    <a:pt x="1165" y="1586"/>
                  </a:lnTo>
                  <a:lnTo>
                    <a:pt x="1163" y="1585"/>
                  </a:lnTo>
                  <a:lnTo>
                    <a:pt x="1163" y="1578"/>
                  </a:lnTo>
                  <a:lnTo>
                    <a:pt x="1148" y="1576"/>
                  </a:lnTo>
                  <a:lnTo>
                    <a:pt x="1141" y="1574"/>
                  </a:lnTo>
                  <a:lnTo>
                    <a:pt x="1136" y="1571"/>
                  </a:lnTo>
                  <a:lnTo>
                    <a:pt x="1129" y="1571"/>
                  </a:lnTo>
                  <a:lnTo>
                    <a:pt x="1124" y="1573"/>
                  </a:lnTo>
                  <a:lnTo>
                    <a:pt x="1117" y="1576"/>
                  </a:lnTo>
                  <a:lnTo>
                    <a:pt x="1109" y="1581"/>
                  </a:lnTo>
                  <a:lnTo>
                    <a:pt x="1102" y="1585"/>
                  </a:lnTo>
                  <a:lnTo>
                    <a:pt x="1095" y="1585"/>
                  </a:lnTo>
                  <a:lnTo>
                    <a:pt x="1090" y="1585"/>
                  </a:lnTo>
                  <a:lnTo>
                    <a:pt x="1086" y="1581"/>
                  </a:lnTo>
                  <a:lnTo>
                    <a:pt x="1085" y="1578"/>
                  </a:lnTo>
                  <a:lnTo>
                    <a:pt x="1081" y="1574"/>
                  </a:lnTo>
                  <a:lnTo>
                    <a:pt x="1078" y="1571"/>
                  </a:lnTo>
                  <a:lnTo>
                    <a:pt x="1073" y="1571"/>
                  </a:lnTo>
                  <a:lnTo>
                    <a:pt x="1068" y="1571"/>
                  </a:lnTo>
                  <a:lnTo>
                    <a:pt x="1062" y="1573"/>
                  </a:lnTo>
                  <a:lnTo>
                    <a:pt x="1057" y="1571"/>
                  </a:lnTo>
                  <a:lnTo>
                    <a:pt x="1045" y="1571"/>
                  </a:lnTo>
                  <a:lnTo>
                    <a:pt x="1040" y="1571"/>
                  </a:lnTo>
                  <a:lnTo>
                    <a:pt x="1037" y="1571"/>
                  </a:lnTo>
                  <a:lnTo>
                    <a:pt x="1033" y="1574"/>
                  </a:lnTo>
                  <a:lnTo>
                    <a:pt x="1033" y="1578"/>
                  </a:lnTo>
                  <a:lnTo>
                    <a:pt x="1033" y="1585"/>
                  </a:lnTo>
                  <a:lnTo>
                    <a:pt x="1054" y="1585"/>
                  </a:lnTo>
                  <a:lnTo>
                    <a:pt x="1052" y="1588"/>
                  </a:lnTo>
                  <a:lnTo>
                    <a:pt x="1051" y="1590"/>
                  </a:lnTo>
                  <a:lnTo>
                    <a:pt x="1045" y="1591"/>
                  </a:lnTo>
                  <a:lnTo>
                    <a:pt x="1033" y="1591"/>
                  </a:lnTo>
                  <a:lnTo>
                    <a:pt x="1035" y="1596"/>
                  </a:lnTo>
                  <a:lnTo>
                    <a:pt x="1040" y="1602"/>
                  </a:lnTo>
                  <a:lnTo>
                    <a:pt x="1044" y="1607"/>
                  </a:lnTo>
                  <a:lnTo>
                    <a:pt x="1047" y="1612"/>
                  </a:lnTo>
                  <a:lnTo>
                    <a:pt x="1054" y="1612"/>
                  </a:lnTo>
                  <a:lnTo>
                    <a:pt x="1059" y="1612"/>
                  </a:lnTo>
                  <a:lnTo>
                    <a:pt x="1064" y="1614"/>
                  </a:lnTo>
                  <a:lnTo>
                    <a:pt x="1068" y="1619"/>
                  </a:lnTo>
                  <a:lnTo>
                    <a:pt x="1088" y="1619"/>
                  </a:lnTo>
                  <a:lnTo>
                    <a:pt x="1093" y="1619"/>
                  </a:lnTo>
                  <a:lnTo>
                    <a:pt x="1097" y="1620"/>
                  </a:lnTo>
                  <a:lnTo>
                    <a:pt x="1100" y="1622"/>
                  </a:lnTo>
                  <a:lnTo>
                    <a:pt x="1102" y="1625"/>
                  </a:lnTo>
                  <a:lnTo>
                    <a:pt x="1107" y="1622"/>
                  </a:lnTo>
                  <a:lnTo>
                    <a:pt x="1112" y="1620"/>
                  </a:lnTo>
                  <a:lnTo>
                    <a:pt x="1121" y="1619"/>
                  </a:lnTo>
                  <a:lnTo>
                    <a:pt x="1129" y="1619"/>
                  </a:lnTo>
                  <a:lnTo>
                    <a:pt x="1134" y="1620"/>
                  </a:lnTo>
                  <a:lnTo>
                    <a:pt x="1139" y="1619"/>
                  </a:lnTo>
                  <a:lnTo>
                    <a:pt x="1141" y="1617"/>
                  </a:lnTo>
                  <a:lnTo>
                    <a:pt x="1144" y="1614"/>
                  </a:lnTo>
                  <a:lnTo>
                    <a:pt x="1148" y="1608"/>
                  </a:lnTo>
                  <a:lnTo>
                    <a:pt x="1151" y="1607"/>
                  </a:lnTo>
                  <a:lnTo>
                    <a:pt x="1156" y="1605"/>
                  </a:lnTo>
                  <a:lnTo>
                    <a:pt x="1218" y="1605"/>
                  </a:lnTo>
                  <a:lnTo>
                    <a:pt x="1219" y="1603"/>
                  </a:lnTo>
                  <a:lnTo>
                    <a:pt x="1221" y="1602"/>
                  </a:lnTo>
                  <a:lnTo>
                    <a:pt x="1221" y="1600"/>
                  </a:lnTo>
                  <a:lnTo>
                    <a:pt x="1219" y="1598"/>
                  </a:lnTo>
                  <a:lnTo>
                    <a:pt x="1216" y="1595"/>
                  </a:lnTo>
                  <a:lnTo>
                    <a:pt x="1211" y="1591"/>
                  </a:lnTo>
                  <a:close/>
                  <a:moveTo>
                    <a:pt x="1414" y="1665"/>
                  </a:moveTo>
                  <a:lnTo>
                    <a:pt x="1400" y="1661"/>
                  </a:lnTo>
                  <a:lnTo>
                    <a:pt x="1387" y="1658"/>
                  </a:lnTo>
                  <a:lnTo>
                    <a:pt x="1375" y="1653"/>
                  </a:lnTo>
                  <a:lnTo>
                    <a:pt x="1370" y="1649"/>
                  </a:lnTo>
                  <a:lnTo>
                    <a:pt x="1366" y="1644"/>
                  </a:lnTo>
                  <a:lnTo>
                    <a:pt x="1351" y="1646"/>
                  </a:lnTo>
                  <a:lnTo>
                    <a:pt x="1337" y="1644"/>
                  </a:lnTo>
                  <a:lnTo>
                    <a:pt x="1323" y="1641"/>
                  </a:lnTo>
                  <a:lnTo>
                    <a:pt x="1312" y="1636"/>
                  </a:lnTo>
                  <a:lnTo>
                    <a:pt x="1300" y="1632"/>
                  </a:lnTo>
                  <a:lnTo>
                    <a:pt x="1288" y="1631"/>
                  </a:lnTo>
                  <a:lnTo>
                    <a:pt x="1276" y="1632"/>
                  </a:lnTo>
                  <a:lnTo>
                    <a:pt x="1271" y="1634"/>
                  </a:lnTo>
                  <a:lnTo>
                    <a:pt x="1264" y="1637"/>
                  </a:lnTo>
                  <a:lnTo>
                    <a:pt x="1264" y="1644"/>
                  </a:lnTo>
                  <a:lnTo>
                    <a:pt x="1266" y="1649"/>
                  </a:lnTo>
                  <a:lnTo>
                    <a:pt x="1269" y="1653"/>
                  </a:lnTo>
                  <a:lnTo>
                    <a:pt x="1271" y="1658"/>
                  </a:lnTo>
                  <a:lnTo>
                    <a:pt x="1277" y="1658"/>
                  </a:lnTo>
                  <a:lnTo>
                    <a:pt x="1284" y="1658"/>
                  </a:lnTo>
                  <a:lnTo>
                    <a:pt x="1289" y="1660"/>
                  </a:lnTo>
                  <a:lnTo>
                    <a:pt x="1291" y="1665"/>
                  </a:lnTo>
                  <a:lnTo>
                    <a:pt x="1298" y="1665"/>
                  </a:lnTo>
                  <a:lnTo>
                    <a:pt x="1305" y="1665"/>
                  </a:lnTo>
                  <a:lnTo>
                    <a:pt x="1312" y="1663"/>
                  </a:lnTo>
                  <a:lnTo>
                    <a:pt x="1318" y="1665"/>
                  </a:lnTo>
                  <a:lnTo>
                    <a:pt x="1318" y="1668"/>
                  </a:lnTo>
                  <a:lnTo>
                    <a:pt x="1318" y="1671"/>
                  </a:lnTo>
                  <a:lnTo>
                    <a:pt x="1322" y="1671"/>
                  </a:lnTo>
                  <a:lnTo>
                    <a:pt x="1325" y="1671"/>
                  </a:lnTo>
                  <a:lnTo>
                    <a:pt x="1327" y="1675"/>
                  </a:lnTo>
                  <a:lnTo>
                    <a:pt x="1327" y="1677"/>
                  </a:lnTo>
                  <a:lnTo>
                    <a:pt x="1329" y="1677"/>
                  </a:lnTo>
                  <a:lnTo>
                    <a:pt x="1332" y="1678"/>
                  </a:lnTo>
                  <a:lnTo>
                    <a:pt x="1351" y="1682"/>
                  </a:lnTo>
                  <a:lnTo>
                    <a:pt x="1371" y="1682"/>
                  </a:lnTo>
                  <a:lnTo>
                    <a:pt x="1392" y="1682"/>
                  </a:lnTo>
                  <a:lnTo>
                    <a:pt x="1414" y="1685"/>
                  </a:lnTo>
                  <a:lnTo>
                    <a:pt x="1417" y="1683"/>
                  </a:lnTo>
                  <a:lnTo>
                    <a:pt x="1419" y="1680"/>
                  </a:lnTo>
                  <a:lnTo>
                    <a:pt x="1421" y="1671"/>
                  </a:lnTo>
                  <a:lnTo>
                    <a:pt x="1416" y="1670"/>
                  </a:lnTo>
                  <a:lnTo>
                    <a:pt x="1414" y="1668"/>
                  </a:lnTo>
                  <a:lnTo>
                    <a:pt x="1414" y="1665"/>
                  </a:lnTo>
                  <a:close/>
                  <a:moveTo>
                    <a:pt x="677" y="1214"/>
                  </a:moveTo>
                  <a:lnTo>
                    <a:pt x="679" y="1226"/>
                  </a:lnTo>
                  <a:lnTo>
                    <a:pt x="682" y="1230"/>
                  </a:lnTo>
                  <a:lnTo>
                    <a:pt x="684" y="1235"/>
                  </a:lnTo>
                  <a:lnTo>
                    <a:pt x="689" y="1237"/>
                  </a:lnTo>
                  <a:lnTo>
                    <a:pt x="692" y="1240"/>
                  </a:lnTo>
                  <a:lnTo>
                    <a:pt x="704" y="1242"/>
                  </a:lnTo>
                  <a:lnTo>
                    <a:pt x="703" y="1230"/>
                  </a:lnTo>
                  <a:lnTo>
                    <a:pt x="699" y="1226"/>
                  </a:lnTo>
                  <a:lnTo>
                    <a:pt x="697" y="1221"/>
                  </a:lnTo>
                  <a:lnTo>
                    <a:pt x="692" y="1219"/>
                  </a:lnTo>
                  <a:lnTo>
                    <a:pt x="689" y="1216"/>
                  </a:lnTo>
                  <a:lnTo>
                    <a:pt x="677" y="1214"/>
                  </a:lnTo>
                  <a:close/>
                  <a:moveTo>
                    <a:pt x="527" y="1139"/>
                  </a:moveTo>
                  <a:lnTo>
                    <a:pt x="522" y="1138"/>
                  </a:lnTo>
                  <a:lnTo>
                    <a:pt x="520" y="1136"/>
                  </a:lnTo>
                  <a:lnTo>
                    <a:pt x="520" y="1132"/>
                  </a:lnTo>
                  <a:lnTo>
                    <a:pt x="511" y="1127"/>
                  </a:lnTo>
                  <a:lnTo>
                    <a:pt x="505" y="1120"/>
                  </a:lnTo>
                  <a:lnTo>
                    <a:pt x="501" y="1117"/>
                  </a:lnTo>
                  <a:lnTo>
                    <a:pt x="499" y="1112"/>
                  </a:lnTo>
                  <a:lnTo>
                    <a:pt x="499" y="1105"/>
                  </a:lnTo>
                  <a:lnTo>
                    <a:pt x="499" y="1098"/>
                  </a:lnTo>
                  <a:lnTo>
                    <a:pt x="493" y="1100"/>
                  </a:lnTo>
                  <a:lnTo>
                    <a:pt x="488" y="1098"/>
                  </a:lnTo>
                  <a:lnTo>
                    <a:pt x="484" y="1095"/>
                  </a:lnTo>
                  <a:lnTo>
                    <a:pt x="482" y="1092"/>
                  </a:lnTo>
                  <a:lnTo>
                    <a:pt x="479" y="1083"/>
                  </a:lnTo>
                  <a:lnTo>
                    <a:pt x="476" y="1080"/>
                  </a:lnTo>
                  <a:lnTo>
                    <a:pt x="472" y="1078"/>
                  </a:lnTo>
                  <a:lnTo>
                    <a:pt x="470" y="1073"/>
                  </a:lnTo>
                  <a:lnTo>
                    <a:pt x="469" y="1069"/>
                  </a:lnTo>
                  <a:lnTo>
                    <a:pt x="465" y="1068"/>
                  </a:lnTo>
                  <a:lnTo>
                    <a:pt x="460" y="1066"/>
                  </a:lnTo>
                  <a:lnTo>
                    <a:pt x="450" y="1064"/>
                  </a:lnTo>
                  <a:lnTo>
                    <a:pt x="438" y="1064"/>
                  </a:lnTo>
                  <a:lnTo>
                    <a:pt x="438" y="1071"/>
                  </a:lnTo>
                  <a:lnTo>
                    <a:pt x="440" y="1076"/>
                  </a:lnTo>
                  <a:lnTo>
                    <a:pt x="443" y="1080"/>
                  </a:lnTo>
                  <a:lnTo>
                    <a:pt x="445" y="1085"/>
                  </a:lnTo>
                  <a:lnTo>
                    <a:pt x="447" y="1086"/>
                  </a:lnTo>
                  <a:lnTo>
                    <a:pt x="448" y="1088"/>
                  </a:lnTo>
                  <a:lnTo>
                    <a:pt x="452" y="1092"/>
                  </a:lnTo>
                  <a:lnTo>
                    <a:pt x="457" y="1093"/>
                  </a:lnTo>
                  <a:lnTo>
                    <a:pt x="459" y="1095"/>
                  </a:lnTo>
                  <a:lnTo>
                    <a:pt x="459" y="1098"/>
                  </a:lnTo>
                  <a:lnTo>
                    <a:pt x="460" y="1103"/>
                  </a:lnTo>
                  <a:lnTo>
                    <a:pt x="464" y="1107"/>
                  </a:lnTo>
                  <a:lnTo>
                    <a:pt x="470" y="1114"/>
                  </a:lnTo>
                  <a:lnTo>
                    <a:pt x="474" y="1117"/>
                  </a:lnTo>
                  <a:lnTo>
                    <a:pt x="477" y="1120"/>
                  </a:lnTo>
                  <a:lnTo>
                    <a:pt x="479" y="1126"/>
                  </a:lnTo>
                  <a:lnTo>
                    <a:pt x="479" y="1132"/>
                  </a:lnTo>
                  <a:lnTo>
                    <a:pt x="484" y="1132"/>
                  </a:lnTo>
                  <a:lnTo>
                    <a:pt x="489" y="1132"/>
                  </a:lnTo>
                  <a:lnTo>
                    <a:pt x="493" y="1134"/>
                  </a:lnTo>
                  <a:lnTo>
                    <a:pt x="494" y="1138"/>
                  </a:lnTo>
                  <a:lnTo>
                    <a:pt x="499" y="1143"/>
                  </a:lnTo>
                  <a:lnTo>
                    <a:pt x="501" y="1146"/>
                  </a:lnTo>
                  <a:lnTo>
                    <a:pt x="506" y="1146"/>
                  </a:lnTo>
                  <a:lnTo>
                    <a:pt x="506" y="1167"/>
                  </a:lnTo>
                  <a:lnTo>
                    <a:pt x="517" y="1167"/>
                  </a:lnTo>
                  <a:lnTo>
                    <a:pt x="523" y="1168"/>
                  </a:lnTo>
                  <a:lnTo>
                    <a:pt x="530" y="1170"/>
                  </a:lnTo>
                  <a:lnTo>
                    <a:pt x="535" y="1175"/>
                  </a:lnTo>
                  <a:lnTo>
                    <a:pt x="546" y="1184"/>
                  </a:lnTo>
                  <a:lnTo>
                    <a:pt x="552" y="1185"/>
                  </a:lnTo>
                  <a:lnTo>
                    <a:pt x="561" y="1187"/>
                  </a:lnTo>
                  <a:lnTo>
                    <a:pt x="559" y="1178"/>
                  </a:lnTo>
                  <a:lnTo>
                    <a:pt x="556" y="1172"/>
                  </a:lnTo>
                  <a:lnTo>
                    <a:pt x="551" y="1167"/>
                  </a:lnTo>
                  <a:lnTo>
                    <a:pt x="546" y="1161"/>
                  </a:lnTo>
                  <a:lnTo>
                    <a:pt x="535" y="1151"/>
                  </a:lnTo>
                  <a:lnTo>
                    <a:pt x="530" y="1146"/>
                  </a:lnTo>
                  <a:lnTo>
                    <a:pt x="527" y="1139"/>
                  </a:lnTo>
                  <a:close/>
                  <a:moveTo>
                    <a:pt x="622" y="1208"/>
                  </a:moveTo>
                  <a:lnTo>
                    <a:pt x="617" y="1206"/>
                  </a:lnTo>
                  <a:lnTo>
                    <a:pt x="614" y="1202"/>
                  </a:lnTo>
                  <a:lnTo>
                    <a:pt x="607" y="1196"/>
                  </a:lnTo>
                  <a:lnTo>
                    <a:pt x="604" y="1192"/>
                  </a:lnTo>
                  <a:lnTo>
                    <a:pt x="600" y="1189"/>
                  </a:lnTo>
                  <a:lnTo>
                    <a:pt x="595" y="1187"/>
                  </a:lnTo>
                  <a:lnTo>
                    <a:pt x="588" y="1187"/>
                  </a:lnTo>
                  <a:lnTo>
                    <a:pt x="587" y="1194"/>
                  </a:lnTo>
                  <a:lnTo>
                    <a:pt x="585" y="1197"/>
                  </a:lnTo>
                  <a:lnTo>
                    <a:pt x="581" y="1201"/>
                  </a:lnTo>
                  <a:lnTo>
                    <a:pt x="575" y="1201"/>
                  </a:lnTo>
                  <a:lnTo>
                    <a:pt x="575" y="1208"/>
                  </a:lnTo>
                  <a:lnTo>
                    <a:pt x="576" y="1213"/>
                  </a:lnTo>
                  <a:lnTo>
                    <a:pt x="580" y="1216"/>
                  </a:lnTo>
                  <a:lnTo>
                    <a:pt x="583" y="1219"/>
                  </a:lnTo>
                  <a:lnTo>
                    <a:pt x="590" y="1226"/>
                  </a:lnTo>
                  <a:lnTo>
                    <a:pt x="593" y="1230"/>
                  </a:lnTo>
                  <a:lnTo>
                    <a:pt x="595" y="1235"/>
                  </a:lnTo>
                  <a:lnTo>
                    <a:pt x="604" y="1233"/>
                  </a:lnTo>
                  <a:lnTo>
                    <a:pt x="609" y="1235"/>
                  </a:lnTo>
                  <a:lnTo>
                    <a:pt x="614" y="1237"/>
                  </a:lnTo>
                  <a:lnTo>
                    <a:pt x="617" y="1240"/>
                  </a:lnTo>
                  <a:lnTo>
                    <a:pt x="621" y="1243"/>
                  </a:lnTo>
                  <a:lnTo>
                    <a:pt x="624" y="1247"/>
                  </a:lnTo>
                  <a:lnTo>
                    <a:pt x="629" y="1249"/>
                  </a:lnTo>
                  <a:lnTo>
                    <a:pt x="636" y="1249"/>
                  </a:lnTo>
                  <a:lnTo>
                    <a:pt x="636" y="1242"/>
                  </a:lnTo>
                  <a:lnTo>
                    <a:pt x="634" y="1237"/>
                  </a:lnTo>
                  <a:lnTo>
                    <a:pt x="631" y="1233"/>
                  </a:lnTo>
                  <a:lnTo>
                    <a:pt x="628" y="1230"/>
                  </a:lnTo>
                  <a:lnTo>
                    <a:pt x="624" y="1226"/>
                  </a:lnTo>
                  <a:lnTo>
                    <a:pt x="622" y="1221"/>
                  </a:lnTo>
                  <a:lnTo>
                    <a:pt x="621" y="1216"/>
                  </a:lnTo>
                  <a:lnTo>
                    <a:pt x="622" y="1208"/>
                  </a:lnTo>
                  <a:close/>
                  <a:moveTo>
                    <a:pt x="718" y="1276"/>
                  </a:moveTo>
                  <a:lnTo>
                    <a:pt x="709" y="1276"/>
                  </a:lnTo>
                  <a:lnTo>
                    <a:pt x="704" y="1272"/>
                  </a:lnTo>
                  <a:lnTo>
                    <a:pt x="697" y="1271"/>
                  </a:lnTo>
                  <a:lnTo>
                    <a:pt x="691" y="1269"/>
                  </a:lnTo>
                  <a:lnTo>
                    <a:pt x="691" y="1278"/>
                  </a:lnTo>
                  <a:lnTo>
                    <a:pt x="692" y="1284"/>
                  </a:lnTo>
                  <a:lnTo>
                    <a:pt x="694" y="1288"/>
                  </a:lnTo>
                  <a:lnTo>
                    <a:pt x="696" y="1290"/>
                  </a:lnTo>
                  <a:lnTo>
                    <a:pt x="699" y="1290"/>
                  </a:lnTo>
                  <a:lnTo>
                    <a:pt x="704" y="1290"/>
                  </a:lnTo>
                  <a:lnTo>
                    <a:pt x="711" y="1291"/>
                  </a:lnTo>
                  <a:lnTo>
                    <a:pt x="716" y="1295"/>
                  </a:lnTo>
                  <a:lnTo>
                    <a:pt x="723" y="1296"/>
                  </a:lnTo>
                  <a:lnTo>
                    <a:pt x="732" y="1296"/>
                  </a:lnTo>
                  <a:lnTo>
                    <a:pt x="732" y="1283"/>
                  </a:lnTo>
                  <a:lnTo>
                    <a:pt x="723" y="1281"/>
                  </a:lnTo>
                  <a:lnTo>
                    <a:pt x="720" y="1279"/>
                  </a:lnTo>
                  <a:lnTo>
                    <a:pt x="718" y="1276"/>
                  </a:lnTo>
                  <a:close/>
                  <a:moveTo>
                    <a:pt x="711" y="1249"/>
                  </a:moveTo>
                  <a:lnTo>
                    <a:pt x="713" y="1260"/>
                  </a:lnTo>
                  <a:lnTo>
                    <a:pt x="716" y="1264"/>
                  </a:lnTo>
                  <a:lnTo>
                    <a:pt x="718" y="1269"/>
                  </a:lnTo>
                  <a:lnTo>
                    <a:pt x="723" y="1271"/>
                  </a:lnTo>
                  <a:lnTo>
                    <a:pt x="726" y="1274"/>
                  </a:lnTo>
                  <a:lnTo>
                    <a:pt x="738" y="1276"/>
                  </a:lnTo>
                  <a:lnTo>
                    <a:pt x="738" y="1269"/>
                  </a:lnTo>
                  <a:lnTo>
                    <a:pt x="738" y="1262"/>
                  </a:lnTo>
                  <a:lnTo>
                    <a:pt x="737" y="1257"/>
                  </a:lnTo>
                  <a:lnTo>
                    <a:pt x="733" y="1254"/>
                  </a:lnTo>
                  <a:lnTo>
                    <a:pt x="730" y="1250"/>
                  </a:lnTo>
                  <a:lnTo>
                    <a:pt x="725" y="1249"/>
                  </a:lnTo>
                  <a:lnTo>
                    <a:pt x="718" y="1249"/>
                  </a:lnTo>
                  <a:lnTo>
                    <a:pt x="711" y="1249"/>
                  </a:lnTo>
                  <a:close/>
                  <a:moveTo>
                    <a:pt x="861" y="1385"/>
                  </a:moveTo>
                  <a:lnTo>
                    <a:pt x="868" y="1383"/>
                  </a:lnTo>
                  <a:lnTo>
                    <a:pt x="875" y="1382"/>
                  </a:lnTo>
                  <a:lnTo>
                    <a:pt x="880" y="1378"/>
                  </a:lnTo>
                  <a:lnTo>
                    <a:pt x="888" y="1378"/>
                  </a:lnTo>
                  <a:lnTo>
                    <a:pt x="888" y="1375"/>
                  </a:lnTo>
                  <a:lnTo>
                    <a:pt x="888" y="1371"/>
                  </a:lnTo>
                  <a:lnTo>
                    <a:pt x="887" y="1368"/>
                  </a:lnTo>
                  <a:lnTo>
                    <a:pt x="885" y="1366"/>
                  </a:lnTo>
                  <a:lnTo>
                    <a:pt x="880" y="1363"/>
                  </a:lnTo>
                  <a:lnTo>
                    <a:pt x="871" y="1363"/>
                  </a:lnTo>
                  <a:lnTo>
                    <a:pt x="865" y="1366"/>
                  </a:lnTo>
                  <a:lnTo>
                    <a:pt x="859" y="1370"/>
                  </a:lnTo>
                  <a:lnTo>
                    <a:pt x="859" y="1373"/>
                  </a:lnTo>
                  <a:lnTo>
                    <a:pt x="858" y="1377"/>
                  </a:lnTo>
                  <a:lnTo>
                    <a:pt x="859" y="1380"/>
                  </a:lnTo>
                  <a:lnTo>
                    <a:pt x="861" y="1385"/>
                  </a:lnTo>
                  <a:close/>
                  <a:moveTo>
                    <a:pt x="950" y="1426"/>
                  </a:moveTo>
                  <a:lnTo>
                    <a:pt x="950" y="1419"/>
                  </a:lnTo>
                  <a:lnTo>
                    <a:pt x="952" y="1416"/>
                  </a:lnTo>
                  <a:lnTo>
                    <a:pt x="955" y="1411"/>
                  </a:lnTo>
                  <a:lnTo>
                    <a:pt x="957" y="1405"/>
                  </a:lnTo>
                  <a:lnTo>
                    <a:pt x="948" y="1400"/>
                  </a:lnTo>
                  <a:lnTo>
                    <a:pt x="945" y="1397"/>
                  </a:lnTo>
                  <a:lnTo>
                    <a:pt x="943" y="1392"/>
                  </a:lnTo>
                  <a:lnTo>
                    <a:pt x="934" y="1390"/>
                  </a:lnTo>
                  <a:lnTo>
                    <a:pt x="929" y="1388"/>
                  </a:lnTo>
                  <a:lnTo>
                    <a:pt x="917" y="1383"/>
                  </a:lnTo>
                  <a:lnTo>
                    <a:pt x="912" y="1380"/>
                  </a:lnTo>
                  <a:lnTo>
                    <a:pt x="905" y="1378"/>
                  </a:lnTo>
                  <a:lnTo>
                    <a:pt x="899" y="1377"/>
                  </a:lnTo>
                  <a:lnTo>
                    <a:pt x="888" y="1378"/>
                  </a:lnTo>
                  <a:lnTo>
                    <a:pt x="888" y="1390"/>
                  </a:lnTo>
                  <a:lnTo>
                    <a:pt x="894" y="1400"/>
                  </a:lnTo>
                  <a:lnTo>
                    <a:pt x="900" y="1407"/>
                  </a:lnTo>
                  <a:lnTo>
                    <a:pt x="909" y="1412"/>
                  </a:lnTo>
                  <a:lnTo>
                    <a:pt x="917" y="1417"/>
                  </a:lnTo>
                  <a:lnTo>
                    <a:pt x="928" y="1421"/>
                  </a:lnTo>
                  <a:lnTo>
                    <a:pt x="950" y="1426"/>
                  </a:lnTo>
                  <a:close/>
                  <a:moveTo>
                    <a:pt x="848" y="1542"/>
                  </a:moveTo>
                  <a:lnTo>
                    <a:pt x="844" y="1552"/>
                  </a:lnTo>
                  <a:lnTo>
                    <a:pt x="844" y="1557"/>
                  </a:lnTo>
                  <a:lnTo>
                    <a:pt x="848" y="1562"/>
                  </a:lnTo>
                  <a:lnTo>
                    <a:pt x="849" y="1571"/>
                  </a:lnTo>
                  <a:lnTo>
                    <a:pt x="851" y="1574"/>
                  </a:lnTo>
                  <a:lnTo>
                    <a:pt x="854" y="1576"/>
                  </a:lnTo>
                  <a:lnTo>
                    <a:pt x="856" y="1571"/>
                  </a:lnTo>
                  <a:lnTo>
                    <a:pt x="859" y="1569"/>
                  </a:lnTo>
                  <a:lnTo>
                    <a:pt x="865" y="1567"/>
                  </a:lnTo>
                  <a:lnTo>
                    <a:pt x="868" y="1567"/>
                  </a:lnTo>
                  <a:lnTo>
                    <a:pt x="880" y="1569"/>
                  </a:lnTo>
                  <a:lnTo>
                    <a:pt x="888" y="1569"/>
                  </a:lnTo>
                  <a:lnTo>
                    <a:pt x="888" y="1562"/>
                  </a:lnTo>
                  <a:lnTo>
                    <a:pt x="892" y="1561"/>
                  </a:lnTo>
                  <a:lnTo>
                    <a:pt x="899" y="1562"/>
                  </a:lnTo>
                  <a:lnTo>
                    <a:pt x="904" y="1562"/>
                  </a:lnTo>
                  <a:lnTo>
                    <a:pt x="909" y="1562"/>
                  </a:lnTo>
                  <a:lnTo>
                    <a:pt x="911" y="1556"/>
                  </a:lnTo>
                  <a:lnTo>
                    <a:pt x="916" y="1552"/>
                  </a:lnTo>
                  <a:lnTo>
                    <a:pt x="919" y="1547"/>
                  </a:lnTo>
                  <a:lnTo>
                    <a:pt x="923" y="1542"/>
                  </a:lnTo>
                  <a:lnTo>
                    <a:pt x="916" y="1538"/>
                  </a:lnTo>
                  <a:lnTo>
                    <a:pt x="907" y="1537"/>
                  </a:lnTo>
                  <a:lnTo>
                    <a:pt x="897" y="1535"/>
                  </a:lnTo>
                  <a:lnTo>
                    <a:pt x="885" y="1533"/>
                  </a:lnTo>
                  <a:lnTo>
                    <a:pt x="873" y="1535"/>
                  </a:lnTo>
                  <a:lnTo>
                    <a:pt x="863" y="1537"/>
                  </a:lnTo>
                  <a:lnTo>
                    <a:pt x="854" y="1538"/>
                  </a:lnTo>
                  <a:lnTo>
                    <a:pt x="848" y="1542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4" name="Freeform 247">
              <a:extLst>
                <a:ext uri="{FF2B5EF4-FFF2-40B4-BE49-F238E27FC236}">
                  <a16:creationId xmlns:a16="http://schemas.microsoft.com/office/drawing/2014/main" id="{1D17DA71-F65E-444A-BC70-4B6FD0C3A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3054" y="3796047"/>
              <a:ext cx="388937" cy="336550"/>
            </a:xfrm>
            <a:custGeom>
              <a:avLst/>
              <a:gdLst>
                <a:gd name="T0" fmla="*/ 1053 w 1079"/>
                <a:gd name="T1" fmla="*/ 544 h 935"/>
                <a:gd name="T2" fmla="*/ 1044 w 1079"/>
                <a:gd name="T3" fmla="*/ 498 h 935"/>
                <a:gd name="T4" fmla="*/ 1029 w 1079"/>
                <a:gd name="T5" fmla="*/ 469 h 935"/>
                <a:gd name="T6" fmla="*/ 1017 w 1079"/>
                <a:gd name="T7" fmla="*/ 402 h 935"/>
                <a:gd name="T8" fmla="*/ 994 w 1079"/>
                <a:gd name="T9" fmla="*/ 383 h 935"/>
                <a:gd name="T10" fmla="*/ 901 w 1079"/>
                <a:gd name="T11" fmla="*/ 368 h 935"/>
                <a:gd name="T12" fmla="*/ 887 w 1079"/>
                <a:gd name="T13" fmla="*/ 320 h 935"/>
                <a:gd name="T14" fmla="*/ 935 w 1079"/>
                <a:gd name="T15" fmla="*/ 228 h 935"/>
                <a:gd name="T16" fmla="*/ 947 w 1079"/>
                <a:gd name="T17" fmla="*/ 196 h 935"/>
                <a:gd name="T18" fmla="*/ 914 w 1079"/>
                <a:gd name="T19" fmla="*/ 177 h 935"/>
                <a:gd name="T20" fmla="*/ 880 w 1079"/>
                <a:gd name="T21" fmla="*/ 136 h 935"/>
                <a:gd name="T22" fmla="*/ 855 w 1079"/>
                <a:gd name="T23" fmla="*/ 114 h 935"/>
                <a:gd name="T24" fmla="*/ 798 w 1079"/>
                <a:gd name="T25" fmla="*/ 129 h 935"/>
                <a:gd name="T26" fmla="*/ 764 w 1079"/>
                <a:gd name="T27" fmla="*/ 95 h 935"/>
                <a:gd name="T28" fmla="*/ 762 w 1079"/>
                <a:gd name="T29" fmla="*/ 37 h 935"/>
                <a:gd name="T30" fmla="*/ 733 w 1079"/>
                <a:gd name="T31" fmla="*/ 15 h 935"/>
                <a:gd name="T32" fmla="*/ 703 w 1079"/>
                <a:gd name="T33" fmla="*/ 46 h 935"/>
                <a:gd name="T34" fmla="*/ 669 w 1079"/>
                <a:gd name="T35" fmla="*/ 0 h 935"/>
                <a:gd name="T36" fmla="*/ 546 w 1079"/>
                <a:gd name="T37" fmla="*/ 27 h 935"/>
                <a:gd name="T38" fmla="*/ 517 w 1079"/>
                <a:gd name="T39" fmla="*/ 44 h 935"/>
                <a:gd name="T40" fmla="*/ 478 w 1079"/>
                <a:gd name="T41" fmla="*/ 75 h 935"/>
                <a:gd name="T42" fmla="*/ 406 w 1079"/>
                <a:gd name="T43" fmla="*/ 102 h 935"/>
                <a:gd name="T44" fmla="*/ 367 w 1079"/>
                <a:gd name="T45" fmla="*/ 73 h 935"/>
                <a:gd name="T46" fmla="*/ 292 w 1079"/>
                <a:gd name="T47" fmla="*/ 80 h 935"/>
                <a:gd name="T48" fmla="*/ 259 w 1079"/>
                <a:gd name="T49" fmla="*/ 61 h 935"/>
                <a:gd name="T50" fmla="*/ 218 w 1079"/>
                <a:gd name="T51" fmla="*/ 34 h 935"/>
                <a:gd name="T52" fmla="*/ 155 w 1079"/>
                <a:gd name="T53" fmla="*/ 52 h 935"/>
                <a:gd name="T54" fmla="*/ 104 w 1079"/>
                <a:gd name="T55" fmla="*/ 76 h 935"/>
                <a:gd name="T56" fmla="*/ 61 w 1079"/>
                <a:gd name="T57" fmla="*/ 98 h 935"/>
                <a:gd name="T58" fmla="*/ 7 w 1079"/>
                <a:gd name="T59" fmla="*/ 122 h 935"/>
                <a:gd name="T60" fmla="*/ 5 w 1079"/>
                <a:gd name="T61" fmla="*/ 177 h 935"/>
                <a:gd name="T62" fmla="*/ 17 w 1079"/>
                <a:gd name="T63" fmla="*/ 235 h 935"/>
                <a:gd name="T64" fmla="*/ 63 w 1079"/>
                <a:gd name="T65" fmla="*/ 291 h 935"/>
                <a:gd name="T66" fmla="*/ 118 w 1079"/>
                <a:gd name="T67" fmla="*/ 286 h 935"/>
                <a:gd name="T68" fmla="*/ 153 w 1079"/>
                <a:gd name="T69" fmla="*/ 303 h 935"/>
                <a:gd name="T70" fmla="*/ 184 w 1079"/>
                <a:gd name="T71" fmla="*/ 347 h 935"/>
                <a:gd name="T72" fmla="*/ 198 w 1079"/>
                <a:gd name="T73" fmla="*/ 409 h 935"/>
                <a:gd name="T74" fmla="*/ 293 w 1079"/>
                <a:gd name="T75" fmla="*/ 491 h 935"/>
                <a:gd name="T76" fmla="*/ 399 w 1079"/>
                <a:gd name="T77" fmla="*/ 508 h 935"/>
                <a:gd name="T78" fmla="*/ 423 w 1079"/>
                <a:gd name="T79" fmla="*/ 545 h 935"/>
                <a:gd name="T80" fmla="*/ 402 w 1079"/>
                <a:gd name="T81" fmla="*/ 571 h 935"/>
                <a:gd name="T82" fmla="*/ 416 w 1079"/>
                <a:gd name="T83" fmla="*/ 627 h 935"/>
                <a:gd name="T84" fmla="*/ 408 w 1079"/>
                <a:gd name="T85" fmla="*/ 667 h 935"/>
                <a:gd name="T86" fmla="*/ 445 w 1079"/>
                <a:gd name="T87" fmla="*/ 680 h 935"/>
                <a:gd name="T88" fmla="*/ 508 w 1079"/>
                <a:gd name="T89" fmla="*/ 680 h 935"/>
                <a:gd name="T90" fmla="*/ 553 w 1079"/>
                <a:gd name="T91" fmla="*/ 648 h 935"/>
                <a:gd name="T92" fmla="*/ 571 w 1079"/>
                <a:gd name="T93" fmla="*/ 624 h 935"/>
                <a:gd name="T94" fmla="*/ 604 w 1079"/>
                <a:gd name="T95" fmla="*/ 649 h 935"/>
                <a:gd name="T96" fmla="*/ 611 w 1079"/>
                <a:gd name="T97" fmla="*/ 697 h 935"/>
                <a:gd name="T98" fmla="*/ 628 w 1079"/>
                <a:gd name="T99" fmla="*/ 771 h 935"/>
                <a:gd name="T100" fmla="*/ 674 w 1079"/>
                <a:gd name="T101" fmla="*/ 820 h 935"/>
                <a:gd name="T102" fmla="*/ 730 w 1079"/>
                <a:gd name="T103" fmla="*/ 880 h 935"/>
                <a:gd name="T104" fmla="*/ 749 w 1079"/>
                <a:gd name="T105" fmla="*/ 916 h 935"/>
                <a:gd name="T106" fmla="*/ 836 w 1079"/>
                <a:gd name="T107" fmla="*/ 926 h 935"/>
                <a:gd name="T108" fmla="*/ 866 w 1079"/>
                <a:gd name="T109" fmla="*/ 928 h 935"/>
                <a:gd name="T110" fmla="*/ 889 w 1079"/>
                <a:gd name="T111" fmla="*/ 924 h 935"/>
                <a:gd name="T112" fmla="*/ 914 w 1079"/>
                <a:gd name="T113" fmla="*/ 852 h 935"/>
                <a:gd name="T114" fmla="*/ 895 w 1079"/>
                <a:gd name="T115" fmla="*/ 820 h 935"/>
                <a:gd name="T116" fmla="*/ 889 w 1079"/>
                <a:gd name="T117" fmla="*/ 755 h 935"/>
                <a:gd name="T118" fmla="*/ 933 w 1079"/>
                <a:gd name="T119" fmla="*/ 682 h 935"/>
                <a:gd name="T120" fmla="*/ 976 w 1079"/>
                <a:gd name="T121" fmla="*/ 661 h 935"/>
                <a:gd name="T122" fmla="*/ 1010 w 1079"/>
                <a:gd name="T123" fmla="*/ 641 h 935"/>
                <a:gd name="T124" fmla="*/ 1058 w 1079"/>
                <a:gd name="T125" fmla="*/ 607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9" h="935">
                  <a:moveTo>
                    <a:pt x="1078" y="586"/>
                  </a:moveTo>
                  <a:lnTo>
                    <a:pt x="1064" y="586"/>
                  </a:lnTo>
                  <a:lnTo>
                    <a:pt x="1064" y="586"/>
                  </a:lnTo>
                  <a:lnTo>
                    <a:pt x="1063" y="580"/>
                  </a:lnTo>
                  <a:lnTo>
                    <a:pt x="1061" y="573"/>
                  </a:lnTo>
                  <a:lnTo>
                    <a:pt x="1056" y="569"/>
                  </a:lnTo>
                  <a:lnTo>
                    <a:pt x="1051" y="566"/>
                  </a:lnTo>
                  <a:lnTo>
                    <a:pt x="1051" y="566"/>
                  </a:lnTo>
                  <a:lnTo>
                    <a:pt x="1049" y="559"/>
                  </a:lnTo>
                  <a:lnTo>
                    <a:pt x="1049" y="552"/>
                  </a:lnTo>
                  <a:lnTo>
                    <a:pt x="1053" y="544"/>
                  </a:lnTo>
                  <a:lnTo>
                    <a:pt x="1056" y="535"/>
                  </a:lnTo>
                  <a:lnTo>
                    <a:pt x="1058" y="530"/>
                  </a:lnTo>
                  <a:lnTo>
                    <a:pt x="1058" y="525"/>
                  </a:lnTo>
                  <a:lnTo>
                    <a:pt x="1058" y="525"/>
                  </a:lnTo>
                  <a:lnTo>
                    <a:pt x="1058" y="520"/>
                  </a:lnTo>
                  <a:lnTo>
                    <a:pt x="1058" y="515"/>
                  </a:lnTo>
                  <a:lnTo>
                    <a:pt x="1056" y="511"/>
                  </a:lnTo>
                  <a:lnTo>
                    <a:pt x="1053" y="510"/>
                  </a:lnTo>
                  <a:lnTo>
                    <a:pt x="1047" y="505"/>
                  </a:lnTo>
                  <a:lnTo>
                    <a:pt x="1044" y="503"/>
                  </a:lnTo>
                  <a:lnTo>
                    <a:pt x="1044" y="498"/>
                  </a:lnTo>
                  <a:lnTo>
                    <a:pt x="1044" y="498"/>
                  </a:lnTo>
                  <a:lnTo>
                    <a:pt x="1039" y="494"/>
                  </a:lnTo>
                  <a:lnTo>
                    <a:pt x="1032" y="493"/>
                  </a:lnTo>
                  <a:lnTo>
                    <a:pt x="1027" y="489"/>
                  </a:lnTo>
                  <a:lnTo>
                    <a:pt x="1025" y="487"/>
                  </a:lnTo>
                  <a:lnTo>
                    <a:pt x="1023" y="484"/>
                  </a:lnTo>
                  <a:lnTo>
                    <a:pt x="1023" y="484"/>
                  </a:lnTo>
                  <a:lnTo>
                    <a:pt x="1022" y="479"/>
                  </a:lnTo>
                  <a:lnTo>
                    <a:pt x="1023" y="474"/>
                  </a:lnTo>
                  <a:lnTo>
                    <a:pt x="1025" y="470"/>
                  </a:lnTo>
                  <a:lnTo>
                    <a:pt x="1029" y="469"/>
                  </a:lnTo>
                  <a:lnTo>
                    <a:pt x="1034" y="464"/>
                  </a:lnTo>
                  <a:lnTo>
                    <a:pt x="1035" y="462"/>
                  </a:lnTo>
                  <a:lnTo>
                    <a:pt x="1037" y="457"/>
                  </a:lnTo>
                  <a:lnTo>
                    <a:pt x="1037" y="457"/>
                  </a:lnTo>
                  <a:lnTo>
                    <a:pt x="1035" y="450"/>
                  </a:lnTo>
                  <a:lnTo>
                    <a:pt x="1030" y="443"/>
                  </a:lnTo>
                  <a:lnTo>
                    <a:pt x="1023" y="433"/>
                  </a:lnTo>
                  <a:lnTo>
                    <a:pt x="1020" y="428"/>
                  </a:lnTo>
                  <a:lnTo>
                    <a:pt x="1017" y="421"/>
                  </a:lnTo>
                  <a:lnTo>
                    <a:pt x="1015" y="412"/>
                  </a:lnTo>
                  <a:lnTo>
                    <a:pt x="1017" y="402"/>
                  </a:lnTo>
                  <a:lnTo>
                    <a:pt x="1017" y="402"/>
                  </a:lnTo>
                  <a:lnTo>
                    <a:pt x="1017" y="399"/>
                  </a:lnTo>
                  <a:lnTo>
                    <a:pt x="1015" y="397"/>
                  </a:lnTo>
                  <a:lnTo>
                    <a:pt x="1010" y="395"/>
                  </a:lnTo>
                  <a:lnTo>
                    <a:pt x="1010" y="395"/>
                  </a:lnTo>
                  <a:lnTo>
                    <a:pt x="1008" y="392"/>
                  </a:lnTo>
                  <a:lnTo>
                    <a:pt x="1005" y="390"/>
                  </a:lnTo>
                  <a:lnTo>
                    <a:pt x="996" y="388"/>
                  </a:lnTo>
                  <a:lnTo>
                    <a:pt x="996" y="388"/>
                  </a:lnTo>
                  <a:lnTo>
                    <a:pt x="996" y="385"/>
                  </a:lnTo>
                  <a:lnTo>
                    <a:pt x="994" y="383"/>
                  </a:lnTo>
                  <a:lnTo>
                    <a:pt x="989" y="382"/>
                  </a:lnTo>
                  <a:lnTo>
                    <a:pt x="989" y="382"/>
                  </a:lnTo>
                  <a:lnTo>
                    <a:pt x="989" y="378"/>
                  </a:lnTo>
                  <a:lnTo>
                    <a:pt x="988" y="377"/>
                  </a:lnTo>
                  <a:lnTo>
                    <a:pt x="982" y="375"/>
                  </a:lnTo>
                  <a:lnTo>
                    <a:pt x="982" y="375"/>
                  </a:lnTo>
                  <a:lnTo>
                    <a:pt x="979" y="373"/>
                  </a:lnTo>
                  <a:lnTo>
                    <a:pt x="976" y="371"/>
                  </a:lnTo>
                  <a:lnTo>
                    <a:pt x="972" y="370"/>
                  </a:lnTo>
                  <a:lnTo>
                    <a:pt x="969" y="368"/>
                  </a:lnTo>
                  <a:lnTo>
                    <a:pt x="901" y="368"/>
                  </a:lnTo>
                  <a:lnTo>
                    <a:pt x="901" y="368"/>
                  </a:lnTo>
                  <a:lnTo>
                    <a:pt x="897" y="361"/>
                  </a:lnTo>
                  <a:lnTo>
                    <a:pt x="892" y="356"/>
                  </a:lnTo>
                  <a:lnTo>
                    <a:pt x="887" y="351"/>
                  </a:lnTo>
                  <a:lnTo>
                    <a:pt x="880" y="347"/>
                  </a:lnTo>
                  <a:lnTo>
                    <a:pt x="880" y="347"/>
                  </a:lnTo>
                  <a:lnTo>
                    <a:pt x="880" y="330"/>
                  </a:lnTo>
                  <a:lnTo>
                    <a:pt x="882" y="324"/>
                  </a:lnTo>
                  <a:lnTo>
                    <a:pt x="883" y="322"/>
                  </a:lnTo>
                  <a:lnTo>
                    <a:pt x="887" y="320"/>
                  </a:lnTo>
                  <a:lnTo>
                    <a:pt x="887" y="320"/>
                  </a:lnTo>
                  <a:lnTo>
                    <a:pt x="890" y="307"/>
                  </a:lnTo>
                  <a:lnTo>
                    <a:pt x="895" y="295"/>
                  </a:lnTo>
                  <a:lnTo>
                    <a:pt x="904" y="286"/>
                  </a:lnTo>
                  <a:lnTo>
                    <a:pt x="914" y="279"/>
                  </a:lnTo>
                  <a:lnTo>
                    <a:pt x="914" y="279"/>
                  </a:lnTo>
                  <a:lnTo>
                    <a:pt x="914" y="252"/>
                  </a:lnTo>
                  <a:lnTo>
                    <a:pt x="914" y="252"/>
                  </a:lnTo>
                  <a:lnTo>
                    <a:pt x="919" y="250"/>
                  </a:lnTo>
                  <a:lnTo>
                    <a:pt x="924" y="247"/>
                  </a:lnTo>
                  <a:lnTo>
                    <a:pt x="930" y="238"/>
                  </a:lnTo>
                  <a:lnTo>
                    <a:pt x="935" y="228"/>
                  </a:lnTo>
                  <a:lnTo>
                    <a:pt x="941" y="218"/>
                  </a:lnTo>
                  <a:lnTo>
                    <a:pt x="941" y="218"/>
                  </a:lnTo>
                  <a:lnTo>
                    <a:pt x="943" y="216"/>
                  </a:lnTo>
                  <a:lnTo>
                    <a:pt x="945" y="216"/>
                  </a:lnTo>
                  <a:lnTo>
                    <a:pt x="947" y="214"/>
                  </a:lnTo>
                  <a:lnTo>
                    <a:pt x="948" y="211"/>
                  </a:lnTo>
                  <a:lnTo>
                    <a:pt x="948" y="211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199"/>
                  </a:lnTo>
                  <a:lnTo>
                    <a:pt x="947" y="196"/>
                  </a:lnTo>
                  <a:lnTo>
                    <a:pt x="945" y="192"/>
                  </a:lnTo>
                  <a:lnTo>
                    <a:pt x="941" y="191"/>
                  </a:lnTo>
                  <a:lnTo>
                    <a:pt x="941" y="191"/>
                  </a:lnTo>
                  <a:lnTo>
                    <a:pt x="938" y="191"/>
                  </a:lnTo>
                  <a:lnTo>
                    <a:pt x="936" y="189"/>
                  </a:lnTo>
                  <a:lnTo>
                    <a:pt x="935" y="184"/>
                  </a:lnTo>
                  <a:lnTo>
                    <a:pt x="935" y="184"/>
                  </a:lnTo>
                  <a:lnTo>
                    <a:pt x="926" y="179"/>
                  </a:lnTo>
                  <a:lnTo>
                    <a:pt x="921" y="177"/>
                  </a:lnTo>
                  <a:lnTo>
                    <a:pt x="914" y="177"/>
                  </a:lnTo>
                  <a:lnTo>
                    <a:pt x="914" y="177"/>
                  </a:lnTo>
                  <a:lnTo>
                    <a:pt x="911" y="172"/>
                  </a:lnTo>
                  <a:lnTo>
                    <a:pt x="907" y="167"/>
                  </a:lnTo>
                  <a:lnTo>
                    <a:pt x="901" y="165"/>
                  </a:lnTo>
                  <a:lnTo>
                    <a:pt x="894" y="163"/>
                  </a:lnTo>
                  <a:lnTo>
                    <a:pt x="894" y="163"/>
                  </a:lnTo>
                  <a:lnTo>
                    <a:pt x="894" y="156"/>
                  </a:lnTo>
                  <a:lnTo>
                    <a:pt x="890" y="153"/>
                  </a:lnTo>
                  <a:lnTo>
                    <a:pt x="885" y="151"/>
                  </a:lnTo>
                  <a:lnTo>
                    <a:pt x="880" y="150"/>
                  </a:lnTo>
                  <a:lnTo>
                    <a:pt x="880" y="150"/>
                  </a:lnTo>
                  <a:lnTo>
                    <a:pt x="880" y="136"/>
                  </a:lnTo>
                  <a:lnTo>
                    <a:pt x="880" y="136"/>
                  </a:lnTo>
                  <a:lnTo>
                    <a:pt x="877" y="134"/>
                  </a:lnTo>
                  <a:lnTo>
                    <a:pt x="875" y="131"/>
                  </a:lnTo>
                  <a:lnTo>
                    <a:pt x="873" y="122"/>
                  </a:lnTo>
                  <a:lnTo>
                    <a:pt x="873" y="122"/>
                  </a:lnTo>
                  <a:lnTo>
                    <a:pt x="870" y="122"/>
                  </a:lnTo>
                  <a:lnTo>
                    <a:pt x="868" y="121"/>
                  </a:lnTo>
                  <a:lnTo>
                    <a:pt x="866" y="116"/>
                  </a:lnTo>
                  <a:lnTo>
                    <a:pt x="866" y="116"/>
                  </a:lnTo>
                  <a:lnTo>
                    <a:pt x="860" y="116"/>
                  </a:lnTo>
                  <a:lnTo>
                    <a:pt x="855" y="114"/>
                  </a:lnTo>
                  <a:lnTo>
                    <a:pt x="851" y="110"/>
                  </a:lnTo>
                  <a:lnTo>
                    <a:pt x="846" y="109"/>
                  </a:lnTo>
                  <a:lnTo>
                    <a:pt x="846" y="109"/>
                  </a:lnTo>
                  <a:lnTo>
                    <a:pt x="836" y="107"/>
                  </a:lnTo>
                  <a:lnTo>
                    <a:pt x="829" y="109"/>
                  </a:lnTo>
                  <a:lnTo>
                    <a:pt x="824" y="112"/>
                  </a:lnTo>
                  <a:lnTo>
                    <a:pt x="820" y="117"/>
                  </a:lnTo>
                  <a:lnTo>
                    <a:pt x="817" y="122"/>
                  </a:lnTo>
                  <a:lnTo>
                    <a:pt x="812" y="126"/>
                  </a:lnTo>
                  <a:lnTo>
                    <a:pt x="807" y="129"/>
                  </a:lnTo>
                  <a:lnTo>
                    <a:pt x="798" y="129"/>
                  </a:lnTo>
                  <a:lnTo>
                    <a:pt x="798" y="129"/>
                  </a:lnTo>
                  <a:lnTo>
                    <a:pt x="797" y="126"/>
                  </a:lnTo>
                  <a:lnTo>
                    <a:pt x="793" y="124"/>
                  </a:lnTo>
                  <a:lnTo>
                    <a:pt x="785" y="122"/>
                  </a:lnTo>
                  <a:lnTo>
                    <a:pt x="785" y="122"/>
                  </a:lnTo>
                  <a:lnTo>
                    <a:pt x="781" y="114"/>
                  </a:lnTo>
                  <a:lnTo>
                    <a:pt x="778" y="105"/>
                  </a:lnTo>
                  <a:lnTo>
                    <a:pt x="773" y="98"/>
                  </a:lnTo>
                  <a:lnTo>
                    <a:pt x="769" y="97"/>
                  </a:lnTo>
                  <a:lnTo>
                    <a:pt x="764" y="95"/>
                  </a:lnTo>
                  <a:lnTo>
                    <a:pt x="764" y="95"/>
                  </a:lnTo>
                  <a:lnTo>
                    <a:pt x="764" y="88"/>
                  </a:lnTo>
                  <a:lnTo>
                    <a:pt x="764" y="81"/>
                  </a:lnTo>
                  <a:lnTo>
                    <a:pt x="762" y="76"/>
                  </a:lnTo>
                  <a:lnTo>
                    <a:pt x="757" y="75"/>
                  </a:lnTo>
                  <a:lnTo>
                    <a:pt x="757" y="75"/>
                  </a:lnTo>
                  <a:lnTo>
                    <a:pt x="757" y="64"/>
                  </a:lnTo>
                  <a:lnTo>
                    <a:pt x="757" y="54"/>
                  </a:lnTo>
                  <a:lnTo>
                    <a:pt x="761" y="47"/>
                  </a:lnTo>
                  <a:lnTo>
                    <a:pt x="764" y="41"/>
                  </a:lnTo>
                  <a:lnTo>
                    <a:pt x="764" y="41"/>
                  </a:lnTo>
                  <a:lnTo>
                    <a:pt x="762" y="37"/>
                  </a:lnTo>
                  <a:lnTo>
                    <a:pt x="761" y="34"/>
                  </a:lnTo>
                  <a:lnTo>
                    <a:pt x="757" y="32"/>
                  </a:lnTo>
                  <a:lnTo>
                    <a:pt x="757" y="27"/>
                  </a:lnTo>
                  <a:lnTo>
                    <a:pt x="757" y="27"/>
                  </a:lnTo>
                  <a:lnTo>
                    <a:pt x="752" y="23"/>
                  </a:lnTo>
                  <a:lnTo>
                    <a:pt x="745" y="22"/>
                  </a:lnTo>
                  <a:lnTo>
                    <a:pt x="740" y="18"/>
                  </a:lnTo>
                  <a:lnTo>
                    <a:pt x="739" y="17"/>
                  </a:lnTo>
                  <a:lnTo>
                    <a:pt x="737" y="13"/>
                  </a:lnTo>
                  <a:lnTo>
                    <a:pt x="737" y="13"/>
                  </a:lnTo>
                  <a:lnTo>
                    <a:pt x="733" y="15"/>
                  </a:lnTo>
                  <a:lnTo>
                    <a:pt x="730" y="17"/>
                  </a:lnTo>
                  <a:lnTo>
                    <a:pt x="722" y="20"/>
                  </a:lnTo>
                  <a:lnTo>
                    <a:pt x="720" y="22"/>
                  </a:lnTo>
                  <a:lnTo>
                    <a:pt x="716" y="23"/>
                  </a:lnTo>
                  <a:lnTo>
                    <a:pt x="716" y="29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11" y="35"/>
                  </a:lnTo>
                  <a:lnTo>
                    <a:pt x="710" y="37"/>
                  </a:lnTo>
                  <a:lnTo>
                    <a:pt x="704" y="42"/>
                  </a:lnTo>
                  <a:lnTo>
                    <a:pt x="703" y="46"/>
                  </a:lnTo>
                  <a:lnTo>
                    <a:pt x="699" y="47"/>
                  </a:lnTo>
                  <a:lnTo>
                    <a:pt x="694" y="49"/>
                  </a:lnTo>
                  <a:lnTo>
                    <a:pt x="689" y="47"/>
                  </a:lnTo>
                  <a:lnTo>
                    <a:pt x="689" y="13"/>
                  </a:lnTo>
                  <a:lnTo>
                    <a:pt x="689" y="13"/>
                  </a:lnTo>
                  <a:lnTo>
                    <a:pt x="684" y="10"/>
                  </a:lnTo>
                  <a:lnTo>
                    <a:pt x="677" y="8"/>
                  </a:lnTo>
                  <a:lnTo>
                    <a:pt x="672" y="5"/>
                  </a:lnTo>
                  <a:lnTo>
                    <a:pt x="670" y="3"/>
                  </a:lnTo>
                  <a:lnTo>
                    <a:pt x="669" y="0"/>
                  </a:lnTo>
                  <a:lnTo>
                    <a:pt x="669" y="0"/>
                  </a:lnTo>
                  <a:lnTo>
                    <a:pt x="662" y="0"/>
                  </a:lnTo>
                  <a:lnTo>
                    <a:pt x="655" y="1"/>
                  </a:lnTo>
                  <a:lnTo>
                    <a:pt x="646" y="8"/>
                  </a:lnTo>
                  <a:lnTo>
                    <a:pt x="638" y="15"/>
                  </a:lnTo>
                  <a:lnTo>
                    <a:pt x="628" y="20"/>
                  </a:lnTo>
                  <a:lnTo>
                    <a:pt x="560" y="20"/>
                  </a:lnTo>
                  <a:lnTo>
                    <a:pt x="560" y="20"/>
                  </a:lnTo>
                  <a:lnTo>
                    <a:pt x="554" y="20"/>
                  </a:lnTo>
                  <a:lnTo>
                    <a:pt x="551" y="22"/>
                  </a:lnTo>
                  <a:lnTo>
                    <a:pt x="548" y="23"/>
                  </a:lnTo>
                  <a:lnTo>
                    <a:pt x="546" y="27"/>
                  </a:lnTo>
                  <a:lnTo>
                    <a:pt x="546" y="27"/>
                  </a:lnTo>
                  <a:lnTo>
                    <a:pt x="546" y="30"/>
                  </a:lnTo>
                  <a:lnTo>
                    <a:pt x="544" y="32"/>
                  </a:lnTo>
                  <a:lnTo>
                    <a:pt x="539" y="34"/>
                  </a:lnTo>
                  <a:lnTo>
                    <a:pt x="539" y="34"/>
                  </a:lnTo>
                  <a:lnTo>
                    <a:pt x="537" y="37"/>
                  </a:lnTo>
                  <a:lnTo>
                    <a:pt x="536" y="39"/>
                  </a:lnTo>
                  <a:lnTo>
                    <a:pt x="531" y="41"/>
                  </a:lnTo>
                  <a:lnTo>
                    <a:pt x="519" y="41"/>
                  </a:lnTo>
                  <a:lnTo>
                    <a:pt x="519" y="41"/>
                  </a:lnTo>
                  <a:lnTo>
                    <a:pt x="517" y="44"/>
                  </a:lnTo>
                  <a:lnTo>
                    <a:pt x="513" y="46"/>
                  </a:lnTo>
                  <a:lnTo>
                    <a:pt x="505" y="47"/>
                  </a:lnTo>
                  <a:lnTo>
                    <a:pt x="505" y="61"/>
                  </a:lnTo>
                  <a:lnTo>
                    <a:pt x="505" y="61"/>
                  </a:lnTo>
                  <a:lnTo>
                    <a:pt x="496" y="63"/>
                  </a:lnTo>
                  <a:lnTo>
                    <a:pt x="491" y="64"/>
                  </a:lnTo>
                  <a:lnTo>
                    <a:pt x="486" y="68"/>
                  </a:lnTo>
                  <a:lnTo>
                    <a:pt x="478" y="68"/>
                  </a:lnTo>
                  <a:lnTo>
                    <a:pt x="478" y="68"/>
                  </a:lnTo>
                  <a:lnTo>
                    <a:pt x="478" y="75"/>
                  </a:lnTo>
                  <a:lnTo>
                    <a:pt x="478" y="75"/>
                  </a:lnTo>
                  <a:lnTo>
                    <a:pt x="467" y="76"/>
                  </a:lnTo>
                  <a:lnTo>
                    <a:pt x="460" y="80"/>
                  </a:lnTo>
                  <a:lnTo>
                    <a:pt x="454" y="83"/>
                  </a:lnTo>
                  <a:lnTo>
                    <a:pt x="447" y="88"/>
                  </a:lnTo>
                  <a:lnTo>
                    <a:pt x="440" y="93"/>
                  </a:lnTo>
                  <a:lnTo>
                    <a:pt x="433" y="97"/>
                  </a:lnTo>
                  <a:lnTo>
                    <a:pt x="426" y="100"/>
                  </a:lnTo>
                  <a:lnTo>
                    <a:pt x="416" y="102"/>
                  </a:lnTo>
                  <a:lnTo>
                    <a:pt x="416" y="102"/>
                  </a:lnTo>
                  <a:lnTo>
                    <a:pt x="411" y="102"/>
                  </a:lnTo>
                  <a:lnTo>
                    <a:pt x="406" y="102"/>
                  </a:lnTo>
                  <a:lnTo>
                    <a:pt x="401" y="97"/>
                  </a:lnTo>
                  <a:lnTo>
                    <a:pt x="392" y="93"/>
                  </a:lnTo>
                  <a:lnTo>
                    <a:pt x="389" y="93"/>
                  </a:lnTo>
                  <a:lnTo>
                    <a:pt x="382" y="95"/>
                  </a:lnTo>
                  <a:lnTo>
                    <a:pt x="382" y="95"/>
                  </a:lnTo>
                  <a:lnTo>
                    <a:pt x="377" y="87"/>
                  </a:lnTo>
                  <a:lnTo>
                    <a:pt x="375" y="81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70" y="75"/>
                  </a:lnTo>
                  <a:lnTo>
                    <a:pt x="367" y="73"/>
                  </a:lnTo>
                  <a:lnTo>
                    <a:pt x="363" y="71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07" y="68"/>
                  </a:lnTo>
                  <a:lnTo>
                    <a:pt x="307" y="68"/>
                  </a:lnTo>
                  <a:lnTo>
                    <a:pt x="300" y="68"/>
                  </a:lnTo>
                  <a:lnTo>
                    <a:pt x="297" y="71"/>
                  </a:lnTo>
                  <a:lnTo>
                    <a:pt x="293" y="76"/>
                  </a:lnTo>
                  <a:lnTo>
                    <a:pt x="293" y="81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0" y="78"/>
                  </a:lnTo>
                  <a:lnTo>
                    <a:pt x="286" y="75"/>
                  </a:lnTo>
                  <a:lnTo>
                    <a:pt x="285" y="70"/>
                  </a:lnTo>
                  <a:lnTo>
                    <a:pt x="283" y="68"/>
                  </a:lnTo>
                  <a:lnTo>
                    <a:pt x="280" y="68"/>
                  </a:lnTo>
                  <a:lnTo>
                    <a:pt x="280" y="68"/>
                  </a:lnTo>
                  <a:lnTo>
                    <a:pt x="278" y="66"/>
                  </a:lnTo>
                  <a:lnTo>
                    <a:pt x="276" y="64"/>
                  </a:lnTo>
                  <a:lnTo>
                    <a:pt x="271" y="63"/>
                  </a:lnTo>
                  <a:lnTo>
                    <a:pt x="259" y="61"/>
                  </a:lnTo>
                  <a:lnTo>
                    <a:pt x="259" y="61"/>
                  </a:lnTo>
                  <a:lnTo>
                    <a:pt x="259" y="54"/>
                  </a:lnTo>
                  <a:lnTo>
                    <a:pt x="259" y="27"/>
                  </a:lnTo>
                  <a:lnTo>
                    <a:pt x="259" y="27"/>
                  </a:lnTo>
                  <a:lnTo>
                    <a:pt x="251" y="27"/>
                  </a:lnTo>
                  <a:lnTo>
                    <a:pt x="242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25" y="27"/>
                  </a:lnTo>
                  <a:lnTo>
                    <a:pt x="223" y="30"/>
                  </a:lnTo>
                  <a:lnTo>
                    <a:pt x="220" y="32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1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194" y="39"/>
                  </a:lnTo>
                  <a:lnTo>
                    <a:pt x="186" y="44"/>
                  </a:lnTo>
                  <a:lnTo>
                    <a:pt x="176" y="47"/>
                  </a:lnTo>
                  <a:lnTo>
                    <a:pt x="171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55" y="52"/>
                  </a:lnTo>
                  <a:lnTo>
                    <a:pt x="148" y="58"/>
                  </a:lnTo>
                  <a:lnTo>
                    <a:pt x="142" y="63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126" y="71"/>
                  </a:lnTo>
                  <a:lnTo>
                    <a:pt x="123" y="73"/>
                  </a:lnTo>
                  <a:lnTo>
                    <a:pt x="114" y="75"/>
                  </a:lnTo>
                  <a:lnTo>
                    <a:pt x="109" y="75"/>
                  </a:lnTo>
                  <a:lnTo>
                    <a:pt x="104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5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82" y="87"/>
                  </a:lnTo>
                  <a:lnTo>
                    <a:pt x="72" y="87"/>
                  </a:lnTo>
                  <a:lnTo>
                    <a:pt x="68" y="87"/>
                  </a:lnTo>
                  <a:lnTo>
                    <a:pt x="65" y="88"/>
                  </a:lnTo>
                  <a:lnTo>
                    <a:pt x="63" y="93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55" y="100"/>
                  </a:lnTo>
                  <a:lnTo>
                    <a:pt x="55" y="100"/>
                  </a:lnTo>
                  <a:lnTo>
                    <a:pt x="44" y="104"/>
                  </a:lnTo>
                  <a:lnTo>
                    <a:pt x="34" y="107"/>
                  </a:lnTo>
                  <a:lnTo>
                    <a:pt x="26" y="114"/>
                  </a:lnTo>
                  <a:lnTo>
                    <a:pt x="22" y="117"/>
                  </a:lnTo>
                  <a:lnTo>
                    <a:pt x="20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" y="129"/>
                  </a:lnTo>
                  <a:lnTo>
                    <a:pt x="0" y="139"/>
                  </a:lnTo>
                  <a:lnTo>
                    <a:pt x="0" y="151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5" y="165"/>
                  </a:lnTo>
                  <a:lnTo>
                    <a:pt x="7" y="167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5" y="177"/>
                  </a:lnTo>
                  <a:lnTo>
                    <a:pt x="5" y="184"/>
                  </a:lnTo>
                  <a:lnTo>
                    <a:pt x="9" y="192"/>
                  </a:lnTo>
                  <a:lnTo>
                    <a:pt x="12" y="19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11"/>
                  </a:lnTo>
                  <a:lnTo>
                    <a:pt x="12" y="216"/>
                  </a:lnTo>
                  <a:lnTo>
                    <a:pt x="7" y="225"/>
                  </a:lnTo>
                  <a:lnTo>
                    <a:pt x="7" y="225"/>
                  </a:lnTo>
                  <a:lnTo>
                    <a:pt x="12" y="230"/>
                  </a:lnTo>
                  <a:lnTo>
                    <a:pt x="17" y="235"/>
                  </a:lnTo>
                  <a:lnTo>
                    <a:pt x="19" y="243"/>
                  </a:lnTo>
                  <a:lnTo>
                    <a:pt x="20" y="252"/>
                  </a:lnTo>
                  <a:lnTo>
                    <a:pt x="20" y="252"/>
                  </a:lnTo>
                  <a:lnTo>
                    <a:pt x="26" y="257"/>
                  </a:lnTo>
                  <a:lnTo>
                    <a:pt x="31" y="262"/>
                  </a:lnTo>
                  <a:lnTo>
                    <a:pt x="32" y="271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43" y="281"/>
                  </a:lnTo>
                  <a:lnTo>
                    <a:pt x="51" y="283"/>
                  </a:lnTo>
                  <a:lnTo>
                    <a:pt x="63" y="291"/>
                  </a:lnTo>
                  <a:lnTo>
                    <a:pt x="70" y="295"/>
                  </a:lnTo>
                  <a:lnTo>
                    <a:pt x="77" y="298"/>
                  </a:lnTo>
                  <a:lnTo>
                    <a:pt x="85" y="300"/>
                  </a:lnTo>
                  <a:lnTo>
                    <a:pt x="95" y="300"/>
                  </a:lnTo>
                  <a:lnTo>
                    <a:pt x="95" y="300"/>
                  </a:lnTo>
                  <a:lnTo>
                    <a:pt x="102" y="300"/>
                  </a:lnTo>
                  <a:lnTo>
                    <a:pt x="107" y="300"/>
                  </a:lnTo>
                  <a:lnTo>
                    <a:pt x="109" y="296"/>
                  </a:lnTo>
                  <a:lnTo>
                    <a:pt x="113" y="293"/>
                  </a:lnTo>
                  <a:lnTo>
                    <a:pt x="114" y="289"/>
                  </a:lnTo>
                  <a:lnTo>
                    <a:pt x="118" y="286"/>
                  </a:lnTo>
                  <a:lnTo>
                    <a:pt x="123" y="286"/>
                  </a:lnTo>
                  <a:lnTo>
                    <a:pt x="130" y="286"/>
                  </a:lnTo>
                  <a:lnTo>
                    <a:pt x="150" y="286"/>
                  </a:lnTo>
                  <a:lnTo>
                    <a:pt x="150" y="286"/>
                  </a:lnTo>
                  <a:lnTo>
                    <a:pt x="147" y="291"/>
                  </a:lnTo>
                  <a:lnTo>
                    <a:pt x="145" y="295"/>
                  </a:lnTo>
                  <a:lnTo>
                    <a:pt x="147" y="298"/>
                  </a:lnTo>
                  <a:lnTo>
                    <a:pt x="150" y="300"/>
                  </a:lnTo>
                  <a:lnTo>
                    <a:pt x="150" y="300"/>
                  </a:lnTo>
                  <a:lnTo>
                    <a:pt x="152" y="301"/>
                  </a:lnTo>
                  <a:lnTo>
                    <a:pt x="153" y="303"/>
                  </a:lnTo>
                  <a:lnTo>
                    <a:pt x="157" y="307"/>
                  </a:lnTo>
                  <a:lnTo>
                    <a:pt x="159" y="312"/>
                  </a:lnTo>
                  <a:lnTo>
                    <a:pt x="160" y="313"/>
                  </a:lnTo>
                  <a:lnTo>
                    <a:pt x="164" y="313"/>
                  </a:lnTo>
                  <a:lnTo>
                    <a:pt x="164" y="313"/>
                  </a:lnTo>
                  <a:lnTo>
                    <a:pt x="169" y="322"/>
                  </a:lnTo>
                  <a:lnTo>
                    <a:pt x="172" y="332"/>
                  </a:lnTo>
                  <a:lnTo>
                    <a:pt x="177" y="341"/>
                  </a:lnTo>
                  <a:lnTo>
                    <a:pt x="181" y="344"/>
                  </a:lnTo>
                  <a:lnTo>
                    <a:pt x="184" y="347"/>
                  </a:lnTo>
                  <a:lnTo>
                    <a:pt x="184" y="347"/>
                  </a:lnTo>
                  <a:lnTo>
                    <a:pt x="184" y="358"/>
                  </a:lnTo>
                  <a:lnTo>
                    <a:pt x="184" y="368"/>
                  </a:lnTo>
                  <a:lnTo>
                    <a:pt x="181" y="375"/>
                  </a:lnTo>
                  <a:lnTo>
                    <a:pt x="177" y="382"/>
                  </a:lnTo>
                  <a:lnTo>
                    <a:pt x="177" y="382"/>
                  </a:lnTo>
                  <a:lnTo>
                    <a:pt x="179" y="387"/>
                  </a:lnTo>
                  <a:lnTo>
                    <a:pt x="181" y="390"/>
                  </a:lnTo>
                  <a:lnTo>
                    <a:pt x="188" y="395"/>
                  </a:lnTo>
                  <a:lnTo>
                    <a:pt x="194" y="400"/>
                  </a:lnTo>
                  <a:lnTo>
                    <a:pt x="196" y="404"/>
                  </a:lnTo>
                  <a:lnTo>
                    <a:pt x="198" y="409"/>
                  </a:lnTo>
                  <a:lnTo>
                    <a:pt x="198" y="409"/>
                  </a:lnTo>
                  <a:lnTo>
                    <a:pt x="222" y="409"/>
                  </a:lnTo>
                  <a:lnTo>
                    <a:pt x="244" y="411"/>
                  </a:lnTo>
                  <a:lnTo>
                    <a:pt x="263" y="416"/>
                  </a:lnTo>
                  <a:lnTo>
                    <a:pt x="280" y="423"/>
                  </a:lnTo>
                  <a:lnTo>
                    <a:pt x="280" y="464"/>
                  </a:lnTo>
                  <a:lnTo>
                    <a:pt x="280" y="464"/>
                  </a:lnTo>
                  <a:lnTo>
                    <a:pt x="281" y="472"/>
                  </a:lnTo>
                  <a:lnTo>
                    <a:pt x="283" y="481"/>
                  </a:lnTo>
                  <a:lnTo>
                    <a:pt x="286" y="4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93" y="494"/>
                  </a:lnTo>
                  <a:lnTo>
                    <a:pt x="295" y="496"/>
                  </a:lnTo>
                  <a:lnTo>
                    <a:pt x="300" y="498"/>
                  </a:lnTo>
                  <a:lnTo>
                    <a:pt x="361" y="498"/>
                  </a:lnTo>
                  <a:lnTo>
                    <a:pt x="361" y="498"/>
                  </a:lnTo>
                  <a:lnTo>
                    <a:pt x="365" y="501"/>
                  </a:lnTo>
                  <a:lnTo>
                    <a:pt x="370" y="503"/>
                  </a:lnTo>
                  <a:lnTo>
                    <a:pt x="382" y="505"/>
                  </a:lnTo>
                  <a:lnTo>
                    <a:pt x="394" y="506"/>
                  </a:lnTo>
                  <a:lnTo>
                    <a:pt x="399" y="508"/>
                  </a:lnTo>
                  <a:lnTo>
                    <a:pt x="402" y="511"/>
                  </a:lnTo>
                  <a:lnTo>
                    <a:pt x="402" y="511"/>
                  </a:lnTo>
                  <a:lnTo>
                    <a:pt x="408" y="513"/>
                  </a:lnTo>
                  <a:lnTo>
                    <a:pt x="411" y="515"/>
                  </a:lnTo>
                  <a:lnTo>
                    <a:pt x="416" y="522"/>
                  </a:lnTo>
                  <a:lnTo>
                    <a:pt x="421" y="528"/>
                  </a:lnTo>
                  <a:lnTo>
                    <a:pt x="425" y="530"/>
                  </a:lnTo>
                  <a:lnTo>
                    <a:pt x="430" y="532"/>
                  </a:lnTo>
                  <a:lnTo>
                    <a:pt x="430" y="532"/>
                  </a:lnTo>
                  <a:lnTo>
                    <a:pt x="425" y="540"/>
                  </a:lnTo>
                  <a:lnTo>
                    <a:pt x="423" y="545"/>
                  </a:lnTo>
                  <a:lnTo>
                    <a:pt x="423" y="552"/>
                  </a:lnTo>
                  <a:lnTo>
                    <a:pt x="423" y="552"/>
                  </a:lnTo>
                  <a:lnTo>
                    <a:pt x="419" y="552"/>
                  </a:lnTo>
                  <a:lnTo>
                    <a:pt x="418" y="554"/>
                  </a:lnTo>
                  <a:lnTo>
                    <a:pt x="416" y="559"/>
                  </a:lnTo>
                  <a:lnTo>
                    <a:pt x="416" y="559"/>
                  </a:lnTo>
                  <a:lnTo>
                    <a:pt x="414" y="563"/>
                  </a:lnTo>
                  <a:lnTo>
                    <a:pt x="411" y="564"/>
                  </a:lnTo>
                  <a:lnTo>
                    <a:pt x="402" y="566"/>
                  </a:lnTo>
                  <a:lnTo>
                    <a:pt x="402" y="566"/>
                  </a:lnTo>
                  <a:lnTo>
                    <a:pt x="402" y="571"/>
                  </a:lnTo>
                  <a:lnTo>
                    <a:pt x="401" y="574"/>
                  </a:lnTo>
                  <a:lnTo>
                    <a:pt x="399" y="578"/>
                  </a:lnTo>
                  <a:lnTo>
                    <a:pt x="396" y="580"/>
                  </a:lnTo>
                  <a:lnTo>
                    <a:pt x="396" y="580"/>
                  </a:lnTo>
                  <a:lnTo>
                    <a:pt x="396" y="586"/>
                  </a:lnTo>
                  <a:lnTo>
                    <a:pt x="397" y="593"/>
                  </a:lnTo>
                  <a:lnTo>
                    <a:pt x="404" y="602"/>
                  </a:lnTo>
                  <a:lnTo>
                    <a:pt x="411" y="610"/>
                  </a:lnTo>
                  <a:lnTo>
                    <a:pt x="416" y="620"/>
                  </a:lnTo>
                  <a:lnTo>
                    <a:pt x="416" y="627"/>
                  </a:lnTo>
                  <a:lnTo>
                    <a:pt x="416" y="627"/>
                  </a:lnTo>
                  <a:lnTo>
                    <a:pt x="411" y="636"/>
                  </a:lnTo>
                  <a:lnTo>
                    <a:pt x="408" y="646"/>
                  </a:lnTo>
                  <a:lnTo>
                    <a:pt x="402" y="655"/>
                  </a:lnTo>
                  <a:lnTo>
                    <a:pt x="399" y="658"/>
                  </a:lnTo>
                  <a:lnTo>
                    <a:pt x="396" y="661"/>
                  </a:lnTo>
                  <a:lnTo>
                    <a:pt x="396" y="661"/>
                  </a:lnTo>
                  <a:lnTo>
                    <a:pt x="397" y="667"/>
                  </a:lnTo>
                  <a:lnTo>
                    <a:pt x="399" y="668"/>
                  </a:lnTo>
                  <a:lnTo>
                    <a:pt x="402" y="668"/>
                  </a:lnTo>
                  <a:lnTo>
                    <a:pt x="402" y="668"/>
                  </a:lnTo>
                  <a:lnTo>
                    <a:pt x="408" y="667"/>
                  </a:lnTo>
                  <a:lnTo>
                    <a:pt x="411" y="665"/>
                  </a:lnTo>
                  <a:lnTo>
                    <a:pt x="416" y="661"/>
                  </a:lnTo>
                  <a:lnTo>
                    <a:pt x="423" y="661"/>
                  </a:lnTo>
                  <a:lnTo>
                    <a:pt x="423" y="661"/>
                  </a:lnTo>
                  <a:lnTo>
                    <a:pt x="426" y="667"/>
                  </a:lnTo>
                  <a:lnTo>
                    <a:pt x="430" y="672"/>
                  </a:lnTo>
                  <a:lnTo>
                    <a:pt x="435" y="675"/>
                  </a:lnTo>
                  <a:lnTo>
                    <a:pt x="443" y="675"/>
                  </a:lnTo>
                  <a:lnTo>
                    <a:pt x="443" y="675"/>
                  </a:lnTo>
                  <a:lnTo>
                    <a:pt x="443" y="678"/>
                  </a:lnTo>
                  <a:lnTo>
                    <a:pt x="445" y="680"/>
                  </a:lnTo>
                  <a:lnTo>
                    <a:pt x="450" y="682"/>
                  </a:lnTo>
                  <a:lnTo>
                    <a:pt x="450" y="682"/>
                  </a:lnTo>
                  <a:lnTo>
                    <a:pt x="462" y="682"/>
                  </a:lnTo>
                  <a:lnTo>
                    <a:pt x="474" y="682"/>
                  </a:lnTo>
                  <a:lnTo>
                    <a:pt x="484" y="680"/>
                  </a:lnTo>
                  <a:lnTo>
                    <a:pt x="491" y="675"/>
                  </a:lnTo>
                  <a:lnTo>
                    <a:pt x="498" y="675"/>
                  </a:lnTo>
                  <a:lnTo>
                    <a:pt x="498" y="675"/>
                  </a:lnTo>
                  <a:lnTo>
                    <a:pt x="501" y="677"/>
                  </a:lnTo>
                  <a:lnTo>
                    <a:pt x="505" y="678"/>
                  </a:lnTo>
                  <a:lnTo>
                    <a:pt x="508" y="680"/>
                  </a:lnTo>
                  <a:lnTo>
                    <a:pt x="512" y="682"/>
                  </a:lnTo>
                  <a:lnTo>
                    <a:pt x="512" y="682"/>
                  </a:lnTo>
                  <a:lnTo>
                    <a:pt x="515" y="677"/>
                  </a:lnTo>
                  <a:lnTo>
                    <a:pt x="522" y="672"/>
                  </a:lnTo>
                  <a:lnTo>
                    <a:pt x="531" y="670"/>
                  </a:lnTo>
                  <a:lnTo>
                    <a:pt x="539" y="668"/>
                  </a:lnTo>
                  <a:lnTo>
                    <a:pt x="539" y="668"/>
                  </a:lnTo>
                  <a:lnTo>
                    <a:pt x="541" y="661"/>
                  </a:lnTo>
                  <a:lnTo>
                    <a:pt x="546" y="658"/>
                  </a:lnTo>
                  <a:lnTo>
                    <a:pt x="549" y="653"/>
                  </a:lnTo>
                  <a:lnTo>
                    <a:pt x="553" y="648"/>
                  </a:lnTo>
                  <a:lnTo>
                    <a:pt x="553" y="648"/>
                  </a:lnTo>
                  <a:lnTo>
                    <a:pt x="554" y="643"/>
                  </a:lnTo>
                  <a:lnTo>
                    <a:pt x="556" y="641"/>
                  </a:lnTo>
                  <a:lnTo>
                    <a:pt x="560" y="641"/>
                  </a:lnTo>
                  <a:lnTo>
                    <a:pt x="560" y="641"/>
                  </a:lnTo>
                  <a:lnTo>
                    <a:pt x="563" y="639"/>
                  </a:lnTo>
                  <a:lnTo>
                    <a:pt x="565" y="636"/>
                  </a:lnTo>
                  <a:lnTo>
                    <a:pt x="566" y="632"/>
                  </a:lnTo>
                  <a:lnTo>
                    <a:pt x="566" y="627"/>
                  </a:lnTo>
                  <a:lnTo>
                    <a:pt x="566" y="627"/>
                  </a:lnTo>
                  <a:lnTo>
                    <a:pt x="571" y="624"/>
                  </a:lnTo>
                  <a:lnTo>
                    <a:pt x="578" y="622"/>
                  </a:lnTo>
                  <a:lnTo>
                    <a:pt x="585" y="620"/>
                  </a:lnTo>
                  <a:lnTo>
                    <a:pt x="594" y="620"/>
                  </a:lnTo>
                  <a:lnTo>
                    <a:pt x="600" y="620"/>
                  </a:lnTo>
                  <a:lnTo>
                    <a:pt x="607" y="624"/>
                  </a:lnTo>
                  <a:lnTo>
                    <a:pt x="612" y="627"/>
                  </a:lnTo>
                  <a:lnTo>
                    <a:pt x="614" y="634"/>
                  </a:lnTo>
                  <a:lnTo>
                    <a:pt x="614" y="634"/>
                  </a:lnTo>
                  <a:lnTo>
                    <a:pt x="611" y="641"/>
                  </a:lnTo>
                  <a:lnTo>
                    <a:pt x="607" y="644"/>
                  </a:lnTo>
                  <a:lnTo>
                    <a:pt x="604" y="649"/>
                  </a:lnTo>
                  <a:lnTo>
                    <a:pt x="600" y="655"/>
                  </a:lnTo>
                  <a:lnTo>
                    <a:pt x="600" y="655"/>
                  </a:lnTo>
                  <a:lnTo>
                    <a:pt x="594" y="660"/>
                  </a:lnTo>
                  <a:lnTo>
                    <a:pt x="590" y="665"/>
                  </a:lnTo>
                  <a:lnTo>
                    <a:pt x="589" y="673"/>
                  </a:lnTo>
                  <a:lnTo>
                    <a:pt x="587" y="682"/>
                  </a:lnTo>
                  <a:lnTo>
                    <a:pt x="587" y="682"/>
                  </a:lnTo>
                  <a:lnTo>
                    <a:pt x="595" y="684"/>
                  </a:lnTo>
                  <a:lnTo>
                    <a:pt x="602" y="685"/>
                  </a:lnTo>
                  <a:lnTo>
                    <a:pt x="607" y="690"/>
                  </a:lnTo>
                  <a:lnTo>
                    <a:pt x="611" y="697"/>
                  </a:lnTo>
                  <a:lnTo>
                    <a:pt x="614" y="706"/>
                  </a:lnTo>
                  <a:lnTo>
                    <a:pt x="614" y="716"/>
                  </a:lnTo>
                  <a:lnTo>
                    <a:pt x="614" y="736"/>
                  </a:lnTo>
                  <a:lnTo>
                    <a:pt x="614" y="736"/>
                  </a:lnTo>
                  <a:lnTo>
                    <a:pt x="611" y="736"/>
                  </a:lnTo>
                  <a:lnTo>
                    <a:pt x="609" y="738"/>
                  </a:lnTo>
                  <a:lnTo>
                    <a:pt x="607" y="743"/>
                  </a:lnTo>
                  <a:lnTo>
                    <a:pt x="607" y="764"/>
                  </a:lnTo>
                  <a:lnTo>
                    <a:pt x="628" y="764"/>
                  </a:lnTo>
                  <a:lnTo>
                    <a:pt x="628" y="764"/>
                  </a:lnTo>
                  <a:lnTo>
                    <a:pt x="628" y="771"/>
                  </a:lnTo>
                  <a:lnTo>
                    <a:pt x="628" y="771"/>
                  </a:lnTo>
                  <a:lnTo>
                    <a:pt x="641" y="772"/>
                  </a:lnTo>
                  <a:lnTo>
                    <a:pt x="646" y="774"/>
                  </a:lnTo>
                  <a:lnTo>
                    <a:pt x="652" y="777"/>
                  </a:lnTo>
                  <a:lnTo>
                    <a:pt x="653" y="781"/>
                  </a:lnTo>
                  <a:lnTo>
                    <a:pt x="655" y="786"/>
                  </a:lnTo>
                  <a:lnTo>
                    <a:pt x="655" y="794"/>
                  </a:lnTo>
                  <a:lnTo>
                    <a:pt x="655" y="805"/>
                  </a:lnTo>
                  <a:lnTo>
                    <a:pt x="655" y="805"/>
                  </a:lnTo>
                  <a:lnTo>
                    <a:pt x="665" y="811"/>
                  </a:lnTo>
                  <a:lnTo>
                    <a:pt x="674" y="820"/>
                  </a:lnTo>
                  <a:lnTo>
                    <a:pt x="684" y="827"/>
                  </a:lnTo>
                  <a:lnTo>
                    <a:pt x="689" y="830"/>
                  </a:lnTo>
                  <a:lnTo>
                    <a:pt x="696" y="832"/>
                  </a:lnTo>
                  <a:lnTo>
                    <a:pt x="696" y="832"/>
                  </a:lnTo>
                  <a:lnTo>
                    <a:pt x="699" y="839"/>
                  </a:lnTo>
                  <a:lnTo>
                    <a:pt x="703" y="844"/>
                  </a:lnTo>
                  <a:lnTo>
                    <a:pt x="713" y="852"/>
                  </a:lnTo>
                  <a:lnTo>
                    <a:pt x="723" y="861"/>
                  </a:lnTo>
                  <a:lnTo>
                    <a:pt x="727" y="866"/>
                  </a:lnTo>
                  <a:lnTo>
                    <a:pt x="730" y="873"/>
                  </a:lnTo>
                  <a:lnTo>
                    <a:pt x="730" y="880"/>
                  </a:lnTo>
                  <a:lnTo>
                    <a:pt x="730" y="880"/>
                  </a:lnTo>
                  <a:lnTo>
                    <a:pt x="730" y="883"/>
                  </a:lnTo>
                  <a:lnTo>
                    <a:pt x="732" y="885"/>
                  </a:lnTo>
                  <a:lnTo>
                    <a:pt x="737" y="887"/>
                  </a:lnTo>
                  <a:lnTo>
                    <a:pt x="737" y="907"/>
                  </a:lnTo>
                  <a:lnTo>
                    <a:pt x="737" y="907"/>
                  </a:lnTo>
                  <a:lnTo>
                    <a:pt x="737" y="910"/>
                  </a:lnTo>
                  <a:lnTo>
                    <a:pt x="739" y="912"/>
                  </a:lnTo>
                  <a:lnTo>
                    <a:pt x="744" y="914"/>
                  </a:lnTo>
                  <a:lnTo>
                    <a:pt x="744" y="914"/>
                  </a:lnTo>
                  <a:lnTo>
                    <a:pt x="749" y="916"/>
                  </a:lnTo>
                  <a:lnTo>
                    <a:pt x="752" y="919"/>
                  </a:lnTo>
                  <a:lnTo>
                    <a:pt x="757" y="921"/>
                  </a:lnTo>
                  <a:lnTo>
                    <a:pt x="764" y="921"/>
                  </a:lnTo>
                  <a:lnTo>
                    <a:pt x="764" y="921"/>
                  </a:lnTo>
                  <a:lnTo>
                    <a:pt x="764" y="928"/>
                  </a:lnTo>
                  <a:lnTo>
                    <a:pt x="764" y="928"/>
                  </a:lnTo>
                  <a:lnTo>
                    <a:pt x="773" y="929"/>
                  </a:lnTo>
                  <a:lnTo>
                    <a:pt x="783" y="929"/>
                  </a:lnTo>
                  <a:lnTo>
                    <a:pt x="803" y="928"/>
                  </a:lnTo>
                  <a:lnTo>
                    <a:pt x="826" y="926"/>
                  </a:lnTo>
                  <a:lnTo>
                    <a:pt x="836" y="926"/>
                  </a:lnTo>
                  <a:lnTo>
                    <a:pt x="846" y="928"/>
                  </a:lnTo>
                  <a:lnTo>
                    <a:pt x="846" y="928"/>
                  </a:lnTo>
                  <a:lnTo>
                    <a:pt x="846" y="931"/>
                  </a:lnTo>
                  <a:lnTo>
                    <a:pt x="848" y="933"/>
                  </a:lnTo>
                  <a:lnTo>
                    <a:pt x="853" y="934"/>
                  </a:lnTo>
                  <a:lnTo>
                    <a:pt x="853" y="934"/>
                  </a:lnTo>
                  <a:lnTo>
                    <a:pt x="856" y="934"/>
                  </a:lnTo>
                  <a:lnTo>
                    <a:pt x="860" y="931"/>
                  </a:lnTo>
                  <a:lnTo>
                    <a:pt x="863" y="929"/>
                  </a:lnTo>
                  <a:lnTo>
                    <a:pt x="866" y="928"/>
                  </a:lnTo>
                  <a:lnTo>
                    <a:pt x="866" y="928"/>
                  </a:lnTo>
                  <a:lnTo>
                    <a:pt x="868" y="933"/>
                  </a:lnTo>
                  <a:lnTo>
                    <a:pt x="873" y="934"/>
                  </a:lnTo>
                  <a:lnTo>
                    <a:pt x="880" y="934"/>
                  </a:lnTo>
                  <a:lnTo>
                    <a:pt x="887" y="934"/>
                  </a:lnTo>
                  <a:lnTo>
                    <a:pt x="894" y="934"/>
                  </a:lnTo>
                  <a:lnTo>
                    <a:pt x="894" y="934"/>
                  </a:lnTo>
                  <a:lnTo>
                    <a:pt x="894" y="931"/>
                  </a:lnTo>
                  <a:lnTo>
                    <a:pt x="892" y="929"/>
                  </a:lnTo>
                  <a:lnTo>
                    <a:pt x="887" y="928"/>
                  </a:lnTo>
                  <a:lnTo>
                    <a:pt x="887" y="928"/>
                  </a:lnTo>
                  <a:lnTo>
                    <a:pt x="889" y="924"/>
                  </a:lnTo>
                  <a:lnTo>
                    <a:pt x="890" y="919"/>
                  </a:lnTo>
                  <a:lnTo>
                    <a:pt x="897" y="914"/>
                  </a:lnTo>
                  <a:lnTo>
                    <a:pt x="899" y="910"/>
                  </a:lnTo>
                  <a:lnTo>
                    <a:pt x="901" y="905"/>
                  </a:lnTo>
                  <a:lnTo>
                    <a:pt x="902" y="900"/>
                  </a:lnTo>
                  <a:lnTo>
                    <a:pt x="901" y="893"/>
                  </a:lnTo>
                  <a:lnTo>
                    <a:pt x="901" y="893"/>
                  </a:lnTo>
                  <a:lnTo>
                    <a:pt x="909" y="875"/>
                  </a:lnTo>
                  <a:lnTo>
                    <a:pt x="912" y="864"/>
                  </a:lnTo>
                  <a:lnTo>
                    <a:pt x="914" y="852"/>
                  </a:lnTo>
                  <a:lnTo>
                    <a:pt x="914" y="852"/>
                  </a:lnTo>
                  <a:lnTo>
                    <a:pt x="911" y="851"/>
                  </a:lnTo>
                  <a:lnTo>
                    <a:pt x="909" y="847"/>
                  </a:lnTo>
                  <a:lnTo>
                    <a:pt x="907" y="844"/>
                  </a:lnTo>
                  <a:lnTo>
                    <a:pt x="907" y="839"/>
                  </a:lnTo>
                  <a:lnTo>
                    <a:pt x="907" y="839"/>
                  </a:lnTo>
                  <a:lnTo>
                    <a:pt x="907" y="835"/>
                  </a:lnTo>
                  <a:lnTo>
                    <a:pt x="906" y="834"/>
                  </a:lnTo>
                  <a:lnTo>
                    <a:pt x="901" y="832"/>
                  </a:lnTo>
                  <a:lnTo>
                    <a:pt x="901" y="832"/>
                  </a:lnTo>
                  <a:lnTo>
                    <a:pt x="899" y="825"/>
                  </a:lnTo>
                  <a:lnTo>
                    <a:pt x="895" y="820"/>
                  </a:lnTo>
                  <a:lnTo>
                    <a:pt x="894" y="813"/>
                  </a:lnTo>
                  <a:lnTo>
                    <a:pt x="894" y="805"/>
                  </a:lnTo>
                  <a:lnTo>
                    <a:pt x="894" y="805"/>
                  </a:lnTo>
                  <a:lnTo>
                    <a:pt x="887" y="801"/>
                  </a:lnTo>
                  <a:lnTo>
                    <a:pt x="882" y="796"/>
                  </a:lnTo>
                  <a:lnTo>
                    <a:pt x="880" y="788"/>
                  </a:lnTo>
                  <a:lnTo>
                    <a:pt x="880" y="777"/>
                  </a:lnTo>
                  <a:lnTo>
                    <a:pt x="880" y="777"/>
                  </a:lnTo>
                  <a:lnTo>
                    <a:pt x="880" y="771"/>
                  </a:lnTo>
                  <a:lnTo>
                    <a:pt x="882" y="764"/>
                  </a:lnTo>
                  <a:lnTo>
                    <a:pt x="889" y="755"/>
                  </a:lnTo>
                  <a:lnTo>
                    <a:pt x="895" y="747"/>
                  </a:lnTo>
                  <a:lnTo>
                    <a:pt x="901" y="736"/>
                  </a:lnTo>
                  <a:lnTo>
                    <a:pt x="901" y="736"/>
                  </a:lnTo>
                  <a:lnTo>
                    <a:pt x="906" y="724"/>
                  </a:lnTo>
                  <a:lnTo>
                    <a:pt x="912" y="714"/>
                  </a:lnTo>
                  <a:lnTo>
                    <a:pt x="918" y="702"/>
                  </a:lnTo>
                  <a:lnTo>
                    <a:pt x="919" y="696"/>
                  </a:lnTo>
                  <a:lnTo>
                    <a:pt x="921" y="689"/>
                  </a:lnTo>
                  <a:lnTo>
                    <a:pt x="921" y="689"/>
                  </a:lnTo>
                  <a:lnTo>
                    <a:pt x="928" y="687"/>
                  </a:lnTo>
                  <a:lnTo>
                    <a:pt x="933" y="682"/>
                  </a:lnTo>
                  <a:lnTo>
                    <a:pt x="936" y="677"/>
                  </a:lnTo>
                  <a:lnTo>
                    <a:pt x="940" y="670"/>
                  </a:lnTo>
                  <a:lnTo>
                    <a:pt x="943" y="663"/>
                  </a:lnTo>
                  <a:lnTo>
                    <a:pt x="947" y="658"/>
                  </a:lnTo>
                  <a:lnTo>
                    <a:pt x="953" y="655"/>
                  </a:lnTo>
                  <a:lnTo>
                    <a:pt x="962" y="655"/>
                  </a:lnTo>
                  <a:lnTo>
                    <a:pt x="969" y="655"/>
                  </a:lnTo>
                  <a:lnTo>
                    <a:pt x="969" y="655"/>
                  </a:lnTo>
                  <a:lnTo>
                    <a:pt x="974" y="656"/>
                  </a:lnTo>
                  <a:lnTo>
                    <a:pt x="976" y="658"/>
                  </a:lnTo>
                  <a:lnTo>
                    <a:pt x="976" y="661"/>
                  </a:lnTo>
                  <a:lnTo>
                    <a:pt x="982" y="661"/>
                  </a:lnTo>
                  <a:lnTo>
                    <a:pt x="982" y="661"/>
                  </a:lnTo>
                  <a:lnTo>
                    <a:pt x="988" y="660"/>
                  </a:lnTo>
                  <a:lnTo>
                    <a:pt x="989" y="658"/>
                  </a:lnTo>
                  <a:lnTo>
                    <a:pt x="989" y="655"/>
                  </a:lnTo>
                  <a:lnTo>
                    <a:pt x="989" y="655"/>
                  </a:lnTo>
                  <a:lnTo>
                    <a:pt x="989" y="651"/>
                  </a:lnTo>
                  <a:lnTo>
                    <a:pt x="993" y="649"/>
                  </a:lnTo>
                  <a:lnTo>
                    <a:pt x="998" y="646"/>
                  </a:lnTo>
                  <a:lnTo>
                    <a:pt x="1005" y="644"/>
                  </a:lnTo>
                  <a:lnTo>
                    <a:pt x="1010" y="641"/>
                  </a:lnTo>
                  <a:lnTo>
                    <a:pt x="1010" y="641"/>
                  </a:lnTo>
                  <a:lnTo>
                    <a:pt x="1011" y="638"/>
                  </a:lnTo>
                  <a:lnTo>
                    <a:pt x="1013" y="634"/>
                  </a:lnTo>
                  <a:lnTo>
                    <a:pt x="1022" y="632"/>
                  </a:lnTo>
                  <a:lnTo>
                    <a:pt x="1025" y="631"/>
                  </a:lnTo>
                  <a:lnTo>
                    <a:pt x="1029" y="629"/>
                  </a:lnTo>
                  <a:lnTo>
                    <a:pt x="1030" y="626"/>
                  </a:lnTo>
                  <a:lnTo>
                    <a:pt x="1030" y="620"/>
                  </a:lnTo>
                  <a:lnTo>
                    <a:pt x="1030" y="620"/>
                  </a:lnTo>
                  <a:lnTo>
                    <a:pt x="1044" y="614"/>
                  </a:lnTo>
                  <a:lnTo>
                    <a:pt x="1058" y="607"/>
                  </a:lnTo>
                  <a:lnTo>
                    <a:pt x="1064" y="603"/>
                  </a:lnTo>
                  <a:lnTo>
                    <a:pt x="1070" y="598"/>
                  </a:lnTo>
                  <a:lnTo>
                    <a:pt x="1075" y="593"/>
                  </a:lnTo>
                  <a:lnTo>
                    <a:pt x="1078" y="586"/>
                  </a:lnTo>
                </a:path>
              </a:pathLst>
            </a:custGeom>
            <a:solidFill>
              <a:srgbClr val="778FC5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5" name="Freeform 248">
              <a:extLst>
                <a:ext uri="{FF2B5EF4-FFF2-40B4-BE49-F238E27FC236}">
                  <a16:creationId xmlns:a16="http://schemas.microsoft.com/office/drawing/2014/main" id="{B1852B09-E5EB-4D67-88D3-31BBEAB76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0554" y="4030997"/>
              <a:ext cx="65087" cy="106363"/>
            </a:xfrm>
            <a:custGeom>
              <a:avLst/>
              <a:gdLst>
                <a:gd name="T0" fmla="*/ 164 w 179"/>
                <a:gd name="T1" fmla="*/ 167 h 294"/>
                <a:gd name="T2" fmla="*/ 157 w 179"/>
                <a:gd name="T3" fmla="*/ 163 h 294"/>
                <a:gd name="T4" fmla="*/ 150 w 179"/>
                <a:gd name="T5" fmla="*/ 156 h 294"/>
                <a:gd name="T6" fmla="*/ 143 w 179"/>
                <a:gd name="T7" fmla="*/ 153 h 294"/>
                <a:gd name="T8" fmla="*/ 137 w 179"/>
                <a:gd name="T9" fmla="*/ 150 h 294"/>
                <a:gd name="T10" fmla="*/ 137 w 179"/>
                <a:gd name="T11" fmla="*/ 139 h 294"/>
                <a:gd name="T12" fmla="*/ 133 w 179"/>
                <a:gd name="T13" fmla="*/ 136 h 294"/>
                <a:gd name="T14" fmla="*/ 130 w 179"/>
                <a:gd name="T15" fmla="*/ 133 h 294"/>
                <a:gd name="T16" fmla="*/ 126 w 179"/>
                <a:gd name="T17" fmla="*/ 129 h 294"/>
                <a:gd name="T18" fmla="*/ 120 w 179"/>
                <a:gd name="T19" fmla="*/ 122 h 294"/>
                <a:gd name="T20" fmla="*/ 113 w 179"/>
                <a:gd name="T21" fmla="*/ 109 h 294"/>
                <a:gd name="T22" fmla="*/ 109 w 179"/>
                <a:gd name="T23" fmla="*/ 95 h 294"/>
                <a:gd name="T24" fmla="*/ 104 w 179"/>
                <a:gd name="T25" fmla="*/ 71 h 294"/>
                <a:gd name="T26" fmla="*/ 96 w 179"/>
                <a:gd name="T27" fmla="*/ 68 h 294"/>
                <a:gd name="T28" fmla="*/ 94 w 179"/>
                <a:gd name="T29" fmla="*/ 46 h 294"/>
                <a:gd name="T30" fmla="*/ 89 w 179"/>
                <a:gd name="T31" fmla="*/ 27 h 294"/>
                <a:gd name="T32" fmla="*/ 92 w 179"/>
                <a:gd name="T33" fmla="*/ 25 h 294"/>
                <a:gd name="T34" fmla="*/ 96 w 179"/>
                <a:gd name="T35" fmla="*/ 6 h 294"/>
                <a:gd name="T36" fmla="*/ 89 w 179"/>
                <a:gd name="T37" fmla="*/ 0 h 294"/>
                <a:gd name="T38" fmla="*/ 73 w 179"/>
                <a:gd name="T39" fmla="*/ 0 h 294"/>
                <a:gd name="T40" fmla="*/ 60 w 179"/>
                <a:gd name="T41" fmla="*/ 15 h 294"/>
                <a:gd name="T42" fmla="*/ 48 w 179"/>
                <a:gd name="T43" fmla="*/ 32 h 294"/>
                <a:gd name="T44" fmla="*/ 39 w 179"/>
                <a:gd name="T45" fmla="*/ 41 h 294"/>
                <a:gd name="T46" fmla="*/ 26 w 179"/>
                <a:gd name="T47" fmla="*/ 69 h 294"/>
                <a:gd name="T48" fmla="*/ 15 w 179"/>
                <a:gd name="T49" fmla="*/ 92 h 294"/>
                <a:gd name="T50" fmla="*/ 0 w 179"/>
                <a:gd name="T51" fmla="*/ 116 h 294"/>
                <a:gd name="T52" fmla="*/ 0 w 179"/>
                <a:gd name="T53" fmla="*/ 133 h 294"/>
                <a:gd name="T54" fmla="*/ 14 w 179"/>
                <a:gd name="T55" fmla="*/ 150 h 294"/>
                <a:gd name="T56" fmla="*/ 15 w 179"/>
                <a:gd name="T57" fmla="*/ 165 h 294"/>
                <a:gd name="T58" fmla="*/ 21 w 179"/>
                <a:gd name="T59" fmla="*/ 177 h 294"/>
                <a:gd name="T60" fmla="*/ 27 w 179"/>
                <a:gd name="T61" fmla="*/ 184 h 294"/>
                <a:gd name="T62" fmla="*/ 29 w 179"/>
                <a:gd name="T63" fmla="*/ 192 h 294"/>
                <a:gd name="T64" fmla="*/ 34 w 179"/>
                <a:gd name="T65" fmla="*/ 197 h 294"/>
                <a:gd name="T66" fmla="*/ 21 w 179"/>
                <a:gd name="T67" fmla="*/ 238 h 294"/>
                <a:gd name="T68" fmla="*/ 21 w 179"/>
                <a:gd name="T69" fmla="*/ 250 h 294"/>
                <a:gd name="T70" fmla="*/ 10 w 179"/>
                <a:gd name="T71" fmla="*/ 264 h 294"/>
                <a:gd name="T72" fmla="*/ 7 w 179"/>
                <a:gd name="T73" fmla="*/ 273 h 294"/>
                <a:gd name="T74" fmla="*/ 14 w 179"/>
                <a:gd name="T75" fmla="*/ 279 h 294"/>
                <a:gd name="T76" fmla="*/ 27 w 179"/>
                <a:gd name="T77" fmla="*/ 283 h 294"/>
                <a:gd name="T78" fmla="*/ 34 w 179"/>
                <a:gd name="T79" fmla="*/ 286 h 294"/>
                <a:gd name="T80" fmla="*/ 84 w 179"/>
                <a:gd name="T81" fmla="*/ 279 h 294"/>
                <a:gd name="T82" fmla="*/ 113 w 179"/>
                <a:gd name="T83" fmla="*/ 281 h 294"/>
                <a:gd name="T84" fmla="*/ 123 w 179"/>
                <a:gd name="T85" fmla="*/ 293 h 294"/>
                <a:gd name="T86" fmla="*/ 130 w 179"/>
                <a:gd name="T87" fmla="*/ 286 h 294"/>
                <a:gd name="T88" fmla="*/ 135 w 179"/>
                <a:gd name="T89" fmla="*/ 271 h 294"/>
                <a:gd name="T90" fmla="*/ 150 w 179"/>
                <a:gd name="T91" fmla="*/ 259 h 294"/>
                <a:gd name="T92" fmla="*/ 154 w 179"/>
                <a:gd name="T93" fmla="*/ 247 h 294"/>
                <a:gd name="T94" fmla="*/ 164 w 179"/>
                <a:gd name="T95" fmla="*/ 242 h 294"/>
                <a:gd name="T96" fmla="*/ 164 w 179"/>
                <a:gd name="T97" fmla="*/ 232 h 294"/>
                <a:gd name="T98" fmla="*/ 166 w 179"/>
                <a:gd name="T99" fmla="*/ 218 h 294"/>
                <a:gd name="T100" fmla="*/ 176 w 179"/>
                <a:gd name="T101" fmla="*/ 209 h 294"/>
                <a:gd name="T102" fmla="*/ 178 w 179"/>
                <a:gd name="T103" fmla="*/ 197 h 294"/>
                <a:gd name="T104" fmla="*/ 178 w 179"/>
                <a:gd name="T105" fmla="*/ 172 h 294"/>
                <a:gd name="T106" fmla="*/ 164 w 179"/>
                <a:gd name="T107" fmla="*/ 17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" h="294">
                  <a:moveTo>
                    <a:pt x="164" y="170"/>
                  </a:moveTo>
                  <a:lnTo>
                    <a:pt x="164" y="170"/>
                  </a:lnTo>
                  <a:lnTo>
                    <a:pt x="164" y="167"/>
                  </a:lnTo>
                  <a:lnTo>
                    <a:pt x="162" y="165"/>
                  </a:lnTo>
                  <a:lnTo>
                    <a:pt x="157" y="163"/>
                  </a:lnTo>
                  <a:lnTo>
                    <a:pt x="157" y="163"/>
                  </a:lnTo>
                  <a:lnTo>
                    <a:pt x="157" y="160"/>
                  </a:lnTo>
                  <a:lnTo>
                    <a:pt x="155" y="158"/>
                  </a:lnTo>
                  <a:lnTo>
                    <a:pt x="150" y="156"/>
                  </a:lnTo>
                  <a:lnTo>
                    <a:pt x="150" y="156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1"/>
                  </a:lnTo>
                  <a:lnTo>
                    <a:pt x="137" y="150"/>
                  </a:lnTo>
                  <a:lnTo>
                    <a:pt x="137" y="150"/>
                  </a:lnTo>
                  <a:lnTo>
                    <a:pt x="137" y="146"/>
                  </a:lnTo>
                  <a:lnTo>
                    <a:pt x="137" y="143"/>
                  </a:lnTo>
                  <a:lnTo>
                    <a:pt x="137" y="139"/>
                  </a:lnTo>
                  <a:lnTo>
                    <a:pt x="137" y="136"/>
                  </a:lnTo>
                  <a:lnTo>
                    <a:pt x="137" y="136"/>
                  </a:lnTo>
                  <a:lnTo>
                    <a:pt x="133" y="136"/>
                  </a:lnTo>
                  <a:lnTo>
                    <a:pt x="130" y="136"/>
                  </a:lnTo>
                  <a:lnTo>
                    <a:pt x="130" y="136"/>
                  </a:lnTo>
                  <a:lnTo>
                    <a:pt x="130" y="133"/>
                  </a:lnTo>
                  <a:lnTo>
                    <a:pt x="130" y="129"/>
                  </a:lnTo>
                  <a:lnTo>
                    <a:pt x="130" y="129"/>
                  </a:lnTo>
                  <a:lnTo>
                    <a:pt x="126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0" y="122"/>
                  </a:lnTo>
                  <a:lnTo>
                    <a:pt x="120" y="116"/>
                  </a:lnTo>
                  <a:lnTo>
                    <a:pt x="116" y="110"/>
                  </a:lnTo>
                  <a:lnTo>
                    <a:pt x="113" y="109"/>
                  </a:lnTo>
                  <a:lnTo>
                    <a:pt x="109" y="109"/>
                  </a:lnTo>
                  <a:lnTo>
                    <a:pt x="109" y="109"/>
                  </a:lnTo>
                  <a:lnTo>
                    <a:pt x="109" y="95"/>
                  </a:lnTo>
                  <a:lnTo>
                    <a:pt x="109" y="81"/>
                  </a:lnTo>
                  <a:lnTo>
                    <a:pt x="108" y="76"/>
                  </a:lnTo>
                  <a:lnTo>
                    <a:pt x="104" y="71"/>
                  </a:lnTo>
                  <a:lnTo>
                    <a:pt x="101" y="69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7" y="61"/>
                  </a:lnTo>
                  <a:lnTo>
                    <a:pt x="97" y="54"/>
                  </a:lnTo>
                  <a:lnTo>
                    <a:pt x="94" y="46"/>
                  </a:lnTo>
                  <a:lnTo>
                    <a:pt x="90" y="37"/>
                  </a:lnTo>
                  <a:lnTo>
                    <a:pt x="89" y="32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90" y="27"/>
                  </a:lnTo>
                  <a:lnTo>
                    <a:pt x="92" y="25"/>
                  </a:lnTo>
                  <a:lnTo>
                    <a:pt x="94" y="20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3"/>
                  </a:lnTo>
                  <a:lnTo>
                    <a:pt x="94" y="1"/>
                  </a:lnTo>
                  <a:lnTo>
                    <a:pt x="89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7" y="3"/>
                  </a:lnTo>
                  <a:lnTo>
                    <a:pt x="63" y="8"/>
                  </a:lnTo>
                  <a:lnTo>
                    <a:pt x="60" y="15"/>
                  </a:lnTo>
                  <a:lnTo>
                    <a:pt x="56" y="22"/>
                  </a:lnTo>
                  <a:lnTo>
                    <a:pt x="53" y="27"/>
                  </a:lnTo>
                  <a:lnTo>
                    <a:pt x="48" y="32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9" y="41"/>
                  </a:lnTo>
                  <a:lnTo>
                    <a:pt x="38" y="47"/>
                  </a:lnTo>
                  <a:lnTo>
                    <a:pt x="32" y="59"/>
                  </a:lnTo>
                  <a:lnTo>
                    <a:pt x="26" y="69"/>
                  </a:lnTo>
                  <a:lnTo>
                    <a:pt x="21" y="81"/>
                  </a:lnTo>
                  <a:lnTo>
                    <a:pt x="21" y="81"/>
                  </a:lnTo>
                  <a:lnTo>
                    <a:pt x="15" y="92"/>
                  </a:lnTo>
                  <a:lnTo>
                    <a:pt x="9" y="100"/>
                  </a:lnTo>
                  <a:lnTo>
                    <a:pt x="2" y="109"/>
                  </a:lnTo>
                  <a:lnTo>
                    <a:pt x="0" y="116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3"/>
                  </a:lnTo>
                  <a:lnTo>
                    <a:pt x="2" y="141"/>
                  </a:lnTo>
                  <a:lnTo>
                    <a:pt x="7" y="14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8"/>
                  </a:lnTo>
                  <a:lnTo>
                    <a:pt x="15" y="165"/>
                  </a:lnTo>
                  <a:lnTo>
                    <a:pt x="19" y="170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6" y="179"/>
                  </a:lnTo>
                  <a:lnTo>
                    <a:pt x="27" y="180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9"/>
                  </a:lnTo>
                  <a:lnTo>
                    <a:pt x="29" y="192"/>
                  </a:lnTo>
                  <a:lnTo>
                    <a:pt x="31" y="196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2" y="209"/>
                  </a:lnTo>
                  <a:lnTo>
                    <a:pt x="29" y="220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22" y="245"/>
                  </a:lnTo>
                  <a:lnTo>
                    <a:pt x="21" y="250"/>
                  </a:lnTo>
                  <a:lnTo>
                    <a:pt x="19" y="255"/>
                  </a:lnTo>
                  <a:lnTo>
                    <a:pt x="17" y="259"/>
                  </a:lnTo>
                  <a:lnTo>
                    <a:pt x="10" y="264"/>
                  </a:lnTo>
                  <a:lnTo>
                    <a:pt x="9" y="269"/>
                  </a:lnTo>
                  <a:lnTo>
                    <a:pt x="7" y="273"/>
                  </a:lnTo>
                  <a:lnTo>
                    <a:pt x="7" y="273"/>
                  </a:lnTo>
                  <a:lnTo>
                    <a:pt x="12" y="274"/>
                  </a:lnTo>
                  <a:lnTo>
                    <a:pt x="14" y="276"/>
                  </a:lnTo>
                  <a:lnTo>
                    <a:pt x="14" y="279"/>
                  </a:lnTo>
                  <a:lnTo>
                    <a:pt x="27" y="279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34" y="286"/>
                  </a:lnTo>
                  <a:lnTo>
                    <a:pt x="34" y="286"/>
                  </a:lnTo>
                  <a:lnTo>
                    <a:pt x="44" y="286"/>
                  </a:lnTo>
                  <a:lnTo>
                    <a:pt x="58" y="285"/>
                  </a:lnTo>
                  <a:lnTo>
                    <a:pt x="84" y="279"/>
                  </a:lnTo>
                  <a:lnTo>
                    <a:pt x="96" y="278"/>
                  </a:lnTo>
                  <a:lnTo>
                    <a:pt x="108" y="279"/>
                  </a:lnTo>
                  <a:lnTo>
                    <a:pt x="113" y="281"/>
                  </a:lnTo>
                  <a:lnTo>
                    <a:pt x="116" y="285"/>
                  </a:lnTo>
                  <a:lnTo>
                    <a:pt x="120" y="288"/>
                  </a:lnTo>
                  <a:lnTo>
                    <a:pt x="123" y="293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30" y="286"/>
                  </a:lnTo>
                  <a:lnTo>
                    <a:pt x="130" y="279"/>
                  </a:lnTo>
                  <a:lnTo>
                    <a:pt x="131" y="274"/>
                  </a:lnTo>
                  <a:lnTo>
                    <a:pt x="135" y="271"/>
                  </a:lnTo>
                  <a:lnTo>
                    <a:pt x="142" y="264"/>
                  </a:lnTo>
                  <a:lnTo>
                    <a:pt x="150" y="259"/>
                  </a:lnTo>
                  <a:lnTo>
                    <a:pt x="150" y="259"/>
                  </a:lnTo>
                  <a:lnTo>
                    <a:pt x="149" y="252"/>
                  </a:lnTo>
                  <a:lnTo>
                    <a:pt x="150" y="249"/>
                  </a:lnTo>
                  <a:lnTo>
                    <a:pt x="154" y="247"/>
                  </a:lnTo>
                  <a:lnTo>
                    <a:pt x="157" y="245"/>
                  </a:lnTo>
                  <a:lnTo>
                    <a:pt x="161" y="244"/>
                  </a:lnTo>
                  <a:lnTo>
                    <a:pt x="164" y="242"/>
                  </a:lnTo>
                  <a:lnTo>
                    <a:pt x="166" y="238"/>
                  </a:lnTo>
                  <a:lnTo>
                    <a:pt x="164" y="232"/>
                  </a:lnTo>
                  <a:lnTo>
                    <a:pt x="164" y="232"/>
                  </a:lnTo>
                  <a:lnTo>
                    <a:pt x="162" y="226"/>
                  </a:lnTo>
                  <a:lnTo>
                    <a:pt x="164" y="221"/>
                  </a:lnTo>
                  <a:lnTo>
                    <a:pt x="166" y="218"/>
                  </a:lnTo>
                  <a:lnTo>
                    <a:pt x="169" y="216"/>
                  </a:lnTo>
                  <a:lnTo>
                    <a:pt x="174" y="211"/>
                  </a:lnTo>
                  <a:lnTo>
                    <a:pt x="176" y="209"/>
                  </a:lnTo>
                  <a:lnTo>
                    <a:pt x="178" y="204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87"/>
                  </a:lnTo>
                  <a:lnTo>
                    <a:pt x="178" y="177"/>
                  </a:lnTo>
                  <a:lnTo>
                    <a:pt x="178" y="172"/>
                  </a:lnTo>
                  <a:lnTo>
                    <a:pt x="174" y="170"/>
                  </a:lnTo>
                  <a:lnTo>
                    <a:pt x="171" y="168"/>
                  </a:lnTo>
                  <a:lnTo>
                    <a:pt x="164" y="170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6" name="Freeform 249">
              <a:extLst>
                <a:ext uri="{FF2B5EF4-FFF2-40B4-BE49-F238E27FC236}">
                  <a16:creationId xmlns:a16="http://schemas.microsoft.com/office/drawing/2014/main" id="{BA4DA341-D695-4A0B-9141-3DC76707B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2529" y="4886660"/>
              <a:ext cx="727075" cy="515937"/>
            </a:xfrm>
            <a:custGeom>
              <a:avLst/>
              <a:gdLst>
                <a:gd name="T0" fmla="*/ 1979 w 2021"/>
                <a:gd name="T1" fmla="*/ 68 h 1434"/>
                <a:gd name="T2" fmla="*/ 1795 w 2021"/>
                <a:gd name="T3" fmla="*/ 62 h 1434"/>
                <a:gd name="T4" fmla="*/ 1672 w 2021"/>
                <a:gd name="T5" fmla="*/ 0 h 1434"/>
                <a:gd name="T6" fmla="*/ 1636 w 2021"/>
                <a:gd name="T7" fmla="*/ 77 h 1434"/>
                <a:gd name="T8" fmla="*/ 1522 w 2021"/>
                <a:gd name="T9" fmla="*/ 184 h 1434"/>
                <a:gd name="T10" fmla="*/ 1456 w 2021"/>
                <a:gd name="T11" fmla="*/ 171 h 1434"/>
                <a:gd name="T12" fmla="*/ 1331 w 2021"/>
                <a:gd name="T13" fmla="*/ 123 h 1434"/>
                <a:gd name="T14" fmla="*/ 1242 w 2021"/>
                <a:gd name="T15" fmla="*/ 96 h 1434"/>
                <a:gd name="T16" fmla="*/ 1191 w 2021"/>
                <a:gd name="T17" fmla="*/ 104 h 1434"/>
                <a:gd name="T18" fmla="*/ 1140 w 2021"/>
                <a:gd name="T19" fmla="*/ 144 h 1434"/>
                <a:gd name="T20" fmla="*/ 1085 w 2021"/>
                <a:gd name="T21" fmla="*/ 236 h 1434"/>
                <a:gd name="T22" fmla="*/ 1024 w 2021"/>
                <a:gd name="T23" fmla="*/ 273 h 1434"/>
                <a:gd name="T24" fmla="*/ 917 w 2021"/>
                <a:gd name="T25" fmla="*/ 275 h 1434"/>
                <a:gd name="T26" fmla="*/ 770 w 2021"/>
                <a:gd name="T27" fmla="*/ 292 h 1434"/>
                <a:gd name="T28" fmla="*/ 574 w 2021"/>
                <a:gd name="T29" fmla="*/ 341 h 1434"/>
                <a:gd name="T30" fmla="*/ 410 w 2021"/>
                <a:gd name="T31" fmla="*/ 321 h 1434"/>
                <a:gd name="T32" fmla="*/ 198 w 2021"/>
                <a:gd name="T33" fmla="*/ 341 h 1434"/>
                <a:gd name="T34" fmla="*/ 168 w 2021"/>
                <a:gd name="T35" fmla="*/ 312 h 1434"/>
                <a:gd name="T36" fmla="*/ 178 w 2021"/>
                <a:gd name="T37" fmla="*/ 201 h 1434"/>
                <a:gd name="T38" fmla="*/ 93 w 2021"/>
                <a:gd name="T39" fmla="*/ 144 h 1434"/>
                <a:gd name="T40" fmla="*/ 65 w 2021"/>
                <a:gd name="T41" fmla="*/ 219 h 1434"/>
                <a:gd name="T42" fmla="*/ 24 w 2021"/>
                <a:gd name="T43" fmla="*/ 259 h 1434"/>
                <a:gd name="T44" fmla="*/ 38 w 2021"/>
                <a:gd name="T45" fmla="*/ 430 h 1434"/>
                <a:gd name="T46" fmla="*/ 81 w 2021"/>
                <a:gd name="T47" fmla="*/ 510 h 1434"/>
                <a:gd name="T48" fmla="*/ 164 w 2021"/>
                <a:gd name="T49" fmla="*/ 565 h 1434"/>
                <a:gd name="T50" fmla="*/ 205 w 2021"/>
                <a:gd name="T51" fmla="*/ 655 h 1434"/>
                <a:gd name="T52" fmla="*/ 169 w 2021"/>
                <a:gd name="T53" fmla="*/ 708 h 1434"/>
                <a:gd name="T54" fmla="*/ 99 w 2021"/>
                <a:gd name="T55" fmla="*/ 848 h 1434"/>
                <a:gd name="T56" fmla="*/ 127 w 2021"/>
                <a:gd name="T57" fmla="*/ 933 h 1434"/>
                <a:gd name="T58" fmla="*/ 108 w 2021"/>
                <a:gd name="T59" fmla="*/ 998 h 1434"/>
                <a:gd name="T60" fmla="*/ 142 w 2021"/>
                <a:gd name="T61" fmla="*/ 1059 h 1434"/>
                <a:gd name="T62" fmla="*/ 190 w 2021"/>
                <a:gd name="T63" fmla="*/ 1099 h 1434"/>
                <a:gd name="T64" fmla="*/ 260 w 2021"/>
                <a:gd name="T65" fmla="*/ 1112 h 1434"/>
                <a:gd name="T66" fmla="*/ 342 w 2021"/>
                <a:gd name="T67" fmla="*/ 1220 h 1434"/>
                <a:gd name="T68" fmla="*/ 362 w 2021"/>
                <a:gd name="T69" fmla="*/ 1372 h 1434"/>
                <a:gd name="T70" fmla="*/ 495 w 2021"/>
                <a:gd name="T71" fmla="*/ 1392 h 1434"/>
                <a:gd name="T72" fmla="*/ 637 w 2021"/>
                <a:gd name="T73" fmla="*/ 1351 h 1434"/>
                <a:gd name="T74" fmla="*/ 715 w 2021"/>
                <a:gd name="T75" fmla="*/ 1315 h 1434"/>
                <a:gd name="T76" fmla="*/ 905 w 2021"/>
                <a:gd name="T77" fmla="*/ 1348 h 1434"/>
                <a:gd name="T78" fmla="*/ 1065 w 2021"/>
                <a:gd name="T79" fmla="*/ 1338 h 1434"/>
                <a:gd name="T80" fmla="*/ 1166 w 2021"/>
                <a:gd name="T81" fmla="*/ 1338 h 1434"/>
                <a:gd name="T82" fmla="*/ 1227 w 2021"/>
                <a:gd name="T83" fmla="*/ 1312 h 1434"/>
                <a:gd name="T84" fmla="*/ 1276 w 2021"/>
                <a:gd name="T85" fmla="*/ 1297 h 1434"/>
                <a:gd name="T86" fmla="*/ 1310 w 2021"/>
                <a:gd name="T87" fmla="*/ 1297 h 1434"/>
                <a:gd name="T88" fmla="*/ 1389 w 2021"/>
                <a:gd name="T89" fmla="*/ 1276 h 1434"/>
                <a:gd name="T90" fmla="*/ 1392 w 2021"/>
                <a:gd name="T91" fmla="*/ 1174 h 1434"/>
                <a:gd name="T92" fmla="*/ 1391 w 2021"/>
                <a:gd name="T93" fmla="*/ 1109 h 1434"/>
                <a:gd name="T94" fmla="*/ 1488 w 2021"/>
                <a:gd name="T95" fmla="*/ 1058 h 1434"/>
                <a:gd name="T96" fmla="*/ 1520 w 2021"/>
                <a:gd name="T97" fmla="*/ 986 h 1434"/>
                <a:gd name="T98" fmla="*/ 1624 w 2021"/>
                <a:gd name="T99" fmla="*/ 937 h 1434"/>
                <a:gd name="T100" fmla="*/ 1734 w 2021"/>
                <a:gd name="T101" fmla="*/ 921 h 1434"/>
                <a:gd name="T102" fmla="*/ 1877 w 2021"/>
                <a:gd name="T103" fmla="*/ 914 h 1434"/>
                <a:gd name="T104" fmla="*/ 1973 w 2021"/>
                <a:gd name="T105" fmla="*/ 880 h 1434"/>
                <a:gd name="T106" fmla="*/ 1889 w 2021"/>
                <a:gd name="T107" fmla="*/ 800 h 1434"/>
                <a:gd name="T108" fmla="*/ 1856 w 2021"/>
                <a:gd name="T109" fmla="*/ 758 h 1434"/>
                <a:gd name="T110" fmla="*/ 1807 w 2021"/>
                <a:gd name="T111" fmla="*/ 708 h 1434"/>
                <a:gd name="T112" fmla="*/ 1739 w 2021"/>
                <a:gd name="T113" fmla="*/ 677 h 1434"/>
                <a:gd name="T114" fmla="*/ 1781 w 2021"/>
                <a:gd name="T115" fmla="*/ 638 h 1434"/>
                <a:gd name="T116" fmla="*/ 1856 w 2021"/>
                <a:gd name="T117" fmla="*/ 587 h 1434"/>
                <a:gd name="T118" fmla="*/ 1856 w 2021"/>
                <a:gd name="T119" fmla="*/ 334 h 1434"/>
                <a:gd name="T120" fmla="*/ 1938 w 2021"/>
                <a:gd name="T121" fmla="*/ 246 h 1434"/>
                <a:gd name="T122" fmla="*/ 1993 w 2021"/>
                <a:gd name="T123" fmla="*/ 219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1" h="1434">
                  <a:moveTo>
                    <a:pt x="2007" y="144"/>
                  </a:moveTo>
                  <a:lnTo>
                    <a:pt x="2007" y="144"/>
                  </a:lnTo>
                  <a:lnTo>
                    <a:pt x="2005" y="142"/>
                  </a:lnTo>
                  <a:lnTo>
                    <a:pt x="2003" y="138"/>
                  </a:lnTo>
                  <a:lnTo>
                    <a:pt x="2003" y="130"/>
                  </a:lnTo>
                  <a:lnTo>
                    <a:pt x="2002" y="128"/>
                  </a:lnTo>
                  <a:lnTo>
                    <a:pt x="2000" y="125"/>
                  </a:lnTo>
                  <a:lnTo>
                    <a:pt x="1996" y="123"/>
                  </a:lnTo>
                  <a:lnTo>
                    <a:pt x="1993" y="123"/>
                  </a:lnTo>
                  <a:lnTo>
                    <a:pt x="1993" y="123"/>
                  </a:lnTo>
                  <a:lnTo>
                    <a:pt x="1993" y="106"/>
                  </a:lnTo>
                  <a:lnTo>
                    <a:pt x="1993" y="89"/>
                  </a:lnTo>
                  <a:lnTo>
                    <a:pt x="1990" y="75"/>
                  </a:lnTo>
                  <a:lnTo>
                    <a:pt x="1986" y="62"/>
                  </a:lnTo>
                  <a:lnTo>
                    <a:pt x="1986" y="62"/>
                  </a:lnTo>
                  <a:lnTo>
                    <a:pt x="1983" y="62"/>
                  </a:lnTo>
                  <a:lnTo>
                    <a:pt x="1979" y="62"/>
                  </a:lnTo>
                  <a:lnTo>
                    <a:pt x="1979" y="62"/>
                  </a:lnTo>
                  <a:lnTo>
                    <a:pt x="1979" y="68"/>
                  </a:lnTo>
                  <a:lnTo>
                    <a:pt x="1979" y="68"/>
                  </a:lnTo>
                  <a:lnTo>
                    <a:pt x="1976" y="67"/>
                  </a:lnTo>
                  <a:lnTo>
                    <a:pt x="1973" y="65"/>
                  </a:lnTo>
                  <a:lnTo>
                    <a:pt x="1969" y="63"/>
                  </a:lnTo>
                  <a:lnTo>
                    <a:pt x="1966" y="62"/>
                  </a:lnTo>
                  <a:lnTo>
                    <a:pt x="1966" y="62"/>
                  </a:lnTo>
                  <a:lnTo>
                    <a:pt x="1947" y="60"/>
                  </a:lnTo>
                  <a:lnTo>
                    <a:pt x="1921" y="62"/>
                  </a:lnTo>
                  <a:lnTo>
                    <a:pt x="1896" y="62"/>
                  </a:lnTo>
                  <a:lnTo>
                    <a:pt x="1870" y="62"/>
                  </a:lnTo>
                  <a:lnTo>
                    <a:pt x="1870" y="62"/>
                  </a:lnTo>
                  <a:lnTo>
                    <a:pt x="1856" y="65"/>
                  </a:lnTo>
                  <a:lnTo>
                    <a:pt x="1843" y="68"/>
                  </a:lnTo>
                  <a:lnTo>
                    <a:pt x="1826" y="68"/>
                  </a:lnTo>
                  <a:lnTo>
                    <a:pt x="1809" y="68"/>
                  </a:lnTo>
                  <a:lnTo>
                    <a:pt x="1809" y="68"/>
                  </a:lnTo>
                  <a:lnTo>
                    <a:pt x="1807" y="65"/>
                  </a:lnTo>
                  <a:lnTo>
                    <a:pt x="1803" y="63"/>
                  </a:lnTo>
                  <a:lnTo>
                    <a:pt x="1795" y="62"/>
                  </a:lnTo>
                  <a:lnTo>
                    <a:pt x="1795" y="62"/>
                  </a:lnTo>
                  <a:lnTo>
                    <a:pt x="1793" y="58"/>
                  </a:lnTo>
                  <a:lnTo>
                    <a:pt x="1790" y="57"/>
                  </a:lnTo>
                  <a:lnTo>
                    <a:pt x="1781" y="55"/>
                  </a:lnTo>
                  <a:lnTo>
                    <a:pt x="1781" y="55"/>
                  </a:lnTo>
                  <a:lnTo>
                    <a:pt x="1754" y="0"/>
                  </a:lnTo>
                  <a:lnTo>
                    <a:pt x="1754" y="0"/>
                  </a:lnTo>
                  <a:lnTo>
                    <a:pt x="1720" y="0"/>
                  </a:lnTo>
                  <a:lnTo>
                    <a:pt x="1720" y="0"/>
                  </a:lnTo>
                  <a:lnTo>
                    <a:pt x="1713" y="0"/>
                  </a:lnTo>
                  <a:lnTo>
                    <a:pt x="1706" y="0"/>
                  </a:lnTo>
                  <a:lnTo>
                    <a:pt x="1701" y="2"/>
                  </a:lnTo>
                  <a:lnTo>
                    <a:pt x="1699" y="7"/>
                  </a:lnTo>
                  <a:lnTo>
                    <a:pt x="1699" y="7"/>
                  </a:lnTo>
                  <a:lnTo>
                    <a:pt x="1694" y="4"/>
                  </a:lnTo>
                  <a:lnTo>
                    <a:pt x="1688" y="2"/>
                  </a:lnTo>
                  <a:lnTo>
                    <a:pt x="1681" y="0"/>
                  </a:lnTo>
                  <a:lnTo>
                    <a:pt x="1672" y="0"/>
                  </a:lnTo>
                  <a:lnTo>
                    <a:pt x="1672" y="0"/>
                  </a:lnTo>
                  <a:lnTo>
                    <a:pt x="1676" y="5"/>
                  </a:lnTo>
                  <a:lnTo>
                    <a:pt x="1679" y="10"/>
                  </a:lnTo>
                  <a:lnTo>
                    <a:pt x="1682" y="14"/>
                  </a:lnTo>
                  <a:lnTo>
                    <a:pt x="1686" y="21"/>
                  </a:lnTo>
                  <a:lnTo>
                    <a:pt x="1686" y="21"/>
                  </a:lnTo>
                  <a:lnTo>
                    <a:pt x="1686" y="29"/>
                  </a:lnTo>
                  <a:lnTo>
                    <a:pt x="1682" y="34"/>
                  </a:lnTo>
                  <a:lnTo>
                    <a:pt x="1679" y="39"/>
                  </a:lnTo>
                  <a:lnTo>
                    <a:pt x="1674" y="43"/>
                  </a:lnTo>
                  <a:lnTo>
                    <a:pt x="1665" y="51"/>
                  </a:lnTo>
                  <a:lnTo>
                    <a:pt x="1660" y="55"/>
                  </a:lnTo>
                  <a:lnTo>
                    <a:pt x="1659" y="62"/>
                  </a:lnTo>
                  <a:lnTo>
                    <a:pt x="1659" y="62"/>
                  </a:lnTo>
                  <a:lnTo>
                    <a:pt x="1653" y="65"/>
                  </a:lnTo>
                  <a:lnTo>
                    <a:pt x="1648" y="68"/>
                  </a:lnTo>
                  <a:lnTo>
                    <a:pt x="1643" y="74"/>
                  </a:lnTo>
                  <a:lnTo>
                    <a:pt x="1638" y="75"/>
                  </a:lnTo>
                  <a:lnTo>
                    <a:pt x="1638" y="75"/>
                  </a:lnTo>
                  <a:lnTo>
                    <a:pt x="1636" y="77"/>
                  </a:lnTo>
                  <a:lnTo>
                    <a:pt x="1635" y="79"/>
                  </a:lnTo>
                  <a:lnTo>
                    <a:pt x="1631" y="82"/>
                  </a:lnTo>
                  <a:lnTo>
                    <a:pt x="1626" y="84"/>
                  </a:lnTo>
                  <a:lnTo>
                    <a:pt x="1624" y="86"/>
                  </a:lnTo>
                  <a:lnTo>
                    <a:pt x="1624" y="89"/>
                  </a:lnTo>
                  <a:lnTo>
                    <a:pt x="1624" y="89"/>
                  </a:lnTo>
                  <a:lnTo>
                    <a:pt x="1604" y="103"/>
                  </a:lnTo>
                  <a:lnTo>
                    <a:pt x="1584" y="116"/>
                  </a:lnTo>
                  <a:lnTo>
                    <a:pt x="1584" y="116"/>
                  </a:lnTo>
                  <a:lnTo>
                    <a:pt x="1582" y="121"/>
                  </a:lnTo>
                  <a:lnTo>
                    <a:pt x="1578" y="126"/>
                  </a:lnTo>
                  <a:lnTo>
                    <a:pt x="1570" y="133"/>
                  </a:lnTo>
                  <a:lnTo>
                    <a:pt x="1560" y="138"/>
                  </a:lnTo>
                  <a:lnTo>
                    <a:pt x="1549" y="144"/>
                  </a:lnTo>
                  <a:lnTo>
                    <a:pt x="1549" y="144"/>
                  </a:lnTo>
                  <a:lnTo>
                    <a:pt x="1549" y="184"/>
                  </a:lnTo>
                  <a:lnTo>
                    <a:pt x="1549" y="184"/>
                  </a:lnTo>
                  <a:lnTo>
                    <a:pt x="1522" y="184"/>
                  </a:lnTo>
                  <a:lnTo>
                    <a:pt x="1522" y="184"/>
                  </a:lnTo>
                  <a:lnTo>
                    <a:pt x="1520" y="183"/>
                  </a:lnTo>
                  <a:lnTo>
                    <a:pt x="1519" y="181"/>
                  </a:lnTo>
                  <a:lnTo>
                    <a:pt x="1515" y="178"/>
                  </a:lnTo>
                  <a:lnTo>
                    <a:pt x="1510" y="176"/>
                  </a:lnTo>
                  <a:lnTo>
                    <a:pt x="1509" y="174"/>
                  </a:lnTo>
                  <a:lnTo>
                    <a:pt x="1509" y="171"/>
                  </a:lnTo>
                  <a:lnTo>
                    <a:pt x="1509" y="171"/>
                  </a:lnTo>
                  <a:lnTo>
                    <a:pt x="1502" y="171"/>
                  </a:lnTo>
                  <a:lnTo>
                    <a:pt x="1497" y="173"/>
                  </a:lnTo>
                  <a:lnTo>
                    <a:pt x="1493" y="176"/>
                  </a:lnTo>
                  <a:lnTo>
                    <a:pt x="1490" y="179"/>
                  </a:lnTo>
                  <a:lnTo>
                    <a:pt x="1486" y="183"/>
                  </a:lnTo>
                  <a:lnTo>
                    <a:pt x="1481" y="184"/>
                  </a:lnTo>
                  <a:lnTo>
                    <a:pt x="1476" y="186"/>
                  </a:lnTo>
                  <a:lnTo>
                    <a:pt x="1468" y="184"/>
                  </a:lnTo>
                  <a:lnTo>
                    <a:pt x="1468" y="184"/>
                  </a:lnTo>
                  <a:lnTo>
                    <a:pt x="1464" y="179"/>
                  </a:lnTo>
                  <a:lnTo>
                    <a:pt x="1461" y="174"/>
                  </a:lnTo>
                  <a:lnTo>
                    <a:pt x="1456" y="171"/>
                  </a:lnTo>
                  <a:lnTo>
                    <a:pt x="1454" y="164"/>
                  </a:lnTo>
                  <a:lnTo>
                    <a:pt x="1454" y="164"/>
                  </a:lnTo>
                  <a:lnTo>
                    <a:pt x="1445" y="164"/>
                  </a:lnTo>
                  <a:lnTo>
                    <a:pt x="1439" y="162"/>
                  </a:lnTo>
                  <a:lnTo>
                    <a:pt x="1433" y="159"/>
                  </a:lnTo>
                  <a:lnTo>
                    <a:pt x="1433" y="150"/>
                  </a:lnTo>
                  <a:lnTo>
                    <a:pt x="1433" y="150"/>
                  </a:lnTo>
                  <a:lnTo>
                    <a:pt x="1418" y="149"/>
                  </a:lnTo>
                  <a:lnTo>
                    <a:pt x="1404" y="145"/>
                  </a:lnTo>
                  <a:lnTo>
                    <a:pt x="1389" y="142"/>
                  </a:lnTo>
                  <a:lnTo>
                    <a:pt x="1382" y="142"/>
                  </a:lnTo>
                  <a:lnTo>
                    <a:pt x="1372" y="144"/>
                  </a:lnTo>
                  <a:lnTo>
                    <a:pt x="1372" y="144"/>
                  </a:lnTo>
                  <a:lnTo>
                    <a:pt x="1365" y="144"/>
                  </a:lnTo>
                  <a:lnTo>
                    <a:pt x="1358" y="142"/>
                  </a:lnTo>
                  <a:lnTo>
                    <a:pt x="1350" y="135"/>
                  </a:lnTo>
                  <a:lnTo>
                    <a:pt x="1341" y="128"/>
                  </a:lnTo>
                  <a:lnTo>
                    <a:pt x="1331" y="123"/>
                  </a:lnTo>
                  <a:lnTo>
                    <a:pt x="1331" y="123"/>
                  </a:lnTo>
                  <a:lnTo>
                    <a:pt x="1309" y="123"/>
                  </a:lnTo>
                  <a:lnTo>
                    <a:pt x="1287" y="123"/>
                  </a:lnTo>
                  <a:lnTo>
                    <a:pt x="1249" y="116"/>
                  </a:lnTo>
                  <a:lnTo>
                    <a:pt x="1249" y="116"/>
                  </a:lnTo>
                  <a:lnTo>
                    <a:pt x="1249" y="113"/>
                  </a:lnTo>
                  <a:lnTo>
                    <a:pt x="1249" y="113"/>
                  </a:lnTo>
                  <a:lnTo>
                    <a:pt x="1249" y="111"/>
                  </a:lnTo>
                  <a:lnTo>
                    <a:pt x="1249" y="111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9" y="108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7" y="106"/>
                  </a:lnTo>
                  <a:lnTo>
                    <a:pt x="1246" y="103"/>
                  </a:lnTo>
                  <a:lnTo>
                    <a:pt x="1246" y="103"/>
                  </a:lnTo>
                  <a:lnTo>
                    <a:pt x="1242" y="96"/>
                  </a:lnTo>
                  <a:lnTo>
                    <a:pt x="1241" y="89"/>
                  </a:lnTo>
                  <a:lnTo>
                    <a:pt x="1242" y="82"/>
                  </a:lnTo>
                  <a:lnTo>
                    <a:pt x="1242" y="82"/>
                  </a:lnTo>
                  <a:lnTo>
                    <a:pt x="1244" y="82"/>
                  </a:lnTo>
                  <a:lnTo>
                    <a:pt x="1244" y="82"/>
                  </a:lnTo>
                  <a:lnTo>
                    <a:pt x="1244" y="79"/>
                  </a:lnTo>
                  <a:lnTo>
                    <a:pt x="1244" y="79"/>
                  </a:lnTo>
                  <a:lnTo>
                    <a:pt x="1244" y="75"/>
                  </a:lnTo>
                  <a:lnTo>
                    <a:pt x="1247" y="72"/>
                  </a:lnTo>
                  <a:lnTo>
                    <a:pt x="1254" y="65"/>
                  </a:lnTo>
                  <a:lnTo>
                    <a:pt x="1254" y="65"/>
                  </a:lnTo>
                  <a:lnTo>
                    <a:pt x="1254" y="63"/>
                  </a:lnTo>
                  <a:lnTo>
                    <a:pt x="1254" y="63"/>
                  </a:lnTo>
                  <a:lnTo>
                    <a:pt x="1237" y="70"/>
                  </a:lnTo>
                  <a:lnTo>
                    <a:pt x="1224" y="79"/>
                  </a:lnTo>
                  <a:lnTo>
                    <a:pt x="1195" y="96"/>
                  </a:lnTo>
                  <a:lnTo>
                    <a:pt x="1195" y="96"/>
                  </a:lnTo>
                  <a:lnTo>
                    <a:pt x="1193" y="101"/>
                  </a:lnTo>
                  <a:lnTo>
                    <a:pt x="1191" y="104"/>
                  </a:lnTo>
                  <a:lnTo>
                    <a:pt x="1183" y="109"/>
                  </a:lnTo>
                  <a:lnTo>
                    <a:pt x="1174" y="113"/>
                  </a:lnTo>
                  <a:lnTo>
                    <a:pt x="1167" y="116"/>
                  </a:lnTo>
                  <a:lnTo>
                    <a:pt x="1167" y="116"/>
                  </a:lnTo>
                  <a:lnTo>
                    <a:pt x="1167" y="120"/>
                  </a:lnTo>
                  <a:lnTo>
                    <a:pt x="1167" y="123"/>
                  </a:lnTo>
                  <a:lnTo>
                    <a:pt x="1167" y="123"/>
                  </a:lnTo>
                  <a:lnTo>
                    <a:pt x="1164" y="123"/>
                  </a:lnTo>
                  <a:lnTo>
                    <a:pt x="1160" y="123"/>
                  </a:lnTo>
                  <a:lnTo>
                    <a:pt x="1160" y="123"/>
                  </a:lnTo>
                  <a:lnTo>
                    <a:pt x="1160" y="126"/>
                  </a:lnTo>
                  <a:lnTo>
                    <a:pt x="1160" y="130"/>
                  </a:lnTo>
                  <a:lnTo>
                    <a:pt x="1160" y="130"/>
                  </a:lnTo>
                  <a:lnTo>
                    <a:pt x="1157" y="130"/>
                  </a:lnTo>
                  <a:lnTo>
                    <a:pt x="1154" y="130"/>
                  </a:lnTo>
                  <a:lnTo>
                    <a:pt x="1154" y="130"/>
                  </a:lnTo>
                  <a:lnTo>
                    <a:pt x="1148" y="138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0" y="144"/>
                  </a:lnTo>
                  <a:lnTo>
                    <a:pt x="1138" y="152"/>
                  </a:lnTo>
                  <a:lnTo>
                    <a:pt x="1137" y="161"/>
                  </a:lnTo>
                  <a:lnTo>
                    <a:pt x="1128" y="173"/>
                  </a:lnTo>
                  <a:lnTo>
                    <a:pt x="1125" y="179"/>
                  </a:lnTo>
                  <a:lnTo>
                    <a:pt x="1121" y="186"/>
                  </a:lnTo>
                  <a:lnTo>
                    <a:pt x="1120" y="195"/>
                  </a:lnTo>
                  <a:lnTo>
                    <a:pt x="1120" y="205"/>
                  </a:lnTo>
                  <a:lnTo>
                    <a:pt x="1120" y="205"/>
                  </a:lnTo>
                  <a:lnTo>
                    <a:pt x="1111" y="207"/>
                  </a:lnTo>
                  <a:lnTo>
                    <a:pt x="1108" y="210"/>
                  </a:lnTo>
                  <a:lnTo>
                    <a:pt x="1106" y="217"/>
                  </a:lnTo>
                  <a:lnTo>
                    <a:pt x="1106" y="225"/>
                  </a:lnTo>
                  <a:lnTo>
                    <a:pt x="1106" y="225"/>
                  </a:lnTo>
                  <a:lnTo>
                    <a:pt x="1099" y="225"/>
                  </a:lnTo>
                  <a:lnTo>
                    <a:pt x="1094" y="227"/>
                  </a:lnTo>
                  <a:lnTo>
                    <a:pt x="1085" y="232"/>
                  </a:lnTo>
                  <a:lnTo>
                    <a:pt x="1085" y="232"/>
                  </a:lnTo>
                  <a:lnTo>
                    <a:pt x="1085" y="236"/>
                  </a:lnTo>
                  <a:lnTo>
                    <a:pt x="1085" y="239"/>
                  </a:lnTo>
                  <a:lnTo>
                    <a:pt x="1085" y="239"/>
                  </a:lnTo>
                  <a:lnTo>
                    <a:pt x="1082" y="239"/>
                  </a:lnTo>
                  <a:lnTo>
                    <a:pt x="1079" y="239"/>
                  </a:lnTo>
                  <a:lnTo>
                    <a:pt x="1079" y="239"/>
                  </a:lnTo>
                  <a:lnTo>
                    <a:pt x="1072" y="242"/>
                  </a:lnTo>
                  <a:lnTo>
                    <a:pt x="1065" y="246"/>
                  </a:lnTo>
                  <a:lnTo>
                    <a:pt x="1065" y="246"/>
                  </a:lnTo>
                  <a:lnTo>
                    <a:pt x="1063" y="251"/>
                  </a:lnTo>
                  <a:lnTo>
                    <a:pt x="1058" y="254"/>
                  </a:lnTo>
                  <a:lnTo>
                    <a:pt x="1055" y="256"/>
                  </a:lnTo>
                  <a:lnTo>
                    <a:pt x="1050" y="258"/>
                  </a:lnTo>
                  <a:lnTo>
                    <a:pt x="1039" y="258"/>
                  </a:lnTo>
                  <a:lnTo>
                    <a:pt x="1031" y="259"/>
                  </a:lnTo>
                  <a:lnTo>
                    <a:pt x="1031" y="259"/>
                  </a:lnTo>
                  <a:lnTo>
                    <a:pt x="1029" y="261"/>
                  </a:lnTo>
                  <a:lnTo>
                    <a:pt x="1027" y="266"/>
                  </a:lnTo>
                  <a:lnTo>
                    <a:pt x="1026" y="271"/>
                  </a:lnTo>
                  <a:lnTo>
                    <a:pt x="1024" y="273"/>
                  </a:lnTo>
                  <a:lnTo>
                    <a:pt x="1024" y="273"/>
                  </a:lnTo>
                  <a:lnTo>
                    <a:pt x="1021" y="273"/>
                  </a:lnTo>
                  <a:lnTo>
                    <a:pt x="1016" y="273"/>
                  </a:lnTo>
                  <a:lnTo>
                    <a:pt x="1016" y="273"/>
                  </a:lnTo>
                  <a:lnTo>
                    <a:pt x="1010" y="273"/>
                  </a:lnTo>
                  <a:lnTo>
                    <a:pt x="1010" y="273"/>
                  </a:lnTo>
                  <a:lnTo>
                    <a:pt x="1010" y="277"/>
                  </a:lnTo>
                  <a:lnTo>
                    <a:pt x="1010" y="280"/>
                  </a:lnTo>
                  <a:lnTo>
                    <a:pt x="1010" y="280"/>
                  </a:lnTo>
                  <a:lnTo>
                    <a:pt x="1005" y="280"/>
                  </a:lnTo>
                  <a:lnTo>
                    <a:pt x="1005" y="280"/>
                  </a:lnTo>
                  <a:lnTo>
                    <a:pt x="997" y="280"/>
                  </a:lnTo>
                  <a:lnTo>
                    <a:pt x="997" y="280"/>
                  </a:lnTo>
                  <a:lnTo>
                    <a:pt x="983" y="287"/>
                  </a:lnTo>
                  <a:lnTo>
                    <a:pt x="969" y="294"/>
                  </a:lnTo>
                  <a:lnTo>
                    <a:pt x="969" y="294"/>
                  </a:lnTo>
                  <a:lnTo>
                    <a:pt x="939" y="282"/>
                  </a:lnTo>
                  <a:lnTo>
                    <a:pt x="939" y="282"/>
                  </a:lnTo>
                  <a:lnTo>
                    <a:pt x="917" y="275"/>
                  </a:lnTo>
                  <a:lnTo>
                    <a:pt x="917" y="275"/>
                  </a:lnTo>
                  <a:lnTo>
                    <a:pt x="908" y="273"/>
                  </a:lnTo>
                  <a:lnTo>
                    <a:pt x="908" y="273"/>
                  </a:lnTo>
                  <a:lnTo>
                    <a:pt x="886" y="273"/>
                  </a:lnTo>
                  <a:lnTo>
                    <a:pt x="862" y="273"/>
                  </a:lnTo>
                  <a:lnTo>
                    <a:pt x="840" y="271"/>
                  </a:lnTo>
                  <a:lnTo>
                    <a:pt x="819" y="273"/>
                  </a:lnTo>
                  <a:lnTo>
                    <a:pt x="819" y="273"/>
                  </a:lnTo>
                  <a:lnTo>
                    <a:pt x="812" y="275"/>
                  </a:lnTo>
                  <a:lnTo>
                    <a:pt x="807" y="278"/>
                  </a:lnTo>
                  <a:lnTo>
                    <a:pt x="800" y="280"/>
                  </a:lnTo>
                  <a:lnTo>
                    <a:pt x="792" y="280"/>
                  </a:lnTo>
                  <a:lnTo>
                    <a:pt x="792" y="280"/>
                  </a:lnTo>
                  <a:lnTo>
                    <a:pt x="788" y="280"/>
                  </a:lnTo>
                  <a:lnTo>
                    <a:pt x="787" y="282"/>
                  </a:lnTo>
                  <a:lnTo>
                    <a:pt x="785" y="287"/>
                  </a:lnTo>
                  <a:lnTo>
                    <a:pt x="771" y="287"/>
                  </a:lnTo>
                  <a:lnTo>
                    <a:pt x="771" y="287"/>
                  </a:lnTo>
                  <a:lnTo>
                    <a:pt x="770" y="292"/>
                  </a:lnTo>
                  <a:lnTo>
                    <a:pt x="768" y="294"/>
                  </a:lnTo>
                  <a:lnTo>
                    <a:pt x="765" y="294"/>
                  </a:lnTo>
                  <a:lnTo>
                    <a:pt x="765" y="294"/>
                  </a:lnTo>
                  <a:lnTo>
                    <a:pt x="753" y="288"/>
                  </a:lnTo>
                  <a:lnTo>
                    <a:pt x="739" y="285"/>
                  </a:lnTo>
                  <a:lnTo>
                    <a:pt x="725" y="282"/>
                  </a:lnTo>
                  <a:lnTo>
                    <a:pt x="710" y="280"/>
                  </a:lnTo>
                  <a:lnTo>
                    <a:pt x="710" y="280"/>
                  </a:lnTo>
                  <a:lnTo>
                    <a:pt x="700" y="285"/>
                  </a:lnTo>
                  <a:lnTo>
                    <a:pt x="691" y="290"/>
                  </a:lnTo>
                  <a:lnTo>
                    <a:pt x="676" y="304"/>
                  </a:lnTo>
                  <a:lnTo>
                    <a:pt x="661" y="317"/>
                  </a:lnTo>
                  <a:lnTo>
                    <a:pt x="652" y="324"/>
                  </a:lnTo>
                  <a:lnTo>
                    <a:pt x="642" y="328"/>
                  </a:lnTo>
                  <a:lnTo>
                    <a:pt x="584" y="328"/>
                  </a:lnTo>
                  <a:lnTo>
                    <a:pt x="584" y="328"/>
                  </a:lnTo>
                  <a:lnTo>
                    <a:pt x="589" y="334"/>
                  </a:lnTo>
                  <a:lnTo>
                    <a:pt x="592" y="341"/>
                  </a:lnTo>
                  <a:lnTo>
                    <a:pt x="574" y="341"/>
                  </a:lnTo>
                  <a:lnTo>
                    <a:pt x="574" y="341"/>
                  </a:lnTo>
                  <a:lnTo>
                    <a:pt x="565" y="340"/>
                  </a:lnTo>
                  <a:lnTo>
                    <a:pt x="565" y="340"/>
                  </a:lnTo>
                  <a:lnTo>
                    <a:pt x="529" y="329"/>
                  </a:lnTo>
                  <a:lnTo>
                    <a:pt x="509" y="328"/>
                  </a:lnTo>
                  <a:lnTo>
                    <a:pt x="497" y="328"/>
                  </a:lnTo>
                  <a:lnTo>
                    <a:pt x="485" y="328"/>
                  </a:lnTo>
                  <a:lnTo>
                    <a:pt x="485" y="328"/>
                  </a:lnTo>
                  <a:lnTo>
                    <a:pt x="473" y="326"/>
                  </a:lnTo>
                  <a:lnTo>
                    <a:pt x="463" y="323"/>
                  </a:lnTo>
                  <a:lnTo>
                    <a:pt x="444" y="314"/>
                  </a:lnTo>
                  <a:lnTo>
                    <a:pt x="444" y="314"/>
                  </a:lnTo>
                  <a:lnTo>
                    <a:pt x="437" y="312"/>
                  </a:lnTo>
                  <a:lnTo>
                    <a:pt x="432" y="312"/>
                  </a:lnTo>
                  <a:lnTo>
                    <a:pt x="425" y="316"/>
                  </a:lnTo>
                  <a:lnTo>
                    <a:pt x="420" y="321"/>
                  </a:lnTo>
                  <a:lnTo>
                    <a:pt x="415" y="321"/>
                  </a:lnTo>
                  <a:lnTo>
                    <a:pt x="410" y="321"/>
                  </a:lnTo>
                  <a:lnTo>
                    <a:pt x="410" y="321"/>
                  </a:lnTo>
                  <a:lnTo>
                    <a:pt x="403" y="316"/>
                  </a:lnTo>
                  <a:lnTo>
                    <a:pt x="395" y="312"/>
                  </a:lnTo>
                  <a:lnTo>
                    <a:pt x="386" y="309"/>
                  </a:lnTo>
                  <a:lnTo>
                    <a:pt x="378" y="307"/>
                  </a:lnTo>
                  <a:lnTo>
                    <a:pt x="360" y="307"/>
                  </a:lnTo>
                  <a:lnTo>
                    <a:pt x="343" y="311"/>
                  </a:lnTo>
                  <a:lnTo>
                    <a:pt x="306" y="317"/>
                  </a:lnTo>
                  <a:lnTo>
                    <a:pt x="285" y="321"/>
                  </a:lnTo>
                  <a:lnTo>
                    <a:pt x="266" y="321"/>
                  </a:lnTo>
                  <a:lnTo>
                    <a:pt x="266" y="321"/>
                  </a:lnTo>
                  <a:lnTo>
                    <a:pt x="256" y="323"/>
                  </a:lnTo>
                  <a:lnTo>
                    <a:pt x="249" y="326"/>
                  </a:lnTo>
                  <a:lnTo>
                    <a:pt x="241" y="331"/>
                  </a:lnTo>
                  <a:lnTo>
                    <a:pt x="232" y="334"/>
                  </a:lnTo>
                  <a:lnTo>
                    <a:pt x="232" y="334"/>
                  </a:lnTo>
                  <a:lnTo>
                    <a:pt x="224" y="336"/>
                  </a:lnTo>
                  <a:lnTo>
                    <a:pt x="215" y="338"/>
                  </a:lnTo>
                  <a:lnTo>
                    <a:pt x="207" y="340"/>
                  </a:lnTo>
                  <a:lnTo>
                    <a:pt x="198" y="341"/>
                  </a:lnTo>
                  <a:lnTo>
                    <a:pt x="198" y="341"/>
                  </a:lnTo>
                  <a:lnTo>
                    <a:pt x="197" y="340"/>
                  </a:lnTo>
                  <a:lnTo>
                    <a:pt x="197" y="338"/>
                  </a:lnTo>
                  <a:lnTo>
                    <a:pt x="191" y="336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4"/>
                  </a:lnTo>
                  <a:lnTo>
                    <a:pt x="178" y="333"/>
                  </a:lnTo>
                  <a:lnTo>
                    <a:pt x="178" y="333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1" y="324"/>
                  </a:lnTo>
                  <a:lnTo>
                    <a:pt x="186" y="321"/>
                  </a:lnTo>
                  <a:lnTo>
                    <a:pt x="186" y="321"/>
                  </a:lnTo>
                  <a:lnTo>
                    <a:pt x="178" y="317"/>
                  </a:lnTo>
                  <a:lnTo>
                    <a:pt x="174" y="316"/>
                  </a:lnTo>
                  <a:lnTo>
                    <a:pt x="171" y="314"/>
                  </a:lnTo>
                  <a:lnTo>
                    <a:pt x="171" y="314"/>
                  </a:lnTo>
                  <a:lnTo>
                    <a:pt x="168" y="312"/>
                  </a:lnTo>
                  <a:lnTo>
                    <a:pt x="166" y="311"/>
                  </a:lnTo>
                  <a:lnTo>
                    <a:pt x="162" y="305"/>
                  </a:lnTo>
                  <a:lnTo>
                    <a:pt x="161" y="299"/>
                  </a:lnTo>
                  <a:lnTo>
                    <a:pt x="157" y="294"/>
                  </a:lnTo>
                  <a:lnTo>
                    <a:pt x="157" y="294"/>
                  </a:lnTo>
                  <a:lnTo>
                    <a:pt x="159" y="287"/>
                  </a:lnTo>
                  <a:lnTo>
                    <a:pt x="161" y="282"/>
                  </a:lnTo>
                  <a:lnTo>
                    <a:pt x="168" y="271"/>
                  </a:lnTo>
                  <a:lnTo>
                    <a:pt x="176" y="263"/>
                  </a:lnTo>
                  <a:lnTo>
                    <a:pt x="185" y="256"/>
                  </a:lnTo>
                  <a:lnTo>
                    <a:pt x="193" y="249"/>
                  </a:lnTo>
                  <a:lnTo>
                    <a:pt x="200" y="239"/>
                  </a:lnTo>
                  <a:lnTo>
                    <a:pt x="203" y="234"/>
                  </a:lnTo>
                  <a:lnTo>
                    <a:pt x="205" y="227"/>
                  </a:lnTo>
                  <a:lnTo>
                    <a:pt x="205" y="220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191" y="207"/>
                  </a:lnTo>
                  <a:lnTo>
                    <a:pt x="178" y="201"/>
                  </a:lnTo>
                  <a:lnTo>
                    <a:pt x="164" y="196"/>
                  </a:lnTo>
                  <a:lnTo>
                    <a:pt x="151" y="191"/>
                  </a:lnTo>
                  <a:lnTo>
                    <a:pt x="151" y="191"/>
                  </a:lnTo>
                  <a:lnTo>
                    <a:pt x="133" y="191"/>
                  </a:lnTo>
                  <a:lnTo>
                    <a:pt x="127" y="190"/>
                  </a:lnTo>
                  <a:lnTo>
                    <a:pt x="125" y="188"/>
                  </a:lnTo>
                  <a:lnTo>
                    <a:pt x="123" y="184"/>
                  </a:lnTo>
                  <a:lnTo>
                    <a:pt x="123" y="184"/>
                  </a:lnTo>
                  <a:lnTo>
                    <a:pt x="115" y="183"/>
                  </a:lnTo>
                  <a:lnTo>
                    <a:pt x="106" y="181"/>
                  </a:lnTo>
                  <a:lnTo>
                    <a:pt x="99" y="176"/>
                  </a:lnTo>
                  <a:lnTo>
                    <a:pt x="96" y="171"/>
                  </a:lnTo>
                  <a:lnTo>
                    <a:pt x="96" y="171"/>
                  </a:lnTo>
                  <a:lnTo>
                    <a:pt x="98" y="164"/>
                  </a:lnTo>
                  <a:lnTo>
                    <a:pt x="101" y="159"/>
                  </a:lnTo>
                  <a:lnTo>
                    <a:pt x="103" y="152"/>
                  </a:lnTo>
                  <a:lnTo>
                    <a:pt x="103" y="144"/>
                  </a:lnTo>
                  <a:lnTo>
                    <a:pt x="103" y="144"/>
                  </a:lnTo>
                  <a:lnTo>
                    <a:pt x="93" y="144"/>
                  </a:lnTo>
                  <a:lnTo>
                    <a:pt x="84" y="142"/>
                  </a:lnTo>
                  <a:lnTo>
                    <a:pt x="84" y="142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79" y="150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6" y="157"/>
                  </a:lnTo>
                  <a:lnTo>
                    <a:pt x="76" y="198"/>
                  </a:lnTo>
                  <a:lnTo>
                    <a:pt x="76" y="198"/>
                  </a:lnTo>
                  <a:lnTo>
                    <a:pt x="76" y="201"/>
                  </a:lnTo>
                  <a:lnTo>
                    <a:pt x="76" y="205"/>
                  </a:lnTo>
                  <a:lnTo>
                    <a:pt x="76" y="210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9" y="212"/>
                  </a:lnTo>
                  <a:lnTo>
                    <a:pt x="65" y="219"/>
                  </a:lnTo>
                  <a:lnTo>
                    <a:pt x="62" y="225"/>
                  </a:lnTo>
                  <a:lnTo>
                    <a:pt x="62" y="225"/>
                  </a:lnTo>
                  <a:lnTo>
                    <a:pt x="58" y="227"/>
                  </a:lnTo>
                  <a:lnTo>
                    <a:pt x="55" y="229"/>
                  </a:lnTo>
                  <a:lnTo>
                    <a:pt x="52" y="230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7" y="237"/>
                  </a:lnTo>
                  <a:lnTo>
                    <a:pt x="47" y="241"/>
                  </a:lnTo>
                  <a:lnTo>
                    <a:pt x="45" y="244"/>
                  </a:lnTo>
                  <a:lnTo>
                    <a:pt x="45" y="246"/>
                  </a:lnTo>
                  <a:lnTo>
                    <a:pt x="41" y="246"/>
                  </a:lnTo>
                  <a:lnTo>
                    <a:pt x="41" y="246"/>
                  </a:lnTo>
                  <a:lnTo>
                    <a:pt x="40" y="249"/>
                  </a:lnTo>
                  <a:lnTo>
                    <a:pt x="38" y="253"/>
                  </a:lnTo>
                  <a:lnTo>
                    <a:pt x="35" y="256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24" y="259"/>
                  </a:lnTo>
                  <a:lnTo>
                    <a:pt x="14" y="259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4" y="282"/>
                  </a:lnTo>
                  <a:lnTo>
                    <a:pt x="4" y="294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0" y="365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7" y="396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6" y="415"/>
                  </a:lnTo>
                  <a:lnTo>
                    <a:pt x="19" y="420"/>
                  </a:lnTo>
                  <a:lnTo>
                    <a:pt x="23" y="423"/>
                  </a:lnTo>
                  <a:lnTo>
                    <a:pt x="28" y="425"/>
                  </a:lnTo>
                  <a:lnTo>
                    <a:pt x="38" y="430"/>
                  </a:lnTo>
                  <a:lnTo>
                    <a:pt x="48" y="437"/>
                  </a:lnTo>
                  <a:lnTo>
                    <a:pt x="48" y="437"/>
                  </a:lnTo>
                  <a:lnTo>
                    <a:pt x="50" y="438"/>
                  </a:lnTo>
                  <a:lnTo>
                    <a:pt x="50" y="442"/>
                  </a:lnTo>
                  <a:lnTo>
                    <a:pt x="52" y="444"/>
                  </a:lnTo>
                  <a:lnTo>
                    <a:pt x="55" y="444"/>
                  </a:lnTo>
                  <a:lnTo>
                    <a:pt x="55" y="444"/>
                  </a:lnTo>
                  <a:lnTo>
                    <a:pt x="53" y="454"/>
                  </a:lnTo>
                  <a:lnTo>
                    <a:pt x="55" y="461"/>
                  </a:lnTo>
                  <a:lnTo>
                    <a:pt x="57" y="467"/>
                  </a:lnTo>
                  <a:lnTo>
                    <a:pt x="60" y="473"/>
                  </a:lnTo>
                  <a:lnTo>
                    <a:pt x="65" y="485"/>
                  </a:lnTo>
                  <a:lnTo>
                    <a:pt x="67" y="491"/>
                  </a:lnTo>
                  <a:lnTo>
                    <a:pt x="69" y="498"/>
                  </a:lnTo>
                  <a:lnTo>
                    <a:pt x="69" y="498"/>
                  </a:lnTo>
                  <a:lnTo>
                    <a:pt x="69" y="503"/>
                  </a:lnTo>
                  <a:lnTo>
                    <a:pt x="72" y="507"/>
                  </a:lnTo>
                  <a:lnTo>
                    <a:pt x="76" y="510"/>
                  </a:lnTo>
                  <a:lnTo>
                    <a:pt x="81" y="510"/>
                  </a:lnTo>
                  <a:lnTo>
                    <a:pt x="91" y="512"/>
                  </a:lnTo>
                  <a:lnTo>
                    <a:pt x="94" y="515"/>
                  </a:lnTo>
                  <a:lnTo>
                    <a:pt x="96" y="519"/>
                  </a:lnTo>
                  <a:lnTo>
                    <a:pt x="96" y="519"/>
                  </a:lnTo>
                  <a:lnTo>
                    <a:pt x="99" y="520"/>
                  </a:lnTo>
                  <a:lnTo>
                    <a:pt x="103" y="522"/>
                  </a:lnTo>
                  <a:lnTo>
                    <a:pt x="110" y="526"/>
                  </a:lnTo>
                  <a:lnTo>
                    <a:pt x="113" y="527"/>
                  </a:lnTo>
                  <a:lnTo>
                    <a:pt x="116" y="529"/>
                  </a:lnTo>
                  <a:lnTo>
                    <a:pt x="116" y="534"/>
                  </a:lnTo>
                  <a:lnTo>
                    <a:pt x="116" y="539"/>
                  </a:lnTo>
                  <a:lnTo>
                    <a:pt x="137" y="539"/>
                  </a:lnTo>
                  <a:lnTo>
                    <a:pt x="137" y="539"/>
                  </a:lnTo>
                  <a:lnTo>
                    <a:pt x="139" y="543"/>
                  </a:lnTo>
                  <a:lnTo>
                    <a:pt x="142" y="544"/>
                  </a:lnTo>
                  <a:lnTo>
                    <a:pt x="151" y="546"/>
                  </a:lnTo>
                  <a:lnTo>
                    <a:pt x="151" y="546"/>
                  </a:lnTo>
                  <a:lnTo>
                    <a:pt x="157" y="556"/>
                  </a:lnTo>
                  <a:lnTo>
                    <a:pt x="164" y="565"/>
                  </a:lnTo>
                  <a:lnTo>
                    <a:pt x="181" y="580"/>
                  </a:lnTo>
                  <a:lnTo>
                    <a:pt x="198" y="596"/>
                  </a:lnTo>
                  <a:lnTo>
                    <a:pt x="205" y="604"/>
                  </a:lnTo>
                  <a:lnTo>
                    <a:pt x="212" y="614"/>
                  </a:lnTo>
                  <a:lnTo>
                    <a:pt x="212" y="614"/>
                  </a:lnTo>
                  <a:lnTo>
                    <a:pt x="222" y="614"/>
                  </a:lnTo>
                  <a:lnTo>
                    <a:pt x="232" y="614"/>
                  </a:lnTo>
                  <a:lnTo>
                    <a:pt x="239" y="618"/>
                  </a:lnTo>
                  <a:lnTo>
                    <a:pt x="246" y="621"/>
                  </a:lnTo>
                  <a:lnTo>
                    <a:pt x="246" y="621"/>
                  </a:lnTo>
                  <a:lnTo>
                    <a:pt x="243" y="628"/>
                  </a:lnTo>
                  <a:lnTo>
                    <a:pt x="237" y="633"/>
                  </a:lnTo>
                  <a:lnTo>
                    <a:pt x="232" y="638"/>
                  </a:lnTo>
                  <a:lnTo>
                    <a:pt x="226" y="642"/>
                  </a:lnTo>
                  <a:lnTo>
                    <a:pt x="226" y="642"/>
                  </a:lnTo>
                  <a:lnTo>
                    <a:pt x="220" y="645"/>
                  </a:lnTo>
                  <a:lnTo>
                    <a:pt x="215" y="648"/>
                  </a:lnTo>
                  <a:lnTo>
                    <a:pt x="210" y="654"/>
                  </a:lnTo>
                  <a:lnTo>
                    <a:pt x="205" y="655"/>
                  </a:lnTo>
                  <a:lnTo>
                    <a:pt x="205" y="655"/>
                  </a:lnTo>
                  <a:lnTo>
                    <a:pt x="202" y="660"/>
                  </a:lnTo>
                  <a:lnTo>
                    <a:pt x="198" y="666"/>
                  </a:lnTo>
                  <a:lnTo>
                    <a:pt x="193" y="669"/>
                  </a:lnTo>
                  <a:lnTo>
                    <a:pt x="191" y="676"/>
                  </a:lnTo>
                  <a:lnTo>
                    <a:pt x="191" y="676"/>
                  </a:lnTo>
                  <a:lnTo>
                    <a:pt x="191" y="677"/>
                  </a:lnTo>
                  <a:lnTo>
                    <a:pt x="190" y="679"/>
                  </a:lnTo>
                  <a:lnTo>
                    <a:pt x="186" y="681"/>
                  </a:lnTo>
                  <a:lnTo>
                    <a:pt x="181" y="681"/>
                  </a:lnTo>
                  <a:lnTo>
                    <a:pt x="178" y="683"/>
                  </a:lnTo>
                  <a:lnTo>
                    <a:pt x="178" y="683"/>
                  </a:lnTo>
                  <a:lnTo>
                    <a:pt x="176" y="688"/>
                  </a:lnTo>
                  <a:lnTo>
                    <a:pt x="174" y="689"/>
                  </a:lnTo>
                  <a:lnTo>
                    <a:pt x="171" y="689"/>
                  </a:lnTo>
                  <a:lnTo>
                    <a:pt x="171" y="689"/>
                  </a:lnTo>
                  <a:lnTo>
                    <a:pt x="173" y="696"/>
                  </a:lnTo>
                  <a:lnTo>
                    <a:pt x="171" y="701"/>
                  </a:lnTo>
                  <a:lnTo>
                    <a:pt x="169" y="708"/>
                  </a:lnTo>
                  <a:lnTo>
                    <a:pt x="164" y="713"/>
                  </a:lnTo>
                  <a:lnTo>
                    <a:pt x="164" y="718"/>
                  </a:lnTo>
                  <a:lnTo>
                    <a:pt x="164" y="723"/>
                  </a:lnTo>
                  <a:lnTo>
                    <a:pt x="164" y="744"/>
                  </a:lnTo>
                  <a:lnTo>
                    <a:pt x="164" y="744"/>
                  </a:lnTo>
                  <a:lnTo>
                    <a:pt x="157" y="744"/>
                  </a:lnTo>
                  <a:lnTo>
                    <a:pt x="157" y="744"/>
                  </a:lnTo>
                  <a:lnTo>
                    <a:pt x="147" y="746"/>
                  </a:lnTo>
                  <a:lnTo>
                    <a:pt x="137" y="747"/>
                  </a:lnTo>
                  <a:lnTo>
                    <a:pt x="128" y="751"/>
                  </a:lnTo>
                  <a:lnTo>
                    <a:pt x="120" y="754"/>
                  </a:lnTo>
                  <a:lnTo>
                    <a:pt x="106" y="764"/>
                  </a:lnTo>
                  <a:lnTo>
                    <a:pt x="98" y="768"/>
                  </a:lnTo>
                  <a:lnTo>
                    <a:pt x="89" y="771"/>
                  </a:lnTo>
                  <a:lnTo>
                    <a:pt x="89" y="771"/>
                  </a:lnTo>
                  <a:lnTo>
                    <a:pt x="89" y="785"/>
                  </a:lnTo>
                  <a:lnTo>
                    <a:pt x="91" y="799"/>
                  </a:lnTo>
                  <a:lnTo>
                    <a:pt x="96" y="822"/>
                  </a:lnTo>
                  <a:lnTo>
                    <a:pt x="99" y="848"/>
                  </a:lnTo>
                  <a:lnTo>
                    <a:pt x="101" y="860"/>
                  </a:lnTo>
                  <a:lnTo>
                    <a:pt x="103" y="874"/>
                  </a:lnTo>
                  <a:lnTo>
                    <a:pt x="103" y="874"/>
                  </a:lnTo>
                  <a:lnTo>
                    <a:pt x="103" y="901"/>
                  </a:lnTo>
                  <a:lnTo>
                    <a:pt x="103" y="901"/>
                  </a:lnTo>
                  <a:lnTo>
                    <a:pt x="103" y="904"/>
                  </a:lnTo>
                  <a:lnTo>
                    <a:pt x="103" y="908"/>
                  </a:lnTo>
                  <a:lnTo>
                    <a:pt x="103" y="913"/>
                  </a:lnTo>
                  <a:lnTo>
                    <a:pt x="103" y="914"/>
                  </a:lnTo>
                  <a:lnTo>
                    <a:pt x="103" y="914"/>
                  </a:lnTo>
                  <a:lnTo>
                    <a:pt x="106" y="914"/>
                  </a:lnTo>
                  <a:lnTo>
                    <a:pt x="110" y="914"/>
                  </a:lnTo>
                  <a:lnTo>
                    <a:pt x="110" y="914"/>
                  </a:lnTo>
                  <a:lnTo>
                    <a:pt x="113" y="921"/>
                  </a:lnTo>
                  <a:lnTo>
                    <a:pt x="116" y="928"/>
                  </a:lnTo>
                  <a:lnTo>
                    <a:pt x="116" y="928"/>
                  </a:lnTo>
                  <a:lnTo>
                    <a:pt x="120" y="930"/>
                  </a:lnTo>
                  <a:lnTo>
                    <a:pt x="123" y="932"/>
                  </a:lnTo>
                  <a:lnTo>
                    <a:pt x="127" y="933"/>
                  </a:lnTo>
                  <a:lnTo>
                    <a:pt x="130" y="935"/>
                  </a:lnTo>
                  <a:lnTo>
                    <a:pt x="130" y="935"/>
                  </a:lnTo>
                  <a:lnTo>
                    <a:pt x="132" y="940"/>
                  </a:lnTo>
                  <a:lnTo>
                    <a:pt x="132" y="943"/>
                  </a:lnTo>
                  <a:lnTo>
                    <a:pt x="132" y="947"/>
                  </a:lnTo>
                  <a:lnTo>
                    <a:pt x="133" y="949"/>
                  </a:lnTo>
                  <a:lnTo>
                    <a:pt x="137" y="949"/>
                  </a:lnTo>
                  <a:lnTo>
                    <a:pt x="137" y="949"/>
                  </a:lnTo>
                  <a:lnTo>
                    <a:pt x="135" y="957"/>
                  </a:lnTo>
                  <a:lnTo>
                    <a:pt x="133" y="966"/>
                  </a:lnTo>
                  <a:lnTo>
                    <a:pt x="128" y="971"/>
                  </a:lnTo>
                  <a:lnTo>
                    <a:pt x="123" y="976"/>
                  </a:lnTo>
                  <a:lnTo>
                    <a:pt x="123" y="976"/>
                  </a:lnTo>
                  <a:lnTo>
                    <a:pt x="122" y="981"/>
                  </a:lnTo>
                  <a:lnTo>
                    <a:pt x="120" y="983"/>
                  </a:lnTo>
                  <a:lnTo>
                    <a:pt x="115" y="988"/>
                  </a:lnTo>
                  <a:lnTo>
                    <a:pt x="111" y="989"/>
                  </a:lnTo>
                  <a:lnTo>
                    <a:pt x="110" y="993"/>
                  </a:lnTo>
                  <a:lnTo>
                    <a:pt x="108" y="998"/>
                  </a:lnTo>
                  <a:lnTo>
                    <a:pt x="110" y="1003"/>
                  </a:lnTo>
                  <a:lnTo>
                    <a:pt x="110" y="1003"/>
                  </a:lnTo>
                  <a:lnTo>
                    <a:pt x="116" y="1003"/>
                  </a:lnTo>
                  <a:lnTo>
                    <a:pt x="123" y="1007"/>
                  </a:lnTo>
                  <a:lnTo>
                    <a:pt x="127" y="1012"/>
                  </a:lnTo>
                  <a:lnTo>
                    <a:pt x="130" y="1017"/>
                  </a:lnTo>
                  <a:lnTo>
                    <a:pt x="130" y="1017"/>
                  </a:lnTo>
                  <a:lnTo>
                    <a:pt x="127" y="1018"/>
                  </a:lnTo>
                  <a:lnTo>
                    <a:pt x="125" y="1020"/>
                  </a:lnTo>
                  <a:lnTo>
                    <a:pt x="123" y="1027"/>
                  </a:lnTo>
                  <a:lnTo>
                    <a:pt x="123" y="1044"/>
                  </a:lnTo>
                  <a:lnTo>
                    <a:pt x="123" y="1044"/>
                  </a:lnTo>
                  <a:lnTo>
                    <a:pt x="127" y="1044"/>
                  </a:lnTo>
                  <a:lnTo>
                    <a:pt x="128" y="1046"/>
                  </a:lnTo>
                  <a:lnTo>
                    <a:pt x="128" y="1049"/>
                  </a:lnTo>
                  <a:lnTo>
                    <a:pt x="130" y="1051"/>
                  </a:lnTo>
                  <a:lnTo>
                    <a:pt x="130" y="1051"/>
                  </a:lnTo>
                  <a:lnTo>
                    <a:pt x="139" y="1056"/>
                  </a:lnTo>
                  <a:lnTo>
                    <a:pt x="142" y="1059"/>
                  </a:lnTo>
                  <a:lnTo>
                    <a:pt x="144" y="1065"/>
                  </a:lnTo>
                  <a:lnTo>
                    <a:pt x="144" y="1065"/>
                  </a:lnTo>
                  <a:lnTo>
                    <a:pt x="144" y="1068"/>
                  </a:lnTo>
                  <a:lnTo>
                    <a:pt x="145" y="1071"/>
                  </a:lnTo>
                  <a:lnTo>
                    <a:pt x="151" y="1075"/>
                  </a:lnTo>
                  <a:lnTo>
                    <a:pt x="154" y="1080"/>
                  </a:lnTo>
                  <a:lnTo>
                    <a:pt x="157" y="1085"/>
                  </a:lnTo>
                  <a:lnTo>
                    <a:pt x="157" y="1085"/>
                  </a:lnTo>
                  <a:lnTo>
                    <a:pt x="164" y="1085"/>
                  </a:lnTo>
                  <a:lnTo>
                    <a:pt x="169" y="1087"/>
                  </a:lnTo>
                  <a:lnTo>
                    <a:pt x="173" y="1090"/>
                  </a:lnTo>
                  <a:lnTo>
                    <a:pt x="178" y="1092"/>
                  </a:lnTo>
                  <a:lnTo>
                    <a:pt x="178" y="1092"/>
                  </a:lnTo>
                  <a:lnTo>
                    <a:pt x="181" y="1094"/>
                  </a:lnTo>
                  <a:lnTo>
                    <a:pt x="183" y="1095"/>
                  </a:lnTo>
                  <a:lnTo>
                    <a:pt x="183" y="1097"/>
                  </a:lnTo>
                  <a:lnTo>
                    <a:pt x="185" y="1099"/>
                  </a:lnTo>
                  <a:lnTo>
                    <a:pt x="185" y="1099"/>
                  </a:lnTo>
                  <a:lnTo>
                    <a:pt x="190" y="1099"/>
                  </a:lnTo>
                  <a:lnTo>
                    <a:pt x="195" y="1099"/>
                  </a:lnTo>
                  <a:lnTo>
                    <a:pt x="205" y="1099"/>
                  </a:lnTo>
                  <a:lnTo>
                    <a:pt x="205" y="1099"/>
                  </a:lnTo>
                  <a:lnTo>
                    <a:pt x="209" y="1100"/>
                  </a:lnTo>
                  <a:lnTo>
                    <a:pt x="210" y="1102"/>
                  </a:lnTo>
                  <a:lnTo>
                    <a:pt x="210" y="1104"/>
                  </a:lnTo>
                  <a:lnTo>
                    <a:pt x="212" y="1106"/>
                  </a:lnTo>
                  <a:lnTo>
                    <a:pt x="212" y="1106"/>
                  </a:lnTo>
                  <a:lnTo>
                    <a:pt x="219" y="1107"/>
                  </a:lnTo>
                  <a:lnTo>
                    <a:pt x="226" y="1106"/>
                  </a:lnTo>
                  <a:lnTo>
                    <a:pt x="232" y="1106"/>
                  </a:lnTo>
                  <a:lnTo>
                    <a:pt x="239" y="1106"/>
                  </a:lnTo>
                  <a:lnTo>
                    <a:pt x="239" y="1106"/>
                  </a:lnTo>
                  <a:lnTo>
                    <a:pt x="241" y="1107"/>
                  </a:lnTo>
                  <a:lnTo>
                    <a:pt x="244" y="1109"/>
                  </a:lnTo>
                  <a:lnTo>
                    <a:pt x="246" y="1112"/>
                  </a:lnTo>
                  <a:lnTo>
                    <a:pt x="246" y="1112"/>
                  </a:lnTo>
                  <a:lnTo>
                    <a:pt x="253" y="1112"/>
                  </a:lnTo>
                  <a:lnTo>
                    <a:pt x="260" y="1112"/>
                  </a:lnTo>
                  <a:lnTo>
                    <a:pt x="266" y="1112"/>
                  </a:lnTo>
                  <a:lnTo>
                    <a:pt x="273" y="1112"/>
                  </a:lnTo>
                  <a:lnTo>
                    <a:pt x="273" y="1112"/>
                  </a:lnTo>
                  <a:lnTo>
                    <a:pt x="277" y="1119"/>
                  </a:lnTo>
                  <a:lnTo>
                    <a:pt x="282" y="1124"/>
                  </a:lnTo>
                  <a:lnTo>
                    <a:pt x="287" y="1130"/>
                  </a:lnTo>
                  <a:lnTo>
                    <a:pt x="294" y="1133"/>
                  </a:lnTo>
                  <a:lnTo>
                    <a:pt x="294" y="1133"/>
                  </a:lnTo>
                  <a:lnTo>
                    <a:pt x="292" y="1148"/>
                  </a:lnTo>
                  <a:lnTo>
                    <a:pt x="296" y="1159"/>
                  </a:lnTo>
                  <a:lnTo>
                    <a:pt x="297" y="1170"/>
                  </a:lnTo>
                  <a:lnTo>
                    <a:pt x="301" y="1181"/>
                  </a:lnTo>
                  <a:lnTo>
                    <a:pt x="301" y="1181"/>
                  </a:lnTo>
                  <a:lnTo>
                    <a:pt x="308" y="1193"/>
                  </a:lnTo>
                  <a:lnTo>
                    <a:pt x="318" y="1201"/>
                  </a:lnTo>
                  <a:lnTo>
                    <a:pt x="330" y="1208"/>
                  </a:lnTo>
                  <a:lnTo>
                    <a:pt x="342" y="1215"/>
                  </a:lnTo>
                  <a:lnTo>
                    <a:pt x="342" y="1215"/>
                  </a:lnTo>
                  <a:lnTo>
                    <a:pt x="342" y="1220"/>
                  </a:lnTo>
                  <a:lnTo>
                    <a:pt x="343" y="1225"/>
                  </a:lnTo>
                  <a:lnTo>
                    <a:pt x="347" y="1234"/>
                  </a:lnTo>
                  <a:lnTo>
                    <a:pt x="352" y="1240"/>
                  </a:lnTo>
                  <a:lnTo>
                    <a:pt x="355" y="1249"/>
                  </a:lnTo>
                  <a:lnTo>
                    <a:pt x="355" y="1249"/>
                  </a:lnTo>
                  <a:lnTo>
                    <a:pt x="354" y="1266"/>
                  </a:lnTo>
                  <a:lnTo>
                    <a:pt x="349" y="1281"/>
                  </a:lnTo>
                  <a:lnTo>
                    <a:pt x="345" y="1295"/>
                  </a:lnTo>
                  <a:lnTo>
                    <a:pt x="342" y="1310"/>
                  </a:lnTo>
                  <a:lnTo>
                    <a:pt x="342" y="1310"/>
                  </a:lnTo>
                  <a:lnTo>
                    <a:pt x="343" y="1319"/>
                  </a:lnTo>
                  <a:lnTo>
                    <a:pt x="345" y="1327"/>
                  </a:lnTo>
                  <a:lnTo>
                    <a:pt x="349" y="1332"/>
                  </a:lnTo>
                  <a:lnTo>
                    <a:pt x="355" y="1338"/>
                  </a:lnTo>
                  <a:lnTo>
                    <a:pt x="355" y="1338"/>
                  </a:lnTo>
                  <a:lnTo>
                    <a:pt x="355" y="1348"/>
                  </a:lnTo>
                  <a:lnTo>
                    <a:pt x="355" y="1358"/>
                  </a:lnTo>
                  <a:lnTo>
                    <a:pt x="359" y="1365"/>
                  </a:lnTo>
                  <a:lnTo>
                    <a:pt x="362" y="1372"/>
                  </a:lnTo>
                  <a:lnTo>
                    <a:pt x="362" y="1433"/>
                  </a:lnTo>
                  <a:lnTo>
                    <a:pt x="389" y="1433"/>
                  </a:lnTo>
                  <a:lnTo>
                    <a:pt x="389" y="1433"/>
                  </a:lnTo>
                  <a:lnTo>
                    <a:pt x="401" y="1433"/>
                  </a:lnTo>
                  <a:lnTo>
                    <a:pt x="407" y="1431"/>
                  </a:lnTo>
                  <a:lnTo>
                    <a:pt x="408" y="1430"/>
                  </a:lnTo>
                  <a:lnTo>
                    <a:pt x="410" y="1426"/>
                  </a:lnTo>
                  <a:lnTo>
                    <a:pt x="410" y="1426"/>
                  </a:lnTo>
                  <a:lnTo>
                    <a:pt x="415" y="1425"/>
                  </a:lnTo>
                  <a:lnTo>
                    <a:pt x="418" y="1421"/>
                  </a:lnTo>
                  <a:lnTo>
                    <a:pt x="425" y="1414"/>
                  </a:lnTo>
                  <a:lnTo>
                    <a:pt x="429" y="1411"/>
                  </a:lnTo>
                  <a:lnTo>
                    <a:pt x="432" y="1407"/>
                  </a:lnTo>
                  <a:lnTo>
                    <a:pt x="437" y="1406"/>
                  </a:lnTo>
                  <a:lnTo>
                    <a:pt x="444" y="1406"/>
                  </a:lnTo>
                  <a:lnTo>
                    <a:pt x="444" y="1406"/>
                  </a:lnTo>
                  <a:lnTo>
                    <a:pt x="458" y="1404"/>
                  </a:lnTo>
                  <a:lnTo>
                    <a:pt x="471" y="1401"/>
                  </a:lnTo>
                  <a:lnTo>
                    <a:pt x="495" y="1392"/>
                  </a:lnTo>
                  <a:lnTo>
                    <a:pt x="507" y="1389"/>
                  </a:lnTo>
                  <a:lnTo>
                    <a:pt x="521" y="1385"/>
                  </a:lnTo>
                  <a:lnTo>
                    <a:pt x="536" y="1384"/>
                  </a:lnTo>
                  <a:lnTo>
                    <a:pt x="553" y="1385"/>
                  </a:lnTo>
                  <a:lnTo>
                    <a:pt x="553" y="1385"/>
                  </a:lnTo>
                  <a:lnTo>
                    <a:pt x="562" y="1382"/>
                  </a:lnTo>
                  <a:lnTo>
                    <a:pt x="569" y="1377"/>
                  </a:lnTo>
                  <a:lnTo>
                    <a:pt x="577" y="1373"/>
                  </a:lnTo>
                  <a:lnTo>
                    <a:pt x="582" y="1372"/>
                  </a:lnTo>
                  <a:lnTo>
                    <a:pt x="587" y="1372"/>
                  </a:lnTo>
                  <a:lnTo>
                    <a:pt x="587" y="1372"/>
                  </a:lnTo>
                  <a:lnTo>
                    <a:pt x="589" y="1367"/>
                  </a:lnTo>
                  <a:lnTo>
                    <a:pt x="591" y="1365"/>
                  </a:lnTo>
                  <a:lnTo>
                    <a:pt x="594" y="1365"/>
                  </a:lnTo>
                  <a:lnTo>
                    <a:pt x="594" y="1365"/>
                  </a:lnTo>
                  <a:lnTo>
                    <a:pt x="603" y="1363"/>
                  </a:lnTo>
                  <a:lnTo>
                    <a:pt x="609" y="1361"/>
                  </a:lnTo>
                  <a:lnTo>
                    <a:pt x="623" y="1356"/>
                  </a:lnTo>
                  <a:lnTo>
                    <a:pt x="637" y="1351"/>
                  </a:lnTo>
                  <a:lnTo>
                    <a:pt x="645" y="1351"/>
                  </a:lnTo>
                  <a:lnTo>
                    <a:pt x="655" y="1351"/>
                  </a:lnTo>
                  <a:lnTo>
                    <a:pt x="662" y="1351"/>
                  </a:lnTo>
                  <a:lnTo>
                    <a:pt x="676" y="1351"/>
                  </a:lnTo>
                  <a:lnTo>
                    <a:pt x="676" y="1351"/>
                  </a:lnTo>
                  <a:lnTo>
                    <a:pt x="679" y="1351"/>
                  </a:lnTo>
                  <a:lnTo>
                    <a:pt x="681" y="1350"/>
                  </a:lnTo>
                  <a:lnTo>
                    <a:pt x="683" y="1344"/>
                  </a:lnTo>
                  <a:lnTo>
                    <a:pt x="683" y="1344"/>
                  </a:lnTo>
                  <a:lnTo>
                    <a:pt x="686" y="1344"/>
                  </a:lnTo>
                  <a:lnTo>
                    <a:pt x="688" y="1343"/>
                  </a:lnTo>
                  <a:lnTo>
                    <a:pt x="690" y="1338"/>
                  </a:lnTo>
                  <a:lnTo>
                    <a:pt x="690" y="1338"/>
                  </a:lnTo>
                  <a:lnTo>
                    <a:pt x="693" y="1338"/>
                  </a:lnTo>
                  <a:lnTo>
                    <a:pt x="695" y="1336"/>
                  </a:lnTo>
                  <a:lnTo>
                    <a:pt x="696" y="1331"/>
                  </a:lnTo>
                  <a:lnTo>
                    <a:pt x="696" y="1331"/>
                  </a:lnTo>
                  <a:lnTo>
                    <a:pt x="707" y="1324"/>
                  </a:lnTo>
                  <a:lnTo>
                    <a:pt x="715" y="1315"/>
                  </a:lnTo>
                  <a:lnTo>
                    <a:pt x="725" y="1309"/>
                  </a:lnTo>
                  <a:lnTo>
                    <a:pt x="731" y="1305"/>
                  </a:lnTo>
                  <a:lnTo>
                    <a:pt x="737" y="1303"/>
                  </a:lnTo>
                  <a:lnTo>
                    <a:pt x="737" y="1303"/>
                  </a:lnTo>
                  <a:lnTo>
                    <a:pt x="761" y="1298"/>
                  </a:lnTo>
                  <a:lnTo>
                    <a:pt x="788" y="1297"/>
                  </a:lnTo>
                  <a:lnTo>
                    <a:pt x="818" y="1297"/>
                  </a:lnTo>
                  <a:lnTo>
                    <a:pt x="847" y="1297"/>
                  </a:lnTo>
                  <a:lnTo>
                    <a:pt x="847" y="1297"/>
                  </a:lnTo>
                  <a:lnTo>
                    <a:pt x="847" y="1305"/>
                  </a:lnTo>
                  <a:lnTo>
                    <a:pt x="850" y="1310"/>
                  </a:lnTo>
                  <a:lnTo>
                    <a:pt x="853" y="1315"/>
                  </a:lnTo>
                  <a:lnTo>
                    <a:pt x="859" y="1319"/>
                  </a:lnTo>
                  <a:lnTo>
                    <a:pt x="867" y="1327"/>
                  </a:lnTo>
                  <a:lnTo>
                    <a:pt x="871" y="1331"/>
                  </a:lnTo>
                  <a:lnTo>
                    <a:pt x="874" y="1338"/>
                  </a:lnTo>
                  <a:lnTo>
                    <a:pt x="874" y="1338"/>
                  </a:lnTo>
                  <a:lnTo>
                    <a:pt x="889" y="1343"/>
                  </a:lnTo>
                  <a:lnTo>
                    <a:pt x="905" y="1348"/>
                  </a:lnTo>
                  <a:lnTo>
                    <a:pt x="911" y="1351"/>
                  </a:lnTo>
                  <a:lnTo>
                    <a:pt x="920" y="1353"/>
                  </a:lnTo>
                  <a:lnTo>
                    <a:pt x="930" y="1353"/>
                  </a:lnTo>
                  <a:lnTo>
                    <a:pt x="942" y="1351"/>
                  </a:lnTo>
                  <a:lnTo>
                    <a:pt x="942" y="1351"/>
                  </a:lnTo>
                  <a:lnTo>
                    <a:pt x="947" y="1350"/>
                  </a:lnTo>
                  <a:lnTo>
                    <a:pt x="952" y="1344"/>
                  </a:lnTo>
                  <a:lnTo>
                    <a:pt x="961" y="1336"/>
                  </a:lnTo>
                  <a:lnTo>
                    <a:pt x="964" y="1331"/>
                  </a:lnTo>
                  <a:lnTo>
                    <a:pt x="969" y="1327"/>
                  </a:lnTo>
                  <a:lnTo>
                    <a:pt x="975" y="1324"/>
                  </a:lnTo>
                  <a:lnTo>
                    <a:pt x="983" y="1324"/>
                  </a:lnTo>
                  <a:lnTo>
                    <a:pt x="983" y="1324"/>
                  </a:lnTo>
                  <a:lnTo>
                    <a:pt x="995" y="1324"/>
                  </a:lnTo>
                  <a:lnTo>
                    <a:pt x="1005" y="1326"/>
                  </a:lnTo>
                  <a:lnTo>
                    <a:pt x="1024" y="1331"/>
                  </a:lnTo>
                  <a:lnTo>
                    <a:pt x="1043" y="1336"/>
                  </a:lnTo>
                  <a:lnTo>
                    <a:pt x="1053" y="1338"/>
                  </a:lnTo>
                  <a:lnTo>
                    <a:pt x="1065" y="1338"/>
                  </a:lnTo>
                  <a:lnTo>
                    <a:pt x="1065" y="1338"/>
                  </a:lnTo>
                  <a:lnTo>
                    <a:pt x="1080" y="1346"/>
                  </a:lnTo>
                  <a:lnTo>
                    <a:pt x="1097" y="1353"/>
                  </a:lnTo>
                  <a:lnTo>
                    <a:pt x="1106" y="1356"/>
                  </a:lnTo>
                  <a:lnTo>
                    <a:pt x="1116" y="1358"/>
                  </a:lnTo>
                  <a:lnTo>
                    <a:pt x="1126" y="1360"/>
                  </a:lnTo>
                  <a:lnTo>
                    <a:pt x="1140" y="1358"/>
                  </a:lnTo>
                  <a:lnTo>
                    <a:pt x="1140" y="1358"/>
                  </a:lnTo>
                  <a:lnTo>
                    <a:pt x="1143" y="1356"/>
                  </a:lnTo>
                  <a:lnTo>
                    <a:pt x="1143" y="1356"/>
                  </a:lnTo>
                  <a:lnTo>
                    <a:pt x="1145" y="1356"/>
                  </a:lnTo>
                  <a:lnTo>
                    <a:pt x="1145" y="1356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47" y="1355"/>
                  </a:lnTo>
                  <a:lnTo>
                    <a:pt x="1154" y="1348"/>
                  </a:lnTo>
                  <a:lnTo>
                    <a:pt x="1159" y="1341"/>
                  </a:lnTo>
                  <a:lnTo>
                    <a:pt x="1166" y="1338"/>
                  </a:lnTo>
                  <a:lnTo>
                    <a:pt x="1176" y="1336"/>
                  </a:lnTo>
                  <a:lnTo>
                    <a:pt x="1176" y="1336"/>
                  </a:lnTo>
                  <a:lnTo>
                    <a:pt x="1177" y="1334"/>
                  </a:lnTo>
                  <a:lnTo>
                    <a:pt x="1177" y="1334"/>
                  </a:lnTo>
                  <a:lnTo>
                    <a:pt x="1179" y="1331"/>
                  </a:lnTo>
                  <a:lnTo>
                    <a:pt x="1183" y="1329"/>
                  </a:lnTo>
                  <a:lnTo>
                    <a:pt x="1183" y="1329"/>
                  </a:lnTo>
                  <a:lnTo>
                    <a:pt x="1186" y="1327"/>
                  </a:lnTo>
                  <a:lnTo>
                    <a:pt x="1186" y="1327"/>
                  </a:lnTo>
                  <a:lnTo>
                    <a:pt x="1193" y="1322"/>
                  </a:lnTo>
                  <a:lnTo>
                    <a:pt x="1200" y="1321"/>
                  </a:lnTo>
                  <a:lnTo>
                    <a:pt x="1212" y="1319"/>
                  </a:lnTo>
                  <a:lnTo>
                    <a:pt x="1212" y="1319"/>
                  </a:lnTo>
                  <a:lnTo>
                    <a:pt x="1218" y="1315"/>
                  </a:lnTo>
                  <a:lnTo>
                    <a:pt x="1218" y="1315"/>
                  </a:lnTo>
                  <a:lnTo>
                    <a:pt x="1220" y="1314"/>
                  </a:lnTo>
                  <a:lnTo>
                    <a:pt x="1220" y="1314"/>
                  </a:lnTo>
                  <a:lnTo>
                    <a:pt x="1227" y="1312"/>
                  </a:lnTo>
                  <a:lnTo>
                    <a:pt x="1227" y="1312"/>
                  </a:lnTo>
                  <a:lnTo>
                    <a:pt x="1227" y="1310"/>
                  </a:lnTo>
                  <a:lnTo>
                    <a:pt x="1227" y="1310"/>
                  </a:lnTo>
                  <a:lnTo>
                    <a:pt x="1234" y="1307"/>
                  </a:lnTo>
                  <a:lnTo>
                    <a:pt x="1234" y="1307"/>
                  </a:lnTo>
                  <a:lnTo>
                    <a:pt x="1237" y="1307"/>
                  </a:lnTo>
                  <a:lnTo>
                    <a:pt x="1237" y="1307"/>
                  </a:lnTo>
                  <a:lnTo>
                    <a:pt x="1242" y="1303"/>
                  </a:lnTo>
                  <a:lnTo>
                    <a:pt x="1242" y="1303"/>
                  </a:lnTo>
                  <a:lnTo>
                    <a:pt x="1244" y="1303"/>
                  </a:lnTo>
                  <a:lnTo>
                    <a:pt x="1244" y="1303"/>
                  </a:lnTo>
                  <a:lnTo>
                    <a:pt x="1254" y="1300"/>
                  </a:lnTo>
                  <a:lnTo>
                    <a:pt x="1254" y="1300"/>
                  </a:lnTo>
                  <a:lnTo>
                    <a:pt x="1256" y="1300"/>
                  </a:lnTo>
                  <a:lnTo>
                    <a:pt x="1256" y="1300"/>
                  </a:lnTo>
                  <a:lnTo>
                    <a:pt x="1263" y="1298"/>
                  </a:lnTo>
                  <a:lnTo>
                    <a:pt x="1263" y="1298"/>
                  </a:lnTo>
                  <a:lnTo>
                    <a:pt x="1266" y="1298"/>
                  </a:lnTo>
                  <a:lnTo>
                    <a:pt x="1266" y="1298"/>
                  </a:lnTo>
                  <a:lnTo>
                    <a:pt x="1276" y="1297"/>
                  </a:lnTo>
                  <a:lnTo>
                    <a:pt x="1276" y="1297"/>
                  </a:lnTo>
                  <a:lnTo>
                    <a:pt x="1278" y="1292"/>
                  </a:lnTo>
                  <a:lnTo>
                    <a:pt x="1280" y="1290"/>
                  </a:lnTo>
                  <a:lnTo>
                    <a:pt x="1283" y="1290"/>
                  </a:lnTo>
                  <a:lnTo>
                    <a:pt x="1283" y="1290"/>
                  </a:lnTo>
                  <a:lnTo>
                    <a:pt x="1285" y="1281"/>
                  </a:lnTo>
                  <a:lnTo>
                    <a:pt x="1287" y="1278"/>
                  </a:lnTo>
                  <a:lnTo>
                    <a:pt x="1290" y="1276"/>
                  </a:lnTo>
                  <a:lnTo>
                    <a:pt x="1290" y="1276"/>
                  </a:lnTo>
                  <a:lnTo>
                    <a:pt x="1297" y="1276"/>
                  </a:lnTo>
                  <a:lnTo>
                    <a:pt x="1297" y="1276"/>
                  </a:lnTo>
                  <a:lnTo>
                    <a:pt x="1297" y="1283"/>
                  </a:lnTo>
                  <a:lnTo>
                    <a:pt x="1297" y="1283"/>
                  </a:lnTo>
                  <a:lnTo>
                    <a:pt x="1304" y="1283"/>
                  </a:lnTo>
                  <a:lnTo>
                    <a:pt x="1304" y="1283"/>
                  </a:lnTo>
                  <a:lnTo>
                    <a:pt x="1309" y="1285"/>
                  </a:lnTo>
                  <a:lnTo>
                    <a:pt x="1309" y="1288"/>
                  </a:lnTo>
                  <a:lnTo>
                    <a:pt x="1309" y="1292"/>
                  </a:lnTo>
                  <a:lnTo>
                    <a:pt x="1310" y="1297"/>
                  </a:lnTo>
                  <a:lnTo>
                    <a:pt x="1310" y="1297"/>
                  </a:lnTo>
                  <a:lnTo>
                    <a:pt x="1314" y="1298"/>
                  </a:lnTo>
                  <a:lnTo>
                    <a:pt x="1319" y="1298"/>
                  </a:lnTo>
                  <a:lnTo>
                    <a:pt x="1322" y="1300"/>
                  </a:lnTo>
                  <a:lnTo>
                    <a:pt x="1324" y="1302"/>
                  </a:lnTo>
                  <a:lnTo>
                    <a:pt x="1324" y="1303"/>
                  </a:lnTo>
                  <a:lnTo>
                    <a:pt x="1324" y="1303"/>
                  </a:lnTo>
                  <a:lnTo>
                    <a:pt x="1338" y="1302"/>
                  </a:lnTo>
                  <a:lnTo>
                    <a:pt x="1350" y="1298"/>
                  </a:lnTo>
                  <a:lnTo>
                    <a:pt x="1372" y="1290"/>
                  </a:lnTo>
                  <a:lnTo>
                    <a:pt x="1372" y="1290"/>
                  </a:lnTo>
                  <a:lnTo>
                    <a:pt x="1374" y="1285"/>
                  </a:lnTo>
                  <a:lnTo>
                    <a:pt x="1375" y="1283"/>
                  </a:lnTo>
                  <a:lnTo>
                    <a:pt x="1379" y="1283"/>
                  </a:lnTo>
                  <a:lnTo>
                    <a:pt x="1379" y="1283"/>
                  </a:lnTo>
                  <a:lnTo>
                    <a:pt x="1386" y="1283"/>
                  </a:lnTo>
                  <a:lnTo>
                    <a:pt x="1386" y="1283"/>
                  </a:lnTo>
                  <a:lnTo>
                    <a:pt x="1387" y="1278"/>
                  </a:lnTo>
                  <a:lnTo>
                    <a:pt x="1389" y="1276"/>
                  </a:lnTo>
                  <a:lnTo>
                    <a:pt x="1392" y="1276"/>
                  </a:lnTo>
                  <a:lnTo>
                    <a:pt x="1392" y="1276"/>
                  </a:lnTo>
                  <a:lnTo>
                    <a:pt x="1398" y="1274"/>
                  </a:lnTo>
                  <a:lnTo>
                    <a:pt x="1403" y="1269"/>
                  </a:lnTo>
                  <a:lnTo>
                    <a:pt x="1408" y="1266"/>
                  </a:lnTo>
                  <a:lnTo>
                    <a:pt x="1413" y="1263"/>
                  </a:lnTo>
                  <a:lnTo>
                    <a:pt x="1413" y="1263"/>
                  </a:lnTo>
                  <a:lnTo>
                    <a:pt x="1413" y="1208"/>
                  </a:lnTo>
                  <a:lnTo>
                    <a:pt x="1413" y="1208"/>
                  </a:lnTo>
                  <a:lnTo>
                    <a:pt x="1410" y="1201"/>
                  </a:lnTo>
                  <a:lnTo>
                    <a:pt x="1406" y="1198"/>
                  </a:lnTo>
                  <a:lnTo>
                    <a:pt x="1403" y="1193"/>
                  </a:lnTo>
                  <a:lnTo>
                    <a:pt x="1399" y="1188"/>
                  </a:lnTo>
                  <a:lnTo>
                    <a:pt x="1399" y="1188"/>
                  </a:lnTo>
                  <a:lnTo>
                    <a:pt x="1394" y="1186"/>
                  </a:lnTo>
                  <a:lnTo>
                    <a:pt x="1392" y="1184"/>
                  </a:lnTo>
                  <a:lnTo>
                    <a:pt x="1392" y="1181"/>
                  </a:lnTo>
                  <a:lnTo>
                    <a:pt x="1392" y="1181"/>
                  </a:lnTo>
                  <a:lnTo>
                    <a:pt x="1392" y="1174"/>
                  </a:lnTo>
                  <a:lnTo>
                    <a:pt x="1392" y="1174"/>
                  </a:lnTo>
                  <a:lnTo>
                    <a:pt x="1387" y="1172"/>
                  </a:lnTo>
                  <a:lnTo>
                    <a:pt x="1386" y="1170"/>
                  </a:lnTo>
                  <a:lnTo>
                    <a:pt x="1386" y="1167"/>
                  </a:lnTo>
                  <a:lnTo>
                    <a:pt x="1386" y="1167"/>
                  </a:lnTo>
                  <a:lnTo>
                    <a:pt x="1386" y="1153"/>
                  </a:lnTo>
                  <a:lnTo>
                    <a:pt x="1386" y="1153"/>
                  </a:lnTo>
                  <a:lnTo>
                    <a:pt x="1381" y="1152"/>
                  </a:lnTo>
                  <a:lnTo>
                    <a:pt x="1379" y="1150"/>
                  </a:lnTo>
                  <a:lnTo>
                    <a:pt x="1379" y="1147"/>
                  </a:lnTo>
                  <a:lnTo>
                    <a:pt x="1379" y="1147"/>
                  </a:lnTo>
                  <a:lnTo>
                    <a:pt x="1379" y="1138"/>
                  </a:lnTo>
                  <a:lnTo>
                    <a:pt x="1375" y="1133"/>
                  </a:lnTo>
                  <a:lnTo>
                    <a:pt x="1372" y="1126"/>
                  </a:lnTo>
                  <a:lnTo>
                    <a:pt x="1372" y="1119"/>
                  </a:lnTo>
                  <a:lnTo>
                    <a:pt x="1372" y="1119"/>
                  </a:lnTo>
                  <a:lnTo>
                    <a:pt x="1379" y="1118"/>
                  </a:lnTo>
                  <a:lnTo>
                    <a:pt x="1384" y="1112"/>
                  </a:lnTo>
                  <a:lnTo>
                    <a:pt x="1391" y="1109"/>
                  </a:lnTo>
                  <a:lnTo>
                    <a:pt x="1399" y="1106"/>
                  </a:lnTo>
                  <a:lnTo>
                    <a:pt x="1399" y="1106"/>
                  </a:lnTo>
                  <a:lnTo>
                    <a:pt x="1413" y="1104"/>
                  </a:lnTo>
                  <a:lnTo>
                    <a:pt x="1428" y="1106"/>
                  </a:lnTo>
                  <a:lnTo>
                    <a:pt x="1445" y="1106"/>
                  </a:lnTo>
                  <a:lnTo>
                    <a:pt x="1461" y="1106"/>
                  </a:lnTo>
                  <a:lnTo>
                    <a:pt x="1461" y="1106"/>
                  </a:lnTo>
                  <a:lnTo>
                    <a:pt x="1459" y="1097"/>
                  </a:lnTo>
                  <a:lnTo>
                    <a:pt x="1461" y="1090"/>
                  </a:lnTo>
                  <a:lnTo>
                    <a:pt x="1462" y="1083"/>
                  </a:lnTo>
                  <a:lnTo>
                    <a:pt x="1464" y="1078"/>
                  </a:lnTo>
                  <a:lnTo>
                    <a:pt x="1468" y="1073"/>
                  </a:lnTo>
                  <a:lnTo>
                    <a:pt x="1471" y="1070"/>
                  </a:lnTo>
                  <a:lnTo>
                    <a:pt x="1481" y="1065"/>
                  </a:lnTo>
                  <a:lnTo>
                    <a:pt x="1481" y="1065"/>
                  </a:lnTo>
                  <a:lnTo>
                    <a:pt x="1483" y="1059"/>
                  </a:lnTo>
                  <a:lnTo>
                    <a:pt x="1485" y="1058"/>
                  </a:lnTo>
                  <a:lnTo>
                    <a:pt x="1488" y="1058"/>
                  </a:lnTo>
                  <a:lnTo>
                    <a:pt x="1488" y="1058"/>
                  </a:lnTo>
                  <a:lnTo>
                    <a:pt x="1490" y="1053"/>
                  </a:lnTo>
                  <a:lnTo>
                    <a:pt x="1491" y="1051"/>
                  </a:lnTo>
                  <a:lnTo>
                    <a:pt x="1495" y="1051"/>
                  </a:lnTo>
                  <a:lnTo>
                    <a:pt x="1495" y="1051"/>
                  </a:lnTo>
                  <a:lnTo>
                    <a:pt x="1500" y="1049"/>
                  </a:lnTo>
                  <a:lnTo>
                    <a:pt x="1502" y="1044"/>
                  </a:lnTo>
                  <a:lnTo>
                    <a:pt x="1503" y="1039"/>
                  </a:lnTo>
                  <a:lnTo>
                    <a:pt x="1502" y="1030"/>
                  </a:lnTo>
                  <a:lnTo>
                    <a:pt x="1502" y="1017"/>
                  </a:lnTo>
                  <a:lnTo>
                    <a:pt x="1500" y="1010"/>
                  </a:lnTo>
                  <a:lnTo>
                    <a:pt x="1502" y="1003"/>
                  </a:lnTo>
                  <a:lnTo>
                    <a:pt x="1502" y="1003"/>
                  </a:lnTo>
                  <a:lnTo>
                    <a:pt x="1505" y="1001"/>
                  </a:lnTo>
                  <a:lnTo>
                    <a:pt x="1507" y="998"/>
                  </a:lnTo>
                  <a:lnTo>
                    <a:pt x="1509" y="995"/>
                  </a:lnTo>
                  <a:lnTo>
                    <a:pt x="1509" y="989"/>
                  </a:lnTo>
                  <a:lnTo>
                    <a:pt x="1509" y="989"/>
                  </a:lnTo>
                  <a:lnTo>
                    <a:pt x="1517" y="988"/>
                  </a:lnTo>
                  <a:lnTo>
                    <a:pt x="1520" y="986"/>
                  </a:lnTo>
                  <a:lnTo>
                    <a:pt x="1522" y="983"/>
                  </a:lnTo>
                  <a:lnTo>
                    <a:pt x="1522" y="983"/>
                  </a:lnTo>
                  <a:lnTo>
                    <a:pt x="1524" y="978"/>
                  </a:lnTo>
                  <a:lnTo>
                    <a:pt x="1526" y="976"/>
                  </a:lnTo>
                  <a:lnTo>
                    <a:pt x="1529" y="976"/>
                  </a:lnTo>
                  <a:lnTo>
                    <a:pt x="1529" y="983"/>
                  </a:lnTo>
                  <a:lnTo>
                    <a:pt x="1529" y="983"/>
                  </a:lnTo>
                  <a:lnTo>
                    <a:pt x="1541" y="983"/>
                  </a:lnTo>
                  <a:lnTo>
                    <a:pt x="1551" y="979"/>
                  </a:lnTo>
                  <a:lnTo>
                    <a:pt x="1560" y="974"/>
                  </a:lnTo>
                  <a:lnTo>
                    <a:pt x="1568" y="971"/>
                  </a:lnTo>
                  <a:lnTo>
                    <a:pt x="1577" y="966"/>
                  </a:lnTo>
                  <a:lnTo>
                    <a:pt x="1585" y="962"/>
                  </a:lnTo>
                  <a:lnTo>
                    <a:pt x="1597" y="960"/>
                  </a:lnTo>
                  <a:lnTo>
                    <a:pt x="1611" y="962"/>
                  </a:lnTo>
                  <a:lnTo>
                    <a:pt x="1611" y="962"/>
                  </a:lnTo>
                  <a:lnTo>
                    <a:pt x="1613" y="952"/>
                  </a:lnTo>
                  <a:lnTo>
                    <a:pt x="1618" y="943"/>
                  </a:lnTo>
                  <a:lnTo>
                    <a:pt x="1624" y="937"/>
                  </a:lnTo>
                  <a:lnTo>
                    <a:pt x="1631" y="932"/>
                  </a:lnTo>
                  <a:lnTo>
                    <a:pt x="1638" y="926"/>
                  </a:lnTo>
                  <a:lnTo>
                    <a:pt x="1645" y="920"/>
                  </a:lnTo>
                  <a:lnTo>
                    <a:pt x="1650" y="911"/>
                  </a:lnTo>
                  <a:lnTo>
                    <a:pt x="1652" y="901"/>
                  </a:lnTo>
                  <a:lnTo>
                    <a:pt x="1652" y="901"/>
                  </a:lnTo>
                  <a:lnTo>
                    <a:pt x="1657" y="897"/>
                  </a:lnTo>
                  <a:lnTo>
                    <a:pt x="1664" y="896"/>
                  </a:lnTo>
                  <a:lnTo>
                    <a:pt x="1677" y="894"/>
                  </a:lnTo>
                  <a:lnTo>
                    <a:pt x="1693" y="891"/>
                  </a:lnTo>
                  <a:lnTo>
                    <a:pt x="1706" y="887"/>
                  </a:lnTo>
                  <a:lnTo>
                    <a:pt x="1706" y="887"/>
                  </a:lnTo>
                  <a:lnTo>
                    <a:pt x="1710" y="892"/>
                  </a:lnTo>
                  <a:lnTo>
                    <a:pt x="1713" y="896"/>
                  </a:lnTo>
                  <a:lnTo>
                    <a:pt x="1723" y="901"/>
                  </a:lnTo>
                  <a:lnTo>
                    <a:pt x="1728" y="904"/>
                  </a:lnTo>
                  <a:lnTo>
                    <a:pt x="1732" y="908"/>
                  </a:lnTo>
                  <a:lnTo>
                    <a:pt x="1734" y="914"/>
                  </a:lnTo>
                  <a:lnTo>
                    <a:pt x="1734" y="921"/>
                  </a:lnTo>
                  <a:lnTo>
                    <a:pt x="1734" y="921"/>
                  </a:lnTo>
                  <a:lnTo>
                    <a:pt x="1742" y="923"/>
                  </a:lnTo>
                  <a:lnTo>
                    <a:pt x="1746" y="925"/>
                  </a:lnTo>
                  <a:lnTo>
                    <a:pt x="1747" y="928"/>
                  </a:lnTo>
                  <a:lnTo>
                    <a:pt x="1747" y="928"/>
                  </a:lnTo>
                  <a:lnTo>
                    <a:pt x="1757" y="930"/>
                  </a:lnTo>
                  <a:lnTo>
                    <a:pt x="1768" y="933"/>
                  </a:lnTo>
                  <a:lnTo>
                    <a:pt x="1786" y="940"/>
                  </a:lnTo>
                  <a:lnTo>
                    <a:pt x="1805" y="947"/>
                  </a:lnTo>
                  <a:lnTo>
                    <a:pt x="1817" y="949"/>
                  </a:lnTo>
                  <a:lnTo>
                    <a:pt x="1829" y="949"/>
                  </a:lnTo>
                  <a:lnTo>
                    <a:pt x="1829" y="949"/>
                  </a:lnTo>
                  <a:lnTo>
                    <a:pt x="1836" y="945"/>
                  </a:lnTo>
                  <a:lnTo>
                    <a:pt x="1841" y="940"/>
                  </a:lnTo>
                  <a:lnTo>
                    <a:pt x="1846" y="935"/>
                  </a:lnTo>
                  <a:lnTo>
                    <a:pt x="1850" y="928"/>
                  </a:lnTo>
                  <a:lnTo>
                    <a:pt x="1850" y="928"/>
                  </a:lnTo>
                  <a:lnTo>
                    <a:pt x="1863" y="921"/>
                  </a:lnTo>
                  <a:lnTo>
                    <a:pt x="1877" y="914"/>
                  </a:lnTo>
                  <a:lnTo>
                    <a:pt x="1911" y="914"/>
                  </a:lnTo>
                  <a:lnTo>
                    <a:pt x="1911" y="914"/>
                  </a:lnTo>
                  <a:lnTo>
                    <a:pt x="1913" y="909"/>
                  </a:lnTo>
                  <a:lnTo>
                    <a:pt x="1918" y="908"/>
                  </a:lnTo>
                  <a:lnTo>
                    <a:pt x="1925" y="908"/>
                  </a:lnTo>
                  <a:lnTo>
                    <a:pt x="1932" y="908"/>
                  </a:lnTo>
                  <a:lnTo>
                    <a:pt x="1932" y="908"/>
                  </a:lnTo>
                  <a:lnTo>
                    <a:pt x="1933" y="904"/>
                  </a:lnTo>
                  <a:lnTo>
                    <a:pt x="1935" y="903"/>
                  </a:lnTo>
                  <a:lnTo>
                    <a:pt x="1940" y="899"/>
                  </a:lnTo>
                  <a:lnTo>
                    <a:pt x="1947" y="897"/>
                  </a:lnTo>
                  <a:lnTo>
                    <a:pt x="1952" y="894"/>
                  </a:lnTo>
                  <a:lnTo>
                    <a:pt x="1952" y="894"/>
                  </a:lnTo>
                  <a:lnTo>
                    <a:pt x="1954" y="891"/>
                  </a:lnTo>
                  <a:lnTo>
                    <a:pt x="1955" y="889"/>
                  </a:lnTo>
                  <a:lnTo>
                    <a:pt x="1961" y="885"/>
                  </a:lnTo>
                  <a:lnTo>
                    <a:pt x="1967" y="884"/>
                  </a:lnTo>
                  <a:lnTo>
                    <a:pt x="1973" y="880"/>
                  </a:lnTo>
                  <a:lnTo>
                    <a:pt x="1973" y="880"/>
                  </a:lnTo>
                  <a:lnTo>
                    <a:pt x="1967" y="872"/>
                  </a:lnTo>
                  <a:lnTo>
                    <a:pt x="1964" y="868"/>
                  </a:lnTo>
                  <a:lnTo>
                    <a:pt x="1959" y="867"/>
                  </a:lnTo>
                  <a:lnTo>
                    <a:pt x="1959" y="867"/>
                  </a:lnTo>
                  <a:lnTo>
                    <a:pt x="1954" y="865"/>
                  </a:lnTo>
                  <a:lnTo>
                    <a:pt x="1952" y="863"/>
                  </a:lnTo>
                  <a:lnTo>
                    <a:pt x="1952" y="860"/>
                  </a:lnTo>
                  <a:lnTo>
                    <a:pt x="1952" y="860"/>
                  </a:lnTo>
                  <a:lnTo>
                    <a:pt x="1947" y="851"/>
                  </a:lnTo>
                  <a:lnTo>
                    <a:pt x="1942" y="845"/>
                  </a:lnTo>
                  <a:lnTo>
                    <a:pt x="1928" y="833"/>
                  </a:lnTo>
                  <a:lnTo>
                    <a:pt x="1914" y="821"/>
                  </a:lnTo>
                  <a:lnTo>
                    <a:pt x="1909" y="814"/>
                  </a:lnTo>
                  <a:lnTo>
                    <a:pt x="1904" y="805"/>
                  </a:lnTo>
                  <a:lnTo>
                    <a:pt x="1904" y="805"/>
                  </a:lnTo>
                  <a:lnTo>
                    <a:pt x="1897" y="807"/>
                  </a:lnTo>
                  <a:lnTo>
                    <a:pt x="1894" y="805"/>
                  </a:lnTo>
                  <a:lnTo>
                    <a:pt x="1891" y="804"/>
                  </a:lnTo>
                  <a:lnTo>
                    <a:pt x="1889" y="800"/>
                  </a:lnTo>
                  <a:lnTo>
                    <a:pt x="1884" y="795"/>
                  </a:lnTo>
                  <a:lnTo>
                    <a:pt x="1880" y="793"/>
                  </a:lnTo>
                  <a:lnTo>
                    <a:pt x="1877" y="792"/>
                  </a:lnTo>
                  <a:lnTo>
                    <a:pt x="1877" y="792"/>
                  </a:lnTo>
                  <a:lnTo>
                    <a:pt x="1872" y="788"/>
                  </a:lnTo>
                  <a:lnTo>
                    <a:pt x="1865" y="787"/>
                  </a:lnTo>
                  <a:lnTo>
                    <a:pt x="1858" y="785"/>
                  </a:lnTo>
                  <a:lnTo>
                    <a:pt x="1850" y="785"/>
                  </a:lnTo>
                  <a:lnTo>
                    <a:pt x="1850" y="785"/>
                  </a:lnTo>
                  <a:lnTo>
                    <a:pt x="1850" y="780"/>
                  </a:lnTo>
                  <a:lnTo>
                    <a:pt x="1850" y="775"/>
                  </a:lnTo>
                  <a:lnTo>
                    <a:pt x="1848" y="770"/>
                  </a:lnTo>
                  <a:lnTo>
                    <a:pt x="1850" y="764"/>
                  </a:lnTo>
                  <a:lnTo>
                    <a:pt x="1850" y="764"/>
                  </a:lnTo>
                  <a:lnTo>
                    <a:pt x="1851" y="763"/>
                  </a:lnTo>
                  <a:lnTo>
                    <a:pt x="1853" y="763"/>
                  </a:lnTo>
                  <a:lnTo>
                    <a:pt x="1855" y="761"/>
                  </a:lnTo>
                  <a:lnTo>
                    <a:pt x="1856" y="758"/>
                  </a:lnTo>
                  <a:lnTo>
                    <a:pt x="1856" y="758"/>
                  </a:lnTo>
                  <a:lnTo>
                    <a:pt x="1855" y="754"/>
                  </a:lnTo>
                  <a:lnTo>
                    <a:pt x="1851" y="749"/>
                  </a:lnTo>
                  <a:lnTo>
                    <a:pt x="1850" y="744"/>
                  </a:lnTo>
                  <a:lnTo>
                    <a:pt x="1850" y="737"/>
                  </a:lnTo>
                  <a:lnTo>
                    <a:pt x="1850" y="737"/>
                  </a:lnTo>
                  <a:lnTo>
                    <a:pt x="1844" y="735"/>
                  </a:lnTo>
                  <a:lnTo>
                    <a:pt x="1843" y="734"/>
                  </a:lnTo>
                  <a:lnTo>
                    <a:pt x="1843" y="730"/>
                  </a:lnTo>
                  <a:lnTo>
                    <a:pt x="1843" y="730"/>
                  </a:lnTo>
                  <a:lnTo>
                    <a:pt x="1834" y="725"/>
                  </a:lnTo>
                  <a:lnTo>
                    <a:pt x="1829" y="723"/>
                  </a:lnTo>
                  <a:lnTo>
                    <a:pt x="1822" y="723"/>
                  </a:lnTo>
                  <a:lnTo>
                    <a:pt x="1822" y="723"/>
                  </a:lnTo>
                  <a:lnTo>
                    <a:pt x="1821" y="717"/>
                  </a:lnTo>
                  <a:lnTo>
                    <a:pt x="1819" y="710"/>
                  </a:lnTo>
                  <a:lnTo>
                    <a:pt x="1814" y="706"/>
                  </a:lnTo>
                  <a:lnTo>
                    <a:pt x="1809" y="703"/>
                  </a:lnTo>
                  <a:lnTo>
                    <a:pt x="1809" y="703"/>
                  </a:lnTo>
                  <a:lnTo>
                    <a:pt x="1807" y="708"/>
                  </a:lnTo>
                  <a:lnTo>
                    <a:pt x="1805" y="710"/>
                  </a:lnTo>
                  <a:lnTo>
                    <a:pt x="1802" y="710"/>
                  </a:lnTo>
                  <a:lnTo>
                    <a:pt x="1802" y="710"/>
                  </a:lnTo>
                  <a:lnTo>
                    <a:pt x="1793" y="705"/>
                  </a:lnTo>
                  <a:lnTo>
                    <a:pt x="1790" y="701"/>
                  </a:lnTo>
                  <a:lnTo>
                    <a:pt x="1788" y="696"/>
                  </a:lnTo>
                  <a:lnTo>
                    <a:pt x="1788" y="696"/>
                  </a:lnTo>
                  <a:lnTo>
                    <a:pt x="1780" y="696"/>
                  </a:lnTo>
                  <a:lnTo>
                    <a:pt x="1773" y="698"/>
                  </a:lnTo>
                  <a:lnTo>
                    <a:pt x="1768" y="701"/>
                  </a:lnTo>
                  <a:lnTo>
                    <a:pt x="1761" y="703"/>
                  </a:lnTo>
                  <a:lnTo>
                    <a:pt x="1761" y="703"/>
                  </a:lnTo>
                  <a:lnTo>
                    <a:pt x="1752" y="703"/>
                  </a:lnTo>
                  <a:lnTo>
                    <a:pt x="1746" y="701"/>
                  </a:lnTo>
                  <a:lnTo>
                    <a:pt x="1740" y="698"/>
                  </a:lnTo>
                  <a:lnTo>
                    <a:pt x="1734" y="696"/>
                  </a:lnTo>
                  <a:lnTo>
                    <a:pt x="1734" y="696"/>
                  </a:lnTo>
                  <a:lnTo>
                    <a:pt x="1735" y="686"/>
                  </a:lnTo>
                  <a:lnTo>
                    <a:pt x="1739" y="677"/>
                  </a:lnTo>
                  <a:lnTo>
                    <a:pt x="1740" y="674"/>
                  </a:lnTo>
                  <a:lnTo>
                    <a:pt x="1744" y="671"/>
                  </a:lnTo>
                  <a:lnTo>
                    <a:pt x="1747" y="669"/>
                  </a:lnTo>
                  <a:lnTo>
                    <a:pt x="1754" y="669"/>
                  </a:lnTo>
                  <a:lnTo>
                    <a:pt x="1754" y="669"/>
                  </a:lnTo>
                  <a:lnTo>
                    <a:pt x="1756" y="667"/>
                  </a:lnTo>
                  <a:lnTo>
                    <a:pt x="1757" y="666"/>
                  </a:lnTo>
                  <a:lnTo>
                    <a:pt x="1761" y="662"/>
                  </a:lnTo>
                  <a:lnTo>
                    <a:pt x="1766" y="660"/>
                  </a:lnTo>
                  <a:lnTo>
                    <a:pt x="1768" y="659"/>
                  </a:lnTo>
                  <a:lnTo>
                    <a:pt x="1768" y="655"/>
                  </a:lnTo>
                  <a:lnTo>
                    <a:pt x="1768" y="655"/>
                  </a:lnTo>
                  <a:lnTo>
                    <a:pt x="1771" y="654"/>
                  </a:lnTo>
                  <a:lnTo>
                    <a:pt x="1775" y="652"/>
                  </a:lnTo>
                  <a:lnTo>
                    <a:pt x="1776" y="650"/>
                  </a:lnTo>
                  <a:lnTo>
                    <a:pt x="1781" y="648"/>
                  </a:lnTo>
                  <a:lnTo>
                    <a:pt x="1781" y="648"/>
                  </a:lnTo>
                  <a:lnTo>
                    <a:pt x="1781" y="643"/>
                  </a:lnTo>
                  <a:lnTo>
                    <a:pt x="1781" y="638"/>
                  </a:lnTo>
                  <a:lnTo>
                    <a:pt x="1780" y="631"/>
                  </a:lnTo>
                  <a:lnTo>
                    <a:pt x="1781" y="628"/>
                  </a:lnTo>
                  <a:lnTo>
                    <a:pt x="1781" y="628"/>
                  </a:lnTo>
                  <a:lnTo>
                    <a:pt x="1788" y="628"/>
                  </a:lnTo>
                  <a:lnTo>
                    <a:pt x="1788" y="628"/>
                  </a:lnTo>
                  <a:lnTo>
                    <a:pt x="1788" y="621"/>
                  </a:lnTo>
                  <a:lnTo>
                    <a:pt x="1788" y="614"/>
                  </a:lnTo>
                  <a:lnTo>
                    <a:pt x="1790" y="609"/>
                  </a:lnTo>
                  <a:lnTo>
                    <a:pt x="1792" y="608"/>
                  </a:lnTo>
                  <a:lnTo>
                    <a:pt x="1795" y="608"/>
                  </a:lnTo>
                  <a:lnTo>
                    <a:pt x="1795" y="608"/>
                  </a:lnTo>
                  <a:lnTo>
                    <a:pt x="1797" y="602"/>
                  </a:lnTo>
                  <a:lnTo>
                    <a:pt x="1798" y="601"/>
                  </a:lnTo>
                  <a:lnTo>
                    <a:pt x="1802" y="601"/>
                  </a:lnTo>
                  <a:lnTo>
                    <a:pt x="1802" y="594"/>
                  </a:lnTo>
                  <a:lnTo>
                    <a:pt x="1802" y="594"/>
                  </a:lnTo>
                  <a:lnTo>
                    <a:pt x="1826" y="587"/>
                  </a:lnTo>
                  <a:lnTo>
                    <a:pt x="1839" y="587"/>
                  </a:lnTo>
                  <a:lnTo>
                    <a:pt x="1856" y="587"/>
                  </a:lnTo>
                  <a:lnTo>
                    <a:pt x="1856" y="587"/>
                  </a:lnTo>
                  <a:lnTo>
                    <a:pt x="1856" y="567"/>
                  </a:lnTo>
                  <a:lnTo>
                    <a:pt x="1856" y="546"/>
                  </a:lnTo>
                  <a:lnTo>
                    <a:pt x="1855" y="527"/>
                  </a:lnTo>
                  <a:lnTo>
                    <a:pt x="1850" y="512"/>
                  </a:lnTo>
                  <a:lnTo>
                    <a:pt x="1850" y="512"/>
                  </a:lnTo>
                  <a:lnTo>
                    <a:pt x="1844" y="496"/>
                  </a:lnTo>
                  <a:lnTo>
                    <a:pt x="1841" y="479"/>
                  </a:lnTo>
                  <a:lnTo>
                    <a:pt x="1838" y="442"/>
                  </a:lnTo>
                  <a:lnTo>
                    <a:pt x="1836" y="403"/>
                  </a:lnTo>
                  <a:lnTo>
                    <a:pt x="1836" y="362"/>
                  </a:lnTo>
                  <a:lnTo>
                    <a:pt x="1836" y="362"/>
                  </a:lnTo>
                  <a:lnTo>
                    <a:pt x="1836" y="357"/>
                  </a:lnTo>
                  <a:lnTo>
                    <a:pt x="1838" y="352"/>
                  </a:lnTo>
                  <a:lnTo>
                    <a:pt x="1839" y="346"/>
                  </a:lnTo>
                  <a:lnTo>
                    <a:pt x="1841" y="345"/>
                  </a:lnTo>
                  <a:lnTo>
                    <a:pt x="1848" y="340"/>
                  </a:lnTo>
                  <a:lnTo>
                    <a:pt x="1856" y="334"/>
                  </a:lnTo>
                  <a:lnTo>
                    <a:pt x="1856" y="334"/>
                  </a:lnTo>
                  <a:lnTo>
                    <a:pt x="1855" y="326"/>
                  </a:lnTo>
                  <a:lnTo>
                    <a:pt x="1856" y="319"/>
                  </a:lnTo>
                  <a:lnTo>
                    <a:pt x="1860" y="307"/>
                  </a:lnTo>
                  <a:lnTo>
                    <a:pt x="1863" y="295"/>
                  </a:lnTo>
                  <a:lnTo>
                    <a:pt x="1863" y="288"/>
                  </a:lnTo>
                  <a:lnTo>
                    <a:pt x="1863" y="280"/>
                  </a:lnTo>
                  <a:lnTo>
                    <a:pt x="1863" y="280"/>
                  </a:lnTo>
                  <a:lnTo>
                    <a:pt x="1867" y="278"/>
                  </a:lnTo>
                  <a:lnTo>
                    <a:pt x="1868" y="275"/>
                  </a:lnTo>
                  <a:lnTo>
                    <a:pt x="1870" y="266"/>
                  </a:lnTo>
                  <a:lnTo>
                    <a:pt x="1870" y="266"/>
                  </a:lnTo>
                  <a:lnTo>
                    <a:pt x="1880" y="265"/>
                  </a:lnTo>
                  <a:lnTo>
                    <a:pt x="1887" y="261"/>
                  </a:lnTo>
                  <a:lnTo>
                    <a:pt x="1901" y="254"/>
                  </a:lnTo>
                  <a:lnTo>
                    <a:pt x="1909" y="249"/>
                  </a:lnTo>
                  <a:lnTo>
                    <a:pt x="1916" y="248"/>
                  </a:lnTo>
                  <a:lnTo>
                    <a:pt x="1926" y="246"/>
                  </a:lnTo>
                  <a:lnTo>
                    <a:pt x="1938" y="246"/>
                  </a:lnTo>
                  <a:lnTo>
                    <a:pt x="1938" y="246"/>
                  </a:lnTo>
                  <a:lnTo>
                    <a:pt x="1940" y="241"/>
                  </a:lnTo>
                  <a:lnTo>
                    <a:pt x="1942" y="239"/>
                  </a:lnTo>
                  <a:lnTo>
                    <a:pt x="1945" y="239"/>
                  </a:lnTo>
                  <a:lnTo>
                    <a:pt x="1945" y="239"/>
                  </a:lnTo>
                  <a:lnTo>
                    <a:pt x="1954" y="237"/>
                  </a:lnTo>
                  <a:lnTo>
                    <a:pt x="1961" y="239"/>
                  </a:lnTo>
                  <a:lnTo>
                    <a:pt x="1966" y="242"/>
                  </a:lnTo>
                  <a:lnTo>
                    <a:pt x="1969" y="246"/>
                  </a:lnTo>
                  <a:lnTo>
                    <a:pt x="1976" y="254"/>
                  </a:lnTo>
                  <a:lnTo>
                    <a:pt x="1981" y="258"/>
                  </a:lnTo>
                  <a:lnTo>
                    <a:pt x="1986" y="259"/>
                  </a:lnTo>
                  <a:lnTo>
                    <a:pt x="1986" y="259"/>
                  </a:lnTo>
                  <a:lnTo>
                    <a:pt x="1988" y="259"/>
                  </a:lnTo>
                  <a:lnTo>
                    <a:pt x="1990" y="258"/>
                  </a:lnTo>
                  <a:lnTo>
                    <a:pt x="1991" y="253"/>
                  </a:lnTo>
                  <a:lnTo>
                    <a:pt x="1993" y="239"/>
                  </a:lnTo>
                  <a:lnTo>
                    <a:pt x="1993" y="239"/>
                  </a:lnTo>
                  <a:lnTo>
                    <a:pt x="1993" y="219"/>
                  </a:lnTo>
                  <a:lnTo>
                    <a:pt x="1993" y="219"/>
                  </a:lnTo>
                  <a:lnTo>
                    <a:pt x="1998" y="217"/>
                  </a:lnTo>
                  <a:lnTo>
                    <a:pt x="2002" y="215"/>
                  </a:lnTo>
                  <a:lnTo>
                    <a:pt x="2007" y="210"/>
                  </a:lnTo>
                  <a:lnTo>
                    <a:pt x="2010" y="201"/>
                  </a:lnTo>
                  <a:lnTo>
                    <a:pt x="2013" y="191"/>
                  </a:lnTo>
                  <a:lnTo>
                    <a:pt x="2015" y="169"/>
                  </a:lnTo>
                  <a:lnTo>
                    <a:pt x="2017" y="159"/>
                  </a:lnTo>
                  <a:lnTo>
                    <a:pt x="2020" y="150"/>
                  </a:lnTo>
                  <a:lnTo>
                    <a:pt x="2020" y="150"/>
                  </a:lnTo>
                  <a:lnTo>
                    <a:pt x="2020" y="149"/>
                  </a:lnTo>
                  <a:lnTo>
                    <a:pt x="2019" y="147"/>
                  </a:lnTo>
                  <a:lnTo>
                    <a:pt x="2015" y="145"/>
                  </a:lnTo>
                  <a:lnTo>
                    <a:pt x="2010" y="145"/>
                  </a:lnTo>
                  <a:lnTo>
                    <a:pt x="2007" y="144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7" name="Freeform 250">
              <a:extLst>
                <a:ext uri="{FF2B5EF4-FFF2-40B4-BE49-F238E27FC236}">
                  <a16:creationId xmlns:a16="http://schemas.microsoft.com/office/drawing/2014/main" id="{46C4A1F7-59E6-4358-96C2-4DCBBD18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8616" y="4878722"/>
              <a:ext cx="160338" cy="74613"/>
            </a:xfrm>
            <a:custGeom>
              <a:avLst/>
              <a:gdLst>
                <a:gd name="T0" fmla="*/ 419 w 446"/>
                <a:gd name="T1" fmla="*/ 12 h 207"/>
                <a:gd name="T2" fmla="*/ 404 w 446"/>
                <a:gd name="T3" fmla="*/ 6 h 207"/>
                <a:gd name="T4" fmla="*/ 356 w 446"/>
                <a:gd name="T5" fmla="*/ 13 h 207"/>
                <a:gd name="T6" fmla="*/ 331 w 446"/>
                <a:gd name="T7" fmla="*/ 12 h 207"/>
                <a:gd name="T8" fmla="*/ 308 w 446"/>
                <a:gd name="T9" fmla="*/ 6 h 207"/>
                <a:gd name="T10" fmla="*/ 290 w 446"/>
                <a:gd name="T11" fmla="*/ 5 h 207"/>
                <a:gd name="T12" fmla="*/ 240 w 446"/>
                <a:gd name="T13" fmla="*/ 0 h 207"/>
                <a:gd name="T14" fmla="*/ 227 w 446"/>
                <a:gd name="T15" fmla="*/ 3 h 207"/>
                <a:gd name="T16" fmla="*/ 213 w 446"/>
                <a:gd name="T17" fmla="*/ 6 h 207"/>
                <a:gd name="T18" fmla="*/ 192 w 446"/>
                <a:gd name="T19" fmla="*/ 17 h 207"/>
                <a:gd name="T20" fmla="*/ 126 w 446"/>
                <a:gd name="T21" fmla="*/ 47 h 207"/>
                <a:gd name="T22" fmla="*/ 66 w 446"/>
                <a:gd name="T23" fmla="*/ 78 h 207"/>
                <a:gd name="T24" fmla="*/ 56 w 446"/>
                <a:gd name="T25" fmla="*/ 82 h 207"/>
                <a:gd name="T26" fmla="*/ 25 w 446"/>
                <a:gd name="T27" fmla="*/ 90 h 207"/>
                <a:gd name="T28" fmla="*/ 1 w 446"/>
                <a:gd name="T29" fmla="*/ 102 h 207"/>
                <a:gd name="T30" fmla="*/ 1 w 446"/>
                <a:gd name="T31" fmla="*/ 116 h 207"/>
                <a:gd name="T32" fmla="*/ 6 w 446"/>
                <a:gd name="T33" fmla="*/ 126 h 207"/>
                <a:gd name="T34" fmla="*/ 6 w 446"/>
                <a:gd name="T35" fmla="*/ 126 h 207"/>
                <a:gd name="T36" fmla="*/ 8 w 446"/>
                <a:gd name="T37" fmla="*/ 128 h 207"/>
                <a:gd name="T38" fmla="*/ 8 w 446"/>
                <a:gd name="T39" fmla="*/ 131 h 207"/>
                <a:gd name="T40" fmla="*/ 8 w 446"/>
                <a:gd name="T41" fmla="*/ 136 h 207"/>
                <a:gd name="T42" fmla="*/ 68 w 446"/>
                <a:gd name="T43" fmla="*/ 143 h 207"/>
                <a:gd name="T44" fmla="*/ 100 w 446"/>
                <a:gd name="T45" fmla="*/ 148 h 207"/>
                <a:gd name="T46" fmla="*/ 124 w 446"/>
                <a:gd name="T47" fmla="*/ 164 h 207"/>
                <a:gd name="T48" fmla="*/ 141 w 446"/>
                <a:gd name="T49" fmla="*/ 162 h 207"/>
                <a:gd name="T50" fmla="*/ 177 w 446"/>
                <a:gd name="T51" fmla="*/ 169 h 207"/>
                <a:gd name="T52" fmla="*/ 192 w 446"/>
                <a:gd name="T53" fmla="*/ 179 h 207"/>
                <a:gd name="T54" fmla="*/ 213 w 446"/>
                <a:gd name="T55" fmla="*/ 184 h 207"/>
                <a:gd name="T56" fmla="*/ 220 w 446"/>
                <a:gd name="T57" fmla="*/ 194 h 207"/>
                <a:gd name="T58" fmla="*/ 227 w 446"/>
                <a:gd name="T59" fmla="*/ 204 h 207"/>
                <a:gd name="T60" fmla="*/ 245 w 446"/>
                <a:gd name="T61" fmla="*/ 203 h 207"/>
                <a:gd name="T62" fmla="*/ 256 w 446"/>
                <a:gd name="T63" fmla="*/ 193 h 207"/>
                <a:gd name="T64" fmla="*/ 268 w 446"/>
                <a:gd name="T65" fmla="*/ 191 h 207"/>
                <a:gd name="T66" fmla="*/ 274 w 446"/>
                <a:gd name="T67" fmla="*/ 198 h 207"/>
                <a:gd name="T68" fmla="*/ 281 w 446"/>
                <a:gd name="T69" fmla="*/ 204 h 207"/>
                <a:gd name="T70" fmla="*/ 308 w 446"/>
                <a:gd name="T71" fmla="*/ 164 h 207"/>
                <a:gd name="T72" fmla="*/ 337 w 446"/>
                <a:gd name="T73" fmla="*/ 146 h 207"/>
                <a:gd name="T74" fmla="*/ 343 w 446"/>
                <a:gd name="T75" fmla="*/ 136 h 207"/>
                <a:gd name="T76" fmla="*/ 383 w 446"/>
                <a:gd name="T77" fmla="*/ 109 h 207"/>
                <a:gd name="T78" fmla="*/ 390 w 446"/>
                <a:gd name="T79" fmla="*/ 102 h 207"/>
                <a:gd name="T80" fmla="*/ 397 w 446"/>
                <a:gd name="T81" fmla="*/ 95 h 207"/>
                <a:gd name="T82" fmla="*/ 407 w 446"/>
                <a:gd name="T83" fmla="*/ 88 h 207"/>
                <a:gd name="T84" fmla="*/ 418 w 446"/>
                <a:gd name="T85" fmla="*/ 82 h 207"/>
                <a:gd name="T86" fmla="*/ 433 w 446"/>
                <a:gd name="T87" fmla="*/ 63 h 207"/>
                <a:gd name="T88" fmla="*/ 445 w 446"/>
                <a:gd name="T89" fmla="*/ 49 h 207"/>
                <a:gd name="T90" fmla="*/ 441 w 446"/>
                <a:gd name="T91" fmla="*/ 34 h 207"/>
                <a:gd name="T92" fmla="*/ 431 w 446"/>
                <a:gd name="T93" fmla="*/ 2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6" h="207">
                  <a:moveTo>
                    <a:pt x="431" y="20"/>
                  </a:moveTo>
                  <a:lnTo>
                    <a:pt x="431" y="20"/>
                  </a:lnTo>
                  <a:lnTo>
                    <a:pt x="419" y="12"/>
                  </a:lnTo>
                  <a:lnTo>
                    <a:pt x="412" y="8"/>
                  </a:lnTo>
                  <a:lnTo>
                    <a:pt x="404" y="6"/>
                  </a:lnTo>
                  <a:lnTo>
                    <a:pt x="404" y="6"/>
                  </a:lnTo>
                  <a:lnTo>
                    <a:pt x="390" y="6"/>
                  </a:lnTo>
                  <a:lnTo>
                    <a:pt x="378" y="8"/>
                  </a:lnTo>
                  <a:lnTo>
                    <a:pt x="356" y="13"/>
                  </a:lnTo>
                  <a:lnTo>
                    <a:pt x="356" y="13"/>
                  </a:lnTo>
                  <a:lnTo>
                    <a:pt x="343" y="13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02" y="6"/>
                  </a:lnTo>
                  <a:lnTo>
                    <a:pt x="295" y="6"/>
                  </a:lnTo>
                  <a:lnTo>
                    <a:pt x="290" y="5"/>
                  </a:lnTo>
                  <a:lnTo>
                    <a:pt x="288" y="3"/>
                  </a:lnTo>
                  <a:lnTo>
                    <a:pt x="288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32" y="1"/>
                  </a:lnTo>
                  <a:lnTo>
                    <a:pt x="227" y="3"/>
                  </a:lnTo>
                  <a:lnTo>
                    <a:pt x="221" y="6"/>
                  </a:lnTo>
                  <a:lnTo>
                    <a:pt x="213" y="6"/>
                  </a:lnTo>
                  <a:lnTo>
                    <a:pt x="213" y="6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192" y="17"/>
                  </a:lnTo>
                  <a:lnTo>
                    <a:pt x="192" y="17"/>
                  </a:lnTo>
                  <a:lnTo>
                    <a:pt x="158" y="30"/>
                  </a:lnTo>
                  <a:lnTo>
                    <a:pt x="126" y="47"/>
                  </a:lnTo>
                  <a:lnTo>
                    <a:pt x="95" y="63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61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39" y="85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9"/>
                  </a:lnTo>
                  <a:lnTo>
                    <a:pt x="1" y="116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28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46" y="143"/>
                  </a:lnTo>
                  <a:lnTo>
                    <a:pt x="68" y="143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100" y="148"/>
                  </a:lnTo>
                  <a:lnTo>
                    <a:pt x="109" y="155"/>
                  </a:lnTo>
                  <a:lnTo>
                    <a:pt x="117" y="162"/>
                  </a:lnTo>
                  <a:lnTo>
                    <a:pt x="124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41" y="162"/>
                  </a:lnTo>
                  <a:lnTo>
                    <a:pt x="148" y="162"/>
                  </a:lnTo>
                  <a:lnTo>
                    <a:pt x="163" y="165"/>
                  </a:lnTo>
                  <a:lnTo>
                    <a:pt x="177" y="169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2" y="179"/>
                  </a:lnTo>
                  <a:lnTo>
                    <a:pt x="198" y="182"/>
                  </a:lnTo>
                  <a:lnTo>
                    <a:pt x="204" y="184"/>
                  </a:lnTo>
                  <a:lnTo>
                    <a:pt x="213" y="184"/>
                  </a:lnTo>
                  <a:lnTo>
                    <a:pt x="213" y="184"/>
                  </a:lnTo>
                  <a:lnTo>
                    <a:pt x="215" y="191"/>
                  </a:lnTo>
                  <a:lnTo>
                    <a:pt x="220" y="194"/>
                  </a:lnTo>
                  <a:lnTo>
                    <a:pt x="223" y="199"/>
                  </a:lnTo>
                  <a:lnTo>
                    <a:pt x="227" y="204"/>
                  </a:lnTo>
                  <a:lnTo>
                    <a:pt x="227" y="204"/>
                  </a:lnTo>
                  <a:lnTo>
                    <a:pt x="235" y="206"/>
                  </a:lnTo>
                  <a:lnTo>
                    <a:pt x="240" y="204"/>
                  </a:lnTo>
                  <a:lnTo>
                    <a:pt x="245" y="203"/>
                  </a:lnTo>
                  <a:lnTo>
                    <a:pt x="249" y="199"/>
                  </a:lnTo>
                  <a:lnTo>
                    <a:pt x="252" y="196"/>
                  </a:lnTo>
                  <a:lnTo>
                    <a:pt x="256" y="193"/>
                  </a:lnTo>
                  <a:lnTo>
                    <a:pt x="261" y="191"/>
                  </a:lnTo>
                  <a:lnTo>
                    <a:pt x="268" y="191"/>
                  </a:lnTo>
                  <a:lnTo>
                    <a:pt x="268" y="191"/>
                  </a:lnTo>
                  <a:lnTo>
                    <a:pt x="268" y="194"/>
                  </a:lnTo>
                  <a:lnTo>
                    <a:pt x="269" y="196"/>
                  </a:lnTo>
                  <a:lnTo>
                    <a:pt x="274" y="198"/>
                  </a:lnTo>
                  <a:lnTo>
                    <a:pt x="278" y="201"/>
                  </a:lnTo>
                  <a:lnTo>
                    <a:pt x="279" y="203"/>
                  </a:lnTo>
                  <a:lnTo>
                    <a:pt x="281" y="204"/>
                  </a:lnTo>
                  <a:lnTo>
                    <a:pt x="308" y="204"/>
                  </a:lnTo>
                  <a:lnTo>
                    <a:pt x="308" y="164"/>
                  </a:lnTo>
                  <a:lnTo>
                    <a:pt x="308" y="164"/>
                  </a:lnTo>
                  <a:lnTo>
                    <a:pt x="319" y="158"/>
                  </a:lnTo>
                  <a:lnTo>
                    <a:pt x="329" y="153"/>
                  </a:lnTo>
                  <a:lnTo>
                    <a:pt x="337" y="146"/>
                  </a:lnTo>
                  <a:lnTo>
                    <a:pt x="341" y="141"/>
                  </a:lnTo>
                  <a:lnTo>
                    <a:pt x="343" y="136"/>
                  </a:lnTo>
                  <a:lnTo>
                    <a:pt x="343" y="136"/>
                  </a:lnTo>
                  <a:lnTo>
                    <a:pt x="363" y="123"/>
                  </a:lnTo>
                  <a:lnTo>
                    <a:pt x="383" y="109"/>
                  </a:lnTo>
                  <a:lnTo>
                    <a:pt x="383" y="109"/>
                  </a:lnTo>
                  <a:lnTo>
                    <a:pt x="383" y="106"/>
                  </a:lnTo>
                  <a:lnTo>
                    <a:pt x="385" y="104"/>
                  </a:lnTo>
                  <a:lnTo>
                    <a:pt x="390" y="102"/>
                  </a:lnTo>
                  <a:lnTo>
                    <a:pt x="394" y="99"/>
                  </a:lnTo>
                  <a:lnTo>
                    <a:pt x="395" y="97"/>
                  </a:lnTo>
                  <a:lnTo>
                    <a:pt x="397" y="95"/>
                  </a:lnTo>
                  <a:lnTo>
                    <a:pt x="397" y="95"/>
                  </a:lnTo>
                  <a:lnTo>
                    <a:pt x="402" y="94"/>
                  </a:lnTo>
                  <a:lnTo>
                    <a:pt x="407" y="88"/>
                  </a:lnTo>
                  <a:lnTo>
                    <a:pt x="412" y="85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9" y="75"/>
                  </a:lnTo>
                  <a:lnTo>
                    <a:pt x="424" y="71"/>
                  </a:lnTo>
                  <a:lnTo>
                    <a:pt x="433" y="63"/>
                  </a:lnTo>
                  <a:lnTo>
                    <a:pt x="438" y="59"/>
                  </a:lnTo>
                  <a:lnTo>
                    <a:pt x="441" y="54"/>
                  </a:lnTo>
                  <a:lnTo>
                    <a:pt x="445" y="49"/>
                  </a:lnTo>
                  <a:lnTo>
                    <a:pt x="445" y="41"/>
                  </a:lnTo>
                  <a:lnTo>
                    <a:pt x="445" y="41"/>
                  </a:lnTo>
                  <a:lnTo>
                    <a:pt x="441" y="34"/>
                  </a:lnTo>
                  <a:lnTo>
                    <a:pt x="438" y="30"/>
                  </a:lnTo>
                  <a:lnTo>
                    <a:pt x="435" y="25"/>
                  </a:lnTo>
                  <a:lnTo>
                    <a:pt x="431" y="20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8" name="Freeform 252">
              <a:extLst>
                <a:ext uri="{FF2B5EF4-FFF2-40B4-BE49-F238E27FC236}">
                  <a16:creationId xmlns:a16="http://schemas.microsoft.com/office/drawing/2014/main" id="{3C50C0F2-D423-4B46-894C-BE72C423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241" y="4854910"/>
              <a:ext cx="465138" cy="398462"/>
            </a:xfrm>
            <a:custGeom>
              <a:avLst/>
              <a:gdLst>
                <a:gd name="T0" fmla="*/ 1222 w 1291"/>
                <a:gd name="T1" fmla="*/ 412 h 1109"/>
                <a:gd name="T2" fmla="*/ 1184 w 1291"/>
                <a:gd name="T3" fmla="*/ 362 h 1109"/>
                <a:gd name="T4" fmla="*/ 1119 w 1291"/>
                <a:gd name="T5" fmla="*/ 330 h 1109"/>
                <a:gd name="T6" fmla="*/ 1140 w 1291"/>
                <a:gd name="T7" fmla="*/ 262 h 1109"/>
                <a:gd name="T8" fmla="*/ 1174 w 1291"/>
                <a:gd name="T9" fmla="*/ 118 h 1109"/>
                <a:gd name="T10" fmla="*/ 1130 w 1291"/>
                <a:gd name="T11" fmla="*/ 91 h 1109"/>
                <a:gd name="T12" fmla="*/ 1082 w 1291"/>
                <a:gd name="T13" fmla="*/ 98 h 1109"/>
                <a:gd name="T14" fmla="*/ 1010 w 1291"/>
                <a:gd name="T15" fmla="*/ 111 h 1109"/>
                <a:gd name="T16" fmla="*/ 976 w 1291"/>
                <a:gd name="T17" fmla="*/ 70 h 1109"/>
                <a:gd name="T18" fmla="*/ 959 w 1291"/>
                <a:gd name="T19" fmla="*/ 43 h 1109"/>
                <a:gd name="T20" fmla="*/ 887 w 1291"/>
                <a:gd name="T21" fmla="*/ 43 h 1109"/>
                <a:gd name="T22" fmla="*/ 805 w 1291"/>
                <a:gd name="T23" fmla="*/ 29 h 1109"/>
                <a:gd name="T24" fmla="*/ 734 w 1291"/>
                <a:gd name="T25" fmla="*/ 40 h 1109"/>
                <a:gd name="T26" fmla="*/ 674 w 1291"/>
                <a:gd name="T27" fmla="*/ 53 h 1109"/>
                <a:gd name="T28" fmla="*/ 567 w 1291"/>
                <a:gd name="T29" fmla="*/ 43 h 1109"/>
                <a:gd name="T30" fmla="*/ 539 w 1291"/>
                <a:gd name="T31" fmla="*/ 29 h 1109"/>
                <a:gd name="T32" fmla="*/ 430 w 1291"/>
                <a:gd name="T33" fmla="*/ 2 h 1109"/>
                <a:gd name="T34" fmla="*/ 340 w 1291"/>
                <a:gd name="T35" fmla="*/ 12 h 1109"/>
                <a:gd name="T36" fmla="*/ 314 w 1291"/>
                <a:gd name="T37" fmla="*/ 12 h 1109"/>
                <a:gd name="T38" fmla="*/ 259 w 1291"/>
                <a:gd name="T39" fmla="*/ 36 h 1109"/>
                <a:gd name="T40" fmla="*/ 212 w 1291"/>
                <a:gd name="T41" fmla="*/ 106 h 1109"/>
                <a:gd name="T42" fmla="*/ 144 w 1291"/>
                <a:gd name="T43" fmla="*/ 96 h 1109"/>
                <a:gd name="T44" fmla="*/ 103 w 1291"/>
                <a:gd name="T45" fmla="*/ 57 h 1109"/>
                <a:gd name="T46" fmla="*/ 41 w 1291"/>
                <a:gd name="T47" fmla="*/ 2 h 1109"/>
                <a:gd name="T48" fmla="*/ 21 w 1291"/>
                <a:gd name="T49" fmla="*/ 98 h 1109"/>
                <a:gd name="T50" fmla="*/ 14 w 1291"/>
                <a:gd name="T51" fmla="*/ 146 h 1109"/>
                <a:gd name="T52" fmla="*/ 24 w 1291"/>
                <a:gd name="T53" fmla="*/ 187 h 1109"/>
                <a:gd name="T54" fmla="*/ 104 w 1291"/>
                <a:gd name="T55" fmla="*/ 219 h 1109"/>
                <a:gd name="T56" fmla="*/ 123 w 1291"/>
                <a:gd name="T57" fmla="*/ 275 h 1109"/>
                <a:gd name="T58" fmla="*/ 132 w 1291"/>
                <a:gd name="T59" fmla="*/ 289 h 1109"/>
                <a:gd name="T60" fmla="*/ 142 w 1291"/>
                <a:gd name="T61" fmla="*/ 304 h 1109"/>
                <a:gd name="T62" fmla="*/ 147 w 1291"/>
                <a:gd name="T63" fmla="*/ 338 h 1109"/>
                <a:gd name="T64" fmla="*/ 169 w 1291"/>
                <a:gd name="T65" fmla="*/ 374 h 1109"/>
                <a:gd name="T66" fmla="*/ 184 w 1291"/>
                <a:gd name="T67" fmla="*/ 425 h 1109"/>
                <a:gd name="T68" fmla="*/ 259 w 1291"/>
                <a:gd name="T69" fmla="*/ 490 h 1109"/>
                <a:gd name="T70" fmla="*/ 259 w 1291"/>
                <a:gd name="T71" fmla="*/ 521 h 1109"/>
                <a:gd name="T72" fmla="*/ 302 w 1291"/>
                <a:gd name="T73" fmla="*/ 572 h 1109"/>
                <a:gd name="T74" fmla="*/ 398 w 1291"/>
                <a:gd name="T75" fmla="*/ 676 h 1109"/>
                <a:gd name="T76" fmla="*/ 439 w 1291"/>
                <a:gd name="T77" fmla="*/ 724 h 1109"/>
                <a:gd name="T78" fmla="*/ 526 w 1291"/>
                <a:gd name="T79" fmla="*/ 773 h 1109"/>
                <a:gd name="T80" fmla="*/ 546 w 1291"/>
                <a:gd name="T81" fmla="*/ 848 h 1109"/>
                <a:gd name="T82" fmla="*/ 587 w 1291"/>
                <a:gd name="T83" fmla="*/ 889 h 1109"/>
                <a:gd name="T84" fmla="*/ 602 w 1291"/>
                <a:gd name="T85" fmla="*/ 891 h 1109"/>
                <a:gd name="T86" fmla="*/ 623 w 1291"/>
                <a:gd name="T87" fmla="*/ 900 h 1109"/>
                <a:gd name="T88" fmla="*/ 654 w 1291"/>
                <a:gd name="T89" fmla="*/ 915 h 1109"/>
                <a:gd name="T90" fmla="*/ 669 w 1291"/>
                <a:gd name="T91" fmla="*/ 927 h 1109"/>
                <a:gd name="T92" fmla="*/ 674 w 1291"/>
                <a:gd name="T93" fmla="*/ 983 h 1109"/>
                <a:gd name="T94" fmla="*/ 725 w 1291"/>
                <a:gd name="T95" fmla="*/ 1010 h 1109"/>
                <a:gd name="T96" fmla="*/ 838 w 1291"/>
                <a:gd name="T97" fmla="*/ 1087 h 1109"/>
                <a:gd name="T98" fmla="*/ 908 w 1291"/>
                <a:gd name="T99" fmla="*/ 1091 h 1109"/>
                <a:gd name="T100" fmla="*/ 976 w 1291"/>
                <a:gd name="T101" fmla="*/ 1089 h 1109"/>
                <a:gd name="T102" fmla="*/ 940 w 1291"/>
                <a:gd name="T103" fmla="*/ 1010 h 1109"/>
                <a:gd name="T104" fmla="*/ 991 w 1291"/>
                <a:gd name="T105" fmla="*/ 864 h 1109"/>
                <a:gd name="T106" fmla="*/ 1046 w 1291"/>
                <a:gd name="T107" fmla="*/ 777 h 1109"/>
                <a:gd name="T108" fmla="*/ 1101 w 1291"/>
                <a:gd name="T109" fmla="*/ 779 h 1109"/>
                <a:gd name="T110" fmla="*/ 1072 w 1291"/>
                <a:gd name="T111" fmla="*/ 719 h 1109"/>
                <a:gd name="T112" fmla="*/ 1114 w 1291"/>
                <a:gd name="T113" fmla="*/ 668 h 1109"/>
                <a:gd name="T114" fmla="*/ 1232 w 1291"/>
                <a:gd name="T115" fmla="*/ 680 h 1109"/>
                <a:gd name="T116" fmla="*/ 1247 w 1291"/>
                <a:gd name="T117" fmla="*/ 570 h 1109"/>
                <a:gd name="T118" fmla="*/ 1201 w 1291"/>
                <a:gd name="T119" fmla="*/ 521 h 1109"/>
                <a:gd name="T120" fmla="*/ 1210 w 1291"/>
                <a:gd name="T121" fmla="*/ 509 h 1109"/>
                <a:gd name="T122" fmla="*/ 1285 w 1291"/>
                <a:gd name="T123" fmla="*/ 475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91" h="1109">
                  <a:moveTo>
                    <a:pt x="1290" y="459"/>
                  </a:moveTo>
                  <a:lnTo>
                    <a:pt x="1290" y="459"/>
                  </a:lnTo>
                  <a:lnTo>
                    <a:pt x="1290" y="453"/>
                  </a:lnTo>
                  <a:lnTo>
                    <a:pt x="1286" y="447"/>
                  </a:lnTo>
                  <a:lnTo>
                    <a:pt x="1283" y="442"/>
                  </a:lnTo>
                  <a:lnTo>
                    <a:pt x="1280" y="439"/>
                  </a:lnTo>
                  <a:lnTo>
                    <a:pt x="1268" y="436"/>
                  </a:lnTo>
                  <a:lnTo>
                    <a:pt x="1256" y="432"/>
                  </a:lnTo>
                  <a:lnTo>
                    <a:pt x="1256" y="432"/>
                  </a:lnTo>
                  <a:lnTo>
                    <a:pt x="1254" y="427"/>
                  </a:lnTo>
                  <a:lnTo>
                    <a:pt x="1251" y="424"/>
                  </a:lnTo>
                  <a:lnTo>
                    <a:pt x="1242" y="418"/>
                  </a:lnTo>
                  <a:lnTo>
                    <a:pt x="1234" y="413"/>
                  </a:lnTo>
                  <a:lnTo>
                    <a:pt x="1222" y="412"/>
                  </a:lnTo>
                  <a:lnTo>
                    <a:pt x="1222" y="412"/>
                  </a:lnTo>
                  <a:lnTo>
                    <a:pt x="1218" y="407"/>
                  </a:lnTo>
                  <a:lnTo>
                    <a:pt x="1216" y="400"/>
                  </a:lnTo>
                  <a:lnTo>
                    <a:pt x="1213" y="395"/>
                  </a:lnTo>
                  <a:lnTo>
                    <a:pt x="1211" y="393"/>
                  </a:lnTo>
                  <a:lnTo>
                    <a:pt x="1208" y="391"/>
                  </a:lnTo>
                  <a:lnTo>
                    <a:pt x="1208" y="391"/>
                  </a:lnTo>
                  <a:lnTo>
                    <a:pt x="1203" y="383"/>
                  </a:lnTo>
                  <a:lnTo>
                    <a:pt x="1201" y="378"/>
                  </a:lnTo>
                  <a:lnTo>
                    <a:pt x="1201" y="371"/>
                  </a:lnTo>
                  <a:lnTo>
                    <a:pt x="1201" y="371"/>
                  </a:lnTo>
                  <a:lnTo>
                    <a:pt x="1193" y="371"/>
                  </a:lnTo>
                  <a:lnTo>
                    <a:pt x="1188" y="367"/>
                  </a:lnTo>
                  <a:lnTo>
                    <a:pt x="1184" y="362"/>
                  </a:lnTo>
                  <a:lnTo>
                    <a:pt x="1181" y="357"/>
                  </a:lnTo>
                  <a:lnTo>
                    <a:pt x="1181" y="357"/>
                  </a:lnTo>
                  <a:lnTo>
                    <a:pt x="1176" y="357"/>
                  </a:lnTo>
                  <a:lnTo>
                    <a:pt x="1170" y="355"/>
                  </a:lnTo>
                  <a:lnTo>
                    <a:pt x="1162" y="352"/>
                  </a:lnTo>
                  <a:lnTo>
                    <a:pt x="1153" y="349"/>
                  </a:lnTo>
                  <a:lnTo>
                    <a:pt x="1147" y="349"/>
                  </a:lnTo>
                  <a:lnTo>
                    <a:pt x="1140" y="350"/>
                  </a:lnTo>
                  <a:lnTo>
                    <a:pt x="1140" y="350"/>
                  </a:lnTo>
                  <a:lnTo>
                    <a:pt x="1136" y="343"/>
                  </a:lnTo>
                  <a:lnTo>
                    <a:pt x="1131" y="338"/>
                  </a:lnTo>
                  <a:lnTo>
                    <a:pt x="1126" y="333"/>
                  </a:lnTo>
                  <a:lnTo>
                    <a:pt x="1119" y="330"/>
                  </a:lnTo>
                  <a:lnTo>
                    <a:pt x="1119" y="330"/>
                  </a:lnTo>
                  <a:lnTo>
                    <a:pt x="1119" y="323"/>
                  </a:lnTo>
                  <a:lnTo>
                    <a:pt x="1119" y="316"/>
                  </a:lnTo>
                  <a:lnTo>
                    <a:pt x="1121" y="311"/>
                  </a:lnTo>
                  <a:lnTo>
                    <a:pt x="1126" y="309"/>
                  </a:lnTo>
                  <a:lnTo>
                    <a:pt x="1126" y="309"/>
                  </a:lnTo>
                  <a:lnTo>
                    <a:pt x="1126" y="304"/>
                  </a:lnTo>
                  <a:lnTo>
                    <a:pt x="1128" y="301"/>
                  </a:lnTo>
                  <a:lnTo>
                    <a:pt x="1130" y="297"/>
                  </a:lnTo>
                  <a:lnTo>
                    <a:pt x="1133" y="296"/>
                  </a:lnTo>
                  <a:lnTo>
                    <a:pt x="1133" y="296"/>
                  </a:lnTo>
                  <a:lnTo>
                    <a:pt x="1131" y="285"/>
                  </a:lnTo>
                  <a:lnTo>
                    <a:pt x="1133" y="277"/>
                  </a:lnTo>
                  <a:lnTo>
                    <a:pt x="1140" y="262"/>
                  </a:lnTo>
                  <a:lnTo>
                    <a:pt x="1140" y="262"/>
                  </a:lnTo>
                  <a:lnTo>
                    <a:pt x="1143" y="246"/>
                  </a:lnTo>
                  <a:lnTo>
                    <a:pt x="1147" y="238"/>
                  </a:lnTo>
                  <a:lnTo>
                    <a:pt x="1150" y="236"/>
                  </a:lnTo>
                  <a:lnTo>
                    <a:pt x="1153" y="234"/>
                  </a:lnTo>
                  <a:lnTo>
                    <a:pt x="1153" y="234"/>
                  </a:lnTo>
                  <a:lnTo>
                    <a:pt x="1155" y="226"/>
                  </a:lnTo>
                  <a:lnTo>
                    <a:pt x="1157" y="217"/>
                  </a:lnTo>
                  <a:lnTo>
                    <a:pt x="1160" y="212"/>
                  </a:lnTo>
                  <a:lnTo>
                    <a:pt x="1167" y="207"/>
                  </a:lnTo>
                  <a:lnTo>
                    <a:pt x="1167" y="207"/>
                  </a:lnTo>
                  <a:lnTo>
                    <a:pt x="1165" y="181"/>
                  </a:lnTo>
                  <a:lnTo>
                    <a:pt x="1169" y="161"/>
                  </a:lnTo>
                  <a:lnTo>
                    <a:pt x="1172" y="139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18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105"/>
                  </a:lnTo>
                  <a:lnTo>
                    <a:pt x="1174" y="91"/>
                  </a:lnTo>
                  <a:lnTo>
                    <a:pt x="1147" y="91"/>
                  </a:lnTo>
                  <a:lnTo>
                    <a:pt x="1147" y="91"/>
                  </a:lnTo>
                  <a:lnTo>
                    <a:pt x="1143" y="89"/>
                  </a:lnTo>
                  <a:lnTo>
                    <a:pt x="1140" y="89"/>
                  </a:lnTo>
                  <a:lnTo>
                    <a:pt x="1130" y="91"/>
                  </a:lnTo>
                  <a:lnTo>
                    <a:pt x="1111" y="98"/>
                  </a:lnTo>
                  <a:lnTo>
                    <a:pt x="1102" y="100"/>
                  </a:lnTo>
                  <a:lnTo>
                    <a:pt x="1095" y="98"/>
                  </a:lnTo>
                  <a:lnTo>
                    <a:pt x="1094" y="96"/>
                  </a:lnTo>
                  <a:lnTo>
                    <a:pt x="1092" y="94"/>
                  </a:lnTo>
                  <a:lnTo>
                    <a:pt x="1092" y="89"/>
                  </a:lnTo>
                  <a:lnTo>
                    <a:pt x="1092" y="84"/>
                  </a:lnTo>
                  <a:lnTo>
                    <a:pt x="1092" y="84"/>
                  </a:lnTo>
                  <a:lnTo>
                    <a:pt x="1089" y="86"/>
                  </a:lnTo>
                  <a:lnTo>
                    <a:pt x="1087" y="89"/>
                  </a:lnTo>
                  <a:lnTo>
                    <a:pt x="1085" y="98"/>
                  </a:lnTo>
                  <a:lnTo>
                    <a:pt x="1085" y="98"/>
                  </a:lnTo>
                  <a:lnTo>
                    <a:pt x="1082" y="98"/>
                  </a:lnTo>
                  <a:lnTo>
                    <a:pt x="1082" y="98"/>
                  </a:lnTo>
                  <a:lnTo>
                    <a:pt x="1078" y="98"/>
                  </a:lnTo>
                  <a:lnTo>
                    <a:pt x="1075" y="100"/>
                  </a:lnTo>
                  <a:lnTo>
                    <a:pt x="1073" y="101"/>
                  </a:lnTo>
                  <a:lnTo>
                    <a:pt x="1072" y="105"/>
                  </a:lnTo>
                  <a:lnTo>
                    <a:pt x="1072" y="105"/>
                  </a:lnTo>
                  <a:lnTo>
                    <a:pt x="1058" y="108"/>
                  </a:lnTo>
                  <a:lnTo>
                    <a:pt x="1043" y="111"/>
                  </a:lnTo>
                  <a:lnTo>
                    <a:pt x="1029" y="113"/>
                  </a:lnTo>
                  <a:lnTo>
                    <a:pt x="1022" y="115"/>
                  </a:lnTo>
                  <a:lnTo>
                    <a:pt x="1017" y="118"/>
                  </a:lnTo>
                  <a:lnTo>
                    <a:pt x="1017" y="118"/>
                  </a:lnTo>
                  <a:lnTo>
                    <a:pt x="1017" y="115"/>
                  </a:lnTo>
                  <a:lnTo>
                    <a:pt x="1015" y="113"/>
                  </a:lnTo>
                  <a:lnTo>
                    <a:pt x="1010" y="111"/>
                  </a:lnTo>
                  <a:lnTo>
                    <a:pt x="990" y="111"/>
                  </a:lnTo>
                  <a:lnTo>
                    <a:pt x="990" y="111"/>
                  </a:lnTo>
                  <a:lnTo>
                    <a:pt x="983" y="98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9" y="84"/>
                  </a:lnTo>
                  <a:lnTo>
                    <a:pt x="981" y="82"/>
                  </a:lnTo>
                  <a:lnTo>
                    <a:pt x="983" y="77"/>
                  </a:lnTo>
                  <a:lnTo>
                    <a:pt x="983" y="77"/>
                  </a:lnTo>
                  <a:lnTo>
                    <a:pt x="981" y="74"/>
                  </a:lnTo>
                  <a:lnTo>
                    <a:pt x="979" y="72"/>
                  </a:lnTo>
                  <a:lnTo>
                    <a:pt x="978" y="72"/>
                  </a:lnTo>
                  <a:lnTo>
                    <a:pt x="976" y="70"/>
                  </a:lnTo>
                  <a:lnTo>
                    <a:pt x="976" y="70"/>
                  </a:lnTo>
                  <a:lnTo>
                    <a:pt x="976" y="67"/>
                  </a:lnTo>
                  <a:lnTo>
                    <a:pt x="976" y="64"/>
                  </a:lnTo>
                  <a:lnTo>
                    <a:pt x="976" y="60"/>
                  </a:lnTo>
                  <a:lnTo>
                    <a:pt x="976" y="57"/>
                  </a:lnTo>
                  <a:lnTo>
                    <a:pt x="976" y="57"/>
                  </a:lnTo>
                  <a:lnTo>
                    <a:pt x="973" y="57"/>
                  </a:lnTo>
                  <a:lnTo>
                    <a:pt x="969" y="57"/>
                  </a:lnTo>
                  <a:lnTo>
                    <a:pt x="969" y="57"/>
                  </a:lnTo>
                  <a:lnTo>
                    <a:pt x="968" y="55"/>
                  </a:lnTo>
                  <a:lnTo>
                    <a:pt x="968" y="52"/>
                  </a:lnTo>
                  <a:lnTo>
                    <a:pt x="966" y="50"/>
                  </a:lnTo>
                  <a:lnTo>
                    <a:pt x="962" y="50"/>
                  </a:lnTo>
                  <a:lnTo>
                    <a:pt x="962" y="50"/>
                  </a:lnTo>
                  <a:lnTo>
                    <a:pt x="959" y="43"/>
                  </a:lnTo>
                  <a:lnTo>
                    <a:pt x="956" y="36"/>
                  </a:lnTo>
                  <a:lnTo>
                    <a:pt x="956" y="26"/>
                  </a:lnTo>
                  <a:lnTo>
                    <a:pt x="956" y="16"/>
                  </a:lnTo>
                  <a:lnTo>
                    <a:pt x="921" y="16"/>
                  </a:lnTo>
                  <a:lnTo>
                    <a:pt x="921" y="16"/>
                  </a:lnTo>
                  <a:lnTo>
                    <a:pt x="918" y="21"/>
                  </a:lnTo>
                  <a:lnTo>
                    <a:pt x="915" y="26"/>
                  </a:lnTo>
                  <a:lnTo>
                    <a:pt x="908" y="29"/>
                  </a:lnTo>
                  <a:lnTo>
                    <a:pt x="901" y="29"/>
                  </a:lnTo>
                  <a:lnTo>
                    <a:pt x="901" y="29"/>
                  </a:lnTo>
                  <a:lnTo>
                    <a:pt x="894" y="29"/>
                  </a:lnTo>
                  <a:lnTo>
                    <a:pt x="891" y="33"/>
                  </a:lnTo>
                  <a:lnTo>
                    <a:pt x="887" y="38"/>
                  </a:lnTo>
                  <a:lnTo>
                    <a:pt x="887" y="43"/>
                  </a:lnTo>
                  <a:lnTo>
                    <a:pt x="867" y="43"/>
                  </a:lnTo>
                  <a:lnTo>
                    <a:pt x="867" y="43"/>
                  </a:lnTo>
                  <a:lnTo>
                    <a:pt x="860" y="31"/>
                  </a:lnTo>
                  <a:lnTo>
                    <a:pt x="850" y="23"/>
                  </a:lnTo>
                  <a:lnTo>
                    <a:pt x="838" y="16"/>
                  </a:lnTo>
                  <a:lnTo>
                    <a:pt x="826" y="9"/>
                  </a:lnTo>
                  <a:lnTo>
                    <a:pt x="826" y="9"/>
                  </a:lnTo>
                  <a:lnTo>
                    <a:pt x="821" y="9"/>
                  </a:lnTo>
                  <a:lnTo>
                    <a:pt x="816" y="9"/>
                  </a:lnTo>
                  <a:lnTo>
                    <a:pt x="814" y="12"/>
                  </a:lnTo>
                  <a:lnTo>
                    <a:pt x="810" y="16"/>
                  </a:lnTo>
                  <a:lnTo>
                    <a:pt x="809" y="23"/>
                  </a:lnTo>
                  <a:lnTo>
                    <a:pt x="807" y="26"/>
                  </a:lnTo>
                  <a:lnTo>
                    <a:pt x="805" y="29"/>
                  </a:lnTo>
                  <a:lnTo>
                    <a:pt x="805" y="29"/>
                  </a:lnTo>
                  <a:lnTo>
                    <a:pt x="800" y="29"/>
                  </a:lnTo>
                  <a:lnTo>
                    <a:pt x="797" y="31"/>
                  </a:lnTo>
                  <a:lnTo>
                    <a:pt x="793" y="33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7" y="36"/>
                  </a:lnTo>
                  <a:lnTo>
                    <a:pt x="783" y="38"/>
                  </a:lnTo>
                  <a:lnTo>
                    <a:pt x="780" y="40"/>
                  </a:lnTo>
                  <a:lnTo>
                    <a:pt x="778" y="43"/>
                  </a:lnTo>
                  <a:lnTo>
                    <a:pt x="778" y="43"/>
                  </a:lnTo>
                  <a:lnTo>
                    <a:pt x="751" y="43"/>
                  </a:lnTo>
                  <a:lnTo>
                    <a:pt x="739" y="41"/>
                  </a:lnTo>
                  <a:lnTo>
                    <a:pt x="734" y="40"/>
                  </a:lnTo>
                  <a:lnTo>
                    <a:pt x="730" y="36"/>
                  </a:lnTo>
                  <a:lnTo>
                    <a:pt x="730" y="36"/>
                  </a:lnTo>
                  <a:lnTo>
                    <a:pt x="717" y="43"/>
                  </a:lnTo>
                  <a:lnTo>
                    <a:pt x="703" y="50"/>
                  </a:lnTo>
                  <a:lnTo>
                    <a:pt x="703" y="50"/>
                  </a:lnTo>
                  <a:lnTo>
                    <a:pt x="700" y="55"/>
                  </a:lnTo>
                  <a:lnTo>
                    <a:pt x="696" y="60"/>
                  </a:lnTo>
                  <a:lnTo>
                    <a:pt x="689" y="64"/>
                  </a:lnTo>
                  <a:lnTo>
                    <a:pt x="683" y="64"/>
                  </a:lnTo>
                  <a:lnTo>
                    <a:pt x="683" y="64"/>
                  </a:lnTo>
                  <a:lnTo>
                    <a:pt x="684" y="59"/>
                  </a:lnTo>
                  <a:lnTo>
                    <a:pt x="683" y="55"/>
                  </a:lnTo>
                  <a:lnTo>
                    <a:pt x="679" y="53"/>
                  </a:lnTo>
                  <a:lnTo>
                    <a:pt x="674" y="53"/>
                  </a:lnTo>
                  <a:lnTo>
                    <a:pt x="664" y="53"/>
                  </a:lnTo>
                  <a:lnTo>
                    <a:pt x="659" y="52"/>
                  </a:lnTo>
                  <a:lnTo>
                    <a:pt x="655" y="50"/>
                  </a:lnTo>
                  <a:lnTo>
                    <a:pt x="655" y="50"/>
                  </a:lnTo>
                  <a:lnTo>
                    <a:pt x="655" y="47"/>
                  </a:lnTo>
                  <a:lnTo>
                    <a:pt x="655" y="43"/>
                  </a:lnTo>
                  <a:lnTo>
                    <a:pt x="655" y="43"/>
                  </a:lnTo>
                  <a:lnTo>
                    <a:pt x="628" y="29"/>
                  </a:lnTo>
                  <a:lnTo>
                    <a:pt x="628" y="29"/>
                  </a:lnTo>
                  <a:lnTo>
                    <a:pt x="613" y="33"/>
                  </a:lnTo>
                  <a:lnTo>
                    <a:pt x="597" y="36"/>
                  </a:lnTo>
                  <a:lnTo>
                    <a:pt x="582" y="40"/>
                  </a:lnTo>
                  <a:lnTo>
                    <a:pt x="567" y="43"/>
                  </a:lnTo>
                  <a:lnTo>
                    <a:pt x="567" y="43"/>
                  </a:lnTo>
                  <a:lnTo>
                    <a:pt x="563" y="43"/>
                  </a:lnTo>
                  <a:lnTo>
                    <a:pt x="560" y="43"/>
                  </a:lnTo>
                  <a:lnTo>
                    <a:pt x="555" y="43"/>
                  </a:lnTo>
                  <a:lnTo>
                    <a:pt x="553" y="43"/>
                  </a:lnTo>
                  <a:lnTo>
                    <a:pt x="553" y="43"/>
                  </a:lnTo>
                  <a:lnTo>
                    <a:pt x="553" y="40"/>
                  </a:lnTo>
                  <a:lnTo>
                    <a:pt x="553" y="36"/>
                  </a:lnTo>
                  <a:lnTo>
                    <a:pt x="553" y="36"/>
                  </a:lnTo>
                  <a:lnTo>
                    <a:pt x="546" y="36"/>
                  </a:lnTo>
                  <a:lnTo>
                    <a:pt x="541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9" y="33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31" y="28"/>
                  </a:lnTo>
                  <a:lnTo>
                    <a:pt x="524" y="28"/>
                  </a:lnTo>
                  <a:lnTo>
                    <a:pt x="517" y="26"/>
                  </a:lnTo>
                  <a:lnTo>
                    <a:pt x="512" y="23"/>
                  </a:lnTo>
                  <a:lnTo>
                    <a:pt x="512" y="23"/>
                  </a:lnTo>
                  <a:lnTo>
                    <a:pt x="490" y="24"/>
                  </a:lnTo>
                  <a:lnTo>
                    <a:pt x="471" y="23"/>
                  </a:lnTo>
                  <a:lnTo>
                    <a:pt x="437" y="16"/>
                  </a:lnTo>
                  <a:lnTo>
                    <a:pt x="437" y="16"/>
                  </a:lnTo>
                  <a:lnTo>
                    <a:pt x="432" y="14"/>
                  </a:lnTo>
                  <a:lnTo>
                    <a:pt x="430" y="12"/>
                  </a:lnTo>
                  <a:lnTo>
                    <a:pt x="430" y="9"/>
                  </a:lnTo>
                  <a:lnTo>
                    <a:pt x="430" y="2"/>
                  </a:lnTo>
                  <a:lnTo>
                    <a:pt x="396" y="2"/>
                  </a:lnTo>
                  <a:lnTo>
                    <a:pt x="396" y="2"/>
                  </a:lnTo>
                  <a:lnTo>
                    <a:pt x="381" y="4"/>
                  </a:lnTo>
                  <a:lnTo>
                    <a:pt x="364" y="7"/>
                  </a:lnTo>
                  <a:lnTo>
                    <a:pt x="364" y="7"/>
                  </a:lnTo>
                  <a:lnTo>
                    <a:pt x="358" y="9"/>
                  </a:lnTo>
                  <a:lnTo>
                    <a:pt x="358" y="9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7" y="11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3" y="14"/>
                  </a:lnTo>
                  <a:lnTo>
                    <a:pt x="333" y="14"/>
                  </a:lnTo>
                  <a:lnTo>
                    <a:pt x="329" y="14"/>
                  </a:lnTo>
                  <a:lnTo>
                    <a:pt x="329" y="14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3" y="14"/>
                  </a:lnTo>
                  <a:lnTo>
                    <a:pt x="323" y="14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14" y="12"/>
                  </a:lnTo>
                  <a:lnTo>
                    <a:pt x="314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7" y="11"/>
                  </a:lnTo>
                  <a:lnTo>
                    <a:pt x="307" y="11"/>
                  </a:lnTo>
                  <a:lnTo>
                    <a:pt x="300" y="9"/>
                  </a:lnTo>
                  <a:lnTo>
                    <a:pt x="300" y="9"/>
                  </a:lnTo>
                  <a:lnTo>
                    <a:pt x="292" y="14"/>
                  </a:lnTo>
                  <a:lnTo>
                    <a:pt x="287" y="16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73" y="19"/>
                  </a:lnTo>
                  <a:lnTo>
                    <a:pt x="268" y="24"/>
                  </a:lnTo>
                  <a:lnTo>
                    <a:pt x="259" y="36"/>
                  </a:lnTo>
                  <a:lnTo>
                    <a:pt x="251" y="48"/>
                  </a:lnTo>
                  <a:lnTo>
                    <a:pt x="246" y="53"/>
                  </a:lnTo>
                  <a:lnTo>
                    <a:pt x="239" y="57"/>
                  </a:lnTo>
                  <a:lnTo>
                    <a:pt x="239" y="57"/>
                  </a:lnTo>
                  <a:lnTo>
                    <a:pt x="239" y="64"/>
                  </a:lnTo>
                  <a:lnTo>
                    <a:pt x="237" y="69"/>
                  </a:lnTo>
                  <a:lnTo>
                    <a:pt x="232" y="77"/>
                  </a:lnTo>
                  <a:lnTo>
                    <a:pt x="227" y="86"/>
                  </a:lnTo>
                  <a:lnTo>
                    <a:pt x="225" y="91"/>
                  </a:lnTo>
                  <a:lnTo>
                    <a:pt x="225" y="98"/>
                  </a:lnTo>
                  <a:lnTo>
                    <a:pt x="225" y="98"/>
                  </a:lnTo>
                  <a:lnTo>
                    <a:pt x="219" y="98"/>
                  </a:lnTo>
                  <a:lnTo>
                    <a:pt x="215" y="101"/>
                  </a:lnTo>
                  <a:lnTo>
                    <a:pt x="212" y="106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00" y="111"/>
                  </a:lnTo>
                  <a:lnTo>
                    <a:pt x="188" y="111"/>
                  </a:lnTo>
                  <a:lnTo>
                    <a:pt x="178" y="113"/>
                  </a:lnTo>
                  <a:lnTo>
                    <a:pt x="171" y="118"/>
                  </a:lnTo>
                  <a:lnTo>
                    <a:pt x="157" y="118"/>
                  </a:lnTo>
                  <a:lnTo>
                    <a:pt x="157" y="118"/>
                  </a:lnTo>
                  <a:lnTo>
                    <a:pt x="157" y="113"/>
                  </a:lnTo>
                  <a:lnTo>
                    <a:pt x="157" y="108"/>
                  </a:lnTo>
                  <a:lnTo>
                    <a:pt x="155" y="105"/>
                  </a:lnTo>
                  <a:lnTo>
                    <a:pt x="152" y="103"/>
                  </a:lnTo>
                  <a:lnTo>
                    <a:pt x="147" y="98"/>
                  </a:lnTo>
                  <a:lnTo>
                    <a:pt x="144" y="96"/>
                  </a:lnTo>
                  <a:lnTo>
                    <a:pt x="144" y="91"/>
                  </a:lnTo>
                  <a:lnTo>
                    <a:pt x="144" y="91"/>
                  </a:lnTo>
                  <a:lnTo>
                    <a:pt x="142" y="88"/>
                  </a:lnTo>
                  <a:lnTo>
                    <a:pt x="140" y="84"/>
                  </a:lnTo>
                  <a:lnTo>
                    <a:pt x="132" y="82"/>
                  </a:lnTo>
                  <a:lnTo>
                    <a:pt x="128" y="81"/>
                  </a:lnTo>
                  <a:lnTo>
                    <a:pt x="125" y="79"/>
                  </a:lnTo>
                  <a:lnTo>
                    <a:pt x="123" y="76"/>
                  </a:lnTo>
                  <a:lnTo>
                    <a:pt x="123" y="70"/>
                  </a:lnTo>
                  <a:lnTo>
                    <a:pt x="123" y="70"/>
                  </a:lnTo>
                  <a:lnTo>
                    <a:pt x="118" y="67"/>
                  </a:lnTo>
                  <a:lnTo>
                    <a:pt x="113" y="64"/>
                  </a:lnTo>
                  <a:lnTo>
                    <a:pt x="108" y="59"/>
                  </a:lnTo>
                  <a:lnTo>
                    <a:pt x="103" y="57"/>
                  </a:lnTo>
                  <a:lnTo>
                    <a:pt x="103" y="57"/>
                  </a:lnTo>
                  <a:lnTo>
                    <a:pt x="99" y="38"/>
                  </a:lnTo>
                  <a:lnTo>
                    <a:pt x="92" y="23"/>
                  </a:lnTo>
                  <a:lnTo>
                    <a:pt x="87" y="18"/>
                  </a:lnTo>
                  <a:lnTo>
                    <a:pt x="82" y="11"/>
                  </a:lnTo>
                  <a:lnTo>
                    <a:pt x="75" y="6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2" y="4"/>
                  </a:lnTo>
                  <a:lnTo>
                    <a:pt x="55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1" y="12"/>
                  </a:lnTo>
                  <a:lnTo>
                    <a:pt x="28" y="12"/>
                  </a:lnTo>
                  <a:lnTo>
                    <a:pt x="21" y="9"/>
                  </a:lnTo>
                  <a:lnTo>
                    <a:pt x="7" y="9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77"/>
                  </a:lnTo>
                  <a:lnTo>
                    <a:pt x="9" y="82"/>
                  </a:lnTo>
                  <a:lnTo>
                    <a:pt x="12" y="86"/>
                  </a:lnTo>
                  <a:lnTo>
                    <a:pt x="16" y="89"/>
                  </a:lnTo>
                  <a:lnTo>
                    <a:pt x="19" y="93"/>
                  </a:lnTo>
                  <a:lnTo>
                    <a:pt x="21" y="98"/>
                  </a:lnTo>
                  <a:lnTo>
                    <a:pt x="22" y="103"/>
                  </a:lnTo>
                  <a:lnTo>
                    <a:pt x="21" y="111"/>
                  </a:lnTo>
                  <a:lnTo>
                    <a:pt x="21" y="111"/>
                  </a:lnTo>
                  <a:lnTo>
                    <a:pt x="16" y="115"/>
                  </a:lnTo>
                  <a:lnTo>
                    <a:pt x="9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0" y="12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7"/>
                  </a:lnTo>
                  <a:lnTo>
                    <a:pt x="5" y="141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7" y="147"/>
                  </a:lnTo>
                  <a:lnTo>
                    <a:pt x="19" y="149"/>
                  </a:lnTo>
                  <a:lnTo>
                    <a:pt x="22" y="154"/>
                  </a:lnTo>
                  <a:lnTo>
                    <a:pt x="24" y="161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5"/>
                  </a:lnTo>
                  <a:lnTo>
                    <a:pt x="24" y="187"/>
                  </a:lnTo>
                  <a:lnTo>
                    <a:pt x="26" y="190"/>
                  </a:lnTo>
                  <a:lnTo>
                    <a:pt x="28" y="193"/>
                  </a:lnTo>
                  <a:lnTo>
                    <a:pt x="28" y="193"/>
                  </a:lnTo>
                  <a:lnTo>
                    <a:pt x="34" y="199"/>
                  </a:lnTo>
                  <a:lnTo>
                    <a:pt x="41" y="202"/>
                  </a:lnTo>
                  <a:lnTo>
                    <a:pt x="48" y="204"/>
                  </a:lnTo>
                  <a:lnTo>
                    <a:pt x="55" y="205"/>
                  </a:lnTo>
                  <a:lnTo>
                    <a:pt x="70" y="204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91" y="205"/>
                  </a:lnTo>
                  <a:lnTo>
                    <a:pt x="94" y="209"/>
                  </a:lnTo>
                  <a:lnTo>
                    <a:pt x="101" y="216"/>
                  </a:lnTo>
                  <a:lnTo>
                    <a:pt x="104" y="219"/>
                  </a:lnTo>
                  <a:lnTo>
                    <a:pt x="108" y="222"/>
                  </a:lnTo>
                  <a:lnTo>
                    <a:pt x="109" y="228"/>
                  </a:lnTo>
                  <a:lnTo>
                    <a:pt x="109" y="234"/>
                  </a:lnTo>
                  <a:lnTo>
                    <a:pt x="109" y="234"/>
                  </a:lnTo>
                  <a:lnTo>
                    <a:pt x="118" y="241"/>
                  </a:lnTo>
                  <a:lnTo>
                    <a:pt x="126" y="248"/>
                  </a:lnTo>
                  <a:lnTo>
                    <a:pt x="132" y="251"/>
                  </a:lnTo>
                  <a:lnTo>
                    <a:pt x="133" y="257"/>
                  </a:lnTo>
                  <a:lnTo>
                    <a:pt x="135" y="262"/>
                  </a:lnTo>
                  <a:lnTo>
                    <a:pt x="137" y="268"/>
                  </a:lnTo>
                  <a:lnTo>
                    <a:pt x="137" y="268"/>
                  </a:lnTo>
                  <a:lnTo>
                    <a:pt x="128" y="270"/>
                  </a:lnTo>
                  <a:lnTo>
                    <a:pt x="125" y="272"/>
                  </a:lnTo>
                  <a:lnTo>
                    <a:pt x="123" y="275"/>
                  </a:lnTo>
                  <a:lnTo>
                    <a:pt x="123" y="275"/>
                  </a:lnTo>
                  <a:lnTo>
                    <a:pt x="125" y="279"/>
                  </a:lnTo>
                  <a:lnTo>
                    <a:pt x="125" y="279"/>
                  </a:lnTo>
                  <a:lnTo>
                    <a:pt x="125" y="280"/>
                  </a:lnTo>
                  <a:lnTo>
                    <a:pt x="125" y="280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2" y="289"/>
                  </a:lnTo>
                  <a:lnTo>
                    <a:pt x="133" y="291"/>
                  </a:lnTo>
                  <a:lnTo>
                    <a:pt x="133" y="291"/>
                  </a:lnTo>
                  <a:lnTo>
                    <a:pt x="135" y="292"/>
                  </a:lnTo>
                  <a:lnTo>
                    <a:pt x="135" y="292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37" y="296"/>
                  </a:lnTo>
                  <a:lnTo>
                    <a:pt x="140" y="299"/>
                  </a:lnTo>
                  <a:lnTo>
                    <a:pt x="140" y="299"/>
                  </a:lnTo>
                  <a:lnTo>
                    <a:pt x="140" y="301"/>
                  </a:lnTo>
                  <a:lnTo>
                    <a:pt x="140" y="301"/>
                  </a:lnTo>
                  <a:lnTo>
                    <a:pt x="142" y="304"/>
                  </a:lnTo>
                  <a:lnTo>
                    <a:pt x="142" y="304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1"/>
                  </a:lnTo>
                  <a:lnTo>
                    <a:pt x="144" y="313"/>
                  </a:lnTo>
                  <a:lnTo>
                    <a:pt x="144" y="313"/>
                  </a:lnTo>
                  <a:lnTo>
                    <a:pt x="145" y="323"/>
                  </a:lnTo>
                  <a:lnTo>
                    <a:pt x="145" y="323"/>
                  </a:lnTo>
                  <a:lnTo>
                    <a:pt x="145" y="335"/>
                  </a:lnTo>
                  <a:lnTo>
                    <a:pt x="145" y="335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145" y="343"/>
                  </a:lnTo>
                  <a:lnTo>
                    <a:pt x="145" y="347"/>
                  </a:lnTo>
                  <a:lnTo>
                    <a:pt x="145" y="350"/>
                  </a:lnTo>
                  <a:lnTo>
                    <a:pt x="147" y="354"/>
                  </a:lnTo>
                  <a:lnTo>
                    <a:pt x="147" y="354"/>
                  </a:lnTo>
                  <a:lnTo>
                    <a:pt x="150" y="355"/>
                  </a:lnTo>
                  <a:lnTo>
                    <a:pt x="150" y="355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57" y="364"/>
                  </a:lnTo>
                  <a:lnTo>
                    <a:pt x="164" y="369"/>
                  </a:lnTo>
                  <a:lnTo>
                    <a:pt x="169" y="374"/>
                  </a:lnTo>
                  <a:lnTo>
                    <a:pt x="169" y="374"/>
                  </a:lnTo>
                  <a:lnTo>
                    <a:pt x="171" y="378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6"/>
                  </a:lnTo>
                  <a:lnTo>
                    <a:pt x="171" y="386"/>
                  </a:lnTo>
                  <a:lnTo>
                    <a:pt x="171" y="391"/>
                  </a:lnTo>
                  <a:lnTo>
                    <a:pt x="171" y="391"/>
                  </a:lnTo>
                  <a:lnTo>
                    <a:pt x="171" y="412"/>
                  </a:lnTo>
                  <a:lnTo>
                    <a:pt x="171" y="418"/>
                  </a:lnTo>
                  <a:lnTo>
                    <a:pt x="171" y="418"/>
                  </a:lnTo>
                  <a:lnTo>
                    <a:pt x="176" y="420"/>
                  </a:lnTo>
                  <a:lnTo>
                    <a:pt x="181" y="422"/>
                  </a:lnTo>
                  <a:lnTo>
                    <a:pt x="184" y="425"/>
                  </a:lnTo>
                  <a:lnTo>
                    <a:pt x="184" y="432"/>
                  </a:lnTo>
                  <a:lnTo>
                    <a:pt x="184" y="432"/>
                  </a:lnTo>
                  <a:lnTo>
                    <a:pt x="198" y="442"/>
                  </a:lnTo>
                  <a:lnTo>
                    <a:pt x="210" y="454"/>
                  </a:lnTo>
                  <a:lnTo>
                    <a:pt x="222" y="466"/>
                  </a:lnTo>
                  <a:lnTo>
                    <a:pt x="232" y="480"/>
                  </a:lnTo>
                  <a:lnTo>
                    <a:pt x="232" y="480"/>
                  </a:lnTo>
                  <a:lnTo>
                    <a:pt x="244" y="482"/>
                  </a:lnTo>
                  <a:lnTo>
                    <a:pt x="249" y="483"/>
                  </a:lnTo>
                  <a:lnTo>
                    <a:pt x="251" y="485"/>
                  </a:lnTo>
                  <a:lnTo>
                    <a:pt x="253" y="487"/>
                  </a:lnTo>
                  <a:lnTo>
                    <a:pt x="253" y="487"/>
                  </a:lnTo>
                  <a:lnTo>
                    <a:pt x="258" y="488"/>
                  </a:lnTo>
                  <a:lnTo>
                    <a:pt x="259" y="490"/>
                  </a:lnTo>
                  <a:lnTo>
                    <a:pt x="259" y="494"/>
                  </a:lnTo>
                  <a:lnTo>
                    <a:pt x="259" y="494"/>
                  </a:lnTo>
                  <a:lnTo>
                    <a:pt x="268" y="495"/>
                  </a:lnTo>
                  <a:lnTo>
                    <a:pt x="271" y="497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0" y="502"/>
                  </a:lnTo>
                  <a:lnTo>
                    <a:pt x="268" y="505"/>
                  </a:lnTo>
                  <a:lnTo>
                    <a:pt x="266" y="509"/>
                  </a:lnTo>
                  <a:lnTo>
                    <a:pt x="266" y="514"/>
                  </a:lnTo>
                  <a:lnTo>
                    <a:pt x="266" y="514"/>
                  </a:lnTo>
                  <a:lnTo>
                    <a:pt x="266" y="517"/>
                  </a:lnTo>
                  <a:lnTo>
                    <a:pt x="265" y="519"/>
                  </a:lnTo>
                  <a:lnTo>
                    <a:pt x="259" y="521"/>
                  </a:lnTo>
                  <a:lnTo>
                    <a:pt x="256" y="524"/>
                  </a:lnTo>
                  <a:lnTo>
                    <a:pt x="254" y="526"/>
                  </a:lnTo>
                  <a:lnTo>
                    <a:pt x="253" y="528"/>
                  </a:lnTo>
                  <a:lnTo>
                    <a:pt x="253" y="534"/>
                  </a:lnTo>
                  <a:lnTo>
                    <a:pt x="253" y="534"/>
                  </a:lnTo>
                  <a:lnTo>
                    <a:pt x="266" y="538"/>
                  </a:lnTo>
                  <a:lnTo>
                    <a:pt x="271" y="541"/>
                  </a:lnTo>
                  <a:lnTo>
                    <a:pt x="277" y="545"/>
                  </a:lnTo>
                  <a:lnTo>
                    <a:pt x="280" y="550"/>
                  </a:lnTo>
                  <a:lnTo>
                    <a:pt x="283" y="555"/>
                  </a:lnTo>
                  <a:lnTo>
                    <a:pt x="287" y="569"/>
                  </a:lnTo>
                  <a:lnTo>
                    <a:pt x="287" y="569"/>
                  </a:lnTo>
                  <a:lnTo>
                    <a:pt x="295" y="570"/>
                  </a:lnTo>
                  <a:lnTo>
                    <a:pt x="302" y="572"/>
                  </a:lnTo>
                  <a:lnTo>
                    <a:pt x="309" y="575"/>
                  </a:lnTo>
                  <a:lnTo>
                    <a:pt x="316" y="580"/>
                  </a:lnTo>
                  <a:lnTo>
                    <a:pt x="326" y="591"/>
                  </a:lnTo>
                  <a:lnTo>
                    <a:pt x="335" y="603"/>
                  </a:lnTo>
                  <a:lnTo>
                    <a:pt x="335" y="637"/>
                  </a:lnTo>
                  <a:lnTo>
                    <a:pt x="335" y="637"/>
                  </a:lnTo>
                  <a:lnTo>
                    <a:pt x="343" y="639"/>
                  </a:lnTo>
                  <a:lnTo>
                    <a:pt x="352" y="642"/>
                  </a:lnTo>
                  <a:lnTo>
                    <a:pt x="367" y="649"/>
                  </a:lnTo>
                  <a:lnTo>
                    <a:pt x="381" y="657"/>
                  </a:lnTo>
                  <a:lnTo>
                    <a:pt x="396" y="664"/>
                  </a:lnTo>
                  <a:lnTo>
                    <a:pt x="396" y="664"/>
                  </a:lnTo>
                  <a:lnTo>
                    <a:pt x="396" y="671"/>
                  </a:lnTo>
                  <a:lnTo>
                    <a:pt x="398" y="676"/>
                  </a:lnTo>
                  <a:lnTo>
                    <a:pt x="403" y="685"/>
                  </a:lnTo>
                  <a:lnTo>
                    <a:pt x="408" y="693"/>
                  </a:lnTo>
                  <a:lnTo>
                    <a:pt x="410" y="698"/>
                  </a:lnTo>
                  <a:lnTo>
                    <a:pt x="410" y="705"/>
                  </a:lnTo>
                  <a:lnTo>
                    <a:pt x="410" y="705"/>
                  </a:lnTo>
                  <a:lnTo>
                    <a:pt x="415" y="705"/>
                  </a:lnTo>
                  <a:lnTo>
                    <a:pt x="420" y="705"/>
                  </a:lnTo>
                  <a:lnTo>
                    <a:pt x="423" y="707"/>
                  </a:lnTo>
                  <a:lnTo>
                    <a:pt x="425" y="710"/>
                  </a:lnTo>
                  <a:lnTo>
                    <a:pt x="430" y="715"/>
                  </a:lnTo>
                  <a:lnTo>
                    <a:pt x="432" y="719"/>
                  </a:lnTo>
                  <a:lnTo>
                    <a:pt x="437" y="719"/>
                  </a:lnTo>
                  <a:lnTo>
                    <a:pt x="437" y="719"/>
                  </a:lnTo>
                  <a:lnTo>
                    <a:pt x="439" y="724"/>
                  </a:lnTo>
                  <a:lnTo>
                    <a:pt x="442" y="726"/>
                  </a:lnTo>
                  <a:lnTo>
                    <a:pt x="451" y="729"/>
                  </a:lnTo>
                  <a:lnTo>
                    <a:pt x="459" y="732"/>
                  </a:lnTo>
                  <a:lnTo>
                    <a:pt x="463" y="734"/>
                  </a:lnTo>
                  <a:lnTo>
                    <a:pt x="464" y="739"/>
                  </a:lnTo>
                  <a:lnTo>
                    <a:pt x="464" y="739"/>
                  </a:lnTo>
                  <a:lnTo>
                    <a:pt x="471" y="744"/>
                  </a:lnTo>
                  <a:lnTo>
                    <a:pt x="480" y="748"/>
                  </a:lnTo>
                  <a:lnTo>
                    <a:pt x="498" y="753"/>
                  </a:lnTo>
                  <a:lnTo>
                    <a:pt x="507" y="756"/>
                  </a:lnTo>
                  <a:lnTo>
                    <a:pt x="514" y="761"/>
                  </a:lnTo>
                  <a:lnTo>
                    <a:pt x="521" y="767"/>
                  </a:lnTo>
                  <a:lnTo>
                    <a:pt x="526" y="773"/>
                  </a:lnTo>
                  <a:lnTo>
                    <a:pt x="526" y="773"/>
                  </a:lnTo>
                  <a:lnTo>
                    <a:pt x="524" y="782"/>
                  </a:lnTo>
                  <a:lnTo>
                    <a:pt x="526" y="789"/>
                  </a:lnTo>
                  <a:lnTo>
                    <a:pt x="529" y="801"/>
                  </a:lnTo>
                  <a:lnTo>
                    <a:pt x="533" y="813"/>
                  </a:lnTo>
                  <a:lnTo>
                    <a:pt x="533" y="819"/>
                  </a:lnTo>
                  <a:lnTo>
                    <a:pt x="533" y="828"/>
                  </a:lnTo>
                  <a:lnTo>
                    <a:pt x="533" y="828"/>
                  </a:lnTo>
                  <a:lnTo>
                    <a:pt x="536" y="830"/>
                  </a:lnTo>
                  <a:lnTo>
                    <a:pt x="538" y="833"/>
                  </a:lnTo>
                  <a:lnTo>
                    <a:pt x="539" y="836"/>
                  </a:lnTo>
                  <a:lnTo>
                    <a:pt x="539" y="842"/>
                  </a:lnTo>
                  <a:lnTo>
                    <a:pt x="539" y="842"/>
                  </a:lnTo>
                  <a:lnTo>
                    <a:pt x="544" y="843"/>
                  </a:lnTo>
                  <a:lnTo>
                    <a:pt x="546" y="848"/>
                  </a:lnTo>
                  <a:lnTo>
                    <a:pt x="546" y="855"/>
                  </a:lnTo>
                  <a:lnTo>
                    <a:pt x="546" y="862"/>
                  </a:lnTo>
                  <a:lnTo>
                    <a:pt x="546" y="862"/>
                  </a:lnTo>
                  <a:lnTo>
                    <a:pt x="553" y="860"/>
                  </a:lnTo>
                  <a:lnTo>
                    <a:pt x="560" y="860"/>
                  </a:lnTo>
                  <a:lnTo>
                    <a:pt x="568" y="864"/>
                  </a:lnTo>
                  <a:lnTo>
                    <a:pt x="577" y="867"/>
                  </a:lnTo>
                  <a:lnTo>
                    <a:pt x="582" y="869"/>
                  </a:lnTo>
                  <a:lnTo>
                    <a:pt x="587" y="869"/>
                  </a:lnTo>
                  <a:lnTo>
                    <a:pt x="587" y="869"/>
                  </a:lnTo>
                  <a:lnTo>
                    <a:pt x="584" y="879"/>
                  </a:lnTo>
                  <a:lnTo>
                    <a:pt x="584" y="884"/>
                  </a:lnTo>
                  <a:lnTo>
                    <a:pt x="587" y="889"/>
                  </a:lnTo>
                  <a:lnTo>
                    <a:pt x="587" y="889"/>
                  </a:lnTo>
                  <a:lnTo>
                    <a:pt x="590" y="889"/>
                  </a:lnTo>
                  <a:lnTo>
                    <a:pt x="590" y="889"/>
                  </a:lnTo>
                  <a:lnTo>
                    <a:pt x="592" y="889"/>
                  </a:lnTo>
                  <a:lnTo>
                    <a:pt x="592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6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599" y="889"/>
                  </a:lnTo>
                  <a:lnTo>
                    <a:pt x="602" y="891"/>
                  </a:lnTo>
                  <a:lnTo>
                    <a:pt x="602" y="891"/>
                  </a:lnTo>
                  <a:lnTo>
                    <a:pt x="604" y="891"/>
                  </a:lnTo>
                  <a:lnTo>
                    <a:pt x="604" y="891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6" y="893"/>
                  </a:lnTo>
                  <a:lnTo>
                    <a:pt x="609" y="893"/>
                  </a:lnTo>
                  <a:lnTo>
                    <a:pt x="609" y="893"/>
                  </a:lnTo>
                  <a:lnTo>
                    <a:pt x="611" y="894"/>
                  </a:lnTo>
                  <a:lnTo>
                    <a:pt x="611" y="894"/>
                  </a:lnTo>
                  <a:lnTo>
                    <a:pt x="614" y="894"/>
                  </a:lnTo>
                  <a:lnTo>
                    <a:pt x="618" y="894"/>
                  </a:lnTo>
                  <a:lnTo>
                    <a:pt x="623" y="900"/>
                  </a:lnTo>
                  <a:lnTo>
                    <a:pt x="623" y="900"/>
                  </a:lnTo>
                  <a:lnTo>
                    <a:pt x="626" y="903"/>
                  </a:lnTo>
                  <a:lnTo>
                    <a:pt x="626" y="903"/>
                  </a:lnTo>
                  <a:lnTo>
                    <a:pt x="631" y="906"/>
                  </a:lnTo>
                  <a:lnTo>
                    <a:pt x="637" y="910"/>
                  </a:lnTo>
                  <a:lnTo>
                    <a:pt x="637" y="910"/>
                  </a:lnTo>
                  <a:lnTo>
                    <a:pt x="642" y="911"/>
                  </a:lnTo>
                  <a:lnTo>
                    <a:pt x="642" y="911"/>
                  </a:lnTo>
                  <a:lnTo>
                    <a:pt x="645" y="911"/>
                  </a:lnTo>
                  <a:lnTo>
                    <a:pt x="645" y="911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48" y="913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5"/>
                  </a:lnTo>
                  <a:lnTo>
                    <a:pt x="654" y="917"/>
                  </a:lnTo>
                  <a:lnTo>
                    <a:pt x="654" y="917"/>
                  </a:lnTo>
                  <a:lnTo>
                    <a:pt x="655" y="917"/>
                  </a:lnTo>
                  <a:lnTo>
                    <a:pt x="655" y="917"/>
                  </a:lnTo>
                  <a:lnTo>
                    <a:pt x="655" y="918"/>
                  </a:lnTo>
                  <a:lnTo>
                    <a:pt x="655" y="918"/>
                  </a:lnTo>
                  <a:lnTo>
                    <a:pt x="664" y="922"/>
                  </a:lnTo>
                  <a:lnTo>
                    <a:pt x="669" y="925"/>
                  </a:lnTo>
                  <a:lnTo>
                    <a:pt x="669" y="925"/>
                  </a:lnTo>
                  <a:lnTo>
                    <a:pt x="669" y="927"/>
                  </a:lnTo>
                  <a:lnTo>
                    <a:pt x="669" y="927"/>
                  </a:lnTo>
                  <a:lnTo>
                    <a:pt x="666" y="935"/>
                  </a:lnTo>
                  <a:lnTo>
                    <a:pt x="662" y="942"/>
                  </a:lnTo>
                  <a:lnTo>
                    <a:pt x="660" y="947"/>
                  </a:lnTo>
                  <a:lnTo>
                    <a:pt x="659" y="951"/>
                  </a:lnTo>
                  <a:lnTo>
                    <a:pt x="660" y="956"/>
                  </a:lnTo>
                  <a:lnTo>
                    <a:pt x="662" y="961"/>
                  </a:lnTo>
                  <a:lnTo>
                    <a:pt x="662" y="961"/>
                  </a:lnTo>
                  <a:lnTo>
                    <a:pt x="664" y="964"/>
                  </a:lnTo>
                  <a:lnTo>
                    <a:pt x="664" y="964"/>
                  </a:lnTo>
                  <a:lnTo>
                    <a:pt x="666" y="971"/>
                  </a:lnTo>
                  <a:lnTo>
                    <a:pt x="666" y="971"/>
                  </a:lnTo>
                  <a:lnTo>
                    <a:pt x="669" y="975"/>
                  </a:lnTo>
                  <a:lnTo>
                    <a:pt x="669" y="975"/>
                  </a:lnTo>
                  <a:lnTo>
                    <a:pt x="674" y="983"/>
                  </a:lnTo>
                  <a:lnTo>
                    <a:pt x="674" y="983"/>
                  </a:lnTo>
                  <a:lnTo>
                    <a:pt x="677" y="985"/>
                  </a:lnTo>
                  <a:lnTo>
                    <a:pt x="677" y="985"/>
                  </a:lnTo>
                  <a:lnTo>
                    <a:pt x="679" y="987"/>
                  </a:lnTo>
                  <a:lnTo>
                    <a:pt x="679" y="987"/>
                  </a:lnTo>
                  <a:lnTo>
                    <a:pt x="686" y="995"/>
                  </a:lnTo>
                  <a:lnTo>
                    <a:pt x="686" y="995"/>
                  </a:lnTo>
                  <a:lnTo>
                    <a:pt x="689" y="998"/>
                  </a:lnTo>
                  <a:lnTo>
                    <a:pt x="694" y="1000"/>
                  </a:lnTo>
                  <a:lnTo>
                    <a:pt x="705" y="1002"/>
                  </a:lnTo>
                  <a:lnTo>
                    <a:pt x="717" y="1004"/>
                  </a:lnTo>
                  <a:lnTo>
                    <a:pt x="722" y="1007"/>
                  </a:lnTo>
                  <a:lnTo>
                    <a:pt x="725" y="1010"/>
                  </a:lnTo>
                  <a:lnTo>
                    <a:pt x="725" y="1010"/>
                  </a:lnTo>
                  <a:lnTo>
                    <a:pt x="729" y="1010"/>
                  </a:lnTo>
                  <a:lnTo>
                    <a:pt x="729" y="1010"/>
                  </a:lnTo>
                  <a:lnTo>
                    <a:pt x="741" y="1021"/>
                  </a:lnTo>
                  <a:lnTo>
                    <a:pt x="751" y="1031"/>
                  </a:lnTo>
                  <a:lnTo>
                    <a:pt x="761" y="1043"/>
                  </a:lnTo>
                  <a:lnTo>
                    <a:pt x="773" y="1053"/>
                  </a:lnTo>
                  <a:lnTo>
                    <a:pt x="773" y="1053"/>
                  </a:lnTo>
                  <a:lnTo>
                    <a:pt x="780" y="1058"/>
                  </a:lnTo>
                  <a:lnTo>
                    <a:pt x="788" y="1063"/>
                  </a:lnTo>
                  <a:lnTo>
                    <a:pt x="804" y="1070"/>
                  </a:lnTo>
                  <a:lnTo>
                    <a:pt x="804" y="1070"/>
                  </a:lnTo>
                  <a:lnTo>
                    <a:pt x="833" y="1087"/>
                  </a:lnTo>
                  <a:lnTo>
                    <a:pt x="833" y="1087"/>
                  </a:lnTo>
                  <a:lnTo>
                    <a:pt x="838" y="1087"/>
                  </a:lnTo>
                  <a:lnTo>
                    <a:pt x="846" y="1087"/>
                  </a:lnTo>
                  <a:lnTo>
                    <a:pt x="846" y="1087"/>
                  </a:lnTo>
                  <a:lnTo>
                    <a:pt x="848" y="1084"/>
                  </a:lnTo>
                  <a:lnTo>
                    <a:pt x="850" y="1082"/>
                  </a:lnTo>
                  <a:lnTo>
                    <a:pt x="857" y="1080"/>
                  </a:lnTo>
                  <a:lnTo>
                    <a:pt x="874" y="1080"/>
                  </a:lnTo>
                  <a:lnTo>
                    <a:pt x="874" y="1080"/>
                  </a:lnTo>
                  <a:lnTo>
                    <a:pt x="879" y="1082"/>
                  </a:lnTo>
                  <a:lnTo>
                    <a:pt x="880" y="1084"/>
                  </a:lnTo>
                  <a:lnTo>
                    <a:pt x="880" y="1087"/>
                  </a:lnTo>
                  <a:lnTo>
                    <a:pt x="880" y="1087"/>
                  </a:lnTo>
                  <a:lnTo>
                    <a:pt x="889" y="1087"/>
                  </a:lnTo>
                  <a:lnTo>
                    <a:pt x="896" y="1087"/>
                  </a:lnTo>
                  <a:lnTo>
                    <a:pt x="908" y="1091"/>
                  </a:lnTo>
                  <a:lnTo>
                    <a:pt x="918" y="1096"/>
                  </a:lnTo>
                  <a:lnTo>
                    <a:pt x="928" y="1101"/>
                  </a:lnTo>
                  <a:lnTo>
                    <a:pt x="928" y="1101"/>
                  </a:lnTo>
                  <a:lnTo>
                    <a:pt x="930" y="1104"/>
                  </a:lnTo>
                  <a:lnTo>
                    <a:pt x="932" y="1106"/>
                  </a:lnTo>
                  <a:lnTo>
                    <a:pt x="939" y="1108"/>
                  </a:lnTo>
                  <a:lnTo>
                    <a:pt x="956" y="1108"/>
                  </a:lnTo>
                  <a:lnTo>
                    <a:pt x="956" y="1108"/>
                  </a:lnTo>
                  <a:lnTo>
                    <a:pt x="961" y="1106"/>
                  </a:lnTo>
                  <a:lnTo>
                    <a:pt x="966" y="1101"/>
                  </a:lnTo>
                  <a:lnTo>
                    <a:pt x="971" y="1097"/>
                  </a:lnTo>
                  <a:lnTo>
                    <a:pt x="976" y="1094"/>
                  </a:lnTo>
                  <a:lnTo>
                    <a:pt x="976" y="1094"/>
                  </a:lnTo>
                  <a:lnTo>
                    <a:pt x="976" y="1089"/>
                  </a:lnTo>
                  <a:lnTo>
                    <a:pt x="974" y="1084"/>
                  </a:lnTo>
                  <a:lnTo>
                    <a:pt x="971" y="1075"/>
                  </a:lnTo>
                  <a:lnTo>
                    <a:pt x="966" y="1068"/>
                  </a:lnTo>
                  <a:lnTo>
                    <a:pt x="962" y="1060"/>
                  </a:lnTo>
                  <a:lnTo>
                    <a:pt x="962" y="1060"/>
                  </a:lnTo>
                  <a:lnTo>
                    <a:pt x="961" y="1055"/>
                  </a:lnTo>
                  <a:lnTo>
                    <a:pt x="957" y="1051"/>
                  </a:lnTo>
                  <a:lnTo>
                    <a:pt x="951" y="1044"/>
                  </a:lnTo>
                  <a:lnTo>
                    <a:pt x="947" y="1041"/>
                  </a:lnTo>
                  <a:lnTo>
                    <a:pt x="944" y="1038"/>
                  </a:lnTo>
                  <a:lnTo>
                    <a:pt x="942" y="1033"/>
                  </a:lnTo>
                  <a:lnTo>
                    <a:pt x="942" y="1026"/>
                  </a:lnTo>
                  <a:lnTo>
                    <a:pt x="942" y="1026"/>
                  </a:lnTo>
                  <a:lnTo>
                    <a:pt x="940" y="1010"/>
                  </a:lnTo>
                  <a:lnTo>
                    <a:pt x="942" y="995"/>
                  </a:lnTo>
                  <a:lnTo>
                    <a:pt x="945" y="968"/>
                  </a:lnTo>
                  <a:lnTo>
                    <a:pt x="951" y="942"/>
                  </a:lnTo>
                  <a:lnTo>
                    <a:pt x="956" y="917"/>
                  </a:lnTo>
                  <a:lnTo>
                    <a:pt x="956" y="917"/>
                  </a:lnTo>
                  <a:lnTo>
                    <a:pt x="964" y="913"/>
                  </a:lnTo>
                  <a:lnTo>
                    <a:pt x="971" y="908"/>
                  </a:lnTo>
                  <a:lnTo>
                    <a:pt x="979" y="905"/>
                  </a:lnTo>
                  <a:lnTo>
                    <a:pt x="985" y="903"/>
                  </a:lnTo>
                  <a:lnTo>
                    <a:pt x="990" y="903"/>
                  </a:lnTo>
                  <a:lnTo>
                    <a:pt x="990" y="903"/>
                  </a:lnTo>
                  <a:lnTo>
                    <a:pt x="988" y="888"/>
                  </a:lnTo>
                  <a:lnTo>
                    <a:pt x="990" y="876"/>
                  </a:lnTo>
                  <a:lnTo>
                    <a:pt x="991" y="864"/>
                  </a:lnTo>
                  <a:lnTo>
                    <a:pt x="995" y="854"/>
                  </a:lnTo>
                  <a:lnTo>
                    <a:pt x="1000" y="831"/>
                  </a:lnTo>
                  <a:lnTo>
                    <a:pt x="1003" y="821"/>
                  </a:lnTo>
                  <a:lnTo>
                    <a:pt x="1003" y="807"/>
                  </a:lnTo>
                  <a:lnTo>
                    <a:pt x="1003" y="807"/>
                  </a:lnTo>
                  <a:lnTo>
                    <a:pt x="1008" y="806"/>
                  </a:lnTo>
                  <a:lnTo>
                    <a:pt x="1014" y="802"/>
                  </a:lnTo>
                  <a:lnTo>
                    <a:pt x="1020" y="794"/>
                  </a:lnTo>
                  <a:lnTo>
                    <a:pt x="1027" y="785"/>
                  </a:lnTo>
                  <a:lnTo>
                    <a:pt x="1032" y="782"/>
                  </a:lnTo>
                  <a:lnTo>
                    <a:pt x="1037" y="780"/>
                  </a:lnTo>
                  <a:lnTo>
                    <a:pt x="1037" y="780"/>
                  </a:lnTo>
                  <a:lnTo>
                    <a:pt x="1043" y="779"/>
                  </a:lnTo>
                  <a:lnTo>
                    <a:pt x="1046" y="777"/>
                  </a:lnTo>
                  <a:lnTo>
                    <a:pt x="1051" y="773"/>
                  </a:lnTo>
                  <a:lnTo>
                    <a:pt x="1058" y="773"/>
                  </a:lnTo>
                  <a:lnTo>
                    <a:pt x="1058" y="773"/>
                  </a:lnTo>
                  <a:lnTo>
                    <a:pt x="1061" y="768"/>
                  </a:lnTo>
                  <a:lnTo>
                    <a:pt x="1065" y="763"/>
                  </a:lnTo>
                  <a:lnTo>
                    <a:pt x="1070" y="761"/>
                  </a:lnTo>
                  <a:lnTo>
                    <a:pt x="1078" y="760"/>
                  </a:lnTo>
                  <a:lnTo>
                    <a:pt x="1078" y="760"/>
                  </a:lnTo>
                  <a:lnTo>
                    <a:pt x="1087" y="758"/>
                  </a:lnTo>
                  <a:lnTo>
                    <a:pt x="1090" y="761"/>
                  </a:lnTo>
                  <a:lnTo>
                    <a:pt x="1094" y="765"/>
                  </a:lnTo>
                  <a:lnTo>
                    <a:pt x="1095" y="770"/>
                  </a:lnTo>
                  <a:lnTo>
                    <a:pt x="1099" y="773"/>
                  </a:lnTo>
                  <a:lnTo>
                    <a:pt x="1101" y="779"/>
                  </a:lnTo>
                  <a:lnTo>
                    <a:pt x="1106" y="780"/>
                  </a:lnTo>
                  <a:lnTo>
                    <a:pt x="1112" y="780"/>
                  </a:lnTo>
                  <a:lnTo>
                    <a:pt x="1112" y="780"/>
                  </a:lnTo>
                  <a:lnTo>
                    <a:pt x="1112" y="772"/>
                  </a:lnTo>
                  <a:lnTo>
                    <a:pt x="1111" y="765"/>
                  </a:lnTo>
                  <a:lnTo>
                    <a:pt x="1109" y="758"/>
                  </a:lnTo>
                  <a:lnTo>
                    <a:pt x="1106" y="753"/>
                  </a:lnTo>
                  <a:lnTo>
                    <a:pt x="1099" y="743"/>
                  </a:lnTo>
                  <a:lnTo>
                    <a:pt x="1092" y="732"/>
                  </a:lnTo>
                  <a:lnTo>
                    <a:pt x="1078" y="732"/>
                  </a:lnTo>
                  <a:lnTo>
                    <a:pt x="1078" y="732"/>
                  </a:lnTo>
                  <a:lnTo>
                    <a:pt x="1077" y="724"/>
                  </a:lnTo>
                  <a:lnTo>
                    <a:pt x="1075" y="721"/>
                  </a:lnTo>
                  <a:lnTo>
                    <a:pt x="1072" y="719"/>
                  </a:lnTo>
                  <a:lnTo>
                    <a:pt x="1072" y="719"/>
                  </a:lnTo>
                  <a:lnTo>
                    <a:pt x="1073" y="712"/>
                  </a:lnTo>
                  <a:lnTo>
                    <a:pt x="1072" y="707"/>
                  </a:lnTo>
                  <a:lnTo>
                    <a:pt x="1070" y="700"/>
                  </a:lnTo>
                  <a:lnTo>
                    <a:pt x="1065" y="695"/>
                  </a:lnTo>
                  <a:lnTo>
                    <a:pt x="1065" y="690"/>
                  </a:lnTo>
                  <a:lnTo>
                    <a:pt x="1065" y="685"/>
                  </a:lnTo>
                  <a:lnTo>
                    <a:pt x="1065" y="685"/>
                  </a:lnTo>
                  <a:lnTo>
                    <a:pt x="1075" y="680"/>
                  </a:lnTo>
                  <a:lnTo>
                    <a:pt x="1089" y="674"/>
                  </a:lnTo>
                  <a:lnTo>
                    <a:pt x="1101" y="669"/>
                  </a:lnTo>
                  <a:lnTo>
                    <a:pt x="1112" y="664"/>
                  </a:lnTo>
                  <a:lnTo>
                    <a:pt x="1112" y="664"/>
                  </a:lnTo>
                  <a:lnTo>
                    <a:pt x="1114" y="668"/>
                  </a:lnTo>
                  <a:lnTo>
                    <a:pt x="1116" y="671"/>
                  </a:lnTo>
                  <a:lnTo>
                    <a:pt x="1118" y="678"/>
                  </a:lnTo>
                  <a:lnTo>
                    <a:pt x="1121" y="681"/>
                  </a:lnTo>
                  <a:lnTo>
                    <a:pt x="1123" y="685"/>
                  </a:lnTo>
                  <a:lnTo>
                    <a:pt x="1128" y="685"/>
                  </a:lnTo>
                  <a:lnTo>
                    <a:pt x="1133" y="685"/>
                  </a:lnTo>
                  <a:lnTo>
                    <a:pt x="1133" y="685"/>
                  </a:lnTo>
                  <a:lnTo>
                    <a:pt x="1148" y="681"/>
                  </a:lnTo>
                  <a:lnTo>
                    <a:pt x="1160" y="681"/>
                  </a:lnTo>
                  <a:lnTo>
                    <a:pt x="1170" y="681"/>
                  </a:lnTo>
                  <a:lnTo>
                    <a:pt x="1188" y="685"/>
                  </a:lnTo>
                  <a:lnTo>
                    <a:pt x="1222" y="685"/>
                  </a:lnTo>
                  <a:lnTo>
                    <a:pt x="1222" y="685"/>
                  </a:lnTo>
                  <a:lnTo>
                    <a:pt x="1232" y="680"/>
                  </a:lnTo>
                  <a:lnTo>
                    <a:pt x="1245" y="674"/>
                  </a:lnTo>
                  <a:lnTo>
                    <a:pt x="1257" y="669"/>
                  </a:lnTo>
                  <a:lnTo>
                    <a:pt x="1269" y="664"/>
                  </a:lnTo>
                  <a:lnTo>
                    <a:pt x="1269" y="664"/>
                  </a:lnTo>
                  <a:lnTo>
                    <a:pt x="1266" y="647"/>
                  </a:lnTo>
                  <a:lnTo>
                    <a:pt x="1263" y="630"/>
                  </a:lnTo>
                  <a:lnTo>
                    <a:pt x="1263" y="630"/>
                  </a:lnTo>
                  <a:lnTo>
                    <a:pt x="1263" y="613"/>
                  </a:lnTo>
                  <a:lnTo>
                    <a:pt x="1264" y="604"/>
                  </a:lnTo>
                  <a:lnTo>
                    <a:pt x="1263" y="596"/>
                  </a:lnTo>
                  <a:lnTo>
                    <a:pt x="1263" y="596"/>
                  </a:lnTo>
                  <a:lnTo>
                    <a:pt x="1257" y="586"/>
                  </a:lnTo>
                  <a:lnTo>
                    <a:pt x="1252" y="577"/>
                  </a:lnTo>
                  <a:lnTo>
                    <a:pt x="1247" y="570"/>
                  </a:lnTo>
                  <a:lnTo>
                    <a:pt x="1242" y="562"/>
                  </a:lnTo>
                  <a:lnTo>
                    <a:pt x="1242" y="562"/>
                  </a:lnTo>
                  <a:lnTo>
                    <a:pt x="1240" y="557"/>
                  </a:lnTo>
                  <a:lnTo>
                    <a:pt x="1237" y="553"/>
                  </a:lnTo>
                  <a:lnTo>
                    <a:pt x="1234" y="550"/>
                  </a:lnTo>
                  <a:lnTo>
                    <a:pt x="1228" y="548"/>
                  </a:lnTo>
                  <a:lnTo>
                    <a:pt x="1223" y="546"/>
                  </a:lnTo>
                  <a:lnTo>
                    <a:pt x="1220" y="543"/>
                  </a:lnTo>
                  <a:lnTo>
                    <a:pt x="1216" y="540"/>
                  </a:lnTo>
                  <a:lnTo>
                    <a:pt x="1215" y="534"/>
                  </a:lnTo>
                  <a:lnTo>
                    <a:pt x="1215" y="534"/>
                  </a:lnTo>
                  <a:lnTo>
                    <a:pt x="1206" y="529"/>
                  </a:lnTo>
                  <a:lnTo>
                    <a:pt x="1203" y="526"/>
                  </a:lnTo>
                  <a:lnTo>
                    <a:pt x="1201" y="521"/>
                  </a:lnTo>
                  <a:lnTo>
                    <a:pt x="1201" y="521"/>
                  </a:lnTo>
                  <a:lnTo>
                    <a:pt x="1199" y="519"/>
                  </a:lnTo>
                  <a:lnTo>
                    <a:pt x="1198" y="517"/>
                  </a:lnTo>
                  <a:lnTo>
                    <a:pt x="1194" y="514"/>
                  </a:lnTo>
                  <a:lnTo>
                    <a:pt x="1193" y="509"/>
                  </a:lnTo>
                  <a:lnTo>
                    <a:pt x="1191" y="507"/>
                  </a:lnTo>
                  <a:lnTo>
                    <a:pt x="1188" y="507"/>
                  </a:lnTo>
                  <a:lnTo>
                    <a:pt x="1188" y="507"/>
                  </a:lnTo>
                  <a:lnTo>
                    <a:pt x="1189" y="502"/>
                  </a:lnTo>
                  <a:lnTo>
                    <a:pt x="1191" y="500"/>
                  </a:lnTo>
                  <a:lnTo>
                    <a:pt x="1194" y="500"/>
                  </a:lnTo>
                  <a:lnTo>
                    <a:pt x="1198" y="502"/>
                  </a:lnTo>
                  <a:lnTo>
                    <a:pt x="1206" y="507"/>
                  </a:lnTo>
                  <a:lnTo>
                    <a:pt x="1210" y="509"/>
                  </a:lnTo>
                  <a:lnTo>
                    <a:pt x="1215" y="507"/>
                  </a:lnTo>
                  <a:lnTo>
                    <a:pt x="1256" y="507"/>
                  </a:lnTo>
                  <a:lnTo>
                    <a:pt x="1256" y="507"/>
                  </a:lnTo>
                  <a:lnTo>
                    <a:pt x="1261" y="507"/>
                  </a:lnTo>
                  <a:lnTo>
                    <a:pt x="1264" y="505"/>
                  </a:lnTo>
                  <a:lnTo>
                    <a:pt x="1266" y="502"/>
                  </a:lnTo>
                  <a:lnTo>
                    <a:pt x="1268" y="499"/>
                  </a:lnTo>
                  <a:lnTo>
                    <a:pt x="1269" y="490"/>
                  </a:lnTo>
                  <a:lnTo>
                    <a:pt x="1273" y="488"/>
                  </a:lnTo>
                  <a:lnTo>
                    <a:pt x="1276" y="487"/>
                  </a:lnTo>
                  <a:lnTo>
                    <a:pt x="1276" y="487"/>
                  </a:lnTo>
                  <a:lnTo>
                    <a:pt x="1276" y="483"/>
                  </a:lnTo>
                  <a:lnTo>
                    <a:pt x="1280" y="480"/>
                  </a:lnTo>
                  <a:lnTo>
                    <a:pt x="1285" y="475"/>
                  </a:lnTo>
                  <a:lnTo>
                    <a:pt x="1288" y="473"/>
                  </a:lnTo>
                  <a:lnTo>
                    <a:pt x="1290" y="470"/>
                  </a:lnTo>
                  <a:lnTo>
                    <a:pt x="1290" y="466"/>
                  </a:lnTo>
                  <a:lnTo>
                    <a:pt x="1290" y="459"/>
                  </a:lnTo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  <p:sp>
          <p:nvSpPr>
            <p:cNvPr id="239" name="Freeform 253">
              <a:extLst>
                <a:ext uri="{FF2B5EF4-FFF2-40B4-BE49-F238E27FC236}">
                  <a16:creationId xmlns:a16="http://schemas.microsoft.com/office/drawing/2014/main" id="{064381EB-E6A5-4298-A563-43B73AE47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3104" y="5251785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0 w 5"/>
                <a:gd name="T7" fmla="*/ 0 h 1"/>
                <a:gd name="T8" fmla="*/ 4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" name="Freeform 254">
              <a:extLst>
                <a:ext uri="{FF2B5EF4-FFF2-40B4-BE49-F238E27FC236}">
                  <a16:creationId xmlns:a16="http://schemas.microsoft.com/office/drawing/2014/main" id="{F9328BF9-204F-45A9-A089-9C0AA18FD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54" y="5243847"/>
              <a:ext cx="1587" cy="1588"/>
            </a:xfrm>
            <a:custGeom>
              <a:avLst/>
              <a:gdLst>
                <a:gd name="T0" fmla="*/ 0 w 5"/>
                <a:gd name="T1" fmla="*/ 1 h 2"/>
                <a:gd name="T2" fmla="*/ 0 w 5"/>
                <a:gd name="T3" fmla="*/ 1 h 2"/>
                <a:gd name="T4" fmla="*/ 4 w 5"/>
                <a:gd name="T5" fmla="*/ 1 h 2"/>
                <a:gd name="T6" fmla="*/ 4 w 5"/>
                <a:gd name="T7" fmla="*/ 1 h 2"/>
                <a:gd name="T8" fmla="*/ 0 w 5"/>
                <a:gd name="T9" fmla="*/ 0 h 2"/>
                <a:gd name="T10" fmla="*/ 0 w 5"/>
                <a:gd name="T11" fmla="*/ 0 h 2"/>
                <a:gd name="T12" fmla="*/ 0 w 5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" name="Freeform 255">
              <a:extLst>
                <a:ext uri="{FF2B5EF4-FFF2-40B4-BE49-F238E27FC236}">
                  <a16:creationId xmlns:a16="http://schemas.microsoft.com/office/drawing/2014/main" id="{02C733C6-9A15-405C-B511-96B27FC05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0554" y="5175585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  <a:gd name="T10" fmla="*/ 0 w 4"/>
                <a:gd name="T11" fmla="*/ 0 h 1"/>
                <a:gd name="T12" fmla="*/ 3 w 4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" name="Freeform 256">
              <a:extLst>
                <a:ext uri="{FF2B5EF4-FFF2-40B4-BE49-F238E27FC236}">
                  <a16:creationId xmlns:a16="http://schemas.microsoft.com/office/drawing/2014/main" id="{CD73EB5A-6AAD-4D87-8817-D42262F44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9604" y="51835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" name="Freeform 257">
              <a:extLst>
                <a:ext uri="{FF2B5EF4-FFF2-40B4-BE49-F238E27FC236}">
                  <a16:creationId xmlns:a16="http://schemas.microsoft.com/office/drawing/2014/main" id="{06B75CBA-0DE9-4001-93F2-B3B8AE639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016" y="5183522"/>
              <a:ext cx="1588" cy="1588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0 h 1"/>
                <a:gd name="T6" fmla="*/ 3 w 4"/>
                <a:gd name="T7" fmla="*/ 0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" name="Freeform 258">
              <a:extLst>
                <a:ext uri="{FF2B5EF4-FFF2-40B4-BE49-F238E27FC236}">
                  <a16:creationId xmlns:a16="http://schemas.microsoft.com/office/drawing/2014/main" id="{CCDF85E9-E20F-4E82-AB82-3B3D96258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191" y="5185110"/>
              <a:ext cx="1588" cy="158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Freeform 259">
              <a:extLst>
                <a:ext uri="{FF2B5EF4-FFF2-40B4-BE49-F238E27FC236}">
                  <a16:creationId xmlns:a16="http://schemas.microsoft.com/office/drawing/2014/main" id="{F2AE34FB-8413-43BC-80CE-37E631F3E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  <a:gd name="T92" fmla="*/ 27 w 63"/>
                <a:gd name="T93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2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Freeform 260">
              <a:extLst>
                <a:ext uri="{FF2B5EF4-FFF2-40B4-BE49-F238E27FC236}">
                  <a16:creationId xmlns:a16="http://schemas.microsoft.com/office/drawing/2014/main" id="{6FA140B2-54FE-4438-A06F-63A23E2F1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1391" y="4526297"/>
              <a:ext cx="22225" cy="33338"/>
            </a:xfrm>
            <a:custGeom>
              <a:avLst/>
              <a:gdLst>
                <a:gd name="T0" fmla="*/ 27 w 63"/>
                <a:gd name="T1" fmla="*/ 2 h 93"/>
                <a:gd name="T2" fmla="*/ 27 w 63"/>
                <a:gd name="T3" fmla="*/ 2 h 93"/>
                <a:gd name="T4" fmla="*/ 22 w 63"/>
                <a:gd name="T5" fmla="*/ 2 h 93"/>
                <a:gd name="T6" fmla="*/ 19 w 63"/>
                <a:gd name="T7" fmla="*/ 5 h 93"/>
                <a:gd name="T8" fmla="*/ 10 w 63"/>
                <a:gd name="T9" fmla="*/ 10 h 93"/>
                <a:gd name="T10" fmla="*/ 10 w 63"/>
                <a:gd name="T11" fmla="*/ 10 h 93"/>
                <a:gd name="T12" fmla="*/ 2 w 63"/>
                <a:gd name="T13" fmla="*/ 19 h 93"/>
                <a:gd name="T14" fmla="*/ 0 w 63"/>
                <a:gd name="T15" fmla="*/ 24 h 93"/>
                <a:gd name="T16" fmla="*/ 2 w 63"/>
                <a:gd name="T17" fmla="*/ 29 h 93"/>
                <a:gd name="T18" fmla="*/ 2 w 63"/>
                <a:gd name="T19" fmla="*/ 29 h 93"/>
                <a:gd name="T20" fmla="*/ 5 w 63"/>
                <a:gd name="T21" fmla="*/ 46 h 93"/>
                <a:gd name="T22" fmla="*/ 5 w 63"/>
                <a:gd name="T23" fmla="*/ 46 h 93"/>
                <a:gd name="T24" fmla="*/ 9 w 63"/>
                <a:gd name="T25" fmla="*/ 53 h 93"/>
                <a:gd name="T26" fmla="*/ 10 w 63"/>
                <a:gd name="T27" fmla="*/ 60 h 93"/>
                <a:gd name="T28" fmla="*/ 10 w 63"/>
                <a:gd name="T29" fmla="*/ 60 h 93"/>
                <a:gd name="T30" fmla="*/ 10 w 63"/>
                <a:gd name="T31" fmla="*/ 63 h 93"/>
                <a:gd name="T32" fmla="*/ 10 w 63"/>
                <a:gd name="T33" fmla="*/ 66 h 93"/>
                <a:gd name="T34" fmla="*/ 7 w 63"/>
                <a:gd name="T35" fmla="*/ 73 h 93"/>
                <a:gd name="T36" fmla="*/ 2 w 63"/>
                <a:gd name="T37" fmla="*/ 78 h 93"/>
                <a:gd name="T38" fmla="*/ 0 w 63"/>
                <a:gd name="T39" fmla="*/ 85 h 93"/>
                <a:gd name="T40" fmla="*/ 0 w 63"/>
                <a:gd name="T41" fmla="*/ 85 h 93"/>
                <a:gd name="T42" fmla="*/ 0 w 63"/>
                <a:gd name="T43" fmla="*/ 90 h 93"/>
                <a:gd name="T44" fmla="*/ 4 w 63"/>
                <a:gd name="T45" fmla="*/ 92 h 93"/>
                <a:gd name="T46" fmla="*/ 9 w 63"/>
                <a:gd name="T47" fmla="*/ 92 h 93"/>
                <a:gd name="T48" fmla="*/ 14 w 63"/>
                <a:gd name="T49" fmla="*/ 90 h 93"/>
                <a:gd name="T50" fmla="*/ 27 w 63"/>
                <a:gd name="T51" fmla="*/ 83 h 93"/>
                <a:gd name="T52" fmla="*/ 36 w 63"/>
                <a:gd name="T53" fmla="*/ 80 h 93"/>
                <a:gd name="T54" fmla="*/ 36 w 63"/>
                <a:gd name="T55" fmla="*/ 80 h 93"/>
                <a:gd name="T56" fmla="*/ 43 w 63"/>
                <a:gd name="T57" fmla="*/ 80 h 93"/>
                <a:gd name="T58" fmla="*/ 50 w 63"/>
                <a:gd name="T59" fmla="*/ 82 h 93"/>
                <a:gd name="T60" fmla="*/ 55 w 63"/>
                <a:gd name="T61" fmla="*/ 80 h 93"/>
                <a:gd name="T62" fmla="*/ 56 w 63"/>
                <a:gd name="T63" fmla="*/ 78 h 93"/>
                <a:gd name="T64" fmla="*/ 58 w 63"/>
                <a:gd name="T65" fmla="*/ 75 h 93"/>
                <a:gd name="T66" fmla="*/ 58 w 63"/>
                <a:gd name="T67" fmla="*/ 75 h 93"/>
                <a:gd name="T68" fmla="*/ 62 w 63"/>
                <a:gd name="T69" fmla="*/ 66 h 93"/>
                <a:gd name="T70" fmla="*/ 62 w 63"/>
                <a:gd name="T71" fmla="*/ 56 h 93"/>
                <a:gd name="T72" fmla="*/ 60 w 63"/>
                <a:gd name="T73" fmla="*/ 48 h 93"/>
                <a:gd name="T74" fmla="*/ 56 w 63"/>
                <a:gd name="T75" fmla="*/ 39 h 93"/>
                <a:gd name="T76" fmla="*/ 56 w 63"/>
                <a:gd name="T77" fmla="*/ 39 h 93"/>
                <a:gd name="T78" fmla="*/ 50 w 63"/>
                <a:gd name="T79" fmla="*/ 27 h 93"/>
                <a:gd name="T80" fmla="*/ 41 w 63"/>
                <a:gd name="T81" fmla="*/ 19 h 93"/>
                <a:gd name="T82" fmla="*/ 41 w 63"/>
                <a:gd name="T83" fmla="*/ 19 h 93"/>
                <a:gd name="T84" fmla="*/ 27 w 63"/>
                <a:gd name="T85" fmla="*/ 0 h 93"/>
                <a:gd name="T86" fmla="*/ 27 w 63"/>
                <a:gd name="T87" fmla="*/ 0 h 93"/>
                <a:gd name="T88" fmla="*/ 26 w 63"/>
                <a:gd name="T89" fmla="*/ 0 h 93"/>
                <a:gd name="T90" fmla="*/ 26 w 63"/>
                <a:gd name="T9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" h="93">
                  <a:moveTo>
                    <a:pt x="27" y="2"/>
                  </a:moveTo>
                  <a:lnTo>
                    <a:pt x="27" y="2"/>
                  </a:lnTo>
                  <a:lnTo>
                    <a:pt x="22" y="2"/>
                  </a:lnTo>
                  <a:lnTo>
                    <a:pt x="19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2" y="19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9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2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9" y="92"/>
                  </a:lnTo>
                  <a:lnTo>
                    <a:pt x="14" y="90"/>
                  </a:lnTo>
                  <a:lnTo>
                    <a:pt x="27" y="83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50" y="82"/>
                  </a:lnTo>
                  <a:lnTo>
                    <a:pt x="55" y="80"/>
                  </a:lnTo>
                  <a:lnTo>
                    <a:pt x="56" y="78"/>
                  </a:lnTo>
                  <a:lnTo>
                    <a:pt x="58" y="75"/>
                  </a:lnTo>
                  <a:lnTo>
                    <a:pt x="58" y="75"/>
                  </a:lnTo>
                  <a:lnTo>
                    <a:pt x="62" y="66"/>
                  </a:lnTo>
                  <a:lnTo>
                    <a:pt x="62" y="56"/>
                  </a:lnTo>
                  <a:lnTo>
                    <a:pt x="60" y="48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0" y="2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Freeform 261">
              <a:extLst>
                <a:ext uri="{FF2B5EF4-FFF2-40B4-BE49-F238E27FC236}">
                  <a16:creationId xmlns:a16="http://schemas.microsoft.com/office/drawing/2014/main" id="{27D7BF9C-6A3C-4991-A9C5-5A41B5293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1379" y="5280360"/>
              <a:ext cx="1587" cy="1587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Freeform 262">
              <a:extLst>
                <a:ext uri="{FF2B5EF4-FFF2-40B4-BE49-F238E27FC236}">
                  <a16:creationId xmlns:a16="http://schemas.microsoft.com/office/drawing/2014/main" id="{0FAF3BFA-DB44-4D3B-A47C-1CBDCD255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2966" y="5278772"/>
              <a:ext cx="1588" cy="1588"/>
            </a:xfrm>
            <a:custGeom>
              <a:avLst/>
              <a:gdLst>
                <a:gd name="T0" fmla="*/ 2 w 3"/>
                <a:gd name="T1" fmla="*/ 0 h 5"/>
                <a:gd name="T2" fmla="*/ 2 w 3"/>
                <a:gd name="T3" fmla="*/ 0 h 5"/>
                <a:gd name="T4" fmla="*/ 0 w 3"/>
                <a:gd name="T5" fmla="*/ 4 h 5"/>
                <a:gd name="T6" fmla="*/ 0 w 3"/>
                <a:gd name="T7" fmla="*/ 4 h 5"/>
                <a:gd name="T8" fmla="*/ 2 w 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Freeform 263">
              <a:extLst>
                <a:ext uri="{FF2B5EF4-FFF2-40B4-BE49-F238E27FC236}">
                  <a16:creationId xmlns:a16="http://schemas.microsoft.com/office/drawing/2014/main" id="{D87E0CC7-B773-46FF-AF78-72AF3B427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Freeform 264">
              <a:extLst>
                <a:ext uri="{FF2B5EF4-FFF2-40B4-BE49-F238E27FC236}">
                  <a16:creationId xmlns:a16="http://schemas.microsoft.com/office/drawing/2014/main" id="{69939F2E-3886-48F6-8EF4-62E9A0E65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5029" y="5335922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Freeform 265">
              <a:extLst>
                <a:ext uri="{FF2B5EF4-FFF2-40B4-BE49-F238E27FC236}">
                  <a16:creationId xmlns:a16="http://schemas.microsoft.com/office/drawing/2014/main" id="{51A531D7-A434-4717-B271-7C652A5C2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3441" y="5334335"/>
              <a:ext cx="1588" cy="1587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2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" name="Freeform 266">
              <a:extLst>
                <a:ext uri="{FF2B5EF4-FFF2-40B4-BE49-F238E27FC236}">
                  <a16:creationId xmlns:a16="http://schemas.microsoft.com/office/drawing/2014/main" id="{9EC57EDF-69EE-4763-A41D-19DB75122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9791" y="5281947"/>
              <a:ext cx="1588" cy="1588"/>
            </a:xfrm>
            <a:custGeom>
              <a:avLst/>
              <a:gdLst>
                <a:gd name="T0" fmla="*/ 4 w 5"/>
                <a:gd name="T1" fmla="*/ 0 h 6"/>
                <a:gd name="T2" fmla="*/ 4 w 5"/>
                <a:gd name="T3" fmla="*/ 0 h 6"/>
                <a:gd name="T4" fmla="*/ 0 w 5"/>
                <a:gd name="T5" fmla="*/ 5 h 6"/>
                <a:gd name="T6" fmla="*/ 0 w 5"/>
                <a:gd name="T7" fmla="*/ 5 h 6"/>
                <a:gd name="T8" fmla="*/ 4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" name="Freeform 20">
              <a:extLst>
                <a:ext uri="{FF2B5EF4-FFF2-40B4-BE49-F238E27FC236}">
                  <a16:creationId xmlns:a16="http://schemas.microsoft.com/office/drawing/2014/main" id="{0448ED43-027C-4D88-8104-858CD637C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1141" y="502785"/>
              <a:ext cx="2174875" cy="2270125"/>
            </a:xfrm>
            <a:custGeom>
              <a:avLst/>
              <a:gdLst>
                <a:gd name="T0" fmla="*/ 3724 w 6040"/>
                <a:gd name="T1" fmla="*/ 1469 h 6306"/>
                <a:gd name="T2" fmla="*/ 3200 w 6040"/>
                <a:gd name="T3" fmla="*/ 1938 h 6306"/>
                <a:gd name="T4" fmla="*/ 3263 w 6040"/>
                <a:gd name="T5" fmla="*/ 1837 h 6306"/>
                <a:gd name="T6" fmla="*/ 3466 w 6040"/>
                <a:gd name="T7" fmla="*/ 1576 h 6306"/>
                <a:gd name="T8" fmla="*/ 3050 w 6040"/>
                <a:gd name="T9" fmla="*/ 2120 h 6306"/>
                <a:gd name="T10" fmla="*/ 3050 w 6040"/>
                <a:gd name="T11" fmla="*/ 2859 h 6306"/>
                <a:gd name="T12" fmla="*/ 4394 w 6040"/>
                <a:gd name="T13" fmla="*/ 955 h 6306"/>
                <a:gd name="T14" fmla="*/ 4722 w 6040"/>
                <a:gd name="T15" fmla="*/ 539 h 6306"/>
                <a:gd name="T16" fmla="*/ 5051 w 6040"/>
                <a:gd name="T17" fmla="*/ 433 h 6306"/>
                <a:gd name="T18" fmla="*/ 4822 w 6040"/>
                <a:gd name="T19" fmla="*/ 479 h 6306"/>
                <a:gd name="T20" fmla="*/ 3917 w 6040"/>
                <a:gd name="T21" fmla="*/ 1290 h 6306"/>
                <a:gd name="T22" fmla="*/ 4043 w 6040"/>
                <a:gd name="T23" fmla="*/ 1099 h 6306"/>
                <a:gd name="T24" fmla="*/ 4094 w 6040"/>
                <a:gd name="T25" fmla="*/ 907 h 6306"/>
                <a:gd name="T26" fmla="*/ 3057 w 6040"/>
                <a:gd name="T27" fmla="*/ 2736 h 6306"/>
                <a:gd name="T28" fmla="*/ 2794 w 6040"/>
                <a:gd name="T29" fmla="*/ 3274 h 6306"/>
                <a:gd name="T30" fmla="*/ 1418 w 6040"/>
                <a:gd name="T31" fmla="*/ 5767 h 6306"/>
                <a:gd name="T32" fmla="*/ 3715 w 6040"/>
                <a:gd name="T33" fmla="*/ 1735 h 6306"/>
                <a:gd name="T34" fmla="*/ 5936 w 6040"/>
                <a:gd name="T35" fmla="*/ 505 h 6306"/>
                <a:gd name="T36" fmla="*/ 5464 w 6040"/>
                <a:gd name="T37" fmla="*/ 322 h 6306"/>
                <a:gd name="T38" fmla="*/ 5116 w 6040"/>
                <a:gd name="T39" fmla="*/ 640 h 6306"/>
                <a:gd name="T40" fmla="*/ 4918 w 6040"/>
                <a:gd name="T41" fmla="*/ 496 h 6306"/>
                <a:gd name="T42" fmla="*/ 4631 w 6040"/>
                <a:gd name="T43" fmla="*/ 865 h 6306"/>
                <a:gd name="T44" fmla="*/ 4423 w 6040"/>
                <a:gd name="T45" fmla="*/ 1056 h 6306"/>
                <a:gd name="T46" fmla="*/ 4231 w 6040"/>
                <a:gd name="T47" fmla="*/ 1160 h 6306"/>
                <a:gd name="T48" fmla="*/ 4012 w 6040"/>
                <a:gd name="T49" fmla="*/ 1296 h 6306"/>
                <a:gd name="T50" fmla="*/ 3700 w 6040"/>
                <a:gd name="T51" fmla="*/ 1532 h 6306"/>
                <a:gd name="T52" fmla="*/ 3657 w 6040"/>
                <a:gd name="T53" fmla="*/ 1740 h 6306"/>
                <a:gd name="T54" fmla="*/ 3651 w 6040"/>
                <a:gd name="T55" fmla="*/ 1870 h 6306"/>
                <a:gd name="T56" fmla="*/ 3536 w 6040"/>
                <a:gd name="T57" fmla="*/ 2057 h 6306"/>
                <a:gd name="T58" fmla="*/ 3506 w 6040"/>
                <a:gd name="T59" fmla="*/ 2238 h 6306"/>
                <a:gd name="T60" fmla="*/ 3221 w 6040"/>
                <a:gd name="T61" fmla="*/ 2477 h 6306"/>
                <a:gd name="T62" fmla="*/ 3166 w 6040"/>
                <a:gd name="T63" fmla="*/ 2825 h 6306"/>
                <a:gd name="T64" fmla="*/ 2943 w 6040"/>
                <a:gd name="T65" fmla="*/ 3187 h 6306"/>
                <a:gd name="T66" fmla="*/ 2834 w 6040"/>
                <a:gd name="T67" fmla="*/ 3500 h 6306"/>
                <a:gd name="T68" fmla="*/ 2467 w 6040"/>
                <a:gd name="T69" fmla="*/ 3796 h 6306"/>
                <a:gd name="T70" fmla="*/ 2134 w 6040"/>
                <a:gd name="T71" fmla="*/ 3997 h 6306"/>
                <a:gd name="T72" fmla="*/ 2061 w 6040"/>
                <a:gd name="T73" fmla="*/ 4026 h 6306"/>
                <a:gd name="T74" fmla="*/ 1982 w 6040"/>
                <a:gd name="T75" fmla="*/ 4251 h 6306"/>
                <a:gd name="T76" fmla="*/ 1675 w 6040"/>
                <a:gd name="T77" fmla="*/ 4416 h 6306"/>
                <a:gd name="T78" fmla="*/ 1588 w 6040"/>
                <a:gd name="T79" fmla="*/ 4520 h 6306"/>
                <a:gd name="T80" fmla="*/ 1443 w 6040"/>
                <a:gd name="T81" fmla="*/ 4838 h 6306"/>
                <a:gd name="T82" fmla="*/ 1372 w 6040"/>
                <a:gd name="T83" fmla="*/ 4998 h 6306"/>
                <a:gd name="T84" fmla="*/ 1419 w 6040"/>
                <a:gd name="T85" fmla="*/ 5146 h 6306"/>
                <a:gd name="T86" fmla="*/ 1462 w 6040"/>
                <a:gd name="T87" fmla="*/ 5486 h 6306"/>
                <a:gd name="T88" fmla="*/ 1394 w 6040"/>
                <a:gd name="T89" fmla="*/ 5668 h 6306"/>
                <a:gd name="T90" fmla="*/ 1455 w 6040"/>
                <a:gd name="T91" fmla="*/ 6035 h 6306"/>
                <a:gd name="T92" fmla="*/ 2197 w 6040"/>
                <a:gd name="T93" fmla="*/ 6066 h 6306"/>
                <a:gd name="T94" fmla="*/ 2559 w 6040"/>
                <a:gd name="T95" fmla="*/ 5672 h 6306"/>
                <a:gd name="T96" fmla="*/ 2871 w 6040"/>
                <a:gd name="T97" fmla="*/ 5633 h 6306"/>
                <a:gd name="T98" fmla="*/ 3122 w 6040"/>
                <a:gd name="T99" fmla="*/ 4845 h 6306"/>
                <a:gd name="T100" fmla="*/ 3098 w 6040"/>
                <a:gd name="T101" fmla="*/ 3731 h 6306"/>
                <a:gd name="T102" fmla="*/ 3466 w 6040"/>
                <a:gd name="T103" fmla="*/ 2856 h 6306"/>
                <a:gd name="T104" fmla="*/ 3903 w 6040"/>
                <a:gd name="T105" fmla="*/ 1897 h 6306"/>
                <a:gd name="T106" fmla="*/ 4649 w 6040"/>
                <a:gd name="T107" fmla="*/ 1356 h 6306"/>
                <a:gd name="T108" fmla="*/ 5307 w 6040"/>
                <a:gd name="T109" fmla="*/ 858 h 6306"/>
                <a:gd name="T110" fmla="*/ 1515 w 6040"/>
                <a:gd name="T111" fmla="*/ 5500 h 6306"/>
                <a:gd name="T112" fmla="*/ 2682 w 6040"/>
                <a:gd name="T113" fmla="*/ 3862 h 6306"/>
                <a:gd name="T114" fmla="*/ 2806 w 6040"/>
                <a:gd name="T115" fmla="*/ 3758 h 6306"/>
                <a:gd name="T116" fmla="*/ 2436 w 6040"/>
                <a:gd name="T117" fmla="*/ 3732 h 6306"/>
                <a:gd name="T118" fmla="*/ 2317 w 6040"/>
                <a:gd name="T119" fmla="*/ 3802 h 6306"/>
                <a:gd name="T120" fmla="*/ 2226 w 6040"/>
                <a:gd name="T121" fmla="*/ 3946 h 6306"/>
                <a:gd name="T122" fmla="*/ 1382 w 6040"/>
                <a:gd name="T123" fmla="*/ 5697 h 6306"/>
                <a:gd name="T124" fmla="*/ 1406 w 6040"/>
                <a:gd name="T125" fmla="*/ 4758 h 6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40" h="6306">
                  <a:moveTo>
                    <a:pt x="3256" y="2434"/>
                  </a:moveTo>
                  <a:lnTo>
                    <a:pt x="3256" y="2438"/>
                  </a:lnTo>
                  <a:lnTo>
                    <a:pt x="3258" y="2439"/>
                  </a:lnTo>
                  <a:lnTo>
                    <a:pt x="3263" y="2441"/>
                  </a:lnTo>
                  <a:lnTo>
                    <a:pt x="3277" y="2441"/>
                  </a:lnTo>
                  <a:lnTo>
                    <a:pt x="3279" y="2439"/>
                  </a:lnTo>
                  <a:lnTo>
                    <a:pt x="3279" y="2436"/>
                  </a:lnTo>
                  <a:lnTo>
                    <a:pt x="3275" y="2431"/>
                  </a:lnTo>
                  <a:lnTo>
                    <a:pt x="3270" y="2427"/>
                  </a:lnTo>
                  <a:lnTo>
                    <a:pt x="3267" y="2422"/>
                  </a:lnTo>
                  <a:lnTo>
                    <a:pt x="3263" y="2422"/>
                  </a:lnTo>
                  <a:lnTo>
                    <a:pt x="3256" y="2422"/>
                  </a:lnTo>
                  <a:lnTo>
                    <a:pt x="3255" y="2424"/>
                  </a:lnTo>
                  <a:lnTo>
                    <a:pt x="3255" y="2426"/>
                  </a:lnTo>
                  <a:lnTo>
                    <a:pt x="3256" y="2434"/>
                  </a:lnTo>
                  <a:close/>
                  <a:moveTo>
                    <a:pt x="3337" y="2327"/>
                  </a:moveTo>
                  <a:lnTo>
                    <a:pt x="3337" y="2320"/>
                  </a:lnTo>
                  <a:lnTo>
                    <a:pt x="3328" y="2320"/>
                  </a:lnTo>
                  <a:lnTo>
                    <a:pt x="3321" y="2322"/>
                  </a:lnTo>
                  <a:lnTo>
                    <a:pt x="3316" y="2327"/>
                  </a:lnTo>
                  <a:lnTo>
                    <a:pt x="3316" y="2334"/>
                  </a:lnTo>
                  <a:lnTo>
                    <a:pt x="3323" y="2334"/>
                  </a:lnTo>
                  <a:lnTo>
                    <a:pt x="3328" y="2334"/>
                  </a:lnTo>
                  <a:lnTo>
                    <a:pt x="3332" y="2332"/>
                  </a:lnTo>
                  <a:lnTo>
                    <a:pt x="3335" y="2330"/>
                  </a:lnTo>
                  <a:lnTo>
                    <a:pt x="3337" y="2327"/>
                  </a:lnTo>
                  <a:close/>
                  <a:moveTo>
                    <a:pt x="3357" y="2218"/>
                  </a:moveTo>
                  <a:lnTo>
                    <a:pt x="3356" y="2223"/>
                  </a:lnTo>
                  <a:lnTo>
                    <a:pt x="3352" y="2226"/>
                  </a:lnTo>
                  <a:lnTo>
                    <a:pt x="3345" y="2233"/>
                  </a:lnTo>
                  <a:lnTo>
                    <a:pt x="3342" y="2236"/>
                  </a:lnTo>
                  <a:lnTo>
                    <a:pt x="3338" y="2240"/>
                  </a:lnTo>
                  <a:lnTo>
                    <a:pt x="3337" y="2245"/>
                  </a:lnTo>
                  <a:lnTo>
                    <a:pt x="3337" y="2252"/>
                  </a:lnTo>
                  <a:lnTo>
                    <a:pt x="3345" y="2252"/>
                  </a:lnTo>
                  <a:lnTo>
                    <a:pt x="3350" y="2248"/>
                  </a:lnTo>
                  <a:lnTo>
                    <a:pt x="3356" y="2247"/>
                  </a:lnTo>
                  <a:lnTo>
                    <a:pt x="3364" y="2245"/>
                  </a:lnTo>
                  <a:lnTo>
                    <a:pt x="3364" y="2228"/>
                  </a:lnTo>
                  <a:lnTo>
                    <a:pt x="3362" y="2221"/>
                  </a:lnTo>
                  <a:lnTo>
                    <a:pt x="3361" y="2219"/>
                  </a:lnTo>
                  <a:lnTo>
                    <a:pt x="3357" y="2218"/>
                  </a:lnTo>
                  <a:close/>
                  <a:moveTo>
                    <a:pt x="3187" y="2559"/>
                  </a:moveTo>
                  <a:lnTo>
                    <a:pt x="3192" y="2557"/>
                  </a:lnTo>
                  <a:lnTo>
                    <a:pt x="3195" y="2555"/>
                  </a:lnTo>
                  <a:lnTo>
                    <a:pt x="3197" y="2552"/>
                  </a:lnTo>
                  <a:lnTo>
                    <a:pt x="3198" y="2548"/>
                  </a:lnTo>
                  <a:lnTo>
                    <a:pt x="3200" y="2536"/>
                  </a:lnTo>
                  <a:lnTo>
                    <a:pt x="3200" y="2525"/>
                  </a:lnTo>
                  <a:lnTo>
                    <a:pt x="3197" y="2526"/>
                  </a:lnTo>
                  <a:lnTo>
                    <a:pt x="3195" y="2528"/>
                  </a:lnTo>
                  <a:lnTo>
                    <a:pt x="3193" y="2535"/>
                  </a:lnTo>
                  <a:lnTo>
                    <a:pt x="3192" y="2542"/>
                  </a:lnTo>
                  <a:lnTo>
                    <a:pt x="3190" y="2545"/>
                  </a:lnTo>
                  <a:lnTo>
                    <a:pt x="3187" y="2545"/>
                  </a:lnTo>
                  <a:lnTo>
                    <a:pt x="3185" y="2547"/>
                  </a:lnTo>
                  <a:lnTo>
                    <a:pt x="3183" y="2548"/>
                  </a:lnTo>
                  <a:lnTo>
                    <a:pt x="3180" y="2552"/>
                  </a:lnTo>
                  <a:lnTo>
                    <a:pt x="3175" y="2554"/>
                  </a:lnTo>
                  <a:lnTo>
                    <a:pt x="3173" y="2555"/>
                  </a:lnTo>
                  <a:lnTo>
                    <a:pt x="3173" y="2559"/>
                  </a:lnTo>
                  <a:lnTo>
                    <a:pt x="3187" y="2559"/>
                  </a:lnTo>
                  <a:close/>
                  <a:moveTo>
                    <a:pt x="2545" y="3657"/>
                  </a:moveTo>
                  <a:lnTo>
                    <a:pt x="2540" y="3659"/>
                  </a:lnTo>
                  <a:lnTo>
                    <a:pt x="2537" y="3662"/>
                  </a:lnTo>
                  <a:lnTo>
                    <a:pt x="2538" y="3666"/>
                  </a:lnTo>
                  <a:lnTo>
                    <a:pt x="2540" y="3669"/>
                  </a:lnTo>
                  <a:lnTo>
                    <a:pt x="2542" y="3671"/>
                  </a:lnTo>
                  <a:lnTo>
                    <a:pt x="2545" y="3669"/>
                  </a:lnTo>
                  <a:lnTo>
                    <a:pt x="2547" y="3666"/>
                  </a:lnTo>
                  <a:lnTo>
                    <a:pt x="2545" y="3657"/>
                  </a:lnTo>
                  <a:close/>
                  <a:moveTo>
                    <a:pt x="3166" y="2620"/>
                  </a:moveTo>
                  <a:lnTo>
                    <a:pt x="3168" y="2615"/>
                  </a:lnTo>
                  <a:lnTo>
                    <a:pt x="3169" y="2613"/>
                  </a:lnTo>
                  <a:lnTo>
                    <a:pt x="3173" y="2613"/>
                  </a:lnTo>
                  <a:lnTo>
                    <a:pt x="3173" y="2607"/>
                  </a:lnTo>
                  <a:lnTo>
                    <a:pt x="3173" y="2600"/>
                  </a:lnTo>
                  <a:lnTo>
                    <a:pt x="3166" y="2600"/>
                  </a:lnTo>
                  <a:lnTo>
                    <a:pt x="3163" y="2600"/>
                  </a:lnTo>
                  <a:lnTo>
                    <a:pt x="3159" y="2601"/>
                  </a:lnTo>
                  <a:lnTo>
                    <a:pt x="3158" y="2605"/>
                  </a:lnTo>
                  <a:lnTo>
                    <a:pt x="3152" y="2610"/>
                  </a:lnTo>
                  <a:lnTo>
                    <a:pt x="3149" y="2613"/>
                  </a:lnTo>
                  <a:lnTo>
                    <a:pt x="3146" y="2613"/>
                  </a:lnTo>
                  <a:lnTo>
                    <a:pt x="3142" y="2618"/>
                  </a:lnTo>
                  <a:lnTo>
                    <a:pt x="3140" y="2625"/>
                  </a:lnTo>
                  <a:lnTo>
                    <a:pt x="3139" y="2632"/>
                  </a:lnTo>
                  <a:lnTo>
                    <a:pt x="3139" y="2641"/>
                  </a:lnTo>
                  <a:lnTo>
                    <a:pt x="3144" y="2642"/>
                  </a:lnTo>
                  <a:lnTo>
                    <a:pt x="3146" y="2644"/>
                  </a:lnTo>
                  <a:lnTo>
                    <a:pt x="3146" y="2648"/>
                  </a:lnTo>
                  <a:lnTo>
                    <a:pt x="3154" y="2649"/>
                  </a:lnTo>
                  <a:lnTo>
                    <a:pt x="3156" y="2649"/>
                  </a:lnTo>
                  <a:lnTo>
                    <a:pt x="3158" y="2648"/>
                  </a:lnTo>
                  <a:lnTo>
                    <a:pt x="3159" y="2642"/>
                  </a:lnTo>
                  <a:lnTo>
                    <a:pt x="3159" y="2637"/>
                  </a:lnTo>
                  <a:lnTo>
                    <a:pt x="3159" y="2630"/>
                  </a:lnTo>
                  <a:lnTo>
                    <a:pt x="3159" y="2625"/>
                  </a:lnTo>
                  <a:lnTo>
                    <a:pt x="3161" y="2622"/>
                  </a:lnTo>
                  <a:lnTo>
                    <a:pt x="3163" y="2620"/>
                  </a:lnTo>
                  <a:lnTo>
                    <a:pt x="3166" y="2620"/>
                  </a:lnTo>
                  <a:close/>
                  <a:moveTo>
                    <a:pt x="3180" y="2538"/>
                  </a:moveTo>
                  <a:lnTo>
                    <a:pt x="3181" y="2533"/>
                  </a:lnTo>
                  <a:lnTo>
                    <a:pt x="3183" y="2531"/>
                  </a:lnTo>
                  <a:lnTo>
                    <a:pt x="3187" y="2531"/>
                  </a:lnTo>
                  <a:lnTo>
                    <a:pt x="3187" y="2530"/>
                  </a:lnTo>
                  <a:lnTo>
                    <a:pt x="3185" y="2528"/>
                  </a:lnTo>
                  <a:lnTo>
                    <a:pt x="3180" y="2526"/>
                  </a:lnTo>
                  <a:lnTo>
                    <a:pt x="3176" y="2526"/>
                  </a:lnTo>
                  <a:lnTo>
                    <a:pt x="3175" y="2528"/>
                  </a:lnTo>
                  <a:lnTo>
                    <a:pt x="3173" y="2531"/>
                  </a:lnTo>
                  <a:lnTo>
                    <a:pt x="3175" y="2536"/>
                  </a:lnTo>
                  <a:lnTo>
                    <a:pt x="3176" y="2538"/>
                  </a:lnTo>
                  <a:lnTo>
                    <a:pt x="3180" y="2538"/>
                  </a:lnTo>
                  <a:close/>
                  <a:moveTo>
                    <a:pt x="3780" y="1453"/>
                  </a:moveTo>
                  <a:lnTo>
                    <a:pt x="3772" y="1452"/>
                  </a:lnTo>
                  <a:lnTo>
                    <a:pt x="3767" y="1450"/>
                  </a:lnTo>
                  <a:lnTo>
                    <a:pt x="3761" y="1446"/>
                  </a:lnTo>
                  <a:lnTo>
                    <a:pt x="3753" y="1446"/>
                  </a:lnTo>
                  <a:lnTo>
                    <a:pt x="3753" y="1450"/>
                  </a:lnTo>
                  <a:lnTo>
                    <a:pt x="3751" y="1452"/>
                  </a:lnTo>
                  <a:lnTo>
                    <a:pt x="3746" y="1453"/>
                  </a:lnTo>
                  <a:lnTo>
                    <a:pt x="3746" y="1460"/>
                  </a:lnTo>
                  <a:lnTo>
                    <a:pt x="3755" y="1465"/>
                  </a:lnTo>
                  <a:lnTo>
                    <a:pt x="3760" y="1467"/>
                  </a:lnTo>
                  <a:lnTo>
                    <a:pt x="3767" y="1467"/>
                  </a:lnTo>
                  <a:lnTo>
                    <a:pt x="3775" y="1462"/>
                  </a:lnTo>
                  <a:lnTo>
                    <a:pt x="3778" y="1458"/>
                  </a:lnTo>
                  <a:lnTo>
                    <a:pt x="3780" y="1453"/>
                  </a:lnTo>
                  <a:close/>
                  <a:moveTo>
                    <a:pt x="3432" y="2190"/>
                  </a:moveTo>
                  <a:lnTo>
                    <a:pt x="3432" y="2185"/>
                  </a:lnTo>
                  <a:lnTo>
                    <a:pt x="3434" y="2180"/>
                  </a:lnTo>
                  <a:lnTo>
                    <a:pt x="3437" y="2172"/>
                  </a:lnTo>
                  <a:lnTo>
                    <a:pt x="3441" y="2163"/>
                  </a:lnTo>
                  <a:lnTo>
                    <a:pt x="3441" y="2156"/>
                  </a:lnTo>
                  <a:lnTo>
                    <a:pt x="3439" y="2149"/>
                  </a:lnTo>
                  <a:lnTo>
                    <a:pt x="3431" y="2149"/>
                  </a:lnTo>
                  <a:lnTo>
                    <a:pt x="3425" y="2153"/>
                  </a:lnTo>
                  <a:lnTo>
                    <a:pt x="3419" y="2155"/>
                  </a:lnTo>
                  <a:lnTo>
                    <a:pt x="3412" y="2156"/>
                  </a:lnTo>
                  <a:lnTo>
                    <a:pt x="3412" y="2163"/>
                  </a:lnTo>
                  <a:lnTo>
                    <a:pt x="3410" y="2166"/>
                  </a:lnTo>
                  <a:lnTo>
                    <a:pt x="3407" y="2170"/>
                  </a:lnTo>
                  <a:lnTo>
                    <a:pt x="3403" y="2172"/>
                  </a:lnTo>
                  <a:lnTo>
                    <a:pt x="3398" y="2173"/>
                  </a:lnTo>
                  <a:lnTo>
                    <a:pt x="3395" y="2175"/>
                  </a:lnTo>
                  <a:lnTo>
                    <a:pt x="3391" y="2178"/>
                  </a:lnTo>
                  <a:lnTo>
                    <a:pt x="3391" y="2183"/>
                  </a:lnTo>
                  <a:lnTo>
                    <a:pt x="3395" y="2185"/>
                  </a:lnTo>
                  <a:lnTo>
                    <a:pt x="3397" y="2189"/>
                  </a:lnTo>
                  <a:lnTo>
                    <a:pt x="3398" y="2192"/>
                  </a:lnTo>
                  <a:lnTo>
                    <a:pt x="3398" y="2197"/>
                  </a:lnTo>
                  <a:lnTo>
                    <a:pt x="3403" y="2197"/>
                  </a:lnTo>
                  <a:lnTo>
                    <a:pt x="3408" y="2197"/>
                  </a:lnTo>
                  <a:lnTo>
                    <a:pt x="3414" y="2192"/>
                  </a:lnTo>
                  <a:lnTo>
                    <a:pt x="3420" y="2189"/>
                  </a:lnTo>
                  <a:lnTo>
                    <a:pt x="3425" y="2189"/>
                  </a:lnTo>
                  <a:lnTo>
                    <a:pt x="3432" y="2190"/>
                  </a:lnTo>
                  <a:close/>
                  <a:moveTo>
                    <a:pt x="3732" y="1501"/>
                  </a:moveTo>
                  <a:lnTo>
                    <a:pt x="3739" y="1503"/>
                  </a:lnTo>
                  <a:lnTo>
                    <a:pt x="3746" y="1504"/>
                  </a:lnTo>
                  <a:lnTo>
                    <a:pt x="3758" y="1510"/>
                  </a:lnTo>
                  <a:lnTo>
                    <a:pt x="3763" y="1513"/>
                  </a:lnTo>
                  <a:lnTo>
                    <a:pt x="3770" y="1515"/>
                  </a:lnTo>
                  <a:lnTo>
                    <a:pt x="3777" y="1516"/>
                  </a:lnTo>
                  <a:lnTo>
                    <a:pt x="3787" y="1515"/>
                  </a:lnTo>
                  <a:lnTo>
                    <a:pt x="3789" y="1508"/>
                  </a:lnTo>
                  <a:lnTo>
                    <a:pt x="3787" y="1503"/>
                  </a:lnTo>
                  <a:lnTo>
                    <a:pt x="3785" y="1496"/>
                  </a:lnTo>
                  <a:lnTo>
                    <a:pt x="3780" y="1491"/>
                  </a:lnTo>
                  <a:lnTo>
                    <a:pt x="3780" y="1486"/>
                  </a:lnTo>
                  <a:lnTo>
                    <a:pt x="3780" y="1481"/>
                  </a:lnTo>
                  <a:lnTo>
                    <a:pt x="3770" y="1482"/>
                  </a:lnTo>
                  <a:lnTo>
                    <a:pt x="3763" y="1482"/>
                  </a:lnTo>
                  <a:lnTo>
                    <a:pt x="3758" y="1479"/>
                  </a:lnTo>
                  <a:lnTo>
                    <a:pt x="3753" y="1477"/>
                  </a:lnTo>
                  <a:lnTo>
                    <a:pt x="3744" y="1470"/>
                  </a:lnTo>
                  <a:lnTo>
                    <a:pt x="3739" y="1467"/>
                  </a:lnTo>
                  <a:lnTo>
                    <a:pt x="3732" y="1467"/>
                  </a:lnTo>
                  <a:lnTo>
                    <a:pt x="3724" y="1469"/>
                  </a:lnTo>
                  <a:lnTo>
                    <a:pt x="3720" y="1470"/>
                  </a:lnTo>
                  <a:lnTo>
                    <a:pt x="3719" y="1474"/>
                  </a:lnTo>
                  <a:lnTo>
                    <a:pt x="3724" y="1479"/>
                  </a:lnTo>
                  <a:lnTo>
                    <a:pt x="3729" y="1484"/>
                  </a:lnTo>
                  <a:lnTo>
                    <a:pt x="3731" y="1493"/>
                  </a:lnTo>
                  <a:lnTo>
                    <a:pt x="3732" y="1501"/>
                  </a:lnTo>
                  <a:close/>
                  <a:moveTo>
                    <a:pt x="3807" y="1501"/>
                  </a:moveTo>
                  <a:lnTo>
                    <a:pt x="3807" y="1474"/>
                  </a:lnTo>
                  <a:lnTo>
                    <a:pt x="3801" y="1474"/>
                  </a:lnTo>
                  <a:lnTo>
                    <a:pt x="3796" y="1472"/>
                  </a:lnTo>
                  <a:lnTo>
                    <a:pt x="3787" y="1467"/>
                  </a:lnTo>
                  <a:lnTo>
                    <a:pt x="3787" y="1474"/>
                  </a:lnTo>
                  <a:lnTo>
                    <a:pt x="3787" y="1481"/>
                  </a:lnTo>
                  <a:lnTo>
                    <a:pt x="3789" y="1486"/>
                  </a:lnTo>
                  <a:lnTo>
                    <a:pt x="3792" y="1489"/>
                  </a:lnTo>
                  <a:lnTo>
                    <a:pt x="3799" y="1496"/>
                  </a:lnTo>
                  <a:lnTo>
                    <a:pt x="3807" y="1501"/>
                  </a:lnTo>
                  <a:close/>
                  <a:moveTo>
                    <a:pt x="3603" y="1522"/>
                  </a:moveTo>
                  <a:lnTo>
                    <a:pt x="3601" y="1513"/>
                  </a:lnTo>
                  <a:lnTo>
                    <a:pt x="3603" y="1506"/>
                  </a:lnTo>
                  <a:lnTo>
                    <a:pt x="3610" y="1496"/>
                  </a:lnTo>
                  <a:lnTo>
                    <a:pt x="3610" y="1493"/>
                  </a:lnTo>
                  <a:lnTo>
                    <a:pt x="3611" y="1484"/>
                  </a:lnTo>
                  <a:lnTo>
                    <a:pt x="3613" y="1479"/>
                  </a:lnTo>
                  <a:lnTo>
                    <a:pt x="3616" y="1475"/>
                  </a:lnTo>
                  <a:lnTo>
                    <a:pt x="3623" y="1474"/>
                  </a:lnTo>
                  <a:lnTo>
                    <a:pt x="3627" y="1474"/>
                  </a:lnTo>
                  <a:lnTo>
                    <a:pt x="3628" y="1472"/>
                  </a:lnTo>
                  <a:lnTo>
                    <a:pt x="3630" y="1470"/>
                  </a:lnTo>
                  <a:lnTo>
                    <a:pt x="3635" y="1465"/>
                  </a:lnTo>
                  <a:lnTo>
                    <a:pt x="3640" y="1462"/>
                  </a:lnTo>
                  <a:lnTo>
                    <a:pt x="3647" y="1458"/>
                  </a:lnTo>
                  <a:lnTo>
                    <a:pt x="3657" y="1460"/>
                  </a:lnTo>
                  <a:lnTo>
                    <a:pt x="3657" y="1453"/>
                  </a:lnTo>
                  <a:lnTo>
                    <a:pt x="3661" y="1450"/>
                  </a:lnTo>
                  <a:lnTo>
                    <a:pt x="3664" y="1448"/>
                  </a:lnTo>
                  <a:lnTo>
                    <a:pt x="3671" y="1446"/>
                  </a:lnTo>
                  <a:lnTo>
                    <a:pt x="3671" y="1419"/>
                  </a:lnTo>
                  <a:lnTo>
                    <a:pt x="3676" y="1417"/>
                  </a:lnTo>
                  <a:lnTo>
                    <a:pt x="3680" y="1414"/>
                  </a:lnTo>
                  <a:lnTo>
                    <a:pt x="3683" y="1411"/>
                  </a:lnTo>
                  <a:lnTo>
                    <a:pt x="3685" y="1405"/>
                  </a:lnTo>
                  <a:lnTo>
                    <a:pt x="3686" y="1400"/>
                  </a:lnTo>
                  <a:lnTo>
                    <a:pt x="3690" y="1397"/>
                  </a:lnTo>
                  <a:lnTo>
                    <a:pt x="3693" y="1394"/>
                  </a:lnTo>
                  <a:lnTo>
                    <a:pt x="3698" y="1392"/>
                  </a:lnTo>
                  <a:lnTo>
                    <a:pt x="3698" y="1375"/>
                  </a:lnTo>
                  <a:lnTo>
                    <a:pt x="3698" y="1358"/>
                  </a:lnTo>
                  <a:lnTo>
                    <a:pt x="3700" y="1342"/>
                  </a:lnTo>
                  <a:lnTo>
                    <a:pt x="3702" y="1336"/>
                  </a:lnTo>
                  <a:lnTo>
                    <a:pt x="3705" y="1330"/>
                  </a:lnTo>
                  <a:lnTo>
                    <a:pt x="3698" y="1330"/>
                  </a:lnTo>
                  <a:lnTo>
                    <a:pt x="3693" y="1329"/>
                  </a:lnTo>
                  <a:lnTo>
                    <a:pt x="3690" y="1325"/>
                  </a:lnTo>
                  <a:lnTo>
                    <a:pt x="3685" y="1324"/>
                  </a:lnTo>
                  <a:lnTo>
                    <a:pt x="3678" y="1324"/>
                  </a:lnTo>
                  <a:lnTo>
                    <a:pt x="3673" y="1327"/>
                  </a:lnTo>
                  <a:lnTo>
                    <a:pt x="3671" y="1327"/>
                  </a:lnTo>
                  <a:lnTo>
                    <a:pt x="3662" y="1330"/>
                  </a:lnTo>
                  <a:lnTo>
                    <a:pt x="3656" y="1334"/>
                  </a:lnTo>
                  <a:lnTo>
                    <a:pt x="3649" y="1342"/>
                  </a:lnTo>
                  <a:lnTo>
                    <a:pt x="3642" y="1353"/>
                  </a:lnTo>
                  <a:lnTo>
                    <a:pt x="3642" y="1356"/>
                  </a:lnTo>
                  <a:lnTo>
                    <a:pt x="3642" y="1370"/>
                  </a:lnTo>
                  <a:lnTo>
                    <a:pt x="3639" y="1383"/>
                  </a:lnTo>
                  <a:lnTo>
                    <a:pt x="3637" y="1388"/>
                  </a:lnTo>
                  <a:lnTo>
                    <a:pt x="3634" y="1394"/>
                  </a:lnTo>
                  <a:lnTo>
                    <a:pt x="3628" y="1397"/>
                  </a:lnTo>
                  <a:lnTo>
                    <a:pt x="3623" y="1399"/>
                  </a:lnTo>
                  <a:lnTo>
                    <a:pt x="3622" y="1404"/>
                  </a:lnTo>
                  <a:lnTo>
                    <a:pt x="3620" y="1405"/>
                  </a:lnTo>
                  <a:lnTo>
                    <a:pt x="3616" y="1405"/>
                  </a:lnTo>
                  <a:lnTo>
                    <a:pt x="3603" y="1405"/>
                  </a:lnTo>
                  <a:lnTo>
                    <a:pt x="3603" y="1412"/>
                  </a:lnTo>
                  <a:lnTo>
                    <a:pt x="3601" y="1417"/>
                  </a:lnTo>
                  <a:lnTo>
                    <a:pt x="3598" y="1423"/>
                  </a:lnTo>
                  <a:lnTo>
                    <a:pt x="3596" y="1428"/>
                  </a:lnTo>
                  <a:lnTo>
                    <a:pt x="3594" y="1431"/>
                  </a:lnTo>
                  <a:lnTo>
                    <a:pt x="3591" y="1434"/>
                  </a:lnTo>
                  <a:lnTo>
                    <a:pt x="3591" y="1438"/>
                  </a:lnTo>
                  <a:lnTo>
                    <a:pt x="3591" y="1445"/>
                  </a:lnTo>
                  <a:lnTo>
                    <a:pt x="3589" y="1450"/>
                  </a:lnTo>
                  <a:lnTo>
                    <a:pt x="3589" y="1453"/>
                  </a:lnTo>
                  <a:lnTo>
                    <a:pt x="3587" y="1457"/>
                  </a:lnTo>
                  <a:lnTo>
                    <a:pt x="3582" y="1460"/>
                  </a:lnTo>
                  <a:lnTo>
                    <a:pt x="3582" y="1462"/>
                  </a:lnTo>
                  <a:lnTo>
                    <a:pt x="3582" y="1482"/>
                  </a:lnTo>
                  <a:lnTo>
                    <a:pt x="3582" y="1493"/>
                  </a:lnTo>
                  <a:lnTo>
                    <a:pt x="3584" y="1501"/>
                  </a:lnTo>
                  <a:lnTo>
                    <a:pt x="3586" y="1508"/>
                  </a:lnTo>
                  <a:lnTo>
                    <a:pt x="3589" y="1515"/>
                  </a:lnTo>
                  <a:lnTo>
                    <a:pt x="3596" y="1520"/>
                  </a:lnTo>
                  <a:lnTo>
                    <a:pt x="3603" y="1522"/>
                  </a:lnTo>
                  <a:close/>
                  <a:moveTo>
                    <a:pt x="3152" y="2675"/>
                  </a:moveTo>
                  <a:lnTo>
                    <a:pt x="3147" y="2673"/>
                  </a:lnTo>
                  <a:lnTo>
                    <a:pt x="3146" y="2671"/>
                  </a:lnTo>
                  <a:lnTo>
                    <a:pt x="3146" y="2668"/>
                  </a:lnTo>
                  <a:lnTo>
                    <a:pt x="3140" y="2668"/>
                  </a:lnTo>
                  <a:lnTo>
                    <a:pt x="3135" y="2668"/>
                  </a:lnTo>
                  <a:lnTo>
                    <a:pt x="3132" y="2668"/>
                  </a:lnTo>
                  <a:lnTo>
                    <a:pt x="3132" y="2673"/>
                  </a:lnTo>
                  <a:lnTo>
                    <a:pt x="3129" y="2677"/>
                  </a:lnTo>
                  <a:lnTo>
                    <a:pt x="3122" y="2685"/>
                  </a:lnTo>
                  <a:lnTo>
                    <a:pt x="3120" y="2690"/>
                  </a:lnTo>
                  <a:lnTo>
                    <a:pt x="3118" y="2695"/>
                  </a:lnTo>
                  <a:lnTo>
                    <a:pt x="3122" y="2702"/>
                  </a:lnTo>
                  <a:lnTo>
                    <a:pt x="3127" y="2709"/>
                  </a:lnTo>
                  <a:lnTo>
                    <a:pt x="3130" y="2711"/>
                  </a:lnTo>
                  <a:lnTo>
                    <a:pt x="3139" y="2716"/>
                  </a:lnTo>
                  <a:lnTo>
                    <a:pt x="3139" y="2711"/>
                  </a:lnTo>
                  <a:lnTo>
                    <a:pt x="3139" y="2707"/>
                  </a:lnTo>
                  <a:lnTo>
                    <a:pt x="3139" y="2705"/>
                  </a:lnTo>
                  <a:lnTo>
                    <a:pt x="3139" y="2704"/>
                  </a:lnTo>
                  <a:lnTo>
                    <a:pt x="3144" y="2702"/>
                  </a:lnTo>
                  <a:lnTo>
                    <a:pt x="3147" y="2699"/>
                  </a:lnTo>
                  <a:lnTo>
                    <a:pt x="3149" y="2699"/>
                  </a:lnTo>
                  <a:lnTo>
                    <a:pt x="3147" y="2697"/>
                  </a:lnTo>
                  <a:lnTo>
                    <a:pt x="3149" y="2695"/>
                  </a:lnTo>
                  <a:lnTo>
                    <a:pt x="3152" y="2692"/>
                  </a:lnTo>
                  <a:lnTo>
                    <a:pt x="3154" y="2687"/>
                  </a:lnTo>
                  <a:lnTo>
                    <a:pt x="3154" y="2682"/>
                  </a:lnTo>
                  <a:lnTo>
                    <a:pt x="3152" y="2675"/>
                  </a:lnTo>
                  <a:close/>
                  <a:moveTo>
                    <a:pt x="3507" y="1487"/>
                  </a:moveTo>
                  <a:lnTo>
                    <a:pt x="3501" y="1487"/>
                  </a:lnTo>
                  <a:lnTo>
                    <a:pt x="3497" y="1489"/>
                  </a:lnTo>
                  <a:lnTo>
                    <a:pt x="3494" y="1493"/>
                  </a:lnTo>
                  <a:lnTo>
                    <a:pt x="3492" y="1496"/>
                  </a:lnTo>
                  <a:lnTo>
                    <a:pt x="3489" y="1504"/>
                  </a:lnTo>
                  <a:lnTo>
                    <a:pt x="3487" y="1515"/>
                  </a:lnTo>
                  <a:lnTo>
                    <a:pt x="3494" y="1515"/>
                  </a:lnTo>
                  <a:lnTo>
                    <a:pt x="3497" y="1515"/>
                  </a:lnTo>
                  <a:lnTo>
                    <a:pt x="3502" y="1511"/>
                  </a:lnTo>
                  <a:lnTo>
                    <a:pt x="3504" y="1508"/>
                  </a:lnTo>
                  <a:lnTo>
                    <a:pt x="3506" y="1504"/>
                  </a:lnTo>
                  <a:lnTo>
                    <a:pt x="3507" y="1499"/>
                  </a:lnTo>
                  <a:lnTo>
                    <a:pt x="3507" y="1487"/>
                  </a:lnTo>
                  <a:close/>
                  <a:moveTo>
                    <a:pt x="3501" y="1788"/>
                  </a:moveTo>
                  <a:lnTo>
                    <a:pt x="3499" y="1793"/>
                  </a:lnTo>
                  <a:lnTo>
                    <a:pt x="3497" y="1796"/>
                  </a:lnTo>
                  <a:lnTo>
                    <a:pt x="3490" y="1801"/>
                  </a:lnTo>
                  <a:lnTo>
                    <a:pt x="3483" y="1806"/>
                  </a:lnTo>
                  <a:lnTo>
                    <a:pt x="3482" y="1810"/>
                  </a:lnTo>
                  <a:lnTo>
                    <a:pt x="3480" y="1815"/>
                  </a:lnTo>
                  <a:lnTo>
                    <a:pt x="3478" y="1820"/>
                  </a:lnTo>
                  <a:lnTo>
                    <a:pt x="3477" y="1822"/>
                  </a:lnTo>
                  <a:lnTo>
                    <a:pt x="3473" y="1822"/>
                  </a:lnTo>
                  <a:lnTo>
                    <a:pt x="3473" y="1827"/>
                  </a:lnTo>
                  <a:lnTo>
                    <a:pt x="3475" y="1830"/>
                  </a:lnTo>
                  <a:lnTo>
                    <a:pt x="3477" y="1834"/>
                  </a:lnTo>
                  <a:lnTo>
                    <a:pt x="3480" y="1835"/>
                  </a:lnTo>
                  <a:lnTo>
                    <a:pt x="3482" y="1830"/>
                  </a:lnTo>
                  <a:lnTo>
                    <a:pt x="3483" y="1829"/>
                  </a:lnTo>
                  <a:lnTo>
                    <a:pt x="3487" y="1829"/>
                  </a:lnTo>
                  <a:lnTo>
                    <a:pt x="3492" y="1820"/>
                  </a:lnTo>
                  <a:lnTo>
                    <a:pt x="3495" y="1817"/>
                  </a:lnTo>
                  <a:lnTo>
                    <a:pt x="3501" y="1815"/>
                  </a:lnTo>
                  <a:lnTo>
                    <a:pt x="3499" y="1810"/>
                  </a:lnTo>
                  <a:lnTo>
                    <a:pt x="3501" y="1806"/>
                  </a:lnTo>
                  <a:lnTo>
                    <a:pt x="3506" y="1798"/>
                  </a:lnTo>
                  <a:lnTo>
                    <a:pt x="3507" y="1794"/>
                  </a:lnTo>
                  <a:lnTo>
                    <a:pt x="3507" y="1793"/>
                  </a:lnTo>
                  <a:lnTo>
                    <a:pt x="3506" y="1789"/>
                  </a:lnTo>
                  <a:lnTo>
                    <a:pt x="3501" y="1788"/>
                  </a:lnTo>
                  <a:close/>
                  <a:moveTo>
                    <a:pt x="3166" y="1985"/>
                  </a:moveTo>
                  <a:lnTo>
                    <a:pt x="3168" y="1980"/>
                  </a:lnTo>
                  <a:lnTo>
                    <a:pt x="3169" y="1979"/>
                  </a:lnTo>
                  <a:lnTo>
                    <a:pt x="3173" y="1979"/>
                  </a:lnTo>
                  <a:lnTo>
                    <a:pt x="3175" y="1974"/>
                  </a:lnTo>
                  <a:lnTo>
                    <a:pt x="3176" y="1972"/>
                  </a:lnTo>
                  <a:lnTo>
                    <a:pt x="3180" y="1972"/>
                  </a:lnTo>
                  <a:lnTo>
                    <a:pt x="3181" y="1967"/>
                  </a:lnTo>
                  <a:lnTo>
                    <a:pt x="3183" y="1965"/>
                  </a:lnTo>
                  <a:lnTo>
                    <a:pt x="3187" y="1965"/>
                  </a:lnTo>
                  <a:lnTo>
                    <a:pt x="3193" y="1965"/>
                  </a:lnTo>
                  <a:lnTo>
                    <a:pt x="3200" y="1962"/>
                  </a:lnTo>
                  <a:lnTo>
                    <a:pt x="3204" y="1956"/>
                  </a:lnTo>
                  <a:lnTo>
                    <a:pt x="3207" y="1951"/>
                  </a:lnTo>
                  <a:lnTo>
                    <a:pt x="3204" y="1950"/>
                  </a:lnTo>
                  <a:lnTo>
                    <a:pt x="3202" y="1946"/>
                  </a:lnTo>
                  <a:lnTo>
                    <a:pt x="3200" y="1938"/>
                  </a:lnTo>
                  <a:lnTo>
                    <a:pt x="3197" y="1938"/>
                  </a:lnTo>
                  <a:lnTo>
                    <a:pt x="3195" y="1934"/>
                  </a:lnTo>
                  <a:lnTo>
                    <a:pt x="3197" y="1933"/>
                  </a:lnTo>
                  <a:lnTo>
                    <a:pt x="3200" y="1931"/>
                  </a:lnTo>
                  <a:lnTo>
                    <a:pt x="3204" y="1929"/>
                  </a:lnTo>
                  <a:lnTo>
                    <a:pt x="3207" y="1927"/>
                  </a:lnTo>
                  <a:lnTo>
                    <a:pt x="3209" y="1926"/>
                  </a:lnTo>
                  <a:lnTo>
                    <a:pt x="3214" y="1924"/>
                  </a:lnTo>
                  <a:lnTo>
                    <a:pt x="3214" y="1907"/>
                  </a:lnTo>
                  <a:lnTo>
                    <a:pt x="3216" y="1900"/>
                  </a:lnTo>
                  <a:lnTo>
                    <a:pt x="3217" y="1898"/>
                  </a:lnTo>
                  <a:lnTo>
                    <a:pt x="3221" y="1897"/>
                  </a:lnTo>
                  <a:lnTo>
                    <a:pt x="3226" y="1905"/>
                  </a:lnTo>
                  <a:lnTo>
                    <a:pt x="3229" y="1916"/>
                  </a:lnTo>
                  <a:lnTo>
                    <a:pt x="3233" y="1919"/>
                  </a:lnTo>
                  <a:lnTo>
                    <a:pt x="3236" y="1922"/>
                  </a:lnTo>
                  <a:lnTo>
                    <a:pt x="3241" y="1924"/>
                  </a:lnTo>
                  <a:lnTo>
                    <a:pt x="3248" y="1924"/>
                  </a:lnTo>
                  <a:lnTo>
                    <a:pt x="3248" y="1917"/>
                  </a:lnTo>
                  <a:lnTo>
                    <a:pt x="3250" y="1914"/>
                  </a:lnTo>
                  <a:lnTo>
                    <a:pt x="3253" y="1909"/>
                  </a:lnTo>
                  <a:lnTo>
                    <a:pt x="3255" y="1904"/>
                  </a:lnTo>
                  <a:lnTo>
                    <a:pt x="3256" y="1902"/>
                  </a:lnTo>
                  <a:lnTo>
                    <a:pt x="3258" y="1900"/>
                  </a:lnTo>
                  <a:lnTo>
                    <a:pt x="3262" y="1897"/>
                  </a:lnTo>
                  <a:lnTo>
                    <a:pt x="3263" y="1892"/>
                  </a:lnTo>
                  <a:lnTo>
                    <a:pt x="3265" y="1890"/>
                  </a:lnTo>
                  <a:lnTo>
                    <a:pt x="3268" y="1890"/>
                  </a:lnTo>
                  <a:lnTo>
                    <a:pt x="3303" y="1890"/>
                  </a:lnTo>
                  <a:lnTo>
                    <a:pt x="3306" y="1885"/>
                  </a:lnTo>
                  <a:lnTo>
                    <a:pt x="3309" y="1880"/>
                  </a:lnTo>
                  <a:lnTo>
                    <a:pt x="3315" y="1876"/>
                  </a:lnTo>
                  <a:lnTo>
                    <a:pt x="3323" y="1876"/>
                  </a:lnTo>
                  <a:lnTo>
                    <a:pt x="3326" y="1870"/>
                  </a:lnTo>
                  <a:lnTo>
                    <a:pt x="3332" y="1864"/>
                  </a:lnTo>
                  <a:lnTo>
                    <a:pt x="3337" y="1859"/>
                  </a:lnTo>
                  <a:lnTo>
                    <a:pt x="3344" y="1856"/>
                  </a:lnTo>
                  <a:lnTo>
                    <a:pt x="3344" y="1849"/>
                  </a:lnTo>
                  <a:lnTo>
                    <a:pt x="3347" y="1842"/>
                  </a:lnTo>
                  <a:lnTo>
                    <a:pt x="3352" y="1839"/>
                  </a:lnTo>
                  <a:lnTo>
                    <a:pt x="3357" y="1835"/>
                  </a:lnTo>
                  <a:lnTo>
                    <a:pt x="3361" y="1834"/>
                  </a:lnTo>
                  <a:lnTo>
                    <a:pt x="3364" y="1832"/>
                  </a:lnTo>
                  <a:lnTo>
                    <a:pt x="3366" y="1830"/>
                  </a:lnTo>
                  <a:lnTo>
                    <a:pt x="3371" y="1829"/>
                  </a:lnTo>
                  <a:lnTo>
                    <a:pt x="3376" y="1832"/>
                  </a:lnTo>
                  <a:lnTo>
                    <a:pt x="3381" y="1834"/>
                  </a:lnTo>
                  <a:lnTo>
                    <a:pt x="3395" y="1835"/>
                  </a:lnTo>
                  <a:lnTo>
                    <a:pt x="3425" y="1835"/>
                  </a:lnTo>
                  <a:lnTo>
                    <a:pt x="3427" y="1830"/>
                  </a:lnTo>
                  <a:lnTo>
                    <a:pt x="3429" y="1829"/>
                  </a:lnTo>
                  <a:lnTo>
                    <a:pt x="3432" y="1829"/>
                  </a:lnTo>
                  <a:lnTo>
                    <a:pt x="3436" y="1827"/>
                  </a:lnTo>
                  <a:lnTo>
                    <a:pt x="3439" y="1825"/>
                  </a:lnTo>
                  <a:lnTo>
                    <a:pt x="3441" y="1823"/>
                  </a:lnTo>
                  <a:lnTo>
                    <a:pt x="3446" y="1822"/>
                  </a:lnTo>
                  <a:lnTo>
                    <a:pt x="3448" y="1817"/>
                  </a:lnTo>
                  <a:lnTo>
                    <a:pt x="3449" y="1815"/>
                  </a:lnTo>
                  <a:lnTo>
                    <a:pt x="3453" y="1815"/>
                  </a:lnTo>
                  <a:lnTo>
                    <a:pt x="3460" y="1812"/>
                  </a:lnTo>
                  <a:lnTo>
                    <a:pt x="3465" y="1806"/>
                  </a:lnTo>
                  <a:lnTo>
                    <a:pt x="3466" y="1798"/>
                  </a:lnTo>
                  <a:lnTo>
                    <a:pt x="3466" y="1788"/>
                  </a:lnTo>
                  <a:lnTo>
                    <a:pt x="3470" y="1789"/>
                  </a:lnTo>
                  <a:lnTo>
                    <a:pt x="3473" y="1791"/>
                  </a:lnTo>
                  <a:lnTo>
                    <a:pt x="3475" y="1794"/>
                  </a:lnTo>
                  <a:lnTo>
                    <a:pt x="3480" y="1794"/>
                  </a:lnTo>
                  <a:lnTo>
                    <a:pt x="3487" y="1783"/>
                  </a:lnTo>
                  <a:lnTo>
                    <a:pt x="3497" y="1774"/>
                  </a:lnTo>
                  <a:lnTo>
                    <a:pt x="3509" y="1767"/>
                  </a:lnTo>
                  <a:lnTo>
                    <a:pt x="3521" y="1760"/>
                  </a:lnTo>
                  <a:lnTo>
                    <a:pt x="3523" y="1752"/>
                  </a:lnTo>
                  <a:lnTo>
                    <a:pt x="3524" y="1745"/>
                  </a:lnTo>
                  <a:lnTo>
                    <a:pt x="3533" y="1735"/>
                  </a:lnTo>
                  <a:lnTo>
                    <a:pt x="3536" y="1730"/>
                  </a:lnTo>
                  <a:lnTo>
                    <a:pt x="3540" y="1723"/>
                  </a:lnTo>
                  <a:lnTo>
                    <a:pt x="3541" y="1716"/>
                  </a:lnTo>
                  <a:lnTo>
                    <a:pt x="3541" y="1706"/>
                  </a:lnTo>
                  <a:lnTo>
                    <a:pt x="3535" y="1706"/>
                  </a:lnTo>
                  <a:lnTo>
                    <a:pt x="3528" y="1706"/>
                  </a:lnTo>
                  <a:lnTo>
                    <a:pt x="3528" y="1709"/>
                  </a:lnTo>
                  <a:lnTo>
                    <a:pt x="3526" y="1711"/>
                  </a:lnTo>
                  <a:lnTo>
                    <a:pt x="3521" y="1713"/>
                  </a:lnTo>
                  <a:lnTo>
                    <a:pt x="3501" y="1713"/>
                  </a:lnTo>
                  <a:lnTo>
                    <a:pt x="3495" y="1721"/>
                  </a:lnTo>
                  <a:lnTo>
                    <a:pt x="3494" y="1726"/>
                  </a:lnTo>
                  <a:lnTo>
                    <a:pt x="3494" y="1733"/>
                  </a:lnTo>
                  <a:lnTo>
                    <a:pt x="3494" y="1738"/>
                  </a:lnTo>
                  <a:lnTo>
                    <a:pt x="3492" y="1742"/>
                  </a:lnTo>
                  <a:lnTo>
                    <a:pt x="3490" y="1745"/>
                  </a:lnTo>
                  <a:lnTo>
                    <a:pt x="3487" y="1747"/>
                  </a:lnTo>
                  <a:lnTo>
                    <a:pt x="3487" y="1740"/>
                  </a:lnTo>
                  <a:lnTo>
                    <a:pt x="3487" y="1733"/>
                  </a:lnTo>
                  <a:lnTo>
                    <a:pt x="3485" y="1728"/>
                  </a:lnTo>
                  <a:lnTo>
                    <a:pt x="3480" y="1726"/>
                  </a:lnTo>
                  <a:lnTo>
                    <a:pt x="3477" y="1731"/>
                  </a:lnTo>
                  <a:lnTo>
                    <a:pt x="3473" y="1737"/>
                  </a:lnTo>
                  <a:lnTo>
                    <a:pt x="3466" y="1740"/>
                  </a:lnTo>
                  <a:lnTo>
                    <a:pt x="3460" y="1740"/>
                  </a:lnTo>
                  <a:lnTo>
                    <a:pt x="3461" y="1737"/>
                  </a:lnTo>
                  <a:lnTo>
                    <a:pt x="3463" y="1733"/>
                  </a:lnTo>
                  <a:lnTo>
                    <a:pt x="3465" y="1731"/>
                  </a:lnTo>
                  <a:lnTo>
                    <a:pt x="3466" y="1726"/>
                  </a:lnTo>
                  <a:lnTo>
                    <a:pt x="3461" y="1725"/>
                  </a:lnTo>
                  <a:lnTo>
                    <a:pt x="3460" y="1723"/>
                  </a:lnTo>
                  <a:lnTo>
                    <a:pt x="3460" y="1719"/>
                  </a:lnTo>
                  <a:lnTo>
                    <a:pt x="3453" y="1719"/>
                  </a:lnTo>
                  <a:lnTo>
                    <a:pt x="3451" y="1725"/>
                  </a:lnTo>
                  <a:lnTo>
                    <a:pt x="3449" y="1726"/>
                  </a:lnTo>
                  <a:lnTo>
                    <a:pt x="3446" y="1726"/>
                  </a:lnTo>
                  <a:lnTo>
                    <a:pt x="3441" y="1728"/>
                  </a:lnTo>
                  <a:lnTo>
                    <a:pt x="3437" y="1731"/>
                  </a:lnTo>
                  <a:lnTo>
                    <a:pt x="3434" y="1735"/>
                  </a:lnTo>
                  <a:lnTo>
                    <a:pt x="3432" y="1740"/>
                  </a:lnTo>
                  <a:lnTo>
                    <a:pt x="3431" y="1745"/>
                  </a:lnTo>
                  <a:lnTo>
                    <a:pt x="3427" y="1748"/>
                  </a:lnTo>
                  <a:lnTo>
                    <a:pt x="3424" y="1752"/>
                  </a:lnTo>
                  <a:lnTo>
                    <a:pt x="3419" y="1754"/>
                  </a:lnTo>
                  <a:lnTo>
                    <a:pt x="3417" y="1764"/>
                  </a:lnTo>
                  <a:lnTo>
                    <a:pt x="3415" y="1776"/>
                  </a:lnTo>
                  <a:lnTo>
                    <a:pt x="3414" y="1786"/>
                  </a:lnTo>
                  <a:lnTo>
                    <a:pt x="3412" y="1794"/>
                  </a:lnTo>
                  <a:lnTo>
                    <a:pt x="3408" y="1794"/>
                  </a:lnTo>
                  <a:lnTo>
                    <a:pt x="3405" y="1794"/>
                  </a:lnTo>
                  <a:lnTo>
                    <a:pt x="3403" y="1798"/>
                  </a:lnTo>
                  <a:lnTo>
                    <a:pt x="3403" y="1803"/>
                  </a:lnTo>
                  <a:lnTo>
                    <a:pt x="3403" y="1806"/>
                  </a:lnTo>
                  <a:lnTo>
                    <a:pt x="3402" y="1808"/>
                  </a:lnTo>
                  <a:lnTo>
                    <a:pt x="3398" y="1808"/>
                  </a:lnTo>
                  <a:lnTo>
                    <a:pt x="3391" y="1808"/>
                  </a:lnTo>
                  <a:lnTo>
                    <a:pt x="3391" y="1801"/>
                  </a:lnTo>
                  <a:lnTo>
                    <a:pt x="3393" y="1796"/>
                  </a:lnTo>
                  <a:lnTo>
                    <a:pt x="3398" y="1788"/>
                  </a:lnTo>
                  <a:lnTo>
                    <a:pt x="3403" y="1779"/>
                  </a:lnTo>
                  <a:lnTo>
                    <a:pt x="3405" y="1774"/>
                  </a:lnTo>
                  <a:lnTo>
                    <a:pt x="3405" y="1767"/>
                  </a:lnTo>
                  <a:lnTo>
                    <a:pt x="3385" y="1767"/>
                  </a:lnTo>
                  <a:lnTo>
                    <a:pt x="3385" y="1772"/>
                  </a:lnTo>
                  <a:lnTo>
                    <a:pt x="3383" y="1776"/>
                  </a:lnTo>
                  <a:lnTo>
                    <a:pt x="3381" y="1779"/>
                  </a:lnTo>
                  <a:lnTo>
                    <a:pt x="3378" y="1781"/>
                  </a:lnTo>
                  <a:lnTo>
                    <a:pt x="3374" y="1783"/>
                  </a:lnTo>
                  <a:lnTo>
                    <a:pt x="3371" y="1784"/>
                  </a:lnTo>
                  <a:lnTo>
                    <a:pt x="3369" y="1793"/>
                  </a:lnTo>
                  <a:lnTo>
                    <a:pt x="3368" y="1796"/>
                  </a:lnTo>
                  <a:lnTo>
                    <a:pt x="3366" y="1800"/>
                  </a:lnTo>
                  <a:lnTo>
                    <a:pt x="3362" y="1801"/>
                  </a:lnTo>
                  <a:lnTo>
                    <a:pt x="3357" y="1801"/>
                  </a:lnTo>
                  <a:lnTo>
                    <a:pt x="3357" y="1767"/>
                  </a:lnTo>
                  <a:lnTo>
                    <a:pt x="3323" y="1767"/>
                  </a:lnTo>
                  <a:lnTo>
                    <a:pt x="3321" y="1776"/>
                  </a:lnTo>
                  <a:lnTo>
                    <a:pt x="3323" y="1784"/>
                  </a:lnTo>
                  <a:lnTo>
                    <a:pt x="3326" y="1800"/>
                  </a:lnTo>
                  <a:lnTo>
                    <a:pt x="3326" y="1805"/>
                  </a:lnTo>
                  <a:lnTo>
                    <a:pt x="3326" y="1810"/>
                  </a:lnTo>
                  <a:lnTo>
                    <a:pt x="3323" y="1813"/>
                  </a:lnTo>
                  <a:lnTo>
                    <a:pt x="3316" y="1815"/>
                  </a:lnTo>
                  <a:lnTo>
                    <a:pt x="3313" y="1806"/>
                  </a:lnTo>
                  <a:lnTo>
                    <a:pt x="3308" y="1800"/>
                  </a:lnTo>
                  <a:lnTo>
                    <a:pt x="3304" y="1791"/>
                  </a:lnTo>
                  <a:lnTo>
                    <a:pt x="3303" y="1786"/>
                  </a:lnTo>
                  <a:lnTo>
                    <a:pt x="3303" y="1781"/>
                  </a:lnTo>
                  <a:lnTo>
                    <a:pt x="3296" y="1779"/>
                  </a:lnTo>
                  <a:lnTo>
                    <a:pt x="3289" y="1781"/>
                  </a:lnTo>
                  <a:lnTo>
                    <a:pt x="3285" y="1783"/>
                  </a:lnTo>
                  <a:lnTo>
                    <a:pt x="3282" y="1784"/>
                  </a:lnTo>
                  <a:lnTo>
                    <a:pt x="3275" y="1791"/>
                  </a:lnTo>
                  <a:lnTo>
                    <a:pt x="3272" y="1793"/>
                  </a:lnTo>
                  <a:lnTo>
                    <a:pt x="3268" y="1794"/>
                  </a:lnTo>
                  <a:lnTo>
                    <a:pt x="3268" y="1800"/>
                  </a:lnTo>
                  <a:lnTo>
                    <a:pt x="3270" y="1803"/>
                  </a:lnTo>
                  <a:lnTo>
                    <a:pt x="3272" y="1806"/>
                  </a:lnTo>
                  <a:lnTo>
                    <a:pt x="3275" y="1808"/>
                  </a:lnTo>
                  <a:lnTo>
                    <a:pt x="3279" y="1808"/>
                  </a:lnTo>
                  <a:lnTo>
                    <a:pt x="3280" y="1810"/>
                  </a:lnTo>
                  <a:lnTo>
                    <a:pt x="3282" y="1815"/>
                  </a:lnTo>
                  <a:lnTo>
                    <a:pt x="3277" y="1817"/>
                  </a:lnTo>
                  <a:lnTo>
                    <a:pt x="3274" y="1820"/>
                  </a:lnTo>
                  <a:lnTo>
                    <a:pt x="3267" y="1829"/>
                  </a:lnTo>
                  <a:lnTo>
                    <a:pt x="3263" y="1837"/>
                  </a:lnTo>
                  <a:lnTo>
                    <a:pt x="3262" y="1849"/>
                  </a:lnTo>
                  <a:lnTo>
                    <a:pt x="3255" y="1849"/>
                  </a:lnTo>
                  <a:lnTo>
                    <a:pt x="3250" y="1849"/>
                  </a:lnTo>
                  <a:lnTo>
                    <a:pt x="3246" y="1852"/>
                  </a:lnTo>
                  <a:lnTo>
                    <a:pt x="3245" y="1856"/>
                  </a:lnTo>
                  <a:lnTo>
                    <a:pt x="3241" y="1859"/>
                  </a:lnTo>
                  <a:lnTo>
                    <a:pt x="3239" y="1863"/>
                  </a:lnTo>
                  <a:lnTo>
                    <a:pt x="3234" y="1863"/>
                  </a:lnTo>
                  <a:lnTo>
                    <a:pt x="3227" y="1863"/>
                  </a:lnTo>
                  <a:lnTo>
                    <a:pt x="3224" y="1868"/>
                  </a:lnTo>
                  <a:lnTo>
                    <a:pt x="3222" y="1875"/>
                  </a:lnTo>
                  <a:lnTo>
                    <a:pt x="3219" y="1880"/>
                  </a:lnTo>
                  <a:lnTo>
                    <a:pt x="3217" y="1881"/>
                  </a:lnTo>
                  <a:lnTo>
                    <a:pt x="3214" y="1883"/>
                  </a:lnTo>
                  <a:lnTo>
                    <a:pt x="3214" y="1856"/>
                  </a:lnTo>
                  <a:lnTo>
                    <a:pt x="3209" y="1856"/>
                  </a:lnTo>
                  <a:lnTo>
                    <a:pt x="3205" y="1858"/>
                  </a:lnTo>
                  <a:lnTo>
                    <a:pt x="3202" y="1859"/>
                  </a:lnTo>
                  <a:lnTo>
                    <a:pt x="3200" y="1863"/>
                  </a:lnTo>
                  <a:lnTo>
                    <a:pt x="3200" y="1866"/>
                  </a:lnTo>
                  <a:lnTo>
                    <a:pt x="3198" y="1868"/>
                  </a:lnTo>
                  <a:lnTo>
                    <a:pt x="3193" y="1870"/>
                  </a:lnTo>
                  <a:lnTo>
                    <a:pt x="3190" y="1875"/>
                  </a:lnTo>
                  <a:lnTo>
                    <a:pt x="3187" y="1880"/>
                  </a:lnTo>
                  <a:lnTo>
                    <a:pt x="3181" y="1883"/>
                  </a:lnTo>
                  <a:lnTo>
                    <a:pt x="3180" y="1890"/>
                  </a:lnTo>
                  <a:lnTo>
                    <a:pt x="3178" y="1895"/>
                  </a:lnTo>
                  <a:lnTo>
                    <a:pt x="3176" y="1897"/>
                  </a:lnTo>
                  <a:lnTo>
                    <a:pt x="3173" y="1897"/>
                  </a:lnTo>
                  <a:lnTo>
                    <a:pt x="3173" y="1924"/>
                  </a:lnTo>
                  <a:lnTo>
                    <a:pt x="3171" y="1929"/>
                  </a:lnTo>
                  <a:lnTo>
                    <a:pt x="3169" y="1931"/>
                  </a:lnTo>
                  <a:lnTo>
                    <a:pt x="3166" y="1931"/>
                  </a:lnTo>
                  <a:lnTo>
                    <a:pt x="3164" y="1939"/>
                  </a:lnTo>
                  <a:lnTo>
                    <a:pt x="3163" y="1948"/>
                  </a:lnTo>
                  <a:lnTo>
                    <a:pt x="3154" y="1960"/>
                  </a:lnTo>
                  <a:lnTo>
                    <a:pt x="3151" y="1967"/>
                  </a:lnTo>
                  <a:lnTo>
                    <a:pt x="3147" y="1974"/>
                  </a:lnTo>
                  <a:lnTo>
                    <a:pt x="3146" y="1982"/>
                  </a:lnTo>
                  <a:lnTo>
                    <a:pt x="3146" y="1992"/>
                  </a:lnTo>
                  <a:lnTo>
                    <a:pt x="3152" y="1992"/>
                  </a:lnTo>
                  <a:lnTo>
                    <a:pt x="3156" y="1991"/>
                  </a:lnTo>
                  <a:lnTo>
                    <a:pt x="3161" y="1987"/>
                  </a:lnTo>
                  <a:lnTo>
                    <a:pt x="3166" y="1985"/>
                  </a:lnTo>
                  <a:close/>
                  <a:moveTo>
                    <a:pt x="3425" y="1624"/>
                  </a:moveTo>
                  <a:lnTo>
                    <a:pt x="3431" y="1633"/>
                  </a:lnTo>
                  <a:lnTo>
                    <a:pt x="3432" y="1638"/>
                  </a:lnTo>
                  <a:lnTo>
                    <a:pt x="3432" y="1644"/>
                  </a:lnTo>
                  <a:lnTo>
                    <a:pt x="3439" y="1646"/>
                  </a:lnTo>
                  <a:lnTo>
                    <a:pt x="3443" y="1646"/>
                  </a:lnTo>
                  <a:lnTo>
                    <a:pt x="3451" y="1643"/>
                  </a:lnTo>
                  <a:lnTo>
                    <a:pt x="3456" y="1638"/>
                  </a:lnTo>
                  <a:lnTo>
                    <a:pt x="3461" y="1638"/>
                  </a:lnTo>
                  <a:lnTo>
                    <a:pt x="3466" y="1638"/>
                  </a:lnTo>
                  <a:lnTo>
                    <a:pt x="3466" y="1624"/>
                  </a:lnTo>
                  <a:lnTo>
                    <a:pt x="3468" y="1619"/>
                  </a:lnTo>
                  <a:lnTo>
                    <a:pt x="3470" y="1617"/>
                  </a:lnTo>
                  <a:lnTo>
                    <a:pt x="3473" y="1617"/>
                  </a:lnTo>
                  <a:lnTo>
                    <a:pt x="3478" y="1614"/>
                  </a:lnTo>
                  <a:lnTo>
                    <a:pt x="3485" y="1612"/>
                  </a:lnTo>
                  <a:lnTo>
                    <a:pt x="3492" y="1610"/>
                  </a:lnTo>
                  <a:lnTo>
                    <a:pt x="3501" y="1610"/>
                  </a:lnTo>
                  <a:lnTo>
                    <a:pt x="3504" y="1605"/>
                  </a:lnTo>
                  <a:lnTo>
                    <a:pt x="3507" y="1600"/>
                  </a:lnTo>
                  <a:lnTo>
                    <a:pt x="3511" y="1597"/>
                  </a:lnTo>
                  <a:lnTo>
                    <a:pt x="3514" y="1590"/>
                  </a:lnTo>
                  <a:lnTo>
                    <a:pt x="3519" y="1586"/>
                  </a:lnTo>
                  <a:lnTo>
                    <a:pt x="3523" y="1585"/>
                  </a:lnTo>
                  <a:lnTo>
                    <a:pt x="3526" y="1586"/>
                  </a:lnTo>
                  <a:lnTo>
                    <a:pt x="3528" y="1590"/>
                  </a:lnTo>
                  <a:lnTo>
                    <a:pt x="3526" y="1597"/>
                  </a:lnTo>
                  <a:lnTo>
                    <a:pt x="3524" y="1602"/>
                  </a:lnTo>
                  <a:lnTo>
                    <a:pt x="3523" y="1607"/>
                  </a:lnTo>
                  <a:lnTo>
                    <a:pt x="3519" y="1612"/>
                  </a:lnTo>
                  <a:lnTo>
                    <a:pt x="3514" y="1614"/>
                  </a:lnTo>
                  <a:lnTo>
                    <a:pt x="3507" y="1617"/>
                  </a:lnTo>
                  <a:lnTo>
                    <a:pt x="3502" y="1617"/>
                  </a:lnTo>
                  <a:lnTo>
                    <a:pt x="3494" y="1617"/>
                  </a:lnTo>
                  <a:lnTo>
                    <a:pt x="3494" y="1624"/>
                  </a:lnTo>
                  <a:lnTo>
                    <a:pt x="3490" y="1629"/>
                  </a:lnTo>
                  <a:lnTo>
                    <a:pt x="3489" y="1633"/>
                  </a:lnTo>
                  <a:lnTo>
                    <a:pt x="3487" y="1638"/>
                  </a:lnTo>
                  <a:lnTo>
                    <a:pt x="3487" y="1644"/>
                  </a:lnTo>
                  <a:lnTo>
                    <a:pt x="3490" y="1646"/>
                  </a:lnTo>
                  <a:lnTo>
                    <a:pt x="3492" y="1648"/>
                  </a:lnTo>
                  <a:lnTo>
                    <a:pt x="3492" y="1651"/>
                  </a:lnTo>
                  <a:lnTo>
                    <a:pt x="3490" y="1656"/>
                  </a:lnTo>
                  <a:lnTo>
                    <a:pt x="3489" y="1658"/>
                  </a:lnTo>
                  <a:lnTo>
                    <a:pt x="3487" y="1658"/>
                  </a:lnTo>
                  <a:lnTo>
                    <a:pt x="3482" y="1655"/>
                  </a:lnTo>
                  <a:lnTo>
                    <a:pt x="3475" y="1653"/>
                  </a:lnTo>
                  <a:lnTo>
                    <a:pt x="3468" y="1651"/>
                  </a:lnTo>
                  <a:lnTo>
                    <a:pt x="3460" y="1651"/>
                  </a:lnTo>
                  <a:lnTo>
                    <a:pt x="3460" y="1665"/>
                  </a:lnTo>
                  <a:lnTo>
                    <a:pt x="3456" y="1665"/>
                  </a:lnTo>
                  <a:lnTo>
                    <a:pt x="3454" y="1667"/>
                  </a:lnTo>
                  <a:lnTo>
                    <a:pt x="3453" y="1672"/>
                  </a:lnTo>
                  <a:lnTo>
                    <a:pt x="3460" y="1673"/>
                  </a:lnTo>
                  <a:lnTo>
                    <a:pt x="3466" y="1675"/>
                  </a:lnTo>
                  <a:lnTo>
                    <a:pt x="3470" y="1680"/>
                  </a:lnTo>
                  <a:lnTo>
                    <a:pt x="3473" y="1685"/>
                  </a:lnTo>
                  <a:lnTo>
                    <a:pt x="3480" y="1685"/>
                  </a:lnTo>
                  <a:lnTo>
                    <a:pt x="3483" y="1689"/>
                  </a:lnTo>
                  <a:lnTo>
                    <a:pt x="3485" y="1694"/>
                  </a:lnTo>
                  <a:lnTo>
                    <a:pt x="3487" y="1699"/>
                  </a:lnTo>
                  <a:lnTo>
                    <a:pt x="3494" y="1699"/>
                  </a:lnTo>
                  <a:lnTo>
                    <a:pt x="3495" y="1697"/>
                  </a:lnTo>
                  <a:lnTo>
                    <a:pt x="3504" y="1692"/>
                  </a:lnTo>
                  <a:lnTo>
                    <a:pt x="3511" y="1687"/>
                  </a:lnTo>
                  <a:lnTo>
                    <a:pt x="3514" y="1680"/>
                  </a:lnTo>
                  <a:lnTo>
                    <a:pt x="3514" y="1673"/>
                  </a:lnTo>
                  <a:lnTo>
                    <a:pt x="3512" y="1670"/>
                  </a:lnTo>
                  <a:lnTo>
                    <a:pt x="3507" y="1661"/>
                  </a:lnTo>
                  <a:lnTo>
                    <a:pt x="3509" y="1660"/>
                  </a:lnTo>
                  <a:lnTo>
                    <a:pt x="3514" y="1658"/>
                  </a:lnTo>
                  <a:lnTo>
                    <a:pt x="3526" y="1656"/>
                  </a:lnTo>
                  <a:lnTo>
                    <a:pt x="3536" y="1651"/>
                  </a:lnTo>
                  <a:lnTo>
                    <a:pt x="3545" y="1644"/>
                  </a:lnTo>
                  <a:lnTo>
                    <a:pt x="3552" y="1638"/>
                  </a:lnTo>
                  <a:lnTo>
                    <a:pt x="3565" y="1622"/>
                  </a:lnTo>
                  <a:lnTo>
                    <a:pt x="3574" y="1615"/>
                  </a:lnTo>
                  <a:lnTo>
                    <a:pt x="3582" y="1610"/>
                  </a:lnTo>
                  <a:lnTo>
                    <a:pt x="3582" y="1604"/>
                  </a:lnTo>
                  <a:lnTo>
                    <a:pt x="3582" y="1597"/>
                  </a:lnTo>
                  <a:lnTo>
                    <a:pt x="3582" y="1590"/>
                  </a:lnTo>
                  <a:lnTo>
                    <a:pt x="3582" y="1583"/>
                  </a:lnTo>
                  <a:lnTo>
                    <a:pt x="3581" y="1580"/>
                  </a:lnTo>
                  <a:lnTo>
                    <a:pt x="3579" y="1576"/>
                  </a:lnTo>
                  <a:lnTo>
                    <a:pt x="3576" y="1575"/>
                  </a:lnTo>
                  <a:lnTo>
                    <a:pt x="3576" y="1569"/>
                  </a:lnTo>
                  <a:lnTo>
                    <a:pt x="3577" y="1566"/>
                  </a:lnTo>
                  <a:lnTo>
                    <a:pt x="3581" y="1561"/>
                  </a:lnTo>
                  <a:lnTo>
                    <a:pt x="3582" y="1556"/>
                  </a:lnTo>
                  <a:lnTo>
                    <a:pt x="3582" y="1549"/>
                  </a:lnTo>
                  <a:lnTo>
                    <a:pt x="3579" y="1549"/>
                  </a:lnTo>
                  <a:lnTo>
                    <a:pt x="3581" y="1544"/>
                  </a:lnTo>
                  <a:lnTo>
                    <a:pt x="3579" y="1540"/>
                  </a:lnTo>
                  <a:lnTo>
                    <a:pt x="3574" y="1534"/>
                  </a:lnTo>
                  <a:lnTo>
                    <a:pt x="3570" y="1532"/>
                  </a:lnTo>
                  <a:lnTo>
                    <a:pt x="3569" y="1528"/>
                  </a:lnTo>
                  <a:lnTo>
                    <a:pt x="3569" y="1523"/>
                  </a:lnTo>
                  <a:lnTo>
                    <a:pt x="3569" y="1518"/>
                  </a:lnTo>
                  <a:lnTo>
                    <a:pt x="3569" y="1515"/>
                  </a:lnTo>
                  <a:lnTo>
                    <a:pt x="3569" y="1510"/>
                  </a:lnTo>
                  <a:lnTo>
                    <a:pt x="3567" y="1504"/>
                  </a:lnTo>
                  <a:lnTo>
                    <a:pt x="3562" y="1498"/>
                  </a:lnTo>
                  <a:lnTo>
                    <a:pt x="3555" y="1493"/>
                  </a:lnTo>
                  <a:lnTo>
                    <a:pt x="3548" y="1487"/>
                  </a:lnTo>
                  <a:lnTo>
                    <a:pt x="3548" y="1484"/>
                  </a:lnTo>
                  <a:lnTo>
                    <a:pt x="3548" y="1453"/>
                  </a:lnTo>
                  <a:lnTo>
                    <a:pt x="3541" y="1453"/>
                  </a:lnTo>
                  <a:lnTo>
                    <a:pt x="3535" y="1453"/>
                  </a:lnTo>
                  <a:lnTo>
                    <a:pt x="3530" y="1455"/>
                  </a:lnTo>
                  <a:lnTo>
                    <a:pt x="3528" y="1460"/>
                  </a:lnTo>
                  <a:lnTo>
                    <a:pt x="3526" y="1465"/>
                  </a:lnTo>
                  <a:lnTo>
                    <a:pt x="3524" y="1467"/>
                  </a:lnTo>
                  <a:lnTo>
                    <a:pt x="3521" y="1467"/>
                  </a:lnTo>
                  <a:lnTo>
                    <a:pt x="3521" y="1477"/>
                  </a:lnTo>
                  <a:lnTo>
                    <a:pt x="3521" y="1487"/>
                  </a:lnTo>
                  <a:lnTo>
                    <a:pt x="3524" y="1494"/>
                  </a:lnTo>
                  <a:lnTo>
                    <a:pt x="3526" y="1503"/>
                  </a:lnTo>
                  <a:lnTo>
                    <a:pt x="3533" y="1516"/>
                  </a:lnTo>
                  <a:lnTo>
                    <a:pt x="3535" y="1525"/>
                  </a:lnTo>
                  <a:lnTo>
                    <a:pt x="3535" y="1535"/>
                  </a:lnTo>
                  <a:lnTo>
                    <a:pt x="3531" y="1537"/>
                  </a:lnTo>
                  <a:lnTo>
                    <a:pt x="3528" y="1539"/>
                  </a:lnTo>
                  <a:lnTo>
                    <a:pt x="3524" y="1542"/>
                  </a:lnTo>
                  <a:lnTo>
                    <a:pt x="3521" y="1542"/>
                  </a:lnTo>
                  <a:lnTo>
                    <a:pt x="3516" y="1534"/>
                  </a:lnTo>
                  <a:lnTo>
                    <a:pt x="3512" y="1530"/>
                  </a:lnTo>
                  <a:lnTo>
                    <a:pt x="3507" y="1528"/>
                  </a:lnTo>
                  <a:lnTo>
                    <a:pt x="3507" y="1556"/>
                  </a:lnTo>
                  <a:lnTo>
                    <a:pt x="3497" y="1554"/>
                  </a:lnTo>
                  <a:lnTo>
                    <a:pt x="3490" y="1556"/>
                  </a:lnTo>
                  <a:lnTo>
                    <a:pt x="3485" y="1559"/>
                  </a:lnTo>
                  <a:lnTo>
                    <a:pt x="3482" y="1564"/>
                  </a:lnTo>
                  <a:lnTo>
                    <a:pt x="3477" y="1576"/>
                  </a:lnTo>
                  <a:lnTo>
                    <a:pt x="3472" y="1581"/>
                  </a:lnTo>
                  <a:lnTo>
                    <a:pt x="3466" y="1583"/>
                  </a:lnTo>
                  <a:lnTo>
                    <a:pt x="3466" y="1576"/>
                  </a:lnTo>
                  <a:lnTo>
                    <a:pt x="3468" y="1568"/>
                  </a:lnTo>
                  <a:lnTo>
                    <a:pt x="3472" y="1554"/>
                  </a:lnTo>
                  <a:lnTo>
                    <a:pt x="3473" y="1547"/>
                  </a:lnTo>
                  <a:lnTo>
                    <a:pt x="3472" y="1542"/>
                  </a:lnTo>
                  <a:lnTo>
                    <a:pt x="3466" y="1539"/>
                  </a:lnTo>
                  <a:lnTo>
                    <a:pt x="3460" y="1535"/>
                  </a:lnTo>
                  <a:lnTo>
                    <a:pt x="3454" y="1544"/>
                  </a:lnTo>
                  <a:lnTo>
                    <a:pt x="3453" y="1549"/>
                  </a:lnTo>
                  <a:lnTo>
                    <a:pt x="3453" y="1556"/>
                  </a:lnTo>
                  <a:lnTo>
                    <a:pt x="3456" y="1557"/>
                  </a:lnTo>
                  <a:lnTo>
                    <a:pt x="3456" y="1559"/>
                  </a:lnTo>
                  <a:lnTo>
                    <a:pt x="3456" y="1563"/>
                  </a:lnTo>
                  <a:lnTo>
                    <a:pt x="3453" y="1563"/>
                  </a:lnTo>
                  <a:lnTo>
                    <a:pt x="3448" y="1563"/>
                  </a:lnTo>
                  <a:lnTo>
                    <a:pt x="3446" y="1559"/>
                  </a:lnTo>
                  <a:lnTo>
                    <a:pt x="3446" y="1549"/>
                  </a:lnTo>
                  <a:lnTo>
                    <a:pt x="3444" y="1545"/>
                  </a:lnTo>
                  <a:lnTo>
                    <a:pt x="3443" y="1542"/>
                  </a:lnTo>
                  <a:lnTo>
                    <a:pt x="3439" y="1540"/>
                  </a:lnTo>
                  <a:lnTo>
                    <a:pt x="3432" y="1542"/>
                  </a:lnTo>
                  <a:lnTo>
                    <a:pt x="3429" y="1549"/>
                  </a:lnTo>
                  <a:lnTo>
                    <a:pt x="3425" y="1556"/>
                  </a:lnTo>
                  <a:lnTo>
                    <a:pt x="3425" y="1566"/>
                  </a:lnTo>
                  <a:lnTo>
                    <a:pt x="3425" y="1576"/>
                  </a:lnTo>
                  <a:lnTo>
                    <a:pt x="3429" y="1578"/>
                  </a:lnTo>
                  <a:lnTo>
                    <a:pt x="3429" y="1580"/>
                  </a:lnTo>
                  <a:lnTo>
                    <a:pt x="3429" y="1581"/>
                  </a:lnTo>
                  <a:lnTo>
                    <a:pt x="3425" y="1583"/>
                  </a:lnTo>
                  <a:lnTo>
                    <a:pt x="3424" y="1588"/>
                  </a:lnTo>
                  <a:lnTo>
                    <a:pt x="3422" y="1590"/>
                  </a:lnTo>
                  <a:lnTo>
                    <a:pt x="3417" y="1595"/>
                  </a:lnTo>
                  <a:lnTo>
                    <a:pt x="3414" y="1597"/>
                  </a:lnTo>
                  <a:lnTo>
                    <a:pt x="3412" y="1600"/>
                  </a:lnTo>
                  <a:lnTo>
                    <a:pt x="3410" y="1605"/>
                  </a:lnTo>
                  <a:lnTo>
                    <a:pt x="3412" y="1610"/>
                  </a:lnTo>
                  <a:lnTo>
                    <a:pt x="3414" y="1612"/>
                  </a:lnTo>
                  <a:lnTo>
                    <a:pt x="3415" y="1614"/>
                  </a:lnTo>
                  <a:lnTo>
                    <a:pt x="3419" y="1617"/>
                  </a:lnTo>
                  <a:lnTo>
                    <a:pt x="3420" y="1622"/>
                  </a:lnTo>
                  <a:lnTo>
                    <a:pt x="3422" y="1624"/>
                  </a:lnTo>
                  <a:lnTo>
                    <a:pt x="3425" y="1624"/>
                  </a:lnTo>
                  <a:close/>
                  <a:moveTo>
                    <a:pt x="3139" y="2579"/>
                  </a:moveTo>
                  <a:lnTo>
                    <a:pt x="3139" y="2583"/>
                  </a:lnTo>
                  <a:lnTo>
                    <a:pt x="3142" y="2584"/>
                  </a:lnTo>
                  <a:lnTo>
                    <a:pt x="3149" y="2586"/>
                  </a:lnTo>
                  <a:lnTo>
                    <a:pt x="3156" y="2584"/>
                  </a:lnTo>
                  <a:lnTo>
                    <a:pt x="3158" y="2583"/>
                  </a:lnTo>
                  <a:lnTo>
                    <a:pt x="3159" y="2579"/>
                  </a:lnTo>
                  <a:lnTo>
                    <a:pt x="3156" y="2577"/>
                  </a:lnTo>
                  <a:lnTo>
                    <a:pt x="3152" y="2576"/>
                  </a:lnTo>
                  <a:lnTo>
                    <a:pt x="3151" y="2567"/>
                  </a:lnTo>
                  <a:lnTo>
                    <a:pt x="3149" y="2564"/>
                  </a:lnTo>
                  <a:lnTo>
                    <a:pt x="3147" y="2560"/>
                  </a:lnTo>
                  <a:lnTo>
                    <a:pt x="3144" y="2559"/>
                  </a:lnTo>
                  <a:lnTo>
                    <a:pt x="3139" y="2559"/>
                  </a:lnTo>
                  <a:lnTo>
                    <a:pt x="3139" y="2579"/>
                  </a:lnTo>
                  <a:close/>
                  <a:moveTo>
                    <a:pt x="3009" y="2586"/>
                  </a:moveTo>
                  <a:lnTo>
                    <a:pt x="3011" y="2591"/>
                  </a:lnTo>
                  <a:lnTo>
                    <a:pt x="3013" y="2593"/>
                  </a:lnTo>
                  <a:lnTo>
                    <a:pt x="3016" y="2593"/>
                  </a:lnTo>
                  <a:lnTo>
                    <a:pt x="3016" y="2572"/>
                  </a:lnTo>
                  <a:lnTo>
                    <a:pt x="3011" y="2571"/>
                  </a:lnTo>
                  <a:lnTo>
                    <a:pt x="3009" y="2569"/>
                  </a:lnTo>
                  <a:lnTo>
                    <a:pt x="3009" y="2566"/>
                  </a:lnTo>
                  <a:lnTo>
                    <a:pt x="3006" y="2564"/>
                  </a:lnTo>
                  <a:lnTo>
                    <a:pt x="3002" y="2566"/>
                  </a:lnTo>
                  <a:lnTo>
                    <a:pt x="2999" y="2567"/>
                  </a:lnTo>
                  <a:lnTo>
                    <a:pt x="2997" y="2571"/>
                  </a:lnTo>
                  <a:lnTo>
                    <a:pt x="2994" y="2579"/>
                  </a:lnTo>
                  <a:lnTo>
                    <a:pt x="2994" y="2584"/>
                  </a:lnTo>
                  <a:lnTo>
                    <a:pt x="2996" y="2586"/>
                  </a:lnTo>
                  <a:lnTo>
                    <a:pt x="2999" y="2586"/>
                  </a:lnTo>
                  <a:lnTo>
                    <a:pt x="3002" y="2586"/>
                  </a:lnTo>
                  <a:lnTo>
                    <a:pt x="3006" y="2586"/>
                  </a:lnTo>
                  <a:lnTo>
                    <a:pt x="3009" y="2586"/>
                  </a:lnTo>
                  <a:close/>
                  <a:moveTo>
                    <a:pt x="3023" y="2975"/>
                  </a:moveTo>
                  <a:lnTo>
                    <a:pt x="3023" y="2968"/>
                  </a:lnTo>
                  <a:lnTo>
                    <a:pt x="3023" y="2961"/>
                  </a:lnTo>
                  <a:lnTo>
                    <a:pt x="3016" y="2961"/>
                  </a:lnTo>
                  <a:lnTo>
                    <a:pt x="3011" y="2963"/>
                  </a:lnTo>
                  <a:lnTo>
                    <a:pt x="3008" y="2965"/>
                  </a:lnTo>
                  <a:lnTo>
                    <a:pt x="3006" y="2968"/>
                  </a:lnTo>
                  <a:lnTo>
                    <a:pt x="3002" y="2971"/>
                  </a:lnTo>
                  <a:lnTo>
                    <a:pt x="3002" y="2977"/>
                  </a:lnTo>
                  <a:lnTo>
                    <a:pt x="3002" y="2989"/>
                  </a:lnTo>
                  <a:lnTo>
                    <a:pt x="3008" y="2989"/>
                  </a:lnTo>
                  <a:lnTo>
                    <a:pt x="3011" y="2987"/>
                  </a:lnTo>
                  <a:lnTo>
                    <a:pt x="3014" y="2985"/>
                  </a:lnTo>
                  <a:lnTo>
                    <a:pt x="3016" y="2982"/>
                  </a:lnTo>
                  <a:lnTo>
                    <a:pt x="3018" y="2977"/>
                  </a:lnTo>
                  <a:lnTo>
                    <a:pt x="3019" y="2975"/>
                  </a:lnTo>
                  <a:lnTo>
                    <a:pt x="3023" y="2975"/>
                  </a:lnTo>
                  <a:close/>
                  <a:moveTo>
                    <a:pt x="2886" y="3221"/>
                  </a:moveTo>
                  <a:lnTo>
                    <a:pt x="2881" y="3222"/>
                  </a:lnTo>
                  <a:lnTo>
                    <a:pt x="2880" y="3224"/>
                  </a:lnTo>
                  <a:lnTo>
                    <a:pt x="2880" y="3227"/>
                  </a:lnTo>
                  <a:lnTo>
                    <a:pt x="2890" y="3229"/>
                  </a:lnTo>
                  <a:lnTo>
                    <a:pt x="2897" y="3227"/>
                  </a:lnTo>
                  <a:lnTo>
                    <a:pt x="2902" y="3224"/>
                  </a:lnTo>
                  <a:lnTo>
                    <a:pt x="2905" y="3219"/>
                  </a:lnTo>
                  <a:lnTo>
                    <a:pt x="2907" y="3212"/>
                  </a:lnTo>
                  <a:lnTo>
                    <a:pt x="2907" y="3204"/>
                  </a:lnTo>
                  <a:lnTo>
                    <a:pt x="2907" y="3187"/>
                  </a:lnTo>
                  <a:lnTo>
                    <a:pt x="2900" y="3187"/>
                  </a:lnTo>
                  <a:lnTo>
                    <a:pt x="2895" y="3185"/>
                  </a:lnTo>
                  <a:lnTo>
                    <a:pt x="2886" y="3180"/>
                  </a:lnTo>
                  <a:lnTo>
                    <a:pt x="2883" y="3190"/>
                  </a:lnTo>
                  <a:lnTo>
                    <a:pt x="2876" y="3199"/>
                  </a:lnTo>
                  <a:lnTo>
                    <a:pt x="2871" y="3205"/>
                  </a:lnTo>
                  <a:lnTo>
                    <a:pt x="2866" y="3214"/>
                  </a:lnTo>
                  <a:lnTo>
                    <a:pt x="2878" y="3216"/>
                  </a:lnTo>
                  <a:lnTo>
                    <a:pt x="2883" y="3217"/>
                  </a:lnTo>
                  <a:lnTo>
                    <a:pt x="2885" y="3219"/>
                  </a:lnTo>
                  <a:lnTo>
                    <a:pt x="2886" y="3221"/>
                  </a:lnTo>
                  <a:close/>
                  <a:moveTo>
                    <a:pt x="2955" y="2982"/>
                  </a:moveTo>
                  <a:lnTo>
                    <a:pt x="2956" y="2985"/>
                  </a:lnTo>
                  <a:lnTo>
                    <a:pt x="2956" y="2990"/>
                  </a:lnTo>
                  <a:lnTo>
                    <a:pt x="2956" y="2995"/>
                  </a:lnTo>
                  <a:lnTo>
                    <a:pt x="2958" y="2995"/>
                  </a:lnTo>
                  <a:lnTo>
                    <a:pt x="2961" y="2995"/>
                  </a:lnTo>
                  <a:lnTo>
                    <a:pt x="2963" y="2989"/>
                  </a:lnTo>
                  <a:lnTo>
                    <a:pt x="2968" y="2985"/>
                  </a:lnTo>
                  <a:lnTo>
                    <a:pt x="2977" y="2977"/>
                  </a:lnTo>
                  <a:lnTo>
                    <a:pt x="2982" y="2973"/>
                  </a:lnTo>
                  <a:lnTo>
                    <a:pt x="2985" y="2968"/>
                  </a:lnTo>
                  <a:lnTo>
                    <a:pt x="2989" y="2963"/>
                  </a:lnTo>
                  <a:lnTo>
                    <a:pt x="2989" y="2954"/>
                  </a:lnTo>
                  <a:lnTo>
                    <a:pt x="2996" y="2954"/>
                  </a:lnTo>
                  <a:lnTo>
                    <a:pt x="2999" y="2951"/>
                  </a:lnTo>
                  <a:lnTo>
                    <a:pt x="3001" y="2948"/>
                  </a:lnTo>
                  <a:lnTo>
                    <a:pt x="3002" y="2941"/>
                  </a:lnTo>
                  <a:lnTo>
                    <a:pt x="2992" y="2939"/>
                  </a:lnTo>
                  <a:lnTo>
                    <a:pt x="2984" y="2936"/>
                  </a:lnTo>
                  <a:lnTo>
                    <a:pt x="2979" y="2934"/>
                  </a:lnTo>
                  <a:lnTo>
                    <a:pt x="2977" y="2931"/>
                  </a:lnTo>
                  <a:lnTo>
                    <a:pt x="2975" y="2927"/>
                  </a:lnTo>
                  <a:lnTo>
                    <a:pt x="2975" y="2920"/>
                  </a:lnTo>
                  <a:lnTo>
                    <a:pt x="2967" y="2922"/>
                  </a:lnTo>
                  <a:lnTo>
                    <a:pt x="2958" y="2924"/>
                  </a:lnTo>
                  <a:lnTo>
                    <a:pt x="2951" y="2929"/>
                  </a:lnTo>
                  <a:lnTo>
                    <a:pt x="2948" y="2934"/>
                  </a:lnTo>
                  <a:lnTo>
                    <a:pt x="2946" y="2939"/>
                  </a:lnTo>
                  <a:lnTo>
                    <a:pt x="2944" y="2941"/>
                  </a:lnTo>
                  <a:lnTo>
                    <a:pt x="2941" y="2941"/>
                  </a:lnTo>
                  <a:lnTo>
                    <a:pt x="2938" y="2944"/>
                  </a:lnTo>
                  <a:lnTo>
                    <a:pt x="2936" y="2949"/>
                  </a:lnTo>
                  <a:lnTo>
                    <a:pt x="2934" y="2961"/>
                  </a:lnTo>
                  <a:lnTo>
                    <a:pt x="2932" y="2973"/>
                  </a:lnTo>
                  <a:lnTo>
                    <a:pt x="2931" y="2978"/>
                  </a:lnTo>
                  <a:lnTo>
                    <a:pt x="2927" y="2982"/>
                  </a:lnTo>
                  <a:lnTo>
                    <a:pt x="2934" y="2982"/>
                  </a:lnTo>
                  <a:lnTo>
                    <a:pt x="2941" y="2982"/>
                  </a:lnTo>
                  <a:lnTo>
                    <a:pt x="2948" y="2980"/>
                  </a:lnTo>
                  <a:lnTo>
                    <a:pt x="2951" y="2980"/>
                  </a:lnTo>
                  <a:lnTo>
                    <a:pt x="2955" y="2982"/>
                  </a:lnTo>
                  <a:close/>
                  <a:moveTo>
                    <a:pt x="2996" y="3057"/>
                  </a:moveTo>
                  <a:lnTo>
                    <a:pt x="2994" y="3062"/>
                  </a:lnTo>
                  <a:lnTo>
                    <a:pt x="2992" y="3064"/>
                  </a:lnTo>
                  <a:lnTo>
                    <a:pt x="2989" y="3064"/>
                  </a:lnTo>
                  <a:lnTo>
                    <a:pt x="2989" y="3070"/>
                  </a:lnTo>
                  <a:lnTo>
                    <a:pt x="2996" y="3070"/>
                  </a:lnTo>
                  <a:lnTo>
                    <a:pt x="3001" y="3069"/>
                  </a:lnTo>
                  <a:lnTo>
                    <a:pt x="3006" y="3065"/>
                  </a:lnTo>
                  <a:lnTo>
                    <a:pt x="3009" y="3060"/>
                  </a:lnTo>
                  <a:lnTo>
                    <a:pt x="3013" y="3048"/>
                  </a:lnTo>
                  <a:lnTo>
                    <a:pt x="3016" y="3036"/>
                  </a:lnTo>
                  <a:lnTo>
                    <a:pt x="3011" y="3036"/>
                  </a:lnTo>
                  <a:lnTo>
                    <a:pt x="3006" y="3036"/>
                  </a:lnTo>
                  <a:lnTo>
                    <a:pt x="3004" y="3040"/>
                  </a:lnTo>
                  <a:lnTo>
                    <a:pt x="3001" y="3043"/>
                  </a:lnTo>
                  <a:lnTo>
                    <a:pt x="2999" y="3050"/>
                  </a:lnTo>
                  <a:lnTo>
                    <a:pt x="2997" y="3053"/>
                  </a:lnTo>
                  <a:lnTo>
                    <a:pt x="2996" y="3057"/>
                  </a:lnTo>
                  <a:close/>
                  <a:moveTo>
                    <a:pt x="3023" y="2136"/>
                  </a:moveTo>
                  <a:lnTo>
                    <a:pt x="3025" y="2132"/>
                  </a:lnTo>
                  <a:lnTo>
                    <a:pt x="3028" y="2129"/>
                  </a:lnTo>
                  <a:lnTo>
                    <a:pt x="3038" y="2127"/>
                  </a:lnTo>
                  <a:lnTo>
                    <a:pt x="3043" y="2127"/>
                  </a:lnTo>
                  <a:lnTo>
                    <a:pt x="3047" y="2124"/>
                  </a:lnTo>
                  <a:lnTo>
                    <a:pt x="3050" y="2120"/>
                  </a:lnTo>
                  <a:lnTo>
                    <a:pt x="3050" y="2115"/>
                  </a:lnTo>
                  <a:lnTo>
                    <a:pt x="3038" y="2112"/>
                  </a:lnTo>
                  <a:lnTo>
                    <a:pt x="3025" y="2108"/>
                  </a:lnTo>
                  <a:lnTo>
                    <a:pt x="3019" y="2110"/>
                  </a:lnTo>
                  <a:lnTo>
                    <a:pt x="3014" y="2112"/>
                  </a:lnTo>
                  <a:lnTo>
                    <a:pt x="3011" y="2115"/>
                  </a:lnTo>
                  <a:lnTo>
                    <a:pt x="3009" y="2122"/>
                  </a:lnTo>
                  <a:lnTo>
                    <a:pt x="3013" y="2122"/>
                  </a:lnTo>
                  <a:lnTo>
                    <a:pt x="3014" y="2124"/>
                  </a:lnTo>
                  <a:lnTo>
                    <a:pt x="3016" y="2129"/>
                  </a:lnTo>
                  <a:lnTo>
                    <a:pt x="3019" y="2132"/>
                  </a:lnTo>
                  <a:lnTo>
                    <a:pt x="3021" y="2134"/>
                  </a:lnTo>
                  <a:lnTo>
                    <a:pt x="3023" y="2136"/>
                  </a:lnTo>
                  <a:close/>
                  <a:moveTo>
                    <a:pt x="3057" y="2661"/>
                  </a:moveTo>
                  <a:lnTo>
                    <a:pt x="3060" y="2654"/>
                  </a:lnTo>
                  <a:lnTo>
                    <a:pt x="3064" y="2644"/>
                  </a:lnTo>
                  <a:lnTo>
                    <a:pt x="3064" y="2639"/>
                  </a:lnTo>
                  <a:lnTo>
                    <a:pt x="3062" y="2636"/>
                  </a:lnTo>
                  <a:lnTo>
                    <a:pt x="3057" y="2634"/>
                  </a:lnTo>
                  <a:lnTo>
                    <a:pt x="3050" y="2634"/>
                  </a:lnTo>
                  <a:lnTo>
                    <a:pt x="3050" y="2651"/>
                  </a:lnTo>
                  <a:lnTo>
                    <a:pt x="3052" y="2658"/>
                  </a:lnTo>
                  <a:lnTo>
                    <a:pt x="3054" y="2659"/>
                  </a:lnTo>
                  <a:lnTo>
                    <a:pt x="3057" y="2661"/>
                  </a:lnTo>
                  <a:close/>
                  <a:moveTo>
                    <a:pt x="3084" y="2545"/>
                  </a:moveTo>
                  <a:lnTo>
                    <a:pt x="3071" y="2545"/>
                  </a:lnTo>
                  <a:lnTo>
                    <a:pt x="3060" y="2545"/>
                  </a:lnTo>
                  <a:lnTo>
                    <a:pt x="3057" y="2547"/>
                  </a:lnTo>
                  <a:lnTo>
                    <a:pt x="3059" y="2550"/>
                  </a:lnTo>
                  <a:lnTo>
                    <a:pt x="3064" y="2552"/>
                  </a:lnTo>
                  <a:lnTo>
                    <a:pt x="3071" y="2554"/>
                  </a:lnTo>
                  <a:lnTo>
                    <a:pt x="3077" y="2554"/>
                  </a:lnTo>
                  <a:lnTo>
                    <a:pt x="3083" y="2550"/>
                  </a:lnTo>
                  <a:lnTo>
                    <a:pt x="3084" y="2548"/>
                  </a:lnTo>
                  <a:lnTo>
                    <a:pt x="3084" y="2545"/>
                  </a:lnTo>
                  <a:close/>
                  <a:moveTo>
                    <a:pt x="3050" y="2920"/>
                  </a:moveTo>
                  <a:lnTo>
                    <a:pt x="3057" y="2922"/>
                  </a:lnTo>
                  <a:lnTo>
                    <a:pt x="3062" y="2920"/>
                  </a:lnTo>
                  <a:lnTo>
                    <a:pt x="3067" y="2919"/>
                  </a:lnTo>
                  <a:lnTo>
                    <a:pt x="3071" y="2917"/>
                  </a:lnTo>
                  <a:lnTo>
                    <a:pt x="3076" y="2910"/>
                  </a:lnTo>
                  <a:lnTo>
                    <a:pt x="3079" y="2908"/>
                  </a:lnTo>
                  <a:lnTo>
                    <a:pt x="3084" y="2907"/>
                  </a:lnTo>
                  <a:lnTo>
                    <a:pt x="3086" y="2902"/>
                  </a:lnTo>
                  <a:lnTo>
                    <a:pt x="3089" y="2895"/>
                  </a:lnTo>
                  <a:lnTo>
                    <a:pt x="3089" y="2893"/>
                  </a:lnTo>
                  <a:lnTo>
                    <a:pt x="3089" y="2890"/>
                  </a:lnTo>
                  <a:lnTo>
                    <a:pt x="3088" y="2888"/>
                  </a:lnTo>
                  <a:lnTo>
                    <a:pt x="3084" y="2886"/>
                  </a:lnTo>
                  <a:lnTo>
                    <a:pt x="3083" y="2893"/>
                  </a:lnTo>
                  <a:lnTo>
                    <a:pt x="3077" y="2898"/>
                  </a:lnTo>
                  <a:lnTo>
                    <a:pt x="3074" y="2902"/>
                  </a:lnTo>
                  <a:lnTo>
                    <a:pt x="3067" y="2903"/>
                  </a:lnTo>
                  <a:lnTo>
                    <a:pt x="3057" y="2910"/>
                  </a:lnTo>
                  <a:lnTo>
                    <a:pt x="3054" y="2915"/>
                  </a:lnTo>
                  <a:lnTo>
                    <a:pt x="3050" y="2920"/>
                  </a:lnTo>
                  <a:close/>
                  <a:moveTo>
                    <a:pt x="3125" y="2641"/>
                  </a:moveTo>
                  <a:lnTo>
                    <a:pt x="3112" y="2641"/>
                  </a:lnTo>
                  <a:lnTo>
                    <a:pt x="3112" y="2644"/>
                  </a:lnTo>
                  <a:lnTo>
                    <a:pt x="3110" y="2646"/>
                  </a:lnTo>
                  <a:lnTo>
                    <a:pt x="3105" y="2648"/>
                  </a:lnTo>
                  <a:lnTo>
                    <a:pt x="3096" y="2653"/>
                  </a:lnTo>
                  <a:lnTo>
                    <a:pt x="3093" y="2656"/>
                  </a:lnTo>
                  <a:lnTo>
                    <a:pt x="3091" y="2661"/>
                  </a:lnTo>
                  <a:lnTo>
                    <a:pt x="3091" y="2668"/>
                  </a:lnTo>
                  <a:lnTo>
                    <a:pt x="3103" y="2665"/>
                  </a:lnTo>
                  <a:lnTo>
                    <a:pt x="3115" y="2661"/>
                  </a:lnTo>
                  <a:lnTo>
                    <a:pt x="3118" y="2658"/>
                  </a:lnTo>
                  <a:lnTo>
                    <a:pt x="3122" y="2654"/>
                  </a:lnTo>
                  <a:lnTo>
                    <a:pt x="3125" y="2648"/>
                  </a:lnTo>
                  <a:lnTo>
                    <a:pt x="3125" y="2641"/>
                  </a:lnTo>
                  <a:close/>
                  <a:moveTo>
                    <a:pt x="3118" y="2538"/>
                  </a:moveTo>
                  <a:lnTo>
                    <a:pt x="3105" y="2538"/>
                  </a:lnTo>
                  <a:lnTo>
                    <a:pt x="3100" y="2540"/>
                  </a:lnTo>
                  <a:lnTo>
                    <a:pt x="3098" y="2542"/>
                  </a:lnTo>
                  <a:lnTo>
                    <a:pt x="3098" y="2545"/>
                  </a:lnTo>
                  <a:lnTo>
                    <a:pt x="3110" y="2545"/>
                  </a:lnTo>
                  <a:lnTo>
                    <a:pt x="3115" y="2543"/>
                  </a:lnTo>
                  <a:lnTo>
                    <a:pt x="3117" y="2542"/>
                  </a:lnTo>
                  <a:lnTo>
                    <a:pt x="3118" y="2538"/>
                  </a:lnTo>
                  <a:close/>
                  <a:moveTo>
                    <a:pt x="3113" y="2571"/>
                  </a:moveTo>
                  <a:lnTo>
                    <a:pt x="3115" y="2566"/>
                  </a:lnTo>
                  <a:lnTo>
                    <a:pt x="3118" y="2560"/>
                  </a:lnTo>
                  <a:lnTo>
                    <a:pt x="3122" y="2555"/>
                  </a:lnTo>
                  <a:lnTo>
                    <a:pt x="3122" y="2554"/>
                  </a:lnTo>
                  <a:lnTo>
                    <a:pt x="3120" y="2550"/>
                  </a:lnTo>
                  <a:lnTo>
                    <a:pt x="3105" y="2552"/>
                  </a:lnTo>
                  <a:lnTo>
                    <a:pt x="3105" y="2555"/>
                  </a:lnTo>
                  <a:lnTo>
                    <a:pt x="3106" y="2559"/>
                  </a:lnTo>
                  <a:lnTo>
                    <a:pt x="3108" y="2562"/>
                  </a:lnTo>
                  <a:lnTo>
                    <a:pt x="3106" y="2569"/>
                  </a:lnTo>
                  <a:lnTo>
                    <a:pt x="3106" y="2572"/>
                  </a:lnTo>
                  <a:lnTo>
                    <a:pt x="3110" y="2572"/>
                  </a:lnTo>
                  <a:lnTo>
                    <a:pt x="3113" y="2571"/>
                  </a:lnTo>
                  <a:close/>
                  <a:moveTo>
                    <a:pt x="3139" y="2067"/>
                  </a:moveTo>
                  <a:lnTo>
                    <a:pt x="3139" y="2040"/>
                  </a:lnTo>
                  <a:lnTo>
                    <a:pt x="3130" y="2042"/>
                  </a:lnTo>
                  <a:lnTo>
                    <a:pt x="3125" y="2044"/>
                  </a:lnTo>
                  <a:lnTo>
                    <a:pt x="3120" y="2047"/>
                  </a:lnTo>
                  <a:lnTo>
                    <a:pt x="3112" y="2047"/>
                  </a:lnTo>
                  <a:lnTo>
                    <a:pt x="3110" y="2050"/>
                  </a:lnTo>
                  <a:lnTo>
                    <a:pt x="3106" y="2052"/>
                  </a:lnTo>
                  <a:lnTo>
                    <a:pt x="3098" y="2054"/>
                  </a:lnTo>
                  <a:lnTo>
                    <a:pt x="3098" y="2067"/>
                  </a:lnTo>
                  <a:lnTo>
                    <a:pt x="3106" y="2073"/>
                  </a:lnTo>
                  <a:lnTo>
                    <a:pt x="3112" y="2074"/>
                  </a:lnTo>
                  <a:lnTo>
                    <a:pt x="3118" y="2074"/>
                  </a:lnTo>
                  <a:lnTo>
                    <a:pt x="3120" y="2069"/>
                  </a:lnTo>
                  <a:lnTo>
                    <a:pt x="3125" y="2067"/>
                  </a:lnTo>
                  <a:lnTo>
                    <a:pt x="3132" y="2067"/>
                  </a:lnTo>
                  <a:lnTo>
                    <a:pt x="3139" y="2067"/>
                  </a:lnTo>
                  <a:close/>
                  <a:moveTo>
                    <a:pt x="3917" y="1412"/>
                  </a:moveTo>
                  <a:lnTo>
                    <a:pt x="3896" y="1412"/>
                  </a:lnTo>
                  <a:lnTo>
                    <a:pt x="3896" y="1417"/>
                  </a:lnTo>
                  <a:lnTo>
                    <a:pt x="3896" y="1424"/>
                  </a:lnTo>
                  <a:lnTo>
                    <a:pt x="3895" y="1436"/>
                  </a:lnTo>
                  <a:lnTo>
                    <a:pt x="3895" y="1443"/>
                  </a:lnTo>
                  <a:lnTo>
                    <a:pt x="3896" y="1448"/>
                  </a:lnTo>
                  <a:lnTo>
                    <a:pt x="3898" y="1452"/>
                  </a:lnTo>
                  <a:lnTo>
                    <a:pt x="3903" y="1453"/>
                  </a:lnTo>
                  <a:lnTo>
                    <a:pt x="3908" y="1445"/>
                  </a:lnTo>
                  <a:lnTo>
                    <a:pt x="3913" y="1438"/>
                  </a:lnTo>
                  <a:lnTo>
                    <a:pt x="3917" y="1433"/>
                  </a:lnTo>
                  <a:lnTo>
                    <a:pt x="3919" y="1428"/>
                  </a:lnTo>
                  <a:lnTo>
                    <a:pt x="3919" y="1421"/>
                  </a:lnTo>
                  <a:lnTo>
                    <a:pt x="3917" y="1412"/>
                  </a:lnTo>
                  <a:close/>
                  <a:moveTo>
                    <a:pt x="3084" y="2716"/>
                  </a:moveTo>
                  <a:lnTo>
                    <a:pt x="3081" y="2717"/>
                  </a:lnTo>
                  <a:lnTo>
                    <a:pt x="3079" y="2721"/>
                  </a:lnTo>
                  <a:lnTo>
                    <a:pt x="3077" y="2729"/>
                  </a:lnTo>
                  <a:lnTo>
                    <a:pt x="3072" y="2731"/>
                  </a:lnTo>
                  <a:lnTo>
                    <a:pt x="3071" y="2733"/>
                  </a:lnTo>
                  <a:lnTo>
                    <a:pt x="3071" y="2736"/>
                  </a:lnTo>
                  <a:lnTo>
                    <a:pt x="3077" y="2736"/>
                  </a:lnTo>
                  <a:lnTo>
                    <a:pt x="3083" y="2738"/>
                  </a:lnTo>
                  <a:lnTo>
                    <a:pt x="3084" y="2740"/>
                  </a:lnTo>
                  <a:lnTo>
                    <a:pt x="3084" y="2743"/>
                  </a:lnTo>
                  <a:lnTo>
                    <a:pt x="3084" y="2750"/>
                  </a:lnTo>
                  <a:lnTo>
                    <a:pt x="3077" y="2748"/>
                  </a:lnTo>
                  <a:lnTo>
                    <a:pt x="3072" y="2750"/>
                  </a:lnTo>
                  <a:lnTo>
                    <a:pt x="3069" y="2753"/>
                  </a:lnTo>
                  <a:lnTo>
                    <a:pt x="3067" y="2757"/>
                  </a:lnTo>
                  <a:lnTo>
                    <a:pt x="3064" y="2765"/>
                  </a:lnTo>
                  <a:lnTo>
                    <a:pt x="3060" y="2769"/>
                  </a:lnTo>
                  <a:lnTo>
                    <a:pt x="3057" y="2770"/>
                  </a:lnTo>
                  <a:lnTo>
                    <a:pt x="3055" y="2775"/>
                  </a:lnTo>
                  <a:lnTo>
                    <a:pt x="3054" y="2777"/>
                  </a:lnTo>
                  <a:lnTo>
                    <a:pt x="3048" y="2782"/>
                  </a:lnTo>
                  <a:lnTo>
                    <a:pt x="3045" y="2784"/>
                  </a:lnTo>
                  <a:lnTo>
                    <a:pt x="3043" y="2787"/>
                  </a:lnTo>
                  <a:lnTo>
                    <a:pt x="3042" y="2792"/>
                  </a:lnTo>
                  <a:lnTo>
                    <a:pt x="3043" y="2798"/>
                  </a:lnTo>
                  <a:lnTo>
                    <a:pt x="3057" y="2798"/>
                  </a:lnTo>
                  <a:lnTo>
                    <a:pt x="3059" y="2794"/>
                  </a:lnTo>
                  <a:lnTo>
                    <a:pt x="3060" y="2792"/>
                  </a:lnTo>
                  <a:lnTo>
                    <a:pt x="3067" y="2791"/>
                  </a:lnTo>
                  <a:lnTo>
                    <a:pt x="3084" y="2791"/>
                  </a:lnTo>
                  <a:lnTo>
                    <a:pt x="3088" y="2784"/>
                  </a:lnTo>
                  <a:lnTo>
                    <a:pt x="3093" y="2779"/>
                  </a:lnTo>
                  <a:lnTo>
                    <a:pt x="3098" y="2774"/>
                  </a:lnTo>
                  <a:lnTo>
                    <a:pt x="3105" y="2770"/>
                  </a:lnTo>
                  <a:lnTo>
                    <a:pt x="3105" y="2752"/>
                  </a:lnTo>
                  <a:lnTo>
                    <a:pt x="3105" y="2733"/>
                  </a:lnTo>
                  <a:lnTo>
                    <a:pt x="3105" y="2724"/>
                  </a:lnTo>
                  <a:lnTo>
                    <a:pt x="3103" y="2716"/>
                  </a:lnTo>
                  <a:lnTo>
                    <a:pt x="3098" y="2711"/>
                  </a:lnTo>
                  <a:lnTo>
                    <a:pt x="3091" y="2709"/>
                  </a:lnTo>
                  <a:lnTo>
                    <a:pt x="3091" y="2712"/>
                  </a:lnTo>
                  <a:lnTo>
                    <a:pt x="3089" y="2714"/>
                  </a:lnTo>
                  <a:lnTo>
                    <a:pt x="3084" y="2716"/>
                  </a:lnTo>
                  <a:close/>
                  <a:moveTo>
                    <a:pt x="3071" y="2811"/>
                  </a:moveTo>
                  <a:lnTo>
                    <a:pt x="3071" y="2816"/>
                  </a:lnTo>
                  <a:lnTo>
                    <a:pt x="3071" y="2821"/>
                  </a:lnTo>
                  <a:lnTo>
                    <a:pt x="3065" y="2827"/>
                  </a:lnTo>
                  <a:lnTo>
                    <a:pt x="3062" y="2833"/>
                  </a:lnTo>
                  <a:lnTo>
                    <a:pt x="3062" y="2838"/>
                  </a:lnTo>
                  <a:lnTo>
                    <a:pt x="3064" y="2845"/>
                  </a:lnTo>
                  <a:lnTo>
                    <a:pt x="3059" y="2849"/>
                  </a:lnTo>
                  <a:lnTo>
                    <a:pt x="3054" y="2852"/>
                  </a:lnTo>
                  <a:lnTo>
                    <a:pt x="3050" y="2859"/>
                  </a:lnTo>
                  <a:lnTo>
                    <a:pt x="3050" y="2866"/>
                  </a:lnTo>
                  <a:lnTo>
                    <a:pt x="3054" y="2866"/>
                  </a:lnTo>
                  <a:lnTo>
                    <a:pt x="3057" y="2864"/>
                  </a:lnTo>
                  <a:lnTo>
                    <a:pt x="3064" y="2862"/>
                  </a:lnTo>
                  <a:lnTo>
                    <a:pt x="3067" y="2861"/>
                  </a:lnTo>
                  <a:lnTo>
                    <a:pt x="3069" y="2862"/>
                  </a:lnTo>
                  <a:lnTo>
                    <a:pt x="3071" y="2866"/>
                  </a:lnTo>
                  <a:lnTo>
                    <a:pt x="3069" y="2869"/>
                  </a:lnTo>
                  <a:lnTo>
                    <a:pt x="3067" y="2873"/>
                  </a:lnTo>
                  <a:lnTo>
                    <a:pt x="3060" y="2879"/>
                  </a:lnTo>
                  <a:lnTo>
                    <a:pt x="3059" y="2883"/>
                  </a:lnTo>
                  <a:lnTo>
                    <a:pt x="3059" y="2885"/>
                  </a:lnTo>
                  <a:lnTo>
                    <a:pt x="3062" y="2886"/>
                  </a:lnTo>
                  <a:lnTo>
                    <a:pt x="3071" y="2886"/>
                  </a:lnTo>
                  <a:lnTo>
                    <a:pt x="3074" y="2886"/>
                  </a:lnTo>
                  <a:lnTo>
                    <a:pt x="3076" y="2885"/>
                  </a:lnTo>
                  <a:lnTo>
                    <a:pt x="3077" y="2879"/>
                  </a:lnTo>
                  <a:lnTo>
                    <a:pt x="3079" y="2874"/>
                  </a:lnTo>
                  <a:lnTo>
                    <a:pt x="3081" y="2873"/>
                  </a:lnTo>
                  <a:lnTo>
                    <a:pt x="3084" y="2873"/>
                  </a:lnTo>
                  <a:lnTo>
                    <a:pt x="3084" y="2871"/>
                  </a:lnTo>
                  <a:lnTo>
                    <a:pt x="3086" y="2867"/>
                  </a:lnTo>
                  <a:lnTo>
                    <a:pt x="3091" y="2866"/>
                  </a:lnTo>
                  <a:lnTo>
                    <a:pt x="3093" y="2862"/>
                  </a:lnTo>
                  <a:lnTo>
                    <a:pt x="3096" y="2856"/>
                  </a:lnTo>
                  <a:lnTo>
                    <a:pt x="3098" y="2849"/>
                  </a:lnTo>
                  <a:lnTo>
                    <a:pt x="3101" y="2847"/>
                  </a:lnTo>
                  <a:lnTo>
                    <a:pt x="3105" y="2845"/>
                  </a:lnTo>
                  <a:lnTo>
                    <a:pt x="3106" y="2842"/>
                  </a:lnTo>
                  <a:lnTo>
                    <a:pt x="3108" y="2840"/>
                  </a:lnTo>
                  <a:lnTo>
                    <a:pt x="3110" y="2837"/>
                  </a:lnTo>
                  <a:lnTo>
                    <a:pt x="3113" y="2833"/>
                  </a:lnTo>
                  <a:lnTo>
                    <a:pt x="3118" y="2832"/>
                  </a:lnTo>
                  <a:lnTo>
                    <a:pt x="3123" y="2828"/>
                  </a:lnTo>
                  <a:lnTo>
                    <a:pt x="3129" y="2825"/>
                  </a:lnTo>
                  <a:lnTo>
                    <a:pt x="3132" y="2820"/>
                  </a:lnTo>
                  <a:lnTo>
                    <a:pt x="3139" y="2818"/>
                  </a:lnTo>
                  <a:lnTo>
                    <a:pt x="3144" y="2818"/>
                  </a:lnTo>
                  <a:lnTo>
                    <a:pt x="3147" y="2816"/>
                  </a:lnTo>
                  <a:lnTo>
                    <a:pt x="3151" y="2815"/>
                  </a:lnTo>
                  <a:lnTo>
                    <a:pt x="3152" y="2811"/>
                  </a:lnTo>
                  <a:lnTo>
                    <a:pt x="3147" y="2808"/>
                  </a:lnTo>
                  <a:lnTo>
                    <a:pt x="3142" y="2804"/>
                  </a:lnTo>
                  <a:lnTo>
                    <a:pt x="3137" y="2799"/>
                  </a:lnTo>
                  <a:lnTo>
                    <a:pt x="3132" y="2798"/>
                  </a:lnTo>
                  <a:lnTo>
                    <a:pt x="3130" y="2801"/>
                  </a:lnTo>
                  <a:lnTo>
                    <a:pt x="3129" y="2803"/>
                  </a:lnTo>
                  <a:lnTo>
                    <a:pt x="3123" y="2804"/>
                  </a:lnTo>
                  <a:lnTo>
                    <a:pt x="3112" y="2804"/>
                  </a:lnTo>
                  <a:lnTo>
                    <a:pt x="3112" y="2791"/>
                  </a:lnTo>
                  <a:lnTo>
                    <a:pt x="3103" y="2791"/>
                  </a:lnTo>
                  <a:lnTo>
                    <a:pt x="3098" y="2792"/>
                  </a:lnTo>
                  <a:lnTo>
                    <a:pt x="3094" y="2796"/>
                  </a:lnTo>
                  <a:lnTo>
                    <a:pt x="3091" y="2801"/>
                  </a:lnTo>
                  <a:lnTo>
                    <a:pt x="3088" y="2806"/>
                  </a:lnTo>
                  <a:lnTo>
                    <a:pt x="3084" y="2810"/>
                  </a:lnTo>
                  <a:lnTo>
                    <a:pt x="3077" y="2811"/>
                  </a:lnTo>
                  <a:lnTo>
                    <a:pt x="3071" y="2811"/>
                  </a:lnTo>
                  <a:close/>
                  <a:moveTo>
                    <a:pt x="2572" y="3650"/>
                  </a:moveTo>
                  <a:lnTo>
                    <a:pt x="2572" y="3644"/>
                  </a:lnTo>
                  <a:lnTo>
                    <a:pt x="2574" y="3640"/>
                  </a:lnTo>
                  <a:lnTo>
                    <a:pt x="2578" y="3635"/>
                  </a:lnTo>
                  <a:lnTo>
                    <a:pt x="2579" y="3630"/>
                  </a:lnTo>
                  <a:lnTo>
                    <a:pt x="2572" y="3632"/>
                  </a:lnTo>
                  <a:lnTo>
                    <a:pt x="2567" y="3633"/>
                  </a:lnTo>
                  <a:lnTo>
                    <a:pt x="2562" y="3635"/>
                  </a:lnTo>
                  <a:lnTo>
                    <a:pt x="2557" y="3640"/>
                  </a:lnTo>
                  <a:lnTo>
                    <a:pt x="2552" y="3649"/>
                  </a:lnTo>
                  <a:lnTo>
                    <a:pt x="2545" y="3657"/>
                  </a:lnTo>
                  <a:lnTo>
                    <a:pt x="2552" y="3656"/>
                  </a:lnTo>
                  <a:lnTo>
                    <a:pt x="2559" y="3654"/>
                  </a:lnTo>
                  <a:lnTo>
                    <a:pt x="2564" y="3650"/>
                  </a:lnTo>
                  <a:lnTo>
                    <a:pt x="2572" y="3650"/>
                  </a:lnTo>
                  <a:close/>
                  <a:moveTo>
                    <a:pt x="3185" y="2497"/>
                  </a:moveTo>
                  <a:lnTo>
                    <a:pt x="3185" y="2499"/>
                  </a:lnTo>
                  <a:lnTo>
                    <a:pt x="3181" y="2504"/>
                  </a:lnTo>
                  <a:lnTo>
                    <a:pt x="3181" y="2507"/>
                  </a:lnTo>
                  <a:lnTo>
                    <a:pt x="3183" y="2511"/>
                  </a:lnTo>
                  <a:lnTo>
                    <a:pt x="3187" y="2511"/>
                  </a:lnTo>
                  <a:lnTo>
                    <a:pt x="3195" y="2511"/>
                  </a:lnTo>
                  <a:lnTo>
                    <a:pt x="3202" y="2509"/>
                  </a:lnTo>
                  <a:lnTo>
                    <a:pt x="3200" y="2506"/>
                  </a:lnTo>
                  <a:lnTo>
                    <a:pt x="3197" y="2501"/>
                  </a:lnTo>
                  <a:lnTo>
                    <a:pt x="3192" y="2497"/>
                  </a:lnTo>
                  <a:lnTo>
                    <a:pt x="3185" y="2497"/>
                  </a:lnTo>
                  <a:close/>
                  <a:moveTo>
                    <a:pt x="4790" y="669"/>
                  </a:moveTo>
                  <a:lnTo>
                    <a:pt x="4790" y="641"/>
                  </a:lnTo>
                  <a:lnTo>
                    <a:pt x="4782" y="641"/>
                  </a:lnTo>
                  <a:lnTo>
                    <a:pt x="4776" y="638"/>
                  </a:lnTo>
                  <a:lnTo>
                    <a:pt x="4770" y="636"/>
                  </a:lnTo>
                  <a:lnTo>
                    <a:pt x="4763" y="635"/>
                  </a:lnTo>
                  <a:lnTo>
                    <a:pt x="4761" y="643"/>
                  </a:lnTo>
                  <a:lnTo>
                    <a:pt x="4763" y="650"/>
                  </a:lnTo>
                  <a:lnTo>
                    <a:pt x="4766" y="655"/>
                  </a:lnTo>
                  <a:lnTo>
                    <a:pt x="4770" y="658"/>
                  </a:lnTo>
                  <a:lnTo>
                    <a:pt x="4780" y="664"/>
                  </a:lnTo>
                  <a:lnTo>
                    <a:pt x="4790" y="669"/>
                  </a:lnTo>
                  <a:close/>
                  <a:moveTo>
                    <a:pt x="4517" y="798"/>
                  </a:moveTo>
                  <a:lnTo>
                    <a:pt x="4517" y="808"/>
                  </a:lnTo>
                  <a:lnTo>
                    <a:pt x="4517" y="819"/>
                  </a:lnTo>
                  <a:lnTo>
                    <a:pt x="4517" y="824"/>
                  </a:lnTo>
                  <a:lnTo>
                    <a:pt x="4521" y="826"/>
                  </a:lnTo>
                  <a:lnTo>
                    <a:pt x="4524" y="827"/>
                  </a:lnTo>
                  <a:lnTo>
                    <a:pt x="4531" y="826"/>
                  </a:lnTo>
                  <a:lnTo>
                    <a:pt x="4536" y="824"/>
                  </a:lnTo>
                  <a:lnTo>
                    <a:pt x="4538" y="819"/>
                  </a:lnTo>
                  <a:lnTo>
                    <a:pt x="4538" y="812"/>
                  </a:lnTo>
                  <a:lnTo>
                    <a:pt x="4538" y="805"/>
                  </a:lnTo>
                  <a:lnTo>
                    <a:pt x="4538" y="798"/>
                  </a:lnTo>
                  <a:lnTo>
                    <a:pt x="4536" y="793"/>
                  </a:lnTo>
                  <a:lnTo>
                    <a:pt x="4531" y="785"/>
                  </a:lnTo>
                  <a:lnTo>
                    <a:pt x="4526" y="783"/>
                  </a:lnTo>
                  <a:lnTo>
                    <a:pt x="4524" y="781"/>
                  </a:lnTo>
                  <a:lnTo>
                    <a:pt x="4524" y="778"/>
                  </a:lnTo>
                  <a:lnTo>
                    <a:pt x="4519" y="776"/>
                  </a:lnTo>
                  <a:lnTo>
                    <a:pt x="4514" y="774"/>
                  </a:lnTo>
                  <a:lnTo>
                    <a:pt x="4510" y="771"/>
                  </a:lnTo>
                  <a:lnTo>
                    <a:pt x="4504" y="771"/>
                  </a:lnTo>
                  <a:lnTo>
                    <a:pt x="4504" y="781"/>
                  </a:lnTo>
                  <a:lnTo>
                    <a:pt x="4505" y="790"/>
                  </a:lnTo>
                  <a:lnTo>
                    <a:pt x="4510" y="795"/>
                  </a:lnTo>
                  <a:lnTo>
                    <a:pt x="4517" y="798"/>
                  </a:lnTo>
                  <a:close/>
                  <a:moveTo>
                    <a:pt x="4381" y="996"/>
                  </a:moveTo>
                  <a:lnTo>
                    <a:pt x="4381" y="986"/>
                  </a:lnTo>
                  <a:lnTo>
                    <a:pt x="4379" y="977"/>
                  </a:lnTo>
                  <a:lnTo>
                    <a:pt x="4374" y="972"/>
                  </a:lnTo>
                  <a:lnTo>
                    <a:pt x="4367" y="969"/>
                  </a:lnTo>
                  <a:lnTo>
                    <a:pt x="4367" y="989"/>
                  </a:lnTo>
                  <a:lnTo>
                    <a:pt x="4372" y="991"/>
                  </a:lnTo>
                  <a:lnTo>
                    <a:pt x="4374" y="993"/>
                  </a:lnTo>
                  <a:lnTo>
                    <a:pt x="4374" y="996"/>
                  </a:lnTo>
                  <a:lnTo>
                    <a:pt x="4381" y="996"/>
                  </a:lnTo>
                  <a:close/>
                  <a:moveTo>
                    <a:pt x="4633" y="771"/>
                  </a:moveTo>
                  <a:lnTo>
                    <a:pt x="4631" y="778"/>
                  </a:lnTo>
                  <a:lnTo>
                    <a:pt x="4631" y="785"/>
                  </a:lnTo>
                  <a:lnTo>
                    <a:pt x="4635" y="793"/>
                  </a:lnTo>
                  <a:lnTo>
                    <a:pt x="4638" y="802"/>
                  </a:lnTo>
                  <a:lnTo>
                    <a:pt x="4640" y="807"/>
                  </a:lnTo>
                  <a:lnTo>
                    <a:pt x="4640" y="812"/>
                  </a:lnTo>
                  <a:lnTo>
                    <a:pt x="4652" y="810"/>
                  </a:lnTo>
                  <a:lnTo>
                    <a:pt x="4664" y="810"/>
                  </a:lnTo>
                  <a:lnTo>
                    <a:pt x="4686" y="815"/>
                  </a:lnTo>
                  <a:lnTo>
                    <a:pt x="4695" y="817"/>
                  </a:lnTo>
                  <a:lnTo>
                    <a:pt x="4705" y="819"/>
                  </a:lnTo>
                  <a:lnTo>
                    <a:pt x="4713" y="817"/>
                  </a:lnTo>
                  <a:lnTo>
                    <a:pt x="4722" y="812"/>
                  </a:lnTo>
                  <a:lnTo>
                    <a:pt x="4724" y="805"/>
                  </a:lnTo>
                  <a:lnTo>
                    <a:pt x="4722" y="800"/>
                  </a:lnTo>
                  <a:lnTo>
                    <a:pt x="4720" y="793"/>
                  </a:lnTo>
                  <a:lnTo>
                    <a:pt x="4715" y="788"/>
                  </a:lnTo>
                  <a:lnTo>
                    <a:pt x="4715" y="783"/>
                  </a:lnTo>
                  <a:lnTo>
                    <a:pt x="4715" y="778"/>
                  </a:lnTo>
                  <a:lnTo>
                    <a:pt x="4706" y="778"/>
                  </a:lnTo>
                  <a:lnTo>
                    <a:pt x="4701" y="774"/>
                  </a:lnTo>
                  <a:lnTo>
                    <a:pt x="4696" y="771"/>
                  </a:lnTo>
                  <a:lnTo>
                    <a:pt x="4695" y="764"/>
                  </a:lnTo>
                  <a:lnTo>
                    <a:pt x="4691" y="759"/>
                  </a:lnTo>
                  <a:lnTo>
                    <a:pt x="4688" y="754"/>
                  </a:lnTo>
                  <a:lnTo>
                    <a:pt x="4683" y="750"/>
                  </a:lnTo>
                  <a:lnTo>
                    <a:pt x="4674" y="750"/>
                  </a:lnTo>
                  <a:lnTo>
                    <a:pt x="4672" y="756"/>
                  </a:lnTo>
                  <a:lnTo>
                    <a:pt x="4674" y="759"/>
                  </a:lnTo>
                  <a:lnTo>
                    <a:pt x="4679" y="768"/>
                  </a:lnTo>
                  <a:lnTo>
                    <a:pt x="4681" y="771"/>
                  </a:lnTo>
                  <a:lnTo>
                    <a:pt x="4681" y="773"/>
                  </a:lnTo>
                  <a:lnTo>
                    <a:pt x="4679" y="776"/>
                  </a:lnTo>
                  <a:lnTo>
                    <a:pt x="4674" y="778"/>
                  </a:lnTo>
                  <a:lnTo>
                    <a:pt x="4672" y="774"/>
                  </a:lnTo>
                  <a:lnTo>
                    <a:pt x="4669" y="773"/>
                  </a:lnTo>
                  <a:lnTo>
                    <a:pt x="4660" y="771"/>
                  </a:lnTo>
                  <a:lnTo>
                    <a:pt x="4660" y="757"/>
                  </a:lnTo>
                  <a:lnTo>
                    <a:pt x="4643" y="757"/>
                  </a:lnTo>
                  <a:lnTo>
                    <a:pt x="4637" y="759"/>
                  </a:lnTo>
                  <a:lnTo>
                    <a:pt x="4635" y="761"/>
                  </a:lnTo>
                  <a:lnTo>
                    <a:pt x="4633" y="764"/>
                  </a:lnTo>
                  <a:lnTo>
                    <a:pt x="4637" y="766"/>
                  </a:lnTo>
                  <a:lnTo>
                    <a:pt x="4637" y="768"/>
                  </a:lnTo>
                  <a:lnTo>
                    <a:pt x="4637" y="769"/>
                  </a:lnTo>
                  <a:lnTo>
                    <a:pt x="4633" y="771"/>
                  </a:lnTo>
                  <a:close/>
                  <a:moveTo>
                    <a:pt x="4394" y="955"/>
                  </a:moveTo>
                  <a:lnTo>
                    <a:pt x="4394" y="996"/>
                  </a:lnTo>
                  <a:lnTo>
                    <a:pt x="4400" y="998"/>
                  </a:lnTo>
                  <a:lnTo>
                    <a:pt x="4405" y="996"/>
                  </a:lnTo>
                  <a:lnTo>
                    <a:pt x="4408" y="994"/>
                  </a:lnTo>
                  <a:lnTo>
                    <a:pt x="4410" y="991"/>
                  </a:lnTo>
                  <a:lnTo>
                    <a:pt x="4415" y="986"/>
                  </a:lnTo>
                  <a:lnTo>
                    <a:pt x="4417" y="984"/>
                  </a:lnTo>
                  <a:lnTo>
                    <a:pt x="4422" y="983"/>
                  </a:lnTo>
                  <a:lnTo>
                    <a:pt x="4423" y="977"/>
                  </a:lnTo>
                  <a:lnTo>
                    <a:pt x="4425" y="974"/>
                  </a:lnTo>
                  <a:lnTo>
                    <a:pt x="4432" y="969"/>
                  </a:lnTo>
                  <a:lnTo>
                    <a:pt x="4439" y="964"/>
                  </a:lnTo>
                  <a:lnTo>
                    <a:pt x="4441" y="960"/>
                  </a:lnTo>
                  <a:lnTo>
                    <a:pt x="4442" y="955"/>
                  </a:lnTo>
                  <a:lnTo>
                    <a:pt x="4435" y="957"/>
                  </a:lnTo>
                  <a:lnTo>
                    <a:pt x="4432" y="955"/>
                  </a:lnTo>
                  <a:lnTo>
                    <a:pt x="4430" y="952"/>
                  </a:lnTo>
                  <a:lnTo>
                    <a:pt x="4429" y="948"/>
                  </a:lnTo>
                  <a:lnTo>
                    <a:pt x="4427" y="945"/>
                  </a:lnTo>
                  <a:lnTo>
                    <a:pt x="4425" y="942"/>
                  </a:lnTo>
                  <a:lnTo>
                    <a:pt x="4422" y="940"/>
                  </a:lnTo>
                  <a:lnTo>
                    <a:pt x="4415" y="942"/>
                  </a:lnTo>
                  <a:lnTo>
                    <a:pt x="4413" y="950"/>
                  </a:lnTo>
                  <a:lnTo>
                    <a:pt x="4410" y="953"/>
                  </a:lnTo>
                  <a:lnTo>
                    <a:pt x="4403" y="955"/>
                  </a:lnTo>
                  <a:lnTo>
                    <a:pt x="4394" y="955"/>
                  </a:lnTo>
                  <a:close/>
                  <a:moveTo>
                    <a:pt x="4476" y="812"/>
                  </a:moveTo>
                  <a:lnTo>
                    <a:pt x="4481" y="814"/>
                  </a:lnTo>
                  <a:lnTo>
                    <a:pt x="4483" y="815"/>
                  </a:lnTo>
                  <a:lnTo>
                    <a:pt x="4483" y="819"/>
                  </a:lnTo>
                  <a:lnTo>
                    <a:pt x="4487" y="817"/>
                  </a:lnTo>
                  <a:lnTo>
                    <a:pt x="4488" y="815"/>
                  </a:lnTo>
                  <a:lnTo>
                    <a:pt x="4490" y="808"/>
                  </a:lnTo>
                  <a:lnTo>
                    <a:pt x="4490" y="791"/>
                  </a:lnTo>
                  <a:lnTo>
                    <a:pt x="4485" y="790"/>
                  </a:lnTo>
                  <a:lnTo>
                    <a:pt x="4483" y="788"/>
                  </a:lnTo>
                  <a:lnTo>
                    <a:pt x="4483" y="785"/>
                  </a:lnTo>
                  <a:lnTo>
                    <a:pt x="4483" y="778"/>
                  </a:lnTo>
                  <a:lnTo>
                    <a:pt x="4476" y="778"/>
                  </a:lnTo>
                  <a:lnTo>
                    <a:pt x="4471" y="781"/>
                  </a:lnTo>
                  <a:lnTo>
                    <a:pt x="4464" y="783"/>
                  </a:lnTo>
                  <a:lnTo>
                    <a:pt x="4459" y="786"/>
                  </a:lnTo>
                  <a:lnTo>
                    <a:pt x="4458" y="788"/>
                  </a:lnTo>
                  <a:lnTo>
                    <a:pt x="4456" y="791"/>
                  </a:lnTo>
                  <a:lnTo>
                    <a:pt x="4461" y="791"/>
                  </a:lnTo>
                  <a:lnTo>
                    <a:pt x="4464" y="793"/>
                  </a:lnTo>
                  <a:lnTo>
                    <a:pt x="4466" y="797"/>
                  </a:lnTo>
                  <a:lnTo>
                    <a:pt x="4468" y="800"/>
                  </a:lnTo>
                  <a:lnTo>
                    <a:pt x="4469" y="808"/>
                  </a:lnTo>
                  <a:lnTo>
                    <a:pt x="4473" y="810"/>
                  </a:lnTo>
                  <a:lnTo>
                    <a:pt x="4476" y="812"/>
                  </a:lnTo>
                  <a:close/>
                  <a:moveTo>
                    <a:pt x="4408" y="928"/>
                  </a:moveTo>
                  <a:lnTo>
                    <a:pt x="4408" y="921"/>
                  </a:lnTo>
                  <a:lnTo>
                    <a:pt x="4406" y="914"/>
                  </a:lnTo>
                  <a:lnTo>
                    <a:pt x="4405" y="907"/>
                  </a:lnTo>
                  <a:lnTo>
                    <a:pt x="4400" y="904"/>
                  </a:lnTo>
                  <a:lnTo>
                    <a:pt x="4394" y="901"/>
                  </a:lnTo>
                  <a:lnTo>
                    <a:pt x="4389" y="909"/>
                  </a:lnTo>
                  <a:lnTo>
                    <a:pt x="4388" y="914"/>
                  </a:lnTo>
                  <a:lnTo>
                    <a:pt x="4388" y="921"/>
                  </a:lnTo>
                  <a:lnTo>
                    <a:pt x="4388" y="924"/>
                  </a:lnTo>
                  <a:lnTo>
                    <a:pt x="4389" y="928"/>
                  </a:lnTo>
                  <a:lnTo>
                    <a:pt x="4396" y="935"/>
                  </a:lnTo>
                  <a:lnTo>
                    <a:pt x="4401" y="935"/>
                  </a:lnTo>
                  <a:lnTo>
                    <a:pt x="4405" y="935"/>
                  </a:lnTo>
                  <a:lnTo>
                    <a:pt x="4406" y="933"/>
                  </a:lnTo>
                  <a:lnTo>
                    <a:pt x="4408" y="928"/>
                  </a:lnTo>
                  <a:close/>
                  <a:moveTo>
                    <a:pt x="4347" y="948"/>
                  </a:moveTo>
                  <a:lnTo>
                    <a:pt x="4350" y="950"/>
                  </a:lnTo>
                  <a:lnTo>
                    <a:pt x="4352" y="953"/>
                  </a:lnTo>
                  <a:lnTo>
                    <a:pt x="4353" y="962"/>
                  </a:lnTo>
                  <a:lnTo>
                    <a:pt x="4367" y="962"/>
                  </a:lnTo>
                  <a:lnTo>
                    <a:pt x="4367" y="955"/>
                  </a:lnTo>
                  <a:lnTo>
                    <a:pt x="4370" y="948"/>
                  </a:lnTo>
                  <a:lnTo>
                    <a:pt x="4376" y="945"/>
                  </a:lnTo>
                  <a:lnTo>
                    <a:pt x="4381" y="942"/>
                  </a:lnTo>
                  <a:lnTo>
                    <a:pt x="4382" y="935"/>
                  </a:lnTo>
                  <a:lnTo>
                    <a:pt x="4381" y="930"/>
                  </a:lnTo>
                  <a:lnTo>
                    <a:pt x="4379" y="923"/>
                  </a:lnTo>
                  <a:lnTo>
                    <a:pt x="4374" y="918"/>
                  </a:lnTo>
                  <a:lnTo>
                    <a:pt x="4374" y="912"/>
                  </a:lnTo>
                  <a:lnTo>
                    <a:pt x="4374" y="907"/>
                  </a:lnTo>
                  <a:lnTo>
                    <a:pt x="4377" y="899"/>
                  </a:lnTo>
                  <a:lnTo>
                    <a:pt x="4384" y="890"/>
                  </a:lnTo>
                  <a:lnTo>
                    <a:pt x="4388" y="880"/>
                  </a:lnTo>
                  <a:lnTo>
                    <a:pt x="4388" y="873"/>
                  </a:lnTo>
                  <a:lnTo>
                    <a:pt x="4388" y="866"/>
                  </a:lnTo>
                  <a:lnTo>
                    <a:pt x="4381" y="866"/>
                  </a:lnTo>
                  <a:lnTo>
                    <a:pt x="4376" y="865"/>
                  </a:lnTo>
                  <a:lnTo>
                    <a:pt x="4374" y="863"/>
                  </a:lnTo>
                  <a:lnTo>
                    <a:pt x="4374" y="860"/>
                  </a:lnTo>
                  <a:lnTo>
                    <a:pt x="4347" y="860"/>
                  </a:lnTo>
                  <a:lnTo>
                    <a:pt x="4347" y="863"/>
                  </a:lnTo>
                  <a:lnTo>
                    <a:pt x="4345" y="865"/>
                  </a:lnTo>
                  <a:lnTo>
                    <a:pt x="4340" y="866"/>
                  </a:lnTo>
                  <a:lnTo>
                    <a:pt x="4333" y="882"/>
                  </a:lnTo>
                  <a:lnTo>
                    <a:pt x="4324" y="895"/>
                  </a:lnTo>
                  <a:lnTo>
                    <a:pt x="4321" y="904"/>
                  </a:lnTo>
                  <a:lnTo>
                    <a:pt x="4319" y="912"/>
                  </a:lnTo>
                  <a:lnTo>
                    <a:pt x="4318" y="923"/>
                  </a:lnTo>
                  <a:lnTo>
                    <a:pt x="4319" y="935"/>
                  </a:lnTo>
                  <a:lnTo>
                    <a:pt x="4328" y="936"/>
                  </a:lnTo>
                  <a:lnTo>
                    <a:pt x="4336" y="938"/>
                  </a:lnTo>
                  <a:lnTo>
                    <a:pt x="4341" y="943"/>
                  </a:lnTo>
                  <a:lnTo>
                    <a:pt x="4347" y="948"/>
                  </a:lnTo>
                  <a:close/>
                  <a:moveTo>
                    <a:pt x="4771" y="858"/>
                  </a:moveTo>
                  <a:lnTo>
                    <a:pt x="4773" y="853"/>
                  </a:lnTo>
                  <a:lnTo>
                    <a:pt x="4771" y="848"/>
                  </a:lnTo>
                  <a:lnTo>
                    <a:pt x="4770" y="846"/>
                  </a:lnTo>
                  <a:lnTo>
                    <a:pt x="4766" y="844"/>
                  </a:lnTo>
                  <a:lnTo>
                    <a:pt x="4759" y="844"/>
                  </a:lnTo>
                  <a:lnTo>
                    <a:pt x="4754" y="844"/>
                  </a:lnTo>
                  <a:lnTo>
                    <a:pt x="4753" y="848"/>
                  </a:lnTo>
                  <a:lnTo>
                    <a:pt x="4753" y="851"/>
                  </a:lnTo>
                  <a:lnTo>
                    <a:pt x="4754" y="854"/>
                  </a:lnTo>
                  <a:lnTo>
                    <a:pt x="4756" y="856"/>
                  </a:lnTo>
                  <a:lnTo>
                    <a:pt x="4759" y="858"/>
                  </a:lnTo>
                  <a:lnTo>
                    <a:pt x="4764" y="858"/>
                  </a:lnTo>
                  <a:lnTo>
                    <a:pt x="4771" y="858"/>
                  </a:lnTo>
                  <a:close/>
                  <a:moveTo>
                    <a:pt x="4551" y="682"/>
                  </a:moveTo>
                  <a:lnTo>
                    <a:pt x="4551" y="679"/>
                  </a:lnTo>
                  <a:lnTo>
                    <a:pt x="4560" y="675"/>
                  </a:lnTo>
                  <a:lnTo>
                    <a:pt x="4567" y="672"/>
                  </a:lnTo>
                  <a:lnTo>
                    <a:pt x="4574" y="667"/>
                  </a:lnTo>
                  <a:lnTo>
                    <a:pt x="4582" y="664"/>
                  </a:lnTo>
                  <a:lnTo>
                    <a:pt x="4584" y="665"/>
                  </a:lnTo>
                  <a:lnTo>
                    <a:pt x="4585" y="669"/>
                  </a:lnTo>
                  <a:lnTo>
                    <a:pt x="4584" y="672"/>
                  </a:lnTo>
                  <a:lnTo>
                    <a:pt x="4580" y="684"/>
                  </a:lnTo>
                  <a:lnTo>
                    <a:pt x="4579" y="687"/>
                  </a:lnTo>
                  <a:lnTo>
                    <a:pt x="4575" y="687"/>
                  </a:lnTo>
                  <a:lnTo>
                    <a:pt x="4575" y="691"/>
                  </a:lnTo>
                  <a:lnTo>
                    <a:pt x="4570" y="708"/>
                  </a:lnTo>
                  <a:lnTo>
                    <a:pt x="4565" y="723"/>
                  </a:lnTo>
                  <a:lnTo>
                    <a:pt x="4577" y="723"/>
                  </a:lnTo>
                  <a:lnTo>
                    <a:pt x="4589" y="723"/>
                  </a:lnTo>
                  <a:lnTo>
                    <a:pt x="4601" y="725"/>
                  </a:lnTo>
                  <a:lnTo>
                    <a:pt x="4613" y="725"/>
                  </a:lnTo>
                  <a:lnTo>
                    <a:pt x="4616" y="723"/>
                  </a:lnTo>
                  <a:lnTo>
                    <a:pt x="4620" y="721"/>
                  </a:lnTo>
                  <a:lnTo>
                    <a:pt x="4623" y="720"/>
                  </a:lnTo>
                  <a:lnTo>
                    <a:pt x="4631" y="716"/>
                  </a:lnTo>
                  <a:lnTo>
                    <a:pt x="4640" y="713"/>
                  </a:lnTo>
                  <a:lnTo>
                    <a:pt x="4645" y="710"/>
                  </a:lnTo>
                  <a:lnTo>
                    <a:pt x="4649" y="710"/>
                  </a:lnTo>
                  <a:lnTo>
                    <a:pt x="4655" y="704"/>
                  </a:lnTo>
                  <a:lnTo>
                    <a:pt x="4660" y="703"/>
                  </a:lnTo>
                  <a:lnTo>
                    <a:pt x="4667" y="703"/>
                  </a:lnTo>
                  <a:lnTo>
                    <a:pt x="4674" y="693"/>
                  </a:lnTo>
                  <a:lnTo>
                    <a:pt x="4683" y="684"/>
                  </a:lnTo>
                  <a:lnTo>
                    <a:pt x="4691" y="675"/>
                  </a:lnTo>
                  <a:lnTo>
                    <a:pt x="4701" y="669"/>
                  </a:lnTo>
                  <a:lnTo>
                    <a:pt x="4701" y="662"/>
                  </a:lnTo>
                  <a:lnTo>
                    <a:pt x="4705" y="657"/>
                  </a:lnTo>
                  <a:lnTo>
                    <a:pt x="4706" y="652"/>
                  </a:lnTo>
                  <a:lnTo>
                    <a:pt x="4710" y="648"/>
                  </a:lnTo>
                  <a:lnTo>
                    <a:pt x="4720" y="641"/>
                  </a:lnTo>
                  <a:lnTo>
                    <a:pt x="4729" y="635"/>
                  </a:lnTo>
                  <a:lnTo>
                    <a:pt x="4729" y="614"/>
                  </a:lnTo>
                  <a:lnTo>
                    <a:pt x="4734" y="612"/>
                  </a:lnTo>
                  <a:lnTo>
                    <a:pt x="4737" y="611"/>
                  </a:lnTo>
                  <a:lnTo>
                    <a:pt x="4742" y="604"/>
                  </a:lnTo>
                  <a:lnTo>
                    <a:pt x="4746" y="595"/>
                  </a:lnTo>
                  <a:lnTo>
                    <a:pt x="4749" y="587"/>
                  </a:lnTo>
                  <a:lnTo>
                    <a:pt x="4749" y="583"/>
                  </a:lnTo>
                  <a:lnTo>
                    <a:pt x="4753" y="580"/>
                  </a:lnTo>
                  <a:lnTo>
                    <a:pt x="4758" y="575"/>
                  </a:lnTo>
                  <a:lnTo>
                    <a:pt x="4761" y="573"/>
                  </a:lnTo>
                  <a:lnTo>
                    <a:pt x="4763" y="570"/>
                  </a:lnTo>
                  <a:lnTo>
                    <a:pt x="4763" y="566"/>
                  </a:lnTo>
                  <a:lnTo>
                    <a:pt x="4763" y="560"/>
                  </a:lnTo>
                  <a:lnTo>
                    <a:pt x="4759" y="560"/>
                  </a:lnTo>
                  <a:lnTo>
                    <a:pt x="4758" y="558"/>
                  </a:lnTo>
                  <a:lnTo>
                    <a:pt x="4756" y="553"/>
                  </a:lnTo>
                  <a:lnTo>
                    <a:pt x="4754" y="548"/>
                  </a:lnTo>
                  <a:lnTo>
                    <a:pt x="4753" y="544"/>
                  </a:lnTo>
                  <a:lnTo>
                    <a:pt x="4749" y="542"/>
                  </a:lnTo>
                  <a:lnTo>
                    <a:pt x="4744" y="541"/>
                  </a:lnTo>
                  <a:lnTo>
                    <a:pt x="4734" y="539"/>
                  </a:lnTo>
                  <a:lnTo>
                    <a:pt x="4722" y="539"/>
                  </a:lnTo>
                  <a:lnTo>
                    <a:pt x="4720" y="544"/>
                  </a:lnTo>
                  <a:lnTo>
                    <a:pt x="4722" y="549"/>
                  </a:lnTo>
                  <a:lnTo>
                    <a:pt x="4725" y="554"/>
                  </a:lnTo>
                  <a:lnTo>
                    <a:pt x="4729" y="556"/>
                  </a:lnTo>
                  <a:lnTo>
                    <a:pt x="4732" y="560"/>
                  </a:lnTo>
                  <a:lnTo>
                    <a:pt x="4735" y="561"/>
                  </a:lnTo>
                  <a:lnTo>
                    <a:pt x="4734" y="565"/>
                  </a:lnTo>
                  <a:lnTo>
                    <a:pt x="4729" y="566"/>
                  </a:lnTo>
                  <a:lnTo>
                    <a:pt x="4715" y="560"/>
                  </a:lnTo>
                  <a:lnTo>
                    <a:pt x="4701" y="553"/>
                  </a:lnTo>
                  <a:lnTo>
                    <a:pt x="4701" y="561"/>
                  </a:lnTo>
                  <a:lnTo>
                    <a:pt x="4705" y="566"/>
                  </a:lnTo>
                  <a:lnTo>
                    <a:pt x="4715" y="578"/>
                  </a:lnTo>
                  <a:lnTo>
                    <a:pt x="4718" y="582"/>
                  </a:lnTo>
                  <a:lnTo>
                    <a:pt x="4720" y="585"/>
                  </a:lnTo>
                  <a:lnTo>
                    <a:pt x="4717" y="590"/>
                  </a:lnTo>
                  <a:lnTo>
                    <a:pt x="4708" y="594"/>
                  </a:lnTo>
                  <a:lnTo>
                    <a:pt x="4706" y="582"/>
                  </a:lnTo>
                  <a:lnTo>
                    <a:pt x="4703" y="578"/>
                  </a:lnTo>
                  <a:lnTo>
                    <a:pt x="4701" y="573"/>
                  </a:lnTo>
                  <a:lnTo>
                    <a:pt x="4696" y="571"/>
                  </a:lnTo>
                  <a:lnTo>
                    <a:pt x="4693" y="568"/>
                  </a:lnTo>
                  <a:lnTo>
                    <a:pt x="4681" y="566"/>
                  </a:lnTo>
                  <a:lnTo>
                    <a:pt x="4681" y="570"/>
                  </a:lnTo>
                  <a:lnTo>
                    <a:pt x="4683" y="580"/>
                  </a:lnTo>
                  <a:lnTo>
                    <a:pt x="4684" y="589"/>
                  </a:lnTo>
                  <a:lnTo>
                    <a:pt x="4686" y="595"/>
                  </a:lnTo>
                  <a:lnTo>
                    <a:pt x="4686" y="604"/>
                  </a:lnTo>
                  <a:lnTo>
                    <a:pt x="4686" y="607"/>
                  </a:lnTo>
                  <a:lnTo>
                    <a:pt x="4691" y="614"/>
                  </a:lnTo>
                  <a:lnTo>
                    <a:pt x="4698" y="619"/>
                  </a:lnTo>
                  <a:lnTo>
                    <a:pt x="4700" y="623"/>
                  </a:lnTo>
                  <a:lnTo>
                    <a:pt x="4700" y="624"/>
                  </a:lnTo>
                  <a:lnTo>
                    <a:pt x="4698" y="626"/>
                  </a:lnTo>
                  <a:lnTo>
                    <a:pt x="4695" y="628"/>
                  </a:lnTo>
                  <a:lnTo>
                    <a:pt x="4689" y="624"/>
                  </a:lnTo>
                  <a:lnTo>
                    <a:pt x="4684" y="621"/>
                  </a:lnTo>
                  <a:lnTo>
                    <a:pt x="4679" y="616"/>
                  </a:lnTo>
                  <a:lnTo>
                    <a:pt x="4674" y="614"/>
                  </a:lnTo>
                  <a:lnTo>
                    <a:pt x="4674" y="607"/>
                  </a:lnTo>
                  <a:lnTo>
                    <a:pt x="4671" y="604"/>
                  </a:lnTo>
                  <a:lnTo>
                    <a:pt x="4666" y="602"/>
                  </a:lnTo>
                  <a:lnTo>
                    <a:pt x="4660" y="600"/>
                  </a:lnTo>
                  <a:lnTo>
                    <a:pt x="4660" y="606"/>
                  </a:lnTo>
                  <a:lnTo>
                    <a:pt x="4662" y="611"/>
                  </a:lnTo>
                  <a:lnTo>
                    <a:pt x="4666" y="619"/>
                  </a:lnTo>
                  <a:lnTo>
                    <a:pt x="4669" y="628"/>
                  </a:lnTo>
                  <a:lnTo>
                    <a:pt x="4669" y="635"/>
                  </a:lnTo>
                  <a:lnTo>
                    <a:pt x="4667" y="641"/>
                  </a:lnTo>
                  <a:lnTo>
                    <a:pt x="4664" y="641"/>
                  </a:lnTo>
                  <a:lnTo>
                    <a:pt x="4659" y="643"/>
                  </a:lnTo>
                  <a:lnTo>
                    <a:pt x="4654" y="645"/>
                  </a:lnTo>
                  <a:lnTo>
                    <a:pt x="4650" y="646"/>
                  </a:lnTo>
                  <a:lnTo>
                    <a:pt x="4649" y="645"/>
                  </a:lnTo>
                  <a:lnTo>
                    <a:pt x="4647" y="641"/>
                  </a:lnTo>
                  <a:lnTo>
                    <a:pt x="4649" y="638"/>
                  </a:lnTo>
                  <a:lnTo>
                    <a:pt x="4652" y="636"/>
                  </a:lnTo>
                  <a:lnTo>
                    <a:pt x="4660" y="635"/>
                  </a:lnTo>
                  <a:lnTo>
                    <a:pt x="4660" y="621"/>
                  </a:lnTo>
                  <a:lnTo>
                    <a:pt x="4654" y="616"/>
                  </a:lnTo>
                  <a:lnTo>
                    <a:pt x="4643" y="614"/>
                  </a:lnTo>
                  <a:lnTo>
                    <a:pt x="4631" y="614"/>
                  </a:lnTo>
                  <a:lnTo>
                    <a:pt x="4620" y="614"/>
                  </a:lnTo>
                  <a:lnTo>
                    <a:pt x="4614" y="626"/>
                  </a:lnTo>
                  <a:lnTo>
                    <a:pt x="4611" y="631"/>
                  </a:lnTo>
                  <a:lnTo>
                    <a:pt x="4608" y="636"/>
                  </a:lnTo>
                  <a:lnTo>
                    <a:pt x="4602" y="640"/>
                  </a:lnTo>
                  <a:lnTo>
                    <a:pt x="4596" y="641"/>
                  </a:lnTo>
                  <a:lnTo>
                    <a:pt x="4589" y="643"/>
                  </a:lnTo>
                  <a:lnTo>
                    <a:pt x="4579" y="641"/>
                  </a:lnTo>
                  <a:lnTo>
                    <a:pt x="4558" y="641"/>
                  </a:lnTo>
                  <a:lnTo>
                    <a:pt x="4555" y="648"/>
                  </a:lnTo>
                  <a:lnTo>
                    <a:pt x="4551" y="657"/>
                  </a:lnTo>
                  <a:lnTo>
                    <a:pt x="4551" y="660"/>
                  </a:lnTo>
                  <a:lnTo>
                    <a:pt x="4553" y="665"/>
                  </a:lnTo>
                  <a:lnTo>
                    <a:pt x="4551" y="669"/>
                  </a:lnTo>
                  <a:lnTo>
                    <a:pt x="4548" y="670"/>
                  </a:lnTo>
                  <a:lnTo>
                    <a:pt x="4546" y="674"/>
                  </a:lnTo>
                  <a:lnTo>
                    <a:pt x="4546" y="677"/>
                  </a:lnTo>
                  <a:lnTo>
                    <a:pt x="4548" y="681"/>
                  </a:lnTo>
                  <a:lnTo>
                    <a:pt x="4551" y="682"/>
                  </a:lnTo>
                  <a:close/>
                  <a:moveTo>
                    <a:pt x="4974" y="430"/>
                  </a:moveTo>
                  <a:lnTo>
                    <a:pt x="4974" y="402"/>
                  </a:lnTo>
                  <a:lnTo>
                    <a:pt x="4954" y="402"/>
                  </a:lnTo>
                  <a:lnTo>
                    <a:pt x="4954" y="414"/>
                  </a:lnTo>
                  <a:lnTo>
                    <a:pt x="4954" y="420"/>
                  </a:lnTo>
                  <a:lnTo>
                    <a:pt x="4957" y="423"/>
                  </a:lnTo>
                  <a:lnTo>
                    <a:pt x="4959" y="426"/>
                  </a:lnTo>
                  <a:lnTo>
                    <a:pt x="4963" y="430"/>
                  </a:lnTo>
                  <a:lnTo>
                    <a:pt x="4968" y="430"/>
                  </a:lnTo>
                  <a:lnTo>
                    <a:pt x="4974" y="430"/>
                  </a:lnTo>
                  <a:close/>
                  <a:moveTo>
                    <a:pt x="4770" y="791"/>
                  </a:moveTo>
                  <a:lnTo>
                    <a:pt x="4771" y="785"/>
                  </a:lnTo>
                  <a:lnTo>
                    <a:pt x="4773" y="778"/>
                  </a:lnTo>
                  <a:lnTo>
                    <a:pt x="4778" y="766"/>
                  </a:lnTo>
                  <a:lnTo>
                    <a:pt x="4785" y="756"/>
                  </a:lnTo>
                  <a:lnTo>
                    <a:pt x="4790" y="744"/>
                  </a:lnTo>
                  <a:lnTo>
                    <a:pt x="4790" y="737"/>
                  </a:lnTo>
                  <a:lnTo>
                    <a:pt x="4793" y="730"/>
                  </a:lnTo>
                  <a:lnTo>
                    <a:pt x="4799" y="727"/>
                  </a:lnTo>
                  <a:lnTo>
                    <a:pt x="4804" y="723"/>
                  </a:lnTo>
                  <a:lnTo>
                    <a:pt x="4804" y="713"/>
                  </a:lnTo>
                  <a:lnTo>
                    <a:pt x="4804" y="710"/>
                  </a:lnTo>
                  <a:lnTo>
                    <a:pt x="4805" y="704"/>
                  </a:lnTo>
                  <a:lnTo>
                    <a:pt x="4805" y="699"/>
                  </a:lnTo>
                  <a:lnTo>
                    <a:pt x="4805" y="696"/>
                  </a:lnTo>
                  <a:lnTo>
                    <a:pt x="4804" y="693"/>
                  </a:lnTo>
                  <a:lnTo>
                    <a:pt x="4797" y="687"/>
                  </a:lnTo>
                  <a:lnTo>
                    <a:pt x="4788" y="682"/>
                  </a:lnTo>
                  <a:lnTo>
                    <a:pt x="4785" y="681"/>
                  </a:lnTo>
                  <a:lnTo>
                    <a:pt x="4778" y="674"/>
                  </a:lnTo>
                  <a:lnTo>
                    <a:pt x="4770" y="669"/>
                  </a:lnTo>
                  <a:lnTo>
                    <a:pt x="4768" y="674"/>
                  </a:lnTo>
                  <a:lnTo>
                    <a:pt x="4764" y="679"/>
                  </a:lnTo>
                  <a:lnTo>
                    <a:pt x="4763" y="682"/>
                  </a:lnTo>
                  <a:lnTo>
                    <a:pt x="4763" y="689"/>
                  </a:lnTo>
                  <a:lnTo>
                    <a:pt x="4759" y="691"/>
                  </a:lnTo>
                  <a:lnTo>
                    <a:pt x="4758" y="693"/>
                  </a:lnTo>
                  <a:lnTo>
                    <a:pt x="4756" y="699"/>
                  </a:lnTo>
                  <a:lnTo>
                    <a:pt x="4754" y="706"/>
                  </a:lnTo>
                  <a:lnTo>
                    <a:pt x="4753" y="708"/>
                  </a:lnTo>
                  <a:lnTo>
                    <a:pt x="4749" y="710"/>
                  </a:lnTo>
                  <a:lnTo>
                    <a:pt x="4747" y="699"/>
                  </a:lnTo>
                  <a:lnTo>
                    <a:pt x="4744" y="691"/>
                  </a:lnTo>
                  <a:lnTo>
                    <a:pt x="4742" y="687"/>
                  </a:lnTo>
                  <a:lnTo>
                    <a:pt x="4739" y="684"/>
                  </a:lnTo>
                  <a:lnTo>
                    <a:pt x="4734" y="682"/>
                  </a:lnTo>
                  <a:lnTo>
                    <a:pt x="4729" y="682"/>
                  </a:lnTo>
                  <a:lnTo>
                    <a:pt x="4724" y="684"/>
                  </a:lnTo>
                  <a:lnTo>
                    <a:pt x="4720" y="686"/>
                  </a:lnTo>
                  <a:lnTo>
                    <a:pt x="4715" y="693"/>
                  </a:lnTo>
                  <a:lnTo>
                    <a:pt x="4710" y="699"/>
                  </a:lnTo>
                  <a:lnTo>
                    <a:pt x="4706" y="701"/>
                  </a:lnTo>
                  <a:lnTo>
                    <a:pt x="4701" y="703"/>
                  </a:lnTo>
                  <a:lnTo>
                    <a:pt x="4701" y="730"/>
                  </a:lnTo>
                  <a:lnTo>
                    <a:pt x="4700" y="742"/>
                  </a:lnTo>
                  <a:lnTo>
                    <a:pt x="4698" y="747"/>
                  </a:lnTo>
                  <a:lnTo>
                    <a:pt x="4695" y="750"/>
                  </a:lnTo>
                  <a:lnTo>
                    <a:pt x="4701" y="752"/>
                  </a:lnTo>
                  <a:lnTo>
                    <a:pt x="4706" y="754"/>
                  </a:lnTo>
                  <a:lnTo>
                    <a:pt x="4712" y="756"/>
                  </a:lnTo>
                  <a:lnTo>
                    <a:pt x="4715" y="761"/>
                  </a:lnTo>
                  <a:lnTo>
                    <a:pt x="4722" y="769"/>
                  </a:lnTo>
                  <a:lnTo>
                    <a:pt x="4729" y="778"/>
                  </a:lnTo>
                  <a:lnTo>
                    <a:pt x="4730" y="781"/>
                  </a:lnTo>
                  <a:lnTo>
                    <a:pt x="4732" y="785"/>
                  </a:lnTo>
                  <a:lnTo>
                    <a:pt x="4734" y="791"/>
                  </a:lnTo>
                  <a:lnTo>
                    <a:pt x="4737" y="795"/>
                  </a:lnTo>
                  <a:lnTo>
                    <a:pt x="4739" y="798"/>
                  </a:lnTo>
                  <a:lnTo>
                    <a:pt x="4744" y="798"/>
                  </a:lnTo>
                  <a:lnTo>
                    <a:pt x="4749" y="798"/>
                  </a:lnTo>
                  <a:lnTo>
                    <a:pt x="4754" y="797"/>
                  </a:lnTo>
                  <a:lnTo>
                    <a:pt x="4758" y="795"/>
                  </a:lnTo>
                  <a:lnTo>
                    <a:pt x="4763" y="791"/>
                  </a:lnTo>
                  <a:lnTo>
                    <a:pt x="4770" y="791"/>
                  </a:lnTo>
                  <a:close/>
                  <a:moveTo>
                    <a:pt x="5111" y="519"/>
                  </a:moveTo>
                  <a:lnTo>
                    <a:pt x="5107" y="529"/>
                  </a:lnTo>
                  <a:lnTo>
                    <a:pt x="5107" y="534"/>
                  </a:lnTo>
                  <a:lnTo>
                    <a:pt x="5111" y="539"/>
                  </a:lnTo>
                  <a:lnTo>
                    <a:pt x="5113" y="544"/>
                  </a:lnTo>
                  <a:lnTo>
                    <a:pt x="5118" y="546"/>
                  </a:lnTo>
                  <a:lnTo>
                    <a:pt x="5124" y="546"/>
                  </a:lnTo>
                  <a:lnTo>
                    <a:pt x="5131" y="546"/>
                  </a:lnTo>
                  <a:lnTo>
                    <a:pt x="5131" y="534"/>
                  </a:lnTo>
                  <a:lnTo>
                    <a:pt x="5130" y="529"/>
                  </a:lnTo>
                  <a:lnTo>
                    <a:pt x="5128" y="525"/>
                  </a:lnTo>
                  <a:lnTo>
                    <a:pt x="5126" y="522"/>
                  </a:lnTo>
                  <a:lnTo>
                    <a:pt x="5121" y="520"/>
                  </a:lnTo>
                  <a:lnTo>
                    <a:pt x="5118" y="519"/>
                  </a:lnTo>
                  <a:lnTo>
                    <a:pt x="5111" y="519"/>
                  </a:lnTo>
                  <a:close/>
                  <a:moveTo>
                    <a:pt x="5029" y="409"/>
                  </a:moveTo>
                  <a:lnTo>
                    <a:pt x="5032" y="408"/>
                  </a:lnTo>
                  <a:lnTo>
                    <a:pt x="5036" y="406"/>
                  </a:lnTo>
                  <a:lnTo>
                    <a:pt x="5038" y="397"/>
                  </a:lnTo>
                  <a:lnTo>
                    <a:pt x="5039" y="394"/>
                  </a:lnTo>
                  <a:lnTo>
                    <a:pt x="5041" y="390"/>
                  </a:lnTo>
                  <a:lnTo>
                    <a:pt x="5044" y="389"/>
                  </a:lnTo>
                  <a:lnTo>
                    <a:pt x="5049" y="389"/>
                  </a:lnTo>
                  <a:lnTo>
                    <a:pt x="5049" y="420"/>
                  </a:lnTo>
                  <a:lnTo>
                    <a:pt x="5051" y="433"/>
                  </a:lnTo>
                  <a:lnTo>
                    <a:pt x="5053" y="438"/>
                  </a:lnTo>
                  <a:lnTo>
                    <a:pt x="5056" y="443"/>
                  </a:lnTo>
                  <a:lnTo>
                    <a:pt x="5084" y="443"/>
                  </a:lnTo>
                  <a:lnTo>
                    <a:pt x="5084" y="437"/>
                  </a:lnTo>
                  <a:lnTo>
                    <a:pt x="5084" y="430"/>
                  </a:lnTo>
                  <a:lnTo>
                    <a:pt x="5085" y="425"/>
                  </a:lnTo>
                  <a:lnTo>
                    <a:pt x="5090" y="423"/>
                  </a:lnTo>
                  <a:lnTo>
                    <a:pt x="5111" y="423"/>
                  </a:lnTo>
                  <a:lnTo>
                    <a:pt x="5113" y="418"/>
                  </a:lnTo>
                  <a:lnTo>
                    <a:pt x="5114" y="414"/>
                  </a:lnTo>
                  <a:lnTo>
                    <a:pt x="5121" y="409"/>
                  </a:lnTo>
                  <a:lnTo>
                    <a:pt x="5130" y="406"/>
                  </a:lnTo>
                  <a:lnTo>
                    <a:pt x="5138" y="402"/>
                  </a:lnTo>
                  <a:lnTo>
                    <a:pt x="5142" y="401"/>
                  </a:lnTo>
                  <a:lnTo>
                    <a:pt x="5145" y="399"/>
                  </a:lnTo>
                  <a:lnTo>
                    <a:pt x="5152" y="396"/>
                  </a:lnTo>
                  <a:lnTo>
                    <a:pt x="5155" y="394"/>
                  </a:lnTo>
                  <a:lnTo>
                    <a:pt x="5159" y="392"/>
                  </a:lnTo>
                  <a:lnTo>
                    <a:pt x="5159" y="387"/>
                  </a:lnTo>
                  <a:lnTo>
                    <a:pt x="5159" y="382"/>
                  </a:lnTo>
                  <a:lnTo>
                    <a:pt x="5159" y="379"/>
                  </a:lnTo>
                  <a:lnTo>
                    <a:pt x="5155" y="373"/>
                  </a:lnTo>
                  <a:lnTo>
                    <a:pt x="5152" y="370"/>
                  </a:lnTo>
                  <a:lnTo>
                    <a:pt x="5147" y="368"/>
                  </a:lnTo>
                  <a:lnTo>
                    <a:pt x="5142" y="367"/>
                  </a:lnTo>
                  <a:lnTo>
                    <a:pt x="5136" y="368"/>
                  </a:lnTo>
                  <a:lnTo>
                    <a:pt x="5133" y="370"/>
                  </a:lnTo>
                  <a:lnTo>
                    <a:pt x="5131" y="375"/>
                  </a:lnTo>
                  <a:lnTo>
                    <a:pt x="5126" y="377"/>
                  </a:lnTo>
                  <a:lnTo>
                    <a:pt x="5124" y="379"/>
                  </a:lnTo>
                  <a:lnTo>
                    <a:pt x="5119" y="384"/>
                  </a:lnTo>
                  <a:lnTo>
                    <a:pt x="5118" y="387"/>
                  </a:lnTo>
                  <a:lnTo>
                    <a:pt x="5114" y="389"/>
                  </a:lnTo>
                  <a:lnTo>
                    <a:pt x="5109" y="390"/>
                  </a:lnTo>
                  <a:lnTo>
                    <a:pt x="5104" y="389"/>
                  </a:lnTo>
                  <a:lnTo>
                    <a:pt x="5102" y="382"/>
                  </a:lnTo>
                  <a:lnTo>
                    <a:pt x="5102" y="377"/>
                  </a:lnTo>
                  <a:lnTo>
                    <a:pt x="5106" y="370"/>
                  </a:lnTo>
                  <a:lnTo>
                    <a:pt x="5111" y="365"/>
                  </a:lnTo>
                  <a:lnTo>
                    <a:pt x="5111" y="360"/>
                  </a:lnTo>
                  <a:lnTo>
                    <a:pt x="5111" y="355"/>
                  </a:lnTo>
                  <a:lnTo>
                    <a:pt x="5104" y="351"/>
                  </a:lnTo>
                  <a:lnTo>
                    <a:pt x="5097" y="348"/>
                  </a:lnTo>
                  <a:lnTo>
                    <a:pt x="5087" y="348"/>
                  </a:lnTo>
                  <a:lnTo>
                    <a:pt x="5077" y="348"/>
                  </a:lnTo>
                  <a:lnTo>
                    <a:pt x="5077" y="341"/>
                  </a:lnTo>
                  <a:lnTo>
                    <a:pt x="5075" y="336"/>
                  </a:lnTo>
                  <a:lnTo>
                    <a:pt x="5070" y="334"/>
                  </a:lnTo>
                  <a:lnTo>
                    <a:pt x="5063" y="332"/>
                  </a:lnTo>
                  <a:lnTo>
                    <a:pt x="5056" y="334"/>
                  </a:lnTo>
                  <a:lnTo>
                    <a:pt x="5051" y="336"/>
                  </a:lnTo>
                  <a:lnTo>
                    <a:pt x="5043" y="341"/>
                  </a:lnTo>
                  <a:lnTo>
                    <a:pt x="5041" y="350"/>
                  </a:lnTo>
                  <a:lnTo>
                    <a:pt x="5043" y="355"/>
                  </a:lnTo>
                  <a:lnTo>
                    <a:pt x="5048" y="356"/>
                  </a:lnTo>
                  <a:lnTo>
                    <a:pt x="5051" y="360"/>
                  </a:lnTo>
                  <a:lnTo>
                    <a:pt x="5056" y="361"/>
                  </a:lnTo>
                  <a:lnTo>
                    <a:pt x="5061" y="363"/>
                  </a:lnTo>
                  <a:lnTo>
                    <a:pt x="5063" y="368"/>
                  </a:lnTo>
                  <a:lnTo>
                    <a:pt x="5063" y="375"/>
                  </a:lnTo>
                  <a:lnTo>
                    <a:pt x="5072" y="377"/>
                  </a:lnTo>
                  <a:lnTo>
                    <a:pt x="5075" y="379"/>
                  </a:lnTo>
                  <a:lnTo>
                    <a:pt x="5077" y="382"/>
                  </a:lnTo>
                  <a:lnTo>
                    <a:pt x="5068" y="380"/>
                  </a:lnTo>
                  <a:lnTo>
                    <a:pt x="5065" y="379"/>
                  </a:lnTo>
                  <a:lnTo>
                    <a:pt x="5063" y="375"/>
                  </a:lnTo>
                  <a:lnTo>
                    <a:pt x="5056" y="375"/>
                  </a:lnTo>
                  <a:lnTo>
                    <a:pt x="5051" y="372"/>
                  </a:lnTo>
                  <a:lnTo>
                    <a:pt x="5041" y="365"/>
                  </a:lnTo>
                  <a:lnTo>
                    <a:pt x="5038" y="363"/>
                  </a:lnTo>
                  <a:lnTo>
                    <a:pt x="5032" y="360"/>
                  </a:lnTo>
                  <a:lnTo>
                    <a:pt x="5024" y="360"/>
                  </a:lnTo>
                  <a:lnTo>
                    <a:pt x="5015" y="361"/>
                  </a:lnTo>
                  <a:lnTo>
                    <a:pt x="5012" y="367"/>
                  </a:lnTo>
                  <a:lnTo>
                    <a:pt x="5009" y="375"/>
                  </a:lnTo>
                  <a:lnTo>
                    <a:pt x="5009" y="384"/>
                  </a:lnTo>
                  <a:lnTo>
                    <a:pt x="5009" y="392"/>
                  </a:lnTo>
                  <a:lnTo>
                    <a:pt x="5010" y="399"/>
                  </a:lnTo>
                  <a:lnTo>
                    <a:pt x="5014" y="406"/>
                  </a:lnTo>
                  <a:lnTo>
                    <a:pt x="5017" y="408"/>
                  </a:lnTo>
                  <a:lnTo>
                    <a:pt x="5020" y="409"/>
                  </a:lnTo>
                  <a:lnTo>
                    <a:pt x="5024" y="409"/>
                  </a:lnTo>
                  <a:lnTo>
                    <a:pt x="5029" y="409"/>
                  </a:lnTo>
                  <a:close/>
                  <a:moveTo>
                    <a:pt x="4940" y="423"/>
                  </a:moveTo>
                  <a:lnTo>
                    <a:pt x="4940" y="416"/>
                  </a:lnTo>
                  <a:lnTo>
                    <a:pt x="4939" y="409"/>
                  </a:lnTo>
                  <a:lnTo>
                    <a:pt x="4933" y="404"/>
                  </a:lnTo>
                  <a:lnTo>
                    <a:pt x="4928" y="399"/>
                  </a:lnTo>
                  <a:lnTo>
                    <a:pt x="4922" y="397"/>
                  </a:lnTo>
                  <a:lnTo>
                    <a:pt x="4913" y="396"/>
                  </a:lnTo>
                  <a:lnTo>
                    <a:pt x="4908" y="397"/>
                  </a:lnTo>
                  <a:lnTo>
                    <a:pt x="4903" y="402"/>
                  </a:lnTo>
                  <a:lnTo>
                    <a:pt x="4899" y="409"/>
                  </a:lnTo>
                  <a:lnTo>
                    <a:pt x="4906" y="409"/>
                  </a:lnTo>
                  <a:lnTo>
                    <a:pt x="4911" y="411"/>
                  </a:lnTo>
                  <a:lnTo>
                    <a:pt x="4915" y="414"/>
                  </a:lnTo>
                  <a:lnTo>
                    <a:pt x="4918" y="418"/>
                  </a:lnTo>
                  <a:lnTo>
                    <a:pt x="4922" y="421"/>
                  </a:lnTo>
                  <a:lnTo>
                    <a:pt x="4927" y="423"/>
                  </a:lnTo>
                  <a:lnTo>
                    <a:pt x="4932" y="425"/>
                  </a:lnTo>
                  <a:lnTo>
                    <a:pt x="4940" y="423"/>
                  </a:lnTo>
                  <a:close/>
                  <a:moveTo>
                    <a:pt x="4838" y="675"/>
                  </a:moveTo>
                  <a:lnTo>
                    <a:pt x="4838" y="674"/>
                  </a:lnTo>
                  <a:lnTo>
                    <a:pt x="4839" y="672"/>
                  </a:lnTo>
                  <a:lnTo>
                    <a:pt x="4845" y="670"/>
                  </a:lnTo>
                  <a:lnTo>
                    <a:pt x="4858" y="669"/>
                  </a:lnTo>
                  <a:lnTo>
                    <a:pt x="4863" y="658"/>
                  </a:lnTo>
                  <a:lnTo>
                    <a:pt x="4869" y="648"/>
                  </a:lnTo>
                  <a:lnTo>
                    <a:pt x="4872" y="636"/>
                  </a:lnTo>
                  <a:lnTo>
                    <a:pt x="4872" y="629"/>
                  </a:lnTo>
                  <a:lnTo>
                    <a:pt x="4872" y="621"/>
                  </a:lnTo>
                  <a:lnTo>
                    <a:pt x="4869" y="619"/>
                  </a:lnTo>
                  <a:lnTo>
                    <a:pt x="4867" y="616"/>
                  </a:lnTo>
                  <a:lnTo>
                    <a:pt x="4867" y="612"/>
                  </a:lnTo>
                  <a:lnTo>
                    <a:pt x="4855" y="600"/>
                  </a:lnTo>
                  <a:lnTo>
                    <a:pt x="4848" y="595"/>
                  </a:lnTo>
                  <a:lnTo>
                    <a:pt x="4845" y="594"/>
                  </a:lnTo>
                  <a:lnTo>
                    <a:pt x="4839" y="594"/>
                  </a:lnTo>
                  <a:lnTo>
                    <a:pt x="4836" y="594"/>
                  </a:lnTo>
                  <a:lnTo>
                    <a:pt x="4833" y="592"/>
                  </a:lnTo>
                  <a:lnTo>
                    <a:pt x="4829" y="590"/>
                  </a:lnTo>
                  <a:lnTo>
                    <a:pt x="4828" y="590"/>
                  </a:lnTo>
                  <a:lnTo>
                    <a:pt x="4826" y="589"/>
                  </a:lnTo>
                  <a:lnTo>
                    <a:pt x="4826" y="582"/>
                  </a:lnTo>
                  <a:lnTo>
                    <a:pt x="4824" y="575"/>
                  </a:lnTo>
                  <a:lnTo>
                    <a:pt x="4822" y="571"/>
                  </a:lnTo>
                  <a:lnTo>
                    <a:pt x="4819" y="571"/>
                  </a:lnTo>
                  <a:lnTo>
                    <a:pt x="4816" y="571"/>
                  </a:lnTo>
                  <a:lnTo>
                    <a:pt x="4809" y="573"/>
                  </a:lnTo>
                  <a:lnTo>
                    <a:pt x="4805" y="577"/>
                  </a:lnTo>
                  <a:lnTo>
                    <a:pt x="4802" y="589"/>
                  </a:lnTo>
                  <a:lnTo>
                    <a:pt x="4800" y="592"/>
                  </a:lnTo>
                  <a:lnTo>
                    <a:pt x="4797" y="599"/>
                  </a:lnTo>
                  <a:lnTo>
                    <a:pt x="4793" y="607"/>
                  </a:lnTo>
                  <a:lnTo>
                    <a:pt x="4790" y="616"/>
                  </a:lnTo>
                  <a:lnTo>
                    <a:pt x="4790" y="628"/>
                  </a:lnTo>
                  <a:lnTo>
                    <a:pt x="4800" y="641"/>
                  </a:lnTo>
                  <a:lnTo>
                    <a:pt x="4812" y="653"/>
                  </a:lnTo>
                  <a:lnTo>
                    <a:pt x="4824" y="665"/>
                  </a:lnTo>
                  <a:lnTo>
                    <a:pt x="4838" y="675"/>
                  </a:lnTo>
                  <a:close/>
                  <a:moveTo>
                    <a:pt x="4831" y="430"/>
                  </a:moveTo>
                  <a:lnTo>
                    <a:pt x="4836" y="428"/>
                  </a:lnTo>
                  <a:lnTo>
                    <a:pt x="4836" y="425"/>
                  </a:lnTo>
                  <a:lnTo>
                    <a:pt x="4836" y="420"/>
                  </a:lnTo>
                  <a:lnTo>
                    <a:pt x="4838" y="416"/>
                  </a:lnTo>
                  <a:lnTo>
                    <a:pt x="4841" y="414"/>
                  </a:lnTo>
                  <a:lnTo>
                    <a:pt x="4846" y="414"/>
                  </a:lnTo>
                  <a:lnTo>
                    <a:pt x="4850" y="413"/>
                  </a:lnTo>
                  <a:lnTo>
                    <a:pt x="4851" y="411"/>
                  </a:lnTo>
                  <a:lnTo>
                    <a:pt x="4851" y="409"/>
                  </a:lnTo>
                  <a:lnTo>
                    <a:pt x="4838" y="409"/>
                  </a:lnTo>
                  <a:lnTo>
                    <a:pt x="4831" y="409"/>
                  </a:lnTo>
                  <a:lnTo>
                    <a:pt x="4826" y="411"/>
                  </a:lnTo>
                  <a:lnTo>
                    <a:pt x="4821" y="414"/>
                  </a:lnTo>
                  <a:lnTo>
                    <a:pt x="4819" y="418"/>
                  </a:lnTo>
                  <a:lnTo>
                    <a:pt x="4817" y="423"/>
                  </a:lnTo>
                  <a:lnTo>
                    <a:pt x="4817" y="430"/>
                  </a:lnTo>
                  <a:lnTo>
                    <a:pt x="4824" y="430"/>
                  </a:lnTo>
                  <a:lnTo>
                    <a:pt x="4831" y="430"/>
                  </a:lnTo>
                  <a:close/>
                  <a:moveTo>
                    <a:pt x="4824" y="491"/>
                  </a:moveTo>
                  <a:lnTo>
                    <a:pt x="4833" y="491"/>
                  </a:lnTo>
                  <a:lnTo>
                    <a:pt x="4839" y="490"/>
                  </a:lnTo>
                  <a:lnTo>
                    <a:pt x="4846" y="488"/>
                  </a:lnTo>
                  <a:lnTo>
                    <a:pt x="4850" y="484"/>
                  </a:lnTo>
                  <a:lnTo>
                    <a:pt x="4858" y="474"/>
                  </a:lnTo>
                  <a:lnTo>
                    <a:pt x="4865" y="464"/>
                  </a:lnTo>
                  <a:lnTo>
                    <a:pt x="4860" y="464"/>
                  </a:lnTo>
                  <a:lnTo>
                    <a:pt x="4855" y="462"/>
                  </a:lnTo>
                  <a:lnTo>
                    <a:pt x="4850" y="461"/>
                  </a:lnTo>
                  <a:lnTo>
                    <a:pt x="4846" y="457"/>
                  </a:lnTo>
                  <a:lnTo>
                    <a:pt x="4841" y="450"/>
                  </a:lnTo>
                  <a:lnTo>
                    <a:pt x="4838" y="443"/>
                  </a:lnTo>
                  <a:lnTo>
                    <a:pt x="4829" y="443"/>
                  </a:lnTo>
                  <a:lnTo>
                    <a:pt x="4822" y="445"/>
                  </a:lnTo>
                  <a:lnTo>
                    <a:pt x="4816" y="447"/>
                  </a:lnTo>
                  <a:lnTo>
                    <a:pt x="4811" y="450"/>
                  </a:lnTo>
                  <a:lnTo>
                    <a:pt x="4811" y="457"/>
                  </a:lnTo>
                  <a:lnTo>
                    <a:pt x="4812" y="462"/>
                  </a:lnTo>
                  <a:lnTo>
                    <a:pt x="4817" y="471"/>
                  </a:lnTo>
                  <a:lnTo>
                    <a:pt x="4822" y="479"/>
                  </a:lnTo>
                  <a:lnTo>
                    <a:pt x="4824" y="484"/>
                  </a:lnTo>
                  <a:lnTo>
                    <a:pt x="4824" y="491"/>
                  </a:lnTo>
                  <a:close/>
                  <a:moveTo>
                    <a:pt x="3801" y="1440"/>
                  </a:moveTo>
                  <a:lnTo>
                    <a:pt x="3804" y="1440"/>
                  </a:lnTo>
                  <a:lnTo>
                    <a:pt x="3813" y="1445"/>
                  </a:lnTo>
                  <a:lnTo>
                    <a:pt x="3819" y="1446"/>
                  </a:lnTo>
                  <a:lnTo>
                    <a:pt x="3823" y="1446"/>
                  </a:lnTo>
                  <a:lnTo>
                    <a:pt x="3828" y="1446"/>
                  </a:lnTo>
                  <a:lnTo>
                    <a:pt x="3833" y="1443"/>
                  </a:lnTo>
                  <a:lnTo>
                    <a:pt x="3838" y="1440"/>
                  </a:lnTo>
                  <a:lnTo>
                    <a:pt x="3842" y="1440"/>
                  </a:lnTo>
                  <a:lnTo>
                    <a:pt x="3840" y="1434"/>
                  </a:lnTo>
                  <a:lnTo>
                    <a:pt x="3842" y="1426"/>
                  </a:lnTo>
                  <a:lnTo>
                    <a:pt x="3843" y="1423"/>
                  </a:lnTo>
                  <a:lnTo>
                    <a:pt x="3847" y="1419"/>
                  </a:lnTo>
                  <a:lnTo>
                    <a:pt x="3854" y="1417"/>
                  </a:lnTo>
                  <a:lnTo>
                    <a:pt x="3862" y="1419"/>
                  </a:lnTo>
                  <a:lnTo>
                    <a:pt x="3860" y="1423"/>
                  </a:lnTo>
                  <a:lnTo>
                    <a:pt x="3857" y="1424"/>
                  </a:lnTo>
                  <a:lnTo>
                    <a:pt x="3852" y="1429"/>
                  </a:lnTo>
                  <a:lnTo>
                    <a:pt x="3848" y="1431"/>
                  </a:lnTo>
                  <a:lnTo>
                    <a:pt x="3847" y="1434"/>
                  </a:lnTo>
                  <a:lnTo>
                    <a:pt x="3847" y="1440"/>
                  </a:lnTo>
                  <a:lnTo>
                    <a:pt x="3848" y="1446"/>
                  </a:lnTo>
                  <a:lnTo>
                    <a:pt x="3852" y="1446"/>
                  </a:lnTo>
                  <a:lnTo>
                    <a:pt x="3855" y="1446"/>
                  </a:lnTo>
                  <a:lnTo>
                    <a:pt x="3859" y="1445"/>
                  </a:lnTo>
                  <a:lnTo>
                    <a:pt x="3860" y="1445"/>
                  </a:lnTo>
                  <a:lnTo>
                    <a:pt x="3867" y="1450"/>
                  </a:lnTo>
                  <a:lnTo>
                    <a:pt x="3872" y="1453"/>
                  </a:lnTo>
                  <a:lnTo>
                    <a:pt x="3874" y="1453"/>
                  </a:lnTo>
                  <a:lnTo>
                    <a:pt x="3878" y="1452"/>
                  </a:lnTo>
                  <a:lnTo>
                    <a:pt x="3879" y="1446"/>
                  </a:lnTo>
                  <a:lnTo>
                    <a:pt x="3883" y="1441"/>
                  </a:lnTo>
                  <a:lnTo>
                    <a:pt x="3884" y="1436"/>
                  </a:lnTo>
                  <a:lnTo>
                    <a:pt x="3884" y="1433"/>
                  </a:lnTo>
                  <a:lnTo>
                    <a:pt x="3883" y="1429"/>
                  </a:lnTo>
                  <a:lnTo>
                    <a:pt x="3883" y="1424"/>
                  </a:lnTo>
                  <a:lnTo>
                    <a:pt x="3884" y="1416"/>
                  </a:lnTo>
                  <a:lnTo>
                    <a:pt x="3888" y="1407"/>
                  </a:lnTo>
                  <a:lnTo>
                    <a:pt x="3896" y="1392"/>
                  </a:lnTo>
                  <a:lnTo>
                    <a:pt x="3896" y="1388"/>
                  </a:lnTo>
                  <a:lnTo>
                    <a:pt x="3898" y="1387"/>
                  </a:lnTo>
                  <a:lnTo>
                    <a:pt x="3900" y="1387"/>
                  </a:lnTo>
                  <a:lnTo>
                    <a:pt x="3903" y="1387"/>
                  </a:lnTo>
                  <a:lnTo>
                    <a:pt x="3912" y="1385"/>
                  </a:lnTo>
                  <a:lnTo>
                    <a:pt x="3915" y="1385"/>
                  </a:lnTo>
                  <a:lnTo>
                    <a:pt x="3919" y="1385"/>
                  </a:lnTo>
                  <a:lnTo>
                    <a:pt x="3924" y="1388"/>
                  </a:lnTo>
                  <a:lnTo>
                    <a:pt x="3925" y="1392"/>
                  </a:lnTo>
                  <a:lnTo>
                    <a:pt x="3929" y="1392"/>
                  </a:lnTo>
                  <a:lnTo>
                    <a:pt x="3937" y="1392"/>
                  </a:lnTo>
                  <a:lnTo>
                    <a:pt x="3944" y="1388"/>
                  </a:lnTo>
                  <a:lnTo>
                    <a:pt x="3958" y="1382"/>
                  </a:lnTo>
                  <a:lnTo>
                    <a:pt x="3970" y="1375"/>
                  </a:lnTo>
                  <a:lnTo>
                    <a:pt x="3976" y="1373"/>
                  </a:lnTo>
                  <a:lnTo>
                    <a:pt x="3985" y="1371"/>
                  </a:lnTo>
                  <a:lnTo>
                    <a:pt x="3987" y="1361"/>
                  </a:lnTo>
                  <a:lnTo>
                    <a:pt x="3985" y="1354"/>
                  </a:lnTo>
                  <a:lnTo>
                    <a:pt x="3982" y="1341"/>
                  </a:lnTo>
                  <a:lnTo>
                    <a:pt x="3978" y="1327"/>
                  </a:lnTo>
                  <a:lnTo>
                    <a:pt x="3978" y="1319"/>
                  </a:lnTo>
                  <a:lnTo>
                    <a:pt x="3978" y="1310"/>
                  </a:lnTo>
                  <a:lnTo>
                    <a:pt x="3982" y="1303"/>
                  </a:lnTo>
                  <a:lnTo>
                    <a:pt x="3987" y="1298"/>
                  </a:lnTo>
                  <a:lnTo>
                    <a:pt x="3992" y="1293"/>
                  </a:lnTo>
                  <a:lnTo>
                    <a:pt x="3999" y="1290"/>
                  </a:lnTo>
                  <a:lnTo>
                    <a:pt x="3999" y="1272"/>
                  </a:lnTo>
                  <a:lnTo>
                    <a:pt x="3997" y="1266"/>
                  </a:lnTo>
                  <a:lnTo>
                    <a:pt x="3995" y="1264"/>
                  </a:lnTo>
                  <a:lnTo>
                    <a:pt x="3992" y="1262"/>
                  </a:lnTo>
                  <a:lnTo>
                    <a:pt x="3990" y="1266"/>
                  </a:lnTo>
                  <a:lnTo>
                    <a:pt x="3987" y="1267"/>
                  </a:lnTo>
                  <a:lnTo>
                    <a:pt x="3978" y="1269"/>
                  </a:lnTo>
                  <a:lnTo>
                    <a:pt x="3978" y="1274"/>
                  </a:lnTo>
                  <a:lnTo>
                    <a:pt x="3976" y="1278"/>
                  </a:lnTo>
                  <a:lnTo>
                    <a:pt x="3975" y="1281"/>
                  </a:lnTo>
                  <a:lnTo>
                    <a:pt x="3971" y="1283"/>
                  </a:lnTo>
                  <a:lnTo>
                    <a:pt x="3970" y="1274"/>
                  </a:lnTo>
                  <a:lnTo>
                    <a:pt x="3971" y="1267"/>
                  </a:lnTo>
                  <a:lnTo>
                    <a:pt x="3975" y="1262"/>
                  </a:lnTo>
                  <a:lnTo>
                    <a:pt x="3978" y="1259"/>
                  </a:lnTo>
                  <a:lnTo>
                    <a:pt x="3982" y="1255"/>
                  </a:lnTo>
                  <a:lnTo>
                    <a:pt x="3985" y="1250"/>
                  </a:lnTo>
                  <a:lnTo>
                    <a:pt x="3987" y="1243"/>
                  </a:lnTo>
                  <a:lnTo>
                    <a:pt x="3985" y="1235"/>
                  </a:lnTo>
                  <a:lnTo>
                    <a:pt x="3988" y="1233"/>
                  </a:lnTo>
                  <a:lnTo>
                    <a:pt x="3990" y="1232"/>
                  </a:lnTo>
                  <a:lnTo>
                    <a:pt x="3990" y="1228"/>
                  </a:lnTo>
                  <a:lnTo>
                    <a:pt x="3988" y="1223"/>
                  </a:lnTo>
                  <a:lnTo>
                    <a:pt x="3987" y="1221"/>
                  </a:lnTo>
                  <a:lnTo>
                    <a:pt x="3985" y="1221"/>
                  </a:lnTo>
                  <a:lnTo>
                    <a:pt x="3980" y="1213"/>
                  </a:lnTo>
                  <a:lnTo>
                    <a:pt x="3976" y="1209"/>
                  </a:lnTo>
                  <a:lnTo>
                    <a:pt x="3971" y="1208"/>
                  </a:lnTo>
                  <a:lnTo>
                    <a:pt x="3971" y="1216"/>
                  </a:lnTo>
                  <a:lnTo>
                    <a:pt x="3971" y="1225"/>
                  </a:lnTo>
                  <a:lnTo>
                    <a:pt x="3971" y="1233"/>
                  </a:lnTo>
                  <a:lnTo>
                    <a:pt x="3968" y="1235"/>
                  </a:lnTo>
                  <a:lnTo>
                    <a:pt x="3966" y="1237"/>
                  </a:lnTo>
                  <a:lnTo>
                    <a:pt x="3963" y="1237"/>
                  </a:lnTo>
                  <a:lnTo>
                    <a:pt x="3959" y="1233"/>
                  </a:lnTo>
                  <a:lnTo>
                    <a:pt x="3959" y="1232"/>
                  </a:lnTo>
                  <a:lnTo>
                    <a:pt x="3963" y="1228"/>
                  </a:lnTo>
                  <a:lnTo>
                    <a:pt x="3966" y="1225"/>
                  </a:lnTo>
                  <a:lnTo>
                    <a:pt x="3963" y="1223"/>
                  </a:lnTo>
                  <a:lnTo>
                    <a:pt x="3965" y="1221"/>
                  </a:lnTo>
                  <a:lnTo>
                    <a:pt x="3966" y="1213"/>
                  </a:lnTo>
                  <a:lnTo>
                    <a:pt x="3966" y="1204"/>
                  </a:lnTo>
                  <a:lnTo>
                    <a:pt x="3963" y="1197"/>
                  </a:lnTo>
                  <a:lnTo>
                    <a:pt x="3961" y="1196"/>
                  </a:lnTo>
                  <a:lnTo>
                    <a:pt x="3958" y="1194"/>
                  </a:lnTo>
                  <a:lnTo>
                    <a:pt x="3956" y="1197"/>
                  </a:lnTo>
                  <a:lnTo>
                    <a:pt x="3953" y="1199"/>
                  </a:lnTo>
                  <a:lnTo>
                    <a:pt x="3944" y="1201"/>
                  </a:lnTo>
                  <a:lnTo>
                    <a:pt x="3944" y="1203"/>
                  </a:lnTo>
                  <a:lnTo>
                    <a:pt x="3944" y="1206"/>
                  </a:lnTo>
                  <a:lnTo>
                    <a:pt x="3944" y="1211"/>
                  </a:lnTo>
                  <a:lnTo>
                    <a:pt x="3941" y="1213"/>
                  </a:lnTo>
                  <a:lnTo>
                    <a:pt x="3937" y="1213"/>
                  </a:lnTo>
                  <a:lnTo>
                    <a:pt x="3932" y="1215"/>
                  </a:lnTo>
                  <a:lnTo>
                    <a:pt x="3924" y="1215"/>
                  </a:lnTo>
                  <a:lnTo>
                    <a:pt x="3920" y="1213"/>
                  </a:lnTo>
                  <a:lnTo>
                    <a:pt x="3917" y="1211"/>
                  </a:lnTo>
                  <a:lnTo>
                    <a:pt x="3915" y="1206"/>
                  </a:lnTo>
                  <a:lnTo>
                    <a:pt x="3917" y="1199"/>
                  </a:lnTo>
                  <a:lnTo>
                    <a:pt x="3915" y="1196"/>
                  </a:lnTo>
                  <a:lnTo>
                    <a:pt x="3913" y="1192"/>
                  </a:lnTo>
                  <a:lnTo>
                    <a:pt x="3908" y="1189"/>
                  </a:lnTo>
                  <a:lnTo>
                    <a:pt x="3903" y="1187"/>
                  </a:lnTo>
                  <a:lnTo>
                    <a:pt x="3896" y="1187"/>
                  </a:lnTo>
                  <a:lnTo>
                    <a:pt x="3896" y="1194"/>
                  </a:lnTo>
                  <a:lnTo>
                    <a:pt x="3896" y="1201"/>
                  </a:lnTo>
                  <a:lnTo>
                    <a:pt x="3896" y="1208"/>
                  </a:lnTo>
                  <a:lnTo>
                    <a:pt x="3898" y="1211"/>
                  </a:lnTo>
                  <a:lnTo>
                    <a:pt x="3900" y="1215"/>
                  </a:lnTo>
                  <a:lnTo>
                    <a:pt x="3903" y="1215"/>
                  </a:lnTo>
                  <a:lnTo>
                    <a:pt x="3903" y="1218"/>
                  </a:lnTo>
                  <a:lnTo>
                    <a:pt x="3903" y="1223"/>
                  </a:lnTo>
                  <a:lnTo>
                    <a:pt x="3903" y="1226"/>
                  </a:lnTo>
                  <a:lnTo>
                    <a:pt x="3903" y="1228"/>
                  </a:lnTo>
                  <a:lnTo>
                    <a:pt x="3907" y="1230"/>
                  </a:lnTo>
                  <a:lnTo>
                    <a:pt x="3910" y="1232"/>
                  </a:lnTo>
                  <a:lnTo>
                    <a:pt x="3917" y="1235"/>
                  </a:lnTo>
                  <a:lnTo>
                    <a:pt x="3920" y="1237"/>
                  </a:lnTo>
                  <a:lnTo>
                    <a:pt x="3924" y="1238"/>
                  </a:lnTo>
                  <a:lnTo>
                    <a:pt x="3924" y="1243"/>
                  </a:lnTo>
                  <a:lnTo>
                    <a:pt x="3924" y="1249"/>
                  </a:lnTo>
                  <a:lnTo>
                    <a:pt x="3915" y="1245"/>
                  </a:lnTo>
                  <a:lnTo>
                    <a:pt x="3907" y="1242"/>
                  </a:lnTo>
                  <a:lnTo>
                    <a:pt x="3900" y="1237"/>
                  </a:lnTo>
                  <a:lnTo>
                    <a:pt x="3898" y="1233"/>
                  </a:lnTo>
                  <a:lnTo>
                    <a:pt x="3896" y="1228"/>
                  </a:lnTo>
                  <a:lnTo>
                    <a:pt x="3893" y="1221"/>
                  </a:lnTo>
                  <a:lnTo>
                    <a:pt x="3888" y="1216"/>
                  </a:lnTo>
                  <a:lnTo>
                    <a:pt x="3879" y="1215"/>
                  </a:lnTo>
                  <a:lnTo>
                    <a:pt x="3869" y="1215"/>
                  </a:lnTo>
                  <a:lnTo>
                    <a:pt x="3869" y="1228"/>
                  </a:lnTo>
                  <a:lnTo>
                    <a:pt x="3874" y="1230"/>
                  </a:lnTo>
                  <a:lnTo>
                    <a:pt x="3876" y="1232"/>
                  </a:lnTo>
                  <a:lnTo>
                    <a:pt x="3876" y="1235"/>
                  </a:lnTo>
                  <a:lnTo>
                    <a:pt x="3874" y="1240"/>
                  </a:lnTo>
                  <a:lnTo>
                    <a:pt x="3871" y="1242"/>
                  </a:lnTo>
                  <a:lnTo>
                    <a:pt x="3866" y="1242"/>
                  </a:lnTo>
                  <a:lnTo>
                    <a:pt x="3862" y="1238"/>
                  </a:lnTo>
                  <a:lnTo>
                    <a:pt x="3859" y="1237"/>
                  </a:lnTo>
                  <a:lnTo>
                    <a:pt x="3855" y="1237"/>
                  </a:lnTo>
                  <a:lnTo>
                    <a:pt x="3854" y="1240"/>
                  </a:lnTo>
                  <a:lnTo>
                    <a:pt x="3855" y="1249"/>
                  </a:lnTo>
                  <a:lnTo>
                    <a:pt x="3857" y="1254"/>
                  </a:lnTo>
                  <a:lnTo>
                    <a:pt x="3860" y="1257"/>
                  </a:lnTo>
                  <a:lnTo>
                    <a:pt x="3867" y="1262"/>
                  </a:lnTo>
                  <a:lnTo>
                    <a:pt x="3878" y="1267"/>
                  </a:lnTo>
                  <a:lnTo>
                    <a:pt x="3889" y="1269"/>
                  </a:lnTo>
                  <a:lnTo>
                    <a:pt x="3891" y="1274"/>
                  </a:lnTo>
                  <a:lnTo>
                    <a:pt x="3895" y="1276"/>
                  </a:lnTo>
                  <a:lnTo>
                    <a:pt x="3903" y="1279"/>
                  </a:lnTo>
                  <a:lnTo>
                    <a:pt x="3912" y="1283"/>
                  </a:lnTo>
                  <a:lnTo>
                    <a:pt x="3915" y="1284"/>
                  </a:lnTo>
                  <a:lnTo>
                    <a:pt x="3917" y="1290"/>
                  </a:lnTo>
                  <a:lnTo>
                    <a:pt x="3908" y="1291"/>
                  </a:lnTo>
                  <a:lnTo>
                    <a:pt x="3901" y="1290"/>
                  </a:lnTo>
                  <a:lnTo>
                    <a:pt x="3891" y="1288"/>
                  </a:lnTo>
                  <a:lnTo>
                    <a:pt x="3883" y="1283"/>
                  </a:lnTo>
                  <a:lnTo>
                    <a:pt x="3876" y="1283"/>
                  </a:lnTo>
                  <a:lnTo>
                    <a:pt x="3869" y="1283"/>
                  </a:lnTo>
                  <a:lnTo>
                    <a:pt x="3869" y="1269"/>
                  </a:lnTo>
                  <a:lnTo>
                    <a:pt x="3864" y="1269"/>
                  </a:lnTo>
                  <a:lnTo>
                    <a:pt x="3859" y="1269"/>
                  </a:lnTo>
                  <a:lnTo>
                    <a:pt x="3854" y="1274"/>
                  </a:lnTo>
                  <a:lnTo>
                    <a:pt x="3845" y="1278"/>
                  </a:lnTo>
                  <a:lnTo>
                    <a:pt x="3842" y="1278"/>
                  </a:lnTo>
                  <a:lnTo>
                    <a:pt x="3835" y="1276"/>
                  </a:lnTo>
                  <a:lnTo>
                    <a:pt x="3825" y="1276"/>
                  </a:lnTo>
                  <a:lnTo>
                    <a:pt x="3821" y="1278"/>
                  </a:lnTo>
                  <a:lnTo>
                    <a:pt x="3818" y="1279"/>
                  </a:lnTo>
                  <a:lnTo>
                    <a:pt x="3816" y="1283"/>
                  </a:lnTo>
                  <a:lnTo>
                    <a:pt x="3814" y="1286"/>
                  </a:lnTo>
                  <a:lnTo>
                    <a:pt x="3814" y="1296"/>
                  </a:lnTo>
                  <a:lnTo>
                    <a:pt x="3828" y="1300"/>
                  </a:lnTo>
                  <a:lnTo>
                    <a:pt x="3842" y="1303"/>
                  </a:lnTo>
                  <a:lnTo>
                    <a:pt x="3847" y="1307"/>
                  </a:lnTo>
                  <a:lnTo>
                    <a:pt x="3852" y="1310"/>
                  </a:lnTo>
                  <a:lnTo>
                    <a:pt x="3855" y="1315"/>
                  </a:lnTo>
                  <a:lnTo>
                    <a:pt x="3855" y="1324"/>
                  </a:lnTo>
                  <a:lnTo>
                    <a:pt x="3845" y="1320"/>
                  </a:lnTo>
                  <a:lnTo>
                    <a:pt x="3838" y="1313"/>
                  </a:lnTo>
                  <a:lnTo>
                    <a:pt x="3828" y="1310"/>
                  </a:lnTo>
                  <a:lnTo>
                    <a:pt x="3821" y="1310"/>
                  </a:lnTo>
                  <a:lnTo>
                    <a:pt x="3814" y="1310"/>
                  </a:lnTo>
                  <a:lnTo>
                    <a:pt x="3814" y="1317"/>
                  </a:lnTo>
                  <a:lnTo>
                    <a:pt x="3814" y="1324"/>
                  </a:lnTo>
                  <a:lnTo>
                    <a:pt x="3816" y="1327"/>
                  </a:lnTo>
                  <a:lnTo>
                    <a:pt x="3818" y="1329"/>
                  </a:lnTo>
                  <a:lnTo>
                    <a:pt x="3825" y="1330"/>
                  </a:lnTo>
                  <a:lnTo>
                    <a:pt x="3842" y="1330"/>
                  </a:lnTo>
                  <a:lnTo>
                    <a:pt x="3842" y="1334"/>
                  </a:lnTo>
                  <a:lnTo>
                    <a:pt x="3843" y="1336"/>
                  </a:lnTo>
                  <a:lnTo>
                    <a:pt x="3847" y="1336"/>
                  </a:lnTo>
                  <a:lnTo>
                    <a:pt x="3857" y="1336"/>
                  </a:lnTo>
                  <a:lnTo>
                    <a:pt x="3859" y="1342"/>
                  </a:lnTo>
                  <a:lnTo>
                    <a:pt x="3857" y="1348"/>
                  </a:lnTo>
                  <a:lnTo>
                    <a:pt x="3855" y="1349"/>
                  </a:lnTo>
                  <a:lnTo>
                    <a:pt x="3852" y="1351"/>
                  </a:lnTo>
                  <a:lnTo>
                    <a:pt x="3843" y="1351"/>
                  </a:lnTo>
                  <a:lnTo>
                    <a:pt x="3838" y="1351"/>
                  </a:lnTo>
                  <a:lnTo>
                    <a:pt x="3835" y="1351"/>
                  </a:lnTo>
                  <a:lnTo>
                    <a:pt x="3821" y="1351"/>
                  </a:lnTo>
                  <a:lnTo>
                    <a:pt x="3819" y="1354"/>
                  </a:lnTo>
                  <a:lnTo>
                    <a:pt x="3816" y="1356"/>
                  </a:lnTo>
                  <a:lnTo>
                    <a:pt x="3807" y="1358"/>
                  </a:lnTo>
                  <a:lnTo>
                    <a:pt x="3807" y="1371"/>
                  </a:lnTo>
                  <a:lnTo>
                    <a:pt x="3813" y="1375"/>
                  </a:lnTo>
                  <a:lnTo>
                    <a:pt x="3818" y="1375"/>
                  </a:lnTo>
                  <a:lnTo>
                    <a:pt x="3828" y="1371"/>
                  </a:lnTo>
                  <a:lnTo>
                    <a:pt x="3835" y="1371"/>
                  </a:lnTo>
                  <a:lnTo>
                    <a:pt x="3842" y="1371"/>
                  </a:lnTo>
                  <a:lnTo>
                    <a:pt x="3847" y="1373"/>
                  </a:lnTo>
                  <a:lnTo>
                    <a:pt x="3848" y="1378"/>
                  </a:lnTo>
                  <a:lnTo>
                    <a:pt x="3845" y="1380"/>
                  </a:lnTo>
                  <a:lnTo>
                    <a:pt x="3842" y="1382"/>
                  </a:lnTo>
                  <a:lnTo>
                    <a:pt x="3838" y="1383"/>
                  </a:lnTo>
                  <a:lnTo>
                    <a:pt x="3835" y="1385"/>
                  </a:lnTo>
                  <a:lnTo>
                    <a:pt x="3835" y="1388"/>
                  </a:lnTo>
                  <a:lnTo>
                    <a:pt x="3835" y="1392"/>
                  </a:lnTo>
                  <a:lnTo>
                    <a:pt x="3826" y="1397"/>
                  </a:lnTo>
                  <a:lnTo>
                    <a:pt x="3816" y="1400"/>
                  </a:lnTo>
                  <a:lnTo>
                    <a:pt x="3811" y="1404"/>
                  </a:lnTo>
                  <a:lnTo>
                    <a:pt x="3807" y="1409"/>
                  </a:lnTo>
                  <a:lnTo>
                    <a:pt x="3802" y="1412"/>
                  </a:lnTo>
                  <a:lnTo>
                    <a:pt x="3801" y="1419"/>
                  </a:lnTo>
                  <a:lnTo>
                    <a:pt x="3804" y="1421"/>
                  </a:lnTo>
                  <a:lnTo>
                    <a:pt x="3804" y="1423"/>
                  </a:lnTo>
                  <a:lnTo>
                    <a:pt x="3804" y="1426"/>
                  </a:lnTo>
                  <a:lnTo>
                    <a:pt x="3801" y="1433"/>
                  </a:lnTo>
                  <a:lnTo>
                    <a:pt x="3801" y="1436"/>
                  </a:lnTo>
                  <a:lnTo>
                    <a:pt x="3801" y="1440"/>
                  </a:lnTo>
                  <a:close/>
                  <a:moveTo>
                    <a:pt x="3999" y="1194"/>
                  </a:moveTo>
                  <a:lnTo>
                    <a:pt x="4002" y="1201"/>
                  </a:lnTo>
                  <a:lnTo>
                    <a:pt x="4007" y="1206"/>
                  </a:lnTo>
                  <a:lnTo>
                    <a:pt x="4012" y="1211"/>
                  </a:lnTo>
                  <a:lnTo>
                    <a:pt x="4019" y="1215"/>
                  </a:lnTo>
                  <a:lnTo>
                    <a:pt x="4021" y="1211"/>
                  </a:lnTo>
                  <a:lnTo>
                    <a:pt x="4023" y="1209"/>
                  </a:lnTo>
                  <a:lnTo>
                    <a:pt x="4029" y="1208"/>
                  </a:lnTo>
                  <a:lnTo>
                    <a:pt x="4036" y="1206"/>
                  </a:lnTo>
                  <a:lnTo>
                    <a:pt x="4038" y="1204"/>
                  </a:lnTo>
                  <a:lnTo>
                    <a:pt x="4040" y="1201"/>
                  </a:lnTo>
                  <a:lnTo>
                    <a:pt x="4067" y="1201"/>
                  </a:lnTo>
                  <a:lnTo>
                    <a:pt x="4069" y="1197"/>
                  </a:lnTo>
                  <a:lnTo>
                    <a:pt x="4072" y="1196"/>
                  </a:lnTo>
                  <a:lnTo>
                    <a:pt x="4080" y="1194"/>
                  </a:lnTo>
                  <a:lnTo>
                    <a:pt x="4084" y="1187"/>
                  </a:lnTo>
                  <a:lnTo>
                    <a:pt x="4089" y="1182"/>
                  </a:lnTo>
                  <a:lnTo>
                    <a:pt x="4094" y="1177"/>
                  </a:lnTo>
                  <a:lnTo>
                    <a:pt x="4101" y="1174"/>
                  </a:lnTo>
                  <a:lnTo>
                    <a:pt x="4101" y="1139"/>
                  </a:lnTo>
                  <a:lnTo>
                    <a:pt x="4108" y="1136"/>
                  </a:lnTo>
                  <a:lnTo>
                    <a:pt x="4115" y="1131"/>
                  </a:lnTo>
                  <a:lnTo>
                    <a:pt x="4125" y="1119"/>
                  </a:lnTo>
                  <a:lnTo>
                    <a:pt x="4142" y="1092"/>
                  </a:lnTo>
                  <a:lnTo>
                    <a:pt x="4140" y="1090"/>
                  </a:lnTo>
                  <a:lnTo>
                    <a:pt x="4138" y="1088"/>
                  </a:lnTo>
                  <a:lnTo>
                    <a:pt x="4135" y="1085"/>
                  </a:lnTo>
                  <a:lnTo>
                    <a:pt x="4133" y="1080"/>
                  </a:lnTo>
                  <a:lnTo>
                    <a:pt x="4132" y="1078"/>
                  </a:lnTo>
                  <a:lnTo>
                    <a:pt x="4128" y="1078"/>
                  </a:lnTo>
                  <a:lnTo>
                    <a:pt x="4123" y="1070"/>
                  </a:lnTo>
                  <a:lnTo>
                    <a:pt x="4120" y="1066"/>
                  </a:lnTo>
                  <a:lnTo>
                    <a:pt x="4115" y="1064"/>
                  </a:lnTo>
                  <a:lnTo>
                    <a:pt x="4108" y="1059"/>
                  </a:lnTo>
                  <a:lnTo>
                    <a:pt x="4098" y="1058"/>
                  </a:lnTo>
                  <a:lnTo>
                    <a:pt x="4086" y="1058"/>
                  </a:lnTo>
                  <a:lnTo>
                    <a:pt x="4074" y="1058"/>
                  </a:lnTo>
                  <a:lnTo>
                    <a:pt x="4072" y="1068"/>
                  </a:lnTo>
                  <a:lnTo>
                    <a:pt x="4075" y="1075"/>
                  </a:lnTo>
                  <a:lnTo>
                    <a:pt x="4079" y="1080"/>
                  </a:lnTo>
                  <a:lnTo>
                    <a:pt x="4084" y="1085"/>
                  </a:lnTo>
                  <a:lnTo>
                    <a:pt x="4089" y="1090"/>
                  </a:lnTo>
                  <a:lnTo>
                    <a:pt x="4092" y="1095"/>
                  </a:lnTo>
                  <a:lnTo>
                    <a:pt x="4094" y="1102"/>
                  </a:lnTo>
                  <a:lnTo>
                    <a:pt x="4094" y="1112"/>
                  </a:lnTo>
                  <a:lnTo>
                    <a:pt x="4092" y="1116"/>
                  </a:lnTo>
                  <a:lnTo>
                    <a:pt x="4089" y="1117"/>
                  </a:lnTo>
                  <a:lnTo>
                    <a:pt x="4080" y="1119"/>
                  </a:lnTo>
                  <a:lnTo>
                    <a:pt x="4080" y="1122"/>
                  </a:lnTo>
                  <a:lnTo>
                    <a:pt x="4079" y="1124"/>
                  </a:lnTo>
                  <a:lnTo>
                    <a:pt x="4074" y="1126"/>
                  </a:lnTo>
                  <a:lnTo>
                    <a:pt x="4070" y="1131"/>
                  </a:lnTo>
                  <a:lnTo>
                    <a:pt x="4067" y="1136"/>
                  </a:lnTo>
                  <a:lnTo>
                    <a:pt x="4060" y="1139"/>
                  </a:lnTo>
                  <a:lnTo>
                    <a:pt x="4053" y="1139"/>
                  </a:lnTo>
                  <a:lnTo>
                    <a:pt x="4041" y="1139"/>
                  </a:lnTo>
                  <a:lnTo>
                    <a:pt x="4029" y="1139"/>
                  </a:lnTo>
                  <a:lnTo>
                    <a:pt x="4019" y="1138"/>
                  </a:lnTo>
                  <a:lnTo>
                    <a:pt x="4012" y="1133"/>
                  </a:lnTo>
                  <a:lnTo>
                    <a:pt x="4012" y="1141"/>
                  </a:lnTo>
                  <a:lnTo>
                    <a:pt x="4014" y="1148"/>
                  </a:lnTo>
                  <a:lnTo>
                    <a:pt x="4017" y="1153"/>
                  </a:lnTo>
                  <a:lnTo>
                    <a:pt x="4019" y="1160"/>
                  </a:lnTo>
                  <a:lnTo>
                    <a:pt x="4026" y="1160"/>
                  </a:lnTo>
                  <a:lnTo>
                    <a:pt x="4028" y="1162"/>
                  </a:lnTo>
                  <a:lnTo>
                    <a:pt x="4029" y="1163"/>
                  </a:lnTo>
                  <a:lnTo>
                    <a:pt x="4031" y="1168"/>
                  </a:lnTo>
                  <a:lnTo>
                    <a:pt x="4033" y="1180"/>
                  </a:lnTo>
                  <a:lnTo>
                    <a:pt x="4028" y="1180"/>
                  </a:lnTo>
                  <a:lnTo>
                    <a:pt x="4023" y="1179"/>
                  </a:lnTo>
                  <a:lnTo>
                    <a:pt x="4014" y="1175"/>
                  </a:lnTo>
                  <a:lnTo>
                    <a:pt x="4007" y="1170"/>
                  </a:lnTo>
                  <a:lnTo>
                    <a:pt x="3999" y="1167"/>
                  </a:lnTo>
                  <a:lnTo>
                    <a:pt x="3997" y="1162"/>
                  </a:lnTo>
                  <a:lnTo>
                    <a:pt x="3995" y="1160"/>
                  </a:lnTo>
                  <a:lnTo>
                    <a:pt x="3994" y="1162"/>
                  </a:lnTo>
                  <a:lnTo>
                    <a:pt x="3990" y="1163"/>
                  </a:lnTo>
                  <a:lnTo>
                    <a:pt x="3985" y="1172"/>
                  </a:lnTo>
                  <a:lnTo>
                    <a:pt x="3982" y="1174"/>
                  </a:lnTo>
                  <a:lnTo>
                    <a:pt x="3978" y="1174"/>
                  </a:lnTo>
                  <a:lnTo>
                    <a:pt x="3978" y="1179"/>
                  </a:lnTo>
                  <a:lnTo>
                    <a:pt x="3978" y="1184"/>
                  </a:lnTo>
                  <a:lnTo>
                    <a:pt x="3982" y="1186"/>
                  </a:lnTo>
                  <a:lnTo>
                    <a:pt x="3983" y="1187"/>
                  </a:lnTo>
                  <a:lnTo>
                    <a:pt x="3992" y="1191"/>
                  </a:lnTo>
                  <a:lnTo>
                    <a:pt x="3995" y="1192"/>
                  </a:lnTo>
                  <a:lnTo>
                    <a:pt x="3999" y="1194"/>
                  </a:lnTo>
                  <a:close/>
                  <a:moveTo>
                    <a:pt x="4033" y="1133"/>
                  </a:moveTo>
                  <a:lnTo>
                    <a:pt x="4060" y="1133"/>
                  </a:lnTo>
                  <a:lnTo>
                    <a:pt x="4062" y="1129"/>
                  </a:lnTo>
                  <a:lnTo>
                    <a:pt x="4065" y="1124"/>
                  </a:lnTo>
                  <a:lnTo>
                    <a:pt x="4069" y="1109"/>
                  </a:lnTo>
                  <a:lnTo>
                    <a:pt x="4069" y="1100"/>
                  </a:lnTo>
                  <a:lnTo>
                    <a:pt x="4067" y="1093"/>
                  </a:lnTo>
                  <a:lnTo>
                    <a:pt x="4065" y="1088"/>
                  </a:lnTo>
                  <a:lnTo>
                    <a:pt x="4060" y="1085"/>
                  </a:lnTo>
                  <a:lnTo>
                    <a:pt x="4057" y="1090"/>
                  </a:lnTo>
                  <a:lnTo>
                    <a:pt x="4055" y="1097"/>
                  </a:lnTo>
                  <a:lnTo>
                    <a:pt x="4052" y="1102"/>
                  </a:lnTo>
                  <a:lnTo>
                    <a:pt x="4050" y="1104"/>
                  </a:lnTo>
                  <a:lnTo>
                    <a:pt x="4046" y="1105"/>
                  </a:lnTo>
                  <a:lnTo>
                    <a:pt x="4045" y="1102"/>
                  </a:lnTo>
                  <a:lnTo>
                    <a:pt x="4043" y="1099"/>
                  </a:lnTo>
                  <a:lnTo>
                    <a:pt x="4040" y="1097"/>
                  </a:lnTo>
                  <a:lnTo>
                    <a:pt x="4040" y="1092"/>
                  </a:lnTo>
                  <a:lnTo>
                    <a:pt x="4033" y="1092"/>
                  </a:lnTo>
                  <a:lnTo>
                    <a:pt x="4026" y="1092"/>
                  </a:lnTo>
                  <a:lnTo>
                    <a:pt x="4024" y="1099"/>
                  </a:lnTo>
                  <a:lnTo>
                    <a:pt x="4026" y="1104"/>
                  </a:lnTo>
                  <a:lnTo>
                    <a:pt x="4029" y="1112"/>
                  </a:lnTo>
                  <a:lnTo>
                    <a:pt x="4033" y="1121"/>
                  </a:lnTo>
                  <a:lnTo>
                    <a:pt x="4033" y="1126"/>
                  </a:lnTo>
                  <a:lnTo>
                    <a:pt x="4033" y="1133"/>
                  </a:lnTo>
                  <a:close/>
                  <a:moveTo>
                    <a:pt x="4005" y="1153"/>
                  </a:moveTo>
                  <a:lnTo>
                    <a:pt x="4004" y="1145"/>
                  </a:lnTo>
                  <a:lnTo>
                    <a:pt x="4002" y="1136"/>
                  </a:lnTo>
                  <a:lnTo>
                    <a:pt x="3997" y="1131"/>
                  </a:lnTo>
                  <a:lnTo>
                    <a:pt x="3992" y="1126"/>
                  </a:lnTo>
                  <a:lnTo>
                    <a:pt x="3992" y="1136"/>
                  </a:lnTo>
                  <a:lnTo>
                    <a:pt x="3992" y="1146"/>
                  </a:lnTo>
                  <a:lnTo>
                    <a:pt x="3992" y="1151"/>
                  </a:lnTo>
                  <a:lnTo>
                    <a:pt x="3995" y="1153"/>
                  </a:lnTo>
                  <a:lnTo>
                    <a:pt x="3999" y="1155"/>
                  </a:lnTo>
                  <a:lnTo>
                    <a:pt x="4005" y="1153"/>
                  </a:lnTo>
                  <a:close/>
                  <a:moveTo>
                    <a:pt x="4080" y="989"/>
                  </a:moveTo>
                  <a:lnTo>
                    <a:pt x="4080" y="986"/>
                  </a:lnTo>
                  <a:lnTo>
                    <a:pt x="4084" y="983"/>
                  </a:lnTo>
                  <a:lnTo>
                    <a:pt x="4089" y="977"/>
                  </a:lnTo>
                  <a:lnTo>
                    <a:pt x="4092" y="976"/>
                  </a:lnTo>
                  <a:lnTo>
                    <a:pt x="4094" y="972"/>
                  </a:lnTo>
                  <a:lnTo>
                    <a:pt x="4094" y="969"/>
                  </a:lnTo>
                  <a:lnTo>
                    <a:pt x="4094" y="962"/>
                  </a:lnTo>
                  <a:lnTo>
                    <a:pt x="4104" y="962"/>
                  </a:lnTo>
                  <a:lnTo>
                    <a:pt x="4108" y="960"/>
                  </a:lnTo>
                  <a:lnTo>
                    <a:pt x="4109" y="959"/>
                  </a:lnTo>
                  <a:lnTo>
                    <a:pt x="4113" y="955"/>
                  </a:lnTo>
                  <a:lnTo>
                    <a:pt x="4115" y="952"/>
                  </a:lnTo>
                  <a:lnTo>
                    <a:pt x="4115" y="942"/>
                  </a:lnTo>
                  <a:lnTo>
                    <a:pt x="4108" y="943"/>
                  </a:lnTo>
                  <a:lnTo>
                    <a:pt x="4104" y="942"/>
                  </a:lnTo>
                  <a:lnTo>
                    <a:pt x="4103" y="938"/>
                  </a:lnTo>
                  <a:lnTo>
                    <a:pt x="4101" y="935"/>
                  </a:lnTo>
                  <a:lnTo>
                    <a:pt x="4099" y="931"/>
                  </a:lnTo>
                  <a:lnTo>
                    <a:pt x="4098" y="928"/>
                  </a:lnTo>
                  <a:lnTo>
                    <a:pt x="4094" y="926"/>
                  </a:lnTo>
                  <a:lnTo>
                    <a:pt x="4087" y="928"/>
                  </a:lnTo>
                  <a:lnTo>
                    <a:pt x="4087" y="933"/>
                  </a:lnTo>
                  <a:lnTo>
                    <a:pt x="4086" y="938"/>
                  </a:lnTo>
                  <a:lnTo>
                    <a:pt x="4082" y="947"/>
                  </a:lnTo>
                  <a:lnTo>
                    <a:pt x="4077" y="953"/>
                  </a:lnTo>
                  <a:lnTo>
                    <a:pt x="4074" y="962"/>
                  </a:lnTo>
                  <a:lnTo>
                    <a:pt x="4069" y="964"/>
                  </a:lnTo>
                  <a:lnTo>
                    <a:pt x="4067" y="967"/>
                  </a:lnTo>
                  <a:lnTo>
                    <a:pt x="4065" y="972"/>
                  </a:lnTo>
                  <a:lnTo>
                    <a:pt x="4067" y="977"/>
                  </a:lnTo>
                  <a:lnTo>
                    <a:pt x="4069" y="983"/>
                  </a:lnTo>
                  <a:lnTo>
                    <a:pt x="4072" y="986"/>
                  </a:lnTo>
                  <a:lnTo>
                    <a:pt x="4077" y="989"/>
                  </a:lnTo>
                  <a:lnTo>
                    <a:pt x="4080" y="989"/>
                  </a:lnTo>
                  <a:close/>
                  <a:moveTo>
                    <a:pt x="4067" y="1078"/>
                  </a:moveTo>
                  <a:lnTo>
                    <a:pt x="4069" y="1071"/>
                  </a:lnTo>
                  <a:lnTo>
                    <a:pt x="4067" y="1066"/>
                  </a:lnTo>
                  <a:lnTo>
                    <a:pt x="4065" y="1061"/>
                  </a:lnTo>
                  <a:lnTo>
                    <a:pt x="4062" y="1059"/>
                  </a:lnTo>
                  <a:lnTo>
                    <a:pt x="4055" y="1054"/>
                  </a:lnTo>
                  <a:lnTo>
                    <a:pt x="4046" y="1051"/>
                  </a:lnTo>
                  <a:lnTo>
                    <a:pt x="4045" y="1058"/>
                  </a:lnTo>
                  <a:lnTo>
                    <a:pt x="4041" y="1063"/>
                  </a:lnTo>
                  <a:lnTo>
                    <a:pt x="4040" y="1070"/>
                  </a:lnTo>
                  <a:lnTo>
                    <a:pt x="4040" y="1078"/>
                  </a:lnTo>
                  <a:lnTo>
                    <a:pt x="4067" y="1078"/>
                  </a:lnTo>
                  <a:close/>
                  <a:moveTo>
                    <a:pt x="3930" y="1201"/>
                  </a:moveTo>
                  <a:lnTo>
                    <a:pt x="3929" y="1201"/>
                  </a:lnTo>
                  <a:lnTo>
                    <a:pt x="3930" y="1199"/>
                  </a:lnTo>
                  <a:lnTo>
                    <a:pt x="3932" y="1197"/>
                  </a:lnTo>
                  <a:lnTo>
                    <a:pt x="3937" y="1194"/>
                  </a:lnTo>
                  <a:lnTo>
                    <a:pt x="3942" y="1192"/>
                  </a:lnTo>
                  <a:lnTo>
                    <a:pt x="3946" y="1191"/>
                  </a:lnTo>
                  <a:lnTo>
                    <a:pt x="3946" y="1189"/>
                  </a:lnTo>
                  <a:lnTo>
                    <a:pt x="3944" y="1187"/>
                  </a:lnTo>
                  <a:lnTo>
                    <a:pt x="3937" y="1187"/>
                  </a:lnTo>
                  <a:lnTo>
                    <a:pt x="3930" y="1187"/>
                  </a:lnTo>
                  <a:lnTo>
                    <a:pt x="3925" y="1189"/>
                  </a:lnTo>
                  <a:lnTo>
                    <a:pt x="3924" y="1194"/>
                  </a:lnTo>
                  <a:lnTo>
                    <a:pt x="3924" y="1197"/>
                  </a:lnTo>
                  <a:lnTo>
                    <a:pt x="3925" y="1199"/>
                  </a:lnTo>
                  <a:lnTo>
                    <a:pt x="3927" y="1201"/>
                  </a:lnTo>
                  <a:lnTo>
                    <a:pt x="3930" y="1201"/>
                  </a:lnTo>
                  <a:close/>
                  <a:moveTo>
                    <a:pt x="3835" y="1522"/>
                  </a:moveTo>
                  <a:lnTo>
                    <a:pt x="3826" y="1544"/>
                  </a:lnTo>
                  <a:lnTo>
                    <a:pt x="3823" y="1556"/>
                  </a:lnTo>
                  <a:lnTo>
                    <a:pt x="3821" y="1569"/>
                  </a:lnTo>
                  <a:lnTo>
                    <a:pt x="3828" y="1568"/>
                  </a:lnTo>
                  <a:lnTo>
                    <a:pt x="3833" y="1569"/>
                  </a:lnTo>
                  <a:lnTo>
                    <a:pt x="3842" y="1573"/>
                  </a:lnTo>
                  <a:lnTo>
                    <a:pt x="3850" y="1576"/>
                  </a:lnTo>
                  <a:lnTo>
                    <a:pt x="3855" y="1578"/>
                  </a:lnTo>
                  <a:lnTo>
                    <a:pt x="3862" y="1576"/>
                  </a:lnTo>
                  <a:lnTo>
                    <a:pt x="3864" y="1568"/>
                  </a:lnTo>
                  <a:lnTo>
                    <a:pt x="3866" y="1564"/>
                  </a:lnTo>
                  <a:lnTo>
                    <a:pt x="3869" y="1563"/>
                  </a:lnTo>
                  <a:lnTo>
                    <a:pt x="3869" y="1549"/>
                  </a:lnTo>
                  <a:lnTo>
                    <a:pt x="3860" y="1547"/>
                  </a:lnTo>
                  <a:lnTo>
                    <a:pt x="3857" y="1545"/>
                  </a:lnTo>
                  <a:lnTo>
                    <a:pt x="3855" y="1542"/>
                  </a:lnTo>
                  <a:lnTo>
                    <a:pt x="3855" y="1532"/>
                  </a:lnTo>
                  <a:lnTo>
                    <a:pt x="3854" y="1528"/>
                  </a:lnTo>
                  <a:lnTo>
                    <a:pt x="3850" y="1525"/>
                  </a:lnTo>
                  <a:lnTo>
                    <a:pt x="3848" y="1523"/>
                  </a:lnTo>
                  <a:lnTo>
                    <a:pt x="3845" y="1522"/>
                  </a:lnTo>
                  <a:lnTo>
                    <a:pt x="3835" y="1522"/>
                  </a:lnTo>
                  <a:close/>
                  <a:moveTo>
                    <a:pt x="3889" y="1535"/>
                  </a:moveTo>
                  <a:lnTo>
                    <a:pt x="3895" y="1525"/>
                  </a:lnTo>
                  <a:lnTo>
                    <a:pt x="3901" y="1516"/>
                  </a:lnTo>
                  <a:lnTo>
                    <a:pt x="3908" y="1508"/>
                  </a:lnTo>
                  <a:lnTo>
                    <a:pt x="3910" y="1501"/>
                  </a:lnTo>
                  <a:lnTo>
                    <a:pt x="3910" y="1494"/>
                  </a:lnTo>
                  <a:lnTo>
                    <a:pt x="3905" y="1491"/>
                  </a:lnTo>
                  <a:lnTo>
                    <a:pt x="3898" y="1489"/>
                  </a:lnTo>
                  <a:lnTo>
                    <a:pt x="3891" y="1487"/>
                  </a:lnTo>
                  <a:lnTo>
                    <a:pt x="3883" y="1487"/>
                  </a:lnTo>
                  <a:lnTo>
                    <a:pt x="3874" y="1489"/>
                  </a:lnTo>
                  <a:lnTo>
                    <a:pt x="3869" y="1491"/>
                  </a:lnTo>
                  <a:lnTo>
                    <a:pt x="3864" y="1494"/>
                  </a:lnTo>
                  <a:lnTo>
                    <a:pt x="3855" y="1494"/>
                  </a:lnTo>
                  <a:lnTo>
                    <a:pt x="3859" y="1510"/>
                  </a:lnTo>
                  <a:lnTo>
                    <a:pt x="3862" y="1516"/>
                  </a:lnTo>
                  <a:lnTo>
                    <a:pt x="3866" y="1522"/>
                  </a:lnTo>
                  <a:lnTo>
                    <a:pt x="3869" y="1527"/>
                  </a:lnTo>
                  <a:lnTo>
                    <a:pt x="3874" y="1532"/>
                  </a:lnTo>
                  <a:lnTo>
                    <a:pt x="3881" y="1534"/>
                  </a:lnTo>
                  <a:lnTo>
                    <a:pt x="3889" y="1535"/>
                  </a:lnTo>
                  <a:close/>
                  <a:moveTo>
                    <a:pt x="4203" y="901"/>
                  </a:moveTo>
                  <a:lnTo>
                    <a:pt x="4207" y="902"/>
                  </a:lnTo>
                  <a:lnTo>
                    <a:pt x="4208" y="906"/>
                  </a:lnTo>
                  <a:lnTo>
                    <a:pt x="4210" y="914"/>
                  </a:lnTo>
                  <a:lnTo>
                    <a:pt x="4213" y="914"/>
                  </a:lnTo>
                  <a:lnTo>
                    <a:pt x="4215" y="916"/>
                  </a:lnTo>
                  <a:lnTo>
                    <a:pt x="4217" y="921"/>
                  </a:lnTo>
                  <a:lnTo>
                    <a:pt x="4220" y="926"/>
                  </a:lnTo>
                  <a:lnTo>
                    <a:pt x="4222" y="933"/>
                  </a:lnTo>
                  <a:lnTo>
                    <a:pt x="4224" y="940"/>
                  </a:lnTo>
                  <a:lnTo>
                    <a:pt x="4224" y="948"/>
                  </a:lnTo>
                  <a:lnTo>
                    <a:pt x="4265" y="948"/>
                  </a:lnTo>
                  <a:lnTo>
                    <a:pt x="4265" y="943"/>
                  </a:lnTo>
                  <a:lnTo>
                    <a:pt x="4268" y="940"/>
                  </a:lnTo>
                  <a:lnTo>
                    <a:pt x="4278" y="935"/>
                  </a:lnTo>
                  <a:lnTo>
                    <a:pt x="4283" y="931"/>
                  </a:lnTo>
                  <a:lnTo>
                    <a:pt x="4285" y="928"/>
                  </a:lnTo>
                  <a:lnTo>
                    <a:pt x="4285" y="924"/>
                  </a:lnTo>
                  <a:lnTo>
                    <a:pt x="4278" y="921"/>
                  </a:lnTo>
                  <a:lnTo>
                    <a:pt x="4277" y="924"/>
                  </a:lnTo>
                  <a:lnTo>
                    <a:pt x="4273" y="924"/>
                  </a:lnTo>
                  <a:lnTo>
                    <a:pt x="4270" y="923"/>
                  </a:lnTo>
                  <a:lnTo>
                    <a:pt x="4265" y="921"/>
                  </a:lnTo>
                  <a:lnTo>
                    <a:pt x="4258" y="906"/>
                  </a:lnTo>
                  <a:lnTo>
                    <a:pt x="4248" y="894"/>
                  </a:lnTo>
                  <a:lnTo>
                    <a:pt x="4237" y="882"/>
                  </a:lnTo>
                  <a:lnTo>
                    <a:pt x="4224" y="873"/>
                  </a:lnTo>
                  <a:lnTo>
                    <a:pt x="4219" y="872"/>
                  </a:lnTo>
                  <a:lnTo>
                    <a:pt x="4217" y="870"/>
                  </a:lnTo>
                  <a:lnTo>
                    <a:pt x="4217" y="866"/>
                  </a:lnTo>
                  <a:lnTo>
                    <a:pt x="4217" y="860"/>
                  </a:lnTo>
                  <a:lnTo>
                    <a:pt x="4212" y="858"/>
                  </a:lnTo>
                  <a:lnTo>
                    <a:pt x="4210" y="856"/>
                  </a:lnTo>
                  <a:lnTo>
                    <a:pt x="4210" y="853"/>
                  </a:lnTo>
                  <a:lnTo>
                    <a:pt x="4203" y="853"/>
                  </a:lnTo>
                  <a:lnTo>
                    <a:pt x="4202" y="858"/>
                  </a:lnTo>
                  <a:lnTo>
                    <a:pt x="4200" y="860"/>
                  </a:lnTo>
                  <a:lnTo>
                    <a:pt x="4195" y="865"/>
                  </a:lnTo>
                  <a:lnTo>
                    <a:pt x="4191" y="866"/>
                  </a:lnTo>
                  <a:lnTo>
                    <a:pt x="4190" y="870"/>
                  </a:lnTo>
                  <a:lnTo>
                    <a:pt x="4188" y="875"/>
                  </a:lnTo>
                  <a:lnTo>
                    <a:pt x="4190" y="880"/>
                  </a:lnTo>
                  <a:lnTo>
                    <a:pt x="4195" y="883"/>
                  </a:lnTo>
                  <a:lnTo>
                    <a:pt x="4200" y="887"/>
                  </a:lnTo>
                  <a:lnTo>
                    <a:pt x="4202" y="894"/>
                  </a:lnTo>
                  <a:lnTo>
                    <a:pt x="4203" y="901"/>
                  </a:lnTo>
                  <a:close/>
                  <a:moveTo>
                    <a:pt x="4094" y="907"/>
                  </a:moveTo>
                  <a:lnTo>
                    <a:pt x="4080" y="907"/>
                  </a:lnTo>
                  <a:lnTo>
                    <a:pt x="4080" y="921"/>
                  </a:lnTo>
                  <a:lnTo>
                    <a:pt x="4094" y="921"/>
                  </a:lnTo>
                  <a:lnTo>
                    <a:pt x="4094" y="907"/>
                  </a:lnTo>
                  <a:close/>
                  <a:moveTo>
                    <a:pt x="4258" y="976"/>
                  </a:moveTo>
                  <a:lnTo>
                    <a:pt x="4266" y="977"/>
                  </a:lnTo>
                  <a:lnTo>
                    <a:pt x="4270" y="976"/>
                  </a:lnTo>
                  <a:lnTo>
                    <a:pt x="4270" y="974"/>
                  </a:lnTo>
                  <a:lnTo>
                    <a:pt x="4270" y="971"/>
                  </a:lnTo>
                  <a:lnTo>
                    <a:pt x="4266" y="967"/>
                  </a:lnTo>
                  <a:lnTo>
                    <a:pt x="4263" y="964"/>
                  </a:lnTo>
                  <a:lnTo>
                    <a:pt x="4260" y="964"/>
                  </a:lnTo>
                  <a:lnTo>
                    <a:pt x="4258" y="964"/>
                  </a:lnTo>
                  <a:lnTo>
                    <a:pt x="4256" y="967"/>
                  </a:lnTo>
                  <a:lnTo>
                    <a:pt x="4258" y="976"/>
                  </a:lnTo>
                  <a:close/>
                  <a:moveTo>
                    <a:pt x="4299" y="887"/>
                  </a:moveTo>
                  <a:lnTo>
                    <a:pt x="4302" y="883"/>
                  </a:lnTo>
                  <a:lnTo>
                    <a:pt x="4304" y="878"/>
                  </a:lnTo>
                  <a:lnTo>
                    <a:pt x="4306" y="866"/>
                  </a:lnTo>
                  <a:lnTo>
                    <a:pt x="4306" y="839"/>
                  </a:lnTo>
                  <a:lnTo>
                    <a:pt x="4292" y="832"/>
                  </a:lnTo>
                  <a:lnTo>
                    <a:pt x="4278" y="826"/>
                  </a:lnTo>
                  <a:lnTo>
                    <a:pt x="4273" y="834"/>
                  </a:lnTo>
                  <a:lnTo>
                    <a:pt x="4271" y="844"/>
                  </a:lnTo>
                  <a:lnTo>
                    <a:pt x="4271" y="853"/>
                  </a:lnTo>
                  <a:lnTo>
                    <a:pt x="4273" y="863"/>
                  </a:lnTo>
                  <a:lnTo>
                    <a:pt x="4278" y="872"/>
                  </a:lnTo>
                  <a:lnTo>
                    <a:pt x="4283" y="878"/>
                  </a:lnTo>
                  <a:lnTo>
                    <a:pt x="4292" y="883"/>
                  </a:lnTo>
                  <a:lnTo>
                    <a:pt x="4299" y="887"/>
                  </a:lnTo>
                  <a:close/>
                  <a:moveTo>
                    <a:pt x="4285" y="907"/>
                  </a:moveTo>
                  <a:lnTo>
                    <a:pt x="4285" y="901"/>
                  </a:lnTo>
                  <a:lnTo>
                    <a:pt x="4285" y="894"/>
                  </a:lnTo>
                  <a:lnTo>
                    <a:pt x="4275" y="894"/>
                  </a:lnTo>
                  <a:lnTo>
                    <a:pt x="4265" y="894"/>
                  </a:lnTo>
                  <a:lnTo>
                    <a:pt x="4265" y="897"/>
                  </a:lnTo>
                  <a:lnTo>
                    <a:pt x="4265" y="901"/>
                  </a:lnTo>
                  <a:lnTo>
                    <a:pt x="4263" y="906"/>
                  </a:lnTo>
                  <a:lnTo>
                    <a:pt x="4265" y="909"/>
                  </a:lnTo>
                  <a:lnTo>
                    <a:pt x="4268" y="911"/>
                  </a:lnTo>
                  <a:lnTo>
                    <a:pt x="4271" y="911"/>
                  </a:lnTo>
                  <a:lnTo>
                    <a:pt x="4280" y="911"/>
                  </a:lnTo>
                  <a:lnTo>
                    <a:pt x="4283" y="909"/>
                  </a:lnTo>
                  <a:lnTo>
                    <a:pt x="4285" y="907"/>
                  </a:lnTo>
                  <a:close/>
                  <a:moveTo>
                    <a:pt x="4231" y="989"/>
                  </a:moveTo>
                  <a:lnTo>
                    <a:pt x="4231" y="996"/>
                  </a:lnTo>
                  <a:lnTo>
                    <a:pt x="4231" y="1001"/>
                  </a:lnTo>
                  <a:lnTo>
                    <a:pt x="4227" y="1010"/>
                  </a:lnTo>
                  <a:lnTo>
                    <a:pt x="4222" y="1017"/>
                  </a:lnTo>
                  <a:lnTo>
                    <a:pt x="4217" y="1024"/>
                  </a:lnTo>
                  <a:lnTo>
                    <a:pt x="4203" y="1051"/>
                  </a:lnTo>
                  <a:lnTo>
                    <a:pt x="4213" y="1053"/>
                  </a:lnTo>
                  <a:lnTo>
                    <a:pt x="4220" y="1051"/>
                  </a:lnTo>
                  <a:lnTo>
                    <a:pt x="4227" y="1049"/>
                  </a:lnTo>
                  <a:lnTo>
                    <a:pt x="4232" y="1046"/>
                  </a:lnTo>
                  <a:lnTo>
                    <a:pt x="4241" y="1037"/>
                  </a:lnTo>
                  <a:lnTo>
                    <a:pt x="4246" y="1034"/>
                  </a:lnTo>
                  <a:lnTo>
                    <a:pt x="4251" y="1030"/>
                  </a:lnTo>
                  <a:lnTo>
                    <a:pt x="4249" y="1022"/>
                  </a:lnTo>
                  <a:lnTo>
                    <a:pt x="4249" y="1013"/>
                  </a:lnTo>
                  <a:lnTo>
                    <a:pt x="4253" y="1001"/>
                  </a:lnTo>
                  <a:lnTo>
                    <a:pt x="4256" y="989"/>
                  </a:lnTo>
                  <a:lnTo>
                    <a:pt x="4258" y="983"/>
                  </a:lnTo>
                  <a:lnTo>
                    <a:pt x="4258" y="976"/>
                  </a:lnTo>
                  <a:lnTo>
                    <a:pt x="4251" y="976"/>
                  </a:lnTo>
                  <a:lnTo>
                    <a:pt x="4248" y="976"/>
                  </a:lnTo>
                  <a:lnTo>
                    <a:pt x="4244" y="977"/>
                  </a:lnTo>
                  <a:lnTo>
                    <a:pt x="4242" y="981"/>
                  </a:lnTo>
                  <a:lnTo>
                    <a:pt x="4237" y="986"/>
                  </a:lnTo>
                  <a:lnTo>
                    <a:pt x="4234" y="989"/>
                  </a:lnTo>
                  <a:lnTo>
                    <a:pt x="4231" y="989"/>
                  </a:lnTo>
                  <a:close/>
                  <a:moveTo>
                    <a:pt x="4190" y="907"/>
                  </a:moveTo>
                  <a:lnTo>
                    <a:pt x="4183" y="907"/>
                  </a:lnTo>
                  <a:lnTo>
                    <a:pt x="4179" y="912"/>
                  </a:lnTo>
                  <a:lnTo>
                    <a:pt x="4178" y="919"/>
                  </a:lnTo>
                  <a:lnTo>
                    <a:pt x="4176" y="926"/>
                  </a:lnTo>
                  <a:lnTo>
                    <a:pt x="4176" y="935"/>
                  </a:lnTo>
                  <a:lnTo>
                    <a:pt x="4203" y="935"/>
                  </a:lnTo>
                  <a:lnTo>
                    <a:pt x="4203" y="924"/>
                  </a:lnTo>
                  <a:lnTo>
                    <a:pt x="4202" y="916"/>
                  </a:lnTo>
                  <a:lnTo>
                    <a:pt x="4196" y="911"/>
                  </a:lnTo>
                  <a:lnTo>
                    <a:pt x="4190" y="907"/>
                  </a:lnTo>
                  <a:close/>
                  <a:moveTo>
                    <a:pt x="4101" y="996"/>
                  </a:moveTo>
                  <a:lnTo>
                    <a:pt x="4106" y="1005"/>
                  </a:lnTo>
                  <a:lnTo>
                    <a:pt x="4109" y="1008"/>
                  </a:lnTo>
                  <a:lnTo>
                    <a:pt x="4115" y="1010"/>
                  </a:lnTo>
                  <a:lnTo>
                    <a:pt x="4118" y="1015"/>
                  </a:lnTo>
                  <a:lnTo>
                    <a:pt x="4120" y="1018"/>
                  </a:lnTo>
                  <a:lnTo>
                    <a:pt x="4118" y="1022"/>
                  </a:lnTo>
                  <a:lnTo>
                    <a:pt x="4115" y="1024"/>
                  </a:lnTo>
                  <a:lnTo>
                    <a:pt x="4106" y="1018"/>
                  </a:lnTo>
                  <a:lnTo>
                    <a:pt x="4103" y="1015"/>
                  </a:lnTo>
                  <a:lnTo>
                    <a:pt x="4101" y="1010"/>
                  </a:lnTo>
                  <a:lnTo>
                    <a:pt x="4094" y="1010"/>
                  </a:lnTo>
                  <a:lnTo>
                    <a:pt x="4089" y="1013"/>
                  </a:lnTo>
                  <a:lnTo>
                    <a:pt x="4086" y="1015"/>
                  </a:lnTo>
                  <a:lnTo>
                    <a:pt x="4080" y="1017"/>
                  </a:lnTo>
                  <a:lnTo>
                    <a:pt x="4079" y="1025"/>
                  </a:lnTo>
                  <a:lnTo>
                    <a:pt x="4080" y="1030"/>
                  </a:lnTo>
                  <a:lnTo>
                    <a:pt x="4082" y="1035"/>
                  </a:lnTo>
                  <a:lnTo>
                    <a:pt x="4087" y="1037"/>
                  </a:lnTo>
                  <a:lnTo>
                    <a:pt x="4096" y="1042"/>
                  </a:lnTo>
                  <a:lnTo>
                    <a:pt x="4099" y="1046"/>
                  </a:lnTo>
                  <a:lnTo>
                    <a:pt x="4101" y="1051"/>
                  </a:lnTo>
                  <a:lnTo>
                    <a:pt x="4115" y="1051"/>
                  </a:lnTo>
                  <a:lnTo>
                    <a:pt x="4120" y="1053"/>
                  </a:lnTo>
                  <a:lnTo>
                    <a:pt x="4121" y="1054"/>
                  </a:lnTo>
                  <a:lnTo>
                    <a:pt x="4121" y="1058"/>
                  </a:lnTo>
                  <a:lnTo>
                    <a:pt x="4127" y="1059"/>
                  </a:lnTo>
                  <a:lnTo>
                    <a:pt x="4132" y="1063"/>
                  </a:lnTo>
                  <a:lnTo>
                    <a:pt x="4138" y="1071"/>
                  </a:lnTo>
                  <a:lnTo>
                    <a:pt x="4142" y="1075"/>
                  </a:lnTo>
                  <a:lnTo>
                    <a:pt x="4147" y="1078"/>
                  </a:lnTo>
                  <a:lnTo>
                    <a:pt x="4154" y="1080"/>
                  </a:lnTo>
                  <a:lnTo>
                    <a:pt x="4162" y="1078"/>
                  </a:lnTo>
                  <a:lnTo>
                    <a:pt x="4167" y="1076"/>
                  </a:lnTo>
                  <a:lnTo>
                    <a:pt x="4171" y="1075"/>
                  </a:lnTo>
                  <a:lnTo>
                    <a:pt x="4176" y="1068"/>
                  </a:lnTo>
                  <a:lnTo>
                    <a:pt x="4181" y="1061"/>
                  </a:lnTo>
                  <a:lnTo>
                    <a:pt x="4184" y="1059"/>
                  </a:lnTo>
                  <a:lnTo>
                    <a:pt x="4190" y="1058"/>
                  </a:lnTo>
                  <a:lnTo>
                    <a:pt x="4193" y="1042"/>
                  </a:lnTo>
                  <a:lnTo>
                    <a:pt x="4198" y="1025"/>
                  </a:lnTo>
                  <a:lnTo>
                    <a:pt x="4202" y="1018"/>
                  </a:lnTo>
                  <a:lnTo>
                    <a:pt x="4205" y="1012"/>
                  </a:lnTo>
                  <a:lnTo>
                    <a:pt x="4210" y="1006"/>
                  </a:lnTo>
                  <a:lnTo>
                    <a:pt x="4217" y="1003"/>
                  </a:lnTo>
                  <a:lnTo>
                    <a:pt x="4215" y="996"/>
                  </a:lnTo>
                  <a:lnTo>
                    <a:pt x="4217" y="991"/>
                  </a:lnTo>
                  <a:lnTo>
                    <a:pt x="4220" y="983"/>
                  </a:lnTo>
                  <a:lnTo>
                    <a:pt x="4224" y="974"/>
                  </a:lnTo>
                  <a:lnTo>
                    <a:pt x="4224" y="969"/>
                  </a:lnTo>
                  <a:lnTo>
                    <a:pt x="4224" y="962"/>
                  </a:lnTo>
                  <a:lnTo>
                    <a:pt x="4215" y="959"/>
                  </a:lnTo>
                  <a:lnTo>
                    <a:pt x="4205" y="952"/>
                  </a:lnTo>
                  <a:lnTo>
                    <a:pt x="4193" y="948"/>
                  </a:lnTo>
                  <a:lnTo>
                    <a:pt x="4188" y="947"/>
                  </a:lnTo>
                  <a:lnTo>
                    <a:pt x="4183" y="948"/>
                  </a:lnTo>
                  <a:lnTo>
                    <a:pt x="4178" y="950"/>
                  </a:lnTo>
                  <a:lnTo>
                    <a:pt x="4176" y="955"/>
                  </a:lnTo>
                  <a:lnTo>
                    <a:pt x="4174" y="960"/>
                  </a:lnTo>
                  <a:lnTo>
                    <a:pt x="4173" y="962"/>
                  </a:lnTo>
                  <a:lnTo>
                    <a:pt x="4169" y="962"/>
                  </a:lnTo>
                  <a:lnTo>
                    <a:pt x="4169" y="942"/>
                  </a:lnTo>
                  <a:lnTo>
                    <a:pt x="4135" y="942"/>
                  </a:lnTo>
                  <a:lnTo>
                    <a:pt x="4130" y="950"/>
                  </a:lnTo>
                  <a:lnTo>
                    <a:pt x="4127" y="953"/>
                  </a:lnTo>
                  <a:lnTo>
                    <a:pt x="4121" y="955"/>
                  </a:lnTo>
                  <a:lnTo>
                    <a:pt x="4121" y="964"/>
                  </a:lnTo>
                  <a:lnTo>
                    <a:pt x="4120" y="969"/>
                  </a:lnTo>
                  <a:lnTo>
                    <a:pt x="4116" y="972"/>
                  </a:lnTo>
                  <a:lnTo>
                    <a:pt x="4111" y="976"/>
                  </a:lnTo>
                  <a:lnTo>
                    <a:pt x="4106" y="979"/>
                  </a:lnTo>
                  <a:lnTo>
                    <a:pt x="4103" y="983"/>
                  </a:lnTo>
                  <a:lnTo>
                    <a:pt x="4101" y="989"/>
                  </a:lnTo>
                  <a:lnTo>
                    <a:pt x="4101" y="996"/>
                  </a:lnTo>
                  <a:close/>
                  <a:moveTo>
                    <a:pt x="4156" y="873"/>
                  </a:moveTo>
                  <a:lnTo>
                    <a:pt x="4145" y="875"/>
                  </a:lnTo>
                  <a:lnTo>
                    <a:pt x="4138" y="878"/>
                  </a:lnTo>
                  <a:lnTo>
                    <a:pt x="4133" y="885"/>
                  </a:lnTo>
                  <a:lnTo>
                    <a:pt x="4130" y="892"/>
                  </a:lnTo>
                  <a:lnTo>
                    <a:pt x="4127" y="899"/>
                  </a:lnTo>
                  <a:lnTo>
                    <a:pt x="4125" y="909"/>
                  </a:lnTo>
                  <a:lnTo>
                    <a:pt x="4121" y="928"/>
                  </a:lnTo>
                  <a:lnTo>
                    <a:pt x="4121" y="935"/>
                  </a:lnTo>
                  <a:lnTo>
                    <a:pt x="4149" y="935"/>
                  </a:lnTo>
                  <a:lnTo>
                    <a:pt x="4150" y="926"/>
                  </a:lnTo>
                  <a:lnTo>
                    <a:pt x="4152" y="919"/>
                  </a:lnTo>
                  <a:lnTo>
                    <a:pt x="4159" y="902"/>
                  </a:lnTo>
                  <a:lnTo>
                    <a:pt x="4161" y="895"/>
                  </a:lnTo>
                  <a:lnTo>
                    <a:pt x="4162" y="889"/>
                  </a:lnTo>
                  <a:lnTo>
                    <a:pt x="4161" y="880"/>
                  </a:lnTo>
                  <a:lnTo>
                    <a:pt x="4156" y="873"/>
                  </a:lnTo>
                  <a:close/>
                  <a:moveTo>
                    <a:pt x="3043" y="2729"/>
                  </a:moveTo>
                  <a:lnTo>
                    <a:pt x="3038" y="2738"/>
                  </a:lnTo>
                  <a:lnTo>
                    <a:pt x="3036" y="2743"/>
                  </a:lnTo>
                  <a:lnTo>
                    <a:pt x="3036" y="2750"/>
                  </a:lnTo>
                  <a:lnTo>
                    <a:pt x="3040" y="2752"/>
                  </a:lnTo>
                  <a:lnTo>
                    <a:pt x="3043" y="2753"/>
                  </a:lnTo>
                  <a:lnTo>
                    <a:pt x="3045" y="2757"/>
                  </a:lnTo>
                  <a:lnTo>
                    <a:pt x="3050" y="2757"/>
                  </a:lnTo>
                  <a:lnTo>
                    <a:pt x="3055" y="2748"/>
                  </a:lnTo>
                  <a:lnTo>
                    <a:pt x="3057" y="2743"/>
                  </a:lnTo>
                  <a:lnTo>
                    <a:pt x="3057" y="2736"/>
                  </a:lnTo>
                  <a:lnTo>
                    <a:pt x="3052" y="2734"/>
                  </a:lnTo>
                  <a:lnTo>
                    <a:pt x="3050" y="2733"/>
                  </a:lnTo>
                  <a:lnTo>
                    <a:pt x="3050" y="2729"/>
                  </a:lnTo>
                  <a:lnTo>
                    <a:pt x="3043" y="2729"/>
                  </a:lnTo>
                  <a:close/>
                  <a:moveTo>
                    <a:pt x="1447" y="4688"/>
                  </a:moveTo>
                  <a:lnTo>
                    <a:pt x="1448" y="4691"/>
                  </a:lnTo>
                  <a:lnTo>
                    <a:pt x="1450" y="4693"/>
                  </a:lnTo>
                  <a:lnTo>
                    <a:pt x="1453" y="4693"/>
                  </a:lnTo>
                  <a:lnTo>
                    <a:pt x="1455" y="4693"/>
                  </a:lnTo>
                  <a:lnTo>
                    <a:pt x="1460" y="4688"/>
                  </a:lnTo>
                  <a:lnTo>
                    <a:pt x="1460" y="4684"/>
                  </a:lnTo>
                  <a:lnTo>
                    <a:pt x="1460" y="4681"/>
                  </a:lnTo>
                  <a:lnTo>
                    <a:pt x="1455" y="4681"/>
                  </a:lnTo>
                  <a:lnTo>
                    <a:pt x="1452" y="4682"/>
                  </a:lnTo>
                  <a:lnTo>
                    <a:pt x="1448" y="4684"/>
                  </a:lnTo>
                  <a:lnTo>
                    <a:pt x="1447" y="4688"/>
                  </a:lnTo>
                  <a:close/>
                  <a:moveTo>
                    <a:pt x="1474" y="4640"/>
                  </a:moveTo>
                  <a:lnTo>
                    <a:pt x="1474" y="4635"/>
                  </a:lnTo>
                  <a:lnTo>
                    <a:pt x="1470" y="4633"/>
                  </a:lnTo>
                  <a:lnTo>
                    <a:pt x="1465" y="4633"/>
                  </a:lnTo>
                  <a:lnTo>
                    <a:pt x="1460" y="4633"/>
                  </a:lnTo>
                  <a:lnTo>
                    <a:pt x="1450" y="4633"/>
                  </a:lnTo>
                  <a:lnTo>
                    <a:pt x="1443" y="4633"/>
                  </a:lnTo>
                  <a:lnTo>
                    <a:pt x="1440" y="4633"/>
                  </a:lnTo>
                  <a:lnTo>
                    <a:pt x="1440" y="4638"/>
                  </a:lnTo>
                  <a:lnTo>
                    <a:pt x="1443" y="4640"/>
                  </a:lnTo>
                  <a:lnTo>
                    <a:pt x="1447" y="4641"/>
                  </a:lnTo>
                  <a:lnTo>
                    <a:pt x="1452" y="4640"/>
                  </a:lnTo>
                  <a:lnTo>
                    <a:pt x="1464" y="4640"/>
                  </a:lnTo>
                  <a:lnTo>
                    <a:pt x="1469" y="4640"/>
                  </a:lnTo>
                  <a:lnTo>
                    <a:pt x="1474" y="4640"/>
                  </a:lnTo>
                  <a:close/>
                  <a:moveTo>
                    <a:pt x="1385" y="5145"/>
                  </a:moveTo>
                  <a:lnTo>
                    <a:pt x="1387" y="5148"/>
                  </a:lnTo>
                  <a:lnTo>
                    <a:pt x="1389" y="5152"/>
                  </a:lnTo>
                  <a:lnTo>
                    <a:pt x="1390" y="5155"/>
                  </a:lnTo>
                  <a:lnTo>
                    <a:pt x="1392" y="5158"/>
                  </a:lnTo>
                  <a:lnTo>
                    <a:pt x="1392" y="5163"/>
                  </a:lnTo>
                  <a:lnTo>
                    <a:pt x="1394" y="5167"/>
                  </a:lnTo>
                  <a:lnTo>
                    <a:pt x="1395" y="5170"/>
                  </a:lnTo>
                  <a:lnTo>
                    <a:pt x="1399" y="5172"/>
                  </a:lnTo>
                  <a:lnTo>
                    <a:pt x="1406" y="5174"/>
                  </a:lnTo>
                  <a:lnTo>
                    <a:pt x="1411" y="5172"/>
                  </a:lnTo>
                  <a:lnTo>
                    <a:pt x="1413" y="5169"/>
                  </a:lnTo>
                  <a:lnTo>
                    <a:pt x="1413" y="5162"/>
                  </a:lnTo>
                  <a:lnTo>
                    <a:pt x="1413" y="5150"/>
                  </a:lnTo>
                  <a:lnTo>
                    <a:pt x="1413" y="5143"/>
                  </a:lnTo>
                  <a:lnTo>
                    <a:pt x="1413" y="5138"/>
                  </a:lnTo>
                  <a:lnTo>
                    <a:pt x="1402" y="5133"/>
                  </a:lnTo>
                  <a:lnTo>
                    <a:pt x="1394" y="5126"/>
                  </a:lnTo>
                  <a:lnTo>
                    <a:pt x="1385" y="5119"/>
                  </a:lnTo>
                  <a:lnTo>
                    <a:pt x="1378" y="5117"/>
                  </a:lnTo>
                  <a:lnTo>
                    <a:pt x="1372" y="5117"/>
                  </a:lnTo>
                  <a:lnTo>
                    <a:pt x="1370" y="5124"/>
                  </a:lnTo>
                  <a:lnTo>
                    <a:pt x="1372" y="5128"/>
                  </a:lnTo>
                  <a:lnTo>
                    <a:pt x="1373" y="5131"/>
                  </a:lnTo>
                  <a:lnTo>
                    <a:pt x="1377" y="5133"/>
                  </a:lnTo>
                  <a:lnTo>
                    <a:pt x="1382" y="5138"/>
                  </a:lnTo>
                  <a:lnTo>
                    <a:pt x="1384" y="5141"/>
                  </a:lnTo>
                  <a:lnTo>
                    <a:pt x="1385" y="5145"/>
                  </a:lnTo>
                  <a:close/>
                  <a:moveTo>
                    <a:pt x="2463" y="5895"/>
                  </a:moveTo>
                  <a:lnTo>
                    <a:pt x="2467" y="5895"/>
                  </a:lnTo>
                  <a:lnTo>
                    <a:pt x="2468" y="5897"/>
                  </a:lnTo>
                  <a:lnTo>
                    <a:pt x="2470" y="5902"/>
                  </a:lnTo>
                  <a:lnTo>
                    <a:pt x="2472" y="5907"/>
                  </a:lnTo>
                  <a:lnTo>
                    <a:pt x="2477" y="5909"/>
                  </a:lnTo>
                  <a:lnTo>
                    <a:pt x="2480" y="5909"/>
                  </a:lnTo>
                  <a:lnTo>
                    <a:pt x="2484" y="5909"/>
                  </a:lnTo>
                  <a:lnTo>
                    <a:pt x="2484" y="5902"/>
                  </a:lnTo>
                  <a:lnTo>
                    <a:pt x="2487" y="5899"/>
                  </a:lnTo>
                  <a:lnTo>
                    <a:pt x="2491" y="5897"/>
                  </a:lnTo>
                  <a:lnTo>
                    <a:pt x="2497" y="5895"/>
                  </a:lnTo>
                  <a:lnTo>
                    <a:pt x="2496" y="5890"/>
                  </a:lnTo>
                  <a:lnTo>
                    <a:pt x="2492" y="5889"/>
                  </a:lnTo>
                  <a:lnTo>
                    <a:pt x="2487" y="5887"/>
                  </a:lnTo>
                  <a:lnTo>
                    <a:pt x="2480" y="5889"/>
                  </a:lnTo>
                  <a:lnTo>
                    <a:pt x="2468" y="5889"/>
                  </a:lnTo>
                  <a:lnTo>
                    <a:pt x="2462" y="5890"/>
                  </a:lnTo>
                  <a:lnTo>
                    <a:pt x="2457" y="5889"/>
                  </a:lnTo>
                  <a:lnTo>
                    <a:pt x="2457" y="5895"/>
                  </a:lnTo>
                  <a:lnTo>
                    <a:pt x="2458" y="5899"/>
                  </a:lnTo>
                  <a:lnTo>
                    <a:pt x="2462" y="5899"/>
                  </a:lnTo>
                  <a:lnTo>
                    <a:pt x="2463" y="5895"/>
                  </a:lnTo>
                  <a:close/>
                  <a:moveTo>
                    <a:pt x="3461" y="2852"/>
                  </a:moveTo>
                  <a:lnTo>
                    <a:pt x="3463" y="2852"/>
                  </a:lnTo>
                  <a:lnTo>
                    <a:pt x="3461" y="2852"/>
                  </a:lnTo>
                  <a:close/>
                  <a:moveTo>
                    <a:pt x="2825" y="3384"/>
                  </a:moveTo>
                  <a:lnTo>
                    <a:pt x="2816" y="3383"/>
                  </a:lnTo>
                  <a:lnTo>
                    <a:pt x="2811" y="3381"/>
                  </a:lnTo>
                  <a:lnTo>
                    <a:pt x="2806" y="3378"/>
                  </a:lnTo>
                  <a:lnTo>
                    <a:pt x="2798" y="3378"/>
                  </a:lnTo>
                  <a:lnTo>
                    <a:pt x="2798" y="3388"/>
                  </a:lnTo>
                  <a:lnTo>
                    <a:pt x="2799" y="3395"/>
                  </a:lnTo>
                  <a:lnTo>
                    <a:pt x="2803" y="3401"/>
                  </a:lnTo>
                  <a:lnTo>
                    <a:pt x="2806" y="3405"/>
                  </a:lnTo>
                  <a:lnTo>
                    <a:pt x="2811" y="3408"/>
                  </a:lnTo>
                  <a:lnTo>
                    <a:pt x="2818" y="3408"/>
                  </a:lnTo>
                  <a:lnTo>
                    <a:pt x="2825" y="3408"/>
                  </a:lnTo>
                  <a:lnTo>
                    <a:pt x="2832" y="3405"/>
                  </a:lnTo>
                  <a:lnTo>
                    <a:pt x="2835" y="3398"/>
                  </a:lnTo>
                  <a:lnTo>
                    <a:pt x="2837" y="3393"/>
                  </a:lnTo>
                  <a:lnTo>
                    <a:pt x="2835" y="3389"/>
                  </a:lnTo>
                  <a:lnTo>
                    <a:pt x="2834" y="3388"/>
                  </a:lnTo>
                  <a:lnTo>
                    <a:pt x="2825" y="3384"/>
                  </a:lnTo>
                  <a:close/>
                  <a:moveTo>
                    <a:pt x="2805" y="3418"/>
                  </a:moveTo>
                  <a:lnTo>
                    <a:pt x="2801" y="3412"/>
                  </a:lnTo>
                  <a:lnTo>
                    <a:pt x="2796" y="3407"/>
                  </a:lnTo>
                  <a:lnTo>
                    <a:pt x="2791" y="3401"/>
                  </a:lnTo>
                  <a:lnTo>
                    <a:pt x="2784" y="3398"/>
                  </a:lnTo>
                  <a:lnTo>
                    <a:pt x="2779" y="3401"/>
                  </a:lnTo>
                  <a:lnTo>
                    <a:pt x="2775" y="3405"/>
                  </a:lnTo>
                  <a:lnTo>
                    <a:pt x="2775" y="3408"/>
                  </a:lnTo>
                  <a:lnTo>
                    <a:pt x="2777" y="3413"/>
                  </a:lnTo>
                  <a:lnTo>
                    <a:pt x="2782" y="3422"/>
                  </a:lnTo>
                  <a:lnTo>
                    <a:pt x="2784" y="3427"/>
                  </a:lnTo>
                  <a:lnTo>
                    <a:pt x="2784" y="3432"/>
                  </a:lnTo>
                  <a:lnTo>
                    <a:pt x="2789" y="3429"/>
                  </a:lnTo>
                  <a:lnTo>
                    <a:pt x="2796" y="3427"/>
                  </a:lnTo>
                  <a:lnTo>
                    <a:pt x="2801" y="3424"/>
                  </a:lnTo>
                  <a:lnTo>
                    <a:pt x="2803" y="3422"/>
                  </a:lnTo>
                  <a:lnTo>
                    <a:pt x="2805" y="3418"/>
                  </a:lnTo>
                  <a:close/>
                  <a:moveTo>
                    <a:pt x="1938" y="4244"/>
                  </a:moveTo>
                  <a:lnTo>
                    <a:pt x="1935" y="4241"/>
                  </a:lnTo>
                  <a:lnTo>
                    <a:pt x="1933" y="4241"/>
                  </a:lnTo>
                  <a:lnTo>
                    <a:pt x="1935" y="4243"/>
                  </a:lnTo>
                  <a:lnTo>
                    <a:pt x="1935" y="4244"/>
                  </a:lnTo>
                  <a:lnTo>
                    <a:pt x="1938" y="4244"/>
                  </a:lnTo>
                  <a:close/>
                  <a:moveTo>
                    <a:pt x="1952" y="4217"/>
                  </a:moveTo>
                  <a:lnTo>
                    <a:pt x="1952" y="4222"/>
                  </a:lnTo>
                  <a:lnTo>
                    <a:pt x="1952" y="4225"/>
                  </a:lnTo>
                  <a:lnTo>
                    <a:pt x="1953" y="4227"/>
                  </a:lnTo>
                  <a:lnTo>
                    <a:pt x="1957" y="4229"/>
                  </a:lnTo>
                  <a:lnTo>
                    <a:pt x="1964" y="4231"/>
                  </a:lnTo>
                  <a:lnTo>
                    <a:pt x="1972" y="4231"/>
                  </a:lnTo>
                  <a:lnTo>
                    <a:pt x="1974" y="4234"/>
                  </a:lnTo>
                  <a:lnTo>
                    <a:pt x="1975" y="4234"/>
                  </a:lnTo>
                  <a:lnTo>
                    <a:pt x="1979" y="4234"/>
                  </a:lnTo>
                  <a:lnTo>
                    <a:pt x="1984" y="4231"/>
                  </a:lnTo>
                  <a:lnTo>
                    <a:pt x="1989" y="4231"/>
                  </a:lnTo>
                  <a:lnTo>
                    <a:pt x="1992" y="4231"/>
                  </a:lnTo>
                  <a:lnTo>
                    <a:pt x="1991" y="4227"/>
                  </a:lnTo>
                  <a:lnTo>
                    <a:pt x="1989" y="4224"/>
                  </a:lnTo>
                  <a:lnTo>
                    <a:pt x="1987" y="4220"/>
                  </a:lnTo>
                  <a:lnTo>
                    <a:pt x="1986" y="4217"/>
                  </a:lnTo>
                  <a:lnTo>
                    <a:pt x="1981" y="4217"/>
                  </a:lnTo>
                  <a:lnTo>
                    <a:pt x="1975" y="4215"/>
                  </a:lnTo>
                  <a:lnTo>
                    <a:pt x="1967" y="4212"/>
                  </a:lnTo>
                  <a:lnTo>
                    <a:pt x="1962" y="4210"/>
                  </a:lnTo>
                  <a:lnTo>
                    <a:pt x="1957" y="4208"/>
                  </a:lnTo>
                  <a:lnTo>
                    <a:pt x="1953" y="4212"/>
                  </a:lnTo>
                  <a:lnTo>
                    <a:pt x="1952" y="4217"/>
                  </a:lnTo>
                  <a:close/>
                  <a:moveTo>
                    <a:pt x="3548" y="2717"/>
                  </a:moveTo>
                  <a:lnTo>
                    <a:pt x="3550" y="2716"/>
                  </a:lnTo>
                  <a:lnTo>
                    <a:pt x="3548" y="2716"/>
                  </a:lnTo>
                  <a:lnTo>
                    <a:pt x="3548" y="2717"/>
                  </a:lnTo>
                  <a:close/>
                  <a:moveTo>
                    <a:pt x="3543" y="2723"/>
                  </a:moveTo>
                  <a:lnTo>
                    <a:pt x="3543" y="2723"/>
                  </a:lnTo>
                  <a:close/>
                  <a:moveTo>
                    <a:pt x="2716" y="5957"/>
                  </a:moveTo>
                  <a:lnTo>
                    <a:pt x="2716" y="5960"/>
                  </a:lnTo>
                  <a:lnTo>
                    <a:pt x="2717" y="5962"/>
                  </a:lnTo>
                  <a:lnTo>
                    <a:pt x="2723" y="5964"/>
                  </a:lnTo>
                  <a:lnTo>
                    <a:pt x="2723" y="5960"/>
                  </a:lnTo>
                  <a:lnTo>
                    <a:pt x="2721" y="5959"/>
                  </a:lnTo>
                  <a:lnTo>
                    <a:pt x="2716" y="5957"/>
                  </a:lnTo>
                  <a:close/>
                  <a:moveTo>
                    <a:pt x="2709" y="5977"/>
                  </a:moveTo>
                  <a:lnTo>
                    <a:pt x="2712" y="5974"/>
                  </a:lnTo>
                  <a:lnTo>
                    <a:pt x="2712" y="5972"/>
                  </a:lnTo>
                  <a:lnTo>
                    <a:pt x="2711" y="5974"/>
                  </a:lnTo>
                  <a:lnTo>
                    <a:pt x="2709" y="5976"/>
                  </a:lnTo>
                  <a:lnTo>
                    <a:pt x="2709" y="5977"/>
                  </a:lnTo>
                  <a:close/>
                  <a:moveTo>
                    <a:pt x="3541" y="2723"/>
                  </a:moveTo>
                  <a:lnTo>
                    <a:pt x="3543" y="2723"/>
                  </a:lnTo>
                  <a:lnTo>
                    <a:pt x="3541" y="2723"/>
                  </a:lnTo>
                  <a:close/>
                  <a:moveTo>
                    <a:pt x="3569" y="2709"/>
                  </a:moveTo>
                  <a:lnTo>
                    <a:pt x="3570" y="2709"/>
                  </a:lnTo>
                  <a:lnTo>
                    <a:pt x="3569" y="2709"/>
                  </a:lnTo>
                  <a:close/>
                  <a:moveTo>
                    <a:pt x="3726" y="2675"/>
                  </a:moveTo>
                  <a:lnTo>
                    <a:pt x="3726" y="2675"/>
                  </a:lnTo>
                  <a:close/>
                  <a:moveTo>
                    <a:pt x="2839" y="3268"/>
                  </a:moveTo>
                  <a:lnTo>
                    <a:pt x="2798" y="3268"/>
                  </a:lnTo>
                  <a:lnTo>
                    <a:pt x="2794" y="3274"/>
                  </a:lnTo>
                  <a:lnTo>
                    <a:pt x="2791" y="3279"/>
                  </a:lnTo>
                  <a:lnTo>
                    <a:pt x="2784" y="3282"/>
                  </a:lnTo>
                  <a:lnTo>
                    <a:pt x="2777" y="3282"/>
                  </a:lnTo>
                  <a:lnTo>
                    <a:pt x="2777" y="3279"/>
                  </a:lnTo>
                  <a:lnTo>
                    <a:pt x="2781" y="3275"/>
                  </a:lnTo>
                  <a:lnTo>
                    <a:pt x="2786" y="3270"/>
                  </a:lnTo>
                  <a:lnTo>
                    <a:pt x="2789" y="3268"/>
                  </a:lnTo>
                  <a:lnTo>
                    <a:pt x="2791" y="3265"/>
                  </a:lnTo>
                  <a:lnTo>
                    <a:pt x="2791" y="3262"/>
                  </a:lnTo>
                  <a:lnTo>
                    <a:pt x="2791" y="3255"/>
                  </a:lnTo>
                  <a:lnTo>
                    <a:pt x="2798" y="3251"/>
                  </a:lnTo>
                  <a:lnTo>
                    <a:pt x="2803" y="3246"/>
                  </a:lnTo>
                  <a:lnTo>
                    <a:pt x="2805" y="3238"/>
                  </a:lnTo>
                  <a:lnTo>
                    <a:pt x="2805" y="3227"/>
                  </a:lnTo>
                  <a:lnTo>
                    <a:pt x="2796" y="3227"/>
                  </a:lnTo>
                  <a:lnTo>
                    <a:pt x="2789" y="3229"/>
                  </a:lnTo>
                  <a:lnTo>
                    <a:pt x="2784" y="3234"/>
                  </a:lnTo>
                  <a:lnTo>
                    <a:pt x="2784" y="3241"/>
                  </a:lnTo>
                  <a:lnTo>
                    <a:pt x="2782" y="3243"/>
                  </a:lnTo>
                  <a:lnTo>
                    <a:pt x="2781" y="3245"/>
                  </a:lnTo>
                  <a:lnTo>
                    <a:pt x="2777" y="3248"/>
                  </a:lnTo>
                  <a:lnTo>
                    <a:pt x="2772" y="3250"/>
                  </a:lnTo>
                  <a:lnTo>
                    <a:pt x="2770" y="3251"/>
                  </a:lnTo>
                  <a:lnTo>
                    <a:pt x="2770" y="3255"/>
                  </a:lnTo>
                  <a:lnTo>
                    <a:pt x="2767" y="3253"/>
                  </a:lnTo>
                  <a:lnTo>
                    <a:pt x="2765" y="3250"/>
                  </a:lnTo>
                  <a:lnTo>
                    <a:pt x="2764" y="3241"/>
                  </a:lnTo>
                  <a:lnTo>
                    <a:pt x="2750" y="3241"/>
                  </a:lnTo>
                  <a:lnTo>
                    <a:pt x="2748" y="3243"/>
                  </a:lnTo>
                  <a:lnTo>
                    <a:pt x="2746" y="3245"/>
                  </a:lnTo>
                  <a:lnTo>
                    <a:pt x="2743" y="3248"/>
                  </a:lnTo>
                  <a:lnTo>
                    <a:pt x="2741" y="3253"/>
                  </a:lnTo>
                  <a:lnTo>
                    <a:pt x="2740" y="3255"/>
                  </a:lnTo>
                  <a:lnTo>
                    <a:pt x="2736" y="3255"/>
                  </a:lnTo>
                  <a:lnTo>
                    <a:pt x="2740" y="3260"/>
                  </a:lnTo>
                  <a:lnTo>
                    <a:pt x="2741" y="3263"/>
                  </a:lnTo>
                  <a:lnTo>
                    <a:pt x="2740" y="3267"/>
                  </a:lnTo>
                  <a:lnTo>
                    <a:pt x="2736" y="3268"/>
                  </a:lnTo>
                  <a:lnTo>
                    <a:pt x="2733" y="3280"/>
                  </a:lnTo>
                  <a:lnTo>
                    <a:pt x="2731" y="3291"/>
                  </a:lnTo>
                  <a:lnTo>
                    <a:pt x="2728" y="3303"/>
                  </a:lnTo>
                  <a:lnTo>
                    <a:pt x="2729" y="3316"/>
                  </a:lnTo>
                  <a:lnTo>
                    <a:pt x="2738" y="3316"/>
                  </a:lnTo>
                  <a:lnTo>
                    <a:pt x="2745" y="3314"/>
                  </a:lnTo>
                  <a:lnTo>
                    <a:pt x="2752" y="3313"/>
                  </a:lnTo>
                  <a:lnTo>
                    <a:pt x="2755" y="3309"/>
                  </a:lnTo>
                  <a:lnTo>
                    <a:pt x="2764" y="3299"/>
                  </a:lnTo>
                  <a:lnTo>
                    <a:pt x="2770" y="3289"/>
                  </a:lnTo>
                  <a:lnTo>
                    <a:pt x="2772" y="3291"/>
                  </a:lnTo>
                  <a:lnTo>
                    <a:pt x="2774" y="3292"/>
                  </a:lnTo>
                  <a:lnTo>
                    <a:pt x="2775" y="3297"/>
                  </a:lnTo>
                  <a:lnTo>
                    <a:pt x="2777" y="3309"/>
                  </a:lnTo>
                  <a:lnTo>
                    <a:pt x="2779" y="3313"/>
                  </a:lnTo>
                  <a:lnTo>
                    <a:pt x="2781" y="3316"/>
                  </a:lnTo>
                  <a:lnTo>
                    <a:pt x="2782" y="3320"/>
                  </a:lnTo>
                  <a:lnTo>
                    <a:pt x="2784" y="3323"/>
                  </a:lnTo>
                  <a:lnTo>
                    <a:pt x="2798" y="3316"/>
                  </a:lnTo>
                  <a:lnTo>
                    <a:pt x="2811" y="3309"/>
                  </a:lnTo>
                  <a:lnTo>
                    <a:pt x="2811" y="3301"/>
                  </a:lnTo>
                  <a:lnTo>
                    <a:pt x="2815" y="3296"/>
                  </a:lnTo>
                  <a:lnTo>
                    <a:pt x="2818" y="3291"/>
                  </a:lnTo>
                  <a:lnTo>
                    <a:pt x="2823" y="3287"/>
                  </a:lnTo>
                  <a:lnTo>
                    <a:pt x="2832" y="3279"/>
                  </a:lnTo>
                  <a:lnTo>
                    <a:pt x="2835" y="3275"/>
                  </a:lnTo>
                  <a:lnTo>
                    <a:pt x="2839" y="3268"/>
                  </a:lnTo>
                  <a:close/>
                  <a:moveTo>
                    <a:pt x="3466" y="2856"/>
                  </a:moveTo>
                  <a:lnTo>
                    <a:pt x="3463" y="2852"/>
                  </a:lnTo>
                  <a:lnTo>
                    <a:pt x="3466" y="2856"/>
                  </a:lnTo>
                  <a:close/>
                  <a:moveTo>
                    <a:pt x="4531" y="976"/>
                  </a:moveTo>
                  <a:lnTo>
                    <a:pt x="4533" y="979"/>
                  </a:lnTo>
                  <a:lnTo>
                    <a:pt x="4536" y="981"/>
                  </a:lnTo>
                  <a:lnTo>
                    <a:pt x="4545" y="983"/>
                  </a:lnTo>
                  <a:lnTo>
                    <a:pt x="4545" y="976"/>
                  </a:lnTo>
                  <a:lnTo>
                    <a:pt x="4531" y="976"/>
                  </a:lnTo>
                  <a:close/>
                  <a:moveTo>
                    <a:pt x="1440" y="4858"/>
                  </a:moveTo>
                  <a:lnTo>
                    <a:pt x="1436" y="4857"/>
                  </a:lnTo>
                  <a:lnTo>
                    <a:pt x="1433" y="4853"/>
                  </a:lnTo>
                  <a:lnTo>
                    <a:pt x="1430" y="4845"/>
                  </a:lnTo>
                  <a:lnTo>
                    <a:pt x="1428" y="4841"/>
                  </a:lnTo>
                  <a:lnTo>
                    <a:pt x="1424" y="4838"/>
                  </a:lnTo>
                  <a:lnTo>
                    <a:pt x="1419" y="4836"/>
                  </a:lnTo>
                  <a:lnTo>
                    <a:pt x="1413" y="4838"/>
                  </a:lnTo>
                  <a:lnTo>
                    <a:pt x="1413" y="4865"/>
                  </a:lnTo>
                  <a:lnTo>
                    <a:pt x="1430" y="4865"/>
                  </a:lnTo>
                  <a:lnTo>
                    <a:pt x="1436" y="4863"/>
                  </a:lnTo>
                  <a:lnTo>
                    <a:pt x="1438" y="4862"/>
                  </a:lnTo>
                  <a:lnTo>
                    <a:pt x="1440" y="4858"/>
                  </a:lnTo>
                  <a:close/>
                  <a:moveTo>
                    <a:pt x="1563" y="5343"/>
                  </a:moveTo>
                  <a:lnTo>
                    <a:pt x="1564" y="5339"/>
                  </a:lnTo>
                  <a:lnTo>
                    <a:pt x="1566" y="5338"/>
                  </a:lnTo>
                  <a:lnTo>
                    <a:pt x="1571" y="5334"/>
                  </a:lnTo>
                  <a:lnTo>
                    <a:pt x="1578" y="5333"/>
                  </a:lnTo>
                  <a:lnTo>
                    <a:pt x="1583" y="5329"/>
                  </a:lnTo>
                  <a:lnTo>
                    <a:pt x="1583" y="5302"/>
                  </a:lnTo>
                  <a:lnTo>
                    <a:pt x="1563" y="5302"/>
                  </a:lnTo>
                  <a:lnTo>
                    <a:pt x="1564" y="5309"/>
                  </a:lnTo>
                  <a:lnTo>
                    <a:pt x="1563" y="5314"/>
                  </a:lnTo>
                  <a:lnTo>
                    <a:pt x="1557" y="5326"/>
                  </a:lnTo>
                  <a:lnTo>
                    <a:pt x="1556" y="5331"/>
                  </a:lnTo>
                  <a:lnTo>
                    <a:pt x="1554" y="5336"/>
                  </a:lnTo>
                  <a:lnTo>
                    <a:pt x="1557" y="5339"/>
                  </a:lnTo>
                  <a:lnTo>
                    <a:pt x="1563" y="5343"/>
                  </a:lnTo>
                  <a:close/>
                  <a:moveTo>
                    <a:pt x="1419" y="5322"/>
                  </a:moveTo>
                  <a:lnTo>
                    <a:pt x="1414" y="5329"/>
                  </a:lnTo>
                  <a:lnTo>
                    <a:pt x="1413" y="5339"/>
                  </a:lnTo>
                  <a:lnTo>
                    <a:pt x="1413" y="5351"/>
                  </a:lnTo>
                  <a:lnTo>
                    <a:pt x="1413" y="5363"/>
                  </a:lnTo>
                  <a:lnTo>
                    <a:pt x="1419" y="5363"/>
                  </a:lnTo>
                  <a:lnTo>
                    <a:pt x="1424" y="5365"/>
                  </a:lnTo>
                  <a:lnTo>
                    <a:pt x="1428" y="5368"/>
                  </a:lnTo>
                  <a:lnTo>
                    <a:pt x="1431" y="5372"/>
                  </a:lnTo>
                  <a:lnTo>
                    <a:pt x="1438" y="5379"/>
                  </a:lnTo>
                  <a:lnTo>
                    <a:pt x="1442" y="5382"/>
                  </a:lnTo>
                  <a:lnTo>
                    <a:pt x="1447" y="5384"/>
                  </a:lnTo>
                  <a:lnTo>
                    <a:pt x="1447" y="5391"/>
                  </a:lnTo>
                  <a:lnTo>
                    <a:pt x="1448" y="5396"/>
                  </a:lnTo>
                  <a:lnTo>
                    <a:pt x="1450" y="5401"/>
                  </a:lnTo>
                  <a:lnTo>
                    <a:pt x="1455" y="5402"/>
                  </a:lnTo>
                  <a:lnTo>
                    <a:pt x="1460" y="5404"/>
                  </a:lnTo>
                  <a:lnTo>
                    <a:pt x="1467" y="5404"/>
                  </a:lnTo>
                  <a:lnTo>
                    <a:pt x="1481" y="5404"/>
                  </a:lnTo>
                  <a:lnTo>
                    <a:pt x="1482" y="5389"/>
                  </a:lnTo>
                  <a:lnTo>
                    <a:pt x="1486" y="5375"/>
                  </a:lnTo>
                  <a:lnTo>
                    <a:pt x="1488" y="5362"/>
                  </a:lnTo>
                  <a:lnTo>
                    <a:pt x="1489" y="5353"/>
                  </a:lnTo>
                  <a:lnTo>
                    <a:pt x="1488" y="5343"/>
                  </a:lnTo>
                  <a:lnTo>
                    <a:pt x="1482" y="5343"/>
                  </a:lnTo>
                  <a:lnTo>
                    <a:pt x="1477" y="5343"/>
                  </a:lnTo>
                  <a:lnTo>
                    <a:pt x="1472" y="5338"/>
                  </a:lnTo>
                  <a:lnTo>
                    <a:pt x="1464" y="5334"/>
                  </a:lnTo>
                  <a:lnTo>
                    <a:pt x="1460" y="5334"/>
                  </a:lnTo>
                  <a:lnTo>
                    <a:pt x="1453" y="5336"/>
                  </a:lnTo>
                  <a:lnTo>
                    <a:pt x="1450" y="5338"/>
                  </a:lnTo>
                  <a:lnTo>
                    <a:pt x="1447" y="5339"/>
                  </a:lnTo>
                  <a:lnTo>
                    <a:pt x="1445" y="5348"/>
                  </a:lnTo>
                  <a:lnTo>
                    <a:pt x="1443" y="5351"/>
                  </a:lnTo>
                  <a:lnTo>
                    <a:pt x="1442" y="5355"/>
                  </a:lnTo>
                  <a:lnTo>
                    <a:pt x="1438" y="5356"/>
                  </a:lnTo>
                  <a:lnTo>
                    <a:pt x="1433" y="5356"/>
                  </a:lnTo>
                  <a:lnTo>
                    <a:pt x="1433" y="5351"/>
                  </a:lnTo>
                  <a:lnTo>
                    <a:pt x="1433" y="5344"/>
                  </a:lnTo>
                  <a:lnTo>
                    <a:pt x="1433" y="5333"/>
                  </a:lnTo>
                  <a:lnTo>
                    <a:pt x="1433" y="5327"/>
                  </a:lnTo>
                  <a:lnTo>
                    <a:pt x="1431" y="5322"/>
                  </a:lnTo>
                  <a:lnTo>
                    <a:pt x="1426" y="5321"/>
                  </a:lnTo>
                  <a:lnTo>
                    <a:pt x="1419" y="5322"/>
                  </a:lnTo>
                  <a:close/>
                  <a:moveTo>
                    <a:pt x="1447" y="4660"/>
                  </a:moveTo>
                  <a:lnTo>
                    <a:pt x="1447" y="4664"/>
                  </a:lnTo>
                  <a:lnTo>
                    <a:pt x="1448" y="4665"/>
                  </a:lnTo>
                  <a:lnTo>
                    <a:pt x="1452" y="4665"/>
                  </a:lnTo>
                  <a:lnTo>
                    <a:pt x="1453" y="4664"/>
                  </a:lnTo>
                  <a:lnTo>
                    <a:pt x="1457" y="4659"/>
                  </a:lnTo>
                  <a:lnTo>
                    <a:pt x="1460" y="4653"/>
                  </a:lnTo>
                  <a:lnTo>
                    <a:pt x="1452" y="4653"/>
                  </a:lnTo>
                  <a:lnTo>
                    <a:pt x="1447" y="4650"/>
                  </a:lnTo>
                  <a:lnTo>
                    <a:pt x="1440" y="4648"/>
                  </a:lnTo>
                  <a:lnTo>
                    <a:pt x="1433" y="4647"/>
                  </a:lnTo>
                  <a:lnTo>
                    <a:pt x="1433" y="4653"/>
                  </a:lnTo>
                  <a:lnTo>
                    <a:pt x="1436" y="4657"/>
                  </a:lnTo>
                  <a:lnTo>
                    <a:pt x="1440" y="4660"/>
                  </a:lnTo>
                  <a:lnTo>
                    <a:pt x="1447" y="4660"/>
                  </a:lnTo>
                  <a:close/>
                  <a:moveTo>
                    <a:pt x="2074" y="4053"/>
                  </a:moveTo>
                  <a:lnTo>
                    <a:pt x="2074" y="4062"/>
                  </a:lnTo>
                  <a:lnTo>
                    <a:pt x="2078" y="4067"/>
                  </a:lnTo>
                  <a:lnTo>
                    <a:pt x="2079" y="4073"/>
                  </a:lnTo>
                  <a:lnTo>
                    <a:pt x="2081" y="4080"/>
                  </a:lnTo>
                  <a:lnTo>
                    <a:pt x="2090" y="4080"/>
                  </a:lnTo>
                  <a:lnTo>
                    <a:pt x="2097" y="4079"/>
                  </a:lnTo>
                  <a:lnTo>
                    <a:pt x="2103" y="4077"/>
                  </a:lnTo>
                  <a:lnTo>
                    <a:pt x="2107" y="4072"/>
                  </a:lnTo>
                  <a:lnTo>
                    <a:pt x="2110" y="4067"/>
                  </a:lnTo>
                  <a:lnTo>
                    <a:pt x="2112" y="4060"/>
                  </a:lnTo>
                  <a:lnTo>
                    <a:pt x="2115" y="4046"/>
                  </a:lnTo>
                  <a:lnTo>
                    <a:pt x="2103" y="4046"/>
                  </a:lnTo>
                  <a:lnTo>
                    <a:pt x="2091" y="4046"/>
                  </a:lnTo>
                  <a:lnTo>
                    <a:pt x="2081" y="4048"/>
                  </a:lnTo>
                  <a:lnTo>
                    <a:pt x="2074" y="4053"/>
                  </a:lnTo>
                  <a:close/>
                  <a:moveTo>
                    <a:pt x="1419" y="5752"/>
                  </a:moveTo>
                  <a:lnTo>
                    <a:pt x="1418" y="5761"/>
                  </a:lnTo>
                  <a:lnTo>
                    <a:pt x="1418" y="5767"/>
                  </a:lnTo>
                  <a:lnTo>
                    <a:pt x="1419" y="5773"/>
                  </a:lnTo>
                  <a:lnTo>
                    <a:pt x="1421" y="5778"/>
                  </a:lnTo>
                  <a:lnTo>
                    <a:pt x="1428" y="5785"/>
                  </a:lnTo>
                  <a:lnTo>
                    <a:pt x="1433" y="5793"/>
                  </a:lnTo>
                  <a:lnTo>
                    <a:pt x="1438" y="5793"/>
                  </a:lnTo>
                  <a:lnTo>
                    <a:pt x="1443" y="5793"/>
                  </a:lnTo>
                  <a:lnTo>
                    <a:pt x="1448" y="5788"/>
                  </a:lnTo>
                  <a:lnTo>
                    <a:pt x="1455" y="5785"/>
                  </a:lnTo>
                  <a:lnTo>
                    <a:pt x="1460" y="5785"/>
                  </a:lnTo>
                  <a:lnTo>
                    <a:pt x="1467" y="5786"/>
                  </a:lnTo>
                  <a:lnTo>
                    <a:pt x="1470" y="5779"/>
                  </a:lnTo>
                  <a:lnTo>
                    <a:pt x="1476" y="5774"/>
                  </a:lnTo>
                  <a:lnTo>
                    <a:pt x="1486" y="5764"/>
                  </a:lnTo>
                  <a:lnTo>
                    <a:pt x="1491" y="5759"/>
                  </a:lnTo>
                  <a:lnTo>
                    <a:pt x="1494" y="5752"/>
                  </a:lnTo>
                  <a:lnTo>
                    <a:pt x="1496" y="5744"/>
                  </a:lnTo>
                  <a:lnTo>
                    <a:pt x="1494" y="5732"/>
                  </a:lnTo>
                  <a:lnTo>
                    <a:pt x="1486" y="5730"/>
                  </a:lnTo>
                  <a:lnTo>
                    <a:pt x="1481" y="5732"/>
                  </a:lnTo>
                  <a:lnTo>
                    <a:pt x="1476" y="5733"/>
                  </a:lnTo>
                  <a:lnTo>
                    <a:pt x="1474" y="5738"/>
                  </a:lnTo>
                  <a:lnTo>
                    <a:pt x="1469" y="5747"/>
                  </a:lnTo>
                  <a:lnTo>
                    <a:pt x="1465" y="5750"/>
                  </a:lnTo>
                  <a:lnTo>
                    <a:pt x="1460" y="5752"/>
                  </a:lnTo>
                  <a:lnTo>
                    <a:pt x="1453" y="5752"/>
                  </a:lnTo>
                  <a:lnTo>
                    <a:pt x="1447" y="5752"/>
                  </a:lnTo>
                  <a:lnTo>
                    <a:pt x="1442" y="5749"/>
                  </a:lnTo>
                  <a:lnTo>
                    <a:pt x="1440" y="5747"/>
                  </a:lnTo>
                  <a:lnTo>
                    <a:pt x="1440" y="5745"/>
                  </a:lnTo>
                  <a:lnTo>
                    <a:pt x="1433" y="5745"/>
                  </a:lnTo>
                  <a:lnTo>
                    <a:pt x="1428" y="5747"/>
                  </a:lnTo>
                  <a:lnTo>
                    <a:pt x="1419" y="5752"/>
                  </a:lnTo>
                  <a:close/>
                  <a:moveTo>
                    <a:pt x="4463" y="901"/>
                  </a:moveTo>
                  <a:lnTo>
                    <a:pt x="4463" y="921"/>
                  </a:lnTo>
                  <a:lnTo>
                    <a:pt x="4469" y="923"/>
                  </a:lnTo>
                  <a:lnTo>
                    <a:pt x="4473" y="921"/>
                  </a:lnTo>
                  <a:lnTo>
                    <a:pt x="4476" y="916"/>
                  </a:lnTo>
                  <a:lnTo>
                    <a:pt x="4478" y="911"/>
                  </a:lnTo>
                  <a:lnTo>
                    <a:pt x="4476" y="906"/>
                  </a:lnTo>
                  <a:lnTo>
                    <a:pt x="4473" y="901"/>
                  </a:lnTo>
                  <a:lnTo>
                    <a:pt x="4469" y="899"/>
                  </a:lnTo>
                  <a:lnTo>
                    <a:pt x="4463" y="901"/>
                  </a:lnTo>
                  <a:close/>
                  <a:moveTo>
                    <a:pt x="5070" y="744"/>
                  </a:moveTo>
                  <a:lnTo>
                    <a:pt x="5070" y="757"/>
                  </a:lnTo>
                  <a:lnTo>
                    <a:pt x="5077" y="757"/>
                  </a:lnTo>
                  <a:lnTo>
                    <a:pt x="5080" y="750"/>
                  </a:lnTo>
                  <a:lnTo>
                    <a:pt x="5084" y="744"/>
                  </a:lnTo>
                  <a:lnTo>
                    <a:pt x="5084" y="733"/>
                  </a:lnTo>
                  <a:lnTo>
                    <a:pt x="5084" y="723"/>
                  </a:lnTo>
                  <a:lnTo>
                    <a:pt x="5078" y="723"/>
                  </a:lnTo>
                  <a:lnTo>
                    <a:pt x="5075" y="723"/>
                  </a:lnTo>
                  <a:lnTo>
                    <a:pt x="5073" y="725"/>
                  </a:lnTo>
                  <a:lnTo>
                    <a:pt x="5072" y="728"/>
                  </a:lnTo>
                  <a:lnTo>
                    <a:pt x="5070" y="735"/>
                  </a:lnTo>
                  <a:lnTo>
                    <a:pt x="5070" y="744"/>
                  </a:lnTo>
                  <a:close/>
                  <a:moveTo>
                    <a:pt x="2805" y="3364"/>
                  </a:moveTo>
                  <a:lnTo>
                    <a:pt x="2803" y="3360"/>
                  </a:lnTo>
                  <a:lnTo>
                    <a:pt x="2801" y="3359"/>
                  </a:lnTo>
                  <a:lnTo>
                    <a:pt x="2799" y="3360"/>
                  </a:lnTo>
                  <a:lnTo>
                    <a:pt x="2798" y="3364"/>
                  </a:lnTo>
                  <a:lnTo>
                    <a:pt x="2798" y="3367"/>
                  </a:lnTo>
                  <a:lnTo>
                    <a:pt x="2801" y="3369"/>
                  </a:lnTo>
                  <a:lnTo>
                    <a:pt x="2803" y="3367"/>
                  </a:lnTo>
                  <a:lnTo>
                    <a:pt x="2805" y="3364"/>
                  </a:lnTo>
                  <a:close/>
                  <a:moveTo>
                    <a:pt x="3303" y="2443"/>
                  </a:moveTo>
                  <a:lnTo>
                    <a:pt x="3303" y="2422"/>
                  </a:lnTo>
                  <a:lnTo>
                    <a:pt x="3297" y="2424"/>
                  </a:lnTo>
                  <a:lnTo>
                    <a:pt x="3294" y="2426"/>
                  </a:lnTo>
                  <a:lnTo>
                    <a:pt x="3291" y="2429"/>
                  </a:lnTo>
                  <a:lnTo>
                    <a:pt x="3291" y="2432"/>
                  </a:lnTo>
                  <a:lnTo>
                    <a:pt x="3291" y="2436"/>
                  </a:lnTo>
                  <a:lnTo>
                    <a:pt x="3294" y="2439"/>
                  </a:lnTo>
                  <a:lnTo>
                    <a:pt x="3297" y="2441"/>
                  </a:lnTo>
                  <a:lnTo>
                    <a:pt x="3303" y="2443"/>
                  </a:lnTo>
                  <a:close/>
                  <a:moveTo>
                    <a:pt x="3323" y="2306"/>
                  </a:moveTo>
                  <a:lnTo>
                    <a:pt x="3323" y="2310"/>
                  </a:lnTo>
                  <a:lnTo>
                    <a:pt x="3326" y="2313"/>
                  </a:lnTo>
                  <a:lnTo>
                    <a:pt x="3332" y="2315"/>
                  </a:lnTo>
                  <a:lnTo>
                    <a:pt x="3337" y="2315"/>
                  </a:lnTo>
                  <a:lnTo>
                    <a:pt x="3340" y="2313"/>
                  </a:lnTo>
                  <a:lnTo>
                    <a:pt x="3344" y="2310"/>
                  </a:lnTo>
                  <a:lnTo>
                    <a:pt x="3345" y="2305"/>
                  </a:lnTo>
                  <a:lnTo>
                    <a:pt x="3344" y="2299"/>
                  </a:lnTo>
                  <a:lnTo>
                    <a:pt x="3337" y="2299"/>
                  </a:lnTo>
                  <a:lnTo>
                    <a:pt x="3330" y="2299"/>
                  </a:lnTo>
                  <a:lnTo>
                    <a:pt x="3325" y="2301"/>
                  </a:lnTo>
                  <a:lnTo>
                    <a:pt x="3323" y="2306"/>
                  </a:lnTo>
                  <a:close/>
                  <a:moveTo>
                    <a:pt x="3535" y="2074"/>
                  </a:moveTo>
                  <a:lnTo>
                    <a:pt x="3555" y="2074"/>
                  </a:lnTo>
                  <a:lnTo>
                    <a:pt x="3555" y="2069"/>
                  </a:lnTo>
                  <a:lnTo>
                    <a:pt x="3555" y="2066"/>
                  </a:lnTo>
                  <a:lnTo>
                    <a:pt x="3553" y="2064"/>
                  </a:lnTo>
                  <a:lnTo>
                    <a:pt x="3550" y="2062"/>
                  </a:lnTo>
                  <a:lnTo>
                    <a:pt x="3543" y="2061"/>
                  </a:lnTo>
                  <a:lnTo>
                    <a:pt x="3535" y="2061"/>
                  </a:lnTo>
                  <a:lnTo>
                    <a:pt x="3531" y="2066"/>
                  </a:lnTo>
                  <a:lnTo>
                    <a:pt x="3530" y="2069"/>
                  </a:lnTo>
                  <a:lnTo>
                    <a:pt x="3531" y="2073"/>
                  </a:lnTo>
                  <a:lnTo>
                    <a:pt x="3535" y="2074"/>
                  </a:lnTo>
                  <a:close/>
                  <a:moveTo>
                    <a:pt x="3036" y="2982"/>
                  </a:moveTo>
                  <a:lnTo>
                    <a:pt x="3033" y="2982"/>
                  </a:lnTo>
                  <a:lnTo>
                    <a:pt x="3031" y="2983"/>
                  </a:lnTo>
                  <a:lnTo>
                    <a:pt x="3030" y="2989"/>
                  </a:lnTo>
                  <a:lnTo>
                    <a:pt x="3028" y="2994"/>
                  </a:lnTo>
                  <a:lnTo>
                    <a:pt x="3026" y="2995"/>
                  </a:lnTo>
                  <a:lnTo>
                    <a:pt x="3023" y="2995"/>
                  </a:lnTo>
                  <a:lnTo>
                    <a:pt x="3023" y="3004"/>
                  </a:lnTo>
                  <a:lnTo>
                    <a:pt x="3023" y="3014"/>
                  </a:lnTo>
                  <a:lnTo>
                    <a:pt x="3021" y="3026"/>
                  </a:lnTo>
                  <a:lnTo>
                    <a:pt x="3023" y="3035"/>
                  </a:lnTo>
                  <a:lnTo>
                    <a:pt x="3023" y="3038"/>
                  </a:lnTo>
                  <a:lnTo>
                    <a:pt x="3023" y="3041"/>
                  </a:lnTo>
                  <a:lnTo>
                    <a:pt x="3026" y="3043"/>
                  </a:lnTo>
                  <a:lnTo>
                    <a:pt x="3035" y="3045"/>
                  </a:lnTo>
                  <a:lnTo>
                    <a:pt x="3035" y="3050"/>
                  </a:lnTo>
                  <a:lnTo>
                    <a:pt x="3033" y="3053"/>
                  </a:lnTo>
                  <a:lnTo>
                    <a:pt x="3026" y="3062"/>
                  </a:lnTo>
                  <a:lnTo>
                    <a:pt x="3011" y="3072"/>
                  </a:lnTo>
                  <a:lnTo>
                    <a:pt x="3011" y="3076"/>
                  </a:lnTo>
                  <a:lnTo>
                    <a:pt x="3011" y="3077"/>
                  </a:lnTo>
                  <a:lnTo>
                    <a:pt x="3004" y="3084"/>
                  </a:lnTo>
                  <a:lnTo>
                    <a:pt x="2999" y="3093"/>
                  </a:lnTo>
                  <a:lnTo>
                    <a:pt x="2994" y="3101"/>
                  </a:lnTo>
                  <a:lnTo>
                    <a:pt x="2992" y="3108"/>
                  </a:lnTo>
                  <a:lnTo>
                    <a:pt x="2992" y="3111"/>
                  </a:lnTo>
                  <a:lnTo>
                    <a:pt x="2989" y="3130"/>
                  </a:lnTo>
                  <a:lnTo>
                    <a:pt x="2987" y="3140"/>
                  </a:lnTo>
                  <a:lnTo>
                    <a:pt x="2989" y="3152"/>
                  </a:lnTo>
                  <a:lnTo>
                    <a:pt x="3001" y="3149"/>
                  </a:lnTo>
                  <a:lnTo>
                    <a:pt x="3011" y="3146"/>
                  </a:lnTo>
                  <a:lnTo>
                    <a:pt x="3019" y="3140"/>
                  </a:lnTo>
                  <a:lnTo>
                    <a:pt x="3025" y="3134"/>
                  </a:lnTo>
                  <a:lnTo>
                    <a:pt x="3026" y="3130"/>
                  </a:lnTo>
                  <a:lnTo>
                    <a:pt x="3030" y="3118"/>
                  </a:lnTo>
                  <a:lnTo>
                    <a:pt x="3031" y="3113"/>
                  </a:lnTo>
                  <a:lnTo>
                    <a:pt x="3035" y="3108"/>
                  </a:lnTo>
                  <a:lnTo>
                    <a:pt x="3038" y="3106"/>
                  </a:lnTo>
                  <a:lnTo>
                    <a:pt x="3042" y="3105"/>
                  </a:lnTo>
                  <a:lnTo>
                    <a:pt x="3043" y="3103"/>
                  </a:lnTo>
                  <a:lnTo>
                    <a:pt x="3048" y="3096"/>
                  </a:lnTo>
                  <a:lnTo>
                    <a:pt x="3050" y="3086"/>
                  </a:lnTo>
                  <a:lnTo>
                    <a:pt x="3055" y="3079"/>
                  </a:lnTo>
                  <a:lnTo>
                    <a:pt x="3057" y="3077"/>
                  </a:lnTo>
                  <a:lnTo>
                    <a:pt x="3059" y="3074"/>
                  </a:lnTo>
                  <a:lnTo>
                    <a:pt x="3064" y="3070"/>
                  </a:lnTo>
                  <a:lnTo>
                    <a:pt x="3065" y="3055"/>
                  </a:lnTo>
                  <a:lnTo>
                    <a:pt x="3064" y="3041"/>
                  </a:lnTo>
                  <a:lnTo>
                    <a:pt x="3062" y="3029"/>
                  </a:lnTo>
                  <a:lnTo>
                    <a:pt x="3059" y="3018"/>
                  </a:lnTo>
                  <a:lnTo>
                    <a:pt x="3054" y="3007"/>
                  </a:lnTo>
                  <a:lnTo>
                    <a:pt x="3048" y="2999"/>
                  </a:lnTo>
                  <a:lnTo>
                    <a:pt x="3036" y="2982"/>
                  </a:lnTo>
                  <a:close/>
                  <a:moveTo>
                    <a:pt x="3043" y="2941"/>
                  </a:moveTo>
                  <a:lnTo>
                    <a:pt x="3042" y="2946"/>
                  </a:lnTo>
                  <a:lnTo>
                    <a:pt x="3040" y="2948"/>
                  </a:lnTo>
                  <a:lnTo>
                    <a:pt x="3036" y="2948"/>
                  </a:lnTo>
                  <a:lnTo>
                    <a:pt x="3036" y="2954"/>
                  </a:lnTo>
                  <a:lnTo>
                    <a:pt x="3038" y="2960"/>
                  </a:lnTo>
                  <a:lnTo>
                    <a:pt x="3040" y="2961"/>
                  </a:lnTo>
                  <a:lnTo>
                    <a:pt x="3042" y="2960"/>
                  </a:lnTo>
                  <a:lnTo>
                    <a:pt x="3045" y="2958"/>
                  </a:lnTo>
                  <a:lnTo>
                    <a:pt x="3050" y="2949"/>
                  </a:lnTo>
                  <a:lnTo>
                    <a:pt x="3054" y="2948"/>
                  </a:lnTo>
                  <a:lnTo>
                    <a:pt x="3057" y="2948"/>
                  </a:lnTo>
                  <a:lnTo>
                    <a:pt x="3055" y="2939"/>
                  </a:lnTo>
                  <a:lnTo>
                    <a:pt x="3055" y="2937"/>
                  </a:lnTo>
                  <a:lnTo>
                    <a:pt x="3054" y="2937"/>
                  </a:lnTo>
                  <a:lnTo>
                    <a:pt x="3048" y="2939"/>
                  </a:lnTo>
                  <a:lnTo>
                    <a:pt x="3043" y="2941"/>
                  </a:lnTo>
                  <a:close/>
                  <a:moveTo>
                    <a:pt x="3732" y="1679"/>
                  </a:moveTo>
                  <a:lnTo>
                    <a:pt x="3724" y="1684"/>
                  </a:lnTo>
                  <a:lnTo>
                    <a:pt x="3720" y="1687"/>
                  </a:lnTo>
                  <a:lnTo>
                    <a:pt x="3719" y="1692"/>
                  </a:lnTo>
                  <a:lnTo>
                    <a:pt x="3714" y="1694"/>
                  </a:lnTo>
                  <a:lnTo>
                    <a:pt x="3709" y="1696"/>
                  </a:lnTo>
                  <a:lnTo>
                    <a:pt x="3707" y="1701"/>
                  </a:lnTo>
                  <a:lnTo>
                    <a:pt x="3705" y="1706"/>
                  </a:lnTo>
                  <a:lnTo>
                    <a:pt x="3705" y="1719"/>
                  </a:lnTo>
                  <a:lnTo>
                    <a:pt x="3705" y="1733"/>
                  </a:lnTo>
                  <a:lnTo>
                    <a:pt x="3715" y="1735"/>
                  </a:lnTo>
                  <a:lnTo>
                    <a:pt x="3722" y="1731"/>
                  </a:lnTo>
                  <a:lnTo>
                    <a:pt x="3727" y="1728"/>
                  </a:lnTo>
                  <a:lnTo>
                    <a:pt x="3732" y="1723"/>
                  </a:lnTo>
                  <a:lnTo>
                    <a:pt x="3738" y="1718"/>
                  </a:lnTo>
                  <a:lnTo>
                    <a:pt x="3743" y="1714"/>
                  </a:lnTo>
                  <a:lnTo>
                    <a:pt x="3749" y="1713"/>
                  </a:lnTo>
                  <a:lnTo>
                    <a:pt x="3760" y="1713"/>
                  </a:lnTo>
                  <a:lnTo>
                    <a:pt x="3761" y="1704"/>
                  </a:lnTo>
                  <a:lnTo>
                    <a:pt x="3760" y="1697"/>
                  </a:lnTo>
                  <a:lnTo>
                    <a:pt x="3756" y="1692"/>
                  </a:lnTo>
                  <a:lnTo>
                    <a:pt x="3753" y="1689"/>
                  </a:lnTo>
                  <a:lnTo>
                    <a:pt x="3749" y="1685"/>
                  </a:lnTo>
                  <a:lnTo>
                    <a:pt x="3746" y="1680"/>
                  </a:lnTo>
                  <a:lnTo>
                    <a:pt x="3744" y="1673"/>
                  </a:lnTo>
                  <a:lnTo>
                    <a:pt x="3746" y="1665"/>
                  </a:lnTo>
                  <a:lnTo>
                    <a:pt x="3739" y="1665"/>
                  </a:lnTo>
                  <a:lnTo>
                    <a:pt x="3736" y="1668"/>
                  </a:lnTo>
                  <a:lnTo>
                    <a:pt x="3732" y="1673"/>
                  </a:lnTo>
                  <a:lnTo>
                    <a:pt x="3732" y="1679"/>
                  </a:lnTo>
                  <a:close/>
                  <a:moveTo>
                    <a:pt x="6032" y="812"/>
                  </a:moveTo>
                  <a:lnTo>
                    <a:pt x="6024" y="807"/>
                  </a:lnTo>
                  <a:lnTo>
                    <a:pt x="6017" y="802"/>
                  </a:lnTo>
                  <a:lnTo>
                    <a:pt x="6015" y="800"/>
                  </a:lnTo>
                  <a:lnTo>
                    <a:pt x="6013" y="795"/>
                  </a:lnTo>
                  <a:lnTo>
                    <a:pt x="6012" y="790"/>
                  </a:lnTo>
                  <a:lnTo>
                    <a:pt x="6012" y="785"/>
                  </a:lnTo>
                  <a:lnTo>
                    <a:pt x="6003" y="779"/>
                  </a:lnTo>
                  <a:lnTo>
                    <a:pt x="5996" y="774"/>
                  </a:lnTo>
                  <a:lnTo>
                    <a:pt x="5995" y="773"/>
                  </a:lnTo>
                  <a:lnTo>
                    <a:pt x="5993" y="768"/>
                  </a:lnTo>
                  <a:lnTo>
                    <a:pt x="5991" y="762"/>
                  </a:lnTo>
                  <a:lnTo>
                    <a:pt x="5991" y="757"/>
                  </a:lnTo>
                  <a:lnTo>
                    <a:pt x="5977" y="757"/>
                  </a:lnTo>
                  <a:lnTo>
                    <a:pt x="5964" y="757"/>
                  </a:lnTo>
                  <a:lnTo>
                    <a:pt x="5960" y="757"/>
                  </a:lnTo>
                  <a:lnTo>
                    <a:pt x="5948" y="750"/>
                  </a:lnTo>
                  <a:lnTo>
                    <a:pt x="5943" y="749"/>
                  </a:lnTo>
                  <a:lnTo>
                    <a:pt x="5940" y="749"/>
                  </a:lnTo>
                  <a:lnTo>
                    <a:pt x="5936" y="749"/>
                  </a:lnTo>
                  <a:lnTo>
                    <a:pt x="5933" y="750"/>
                  </a:lnTo>
                  <a:lnTo>
                    <a:pt x="5928" y="752"/>
                  </a:lnTo>
                  <a:lnTo>
                    <a:pt x="5921" y="756"/>
                  </a:lnTo>
                  <a:lnTo>
                    <a:pt x="5914" y="757"/>
                  </a:lnTo>
                  <a:lnTo>
                    <a:pt x="5909" y="757"/>
                  </a:lnTo>
                  <a:lnTo>
                    <a:pt x="5906" y="756"/>
                  </a:lnTo>
                  <a:lnTo>
                    <a:pt x="5902" y="756"/>
                  </a:lnTo>
                  <a:lnTo>
                    <a:pt x="5894" y="750"/>
                  </a:lnTo>
                  <a:lnTo>
                    <a:pt x="5887" y="744"/>
                  </a:lnTo>
                  <a:lnTo>
                    <a:pt x="5878" y="739"/>
                  </a:lnTo>
                  <a:lnTo>
                    <a:pt x="5873" y="737"/>
                  </a:lnTo>
                  <a:lnTo>
                    <a:pt x="5868" y="737"/>
                  </a:lnTo>
                  <a:lnTo>
                    <a:pt x="5860" y="742"/>
                  </a:lnTo>
                  <a:lnTo>
                    <a:pt x="5856" y="745"/>
                  </a:lnTo>
                  <a:lnTo>
                    <a:pt x="5855" y="750"/>
                  </a:lnTo>
                  <a:lnTo>
                    <a:pt x="5855" y="757"/>
                  </a:lnTo>
                  <a:lnTo>
                    <a:pt x="5855" y="764"/>
                  </a:lnTo>
                  <a:lnTo>
                    <a:pt x="5855" y="768"/>
                  </a:lnTo>
                  <a:lnTo>
                    <a:pt x="5855" y="771"/>
                  </a:lnTo>
                  <a:lnTo>
                    <a:pt x="5855" y="778"/>
                  </a:lnTo>
                  <a:lnTo>
                    <a:pt x="5855" y="785"/>
                  </a:lnTo>
                  <a:lnTo>
                    <a:pt x="5855" y="797"/>
                  </a:lnTo>
                  <a:lnTo>
                    <a:pt x="5855" y="802"/>
                  </a:lnTo>
                  <a:lnTo>
                    <a:pt x="5853" y="803"/>
                  </a:lnTo>
                  <a:lnTo>
                    <a:pt x="5848" y="805"/>
                  </a:lnTo>
                  <a:lnTo>
                    <a:pt x="5841" y="805"/>
                  </a:lnTo>
                  <a:lnTo>
                    <a:pt x="5829" y="803"/>
                  </a:lnTo>
                  <a:lnTo>
                    <a:pt x="5827" y="803"/>
                  </a:lnTo>
                  <a:lnTo>
                    <a:pt x="5829" y="802"/>
                  </a:lnTo>
                  <a:lnTo>
                    <a:pt x="5836" y="797"/>
                  </a:lnTo>
                  <a:lnTo>
                    <a:pt x="5839" y="795"/>
                  </a:lnTo>
                  <a:lnTo>
                    <a:pt x="5841" y="791"/>
                  </a:lnTo>
                  <a:lnTo>
                    <a:pt x="5841" y="788"/>
                  </a:lnTo>
                  <a:lnTo>
                    <a:pt x="5843" y="786"/>
                  </a:lnTo>
                  <a:lnTo>
                    <a:pt x="5848" y="781"/>
                  </a:lnTo>
                  <a:lnTo>
                    <a:pt x="5848" y="776"/>
                  </a:lnTo>
                  <a:lnTo>
                    <a:pt x="5846" y="771"/>
                  </a:lnTo>
                  <a:lnTo>
                    <a:pt x="5841" y="766"/>
                  </a:lnTo>
                  <a:lnTo>
                    <a:pt x="5837" y="762"/>
                  </a:lnTo>
                  <a:lnTo>
                    <a:pt x="5834" y="757"/>
                  </a:lnTo>
                  <a:lnTo>
                    <a:pt x="5832" y="752"/>
                  </a:lnTo>
                  <a:lnTo>
                    <a:pt x="5834" y="747"/>
                  </a:lnTo>
                  <a:lnTo>
                    <a:pt x="5834" y="744"/>
                  </a:lnTo>
                  <a:lnTo>
                    <a:pt x="5831" y="744"/>
                  </a:lnTo>
                  <a:lnTo>
                    <a:pt x="5827" y="744"/>
                  </a:lnTo>
                  <a:lnTo>
                    <a:pt x="5820" y="735"/>
                  </a:lnTo>
                  <a:lnTo>
                    <a:pt x="5819" y="733"/>
                  </a:lnTo>
                  <a:lnTo>
                    <a:pt x="5817" y="733"/>
                  </a:lnTo>
                  <a:lnTo>
                    <a:pt x="5810" y="737"/>
                  </a:lnTo>
                  <a:lnTo>
                    <a:pt x="5800" y="744"/>
                  </a:lnTo>
                  <a:lnTo>
                    <a:pt x="5800" y="752"/>
                  </a:lnTo>
                  <a:lnTo>
                    <a:pt x="5798" y="759"/>
                  </a:lnTo>
                  <a:lnTo>
                    <a:pt x="5793" y="764"/>
                  </a:lnTo>
                  <a:lnTo>
                    <a:pt x="5786" y="764"/>
                  </a:lnTo>
                  <a:lnTo>
                    <a:pt x="5788" y="757"/>
                  </a:lnTo>
                  <a:lnTo>
                    <a:pt x="5786" y="754"/>
                  </a:lnTo>
                  <a:lnTo>
                    <a:pt x="5785" y="750"/>
                  </a:lnTo>
                  <a:lnTo>
                    <a:pt x="5779" y="750"/>
                  </a:lnTo>
                  <a:lnTo>
                    <a:pt x="5769" y="750"/>
                  </a:lnTo>
                  <a:lnTo>
                    <a:pt x="5759" y="750"/>
                  </a:lnTo>
                  <a:lnTo>
                    <a:pt x="5761" y="747"/>
                  </a:lnTo>
                  <a:lnTo>
                    <a:pt x="5762" y="744"/>
                  </a:lnTo>
                  <a:lnTo>
                    <a:pt x="5764" y="742"/>
                  </a:lnTo>
                  <a:lnTo>
                    <a:pt x="5766" y="737"/>
                  </a:lnTo>
                  <a:lnTo>
                    <a:pt x="5766" y="730"/>
                  </a:lnTo>
                  <a:lnTo>
                    <a:pt x="5757" y="727"/>
                  </a:lnTo>
                  <a:lnTo>
                    <a:pt x="5749" y="723"/>
                  </a:lnTo>
                  <a:lnTo>
                    <a:pt x="5742" y="718"/>
                  </a:lnTo>
                  <a:lnTo>
                    <a:pt x="5740" y="715"/>
                  </a:lnTo>
                  <a:lnTo>
                    <a:pt x="5739" y="710"/>
                  </a:lnTo>
                  <a:lnTo>
                    <a:pt x="5716" y="710"/>
                  </a:lnTo>
                  <a:lnTo>
                    <a:pt x="5694" y="708"/>
                  </a:lnTo>
                  <a:lnTo>
                    <a:pt x="5686" y="706"/>
                  </a:lnTo>
                  <a:lnTo>
                    <a:pt x="5677" y="704"/>
                  </a:lnTo>
                  <a:lnTo>
                    <a:pt x="5670" y="701"/>
                  </a:lnTo>
                  <a:lnTo>
                    <a:pt x="5664" y="696"/>
                  </a:lnTo>
                  <a:lnTo>
                    <a:pt x="5609" y="696"/>
                  </a:lnTo>
                  <a:lnTo>
                    <a:pt x="5609" y="689"/>
                  </a:lnTo>
                  <a:lnTo>
                    <a:pt x="5611" y="684"/>
                  </a:lnTo>
                  <a:lnTo>
                    <a:pt x="5616" y="682"/>
                  </a:lnTo>
                  <a:lnTo>
                    <a:pt x="5623" y="681"/>
                  </a:lnTo>
                  <a:lnTo>
                    <a:pt x="5636" y="682"/>
                  </a:lnTo>
                  <a:lnTo>
                    <a:pt x="5650" y="682"/>
                  </a:lnTo>
                  <a:lnTo>
                    <a:pt x="5679" y="682"/>
                  </a:lnTo>
                  <a:lnTo>
                    <a:pt x="5704" y="682"/>
                  </a:lnTo>
                  <a:lnTo>
                    <a:pt x="5710" y="684"/>
                  </a:lnTo>
                  <a:lnTo>
                    <a:pt x="5715" y="682"/>
                  </a:lnTo>
                  <a:lnTo>
                    <a:pt x="5718" y="681"/>
                  </a:lnTo>
                  <a:lnTo>
                    <a:pt x="5720" y="677"/>
                  </a:lnTo>
                  <a:lnTo>
                    <a:pt x="5725" y="672"/>
                  </a:lnTo>
                  <a:lnTo>
                    <a:pt x="5727" y="670"/>
                  </a:lnTo>
                  <a:lnTo>
                    <a:pt x="5732" y="669"/>
                  </a:lnTo>
                  <a:lnTo>
                    <a:pt x="5752" y="669"/>
                  </a:lnTo>
                  <a:lnTo>
                    <a:pt x="5761" y="669"/>
                  </a:lnTo>
                  <a:lnTo>
                    <a:pt x="5769" y="667"/>
                  </a:lnTo>
                  <a:lnTo>
                    <a:pt x="5773" y="667"/>
                  </a:lnTo>
                  <a:lnTo>
                    <a:pt x="5778" y="662"/>
                  </a:lnTo>
                  <a:lnTo>
                    <a:pt x="5781" y="662"/>
                  </a:lnTo>
                  <a:lnTo>
                    <a:pt x="5785" y="664"/>
                  </a:lnTo>
                  <a:lnTo>
                    <a:pt x="5788" y="669"/>
                  </a:lnTo>
                  <a:lnTo>
                    <a:pt x="5791" y="674"/>
                  </a:lnTo>
                  <a:lnTo>
                    <a:pt x="5795" y="677"/>
                  </a:lnTo>
                  <a:lnTo>
                    <a:pt x="5798" y="677"/>
                  </a:lnTo>
                  <a:lnTo>
                    <a:pt x="5803" y="675"/>
                  </a:lnTo>
                  <a:lnTo>
                    <a:pt x="5807" y="675"/>
                  </a:lnTo>
                  <a:lnTo>
                    <a:pt x="5814" y="675"/>
                  </a:lnTo>
                  <a:lnTo>
                    <a:pt x="5819" y="672"/>
                  </a:lnTo>
                  <a:lnTo>
                    <a:pt x="5826" y="670"/>
                  </a:lnTo>
                  <a:lnTo>
                    <a:pt x="5831" y="667"/>
                  </a:lnTo>
                  <a:lnTo>
                    <a:pt x="5832" y="665"/>
                  </a:lnTo>
                  <a:lnTo>
                    <a:pt x="5834" y="662"/>
                  </a:lnTo>
                  <a:lnTo>
                    <a:pt x="5836" y="650"/>
                  </a:lnTo>
                  <a:lnTo>
                    <a:pt x="5837" y="645"/>
                  </a:lnTo>
                  <a:lnTo>
                    <a:pt x="5841" y="641"/>
                  </a:lnTo>
                  <a:lnTo>
                    <a:pt x="5848" y="638"/>
                  </a:lnTo>
                  <a:lnTo>
                    <a:pt x="5853" y="636"/>
                  </a:lnTo>
                  <a:lnTo>
                    <a:pt x="5855" y="635"/>
                  </a:lnTo>
                  <a:lnTo>
                    <a:pt x="5855" y="633"/>
                  </a:lnTo>
                  <a:lnTo>
                    <a:pt x="5856" y="624"/>
                  </a:lnTo>
                  <a:lnTo>
                    <a:pt x="5860" y="616"/>
                  </a:lnTo>
                  <a:lnTo>
                    <a:pt x="5863" y="607"/>
                  </a:lnTo>
                  <a:lnTo>
                    <a:pt x="5868" y="597"/>
                  </a:lnTo>
                  <a:lnTo>
                    <a:pt x="5868" y="594"/>
                  </a:lnTo>
                  <a:lnTo>
                    <a:pt x="5872" y="594"/>
                  </a:lnTo>
                  <a:lnTo>
                    <a:pt x="5878" y="582"/>
                  </a:lnTo>
                  <a:lnTo>
                    <a:pt x="5887" y="571"/>
                  </a:lnTo>
                  <a:lnTo>
                    <a:pt x="5892" y="566"/>
                  </a:lnTo>
                  <a:lnTo>
                    <a:pt x="5899" y="563"/>
                  </a:lnTo>
                  <a:lnTo>
                    <a:pt x="5907" y="560"/>
                  </a:lnTo>
                  <a:lnTo>
                    <a:pt x="5916" y="558"/>
                  </a:lnTo>
                  <a:lnTo>
                    <a:pt x="5924" y="554"/>
                  </a:lnTo>
                  <a:lnTo>
                    <a:pt x="5926" y="553"/>
                  </a:lnTo>
                  <a:lnTo>
                    <a:pt x="5930" y="549"/>
                  </a:lnTo>
                  <a:lnTo>
                    <a:pt x="5933" y="548"/>
                  </a:lnTo>
                  <a:lnTo>
                    <a:pt x="5940" y="542"/>
                  </a:lnTo>
                  <a:lnTo>
                    <a:pt x="5942" y="539"/>
                  </a:lnTo>
                  <a:lnTo>
                    <a:pt x="5943" y="536"/>
                  </a:lnTo>
                  <a:lnTo>
                    <a:pt x="5942" y="529"/>
                  </a:lnTo>
                  <a:lnTo>
                    <a:pt x="5940" y="522"/>
                  </a:lnTo>
                  <a:lnTo>
                    <a:pt x="5938" y="519"/>
                  </a:lnTo>
                  <a:lnTo>
                    <a:pt x="5936" y="505"/>
                  </a:lnTo>
                  <a:lnTo>
                    <a:pt x="5931" y="495"/>
                  </a:lnTo>
                  <a:lnTo>
                    <a:pt x="5926" y="486"/>
                  </a:lnTo>
                  <a:lnTo>
                    <a:pt x="5916" y="471"/>
                  </a:lnTo>
                  <a:lnTo>
                    <a:pt x="5875" y="471"/>
                  </a:lnTo>
                  <a:lnTo>
                    <a:pt x="5873" y="467"/>
                  </a:lnTo>
                  <a:lnTo>
                    <a:pt x="5870" y="466"/>
                  </a:lnTo>
                  <a:lnTo>
                    <a:pt x="5861" y="464"/>
                  </a:lnTo>
                  <a:lnTo>
                    <a:pt x="5861" y="454"/>
                  </a:lnTo>
                  <a:lnTo>
                    <a:pt x="5860" y="450"/>
                  </a:lnTo>
                  <a:lnTo>
                    <a:pt x="5856" y="447"/>
                  </a:lnTo>
                  <a:lnTo>
                    <a:pt x="5855" y="445"/>
                  </a:lnTo>
                  <a:lnTo>
                    <a:pt x="5851" y="443"/>
                  </a:lnTo>
                  <a:lnTo>
                    <a:pt x="5841" y="443"/>
                  </a:lnTo>
                  <a:lnTo>
                    <a:pt x="5841" y="440"/>
                  </a:lnTo>
                  <a:lnTo>
                    <a:pt x="5839" y="438"/>
                  </a:lnTo>
                  <a:lnTo>
                    <a:pt x="5834" y="437"/>
                  </a:lnTo>
                  <a:lnTo>
                    <a:pt x="5826" y="437"/>
                  </a:lnTo>
                  <a:lnTo>
                    <a:pt x="5817" y="438"/>
                  </a:lnTo>
                  <a:lnTo>
                    <a:pt x="5810" y="440"/>
                  </a:lnTo>
                  <a:lnTo>
                    <a:pt x="5803" y="443"/>
                  </a:lnTo>
                  <a:lnTo>
                    <a:pt x="5798" y="449"/>
                  </a:lnTo>
                  <a:lnTo>
                    <a:pt x="5793" y="452"/>
                  </a:lnTo>
                  <a:lnTo>
                    <a:pt x="5786" y="464"/>
                  </a:lnTo>
                  <a:lnTo>
                    <a:pt x="5781" y="461"/>
                  </a:lnTo>
                  <a:lnTo>
                    <a:pt x="5779" y="455"/>
                  </a:lnTo>
                  <a:lnTo>
                    <a:pt x="5781" y="452"/>
                  </a:lnTo>
                  <a:lnTo>
                    <a:pt x="5785" y="449"/>
                  </a:lnTo>
                  <a:lnTo>
                    <a:pt x="5790" y="443"/>
                  </a:lnTo>
                  <a:lnTo>
                    <a:pt x="5793" y="438"/>
                  </a:lnTo>
                  <a:lnTo>
                    <a:pt x="5795" y="431"/>
                  </a:lnTo>
                  <a:lnTo>
                    <a:pt x="5793" y="423"/>
                  </a:lnTo>
                  <a:lnTo>
                    <a:pt x="5791" y="420"/>
                  </a:lnTo>
                  <a:lnTo>
                    <a:pt x="5788" y="420"/>
                  </a:lnTo>
                  <a:lnTo>
                    <a:pt x="5785" y="421"/>
                  </a:lnTo>
                  <a:lnTo>
                    <a:pt x="5779" y="423"/>
                  </a:lnTo>
                  <a:lnTo>
                    <a:pt x="5771" y="418"/>
                  </a:lnTo>
                  <a:lnTo>
                    <a:pt x="5766" y="416"/>
                  </a:lnTo>
                  <a:lnTo>
                    <a:pt x="5759" y="416"/>
                  </a:lnTo>
                  <a:lnTo>
                    <a:pt x="5759" y="411"/>
                  </a:lnTo>
                  <a:lnTo>
                    <a:pt x="5759" y="406"/>
                  </a:lnTo>
                  <a:lnTo>
                    <a:pt x="5756" y="404"/>
                  </a:lnTo>
                  <a:lnTo>
                    <a:pt x="5752" y="402"/>
                  </a:lnTo>
                  <a:lnTo>
                    <a:pt x="5745" y="399"/>
                  </a:lnTo>
                  <a:lnTo>
                    <a:pt x="5742" y="397"/>
                  </a:lnTo>
                  <a:lnTo>
                    <a:pt x="5739" y="396"/>
                  </a:lnTo>
                  <a:lnTo>
                    <a:pt x="5732" y="396"/>
                  </a:lnTo>
                  <a:lnTo>
                    <a:pt x="5725" y="399"/>
                  </a:lnTo>
                  <a:lnTo>
                    <a:pt x="5722" y="402"/>
                  </a:lnTo>
                  <a:lnTo>
                    <a:pt x="5718" y="406"/>
                  </a:lnTo>
                  <a:lnTo>
                    <a:pt x="5715" y="418"/>
                  </a:lnTo>
                  <a:lnTo>
                    <a:pt x="5711" y="430"/>
                  </a:lnTo>
                  <a:lnTo>
                    <a:pt x="5708" y="430"/>
                  </a:lnTo>
                  <a:lnTo>
                    <a:pt x="5706" y="428"/>
                  </a:lnTo>
                  <a:lnTo>
                    <a:pt x="5704" y="423"/>
                  </a:lnTo>
                  <a:lnTo>
                    <a:pt x="5704" y="409"/>
                  </a:lnTo>
                  <a:lnTo>
                    <a:pt x="5701" y="408"/>
                  </a:lnTo>
                  <a:lnTo>
                    <a:pt x="5699" y="404"/>
                  </a:lnTo>
                  <a:lnTo>
                    <a:pt x="5698" y="396"/>
                  </a:lnTo>
                  <a:lnTo>
                    <a:pt x="5672" y="401"/>
                  </a:lnTo>
                  <a:lnTo>
                    <a:pt x="5660" y="404"/>
                  </a:lnTo>
                  <a:lnTo>
                    <a:pt x="5650" y="409"/>
                  </a:lnTo>
                  <a:lnTo>
                    <a:pt x="5645" y="408"/>
                  </a:lnTo>
                  <a:lnTo>
                    <a:pt x="5643" y="406"/>
                  </a:lnTo>
                  <a:lnTo>
                    <a:pt x="5643" y="402"/>
                  </a:lnTo>
                  <a:lnTo>
                    <a:pt x="5643" y="394"/>
                  </a:lnTo>
                  <a:lnTo>
                    <a:pt x="5640" y="389"/>
                  </a:lnTo>
                  <a:lnTo>
                    <a:pt x="5636" y="384"/>
                  </a:lnTo>
                  <a:lnTo>
                    <a:pt x="5631" y="380"/>
                  </a:lnTo>
                  <a:lnTo>
                    <a:pt x="5623" y="372"/>
                  </a:lnTo>
                  <a:lnTo>
                    <a:pt x="5618" y="368"/>
                  </a:lnTo>
                  <a:lnTo>
                    <a:pt x="5616" y="361"/>
                  </a:lnTo>
                  <a:lnTo>
                    <a:pt x="5600" y="360"/>
                  </a:lnTo>
                  <a:lnTo>
                    <a:pt x="5587" y="356"/>
                  </a:lnTo>
                  <a:lnTo>
                    <a:pt x="5575" y="355"/>
                  </a:lnTo>
                  <a:lnTo>
                    <a:pt x="5561" y="355"/>
                  </a:lnTo>
                  <a:lnTo>
                    <a:pt x="5554" y="355"/>
                  </a:lnTo>
                  <a:lnTo>
                    <a:pt x="5551" y="355"/>
                  </a:lnTo>
                  <a:lnTo>
                    <a:pt x="5548" y="358"/>
                  </a:lnTo>
                  <a:lnTo>
                    <a:pt x="5542" y="361"/>
                  </a:lnTo>
                  <a:lnTo>
                    <a:pt x="5534" y="365"/>
                  </a:lnTo>
                  <a:lnTo>
                    <a:pt x="5531" y="367"/>
                  </a:lnTo>
                  <a:lnTo>
                    <a:pt x="5525" y="370"/>
                  </a:lnTo>
                  <a:lnTo>
                    <a:pt x="5524" y="373"/>
                  </a:lnTo>
                  <a:lnTo>
                    <a:pt x="5522" y="382"/>
                  </a:lnTo>
                  <a:lnTo>
                    <a:pt x="5520" y="390"/>
                  </a:lnTo>
                  <a:lnTo>
                    <a:pt x="5519" y="394"/>
                  </a:lnTo>
                  <a:lnTo>
                    <a:pt x="5513" y="397"/>
                  </a:lnTo>
                  <a:lnTo>
                    <a:pt x="5513" y="401"/>
                  </a:lnTo>
                  <a:lnTo>
                    <a:pt x="5512" y="421"/>
                  </a:lnTo>
                  <a:lnTo>
                    <a:pt x="5508" y="440"/>
                  </a:lnTo>
                  <a:lnTo>
                    <a:pt x="5505" y="461"/>
                  </a:lnTo>
                  <a:lnTo>
                    <a:pt x="5505" y="472"/>
                  </a:lnTo>
                  <a:lnTo>
                    <a:pt x="5507" y="484"/>
                  </a:lnTo>
                  <a:lnTo>
                    <a:pt x="5508" y="493"/>
                  </a:lnTo>
                  <a:lnTo>
                    <a:pt x="5512" y="500"/>
                  </a:lnTo>
                  <a:lnTo>
                    <a:pt x="5517" y="515"/>
                  </a:lnTo>
                  <a:lnTo>
                    <a:pt x="5524" y="529"/>
                  </a:lnTo>
                  <a:lnTo>
                    <a:pt x="5525" y="537"/>
                  </a:lnTo>
                  <a:lnTo>
                    <a:pt x="5527" y="546"/>
                  </a:lnTo>
                  <a:lnTo>
                    <a:pt x="5520" y="546"/>
                  </a:lnTo>
                  <a:lnTo>
                    <a:pt x="5515" y="544"/>
                  </a:lnTo>
                  <a:lnTo>
                    <a:pt x="5513" y="542"/>
                  </a:lnTo>
                  <a:lnTo>
                    <a:pt x="5513" y="539"/>
                  </a:lnTo>
                  <a:lnTo>
                    <a:pt x="5508" y="539"/>
                  </a:lnTo>
                  <a:lnTo>
                    <a:pt x="5503" y="541"/>
                  </a:lnTo>
                  <a:lnTo>
                    <a:pt x="5495" y="544"/>
                  </a:lnTo>
                  <a:lnTo>
                    <a:pt x="5486" y="548"/>
                  </a:lnTo>
                  <a:lnTo>
                    <a:pt x="5479" y="548"/>
                  </a:lnTo>
                  <a:lnTo>
                    <a:pt x="5473" y="546"/>
                  </a:lnTo>
                  <a:lnTo>
                    <a:pt x="5474" y="534"/>
                  </a:lnTo>
                  <a:lnTo>
                    <a:pt x="5478" y="524"/>
                  </a:lnTo>
                  <a:lnTo>
                    <a:pt x="5486" y="505"/>
                  </a:lnTo>
                  <a:lnTo>
                    <a:pt x="5490" y="495"/>
                  </a:lnTo>
                  <a:lnTo>
                    <a:pt x="5493" y="484"/>
                  </a:lnTo>
                  <a:lnTo>
                    <a:pt x="5495" y="472"/>
                  </a:lnTo>
                  <a:lnTo>
                    <a:pt x="5493" y="457"/>
                  </a:lnTo>
                  <a:lnTo>
                    <a:pt x="5483" y="457"/>
                  </a:lnTo>
                  <a:lnTo>
                    <a:pt x="5476" y="459"/>
                  </a:lnTo>
                  <a:lnTo>
                    <a:pt x="5469" y="462"/>
                  </a:lnTo>
                  <a:lnTo>
                    <a:pt x="5466" y="467"/>
                  </a:lnTo>
                  <a:lnTo>
                    <a:pt x="5457" y="478"/>
                  </a:lnTo>
                  <a:lnTo>
                    <a:pt x="5452" y="481"/>
                  </a:lnTo>
                  <a:lnTo>
                    <a:pt x="5445" y="484"/>
                  </a:lnTo>
                  <a:lnTo>
                    <a:pt x="5445" y="488"/>
                  </a:lnTo>
                  <a:lnTo>
                    <a:pt x="5443" y="488"/>
                  </a:lnTo>
                  <a:lnTo>
                    <a:pt x="5442" y="490"/>
                  </a:lnTo>
                  <a:lnTo>
                    <a:pt x="5442" y="488"/>
                  </a:lnTo>
                  <a:lnTo>
                    <a:pt x="5445" y="484"/>
                  </a:lnTo>
                  <a:lnTo>
                    <a:pt x="5443" y="478"/>
                  </a:lnTo>
                  <a:lnTo>
                    <a:pt x="5443" y="472"/>
                  </a:lnTo>
                  <a:lnTo>
                    <a:pt x="5447" y="466"/>
                  </a:lnTo>
                  <a:lnTo>
                    <a:pt x="5452" y="461"/>
                  </a:lnTo>
                  <a:lnTo>
                    <a:pt x="5452" y="455"/>
                  </a:lnTo>
                  <a:lnTo>
                    <a:pt x="5452" y="450"/>
                  </a:lnTo>
                  <a:lnTo>
                    <a:pt x="5443" y="449"/>
                  </a:lnTo>
                  <a:lnTo>
                    <a:pt x="5435" y="449"/>
                  </a:lnTo>
                  <a:lnTo>
                    <a:pt x="5423" y="452"/>
                  </a:lnTo>
                  <a:lnTo>
                    <a:pt x="5411" y="455"/>
                  </a:lnTo>
                  <a:lnTo>
                    <a:pt x="5404" y="457"/>
                  </a:lnTo>
                  <a:lnTo>
                    <a:pt x="5397" y="457"/>
                  </a:lnTo>
                  <a:lnTo>
                    <a:pt x="5397" y="454"/>
                  </a:lnTo>
                  <a:lnTo>
                    <a:pt x="5397" y="450"/>
                  </a:lnTo>
                  <a:lnTo>
                    <a:pt x="5397" y="447"/>
                  </a:lnTo>
                  <a:lnTo>
                    <a:pt x="5397" y="443"/>
                  </a:lnTo>
                  <a:lnTo>
                    <a:pt x="5401" y="443"/>
                  </a:lnTo>
                  <a:lnTo>
                    <a:pt x="5404" y="443"/>
                  </a:lnTo>
                  <a:lnTo>
                    <a:pt x="5411" y="433"/>
                  </a:lnTo>
                  <a:lnTo>
                    <a:pt x="5425" y="423"/>
                  </a:lnTo>
                  <a:lnTo>
                    <a:pt x="5428" y="423"/>
                  </a:lnTo>
                  <a:lnTo>
                    <a:pt x="5432" y="423"/>
                  </a:lnTo>
                  <a:lnTo>
                    <a:pt x="5432" y="416"/>
                  </a:lnTo>
                  <a:lnTo>
                    <a:pt x="5438" y="416"/>
                  </a:lnTo>
                  <a:lnTo>
                    <a:pt x="5445" y="416"/>
                  </a:lnTo>
                  <a:lnTo>
                    <a:pt x="5452" y="416"/>
                  </a:lnTo>
                  <a:lnTo>
                    <a:pt x="5459" y="416"/>
                  </a:lnTo>
                  <a:lnTo>
                    <a:pt x="5462" y="416"/>
                  </a:lnTo>
                  <a:lnTo>
                    <a:pt x="5466" y="414"/>
                  </a:lnTo>
                  <a:lnTo>
                    <a:pt x="5469" y="409"/>
                  </a:lnTo>
                  <a:lnTo>
                    <a:pt x="5471" y="408"/>
                  </a:lnTo>
                  <a:lnTo>
                    <a:pt x="5478" y="404"/>
                  </a:lnTo>
                  <a:lnTo>
                    <a:pt x="5484" y="399"/>
                  </a:lnTo>
                  <a:lnTo>
                    <a:pt x="5488" y="396"/>
                  </a:lnTo>
                  <a:lnTo>
                    <a:pt x="5488" y="392"/>
                  </a:lnTo>
                  <a:lnTo>
                    <a:pt x="5488" y="385"/>
                  </a:lnTo>
                  <a:lnTo>
                    <a:pt x="5484" y="379"/>
                  </a:lnTo>
                  <a:lnTo>
                    <a:pt x="5486" y="375"/>
                  </a:lnTo>
                  <a:lnTo>
                    <a:pt x="5488" y="370"/>
                  </a:lnTo>
                  <a:lnTo>
                    <a:pt x="5490" y="363"/>
                  </a:lnTo>
                  <a:lnTo>
                    <a:pt x="5490" y="360"/>
                  </a:lnTo>
                  <a:lnTo>
                    <a:pt x="5488" y="355"/>
                  </a:lnTo>
                  <a:lnTo>
                    <a:pt x="5488" y="350"/>
                  </a:lnTo>
                  <a:lnTo>
                    <a:pt x="5491" y="338"/>
                  </a:lnTo>
                  <a:lnTo>
                    <a:pt x="5491" y="332"/>
                  </a:lnTo>
                  <a:lnTo>
                    <a:pt x="5490" y="327"/>
                  </a:lnTo>
                  <a:lnTo>
                    <a:pt x="5484" y="324"/>
                  </a:lnTo>
                  <a:lnTo>
                    <a:pt x="5474" y="321"/>
                  </a:lnTo>
                  <a:lnTo>
                    <a:pt x="5473" y="321"/>
                  </a:lnTo>
                  <a:lnTo>
                    <a:pt x="5471" y="322"/>
                  </a:lnTo>
                  <a:lnTo>
                    <a:pt x="5467" y="322"/>
                  </a:lnTo>
                  <a:lnTo>
                    <a:pt x="5464" y="322"/>
                  </a:lnTo>
                  <a:lnTo>
                    <a:pt x="5461" y="326"/>
                  </a:lnTo>
                  <a:lnTo>
                    <a:pt x="5454" y="331"/>
                  </a:lnTo>
                  <a:lnTo>
                    <a:pt x="5449" y="332"/>
                  </a:lnTo>
                  <a:lnTo>
                    <a:pt x="5445" y="331"/>
                  </a:lnTo>
                  <a:lnTo>
                    <a:pt x="5442" y="327"/>
                  </a:lnTo>
                  <a:lnTo>
                    <a:pt x="5438" y="321"/>
                  </a:lnTo>
                  <a:lnTo>
                    <a:pt x="5438" y="317"/>
                  </a:lnTo>
                  <a:lnTo>
                    <a:pt x="5438" y="293"/>
                  </a:lnTo>
                  <a:lnTo>
                    <a:pt x="5430" y="298"/>
                  </a:lnTo>
                  <a:lnTo>
                    <a:pt x="5420" y="302"/>
                  </a:lnTo>
                  <a:lnTo>
                    <a:pt x="5416" y="305"/>
                  </a:lnTo>
                  <a:lnTo>
                    <a:pt x="5413" y="309"/>
                  </a:lnTo>
                  <a:lnTo>
                    <a:pt x="5411" y="314"/>
                  </a:lnTo>
                  <a:lnTo>
                    <a:pt x="5411" y="321"/>
                  </a:lnTo>
                  <a:lnTo>
                    <a:pt x="5402" y="324"/>
                  </a:lnTo>
                  <a:lnTo>
                    <a:pt x="5396" y="329"/>
                  </a:lnTo>
                  <a:lnTo>
                    <a:pt x="5387" y="332"/>
                  </a:lnTo>
                  <a:lnTo>
                    <a:pt x="5382" y="334"/>
                  </a:lnTo>
                  <a:lnTo>
                    <a:pt x="5377" y="334"/>
                  </a:lnTo>
                  <a:lnTo>
                    <a:pt x="5368" y="336"/>
                  </a:lnTo>
                  <a:lnTo>
                    <a:pt x="5367" y="336"/>
                  </a:lnTo>
                  <a:lnTo>
                    <a:pt x="5365" y="334"/>
                  </a:lnTo>
                  <a:lnTo>
                    <a:pt x="5363" y="329"/>
                  </a:lnTo>
                  <a:lnTo>
                    <a:pt x="5363" y="324"/>
                  </a:lnTo>
                  <a:lnTo>
                    <a:pt x="5363" y="317"/>
                  </a:lnTo>
                  <a:lnTo>
                    <a:pt x="5363" y="312"/>
                  </a:lnTo>
                  <a:lnTo>
                    <a:pt x="5361" y="309"/>
                  </a:lnTo>
                  <a:lnTo>
                    <a:pt x="5360" y="307"/>
                  </a:lnTo>
                  <a:lnTo>
                    <a:pt x="5356" y="307"/>
                  </a:lnTo>
                  <a:lnTo>
                    <a:pt x="5348" y="307"/>
                  </a:lnTo>
                  <a:lnTo>
                    <a:pt x="5341" y="309"/>
                  </a:lnTo>
                  <a:lnTo>
                    <a:pt x="5336" y="312"/>
                  </a:lnTo>
                  <a:lnTo>
                    <a:pt x="5329" y="314"/>
                  </a:lnTo>
                  <a:lnTo>
                    <a:pt x="5327" y="324"/>
                  </a:lnTo>
                  <a:lnTo>
                    <a:pt x="5329" y="331"/>
                  </a:lnTo>
                  <a:lnTo>
                    <a:pt x="5333" y="336"/>
                  </a:lnTo>
                  <a:lnTo>
                    <a:pt x="5338" y="339"/>
                  </a:lnTo>
                  <a:lnTo>
                    <a:pt x="5343" y="343"/>
                  </a:lnTo>
                  <a:lnTo>
                    <a:pt x="5346" y="348"/>
                  </a:lnTo>
                  <a:lnTo>
                    <a:pt x="5350" y="353"/>
                  </a:lnTo>
                  <a:lnTo>
                    <a:pt x="5350" y="361"/>
                  </a:lnTo>
                  <a:lnTo>
                    <a:pt x="5343" y="361"/>
                  </a:lnTo>
                  <a:lnTo>
                    <a:pt x="5338" y="360"/>
                  </a:lnTo>
                  <a:lnTo>
                    <a:pt x="5334" y="356"/>
                  </a:lnTo>
                  <a:lnTo>
                    <a:pt x="5329" y="355"/>
                  </a:lnTo>
                  <a:lnTo>
                    <a:pt x="5327" y="353"/>
                  </a:lnTo>
                  <a:lnTo>
                    <a:pt x="5326" y="351"/>
                  </a:lnTo>
                  <a:lnTo>
                    <a:pt x="5322" y="348"/>
                  </a:lnTo>
                  <a:lnTo>
                    <a:pt x="5321" y="343"/>
                  </a:lnTo>
                  <a:lnTo>
                    <a:pt x="5319" y="341"/>
                  </a:lnTo>
                  <a:lnTo>
                    <a:pt x="5315" y="341"/>
                  </a:lnTo>
                  <a:lnTo>
                    <a:pt x="5312" y="343"/>
                  </a:lnTo>
                  <a:lnTo>
                    <a:pt x="5309" y="344"/>
                  </a:lnTo>
                  <a:lnTo>
                    <a:pt x="5305" y="351"/>
                  </a:lnTo>
                  <a:lnTo>
                    <a:pt x="5304" y="360"/>
                  </a:lnTo>
                  <a:lnTo>
                    <a:pt x="5302" y="368"/>
                  </a:lnTo>
                  <a:lnTo>
                    <a:pt x="5302" y="382"/>
                  </a:lnTo>
                  <a:lnTo>
                    <a:pt x="5302" y="396"/>
                  </a:lnTo>
                  <a:lnTo>
                    <a:pt x="5305" y="401"/>
                  </a:lnTo>
                  <a:lnTo>
                    <a:pt x="5309" y="406"/>
                  </a:lnTo>
                  <a:lnTo>
                    <a:pt x="5314" y="409"/>
                  </a:lnTo>
                  <a:lnTo>
                    <a:pt x="5319" y="413"/>
                  </a:lnTo>
                  <a:lnTo>
                    <a:pt x="5333" y="416"/>
                  </a:lnTo>
                  <a:lnTo>
                    <a:pt x="5350" y="416"/>
                  </a:lnTo>
                  <a:lnTo>
                    <a:pt x="5350" y="423"/>
                  </a:lnTo>
                  <a:lnTo>
                    <a:pt x="5346" y="426"/>
                  </a:lnTo>
                  <a:lnTo>
                    <a:pt x="5344" y="428"/>
                  </a:lnTo>
                  <a:lnTo>
                    <a:pt x="5339" y="430"/>
                  </a:lnTo>
                  <a:lnTo>
                    <a:pt x="5338" y="431"/>
                  </a:lnTo>
                  <a:lnTo>
                    <a:pt x="5334" y="440"/>
                  </a:lnTo>
                  <a:lnTo>
                    <a:pt x="5331" y="447"/>
                  </a:lnTo>
                  <a:lnTo>
                    <a:pt x="5329" y="450"/>
                  </a:lnTo>
                  <a:lnTo>
                    <a:pt x="5324" y="452"/>
                  </a:lnTo>
                  <a:lnTo>
                    <a:pt x="5321" y="454"/>
                  </a:lnTo>
                  <a:lnTo>
                    <a:pt x="5314" y="457"/>
                  </a:lnTo>
                  <a:lnTo>
                    <a:pt x="5310" y="461"/>
                  </a:lnTo>
                  <a:lnTo>
                    <a:pt x="5307" y="467"/>
                  </a:lnTo>
                  <a:lnTo>
                    <a:pt x="5309" y="478"/>
                  </a:lnTo>
                  <a:lnTo>
                    <a:pt x="5309" y="481"/>
                  </a:lnTo>
                  <a:lnTo>
                    <a:pt x="5309" y="512"/>
                  </a:lnTo>
                  <a:lnTo>
                    <a:pt x="5310" y="515"/>
                  </a:lnTo>
                  <a:lnTo>
                    <a:pt x="5312" y="520"/>
                  </a:lnTo>
                  <a:lnTo>
                    <a:pt x="5314" y="524"/>
                  </a:lnTo>
                  <a:lnTo>
                    <a:pt x="5317" y="529"/>
                  </a:lnTo>
                  <a:lnTo>
                    <a:pt x="5317" y="532"/>
                  </a:lnTo>
                  <a:lnTo>
                    <a:pt x="5315" y="536"/>
                  </a:lnTo>
                  <a:lnTo>
                    <a:pt x="5314" y="537"/>
                  </a:lnTo>
                  <a:lnTo>
                    <a:pt x="5309" y="544"/>
                  </a:lnTo>
                  <a:lnTo>
                    <a:pt x="5309" y="548"/>
                  </a:lnTo>
                  <a:lnTo>
                    <a:pt x="5309" y="553"/>
                  </a:lnTo>
                  <a:lnTo>
                    <a:pt x="5309" y="556"/>
                  </a:lnTo>
                  <a:lnTo>
                    <a:pt x="5309" y="565"/>
                  </a:lnTo>
                  <a:lnTo>
                    <a:pt x="5307" y="573"/>
                  </a:lnTo>
                  <a:lnTo>
                    <a:pt x="5309" y="575"/>
                  </a:lnTo>
                  <a:lnTo>
                    <a:pt x="5310" y="578"/>
                  </a:lnTo>
                  <a:lnTo>
                    <a:pt x="5312" y="580"/>
                  </a:lnTo>
                  <a:lnTo>
                    <a:pt x="5315" y="580"/>
                  </a:lnTo>
                  <a:lnTo>
                    <a:pt x="5310" y="590"/>
                  </a:lnTo>
                  <a:lnTo>
                    <a:pt x="5307" y="594"/>
                  </a:lnTo>
                  <a:lnTo>
                    <a:pt x="5302" y="597"/>
                  </a:lnTo>
                  <a:lnTo>
                    <a:pt x="5297" y="599"/>
                  </a:lnTo>
                  <a:lnTo>
                    <a:pt x="5290" y="600"/>
                  </a:lnTo>
                  <a:lnTo>
                    <a:pt x="5283" y="600"/>
                  </a:lnTo>
                  <a:lnTo>
                    <a:pt x="5275" y="600"/>
                  </a:lnTo>
                  <a:lnTo>
                    <a:pt x="5273" y="609"/>
                  </a:lnTo>
                  <a:lnTo>
                    <a:pt x="5271" y="616"/>
                  </a:lnTo>
                  <a:lnTo>
                    <a:pt x="5264" y="628"/>
                  </a:lnTo>
                  <a:lnTo>
                    <a:pt x="5257" y="640"/>
                  </a:lnTo>
                  <a:lnTo>
                    <a:pt x="5256" y="646"/>
                  </a:lnTo>
                  <a:lnTo>
                    <a:pt x="5254" y="655"/>
                  </a:lnTo>
                  <a:lnTo>
                    <a:pt x="5251" y="653"/>
                  </a:lnTo>
                  <a:lnTo>
                    <a:pt x="5247" y="652"/>
                  </a:lnTo>
                  <a:lnTo>
                    <a:pt x="5247" y="646"/>
                  </a:lnTo>
                  <a:lnTo>
                    <a:pt x="5246" y="641"/>
                  </a:lnTo>
                  <a:lnTo>
                    <a:pt x="5247" y="614"/>
                  </a:lnTo>
                  <a:lnTo>
                    <a:pt x="5247" y="594"/>
                  </a:lnTo>
                  <a:lnTo>
                    <a:pt x="5247" y="583"/>
                  </a:lnTo>
                  <a:lnTo>
                    <a:pt x="5247" y="573"/>
                  </a:lnTo>
                  <a:lnTo>
                    <a:pt x="5244" y="561"/>
                  </a:lnTo>
                  <a:lnTo>
                    <a:pt x="5240" y="553"/>
                  </a:lnTo>
                  <a:lnTo>
                    <a:pt x="5235" y="544"/>
                  </a:lnTo>
                  <a:lnTo>
                    <a:pt x="5234" y="536"/>
                  </a:lnTo>
                  <a:lnTo>
                    <a:pt x="5234" y="532"/>
                  </a:lnTo>
                  <a:lnTo>
                    <a:pt x="5227" y="527"/>
                  </a:lnTo>
                  <a:lnTo>
                    <a:pt x="5223" y="522"/>
                  </a:lnTo>
                  <a:lnTo>
                    <a:pt x="5225" y="519"/>
                  </a:lnTo>
                  <a:lnTo>
                    <a:pt x="5228" y="515"/>
                  </a:lnTo>
                  <a:lnTo>
                    <a:pt x="5237" y="510"/>
                  </a:lnTo>
                  <a:lnTo>
                    <a:pt x="5240" y="507"/>
                  </a:lnTo>
                  <a:lnTo>
                    <a:pt x="5242" y="505"/>
                  </a:lnTo>
                  <a:lnTo>
                    <a:pt x="5244" y="502"/>
                  </a:lnTo>
                  <a:lnTo>
                    <a:pt x="5247" y="493"/>
                  </a:lnTo>
                  <a:lnTo>
                    <a:pt x="5249" y="483"/>
                  </a:lnTo>
                  <a:lnTo>
                    <a:pt x="5249" y="479"/>
                  </a:lnTo>
                  <a:lnTo>
                    <a:pt x="5247" y="467"/>
                  </a:lnTo>
                  <a:lnTo>
                    <a:pt x="5244" y="459"/>
                  </a:lnTo>
                  <a:lnTo>
                    <a:pt x="5240" y="449"/>
                  </a:lnTo>
                  <a:lnTo>
                    <a:pt x="5240" y="437"/>
                  </a:lnTo>
                  <a:lnTo>
                    <a:pt x="5239" y="431"/>
                  </a:lnTo>
                  <a:lnTo>
                    <a:pt x="5235" y="426"/>
                  </a:lnTo>
                  <a:lnTo>
                    <a:pt x="5228" y="416"/>
                  </a:lnTo>
                  <a:lnTo>
                    <a:pt x="5228" y="413"/>
                  </a:lnTo>
                  <a:lnTo>
                    <a:pt x="5228" y="394"/>
                  </a:lnTo>
                  <a:lnTo>
                    <a:pt x="5225" y="392"/>
                  </a:lnTo>
                  <a:lnTo>
                    <a:pt x="5222" y="392"/>
                  </a:lnTo>
                  <a:lnTo>
                    <a:pt x="5215" y="394"/>
                  </a:lnTo>
                  <a:lnTo>
                    <a:pt x="5210" y="397"/>
                  </a:lnTo>
                  <a:lnTo>
                    <a:pt x="5208" y="401"/>
                  </a:lnTo>
                  <a:lnTo>
                    <a:pt x="5208" y="406"/>
                  </a:lnTo>
                  <a:lnTo>
                    <a:pt x="5206" y="406"/>
                  </a:lnTo>
                  <a:lnTo>
                    <a:pt x="5200" y="411"/>
                  </a:lnTo>
                  <a:lnTo>
                    <a:pt x="5196" y="416"/>
                  </a:lnTo>
                  <a:lnTo>
                    <a:pt x="5193" y="425"/>
                  </a:lnTo>
                  <a:lnTo>
                    <a:pt x="5193" y="437"/>
                  </a:lnTo>
                  <a:lnTo>
                    <a:pt x="5181" y="443"/>
                  </a:lnTo>
                  <a:lnTo>
                    <a:pt x="5177" y="449"/>
                  </a:lnTo>
                  <a:lnTo>
                    <a:pt x="5172" y="454"/>
                  </a:lnTo>
                  <a:lnTo>
                    <a:pt x="5169" y="461"/>
                  </a:lnTo>
                  <a:lnTo>
                    <a:pt x="5167" y="467"/>
                  </a:lnTo>
                  <a:lnTo>
                    <a:pt x="5165" y="476"/>
                  </a:lnTo>
                  <a:lnTo>
                    <a:pt x="5165" y="484"/>
                  </a:lnTo>
                  <a:lnTo>
                    <a:pt x="5164" y="490"/>
                  </a:lnTo>
                  <a:lnTo>
                    <a:pt x="5162" y="491"/>
                  </a:lnTo>
                  <a:lnTo>
                    <a:pt x="5159" y="491"/>
                  </a:lnTo>
                  <a:lnTo>
                    <a:pt x="5155" y="496"/>
                  </a:lnTo>
                  <a:lnTo>
                    <a:pt x="5152" y="502"/>
                  </a:lnTo>
                  <a:lnTo>
                    <a:pt x="5147" y="505"/>
                  </a:lnTo>
                  <a:lnTo>
                    <a:pt x="5145" y="512"/>
                  </a:lnTo>
                  <a:lnTo>
                    <a:pt x="5145" y="573"/>
                  </a:lnTo>
                  <a:lnTo>
                    <a:pt x="5145" y="578"/>
                  </a:lnTo>
                  <a:lnTo>
                    <a:pt x="5143" y="583"/>
                  </a:lnTo>
                  <a:lnTo>
                    <a:pt x="5142" y="589"/>
                  </a:lnTo>
                  <a:lnTo>
                    <a:pt x="5138" y="590"/>
                  </a:lnTo>
                  <a:lnTo>
                    <a:pt x="5131" y="595"/>
                  </a:lnTo>
                  <a:lnTo>
                    <a:pt x="5124" y="600"/>
                  </a:lnTo>
                  <a:lnTo>
                    <a:pt x="5124" y="607"/>
                  </a:lnTo>
                  <a:lnTo>
                    <a:pt x="5124" y="614"/>
                  </a:lnTo>
                  <a:lnTo>
                    <a:pt x="5119" y="624"/>
                  </a:lnTo>
                  <a:lnTo>
                    <a:pt x="5116" y="635"/>
                  </a:lnTo>
                  <a:lnTo>
                    <a:pt x="5116" y="640"/>
                  </a:lnTo>
                  <a:lnTo>
                    <a:pt x="5118" y="648"/>
                  </a:lnTo>
                  <a:lnTo>
                    <a:pt x="5113" y="650"/>
                  </a:lnTo>
                  <a:lnTo>
                    <a:pt x="5111" y="653"/>
                  </a:lnTo>
                  <a:lnTo>
                    <a:pt x="5107" y="662"/>
                  </a:lnTo>
                  <a:lnTo>
                    <a:pt x="5104" y="670"/>
                  </a:lnTo>
                  <a:lnTo>
                    <a:pt x="5101" y="674"/>
                  </a:lnTo>
                  <a:lnTo>
                    <a:pt x="5097" y="675"/>
                  </a:lnTo>
                  <a:lnTo>
                    <a:pt x="5097" y="693"/>
                  </a:lnTo>
                  <a:lnTo>
                    <a:pt x="5097" y="710"/>
                  </a:lnTo>
                  <a:lnTo>
                    <a:pt x="5096" y="725"/>
                  </a:lnTo>
                  <a:lnTo>
                    <a:pt x="5094" y="732"/>
                  </a:lnTo>
                  <a:lnTo>
                    <a:pt x="5090" y="737"/>
                  </a:lnTo>
                  <a:lnTo>
                    <a:pt x="5094" y="739"/>
                  </a:lnTo>
                  <a:lnTo>
                    <a:pt x="5094" y="740"/>
                  </a:lnTo>
                  <a:lnTo>
                    <a:pt x="5094" y="742"/>
                  </a:lnTo>
                  <a:lnTo>
                    <a:pt x="5090" y="744"/>
                  </a:lnTo>
                  <a:lnTo>
                    <a:pt x="5090" y="756"/>
                  </a:lnTo>
                  <a:lnTo>
                    <a:pt x="5089" y="764"/>
                  </a:lnTo>
                  <a:lnTo>
                    <a:pt x="5084" y="783"/>
                  </a:lnTo>
                  <a:lnTo>
                    <a:pt x="5078" y="798"/>
                  </a:lnTo>
                  <a:lnTo>
                    <a:pt x="5077" y="808"/>
                  </a:lnTo>
                  <a:lnTo>
                    <a:pt x="5077" y="819"/>
                  </a:lnTo>
                  <a:lnTo>
                    <a:pt x="5068" y="824"/>
                  </a:lnTo>
                  <a:lnTo>
                    <a:pt x="5065" y="827"/>
                  </a:lnTo>
                  <a:lnTo>
                    <a:pt x="5063" y="832"/>
                  </a:lnTo>
                  <a:lnTo>
                    <a:pt x="5060" y="831"/>
                  </a:lnTo>
                  <a:lnTo>
                    <a:pt x="5058" y="829"/>
                  </a:lnTo>
                  <a:lnTo>
                    <a:pt x="5056" y="822"/>
                  </a:lnTo>
                  <a:lnTo>
                    <a:pt x="5056" y="805"/>
                  </a:lnTo>
                  <a:lnTo>
                    <a:pt x="5051" y="807"/>
                  </a:lnTo>
                  <a:lnTo>
                    <a:pt x="5048" y="812"/>
                  </a:lnTo>
                  <a:lnTo>
                    <a:pt x="5046" y="817"/>
                  </a:lnTo>
                  <a:lnTo>
                    <a:pt x="5044" y="824"/>
                  </a:lnTo>
                  <a:lnTo>
                    <a:pt x="5043" y="831"/>
                  </a:lnTo>
                  <a:lnTo>
                    <a:pt x="5041" y="836"/>
                  </a:lnTo>
                  <a:lnTo>
                    <a:pt x="5036" y="839"/>
                  </a:lnTo>
                  <a:lnTo>
                    <a:pt x="5029" y="839"/>
                  </a:lnTo>
                  <a:lnTo>
                    <a:pt x="5029" y="771"/>
                  </a:lnTo>
                  <a:lnTo>
                    <a:pt x="5029" y="764"/>
                  </a:lnTo>
                  <a:lnTo>
                    <a:pt x="5031" y="759"/>
                  </a:lnTo>
                  <a:lnTo>
                    <a:pt x="5034" y="756"/>
                  </a:lnTo>
                  <a:lnTo>
                    <a:pt x="5038" y="752"/>
                  </a:lnTo>
                  <a:lnTo>
                    <a:pt x="5044" y="745"/>
                  </a:lnTo>
                  <a:lnTo>
                    <a:pt x="5048" y="742"/>
                  </a:lnTo>
                  <a:lnTo>
                    <a:pt x="5049" y="737"/>
                  </a:lnTo>
                  <a:lnTo>
                    <a:pt x="5051" y="730"/>
                  </a:lnTo>
                  <a:lnTo>
                    <a:pt x="5049" y="725"/>
                  </a:lnTo>
                  <a:lnTo>
                    <a:pt x="5048" y="718"/>
                  </a:lnTo>
                  <a:lnTo>
                    <a:pt x="5043" y="713"/>
                  </a:lnTo>
                  <a:lnTo>
                    <a:pt x="5043" y="708"/>
                  </a:lnTo>
                  <a:lnTo>
                    <a:pt x="5043" y="703"/>
                  </a:lnTo>
                  <a:lnTo>
                    <a:pt x="5041" y="698"/>
                  </a:lnTo>
                  <a:lnTo>
                    <a:pt x="5043" y="693"/>
                  </a:lnTo>
                  <a:lnTo>
                    <a:pt x="5044" y="689"/>
                  </a:lnTo>
                  <a:lnTo>
                    <a:pt x="5048" y="687"/>
                  </a:lnTo>
                  <a:lnTo>
                    <a:pt x="5053" y="682"/>
                  </a:lnTo>
                  <a:lnTo>
                    <a:pt x="5055" y="681"/>
                  </a:lnTo>
                  <a:lnTo>
                    <a:pt x="5056" y="675"/>
                  </a:lnTo>
                  <a:lnTo>
                    <a:pt x="5056" y="669"/>
                  </a:lnTo>
                  <a:lnTo>
                    <a:pt x="5056" y="664"/>
                  </a:lnTo>
                  <a:lnTo>
                    <a:pt x="5053" y="662"/>
                  </a:lnTo>
                  <a:lnTo>
                    <a:pt x="5049" y="658"/>
                  </a:lnTo>
                  <a:lnTo>
                    <a:pt x="5046" y="657"/>
                  </a:lnTo>
                  <a:lnTo>
                    <a:pt x="5043" y="653"/>
                  </a:lnTo>
                  <a:lnTo>
                    <a:pt x="5043" y="648"/>
                  </a:lnTo>
                  <a:lnTo>
                    <a:pt x="5043" y="641"/>
                  </a:lnTo>
                  <a:lnTo>
                    <a:pt x="5043" y="614"/>
                  </a:lnTo>
                  <a:lnTo>
                    <a:pt x="5044" y="602"/>
                  </a:lnTo>
                  <a:lnTo>
                    <a:pt x="5048" y="592"/>
                  </a:lnTo>
                  <a:lnTo>
                    <a:pt x="5056" y="573"/>
                  </a:lnTo>
                  <a:lnTo>
                    <a:pt x="5060" y="573"/>
                  </a:lnTo>
                  <a:lnTo>
                    <a:pt x="5061" y="571"/>
                  </a:lnTo>
                  <a:lnTo>
                    <a:pt x="5061" y="566"/>
                  </a:lnTo>
                  <a:lnTo>
                    <a:pt x="5061" y="560"/>
                  </a:lnTo>
                  <a:lnTo>
                    <a:pt x="5063" y="553"/>
                  </a:lnTo>
                  <a:lnTo>
                    <a:pt x="5067" y="551"/>
                  </a:lnTo>
                  <a:lnTo>
                    <a:pt x="5068" y="549"/>
                  </a:lnTo>
                  <a:lnTo>
                    <a:pt x="5070" y="546"/>
                  </a:lnTo>
                  <a:lnTo>
                    <a:pt x="5070" y="539"/>
                  </a:lnTo>
                  <a:lnTo>
                    <a:pt x="5070" y="532"/>
                  </a:lnTo>
                  <a:lnTo>
                    <a:pt x="5078" y="527"/>
                  </a:lnTo>
                  <a:lnTo>
                    <a:pt x="5084" y="525"/>
                  </a:lnTo>
                  <a:lnTo>
                    <a:pt x="5090" y="525"/>
                  </a:lnTo>
                  <a:lnTo>
                    <a:pt x="5090" y="491"/>
                  </a:lnTo>
                  <a:lnTo>
                    <a:pt x="5099" y="484"/>
                  </a:lnTo>
                  <a:lnTo>
                    <a:pt x="5107" y="479"/>
                  </a:lnTo>
                  <a:lnTo>
                    <a:pt x="5113" y="474"/>
                  </a:lnTo>
                  <a:lnTo>
                    <a:pt x="5114" y="469"/>
                  </a:lnTo>
                  <a:lnTo>
                    <a:pt x="5116" y="464"/>
                  </a:lnTo>
                  <a:lnTo>
                    <a:pt x="5118" y="457"/>
                  </a:lnTo>
                  <a:lnTo>
                    <a:pt x="5107" y="457"/>
                  </a:lnTo>
                  <a:lnTo>
                    <a:pt x="5097" y="459"/>
                  </a:lnTo>
                  <a:lnTo>
                    <a:pt x="5090" y="461"/>
                  </a:lnTo>
                  <a:lnTo>
                    <a:pt x="5084" y="464"/>
                  </a:lnTo>
                  <a:lnTo>
                    <a:pt x="5077" y="467"/>
                  </a:lnTo>
                  <a:lnTo>
                    <a:pt x="5072" y="472"/>
                  </a:lnTo>
                  <a:lnTo>
                    <a:pt x="5063" y="484"/>
                  </a:lnTo>
                  <a:lnTo>
                    <a:pt x="5060" y="484"/>
                  </a:lnTo>
                  <a:lnTo>
                    <a:pt x="5058" y="484"/>
                  </a:lnTo>
                  <a:lnTo>
                    <a:pt x="5056" y="479"/>
                  </a:lnTo>
                  <a:lnTo>
                    <a:pt x="5055" y="474"/>
                  </a:lnTo>
                  <a:lnTo>
                    <a:pt x="5056" y="467"/>
                  </a:lnTo>
                  <a:lnTo>
                    <a:pt x="5056" y="461"/>
                  </a:lnTo>
                  <a:lnTo>
                    <a:pt x="5056" y="455"/>
                  </a:lnTo>
                  <a:lnTo>
                    <a:pt x="5055" y="450"/>
                  </a:lnTo>
                  <a:lnTo>
                    <a:pt x="5053" y="450"/>
                  </a:lnTo>
                  <a:lnTo>
                    <a:pt x="5049" y="450"/>
                  </a:lnTo>
                  <a:lnTo>
                    <a:pt x="5048" y="445"/>
                  </a:lnTo>
                  <a:lnTo>
                    <a:pt x="5046" y="442"/>
                  </a:lnTo>
                  <a:lnTo>
                    <a:pt x="5039" y="437"/>
                  </a:lnTo>
                  <a:lnTo>
                    <a:pt x="5031" y="433"/>
                  </a:lnTo>
                  <a:lnTo>
                    <a:pt x="5022" y="430"/>
                  </a:lnTo>
                  <a:lnTo>
                    <a:pt x="5019" y="431"/>
                  </a:lnTo>
                  <a:lnTo>
                    <a:pt x="5017" y="433"/>
                  </a:lnTo>
                  <a:lnTo>
                    <a:pt x="5017" y="437"/>
                  </a:lnTo>
                  <a:lnTo>
                    <a:pt x="5017" y="438"/>
                  </a:lnTo>
                  <a:lnTo>
                    <a:pt x="5020" y="445"/>
                  </a:lnTo>
                  <a:lnTo>
                    <a:pt x="5022" y="450"/>
                  </a:lnTo>
                  <a:lnTo>
                    <a:pt x="5026" y="452"/>
                  </a:lnTo>
                  <a:lnTo>
                    <a:pt x="5027" y="455"/>
                  </a:lnTo>
                  <a:lnTo>
                    <a:pt x="5029" y="464"/>
                  </a:lnTo>
                  <a:lnTo>
                    <a:pt x="5032" y="464"/>
                  </a:lnTo>
                  <a:lnTo>
                    <a:pt x="5034" y="466"/>
                  </a:lnTo>
                  <a:lnTo>
                    <a:pt x="5036" y="471"/>
                  </a:lnTo>
                  <a:lnTo>
                    <a:pt x="5034" y="478"/>
                  </a:lnTo>
                  <a:lnTo>
                    <a:pt x="5034" y="484"/>
                  </a:lnTo>
                  <a:lnTo>
                    <a:pt x="5038" y="493"/>
                  </a:lnTo>
                  <a:lnTo>
                    <a:pt x="5041" y="502"/>
                  </a:lnTo>
                  <a:lnTo>
                    <a:pt x="5043" y="507"/>
                  </a:lnTo>
                  <a:lnTo>
                    <a:pt x="5043" y="512"/>
                  </a:lnTo>
                  <a:lnTo>
                    <a:pt x="5034" y="508"/>
                  </a:lnTo>
                  <a:lnTo>
                    <a:pt x="5026" y="505"/>
                  </a:lnTo>
                  <a:lnTo>
                    <a:pt x="5019" y="500"/>
                  </a:lnTo>
                  <a:lnTo>
                    <a:pt x="5017" y="496"/>
                  </a:lnTo>
                  <a:lnTo>
                    <a:pt x="5015" y="491"/>
                  </a:lnTo>
                  <a:lnTo>
                    <a:pt x="5012" y="484"/>
                  </a:lnTo>
                  <a:lnTo>
                    <a:pt x="5007" y="479"/>
                  </a:lnTo>
                  <a:lnTo>
                    <a:pt x="5002" y="474"/>
                  </a:lnTo>
                  <a:lnTo>
                    <a:pt x="4995" y="471"/>
                  </a:lnTo>
                  <a:lnTo>
                    <a:pt x="4988" y="476"/>
                  </a:lnTo>
                  <a:lnTo>
                    <a:pt x="4985" y="481"/>
                  </a:lnTo>
                  <a:lnTo>
                    <a:pt x="4983" y="490"/>
                  </a:lnTo>
                  <a:lnTo>
                    <a:pt x="4981" y="498"/>
                  </a:lnTo>
                  <a:lnTo>
                    <a:pt x="4978" y="496"/>
                  </a:lnTo>
                  <a:lnTo>
                    <a:pt x="4976" y="495"/>
                  </a:lnTo>
                  <a:lnTo>
                    <a:pt x="4974" y="488"/>
                  </a:lnTo>
                  <a:lnTo>
                    <a:pt x="4974" y="471"/>
                  </a:lnTo>
                  <a:lnTo>
                    <a:pt x="4974" y="464"/>
                  </a:lnTo>
                  <a:lnTo>
                    <a:pt x="4978" y="457"/>
                  </a:lnTo>
                  <a:lnTo>
                    <a:pt x="4981" y="452"/>
                  </a:lnTo>
                  <a:lnTo>
                    <a:pt x="4981" y="443"/>
                  </a:lnTo>
                  <a:lnTo>
                    <a:pt x="4974" y="443"/>
                  </a:lnTo>
                  <a:lnTo>
                    <a:pt x="4971" y="447"/>
                  </a:lnTo>
                  <a:lnTo>
                    <a:pt x="4968" y="452"/>
                  </a:lnTo>
                  <a:lnTo>
                    <a:pt x="4968" y="457"/>
                  </a:lnTo>
                  <a:lnTo>
                    <a:pt x="4964" y="459"/>
                  </a:lnTo>
                  <a:lnTo>
                    <a:pt x="4963" y="461"/>
                  </a:lnTo>
                  <a:lnTo>
                    <a:pt x="4961" y="466"/>
                  </a:lnTo>
                  <a:lnTo>
                    <a:pt x="4961" y="478"/>
                  </a:lnTo>
                  <a:lnTo>
                    <a:pt x="4956" y="478"/>
                  </a:lnTo>
                  <a:lnTo>
                    <a:pt x="4951" y="478"/>
                  </a:lnTo>
                  <a:lnTo>
                    <a:pt x="4947" y="476"/>
                  </a:lnTo>
                  <a:lnTo>
                    <a:pt x="4945" y="472"/>
                  </a:lnTo>
                  <a:lnTo>
                    <a:pt x="4942" y="466"/>
                  </a:lnTo>
                  <a:lnTo>
                    <a:pt x="4939" y="459"/>
                  </a:lnTo>
                  <a:lnTo>
                    <a:pt x="4937" y="450"/>
                  </a:lnTo>
                  <a:lnTo>
                    <a:pt x="4932" y="445"/>
                  </a:lnTo>
                  <a:lnTo>
                    <a:pt x="4928" y="443"/>
                  </a:lnTo>
                  <a:lnTo>
                    <a:pt x="4925" y="442"/>
                  </a:lnTo>
                  <a:lnTo>
                    <a:pt x="4920" y="442"/>
                  </a:lnTo>
                  <a:lnTo>
                    <a:pt x="4913" y="443"/>
                  </a:lnTo>
                  <a:lnTo>
                    <a:pt x="4908" y="445"/>
                  </a:lnTo>
                  <a:lnTo>
                    <a:pt x="4906" y="449"/>
                  </a:lnTo>
                  <a:lnTo>
                    <a:pt x="4904" y="454"/>
                  </a:lnTo>
                  <a:lnTo>
                    <a:pt x="4906" y="461"/>
                  </a:lnTo>
                  <a:lnTo>
                    <a:pt x="4910" y="471"/>
                  </a:lnTo>
                  <a:lnTo>
                    <a:pt x="4913" y="478"/>
                  </a:lnTo>
                  <a:lnTo>
                    <a:pt x="4913" y="483"/>
                  </a:lnTo>
                  <a:lnTo>
                    <a:pt x="4915" y="488"/>
                  </a:lnTo>
                  <a:lnTo>
                    <a:pt x="4918" y="496"/>
                  </a:lnTo>
                  <a:lnTo>
                    <a:pt x="4922" y="505"/>
                  </a:lnTo>
                  <a:lnTo>
                    <a:pt x="4922" y="512"/>
                  </a:lnTo>
                  <a:lnTo>
                    <a:pt x="4920" y="519"/>
                  </a:lnTo>
                  <a:lnTo>
                    <a:pt x="4911" y="519"/>
                  </a:lnTo>
                  <a:lnTo>
                    <a:pt x="4906" y="515"/>
                  </a:lnTo>
                  <a:lnTo>
                    <a:pt x="4903" y="510"/>
                  </a:lnTo>
                  <a:lnTo>
                    <a:pt x="4899" y="505"/>
                  </a:lnTo>
                  <a:lnTo>
                    <a:pt x="4894" y="503"/>
                  </a:lnTo>
                  <a:lnTo>
                    <a:pt x="4892" y="502"/>
                  </a:lnTo>
                  <a:lnTo>
                    <a:pt x="4892" y="498"/>
                  </a:lnTo>
                  <a:lnTo>
                    <a:pt x="4886" y="498"/>
                  </a:lnTo>
                  <a:lnTo>
                    <a:pt x="4884" y="498"/>
                  </a:lnTo>
                  <a:lnTo>
                    <a:pt x="4882" y="500"/>
                  </a:lnTo>
                  <a:lnTo>
                    <a:pt x="4880" y="503"/>
                  </a:lnTo>
                  <a:lnTo>
                    <a:pt x="4880" y="508"/>
                  </a:lnTo>
                  <a:lnTo>
                    <a:pt x="4879" y="512"/>
                  </a:lnTo>
                  <a:lnTo>
                    <a:pt x="4874" y="513"/>
                  </a:lnTo>
                  <a:lnTo>
                    <a:pt x="4872" y="515"/>
                  </a:lnTo>
                  <a:lnTo>
                    <a:pt x="4872" y="519"/>
                  </a:lnTo>
                  <a:lnTo>
                    <a:pt x="4872" y="539"/>
                  </a:lnTo>
                  <a:lnTo>
                    <a:pt x="4874" y="542"/>
                  </a:lnTo>
                  <a:lnTo>
                    <a:pt x="4877" y="544"/>
                  </a:lnTo>
                  <a:lnTo>
                    <a:pt x="4886" y="546"/>
                  </a:lnTo>
                  <a:lnTo>
                    <a:pt x="4886" y="549"/>
                  </a:lnTo>
                  <a:lnTo>
                    <a:pt x="4887" y="551"/>
                  </a:lnTo>
                  <a:lnTo>
                    <a:pt x="4892" y="553"/>
                  </a:lnTo>
                  <a:lnTo>
                    <a:pt x="4894" y="554"/>
                  </a:lnTo>
                  <a:lnTo>
                    <a:pt x="4896" y="556"/>
                  </a:lnTo>
                  <a:lnTo>
                    <a:pt x="4899" y="560"/>
                  </a:lnTo>
                  <a:lnTo>
                    <a:pt x="4901" y="565"/>
                  </a:lnTo>
                  <a:lnTo>
                    <a:pt x="4903" y="566"/>
                  </a:lnTo>
                  <a:lnTo>
                    <a:pt x="4906" y="566"/>
                  </a:lnTo>
                  <a:lnTo>
                    <a:pt x="4918" y="573"/>
                  </a:lnTo>
                  <a:lnTo>
                    <a:pt x="4930" y="580"/>
                  </a:lnTo>
                  <a:lnTo>
                    <a:pt x="4935" y="583"/>
                  </a:lnTo>
                  <a:lnTo>
                    <a:pt x="4939" y="590"/>
                  </a:lnTo>
                  <a:lnTo>
                    <a:pt x="4940" y="597"/>
                  </a:lnTo>
                  <a:lnTo>
                    <a:pt x="4940" y="607"/>
                  </a:lnTo>
                  <a:lnTo>
                    <a:pt x="4930" y="600"/>
                  </a:lnTo>
                  <a:lnTo>
                    <a:pt x="4922" y="592"/>
                  </a:lnTo>
                  <a:lnTo>
                    <a:pt x="4911" y="585"/>
                  </a:lnTo>
                  <a:lnTo>
                    <a:pt x="4906" y="582"/>
                  </a:lnTo>
                  <a:lnTo>
                    <a:pt x="4899" y="580"/>
                  </a:lnTo>
                  <a:lnTo>
                    <a:pt x="4894" y="580"/>
                  </a:lnTo>
                  <a:lnTo>
                    <a:pt x="4892" y="583"/>
                  </a:lnTo>
                  <a:lnTo>
                    <a:pt x="4891" y="589"/>
                  </a:lnTo>
                  <a:lnTo>
                    <a:pt x="4891" y="594"/>
                  </a:lnTo>
                  <a:lnTo>
                    <a:pt x="4892" y="604"/>
                  </a:lnTo>
                  <a:lnTo>
                    <a:pt x="4892" y="609"/>
                  </a:lnTo>
                  <a:lnTo>
                    <a:pt x="4892" y="614"/>
                  </a:lnTo>
                  <a:lnTo>
                    <a:pt x="4892" y="623"/>
                  </a:lnTo>
                  <a:lnTo>
                    <a:pt x="4891" y="629"/>
                  </a:lnTo>
                  <a:lnTo>
                    <a:pt x="4887" y="635"/>
                  </a:lnTo>
                  <a:lnTo>
                    <a:pt x="4886" y="641"/>
                  </a:lnTo>
                  <a:lnTo>
                    <a:pt x="4889" y="650"/>
                  </a:lnTo>
                  <a:lnTo>
                    <a:pt x="4892" y="658"/>
                  </a:lnTo>
                  <a:lnTo>
                    <a:pt x="4898" y="665"/>
                  </a:lnTo>
                  <a:lnTo>
                    <a:pt x="4901" y="667"/>
                  </a:lnTo>
                  <a:lnTo>
                    <a:pt x="4906" y="669"/>
                  </a:lnTo>
                  <a:lnTo>
                    <a:pt x="4906" y="674"/>
                  </a:lnTo>
                  <a:lnTo>
                    <a:pt x="4910" y="675"/>
                  </a:lnTo>
                  <a:lnTo>
                    <a:pt x="4915" y="681"/>
                  </a:lnTo>
                  <a:lnTo>
                    <a:pt x="4918" y="682"/>
                  </a:lnTo>
                  <a:lnTo>
                    <a:pt x="4920" y="686"/>
                  </a:lnTo>
                  <a:lnTo>
                    <a:pt x="4920" y="691"/>
                  </a:lnTo>
                  <a:lnTo>
                    <a:pt x="4920" y="696"/>
                  </a:lnTo>
                  <a:lnTo>
                    <a:pt x="4913" y="696"/>
                  </a:lnTo>
                  <a:lnTo>
                    <a:pt x="4908" y="694"/>
                  </a:lnTo>
                  <a:lnTo>
                    <a:pt x="4904" y="691"/>
                  </a:lnTo>
                  <a:lnTo>
                    <a:pt x="4901" y="687"/>
                  </a:lnTo>
                  <a:lnTo>
                    <a:pt x="4894" y="681"/>
                  </a:lnTo>
                  <a:lnTo>
                    <a:pt x="4891" y="677"/>
                  </a:lnTo>
                  <a:lnTo>
                    <a:pt x="4886" y="675"/>
                  </a:lnTo>
                  <a:lnTo>
                    <a:pt x="4880" y="674"/>
                  </a:lnTo>
                  <a:lnTo>
                    <a:pt x="4879" y="672"/>
                  </a:lnTo>
                  <a:lnTo>
                    <a:pt x="4879" y="669"/>
                  </a:lnTo>
                  <a:lnTo>
                    <a:pt x="4865" y="675"/>
                  </a:lnTo>
                  <a:lnTo>
                    <a:pt x="4853" y="684"/>
                  </a:lnTo>
                  <a:lnTo>
                    <a:pt x="4845" y="696"/>
                  </a:lnTo>
                  <a:lnTo>
                    <a:pt x="4838" y="710"/>
                  </a:lnTo>
                  <a:lnTo>
                    <a:pt x="4828" y="713"/>
                  </a:lnTo>
                  <a:lnTo>
                    <a:pt x="4819" y="720"/>
                  </a:lnTo>
                  <a:lnTo>
                    <a:pt x="4812" y="725"/>
                  </a:lnTo>
                  <a:lnTo>
                    <a:pt x="4804" y="730"/>
                  </a:lnTo>
                  <a:lnTo>
                    <a:pt x="4802" y="739"/>
                  </a:lnTo>
                  <a:lnTo>
                    <a:pt x="4800" y="747"/>
                  </a:lnTo>
                  <a:lnTo>
                    <a:pt x="4795" y="752"/>
                  </a:lnTo>
                  <a:lnTo>
                    <a:pt x="4790" y="757"/>
                  </a:lnTo>
                  <a:lnTo>
                    <a:pt x="4790" y="764"/>
                  </a:lnTo>
                  <a:lnTo>
                    <a:pt x="4790" y="771"/>
                  </a:lnTo>
                  <a:lnTo>
                    <a:pt x="4792" y="776"/>
                  </a:lnTo>
                  <a:lnTo>
                    <a:pt x="4797" y="778"/>
                  </a:lnTo>
                  <a:lnTo>
                    <a:pt x="4795" y="781"/>
                  </a:lnTo>
                  <a:lnTo>
                    <a:pt x="4792" y="783"/>
                  </a:lnTo>
                  <a:lnTo>
                    <a:pt x="4783" y="785"/>
                  </a:lnTo>
                  <a:lnTo>
                    <a:pt x="4783" y="788"/>
                  </a:lnTo>
                  <a:lnTo>
                    <a:pt x="4782" y="790"/>
                  </a:lnTo>
                  <a:lnTo>
                    <a:pt x="4776" y="791"/>
                  </a:lnTo>
                  <a:lnTo>
                    <a:pt x="4776" y="798"/>
                  </a:lnTo>
                  <a:lnTo>
                    <a:pt x="4780" y="802"/>
                  </a:lnTo>
                  <a:lnTo>
                    <a:pt x="4783" y="805"/>
                  </a:lnTo>
                  <a:lnTo>
                    <a:pt x="4790" y="805"/>
                  </a:lnTo>
                  <a:lnTo>
                    <a:pt x="4788" y="808"/>
                  </a:lnTo>
                  <a:lnTo>
                    <a:pt x="4787" y="810"/>
                  </a:lnTo>
                  <a:lnTo>
                    <a:pt x="4782" y="812"/>
                  </a:lnTo>
                  <a:lnTo>
                    <a:pt x="4770" y="812"/>
                  </a:lnTo>
                  <a:lnTo>
                    <a:pt x="4764" y="820"/>
                  </a:lnTo>
                  <a:lnTo>
                    <a:pt x="4761" y="824"/>
                  </a:lnTo>
                  <a:lnTo>
                    <a:pt x="4756" y="826"/>
                  </a:lnTo>
                  <a:lnTo>
                    <a:pt x="4759" y="829"/>
                  </a:lnTo>
                  <a:lnTo>
                    <a:pt x="4763" y="832"/>
                  </a:lnTo>
                  <a:lnTo>
                    <a:pt x="4771" y="837"/>
                  </a:lnTo>
                  <a:lnTo>
                    <a:pt x="4778" y="844"/>
                  </a:lnTo>
                  <a:lnTo>
                    <a:pt x="4782" y="848"/>
                  </a:lnTo>
                  <a:lnTo>
                    <a:pt x="4783" y="853"/>
                  </a:lnTo>
                  <a:lnTo>
                    <a:pt x="4783" y="860"/>
                  </a:lnTo>
                  <a:lnTo>
                    <a:pt x="4782" y="865"/>
                  </a:lnTo>
                  <a:lnTo>
                    <a:pt x="4778" y="868"/>
                  </a:lnTo>
                  <a:lnTo>
                    <a:pt x="4773" y="870"/>
                  </a:lnTo>
                  <a:lnTo>
                    <a:pt x="4761" y="872"/>
                  </a:lnTo>
                  <a:lnTo>
                    <a:pt x="4758" y="875"/>
                  </a:lnTo>
                  <a:lnTo>
                    <a:pt x="4756" y="880"/>
                  </a:lnTo>
                  <a:lnTo>
                    <a:pt x="4758" y="882"/>
                  </a:lnTo>
                  <a:lnTo>
                    <a:pt x="4759" y="883"/>
                  </a:lnTo>
                  <a:lnTo>
                    <a:pt x="4763" y="887"/>
                  </a:lnTo>
                  <a:lnTo>
                    <a:pt x="4768" y="889"/>
                  </a:lnTo>
                  <a:lnTo>
                    <a:pt x="4770" y="890"/>
                  </a:lnTo>
                  <a:lnTo>
                    <a:pt x="4770" y="894"/>
                  </a:lnTo>
                  <a:lnTo>
                    <a:pt x="4773" y="895"/>
                  </a:lnTo>
                  <a:lnTo>
                    <a:pt x="4776" y="897"/>
                  </a:lnTo>
                  <a:lnTo>
                    <a:pt x="4778" y="901"/>
                  </a:lnTo>
                  <a:lnTo>
                    <a:pt x="4783" y="901"/>
                  </a:lnTo>
                  <a:lnTo>
                    <a:pt x="4790" y="904"/>
                  </a:lnTo>
                  <a:lnTo>
                    <a:pt x="4797" y="907"/>
                  </a:lnTo>
                  <a:lnTo>
                    <a:pt x="4807" y="907"/>
                  </a:lnTo>
                  <a:lnTo>
                    <a:pt x="4817" y="907"/>
                  </a:lnTo>
                  <a:lnTo>
                    <a:pt x="4812" y="916"/>
                  </a:lnTo>
                  <a:lnTo>
                    <a:pt x="4809" y="919"/>
                  </a:lnTo>
                  <a:lnTo>
                    <a:pt x="4804" y="921"/>
                  </a:lnTo>
                  <a:lnTo>
                    <a:pt x="4795" y="916"/>
                  </a:lnTo>
                  <a:lnTo>
                    <a:pt x="4790" y="914"/>
                  </a:lnTo>
                  <a:lnTo>
                    <a:pt x="4783" y="914"/>
                  </a:lnTo>
                  <a:lnTo>
                    <a:pt x="4778" y="916"/>
                  </a:lnTo>
                  <a:lnTo>
                    <a:pt x="4775" y="919"/>
                  </a:lnTo>
                  <a:lnTo>
                    <a:pt x="4768" y="928"/>
                  </a:lnTo>
                  <a:lnTo>
                    <a:pt x="4764" y="936"/>
                  </a:lnTo>
                  <a:lnTo>
                    <a:pt x="4763" y="948"/>
                  </a:lnTo>
                  <a:lnTo>
                    <a:pt x="4759" y="947"/>
                  </a:lnTo>
                  <a:lnTo>
                    <a:pt x="4758" y="945"/>
                  </a:lnTo>
                  <a:lnTo>
                    <a:pt x="4756" y="938"/>
                  </a:lnTo>
                  <a:lnTo>
                    <a:pt x="4756" y="921"/>
                  </a:lnTo>
                  <a:lnTo>
                    <a:pt x="4751" y="912"/>
                  </a:lnTo>
                  <a:lnTo>
                    <a:pt x="4747" y="909"/>
                  </a:lnTo>
                  <a:lnTo>
                    <a:pt x="4742" y="907"/>
                  </a:lnTo>
                  <a:lnTo>
                    <a:pt x="4742" y="901"/>
                  </a:lnTo>
                  <a:lnTo>
                    <a:pt x="4742" y="894"/>
                  </a:lnTo>
                  <a:lnTo>
                    <a:pt x="4741" y="889"/>
                  </a:lnTo>
                  <a:lnTo>
                    <a:pt x="4735" y="887"/>
                  </a:lnTo>
                  <a:lnTo>
                    <a:pt x="4735" y="875"/>
                  </a:lnTo>
                  <a:lnTo>
                    <a:pt x="4734" y="870"/>
                  </a:lnTo>
                  <a:lnTo>
                    <a:pt x="4732" y="866"/>
                  </a:lnTo>
                  <a:lnTo>
                    <a:pt x="4730" y="863"/>
                  </a:lnTo>
                  <a:lnTo>
                    <a:pt x="4725" y="861"/>
                  </a:lnTo>
                  <a:lnTo>
                    <a:pt x="4722" y="860"/>
                  </a:lnTo>
                  <a:lnTo>
                    <a:pt x="4715" y="860"/>
                  </a:lnTo>
                  <a:lnTo>
                    <a:pt x="4720" y="851"/>
                  </a:lnTo>
                  <a:lnTo>
                    <a:pt x="4722" y="846"/>
                  </a:lnTo>
                  <a:lnTo>
                    <a:pt x="4722" y="839"/>
                  </a:lnTo>
                  <a:lnTo>
                    <a:pt x="4722" y="832"/>
                  </a:lnTo>
                  <a:lnTo>
                    <a:pt x="4708" y="834"/>
                  </a:lnTo>
                  <a:lnTo>
                    <a:pt x="4696" y="834"/>
                  </a:lnTo>
                  <a:lnTo>
                    <a:pt x="4676" y="831"/>
                  </a:lnTo>
                  <a:lnTo>
                    <a:pt x="4655" y="827"/>
                  </a:lnTo>
                  <a:lnTo>
                    <a:pt x="4633" y="826"/>
                  </a:lnTo>
                  <a:lnTo>
                    <a:pt x="4630" y="827"/>
                  </a:lnTo>
                  <a:lnTo>
                    <a:pt x="4628" y="829"/>
                  </a:lnTo>
                  <a:lnTo>
                    <a:pt x="4626" y="836"/>
                  </a:lnTo>
                  <a:lnTo>
                    <a:pt x="4626" y="853"/>
                  </a:lnTo>
                  <a:lnTo>
                    <a:pt x="4630" y="858"/>
                  </a:lnTo>
                  <a:lnTo>
                    <a:pt x="4631" y="865"/>
                  </a:lnTo>
                  <a:lnTo>
                    <a:pt x="4633" y="872"/>
                  </a:lnTo>
                  <a:lnTo>
                    <a:pt x="4633" y="880"/>
                  </a:lnTo>
                  <a:lnTo>
                    <a:pt x="4626" y="875"/>
                  </a:lnTo>
                  <a:lnTo>
                    <a:pt x="4623" y="870"/>
                  </a:lnTo>
                  <a:lnTo>
                    <a:pt x="4621" y="861"/>
                  </a:lnTo>
                  <a:lnTo>
                    <a:pt x="4620" y="853"/>
                  </a:lnTo>
                  <a:lnTo>
                    <a:pt x="4616" y="851"/>
                  </a:lnTo>
                  <a:lnTo>
                    <a:pt x="4614" y="849"/>
                  </a:lnTo>
                  <a:lnTo>
                    <a:pt x="4613" y="843"/>
                  </a:lnTo>
                  <a:lnTo>
                    <a:pt x="4613" y="826"/>
                  </a:lnTo>
                  <a:lnTo>
                    <a:pt x="4608" y="826"/>
                  </a:lnTo>
                  <a:lnTo>
                    <a:pt x="4606" y="822"/>
                  </a:lnTo>
                  <a:lnTo>
                    <a:pt x="4601" y="817"/>
                  </a:lnTo>
                  <a:lnTo>
                    <a:pt x="4599" y="814"/>
                  </a:lnTo>
                  <a:lnTo>
                    <a:pt x="4596" y="812"/>
                  </a:lnTo>
                  <a:lnTo>
                    <a:pt x="4591" y="812"/>
                  </a:lnTo>
                  <a:lnTo>
                    <a:pt x="4585" y="812"/>
                  </a:lnTo>
                  <a:lnTo>
                    <a:pt x="4579" y="814"/>
                  </a:lnTo>
                  <a:lnTo>
                    <a:pt x="4575" y="812"/>
                  </a:lnTo>
                  <a:lnTo>
                    <a:pt x="4574" y="808"/>
                  </a:lnTo>
                  <a:lnTo>
                    <a:pt x="4572" y="805"/>
                  </a:lnTo>
                  <a:lnTo>
                    <a:pt x="4570" y="802"/>
                  </a:lnTo>
                  <a:lnTo>
                    <a:pt x="4568" y="798"/>
                  </a:lnTo>
                  <a:lnTo>
                    <a:pt x="4565" y="797"/>
                  </a:lnTo>
                  <a:lnTo>
                    <a:pt x="4558" y="798"/>
                  </a:lnTo>
                  <a:lnTo>
                    <a:pt x="4555" y="800"/>
                  </a:lnTo>
                  <a:lnTo>
                    <a:pt x="4553" y="802"/>
                  </a:lnTo>
                  <a:lnTo>
                    <a:pt x="4555" y="805"/>
                  </a:lnTo>
                  <a:lnTo>
                    <a:pt x="4558" y="805"/>
                  </a:lnTo>
                  <a:lnTo>
                    <a:pt x="4555" y="808"/>
                  </a:lnTo>
                  <a:lnTo>
                    <a:pt x="4553" y="814"/>
                  </a:lnTo>
                  <a:lnTo>
                    <a:pt x="4551" y="826"/>
                  </a:lnTo>
                  <a:lnTo>
                    <a:pt x="4550" y="837"/>
                  </a:lnTo>
                  <a:lnTo>
                    <a:pt x="4548" y="843"/>
                  </a:lnTo>
                  <a:lnTo>
                    <a:pt x="4545" y="846"/>
                  </a:lnTo>
                  <a:lnTo>
                    <a:pt x="4543" y="851"/>
                  </a:lnTo>
                  <a:lnTo>
                    <a:pt x="4541" y="853"/>
                  </a:lnTo>
                  <a:lnTo>
                    <a:pt x="4538" y="853"/>
                  </a:lnTo>
                  <a:lnTo>
                    <a:pt x="4531" y="849"/>
                  </a:lnTo>
                  <a:lnTo>
                    <a:pt x="4526" y="844"/>
                  </a:lnTo>
                  <a:lnTo>
                    <a:pt x="4521" y="839"/>
                  </a:lnTo>
                  <a:lnTo>
                    <a:pt x="4517" y="832"/>
                  </a:lnTo>
                  <a:lnTo>
                    <a:pt x="4509" y="832"/>
                  </a:lnTo>
                  <a:lnTo>
                    <a:pt x="4502" y="831"/>
                  </a:lnTo>
                  <a:lnTo>
                    <a:pt x="4497" y="827"/>
                  </a:lnTo>
                  <a:lnTo>
                    <a:pt x="4490" y="826"/>
                  </a:lnTo>
                  <a:lnTo>
                    <a:pt x="4488" y="832"/>
                  </a:lnTo>
                  <a:lnTo>
                    <a:pt x="4488" y="837"/>
                  </a:lnTo>
                  <a:lnTo>
                    <a:pt x="4492" y="844"/>
                  </a:lnTo>
                  <a:lnTo>
                    <a:pt x="4497" y="849"/>
                  </a:lnTo>
                  <a:lnTo>
                    <a:pt x="4497" y="854"/>
                  </a:lnTo>
                  <a:lnTo>
                    <a:pt x="4497" y="860"/>
                  </a:lnTo>
                  <a:lnTo>
                    <a:pt x="4488" y="854"/>
                  </a:lnTo>
                  <a:lnTo>
                    <a:pt x="4481" y="849"/>
                  </a:lnTo>
                  <a:lnTo>
                    <a:pt x="4480" y="848"/>
                  </a:lnTo>
                  <a:lnTo>
                    <a:pt x="4478" y="843"/>
                  </a:lnTo>
                  <a:lnTo>
                    <a:pt x="4476" y="837"/>
                  </a:lnTo>
                  <a:lnTo>
                    <a:pt x="4476" y="832"/>
                  </a:lnTo>
                  <a:lnTo>
                    <a:pt x="4468" y="837"/>
                  </a:lnTo>
                  <a:lnTo>
                    <a:pt x="4463" y="839"/>
                  </a:lnTo>
                  <a:lnTo>
                    <a:pt x="4456" y="839"/>
                  </a:lnTo>
                  <a:lnTo>
                    <a:pt x="4454" y="844"/>
                  </a:lnTo>
                  <a:lnTo>
                    <a:pt x="4452" y="846"/>
                  </a:lnTo>
                  <a:lnTo>
                    <a:pt x="4449" y="846"/>
                  </a:lnTo>
                  <a:lnTo>
                    <a:pt x="4449" y="851"/>
                  </a:lnTo>
                  <a:lnTo>
                    <a:pt x="4447" y="854"/>
                  </a:lnTo>
                  <a:lnTo>
                    <a:pt x="4446" y="858"/>
                  </a:lnTo>
                  <a:lnTo>
                    <a:pt x="4442" y="860"/>
                  </a:lnTo>
                  <a:lnTo>
                    <a:pt x="4444" y="863"/>
                  </a:lnTo>
                  <a:lnTo>
                    <a:pt x="4446" y="866"/>
                  </a:lnTo>
                  <a:lnTo>
                    <a:pt x="4447" y="870"/>
                  </a:lnTo>
                  <a:lnTo>
                    <a:pt x="4449" y="873"/>
                  </a:lnTo>
                  <a:lnTo>
                    <a:pt x="4456" y="873"/>
                  </a:lnTo>
                  <a:lnTo>
                    <a:pt x="4456" y="880"/>
                  </a:lnTo>
                  <a:lnTo>
                    <a:pt x="4456" y="883"/>
                  </a:lnTo>
                  <a:lnTo>
                    <a:pt x="4458" y="885"/>
                  </a:lnTo>
                  <a:lnTo>
                    <a:pt x="4463" y="887"/>
                  </a:lnTo>
                  <a:lnTo>
                    <a:pt x="4464" y="890"/>
                  </a:lnTo>
                  <a:lnTo>
                    <a:pt x="4468" y="892"/>
                  </a:lnTo>
                  <a:lnTo>
                    <a:pt x="4476" y="894"/>
                  </a:lnTo>
                  <a:lnTo>
                    <a:pt x="4480" y="895"/>
                  </a:lnTo>
                  <a:lnTo>
                    <a:pt x="4483" y="897"/>
                  </a:lnTo>
                  <a:lnTo>
                    <a:pt x="4485" y="901"/>
                  </a:lnTo>
                  <a:lnTo>
                    <a:pt x="4490" y="901"/>
                  </a:lnTo>
                  <a:lnTo>
                    <a:pt x="4493" y="907"/>
                  </a:lnTo>
                  <a:lnTo>
                    <a:pt x="4498" y="912"/>
                  </a:lnTo>
                  <a:lnTo>
                    <a:pt x="4504" y="918"/>
                  </a:lnTo>
                  <a:lnTo>
                    <a:pt x="4510" y="921"/>
                  </a:lnTo>
                  <a:lnTo>
                    <a:pt x="4516" y="921"/>
                  </a:lnTo>
                  <a:lnTo>
                    <a:pt x="4519" y="923"/>
                  </a:lnTo>
                  <a:lnTo>
                    <a:pt x="4522" y="924"/>
                  </a:lnTo>
                  <a:lnTo>
                    <a:pt x="4524" y="928"/>
                  </a:lnTo>
                  <a:lnTo>
                    <a:pt x="4531" y="930"/>
                  </a:lnTo>
                  <a:lnTo>
                    <a:pt x="4536" y="928"/>
                  </a:lnTo>
                  <a:lnTo>
                    <a:pt x="4545" y="924"/>
                  </a:lnTo>
                  <a:lnTo>
                    <a:pt x="4553" y="921"/>
                  </a:lnTo>
                  <a:lnTo>
                    <a:pt x="4558" y="919"/>
                  </a:lnTo>
                  <a:lnTo>
                    <a:pt x="4565" y="921"/>
                  </a:lnTo>
                  <a:lnTo>
                    <a:pt x="4562" y="926"/>
                  </a:lnTo>
                  <a:lnTo>
                    <a:pt x="4560" y="933"/>
                  </a:lnTo>
                  <a:lnTo>
                    <a:pt x="4558" y="940"/>
                  </a:lnTo>
                  <a:lnTo>
                    <a:pt x="4558" y="948"/>
                  </a:lnTo>
                  <a:lnTo>
                    <a:pt x="4560" y="950"/>
                  </a:lnTo>
                  <a:lnTo>
                    <a:pt x="4562" y="952"/>
                  </a:lnTo>
                  <a:lnTo>
                    <a:pt x="4565" y="955"/>
                  </a:lnTo>
                  <a:lnTo>
                    <a:pt x="4567" y="960"/>
                  </a:lnTo>
                  <a:lnTo>
                    <a:pt x="4568" y="962"/>
                  </a:lnTo>
                  <a:lnTo>
                    <a:pt x="4572" y="962"/>
                  </a:lnTo>
                  <a:lnTo>
                    <a:pt x="4572" y="989"/>
                  </a:lnTo>
                  <a:lnTo>
                    <a:pt x="4565" y="989"/>
                  </a:lnTo>
                  <a:lnTo>
                    <a:pt x="4560" y="988"/>
                  </a:lnTo>
                  <a:lnTo>
                    <a:pt x="4556" y="984"/>
                  </a:lnTo>
                  <a:lnTo>
                    <a:pt x="4551" y="983"/>
                  </a:lnTo>
                  <a:lnTo>
                    <a:pt x="4545" y="983"/>
                  </a:lnTo>
                  <a:lnTo>
                    <a:pt x="4545" y="989"/>
                  </a:lnTo>
                  <a:lnTo>
                    <a:pt x="4546" y="994"/>
                  </a:lnTo>
                  <a:lnTo>
                    <a:pt x="4550" y="998"/>
                  </a:lnTo>
                  <a:lnTo>
                    <a:pt x="4555" y="1000"/>
                  </a:lnTo>
                  <a:lnTo>
                    <a:pt x="4565" y="1001"/>
                  </a:lnTo>
                  <a:lnTo>
                    <a:pt x="4570" y="1005"/>
                  </a:lnTo>
                  <a:lnTo>
                    <a:pt x="4572" y="1010"/>
                  </a:lnTo>
                  <a:lnTo>
                    <a:pt x="4577" y="1012"/>
                  </a:lnTo>
                  <a:lnTo>
                    <a:pt x="4579" y="1013"/>
                  </a:lnTo>
                  <a:lnTo>
                    <a:pt x="4579" y="1017"/>
                  </a:lnTo>
                  <a:lnTo>
                    <a:pt x="4579" y="1024"/>
                  </a:lnTo>
                  <a:lnTo>
                    <a:pt x="4579" y="1029"/>
                  </a:lnTo>
                  <a:lnTo>
                    <a:pt x="4579" y="1030"/>
                  </a:lnTo>
                  <a:lnTo>
                    <a:pt x="4572" y="1027"/>
                  </a:lnTo>
                  <a:lnTo>
                    <a:pt x="4567" y="1022"/>
                  </a:lnTo>
                  <a:lnTo>
                    <a:pt x="4555" y="1010"/>
                  </a:lnTo>
                  <a:lnTo>
                    <a:pt x="4548" y="1005"/>
                  </a:lnTo>
                  <a:lnTo>
                    <a:pt x="4541" y="1000"/>
                  </a:lnTo>
                  <a:lnTo>
                    <a:pt x="4533" y="998"/>
                  </a:lnTo>
                  <a:lnTo>
                    <a:pt x="4524" y="996"/>
                  </a:lnTo>
                  <a:lnTo>
                    <a:pt x="4522" y="993"/>
                  </a:lnTo>
                  <a:lnTo>
                    <a:pt x="4521" y="989"/>
                  </a:lnTo>
                  <a:lnTo>
                    <a:pt x="4517" y="988"/>
                  </a:lnTo>
                  <a:lnTo>
                    <a:pt x="4517" y="983"/>
                  </a:lnTo>
                  <a:lnTo>
                    <a:pt x="4517" y="977"/>
                  </a:lnTo>
                  <a:lnTo>
                    <a:pt x="4516" y="974"/>
                  </a:lnTo>
                  <a:lnTo>
                    <a:pt x="4514" y="971"/>
                  </a:lnTo>
                  <a:lnTo>
                    <a:pt x="4510" y="969"/>
                  </a:lnTo>
                  <a:lnTo>
                    <a:pt x="4507" y="964"/>
                  </a:lnTo>
                  <a:lnTo>
                    <a:pt x="4504" y="959"/>
                  </a:lnTo>
                  <a:lnTo>
                    <a:pt x="4498" y="955"/>
                  </a:lnTo>
                  <a:lnTo>
                    <a:pt x="4497" y="948"/>
                  </a:lnTo>
                  <a:lnTo>
                    <a:pt x="4493" y="948"/>
                  </a:lnTo>
                  <a:lnTo>
                    <a:pt x="4490" y="948"/>
                  </a:lnTo>
                  <a:lnTo>
                    <a:pt x="4485" y="948"/>
                  </a:lnTo>
                  <a:lnTo>
                    <a:pt x="4483" y="948"/>
                  </a:lnTo>
                  <a:lnTo>
                    <a:pt x="4483" y="942"/>
                  </a:lnTo>
                  <a:lnTo>
                    <a:pt x="4480" y="942"/>
                  </a:lnTo>
                  <a:lnTo>
                    <a:pt x="4478" y="945"/>
                  </a:lnTo>
                  <a:lnTo>
                    <a:pt x="4475" y="947"/>
                  </a:lnTo>
                  <a:lnTo>
                    <a:pt x="4476" y="948"/>
                  </a:lnTo>
                  <a:lnTo>
                    <a:pt x="4471" y="947"/>
                  </a:lnTo>
                  <a:lnTo>
                    <a:pt x="4469" y="942"/>
                  </a:lnTo>
                  <a:lnTo>
                    <a:pt x="4468" y="936"/>
                  </a:lnTo>
                  <a:lnTo>
                    <a:pt x="4466" y="935"/>
                  </a:lnTo>
                  <a:lnTo>
                    <a:pt x="4463" y="935"/>
                  </a:lnTo>
                  <a:lnTo>
                    <a:pt x="4458" y="938"/>
                  </a:lnTo>
                  <a:lnTo>
                    <a:pt x="4454" y="942"/>
                  </a:lnTo>
                  <a:lnTo>
                    <a:pt x="4454" y="945"/>
                  </a:lnTo>
                  <a:lnTo>
                    <a:pt x="4456" y="950"/>
                  </a:lnTo>
                  <a:lnTo>
                    <a:pt x="4461" y="959"/>
                  </a:lnTo>
                  <a:lnTo>
                    <a:pt x="4463" y="964"/>
                  </a:lnTo>
                  <a:lnTo>
                    <a:pt x="4463" y="969"/>
                  </a:lnTo>
                  <a:lnTo>
                    <a:pt x="4463" y="1010"/>
                  </a:lnTo>
                  <a:lnTo>
                    <a:pt x="4454" y="1015"/>
                  </a:lnTo>
                  <a:lnTo>
                    <a:pt x="4449" y="1017"/>
                  </a:lnTo>
                  <a:lnTo>
                    <a:pt x="4442" y="1017"/>
                  </a:lnTo>
                  <a:lnTo>
                    <a:pt x="4441" y="1022"/>
                  </a:lnTo>
                  <a:lnTo>
                    <a:pt x="4439" y="1024"/>
                  </a:lnTo>
                  <a:lnTo>
                    <a:pt x="4435" y="1024"/>
                  </a:lnTo>
                  <a:lnTo>
                    <a:pt x="4435" y="1034"/>
                  </a:lnTo>
                  <a:lnTo>
                    <a:pt x="4435" y="1044"/>
                  </a:lnTo>
                  <a:lnTo>
                    <a:pt x="4432" y="1051"/>
                  </a:lnTo>
                  <a:lnTo>
                    <a:pt x="4429" y="1058"/>
                  </a:lnTo>
                  <a:lnTo>
                    <a:pt x="4425" y="1058"/>
                  </a:lnTo>
                  <a:lnTo>
                    <a:pt x="4423" y="1056"/>
                  </a:lnTo>
                  <a:lnTo>
                    <a:pt x="4422" y="1051"/>
                  </a:lnTo>
                  <a:lnTo>
                    <a:pt x="4422" y="1037"/>
                  </a:lnTo>
                  <a:lnTo>
                    <a:pt x="4422" y="1017"/>
                  </a:lnTo>
                  <a:lnTo>
                    <a:pt x="4429" y="1012"/>
                  </a:lnTo>
                  <a:lnTo>
                    <a:pt x="4435" y="1006"/>
                  </a:lnTo>
                  <a:lnTo>
                    <a:pt x="4439" y="1005"/>
                  </a:lnTo>
                  <a:lnTo>
                    <a:pt x="4441" y="1000"/>
                  </a:lnTo>
                  <a:lnTo>
                    <a:pt x="4442" y="994"/>
                  </a:lnTo>
                  <a:lnTo>
                    <a:pt x="4442" y="989"/>
                  </a:lnTo>
                  <a:lnTo>
                    <a:pt x="4437" y="989"/>
                  </a:lnTo>
                  <a:lnTo>
                    <a:pt x="4434" y="991"/>
                  </a:lnTo>
                  <a:lnTo>
                    <a:pt x="4430" y="993"/>
                  </a:lnTo>
                  <a:lnTo>
                    <a:pt x="4429" y="996"/>
                  </a:lnTo>
                  <a:lnTo>
                    <a:pt x="4429" y="1000"/>
                  </a:lnTo>
                  <a:lnTo>
                    <a:pt x="4427" y="1001"/>
                  </a:lnTo>
                  <a:lnTo>
                    <a:pt x="4422" y="1003"/>
                  </a:lnTo>
                  <a:lnTo>
                    <a:pt x="4417" y="1006"/>
                  </a:lnTo>
                  <a:lnTo>
                    <a:pt x="4410" y="1008"/>
                  </a:lnTo>
                  <a:lnTo>
                    <a:pt x="4405" y="1012"/>
                  </a:lnTo>
                  <a:lnTo>
                    <a:pt x="4403" y="1013"/>
                  </a:lnTo>
                  <a:lnTo>
                    <a:pt x="4401" y="1017"/>
                  </a:lnTo>
                  <a:lnTo>
                    <a:pt x="4388" y="1010"/>
                  </a:lnTo>
                  <a:lnTo>
                    <a:pt x="4374" y="1003"/>
                  </a:lnTo>
                  <a:lnTo>
                    <a:pt x="4369" y="1003"/>
                  </a:lnTo>
                  <a:lnTo>
                    <a:pt x="4365" y="1005"/>
                  </a:lnTo>
                  <a:lnTo>
                    <a:pt x="4365" y="1010"/>
                  </a:lnTo>
                  <a:lnTo>
                    <a:pt x="4367" y="1015"/>
                  </a:lnTo>
                  <a:lnTo>
                    <a:pt x="4370" y="1025"/>
                  </a:lnTo>
                  <a:lnTo>
                    <a:pt x="4374" y="1030"/>
                  </a:lnTo>
                  <a:lnTo>
                    <a:pt x="4365" y="1035"/>
                  </a:lnTo>
                  <a:lnTo>
                    <a:pt x="4362" y="1039"/>
                  </a:lnTo>
                  <a:lnTo>
                    <a:pt x="4360" y="1044"/>
                  </a:lnTo>
                  <a:lnTo>
                    <a:pt x="4362" y="1047"/>
                  </a:lnTo>
                  <a:lnTo>
                    <a:pt x="4364" y="1051"/>
                  </a:lnTo>
                  <a:lnTo>
                    <a:pt x="4367" y="1054"/>
                  </a:lnTo>
                  <a:lnTo>
                    <a:pt x="4367" y="1058"/>
                  </a:lnTo>
                  <a:lnTo>
                    <a:pt x="4374" y="1058"/>
                  </a:lnTo>
                  <a:lnTo>
                    <a:pt x="4379" y="1056"/>
                  </a:lnTo>
                  <a:lnTo>
                    <a:pt x="4384" y="1053"/>
                  </a:lnTo>
                  <a:lnTo>
                    <a:pt x="4388" y="1047"/>
                  </a:lnTo>
                  <a:lnTo>
                    <a:pt x="4391" y="1035"/>
                  </a:lnTo>
                  <a:lnTo>
                    <a:pt x="4394" y="1024"/>
                  </a:lnTo>
                  <a:lnTo>
                    <a:pt x="4400" y="1027"/>
                  </a:lnTo>
                  <a:lnTo>
                    <a:pt x="4403" y="1030"/>
                  </a:lnTo>
                  <a:lnTo>
                    <a:pt x="4401" y="1034"/>
                  </a:lnTo>
                  <a:lnTo>
                    <a:pt x="4400" y="1039"/>
                  </a:lnTo>
                  <a:lnTo>
                    <a:pt x="4396" y="1047"/>
                  </a:lnTo>
                  <a:lnTo>
                    <a:pt x="4394" y="1053"/>
                  </a:lnTo>
                  <a:lnTo>
                    <a:pt x="4394" y="1058"/>
                  </a:lnTo>
                  <a:lnTo>
                    <a:pt x="4389" y="1061"/>
                  </a:lnTo>
                  <a:lnTo>
                    <a:pt x="4382" y="1063"/>
                  </a:lnTo>
                  <a:lnTo>
                    <a:pt x="4377" y="1066"/>
                  </a:lnTo>
                  <a:lnTo>
                    <a:pt x="4376" y="1068"/>
                  </a:lnTo>
                  <a:lnTo>
                    <a:pt x="4374" y="1071"/>
                  </a:lnTo>
                  <a:lnTo>
                    <a:pt x="4370" y="1076"/>
                  </a:lnTo>
                  <a:lnTo>
                    <a:pt x="4367" y="1082"/>
                  </a:lnTo>
                  <a:lnTo>
                    <a:pt x="4362" y="1085"/>
                  </a:lnTo>
                  <a:lnTo>
                    <a:pt x="4360" y="1092"/>
                  </a:lnTo>
                  <a:lnTo>
                    <a:pt x="4360" y="1100"/>
                  </a:lnTo>
                  <a:lnTo>
                    <a:pt x="4360" y="1109"/>
                  </a:lnTo>
                  <a:lnTo>
                    <a:pt x="4359" y="1117"/>
                  </a:lnTo>
                  <a:lnTo>
                    <a:pt x="4360" y="1126"/>
                  </a:lnTo>
                  <a:lnTo>
                    <a:pt x="4364" y="1131"/>
                  </a:lnTo>
                  <a:lnTo>
                    <a:pt x="4367" y="1136"/>
                  </a:lnTo>
                  <a:lnTo>
                    <a:pt x="4370" y="1139"/>
                  </a:lnTo>
                  <a:lnTo>
                    <a:pt x="4374" y="1146"/>
                  </a:lnTo>
                  <a:lnTo>
                    <a:pt x="4379" y="1148"/>
                  </a:lnTo>
                  <a:lnTo>
                    <a:pt x="4381" y="1150"/>
                  </a:lnTo>
                  <a:lnTo>
                    <a:pt x="4381" y="1153"/>
                  </a:lnTo>
                  <a:lnTo>
                    <a:pt x="4381" y="1160"/>
                  </a:lnTo>
                  <a:lnTo>
                    <a:pt x="4393" y="1160"/>
                  </a:lnTo>
                  <a:lnTo>
                    <a:pt x="4398" y="1162"/>
                  </a:lnTo>
                  <a:lnTo>
                    <a:pt x="4401" y="1163"/>
                  </a:lnTo>
                  <a:lnTo>
                    <a:pt x="4405" y="1165"/>
                  </a:lnTo>
                  <a:lnTo>
                    <a:pt x="4406" y="1170"/>
                  </a:lnTo>
                  <a:lnTo>
                    <a:pt x="4408" y="1174"/>
                  </a:lnTo>
                  <a:lnTo>
                    <a:pt x="4408" y="1180"/>
                  </a:lnTo>
                  <a:lnTo>
                    <a:pt x="4403" y="1180"/>
                  </a:lnTo>
                  <a:lnTo>
                    <a:pt x="4401" y="1177"/>
                  </a:lnTo>
                  <a:lnTo>
                    <a:pt x="4396" y="1172"/>
                  </a:lnTo>
                  <a:lnTo>
                    <a:pt x="4394" y="1168"/>
                  </a:lnTo>
                  <a:lnTo>
                    <a:pt x="4391" y="1167"/>
                  </a:lnTo>
                  <a:lnTo>
                    <a:pt x="4386" y="1167"/>
                  </a:lnTo>
                  <a:lnTo>
                    <a:pt x="4381" y="1167"/>
                  </a:lnTo>
                  <a:lnTo>
                    <a:pt x="4376" y="1165"/>
                  </a:lnTo>
                  <a:lnTo>
                    <a:pt x="4374" y="1163"/>
                  </a:lnTo>
                  <a:lnTo>
                    <a:pt x="4374" y="1160"/>
                  </a:lnTo>
                  <a:lnTo>
                    <a:pt x="4369" y="1160"/>
                  </a:lnTo>
                  <a:lnTo>
                    <a:pt x="4365" y="1162"/>
                  </a:lnTo>
                  <a:lnTo>
                    <a:pt x="4360" y="1167"/>
                  </a:lnTo>
                  <a:lnTo>
                    <a:pt x="4360" y="1170"/>
                  </a:lnTo>
                  <a:lnTo>
                    <a:pt x="4360" y="1174"/>
                  </a:lnTo>
                  <a:lnTo>
                    <a:pt x="4357" y="1174"/>
                  </a:lnTo>
                  <a:lnTo>
                    <a:pt x="4353" y="1174"/>
                  </a:lnTo>
                  <a:lnTo>
                    <a:pt x="4352" y="1177"/>
                  </a:lnTo>
                  <a:lnTo>
                    <a:pt x="4352" y="1182"/>
                  </a:lnTo>
                  <a:lnTo>
                    <a:pt x="4353" y="1191"/>
                  </a:lnTo>
                  <a:lnTo>
                    <a:pt x="4353" y="1194"/>
                  </a:lnTo>
                  <a:lnTo>
                    <a:pt x="4352" y="1197"/>
                  </a:lnTo>
                  <a:lnTo>
                    <a:pt x="4350" y="1201"/>
                  </a:lnTo>
                  <a:lnTo>
                    <a:pt x="4347" y="1201"/>
                  </a:lnTo>
                  <a:lnTo>
                    <a:pt x="4347" y="1218"/>
                  </a:lnTo>
                  <a:lnTo>
                    <a:pt x="4345" y="1225"/>
                  </a:lnTo>
                  <a:lnTo>
                    <a:pt x="4343" y="1226"/>
                  </a:lnTo>
                  <a:lnTo>
                    <a:pt x="4340" y="1228"/>
                  </a:lnTo>
                  <a:lnTo>
                    <a:pt x="4338" y="1232"/>
                  </a:lnTo>
                  <a:lnTo>
                    <a:pt x="4336" y="1233"/>
                  </a:lnTo>
                  <a:lnTo>
                    <a:pt x="4335" y="1232"/>
                  </a:lnTo>
                  <a:lnTo>
                    <a:pt x="4333" y="1228"/>
                  </a:lnTo>
                  <a:lnTo>
                    <a:pt x="4331" y="1220"/>
                  </a:lnTo>
                  <a:lnTo>
                    <a:pt x="4331" y="1215"/>
                  </a:lnTo>
                  <a:lnTo>
                    <a:pt x="4335" y="1204"/>
                  </a:lnTo>
                  <a:lnTo>
                    <a:pt x="4340" y="1194"/>
                  </a:lnTo>
                  <a:lnTo>
                    <a:pt x="4340" y="1187"/>
                  </a:lnTo>
                  <a:lnTo>
                    <a:pt x="4340" y="1180"/>
                  </a:lnTo>
                  <a:lnTo>
                    <a:pt x="4340" y="1174"/>
                  </a:lnTo>
                  <a:lnTo>
                    <a:pt x="4341" y="1168"/>
                  </a:lnTo>
                  <a:lnTo>
                    <a:pt x="4345" y="1165"/>
                  </a:lnTo>
                  <a:lnTo>
                    <a:pt x="4348" y="1162"/>
                  </a:lnTo>
                  <a:lnTo>
                    <a:pt x="4355" y="1155"/>
                  </a:lnTo>
                  <a:lnTo>
                    <a:pt x="4359" y="1151"/>
                  </a:lnTo>
                  <a:lnTo>
                    <a:pt x="4360" y="1146"/>
                  </a:lnTo>
                  <a:lnTo>
                    <a:pt x="4357" y="1139"/>
                  </a:lnTo>
                  <a:lnTo>
                    <a:pt x="4353" y="1134"/>
                  </a:lnTo>
                  <a:lnTo>
                    <a:pt x="4350" y="1128"/>
                  </a:lnTo>
                  <a:lnTo>
                    <a:pt x="4347" y="1119"/>
                  </a:lnTo>
                  <a:lnTo>
                    <a:pt x="4345" y="1111"/>
                  </a:lnTo>
                  <a:lnTo>
                    <a:pt x="4345" y="1100"/>
                  </a:lnTo>
                  <a:lnTo>
                    <a:pt x="4347" y="1080"/>
                  </a:lnTo>
                  <a:lnTo>
                    <a:pt x="4347" y="1058"/>
                  </a:lnTo>
                  <a:lnTo>
                    <a:pt x="4347" y="1037"/>
                  </a:lnTo>
                  <a:lnTo>
                    <a:pt x="4347" y="1030"/>
                  </a:lnTo>
                  <a:lnTo>
                    <a:pt x="4345" y="1024"/>
                  </a:lnTo>
                  <a:lnTo>
                    <a:pt x="4343" y="1017"/>
                  </a:lnTo>
                  <a:lnTo>
                    <a:pt x="4338" y="1013"/>
                  </a:lnTo>
                  <a:lnTo>
                    <a:pt x="4333" y="1010"/>
                  </a:lnTo>
                  <a:lnTo>
                    <a:pt x="4331" y="1003"/>
                  </a:lnTo>
                  <a:lnTo>
                    <a:pt x="4329" y="996"/>
                  </a:lnTo>
                  <a:lnTo>
                    <a:pt x="4324" y="993"/>
                  </a:lnTo>
                  <a:lnTo>
                    <a:pt x="4319" y="989"/>
                  </a:lnTo>
                  <a:lnTo>
                    <a:pt x="4316" y="991"/>
                  </a:lnTo>
                  <a:lnTo>
                    <a:pt x="4314" y="993"/>
                  </a:lnTo>
                  <a:lnTo>
                    <a:pt x="4312" y="1000"/>
                  </a:lnTo>
                  <a:lnTo>
                    <a:pt x="4312" y="1017"/>
                  </a:lnTo>
                  <a:lnTo>
                    <a:pt x="4304" y="1012"/>
                  </a:lnTo>
                  <a:lnTo>
                    <a:pt x="4299" y="1010"/>
                  </a:lnTo>
                  <a:lnTo>
                    <a:pt x="4292" y="1010"/>
                  </a:lnTo>
                  <a:lnTo>
                    <a:pt x="4292" y="1024"/>
                  </a:lnTo>
                  <a:lnTo>
                    <a:pt x="4292" y="1030"/>
                  </a:lnTo>
                  <a:lnTo>
                    <a:pt x="4292" y="1035"/>
                  </a:lnTo>
                  <a:lnTo>
                    <a:pt x="4294" y="1041"/>
                  </a:lnTo>
                  <a:lnTo>
                    <a:pt x="4297" y="1049"/>
                  </a:lnTo>
                  <a:lnTo>
                    <a:pt x="4300" y="1058"/>
                  </a:lnTo>
                  <a:lnTo>
                    <a:pt x="4300" y="1064"/>
                  </a:lnTo>
                  <a:lnTo>
                    <a:pt x="4299" y="1071"/>
                  </a:lnTo>
                  <a:lnTo>
                    <a:pt x="4295" y="1071"/>
                  </a:lnTo>
                  <a:lnTo>
                    <a:pt x="4294" y="1070"/>
                  </a:lnTo>
                  <a:lnTo>
                    <a:pt x="4294" y="1063"/>
                  </a:lnTo>
                  <a:lnTo>
                    <a:pt x="4294" y="1056"/>
                  </a:lnTo>
                  <a:lnTo>
                    <a:pt x="4294" y="1053"/>
                  </a:lnTo>
                  <a:lnTo>
                    <a:pt x="4292" y="1051"/>
                  </a:lnTo>
                  <a:lnTo>
                    <a:pt x="4285" y="1049"/>
                  </a:lnTo>
                  <a:lnTo>
                    <a:pt x="4282" y="1049"/>
                  </a:lnTo>
                  <a:lnTo>
                    <a:pt x="4278" y="1054"/>
                  </a:lnTo>
                  <a:lnTo>
                    <a:pt x="4275" y="1059"/>
                  </a:lnTo>
                  <a:lnTo>
                    <a:pt x="4268" y="1071"/>
                  </a:lnTo>
                  <a:lnTo>
                    <a:pt x="4263" y="1076"/>
                  </a:lnTo>
                  <a:lnTo>
                    <a:pt x="4258" y="1078"/>
                  </a:lnTo>
                  <a:lnTo>
                    <a:pt x="4254" y="1117"/>
                  </a:lnTo>
                  <a:lnTo>
                    <a:pt x="4249" y="1155"/>
                  </a:lnTo>
                  <a:lnTo>
                    <a:pt x="4246" y="1194"/>
                  </a:lnTo>
                  <a:lnTo>
                    <a:pt x="4244" y="1235"/>
                  </a:lnTo>
                  <a:lnTo>
                    <a:pt x="4242" y="1233"/>
                  </a:lnTo>
                  <a:lnTo>
                    <a:pt x="4241" y="1232"/>
                  </a:lnTo>
                  <a:lnTo>
                    <a:pt x="4237" y="1228"/>
                  </a:lnTo>
                  <a:lnTo>
                    <a:pt x="4236" y="1223"/>
                  </a:lnTo>
                  <a:lnTo>
                    <a:pt x="4234" y="1221"/>
                  </a:lnTo>
                  <a:lnTo>
                    <a:pt x="4231" y="1221"/>
                  </a:lnTo>
                  <a:lnTo>
                    <a:pt x="4231" y="1201"/>
                  </a:lnTo>
                  <a:lnTo>
                    <a:pt x="4231" y="1160"/>
                  </a:lnTo>
                  <a:lnTo>
                    <a:pt x="4241" y="1116"/>
                  </a:lnTo>
                  <a:lnTo>
                    <a:pt x="4244" y="1092"/>
                  </a:lnTo>
                  <a:lnTo>
                    <a:pt x="4244" y="1078"/>
                  </a:lnTo>
                  <a:lnTo>
                    <a:pt x="4244" y="1064"/>
                  </a:lnTo>
                  <a:lnTo>
                    <a:pt x="4231" y="1066"/>
                  </a:lnTo>
                  <a:lnTo>
                    <a:pt x="4219" y="1070"/>
                  </a:lnTo>
                  <a:lnTo>
                    <a:pt x="4196" y="1078"/>
                  </a:lnTo>
                  <a:lnTo>
                    <a:pt x="4191" y="1078"/>
                  </a:lnTo>
                  <a:lnTo>
                    <a:pt x="4188" y="1080"/>
                  </a:lnTo>
                  <a:lnTo>
                    <a:pt x="4184" y="1082"/>
                  </a:lnTo>
                  <a:lnTo>
                    <a:pt x="4183" y="1085"/>
                  </a:lnTo>
                  <a:lnTo>
                    <a:pt x="4176" y="1085"/>
                  </a:lnTo>
                  <a:lnTo>
                    <a:pt x="4173" y="1085"/>
                  </a:lnTo>
                  <a:lnTo>
                    <a:pt x="4169" y="1087"/>
                  </a:lnTo>
                  <a:lnTo>
                    <a:pt x="4167" y="1090"/>
                  </a:lnTo>
                  <a:lnTo>
                    <a:pt x="4162" y="1095"/>
                  </a:lnTo>
                  <a:lnTo>
                    <a:pt x="4159" y="1099"/>
                  </a:lnTo>
                  <a:lnTo>
                    <a:pt x="4156" y="1099"/>
                  </a:lnTo>
                  <a:lnTo>
                    <a:pt x="4150" y="1102"/>
                  </a:lnTo>
                  <a:lnTo>
                    <a:pt x="4145" y="1105"/>
                  </a:lnTo>
                  <a:lnTo>
                    <a:pt x="4140" y="1111"/>
                  </a:lnTo>
                  <a:lnTo>
                    <a:pt x="4135" y="1112"/>
                  </a:lnTo>
                  <a:lnTo>
                    <a:pt x="4135" y="1119"/>
                  </a:lnTo>
                  <a:lnTo>
                    <a:pt x="4135" y="1122"/>
                  </a:lnTo>
                  <a:lnTo>
                    <a:pt x="4133" y="1126"/>
                  </a:lnTo>
                  <a:lnTo>
                    <a:pt x="4130" y="1128"/>
                  </a:lnTo>
                  <a:lnTo>
                    <a:pt x="4125" y="1133"/>
                  </a:lnTo>
                  <a:lnTo>
                    <a:pt x="4121" y="1136"/>
                  </a:lnTo>
                  <a:lnTo>
                    <a:pt x="4121" y="1139"/>
                  </a:lnTo>
                  <a:lnTo>
                    <a:pt x="4120" y="1146"/>
                  </a:lnTo>
                  <a:lnTo>
                    <a:pt x="4120" y="1150"/>
                  </a:lnTo>
                  <a:lnTo>
                    <a:pt x="4123" y="1157"/>
                  </a:lnTo>
                  <a:lnTo>
                    <a:pt x="4128" y="1163"/>
                  </a:lnTo>
                  <a:lnTo>
                    <a:pt x="4128" y="1168"/>
                  </a:lnTo>
                  <a:lnTo>
                    <a:pt x="4128" y="1174"/>
                  </a:lnTo>
                  <a:lnTo>
                    <a:pt x="4133" y="1175"/>
                  </a:lnTo>
                  <a:lnTo>
                    <a:pt x="4135" y="1177"/>
                  </a:lnTo>
                  <a:lnTo>
                    <a:pt x="4135" y="1180"/>
                  </a:lnTo>
                  <a:lnTo>
                    <a:pt x="4135" y="1194"/>
                  </a:lnTo>
                  <a:lnTo>
                    <a:pt x="4142" y="1194"/>
                  </a:lnTo>
                  <a:lnTo>
                    <a:pt x="4149" y="1191"/>
                  </a:lnTo>
                  <a:lnTo>
                    <a:pt x="4152" y="1186"/>
                  </a:lnTo>
                  <a:lnTo>
                    <a:pt x="4156" y="1180"/>
                  </a:lnTo>
                  <a:lnTo>
                    <a:pt x="4161" y="1177"/>
                  </a:lnTo>
                  <a:lnTo>
                    <a:pt x="4166" y="1177"/>
                  </a:lnTo>
                  <a:lnTo>
                    <a:pt x="4176" y="1180"/>
                  </a:lnTo>
                  <a:lnTo>
                    <a:pt x="4171" y="1187"/>
                  </a:lnTo>
                  <a:lnTo>
                    <a:pt x="4166" y="1194"/>
                  </a:lnTo>
                  <a:lnTo>
                    <a:pt x="4162" y="1197"/>
                  </a:lnTo>
                  <a:lnTo>
                    <a:pt x="4159" y="1199"/>
                  </a:lnTo>
                  <a:lnTo>
                    <a:pt x="4154" y="1201"/>
                  </a:lnTo>
                  <a:lnTo>
                    <a:pt x="4149" y="1201"/>
                  </a:lnTo>
                  <a:lnTo>
                    <a:pt x="4149" y="1211"/>
                  </a:lnTo>
                  <a:lnTo>
                    <a:pt x="4150" y="1220"/>
                  </a:lnTo>
                  <a:lnTo>
                    <a:pt x="4154" y="1228"/>
                  </a:lnTo>
                  <a:lnTo>
                    <a:pt x="4157" y="1237"/>
                  </a:lnTo>
                  <a:lnTo>
                    <a:pt x="4157" y="1240"/>
                  </a:lnTo>
                  <a:lnTo>
                    <a:pt x="4156" y="1242"/>
                  </a:lnTo>
                  <a:lnTo>
                    <a:pt x="4156" y="1245"/>
                  </a:lnTo>
                  <a:lnTo>
                    <a:pt x="4161" y="1247"/>
                  </a:lnTo>
                  <a:lnTo>
                    <a:pt x="4164" y="1250"/>
                  </a:lnTo>
                  <a:lnTo>
                    <a:pt x="4164" y="1254"/>
                  </a:lnTo>
                  <a:lnTo>
                    <a:pt x="4162" y="1255"/>
                  </a:lnTo>
                  <a:lnTo>
                    <a:pt x="4166" y="1255"/>
                  </a:lnTo>
                  <a:lnTo>
                    <a:pt x="4196" y="1255"/>
                  </a:lnTo>
                  <a:lnTo>
                    <a:pt x="4198" y="1261"/>
                  </a:lnTo>
                  <a:lnTo>
                    <a:pt x="4200" y="1266"/>
                  </a:lnTo>
                  <a:lnTo>
                    <a:pt x="4203" y="1269"/>
                  </a:lnTo>
                  <a:lnTo>
                    <a:pt x="4203" y="1276"/>
                  </a:lnTo>
                  <a:lnTo>
                    <a:pt x="4207" y="1278"/>
                  </a:lnTo>
                  <a:lnTo>
                    <a:pt x="4208" y="1279"/>
                  </a:lnTo>
                  <a:lnTo>
                    <a:pt x="4212" y="1284"/>
                  </a:lnTo>
                  <a:lnTo>
                    <a:pt x="4213" y="1291"/>
                  </a:lnTo>
                  <a:lnTo>
                    <a:pt x="4217" y="1296"/>
                  </a:lnTo>
                  <a:lnTo>
                    <a:pt x="4217" y="1300"/>
                  </a:lnTo>
                  <a:lnTo>
                    <a:pt x="4219" y="1303"/>
                  </a:lnTo>
                  <a:lnTo>
                    <a:pt x="4225" y="1308"/>
                  </a:lnTo>
                  <a:lnTo>
                    <a:pt x="4229" y="1312"/>
                  </a:lnTo>
                  <a:lnTo>
                    <a:pt x="4231" y="1313"/>
                  </a:lnTo>
                  <a:lnTo>
                    <a:pt x="4229" y="1315"/>
                  </a:lnTo>
                  <a:lnTo>
                    <a:pt x="4224" y="1317"/>
                  </a:lnTo>
                  <a:lnTo>
                    <a:pt x="4203" y="1317"/>
                  </a:lnTo>
                  <a:lnTo>
                    <a:pt x="4203" y="1276"/>
                  </a:lnTo>
                  <a:lnTo>
                    <a:pt x="4198" y="1274"/>
                  </a:lnTo>
                  <a:lnTo>
                    <a:pt x="4193" y="1272"/>
                  </a:lnTo>
                  <a:lnTo>
                    <a:pt x="4190" y="1269"/>
                  </a:lnTo>
                  <a:lnTo>
                    <a:pt x="4183" y="1269"/>
                  </a:lnTo>
                  <a:lnTo>
                    <a:pt x="4178" y="1267"/>
                  </a:lnTo>
                  <a:lnTo>
                    <a:pt x="4176" y="1266"/>
                  </a:lnTo>
                  <a:lnTo>
                    <a:pt x="4176" y="1262"/>
                  </a:lnTo>
                  <a:lnTo>
                    <a:pt x="4166" y="1262"/>
                  </a:lnTo>
                  <a:lnTo>
                    <a:pt x="4162" y="1262"/>
                  </a:lnTo>
                  <a:lnTo>
                    <a:pt x="4154" y="1250"/>
                  </a:lnTo>
                  <a:lnTo>
                    <a:pt x="4150" y="1245"/>
                  </a:lnTo>
                  <a:lnTo>
                    <a:pt x="4147" y="1237"/>
                  </a:lnTo>
                  <a:lnTo>
                    <a:pt x="4147" y="1233"/>
                  </a:lnTo>
                  <a:lnTo>
                    <a:pt x="4145" y="1228"/>
                  </a:lnTo>
                  <a:lnTo>
                    <a:pt x="4144" y="1225"/>
                  </a:lnTo>
                  <a:lnTo>
                    <a:pt x="4140" y="1221"/>
                  </a:lnTo>
                  <a:lnTo>
                    <a:pt x="4135" y="1221"/>
                  </a:lnTo>
                  <a:lnTo>
                    <a:pt x="4137" y="1215"/>
                  </a:lnTo>
                  <a:lnTo>
                    <a:pt x="4135" y="1209"/>
                  </a:lnTo>
                  <a:lnTo>
                    <a:pt x="4133" y="1203"/>
                  </a:lnTo>
                  <a:lnTo>
                    <a:pt x="4128" y="1197"/>
                  </a:lnTo>
                  <a:lnTo>
                    <a:pt x="4128" y="1192"/>
                  </a:lnTo>
                  <a:lnTo>
                    <a:pt x="4128" y="1187"/>
                  </a:lnTo>
                  <a:lnTo>
                    <a:pt x="4121" y="1186"/>
                  </a:lnTo>
                  <a:lnTo>
                    <a:pt x="4116" y="1187"/>
                  </a:lnTo>
                  <a:lnTo>
                    <a:pt x="4108" y="1191"/>
                  </a:lnTo>
                  <a:lnTo>
                    <a:pt x="4099" y="1194"/>
                  </a:lnTo>
                  <a:lnTo>
                    <a:pt x="4094" y="1196"/>
                  </a:lnTo>
                  <a:lnTo>
                    <a:pt x="4087" y="1194"/>
                  </a:lnTo>
                  <a:lnTo>
                    <a:pt x="4087" y="1196"/>
                  </a:lnTo>
                  <a:lnTo>
                    <a:pt x="4086" y="1197"/>
                  </a:lnTo>
                  <a:lnTo>
                    <a:pt x="4082" y="1199"/>
                  </a:lnTo>
                  <a:lnTo>
                    <a:pt x="4077" y="1199"/>
                  </a:lnTo>
                  <a:lnTo>
                    <a:pt x="4074" y="1201"/>
                  </a:lnTo>
                  <a:lnTo>
                    <a:pt x="4074" y="1208"/>
                  </a:lnTo>
                  <a:lnTo>
                    <a:pt x="4069" y="1208"/>
                  </a:lnTo>
                  <a:lnTo>
                    <a:pt x="4063" y="1208"/>
                  </a:lnTo>
                  <a:lnTo>
                    <a:pt x="4058" y="1208"/>
                  </a:lnTo>
                  <a:lnTo>
                    <a:pt x="4053" y="1208"/>
                  </a:lnTo>
                  <a:lnTo>
                    <a:pt x="4052" y="1221"/>
                  </a:lnTo>
                  <a:lnTo>
                    <a:pt x="4055" y="1230"/>
                  </a:lnTo>
                  <a:lnTo>
                    <a:pt x="4058" y="1238"/>
                  </a:lnTo>
                  <a:lnTo>
                    <a:pt x="4065" y="1243"/>
                  </a:lnTo>
                  <a:lnTo>
                    <a:pt x="4077" y="1255"/>
                  </a:lnTo>
                  <a:lnTo>
                    <a:pt x="4084" y="1261"/>
                  </a:lnTo>
                  <a:lnTo>
                    <a:pt x="4087" y="1269"/>
                  </a:lnTo>
                  <a:lnTo>
                    <a:pt x="4089" y="1269"/>
                  </a:lnTo>
                  <a:lnTo>
                    <a:pt x="4091" y="1269"/>
                  </a:lnTo>
                  <a:lnTo>
                    <a:pt x="4096" y="1269"/>
                  </a:lnTo>
                  <a:lnTo>
                    <a:pt x="4099" y="1271"/>
                  </a:lnTo>
                  <a:lnTo>
                    <a:pt x="4106" y="1276"/>
                  </a:lnTo>
                  <a:lnTo>
                    <a:pt x="4113" y="1283"/>
                  </a:lnTo>
                  <a:lnTo>
                    <a:pt x="4121" y="1290"/>
                  </a:lnTo>
                  <a:lnTo>
                    <a:pt x="4123" y="1290"/>
                  </a:lnTo>
                  <a:lnTo>
                    <a:pt x="4130" y="1290"/>
                  </a:lnTo>
                  <a:lnTo>
                    <a:pt x="4135" y="1290"/>
                  </a:lnTo>
                  <a:lnTo>
                    <a:pt x="4133" y="1293"/>
                  </a:lnTo>
                  <a:lnTo>
                    <a:pt x="4132" y="1295"/>
                  </a:lnTo>
                  <a:lnTo>
                    <a:pt x="4125" y="1296"/>
                  </a:lnTo>
                  <a:lnTo>
                    <a:pt x="4108" y="1296"/>
                  </a:lnTo>
                  <a:lnTo>
                    <a:pt x="4108" y="1303"/>
                  </a:lnTo>
                  <a:lnTo>
                    <a:pt x="4104" y="1307"/>
                  </a:lnTo>
                  <a:lnTo>
                    <a:pt x="4099" y="1310"/>
                  </a:lnTo>
                  <a:lnTo>
                    <a:pt x="4094" y="1310"/>
                  </a:lnTo>
                  <a:lnTo>
                    <a:pt x="4094" y="1303"/>
                  </a:lnTo>
                  <a:lnTo>
                    <a:pt x="4091" y="1300"/>
                  </a:lnTo>
                  <a:lnTo>
                    <a:pt x="4089" y="1295"/>
                  </a:lnTo>
                  <a:lnTo>
                    <a:pt x="4087" y="1290"/>
                  </a:lnTo>
                  <a:lnTo>
                    <a:pt x="4087" y="1283"/>
                  </a:lnTo>
                  <a:lnTo>
                    <a:pt x="4086" y="1279"/>
                  </a:lnTo>
                  <a:lnTo>
                    <a:pt x="4082" y="1278"/>
                  </a:lnTo>
                  <a:lnTo>
                    <a:pt x="4074" y="1276"/>
                  </a:lnTo>
                  <a:lnTo>
                    <a:pt x="4072" y="1283"/>
                  </a:lnTo>
                  <a:lnTo>
                    <a:pt x="4072" y="1290"/>
                  </a:lnTo>
                  <a:lnTo>
                    <a:pt x="4077" y="1301"/>
                  </a:lnTo>
                  <a:lnTo>
                    <a:pt x="4079" y="1307"/>
                  </a:lnTo>
                  <a:lnTo>
                    <a:pt x="4079" y="1308"/>
                  </a:lnTo>
                  <a:lnTo>
                    <a:pt x="4075" y="1310"/>
                  </a:lnTo>
                  <a:lnTo>
                    <a:pt x="4067" y="1310"/>
                  </a:lnTo>
                  <a:lnTo>
                    <a:pt x="4067" y="1303"/>
                  </a:lnTo>
                  <a:lnTo>
                    <a:pt x="4065" y="1296"/>
                  </a:lnTo>
                  <a:lnTo>
                    <a:pt x="4062" y="1284"/>
                  </a:lnTo>
                  <a:lnTo>
                    <a:pt x="4060" y="1281"/>
                  </a:lnTo>
                  <a:lnTo>
                    <a:pt x="4053" y="1271"/>
                  </a:lnTo>
                  <a:lnTo>
                    <a:pt x="4048" y="1262"/>
                  </a:lnTo>
                  <a:lnTo>
                    <a:pt x="4043" y="1252"/>
                  </a:lnTo>
                  <a:lnTo>
                    <a:pt x="4038" y="1243"/>
                  </a:lnTo>
                  <a:lnTo>
                    <a:pt x="4036" y="1242"/>
                  </a:lnTo>
                  <a:lnTo>
                    <a:pt x="4033" y="1242"/>
                  </a:lnTo>
                  <a:lnTo>
                    <a:pt x="4026" y="1240"/>
                  </a:lnTo>
                  <a:lnTo>
                    <a:pt x="4021" y="1242"/>
                  </a:lnTo>
                  <a:lnTo>
                    <a:pt x="4019" y="1245"/>
                  </a:lnTo>
                  <a:lnTo>
                    <a:pt x="4019" y="1249"/>
                  </a:lnTo>
                  <a:lnTo>
                    <a:pt x="4019" y="1259"/>
                  </a:lnTo>
                  <a:lnTo>
                    <a:pt x="4017" y="1262"/>
                  </a:lnTo>
                  <a:lnTo>
                    <a:pt x="4012" y="1262"/>
                  </a:lnTo>
                  <a:lnTo>
                    <a:pt x="4012" y="1296"/>
                  </a:lnTo>
                  <a:lnTo>
                    <a:pt x="4009" y="1298"/>
                  </a:lnTo>
                  <a:lnTo>
                    <a:pt x="4007" y="1301"/>
                  </a:lnTo>
                  <a:lnTo>
                    <a:pt x="4005" y="1310"/>
                  </a:lnTo>
                  <a:lnTo>
                    <a:pt x="4002" y="1310"/>
                  </a:lnTo>
                  <a:lnTo>
                    <a:pt x="4000" y="1312"/>
                  </a:lnTo>
                  <a:lnTo>
                    <a:pt x="3999" y="1317"/>
                  </a:lnTo>
                  <a:lnTo>
                    <a:pt x="3999" y="1322"/>
                  </a:lnTo>
                  <a:lnTo>
                    <a:pt x="4000" y="1325"/>
                  </a:lnTo>
                  <a:lnTo>
                    <a:pt x="4002" y="1329"/>
                  </a:lnTo>
                  <a:lnTo>
                    <a:pt x="4005" y="1330"/>
                  </a:lnTo>
                  <a:lnTo>
                    <a:pt x="4009" y="1330"/>
                  </a:lnTo>
                  <a:lnTo>
                    <a:pt x="4011" y="1332"/>
                  </a:lnTo>
                  <a:lnTo>
                    <a:pt x="4012" y="1337"/>
                  </a:lnTo>
                  <a:lnTo>
                    <a:pt x="4011" y="1344"/>
                  </a:lnTo>
                  <a:lnTo>
                    <a:pt x="4011" y="1351"/>
                  </a:lnTo>
                  <a:lnTo>
                    <a:pt x="4014" y="1359"/>
                  </a:lnTo>
                  <a:lnTo>
                    <a:pt x="4017" y="1368"/>
                  </a:lnTo>
                  <a:lnTo>
                    <a:pt x="4019" y="1373"/>
                  </a:lnTo>
                  <a:lnTo>
                    <a:pt x="4019" y="1378"/>
                  </a:lnTo>
                  <a:lnTo>
                    <a:pt x="4012" y="1376"/>
                  </a:lnTo>
                  <a:lnTo>
                    <a:pt x="4007" y="1378"/>
                  </a:lnTo>
                  <a:lnTo>
                    <a:pt x="3999" y="1382"/>
                  </a:lnTo>
                  <a:lnTo>
                    <a:pt x="3990" y="1385"/>
                  </a:lnTo>
                  <a:lnTo>
                    <a:pt x="3985" y="1387"/>
                  </a:lnTo>
                  <a:lnTo>
                    <a:pt x="3978" y="1385"/>
                  </a:lnTo>
                  <a:lnTo>
                    <a:pt x="3975" y="1392"/>
                  </a:lnTo>
                  <a:lnTo>
                    <a:pt x="3970" y="1397"/>
                  </a:lnTo>
                  <a:lnTo>
                    <a:pt x="3961" y="1399"/>
                  </a:lnTo>
                  <a:lnTo>
                    <a:pt x="3951" y="1399"/>
                  </a:lnTo>
                  <a:lnTo>
                    <a:pt x="3949" y="1411"/>
                  </a:lnTo>
                  <a:lnTo>
                    <a:pt x="3946" y="1421"/>
                  </a:lnTo>
                  <a:lnTo>
                    <a:pt x="3937" y="1440"/>
                  </a:lnTo>
                  <a:lnTo>
                    <a:pt x="3934" y="1443"/>
                  </a:lnTo>
                  <a:lnTo>
                    <a:pt x="3932" y="1448"/>
                  </a:lnTo>
                  <a:lnTo>
                    <a:pt x="3930" y="1460"/>
                  </a:lnTo>
                  <a:lnTo>
                    <a:pt x="3929" y="1472"/>
                  </a:lnTo>
                  <a:lnTo>
                    <a:pt x="3927" y="1477"/>
                  </a:lnTo>
                  <a:lnTo>
                    <a:pt x="3924" y="1481"/>
                  </a:lnTo>
                  <a:lnTo>
                    <a:pt x="3927" y="1486"/>
                  </a:lnTo>
                  <a:lnTo>
                    <a:pt x="3932" y="1487"/>
                  </a:lnTo>
                  <a:lnTo>
                    <a:pt x="3936" y="1486"/>
                  </a:lnTo>
                  <a:lnTo>
                    <a:pt x="3939" y="1482"/>
                  </a:lnTo>
                  <a:lnTo>
                    <a:pt x="3944" y="1477"/>
                  </a:lnTo>
                  <a:lnTo>
                    <a:pt x="3949" y="1474"/>
                  </a:lnTo>
                  <a:lnTo>
                    <a:pt x="3956" y="1472"/>
                  </a:lnTo>
                  <a:lnTo>
                    <a:pt x="3965" y="1474"/>
                  </a:lnTo>
                  <a:lnTo>
                    <a:pt x="3965" y="1481"/>
                  </a:lnTo>
                  <a:lnTo>
                    <a:pt x="3965" y="1486"/>
                  </a:lnTo>
                  <a:lnTo>
                    <a:pt x="3968" y="1489"/>
                  </a:lnTo>
                  <a:lnTo>
                    <a:pt x="3971" y="1491"/>
                  </a:lnTo>
                  <a:lnTo>
                    <a:pt x="3975" y="1494"/>
                  </a:lnTo>
                  <a:lnTo>
                    <a:pt x="3978" y="1496"/>
                  </a:lnTo>
                  <a:lnTo>
                    <a:pt x="3978" y="1501"/>
                  </a:lnTo>
                  <a:lnTo>
                    <a:pt x="3978" y="1508"/>
                  </a:lnTo>
                  <a:lnTo>
                    <a:pt x="3959" y="1504"/>
                  </a:lnTo>
                  <a:lnTo>
                    <a:pt x="3951" y="1503"/>
                  </a:lnTo>
                  <a:lnTo>
                    <a:pt x="3944" y="1503"/>
                  </a:lnTo>
                  <a:lnTo>
                    <a:pt x="3937" y="1504"/>
                  </a:lnTo>
                  <a:lnTo>
                    <a:pt x="3932" y="1508"/>
                  </a:lnTo>
                  <a:lnTo>
                    <a:pt x="3927" y="1513"/>
                  </a:lnTo>
                  <a:lnTo>
                    <a:pt x="3924" y="1522"/>
                  </a:lnTo>
                  <a:lnTo>
                    <a:pt x="3925" y="1525"/>
                  </a:lnTo>
                  <a:lnTo>
                    <a:pt x="3929" y="1527"/>
                  </a:lnTo>
                  <a:lnTo>
                    <a:pt x="3937" y="1528"/>
                  </a:lnTo>
                  <a:lnTo>
                    <a:pt x="3937" y="1532"/>
                  </a:lnTo>
                  <a:lnTo>
                    <a:pt x="3939" y="1534"/>
                  </a:lnTo>
                  <a:lnTo>
                    <a:pt x="3944" y="1535"/>
                  </a:lnTo>
                  <a:lnTo>
                    <a:pt x="3951" y="1537"/>
                  </a:lnTo>
                  <a:lnTo>
                    <a:pt x="3958" y="1539"/>
                  </a:lnTo>
                  <a:lnTo>
                    <a:pt x="3963" y="1542"/>
                  </a:lnTo>
                  <a:lnTo>
                    <a:pt x="3971" y="1542"/>
                  </a:lnTo>
                  <a:lnTo>
                    <a:pt x="3970" y="1545"/>
                  </a:lnTo>
                  <a:lnTo>
                    <a:pt x="3966" y="1549"/>
                  </a:lnTo>
                  <a:lnTo>
                    <a:pt x="3963" y="1551"/>
                  </a:lnTo>
                  <a:lnTo>
                    <a:pt x="3958" y="1551"/>
                  </a:lnTo>
                  <a:lnTo>
                    <a:pt x="3947" y="1551"/>
                  </a:lnTo>
                  <a:lnTo>
                    <a:pt x="3937" y="1549"/>
                  </a:lnTo>
                  <a:lnTo>
                    <a:pt x="3932" y="1547"/>
                  </a:lnTo>
                  <a:lnTo>
                    <a:pt x="3925" y="1544"/>
                  </a:lnTo>
                  <a:lnTo>
                    <a:pt x="3919" y="1542"/>
                  </a:lnTo>
                  <a:lnTo>
                    <a:pt x="3915" y="1542"/>
                  </a:lnTo>
                  <a:lnTo>
                    <a:pt x="3910" y="1542"/>
                  </a:lnTo>
                  <a:lnTo>
                    <a:pt x="3889" y="1542"/>
                  </a:lnTo>
                  <a:lnTo>
                    <a:pt x="3888" y="1552"/>
                  </a:lnTo>
                  <a:lnTo>
                    <a:pt x="3889" y="1561"/>
                  </a:lnTo>
                  <a:lnTo>
                    <a:pt x="3891" y="1568"/>
                  </a:lnTo>
                  <a:lnTo>
                    <a:pt x="3893" y="1569"/>
                  </a:lnTo>
                  <a:lnTo>
                    <a:pt x="3896" y="1571"/>
                  </a:lnTo>
                  <a:lnTo>
                    <a:pt x="3900" y="1571"/>
                  </a:lnTo>
                  <a:lnTo>
                    <a:pt x="3908" y="1569"/>
                  </a:lnTo>
                  <a:lnTo>
                    <a:pt x="3915" y="1571"/>
                  </a:lnTo>
                  <a:lnTo>
                    <a:pt x="3922" y="1575"/>
                  </a:lnTo>
                  <a:lnTo>
                    <a:pt x="3929" y="1581"/>
                  </a:lnTo>
                  <a:lnTo>
                    <a:pt x="3932" y="1581"/>
                  </a:lnTo>
                  <a:lnTo>
                    <a:pt x="3937" y="1583"/>
                  </a:lnTo>
                  <a:lnTo>
                    <a:pt x="3934" y="1586"/>
                  </a:lnTo>
                  <a:lnTo>
                    <a:pt x="3930" y="1590"/>
                  </a:lnTo>
                  <a:lnTo>
                    <a:pt x="3925" y="1590"/>
                  </a:lnTo>
                  <a:lnTo>
                    <a:pt x="3920" y="1588"/>
                  </a:lnTo>
                  <a:lnTo>
                    <a:pt x="3917" y="1586"/>
                  </a:lnTo>
                  <a:lnTo>
                    <a:pt x="3917" y="1583"/>
                  </a:lnTo>
                  <a:lnTo>
                    <a:pt x="3915" y="1581"/>
                  </a:lnTo>
                  <a:lnTo>
                    <a:pt x="3908" y="1581"/>
                  </a:lnTo>
                  <a:lnTo>
                    <a:pt x="3901" y="1583"/>
                  </a:lnTo>
                  <a:lnTo>
                    <a:pt x="3900" y="1581"/>
                  </a:lnTo>
                  <a:lnTo>
                    <a:pt x="3900" y="1578"/>
                  </a:lnTo>
                  <a:lnTo>
                    <a:pt x="3898" y="1576"/>
                  </a:lnTo>
                  <a:lnTo>
                    <a:pt x="3889" y="1576"/>
                  </a:lnTo>
                  <a:lnTo>
                    <a:pt x="3884" y="1576"/>
                  </a:lnTo>
                  <a:lnTo>
                    <a:pt x="3881" y="1578"/>
                  </a:lnTo>
                  <a:lnTo>
                    <a:pt x="3878" y="1580"/>
                  </a:lnTo>
                  <a:lnTo>
                    <a:pt x="3876" y="1583"/>
                  </a:lnTo>
                  <a:lnTo>
                    <a:pt x="3872" y="1585"/>
                  </a:lnTo>
                  <a:lnTo>
                    <a:pt x="3871" y="1588"/>
                  </a:lnTo>
                  <a:lnTo>
                    <a:pt x="3869" y="1597"/>
                  </a:lnTo>
                  <a:lnTo>
                    <a:pt x="3864" y="1595"/>
                  </a:lnTo>
                  <a:lnTo>
                    <a:pt x="3860" y="1593"/>
                  </a:lnTo>
                  <a:lnTo>
                    <a:pt x="3855" y="1586"/>
                  </a:lnTo>
                  <a:lnTo>
                    <a:pt x="3852" y="1585"/>
                  </a:lnTo>
                  <a:lnTo>
                    <a:pt x="3847" y="1583"/>
                  </a:lnTo>
                  <a:lnTo>
                    <a:pt x="3842" y="1581"/>
                  </a:lnTo>
                  <a:lnTo>
                    <a:pt x="3835" y="1583"/>
                  </a:lnTo>
                  <a:lnTo>
                    <a:pt x="3833" y="1588"/>
                  </a:lnTo>
                  <a:lnTo>
                    <a:pt x="3831" y="1590"/>
                  </a:lnTo>
                  <a:lnTo>
                    <a:pt x="3828" y="1590"/>
                  </a:lnTo>
                  <a:lnTo>
                    <a:pt x="3828" y="1595"/>
                  </a:lnTo>
                  <a:lnTo>
                    <a:pt x="3826" y="1598"/>
                  </a:lnTo>
                  <a:lnTo>
                    <a:pt x="3823" y="1600"/>
                  </a:lnTo>
                  <a:lnTo>
                    <a:pt x="3819" y="1602"/>
                  </a:lnTo>
                  <a:lnTo>
                    <a:pt x="3811" y="1604"/>
                  </a:lnTo>
                  <a:lnTo>
                    <a:pt x="3809" y="1607"/>
                  </a:lnTo>
                  <a:lnTo>
                    <a:pt x="3807" y="1610"/>
                  </a:lnTo>
                  <a:lnTo>
                    <a:pt x="3802" y="1612"/>
                  </a:lnTo>
                  <a:lnTo>
                    <a:pt x="3801" y="1614"/>
                  </a:lnTo>
                  <a:lnTo>
                    <a:pt x="3796" y="1619"/>
                  </a:lnTo>
                  <a:lnTo>
                    <a:pt x="3794" y="1622"/>
                  </a:lnTo>
                  <a:lnTo>
                    <a:pt x="3790" y="1624"/>
                  </a:lnTo>
                  <a:lnTo>
                    <a:pt x="3785" y="1626"/>
                  </a:lnTo>
                  <a:lnTo>
                    <a:pt x="3780" y="1624"/>
                  </a:lnTo>
                  <a:lnTo>
                    <a:pt x="3780" y="1644"/>
                  </a:lnTo>
                  <a:lnTo>
                    <a:pt x="3767" y="1644"/>
                  </a:lnTo>
                  <a:lnTo>
                    <a:pt x="3765" y="1638"/>
                  </a:lnTo>
                  <a:lnTo>
                    <a:pt x="3765" y="1633"/>
                  </a:lnTo>
                  <a:lnTo>
                    <a:pt x="3768" y="1627"/>
                  </a:lnTo>
                  <a:lnTo>
                    <a:pt x="3770" y="1624"/>
                  </a:lnTo>
                  <a:lnTo>
                    <a:pt x="3775" y="1619"/>
                  </a:lnTo>
                  <a:lnTo>
                    <a:pt x="3778" y="1615"/>
                  </a:lnTo>
                  <a:lnTo>
                    <a:pt x="3780" y="1610"/>
                  </a:lnTo>
                  <a:lnTo>
                    <a:pt x="3777" y="1605"/>
                  </a:lnTo>
                  <a:lnTo>
                    <a:pt x="3777" y="1600"/>
                  </a:lnTo>
                  <a:lnTo>
                    <a:pt x="3780" y="1590"/>
                  </a:lnTo>
                  <a:lnTo>
                    <a:pt x="3780" y="1585"/>
                  </a:lnTo>
                  <a:lnTo>
                    <a:pt x="3778" y="1580"/>
                  </a:lnTo>
                  <a:lnTo>
                    <a:pt x="3775" y="1571"/>
                  </a:lnTo>
                  <a:lnTo>
                    <a:pt x="3772" y="1563"/>
                  </a:lnTo>
                  <a:lnTo>
                    <a:pt x="3772" y="1556"/>
                  </a:lnTo>
                  <a:lnTo>
                    <a:pt x="3773" y="1549"/>
                  </a:lnTo>
                  <a:lnTo>
                    <a:pt x="3772" y="1544"/>
                  </a:lnTo>
                  <a:lnTo>
                    <a:pt x="3768" y="1539"/>
                  </a:lnTo>
                  <a:lnTo>
                    <a:pt x="3760" y="1532"/>
                  </a:lnTo>
                  <a:lnTo>
                    <a:pt x="3751" y="1525"/>
                  </a:lnTo>
                  <a:lnTo>
                    <a:pt x="3748" y="1520"/>
                  </a:lnTo>
                  <a:lnTo>
                    <a:pt x="3746" y="1515"/>
                  </a:lnTo>
                  <a:lnTo>
                    <a:pt x="3736" y="1511"/>
                  </a:lnTo>
                  <a:lnTo>
                    <a:pt x="3727" y="1506"/>
                  </a:lnTo>
                  <a:lnTo>
                    <a:pt x="3720" y="1499"/>
                  </a:lnTo>
                  <a:lnTo>
                    <a:pt x="3712" y="1494"/>
                  </a:lnTo>
                  <a:lnTo>
                    <a:pt x="3710" y="1503"/>
                  </a:lnTo>
                  <a:lnTo>
                    <a:pt x="3712" y="1510"/>
                  </a:lnTo>
                  <a:lnTo>
                    <a:pt x="3715" y="1515"/>
                  </a:lnTo>
                  <a:lnTo>
                    <a:pt x="3719" y="1518"/>
                  </a:lnTo>
                  <a:lnTo>
                    <a:pt x="3722" y="1522"/>
                  </a:lnTo>
                  <a:lnTo>
                    <a:pt x="3726" y="1527"/>
                  </a:lnTo>
                  <a:lnTo>
                    <a:pt x="3727" y="1534"/>
                  </a:lnTo>
                  <a:lnTo>
                    <a:pt x="3726" y="1542"/>
                  </a:lnTo>
                  <a:lnTo>
                    <a:pt x="3717" y="1537"/>
                  </a:lnTo>
                  <a:lnTo>
                    <a:pt x="3712" y="1535"/>
                  </a:lnTo>
                  <a:lnTo>
                    <a:pt x="3705" y="1535"/>
                  </a:lnTo>
                  <a:lnTo>
                    <a:pt x="3703" y="1532"/>
                  </a:lnTo>
                  <a:lnTo>
                    <a:pt x="3700" y="1532"/>
                  </a:lnTo>
                  <a:lnTo>
                    <a:pt x="3697" y="1534"/>
                  </a:lnTo>
                  <a:lnTo>
                    <a:pt x="3691" y="1535"/>
                  </a:lnTo>
                  <a:lnTo>
                    <a:pt x="3691" y="1556"/>
                  </a:lnTo>
                  <a:lnTo>
                    <a:pt x="3697" y="1557"/>
                  </a:lnTo>
                  <a:lnTo>
                    <a:pt x="3698" y="1559"/>
                  </a:lnTo>
                  <a:lnTo>
                    <a:pt x="3698" y="1563"/>
                  </a:lnTo>
                  <a:lnTo>
                    <a:pt x="3703" y="1564"/>
                  </a:lnTo>
                  <a:lnTo>
                    <a:pt x="3705" y="1566"/>
                  </a:lnTo>
                  <a:lnTo>
                    <a:pt x="3705" y="1569"/>
                  </a:lnTo>
                  <a:lnTo>
                    <a:pt x="3714" y="1575"/>
                  </a:lnTo>
                  <a:lnTo>
                    <a:pt x="3719" y="1576"/>
                  </a:lnTo>
                  <a:lnTo>
                    <a:pt x="3726" y="1576"/>
                  </a:lnTo>
                  <a:lnTo>
                    <a:pt x="3722" y="1583"/>
                  </a:lnTo>
                  <a:lnTo>
                    <a:pt x="3720" y="1586"/>
                  </a:lnTo>
                  <a:lnTo>
                    <a:pt x="3717" y="1588"/>
                  </a:lnTo>
                  <a:lnTo>
                    <a:pt x="3714" y="1586"/>
                  </a:lnTo>
                  <a:lnTo>
                    <a:pt x="3707" y="1581"/>
                  </a:lnTo>
                  <a:lnTo>
                    <a:pt x="3698" y="1576"/>
                  </a:lnTo>
                  <a:lnTo>
                    <a:pt x="3695" y="1578"/>
                  </a:lnTo>
                  <a:lnTo>
                    <a:pt x="3693" y="1581"/>
                  </a:lnTo>
                  <a:lnTo>
                    <a:pt x="3691" y="1590"/>
                  </a:lnTo>
                  <a:lnTo>
                    <a:pt x="3690" y="1593"/>
                  </a:lnTo>
                  <a:lnTo>
                    <a:pt x="3688" y="1597"/>
                  </a:lnTo>
                  <a:lnTo>
                    <a:pt x="3685" y="1600"/>
                  </a:lnTo>
                  <a:lnTo>
                    <a:pt x="3685" y="1604"/>
                  </a:lnTo>
                  <a:lnTo>
                    <a:pt x="3680" y="1607"/>
                  </a:lnTo>
                  <a:lnTo>
                    <a:pt x="3674" y="1610"/>
                  </a:lnTo>
                  <a:lnTo>
                    <a:pt x="3669" y="1615"/>
                  </a:lnTo>
                  <a:lnTo>
                    <a:pt x="3664" y="1617"/>
                  </a:lnTo>
                  <a:lnTo>
                    <a:pt x="3662" y="1631"/>
                  </a:lnTo>
                  <a:lnTo>
                    <a:pt x="3659" y="1643"/>
                  </a:lnTo>
                  <a:lnTo>
                    <a:pt x="3651" y="1665"/>
                  </a:lnTo>
                  <a:lnTo>
                    <a:pt x="3647" y="1665"/>
                  </a:lnTo>
                  <a:lnTo>
                    <a:pt x="3644" y="1661"/>
                  </a:lnTo>
                  <a:lnTo>
                    <a:pt x="3642" y="1656"/>
                  </a:lnTo>
                  <a:lnTo>
                    <a:pt x="3642" y="1651"/>
                  </a:lnTo>
                  <a:lnTo>
                    <a:pt x="3642" y="1646"/>
                  </a:lnTo>
                  <a:lnTo>
                    <a:pt x="3644" y="1641"/>
                  </a:lnTo>
                  <a:lnTo>
                    <a:pt x="3647" y="1638"/>
                  </a:lnTo>
                  <a:lnTo>
                    <a:pt x="3651" y="1638"/>
                  </a:lnTo>
                  <a:lnTo>
                    <a:pt x="3651" y="1633"/>
                  </a:lnTo>
                  <a:lnTo>
                    <a:pt x="3651" y="1627"/>
                  </a:lnTo>
                  <a:lnTo>
                    <a:pt x="3656" y="1622"/>
                  </a:lnTo>
                  <a:lnTo>
                    <a:pt x="3657" y="1615"/>
                  </a:lnTo>
                  <a:lnTo>
                    <a:pt x="3659" y="1610"/>
                  </a:lnTo>
                  <a:lnTo>
                    <a:pt x="3657" y="1604"/>
                  </a:lnTo>
                  <a:lnTo>
                    <a:pt x="3669" y="1597"/>
                  </a:lnTo>
                  <a:lnTo>
                    <a:pt x="3673" y="1592"/>
                  </a:lnTo>
                  <a:lnTo>
                    <a:pt x="3678" y="1586"/>
                  </a:lnTo>
                  <a:lnTo>
                    <a:pt x="3681" y="1580"/>
                  </a:lnTo>
                  <a:lnTo>
                    <a:pt x="3683" y="1573"/>
                  </a:lnTo>
                  <a:lnTo>
                    <a:pt x="3685" y="1564"/>
                  </a:lnTo>
                  <a:lnTo>
                    <a:pt x="3685" y="1556"/>
                  </a:lnTo>
                  <a:lnTo>
                    <a:pt x="3680" y="1552"/>
                  </a:lnTo>
                  <a:lnTo>
                    <a:pt x="3676" y="1551"/>
                  </a:lnTo>
                  <a:lnTo>
                    <a:pt x="3673" y="1552"/>
                  </a:lnTo>
                  <a:lnTo>
                    <a:pt x="3671" y="1556"/>
                  </a:lnTo>
                  <a:lnTo>
                    <a:pt x="3668" y="1557"/>
                  </a:lnTo>
                  <a:lnTo>
                    <a:pt x="3666" y="1559"/>
                  </a:lnTo>
                  <a:lnTo>
                    <a:pt x="3664" y="1564"/>
                  </a:lnTo>
                  <a:lnTo>
                    <a:pt x="3664" y="1576"/>
                  </a:lnTo>
                  <a:lnTo>
                    <a:pt x="3657" y="1576"/>
                  </a:lnTo>
                  <a:lnTo>
                    <a:pt x="3657" y="1566"/>
                  </a:lnTo>
                  <a:lnTo>
                    <a:pt x="3657" y="1556"/>
                  </a:lnTo>
                  <a:lnTo>
                    <a:pt x="3661" y="1549"/>
                  </a:lnTo>
                  <a:lnTo>
                    <a:pt x="3664" y="1542"/>
                  </a:lnTo>
                  <a:lnTo>
                    <a:pt x="3671" y="1539"/>
                  </a:lnTo>
                  <a:lnTo>
                    <a:pt x="3676" y="1534"/>
                  </a:lnTo>
                  <a:lnTo>
                    <a:pt x="3678" y="1525"/>
                  </a:lnTo>
                  <a:lnTo>
                    <a:pt x="3678" y="1515"/>
                  </a:lnTo>
                  <a:lnTo>
                    <a:pt x="3674" y="1501"/>
                  </a:lnTo>
                  <a:lnTo>
                    <a:pt x="3673" y="1494"/>
                  </a:lnTo>
                  <a:lnTo>
                    <a:pt x="3669" y="1489"/>
                  </a:lnTo>
                  <a:lnTo>
                    <a:pt x="3666" y="1484"/>
                  </a:lnTo>
                  <a:lnTo>
                    <a:pt x="3659" y="1482"/>
                  </a:lnTo>
                  <a:lnTo>
                    <a:pt x="3652" y="1481"/>
                  </a:lnTo>
                  <a:lnTo>
                    <a:pt x="3644" y="1481"/>
                  </a:lnTo>
                  <a:lnTo>
                    <a:pt x="3644" y="1474"/>
                  </a:lnTo>
                  <a:lnTo>
                    <a:pt x="3634" y="1481"/>
                  </a:lnTo>
                  <a:lnTo>
                    <a:pt x="3623" y="1489"/>
                  </a:lnTo>
                  <a:lnTo>
                    <a:pt x="3620" y="1493"/>
                  </a:lnTo>
                  <a:lnTo>
                    <a:pt x="3618" y="1499"/>
                  </a:lnTo>
                  <a:lnTo>
                    <a:pt x="3616" y="1506"/>
                  </a:lnTo>
                  <a:lnTo>
                    <a:pt x="3616" y="1515"/>
                  </a:lnTo>
                  <a:lnTo>
                    <a:pt x="3596" y="1556"/>
                  </a:lnTo>
                  <a:lnTo>
                    <a:pt x="3596" y="1563"/>
                  </a:lnTo>
                  <a:lnTo>
                    <a:pt x="3598" y="1568"/>
                  </a:lnTo>
                  <a:lnTo>
                    <a:pt x="3603" y="1576"/>
                  </a:lnTo>
                  <a:lnTo>
                    <a:pt x="3608" y="1585"/>
                  </a:lnTo>
                  <a:lnTo>
                    <a:pt x="3610" y="1590"/>
                  </a:lnTo>
                  <a:lnTo>
                    <a:pt x="3610" y="1597"/>
                  </a:lnTo>
                  <a:lnTo>
                    <a:pt x="3603" y="1598"/>
                  </a:lnTo>
                  <a:lnTo>
                    <a:pt x="3599" y="1602"/>
                  </a:lnTo>
                  <a:lnTo>
                    <a:pt x="3598" y="1605"/>
                  </a:lnTo>
                  <a:lnTo>
                    <a:pt x="3599" y="1609"/>
                  </a:lnTo>
                  <a:lnTo>
                    <a:pt x="3603" y="1617"/>
                  </a:lnTo>
                  <a:lnTo>
                    <a:pt x="3603" y="1624"/>
                  </a:lnTo>
                  <a:lnTo>
                    <a:pt x="3603" y="1631"/>
                  </a:lnTo>
                  <a:lnTo>
                    <a:pt x="3596" y="1631"/>
                  </a:lnTo>
                  <a:lnTo>
                    <a:pt x="3593" y="1631"/>
                  </a:lnTo>
                  <a:lnTo>
                    <a:pt x="3589" y="1633"/>
                  </a:lnTo>
                  <a:lnTo>
                    <a:pt x="3587" y="1636"/>
                  </a:lnTo>
                  <a:lnTo>
                    <a:pt x="3582" y="1641"/>
                  </a:lnTo>
                  <a:lnTo>
                    <a:pt x="3579" y="1644"/>
                  </a:lnTo>
                  <a:lnTo>
                    <a:pt x="3576" y="1644"/>
                  </a:lnTo>
                  <a:lnTo>
                    <a:pt x="3570" y="1650"/>
                  </a:lnTo>
                  <a:lnTo>
                    <a:pt x="3565" y="1655"/>
                  </a:lnTo>
                  <a:lnTo>
                    <a:pt x="3557" y="1656"/>
                  </a:lnTo>
                  <a:lnTo>
                    <a:pt x="3548" y="1658"/>
                  </a:lnTo>
                  <a:lnTo>
                    <a:pt x="3548" y="1667"/>
                  </a:lnTo>
                  <a:lnTo>
                    <a:pt x="3552" y="1672"/>
                  </a:lnTo>
                  <a:lnTo>
                    <a:pt x="3557" y="1675"/>
                  </a:lnTo>
                  <a:lnTo>
                    <a:pt x="3562" y="1679"/>
                  </a:lnTo>
                  <a:lnTo>
                    <a:pt x="3562" y="1706"/>
                  </a:lnTo>
                  <a:lnTo>
                    <a:pt x="3562" y="1713"/>
                  </a:lnTo>
                  <a:lnTo>
                    <a:pt x="3560" y="1718"/>
                  </a:lnTo>
                  <a:lnTo>
                    <a:pt x="3555" y="1728"/>
                  </a:lnTo>
                  <a:lnTo>
                    <a:pt x="3548" y="1735"/>
                  </a:lnTo>
                  <a:lnTo>
                    <a:pt x="3543" y="1743"/>
                  </a:lnTo>
                  <a:lnTo>
                    <a:pt x="3541" y="1747"/>
                  </a:lnTo>
                  <a:lnTo>
                    <a:pt x="3533" y="1760"/>
                  </a:lnTo>
                  <a:lnTo>
                    <a:pt x="3521" y="1776"/>
                  </a:lnTo>
                  <a:lnTo>
                    <a:pt x="3521" y="1777"/>
                  </a:lnTo>
                  <a:lnTo>
                    <a:pt x="3521" y="1788"/>
                  </a:lnTo>
                  <a:lnTo>
                    <a:pt x="3523" y="1791"/>
                  </a:lnTo>
                  <a:lnTo>
                    <a:pt x="3526" y="1791"/>
                  </a:lnTo>
                  <a:lnTo>
                    <a:pt x="3530" y="1789"/>
                  </a:lnTo>
                  <a:lnTo>
                    <a:pt x="3535" y="1788"/>
                  </a:lnTo>
                  <a:lnTo>
                    <a:pt x="3538" y="1786"/>
                  </a:lnTo>
                  <a:lnTo>
                    <a:pt x="3540" y="1784"/>
                  </a:lnTo>
                  <a:lnTo>
                    <a:pt x="3545" y="1781"/>
                  </a:lnTo>
                  <a:lnTo>
                    <a:pt x="3548" y="1781"/>
                  </a:lnTo>
                  <a:lnTo>
                    <a:pt x="3550" y="1771"/>
                  </a:lnTo>
                  <a:lnTo>
                    <a:pt x="3552" y="1760"/>
                  </a:lnTo>
                  <a:lnTo>
                    <a:pt x="3553" y="1757"/>
                  </a:lnTo>
                  <a:lnTo>
                    <a:pt x="3555" y="1754"/>
                  </a:lnTo>
                  <a:lnTo>
                    <a:pt x="3555" y="1747"/>
                  </a:lnTo>
                  <a:lnTo>
                    <a:pt x="3560" y="1745"/>
                  </a:lnTo>
                  <a:lnTo>
                    <a:pt x="3564" y="1743"/>
                  </a:lnTo>
                  <a:lnTo>
                    <a:pt x="3570" y="1735"/>
                  </a:lnTo>
                  <a:lnTo>
                    <a:pt x="3576" y="1726"/>
                  </a:lnTo>
                  <a:lnTo>
                    <a:pt x="3579" y="1723"/>
                  </a:lnTo>
                  <a:lnTo>
                    <a:pt x="3582" y="1719"/>
                  </a:lnTo>
                  <a:lnTo>
                    <a:pt x="3586" y="1713"/>
                  </a:lnTo>
                  <a:lnTo>
                    <a:pt x="3591" y="1706"/>
                  </a:lnTo>
                  <a:lnTo>
                    <a:pt x="3594" y="1702"/>
                  </a:lnTo>
                  <a:lnTo>
                    <a:pt x="3599" y="1701"/>
                  </a:lnTo>
                  <a:lnTo>
                    <a:pt x="3605" y="1699"/>
                  </a:lnTo>
                  <a:lnTo>
                    <a:pt x="3610" y="1699"/>
                  </a:lnTo>
                  <a:lnTo>
                    <a:pt x="3598" y="1725"/>
                  </a:lnTo>
                  <a:lnTo>
                    <a:pt x="3582" y="1747"/>
                  </a:lnTo>
                  <a:lnTo>
                    <a:pt x="3582" y="1752"/>
                  </a:lnTo>
                  <a:lnTo>
                    <a:pt x="3584" y="1755"/>
                  </a:lnTo>
                  <a:lnTo>
                    <a:pt x="3587" y="1757"/>
                  </a:lnTo>
                  <a:lnTo>
                    <a:pt x="3591" y="1759"/>
                  </a:lnTo>
                  <a:lnTo>
                    <a:pt x="3599" y="1760"/>
                  </a:lnTo>
                  <a:lnTo>
                    <a:pt x="3601" y="1764"/>
                  </a:lnTo>
                  <a:lnTo>
                    <a:pt x="3603" y="1767"/>
                  </a:lnTo>
                  <a:lnTo>
                    <a:pt x="3606" y="1769"/>
                  </a:lnTo>
                  <a:lnTo>
                    <a:pt x="3610" y="1771"/>
                  </a:lnTo>
                  <a:lnTo>
                    <a:pt x="3615" y="1776"/>
                  </a:lnTo>
                  <a:lnTo>
                    <a:pt x="3616" y="1779"/>
                  </a:lnTo>
                  <a:lnTo>
                    <a:pt x="3620" y="1781"/>
                  </a:lnTo>
                  <a:lnTo>
                    <a:pt x="3623" y="1783"/>
                  </a:lnTo>
                  <a:lnTo>
                    <a:pt x="3630" y="1781"/>
                  </a:lnTo>
                  <a:lnTo>
                    <a:pt x="3634" y="1781"/>
                  </a:lnTo>
                  <a:lnTo>
                    <a:pt x="3635" y="1779"/>
                  </a:lnTo>
                  <a:lnTo>
                    <a:pt x="3637" y="1774"/>
                  </a:lnTo>
                  <a:lnTo>
                    <a:pt x="3639" y="1769"/>
                  </a:lnTo>
                  <a:lnTo>
                    <a:pt x="3640" y="1767"/>
                  </a:lnTo>
                  <a:lnTo>
                    <a:pt x="3644" y="1767"/>
                  </a:lnTo>
                  <a:lnTo>
                    <a:pt x="3644" y="1762"/>
                  </a:lnTo>
                  <a:lnTo>
                    <a:pt x="3644" y="1757"/>
                  </a:lnTo>
                  <a:lnTo>
                    <a:pt x="3649" y="1752"/>
                  </a:lnTo>
                  <a:lnTo>
                    <a:pt x="3651" y="1745"/>
                  </a:lnTo>
                  <a:lnTo>
                    <a:pt x="3652" y="1740"/>
                  </a:lnTo>
                  <a:lnTo>
                    <a:pt x="3651" y="1733"/>
                  </a:lnTo>
                  <a:lnTo>
                    <a:pt x="3654" y="1733"/>
                  </a:lnTo>
                  <a:lnTo>
                    <a:pt x="3656" y="1735"/>
                  </a:lnTo>
                  <a:lnTo>
                    <a:pt x="3657" y="1740"/>
                  </a:lnTo>
                  <a:lnTo>
                    <a:pt x="3659" y="1745"/>
                  </a:lnTo>
                  <a:lnTo>
                    <a:pt x="3661" y="1747"/>
                  </a:lnTo>
                  <a:lnTo>
                    <a:pt x="3664" y="1747"/>
                  </a:lnTo>
                  <a:lnTo>
                    <a:pt x="3668" y="1745"/>
                  </a:lnTo>
                  <a:lnTo>
                    <a:pt x="3671" y="1743"/>
                  </a:lnTo>
                  <a:lnTo>
                    <a:pt x="3673" y="1740"/>
                  </a:lnTo>
                  <a:lnTo>
                    <a:pt x="3678" y="1740"/>
                  </a:lnTo>
                  <a:lnTo>
                    <a:pt x="3680" y="1735"/>
                  </a:lnTo>
                  <a:lnTo>
                    <a:pt x="3681" y="1733"/>
                  </a:lnTo>
                  <a:lnTo>
                    <a:pt x="3685" y="1733"/>
                  </a:lnTo>
                  <a:lnTo>
                    <a:pt x="3688" y="1731"/>
                  </a:lnTo>
                  <a:lnTo>
                    <a:pt x="3690" y="1728"/>
                  </a:lnTo>
                  <a:lnTo>
                    <a:pt x="3691" y="1719"/>
                  </a:lnTo>
                  <a:lnTo>
                    <a:pt x="3695" y="1719"/>
                  </a:lnTo>
                  <a:lnTo>
                    <a:pt x="3697" y="1718"/>
                  </a:lnTo>
                  <a:lnTo>
                    <a:pt x="3698" y="1713"/>
                  </a:lnTo>
                  <a:lnTo>
                    <a:pt x="3698" y="1685"/>
                  </a:lnTo>
                  <a:lnTo>
                    <a:pt x="3703" y="1682"/>
                  </a:lnTo>
                  <a:lnTo>
                    <a:pt x="3710" y="1680"/>
                  </a:lnTo>
                  <a:lnTo>
                    <a:pt x="3715" y="1677"/>
                  </a:lnTo>
                  <a:lnTo>
                    <a:pt x="3717" y="1675"/>
                  </a:lnTo>
                  <a:lnTo>
                    <a:pt x="3719" y="1672"/>
                  </a:lnTo>
                  <a:lnTo>
                    <a:pt x="3724" y="1663"/>
                  </a:lnTo>
                  <a:lnTo>
                    <a:pt x="3726" y="1658"/>
                  </a:lnTo>
                  <a:lnTo>
                    <a:pt x="3726" y="1651"/>
                  </a:lnTo>
                  <a:lnTo>
                    <a:pt x="3753" y="1651"/>
                  </a:lnTo>
                  <a:lnTo>
                    <a:pt x="3751" y="1655"/>
                  </a:lnTo>
                  <a:lnTo>
                    <a:pt x="3749" y="1658"/>
                  </a:lnTo>
                  <a:lnTo>
                    <a:pt x="3746" y="1661"/>
                  </a:lnTo>
                  <a:lnTo>
                    <a:pt x="3746" y="1665"/>
                  </a:lnTo>
                  <a:lnTo>
                    <a:pt x="3748" y="1667"/>
                  </a:lnTo>
                  <a:lnTo>
                    <a:pt x="3749" y="1668"/>
                  </a:lnTo>
                  <a:lnTo>
                    <a:pt x="3753" y="1672"/>
                  </a:lnTo>
                  <a:lnTo>
                    <a:pt x="3755" y="1677"/>
                  </a:lnTo>
                  <a:lnTo>
                    <a:pt x="3756" y="1679"/>
                  </a:lnTo>
                  <a:lnTo>
                    <a:pt x="3760" y="1679"/>
                  </a:lnTo>
                  <a:lnTo>
                    <a:pt x="3761" y="1679"/>
                  </a:lnTo>
                  <a:lnTo>
                    <a:pt x="3763" y="1677"/>
                  </a:lnTo>
                  <a:lnTo>
                    <a:pt x="3765" y="1672"/>
                  </a:lnTo>
                  <a:lnTo>
                    <a:pt x="3767" y="1658"/>
                  </a:lnTo>
                  <a:lnTo>
                    <a:pt x="3770" y="1660"/>
                  </a:lnTo>
                  <a:lnTo>
                    <a:pt x="3772" y="1661"/>
                  </a:lnTo>
                  <a:lnTo>
                    <a:pt x="3773" y="1668"/>
                  </a:lnTo>
                  <a:lnTo>
                    <a:pt x="3773" y="1685"/>
                  </a:lnTo>
                  <a:lnTo>
                    <a:pt x="3773" y="1692"/>
                  </a:lnTo>
                  <a:lnTo>
                    <a:pt x="3775" y="1697"/>
                  </a:lnTo>
                  <a:lnTo>
                    <a:pt x="3778" y="1701"/>
                  </a:lnTo>
                  <a:lnTo>
                    <a:pt x="3780" y="1706"/>
                  </a:lnTo>
                  <a:lnTo>
                    <a:pt x="3828" y="1706"/>
                  </a:lnTo>
                  <a:lnTo>
                    <a:pt x="3830" y="1701"/>
                  </a:lnTo>
                  <a:lnTo>
                    <a:pt x="3833" y="1699"/>
                  </a:lnTo>
                  <a:lnTo>
                    <a:pt x="3842" y="1696"/>
                  </a:lnTo>
                  <a:lnTo>
                    <a:pt x="3850" y="1692"/>
                  </a:lnTo>
                  <a:lnTo>
                    <a:pt x="3854" y="1690"/>
                  </a:lnTo>
                  <a:lnTo>
                    <a:pt x="3855" y="1685"/>
                  </a:lnTo>
                  <a:lnTo>
                    <a:pt x="3859" y="1687"/>
                  </a:lnTo>
                  <a:lnTo>
                    <a:pt x="3860" y="1690"/>
                  </a:lnTo>
                  <a:lnTo>
                    <a:pt x="3862" y="1699"/>
                  </a:lnTo>
                  <a:lnTo>
                    <a:pt x="3866" y="1699"/>
                  </a:lnTo>
                  <a:lnTo>
                    <a:pt x="3867" y="1701"/>
                  </a:lnTo>
                  <a:lnTo>
                    <a:pt x="3869" y="1706"/>
                  </a:lnTo>
                  <a:lnTo>
                    <a:pt x="3872" y="1706"/>
                  </a:lnTo>
                  <a:lnTo>
                    <a:pt x="3874" y="1704"/>
                  </a:lnTo>
                  <a:lnTo>
                    <a:pt x="3874" y="1701"/>
                  </a:lnTo>
                  <a:lnTo>
                    <a:pt x="3876" y="1699"/>
                  </a:lnTo>
                  <a:lnTo>
                    <a:pt x="3879" y="1699"/>
                  </a:lnTo>
                  <a:lnTo>
                    <a:pt x="3883" y="1699"/>
                  </a:lnTo>
                  <a:lnTo>
                    <a:pt x="3886" y="1699"/>
                  </a:lnTo>
                  <a:lnTo>
                    <a:pt x="3889" y="1699"/>
                  </a:lnTo>
                  <a:lnTo>
                    <a:pt x="3896" y="1696"/>
                  </a:lnTo>
                  <a:lnTo>
                    <a:pt x="3903" y="1692"/>
                  </a:lnTo>
                  <a:lnTo>
                    <a:pt x="3903" y="1689"/>
                  </a:lnTo>
                  <a:lnTo>
                    <a:pt x="3903" y="1685"/>
                  </a:lnTo>
                  <a:lnTo>
                    <a:pt x="3907" y="1685"/>
                  </a:lnTo>
                  <a:lnTo>
                    <a:pt x="3910" y="1685"/>
                  </a:lnTo>
                  <a:lnTo>
                    <a:pt x="3910" y="1682"/>
                  </a:lnTo>
                  <a:lnTo>
                    <a:pt x="3910" y="1679"/>
                  </a:lnTo>
                  <a:lnTo>
                    <a:pt x="3913" y="1679"/>
                  </a:lnTo>
                  <a:lnTo>
                    <a:pt x="3917" y="1679"/>
                  </a:lnTo>
                  <a:lnTo>
                    <a:pt x="3917" y="1675"/>
                  </a:lnTo>
                  <a:lnTo>
                    <a:pt x="3917" y="1672"/>
                  </a:lnTo>
                  <a:lnTo>
                    <a:pt x="3925" y="1667"/>
                  </a:lnTo>
                  <a:lnTo>
                    <a:pt x="3930" y="1665"/>
                  </a:lnTo>
                  <a:lnTo>
                    <a:pt x="3937" y="1665"/>
                  </a:lnTo>
                  <a:lnTo>
                    <a:pt x="3937" y="1672"/>
                  </a:lnTo>
                  <a:lnTo>
                    <a:pt x="3936" y="1679"/>
                  </a:lnTo>
                  <a:lnTo>
                    <a:pt x="3929" y="1687"/>
                  </a:lnTo>
                  <a:lnTo>
                    <a:pt x="3925" y="1692"/>
                  </a:lnTo>
                  <a:lnTo>
                    <a:pt x="3924" y="1697"/>
                  </a:lnTo>
                  <a:lnTo>
                    <a:pt x="3924" y="1704"/>
                  </a:lnTo>
                  <a:lnTo>
                    <a:pt x="3924" y="1713"/>
                  </a:lnTo>
                  <a:lnTo>
                    <a:pt x="3917" y="1713"/>
                  </a:lnTo>
                  <a:lnTo>
                    <a:pt x="3910" y="1713"/>
                  </a:lnTo>
                  <a:lnTo>
                    <a:pt x="3905" y="1714"/>
                  </a:lnTo>
                  <a:lnTo>
                    <a:pt x="3903" y="1719"/>
                  </a:lnTo>
                  <a:lnTo>
                    <a:pt x="3901" y="1721"/>
                  </a:lnTo>
                  <a:lnTo>
                    <a:pt x="3900" y="1723"/>
                  </a:lnTo>
                  <a:lnTo>
                    <a:pt x="3896" y="1726"/>
                  </a:lnTo>
                  <a:lnTo>
                    <a:pt x="3895" y="1731"/>
                  </a:lnTo>
                  <a:lnTo>
                    <a:pt x="3893" y="1733"/>
                  </a:lnTo>
                  <a:lnTo>
                    <a:pt x="3889" y="1733"/>
                  </a:lnTo>
                  <a:lnTo>
                    <a:pt x="3848" y="1733"/>
                  </a:lnTo>
                  <a:lnTo>
                    <a:pt x="3842" y="1735"/>
                  </a:lnTo>
                  <a:lnTo>
                    <a:pt x="3838" y="1733"/>
                  </a:lnTo>
                  <a:lnTo>
                    <a:pt x="3835" y="1731"/>
                  </a:lnTo>
                  <a:lnTo>
                    <a:pt x="3833" y="1728"/>
                  </a:lnTo>
                  <a:lnTo>
                    <a:pt x="3828" y="1723"/>
                  </a:lnTo>
                  <a:lnTo>
                    <a:pt x="3825" y="1721"/>
                  </a:lnTo>
                  <a:lnTo>
                    <a:pt x="3821" y="1719"/>
                  </a:lnTo>
                  <a:lnTo>
                    <a:pt x="3767" y="1719"/>
                  </a:lnTo>
                  <a:lnTo>
                    <a:pt x="3756" y="1726"/>
                  </a:lnTo>
                  <a:lnTo>
                    <a:pt x="3746" y="1735"/>
                  </a:lnTo>
                  <a:lnTo>
                    <a:pt x="3743" y="1738"/>
                  </a:lnTo>
                  <a:lnTo>
                    <a:pt x="3741" y="1745"/>
                  </a:lnTo>
                  <a:lnTo>
                    <a:pt x="3739" y="1752"/>
                  </a:lnTo>
                  <a:lnTo>
                    <a:pt x="3739" y="1760"/>
                  </a:lnTo>
                  <a:lnTo>
                    <a:pt x="3727" y="1759"/>
                  </a:lnTo>
                  <a:lnTo>
                    <a:pt x="3717" y="1755"/>
                  </a:lnTo>
                  <a:lnTo>
                    <a:pt x="3705" y="1754"/>
                  </a:lnTo>
                  <a:lnTo>
                    <a:pt x="3691" y="1754"/>
                  </a:lnTo>
                  <a:lnTo>
                    <a:pt x="3690" y="1762"/>
                  </a:lnTo>
                  <a:lnTo>
                    <a:pt x="3691" y="1767"/>
                  </a:lnTo>
                  <a:lnTo>
                    <a:pt x="3697" y="1769"/>
                  </a:lnTo>
                  <a:lnTo>
                    <a:pt x="3700" y="1772"/>
                  </a:lnTo>
                  <a:lnTo>
                    <a:pt x="3705" y="1774"/>
                  </a:lnTo>
                  <a:lnTo>
                    <a:pt x="3710" y="1776"/>
                  </a:lnTo>
                  <a:lnTo>
                    <a:pt x="3712" y="1781"/>
                  </a:lnTo>
                  <a:lnTo>
                    <a:pt x="3712" y="1788"/>
                  </a:lnTo>
                  <a:lnTo>
                    <a:pt x="3719" y="1793"/>
                  </a:lnTo>
                  <a:lnTo>
                    <a:pt x="3726" y="1798"/>
                  </a:lnTo>
                  <a:lnTo>
                    <a:pt x="3729" y="1800"/>
                  </a:lnTo>
                  <a:lnTo>
                    <a:pt x="3731" y="1805"/>
                  </a:lnTo>
                  <a:lnTo>
                    <a:pt x="3732" y="1810"/>
                  </a:lnTo>
                  <a:lnTo>
                    <a:pt x="3732" y="1815"/>
                  </a:lnTo>
                  <a:lnTo>
                    <a:pt x="3738" y="1818"/>
                  </a:lnTo>
                  <a:lnTo>
                    <a:pt x="3744" y="1820"/>
                  </a:lnTo>
                  <a:lnTo>
                    <a:pt x="3751" y="1822"/>
                  </a:lnTo>
                  <a:lnTo>
                    <a:pt x="3760" y="1822"/>
                  </a:lnTo>
                  <a:lnTo>
                    <a:pt x="3758" y="1823"/>
                  </a:lnTo>
                  <a:lnTo>
                    <a:pt x="3756" y="1825"/>
                  </a:lnTo>
                  <a:lnTo>
                    <a:pt x="3753" y="1829"/>
                  </a:lnTo>
                  <a:lnTo>
                    <a:pt x="3748" y="1830"/>
                  </a:lnTo>
                  <a:lnTo>
                    <a:pt x="3746" y="1832"/>
                  </a:lnTo>
                  <a:lnTo>
                    <a:pt x="3746" y="1835"/>
                  </a:lnTo>
                  <a:lnTo>
                    <a:pt x="3744" y="1839"/>
                  </a:lnTo>
                  <a:lnTo>
                    <a:pt x="3743" y="1842"/>
                  </a:lnTo>
                  <a:lnTo>
                    <a:pt x="3739" y="1846"/>
                  </a:lnTo>
                  <a:lnTo>
                    <a:pt x="3739" y="1849"/>
                  </a:lnTo>
                  <a:lnTo>
                    <a:pt x="3736" y="1858"/>
                  </a:lnTo>
                  <a:lnTo>
                    <a:pt x="3731" y="1864"/>
                  </a:lnTo>
                  <a:lnTo>
                    <a:pt x="3727" y="1873"/>
                  </a:lnTo>
                  <a:lnTo>
                    <a:pt x="3726" y="1878"/>
                  </a:lnTo>
                  <a:lnTo>
                    <a:pt x="3726" y="1883"/>
                  </a:lnTo>
                  <a:lnTo>
                    <a:pt x="3722" y="1883"/>
                  </a:lnTo>
                  <a:lnTo>
                    <a:pt x="3720" y="1881"/>
                  </a:lnTo>
                  <a:lnTo>
                    <a:pt x="3719" y="1876"/>
                  </a:lnTo>
                  <a:lnTo>
                    <a:pt x="3719" y="1863"/>
                  </a:lnTo>
                  <a:lnTo>
                    <a:pt x="3719" y="1835"/>
                  </a:lnTo>
                  <a:lnTo>
                    <a:pt x="3710" y="1817"/>
                  </a:lnTo>
                  <a:lnTo>
                    <a:pt x="3707" y="1806"/>
                  </a:lnTo>
                  <a:lnTo>
                    <a:pt x="3705" y="1794"/>
                  </a:lnTo>
                  <a:lnTo>
                    <a:pt x="3697" y="1794"/>
                  </a:lnTo>
                  <a:lnTo>
                    <a:pt x="3690" y="1796"/>
                  </a:lnTo>
                  <a:lnTo>
                    <a:pt x="3683" y="1798"/>
                  </a:lnTo>
                  <a:lnTo>
                    <a:pt x="3678" y="1801"/>
                  </a:lnTo>
                  <a:lnTo>
                    <a:pt x="3674" y="1803"/>
                  </a:lnTo>
                  <a:lnTo>
                    <a:pt x="3673" y="1803"/>
                  </a:lnTo>
                  <a:lnTo>
                    <a:pt x="3671" y="1805"/>
                  </a:lnTo>
                  <a:lnTo>
                    <a:pt x="3671" y="1808"/>
                  </a:lnTo>
                  <a:lnTo>
                    <a:pt x="3669" y="1812"/>
                  </a:lnTo>
                  <a:lnTo>
                    <a:pt x="3668" y="1815"/>
                  </a:lnTo>
                  <a:lnTo>
                    <a:pt x="3664" y="1818"/>
                  </a:lnTo>
                  <a:lnTo>
                    <a:pt x="3664" y="1822"/>
                  </a:lnTo>
                  <a:lnTo>
                    <a:pt x="3664" y="1839"/>
                  </a:lnTo>
                  <a:lnTo>
                    <a:pt x="3662" y="1846"/>
                  </a:lnTo>
                  <a:lnTo>
                    <a:pt x="3661" y="1847"/>
                  </a:lnTo>
                  <a:lnTo>
                    <a:pt x="3657" y="1849"/>
                  </a:lnTo>
                  <a:lnTo>
                    <a:pt x="3652" y="1858"/>
                  </a:lnTo>
                  <a:lnTo>
                    <a:pt x="3651" y="1863"/>
                  </a:lnTo>
                  <a:lnTo>
                    <a:pt x="3651" y="1870"/>
                  </a:lnTo>
                  <a:lnTo>
                    <a:pt x="3647" y="1870"/>
                  </a:lnTo>
                  <a:lnTo>
                    <a:pt x="3645" y="1868"/>
                  </a:lnTo>
                  <a:lnTo>
                    <a:pt x="3642" y="1863"/>
                  </a:lnTo>
                  <a:lnTo>
                    <a:pt x="3642" y="1858"/>
                  </a:lnTo>
                  <a:lnTo>
                    <a:pt x="3644" y="1849"/>
                  </a:lnTo>
                  <a:lnTo>
                    <a:pt x="3644" y="1842"/>
                  </a:lnTo>
                  <a:lnTo>
                    <a:pt x="3644" y="1835"/>
                  </a:lnTo>
                  <a:lnTo>
                    <a:pt x="3642" y="1830"/>
                  </a:lnTo>
                  <a:lnTo>
                    <a:pt x="3640" y="1829"/>
                  </a:lnTo>
                  <a:lnTo>
                    <a:pt x="3637" y="1829"/>
                  </a:lnTo>
                  <a:lnTo>
                    <a:pt x="3627" y="1829"/>
                  </a:lnTo>
                  <a:lnTo>
                    <a:pt x="3625" y="1830"/>
                  </a:lnTo>
                  <a:lnTo>
                    <a:pt x="3623" y="1832"/>
                  </a:lnTo>
                  <a:lnTo>
                    <a:pt x="3623" y="1837"/>
                  </a:lnTo>
                  <a:lnTo>
                    <a:pt x="3625" y="1844"/>
                  </a:lnTo>
                  <a:lnTo>
                    <a:pt x="3628" y="1851"/>
                  </a:lnTo>
                  <a:lnTo>
                    <a:pt x="3630" y="1856"/>
                  </a:lnTo>
                  <a:lnTo>
                    <a:pt x="3630" y="1859"/>
                  </a:lnTo>
                  <a:lnTo>
                    <a:pt x="3628" y="1861"/>
                  </a:lnTo>
                  <a:lnTo>
                    <a:pt x="3627" y="1863"/>
                  </a:lnTo>
                  <a:lnTo>
                    <a:pt x="3623" y="1863"/>
                  </a:lnTo>
                  <a:lnTo>
                    <a:pt x="3616" y="1864"/>
                  </a:lnTo>
                  <a:lnTo>
                    <a:pt x="3611" y="1864"/>
                  </a:lnTo>
                  <a:lnTo>
                    <a:pt x="3610" y="1861"/>
                  </a:lnTo>
                  <a:lnTo>
                    <a:pt x="3610" y="1856"/>
                  </a:lnTo>
                  <a:lnTo>
                    <a:pt x="3610" y="1846"/>
                  </a:lnTo>
                  <a:lnTo>
                    <a:pt x="3608" y="1842"/>
                  </a:lnTo>
                  <a:lnTo>
                    <a:pt x="3603" y="1842"/>
                  </a:lnTo>
                  <a:lnTo>
                    <a:pt x="3599" y="1842"/>
                  </a:lnTo>
                  <a:lnTo>
                    <a:pt x="3596" y="1844"/>
                  </a:lnTo>
                  <a:lnTo>
                    <a:pt x="3589" y="1854"/>
                  </a:lnTo>
                  <a:lnTo>
                    <a:pt x="3584" y="1864"/>
                  </a:lnTo>
                  <a:lnTo>
                    <a:pt x="3582" y="1870"/>
                  </a:lnTo>
                  <a:lnTo>
                    <a:pt x="3589" y="1870"/>
                  </a:lnTo>
                  <a:lnTo>
                    <a:pt x="3589" y="1873"/>
                  </a:lnTo>
                  <a:lnTo>
                    <a:pt x="3589" y="1876"/>
                  </a:lnTo>
                  <a:lnTo>
                    <a:pt x="3586" y="1880"/>
                  </a:lnTo>
                  <a:lnTo>
                    <a:pt x="3581" y="1883"/>
                  </a:lnTo>
                  <a:lnTo>
                    <a:pt x="3576" y="1883"/>
                  </a:lnTo>
                  <a:lnTo>
                    <a:pt x="3576" y="1890"/>
                  </a:lnTo>
                  <a:lnTo>
                    <a:pt x="3576" y="1902"/>
                  </a:lnTo>
                  <a:lnTo>
                    <a:pt x="3574" y="1902"/>
                  </a:lnTo>
                  <a:lnTo>
                    <a:pt x="3570" y="1902"/>
                  </a:lnTo>
                  <a:lnTo>
                    <a:pt x="3565" y="1897"/>
                  </a:lnTo>
                  <a:lnTo>
                    <a:pt x="3560" y="1897"/>
                  </a:lnTo>
                  <a:lnTo>
                    <a:pt x="3555" y="1897"/>
                  </a:lnTo>
                  <a:lnTo>
                    <a:pt x="3555" y="1914"/>
                  </a:lnTo>
                  <a:lnTo>
                    <a:pt x="3557" y="1921"/>
                  </a:lnTo>
                  <a:lnTo>
                    <a:pt x="3558" y="1922"/>
                  </a:lnTo>
                  <a:lnTo>
                    <a:pt x="3562" y="1924"/>
                  </a:lnTo>
                  <a:lnTo>
                    <a:pt x="3560" y="1927"/>
                  </a:lnTo>
                  <a:lnTo>
                    <a:pt x="3557" y="1929"/>
                  </a:lnTo>
                  <a:lnTo>
                    <a:pt x="3555" y="1929"/>
                  </a:lnTo>
                  <a:lnTo>
                    <a:pt x="3553" y="1929"/>
                  </a:lnTo>
                  <a:lnTo>
                    <a:pt x="3547" y="1926"/>
                  </a:lnTo>
                  <a:lnTo>
                    <a:pt x="3541" y="1924"/>
                  </a:lnTo>
                  <a:lnTo>
                    <a:pt x="3535" y="1924"/>
                  </a:lnTo>
                  <a:lnTo>
                    <a:pt x="3530" y="1927"/>
                  </a:lnTo>
                  <a:lnTo>
                    <a:pt x="3526" y="1929"/>
                  </a:lnTo>
                  <a:lnTo>
                    <a:pt x="3521" y="1931"/>
                  </a:lnTo>
                  <a:lnTo>
                    <a:pt x="3514" y="1931"/>
                  </a:lnTo>
                  <a:lnTo>
                    <a:pt x="3514" y="1938"/>
                  </a:lnTo>
                  <a:lnTo>
                    <a:pt x="3516" y="1943"/>
                  </a:lnTo>
                  <a:lnTo>
                    <a:pt x="3521" y="1945"/>
                  </a:lnTo>
                  <a:lnTo>
                    <a:pt x="3526" y="1946"/>
                  </a:lnTo>
                  <a:lnTo>
                    <a:pt x="3538" y="1948"/>
                  </a:lnTo>
                  <a:lnTo>
                    <a:pt x="3543" y="1950"/>
                  </a:lnTo>
                  <a:lnTo>
                    <a:pt x="3548" y="1951"/>
                  </a:lnTo>
                  <a:lnTo>
                    <a:pt x="3557" y="1946"/>
                  </a:lnTo>
                  <a:lnTo>
                    <a:pt x="3562" y="1945"/>
                  </a:lnTo>
                  <a:lnTo>
                    <a:pt x="3569" y="1945"/>
                  </a:lnTo>
                  <a:lnTo>
                    <a:pt x="3574" y="1945"/>
                  </a:lnTo>
                  <a:lnTo>
                    <a:pt x="3576" y="1941"/>
                  </a:lnTo>
                  <a:lnTo>
                    <a:pt x="3576" y="1938"/>
                  </a:lnTo>
                  <a:lnTo>
                    <a:pt x="3576" y="1931"/>
                  </a:lnTo>
                  <a:lnTo>
                    <a:pt x="3576" y="1921"/>
                  </a:lnTo>
                  <a:lnTo>
                    <a:pt x="3574" y="1916"/>
                  </a:lnTo>
                  <a:lnTo>
                    <a:pt x="3576" y="1910"/>
                  </a:lnTo>
                  <a:lnTo>
                    <a:pt x="3579" y="1910"/>
                  </a:lnTo>
                  <a:lnTo>
                    <a:pt x="3582" y="1912"/>
                  </a:lnTo>
                  <a:lnTo>
                    <a:pt x="3589" y="1914"/>
                  </a:lnTo>
                  <a:lnTo>
                    <a:pt x="3593" y="1916"/>
                  </a:lnTo>
                  <a:lnTo>
                    <a:pt x="3594" y="1914"/>
                  </a:lnTo>
                  <a:lnTo>
                    <a:pt x="3596" y="1910"/>
                  </a:lnTo>
                  <a:lnTo>
                    <a:pt x="3599" y="1909"/>
                  </a:lnTo>
                  <a:lnTo>
                    <a:pt x="3603" y="1907"/>
                  </a:lnTo>
                  <a:lnTo>
                    <a:pt x="3606" y="1905"/>
                  </a:lnTo>
                  <a:lnTo>
                    <a:pt x="3610" y="1904"/>
                  </a:lnTo>
                  <a:lnTo>
                    <a:pt x="3610" y="1900"/>
                  </a:lnTo>
                  <a:lnTo>
                    <a:pt x="3610" y="1897"/>
                  </a:lnTo>
                  <a:lnTo>
                    <a:pt x="3613" y="1897"/>
                  </a:lnTo>
                  <a:lnTo>
                    <a:pt x="3616" y="1897"/>
                  </a:lnTo>
                  <a:lnTo>
                    <a:pt x="3620" y="1897"/>
                  </a:lnTo>
                  <a:lnTo>
                    <a:pt x="3623" y="1897"/>
                  </a:lnTo>
                  <a:lnTo>
                    <a:pt x="3623" y="1890"/>
                  </a:lnTo>
                  <a:lnTo>
                    <a:pt x="3634" y="1888"/>
                  </a:lnTo>
                  <a:lnTo>
                    <a:pt x="3642" y="1890"/>
                  </a:lnTo>
                  <a:lnTo>
                    <a:pt x="3652" y="1890"/>
                  </a:lnTo>
                  <a:lnTo>
                    <a:pt x="3664" y="1890"/>
                  </a:lnTo>
                  <a:lnTo>
                    <a:pt x="3664" y="1895"/>
                  </a:lnTo>
                  <a:lnTo>
                    <a:pt x="3662" y="1898"/>
                  </a:lnTo>
                  <a:lnTo>
                    <a:pt x="3659" y="1900"/>
                  </a:lnTo>
                  <a:lnTo>
                    <a:pt x="3656" y="1902"/>
                  </a:lnTo>
                  <a:lnTo>
                    <a:pt x="3647" y="1904"/>
                  </a:lnTo>
                  <a:lnTo>
                    <a:pt x="3637" y="1904"/>
                  </a:lnTo>
                  <a:lnTo>
                    <a:pt x="3627" y="1904"/>
                  </a:lnTo>
                  <a:lnTo>
                    <a:pt x="3618" y="1905"/>
                  </a:lnTo>
                  <a:lnTo>
                    <a:pt x="3615" y="1907"/>
                  </a:lnTo>
                  <a:lnTo>
                    <a:pt x="3611" y="1909"/>
                  </a:lnTo>
                  <a:lnTo>
                    <a:pt x="3610" y="1912"/>
                  </a:lnTo>
                  <a:lnTo>
                    <a:pt x="3610" y="1917"/>
                  </a:lnTo>
                  <a:lnTo>
                    <a:pt x="3610" y="1921"/>
                  </a:lnTo>
                  <a:lnTo>
                    <a:pt x="3611" y="1922"/>
                  </a:lnTo>
                  <a:lnTo>
                    <a:pt x="3616" y="1924"/>
                  </a:lnTo>
                  <a:lnTo>
                    <a:pt x="3630" y="1924"/>
                  </a:lnTo>
                  <a:lnTo>
                    <a:pt x="3637" y="1924"/>
                  </a:lnTo>
                  <a:lnTo>
                    <a:pt x="3640" y="1922"/>
                  </a:lnTo>
                  <a:lnTo>
                    <a:pt x="3645" y="1919"/>
                  </a:lnTo>
                  <a:lnTo>
                    <a:pt x="3651" y="1917"/>
                  </a:lnTo>
                  <a:lnTo>
                    <a:pt x="3657" y="1917"/>
                  </a:lnTo>
                  <a:lnTo>
                    <a:pt x="3664" y="1917"/>
                  </a:lnTo>
                  <a:lnTo>
                    <a:pt x="3669" y="1916"/>
                  </a:lnTo>
                  <a:lnTo>
                    <a:pt x="3671" y="1910"/>
                  </a:lnTo>
                  <a:lnTo>
                    <a:pt x="3673" y="1907"/>
                  </a:lnTo>
                  <a:lnTo>
                    <a:pt x="3676" y="1907"/>
                  </a:lnTo>
                  <a:lnTo>
                    <a:pt x="3680" y="1909"/>
                  </a:lnTo>
                  <a:lnTo>
                    <a:pt x="3685" y="1910"/>
                  </a:lnTo>
                  <a:lnTo>
                    <a:pt x="3685" y="1916"/>
                  </a:lnTo>
                  <a:lnTo>
                    <a:pt x="3683" y="1921"/>
                  </a:lnTo>
                  <a:lnTo>
                    <a:pt x="3681" y="1926"/>
                  </a:lnTo>
                  <a:lnTo>
                    <a:pt x="3678" y="1927"/>
                  </a:lnTo>
                  <a:lnTo>
                    <a:pt x="3671" y="1933"/>
                  </a:lnTo>
                  <a:lnTo>
                    <a:pt x="3664" y="1938"/>
                  </a:lnTo>
                  <a:lnTo>
                    <a:pt x="3664" y="1933"/>
                  </a:lnTo>
                  <a:lnTo>
                    <a:pt x="3661" y="1931"/>
                  </a:lnTo>
                  <a:lnTo>
                    <a:pt x="3656" y="1931"/>
                  </a:lnTo>
                  <a:lnTo>
                    <a:pt x="3651" y="1931"/>
                  </a:lnTo>
                  <a:lnTo>
                    <a:pt x="3640" y="1931"/>
                  </a:lnTo>
                  <a:lnTo>
                    <a:pt x="3634" y="1931"/>
                  </a:lnTo>
                  <a:lnTo>
                    <a:pt x="3630" y="1931"/>
                  </a:lnTo>
                  <a:lnTo>
                    <a:pt x="3627" y="1933"/>
                  </a:lnTo>
                  <a:lnTo>
                    <a:pt x="3623" y="1934"/>
                  </a:lnTo>
                  <a:lnTo>
                    <a:pt x="3620" y="1938"/>
                  </a:lnTo>
                  <a:lnTo>
                    <a:pt x="3616" y="1938"/>
                  </a:lnTo>
                  <a:lnTo>
                    <a:pt x="3615" y="1943"/>
                  </a:lnTo>
                  <a:lnTo>
                    <a:pt x="3613" y="1945"/>
                  </a:lnTo>
                  <a:lnTo>
                    <a:pt x="3610" y="1945"/>
                  </a:lnTo>
                  <a:lnTo>
                    <a:pt x="3596" y="1948"/>
                  </a:lnTo>
                  <a:lnTo>
                    <a:pt x="3582" y="1953"/>
                  </a:lnTo>
                  <a:lnTo>
                    <a:pt x="3555" y="1962"/>
                  </a:lnTo>
                  <a:lnTo>
                    <a:pt x="3541" y="1965"/>
                  </a:lnTo>
                  <a:lnTo>
                    <a:pt x="3526" y="1968"/>
                  </a:lnTo>
                  <a:lnTo>
                    <a:pt x="3511" y="1972"/>
                  </a:lnTo>
                  <a:lnTo>
                    <a:pt x="3494" y="1972"/>
                  </a:lnTo>
                  <a:lnTo>
                    <a:pt x="3490" y="1989"/>
                  </a:lnTo>
                  <a:lnTo>
                    <a:pt x="3489" y="1996"/>
                  </a:lnTo>
                  <a:lnTo>
                    <a:pt x="3489" y="2003"/>
                  </a:lnTo>
                  <a:lnTo>
                    <a:pt x="3490" y="2008"/>
                  </a:lnTo>
                  <a:lnTo>
                    <a:pt x="3495" y="2011"/>
                  </a:lnTo>
                  <a:lnTo>
                    <a:pt x="3502" y="2013"/>
                  </a:lnTo>
                  <a:lnTo>
                    <a:pt x="3514" y="2013"/>
                  </a:lnTo>
                  <a:lnTo>
                    <a:pt x="3521" y="2013"/>
                  </a:lnTo>
                  <a:lnTo>
                    <a:pt x="3521" y="2020"/>
                  </a:lnTo>
                  <a:lnTo>
                    <a:pt x="3514" y="2020"/>
                  </a:lnTo>
                  <a:lnTo>
                    <a:pt x="3509" y="2021"/>
                  </a:lnTo>
                  <a:lnTo>
                    <a:pt x="3504" y="2025"/>
                  </a:lnTo>
                  <a:lnTo>
                    <a:pt x="3499" y="2032"/>
                  </a:lnTo>
                  <a:lnTo>
                    <a:pt x="3494" y="2040"/>
                  </a:lnTo>
                  <a:lnTo>
                    <a:pt x="3490" y="2044"/>
                  </a:lnTo>
                  <a:lnTo>
                    <a:pt x="3487" y="2047"/>
                  </a:lnTo>
                  <a:lnTo>
                    <a:pt x="3483" y="2047"/>
                  </a:lnTo>
                  <a:lnTo>
                    <a:pt x="3482" y="2049"/>
                  </a:lnTo>
                  <a:lnTo>
                    <a:pt x="3480" y="2054"/>
                  </a:lnTo>
                  <a:lnTo>
                    <a:pt x="3483" y="2061"/>
                  </a:lnTo>
                  <a:lnTo>
                    <a:pt x="3489" y="2066"/>
                  </a:lnTo>
                  <a:lnTo>
                    <a:pt x="3495" y="2067"/>
                  </a:lnTo>
                  <a:lnTo>
                    <a:pt x="3502" y="2067"/>
                  </a:lnTo>
                  <a:lnTo>
                    <a:pt x="3521" y="2064"/>
                  </a:lnTo>
                  <a:lnTo>
                    <a:pt x="3535" y="2061"/>
                  </a:lnTo>
                  <a:lnTo>
                    <a:pt x="3536" y="2057"/>
                  </a:lnTo>
                  <a:lnTo>
                    <a:pt x="3538" y="2056"/>
                  </a:lnTo>
                  <a:lnTo>
                    <a:pt x="3545" y="2054"/>
                  </a:lnTo>
                  <a:lnTo>
                    <a:pt x="3548" y="2054"/>
                  </a:lnTo>
                  <a:lnTo>
                    <a:pt x="3560" y="2042"/>
                  </a:lnTo>
                  <a:lnTo>
                    <a:pt x="3570" y="2030"/>
                  </a:lnTo>
                  <a:lnTo>
                    <a:pt x="3572" y="2028"/>
                  </a:lnTo>
                  <a:lnTo>
                    <a:pt x="3576" y="2026"/>
                  </a:lnTo>
                  <a:lnTo>
                    <a:pt x="3576" y="2023"/>
                  </a:lnTo>
                  <a:lnTo>
                    <a:pt x="3576" y="2020"/>
                  </a:lnTo>
                  <a:lnTo>
                    <a:pt x="3579" y="2018"/>
                  </a:lnTo>
                  <a:lnTo>
                    <a:pt x="3582" y="2016"/>
                  </a:lnTo>
                  <a:lnTo>
                    <a:pt x="3589" y="2013"/>
                  </a:lnTo>
                  <a:lnTo>
                    <a:pt x="3591" y="2011"/>
                  </a:lnTo>
                  <a:lnTo>
                    <a:pt x="3591" y="2009"/>
                  </a:lnTo>
                  <a:lnTo>
                    <a:pt x="3593" y="2008"/>
                  </a:lnTo>
                  <a:lnTo>
                    <a:pt x="3596" y="2006"/>
                  </a:lnTo>
                  <a:lnTo>
                    <a:pt x="3601" y="2006"/>
                  </a:lnTo>
                  <a:lnTo>
                    <a:pt x="3606" y="2006"/>
                  </a:lnTo>
                  <a:lnTo>
                    <a:pt x="3611" y="2006"/>
                  </a:lnTo>
                  <a:lnTo>
                    <a:pt x="3616" y="2006"/>
                  </a:lnTo>
                  <a:lnTo>
                    <a:pt x="3625" y="2006"/>
                  </a:lnTo>
                  <a:lnTo>
                    <a:pt x="3632" y="2008"/>
                  </a:lnTo>
                  <a:lnTo>
                    <a:pt x="3639" y="2009"/>
                  </a:lnTo>
                  <a:lnTo>
                    <a:pt x="3642" y="2015"/>
                  </a:lnTo>
                  <a:lnTo>
                    <a:pt x="3651" y="2023"/>
                  </a:lnTo>
                  <a:lnTo>
                    <a:pt x="3657" y="2033"/>
                  </a:lnTo>
                  <a:lnTo>
                    <a:pt x="3649" y="2033"/>
                  </a:lnTo>
                  <a:lnTo>
                    <a:pt x="3644" y="2032"/>
                  </a:lnTo>
                  <a:lnTo>
                    <a:pt x="3640" y="2028"/>
                  </a:lnTo>
                  <a:lnTo>
                    <a:pt x="3637" y="2023"/>
                  </a:lnTo>
                  <a:lnTo>
                    <a:pt x="3634" y="2018"/>
                  </a:lnTo>
                  <a:lnTo>
                    <a:pt x="3630" y="2015"/>
                  </a:lnTo>
                  <a:lnTo>
                    <a:pt x="3623" y="2013"/>
                  </a:lnTo>
                  <a:lnTo>
                    <a:pt x="3616" y="2013"/>
                  </a:lnTo>
                  <a:lnTo>
                    <a:pt x="3611" y="2013"/>
                  </a:lnTo>
                  <a:lnTo>
                    <a:pt x="3608" y="2015"/>
                  </a:lnTo>
                  <a:lnTo>
                    <a:pt x="3605" y="2016"/>
                  </a:lnTo>
                  <a:lnTo>
                    <a:pt x="3603" y="2020"/>
                  </a:lnTo>
                  <a:lnTo>
                    <a:pt x="3603" y="2026"/>
                  </a:lnTo>
                  <a:lnTo>
                    <a:pt x="3601" y="2030"/>
                  </a:lnTo>
                  <a:lnTo>
                    <a:pt x="3599" y="2032"/>
                  </a:lnTo>
                  <a:lnTo>
                    <a:pt x="3598" y="2030"/>
                  </a:lnTo>
                  <a:lnTo>
                    <a:pt x="3596" y="2026"/>
                  </a:lnTo>
                  <a:lnTo>
                    <a:pt x="3591" y="2026"/>
                  </a:lnTo>
                  <a:lnTo>
                    <a:pt x="3586" y="2028"/>
                  </a:lnTo>
                  <a:lnTo>
                    <a:pt x="3577" y="2033"/>
                  </a:lnTo>
                  <a:lnTo>
                    <a:pt x="3576" y="2035"/>
                  </a:lnTo>
                  <a:lnTo>
                    <a:pt x="3572" y="2040"/>
                  </a:lnTo>
                  <a:lnTo>
                    <a:pt x="3570" y="2047"/>
                  </a:lnTo>
                  <a:lnTo>
                    <a:pt x="3567" y="2052"/>
                  </a:lnTo>
                  <a:lnTo>
                    <a:pt x="3564" y="2057"/>
                  </a:lnTo>
                  <a:lnTo>
                    <a:pt x="3562" y="2061"/>
                  </a:lnTo>
                  <a:lnTo>
                    <a:pt x="3562" y="2069"/>
                  </a:lnTo>
                  <a:lnTo>
                    <a:pt x="3564" y="2076"/>
                  </a:lnTo>
                  <a:lnTo>
                    <a:pt x="3567" y="2081"/>
                  </a:lnTo>
                  <a:lnTo>
                    <a:pt x="3576" y="2081"/>
                  </a:lnTo>
                  <a:lnTo>
                    <a:pt x="3576" y="2088"/>
                  </a:lnTo>
                  <a:lnTo>
                    <a:pt x="3576" y="2091"/>
                  </a:lnTo>
                  <a:lnTo>
                    <a:pt x="3574" y="2095"/>
                  </a:lnTo>
                  <a:lnTo>
                    <a:pt x="3570" y="2097"/>
                  </a:lnTo>
                  <a:lnTo>
                    <a:pt x="3565" y="2102"/>
                  </a:lnTo>
                  <a:lnTo>
                    <a:pt x="3562" y="2105"/>
                  </a:lnTo>
                  <a:lnTo>
                    <a:pt x="3562" y="2108"/>
                  </a:lnTo>
                  <a:lnTo>
                    <a:pt x="3564" y="2112"/>
                  </a:lnTo>
                  <a:lnTo>
                    <a:pt x="3567" y="2114"/>
                  </a:lnTo>
                  <a:lnTo>
                    <a:pt x="3576" y="2115"/>
                  </a:lnTo>
                  <a:lnTo>
                    <a:pt x="3577" y="2119"/>
                  </a:lnTo>
                  <a:lnTo>
                    <a:pt x="3581" y="2120"/>
                  </a:lnTo>
                  <a:lnTo>
                    <a:pt x="3589" y="2122"/>
                  </a:lnTo>
                  <a:lnTo>
                    <a:pt x="3606" y="2122"/>
                  </a:lnTo>
                  <a:lnTo>
                    <a:pt x="3613" y="2120"/>
                  </a:lnTo>
                  <a:lnTo>
                    <a:pt x="3615" y="2119"/>
                  </a:lnTo>
                  <a:lnTo>
                    <a:pt x="3616" y="2115"/>
                  </a:lnTo>
                  <a:lnTo>
                    <a:pt x="3620" y="2115"/>
                  </a:lnTo>
                  <a:lnTo>
                    <a:pt x="3623" y="2115"/>
                  </a:lnTo>
                  <a:lnTo>
                    <a:pt x="3627" y="2115"/>
                  </a:lnTo>
                  <a:lnTo>
                    <a:pt x="3630" y="2115"/>
                  </a:lnTo>
                  <a:lnTo>
                    <a:pt x="3630" y="2112"/>
                  </a:lnTo>
                  <a:lnTo>
                    <a:pt x="3630" y="2108"/>
                  </a:lnTo>
                  <a:lnTo>
                    <a:pt x="3637" y="2108"/>
                  </a:lnTo>
                  <a:lnTo>
                    <a:pt x="3640" y="2108"/>
                  </a:lnTo>
                  <a:lnTo>
                    <a:pt x="3644" y="2108"/>
                  </a:lnTo>
                  <a:lnTo>
                    <a:pt x="3645" y="2105"/>
                  </a:lnTo>
                  <a:lnTo>
                    <a:pt x="3651" y="2098"/>
                  </a:lnTo>
                  <a:lnTo>
                    <a:pt x="3654" y="2097"/>
                  </a:lnTo>
                  <a:lnTo>
                    <a:pt x="3659" y="2095"/>
                  </a:lnTo>
                  <a:lnTo>
                    <a:pt x="3664" y="2093"/>
                  </a:lnTo>
                  <a:lnTo>
                    <a:pt x="3671" y="2095"/>
                  </a:lnTo>
                  <a:lnTo>
                    <a:pt x="3669" y="2103"/>
                  </a:lnTo>
                  <a:lnTo>
                    <a:pt x="3666" y="2110"/>
                  </a:lnTo>
                  <a:lnTo>
                    <a:pt x="3662" y="2115"/>
                  </a:lnTo>
                  <a:lnTo>
                    <a:pt x="3657" y="2119"/>
                  </a:lnTo>
                  <a:lnTo>
                    <a:pt x="3652" y="2122"/>
                  </a:lnTo>
                  <a:lnTo>
                    <a:pt x="3645" y="2126"/>
                  </a:lnTo>
                  <a:lnTo>
                    <a:pt x="3630" y="2129"/>
                  </a:lnTo>
                  <a:lnTo>
                    <a:pt x="3630" y="2156"/>
                  </a:lnTo>
                  <a:lnTo>
                    <a:pt x="3630" y="2160"/>
                  </a:lnTo>
                  <a:lnTo>
                    <a:pt x="3632" y="2161"/>
                  </a:lnTo>
                  <a:lnTo>
                    <a:pt x="3637" y="2163"/>
                  </a:lnTo>
                  <a:lnTo>
                    <a:pt x="3637" y="2166"/>
                  </a:lnTo>
                  <a:lnTo>
                    <a:pt x="3637" y="2170"/>
                  </a:lnTo>
                  <a:lnTo>
                    <a:pt x="3637" y="2175"/>
                  </a:lnTo>
                  <a:lnTo>
                    <a:pt x="3637" y="2177"/>
                  </a:lnTo>
                  <a:lnTo>
                    <a:pt x="3634" y="2178"/>
                  </a:lnTo>
                  <a:lnTo>
                    <a:pt x="3630" y="2177"/>
                  </a:lnTo>
                  <a:lnTo>
                    <a:pt x="3627" y="2168"/>
                  </a:lnTo>
                  <a:lnTo>
                    <a:pt x="3622" y="2160"/>
                  </a:lnTo>
                  <a:lnTo>
                    <a:pt x="3620" y="2156"/>
                  </a:lnTo>
                  <a:lnTo>
                    <a:pt x="3616" y="2156"/>
                  </a:lnTo>
                  <a:lnTo>
                    <a:pt x="3615" y="2149"/>
                  </a:lnTo>
                  <a:lnTo>
                    <a:pt x="3613" y="2143"/>
                  </a:lnTo>
                  <a:lnTo>
                    <a:pt x="3610" y="2137"/>
                  </a:lnTo>
                  <a:lnTo>
                    <a:pt x="3610" y="2129"/>
                  </a:lnTo>
                  <a:lnTo>
                    <a:pt x="3601" y="2127"/>
                  </a:lnTo>
                  <a:lnTo>
                    <a:pt x="3594" y="2129"/>
                  </a:lnTo>
                  <a:lnTo>
                    <a:pt x="3582" y="2132"/>
                  </a:lnTo>
                  <a:lnTo>
                    <a:pt x="3577" y="2134"/>
                  </a:lnTo>
                  <a:lnTo>
                    <a:pt x="3574" y="2132"/>
                  </a:lnTo>
                  <a:lnTo>
                    <a:pt x="3570" y="2129"/>
                  </a:lnTo>
                  <a:lnTo>
                    <a:pt x="3569" y="2122"/>
                  </a:lnTo>
                  <a:lnTo>
                    <a:pt x="3562" y="2122"/>
                  </a:lnTo>
                  <a:lnTo>
                    <a:pt x="3558" y="2119"/>
                  </a:lnTo>
                  <a:lnTo>
                    <a:pt x="3555" y="2115"/>
                  </a:lnTo>
                  <a:lnTo>
                    <a:pt x="3555" y="2108"/>
                  </a:lnTo>
                  <a:lnTo>
                    <a:pt x="3555" y="2102"/>
                  </a:lnTo>
                  <a:lnTo>
                    <a:pt x="3552" y="2098"/>
                  </a:lnTo>
                  <a:lnTo>
                    <a:pt x="3550" y="2093"/>
                  </a:lnTo>
                  <a:lnTo>
                    <a:pt x="3548" y="2088"/>
                  </a:lnTo>
                  <a:lnTo>
                    <a:pt x="3540" y="2088"/>
                  </a:lnTo>
                  <a:lnTo>
                    <a:pt x="3538" y="2088"/>
                  </a:lnTo>
                  <a:lnTo>
                    <a:pt x="3531" y="2091"/>
                  </a:lnTo>
                  <a:lnTo>
                    <a:pt x="3523" y="2093"/>
                  </a:lnTo>
                  <a:lnTo>
                    <a:pt x="3514" y="2097"/>
                  </a:lnTo>
                  <a:lnTo>
                    <a:pt x="3506" y="2100"/>
                  </a:lnTo>
                  <a:lnTo>
                    <a:pt x="3502" y="2102"/>
                  </a:lnTo>
                  <a:lnTo>
                    <a:pt x="3495" y="2108"/>
                  </a:lnTo>
                  <a:lnTo>
                    <a:pt x="3490" y="2115"/>
                  </a:lnTo>
                  <a:lnTo>
                    <a:pt x="3489" y="2119"/>
                  </a:lnTo>
                  <a:lnTo>
                    <a:pt x="3482" y="2124"/>
                  </a:lnTo>
                  <a:lnTo>
                    <a:pt x="3473" y="2129"/>
                  </a:lnTo>
                  <a:lnTo>
                    <a:pt x="3473" y="2136"/>
                  </a:lnTo>
                  <a:lnTo>
                    <a:pt x="3477" y="2143"/>
                  </a:lnTo>
                  <a:lnTo>
                    <a:pt x="3480" y="2148"/>
                  </a:lnTo>
                  <a:lnTo>
                    <a:pt x="3480" y="2156"/>
                  </a:lnTo>
                  <a:lnTo>
                    <a:pt x="3453" y="2156"/>
                  </a:lnTo>
                  <a:lnTo>
                    <a:pt x="3453" y="2163"/>
                  </a:lnTo>
                  <a:lnTo>
                    <a:pt x="3456" y="2170"/>
                  </a:lnTo>
                  <a:lnTo>
                    <a:pt x="3460" y="2175"/>
                  </a:lnTo>
                  <a:lnTo>
                    <a:pt x="3460" y="2183"/>
                  </a:lnTo>
                  <a:lnTo>
                    <a:pt x="3456" y="2185"/>
                  </a:lnTo>
                  <a:lnTo>
                    <a:pt x="3453" y="2187"/>
                  </a:lnTo>
                  <a:lnTo>
                    <a:pt x="3451" y="2195"/>
                  </a:lnTo>
                  <a:lnTo>
                    <a:pt x="3449" y="2199"/>
                  </a:lnTo>
                  <a:lnTo>
                    <a:pt x="3448" y="2202"/>
                  </a:lnTo>
                  <a:lnTo>
                    <a:pt x="3444" y="2204"/>
                  </a:lnTo>
                  <a:lnTo>
                    <a:pt x="3439" y="2204"/>
                  </a:lnTo>
                  <a:lnTo>
                    <a:pt x="3437" y="2209"/>
                  </a:lnTo>
                  <a:lnTo>
                    <a:pt x="3436" y="2211"/>
                  </a:lnTo>
                  <a:lnTo>
                    <a:pt x="3431" y="2216"/>
                  </a:lnTo>
                  <a:lnTo>
                    <a:pt x="3427" y="2218"/>
                  </a:lnTo>
                  <a:lnTo>
                    <a:pt x="3425" y="2221"/>
                  </a:lnTo>
                  <a:lnTo>
                    <a:pt x="3424" y="2226"/>
                  </a:lnTo>
                  <a:lnTo>
                    <a:pt x="3425" y="2231"/>
                  </a:lnTo>
                  <a:lnTo>
                    <a:pt x="3427" y="2235"/>
                  </a:lnTo>
                  <a:lnTo>
                    <a:pt x="3431" y="2238"/>
                  </a:lnTo>
                  <a:lnTo>
                    <a:pt x="3437" y="2240"/>
                  </a:lnTo>
                  <a:lnTo>
                    <a:pt x="3446" y="2240"/>
                  </a:lnTo>
                  <a:lnTo>
                    <a:pt x="3453" y="2240"/>
                  </a:lnTo>
                  <a:lnTo>
                    <a:pt x="3460" y="2238"/>
                  </a:lnTo>
                  <a:lnTo>
                    <a:pt x="3465" y="2235"/>
                  </a:lnTo>
                  <a:lnTo>
                    <a:pt x="3466" y="2231"/>
                  </a:lnTo>
                  <a:lnTo>
                    <a:pt x="3472" y="2235"/>
                  </a:lnTo>
                  <a:lnTo>
                    <a:pt x="3477" y="2238"/>
                  </a:lnTo>
                  <a:lnTo>
                    <a:pt x="3480" y="2243"/>
                  </a:lnTo>
                  <a:lnTo>
                    <a:pt x="3487" y="2245"/>
                  </a:lnTo>
                  <a:lnTo>
                    <a:pt x="3490" y="2243"/>
                  </a:lnTo>
                  <a:lnTo>
                    <a:pt x="3494" y="2241"/>
                  </a:lnTo>
                  <a:lnTo>
                    <a:pt x="3495" y="2240"/>
                  </a:lnTo>
                  <a:lnTo>
                    <a:pt x="3501" y="2238"/>
                  </a:lnTo>
                  <a:lnTo>
                    <a:pt x="3506" y="2238"/>
                  </a:lnTo>
                  <a:lnTo>
                    <a:pt x="3509" y="2236"/>
                  </a:lnTo>
                  <a:lnTo>
                    <a:pt x="3512" y="2235"/>
                  </a:lnTo>
                  <a:lnTo>
                    <a:pt x="3514" y="2231"/>
                  </a:lnTo>
                  <a:lnTo>
                    <a:pt x="3519" y="2235"/>
                  </a:lnTo>
                  <a:lnTo>
                    <a:pt x="3523" y="2236"/>
                  </a:lnTo>
                  <a:lnTo>
                    <a:pt x="3531" y="2238"/>
                  </a:lnTo>
                  <a:lnTo>
                    <a:pt x="3535" y="2238"/>
                  </a:lnTo>
                  <a:lnTo>
                    <a:pt x="3535" y="2241"/>
                  </a:lnTo>
                  <a:lnTo>
                    <a:pt x="3536" y="2243"/>
                  </a:lnTo>
                  <a:lnTo>
                    <a:pt x="3552" y="2245"/>
                  </a:lnTo>
                  <a:lnTo>
                    <a:pt x="3558" y="2247"/>
                  </a:lnTo>
                  <a:lnTo>
                    <a:pt x="3569" y="2245"/>
                  </a:lnTo>
                  <a:lnTo>
                    <a:pt x="3570" y="2250"/>
                  </a:lnTo>
                  <a:lnTo>
                    <a:pt x="3574" y="2252"/>
                  </a:lnTo>
                  <a:lnTo>
                    <a:pt x="3582" y="2255"/>
                  </a:lnTo>
                  <a:lnTo>
                    <a:pt x="3591" y="2259"/>
                  </a:lnTo>
                  <a:lnTo>
                    <a:pt x="3594" y="2260"/>
                  </a:lnTo>
                  <a:lnTo>
                    <a:pt x="3596" y="2265"/>
                  </a:lnTo>
                  <a:lnTo>
                    <a:pt x="3601" y="2270"/>
                  </a:lnTo>
                  <a:lnTo>
                    <a:pt x="3606" y="2276"/>
                  </a:lnTo>
                  <a:lnTo>
                    <a:pt x="3608" y="2284"/>
                  </a:lnTo>
                  <a:lnTo>
                    <a:pt x="3610" y="2293"/>
                  </a:lnTo>
                  <a:lnTo>
                    <a:pt x="3605" y="2293"/>
                  </a:lnTo>
                  <a:lnTo>
                    <a:pt x="3601" y="2289"/>
                  </a:lnTo>
                  <a:lnTo>
                    <a:pt x="3599" y="2286"/>
                  </a:lnTo>
                  <a:lnTo>
                    <a:pt x="3598" y="2281"/>
                  </a:lnTo>
                  <a:lnTo>
                    <a:pt x="3596" y="2277"/>
                  </a:lnTo>
                  <a:lnTo>
                    <a:pt x="3593" y="2274"/>
                  </a:lnTo>
                  <a:lnTo>
                    <a:pt x="3589" y="2272"/>
                  </a:lnTo>
                  <a:lnTo>
                    <a:pt x="3582" y="2272"/>
                  </a:lnTo>
                  <a:lnTo>
                    <a:pt x="3582" y="2267"/>
                  </a:lnTo>
                  <a:lnTo>
                    <a:pt x="3581" y="2264"/>
                  </a:lnTo>
                  <a:lnTo>
                    <a:pt x="3577" y="2262"/>
                  </a:lnTo>
                  <a:lnTo>
                    <a:pt x="3574" y="2260"/>
                  </a:lnTo>
                  <a:lnTo>
                    <a:pt x="3565" y="2259"/>
                  </a:lnTo>
                  <a:lnTo>
                    <a:pt x="3564" y="2255"/>
                  </a:lnTo>
                  <a:lnTo>
                    <a:pt x="3562" y="2252"/>
                  </a:lnTo>
                  <a:lnTo>
                    <a:pt x="3557" y="2252"/>
                  </a:lnTo>
                  <a:lnTo>
                    <a:pt x="3552" y="2252"/>
                  </a:lnTo>
                  <a:lnTo>
                    <a:pt x="3540" y="2252"/>
                  </a:lnTo>
                  <a:lnTo>
                    <a:pt x="3536" y="2252"/>
                  </a:lnTo>
                  <a:lnTo>
                    <a:pt x="3528" y="2250"/>
                  </a:lnTo>
                  <a:lnTo>
                    <a:pt x="3519" y="2248"/>
                  </a:lnTo>
                  <a:lnTo>
                    <a:pt x="3512" y="2247"/>
                  </a:lnTo>
                  <a:lnTo>
                    <a:pt x="3504" y="2250"/>
                  </a:lnTo>
                  <a:lnTo>
                    <a:pt x="3501" y="2250"/>
                  </a:lnTo>
                  <a:lnTo>
                    <a:pt x="3485" y="2252"/>
                  </a:lnTo>
                  <a:lnTo>
                    <a:pt x="3466" y="2252"/>
                  </a:lnTo>
                  <a:lnTo>
                    <a:pt x="3461" y="2252"/>
                  </a:lnTo>
                  <a:lnTo>
                    <a:pt x="3456" y="2252"/>
                  </a:lnTo>
                  <a:lnTo>
                    <a:pt x="3451" y="2257"/>
                  </a:lnTo>
                  <a:lnTo>
                    <a:pt x="3443" y="2260"/>
                  </a:lnTo>
                  <a:lnTo>
                    <a:pt x="3439" y="2260"/>
                  </a:lnTo>
                  <a:lnTo>
                    <a:pt x="3432" y="2259"/>
                  </a:lnTo>
                  <a:lnTo>
                    <a:pt x="3424" y="2264"/>
                  </a:lnTo>
                  <a:lnTo>
                    <a:pt x="3419" y="2265"/>
                  </a:lnTo>
                  <a:lnTo>
                    <a:pt x="3412" y="2265"/>
                  </a:lnTo>
                  <a:lnTo>
                    <a:pt x="3407" y="2267"/>
                  </a:lnTo>
                  <a:lnTo>
                    <a:pt x="3403" y="2269"/>
                  </a:lnTo>
                  <a:lnTo>
                    <a:pt x="3398" y="2276"/>
                  </a:lnTo>
                  <a:lnTo>
                    <a:pt x="3393" y="2282"/>
                  </a:lnTo>
                  <a:lnTo>
                    <a:pt x="3390" y="2284"/>
                  </a:lnTo>
                  <a:lnTo>
                    <a:pt x="3385" y="2286"/>
                  </a:lnTo>
                  <a:lnTo>
                    <a:pt x="3350" y="2286"/>
                  </a:lnTo>
                  <a:lnTo>
                    <a:pt x="3347" y="2288"/>
                  </a:lnTo>
                  <a:lnTo>
                    <a:pt x="3345" y="2291"/>
                  </a:lnTo>
                  <a:lnTo>
                    <a:pt x="3344" y="2299"/>
                  </a:lnTo>
                  <a:lnTo>
                    <a:pt x="3364" y="2299"/>
                  </a:lnTo>
                  <a:lnTo>
                    <a:pt x="3362" y="2303"/>
                  </a:lnTo>
                  <a:lnTo>
                    <a:pt x="3361" y="2306"/>
                  </a:lnTo>
                  <a:lnTo>
                    <a:pt x="3357" y="2310"/>
                  </a:lnTo>
                  <a:lnTo>
                    <a:pt x="3357" y="2313"/>
                  </a:lnTo>
                  <a:lnTo>
                    <a:pt x="3359" y="2316"/>
                  </a:lnTo>
                  <a:lnTo>
                    <a:pt x="3362" y="2318"/>
                  </a:lnTo>
                  <a:lnTo>
                    <a:pt x="3371" y="2320"/>
                  </a:lnTo>
                  <a:lnTo>
                    <a:pt x="3378" y="2323"/>
                  </a:lnTo>
                  <a:lnTo>
                    <a:pt x="3383" y="2327"/>
                  </a:lnTo>
                  <a:lnTo>
                    <a:pt x="3385" y="2335"/>
                  </a:lnTo>
                  <a:lnTo>
                    <a:pt x="3385" y="2347"/>
                  </a:lnTo>
                  <a:lnTo>
                    <a:pt x="3390" y="2345"/>
                  </a:lnTo>
                  <a:lnTo>
                    <a:pt x="3393" y="2344"/>
                  </a:lnTo>
                  <a:lnTo>
                    <a:pt x="3395" y="2340"/>
                  </a:lnTo>
                  <a:lnTo>
                    <a:pt x="3397" y="2337"/>
                  </a:lnTo>
                  <a:lnTo>
                    <a:pt x="3398" y="2325"/>
                  </a:lnTo>
                  <a:lnTo>
                    <a:pt x="3398" y="2313"/>
                  </a:lnTo>
                  <a:lnTo>
                    <a:pt x="3397" y="2308"/>
                  </a:lnTo>
                  <a:lnTo>
                    <a:pt x="3398" y="2303"/>
                  </a:lnTo>
                  <a:lnTo>
                    <a:pt x="3400" y="2299"/>
                  </a:lnTo>
                  <a:lnTo>
                    <a:pt x="3403" y="2298"/>
                  </a:lnTo>
                  <a:lnTo>
                    <a:pt x="3408" y="2293"/>
                  </a:lnTo>
                  <a:lnTo>
                    <a:pt x="3410" y="2291"/>
                  </a:lnTo>
                  <a:lnTo>
                    <a:pt x="3412" y="2286"/>
                  </a:lnTo>
                  <a:lnTo>
                    <a:pt x="3415" y="2288"/>
                  </a:lnTo>
                  <a:lnTo>
                    <a:pt x="3417" y="2289"/>
                  </a:lnTo>
                  <a:lnTo>
                    <a:pt x="3417" y="2293"/>
                  </a:lnTo>
                  <a:lnTo>
                    <a:pt x="3415" y="2298"/>
                  </a:lnTo>
                  <a:lnTo>
                    <a:pt x="3414" y="2299"/>
                  </a:lnTo>
                  <a:lnTo>
                    <a:pt x="3412" y="2299"/>
                  </a:lnTo>
                  <a:lnTo>
                    <a:pt x="3412" y="2306"/>
                  </a:lnTo>
                  <a:lnTo>
                    <a:pt x="3408" y="2311"/>
                  </a:lnTo>
                  <a:lnTo>
                    <a:pt x="3407" y="2315"/>
                  </a:lnTo>
                  <a:lnTo>
                    <a:pt x="3405" y="2320"/>
                  </a:lnTo>
                  <a:lnTo>
                    <a:pt x="3407" y="2322"/>
                  </a:lnTo>
                  <a:lnTo>
                    <a:pt x="3408" y="2323"/>
                  </a:lnTo>
                  <a:lnTo>
                    <a:pt x="3410" y="2328"/>
                  </a:lnTo>
                  <a:lnTo>
                    <a:pt x="3412" y="2340"/>
                  </a:lnTo>
                  <a:lnTo>
                    <a:pt x="3408" y="2342"/>
                  </a:lnTo>
                  <a:lnTo>
                    <a:pt x="3407" y="2344"/>
                  </a:lnTo>
                  <a:lnTo>
                    <a:pt x="3405" y="2349"/>
                  </a:lnTo>
                  <a:lnTo>
                    <a:pt x="3405" y="2361"/>
                  </a:lnTo>
                  <a:lnTo>
                    <a:pt x="3397" y="2361"/>
                  </a:lnTo>
                  <a:lnTo>
                    <a:pt x="3388" y="2359"/>
                  </a:lnTo>
                  <a:lnTo>
                    <a:pt x="3383" y="2357"/>
                  </a:lnTo>
                  <a:lnTo>
                    <a:pt x="3379" y="2352"/>
                  </a:lnTo>
                  <a:lnTo>
                    <a:pt x="3376" y="2347"/>
                  </a:lnTo>
                  <a:lnTo>
                    <a:pt x="3374" y="2340"/>
                  </a:lnTo>
                  <a:lnTo>
                    <a:pt x="3371" y="2327"/>
                  </a:lnTo>
                  <a:lnTo>
                    <a:pt x="3366" y="2330"/>
                  </a:lnTo>
                  <a:lnTo>
                    <a:pt x="3361" y="2334"/>
                  </a:lnTo>
                  <a:lnTo>
                    <a:pt x="3359" y="2335"/>
                  </a:lnTo>
                  <a:lnTo>
                    <a:pt x="3359" y="2339"/>
                  </a:lnTo>
                  <a:lnTo>
                    <a:pt x="3361" y="2339"/>
                  </a:lnTo>
                  <a:lnTo>
                    <a:pt x="3364" y="2340"/>
                  </a:lnTo>
                  <a:lnTo>
                    <a:pt x="3364" y="2347"/>
                  </a:lnTo>
                  <a:lnTo>
                    <a:pt x="3361" y="2352"/>
                  </a:lnTo>
                  <a:lnTo>
                    <a:pt x="3359" y="2356"/>
                  </a:lnTo>
                  <a:lnTo>
                    <a:pt x="3357" y="2361"/>
                  </a:lnTo>
                  <a:lnTo>
                    <a:pt x="3337" y="2361"/>
                  </a:lnTo>
                  <a:lnTo>
                    <a:pt x="3328" y="2361"/>
                  </a:lnTo>
                  <a:lnTo>
                    <a:pt x="3321" y="2363"/>
                  </a:lnTo>
                  <a:lnTo>
                    <a:pt x="3316" y="2368"/>
                  </a:lnTo>
                  <a:lnTo>
                    <a:pt x="3316" y="2374"/>
                  </a:lnTo>
                  <a:lnTo>
                    <a:pt x="3308" y="2374"/>
                  </a:lnTo>
                  <a:lnTo>
                    <a:pt x="3299" y="2374"/>
                  </a:lnTo>
                  <a:lnTo>
                    <a:pt x="3285" y="2378"/>
                  </a:lnTo>
                  <a:lnTo>
                    <a:pt x="3262" y="2388"/>
                  </a:lnTo>
                  <a:lnTo>
                    <a:pt x="3263" y="2393"/>
                  </a:lnTo>
                  <a:lnTo>
                    <a:pt x="3267" y="2397"/>
                  </a:lnTo>
                  <a:lnTo>
                    <a:pt x="3274" y="2402"/>
                  </a:lnTo>
                  <a:lnTo>
                    <a:pt x="3282" y="2405"/>
                  </a:lnTo>
                  <a:lnTo>
                    <a:pt x="3292" y="2409"/>
                  </a:lnTo>
                  <a:lnTo>
                    <a:pt x="3301" y="2412"/>
                  </a:lnTo>
                  <a:lnTo>
                    <a:pt x="3304" y="2415"/>
                  </a:lnTo>
                  <a:lnTo>
                    <a:pt x="3308" y="2419"/>
                  </a:lnTo>
                  <a:lnTo>
                    <a:pt x="3309" y="2422"/>
                  </a:lnTo>
                  <a:lnTo>
                    <a:pt x="3311" y="2427"/>
                  </a:lnTo>
                  <a:lnTo>
                    <a:pt x="3311" y="2434"/>
                  </a:lnTo>
                  <a:lnTo>
                    <a:pt x="3309" y="2443"/>
                  </a:lnTo>
                  <a:lnTo>
                    <a:pt x="3303" y="2443"/>
                  </a:lnTo>
                  <a:lnTo>
                    <a:pt x="3301" y="2446"/>
                  </a:lnTo>
                  <a:lnTo>
                    <a:pt x="3299" y="2448"/>
                  </a:lnTo>
                  <a:lnTo>
                    <a:pt x="3292" y="2449"/>
                  </a:lnTo>
                  <a:lnTo>
                    <a:pt x="3284" y="2449"/>
                  </a:lnTo>
                  <a:lnTo>
                    <a:pt x="3275" y="2449"/>
                  </a:lnTo>
                  <a:lnTo>
                    <a:pt x="3270" y="2451"/>
                  </a:lnTo>
                  <a:lnTo>
                    <a:pt x="3263" y="2455"/>
                  </a:lnTo>
                  <a:lnTo>
                    <a:pt x="3256" y="2456"/>
                  </a:lnTo>
                  <a:lnTo>
                    <a:pt x="3248" y="2456"/>
                  </a:lnTo>
                  <a:lnTo>
                    <a:pt x="3251" y="2461"/>
                  </a:lnTo>
                  <a:lnTo>
                    <a:pt x="3255" y="2465"/>
                  </a:lnTo>
                  <a:lnTo>
                    <a:pt x="3267" y="2468"/>
                  </a:lnTo>
                  <a:lnTo>
                    <a:pt x="3272" y="2472"/>
                  </a:lnTo>
                  <a:lnTo>
                    <a:pt x="3275" y="2475"/>
                  </a:lnTo>
                  <a:lnTo>
                    <a:pt x="3277" y="2482"/>
                  </a:lnTo>
                  <a:lnTo>
                    <a:pt x="3275" y="2490"/>
                  </a:lnTo>
                  <a:lnTo>
                    <a:pt x="3268" y="2490"/>
                  </a:lnTo>
                  <a:lnTo>
                    <a:pt x="3263" y="2490"/>
                  </a:lnTo>
                  <a:lnTo>
                    <a:pt x="3260" y="2487"/>
                  </a:lnTo>
                  <a:lnTo>
                    <a:pt x="3258" y="2484"/>
                  </a:lnTo>
                  <a:lnTo>
                    <a:pt x="3255" y="2480"/>
                  </a:lnTo>
                  <a:lnTo>
                    <a:pt x="3253" y="2477"/>
                  </a:lnTo>
                  <a:lnTo>
                    <a:pt x="3248" y="2477"/>
                  </a:lnTo>
                  <a:lnTo>
                    <a:pt x="3241" y="2477"/>
                  </a:lnTo>
                  <a:lnTo>
                    <a:pt x="3238" y="2475"/>
                  </a:lnTo>
                  <a:lnTo>
                    <a:pt x="3234" y="2473"/>
                  </a:lnTo>
                  <a:lnTo>
                    <a:pt x="3231" y="2470"/>
                  </a:lnTo>
                  <a:lnTo>
                    <a:pt x="3227" y="2470"/>
                  </a:lnTo>
                  <a:lnTo>
                    <a:pt x="3226" y="2473"/>
                  </a:lnTo>
                  <a:lnTo>
                    <a:pt x="3224" y="2475"/>
                  </a:lnTo>
                  <a:lnTo>
                    <a:pt x="3221" y="2477"/>
                  </a:lnTo>
                  <a:lnTo>
                    <a:pt x="3214" y="2477"/>
                  </a:lnTo>
                  <a:lnTo>
                    <a:pt x="3214" y="2487"/>
                  </a:lnTo>
                  <a:lnTo>
                    <a:pt x="3216" y="2490"/>
                  </a:lnTo>
                  <a:lnTo>
                    <a:pt x="3217" y="2494"/>
                  </a:lnTo>
                  <a:lnTo>
                    <a:pt x="3221" y="2496"/>
                  </a:lnTo>
                  <a:lnTo>
                    <a:pt x="3224" y="2497"/>
                  </a:lnTo>
                  <a:lnTo>
                    <a:pt x="3234" y="2497"/>
                  </a:lnTo>
                  <a:lnTo>
                    <a:pt x="3239" y="2497"/>
                  </a:lnTo>
                  <a:lnTo>
                    <a:pt x="3245" y="2497"/>
                  </a:lnTo>
                  <a:lnTo>
                    <a:pt x="3248" y="2499"/>
                  </a:lnTo>
                  <a:lnTo>
                    <a:pt x="3250" y="2502"/>
                  </a:lnTo>
                  <a:lnTo>
                    <a:pt x="3255" y="2507"/>
                  </a:lnTo>
                  <a:lnTo>
                    <a:pt x="3256" y="2511"/>
                  </a:lnTo>
                  <a:lnTo>
                    <a:pt x="3262" y="2511"/>
                  </a:lnTo>
                  <a:lnTo>
                    <a:pt x="3260" y="2514"/>
                  </a:lnTo>
                  <a:lnTo>
                    <a:pt x="3256" y="2516"/>
                  </a:lnTo>
                  <a:lnTo>
                    <a:pt x="3255" y="2516"/>
                  </a:lnTo>
                  <a:lnTo>
                    <a:pt x="3253" y="2516"/>
                  </a:lnTo>
                  <a:lnTo>
                    <a:pt x="3246" y="2513"/>
                  </a:lnTo>
                  <a:lnTo>
                    <a:pt x="3241" y="2511"/>
                  </a:lnTo>
                  <a:lnTo>
                    <a:pt x="3214" y="2511"/>
                  </a:lnTo>
                  <a:lnTo>
                    <a:pt x="3214" y="2525"/>
                  </a:lnTo>
                  <a:lnTo>
                    <a:pt x="3217" y="2526"/>
                  </a:lnTo>
                  <a:lnTo>
                    <a:pt x="3217" y="2528"/>
                  </a:lnTo>
                  <a:lnTo>
                    <a:pt x="3217" y="2530"/>
                  </a:lnTo>
                  <a:lnTo>
                    <a:pt x="3214" y="2531"/>
                  </a:lnTo>
                  <a:lnTo>
                    <a:pt x="3214" y="2542"/>
                  </a:lnTo>
                  <a:lnTo>
                    <a:pt x="3214" y="2552"/>
                  </a:lnTo>
                  <a:lnTo>
                    <a:pt x="3217" y="2559"/>
                  </a:lnTo>
                  <a:lnTo>
                    <a:pt x="3221" y="2566"/>
                  </a:lnTo>
                  <a:lnTo>
                    <a:pt x="3229" y="2560"/>
                  </a:lnTo>
                  <a:lnTo>
                    <a:pt x="3239" y="2557"/>
                  </a:lnTo>
                  <a:lnTo>
                    <a:pt x="3248" y="2552"/>
                  </a:lnTo>
                  <a:lnTo>
                    <a:pt x="3251" y="2548"/>
                  </a:lnTo>
                  <a:lnTo>
                    <a:pt x="3255" y="2545"/>
                  </a:lnTo>
                  <a:lnTo>
                    <a:pt x="3263" y="2542"/>
                  </a:lnTo>
                  <a:lnTo>
                    <a:pt x="3270" y="2536"/>
                  </a:lnTo>
                  <a:lnTo>
                    <a:pt x="3279" y="2533"/>
                  </a:lnTo>
                  <a:lnTo>
                    <a:pt x="3284" y="2531"/>
                  </a:lnTo>
                  <a:lnTo>
                    <a:pt x="3289" y="2531"/>
                  </a:lnTo>
                  <a:lnTo>
                    <a:pt x="3291" y="2540"/>
                  </a:lnTo>
                  <a:lnTo>
                    <a:pt x="3291" y="2545"/>
                  </a:lnTo>
                  <a:lnTo>
                    <a:pt x="3287" y="2548"/>
                  </a:lnTo>
                  <a:lnTo>
                    <a:pt x="3284" y="2550"/>
                  </a:lnTo>
                  <a:lnTo>
                    <a:pt x="3280" y="2552"/>
                  </a:lnTo>
                  <a:lnTo>
                    <a:pt x="3277" y="2555"/>
                  </a:lnTo>
                  <a:lnTo>
                    <a:pt x="3275" y="2559"/>
                  </a:lnTo>
                  <a:lnTo>
                    <a:pt x="3275" y="2566"/>
                  </a:lnTo>
                  <a:lnTo>
                    <a:pt x="3272" y="2566"/>
                  </a:lnTo>
                  <a:lnTo>
                    <a:pt x="3268" y="2566"/>
                  </a:lnTo>
                  <a:lnTo>
                    <a:pt x="3263" y="2566"/>
                  </a:lnTo>
                  <a:lnTo>
                    <a:pt x="3262" y="2566"/>
                  </a:lnTo>
                  <a:lnTo>
                    <a:pt x="3262" y="2572"/>
                  </a:lnTo>
                  <a:lnTo>
                    <a:pt x="3258" y="2571"/>
                  </a:lnTo>
                  <a:lnTo>
                    <a:pt x="3255" y="2569"/>
                  </a:lnTo>
                  <a:lnTo>
                    <a:pt x="3251" y="2566"/>
                  </a:lnTo>
                  <a:lnTo>
                    <a:pt x="3248" y="2566"/>
                  </a:lnTo>
                  <a:lnTo>
                    <a:pt x="3245" y="2567"/>
                  </a:lnTo>
                  <a:lnTo>
                    <a:pt x="3241" y="2569"/>
                  </a:lnTo>
                  <a:lnTo>
                    <a:pt x="3233" y="2572"/>
                  </a:lnTo>
                  <a:lnTo>
                    <a:pt x="3231" y="2574"/>
                  </a:lnTo>
                  <a:lnTo>
                    <a:pt x="3227" y="2576"/>
                  </a:lnTo>
                  <a:lnTo>
                    <a:pt x="3227" y="2581"/>
                  </a:lnTo>
                  <a:lnTo>
                    <a:pt x="3227" y="2586"/>
                  </a:lnTo>
                  <a:lnTo>
                    <a:pt x="3217" y="2581"/>
                  </a:lnTo>
                  <a:lnTo>
                    <a:pt x="3209" y="2574"/>
                  </a:lnTo>
                  <a:lnTo>
                    <a:pt x="3200" y="2567"/>
                  </a:lnTo>
                  <a:lnTo>
                    <a:pt x="3193" y="2566"/>
                  </a:lnTo>
                  <a:lnTo>
                    <a:pt x="3187" y="2566"/>
                  </a:lnTo>
                  <a:lnTo>
                    <a:pt x="3173" y="2566"/>
                  </a:lnTo>
                  <a:lnTo>
                    <a:pt x="3176" y="2572"/>
                  </a:lnTo>
                  <a:lnTo>
                    <a:pt x="3181" y="2577"/>
                  </a:lnTo>
                  <a:lnTo>
                    <a:pt x="3192" y="2588"/>
                  </a:lnTo>
                  <a:lnTo>
                    <a:pt x="3195" y="2595"/>
                  </a:lnTo>
                  <a:lnTo>
                    <a:pt x="3198" y="2601"/>
                  </a:lnTo>
                  <a:lnTo>
                    <a:pt x="3200" y="2610"/>
                  </a:lnTo>
                  <a:lnTo>
                    <a:pt x="3200" y="2620"/>
                  </a:lnTo>
                  <a:lnTo>
                    <a:pt x="3192" y="2615"/>
                  </a:lnTo>
                  <a:lnTo>
                    <a:pt x="3187" y="2613"/>
                  </a:lnTo>
                  <a:lnTo>
                    <a:pt x="3180" y="2613"/>
                  </a:lnTo>
                  <a:lnTo>
                    <a:pt x="3180" y="2661"/>
                  </a:lnTo>
                  <a:lnTo>
                    <a:pt x="3185" y="2663"/>
                  </a:lnTo>
                  <a:lnTo>
                    <a:pt x="3187" y="2665"/>
                  </a:lnTo>
                  <a:lnTo>
                    <a:pt x="3187" y="2668"/>
                  </a:lnTo>
                  <a:lnTo>
                    <a:pt x="3234" y="2668"/>
                  </a:lnTo>
                  <a:lnTo>
                    <a:pt x="3226" y="2680"/>
                  </a:lnTo>
                  <a:lnTo>
                    <a:pt x="3216" y="2690"/>
                  </a:lnTo>
                  <a:lnTo>
                    <a:pt x="3209" y="2695"/>
                  </a:lnTo>
                  <a:lnTo>
                    <a:pt x="3202" y="2699"/>
                  </a:lnTo>
                  <a:lnTo>
                    <a:pt x="3195" y="2700"/>
                  </a:lnTo>
                  <a:lnTo>
                    <a:pt x="3187" y="2702"/>
                  </a:lnTo>
                  <a:lnTo>
                    <a:pt x="3190" y="2697"/>
                  </a:lnTo>
                  <a:lnTo>
                    <a:pt x="3192" y="2690"/>
                  </a:lnTo>
                  <a:lnTo>
                    <a:pt x="3193" y="2683"/>
                  </a:lnTo>
                  <a:lnTo>
                    <a:pt x="3193" y="2675"/>
                  </a:lnTo>
                  <a:lnTo>
                    <a:pt x="3187" y="2675"/>
                  </a:lnTo>
                  <a:lnTo>
                    <a:pt x="3181" y="2678"/>
                  </a:lnTo>
                  <a:lnTo>
                    <a:pt x="3178" y="2680"/>
                  </a:lnTo>
                  <a:lnTo>
                    <a:pt x="3173" y="2682"/>
                  </a:lnTo>
                  <a:lnTo>
                    <a:pt x="3171" y="2687"/>
                  </a:lnTo>
                  <a:lnTo>
                    <a:pt x="3169" y="2688"/>
                  </a:lnTo>
                  <a:lnTo>
                    <a:pt x="3166" y="2688"/>
                  </a:lnTo>
                  <a:lnTo>
                    <a:pt x="3164" y="2692"/>
                  </a:lnTo>
                  <a:lnTo>
                    <a:pt x="3163" y="2695"/>
                  </a:lnTo>
                  <a:lnTo>
                    <a:pt x="3159" y="2699"/>
                  </a:lnTo>
                  <a:lnTo>
                    <a:pt x="3159" y="2702"/>
                  </a:lnTo>
                  <a:lnTo>
                    <a:pt x="3161" y="2707"/>
                  </a:lnTo>
                  <a:lnTo>
                    <a:pt x="3164" y="2711"/>
                  </a:lnTo>
                  <a:lnTo>
                    <a:pt x="3173" y="2716"/>
                  </a:lnTo>
                  <a:lnTo>
                    <a:pt x="3175" y="2717"/>
                  </a:lnTo>
                  <a:lnTo>
                    <a:pt x="3175" y="2721"/>
                  </a:lnTo>
                  <a:lnTo>
                    <a:pt x="3176" y="2723"/>
                  </a:lnTo>
                  <a:lnTo>
                    <a:pt x="3180" y="2723"/>
                  </a:lnTo>
                  <a:lnTo>
                    <a:pt x="3181" y="2717"/>
                  </a:lnTo>
                  <a:lnTo>
                    <a:pt x="3183" y="2716"/>
                  </a:lnTo>
                  <a:lnTo>
                    <a:pt x="3185" y="2716"/>
                  </a:lnTo>
                  <a:lnTo>
                    <a:pt x="3187" y="2716"/>
                  </a:lnTo>
                  <a:lnTo>
                    <a:pt x="3195" y="2717"/>
                  </a:lnTo>
                  <a:lnTo>
                    <a:pt x="3200" y="2716"/>
                  </a:lnTo>
                  <a:lnTo>
                    <a:pt x="3210" y="2714"/>
                  </a:lnTo>
                  <a:lnTo>
                    <a:pt x="3221" y="2709"/>
                  </a:lnTo>
                  <a:lnTo>
                    <a:pt x="3227" y="2709"/>
                  </a:lnTo>
                  <a:lnTo>
                    <a:pt x="3234" y="2709"/>
                  </a:lnTo>
                  <a:lnTo>
                    <a:pt x="3233" y="2714"/>
                  </a:lnTo>
                  <a:lnTo>
                    <a:pt x="3229" y="2717"/>
                  </a:lnTo>
                  <a:lnTo>
                    <a:pt x="3224" y="2719"/>
                  </a:lnTo>
                  <a:lnTo>
                    <a:pt x="3217" y="2721"/>
                  </a:lnTo>
                  <a:lnTo>
                    <a:pt x="3207" y="2723"/>
                  </a:lnTo>
                  <a:lnTo>
                    <a:pt x="3202" y="2726"/>
                  </a:lnTo>
                  <a:lnTo>
                    <a:pt x="3200" y="2729"/>
                  </a:lnTo>
                  <a:lnTo>
                    <a:pt x="3192" y="2733"/>
                  </a:lnTo>
                  <a:lnTo>
                    <a:pt x="3185" y="2738"/>
                  </a:lnTo>
                  <a:lnTo>
                    <a:pt x="3176" y="2741"/>
                  </a:lnTo>
                  <a:lnTo>
                    <a:pt x="3171" y="2743"/>
                  </a:lnTo>
                  <a:lnTo>
                    <a:pt x="3166" y="2743"/>
                  </a:lnTo>
                  <a:lnTo>
                    <a:pt x="3166" y="2736"/>
                  </a:lnTo>
                  <a:lnTo>
                    <a:pt x="3166" y="2729"/>
                  </a:lnTo>
                  <a:lnTo>
                    <a:pt x="3164" y="2724"/>
                  </a:lnTo>
                  <a:lnTo>
                    <a:pt x="3159" y="2723"/>
                  </a:lnTo>
                  <a:lnTo>
                    <a:pt x="3154" y="2723"/>
                  </a:lnTo>
                  <a:lnTo>
                    <a:pt x="3151" y="2723"/>
                  </a:lnTo>
                  <a:lnTo>
                    <a:pt x="3149" y="2724"/>
                  </a:lnTo>
                  <a:lnTo>
                    <a:pt x="3147" y="2728"/>
                  </a:lnTo>
                  <a:lnTo>
                    <a:pt x="3146" y="2734"/>
                  </a:lnTo>
                  <a:lnTo>
                    <a:pt x="3146" y="2743"/>
                  </a:lnTo>
                  <a:lnTo>
                    <a:pt x="3142" y="2741"/>
                  </a:lnTo>
                  <a:lnTo>
                    <a:pt x="3139" y="2738"/>
                  </a:lnTo>
                  <a:lnTo>
                    <a:pt x="3135" y="2729"/>
                  </a:lnTo>
                  <a:lnTo>
                    <a:pt x="3134" y="2726"/>
                  </a:lnTo>
                  <a:lnTo>
                    <a:pt x="3130" y="2723"/>
                  </a:lnTo>
                  <a:lnTo>
                    <a:pt x="3125" y="2721"/>
                  </a:lnTo>
                  <a:lnTo>
                    <a:pt x="3118" y="2723"/>
                  </a:lnTo>
                  <a:lnTo>
                    <a:pt x="3115" y="2724"/>
                  </a:lnTo>
                  <a:lnTo>
                    <a:pt x="3113" y="2726"/>
                  </a:lnTo>
                  <a:lnTo>
                    <a:pt x="3113" y="2729"/>
                  </a:lnTo>
                  <a:lnTo>
                    <a:pt x="3115" y="2734"/>
                  </a:lnTo>
                  <a:lnTo>
                    <a:pt x="3117" y="2736"/>
                  </a:lnTo>
                  <a:lnTo>
                    <a:pt x="3118" y="2736"/>
                  </a:lnTo>
                  <a:lnTo>
                    <a:pt x="3120" y="2740"/>
                  </a:lnTo>
                  <a:lnTo>
                    <a:pt x="3123" y="2741"/>
                  </a:lnTo>
                  <a:lnTo>
                    <a:pt x="3132" y="2743"/>
                  </a:lnTo>
                  <a:lnTo>
                    <a:pt x="3132" y="2750"/>
                  </a:lnTo>
                  <a:lnTo>
                    <a:pt x="3130" y="2755"/>
                  </a:lnTo>
                  <a:lnTo>
                    <a:pt x="3127" y="2758"/>
                  </a:lnTo>
                  <a:lnTo>
                    <a:pt x="3123" y="2762"/>
                  </a:lnTo>
                  <a:lnTo>
                    <a:pt x="3117" y="2769"/>
                  </a:lnTo>
                  <a:lnTo>
                    <a:pt x="3113" y="2772"/>
                  </a:lnTo>
                  <a:lnTo>
                    <a:pt x="3112" y="2777"/>
                  </a:lnTo>
                  <a:lnTo>
                    <a:pt x="3115" y="2779"/>
                  </a:lnTo>
                  <a:lnTo>
                    <a:pt x="3118" y="2781"/>
                  </a:lnTo>
                  <a:lnTo>
                    <a:pt x="3123" y="2786"/>
                  </a:lnTo>
                  <a:lnTo>
                    <a:pt x="3125" y="2789"/>
                  </a:lnTo>
                  <a:lnTo>
                    <a:pt x="3129" y="2791"/>
                  </a:lnTo>
                  <a:lnTo>
                    <a:pt x="3132" y="2792"/>
                  </a:lnTo>
                  <a:lnTo>
                    <a:pt x="3139" y="2791"/>
                  </a:lnTo>
                  <a:lnTo>
                    <a:pt x="3147" y="2791"/>
                  </a:lnTo>
                  <a:lnTo>
                    <a:pt x="3154" y="2792"/>
                  </a:lnTo>
                  <a:lnTo>
                    <a:pt x="3159" y="2796"/>
                  </a:lnTo>
                  <a:lnTo>
                    <a:pt x="3166" y="2798"/>
                  </a:lnTo>
                  <a:lnTo>
                    <a:pt x="3166" y="2825"/>
                  </a:lnTo>
                  <a:lnTo>
                    <a:pt x="3166" y="2828"/>
                  </a:lnTo>
                  <a:lnTo>
                    <a:pt x="3168" y="2830"/>
                  </a:lnTo>
                  <a:lnTo>
                    <a:pt x="3173" y="2832"/>
                  </a:lnTo>
                  <a:lnTo>
                    <a:pt x="3187" y="2832"/>
                  </a:lnTo>
                  <a:lnTo>
                    <a:pt x="3195" y="2837"/>
                  </a:lnTo>
                  <a:lnTo>
                    <a:pt x="3198" y="2840"/>
                  </a:lnTo>
                  <a:lnTo>
                    <a:pt x="3200" y="2845"/>
                  </a:lnTo>
                  <a:lnTo>
                    <a:pt x="3202" y="2847"/>
                  </a:lnTo>
                  <a:lnTo>
                    <a:pt x="3204" y="2849"/>
                  </a:lnTo>
                  <a:lnTo>
                    <a:pt x="3207" y="2852"/>
                  </a:lnTo>
                  <a:lnTo>
                    <a:pt x="3209" y="2857"/>
                  </a:lnTo>
                  <a:lnTo>
                    <a:pt x="3210" y="2859"/>
                  </a:lnTo>
                  <a:lnTo>
                    <a:pt x="3214" y="2859"/>
                  </a:lnTo>
                  <a:lnTo>
                    <a:pt x="3214" y="2866"/>
                  </a:lnTo>
                  <a:lnTo>
                    <a:pt x="3210" y="2871"/>
                  </a:lnTo>
                  <a:lnTo>
                    <a:pt x="3209" y="2874"/>
                  </a:lnTo>
                  <a:lnTo>
                    <a:pt x="3207" y="2879"/>
                  </a:lnTo>
                  <a:lnTo>
                    <a:pt x="3195" y="2876"/>
                  </a:lnTo>
                  <a:lnTo>
                    <a:pt x="3183" y="2873"/>
                  </a:lnTo>
                  <a:lnTo>
                    <a:pt x="3178" y="2869"/>
                  </a:lnTo>
                  <a:lnTo>
                    <a:pt x="3175" y="2866"/>
                  </a:lnTo>
                  <a:lnTo>
                    <a:pt x="3173" y="2859"/>
                  </a:lnTo>
                  <a:lnTo>
                    <a:pt x="3173" y="2852"/>
                  </a:lnTo>
                  <a:lnTo>
                    <a:pt x="3163" y="2849"/>
                  </a:lnTo>
                  <a:lnTo>
                    <a:pt x="3154" y="2844"/>
                  </a:lnTo>
                  <a:lnTo>
                    <a:pt x="3147" y="2837"/>
                  </a:lnTo>
                  <a:lnTo>
                    <a:pt x="3139" y="2832"/>
                  </a:lnTo>
                  <a:lnTo>
                    <a:pt x="3135" y="2833"/>
                  </a:lnTo>
                  <a:lnTo>
                    <a:pt x="3134" y="2837"/>
                  </a:lnTo>
                  <a:lnTo>
                    <a:pt x="3132" y="2845"/>
                  </a:lnTo>
                  <a:lnTo>
                    <a:pt x="3118" y="2845"/>
                  </a:lnTo>
                  <a:lnTo>
                    <a:pt x="3118" y="2849"/>
                  </a:lnTo>
                  <a:lnTo>
                    <a:pt x="3117" y="2850"/>
                  </a:lnTo>
                  <a:lnTo>
                    <a:pt x="3112" y="2852"/>
                  </a:lnTo>
                  <a:lnTo>
                    <a:pt x="3112" y="2864"/>
                  </a:lnTo>
                  <a:lnTo>
                    <a:pt x="3112" y="2874"/>
                  </a:lnTo>
                  <a:lnTo>
                    <a:pt x="3110" y="2883"/>
                  </a:lnTo>
                  <a:lnTo>
                    <a:pt x="3106" y="2891"/>
                  </a:lnTo>
                  <a:lnTo>
                    <a:pt x="3098" y="2905"/>
                  </a:lnTo>
                  <a:lnTo>
                    <a:pt x="3091" y="2920"/>
                  </a:lnTo>
                  <a:lnTo>
                    <a:pt x="3091" y="2927"/>
                  </a:lnTo>
                  <a:lnTo>
                    <a:pt x="3094" y="2934"/>
                  </a:lnTo>
                  <a:lnTo>
                    <a:pt x="3098" y="2939"/>
                  </a:lnTo>
                  <a:lnTo>
                    <a:pt x="3098" y="2948"/>
                  </a:lnTo>
                  <a:lnTo>
                    <a:pt x="3093" y="2944"/>
                  </a:lnTo>
                  <a:lnTo>
                    <a:pt x="3088" y="2941"/>
                  </a:lnTo>
                  <a:lnTo>
                    <a:pt x="3084" y="2936"/>
                  </a:lnTo>
                  <a:lnTo>
                    <a:pt x="3084" y="2927"/>
                  </a:lnTo>
                  <a:lnTo>
                    <a:pt x="3077" y="2927"/>
                  </a:lnTo>
                  <a:lnTo>
                    <a:pt x="3072" y="2929"/>
                  </a:lnTo>
                  <a:lnTo>
                    <a:pt x="3071" y="2932"/>
                  </a:lnTo>
                  <a:lnTo>
                    <a:pt x="3069" y="2936"/>
                  </a:lnTo>
                  <a:lnTo>
                    <a:pt x="3067" y="2941"/>
                  </a:lnTo>
                  <a:lnTo>
                    <a:pt x="3065" y="2944"/>
                  </a:lnTo>
                  <a:lnTo>
                    <a:pt x="3062" y="2948"/>
                  </a:lnTo>
                  <a:lnTo>
                    <a:pt x="3057" y="2948"/>
                  </a:lnTo>
                  <a:lnTo>
                    <a:pt x="3055" y="2963"/>
                  </a:lnTo>
                  <a:lnTo>
                    <a:pt x="3059" y="2973"/>
                  </a:lnTo>
                  <a:lnTo>
                    <a:pt x="3060" y="2985"/>
                  </a:lnTo>
                  <a:lnTo>
                    <a:pt x="3064" y="2995"/>
                  </a:lnTo>
                  <a:lnTo>
                    <a:pt x="3067" y="3004"/>
                  </a:lnTo>
                  <a:lnTo>
                    <a:pt x="3071" y="3012"/>
                  </a:lnTo>
                  <a:lnTo>
                    <a:pt x="3076" y="3019"/>
                  </a:lnTo>
                  <a:lnTo>
                    <a:pt x="3079" y="3021"/>
                  </a:lnTo>
                  <a:lnTo>
                    <a:pt x="3084" y="3023"/>
                  </a:lnTo>
                  <a:lnTo>
                    <a:pt x="3084" y="3028"/>
                  </a:lnTo>
                  <a:lnTo>
                    <a:pt x="3086" y="3033"/>
                  </a:lnTo>
                  <a:lnTo>
                    <a:pt x="3088" y="3038"/>
                  </a:lnTo>
                  <a:lnTo>
                    <a:pt x="3089" y="3040"/>
                  </a:lnTo>
                  <a:lnTo>
                    <a:pt x="3096" y="3045"/>
                  </a:lnTo>
                  <a:lnTo>
                    <a:pt x="3105" y="3050"/>
                  </a:lnTo>
                  <a:lnTo>
                    <a:pt x="3103" y="3053"/>
                  </a:lnTo>
                  <a:lnTo>
                    <a:pt x="3100" y="3055"/>
                  </a:lnTo>
                  <a:lnTo>
                    <a:pt x="3098" y="3055"/>
                  </a:lnTo>
                  <a:lnTo>
                    <a:pt x="3096" y="3055"/>
                  </a:lnTo>
                  <a:lnTo>
                    <a:pt x="3089" y="3052"/>
                  </a:lnTo>
                  <a:lnTo>
                    <a:pt x="3084" y="3050"/>
                  </a:lnTo>
                  <a:lnTo>
                    <a:pt x="3081" y="3052"/>
                  </a:lnTo>
                  <a:lnTo>
                    <a:pt x="3079" y="3055"/>
                  </a:lnTo>
                  <a:lnTo>
                    <a:pt x="3077" y="3064"/>
                  </a:lnTo>
                  <a:lnTo>
                    <a:pt x="3074" y="3064"/>
                  </a:lnTo>
                  <a:lnTo>
                    <a:pt x="3072" y="3065"/>
                  </a:lnTo>
                  <a:lnTo>
                    <a:pt x="3071" y="3070"/>
                  </a:lnTo>
                  <a:lnTo>
                    <a:pt x="3064" y="3070"/>
                  </a:lnTo>
                  <a:lnTo>
                    <a:pt x="3065" y="3077"/>
                  </a:lnTo>
                  <a:lnTo>
                    <a:pt x="3064" y="3082"/>
                  </a:lnTo>
                  <a:lnTo>
                    <a:pt x="3062" y="3089"/>
                  </a:lnTo>
                  <a:lnTo>
                    <a:pt x="3057" y="3094"/>
                  </a:lnTo>
                  <a:lnTo>
                    <a:pt x="3057" y="3099"/>
                  </a:lnTo>
                  <a:lnTo>
                    <a:pt x="3057" y="3105"/>
                  </a:lnTo>
                  <a:lnTo>
                    <a:pt x="3055" y="3110"/>
                  </a:lnTo>
                  <a:lnTo>
                    <a:pt x="3054" y="3111"/>
                  </a:lnTo>
                  <a:lnTo>
                    <a:pt x="3050" y="3111"/>
                  </a:lnTo>
                  <a:lnTo>
                    <a:pt x="3045" y="3113"/>
                  </a:lnTo>
                  <a:lnTo>
                    <a:pt x="3043" y="3115"/>
                  </a:lnTo>
                  <a:lnTo>
                    <a:pt x="3040" y="3117"/>
                  </a:lnTo>
                  <a:lnTo>
                    <a:pt x="3036" y="3118"/>
                  </a:lnTo>
                  <a:lnTo>
                    <a:pt x="3036" y="3125"/>
                  </a:lnTo>
                  <a:lnTo>
                    <a:pt x="3036" y="3132"/>
                  </a:lnTo>
                  <a:lnTo>
                    <a:pt x="3035" y="3137"/>
                  </a:lnTo>
                  <a:lnTo>
                    <a:pt x="3030" y="3139"/>
                  </a:lnTo>
                  <a:lnTo>
                    <a:pt x="3030" y="3142"/>
                  </a:lnTo>
                  <a:lnTo>
                    <a:pt x="3031" y="3144"/>
                  </a:lnTo>
                  <a:lnTo>
                    <a:pt x="3036" y="3146"/>
                  </a:lnTo>
                  <a:lnTo>
                    <a:pt x="3040" y="3144"/>
                  </a:lnTo>
                  <a:lnTo>
                    <a:pt x="3042" y="3142"/>
                  </a:lnTo>
                  <a:lnTo>
                    <a:pt x="3043" y="3139"/>
                  </a:lnTo>
                  <a:lnTo>
                    <a:pt x="3047" y="3140"/>
                  </a:lnTo>
                  <a:lnTo>
                    <a:pt x="3050" y="3142"/>
                  </a:lnTo>
                  <a:lnTo>
                    <a:pt x="3052" y="3146"/>
                  </a:lnTo>
                  <a:lnTo>
                    <a:pt x="3057" y="3146"/>
                  </a:lnTo>
                  <a:lnTo>
                    <a:pt x="3055" y="3154"/>
                  </a:lnTo>
                  <a:lnTo>
                    <a:pt x="3054" y="3159"/>
                  </a:lnTo>
                  <a:lnTo>
                    <a:pt x="3048" y="3163"/>
                  </a:lnTo>
                  <a:lnTo>
                    <a:pt x="3043" y="3166"/>
                  </a:lnTo>
                  <a:lnTo>
                    <a:pt x="3043" y="3173"/>
                  </a:lnTo>
                  <a:lnTo>
                    <a:pt x="3045" y="3178"/>
                  </a:lnTo>
                  <a:lnTo>
                    <a:pt x="3048" y="3181"/>
                  </a:lnTo>
                  <a:lnTo>
                    <a:pt x="3050" y="3187"/>
                  </a:lnTo>
                  <a:lnTo>
                    <a:pt x="3055" y="3187"/>
                  </a:lnTo>
                  <a:lnTo>
                    <a:pt x="3060" y="3187"/>
                  </a:lnTo>
                  <a:lnTo>
                    <a:pt x="3065" y="3188"/>
                  </a:lnTo>
                  <a:lnTo>
                    <a:pt x="3071" y="3187"/>
                  </a:lnTo>
                  <a:lnTo>
                    <a:pt x="3072" y="3185"/>
                  </a:lnTo>
                  <a:lnTo>
                    <a:pt x="3074" y="3180"/>
                  </a:lnTo>
                  <a:lnTo>
                    <a:pt x="3076" y="3176"/>
                  </a:lnTo>
                  <a:lnTo>
                    <a:pt x="3077" y="3173"/>
                  </a:lnTo>
                  <a:lnTo>
                    <a:pt x="3086" y="3170"/>
                  </a:lnTo>
                  <a:lnTo>
                    <a:pt x="3089" y="3170"/>
                  </a:lnTo>
                  <a:lnTo>
                    <a:pt x="3098" y="3168"/>
                  </a:lnTo>
                  <a:lnTo>
                    <a:pt x="3103" y="3164"/>
                  </a:lnTo>
                  <a:lnTo>
                    <a:pt x="3108" y="3159"/>
                  </a:lnTo>
                  <a:lnTo>
                    <a:pt x="3112" y="3154"/>
                  </a:lnTo>
                  <a:lnTo>
                    <a:pt x="3113" y="3151"/>
                  </a:lnTo>
                  <a:lnTo>
                    <a:pt x="3112" y="3154"/>
                  </a:lnTo>
                  <a:lnTo>
                    <a:pt x="3112" y="3159"/>
                  </a:lnTo>
                  <a:lnTo>
                    <a:pt x="3117" y="3158"/>
                  </a:lnTo>
                  <a:lnTo>
                    <a:pt x="3120" y="3154"/>
                  </a:lnTo>
                  <a:lnTo>
                    <a:pt x="3118" y="3158"/>
                  </a:lnTo>
                  <a:lnTo>
                    <a:pt x="3112" y="3168"/>
                  </a:lnTo>
                  <a:lnTo>
                    <a:pt x="3105" y="3178"/>
                  </a:lnTo>
                  <a:lnTo>
                    <a:pt x="3103" y="3181"/>
                  </a:lnTo>
                  <a:lnTo>
                    <a:pt x="3098" y="3183"/>
                  </a:lnTo>
                  <a:lnTo>
                    <a:pt x="3091" y="3187"/>
                  </a:lnTo>
                  <a:lnTo>
                    <a:pt x="3086" y="3187"/>
                  </a:lnTo>
                  <a:lnTo>
                    <a:pt x="3077" y="3187"/>
                  </a:lnTo>
                  <a:lnTo>
                    <a:pt x="3071" y="3195"/>
                  </a:lnTo>
                  <a:lnTo>
                    <a:pt x="3064" y="3205"/>
                  </a:lnTo>
                  <a:lnTo>
                    <a:pt x="3060" y="3209"/>
                  </a:lnTo>
                  <a:lnTo>
                    <a:pt x="3055" y="3210"/>
                  </a:lnTo>
                  <a:lnTo>
                    <a:pt x="3050" y="3214"/>
                  </a:lnTo>
                  <a:lnTo>
                    <a:pt x="3043" y="3214"/>
                  </a:lnTo>
                  <a:lnTo>
                    <a:pt x="3040" y="3207"/>
                  </a:lnTo>
                  <a:lnTo>
                    <a:pt x="3036" y="3200"/>
                  </a:lnTo>
                  <a:lnTo>
                    <a:pt x="3036" y="3190"/>
                  </a:lnTo>
                  <a:lnTo>
                    <a:pt x="3036" y="3180"/>
                  </a:lnTo>
                  <a:lnTo>
                    <a:pt x="3033" y="3178"/>
                  </a:lnTo>
                  <a:lnTo>
                    <a:pt x="3031" y="3175"/>
                  </a:lnTo>
                  <a:lnTo>
                    <a:pt x="3030" y="3166"/>
                  </a:lnTo>
                  <a:lnTo>
                    <a:pt x="3025" y="3166"/>
                  </a:lnTo>
                  <a:lnTo>
                    <a:pt x="3021" y="3164"/>
                  </a:lnTo>
                  <a:lnTo>
                    <a:pt x="3018" y="3163"/>
                  </a:lnTo>
                  <a:lnTo>
                    <a:pt x="3016" y="3159"/>
                  </a:lnTo>
                  <a:lnTo>
                    <a:pt x="3009" y="3159"/>
                  </a:lnTo>
                  <a:lnTo>
                    <a:pt x="3004" y="3161"/>
                  </a:lnTo>
                  <a:lnTo>
                    <a:pt x="2999" y="3164"/>
                  </a:lnTo>
                  <a:lnTo>
                    <a:pt x="2997" y="3168"/>
                  </a:lnTo>
                  <a:lnTo>
                    <a:pt x="2996" y="3173"/>
                  </a:lnTo>
                  <a:lnTo>
                    <a:pt x="2996" y="3180"/>
                  </a:lnTo>
                  <a:lnTo>
                    <a:pt x="2996" y="3193"/>
                  </a:lnTo>
                  <a:lnTo>
                    <a:pt x="2992" y="3190"/>
                  </a:lnTo>
                  <a:lnTo>
                    <a:pt x="2989" y="3187"/>
                  </a:lnTo>
                  <a:lnTo>
                    <a:pt x="2984" y="3178"/>
                  </a:lnTo>
                  <a:lnTo>
                    <a:pt x="2977" y="3171"/>
                  </a:lnTo>
                  <a:lnTo>
                    <a:pt x="2973" y="3168"/>
                  </a:lnTo>
                  <a:lnTo>
                    <a:pt x="2968" y="3166"/>
                  </a:lnTo>
                  <a:lnTo>
                    <a:pt x="2960" y="3171"/>
                  </a:lnTo>
                  <a:lnTo>
                    <a:pt x="2953" y="3176"/>
                  </a:lnTo>
                  <a:lnTo>
                    <a:pt x="2951" y="3180"/>
                  </a:lnTo>
                  <a:lnTo>
                    <a:pt x="2943" y="3187"/>
                  </a:lnTo>
                  <a:lnTo>
                    <a:pt x="2938" y="3192"/>
                  </a:lnTo>
                  <a:lnTo>
                    <a:pt x="2932" y="3199"/>
                  </a:lnTo>
                  <a:lnTo>
                    <a:pt x="2931" y="3207"/>
                  </a:lnTo>
                  <a:lnTo>
                    <a:pt x="2929" y="3209"/>
                  </a:lnTo>
                  <a:lnTo>
                    <a:pt x="2927" y="3214"/>
                  </a:lnTo>
                  <a:lnTo>
                    <a:pt x="2926" y="3216"/>
                  </a:lnTo>
                  <a:lnTo>
                    <a:pt x="2924" y="3217"/>
                  </a:lnTo>
                  <a:lnTo>
                    <a:pt x="2921" y="3221"/>
                  </a:lnTo>
                  <a:lnTo>
                    <a:pt x="2919" y="3226"/>
                  </a:lnTo>
                  <a:lnTo>
                    <a:pt x="2917" y="3227"/>
                  </a:lnTo>
                  <a:lnTo>
                    <a:pt x="2914" y="3227"/>
                  </a:lnTo>
                  <a:lnTo>
                    <a:pt x="2915" y="3231"/>
                  </a:lnTo>
                  <a:lnTo>
                    <a:pt x="2919" y="3233"/>
                  </a:lnTo>
                  <a:lnTo>
                    <a:pt x="2927" y="3234"/>
                  </a:lnTo>
                  <a:lnTo>
                    <a:pt x="2927" y="3248"/>
                  </a:lnTo>
                  <a:lnTo>
                    <a:pt x="2919" y="3243"/>
                  </a:lnTo>
                  <a:lnTo>
                    <a:pt x="2917" y="3243"/>
                  </a:lnTo>
                  <a:lnTo>
                    <a:pt x="2915" y="3245"/>
                  </a:lnTo>
                  <a:lnTo>
                    <a:pt x="2912" y="3243"/>
                  </a:lnTo>
                  <a:lnTo>
                    <a:pt x="2909" y="3241"/>
                  </a:lnTo>
                  <a:lnTo>
                    <a:pt x="2903" y="3239"/>
                  </a:lnTo>
                  <a:lnTo>
                    <a:pt x="2900" y="3239"/>
                  </a:lnTo>
                  <a:lnTo>
                    <a:pt x="2897" y="3239"/>
                  </a:lnTo>
                  <a:lnTo>
                    <a:pt x="2893" y="3245"/>
                  </a:lnTo>
                  <a:lnTo>
                    <a:pt x="2890" y="3251"/>
                  </a:lnTo>
                  <a:lnTo>
                    <a:pt x="2886" y="3258"/>
                  </a:lnTo>
                  <a:lnTo>
                    <a:pt x="2883" y="3265"/>
                  </a:lnTo>
                  <a:lnTo>
                    <a:pt x="2878" y="3267"/>
                  </a:lnTo>
                  <a:lnTo>
                    <a:pt x="2876" y="3267"/>
                  </a:lnTo>
                  <a:lnTo>
                    <a:pt x="2873" y="3267"/>
                  </a:lnTo>
                  <a:lnTo>
                    <a:pt x="2871" y="3268"/>
                  </a:lnTo>
                  <a:lnTo>
                    <a:pt x="2868" y="3270"/>
                  </a:lnTo>
                  <a:lnTo>
                    <a:pt x="2866" y="3274"/>
                  </a:lnTo>
                  <a:lnTo>
                    <a:pt x="2863" y="3277"/>
                  </a:lnTo>
                  <a:lnTo>
                    <a:pt x="2859" y="3279"/>
                  </a:lnTo>
                  <a:lnTo>
                    <a:pt x="2856" y="3279"/>
                  </a:lnTo>
                  <a:lnTo>
                    <a:pt x="2852" y="3275"/>
                  </a:lnTo>
                  <a:lnTo>
                    <a:pt x="2846" y="3279"/>
                  </a:lnTo>
                  <a:lnTo>
                    <a:pt x="2839" y="3285"/>
                  </a:lnTo>
                  <a:lnTo>
                    <a:pt x="2830" y="3292"/>
                  </a:lnTo>
                  <a:lnTo>
                    <a:pt x="2823" y="3301"/>
                  </a:lnTo>
                  <a:lnTo>
                    <a:pt x="2818" y="3309"/>
                  </a:lnTo>
                  <a:lnTo>
                    <a:pt x="2811" y="3309"/>
                  </a:lnTo>
                  <a:lnTo>
                    <a:pt x="2811" y="3316"/>
                  </a:lnTo>
                  <a:lnTo>
                    <a:pt x="2808" y="3320"/>
                  </a:lnTo>
                  <a:lnTo>
                    <a:pt x="2803" y="3323"/>
                  </a:lnTo>
                  <a:lnTo>
                    <a:pt x="2798" y="3323"/>
                  </a:lnTo>
                  <a:lnTo>
                    <a:pt x="2799" y="3330"/>
                  </a:lnTo>
                  <a:lnTo>
                    <a:pt x="2803" y="3333"/>
                  </a:lnTo>
                  <a:lnTo>
                    <a:pt x="2806" y="3335"/>
                  </a:lnTo>
                  <a:lnTo>
                    <a:pt x="2810" y="3333"/>
                  </a:lnTo>
                  <a:lnTo>
                    <a:pt x="2818" y="3330"/>
                  </a:lnTo>
                  <a:lnTo>
                    <a:pt x="2825" y="3330"/>
                  </a:lnTo>
                  <a:lnTo>
                    <a:pt x="2832" y="3330"/>
                  </a:lnTo>
                  <a:lnTo>
                    <a:pt x="2832" y="3337"/>
                  </a:lnTo>
                  <a:lnTo>
                    <a:pt x="2828" y="3340"/>
                  </a:lnTo>
                  <a:lnTo>
                    <a:pt x="2823" y="3343"/>
                  </a:lnTo>
                  <a:lnTo>
                    <a:pt x="2818" y="3343"/>
                  </a:lnTo>
                  <a:lnTo>
                    <a:pt x="2818" y="3350"/>
                  </a:lnTo>
                  <a:lnTo>
                    <a:pt x="2815" y="3355"/>
                  </a:lnTo>
                  <a:lnTo>
                    <a:pt x="2813" y="3359"/>
                  </a:lnTo>
                  <a:lnTo>
                    <a:pt x="2811" y="3364"/>
                  </a:lnTo>
                  <a:lnTo>
                    <a:pt x="2813" y="3367"/>
                  </a:lnTo>
                  <a:lnTo>
                    <a:pt x="2816" y="3367"/>
                  </a:lnTo>
                  <a:lnTo>
                    <a:pt x="2820" y="3366"/>
                  </a:lnTo>
                  <a:lnTo>
                    <a:pt x="2825" y="3364"/>
                  </a:lnTo>
                  <a:lnTo>
                    <a:pt x="2827" y="3362"/>
                  </a:lnTo>
                  <a:lnTo>
                    <a:pt x="2828" y="3359"/>
                  </a:lnTo>
                  <a:lnTo>
                    <a:pt x="2832" y="3357"/>
                  </a:lnTo>
                  <a:lnTo>
                    <a:pt x="2840" y="3355"/>
                  </a:lnTo>
                  <a:lnTo>
                    <a:pt x="2844" y="3354"/>
                  </a:lnTo>
                  <a:lnTo>
                    <a:pt x="2847" y="3352"/>
                  </a:lnTo>
                  <a:lnTo>
                    <a:pt x="2849" y="3349"/>
                  </a:lnTo>
                  <a:lnTo>
                    <a:pt x="2851" y="3343"/>
                  </a:lnTo>
                  <a:lnTo>
                    <a:pt x="2852" y="3342"/>
                  </a:lnTo>
                  <a:lnTo>
                    <a:pt x="2856" y="3342"/>
                  </a:lnTo>
                  <a:lnTo>
                    <a:pt x="2859" y="3340"/>
                  </a:lnTo>
                  <a:lnTo>
                    <a:pt x="2864" y="3332"/>
                  </a:lnTo>
                  <a:lnTo>
                    <a:pt x="2868" y="3328"/>
                  </a:lnTo>
                  <a:lnTo>
                    <a:pt x="2871" y="3325"/>
                  </a:lnTo>
                  <a:lnTo>
                    <a:pt x="2875" y="3323"/>
                  </a:lnTo>
                  <a:lnTo>
                    <a:pt x="2881" y="3323"/>
                  </a:lnTo>
                  <a:lnTo>
                    <a:pt x="2883" y="3321"/>
                  </a:lnTo>
                  <a:lnTo>
                    <a:pt x="2885" y="3320"/>
                  </a:lnTo>
                  <a:lnTo>
                    <a:pt x="2886" y="3316"/>
                  </a:lnTo>
                  <a:lnTo>
                    <a:pt x="2885" y="3311"/>
                  </a:lnTo>
                  <a:lnTo>
                    <a:pt x="2890" y="3313"/>
                  </a:lnTo>
                  <a:lnTo>
                    <a:pt x="2895" y="3314"/>
                  </a:lnTo>
                  <a:lnTo>
                    <a:pt x="2902" y="3321"/>
                  </a:lnTo>
                  <a:lnTo>
                    <a:pt x="2902" y="3325"/>
                  </a:lnTo>
                  <a:lnTo>
                    <a:pt x="2902" y="3330"/>
                  </a:lnTo>
                  <a:lnTo>
                    <a:pt x="2898" y="3333"/>
                  </a:lnTo>
                  <a:lnTo>
                    <a:pt x="2897" y="3335"/>
                  </a:lnTo>
                  <a:lnTo>
                    <a:pt x="2893" y="3337"/>
                  </a:lnTo>
                  <a:lnTo>
                    <a:pt x="2885" y="3340"/>
                  </a:lnTo>
                  <a:lnTo>
                    <a:pt x="2883" y="3343"/>
                  </a:lnTo>
                  <a:lnTo>
                    <a:pt x="2880" y="3347"/>
                  </a:lnTo>
                  <a:lnTo>
                    <a:pt x="2880" y="3350"/>
                  </a:lnTo>
                  <a:lnTo>
                    <a:pt x="2876" y="3352"/>
                  </a:lnTo>
                  <a:lnTo>
                    <a:pt x="2875" y="3354"/>
                  </a:lnTo>
                  <a:lnTo>
                    <a:pt x="2869" y="3354"/>
                  </a:lnTo>
                  <a:lnTo>
                    <a:pt x="2866" y="3354"/>
                  </a:lnTo>
                  <a:lnTo>
                    <a:pt x="2864" y="3354"/>
                  </a:lnTo>
                  <a:lnTo>
                    <a:pt x="2863" y="3355"/>
                  </a:lnTo>
                  <a:lnTo>
                    <a:pt x="2863" y="3359"/>
                  </a:lnTo>
                  <a:lnTo>
                    <a:pt x="2854" y="3371"/>
                  </a:lnTo>
                  <a:lnTo>
                    <a:pt x="2852" y="3378"/>
                  </a:lnTo>
                  <a:lnTo>
                    <a:pt x="2852" y="3389"/>
                  </a:lnTo>
                  <a:lnTo>
                    <a:pt x="2852" y="3393"/>
                  </a:lnTo>
                  <a:lnTo>
                    <a:pt x="2857" y="3400"/>
                  </a:lnTo>
                  <a:lnTo>
                    <a:pt x="2861" y="3408"/>
                  </a:lnTo>
                  <a:lnTo>
                    <a:pt x="2864" y="3415"/>
                  </a:lnTo>
                  <a:lnTo>
                    <a:pt x="2866" y="3425"/>
                  </a:lnTo>
                  <a:lnTo>
                    <a:pt x="2857" y="3420"/>
                  </a:lnTo>
                  <a:lnTo>
                    <a:pt x="2849" y="3415"/>
                  </a:lnTo>
                  <a:lnTo>
                    <a:pt x="2842" y="3408"/>
                  </a:lnTo>
                  <a:lnTo>
                    <a:pt x="2832" y="3405"/>
                  </a:lnTo>
                  <a:lnTo>
                    <a:pt x="2827" y="3413"/>
                  </a:lnTo>
                  <a:lnTo>
                    <a:pt x="2827" y="3417"/>
                  </a:lnTo>
                  <a:lnTo>
                    <a:pt x="2823" y="3422"/>
                  </a:lnTo>
                  <a:lnTo>
                    <a:pt x="2823" y="3427"/>
                  </a:lnTo>
                  <a:lnTo>
                    <a:pt x="2825" y="3432"/>
                  </a:lnTo>
                  <a:lnTo>
                    <a:pt x="2828" y="3436"/>
                  </a:lnTo>
                  <a:lnTo>
                    <a:pt x="2835" y="3441"/>
                  </a:lnTo>
                  <a:lnTo>
                    <a:pt x="2842" y="3446"/>
                  </a:lnTo>
                  <a:lnTo>
                    <a:pt x="2844" y="3449"/>
                  </a:lnTo>
                  <a:lnTo>
                    <a:pt x="2851" y="3454"/>
                  </a:lnTo>
                  <a:lnTo>
                    <a:pt x="2859" y="3459"/>
                  </a:lnTo>
                  <a:lnTo>
                    <a:pt x="2861" y="3447"/>
                  </a:lnTo>
                  <a:lnTo>
                    <a:pt x="2864" y="3444"/>
                  </a:lnTo>
                  <a:lnTo>
                    <a:pt x="2866" y="3439"/>
                  </a:lnTo>
                  <a:lnTo>
                    <a:pt x="2871" y="3437"/>
                  </a:lnTo>
                  <a:lnTo>
                    <a:pt x="2875" y="3434"/>
                  </a:lnTo>
                  <a:lnTo>
                    <a:pt x="2886" y="3432"/>
                  </a:lnTo>
                  <a:lnTo>
                    <a:pt x="2883" y="3439"/>
                  </a:lnTo>
                  <a:lnTo>
                    <a:pt x="2880" y="3442"/>
                  </a:lnTo>
                  <a:lnTo>
                    <a:pt x="2876" y="3447"/>
                  </a:lnTo>
                  <a:lnTo>
                    <a:pt x="2873" y="3453"/>
                  </a:lnTo>
                  <a:lnTo>
                    <a:pt x="2868" y="3454"/>
                  </a:lnTo>
                  <a:lnTo>
                    <a:pt x="2866" y="3456"/>
                  </a:lnTo>
                  <a:lnTo>
                    <a:pt x="2866" y="3459"/>
                  </a:lnTo>
                  <a:lnTo>
                    <a:pt x="2864" y="3463"/>
                  </a:lnTo>
                  <a:lnTo>
                    <a:pt x="2861" y="3464"/>
                  </a:lnTo>
                  <a:lnTo>
                    <a:pt x="2857" y="3466"/>
                  </a:lnTo>
                  <a:lnTo>
                    <a:pt x="2852" y="3466"/>
                  </a:lnTo>
                  <a:lnTo>
                    <a:pt x="2837" y="3456"/>
                  </a:lnTo>
                  <a:lnTo>
                    <a:pt x="2834" y="3454"/>
                  </a:lnTo>
                  <a:lnTo>
                    <a:pt x="2830" y="3453"/>
                  </a:lnTo>
                  <a:lnTo>
                    <a:pt x="2828" y="3449"/>
                  </a:lnTo>
                  <a:lnTo>
                    <a:pt x="2825" y="3441"/>
                  </a:lnTo>
                  <a:lnTo>
                    <a:pt x="2823" y="3436"/>
                  </a:lnTo>
                  <a:lnTo>
                    <a:pt x="2822" y="3432"/>
                  </a:lnTo>
                  <a:lnTo>
                    <a:pt x="2816" y="3429"/>
                  </a:lnTo>
                  <a:lnTo>
                    <a:pt x="2810" y="3429"/>
                  </a:lnTo>
                  <a:lnTo>
                    <a:pt x="2806" y="3429"/>
                  </a:lnTo>
                  <a:lnTo>
                    <a:pt x="2801" y="3432"/>
                  </a:lnTo>
                  <a:lnTo>
                    <a:pt x="2796" y="3437"/>
                  </a:lnTo>
                  <a:lnTo>
                    <a:pt x="2793" y="3444"/>
                  </a:lnTo>
                  <a:lnTo>
                    <a:pt x="2791" y="3453"/>
                  </a:lnTo>
                  <a:lnTo>
                    <a:pt x="2796" y="3454"/>
                  </a:lnTo>
                  <a:lnTo>
                    <a:pt x="2798" y="3456"/>
                  </a:lnTo>
                  <a:lnTo>
                    <a:pt x="2798" y="3459"/>
                  </a:lnTo>
                  <a:lnTo>
                    <a:pt x="2805" y="3459"/>
                  </a:lnTo>
                  <a:lnTo>
                    <a:pt x="2811" y="3463"/>
                  </a:lnTo>
                  <a:lnTo>
                    <a:pt x="2815" y="3468"/>
                  </a:lnTo>
                  <a:lnTo>
                    <a:pt x="2818" y="3473"/>
                  </a:lnTo>
                  <a:lnTo>
                    <a:pt x="2846" y="3473"/>
                  </a:lnTo>
                  <a:lnTo>
                    <a:pt x="2846" y="3476"/>
                  </a:lnTo>
                  <a:lnTo>
                    <a:pt x="2847" y="3478"/>
                  </a:lnTo>
                  <a:lnTo>
                    <a:pt x="2852" y="3480"/>
                  </a:lnTo>
                  <a:lnTo>
                    <a:pt x="2856" y="3483"/>
                  </a:lnTo>
                  <a:lnTo>
                    <a:pt x="2857" y="3485"/>
                  </a:lnTo>
                  <a:lnTo>
                    <a:pt x="2859" y="3487"/>
                  </a:lnTo>
                  <a:lnTo>
                    <a:pt x="2854" y="3488"/>
                  </a:lnTo>
                  <a:lnTo>
                    <a:pt x="2852" y="3490"/>
                  </a:lnTo>
                  <a:lnTo>
                    <a:pt x="2852" y="3493"/>
                  </a:lnTo>
                  <a:lnTo>
                    <a:pt x="2844" y="3495"/>
                  </a:lnTo>
                  <a:lnTo>
                    <a:pt x="2840" y="3497"/>
                  </a:lnTo>
                  <a:lnTo>
                    <a:pt x="2839" y="3500"/>
                  </a:lnTo>
                  <a:lnTo>
                    <a:pt x="2834" y="3500"/>
                  </a:lnTo>
                  <a:lnTo>
                    <a:pt x="2830" y="3502"/>
                  </a:lnTo>
                  <a:lnTo>
                    <a:pt x="2828" y="3505"/>
                  </a:lnTo>
                  <a:lnTo>
                    <a:pt x="2827" y="3509"/>
                  </a:lnTo>
                  <a:lnTo>
                    <a:pt x="2825" y="3517"/>
                  </a:lnTo>
                  <a:lnTo>
                    <a:pt x="2822" y="3519"/>
                  </a:lnTo>
                  <a:lnTo>
                    <a:pt x="2818" y="3521"/>
                  </a:lnTo>
                  <a:lnTo>
                    <a:pt x="2822" y="3511"/>
                  </a:lnTo>
                  <a:lnTo>
                    <a:pt x="2822" y="3500"/>
                  </a:lnTo>
                  <a:lnTo>
                    <a:pt x="2820" y="3493"/>
                  </a:lnTo>
                  <a:lnTo>
                    <a:pt x="2818" y="3487"/>
                  </a:lnTo>
                  <a:lnTo>
                    <a:pt x="2808" y="3473"/>
                  </a:lnTo>
                  <a:lnTo>
                    <a:pt x="2798" y="3459"/>
                  </a:lnTo>
                  <a:lnTo>
                    <a:pt x="2793" y="3458"/>
                  </a:lnTo>
                  <a:lnTo>
                    <a:pt x="2791" y="3456"/>
                  </a:lnTo>
                  <a:lnTo>
                    <a:pt x="2791" y="3453"/>
                  </a:lnTo>
                  <a:lnTo>
                    <a:pt x="2787" y="3453"/>
                  </a:lnTo>
                  <a:lnTo>
                    <a:pt x="2786" y="3451"/>
                  </a:lnTo>
                  <a:lnTo>
                    <a:pt x="2784" y="3446"/>
                  </a:lnTo>
                  <a:lnTo>
                    <a:pt x="2784" y="3432"/>
                  </a:lnTo>
                  <a:lnTo>
                    <a:pt x="2777" y="3432"/>
                  </a:lnTo>
                  <a:lnTo>
                    <a:pt x="2772" y="3430"/>
                  </a:lnTo>
                  <a:lnTo>
                    <a:pt x="2770" y="3427"/>
                  </a:lnTo>
                  <a:lnTo>
                    <a:pt x="2769" y="3424"/>
                  </a:lnTo>
                  <a:lnTo>
                    <a:pt x="2767" y="3418"/>
                  </a:lnTo>
                  <a:lnTo>
                    <a:pt x="2765" y="3415"/>
                  </a:lnTo>
                  <a:lnTo>
                    <a:pt x="2762" y="3412"/>
                  </a:lnTo>
                  <a:lnTo>
                    <a:pt x="2757" y="3412"/>
                  </a:lnTo>
                  <a:lnTo>
                    <a:pt x="2748" y="3415"/>
                  </a:lnTo>
                  <a:lnTo>
                    <a:pt x="2745" y="3418"/>
                  </a:lnTo>
                  <a:lnTo>
                    <a:pt x="2743" y="3424"/>
                  </a:lnTo>
                  <a:lnTo>
                    <a:pt x="2745" y="3430"/>
                  </a:lnTo>
                  <a:lnTo>
                    <a:pt x="2748" y="3444"/>
                  </a:lnTo>
                  <a:lnTo>
                    <a:pt x="2750" y="3453"/>
                  </a:lnTo>
                  <a:lnTo>
                    <a:pt x="2750" y="3459"/>
                  </a:lnTo>
                  <a:lnTo>
                    <a:pt x="2733" y="3459"/>
                  </a:lnTo>
                  <a:lnTo>
                    <a:pt x="2726" y="3461"/>
                  </a:lnTo>
                  <a:lnTo>
                    <a:pt x="2724" y="3463"/>
                  </a:lnTo>
                  <a:lnTo>
                    <a:pt x="2723" y="3466"/>
                  </a:lnTo>
                  <a:lnTo>
                    <a:pt x="2721" y="3470"/>
                  </a:lnTo>
                  <a:lnTo>
                    <a:pt x="2719" y="3471"/>
                  </a:lnTo>
                  <a:lnTo>
                    <a:pt x="2712" y="3473"/>
                  </a:lnTo>
                  <a:lnTo>
                    <a:pt x="2695" y="3473"/>
                  </a:lnTo>
                  <a:lnTo>
                    <a:pt x="2695" y="3478"/>
                  </a:lnTo>
                  <a:lnTo>
                    <a:pt x="2695" y="3483"/>
                  </a:lnTo>
                  <a:lnTo>
                    <a:pt x="2699" y="3485"/>
                  </a:lnTo>
                  <a:lnTo>
                    <a:pt x="2700" y="3487"/>
                  </a:lnTo>
                  <a:lnTo>
                    <a:pt x="2709" y="3490"/>
                  </a:lnTo>
                  <a:lnTo>
                    <a:pt x="2712" y="3492"/>
                  </a:lnTo>
                  <a:lnTo>
                    <a:pt x="2716" y="3493"/>
                  </a:lnTo>
                  <a:lnTo>
                    <a:pt x="2719" y="3499"/>
                  </a:lnTo>
                  <a:lnTo>
                    <a:pt x="2721" y="3505"/>
                  </a:lnTo>
                  <a:lnTo>
                    <a:pt x="2723" y="3512"/>
                  </a:lnTo>
                  <a:lnTo>
                    <a:pt x="2723" y="3521"/>
                  </a:lnTo>
                  <a:lnTo>
                    <a:pt x="2717" y="3517"/>
                  </a:lnTo>
                  <a:lnTo>
                    <a:pt x="2714" y="3514"/>
                  </a:lnTo>
                  <a:lnTo>
                    <a:pt x="2709" y="3504"/>
                  </a:lnTo>
                  <a:lnTo>
                    <a:pt x="2705" y="3499"/>
                  </a:lnTo>
                  <a:lnTo>
                    <a:pt x="2702" y="3495"/>
                  </a:lnTo>
                  <a:lnTo>
                    <a:pt x="2695" y="3493"/>
                  </a:lnTo>
                  <a:lnTo>
                    <a:pt x="2688" y="3493"/>
                  </a:lnTo>
                  <a:lnTo>
                    <a:pt x="2688" y="3488"/>
                  </a:lnTo>
                  <a:lnTo>
                    <a:pt x="2687" y="3485"/>
                  </a:lnTo>
                  <a:lnTo>
                    <a:pt x="2685" y="3482"/>
                  </a:lnTo>
                  <a:lnTo>
                    <a:pt x="2682" y="3480"/>
                  </a:lnTo>
                  <a:lnTo>
                    <a:pt x="2673" y="3483"/>
                  </a:lnTo>
                  <a:lnTo>
                    <a:pt x="2665" y="3487"/>
                  </a:lnTo>
                  <a:lnTo>
                    <a:pt x="2658" y="3492"/>
                  </a:lnTo>
                  <a:lnTo>
                    <a:pt x="2656" y="3495"/>
                  </a:lnTo>
                  <a:lnTo>
                    <a:pt x="2654" y="3500"/>
                  </a:lnTo>
                  <a:lnTo>
                    <a:pt x="2654" y="3505"/>
                  </a:lnTo>
                  <a:lnTo>
                    <a:pt x="2658" y="3507"/>
                  </a:lnTo>
                  <a:lnTo>
                    <a:pt x="2668" y="3507"/>
                  </a:lnTo>
                  <a:lnTo>
                    <a:pt x="2671" y="3509"/>
                  </a:lnTo>
                  <a:lnTo>
                    <a:pt x="2675" y="3511"/>
                  </a:lnTo>
                  <a:lnTo>
                    <a:pt x="2676" y="3514"/>
                  </a:lnTo>
                  <a:lnTo>
                    <a:pt x="2675" y="3521"/>
                  </a:lnTo>
                  <a:lnTo>
                    <a:pt x="2654" y="3521"/>
                  </a:lnTo>
                  <a:lnTo>
                    <a:pt x="2653" y="3524"/>
                  </a:lnTo>
                  <a:lnTo>
                    <a:pt x="2651" y="3528"/>
                  </a:lnTo>
                  <a:lnTo>
                    <a:pt x="2647" y="3531"/>
                  </a:lnTo>
                  <a:lnTo>
                    <a:pt x="2647" y="3534"/>
                  </a:lnTo>
                  <a:lnTo>
                    <a:pt x="2647" y="3540"/>
                  </a:lnTo>
                  <a:lnTo>
                    <a:pt x="2646" y="3543"/>
                  </a:lnTo>
                  <a:lnTo>
                    <a:pt x="2644" y="3546"/>
                  </a:lnTo>
                  <a:lnTo>
                    <a:pt x="2641" y="3548"/>
                  </a:lnTo>
                  <a:lnTo>
                    <a:pt x="2636" y="3551"/>
                  </a:lnTo>
                  <a:lnTo>
                    <a:pt x="2630" y="3555"/>
                  </a:lnTo>
                  <a:lnTo>
                    <a:pt x="2625" y="3560"/>
                  </a:lnTo>
                  <a:lnTo>
                    <a:pt x="2620" y="3562"/>
                  </a:lnTo>
                  <a:lnTo>
                    <a:pt x="2620" y="3589"/>
                  </a:lnTo>
                  <a:lnTo>
                    <a:pt x="2613" y="3589"/>
                  </a:lnTo>
                  <a:lnTo>
                    <a:pt x="2608" y="3587"/>
                  </a:lnTo>
                  <a:lnTo>
                    <a:pt x="2605" y="3584"/>
                  </a:lnTo>
                  <a:lnTo>
                    <a:pt x="2600" y="3582"/>
                  </a:lnTo>
                  <a:lnTo>
                    <a:pt x="2600" y="3589"/>
                  </a:lnTo>
                  <a:lnTo>
                    <a:pt x="2600" y="3596"/>
                  </a:lnTo>
                  <a:lnTo>
                    <a:pt x="2598" y="3601"/>
                  </a:lnTo>
                  <a:lnTo>
                    <a:pt x="2595" y="3604"/>
                  </a:lnTo>
                  <a:lnTo>
                    <a:pt x="2588" y="3611"/>
                  </a:lnTo>
                  <a:lnTo>
                    <a:pt x="2579" y="3616"/>
                  </a:lnTo>
                  <a:lnTo>
                    <a:pt x="2581" y="3620"/>
                  </a:lnTo>
                  <a:lnTo>
                    <a:pt x="2584" y="3621"/>
                  </a:lnTo>
                  <a:lnTo>
                    <a:pt x="2593" y="3623"/>
                  </a:lnTo>
                  <a:lnTo>
                    <a:pt x="2593" y="3637"/>
                  </a:lnTo>
                  <a:lnTo>
                    <a:pt x="2588" y="3640"/>
                  </a:lnTo>
                  <a:lnTo>
                    <a:pt x="2583" y="3644"/>
                  </a:lnTo>
                  <a:lnTo>
                    <a:pt x="2579" y="3650"/>
                  </a:lnTo>
                  <a:lnTo>
                    <a:pt x="2579" y="3657"/>
                  </a:lnTo>
                  <a:lnTo>
                    <a:pt x="2571" y="3659"/>
                  </a:lnTo>
                  <a:lnTo>
                    <a:pt x="2566" y="3661"/>
                  </a:lnTo>
                  <a:lnTo>
                    <a:pt x="2561" y="3664"/>
                  </a:lnTo>
                  <a:lnTo>
                    <a:pt x="2552" y="3664"/>
                  </a:lnTo>
                  <a:lnTo>
                    <a:pt x="2555" y="3671"/>
                  </a:lnTo>
                  <a:lnTo>
                    <a:pt x="2559" y="3678"/>
                  </a:lnTo>
                  <a:lnTo>
                    <a:pt x="2561" y="3683"/>
                  </a:lnTo>
                  <a:lnTo>
                    <a:pt x="2561" y="3686"/>
                  </a:lnTo>
                  <a:lnTo>
                    <a:pt x="2561" y="3690"/>
                  </a:lnTo>
                  <a:lnTo>
                    <a:pt x="2566" y="3691"/>
                  </a:lnTo>
                  <a:lnTo>
                    <a:pt x="2576" y="3691"/>
                  </a:lnTo>
                  <a:lnTo>
                    <a:pt x="2586" y="3691"/>
                  </a:lnTo>
                  <a:lnTo>
                    <a:pt x="2591" y="3691"/>
                  </a:lnTo>
                  <a:lnTo>
                    <a:pt x="2593" y="3695"/>
                  </a:lnTo>
                  <a:lnTo>
                    <a:pt x="2595" y="3698"/>
                  </a:lnTo>
                  <a:lnTo>
                    <a:pt x="2593" y="3705"/>
                  </a:lnTo>
                  <a:lnTo>
                    <a:pt x="2569" y="3705"/>
                  </a:lnTo>
                  <a:lnTo>
                    <a:pt x="2566" y="3705"/>
                  </a:lnTo>
                  <a:lnTo>
                    <a:pt x="2561" y="3707"/>
                  </a:lnTo>
                  <a:lnTo>
                    <a:pt x="2555" y="3709"/>
                  </a:lnTo>
                  <a:lnTo>
                    <a:pt x="2549" y="3714"/>
                  </a:lnTo>
                  <a:lnTo>
                    <a:pt x="2545" y="3717"/>
                  </a:lnTo>
                  <a:lnTo>
                    <a:pt x="2545" y="3719"/>
                  </a:lnTo>
                  <a:lnTo>
                    <a:pt x="2542" y="3722"/>
                  </a:lnTo>
                  <a:lnTo>
                    <a:pt x="2537" y="3726"/>
                  </a:lnTo>
                  <a:lnTo>
                    <a:pt x="2532" y="3726"/>
                  </a:lnTo>
                  <a:lnTo>
                    <a:pt x="2528" y="3727"/>
                  </a:lnTo>
                  <a:lnTo>
                    <a:pt x="2523" y="3734"/>
                  </a:lnTo>
                  <a:lnTo>
                    <a:pt x="2518" y="3743"/>
                  </a:lnTo>
                  <a:lnTo>
                    <a:pt x="2514" y="3744"/>
                  </a:lnTo>
                  <a:lnTo>
                    <a:pt x="2509" y="3744"/>
                  </a:lnTo>
                  <a:lnTo>
                    <a:pt x="2504" y="3746"/>
                  </a:lnTo>
                  <a:lnTo>
                    <a:pt x="2497" y="3746"/>
                  </a:lnTo>
                  <a:lnTo>
                    <a:pt x="2497" y="3741"/>
                  </a:lnTo>
                  <a:lnTo>
                    <a:pt x="2497" y="3738"/>
                  </a:lnTo>
                  <a:lnTo>
                    <a:pt x="2499" y="3736"/>
                  </a:lnTo>
                  <a:lnTo>
                    <a:pt x="2503" y="3734"/>
                  </a:lnTo>
                  <a:lnTo>
                    <a:pt x="2509" y="3732"/>
                  </a:lnTo>
                  <a:lnTo>
                    <a:pt x="2514" y="3732"/>
                  </a:lnTo>
                  <a:lnTo>
                    <a:pt x="2516" y="3732"/>
                  </a:lnTo>
                  <a:lnTo>
                    <a:pt x="2514" y="3729"/>
                  </a:lnTo>
                  <a:lnTo>
                    <a:pt x="2509" y="3727"/>
                  </a:lnTo>
                  <a:lnTo>
                    <a:pt x="2497" y="3726"/>
                  </a:lnTo>
                  <a:lnTo>
                    <a:pt x="2494" y="3727"/>
                  </a:lnTo>
                  <a:lnTo>
                    <a:pt x="2491" y="3729"/>
                  </a:lnTo>
                  <a:lnTo>
                    <a:pt x="2487" y="3732"/>
                  </a:lnTo>
                  <a:lnTo>
                    <a:pt x="2484" y="3732"/>
                  </a:lnTo>
                  <a:lnTo>
                    <a:pt x="2482" y="3736"/>
                  </a:lnTo>
                  <a:lnTo>
                    <a:pt x="2480" y="3739"/>
                  </a:lnTo>
                  <a:lnTo>
                    <a:pt x="2477" y="3743"/>
                  </a:lnTo>
                  <a:lnTo>
                    <a:pt x="2477" y="3746"/>
                  </a:lnTo>
                  <a:lnTo>
                    <a:pt x="2477" y="3751"/>
                  </a:lnTo>
                  <a:lnTo>
                    <a:pt x="2475" y="3755"/>
                  </a:lnTo>
                  <a:lnTo>
                    <a:pt x="2474" y="3758"/>
                  </a:lnTo>
                  <a:lnTo>
                    <a:pt x="2470" y="3760"/>
                  </a:lnTo>
                  <a:lnTo>
                    <a:pt x="2470" y="3765"/>
                  </a:lnTo>
                  <a:lnTo>
                    <a:pt x="2474" y="3767"/>
                  </a:lnTo>
                  <a:lnTo>
                    <a:pt x="2477" y="3767"/>
                  </a:lnTo>
                  <a:lnTo>
                    <a:pt x="2484" y="3767"/>
                  </a:lnTo>
                  <a:lnTo>
                    <a:pt x="2489" y="3767"/>
                  </a:lnTo>
                  <a:lnTo>
                    <a:pt x="2494" y="3767"/>
                  </a:lnTo>
                  <a:lnTo>
                    <a:pt x="2497" y="3768"/>
                  </a:lnTo>
                  <a:lnTo>
                    <a:pt x="2497" y="3773"/>
                  </a:lnTo>
                  <a:lnTo>
                    <a:pt x="2497" y="3780"/>
                  </a:lnTo>
                  <a:lnTo>
                    <a:pt x="2494" y="3784"/>
                  </a:lnTo>
                  <a:lnTo>
                    <a:pt x="2489" y="3787"/>
                  </a:lnTo>
                  <a:lnTo>
                    <a:pt x="2484" y="3787"/>
                  </a:lnTo>
                  <a:lnTo>
                    <a:pt x="2482" y="3784"/>
                  </a:lnTo>
                  <a:lnTo>
                    <a:pt x="2479" y="3784"/>
                  </a:lnTo>
                  <a:lnTo>
                    <a:pt x="2475" y="3785"/>
                  </a:lnTo>
                  <a:lnTo>
                    <a:pt x="2470" y="3787"/>
                  </a:lnTo>
                  <a:lnTo>
                    <a:pt x="2467" y="3796"/>
                  </a:lnTo>
                  <a:lnTo>
                    <a:pt x="2462" y="3802"/>
                  </a:lnTo>
                  <a:lnTo>
                    <a:pt x="2458" y="3811"/>
                  </a:lnTo>
                  <a:lnTo>
                    <a:pt x="2457" y="3816"/>
                  </a:lnTo>
                  <a:lnTo>
                    <a:pt x="2457" y="3821"/>
                  </a:lnTo>
                  <a:lnTo>
                    <a:pt x="2474" y="3821"/>
                  </a:lnTo>
                  <a:lnTo>
                    <a:pt x="2480" y="3819"/>
                  </a:lnTo>
                  <a:lnTo>
                    <a:pt x="2482" y="3818"/>
                  </a:lnTo>
                  <a:lnTo>
                    <a:pt x="2484" y="3814"/>
                  </a:lnTo>
                  <a:lnTo>
                    <a:pt x="2486" y="3811"/>
                  </a:lnTo>
                  <a:lnTo>
                    <a:pt x="2489" y="3809"/>
                  </a:lnTo>
                  <a:lnTo>
                    <a:pt x="2497" y="3807"/>
                  </a:lnTo>
                  <a:lnTo>
                    <a:pt x="2499" y="3804"/>
                  </a:lnTo>
                  <a:lnTo>
                    <a:pt x="2501" y="3802"/>
                  </a:lnTo>
                  <a:lnTo>
                    <a:pt x="2508" y="3801"/>
                  </a:lnTo>
                  <a:lnTo>
                    <a:pt x="2511" y="3801"/>
                  </a:lnTo>
                  <a:lnTo>
                    <a:pt x="2530" y="3792"/>
                  </a:lnTo>
                  <a:lnTo>
                    <a:pt x="2538" y="3790"/>
                  </a:lnTo>
                  <a:lnTo>
                    <a:pt x="2547" y="3789"/>
                  </a:lnTo>
                  <a:lnTo>
                    <a:pt x="2550" y="3790"/>
                  </a:lnTo>
                  <a:lnTo>
                    <a:pt x="2552" y="3794"/>
                  </a:lnTo>
                  <a:lnTo>
                    <a:pt x="2549" y="3796"/>
                  </a:lnTo>
                  <a:lnTo>
                    <a:pt x="2547" y="3799"/>
                  </a:lnTo>
                  <a:lnTo>
                    <a:pt x="2543" y="3801"/>
                  </a:lnTo>
                  <a:lnTo>
                    <a:pt x="2533" y="3802"/>
                  </a:lnTo>
                  <a:lnTo>
                    <a:pt x="2523" y="3802"/>
                  </a:lnTo>
                  <a:lnTo>
                    <a:pt x="2518" y="3804"/>
                  </a:lnTo>
                  <a:lnTo>
                    <a:pt x="2514" y="3807"/>
                  </a:lnTo>
                  <a:lnTo>
                    <a:pt x="2513" y="3809"/>
                  </a:lnTo>
                  <a:lnTo>
                    <a:pt x="2511" y="3814"/>
                  </a:lnTo>
                  <a:lnTo>
                    <a:pt x="2508" y="3816"/>
                  </a:lnTo>
                  <a:lnTo>
                    <a:pt x="2506" y="3818"/>
                  </a:lnTo>
                  <a:lnTo>
                    <a:pt x="2508" y="3821"/>
                  </a:lnTo>
                  <a:lnTo>
                    <a:pt x="2511" y="3821"/>
                  </a:lnTo>
                  <a:lnTo>
                    <a:pt x="2511" y="3838"/>
                  </a:lnTo>
                  <a:lnTo>
                    <a:pt x="2511" y="3842"/>
                  </a:lnTo>
                  <a:lnTo>
                    <a:pt x="2511" y="3847"/>
                  </a:lnTo>
                  <a:lnTo>
                    <a:pt x="2513" y="3850"/>
                  </a:lnTo>
                  <a:lnTo>
                    <a:pt x="2516" y="3854"/>
                  </a:lnTo>
                  <a:lnTo>
                    <a:pt x="2521" y="3855"/>
                  </a:lnTo>
                  <a:lnTo>
                    <a:pt x="2523" y="3857"/>
                  </a:lnTo>
                  <a:lnTo>
                    <a:pt x="2525" y="3860"/>
                  </a:lnTo>
                  <a:lnTo>
                    <a:pt x="2526" y="3865"/>
                  </a:lnTo>
                  <a:lnTo>
                    <a:pt x="2526" y="3874"/>
                  </a:lnTo>
                  <a:lnTo>
                    <a:pt x="2525" y="3881"/>
                  </a:lnTo>
                  <a:lnTo>
                    <a:pt x="2521" y="3888"/>
                  </a:lnTo>
                  <a:lnTo>
                    <a:pt x="2520" y="3889"/>
                  </a:lnTo>
                  <a:lnTo>
                    <a:pt x="2518" y="3889"/>
                  </a:lnTo>
                  <a:lnTo>
                    <a:pt x="2520" y="3882"/>
                  </a:lnTo>
                  <a:lnTo>
                    <a:pt x="2518" y="3877"/>
                  </a:lnTo>
                  <a:lnTo>
                    <a:pt x="2516" y="3874"/>
                  </a:lnTo>
                  <a:lnTo>
                    <a:pt x="2513" y="3865"/>
                  </a:lnTo>
                  <a:lnTo>
                    <a:pt x="2509" y="3857"/>
                  </a:lnTo>
                  <a:lnTo>
                    <a:pt x="2508" y="3848"/>
                  </a:lnTo>
                  <a:lnTo>
                    <a:pt x="2504" y="3842"/>
                  </a:lnTo>
                  <a:lnTo>
                    <a:pt x="2504" y="3838"/>
                  </a:lnTo>
                  <a:lnTo>
                    <a:pt x="2504" y="3835"/>
                  </a:lnTo>
                  <a:lnTo>
                    <a:pt x="2503" y="3831"/>
                  </a:lnTo>
                  <a:lnTo>
                    <a:pt x="2501" y="3828"/>
                  </a:lnTo>
                  <a:lnTo>
                    <a:pt x="2497" y="3826"/>
                  </a:lnTo>
                  <a:lnTo>
                    <a:pt x="2497" y="3821"/>
                  </a:lnTo>
                  <a:lnTo>
                    <a:pt x="2487" y="3825"/>
                  </a:lnTo>
                  <a:lnTo>
                    <a:pt x="2479" y="3831"/>
                  </a:lnTo>
                  <a:lnTo>
                    <a:pt x="2472" y="3836"/>
                  </a:lnTo>
                  <a:lnTo>
                    <a:pt x="2463" y="3842"/>
                  </a:lnTo>
                  <a:lnTo>
                    <a:pt x="2455" y="3847"/>
                  </a:lnTo>
                  <a:lnTo>
                    <a:pt x="2445" y="3850"/>
                  </a:lnTo>
                  <a:lnTo>
                    <a:pt x="2441" y="3854"/>
                  </a:lnTo>
                  <a:lnTo>
                    <a:pt x="2438" y="3857"/>
                  </a:lnTo>
                  <a:lnTo>
                    <a:pt x="2436" y="3862"/>
                  </a:lnTo>
                  <a:lnTo>
                    <a:pt x="2436" y="3869"/>
                  </a:lnTo>
                  <a:lnTo>
                    <a:pt x="2433" y="3867"/>
                  </a:lnTo>
                  <a:lnTo>
                    <a:pt x="2431" y="3864"/>
                  </a:lnTo>
                  <a:lnTo>
                    <a:pt x="2429" y="3855"/>
                  </a:lnTo>
                  <a:lnTo>
                    <a:pt x="2421" y="3859"/>
                  </a:lnTo>
                  <a:lnTo>
                    <a:pt x="2414" y="3862"/>
                  </a:lnTo>
                  <a:lnTo>
                    <a:pt x="2402" y="3872"/>
                  </a:lnTo>
                  <a:lnTo>
                    <a:pt x="2390" y="3882"/>
                  </a:lnTo>
                  <a:lnTo>
                    <a:pt x="2383" y="3886"/>
                  </a:lnTo>
                  <a:lnTo>
                    <a:pt x="2375" y="3889"/>
                  </a:lnTo>
                  <a:lnTo>
                    <a:pt x="2375" y="3893"/>
                  </a:lnTo>
                  <a:lnTo>
                    <a:pt x="2376" y="3894"/>
                  </a:lnTo>
                  <a:lnTo>
                    <a:pt x="2380" y="3896"/>
                  </a:lnTo>
                  <a:lnTo>
                    <a:pt x="2381" y="3896"/>
                  </a:lnTo>
                  <a:lnTo>
                    <a:pt x="2381" y="3900"/>
                  </a:lnTo>
                  <a:lnTo>
                    <a:pt x="2381" y="3903"/>
                  </a:lnTo>
                  <a:lnTo>
                    <a:pt x="2381" y="3910"/>
                  </a:lnTo>
                  <a:lnTo>
                    <a:pt x="2383" y="3911"/>
                  </a:lnTo>
                  <a:lnTo>
                    <a:pt x="2385" y="3911"/>
                  </a:lnTo>
                  <a:lnTo>
                    <a:pt x="2388" y="3913"/>
                  </a:lnTo>
                  <a:lnTo>
                    <a:pt x="2388" y="3917"/>
                  </a:lnTo>
                  <a:lnTo>
                    <a:pt x="2383" y="3918"/>
                  </a:lnTo>
                  <a:lnTo>
                    <a:pt x="2381" y="3920"/>
                  </a:lnTo>
                  <a:lnTo>
                    <a:pt x="2380" y="3922"/>
                  </a:lnTo>
                  <a:lnTo>
                    <a:pt x="2381" y="3923"/>
                  </a:lnTo>
                  <a:lnTo>
                    <a:pt x="2381" y="3930"/>
                  </a:lnTo>
                  <a:lnTo>
                    <a:pt x="2383" y="3935"/>
                  </a:lnTo>
                  <a:lnTo>
                    <a:pt x="2387" y="3939"/>
                  </a:lnTo>
                  <a:lnTo>
                    <a:pt x="2388" y="3944"/>
                  </a:lnTo>
                  <a:lnTo>
                    <a:pt x="2395" y="3944"/>
                  </a:lnTo>
                  <a:lnTo>
                    <a:pt x="2399" y="3947"/>
                  </a:lnTo>
                  <a:lnTo>
                    <a:pt x="2400" y="3952"/>
                  </a:lnTo>
                  <a:lnTo>
                    <a:pt x="2402" y="3958"/>
                  </a:lnTo>
                  <a:lnTo>
                    <a:pt x="2388" y="3958"/>
                  </a:lnTo>
                  <a:lnTo>
                    <a:pt x="2383" y="3961"/>
                  </a:lnTo>
                  <a:lnTo>
                    <a:pt x="2376" y="3963"/>
                  </a:lnTo>
                  <a:lnTo>
                    <a:pt x="2371" y="3966"/>
                  </a:lnTo>
                  <a:lnTo>
                    <a:pt x="2370" y="3968"/>
                  </a:lnTo>
                  <a:lnTo>
                    <a:pt x="2368" y="3971"/>
                  </a:lnTo>
                  <a:lnTo>
                    <a:pt x="2363" y="3968"/>
                  </a:lnTo>
                  <a:lnTo>
                    <a:pt x="2361" y="3963"/>
                  </a:lnTo>
                  <a:lnTo>
                    <a:pt x="2363" y="3959"/>
                  </a:lnTo>
                  <a:lnTo>
                    <a:pt x="2366" y="3956"/>
                  </a:lnTo>
                  <a:lnTo>
                    <a:pt x="2371" y="3951"/>
                  </a:lnTo>
                  <a:lnTo>
                    <a:pt x="2375" y="3946"/>
                  </a:lnTo>
                  <a:lnTo>
                    <a:pt x="2376" y="3939"/>
                  </a:lnTo>
                  <a:lnTo>
                    <a:pt x="2375" y="3930"/>
                  </a:lnTo>
                  <a:lnTo>
                    <a:pt x="2371" y="3920"/>
                  </a:lnTo>
                  <a:lnTo>
                    <a:pt x="2364" y="3913"/>
                  </a:lnTo>
                  <a:lnTo>
                    <a:pt x="2359" y="3905"/>
                  </a:lnTo>
                  <a:lnTo>
                    <a:pt x="2354" y="3896"/>
                  </a:lnTo>
                  <a:lnTo>
                    <a:pt x="2347" y="3894"/>
                  </a:lnTo>
                  <a:lnTo>
                    <a:pt x="2344" y="3896"/>
                  </a:lnTo>
                  <a:lnTo>
                    <a:pt x="2342" y="3900"/>
                  </a:lnTo>
                  <a:lnTo>
                    <a:pt x="2341" y="3903"/>
                  </a:lnTo>
                  <a:lnTo>
                    <a:pt x="2339" y="3906"/>
                  </a:lnTo>
                  <a:lnTo>
                    <a:pt x="2337" y="3910"/>
                  </a:lnTo>
                  <a:lnTo>
                    <a:pt x="2334" y="3911"/>
                  </a:lnTo>
                  <a:lnTo>
                    <a:pt x="2327" y="3910"/>
                  </a:lnTo>
                  <a:lnTo>
                    <a:pt x="2325" y="3906"/>
                  </a:lnTo>
                  <a:lnTo>
                    <a:pt x="2322" y="3905"/>
                  </a:lnTo>
                  <a:lnTo>
                    <a:pt x="2313" y="3903"/>
                  </a:lnTo>
                  <a:lnTo>
                    <a:pt x="2293" y="3903"/>
                  </a:lnTo>
                  <a:lnTo>
                    <a:pt x="2293" y="3910"/>
                  </a:lnTo>
                  <a:lnTo>
                    <a:pt x="2288" y="3913"/>
                  </a:lnTo>
                  <a:lnTo>
                    <a:pt x="2284" y="3918"/>
                  </a:lnTo>
                  <a:lnTo>
                    <a:pt x="2284" y="3923"/>
                  </a:lnTo>
                  <a:lnTo>
                    <a:pt x="2286" y="3929"/>
                  </a:lnTo>
                  <a:lnTo>
                    <a:pt x="2291" y="3940"/>
                  </a:lnTo>
                  <a:lnTo>
                    <a:pt x="2293" y="3946"/>
                  </a:lnTo>
                  <a:lnTo>
                    <a:pt x="2293" y="3951"/>
                  </a:lnTo>
                  <a:lnTo>
                    <a:pt x="2288" y="3954"/>
                  </a:lnTo>
                  <a:lnTo>
                    <a:pt x="2281" y="3956"/>
                  </a:lnTo>
                  <a:lnTo>
                    <a:pt x="2265" y="3959"/>
                  </a:lnTo>
                  <a:lnTo>
                    <a:pt x="2252" y="3961"/>
                  </a:lnTo>
                  <a:lnTo>
                    <a:pt x="2238" y="3964"/>
                  </a:lnTo>
                  <a:lnTo>
                    <a:pt x="2242" y="3971"/>
                  </a:lnTo>
                  <a:lnTo>
                    <a:pt x="2245" y="3978"/>
                  </a:lnTo>
                  <a:lnTo>
                    <a:pt x="2245" y="3988"/>
                  </a:lnTo>
                  <a:lnTo>
                    <a:pt x="2245" y="3998"/>
                  </a:lnTo>
                  <a:lnTo>
                    <a:pt x="2248" y="4000"/>
                  </a:lnTo>
                  <a:lnTo>
                    <a:pt x="2250" y="4004"/>
                  </a:lnTo>
                  <a:lnTo>
                    <a:pt x="2252" y="4012"/>
                  </a:lnTo>
                  <a:lnTo>
                    <a:pt x="2255" y="4014"/>
                  </a:lnTo>
                  <a:lnTo>
                    <a:pt x="2257" y="4017"/>
                  </a:lnTo>
                  <a:lnTo>
                    <a:pt x="2259" y="4026"/>
                  </a:lnTo>
                  <a:lnTo>
                    <a:pt x="2255" y="4026"/>
                  </a:lnTo>
                  <a:lnTo>
                    <a:pt x="2253" y="4027"/>
                  </a:lnTo>
                  <a:lnTo>
                    <a:pt x="2252" y="4033"/>
                  </a:lnTo>
                  <a:lnTo>
                    <a:pt x="2247" y="4036"/>
                  </a:lnTo>
                  <a:lnTo>
                    <a:pt x="2245" y="4038"/>
                  </a:lnTo>
                  <a:lnTo>
                    <a:pt x="2245" y="4039"/>
                  </a:lnTo>
                  <a:lnTo>
                    <a:pt x="2242" y="4038"/>
                  </a:lnTo>
                  <a:lnTo>
                    <a:pt x="2238" y="4036"/>
                  </a:lnTo>
                  <a:lnTo>
                    <a:pt x="2235" y="4033"/>
                  </a:lnTo>
                  <a:lnTo>
                    <a:pt x="2231" y="4033"/>
                  </a:lnTo>
                  <a:lnTo>
                    <a:pt x="2190" y="4033"/>
                  </a:lnTo>
                  <a:lnTo>
                    <a:pt x="2190" y="4024"/>
                  </a:lnTo>
                  <a:lnTo>
                    <a:pt x="2189" y="4017"/>
                  </a:lnTo>
                  <a:lnTo>
                    <a:pt x="2185" y="4012"/>
                  </a:lnTo>
                  <a:lnTo>
                    <a:pt x="2183" y="4005"/>
                  </a:lnTo>
                  <a:lnTo>
                    <a:pt x="2180" y="4000"/>
                  </a:lnTo>
                  <a:lnTo>
                    <a:pt x="2178" y="3993"/>
                  </a:lnTo>
                  <a:lnTo>
                    <a:pt x="2175" y="3988"/>
                  </a:lnTo>
                  <a:lnTo>
                    <a:pt x="2173" y="3986"/>
                  </a:lnTo>
                  <a:lnTo>
                    <a:pt x="2170" y="3985"/>
                  </a:lnTo>
                  <a:lnTo>
                    <a:pt x="2160" y="3985"/>
                  </a:lnTo>
                  <a:lnTo>
                    <a:pt x="2149" y="3985"/>
                  </a:lnTo>
                  <a:lnTo>
                    <a:pt x="2143" y="3988"/>
                  </a:lnTo>
                  <a:lnTo>
                    <a:pt x="2136" y="3992"/>
                  </a:lnTo>
                  <a:lnTo>
                    <a:pt x="2134" y="3997"/>
                  </a:lnTo>
                  <a:lnTo>
                    <a:pt x="2132" y="3998"/>
                  </a:lnTo>
                  <a:lnTo>
                    <a:pt x="2127" y="4004"/>
                  </a:lnTo>
                  <a:lnTo>
                    <a:pt x="2124" y="4005"/>
                  </a:lnTo>
                  <a:lnTo>
                    <a:pt x="2122" y="4009"/>
                  </a:lnTo>
                  <a:lnTo>
                    <a:pt x="2120" y="4014"/>
                  </a:lnTo>
                  <a:lnTo>
                    <a:pt x="2122" y="4019"/>
                  </a:lnTo>
                  <a:lnTo>
                    <a:pt x="2124" y="4024"/>
                  </a:lnTo>
                  <a:lnTo>
                    <a:pt x="2129" y="4026"/>
                  </a:lnTo>
                  <a:lnTo>
                    <a:pt x="2134" y="4027"/>
                  </a:lnTo>
                  <a:lnTo>
                    <a:pt x="2141" y="4026"/>
                  </a:lnTo>
                  <a:lnTo>
                    <a:pt x="2156" y="4026"/>
                  </a:lnTo>
                  <a:lnTo>
                    <a:pt x="2163" y="4026"/>
                  </a:lnTo>
                  <a:lnTo>
                    <a:pt x="2170" y="4026"/>
                  </a:lnTo>
                  <a:lnTo>
                    <a:pt x="2170" y="4029"/>
                  </a:lnTo>
                  <a:lnTo>
                    <a:pt x="2166" y="4031"/>
                  </a:lnTo>
                  <a:lnTo>
                    <a:pt x="2165" y="4031"/>
                  </a:lnTo>
                  <a:lnTo>
                    <a:pt x="2161" y="4034"/>
                  </a:lnTo>
                  <a:lnTo>
                    <a:pt x="2154" y="4034"/>
                  </a:lnTo>
                  <a:lnTo>
                    <a:pt x="2156" y="4044"/>
                  </a:lnTo>
                  <a:lnTo>
                    <a:pt x="2158" y="4053"/>
                  </a:lnTo>
                  <a:lnTo>
                    <a:pt x="2161" y="4062"/>
                  </a:lnTo>
                  <a:lnTo>
                    <a:pt x="2165" y="4065"/>
                  </a:lnTo>
                  <a:lnTo>
                    <a:pt x="2166" y="4068"/>
                  </a:lnTo>
                  <a:lnTo>
                    <a:pt x="2173" y="4082"/>
                  </a:lnTo>
                  <a:lnTo>
                    <a:pt x="2175" y="4085"/>
                  </a:lnTo>
                  <a:lnTo>
                    <a:pt x="2177" y="4089"/>
                  </a:lnTo>
                  <a:lnTo>
                    <a:pt x="2177" y="4092"/>
                  </a:lnTo>
                  <a:lnTo>
                    <a:pt x="2183" y="4099"/>
                  </a:lnTo>
                  <a:lnTo>
                    <a:pt x="2190" y="4108"/>
                  </a:lnTo>
                  <a:lnTo>
                    <a:pt x="2197" y="4118"/>
                  </a:lnTo>
                  <a:lnTo>
                    <a:pt x="2201" y="4119"/>
                  </a:lnTo>
                  <a:lnTo>
                    <a:pt x="2206" y="4123"/>
                  </a:lnTo>
                  <a:lnTo>
                    <a:pt x="2209" y="4125"/>
                  </a:lnTo>
                  <a:lnTo>
                    <a:pt x="2211" y="4128"/>
                  </a:lnTo>
                  <a:lnTo>
                    <a:pt x="2211" y="4133"/>
                  </a:lnTo>
                  <a:lnTo>
                    <a:pt x="2212" y="4138"/>
                  </a:lnTo>
                  <a:lnTo>
                    <a:pt x="2216" y="4147"/>
                  </a:lnTo>
                  <a:lnTo>
                    <a:pt x="2218" y="4152"/>
                  </a:lnTo>
                  <a:lnTo>
                    <a:pt x="2219" y="4155"/>
                  </a:lnTo>
                  <a:lnTo>
                    <a:pt x="2216" y="4159"/>
                  </a:lnTo>
                  <a:lnTo>
                    <a:pt x="2211" y="4162"/>
                  </a:lnTo>
                  <a:lnTo>
                    <a:pt x="2212" y="4155"/>
                  </a:lnTo>
                  <a:lnTo>
                    <a:pt x="2211" y="4152"/>
                  </a:lnTo>
                  <a:lnTo>
                    <a:pt x="2207" y="4150"/>
                  </a:lnTo>
                  <a:lnTo>
                    <a:pt x="2204" y="4149"/>
                  </a:lnTo>
                  <a:lnTo>
                    <a:pt x="2201" y="4147"/>
                  </a:lnTo>
                  <a:lnTo>
                    <a:pt x="2197" y="4145"/>
                  </a:lnTo>
                  <a:lnTo>
                    <a:pt x="2195" y="4142"/>
                  </a:lnTo>
                  <a:lnTo>
                    <a:pt x="2197" y="4135"/>
                  </a:lnTo>
                  <a:lnTo>
                    <a:pt x="2194" y="4133"/>
                  </a:lnTo>
                  <a:lnTo>
                    <a:pt x="2192" y="4131"/>
                  </a:lnTo>
                  <a:lnTo>
                    <a:pt x="2190" y="4128"/>
                  </a:lnTo>
                  <a:lnTo>
                    <a:pt x="2190" y="4125"/>
                  </a:lnTo>
                  <a:lnTo>
                    <a:pt x="2190" y="4121"/>
                  </a:lnTo>
                  <a:lnTo>
                    <a:pt x="2189" y="4118"/>
                  </a:lnTo>
                  <a:lnTo>
                    <a:pt x="2187" y="4113"/>
                  </a:lnTo>
                  <a:lnTo>
                    <a:pt x="2178" y="4106"/>
                  </a:lnTo>
                  <a:lnTo>
                    <a:pt x="2172" y="4099"/>
                  </a:lnTo>
                  <a:lnTo>
                    <a:pt x="2168" y="4096"/>
                  </a:lnTo>
                  <a:lnTo>
                    <a:pt x="2168" y="4092"/>
                  </a:lnTo>
                  <a:lnTo>
                    <a:pt x="2166" y="4089"/>
                  </a:lnTo>
                  <a:lnTo>
                    <a:pt x="2165" y="4084"/>
                  </a:lnTo>
                  <a:lnTo>
                    <a:pt x="2163" y="4080"/>
                  </a:lnTo>
                  <a:lnTo>
                    <a:pt x="2158" y="4072"/>
                  </a:lnTo>
                  <a:lnTo>
                    <a:pt x="2158" y="4070"/>
                  </a:lnTo>
                  <a:lnTo>
                    <a:pt x="2156" y="4062"/>
                  </a:lnTo>
                  <a:lnTo>
                    <a:pt x="2156" y="4053"/>
                  </a:lnTo>
                  <a:lnTo>
                    <a:pt x="2154" y="4050"/>
                  </a:lnTo>
                  <a:lnTo>
                    <a:pt x="2151" y="4046"/>
                  </a:lnTo>
                  <a:lnTo>
                    <a:pt x="2148" y="4044"/>
                  </a:lnTo>
                  <a:lnTo>
                    <a:pt x="2141" y="4044"/>
                  </a:lnTo>
                  <a:lnTo>
                    <a:pt x="2136" y="4046"/>
                  </a:lnTo>
                  <a:lnTo>
                    <a:pt x="2131" y="4050"/>
                  </a:lnTo>
                  <a:lnTo>
                    <a:pt x="2125" y="4053"/>
                  </a:lnTo>
                  <a:lnTo>
                    <a:pt x="2122" y="4058"/>
                  </a:lnTo>
                  <a:lnTo>
                    <a:pt x="2119" y="4063"/>
                  </a:lnTo>
                  <a:lnTo>
                    <a:pt x="2114" y="4075"/>
                  </a:lnTo>
                  <a:lnTo>
                    <a:pt x="2108" y="4087"/>
                  </a:lnTo>
                  <a:lnTo>
                    <a:pt x="2108" y="4091"/>
                  </a:lnTo>
                  <a:lnTo>
                    <a:pt x="2110" y="4092"/>
                  </a:lnTo>
                  <a:lnTo>
                    <a:pt x="2115" y="4094"/>
                  </a:lnTo>
                  <a:lnTo>
                    <a:pt x="2129" y="4094"/>
                  </a:lnTo>
                  <a:lnTo>
                    <a:pt x="2131" y="4097"/>
                  </a:lnTo>
                  <a:lnTo>
                    <a:pt x="2134" y="4099"/>
                  </a:lnTo>
                  <a:lnTo>
                    <a:pt x="2143" y="4101"/>
                  </a:lnTo>
                  <a:lnTo>
                    <a:pt x="2149" y="4128"/>
                  </a:lnTo>
                  <a:lnTo>
                    <a:pt x="2153" y="4135"/>
                  </a:lnTo>
                  <a:lnTo>
                    <a:pt x="2154" y="4138"/>
                  </a:lnTo>
                  <a:lnTo>
                    <a:pt x="2156" y="4142"/>
                  </a:lnTo>
                  <a:lnTo>
                    <a:pt x="2158" y="4157"/>
                  </a:lnTo>
                  <a:lnTo>
                    <a:pt x="2160" y="4164"/>
                  </a:lnTo>
                  <a:lnTo>
                    <a:pt x="2163" y="4169"/>
                  </a:lnTo>
                  <a:lnTo>
                    <a:pt x="2165" y="4172"/>
                  </a:lnTo>
                  <a:lnTo>
                    <a:pt x="2166" y="4176"/>
                  </a:lnTo>
                  <a:lnTo>
                    <a:pt x="2168" y="4179"/>
                  </a:lnTo>
                  <a:lnTo>
                    <a:pt x="2170" y="4183"/>
                  </a:lnTo>
                  <a:lnTo>
                    <a:pt x="2173" y="4183"/>
                  </a:lnTo>
                  <a:lnTo>
                    <a:pt x="2177" y="4183"/>
                  </a:lnTo>
                  <a:lnTo>
                    <a:pt x="2180" y="4190"/>
                  </a:lnTo>
                  <a:lnTo>
                    <a:pt x="2182" y="4193"/>
                  </a:lnTo>
                  <a:lnTo>
                    <a:pt x="2183" y="4196"/>
                  </a:lnTo>
                  <a:lnTo>
                    <a:pt x="2190" y="4200"/>
                  </a:lnTo>
                  <a:lnTo>
                    <a:pt x="2197" y="4203"/>
                  </a:lnTo>
                  <a:lnTo>
                    <a:pt x="2199" y="4205"/>
                  </a:lnTo>
                  <a:lnTo>
                    <a:pt x="2199" y="4207"/>
                  </a:lnTo>
                  <a:lnTo>
                    <a:pt x="2201" y="4210"/>
                  </a:lnTo>
                  <a:lnTo>
                    <a:pt x="2204" y="4210"/>
                  </a:lnTo>
                  <a:lnTo>
                    <a:pt x="2211" y="4210"/>
                  </a:lnTo>
                  <a:lnTo>
                    <a:pt x="2211" y="4213"/>
                  </a:lnTo>
                  <a:lnTo>
                    <a:pt x="2212" y="4215"/>
                  </a:lnTo>
                  <a:lnTo>
                    <a:pt x="2218" y="4217"/>
                  </a:lnTo>
                  <a:lnTo>
                    <a:pt x="2223" y="4225"/>
                  </a:lnTo>
                  <a:lnTo>
                    <a:pt x="2224" y="4231"/>
                  </a:lnTo>
                  <a:lnTo>
                    <a:pt x="2224" y="4237"/>
                  </a:lnTo>
                  <a:lnTo>
                    <a:pt x="2214" y="4231"/>
                  </a:lnTo>
                  <a:lnTo>
                    <a:pt x="2206" y="4222"/>
                  </a:lnTo>
                  <a:lnTo>
                    <a:pt x="2195" y="4215"/>
                  </a:lnTo>
                  <a:lnTo>
                    <a:pt x="2190" y="4212"/>
                  </a:lnTo>
                  <a:lnTo>
                    <a:pt x="2183" y="4210"/>
                  </a:lnTo>
                  <a:lnTo>
                    <a:pt x="2177" y="4200"/>
                  </a:lnTo>
                  <a:lnTo>
                    <a:pt x="2168" y="4191"/>
                  </a:lnTo>
                  <a:lnTo>
                    <a:pt x="2160" y="4183"/>
                  </a:lnTo>
                  <a:lnTo>
                    <a:pt x="2149" y="4176"/>
                  </a:lnTo>
                  <a:lnTo>
                    <a:pt x="2151" y="4167"/>
                  </a:lnTo>
                  <a:lnTo>
                    <a:pt x="2149" y="4162"/>
                  </a:lnTo>
                  <a:lnTo>
                    <a:pt x="2146" y="4152"/>
                  </a:lnTo>
                  <a:lnTo>
                    <a:pt x="2143" y="4142"/>
                  </a:lnTo>
                  <a:lnTo>
                    <a:pt x="2143" y="4135"/>
                  </a:lnTo>
                  <a:lnTo>
                    <a:pt x="2143" y="4128"/>
                  </a:lnTo>
                  <a:lnTo>
                    <a:pt x="2139" y="4119"/>
                  </a:lnTo>
                  <a:lnTo>
                    <a:pt x="2134" y="4114"/>
                  </a:lnTo>
                  <a:lnTo>
                    <a:pt x="2127" y="4111"/>
                  </a:lnTo>
                  <a:lnTo>
                    <a:pt x="2119" y="4106"/>
                  </a:lnTo>
                  <a:lnTo>
                    <a:pt x="2105" y="4099"/>
                  </a:lnTo>
                  <a:lnTo>
                    <a:pt x="2098" y="4094"/>
                  </a:lnTo>
                  <a:lnTo>
                    <a:pt x="2095" y="4087"/>
                  </a:lnTo>
                  <a:lnTo>
                    <a:pt x="2090" y="4087"/>
                  </a:lnTo>
                  <a:lnTo>
                    <a:pt x="2086" y="4089"/>
                  </a:lnTo>
                  <a:lnTo>
                    <a:pt x="2085" y="4092"/>
                  </a:lnTo>
                  <a:lnTo>
                    <a:pt x="2083" y="4096"/>
                  </a:lnTo>
                  <a:lnTo>
                    <a:pt x="2081" y="4104"/>
                  </a:lnTo>
                  <a:lnTo>
                    <a:pt x="2078" y="4106"/>
                  </a:lnTo>
                  <a:lnTo>
                    <a:pt x="2074" y="4108"/>
                  </a:lnTo>
                  <a:lnTo>
                    <a:pt x="2068" y="4108"/>
                  </a:lnTo>
                  <a:lnTo>
                    <a:pt x="2061" y="4108"/>
                  </a:lnTo>
                  <a:lnTo>
                    <a:pt x="2056" y="4109"/>
                  </a:lnTo>
                  <a:lnTo>
                    <a:pt x="2054" y="4114"/>
                  </a:lnTo>
                  <a:lnTo>
                    <a:pt x="2050" y="4113"/>
                  </a:lnTo>
                  <a:lnTo>
                    <a:pt x="2049" y="4111"/>
                  </a:lnTo>
                  <a:lnTo>
                    <a:pt x="2049" y="4108"/>
                  </a:lnTo>
                  <a:lnTo>
                    <a:pt x="2050" y="4102"/>
                  </a:lnTo>
                  <a:lnTo>
                    <a:pt x="2052" y="4101"/>
                  </a:lnTo>
                  <a:lnTo>
                    <a:pt x="2054" y="4101"/>
                  </a:lnTo>
                  <a:lnTo>
                    <a:pt x="2061" y="4101"/>
                  </a:lnTo>
                  <a:lnTo>
                    <a:pt x="2064" y="4099"/>
                  </a:lnTo>
                  <a:lnTo>
                    <a:pt x="2069" y="4096"/>
                  </a:lnTo>
                  <a:lnTo>
                    <a:pt x="2074" y="4094"/>
                  </a:lnTo>
                  <a:lnTo>
                    <a:pt x="2074" y="4087"/>
                  </a:lnTo>
                  <a:lnTo>
                    <a:pt x="2073" y="4080"/>
                  </a:lnTo>
                  <a:lnTo>
                    <a:pt x="2069" y="4068"/>
                  </a:lnTo>
                  <a:lnTo>
                    <a:pt x="2066" y="4056"/>
                  </a:lnTo>
                  <a:lnTo>
                    <a:pt x="2066" y="4048"/>
                  </a:lnTo>
                  <a:lnTo>
                    <a:pt x="2068" y="4039"/>
                  </a:lnTo>
                  <a:lnTo>
                    <a:pt x="2073" y="4039"/>
                  </a:lnTo>
                  <a:lnTo>
                    <a:pt x="2081" y="4039"/>
                  </a:lnTo>
                  <a:lnTo>
                    <a:pt x="2095" y="4039"/>
                  </a:lnTo>
                  <a:lnTo>
                    <a:pt x="2103" y="4041"/>
                  </a:lnTo>
                  <a:lnTo>
                    <a:pt x="2108" y="4039"/>
                  </a:lnTo>
                  <a:lnTo>
                    <a:pt x="2114" y="4038"/>
                  </a:lnTo>
                  <a:lnTo>
                    <a:pt x="2115" y="4033"/>
                  </a:lnTo>
                  <a:lnTo>
                    <a:pt x="2114" y="4029"/>
                  </a:lnTo>
                  <a:lnTo>
                    <a:pt x="2110" y="4027"/>
                  </a:lnTo>
                  <a:lnTo>
                    <a:pt x="2102" y="4026"/>
                  </a:lnTo>
                  <a:lnTo>
                    <a:pt x="2081" y="4026"/>
                  </a:lnTo>
                  <a:lnTo>
                    <a:pt x="2078" y="4026"/>
                  </a:lnTo>
                  <a:lnTo>
                    <a:pt x="2073" y="4027"/>
                  </a:lnTo>
                  <a:lnTo>
                    <a:pt x="2068" y="4029"/>
                  </a:lnTo>
                  <a:lnTo>
                    <a:pt x="2064" y="4031"/>
                  </a:lnTo>
                  <a:lnTo>
                    <a:pt x="2062" y="4029"/>
                  </a:lnTo>
                  <a:lnTo>
                    <a:pt x="2061" y="4026"/>
                  </a:lnTo>
                  <a:lnTo>
                    <a:pt x="2057" y="4027"/>
                  </a:lnTo>
                  <a:lnTo>
                    <a:pt x="2056" y="4031"/>
                  </a:lnTo>
                  <a:lnTo>
                    <a:pt x="2054" y="4039"/>
                  </a:lnTo>
                  <a:lnTo>
                    <a:pt x="2050" y="4041"/>
                  </a:lnTo>
                  <a:lnTo>
                    <a:pt x="2049" y="4044"/>
                  </a:lnTo>
                  <a:lnTo>
                    <a:pt x="2047" y="4053"/>
                  </a:lnTo>
                  <a:lnTo>
                    <a:pt x="2037" y="4051"/>
                  </a:lnTo>
                  <a:lnTo>
                    <a:pt x="2030" y="4053"/>
                  </a:lnTo>
                  <a:lnTo>
                    <a:pt x="2023" y="4055"/>
                  </a:lnTo>
                  <a:lnTo>
                    <a:pt x="2018" y="4058"/>
                  </a:lnTo>
                  <a:lnTo>
                    <a:pt x="2010" y="4067"/>
                  </a:lnTo>
                  <a:lnTo>
                    <a:pt x="2004" y="4070"/>
                  </a:lnTo>
                  <a:lnTo>
                    <a:pt x="1999" y="4073"/>
                  </a:lnTo>
                  <a:lnTo>
                    <a:pt x="1998" y="4080"/>
                  </a:lnTo>
                  <a:lnTo>
                    <a:pt x="1999" y="4084"/>
                  </a:lnTo>
                  <a:lnTo>
                    <a:pt x="2001" y="4087"/>
                  </a:lnTo>
                  <a:lnTo>
                    <a:pt x="2004" y="4089"/>
                  </a:lnTo>
                  <a:lnTo>
                    <a:pt x="2010" y="4094"/>
                  </a:lnTo>
                  <a:lnTo>
                    <a:pt x="2011" y="4097"/>
                  </a:lnTo>
                  <a:lnTo>
                    <a:pt x="2013" y="4101"/>
                  </a:lnTo>
                  <a:lnTo>
                    <a:pt x="2018" y="4104"/>
                  </a:lnTo>
                  <a:lnTo>
                    <a:pt x="2023" y="4108"/>
                  </a:lnTo>
                  <a:lnTo>
                    <a:pt x="2027" y="4113"/>
                  </a:lnTo>
                  <a:lnTo>
                    <a:pt x="2033" y="4114"/>
                  </a:lnTo>
                  <a:lnTo>
                    <a:pt x="2030" y="4119"/>
                  </a:lnTo>
                  <a:lnTo>
                    <a:pt x="2028" y="4121"/>
                  </a:lnTo>
                  <a:lnTo>
                    <a:pt x="2025" y="4121"/>
                  </a:lnTo>
                  <a:lnTo>
                    <a:pt x="2020" y="4118"/>
                  </a:lnTo>
                  <a:lnTo>
                    <a:pt x="2013" y="4111"/>
                  </a:lnTo>
                  <a:lnTo>
                    <a:pt x="2010" y="4109"/>
                  </a:lnTo>
                  <a:lnTo>
                    <a:pt x="2006" y="4108"/>
                  </a:lnTo>
                  <a:lnTo>
                    <a:pt x="2004" y="4104"/>
                  </a:lnTo>
                  <a:lnTo>
                    <a:pt x="2001" y="4099"/>
                  </a:lnTo>
                  <a:lnTo>
                    <a:pt x="1996" y="4094"/>
                  </a:lnTo>
                  <a:lnTo>
                    <a:pt x="1994" y="4091"/>
                  </a:lnTo>
                  <a:lnTo>
                    <a:pt x="1991" y="4085"/>
                  </a:lnTo>
                  <a:lnTo>
                    <a:pt x="1991" y="4080"/>
                  </a:lnTo>
                  <a:lnTo>
                    <a:pt x="1992" y="4073"/>
                  </a:lnTo>
                  <a:lnTo>
                    <a:pt x="1986" y="4075"/>
                  </a:lnTo>
                  <a:lnTo>
                    <a:pt x="1979" y="4075"/>
                  </a:lnTo>
                  <a:lnTo>
                    <a:pt x="1964" y="4072"/>
                  </a:lnTo>
                  <a:lnTo>
                    <a:pt x="1948" y="4070"/>
                  </a:lnTo>
                  <a:lnTo>
                    <a:pt x="1941" y="4070"/>
                  </a:lnTo>
                  <a:lnTo>
                    <a:pt x="1938" y="4073"/>
                  </a:lnTo>
                  <a:lnTo>
                    <a:pt x="1936" y="4079"/>
                  </a:lnTo>
                  <a:lnTo>
                    <a:pt x="1936" y="4082"/>
                  </a:lnTo>
                  <a:lnTo>
                    <a:pt x="1936" y="4085"/>
                  </a:lnTo>
                  <a:lnTo>
                    <a:pt x="1931" y="4087"/>
                  </a:lnTo>
                  <a:lnTo>
                    <a:pt x="1924" y="4087"/>
                  </a:lnTo>
                  <a:lnTo>
                    <a:pt x="1919" y="4089"/>
                  </a:lnTo>
                  <a:lnTo>
                    <a:pt x="1917" y="4091"/>
                  </a:lnTo>
                  <a:lnTo>
                    <a:pt x="1912" y="4096"/>
                  </a:lnTo>
                  <a:lnTo>
                    <a:pt x="1911" y="4099"/>
                  </a:lnTo>
                  <a:lnTo>
                    <a:pt x="1907" y="4101"/>
                  </a:lnTo>
                  <a:lnTo>
                    <a:pt x="1902" y="4102"/>
                  </a:lnTo>
                  <a:lnTo>
                    <a:pt x="1897" y="4101"/>
                  </a:lnTo>
                  <a:lnTo>
                    <a:pt x="1900" y="4111"/>
                  </a:lnTo>
                  <a:lnTo>
                    <a:pt x="1906" y="4119"/>
                  </a:lnTo>
                  <a:lnTo>
                    <a:pt x="1912" y="4126"/>
                  </a:lnTo>
                  <a:lnTo>
                    <a:pt x="1917" y="4135"/>
                  </a:lnTo>
                  <a:lnTo>
                    <a:pt x="1923" y="4135"/>
                  </a:lnTo>
                  <a:lnTo>
                    <a:pt x="1928" y="4137"/>
                  </a:lnTo>
                  <a:lnTo>
                    <a:pt x="1936" y="4140"/>
                  </a:lnTo>
                  <a:lnTo>
                    <a:pt x="1943" y="4145"/>
                  </a:lnTo>
                  <a:lnTo>
                    <a:pt x="1952" y="4149"/>
                  </a:lnTo>
                  <a:lnTo>
                    <a:pt x="1950" y="4154"/>
                  </a:lnTo>
                  <a:lnTo>
                    <a:pt x="1946" y="4155"/>
                  </a:lnTo>
                  <a:lnTo>
                    <a:pt x="1941" y="4157"/>
                  </a:lnTo>
                  <a:lnTo>
                    <a:pt x="1935" y="4155"/>
                  </a:lnTo>
                  <a:lnTo>
                    <a:pt x="1923" y="4155"/>
                  </a:lnTo>
                  <a:lnTo>
                    <a:pt x="1916" y="4155"/>
                  </a:lnTo>
                  <a:lnTo>
                    <a:pt x="1911" y="4155"/>
                  </a:lnTo>
                  <a:lnTo>
                    <a:pt x="1906" y="4162"/>
                  </a:lnTo>
                  <a:lnTo>
                    <a:pt x="1904" y="4172"/>
                  </a:lnTo>
                  <a:lnTo>
                    <a:pt x="1904" y="4184"/>
                  </a:lnTo>
                  <a:lnTo>
                    <a:pt x="1904" y="4196"/>
                  </a:lnTo>
                  <a:lnTo>
                    <a:pt x="1931" y="4196"/>
                  </a:lnTo>
                  <a:lnTo>
                    <a:pt x="1931" y="4190"/>
                  </a:lnTo>
                  <a:lnTo>
                    <a:pt x="1935" y="4186"/>
                  </a:lnTo>
                  <a:lnTo>
                    <a:pt x="1938" y="4184"/>
                  </a:lnTo>
                  <a:lnTo>
                    <a:pt x="1945" y="4183"/>
                  </a:lnTo>
                  <a:lnTo>
                    <a:pt x="1946" y="4186"/>
                  </a:lnTo>
                  <a:lnTo>
                    <a:pt x="1950" y="4188"/>
                  </a:lnTo>
                  <a:lnTo>
                    <a:pt x="1958" y="4190"/>
                  </a:lnTo>
                  <a:lnTo>
                    <a:pt x="1958" y="4193"/>
                  </a:lnTo>
                  <a:lnTo>
                    <a:pt x="1960" y="4195"/>
                  </a:lnTo>
                  <a:lnTo>
                    <a:pt x="1965" y="4196"/>
                  </a:lnTo>
                  <a:lnTo>
                    <a:pt x="1975" y="4195"/>
                  </a:lnTo>
                  <a:lnTo>
                    <a:pt x="1984" y="4191"/>
                  </a:lnTo>
                  <a:lnTo>
                    <a:pt x="2001" y="4184"/>
                  </a:lnTo>
                  <a:lnTo>
                    <a:pt x="2020" y="4179"/>
                  </a:lnTo>
                  <a:lnTo>
                    <a:pt x="2030" y="4178"/>
                  </a:lnTo>
                  <a:lnTo>
                    <a:pt x="2040" y="4176"/>
                  </a:lnTo>
                  <a:lnTo>
                    <a:pt x="2039" y="4181"/>
                  </a:lnTo>
                  <a:lnTo>
                    <a:pt x="2035" y="4184"/>
                  </a:lnTo>
                  <a:lnTo>
                    <a:pt x="2032" y="4188"/>
                  </a:lnTo>
                  <a:lnTo>
                    <a:pt x="2027" y="4190"/>
                  </a:lnTo>
                  <a:lnTo>
                    <a:pt x="2021" y="4191"/>
                  </a:lnTo>
                  <a:lnTo>
                    <a:pt x="2018" y="4195"/>
                  </a:lnTo>
                  <a:lnTo>
                    <a:pt x="2015" y="4198"/>
                  </a:lnTo>
                  <a:lnTo>
                    <a:pt x="2013" y="4203"/>
                  </a:lnTo>
                  <a:lnTo>
                    <a:pt x="2003" y="4203"/>
                  </a:lnTo>
                  <a:lnTo>
                    <a:pt x="1992" y="4203"/>
                  </a:lnTo>
                  <a:lnTo>
                    <a:pt x="1987" y="4203"/>
                  </a:lnTo>
                  <a:lnTo>
                    <a:pt x="1986" y="4207"/>
                  </a:lnTo>
                  <a:lnTo>
                    <a:pt x="1984" y="4210"/>
                  </a:lnTo>
                  <a:lnTo>
                    <a:pt x="1986" y="4217"/>
                  </a:lnTo>
                  <a:lnTo>
                    <a:pt x="1994" y="4220"/>
                  </a:lnTo>
                  <a:lnTo>
                    <a:pt x="2003" y="4220"/>
                  </a:lnTo>
                  <a:lnTo>
                    <a:pt x="2015" y="4217"/>
                  </a:lnTo>
                  <a:lnTo>
                    <a:pt x="2018" y="4217"/>
                  </a:lnTo>
                  <a:lnTo>
                    <a:pt x="2023" y="4219"/>
                  </a:lnTo>
                  <a:lnTo>
                    <a:pt x="2027" y="4219"/>
                  </a:lnTo>
                  <a:lnTo>
                    <a:pt x="2032" y="4215"/>
                  </a:lnTo>
                  <a:lnTo>
                    <a:pt x="2039" y="4210"/>
                  </a:lnTo>
                  <a:lnTo>
                    <a:pt x="2042" y="4208"/>
                  </a:lnTo>
                  <a:lnTo>
                    <a:pt x="2047" y="4210"/>
                  </a:lnTo>
                  <a:lnTo>
                    <a:pt x="2050" y="4210"/>
                  </a:lnTo>
                  <a:lnTo>
                    <a:pt x="2054" y="4210"/>
                  </a:lnTo>
                  <a:lnTo>
                    <a:pt x="2056" y="4205"/>
                  </a:lnTo>
                  <a:lnTo>
                    <a:pt x="2061" y="4203"/>
                  </a:lnTo>
                  <a:lnTo>
                    <a:pt x="2068" y="4203"/>
                  </a:lnTo>
                  <a:lnTo>
                    <a:pt x="2074" y="4203"/>
                  </a:lnTo>
                  <a:lnTo>
                    <a:pt x="2079" y="4202"/>
                  </a:lnTo>
                  <a:lnTo>
                    <a:pt x="2083" y="4200"/>
                  </a:lnTo>
                  <a:lnTo>
                    <a:pt x="2088" y="4196"/>
                  </a:lnTo>
                  <a:lnTo>
                    <a:pt x="2095" y="4196"/>
                  </a:lnTo>
                  <a:lnTo>
                    <a:pt x="2112" y="4196"/>
                  </a:lnTo>
                  <a:lnTo>
                    <a:pt x="2119" y="4198"/>
                  </a:lnTo>
                  <a:lnTo>
                    <a:pt x="2120" y="4200"/>
                  </a:lnTo>
                  <a:lnTo>
                    <a:pt x="2122" y="4203"/>
                  </a:lnTo>
                  <a:lnTo>
                    <a:pt x="2112" y="4203"/>
                  </a:lnTo>
                  <a:lnTo>
                    <a:pt x="2102" y="4203"/>
                  </a:lnTo>
                  <a:lnTo>
                    <a:pt x="2085" y="4207"/>
                  </a:lnTo>
                  <a:lnTo>
                    <a:pt x="2071" y="4213"/>
                  </a:lnTo>
                  <a:lnTo>
                    <a:pt x="2054" y="4217"/>
                  </a:lnTo>
                  <a:lnTo>
                    <a:pt x="2050" y="4217"/>
                  </a:lnTo>
                  <a:lnTo>
                    <a:pt x="2047" y="4217"/>
                  </a:lnTo>
                  <a:lnTo>
                    <a:pt x="2042" y="4217"/>
                  </a:lnTo>
                  <a:lnTo>
                    <a:pt x="2035" y="4222"/>
                  </a:lnTo>
                  <a:lnTo>
                    <a:pt x="2027" y="4225"/>
                  </a:lnTo>
                  <a:lnTo>
                    <a:pt x="2021" y="4227"/>
                  </a:lnTo>
                  <a:lnTo>
                    <a:pt x="2016" y="4225"/>
                  </a:lnTo>
                  <a:lnTo>
                    <a:pt x="2013" y="4225"/>
                  </a:lnTo>
                  <a:lnTo>
                    <a:pt x="2004" y="4231"/>
                  </a:lnTo>
                  <a:lnTo>
                    <a:pt x="1999" y="4231"/>
                  </a:lnTo>
                  <a:lnTo>
                    <a:pt x="1992" y="4231"/>
                  </a:lnTo>
                  <a:lnTo>
                    <a:pt x="1991" y="4234"/>
                  </a:lnTo>
                  <a:lnTo>
                    <a:pt x="1989" y="4237"/>
                  </a:lnTo>
                  <a:lnTo>
                    <a:pt x="1986" y="4241"/>
                  </a:lnTo>
                  <a:lnTo>
                    <a:pt x="1986" y="4244"/>
                  </a:lnTo>
                  <a:lnTo>
                    <a:pt x="1989" y="4246"/>
                  </a:lnTo>
                  <a:lnTo>
                    <a:pt x="1991" y="4248"/>
                  </a:lnTo>
                  <a:lnTo>
                    <a:pt x="1992" y="4251"/>
                  </a:lnTo>
                  <a:lnTo>
                    <a:pt x="1992" y="4258"/>
                  </a:lnTo>
                  <a:lnTo>
                    <a:pt x="1994" y="4261"/>
                  </a:lnTo>
                  <a:lnTo>
                    <a:pt x="1998" y="4261"/>
                  </a:lnTo>
                  <a:lnTo>
                    <a:pt x="1999" y="4263"/>
                  </a:lnTo>
                  <a:lnTo>
                    <a:pt x="2001" y="4270"/>
                  </a:lnTo>
                  <a:lnTo>
                    <a:pt x="2003" y="4277"/>
                  </a:lnTo>
                  <a:lnTo>
                    <a:pt x="2006" y="4278"/>
                  </a:lnTo>
                  <a:lnTo>
                    <a:pt x="2010" y="4278"/>
                  </a:lnTo>
                  <a:lnTo>
                    <a:pt x="2013" y="4278"/>
                  </a:lnTo>
                  <a:lnTo>
                    <a:pt x="2047" y="4278"/>
                  </a:lnTo>
                  <a:lnTo>
                    <a:pt x="2042" y="4283"/>
                  </a:lnTo>
                  <a:lnTo>
                    <a:pt x="2037" y="4289"/>
                  </a:lnTo>
                  <a:lnTo>
                    <a:pt x="2028" y="4290"/>
                  </a:lnTo>
                  <a:lnTo>
                    <a:pt x="2020" y="4292"/>
                  </a:lnTo>
                  <a:lnTo>
                    <a:pt x="2015" y="4292"/>
                  </a:lnTo>
                  <a:lnTo>
                    <a:pt x="2010" y="4292"/>
                  </a:lnTo>
                  <a:lnTo>
                    <a:pt x="2006" y="4292"/>
                  </a:lnTo>
                  <a:lnTo>
                    <a:pt x="2004" y="4289"/>
                  </a:lnTo>
                  <a:lnTo>
                    <a:pt x="2003" y="4283"/>
                  </a:lnTo>
                  <a:lnTo>
                    <a:pt x="1994" y="4277"/>
                  </a:lnTo>
                  <a:lnTo>
                    <a:pt x="1987" y="4268"/>
                  </a:lnTo>
                  <a:lnTo>
                    <a:pt x="1986" y="4263"/>
                  </a:lnTo>
                  <a:lnTo>
                    <a:pt x="1986" y="4258"/>
                  </a:lnTo>
                  <a:lnTo>
                    <a:pt x="1986" y="4254"/>
                  </a:lnTo>
                  <a:lnTo>
                    <a:pt x="1986" y="4251"/>
                  </a:lnTo>
                  <a:lnTo>
                    <a:pt x="1982" y="4251"/>
                  </a:lnTo>
                  <a:lnTo>
                    <a:pt x="1979" y="4251"/>
                  </a:lnTo>
                  <a:lnTo>
                    <a:pt x="1979" y="4248"/>
                  </a:lnTo>
                  <a:lnTo>
                    <a:pt x="1979" y="4244"/>
                  </a:lnTo>
                  <a:lnTo>
                    <a:pt x="1975" y="4244"/>
                  </a:lnTo>
                  <a:lnTo>
                    <a:pt x="1972" y="4244"/>
                  </a:lnTo>
                  <a:lnTo>
                    <a:pt x="1969" y="4244"/>
                  </a:lnTo>
                  <a:lnTo>
                    <a:pt x="1965" y="4244"/>
                  </a:lnTo>
                  <a:lnTo>
                    <a:pt x="1964" y="4239"/>
                  </a:lnTo>
                  <a:lnTo>
                    <a:pt x="1962" y="4237"/>
                  </a:lnTo>
                  <a:lnTo>
                    <a:pt x="1958" y="4237"/>
                  </a:lnTo>
                  <a:lnTo>
                    <a:pt x="1952" y="4237"/>
                  </a:lnTo>
                  <a:lnTo>
                    <a:pt x="1946" y="4241"/>
                  </a:lnTo>
                  <a:lnTo>
                    <a:pt x="1943" y="4243"/>
                  </a:lnTo>
                  <a:lnTo>
                    <a:pt x="1938" y="4244"/>
                  </a:lnTo>
                  <a:lnTo>
                    <a:pt x="1940" y="4249"/>
                  </a:lnTo>
                  <a:lnTo>
                    <a:pt x="1938" y="4253"/>
                  </a:lnTo>
                  <a:lnTo>
                    <a:pt x="1936" y="4254"/>
                  </a:lnTo>
                  <a:lnTo>
                    <a:pt x="1935" y="4254"/>
                  </a:lnTo>
                  <a:lnTo>
                    <a:pt x="1928" y="4254"/>
                  </a:lnTo>
                  <a:lnTo>
                    <a:pt x="1924" y="4251"/>
                  </a:lnTo>
                  <a:lnTo>
                    <a:pt x="1923" y="4246"/>
                  </a:lnTo>
                  <a:lnTo>
                    <a:pt x="1923" y="4241"/>
                  </a:lnTo>
                  <a:lnTo>
                    <a:pt x="1923" y="4229"/>
                  </a:lnTo>
                  <a:lnTo>
                    <a:pt x="1921" y="4224"/>
                  </a:lnTo>
                  <a:lnTo>
                    <a:pt x="1917" y="4219"/>
                  </a:lnTo>
                  <a:lnTo>
                    <a:pt x="1912" y="4217"/>
                  </a:lnTo>
                  <a:lnTo>
                    <a:pt x="1904" y="4217"/>
                  </a:lnTo>
                  <a:lnTo>
                    <a:pt x="1897" y="4217"/>
                  </a:lnTo>
                  <a:lnTo>
                    <a:pt x="1892" y="4219"/>
                  </a:lnTo>
                  <a:lnTo>
                    <a:pt x="1890" y="4224"/>
                  </a:lnTo>
                  <a:lnTo>
                    <a:pt x="1888" y="4231"/>
                  </a:lnTo>
                  <a:lnTo>
                    <a:pt x="1890" y="4244"/>
                  </a:lnTo>
                  <a:lnTo>
                    <a:pt x="1890" y="4251"/>
                  </a:lnTo>
                  <a:lnTo>
                    <a:pt x="1890" y="4258"/>
                  </a:lnTo>
                  <a:lnTo>
                    <a:pt x="1885" y="4256"/>
                  </a:lnTo>
                  <a:lnTo>
                    <a:pt x="1880" y="4253"/>
                  </a:lnTo>
                  <a:lnTo>
                    <a:pt x="1878" y="4248"/>
                  </a:lnTo>
                  <a:lnTo>
                    <a:pt x="1875" y="4243"/>
                  </a:lnTo>
                  <a:lnTo>
                    <a:pt x="1873" y="4229"/>
                  </a:lnTo>
                  <a:lnTo>
                    <a:pt x="1870" y="4217"/>
                  </a:lnTo>
                  <a:lnTo>
                    <a:pt x="1865" y="4220"/>
                  </a:lnTo>
                  <a:lnTo>
                    <a:pt x="1858" y="4222"/>
                  </a:lnTo>
                  <a:lnTo>
                    <a:pt x="1842" y="4225"/>
                  </a:lnTo>
                  <a:lnTo>
                    <a:pt x="1829" y="4227"/>
                  </a:lnTo>
                  <a:lnTo>
                    <a:pt x="1815" y="4231"/>
                  </a:lnTo>
                  <a:lnTo>
                    <a:pt x="1815" y="4224"/>
                  </a:lnTo>
                  <a:lnTo>
                    <a:pt x="1812" y="4220"/>
                  </a:lnTo>
                  <a:lnTo>
                    <a:pt x="1810" y="4215"/>
                  </a:lnTo>
                  <a:lnTo>
                    <a:pt x="1808" y="4210"/>
                  </a:lnTo>
                  <a:lnTo>
                    <a:pt x="1800" y="4215"/>
                  </a:lnTo>
                  <a:lnTo>
                    <a:pt x="1796" y="4219"/>
                  </a:lnTo>
                  <a:lnTo>
                    <a:pt x="1795" y="4224"/>
                  </a:lnTo>
                  <a:lnTo>
                    <a:pt x="1790" y="4220"/>
                  </a:lnTo>
                  <a:lnTo>
                    <a:pt x="1786" y="4219"/>
                  </a:lnTo>
                  <a:lnTo>
                    <a:pt x="1783" y="4220"/>
                  </a:lnTo>
                  <a:lnTo>
                    <a:pt x="1781" y="4224"/>
                  </a:lnTo>
                  <a:lnTo>
                    <a:pt x="1774" y="4224"/>
                  </a:lnTo>
                  <a:lnTo>
                    <a:pt x="1769" y="4227"/>
                  </a:lnTo>
                  <a:lnTo>
                    <a:pt x="1766" y="4229"/>
                  </a:lnTo>
                  <a:lnTo>
                    <a:pt x="1761" y="4231"/>
                  </a:lnTo>
                  <a:lnTo>
                    <a:pt x="1755" y="4231"/>
                  </a:lnTo>
                  <a:lnTo>
                    <a:pt x="1752" y="4232"/>
                  </a:lnTo>
                  <a:lnTo>
                    <a:pt x="1749" y="4234"/>
                  </a:lnTo>
                  <a:lnTo>
                    <a:pt x="1747" y="4237"/>
                  </a:lnTo>
                  <a:lnTo>
                    <a:pt x="1747" y="4244"/>
                  </a:lnTo>
                  <a:lnTo>
                    <a:pt x="1747" y="4251"/>
                  </a:lnTo>
                  <a:lnTo>
                    <a:pt x="1750" y="4256"/>
                  </a:lnTo>
                  <a:lnTo>
                    <a:pt x="1755" y="4260"/>
                  </a:lnTo>
                  <a:lnTo>
                    <a:pt x="1764" y="4263"/>
                  </a:lnTo>
                  <a:lnTo>
                    <a:pt x="1774" y="4265"/>
                  </a:lnTo>
                  <a:lnTo>
                    <a:pt x="1781" y="4263"/>
                  </a:lnTo>
                  <a:lnTo>
                    <a:pt x="1786" y="4265"/>
                  </a:lnTo>
                  <a:lnTo>
                    <a:pt x="1795" y="4268"/>
                  </a:lnTo>
                  <a:lnTo>
                    <a:pt x="1803" y="4271"/>
                  </a:lnTo>
                  <a:lnTo>
                    <a:pt x="1808" y="4273"/>
                  </a:lnTo>
                  <a:lnTo>
                    <a:pt x="1815" y="4271"/>
                  </a:lnTo>
                  <a:lnTo>
                    <a:pt x="1817" y="4275"/>
                  </a:lnTo>
                  <a:lnTo>
                    <a:pt x="1820" y="4277"/>
                  </a:lnTo>
                  <a:lnTo>
                    <a:pt x="1829" y="4278"/>
                  </a:lnTo>
                  <a:lnTo>
                    <a:pt x="1829" y="4292"/>
                  </a:lnTo>
                  <a:lnTo>
                    <a:pt x="1836" y="4290"/>
                  </a:lnTo>
                  <a:lnTo>
                    <a:pt x="1842" y="4290"/>
                  </a:lnTo>
                  <a:lnTo>
                    <a:pt x="1851" y="4294"/>
                  </a:lnTo>
                  <a:lnTo>
                    <a:pt x="1859" y="4297"/>
                  </a:lnTo>
                  <a:lnTo>
                    <a:pt x="1865" y="4299"/>
                  </a:lnTo>
                  <a:lnTo>
                    <a:pt x="1870" y="4299"/>
                  </a:lnTo>
                  <a:lnTo>
                    <a:pt x="1870" y="4311"/>
                  </a:lnTo>
                  <a:lnTo>
                    <a:pt x="1871" y="4321"/>
                  </a:lnTo>
                  <a:lnTo>
                    <a:pt x="1875" y="4329"/>
                  </a:lnTo>
                  <a:lnTo>
                    <a:pt x="1878" y="4338"/>
                  </a:lnTo>
                  <a:lnTo>
                    <a:pt x="1883" y="4345"/>
                  </a:lnTo>
                  <a:lnTo>
                    <a:pt x="1887" y="4353"/>
                  </a:lnTo>
                  <a:lnTo>
                    <a:pt x="1890" y="4362"/>
                  </a:lnTo>
                  <a:lnTo>
                    <a:pt x="1890" y="4374"/>
                  </a:lnTo>
                  <a:lnTo>
                    <a:pt x="1917" y="4387"/>
                  </a:lnTo>
                  <a:lnTo>
                    <a:pt x="1926" y="4389"/>
                  </a:lnTo>
                  <a:lnTo>
                    <a:pt x="1933" y="4389"/>
                  </a:lnTo>
                  <a:lnTo>
                    <a:pt x="1936" y="4391"/>
                  </a:lnTo>
                  <a:lnTo>
                    <a:pt x="1938" y="4393"/>
                  </a:lnTo>
                  <a:lnTo>
                    <a:pt x="1938" y="4396"/>
                  </a:lnTo>
                  <a:lnTo>
                    <a:pt x="1938" y="4401"/>
                  </a:lnTo>
                  <a:lnTo>
                    <a:pt x="1923" y="4398"/>
                  </a:lnTo>
                  <a:lnTo>
                    <a:pt x="1909" y="4393"/>
                  </a:lnTo>
                  <a:lnTo>
                    <a:pt x="1883" y="4381"/>
                  </a:lnTo>
                  <a:lnTo>
                    <a:pt x="1883" y="4370"/>
                  </a:lnTo>
                  <a:lnTo>
                    <a:pt x="1882" y="4360"/>
                  </a:lnTo>
                  <a:lnTo>
                    <a:pt x="1877" y="4353"/>
                  </a:lnTo>
                  <a:lnTo>
                    <a:pt x="1873" y="4347"/>
                  </a:lnTo>
                  <a:lnTo>
                    <a:pt x="1868" y="4340"/>
                  </a:lnTo>
                  <a:lnTo>
                    <a:pt x="1865" y="4333"/>
                  </a:lnTo>
                  <a:lnTo>
                    <a:pt x="1863" y="4323"/>
                  </a:lnTo>
                  <a:lnTo>
                    <a:pt x="1863" y="4312"/>
                  </a:lnTo>
                  <a:lnTo>
                    <a:pt x="1849" y="4309"/>
                  </a:lnTo>
                  <a:lnTo>
                    <a:pt x="1839" y="4309"/>
                  </a:lnTo>
                  <a:lnTo>
                    <a:pt x="1827" y="4311"/>
                  </a:lnTo>
                  <a:lnTo>
                    <a:pt x="1817" y="4314"/>
                  </a:lnTo>
                  <a:lnTo>
                    <a:pt x="1795" y="4323"/>
                  </a:lnTo>
                  <a:lnTo>
                    <a:pt x="1783" y="4326"/>
                  </a:lnTo>
                  <a:lnTo>
                    <a:pt x="1767" y="4326"/>
                  </a:lnTo>
                  <a:lnTo>
                    <a:pt x="1769" y="4343"/>
                  </a:lnTo>
                  <a:lnTo>
                    <a:pt x="1771" y="4358"/>
                  </a:lnTo>
                  <a:lnTo>
                    <a:pt x="1776" y="4372"/>
                  </a:lnTo>
                  <a:lnTo>
                    <a:pt x="1781" y="4384"/>
                  </a:lnTo>
                  <a:lnTo>
                    <a:pt x="1786" y="4398"/>
                  </a:lnTo>
                  <a:lnTo>
                    <a:pt x="1790" y="4410"/>
                  </a:lnTo>
                  <a:lnTo>
                    <a:pt x="1793" y="4425"/>
                  </a:lnTo>
                  <a:lnTo>
                    <a:pt x="1795" y="4442"/>
                  </a:lnTo>
                  <a:lnTo>
                    <a:pt x="1791" y="4440"/>
                  </a:lnTo>
                  <a:lnTo>
                    <a:pt x="1790" y="4437"/>
                  </a:lnTo>
                  <a:lnTo>
                    <a:pt x="1788" y="4428"/>
                  </a:lnTo>
                  <a:lnTo>
                    <a:pt x="1786" y="4425"/>
                  </a:lnTo>
                  <a:lnTo>
                    <a:pt x="1784" y="4422"/>
                  </a:lnTo>
                  <a:lnTo>
                    <a:pt x="1781" y="4420"/>
                  </a:lnTo>
                  <a:lnTo>
                    <a:pt x="1781" y="4415"/>
                  </a:lnTo>
                  <a:lnTo>
                    <a:pt x="1779" y="4408"/>
                  </a:lnTo>
                  <a:lnTo>
                    <a:pt x="1778" y="4401"/>
                  </a:lnTo>
                  <a:lnTo>
                    <a:pt x="1774" y="4396"/>
                  </a:lnTo>
                  <a:lnTo>
                    <a:pt x="1774" y="4387"/>
                  </a:lnTo>
                  <a:lnTo>
                    <a:pt x="1764" y="4364"/>
                  </a:lnTo>
                  <a:lnTo>
                    <a:pt x="1761" y="4350"/>
                  </a:lnTo>
                  <a:lnTo>
                    <a:pt x="1761" y="4341"/>
                  </a:lnTo>
                  <a:lnTo>
                    <a:pt x="1761" y="4333"/>
                  </a:lnTo>
                  <a:lnTo>
                    <a:pt x="1750" y="4335"/>
                  </a:lnTo>
                  <a:lnTo>
                    <a:pt x="1743" y="4338"/>
                  </a:lnTo>
                  <a:lnTo>
                    <a:pt x="1735" y="4343"/>
                  </a:lnTo>
                  <a:lnTo>
                    <a:pt x="1726" y="4347"/>
                  </a:lnTo>
                  <a:lnTo>
                    <a:pt x="1718" y="4348"/>
                  </a:lnTo>
                  <a:lnTo>
                    <a:pt x="1709" y="4350"/>
                  </a:lnTo>
                  <a:lnTo>
                    <a:pt x="1701" y="4352"/>
                  </a:lnTo>
                  <a:lnTo>
                    <a:pt x="1692" y="4353"/>
                  </a:lnTo>
                  <a:lnTo>
                    <a:pt x="1697" y="4345"/>
                  </a:lnTo>
                  <a:lnTo>
                    <a:pt x="1701" y="4341"/>
                  </a:lnTo>
                  <a:lnTo>
                    <a:pt x="1706" y="4340"/>
                  </a:lnTo>
                  <a:lnTo>
                    <a:pt x="1702" y="4335"/>
                  </a:lnTo>
                  <a:lnTo>
                    <a:pt x="1699" y="4329"/>
                  </a:lnTo>
                  <a:lnTo>
                    <a:pt x="1694" y="4326"/>
                  </a:lnTo>
                  <a:lnTo>
                    <a:pt x="1692" y="4319"/>
                  </a:lnTo>
                  <a:lnTo>
                    <a:pt x="1689" y="4314"/>
                  </a:lnTo>
                  <a:lnTo>
                    <a:pt x="1687" y="4307"/>
                  </a:lnTo>
                  <a:lnTo>
                    <a:pt x="1684" y="4302"/>
                  </a:lnTo>
                  <a:lnTo>
                    <a:pt x="1682" y="4300"/>
                  </a:lnTo>
                  <a:lnTo>
                    <a:pt x="1679" y="4299"/>
                  </a:lnTo>
                  <a:lnTo>
                    <a:pt x="1665" y="4299"/>
                  </a:lnTo>
                  <a:lnTo>
                    <a:pt x="1660" y="4300"/>
                  </a:lnTo>
                  <a:lnTo>
                    <a:pt x="1656" y="4302"/>
                  </a:lnTo>
                  <a:lnTo>
                    <a:pt x="1650" y="4309"/>
                  </a:lnTo>
                  <a:lnTo>
                    <a:pt x="1646" y="4318"/>
                  </a:lnTo>
                  <a:lnTo>
                    <a:pt x="1644" y="4329"/>
                  </a:lnTo>
                  <a:lnTo>
                    <a:pt x="1644" y="4341"/>
                  </a:lnTo>
                  <a:lnTo>
                    <a:pt x="1644" y="4367"/>
                  </a:lnTo>
                  <a:lnTo>
                    <a:pt x="1648" y="4374"/>
                  </a:lnTo>
                  <a:lnTo>
                    <a:pt x="1653" y="4379"/>
                  </a:lnTo>
                  <a:lnTo>
                    <a:pt x="1661" y="4381"/>
                  </a:lnTo>
                  <a:lnTo>
                    <a:pt x="1672" y="4381"/>
                  </a:lnTo>
                  <a:lnTo>
                    <a:pt x="1667" y="4387"/>
                  </a:lnTo>
                  <a:lnTo>
                    <a:pt x="1665" y="4394"/>
                  </a:lnTo>
                  <a:lnTo>
                    <a:pt x="1667" y="4401"/>
                  </a:lnTo>
                  <a:lnTo>
                    <a:pt x="1672" y="4408"/>
                  </a:lnTo>
                  <a:lnTo>
                    <a:pt x="1673" y="4413"/>
                  </a:lnTo>
                  <a:lnTo>
                    <a:pt x="1675" y="4416"/>
                  </a:lnTo>
                  <a:lnTo>
                    <a:pt x="1682" y="4422"/>
                  </a:lnTo>
                  <a:lnTo>
                    <a:pt x="1689" y="4427"/>
                  </a:lnTo>
                  <a:lnTo>
                    <a:pt x="1690" y="4430"/>
                  </a:lnTo>
                  <a:lnTo>
                    <a:pt x="1692" y="4435"/>
                  </a:lnTo>
                  <a:lnTo>
                    <a:pt x="1694" y="4437"/>
                  </a:lnTo>
                  <a:lnTo>
                    <a:pt x="1696" y="4439"/>
                  </a:lnTo>
                  <a:lnTo>
                    <a:pt x="1699" y="4442"/>
                  </a:lnTo>
                  <a:lnTo>
                    <a:pt x="1701" y="4447"/>
                  </a:lnTo>
                  <a:lnTo>
                    <a:pt x="1702" y="4449"/>
                  </a:lnTo>
                  <a:lnTo>
                    <a:pt x="1706" y="4449"/>
                  </a:lnTo>
                  <a:lnTo>
                    <a:pt x="1709" y="4451"/>
                  </a:lnTo>
                  <a:lnTo>
                    <a:pt x="1711" y="4454"/>
                  </a:lnTo>
                  <a:lnTo>
                    <a:pt x="1713" y="4462"/>
                  </a:lnTo>
                  <a:lnTo>
                    <a:pt x="1708" y="4459"/>
                  </a:lnTo>
                  <a:lnTo>
                    <a:pt x="1701" y="4457"/>
                  </a:lnTo>
                  <a:lnTo>
                    <a:pt x="1696" y="4454"/>
                  </a:lnTo>
                  <a:lnTo>
                    <a:pt x="1694" y="4452"/>
                  </a:lnTo>
                  <a:lnTo>
                    <a:pt x="1692" y="4449"/>
                  </a:lnTo>
                  <a:lnTo>
                    <a:pt x="1689" y="4444"/>
                  </a:lnTo>
                  <a:lnTo>
                    <a:pt x="1685" y="4439"/>
                  </a:lnTo>
                  <a:lnTo>
                    <a:pt x="1680" y="4435"/>
                  </a:lnTo>
                  <a:lnTo>
                    <a:pt x="1679" y="4428"/>
                  </a:lnTo>
                  <a:lnTo>
                    <a:pt x="1675" y="4430"/>
                  </a:lnTo>
                  <a:lnTo>
                    <a:pt x="1673" y="4433"/>
                  </a:lnTo>
                  <a:lnTo>
                    <a:pt x="1672" y="4442"/>
                  </a:lnTo>
                  <a:lnTo>
                    <a:pt x="1668" y="4442"/>
                  </a:lnTo>
                  <a:lnTo>
                    <a:pt x="1667" y="4444"/>
                  </a:lnTo>
                  <a:lnTo>
                    <a:pt x="1665" y="4449"/>
                  </a:lnTo>
                  <a:lnTo>
                    <a:pt x="1660" y="4447"/>
                  </a:lnTo>
                  <a:lnTo>
                    <a:pt x="1658" y="4444"/>
                  </a:lnTo>
                  <a:lnTo>
                    <a:pt x="1658" y="4440"/>
                  </a:lnTo>
                  <a:lnTo>
                    <a:pt x="1660" y="4435"/>
                  </a:lnTo>
                  <a:lnTo>
                    <a:pt x="1665" y="4427"/>
                  </a:lnTo>
                  <a:lnTo>
                    <a:pt x="1667" y="4422"/>
                  </a:lnTo>
                  <a:lnTo>
                    <a:pt x="1665" y="4415"/>
                  </a:lnTo>
                  <a:lnTo>
                    <a:pt x="1661" y="4408"/>
                  </a:lnTo>
                  <a:lnTo>
                    <a:pt x="1656" y="4403"/>
                  </a:lnTo>
                  <a:lnTo>
                    <a:pt x="1651" y="4398"/>
                  </a:lnTo>
                  <a:lnTo>
                    <a:pt x="1644" y="4394"/>
                  </a:lnTo>
                  <a:lnTo>
                    <a:pt x="1636" y="4394"/>
                  </a:lnTo>
                  <a:lnTo>
                    <a:pt x="1629" y="4396"/>
                  </a:lnTo>
                  <a:lnTo>
                    <a:pt x="1624" y="4399"/>
                  </a:lnTo>
                  <a:lnTo>
                    <a:pt x="1617" y="4401"/>
                  </a:lnTo>
                  <a:lnTo>
                    <a:pt x="1614" y="4403"/>
                  </a:lnTo>
                  <a:lnTo>
                    <a:pt x="1612" y="4404"/>
                  </a:lnTo>
                  <a:lnTo>
                    <a:pt x="1610" y="4411"/>
                  </a:lnTo>
                  <a:lnTo>
                    <a:pt x="1610" y="4428"/>
                  </a:lnTo>
                  <a:lnTo>
                    <a:pt x="1607" y="4428"/>
                  </a:lnTo>
                  <a:lnTo>
                    <a:pt x="1605" y="4427"/>
                  </a:lnTo>
                  <a:lnTo>
                    <a:pt x="1603" y="4422"/>
                  </a:lnTo>
                  <a:lnTo>
                    <a:pt x="1603" y="4408"/>
                  </a:lnTo>
                  <a:lnTo>
                    <a:pt x="1595" y="4408"/>
                  </a:lnTo>
                  <a:lnTo>
                    <a:pt x="1590" y="4406"/>
                  </a:lnTo>
                  <a:lnTo>
                    <a:pt x="1586" y="4403"/>
                  </a:lnTo>
                  <a:lnTo>
                    <a:pt x="1583" y="4398"/>
                  </a:lnTo>
                  <a:lnTo>
                    <a:pt x="1580" y="4393"/>
                  </a:lnTo>
                  <a:lnTo>
                    <a:pt x="1576" y="4389"/>
                  </a:lnTo>
                  <a:lnTo>
                    <a:pt x="1569" y="4387"/>
                  </a:lnTo>
                  <a:lnTo>
                    <a:pt x="1563" y="4387"/>
                  </a:lnTo>
                  <a:lnTo>
                    <a:pt x="1557" y="4389"/>
                  </a:lnTo>
                  <a:lnTo>
                    <a:pt x="1554" y="4391"/>
                  </a:lnTo>
                  <a:lnTo>
                    <a:pt x="1551" y="4394"/>
                  </a:lnTo>
                  <a:lnTo>
                    <a:pt x="1549" y="4399"/>
                  </a:lnTo>
                  <a:lnTo>
                    <a:pt x="1549" y="4410"/>
                  </a:lnTo>
                  <a:lnTo>
                    <a:pt x="1549" y="4422"/>
                  </a:lnTo>
                  <a:lnTo>
                    <a:pt x="1551" y="4427"/>
                  </a:lnTo>
                  <a:lnTo>
                    <a:pt x="1552" y="4430"/>
                  </a:lnTo>
                  <a:lnTo>
                    <a:pt x="1559" y="4435"/>
                  </a:lnTo>
                  <a:lnTo>
                    <a:pt x="1561" y="4439"/>
                  </a:lnTo>
                  <a:lnTo>
                    <a:pt x="1563" y="4444"/>
                  </a:lnTo>
                  <a:lnTo>
                    <a:pt x="1564" y="4449"/>
                  </a:lnTo>
                  <a:lnTo>
                    <a:pt x="1563" y="4456"/>
                  </a:lnTo>
                  <a:lnTo>
                    <a:pt x="1556" y="4456"/>
                  </a:lnTo>
                  <a:lnTo>
                    <a:pt x="1551" y="4456"/>
                  </a:lnTo>
                  <a:lnTo>
                    <a:pt x="1549" y="4452"/>
                  </a:lnTo>
                  <a:lnTo>
                    <a:pt x="1544" y="4447"/>
                  </a:lnTo>
                  <a:lnTo>
                    <a:pt x="1542" y="4444"/>
                  </a:lnTo>
                  <a:lnTo>
                    <a:pt x="1539" y="4442"/>
                  </a:lnTo>
                  <a:lnTo>
                    <a:pt x="1534" y="4442"/>
                  </a:lnTo>
                  <a:lnTo>
                    <a:pt x="1528" y="4442"/>
                  </a:lnTo>
                  <a:lnTo>
                    <a:pt x="1530" y="4439"/>
                  </a:lnTo>
                  <a:lnTo>
                    <a:pt x="1534" y="4437"/>
                  </a:lnTo>
                  <a:lnTo>
                    <a:pt x="1539" y="4432"/>
                  </a:lnTo>
                  <a:lnTo>
                    <a:pt x="1542" y="4430"/>
                  </a:lnTo>
                  <a:lnTo>
                    <a:pt x="1544" y="4427"/>
                  </a:lnTo>
                  <a:lnTo>
                    <a:pt x="1544" y="4422"/>
                  </a:lnTo>
                  <a:lnTo>
                    <a:pt x="1542" y="4415"/>
                  </a:lnTo>
                  <a:lnTo>
                    <a:pt x="1542" y="4381"/>
                  </a:lnTo>
                  <a:lnTo>
                    <a:pt x="1547" y="4381"/>
                  </a:lnTo>
                  <a:lnTo>
                    <a:pt x="1552" y="4379"/>
                  </a:lnTo>
                  <a:lnTo>
                    <a:pt x="1561" y="4376"/>
                  </a:lnTo>
                  <a:lnTo>
                    <a:pt x="1566" y="4374"/>
                  </a:lnTo>
                  <a:lnTo>
                    <a:pt x="1569" y="4372"/>
                  </a:lnTo>
                  <a:lnTo>
                    <a:pt x="1573" y="4376"/>
                  </a:lnTo>
                  <a:lnTo>
                    <a:pt x="1576" y="4381"/>
                  </a:lnTo>
                  <a:lnTo>
                    <a:pt x="1583" y="4384"/>
                  </a:lnTo>
                  <a:lnTo>
                    <a:pt x="1588" y="4389"/>
                  </a:lnTo>
                  <a:lnTo>
                    <a:pt x="1593" y="4394"/>
                  </a:lnTo>
                  <a:lnTo>
                    <a:pt x="1597" y="4401"/>
                  </a:lnTo>
                  <a:lnTo>
                    <a:pt x="1605" y="4398"/>
                  </a:lnTo>
                  <a:lnTo>
                    <a:pt x="1614" y="4391"/>
                  </a:lnTo>
                  <a:lnTo>
                    <a:pt x="1624" y="4387"/>
                  </a:lnTo>
                  <a:lnTo>
                    <a:pt x="1631" y="4387"/>
                  </a:lnTo>
                  <a:lnTo>
                    <a:pt x="1638" y="4387"/>
                  </a:lnTo>
                  <a:lnTo>
                    <a:pt x="1638" y="4360"/>
                  </a:lnTo>
                  <a:lnTo>
                    <a:pt x="1634" y="4353"/>
                  </a:lnTo>
                  <a:lnTo>
                    <a:pt x="1629" y="4348"/>
                  </a:lnTo>
                  <a:lnTo>
                    <a:pt x="1621" y="4347"/>
                  </a:lnTo>
                  <a:lnTo>
                    <a:pt x="1610" y="4347"/>
                  </a:lnTo>
                  <a:lnTo>
                    <a:pt x="1600" y="4347"/>
                  </a:lnTo>
                  <a:lnTo>
                    <a:pt x="1590" y="4347"/>
                  </a:lnTo>
                  <a:lnTo>
                    <a:pt x="1585" y="4347"/>
                  </a:lnTo>
                  <a:lnTo>
                    <a:pt x="1583" y="4350"/>
                  </a:lnTo>
                  <a:lnTo>
                    <a:pt x="1581" y="4353"/>
                  </a:lnTo>
                  <a:lnTo>
                    <a:pt x="1583" y="4360"/>
                  </a:lnTo>
                  <a:lnTo>
                    <a:pt x="1575" y="4355"/>
                  </a:lnTo>
                  <a:lnTo>
                    <a:pt x="1569" y="4353"/>
                  </a:lnTo>
                  <a:lnTo>
                    <a:pt x="1563" y="4353"/>
                  </a:lnTo>
                  <a:lnTo>
                    <a:pt x="1554" y="4358"/>
                  </a:lnTo>
                  <a:lnTo>
                    <a:pt x="1551" y="4362"/>
                  </a:lnTo>
                  <a:lnTo>
                    <a:pt x="1549" y="4367"/>
                  </a:lnTo>
                  <a:lnTo>
                    <a:pt x="1542" y="4367"/>
                  </a:lnTo>
                  <a:lnTo>
                    <a:pt x="1539" y="4370"/>
                  </a:lnTo>
                  <a:lnTo>
                    <a:pt x="1535" y="4376"/>
                  </a:lnTo>
                  <a:lnTo>
                    <a:pt x="1535" y="4381"/>
                  </a:lnTo>
                  <a:lnTo>
                    <a:pt x="1535" y="4387"/>
                  </a:lnTo>
                  <a:lnTo>
                    <a:pt x="1530" y="4386"/>
                  </a:lnTo>
                  <a:lnTo>
                    <a:pt x="1527" y="4382"/>
                  </a:lnTo>
                  <a:lnTo>
                    <a:pt x="1520" y="4376"/>
                  </a:lnTo>
                  <a:lnTo>
                    <a:pt x="1517" y="4372"/>
                  </a:lnTo>
                  <a:lnTo>
                    <a:pt x="1513" y="4369"/>
                  </a:lnTo>
                  <a:lnTo>
                    <a:pt x="1508" y="4367"/>
                  </a:lnTo>
                  <a:lnTo>
                    <a:pt x="1501" y="4367"/>
                  </a:lnTo>
                  <a:lnTo>
                    <a:pt x="1496" y="4370"/>
                  </a:lnTo>
                  <a:lnTo>
                    <a:pt x="1489" y="4372"/>
                  </a:lnTo>
                  <a:lnTo>
                    <a:pt x="1482" y="4374"/>
                  </a:lnTo>
                  <a:lnTo>
                    <a:pt x="1474" y="4374"/>
                  </a:lnTo>
                  <a:lnTo>
                    <a:pt x="1472" y="4384"/>
                  </a:lnTo>
                  <a:lnTo>
                    <a:pt x="1474" y="4393"/>
                  </a:lnTo>
                  <a:lnTo>
                    <a:pt x="1476" y="4399"/>
                  </a:lnTo>
                  <a:lnTo>
                    <a:pt x="1479" y="4406"/>
                  </a:lnTo>
                  <a:lnTo>
                    <a:pt x="1488" y="4416"/>
                  </a:lnTo>
                  <a:lnTo>
                    <a:pt x="1494" y="4428"/>
                  </a:lnTo>
                  <a:lnTo>
                    <a:pt x="1505" y="4430"/>
                  </a:lnTo>
                  <a:lnTo>
                    <a:pt x="1510" y="4432"/>
                  </a:lnTo>
                  <a:lnTo>
                    <a:pt x="1513" y="4435"/>
                  </a:lnTo>
                  <a:lnTo>
                    <a:pt x="1513" y="4440"/>
                  </a:lnTo>
                  <a:lnTo>
                    <a:pt x="1510" y="4454"/>
                  </a:lnTo>
                  <a:lnTo>
                    <a:pt x="1508" y="4461"/>
                  </a:lnTo>
                  <a:lnTo>
                    <a:pt x="1508" y="4469"/>
                  </a:lnTo>
                  <a:lnTo>
                    <a:pt x="1498" y="4469"/>
                  </a:lnTo>
                  <a:lnTo>
                    <a:pt x="1494" y="4468"/>
                  </a:lnTo>
                  <a:lnTo>
                    <a:pt x="1491" y="4466"/>
                  </a:lnTo>
                  <a:lnTo>
                    <a:pt x="1489" y="4462"/>
                  </a:lnTo>
                  <a:lnTo>
                    <a:pt x="1488" y="4459"/>
                  </a:lnTo>
                  <a:lnTo>
                    <a:pt x="1488" y="4449"/>
                  </a:lnTo>
                  <a:lnTo>
                    <a:pt x="1447" y="4449"/>
                  </a:lnTo>
                  <a:lnTo>
                    <a:pt x="1447" y="4457"/>
                  </a:lnTo>
                  <a:lnTo>
                    <a:pt x="1447" y="4464"/>
                  </a:lnTo>
                  <a:lnTo>
                    <a:pt x="1448" y="4471"/>
                  </a:lnTo>
                  <a:lnTo>
                    <a:pt x="1450" y="4476"/>
                  </a:lnTo>
                  <a:lnTo>
                    <a:pt x="1457" y="4485"/>
                  </a:lnTo>
                  <a:lnTo>
                    <a:pt x="1467" y="4490"/>
                  </a:lnTo>
                  <a:lnTo>
                    <a:pt x="1477" y="4495"/>
                  </a:lnTo>
                  <a:lnTo>
                    <a:pt x="1488" y="4500"/>
                  </a:lnTo>
                  <a:lnTo>
                    <a:pt x="1498" y="4505"/>
                  </a:lnTo>
                  <a:lnTo>
                    <a:pt x="1508" y="4510"/>
                  </a:lnTo>
                  <a:lnTo>
                    <a:pt x="1515" y="4512"/>
                  </a:lnTo>
                  <a:lnTo>
                    <a:pt x="1522" y="4512"/>
                  </a:lnTo>
                  <a:lnTo>
                    <a:pt x="1530" y="4508"/>
                  </a:lnTo>
                  <a:lnTo>
                    <a:pt x="1539" y="4505"/>
                  </a:lnTo>
                  <a:lnTo>
                    <a:pt x="1544" y="4503"/>
                  </a:lnTo>
                  <a:lnTo>
                    <a:pt x="1549" y="4503"/>
                  </a:lnTo>
                  <a:lnTo>
                    <a:pt x="1551" y="4507"/>
                  </a:lnTo>
                  <a:lnTo>
                    <a:pt x="1554" y="4508"/>
                  </a:lnTo>
                  <a:lnTo>
                    <a:pt x="1563" y="4510"/>
                  </a:lnTo>
                  <a:lnTo>
                    <a:pt x="1568" y="4510"/>
                  </a:lnTo>
                  <a:lnTo>
                    <a:pt x="1573" y="4512"/>
                  </a:lnTo>
                  <a:lnTo>
                    <a:pt x="1581" y="4515"/>
                  </a:lnTo>
                  <a:lnTo>
                    <a:pt x="1588" y="4520"/>
                  </a:lnTo>
                  <a:lnTo>
                    <a:pt x="1597" y="4524"/>
                  </a:lnTo>
                  <a:lnTo>
                    <a:pt x="1644" y="4524"/>
                  </a:lnTo>
                  <a:lnTo>
                    <a:pt x="1641" y="4531"/>
                  </a:lnTo>
                  <a:lnTo>
                    <a:pt x="1636" y="4536"/>
                  </a:lnTo>
                  <a:lnTo>
                    <a:pt x="1627" y="4537"/>
                  </a:lnTo>
                  <a:lnTo>
                    <a:pt x="1617" y="4537"/>
                  </a:lnTo>
                  <a:lnTo>
                    <a:pt x="1619" y="4543"/>
                  </a:lnTo>
                  <a:lnTo>
                    <a:pt x="1622" y="4544"/>
                  </a:lnTo>
                  <a:lnTo>
                    <a:pt x="1627" y="4546"/>
                  </a:lnTo>
                  <a:lnTo>
                    <a:pt x="1632" y="4544"/>
                  </a:lnTo>
                  <a:lnTo>
                    <a:pt x="1646" y="4544"/>
                  </a:lnTo>
                  <a:lnTo>
                    <a:pt x="1653" y="4544"/>
                  </a:lnTo>
                  <a:lnTo>
                    <a:pt x="1658" y="4544"/>
                  </a:lnTo>
                  <a:lnTo>
                    <a:pt x="1663" y="4553"/>
                  </a:lnTo>
                  <a:lnTo>
                    <a:pt x="1667" y="4556"/>
                  </a:lnTo>
                  <a:lnTo>
                    <a:pt x="1672" y="4558"/>
                  </a:lnTo>
                  <a:lnTo>
                    <a:pt x="1720" y="4558"/>
                  </a:lnTo>
                  <a:lnTo>
                    <a:pt x="1720" y="4565"/>
                  </a:lnTo>
                  <a:lnTo>
                    <a:pt x="1679" y="4565"/>
                  </a:lnTo>
                  <a:lnTo>
                    <a:pt x="1682" y="4570"/>
                  </a:lnTo>
                  <a:lnTo>
                    <a:pt x="1684" y="4577"/>
                  </a:lnTo>
                  <a:lnTo>
                    <a:pt x="1687" y="4582"/>
                  </a:lnTo>
                  <a:lnTo>
                    <a:pt x="1689" y="4584"/>
                  </a:lnTo>
                  <a:lnTo>
                    <a:pt x="1692" y="4585"/>
                  </a:lnTo>
                  <a:lnTo>
                    <a:pt x="1689" y="4592"/>
                  </a:lnTo>
                  <a:lnTo>
                    <a:pt x="1687" y="4594"/>
                  </a:lnTo>
                  <a:lnTo>
                    <a:pt x="1684" y="4592"/>
                  </a:lnTo>
                  <a:lnTo>
                    <a:pt x="1682" y="4590"/>
                  </a:lnTo>
                  <a:lnTo>
                    <a:pt x="1677" y="4582"/>
                  </a:lnTo>
                  <a:lnTo>
                    <a:pt x="1673" y="4580"/>
                  </a:lnTo>
                  <a:lnTo>
                    <a:pt x="1672" y="4578"/>
                  </a:lnTo>
                  <a:lnTo>
                    <a:pt x="1668" y="4572"/>
                  </a:lnTo>
                  <a:lnTo>
                    <a:pt x="1663" y="4566"/>
                  </a:lnTo>
                  <a:lnTo>
                    <a:pt x="1658" y="4561"/>
                  </a:lnTo>
                  <a:lnTo>
                    <a:pt x="1651" y="4558"/>
                  </a:lnTo>
                  <a:lnTo>
                    <a:pt x="1651" y="4563"/>
                  </a:lnTo>
                  <a:lnTo>
                    <a:pt x="1653" y="4566"/>
                  </a:lnTo>
                  <a:lnTo>
                    <a:pt x="1655" y="4570"/>
                  </a:lnTo>
                  <a:lnTo>
                    <a:pt x="1658" y="4572"/>
                  </a:lnTo>
                  <a:lnTo>
                    <a:pt x="1656" y="4575"/>
                  </a:lnTo>
                  <a:lnTo>
                    <a:pt x="1653" y="4577"/>
                  </a:lnTo>
                  <a:lnTo>
                    <a:pt x="1644" y="4578"/>
                  </a:lnTo>
                  <a:lnTo>
                    <a:pt x="1644" y="4558"/>
                  </a:lnTo>
                  <a:lnTo>
                    <a:pt x="1643" y="4556"/>
                  </a:lnTo>
                  <a:lnTo>
                    <a:pt x="1641" y="4555"/>
                  </a:lnTo>
                  <a:lnTo>
                    <a:pt x="1638" y="4555"/>
                  </a:lnTo>
                  <a:lnTo>
                    <a:pt x="1631" y="4558"/>
                  </a:lnTo>
                  <a:lnTo>
                    <a:pt x="1624" y="4558"/>
                  </a:lnTo>
                  <a:lnTo>
                    <a:pt x="1624" y="4551"/>
                  </a:lnTo>
                  <a:lnTo>
                    <a:pt x="1621" y="4549"/>
                  </a:lnTo>
                  <a:lnTo>
                    <a:pt x="1614" y="4551"/>
                  </a:lnTo>
                  <a:lnTo>
                    <a:pt x="1609" y="4551"/>
                  </a:lnTo>
                  <a:lnTo>
                    <a:pt x="1603" y="4551"/>
                  </a:lnTo>
                  <a:lnTo>
                    <a:pt x="1598" y="4543"/>
                  </a:lnTo>
                  <a:lnTo>
                    <a:pt x="1592" y="4536"/>
                  </a:lnTo>
                  <a:lnTo>
                    <a:pt x="1585" y="4529"/>
                  </a:lnTo>
                  <a:lnTo>
                    <a:pt x="1576" y="4524"/>
                  </a:lnTo>
                  <a:lnTo>
                    <a:pt x="1549" y="4524"/>
                  </a:lnTo>
                  <a:lnTo>
                    <a:pt x="1542" y="4524"/>
                  </a:lnTo>
                  <a:lnTo>
                    <a:pt x="1535" y="4524"/>
                  </a:lnTo>
                  <a:lnTo>
                    <a:pt x="1530" y="4522"/>
                  </a:lnTo>
                  <a:lnTo>
                    <a:pt x="1528" y="4517"/>
                  </a:lnTo>
                  <a:lnTo>
                    <a:pt x="1523" y="4520"/>
                  </a:lnTo>
                  <a:lnTo>
                    <a:pt x="1517" y="4522"/>
                  </a:lnTo>
                  <a:lnTo>
                    <a:pt x="1511" y="4526"/>
                  </a:lnTo>
                  <a:lnTo>
                    <a:pt x="1510" y="4527"/>
                  </a:lnTo>
                  <a:lnTo>
                    <a:pt x="1508" y="4531"/>
                  </a:lnTo>
                  <a:lnTo>
                    <a:pt x="1499" y="4536"/>
                  </a:lnTo>
                  <a:lnTo>
                    <a:pt x="1494" y="4537"/>
                  </a:lnTo>
                  <a:lnTo>
                    <a:pt x="1488" y="4537"/>
                  </a:lnTo>
                  <a:lnTo>
                    <a:pt x="1484" y="4543"/>
                  </a:lnTo>
                  <a:lnTo>
                    <a:pt x="1481" y="4548"/>
                  </a:lnTo>
                  <a:lnTo>
                    <a:pt x="1476" y="4551"/>
                  </a:lnTo>
                  <a:lnTo>
                    <a:pt x="1474" y="4558"/>
                  </a:lnTo>
                  <a:lnTo>
                    <a:pt x="1467" y="4558"/>
                  </a:lnTo>
                  <a:lnTo>
                    <a:pt x="1464" y="4561"/>
                  </a:lnTo>
                  <a:lnTo>
                    <a:pt x="1460" y="4566"/>
                  </a:lnTo>
                  <a:lnTo>
                    <a:pt x="1460" y="4572"/>
                  </a:lnTo>
                  <a:lnTo>
                    <a:pt x="1452" y="4566"/>
                  </a:lnTo>
                  <a:lnTo>
                    <a:pt x="1447" y="4565"/>
                  </a:lnTo>
                  <a:lnTo>
                    <a:pt x="1440" y="4565"/>
                  </a:lnTo>
                  <a:lnTo>
                    <a:pt x="1435" y="4573"/>
                  </a:lnTo>
                  <a:lnTo>
                    <a:pt x="1431" y="4577"/>
                  </a:lnTo>
                  <a:lnTo>
                    <a:pt x="1426" y="4578"/>
                  </a:lnTo>
                  <a:lnTo>
                    <a:pt x="1426" y="4613"/>
                  </a:lnTo>
                  <a:lnTo>
                    <a:pt x="1430" y="4618"/>
                  </a:lnTo>
                  <a:lnTo>
                    <a:pt x="1431" y="4624"/>
                  </a:lnTo>
                  <a:lnTo>
                    <a:pt x="1435" y="4630"/>
                  </a:lnTo>
                  <a:lnTo>
                    <a:pt x="1436" y="4631"/>
                  </a:lnTo>
                  <a:lnTo>
                    <a:pt x="1440" y="4633"/>
                  </a:lnTo>
                  <a:lnTo>
                    <a:pt x="1442" y="4630"/>
                  </a:lnTo>
                  <a:lnTo>
                    <a:pt x="1443" y="4628"/>
                  </a:lnTo>
                  <a:lnTo>
                    <a:pt x="1450" y="4626"/>
                  </a:lnTo>
                  <a:lnTo>
                    <a:pt x="1467" y="4626"/>
                  </a:lnTo>
                  <a:lnTo>
                    <a:pt x="1501" y="4626"/>
                  </a:lnTo>
                  <a:lnTo>
                    <a:pt x="1498" y="4631"/>
                  </a:lnTo>
                  <a:lnTo>
                    <a:pt x="1494" y="4636"/>
                  </a:lnTo>
                  <a:lnTo>
                    <a:pt x="1488" y="4640"/>
                  </a:lnTo>
                  <a:lnTo>
                    <a:pt x="1481" y="4640"/>
                  </a:lnTo>
                  <a:lnTo>
                    <a:pt x="1477" y="4645"/>
                  </a:lnTo>
                  <a:lnTo>
                    <a:pt x="1476" y="4648"/>
                  </a:lnTo>
                  <a:lnTo>
                    <a:pt x="1477" y="4652"/>
                  </a:lnTo>
                  <a:lnTo>
                    <a:pt x="1481" y="4653"/>
                  </a:lnTo>
                  <a:lnTo>
                    <a:pt x="1481" y="4659"/>
                  </a:lnTo>
                  <a:lnTo>
                    <a:pt x="1477" y="4662"/>
                  </a:lnTo>
                  <a:lnTo>
                    <a:pt x="1474" y="4664"/>
                  </a:lnTo>
                  <a:lnTo>
                    <a:pt x="1469" y="4665"/>
                  </a:lnTo>
                  <a:lnTo>
                    <a:pt x="1464" y="4667"/>
                  </a:lnTo>
                  <a:lnTo>
                    <a:pt x="1460" y="4671"/>
                  </a:lnTo>
                  <a:lnTo>
                    <a:pt x="1459" y="4674"/>
                  </a:lnTo>
                  <a:lnTo>
                    <a:pt x="1460" y="4681"/>
                  </a:lnTo>
                  <a:lnTo>
                    <a:pt x="1467" y="4684"/>
                  </a:lnTo>
                  <a:lnTo>
                    <a:pt x="1476" y="4686"/>
                  </a:lnTo>
                  <a:lnTo>
                    <a:pt x="1496" y="4689"/>
                  </a:lnTo>
                  <a:lnTo>
                    <a:pt x="1505" y="4693"/>
                  </a:lnTo>
                  <a:lnTo>
                    <a:pt x="1513" y="4694"/>
                  </a:lnTo>
                  <a:lnTo>
                    <a:pt x="1518" y="4701"/>
                  </a:lnTo>
                  <a:lnTo>
                    <a:pt x="1522" y="4708"/>
                  </a:lnTo>
                  <a:lnTo>
                    <a:pt x="1522" y="4717"/>
                  </a:lnTo>
                  <a:lnTo>
                    <a:pt x="1520" y="4720"/>
                  </a:lnTo>
                  <a:lnTo>
                    <a:pt x="1518" y="4720"/>
                  </a:lnTo>
                  <a:lnTo>
                    <a:pt x="1515" y="4718"/>
                  </a:lnTo>
                  <a:lnTo>
                    <a:pt x="1508" y="4712"/>
                  </a:lnTo>
                  <a:lnTo>
                    <a:pt x="1505" y="4710"/>
                  </a:lnTo>
                  <a:lnTo>
                    <a:pt x="1501" y="4708"/>
                  </a:lnTo>
                  <a:lnTo>
                    <a:pt x="1494" y="4706"/>
                  </a:lnTo>
                  <a:lnTo>
                    <a:pt x="1489" y="4706"/>
                  </a:lnTo>
                  <a:lnTo>
                    <a:pt x="1482" y="4710"/>
                  </a:lnTo>
                  <a:lnTo>
                    <a:pt x="1477" y="4715"/>
                  </a:lnTo>
                  <a:lnTo>
                    <a:pt x="1472" y="4715"/>
                  </a:lnTo>
                  <a:lnTo>
                    <a:pt x="1467" y="4715"/>
                  </a:lnTo>
                  <a:lnTo>
                    <a:pt x="1465" y="4712"/>
                  </a:lnTo>
                  <a:lnTo>
                    <a:pt x="1464" y="4710"/>
                  </a:lnTo>
                  <a:lnTo>
                    <a:pt x="1457" y="4708"/>
                  </a:lnTo>
                  <a:lnTo>
                    <a:pt x="1440" y="4708"/>
                  </a:lnTo>
                  <a:lnTo>
                    <a:pt x="1440" y="4718"/>
                  </a:lnTo>
                  <a:lnTo>
                    <a:pt x="1440" y="4729"/>
                  </a:lnTo>
                  <a:lnTo>
                    <a:pt x="1443" y="4735"/>
                  </a:lnTo>
                  <a:lnTo>
                    <a:pt x="1447" y="4742"/>
                  </a:lnTo>
                  <a:lnTo>
                    <a:pt x="1447" y="4747"/>
                  </a:lnTo>
                  <a:lnTo>
                    <a:pt x="1450" y="4749"/>
                  </a:lnTo>
                  <a:lnTo>
                    <a:pt x="1455" y="4746"/>
                  </a:lnTo>
                  <a:lnTo>
                    <a:pt x="1459" y="4744"/>
                  </a:lnTo>
                  <a:lnTo>
                    <a:pt x="1460" y="4744"/>
                  </a:lnTo>
                  <a:lnTo>
                    <a:pt x="1460" y="4747"/>
                  </a:lnTo>
                  <a:lnTo>
                    <a:pt x="1460" y="4756"/>
                  </a:lnTo>
                  <a:lnTo>
                    <a:pt x="1436" y="4766"/>
                  </a:lnTo>
                  <a:lnTo>
                    <a:pt x="1423" y="4770"/>
                  </a:lnTo>
                  <a:lnTo>
                    <a:pt x="1414" y="4770"/>
                  </a:lnTo>
                  <a:lnTo>
                    <a:pt x="1406" y="4770"/>
                  </a:lnTo>
                  <a:lnTo>
                    <a:pt x="1406" y="4797"/>
                  </a:lnTo>
                  <a:lnTo>
                    <a:pt x="1407" y="4799"/>
                  </a:lnTo>
                  <a:lnTo>
                    <a:pt x="1409" y="4800"/>
                  </a:lnTo>
                  <a:lnTo>
                    <a:pt x="1413" y="4804"/>
                  </a:lnTo>
                  <a:lnTo>
                    <a:pt x="1414" y="4809"/>
                  </a:lnTo>
                  <a:lnTo>
                    <a:pt x="1416" y="4811"/>
                  </a:lnTo>
                  <a:lnTo>
                    <a:pt x="1419" y="4811"/>
                  </a:lnTo>
                  <a:lnTo>
                    <a:pt x="1423" y="4812"/>
                  </a:lnTo>
                  <a:lnTo>
                    <a:pt x="1424" y="4816"/>
                  </a:lnTo>
                  <a:lnTo>
                    <a:pt x="1426" y="4824"/>
                  </a:lnTo>
                  <a:lnTo>
                    <a:pt x="1433" y="4822"/>
                  </a:lnTo>
                  <a:lnTo>
                    <a:pt x="1440" y="4821"/>
                  </a:lnTo>
                  <a:lnTo>
                    <a:pt x="1445" y="4817"/>
                  </a:lnTo>
                  <a:lnTo>
                    <a:pt x="1453" y="4817"/>
                  </a:lnTo>
                  <a:lnTo>
                    <a:pt x="1455" y="4814"/>
                  </a:lnTo>
                  <a:lnTo>
                    <a:pt x="1457" y="4812"/>
                  </a:lnTo>
                  <a:lnTo>
                    <a:pt x="1460" y="4812"/>
                  </a:lnTo>
                  <a:lnTo>
                    <a:pt x="1462" y="4812"/>
                  </a:lnTo>
                  <a:lnTo>
                    <a:pt x="1467" y="4816"/>
                  </a:lnTo>
                  <a:lnTo>
                    <a:pt x="1474" y="4817"/>
                  </a:lnTo>
                  <a:lnTo>
                    <a:pt x="1472" y="4821"/>
                  </a:lnTo>
                  <a:lnTo>
                    <a:pt x="1470" y="4822"/>
                  </a:lnTo>
                  <a:lnTo>
                    <a:pt x="1465" y="4824"/>
                  </a:lnTo>
                  <a:lnTo>
                    <a:pt x="1453" y="4824"/>
                  </a:lnTo>
                  <a:lnTo>
                    <a:pt x="1450" y="4826"/>
                  </a:lnTo>
                  <a:lnTo>
                    <a:pt x="1447" y="4828"/>
                  </a:lnTo>
                  <a:lnTo>
                    <a:pt x="1443" y="4831"/>
                  </a:lnTo>
                  <a:lnTo>
                    <a:pt x="1440" y="4831"/>
                  </a:lnTo>
                  <a:lnTo>
                    <a:pt x="1440" y="4836"/>
                  </a:lnTo>
                  <a:lnTo>
                    <a:pt x="1443" y="4838"/>
                  </a:lnTo>
                  <a:lnTo>
                    <a:pt x="1448" y="4843"/>
                  </a:lnTo>
                  <a:lnTo>
                    <a:pt x="1452" y="4845"/>
                  </a:lnTo>
                  <a:lnTo>
                    <a:pt x="1453" y="4848"/>
                  </a:lnTo>
                  <a:lnTo>
                    <a:pt x="1453" y="4853"/>
                  </a:lnTo>
                  <a:lnTo>
                    <a:pt x="1453" y="4858"/>
                  </a:lnTo>
                  <a:lnTo>
                    <a:pt x="1455" y="4862"/>
                  </a:lnTo>
                  <a:lnTo>
                    <a:pt x="1459" y="4863"/>
                  </a:lnTo>
                  <a:lnTo>
                    <a:pt x="1467" y="4865"/>
                  </a:lnTo>
                  <a:lnTo>
                    <a:pt x="1467" y="4869"/>
                  </a:lnTo>
                  <a:lnTo>
                    <a:pt x="1469" y="4870"/>
                  </a:lnTo>
                  <a:lnTo>
                    <a:pt x="1474" y="4872"/>
                  </a:lnTo>
                  <a:lnTo>
                    <a:pt x="1479" y="4880"/>
                  </a:lnTo>
                  <a:lnTo>
                    <a:pt x="1482" y="4884"/>
                  </a:lnTo>
                  <a:lnTo>
                    <a:pt x="1488" y="4886"/>
                  </a:lnTo>
                  <a:lnTo>
                    <a:pt x="1494" y="4884"/>
                  </a:lnTo>
                  <a:lnTo>
                    <a:pt x="1501" y="4882"/>
                  </a:lnTo>
                  <a:lnTo>
                    <a:pt x="1506" y="4879"/>
                  </a:lnTo>
                  <a:lnTo>
                    <a:pt x="1515" y="4879"/>
                  </a:lnTo>
                  <a:lnTo>
                    <a:pt x="1517" y="4877"/>
                  </a:lnTo>
                  <a:lnTo>
                    <a:pt x="1518" y="4875"/>
                  </a:lnTo>
                  <a:lnTo>
                    <a:pt x="1522" y="4872"/>
                  </a:lnTo>
                  <a:lnTo>
                    <a:pt x="1527" y="4870"/>
                  </a:lnTo>
                  <a:lnTo>
                    <a:pt x="1528" y="4869"/>
                  </a:lnTo>
                  <a:lnTo>
                    <a:pt x="1528" y="4865"/>
                  </a:lnTo>
                  <a:lnTo>
                    <a:pt x="1544" y="4863"/>
                  </a:lnTo>
                  <a:lnTo>
                    <a:pt x="1557" y="4860"/>
                  </a:lnTo>
                  <a:lnTo>
                    <a:pt x="1571" y="4857"/>
                  </a:lnTo>
                  <a:lnTo>
                    <a:pt x="1583" y="4851"/>
                  </a:lnTo>
                  <a:lnTo>
                    <a:pt x="1644" y="4851"/>
                  </a:lnTo>
                  <a:lnTo>
                    <a:pt x="1646" y="4855"/>
                  </a:lnTo>
                  <a:lnTo>
                    <a:pt x="1650" y="4857"/>
                  </a:lnTo>
                  <a:lnTo>
                    <a:pt x="1658" y="4858"/>
                  </a:lnTo>
                  <a:lnTo>
                    <a:pt x="1658" y="4862"/>
                  </a:lnTo>
                  <a:lnTo>
                    <a:pt x="1660" y="4863"/>
                  </a:lnTo>
                  <a:lnTo>
                    <a:pt x="1665" y="4865"/>
                  </a:lnTo>
                  <a:lnTo>
                    <a:pt x="1667" y="4867"/>
                  </a:lnTo>
                  <a:lnTo>
                    <a:pt x="1668" y="4869"/>
                  </a:lnTo>
                  <a:lnTo>
                    <a:pt x="1672" y="4872"/>
                  </a:lnTo>
                  <a:lnTo>
                    <a:pt x="1677" y="4874"/>
                  </a:lnTo>
                  <a:lnTo>
                    <a:pt x="1679" y="4875"/>
                  </a:lnTo>
                  <a:lnTo>
                    <a:pt x="1679" y="4879"/>
                  </a:lnTo>
                  <a:lnTo>
                    <a:pt x="1680" y="4884"/>
                  </a:lnTo>
                  <a:lnTo>
                    <a:pt x="1684" y="4887"/>
                  </a:lnTo>
                  <a:lnTo>
                    <a:pt x="1690" y="4892"/>
                  </a:lnTo>
                  <a:lnTo>
                    <a:pt x="1701" y="4898"/>
                  </a:lnTo>
                  <a:lnTo>
                    <a:pt x="1713" y="4899"/>
                  </a:lnTo>
                  <a:lnTo>
                    <a:pt x="1711" y="4906"/>
                  </a:lnTo>
                  <a:lnTo>
                    <a:pt x="1708" y="4909"/>
                  </a:lnTo>
                  <a:lnTo>
                    <a:pt x="1704" y="4911"/>
                  </a:lnTo>
                  <a:lnTo>
                    <a:pt x="1701" y="4909"/>
                  </a:lnTo>
                  <a:lnTo>
                    <a:pt x="1694" y="4904"/>
                  </a:lnTo>
                  <a:lnTo>
                    <a:pt x="1689" y="4901"/>
                  </a:lnTo>
                  <a:lnTo>
                    <a:pt x="1685" y="4899"/>
                  </a:lnTo>
                  <a:lnTo>
                    <a:pt x="1665" y="4894"/>
                  </a:lnTo>
                  <a:lnTo>
                    <a:pt x="1656" y="4892"/>
                  </a:lnTo>
                  <a:lnTo>
                    <a:pt x="1644" y="4892"/>
                  </a:lnTo>
                  <a:lnTo>
                    <a:pt x="1641" y="4889"/>
                  </a:lnTo>
                  <a:lnTo>
                    <a:pt x="1638" y="4886"/>
                  </a:lnTo>
                  <a:lnTo>
                    <a:pt x="1629" y="4880"/>
                  </a:lnTo>
                  <a:lnTo>
                    <a:pt x="1619" y="4877"/>
                  </a:lnTo>
                  <a:lnTo>
                    <a:pt x="1610" y="4872"/>
                  </a:lnTo>
                  <a:lnTo>
                    <a:pt x="1600" y="4872"/>
                  </a:lnTo>
                  <a:lnTo>
                    <a:pt x="1590" y="4872"/>
                  </a:lnTo>
                  <a:lnTo>
                    <a:pt x="1586" y="4874"/>
                  </a:lnTo>
                  <a:lnTo>
                    <a:pt x="1583" y="4875"/>
                  </a:lnTo>
                  <a:lnTo>
                    <a:pt x="1580" y="4877"/>
                  </a:lnTo>
                  <a:lnTo>
                    <a:pt x="1576" y="4879"/>
                  </a:lnTo>
                  <a:lnTo>
                    <a:pt x="1563" y="4879"/>
                  </a:lnTo>
                  <a:lnTo>
                    <a:pt x="1554" y="4877"/>
                  </a:lnTo>
                  <a:lnTo>
                    <a:pt x="1549" y="4879"/>
                  </a:lnTo>
                  <a:lnTo>
                    <a:pt x="1549" y="4886"/>
                  </a:lnTo>
                  <a:lnTo>
                    <a:pt x="1534" y="4887"/>
                  </a:lnTo>
                  <a:lnTo>
                    <a:pt x="1518" y="4891"/>
                  </a:lnTo>
                  <a:lnTo>
                    <a:pt x="1501" y="4892"/>
                  </a:lnTo>
                  <a:lnTo>
                    <a:pt x="1494" y="4896"/>
                  </a:lnTo>
                  <a:lnTo>
                    <a:pt x="1488" y="4899"/>
                  </a:lnTo>
                  <a:lnTo>
                    <a:pt x="1481" y="4899"/>
                  </a:lnTo>
                  <a:lnTo>
                    <a:pt x="1476" y="4898"/>
                  </a:lnTo>
                  <a:lnTo>
                    <a:pt x="1472" y="4894"/>
                  </a:lnTo>
                  <a:lnTo>
                    <a:pt x="1469" y="4891"/>
                  </a:lnTo>
                  <a:lnTo>
                    <a:pt x="1465" y="4887"/>
                  </a:lnTo>
                  <a:lnTo>
                    <a:pt x="1460" y="4886"/>
                  </a:lnTo>
                  <a:lnTo>
                    <a:pt x="1455" y="4884"/>
                  </a:lnTo>
                  <a:lnTo>
                    <a:pt x="1447" y="4886"/>
                  </a:lnTo>
                  <a:lnTo>
                    <a:pt x="1445" y="4880"/>
                  </a:lnTo>
                  <a:lnTo>
                    <a:pt x="1442" y="4879"/>
                  </a:lnTo>
                  <a:lnTo>
                    <a:pt x="1436" y="4877"/>
                  </a:lnTo>
                  <a:lnTo>
                    <a:pt x="1430" y="4879"/>
                  </a:lnTo>
                  <a:lnTo>
                    <a:pt x="1418" y="4879"/>
                  </a:lnTo>
                  <a:lnTo>
                    <a:pt x="1411" y="4880"/>
                  </a:lnTo>
                  <a:lnTo>
                    <a:pt x="1406" y="4879"/>
                  </a:lnTo>
                  <a:lnTo>
                    <a:pt x="1402" y="4880"/>
                  </a:lnTo>
                  <a:lnTo>
                    <a:pt x="1401" y="4882"/>
                  </a:lnTo>
                  <a:lnTo>
                    <a:pt x="1399" y="4887"/>
                  </a:lnTo>
                  <a:lnTo>
                    <a:pt x="1399" y="4899"/>
                  </a:lnTo>
                  <a:lnTo>
                    <a:pt x="1392" y="4899"/>
                  </a:lnTo>
                  <a:lnTo>
                    <a:pt x="1387" y="4903"/>
                  </a:lnTo>
                  <a:lnTo>
                    <a:pt x="1384" y="4904"/>
                  </a:lnTo>
                  <a:lnTo>
                    <a:pt x="1378" y="4906"/>
                  </a:lnTo>
                  <a:lnTo>
                    <a:pt x="1382" y="4909"/>
                  </a:lnTo>
                  <a:lnTo>
                    <a:pt x="1385" y="4913"/>
                  </a:lnTo>
                  <a:lnTo>
                    <a:pt x="1394" y="4918"/>
                  </a:lnTo>
                  <a:lnTo>
                    <a:pt x="1401" y="4925"/>
                  </a:lnTo>
                  <a:lnTo>
                    <a:pt x="1404" y="4928"/>
                  </a:lnTo>
                  <a:lnTo>
                    <a:pt x="1406" y="4933"/>
                  </a:lnTo>
                  <a:lnTo>
                    <a:pt x="1399" y="4935"/>
                  </a:lnTo>
                  <a:lnTo>
                    <a:pt x="1394" y="4935"/>
                  </a:lnTo>
                  <a:lnTo>
                    <a:pt x="1387" y="4932"/>
                  </a:lnTo>
                  <a:lnTo>
                    <a:pt x="1382" y="4926"/>
                  </a:lnTo>
                  <a:lnTo>
                    <a:pt x="1377" y="4926"/>
                  </a:lnTo>
                  <a:lnTo>
                    <a:pt x="1372" y="4926"/>
                  </a:lnTo>
                  <a:lnTo>
                    <a:pt x="1363" y="4932"/>
                  </a:lnTo>
                  <a:lnTo>
                    <a:pt x="1356" y="4938"/>
                  </a:lnTo>
                  <a:lnTo>
                    <a:pt x="1349" y="4945"/>
                  </a:lnTo>
                  <a:lnTo>
                    <a:pt x="1344" y="4954"/>
                  </a:lnTo>
                  <a:lnTo>
                    <a:pt x="1346" y="4957"/>
                  </a:lnTo>
                  <a:lnTo>
                    <a:pt x="1349" y="4959"/>
                  </a:lnTo>
                  <a:lnTo>
                    <a:pt x="1358" y="4961"/>
                  </a:lnTo>
                  <a:lnTo>
                    <a:pt x="1358" y="4964"/>
                  </a:lnTo>
                  <a:lnTo>
                    <a:pt x="1360" y="4966"/>
                  </a:lnTo>
                  <a:lnTo>
                    <a:pt x="1365" y="4967"/>
                  </a:lnTo>
                  <a:lnTo>
                    <a:pt x="1392" y="4967"/>
                  </a:lnTo>
                  <a:lnTo>
                    <a:pt x="1392" y="4973"/>
                  </a:lnTo>
                  <a:lnTo>
                    <a:pt x="1394" y="4976"/>
                  </a:lnTo>
                  <a:lnTo>
                    <a:pt x="1395" y="4979"/>
                  </a:lnTo>
                  <a:lnTo>
                    <a:pt x="1399" y="4981"/>
                  </a:lnTo>
                  <a:lnTo>
                    <a:pt x="1402" y="4981"/>
                  </a:lnTo>
                  <a:lnTo>
                    <a:pt x="1404" y="4983"/>
                  </a:lnTo>
                  <a:lnTo>
                    <a:pt x="1406" y="4988"/>
                  </a:lnTo>
                  <a:lnTo>
                    <a:pt x="1433" y="4988"/>
                  </a:lnTo>
                  <a:lnTo>
                    <a:pt x="1445" y="4990"/>
                  </a:lnTo>
                  <a:lnTo>
                    <a:pt x="1450" y="4991"/>
                  </a:lnTo>
                  <a:lnTo>
                    <a:pt x="1453" y="4995"/>
                  </a:lnTo>
                  <a:lnTo>
                    <a:pt x="1453" y="5002"/>
                  </a:lnTo>
                  <a:lnTo>
                    <a:pt x="1450" y="5005"/>
                  </a:lnTo>
                  <a:lnTo>
                    <a:pt x="1445" y="5008"/>
                  </a:lnTo>
                  <a:lnTo>
                    <a:pt x="1440" y="5008"/>
                  </a:lnTo>
                  <a:lnTo>
                    <a:pt x="1442" y="5015"/>
                  </a:lnTo>
                  <a:lnTo>
                    <a:pt x="1447" y="5019"/>
                  </a:lnTo>
                  <a:lnTo>
                    <a:pt x="1455" y="5027"/>
                  </a:lnTo>
                  <a:lnTo>
                    <a:pt x="1460" y="5030"/>
                  </a:lnTo>
                  <a:lnTo>
                    <a:pt x="1464" y="5036"/>
                  </a:lnTo>
                  <a:lnTo>
                    <a:pt x="1467" y="5041"/>
                  </a:lnTo>
                  <a:lnTo>
                    <a:pt x="1467" y="5049"/>
                  </a:lnTo>
                  <a:lnTo>
                    <a:pt x="1459" y="5044"/>
                  </a:lnTo>
                  <a:lnTo>
                    <a:pt x="1452" y="5039"/>
                  </a:lnTo>
                  <a:lnTo>
                    <a:pt x="1440" y="5025"/>
                  </a:lnTo>
                  <a:lnTo>
                    <a:pt x="1433" y="5019"/>
                  </a:lnTo>
                  <a:lnTo>
                    <a:pt x="1426" y="5013"/>
                  </a:lnTo>
                  <a:lnTo>
                    <a:pt x="1416" y="5010"/>
                  </a:lnTo>
                  <a:lnTo>
                    <a:pt x="1406" y="5008"/>
                  </a:lnTo>
                  <a:lnTo>
                    <a:pt x="1402" y="5003"/>
                  </a:lnTo>
                  <a:lnTo>
                    <a:pt x="1401" y="4996"/>
                  </a:lnTo>
                  <a:lnTo>
                    <a:pt x="1397" y="4991"/>
                  </a:lnTo>
                  <a:lnTo>
                    <a:pt x="1395" y="4990"/>
                  </a:lnTo>
                  <a:lnTo>
                    <a:pt x="1392" y="4988"/>
                  </a:lnTo>
                  <a:lnTo>
                    <a:pt x="1384" y="4983"/>
                  </a:lnTo>
                  <a:lnTo>
                    <a:pt x="1380" y="4979"/>
                  </a:lnTo>
                  <a:lnTo>
                    <a:pt x="1378" y="4974"/>
                  </a:lnTo>
                  <a:lnTo>
                    <a:pt x="1375" y="4974"/>
                  </a:lnTo>
                  <a:lnTo>
                    <a:pt x="1373" y="4976"/>
                  </a:lnTo>
                  <a:lnTo>
                    <a:pt x="1372" y="4981"/>
                  </a:lnTo>
                  <a:lnTo>
                    <a:pt x="1370" y="4984"/>
                  </a:lnTo>
                  <a:lnTo>
                    <a:pt x="1366" y="4986"/>
                  </a:lnTo>
                  <a:lnTo>
                    <a:pt x="1358" y="4988"/>
                  </a:lnTo>
                  <a:lnTo>
                    <a:pt x="1355" y="4990"/>
                  </a:lnTo>
                  <a:lnTo>
                    <a:pt x="1351" y="4991"/>
                  </a:lnTo>
                  <a:lnTo>
                    <a:pt x="1348" y="4995"/>
                  </a:lnTo>
                  <a:lnTo>
                    <a:pt x="1344" y="4995"/>
                  </a:lnTo>
                  <a:lnTo>
                    <a:pt x="1348" y="5002"/>
                  </a:lnTo>
                  <a:lnTo>
                    <a:pt x="1353" y="5008"/>
                  </a:lnTo>
                  <a:lnTo>
                    <a:pt x="1356" y="5012"/>
                  </a:lnTo>
                  <a:lnTo>
                    <a:pt x="1361" y="5013"/>
                  </a:lnTo>
                  <a:lnTo>
                    <a:pt x="1366" y="5015"/>
                  </a:lnTo>
                  <a:lnTo>
                    <a:pt x="1372" y="5015"/>
                  </a:lnTo>
                  <a:lnTo>
                    <a:pt x="1375" y="5013"/>
                  </a:lnTo>
                  <a:lnTo>
                    <a:pt x="1375" y="5012"/>
                  </a:lnTo>
                  <a:lnTo>
                    <a:pt x="1375" y="5008"/>
                  </a:lnTo>
                  <a:lnTo>
                    <a:pt x="1372" y="5003"/>
                  </a:lnTo>
                  <a:lnTo>
                    <a:pt x="1372" y="4998"/>
                  </a:lnTo>
                  <a:lnTo>
                    <a:pt x="1372" y="4995"/>
                  </a:lnTo>
                  <a:lnTo>
                    <a:pt x="1377" y="4995"/>
                  </a:lnTo>
                  <a:lnTo>
                    <a:pt x="1380" y="4996"/>
                  </a:lnTo>
                  <a:lnTo>
                    <a:pt x="1384" y="4998"/>
                  </a:lnTo>
                  <a:lnTo>
                    <a:pt x="1385" y="5002"/>
                  </a:lnTo>
                  <a:lnTo>
                    <a:pt x="1385" y="5005"/>
                  </a:lnTo>
                  <a:lnTo>
                    <a:pt x="1387" y="5007"/>
                  </a:lnTo>
                  <a:lnTo>
                    <a:pt x="1392" y="5008"/>
                  </a:lnTo>
                  <a:lnTo>
                    <a:pt x="1392" y="5015"/>
                  </a:lnTo>
                  <a:lnTo>
                    <a:pt x="1395" y="5022"/>
                  </a:lnTo>
                  <a:lnTo>
                    <a:pt x="1399" y="5027"/>
                  </a:lnTo>
                  <a:lnTo>
                    <a:pt x="1399" y="5036"/>
                  </a:lnTo>
                  <a:lnTo>
                    <a:pt x="1401" y="5041"/>
                  </a:lnTo>
                  <a:lnTo>
                    <a:pt x="1404" y="5044"/>
                  </a:lnTo>
                  <a:lnTo>
                    <a:pt x="1407" y="5048"/>
                  </a:lnTo>
                  <a:lnTo>
                    <a:pt x="1413" y="5049"/>
                  </a:lnTo>
                  <a:lnTo>
                    <a:pt x="1424" y="5051"/>
                  </a:lnTo>
                  <a:lnTo>
                    <a:pt x="1430" y="5053"/>
                  </a:lnTo>
                  <a:lnTo>
                    <a:pt x="1433" y="5056"/>
                  </a:lnTo>
                  <a:lnTo>
                    <a:pt x="1431" y="5059"/>
                  </a:lnTo>
                  <a:lnTo>
                    <a:pt x="1428" y="5061"/>
                  </a:lnTo>
                  <a:lnTo>
                    <a:pt x="1419" y="5063"/>
                  </a:lnTo>
                  <a:lnTo>
                    <a:pt x="1414" y="5063"/>
                  </a:lnTo>
                  <a:lnTo>
                    <a:pt x="1411" y="5061"/>
                  </a:lnTo>
                  <a:lnTo>
                    <a:pt x="1407" y="5059"/>
                  </a:lnTo>
                  <a:lnTo>
                    <a:pt x="1406" y="5056"/>
                  </a:lnTo>
                  <a:lnTo>
                    <a:pt x="1401" y="5053"/>
                  </a:lnTo>
                  <a:lnTo>
                    <a:pt x="1395" y="5049"/>
                  </a:lnTo>
                  <a:lnTo>
                    <a:pt x="1390" y="5044"/>
                  </a:lnTo>
                  <a:lnTo>
                    <a:pt x="1385" y="5042"/>
                  </a:lnTo>
                  <a:lnTo>
                    <a:pt x="1384" y="5036"/>
                  </a:lnTo>
                  <a:lnTo>
                    <a:pt x="1378" y="5032"/>
                  </a:lnTo>
                  <a:lnTo>
                    <a:pt x="1375" y="5027"/>
                  </a:lnTo>
                  <a:lnTo>
                    <a:pt x="1368" y="5025"/>
                  </a:lnTo>
                  <a:lnTo>
                    <a:pt x="1356" y="5020"/>
                  </a:lnTo>
                  <a:lnTo>
                    <a:pt x="1344" y="5015"/>
                  </a:lnTo>
                  <a:lnTo>
                    <a:pt x="1343" y="5022"/>
                  </a:lnTo>
                  <a:lnTo>
                    <a:pt x="1343" y="5027"/>
                  </a:lnTo>
                  <a:lnTo>
                    <a:pt x="1346" y="5032"/>
                  </a:lnTo>
                  <a:lnTo>
                    <a:pt x="1348" y="5036"/>
                  </a:lnTo>
                  <a:lnTo>
                    <a:pt x="1353" y="5041"/>
                  </a:lnTo>
                  <a:lnTo>
                    <a:pt x="1356" y="5046"/>
                  </a:lnTo>
                  <a:lnTo>
                    <a:pt x="1358" y="5049"/>
                  </a:lnTo>
                  <a:lnTo>
                    <a:pt x="1360" y="5053"/>
                  </a:lnTo>
                  <a:lnTo>
                    <a:pt x="1363" y="5054"/>
                  </a:lnTo>
                  <a:lnTo>
                    <a:pt x="1372" y="5056"/>
                  </a:lnTo>
                  <a:lnTo>
                    <a:pt x="1372" y="5070"/>
                  </a:lnTo>
                  <a:lnTo>
                    <a:pt x="1385" y="5077"/>
                  </a:lnTo>
                  <a:lnTo>
                    <a:pt x="1399" y="5083"/>
                  </a:lnTo>
                  <a:lnTo>
                    <a:pt x="1399" y="5088"/>
                  </a:lnTo>
                  <a:lnTo>
                    <a:pt x="1401" y="5092"/>
                  </a:lnTo>
                  <a:lnTo>
                    <a:pt x="1404" y="5094"/>
                  </a:lnTo>
                  <a:lnTo>
                    <a:pt x="1407" y="5095"/>
                  </a:lnTo>
                  <a:lnTo>
                    <a:pt x="1416" y="5097"/>
                  </a:lnTo>
                  <a:lnTo>
                    <a:pt x="1418" y="5100"/>
                  </a:lnTo>
                  <a:lnTo>
                    <a:pt x="1419" y="5104"/>
                  </a:lnTo>
                  <a:lnTo>
                    <a:pt x="1435" y="5104"/>
                  </a:lnTo>
                  <a:lnTo>
                    <a:pt x="1448" y="5104"/>
                  </a:lnTo>
                  <a:lnTo>
                    <a:pt x="1474" y="5097"/>
                  </a:lnTo>
                  <a:lnTo>
                    <a:pt x="1479" y="5088"/>
                  </a:lnTo>
                  <a:lnTo>
                    <a:pt x="1481" y="5087"/>
                  </a:lnTo>
                  <a:lnTo>
                    <a:pt x="1486" y="5083"/>
                  </a:lnTo>
                  <a:lnTo>
                    <a:pt x="1491" y="5080"/>
                  </a:lnTo>
                  <a:lnTo>
                    <a:pt x="1493" y="5077"/>
                  </a:lnTo>
                  <a:lnTo>
                    <a:pt x="1494" y="5073"/>
                  </a:lnTo>
                  <a:lnTo>
                    <a:pt x="1498" y="5070"/>
                  </a:lnTo>
                  <a:lnTo>
                    <a:pt x="1506" y="5066"/>
                  </a:lnTo>
                  <a:lnTo>
                    <a:pt x="1510" y="5061"/>
                  </a:lnTo>
                  <a:lnTo>
                    <a:pt x="1515" y="5056"/>
                  </a:lnTo>
                  <a:lnTo>
                    <a:pt x="1513" y="5051"/>
                  </a:lnTo>
                  <a:lnTo>
                    <a:pt x="1513" y="5048"/>
                  </a:lnTo>
                  <a:lnTo>
                    <a:pt x="1513" y="5044"/>
                  </a:lnTo>
                  <a:lnTo>
                    <a:pt x="1520" y="5049"/>
                  </a:lnTo>
                  <a:lnTo>
                    <a:pt x="1523" y="5053"/>
                  </a:lnTo>
                  <a:lnTo>
                    <a:pt x="1525" y="5054"/>
                  </a:lnTo>
                  <a:lnTo>
                    <a:pt x="1518" y="5054"/>
                  </a:lnTo>
                  <a:lnTo>
                    <a:pt x="1515" y="5056"/>
                  </a:lnTo>
                  <a:lnTo>
                    <a:pt x="1513" y="5059"/>
                  </a:lnTo>
                  <a:lnTo>
                    <a:pt x="1511" y="5063"/>
                  </a:lnTo>
                  <a:lnTo>
                    <a:pt x="1506" y="5066"/>
                  </a:lnTo>
                  <a:lnTo>
                    <a:pt x="1501" y="5075"/>
                  </a:lnTo>
                  <a:lnTo>
                    <a:pt x="1499" y="5080"/>
                  </a:lnTo>
                  <a:lnTo>
                    <a:pt x="1494" y="5082"/>
                  </a:lnTo>
                  <a:lnTo>
                    <a:pt x="1494" y="5083"/>
                  </a:lnTo>
                  <a:lnTo>
                    <a:pt x="1491" y="5092"/>
                  </a:lnTo>
                  <a:lnTo>
                    <a:pt x="1488" y="5094"/>
                  </a:lnTo>
                  <a:lnTo>
                    <a:pt x="1482" y="5095"/>
                  </a:lnTo>
                  <a:lnTo>
                    <a:pt x="1474" y="5097"/>
                  </a:lnTo>
                  <a:lnTo>
                    <a:pt x="1472" y="5102"/>
                  </a:lnTo>
                  <a:lnTo>
                    <a:pt x="1469" y="5107"/>
                  </a:lnTo>
                  <a:lnTo>
                    <a:pt x="1465" y="5109"/>
                  </a:lnTo>
                  <a:lnTo>
                    <a:pt x="1460" y="5111"/>
                  </a:lnTo>
                  <a:lnTo>
                    <a:pt x="1447" y="5111"/>
                  </a:lnTo>
                  <a:lnTo>
                    <a:pt x="1433" y="5111"/>
                  </a:lnTo>
                  <a:lnTo>
                    <a:pt x="1435" y="5116"/>
                  </a:lnTo>
                  <a:lnTo>
                    <a:pt x="1438" y="5119"/>
                  </a:lnTo>
                  <a:lnTo>
                    <a:pt x="1450" y="5121"/>
                  </a:lnTo>
                  <a:lnTo>
                    <a:pt x="1455" y="5123"/>
                  </a:lnTo>
                  <a:lnTo>
                    <a:pt x="1459" y="5126"/>
                  </a:lnTo>
                  <a:lnTo>
                    <a:pt x="1460" y="5131"/>
                  </a:lnTo>
                  <a:lnTo>
                    <a:pt x="1460" y="5138"/>
                  </a:lnTo>
                  <a:lnTo>
                    <a:pt x="1465" y="5141"/>
                  </a:lnTo>
                  <a:lnTo>
                    <a:pt x="1470" y="5145"/>
                  </a:lnTo>
                  <a:lnTo>
                    <a:pt x="1472" y="5152"/>
                  </a:lnTo>
                  <a:lnTo>
                    <a:pt x="1474" y="5158"/>
                  </a:lnTo>
                  <a:lnTo>
                    <a:pt x="1482" y="5158"/>
                  </a:lnTo>
                  <a:lnTo>
                    <a:pt x="1488" y="5162"/>
                  </a:lnTo>
                  <a:lnTo>
                    <a:pt x="1493" y="5163"/>
                  </a:lnTo>
                  <a:lnTo>
                    <a:pt x="1501" y="5165"/>
                  </a:lnTo>
                  <a:lnTo>
                    <a:pt x="1503" y="5162"/>
                  </a:lnTo>
                  <a:lnTo>
                    <a:pt x="1506" y="5160"/>
                  </a:lnTo>
                  <a:lnTo>
                    <a:pt x="1510" y="5158"/>
                  </a:lnTo>
                  <a:lnTo>
                    <a:pt x="1515" y="5158"/>
                  </a:lnTo>
                  <a:lnTo>
                    <a:pt x="1515" y="5153"/>
                  </a:lnTo>
                  <a:lnTo>
                    <a:pt x="1517" y="5148"/>
                  </a:lnTo>
                  <a:lnTo>
                    <a:pt x="1520" y="5140"/>
                  </a:lnTo>
                  <a:lnTo>
                    <a:pt x="1522" y="5138"/>
                  </a:lnTo>
                  <a:lnTo>
                    <a:pt x="1522" y="5131"/>
                  </a:lnTo>
                  <a:lnTo>
                    <a:pt x="1523" y="5124"/>
                  </a:lnTo>
                  <a:lnTo>
                    <a:pt x="1528" y="5109"/>
                  </a:lnTo>
                  <a:lnTo>
                    <a:pt x="1530" y="5106"/>
                  </a:lnTo>
                  <a:lnTo>
                    <a:pt x="1534" y="5088"/>
                  </a:lnTo>
                  <a:lnTo>
                    <a:pt x="1535" y="5068"/>
                  </a:lnTo>
                  <a:lnTo>
                    <a:pt x="1537" y="5065"/>
                  </a:lnTo>
                  <a:lnTo>
                    <a:pt x="1539" y="5061"/>
                  </a:lnTo>
                  <a:lnTo>
                    <a:pt x="1540" y="5059"/>
                  </a:lnTo>
                  <a:lnTo>
                    <a:pt x="1544" y="5058"/>
                  </a:lnTo>
                  <a:lnTo>
                    <a:pt x="1549" y="5056"/>
                  </a:lnTo>
                  <a:lnTo>
                    <a:pt x="1547" y="5061"/>
                  </a:lnTo>
                  <a:lnTo>
                    <a:pt x="1546" y="5070"/>
                  </a:lnTo>
                  <a:lnTo>
                    <a:pt x="1544" y="5073"/>
                  </a:lnTo>
                  <a:lnTo>
                    <a:pt x="1542" y="5080"/>
                  </a:lnTo>
                  <a:lnTo>
                    <a:pt x="1540" y="5088"/>
                  </a:lnTo>
                  <a:lnTo>
                    <a:pt x="1535" y="5100"/>
                  </a:lnTo>
                  <a:lnTo>
                    <a:pt x="1534" y="5104"/>
                  </a:lnTo>
                  <a:lnTo>
                    <a:pt x="1530" y="5109"/>
                  </a:lnTo>
                  <a:lnTo>
                    <a:pt x="1528" y="5112"/>
                  </a:lnTo>
                  <a:lnTo>
                    <a:pt x="1528" y="5126"/>
                  </a:lnTo>
                  <a:lnTo>
                    <a:pt x="1528" y="5136"/>
                  </a:lnTo>
                  <a:lnTo>
                    <a:pt x="1528" y="5141"/>
                  </a:lnTo>
                  <a:lnTo>
                    <a:pt x="1527" y="5148"/>
                  </a:lnTo>
                  <a:lnTo>
                    <a:pt x="1523" y="5155"/>
                  </a:lnTo>
                  <a:lnTo>
                    <a:pt x="1520" y="5162"/>
                  </a:lnTo>
                  <a:lnTo>
                    <a:pt x="1515" y="5167"/>
                  </a:lnTo>
                  <a:lnTo>
                    <a:pt x="1508" y="5170"/>
                  </a:lnTo>
                  <a:lnTo>
                    <a:pt x="1499" y="5172"/>
                  </a:lnTo>
                  <a:lnTo>
                    <a:pt x="1491" y="5172"/>
                  </a:lnTo>
                  <a:lnTo>
                    <a:pt x="1481" y="5172"/>
                  </a:lnTo>
                  <a:lnTo>
                    <a:pt x="1479" y="5169"/>
                  </a:lnTo>
                  <a:lnTo>
                    <a:pt x="1476" y="5167"/>
                  </a:lnTo>
                  <a:lnTo>
                    <a:pt x="1472" y="5165"/>
                  </a:lnTo>
                  <a:lnTo>
                    <a:pt x="1467" y="5165"/>
                  </a:lnTo>
                  <a:lnTo>
                    <a:pt x="1467" y="5157"/>
                  </a:lnTo>
                  <a:lnTo>
                    <a:pt x="1464" y="5152"/>
                  </a:lnTo>
                  <a:lnTo>
                    <a:pt x="1460" y="5145"/>
                  </a:lnTo>
                  <a:lnTo>
                    <a:pt x="1460" y="5138"/>
                  </a:lnTo>
                  <a:lnTo>
                    <a:pt x="1406" y="5111"/>
                  </a:lnTo>
                  <a:lnTo>
                    <a:pt x="1397" y="5099"/>
                  </a:lnTo>
                  <a:lnTo>
                    <a:pt x="1387" y="5088"/>
                  </a:lnTo>
                  <a:lnTo>
                    <a:pt x="1380" y="5083"/>
                  </a:lnTo>
                  <a:lnTo>
                    <a:pt x="1373" y="5080"/>
                  </a:lnTo>
                  <a:lnTo>
                    <a:pt x="1366" y="5078"/>
                  </a:lnTo>
                  <a:lnTo>
                    <a:pt x="1358" y="5077"/>
                  </a:lnTo>
                  <a:lnTo>
                    <a:pt x="1356" y="5087"/>
                  </a:lnTo>
                  <a:lnTo>
                    <a:pt x="1358" y="5092"/>
                  </a:lnTo>
                  <a:lnTo>
                    <a:pt x="1361" y="5095"/>
                  </a:lnTo>
                  <a:lnTo>
                    <a:pt x="1368" y="5097"/>
                  </a:lnTo>
                  <a:lnTo>
                    <a:pt x="1373" y="5099"/>
                  </a:lnTo>
                  <a:lnTo>
                    <a:pt x="1380" y="5100"/>
                  </a:lnTo>
                  <a:lnTo>
                    <a:pt x="1384" y="5104"/>
                  </a:lnTo>
                  <a:lnTo>
                    <a:pt x="1385" y="5111"/>
                  </a:lnTo>
                  <a:lnTo>
                    <a:pt x="1394" y="5116"/>
                  </a:lnTo>
                  <a:lnTo>
                    <a:pt x="1404" y="5119"/>
                  </a:lnTo>
                  <a:lnTo>
                    <a:pt x="1407" y="5123"/>
                  </a:lnTo>
                  <a:lnTo>
                    <a:pt x="1411" y="5126"/>
                  </a:lnTo>
                  <a:lnTo>
                    <a:pt x="1413" y="5131"/>
                  </a:lnTo>
                  <a:lnTo>
                    <a:pt x="1413" y="5138"/>
                  </a:lnTo>
                  <a:lnTo>
                    <a:pt x="1418" y="5138"/>
                  </a:lnTo>
                  <a:lnTo>
                    <a:pt x="1419" y="5141"/>
                  </a:lnTo>
                  <a:lnTo>
                    <a:pt x="1419" y="5146"/>
                  </a:lnTo>
                  <a:lnTo>
                    <a:pt x="1419" y="5152"/>
                  </a:lnTo>
                  <a:lnTo>
                    <a:pt x="1418" y="5157"/>
                  </a:lnTo>
                  <a:lnTo>
                    <a:pt x="1419" y="5162"/>
                  </a:lnTo>
                  <a:lnTo>
                    <a:pt x="1421" y="5165"/>
                  </a:lnTo>
                  <a:lnTo>
                    <a:pt x="1426" y="5165"/>
                  </a:lnTo>
                  <a:lnTo>
                    <a:pt x="1423" y="5170"/>
                  </a:lnTo>
                  <a:lnTo>
                    <a:pt x="1419" y="5175"/>
                  </a:lnTo>
                  <a:lnTo>
                    <a:pt x="1413" y="5179"/>
                  </a:lnTo>
                  <a:lnTo>
                    <a:pt x="1406" y="5179"/>
                  </a:lnTo>
                  <a:lnTo>
                    <a:pt x="1406" y="5186"/>
                  </a:lnTo>
                  <a:lnTo>
                    <a:pt x="1402" y="5191"/>
                  </a:lnTo>
                  <a:lnTo>
                    <a:pt x="1401" y="5194"/>
                  </a:lnTo>
                  <a:lnTo>
                    <a:pt x="1399" y="5199"/>
                  </a:lnTo>
                  <a:lnTo>
                    <a:pt x="1399" y="5204"/>
                  </a:lnTo>
                  <a:lnTo>
                    <a:pt x="1399" y="5210"/>
                  </a:lnTo>
                  <a:lnTo>
                    <a:pt x="1397" y="5220"/>
                  </a:lnTo>
                  <a:lnTo>
                    <a:pt x="1397" y="5227"/>
                  </a:lnTo>
                  <a:lnTo>
                    <a:pt x="1399" y="5230"/>
                  </a:lnTo>
                  <a:lnTo>
                    <a:pt x="1401" y="5234"/>
                  </a:lnTo>
                  <a:lnTo>
                    <a:pt x="1406" y="5234"/>
                  </a:lnTo>
                  <a:lnTo>
                    <a:pt x="1404" y="5240"/>
                  </a:lnTo>
                  <a:lnTo>
                    <a:pt x="1406" y="5244"/>
                  </a:lnTo>
                  <a:lnTo>
                    <a:pt x="1407" y="5247"/>
                  </a:lnTo>
                  <a:lnTo>
                    <a:pt x="1411" y="5249"/>
                  </a:lnTo>
                  <a:lnTo>
                    <a:pt x="1416" y="5254"/>
                  </a:lnTo>
                  <a:lnTo>
                    <a:pt x="1418" y="5257"/>
                  </a:lnTo>
                  <a:lnTo>
                    <a:pt x="1419" y="5261"/>
                  </a:lnTo>
                  <a:lnTo>
                    <a:pt x="1414" y="5263"/>
                  </a:lnTo>
                  <a:lnTo>
                    <a:pt x="1413" y="5264"/>
                  </a:lnTo>
                  <a:lnTo>
                    <a:pt x="1414" y="5266"/>
                  </a:lnTo>
                  <a:lnTo>
                    <a:pt x="1416" y="5269"/>
                  </a:lnTo>
                  <a:lnTo>
                    <a:pt x="1424" y="5275"/>
                  </a:lnTo>
                  <a:lnTo>
                    <a:pt x="1426" y="5278"/>
                  </a:lnTo>
                  <a:lnTo>
                    <a:pt x="1426" y="5281"/>
                  </a:lnTo>
                  <a:lnTo>
                    <a:pt x="1431" y="5285"/>
                  </a:lnTo>
                  <a:lnTo>
                    <a:pt x="1436" y="5288"/>
                  </a:lnTo>
                  <a:lnTo>
                    <a:pt x="1440" y="5293"/>
                  </a:lnTo>
                  <a:lnTo>
                    <a:pt x="1447" y="5295"/>
                  </a:lnTo>
                  <a:lnTo>
                    <a:pt x="1453" y="5295"/>
                  </a:lnTo>
                  <a:lnTo>
                    <a:pt x="1457" y="5293"/>
                  </a:lnTo>
                  <a:lnTo>
                    <a:pt x="1460" y="5290"/>
                  </a:lnTo>
                  <a:lnTo>
                    <a:pt x="1462" y="5286"/>
                  </a:lnTo>
                  <a:lnTo>
                    <a:pt x="1464" y="5283"/>
                  </a:lnTo>
                  <a:lnTo>
                    <a:pt x="1467" y="5280"/>
                  </a:lnTo>
                  <a:lnTo>
                    <a:pt x="1472" y="5280"/>
                  </a:lnTo>
                  <a:lnTo>
                    <a:pt x="1481" y="5281"/>
                  </a:lnTo>
                  <a:lnTo>
                    <a:pt x="1482" y="5285"/>
                  </a:lnTo>
                  <a:lnTo>
                    <a:pt x="1486" y="5286"/>
                  </a:lnTo>
                  <a:lnTo>
                    <a:pt x="1494" y="5288"/>
                  </a:lnTo>
                  <a:lnTo>
                    <a:pt x="1498" y="5293"/>
                  </a:lnTo>
                  <a:lnTo>
                    <a:pt x="1501" y="5304"/>
                  </a:lnTo>
                  <a:lnTo>
                    <a:pt x="1503" y="5307"/>
                  </a:lnTo>
                  <a:lnTo>
                    <a:pt x="1501" y="5312"/>
                  </a:lnTo>
                  <a:lnTo>
                    <a:pt x="1499" y="5314"/>
                  </a:lnTo>
                  <a:lnTo>
                    <a:pt x="1494" y="5315"/>
                  </a:lnTo>
                  <a:lnTo>
                    <a:pt x="1499" y="5322"/>
                  </a:lnTo>
                  <a:lnTo>
                    <a:pt x="1499" y="5329"/>
                  </a:lnTo>
                  <a:lnTo>
                    <a:pt x="1499" y="5336"/>
                  </a:lnTo>
                  <a:lnTo>
                    <a:pt x="1494" y="5343"/>
                  </a:lnTo>
                  <a:lnTo>
                    <a:pt x="1498" y="5348"/>
                  </a:lnTo>
                  <a:lnTo>
                    <a:pt x="1499" y="5355"/>
                  </a:lnTo>
                  <a:lnTo>
                    <a:pt x="1501" y="5362"/>
                  </a:lnTo>
                  <a:lnTo>
                    <a:pt x="1501" y="5370"/>
                  </a:lnTo>
                  <a:lnTo>
                    <a:pt x="1506" y="5379"/>
                  </a:lnTo>
                  <a:lnTo>
                    <a:pt x="1510" y="5382"/>
                  </a:lnTo>
                  <a:lnTo>
                    <a:pt x="1515" y="5384"/>
                  </a:lnTo>
                  <a:lnTo>
                    <a:pt x="1522" y="5384"/>
                  </a:lnTo>
                  <a:lnTo>
                    <a:pt x="1525" y="5382"/>
                  </a:lnTo>
                  <a:lnTo>
                    <a:pt x="1530" y="5379"/>
                  </a:lnTo>
                  <a:lnTo>
                    <a:pt x="1535" y="5377"/>
                  </a:lnTo>
                  <a:lnTo>
                    <a:pt x="1539" y="5375"/>
                  </a:lnTo>
                  <a:lnTo>
                    <a:pt x="1540" y="5373"/>
                  </a:lnTo>
                  <a:lnTo>
                    <a:pt x="1542" y="5367"/>
                  </a:lnTo>
                  <a:lnTo>
                    <a:pt x="1544" y="5360"/>
                  </a:lnTo>
                  <a:lnTo>
                    <a:pt x="1546" y="5358"/>
                  </a:lnTo>
                  <a:lnTo>
                    <a:pt x="1549" y="5356"/>
                  </a:lnTo>
                  <a:lnTo>
                    <a:pt x="1547" y="5344"/>
                  </a:lnTo>
                  <a:lnTo>
                    <a:pt x="1549" y="5336"/>
                  </a:lnTo>
                  <a:lnTo>
                    <a:pt x="1552" y="5319"/>
                  </a:lnTo>
                  <a:lnTo>
                    <a:pt x="1556" y="5302"/>
                  </a:lnTo>
                  <a:lnTo>
                    <a:pt x="1556" y="5292"/>
                  </a:lnTo>
                  <a:lnTo>
                    <a:pt x="1556" y="5281"/>
                  </a:lnTo>
                  <a:lnTo>
                    <a:pt x="1561" y="5278"/>
                  </a:lnTo>
                  <a:lnTo>
                    <a:pt x="1566" y="5278"/>
                  </a:lnTo>
                  <a:lnTo>
                    <a:pt x="1576" y="5281"/>
                  </a:lnTo>
                  <a:lnTo>
                    <a:pt x="1578" y="5278"/>
                  </a:lnTo>
                  <a:lnTo>
                    <a:pt x="1581" y="5278"/>
                  </a:lnTo>
                  <a:lnTo>
                    <a:pt x="1585" y="5280"/>
                  </a:lnTo>
                  <a:lnTo>
                    <a:pt x="1590" y="5281"/>
                  </a:lnTo>
                  <a:lnTo>
                    <a:pt x="1597" y="5280"/>
                  </a:lnTo>
                  <a:lnTo>
                    <a:pt x="1600" y="5276"/>
                  </a:lnTo>
                  <a:lnTo>
                    <a:pt x="1605" y="5271"/>
                  </a:lnTo>
                  <a:lnTo>
                    <a:pt x="1607" y="5264"/>
                  </a:lnTo>
                  <a:lnTo>
                    <a:pt x="1614" y="5254"/>
                  </a:lnTo>
                  <a:lnTo>
                    <a:pt x="1619" y="5251"/>
                  </a:lnTo>
                  <a:lnTo>
                    <a:pt x="1624" y="5247"/>
                  </a:lnTo>
                  <a:lnTo>
                    <a:pt x="1631" y="5239"/>
                  </a:lnTo>
                  <a:lnTo>
                    <a:pt x="1636" y="5230"/>
                  </a:lnTo>
                  <a:lnTo>
                    <a:pt x="1641" y="5225"/>
                  </a:lnTo>
                  <a:lnTo>
                    <a:pt x="1646" y="5223"/>
                  </a:lnTo>
                  <a:lnTo>
                    <a:pt x="1651" y="5222"/>
                  </a:lnTo>
                  <a:lnTo>
                    <a:pt x="1658" y="5220"/>
                  </a:lnTo>
                  <a:lnTo>
                    <a:pt x="1658" y="5218"/>
                  </a:lnTo>
                  <a:lnTo>
                    <a:pt x="1660" y="5216"/>
                  </a:lnTo>
                  <a:lnTo>
                    <a:pt x="1665" y="5215"/>
                  </a:lnTo>
                  <a:lnTo>
                    <a:pt x="1668" y="5215"/>
                  </a:lnTo>
                  <a:lnTo>
                    <a:pt x="1670" y="5216"/>
                  </a:lnTo>
                  <a:lnTo>
                    <a:pt x="1672" y="5220"/>
                  </a:lnTo>
                  <a:lnTo>
                    <a:pt x="1658" y="5220"/>
                  </a:lnTo>
                  <a:lnTo>
                    <a:pt x="1644" y="5240"/>
                  </a:lnTo>
                  <a:lnTo>
                    <a:pt x="1631" y="5261"/>
                  </a:lnTo>
                  <a:lnTo>
                    <a:pt x="1626" y="5263"/>
                  </a:lnTo>
                  <a:lnTo>
                    <a:pt x="1621" y="5266"/>
                  </a:lnTo>
                  <a:lnTo>
                    <a:pt x="1614" y="5275"/>
                  </a:lnTo>
                  <a:lnTo>
                    <a:pt x="1607" y="5283"/>
                  </a:lnTo>
                  <a:lnTo>
                    <a:pt x="1602" y="5286"/>
                  </a:lnTo>
                  <a:lnTo>
                    <a:pt x="1597" y="5288"/>
                  </a:lnTo>
                  <a:lnTo>
                    <a:pt x="1597" y="5329"/>
                  </a:lnTo>
                  <a:lnTo>
                    <a:pt x="1593" y="5331"/>
                  </a:lnTo>
                  <a:lnTo>
                    <a:pt x="1592" y="5334"/>
                  </a:lnTo>
                  <a:lnTo>
                    <a:pt x="1590" y="5343"/>
                  </a:lnTo>
                  <a:lnTo>
                    <a:pt x="1586" y="5343"/>
                  </a:lnTo>
                  <a:lnTo>
                    <a:pt x="1585" y="5344"/>
                  </a:lnTo>
                  <a:lnTo>
                    <a:pt x="1583" y="5350"/>
                  </a:lnTo>
                  <a:lnTo>
                    <a:pt x="1576" y="5350"/>
                  </a:lnTo>
                  <a:lnTo>
                    <a:pt x="1571" y="5353"/>
                  </a:lnTo>
                  <a:lnTo>
                    <a:pt x="1568" y="5355"/>
                  </a:lnTo>
                  <a:lnTo>
                    <a:pt x="1563" y="5356"/>
                  </a:lnTo>
                  <a:lnTo>
                    <a:pt x="1559" y="5365"/>
                  </a:lnTo>
                  <a:lnTo>
                    <a:pt x="1556" y="5373"/>
                  </a:lnTo>
                  <a:lnTo>
                    <a:pt x="1552" y="5382"/>
                  </a:lnTo>
                  <a:lnTo>
                    <a:pt x="1549" y="5391"/>
                  </a:lnTo>
                  <a:lnTo>
                    <a:pt x="1528" y="5391"/>
                  </a:lnTo>
                  <a:lnTo>
                    <a:pt x="1520" y="5396"/>
                  </a:lnTo>
                  <a:lnTo>
                    <a:pt x="1517" y="5399"/>
                  </a:lnTo>
                  <a:lnTo>
                    <a:pt x="1515" y="5404"/>
                  </a:lnTo>
                  <a:lnTo>
                    <a:pt x="1510" y="5404"/>
                  </a:lnTo>
                  <a:lnTo>
                    <a:pt x="1506" y="5406"/>
                  </a:lnTo>
                  <a:lnTo>
                    <a:pt x="1503" y="5408"/>
                  </a:lnTo>
                  <a:lnTo>
                    <a:pt x="1501" y="5411"/>
                  </a:lnTo>
                  <a:lnTo>
                    <a:pt x="1496" y="5413"/>
                  </a:lnTo>
                  <a:lnTo>
                    <a:pt x="1493" y="5414"/>
                  </a:lnTo>
                  <a:lnTo>
                    <a:pt x="1488" y="5421"/>
                  </a:lnTo>
                  <a:lnTo>
                    <a:pt x="1484" y="5430"/>
                  </a:lnTo>
                  <a:lnTo>
                    <a:pt x="1481" y="5438"/>
                  </a:lnTo>
                  <a:lnTo>
                    <a:pt x="1481" y="5443"/>
                  </a:lnTo>
                  <a:lnTo>
                    <a:pt x="1482" y="5447"/>
                  </a:lnTo>
                  <a:lnTo>
                    <a:pt x="1486" y="5448"/>
                  </a:lnTo>
                  <a:lnTo>
                    <a:pt x="1489" y="5450"/>
                  </a:lnTo>
                  <a:lnTo>
                    <a:pt x="1498" y="5452"/>
                  </a:lnTo>
                  <a:lnTo>
                    <a:pt x="1499" y="5455"/>
                  </a:lnTo>
                  <a:lnTo>
                    <a:pt x="1501" y="5459"/>
                  </a:lnTo>
                  <a:lnTo>
                    <a:pt x="1481" y="5459"/>
                  </a:lnTo>
                  <a:lnTo>
                    <a:pt x="1481" y="5466"/>
                  </a:lnTo>
                  <a:lnTo>
                    <a:pt x="1482" y="5471"/>
                  </a:lnTo>
                  <a:lnTo>
                    <a:pt x="1486" y="5474"/>
                  </a:lnTo>
                  <a:lnTo>
                    <a:pt x="1489" y="5477"/>
                  </a:lnTo>
                  <a:lnTo>
                    <a:pt x="1493" y="5481"/>
                  </a:lnTo>
                  <a:lnTo>
                    <a:pt x="1494" y="5486"/>
                  </a:lnTo>
                  <a:lnTo>
                    <a:pt x="1496" y="5491"/>
                  </a:lnTo>
                  <a:lnTo>
                    <a:pt x="1494" y="5500"/>
                  </a:lnTo>
                  <a:lnTo>
                    <a:pt x="1499" y="5501"/>
                  </a:lnTo>
                  <a:lnTo>
                    <a:pt x="1501" y="5505"/>
                  </a:lnTo>
                  <a:lnTo>
                    <a:pt x="1501" y="5508"/>
                  </a:lnTo>
                  <a:lnTo>
                    <a:pt x="1499" y="5513"/>
                  </a:lnTo>
                  <a:lnTo>
                    <a:pt x="1496" y="5517"/>
                  </a:lnTo>
                  <a:lnTo>
                    <a:pt x="1491" y="5520"/>
                  </a:lnTo>
                  <a:lnTo>
                    <a:pt x="1486" y="5522"/>
                  </a:lnTo>
                  <a:lnTo>
                    <a:pt x="1481" y="5520"/>
                  </a:lnTo>
                  <a:lnTo>
                    <a:pt x="1477" y="5515"/>
                  </a:lnTo>
                  <a:lnTo>
                    <a:pt x="1476" y="5512"/>
                  </a:lnTo>
                  <a:lnTo>
                    <a:pt x="1477" y="5508"/>
                  </a:lnTo>
                  <a:lnTo>
                    <a:pt x="1481" y="5506"/>
                  </a:lnTo>
                  <a:lnTo>
                    <a:pt x="1482" y="5506"/>
                  </a:lnTo>
                  <a:lnTo>
                    <a:pt x="1484" y="5505"/>
                  </a:lnTo>
                  <a:lnTo>
                    <a:pt x="1486" y="5500"/>
                  </a:lnTo>
                  <a:lnTo>
                    <a:pt x="1488" y="5486"/>
                  </a:lnTo>
                  <a:lnTo>
                    <a:pt x="1477" y="5486"/>
                  </a:lnTo>
                  <a:lnTo>
                    <a:pt x="1467" y="5486"/>
                  </a:lnTo>
                  <a:lnTo>
                    <a:pt x="1462" y="5486"/>
                  </a:lnTo>
                  <a:lnTo>
                    <a:pt x="1460" y="5489"/>
                  </a:lnTo>
                  <a:lnTo>
                    <a:pt x="1459" y="5493"/>
                  </a:lnTo>
                  <a:lnTo>
                    <a:pt x="1460" y="5500"/>
                  </a:lnTo>
                  <a:lnTo>
                    <a:pt x="1452" y="5501"/>
                  </a:lnTo>
                  <a:lnTo>
                    <a:pt x="1450" y="5501"/>
                  </a:lnTo>
                  <a:lnTo>
                    <a:pt x="1448" y="5500"/>
                  </a:lnTo>
                  <a:lnTo>
                    <a:pt x="1447" y="5496"/>
                  </a:lnTo>
                  <a:lnTo>
                    <a:pt x="1445" y="5488"/>
                  </a:lnTo>
                  <a:lnTo>
                    <a:pt x="1445" y="5481"/>
                  </a:lnTo>
                  <a:lnTo>
                    <a:pt x="1440" y="5483"/>
                  </a:lnTo>
                  <a:lnTo>
                    <a:pt x="1435" y="5488"/>
                  </a:lnTo>
                  <a:lnTo>
                    <a:pt x="1430" y="5491"/>
                  </a:lnTo>
                  <a:lnTo>
                    <a:pt x="1428" y="5491"/>
                  </a:lnTo>
                  <a:lnTo>
                    <a:pt x="1424" y="5489"/>
                  </a:lnTo>
                  <a:lnTo>
                    <a:pt x="1421" y="5491"/>
                  </a:lnTo>
                  <a:lnTo>
                    <a:pt x="1419" y="5493"/>
                  </a:lnTo>
                  <a:lnTo>
                    <a:pt x="1418" y="5498"/>
                  </a:lnTo>
                  <a:lnTo>
                    <a:pt x="1416" y="5500"/>
                  </a:lnTo>
                  <a:lnTo>
                    <a:pt x="1413" y="5500"/>
                  </a:lnTo>
                  <a:lnTo>
                    <a:pt x="1411" y="5508"/>
                  </a:lnTo>
                  <a:lnTo>
                    <a:pt x="1409" y="5512"/>
                  </a:lnTo>
                  <a:lnTo>
                    <a:pt x="1406" y="5513"/>
                  </a:lnTo>
                  <a:lnTo>
                    <a:pt x="1401" y="5515"/>
                  </a:lnTo>
                  <a:lnTo>
                    <a:pt x="1397" y="5517"/>
                  </a:lnTo>
                  <a:lnTo>
                    <a:pt x="1392" y="5524"/>
                  </a:lnTo>
                  <a:lnTo>
                    <a:pt x="1387" y="5530"/>
                  </a:lnTo>
                  <a:lnTo>
                    <a:pt x="1384" y="5532"/>
                  </a:lnTo>
                  <a:lnTo>
                    <a:pt x="1378" y="5534"/>
                  </a:lnTo>
                  <a:lnTo>
                    <a:pt x="1375" y="5522"/>
                  </a:lnTo>
                  <a:lnTo>
                    <a:pt x="1373" y="5513"/>
                  </a:lnTo>
                  <a:lnTo>
                    <a:pt x="1375" y="5505"/>
                  </a:lnTo>
                  <a:lnTo>
                    <a:pt x="1378" y="5493"/>
                  </a:lnTo>
                  <a:lnTo>
                    <a:pt x="1384" y="5491"/>
                  </a:lnTo>
                  <a:lnTo>
                    <a:pt x="1387" y="5489"/>
                  </a:lnTo>
                  <a:lnTo>
                    <a:pt x="1392" y="5486"/>
                  </a:lnTo>
                  <a:lnTo>
                    <a:pt x="1399" y="5486"/>
                  </a:lnTo>
                  <a:lnTo>
                    <a:pt x="1401" y="5481"/>
                  </a:lnTo>
                  <a:lnTo>
                    <a:pt x="1402" y="5479"/>
                  </a:lnTo>
                  <a:lnTo>
                    <a:pt x="1406" y="5479"/>
                  </a:lnTo>
                  <a:lnTo>
                    <a:pt x="1407" y="5471"/>
                  </a:lnTo>
                  <a:lnTo>
                    <a:pt x="1409" y="5467"/>
                  </a:lnTo>
                  <a:lnTo>
                    <a:pt x="1413" y="5466"/>
                  </a:lnTo>
                  <a:lnTo>
                    <a:pt x="1411" y="5471"/>
                  </a:lnTo>
                  <a:lnTo>
                    <a:pt x="1411" y="5476"/>
                  </a:lnTo>
                  <a:lnTo>
                    <a:pt x="1413" y="5477"/>
                  </a:lnTo>
                  <a:lnTo>
                    <a:pt x="1416" y="5479"/>
                  </a:lnTo>
                  <a:lnTo>
                    <a:pt x="1419" y="5479"/>
                  </a:lnTo>
                  <a:lnTo>
                    <a:pt x="1423" y="5481"/>
                  </a:lnTo>
                  <a:lnTo>
                    <a:pt x="1428" y="5483"/>
                  </a:lnTo>
                  <a:lnTo>
                    <a:pt x="1433" y="5481"/>
                  </a:lnTo>
                  <a:lnTo>
                    <a:pt x="1436" y="5479"/>
                  </a:lnTo>
                  <a:lnTo>
                    <a:pt x="1445" y="5472"/>
                  </a:lnTo>
                  <a:lnTo>
                    <a:pt x="1448" y="5467"/>
                  </a:lnTo>
                  <a:lnTo>
                    <a:pt x="1450" y="5466"/>
                  </a:lnTo>
                  <a:lnTo>
                    <a:pt x="1453" y="5459"/>
                  </a:lnTo>
                  <a:lnTo>
                    <a:pt x="1453" y="5454"/>
                  </a:lnTo>
                  <a:lnTo>
                    <a:pt x="1455" y="5450"/>
                  </a:lnTo>
                  <a:lnTo>
                    <a:pt x="1457" y="5447"/>
                  </a:lnTo>
                  <a:lnTo>
                    <a:pt x="1460" y="5445"/>
                  </a:lnTo>
                  <a:lnTo>
                    <a:pt x="1464" y="5445"/>
                  </a:lnTo>
                  <a:lnTo>
                    <a:pt x="1465" y="5443"/>
                  </a:lnTo>
                  <a:lnTo>
                    <a:pt x="1467" y="5438"/>
                  </a:lnTo>
                  <a:lnTo>
                    <a:pt x="1467" y="5433"/>
                  </a:lnTo>
                  <a:lnTo>
                    <a:pt x="1467" y="5430"/>
                  </a:lnTo>
                  <a:lnTo>
                    <a:pt x="1465" y="5428"/>
                  </a:lnTo>
                  <a:lnTo>
                    <a:pt x="1462" y="5426"/>
                  </a:lnTo>
                  <a:lnTo>
                    <a:pt x="1455" y="5425"/>
                  </a:lnTo>
                  <a:lnTo>
                    <a:pt x="1447" y="5425"/>
                  </a:lnTo>
                  <a:lnTo>
                    <a:pt x="1447" y="5418"/>
                  </a:lnTo>
                  <a:lnTo>
                    <a:pt x="1447" y="5411"/>
                  </a:lnTo>
                  <a:lnTo>
                    <a:pt x="1445" y="5406"/>
                  </a:lnTo>
                  <a:lnTo>
                    <a:pt x="1440" y="5404"/>
                  </a:lnTo>
                  <a:lnTo>
                    <a:pt x="1436" y="5391"/>
                  </a:lnTo>
                  <a:lnTo>
                    <a:pt x="1433" y="5385"/>
                  </a:lnTo>
                  <a:lnTo>
                    <a:pt x="1430" y="5380"/>
                  </a:lnTo>
                  <a:lnTo>
                    <a:pt x="1424" y="5377"/>
                  </a:lnTo>
                  <a:lnTo>
                    <a:pt x="1419" y="5373"/>
                  </a:lnTo>
                  <a:lnTo>
                    <a:pt x="1406" y="5370"/>
                  </a:lnTo>
                  <a:lnTo>
                    <a:pt x="1404" y="5372"/>
                  </a:lnTo>
                  <a:lnTo>
                    <a:pt x="1402" y="5373"/>
                  </a:lnTo>
                  <a:lnTo>
                    <a:pt x="1399" y="5377"/>
                  </a:lnTo>
                  <a:lnTo>
                    <a:pt x="1397" y="5382"/>
                  </a:lnTo>
                  <a:lnTo>
                    <a:pt x="1395" y="5384"/>
                  </a:lnTo>
                  <a:lnTo>
                    <a:pt x="1392" y="5384"/>
                  </a:lnTo>
                  <a:lnTo>
                    <a:pt x="1394" y="5387"/>
                  </a:lnTo>
                  <a:lnTo>
                    <a:pt x="1397" y="5389"/>
                  </a:lnTo>
                  <a:lnTo>
                    <a:pt x="1406" y="5391"/>
                  </a:lnTo>
                  <a:lnTo>
                    <a:pt x="1406" y="5394"/>
                  </a:lnTo>
                  <a:lnTo>
                    <a:pt x="1404" y="5397"/>
                  </a:lnTo>
                  <a:lnTo>
                    <a:pt x="1401" y="5397"/>
                  </a:lnTo>
                  <a:lnTo>
                    <a:pt x="1397" y="5397"/>
                  </a:lnTo>
                  <a:lnTo>
                    <a:pt x="1395" y="5397"/>
                  </a:lnTo>
                  <a:lnTo>
                    <a:pt x="1384" y="5399"/>
                  </a:lnTo>
                  <a:lnTo>
                    <a:pt x="1390" y="5404"/>
                  </a:lnTo>
                  <a:lnTo>
                    <a:pt x="1395" y="5409"/>
                  </a:lnTo>
                  <a:lnTo>
                    <a:pt x="1397" y="5413"/>
                  </a:lnTo>
                  <a:lnTo>
                    <a:pt x="1399" y="5416"/>
                  </a:lnTo>
                  <a:lnTo>
                    <a:pt x="1399" y="5421"/>
                  </a:lnTo>
                  <a:lnTo>
                    <a:pt x="1399" y="5426"/>
                  </a:lnTo>
                  <a:lnTo>
                    <a:pt x="1399" y="5428"/>
                  </a:lnTo>
                  <a:lnTo>
                    <a:pt x="1401" y="5430"/>
                  </a:lnTo>
                  <a:lnTo>
                    <a:pt x="1399" y="5433"/>
                  </a:lnTo>
                  <a:lnTo>
                    <a:pt x="1395" y="5437"/>
                  </a:lnTo>
                  <a:lnTo>
                    <a:pt x="1392" y="5438"/>
                  </a:lnTo>
                  <a:lnTo>
                    <a:pt x="1392" y="5433"/>
                  </a:lnTo>
                  <a:lnTo>
                    <a:pt x="1392" y="5430"/>
                  </a:lnTo>
                  <a:lnTo>
                    <a:pt x="1390" y="5428"/>
                  </a:lnTo>
                  <a:lnTo>
                    <a:pt x="1390" y="5423"/>
                  </a:lnTo>
                  <a:lnTo>
                    <a:pt x="1389" y="5420"/>
                  </a:lnTo>
                  <a:lnTo>
                    <a:pt x="1385" y="5416"/>
                  </a:lnTo>
                  <a:lnTo>
                    <a:pt x="1382" y="5414"/>
                  </a:lnTo>
                  <a:lnTo>
                    <a:pt x="1375" y="5413"/>
                  </a:lnTo>
                  <a:lnTo>
                    <a:pt x="1366" y="5413"/>
                  </a:lnTo>
                  <a:lnTo>
                    <a:pt x="1366" y="5416"/>
                  </a:lnTo>
                  <a:lnTo>
                    <a:pt x="1365" y="5425"/>
                  </a:lnTo>
                  <a:lnTo>
                    <a:pt x="1358" y="5428"/>
                  </a:lnTo>
                  <a:lnTo>
                    <a:pt x="1353" y="5433"/>
                  </a:lnTo>
                  <a:lnTo>
                    <a:pt x="1348" y="5438"/>
                  </a:lnTo>
                  <a:lnTo>
                    <a:pt x="1344" y="5445"/>
                  </a:lnTo>
                  <a:lnTo>
                    <a:pt x="1344" y="5452"/>
                  </a:lnTo>
                  <a:lnTo>
                    <a:pt x="1344" y="5457"/>
                  </a:lnTo>
                  <a:lnTo>
                    <a:pt x="1348" y="5460"/>
                  </a:lnTo>
                  <a:lnTo>
                    <a:pt x="1351" y="5462"/>
                  </a:lnTo>
                  <a:lnTo>
                    <a:pt x="1355" y="5466"/>
                  </a:lnTo>
                  <a:lnTo>
                    <a:pt x="1360" y="5466"/>
                  </a:lnTo>
                  <a:lnTo>
                    <a:pt x="1372" y="5466"/>
                  </a:lnTo>
                  <a:lnTo>
                    <a:pt x="1370" y="5471"/>
                  </a:lnTo>
                  <a:lnTo>
                    <a:pt x="1368" y="5474"/>
                  </a:lnTo>
                  <a:lnTo>
                    <a:pt x="1361" y="5479"/>
                  </a:lnTo>
                  <a:lnTo>
                    <a:pt x="1355" y="5484"/>
                  </a:lnTo>
                  <a:lnTo>
                    <a:pt x="1353" y="5488"/>
                  </a:lnTo>
                  <a:lnTo>
                    <a:pt x="1351" y="5493"/>
                  </a:lnTo>
                  <a:lnTo>
                    <a:pt x="1353" y="5505"/>
                  </a:lnTo>
                  <a:lnTo>
                    <a:pt x="1356" y="5515"/>
                  </a:lnTo>
                  <a:lnTo>
                    <a:pt x="1358" y="5525"/>
                  </a:lnTo>
                  <a:lnTo>
                    <a:pt x="1358" y="5541"/>
                  </a:lnTo>
                  <a:lnTo>
                    <a:pt x="1360" y="5544"/>
                  </a:lnTo>
                  <a:lnTo>
                    <a:pt x="1361" y="5546"/>
                  </a:lnTo>
                  <a:lnTo>
                    <a:pt x="1363" y="5544"/>
                  </a:lnTo>
                  <a:lnTo>
                    <a:pt x="1365" y="5541"/>
                  </a:lnTo>
                  <a:lnTo>
                    <a:pt x="1368" y="5542"/>
                  </a:lnTo>
                  <a:lnTo>
                    <a:pt x="1370" y="5544"/>
                  </a:lnTo>
                  <a:lnTo>
                    <a:pt x="1370" y="5547"/>
                  </a:lnTo>
                  <a:lnTo>
                    <a:pt x="1368" y="5552"/>
                  </a:lnTo>
                  <a:lnTo>
                    <a:pt x="1366" y="5554"/>
                  </a:lnTo>
                  <a:lnTo>
                    <a:pt x="1365" y="5554"/>
                  </a:lnTo>
                  <a:lnTo>
                    <a:pt x="1365" y="5581"/>
                  </a:lnTo>
                  <a:lnTo>
                    <a:pt x="1365" y="5616"/>
                  </a:lnTo>
                  <a:lnTo>
                    <a:pt x="1351" y="5619"/>
                  </a:lnTo>
                  <a:lnTo>
                    <a:pt x="1339" y="5624"/>
                  </a:lnTo>
                  <a:lnTo>
                    <a:pt x="1331" y="5633"/>
                  </a:lnTo>
                  <a:lnTo>
                    <a:pt x="1324" y="5643"/>
                  </a:lnTo>
                  <a:lnTo>
                    <a:pt x="1326" y="5646"/>
                  </a:lnTo>
                  <a:lnTo>
                    <a:pt x="1329" y="5648"/>
                  </a:lnTo>
                  <a:lnTo>
                    <a:pt x="1337" y="5650"/>
                  </a:lnTo>
                  <a:lnTo>
                    <a:pt x="1337" y="5663"/>
                  </a:lnTo>
                  <a:lnTo>
                    <a:pt x="1339" y="5674"/>
                  </a:lnTo>
                  <a:lnTo>
                    <a:pt x="1337" y="5684"/>
                  </a:lnTo>
                  <a:lnTo>
                    <a:pt x="1336" y="5699"/>
                  </a:lnTo>
                  <a:lnTo>
                    <a:pt x="1331" y="5714"/>
                  </a:lnTo>
                  <a:lnTo>
                    <a:pt x="1331" y="5721"/>
                  </a:lnTo>
                  <a:lnTo>
                    <a:pt x="1331" y="5732"/>
                  </a:lnTo>
                  <a:lnTo>
                    <a:pt x="1341" y="5732"/>
                  </a:lnTo>
                  <a:lnTo>
                    <a:pt x="1349" y="5730"/>
                  </a:lnTo>
                  <a:lnTo>
                    <a:pt x="1355" y="5725"/>
                  </a:lnTo>
                  <a:lnTo>
                    <a:pt x="1358" y="5718"/>
                  </a:lnTo>
                  <a:lnTo>
                    <a:pt x="1361" y="5713"/>
                  </a:lnTo>
                  <a:lnTo>
                    <a:pt x="1363" y="5706"/>
                  </a:lnTo>
                  <a:lnTo>
                    <a:pt x="1366" y="5701"/>
                  </a:lnTo>
                  <a:lnTo>
                    <a:pt x="1368" y="5699"/>
                  </a:lnTo>
                  <a:lnTo>
                    <a:pt x="1372" y="5697"/>
                  </a:lnTo>
                  <a:lnTo>
                    <a:pt x="1372" y="5677"/>
                  </a:lnTo>
                  <a:lnTo>
                    <a:pt x="1372" y="5657"/>
                  </a:lnTo>
                  <a:lnTo>
                    <a:pt x="1370" y="5638"/>
                  </a:lnTo>
                  <a:lnTo>
                    <a:pt x="1365" y="5622"/>
                  </a:lnTo>
                  <a:lnTo>
                    <a:pt x="1373" y="5629"/>
                  </a:lnTo>
                  <a:lnTo>
                    <a:pt x="1380" y="5638"/>
                  </a:lnTo>
                  <a:lnTo>
                    <a:pt x="1384" y="5650"/>
                  </a:lnTo>
                  <a:lnTo>
                    <a:pt x="1385" y="5663"/>
                  </a:lnTo>
                  <a:lnTo>
                    <a:pt x="1394" y="5668"/>
                  </a:lnTo>
                  <a:lnTo>
                    <a:pt x="1397" y="5672"/>
                  </a:lnTo>
                  <a:lnTo>
                    <a:pt x="1399" y="5677"/>
                  </a:lnTo>
                  <a:lnTo>
                    <a:pt x="1401" y="5679"/>
                  </a:lnTo>
                  <a:lnTo>
                    <a:pt x="1402" y="5680"/>
                  </a:lnTo>
                  <a:lnTo>
                    <a:pt x="1406" y="5684"/>
                  </a:lnTo>
                  <a:lnTo>
                    <a:pt x="1411" y="5685"/>
                  </a:lnTo>
                  <a:lnTo>
                    <a:pt x="1413" y="5687"/>
                  </a:lnTo>
                  <a:lnTo>
                    <a:pt x="1413" y="5691"/>
                  </a:lnTo>
                  <a:lnTo>
                    <a:pt x="1421" y="5685"/>
                  </a:lnTo>
                  <a:lnTo>
                    <a:pt x="1426" y="5684"/>
                  </a:lnTo>
                  <a:lnTo>
                    <a:pt x="1433" y="5684"/>
                  </a:lnTo>
                  <a:lnTo>
                    <a:pt x="1436" y="5682"/>
                  </a:lnTo>
                  <a:lnTo>
                    <a:pt x="1438" y="5679"/>
                  </a:lnTo>
                  <a:lnTo>
                    <a:pt x="1440" y="5670"/>
                  </a:lnTo>
                  <a:lnTo>
                    <a:pt x="1443" y="5672"/>
                  </a:lnTo>
                  <a:lnTo>
                    <a:pt x="1445" y="5674"/>
                  </a:lnTo>
                  <a:lnTo>
                    <a:pt x="1447" y="5680"/>
                  </a:lnTo>
                  <a:lnTo>
                    <a:pt x="1448" y="5687"/>
                  </a:lnTo>
                  <a:lnTo>
                    <a:pt x="1450" y="5691"/>
                  </a:lnTo>
                  <a:lnTo>
                    <a:pt x="1453" y="5691"/>
                  </a:lnTo>
                  <a:lnTo>
                    <a:pt x="1459" y="5691"/>
                  </a:lnTo>
                  <a:lnTo>
                    <a:pt x="1462" y="5689"/>
                  </a:lnTo>
                  <a:lnTo>
                    <a:pt x="1465" y="5687"/>
                  </a:lnTo>
                  <a:lnTo>
                    <a:pt x="1467" y="5684"/>
                  </a:lnTo>
                  <a:lnTo>
                    <a:pt x="1467" y="5680"/>
                  </a:lnTo>
                  <a:lnTo>
                    <a:pt x="1469" y="5679"/>
                  </a:lnTo>
                  <a:lnTo>
                    <a:pt x="1474" y="5677"/>
                  </a:lnTo>
                  <a:lnTo>
                    <a:pt x="1476" y="5674"/>
                  </a:lnTo>
                  <a:lnTo>
                    <a:pt x="1477" y="5672"/>
                  </a:lnTo>
                  <a:lnTo>
                    <a:pt x="1484" y="5670"/>
                  </a:lnTo>
                  <a:lnTo>
                    <a:pt x="1501" y="5670"/>
                  </a:lnTo>
                  <a:lnTo>
                    <a:pt x="1501" y="5636"/>
                  </a:lnTo>
                  <a:lnTo>
                    <a:pt x="1499" y="5633"/>
                  </a:lnTo>
                  <a:lnTo>
                    <a:pt x="1498" y="5633"/>
                  </a:lnTo>
                  <a:lnTo>
                    <a:pt x="1494" y="5633"/>
                  </a:lnTo>
                  <a:lnTo>
                    <a:pt x="1488" y="5636"/>
                  </a:lnTo>
                  <a:lnTo>
                    <a:pt x="1484" y="5636"/>
                  </a:lnTo>
                  <a:lnTo>
                    <a:pt x="1481" y="5636"/>
                  </a:lnTo>
                  <a:lnTo>
                    <a:pt x="1477" y="5629"/>
                  </a:lnTo>
                  <a:lnTo>
                    <a:pt x="1479" y="5624"/>
                  </a:lnTo>
                  <a:lnTo>
                    <a:pt x="1481" y="5622"/>
                  </a:lnTo>
                  <a:lnTo>
                    <a:pt x="1486" y="5622"/>
                  </a:lnTo>
                  <a:lnTo>
                    <a:pt x="1499" y="5624"/>
                  </a:lnTo>
                  <a:lnTo>
                    <a:pt x="1505" y="5624"/>
                  </a:lnTo>
                  <a:lnTo>
                    <a:pt x="1508" y="5622"/>
                  </a:lnTo>
                  <a:lnTo>
                    <a:pt x="1510" y="5617"/>
                  </a:lnTo>
                  <a:lnTo>
                    <a:pt x="1510" y="5614"/>
                  </a:lnTo>
                  <a:lnTo>
                    <a:pt x="1510" y="5610"/>
                  </a:lnTo>
                  <a:lnTo>
                    <a:pt x="1515" y="5609"/>
                  </a:lnTo>
                  <a:lnTo>
                    <a:pt x="1518" y="5610"/>
                  </a:lnTo>
                  <a:lnTo>
                    <a:pt x="1523" y="5614"/>
                  </a:lnTo>
                  <a:lnTo>
                    <a:pt x="1528" y="5616"/>
                  </a:lnTo>
                  <a:lnTo>
                    <a:pt x="1532" y="5616"/>
                  </a:lnTo>
                  <a:lnTo>
                    <a:pt x="1535" y="5616"/>
                  </a:lnTo>
                  <a:lnTo>
                    <a:pt x="1534" y="5619"/>
                  </a:lnTo>
                  <a:lnTo>
                    <a:pt x="1530" y="5621"/>
                  </a:lnTo>
                  <a:lnTo>
                    <a:pt x="1522" y="5622"/>
                  </a:lnTo>
                  <a:lnTo>
                    <a:pt x="1522" y="5626"/>
                  </a:lnTo>
                  <a:lnTo>
                    <a:pt x="1520" y="5628"/>
                  </a:lnTo>
                  <a:lnTo>
                    <a:pt x="1515" y="5629"/>
                  </a:lnTo>
                  <a:lnTo>
                    <a:pt x="1515" y="5636"/>
                  </a:lnTo>
                  <a:lnTo>
                    <a:pt x="1515" y="5643"/>
                  </a:lnTo>
                  <a:lnTo>
                    <a:pt x="1513" y="5648"/>
                  </a:lnTo>
                  <a:lnTo>
                    <a:pt x="1508" y="5650"/>
                  </a:lnTo>
                  <a:lnTo>
                    <a:pt x="1506" y="5658"/>
                  </a:lnTo>
                  <a:lnTo>
                    <a:pt x="1508" y="5663"/>
                  </a:lnTo>
                  <a:lnTo>
                    <a:pt x="1513" y="5665"/>
                  </a:lnTo>
                  <a:lnTo>
                    <a:pt x="1517" y="5668"/>
                  </a:lnTo>
                  <a:lnTo>
                    <a:pt x="1522" y="5670"/>
                  </a:lnTo>
                  <a:lnTo>
                    <a:pt x="1527" y="5672"/>
                  </a:lnTo>
                  <a:lnTo>
                    <a:pt x="1528" y="5677"/>
                  </a:lnTo>
                  <a:lnTo>
                    <a:pt x="1528" y="5684"/>
                  </a:lnTo>
                  <a:lnTo>
                    <a:pt x="1520" y="5687"/>
                  </a:lnTo>
                  <a:lnTo>
                    <a:pt x="1511" y="5691"/>
                  </a:lnTo>
                  <a:lnTo>
                    <a:pt x="1505" y="5696"/>
                  </a:lnTo>
                  <a:lnTo>
                    <a:pt x="1503" y="5699"/>
                  </a:lnTo>
                  <a:lnTo>
                    <a:pt x="1501" y="5704"/>
                  </a:lnTo>
                  <a:lnTo>
                    <a:pt x="1501" y="5708"/>
                  </a:lnTo>
                  <a:lnTo>
                    <a:pt x="1501" y="5711"/>
                  </a:lnTo>
                  <a:lnTo>
                    <a:pt x="1505" y="5720"/>
                  </a:lnTo>
                  <a:lnTo>
                    <a:pt x="1515" y="5732"/>
                  </a:lnTo>
                  <a:lnTo>
                    <a:pt x="1517" y="5738"/>
                  </a:lnTo>
                  <a:lnTo>
                    <a:pt x="1518" y="5745"/>
                  </a:lnTo>
                  <a:lnTo>
                    <a:pt x="1522" y="5750"/>
                  </a:lnTo>
                  <a:lnTo>
                    <a:pt x="1525" y="5752"/>
                  </a:lnTo>
                  <a:lnTo>
                    <a:pt x="1528" y="5752"/>
                  </a:lnTo>
                  <a:lnTo>
                    <a:pt x="1525" y="5759"/>
                  </a:lnTo>
                  <a:lnTo>
                    <a:pt x="1520" y="5762"/>
                  </a:lnTo>
                  <a:lnTo>
                    <a:pt x="1508" y="5769"/>
                  </a:lnTo>
                  <a:lnTo>
                    <a:pt x="1503" y="5773"/>
                  </a:lnTo>
                  <a:lnTo>
                    <a:pt x="1498" y="5778"/>
                  </a:lnTo>
                  <a:lnTo>
                    <a:pt x="1494" y="5785"/>
                  </a:lnTo>
                  <a:lnTo>
                    <a:pt x="1494" y="5793"/>
                  </a:lnTo>
                  <a:lnTo>
                    <a:pt x="1493" y="5800"/>
                  </a:lnTo>
                  <a:lnTo>
                    <a:pt x="1494" y="5805"/>
                  </a:lnTo>
                  <a:lnTo>
                    <a:pt x="1496" y="5810"/>
                  </a:lnTo>
                  <a:lnTo>
                    <a:pt x="1498" y="5814"/>
                  </a:lnTo>
                  <a:lnTo>
                    <a:pt x="1506" y="5817"/>
                  </a:lnTo>
                  <a:lnTo>
                    <a:pt x="1515" y="5820"/>
                  </a:lnTo>
                  <a:lnTo>
                    <a:pt x="1513" y="5824"/>
                  </a:lnTo>
                  <a:lnTo>
                    <a:pt x="1511" y="5827"/>
                  </a:lnTo>
                  <a:lnTo>
                    <a:pt x="1508" y="5831"/>
                  </a:lnTo>
                  <a:lnTo>
                    <a:pt x="1508" y="5834"/>
                  </a:lnTo>
                  <a:lnTo>
                    <a:pt x="1508" y="5837"/>
                  </a:lnTo>
                  <a:lnTo>
                    <a:pt x="1511" y="5841"/>
                  </a:lnTo>
                  <a:lnTo>
                    <a:pt x="1515" y="5848"/>
                  </a:lnTo>
                  <a:lnTo>
                    <a:pt x="1517" y="5851"/>
                  </a:lnTo>
                  <a:lnTo>
                    <a:pt x="1517" y="5855"/>
                  </a:lnTo>
                  <a:lnTo>
                    <a:pt x="1518" y="5866"/>
                  </a:lnTo>
                  <a:lnTo>
                    <a:pt x="1518" y="5875"/>
                  </a:lnTo>
                  <a:lnTo>
                    <a:pt x="1520" y="5878"/>
                  </a:lnTo>
                  <a:lnTo>
                    <a:pt x="1523" y="5882"/>
                  </a:lnTo>
                  <a:lnTo>
                    <a:pt x="1527" y="5884"/>
                  </a:lnTo>
                  <a:lnTo>
                    <a:pt x="1534" y="5884"/>
                  </a:lnTo>
                  <a:lnTo>
                    <a:pt x="1534" y="5885"/>
                  </a:lnTo>
                  <a:lnTo>
                    <a:pt x="1532" y="5887"/>
                  </a:lnTo>
                  <a:lnTo>
                    <a:pt x="1530" y="5885"/>
                  </a:lnTo>
                  <a:lnTo>
                    <a:pt x="1525" y="5884"/>
                  </a:lnTo>
                  <a:lnTo>
                    <a:pt x="1520" y="5882"/>
                  </a:lnTo>
                  <a:lnTo>
                    <a:pt x="1517" y="5878"/>
                  </a:lnTo>
                  <a:lnTo>
                    <a:pt x="1515" y="5875"/>
                  </a:lnTo>
                  <a:lnTo>
                    <a:pt x="1511" y="5865"/>
                  </a:lnTo>
                  <a:lnTo>
                    <a:pt x="1508" y="5855"/>
                  </a:lnTo>
                  <a:lnTo>
                    <a:pt x="1505" y="5853"/>
                  </a:lnTo>
                  <a:lnTo>
                    <a:pt x="1498" y="5848"/>
                  </a:lnTo>
                  <a:lnTo>
                    <a:pt x="1496" y="5846"/>
                  </a:lnTo>
                  <a:lnTo>
                    <a:pt x="1494" y="5841"/>
                  </a:lnTo>
                  <a:lnTo>
                    <a:pt x="1453" y="5841"/>
                  </a:lnTo>
                  <a:lnTo>
                    <a:pt x="1459" y="5832"/>
                  </a:lnTo>
                  <a:lnTo>
                    <a:pt x="1460" y="5827"/>
                  </a:lnTo>
                  <a:lnTo>
                    <a:pt x="1460" y="5820"/>
                  </a:lnTo>
                  <a:lnTo>
                    <a:pt x="1455" y="5817"/>
                  </a:lnTo>
                  <a:lnTo>
                    <a:pt x="1448" y="5815"/>
                  </a:lnTo>
                  <a:lnTo>
                    <a:pt x="1443" y="5812"/>
                  </a:lnTo>
                  <a:lnTo>
                    <a:pt x="1442" y="5810"/>
                  </a:lnTo>
                  <a:lnTo>
                    <a:pt x="1440" y="5807"/>
                  </a:lnTo>
                  <a:lnTo>
                    <a:pt x="1435" y="5803"/>
                  </a:lnTo>
                  <a:lnTo>
                    <a:pt x="1430" y="5800"/>
                  </a:lnTo>
                  <a:lnTo>
                    <a:pt x="1424" y="5795"/>
                  </a:lnTo>
                  <a:lnTo>
                    <a:pt x="1419" y="5793"/>
                  </a:lnTo>
                  <a:lnTo>
                    <a:pt x="1416" y="5795"/>
                  </a:lnTo>
                  <a:lnTo>
                    <a:pt x="1414" y="5796"/>
                  </a:lnTo>
                  <a:lnTo>
                    <a:pt x="1413" y="5802"/>
                  </a:lnTo>
                  <a:lnTo>
                    <a:pt x="1413" y="5814"/>
                  </a:lnTo>
                  <a:lnTo>
                    <a:pt x="1413" y="5834"/>
                  </a:lnTo>
                  <a:lnTo>
                    <a:pt x="1409" y="5834"/>
                  </a:lnTo>
                  <a:lnTo>
                    <a:pt x="1407" y="5836"/>
                  </a:lnTo>
                  <a:lnTo>
                    <a:pt x="1406" y="5841"/>
                  </a:lnTo>
                  <a:lnTo>
                    <a:pt x="1406" y="5848"/>
                  </a:lnTo>
                  <a:lnTo>
                    <a:pt x="1406" y="5853"/>
                  </a:lnTo>
                  <a:lnTo>
                    <a:pt x="1402" y="5856"/>
                  </a:lnTo>
                  <a:lnTo>
                    <a:pt x="1399" y="5858"/>
                  </a:lnTo>
                  <a:lnTo>
                    <a:pt x="1395" y="5861"/>
                  </a:lnTo>
                  <a:lnTo>
                    <a:pt x="1392" y="5863"/>
                  </a:lnTo>
                  <a:lnTo>
                    <a:pt x="1392" y="5868"/>
                  </a:lnTo>
                  <a:lnTo>
                    <a:pt x="1392" y="5875"/>
                  </a:lnTo>
                  <a:lnTo>
                    <a:pt x="1389" y="5884"/>
                  </a:lnTo>
                  <a:lnTo>
                    <a:pt x="1385" y="5892"/>
                  </a:lnTo>
                  <a:lnTo>
                    <a:pt x="1382" y="5901"/>
                  </a:lnTo>
                  <a:lnTo>
                    <a:pt x="1378" y="5909"/>
                  </a:lnTo>
                  <a:lnTo>
                    <a:pt x="1378" y="5924"/>
                  </a:lnTo>
                  <a:lnTo>
                    <a:pt x="1380" y="5936"/>
                  </a:lnTo>
                  <a:lnTo>
                    <a:pt x="1384" y="5948"/>
                  </a:lnTo>
                  <a:lnTo>
                    <a:pt x="1385" y="5960"/>
                  </a:lnTo>
                  <a:lnTo>
                    <a:pt x="1385" y="5964"/>
                  </a:lnTo>
                  <a:lnTo>
                    <a:pt x="1384" y="5970"/>
                  </a:lnTo>
                  <a:lnTo>
                    <a:pt x="1384" y="5976"/>
                  </a:lnTo>
                  <a:lnTo>
                    <a:pt x="1385" y="5981"/>
                  </a:lnTo>
                  <a:lnTo>
                    <a:pt x="1387" y="5984"/>
                  </a:lnTo>
                  <a:lnTo>
                    <a:pt x="1390" y="5988"/>
                  </a:lnTo>
                  <a:lnTo>
                    <a:pt x="1395" y="5996"/>
                  </a:lnTo>
                  <a:lnTo>
                    <a:pt x="1401" y="6003"/>
                  </a:lnTo>
                  <a:lnTo>
                    <a:pt x="1407" y="6008"/>
                  </a:lnTo>
                  <a:lnTo>
                    <a:pt x="1416" y="6013"/>
                  </a:lnTo>
                  <a:lnTo>
                    <a:pt x="1419" y="6013"/>
                  </a:lnTo>
                  <a:lnTo>
                    <a:pt x="1433" y="6022"/>
                  </a:lnTo>
                  <a:lnTo>
                    <a:pt x="1436" y="6023"/>
                  </a:lnTo>
                  <a:lnTo>
                    <a:pt x="1442" y="6028"/>
                  </a:lnTo>
                  <a:lnTo>
                    <a:pt x="1448" y="6032"/>
                  </a:lnTo>
                  <a:lnTo>
                    <a:pt x="1455" y="6035"/>
                  </a:lnTo>
                  <a:lnTo>
                    <a:pt x="1464" y="6039"/>
                  </a:lnTo>
                  <a:lnTo>
                    <a:pt x="1470" y="6042"/>
                  </a:lnTo>
                  <a:lnTo>
                    <a:pt x="1472" y="6044"/>
                  </a:lnTo>
                  <a:lnTo>
                    <a:pt x="1474" y="6047"/>
                  </a:lnTo>
                  <a:lnTo>
                    <a:pt x="1476" y="6051"/>
                  </a:lnTo>
                  <a:lnTo>
                    <a:pt x="1474" y="6057"/>
                  </a:lnTo>
                  <a:lnTo>
                    <a:pt x="1476" y="6063"/>
                  </a:lnTo>
                  <a:lnTo>
                    <a:pt x="1477" y="6068"/>
                  </a:lnTo>
                  <a:lnTo>
                    <a:pt x="1481" y="6073"/>
                  </a:lnTo>
                  <a:lnTo>
                    <a:pt x="1486" y="6076"/>
                  </a:lnTo>
                  <a:lnTo>
                    <a:pt x="1488" y="6080"/>
                  </a:lnTo>
                  <a:lnTo>
                    <a:pt x="1491" y="6085"/>
                  </a:lnTo>
                  <a:lnTo>
                    <a:pt x="1494" y="6088"/>
                  </a:lnTo>
                  <a:lnTo>
                    <a:pt x="1498" y="6088"/>
                  </a:lnTo>
                  <a:lnTo>
                    <a:pt x="1499" y="6097"/>
                  </a:lnTo>
                  <a:lnTo>
                    <a:pt x="1503" y="6105"/>
                  </a:lnTo>
                  <a:lnTo>
                    <a:pt x="1506" y="6112"/>
                  </a:lnTo>
                  <a:lnTo>
                    <a:pt x="1510" y="6119"/>
                  </a:lnTo>
                  <a:lnTo>
                    <a:pt x="1511" y="6122"/>
                  </a:lnTo>
                  <a:lnTo>
                    <a:pt x="1517" y="6127"/>
                  </a:lnTo>
                  <a:lnTo>
                    <a:pt x="1522" y="6131"/>
                  </a:lnTo>
                  <a:lnTo>
                    <a:pt x="1527" y="6132"/>
                  </a:lnTo>
                  <a:lnTo>
                    <a:pt x="1535" y="6134"/>
                  </a:lnTo>
                  <a:lnTo>
                    <a:pt x="1537" y="6139"/>
                  </a:lnTo>
                  <a:lnTo>
                    <a:pt x="1540" y="6143"/>
                  </a:lnTo>
                  <a:lnTo>
                    <a:pt x="1547" y="6148"/>
                  </a:lnTo>
                  <a:lnTo>
                    <a:pt x="1557" y="6153"/>
                  </a:lnTo>
                  <a:lnTo>
                    <a:pt x="1569" y="6155"/>
                  </a:lnTo>
                  <a:lnTo>
                    <a:pt x="1568" y="6160"/>
                  </a:lnTo>
                  <a:lnTo>
                    <a:pt x="1568" y="6165"/>
                  </a:lnTo>
                  <a:lnTo>
                    <a:pt x="1569" y="6168"/>
                  </a:lnTo>
                  <a:lnTo>
                    <a:pt x="1573" y="6170"/>
                  </a:lnTo>
                  <a:lnTo>
                    <a:pt x="1580" y="6173"/>
                  </a:lnTo>
                  <a:lnTo>
                    <a:pt x="1586" y="6173"/>
                  </a:lnTo>
                  <a:lnTo>
                    <a:pt x="1595" y="6175"/>
                  </a:lnTo>
                  <a:lnTo>
                    <a:pt x="1602" y="6179"/>
                  </a:lnTo>
                  <a:lnTo>
                    <a:pt x="1603" y="6182"/>
                  </a:lnTo>
                  <a:lnTo>
                    <a:pt x="1605" y="6185"/>
                  </a:lnTo>
                  <a:lnTo>
                    <a:pt x="1605" y="6189"/>
                  </a:lnTo>
                  <a:lnTo>
                    <a:pt x="1603" y="6196"/>
                  </a:lnTo>
                  <a:lnTo>
                    <a:pt x="1612" y="6197"/>
                  </a:lnTo>
                  <a:lnTo>
                    <a:pt x="1617" y="6197"/>
                  </a:lnTo>
                  <a:lnTo>
                    <a:pt x="1621" y="6194"/>
                  </a:lnTo>
                  <a:lnTo>
                    <a:pt x="1622" y="6190"/>
                  </a:lnTo>
                  <a:lnTo>
                    <a:pt x="1624" y="6187"/>
                  </a:lnTo>
                  <a:lnTo>
                    <a:pt x="1627" y="6184"/>
                  </a:lnTo>
                  <a:lnTo>
                    <a:pt x="1631" y="6182"/>
                  </a:lnTo>
                  <a:lnTo>
                    <a:pt x="1638" y="6182"/>
                  </a:lnTo>
                  <a:lnTo>
                    <a:pt x="1638" y="6187"/>
                  </a:lnTo>
                  <a:lnTo>
                    <a:pt x="1636" y="6192"/>
                  </a:lnTo>
                  <a:lnTo>
                    <a:pt x="1634" y="6197"/>
                  </a:lnTo>
                  <a:lnTo>
                    <a:pt x="1631" y="6199"/>
                  </a:lnTo>
                  <a:lnTo>
                    <a:pt x="1624" y="6204"/>
                  </a:lnTo>
                  <a:lnTo>
                    <a:pt x="1617" y="6209"/>
                  </a:lnTo>
                  <a:lnTo>
                    <a:pt x="1610" y="6214"/>
                  </a:lnTo>
                  <a:lnTo>
                    <a:pt x="1607" y="6219"/>
                  </a:lnTo>
                  <a:lnTo>
                    <a:pt x="1605" y="6228"/>
                  </a:lnTo>
                  <a:lnTo>
                    <a:pt x="1603" y="6236"/>
                  </a:lnTo>
                  <a:lnTo>
                    <a:pt x="1603" y="6243"/>
                  </a:lnTo>
                  <a:lnTo>
                    <a:pt x="1605" y="6248"/>
                  </a:lnTo>
                  <a:lnTo>
                    <a:pt x="1607" y="6254"/>
                  </a:lnTo>
                  <a:lnTo>
                    <a:pt x="1612" y="6255"/>
                  </a:lnTo>
                  <a:lnTo>
                    <a:pt x="1617" y="6257"/>
                  </a:lnTo>
                  <a:lnTo>
                    <a:pt x="1624" y="6257"/>
                  </a:lnTo>
                  <a:lnTo>
                    <a:pt x="1638" y="6257"/>
                  </a:lnTo>
                  <a:lnTo>
                    <a:pt x="1643" y="6259"/>
                  </a:lnTo>
                  <a:lnTo>
                    <a:pt x="1644" y="6260"/>
                  </a:lnTo>
                  <a:lnTo>
                    <a:pt x="1644" y="6264"/>
                  </a:lnTo>
                  <a:lnTo>
                    <a:pt x="1653" y="6265"/>
                  </a:lnTo>
                  <a:lnTo>
                    <a:pt x="1660" y="6265"/>
                  </a:lnTo>
                  <a:lnTo>
                    <a:pt x="1673" y="6262"/>
                  </a:lnTo>
                  <a:lnTo>
                    <a:pt x="1685" y="6259"/>
                  </a:lnTo>
                  <a:lnTo>
                    <a:pt x="1690" y="6257"/>
                  </a:lnTo>
                  <a:lnTo>
                    <a:pt x="1699" y="6257"/>
                  </a:lnTo>
                  <a:lnTo>
                    <a:pt x="1699" y="6265"/>
                  </a:lnTo>
                  <a:lnTo>
                    <a:pt x="1701" y="6272"/>
                  </a:lnTo>
                  <a:lnTo>
                    <a:pt x="1704" y="6277"/>
                  </a:lnTo>
                  <a:lnTo>
                    <a:pt x="1713" y="6277"/>
                  </a:lnTo>
                  <a:lnTo>
                    <a:pt x="1713" y="6286"/>
                  </a:lnTo>
                  <a:lnTo>
                    <a:pt x="1711" y="6293"/>
                  </a:lnTo>
                  <a:lnTo>
                    <a:pt x="1708" y="6298"/>
                  </a:lnTo>
                  <a:lnTo>
                    <a:pt x="1706" y="6305"/>
                  </a:lnTo>
                  <a:lnTo>
                    <a:pt x="1733" y="6305"/>
                  </a:lnTo>
                  <a:lnTo>
                    <a:pt x="1733" y="6298"/>
                  </a:lnTo>
                  <a:lnTo>
                    <a:pt x="1735" y="6295"/>
                  </a:lnTo>
                  <a:lnTo>
                    <a:pt x="1738" y="6289"/>
                  </a:lnTo>
                  <a:lnTo>
                    <a:pt x="1740" y="6284"/>
                  </a:lnTo>
                  <a:lnTo>
                    <a:pt x="1743" y="6284"/>
                  </a:lnTo>
                  <a:lnTo>
                    <a:pt x="1749" y="6284"/>
                  </a:lnTo>
                  <a:lnTo>
                    <a:pt x="1754" y="6288"/>
                  </a:lnTo>
                  <a:lnTo>
                    <a:pt x="1761" y="6295"/>
                  </a:lnTo>
                  <a:lnTo>
                    <a:pt x="1767" y="6298"/>
                  </a:lnTo>
                  <a:lnTo>
                    <a:pt x="1772" y="6298"/>
                  </a:lnTo>
                  <a:lnTo>
                    <a:pt x="1778" y="6298"/>
                  </a:lnTo>
                  <a:lnTo>
                    <a:pt x="1783" y="6298"/>
                  </a:lnTo>
                  <a:lnTo>
                    <a:pt x="1788" y="6298"/>
                  </a:lnTo>
                  <a:lnTo>
                    <a:pt x="1791" y="6300"/>
                  </a:lnTo>
                  <a:lnTo>
                    <a:pt x="1795" y="6301"/>
                  </a:lnTo>
                  <a:lnTo>
                    <a:pt x="1796" y="6305"/>
                  </a:lnTo>
                  <a:lnTo>
                    <a:pt x="1802" y="6305"/>
                  </a:lnTo>
                  <a:lnTo>
                    <a:pt x="1842" y="6305"/>
                  </a:lnTo>
                  <a:lnTo>
                    <a:pt x="1851" y="6303"/>
                  </a:lnTo>
                  <a:lnTo>
                    <a:pt x="1858" y="6301"/>
                  </a:lnTo>
                  <a:lnTo>
                    <a:pt x="1870" y="6295"/>
                  </a:lnTo>
                  <a:lnTo>
                    <a:pt x="1877" y="6293"/>
                  </a:lnTo>
                  <a:lnTo>
                    <a:pt x="1883" y="6291"/>
                  </a:lnTo>
                  <a:lnTo>
                    <a:pt x="1894" y="6289"/>
                  </a:lnTo>
                  <a:lnTo>
                    <a:pt x="1904" y="6291"/>
                  </a:lnTo>
                  <a:lnTo>
                    <a:pt x="1924" y="6291"/>
                  </a:lnTo>
                  <a:lnTo>
                    <a:pt x="1924" y="6296"/>
                  </a:lnTo>
                  <a:lnTo>
                    <a:pt x="1926" y="6300"/>
                  </a:lnTo>
                  <a:lnTo>
                    <a:pt x="1928" y="6303"/>
                  </a:lnTo>
                  <a:lnTo>
                    <a:pt x="1931" y="6305"/>
                  </a:lnTo>
                  <a:lnTo>
                    <a:pt x="1933" y="6303"/>
                  </a:lnTo>
                  <a:lnTo>
                    <a:pt x="1935" y="6301"/>
                  </a:lnTo>
                  <a:lnTo>
                    <a:pt x="1938" y="6298"/>
                  </a:lnTo>
                  <a:lnTo>
                    <a:pt x="1940" y="6293"/>
                  </a:lnTo>
                  <a:lnTo>
                    <a:pt x="1941" y="6291"/>
                  </a:lnTo>
                  <a:lnTo>
                    <a:pt x="1945" y="6291"/>
                  </a:lnTo>
                  <a:lnTo>
                    <a:pt x="1948" y="6289"/>
                  </a:lnTo>
                  <a:lnTo>
                    <a:pt x="1950" y="6286"/>
                  </a:lnTo>
                  <a:lnTo>
                    <a:pt x="1952" y="6277"/>
                  </a:lnTo>
                  <a:lnTo>
                    <a:pt x="1946" y="6276"/>
                  </a:lnTo>
                  <a:lnTo>
                    <a:pt x="1945" y="6274"/>
                  </a:lnTo>
                  <a:lnTo>
                    <a:pt x="1943" y="6269"/>
                  </a:lnTo>
                  <a:lnTo>
                    <a:pt x="1945" y="6265"/>
                  </a:lnTo>
                  <a:lnTo>
                    <a:pt x="1948" y="6255"/>
                  </a:lnTo>
                  <a:lnTo>
                    <a:pt x="1952" y="6250"/>
                  </a:lnTo>
                  <a:lnTo>
                    <a:pt x="1958" y="6250"/>
                  </a:lnTo>
                  <a:lnTo>
                    <a:pt x="1964" y="6252"/>
                  </a:lnTo>
                  <a:lnTo>
                    <a:pt x="1965" y="6255"/>
                  </a:lnTo>
                  <a:lnTo>
                    <a:pt x="1969" y="6260"/>
                  </a:lnTo>
                  <a:lnTo>
                    <a:pt x="1970" y="6272"/>
                  </a:lnTo>
                  <a:lnTo>
                    <a:pt x="1974" y="6276"/>
                  </a:lnTo>
                  <a:lnTo>
                    <a:pt x="1979" y="6277"/>
                  </a:lnTo>
                  <a:lnTo>
                    <a:pt x="1986" y="6277"/>
                  </a:lnTo>
                  <a:lnTo>
                    <a:pt x="1992" y="6274"/>
                  </a:lnTo>
                  <a:lnTo>
                    <a:pt x="1996" y="6269"/>
                  </a:lnTo>
                  <a:lnTo>
                    <a:pt x="1999" y="6264"/>
                  </a:lnTo>
                  <a:lnTo>
                    <a:pt x="2001" y="6262"/>
                  </a:lnTo>
                  <a:lnTo>
                    <a:pt x="2003" y="6260"/>
                  </a:lnTo>
                  <a:lnTo>
                    <a:pt x="2006" y="6257"/>
                  </a:lnTo>
                  <a:lnTo>
                    <a:pt x="2011" y="6255"/>
                  </a:lnTo>
                  <a:lnTo>
                    <a:pt x="2013" y="6254"/>
                  </a:lnTo>
                  <a:lnTo>
                    <a:pt x="2013" y="6250"/>
                  </a:lnTo>
                  <a:lnTo>
                    <a:pt x="2021" y="6245"/>
                  </a:lnTo>
                  <a:lnTo>
                    <a:pt x="2028" y="6238"/>
                  </a:lnTo>
                  <a:lnTo>
                    <a:pt x="2035" y="6231"/>
                  </a:lnTo>
                  <a:lnTo>
                    <a:pt x="2040" y="6223"/>
                  </a:lnTo>
                  <a:lnTo>
                    <a:pt x="2045" y="6223"/>
                  </a:lnTo>
                  <a:lnTo>
                    <a:pt x="2050" y="6223"/>
                  </a:lnTo>
                  <a:lnTo>
                    <a:pt x="2056" y="6218"/>
                  </a:lnTo>
                  <a:lnTo>
                    <a:pt x="2062" y="6214"/>
                  </a:lnTo>
                  <a:lnTo>
                    <a:pt x="2068" y="6214"/>
                  </a:lnTo>
                  <a:lnTo>
                    <a:pt x="2074" y="6216"/>
                  </a:lnTo>
                  <a:lnTo>
                    <a:pt x="2076" y="6211"/>
                  </a:lnTo>
                  <a:lnTo>
                    <a:pt x="2078" y="6209"/>
                  </a:lnTo>
                  <a:lnTo>
                    <a:pt x="2081" y="6209"/>
                  </a:lnTo>
                  <a:lnTo>
                    <a:pt x="2085" y="6207"/>
                  </a:lnTo>
                  <a:lnTo>
                    <a:pt x="2086" y="6204"/>
                  </a:lnTo>
                  <a:lnTo>
                    <a:pt x="2088" y="6196"/>
                  </a:lnTo>
                  <a:lnTo>
                    <a:pt x="2091" y="6196"/>
                  </a:lnTo>
                  <a:lnTo>
                    <a:pt x="2093" y="6194"/>
                  </a:lnTo>
                  <a:lnTo>
                    <a:pt x="2095" y="6189"/>
                  </a:lnTo>
                  <a:lnTo>
                    <a:pt x="2102" y="6185"/>
                  </a:lnTo>
                  <a:lnTo>
                    <a:pt x="2108" y="6180"/>
                  </a:lnTo>
                  <a:lnTo>
                    <a:pt x="2119" y="6168"/>
                  </a:lnTo>
                  <a:lnTo>
                    <a:pt x="2129" y="6156"/>
                  </a:lnTo>
                  <a:lnTo>
                    <a:pt x="2136" y="6151"/>
                  </a:lnTo>
                  <a:lnTo>
                    <a:pt x="2143" y="6148"/>
                  </a:lnTo>
                  <a:lnTo>
                    <a:pt x="2143" y="6141"/>
                  </a:lnTo>
                  <a:lnTo>
                    <a:pt x="2144" y="6136"/>
                  </a:lnTo>
                  <a:lnTo>
                    <a:pt x="2149" y="6127"/>
                  </a:lnTo>
                  <a:lnTo>
                    <a:pt x="2154" y="6119"/>
                  </a:lnTo>
                  <a:lnTo>
                    <a:pt x="2156" y="6114"/>
                  </a:lnTo>
                  <a:lnTo>
                    <a:pt x="2156" y="6107"/>
                  </a:lnTo>
                  <a:lnTo>
                    <a:pt x="2170" y="6100"/>
                  </a:lnTo>
                  <a:lnTo>
                    <a:pt x="2182" y="6092"/>
                  </a:lnTo>
                  <a:lnTo>
                    <a:pt x="2190" y="6080"/>
                  </a:lnTo>
                  <a:lnTo>
                    <a:pt x="2197" y="6066"/>
                  </a:lnTo>
                  <a:lnTo>
                    <a:pt x="2211" y="6063"/>
                  </a:lnTo>
                  <a:lnTo>
                    <a:pt x="2224" y="6059"/>
                  </a:lnTo>
                  <a:lnTo>
                    <a:pt x="2235" y="6052"/>
                  </a:lnTo>
                  <a:lnTo>
                    <a:pt x="2245" y="6046"/>
                  </a:lnTo>
                  <a:lnTo>
                    <a:pt x="2247" y="6040"/>
                  </a:lnTo>
                  <a:lnTo>
                    <a:pt x="2248" y="6039"/>
                  </a:lnTo>
                  <a:lnTo>
                    <a:pt x="2252" y="6039"/>
                  </a:lnTo>
                  <a:lnTo>
                    <a:pt x="2252" y="6025"/>
                  </a:lnTo>
                  <a:lnTo>
                    <a:pt x="2247" y="6023"/>
                  </a:lnTo>
                  <a:lnTo>
                    <a:pt x="2245" y="6022"/>
                  </a:lnTo>
                  <a:lnTo>
                    <a:pt x="2245" y="6018"/>
                  </a:lnTo>
                  <a:lnTo>
                    <a:pt x="2240" y="6015"/>
                  </a:lnTo>
                  <a:lnTo>
                    <a:pt x="2240" y="6013"/>
                  </a:lnTo>
                  <a:lnTo>
                    <a:pt x="2242" y="6013"/>
                  </a:lnTo>
                  <a:lnTo>
                    <a:pt x="2253" y="6011"/>
                  </a:lnTo>
                  <a:lnTo>
                    <a:pt x="2260" y="6010"/>
                  </a:lnTo>
                  <a:lnTo>
                    <a:pt x="2267" y="6006"/>
                  </a:lnTo>
                  <a:lnTo>
                    <a:pt x="2269" y="6005"/>
                  </a:lnTo>
                  <a:lnTo>
                    <a:pt x="2269" y="6001"/>
                  </a:lnTo>
                  <a:lnTo>
                    <a:pt x="2267" y="5996"/>
                  </a:lnTo>
                  <a:lnTo>
                    <a:pt x="2265" y="5991"/>
                  </a:lnTo>
                  <a:lnTo>
                    <a:pt x="2271" y="5993"/>
                  </a:lnTo>
                  <a:lnTo>
                    <a:pt x="2276" y="5991"/>
                  </a:lnTo>
                  <a:lnTo>
                    <a:pt x="2279" y="5989"/>
                  </a:lnTo>
                  <a:lnTo>
                    <a:pt x="2281" y="5986"/>
                  </a:lnTo>
                  <a:lnTo>
                    <a:pt x="2286" y="5981"/>
                  </a:lnTo>
                  <a:lnTo>
                    <a:pt x="2288" y="5979"/>
                  </a:lnTo>
                  <a:lnTo>
                    <a:pt x="2293" y="5977"/>
                  </a:lnTo>
                  <a:lnTo>
                    <a:pt x="2289" y="5972"/>
                  </a:lnTo>
                  <a:lnTo>
                    <a:pt x="2286" y="5969"/>
                  </a:lnTo>
                  <a:lnTo>
                    <a:pt x="2274" y="5965"/>
                  </a:lnTo>
                  <a:lnTo>
                    <a:pt x="2269" y="5962"/>
                  </a:lnTo>
                  <a:lnTo>
                    <a:pt x="2265" y="5959"/>
                  </a:lnTo>
                  <a:lnTo>
                    <a:pt x="2264" y="5952"/>
                  </a:lnTo>
                  <a:lnTo>
                    <a:pt x="2265" y="5943"/>
                  </a:lnTo>
                  <a:lnTo>
                    <a:pt x="2293" y="5943"/>
                  </a:lnTo>
                  <a:lnTo>
                    <a:pt x="2301" y="5938"/>
                  </a:lnTo>
                  <a:lnTo>
                    <a:pt x="2308" y="5931"/>
                  </a:lnTo>
                  <a:lnTo>
                    <a:pt x="2315" y="5924"/>
                  </a:lnTo>
                  <a:lnTo>
                    <a:pt x="2320" y="5916"/>
                  </a:lnTo>
                  <a:lnTo>
                    <a:pt x="2329" y="5916"/>
                  </a:lnTo>
                  <a:lnTo>
                    <a:pt x="2335" y="5914"/>
                  </a:lnTo>
                  <a:lnTo>
                    <a:pt x="2341" y="5911"/>
                  </a:lnTo>
                  <a:lnTo>
                    <a:pt x="2347" y="5909"/>
                  </a:lnTo>
                  <a:lnTo>
                    <a:pt x="2351" y="5907"/>
                  </a:lnTo>
                  <a:lnTo>
                    <a:pt x="2353" y="5904"/>
                  </a:lnTo>
                  <a:lnTo>
                    <a:pt x="2354" y="5895"/>
                  </a:lnTo>
                  <a:lnTo>
                    <a:pt x="2368" y="5895"/>
                  </a:lnTo>
                  <a:lnTo>
                    <a:pt x="2368" y="5889"/>
                  </a:lnTo>
                  <a:lnTo>
                    <a:pt x="2366" y="5882"/>
                  </a:lnTo>
                  <a:lnTo>
                    <a:pt x="2359" y="5873"/>
                  </a:lnTo>
                  <a:lnTo>
                    <a:pt x="2356" y="5868"/>
                  </a:lnTo>
                  <a:lnTo>
                    <a:pt x="2354" y="5863"/>
                  </a:lnTo>
                  <a:lnTo>
                    <a:pt x="2354" y="5856"/>
                  </a:lnTo>
                  <a:lnTo>
                    <a:pt x="2354" y="5848"/>
                  </a:lnTo>
                  <a:lnTo>
                    <a:pt x="2368" y="5848"/>
                  </a:lnTo>
                  <a:lnTo>
                    <a:pt x="2373" y="5851"/>
                  </a:lnTo>
                  <a:lnTo>
                    <a:pt x="2380" y="5853"/>
                  </a:lnTo>
                  <a:lnTo>
                    <a:pt x="2387" y="5855"/>
                  </a:lnTo>
                  <a:lnTo>
                    <a:pt x="2395" y="5855"/>
                  </a:lnTo>
                  <a:lnTo>
                    <a:pt x="2397" y="5863"/>
                  </a:lnTo>
                  <a:lnTo>
                    <a:pt x="2399" y="5872"/>
                  </a:lnTo>
                  <a:lnTo>
                    <a:pt x="2402" y="5878"/>
                  </a:lnTo>
                  <a:lnTo>
                    <a:pt x="2407" y="5884"/>
                  </a:lnTo>
                  <a:lnTo>
                    <a:pt x="2417" y="5894"/>
                  </a:lnTo>
                  <a:lnTo>
                    <a:pt x="2429" y="5902"/>
                  </a:lnTo>
                  <a:lnTo>
                    <a:pt x="2436" y="5904"/>
                  </a:lnTo>
                  <a:lnTo>
                    <a:pt x="2441" y="5904"/>
                  </a:lnTo>
                  <a:lnTo>
                    <a:pt x="2445" y="5902"/>
                  </a:lnTo>
                  <a:lnTo>
                    <a:pt x="2446" y="5899"/>
                  </a:lnTo>
                  <a:lnTo>
                    <a:pt x="2451" y="5894"/>
                  </a:lnTo>
                  <a:lnTo>
                    <a:pt x="2453" y="5890"/>
                  </a:lnTo>
                  <a:lnTo>
                    <a:pt x="2457" y="5889"/>
                  </a:lnTo>
                  <a:lnTo>
                    <a:pt x="2458" y="5885"/>
                  </a:lnTo>
                  <a:lnTo>
                    <a:pt x="2460" y="5884"/>
                  </a:lnTo>
                  <a:lnTo>
                    <a:pt x="2467" y="5882"/>
                  </a:lnTo>
                  <a:lnTo>
                    <a:pt x="2484" y="5882"/>
                  </a:lnTo>
                  <a:lnTo>
                    <a:pt x="2489" y="5882"/>
                  </a:lnTo>
                  <a:lnTo>
                    <a:pt x="2491" y="5878"/>
                  </a:lnTo>
                  <a:lnTo>
                    <a:pt x="2491" y="5873"/>
                  </a:lnTo>
                  <a:lnTo>
                    <a:pt x="2491" y="5868"/>
                  </a:lnTo>
                  <a:lnTo>
                    <a:pt x="2489" y="5863"/>
                  </a:lnTo>
                  <a:lnTo>
                    <a:pt x="2491" y="5858"/>
                  </a:lnTo>
                  <a:lnTo>
                    <a:pt x="2492" y="5855"/>
                  </a:lnTo>
                  <a:lnTo>
                    <a:pt x="2497" y="5855"/>
                  </a:lnTo>
                  <a:lnTo>
                    <a:pt x="2501" y="5848"/>
                  </a:lnTo>
                  <a:lnTo>
                    <a:pt x="2506" y="5843"/>
                  </a:lnTo>
                  <a:lnTo>
                    <a:pt x="2511" y="5837"/>
                  </a:lnTo>
                  <a:lnTo>
                    <a:pt x="2518" y="5834"/>
                  </a:lnTo>
                  <a:lnTo>
                    <a:pt x="2516" y="5829"/>
                  </a:lnTo>
                  <a:lnTo>
                    <a:pt x="2516" y="5826"/>
                  </a:lnTo>
                  <a:lnTo>
                    <a:pt x="2520" y="5819"/>
                  </a:lnTo>
                  <a:lnTo>
                    <a:pt x="2523" y="5814"/>
                  </a:lnTo>
                  <a:lnTo>
                    <a:pt x="2525" y="5807"/>
                  </a:lnTo>
                  <a:lnTo>
                    <a:pt x="2525" y="5803"/>
                  </a:lnTo>
                  <a:lnTo>
                    <a:pt x="2526" y="5802"/>
                  </a:lnTo>
                  <a:lnTo>
                    <a:pt x="2532" y="5800"/>
                  </a:lnTo>
                  <a:lnTo>
                    <a:pt x="2532" y="5798"/>
                  </a:lnTo>
                  <a:lnTo>
                    <a:pt x="2533" y="5796"/>
                  </a:lnTo>
                  <a:lnTo>
                    <a:pt x="2535" y="5795"/>
                  </a:lnTo>
                  <a:lnTo>
                    <a:pt x="2535" y="5796"/>
                  </a:lnTo>
                  <a:lnTo>
                    <a:pt x="2532" y="5800"/>
                  </a:lnTo>
                  <a:lnTo>
                    <a:pt x="2533" y="5807"/>
                  </a:lnTo>
                  <a:lnTo>
                    <a:pt x="2532" y="5812"/>
                  </a:lnTo>
                  <a:lnTo>
                    <a:pt x="2526" y="5824"/>
                  </a:lnTo>
                  <a:lnTo>
                    <a:pt x="2525" y="5829"/>
                  </a:lnTo>
                  <a:lnTo>
                    <a:pt x="2523" y="5834"/>
                  </a:lnTo>
                  <a:lnTo>
                    <a:pt x="2526" y="5837"/>
                  </a:lnTo>
                  <a:lnTo>
                    <a:pt x="2532" y="5841"/>
                  </a:lnTo>
                  <a:lnTo>
                    <a:pt x="2532" y="5848"/>
                  </a:lnTo>
                  <a:lnTo>
                    <a:pt x="2530" y="5853"/>
                  </a:lnTo>
                  <a:lnTo>
                    <a:pt x="2528" y="5855"/>
                  </a:lnTo>
                  <a:lnTo>
                    <a:pt x="2525" y="5855"/>
                  </a:lnTo>
                  <a:lnTo>
                    <a:pt x="2521" y="5856"/>
                  </a:lnTo>
                  <a:lnTo>
                    <a:pt x="2520" y="5858"/>
                  </a:lnTo>
                  <a:lnTo>
                    <a:pt x="2520" y="5861"/>
                  </a:lnTo>
                  <a:lnTo>
                    <a:pt x="2521" y="5866"/>
                  </a:lnTo>
                  <a:lnTo>
                    <a:pt x="2523" y="5868"/>
                  </a:lnTo>
                  <a:lnTo>
                    <a:pt x="2525" y="5868"/>
                  </a:lnTo>
                  <a:lnTo>
                    <a:pt x="2530" y="5870"/>
                  </a:lnTo>
                  <a:lnTo>
                    <a:pt x="2532" y="5872"/>
                  </a:lnTo>
                  <a:lnTo>
                    <a:pt x="2532" y="5875"/>
                  </a:lnTo>
                  <a:lnTo>
                    <a:pt x="2545" y="5875"/>
                  </a:lnTo>
                  <a:lnTo>
                    <a:pt x="2549" y="5873"/>
                  </a:lnTo>
                  <a:lnTo>
                    <a:pt x="2550" y="5872"/>
                  </a:lnTo>
                  <a:lnTo>
                    <a:pt x="2550" y="5868"/>
                  </a:lnTo>
                  <a:lnTo>
                    <a:pt x="2550" y="5866"/>
                  </a:lnTo>
                  <a:lnTo>
                    <a:pt x="2547" y="5860"/>
                  </a:lnTo>
                  <a:lnTo>
                    <a:pt x="2545" y="5855"/>
                  </a:lnTo>
                  <a:lnTo>
                    <a:pt x="2547" y="5853"/>
                  </a:lnTo>
                  <a:lnTo>
                    <a:pt x="2549" y="5851"/>
                  </a:lnTo>
                  <a:lnTo>
                    <a:pt x="2552" y="5848"/>
                  </a:lnTo>
                  <a:lnTo>
                    <a:pt x="2554" y="5843"/>
                  </a:lnTo>
                  <a:lnTo>
                    <a:pt x="2555" y="5841"/>
                  </a:lnTo>
                  <a:lnTo>
                    <a:pt x="2559" y="5841"/>
                  </a:lnTo>
                  <a:lnTo>
                    <a:pt x="2557" y="5839"/>
                  </a:lnTo>
                  <a:lnTo>
                    <a:pt x="2555" y="5837"/>
                  </a:lnTo>
                  <a:lnTo>
                    <a:pt x="2550" y="5836"/>
                  </a:lnTo>
                  <a:lnTo>
                    <a:pt x="2538" y="5834"/>
                  </a:lnTo>
                  <a:lnTo>
                    <a:pt x="2540" y="5831"/>
                  </a:lnTo>
                  <a:lnTo>
                    <a:pt x="2543" y="5829"/>
                  </a:lnTo>
                  <a:lnTo>
                    <a:pt x="2552" y="5827"/>
                  </a:lnTo>
                  <a:lnTo>
                    <a:pt x="2554" y="5822"/>
                  </a:lnTo>
                  <a:lnTo>
                    <a:pt x="2555" y="5820"/>
                  </a:lnTo>
                  <a:lnTo>
                    <a:pt x="2559" y="5820"/>
                  </a:lnTo>
                  <a:lnTo>
                    <a:pt x="2559" y="5800"/>
                  </a:lnTo>
                  <a:lnTo>
                    <a:pt x="2554" y="5798"/>
                  </a:lnTo>
                  <a:lnTo>
                    <a:pt x="2552" y="5796"/>
                  </a:lnTo>
                  <a:lnTo>
                    <a:pt x="2552" y="5793"/>
                  </a:lnTo>
                  <a:lnTo>
                    <a:pt x="2547" y="5791"/>
                  </a:lnTo>
                  <a:lnTo>
                    <a:pt x="2545" y="5790"/>
                  </a:lnTo>
                  <a:lnTo>
                    <a:pt x="2547" y="5788"/>
                  </a:lnTo>
                  <a:lnTo>
                    <a:pt x="2550" y="5786"/>
                  </a:lnTo>
                  <a:lnTo>
                    <a:pt x="2562" y="5786"/>
                  </a:lnTo>
                  <a:lnTo>
                    <a:pt x="2572" y="5786"/>
                  </a:lnTo>
                  <a:lnTo>
                    <a:pt x="2574" y="5776"/>
                  </a:lnTo>
                  <a:lnTo>
                    <a:pt x="2572" y="5767"/>
                  </a:lnTo>
                  <a:lnTo>
                    <a:pt x="2571" y="5750"/>
                  </a:lnTo>
                  <a:lnTo>
                    <a:pt x="2566" y="5737"/>
                  </a:lnTo>
                  <a:lnTo>
                    <a:pt x="2566" y="5728"/>
                  </a:lnTo>
                  <a:lnTo>
                    <a:pt x="2566" y="5718"/>
                  </a:lnTo>
                  <a:lnTo>
                    <a:pt x="2562" y="5713"/>
                  </a:lnTo>
                  <a:lnTo>
                    <a:pt x="2559" y="5708"/>
                  </a:lnTo>
                  <a:lnTo>
                    <a:pt x="2554" y="5704"/>
                  </a:lnTo>
                  <a:lnTo>
                    <a:pt x="2552" y="5697"/>
                  </a:lnTo>
                  <a:lnTo>
                    <a:pt x="2550" y="5692"/>
                  </a:lnTo>
                  <a:lnTo>
                    <a:pt x="2547" y="5689"/>
                  </a:lnTo>
                  <a:lnTo>
                    <a:pt x="2538" y="5684"/>
                  </a:lnTo>
                  <a:lnTo>
                    <a:pt x="2530" y="5679"/>
                  </a:lnTo>
                  <a:lnTo>
                    <a:pt x="2518" y="5677"/>
                  </a:lnTo>
                  <a:lnTo>
                    <a:pt x="2521" y="5670"/>
                  </a:lnTo>
                  <a:lnTo>
                    <a:pt x="2526" y="5665"/>
                  </a:lnTo>
                  <a:lnTo>
                    <a:pt x="2532" y="5660"/>
                  </a:lnTo>
                  <a:lnTo>
                    <a:pt x="2538" y="5657"/>
                  </a:lnTo>
                  <a:lnTo>
                    <a:pt x="2542" y="5658"/>
                  </a:lnTo>
                  <a:lnTo>
                    <a:pt x="2545" y="5660"/>
                  </a:lnTo>
                  <a:lnTo>
                    <a:pt x="2550" y="5665"/>
                  </a:lnTo>
                  <a:lnTo>
                    <a:pt x="2552" y="5668"/>
                  </a:lnTo>
                  <a:lnTo>
                    <a:pt x="2555" y="5670"/>
                  </a:lnTo>
                  <a:lnTo>
                    <a:pt x="2559" y="5672"/>
                  </a:lnTo>
                  <a:lnTo>
                    <a:pt x="2566" y="5670"/>
                  </a:lnTo>
                  <a:lnTo>
                    <a:pt x="2579" y="5663"/>
                  </a:lnTo>
                  <a:lnTo>
                    <a:pt x="2593" y="5657"/>
                  </a:lnTo>
                  <a:lnTo>
                    <a:pt x="2593" y="5639"/>
                  </a:lnTo>
                  <a:lnTo>
                    <a:pt x="2593" y="5622"/>
                  </a:lnTo>
                  <a:lnTo>
                    <a:pt x="2590" y="5609"/>
                  </a:lnTo>
                  <a:lnTo>
                    <a:pt x="2586" y="5595"/>
                  </a:lnTo>
                  <a:lnTo>
                    <a:pt x="2583" y="5590"/>
                  </a:lnTo>
                  <a:lnTo>
                    <a:pt x="2581" y="5583"/>
                  </a:lnTo>
                  <a:lnTo>
                    <a:pt x="2578" y="5578"/>
                  </a:lnTo>
                  <a:lnTo>
                    <a:pt x="2576" y="5576"/>
                  </a:lnTo>
                  <a:lnTo>
                    <a:pt x="2572" y="5575"/>
                  </a:lnTo>
                  <a:lnTo>
                    <a:pt x="2572" y="5568"/>
                  </a:lnTo>
                  <a:lnTo>
                    <a:pt x="2572" y="5561"/>
                  </a:lnTo>
                  <a:lnTo>
                    <a:pt x="2571" y="5556"/>
                  </a:lnTo>
                  <a:lnTo>
                    <a:pt x="2566" y="5554"/>
                  </a:lnTo>
                  <a:lnTo>
                    <a:pt x="2561" y="5554"/>
                  </a:lnTo>
                  <a:lnTo>
                    <a:pt x="2559" y="5551"/>
                  </a:lnTo>
                  <a:lnTo>
                    <a:pt x="2555" y="5549"/>
                  </a:lnTo>
                  <a:lnTo>
                    <a:pt x="2552" y="5547"/>
                  </a:lnTo>
                  <a:lnTo>
                    <a:pt x="2543" y="5546"/>
                  </a:lnTo>
                  <a:lnTo>
                    <a:pt x="2540" y="5544"/>
                  </a:lnTo>
                  <a:lnTo>
                    <a:pt x="2538" y="5541"/>
                  </a:lnTo>
                  <a:lnTo>
                    <a:pt x="2543" y="5506"/>
                  </a:lnTo>
                  <a:lnTo>
                    <a:pt x="2545" y="5488"/>
                  </a:lnTo>
                  <a:lnTo>
                    <a:pt x="2545" y="5466"/>
                  </a:lnTo>
                  <a:lnTo>
                    <a:pt x="2550" y="5466"/>
                  </a:lnTo>
                  <a:lnTo>
                    <a:pt x="2555" y="5464"/>
                  </a:lnTo>
                  <a:lnTo>
                    <a:pt x="2564" y="5460"/>
                  </a:lnTo>
                  <a:lnTo>
                    <a:pt x="2572" y="5457"/>
                  </a:lnTo>
                  <a:lnTo>
                    <a:pt x="2579" y="5457"/>
                  </a:lnTo>
                  <a:lnTo>
                    <a:pt x="2586" y="5459"/>
                  </a:lnTo>
                  <a:lnTo>
                    <a:pt x="2586" y="5466"/>
                  </a:lnTo>
                  <a:lnTo>
                    <a:pt x="2588" y="5471"/>
                  </a:lnTo>
                  <a:lnTo>
                    <a:pt x="2591" y="5474"/>
                  </a:lnTo>
                  <a:lnTo>
                    <a:pt x="2595" y="5477"/>
                  </a:lnTo>
                  <a:lnTo>
                    <a:pt x="2601" y="5484"/>
                  </a:lnTo>
                  <a:lnTo>
                    <a:pt x="2605" y="5488"/>
                  </a:lnTo>
                  <a:lnTo>
                    <a:pt x="2607" y="5493"/>
                  </a:lnTo>
                  <a:lnTo>
                    <a:pt x="2601" y="5495"/>
                  </a:lnTo>
                  <a:lnTo>
                    <a:pt x="2600" y="5496"/>
                  </a:lnTo>
                  <a:lnTo>
                    <a:pt x="2600" y="5500"/>
                  </a:lnTo>
                  <a:lnTo>
                    <a:pt x="2610" y="5505"/>
                  </a:lnTo>
                  <a:lnTo>
                    <a:pt x="2620" y="5510"/>
                  </a:lnTo>
                  <a:lnTo>
                    <a:pt x="2625" y="5515"/>
                  </a:lnTo>
                  <a:lnTo>
                    <a:pt x="2627" y="5518"/>
                  </a:lnTo>
                  <a:lnTo>
                    <a:pt x="2625" y="5524"/>
                  </a:lnTo>
                  <a:lnTo>
                    <a:pt x="2620" y="5527"/>
                  </a:lnTo>
                  <a:lnTo>
                    <a:pt x="2618" y="5522"/>
                  </a:lnTo>
                  <a:lnTo>
                    <a:pt x="2615" y="5520"/>
                  </a:lnTo>
                  <a:lnTo>
                    <a:pt x="2613" y="5520"/>
                  </a:lnTo>
                  <a:lnTo>
                    <a:pt x="2610" y="5522"/>
                  </a:lnTo>
                  <a:lnTo>
                    <a:pt x="2601" y="5527"/>
                  </a:lnTo>
                  <a:lnTo>
                    <a:pt x="2598" y="5529"/>
                  </a:lnTo>
                  <a:lnTo>
                    <a:pt x="2593" y="5527"/>
                  </a:lnTo>
                  <a:lnTo>
                    <a:pt x="2593" y="5532"/>
                  </a:lnTo>
                  <a:lnTo>
                    <a:pt x="2591" y="5535"/>
                  </a:lnTo>
                  <a:lnTo>
                    <a:pt x="2590" y="5539"/>
                  </a:lnTo>
                  <a:lnTo>
                    <a:pt x="2586" y="5541"/>
                  </a:lnTo>
                  <a:lnTo>
                    <a:pt x="2584" y="5552"/>
                  </a:lnTo>
                  <a:lnTo>
                    <a:pt x="2586" y="5561"/>
                  </a:lnTo>
                  <a:lnTo>
                    <a:pt x="2588" y="5570"/>
                  </a:lnTo>
                  <a:lnTo>
                    <a:pt x="2590" y="5576"/>
                  </a:lnTo>
                  <a:lnTo>
                    <a:pt x="2598" y="5590"/>
                  </a:lnTo>
                  <a:lnTo>
                    <a:pt x="2607" y="5602"/>
                  </a:lnTo>
                  <a:lnTo>
                    <a:pt x="2603" y="5629"/>
                  </a:lnTo>
                  <a:lnTo>
                    <a:pt x="2603" y="5653"/>
                  </a:lnTo>
                  <a:lnTo>
                    <a:pt x="2607" y="5704"/>
                  </a:lnTo>
                  <a:lnTo>
                    <a:pt x="2607" y="5718"/>
                  </a:lnTo>
                  <a:lnTo>
                    <a:pt x="2607" y="5745"/>
                  </a:lnTo>
                  <a:lnTo>
                    <a:pt x="2608" y="5747"/>
                  </a:lnTo>
                  <a:lnTo>
                    <a:pt x="2610" y="5749"/>
                  </a:lnTo>
                  <a:lnTo>
                    <a:pt x="2613" y="5752"/>
                  </a:lnTo>
                  <a:lnTo>
                    <a:pt x="2618" y="5754"/>
                  </a:lnTo>
                  <a:lnTo>
                    <a:pt x="2620" y="5755"/>
                  </a:lnTo>
                  <a:lnTo>
                    <a:pt x="2620" y="5759"/>
                  </a:lnTo>
                  <a:lnTo>
                    <a:pt x="2624" y="5761"/>
                  </a:lnTo>
                  <a:lnTo>
                    <a:pt x="2627" y="5762"/>
                  </a:lnTo>
                  <a:lnTo>
                    <a:pt x="2629" y="5766"/>
                  </a:lnTo>
                  <a:lnTo>
                    <a:pt x="2634" y="5766"/>
                  </a:lnTo>
                  <a:lnTo>
                    <a:pt x="2625" y="5785"/>
                  </a:lnTo>
                  <a:lnTo>
                    <a:pt x="2622" y="5795"/>
                  </a:lnTo>
                  <a:lnTo>
                    <a:pt x="2620" y="5807"/>
                  </a:lnTo>
                  <a:lnTo>
                    <a:pt x="2622" y="5810"/>
                  </a:lnTo>
                  <a:lnTo>
                    <a:pt x="2624" y="5814"/>
                  </a:lnTo>
                  <a:lnTo>
                    <a:pt x="2625" y="5817"/>
                  </a:lnTo>
                  <a:lnTo>
                    <a:pt x="2627" y="5820"/>
                  </a:lnTo>
                  <a:lnTo>
                    <a:pt x="2630" y="5820"/>
                  </a:lnTo>
                  <a:lnTo>
                    <a:pt x="2634" y="5820"/>
                  </a:lnTo>
                  <a:lnTo>
                    <a:pt x="2637" y="5820"/>
                  </a:lnTo>
                  <a:lnTo>
                    <a:pt x="2641" y="5820"/>
                  </a:lnTo>
                  <a:lnTo>
                    <a:pt x="2644" y="5826"/>
                  </a:lnTo>
                  <a:lnTo>
                    <a:pt x="2651" y="5831"/>
                  </a:lnTo>
                  <a:lnTo>
                    <a:pt x="2654" y="5834"/>
                  </a:lnTo>
                  <a:lnTo>
                    <a:pt x="2659" y="5836"/>
                  </a:lnTo>
                  <a:lnTo>
                    <a:pt x="2666" y="5836"/>
                  </a:lnTo>
                  <a:lnTo>
                    <a:pt x="2675" y="5834"/>
                  </a:lnTo>
                  <a:lnTo>
                    <a:pt x="2675" y="5841"/>
                  </a:lnTo>
                  <a:lnTo>
                    <a:pt x="2676" y="5846"/>
                  </a:lnTo>
                  <a:lnTo>
                    <a:pt x="2680" y="5849"/>
                  </a:lnTo>
                  <a:lnTo>
                    <a:pt x="2682" y="5855"/>
                  </a:lnTo>
                  <a:lnTo>
                    <a:pt x="2687" y="5855"/>
                  </a:lnTo>
                  <a:lnTo>
                    <a:pt x="2694" y="5855"/>
                  </a:lnTo>
                  <a:lnTo>
                    <a:pt x="2705" y="5855"/>
                  </a:lnTo>
                  <a:lnTo>
                    <a:pt x="2711" y="5855"/>
                  </a:lnTo>
                  <a:lnTo>
                    <a:pt x="2716" y="5856"/>
                  </a:lnTo>
                  <a:lnTo>
                    <a:pt x="2717" y="5861"/>
                  </a:lnTo>
                  <a:lnTo>
                    <a:pt x="2716" y="5868"/>
                  </a:lnTo>
                  <a:lnTo>
                    <a:pt x="2719" y="5868"/>
                  </a:lnTo>
                  <a:lnTo>
                    <a:pt x="2721" y="5870"/>
                  </a:lnTo>
                  <a:lnTo>
                    <a:pt x="2723" y="5875"/>
                  </a:lnTo>
                  <a:lnTo>
                    <a:pt x="2734" y="5875"/>
                  </a:lnTo>
                  <a:lnTo>
                    <a:pt x="2746" y="5875"/>
                  </a:lnTo>
                  <a:lnTo>
                    <a:pt x="2757" y="5877"/>
                  </a:lnTo>
                  <a:lnTo>
                    <a:pt x="2764" y="5882"/>
                  </a:lnTo>
                  <a:lnTo>
                    <a:pt x="2764" y="5892"/>
                  </a:lnTo>
                  <a:lnTo>
                    <a:pt x="2764" y="5902"/>
                  </a:lnTo>
                  <a:lnTo>
                    <a:pt x="2767" y="5909"/>
                  </a:lnTo>
                  <a:lnTo>
                    <a:pt x="2770" y="5916"/>
                  </a:lnTo>
                  <a:lnTo>
                    <a:pt x="2770" y="5935"/>
                  </a:lnTo>
                  <a:lnTo>
                    <a:pt x="2770" y="5953"/>
                  </a:lnTo>
                  <a:lnTo>
                    <a:pt x="2770" y="5970"/>
                  </a:lnTo>
                  <a:lnTo>
                    <a:pt x="2774" y="5979"/>
                  </a:lnTo>
                  <a:lnTo>
                    <a:pt x="2777" y="5984"/>
                  </a:lnTo>
                  <a:lnTo>
                    <a:pt x="2793" y="5982"/>
                  </a:lnTo>
                  <a:lnTo>
                    <a:pt x="2806" y="5979"/>
                  </a:lnTo>
                  <a:lnTo>
                    <a:pt x="2820" y="5976"/>
                  </a:lnTo>
                  <a:lnTo>
                    <a:pt x="2828" y="5976"/>
                  </a:lnTo>
                  <a:lnTo>
                    <a:pt x="2839" y="5977"/>
                  </a:lnTo>
                  <a:lnTo>
                    <a:pt x="2840" y="5972"/>
                  </a:lnTo>
                  <a:lnTo>
                    <a:pt x="2842" y="5969"/>
                  </a:lnTo>
                  <a:lnTo>
                    <a:pt x="2849" y="5964"/>
                  </a:lnTo>
                  <a:lnTo>
                    <a:pt x="2856" y="5959"/>
                  </a:lnTo>
                  <a:lnTo>
                    <a:pt x="2857" y="5955"/>
                  </a:lnTo>
                  <a:lnTo>
                    <a:pt x="2859" y="5950"/>
                  </a:lnTo>
                  <a:lnTo>
                    <a:pt x="2868" y="5931"/>
                  </a:lnTo>
                  <a:lnTo>
                    <a:pt x="2871" y="5921"/>
                  </a:lnTo>
                  <a:lnTo>
                    <a:pt x="2873" y="5909"/>
                  </a:lnTo>
                  <a:lnTo>
                    <a:pt x="2876" y="5906"/>
                  </a:lnTo>
                  <a:lnTo>
                    <a:pt x="2878" y="5901"/>
                  </a:lnTo>
                  <a:lnTo>
                    <a:pt x="2880" y="5889"/>
                  </a:lnTo>
                  <a:lnTo>
                    <a:pt x="2881" y="5877"/>
                  </a:lnTo>
                  <a:lnTo>
                    <a:pt x="2883" y="5872"/>
                  </a:lnTo>
                  <a:lnTo>
                    <a:pt x="2886" y="5868"/>
                  </a:lnTo>
                  <a:lnTo>
                    <a:pt x="2888" y="5858"/>
                  </a:lnTo>
                  <a:lnTo>
                    <a:pt x="2892" y="5846"/>
                  </a:lnTo>
                  <a:lnTo>
                    <a:pt x="2893" y="5836"/>
                  </a:lnTo>
                  <a:lnTo>
                    <a:pt x="2893" y="5820"/>
                  </a:lnTo>
                  <a:lnTo>
                    <a:pt x="2892" y="5812"/>
                  </a:lnTo>
                  <a:lnTo>
                    <a:pt x="2888" y="5803"/>
                  </a:lnTo>
                  <a:lnTo>
                    <a:pt x="2880" y="5786"/>
                  </a:lnTo>
                  <a:lnTo>
                    <a:pt x="2880" y="5779"/>
                  </a:lnTo>
                  <a:lnTo>
                    <a:pt x="2880" y="5774"/>
                  </a:lnTo>
                  <a:lnTo>
                    <a:pt x="2880" y="5773"/>
                  </a:lnTo>
                  <a:lnTo>
                    <a:pt x="2876" y="5773"/>
                  </a:lnTo>
                  <a:lnTo>
                    <a:pt x="2873" y="5773"/>
                  </a:lnTo>
                  <a:lnTo>
                    <a:pt x="2873" y="5766"/>
                  </a:lnTo>
                  <a:lnTo>
                    <a:pt x="2873" y="5761"/>
                  </a:lnTo>
                  <a:lnTo>
                    <a:pt x="2873" y="5759"/>
                  </a:lnTo>
                  <a:lnTo>
                    <a:pt x="2869" y="5759"/>
                  </a:lnTo>
                  <a:lnTo>
                    <a:pt x="2866" y="5759"/>
                  </a:lnTo>
                  <a:lnTo>
                    <a:pt x="2863" y="5749"/>
                  </a:lnTo>
                  <a:lnTo>
                    <a:pt x="2863" y="5738"/>
                  </a:lnTo>
                  <a:lnTo>
                    <a:pt x="2861" y="5728"/>
                  </a:lnTo>
                  <a:lnTo>
                    <a:pt x="2859" y="5718"/>
                  </a:lnTo>
                  <a:lnTo>
                    <a:pt x="2857" y="5716"/>
                  </a:lnTo>
                  <a:lnTo>
                    <a:pt x="2856" y="5716"/>
                  </a:lnTo>
                  <a:lnTo>
                    <a:pt x="2854" y="5714"/>
                  </a:lnTo>
                  <a:lnTo>
                    <a:pt x="2852" y="5711"/>
                  </a:lnTo>
                  <a:lnTo>
                    <a:pt x="2851" y="5704"/>
                  </a:lnTo>
                  <a:lnTo>
                    <a:pt x="2849" y="5701"/>
                  </a:lnTo>
                  <a:lnTo>
                    <a:pt x="2846" y="5691"/>
                  </a:lnTo>
                  <a:lnTo>
                    <a:pt x="2846" y="5643"/>
                  </a:lnTo>
                  <a:lnTo>
                    <a:pt x="2849" y="5641"/>
                  </a:lnTo>
                  <a:lnTo>
                    <a:pt x="2852" y="5639"/>
                  </a:lnTo>
                  <a:lnTo>
                    <a:pt x="2854" y="5638"/>
                  </a:lnTo>
                  <a:lnTo>
                    <a:pt x="2859" y="5636"/>
                  </a:lnTo>
                  <a:lnTo>
                    <a:pt x="2864" y="5636"/>
                  </a:lnTo>
                  <a:lnTo>
                    <a:pt x="2868" y="5634"/>
                  </a:lnTo>
                  <a:lnTo>
                    <a:pt x="2871" y="5633"/>
                  </a:lnTo>
                  <a:lnTo>
                    <a:pt x="2873" y="5629"/>
                  </a:lnTo>
                  <a:lnTo>
                    <a:pt x="2886" y="5622"/>
                  </a:lnTo>
                  <a:lnTo>
                    <a:pt x="2900" y="5616"/>
                  </a:lnTo>
                  <a:lnTo>
                    <a:pt x="2902" y="5607"/>
                  </a:lnTo>
                  <a:lnTo>
                    <a:pt x="2900" y="5600"/>
                  </a:lnTo>
                  <a:lnTo>
                    <a:pt x="2897" y="5595"/>
                  </a:lnTo>
                  <a:lnTo>
                    <a:pt x="2893" y="5592"/>
                  </a:lnTo>
                  <a:lnTo>
                    <a:pt x="2885" y="5585"/>
                  </a:lnTo>
                  <a:lnTo>
                    <a:pt x="2881" y="5580"/>
                  </a:lnTo>
                  <a:lnTo>
                    <a:pt x="2880" y="5575"/>
                  </a:lnTo>
                  <a:lnTo>
                    <a:pt x="2880" y="5568"/>
                  </a:lnTo>
                  <a:lnTo>
                    <a:pt x="2880" y="5561"/>
                  </a:lnTo>
                  <a:lnTo>
                    <a:pt x="2881" y="5556"/>
                  </a:lnTo>
                  <a:lnTo>
                    <a:pt x="2886" y="5554"/>
                  </a:lnTo>
                  <a:lnTo>
                    <a:pt x="2892" y="5554"/>
                  </a:lnTo>
                  <a:lnTo>
                    <a:pt x="2897" y="5554"/>
                  </a:lnTo>
                  <a:lnTo>
                    <a:pt x="2902" y="5554"/>
                  </a:lnTo>
                  <a:lnTo>
                    <a:pt x="2907" y="5554"/>
                  </a:lnTo>
                  <a:lnTo>
                    <a:pt x="2907" y="5547"/>
                  </a:lnTo>
                  <a:lnTo>
                    <a:pt x="2910" y="5546"/>
                  </a:lnTo>
                  <a:lnTo>
                    <a:pt x="2915" y="5546"/>
                  </a:lnTo>
                  <a:lnTo>
                    <a:pt x="2919" y="5544"/>
                  </a:lnTo>
                  <a:lnTo>
                    <a:pt x="2921" y="5542"/>
                  </a:lnTo>
                  <a:lnTo>
                    <a:pt x="2921" y="5541"/>
                  </a:lnTo>
                  <a:lnTo>
                    <a:pt x="2924" y="5541"/>
                  </a:lnTo>
                  <a:lnTo>
                    <a:pt x="2926" y="5542"/>
                  </a:lnTo>
                  <a:lnTo>
                    <a:pt x="2927" y="5542"/>
                  </a:lnTo>
                  <a:lnTo>
                    <a:pt x="2929" y="5542"/>
                  </a:lnTo>
                  <a:lnTo>
                    <a:pt x="2931" y="5542"/>
                  </a:lnTo>
                  <a:lnTo>
                    <a:pt x="2932" y="5542"/>
                  </a:lnTo>
                  <a:lnTo>
                    <a:pt x="2934" y="5542"/>
                  </a:lnTo>
                  <a:lnTo>
                    <a:pt x="2936" y="5541"/>
                  </a:lnTo>
                  <a:lnTo>
                    <a:pt x="2938" y="5541"/>
                  </a:lnTo>
                  <a:lnTo>
                    <a:pt x="2939" y="5541"/>
                  </a:lnTo>
                  <a:lnTo>
                    <a:pt x="2941" y="5541"/>
                  </a:lnTo>
                  <a:lnTo>
                    <a:pt x="2943" y="5539"/>
                  </a:lnTo>
                  <a:lnTo>
                    <a:pt x="2944" y="5539"/>
                  </a:lnTo>
                  <a:lnTo>
                    <a:pt x="2946" y="5537"/>
                  </a:lnTo>
                  <a:lnTo>
                    <a:pt x="2948" y="5537"/>
                  </a:lnTo>
                  <a:lnTo>
                    <a:pt x="2950" y="5537"/>
                  </a:lnTo>
                  <a:lnTo>
                    <a:pt x="2950" y="5535"/>
                  </a:lnTo>
                  <a:lnTo>
                    <a:pt x="2951" y="5535"/>
                  </a:lnTo>
                  <a:lnTo>
                    <a:pt x="2953" y="5535"/>
                  </a:lnTo>
                  <a:lnTo>
                    <a:pt x="2955" y="5534"/>
                  </a:lnTo>
                  <a:lnTo>
                    <a:pt x="2958" y="5534"/>
                  </a:lnTo>
                  <a:lnTo>
                    <a:pt x="2961" y="5534"/>
                  </a:lnTo>
                  <a:lnTo>
                    <a:pt x="2965" y="5534"/>
                  </a:lnTo>
                  <a:lnTo>
                    <a:pt x="2967" y="5534"/>
                  </a:lnTo>
                  <a:lnTo>
                    <a:pt x="2970" y="5529"/>
                  </a:lnTo>
                  <a:lnTo>
                    <a:pt x="2977" y="5522"/>
                  </a:lnTo>
                  <a:lnTo>
                    <a:pt x="2984" y="5517"/>
                  </a:lnTo>
                  <a:lnTo>
                    <a:pt x="2990" y="5512"/>
                  </a:lnTo>
                  <a:lnTo>
                    <a:pt x="2990" y="5510"/>
                  </a:lnTo>
                  <a:lnTo>
                    <a:pt x="2992" y="5508"/>
                  </a:lnTo>
                  <a:lnTo>
                    <a:pt x="2992" y="5506"/>
                  </a:lnTo>
                  <a:lnTo>
                    <a:pt x="2996" y="5506"/>
                  </a:lnTo>
                  <a:lnTo>
                    <a:pt x="2997" y="5503"/>
                  </a:lnTo>
                  <a:lnTo>
                    <a:pt x="2999" y="5503"/>
                  </a:lnTo>
                  <a:lnTo>
                    <a:pt x="3004" y="5496"/>
                  </a:lnTo>
                  <a:lnTo>
                    <a:pt x="3011" y="5491"/>
                  </a:lnTo>
                  <a:lnTo>
                    <a:pt x="3016" y="5488"/>
                  </a:lnTo>
                  <a:lnTo>
                    <a:pt x="3018" y="5484"/>
                  </a:lnTo>
                  <a:lnTo>
                    <a:pt x="3019" y="5481"/>
                  </a:lnTo>
                  <a:lnTo>
                    <a:pt x="3021" y="5477"/>
                  </a:lnTo>
                  <a:lnTo>
                    <a:pt x="3025" y="5472"/>
                  </a:lnTo>
                  <a:lnTo>
                    <a:pt x="3026" y="5471"/>
                  </a:lnTo>
                  <a:lnTo>
                    <a:pt x="3030" y="5467"/>
                  </a:lnTo>
                  <a:lnTo>
                    <a:pt x="3033" y="5464"/>
                  </a:lnTo>
                  <a:lnTo>
                    <a:pt x="3035" y="5455"/>
                  </a:lnTo>
                  <a:lnTo>
                    <a:pt x="3036" y="5450"/>
                  </a:lnTo>
                  <a:lnTo>
                    <a:pt x="3040" y="5447"/>
                  </a:lnTo>
                  <a:lnTo>
                    <a:pt x="3043" y="5443"/>
                  </a:lnTo>
                  <a:lnTo>
                    <a:pt x="3048" y="5442"/>
                  </a:lnTo>
                  <a:lnTo>
                    <a:pt x="3050" y="5438"/>
                  </a:lnTo>
                  <a:lnTo>
                    <a:pt x="3054" y="5438"/>
                  </a:lnTo>
                  <a:lnTo>
                    <a:pt x="3055" y="5435"/>
                  </a:lnTo>
                  <a:lnTo>
                    <a:pt x="3057" y="5428"/>
                  </a:lnTo>
                  <a:lnTo>
                    <a:pt x="3059" y="5421"/>
                  </a:lnTo>
                  <a:lnTo>
                    <a:pt x="3060" y="5420"/>
                  </a:lnTo>
                  <a:lnTo>
                    <a:pt x="3064" y="5418"/>
                  </a:lnTo>
                  <a:lnTo>
                    <a:pt x="3064" y="5409"/>
                  </a:lnTo>
                  <a:lnTo>
                    <a:pt x="3064" y="5402"/>
                  </a:lnTo>
                  <a:lnTo>
                    <a:pt x="3060" y="5397"/>
                  </a:lnTo>
                  <a:lnTo>
                    <a:pt x="3059" y="5392"/>
                  </a:lnTo>
                  <a:lnTo>
                    <a:pt x="3052" y="5384"/>
                  </a:lnTo>
                  <a:lnTo>
                    <a:pt x="3050" y="5377"/>
                  </a:lnTo>
                  <a:lnTo>
                    <a:pt x="3050" y="5370"/>
                  </a:lnTo>
                  <a:lnTo>
                    <a:pt x="3054" y="5367"/>
                  </a:lnTo>
                  <a:lnTo>
                    <a:pt x="3055" y="5362"/>
                  </a:lnTo>
                  <a:lnTo>
                    <a:pt x="3057" y="5350"/>
                  </a:lnTo>
                  <a:lnTo>
                    <a:pt x="3059" y="5338"/>
                  </a:lnTo>
                  <a:lnTo>
                    <a:pt x="3060" y="5333"/>
                  </a:lnTo>
                  <a:lnTo>
                    <a:pt x="3064" y="5329"/>
                  </a:lnTo>
                  <a:lnTo>
                    <a:pt x="3065" y="5324"/>
                  </a:lnTo>
                  <a:lnTo>
                    <a:pt x="3067" y="5322"/>
                  </a:lnTo>
                  <a:lnTo>
                    <a:pt x="3071" y="5322"/>
                  </a:lnTo>
                  <a:lnTo>
                    <a:pt x="3074" y="5314"/>
                  </a:lnTo>
                  <a:lnTo>
                    <a:pt x="3079" y="5307"/>
                  </a:lnTo>
                  <a:lnTo>
                    <a:pt x="3083" y="5298"/>
                  </a:lnTo>
                  <a:lnTo>
                    <a:pt x="3084" y="5293"/>
                  </a:lnTo>
                  <a:lnTo>
                    <a:pt x="3084" y="5288"/>
                  </a:lnTo>
                  <a:lnTo>
                    <a:pt x="3084" y="5261"/>
                  </a:lnTo>
                  <a:lnTo>
                    <a:pt x="3081" y="5261"/>
                  </a:lnTo>
                  <a:lnTo>
                    <a:pt x="3079" y="5257"/>
                  </a:lnTo>
                  <a:lnTo>
                    <a:pt x="3077" y="5251"/>
                  </a:lnTo>
                  <a:lnTo>
                    <a:pt x="3076" y="5244"/>
                  </a:lnTo>
                  <a:lnTo>
                    <a:pt x="3074" y="5242"/>
                  </a:lnTo>
                  <a:lnTo>
                    <a:pt x="3071" y="5240"/>
                  </a:lnTo>
                  <a:lnTo>
                    <a:pt x="3071" y="5234"/>
                  </a:lnTo>
                  <a:lnTo>
                    <a:pt x="3071" y="5230"/>
                  </a:lnTo>
                  <a:lnTo>
                    <a:pt x="3062" y="5211"/>
                  </a:lnTo>
                  <a:lnTo>
                    <a:pt x="3062" y="5210"/>
                  </a:lnTo>
                  <a:lnTo>
                    <a:pt x="3060" y="5203"/>
                  </a:lnTo>
                  <a:lnTo>
                    <a:pt x="3062" y="5194"/>
                  </a:lnTo>
                  <a:lnTo>
                    <a:pt x="3060" y="5192"/>
                  </a:lnTo>
                  <a:lnTo>
                    <a:pt x="3059" y="5192"/>
                  </a:lnTo>
                  <a:lnTo>
                    <a:pt x="3057" y="5192"/>
                  </a:lnTo>
                  <a:lnTo>
                    <a:pt x="3057" y="5186"/>
                  </a:lnTo>
                  <a:lnTo>
                    <a:pt x="3055" y="5182"/>
                  </a:lnTo>
                  <a:lnTo>
                    <a:pt x="3054" y="5179"/>
                  </a:lnTo>
                  <a:lnTo>
                    <a:pt x="3048" y="5172"/>
                  </a:lnTo>
                  <a:lnTo>
                    <a:pt x="3047" y="5169"/>
                  </a:lnTo>
                  <a:lnTo>
                    <a:pt x="3045" y="5165"/>
                  </a:lnTo>
                  <a:lnTo>
                    <a:pt x="3047" y="5160"/>
                  </a:lnTo>
                  <a:lnTo>
                    <a:pt x="3048" y="5155"/>
                  </a:lnTo>
                  <a:lnTo>
                    <a:pt x="3048" y="5152"/>
                  </a:lnTo>
                  <a:lnTo>
                    <a:pt x="3043" y="5145"/>
                  </a:lnTo>
                  <a:lnTo>
                    <a:pt x="3040" y="5136"/>
                  </a:lnTo>
                  <a:lnTo>
                    <a:pt x="3038" y="5128"/>
                  </a:lnTo>
                  <a:lnTo>
                    <a:pt x="3040" y="5119"/>
                  </a:lnTo>
                  <a:lnTo>
                    <a:pt x="3036" y="5117"/>
                  </a:lnTo>
                  <a:lnTo>
                    <a:pt x="3036" y="5114"/>
                  </a:lnTo>
                  <a:lnTo>
                    <a:pt x="3036" y="5112"/>
                  </a:lnTo>
                  <a:lnTo>
                    <a:pt x="3036" y="5111"/>
                  </a:lnTo>
                  <a:lnTo>
                    <a:pt x="3036" y="5109"/>
                  </a:lnTo>
                  <a:lnTo>
                    <a:pt x="3036" y="5106"/>
                  </a:lnTo>
                  <a:lnTo>
                    <a:pt x="3036" y="5104"/>
                  </a:lnTo>
                  <a:lnTo>
                    <a:pt x="3036" y="5100"/>
                  </a:lnTo>
                  <a:lnTo>
                    <a:pt x="3036" y="5097"/>
                  </a:lnTo>
                  <a:lnTo>
                    <a:pt x="3036" y="5094"/>
                  </a:lnTo>
                  <a:lnTo>
                    <a:pt x="3028" y="5078"/>
                  </a:lnTo>
                  <a:lnTo>
                    <a:pt x="3025" y="5071"/>
                  </a:lnTo>
                  <a:lnTo>
                    <a:pt x="3021" y="5065"/>
                  </a:lnTo>
                  <a:lnTo>
                    <a:pt x="3019" y="5063"/>
                  </a:lnTo>
                  <a:lnTo>
                    <a:pt x="3016" y="5056"/>
                  </a:lnTo>
                  <a:lnTo>
                    <a:pt x="3016" y="5053"/>
                  </a:lnTo>
                  <a:lnTo>
                    <a:pt x="3016" y="5048"/>
                  </a:lnTo>
                  <a:lnTo>
                    <a:pt x="3016" y="5044"/>
                  </a:lnTo>
                  <a:lnTo>
                    <a:pt x="3016" y="5042"/>
                  </a:lnTo>
                  <a:lnTo>
                    <a:pt x="3035" y="5039"/>
                  </a:lnTo>
                  <a:lnTo>
                    <a:pt x="3050" y="5034"/>
                  </a:lnTo>
                  <a:lnTo>
                    <a:pt x="3069" y="5029"/>
                  </a:lnTo>
                  <a:lnTo>
                    <a:pt x="3079" y="5029"/>
                  </a:lnTo>
                  <a:lnTo>
                    <a:pt x="3091" y="5029"/>
                  </a:lnTo>
                  <a:lnTo>
                    <a:pt x="3094" y="5022"/>
                  </a:lnTo>
                  <a:lnTo>
                    <a:pt x="3098" y="5015"/>
                  </a:lnTo>
                  <a:lnTo>
                    <a:pt x="3098" y="5012"/>
                  </a:lnTo>
                  <a:lnTo>
                    <a:pt x="3098" y="5008"/>
                  </a:lnTo>
                  <a:lnTo>
                    <a:pt x="3101" y="5008"/>
                  </a:lnTo>
                  <a:lnTo>
                    <a:pt x="3105" y="5008"/>
                  </a:lnTo>
                  <a:lnTo>
                    <a:pt x="3105" y="5005"/>
                  </a:lnTo>
                  <a:lnTo>
                    <a:pt x="3105" y="5002"/>
                  </a:lnTo>
                  <a:lnTo>
                    <a:pt x="3108" y="5002"/>
                  </a:lnTo>
                  <a:lnTo>
                    <a:pt x="3112" y="5002"/>
                  </a:lnTo>
                  <a:lnTo>
                    <a:pt x="3118" y="4988"/>
                  </a:lnTo>
                  <a:lnTo>
                    <a:pt x="3118" y="4984"/>
                  </a:lnTo>
                  <a:lnTo>
                    <a:pt x="3118" y="4981"/>
                  </a:lnTo>
                  <a:lnTo>
                    <a:pt x="3122" y="4981"/>
                  </a:lnTo>
                  <a:lnTo>
                    <a:pt x="3125" y="4981"/>
                  </a:lnTo>
                  <a:lnTo>
                    <a:pt x="3125" y="4978"/>
                  </a:lnTo>
                  <a:lnTo>
                    <a:pt x="3125" y="4974"/>
                  </a:lnTo>
                  <a:lnTo>
                    <a:pt x="3125" y="4971"/>
                  </a:lnTo>
                  <a:lnTo>
                    <a:pt x="3125" y="4967"/>
                  </a:lnTo>
                  <a:lnTo>
                    <a:pt x="3132" y="4949"/>
                  </a:lnTo>
                  <a:lnTo>
                    <a:pt x="3137" y="4930"/>
                  </a:lnTo>
                  <a:lnTo>
                    <a:pt x="3142" y="4908"/>
                  </a:lnTo>
                  <a:lnTo>
                    <a:pt x="3146" y="4886"/>
                  </a:lnTo>
                  <a:lnTo>
                    <a:pt x="3134" y="4863"/>
                  </a:lnTo>
                  <a:lnTo>
                    <a:pt x="3125" y="4845"/>
                  </a:lnTo>
                  <a:lnTo>
                    <a:pt x="3122" y="4845"/>
                  </a:lnTo>
                  <a:lnTo>
                    <a:pt x="3118" y="4845"/>
                  </a:lnTo>
                  <a:lnTo>
                    <a:pt x="3118" y="4843"/>
                  </a:lnTo>
                  <a:lnTo>
                    <a:pt x="3118" y="4838"/>
                  </a:lnTo>
                  <a:lnTo>
                    <a:pt x="3118" y="4834"/>
                  </a:lnTo>
                  <a:lnTo>
                    <a:pt x="3118" y="4831"/>
                  </a:lnTo>
                  <a:lnTo>
                    <a:pt x="3115" y="4829"/>
                  </a:lnTo>
                  <a:lnTo>
                    <a:pt x="3112" y="4828"/>
                  </a:lnTo>
                  <a:lnTo>
                    <a:pt x="3105" y="4824"/>
                  </a:lnTo>
                  <a:lnTo>
                    <a:pt x="3105" y="4821"/>
                  </a:lnTo>
                  <a:lnTo>
                    <a:pt x="3105" y="4817"/>
                  </a:lnTo>
                  <a:lnTo>
                    <a:pt x="3101" y="4816"/>
                  </a:lnTo>
                  <a:lnTo>
                    <a:pt x="3098" y="4814"/>
                  </a:lnTo>
                  <a:lnTo>
                    <a:pt x="3094" y="4812"/>
                  </a:lnTo>
                  <a:lnTo>
                    <a:pt x="3091" y="4811"/>
                  </a:lnTo>
                  <a:lnTo>
                    <a:pt x="3089" y="4805"/>
                  </a:lnTo>
                  <a:lnTo>
                    <a:pt x="3086" y="4802"/>
                  </a:lnTo>
                  <a:lnTo>
                    <a:pt x="3083" y="4799"/>
                  </a:lnTo>
                  <a:lnTo>
                    <a:pt x="3077" y="4797"/>
                  </a:lnTo>
                  <a:lnTo>
                    <a:pt x="3072" y="4795"/>
                  </a:lnTo>
                  <a:lnTo>
                    <a:pt x="3069" y="4792"/>
                  </a:lnTo>
                  <a:lnTo>
                    <a:pt x="3065" y="4788"/>
                  </a:lnTo>
                  <a:lnTo>
                    <a:pt x="3064" y="4783"/>
                  </a:lnTo>
                  <a:lnTo>
                    <a:pt x="3055" y="4778"/>
                  </a:lnTo>
                  <a:lnTo>
                    <a:pt x="3048" y="4771"/>
                  </a:lnTo>
                  <a:lnTo>
                    <a:pt x="3042" y="4764"/>
                  </a:lnTo>
                  <a:lnTo>
                    <a:pt x="3036" y="4756"/>
                  </a:lnTo>
                  <a:lnTo>
                    <a:pt x="3033" y="4753"/>
                  </a:lnTo>
                  <a:lnTo>
                    <a:pt x="3030" y="4749"/>
                  </a:lnTo>
                  <a:lnTo>
                    <a:pt x="3021" y="4744"/>
                  </a:lnTo>
                  <a:lnTo>
                    <a:pt x="3013" y="4739"/>
                  </a:lnTo>
                  <a:lnTo>
                    <a:pt x="3011" y="4734"/>
                  </a:lnTo>
                  <a:lnTo>
                    <a:pt x="3009" y="4729"/>
                  </a:lnTo>
                  <a:lnTo>
                    <a:pt x="3011" y="4722"/>
                  </a:lnTo>
                  <a:lnTo>
                    <a:pt x="3011" y="4715"/>
                  </a:lnTo>
                  <a:lnTo>
                    <a:pt x="3008" y="4706"/>
                  </a:lnTo>
                  <a:lnTo>
                    <a:pt x="3004" y="4698"/>
                  </a:lnTo>
                  <a:lnTo>
                    <a:pt x="3002" y="4693"/>
                  </a:lnTo>
                  <a:lnTo>
                    <a:pt x="3002" y="4688"/>
                  </a:lnTo>
                  <a:lnTo>
                    <a:pt x="3002" y="4682"/>
                  </a:lnTo>
                  <a:lnTo>
                    <a:pt x="3002" y="4677"/>
                  </a:lnTo>
                  <a:lnTo>
                    <a:pt x="3001" y="4671"/>
                  </a:lnTo>
                  <a:lnTo>
                    <a:pt x="3002" y="4667"/>
                  </a:lnTo>
                  <a:lnTo>
                    <a:pt x="3009" y="4667"/>
                  </a:lnTo>
                  <a:lnTo>
                    <a:pt x="3009" y="4659"/>
                  </a:lnTo>
                  <a:lnTo>
                    <a:pt x="3008" y="4652"/>
                  </a:lnTo>
                  <a:lnTo>
                    <a:pt x="3006" y="4645"/>
                  </a:lnTo>
                  <a:lnTo>
                    <a:pt x="3002" y="4640"/>
                  </a:lnTo>
                  <a:lnTo>
                    <a:pt x="3008" y="4636"/>
                  </a:lnTo>
                  <a:lnTo>
                    <a:pt x="3009" y="4631"/>
                  </a:lnTo>
                  <a:lnTo>
                    <a:pt x="3011" y="4624"/>
                  </a:lnTo>
                  <a:lnTo>
                    <a:pt x="3009" y="4618"/>
                  </a:lnTo>
                  <a:lnTo>
                    <a:pt x="3009" y="4601"/>
                  </a:lnTo>
                  <a:lnTo>
                    <a:pt x="3008" y="4592"/>
                  </a:lnTo>
                  <a:lnTo>
                    <a:pt x="3009" y="4585"/>
                  </a:lnTo>
                  <a:lnTo>
                    <a:pt x="3013" y="4578"/>
                  </a:lnTo>
                  <a:lnTo>
                    <a:pt x="3014" y="4572"/>
                  </a:lnTo>
                  <a:lnTo>
                    <a:pt x="3016" y="4553"/>
                  </a:lnTo>
                  <a:lnTo>
                    <a:pt x="3016" y="4534"/>
                  </a:lnTo>
                  <a:lnTo>
                    <a:pt x="3016" y="4517"/>
                  </a:lnTo>
                  <a:lnTo>
                    <a:pt x="3019" y="4495"/>
                  </a:lnTo>
                  <a:lnTo>
                    <a:pt x="3023" y="4476"/>
                  </a:lnTo>
                  <a:lnTo>
                    <a:pt x="3016" y="4476"/>
                  </a:lnTo>
                  <a:lnTo>
                    <a:pt x="3016" y="4473"/>
                  </a:lnTo>
                  <a:lnTo>
                    <a:pt x="3016" y="4469"/>
                  </a:lnTo>
                  <a:lnTo>
                    <a:pt x="3014" y="4466"/>
                  </a:lnTo>
                  <a:lnTo>
                    <a:pt x="3011" y="4464"/>
                  </a:lnTo>
                  <a:lnTo>
                    <a:pt x="3002" y="4462"/>
                  </a:lnTo>
                  <a:lnTo>
                    <a:pt x="2999" y="4461"/>
                  </a:lnTo>
                  <a:lnTo>
                    <a:pt x="2996" y="4459"/>
                  </a:lnTo>
                  <a:lnTo>
                    <a:pt x="2992" y="4457"/>
                  </a:lnTo>
                  <a:lnTo>
                    <a:pt x="2989" y="4456"/>
                  </a:lnTo>
                  <a:lnTo>
                    <a:pt x="2989" y="4449"/>
                  </a:lnTo>
                  <a:lnTo>
                    <a:pt x="2989" y="4442"/>
                  </a:lnTo>
                  <a:lnTo>
                    <a:pt x="2989" y="4437"/>
                  </a:lnTo>
                  <a:lnTo>
                    <a:pt x="2985" y="4428"/>
                  </a:lnTo>
                  <a:lnTo>
                    <a:pt x="2982" y="4420"/>
                  </a:lnTo>
                  <a:lnTo>
                    <a:pt x="2980" y="4415"/>
                  </a:lnTo>
                  <a:lnTo>
                    <a:pt x="2982" y="4408"/>
                  </a:lnTo>
                  <a:lnTo>
                    <a:pt x="2979" y="4403"/>
                  </a:lnTo>
                  <a:lnTo>
                    <a:pt x="2977" y="4396"/>
                  </a:lnTo>
                  <a:lnTo>
                    <a:pt x="2973" y="4391"/>
                  </a:lnTo>
                  <a:lnTo>
                    <a:pt x="2972" y="4389"/>
                  </a:lnTo>
                  <a:lnTo>
                    <a:pt x="2968" y="4387"/>
                  </a:lnTo>
                  <a:lnTo>
                    <a:pt x="2968" y="4379"/>
                  </a:lnTo>
                  <a:lnTo>
                    <a:pt x="2967" y="4372"/>
                  </a:lnTo>
                  <a:lnTo>
                    <a:pt x="2961" y="4369"/>
                  </a:lnTo>
                  <a:lnTo>
                    <a:pt x="2955" y="4367"/>
                  </a:lnTo>
                  <a:lnTo>
                    <a:pt x="2955" y="4364"/>
                  </a:lnTo>
                  <a:lnTo>
                    <a:pt x="2955" y="4360"/>
                  </a:lnTo>
                  <a:lnTo>
                    <a:pt x="2955" y="4357"/>
                  </a:lnTo>
                  <a:lnTo>
                    <a:pt x="2955" y="4353"/>
                  </a:lnTo>
                  <a:lnTo>
                    <a:pt x="2961" y="4353"/>
                  </a:lnTo>
                  <a:lnTo>
                    <a:pt x="2960" y="4350"/>
                  </a:lnTo>
                  <a:lnTo>
                    <a:pt x="2958" y="4348"/>
                  </a:lnTo>
                  <a:lnTo>
                    <a:pt x="2955" y="4347"/>
                  </a:lnTo>
                  <a:lnTo>
                    <a:pt x="2953" y="4323"/>
                  </a:lnTo>
                  <a:lnTo>
                    <a:pt x="2953" y="4307"/>
                  </a:lnTo>
                  <a:lnTo>
                    <a:pt x="2953" y="4302"/>
                  </a:lnTo>
                  <a:lnTo>
                    <a:pt x="2955" y="4299"/>
                  </a:lnTo>
                  <a:lnTo>
                    <a:pt x="2961" y="4299"/>
                  </a:lnTo>
                  <a:lnTo>
                    <a:pt x="2961" y="4294"/>
                  </a:lnTo>
                  <a:lnTo>
                    <a:pt x="2961" y="4289"/>
                  </a:lnTo>
                  <a:lnTo>
                    <a:pt x="2961" y="4283"/>
                  </a:lnTo>
                  <a:lnTo>
                    <a:pt x="2961" y="4278"/>
                  </a:lnTo>
                  <a:lnTo>
                    <a:pt x="2963" y="4277"/>
                  </a:lnTo>
                  <a:lnTo>
                    <a:pt x="2965" y="4277"/>
                  </a:lnTo>
                  <a:lnTo>
                    <a:pt x="2967" y="4275"/>
                  </a:lnTo>
                  <a:lnTo>
                    <a:pt x="2968" y="4271"/>
                  </a:lnTo>
                  <a:lnTo>
                    <a:pt x="2970" y="4265"/>
                  </a:lnTo>
                  <a:lnTo>
                    <a:pt x="2972" y="4261"/>
                  </a:lnTo>
                  <a:lnTo>
                    <a:pt x="2975" y="4251"/>
                  </a:lnTo>
                  <a:lnTo>
                    <a:pt x="2973" y="4234"/>
                  </a:lnTo>
                  <a:lnTo>
                    <a:pt x="2970" y="4219"/>
                  </a:lnTo>
                  <a:lnTo>
                    <a:pt x="2967" y="4203"/>
                  </a:lnTo>
                  <a:lnTo>
                    <a:pt x="2968" y="4183"/>
                  </a:lnTo>
                  <a:lnTo>
                    <a:pt x="2970" y="4176"/>
                  </a:lnTo>
                  <a:lnTo>
                    <a:pt x="2972" y="4169"/>
                  </a:lnTo>
                  <a:lnTo>
                    <a:pt x="2977" y="4157"/>
                  </a:lnTo>
                  <a:lnTo>
                    <a:pt x="2984" y="4147"/>
                  </a:lnTo>
                  <a:lnTo>
                    <a:pt x="2989" y="4135"/>
                  </a:lnTo>
                  <a:lnTo>
                    <a:pt x="2987" y="4128"/>
                  </a:lnTo>
                  <a:lnTo>
                    <a:pt x="2985" y="4121"/>
                  </a:lnTo>
                  <a:lnTo>
                    <a:pt x="2982" y="4116"/>
                  </a:lnTo>
                  <a:lnTo>
                    <a:pt x="2982" y="4108"/>
                  </a:lnTo>
                  <a:lnTo>
                    <a:pt x="2979" y="4102"/>
                  </a:lnTo>
                  <a:lnTo>
                    <a:pt x="2977" y="4096"/>
                  </a:lnTo>
                  <a:lnTo>
                    <a:pt x="2973" y="4091"/>
                  </a:lnTo>
                  <a:lnTo>
                    <a:pt x="2972" y="4089"/>
                  </a:lnTo>
                  <a:lnTo>
                    <a:pt x="2968" y="4087"/>
                  </a:lnTo>
                  <a:lnTo>
                    <a:pt x="2968" y="4070"/>
                  </a:lnTo>
                  <a:lnTo>
                    <a:pt x="2967" y="4063"/>
                  </a:lnTo>
                  <a:lnTo>
                    <a:pt x="2965" y="4062"/>
                  </a:lnTo>
                  <a:lnTo>
                    <a:pt x="2961" y="4060"/>
                  </a:lnTo>
                  <a:lnTo>
                    <a:pt x="2961" y="4044"/>
                  </a:lnTo>
                  <a:lnTo>
                    <a:pt x="2960" y="4029"/>
                  </a:lnTo>
                  <a:lnTo>
                    <a:pt x="2955" y="4005"/>
                  </a:lnTo>
                  <a:lnTo>
                    <a:pt x="2960" y="4002"/>
                  </a:lnTo>
                  <a:lnTo>
                    <a:pt x="2965" y="3998"/>
                  </a:lnTo>
                  <a:lnTo>
                    <a:pt x="2968" y="3993"/>
                  </a:lnTo>
                  <a:lnTo>
                    <a:pt x="2972" y="3988"/>
                  </a:lnTo>
                  <a:lnTo>
                    <a:pt x="2975" y="3976"/>
                  </a:lnTo>
                  <a:lnTo>
                    <a:pt x="2982" y="3964"/>
                  </a:lnTo>
                  <a:lnTo>
                    <a:pt x="2985" y="3964"/>
                  </a:lnTo>
                  <a:lnTo>
                    <a:pt x="2987" y="3963"/>
                  </a:lnTo>
                  <a:lnTo>
                    <a:pt x="2989" y="3958"/>
                  </a:lnTo>
                  <a:lnTo>
                    <a:pt x="2992" y="3954"/>
                  </a:lnTo>
                  <a:lnTo>
                    <a:pt x="2994" y="3952"/>
                  </a:lnTo>
                  <a:lnTo>
                    <a:pt x="2996" y="3951"/>
                  </a:lnTo>
                  <a:lnTo>
                    <a:pt x="2996" y="3935"/>
                  </a:lnTo>
                  <a:lnTo>
                    <a:pt x="2996" y="3920"/>
                  </a:lnTo>
                  <a:lnTo>
                    <a:pt x="2996" y="3905"/>
                  </a:lnTo>
                  <a:lnTo>
                    <a:pt x="2996" y="3889"/>
                  </a:lnTo>
                  <a:lnTo>
                    <a:pt x="2994" y="3881"/>
                  </a:lnTo>
                  <a:lnTo>
                    <a:pt x="2992" y="3876"/>
                  </a:lnTo>
                  <a:lnTo>
                    <a:pt x="2990" y="3869"/>
                  </a:lnTo>
                  <a:lnTo>
                    <a:pt x="2989" y="3862"/>
                  </a:lnTo>
                  <a:lnTo>
                    <a:pt x="2996" y="3852"/>
                  </a:lnTo>
                  <a:lnTo>
                    <a:pt x="3004" y="3843"/>
                  </a:lnTo>
                  <a:lnTo>
                    <a:pt x="3013" y="3835"/>
                  </a:lnTo>
                  <a:lnTo>
                    <a:pt x="3023" y="3828"/>
                  </a:lnTo>
                  <a:lnTo>
                    <a:pt x="3023" y="3821"/>
                  </a:lnTo>
                  <a:lnTo>
                    <a:pt x="3023" y="3816"/>
                  </a:lnTo>
                  <a:lnTo>
                    <a:pt x="3026" y="3814"/>
                  </a:lnTo>
                  <a:lnTo>
                    <a:pt x="3030" y="3811"/>
                  </a:lnTo>
                  <a:lnTo>
                    <a:pt x="3033" y="3809"/>
                  </a:lnTo>
                  <a:lnTo>
                    <a:pt x="3036" y="3806"/>
                  </a:lnTo>
                  <a:lnTo>
                    <a:pt x="3036" y="3801"/>
                  </a:lnTo>
                  <a:lnTo>
                    <a:pt x="3036" y="3794"/>
                  </a:lnTo>
                  <a:lnTo>
                    <a:pt x="3043" y="3790"/>
                  </a:lnTo>
                  <a:lnTo>
                    <a:pt x="3050" y="3785"/>
                  </a:lnTo>
                  <a:lnTo>
                    <a:pt x="3060" y="3773"/>
                  </a:lnTo>
                  <a:lnTo>
                    <a:pt x="3071" y="3761"/>
                  </a:lnTo>
                  <a:lnTo>
                    <a:pt x="3077" y="3756"/>
                  </a:lnTo>
                  <a:lnTo>
                    <a:pt x="3084" y="3753"/>
                  </a:lnTo>
                  <a:lnTo>
                    <a:pt x="3084" y="3746"/>
                  </a:lnTo>
                  <a:lnTo>
                    <a:pt x="3084" y="3741"/>
                  </a:lnTo>
                  <a:lnTo>
                    <a:pt x="3088" y="3739"/>
                  </a:lnTo>
                  <a:lnTo>
                    <a:pt x="3091" y="3736"/>
                  </a:lnTo>
                  <a:lnTo>
                    <a:pt x="3094" y="3734"/>
                  </a:lnTo>
                  <a:lnTo>
                    <a:pt x="3098" y="3731"/>
                  </a:lnTo>
                  <a:lnTo>
                    <a:pt x="3098" y="3726"/>
                  </a:lnTo>
                  <a:lnTo>
                    <a:pt x="3098" y="3719"/>
                  </a:lnTo>
                  <a:lnTo>
                    <a:pt x="3103" y="3717"/>
                  </a:lnTo>
                  <a:lnTo>
                    <a:pt x="3108" y="3714"/>
                  </a:lnTo>
                  <a:lnTo>
                    <a:pt x="3115" y="3705"/>
                  </a:lnTo>
                  <a:lnTo>
                    <a:pt x="3122" y="3697"/>
                  </a:lnTo>
                  <a:lnTo>
                    <a:pt x="3127" y="3693"/>
                  </a:lnTo>
                  <a:lnTo>
                    <a:pt x="3132" y="3691"/>
                  </a:lnTo>
                  <a:lnTo>
                    <a:pt x="3134" y="3686"/>
                  </a:lnTo>
                  <a:lnTo>
                    <a:pt x="3137" y="3683"/>
                  </a:lnTo>
                  <a:lnTo>
                    <a:pt x="3146" y="3678"/>
                  </a:lnTo>
                  <a:lnTo>
                    <a:pt x="3147" y="3673"/>
                  </a:lnTo>
                  <a:lnTo>
                    <a:pt x="3149" y="3671"/>
                  </a:lnTo>
                  <a:lnTo>
                    <a:pt x="3152" y="3671"/>
                  </a:lnTo>
                  <a:lnTo>
                    <a:pt x="3154" y="3662"/>
                  </a:lnTo>
                  <a:lnTo>
                    <a:pt x="3156" y="3659"/>
                  </a:lnTo>
                  <a:lnTo>
                    <a:pt x="3159" y="3657"/>
                  </a:lnTo>
                  <a:lnTo>
                    <a:pt x="3163" y="3657"/>
                  </a:lnTo>
                  <a:lnTo>
                    <a:pt x="3166" y="3654"/>
                  </a:lnTo>
                  <a:lnTo>
                    <a:pt x="3169" y="3652"/>
                  </a:lnTo>
                  <a:lnTo>
                    <a:pt x="3173" y="3650"/>
                  </a:lnTo>
                  <a:lnTo>
                    <a:pt x="3192" y="3650"/>
                  </a:lnTo>
                  <a:lnTo>
                    <a:pt x="3209" y="3650"/>
                  </a:lnTo>
                  <a:lnTo>
                    <a:pt x="3226" y="3650"/>
                  </a:lnTo>
                  <a:lnTo>
                    <a:pt x="3241" y="3650"/>
                  </a:lnTo>
                  <a:lnTo>
                    <a:pt x="3245" y="3652"/>
                  </a:lnTo>
                  <a:lnTo>
                    <a:pt x="3248" y="3654"/>
                  </a:lnTo>
                  <a:lnTo>
                    <a:pt x="3251" y="3656"/>
                  </a:lnTo>
                  <a:lnTo>
                    <a:pt x="3255" y="3657"/>
                  </a:lnTo>
                  <a:lnTo>
                    <a:pt x="3260" y="3657"/>
                  </a:lnTo>
                  <a:lnTo>
                    <a:pt x="3265" y="3657"/>
                  </a:lnTo>
                  <a:lnTo>
                    <a:pt x="3270" y="3657"/>
                  </a:lnTo>
                  <a:lnTo>
                    <a:pt x="3275" y="3657"/>
                  </a:lnTo>
                  <a:lnTo>
                    <a:pt x="3275" y="3664"/>
                  </a:lnTo>
                  <a:lnTo>
                    <a:pt x="3277" y="3666"/>
                  </a:lnTo>
                  <a:lnTo>
                    <a:pt x="3282" y="3666"/>
                  </a:lnTo>
                  <a:lnTo>
                    <a:pt x="3292" y="3664"/>
                  </a:lnTo>
                  <a:lnTo>
                    <a:pt x="3303" y="3662"/>
                  </a:lnTo>
                  <a:lnTo>
                    <a:pt x="3306" y="3662"/>
                  </a:lnTo>
                  <a:lnTo>
                    <a:pt x="3309" y="3664"/>
                  </a:lnTo>
                  <a:lnTo>
                    <a:pt x="3309" y="3668"/>
                  </a:lnTo>
                  <a:lnTo>
                    <a:pt x="3311" y="3669"/>
                  </a:lnTo>
                  <a:lnTo>
                    <a:pt x="3316" y="3671"/>
                  </a:lnTo>
                  <a:lnTo>
                    <a:pt x="3320" y="3674"/>
                  </a:lnTo>
                  <a:lnTo>
                    <a:pt x="3321" y="3676"/>
                  </a:lnTo>
                  <a:lnTo>
                    <a:pt x="3323" y="3678"/>
                  </a:lnTo>
                  <a:lnTo>
                    <a:pt x="3330" y="3676"/>
                  </a:lnTo>
                  <a:lnTo>
                    <a:pt x="3337" y="3676"/>
                  </a:lnTo>
                  <a:lnTo>
                    <a:pt x="3345" y="3680"/>
                  </a:lnTo>
                  <a:lnTo>
                    <a:pt x="3354" y="3683"/>
                  </a:lnTo>
                  <a:lnTo>
                    <a:pt x="3359" y="3685"/>
                  </a:lnTo>
                  <a:lnTo>
                    <a:pt x="3364" y="3685"/>
                  </a:lnTo>
                  <a:lnTo>
                    <a:pt x="3368" y="3678"/>
                  </a:lnTo>
                  <a:lnTo>
                    <a:pt x="3373" y="3673"/>
                  </a:lnTo>
                  <a:lnTo>
                    <a:pt x="3378" y="3668"/>
                  </a:lnTo>
                  <a:lnTo>
                    <a:pt x="3385" y="3664"/>
                  </a:lnTo>
                  <a:lnTo>
                    <a:pt x="3386" y="3656"/>
                  </a:lnTo>
                  <a:lnTo>
                    <a:pt x="3388" y="3652"/>
                  </a:lnTo>
                  <a:lnTo>
                    <a:pt x="3391" y="3650"/>
                  </a:lnTo>
                  <a:lnTo>
                    <a:pt x="3393" y="3642"/>
                  </a:lnTo>
                  <a:lnTo>
                    <a:pt x="3395" y="3639"/>
                  </a:lnTo>
                  <a:lnTo>
                    <a:pt x="3398" y="3637"/>
                  </a:lnTo>
                  <a:lnTo>
                    <a:pt x="3398" y="3618"/>
                  </a:lnTo>
                  <a:lnTo>
                    <a:pt x="3398" y="3599"/>
                  </a:lnTo>
                  <a:lnTo>
                    <a:pt x="3393" y="3567"/>
                  </a:lnTo>
                  <a:lnTo>
                    <a:pt x="3388" y="3534"/>
                  </a:lnTo>
                  <a:lnTo>
                    <a:pt x="3385" y="3500"/>
                  </a:lnTo>
                  <a:lnTo>
                    <a:pt x="3379" y="3499"/>
                  </a:lnTo>
                  <a:lnTo>
                    <a:pt x="3376" y="3495"/>
                  </a:lnTo>
                  <a:lnTo>
                    <a:pt x="3371" y="3487"/>
                  </a:lnTo>
                  <a:lnTo>
                    <a:pt x="3368" y="3487"/>
                  </a:lnTo>
                  <a:lnTo>
                    <a:pt x="3364" y="3487"/>
                  </a:lnTo>
                  <a:lnTo>
                    <a:pt x="3361" y="3487"/>
                  </a:lnTo>
                  <a:lnTo>
                    <a:pt x="3357" y="3487"/>
                  </a:lnTo>
                  <a:lnTo>
                    <a:pt x="3356" y="3483"/>
                  </a:lnTo>
                  <a:lnTo>
                    <a:pt x="3354" y="3480"/>
                  </a:lnTo>
                  <a:lnTo>
                    <a:pt x="3352" y="3476"/>
                  </a:lnTo>
                  <a:lnTo>
                    <a:pt x="3350" y="3473"/>
                  </a:lnTo>
                  <a:lnTo>
                    <a:pt x="3347" y="3471"/>
                  </a:lnTo>
                  <a:lnTo>
                    <a:pt x="3342" y="3471"/>
                  </a:lnTo>
                  <a:lnTo>
                    <a:pt x="3338" y="3470"/>
                  </a:lnTo>
                  <a:lnTo>
                    <a:pt x="3337" y="3468"/>
                  </a:lnTo>
                  <a:lnTo>
                    <a:pt x="3337" y="3466"/>
                  </a:lnTo>
                  <a:lnTo>
                    <a:pt x="3332" y="3464"/>
                  </a:lnTo>
                  <a:lnTo>
                    <a:pt x="3326" y="3463"/>
                  </a:lnTo>
                  <a:lnTo>
                    <a:pt x="3323" y="3459"/>
                  </a:lnTo>
                  <a:lnTo>
                    <a:pt x="3316" y="3459"/>
                  </a:lnTo>
                  <a:lnTo>
                    <a:pt x="3316" y="3453"/>
                  </a:lnTo>
                  <a:lnTo>
                    <a:pt x="3315" y="3446"/>
                  </a:lnTo>
                  <a:lnTo>
                    <a:pt x="3311" y="3442"/>
                  </a:lnTo>
                  <a:lnTo>
                    <a:pt x="3306" y="3439"/>
                  </a:lnTo>
                  <a:lnTo>
                    <a:pt x="3301" y="3436"/>
                  </a:lnTo>
                  <a:lnTo>
                    <a:pt x="3297" y="3432"/>
                  </a:lnTo>
                  <a:lnTo>
                    <a:pt x="3296" y="3427"/>
                  </a:lnTo>
                  <a:lnTo>
                    <a:pt x="3296" y="3418"/>
                  </a:lnTo>
                  <a:lnTo>
                    <a:pt x="3299" y="3413"/>
                  </a:lnTo>
                  <a:lnTo>
                    <a:pt x="3301" y="3408"/>
                  </a:lnTo>
                  <a:lnTo>
                    <a:pt x="3304" y="3396"/>
                  </a:lnTo>
                  <a:lnTo>
                    <a:pt x="3308" y="3384"/>
                  </a:lnTo>
                  <a:lnTo>
                    <a:pt x="3311" y="3381"/>
                  </a:lnTo>
                  <a:lnTo>
                    <a:pt x="3316" y="3378"/>
                  </a:lnTo>
                  <a:lnTo>
                    <a:pt x="3337" y="3337"/>
                  </a:lnTo>
                  <a:lnTo>
                    <a:pt x="3338" y="3332"/>
                  </a:lnTo>
                  <a:lnTo>
                    <a:pt x="3340" y="3330"/>
                  </a:lnTo>
                  <a:lnTo>
                    <a:pt x="3344" y="3330"/>
                  </a:lnTo>
                  <a:lnTo>
                    <a:pt x="3350" y="3316"/>
                  </a:lnTo>
                  <a:lnTo>
                    <a:pt x="3357" y="3303"/>
                  </a:lnTo>
                  <a:lnTo>
                    <a:pt x="3361" y="3296"/>
                  </a:lnTo>
                  <a:lnTo>
                    <a:pt x="3364" y="3289"/>
                  </a:lnTo>
                  <a:lnTo>
                    <a:pt x="3364" y="3279"/>
                  </a:lnTo>
                  <a:lnTo>
                    <a:pt x="3364" y="3268"/>
                  </a:lnTo>
                  <a:lnTo>
                    <a:pt x="3368" y="3267"/>
                  </a:lnTo>
                  <a:lnTo>
                    <a:pt x="3371" y="3265"/>
                  </a:lnTo>
                  <a:lnTo>
                    <a:pt x="3373" y="3256"/>
                  </a:lnTo>
                  <a:lnTo>
                    <a:pt x="3374" y="3253"/>
                  </a:lnTo>
                  <a:lnTo>
                    <a:pt x="3376" y="3250"/>
                  </a:lnTo>
                  <a:lnTo>
                    <a:pt x="3379" y="3248"/>
                  </a:lnTo>
                  <a:lnTo>
                    <a:pt x="3385" y="3248"/>
                  </a:lnTo>
                  <a:lnTo>
                    <a:pt x="3383" y="3241"/>
                  </a:lnTo>
                  <a:lnTo>
                    <a:pt x="3383" y="3236"/>
                  </a:lnTo>
                  <a:lnTo>
                    <a:pt x="3386" y="3229"/>
                  </a:lnTo>
                  <a:lnTo>
                    <a:pt x="3391" y="3224"/>
                  </a:lnTo>
                  <a:lnTo>
                    <a:pt x="3391" y="3219"/>
                  </a:lnTo>
                  <a:lnTo>
                    <a:pt x="3391" y="3214"/>
                  </a:lnTo>
                  <a:lnTo>
                    <a:pt x="3398" y="3212"/>
                  </a:lnTo>
                  <a:lnTo>
                    <a:pt x="3403" y="3209"/>
                  </a:lnTo>
                  <a:lnTo>
                    <a:pt x="3410" y="3207"/>
                  </a:lnTo>
                  <a:lnTo>
                    <a:pt x="3419" y="3207"/>
                  </a:lnTo>
                  <a:lnTo>
                    <a:pt x="3417" y="3195"/>
                  </a:lnTo>
                  <a:lnTo>
                    <a:pt x="3417" y="3185"/>
                  </a:lnTo>
                  <a:lnTo>
                    <a:pt x="3420" y="3168"/>
                  </a:lnTo>
                  <a:lnTo>
                    <a:pt x="3424" y="3151"/>
                  </a:lnTo>
                  <a:lnTo>
                    <a:pt x="3425" y="3142"/>
                  </a:lnTo>
                  <a:lnTo>
                    <a:pt x="3425" y="3132"/>
                  </a:lnTo>
                  <a:lnTo>
                    <a:pt x="3429" y="3130"/>
                  </a:lnTo>
                  <a:lnTo>
                    <a:pt x="3431" y="3129"/>
                  </a:lnTo>
                  <a:lnTo>
                    <a:pt x="3434" y="3123"/>
                  </a:lnTo>
                  <a:lnTo>
                    <a:pt x="3436" y="3117"/>
                  </a:lnTo>
                  <a:lnTo>
                    <a:pt x="3439" y="3111"/>
                  </a:lnTo>
                  <a:lnTo>
                    <a:pt x="3444" y="3108"/>
                  </a:lnTo>
                  <a:lnTo>
                    <a:pt x="3449" y="3105"/>
                  </a:lnTo>
                  <a:lnTo>
                    <a:pt x="3451" y="3099"/>
                  </a:lnTo>
                  <a:lnTo>
                    <a:pt x="3453" y="3091"/>
                  </a:lnTo>
                  <a:lnTo>
                    <a:pt x="3453" y="3082"/>
                  </a:lnTo>
                  <a:lnTo>
                    <a:pt x="3453" y="3081"/>
                  </a:lnTo>
                  <a:lnTo>
                    <a:pt x="3453" y="3072"/>
                  </a:lnTo>
                  <a:lnTo>
                    <a:pt x="3453" y="3070"/>
                  </a:lnTo>
                  <a:lnTo>
                    <a:pt x="3453" y="3069"/>
                  </a:lnTo>
                  <a:lnTo>
                    <a:pt x="3453" y="3067"/>
                  </a:lnTo>
                  <a:lnTo>
                    <a:pt x="3451" y="3057"/>
                  </a:lnTo>
                  <a:lnTo>
                    <a:pt x="3446" y="3050"/>
                  </a:lnTo>
                  <a:lnTo>
                    <a:pt x="3448" y="3043"/>
                  </a:lnTo>
                  <a:lnTo>
                    <a:pt x="3453" y="3033"/>
                  </a:lnTo>
                  <a:lnTo>
                    <a:pt x="3448" y="3043"/>
                  </a:lnTo>
                  <a:lnTo>
                    <a:pt x="3446" y="3050"/>
                  </a:lnTo>
                  <a:lnTo>
                    <a:pt x="3451" y="3048"/>
                  </a:lnTo>
                  <a:lnTo>
                    <a:pt x="3453" y="3043"/>
                  </a:lnTo>
                  <a:lnTo>
                    <a:pt x="3453" y="3036"/>
                  </a:lnTo>
                  <a:lnTo>
                    <a:pt x="3453" y="3029"/>
                  </a:lnTo>
                  <a:lnTo>
                    <a:pt x="3453" y="2995"/>
                  </a:lnTo>
                  <a:lnTo>
                    <a:pt x="3456" y="2989"/>
                  </a:lnTo>
                  <a:lnTo>
                    <a:pt x="3460" y="2982"/>
                  </a:lnTo>
                  <a:lnTo>
                    <a:pt x="3460" y="2973"/>
                  </a:lnTo>
                  <a:lnTo>
                    <a:pt x="3460" y="2963"/>
                  </a:lnTo>
                  <a:lnTo>
                    <a:pt x="3460" y="2944"/>
                  </a:lnTo>
                  <a:lnTo>
                    <a:pt x="3460" y="2927"/>
                  </a:lnTo>
                  <a:lnTo>
                    <a:pt x="3461" y="2924"/>
                  </a:lnTo>
                  <a:lnTo>
                    <a:pt x="3463" y="2922"/>
                  </a:lnTo>
                  <a:lnTo>
                    <a:pt x="3465" y="2922"/>
                  </a:lnTo>
                  <a:lnTo>
                    <a:pt x="3466" y="2920"/>
                  </a:lnTo>
                  <a:lnTo>
                    <a:pt x="3468" y="2914"/>
                  </a:lnTo>
                  <a:lnTo>
                    <a:pt x="3470" y="2905"/>
                  </a:lnTo>
                  <a:lnTo>
                    <a:pt x="3470" y="2898"/>
                  </a:lnTo>
                  <a:lnTo>
                    <a:pt x="3470" y="2890"/>
                  </a:lnTo>
                  <a:lnTo>
                    <a:pt x="3470" y="2876"/>
                  </a:lnTo>
                  <a:lnTo>
                    <a:pt x="3472" y="2871"/>
                  </a:lnTo>
                  <a:lnTo>
                    <a:pt x="3473" y="2866"/>
                  </a:lnTo>
                  <a:lnTo>
                    <a:pt x="3473" y="2862"/>
                  </a:lnTo>
                  <a:lnTo>
                    <a:pt x="3472" y="2859"/>
                  </a:lnTo>
                  <a:lnTo>
                    <a:pt x="3466" y="2856"/>
                  </a:lnTo>
                  <a:lnTo>
                    <a:pt x="3468" y="2859"/>
                  </a:lnTo>
                  <a:lnTo>
                    <a:pt x="3468" y="2861"/>
                  </a:lnTo>
                  <a:lnTo>
                    <a:pt x="3470" y="2862"/>
                  </a:lnTo>
                  <a:lnTo>
                    <a:pt x="3470" y="2864"/>
                  </a:lnTo>
                  <a:lnTo>
                    <a:pt x="3470" y="2866"/>
                  </a:lnTo>
                  <a:lnTo>
                    <a:pt x="3470" y="2867"/>
                  </a:lnTo>
                  <a:lnTo>
                    <a:pt x="3470" y="2869"/>
                  </a:lnTo>
                  <a:lnTo>
                    <a:pt x="3466" y="2861"/>
                  </a:lnTo>
                  <a:lnTo>
                    <a:pt x="3461" y="2854"/>
                  </a:lnTo>
                  <a:lnTo>
                    <a:pt x="3458" y="2845"/>
                  </a:lnTo>
                  <a:lnTo>
                    <a:pt x="3458" y="2842"/>
                  </a:lnTo>
                  <a:lnTo>
                    <a:pt x="3460" y="2835"/>
                  </a:lnTo>
                  <a:lnTo>
                    <a:pt x="3460" y="2791"/>
                  </a:lnTo>
                  <a:lnTo>
                    <a:pt x="3456" y="2782"/>
                  </a:lnTo>
                  <a:lnTo>
                    <a:pt x="3451" y="2775"/>
                  </a:lnTo>
                  <a:lnTo>
                    <a:pt x="3448" y="2767"/>
                  </a:lnTo>
                  <a:lnTo>
                    <a:pt x="3446" y="2762"/>
                  </a:lnTo>
                  <a:lnTo>
                    <a:pt x="3446" y="2757"/>
                  </a:lnTo>
                  <a:lnTo>
                    <a:pt x="3449" y="2750"/>
                  </a:lnTo>
                  <a:lnTo>
                    <a:pt x="3454" y="2745"/>
                  </a:lnTo>
                  <a:lnTo>
                    <a:pt x="3460" y="2740"/>
                  </a:lnTo>
                  <a:lnTo>
                    <a:pt x="3466" y="2736"/>
                  </a:lnTo>
                  <a:lnTo>
                    <a:pt x="3477" y="2734"/>
                  </a:lnTo>
                  <a:lnTo>
                    <a:pt x="3489" y="2731"/>
                  </a:lnTo>
                  <a:lnTo>
                    <a:pt x="3499" y="2729"/>
                  </a:lnTo>
                  <a:lnTo>
                    <a:pt x="3514" y="2729"/>
                  </a:lnTo>
                  <a:lnTo>
                    <a:pt x="3518" y="2728"/>
                  </a:lnTo>
                  <a:lnTo>
                    <a:pt x="3519" y="2728"/>
                  </a:lnTo>
                  <a:lnTo>
                    <a:pt x="3521" y="2726"/>
                  </a:lnTo>
                  <a:lnTo>
                    <a:pt x="3523" y="2726"/>
                  </a:lnTo>
                  <a:lnTo>
                    <a:pt x="3524" y="2726"/>
                  </a:lnTo>
                  <a:lnTo>
                    <a:pt x="3531" y="2724"/>
                  </a:lnTo>
                  <a:lnTo>
                    <a:pt x="3535" y="2723"/>
                  </a:lnTo>
                  <a:lnTo>
                    <a:pt x="3543" y="2719"/>
                  </a:lnTo>
                  <a:lnTo>
                    <a:pt x="3550" y="2714"/>
                  </a:lnTo>
                  <a:lnTo>
                    <a:pt x="3552" y="2712"/>
                  </a:lnTo>
                  <a:lnTo>
                    <a:pt x="3553" y="2711"/>
                  </a:lnTo>
                  <a:lnTo>
                    <a:pt x="3555" y="2709"/>
                  </a:lnTo>
                  <a:lnTo>
                    <a:pt x="3557" y="2709"/>
                  </a:lnTo>
                  <a:lnTo>
                    <a:pt x="3560" y="2709"/>
                  </a:lnTo>
                  <a:lnTo>
                    <a:pt x="3565" y="2707"/>
                  </a:lnTo>
                  <a:lnTo>
                    <a:pt x="3570" y="2705"/>
                  </a:lnTo>
                  <a:lnTo>
                    <a:pt x="3577" y="2702"/>
                  </a:lnTo>
                  <a:lnTo>
                    <a:pt x="3582" y="2697"/>
                  </a:lnTo>
                  <a:lnTo>
                    <a:pt x="3586" y="2695"/>
                  </a:lnTo>
                  <a:lnTo>
                    <a:pt x="3591" y="2694"/>
                  </a:lnTo>
                  <a:lnTo>
                    <a:pt x="3593" y="2694"/>
                  </a:lnTo>
                  <a:lnTo>
                    <a:pt x="3594" y="2694"/>
                  </a:lnTo>
                  <a:lnTo>
                    <a:pt x="3596" y="2694"/>
                  </a:lnTo>
                  <a:lnTo>
                    <a:pt x="3598" y="2695"/>
                  </a:lnTo>
                  <a:lnTo>
                    <a:pt x="3601" y="2694"/>
                  </a:lnTo>
                  <a:lnTo>
                    <a:pt x="3616" y="2688"/>
                  </a:lnTo>
                  <a:lnTo>
                    <a:pt x="3616" y="2685"/>
                  </a:lnTo>
                  <a:lnTo>
                    <a:pt x="3618" y="2683"/>
                  </a:lnTo>
                  <a:lnTo>
                    <a:pt x="3618" y="2682"/>
                  </a:lnTo>
                  <a:lnTo>
                    <a:pt x="3620" y="2682"/>
                  </a:lnTo>
                  <a:lnTo>
                    <a:pt x="3623" y="2682"/>
                  </a:lnTo>
                  <a:lnTo>
                    <a:pt x="3623" y="2675"/>
                  </a:lnTo>
                  <a:lnTo>
                    <a:pt x="3628" y="2670"/>
                  </a:lnTo>
                  <a:lnTo>
                    <a:pt x="3635" y="2668"/>
                  </a:lnTo>
                  <a:lnTo>
                    <a:pt x="3644" y="2668"/>
                  </a:lnTo>
                  <a:lnTo>
                    <a:pt x="3645" y="2658"/>
                  </a:lnTo>
                  <a:lnTo>
                    <a:pt x="3644" y="2649"/>
                  </a:lnTo>
                  <a:lnTo>
                    <a:pt x="3642" y="2632"/>
                  </a:lnTo>
                  <a:lnTo>
                    <a:pt x="3637" y="2618"/>
                  </a:lnTo>
                  <a:lnTo>
                    <a:pt x="3637" y="2610"/>
                  </a:lnTo>
                  <a:lnTo>
                    <a:pt x="3637" y="2600"/>
                  </a:lnTo>
                  <a:lnTo>
                    <a:pt x="3637" y="2593"/>
                  </a:lnTo>
                  <a:lnTo>
                    <a:pt x="3640" y="2586"/>
                  </a:lnTo>
                  <a:lnTo>
                    <a:pt x="3645" y="2574"/>
                  </a:lnTo>
                  <a:lnTo>
                    <a:pt x="3649" y="2569"/>
                  </a:lnTo>
                  <a:lnTo>
                    <a:pt x="3651" y="2562"/>
                  </a:lnTo>
                  <a:lnTo>
                    <a:pt x="3652" y="2555"/>
                  </a:lnTo>
                  <a:lnTo>
                    <a:pt x="3651" y="2545"/>
                  </a:lnTo>
                  <a:lnTo>
                    <a:pt x="3654" y="2545"/>
                  </a:lnTo>
                  <a:lnTo>
                    <a:pt x="3656" y="2543"/>
                  </a:lnTo>
                  <a:lnTo>
                    <a:pt x="3657" y="2538"/>
                  </a:lnTo>
                  <a:lnTo>
                    <a:pt x="3661" y="2538"/>
                  </a:lnTo>
                  <a:lnTo>
                    <a:pt x="3662" y="2536"/>
                  </a:lnTo>
                  <a:lnTo>
                    <a:pt x="3664" y="2531"/>
                  </a:lnTo>
                  <a:lnTo>
                    <a:pt x="3664" y="2525"/>
                  </a:lnTo>
                  <a:lnTo>
                    <a:pt x="3668" y="2525"/>
                  </a:lnTo>
                  <a:lnTo>
                    <a:pt x="3669" y="2523"/>
                  </a:lnTo>
                  <a:lnTo>
                    <a:pt x="3671" y="2518"/>
                  </a:lnTo>
                  <a:lnTo>
                    <a:pt x="3674" y="2518"/>
                  </a:lnTo>
                  <a:lnTo>
                    <a:pt x="3676" y="2516"/>
                  </a:lnTo>
                  <a:lnTo>
                    <a:pt x="3678" y="2511"/>
                  </a:lnTo>
                  <a:lnTo>
                    <a:pt x="3683" y="2502"/>
                  </a:lnTo>
                  <a:lnTo>
                    <a:pt x="3690" y="2496"/>
                  </a:lnTo>
                  <a:lnTo>
                    <a:pt x="3697" y="2489"/>
                  </a:lnTo>
                  <a:lnTo>
                    <a:pt x="3705" y="2484"/>
                  </a:lnTo>
                  <a:lnTo>
                    <a:pt x="3705" y="2475"/>
                  </a:lnTo>
                  <a:lnTo>
                    <a:pt x="3707" y="2467"/>
                  </a:lnTo>
                  <a:lnTo>
                    <a:pt x="3712" y="2453"/>
                  </a:lnTo>
                  <a:lnTo>
                    <a:pt x="3717" y="2439"/>
                  </a:lnTo>
                  <a:lnTo>
                    <a:pt x="3719" y="2431"/>
                  </a:lnTo>
                  <a:lnTo>
                    <a:pt x="3719" y="2422"/>
                  </a:lnTo>
                  <a:lnTo>
                    <a:pt x="3726" y="2417"/>
                  </a:lnTo>
                  <a:lnTo>
                    <a:pt x="3732" y="2412"/>
                  </a:lnTo>
                  <a:lnTo>
                    <a:pt x="3736" y="2410"/>
                  </a:lnTo>
                  <a:lnTo>
                    <a:pt x="3738" y="2405"/>
                  </a:lnTo>
                  <a:lnTo>
                    <a:pt x="3739" y="2400"/>
                  </a:lnTo>
                  <a:lnTo>
                    <a:pt x="3739" y="2395"/>
                  </a:lnTo>
                  <a:lnTo>
                    <a:pt x="3746" y="2392"/>
                  </a:lnTo>
                  <a:lnTo>
                    <a:pt x="3751" y="2386"/>
                  </a:lnTo>
                  <a:lnTo>
                    <a:pt x="3756" y="2381"/>
                  </a:lnTo>
                  <a:lnTo>
                    <a:pt x="3760" y="2374"/>
                  </a:lnTo>
                  <a:lnTo>
                    <a:pt x="3767" y="2371"/>
                  </a:lnTo>
                  <a:lnTo>
                    <a:pt x="3772" y="2366"/>
                  </a:lnTo>
                  <a:lnTo>
                    <a:pt x="3777" y="2361"/>
                  </a:lnTo>
                  <a:lnTo>
                    <a:pt x="3780" y="2354"/>
                  </a:lnTo>
                  <a:lnTo>
                    <a:pt x="3785" y="2354"/>
                  </a:lnTo>
                  <a:lnTo>
                    <a:pt x="3789" y="2352"/>
                  </a:lnTo>
                  <a:lnTo>
                    <a:pt x="3790" y="2349"/>
                  </a:lnTo>
                  <a:lnTo>
                    <a:pt x="3792" y="2345"/>
                  </a:lnTo>
                  <a:lnTo>
                    <a:pt x="3794" y="2337"/>
                  </a:lnTo>
                  <a:lnTo>
                    <a:pt x="3797" y="2335"/>
                  </a:lnTo>
                  <a:lnTo>
                    <a:pt x="3801" y="2334"/>
                  </a:lnTo>
                  <a:lnTo>
                    <a:pt x="3802" y="2318"/>
                  </a:lnTo>
                  <a:lnTo>
                    <a:pt x="3801" y="2305"/>
                  </a:lnTo>
                  <a:lnTo>
                    <a:pt x="3799" y="2281"/>
                  </a:lnTo>
                  <a:lnTo>
                    <a:pt x="3796" y="2257"/>
                  </a:lnTo>
                  <a:lnTo>
                    <a:pt x="3794" y="2231"/>
                  </a:lnTo>
                  <a:lnTo>
                    <a:pt x="3790" y="2223"/>
                  </a:lnTo>
                  <a:lnTo>
                    <a:pt x="3784" y="2214"/>
                  </a:lnTo>
                  <a:lnTo>
                    <a:pt x="3778" y="2206"/>
                  </a:lnTo>
                  <a:lnTo>
                    <a:pt x="3773" y="2197"/>
                  </a:lnTo>
                  <a:lnTo>
                    <a:pt x="3773" y="2194"/>
                  </a:lnTo>
                  <a:lnTo>
                    <a:pt x="3773" y="2190"/>
                  </a:lnTo>
                  <a:lnTo>
                    <a:pt x="3773" y="2187"/>
                  </a:lnTo>
                  <a:lnTo>
                    <a:pt x="3773" y="2183"/>
                  </a:lnTo>
                  <a:lnTo>
                    <a:pt x="3770" y="2183"/>
                  </a:lnTo>
                  <a:lnTo>
                    <a:pt x="3767" y="2183"/>
                  </a:lnTo>
                  <a:lnTo>
                    <a:pt x="3767" y="2180"/>
                  </a:lnTo>
                  <a:lnTo>
                    <a:pt x="3767" y="2177"/>
                  </a:lnTo>
                  <a:lnTo>
                    <a:pt x="3765" y="2175"/>
                  </a:lnTo>
                  <a:lnTo>
                    <a:pt x="3763" y="2175"/>
                  </a:lnTo>
                  <a:lnTo>
                    <a:pt x="3761" y="2173"/>
                  </a:lnTo>
                  <a:lnTo>
                    <a:pt x="3760" y="2170"/>
                  </a:lnTo>
                  <a:lnTo>
                    <a:pt x="3760" y="2163"/>
                  </a:lnTo>
                  <a:lnTo>
                    <a:pt x="3760" y="2156"/>
                  </a:lnTo>
                  <a:lnTo>
                    <a:pt x="3761" y="2146"/>
                  </a:lnTo>
                  <a:lnTo>
                    <a:pt x="3765" y="2137"/>
                  </a:lnTo>
                  <a:lnTo>
                    <a:pt x="3767" y="2134"/>
                  </a:lnTo>
                  <a:lnTo>
                    <a:pt x="3770" y="2131"/>
                  </a:lnTo>
                  <a:lnTo>
                    <a:pt x="3773" y="2129"/>
                  </a:lnTo>
                  <a:lnTo>
                    <a:pt x="3780" y="2129"/>
                  </a:lnTo>
                  <a:lnTo>
                    <a:pt x="3784" y="2122"/>
                  </a:lnTo>
                  <a:lnTo>
                    <a:pt x="3789" y="2117"/>
                  </a:lnTo>
                  <a:lnTo>
                    <a:pt x="3794" y="2112"/>
                  </a:lnTo>
                  <a:lnTo>
                    <a:pt x="3801" y="2108"/>
                  </a:lnTo>
                  <a:lnTo>
                    <a:pt x="3801" y="2102"/>
                  </a:lnTo>
                  <a:lnTo>
                    <a:pt x="3804" y="2095"/>
                  </a:lnTo>
                  <a:lnTo>
                    <a:pt x="3807" y="2090"/>
                  </a:lnTo>
                  <a:lnTo>
                    <a:pt x="3807" y="2081"/>
                  </a:lnTo>
                  <a:lnTo>
                    <a:pt x="3809" y="2079"/>
                  </a:lnTo>
                  <a:lnTo>
                    <a:pt x="3811" y="2078"/>
                  </a:lnTo>
                  <a:lnTo>
                    <a:pt x="3814" y="2074"/>
                  </a:lnTo>
                  <a:lnTo>
                    <a:pt x="3816" y="2069"/>
                  </a:lnTo>
                  <a:lnTo>
                    <a:pt x="3818" y="2067"/>
                  </a:lnTo>
                  <a:lnTo>
                    <a:pt x="3821" y="2067"/>
                  </a:lnTo>
                  <a:lnTo>
                    <a:pt x="3821" y="2049"/>
                  </a:lnTo>
                  <a:lnTo>
                    <a:pt x="3823" y="2030"/>
                  </a:lnTo>
                  <a:lnTo>
                    <a:pt x="3826" y="2015"/>
                  </a:lnTo>
                  <a:lnTo>
                    <a:pt x="3831" y="1999"/>
                  </a:lnTo>
                  <a:lnTo>
                    <a:pt x="3840" y="1970"/>
                  </a:lnTo>
                  <a:lnTo>
                    <a:pt x="3845" y="1955"/>
                  </a:lnTo>
                  <a:lnTo>
                    <a:pt x="3848" y="1938"/>
                  </a:lnTo>
                  <a:lnTo>
                    <a:pt x="3854" y="1936"/>
                  </a:lnTo>
                  <a:lnTo>
                    <a:pt x="3859" y="1933"/>
                  </a:lnTo>
                  <a:lnTo>
                    <a:pt x="3866" y="1924"/>
                  </a:lnTo>
                  <a:lnTo>
                    <a:pt x="3872" y="1916"/>
                  </a:lnTo>
                  <a:lnTo>
                    <a:pt x="3878" y="1912"/>
                  </a:lnTo>
                  <a:lnTo>
                    <a:pt x="3883" y="1910"/>
                  </a:lnTo>
                  <a:lnTo>
                    <a:pt x="3884" y="1907"/>
                  </a:lnTo>
                  <a:lnTo>
                    <a:pt x="3888" y="1905"/>
                  </a:lnTo>
                  <a:lnTo>
                    <a:pt x="3896" y="1904"/>
                  </a:lnTo>
                  <a:lnTo>
                    <a:pt x="3896" y="1900"/>
                  </a:lnTo>
                  <a:lnTo>
                    <a:pt x="3898" y="1898"/>
                  </a:lnTo>
                  <a:lnTo>
                    <a:pt x="3903" y="1897"/>
                  </a:lnTo>
                  <a:lnTo>
                    <a:pt x="3908" y="1888"/>
                  </a:lnTo>
                  <a:lnTo>
                    <a:pt x="3912" y="1885"/>
                  </a:lnTo>
                  <a:lnTo>
                    <a:pt x="3917" y="1883"/>
                  </a:lnTo>
                  <a:lnTo>
                    <a:pt x="3932" y="1885"/>
                  </a:lnTo>
                  <a:lnTo>
                    <a:pt x="3946" y="1887"/>
                  </a:lnTo>
                  <a:lnTo>
                    <a:pt x="3970" y="1895"/>
                  </a:lnTo>
                  <a:lnTo>
                    <a:pt x="3994" y="1904"/>
                  </a:lnTo>
                  <a:lnTo>
                    <a:pt x="4005" y="1907"/>
                  </a:lnTo>
                  <a:lnTo>
                    <a:pt x="4019" y="1910"/>
                  </a:lnTo>
                  <a:lnTo>
                    <a:pt x="4023" y="1909"/>
                  </a:lnTo>
                  <a:lnTo>
                    <a:pt x="4026" y="1907"/>
                  </a:lnTo>
                  <a:lnTo>
                    <a:pt x="4028" y="1905"/>
                  </a:lnTo>
                  <a:lnTo>
                    <a:pt x="4033" y="1904"/>
                  </a:lnTo>
                  <a:lnTo>
                    <a:pt x="4034" y="1904"/>
                  </a:lnTo>
                  <a:lnTo>
                    <a:pt x="4036" y="1902"/>
                  </a:lnTo>
                  <a:lnTo>
                    <a:pt x="4038" y="1897"/>
                  </a:lnTo>
                  <a:lnTo>
                    <a:pt x="4040" y="1883"/>
                  </a:lnTo>
                  <a:lnTo>
                    <a:pt x="4043" y="1881"/>
                  </a:lnTo>
                  <a:lnTo>
                    <a:pt x="4045" y="1878"/>
                  </a:lnTo>
                  <a:lnTo>
                    <a:pt x="4046" y="1870"/>
                  </a:lnTo>
                  <a:lnTo>
                    <a:pt x="4052" y="1870"/>
                  </a:lnTo>
                  <a:lnTo>
                    <a:pt x="4055" y="1868"/>
                  </a:lnTo>
                  <a:lnTo>
                    <a:pt x="4057" y="1864"/>
                  </a:lnTo>
                  <a:lnTo>
                    <a:pt x="4058" y="1861"/>
                  </a:lnTo>
                  <a:lnTo>
                    <a:pt x="4060" y="1852"/>
                  </a:lnTo>
                  <a:lnTo>
                    <a:pt x="4063" y="1851"/>
                  </a:lnTo>
                  <a:lnTo>
                    <a:pt x="4067" y="1849"/>
                  </a:lnTo>
                  <a:lnTo>
                    <a:pt x="4067" y="1837"/>
                  </a:lnTo>
                  <a:lnTo>
                    <a:pt x="4067" y="1825"/>
                  </a:lnTo>
                  <a:lnTo>
                    <a:pt x="4069" y="1815"/>
                  </a:lnTo>
                  <a:lnTo>
                    <a:pt x="4074" y="1808"/>
                  </a:lnTo>
                  <a:lnTo>
                    <a:pt x="4065" y="1772"/>
                  </a:lnTo>
                  <a:lnTo>
                    <a:pt x="4062" y="1754"/>
                  </a:lnTo>
                  <a:lnTo>
                    <a:pt x="4060" y="1733"/>
                  </a:lnTo>
                  <a:lnTo>
                    <a:pt x="4060" y="1728"/>
                  </a:lnTo>
                  <a:lnTo>
                    <a:pt x="4058" y="1725"/>
                  </a:lnTo>
                  <a:lnTo>
                    <a:pt x="4057" y="1721"/>
                  </a:lnTo>
                  <a:lnTo>
                    <a:pt x="4053" y="1719"/>
                  </a:lnTo>
                  <a:lnTo>
                    <a:pt x="4057" y="1714"/>
                  </a:lnTo>
                  <a:lnTo>
                    <a:pt x="4058" y="1709"/>
                  </a:lnTo>
                  <a:lnTo>
                    <a:pt x="4060" y="1696"/>
                  </a:lnTo>
                  <a:lnTo>
                    <a:pt x="4060" y="1665"/>
                  </a:lnTo>
                  <a:lnTo>
                    <a:pt x="4067" y="1665"/>
                  </a:lnTo>
                  <a:lnTo>
                    <a:pt x="4069" y="1670"/>
                  </a:lnTo>
                  <a:lnTo>
                    <a:pt x="4070" y="1670"/>
                  </a:lnTo>
                  <a:lnTo>
                    <a:pt x="4072" y="1668"/>
                  </a:lnTo>
                  <a:lnTo>
                    <a:pt x="4074" y="1663"/>
                  </a:lnTo>
                  <a:lnTo>
                    <a:pt x="4074" y="1658"/>
                  </a:lnTo>
                  <a:lnTo>
                    <a:pt x="4080" y="1658"/>
                  </a:lnTo>
                  <a:lnTo>
                    <a:pt x="4084" y="1661"/>
                  </a:lnTo>
                  <a:lnTo>
                    <a:pt x="4089" y="1663"/>
                  </a:lnTo>
                  <a:lnTo>
                    <a:pt x="4094" y="1665"/>
                  </a:lnTo>
                  <a:lnTo>
                    <a:pt x="4098" y="1663"/>
                  </a:lnTo>
                  <a:lnTo>
                    <a:pt x="4101" y="1661"/>
                  </a:lnTo>
                  <a:lnTo>
                    <a:pt x="4103" y="1660"/>
                  </a:lnTo>
                  <a:lnTo>
                    <a:pt x="4108" y="1658"/>
                  </a:lnTo>
                  <a:lnTo>
                    <a:pt x="4118" y="1658"/>
                  </a:lnTo>
                  <a:lnTo>
                    <a:pt x="4128" y="1658"/>
                  </a:lnTo>
                  <a:lnTo>
                    <a:pt x="4132" y="1656"/>
                  </a:lnTo>
                  <a:lnTo>
                    <a:pt x="4133" y="1655"/>
                  </a:lnTo>
                  <a:lnTo>
                    <a:pt x="4133" y="1653"/>
                  </a:lnTo>
                  <a:lnTo>
                    <a:pt x="4135" y="1651"/>
                  </a:lnTo>
                  <a:lnTo>
                    <a:pt x="4144" y="1648"/>
                  </a:lnTo>
                  <a:lnTo>
                    <a:pt x="4154" y="1648"/>
                  </a:lnTo>
                  <a:lnTo>
                    <a:pt x="4162" y="1648"/>
                  </a:lnTo>
                  <a:lnTo>
                    <a:pt x="4171" y="1651"/>
                  </a:lnTo>
                  <a:lnTo>
                    <a:pt x="4186" y="1655"/>
                  </a:lnTo>
                  <a:lnTo>
                    <a:pt x="4196" y="1658"/>
                  </a:lnTo>
                  <a:lnTo>
                    <a:pt x="4213" y="1658"/>
                  </a:lnTo>
                  <a:lnTo>
                    <a:pt x="4231" y="1658"/>
                  </a:lnTo>
                  <a:lnTo>
                    <a:pt x="4234" y="1663"/>
                  </a:lnTo>
                  <a:lnTo>
                    <a:pt x="4237" y="1667"/>
                  </a:lnTo>
                  <a:lnTo>
                    <a:pt x="4249" y="1670"/>
                  </a:lnTo>
                  <a:lnTo>
                    <a:pt x="4254" y="1673"/>
                  </a:lnTo>
                  <a:lnTo>
                    <a:pt x="4260" y="1675"/>
                  </a:lnTo>
                  <a:lnTo>
                    <a:pt x="4263" y="1680"/>
                  </a:lnTo>
                  <a:lnTo>
                    <a:pt x="4265" y="1685"/>
                  </a:lnTo>
                  <a:lnTo>
                    <a:pt x="4287" y="1687"/>
                  </a:lnTo>
                  <a:lnTo>
                    <a:pt x="4307" y="1690"/>
                  </a:lnTo>
                  <a:lnTo>
                    <a:pt x="4328" y="1694"/>
                  </a:lnTo>
                  <a:lnTo>
                    <a:pt x="4340" y="1694"/>
                  </a:lnTo>
                  <a:lnTo>
                    <a:pt x="4353" y="1692"/>
                  </a:lnTo>
                  <a:lnTo>
                    <a:pt x="4353" y="1689"/>
                  </a:lnTo>
                  <a:lnTo>
                    <a:pt x="4357" y="1685"/>
                  </a:lnTo>
                  <a:lnTo>
                    <a:pt x="4362" y="1680"/>
                  </a:lnTo>
                  <a:lnTo>
                    <a:pt x="4365" y="1679"/>
                  </a:lnTo>
                  <a:lnTo>
                    <a:pt x="4367" y="1675"/>
                  </a:lnTo>
                  <a:lnTo>
                    <a:pt x="4367" y="1672"/>
                  </a:lnTo>
                  <a:lnTo>
                    <a:pt x="4367" y="1665"/>
                  </a:lnTo>
                  <a:lnTo>
                    <a:pt x="4374" y="1661"/>
                  </a:lnTo>
                  <a:lnTo>
                    <a:pt x="4379" y="1656"/>
                  </a:lnTo>
                  <a:lnTo>
                    <a:pt x="4381" y="1648"/>
                  </a:lnTo>
                  <a:lnTo>
                    <a:pt x="4381" y="1638"/>
                  </a:lnTo>
                  <a:lnTo>
                    <a:pt x="4381" y="1634"/>
                  </a:lnTo>
                  <a:lnTo>
                    <a:pt x="4379" y="1631"/>
                  </a:lnTo>
                  <a:lnTo>
                    <a:pt x="4376" y="1629"/>
                  </a:lnTo>
                  <a:lnTo>
                    <a:pt x="4374" y="1627"/>
                  </a:lnTo>
                  <a:lnTo>
                    <a:pt x="4365" y="1627"/>
                  </a:lnTo>
                  <a:lnTo>
                    <a:pt x="4362" y="1626"/>
                  </a:lnTo>
                  <a:lnTo>
                    <a:pt x="4360" y="1624"/>
                  </a:lnTo>
                  <a:lnTo>
                    <a:pt x="4360" y="1621"/>
                  </a:lnTo>
                  <a:lnTo>
                    <a:pt x="4360" y="1617"/>
                  </a:lnTo>
                  <a:lnTo>
                    <a:pt x="4357" y="1610"/>
                  </a:lnTo>
                  <a:lnTo>
                    <a:pt x="4353" y="1604"/>
                  </a:lnTo>
                  <a:lnTo>
                    <a:pt x="4360" y="1590"/>
                  </a:lnTo>
                  <a:lnTo>
                    <a:pt x="4367" y="1576"/>
                  </a:lnTo>
                  <a:lnTo>
                    <a:pt x="4370" y="1576"/>
                  </a:lnTo>
                  <a:lnTo>
                    <a:pt x="4374" y="1576"/>
                  </a:lnTo>
                  <a:lnTo>
                    <a:pt x="4374" y="1575"/>
                  </a:lnTo>
                  <a:lnTo>
                    <a:pt x="4374" y="1569"/>
                  </a:lnTo>
                  <a:lnTo>
                    <a:pt x="4374" y="1563"/>
                  </a:lnTo>
                  <a:lnTo>
                    <a:pt x="4377" y="1563"/>
                  </a:lnTo>
                  <a:lnTo>
                    <a:pt x="4381" y="1563"/>
                  </a:lnTo>
                  <a:lnTo>
                    <a:pt x="4381" y="1561"/>
                  </a:lnTo>
                  <a:lnTo>
                    <a:pt x="4381" y="1556"/>
                  </a:lnTo>
                  <a:lnTo>
                    <a:pt x="4381" y="1549"/>
                  </a:lnTo>
                  <a:lnTo>
                    <a:pt x="4394" y="1520"/>
                  </a:lnTo>
                  <a:lnTo>
                    <a:pt x="4400" y="1504"/>
                  </a:lnTo>
                  <a:lnTo>
                    <a:pt x="4401" y="1496"/>
                  </a:lnTo>
                  <a:lnTo>
                    <a:pt x="4401" y="1487"/>
                  </a:lnTo>
                  <a:lnTo>
                    <a:pt x="4400" y="1481"/>
                  </a:lnTo>
                  <a:lnTo>
                    <a:pt x="4396" y="1475"/>
                  </a:lnTo>
                  <a:lnTo>
                    <a:pt x="4394" y="1469"/>
                  </a:lnTo>
                  <a:lnTo>
                    <a:pt x="4394" y="1460"/>
                  </a:lnTo>
                  <a:lnTo>
                    <a:pt x="4388" y="1455"/>
                  </a:lnTo>
                  <a:lnTo>
                    <a:pt x="4384" y="1450"/>
                  </a:lnTo>
                  <a:lnTo>
                    <a:pt x="4382" y="1441"/>
                  </a:lnTo>
                  <a:lnTo>
                    <a:pt x="4381" y="1433"/>
                  </a:lnTo>
                  <a:lnTo>
                    <a:pt x="4374" y="1428"/>
                  </a:lnTo>
                  <a:lnTo>
                    <a:pt x="4370" y="1423"/>
                  </a:lnTo>
                  <a:lnTo>
                    <a:pt x="4369" y="1414"/>
                  </a:lnTo>
                  <a:lnTo>
                    <a:pt x="4367" y="1405"/>
                  </a:lnTo>
                  <a:lnTo>
                    <a:pt x="4379" y="1407"/>
                  </a:lnTo>
                  <a:lnTo>
                    <a:pt x="4389" y="1405"/>
                  </a:lnTo>
                  <a:lnTo>
                    <a:pt x="4398" y="1404"/>
                  </a:lnTo>
                  <a:lnTo>
                    <a:pt x="4406" y="1399"/>
                  </a:lnTo>
                  <a:lnTo>
                    <a:pt x="4413" y="1395"/>
                  </a:lnTo>
                  <a:lnTo>
                    <a:pt x="4420" y="1394"/>
                  </a:lnTo>
                  <a:lnTo>
                    <a:pt x="4427" y="1394"/>
                  </a:lnTo>
                  <a:lnTo>
                    <a:pt x="4435" y="1399"/>
                  </a:lnTo>
                  <a:lnTo>
                    <a:pt x="4444" y="1399"/>
                  </a:lnTo>
                  <a:lnTo>
                    <a:pt x="4451" y="1397"/>
                  </a:lnTo>
                  <a:lnTo>
                    <a:pt x="4456" y="1394"/>
                  </a:lnTo>
                  <a:lnTo>
                    <a:pt x="4463" y="1392"/>
                  </a:lnTo>
                  <a:lnTo>
                    <a:pt x="4469" y="1394"/>
                  </a:lnTo>
                  <a:lnTo>
                    <a:pt x="4476" y="1395"/>
                  </a:lnTo>
                  <a:lnTo>
                    <a:pt x="4481" y="1399"/>
                  </a:lnTo>
                  <a:lnTo>
                    <a:pt x="4490" y="1399"/>
                  </a:lnTo>
                  <a:lnTo>
                    <a:pt x="4495" y="1397"/>
                  </a:lnTo>
                  <a:lnTo>
                    <a:pt x="4500" y="1394"/>
                  </a:lnTo>
                  <a:lnTo>
                    <a:pt x="4502" y="1388"/>
                  </a:lnTo>
                  <a:lnTo>
                    <a:pt x="4505" y="1383"/>
                  </a:lnTo>
                  <a:lnTo>
                    <a:pt x="4509" y="1371"/>
                  </a:lnTo>
                  <a:lnTo>
                    <a:pt x="4512" y="1368"/>
                  </a:lnTo>
                  <a:lnTo>
                    <a:pt x="4517" y="1365"/>
                  </a:lnTo>
                  <a:lnTo>
                    <a:pt x="4512" y="1348"/>
                  </a:lnTo>
                  <a:lnTo>
                    <a:pt x="4507" y="1330"/>
                  </a:lnTo>
                  <a:lnTo>
                    <a:pt x="4500" y="1313"/>
                  </a:lnTo>
                  <a:lnTo>
                    <a:pt x="4497" y="1296"/>
                  </a:lnTo>
                  <a:lnTo>
                    <a:pt x="4502" y="1293"/>
                  </a:lnTo>
                  <a:lnTo>
                    <a:pt x="4507" y="1290"/>
                  </a:lnTo>
                  <a:lnTo>
                    <a:pt x="4510" y="1284"/>
                  </a:lnTo>
                  <a:lnTo>
                    <a:pt x="4514" y="1283"/>
                  </a:lnTo>
                  <a:lnTo>
                    <a:pt x="4517" y="1283"/>
                  </a:lnTo>
                  <a:lnTo>
                    <a:pt x="4524" y="1283"/>
                  </a:lnTo>
                  <a:lnTo>
                    <a:pt x="4531" y="1283"/>
                  </a:lnTo>
                  <a:lnTo>
                    <a:pt x="4531" y="1276"/>
                  </a:lnTo>
                  <a:lnTo>
                    <a:pt x="4538" y="1276"/>
                  </a:lnTo>
                  <a:lnTo>
                    <a:pt x="4545" y="1276"/>
                  </a:lnTo>
                  <a:lnTo>
                    <a:pt x="4551" y="1276"/>
                  </a:lnTo>
                  <a:lnTo>
                    <a:pt x="4558" y="1276"/>
                  </a:lnTo>
                  <a:lnTo>
                    <a:pt x="4574" y="1281"/>
                  </a:lnTo>
                  <a:lnTo>
                    <a:pt x="4585" y="1288"/>
                  </a:lnTo>
                  <a:lnTo>
                    <a:pt x="4597" y="1296"/>
                  </a:lnTo>
                  <a:lnTo>
                    <a:pt x="4606" y="1307"/>
                  </a:lnTo>
                  <a:lnTo>
                    <a:pt x="4625" y="1327"/>
                  </a:lnTo>
                  <a:lnTo>
                    <a:pt x="4635" y="1336"/>
                  </a:lnTo>
                  <a:lnTo>
                    <a:pt x="4647" y="1344"/>
                  </a:lnTo>
                  <a:lnTo>
                    <a:pt x="4647" y="1351"/>
                  </a:lnTo>
                  <a:lnTo>
                    <a:pt x="4649" y="1356"/>
                  </a:lnTo>
                  <a:lnTo>
                    <a:pt x="4654" y="1365"/>
                  </a:lnTo>
                  <a:lnTo>
                    <a:pt x="4655" y="1365"/>
                  </a:lnTo>
                  <a:lnTo>
                    <a:pt x="4657" y="1365"/>
                  </a:lnTo>
                  <a:lnTo>
                    <a:pt x="4657" y="1366"/>
                  </a:lnTo>
                  <a:lnTo>
                    <a:pt x="4659" y="1368"/>
                  </a:lnTo>
                  <a:lnTo>
                    <a:pt x="4666" y="1375"/>
                  </a:lnTo>
                  <a:lnTo>
                    <a:pt x="4672" y="1383"/>
                  </a:lnTo>
                  <a:lnTo>
                    <a:pt x="4681" y="1399"/>
                  </a:lnTo>
                  <a:lnTo>
                    <a:pt x="4683" y="1400"/>
                  </a:lnTo>
                  <a:lnTo>
                    <a:pt x="4684" y="1404"/>
                  </a:lnTo>
                  <a:lnTo>
                    <a:pt x="4686" y="1405"/>
                  </a:lnTo>
                  <a:lnTo>
                    <a:pt x="4693" y="1409"/>
                  </a:lnTo>
                  <a:lnTo>
                    <a:pt x="4696" y="1412"/>
                  </a:lnTo>
                  <a:lnTo>
                    <a:pt x="4696" y="1417"/>
                  </a:lnTo>
                  <a:lnTo>
                    <a:pt x="4695" y="1423"/>
                  </a:lnTo>
                  <a:lnTo>
                    <a:pt x="4693" y="1433"/>
                  </a:lnTo>
                  <a:lnTo>
                    <a:pt x="4693" y="1438"/>
                  </a:lnTo>
                  <a:lnTo>
                    <a:pt x="4696" y="1441"/>
                  </a:lnTo>
                  <a:lnTo>
                    <a:pt x="4698" y="1443"/>
                  </a:lnTo>
                  <a:lnTo>
                    <a:pt x="4701" y="1446"/>
                  </a:lnTo>
                  <a:lnTo>
                    <a:pt x="4701" y="1450"/>
                  </a:lnTo>
                  <a:lnTo>
                    <a:pt x="4706" y="1453"/>
                  </a:lnTo>
                  <a:lnTo>
                    <a:pt x="4708" y="1457"/>
                  </a:lnTo>
                  <a:lnTo>
                    <a:pt x="4710" y="1465"/>
                  </a:lnTo>
                  <a:lnTo>
                    <a:pt x="4710" y="1474"/>
                  </a:lnTo>
                  <a:lnTo>
                    <a:pt x="4712" y="1477"/>
                  </a:lnTo>
                  <a:lnTo>
                    <a:pt x="4715" y="1481"/>
                  </a:lnTo>
                  <a:lnTo>
                    <a:pt x="4715" y="1484"/>
                  </a:lnTo>
                  <a:lnTo>
                    <a:pt x="4717" y="1484"/>
                  </a:lnTo>
                  <a:lnTo>
                    <a:pt x="4717" y="1486"/>
                  </a:lnTo>
                  <a:lnTo>
                    <a:pt x="4718" y="1487"/>
                  </a:lnTo>
                  <a:lnTo>
                    <a:pt x="4718" y="1489"/>
                  </a:lnTo>
                  <a:lnTo>
                    <a:pt x="4720" y="1489"/>
                  </a:lnTo>
                  <a:lnTo>
                    <a:pt x="4722" y="1491"/>
                  </a:lnTo>
                  <a:lnTo>
                    <a:pt x="4724" y="1493"/>
                  </a:lnTo>
                  <a:lnTo>
                    <a:pt x="4724" y="1494"/>
                  </a:lnTo>
                  <a:lnTo>
                    <a:pt x="4725" y="1494"/>
                  </a:lnTo>
                  <a:lnTo>
                    <a:pt x="4725" y="1496"/>
                  </a:lnTo>
                  <a:lnTo>
                    <a:pt x="4727" y="1498"/>
                  </a:lnTo>
                  <a:lnTo>
                    <a:pt x="4729" y="1501"/>
                  </a:lnTo>
                  <a:lnTo>
                    <a:pt x="4749" y="1501"/>
                  </a:lnTo>
                  <a:lnTo>
                    <a:pt x="4768" y="1504"/>
                  </a:lnTo>
                  <a:lnTo>
                    <a:pt x="4802" y="1513"/>
                  </a:lnTo>
                  <a:lnTo>
                    <a:pt x="4819" y="1516"/>
                  </a:lnTo>
                  <a:lnTo>
                    <a:pt x="4838" y="1520"/>
                  </a:lnTo>
                  <a:lnTo>
                    <a:pt x="4857" y="1522"/>
                  </a:lnTo>
                  <a:lnTo>
                    <a:pt x="4879" y="1522"/>
                  </a:lnTo>
                  <a:lnTo>
                    <a:pt x="4882" y="1518"/>
                  </a:lnTo>
                  <a:lnTo>
                    <a:pt x="4887" y="1516"/>
                  </a:lnTo>
                  <a:lnTo>
                    <a:pt x="4899" y="1515"/>
                  </a:lnTo>
                  <a:lnTo>
                    <a:pt x="4911" y="1513"/>
                  </a:lnTo>
                  <a:lnTo>
                    <a:pt x="4916" y="1511"/>
                  </a:lnTo>
                  <a:lnTo>
                    <a:pt x="4920" y="1508"/>
                  </a:lnTo>
                  <a:lnTo>
                    <a:pt x="4923" y="1504"/>
                  </a:lnTo>
                  <a:lnTo>
                    <a:pt x="4928" y="1503"/>
                  </a:lnTo>
                  <a:lnTo>
                    <a:pt x="4940" y="1501"/>
                  </a:lnTo>
                  <a:lnTo>
                    <a:pt x="4952" y="1499"/>
                  </a:lnTo>
                  <a:lnTo>
                    <a:pt x="4957" y="1498"/>
                  </a:lnTo>
                  <a:lnTo>
                    <a:pt x="4961" y="1494"/>
                  </a:lnTo>
                  <a:lnTo>
                    <a:pt x="4966" y="1487"/>
                  </a:lnTo>
                  <a:lnTo>
                    <a:pt x="4968" y="1477"/>
                  </a:lnTo>
                  <a:lnTo>
                    <a:pt x="4968" y="1465"/>
                  </a:lnTo>
                  <a:lnTo>
                    <a:pt x="4968" y="1453"/>
                  </a:lnTo>
                  <a:lnTo>
                    <a:pt x="4981" y="1446"/>
                  </a:lnTo>
                  <a:lnTo>
                    <a:pt x="4995" y="1440"/>
                  </a:lnTo>
                  <a:lnTo>
                    <a:pt x="5009" y="1443"/>
                  </a:lnTo>
                  <a:lnTo>
                    <a:pt x="5019" y="1443"/>
                  </a:lnTo>
                  <a:lnTo>
                    <a:pt x="5031" y="1443"/>
                  </a:lnTo>
                  <a:lnTo>
                    <a:pt x="5043" y="1446"/>
                  </a:lnTo>
                  <a:lnTo>
                    <a:pt x="5043" y="1450"/>
                  </a:lnTo>
                  <a:lnTo>
                    <a:pt x="5043" y="1453"/>
                  </a:lnTo>
                  <a:lnTo>
                    <a:pt x="5049" y="1457"/>
                  </a:lnTo>
                  <a:lnTo>
                    <a:pt x="5056" y="1460"/>
                  </a:lnTo>
                  <a:lnTo>
                    <a:pt x="5060" y="1460"/>
                  </a:lnTo>
                  <a:lnTo>
                    <a:pt x="5063" y="1460"/>
                  </a:lnTo>
                  <a:lnTo>
                    <a:pt x="5067" y="1460"/>
                  </a:lnTo>
                  <a:lnTo>
                    <a:pt x="5070" y="1460"/>
                  </a:lnTo>
                  <a:lnTo>
                    <a:pt x="5070" y="1463"/>
                  </a:lnTo>
                  <a:lnTo>
                    <a:pt x="5070" y="1467"/>
                  </a:lnTo>
                  <a:lnTo>
                    <a:pt x="5072" y="1467"/>
                  </a:lnTo>
                  <a:lnTo>
                    <a:pt x="5077" y="1467"/>
                  </a:lnTo>
                  <a:lnTo>
                    <a:pt x="5080" y="1467"/>
                  </a:lnTo>
                  <a:lnTo>
                    <a:pt x="5084" y="1467"/>
                  </a:lnTo>
                  <a:lnTo>
                    <a:pt x="5087" y="1472"/>
                  </a:lnTo>
                  <a:lnTo>
                    <a:pt x="5090" y="1477"/>
                  </a:lnTo>
                  <a:lnTo>
                    <a:pt x="5101" y="1484"/>
                  </a:lnTo>
                  <a:lnTo>
                    <a:pt x="5107" y="1486"/>
                  </a:lnTo>
                  <a:lnTo>
                    <a:pt x="5111" y="1491"/>
                  </a:lnTo>
                  <a:lnTo>
                    <a:pt x="5116" y="1494"/>
                  </a:lnTo>
                  <a:lnTo>
                    <a:pt x="5118" y="1501"/>
                  </a:lnTo>
                  <a:lnTo>
                    <a:pt x="5124" y="1499"/>
                  </a:lnTo>
                  <a:lnTo>
                    <a:pt x="5130" y="1501"/>
                  </a:lnTo>
                  <a:lnTo>
                    <a:pt x="5138" y="1504"/>
                  </a:lnTo>
                  <a:lnTo>
                    <a:pt x="5147" y="1508"/>
                  </a:lnTo>
                  <a:lnTo>
                    <a:pt x="5152" y="1510"/>
                  </a:lnTo>
                  <a:lnTo>
                    <a:pt x="5159" y="1508"/>
                  </a:lnTo>
                  <a:lnTo>
                    <a:pt x="5179" y="1494"/>
                  </a:lnTo>
                  <a:lnTo>
                    <a:pt x="5200" y="1481"/>
                  </a:lnTo>
                  <a:lnTo>
                    <a:pt x="5200" y="1399"/>
                  </a:lnTo>
                  <a:lnTo>
                    <a:pt x="5205" y="1388"/>
                  </a:lnTo>
                  <a:lnTo>
                    <a:pt x="5211" y="1380"/>
                  </a:lnTo>
                  <a:lnTo>
                    <a:pt x="5218" y="1371"/>
                  </a:lnTo>
                  <a:lnTo>
                    <a:pt x="5220" y="1365"/>
                  </a:lnTo>
                  <a:lnTo>
                    <a:pt x="5220" y="1358"/>
                  </a:lnTo>
                  <a:lnTo>
                    <a:pt x="5230" y="1351"/>
                  </a:lnTo>
                  <a:lnTo>
                    <a:pt x="5239" y="1342"/>
                  </a:lnTo>
                  <a:lnTo>
                    <a:pt x="5244" y="1330"/>
                  </a:lnTo>
                  <a:lnTo>
                    <a:pt x="5247" y="1317"/>
                  </a:lnTo>
                  <a:lnTo>
                    <a:pt x="5251" y="1315"/>
                  </a:lnTo>
                  <a:lnTo>
                    <a:pt x="5254" y="1313"/>
                  </a:lnTo>
                  <a:lnTo>
                    <a:pt x="5261" y="1310"/>
                  </a:lnTo>
                  <a:lnTo>
                    <a:pt x="5264" y="1308"/>
                  </a:lnTo>
                  <a:lnTo>
                    <a:pt x="5268" y="1307"/>
                  </a:lnTo>
                  <a:lnTo>
                    <a:pt x="5268" y="1301"/>
                  </a:lnTo>
                  <a:lnTo>
                    <a:pt x="5268" y="1296"/>
                  </a:lnTo>
                  <a:lnTo>
                    <a:pt x="5268" y="1288"/>
                  </a:lnTo>
                  <a:lnTo>
                    <a:pt x="5268" y="1279"/>
                  </a:lnTo>
                  <a:lnTo>
                    <a:pt x="5266" y="1264"/>
                  </a:lnTo>
                  <a:lnTo>
                    <a:pt x="5259" y="1254"/>
                  </a:lnTo>
                  <a:lnTo>
                    <a:pt x="5254" y="1242"/>
                  </a:lnTo>
                  <a:lnTo>
                    <a:pt x="5256" y="1237"/>
                  </a:lnTo>
                  <a:lnTo>
                    <a:pt x="5256" y="1230"/>
                  </a:lnTo>
                  <a:lnTo>
                    <a:pt x="5252" y="1218"/>
                  </a:lnTo>
                  <a:lnTo>
                    <a:pt x="5249" y="1206"/>
                  </a:lnTo>
                  <a:lnTo>
                    <a:pt x="5247" y="1194"/>
                  </a:lnTo>
                  <a:lnTo>
                    <a:pt x="5247" y="1175"/>
                  </a:lnTo>
                  <a:lnTo>
                    <a:pt x="5247" y="1155"/>
                  </a:lnTo>
                  <a:lnTo>
                    <a:pt x="5249" y="1136"/>
                  </a:lnTo>
                  <a:lnTo>
                    <a:pt x="5247" y="1119"/>
                  </a:lnTo>
                  <a:lnTo>
                    <a:pt x="5246" y="1114"/>
                  </a:lnTo>
                  <a:lnTo>
                    <a:pt x="5242" y="1111"/>
                  </a:lnTo>
                  <a:lnTo>
                    <a:pt x="5240" y="1105"/>
                  </a:lnTo>
                  <a:lnTo>
                    <a:pt x="5240" y="1099"/>
                  </a:lnTo>
                  <a:lnTo>
                    <a:pt x="5244" y="1087"/>
                  </a:lnTo>
                  <a:lnTo>
                    <a:pt x="5246" y="1075"/>
                  </a:lnTo>
                  <a:lnTo>
                    <a:pt x="5247" y="1049"/>
                  </a:lnTo>
                  <a:lnTo>
                    <a:pt x="5247" y="1024"/>
                  </a:lnTo>
                  <a:lnTo>
                    <a:pt x="5247" y="996"/>
                  </a:lnTo>
                  <a:lnTo>
                    <a:pt x="5251" y="989"/>
                  </a:lnTo>
                  <a:lnTo>
                    <a:pt x="5254" y="983"/>
                  </a:lnTo>
                  <a:lnTo>
                    <a:pt x="5254" y="972"/>
                  </a:lnTo>
                  <a:lnTo>
                    <a:pt x="5254" y="962"/>
                  </a:lnTo>
                  <a:lnTo>
                    <a:pt x="5257" y="960"/>
                  </a:lnTo>
                  <a:lnTo>
                    <a:pt x="5261" y="959"/>
                  </a:lnTo>
                  <a:lnTo>
                    <a:pt x="5261" y="957"/>
                  </a:lnTo>
                  <a:lnTo>
                    <a:pt x="5263" y="955"/>
                  </a:lnTo>
                  <a:lnTo>
                    <a:pt x="5263" y="953"/>
                  </a:lnTo>
                  <a:lnTo>
                    <a:pt x="5264" y="950"/>
                  </a:lnTo>
                  <a:lnTo>
                    <a:pt x="5264" y="947"/>
                  </a:lnTo>
                  <a:lnTo>
                    <a:pt x="5266" y="945"/>
                  </a:lnTo>
                  <a:lnTo>
                    <a:pt x="5264" y="936"/>
                  </a:lnTo>
                  <a:lnTo>
                    <a:pt x="5268" y="930"/>
                  </a:lnTo>
                  <a:lnTo>
                    <a:pt x="5278" y="914"/>
                  </a:lnTo>
                  <a:lnTo>
                    <a:pt x="5280" y="911"/>
                  </a:lnTo>
                  <a:lnTo>
                    <a:pt x="5281" y="909"/>
                  </a:lnTo>
                  <a:lnTo>
                    <a:pt x="5281" y="907"/>
                  </a:lnTo>
                  <a:lnTo>
                    <a:pt x="5285" y="906"/>
                  </a:lnTo>
                  <a:lnTo>
                    <a:pt x="5285" y="904"/>
                  </a:lnTo>
                  <a:lnTo>
                    <a:pt x="5286" y="902"/>
                  </a:lnTo>
                  <a:lnTo>
                    <a:pt x="5288" y="902"/>
                  </a:lnTo>
                  <a:lnTo>
                    <a:pt x="5290" y="899"/>
                  </a:lnTo>
                  <a:lnTo>
                    <a:pt x="5292" y="895"/>
                  </a:lnTo>
                  <a:lnTo>
                    <a:pt x="5292" y="894"/>
                  </a:lnTo>
                  <a:lnTo>
                    <a:pt x="5293" y="892"/>
                  </a:lnTo>
                  <a:lnTo>
                    <a:pt x="5293" y="890"/>
                  </a:lnTo>
                  <a:lnTo>
                    <a:pt x="5293" y="889"/>
                  </a:lnTo>
                  <a:lnTo>
                    <a:pt x="5295" y="887"/>
                  </a:lnTo>
                  <a:lnTo>
                    <a:pt x="5295" y="883"/>
                  </a:lnTo>
                  <a:lnTo>
                    <a:pt x="5295" y="882"/>
                  </a:lnTo>
                  <a:lnTo>
                    <a:pt x="5297" y="878"/>
                  </a:lnTo>
                  <a:lnTo>
                    <a:pt x="5298" y="875"/>
                  </a:lnTo>
                  <a:lnTo>
                    <a:pt x="5298" y="873"/>
                  </a:lnTo>
                  <a:lnTo>
                    <a:pt x="5298" y="870"/>
                  </a:lnTo>
                  <a:lnTo>
                    <a:pt x="5300" y="870"/>
                  </a:lnTo>
                  <a:lnTo>
                    <a:pt x="5300" y="866"/>
                  </a:lnTo>
                  <a:lnTo>
                    <a:pt x="5302" y="865"/>
                  </a:lnTo>
                  <a:lnTo>
                    <a:pt x="5302" y="863"/>
                  </a:lnTo>
                  <a:lnTo>
                    <a:pt x="5304" y="861"/>
                  </a:lnTo>
                  <a:lnTo>
                    <a:pt x="5305" y="860"/>
                  </a:lnTo>
                  <a:lnTo>
                    <a:pt x="5307" y="858"/>
                  </a:lnTo>
                  <a:lnTo>
                    <a:pt x="5309" y="856"/>
                  </a:lnTo>
                  <a:lnTo>
                    <a:pt x="5310" y="854"/>
                  </a:lnTo>
                  <a:lnTo>
                    <a:pt x="5312" y="854"/>
                  </a:lnTo>
                  <a:lnTo>
                    <a:pt x="5315" y="853"/>
                  </a:lnTo>
                  <a:lnTo>
                    <a:pt x="5322" y="853"/>
                  </a:lnTo>
                  <a:lnTo>
                    <a:pt x="5329" y="853"/>
                  </a:lnTo>
                  <a:lnTo>
                    <a:pt x="5339" y="849"/>
                  </a:lnTo>
                  <a:lnTo>
                    <a:pt x="5346" y="844"/>
                  </a:lnTo>
                  <a:lnTo>
                    <a:pt x="5356" y="839"/>
                  </a:lnTo>
                  <a:lnTo>
                    <a:pt x="5356" y="844"/>
                  </a:lnTo>
                  <a:lnTo>
                    <a:pt x="5360" y="846"/>
                  </a:lnTo>
                  <a:lnTo>
                    <a:pt x="5363" y="848"/>
                  </a:lnTo>
                  <a:lnTo>
                    <a:pt x="5368" y="846"/>
                  </a:lnTo>
                  <a:lnTo>
                    <a:pt x="5380" y="846"/>
                  </a:lnTo>
                  <a:lnTo>
                    <a:pt x="5385" y="846"/>
                  </a:lnTo>
                  <a:lnTo>
                    <a:pt x="5391" y="846"/>
                  </a:lnTo>
                  <a:lnTo>
                    <a:pt x="5392" y="843"/>
                  </a:lnTo>
                  <a:lnTo>
                    <a:pt x="5396" y="841"/>
                  </a:lnTo>
                  <a:lnTo>
                    <a:pt x="5399" y="839"/>
                  </a:lnTo>
                  <a:lnTo>
                    <a:pt x="5404" y="839"/>
                  </a:lnTo>
                  <a:lnTo>
                    <a:pt x="5409" y="831"/>
                  </a:lnTo>
                  <a:lnTo>
                    <a:pt x="5414" y="824"/>
                  </a:lnTo>
                  <a:lnTo>
                    <a:pt x="5421" y="815"/>
                  </a:lnTo>
                  <a:lnTo>
                    <a:pt x="5425" y="805"/>
                  </a:lnTo>
                  <a:lnTo>
                    <a:pt x="5432" y="805"/>
                  </a:lnTo>
                  <a:lnTo>
                    <a:pt x="5437" y="803"/>
                  </a:lnTo>
                  <a:lnTo>
                    <a:pt x="5440" y="800"/>
                  </a:lnTo>
                  <a:lnTo>
                    <a:pt x="5443" y="797"/>
                  </a:lnTo>
                  <a:lnTo>
                    <a:pt x="5450" y="790"/>
                  </a:lnTo>
                  <a:lnTo>
                    <a:pt x="5454" y="786"/>
                  </a:lnTo>
                  <a:lnTo>
                    <a:pt x="5459" y="785"/>
                  </a:lnTo>
                  <a:lnTo>
                    <a:pt x="5464" y="776"/>
                  </a:lnTo>
                  <a:lnTo>
                    <a:pt x="5474" y="769"/>
                  </a:lnTo>
                  <a:lnTo>
                    <a:pt x="5486" y="766"/>
                  </a:lnTo>
                  <a:lnTo>
                    <a:pt x="5500" y="764"/>
                  </a:lnTo>
                  <a:lnTo>
                    <a:pt x="5505" y="766"/>
                  </a:lnTo>
                  <a:lnTo>
                    <a:pt x="5507" y="768"/>
                  </a:lnTo>
                  <a:lnTo>
                    <a:pt x="5507" y="771"/>
                  </a:lnTo>
                  <a:lnTo>
                    <a:pt x="5508" y="774"/>
                  </a:lnTo>
                  <a:lnTo>
                    <a:pt x="5512" y="776"/>
                  </a:lnTo>
                  <a:lnTo>
                    <a:pt x="5515" y="778"/>
                  </a:lnTo>
                  <a:lnTo>
                    <a:pt x="5520" y="778"/>
                  </a:lnTo>
                  <a:lnTo>
                    <a:pt x="5524" y="783"/>
                  </a:lnTo>
                  <a:lnTo>
                    <a:pt x="5527" y="788"/>
                  </a:lnTo>
                  <a:lnTo>
                    <a:pt x="5532" y="791"/>
                  </a:lnTo>
                  <a:lnTo>
                    <a:pt x="5541" y="791"/>
                  </a:lnTo>
                  <a:lnTo>
                    <a:pt x="5542" y="798"/>
                  </a:lnTo>
                  <a:lnTo>
                    <a:pt x="5546" y="803"/>
                  </a:lnTo>
                  <a:lnTo>
                    <a:pt x="5551" y="807"/>
                  </a:lnTo>
                  <a:lnTo>
                    <a:pt x="5558" y="808"/>
                  </a:lnTo>
                  <a:lnTo>
                    <a:pt x="5568" y="815"/>
                  </a:lnTo>
                  <a:lnTo>
                    <a:pt x="5571" y="820"/>
                  </a:lnTo>
                  <a:lnTo>
                    <a:pt x="5575" y="826"/>
                  </a:lnTo>
                  <a:lnTo>
                    <a:pt x="5577" y="831"/>
                  </a:lnTo>
                  <a:lnTo>
                    <a:pt x="5580" y="834"/>
                  </a:lnTo>
                  <a:lnTo>
                    <a:pt x="5589" y="839"/>
                  </a:lnTo>
                  <a:lnTo>
                    <a:pt x="5585" y="849"/>
                  </a:lnTo>
                  <a:lnTo>
                    <a:pt x="5585" y="854"/>
                  </a:lnTo>
                  <a:lnTo>
                    <a:pt x="5589" y="860"/>
                  </a:lnTo>
                  <a:lnTo>
                    <a:pt x="5607" y="860"/>
                  </a:lnTo>
                  <a:lnTo>
                    <a:pt x="5626" y="860"/>
                  </a:lnTo>
                  <a:lnTo>
                    <a:pt x="5643" y="861"/>
                  </a:lnTo>
                  <a:lnTo>
                    <a:pt x="5658" y="865"/>
                  </a:lnTo>
                  <a:lnTo>
                    <a:pt x="5689" y="872"/>
                  </a:lnTo>
                  <a:lnTo>
                    <a:pt x="5718" y="880"/>
                  </a:lnTo>
                  <a:lnTo>
                    <a:pt x="5718" y="887"/>
                  </a:lnTo>
                  <a:lnTo>
                    <a:pt x="5722" y="892"/>
                  </a:lnTo>
                  <a:lnTo>
                    <a:pt x="5727" y="901"/>
                  </a:lnTo>
                  <a:lnTo>
                    <a:pt x="5730" y="906"/>
                  </a:lnTo>
                  <a:lnTo>
                    <a:pt x="5733" y="911"/>
                  </a:lnTo>
                  <a:lnTo>
                    <a:pt x="5733" y="919"/>
                  </a:lnTo>
                  <a:lnTo>
                    <a:pt x="5732" y="928"/>
                  </a:lnTo>
                  <a:lnTo>
                    <a:pt x="5740" y="928"/>
                  </a:lnTo>
                  <a:lnTo>
                    <a:pt x="5745" y="931"/>
                  </a:lnTo>
                  <a:lnTo>
                    <a:pt x="5749" y="936"/>
                  </a:lnTo>
                  <a:lnTo>
                    <a:pt x="5752" y="942"/>
                  </a:lnTo>
                  <a:lnTo>
                    <a:pt x="5756" y="955"/>
                  </a:lnTo>
                  <a:lnTo>
                    <a:pt x="5759" y="969"/>
                  </a:lnTo>
                  <a:lnTo>
                    <a:pt x="5757" y="974"/>
                  </a:lnTo>
                  <a:lnTo>
                    <a:pt x="5756" y="976"/>
                  </a:lnTo>
                  <a:lnTo>
                    <a:pt x="5752" y="976"/>
                  </a:lnTo>
                  <a:lnTo>
                    <a:pt x="5750" y="984"/>
                  </a:lnTo>
                  <a:lnTo>
                    <a:pt x="5749" y="988"/>
                  </a:lnTo>
                  <a:lnTo>
                    <a:pt x="5745" y="989"/>
                  </a:lnTo>
                  <a:lnTo>
                    <a:pt x="5744" y="998"/>
                  </a:lnTo>
                  <a:lnTo>
                    <a:pt x="5742" y="1006"/>
                  </a:lnTo>
                  <a:lnTo>
                    <a:pt x="5737" y="1012"/>
                  </a:lnTo>
                  <a:lnTo>
                    <a:pt x="5732" y="1017"/>
                  </a:lnTo>
                  <a:lnTo>
                    <a:pt x="5730" y="1030"/>
                  </a:lnTo>
                  <a:lnTo>
                    <a:pt x="5728" y="1035"/>
                  </a:lnTo>
                  <a:lnTo>
                    <a:pt x="5727" y="1037"/>
                  </a:lnTo>
                  <a:lnTo>
                    <a:pt x="5725" y="1037"/>
                  </a:lnTo>
                  <a:lnTo>
                    <a:pt x="5725" y="1133"/>
                  </a:lnTo>
                  <a:lnTo>
                    <a:pt x="5728" y="1134"/>
                  </a:lnTo>
                  <a:lnTo>
                    <a:pt x="5732" y="1136"/>
                  </a:lnTo>
                  <a:lnTo>
                    <a:pt x="5733" y="1145"/>
                  </a:lnTo>
                  <a:lnTo>
                    <a:pt x="5735" y="1148"/>
                  </a:lnTo>
                  <a:lnTo>
                    <a:pt x="5737" y="1151"/>
                  </a:lnTo>
                  <a:lnTo>
                    <a:pt x="5740" y="1153"/>
                  </a:lnTo>
                  <a:lnTo>
                    <a:pt x="5745" y="1153"/>
                  </a:lnTo>
                  <a:lnTo>
                    <a:pt x="5749" y="1155"/>
                  </a:lnTo>
                  <a:lnTo>
                    <a:pt x="5752" y="1157"/>
                  </a:lnTo>
                  <a:lnTo>
                    <a:pt x="5757" y="1162"/>
                  </a:lnTo>
                  <a:lnTo>
                    <a:pt x="5759" y="1165"/>
                  </a:lnTo>
                  <a:lnTo>
                    <a:pt x="5762" y="1167"/>
                  </a:lnTo>
                  <a:lnTo>
                    <a:pt x="5766" y="1168"/>
                  </a:lnTo>
                  <a:lnTo>
                    <a:pt x="5773" y="1167"/>
                  </a:lnTo>
                  <a:lnTo>
                    <a:pt x="5779" y="1167"/>
                  </a:lnTo>
                  <a:lnTo>
                    <a:pt x="5786" y="1167"/>
                  </a:lnTo>
                  <a:lnTo>
                    <a:pt x="5797" y="1163"/>
                  </a:lnTo>
                  <a:lnTo>
                    <a:pt x="5803" y="1158"/>
                  </a:lnTo>
                  <a:lnTo>
                    <a:pt x="5814" y="1153"/>
                  </a:lnTo>
                  <a:lnTo>
                    <a:pt x="5814" y="1146"/>
                  </a:lnTo>
                  <a:lnTo>
                    <a:pt x="5814" y="1141"/>
                  </a:lnTo>
                  <a:lnTo>
                    <a:pt x="5810" y="1133"/>
                  </a:lnTo>
                  <a:lnTo>
                    <a:pt x="5807" y="1124"/>
                  </a:lnTo>
                  <a:lnTo>
                    <a:pt x="5805" y="1119"/>
                  </a:lnTo>
                  <a:lnTo>
                    <a:pt x="5807" y="1112"/>
                  </a:lnTo>
                  <a:lnTo>
                    <a:pt x="5810" y="1109"/>
                  </a:lnTo>
                  <a:lnTo>
                    <a:pt x="5812" y="1104"/>
                  </a:lnTo>
                  <a:lnTo>
                    <a:pt x="5814" y="1092"/>
                  </a:lnTo>
                  <a:lnTo>
                    <a:pt x="5814" y="1064"/>
                  </a:lnTo>
                  <a:lnTo>
                    <a:pt x="5817" y="1063"/>
                  </a:lnTo>
                  <a:lnTo>
                    <a:pt x="5819" y="1061"/>
                  </a:lnTo>
                  <a:lnTo>
                    <a:pt x="5817" y="1058"/>
                  </a:lnTo>
                  <a:lnTo>
                    <a:pt x="5815" y="1053"/>
                  </a:lnTo>
                  <a:lnTo>
                    <a:pt x="5814" y="1047"/>
                  </a:lnTo>
                  <a:lnTo>
                    <a:pt x="5814" y="1044"/>
                  </a:lnTo>
                  <a:lnTo>
                    <a:pt x="5817" y="1042"/>
                  </a:lnTo>
                  <a:lnTo>
                    <a:pt x="5819" y="1039"/>
                  </a:lnTo>
                  <a:lnTo>
                    <a:pt x="5820" y="1035"/>
                  </a:lnTo>
                  <a:lnTo>
                    <a:pt x="5820" y="1030"/>
                  </a:lnTo>
                  <a:lnTo>
                    <a:pt x="5831" y="1027"/>
                  </a:lnTo>
                  <a:lnTo>
                    <a:pt x="5837" y="1022"/>
                  </a:lnTo>
                  <a:lnTo>
                    <a:pt x="5846" y="1015"/>
                  </a:lnTo>
                  <a:lnTo>
                    <a:pt x="5855" y="1010"/>
                  </a:lnTo>
                  <a:lnTo>
                    <a:pt x="5858" y="1001"/>
                  </a:lnTo>
                  <a:lnTo>
                    <a:pt x="5863" y="994"/>
                  </a:lnTo>
                  <a:lnTo>
                    <a:pt x="5866" y="986"/>
                  </a:lnTo>
                  <a:lnTo>
                    <a:pt x="5868" y="981"/>
                  </a:lnTo>
                  <a:lnTo>
                    <a:pt x="5868" y="976"/>
                  </a:lnTo>
                  <a:lnTo>
                    <a:pt x="5877" y="976"/>
                  </a:lnTo>
                  <a:lnTo>
                    <a:pt x="5883" y="972"/>
                  </a:lnTo>
                  <a:lnTo>
                    <a:pt x="5889" y="967"/>
                  </a:lnTo>
                  <a:lnTo>
                    <a:pt x="5892" y="962"/>
                  </a:lnTo>
                  <a:lnTo>
                    <a:pt x="5899" y="950"/>
                  </a:lnTo>
                  <a:lnTo>
                    <a:pt x="5902" y="945"/>
                  </a:lnTo>
                  <a:lnTo>
                    <a:pt x="5909" y="942"/>
                  </a:lnTo>
                  <a:lnTo>
                    <a:pt x="5909" y="901"/>
                  </a:lnTo>
                  <a:lnTo>
                    <a:pt x="5909" y="880"/>
                  </a:lnTo>
                  <a:lnTo>
                    <a:pt x="5906" y="880"/>
                  </a:lnTo>
                  <a:lnTo>
                    <a:pt x="5904" y="877"/>
                  </a:lnTo>
                  <a:lnTo>
                    <a:pt x="5906" y="875"/>
                  </a:lnTo>
                  <a:lnTo>
                    <a:pt x="5909" y="873"/>
                  </a:lnTo>
                  <a:lnTo>
                    <a:pt x="5916" y="877"/>
                  </a:lnTo>
                  <a:lnTo>
                    <a:pt x="5921" y="882"/>
                  </a:lnTo>
                  <a:lnTo>
                    <a:pt x="5926" y="887"/>
                  </a:lnTo>
                  <a:lnTo>
                    <a:pt x="5930" y="894"/>
                  </a:lnTo>
                  <a:lnTo>
                    <a:pt x="5931" y="897"/>
                  </a:lnTo>
                  <a:lnTo>
                    <a:pt x="5935" y="899"/>
                  </a:lnTo>
                  <a:lnTo>
                    <a:pt x="5938" y="901"/>
                  </a:lnTo>
                  <a:lnTo>
                    <a:pt x="5943" y="901"/>
                  </a:lnTo>
                  <a:lnTo>
                    <a:pt x="5947" y="897"/>
                  </a:lnTo>
                  <a:lnTo>
                    <a:pt x="5950" y="895"/>
                  </a:lnTo>
                  <a:lnTo>
                    <a:pt x="5959" y="894"/>
                  </a:lnTo>
                  <a:lnTo>
                    <a:pt x="5969" y="894"/>
                  </a:lnTo>
                  <a:lnTo>
                    <a:pt x="5977" y="894"/>
                  </a:lnTo>
                  <a:lnTo>
                    <a:pt x="5998" y="889"/>
                  </a:lnTo>
                  <a:lnTo>
                    <a:pt x="6008" y="887"/>
                  </a:lnTo>
                  <a:lnTo>
                    <a:pt x="6018" y="887"/>
                  </a:lnTo>
                  <a:lnTo>
                    <a:pt x="6024" y="875"/>
                  </a:lnTo>
                  <a:lnTo>
                    <a:pt x="6030" y="865"/>
                  </a:lnTo>
                  <a:lnTo>
                    <a:pt x="6035" y="853"/>
                  </a:lnTo>
                  <a:lnTo>
                    <a:pt x="6037" y="846"/>
                  </a:lnTo>
                  <a:lnTo>
                    <a:pt x="6039" y="839"/>
                  </a:lnTo>
                  <a:lnTo>
                    <a:pt x="6037" y="832"/>
                  </a:lnTo>
                  <a:lnTo>
                    <a:pt x="6034" y="827"/>
                  </a:lnTo>
                  <a:lnTo>
                    <a:pt x="6032" y="820"/>
                  </a:lnTo>
                  <a:lnTo>
                    <a:pt x="6032" y="812"/>
                  </a:lnTo>
                  <a:close/>
                  <a:moveTo>
                    <a:pt x="1515" y="5500"/>
                  </a:moveTo>
                  <a:lnTo>
                    <a:pt x="1510" y="5496"/>
                  </a:lnTo>
                  <a:lnTo>
                    <a:pt x="1508" y="5491"/>
                  </a:lnTo>
                  <a:lnTo>
                    <a:pt x="1510" y="5488"/>
                  </a:lnTo>
                  <a:lnTo>
                    <a:pt x="1513" y="5483"/>
                  </a:lnTo>
                  <a:lnTo>
                    <a:pt x="1520" y="5481"/>
                  </a:lnTo>
                  <a:lnTo>
                    <a:pt x="1527" y="5477"/>
                  </a:lnTo>
                  <a:lnTo>
                    <a:pt x="1535" y="5477"/>
                  </a:lnTo>
                  <a:lnTo>
                    <a:pt x="1542" y="5479"/>
                  </a:lnTo>
                  <a:lnTo>
                    <a:pt x="1540" y="5483"/>
                  </a:lnTo>
                  <a:lnTo>
                    <a:pt x="1537" y="5486"/>
                  </a:lnTo>
                  <a:lnTo>
                    <a:pt x="1527" y="5488"/>
                  </a:lnTo>
                  <a:lnTo>
                    <a:pt x="1522" y="5489"/>
                  </a:lnTo>
                  <a:lnTo>
                    <a:pt x="1518" y="5491"/>
                  </a:lnTo>
                  <a:lnTo>
                    <a:pt x="1515" y="5495"/>
                  </a:lnTo>
                  <a:lnTo>
                    <a:pt x="1515" y="5500"/>
                  </a:lnTo>
                  <a:close/>
                  <a:moveTo>
                    <a:pt x="1644" y="5602"/>
                  </a:moveTo>
                  <a:lnTo>
                    <a:pt x="1624" y="5602"/>
                  </a:lnTo>
                  <a:lnTo>
                    <a:pt x="1621" y="5604"/>
                  </a:lnTo>
                  <a:lnTo>
                    <a:pt x="1617" y="5605"/>
                  </a:lnTo>
                  <a:lnTo>
                    <a:pt x="1614" y="5609"/>
                  </a:lnTo>
                  <a:lnTo>
                    <a:pt x="1610" y="5609"/>
                  </a:lnTo>
                  <a:lnTo>
                    <a:pt x="1607" y="5610"/>
                  </a:lnTo>
                  <a:lnTo>
                    <a:pt x="1605" y="5614"/>
                  </a:lnTo>
                  <a:lnTo>
                    <a:pt x="1603" y="5622"/>
                  </a:lnTo>
                  <a:lnTo>
                    <a:pt x="1600" y="5622"/>
                  </a:lnTo>
                  <a:lnTo>
                    <a:pt x="1598" y="5624"/>
                  </a:lnTo>
                  <a:lnTo>
                    <a:pt x="1597" y="5629"/>
                  </a:lnTo>
                  <a:lnTo>
                    <a:pt x="1588" y="5634"/>
                  </a:lnTo>
                  <a:lnTo>
                    <a:pt x="1585" y="5638"/>
                  </a:lnTo>
                  <a:lnTo>
                    <a:pt x="1583" y="5643"/>
                  </a:lnTo>
                  <a:lnTo>
                    <a:pt x="1568" y="5646"/>
                  </a:lnTo>
                  <a:lnTo>
                    <a:pt x="1561" y="5650"/>
                  </a:lnTo>
                  <a:lnTo>
                    <a:pt x="1556" y="5653"/>
                  </a:lnTo>
                  <a:lnTo>
                    <a:pt x="1551" y="5657"/>
                  </a:lnTo>
                  <a:lnTo>
                    <a:pt x="1546" y="5662"/>
                  </a:lnTo>
                  <a:lnTo>
                    <a:pt x="1544" y="5668"/>
                  </a:lnTo>
                  <a:lnTo>
                    <a:pt x="1542" y="5677"/>
                  </a:lnTo>
                  <a:lnTo>
                    <a:pt x="1542" y="5682"/>
                  </a:lnTo>
                  <a:lnTo>
                    <a:pt x="1546" y="5684"/>
                  </a:lnTo>
                  <a:lnTo>
                    <a:pt x="1549" y="5685"/>
                  </a:lnTo>
                  <a:lnTo>
                    <a:pt x="1554" y="5684"/>
                  </a:lnTo>
                  <a:lnTo>
                    <a:pt x="1566" y="5684"/>
                  </a:lnTo>
                  <a:lnTo>
                    <a:pt x="1571" y="5684"/>
                  </a:lnTo>
                  <a:lnTo>
                    <a:pt x="1576" y="5684"/>
                  </a:lnTo>
                  <a:lnTo>
                    <a:pt x="1581" y="5692"/>
                  </a:lnTo>
                  <a:lnTo>
                    <a:pt x="1583" y="5697"/>
                  </a:lnTo>
                  <a:lnTo>
                    <a:pt x="1583" y="5704"/>
                  </a:lnTo>
                  <a:lnTo>
                    <a:pt x="1593" y="5704"/>
                  </a:lnTo>
                  <a:lnTo>
                    <a:pt x="1603" y="5704"/>
                  </a:lnTo>
                  <a:lnTo>
                    <a:pt x="1610" y="5701"/>
                  </a:lnTo>
                  <a:lnTo>
                    <a:pt x="1617" y="5697"/>
                  </a:lnTo>
                  <a:lnTo>
                    <a:pt x="1626" y="5697"/>
                  </a:lnTo>
                  <a:lnTo>
                    <a:pt x="1632" y="5699"/>
                  </a:lnTo>
                  <a:lnTo>
                    <a:pt x="1636" y="5704"/>
                  </a:lnTo>
                  <a:lnTo>
                    <a:pt x="1638" y="5711"/>
                  </a:lnTo>
                  <a:lnTo>
                    <a:pt x="1636" y="5713"/>
                  </a:lnTo>
                  <a:lnTo>
                    <a:pt x="1634" y="5711"/>
                  </a:lnTo>
                  <a:lnTo>
                    <a:pt x="1632" y="5709"/>
                  </a:lnTo>
                  <a:lnTo>
                    <a:pt x="1631" y="5704"/>
                  </a:lnTo>
                  <a:lnTo>
                    <a:pt x="1627" y="5704"/>
                  </a:lnTo>
                  <a:lnTo>
                    <a:pt x="1622" y="5704"/>
                  </a:lnTo>
                  <a:lnTo>
                    <a:pt x="1615" y="5708"/>
                  </a:lnTo>
                  <a:lnTo>
                    <a:pt x="1609" y="5711"/>
                  </a:lnTo>
                  <a:lnTo>
                    <a:pt x="1603" y="5713"/>
                  </a:lnTo>
                  <a:lnTo>
                    <a:pt x="1597" y="5711"/>
                  </a:lnTo>
                  <a:lnTo>
                    <a:pt x="1593" y="5713"/>
                  </a:lnTo>
                  <a:lnTo>
                    <a:pt x="1590" y="5714"/>
                  </a:lnTo>
                  <a:lnTo>
                    <a:pt x="1586" y="5718"/>
                  </a:lnTo>
                  <a:lnTo>
                    <a:pt x="1583" y="5718"/>
                  </a:lnTo>
                  <a:lnTo>
                    <a:pt x="1580" y="5720"/>
                  </a:lnTo>
                  <a:lnTo>
                    <a:pt x="1576" y="5721"/>
                  </a:lnTo>
                  <a:lnTo>
                    <a:pt x="1573" y="5723"/>
                  </a:lnTo>
                  <a:lnTo>
                    <a:pt x="1569" y="5725"/>
                  </a:lnTo>
                  <a:lnTo>
                    <a:pt x="1568" y="5728"/>
                  </a:lnTo>
                  <a:lnTo>
                    <a:pt x="1566" y="5732"/>
                  </a:lnTo>
                  <a:lnTo>
                    <a:pt x="1564" y="5735"/>
                  </a:lnTo>
                  <a:lnTo>
                    <a:pt x="1563" y="5738"/>
                  </a:lnTo>
                  <a:lnTo>
                    <a:pt x="1559" y="5738"/>
                  </a:lnTo>
                  <a:lnTo>
                    <a:pt x="1556" y="5738"/>
                  </a:lnTo>
                  <a:lnTo>
                    <a:pt x="1551" y="5738"/>
                  </a:lnTo>
                  <a:lnTo>
                    <a:pt x="1549" y="5738"/>
                  </a:lnTo>
                  <a:lnTo>
                    <a:pt x="1547" y="5744"/>
                  </a:lnTo>
                  <a:lnTo>
                    <a:pt x="1547" y="5747"/>
                  </a:lnTo>
                  <a:lnTo>
                    <a:pt x="1547" y="5750"/>
                  </a:lnTo>
                  <a:lnTo>
                    <a:pt x="1542" y="5752"/>
                  </a:lnTo>
                  <a:lnTo>
                    <a:pt x="1535" y="5752"/>
                  </a:lnTo>
                  <a:lnTo>
                    <a:pt x="1534" y="5745"/>
                  </a:lnTo>
                  <a:lnTo>
                    <a:pt x="1537" y="5740"/>
                  </a:lnTo>
                  <a:lnTo>
                    <a:pt x="1540" y="5737"/>
                  </a:lnTo>
                  <a:lnTo>
                    <a:pt x="1544" y="5732"/>
                  </a:lnTo>
                  <a:lnTo>
                    <a:pt x="1547" y="5728"/>
                  </a:lnTo>
                  <a:lnTo>
                    <a:pt x="1549" y="5725"/>
                  </a:lnTo>
                  <a:lnTo>
                    <a:pt x="1547" y="5721"/>
                  </a:lnTo>
                  <a:lnTo>
                    <a:pt x="1542" y="5718"/>
                  </a:lnTo>
                  <a:lnTo>
                    <a:pt x="1542" y="5716"/>
                  </a:lnTo>
                  <a:lnTo>
                    <a:pt x="1544" y="5714"/>
                  </a:lnTo>
                  <a:lnTo>
                    <a:pt x="1549" y="5713"/>
                  </a:lnTo>
                  <a:lnTo>
                    <a:pt x="1563" y="5711"/>
                  </a:lnTo>
                  <a:lnTo>
                    <a:pt x="1564" y="5714"/>
                  </a:lnTo>
                  <a:lnTo>
                    <a:pt x="1568" y="5714"/>
                  </a:lnTo>
                  <a:lnTo>
                    <a:pt x="1571" y="5713"/>
                  </a:lnTo>
                  <a:lnTo>
                    <a:pt x="1576" y="5711"/>
                  </a:lnTo>
                  <a:lnTo>
                    <a:pt x="1575" y="5708"/>
                  </a:lnTo>
                  <a:lnTo>
                    <a:pt x="1573" y="5704"/>
                  </a:lnTo>
                  <a:lnTo>
                    <a:pt x="1569" y="5703"/>
                  </a:lnTo>
                  <a:lnTo>
                    <a:pt x="1569" y="5697"/>
                  </a:lnTo>
                  <a:lnTo>
                    <a:pt x="1568" y="5694"/>
                  </a:lnTo>
                  <a:lnTo>
                    <a:pt x="1566" y="5694"/>
                  </a:lnTo>
                  <a:lnTo>
                    <a:pt x="1564" y="5694"/>
                  </a:lnTo>
                  <a:lnTo>
                    <a:pt x="1563" y="5694"/>
                  </a:lnTo>
                  <a:lnTo>
                    <a:pt x="1557" y="5699"/>
                  </a:lnTo>
                  <a:lnTo>
                    <a:pt x="1556" y="5704"/>
                  </a:lnTo>
                  <a:lnTo>
                    <a:pt x="1552" y="5703"/>
                  </a:lnTo>
                  <a:lnTo>
                    <a:pt x="1551" y="5699"/>
                  </a:lnTo>
                  <a:lnTo>
                    <a:pt x="1549" y="5691"/>
                  </a:lnTo>
                  <a:lnTo>
                    <a:pt x="1535" y="5691"/>
                  </a:lnTo>
                  <a:lnTo>
                    <a:pt x="1535" y="5657"/>
                  </a:lnTo>
                  <a:lnTo>
                    <a:pt x="1544" y="5651"/>
                  </a:lnTo>
                  <a:lnTo>
                    <a:pt x="1551" y="5646"/>
                  </a:lnTo>
                  <a:lnTo>
                    <a:pt x="1559" y="5639"/>
                  </a:lnTo>
                  <a:lnTo>
                    <a:pt x="1569" y="5636"/>
                  </a:lnTo>
                  <a:lnTo>
                    <a:pt x="1575" y="5634"/>
                  </a:lnTo>
                  <a:lnTo>
                    <a:pt x="1578" y="5633"/>
                  </a:lnTo>
                  <a:lnTo>
                    <a:pt x="1583" y="5626"/>
                  </a:lnTo>
                  <a:lnTo>
                    <a:pt x="1588" y="5619"/>
                  </a:lnTo>
                  <a:lnTo>
                    <a:pt x="1592" y="5617"/>
                  </a:lnTo>
                  <a:lnTo>
                    <a:pt x="1597" y="5616"/>
                  </a:lnTo>
                  <a:lnTo>
                    <a:pt x="1597" y="5605"/>
                  </a:lnTo>
                  <a:lnTo>
                    <a:pt x="1597" y="5595"/>
                  </a:lnTo>
                  <a:lnTo>
                    <a:pt x="1600" y="5588"/>
                  </a:lnTo>
                  <a:lnTo>
                    <a:pt x="1603" y="5581"/>
                  </a:lnTo>
                  <a:lnTo>
                    <a:pt x="1610" y="5581"/>
                  </a:lnTo>
                  <a:lnTo>
                    <a:pt x="1614" y="5585"/>
                  </a:lnTo>
                  <a:lnTo>
                    <a:pt x="1615" y="5590"/>
                  </a:lnTo>
                  <a:lnTo>
                    <a:pt x="1617" y="5595"/>
                  </a:lnTo>
                  <a:lnTo>
                    <a:pt x="1629" y="5592"/>
                  </a:lnTo>
                  <a:lnTo>
                    <a:pt x="1641" y="5590"/>
                  </a:lnTo>
                  <a:lnTo>
                    <a:pt x="1651" y="5592"/>
                  </a:lnTo>
                  <a:lnTo>
                    <a:pt x="1665" y="5595"/>
                  </a:lnTo>
                  <a:lnTo>
                    <a:pt x="1663" y="5599"/>
                  </a:lnTo>
                  <a:lnTo>
                    <a:pt x="1661" y="5600"/>
                  </a:lnTo>
                  <a:lnTo>
                    <a:pt x="1656" y="5602"/>
                  </a:lnTo>
                  <a:lnTo>
                    <a:pt x="1644" y="5602"/>
                  </a:lnTo>
                  <a:close/>
                  <a:moveTo>
                    <a:pt x="1679" y="5213"/>
                  </a:moveTo>
                  <a:lnTo>
                    <a:pt x="1679" y="5210"/>
                  </a:lnTo>
                  <a:lnTo>
                    <a:pt x="1680" y="5208"/>
                  </a:lnTo>
                  <a:lnTo>
                    <a:pt x="1684" y="5206"/>
                  </a:lnTo>
                  <a:lnTo>
                    <a:pt x="1685" y="5206"/>
                  </a:lnTo>
                  <a:lnTo>
                    <a:pt x="1685" y="5210"/>
                  </a:lnTo>
                  <a:lnTo>
                    <a:pt x="1684" y="5211"/>
                  </a:lnTo>
                  <a:lnTo>
                    <a:pt x="1680" y="5213"/>
                  </a:lnTo>
                  <a:lnTo>
                    <a:pt x="1679" y="5213"/>
                  </a:lnTo>
                  <a:close/>
                  <a:moveTo>
                    <a:pt x="2805" y="3789"/>
                  </a:moveTo>
                  <a:lnTo>
                    <a:pt x="2799" y="3789"/>
                  </a:lnTo>
                  <a:lnTo>
                    <a:pt x="2798" y="3787"/>
                  </a:lnTo>
                  <a:lnTo>
                    <a:pt x="2796" y="3787"/>
                  </a:lnTo>
                  <a:lnTo>
                    <a:pt x="2793" y="3790"/>
                  </a:lnTo>
                  <a:lnTo>
                    <a:pt x="2787" y="3794"/>
                  </a:lnTo>
                  <a:lnTo>
                    <a:pt x="2784" y="3799"/>
                  </a:lnTo>
                  <a:lnTo>
                    <a:pt x="2782" y="3801"/>
                  </a:lnTo>
                  <a:lnTo>
                    <a:pt x="2774" y="3807"/>
                  </a:lnTo>
                  <a:lnTo>
                    <a:pt x="2764" y="3814"/>
                  </a:lnTo>
                  <a:lnTo>
                    <a:pt x="2762" y="3809"/>
                  </a:lnTo>
                  <a:lnTo>
                    <a:pt x="2758" y="3807"/>
                  </a:lnTo>
                  <a:lnTo>
                    <a:pt x="2755" y="3807"/>
                  </a:lnTo>
                  <a:lnTo>
                    <a:pt x="2750" y="3811"/>
                  </a:lnTo>
                  <a:lnTo>
                    <a:pt x="2741" y="3816"/>
                  </a:lnTo>
                  <a:lnTo>
                    <a:pt x="2736" y="3816"/>
                  </a:lnTo>
                  <a:lnTo>
                    <a:pt x="2729" y="3814"/>
                  </a:lnTo>
                  <a:lnTo>
                    <a:pt x="2728" y="3819"/>
                  </a:lnTo>
                  <a:lnTo>
                    <a:pt x="2724" y="3823"/>
                  </a:lnTo>
                  <a:lnTo>
                    <a:pt x="2721" y="3825"/>
                  </a:lnTo>
                  <a:lnTo>
                    <a:pt x="2714" y="3831"/>
                  </a:lnTo>
                  <a:lnTo>
                    <a:pt x="2707" y="3836"/>
                  </a:lnTo>
                  <a:lnTo>
                    <a:pt x="2700" y="3840"/>
                  </a:lnTo>
                  <a:lnTo>
                    <a:pt x="2699" y="3843"/>
                  </a:lnTo>
                  <a:lnTo>
                    <a:pt x="2695" y="3847"/>
                  </a:lnTo>
                  <a:lnTo>
                    <a:pt x="2694" y="3850"/>
                  </a:lnTo>
                  <a:lnTo>
                    <a:pt x="2687" y="3859"/>
                  </a:lnTo>
                  <a:lnTo>
                    <a:pt x="2682" y="3862"/>
                  </a:lnTo>
                  <a:lnTo>
                    <a:pt x="2676" y="3864"/>
                  </a:lnTo>
                  <a:lnTo>
                    <a:pt x="2675" y="3865"/>
                  </a:lnTo>
                  <a:lnTo>
                    <a:pt x="2671" y="3867"/>
                  </a:lnTo>
                  <a:lnTo>
                    <a:pt x="2671" y="3869"/>
                  </a:lnTo>
                  <a:lnTo>
                    <a:pt x="2670" y="3871"/>
                  </a:lnTo>
                  <a:lnTo>
                    <a:pt x="2666" y="3872"/>
                  </a:lnTo>
                  <a:lnTo>
                    <a:pt x="2666" y="3874"/>
                  </a:lnTo>
                  <a:lnTo>
                    <a:pt x="2665" y="3876"/>
                  </a:lnTo>
                  <a:lnTo>
                    <a:pt x="2661" y="3882"/>
                  </a:lnTo>
                  <a:lnTo>
                    <a:pt x="2659" y="3889"/>
                  </a:lnTo>
                  <a:lnTo>
                    <a:pt x="2659" y="3891"/>
                  </a:lnTo>
                  <a:lnTo>
                    <a:pt x="2661" y="3894"/>
                  </a:lnTo>
                  <a:lnTo>
                    <a:pt x="2665" y="3896"/>
                  </a:lnTo>
                  <a:lnTo>
                    <a:pt x="2668" y="3896"/>
                  </a:lnTo>
                  <a:lnTo>
                    <a:pt x="2670" y="3893"/>
                  </a:lnTo>
                  <a:lnTo>
                    <a:pt x="2673" y="3891"/>
                  </a:lnTo>
                  <a:lnTo>
                    <a:pt x="2676" y="3889"/>
                  </a:lnTo>
                  <a:lnTo>
                    <a:pt x="2682" y="3889"/>
                  </a:lnTo>
                  <a:lnTo>
                    <a:pt x="2688" y="3889"/>
                  </a:lnTo>
                  <a:lnTo>
                    <a:pt x="2694" y="3888"/>
                  </a:lnTo>
                  <a:lnTo>
                    <a:pt x="2702" y="3882"/>
                  </a:lnTo>
                  <a:lnTo>
                    <a:pt x="2705" y="3874"/>
                  </a:lnTo>
                  <a:lnTo>
                    <a:pt x="2714" y="3865"/>
                  </a:lnTo>
                  <a:lnTo>
                    <a:pt x="2719" y="3864"/>
                  </a:lnTo>
                  <a:lnTo>
                    <a:pt x="2723" y="3862"/>
                  </a:lnTo>
                  <a:lnTo>
                    <a:pt x="2726" y="3864"/>
                  </a:lnTo>
                  <a:lnTo>
                    <a:pt x="2729" y="3869"/>
                  </a:lnTo>
                  <a:lnTo>
                    <a:pt x="2728" y="3872"/>
                  </a:lnTo>
                  <a:lnTo>
                    <a:pt x="2726" y="3876"/>
                  </a:lnTo>
                  <a:lnTo>
                    <a:pt x="2717" y="3877"/>
                  </a:lnTo>
                  <a:lnTo>
                    <a:pt x="2714" y="3879"/>
                  </a:lnTo>
                  <a:lnTo>
                    <a:pt x="2711" y="3881"/>
                  </a:lnTo>
                  <a:lnTo>
                    <a:pt x="2709" y="3884"/>
                  </a:lnTo>
                  <a:lnTo>
                    <a:pt x="2709" y="3889"/>
                  </a:lnTo>
                  <a:lnTo>
                    <a:pt x="2702" y="3893"/>
                  </a:lnTo>
                  <a:lnTo>
                    <a:pt x="2697" y="3898"/>
                  </a:lnTo>
                  <a:lnTo>
                    <a:pt x="2695" y="3906"/>
                  </a:lnTo>
                  <a:lnTo>
                    <a:pt x="2695" y="3917"/>
                  </a:lnTo>
                  <a:lnTo>
                    <a:pt x="2695" y="3920"/>
                  </a:lnTo>
                  <a:lnTo>
                    <a:pt x="2699" y="3922"/>
                  </a:lnTo>
                  <a:lnTo>
                    <a:pt x="2705" y="3923"/>
                  </a:lnTo>
                  <a:lnTo>
                    <a:pt x="2712" y="3925"/>
                  </a:lnTo>
                  <a:lnTo>
                    <a:pt x="2714" y="3927"/>
                  </a:lnTo>
                  <a:lnTo>
                    <a:pt x="2716" y="3930"/>
                  </a:lnTo>
                  <a:lnTo>
                    <a:pt x="2709" y="3932"/>
                  </a:lnTo>
                  <a:lnTo>
                    <a:pt x="2705" y="3934"/>
                  </a:lnTo>
                  <a:lnTo>
                    <a:pt x="2702" y="3937"/>
                  </a:lnTo>
                  <a:lnTo>
                    <a:pt x="2702" y="3944"/>
                  </a:lnTo>
                  <a:lnTo>
                    <a:pt x="2699" y="3942"/>
                  </a:lnTo>
                  <a:lnTo>
                    <a:pt x="2697" y="3939"/>
                  </a:lnTo>
                  <a:lnTo>
                    <a:pt x="2695" y="3935"/>
                  </a:lnTo>
                  <a:lnTo>
                    <a:pt x="2695" y="3930"/>
                  </a:lnTo>
                  <a:lnTo>
                    <a:pt x="2636" y="3922"/>
                  </a:lnTo>
                  <a:lnTo>
                    <a:pt x="2605" y="3918"/>
                  </a:lnTo>
                  <a:lnTo>
                    <a:pt x="2572" y="3917"/>
                  </a:lnTo>
                  <a:lnTo>
                    <a:pt x="2569" y="3923"/>
                  </a:lnTo>
                  <a:lnTo>
                    <a:pt x="2566" y="3927"/>
                  </a:lnTo>
                  <a:lnTo>
                    <a:pt x="2562" y="3932"/>
                  </a:lnTo>
                  <a:lnTo>
                    <a:pt x="2559" y="3937"/>
                  </a:lnTo>
                  <a:lnTo>
                    <a:pt x="2554" y="3937"/>
                  </a:lnTo>
                  <a:lnTo>
                    <a:pt x="2552" y="3940"/>
                  </a:lnTo>
                  <a:lnTo>
                    <a:pt x="2550" y="3946"/>
                  </a:lnTo>
                  <a:lnTo>
                    <a:pt x="2552" y="3951"/>
                  </a:lnTo>
                  <a:lnTo>
                    <a:pt x="2552" y="3956"/>
                  </a:lnTo>
                  <a:lnTo>
                    <a:pt x="2552" y="3961"/>
                  </a:lnTo>
                  <a:lnTo>
                    <a:pt x="2550" y="3964"/>
                  </a:lnTo>
                  <a:lnTo>
                    <a:pt x="2545" y="3964"/>
                  </a:lnTo>
                  <a:lnTo>
                    <a:pt x="2543" y="3959"/>
                  </a:lnTo>
                  <a:lnTo>
                    <a:pt x="2540" y="3956"/>
                  </a:lnTo>
                  <a:lnTo>
                    <a:pt x="2538" y="3951"/>
                  </a:lnTo>
                  <a:lnTo>
                    <a:pt x="2538" y="3944"/>
                  </a:lnTo>
                  <a:lnTo>
                    <a:pt x="2538" y="3935"/>
                  </a:lnTo>
                  <a:lnTo>
                    <a:pt x="2542" y="3930"/>
                  </a:lnTo>
                  <a:lnTo>
                    <a:pt x="2543" y="3923"/>
                  </a:lnTo>
                  <a:lnTo>
                    <a:pt x="2545" y="3917"/>
                  </a:lnTo>
                  <a:lnTo>
                    <a:pt x="2540" y="3915"/>
                  </a:lnTo>
                  <a:lnTo>
                    <a:pt x="2537" y="3911"/>
                  </a:lnTo>
                  <a:lnTo>
                    <a:pt x="2532" y="3903"/>
                  </a:lnTo>
                  <a:lnTo>
                    <a:pt x="2528" y="3903"/>
                  </a:lnTo>
                  <a:lnTo>
                    <a:pt x="2528" y="3901"/>
                  </a:lnTo>
                  <a:lnTo>
                    <a:pt x="2526" y="3900"/>
                  </a:lnTo>
                  <a:lnTo>
                    <a:pt x="2528" y="3900"/>
                  </a:lnTo>
                  <a:lnTo>
                    <a:pt x="2532" y="3903"/>
                  </a:lnTo>
                  <a:lnTo>
                    <a:pt x="2549" y="3906"/>
                  </a:lnTo>
                  <a:lnTo>
                    <a:pt x="2566" y="3903"/>
                  </a:lnTo>
                  <a:lnTo>
                    <a:pt x="2572" y="3903"/>
                  </a:lnTo>
                  <a:lnTo>
                    <a:pt x="2579" y="3900"/>
                  </a:lnTo>
                  <a:lnTo>
                    <a:pt x="2583" y="3894"/>
                  </a:lnTo>
                  <a:lnTo>
                    <a:pt x="2586" y="3889"/>
                  </a:lnTo>
                  <a:lnTo>
                    <a:pt x="2600" y="3882"/>
                  </a:lnTo>
                  <a:lnTo>
                    <a:pt x="2613" y="3876"/>
                  </a:lnTo>
                  <a:lnTo>
                    <a:pt x="2634" y="3876"/>
                  </a:lnTo>
                  <a:lnTo>
                    <a:pt x="2636" y="3871"/>
                  </a:lnTo>
                  <a:lnTo>
                    <a:pt x="2639" y="3867"/>
                  </a:lnTo>
                  <a:lnTo>
                    <a:pt x="2641" y="3865"/>
                  </a:lnTo>
                  <a:lnTo>
                    <a:pt x="2649" y="3862"/>
                  </a:lnTo>
                  <a:lnTo>
                    <a:pt x="2656" y="3857"/>
                  </a:lnTo>
                  <a:lnTo>
                    <a:pt x="2663" y="3852"/>
                  </a:lnTo>
                  <a:lnTo>
                    <a:pt x="2671" y="3848"/>
                  </a:lnTo>
                  <a:lnTo>
                    <a:pt x="2676" y="3848"/>
                  </a:lnTo>
                  <a:lnTo>
                    <a:pt x="2680" y="3847"/>
                  </a:lnTo>
                  <a:lnTo>
                    <a:pt x="2682" y="3845"/>
                  </a:lnTo>
                  <a:lnTo>
                    <a:pt x="2687" y="3842"/>
                  </a:lnTo>
                  <a:lnTo>
                    <a:pt x="2690" y="3836"/>
                  </a:lnTo>
                  <a:lnTo>
                    <a:pt x="2695" y="3831"/>
                  </a:lnTo>
                  <a:lnTo>
                    <a:pt x="2697" y="3828"/>
                  </a:lnTo>
                  <a:lnTo>
                    <a:pt x="2700" y="3823"/>
                  </a:lnTo>
                  <a:lnTo>
                    <a:pt x="2709" y="3821"/>
                  </a:lnTo>
                  <a:lnTo>
                    <a:pt x="2711" y="3819"/>
                  </a:lnTo>
                  <a:lnTo>
                    <a:pt x="2719" y="3816"/>
                  </a:lnTo>
                  <a:lnTo>
                    <a:pt x="2729" y="3814"/>
                  </a:lnTo>
                  <a:lnTo>
                    <a:pt x="2729" y="3811"/>
                  </a:lnTo>
                  <a:lnTo>
                    <a:pt x="2731" y="3809"/>
                  </a:lnTo>
                  <a:lnTo>
                    <a:pt x="2736" y="3807"/>
                  </a:lnTo>
                  <a:lnTo>
                    <a:pt x="2740" y="3804"/>
                  </a:lnTo>
                  <a:lnTo>
                    <a:pt x="2741" y="3802"/>
                  </a:lnTo>
                  <a:lnTo>
                    <a:pt x="2743" y="3801"/>
                  </a:lnTo>
                  <a:lnTo>
                    <a:pt x="2770" y="3801"/>
                  </a:lnTo>
                  <a:lnTo>
                    <a:pt x="2770" y="3797"/>
                  </a:lnTo>
                  <a:lnTo>
                    <a:pt x="2774" y="3794"/>
                  </a:lnTo>
                  <a:lnTo>
                    <a:pt x="2775" y="3792"/>
                  </a:lnTo>
                  <a:lnTo>
                    <a:pt x="2777" y="3789"/>
                  </a:lnTo>
                  <a:lnTo>
                    <a:pt x="2779" y="3785"/>
                  </a:lnTo>
                  <a:lnTo>
                    <a:pt x="2787" y="3782"/>
                  </a:lnTo>
                  <a:lnTo>
                    <a:pt x="2793" y="3778"/>
                  </a:lnTo>
                  <a:lnTo>
                    <a:pt x="2796" y="3777"/>
                  </a:lnTo>
                  <a:lnTo>
                    <a:pt x="2798" y="3773"/>
                  </a:lnTo>
                  <a:lnTo>
                    <a:pt x="2796" y="3768"/>
                  </a:lnTo>
                  <a:lnTo>
                    <a:pt x="2786" y="3768"/>
                  </a:lnTo>
                  <a:lnTo>
                    <a:pt x="2777" y="3767"/>
                  </a:lnTo>
                  <a:lnTo>
                    <a:pt x="2774" y="3767"/>
                  </a:lnTo>
                  <a:lnTo>
                    <a:pt x="2764" y="3767"/>
                  </a:lnTo>
                  <a:lnTo>
                    <a:pt x="2764" y="3758"/>
                  </a:lnTo>
                  <a:lnTo>
                    <a:pt x="2762" y="3751"/>
                  </a:lnTo>
                  <a:lnTo>
                    <a:pt x="2760" y="3744"/>
                  </a:lnTo>
                  <a:lnTo>
                    <a:pt x="2757" y="3739"/>
                  </a:lnTo>
                  <a:lnTo>
                    <a:pt x="2740" y="3739"/>
                  </a:lnTo>
                  <a:lnTo>
                    <a:pt x="2733" y="3738"/>
                  </a:lnTo>
                  <a:lnTo>
                    <a:pt x="2731" y="3736"/>
                  </a:lnTo>
                  <a:lnTo>
                    <a:pt x="2729" y="3732"/>
                  </a:lnTo>
                  <a:lnTo>
                    <a:pt x="2748" y="3724"/>
                  </a:lnTo>
                  <a:lnTo>
                    <a:pt x="2758" y="3721"/>
                  </a:lnTo>
                  <a:lnTo>
                    <a:pt x="2770" y="3719"/>
                  </a:lnTo>
                  <a:lnTo>
                    <a:pt x="2772" y="3714"/>
                  </a:lnTo>
                  <a:lnTo>
                    <a:pt x="2774" y="3710"/>
                  </a:lnTo>
                  <a:lnTo>
                    <a:pt x="2781" y="3705"/>
                  </a:lnTo>
                  <a:lnTo>
                    <a:pt x="2787" y="3700"/>
                  </a:lnTo>
                  <a:lnTo>
                    <a:pt x="2789" y="3697"/>
                  </a:lnTo>
                  <a:lnTo>
                    <a:pt x="2791" y="3691"/>
                  </a:lnTo>
                  <a:lnTo>
                    <a:pt x="2796" y="3693"/>
                  </a:lnTo>
                  <a:lnTo>
                    <a:pt x="2803" y="3690"/>
                  </a:lnTo>
                  <a:lnTo>
                    <a:pt x="2806" y="3686"/>
                  </a:lnTo>
                  <a:lnTo>
                    <a:pt x="2811" y="3683"/>
                  </a:lnTo>
                  <a:lnTo>
                    <a:pt x="2815" y="3680"/>
                  </a:lnTo>
                  <a:lnTo>
                    <a:pt x="2818" y="3678"/>
                  </a:lnTo>
                  <a:lnTo>
                    <a:pt x="2822" y="3680"/>
                  </a:lnTo>
                  <a:lnTo>
                    <a:pt x="2825" y="3685"/>
                  </a:lnTo>
                  <a:lnTo>
                    <a:pt x="2823" y="3693"/>
                  </a:lnTo>
                  <a:lnTo>
                    <a:pt x="2822" y="3697"/>
                  </a:lnTo>
                  <a:lnTo>
                    <a:pt x="2818" y="3698"/>
                  </a:lnTo>
                  <a:lnTo>
                    <a:pt x="2811" y="3698"/>
                  </a:lnTo>
                  <a:lnTo>
                    <a:pt x="2806" y="3700"/>
                  </a:lnTo>
                  <a:lnTo>
                    <a:pt x="2798" y="3705"/>
                  </a:lnTo>
                  <a:lnTo>
                    <a:pt x="2794" y="3712"/>
                  </a:lnTo>
                  <a:lnTo>
                    <a:pt x="2791" y="3717"/>
                  </a:lnTo>
                  <a:lnTo>
                    <a:pt x="2781" y="3726"/>
                  </a:lnTo>
                  <a:lnTo>
                    <a:pt x="2775" y="3729"/>
                  </a:lnTo>
                  <a:lnTo>
                    <a:pt x="2772" y="3736"/>
                  </a:lnTo>
                  <a:lnTo>
                    <a:pt x="2770" y="3743"/>
                  </a:lnTo>
                  <a:lnTo>
                    <a:pt x="2770" y="3753"/>
                  </a:lnTo>
                  <a:lnTo>
                    <a:pt x="2774" y="3751"/>
                  </a:lnTo>
                  <a:lnTo>
                    <a:pt x="2779" y="3751"/>
                  </a:lnTo>
                  <a:lnTo>
                    <a:pt x="2786" y="3755"/>
                  </a:lnTo>
                  <a:lnTo>
                    <a:pt x="2793" y="3758"/>
                  </a:lnTo>
                  <a:lnTo>
                    <a:pt x="2798" y="3760"/>
                  </a:lnTo>
                  <a:lnTo>
                    <a:pt x="2799" y="3755"/>
                  </a:lnTo>
                  <a:lnTo>
                    <a:pt x="2801" y="3753"/>
                  </a:lnTo>
                  <a:lnTo>
                    <a:pt x="2803" y="3751"/>
                  </a:lnTo>
                  <a:lnTo>
                    <a:pt x="2805" y="3753"/>
                  </a:lnTo>
                  <a:lnTo>
                    <a:pt x="2806" y="3758"/>
                  </a:lnTo>
                  <a:lnTo>
                    <a:pt x="2810" y="3761"/>
                  </a:lnTo>
                  <a:lnTo>
                    <a:pt x="2813" y="3765"/>
                  </a:lnTo>
                  <a:lnTo>
                    <a:pt x="2818" y="3767"/>
                  </a:lnTo>
                  <a:lnTo>
                    <a:pt x="2823" y="3768"/>
                  </a:lnTo>
                  <a:lnTo>
                    <a:pt x="2827" y="3772"/>
                  </a:lnTo>
                  <a:lnTo>
                    <a:pt x="2830" y="3775"/>
                  </a:lnTo>
                  <a:lnTo>
                    <a:pt x="2832" y="3780"/>
                  </a:lnTo>
                  <a:lnTo>
                    <a:pt x="2823" y="3782"/>
                  </a:lnTo>
                  <a:lnTo>
                    <a:pt x="2816" y="3784"/>
                  </a:lnTo>
                  <a:lnTo>
                    <a:pt x="2811" y="3787"/>
                  </a:lnTo>
                  <a:lnTo>
                    <a:pt x="2805" y="3789"/>
                  </a:lnTo>
                  <a:close/>
                  <a:moveTo>
                    <a:pt x="2767" y="3773"/>
                  </a:moveTo>
                  <a:lnTo>
                    <a:pt x="2770" y="3773"/>
                  </a:lnTo>
                  <a:lnTo>
                    <a:pt x="2772" y="3777"/>
                  </a:lnTo>
                  <a:lnTo>
                    <a:pt x="2774" y="3778"/>
                  </a:lnTo>
                  <a:lnTo>
                    <a:pt x="2775" y="3780"/>
                  </a:lnTo>
                  <a:lnTo>
                    <a:pt x="2772" y="3782"/>
                  </a:lnTo>
                  <a:lnTo>
                    <a:pt x="2769" y="3784"/>
                  </a:lnTo>
                  <a:lnTo>
                    <a:pt x="2770" y="3785"/>
                  </a:lnTo>
                  <a:lnTo>
                    <a:pt x="2767" y="3787"/>
                  </a:lnTo>
                  <a:lnTo>
                    <a:pt x="2760" y="3787"/>
                  </a:lnTo>
                  <a:lnTo>
                    <a:pt x="2757" y="3785"/>
                  </a:lnTo>
                  <a:lnTo>
                    <a:pt x="2757" y="3784"/>
                  </a:lnTo>
                  <a:lnTo>
                    <a:pt x="2757" y="3782"/>
                  </a:lnTo>
                  <a:lnTo>
                    <a:pt x="2764" y="3780"/>
                  </a:lnTo>
                  <a:lnTo>
                    <a:pt x="2764" y="3777"/>
                  </a:lnTo>
                  <a:lnTo>
                    <a:pt x="2764" y="3775"/>
                  </a:lnTo>
                  <a:lnTo>
                    <a:pt x="2767" y="3773"/>
                  </a:lnTo>
                  <a:close/>
                  <a:moveTo>
                    <a:pt x="5814" y="812"/>
                  </a:moveTo>
                  <a:lnTo>
                    <a:pt x="5810" y="817"/>
                  </a:lnTo>
                  <a:lnTo>
                    <a:pt x="5807" y="822"/>
                  </a:lnTo>
                  <a:lnTo>
                    <a:pt x="5800" y="826"/>
                  </a:lnTo>
                  <a:lnTo>
                    <a:pt x="5793" y="826"/>
                  </a:lnTo>
                  <a:lnTo>
                    <a:pt x="5790" y="819"/>
                  </a:lnTo>
                  <a:lnTo>
                    <a:pt x="5786" y="812"/>
                  </a:lnTo>
                  <a:lnTo>
                    <a:pt x="5786" y="802"/>
                  </a:lnTo>
                  <a:lnTo>
                    <a:pt x="5786" y="791"/>
                  </a:lnTo>
                  <a:lnTo>
                    <a:pt x="5791" y="793"/>
                  </a:lnTo>
                  <a:lnTo>
                    <a:pt x="5793" y="798"/>
                  </a:lnTo>
                  <a:lnTo>
                    <a:pt x="5793" y="805"/>
                  </a:lnTo>
                  <a:lnTo>
                    <a:pt x="5793" y="812"/>
                  </a:lnTo>
                  <a:lnTo>
                    <a:pt x="5814" y="812"/>
                  </a:lnTo>
                  <a:lnTo>
                    <a:pt x="5814" y="810"/>
                  </a:lnTo>
                  <a:lnTo>
                    <a:pt x="5815" y="808"/>
                  </a:lnTo>
                  <a:lnTo>
                    <a:pt x="5817" y="807"/>
                  </a:lnTo>
                  <a:lnTo>
                    <a:pt x="5817" y="808"/>
                  </a:lnTo>
                  <a:lnTo>
                    <a:pt x="5814" y="812"/>
                  </a:lnTo>
                  <a:close/>
                  <a:moveTo>
                    <a:pt x="2695" y="5882"/>
                  </a:moveTo>
                  <a:lnTo>
                    <a:pt x="2694" y="5878"/>
                  </a:lnTo>
                  <a:lnTo>
                    <a:pt x="2692" y="5875"/>
                  </a:lnTo>
                  <a:lnTo>
                    <a:pt x="2688" y="5873"/>
                  </a:lnTo>
                  <a:lnTo>
                    <a:pt x="2688" y="5868"/>
                  </a:lnTo>
                  <a:lnTo>
                    <a:pt x="2682" y="5868"/>
                  </a:lnTo>
                  <a:lnTo>
                    <a:pt x="2676" y="5872"/>
                  </a:lnTo>
                  <a:lnTo>
                    <a:pt x="2673" y="5873"/>
                  </a:lnTo>
                  <a:lnTo>
                    <a:pt x="2668" y="5875"/>
                  </a:lnTo>
                  <a:lnTo>
                    <a:pt x="2668" y="5865"/>
                  </a:lnTo>
                  <a:lnTo>
                    <a:pt x="2666" y="5861"/>
                  </a:lnTo>
                  <a:lnTo>
                    <a:pt x="2663" y="5858"/>
                  </a:lnTo>
                  <a:lnTo>
                    <a:pt x="2661" y="5856"/>
                  </a:lnTo>
                  <a:lnTo>
                    <a:pt x="2658" y="5855"/>
                  </a:lnTo>
                  <a:lnTo>
                    <a:pt x="2647" y="5855"/>
                  </a:lnTo>
                  <a:lnTo>
                    <a:pt x="2647" y="5858"/>
                  </a:lnTo>
                  <a:lnTo>
                    <a:pt x="2646" y="5860"/>
                  </a:lnTo>
                  <a:lnTo>
                    <a:pt x="2641" y="5861"/>
                  </a:lnTo>
                  <a:lnTo>
                    <a:pt x="2637" y="5863"/>
                  </a:lnTo>
                  <a:lnTo>
                    <a:pt x="2636" y="5866"/>
                  </a:lnTo>
                  <a:lnTo>
                    <a:pt x="2634" y="5875"/>
                  </a:lnTo>
                  <a:lnTo>
                    <a:pt x="2639" y="5877"/>
                  </a:lnTo>
                  <a:lnTo>
                    <a:pt x="2641" y="5878"/>
                  </a:lnTo>
                  <a:lnTo>
                    <a:pt x="2641" y="5882"/>
                  </a:lnTo>
                  <a:lnTo>
                    <a:pt x="2647" y="5882"/>
                  </a:lnTo>
                  <a:lnTo>
                    <a:pt x="2651" y="5885"/>
                  </a:lnTo>
                  <a:lnTo>
                    <a:pt x="2653" y="5890"/>
                  </a:lnTo>
                  <a:lnTo>
                    <a:pt x="2654" y="5895"/>
                  </a:lnTo>
                  <a:lnTo>
                    <a:pt x="2661" y="5895"/>
                  </a:lnTo>
                  <a:lnTo>
                    <a:pt x="2666" y="5895"/>
                  </a:lnTo>
                  <a:lnTo>
                    <a:pt x="2668" y="5899"/>
                  </a:lnTo>
                  <a:lnTo>
                    <a:pt x="2671" y="5902"/>
                  </a:lnTo>
                  <a:lnTo>
                    <a:pt x="2673" y="5906"/>
                  </a:lnTo>
                  <a:lnTo>
                    <a:pt x="2676" y="5909"/>
                  </a:lnTo>
                  <a:lnTo>
                    <a:pt x="2682" y="5909"/>
                  </a:lnTo>
                  <a:lnTo>
                    <a:pt x="2688" y="5909"/>
                  </a:lnTo>
                  <a:lnTo>
                    <a:pt x="2692" y="5904"/>
                  </a:lnTo>
                  <a:lnTo>
                    <a:pt x="2695" y="5899"/>
                  </a:lnTo>
                  <a:lnTo>
                    <a:pt x="2699" y="5895"/>
                  </a:lnTo>
                  <a:lnTo>
                    <a:pt x="2702" y="5889"/>
                  </a:lnTo>
                  <a:lnTo>
                    <a:pt x="2699" y="5889"/>
                  </a:lnTo>
                  <a:lnTo>
                    <a:pt x="2697" y="5887"/>
                  </a:lnTo>
                  <a:lnTo>
                    <a:pt x="2695" y="5882"/>
                  </a:lnTo>
                  <a:close/>
                  <a:moveTo>
                    <a:pt x="3460" y="2850"/>
                  </a:moveTo>
                  <a:lnTo>
                    <a:pt x="3460" y="2850"/>
                  </a:lnTo>
                  <a:close/>
                  <a:moveTo>
                    <a:pt x="1890" y="4169"/>
                  </a:moveTo>
                  <a:lnTo>
                    <a:pt x="1894" y="4167"/>
                  </a:lnTo>
                  <a:lnTo>
                    <a:pt x="1895" y="4164"/>
                  </a:lnTo>
                  <a:lnTo>
                    <a:pt x="1897" y="4161"/>
                  </a:lnTo>
                  <a:lnTo>
                    <a:pt x="1897" y="4155"/>
                  </a:lnTo>
                  <a:lnTo>
                    <a:pt x="1902" y="4152"/>
                  </a:lnTo>
                  <a:lnTo>
                    <a:pt x="1907" y="4149"/>
                  </a:lnTo>
                  <a:lnTo>
                    <a:pt x="1909" y="4143"/>
                  </a:lnTo>
                  <a:lnTo>
                    <a:pt x="1911" y="4135"/>
                  </a:lnTo>
                  <a:lnTo>
                    <a:pt x="1906" y="4135"/>
                  </a:lnTo>
                  <a:lnTo>
                    <a:pt x="1900" y="4133"/>
                  </a:lnTo>
                  <a:lnTo>
                    <a:pt x="1892" y="4130"/>
                  </a:lnTo>
                  <a:lnTo>
                    <a:pt x="1883" y="4126"/>
                  </a:lnTo>
                  <a:lnTo>
                    <a:pt x="1877" y="4126"/>
                  </a:lnTo>
                  <a:lnTo>
                    <a:pt x="1870" y="4128"/>
                  </a:lnTo>
                  <a:lnTo>
                    <a:pt x="1870" y="4143"/>
                  </a:lnTo>
                  <a:lnTo>
                    <a:pt x="1870" y="4157"/>
                  </a:lnTo>
                  <a:lnTo>
                    <a:pt x="1873" y="4164"/>
                  </a:lnTo>
                  <a:lnTo>
                    <a:pt x="1877" y="4167"/>
                  </a:lnTo>
                  <a:lnTo>
                    <a:pt x="1882" y="4169"/>
                  </a:lnTo>
                  <a:lnTo>
                    <a:pt x="1890" y="4169"/>
                  </a:lnTo>
                  <a:close/>
                  <a:moveTo>
                    <a:pt x="1788" y="4162"/>
                  </a:moveTo>
                  <a:lnTo>
                    <a:pt x="1788" y="4176"/>
                  </a:lnTo>
                  <a:lnTo>
                    <a:pt x="1808" y="4176"/>
                  </a:lnTo>
                  <a:lnTo>
                    <a:pt x="1807" y="4169"/>
                  </a:lnTo>
                  <a:lnTo>
                    <a:pt x="1803" y="4164"/>
                  </a:lnTo>
                  <a:lnTo>
                    <a:pt x="1796" y="4162"/>
                  </a:lnTo>
                  <a:lnTo>
                    <a:pt x="1788" y="4162"/>
                  </a:lnTo>
                  <a:close/>
                  <a:moveTo>
                    <a:pt x="1699" y="4285"/>
                  </a:moveTo>
                  <a:lnTo>
                    <a:pt x="1701" y="4280"/>
                  </a:lnTo>
                  <a:lnTo>
                    <a:pt x="1701" y="4275"/>
                  </a:lnTo>
                  <a:lnTo>
                    <a:pt x="1699" y="4271"/>
                  </a:lnTo>
                  <a:lnTo>
                    <a:pt x="1697" y="4268"/>
                  </a:lnTo>
                  <a:lnTo>
                    <a:pt x="1690" y="4265"/>
                  </a:lnTo>
                  <a:lnTo>
                    <a:pt x="1682" y="4263"/>
                  </a:lnTo>
                  <a:lnTo>
                    <a:pt x="1675" y="4266"/>
                  </a:lnTo>
                  <a:lnTo>
                    <a:pt x="1668" y="4270"/>
                  </a:lnTo>
                  <a:lnTo>
                    <a:pt x="1665" y="4273"/>
                  </a:lnTo>
                  <a:lnTo>
                    <a:pt x="1663" y="4277"/>
                  </a:lnTo>
                  <a:lnTo>
                    <a:pt x="1663" y="4280"/>
                  </a:lnTo>
                  <a:lnTo>
                    <a:pt x="1665" y="4285"/>
                  </a:lnTo>
                  <a:lnTo>
                    <a:pt x="1699" y="4285"/>
                  </a:lnTo>
                  <a:close/>
                  <a:moveTo>
                    <a:pt x="1726" y="4224"/>
                  </a:moveTo>
                  <a:lnTo>
                    <a:pt x="1733" y="4225"/>
                  </a:lnTo>
                  <a:lnTo>
                    <a:pt x="1740" y="4225"/>
                  </a:lnTo>
                  <a:lnTo>
                    <a:pt x="1749" y="4222"/>
                  </a:lnTo>
                  <a:lnTo>
                    <a:pt x="1757" y="4219"/>
                  </a:lnTo>
                  <a:lnTo>
                    <a:pt x="1762" y="4217"/>
                  </a:lnTo>
                  <a:lnTo>
                    <a:pt x="1767" y="4217"/>
                  </a:lnTo>
                  <a:lnTo>
                    <a:pt x="1769" y="4212"/>
                  </a:lnTo>
                  <a:lnTo>
                    <a:pt x="1772" y="4208"/>
                  </a:lnTo>
                  <a:lnTo>
                    <a:pt x="1779" y="4202"/>
                  </a:lnTo>
                  <a:lnTo>
                    <a:pt x="1783" y="4198"/>
                  </a:lnTo>
                  <a:lnTo>
                    <a:pt x="1786" y="4195"/>
                  </a:lnTo>
                  <a:lnTo>
                    <a:pt x="1788" y="4190"/>
                  </a:lnTo>
                  <a:lnTo>
                    <a:pt x="1788" y="4183"/>
                  </a:lnTo>
                  <a:lnTo>
                    <a:pt x="1733" y="4183"/>
                  </a:lnTo>
                  <a:lnTo>
                    <a:pt x="1733" y="4190"/>
                  </a:lnTo>
                  <a:lnTo>
                    <a:pt x="1733" y="4195"/>
                  </a:lnTo>
                  <a:lnTo>
                    <a:pt x="1730" y="4203"/>
                  </a:lnTo>
                  <a:lnTo>
                    <a:pt x="1726" y="4212"/>
                  </a:lnTo>
                  <a:lnTo>
                    <a:pt x="1725" y="4217"/>
                  </a:lnTo>
                  <a:lnTo>
                    <a:pt x="1726" y="4224"/>
                  </a:lnTo>
                  <a:close/>
                  <a:moveTo>
                    <a:pt x="1897" y="4190"/>
                  </a:moveTo>
                  <a:lnTo>
                    <a:pt x="1894" y="4183"/>
                  </a:lnTo>
                  <a:lnTo>
                    <a:pt x="1890" y="4179"/>
                  </a:lnTo>
                  <a:lnTo>
                    <a:pt x="1883" y="4178"/>
                  </a:lnTo>
                  <a:lnTo>
                    <a:pt x="1877" y="4176"/>
                  </a:lnTo>
                  <a:lnTo>
                    <a:pt x="1863" y="4172"/>
                  </a:lnTo>
                  <a:lnTo>
                    <a:pt x="1856" y="4171"/>
                  </a:lnTo>
                  <a:lnTo>
                    <a:pt x="1849" y="4169"/>
                  </a:lnTo>
                  <a:lnTo>
                    <a:pt x="1844" y="4176"/>
                  </a:lnTo>
                  <a:lnTo>
                    <a:pt x="1842" y="4186"/>
                  </a:lnTo>
                  <a:lnTo>
                    <a:pt x="1842" y="4198"/>
                  </a:lnTo>
                  <a:lnTo>
                    <a:pt x="1842" y="4210"/>
                  </a:lnTo>
                  <a:lnTo>
                    <a:pt x="1861" y="4210"/>
                  </a:lnTo>
                  <a:lnTo>
                    <a:pt x="1880" y="4210"/>
                  </a:lnTo>
                  <a:lnTo>
                    <a:pt x="1888" y="4208"/>
                  </a:lnTo>
                  <a:lnTo>
                    <a:pt x="1894" y="4205"/>
                  </a:lnTo>
                  <a:lnTo>
                    <a:pt x="1897" y="4198"/>
                  </a:lnTo>
                  <a:lnTo>
                    <a:pt x="1897" y="4190"/>
                  </a:lnTo>
                  <a:close/>
                  <a:moveTo>
                    <a:pt x="2450" y="3760"/>
                  </a:moveTo>
                  <a:lnTo>
                    <a:pt x="2450" y="3749"/>
                  </a:lnTo>
                  <a:lnTo>
                    <a:pt x="2450" y="3739"/>
                  </a:lnTo>
                  <a:lnTo>
                    <a:pt x="2450" y="3734"/>
                  </a:lnTo>
                  <a:lnTo>
                    <a:pt x="2446" y="3732"/>
                  </a:lnTo>
                  <a:lnTo>
                    <a:pt x="2443" y="3731"/>
                  </a:lnTo>
                  <a:lnTo>
                    <a:pt x="2436" y="3732"/>
                  </a:lnTo>
                  <a:lnTo>
                    <a:pt x="2434" y="3739"/>
                  </a:lnTo>
                  <a:lnTo>
                    <a:pt x="2431" y="3744"/>
                  </a:lnTo>
                  <a:lnTo>
                    <a:pt x="2429" y="3751"/>
                  </a:lnTo>
                  <a:lnTo>
                    <a:pt x="2429" y="3760"/>
                  </a:lnTo>
                  <a:lnTo>
                    <a:pt x="2450" y="3760"/>
                  </a:lnTo>
                  <a:close/>
                  <a:moveTo>
                    <a:pt x="1699" y="4285"/>
                  </a:moveTo>
                  <a:lnTo>
                    <a:pt x="1702" y="4289"/>
                  </a:lnTo>
                  <a:lnTo>
                    <a:pt x="1704" y="4289"/>
                  </a:lnTo>
                  <a:lnTo>
                    <a:pt x="1702" y="4287"/>
                  </a:lnTo>
                  <a:lnTo>
                    <a:pt x="1701" y="4285"/>
                  </a:lnTo>
                  <a:lnTo>
                    <a:pt x="1699" y="4285"/>
                  </a:lnTo>
                  <a:close/>
                  <a:moveTo>
                    <a:pt x="1713" y="4278"/>
                  </a:moveTo>
                  <a:lnTo>
                    <a:pt x="1726" y="4278"/>
                  </a:lnTo>
                  <a:lnTo>
                    <a:pt x="1740" y="4278"/>
                  </a:lnTo>
                  <a:lnTo>
                    <a:pt x="1745" y="4277"/>
                  </a:lnTo>
                  <a:lnTo>
                    <a:pt x="1749" y="4275"/>
                  </a:lnTo>
                  <a:lnTo>
                    <a:pt x="1752" y="4270"/>
                  </a:lnTo>
                  <a:lnTo>
                    <a:pt x="1754" y="4265"/>
                  </a:lnTo>
                  <a:lnTo>
                    <a:pt x="1737" y="4265"/>
                  </a:lnTo>
                  <a:lnTo>
                    <a:pt x="1730" y="4263"/>
                  </a:lnTo>
                  <a:lnTo>
                    <a:pt x="1728" y="4261"/>
                  </a:lnTo>
                  <a:lnTo>
                    <a:pt x="1726" y="4258"/>
                  </a:lnTo>
                  <a:lnTo>
                    <a:pt x="1726" y="4231"/>
                  </a:lnTo>
                  <a:lnTo>
                    <a:pt x="1718" y="4231"/>
                  </a:lnTo>
                  <a:lnTo>
                    <a:pt x="1711" y="4232"/>
                  </a:lnTo>
                  <a:lnTo>
                    <a:pt x="1704" y="4234"/>
                  </a:lnTo>
                  <a:lnTo>
                    <a:pt x="1699" y="4237"/>
                  </a:lnTo>
                  <a:lnTo>
                    <a:pt x="1696" y="4239"/>
                  </a:lnTo>
                  <a:lnTo>
                    <a:pt x="1694" y="4243"/>
                  </a:lnTo>
                  <a:lnTo>
                    <a:pt x="1692" y="4246"/>
                  </a:lnTo>
                  <a:lnTo>
                    <a:pt x="1692" y="4251"/>
                  </a:lnTo>
                  <a:lnTo>
                    <a:pt x="1694" y="4254"/>
                  </a:lnTo>
                  <a:lnTo>
                    <a:pt x="1697" y="4258"/>
                  </a:lnTo>
                  <a:lnTo>
                    <a:pt x="1708" y="4260"/>
                  </a:lnTo>
                  <a:lnTo>
                    <a:pt x="1711" y="4261"/>
                  </a:lnTo>
                  <a:lnTo>
                    <a:pt x="1714" y="4265"/>
                  </a:lnTo>
                  <a:lnTo>
                    <a:pt x="1714" y="4270"/>
                  </a:lnTo>
                  <a:lnTo>
                    <a:pt x="1713" y="4278"/>
                  </a:lnTo>
                  <a:close/>
                  <a:moveTo>
                    <a:pt x="1733" y="4326"/>
                  </a:moveTo>
                  <a:lnTo>
                    <a:pt x="1735" y="4323"/>
                  </a:lnTo>
                  <a:lnTo>
                    <a:pt x="1738" y="4321"/>
                  </a:lnTo>
                  <a:lnTo>
                    <a:pt x="1742" y="4319"/>
                  </a:lnTo>
                  <a:lnTo>
                    <a:pt x="1747" y="4319"/>
                  </a:lnTo>
                  <a:lnTo>
                    <a:pt x="1747" y="4292"/>
                  </a:lnTo>
                  <a:lnTo>
                    <a:pt x="1740" y="4289"/>
                  </a:lnTo>
                  <a:lnTo>
                    <a:pt x="1733" y="4285"/>
                  </a:lnTo>
                  <a:lnTo>
                    <a:pt x="1723" y="4285"/>
                  </a:lnTo>
                  <a:lnTo>
                    <a:pt x="1713" y="4285"/>
                  </a:lnTo>
                  <a:lnTo>
                    <a:pt x="1713" y="4294"/>
                  </a:lnTo>
                  <a:lnTo>
                    <a:pt x="1709" y="4299"/>
                  </a:lnTo>
                  <a:lnTo>
                    <a:pt x="1706" y="4306"/>
                  </a:lnTo>
                  <a:lnTo>
                    <a:pt x="1706" y="4312"/>
                  </a:lnTo>
                  <a:lnTo>
                    <a:pt x="1709" y="4314"/>
                  </a:lnTo>
                  <a:lnTo>
                    <a:pt x="1713" y="4316"/>
                  </a:lnTo>
                  <a:lnTo>
                    <a:pt x="1718" y="4321"/>
                  </a:lnTo>
                  <a:lnTo>
                    <a:pt x="1720" y="4324"/>
                  </a:lnTo>
                  <a:lnTo>
                    <a:pt x="1723" y="4326"/>
                  </a:lnTo>
                  <a:lnTo>
                    <a:pt x="1726" y="4328"/>
                  </a:lnTo>
                  <a:lnTo>
                    <a:pt x="1733" y="4326"/>
                  </a:lnTo>
                  <a:close/>
                  <a:moveTo>
                    <a:pt x="1761" y="4312"/>
                  </a:moveTo>
                  <a:lnTo>
                    <a:pt x="1769" y="4312"/>
                  </a:lnTo>
                  <a:lnTo>
                    <a:pt x="1778" y="4311"/>
                  </a:lnTo>
                  <a:lnTo>
                    <a:pt x="1795" y="4306"/>
                  </a:lnTo>
                  <a:lnTo>
                    <a:pt x="1812" y="4302"/>
                  </a:lnTo>
                  <a:lnTo>
                    <a:pt x="1819" y="4299"/>
                  </a:lnTo>
                  <a:lnTo>
                    <a:pt x="1820" y="4295"/>
                  </a:lnTo>
                  <a:lnTo>
                    <a:pt x="1822" y="4292"/>
                  </a:lnTo>
                  <a:lnTo>
                    <a:pt x="1815" y="4292"/>
                  </a:lnTo>
                  <a:lnTo>
                    <a:pt x="1810" y="4290"/>
                  </a:lnTo>
                  <a:lnTo>
                    <a:pt x="1802" y="4285"/>
                  </a:lnTo>
                  <a:lnTo>
                    <a:pt x="1793" y="4280"/>
                  </a:lnTo>
                  <a:lnTo>
                    <a:pt x="1788" y="4278"/>
                  </a:lnTo>
                  <a:lnTo>
                    <a:pt x="1781" y="4278"/>
                  </a:lnTo>
                  <a:lnTo>
                    <a:pt x="1772" y="4278"/>
                  </a:lnTo>
                  <a:lnTo>
                    <a:pt x="1767" y="4282"/>
                  </a:lnTo>
                  <a:lnTo>
                    <a:pt x="1761" y="4283"/>
                  </a:lnTo>
                  <a:lnTo>
                    <a:pt x="1754" y="4285"/>
                  </a:lnTo>
                  <a:lnTo>
                    <a:pt x="1754" y="4294"/>
                  </a:lnTo>
                  <a:lnTo>
                    <a:pt x="1757" y="4299"/>
                  </a:lnTo>
                  <a:lnTo>
                    <a:pt x="1759" y="4306"/>
                  </a:lnTo>
                  <a:lnTo>
                    <a:pt x="1761" y="4312"/>
                  </a:lnTo>
                  <a:close/>
                  <a:moveTo>
                    <a:pt x="1829" y="4217"/>
                  </a:moveTo>
                  <a:lnTo>
                    <a:pt x="1829" y="4213"/>
                  </a:lnTo>
                  <a:lnTo>
                    <a:pt x="1832" y="4210"/>
                  </a:lnTo>
                  <a:lnTo>
                    <a:pt x="1834" y="4207"/>
                  </a:lnTo>
                  <a:lnTo>
                    <a:pt x="1836" y="4203"/>
                  </a:lnTo>
                  <a:lnTo>
                    <a:pt x="1832" y="4203"/>
                  </a:lnTo>
                  <a:lnTo>
                    <a:pt x="1831" y="4202"/>
                  </a:lnTo>
                  <a:lnTo>
                    <a:pt x="1829" y="4196"/>
                  </a:lnTo>
                  <a:lnTo>
                    <a:pt x="1825" y="4193"/>
                  </a:lnTo>
                  <a:lnTo>
                    <a:pt x="1824" y="4191"/>
                  </a:lnTo>
                  <a:lnTo>
                    <a:pt x="1822" y="4190"/>
                  </a:lnTo>
                  <a:lnTo>
                    <a:pt x="1820" y="4195"/>
                  </a:lnTo>
                  <a:lnTo>
                    <a:pt x="1817" y="4200"/>
                  </a:lnTo>
                  <a:lnTo>
                    <a:pt x="1815" y="4203"/>
                  </a:lnTo>
                  <a:lnTo>
                    <a:pt x="1815" y="4210"/>
                  </a:lnTo>
                  <a:lnTo>
                    <a:pt x="1819" y="4212"/>
                  </a:lnTo>
                  <a:lnTo>
                    <a:pt x="1822" y="4213"/>
                  </a:lnTo>
                  <a:lnTo>
                    <a:pt x="1825" y="4215"/>
                  </a:lnTo>
                  <a:lnTo>
                    <a:pt x="1829" y="4217"/>
                  </a:lnTo>
                  <a:close/>
                  <a:moveTo>
                    <a:pt x="2395" y="3814"/>
                  </a:moveTo>
                  <a:lnTo>
                    <a:pt x="2390" y="3814"/>
                  </a:lnTo>
                  <a:lnTo>
                    <a:pt x="2385" y="3814"/>
                  </a:lnTo>
                  <a:lnTo>
                    <a:pt x="2380" y="3809"/>
                  </a:lnTo>
                  <a:lnTo>
                    <a:pt x="2371" y="3806"/>
                  </a:lnTo>
                  <a:lnTo>
                    <a:pt x="2368" y="3806"/>
                  </a:lnTo>
                  <a:lnTo>
                    <a:pt x="2361" y="3807"/>
                  </a:lnTo>
                  <a:lnTo>
                    <a:pt x="2361" y="3813"/>
                  </a:lnTo>
                  <a:lnTo>
                    <a:pt x="2359" y="3816"/>
                  </a:lnTo>
                  <a:lnTo>
                    <a:pt x="2358" y="3819"/>
                  </a:lnTo>
                  <a:lnTo>
                    <a:pt x="2354" y="3821"/>
                  </a:lnTo>
                  <a:lnTo>
                    <a:pt x="2354" y="3828"/>
                  </a:lnTo>
                  <a:lnTo>
                    <a:pt x="2359" y="3831"/>
                  </a:lnTo>
                  <a:lnTo>
                    <a:pt x="2366" y="3835"/>
                  </a:lnTo>
                  <a:lnTo>
                    <a:pt x="2373" y="3835"/>
                  </a:lnTo>
                  <a:lnTo>
                    <a:pt x="2381" y="3835"/>
                  </a:lnTo>
                  <a:lnTo>
                    <a:pt x="2387" y="3833"/>
                  </a:lnTo>
                  <a:lnTo>
                    <a:pt x="2392" y="3830"/>
                  </a:lnTo>
                  <a:lnTo>
                    <a:pt x="2395" y="3823"/>
                  </a:lnTo>
                  <a:lnTo>
                    <a:pt x="2395" y="3814"/>
                  </a:lnTo>
                  <a:close/>
                  <a:moveTo>
                    <a:pt x="2224" y="3910"/>
                  </a:moveTo>
                  <a:lnTo>
                    <a:pt x="2233" y="3911"/>
                  </a:lnTo>
                  <a:lnTo>
                    <a:pt x="2242" y="3911"/>
                  </a:lnTo>
                  <a:lnTo>
                    <a:pt x="2248" y="3910"/>
                  </a:lnTo>
                  <a:lnTo>
                    <a:pt x="2255" y="3908"/>
                  </a:lnTo>
                  <a:lnTo>
                    <a:pt x="2279" y="3896"/>
                  </a:lnTo>
                  <a:lnTo>
                    <a:pt x="2286" y="3896"/>
                  </a:lnTo>
                  <a:lnTo>
                    <a:pt x="2291" y="3896"/>
                  </a:lnTo>
                  <a:lnTo>
                    <a:pt x="2293" y="3896"/>
                  </a:lnTo>
                  <a:lnTo>
                    <a:pt x="2293" y="3893"/>
                  </a:lnTo>
                  <a:lnTo>
                    <a:pt x="2293" y="3889"/>
                  </a:lnTo>
                  <a:lnTo>
                    <a:pt x="2300" y="3889"/>
                  </a:lnTo>
                  <a:lnTo>
                    <a:pt x="2306" y="3889"/>
                  </a:lnTo>
                  <a:lnTo>
                    <a:pt x="2315" y="3894"/>
                  </a:lnTo>
                  <a:lnTo>
                    <a:pt x="2320" y="3896"/>
                  </a:lnTo>
                  <a:lnTo>
                    <a:pt x="2327" y="3896"/>
                  </a:lnTo>
                  <a:lnTo>
                    <a:pt x="2327" y="3891"/>
                  </a:lnTo>
                  <a:lnTo>
                    <a:pt x="2330" y="3889"/>
                  </a:lnTo>
                  <a:lnTo>
                    <a:pt x="2334" y="3889"/>
                  </a:lnTo>
                  <a:lnTo>
                    <a:pt x="2339" y="3889"/>
                  </a:lnTo>
                  <a:lnTo>
                    <a:pt x="2351" y="3889"/>
                  </a:lnTo>
                  <a:lnTo>
                    <a:pt x="2356" y="3889"/>
                  </a:lnTo>
                  <a:lnTo>
                    <a:pt x="2361" y="3889"/>
                  </a:lnTo>
                  <a:lnTo>
                    <a:pt x="2364" y="3884"/>
                  </a:lnTo>
                  <a:lnTo>
                    <a:pt x="2371" y="3879"/>
                  </a:lnTo>
                  <a:lnTo>
                    <a:pt x="2380" y="3877"/>
                  </a:lnTo>
                  <a:lnTo>
                    <a:pt x="2388" y="3876"/>
                  </a:lnTo>
                  <a:lnTo>
                    <a:pt x="2392" y="3871"/>
                  </a:lnTo>
                  <a:lnTo>
                    <a:pt x="2393" y="3864"/>
                  </a:lnTo>
                  <a:lnTo>
                    <a:pt x="2395" y="3857"/>
                  </a:lnTo>
                  <a:lnTo>
                    <a:pt x="2395" y="3848"/>
                  </a:lnTo>
                  <a:lnTo>
                    <a:pt x="2388" y="3845"/>
                  </a:lnTo>
                  <a:lnTo>
                    <a:pt x="2381" y="3842"/>
                  </a:lnTo>
                  <a:lnTo>
                    <a:pt x="2370" y="3842"/>
                  </a:lnTo>
                  <a:lnTo>
                    <a:pt x="2358" y="3840"/>
                  </a:lnTo>
                  <a:lnTo>
                    <a:pt x="2353" y="3838"/>
                  </a:lnTo>
                  <a:lnTo>
                    <a:pt x="2349" y="3835"/>
                  </a:lnTo>
                  <a:lnTo>
                    <a:pt x="2347" y="3830"/>
                  </a:lnTo>
                  <a:lnTo>
                    <a:pt x="2347" y="3821"/>
                  </a:lnTo>
                  <a:lnTo>
                    <a:pt x="2354" y="3821"/>
                  </a:lnTo>
                  <a:lnTo>
                    <a:pt x="2354" y="3816"/>
                  </a:lnTo>
                  <a:lnTo>
                    <a:pt x="2354" y="3813"/>
                  </a:lnTo>
                  <a:lnTo>
                    <a:pt x="2353" y="3811"/>
                  </a:lnTo>
                  <a:lnTo>
                    <a:pt x="2349" y="3809"/>
                  </a:lnTo>
                  <a:lnTo>
                    <a:pt x="2342" y="3807"/>
                  </a:lnTo>
                  <a:lnTo>
                    <a:pt x="2334" y="3807"/>
                  </a:lnTo>
                  <a:lnTo>
                    <a:pt x="2334" y="3811"/>
                  </a:lnTo>
                  <a:lnTo>
                    <a:pt x="2330" y="3816"/>
                  </a:lnTo>
                  <a:lnTo>
                    <a:pt x="2327" y="3819"/>
                  </a:lnTo>
                  <a:lnTo>
                    <a:pt x="2322" y="3821"/>
                  </a:lnTo>
                  <a:lnTo>
                    <a:pt x="2317" y="3823"/>
                  </a:lnTo>
                  <a:lnTo>
                    <a:pt x="2312" y="3821"/>
                  </a:lnTo>
                  <a:lnTo>
                    <a:pt x="2308" y="3819"/>
                  </a:lnTo>
                  <a:lnTo>
                    <a:pt x="2306" y="3814"/>
                  </a:lnTo>
                  <a:lnTo>
                    <a:pt x="2313" y="3814"/>
                  </a:lnTo>
                  <a:lnTo>
                    <a:pt x="2320" y="3811"/>
                  </a:lnTo>
                  <a:lnTo>
                    <a:pt x="2324" y="3806"/>
                  </a:lnTo>
                  <a:lnTo>
                    <a:pt x="2327" y="3801"/>
                  </a:lnTo>
                  <a:lnTo>
                    <a:pt x="2322" y="3801"/>
                  </a:lnTo>
                  <a:lnTo>
                    <a:pt x="2317" y="3802"/>
                  </a:lnTo>
                  <a:lnTo>
                    <a:pt x="2308" y="3806"/>
                  </a:lnTo>
                  <a:lnTo>
                    <a:pt x="2300" y="3809"/>
                  </a:lnTo>
                  <a:lnTo>
                    <a:pt x="2293" y="3809"/>
                  </a:lnTo>
                  <a:lnTo>
                    <a:pt x="2286" y="3807"/>
                  </a:lnTo>
                  <a:lnTo>
                    <a:pt x="2286" y="3813"/>
                  </a:lnTo>
                  <a:lnTo>
                    <a:pt x="2286" y="3818"/>
                  </a:lnTo>
                  <a:lnTo>
                    <a:pt x="2283" y="3819"/>
                  </a:lnTo>
                  <a:lnTo>
                    <a:pt x="2279" y="3821"/>
                  </a:lnTo>
                  <a:lnTo>
                    <a:pt x="2272" y="3825"/>
                  </a:lnTo>
                  <a:lnTo>
                    <a:pt x="2269" y="3826"/>
                  </a:lnTo>
                  <a:lnTo>
                    <a:pt x="2265" y="3828"/>
                  </a:lnTo>
                  <a:lnTo>
                    <a:pt x="2260" y="3831"/>
                  </a:lnTo>
                  <a:lnTo>
                    <a:pt x="2253" y="3833"/>
                  </a:lnTo>
                  <a:lnTo>
                    <a:pt x="2247" y="3835"/>
                  </a:lnTo>
                  <a:lnTo>
                    <a:pt x="2238" y="3835"/>
                  </a:lnTo>
                  <a:lnTo>
                    <a:pt x="2233" y="3842"/>
                  </a:lnTo>
                  <a:lnTo>
                    <a:pt x="2228" y="3848"/>
                  </a:lnTo>
                  <a:lnTo>
                    <a:pt x="2219" y="3860"/>
                  </a:lnTo>
                  <a:lnTo>
                    <a:pt x="2214" y="3867"/>
                  </a:lnTo>
                  <a:lnTo>
                    <a:pt x="2211" y="3874"/>
                  </a:lnTo>
                  <a:lnTo>
                    <a:pt x="2211" y="3884"/>
                  </a:lnTo>
                  <a:lnTo>
                    <a:pt x="2211" y="3896"/>
                  </a:lnTo>
                  <a:lnTo>
                    <a:pt x="2219" y="3901"/>
                  </a:lnTo>
                  <a:lnTo>
                    <a:pt x="2223" y="3905"/>
                  </a:lnTo>
                  <a:lnTo>
                    <a:pt x="2224" y="3910"/>
                  </a:lnTo>
                  <a:close/>
                  <a:moveTo>
                    <a:pt x="2129" y="3937"/>
                  </a:moveTo>
                  <a:lnTo>
                    <a:pt x="2136" y="3942"/>
                  </a:lnTo>
                  <a:lnTo>
                    <a:pt x="2146" y="3944"/>
                  </a:lnTo>
                  <a:lnTo>
                    <a:pt x="2158" y="3944"/>
                  </a:lnTo>
                  <a:lnTo>
                    <a:pt x="2170" y="3944"/>
                  </a:lnTo>
                  <a:lnTo>
                    <a:pt x="2172" y="3939"/>
                  </a:lnTo>
                  <a:lnTo>
                    <a:pt x="2173" y="3935"/>
                  </a:lnTo>
                  <a:lnTo>
                    <a:pt x="2180" y="3930"/>
                  </a:lnTo>
                  <a:lnTo>
                    <a:pt x="2187" y="3925"/>
                  </a:lnTo>
                  <a:lnTo>
                    <a:pt x="2189" y="3922"/>
                  </a:lnTo>
                  <a:lnTo>
                    <a:pt x="2190" y="3917"/>
                  </a:lnTo>
                  <a:lnTo>
                    <a:pt x="2187" y="3915"/>
                  </a:lnTo>
                  <a:lnTo>
                    <a:pt x="2183" y="3913"/>
                  </a:lnTo>
                  <a:lnTo>
                    <a:pt x="2180" y="3905"/>
                  </a:lnTo>
                  <a:lnTo>
                    <a:pt x="2178" y="3896"/>
                  </a:lnTo>
                  <a:lnTo>
                    <a:pt x="2177" y="3889"/>
                  </a:lnTo>
                  <a:lnTo>
                    <a:pt x="2173" y="3884"/>
                  </a:lnTo>
                  <a:lnTo>
                    <a:pt x="2170" y="3879"/>
                  </a:lnTo>
                  <a:lnTo>
                    <a:pt x="2166" y="3874"/>
                  </a:lnTo>
                  <a:lnTo>
                    <a:pt x="2163" y="3869"/>
                  </a:lnTo>
                  <a:lnTo>
                    <a:pt x="2156" y="3869"/>
                  </a:lnTo>
                  <a:lnTo>
                    <a:pt x="2153" y="3869"/>
                  </a:lnTo>
                  <a:lnTo>
                    <a:pt x="2149" y="3871"/>
                  </a:lnTo>
                  <a:lnTo>
                    <a:pt x="2148" y="3874"/>
                  </a:lnTo>
                  <a:lnTo>
                    <a:pt x="2143" y="3879"/>
                  </a:lnTo>
                  <a:lnTo>
                    <a:pt x="2139" y="3882"/>
                  </a:lnTo>
                  <a:lnTo>
                    <a:pt x="2136" y="3882"/>
                  </a:lnTo>
                  <a:lnTo>
                    <a:pt x="2131" y="3882"/>
                  </a:lnTo>
                  <a:lnTo>
                    <a:pt x="2125" y="3882"/>
                  </a:lnTo>
                  <a:lnTo>
                    <a:pt x="2120" y="3888"/>
                  </a:lnTo>
                  <a:lnTo>
                    <a:pt x="2112" y="3891"/>
                  </a:lnTo>
                  <a:lnTo>
                    <a:pt x="2108" y="3891"/>
                  </a:lnTo>
                  <a:lnTo>
                    <a:pt x="2102" y="3889"/>
                  </a:lnTo>
                  <a:lnTo>
                    <a:pt x="2102" y="3917"/>
                  </a:lnTo>
                  <a:lnTo>
                    <a:pt x="2103" y="3920"/>
                  </a:lnTo>
                  <a:lnTo>
                    <a:pt x="2107" y="3923"/>
                  </a:lnTo>
                  <a:lnTo>
                    <a:pt x="2117" y="3925"/>
                  </a:lnTo>
                  <a:lnTo>
                    <a:pt x="2122" y="3927"/>
                  </a:lnTo>
                  <a:lnTo>
                    <a:pt x="2125" y="3929"/>
                  </a:lnTo>
                  <a:lnTo>
                    <a:pt x="2129" y="3932"/>
                  </a:lnTo>
                  <a:lnTo>
                    <a:pt x="2129" y="3937"/>
                  </a:lnTo>
                  <a:close/>
                  <a:moveTo>
                    <a:pt x="2424" y="3823"/>
                  </a:moveTo>
                  <a:lnTo>
                    <a:pt x="2428" y="3823"/>
                  </a:lnTo>
                  <a:lnTo>
                    <a:pt x="2436" y="3821"/>
                  </a:lnTo>
                  <a:lnTo>
                    <a:pt x="2439" y="3819"/>
                  </a:lnTo>
                  <a:lnTo>
                    <a:pt x="2441" y="3818"/>
                  </a:lnTo>
                  <a:lnTo>
                    <a:pt x="2441" y="3814"/>
                  </a:lnTo>
                  <a:lnTo>
                    <a:pt x="2441" y="3811"/>
                  </a:lnTo>
                  <a:lnTo>
                    <a:pt x="2438" y="3806"/>
                  </a:lnTo>
                  <a:lnTo>
                    <a:pt x="2434" y="3801"/>
                  </a:lnTo>
                  <a:lnTo>
                    <a:pt x="2431" y="3801"/>
                  </a:lnTo>
                  <a:lnTo>
                    <a:pt x="2429" y="3801"/>
                  </a:lnTo>
                  <a:lnTo>
                    <a:pt x="2429" y="3804"/>
                  </a:lnTo>
                  <a:lnTo>
                    <a:pt x="2426" y="3807"/>
                  </a:lnTo>
                  <a:lnTo>
                    <a:pt x="2422" y="3813"/>
                  </a:lnTo>
                  <a:lnTo>
                    <a:pt x="2419" y="3818"/>
                  </a:lnTo>
                  <a:lnTo>
                    <a:pt x="2419" y="3821"/>
                  </a:lnTo>
                  <a:lnTo>
                    <a:pt x="2421" y="3823"/>
                  </a:lnTo>
                  <a:lnTo>
                    <a:pt x="2424" y="3823"/>
                  </a:lnTo>
                  <a:close/>
                  <a:moveTo>
                    <a:pt x="2252" y="3801"/>
                  </a:moveTo>
                  <a:lnTo>
                    <a:pt x="2264" y="3802"/>
                  </a:lnTo>
                  <a:lnTo>
                    <a:pt x="2274" y="3802"/>
                  </a:lnTo>
                  <a:lnTo>
                    <a:pt x="2294" y="3799"/>
                  </a:lnTo>
                  <a:lnTo>
                    <a:pt x="2312" y="3794"/>
                  </a:lnTo>
                  <a:lnTo>
                    <a:pt x="2322" y="3794"/>
                  </a:lnTo>
                  <a:lnTo>
                    <a:pt x="2334" y="3794"/>
                  </a:lnTo>
                  <a:lnTo>
                    <a:pt x="2332" y="3787"/>
                  </a:lnTo>
                  <a:lnTo>
                    <a:pt x="2334" y="3777"/>
                  </a:lnTo>
                  <a:lnTo>
                    <a:pt x="2335" y="3758"/>
                  </a:lnTo>
                  <a:lnTo>
                    <a:pt x="2335" y="3749"/>
                  </a:lnTo>
                  <a:lnTo>
                    <a:pt x="2332" y="3744"/>
                  </a:lnTo>
                  <a:lnTo>
                    <a:pt x="2330" y="3741"/>
                  </a:lnTo>
                  <a:lnTo>
                    <a:pt x="2329" y="3739"/>
                  </a:lnTo>
                  <a:lnTo>
                    <a:pt x="2325" y="3739"/>
                  </a:lnTo>
                  <a:lnTo>
                    <a:pt x="2320" y="3739"/>
                  </a:lnTo>
                  <a:lnTo>
                    <a:pt x="2318" y="3743"/>
                  </a:lnTo>
                  <a:lnTo>
                    <a:pt x="2317" y="3744"/>
                  </a:lnTo>
                  <a:lnTo>
                    <a:pt x="2312" y="3748"/>
                  </a:lnTo>
                  <a:lnTo>
                    <a:pt x="2305" y="3749"/>
                  </a:lnTo>
                  <a:lnTo>
                    <a:pt x="2300" y="3753"/>
                  </a:lnTo>
                  <a:lnTo>
                    <a:pt x="2296" y="3760"/>
                  </a:lnTo>
                  <a:lnTo>
                    <a:pt x="2291" y="3765"/>
                  </a:lnTo>
                  <a:lnTo>
                    <a:pt x="2286" y="3770"/>
                  </a:lnTo>
                  <a:lnTo>
                    <a:pt x="2279" y="3773"/>
                  </a:lnTo>
                  <a:lnTo>
                    <a:pt x="2260" y="3773"/>
                  </a:lnTo>
                  <a:lnTo>
                    <a:pt x="2250" y="3773"/>
                  </a:lnTo>
                  <a:lnTo>
                    <a:pt x="2243" y="3775"/>
                  </a:lnTo>
                  <a:lnTo>
                    <a:pt x="2236" y="3778"/>
                  </a:lnTo>
                  <a:lnTo>
                    <a:pt x="2231" y="3782"/>
                  </a:lnTo>
                  <a:lnTo>
                    <a:pt x="2226" y="3787"/>
                  </a:lnTo>
                  <a:lnTo>
                    <a:pt x="2224" y="3794"/>
                  </a:lnTo>
                  <a:lnTo>
                    <a:pt x="2242" y="3794"/>
                  </a:lnTo>
                  <a:lnTo>
                    <a:pt x="2248" y="3796"/>
                  </a:lnTo>
                  <a:lnTo>
                    <a:pt x="2250" y="3797"/>
                  </a:lnTo>
                  <a:lnTo>
                    <a:pt x="2252" y="3801"/>
                  </a:lnTo>
                  <a:close/>
                  <a:moveTo>
                    <a:pt x="2265" y="3944"/>
                  </a:moveTo>
                  <a:lnTo>
                    <a:pt x="2272" y="3944"/>
                  </a:lnTo>
                  <a:lnTo>
                    <a:pt x="2276" y="3940"/>
                  </a:lnTo>
                  <a:lnTo>
                    <a:pt x="2277" y="3937"/>
                  </a:lnTo>
                  <a:lnTo>
                    <a:pt x="2279" y="3930"/>
                  </a:lnTo>
                  <a:lnTo>
                    <a:pt x="2277" y="3929"/>
                  </a:lnTo>
                  <a:lnTo>
                    <a:pt x="2276" y="3927"/>
                  </a:lnTo>
                  <a:lnTo>
                    <a:pt x="2272" y="3923"/>
                  </a:lnTo>
                  <a:lnTo>
                    <a:pt x="2267" y="3922"/>
                  </a:lnTo>
                  <a:lnTo>
                    <a:pt x="2265" y="3920"/>
                  </a:lnTo>
                  <a:lnTo>
                    <a:pt x="2265" y="3917"/>
                  </a:lnTo>
                  <a:lnTo>
                    <a:pt x="2238" y="3917"/>
                  </a:lnTo>
                  <a:lnTo>
                    <a:pt x="2238" y="3951"/>
                  </a:lnTo>
                  <a:lnTo>
                    <a:pt x="2247" y="3951"/>
                  </a:lnTo>
                  <a:lnTo>
                    <a:pt x="2253" y="3949"/>
                  </a:lnTo>
                  <a:lnTo>
                    <a:pt x="2259" y="3946"/>
                  </a:lnTo>
                  <a:lnTo>
                    <a:pt x="2265" y="3944"/>
                  </a:lnTo>
                  <a:close/>
                  <a:moveTo>
                    <a:pt x="2156" y="3964"/>
                  </a:moveTo>
                  <a:lnTo>
                    <a:pt x="2165" y="3964"/>
                  </a:lnTo>
                  <a:lnTo>
                    <a:pt x="2172" y="3963"/>
                  </a:lnTo>
                  <a:lnTo>
                    <a:pt x="2177" y="3959"/>
                  </a:lnTo>
                  <a:lnTo>
                    <a:pt x="2183" y="3958"/>
                  </a:lnTo>
                  <a:lnTo>
                    <a:pt x="2187" y="3956"/>
                  </a:lnTo>
                  <a:lnTo>
                    <a:pt x="2189" y="3952"/>
                  </a:lnTo>
                  <a:lnTo>
                    <a:pt x="2190" y="3944"/>
                  </a:lnTo>
                  <a:lnTo>
                    <a:pt x="2170" y="3944"/>
                  </a:lnTo>
                  <a:lnTo>
                    <a:pt x="2166" y="3949"/>
                  </a:lnTo>
                  <a:lnTo>
                    <a:pt x="2163" y="3954"/>
                  </a:lnTo>
                  <a:lnTo>
                    <a:pt x="2158" y="3958"/>
                  </a:lnTo>
                  <a:lnTo>
                    <a:pt x="2156" y="3964"/>
                  </a:lnTo>
                  <a:close/>
                  <a:moveTo>
                    <a:pt x="2211" y="3958"/>
                  </a:moveTo>
                  <a:lnTo>
                    <a:pt x="2214" y="3963"/>
                  </a:lnTo>
                  <a:lnTo>
                    <a:pt x="2216" y="3966"/>
                  </a:lnTo>
                  <a:lnTo>
                    <a:pt x="2214" y="3969"/>
                  </a:lnTo>
                  <a:lnTo>
                    <a:pt x="2211" y="3971"/>
                  </a:lnTo>
                  <a:lnTo>
                    <a:pt x="2183" y="3971"/>
                  </a:lnTo>
                  <a:lnTo>
                    <a:pt x="2183" y="3981"/>
                  </a:lnTo>
                  <a:lnTo>
                    <a:pt x="2185" y="3990"/>
                  </a:lnTo>
                  <a:lnTo>
                    <a:pt x="2189" y="3998"/>
                  </a:lnTo>
                  <a:lnTo>
                    <a:pt x="2194" y="4005"/>
                  </a:lnTo>
                  <a:lnTo>
                    <a:pt x="2199" y="4012"/>
                  </a:lnTo>
                  <a:lnTo>
                    <a:pt x="2204" y="4017"/>
                  </a:lnTo>
                  <a:lnTo>
                    <a:pt x="2218" y="4026"/>
                  </a:lnTo>
                  <a:lnTo>
                    <a:pt x="2219" y="4021"/>
                  </a:lnTo>
                  <a:lnTo>
                    <a:pt x="2221" y="4019"/>
                  </a:lnTo>
                  <a:lnTo>
                    <a:pt x="2224" y="4019"/>
                  </a:lnTo>
                  <a:lnTo>
                    <a:pt x="2228" y="4021"/>
                  </a:lnTo>
                  <a:lnTo>
                    <a:pt x="2236" y="4026"/>
                  </a:lnTo>
                  <a:lnTo>
                    <a:pt x="2240" y="4027"/>
                  </a:lnTo>
                  <a:lnTo>
                    <a:pt x="2245" y="4026"/>
                  </a:lnTo>
                  <a:lnTo>
                    <a:pt x="2243" y="4010"/>
                  </a:lnTo>
                  <a:lnTo>
                    <a:pt x="2240" y="3997"/>
                  </a:lnTo>
                  <a:lnTo>
                    <a:pt x="2236" y="3983"/>
                  </a:lnTo>
                  <a:lnTo>
                    <a:pt x="2231" y="3971"/>
                  </a:lnTo>
                  <a:lnTo>
                    <a:pt x="2231" y="3964"/>
                  </a:lnTo>
                  <a:lnTo>
                    <a:pt x="2233" y="3961"/>
                  </a:lnTo>
                  <a:lnTo>
                    <a:pt x="2236" y="3956"/>
                  </a:lnTo>
                  <a:lnTo>
                    <a:pt x="2238" y="3951"/>
                  </a:lnTo>
                  <a:lnTo>
                    <a:pt x="2233" y="3947"/>
                  </a:lnTo>
                  <a:lnTo>
                    <a:pt x="2226" y="3946"/>
                  </a:lnTo>
                  <a:lnTo>
                    <a:pt x="2219" y="3944"/>
                  </a:lnTo>
                  <a:lnTo>
                    <a:pt x="2211" y="3944"/>
                  </a:lnTo>
                  <a:lnTo>
                    <a:pt x="2207" y="3949"/>
                  </a:lnTo>
                  <a:lnTo>
                    <a:pt x="2206" y="3952"/>
                  </a:lnTo>
                  <a:lnTo>
                    <a:pt x="2207" y="3956"/>
                  </a:lnTo>
                  <a:lnTo>
                    <a:pt x="2211" y="3958"/>
                  </a:lnTo>
                  <a:close/>
                  <a:moveTo>
                    <a:pt x="1358" y="4886"/>
                  </a:moveTo>
                  <a:lnTo>
                    <a:pt x="1361" y="4889"/>
                  </a:lnTo>
                  <a:lnTo>
                    <a:pt x="1363" y="4889"/>
                  </a:lnTo>
                  <a:lnTo>
                    <a:pt x="1361" y="4887"/>
                  </a:lnTo>
                  <a:lnTo>
                    <a:pt x="1360" y="4886"/>
                  </a:lnTo>
                  <a:lnTo>
                    <a:pt x="1358" y="4886"/>
                  </a:lnTo>
                  <a:close/>
                  <a:moveTo>
                    <a:pt x="1337" y="4906"/>
                  </a:moveTo>
                  <a:lnTo>
                    <a:pt x="1339" y="4903"/>
                  </a:lnTo>
                  <a:lnTo>
                    <a:pt x="1341" y="4899"/>
                  </a:lnTo>
                  <a:lnTo>
                    <a:pt x="1343" y="4892"/>
                  </a:lnTo>
                  <a:lnTo>
                    <a:pt x="1346" y="4889"/>
                  </a:lnTo>
                  <a:lnTo>
                    <a:pt x="1348" y="4886"/>
                  </a:lnTo>
                  <a:lnTo>
                    <a:pt x="1353" y="4886"/>
                  </a:lnTo>
                  <a:lnTo>
                    <a:pt x="1358" y="4886"/>
                  </a:lnTo>
                  <a:lnTo>
                    <a:pt x="1358" y="4880"/>
                  </a:lnTo>
                  <a:lnTo>
                    <a:pt x="1360" y="4877"/>
                  </a:lnTo>
                  <a:lnTo>
                    <a:pt x="1363" y="4875"/>
                  </a:lnTo>
                  <a:lnTo>
                    <a:pt x="1365" y="4875"/>
                  </a:lnTo>
                  <a:lnTo>
                    <a:pt x="1373" y="4874"/>
                  </a:lnTo>
                  <a:lnTo>
                    <a:pt x="1385" y="4872"/>
                  </a:lnTo>
                  <a:lnTo>
                    <a:pt x="1390" y="4870"/>
                  </a:lnTo>
                  <a:lnTo>
                    <a:pt x="1395" y="4865"/>
                  </a:lnTo>
                  <a:lnTo>
                    <a:pt x="1401" y="4860"/>
                  </a:lnTo>
                  <a:lnTo>
                    <a:pt x="1406" y="4851"/>
                  </a:lnTo>
                  <a:lnTo>
                    <a:pt x="1404" y="4851"/>
                  </a:lnTo>
                  <a:lnTo>
                    <a:pt x="1401" y="4850"/>
                  </a:lnTo>
                  <a:lnTo>
                    <a:pt x="1399" y="4848"/>
                  </a:lnTo>
                  <a:lnTo>
                    <a:pt x="1399" y="4845"/>
                  </a:lnTo>
                  <a:lnTo>
                    <a:pt x="1406" y="4845"/>
                  </a:lnTo>
                  <a:lnTo>
                    <a:pt x="1406" y="4834"/>
                  </a:lnTo>
                  <a:lnTo>
                    <a:pt x="1406" y="4824"/>
                  </a:lnTo>
                  <a:lnTo>
                    <a:pt x="1404" y="4817"/>
                  </a:lnTo>
                  <a:lnTo>
                    <a:pt x="1402" y="4811"/>
                  </a:lnTo>
                  <a:lnTo>
                    <a:pt x="1397" y="4807"/>
                  </a:lnTo>
                  <a:lnTo>
                    <a:pt x="1392" y="4804"/>
                  </a:lnTo>
                  <a:lnTo>
                    <a:pt x="1390" y="4805"/>
                  </a:lnTo>
                  <a:lnTo>
                    <a:pt x="1389" y="4807"/>
                  </a:lnTo>
                  <a:lnTo>
                    <a:pt x="1385" y="4811"/>
                  </a:lnTo>
                  <a:lnTo>
                    <a:pt x="1380" y="4812"/>
                  </a:lnTo>
                  <a:lnTo>
                    <a:pt x="1378" y="4814"/>
                  </a:lnTo>
                  <a:lnTo>
                    <a:pt x="1378" y="4817"/>
                  </a:lnTo>
                  <a:lnTo>
                    <a:pt x="1375" y="4819"/>
                  </a:lnTo>
                  <a:lnTo>
                    <a:pt x="1372" y="4821"/>
                  </a:lnTo>
                  <a:lnTo>
                    <a:pt x="1368" y="4824"/>
                  </a:lnTo>
                  <a:lnTo>
                    <a:pt x="1365" y="4824"/>
                  </a:lnTo>
                  <a:lnTo>
                    <a:pt x="1361" y="4833"/>
                  </a:lnTo>
                  <a:lnTo>
                    <a:pt x="1358" y="4841"/>
                  </a:lnTo>
                  <a:lnTo>
                    <a:pt x="1353" y="4848"/>
                  </a:lnTo>
                  <a:lnTo>
                    <a:pt x="1349" y="4850"/>
                  </a:lnTo>
                  <a:lnTo>
                    <a:pt x="1344" y="4851"/>
                  </a:lnTo>
                  <a:lnTo>
                    <a:pt x="1344" y="4869"/>
                  </a:lnTo>
                  <a:lnTo>
                    <a:pt x="1343" y="4875"/>
                  </a:lnTo>
                  <a:lnTo>
                    <a:pt x="1341" y="4877"/>
                  </a:lnTo>
                  <a:lnTo>
                    <a:pt x="1337" y="4879"/>
                  </a:lnTo>
                  <a:lnTo>
                    <a:pt x="1337" y="4862"/>
                  </a:lnTo>
                  <a:lnTo>
                    <a:pt x="1336" y="4855"/>
                  </a:lnTo>
                  <a:lnTo>
                    <a:pt x="1334" y="4853"/>
                  </a:lnTo>
                  <a:lnTo>
                    <a:pt x="1331" y="4851"/>
                  </a:lnTo>
                  <a:lnTo>
                    <a:pt x="1329" y="4857"/>
                  </a:lnTo>
                  <a:lnTo>
                    <a:pt x="1327" y="4858"/>
                  </a:lnTo>
                  <a:lnTo>
                    <a:pt x="1322" y="4863"/>
                  </a:lnTo>
                  <a:lnTo>
                    <a:pt x="1319" y="4865"/>
                  </a:lnTo>
                  <a:lnTo>
                    <a:pt x="1317" y="4869"/>
                  </a:lnTo>
                  <a:lnTo>
                    <a:pt x="1315" y="4874"/>
                  </a:lnTo>
                  <a:lnTo>
                    <a:pt x="1317" y="4879"/>
                  </a:lnTo>
                  <a:lnTo>
                    <a:pt x="1317" y="4884"/>
                  </a:lnTo>
                  <a:lnTo>
                    <a:pt x="1319" y="4889"/>
                  </a:lnTo>
                  <a:lnTo>
                    <a:pt x="1320" y="4894"/>
                  </a:lnTo>
                  <a:lnTo>
                    <a:pt x="1322" y="4896"/>
                  </a:lnTo>
                  <a:lnTo>
                    <a:pt x="1329" y="4901"/>
                  </a:lnTo>
                  <a:lnTo>
                    <a:pt x="1337" y="4906"/>
                  </a:lnTo>
                  <a:close/>
                  <a:moveTo>
                    <a:pt x="1331" y="5090"/>
                  </a:moveTo>
                  <a:lnTo>
                    <a:pt x="1332" y="5085"/>
                  </a:lnTo>
                  <a:lnTo>
                    <a:pt x="1334" y="5083"/>
                  </a:lnTo>
                  <a:lnTo>
                    <a:pt x="1337" y="5083"/>
                  </a:lnTo>
                  <a:lnTo>
                    <a:pt x="1341" y="5082"/>
                  </a:lnTo>
                  <a:lnTo>
                    <a:pt x="1344" y="5077"/>
                  </a:lnTo>
                  <a:lnTo>
                    <a:pt x="1346" y="5071"/>
                  </a:lnTo>
                  <a:lnTo>
                    <a:pt x="1346" y="5063"/>
                  </a:lnTo>
                  <a:lnTo>
                    <a:pt x="1346" y="5056"/>
                  </a:lnTo>
                  <a:lnTo>
                    <a:pt x="1344" y="5049"/>
                  </a:lnTo>
                  <a:lnTo>
                    <a:pt x="1341" y="5044"/>
                  </a:lnTo>
                  <a:lnTo>
                    <a:pt x="1337" y="5042"/>
                  </a:lnTo>
                  <a:lnTo>
                    <a:pt x="1336" y="5049"/>
                  </a:lnTo>
                  <a:lnTo>
                    <a:pt x="1334" y="5053"/>
                  </a:lnTo>
                  <a:lnTo>
                    <a:pt x="1331" y="5056"/>
                  </a:lnTo>
                  <a:lnTo>
                    <a:pt x="1324" y="5056"/>
                  </a:lnTo>
                  <a:lnTo>
                    <a:pt x="1324" y="5061"/>
                  </a:lnTo>
                  <a:lnTo>
                    <a:pt x="1324" y="5066"/>
                  </a:lnTo>
                  <a:lnTo>
                    <a:pt x="1322" y="5077"/>
                  </a:lnTo>
                  <a:lnTo>
                    <a:pt x="1322" y="5083"/>
                  </a:lnTo>
                  <a:lnTo>
                    <a:pt x="1324" y="5087"/>
                  </a:lnTo>
                  <a:lnTo>
                    <a:pt x="1326" y="5090"/>
                  </a:lnTo>
                  <a:lnTo>
                    <a:pt x="1331" y="5090"/>
                  </a:lnTo>
                  <a:close/>
                  <a:moveTo>
                    <a:pt x="2190" y="6107"/>
                  </a:moveTo>
                  <a:lnTo>
                    <a:pt x="2183" y="6107"/>
                  </a:lnTo>
                  <a:lnTo>
                    <a:pt x="2173" y="6107"/>
                  </a:lnTo>
                  <a:lnTo>
                    <a:pt x="2170" y="6109"/>
                  </a:lnTo>
                  <a:lnTo>
                    <a:pt x="2166" y="6110"/>
                  </a:lnTo>
                  <a:lnTo>
                    <a:pt x="2165" y="6114"/>
                  </a:lnTo>
                  <a:lnTo>
                    <a:pt x="2163" y="6117"/>
                  </a:lnTo>
                  <a:lnTo>
                    <a:pt x="2163" y="6127"/>
                  </a:lnTo>
                  <a:lnTo>
                    <a:pt x="2172" y="6127"/>
                  </a:lnTo>
                  <a:lnTo>
                    <a:pt x="2178" y="6126"/>
                  </a:lnTo>
                  <a:lnTo>
                    <a:pt x="2183" y="6122"/>
                  </a:lnTo>
                  <a:lnTo>
                    <a:pt x="2190" y="6121"/>
                  </a:lnTo>
                  <a:lnTo>
                    <a:pt x="2194" y="6119"/>
                  </a:lnTo>
                  <a:lnTo>
                    <a:pt x="2195" y="6117"/>
                  </a:lnTo>
                  <a:lnTo>
                    <a:pt x="2195" y="6114"/>
                  </a:lnTo>
                  <a:lnTo>
                    <a:pt x="2194" y="6109"/>
                  </a:lnTo>
                  <a:lnTo>
                    <a:pt x="2192" y="6107"/>
                  </a:lnTo>
                  <a:lnTo>
                    <a:pt x="2190" y="6107"/>
                  </a:lnTo>
                  <a:close/>
                  <a:moveTo>
                    <a:pt x="1133" y="5438"/>
                  </a:moveTo>
                  <a:lnTo>
                    <a:pt x="1133" y="5445"/>
                  </a:lnTo>
                  <a:lnTo>
                    <a:pt x="1136" y="5443"/>
                  </a:lnTo>
                  <a:lnTo>
                    <a:pt x="1136" y="5442"/>
                  </a:lnTo>
                  <a:lnTo>
                    <a:pt x="1136" y="5440"/>
                  </a:lnTo>
                  <a:lnTo>
                    <a:pt x="1133" y="5438"/>
                  </a:lnTo>
                  <a:close/>
                  <a:moveTo>
                    <a:pt x="1351" y="5172"/>
                  </a:moveTo>
                  <a:lnTo>
                    <a:pt x="1351" y="5182"/>
                  </a:lnTo>
                  <a:lnTo>
                    <a:pt x="1351" y="5192"/>
                  </a:lnTo>
                  <a:lnTo>
                    <a:pt x="1353" y="5204"/>
                  </a:lnTo>
                  <a:lnTo>
                    <a:pt x="1355" y="5210"/>
                  </a:lnTo>
                  <a:lnTo>
                    <a:pt x="1358" y="5213"/>
                  </a:lnTo>
                  <a:lnTo>
                    <a:pt x="1349" y="5215"/>
                  </a:lnTo>
                  <a:lnTo>
                    <a:pt x="1346" y="5216"/>
                  </a:lnTo>
                  <a:lnTo>
                    <a:pt x="1344" y="5220"/>
                  </a:lnTo>
                  <a:lnTo>
                    <a:pt x="1341" y="5222"/>
                  </a:lnTo>
                  <a:lnTo>
                    <a:pt x="1339" y="5225"/>
                  </a:lnTo>
                  <a:lnTo>
                    <a:pt x="1337" y="5228"/>
                  </a:lnTo>
                  <a:lnTo>
                    <a:pt x="1337" y="5234"/>
                  </a:lnTo>
                  <a:lnTo>
                    <a:pt x="1343" y="5235"/>
                  </a:lnTo>
                  <a:lnTo>
                    <a:pt x="1344" y="5240"/>
                  </a:lnTo>
                  <a:lnTo>
                    <a:pt x="1344" y="5247"/>
                  </a:lnTo>
                  <a:lnTo>
                    <a:pt x="1344" y="5254"/>
                  </a:lnTo>
                  <a:lnTo>
                    <a:pt x="1349" y="5256"/>
                  </a:lnTo>
                  <a:lnTo>
                    <a:pt x="1351" y="5257"/>
                  </a:lnTo>
                  <a:lnTo>
                    <a:pt x="1351" y="5261"/>
                  </a:lnTo>
                  <a:lnTo>
                    <a:pt x="1360" y="5263"/>
                  </a:lnTo>
                  <a:lnTo>
                    <a:pt x="1363" y="5264"/>
                  </a:lnTo>
                  <a:lnTo>
                    <a:pt x="1365" y="5268"/>
                  </a:lnTo>
                  <a:lnTo>
                    <a:pt x="1366" y="5271"/>
                  </a:lnTo>
                  <a:lnTo>
                    <a:pt x="1368" y="5273"/>
                  </a:lnTo>
                  <a:lnTo>
                    <a:pt x="1375" y="5275"/>
                  </a:lnTo>
                  <a:lnTo>
                    <a:pt x="1392" y="5275"/>
                  </a:lnTo>
                  <a:lnTo>
                    <a:pt x="1390" y="5249"/>
                  </a:lnTo>
                  <a:lnTo>
                    <a:pt x="1389" y="5232"/>
                  </a:lnTo>
                  <a:lnTo>
                    <a:pt x="1389" y="5216"/>
                  </a:lnTo>
                  <a:lnTo>
                    <a:pt x="1392" y="5199"/>
                  </a:lnTo>
                  <a:lnTo>
                    <a:pt x="1387" y="5198"/>
                  </a:lnTo>
                  <a:lnTo>
                    <a:pt x="1385" y="5192"/>
                  </a:lnTo>
                  <a:lnTo>
                    <a:pt x="1385" y="5186"/>
                  </a:lnTo>
                  <a:lnTo>
                    <a:pt x="1385" y="5179"/>
                  </a:lnTo>
                  <a:lnTo>
                    <a:pt x="1378" y="5175"/>
                  </a:lnTo>
                  <a:lnTo>
                    <a:pt x="1373" y="5170"/>
                  </a:lnTo>
                  <a:lnTo>
                    <a:pt x="1372" y="5162"/>
                  </a:lnTo>
                  <a:lnTo>
                    <a:pt x="1372" y="5152"/>
                  </a:lnTo>
                  <a:lnTo>
                    <a:pt x="1365" y="5148"/>
                  </a:lnTo>
                  <a:lnTo>
                    <a:pt x="1360" y="5143"/>
                  </a:lnTo>
                  <a:lnTo>
                    <a:pt x="1358" y="5135"/>
                  </a:lnTo>
                  <a:lnTo>
                    <a:pt x="1358" y="5124"/>
                  </a:lnTo>
                  <a:lnTo>
                    <a:pt x="1356" y="5119"/>
                  </a:lnTo>
                  <a:lnTo>
                    <a:pt x="1355" y="5117"/>
                  </a:lnTo>
                  <a:lnTo>
                    <a:pt x="1351" y="5117"/>
                  </a:lnTo>
                  <a:lnTo>
                    <a:pt x="1351" y="5126"/>
                  </a:lnTo>
                  <a:lnTo>
                    <a:pt x="1348" y="5131"/>
                  </a:lnTo>
                  <a:lnTo>
                    <a:pt x="1344" y="5138"/>
                  </a:lnTo>
                  <a:lnTo>
                    <a:pt x="1344" y="5145"/>
                  </a:lnTo>
                  <a:lnTo>
                    <a:pt x="1346" y="5153"/>
                  </a:lnTo>
                  <a:lnTo>
                    <a:pt x="1348" y="5158"/>
                  </a:lnTo>
                  <a:lnTo>
                    <a:pt x="1349" y="5165"/>
                  </a:lnTo>
                  <a:lnTo>
                    <a:pt x="1351" y="5172"/>
                  </a:lnTo>
                  <a:close/>
                  <a:moveTo>
                    <a:pt x="1385" y="5697"/>
                  </a:moveTo>
                  <a:lnTo>
                    <a:pt x="1382" y="5697"/>
                  </a:lnTo>
                  <a:lnTo>
                    <a:pt x="1380" y="5699"/>
                  </a:lnTo>
                  <a:lnTo>
                    <a:pt x="1378" y="5704"/>
                  </a:lnTo>
                  <a:lnTo>
                    <a:pt x="1375" y="5708"/>
                  </a:lnTo>
                  <a:lnTo>
                    <a:pt x="1373" y="5709"/>
                  </a:lnTo>
                  <a:lnTo>
                    <a:pt x="1372" y="5711"/>
                  </a:lnTo>
                  <a:lnTo>
                    <a:pt x="1372" y="5738"/>
                  </a:lnTo>
                  <a:lnTo>
                    <a:pt x="1380" y="5738"/>
                  </a:lnTo>
                  <a:lnTo>
                    <a:pt x="1385" y="5742"/>
                  </a:lnTo>
                  <a:lnTo>
                    <a:pt x="1390" y="5744"/>
                  </a:lnTo>
                  <a:lnTo>
                    <a:pt x="1399" y="5745"/>
                  </a:lnTo>
                  <a:lnTo>
                    <a:pt x="1402" y="5740"/>
                  </a:lnTo>
                  <a:lnTo>
                    <a:pt x="1404" y="5732"/>
                  </a:lnTo>
                  <a:lnTo>
                    <a:pt x="1406" y="5723"/>
                  </a:lnTo>
                  <a:lnTo>
                    <a:pt x="1406" y="5714"/>
                  </a:lnTo>
                  <a:lnTo>
                    <a:pt x="1404" y="5708"/>
                  </a:lnTo>
                  <a:lnTo>
                    <a:pt x="1401" y="5701"/>
                  </a:lnTo>
                  <a:lnTo>
                    <a:pt x="1397" y="5699"/>
                  </a:lnTo>
                  <a:lnTo>
                    <a:pt x="1394" y="5697"/>
                  </a:lnTo>
                  <a:lnTo>
                    <a:pt x="1390" y="5697"/>
                  </a:lnTo>
                  <a:lnTo>
                    <a:pt x="1385" y="5697"/>
                  </a:lnTo>
                  <a:close/>
                  <a:moveTo>
                    <a:pt x="1392" y="5309"/>
                  </a:moveTo>
                  <a:lnTo>
                    <a:pt x="1392" y="5312"/>
                  </a:lnTo>
                  <a:lnTo>
                    <a:pt x="1390" y="5314"/>
                  </a:lnTo>
                  <a:lnTo>
                    <a:pt x="1387" y="5314"/>
                  </a:lnTo>
                  <a:lnTo>
                    <a:pt x="1385" y="5315"/>
                  </a:lnTo>
                  <a:lnTo>
                    <a:pt x="1385" y="5319"/>
                  </a:lnTo>
                  <a:lnTo>
                    <a:pt x="1385" y="5322"/>
                  </a:lnTo>
                  <a:lnTo>
                    <a:pt x="1378" y="5322"/>
                  </a:lnTo>
                  <a:lnTo>
                    <a:pt x="1378" y="5329"/>
                  </a:lnTo>
                  <a:lnTo>
                    <a:pt x="1380" y="5334"/>
                  </a:lnTo>
                  <a:lnTo>
                    <a:pt x="1385" y="5343"/>
                  </a:lnTo>
                  <a:lnTo>
                    <a:pt x="1377" y="5343"/>
                  </a:lnTo>
                  <a:lnTo>
                    <a:pt x="1372" y="5346"/>
                  </a:lnTo>
                  <a:lnTo>
                    <a:pt x="1365" y="5348"/>
                  </a:lnTo>
                  <a:lnTo>
                    <a:pt x="1358" y="5350"/>
                  </a:lnTo>
                  <a:lnTo>
                    <a:pt x="1358" y="5356"/>
                  </a:lnTo>
                  <a:lnTo>
                    <a:pt x="1358" y="5362"/>
                  </a:lnTo>
                  <a:lnTo>
                    <a:pt x="1361" y="5365"/>
                  </a:lnTo>
                  <a:lnTo>
                    <a:pt x="1365" y="5367"/>
                  </a:lnTo>
                  <a:lnTo>
                    <a:pt x="1368" y="5370"/>
                  </a:lnTo>
                  <a:lnTo>
                    <a:pt x="1373" y="5370"/>
                  </a:lnTo>
                  <a:lnTo>
                    <a:pt x="1385" y="5370"/>
                  </a:lnTo>
                  <a:lnTo>
                    <a:pt x="1385" y="5358"/>
                  </a:lnTo>
                  <a:lnTo>
                    <a:pt x="1387" y="5353"/>
                  </a:lnTo>
                  <a:lnTo>
                    <a:pt x="1389" y="5351"/>
                  </a:lnTo>
                  <a:lnTo>
                    <a:pt x="1392" y="5350"/>
                  </a:lnTo>
                  <a:lnTo>
                    <a:pt x="1392" y="5356"/>
                  </a:lnTo>
                  <a:lnTo>
                    <a:pt x="1395" y="5360"/>
                  </a:lnTo>
                  <a:lnTo>
                    <a:pt x="1399" y="5363"/>
                  </a:lnTo>
                  <a:lnTo>
                    <a:pt x="1406" y="5363"/>
                  </a:lnTo>
                  <a:lnTo>
                    <a:pt x="1406" y="5346"/>
                  </a:lnTo>
                  <a:lnTo>
                    <a:pt x="1406" y="5329"/>
                  </a:lnTo>
                  <a:lnTo>
                    <a:pt x="1406" y="5321"/>
                  </a:lnTo>
                  <a:lnTo>
                    <a:pt x="1402" y="5315"/>
                  </a:lnTo>
                  <a:lnTo>
                    <a:pt x="1399" y="5310"/>
                  </a:lnTo>
                  <a:lnTo>
                    <a:pt x="1392" y="5309"/>
                  </a:lnTo>
                  <a:close/>
                  <a:moveTo>
                    <a:pt x="1365" y="5302"/>
                  </a:moveTo>
                  <a:lnTo>
                    <a:pt x="1368" y="5302"/>
                  </a:lnTo>
                  <a:lnTo>
                    <a:pt x="1372" y="5302"/>
                  </a:lnTo>
                  <a:lnTo>
                    <a:pt x="1373" y="5305"/>
                  </a:lnTo>
                  <a:lnTo>
                    <a:pt x="1373" y="5310"/>
                  </a:lnTo>
                  <a:lnTo>
                    <a:pt x="1375" y="5314"/>
                  </a:lnTo>
                  <a:lnTo>
                    <a:pt x="1375" y="5315"/>
                  </a:lnTo>
                  <a:lnTo>
                    <a:pt x="1378" y="5315"/>
                  </a:lnTo>
                  <a:lnTo>
                    <a:pt x="1382" y="5309"/>
                  </a:lnTo>
                  <a:lnTo>
                    <a:pt x="1385" y="5302"/>
                  </a:lnTo>
                  <a:lnTo>
                    <a:pt x="1385" y="5292"/>
                  </a:lnTo>
                  <a:lnTo>
                    <a:pt x="1385" y="5281"/>
                  </a:lnTo>
                  <a:lnTo>
                    <a:pt x="1365" y="5281"/>
                  </a:lnTo>
                  <a:lnTo>
                    <a:pt x="1365" y="5286"/>
                  </a:lnTo>
                  <a:lnTo>
                    <a:pt x="1365" y="5292"/>
                  </a:lnTo>
                  <a:lnTo>
                    <a:pt x="1365" y="5297"/>
                  </a:lnTo>
                  <a:lnTo>
                    <a:pt x="1365" y="5302"/>
                  </a:lnTo>
                  <a:close/>
                  <a:moveTo>
                    <a:pt x="1406" y="4660"/>
                  </a:moveTo>
                  <a:lnTo>
                    <a:pt x="1406" y="4681"/>
                  </a:lnTo>
                  <a:lnTo>
                    <a:pt x="1426" y="4681"/>
                  </a:lnTo>
                  <a:lnTo>
                    <a:pt x="1426" y="4671"/>
                  </a:lnTo>
                  <a:lnTo>
                    <a:pt x="1424" y="4667"/>
                  </a:lnTo>
                  <a:lnTo>
                    <a:pt x="1421" y="4664"/>
                  </a:lnTo>
                  <a:lnTo>
                    <a:pt x="1419" y="4662"/>
                  </a:lnTo>
                  <a:lnTo>
                    <a:pt x="1416" y="4660"/>
                  </a:lnTo>
                  <a:lnTo>
                    <a:pt x="1406" y="4660"/>
                  </a:lnTo>
                  <a:close/>
                  <a:moveTo>
                    <a:pt x="1419" y="4763"/>
                  </a:moveTo>
                  <a:lnTo>
                    <a:pt x="1421" y="4763"/>
                  </a:lnTo>
                  <a:lnTo>
                    <a:pt x="1424" y="4761"/>
                  </a:lnTo>
                  <a:lnTo>
                    <a:pt x="1426" y="4759"/>
                  </a:lnTo>
                  <a:lnTo>
                    <a:pt x="1426" y="4756"/>
                  </a:lnTo>
                  <a:lnTo>
                    <a:pt x="1424" y="4756"/>
                  </a:lnTo>
                  <a:lnTo>
                    <a:pt x="1421" y="4758"/>
                  </a:lnTo>
                  <a:lnTo>
                    <a:pt x="1419" y="4759"/>
                  </a:lnTo>
                  <a:lnTo>
                    <a:pt x="1419" y="4763"/>
                  </a:lnTo>
                  <a:close/>
                  <a:moveTo>
                    <a:pt x="1467" y="4544"/>
                  </a:moveTo>
                  <a:lnTo>
                    <a:pt x="1469" y="4539"/>
                  </a:lnTo>
                  <a:lnTo>
                    <a:pt x="1472" y="4536"/>
                  </a:lnTo>
                  <a:lnTo>
                    <a:pt x="1476" y="4532"/>
                  </a:lnTo>
                  <a:lnTo>
                    <a:pt x="1481" y="4531"/>
                  </a:lnTo>
                  <a:lnTo>
                    <a:pt x="1486" y="4529"/>
                  </a:lnTo>
                  <a:lnTo>
                    <a:pt x="1489" y="4526"/>
                  </a:lnTo>
                  <a:lnTo>
                    <a:pt x="1493" y="4522"/>
                  </a:lnTo>
                  <a:lnTo>
                    <a:pt x="1494" y="4517"/>
                  </a:lnTo>
                  <a:lnTo>
                    <a:pt x="1486" y="4517"/>
                  </a:lnTo>
                  <a:lnTo>
                    <a:pt x="1481" y="4514"/>
                  </a:lnTo>
                  <a:lnTo>
                    <a:pt x="1474" y="4512"/>
                  </a:lnTo>
                  <a:lnTo>
                    <a:pt x="1467" y="4510"/>
                  </a:lnTo>
                  <a:lnTo>
                    <a:pt x="1465" y="4507"/>
                  </a:lnTo>
                  <a:lnTo>
                    <a:pt x="1464" y="4503"/>
                  </a:lnTo>
                  <a:lnTo>
                    <a:pt x="1455" y="4502"/>
                  </a:lnTo>
                  <a:lnTo>
                    <a:pt x="1452" y="4500"/>
                  </a:lnTo>
                  <a:lnTo>
                    <a:pt x="1448" y="4498"/>
                  </a:lnTo>
                  <a:lnTo>
                    <a:pt x="1447" y="4495"/>
                  </a:lnTo>
                  <a:lnTo>
                    <a:pt x="1447" y="4490"/>
                  </a:lnTo>
                  <a:lnTo>
                    <a:pt x="1426" y="4490"/>
                  </a:lnTo>
                  <a:lnTo>
                    <a:pt x="1426" y="4497"/>
                  </a:lnTo>
                  <a:lnTo>
                    <a:pt x="1424" y="4502"/>
                  </a:lnTo>
                  <a:lnTo>
                    <a:pt x="1419" y="4503"/>
                  </a:lnTo>
                  <a:lnTo>
                    <a:pt x="1414" y="4507"/>
                  </a:lnTo>
                  <a:lnTo>
                    <a:pt x="1411" y="4508"/>
                  </a:lnTo>
                  <a:lnTo>
                    <a:pt x="1406" y="4512"/>
                  </a:lnTo>
                  <a:lnTo>
                    <a:pt x="1404" y="4515"/>
                  </a:lnTo>
                  <a:lnTo>
                    <a:pt x="1406" y="4524"/>
                  </a:lnTo>
                  <a:lnTo>
                    <a:pt x="1414" y="4526"/>
                  </a:lnTo>
                  <a:lnTo>
                    <a:pt x="1418" y="4527"/>
                  </a:lnTo>
                  <a:lnTo>
                    <a:pt x="1414" y="4529"/>
                  </a:lnTo>
                  <a:lnTo>
                    <a:pt x="1409" y="4532"/>
                  </a:lnTo>
                  <a:lnTo>
                    <a:pt x="1404" y="4536"/>
                  </a:lnTo>
                  <a:lnTo>
                    <a:pt x="1399" y="4543"/>
                  </a:lnTo>
                  <a:lnTo>
                    <a:pt x="1397" y="4546"/>
                  </a:lnTo>
                  <a:lnTo>
                    <a:pt x="1395" y="4549"/>
                  </a:lnTo>
                  <a:lnTo>
                    <a:pt x="1397" y="4553"/>
                  </a:lnTo>
                  <a:lnTo>
                    <a:pt x="1399" y="4558"/>
                  </a:lnTo>
                  <a:lnTo>
                    <a:pt x="1409" y="4558"/>
                  </a:lnTo>
                  <a:lnTo>
                    <a:pt x="1418" y="4556"/>
                  </a:lnTo>
                  <a:lnTo>
                    <a:pt x="1435" y="4553"/>
                  </a:lnTo>
                  <a:lnTo>
                    <a:pt x="1450" y="4548"/>
                  </a:lnTo>
                  <a:lnTo>
                    <a:pt x="1467" y="4544"/>
                  </a:lnTo>
                  <a:close/>
                  <a:moveTo>
                    <a:pt x="1617" y="4312"/>
                  </a:moveTo>
                  <a:lnTo>
                    <a:pt x="1617" y="4299"/>
                  </a:lnTo>
                  <a:lnTo>
                    <a:pt x="1615" y="4295"/>
                  </a:lnTo>
                  <a:lnTo>
                    <a:pt x="1612" y="4294"/>
                  </a:lnTo>
                  <a:lnTo>
                    <a:pt x="1610" y="4294"/>
                  </a:lnTo>
                  <a:lnTo>
                    <a:pt x="1609" y="4294"/>
                  </a:lnTo>
                  <a:lnTo>
                    <a:pt x="1602" y="4297"/>
                  </a:lnTo>
                  <a:lnTo>
                    <a:pt x="1597" y="4299"/>
                  </a:lnTo>
                  <a:lnTo>
                    <a:pt x="1592" y="4300"/>
                  </a:lnTo>
                  <a:lnTo>
                    <a:pt x="1588" y="4302"/>
                  </a:lnTo>
                  <a:lnTo>
                    <a:pt x="1585" y="4306"/>
                  </a:lnTo>
                  <a:lnTo>
                    <a:pt x="1583" y="4311"/>
                  </a:lnTo>
                  <a:lnTo>
                    <a:pt x="1583" y="4321"/>
                  </a:lnTo>
                  <a:lnTo>
                    <a:pt x="1583" y="4333"/>
                  </a:lnTo>
                  <a:lnTo>
                    <a:pt x="1592" y="4335"/>
                  </a:lnTo>
                  <a:lnTo>
                    <a:pt x="1597" y="4333"/>
                  </a:lnTo>
                  <a:lnTo>
                    <a:pt x="1600" y="4331"/>
                  </a:lnTo>
                  <a:lnTo>
                    <a:pt x="1603" y="4326"/>
                  </a:lnTo>
                  <a:lnTo>
                    <a:pt x="1609" y="4318"/>
                  </a:lnTo>
                  <a:lnTo>
                    <a:pt x="1612" y="4314"/>
                  </a:lnTo>
                  <a:lnTo>
                    <a:pt x="1617" y="4312"/>
                  </a:lnTo>
                  <a:close/>
                  <a:moveTo>
                    <a:pt x="1433" y="4742"/>
                  </a:moveTo>
                  <a:lnTo>
                    <a:pt x="1430" y="4742"/>
                  </a:lnTo>
                  <a:lnTo>
                    <a:pt x="1428" y="4741"/>
                  </a:lnTo>
                  <a:lnTo>
                    <a:pt x="1426" y="4735"/>
                  </a:lnTo>
                  <a:lnTo>
                    <a:pt x="1423" y="4732"/>
                  </a:lnTo>
                  <a:lnTo>
                    <a:pt x="1421" y="4730"/>
                  </a:lnTo>
                  <a:lnTo>
                    <a:pt x="1419" y="4729"/>
                  </a:lnTo>
                  <a:lnTo>
                    <a:pt x="1418" y="4732"/>
                  </a:lnTo>
                  <a:lnTo>
                    <a:pt x="1416" y="4734"/>
                  </a:lnTo>
                  <a:lnTo>
                    <a:pt x="1413" y="4732"/>
                  </a:lnTo>
                  <a:lnTo>
                    <a:pt x="1406" y="4730"/>
                  </a:lnTo>
                  <a:lnTo>
                    <a:pt x="1402" y="4729"/>
                  </a:lnTo>
                  <a:lnTo>
                    <a:pt x="1399" y="4729"/>
                  </a:lnTo>
                  <a:lnTo>
                    <a:pt x="1401" y="4735"/>
                  </a:lnTo>
                  <a:lnTo>
                    <a:pt x="1401" y="4741"/>
                  </a:lnTo>
                  <a:lnTo>
                    <a:pt x="1399" y="4744"/>
                  </a:lnTo>
                  <a:lnTo>
                    <a:pt x="1395" y="4746"/>
                  </a:lnTo>
                  <a:lnTo>
                    <a:pt x="1390" y="4751"/>
                  </a:lnTo>
                  <a:lnTo>
                    <a:pt x="1387" y="4753"/>
                  </a:lnTo>
                  <a:lnTo>
                    <a:pt x="1385" y="4756"/>
                  </a:lnTo>
                  <a:lnTo>
                    <a:pt x="1392" y="4756"/>
                  </a:lnTo>
                  <a:lnTo>
                    <a:pt x="1397" y="4758"/>
                  </a:lnTo>
                  <a:lnTo>
                    <a:pt x="1406" y="4763"/>
                  </a:lnTo>
                  <a:lnTo>
                    <a:pt x="1406" y="4758"/>
                  </a:lnTo>
                  <a:lnTo>
                    <a:pt x="1409" y="4754"/>
                  </a:lnTo>
                  <a:lnTo>
                    <a:pt x="1413" y="4753"/>
                  </a:lnTo>
                  <a:lnTo>
                    <a:pt x="1418" y="4751"/>
                  </a:lnTo>
                  <a:lnTo>
                    <a:pt x="1428" y="4749"/>
                  </a:lnTo>
                  <a:lnTo>
                    <a:pt x="1431" y="4746"/>
                  </a:lnTo>
                  <a:lnTo>
                    <a:pt x="1433" y="4742"/>
                  </a:lnTo>
                  <a:close/>
                  <a:moveTo>
                    <a:pt x="1399" y="4640"/>
                  </a:moveTo>
                  <a:lnTo>
                    <a:pt x="1402" y="4638"/>
                  </a:lnTo>
                  <a:lnTo>
                    <a:pt x="1404" y="4638"/>
                  </a:lnTo>
                  <a:lnTo>
                    <a:pt x="1404" y="4636"/>
                  </a:lnTo>
                  <a:lnTo>
                    <a:pt x="1406" y="4633"/>
                  </a:lnTo>
                  <a:lnTo>
                    <a:pt x="1409" y="4633"/>
                  </a:lnTo>
                  <a:lnTo>
                    <a:pt x="1413" y="4633"/>
                  </a:lnTo>
                  <a:lnTo>
                    <a:pt x="1414" y="4630"/>
                  </a:lnTo>
                  <a:lnTo>
                    <a:pt x="1414" y="4624"/>
                  </a:lnTo>
                  <a:lnTo>
                    <a:pt x="1411" y="4618"/>
                  </a:lnTo>
                  <a:lnTo>
                    <a:pt x="1407" y="4611"/>
                  </a:lnTo>
                  <a:lnTo>
                    <a:pt x="1406" y="4606"/>
                  </a:lnTo>
                  <a:lnTo>
                    <a:pt x="1413" y="4606"/>
                  </a:lnTo>
                  <a:lnTo>
                    <a:pt x="1413" y="4604"/>
                  </a:lnTo>
                  <a:lnTo>
                    <a:pt x="1413" y="4599"/>
                  </a:lnTo>
                  <a:lnTo>
                    <a:pt x="1413" y="4595"/>
                  </a:lnTo>
                  <a:lnTo>
                    <a:pt x="1413" y="4592"/>
                  </a:lnTo>
                  <a:lnTo>
                    <a:pt x="1411" y="4587"/>
                  </a:lnTo>
                  <a:lnTo>
                    <a:pt x="1409" y="4582"/>
                  </a:lnTo>
                  <a:lnTo>
                    <a:pt x="1406" y="4578"/>
                  </a:lnTo>
                  <a:lnTo>
                    <a:pt x="1399" y="4578"/>
                  </a:lnTo>
                  <a:lnTo>
                    <a:pt x="1395" y="4584"/>
                  </a:lnTo>
                  <a:lnTo>
                    <a:pt x="1394" y="4587"/>
                  </a:lnTo>
                  <a:lnTo>
                    <a:pt x="1392" y="4597"/>
                  </a:lnTo>
                  <a:lnTo>
                    <a:pt x="1394" y="4606"/>
                  </a:lnTo>
                  <a:lnTo>
                    <a:pt x="1399" y="4613"/>
                  </a:lnTo>
                  <a:lnTo>
                    <a:pt x="1397" y="4618"/>
                  </a:lnTo>
                  <a:lnTo>
                    <a:pt x="1395" y="4619"/>
                  </a:lnTo>
                  <a:lnTo>
                    <a:pt x="1390" y="4624"/>
                  </a:lnTo>
                  <a:lnTo>
                    <a:pt x="1387" y="4626"/>
                  </a:lnTo>
                  <a:lnTo>
                    <a:pt x="1385" y="4630"/>
                  </a:lnTo>
                  <a:lnTo>
                    <a:pt x="1384" y="4635"/>
                  </a:lnTo>
                  <a:lnTo>
                    <a:pt x="1385" y="4640"/>
                  </a:lnTo>
                  <a:lnTo>
                    <a:pt x="1392" y="4640"/>
                  </a:lnTo>
                  <a:lnTo>
                    <a:pt x="1399" y="4640"/>
                  </a:lnTo>
                  <a:close/>
                  <a:moveTo>
                    <a:pt x="1631" y="4340"/>
                  </a:moveTo>
                  <a:lnTo>
                    <a:pt x="1631" y="4329"/>
                  </a:lnTo>
                  <a:lnTo>
                    <a:pt x="1629" y="4321"/>
                  </a:lnTo>
                  <a:lnTo>
                    <a:pt x="1624" y="4316"/>
                  </a:lnTo>
                  <a:lnTo>
                    <a:pt x="1617" y="4312"/>
                  </a:lnTo>
                  <a:lnTo>
                    <a:pt x="1617" y="4323"/>
                  </a:lnTo>
                  <a:lnTo>
                    <a:pt x="1617" y="4333"/>
                  </a:lnTo>
                  <a:lnTo>
                    <a:pt x="1617" y="4338"/>
                  </a:lnTo>
                  <a:lnTo>
                    <a:pt x="1621" y="4340"/>
                  </a:lnTo>
                  <a:lnTo>
                    <a:pt x="1624" y="4341"/>
                  </a:lnTo>
                  <a:lnTo>
                    <a:pt x="1631" y="4340"/>
                  </a:lnTo>
                  <a:close/>
                  <a:moveTo>
                    <a:pt x="1365" y="4770"/>
                  </a:moveTo>
                  <a:lnTo>
                    <a:pt x="1366" y="4764"/>
                  </a:lnTo>
                  <a:lnTo>
                    <a:pt x="1368" y="4763"/>
                  </a:lnTo>
                  <a:lnTo>
                    <a:pt x="1372" y="4763"/>
                  </a:lnTo>
                  <a:lnTo>
                    <a:pt x="1375" y="4761"/>
                  </a:lnTo>
                  <a:lnTo>
                    <a:pt x="1377" y="4758"/>
                  </a:lnTo>
                  <a:lnTo>
                    <a:pt x="1378" y="4754"/>
                  </a:lnTo>
                  <a:lnTo>
                    <a:pt x="1378" y="4749"/>
                  </a:lnTo>
                  <a:lnTo>
                    <a:pt x="1372" y="4751"/>
                  </a:lnTo>
                  <a:lnTo>
                    <a:pt x="1366" y="4751"/>
                  </a:lnTo>
                  <a:lnTo>
                    <a:pt x="1360" y="4747"/>
                  </a:lnTo>
                  <a:lnTo>
                    <a:pt x="1355" y="4742"/>
                  </a:lnTo>
                  <a:lnTo>
                    <a:pt x="1349" y="4742"/>
                  </a:lnTo>
                  <a:lnTo>
                    <a:pt x="1344" y="4742"/>
                  </a:lnTo>
                  <a:lnTo>
                    <a:pt x="1344" y="4753"/>
                  </a:lnTo>
                  <a:lnTo>
                    <a:pt x="1344" y="4763"/>
                  </a:lnTo>
                  <a:lnTo>
                    <a:pt x="1341" y="4770"/>
                  </a:lnTo>
                  <a:lnTo>
                    <a:pt x="1337" y="4776"/>
                  </a:lnTo>
                  <a:lnTo>
                    <a:pt x="1346" y="4776"/>
                  </a:lnTo>
                  <a:lnTo>
                    <a:pt x="1351" y="4773"/>
                  </a:lnTo>
                  <a:lnTo>
                    <a:pt x="1356" y="4771"/>
                  </a:lnTo>
                  <a:lnTo>
                    <a:pt x="1365" y="4770"/>
                  </a:lnTo>
                  <a:close/>
                  <a:moveTo>
                    <a:pt x="191" y="7"/>
                  </a:moveTo>
                  <a:lnTo>
                    <a:pt x="181" y="7"/>
                  </a:lnTo>
                  <a:lnTo>
                    <a:pt x="174" y="7"/>
                  </a:lnTo>
                  <a:lnTo>
                    <a:pt x="171" y="7"/>
                  </a:lnTo>
                  <a:lnTo>
                    <a:pt x="171" y="3"/>
                  </a:lnTo>
                  <a:lnTo>
                    <a:pt x="171" y="0"/>
                  </a:lnTo>
                  <a:lnTo>
                    <a:pt x="164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4" y="5"/>
                  </a:lnTo>
                  <a:lnTo>
                    <a:pt x="148" y="7"/>
                  </a:lnTo>
                  <a:lnTo>
                    <a:pt x="136" y="7"/>
                  </a:lnTo>
                  <a:lnTo>
                    <a:pt x="135" y="12"/>
                  </a:lnTo>
                  <a:lnTo>
                    <a:pt x="133" y="14"/>
                  </a:lnTo>
                  <a:lnTo>
                    <a:pt x="130" y="14"/>
                  </a:lnTo>
                  <a:lnTo>
                    <a:pt x="128" y="19"/>
                  </a:lnTo>
                  <a:lnTo>
                    <a:pt x="126" y="20"/>
                  </a:lnTo>
                  <a:lnTo>
                    <a:pt x="123" y="20"/>
                  </a:lnTo>
                  <a:lnTo>
                    <a:pt x="121" y="26"/>
                  </a:lnTo>
                  <a:lnTo>
                    <a:pt x="119" y="27"/>
                  </a:lnTo>
                  <a:lnTo>
                    <a:pt x="116" y="27"/>
                  </a:lnTo>
                  <a:lnTo>
                    <a:pt x="114" y="32"/>
                  </a:lnTo>
                  <a:lnTo>
                    <a:pt x="113" y="34"/>
                  </a:lnTo>
                  <a:lnTo>
                    <a:pt x="109" y="34"/>
                  </a:lnTo>
                  <a:lnTo>
                    <a:pt x="107" y="41"/>
                  </a:lnTo>
                  <a:lnTo>
                    <a:pt x="102" y="46"/>
                  </a:lnTo>
                  <a:lnTo>
                    <a:pt x="94" y="48"/>
                  </a:lnTo>
                  <a:lnTo>
                    <a:pt x="85" y="48"/>
                  </a:lnTo>
                  <a:lnTo>
                    <a:pt x="66" y="48"/>
                  </a:lnTo>
                  <a:lnTo>
                    <a:pt x="48" y="48"/>
                  </a:lnTo>
                  <a:lnTo>
                    <a:pt x="43" y="55"/>
                  </a:lnTo>
                  <a:lnTo>
                    <a:pt x="36" y="61"/>
                  </a:lnTo>
                  <a:lnTo>
                    <a:pt x="20" y="68"/>
                  </a:lnTo>
                  <a:lnTo>
                    <a:pt x="12" y="72"/>
                  </a:lnTo>
                  <a:lnTo>
                    <a:pt x="5" y="78"/>
                  </a:lnTo>
                  <a:lnTo>
                    <a:pt x="2" y="85"/>
                  </a:lnTo>
                  <a:lnTo>
                    <a:pt x="0" y="95"/>
                  </a:lnTo>
                  <a:lnTo>
                    <a:pt x="2" y="97"/>
                  </a:lnTo>
                  <a:lnTo>
                    <a:pt x="3" y="99"/>
                  </a:lnTo>
                  <a:lnTo>
                    <a:pt x="5" y="104"/>
                  </a:lnTo>
                  <a:lnTo>
                    <a:pt x="7" y="116"/>
                  </a:lnTo>
                  <a:lnTo>
                    <a:pt x="17" y="116"/>
                  </a:lnTo>
                  <a:lnTo>
                    <a:pt x="26" y="114"/>
                  </a:lnTo>
                  <a:lnTo>
                    <a:pt x="32" y="111"/>
                  </a:lnTo>
                  <a:lnTo>
                    <a:pt x="39" y="107"/>
                  </a:lnTo>
                  <a:lnTo>
                    <a:pt x="51" y="99"/>
                  </a:lnTo>
                  <a:lnTo>
                    <a:pt x="60" y="97"/>
                  </a:lnTo>
                  <a:lnTo>
                    <a:pt x="68" y="95"/>
                  </a:lnTo>
                  <a:lnTo>
                    <a:pt x="77" y="90"/>
                  </a:lnTo>
                  <a:lnTo>
                    <a:pt x="82" y="89"/>
                  </a:lnTo>
                  <a:lnTo>
                    <a:pt x="89" y="89"/>
                  </a:lnTo>
                  <a:lnTo>
                    <a:pt x="143" y="89"/>
                  </a:lnTo>
                  <a:lnTo>
                    <a:pt x="143" y="87"/>
                  </a:lnTo>
                  <a:lnTo>
                    <a:pt x="145" y="85"/>
                  </a:lnTo>
                  <a:lnTo>
                    <a:pt x="150" y="84"/>
                  </a:lnTo>
                  <a:lnTo>
                    <a:pt x="164" y="82"/>
                  </a:lnTo>
                  <a:lnTo>
                    <a:pt x="169" y="73"/>
                  </a:lnTo>
                  <a:lnTo>
                    <a:pt x="172" y="70"/>
                  </a:lnTo>
                  <a:lnTo>
                    <a:pt x="177" y="68"/>
                  </a:lnTo>
                  <a:lnTo>
                    <a:pt x="179" y="67"/>
                  </a:lnTo>
                  <a:lnTo>
                    <a:pt x="181" y="65"/>
                  </a:lnTo>
                  <a:lnTo>
                    <a:pt x="184" y="61"/>
                  </a:lnTo>
                  <a:lnTo>
                    <a:pt x="186" y="56"/>
                  </a:lnTo>
                  <a:lnTo>
                    <a:pt x="188" y="55"/>
                  </a:lnTo>
                  <a:lnTo>
                    <a:pt x="191" y="55"/>
                  </a:lnTo>
                  <a:lnTo>
                    <a:pt x="193" y="49"/>
                  </a:lnTo>
                  <a:lnTo>
                    <a:pt x="196" y="46"/>
                  </a:lnTo>
                  <a:lnTo>
                    <a:pt x="203" y="39"/>
                  </a:lnTo>
                  <a:lnTo>
                    <a:pt x="207" y="36"/>
                  </a:lnTo>
                  <a:lnTo>
                    <a:pt x="210" y="32"/>
                  </a:lnTo>
                  <a:lnTo>
                    <a:pt x="212" y="27"/>
                  </a:lnTo>
                  <a:lnTo>
                    <a:pt x="212" y="20"/>
                  </a:lnTo>
                  <a:lnTo>
                    <a:pt x="207" y="17"/>
                  </a:lnTo>
                  <a:lnTo>
                    <a:pt x="201" y="14"/>
                  </a:lnTo>
                  <a:lnTo>
                    <a:pt x="196" y="9"/>
                  </a:lnTo>
                  <a:lnTo>
                    <a:pt x="195" y="7"/>
                  </a:lnTo>
                  <a:lnTo>
                    <a:pt x="191" y="7"/>
                  </a:lnTo>
                  <a:close/>
                </a:path>
              </a:pathLst>
            </a:custGeom>
            <a:solidFill>
              <a:srgbClr val="D9D9D9"/>
            </a:solidFill>
            <a:ln w="6350" cap="flat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 kern="0">
                <a:solidFill>
                  <a:srgbClr val="000000"/>
                </a:solidFill>
              </a:endParaRP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EA3B1133-10DA-4C9C-B525-1AE5F0780B84}"/>
              </a:ext>
            </a:extLst>
          </p:cNvPr>
          <p:cNvSpPr txBox="1"/>
          <p:nvPr/>
        </p:nvSpPr>
        <p:spPr>
          <a:xfrm>
            <a:off x="1529385" y="3204886"/>
            <a:ext cx="435522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cs-CZ" sz="1600" dirty="0"/>
              <a:t>Nedostatečná komunikace</a:t>
            </a:r>
            <a:br>
              <a:rPr lang="cs-CZ" sz="1600" dirty="0"/>
            </a:br>
            <a:r>
              <a:rPr lang="cs-CZ" sz="1600" dirty="0"/>
              <a:t>(např. </a:t>
            </a:r>
            <a:r>
              <a:rPr lang="cs-CZ" sz="1600" dirty="0" err="1"/>
              <a:t>info</a:t>
            </a:r>
            <a:r>
              <a:rPr lang="cs-CZ" sz="1600" dirty="0"/>
              <a:t> pouze z Network Statement)</a:t>
            </a:r>
            <a:endParaRPr lang="en-CH" sz="1600" dirty="0"/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09E1887A-6B80-4734-9B66-085F1E0D266B}"/>
              </a:ext>
            </a:extLst>
          </p:cNvPr>
          <p:cNvSpPr txBox="1"/>
          <p:nvPr/>
        </p:nvSpPr>
        <p:spPr>
          <a:xfrm>
            <a:off x="1529386" y="2422694"/>
            <a:ext cx="455623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cs-CZ" sz="1600" dirty="0"/>
              <a:t>Určité informace pro dopravce, </a:t>
            </a:r>
            <a:r>
              <a:rPr lang="cs-CZ" sz="1600" dirty="0" err="1"/>
              <a:t>bilateralní</a:t>
            </a:r>
            <a:r>
              <a:rPr lang="cs-CZ" sz="1600" dirty="0"/>
              <a:t> setkání, limitovaná komunikace.</a:t>
            </a:r>
            <a:endParaRPr lang="en-CH" sz="1600" dirty="0"/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27F21573-D1D5-48FF-8B5C-5115C86D3EE3}"/>
              </a:ext>
            </a:extLst>
          </p:cNvPr>
          <p:cNvSpPr txBox="1"/>
          <p:nvPr/>
        </p:nvSpPr>
        <p:spPr>
          <a:xfrm>
            <a:off x="1529386" y="1634029"/>
            <a:ext cx="354185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cs-CZ" sz="1600" dirty="0"/>
              <a:t>Regulérní setkání (např. WG), piloty, a další kanály komunikace. </a:t>
            </a:r>
            <a:endParaRPr lang="en-CH" sz="1600" dirty="0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54B91B03-77AC-4246-A189-87BE9C05676E}"/>
              </a:ext>
            </a:extLst>
          </p:cNvPr>
          <p:cNvSpPr/>
          <p:nvPr/>
        </p:nvSpPr>
        <p:spPr>
          <a:xfrm>
            <a:off x="540605" y="3329147"/>
            <a:ext cx="643970" cy="3491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B72A0E60-9621-4C02-AD71-261213ECD76B}"/>
              </a:ext>
            </a:extLst>
          </p:cNvPr>
          <p:cNvSpPr/>
          <p:nvPr/>
        </p:nvSpPr>
        <p:spPr>
          <a:xfrm>
            <a:off x="549095" y="2497135"/>
            <a:ext cx="643970" cy="34916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68FA1ABC-8D0F-499A-990A-33CD1E9B00BF}"/>
              </a:ext>
            </a:extLst>
          </p:cNvPr>
          <p:cNvSpPr/>
          <p:nvPr/>
        </p:nvSpPr>
        <p:spPr>
          <a:xfrm>
            <a:off x="549095" y="1706592"/>
            <a:ext cx="643970" cy="3491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CH"/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56E0B182-F131-4BEF-87CB-4109DF0B0B1D}"/>
              </a:ext>
            </a:extLst>
          </p:cNvPr>
          <p:cNvSpPr txBox="1"/>
          <p:nvPr/>
        </p:nvSpPr>
        <p:spPr>
          <a:xfrm>
            <a:off x="174259" y="5088918"/>
            <a:ext cx="4896979" cy="14003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  <a:defRPr/>
            </a:pPr>
            <a:r>
              <a:rPr lang="cs-CZ" sz="1600" i="1" dirty="0"/>
              <a:t>Založeno na informacích od FTE průzkumu mezi dopravci a setkání s členy (stav červen 2022).</a:t>
            </a:r>
            <a:endParaRPr lang="en-CH" sz="1600" b="1" i="1" dirty="0"/>
          </a:p>
          <a:p>
            <a:pPr>
              <a:spcAft>
                <a:spcPts val="600"/>
              </a:spcAft>
              <a:defRPr/>
            </a:pPr>
            <a:r>
              <a:rPr lang="cs-CZ" sz="1600" i="1" dirty="0"/>
              <a:t>Upozornění: průzkum nehodnotí spokojenost s TTR implementací, ale nakolik IM komunikuje o TTR s dopravci (a ne pouze jednosměrně).</a:t>
            </a:r>
          </a:p>
        </p:txBody>
      </p:sp>
    </p:spTree>
    <p:extLst>
      <p:ext uri="{BB962C8B-B14F-4D97-AF65-F5344CB8AC3E}">
        <p14:creationId xmlns:p14="http://schemas.microsoft.com/office/powerpoint/2010/main" val="52089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2">
            <a:extLst>
              <a:ext uri="{FF2B5EF4-FFF2-40B4-BE49-F238E27FC236}">
                <a16:creationId xmlns:a16="http://schemas.microsoft.com/office/drawing/2014/main" id="{5690900C-0F6F-4D29-B3EF-E210CC323E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Příklady „</a:t>
            </a:r>
            <a:r>
              <a:rPr lang="cs-CZ" dirty="0" err="1"/>
              <a:t>good</a:t>
            </a:r>
            <a:r>
              <a:rPr lang="cs-CZ" dirty="0"/>
              <a:t> </a:t>
            </a:r>
            <a:r>
              <a:rPr lang="cs-CZ" dirty="0" err="1"/>
              <a:t>practices</a:t>
            </a:r>
            <a:r>
              <a:rPr lang="cs-CZ" dirty="0"/>
              <a:t>“</a:t>
            </a:r>
            <a:endParaRPr lang="en-GB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564BC9BE-1DD9-4739-A77D-4CA49E1F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834" y="1503998"/>
            <a:ext cx="2461591" cy="1408171"/>
          </a:xfrm>
          <a:custGeom>
            <a:avLst/>
            <a:gdLst>
              <a:gd name="T0" fmla="*/ 2305 w 2328"/>
              <a:gd name="T1" fmla="*/ 391 h 1140"/>
              <a:gd name="T2" fmla="*/ 2238 w 2328"/>
              <a:gd name="T3" fmla="*/ 331 h 1140"/>
              <a:gd name="T4" fmla="*/ 2187 w 2328"/>
              <a:gd name="T5" fmla="*/ 217 h 1140"/>
              <a:gd name="T6" fmla="*/ 2075 w 2328"/>
              <a:gd name="T7" fmla="*/ 95 h 1140"/>
              <a:gd name="T8" fmla="*/ 1916 w 2328"/>
              <a:gd name="T9" fmla="*/ 83 h 1140"/>
              <a:gd name="T10" fmla="*/ 1829 w 2328"/>
              <a:gd name="T11" fmla="*/ 51 h 1140"/>
              <a:gd name="T12" fmla="*/ 1740 w 2328"/>
              <a:gd name="T13" fmla="*/ 7 h 1140"/>
              <a:gd name="T14" fmla="*/ 1667 w 2328"/>
              <a:gd name="T15" fmla="*/ 2 h 1140"/>
              <a:gd name="T16" fmla="*/ 1592 w 2328"/>
              <a:gd name="T17" fmla="*/ 111 h 1140"/>
              <a:gd name="T18" fmla="*/ 1498 w 2328"/>
              <a:gd name="T19" fmla="*/ 177 h 1140"/>
              <a:gd name="T20" fmla="*/ 1365 w 2328"/>
              <a:gd name="T21" fmla="*/ 186 h 1140"/>
              <a:gd name="T22" fmla="*/ 1338 w 2328"/>
              <a:gd name="T23" fmla="*/ 150 h 1140"/>
              <a:gd name="T24" fmla="*/ 1283 w 2328"/>
              <a:gd name="T25" fmla="*/ 201 h 1140"/>
              <a:gd name="T26" fmla="*/ 1194 w 2328"/>
              <a:gd name="T27" fmla="*/ 191 h 1140"/>
              <a:gd name="T28" fmla="*/ 1169 w 2328"/>
              <a:gd name="T29" fmla="*/ 281 h 1140"/>
              <a:gd name="T30" fmla="*/ 1113 w 2328"/>
              <a:gd name="T31" fmla="*/ 327 h 1140"/>
              <a:gd name="T32" fmla="*/ 1024 w 2328"/>
              <a:gd name="T33" fmla="*/ 372 h 1140"/>
              <a:gd name="T34" fmla="*/ 1014 w 2328"/>
              <a:gd name="T35" fmla="*/ 443 h 1140"/>
              <a:gd name="T36" fmla="*/ 1020 w 2328"/>
              <a:gd name="T37" fmla="*/ 532 h 1140"/>
              <a:gd name="T38" fmla="*/ 1053 w 2328"/>
              <a:gd name="T39" fmla="*/ 605 h 1140"/>
              <a:gd name="T40" fmla="*/ 1007 w 2328"/>
              <a:gd name="T41" fmla="*/ 629 h 1140"/>
              <a:gd name="T42" fmla="*/ 922 w 2328"/>
              <a:gd name="T43" fmla="*/ 587 h 1140"/>
              <a:gd name="T44" fmla="*/ 864 w 2328"/>
              <a:gd name="T45" fmla="*/ 587 h 1140"/>
              <a:gd name="T46" fmla="*/ 811 w 2328"/>
              <a:gd name="T47" fmla="*/ 585 h 1140"/>
              <a:gd name="T48" fmla="*/ 577 w 2328"/>
              <a:gd name="T49" fmla="*/ 669 h 1140"/>
              <a:gd name="T50" fmla="*/ 493 w 2328"/>
              <a:gd name="T51" fmla="*/ 699 h 1140"/>
              <a:gd name="T52" fmla="*/ 422 w 2328"/>
              <a:gd name="T53" fmla="*/ 679 h 1140"/>
              <a:gd name="T54" fmla="*/ 273 w 2328"/>
              <a:gd name="T55" fmla="*/ 653 h 1140"/>
              <a:gd name="T56" fmla="*/ 239 w 2328"/>
              <a:gd name="T57" fmla="*/ 737 h 1140"/>
              <a:gd name="T58" fmla="*/ 190 w 2328"/>
              <a:gd name="T59" fmla="*/ 752 h 1140"/>
              <a:gd name="T60" fmla="*/ 130 w 2328"/>
              <a:gd name="T61" fmla="*/ 658 h 1140"/>
              <a:gd name="T62" fmla="*/ 75 w 2328"/>
              <a:gd name="T63" fmla="*/ 648 h 1140"/>
              <a:gd name="T64" fmla="*/ 11 w 2328"/>
              <a:gd name="T65" fmla="*/ 762 h 1140"/>
              <a:gd name="T66" fmla="*/ 29 w 2328"/>
              <a:gd name="T67" fmla="*/ 867 h 1140"/>
              <a:gd name="T68" fmla="*/ 140 w 2328"/>
              <a:gd name="T69" fmla="*/ 945 h 1140"/>
              <a:gd name="T70" fmla="*/ 224 w 2328"/>
              <a:gd name="T71" fmla="*/ 942 h 1140"/>
              <a:gd name="T72" fmla="*/ 267 w 2328"/>
              <a:gd name="T73" fmla="*/ 933 h 1140"/>
              <a:gd name="T74" fmla="*/ 401 w 2328"/>
              <a:gd name="T75" fmla="*/ 974 h 1140"/>
              <a:gd name="T76" fmla="*/ 468 w 2328"/>
              <a:gd name="T77" fmla="*/ 902 h 1140"/>
              <a:gd name="T78" fmla="*/ 703 w 2328"/>
              <a:gd name="T79" fmla="*/ 880 h 1140"/>
              <a:gd name="T80" fmla="*/ 811 w 2328"/>
              <a:gd name="T81" fmla="*/ 839 h 1140"/>
              <a:gd name="T82" fmla="*/ 806 w 2328"/>
              <a:gd name="T83" fmla="*/ 897 h 1140"/>
              <a:gd name="T84" fmla="*/ 867 w 2328"/>
              <a:gd name="T85" fmla="*/ 996 h 1140"/>
              <a:gd name="T86" fmla="*/ 940 w 2328"/>
              <a:gd name="T87" fmla="*/ 1052 h 1140"/>
              <a:gd name="T88" fmla="*/ 1102 w 2328"/>
              <a:gd name="T89" fmla="*/ 1102 h 1140"/>
              <a:gd name="T90" fmla="*/ 1215 w 2328"/>
              <a:gd name="T91" fmla="*/ 1105 h 1140"/>
              <a:gd name="T92" fmla="*/ 1343 w 2328"/>
              <a:gd name="T93" fmla="*/ 1098 h 1140"/>
              <a:gd name="T94" fmla="*/ 1522 w 2328"/>
              <a:gd name="T95" fmla="*/ 1126 h 1140"/>
              <a:gd name="T96" fmla="*/ 1595 w 2328"/>
              <a:gd name="T97" fmla="*/ 1097 h 1140"/>
              <a:gd name="T98" fmla="*/ 1638 w 2328"/>
              <a:gd name="T99" fmla="*/ 1064 h 1140"/>
              <a:gd name="T100" fmla="*/ 1860 w 2328"/>
              <a:gd name="T101" fmla="*/ 1022 h 1140"/>
              <a:gd name="T102" fmla="*/ 1964 w 2328"/>
              <a:gd name="T103" fmla="*/ 998 h 1140"/>
              <a:gd name="T104" fmla="*/ 2076 w 2328"/>
              <a:gd name="T105" fmla="*/ 947 h 1140"/>
              <a:gd name="T106" fmla="*/ 2064 w 2328"/>
              <a:gd name="T107" fmla="*/ 896 h 1140"/>
              <a:gd name="T108" fmla="*/ 2145 w 2328"/>
              <a:gd name="T109" fmla="*/ 838 h 1140"/>
              <a:gd name="T110" fmla="*/ 2138 w 2328"/>
              <a:gd name="T111" fmla="*/ 744 h 1140"/>
              <a:gd name="T112" fmla="*/ 2201 w 2328"/>
              <a:gd name="T113" fmla="*/ 657 h 1140"/>
              <a:gd name="T114" fmla="*/ 2157 w 2328"/>
              <a:gd name="T115" fmla="*/ 573 h 1140"/>
              <a:gd name="T116" fmla="*/ 2208 w 2328"/>
              <a:gd name="T117" fmla="*/ 564 h 1140"/>
              <a:gd name="T118" fmla="*/ 2264 w 2328"/>
              <a:gd name="T119" fmla="*/ 363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28" h="1140">
                <a:moveTo>
                  <a:pt x="2320" y="512"/>
                </a:moveTo>
                <a:lnTo>
                  <a:pt x="2320" y="498"/>
                </a:lnTo>
                <a:lnTo>
                  <a:pt x="2312" y="496"/>
                </a:lnTo>
                <a:lnTo>
                  <a:pt x="2308" y="495"/>
                </a:lnTo>
                <a:lnTo>
                  <a:pt x="2307" y="491"/>
                </a:lnTo>
                <a:lnTo>
                  <a:pt x="2310" y="484"/>
                </a:lnTo>
                <a:lnTo>
                  <a:pt x="2314" y="476"/>
                </a:lnTo>
                <a:lnTo>
                  <a:pt x="2314" y="466"/>
                </a:lnTo>
                <a:lnTo>
                  <a:pt x="2314" y="454"/>
                </a:lnTo>
                <a:lnTo>
                  <a:pt x="2314" y="431"/>
                </a:lnTo>
                <a:lnTo>
                  <a:pt x="2314" y="423"/>
                </a:lnTo>
                <a:lnTo>
                  <a:pt x="2317" y="414"/>
                </a:lnTo>
                <a:lnTo>
                  <a:pt x="2319" y="413"/>
                </a:lnTo>
                <a:lnTo>
                  <a:pt x="2320" y="409"/>
                </a:lnTo>
                <a:lnTo>
                  <a:pt x="2315" y="401"/>
                </a:lnTo>
                <a:lnTo>
                  <a:pt x="2305" y="391"/>
                </a:lnTo>
                <a:lnTo>
                  <a:pt x="2293" y="382"/>
                </a:lnTo>
                <a:lnTo>
                  <a:pt x="2288" y="380"/>
                </a:lnTo>
                <a:lnTo>
                  <a:pt x="2285" y="379"/>
                </a:lnTo>
                <a:lnTo>
                  <a:pt x="2279" y="372"/>
                </a:lnTo>
                <a:lnTo>
                  <a:pt x="2274" y="365"/>
                </a:lnTo>
                <a:lnTo>
                  <a:pt x="2271" y="363"/>
                </a:lnTo>
                <a:lnTo>
                  <a:pt x="2266" y="362"/>
                </a:lnTo>
                <a:lnTo>
                  <a:pt x="2266" y="358"/>
                </a:lnTo>
                <a:lnTo>
                  <a:pt x="2264" y="356"/>
                </a:lnTo>
                <a:lnTo>
                  <a:pt x="2262" y="355"/>
                </a:lnTo>
                <a:lnTo>
                  <a:pt x="2259" y="351"/>
                </a:lnTo>
                <a:lnTo>
                  <a:pt x="2255" y="350"/>
                </a:lnTo>
                <a:lnTo>
                  <a:pt x="2249" y="345"/>
                </a:lnTo>
                <a:lnTo>
                  <a:pt x="2245" y="341"/>
                </a:lnTo>
                <a:lnTo>
                  <a:pt x="2242" y="336"/>
                </a:lnTo>
                <a:lnTo>
                  <a:pt x="2238" y="331"/>
                </a:lnTo>
                <a:lnTo>
                  <a:pt x="2232" y="329"/>
                </a:lnTo>
                <a:lnTo>
                  <a:pt x="2225" y="327"/>
                </a:lnTo>
                <a:lnTo>
                  <a:pt x="2225" y="300"/>
                </a:lnTo>
                <a:lnTo>
                  <a:pt x="2218" y="300"/>
                </a:lnTo>
                <a:lnTo>
                  <a:pt x="2213" y="297"/>
                </a:lnTo>
                <a:lnTo>
                  <a:pt x="2208" y="295"/>
                </a:lnTo>
                <a:lnTo>
                  <a:pt x="2203" y="292"/>
                </a:lnTo>
                <a:lnTo>
                  <a:pt x="2197" y="281"/>
                </a:lnTo>
                <a:lnTo>
                  <a:pt x="2191" y="273"/>
                </a:lnTo>
                <a:lnTo>
                  <a:pt x="2191" y="266"/>
                </a:lnTo>
                <a:lnTo>
                  <a:pt x="2191" y="261"/>
                </a:lnTo>
                <a:lnTo>
                  <a:pt x="2187" y="252"/>
                </a:lnTo>
                <a:lnTo>
                  <a:pt x="2184" y="244"/>
                </a:lnTo>
                <a:lnTo>
                  <a:pt x="2182" y="239"/>
                </a:lnTo>
                <a:lnTo>
                  <a:pt x="2184" y="232"/>
                </a:lnTo>
                <a:lnTo>
                  <a:pt x="2187" y="217"/>
                </a:lnTo>
                <a:lnTo>
                  <a:pt x="2192" y="203"/>
                </a:lnTo>
                <a:lnTo>
                  <a:pt x="2204" y="177"/>
                </a:lnTo>
                <a:lnTo>
                  <a:pt x="2206" y="167"/>
                </a:lnTo>
                <a:lnTo>
                  <a:pt x="2209" y="155"/>
                </a:lnTo>
                <a:lnTo>
                  <a:pt x="2211" y="145"/>
                </a:lnTo>
                <a:lnTo>
                  <a:pt x="2211" y="129"/>
                </a:lnTo>
                <a:lnTo>
                  <a:pt x="2208" y="128"/>
                </a:lnTo>
                <a:lnTo>
                  <a:pt x="2206" y="124"/>
                </a:lnTo>
                <a:lnTo>
                  <a:pt x="2204" y="121"/>
                </a:lnTo>
                <a:lnTo>
                  <a:pt x="2204" y="116"/>
                </a:lnTo>
                <a:lnTo>
                  <a:pt x="2155" y="97"/>
                </a:lnTo>
                <a:lnTo>
                  <a:pt x="2102" y="82"/>
                </a:lnTo>
                <a:lnTo>
                  <a:pt x="2092" y="82"/>
                </a:lnTo>
                <a:lnTo>
                  <a:pt x="2083" y="83"/>
                </a:lnTo>
                <a:lnTo>
                  <a:pt x="2078" y="89"/>
                </a:lnTo>
                <a:lnTo>
                  <a:pt x="2075" y="95"/>
                </a:lnTo>
                <a:lnTo>
                  <a:pt x="2066" y="95"/>
                </a:lnTo>
                <a:lnTo>
                  <a:pt x="2059" y="97"/>
                </a:lnTo>
                <a:lnTo>
                  <a:pt x="2054" y="100"/>
                </a:lnTo>
                <a:lnTo>
                  <a:pt x="2047" y="102"/>
                </a:lnTo>
                <a:lnTo>
                  <a:pt x="2032" y="104"/>
                </a:lnTo>
                <a:lnTo>
                  <a:pt x="2018" y="102"/>
                </a:lnTo>
                <a:lnTo>
                  <a:pt x="1993" y="99"/>
                </a:lnTo>
                <a:lnTo>
                  <a:pt x="1967" y="95"/>
                </a:lnTo>
                <a:lnTo>
                  <a:pt x="1954" y="95"/>
                </a:lnTo>
                <a:lnTo>
                  <a:pt x="1938" y="95"/>
                </a:lnTo>
                <a:lnTo>
                  <a:pt x="1938" y="92"/>
                </a:lnTo>
                <a:lnTo>
                  <a:pt x="1937" y="90"/>
                </a:lnTo>
                <a:lnTo>
                  <a:pt x="1931" y="89"/>
                </a:lnTo>
                <a:lnTo>
                  <a:pt x="1925" y="89"/>
                </a:lnTo>
                <a:lnTo>
                  <a:pt x="1920" y="87"/>
                </a:lnTo>
                <a:lnTo>
                  <a:pt x="1916" y="83"/>
                </a:lnTo>
                <a:lnTo>
                  <a:pt x="1913" y="80"/>
                </a:lnTo>
                <a:lnTo>
                  <a:pt x="1906" y="73"/>
                </a:lnTo>
                <a:lnTo>
                  <a:pt x="1902" y="70"/>
                </a:lnTo>
                <a:lnTo>
                  <a:pt x="1897" y="68"/>
                </a:lnTo>
                <a:lnTo>
                  <a:pt x="1894" y="68"/>
                </a:lnTo>
                <a:lnTo>
                  <a:pt x="1891" y="68"/>
                </a:lnTo>
                <a:lnTo>
                  <a:pt x="1885" y="68"/>
                </a:lnTo>
                <a:lnTo>
                  <a:pt x="1884" y="68"/>
                </a:lnTo>
                <a:lnTo>
                  <a:pt x="1884" y="61"/>
                </a:lnTo>
                <a:lnTo>
                  <a:pt x="1877" y="61"/>
                </a:lnTo>
                <a:lnTo>
                  <a:pt x="1865" y="63"/>
                </a:lnTo>
                <a:lnTo>
                  <a:pt x="1855" y="63"/>
                </a:lnTo>
                <a:lnTo>
                  <a:pt x="1851" y="63"/>
                </a:lnTo>
                <a:lnTo>
                  <a:pt x="1850" y="61"/>
                </a:lnTo>
                <a:lnTo>
                  <a:pt x="1850" y="54"/>
                </a:lnTo>
                <a:lnTo>
                  <a:pt x="1829" y="51"/>
                </a:lnTo>
                <a:lnTo>
                  <a:pt x="1824" y="51"/>
                </a:lnTo>
                <a:lnTo>
                  <a:pt x="1821" y="48"/>
                </a:lnTo>
                <a:lnTo>
                  <a:pt x="1817" y="46"/>
                </a:lnTo>
                <a:lnTo>
                  <a:pt x="1815" y="41"/>
                </a:lnTo>
                <a:lnTo>
                  <a:pt x="1809" y="41"/>
                </a:lnTo>
                <a:lnTo>
                  <a:pt x="1802" y="41"/>
                </a:lnTo>
                <a:lnTo>
                  <a:pt x="1792" y="37"/>
                </a:lnTo>
                <a:lnTo>
                  <a:pt x="1783" y="32"/>
                </a:lnTo>
                <a:lnTo>
                  <a:pt x="1774" y="27"/>
                </a:lnTo>
                <a:lnTo>
                  <a:pt x="1771" y="24"/>
                </a:lnTo>
                <a:lnTo>
                  <a:pt x="1768" y="20"/>
                </a:lnTo>
                <a:lnTo>
                  <a:pt x="1756" y="19"/>
                </a:lnTo>
                <a:lnTo>
                  <a:pt x="1751" y="17"/>
                </a:lnTo>
                <a:lnTo>
                  <a:pt x="1745" y="15"/>
                </a:lnTo>
                <a:lnTo>
                  <a:pt x="1742" y="12"/>
                </a:lnTo>
                <a:lnTo>
                  <a:pt x="1740" y="7"/>
                </a:lnTo>
                <a:lnTo>
                  <a:pt x="1728" y="8"/>
                </a:lnTo>
                <a:lnTo>
                  <a:pt x="1718" y="12"/>
                </a:lnTo>
                <a:lnTo>
                  <a:pt x="1699" y="20"/>
                </a:lnTo>
                <a:lnTo>
                  <a:pt x="1696" y="20"/>
                </a:lnTo>
                <a:lnTo>
                  <a:pt x="1693" y="20"/>
                </a:lnTo>
                <a:lnTo>
                  <a:pt x="1687" y="20"/>
                </a:lnTo>
                <a:lnTo>
                  <a:pt x="1686" y="20"/>
                </a:lnTo>
                <a:lnTo>
                  <a:pt x="1686" y="17"/>
                </a:lnTo>
                <a:lnTo>
                  <a:pt x="1686" y="13"/>
                </a:lnTo>
                <a:lnTo>
                  <a:pt x="1682" y="13"/>
                </a:lnTo>
                <a:lnTo>
                  <a:pt x="1679" y="13"/>
                </a:lnTo>
                <a:lnTo>
                  <a:pt x="1675" y="13"/>
                </a:lnTo>
                <a:lnTo>
                  <a:pt x="1672" y="13"/>
                </a:lnTo>
                <a:lnTo>
                  <a:pt x="1670" y="10"/>
                </a:lnTo>
                <a:lnTo>
                  <a:pt x="1669" y="7"/>
                </a:lnTo>
                <a:lnTo>
                  <a:pt x="1667" y="2"/>
                </a:lnTo>
                <a:lnTo>
                  <a:pt x="1665" y="0"/>
                </a:lnTo>
                <a:lnTo>
                  <a:pt x="1662" y="0"/>
                </a:lnTo>
                <a:lnTo>
                  <a:pt x="1658" y="0"/>
                </a:lnTo>
                <a:lnTo>
                  <a:pt x="1655" y="0"/>
                </a:lnTo>
                <a:lnTo>
                  <a:pt x="1652" y="0"/>
                </a:lnTo>
                <a:lnTo>
                  <a:pt x="1648" y="2"/>
                </a:lnTo>
                <a:lnTo>
                  <a:pt x="1646" y="3"/>
                </a:lnTo>
                <a:lnTo>
                  <a:pt x="1645" y="10"/>
                </a:lnTo>
                <a:lnTo>
                  <a:pt x="1645" y="27"/>
                </a:lnTo>
                <a:lnTo>
                  <a:pt x="1645" y="36"/>
                </a:lnTo>
                <a:lnTo>
                  <a:pt x="1643" y="42"/>
                </a:lnTo>
                <a:lnTo>
                  <a:pt x="1640" y="48"/>
                </a:lnTo>
                <a:lnTo>
                  <a:pt x="1638" y="54"/>
                </a:lnTo>
                <a:lnTo>
                  <a:pt x="1638" y="109"/>
                </a:lnTo>
                <a:lnTo>
                  <a:pt x="1597" y="109"/>
                </a:lnTo>
                <a:lnTo>
                  <a:pt x="1592" y="111"/>
                </a:lnTo>
                <a:lnTo>
                  <a:pt x="1588" y="112"/>
                </a:lnTo>
                <a:lnTo>
                  <a:pt x="1582" y="119"/>
                </a:lnTo>
                <a:lnTo>
                  <a:pt x="1578" y="126"/>
                </a:lnTo>
                <a:lnTo>
                  <a:pt x="1577" y="136"/>
                </a:lnTo>
                <a:lnTo>
                  <a:pt x="1575" y="158"/>
                </a:lnTo>
                <a:lnTo>
                  <a:pt x="1573" y="169"/>
                </a:lnTo>
                <a:lnTo>
                  <a:pt x="1570" y="177"/>
                </a:lnTo>
                <a:lnTo>
                  <a:pt x="1563" y="177"/>
                </a:lnTo>
                <a:lnTo>
                  <a:pt x="1556" y="177"/>
                </a:lnTo>
                <a:lnTo>
                  <a:pt x="1551" y="179"/>
                </a:lnTo>
                <a:lnTo>
                  <a:pt x="1549" y="184"/>
                </a:lnTo>
                <a:lnTo>
                  <a:pt x="1539" y="184"/>
                </a:lnTo>
                <a:lnTo>
                  <a:pt x="1529" y="184"/>
                </a:lnTo>
                <a:lnTo>
                  <a:pt x="1522" y="181"/>
                </a:lnTo>
                <a:lnTo>
                  <a:pt x="1515" y="177"/>
                </a:lnTo>
                <a:lnTo>
                  <a:pt x="1498" y="177"/>
                </a:lnTo>
                <a:lnTo>
                  <a:pt x="1491" y="176"/>
                </a:lnTo>
                <a:lnTo>
                  <a:pt x="1490" y="174"/>
                </a:lnTo>
                <a:lnTo>
                  <a:pt x="1488" y="170"/>
                </a:lnTo>
                <a:lnTo>
                  <a:pt x="1467" y="184"/>
                </a:lnTo>
                <a:lnTo>
                  <a:pt x="1447" y="198"/>
                </a:lnTo>
                <a:lnTo>
                  <a:pt x="1413" y="198"/>
                </a:lnTo>
                <a:lnTo>
                  <a:pt x="1411" y="194"/>
                </a:lnTo>
                <a:lnTo>
                  <a:pt x="1409" y="193"/>
                </a:lnTo>
                <a:lnTo>
                  <a:pt x="1403" y="191"/>
                </a:lnTo>
                <a:lnTo>
                  <a:pt x="1396" y="189"/>
                </a:lnTo>
                <a:lnTo>
                  <a:pt x="1392" y="188"/>
                </a:lnTo>
                <a:lnTo>
                  <a:pt x="1392" y="184"/>
                </a:lnTo>
                <a:lnTo>
                  <a:pt x="1389" y="182"/>
                </a:lnTo>
                <a:lnTo>
                  <a:pt x="1386" y="182"/>
                </a:lnTo>
                <a:lnTo>
                  <a:pt x="1375" y="184"/>
                </a:lnTo>
                <a:lnTo>
                  <a:pt x="1365" y="186"/>
                </a:lnTo>
                <a:lnTo>
                  <a:pt x="1360" y="186"/>
                </a:lnTo>
                <a:lnTo>
                  <a:pt x="1358" y="184"/>
                </a:lnTo>
                <a:lnTo>
                  <a:pt x="1358" y="181"/>
                </a:lnTo>
                <a:lnTo>
                  <a:pt x="1358" y="177"/>
                </a:lnTo>
                <a:lnTo>
                  <a:pt x="1355" y="177"/>
                </a:lnTo>
                <a:lnTo>
                  <a:pt x="1351" y="177"/>
                </a:lnTo>
                <a:lnTo>
                  <a:pt x="1346" y="177"/>
                </a:lnTo>
                <a:lnTo>
                  <a:pt x="1345" y="177"/>
                </a:lnTo>
                <a:lnTo>
                  <a:pt x="1345" y="174"/>
                </a:lnTo>
                <a:lnTo>
                  <a:pt x="1345" y="170"/>
                </a:lnTo>
                <a:lnTo>
                  <a:pt x="1345" y="167"/>
                </a:lnTo>
                <a:lnTo>
                  <a:pt x="1345" y="164"/>
                </a:lnTo>
                <a:lnTo>
                  <a:pt x="1340" y="162"/>
                </a:lnTo>
                <a:lnTo>
                  <a:pt x="1338" y="160"/>
                </a:lnTo>
                <a:lnTo>
                  <a:pt x="1338" y="157"/>
                </a:lnTo>
                <a:lnTo>
                  <a:pt x="1338" y="150"/>
                </a:lnTo>
                <a:lnTo>
                  <a:pt x="1328" y="147"/>
                </a:lnTo>
                <a:lnTo>
                  <a:pt x="1319" y="141"/>
                </a:lnTo>
                <a:lnTo>
                  <a:pt x="1312" y="135"/>
                </a:lnTo>
                <a:lnTo>
                  <a:pt x="1304" y="129"/>
                </a:lnTo>
                <a:lnTo>
                  <a:pt x="1304" y="136"/>
                </a:lnTo>
                <a:lnTo>
                  <a:pt x="1304" y="143"/>
                </a:lnTo>
                <a:lnTo>
                  <a:pt x="1304" y="150"/>
                </a:lnTo>
                <a:lnTo>
                  <a:pt x="1299" y="160"/>
                </a:lnTo>
                <a:lnTo>
                  <a:pt x="1295" y="170"/>
                </a:lnTo>
                <a:lnTo>
                  <a:pt x="1295" y="176"/>
                </a:lnTo>
                <a:lnTo>
                  <a:pt x="1297" y="184"/>
                </a:lnTo>
                <a:lnTo>
                  <a:pt x="1292" y="188"/>
                </a:lnTo>
                <a:lnTo>
                  <a:pt x="1288" y="191"/>
                </a:lnTo>
                <a:lnTo>
                  <a:pt x="1288" y="193"/>
                </a:lnTo>
                <a:lnTo>
                  <a:pt x="1287" y="196"/>
                </a:lnTo>
                <a:lnTo>
                  <a:pt x="1283" y="201"/>
                </a:lnTo>
                <a:lnTo>
                  <a:pt x="1278" y="208"/>
                </a:lnTo>
                <a:lnTo>
                  <a:pt x="1275" y="210"/>
                </a:lnTo>
                <a:lnTo>
                  <a:pt x="1270" y="211"/>
                </a:lnTo>
                <a:lnTo>
                  <a:pt x="1268" y="211"/>
                </a:lnTo>
                <a:lnTo>
                  <a:pt x="1259" y="213"/>
                </a:lnTo>
                <a:lnTo>
                  <a:pt x="1252" y="211"/>
                </a:lnTo>
                <a:lnTo>
                  <a:pt x="1237" y="208"/>
                </a:lnTo>
                <a:lnTo>
                  <a:pt x="1234" y="206"/>
                </a:lnTo>
                <a:lnTo>
                  <a:pt x="1229" y="205"/>
                </a:lnTo>
                <a:lnTo>
                  <a:pt x="1227" y="201"/>
                </a:lnTo>
                <a:lnTo>
                  <a:pt x="1225" y="199"/>
                </a:lnTo>
                <a:lnTo>
                  <a:pt x="1218" y="198"/>
                </a:lnTo>
                <a:lnTo>
                  <a:pt x="1217" y="196"/>
                </a:lnTo>
                <a:lnTo>
                  <a:pt x="1215" y="194"/>
                </a:lnTo>
                <a:lnTo>
                  <a:pt x="1215" y="191"/>
                </a:lnTo>
                <a:lnTo>
                  <a:pt x="1194" y="191"/>
                </a:lnTo>
                <a:lnTo>
                  <a:pt x="1191" y="194"/>
                </a:lnTo>
                <a:lnTo>
                  <a:pt x="1191" y="196"/>
                </a:lnTo>
                <a:lnTo>
                  <a:pt x="1189" y="199"/>
                </a:lnTo>
                <a:lnTo>
                  <a:pt x="1189" y="201"/>
                </a:lnTo>
                <a:lnTo>
                  <a:pt x="1188" y="205"/>
                </a:lnTo>
                <a:lnTo>
                  <a:pt x="1188" y="211"/>
                </a:lnTo>
                <a:lnTo>
                  <a:pt x="1188" y="222"/>
                </a:lnTo>
                <a:lnTo>
                  <a:pt x="1188" y="234"/>
                </a:lnTo>
                <a:lnTo>
                  <a:pt x="1188" y="242"/>
                </a:lnTo>
                <a:lnTo>
                  <a:pt x="1188" y="252"/>
                </a:lnTo>
                <a:lnTo>
                  <a:pt x="1188" y="259"/>
                </a:lnTo>
                <a:lnTo>
                  <a:pt x="1186" y="264"/>
                </a:lnTo>
                <a:lnTo>
                  <a:pt x="1182" y="268"/>
                </a:lnTo>
                <a:lnTo>
                  <a:pt x="1179" y="271"/>
                </a:lnTo>
                <a:lnTo>
                  <a:pt x="1172" y="278"/>
                </a:lnTo>
                <a:lnTo>
                  <a:pt x="1169" y="281"/>
                </a:lnTo>
                <a:lnTo>
                  <a:pt x="1167" y="287"/>
                </a:lnTo>
                <a:lnTo>
                  <a:pt x="1165" y="288"/>
                </a:lnTo>
                <a:lnTo>
                  <a:pt x="1164" y="290"/>
                </a:lnTo>
                <a:lnTo>
                  <a:pt x="1160" y="293"/>
                </a:lnTo>
                <a:lnTo>
                  <a:pt x="1159" y="298"/>
                </a:lnTo>
                <a:lnTo>
                  <a:pt x="1157" y="300"/>
                </a:lnTo>
                <a:lnTo>
                  <a:pt x="1153" y="300"/>
                </a:lnTo>
                <a:lnTo>
                  <a:pt x="1152" y="304"/>
                </a:lnTo>
                <a:lnTo>
                  <a:pt x="1150" y="307"/>
                </a:lnTo>
                <a:lnTo>
                  <a:pt x="1147" y="310"/>
                </a:lnTo>
                <a:lnTo>
                  <a:pt x="1147" y="314"/>
                </a:lnTo>
                <a:lnTo>
                  <a:pt x="1140" y="314"/>
                </a:lnTo>
                <a:lnTo>
                  <a:pt x="1135" y="316"/>
                </a:lnTo>
                <a:lnTo>
                  <a:pt x="1126" y="321"/>
                </a:lnTo>
                <a:lnTo>
                  <a:pt x="1118" y="326"/>
                </a:lnTo>
                <a:lnTo>
                  <a:pt x="1113" y="327"/>
                </a:lnTo>
                <a:lnTo>
                  <a:pt x="1106" y="327"/>
                </a:lnTo>
                <a:lnTo>
                  <a:pt x="1097" y="331"/>
                </a:lnTo>
                <a:lnTo>
                  <a:pt x="1090" y="336"/>
                </a:lnTo>
                <a:lnTo>
                  <a:pt x="1082" y="339"/>
                </a:lnTo>
                <a:lnTo>
                  <a:pt x="1077" y="341"/>
                </a:lnTo>
                <a:lnTo>
                  <a:pt x="1072" y="341"/>
                </a:lnTo>
                <a:lnTo>
                  <a:pt x="1070" y="346"/>
                </a:lnTo>
                <a:lnTo>
                  <a:pt x="1066" y="350"/>
                </a:lnTo>
                <a:lnTo>
                  <a:pt x="1058" y="355"/>
                </a:lnTo>
                <a:lnTo>
                  <a:pt x="1049" y="360"/>
                </a:lnTo>
                <a:lnTo>
                  <a:pt x="1038" y="362"/>
                </a:lnTo>
                <a:lnTo>
                  <a:pt x="1036" y="363"/>
                </a:lnTo>
                <a:lnTo>
                  <a:pt x="1034" y="365"/>
                </a:lnTo>
                <a:lnTo>
                  <a:pt x="1031" y="368"/>
                </a:lnTo>
                <a:lnTo>
                  <a:pt x="1026" y="370"/>
                </a:lnTo>
                <a:lnTo>
                  <a:pt x="1024" y="372"/>
                </a:lnTo>
                <a:lnTo>
                  <a:pt x="1024" y="375"/>
                </a:lnTo>
                <a:lnTo>
                  <a:pt x="1020" y="377"/>
                </a:lnTo>
                <a:lnTo>
                  <a:pt x="1017" y="379"/>
                </a:lnTo>
                <a:lnTo>
                  <a:pt x="1014" y="382"/>
                </a:lnTo>
                <a:lnTo>
                  <a:pt x="1010" y="382"/>
                </a:lnTo>
                <a:lnTo>
                  <a:pt x="1010" y="389"/>
                </a:lnTo>
                <a:lnTo>
                  <a:pt x="1010" y="396"/>
                </a:lnTo>
                <a:lnTo>
                  <a:pt x="1005" y="409"/>
                </a:lnTo>
                <a:lnTo>
                  <a:pt x="1002" y="414"/>
                </a:lnTo>
                <a:lnTo>
                  <a:pt x="1002" y="421"/>
                </a:lnTo>
                <a:lnTo>
                  <a:pt x="1005" y="426"/>
                </a:lnTo>
                <a:lnTo>
                  <a:pt x="1010" y="430"/>
                </a:lnTo>
                <a:lnTo>
                  <a:pt x="1014" y="431"/>
                </a:lnTo>
                <a:lnTo>
                  <a:pt x="1015" y="435"/>
                </a:lnTo>
                <a:lnTo>
                  <a:pt x="1017" y="443"/>
                </a:lnTo>
                <a:lnTo>
                  <a:pt x="1014" y="443"/>
                </a:lnTo>
                <a:lnTo>
                  <a:pt x="1012" y="445"/>
                </a:lnTo>
                <a:lnTo>
                  <a:pt x="1010" y="450"/>
                </a:lnTo>
                <a:lnTo>
                  <a:pt x="1014" y="455"/>
                </a:lnTo>
                <a:lnTo>
                  <a:pt x="1017" y="460"/>
                </a:lnTo>
                <a:lnTo>
                  <a:pt x="1020" y="464"/>
                </a:lnTo>
                <a:lnTo>
                  <a:pt x="1024" y="471"/>
                </a:lnTo>
                <a:lnTo>
                  <a:pt x="1024" y="478"/>
                </a:lnTo>
                <a:lnTo>
                  <a:pt x="1026" y="483"/>
                </a:lnTo>
                <a:lnTo>
                  <a:pt x="1029" y="486"/>
                </a:lnTo>
                <a:lnTo>
                  <a:pt x="1031" y="491"/>
                </a:lnTo>
                <a:lnTo>
                  <a:pt x="1031" y="518"/>
                </a:lnTo>
                <a:lnTo>
                  <a:pt x="1029" y="520"/>
                </a:lnTo>
                <a:lnTo>
                  <a:pt x="1027" y="522"/>
                </a:lnTo>
                <a:lnTo>
                  <a:pt x="1024" y="525"/>
                </a:lnTo>
                <a:lnTo>
                  <a:pt x="1022" y="530"/>
                </a:lnTo>
                <a:lnTo>
                  <a:pt x="1020" y="532"/>
                </a:lnTo>
                <a:lnTo>
                  <a:pt x="1017" y="532"/>
                </a:lnTo>
                <a:lnTo>
                  <a:pt x="1020" y="541"/>
                </a:lnTo>
                <a:lnTo>
                  <a:pt x="1026" y="547"/>
                </a:lnTo>
                <a:lnTo>
                  <a:pt x="1029" y="556"/>
                </a:lnTo>
                <a:lnTo>
                  <a:pt x="1031" y="561"/>
                </a:lnTo>
                <a:lnTo>
                  <a:pt x="1031" y="566"/>
                </a:lnTo>
                <a:lnTo>
                  <a:pt x="1036" y="566"/>
                </a:lnTo>
                <a:lnTo>
                  <a:pt x="1039" y="568"/>
                </a:lnTo>
                <a:lnTo>
                  <a:pt x="1041" y="571"/>
                </a:lnTo>
                <a:lnTo>
                  <a:pt x="1043" y="575"/>
                </a:lnTo>
                <a:lnTo>
                  <a:pt x="1044" y="583"/>
                </a:lnTo>
                <a:lnTo>
                  <a:pt x="1048" y="585"/>
                </a:lnTo>
                <a:lnTo>
                  <a:pt x="1051" y="587"/>
                </a:lnTo>
                <a:lnTo>
                  <a:pt x="1051" y="593"/>
                </a:lnTo>
                <a:lnTo>
                  <a:pt x="1051" y="600"/>
                </a:lnTo>
                <a:lnTo>
                  <a:pt x="1053" y="605"/>
                </a:lnTo>
                <a:lnTo>
                  <a:pt x="1058" y="607"/>
                </a:lnTo>
                <a:lnTo>
                  <a:pt x="1058" y="669"/>
                </a:lnTo>
                <a:lnTo>
                  <a:pt x="1038" y="669"/>
                </a:lnTo>
                <a:lnTo>
                  <a:pt x="1038" y="663"/>
                </a:lnTo>
                <a:lnTo>
                  <a:pt x="1036" y="660"/>
                </a:lnTo>
                <a:lnTo>
                  <a:pt x="1034" y="657"/>
                </a:lnTo>
                <a:lnTo>
                  <a:pt x="1031" y="655"/>
                </a:lnTo>
                <a:lnTo>
                  <a:pt x="1029" y="651"/>
                </a:lnTo>
                <a:lnTo>
                  <a:pt x="1026" y="650"/>
                </a:lnTo>
                <a:lnTo>
                  <a:pt x="1017" y="648"/>
                </a:lnTo>
                <a:lnTo>
                  <a:pt x="1017" y="645"/>
                </a:lnTo>
                <a:lnTo>
                  <a:pt x="1015" y="643"/>
                </a:lnTo>
                <a:lnTo>
                  <a:pt x="1010" y="641"/>
                </a:lnTo>
                <a:lnTo>
                  <a:pt x="1010" y="636"/>
                </a:lnTo>
                <a:lnTo>
                  <a:pt x="1009" y="633"/>
                </a:lnTo>
                <a:lnTo>
                  <a:pt x="1007" y="629"/>
                </a:lnTo>
                <a:lnTo>
                  <a:pt x="1003" y="628"/>
                </a:lnTo>
                <a:lnTo>
                  <a:pt x="998" y="621"/>
                </a:lnTo>
                <a:lnTo>
                  <a:pt x="997" y="611"/>
                </a:lnTo>
                <a:lnTo>
                  <a:pt x="997" y="599"/>
                </a:lnTo>
                <a:lnTo>
                  <a:pt x="997" y="587"/>
                </a:lnTo>
                <a:lnTo>
                  <a:pt x="980" y="587"/>
                </a:lnTo>
                <a:lnTo>
                  <a:pt x="973" y="585"/>
                </a:lnTo>
                <a:lnTo>
                  <a:pt x="971" y="583"/>
                </a:lnTo>
                <a:lnTo>
                  <a:pt x="969" y="580"/>
                </a:lnTo>
                <a:lnTo>
                  <a:pt x="964" y="580"/>
                </a:lnTo>
                <a:lnTo>
                  <a:pt x="959" y="582"/>
                </a:lnTo>
                <a:lnTo>
                  <a:pt x="951" y="585"/>
                </a:lnTo>
                <a:lnTo>
                  <a:pt x="942" y="588"/>
                </a:lnTo>
                <a:lnTo>
                  <a:pt x="935" y="588"/>
                </a:lnTo>
                <a:lnTo>
                  <a:pt x="928" y="587"/>
                </a:lnTo>
                <a:lnTo>
                  <a:pt x="922" y="587"/>
                </a:lnTo>
                <a:lnTo>
                  <a:pt x="918" y="587"/>
                </a:lnTo>
                <a:lnTo>
                  <a:pt x="915" y="588"/>
                </a:lnTo>
                <a:lnTo>
                  <a:pt x="913" y="592"/>
                </a:lnTo>
                <a:lnTo>
                  <a:pt x="908" y="597"/>
                </a:lnTo>
                <a:lnTo>
                  <a:pt x="905" y="600"/>
                </a:lnTo>
                <a:lnTo>
                  <a:pt x="901" y="600"/>
                </a:lnTo>
                <a:lnTo>
                  <a:pt x="894" y="600"/>
                </a:lnTo>
                <a:lnTo>
                  <a:pt x="893" y="599"/>
                </a:lnTo>
                <a:lnTo>
                  <a:pt x="891" y="597"/>
                </a:lnTo>
                <a:lnTo>
                  <a:pt x="887" y="593"/>
                </a:lnTo>
                <a:lnTo>
                  <a:pt x="882" y="592"/>
                </a:lnTo>
                <a:lnTo>
                  <a:pt x="881" y="590"/>
                </a:lnTo>
                <a:lnTo>
                  <a:pt x="881" y="587"/>
                </a:lnTo>
                <a:lnTo>
                  <a:pt x="877" y="585"/>
                </a:lnTo>
                <a:lnTo>
                  <a:pt x="874" y="585"/>
                </a:lnTo>
                <a:lnTo>
                  <a:pt x="864" y="587"/>
                </a:lnTo>
                <a:lnTo>
                  <a:pt x="853" y="588"/>
                </a:lnTo>
                <a:lnTo>
                  <a:pt x="848" y="588"/>
                </a:lnTo>
                <a:lnTo>
                  <a:pt x="847" y="587"/>
                </a:lnTo>
                <a:lnTo>
                  <a:pt x="841" y="578"/>
                </a:lnTo>
                <a:lnTo>
                  <a:pt x="838" y="575"/>
                </a:lnTo>
                <a:lnTo>
                  <a:pt x="833" y="573"/>
                </a:lnTo>
                <a:lnTo>
                  <a:pt x="833" y="575"/>
                </a:lnTo>
                <a:lnTo>
                  <a:pt x="831" y="578"/>
                </a:lnTo>
                <a:lnTo>
                  <a:pt x="829" y="580"/>
                </a:lnTo>
                <a:lnTo>
                  <a:pt x="828" y="582"/>
                </a:lnTo>
                <a:lnTo>
                  <a:pt x="826" y="580"/>
                </a:lnTo>
                <a:lnTo>
                  <a:pt x="826" y="576"/>
                </a:lnTo>
                <a:lnTo>
                  <a:pt x="826" y="573"/>
                </a:lnTo>
                <a:lnTo>
                  <a:pt x="819" y="575"/>
                </a:lnTo>
                <a:lnTo>
                  <a:pt x="814" y="580"/>
                </a:lnTo>
                <a:lnTo>
                  <a:pt x="811" y="585"/>
                </a:lnTo>
                <a:lnTo>
                  <a:pt x="807" y="592"/>
                </a:lnTo>
                <a:lnTo>
                  <a:pt x="804" y="607"/>
                </a:lnTo>
                <a:lnTo>
                  <a:pt x="802" y="614"/>
                </a:lnTo>
                <a:lnTo>
                  <a:pt x="799" y="621"/>
                </a:lnTo>
                <a:lnTo>
                  <a:pt x="763" y="621"/>
                </a:lnTo>
                <a:lnTo>
                  <a:pt x="727" y="621"/>
                </a:lnTo>
                <a:lnTo>
                  <a:pt x="695" y="624"/>
                </a:lnTo>
                <a:lnTo>
                  <a:pt x="662" y="628"/>
                </a:lnTo>
                <a:lnTo>
                  <a:pt x="630" y="643"/>
                </a:lnTo>
                <a:lnTo>
                  <a:pt x="613" y="650"/>
                </a:lnTo>
                <a:lnTo>
                  <a:pt x="594" y="655"/>
                </a:lnTo>
                <a:lnTo>
                  <a:pt x="591" y="657"/>
                </a:lnTo>
                <a:lnTo>
                  <a:pt x="587" y="658"/>
                </a:lnTo>
                <a:lnTo>
                  <a:pt x="584" y="660"/>
                </a:lnTo>
                <a:lnTo>
                  <a:pt x="580" y="662"/>
                </a:lnTo>
                <a:lnTo>
                  <a:pt x="577" y="669"/>
                </a:lnTo>
                <a:lnTo>
                  <a:pt x="575" y="674"/>
                </a:lnTo>
                <a:lnTo>
                  <a:pt x="573" y="675"/>
                </a:lnTo>
                <a:lnTo>
                  <a:pt x="567" y="679"/>
                </a:lnTo>
                <a:lnTo>
                  <a:pt x="558" y="679"/>
                </a:lnTo>
                <a:lnTo>
                  <a:pt x="551" y="682"/>
                </a:lnTo>
                <a:lnTo>
                  <a:pt x="548" y="686"/>
                </a:lnTo>
                <a:lnTo>
                  <a:pt x="546" y="689"/>
                </a:lnTo>
                <a:lnTo>
                  <a:pt x="543" y="691"/>
                </a:lnTo>
                <a:lnTo>
                  <a:pt x="539" y="692"/>
                </a:lnTo>
                <a:lnTo>
                  <a:pt x="536" y="696"/>
                </a:lnTo>
                <a:lnTo>
                  <a:pt x="533" y="696"/>
                </a:lnTo>
                <a:lnTo>
                  <a:pt x="526" y="694"/>
                </a:lnTo>
                <a:lnTo>
                  <a:pt x="519" y="694"/>
                </a:lnTo>
                <a:lnTo>
                  <a:pt x="505" y="698"/>
                </a:lnTo>
                <a:lnTo>
                  <a:pt x="495" y="701"/>
                </a:lnTo>
                <a:lnTo>
                  <a:pt x="493" y="699"/>
                </a:lnTo>
                <a:lnTo>
                  <a:pt x="492" y="696"/>
                </a:lnTo>
                <a:lnTo>
                  <a:pt x="485" y="694"/>
                </a:lnTo>
                <a:lnTo>
                  <a:pt x="478" y="694"/>
                </a:lnTo>
                <a:lnTo>
                  <a:pt x="469" y="698"/>
                </a:lnTo>
                <a:lnTo>
                  <a:pt x="461" y="701"/>
                </a:lnTo>
                <a:lnTo>
                  <a:pt x="456" y="703"/>
                </a:lnTo>
                <a:lnTo>
                  <a:pt x="451" y="703"/>
                </a:lnTo>
                <a:lnTo>
                  <a:pt x="444" y="703"/>
                </a:lnTo>
                <a:lnTo>
                  <a:pt x="439" y="701"/>
                </a:lnTo>
                <a:lnTo>
                  <a:pt x="437" y="698"/>
                </a:lnTo>
                <a:lnTo>
                  <a:pt x="435" y="694"/>
                </a:lnTo>
                <a:lnTo>
                  <a:pt x="434" y="689"/>
                </a:lnTo>
                <a:lnTo>
                  <a:pt x="432" y="686"/>
                </a:lnTo>
                <a:lnTo>
                  <a:pt x="429" y="682"/>
                </a:lnTo>
                <a:lnTo>
                  <a:pt x="423" y="682"/>
                </a:lnTo>
                <a:lnTo>
                  <a:pt x="422" y="679"/>
                </a:lnTo>
                <a:lnTo>
                  <a:pt x="418" y="674"/>
                </a:lnTo>
                <a:lnTo>
                  <a:pt x="413" y="669"/>
                </a:lnTo>
                <a:lnTo>
                  <a:pt x="412" y="665"/>
                </a:lnTo>
                <a:lnTo>
                  <a:pt x="408" y="660"/>
                </a:lnTo>
                <a:lnTo>
                  <a:pt x="408" y="655"/>
                </a:lnTo>
                <a:lnTo>
                  <a:pt x="410" y="648"/>
                </a:lnTo>
                <a:lnTo>
                  <a:pt x="400" y="648"/>
                </a:lnTo>
                <a:lnTo>
                  <a:pt x="391" y="646"/>
                </a:lnTo>
                <a:lnTo>
                  <a:pt x="386" y="641"/>
                </a:lnTo>
                <a:lnTo>
                  <a:pt x="383" y="634"/>
                </a:lnTo>
                <a:lnTo>
                  <a:pt x="333" y="628"/>
                </a:lnTo>
                <a:lnTo>
                  <a:pt x="307" y="628"/>
                </a:lnTo>
                <a:lnTo>
                  <a:pt x="280" y="628"/>
                </a:lnTo>
                <a:lnTo>
                  <a:pt x="279" y="638"/>
                </a:lnTo>
                <a:lnTo>
                  <a:pt x="275" y="645"/>
                </a:lnTo>
                <a:lnTo>
                  <a:pt x="273" y="653"/>
                </a:lnTo>
                <a:lnTo>
                  <a:pt x="273" y="662"/>
                </a:lnTo>
                <a:lnTo>
                  <a:pt x="277" y="663"/>
                </a:lnTo>
                <a:lnTo>
                  <a:pt x="279" y="665"/>
                </a:lnTo>
                <a:lnTo>
                  <a:pt x="280" y="669"/>
                </a:lnTo>
                <a:lnTo>
                  <a:pt x="282" y="672"/>
                </a:lnTo>
                <a:lnTo>
                  <a:pt x="284" y="675"/>
                </a:lnTo>
                <a:lnTo>
                  <a:pt x="287" y="679"/>
                </a:lnTo>
                <a:lnTo>
                  <a:pt x="287" y="682"/>
                </a:lnTo>
                <a:lnTo>
                  <a:pt x="287" y="691"/>
                </a:lnTo>
                <a:lnTo>
                  <a:pt x="284" y="696"/>
                </a:lnTo>
                <a:lnTo>
                  <a:pt x="280" y="701"/>
                </a:lnTo>
                <a:lnTo>
                  <a:pt x="275" y="704"/>
                </a:lnTo>
                <a:lnTo>
                  <a:pt x="267" y="713"/>
                </a:lnTo>
                <a:lnTo>
                  <a:pt x="261" y="716"/>
                </a:lnTo>
                <a:lnTo>
                  <a:pt x="260" y="723"/>
                </a:lnTo>
                <a:lnTo>
                  <a:pt x="239" y="737"/>
                </a:lnTo>
                <a:lnTo>
                  <a:pt x="219" y="751"/>
                </a:lnTo>
                <a:lnTo>
                  <a:pt x="217" y="756"/>
                </a:lnTo>
                <a:lnTo>
                  <a:pt x="219" y="761"/>
                </a:lnTo>
                <a:lnTo>
                  <a:pt x="219" y="771"/>
                </a:lnTo>
                <a:lnTo>
                  <a:pt x="219" y="778"/>
                </a:lnTo>
                <a:lnTo>
                  <a:pt x="219" y="781"/>
                </a:lnTo>
                <a:lnTo>
                  <a:pt x="217" y="785"/>
                </a:lnTo>
                <a:lnTo>
                  <a:pt x="212" y="785"/>
                </a:lnTo>
                <a:lnTo>
                  <a:pt x="210" y="781"/>
                </a:lnTo>
                <a:lnTo>
                  <a:pt x="207" y="776"/>
                </a:lnTo>
                <a:lnTo>
                  <a:pt x="202" y="771"/>
                </a:lnTo>
                <a:lnTo>
                  <a:pt x="200" y="768"/>
                </a:lnTo>
                <a:lnTo>
                  <a:pt x="197" y="762"/>
                </a:lnTo>
                <a:lnTo>
                  <a:pt x="197" y="757"/>
                </a:lnTo>
                <a:lnTo>
                  <a:pt x="198" y="751"/>
                </a:lnTo>
                <a:lnTo>
                  <a:pt x="190" y="752"/>
                </a:lnTo>
                <a:lnTo>
                  <a:pt x="185" y="751"/>
                </a:lnTo>
                <a:lnTo>
                  <a:pt x="183" y="745"/>
                </a:lnTo>
                <a:lnTo>
                  <a:pt x="179" y="742"/>
                </a:lnTo>
                <a:lnTo>
                  <a:pt x="178" y="737"/>
                </a:lnTo>
                <a:lnTo>
                  <a:pt x="176" y="732"/>
                </a:lnTo>
                <a:lnTo>
                  <a:pt x="171" y="730"/>
                </a:lnTo>
                <a:lnTo>
                  <a:pt x="164" y="730"/>
                </a:lnTo>
                <a:lnTo>
                  <a:pt x="161" y="721"/>
                </a:lnTo>
                <a:lnTo>
                  <a:pt x="157" y="713"/>
                </a:lnTo>
                <a:lnTo>
                  <a:pt x="152" y="706"/>
                </a:lnTo>
                <a:lnTo>
                  <a:pt x="149" y="704"/>
                </a:lnTo>
                <a:lnTo>
                  <a:pt x="144" y="703"/>
                </a:lnTo>
                <a:lnTo>
                  <a:pt x="142" y="691"/>
                </a:lnTo>
                <a:lnTo>
                  <a:pt x="138" y="680"/>
                </a:lnTo>
                <a:lnTo>
                  <a:pt x="130" y="662"/>
                </a:lnTo>
                <a:lnTo>
                  <a:pt x="130" y="658"/>
                </a:lnTo>
                <a:lnTo>
                  <a:pt x="128" y="655"/>
                </a:lnTo>
                <a:lnTo>
                  <a:pt x="123" y="651"/>
                </a:lnTo>
                <a:lnTo>
                  <a:pt x="116" y="651"/>
                </a:lnTo>
                <a:lnTo>
                  <a:pt x="109" y="648"/>
                </a:lnTo>
                <a:lnTo>
                  <a:pt x="108" y="645"/>
                </a:lnTo>
                <a:lnTo>
                  <a:pt x="106" y="641"/>
                </a:lnTo>
                <a:lnTo>
                  <a:pt x="104" y="636"/>
                </a:lnTo>
                <a:lnTo>
                  <a:pt x="103" y="634"/>
                </a:lnTo>
                <a:lnTo>
                  <a:pt x="96" y="634"/>
                </a:lnTo>
                <a:lnTo>
                  <a:pt x="89" y="634"/>
                </a:lnTo>
                <a:lnTo>
                  <a:pt x="87" y="636"/>
                </a:lnTo>
                <a:lnTo>
                  <a:pt x="86" y="638"/>
                </a:lnTo>
                <a:lnTo>
                  <a:pt x="82" y="641"/>
                </a:lnTo>
                <a:lnTo>
                  <a:pt x="77" y="643"/>
                </a:lnTo>
                <a:lnTo>
                  <a:pt x="75" y="645"/>
                </a:lnTo>
                <a:lnTo>
                  <a:pt x="75" y="648"/>
                </a:lnTo>
                <a:lnTo>
                  <a:pt x="69" y="651"/>
                </a:lnTo>
                <a:lnTo>
                  <a:pt x="62" y="655"/>
                </a:lnTo>
                <a:lnTo>
                  <a:pt x="55" y="655"/>
                </a:lnTo>
                <a:lnTo>
                  <a:pt x="55" y="703"/>
                </a:lnTo>
                <a:lnTo>
                  <a:pt x="50" y="706"/>
                </a:lnTo>
                <a:lnTo>
                  <a:pt x="45" y="710"/>
                </a:lnTo>
                <a:lnTo>
                  <a:pt x="38" y="720"/>
                </a:lnTo>
                <a:lnTo>
                  <a:pt x="36" y="727"/>
                </a:lnTo>
                <a:lnTo>
                  <a:pt x="31" y="732"/>
                </a:lnTo>
                <a:lnTo>
                  <a:pt x="28" y="735"/>
                </a:lnTo>
                <a:lnTo>
                  <a:pt x="21" y="737"/>
                </a:lnTo>
                <a:lnTo>
                  <a:pt x="23" y="744"/>
                </a:lnTo>
                <a:lnTo>
                  <a:pt x="23" y="749"/>
                </a:lnTo>
                <a:lnTo>
                  <a:pt x="21" y="752"/>
                </a:lnTo>
                <a:lnTo>
                  <a:pt x="17" y="756"/>
                </a:lnTo>
                <a:lnTo>
                  <a:pt x="11" y="762"/>
                </a:lnTo>
                <a:lnTo>
                  <a:pt x="9" y="766"/>
                </a:lnTo>
                <a:lnTo>
                  <a:pt x="7" y="771"/>
                </a:lnTo>
                <a:lnTo>
                  <a:pt x="5" y="774"/>
                </a:lnTo>
                <a:lnTo>
                  <a:pt x="4" y="778"/>
                </a:lnTo>
                <a:lnTo>
                  <a:pt x="0" y="781"/>
                </a:lnTo>
                <a:lnTo>
                  <a:pt x="0" y="785"/>
                </a:lnTo>
                <a:lnTo>
                  <a:pt x="0" y="832"/>
                </a:lnTo>
                <a:lnTo>
                  <a:pt x="0" y="839"/>
                </a:lnTo>
                <a:lnTo>
                  <a:pt x="2" y="844"/>
                </a:lnTo>
                <a:lnTo>
                  <a:pt x="5" y="848"/>
                </a:lnTo>
                <a:lnTo>
                  <a:pt x="7" y="853"/>
                </a:lnTo>
                <a:lnTo>
                  <a:pt x="7" y="858"/>
                </a:lnTo>
                <a:lnTo>
                  <a:pt x="9" y="861"/>
                </a:lnTo>
                <a:lnTo>
                  <a:pt x="11" y="865"/>
                </a:lnTo>
                <a:lnTo>
                  <a:pt x="14" y="867"/>
                </a:lnTo>
                <a:lnTo>
                  <a:pt x="29" y="867"/>
                </a:lnTo>
                <a:lnTo>
                  <a:pt x="45" y="868"/>
                </a:lnTo>
                <a:lnTo>
                  <a:pt x="58" y="872"/>
                </a:lnTo>
                <a:lnTo>
                  <a:pt x="70" y="875"/>
                </a:lnTo>
                <a:lnTo>
                  <a:pt x="82" y="880"/>
                </a:lnTo>
                <a:lnTo>
                  <a:pt x="84" y="882"/>
                </a:lnTo>
                <a:lnTo>
                  <a:pt x="96" y="887"/>
                </a:lnTo>
                <a:lnTo>
                  <a:pt x="96" y="921"/>
                </a:lnTo>
                <a:lnTo>
                  <a:pt x="101" y="921"/>
                </a:lnTo>
                <a:lnTo>
                  <a:pt x="106" y="923"/>
                </a:lnTo>
                <a:lnTo>
                  <a:pt x="115" y="926"/>
                </a:lnTo>
                <a:lnTo>
                  <a:pt x="121" y="931"/>
                </a:lnTo>
                <a:lnTo>
                  <a:pt x="130" y="935"/>
                </a:lnTo>
                <a:lnTo>
                  <a:pt x="130" y="938"/>
                </a:lnTo>
                <a:lnTo>
                  <a:pt x="132" y="940"/>
                </a:lnTo>
                <a:lnTo>
                  <a:pt x="137" y="942"/>
                </a:lnTo>
                <a:lnTo>
                  <a:pt x="140" y="945"/>
                </a:lnTo>
                <a:lnTo>
                  <a:pt x="142" y="947"/>
                </a:lnTo>
                <a:lnTo>
                  <a:pt x="144" y="948"/>
                </a:lnTo>
                <a:lnTo>
                  <a:pt x="150" y="948"/>
                </a:lnTo>
                <a:lnTo>
                  <a:pt x="156" y="950"/>
                </a:lnTo>
                <a:lnTo>
                  <a:pt x="164" y="955"/>
                </a:lnTo>
                <a:lnTo>
                  <a:pt x="164" y="959"/>
                </a:lnTo>
                <a:lnTo>
                  <a:pt x="166" y="960"/>
                </a:lnTo>
                <a:lnTo>
                  <a:pt x="171" y="962"/>
                </a:lnTo>
                <a:lnTo>
                  <a:pt x="181" y="964"/>
                </a:lnTo>
                <a:lnTo>
                  <a:pt x="188" y="962"/>
                </a:lnTo>
                <a:lnTo>
                  <a:pt x="195" y="960"/>
                </a:lnTo>
                <a:lnTo>
                  <a:pt x="200" y="957"/>
                </a:lnTo>
                <a:lnTo>
                  <a:pt x="212" y="952"/>
                </a:lnTo>
                <a:lnTo>
                  <a:pt x="217" y="950"/>
                </a:lnTo>
                <a:lnTo>
                  <a:pt x="226" y="948"/>
                </a:lnTo>
                <a:lnTo>
                  <a:pt x="224" y="942"/>
                </a:lnTo>
                <a:lnTo>
                  <a:pt x="226" y="938"/>
                </a:lnTo>
                <a:lnTo>
                  <a:pt x="229" y="936"/>
                </a:lnTo>
                <a:lnTo>
                  <a:pt x="232" y="935"/>
                </a:lnTo>
                <a:lnTo>
                  <a:pt x="236" y="933"/>
                </a:lnTo>
                <a:lnTo>
                  <a:pt x="239" y="931"/>
                </a:lnTo>
                <a:lnTo>
                  <a:pt x="241" y="928"/>
                </a:lnTo>
                <a:lnTo>
                  <a:pt x="239" y="921"/>
                </a:lnTo>
                <a:lnTo>
                  <a:pt x="243" y="914"/>
                </a:lnTo>
                <a:lnTo>
                  <a:pt x="248" y="909"/>
                </a:lnTo>
                <a:lnTo>
                  <a:pt x="253" y="904"/>
                </a:lnTo>
                <a:lnTo>
                  <a:pt x="260" y="901"/>
                </a:lnTo>
                <a:lnTo>
                  <a:pt x="261" y="907"/>
                </a:lnTo>
                <a:lnTo>
                  <a:pt x="265" y="913"/>
                </a:lnTo>
                <a:lnTo>
                  <a:pt x="267" y="919"/>
                </a:lnTo>
                <a:lnTo>
                  <a:pt x="267" y="928"/>
                </a:lnTo>
                <a:lnTo>
                  <a:pt x="267" y="933"/>
                </a:lnTo>
                <a:lnTo>
                  <a:pt x="267" y="938"/>
                </a:lnTo>
                <a:lnTo>
                  <a:pt x="261" y="943"/>
                </a:lnTo>
                <a:lnTo>
                  <a:pt x="258" y="950"/>
                </a:lnTo>
                <a:lnTo>
                  <a:pt x="258" y="955"/>
                </a:lnTo>
                <a:lnTo>
                  <a:pt x="260" y="962"/>
                </a:lnTo>
                <a:lnTo>
                  <a:pt x="279" y="953"/>
                </a:lnTo>
                <a:lnTo>
                  <a:pt x="296" y="943"/>
                </a:lnTo>
                <a:lnTo>
                  <a:pt x="314" y="935"/>
                </a:lnTo>
                <a:lnTo>
                  <a:pt x="325" y="931"/>
                </a:lnTo>
                <a:lnTo>
                  <a:pt x="335" y="928"/>
                </a:lnTo>
                <a:lnTo>
                  <a:pt x="343" y="935"/>
                </a:lnTo>
                <a:lnTo>
                  <a:pt x="352" y="943"/>
                </a:lnTo>
                <a:lnTo>
                  <a:pt x="369" y="959"/>
                </a:lnTo>
                <a:lnTo>
                  <a:pt x="379" y="965"/>
                </a:lnTo>
                <a:lnTo>
                  <a:pt x="389" y="971"/>
                </a:lnTo>
                <a:lnTo>
                  <a:pt x="401" y="974"/>
                </a:lnTo>
                <a:lnTo>
                  <a:pt x="417" y="976"/>
                </a:lnTo>
                <a:lnTo>
                  <a:pt x="417" y="972"/>
                </a:lnTo>
                <a:lnTo>
                  <a:pt x="418" y="971"/>
                </a:lnTo>
                <a:lnTo>
                  <a:pt x="423" y="969"/>
                </a:lnTo>
                <a:lnTo>
                  <a:pt x="427" y="965"/>
                </a:lnTo>
                <a:lnTo>
                  <a:pt x="429" y="964"/>
                </a:lnTo>
                <a:lnTo>
                  <a:pt x="430" y="962"/>
                </a:lnTo>
                <a:lnTo>
                  <a:pt x="435" y="959"/>
                </a:lnTo>
                <a:lnTo>
                  <a:pt x="439" y="953"/>
                </a:lnTo>
                <a:lnTo>
                  <a:pt x="444" y="942"/>
                </a:lnTo>
                <a:lnTo>
                  <a:pt x="458" y="921"/>
                </a:lnTo>
                <a:lnTo>
                  <a:pt x="459" y="916"/>
                </a:lnTo>
                <a:lnTo>
                  <a:pt x="461" y="914"/>
                </a:lnTo>
                <a:lnTo>
                  <a:pt x="464" y="914"/>
                </a:lnTo>
                <a:lnTo>
                  <a:pt x="466" y="906"/>
                </a:lnTo>
                <a:lnTo>
                  <a:pt x="468" y="902"/>
                </a:lnTo>
                <a:lnTo>
                  <a:pt x="471" y="901"/>
                </a:lnTo>
                <a:lnTo>
                  <a:pt x="483" y="896"/>
                </a:lnTo>
                <a:lnTo>
                  <a:pt x="495" y="890"/>
                </a:lnTo>
                <a:lnTo>
                  <a:pt x="507" y="887"/>
                </a:lnTo>
                <a:lnTo>
                  <a:pt x="519" y="880"/>
                </a:lnTo>
                <a:lnTo>
                  <a:pt x="527" y="880"/>
                </a:lnTo>
                <a:lnTo>
                  <a:pt x="534" y="878"/>
                </a:lnTo>
                <a:lnTo>
                  <a:pt x="548" y="875"/>
                </a:lnTo>
                <a:lnTo>
                  <a:pt x="560" y="870"/>
                </a:lnTo>
                <a:lnTo>
                  <a:pt x="565" y="868"/>
                </a:lnTo>
                <a:lnTo>
                  <a:pt x="573" y="867"/>
                </a:lnTo>
                <a:lnTo>
                  <a:pt x="585" y="868"/>
                </a:lnTo>
                <a:lnTo>
                  <a:pt x="597" y="873"/>
                </a:lnTo>
                <a:lnTo>
                  <a:pt x="608" y="878"/>
                </a:lnTo>
                <a:lnTo>
                  <a:pt x="621" y="880"/>
                </a:lnTo>
                <a:lnTo>
                  <a:pt x="703" y="880"/>
                </a:lnTo>
                <a:lnTo>
                  <a:pt x="708" y="878"/>
                </a:lnTo>
                <a:lnTo>
                  <a:pt x="713" y="873"/>
                </a:lnTo>
                <a:lnTo>
                  <a:pt x="719" y="870"/>
                </a:lnTo>
                <a:lnTo>
                  <a:pt x="724" y="867"/>
                </a:lnTo>
                <a:lnTo>
                  <a:pt x="725" y="863"/>
                </a:lnTo>
                <a:lnTo>
                  <a:pt x="727" y="861"/>
                </a:lnTo>
                <a:lnTo>
                  <a:pt x="732" y="858"/>
                </a:lnTo>
                <a:lnTo>
                  <a:pt x="739" y="856"/>
                </a:lnTo>
                <a:lnTo>
                  <a:pt x="744" y="853"/>
                </a:lnTo>
                <a:lnTo>
                  <a:pt x="756" y="851"/>
                </a:lnTo>
                <a:lnTo>
                  <a:pt x="766" y="848"/>
                </a:lnTo>
                <a:lnTo>
                  <a:pt x="785" y="839"/>
                </a:lnTo>
                <a:lnTo>
                  <a:pt x="789" y="839"/>
                </a:lnTo>
                <a:lnTo>
                  <a:pt x="795" y="839"/>
                </a:lnTo>
                <a:lnTo>
                  <a:pt x="806" y="839"/>
                </a:lnTo>
                <a:lnTo>
                  <a:pt x="811" y="839"/>
                </a:lnTo>
                <a:lnTo>
                  <a:pt x="816" y="839"/>
                </a:lnTo>
                <a:lnTo>
                  <a:pt x="819" y="841"/>
                </a:lnTo>
                <a:lnTo>
                  <a:pt x="819" y="846"/>
                </a:lnTo>
                <a:lnTo>
                  <a:pt x="828" y="848"/>
                </a:lnTo>
                <a:lnTo>
                  <a:pt x="831" y="849"/>
                </a:lnTo>
                <a:lnTo>
                  <a:pt x="833" y="853"/>
                </a:lnTo>
                <a:lnTo>
                  <a:pt x="835" y="860"/>
                </a:lnTo>
                <a:lnTo>
                  <a:pt x="835" y="865"/>
                </a:lnTo>
                <a:lnTo>
                  <a:pt x="833" y="868"/>
                </a:lnTo>
                <a:lnTo>
                  <a:pt x="829" y="870"/>
                </a:lnTo>
                <a:lnTo>
                  <a:pt x="824" y="875"/>
                </a:lnTo>
                <a:lnTo>
                  <a:pt x="821" y="877"/>
                </a:lnTo>
                <a:lnTo>
                  <a:pt x="819" y="880"/>
                </a:lnTo>
                <a:lnTo>
                  <a:pt x="812" y="884"/>
                </a:lnTo>
                <a:lnTo>
                  <a:pt x="807" y="889"/>
                </a:lnTo>
                <a:lnTo>
                  <a:pt x="806" y="897"/>
                </a:lnTo>
                <a:lnTo>
                  <a:pt x="806" y="907"/>
                </a:lnTo>
                <a:lnTo>
                  <a:pt x="806" y="918"/>
                </a:lnTo>
                <a:lnTo>
                  <a:pt x="807" y="924"/>
                </a:lnTo>
                <a:lnTo>
                  <a:pt x="811" y="931"/>
                </a:lnTo>
                <a:lnTo>
                  <a:pt x="816" y="935"/>
                </a:lnTo>
                <a:lnTo>
                  <a:pt x="826" y="943"/>
                </a:lnTo>
                <a:lnTo>
                  <a:pt x="829" y="948"/>
                </a:lnTo>
                <a:lnTo>
                  <a:pt x="833" y="955"/>
                </a:lnTo>
                <a:lnTo>
                  <a:pt x="836" y="964"/>
                </a:lnTo>
                <a:lnTo>
                  <a:pt x="840" y="972"/>
                </a:lnTo>
                <a:lnTo>
                  <a:pt x="843" y="981"/>
                </a:lnTo>
                <a:lnTo>
                  <a:pt x="847" y="989"/>
                </a:lnTo>
                <a:lnTo>
                  <a:pt x="852" y="991"/>
                </a:lnTo>
                <a:lnTo>
                  <a:pt x="855" y="994"/>
                </a:lnTo>
                <a:lnTo>
                  <a:pt x="860" y="996"/>
                </a:lnTo>
                <a:lnTo>
                  <a:pt x="867" y="996"/>
                </a:lnTo>
                <a:lnTo>
                  <a:pt x="867" y="1003"/>
                </a:lnTo>
                <a:lnTo>
                  <a:pt x="869" y="1008"/>
                </a:lnTo>
                <a:lnTo>
                  <a:pt x="874" y="1017"/>
                </a:lnTo>
                <a:lnTo>
                  <a:pt x="881" y="1015"/>
                </a:lnTo>
                <a:lnTo>
                  <a:pt x="884" y="1015"/>
                </a:lnTo>
                <a:lnTo>
                  <a:pt x="893" y="1018"/>
                </a:lnTo>
                <a:lnTo>
                  <a:pt x="898" y="1023"/>
                </a:lnTo>
                <a:lnTo>
                  <a:pt x="903" y="1023"/>
                </a:lnTo>
                <a:lnTo>
                  <a:pt x="908" y="1023"/>
                </a:lnTo>
                <a:lnTo>
                  <a:pt x="910" y="1028"/>
                </a:lnTo>
                <a:lnTo>
                  <a:pt x="911" y="1034"/>
                </a:lnTo>
                <a:lnTo>
                  <a:pt x="920" y="1039"/>
                </a:lnTo>
                <a:lnTo>
                  <a:pt x="928" y="1044"/>
                </a:lnTo>
                <a:lnTo>
                  <a:pt x="932" y="1047"/>
                </a:lnTo>
                <a:lnTo>
                  <a:pt x="935" y="1051"/>
                </a:lnTo>
                <a:lnTo>
                  <a:pt x="940" y="1052"/>
                </a:lnTo>
                <a:lnTo>
                  <a:pt x="942" y="1054"/>
                </a:lnTo>
                <a:lnTo>
                  <a:pt x="942" y="1057"/>
                </a:lnTo>
                <a:lnTo>
                  <a:pt x="969" y="1057"/>
                </a:lnTo>
                <a:lnTo>
                  <a:pt x="971" y="1061"/>
                </a:lnTo>
                <a:lnTo>
                  <a:pt x="973" y="1063"/>
                </a:lnTo>
                <a:lnTo>
                  <a:pt x="978" y="1066"/>
                </a:lnTo>
                <a:lnTo>
                  <a:pt x="985" y="1068"/>
                </a:lnTo>
                <a:lnTo>
                  <a:pt x="990" y="1071"/>
                </a:lnTo>
                <a:lnTo>
                  <a:pt x="1007" y="1078"/>
                </a:lnTo>
                <a:lnTo>
                  <a:pt x="1026" y="1083"/>
                </a:lnTo>
                <a:lnTo>
                  <a:pt x="1048" y="1085"/>
                </a:lnTo>
                <a:lnTo>
                  <a:pt x="1072" y="1085"/>
                </a:lnTo>
                <a:lnTo>
                  <a:pt x="1080" y="1090"/>
                </a:lnTo>
                <a:lnTo>
                  <a:pt x="1090" y="1093"/>
                </a:lnTo>
                <a:lnTo>
                  <a:pt x="1099" y="1098"/>
                </a:lnTo>
                <a:lnTo>
                  <a:pt x="1102" y="1102"/>
                </a:lnTo>
                <a:lnTo>
                  <a:pt x="1106" y="1105"/>
                </a:lnTo>
                <a:lnTo>
                  <a:pt x="1114" y="1104"/>
                </a:lnTo>
                <a:lnTo>
                  <a:pt x="1118" y="1102"/>
                </a:lnTo>
                <a:lnTo>
                  <a:pt x="1119" y="1098"/>
                </a:lnTo>
                <a:lnTo>
                  <a:pt x="1128" y="1097"/>
                </a:lnTo>
                <a:lnTo>
                  <a:pt x="1131" y="1095"/>
                </a:lnTo>
                <a:lnTo>
                  <a:pt x="1133" y="1092"/>
                </a:lnTo>
                <a:lnTo>
                  <a:pt x="1174" y="1092"/>
                </a:lnTo>
                <a:lnTo>
                  <a:pt x="1181" y="1092"/>
                </a:lnTo>
                <a:lnTo>
                  <a:pt x="1184" y="1093"/>
                </a:lnTo>
                <a:lnTo>
                  <a:pt x="1191" y="1097"/>
                </a:lnTo>
                <a:lnTo>
                  <a:pt x="1196" y="1102"/>
                </a:lnTo>
                <a:lnTo>
                  <a:pt x="1198" y="1104"/>
                </a:lnTo>
                <a:lnTo>
                  <a:pt x="1201" y="1105"/>
                </a:lnTo>
                <a:lnTo>
                  <a:pt x="1208" y="1105"/>
                </a:lnTo>
                <a:lnTo>
                  <a:pt x="1215" y="1105"/>
                </a:lnTo>
                <a:lnTo>
                  <a:pt x="1222" y="1104"/>
                </a:lnTo>
                <a:lnTo>
                  <a:pt x="1229" y="1105"/>
                </a:lnTo>
                <a:lnTo>
                  <a:pt x="1229" y="1109"/>
                </a:lnTo>
                <a:lnTo>
                  <a:pt x="1229" y="1112"/>
                </a:lnTo>
                <a:lnTo>
                  <a:pt x="1232" y="1112"/>
                </a:lnTo>
                <a:lnTo>
                  <a:pt x="1235" y="1112"/>
                </a:lnTo>
                <a:lnTo>
                  <a:pt x="1244" y="1117"/>
                </a:lnTo>
                <a:lnTo>
                  <a:pt x="1249" y="1119"/>
                </a:lnTo>
                <a:lnTo>
                  <a:pt x="1256" y="1119"/>
                </a:lnTo>
                <a:lnTo>
                  <a:pt x="1266" y="1114"/>
                </a:lnTo>
                <a:lnTo>
                  <a:pt x="1278" y="1107"/>
                </a:lnTo>
                <a:lnTo>
                  <a:pt x="1290" y="1102"/>
                </a:lnTo>
                <a:lnTo>
                  <a:pt x="1304" y="1098"/>
                </a:lnTo>
                <a:lnTo>
                  <a:pt x="1316" y="1098"/>
                </a:lnTo>
                <a:lnTo>
                  <a:pt x="1329" y="1098"/>
                </a:lnTo>
                <a:lnTo>
                  <a:pt x="1343" y="1098"/>
                </a:lnTo>
                <a:lnTo>
                  <a:pt x="1358" y="1098"/>
                </a:lnTo>
                <a:lnTo>
                  <a:pt x="1365" y="1102"/>
                </a:lnTo>
                <a:lnTo>
                  <a:pt x="1372" y="1105"/>
                </a:lnTo>
                <a:lnTo>
                  <a:pt x="1382" y="1105"/>
                </a:lnTo>
                <a:lnTo>
                  <a:pt x="1392" y="1105"/>
                </a:lnTo>
                <a:lnTo>
                  <a:pt x="1394" y="1109"/>
                </a:lnTo>
                <a:lnTo>
                  <a:pt x="1396" y="1110"/>
                </a:lnTo>
                <a:lnTo>
                  <a:pt x="1401" y="1114"/>
                </a:lnTo>
                <a:lnTo>
                  <a:pt x="1408" y="1115"/>
                </a:lnTo>
                <a:lnTo>
                  <a:pt x="1413" y="1119"/>
                </a:lnTo>
                <a:lnTo>
                  <a:pt x="1421" y="1119"/>
                </a:lnTo>
                <a:lnTo>
                  <a:pt x="1427" y="1122"/>
                </a:lnTo>
                <a:lnTo>
                  <a:pt x="1432" y="1124"/>
                </a:lnTo>
                <a:lnTo>
                  <a:pt x="1440" y="1126"/>
                </a:lnTo>
                <a:lnTo>
                  <a:pt x="1515" y="1126"/>
                </a:lnTo>
                <a:lnTo>
                  <a:pt x="1522" y="1126"/>
                </a:lnTo>
                <a:lnTo>
                  <a:pt x="1527" y="1126"/>
                </a:lnTo>
                <a:lnTo>
                  <a:pt x="1529" y="1129"/>
                </a:lnTo>
                <a:lnTo>
                  <a:pt x="1532" y="1133"/>
                </a:lnTo>
                <a:lnTo>
                  <a:pt x="1534" y="1136"/>
                </a:lnTo>
                <a:lnTo>
                  <a:pt x="1537" y="1139"/>
                </a:lnTo>
                <a:lnTo>
                  <a:pt x="1542" y="1139"/>
                </a:lnTo>
                <a:lnTo>
                  <a:pt x="1549" y="1139"/>
                </a:lnTo>
                <a:lnTo>
                  <a:pt x="1551" y="1134"/>
                </a:lnTo>
                <a:lnTo>
                  <a:pt x="1554" y="1131"/>
                </a:lnTo>
                <a:lnTo>
                  <a:pt x="1558" y="1127"/>
                </a:lnTo>
                <a:lnTo>
                  <a:pt x="1563" y="1126"/>
                </a:lnTo>
                <a:lnTo>
                  <a:pt x="1568" y="1124"/>
                </a:lnTo>
                <a:lnTo>
                  <a:pt x="1571" y="1122"/>
                </a:lnTo>
                <a:lnTo>
                  <a:pt x="1580" y="1114"/>
                </a:lnTo>
                <a:lnTo>
                  <a:pt x="1590" y="1098"/>
                </a:lnTo>
                <a:lnTo>
                  <a:pt x="1595" y="1097"/>
                </a:lnTo>
                <a:lnTo>
                  <a:pt x="1597" y="1095"/>
                </a:lnTo>
                <a:lnTo>
                  <a:pt x="1597" y="1092"/>
                </a:lnTo>
                <a:lnTo>
                  <a:pt x="1600" y="1092"/>
                </a:lnTo>
                <a:lnTo>
                  <a:pt x="1604" y="1092"/>
                </a:lnTo>
                <a:lnTo>
                  <a:pt x="1607" y="1092"/>
                </a:lnTo>
                <a:lnTo>
                  <a:pt x="1611" y="1092"/>
                </a:lnTo>
                <a:lnTo>
                  <a:pt x="1612" y="1090"/>
                </a:lnTo>
                <a:lnTo>
                  <a:pt x="1614" y="1085"/>
                </a:lnTo>
                <a:lnTo>
                  <a:pt x="1616" y="1081"/>
                </a:lnTo>
                <a:lnTo>
                  <a:pt x="1617" y="1078"/>
                </a:lnTo>
                <a:lnTo>
                  <a:pt x="1621" y="1078"/>
                </a:lnTo>
                <a:lnTo>
                  <a:pt x="1624" y="1078"/>
                </a:lnTo>
                <a:lnTo>
                  <a:pt x="1628" y="1078"/>
                </a:lnTo>
                <a:lnTo>
                  <a:pt x="1631" y="1078"/>
                </a:lnTo>
                <a:lnTo>
                  <a:pt x="1635" y="1071"/>
                </a:lnTo>
                <a:lnTo>
                  <a:pt x="1638" y="1064"/>
                </a:lnTo>
                <a:lnTo>
                  <a:pt x="1658" y="1051"/>
                </a:lnTo>
                <a:lnTo>
                  <a:pt x="1658" y="1047"/>
                </a:lnTo>
                <a:lnTo>
                  <a:pt x="1658" y="1044"/>
                </a:lnTo>
                <a:lnTo>
                  <a:pt x="1662" y="1044"/>
                </a:lnTo>
                <a:lnTo>
                  <a:pt x="1665" y="1044"/>
                </a:lnTo>
                <a:lnTo>
                  <a:pt x="1672" y="1040"/>
                </a:lnTo>
                <a:lnTo>
                  <a:pt x="1679" y="1037"/>
                </a:lnTo>
                <a:lnTo>
                  <a:pt x="1696" y="1034"/>
                </a:lnTo>
                <a:lnTo>
                  <a:pt x="1715" y="1032"/>
                </a:lnTo>
                <a:lnTo>
                  <a:pt x="1754" y="1030"/>
                </a:lnTo>
                <a:lnTo>
                  <a:pt x="1793" y="1032"/>
                </a:lnTo>
                <a:lnTo>
                  <a:pt x="1812" y="1034"/>
                </a:lnTo>
                <a:lnTo>
                  <a:pt x="1829" y="1037"/>
                </a:lnTo>
                <a:lnTo>
                  <a:pt x="1841" y="1032"/>
                </a:lnTo>
                <a:lnTo>
                  <a:pt x="1853" y="1023"/>
                </a:lnTo>
                <a:lnTo>
                  <a:pt x="1860" y="1022"/>
                </a:lnTo>
                <a:lnTo>
                  <a:pt x="1867" y="1018"/>
                </a:lnTo>
                <a:lnTo>
                  <a:pt x="1875" y="1017"/>
                </a:lnTo>
                <a:lnTo>
                  <a:pt x="1884" y="1017"/>
                </a:lnTo>
                <a:lnTo>
                  <a:pt x="1884" y="1013"/>
                </a:lnTo>
                <a:lnTo>
                  <a:pt x="1887" y="1011"/>
                </a:lnTo>
                <a:lnTo>
                  <a:pt x="1894" y="1010"/>
                </a:lnTo>
                <a:lnTo>
                  <a:pt x="1901" y="1008"/>
                </a:lnTo>
                <a:lnTo>
                  <a:pt x="1902" y="1006"/>
                </a:lnTo>
                <a:lnTo>
                  <a:pt x="1904" y="1003"/>
                </a:lnTo>
                <a:lnTo>
                  <a:pt x="1914" y="1003"/>
                </a:lnTo>
                <a:lnTo>
                  <a:pt x="1925" y="1003"/>
                </a:lnTo>
                <a:lnTo>
                  <a:pt x="1931" y="1000"/>
                </a:lnTo>
                <a:lnTo>
                  <a:pt x="1938" y="996"/>
                </a:lnTo>
                <a:lnTo>
                  <a:pt x="1947" y="996"/>
                </a:lnTo>
                <a:lnTo>
                  <a:pt x="1955" y="996"/>
                </a:lnTo>
                <a:lnTo>
                  <a:pt x="1964" y="998"/>
                </a:lnTo>
                <a:lnTo>
                  <a:pt x="1972" y="996"/>
                </a:lnTo>
                <a:lnTo>
                  <a:pt x="1978" y="993"/>
                </a:lnTo>
                <a:lnTo>
                  <a:pt x="1983" y="989"/>
                </a:lnTo>
                <a:lnTo>
                  <a:pt x="1988" y="986"/>
                </a:lnTo>
                <a:lnTo>
                  <a:pt x="1993" y="982"/>
                </a:lnTo>
                <a:lnTo>
                  <a:pt x="1993" y="969"/>
                </a:lnTo>
                <a:lnTo>
                  <a:pt x="2006" y="969"/>
                </a:lnTo>
                <a:lnTo>
                  <a:pt x="2010" y="964"/>
                </a:lnTo>
                <a:lnTo>
                  <a:pt x="2017" y="959"/>
                </a:lnTo>
                <a:lnTo>
                  <a:pt x="2025" y="957"/>
                </a:lnTo>
                <a:lnTo>
                  <a:pt x="2034" y="955"/>
                </a:lnTo>
                <a:lnTo>
                  <a:pt x="2061" y="955"/>
                </a:lnTo>
                <a:lnTo>
                  <a:pt x="2063" y="950"/>
                </a:lnTo>
                <a:lnTo>
                  <a:pt x="2064" y="948"/>
                </a:lnTo>
                <a:lnTo>
                  <a:pt x="2068" y="948"/>
                </a:lnTo>
                <a:lnTo>
                  <a:pt x="2076" y="947"/>
                </a:lnTo>
                <a:lnTo>
                  <a:pt x="2085" y="945"/>
                </a:lnTo>
                <a:lnTo>
                  <a:pt x="2090" y="940"/>
                </a:lnTo>
                <a:lnTo>
                  <a:pt x="2095" y="935"/>
                </a:lnTo>
                <a:lnTo>
                  <a:pt x="2092" y="933"/>
                </a:lnTo>
                <a:lnTo>
                  <a:pt x="2090" y="931"/>
                </a:lnTo>
                <a:lnTo>
                  <a:pt x="2087" y="926"/>
                </a:lnTo>
                <a:lnTo>
                  <a:pt x="2085" y="919"/>
                </a:lnTo>
                <a:lnTo>
                  <a:pt x="2082" y="914"/>
                </a:lnTo>
                <a:lnTo>
                  <a:pt x="2064" y="914"/>
                </a:lnTo>
                <a:lnTo>
                  <a:pt x="2058" y="913"/>
                </a:lnTo>
                <a:lnTo>
                  <a:pt x="2056" y="911"/>
                </a:lnTo>
                <a:lnTo>
                  <a:pt x="2054" y="907"/>
                </a:lnTo>
                <a:lnTo>
                  <a:pt x="2056" y="902"/>
                </a:lnTo>
                <a:lnTo>
                  <a:pt x="2058" y="899"/>
                </a:lnTo>
                <a:lnTo>
                  <a:pt x="2061" y="896"/>
                </a:lnTo>
                <a:lnTo>
                  <a:pt x="2064" y="896"/>
                </a:lnTo>
                <a:lnTo>
                  <a:pt x="2075" y="894"/>
                </a:lnTo>
                <a:lnTo>
                  <a:pt x="2082" y="894"/>
                </a:lnTo>
                <a:lnTo>
                  <a:pt x="2085" y="892"/>
                </a:lnTo>
                <a:lnTo>
                  <a:pt x="2088" y="890"/>
                </a:lnTo>
                <a:lnTo>
                  <a:pt x="2095" y="887"/>
                </a:lnTo>
                <a:lnTo>
                  <a:pt x="2121" y="882"/>
                </a:lnTo>
                <a:lnTo>
                  <a:pt x="2133" y="878"/>
                </a:lnTo>
                <a:lnTo>
                  <a:pt x="2143" y="873"/>
                </a:lnTo>
                <a:lnTo>
                  <a:pt x="2143" y="861"/>
                </a:lnTo>
                <a:lnTo>
                  <a:pt x="2145" y="856"/>
                </a:lnTo>
                <a:lnTo>
                  <a:pt x="2146" y="855"/>
                </a:lnTo>
                <a:lnTo>
                  <a:pt x="2150" y="853"/>
                </a:lnTo>
                <a:lnTo>
                  <a:pt x="2150" y="848"/>
                </a:lnTo>
                <a:lnTo>
                  <a:pt x="2150" y="843"/>
                </a:lnTo>
                <a:lnTo>
                  <a:pt x="2148" y="839"/>
                </a:lnTo>
                <a:lnTo>
                  <a:pt x="2145" y="838"/>
                </a:lnTo>
                <a:lnTo>
                  <a:pt x="2139" y="832"/>
                </a:lnTo>
                <a:lnTo>
                  <a:pt x="2136" y="831"/>
                </a:lnTo>
                <a:lnTo>
                  <a:pt x="2136" y="826"/>
                </a:lnTo>
                <a:lnTo>
                  <a:pt x="2138" y="819"/>
                </a:lnTo>
                <a:lnTo>
                  <a:pt x="2136" y="814"/>
                </a:lnTo>
                <a:lnTo>
                  <a:pt x="2134" y="807"/>
                </a:lnTo>
                <a:lnTo>
                  <a:pt x="2129" y="802"/>
                </a:lnTo>
                <a:lnTo>
                  <a:pt x="2129" y="797"/>
                </a:lnTo>
                <a:lnTo>
                  <a:pt x="2129" y="791"/>
                </a:lnTo>
                <a:lnTo>
                  <a:pt x="2128" y="785"/>
                </a:lnTo>
                <a:lnTo>
                  <a:pt x="2128" y="778"/>
                </a:lnTo>
                <a:lnTo>
                  <a:pt x="2131" y="769"/>
                </a:lnTo>
                <a:lnTo>
                  <a:pt x="2134" y="761"/>
                </a:lnTo>
                <a:lnTo>
                  <a:pt x="2136" y="756"/>
                </a:lnTo>
                <a:lnTo>
                  <a:pt x="2136" y="751"/>
                </a:lnTo>
                <a:lnTo>
                  <a:pt x="2138" y="744"/>
                </a:lnTo>
                <a:lnTo>
                  <a:pt x="2138" y="737"/>
                </a:lnTo>
                <a:lnTo>
                  <a:pt x="2134" y="728"/>
                </a:lnTo>
                <a:lnTo>
                  <a:pt x="2131" y="720"/>
                </a:lnTo>
                <a:lnTo>
                  <a:pt x="2129" y="715"/>
                </a:lnTo>
                <a:lnTo>
                  <a:pt x="2129" y="710"/>
                </a:lnTo>
                <a:lnTo>
                  <a:pt x="2163" y="710"/>
                </a:lnTo>
                <a:lnTo>
                  <a:pt x="2170" y="696"/>
                </a:lnTo>
                <a:lnTo>
                  <a:pt x="2177" y="682"/>
                </a:lnTo>
                <a:lnTo>
                  <a:pt x="2180" y="680"/>
                </a:lnTo>
                <a:lnTo>
                  <a:pt x="2184" y="679"/>
                </a:lnTo>
                <a:lnTo>
                  <a:pt x="2186" y="670"/>
                </a:lnTo>
                <a:lnTo>
                  <a:pt x="2187" y="667"/>
                </a:lnTo>
                <a:lnTo>
                  <a:pt x="2189" y="663"/>
                </a:lnTo>
                <a:lnTo>
                  <a:pt x="2192" y="662"/>
                </a:lnTo>
                <a:lnTo>
                  <a:pt x="2197" y="662"/>
                </a:lnTo>
                <a:lnTo>
                  <a:pt x="2201" y="657"/>
                </a:lnTo>
                <a:lnTo>
                  <a:pt x="2203" y="650"/>
                </a:lnTo>
                <a:lnTo>
                  <a:pt x="2204" y="634"/>
                </a:lnTo>
                <a:lnTo>
                  <a:pt x="2204" y="617"/>
                </a:lnTo>
                <a:lnTo>
                  <a:pt x="2204" y="600"/>
                </a:lnTo>
                <a:lnTo>
                  <a:pt x="2197" y="600"/>
                </a:lnTo>
                <a:lnTo>
                  <a:pt x="2192" y="599"/>
                </a:lnTo>
                <a:lnTo>
                  <a:pt x="2191" y="597"/>
                </a:lnTo>
                <a:lnTo>
                  <a:pt x="2191" y="593"/>
                </a:lnTo>
                <a:lnTo>
                  <a:pt x="2184" y="593"/>
                </a:lnTo>
                <a:lnTo>
                  <a:pt x="2179" y="592"/>
                </a:lnTo>
                <a:lnTo>
                  <a:pt x="2177" y="590"/>
                </a:lnTo>
                <a:lnTo>
                  <a:pt x="2177" y="587"/>
                </a:lnTo>
                <a:lnTo>
                  <a:pt x="2170" y="585"/>
                </a:lnTo>
                <a:lnTo>
                  <a:pt x="2167" y="580"/>
                </a:lnTo>
                <a:lnTo>
                  <a:pt x="2162" y="576"/>
                </a:lnTo>
                <a:lnTo>
                  <a:pt x="2157" y="573"/>
                </a:lnTo>
                <a:lnTo>
                  <a:pt x="2151" y="571"/>
                </a:lnTo>
                <a:lnTo>
                  <a:pt x="2150" y="570"/>
                </a:lnTo>
                <a:lnTo>
                  <a:pt x="2150" y="566"/>
                </a:lnTo>
                <a:lnTo>
                  <a:pt x="2145" y="564"/>
                </a:lnTo>
                <a:lnTo>
                  <a:pt x="2143" y="559"/>
                </a:lnTo>
                <a:lnTo>
                  <a:pt x="2143" y="553"/>
                </a:lnTo>
                <a:lnTo>
                  <a:pt x="2143" y="546"/>
                </a:lnTo>
                <a:lnTo>
                  <a:pt x="2148" y="546"/>
                </a:lnTo>
                <a:lnTo>
                  <a:pt x="2153" y="547"/>
                </a:lnTo>
                <a:lnTo>
                  <a:pt x="2162" y="551"/>
                </a:lnTo>
                <a:lnTo>
                  <a:pt x="2168" y="556"/>
                </a:lnTo>
                <a:lnTo>
                  <a:pt x="2177" y="559"/>
                </a:lnTo>
                <a:lnTo>
                  <a:pt x="2184" y="558"/>
                </a:lnTo>
                <a:lnTo>
                  <a:pt x="2191" y="558"/>
                </a:lnTo>
                <a:lnTo>
                  <a:pt x="2199" y="561"/>
                </a:lnTo>
                <a:lnTo>
                  <a:pt x="2208" y="564"/>
                </a:lnTo>
                <a:lnTo>
                  <a:pt x="2213" y="566"/>
                </a:lnTo>
                <a:lnTo>
                  <a:pt x="2218" y="566"/>
                </a:lnTo>
                <a:lnTo>
                  <a:pt x="2247" y="566"/>
                </a:lnTo>
                <a:lnTo>
                  <a:pt x="2273" y="563"/>
                </a:lnTo>
                <a:lnTo>
                  <a:pt x="2320" y="553"/>
                </a:lnTo>
                <a:lnTo>
                  <a:pt x="2322" y="544"/>
                </a:lnTo>
                <a:lnTo>
                  <a:pt x="2324" y="541"/>
                </a:lnTo>
                <a:lnTo>
                  <a:pt x="2327" y="539"/>
                </a:lnTo>
                <a:lnTo>
                  <a:pt x="2327" y="530"/>
                </a:lnTo>
                <a:lnTo>
                  <a:pt x="2324" y="525"/>
                </a:lnTo>
                <a:lnTo>
                  <a:pt x="2320" y="518"/>
                </a:lnTo>
                <a:lnTo>
                  <a:pt x="2320" y="512"/>
                </a:lnTo>
                <a:close/>
                <a:moveTo>
                  <a:pt x="2264" y="365"/>
                </a:moveTo>
                <a:lnTo>
                  <a:pt x="2262" y="365"/>
                </a:lnTo>
                <a:lnTo>
                  <a:pt x="2264" y="365"/>
                </a:lnTo>
                <a:close/>
                <a:moveTo>
                  <a:pt x="2264" y="363"/>
                </a:moveTo>
                <a:lnTo>
                  <a:pt x="2264" y="363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pic>
        <p:nvPicPr>
          <p:cNvPr id="7" name="Picture 4" descr="ÖBB Infrastruktur - railML.org (EN)">
            <a:extLst>
              <a:ext uri="{FF2B5EF4-FFF2-40B4-BE49-F238E27FC236}">
                <a16:creationId xmlns:a16="http://schemas.microsoft.com/office/drawing/2014/main" id="{6AA9A115-0C97-469A-AEA2-51F6762487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9809" y="1995459"/>
            <a:ext cx="938755" cy="4603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Graphic 8" descr="Badge Unfollow with solid fill">
            <a:extLst>
              <a:ext uri="{FF2B5EF4-FFF2-40B4-BE49-F238E27FC236}">
                <a16:creationId xmlns:a16="http://schemas.microsoft.com/office/drawing/2014/main" id="{B8DF8EDD-A860-41B3-A93F-57CBD5ACA2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93069" y="4588689"/>
            <a:ext cx="615350" cy="615350"/>
          </a:xfrm>
          <a:prstGeom prst="rect">
            <a:avLst/>
          </a:prstGeom>
        </p:spPr>
      </p:pic>
      <p:pic>
        <p:nvPicPr>
          <p:cNvPr id="11" name="Graphic 10" descr="Badge Follow with solid fill">
            <a:extLst>
              <a:ext uri="{FF2B5EF4-FFF2-40B4-BE49-F238E27FC236}">
                <a16:creationId xmlns:a16="http://schemas.microsoft.com/office/drawing/2014/main" id="{470D674D-8BBA-481C-97CD-9A254D57CF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93069" y="3438939"/>
            <a:ext cx="615350" cy="615350"/>
          </a:xfrm>
          <a:prstGeom prst="rect">
            <a:avLst/>
          </a:prstGeom>
        </p:spPr>
      </p:pic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9B49FC03-304A-4ABB-A834-1597A4F48A72}"/>
              </a:ext>
            </a:extLst>
          </p:cNvPr>
          <p:cNvSpPr txBox="1">
            <a:spLocks/>
          </p:cNvSpPr>
          <p:nvPr/>
        </p:nvSpPr>
        <p:spPr>
          <a:xfrm>
            <a:off x="925268" y="3403630"/>
            <a:ext cx="3447949" cy="261399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Účast na TTR pilotech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Průzkum mezi dopravci </a:t>
            </a:r>
            <a:b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</a:b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(TTR implementační priority)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cs-CZ" sz="14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fontAlgn="ctr">
              <a:spcBef>
                <a:spcPts val="0"/>
              </a:spcBef>
              <a:spcAft>
                <a:spcPts val="600"/>
              </a:spcAft>
            </a:pPr>
            <a:endParaRPr lang="cs-CZ" sz="14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Stále není veřejný implementační plán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Průzkum bez vysvětlení TTR elementů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Komunikace bilaterální a na vyžádaní dopravce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cs-CZ" sz="14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3429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14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B25A9AD4-04D9-4F41-A47E-81664EF53B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2853" y="2405892"/>
            <a:ext cx="1537252" cy="5559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Freeform 247">
            <a:extLst>
              <a:ext uri="{FF2B5EF4-FFF2-40B4-BE49-F238E27FC236}">
                <a16:creationId xmlns:a16="http://schemas.microsoft.com/office/drawing/2014/main" id="{3B41F922-3992-46A1-94AD-B5FF4D4A0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4526" y="1442627"/>
            <a:ext cx="1679874" cy="1630303"/>
          </a:xfrm>
          <a:custGeom>
            <a:avLst/>
            <a:gdLst>
              <a:gd name="T0" fmla="*/ 1053 w 1079"/>
              <a:gd name="T1" fmla="*/ 544 h 935"/>
              <a:gd name="T2" fmla="*/ 1044 w 1079"/>
              <a:gd name="T3" fmla="*/ 498 h 935"/>
              <a:gd name="T4" fmla="*/ 1029 w 1079"/>
              <a:gd name="T5" fmla="*/ 469 h 935"/>
              <a:gd name="T6" fmla="*/ 1017 w 1079"/>
              <a:gd name="T7" fmla="*/ 402 h 935"/>
              <a:gd name="T8" fmla="*/ 994 w 1079"/>
              <a:gd name="T9" fmla="*/ 383 h 935"/>
              <a:gd name="T10" fmla="*/ 901 w 1079"/>
              <a:gd name="T11" fmla="*/ 368 h 935"/>
              <a:gd name="T12" fmla="*/ 887 w 1079"/>
              <a:gd name="T13" fmla="*/ 320 h 935"/>
              <a:gd name="T14" fmla="*/ 935 w 1079"/>
              <a:gd name="T15" fmla="*/ 228 h 935"/>
              <a:gd name="T16" fmla="*/ 947 w 1079"/>
              <a:gd name="T17" fmla="*/ 196 h 935"/>
              <a:gd name="T18" fmla="*/ 914 w 1079"/>
              <a:gd name="T19" fmla="*/ 177 h 935"/>
              <a:gd name="T20" fmla="*/ 880 w 1079"/>
              <a:gd name="T21" fmla="*/ 136 h 935"/>
              <a:gd name="T22" fmla="*/ 855 w 1079"/>
              <a:gd name="T23" fmla="*/ 114 h 935"/>
              <a:gd name="T24" fmla="*/ 798 w 1079"/>
              <a:gd name="T25" fmla="*/ 129 h 935"/>
              <a:gd name="T26" fmla="*/ 764 w 1079"/>
              <a:gd name="T27" fmla="*/ 95 h 935"/>
              <a:gd name="T28" fmla="*/ 762 w 1079"/>
              <a:gd name="T29" fmla="*/ 37 h 935"/>
              <a:gd name="T30" fmla="*/ 733 w 1079"/>
              <a:gd name="T31" fmla="*/ 15 h 935"/>
              <a:gd name="T32" fmla="*/ 703 w 1079"/>
              <a:gd name="T33" fmla="*/ 46 h 935"/>
              <a:gd name="T34" fmla="*/ 669 w 1079"/>
              <a:gd name="T35" fmla="*/ 0 h 935"/>
              <a:gd name="T36" fmla="*/ 546 w 1079"/>
              <a:gd name="T37" fmla="*/ 27 h 935"/>
              <a:gd name="T38" fmla="*/ 517 w 1079"/>
              <a:gd name="T39" fmla="*/ 44 h 935"/>
              <a:gd name="T40" fmla="*/ 478 w 1079"/>
              <a:gd name="T41" fmla="*/ 75 h 935"/>
              <a:gd name="T42" fmla="*/ 406 w 1079"/>
              <a:gd name="T43" fmla="*/ 102 h 935"/>
              <a:gd name="T44" fmla="*/ 367 w 1079"/>
              <a:gd name="T45" fmla="*/ 73 h 935"/>
              <a:gd name="T46" fmla="*/ 292 w 1079"/>
              <a:gd name="T47" fmla="*/ 80 h 935"/>
              <a:gd name="T48" fmla="*/ 259 w 1079"/>
              <a:gd name="T49" fmla="*/ 61 h 935"/>
              <a:gd name="T50" fmla="*/ 218 w 1079"/>
              <a:gd name="T51" fmla="*/ 34 h 935"/>
              <a:gd name="T52" fmla="*/ 155 w 1079"/>
              <a:gd name="T53" fmla="*/ 52 h 935"/>
              <a:gd name="T54" fmla="*/ 104 w 1079"/>
              <a:gd name="T55" fmla="*/ 76 h 935"/>
              <a:gd name="T56" fmla="*/ 61 w 1079"/>
              <a:gd name="T57" fmla="*/ 98 h 935"/>
              <a:gd name="T58" fmla="*/ 7 w 1079"/>
              <a:gd name="T59" fmla="*/ 122 h 935"/>
              <a:gd name="T60" fmla="*/ 5 w 1079"/>
              <a:gd name="T61" fmla="*/ 177 h 935"/>
              <a:gd name="T62" fmla="*/ 17 w 1079"/>
              <a:gd name="T63" fmla="*/ 235 h 935"/>
              <a:gd name="T64" fmla="*/ 63 w 1079"/>
              <a:gd name="T65" fmla="*/ 291 h 935"/>
              <a:gd name="T66" fmla="*/ 118 w 1079"/>
              <a:gd name="T67" fmla="*/ 286 h 935"/>
              <a:gd name="T68" fmla="*/ 153 w 1079"/>
              <a:gd name="T69" fmla="*/ 303 h 935"/>
              <a:gd name="T70" fmla="*/ 184 w 1079"/>
              <a:gd name="T71" fmla="*/ 347 h 935"/>
              <a:gd name="T72" fmla="*/ 198 w 1079"/>
              <a:gd name="T73" fmla="*/ 409 h 935"/>
              <a:gd name="T74" fmla="*/ 293 w 1079"/>
              <a:gd name="T75" fmla="*/ 491 h 935"/>
              <a:gd name="T76" fmla="*/ 399 w 1079"/>
              <a:gd name="T77" fmla="*/ 508 h 935"/>
              <a:gd name="T78" fmla="*/ 423 w 1079"/>
              <a:gd name="T79" fmla="*/ 545 h 935"/>
              <a:gd name="T80" fmla="*/ 402 w 1079"/>
              <a:gd name="T81" fmla="*/ 571 h 935"/>
              <a:gd name="T82" fmla="*/ 416 w 1079"/>
              <a:gd name="T83" fmla="*/ 627 h 935"/>
              <a:gd name="T84" fmla="*/ 408 w 1079"/>
              <a:gd name="T85" fmla="*/ 667 h 935"/>
              <a:gd name="T86" fmla="*/ 445 w 1079"/>
              <a:gd name="T87" fmla="*/ 680 h 935"/>
              <a:gd name="T88" fmla="*/ 508 w 1079"/>
              <a:gd name="T89" fmla="*/ 680 h 935"/>
              <a:gd name="T90" fmla="*/ 553 w 1079"/>
              <a:gd name="T91" fmla="*/ 648 h 935"/>
              <a:gd name="T92" fmla="*/ 571 w 1079"/>
              <a:gd name="T93" fmla="*/ 624 h 935"/>
              <a:gd name="T94" fmla="*/ 604 w 1079"/>
              <a:gd name="T95" fmla="*/ 649 h 935"/>
              <a:gd name="T96" fmla="*/ 611 w 1079"/>
              <a:gd name="T97" fmla="*/ 697 h 935"/>
              <a:gd name="T98" fmla="*/ 628 w 1079"/>
              <a:gd name="T99" fmla="*/ 771 h 935"/>
              <a:gd name="T100" fmla="*/ 674 w 1079"/>
              <a:gd name="T101" fmla="*/ 820 h 935"/>
              <a:gd name="T102" fmla="*/ 730 w 1079"/>
              <a:gd name="T103" fmla="*/ 880 h 935"/>
              <a:gd name="T104" fmla="*/ 749 w 1079"/>
              <a:gd name="T105" fmla="*/ 916 h 935"/>
              <a:gd name="T106" fmla="*/ 836 w 1079"/>
              <a:gd name="T107" fmla="*/ 926 h 935"/>
              <a:gd name="T108" fmla="*/ 866 w 1079"/>
              <a:gd name="T109" fmla="*/ 928 h 935"/>
              <a:gd name="T110" fmla="*/ 889 w 1079"/>
              <a:gd name="T111" fmla="*/ 924 h 935"/>
              <a:gd name="T112" fmla="*/ 914 w 1079"/>
              <a:gd name="T113" fmla="*/ 852 h 935"/>
              <a:gd name="T114" fmla="*/ 895 w 1079"/>
              <a:gd name="T115" fmla="*/ 820 h 935"/>
              <a:gd name="T116" fmla="*/ 889 w 1079"/>
              <a:gd name="T117" fmla="*/ 755 h 935"/>
              <a:gd name="T118" fmla="*/ 933 w 1079"/>
              <a:gd name="T119" fmla="*/ 682 h 935"/>
              <a:gd name="T120" fmla="*/ 976 w 1079"/>
              <a:gd name="T121" fmla="*/ 661 h 935"/>
              <a:gd name="T122" fmla="*/ 1010 w 1079"/>
              <a:gd name="T123" fmla="*/ 641 h 935"/>
              <a:gd name="T124" fmla="*/ 1058 w 1079"/>
              <a:gd name="T125" fmla="*/ 607 h 9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79" h="935">
                <a:moveTo>
                  <a:pt x="1078" y="586"/>
                </a:moveTo>
                <a:lnTo>
                  <a:pt x="1064" y="586"/>
                </a:lnTo>
                <a:lnTo>
                  <a:pt x="1064" y="586"/>
                </a:lnTo>
                <a:lnTo>
                  <a:pt x="1063" y="580"/>
                </a:lnTo>
                <a:lnTo>
                  <a:pt x="1061" y="573"/>
                </a:lnTo>
                <a:lnTo>
                  <a:pt x="1056" y="569"/>
                </a:lnTo>
                <a:lnTo>
                  <a:pt x="1051" y="566"/>
                </a:lnTo>
                <a:lnTo>
                  <a:pt x="1051" y="566"/>
                </a:lnTo>
                <a:lnTo>
                  <a:pt x="1049" y="559"/>
                </a:lnTo>
                <a:lnTo>
                  <a:pt x="1049" y="552"/>
                </a:lnTo>
                <a:lnTo>
                  <a:pt x="1053" y="544"/>
                </a:lnTo>
                <a:lnTo>
                  <a:pt x="1056" y="535"/>
                </a:lnTo>
                <a:lnTo>
                  <a:pt x="1058" y="530"/>
                </a:lnTo>
                <a:lnTo>
                  <a:pt x="1058" y="525"/>
                </a:lnTo>
                <a:lnTo>
                  <a:pt x="1058" y="525"/>
                </a:lnTo>
                <a:lnTo>
                  <a:pt x="1058" y="520"/>
                </a:lnTo>
                <a:lnTo>
                  <a:pt x="1058" y="515"/>
                </a:lnTo>
                <a:lnTo>
                  <a:pt x="1056" y="511"/>
                </a:lnTo>
                <a:lnTo>
                  <a:pt x="1053" y="510"/>
                </a:lnTo>
                <a:lnTo>
                  <a:pt x="1047" y="505"/>
                </a:lnTo>
                <a:lnTo>
                  <a:pt x="1044" y="503"/>
                </a:lnTo>
                <a:lnTo>
                  <a:pt x="1044" y="498"/>
                </a:lnTo>
                <a:lnTo>
                  <a:pt x="1044" y="498"/>
                </a:lnTo>
                <a:lnTo>
                  <a:pt x="1039" y="494"/>
                </a:lnTo>
                <a:lnTo>
                  <a:pt x="1032" y="493"/>
                </a:lnTo>
                <a:lnTo>
                  <a:pt x="1027" y="489"/>
                </a:lnTo>
                <a:lnTo>
                  <a:pt x="1025" y="487"/>
                </a:lnTo>
                <a:lnTo>
                  <a:pt x="1023" y="484"/>
                </a:lnTo>
                <a:lnTo>
                  <a:pt x="1023" y="484"/>
                </a:lnTo>
                <a:lnTo>
                  <a:pt x="1022" y="479"/>
                </a:lnTo>
                <a:lnTo>
                  <a:pt x="1023" y="474"/>
                </a:lnTo>
                <a:lnTo>
                  <a:pt x="1025" y="470"/>
                </a:lnTo>
                <a:lnTo>
                  <a:pt x="1029" y="469"/>
                </a:lnTo>
                <a:lnTo>
                  <a:pt x="1034" y="464"/>
                </a:lnTo>
                <a:lnTo>
                  <a:pt x="1035" y="462"/>
                </a:lnTo>
                <a:lnTo>
                  <a:pt x="1037" y="457"/>
                </a:lnTo>
                <a:lnTo>
                  <a:pt x="1037" y="457"/>
                </a:lnTo>
                <a:lnTo>
                  <a:pt x="1035" y="450"/>
                </a:lnTo>
                <a:lnTo>
                  <a:pt x="1030" y="443"/>
                </a:lnTo>
                <a:lnTo>
                  <a:pt x="1023" y="433"/>
                </a:lnTo>
                <a:lnTo>
                  <a:pt x="1020" y="428"/>
                </a:lnTo>
                <a:lnTo>
                  <a:pt x="1017" y="421"/>
                </a:lnTo>
                <a:lnTo>
                  <a:pt x="1015" y="412"/>
                </a:lnTo>
                <a:lnTo>
                  <a:pt x="1017" y="402"/>
                </a:lnTo>
                <a:lnTo>
                  <a:pt x="1017" y="402"/>
                </a:lnTo>
                <a:lnTo>
                  <a:pt x="1017" y="399"/>
                </a:lnTo>
                <a:lnTo>
                  <a:pt x="1015" y="397"/>
                </a:lnTo>
                <a:lnTo>
                  <a:pt x="1010" y="395"/>
                </a:lnTo>
                <a:lnTo>
                  <a:pt x="1010" y="395"/>
                </a:lnTo>
                <a:lnTo>
                  <a:pt x="1008" y="392"/>
                </a:lnTo>
                <a:lnTo>
                  <a:pt x="1005" y="390"/>
                </a:lnTo>
                <a:lnTo>
                  <a:pt x="996" y="388"/>
                </a:lnTo>
                <a:lnTo>
                  <a:pt x="996" y="388"/>
                </a:lnTo>
                <a:lnTo>
                  <a:pt x="996" y="385"/>
                </a:lnTo>
                <a:lnTo>
                  <a:pt x="994" y="383"/>
                </a:lnTo>
                <a:lnTo>
                  <a:pt x="989" y="382"/>
                </a:lnTo>
                <a:lnTo>
                  <a:pt x="989" y="382"/>
                </a:lnTo>
                <a:lnTo>
                  <a:pt x="989" y="378"/>
                </a:lnTo>
                <a:lnTo>
                  <a:pt x="988" y="377"/>
                </a:lnTo>
                <a:lnTo>
                  <a:pt x="982" y="375"/>
                </a:lnTo>
                <a:lnTo>
                  <a:pt x="982" y="375"/>
                </a:lnTo>
                <a:lnTo>
                  <a:pt x="979" y="373"/>
                </a:lnTo>
                <a:lnTo>
                  <a:pt x="976" y="371"/>
                </a:lnTo>
                <a:lnTo>
                  <a:pt x="972" y="370"/>
                </a:lnTo>
                <a:lnTo>
                  <a:pt x="969" y="368"/>
                </a:lnTo>
                <a:lnTo>
                  <a:pt x="901" y="368"/>
                </a:lnTo>
                <a:lnTo>
                  <a:pt x="901" y="368"/>
                </a:lnTo>
                <a:lnTo>
                  <a:pt x="897" y="361"/>
                </a:lnTo>
                <a:lnTo>
                  <a:pt x="892" y="356"/>
                </a:lnTo>
                <a:lnTo>
                  <a:pt x="887" y="351"/>
                </a:lnTo>
                <a:lnTo>
                  <a:pt x="880" y="347"/>
                </a:lnTo>
                <a:lnTo>
                  <a:pt x="880" y="347"/>
                </a:lnTo>
                <a:lnTo>
                  <a:pt x="880" y="330"/>
                </a:lnTo>
                <a:lnTo>
                  <a:pt x="882" y="324"/>
                </a:lnTo>
                <a:lnTo>
                  <a:pt x="883" y="322"/>
                </a:lnTo>
                <a:lnTo>
                  <a:pt x="887" y="320"/>
                </a:lnTo>
                <a:lnTo>
                  <a:pt x="887" y="320"/>
                </a:lnTo>
                <a:lnTo>
                  <a:pt x="890" y="307"/>
                </a:lnTo>
                <a:lnTo>
                  <a:pt x="895" y="295"/>
                </a:lnTo>
                <a:lnTo>
                  <a:pt x="904" y="286"/>
                </a:lnTo>
                <a:lnTo>
                  <a:pt x="914" y="279"/>
                </a:lnTo>
                <a:lnTo>
                  <a:pt x="914" y="279"/>
                </a:lnTo>
                <a:lnTo>
                  <a:pt x="914" y="252"/>
                </a:lnTo>
                <a:lnTo>
                  <a:pt x="914" y="252"/>
                </a:lnTo>
                <a:lnTo>
                  <a:pt x="919" y="250"/>
                </a:lnTo>
                <a:lnTo>
                  <a:pt x="924" y="247"/>
                </a:lnTo>
                <a:lnTo>
                  <a:pt x="930" y="238"/>
                </a:lnTo>
                <a:lnTo>
                  <a:pt x="935" y="228"/>
                </a:lnTo>
                <a:lnTo>
                  <a:pt x="941" y="218"/>
                </a:lnTo>
                <a:lnTo>
                  <a:pt x="941" y="218"/>
                </a:lnTo>
                <a:lnTo>
                  <a:pt x="943" y="216"/>
                </a:lnTo>
                <a:lnTo>
                  <a:pt x="945" y="216"/>
                </a:lnTo>
                <a:lnTo>
                  <a:pt x="947" y="214"/>
                </a:lnTo>
                <a:lnTo>
                  <a:pt x="948" y="211"/>
                </a:lnTo>
                <a:lnTo>
                  <a:pt x="948" y="211"/>
                </a:lnTo>
                <a:lnTo>
                  <a:pt x="948" y="204"/>
                </a:lnTo>
                <a:lnTo>
                  <a:pt x="948" y="204"/>
                </a:lnTo>
                <a:lnTo>
                  <a:pt x="948" y="199"/>
                </a:lnTo>
                <a:lnTo>
                  <a:pt x="947" y="196"/>
                </a:lnTo>
                <a:lnTo>
                  <a:pt x="945" y="192"/>
                </a:lnTo>
                <a:lnTo>
                  <a:pt x="941" y="191"/>
                </a:lnTo>
                <a:lnTo>
                  <a:pt x="941" y="191"/>
                </a:lnTo>
                <a:lnTo>
                  <a:pt x="938" y="191"/>
                </a:lnTo>
                <a:lnTo>
                  <a:pt x="936" y="189"/>
                </a:lnTo>
                <a:lnTo>
                  <a:pt x="935" y="184"/>
                </a:lnTo>
                <a:lnTo>
                  <a:pt x="935" y="184"/>
                </a:lnTo>
                <a:lnTo>
                  <a:pt x="926" y="179"/>
                </a:lnTo>
                <a:lnTo>
                  <a:pt x="921" y="177"/>
                </a:lnTo>
                <a:lnTo>
                  <a:pt x="914" y="177"/>
                </a:lnTo>
                <a:lnTo>
                  <a:pt x="914" y="177"/>
                </a:lnTo>
                <a:lnTo>
                  <a:pt x="911" y="172"/>
                </a:lnTo>
                <a:lnTo>
                  <a:pt x="907" y="167"/>
                </a:lnTo>
                <a:lnTo>
                  <a:pt x="901" y="165"/>
                </a:lnTo>
                <a:lnTo>
                  <a:pt x="894" y="163"/>
                </a:lnTo>
                <a:lnTo>
                  <a:pt x="894" y="163"/>
                </a:lnTo>
                <a:lnTo>
                  <a:pt x="894" y="156"/>
                </a:lnTo>
                <a:lnTo>
                  <a:pt x="890" y="153"/>
                </a:lnTo>
                <a:lnTo>
                  <a:pt x="885" y="151"/>
                </a:lnTo>
                <a:lnTo>
                  <a:pt x="880" y="150"/>
                </a:lnTo>
                <a:lnTo>
                  <a:pt x="880" y="150"/>
                </a:lnTo>
                <a:lnTo>
                  <a:pt x="880" y="136"/>
                </a:lnTo>
                <a:lnTo>
                  <a:pt x="880" y="136"/>
                </a:lnTo>
                <a:lnTo>
                  <a:pt x="877" y="134"/>
                </a:lnTo>
                <a:lnTo>
                  <a:pt x="875" y="131"/>
                </a:lnTo>
                <a:lnTo>
                  <a:pt x="873" y="122"/>
                </a:lnTo>
                <a:lnTo>
                  <a:pt x="873" y="122"/>
                </a:lnTo>
                <a:lnTo>
                  <a:pt x="870" y="122"/>
                </a:lnTo>
                <a:lnTo>
                  <a:pt x="868" y="121"/>
                </a:lnTo>
                <a:lnTo>
                  <a:pt x="866" y="116"/>
                </a:lnTo>
                <a:lnTo>
                  <a:pt x="866" y="116"/>
                </a:lnTo>
                <a:lnTo>
                  <a:pt x="860" y="116"/>
                </a:lnTo>
                <a:lnTo>
                  <a:pt x="855" y="114"/>
                </a:lnTo>
                <a:lnTo>
                  <a:pt x="851" y="110"/>
                </a:lnTo>
                <a:lnTo>
                  <a:pt x="846" y="109"/>
                </a:lnTo>
                <a:lnTo>
                  <a:pt x="846" y="109"/>
                </a:lnTo>
                <a:lnTo>
                  <a:pt x="836" y="107"/>
                </a:lnTo>
                <a:lnTo>
                  <a:pt x="829" y="109"/>
                </a:lnTo>
                <a:lnTo>
                  <a:pt x="824" y="112"/>
                </a:lnTo>
                <a:lnTo>
                  <a:pt x="820" y="117"/>
                </a:lnTo>
                <a:lnTo>
                  <a:pt x="817" y="122"/>
                </a:lnTo>
                <a:lnTo>
                  <a:pt x="812" y="126"/>
                </a:lnTo>
                <a:lnTo>
                  <a:pt x="807" y="129"/>
                </a:lnTo>
                <a:lnTo>
                  <a:pt x="798" y="129"/>
                </a:lnTo>
                <a:lnTo>
                  <a:pt x="798" y="129"/>
                </a:lnTo>
                <a:lnTo>
                  <a:pt x="797" y="126"/>
                </a:lnTo>
                <a:lnTo>
                  <a:pt x="793" y="124"/>
                </a:lnTo>
                <a:lnTo>
                  <a:pt x="785" y="122"/>
                </a:lnTo>
                <a:lnTo>
                  <a:pt x="785" y="122"/>
                </a:lnTo>
                <a:lnTo>
                  <a:pt x="781" y="114"/>
                </a:lnTo>
                <a:lnTo>
                  <a:pt x="778" y="105"/>
                </a:lnTo>
                <a:lnTo>
                  <a:pt x="773" y="98"/>
                </a:lnTo>
                <a:lnTo>
                  <a:pt x="769" y="97"/>
                </a:lnTo>
                <a:lnTo>
                  <a:pt x="764" y="95"/>
                </a:lnTo>
                <a:lnTo>
                  <a:pt x="764" y="95"/>
                </a:lnTo>
                <a:lnTo>
                  <a:pt x="764" y="88"/>
                </a:lnTo>
                <a:lnTo>
                  <a:pt x="764" y="81"/>
                </a:lnTo>
                <a:lnTo>
                  <a:pt x="762" y="76"/>
                </a:lnTo>
                <a:lnTo>
                  <a:pt x="757" y="75"/>
                </a:lnTo>
                <a:lnTo>
                  <a:pt x="757" y="75"/>
                </a:lnTo>
                <a:lnTo>
                  <a:pt x="757" y="64"/>
                </a:lnTo>
                <a:lnTo>
                  <a:pt x="757" y="54"/>
                </a:lnTo>
                <a:lnTo>
                  <a:pt x="761" y="47"/>
                </a:lnTo>
                <a:lnTo>
                  <a:pt x="764" y="41"/>
                </a:lnTo>
                <a:lnTo>
                  <a:pt x="764" y="41"/>
                </a:lnTo>
                <a:lnTo>
                  <a:pt x="762" y="37"/>
                </a:lnTo>
                <a:lnTo>
                  <a:pt x="761" y="34"/>
                </a:lnTo>
                <a:lnTo>
                  <a:pt x="757" y="32"/>
                </a:lnTo>
                <a:lnTo>
                  <a:pt x="757" y="27"/>
                </a:lnTo>
                <a:lnTo>
                  <a:pt x="757" y="27"/>
                </a:lnTo>
                <a:lnTo>
                  <a:pt x="752" y="23"/>
                </a:lnTo>
                <a:lnTo>
                  <a:pt x="745" y="22"/>
                </a:lnTo>
                <a:lnTo>
                  <a:pt x="740" y="18"/>
                </a:lnTo>
                <a:lnTo>
                  <a:pt x="739" y="17"/>
                </a:lnTo>
                <a:lnTo>
                  <a:pt x="737" y="13"/>
                </a:lnTo>
                <a:lnTo>
                  <a:pt x="737" y="13"/>
                </a:lnTo>
                <a:lnTo>
                  <a:pt x="733" y="15"/>
                </a:lnTo>
                <a:lnTo>
                  <a:pt x="730" y="17"/>
                </a:lnTo>
                <a:lnTo>
                  <a:pt x="722" y="20"/>
                </a:lnTo>
                <a:lnTo>
                  <a:pt x="720" y="22"/>
                </a:lnTo>
                <a:lnTo>
                  <a:pt x="716" y="23"/>
                </a:lnTo>
                <a:lnTo>
                  <a:pt x="716" y="29"/>
                </a:lnTo>
                <a:lnTo>
                  <a:pt x="716" y="34"/>
                </a:lnTo>
                <a:lnTo>
                  <a:pt x="716" y="34"/>
                </a:lnTo>
                <a:lnTo>
                  <a:pt x="711" y="35"/>
                </a:lnTo>
                <a:lnTo>
                  <a:pt x="710" y="37"/>
                </a:lnTo>
                <a:lnTo>
                  <a:pt x="704" y="42"/>
                </a:lnTo>
                <a:lnTo>
                  <a:pt x="703" y="46"/>
                </a:lnTo>
                <a:lnTo>
                  <a:pt x="699" y="47"/>
                </a:lnTo>
                <a:lnTo>
                  <a:pt x="694" y="49"/>
                </a:lnTo>
                <a:lnTo>
                  <a:pt x="689" y="47"/>
                </a:lnTo>
                <a:lnTo>
                  <a:pt x="689" y="13"/>
                </a:lnTo>
                <a:lnTo>
                  <a:pt x="689" y="13"/>
                </a:lnTo>
                <a:lnTo>
                  <a:pt x="684" y="10"/>
                </a:lnTo>
                <a:lnTo>
                  <a:pt x="677" y="8"/>
                </a:lnTo>
                <a:lnTo>
                  <a:pt x="672" y="5"/>
                </a:lnTo>
                <a:lnTo>
                  <a:pt x="670" y="3"/>
                </a:lnTo>
                <a:lnTo>
                  <a:pt x="669" y="0"/>
                </a:lnTo>
                <a:lnTo>
                  <a:pt x="669" y="0"/>
                </a:lnTo>
                <a:lnTo>
                  <a:pt x="662" y="0"/>
                </a:lnTo>
                <a:lnTo>
                  <a:pt x="655" y="1"/>
                </a:lnTo>
                <a:lnTo>
                  <a:pt x="646" y="8"/>
                </a:lnTo>
                <a:lnTo>
                  <a:pt x="638" y="15"/>
                </a:lnTo>
                <a:lnTo>
                  <a:pt x="628" y="20"/>
                </a:lnTo>
                <a:lnTo>
                  <a:pt x="560" y="20"/>
                </a:lnTo>
                <a:lnTo>
                  <a:pt x="560" y="20"/>
                </a:lnTo>
                <a:lnTo>
                  <a:pt x="554" y="20"/>
                </a:lnTo>
                <a:lnTo>
                  <a:pt x="551" y="22"/>
                </a:lnTo>
                <a:lnTo>
                  <a:pt x="548" y="23"/>
                </a:lnTo>
                <a:lnTo>
                  <a:pt x="546" y="27"/>
                </a:lnTo>
                <a:lnTo>
                  <a:pt x="546" y="27"/>
                </a:lnTo>
                <a:lnTo>
                  <a:pt x="546" y="30"/>
                </a:lnTo>
                <a:lnTo>
                  <a:pt x="544" y="32"/>
                </a:lnTo>
                <a:lnTo>
                  <a:pt x="539" y="34"/>
                </a:lnTo>
                <a:lnTo>
                  <a:pt x="539" y="34"/>
                </a:lnTo>
                <a:lnTo>
                  <a:pt x="537" y="37"/>
                </a:lnTo>
                <a:lnTo>
                  <a:pt x="536" y="39"/>
                </a:lnTo>
                <a:lnTo>
                  <a:pt x="531" y="41"/>
                </a:lnTo>
                <a:lnTo>
                  <a:pt x="519" y="41"/>
                </a:lnTo>
                <a:lnTo>
                  <a:pt x="519" y="41"/>
                </a:lnTo>
                <a:lnTo>
                  <a:pt x="517" y="44"/>
                </a:lnTo>
                <a:lnTo>
                  <a:pt x="513" y="46"/>
                </a:lnTo>
                <a:lnTo>
                  <a:pt x="505" y="47"/>
                </a:lnTo>
                <a:lnTo>
                  <a:pt x="505" y="61"/>
                </a:lnTo>
                <a:lnTo>
                  <a:pt x="505" y="61"/>
                </a:lnTo>
                <a:lnTo>
                  <a:pt x="496" y="63"/>
                </a:lnTo>
                <a:lnTo>
                  <a:pt x="491" y="64"/>
                </a:lnTo>
                <a:lnTo>
                  <a:pt x="486" y="68"/>
                </a:lnTo>
                <a:lnTo>
                  <a:pt x="478" y="68"/>
                </a:lnTo>
                <a:lnTo>
                  <a:pt x="478" y="68"/>
                </a:lnTo>
                <a:lnTo>
                  <a:pt x="478" y="75"/>
                </a:lnTo>
                <a:lnTo>
                  <a:pt x="478" y="75"/>
                </a:lnTo>
                <a:lnTo>
                  <a:pt x="467" y="76"/>
                </a:lnTo>
                <a:lnTo>
                  <a:pt x="460" y="80"/>
                </a:lnTo>
                <a:lnTo>
                  <a:pt x="454" y="83"/>
                </a:lnTo>
                <a:lnTo>
                  <a:pt x="447" y="88"/>
                </a:lnTo>
                <a:lnTo>
                  <a:pt x="440" y="93"/>
                </a:lnTo>
                <a:lnTo>
                  <a:pt x="433" y="97"/>
                </a:lnTo>
                <a:lnTo>
                  <a:pt x="426" y="100"/>
                </a:lnTo>
                <a:lnTo>
                  <a:pt x="416" y="102"/>
                </a:lnTo>
                <a:lnTo>
                  <a:pt x="416" y="102"/>
                </a:lnTo>
                <a:lnTo>
                  <a:pt x="411" y="102"/>
                </a:lnTo>
                <a:lnTo>
                  <a:pt x="406" y="102"/>
                </a:lnTo>
                <a:lnTo>
                  <a:pt x="401" y="97"/>
                </a:lnTo>
                <a:lnTo>
                  <a:pt x="392" y="93"/>
                </a:lnTo>
                <a:lnTo>
                  <a:pt x="389" y="93"/>
                </a:lnTo>
                <a:lnTo>
                  <a:pt x="382" y="95"/>
                </a:lnTo>
                <a:lnTo>
                  <a:pt x="382" y="95"/>
                </a:lnTo>
                <a:lnTo>
                  <a:pt x="377" y="87"/>
                </a:lnTo>
                <a:lnTo>
                  <a:pt x="375" y="81"/>
                </a:lnTo>
                <a:lnTo>
                  <a:pt x="375" y="75"/>
                </a:lnTo>
                <a:lnTo>
                  <a:pt x="375" y="75"/>
                </a:lnTo>
                <a:lnTo>
                  <a:pt x="370" y="75"/>
                </a:lnTo>
                <a:lnTo>
                  <a:pt x="367" y="73"/>
                </a:lnTo>
                <a:lnTo>
                  <a:pt x="363" y="71"/>
                </a:lnTo>
                <a:lnTo>
                  <a:pt x="361" y="68"/>
                </a:lnTo>
                <a:lnTo>
                  <a:pt x="361" y="68"/>
                </a:lnTo>
                <a:lnTo>
                  <a:pt x="307" y="68"/>
                </a:lnTo>
                <a:lnTo>
                  <a:pt x="307" y="68"/>
                </a:lnTo>
                <a:lnTo>
                  <a:pt x="300" y="68"/>
                </a:lnTo>
                <a:lnTo>
                  <a:pt x="297" y="71"/>
                </a:lnTo>
                <a:lnTo>
                  <a:pt x="293" y="76"/>
                </a:lnTo>
                <a:lnTo>
                  <a:pt x="293" y="81"/>
                </a:lnTo>
                <a:lnTo>
                  <a:pt x="293" y="81"/>
                </a:lnTo>
                <a:lnTo>
                  <a:pt x="292" y="80"/>
                </a:lnTo>
                <a:lnTo>
                  <a:pt x="290" y="78"/>
                </a:lnTo>
                <a:lnTo>
                  <a:pt x="286" y="75"/>
                </a:lnTo>
                <a:lnTo>
                  <a:pt x="285" y="70"/>
                </a:lnTo>
                <a:lnTo>
                  <a:pt x="283" y="68"/>
                </a:lnTo>
                <a:lnTo>
                  <a:pt x="280" y="68"/>
                </a:lnTo>
                <a:lnTo>
                  <a:pt x="280" y="68"/>
                </a:lnTo>
                <a:lnTo>
                  <a:pt x="278" y="66"/>
                </a:lnTo>
                <a:lnTo>
                  <a:pt x="276" y="64"/>
                </a:lnTo>
                <a:lnTo>
                  <a:pt x="271" y="63"/>
                </a:lnTo>
                <a:lnTo>
                  <a:pt x="259" y="61"/>
                </a:lnTo>
                <a:lnTo>
                  <a:pt x="259" y="61"/>
                </a:lnTo>
                <a:lnTo>
                  <a:pt x="259" y="54"/>
                </a:lnTo>
                <a:lnTo>
                  <a:pt x="259" y="27"/>
                </a:lnTo>
                <a:lnTo>
                  <a:pt x="259" y="27"/>
                </a:lnTo>
                <a:lnTo>
                  <a:pt x="251" y="27"/>
                </a:lnTo>
                <a:lnTo>
                  <a:pt x="242" y="27"/>
                </a:lnTo>
                <a:lnTo>
                  <a:pt x="234" y="27"/>
                </a:lnTo>
                <a:lnTo>
                  <a:pt x="225" y="27"/>
                </a:lnTo>
                <a:lnTo>
                  <a:pt x="225" y="27"/>
                </a:lnTo>
                <a:lnTo>
                  <a:pt x="223" y="30"/>
                </a:lnTo>
                <a:lnTo>
                  <a:pt x="220" y="32"/>
                </a:lnTo>
                <a:lnTo>
                  <a:pt x="218" y="34"/>
                </a:lnTo>
                <a:lnTo>
                  <a:pt x="218" y="34"/>
                </a:lnTo>
                <a:lnTo>
                  <a:pt x="211" y="34"/>
                </a:lnTo>
                <a:lnTo>
                  <a:pt x="205" y="34"/>
                </a:lnTo>
                <a:lnTo>
                  <a:pt x="205" y="34"/>
                </a:lnTo>
                <a:lnTo>
                  <a:pt x="194" y="39"/>
                </a:lnTo>
                <a:lnTo>
                  <a:pt x="186" y="44"/>
                </a:lnTo>
                <a:lnTo>
                  <a:pt x="176" y="47"/>
                </a:lnTo>
                <a:lnTo>
                  <a:pt x="171" y="47"/>
                </a:lnTo>
                <a:lnTo>
                  <a:pt x="164" y="47"/>
                </a:lnTo>
                <a:lnTo>
                  <a:pt x="164" y="47"/>
                </a:lnTo>
                <a:lnTo>
                  <a:pt x="155" y="52"/>
                </a:lnTo>
                <a:lnTo>
                  <a:pt x="148" y="58"/>
                </a:lnTo>
                <a:lnTo>
                  <a:pt x="142" y="63"/>
                </a:lnTo>
                <a:lnTo>
                  <a:pt x="133" y="66"/>
                </a:lnTo>
                <a:lnTo>
                  <a:pt x="133" y="66"/>
                </a:lnTo>
                <a:lnTo>
                  <a:pt x="130" y="68"/>
                </a:lnTo>
                <a:lnTo>
                  <a:pt x="130" y="68"/>
                </a:lnTo>
                <a:lnTo>
                  <a:pt x="126" y="71"/>
                </a:lnTo>
                <a:lnTo>
                  <a:pt x="123" y="73"/>
                </a:lnTo>
                <a:lnTo>
                  <a:pt x="114" y="75"/>
                </a:lnTo>
                <a:lnTo>
                  <a:pt x="109" y="75"/>
                </a:lnTo>
                <a:lnTo>
                  <a:pt x="104" y="76"/>
                </a:lnTo>
                <a:lnTo>
                  <a:pt x="99" y="80"/>
                </a:lnTo>
                <a:lnTo>
                  <a:pt x="95" y="85"/>
                </a:lnTo>
                <a:lnTo>
                  <a:pt x="95" y="85"/>
                </a:lnTo>
                <a:lnTo>
                  <a:pt x="94" y="87"/>
                </a:lnTo>
                <a:lnTo>
                  <a:pt x="94" y="87"/>
                </a:lnTo>
                <a:lnTo>
                  <a:pt x="82" y="87"/>
                </a:lnTo>
                <a:lnTo>
                  <a:pt x="72" y="87"/>
                </a:lnTo>
                <a:lnTo>
                  <a:pt x="68" y="87"/>
                </a:lnTo>
                <a:lnTo>
                  <a:pt x="65" y="88"/>
                </a:lnTo>
                <a:lnTo>
                  <a:pt x="63" y="93"/>
                </a:lnTo>
                <a:lnTo>
                  <a:pt x="61" y="98"/>
                </a:lnTo>
                <a:lnTo>
                  <a:pt x="61" y="98"/>
                </a:lnTo>
                <a:lnTo>
                  <a:pt x="60" y="100"/>
                </a:lnTo>
                <a:lnTo>
                  <a:pt x="60" y="100"/>
                </a:lnTo>
                <a:lnTo>
                  <a:pt x="55" y="100"/>
                </a:lnTo>
                <a:lnTo>
                  <a:pt x="55" y="100"/>
                </a:lnTo>
                <a:lnTo>
                  <a:pt x="44" y="104"/>
                </a:lnTo>
                <a:lnTo>
                  <a:pt x="34" y="107"/>
                </a:lnTo>
                <a:lnTo>
                  <a:pt x="26" y="114"/>
                </a:lnTo>
                <a:lnTo>
                  <a:pt x="22" y="117"/>
                </a:lnTo>
                <a:lnTo>
                  <a:pt x="20" y="122"/>
                </a:lnTo>
                <a:lnTo>
                  <a:pt x="7" y="122"/>
                </a:lnTo>
                <a:lnTo>
                  <a:pt x="7" y="122"/>
                </a:lnTo>
                <a:lnTo>
                  <a:pt x="2" y="129"/>
                </a:lnTo>
                <a:lnTo>
                  <a:pt x="0" y="139"/>
                </a:lnTo>
                <a:lnTo>
                  <a:pt x="0" y="151"/>
                </a:lnTo>
                <a:lnTo>
                  <a:pt x="0" y="163"/>
                </a:lnTo>
                <a:lnTo>
                  <a:pt x="0" y="163"/>
                </a:lnTo>
                <a:lnTo>
                  <a:pt x="5" y="165"/>
                </a:lnTo>
                <a:lnTo>
                  <a:pt x="7" y="167"/>
                </a:lnTo>
                <a:lnTo>
                  <a:pt x="7" y="170"/>
                </a:lnTo>
                <a:lnTo>
                  <a:pt x="7" y="170"/>
                </a:lnTo>
                <a:lnTo>
                  <a:pt x="5" y="177"/>
                </a:lnTo>
                <a:lnTo>
                  <a:pt x="5" y="184"/>
                </a:lnTo>
                <a:lnTo>
                  <a:pt x="9" y="192"/>
                </a:lnTo>
                <a:lnTo>
                  <a:pt x="12" y="199"/>
                </a:lnTo>
                <a:lnTo>
                  <a:pt x="14" y="204"/>
                </a:lnTo>
                <a:lnTo>
                  <a:pt x="14" y="204"/>
                </a:lnTo>
                <a:lnTo>
                  <a:pt x="14" y="211"/>
                </a:lnTo>
                <a:lnTo>
                  <a:pt x="12" y="216"/>
                </a:lnTo>
                <a:lnTo>
                  <a:pt x="7" y="225"/>
                </a:lnTo>
                <a:lnTo>
                  <a:pt x="7" y="225"/>
                </a:lnTo>
                <a:lnTo>
                  <a:pt x="12" y="230"/>
                </a:lnTo>
                <a:lnTo>
                  <a:pt x="17" y="235"/>
                </a:lnTo>
                <a:lnTo>
                  <a:pt x="19" y="243"/>
                </a:lnTo>
                <a:lnTo>
                  <a:pt x="20" y="252"/>
                </a:lnTo>
                <a:lnTo>
                  <a:pt x="20" y="252"/>
                </a:lnTo>
                <a:lnTo>
                  <a:pt x="26" y="257"/>
                </a:lnTo>
                <a:lnTo>
                  <a:pt x="31" y="262"/>
                </a:lnTo>
                <a:lnTo>
                  <a:pt x="32" y="271"/>
                </a:lnTo>
                <a:lnTo>
                  <a:pt x="34" y="279"/>
                </a:lnTo>
                <a:lnTo>
                  <a:pt x="34" y="279"/>
                </a:lnTo>
                <a:lnTo>
                  <a:pt x="43" y="281"/>
                </a:lnTo>
                <a:lnTo>
                  <a:pt x="51" y="283"/>
                </a:lnTo>
                <a:lnTo>
                  <a:pt x="63" y="291"/>
                </a:lnTo>
                <a:lnTo>
                  <a:pt x="70" y="295"/>
                </a:lnTo>
                <a:lnTo>
                  <a:pt x="77" y="298"/>
                </a:lnTo>
                <a:lnTo>
                  <a:pt x="85" y="300"/>
                </a:lnTo>
                <a:lnTo>
                  <a:pt x="95" y="300"/>
                </a:lnTo>
                <a:lnTo>
                  <a:pt x="95" y="300"/>
                </a:lnTo>
                <a:lnTo>
                  <a:pt x="102" y="300"/>
                </a:lnTo>
                <a:lnTo>
                  <a:pt x="107" y="300"/>
                </a:lnTo>
                <a:lnTo>
                  <a:pt x="109" y="296"/>
                </a:lnTo>
                <a:lnTo>
                  <a:pt x="113" y="293"/>
                </a:lnTo>
                <a:lnTo>
                  <a:pt x="114" y="289"/>
                </a:lnTo>
                <a:lnTo>
                  <a:pt x="118" y="286"/>
                </a:lnTo>
                <a:lnTo>
                  <a:pt x="123" y="286"/>
                </a:lnTo>
                <a:lnTo>
                  <a:pt x="130" y="286"/>
                </a:lnTo>
                <a:lnTo>
                  <a:pt x="150" y="286"/>
                </a:lnTo>
                <a:lnTo>
                  <a:pt x="150" y="286"/>
                </a:lnTo>
                <a:lnTo>
                  <a:pt x="147" y="291"/>
                </a:lnTo>
                <a:lnTo>
                  <a:pt x="145" y="295"/>
                </a:lnTo>
                <a:lnTo>
                  <a:pt x="147" y="298"/>
                </a:lnTo>
                <a:lnTo>
                  <a:pt x="150" y="300"/>
                </a:lnTo>
                <a:lnTo>
                  <a:pt x="150" y="300"/>
                </a:lnTo>
                <a:lnTo>
                  <a:pt x="152" y="301"/>
                </a:lnTo>
                <a:lnTo>
                  <a:pt x="153" y="303"/>
                </a:lnTo>
                <a:lnTo>
                  <a:pt x="157" y="307"/>
                </a:lnTo>
                <a:lnTo>
                  <a:pt x="159" y="312"/>
                </a:lnTo>
                <a:lnTo>
                  <a:pt x="160" y="313"/>
                </a:lnTo>
                <a:lnTo>
                  <a:pt x="164" y="313"/>
                </a:lnTo>
                <a:lnTo>
                  <a:pt x="164" y="313"/>
                </a:lnTo>
                <a:lnTo>
                  <a:pt x="169" y="322"/>
                </a:lnTo>
                <a:lnTo>
                  <a:pt x="172" y="332"/>
                </a:lnTo>
                <a:lnTo>
                  <a:pt x="177" y="341"/>
                </a:lnTo>
                <a:lnTo>
                  <a:pt x="181" y="344"/>
                </a:lnTo>
                <a:lnTo>
                  <a:pt x="184" y="347"/>
                </a:lnTo>
                <a:lnTo>
                  <a:pt x="184" y="347"/>
                </a:lnTo>
                <a:lnTo>
                  <a:pt x="184" y="358"/>
                </a:lnTo>
                <a:lnTo>
                  <a:pt x="184" y="368"/>
                </a:lnTo>
                <a:lnTo>
                  <a:pt x="181" y="375"/>
                </a:lnTo>
                <a:lnTo>
                  <a:pt x="177" y="382"/>
                </a:lnTo>
                <a:lnTo>
                  <a:pt x="177" y="382"/>
                </a:lnTo>
                <a:lnTo>
                  <a:pt x="179" y="387"/>
                </a:lnTo>
                <a:lnTo>
                  <a:pt x="181" y="390"/>
                </a:lnTo>
                <a:lnTo>
                  <a:pt x="188" y="395"/>
                </a:lnTo>
                <a:lnTo>
                  <a:pt x="194" y="400"/>
                </a:lnTo>
                <a:lnTo>
                  <a:pt x="196" y="404"/>
                </a:lnTo>
                <a:lnTo>
                  <a:pt x="198" y="409"/>
                </a:lnTo>
                <a:lnTo>
                  <a:pt x="198" y="409"/>
                </a:lnTo>
                <a:lnTo>
                  <a:pt x="222" y="409"/>
                </a:lnTo>
                <a:lnTo>
                  <a:pt x="244" y="411"/>
                </a:lnTo>
                <a:lnTo>
                  <a:pt x="263" y="416"/>
                </a:lnTo>
                <a:lnTo>
                  <a:pt x="280" y="423"/>
                </a:lnTo>
                <a:lnTo>
                  <a:pt x="280" y="464"/>
                </a:lnTo>
                <a:lnTo>
                  <a:pt x="280" y="464"/>
                </a:lnTo>
                <a:lnTo>
                  <a:pt x="281" y="472"/>
                </a:lnTo>
                <a:lnTo>
                  <a:pt x="283" y="481"/>
                </a:lnTo>
                <a:lnTo>
                  <a:pt x="286" y="486"/>
                </a:lnTo>
                <a:lnTo>
                  <a:pt x="293" y="491"/>
                </a:lnTo>
                <a:lnTo>
                  <a:pt x="293" y="491"/>
                </a:lnTo>
                <a:lnTo>
                  <a:pt x="293" y="494"/>
                </a:lnTo>
                <a:lnTo>
                  <a:pt x="295" y="496"/>
                </a:lnTo>
                <a:lnTo>
                  <a:pt x="300" y="498"/>
                </a:lnTo>
                <a:lnTo>
                  <a:pt x="361" y="498"/>
                </a:lnTo>
                <a:lnTo>
                  <a:pt x="361" y="498"/>
                </a:lnTo>
                <a:lnTo>
                  <a:pt x="365" y="501"/>
                </a:lnTo>
                <a:lnTo>
                  <a:pt x="370" y="503"/>
                </a:lnTo>
                <a:lnTo>
                  <a:pt x="382" y="505"/>
                </a:lnTo>
                <a:lnTo>
                  <a:pt x="394" y="506"/>
                </a:lnTo>
                <a:lnTo>
                  <a:pt x="399" y="508"/>
                </a:lnTo>
                <a:lnTo>
                  <a:pt x="402" y="511"/>
                </a:lnTo>
                <a:lnTo>
                  <a:pt x="402" y="511"/>
                </a:lnTo>
                <a:lnTo>
                  <a:pt x="408" y="513"/>
                </a:lnTo>
                <a:lnTo>
                  <a:pt x="411" y="515"/>
                </a:lnTo>
                <a:lnTo>
                  <a:pt x="416" y="522"/>
                </a:lnTo>
                <a:lnTo>
                  <a:pt x="421" y="528"/>
                </a:lnTo>
                <a:lnTo>
                  <a:pt x="425" y="530"/>
                </a:lnTo>
                <a:lnTo>
                  <a:pt x="430" y="532"/>
                </a:lnTo>
                <a:lnTo>
                  <a:pt x="430" y="532"/>
                </a:lnTo>
                <a:lnTo>
                  <a:pt x="425" y="540"/>
                </a:lnTo>
                <a:lnTo>
                  <a:pt x="423" y="545"/>
                </a:lnTo>
                <a:lnTo>
                  <a:pt x="423" y="552"/>
                </a:lnTo>
                <a:lnTo>
                  <a:pt x="423" y="552"/>
                </a:lnTo>
                <a:lnTo>
                  <a:pt x="419" y="552"/>
                </a:lnTo>
                <a:lnTo>
                  <a:pt x="418" y="554"/>
                </a:lnTo>
                <a:lnTo>
                  <a:pt x="416" y="559"/>
                </a:lnTo>
                <a:lnTo>
                  <a:pt x="416" y="559"/>
                </a:lnTo>
                <a:lnTo>
                  <a:pt x="414" y="563"/>
                </a:lnTo>
                <a:lnTo>
                  <a:pt x="411" y="564"/>
                </a:lnTo>
                <a:lnTo>
                  <a:pt x="402" y="566"/>
                </a:lnTo>
                <a:lnTo>
                  <a:pt x="402" y="566"/>
                </a:lnTo>
                <a:lnTo>
                  <a:pt x="402" y="571"/>
                </a:lnTo>
                <a:lnTo>
                  <a:pt x="401" y="574"/>
                </a:lnTo>
                <a:lnTo>
                  <a:pt x="399" y="578"/>
                </a:lnTo>
                <a:lnTo>
                  <a:pt x="396" y="580"/>
                </a:lnTo>
                <a:lnTo>
                  <a:pt x="396" y="580"/>
                </a:lnTo>
                <a:lnTo>
                  <a:pt x="396" y="586"/>
                </a:lnTo>
                <a:lnTo>
                  <a:pt x="397" y="593"/>
                </a:lnTo>
                <a:lnTo>
                  <a:pt x="404" y="602"/>
                </a:lnTo>
                <a:lnTo>
                  <a:pt x="411" y="610"/>
                </a:lnTo>
                <a:lnTo>
                  <a:pt x="416" y="620"/>
                </a:lnTo>
                <a:lnTo>
                  <a:pt x="416" y="627"/>
                </a:lnTo>
                <a:lnTo>
                  <a:pt x="416" y="627"/>
                </a:lnTo>
                <a:lnTo>
                  <a:pt x="411" y="636"/>
                </a:lnTo>
                <a:lnTo>
                  <a:pt x="408" y="646"/>
                </a:lnTo>
                <a:lnTo>
                  <a:pt x="402" y="655"/>
                </a:lnTo>
                <a:lnTo>
                  <a:pt x="399" y="658"/>
                </a:lnTo>
                <a:lnTo>
                  <a:pt x="396" y="661"/>
                </a:lnTo>
                <a:lnTo>
                  <a:pt x="396" y="661"/>
                </a:lnTo>
                <a:lnTo>
                  <a:pt x="397" y="667"/>
                </a:lnTo>
                <a:lnTo>
                  <a:pt x="399" y="668"/>
                </a:lnTo>
                <a:lnTo>
                  <a:pt x="402" y="668"/>
                </a:lnTo>
                <a:lnTo>
                  <a:pt x="402" y="668"/>
                </a:lnTo>
                <a:lnTo>
                  <a:pt x="408" y="667"/>
                </a:lnTo>
                <a:lnTo>
                  <a:pt x="411" y="665"/>
                </a:lnTo>
                <a:lnTo>
                  <a:pt x="416" y="661"/>
                </a:lnTo>
                <a:lnTo>
                  <a:pt x="423" y="661"/>
                </a:lnTo>
                <a:lnTo>
                  <a:pt x="423" y="661"/>
                </a:lnTo>
                <a:lnTo>
                  <a:pt x="426" y="667"/>
                </a:lnTo>
                <a:lnTo>
                  <a:pt x="430" y="672"/>
                </a:lnTo>
                <a:lnTo>
                  <a:pt x="435" y="675"/>
                </a:lnTo>
                <a:lnTo>
                  <a:pt x="443" y="675"/>
                </a:lnTo>
                <a:lnTo>
                  <a:pt x="443" y="675"/>
                </a:lnTo>
                <a:lnTo>
                  <a:pt x="443" y="678"/>
                </a:lnTo>
                <a:lnTo>
                  <a:pt x="445" y="680"/>
                </a:lnTo>
                <a:lnTo>
                  <a:pt x="450" y="682"/>
                </a:lnTo>
                <a:lnTo>
                  <a:pt x="450" y="682"/>
                </a:lnTo>
                <a:lnTo>
                  <a:pt x="462" y="682"/>
                </a:lnTo>
                <a:lnTo>
                  <a:pt x="474" y="682"/>
                </a:lnTo>
                <a:lnTo>
                  <a:pt x="484" y="680"/>
                </a:lnTo>
                <a:lnTo>
                  <a:pt x="491" y="675"/>
                </a:lnTo>
                <a:lnTo>
                  <a:pt x="498" y="675"/>
                </a:lnTo>
                <a:lnTo>
                  <a:pt x="498" y="675"/>
                </a:lnTo>
                <a:lnTo>
                  <a:pt x="501" y="677"/>
                </a:lnTo>
                <a:lnTo>
                  <a:pt x="505" y="678"/>
                </a:lnTo>
                <a:lnTo>
                  <a:pt x="508" y="680"/>
                </a:lnTo>
                <a:lnTo>
                  <a:pt x="512" y="682"/>
                </a:lnTo>
                <a:lnTo>
                  <a:pt x="512" y="682"/>
                </a:lnTo>
                <a:lnTo>
                  <a:pt x="515" y="677"/>
                </a:lnTo>
                <a:lnTo>
                  <a:pt x="522" y="672"/>
                </a:lnTo>
                <a:lnTo>
                  <a:pt x="531" y="670"/>
                </a:lnTo>
                <a:lnTo>
                  <a:pt x="539" y="668"/>
                </a:lnTo>
                <a:lnTo>
                  <a:pt x="539" y="668"/>
                </a:lnTo>
                <a:lnTo>
                  <a:pt x="541" y="661"/>
                </a:lnTo>
                <a:lnTo>
                  <a:pt x="546" y="658"/>
                </a:lnTo>
                <a:lnTo>
                  <a:pt x="549" y="653"/>
                </a:lnTo>
                <a:lnTo>
                  <a:pt x="553" y="648"/>
                </a:lnTo>
                <a:lnTo>
                  <a:pt x="553" y="648"/>
                </a:lnTo>
                <a:lnTo>
                  <a:pt x="554" y="643"/>
                </a:lnTo>
                <a:lnTo>
                  <a:pt x="556" y="641"/>
                </a:lnTo>
                <a:lnTo>
                  <a:pt x="560" y="641"/>
                </a:lnTo>
                <a:lnTo>
                  <a:pt x="560" y="641"/>
                </a:lnTo>
                <a:lnTo>
                  <a:pt x="563" y="639"/>
                </a:lnTo>
                <a:lnTo>
                  <a:pt x="565" y="636"/>
                </a:lnTo>
                <a:lnTo>
                  <a:pt x="566" y="632"/>
                </a:lnTo>
                <a:lnTo>
                  <a:pt x="566" y="627"/>
                </a:lnTo>
                <a:lnTo>
                  <a:pt x="566" y="627"/>
                </a:lnTo>
                <a:lnTo>
                  <a:pt x="571" y="624"/>
                </a:lnTo>
                <a:lnTo>
                  <a:pt x="578" y="622"/>
                </a:lnTo>
                <a:lnTo>
                  <a:pt x="585" y="620"/>
                </a:lnTo>
                <a:lnTo>
                  <a:pt x="594" y="620"/>
                </a:lnTo>
                <a:lnTo>
                  <a:pt x="600" y="620"/>
                </a:lnTo>
                <a:lnTo>
                  <a:pt x="607" y="624"/>
                </a:lnTo>
                <a:lnTo>
                  <a:pt x="612" y="627"/>
                </a:lnTo>
                <a:lnTo>
                  <a:pt x="614" y="634"/>
                </a:lnTo>
                <a:lnTo>
                  <a:pt x="614" y="634"/>
                </a:lnTo>
                <a:lnTo>
                  <a:pt x="611" y="641"/>
                </a:lnTo>
                <a:lnTo>
                  <a:pt x="607" y="644"/>
                </a:lnTo>
                <a:lnTo>
                  <a:pt x="604" y="649"/>
                </a:lnTo>
                <a:lnTo>
                  <a:pt x="600" y="655"/>
                </a:lnTo>
                <a:lnTo>
                  <a:pt x="600" y="655"/>
                </a:lnTo>
                <a:lnTo>
                  <a:pt x="594" y="660"/>
                </a:lnTo>
                <a:lnTo>
                  <a:pt x="590" y="665"/>
                </a:lnTo>
                <a:lnTo>
                  <a:pt x="589" y="673"/>
                </a:lnTo>
                <a:lnTo>
                  <a:pt x="587" y="682"/>
                </a:lnTo>
                <a:lnTo>
                  <a:pt x="587" y="682"/>
                </a:lnTo>
                <a:lnTo>
                  <a:pt x="595" y="684"/>
                </a:lnTo>
                <a:lnTo>
                  <a:pt x="602" y="685"/>
                </a:lnTo>
                <a:lnTo>
                  <a:pt x="607" y="690"/>
                </a:lnTo>
                <a:lnTo>
                  <a:pt x="611" y="697"/>
                </a:lnTo>
                <a:lnTo>
                  <a:pt x="614" y="706"/>
                </a:lnTo>
                <a:lnTo>
                  <a:pt x="614" y="716"/>
                </a:lnTo>
                <a:lnTo>
                  <a:pt x="614" y="736"/>
                </a:lnTo>
                <a:lnTo>
                  <a:pt x="614" y="736"/>
                </a:lnTo>
                <a:lnTo>
                  <a:pt x="611" y="736"/>
                </a:lnTo>
                <a:lnTo>
                  <a:pt x="609" y="738"/>
                </a:lnTo>
                <a:lnTo>
                  <a:pt x="607" y="743"/>
                </a:lnTo>
                <a:lnTo>
                  <a:pt x="607" y="764"/>
                </a:lnTo>
                <a:lnTo>
                  <a:pt x="628" y="764"/>
                </a:lnTo>
                <a:lnTo>
                  <a:pt x="628" y="764"/>
                </a:lnTo>
                <a:lnTo>
                  <a:pt x="628" y="771"/>
                </a:lnTo>
                <a:lnTo>
                  <a:pt x="628" y="771"/>
                </a:lnTo>
                <a:lnTo>
                  <a:pt x="641" y="772"/>
                </a:lnTo>
                <a:lnTo>
                  <a:pt x="646" y="774"/>
                </a:lnTo>
                <a:lnTo>
                  <a:pt x="652" y="777"/>
                </a:lnTo>
                <a:lnTo>
                  <a:pt x="653" y="781"/>
                </a:lnTo>
                <a:lnTo>
                  <a:pt x="655" y="786"/>
                </a:lnTo>
                <a:lnTo>
                  <a:pt x="655" y="794"/>
                </a:lnTo>
                <a:lnTo>
                  <a:pt x="655" y="805"/>
                </a:lnTo>
                <a:lnTo>
                  <a:pt x="655" y="805"/>
                </a:lnTo>
                <a:lnTo>
                  <a:pt x="665" y="811"/>
                </a:lnTo>
                <a:lnTo>
                  <a:pt x="674" y="820"/>
                </a:lnTo>
                <a:lnTo>
                  <a:pt x="684" y="827"/>
                </a:lnTo>
                <a:lnTo>
                  <a:pt x="689" y="830"/>
                </a:lnTo>
                <a:lnTo>
                  <a:pt x="696" y="832"/>
                </a:lnTo>
                <a:lnTo>
                  <a:pt x="696" y="832"/>
                </a:lnTo>
                <a:lnTo>
                  <a:pt x="699" y="839"/>
                </a:lnTo>
                <a:lnTo>
                  <a:pt x="703" y="844"/>
                </a:lnTo>
                <a:lnTo>
                  <a:pt x="713" y="852"/>
                </a:lnTo>
                <a:lnTo>
                  <a:pt x="723" y="861"/>
                </a:lnTo>
                <a:lnTo>
                  <a:pt x="727" y="866"/>
                </a:lnTo>
                <a:lnTo>
                  <a:pt x="730" y="873"/>
                </a:lnTo>
                <a:lnTo>
                  <a:pt x="730" y="880"/>
                </a:lnTo>
                <a:lnTo>
                  <a:pt x="730" y="880"/>
                </a:lnTo>
                <a:lnTo>
                  <a:pt x="730" y="883"/>
                </a:lnTo>
                <a:lnTo>
                  <a:pt x="732" y="885"/>
                </a:lnTo>
                <a:lnTo>
                  <a:pt x="737" y="887"/>
                </a:lnTo>
                <a:lnTo>
                  <a:pt x="737" y="907"/>
                </a:lnTo>
                <a:lnTo>
                  <a:pt x="737" y="907"/>
                </a:lnTo>
                <a:lnTo>
                  <a:pt x="737" y="910"/>
                </a:lnTo>
                <a:lnTo>
                  <a:pt x="739" y="912"/>
                </a:lnTo>
                <a:lnTo>
                  <a:pt x="744" y="914"/>
                </a:lnTo>
                <a:lnTo>
                  <a:pt x="744" y="914"/>
                </a:lnTo>
                <a:lnTo>
                  <a:pt x="749" y="916"/>
                </a:lnTo>
                <a:lnTo>
                  <a:pt x="752" y="919"/>
                </a:lnTo>
                <a:lnTo>
                  <a:pt x="757" y="921"/>
                </a:lnTo>
                <a:lnTo>
                  <a:pt x="764" y="921"/>
                </a:lnTo>
                <a:lnTo>
                  <a:pt x="764" y="921"/>
                </a:lnTo>
                <a:lnTo>
                  <a:pt x="764" y="928"/>
                </a:lnTo>
                <a:lnTo>
                  <a:pt x="764" y="928"/>
                </a:lnTo>
                <a:lnTo>
                  <a:pt x="773" y="929"/>
                </a:lnTo>
                <a:lnTo>
                  <a:pt x="783" y="929"/>
                </a:lnTo>
                <a:lnTo>
                  <a:pt x="803" y="928"/>
                </a:lnTo>
                <a:lnTo>
                  <a:pt x="826" y="926"/>
                </a:lnTo>
                <a:lnTo>
                  <a:pt x="836" y="926"/>
                </a:lnTo>
                <a:lnTo>
                  <a:pt x="846" y="928"/>
                </a:lnTo>
                <a:lnTo>
                  <a:pt x="846" y="928"/>
                </a:lnTo>
                <a:lnTo>
                  <a:pt x="846" y="931"/>
                </a:lnTo>
                <a:lnTo>
                  <a:pt x="848" y="933"/>
                </a:lnTo>
                <a:lnTo>
                  <a:pt x="853" y="934"/>
                </a:lnTo>
                <a:lnTo>
                  <a:pt x="853" y="934"/>
                </a:lnTo>
                <a:lnTo>
                  <a:pt x="856" y="934"/>
                </a:lnTo>
                <a:lnTo>
                  <a:pt x="860" y="931"/>
                </a:lnTo>
                <a:lnTo>
                  <a:pt x="863" y="929"/>
                </a:lnTo>
                <a:lnTo>
                  <a:pt x="866" y="928"/>
                </a:lnTo>
                <a:lnTo>
                  <a:pt x="866" y="928"/>
                </a:lnTo>
                <a:lnTo>
                  <a:pt x="868" y="933"/>
                </a:lnTo>
                <a:lnTo>
                  <a:pt x="873" y="934"/>
                </a:lnTo>
                <a:lnTo>
                  <a:pt x="880" y="934"/>
                </a:lnTo>
                <a:lnTo>
                  <a:pt x="887" y="934"/>
                </a:lnTo>
                <a:lnTo>
                  <a:pt x="894" y="934"/>
                </a:lnTo>
                <a:lnTo>
                  <a:pt x="894" y="934"/>
                </a:lnTo>
                <a:lnTo>
                  <a:pt x="894" y="931"/>
                </a:lnTo>
                <a:lnTo>
                  <a:pt x="892" y="929"/>
                </a:lnTo>
                <a:lnTo>
                  <a:pt x="887" y="928"/>
                </a:lnTo>
                <a:lnTo>
                  <a:pt x="887" y="928"/>
                </a:lnTo>
                <a:lnTo>
                  <a:pt x="889" y="924"/>
                </a:lnTo>
                <a:lnTo>
                  <a:pt x="890" y="919"/>
                </a:lnTo>
                <a:lnTo>
                  <a:pt x="897" y="914"/>
                </a:lnTo>
                <a:lnTo>
                  <a:pt x="899" y="910"/>
                </a:lnTo>
                <a:lnTo>
                  <a:pt x="901" y="905"/>
                </a:lnTo>
                <a:lnTo>
                  <a:pt x="902" y="900"/>
                </a:lnTo>
                <a:lnTo>
                  <a:pt x="901" y="893"/>
                </a:lnTo>
                <a:lnTo>
                  <a:pt x="901" y="893"/>
                </a:lnTo>
                <a:lnTo>
                  <a:pt x="909" y="875"/>
                </a:lnTo>
                <a:lnTo>
                  <a:pt x="912" y="864"/>
                </a:lnTo>
                <a:lnTo>
                  <a:pt x="914" y="852"/>
                </a:lnTo>
                <a:lnTo>
                  <a:pt x="914" y="852"/>
                </a:lnTo>
                <a:lnTo>
                  <a:pt x="911" y="851"/>
                </a:lnTo>
                <a:lnTo>
                  <a:pt x="909" y="847"/>
                </a:lnTo>
                <a:lnTo>
                  <a:pt x="907" y="844"/>
                </a:lnTo>
                <a:lnTo>
                  <a:pt x="907" y="839"/>
                </a:lnTo>
                <a:lnTo>
                  <a:pt x="907" y="839"/>
                </a:lnTo>
                <a:lnTo>
                  <a:pt x="907" y="835"/>
                </a:lnTo>
                <a:lnTo>
                  <a:pt x="906" y="834"/>
                </a:lnTo>
                <a:lnTo>
                  <a:pt x="901" y="832"/>
                </a:lnTo>
                <a:lnTo>
                  <a:pt x="901" y="832"/>
                </a:lnTo>
                <a:lnTo>
                  <a:pt x="899" y="825"/>
                </a:lnTo>
                <a:lnTo>
                  <a:pt x="895" y="820"/>
                </a:lnTo>
                <a:lnTo>
                  <a:pt x="894" y="813"/>
                </a:lnTo>
                <a:lnTo>
                  <a:pt x="894" y="805"/>
                </a:lnTo>
                <a:lnTo>
                  <a:pt x="894" y="805"/>
                </a:lnTo>
                <a:lnTo>
                  <a:pt x="887" y="801"/>
                </a:lnTo>
                <a:lnTo>
                  <a:pt x="882" y="796"/>
                </a:lnTo>
                <a:lnTo>
                  <a:pt x="880" y="788"/>
                </a:lnTo>
                <a:lnTo>
                  <a:pt x="880" y="777"/>
                </a:lnTo>
                <a:lnTo>
                  <a:pt x="880" y="777"/>
                </a:lnTo>
                <a:lnTo>
                  <a:pt x="880" y="771"/>
                </a:lnTo>
                <a:lnTo>
                  <a:pt x="882" y="764"/>
                </a:lnTo>
                <a:lnTo>
                  <a:pt x="889" y="755"/>
                </a:lnTo>
                <a:lnTo>
                  <a:pt x="895" y="747"/>
                </a:lnTo>
                <a:lnTo>
                  <a:pt x="901" y="736"/>
                </a:lnTo>
                <a:lnTo>
                  <a:pt x="901" y="736"/>
                </a:lnTo>
                <a:lnTo>
                  <a:pt x="906" y="724"/>
                </a:lnTo>
                <a:lnTo>
                  <a:pt x="912" y="714"/>
                </a:lnTo>
                <a:lnTo>
                  <a:pt x="918" y="702"/>
                </a:lnTo>
                <a:lnTo>
                  <a:pt x="919" y="696"/>
                </a:lnTo>
                <a:lnTo>
                  <a:pt x="921" y="689"/>
                </a:lnTo>
                <a:lnTo>
                  <a:pt x="921" y="689"/>
                </a:lnTo>
                <a:lnTo>
                  <a:pt x="928" y="687"/>
                </a:lnTo>
                <a:lnTo>
                  <a:pt x="933" y="682"/>
                </a:lnTo>
                <a:lnTo>
                  <a:pt x="936" y="677"/>
                </a:lnTo>
                <a:lnTo>
                  <a:pt x="940" y="670"/>
                </a:lnTo>
                <a:lnTo>
                  <a:pt x="943" y="663"/>
                </a:lnTo>
                <a:lnTo>
                  <a:pt x="947" y="658"/>
                </a:lnTo>
                <a:lnTo>
                  <a:pt x="953" y="655"/>
                </a:lnTo>
                <a:lnTo>
                  <a:pt x="962" y="655"/>
                </a:lnTo>
                <a:lnTo>
                  <a:pt x="969" y="655"/>
                </a:lnTo>
                <a:lnTo>
                  <a:pt x="969" y="655"/>
                </a:lnTo>
                <a:lnTo>
                  <a:pt x="974" y="656"/>
                </a:lnTo>
                <a:lnTo>
                  <a:pt x="976" y="658"/>
                </a:lnTo>
                <a:lnTo>
                  <a:pt x="976" y="661"/>
                </a:lnTo>
                <a:lnTo>
                  <a:pt x="982" y="661"/>
                </a:lnTo>
                <a:lnTo>
                  <a:pt x="982" y="661"/>
                </a:lnTo>
                <a:lnTo>
                  <a:pt x="988" y="660"/>
                </a:lnTo>
                <a:lnTo>
                  <a:pt x="989" y="658"/>
                </a:lnTo>
                <a:lnTo>
                  <a:pt x="989" y="655"/>
                </a:lnTo>
                <a:lnTo>
                  <a:pt x="989" y="655"/>
                </a:lnTo>
                <a:lnTo>
                  <a:pt x="989" y="651"/>
                </a:lnTo>
                <a:lnTo>
                  <a:pt x="993" y="649"/>
                </a:lnTo>
                <a:lnTo>
                  <a:pt x="998" y="646"/>
                </a:lnTo>
                <a:lnTo>
                  <a:pt x="1005" y="644"/>
                </a:lnTo>
                <a:lnTo>
                  <a:pt x="1010" y="641"/>
                </a:lnTo>
                <a:lnTo>
                  <a:pt x="1010" y="641"/>
                </a:lnTo>
                <a:lnTo>
                  <a:pt x="1011" y="638"/>
                </a:lnTo>
                <a:lnTo>
                  <a:pt x="1013" y="634"/>
                </a:lnTo>
                <a:lnTo>
                  <a:pt x="1022" y="632"/>
                </a:lnTo>
                <a:lnTo>
                  <a:pt x="1025" y="631"/>
                </a:lnTo>
                <a:lnTo>
                  <a:pt x="1029" y="629"/>
                </a:lnTo>
                <a:lnTo>
                  <a:pt x="1030" y="626"/>
                </a:lnTo>
                <a:lnTo>
                  <a:pt x="1030" y="620"/>
                </a:lnTo>
                <a:lnTo>
                  <a:pt x="1030" y="620"/>
                </a:lnTo>
                <a:lnTo>
                  <a:pt x="1044" y="614"/>
                </a:lnTo>
                <a:lnTo>
                  <a:pt x="1058" y="607"/>
                </a:lnTo>
                <a:lnTo>
                  <a:pt x="1064" y="603"/>
                </a:lnTo>
                <a:lnTo>
                  <a:pt x="1070" y="598"/>
                </a:lnTo>
                <a:lnTo>
                  <a:pt x="1075" y="593"/>
                </a:lnTo>
                <a:lnTo>
                  <a:pt x="1078" y="586"/>
                </a:lnTo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5A08889-AE3E-4A3D-AE7A-F48E7A646B29}"/>
              </a:ext>
            </a:extLst>
          </p:cNvPr>
          <p:cNvSpPr txBox="1">
            <a:spLocks/>
          </p:cNvSpPr>
          <p:nvPr/>
        </p:nvSpPr>
        <p:spPr>
          <a:xfrm>
            <a:off x="5788815" y="3395748"/>
            <a:ext cx="4368975" cy="261399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Velmi aktivní účast v pilotech </a:t>
            </a:r>
            <a:b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</a:b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(vč. dopravců, regulátora, ministerstva)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Regulérní TTR setkání 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Návrh implementačního plánu diskutován s dopravci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Transparentní informace o zdrojích a dosažitelných cílech </a:t>
            </a:r>
            <a:endParaRPr lang="en-CH" sz="14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C7C956C-4183-4488-B456-CC33947DFF73}"/>
              </a:ext>
            </a:extLst>
          </p:cNvPr>
          <p:cNvSpPr/>
          <p:nvPr/>
        </p:nvSpPr>
        <p:spPr>
          <a:xfrm>
            <a:off x="8796130" y="441673"/>
            <a:ext cx="3299791" cy="645006"/>
          </a:xfrm>
          <a:prstGeom prst="rect">
            <a:avLst/>
          </a:prstGeom>
          <a:noFill/>
          <a:ln w="28575">
            <a:solidFill>
              <a:srgbClr val="D9D9D9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Situace není černobílá ani perfektní v žádné zemi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8" name="Graphic 17" descr="Badge Follow with solid fill">
            <a:extLst>
              <a:ext uri="{FF2B5EF4-FFF2-40B4-BE49-F238E27FC236}">
                <a16:creationId xmlns:a16="http://schemas.microsoft.com/office/drawing/2014/main" id="{F5AC8B0A-EAEC-4AD5-86D1-5EC2908D83E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977104" y="3403630"/>
            <a:ext cx="615350" cy="6153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3420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Picture 6" descr="Trafikverket Vector Logo – Orbit GT">
            <a:extLst>
              <a:ext uri="{FF2B5EF4-FFF2-40B4-BE49-F238E27FC236}">
                <a16:creationId xmlns:a16="http://schemas.microsoft.com/office/drawing/2014/main" id="{FC18EF85-D8BA-448C-8245-99162287E4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6531" y="1056657"/>
            <a:ext cx="1767988" cy="9841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el 2">
            <a:extLst>
              <a:ext uri="{FF2B5EF4-FFF2-40B4-BE49-F238E27FC236}">
                <a16:creationId xmlns:a16="http://schemas.microsoft.com/office/drawing/2014/main" id="{5690900C-0F6F-4D29-B3EF-E210CC323E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Příklady „</a:t>
            </a:r>
            <a:r>
              <a:rPr lang="cs-CZ" dirty="0" err="1"/>
              <a:t>good</a:t>
            </a:r>
            <a:r>
              <a:rPr lang="cs-CZ" dirty="0"/>
              <a:t> </a:t>
            </a:r>
            <a:r>
              <a:rPr lang="cs-CZ" dirty="0" err="1"/>
              <a:t>practices</a:t>
            </a:r>
            <a:r>
              <a:rPr lang="cs-CZ" dirty="0"/>
              <a:t>“</a:t>
            </a:r>
            <a:endParaRPr lang="en-GB" dirty="0"/>
          </a:p>
        </p:txBody>
      </p:sp>
      <p:pic>
        <p:nvPicPr>
          <p:cNvPr id="11" name="Graphic 10" descr="Badge Follow with solid fill">
            <a:extLst>
              <a:ext uri="{FF2B5EF4-FFF2-40B4-BE49-F238E27FC236}">
                <a16:creationId xmlns:a16="http://schemas.microsoft.com/office/drawing/2014/main" id="{470D674D-8BBA-481C-97CD-9A254D57CF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001" y="3095017"/>
            <a:ext cx="615350" cy="615350"/>
          </a:xfrm>
          <a:prstGeom prst="rect">
            <a:avLst/>
          </a:prstGeom>
        </p:spPr>
      </p:pic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9B49FC03-304A-4ABB-A834-1597A4F48A72}"/>
              </a:ext>
            </a:extLst>
          </p:cNvPr>
          <p:cNvSpPr txBox="1">
            <a:spLocks/>
          </p:cNvSpPr>
          <p:nvPr/>
        </p:nvSpPr>
        <p:spPr>
          <a:xfrm>
            <a:off x="838200" y="3059708"/>
            <a:ext cx="3461109" cy="261399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Účast na TTR pilotech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TTR Implementation </a:t>
            </a: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Board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b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</a:b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a Advisory </a:t>
            </a: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Broad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 (za účasti dopravců)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Regulérní informace (např. newsletter)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Centrální kontakt: ttr.ch@sbb.ch</a:t>
            </a:r>
          </a:p>
          <a:p>
            <a:pPr marL="3429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14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5877E7F3-04CF-483B-84EF-2B06F781C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17" y="1484642"/>
            <a:ext cx="2285900" cy="1477223"/>
          </a:xfrm>
          <a:custGeom>
            <a:avLst/>
            <a:gdLst>
              <a:gd name="T0" fmla="*/ 1319 w 1361"/>
              <a:gd name="T1" fmla="*/ 430 h 878"/>
              <a:gd name="T2" fmla="*/ 1237 w 1361"/>
              <a:gd name="T3" fmla="*/ 440 h 878"/>
              <a:gd name="T4" fmla="*/ 1175 w 1361"/>
              <a:gd name="T5" fmla="*/ 372 h 878"/>
              <a:gd name="T6" fmla="*/ 1093 w 1361"/>
              <a:gd name="T7" fmla="*/ 277 h 878"/>
              <a:gd name="T8" fmla="*/ 1131 w 1361"/>
              <a:gd name="T9" fmla="*/ 212 h 878"/>
              <a:gd name="T10" fmla="*/ 1080 w 1361"/>
              <a:gd name="T11" fmla="*/ 140 h 878"/>
              <a:gd name="T12" fmla="*/ 1059 w 1361"/>
              <a:gd name="T13" fmla="*/ 114 h 878"/>
              <a:gd name="T14" fmla="*/ 1035 w 1361"/>
              <a:gd name="T15" fmla="*/ 91 h 878"/>
              <a:gd name="T16" fmla="*/ 996 w 1361"/>
              <a:gd name="T17" fmla="*/ 68 h 878"/>
              <a:gd name="T18" fmla="*/ 914 w 1361"/>
              <a:gd name="T19" fmla="*/ 58 h 878"/>
              <a:gd name="T20" fmla="*/ 861 w 1361"/>
              <a:gd name="T21" fmla="*/ 24 h 878"/>
              <a:gd name="T22" fmla="*/ 851 w 1361"/>
              <a:gd name="T23" fmla="*/ 9 h 878"/>
              <a:gd name="T24" fmla="*/ 836 w 1361"/>
              <a:gd name="T25" fmla="*/ 2 h 878"/>
              <a:gd name="T26" fmla="*/ 819 w 1361"/>
              <a:gd name="T27" fmla="*/ 2 h 878"/>
              <a:gd name="T28" fmla="*/ 800 w 1361"/>
              <a:gd name="T29" fmla="*/ 27 h 878"/>
              <a:gd name="T30" fmla="*/ 812 w 1361"/>
              <a:gd name="T31" fmla="*/ 31 h 878"/>
              <a:gd name="T32" fmla="*/ 827 w 1361"/>
              <a:gd name="T33" fmla="*/ 58 h 878"/>
              <a:gd name="T34" fmla="*/ 771 w 1361"/>
              <a:gd name="T35" fmla="*/ 87 h 878"/>
              <a:gd name="T36" fmla="*/ 609 w 1361"/>
              <a:gd name="T37" fmla="*/ 85 h 878"/>
              <a:gd name="T38" fmla="*/ 484 w 1361"/>
              <a:gd name="T39" fmla="*/ 118 h 878"/>
              <a:gd name="T40" fmla="*/ 425 w 1361"/>
              <a:gd name="T41" fmla="*/ 147 h 878"/>
              <a:gd name="T42" fmla="*/ 343 w 1361"/>
              <a:gd name="T43" fmla="*/ 120 h 878"/>
              <a:gd name="T44" fmla="*/ 363 w 1361"/>
              <a:gd name="T45" fmla="*/ 169 h 878"/>
              <a:gd name="T46" fmla="*/ 328 w 1361"/>
              <a:gd name="T47" fmla="*/ 207 h 878"/>
              <a:gd name="T48" fmla="*/ 247 w 1361"/>
              <a:gd name="T49" fmla="*/ 304 h 878"/>
              <a:gd name="T50" fmla="*/ 186 w 1361"/>
              <a:gd name="T51" fmla="*/ 335 h 878"/>
              <a:gd name="T52" fmla="*/ 65 w 1361"/>
              <a:gd name="T53" fmla="*/ 541 h 878"/>
              <a:gd name="T54" fmla="*/ 36 w 1361"/>
              <a:gd name="T55" fmla="*/ 628 h 878"/>
              <a:gd name="T56" fmla="*/ 5 w 1361"/>
              <a:gd name="T57" fmla="*/ 669 h 878"/>
              <a:gd name="T58" fmla="*/ 85 w 1361"/>
              <a:gd name="T59" fmla="*/ 616 h 878"/>
              <a:gd name="T60" fmla="*/ 152 w 1361"/>
              <a:gd name="T61" fmla="*/ 590 h 878"/>
              <a:gd name="T62" fmla="*/ 266 w 1361"/>
              <a:gd name="T63" fmla="*/ 676 h 878"/>
              <a:gd name="T64" fmla="*/ 302 w 1361"/>
              <a:gd name="T65" fmla="*/ 732 h 878"/>
              <a:gd name="T66" fmla="*/ 329 w 1361"/>
              <a:gd name="T67" fmla="*/ 787 h 878"/>
              <a:gd name="T68" fmla="*/ 338 w 1361"/>
              <a:gd name="T69" fmla="*/ 812 h 878"/>
              <a:gd name="T70" fmla="*/ 432 w 1361"/>
              <a:gd name="T71" fmla="*/ 775 h 878"/>
              <a:gd name="T72" fmla="*/ 527 w 1361"/>
              <a:gd name="T73" fmla="*/ 802 h 878"/>
              <a:gd name="T74" fmla="*/ 588 w 1361"/>
              <a:gd name="T75" fmla="*/ 761 h 878"/>
              <a:gd name="T76" fmla="*/ 629 w 1361"/>
              <a:gd name="T77" fmla="*/ 722 h 878"/>
              <a:gd name="T78" fmla="*/ 616 w 1361"/>
              <a:gd name="T79" fmla="*/ 679 h 878"/>
              <a:gd name="T80" fmla="*/ 672 w 1361"/>
              <a:gd name="T81" fmla="*/ 638 h 878"/>
              <a:gd name="T82" fmla="*/ 749 w 1361"/>
              <a:gd name="T83" fmla="*/ 584 h 878"/>
              <a:gd name="T84" fmla="*/ 771 w 1361"/>
              <a:gd name="T85" fmla="*/ 657 h 878"/>
              <a:gd name="T86" fmla="*/ 800 w 1361"/>
              <a:gd name="T87" fmla="*/ 723 h 878"/>
              <a:gd name="T88" fmla="*/ 882 w 1361"/>
              <a:gd name="T89" fmla="*/ 795 h 878"/>
              <a:gd name="T90" fmla="*/ 909 w 1361"/>
              <a:gd name="T91" fmla="*/ 877 h 878"/>
              <a:gd name="T92" fmla="*/ 964 w 1361"/>
              <a:gd name="T93" fmla="*/ 715 h 878"/>
              <a:gd name="T94" fmla="*/ 991 w 1361"/>
              <a:gd name="T95" fmla="*/ 672 h 878"/>
              <a:gd name="T96" fmla="*/ 998 w 1361"/>
              <a:gd name="T97" fmla="*/ 590 h 878"/>
              <a:gd name="T98" fmla="*/ 1039 w 1361"/>
              <a:gd name="T99" fmla="*/ 570 h 878"/>
              <a:gd name="T100" fmla="*/ 1059 w 1361"/>
              <a:gd name="T101" fmla="*/ 577 h 878"/>
              <a:gd name="T102" fmla="*/ 1098 w 1361"/>
              <a:gd name="T103" fmla="*/ 648 h 878"/>
              <a:gd name="T104" fmla="*/ 1143 w 1361"/>
              <a:gd name="T105" fmla="*/ 655 h 878"/>
              <a:gd name="T106" fmla="*/ 1199 w 1361"/>
              <a:gd name="T107" fmla="*/ 640 h 878"/>
              <a:gd name="T108" fmla="*/ 1255 w 1361"/>
              <a:gd name="T109" fmla="*/ 706 h 878"/>
              <a:gd name="T110" fmla="*/ 1240 w 1361"/>
              <a:gd name="T111" fmla="*/ 633 h 878"/>
              <a:gd name="T112" fmla="*/ 1225 w 1361"/>
              <a:gd name="T113" fmla="*/ 596 h 878"/>
              <a:gd name="T114" fmla="*/ 1230 w 1361"/>
              <a:gd name="T115" fmla="*/ 560 h 878"/>
              <a:gd name="T116" fmla="*/ 1250 w 1361"/>
              <a:gd name="T117" fmla="*/ 543 h 878"/>
              <a:gd name="T118" fmla="*/ 1325 w 1361"/>
              <a:gd name="T119" fmla="*/ 556 h 878"/>
              <a:gd name="T120" fmla="*/ 1339 w 1361"/>
              <a:gd name="T121" fmla="*/ 515 h 8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61" h="878">
                <a:moveTo>
                  <a:pt x="1360" y="420"/>
                </a:moveTo>
                <a:lnTo>
                  <a:pt x="1360" y="420"/>
                </a:lnTo>
                <a:lnTo>
                  <a:pt x="1360" y="411"/>
                </a:lnTo>
                <a:lnTo>
                  <a:pt x="1358" y="405"/>
                </a:lnTo>
                <a:lnTo>
                  <a:pt x="1354" y="399"/>
                </a:lnTo>
                <a:lnTo>
                  <a:pt x="1353" y="393"/>
                </a:lnTo>
                <a:lnTo>
                  <a:pt x="1353" y="393"/>
                </a:lnTo>
                <a:lnTo>
                  <a:pt x="1346" y="396"/>
                </a:lnTo>
                <a:lnTo>
                  <a:pt x="1341" y="401"/>
                </a:lnTo>
                <a:lnTo>
                  <a:pt x="1336" y="406"/>
                </a:lnTo>
                <a:lnTo>
                  <a:pt x="1332" y="413"/>
                </a:lnTo>
                <a:lnTo>
                  <a:pt x="1332" y="413"/>
                </a:lnTo>
                <a:lnTo>
                  <a:pt x="1334" y="420"/>
                </a:lnTo>
                <a:lnTo>
                  <a:pt x="1332" y="423"/>
                </a:lnTo>
                <a:lnTo>
                  <a:pt x="1329" y="425"/>
                </a:lnTo>
                <a:lnTo>
                  <a:pt x="1325" y="427"/>
                </a:lnTo>
                <a:lnTo>
                  <a:pt x="1322" y="428"/>
                </a:lnTo>
                <a:lnTo>
                  <a:pt x="1319" y="430"/>
                </a:lnTo>
                <a:lnTo>
                  <a:pt x="1317" y="434"/>
                </a:lnTo>
                <a:lnTo>
                  <a:pt x="1319" y="440"/>
                </a:lnTo>
                <a:lnTo>
                  <a:pt x="1319" y="440"/>
                </a:lnTo>
                <a:lnTo>
                  <a:pt x="1310" y="442"/>
                </a:lnTo>
                <a:lnTo>
                  <a:pt x="1305" y="444"/>
                </a:lnTo>
                <a:lnTo>
                  <a:pt x="1293" y="449"/>
                </a:lnTo>
                <a:lnTo>
                  <a:pt x="1288" y="452"/>
                </a:lnTo>
                <a:lnTo>
                  <a:pt x="1281" y="454"/>
                </a:lnTo>
                <a:lnTo>
                  <a:pt x="1274" y="456"/>
                </a:lnTo>
                <a:lnTo>
                  <a:pt x="1264" y="454"/>
                </a:lnTo>
                <a:lnTo>
                  <a:pt x="1264" y="454"/>
                </a:lnTo>
                <a:lnTo>
                  <a:pt x="1259" y="452"/>
                </a:lnTo>
                <a:lnTo>
                  <a:pt x="1257" y="451"/>
                </a:lnTo>
                <a:lnTo>
                  <a:pt x="1257" y="447"/>
                </a:lnTo>
                <a:lnTo>
                  <a:pt x="1257" y="447"/>
                </a:lnTo>
                <a:lnTo>
                  <a:pt x="1249" y="442"/>
                </a:lnTo>
                <a:lnTo>
                  <a:pt x="1243" y="440"/>
                </a:lnTo>
                <a:lnTo>
                  <a:pt x="1237" y="440"/>
                </a:lnTo>
                <a:lnTo>
                  <a:pt x="1237" y="440"/>
                </a:lnTo>
                <a:lnTo>
                  <a:pt x="1235" y="439"/>
                </a:lnTo>
                <a:lnTo>
                  <a:pt x="1233" y="437"/>
                </a:lnTo>
                <a:lnTo>
                  <a:pt x="1230" y="434"/>
                </a:lnTo>
                <a:lnTo>
                  <a:pt x="1225" y="432"/>
                </a:lnTo>
                <a:lnTo>
                  <a:pt x="1223" y="430"/>
                </a:lnTo>
                <a:lnTo>
                  <a:pt x="1223" y="427"/>
                </a:lnTo>
                <a:lnTo>
                  <a:pt x="1223" y="427"/>
                </a:lnTo>
                <a:lnTo>
                  <a:pt x="1214" y="423"/>
                </a:lnTo>
                <a:lnTo>
                  <a:pt x="1208" y="418"/>
                </a:lnTo>
                <a:lnTo>
                  <a:pt x="1199" y="415"/>
                </a:lnTo>
                <a:lnTo>
                  <a:pt x="1194" y="413"/>
                </a:lnTo>
                <a:lnTo>
                  <a:pt x="1189" y="413"/>
                </a:lnTo>
                <a:lnTo>
                  <a:pt x="1189" y="379"/>
                </a:lnTo>
                <a:lnTo>
                  <a:pt x="1189" y="379"/>
                </a:lnTo>
                <a:lnTo>
                  <a:pt x="1177" y="374"/>
                </a:lnTo>
                <a:lnTo>
                  <a:pt x="1177" y="374"/>
                </a:lnTo>
                <a:lnTo>
                  <a:pt x="1175" y="372"/>
                </a:lnTo>
                <a:lnTo>
                  <a:pt x="1175" y="372"/>
                </a:lnTo>
                <a:lnTo>
                  <a:pt x="1163" y="367"/>
                </a:lnTo>
                <a:lnTo>
                  <a:pt x="1163" y="367"/>
                </a:lnTo>
                <a:lnTo>
                  <a:pt x="1151" y="364"/>
                </a:lnTo>
                <a:lnTo>
                  <a:pt x="1138" y="360"/>
                </a:lnTo>
                <a:lnTo>
                  <a:pt x="1122" y="359"/>
                </a:lnTo>
                <a:lnTo>
                  <a:pt x="1107" y="359"/>
                </a:lnTo>
                <a:lnTo>
                  <a:pt x="1107" y="359"/>
                </a:lnTo>
                <a:lnTo>
                  <a:pt x="1104" y="357"/>
                </a:lnTo>
                <a:lnTo>
                  <a:pt x="1102" y="353"/>
                </a:lnTo>
                <a:lnTo>
                  <a:pt x="1100" y="350"/>
                </a:lnTo>
                <a:lnTo>
                  <a:pt x="1100" y="345"/>
                </a:lnTo>
                <a:lnTo>
                  <a:pt x="1100" y="345"/>
                </a:lnTo>
                <a:lnTo>
                  <a:pt x="1098" y="340"/>
                </a:lnTo>
                <a:lnTo>
                  <a:pt x="1095" y="336"/>
                </a:lnTo>
                <a:lnTo>
                  <a:pt x="1093" y="331"/>
                </a:lnTo>
                <a:lnTo>
                  <a:pt x="1093" y="324"/>
                </a:lnTo>
                <a:lnTo>
                  <a:pt x="1093" y="277"/>
                </a:lnTo>
                <a:lnTo>
                  <a:pt x="1093" y="277"/>
                </a:lnTo>
                <a:lnTo>
                  <a:pt x="1093" y="273"/>
                </a:lnTo>
                <a:lnTo>
                  <a:pt x="1097" y="270"/>
                </a:lnTo>
                <a:lnTo>
                  <a:pt x="1098" y="266"/>
                </a:lnTo>
                <a:lnTo>
                  <a:pt x="1100" y="263"/>
                </a:lnTo>
                <a:lnTo>
                  <a:pt x="1100" y="263"/>
                </a:lnTo>
                <a:lnTo>
                  <a:pt x="1102" y="258"/>
                </a:lnTo>
                <a:lnTo>
                  <a:pt x="1104" y="254"/>
                </a:lnTo>
                <a:lnTo>
                  <a:pt x="1110" y="248"/>
                </a:lnTo>
                <a:lnTo>
                  <a:pt x="1114" y="244"/>
                </a:lnTo>
                <a:lnTo>
                  <a:pt x="1116" y="241"/>
                </a:lnTo>
                <a:lnTo>
                  <a:pt x="1116" y="236"/>
                </a:lnTo>
                <a:lnTo>
                  <a:pt x="1114" y="229"/>
                </a:lnTo>
                <a:lnTo>
                  <a:pt x="1114" y="229"/>
                </a:lnTo>
                <a:lnTo>
                  <a:pt x="1121" y="227"/>
                </a:lnTo>
                <a:lnTo>
                  <a:pt x="1124" y="224"/>
                </a:lnTo>
                <a:lnTo>
                  <a:pt x="1129" y="219"/>
                </a:lnTo>
                <a:lnTo>
                  <a:pt x="1131" y="212"/>
                </a:lnTo>
                <a:lnTo>
                  <a:pt x="1138" y="202"/>
                </a:lnTo>
                <a:lnTo>
                  <a:pt x="1143" y="198"/>
                </a:lnTo>
                <a:lnTo>
                  <a:pt x="1148" y="195"/>
                </a:lnTo>
                <a:lnTo>
                  <a:pt x="1148" y="154"/>
                </a:lnTo>
                <a:lnTo>
                  <a:pt x="1148" y="154"/>
                </a:lnTo>
                <a:lnTo>
                  <a:pt x="1121" y="157"/>
                </a:lnTo>
                <a:lnTo>
                  <a:pt x="1121" y="157"/>
                </a:lnTo>
                <a:lnTo>
                  <a:pt x="1116" y="159"/>
                </a:lnTo>
                <a:lnTo>
                  <a:pt x="1116" y="159"/>
                </a:lnTo>
                <a:lnTo>
                  <a:pt x="1110" y="154"/>
                </a:lnTo>
                <a:lnTo>
                  <a:pt x="1105" y="149"/>
                </a:lnTo>
                <a:lnTo>
                  <a:pt x="1097" y="147"/>
                </a:lnTo>
                <a:lnTo>
                  <a:pt x="1087" y="147"/>
                </a:lnTo>
                <a:lnTo>
                  <a:pt x="1087" y="147"/>
                </a:lnTo>
                <a:lnTo>
                  <a:pt x="1087" y="143"/>
                </a:lnTo>
                <a:lnTo>
                  <a:pt x="1085" y="142"/>
                </a:lnTo>
                <a:lnTo>
                  <a:pt x="1080" y="140"/>
                </a:lnTo>
                <a:lnTo>
                  <a:pt x="1080" y="140"/>
                </a:lnTo>
                <a:lnTo>
                  <a:pt x="1080" y="137"/>
                </a:lnTo>
                <a:lnTo>
                  <a:pt x="1078" y="135"/>
                </a:lnTo>
                <a:lnTo>
                  <a:pt x="1073" y="133"/>
                </a:lnTo>
                <a:lnTo>
                  <a:pt x="1073" y="133"/>
                </a:lnTo>
                <a:lnTo>
                  <a:pt x="1073" y="130"/>
                </a:lnTo>
                <a:lnTo>
                  <a:pt x="1071" y="128"/>
                </a:lnTo>
                <a:lnTo>
                  <a:pt x="1066" y="126"/>
                </a:lnTo>
                <a:lnTo>
                  <a:pt x="1066" y="126"/>
                </a:lnTo>
                <a:lnTo>
                  <a:pt x="1063" y="120"/>
                </a:lnTo>
                <a:lnTo>
                  <a:pt x="1063" y="120"/>
                </a:lnTo>
                <a:lnTo>
                  <a:pt x="1061" y="118"/>
                </a:lnTo>
                <a:lnTo>
                  <a:pt x="1061" y="118"/>
                </a:lnTo>
                <a:lnTo>
                  <a:pt x="1061" y="118"/>
                </a:lnTo>
                <a:lnTo>
                  <a:pt x="1061" y="118"/>
                </a:lnTo>
                <a:lnTo>
                  <a:pt x="1059" y="114"/>
                </a:lnTo>
                <a:lnTo>
                  <a:pt x="1059" y="114"/>
                </a:lnTo>
                <a:lnTo>
                  <a:pt x="1059" y="114"/>
                </a:lnTo>
                <a:lnTo>
                  <a:pt x="1059" y="114"/>
                </a:lnTo>
                <a:lnTo>
                  <a:pt x="1058" y="113"/>
                </a:lnTo>
                <a:lnTo>
                  <a:pt x="1056" y="113"/>
                </a:lnTo>
                <a:lnTo>
                  <a:pt x="1056" y="113"/>
                </a:lnTo>
                <a:lnTo>
                  <a:pt x="1042" y="101"/>
                </a:lnTo>
                <a:lnTo>
                  <a:pt x="1042" y="101"/>
                </a:lnTo>
                <a:lnTo>
                  <a:pt x="1040" y="99"/>
                </a:lnTo>
                <a:lnTo>
                  <a:pt x="1040" y="99"/>
                </a:lnTo>
                <a:lnTo>
                  <a:pt x="1039" y="97"/>
                </a:lnTo>
                <a:lnTo>
                  <a:pt x="1039" y="97"/>
                </a:lnTo>
                <a:lnTo>
                  <a:pt x="1039" y="97"/>
                </a:lnTo>
                <a:lnTo>
                  <a:pt x="1039" y="97"/>
                </a:lnTo>
                <a:lnTo>
                  <a:pt x="1037" y="96"/>
                </a:lnTo>
                <a:lnTo>
                  <a:pt x="1037" y="96"/>
                </a:lnTo>
                <a:lnTo>
                  <a:pt x="1037" y="94"/>
                </a:lnTo>
                <a:lnTo>
                  <a:pt x="1037" y="94"/>
                </a:lnTo>
                <a:lnTo>
                  <a:pt x="1035" y="92"/>
                </a:lnTo>
                <a:lnTo>
                  <a:pt x="1035" y="92"/>
                </a:lnTo>
                <a:lnTo>
                  <a:pt x="1035" y="91"/>
                </a:lnTo>
                <a:lnTo>
                  <a:pt x="1035" y="91"/>
                </a:lnTo>
                <a:lnTo>
                  <a:pt x="1034" y="89"/>
                </a:lnTo>
                <a:lnTo>
                  <a:pt x="1034" y="89"/>
                </a:lnTo>
                <a:lnTo>
                  <a:pt x="1034" y="87"/>
                </a:lnTo>
                <a:lnTo>
                  <a:pt x="1034" y="87"/>
                </a:lnTo>
                <a:lnTo>
                  <a:pt x="1032" y="84"/>
                </a:lnTo>
                <a:lnTo>
                  <a:pt x="1032" y="84"/>
                </a:lnTo>
                <a:lnTo>
                  <a:pt x="1032" y="84"/>
                </a:lnTo>
                <a:lnTo>
                  <a:pt x="1032" y="84"/>
                </a:lnTo>
                <a:lnTo>
                  <a:pt x="1032" y="79"/>
                </a:lnTo>
                <a:lnTo>
                  <a:pt x="1032" y="79"/>
                </a:lnTo>
                <a:lnTo>
                  <a:pt x="1023" y="77"/>
                </a:lnTo>
                <a:lnTo>
                  <a:pt x="1015" y="75"/>
                </a:lnTo>
                <a:lnTo>
                  <a:pt x="1005" y="74"/>
                </a:lnTo>
                <a:lnTo>
                  <a:pt x="998" y="72"/>
                </a:lnTo>
                <a:lnTo>
                  <a:pt x="998" y="72"/>
                </a:lnTo>
                <a:lnTo>
                  <a:pt x="996" y="70"/>
                </a:lnTo>
                <a:lnTo>
                  <a:pt x="996" y="68"/>
                </a:lnTo>
                <a:lnTo>
                  <a:pt x="994" y="67"/>
                </a:lnTo>
                <a:lnTo>
                  <a:pt x="991" y="65"/>
                </a:lnTo>
                <a:lnTo>
                  <a:pt x="991" y="65"/>
                </a:lnTo>
                <a:lnTo>
                  <a:pt x="983" y="63"/>
                </a:lnTo>
                <a:lnTo>
                  <a:pt x="979" y="62"/>
                </a:lnTo>
                <a:lnTo>
                  <a:pt x="977" y="58"/>
                </a:lnTo>
                <a:lnTo>
                  <a:pt x="977" y="58"/>
                </a:lnTo>
                <a:lnTo>
                  <a:pt x="971" y="60"/>
                </a:lnTo>
                <a:lnTo>
                  <a:pt x="964" y="58"/>
                </a:lnTo>
                <a:lnTo>
                  <a:pt x="948" y="58"/>
                </a:lnTo>
                <a:lnTo>
                  <a:pt x="942" y="56"/>
                </a:lnTo>
                <a:lnTo>
                  <a:pt x="936" y="58"/>
                </a:lnTo>
                <a:lnTo>
                  <a:pt x="931" y="60"/>
                </a:lnTo>
                <a:lnTo>
                  <a:pt x="930" y="65"/>
                </a:lnTo>
                <a:lnTo>
                  <a:pt x="930" y="65"/>
                </a:lnTo>
                <a:lnTo>
                  <a:pt x="926" y="63"/>
                </a:lnTo>
                <a:lnTo>
                  <a:pt x="923" y="62"/>
                </a:lnTo>
                <a:lnTo>
                  <a:pt x="914" y="58"/>
                </a:lnTo>
                <a:lnTo>
                  <a:pt x="913" y="56"/>
                </a:lnTo>
                <a:lnTo>
                  <a:pt x="909" y="55"/>
                </a:lnTo>
                <a:lnTo>
                  <a:pt x="909" y="50"/>
                </a:lnTo>
                <a:lnTo>
                  <a:pt x="909" y="45"/>
                </a:lnTo>
                <a:lnTo>
                  <a:pt x="909" y="45"/>
                </a:lnTo>
                <a:lnTo>
                  <a:pt x="904" y="41"/>
                </a:lnTo>
                <a:lnTo>
                  <a:pt x="899" y="38"/>
                </a:lnTo>
                <a:lnTo>
                  <a:pt x="894" y="33"/>
                </a:lnTo>
                <a:lnTo>
                  <a:pt x="889" y="31"/>
                </a:lnTo>
                <a:lnTo>
                  <a:pt x="889" y="31"/>
                </a:lnTo>
                <a:lnTo>
                  <a:pt x="884" y="31"/>
                </a:lnTo>
                <a:lnTo>
                  <a:pt x="880" y="31"/>
                </a:lnTo>
                <a:lnTo>
                  <a:pt x="880" y="31"/>
                </a:lnTo>
                <a:lnTo>
                  <a:pt x="877" y="29"/>
                </a:lnTo>
                <a:lnTo>
                  <a:pt x="877" y="29"/>
                </a:lnTo>
                <a:lnTo>
                  <a:pt x="870" y="24"/>
                </a:lnTo>
                <a:lnTo>
                  <a:pt x="861" y="24"/>
                </a:lnTo>
                <a:lnTo>
                  <a:pt x="861" y="24"/>
                </a:lnTo>
                <a:lnTo>
                  <a:pt x="858" y="19"/>
                </a:lnTo>
                <a:lnTo>
                  <a:pt x="858" y="19"/>
                </a:lnTo>
                <a:lnTo>
                  <a:pt x="858" y="17"/>
                </a:lnTo>
                <a:lnTo>
                  <a:pt x="858" y="17"/>
                </a:lnTo>
                <a:lnTo>
                  <a:pt x="856" y="16"/>
                </a:lnTo>
                <a:lnTo>
                  <a:pt x="856" y="16"/>
                </a:lnTo>
                <a:lnTo>
                  <a:pt x="856" y="16"/>
                </a:lnTo>
                <a:lnTo>
                  <a:pt x="856" y="16"/>
                </a:lnTo>
                <a:lnTo>
                  <a:pt x="855" y="14"/>
                </a:lnTo>
                <a:lnTo>
                  <a:pt x="855" y="14"/>
                </a:lnTo>
                <a:lnTo>
                  <a:pt x="855" y="12"/>
                </a:lnTo>
                <a:lnTo>
                  <a:pt x="855" y="12"/>
                </a:lnTo>
                <a:lnTo>
                  <a:pt x="853" y="12"/>
                </a:lnTo>
                <a:lnTo>
                  <a:pt x="853" y="12"/>
                </a:lnTo>
                <a:lnTo>
                  <a:pt x="851" y="10"/>
                </a:lnTo>
                <a:lnTo>
                  <a:pt x="851" y="10"/>
                </a:lnTo>
                <a:lnTo>
                  <a:pt x="851" y="9"/>
                </a:lnTo>
                <a:lnTo>
                  <a:pt x="851" y="9"/>
                </a:lnTo>
                <a:lnTo>
                  <a:pt x="850" y="9"/>
                </a:lnTo>
                <a:lnTo>
                  <a:pt x="850" y="9"/>
                </a:lnTo>
                <a:lnTo>
                  <a:pt x="848" y="7"/>
                </a:lnTo>
                <a:lnTo>
                  <a:pt x="848" y="7"/>
                </a:lnTo>
                <a:lnTo>
                  <a:pt x="846" y="7"/>
                </a:lnTo>
                <a:lnTo>
                  <a:pt x="846" y="7"/>
                </a:lnTo>
                <a:lnTo>
                  <a:pt x="844" y="5"/>
                </a:lnTo>
                <a:lnTo>
                  <a:pt x="844" y="5"/>
                </a:lnTo>
                <a:lnTo>
                  <a:pt x="844" y="5"/>
                </a:lnTo>
                <a:lnTo>
                  <a:pt x="844" y="5"/>
                </a:lnTo>
                <a:lnTo>
                  <a:pt x="841" y="4"/>
                </a:lnTo>
                <a:lnTo>
                  <a:pt x="841" y="4"/>
                </a:lnTo>
                <a:lnTo>
                  <a:pt x="839" y="4"/>
                </a:lnTo>
                <a:lnTo>
                  <a:pt x="839" y="4"/>
                </a:lnTo>
                <a:lnTo>
                  <a:pt x="838" y="2"/>
                </a:lnTo>
                <a:lnTo>
                  <a:pt x="838" y="2"/>
                </a:lnTo>
                <a:lnTo>
                  <a:pt x="836" y="2"/>
                </a:lnTo>
                <a:lnTo>
                  <a:pt x="836" y="2"/>
                </a:lnTo>
                <a:lnTo>
                  <a:pt x="834" y="2"/>
                </a:lnTo>
                <a:lnTo>
                  <a:pt x="834" y="2"/>
                </a:lnTo>
                <a:lnTo>
                  <a:pt x="832" y="0"/>
                </a:lnTo>
                <a:lnTo>
                  <a:pt x="832" y="0"/>
                </a:lnTo>
                <a:lnTo>
                  <a:pt x="831" y="0"/>
                </a:lnTo>
                <a:lnTo>
                  <a:pt x="831" y="0"/>
                </a:lnTo>
                <a:lnTo>
                  <a:pt x="829" y="0"/>
                </a:lnTo>
                <a:lnTo>
                  <a:pt x="829" y="0"/>
                </a:lnTo>
                <a:lnTo>
                  <a:pt x="827" y="0"/>
                </a:lnTo>
                <a:lnTo>
                  <a:pt x="827" y="0"/>
                </a:lnTo>
                <a:lnTo>
                  <a:pt x="826" y="0"/>
                </a:lnTo>
                <a:lnTo>
                  <a:pt x="826" y="0"/>
                </a:lnTo>
                <a:lnTo>
                  <a:pt x="822" y="0"/>
                </a:lnTo>
                <a:lnTo>
                  <a:pt x="822" y="0"/>
                </a:lnTo>
                <a:lnTo>
                  <a:pt x="822" y="2"/>
                </a:lnTo>
                <a:lnTo>
                  <a:pt x="822" y="2"/>
                </a:lnTo>
                <a:lnTo>
                  <a:pt x="819" y="2"/>
                </a:lnTo>
                <a:lnTo>
                  <a:pt x="819" y="2"/>
                </a:lnTo>
                <a:lnTo>
                  <a:pt x="817" y="2"/>
                </a:lnTo>
                <a:lnTo>
                  <a:pt x="817" y="2"/>
                </a:lnTo>
                <a:lnTo>
                  <a:pt x="814" y="4"/>
                </a:lnTo>
                <a:lnTo>
                  <a:pt x="814" y="4"/>
                </a:lnTo>
                <a:lnTo>
                  <a:pt x="814" y="7"/>
                </a:lnTo>
                <a:lnTo>
                  <a:pt x="814" y="10"/>
                </a:lnTo>
                <a:lnTo>
                  <a:pt x="814" y="10"/>
                </a:lnTo>
                <a:lnTo>
                  <a:pt x="810" y="10"/>
                </a:lnTo>
                <a:lnTo>
                  <a:pt x="807" y="10"/>
                </a:lnTo>
                <a:lnTo>
                  <a:pt x="807" y="10"/>
                </a:lnTo>
                <a:lnTo>
                  <a:pt x="805" y="14"/>
                </a:lnTo>
                <a:lnTo>
                  <a:pt x="805" y="19"/>
                </a:lnTo>
                <a:lnTo>
                  <a:pt x="803" y="22"/>
                </a:lnTo>
                <a:lnTo>
                  <a:pt x="803" y="24"/>
                </a:lnTo>
                <a:lnTo>
                  <a:pt x="800" y="24"/>
                </a:lnTo>
                <a:lnTo>
                  <a:pt x="800" y="24"/>
                </a:lnTo>
                <a:lnTo>
                  <a:pt x="800" y="27"/>
                </a:lnTo>
                <a:lnTo>
                  <a:pt x="800" y="27"/>
                </a:lnTo>
                <a:lnTo>
                  <a:pt x="800" y="27"/>
                </a:lnTo>
                <a:lnTo>
                  <a:pt x="800" y="27"/>
                </a:lnTo>
                <a:lnTo>
                  <a:pt x="802" y="29"/>
                </a:lnTo>
                <a:lnTo>
                  <a:pt x="802" y="29"/>
                </a:lnTo>
                <a:lnTo>
                  <a:pt x="802" y="31"/>
                </a:lnTo>
                <a:lnTo>
                  <a:pt x="802" y="31"/>
                </a:lnTo>
                <a:lnTo>
                  <a:pt x="803" y="31"/>
                </a:lnTo>
                <a:lnTo>
                  <a:pt x="803" y="31"/>
                </a:lnTo>
                <a:lnTo>
                  <a:pt x="805" y="31"/>
                </a:lnTo>
                <a:lnTo>
                  <a:pt x="805" y="31"/>
                </a:lnTo>
                <a:lnTo>
                  <a:pt x="807" y="33"/>
                </a:lnTo>
                <a:lnTo>
                  <a:pt x="807" y="33"/>
                </a:lnTo>
                <a:lnTo>
                  <a:pt x="809" y="33"/>
                </a:lnTo>
                <a:lnTo>
                  <a:pt x="809" y="33"/>
                </a:lnTo>
                <a:lnTo>
                  <a:pt x="812" y="33"/>
                </a:lnTo>
                <a:lnTo>
                  <a:pt x="812" y="33"/>
                </a:lnTo>
                <a:lnTo>
                  <a:pt x="812" y="31"/>
                </a:lnTo>
                <a:lnTo>
                  <a:pt x="812" y="31"/>
                </a:lnTo>
                <a:lnTo>
                  <a:pt x="815" y="31"/>
                </a:lnTo>
                <a:lnTo>
                  <a:pt x="815" y="31"/>
                </a:lnTo>
                <a:lnTo>
                  <a:pt x="826" y="31"/>
                </a:lnTo>
                <a:lnTo>
                  <a:pt x="826" y="31"/>
                </a:lnTo>
                <a:lnTo>
                  <a:pt x="829" y="31"/>
                </a:lnTo>
                <a:lnTo>
                  <a:pt x="834" y="31"/>
                </a:lnTo>
                <a:lnTo>
                  <a:pt x="834" y="38"/>
                </a:lnTo>
                <a:lnTo>
                  <a:pt x="834" y="38"/>
                </a:lnTo>
                <a:lnTo>
                  <a:pt x="829" y="45"/>
                </a:lnTo>
                <a:lnTo>
                  <a:pt x="829" y="45"/>
                </a:lnTo>
                <a:lnTo>
                  <a:pt x="831" y="50"/>
                </a:lnTo>
                <a:lnTo>
                  <a:pt x="831" y="50"/>
                </a:lnTo>
                <a:lnTo>
                  <a:pt x="834" y="55"/>
                </a:lnTo>
                <a:lnTo>
                  <a:pt x="834" y="55"/>
                </a:lnTo>
                <a:lnTo>
                  <a:pt x="834" y="58"/>
                </a:lnTo>
                <a:lnTo>
                  <a:pt x="834" y="58"/>
                </a:lnTo>
                <a:lnTo>
                  <a:pt x="831" y="58"/>
                </a:lnTo>
                <a:lnTo>
                  <a:pt x="827" y="58"/>
                </a:lnTo>
                <a:lnTo>
                  <a:pt x="822" y="58"/>
                </a:lnTo>
                <a:lnTo>
                  <a:pt x="821" y="58"/>
                </a:lnTo>
                <a:lnTo>
                  <a:pt x="821" y="58"/>
                </a:lnTo>
                <a:lnTo>
                  <a:pt x="815" y="67"/>
                </a:lnTo>
                <a:lnTo>
                  <a:pt x="812" y="70"/>
                </a:lnTo>
                <a:lnTo>
                  <a:pt x="807" y="72"/>
                </a:lnTo>
                <a:lnTo>
                  <a:pt x="807" y="72"/>
                </a:lnTo>
                <a:lnTo>
                  <a:pt x="803" y="74"/>
                </a:lnTo>
                <a:lnTo>
                  <a:pt x="800" y="75"/>
                </a:lnTo>
                <a:lnTo>
                  <a:pt x="797" y="79"/>
                </a:lnTo>
                <a:lnTo>
                  <a:pt x="793" y="79"/>
                </a:lnTo>
                <a:lnTo>
                  <a:pt x="793" y="79"/>
                </a:lnTo>
                <a:lnTo>
                  <a:pt x="788" y="79"/>
                </a:lnTo>
                <a:lnTo>
                  <a:pt x="785" y="80"/>
                </a:lnTo>
                <a:lnTo>
                  <a:pt x="781" y="82"/>
                </a:lnTo>
                <a:lnTo>
                  <a:pt x="780" y="85"/>
                </a:lnTo>
                <a:lnTo>
                  <a:pt x="780" y="85"/>
                </a:lnTo>
                <a:lnTo>
                  <a:pt x="771" y="87"/>
                </a:lnTo>
                <a:lnTo>
                  <a:pt x="764" y="85"/>
                </a:lnTo>
                <a:lnTo>
                  <a:pt x="759" y="82"/>
                </a:lnTo>
                <a:lnTo>
                  <a:pt x="756" y="79"/>
                </a:lnTo>
                <a:lnTo>
                  <a:pt x="752" y="75"/>
                </a:lnTo>
                <a:lnTo>
                  <a:pt x="747" y="72"/>
                </a:lnTo>
                <a:lnTo>
                  <a:pt x="740" y="70"/>
                </a:lnTo>
                <a:lnTo>
                  <a:pt x="732" y="72"/>
                </a:lnTo>
                <a:lnTo>
                  <a:pt x="732" y="72"/>
                </a:lnTo>
                <a:lnTo>
                  <a:pt x="711" y="75"/>
                </a:lnTo>
                <a:lnTo>
                  <a:pt x="686" y="77"/>
                </a:lnTo>
                <a:lnTo>
                  <a:pt x="658" y="77"/>
                </a:lnTo>
                <a:lnTo>
                  <a:pt x="629" y="79"/>
                </a:lnTo>
                <a:lnTo>
                  <a:pt x="629" y="79"/>
                </a:lnTo>
                <a:lnTo>
                  <a:pt x="616" y="79"/>
                </a:lnTo>
                <a:lnTo>
                  <a:pt x="611" y="80"/>
                </a:lnTo>
                <a:lnTo>
                  <a:pt x="609" y="82"/>
                </a:lnTo>
                <a:lnTo>
                  <a:pt x="609" y="85"/>
                </a:lnTo>
                <a:lnTo>
                  <a:pt x="609" y="85"/>
                </a:lnTo>
                <a:lnTo>
                  <a:pt x="595" y="87"/>
                </a:lnTo>
                <a:lnTo>
                  <a:pt x="582" y="85"/>
                </a:lnTo>
                <a:lnTo>
                  <a:pt x="554" y="79"/>
                </a:lnTo>
                <a:lnTo>
                  <a:pt x="554" y="79"/>
                </a:lnTo>
                <a:lnTo>
                  <a:pt x="539" y="77"/>
                </a:lnTo>
                <a:lnTo>
                  <a:pt x="532" y="75"/>
                </a:lnTo>
                <a:lnTo>
                  <a:pt x="527" y="72"/>
                </a:lnTo>
                <a:lnTo>
                  <a:pt x="527" y="72"/>
                </a:lnTo>
                <a:lnTo>
                  <a:pt x="517" y="77"/>
                </a:lnTo>
                <a:lnTo>
                  <a:pt x="517" y="77"/>
                </a:lnTo>
                <a:lnTo>
                  <a:pt x="510" y="84"/>
                </a:lnTo>
                <a:lnTo>
                  <a:pt x="505" y="92"/>
                </a:lnTo>
                <a:lnTo>
                  <a:pt x="501" y="103"/>
                </a:lnTo>
                <a:lnTo>
                  <a:pt x="500" y="113"/>
                </a:lnTo>
                <a:lnTo>
                  <a:pt x="500" y="113"/>
                </a:lnTo>
                <a:lnTo>
                  <a:pt x="493" y="113"/>
                </a:lnTo>
                <a:lnTo>
                  <a:pt x="488" y="116"/>
                </a:lnTo>
                <a:lnTo>
                  <a:pt x="484" y="118"/>
                </a:lnTo>
                <a:lnTo>
                  <a:pt x="479" y="120"/>
                </a:lnTo>
                <a:lnTo>
                  <a:pt x="479" y="120"/>
                </a:lnTo>
                <a:lnTo>
                  <a:pt x="478" y="121"/>
                </a:lnTo>
                <a:lnTo>
                  <a:pt x="476" y="123"/>
                </a:lnTo>
                <a:lnTo>
                  <a:pt x="472" y="126"/>
                </a:lnTo>
                <a:lnTo>
                  <a:pt x="467" y="128"/>
                </a:lnTo>
                <a:lnTo>
                  <a:pt x="466" y="130"/>
                </a:lnTo>
                <a:lnTo>
                  <a:pt x="466" y="133"/>
                </a:lnTo>
                <a:lnTo>
                  <a:pt x="466" y="133"/>
                </a:lnTo>
                <a:lnTo>
                  <a:pt x="457" y="131"/>
                </a:lnTo>
                <a:lnTo>
                  <a:pt x="452" y="133"/>
                </a:lnTo>
                <a:lnTo>
                  <a:pt x="447" y="135"/>
                </a:lnTo>
                <a:lnTo>
                  <a:pt x="443" y="138"/>
                </a:lnTo>
                <a:lnTo>
                  <a:pt x="440" y="142"/>
                </a:lnTo>
                <a:lnTo>
                  <a:pt x="437" y="145"/>
                </a:lnTo>
                <a:lnTo>
                  <a:pt x="432" y="147"/>
                </a:lnTo>
                <a:lnTo>
                  <a:pt x="425" y="147"/>
                </a:lnTo>
                <a:lnTo>
                  <a:pt x="425" y="147"/>
                </a:lnTo>
                <a:lnTo>
                  <a:pt x="413" y="145"/>
                </a:lnTo>
                <a:lnTo>
                  <a:pt x="403" y="140"/>
                </a:lnTo>
                <a:lnTo>
                  <a:pt x="396" y="135"/>
                </a:lnTo>
                <a:lnTo>
                  <a:pt x="392" y="131"/>
                </a:lnTo>
                <a:lnTo>
                  <a:pt x="391" y="126"/>
                </a:lnTo>
                <a:lnTo>
                  <a:pt x="391" y="126"/>
                </a:lnTo>
                <a:lnTo>
                  <a:pt x="380" y="123"/>
                </a:lnTo>
                <a:lnTo>
                  <a:pt x="372" y="118"/>
                </a:lnTo>
                <a:lnTo>
                  <a:pt x="365" y="111"/>
                </a:lnTo>
                <a:lnTo>
                  <a:pt x="356" y="106"/>
                </a:lnTo>
                <a:lnTo>
                  <a:pt x="356" y="106"/>
                </a:lnTo>
                <a:lnTo>
                  <a:pt x="355" y="111"/>
                </a:lnTo>
                <a:lnTo>
                  <a:pt x="353" y="113"/>
                </a:lnTo>
                <a:lnTo>
                  <a:pt x="350" y="113"/>
                </a:lnTo>
                <a:lnTo>
                  <a:pt x="350" y="113"/>
                </a:lnTo>
                <a:lnTo>
                  <a:pt x="346" y="113"/>
                </a:lnTo>
                <a:lnTo>
                  <a:pt x="345" y="114"/>
                </a:lnTo>
                <a:lnTo>
                  <a:pt x="343" y="120"/>
                </a:lnTo>
                <a:lnTo>
                  <a:pt x="343" y="120"/>
                </a:lnTo>
                <a:lnTo>
                  <a:pt x="341" y="125"/>
                </a:lnTo>
                <a:lnTo>
                  <a:pt x="339" y="126"/>
                </a:lnTo>
                <a:lnTo>
                  <a:pt x="336" y="126"/>
                </a:lnTo>
                <a:lnTo>
                  <a:pt x="336" y="126"/>
                </a:lnTo>
                <a:lnTo>
                  <a:pt x="329" y="126"/>
                </a:lnTo>
                <a:lnTo>
                  <a:pt x="329" y="126"/>
                </a:lnTo>
                <a:lnTo>
                  <a:pt x="333" y="131"/>
                </a:lnTo>
                <a:lnTo>
                  <a:pt x="336" y="135"/>
                </a:lnTo>
                <a:lnTo>
                  <a:pt x="346" y="138"/>
                </a:lnTo>
                <a:lnTo>
                  <a:pt x="351" y="140"/>
                </a:lnTo>
                <a:lnTo>
                  <a:pt x="356" y="143"/>
                </a:lnTo>
                <a:lnTo>
                  <a:pt x="360" y="149"/>
                </a:lnTo>
                <a:lnTo>
                  <a:pt x="363" y="154"/>
                </a:lnTo>
                <a:lnTo>
                  <a:pt x="363" y="154"/>
                </a:lnTo>
                <a:lnTo>
                  <a:pt x="363" y="159"/>
                </a:lnTo>
                <a:lnTo>
                  <a:pt x="363" y="164"/>
                </a:lnTo>
                <a:lnTo>
                  <a:pt x="363" y="169"/>
                </a:lnTo>
                <a:lnTo>
                  <a:pt x="363" y="174"/>
                </a:lnTo>
                <a:lnTo>
                  <a:pt x="363" y="174"/>
                </a:lnTo>
                <a:lnTo>
                  <a:pt x="362" y="179"/>
                </a:lnTo>
                <a:lnTo>
                  <a:pt x="360" y="181"/>
                </a:lnTo>
                <a:lnTo>
                  <a:pt x="356" y="181"/>
                </a:lnTo>
                <a:lnTo>
                  <a:pt x="356" y="181"/>
                </a:lnTo>
                <a:lnTo>
                  <a:pt x="355" y="186"/>
                </a:lnTo>
                <a:lnTo>
                  <a:pt x="353" y="188"/>
                </a:lnTo>
                <a:lnTo>
                  <a:pt x="350" y="188"/>
                </a:lnTo>
                <a:lnTo>
                  <a:pt x="350" y="188"/>
                </a:lnTo>
                <a:lnTo>
                  <a:pt x="339" y="195"/>
                </a:lnTo>
                <a:lnTo>
                  <a:pt x="339" y="195"/>
                </a:lnTo>
                <a:lnTo>
                  <a:pt x="336" y="198"/>
                </a:lnTo>
                <a:lnTo>
                  <a:pt x="336" y="198"/>
                </a:lnTo>
                <a:lnTo>
                  <a:pt x="331" y="203"/>
                </a:lnTo>
                <a:lnTo>
                  <a:pt x="331" y="203"/>
                </a:lnTo>
                <a:lnTo>
                  <a:pt x="328" y="207"/>
                </a:lnTo>
                <a:lnTo>
                  <a:pt x="328" y="207"/>
                </a:lnTo>
                <a:lnTo>
                  <a:pt x="319" y="213"/>
                </a:lnTo>
                <a:lnTo>
                  <a:pt x="319" y="213"/>
                </a:lnTo>
                <a:lnTo>
                  <a:pt x="319" y="213"/>
                </a:lnTo>
                <a:lnTo>
                  <a:pt x="319" y="213"/>
                </a:lnTo>
                <a:lnTo>
                  <a:pt x="295" y="239"/>
                </a:lnTo>
                <a:lnTo>
                  <a:pt x="281" y="253"/>
                </a:lnTo>
                <a:lnTo>
                  <a:pt x="268" y="263"/>
                </a:lnTo>
                <a:lnTo>
                  <a:pt x="268" y="263"/>
                </a:lnTo>
                <a:lnTo>
                  <a:pt x="266" y="272"/>
                </a:lnTo>
                <a:lnTo>
                  <a:pt x="264" y="277"/>
                </a:lnTo>
                <a:lnTo>
                  <a:pt x="259" y="280"/>
                </a:lnTo>
                <a:lnTo>
                  <a:pt x="254" y="283"/>
                </a:lnTo>
                <a:lnTo>
                  <a:pt x="254" y="283"/>
                </a:lnTo>
                <a:lnTo>
                  <a:pt x="254" y="290"/>
                </a:lnTo>
                <a:lnTo>
                  <a:pt x="251" y="295"/>
                </a:lnTo>
                <a:lnTo>
                  <a:pt x="249" y="299"/>
                </a:lnTo>
                <a:lnTo>
                  <a:pt x="247" y="304"/>
                </a:lnTo>
                <a:lnTo>
                  <a:pt x="247" y="304"/>
                </a:lnTo>
                <a:lnTo>
                  <a:pt x="239" y="302"/>
                </a:lnTo>
                <a:lnTo>
                  <a:pt x="234" y="304"/>
                </a:lnTo>
                <a:lnTo>
                  <a:pt x="228" y="306"/>
                </a:lnTo>
                <a:lnTo>
                  <a:pt x="225" y="309"/>
                </a:lnTo>
                <a:lnTo>
                  <a:pt x="222" y="312"/>
                </a:lnTo>
                <a:lnTo>
                  <a:pt x="218" y="316"/>
                </a:lnTo>
                <a:lnTo>
                  <a:pt x="213" y="318"/>
                </a:lnTo>
                <a:lnTo>
                  <a:pt x="206" y="318"/>
                </a:lnTo>
                <a:lnTo>
                  <a:pt x="206" y="318"/>
                </a:lnTo>
                <a:lnTo>
                  <a:pt x="205" y="319"/>
                </a:lnTo>
                <a:lnTo>
                  <a:pt x="203" y="321"/>
                </a:lnTo>
                <a:lnTo>
                  <a:pt x="199" y="324"/>
                </a:lnTo>
                <a:lnTo>
                  <a:pt x="194" y="326"/>
                </a:lnTo>
                <a:lnTo>
                  <a:pt x="193" y="328"/>
                </a:lnTo>
                <a:lnTo>
                  <a:pt x="193" y="331"/>
                </a:lnTo>
                <a:lnTo>
                  <a:pt x="193" y="331"/>
                </a:lnTo>
                <a:lnTo>
                  <a:pt x="189" y="333"/>
                </a:lnTo>
                <a:lnTo>
                  <a:pt x="186" y="335"/>
                </a:lnTo>
                <a:lnTo>
                  <a:pt x="182" y="338"/>
                </a:lnTo>
                <a:lnTo>
                  <a:pt x="179" y="338"/>
                </a:lnTo>
                <a:lnTo>
                  <a:pt x="179" y="406"/>
                </a:lnTo>
                <a:lnTo>
                  <a:pt x="179" y="406"/>
                </a:lnTo>
                <a:lnTo>
                  <a:pt x="158" y="420"/>
                </a:lnTo>
                <a:lnTo>
                  <a:pt x="138" y="434"/>
                </a:lnTo>
                <a:lnTo>
                  <a:pt x="138" y="434"/>
                </a:lnTo>
                <a:lnTo>
                  <a:pt x="128" y="440"/>
                </a:lnTo>
                <a:lnTo>
                  <a:pt x="119" y="447"/>
                </a:lnTo>
                <a:lnTo>
                  <a:pt x="104" y="464"/>
                </a:lnTo>
                <a:lnTo>
                  <a:pt x="89" y="481"/>
                </a:lnTo>
                <a:lnTo>
                  <a:pt x="80" y="488"/>
                </a:lnTo>
                <a:lnTo>
                  <a:pt x="70" y="495"/>
                </a:lnTo>
                <a:lnTo>
                  <a:pt x="70" y="536"/>
                </a:lnTo>
                <a:lnTo>
                  <a:pt x="70" y="536"/>
                </a:lnTo>
                <a:lnTo>
                  <a:pt x="66" y="536"/>
                </a:lnTo>
                <a:lnTo>
                  <a:pt x="66" y="538"/>
                </a:lnTo>
                <a:lnTo>
                  <a:pt x="65" y="541"/>
                </a:lnTo>
                <a:lnTo>
                  <a:pt x="65" y="546"/>
                </a:lnTo>
                <a:lnTo>
                  <a:pt x="63" y="549"/>
                </a:lnTo>
                <a:lnTo>
                  <a:pt x="63" y="549"/>
                </a:lnTo>
                <a:lnTo>
                  <a:pt x="60" y="549"/>
                </a:lnTo>
                <a:lnTo>
                  <a:pt x="56" y="549"/>
                </a:lnTo>
                <a:lnTo>
                  <a:pt x="56" y="549"/>
                </a:lnTo>
                <a:lnTo>
                  <a:pt x="56" y="555"/>
                </a:lnTo>
                <a:lnTo>
                  <a:pt x="56" y="560"/>
                </a:lnTo>
                <a:lnTo>
                  <a:pt x="56" y="565"/>
                </a:lnTo>
                <a:lnTo>
                  <a:pt x="56" y="570"/>
                </a:lnTo>
                <a:lnTo>
                  <a:pt x="56" y="570"/>
                </a:lnTo>
                <a:lnTo>
                  <a:pt x="51" y="582"/>
                </a:lnTo>
                <a:lnTo>
                  <a:pt x="48" y="596"/>
                </a:lnTo>
                <a:lnTo>
                  <a:pt x="44" y="609"/>
                </a:lnTo>
                <a:lnTo>
                  <a:pt x="43" y="625"/>
                </a:lnTo>
                <a:lnTo>
                  <a:pt x="43" y="625"/>
                </a:lnTo>
                <a:lnTo>
                  <a:pt x="37" y="626"/>
                </a:lnTo>
                <a:lnTo>
                  <a:pt x="36" y="628"/>
                </a:lnTo>
                <a:lnTo>
                  <a:pt x="31" y="633"/>
                </a:lnTo>
                <a:lnTo>
                  <a:pt x="29" y="636"/>
                </a:lnTo>
                <a:lnTo>
                  <a:pt x="25" y="638"/>
                </a:lnTo>
                <a:lnTo>
                  <a:pt x="20" y="640"/>
                </a:lnTo>
                <a:lnTo>
                  <a:pt x="15" y="638"/>
                </a:lnTo>
                <a:lnTo>
                  <a:pt x="15" y="638"/>
                </a:lnTo>
                <a:lnTo>
                  <a:pt x="14" y="643"/>
                </a:lnTo>
                <a:lnTo>
                  <a:pt x="12" y="645"/>
                </a:lnTo>
                <a:lnTo>
                  <a:pt x="7" y="650"/>
                </a:lnTo>
                <a:lnTo>
                  <a:pt x="3" y="652"/>
                </a:lnTo>
                <a:lnTo>
                  <a:pt x="2" y="655"/>
                </a:lnTo>
                <a:lnTo>
                  <a:pt x="0" y="660"/>
                </a:lnTo>
                <a:lnTo>
                  <a:pt x="2" y="665"/>
                </a:lnTo>
                <a:lnTo>
                  <a:pt x="2" y="665"/>
                </a:lnTo>
                <a:lnTo>
                  <a:pt x="2" y="665"/>
                </a:lnTo>
                <a:lnTo>
                  <a:pt x="2" y="665"/>
                </a:lnTo>
                <a:lnTo>
                  <a:pt x="5" y="669"/>
                </a:lnTo>
                <a:lnTo>
                  <a:pt x="5" y="669"/>
                </a:lnTo>
                <a:lnTo>
                  <a:pt x="8" y="672"/>
                </a:lnTo>
                <a:lnTo>
                  <a:pt x="29" y="672"/>
                </a:lnTo>
                <a:lnTo>
                  <a:pt x="29" y="672"/>
                </a:lnTo>
                <a:lnTo>
                  <a:pt x="31" y="676"/>
                </a:lnTo>
                <a:lnTo>
                  <a:pt x="34" y="676"/>
                </a:lnTo>
                <a:lnTo>
                  <a:pt x="37" y="674"/>
                </a:lnTo>
                <a:lnTo>
                  <a:pt x="43" y="672"/>
                </a:lnTo>
                <a:lnTo>
                  <a:pt x="43" y="672"/>
                </a:lnTo>
                <a:lnTo>
                  <a:pt x="51" y="667"/>
                </a:lnTo>
                <a:lnTo>
                  <a:pt x="61" y="664"/>
                </a:lnTo>
                <a:lnTo>
                  <a:pt x="70" y="659"/>
                </a:lnTo>
                <a:lnTo>
                  <a:pt x="73" y="655"/>
                </a:lnTo>
                <a:lnTo>
                  <a:pt x="77" y="652"/>
                </a:lnTo>
                <a:lnTo>
                  <a:pt x="83" y="652"/>
                </a:lnTo>
                <a:lnTo>
                  <a:pt x="83" y="652"/>
                </a:lnTo>
                <a:lnTo>
                  <a:pt x="83" y="633"/>
                </a:lnTo>
                <a:lnTo>
                  <a:pt x="83" y="625"/>
                </a:lnTo>
                <a:lnTo>
                  <a:pt x="85" y="616"/>
                </a:lnTo>
                <a:lnTo>
                  <a:pt x="89" y="609"/>
                </a:lnTo>
                <a:lnTo>
                  <a:pt x="92" y="604"/>
                </a:lnTo>
                <a:lnTo>
                  <a:pt x="97" y="601"/>
                </a:lnTo>
                <a:lnTo>
                  <a:pt x="104" y="597"/>
                </a:lnTo>
                <a:lnTo>
                  <a:pt x="104" y="597"/>
                </a:lnTo>
                <a:lnTo>
                  <a:pt x="109" y="597"/>
                </a:lnTo>
                <a:lnTo>
                  <a:pt x="114" y="597"/>
                </a:lnTo>
                <a:lnTo>
                  <a:pt x="119" y="602"/>
                </a:lnTo>
                <a:lnTo>
                  <a:pt x="126" y="606"/>
                </a:lnTo>
                <a:lnTo>
                  <a:pt x="131" y="606"/>
                </a:lnTo>
                <a:lnTo>
                  <a:pt x="138" y="604"/>
                </a:lnTo>
                <a:lnTo>
                  <a:pt x="138" y="604"/>
                </a:lnTo>
                <a:lnTo>
                  <a:pt x="138" y="601"/>
                </a:lnTo>
                <a:lnTo>
                  <a:pt x="140" y="599"/>
                </a:lnTo>
                <a:lnTo>
                  <a:pt x="145" y="597"/>
                </a:lnTo>
                <a:lnTo>
                  <a:pt x="148" y="594"/>
                </a:lnTo>
                <a:lnTo>
                  <a:pt x="150" y="592"/>
                </a:lnTo>
                <a:lnTo>
                  <a:pt x="152" y="590"/>
                </a:lnTo>
                <a:lnTo>
                  <a:pt x="152" y="590"/>
                </a:lnTo>
                <a:lnTo>
                  <a:pt x="157" y="589"/>
                </a:lnTo>
                <a:lnTo>
                  <a:pt x="160" y="587"/>
                </a:lnTo>
                <a:lnTo>
                  <a:pt x="165" y="584"/>
                </a:lnTo>
                <a:lnTo>
                  <a:pt x="172" y="584"/>
                </a:lnTo>
                <a:lnTo>
                  <a:pt x="247" y="584"/>
                </a:lnTo>
                <a:lnTo>
                  <a:pt x="247" y="584"/>
                </a:lnTo>
                <a:lnTo>
                  <a:pt x="247" y="590"/>
                </a:lnTo>
                <a:lnTo>
                  <a:pt x="251" y="594"/>
                </a:lnTo>
                <a:lnTo>
                  <a:pt x="254" y="597"/>
                </a:lnTo>
                <a:lnTo>
                  <a:pt x="261" y="597"/>
                </a:lnTo>
                <a:lnTo>
                  <a:pt x="261" y="597"/>
                </a:lnTo>
                <a:lnTo>
                  <a:pt x="261" y="609"/>
                </a:lnTo>
                <a:lnTo>
                  <a:pt x="263" y="621"/>
                </a:lnTo>
                <a:lnTo>
                  <a:pt x="266" y="643"/>
                </a:lnTo>
                <a:lnTo>
                  <a:pt x="268" y="655"/>
                </a:lnTo>
                <a:lnTo>
                  <a:pt x="268" y="665"/>
                </a:lnTo>
                <a:lnTo>
                  <a:pt x="266" y="676"/>
                </a:lnTo>
                <a:lnTo>
                  <a:pt x="261" y="686"/>
                </a:lnTo>
                <a:lnTo>
                  <a:pt x="261" y="686"/>
                </a:lnTo>
                <a:lnTo>
                  <a:pt x="266" y="694"/>
                </a:lnTo>
                <a:lnTo>
                  <a:pt x="270" y="698"/>
                </a:lnTo>
                <a:lnTo>
                  <a:pt x="275" y="700"/>
                </a:lnTo>
                <a:lnTo>
                  <a:pt x="275" y="700"/>
                </a:lnTo>
                <a:lnTo>
                  <a:pt x="276" y="701"/>
                </a:lnTo>
                <a:lnTo>
                  <a:pt x="278" y="703"/>
                </a:lnTo>
                <a:lnTo>
                  <a:pt x="281" y="706"/>
                </a:lnTo>
                <a:lnTo>
                  <a:pt x="283" y="712"/>
                </a:lnTo>
                <a:lnTo>
                  <a:pt x="285" y="713"/>
                </a:lnTo>
                <a:lnTo>
                  <a:pt x="288" y="713"/>
                </a:lnTo>
                <a:lnTo>
                  <a:pt x="288" y="713"/>
                </a:lnTo>
                <a:lnTo>
                  <a:pt x="293" y="722"/>
                </a:lnTo>
                <a:lnTo>
                  <a:pt x="297" y="725"/>
                </a:lnTo>
                <a:lnTo>
                  <a:pt x="302" y="727"/>
                </a:lnTo>
                <a:lnTo>
                  <a:pt x="302" y="727"/>
                </a:lnTo>
                <a:lnTo>
                  <a:pt x="302" y="732"/>
                </a:lnTo>
                <a:lnTo>
                  <a:pt x="304" y="735"/>
                </a:lnTo>
                <a:lnTo>
                  <a:pt x="305" y="739"/>
                </a:lnTo>
                <a:lnTo>
                  <a:pt x="309" y="741"/>
                </a:lnTo>
                <a:lnTo>
                  <a:pt x="309" y="741"/>
                </a:lnTo>
                <a:lnTo>
                  <a:pt x="324" y="770"/>
                </a:lnTo>
                <a:lnTo>
                  <a:pt x="324" y="770"/>
                </a:lnTo>
                <a:lnTo>
                  <a:pt x="324" y="771"/>
                </a:lnTo>
                <a:lnTo>
                  <a:pt x="324" y="771"/>
                </a:lnTo>
                <a:lnTo>
                  <a:pt x="326" y="775"/>
                </a:lnTo>
                <a:lnTo>
                  <a:pt x="326" y="775"/>
                </a:lnTo>
                <a:lnTo>
                  <a:pt x="326" y="776"/>
                </a:lnTo>
                <a:lnTo>
                  <a:pt x="326" y="776"/>
                </a:lnTo>
                <a:lnTo>
                  <a:pt x="328" y="780"/>
                </a:lnTo>
                <a:lnTo>
                  <a:pt x="328" y="780"/>
                </a:lnTo>
                <a:lnTo>
                  <a:pt x="328" y="782"/>
                </a:lnTo>
                <a:lnTo>
                  <a:pt x="328" y="782"/>
                </a:lnTo>
                <a:lnTo>
                  <a:pt x="329" y="787"/>
                </a:lnTo>
                <a:lnTo>
                  <a:pt x="329" y="787"/>
                </a:lnTo>
                <a:lnTo>
                  <a:pt x="329" y="788"/>
                </a:lnTo>
                <a:lnTo>
                  <a:pt x="329" y="788"/>
                </a:lnTo>
                <a:lnTo>
                  <a:pt x="329" y="792"/>
                </a:lnTo>
                <a:lnTo>
                  <a:pt x="329" y="792"/>
                </a:lnTo>
                <a:lnTo>
                  <a:pt x="329" y="795"/>
                </a:lnTo>
                <a:lnTo>
                  <a:pt x="329" y="795"/>
                </a:lnTo>
                <a:lnTo>
                  <a:pt x="331" y="799"/>
                </a:lnTo>
                <a:lnTo>
                  <a:pt x="331" y="799"/>
                </a:lnTo>
                <a:lnTo>
                  <a:pt x="331" y="800"/>
                </a:lnTo>
                <a:lnTo>
                  <a:pt x="331" y="800"/>
                </a:lnTo>
                <a:lnTo>
                  <a:pt x="329" y="805"/>
                </a:lnTo>
                <a:lnTo>
                  <a:pt x="329" y="805"/>
                </a:lnTo>
                <a:lnTo>
                  <a:pt x="329" y="809"/>
                </a:lnTo>
                <a:lnTo>
                  <a:pt x="329" y="809"/>
                </a:lnTo>
                <a:lnTo>
                  <a:pt x="329" y="816"/>
                </a:lnTo>
                <a:lnTo>
                  <a:pt x="329" y="816"/>
                </a:lnTo>
                <a:lnTo>
                  <a:pt x="334" y="814"/>
                </a:lnTo>
                <a:lnTo>
                  <a:pt x="338" y="812"/>
                </a:lnTo>
                <a:lnTo>
                  <a:pt x="343" y="809"/>
                </a:lnTo>
                <a:lnTo>
                  <a:pt x="350" y="809"/>
                </a:lnTo>
                <a:lnTo>
                  <a:pt x="350" y="809"/>
                </a:lnTo>
                <a:lnTo>
                  <a:pt x="372" y="800"/>
                </a:lnTo>
                <a:lnTo>
                  <a:pt x="384" y="797"/>
                </a:lnTo>
                <a:lnTo>
                  <a:pt x="397" y="795"/>
                </a:lnTo>
                <a:lnTo>
                  <a:pt x="397" y="795"/>
                </a:lnTo>
                <a:lnTo>
                  <a:pt x="397" y="792"/>
                </a:lnTo>
                <a:lnTo>
                  <a:pt x="399" y="790"/>
                </a:lnTo>
                <a:lnTo>
                  <a:pt x="404" y="788"/>
                </a:lnTo>
                <a:lnTo>
                  <a:pt x="408" y="785"/>
                </a:lnTo>
                <a:lnTo>
                  <a:pt x="409" y="783"/>
                </a:lnTo>
                <a:lnTo>
                  <a:pt x="411" y="782"/>
                </a:lnTo>
                <a:lnTo>
                  <a:pt x="411" y="782"/>
                </a:lnTo>
                <a:lnTo>
                  <a:pt x="416" y="780"/>
                </a:lnTo>
                <a:lnTo>
                  <a:pt x="420" y="778"/>
                </a:lnTo>
                <a:lnTo>
                  <a:pt x="425" y="775"/>
                </a:lnTo>
                <a:lnTo>
                  <a:pt x="432" y="775"/>
                </a:lnTo>
                <a:lnTo>
                  <a:pt x="432" y="775"/>
                </a:lnTo>
                <a:lnTo>
                  <a:pt x="438" y="775"/>
                </a:lnTo>
                <a:lnTo>
                  <a:pt x="443" y="773"/>
                </a:lnTo>
                <a:lnTo>
                  <a:pt x="452" y="768"/>
                </a:lnTo>
                <a:lnTo>
                  <a:pt x="452" y="768"/>
                </a:lnTo>
                <a:lnTo>
                  <a:pt x="459" y="773"/>
                </a:lnTo>
                <a:lnTo>
                  <a:pt x="469" y="775"/>
                </a:lnTo>
                <a:lnTo>
                  <a:pt x="481" y="775"/>
                </a:lnTo>
                <a:lnTo>
                  <a:pt x="493" y="775"/>
                </a:lnTo>
                <a:lnTo>
                  <a:pt x="493" y="775"/>
                </a:lnTo>
                <a:lnTo>
                  <a:pt x="498" y="776"/>
                </a:lnTo>
                <a:lnTo>
                  <a:pt x="501" y="780"/>
                </a:lnTo>
                <a:lnTo>
                  <a:pt x="507" y="788"/>
                </a:lnTo>
                <a:lnTo>
                  <a:pt x="507" y="788"/>
                </a:lnTo>
                <a:lnTo>
                  <a:pt x="513" y="788"/>
                </a:lnTo>
                <a:lnTo>
                  <a:pt x="520" y="792"/>
                </a:lnTo>
                <a:lnTo>
                  <a:pt x="524" y="797"/>
                </a:lnTo>
                <a:lnTo>
                  <a:pt x="527" y="802"/>
                </a:lnTo>
                <a:lnTo>
                  <a:pt x="527" y="802"/>
                </a:lnTo>
                <a:lnTo>
                  <a:pt x="532" y="804"/>
                </a:lnTo>
                <a:lnTo>
                  <a:pt x="537" y="802"/>
                </a:lnTo>
                <a:lnTo>
                  <a:pt x="541" y="800"/>
                </a:lnTo>
                <a:lnTo>
                  <a:pt x="542" y="797"/>
                </a:lnTo>
                <a:lnTo>
                  <a:pt x="547" y="792"/>
                </a:lnTo>
                <a:lnTo>
                  <a:pt x="549" y="790"/>
                </a:lnTo>
                <a:lnTo>
                  <a:pt x="554" y="788"/>
                </a:lnTo>
                <a:lnTo>
                  <a:pt x="554" y="788"/>
                </a:lnTo>
                <a:lnTo>
                  <a:pt x="556" y="785"/>
                </a:lnTo>
                <a:lnTo>
                  <a:pt x="558" y="783"/>
                </a:lnTo>
                <a:lnTo>
                  <a:pt x="565" y="782"/>
                </a:lnTo>
                <a:lnTo>
                  <a:pt x="582" y="782"/>
                </a:lnTo>
                <a:lnTo>
                  <a:pt x="582" y="782"/>
                </a:lnTo>
                <a:lnTo>
                  <a:pt x="587" y="773"/>
                </a:lnTo>
                <a:lnTo>
                  <a:pt x="588" y="768"/>
                </a:lnTo>
                <a:lnTo>
                  <a:pt x="588" y="761"/>
                </a:lnTo>
                <a:lnTo>
                  <a:pt x="588" y="761"/>
                </a:lnTo>
                <a:lnTo>
                  <a:pt x="590" y="759"/>
                </a:lnTo>
                <a:lnTo>
                  <a:pt x="592" y="758"/>
                </a:lnTo>
                <a:lnTo>
                  <a:pt x="595" y="754"/>
                </a:lnTo>
                <a:lnTo>
                  <a:pt x="597" y="749"/>
                </a:lnTo>
                <a:lnTo>
                  <a:pt x="599" y="747"/>
                </a:lnTo>
                <a:lnTo>
                  <a:pt x="602" y="747"/>
                </a:lnTo>
                <a:lnTo>
                  <a:pt x="602" y="747"/>
                </a:lnTo>
                <a:lnTo>
                  <a:pt x="605" y="746"/>
                </a:lnTo>
                <a:lnTo>
                  <a:pt x="609" y="742"/>
                </a:lnTo>
                <a:lnTo>
                  <a:pt x="612" y="734"/>
                </a:lnTo>
                <a:lnTo>
                  <a:pt x="614" y="730"/>
                </a:lnTo>
                <a:lnTo>
                  <a:pt x="617" y="727"/>
                </a:lnTo>
                <a:lnTo>
                  <a:pt x="622" y="725"/>
                </a:lnTo>
                <a:lnTo>
                  <a:pt x="629" y="727"/>
                </a:lnTo>
                <a:lnTo>
                  <a:pt x="629" y="727"/>
                </a:lnTo>
                <a:lnTo>
                  <a:pt x="629" y="722"/>
                </a:lnTo>
                <a:lnTo>
                  <a:pt x="629" y="722"/>
                </a:lnTo>
                <a:lnTo>
                  <a:pt x="629" y="722"/>
                </a:lnTo>
                <a:lnTo>
                  <a:pt x="629" y="722"/>
                </a:lnTo>
                <a:lnTo>
                  <a:pt x="628" y="718"/>
                </a:lnTo>
                <a:lnTo>
                  <a:pt x="628" y="718"/>
                </a:lnTo>
                <a:lnTo>
                  <a:pt x="628" y="717"/>
                </a:lnTo>
                <a:lnTo>
                  <a:pt x="628" y="717"/>
                </a:lnTo>
                <a:lnTo>
                  <a:pt x="626" y="713"/>
                </a:lnTo>
                <a:lnTo>
                  <a:pt x="626" y="713"/>
                </a:lnTo>
                <a:lnTo>
                  <a:pt x="626" y="713"/>
                </a:lnTo>
                <a:lnTo>
                  <a:pt x="626" y="713"/>
                </a:lnTo>
                <a:lnTo>
                  <a:pt x="624" y="710"/>
                </a:lnTo>
                <a:lnTo>
                  <a:pt x="624" y="710"/>
                </a:lnTo>
                <a:lnTo>
                  <a:pt x="624" y="710"/>
                </a:lnTo>
                <a:lnTo>
                  <a:pt x="624" y="710"/>
                </a:lnTo>
                <a:lnTo>
                  <a:pt x="619" y="705"/>
                </a:lnTo>
                <a:lnTo>
                  <a:pt x="616" y="700"/>
                </a:lnTo>
                <a:lnTo>
                  <a:pt x="614" y="691"/>
                </a:lnTo>
                <a:lnTo>
                  <a:pt x="616" y="679"/>
                </a:lnTo>
                <a:lnTo>
                  <a:pt x="616" y="679"/>
                </a:lnTo>
                <a:lnTo>
                  <a:pt x="617" y="677"/>
                </a:lnTo>
                <a:lnTo>
                  <a:pt x="619" y="676"/>
                </a:lnTo>
                <a:lnTo>
                  <a:pt x="622" y="672"/>
                </a:lnTo>
                <a:lnTo>
                  <a:pt x="624" y="667"/>
                </a:lnTo>
                <a:lnTo>
                  <a:pt x="626" y="665"/>
                </a:lnTo>
                <a:lnTo>
                  <a:pt x="629" y="665"/>
                </a:lnTo>
                <a:lnTo>
                  <a:pt x="629" y="665"/>
                </a:lnTo>
                <a:lnTo>
                  <a:pt x="631" y="664"/>
                </a:lnTo>
                <a:lnTo>
                  <a:pt x="633" y="662"/>
                </a:lnTo>
                <a:lnTo>
                  <a:pt x="636" y="659"/>
                </a:lnTo>
                <a:lnTo>
                  <a:pt x="641" y="657"/>
                </a:lnTo>
                <a:lnTo>
                  <a:pt x="643" y="655"/>
                </a:lnTo>
                <a:lnTo>
                  <a:pt x="643" y="652"/>
                </a:lnTo>
                <a:lnTo>
                  <a:pt x="643" y="652"/>
                </a:lnTo>
                <a:lnTo>
                  <a:pt x="651" y="648"/>
                </a:lnTo>
                <a:lnTo>
                  <a:pt x="658" y="643"/>
                </a:lnTo>
                <a:lnTo>
                  <a:pt x="667" y="640"/>
                </a:lnTo>
                <a:lnTo>
                  <a:pt x="672" y="638"/>
                </a:lnTo>
                <a:lnTo>
                  <a:pt x="677" y="638"/>
                </a:lnTo>
                <a:lnTo>
                  <a:pt x="677" y="638"/>
                </a:lnTo>
                <a:lnTo>
                  <a:pt x="679" y="633"/>
                </a:lnTo>
                <a:lnTo>
                  <a:pt x="682" y="628"/>
                </a:lnTo>
                <a:lnTo>
                  <a:pt x="691" y="621"/>
                </a:lnTo>
                <a:lnTo>
                  <a:pt x="694" y="618"/>
                </a:lnTo>
                <a:lnTo>
                  <a:pt x="698" y="613"/>
                </a:lnTo>
                <a:lnTo>
                  <a:pt x="699" y="606"/>
                </a:lnTo>
                <a:lnTo>
                  <a:pt x="698" y="597"/>
                </a:lnTo>
                <a:lnTo>
                  <a:pt x="698" y="597"/>
                </a:lnTo>
                <a:lnTo>
                  <a:pt x="701" y="597"/>
                </a:lnTo>
                <a:lnTo>
                  <a:pt x="703" y="596"/>
                </a:lnTo>
                <a:lnTo>
                  <a:pt x="704" y="590"/>
                </a:lnTo>
                <a:lnTo>
                  <a:pt x="704" y="590"/>
                </a:lnTo>
                <a:lnTo>
                  <a:pt x="713" y="590"/>
                </a:lnTo>
                <a:lnTo>
                  <a:pt x="721" y="590"/>
                </a:lnTo>
                <a:lnTo>
                  <a:pt x="735" y="587"/>
                </a:lnTo>
                <a:lnTo>
                  <a:pt x="749" y="584"/>
                </a:lnTo>
                <a:lnTo>
                  <a:pt x="756" y="582"/>
                </a:lnTo>
                <a:lnTo>
                  <a:pt x="766" y="584"/>
                </a:lnTo>
                <a:lnTo>
                  <a:pt x="766" y="584"/>
                </a:lnTo>
                <a:lnTo>
                  <a:pt x="773" y="597"/>
                </a:lnTo>
                <a:lnTo>
                  <a:pt x="780" y="611"/>
                </a:lnTo>
                <a:lnTo>
                  <a:pt x="780" y="611"/>
                </a:lnTo>
                <a:lnTo>
                  <a:pt x="780" y="623"/>
                </a:lnTo>
                <a:lnTo>
                  <a:pt x="778" y="633"/>
                </a:lnTo>
                <a:lnTo>
                  <a:pt x="774" y="642"/>
                </a:lnTo>
                <a:lnTo>
                  <a:pt x="773" y="650"/>
                </a:lnTo>
                <a:lnTo>
                  <a:pt x="773" y="650"/>
                </a:lnTo>
                <a:lnTo>
                  <a:pt x="773" y="652"/>
                </a:lnTo>
                <a:lnTo>
                  <a:pt x="773" y="652"/>
                </a:lnTo>
                <a:lnTo>
                  <a:pt x="771" y="653"/>
                </a:lnTo>
                <a:lnTo>
                  <a:pt x="771" y="653"/>
                </a:lnTo>
                <a:lnTo>
                  <a:pt x="771" y="657"/>
                </a:lnTo>
                <a:lnTo>
                  <a:pt x="771" y="657"/>
                </a:lnTo>
                <a:lnTo>
                  <a:pt x="771" y="657"/>
                </a:lnTo>
                <a:lnTo>
                  <a:pt x="771" y="657"/>
                </a:lnTo>
                <a:lnTo>
                  <a:pt x="773" y="660"/>
                </a:lnTo>
                <a:lnTo>
                  <a:pt x="773" y="660"/>
                </a:lnTo>
                <a:lnTo>
                  <a:pt x="773" y="660"/>
                </a:lnTo>
                <a:lnTo>
                  <a:pt x="773" y="660"/>
                </a:lnTo>
                <a:lnTo>
                  <a:pt x="773" y="665"/>
                </a:lnTo>
                <a:lnTo>
                  <a:pt x="773" y="665"/>
                </a:lnTo>
                <a:lnTo>
                  <a:pt x="776" y="672"/>
                </a:lnTo>
                <a:lnTo>
                  <a:pt x="780" y="679"/>
                </a:lnTo>
                <a:lnTo>
                  <a:pt x="780" y="689"/>
                </a:lnTo>
                <a:lnTo>
                  <a:pt x="780" y="700"/>
                </a:lnTo>
                <a:lnTo>
                  <a:pt x="780" y="700"/>
                </a:lnTo>
                <a:lnTo>
                  <a:pt x="783" y="701"/>
                </a:lnTo>
                <a:lnTo>
                  <a:pt x="785" y="705"/>
                </a:lnTo>
                <a:lnTo>
                  <a:pt x="786" y="708"/>
                </a:lnTo>
                <a:lnTo>
                  <a:pt x="786" y="713"/>
                </a:lnTo>
                <a:lnTo>
                  <a:pt x="786" y="713"/>
                </a:lnTo>
                <a:lnTo>
                  <a:pt x="800" y="723"/>
                </a:lnTo>
                <a:lnTo>
                  <a:pt x="812" y="735"/>
                </a:lnTo>
                <a:lnTo>
                  <a:pt x="824" y="747"/>
                </a:lnTo>
                <a:lnTo>
                  <a:pt x="834" y="761"/>
                </a:lnTo>
                <a:lnTo>
                  <a:pt x="834" y="761"/>
                </a:lnTo>
                <a:lnTo>
                  <a:pt x="843" y="763"/>
                </a:lnTo>
                <a:lnTo>
                  <a:pt x="846" y="764"/>
                </a:lnTo>
                <a:lnTo>
                  <a:pt x="848" y="768"/>
                </a:lnTo>
                <a:lnTo>
                  <a:pt x="848" y="768"/>
                </a:lnTo>
                <a:lnTo>
                  <a:pt x="865" y="768"/>
                </a:lnTo>
                <a:lnTo>
                  <a:pt x="872" y="770"/>
                </a:lnTo>
                <a:lnTo>
                  <a:pt x="873" y="771"/>
                </a:lnTo>
                <a:lnTo>
                  <a:pt x="875" y="775"/>
                </a:lnTo>
                <a:lnTo>
                  <a:pt x="875" y="775"/>
                </a:lnTo>
                <a:lnTo>
                  <a:pt x="877" y="780"/>
                </a:lnTo>
                <a:lnTo>
                  <a:pt x="878" y="785"/>
                </a:lnTo>
                <a:lnTo>
                  <a:pt x="882" y="788"/>
                </a:lnTo>
                <a:lnTo>
                  <a:pt x="882" y="795"/>
                </a:lnTo>
                <a:lnTo>
                  <a:pt x="882" y="795"/>
                </a:lnTo>
                <a:lnTo>
                  <a:pt x="882" y="804"/>
                </a:lnTo>
                <a:lnTo>
                  <a:pt x="878" y="809"/>
                </a:lnTo>
                <a:lnTo>
                  <a:pt x="875" y="816"/>
                </a:lnTo>
                <a:lnTo>
                  <a:pt x="875" y="823"/>
                </a:lnTo>
                <a:lnTo>
                  <a:pt x="875" y="823"/>
                </a:lnTo>
                <a:lnTo>
                  <a:pt x="877" y="828"/>
                </a:lnTo>
                <a:lnTo>
                  <a:pt x="878" y="831"/>
                </a:lnTo>
                <a:lnTo>
                  <a:pt x="885" y="836"/>
                </a:lnTo>
                <a:lnTo>
                  <a:pt x="892" y="841"/>
                </a:lnTo>
                <a:lnTo>
                  <a:pt x="894" y="845"/>
                </a:lnTo>
                <a:lnTo>
                  <a:pt x="896" y="850"/>
                </a:lnTo>
                <a:lnTo>
                  <a:pt x="896" y="850"/>
                </a:lnTo>
                <a:lnTo>
                  <a:pt x="896" y="857"/>
                </a:lnTo>
                <a:lnTo>
                  <a:pt x="896" y="863"/>
                </a:lnTo>
                <a:lnTo>
                  <a:pt x="897" y="869"/>
                </a:lnTo>
                <a:lnTo>
                  <a:pt x="901" y="872"/>
                </a:lnTo>
                <a:lnTo>
                  <a:pt x="904" y="875"/>
                </a:lnTo>
                <a:lnTo>
                  <a:pt x="909" y="877"/>
                </a:lnTo>
                <a:lnTo>
                  <a:pt x="916" y="877"/>
                </a:lnTo>
                <a:lnTo>
                  <a:pt x="923" y="877"/>
                </a:lnTo>
                <a:lnTo>
                  <a:pt x="923" y="877"/>
                </a:lnTo>
                <a:lnTo>
                  <a:pt x="919" y="860"/>
                </a:lnTo>
                <a:lnTo>
                  <a:pt x="919" y="843"/>
                </a:lnTo>
                <a:lnTo>
                  <a:pt x="919" y="826"/>
                </a:lnTo>
                <a:lnTo>
                  <a:pt x="919" y="809"/>
                </a:lnTo>
                <a:lnTo>
                  <a:pt x="925" y="775"/>
                </a:lnTo>
                <a:lnTo>
                  <a:pt x="930" y="741"/>
                </a:lnTo>
                <a:lnTo>
                  <a:pt x="930" y="741"/>
                </a:lnTo>
                <a:lnTo>
                  <a:pt x="943" y="734"/>
                </a:lnTo>
                <a:lnTo>
                  <a:pt x="957" y="727"/>
                </a:lnTo>
                <a:lnTo>
                  <a:pt x="957" y="727"/>
                </a:lnTo>
                <a:lnTo>
                  <a:pt x="960" y="720"/>
                </a:lnTo>
                <a:lnTo>
                  <a:pt x="960" y="720"/>
                </a:lnTo>
                <a:lnTo>
                  <a:pt x="960" y="720"/>
                </a:lnTo>
                <a:lnTo>
                  <a:pt x="960" y="720"/>
                </a:lnTo>
                <a:lnTo>
                  <a:pt x="964" y="715"/>
                </a:lnTo>
                <a:lnTo>
                  <a:pt x="964" y="715"/>
                </a:lnTo>
                <a:lnTo>
                  <a:pt x="965" y="713"/>
                </a:lnTo>
                <a:lnTo>
                  <a:pt x="965" y="713"/>
                </a:lnTo>
                <a:lnTo>
                  <a:pt x="967" y="712"/>
                </a:lnTo>
                <a:lnTo>
                  <a:pt x="967" y="712"/>
                </a:lnTo>
                <a:lnTo>
                  <a:pt x="971" y="710"/>
                </a:lnTo>
                <a:lnTo>
                  <a:pt x="971" y="710"/>
                </a:lnTo>
                <a:lnTo>
                  <a:pt x="969" y="701"/>
                </a:lnTo>
                <a:lnTo>
                  <a:pt x="971" y="694"/>
                </a:lnTo>
                <a:lnTo>
                  <a:pt x="974" y="689"/>
                </a:lnTo>
                <a:lnTo>
                  <a:pt x="979" y="686"/>
                </a:lnTo>
                <a:lnTo>
                  <a:pt x="979" y="686"/>
                </a:lnTo>
                <a:lnTo>
                  <a:pt x="983" y="684"/>
                </a:lnTo>
                <a:lnTo>
                  <a:pt x="983" y="684"/>
                </a:lnTo>
                <a:lnTo>
                  <a:pt x="988" y="679"/>
                </a:lnTo>
                <a:lnTo>
                  <a:pt x="991" y="674"/>
                </a:lnTo>
                <a:lnTo>
                  <a:pt x="991" y="674"/>
                </a:lnTo>
                <a:lnTo>
                  <a:pt x="991" y="672"/>
                </a:lnTo>
                <a:lnTo>
                  <a:pt x="991" y="672"/>
                </a:lnTo>
                <a:lnTo>
                  <a:pt x="993" y="669"/>
                </a:lnTo>
                <a:lnTo>
                  <a:pt x="993" y="669"/>
                </a:lnTo>
                <a:lnTo>
                  <a:pt x="996" y="660"/>
                </a:lnTo>
                <a:lnTo>
                  <a:pt x="1001" y="652"/>
                </a:lnTo>
                <a:lnTo>
                  <a:pt x="1001" y="652"/>
                </a:lnTo>
                <a:lnTo>
                  <a:pt x="1001" y="648"/>
                </a:lnTo>
                <a:lnTo>
                  <a:pt x="1001" y="648"/>
                </a:lnTo>
                <a:lnTo>
                  <a:pt x="1003" y="645"/>
                </a:lnTo>
                <a:lnTo>
                  <a:pt x="1003" y="645"/>
                </a:lnTo>
                <a:lnTo>
                  <a:pt x="1003" y="643"/>
                </a:lnTo>
                <a:lnTo>
                  <a:pt x="1003" y="643"/>
                </a:lnTo>
                <a:lnTo>
                  <a:pt x="1005" y="638"/>
                </a:lnTo>
                <a:lnTo>
                  <a:pt x="1005" y="638"/>
                </a:lnTo>
                <a:lnTo>
                  <a:pt x="1001" y="628"/>
                </a:lnTo>
                <a:lnTo>
                  <a:pt x="1000" y="616"/>
                </a:lnTo>
                <a:lnTo>
                  <a:pt x="996" y="606"/>
                </a:lnTo>
                <a:lnTo>
                  <a:pt x="998" y="590"/>
                </a:lnTo>
                <a:lnTo>
                  <a:pt x="998" y="590"/>
                </a:lnTo>
                <a:lnTo>
                  <a:pt x="1001" y="589"/>
                </a:lnTo>
                <a:lnTo>
                  <a:pt x="1001" y="589"/>
                </a:lnTo>
                <a:lnTo>
                  <a:pt x="1003" y="587"/>
                </a:lnTo>
                <a:lnTo>
                  <a:pt x="1003" y="587"/>
                </a:lnTo>
                <a:lnTo>
                  <a:pt x="1008" y="580"/>
                </a:lnTo>
                <a:lnTo>
                  <a:pt x="1013" y="578"/>
                </a:lnTo>
                <a:lnTo>
                  <a:pt x="1020" y="577"/>
                </a:lnTo>
                <a:lnTo>
                  <a:pt x="1025" y="577"/>
                </a:lnTo>
                <a:lnTo>
                  <a:pt x="1025" y="577"/>
                </a:lnTo>
                <a:lnTo>
                  <a:pt x="1030" y="577"/>
                </a:lnTo>
                <a:lnTo>
                  <a:pt x="1030" y="577"/>
                </a:lnTo>
                <a:lnTo>
                  <a:pt x="1035" y="575"/>
                </a:lnTo>
                <a:lnTo>
                  <a:pt x="1037" y="572"/>
                </a:lnTo>
                <a:lnTo>
                  <a:pt x="1037" y="572"/>
                </a:lnTo>
                <a:lnTo>
                  <a:pt x="1039" y="570"/>
                </a:lnTo>
                <a:lnTo>
                  <a:pt x="1039" y="570"/>
                </a:lnTo>
                <a:lnTo>
                  <a:pt x="1039" y="570"/>
                </a:lnTo>
                <a:lnTo>
                  <a:pt x="1039" y="570"/>
                </a:lnTo>
                <a:lnTo>
                  <a:pt x="1040" y="570"/>
                </a:lnTo>
                <a:lnTo>
                  <a:pt x="1040" y="570"/>
                </a:lnTo>
                <a:lnTo>
                  <a:pt x="1044" y="568"/>
                </a:lnTo>
                <a:lnTo>
                  <a:pt x="1049" y="570"/>
                </a:lnTo>
                <a:lnTo>
                  <a:pt x="1049" y="570"/>
                </a:lnTo>
                <a:lnTo>
                  <a:pt x="1052" y="570"/>
                </a:lnTo>
                <a:lnTo>
                  <a:pt x="1052" y="570"/>
                </a:lnTo>
                <a:lnTo>
                  <a:pt x="1054" y="575"/>
                </a:lnTo>
                <a:lnTo>
                  <a:pt x="1054" y="575"/>
                </a:lnTo>
                <a:lnTo>
                  <a:pt x="1056" y="577"/>
                </a:lnTo>
                <a:lnTo>
                  <a:pt x="1056" y="577"/>
                </a:lnTo>
                <a:lnTo>
                  <a:pt x="1058" y="577"/>
                </a:lnTo>
                <a:lnTo>
                  <a:pt x="1058" y="577"/>
                </a:lnTo>
                <a:lnTo>
                  <a:pt x="1058" y="577"/>
                </a:lnTo>
                <a:lnTo>
                  <a:pt x="1058" y="577"/>
                </a:lnTo>
                <a:lnTo>
                  <a:pt x="1059" y="577"/>
                </a:lnTo>
                <a:lnTo>
                  <a:pt x="1059" y="577"/>
                </a:lnTo>
                <a:lnTo>
                  <a:pt x="1066" y="578"/>
                </a:lnTo>
                <a:lnTo>
                  <a:pt x="1073" y="580"/>
                </a:lnTo>
                <a:lnTo>
                  <a:pt x="1076" y="585"/>
                </a:lnTo>
                <a:lnTo>
                  <a:pt x="1080" y="590"/>
                </a:lnTo>
                <a:lnTo>
                  <a:pt x="1080" y="631"/>
                </a:lnTo>
                <a:lnTo>
                  <a:pt x="1080" y="631"/>
                </a:lnTo>
                <a:lnTo>
                  <a:pt x="1087" y="635"/>
                </a:lnTo>
                <a:lnTo>
                  <a:pt x="1087" y="635"/>
                </a:lnTo>
                <a:lnTo>
                  <a:pt x="1087" y="635"/>
                </a:lnTo>
                <a:lnTo>
                  <a:pt x="1087" y="635"/>
                </a:lnTo>
                <a:lnTo>
                  <a:pt x="1092" y="638"/>
                </a:lnTo>
                <a:lnTo>
                  <a:pt x="1092" y="638"/>
                </a:lnTo>
                <a:lnTo>
                  <a:pt x="1093" y="640"/>
                </a:lnTo>
                <a:lnTo>
                  <a:pt x="1093" y="640"/>
                </a:lnTo>
                <a:lnTo>
                  <a:pt x="1097" y="645"/>
                </a:lnTo>
                <a:lnTo>
                  <a:pt x="1097" y="645"/>
                </a:lnTo>
                <a:lnTo>
                  <a:pt x="1098" y="648"/>
                </a:lnTo>
                <a:lnTo>
                  <a:pt x="1098" y="648"/>
                </a:lnTo>
                <a:lnTo>
                  <a:pt x="1102" y="647"/>
                </a:lnTo>
                <a:lnTo>
                  <a:pt x="1105" y="647"/>
                </a:lnTo>
                <a:lnTo>
                  <a:pt x="1105" y="647"/>
                </a:lnTo>
                <a:lnTo>
                  <a:pt x="1109" y="648"/>
                </a:lnTo>
                <a:lnTo>
                  <a:pt x="1109" y="648"/>
                </a:lnTo>
                <a:lnTo>
                  <a:pt x="1112" y="653"/>
                </a:lnTo>
                <a:lnTo>
                  <a:pt x="1116" y="657"/>
                </a:lnTo>
                <a:lnTo>
                  <a:pt x="1119" y="659"/>
                </a:lnTo>
                <a:lnTo>
                  <a:pt x="1122" y="659"/>
                </a:lnTo>
                <a:lnTo>
                  <a:pt x="1131" y="659"/>
                </a:lnTo>
                <a:lnTo>
                  <a:pt x="1139" y="657"/>
                </a:lnTo>
                <a:lnTo>
                  <a:pt x="1139" y="657"/>
                </a:lnTo>
                <a:lnTo>
                  <a:pt x="1141" y="655"/>
                </a:lnTo>
                <a:lnTo>
                  <a:pt x="1141" y="655"/>
                </a:lnTo>
                <a:lnTo>
                  <a:pt x="1141" y="655"/>
                </a:lnTo>
                <a:lnTo>
                  <a:pt x="1141" y="655"/>
                </a:lnTo>
                <a:lnTo>
                  <a:pt x="1143" y="655"/>
                </a:lnTo>
                <a:lnTo>
                  <a:pt x="1143" y="655"/>
                </a:lnTo>
                <a:lnTo>
                  <a:pt x="1151" y="652"/>
                </a:lnTo>
                <a:lnTo>
                  <a:pt x="1151" y="652"/>
                </a:lnTo>
                <a:lnTo>
                  <a:pt x="1153" y="650"/>
                </a:lnTo>
                <a:lnTo>
                  <a:pt x="1153" y="650"/>
                </a:lnTo>
                <a:lnTo>
                  <a:pt x="1162" y="648"/>
                </a:lnTo>
                <a:lnTo>
                  <a:pt x="1162" y="648"/>
                </a:lnTo>
                <a:lnTo>
                  <a:pt x="1165" y="647"/>
                </a:lnTo>
                <a:lnTo>
                  <a:pt x="1165" y="647"/>
                </a:lnTo>
                <a:lnTo>
                  <a:pt x="1175" y="645"/>
                </a:lnTo>
                <a:lnTo>
                  <a:pt x="1175" y="645"/>
                </a:lnTo>
                <a:lnTo>
                  <a:pt x="1177" y="643"/>
                </a:lnTo>
                <a:lnTo>
                  <a:pt x="1177" y="643"/>
                </a:lnTo>
                <a:lnTo>
                  <a:pt x="1187" y="642"/>
                </a:lnTo>
                <a:lnTo>
                  <a:pt x="1187" y="642"/>
                </a:lnTo>
                <a:lnTo>
                  <a:pt x="1191" y="642"/>
                </a:lnTo>
                <a:lnTo>
                  <a:pt x="1191" y="642"/>
                </a:lnTo>
                <a:lnTo>
                  <a:pt x="1199" y="640"/>
                </a:lnTo>
                <a:lnTo>
                  <a:pt x="1199" y="640"/>
                </a:lnTo>
                <a:lnTo>
                  <a:pt x="1202" y="640"/>
                </a:lnTo>
                <a:lnTo>
                  <a:pt x="1202" y="640"/>
                </a:lnTo>
                <a:lnTo>
                  <a:pt x="1216" y="638"/>
                </a:lnTo>
                <a:lnTo>
                  <a:pt x="1216" y="638"/>
                </a:lnTo>
                <a:lnTo>
                  <a:pt x="1218" y="645"/>
                </a:lnTo>
                <a:lnTo>
                  <a:pt x="1221" y="650"/>
                </a:lnTo>
                <a:lnTo>
                  <a:pt x="1223" y="657"/>
                </a:lnTo>
                <a:lnTo>
                  <a:pt x="1223" y="665"/>
                </a:lnTo>
                <a:lnTo>
                  <a:pt x="1223" y="679"/>
                </a:lnTo>
                <a:lnTo>
                  <a:pt x="1223" y="679"/>
                </a:lnTo>
                <a:lnTo>
                  <a:pt x="1226" y="684"/>
                </a:lnTo>
                <a:lnTo>
                  <a:pt x="1230" y="689"/>
                </a:lnTo>
                <a:lnTo>
                  <a:pt x="1235" y="693"/>
                </a:lnTo>
                <a:lnTo>
                  <a:pt x="1243" y="693"/>
                </a:lnTo>
                <a:lnTo>
                  <a:pt x="1243" y="693"/>
                </a:lnTo>
                <a:lnTo>
                  <a:pt x="1247" y="698"/>
                </a:lnTo>
                <a:lnTo>
                  <a:pt x="1250" y="703"/>
                </a:lnTo>
                <a:lnTo>
                  <a:pt x="1255" y="706"/>
                </a:lnTo>
                <a:lnTo>
                  <a:pt x="1264" y="706"/>
                </a:lnTo>
                <a:lnTo>
                  <a:pt x="1264" y="706"/>
                </a:lnTo>
                <a:lnTo>
                  <a:pt x="1266" y="700"/>
                </a:lnTo>
                <a:lnTo>
                  <a:pt x="1264" y="694"/>
                </a:lnTo>
                <a:lnTo>
                  <a:pt x="1262" y="688"/>
                </a:lnTo>
                <a:lnTo>
                  <a:pt x="1257" y="682"/>
                </a:lnTo>
                <a:lnTo>
                  <a:pt x="1257" y="677"/>
                </a:lnTo>
                <a:lnTo>
                  <a:pt x="1257" y="672"/>
                </a:lnTo>
                <a:lnTo>
                  <a:pt x="1257" y="645"/>
                </a:lnTo>
                <a:lnTo>
                  <a:pt x="1257" y="645"/>
                </a:lnTo>
                <a:lnTo>
                  <a:pt x="1250" y="640"/>
                </a:lnTo>
                <a:lnTo>
                  <a:pt x="1250" y="640"/>
                </a:lnTo>
                <a:lnTo>
                  <a:pt x="1247" y="638"/>
                </a:lnTo>
                <a:lnTo>
                  <a:pt x="1247" y="638"/>
                </a:lnTo>
                <a:lnTo>
                  <a:pt x="1243" y="635"/>
                </a:lnTo>
                <a:lnTo>
                  <a:pt x="1243" y="635"/>
                </a:lnTo>
                <a:lnTo>
                  <a:pt x="1240" y="633"/>
                </a:lnTo>
                <a:lnTo>
                  <a:pt x="1240" y="633"/>
                </a:lnTo>
                <a:lnTo>
                  <a:pt x="1237" y="630"/>
                </a:lnTo>
                <a:lnTo>
                  <a:pt x="1237" y="630"/>
                </a:lnTo>
                <a:lnTo>
                  <a:pt x="1235" y="626"/>
                </a:lnTo>
                <a:lnTo>
                  <a:pt x="1235" y="626"/>
                </a:lnTo>
                <a:lnTo>
                  <a:pt x="1233" y="623"/>
                </a:lnTo>
                <a:lnTo>
                  <a:pt x="1233" y="623"/>
                </a:lnTo>
                <a:lnTo>
                  <a:pt x="1231" y="619"/>
                </a:lnTo>
                <a:lnTo>
                  <a:pt x="1231" y="619"/>
                </a:lnTo>
                <a:lnTo>
                  <a:pt x="1228" y="614"/>
                </a:lnTo>
                <a:lnTo>
                  <a:pt x="1228" y="614"/>
                </a:lnTo>
                <a:lnTo>
                  <a:pt x="1228" y="611"/>
                </a:lnTo>
                <a:lnTo>
                  <a:pt x="1228" y="611"/>
                </a:lnTo>
                <a:lnTo>
                  <a:pt x="1226" y="606"/>
                </a:lnTo>
                <a:lnTo>
                  <a:pt x="1226" y="606"/>
                </a:lnTo>
                <a:lnTo>
                  <a:pt x="1225" y="601"/>
                </a:lnTo>
                <a:lnTo>
                  <a:pt x="1225" y="601"/>
                </a:lnTo>
                <a:lnTo>
                  <a:pt x="1225" y="596"/>
                </a:lnTo>
                <a:lnTo>
                  <a:pt x="1225" y="596"/>
                </a:lnTo>
                <a:lnTo>
                  <a:pt x="1223" y="590"/>
                </a:lnTo>
                <a:lnTo>
                  <a:pt x="1223" y="590"/>
                </a:lnTo>
                <a:lnTo>
                  <a:pt x="1223" y="585"/>
                </a:lnTo>
                <a:lnTo>
                  <a:pt x="1223" y="585"/>
                </a:lnTo>
                <a:lnTo>
                  <a:pt x="1223" y="584"/>
                </a:lnTo>
                <a:lnTo>
                  <a:pt x="1223" y="584"/>
                </a:lnTo>
                <a:lnTo>
                  <a:pt x="1223" y="580"/>
                </a:lnTo>
                <a:lnTo>
                  <a:pt x="1223" y="580"/>
                </a:lnTo>
                <a:lnTo>
                  <a:pt x="1225" y="580"/>
                </a:lnTo>
                <a:lnTo>
                  <a:pt x="1225" y="580"/>
                </a:lnTo>
                <a:lnTo>
                  <a:pt x="1225" y="578"/>
                </a:lnTo>
                <a:lnTo>
                  <a:pt x="1225" y="578"/>
                </a:lnTo>
                <a:lnTo>
                  <a:pt x="1225" y="578"/>
                </a:lnTo>
                <a:lnTo>
                  <a:pt x="1225" y="578"/>
                </a:lnTo>
                <a:lnTo>
                  <a:pt x="1223" y="568"/>
                </a:lnTo>
                <a:lnTo>
                  <a:pt x="1225" y="567"/>
                </a:lnTo>
                <a:lnTo>
                  <a:pt x="1225" y="563"/>
                </a:lnTo>
                <a:lnTo>
                  <a:pt x="1230" y="560"/>
                </a:lnTo>
                <a:lnTo>
                  <a:pt x="1237" y="558"/>
                </a:lnTo>
                <a:lnTo>
                  <a:pt x="1237" y="558"/>
                </a:lnTo>
                <a:lnTo>
                  <a:pt x="1237" y="556"/>
                </a:lnTo>
                <a:lnTo>
                  <a:pt x="1237" y="556"/>
                </a:lnTo>
                <a:lnTo>
                  <a:pt x="1238" y="556"/>
                </a:lnTo>
                <a:lnTo>
                  <a:pt x="1238" y="556"/>
                </a:lnTo>
                <a:lnTo>
                  <a:pt x="1243" y="553"/>
                </a:lnTo>
                <a:lnTo>
                  <a:pt x="1247" y="549"/>
                </a:lnTo>
                <a:lnTo>
                  <a:pt x="1247" y="549"/>
                </a:lnTo>
                <a:lnTo>
                  <a:pt x="1247" y="549"/>
                </a:lnTo>
                <a:lnTo>
                  <a:pt x="1247" y="549"/>
                </a:lnTo>
                <a:lnTo>
                  <a:pt x="1247" y="548"/>
                </a:lnTo>
                <a:lnTo>
                  <a:pt x="1247" y="548"/>
                </a:lnTo>
                <a:lnTo>
                  <a:pt x="1249" y="546"/>
                </a:lnTo>
                <a:lnTo>
                  <a:pt x="1249" y="546"/>
                </a:lnTo>
                <a:lnTo>
                  <a:pt x="1249" y="546"/>
                </a:lnTo>
                <a:lnTo>
                  <a:pt x="1249" y="546"/>
                </a:lnTo>
                <a:lnTo>
                  <a:pt x="1250" y="543"/>
                </a:lnTo>
                <a:lnTo>
                  <a:pt x="1250" y="543"/>
                </a:lnTo>
                <a:lnTo>
                  <a:pt x="1254" y="539"/>
                </a:lnTo>
                <a:lnTo>
                  <a:pt x="1259" y="538"/>
                </a:lnTo>
                <a:lnTo>
                  <a:pt x="1271" y="536"/>
                </a:lnTo>
                <a:lnTo>
                  <a:pt x="1271" y="536"/>
                </a:lnTo>
                <a:lnTo>
                  <a:pt x="1274" y="536"/>
                </a:lnTo>
                <a:lnTo>
                  <a:pt x="1281" y="536"/>
                </a:lnTo>
                <a:lnTo>
                  <a:pt x="1291" y="536"/>
                </a:lnTo>
                <a:lnTo>
                  <a:pt x="1296" y="536"/>
                </a:lnTo>
                <a:lnTo>
                  <a:pt x="1302" y="536"/>
                </a:lnTo>
                <a:lnTo>
                  <a:pt x="1305" y="538"/>
                </a:lnTo>
                <a:lnTo>
                  <a:pt x="1305" y="543"/>
                </a:lnTo>
                <a:lnTo>
                  <a:pt x="1305" y="543"/>
                </a:lnTo>
                <a:lnTo>
                  <a:pt x="1308" y="544"/>
                </a:lnTo>
                <a:lnTo>
                  <a:pt x="1312" y="546"/>
                </a:lnTo>
                <a:lnTo>
                  <a:pt x="1319" y="553"/>
                </a:lnTo>
                <a:lnTo>
                  <a:pt x="1322" y="555"/>
                </a:lnTo>
                <a:lnTo>
                  <a:pt x="1325" y="556"/>
                </a:lnTo>
                <a:lnTo>
                  <a:pt x="1332" y="558"/>
                </a:lnTo>
                <a:lnTo>
                  <a:pt x="1339" y="556"/>
                </a:lnTo>
                <a:lnTo>
                  <a:pt x="1339" y="556"/>
                </a:lnTo>
                <a:lnTo>
                  <a:pt x="1346" y="556"/>
                </a:lnTo>
                <a:lnTo>
                  <a:pt x="1346" y="556"/>
                </a:lnTo>
                <a:lnTo>
                  <a:pt x="1346" y="553"/>
                </a:lnTo>
                <a:lnTo>
                  <a:pt x="1344" y="551"/>
                </a:lnTo>
                <a:lnTo>
                  <a:pt x="1339" y="549"/>
                </a:lnTo>
                <a:lnTo>
                  <a:pt x="1339" y="549"/>
                </a:lnTo>
                <a:lnTo>
                  <a:pt x="1339" y="546"/>
                </a:lnTo>
                <a:lnTo>
                  <a:pt x="1337" y="544"/>
                </a:lnTo>
                <a:lnTo>
                  <a:pt x="1332" y="543"/>
                </a:lnTo>
                <a:lnTo>
                  <a:pt x="1332" y="536"/>
                </a:lnTo>
                <a:lnTo>
                  <a:pt x="1332" y="536"/>
                </a:lnTo>
                <a:lnTo>
                  <a:pt x="1336" y="536"/>
                </a:lnTo>
                <a:lnTo>
                  <a:pt x="1337" y="534"/>
                </a:lnTo>
                <a:lnTo>
                  <a:pt x="1339" y="529"/>
                </a:lnTo>
                <a:lnTo>
                  <a:pt x="1339" y="515"/>
                </a:lnTo>
                <a:lnTo>
                  <a:pt x="1339" y="515"/>
                </a:lnTo>
                <a:lnTo>
                  <a:pt x="1343" y="515"/>
                </a:lnTo>
                <a:lnTo>
                  <a:pt x="1344" y="514"/>
                </a:lnTo>
                <a:lnTo>
                  <a:pt x="1346" y="509"/>
                </a:lnTo>
                <a:lnTo>
                  <a:pt x="1346" y="461"/>
                </a:lnTo>
                <a:lnTo>
                  <a:pt x="1346" y="461"/>
                </a:lnTo>
                <a:lnTo>
                  <a:pt x="1349" y="461"/>
                </a:lnTo>
                <a:lnTo>
                  <a:pt x="1351" y="459"/>
                </a:lnTo>
                <a:lnTo>
                  <a:pt x="1353" y="454"/>
                </a:lnTo>
                <a:lnTo>
                  <a:pt x="1353" y="454"/>
                </a:lnTo>
                <a:lnTo>
                  <a:pt x="1351" y="447"/>
                </a:lnTo>
                <a:lnTo>
                  <a:pt x="1351" y="442"/>
                </a:lnTo>
                <a:lnTo>
                  <a:pt x="1354" y="435"/>
                </a:lnTo>
                <a:lnTo>
                  <a:pt x="1360" y="430"/>
                </a:lnTo>
                <a:lnTo>
                  <a:pt x="1360" y="425"/>
                </a:lnTo>
                <a:lnTo>
                  <a:pt x="1360" y="420"/>
                </a:lnTo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pic>
        <p:nvPicPr>
          <p:cNvPr id="2050" name="Picture 2" descr="SBB Tageskarten - Quartierverein Aussersihl-Hard">
            <a:extLst>
              <a:ext uri="{FF2B5EF4-FFF2-40B4-BE49-F238E27FC236}">
                <a16:creationId xmlns:a16="http://schemas.microsoft.com/office/drawing/2014/main" id="{E176154C-27D1-461B-A516-6F756A0BC5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440" y="1236822"/>
            <a:ext cx="748954" cy="4228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E430E70E-FAAB-4090-8E0C-E6FDB58E18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791" y="1995366"/>
            <a:ext cx="794089" cy="227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0FFC3BD-1FD2-47E0-958B-2A3E6DC56F7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12820" y="4507074"/>
            <a:ext cx="3686489" cy="2039775"/>
          </a:xfrm>
          <a:prstGeom prst="rect">
            <a:avLst/>
          </a:prstGeom>
        </p:spPr>
      </p:pic>
      <p:sp>
        <p:nvSpPr>
          <p:cNvPr id="19" name="Freeform 10">
            <a:extLst>
              <a:ext uri="{FF2B5EF4-FFF2-40B4-BE49-F238E27FC236}">
                <a16:creationId xmlns:a16="http://schemas.microsoft.com/office/drawing/2014/main" id="{FC51243F-AA44-4F75-BB8E-B007D5975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982" y="748033"/>
            <a:ext cx="980661" cy="2162379"/>
          </a:xfrm>
          <a:custGeom>
            <a:avLst/>
            <a:gdLst>
              <a:gd name="T0" fmla="*/ 1822 w 2505"/>
              <a:gd name="T1" fmla="*/ 4972 h 6188"/>
              <a:gd name="T2" fmla="*/ 1686 w 2505"/>
              <a:gd name="T3" fmla="*/ 5354 h 6188"/>
              <a:gd name="T4" fmla="*/ 1878 w 2505"/>
              <a:gd name="T5" fmla="*/ 5177 h 6188"/>
              <a:gd name="T6" fmla="*/ 1779 w 2505"/>
              <a:gd name="T7" fmla="*/ 4187 h 6188"/>
              <a:gd name="T8" fmla="*/ 1747 w 2505"/>
              <a:gd name="T9" fmla="*/ 4385 h 6188"/>
              <a:gd name="T10" fmla="*/ 1377 w 2505"/>
              <a:gd name="T11" fmla="*/ 5312 h 6188"/>
              <a:gd name="T12" fmla="*/ 1326 w 2505"/>
              <a:gd name="T13" fmla="*/ 5680 h 6188"/>
              <a:gd name="T14" fmla="*/ 109 w 2505"/>
              <a:gd name="T15" fmla="*/ 5593 h 6188"/>
              <a:gd name="T16" fmla="*/ 68 w 2505"/>
              <a:gd name="T17" fmla="*/ 4866 h 6188"/>
              <a:gd name="T18" fmla="*/ 1365 w 2505"/>
              <a:gd name="T19" fmla="*/ 4822 h 6188"/>
              <a:gd name="T20" fmla="*/ 1739 w 2505"/>
              <a:gd name="T21" fmla="*/ 3979 h 6188"/>
              <a:gd name="T22" fmla="*/ 2431 w 2505"/>
              <a:gd name="T23" fmla="*/ 1245 h 6188"/>
              <a:gd name="T24" fmla="*/ 2279 w 2505"/>
              <a:gd name="T25" fmla="*/ 742 h 6188"/>
              <a:gd name="T26" fmla="*/ 2199 w 2505"/>
              <a:gd name="T27" fmla="*/ 377 h 6188"/>
              <a:gd name="T28" fmla="*/ 1762 w 2505"/>
              <a:gd name="T29" fmla="*/ 69 h 6188"/>
              <a:gd name="T30" fmla="*/ 1532 w 2505"/>
              <a:gd name="T31" fmla="*/ 269 h 6188"/>
              <a:gd name="T32" fmla="*/ 1176 w 2505"/>
              <a:gd name="T33" fmla="*/ 518 h 6188"/>
              <a:gd name="T34" fmla="*/ 1015 w 2505"/>
              <a:gd name="T35" fmla="*/ 1045 h 6188"/>
              <a:gd name="T36" fmla="*/ 744 w 2505"/>
              <a:gd name="T37" fmla="*/ 1368 h 6188"/>
              <a:gd name="T38" fmla="*/ 655 w 2505"/>
              <a:gd name="T39" fmla="*/ 1909 h 6188"/>
              <a:gd name="T40" fmla="*/ 553 w 2505"/>
              <a:gd name="T41" fmla="*/ 2263 h 6188"/>
              <a:gd name="T42" fmla="*/ 265 w 2505"/>
              <a:gd name="T43" fmla="*/ 2669 h 6188"/>
              <a:gd name="T44" fmla="*/ 306 w 2505"/>
              <a:gd name="T45" fmla="*/ 3198 h 6188"/>
              <a:gd name="T46" fmla="*/ 392 w 2505"/>
              <a:gd name="T47" fmla="*/ 3628 h 6188"/>
              <a:gd name="T48" fmla="*/ 358 w 2505"/>
              <a:gd name="T49" fmla="*/ 4026 h 6188"/>
              <a:gd name="T50" fmla="*/ 179 w 2505"/>
              <a:gd name="T51" fmla="*/ 4232 h 6188"/>
              <a:gd name="T52" fmla="*/ 0 w 2505"/>
              <a:gd name="T53" fmla="*/ 4515 h 6188"/>
              <a:gd name="T54" fmla="*/ 106 w 2505"/>
              <a:gd name="T55" fmla="*/ 4825 h 6188"/>
              <a:gd name="T56" fmla="*/ 207 w 2505"/>
              <a:gd name="T57" fmla="*/ 5247 h 6188"/>
              <a:gd name="T58" fmla="*/ 350 w 2505"/>
              <a:gd name="T59" fmla="*/ 5665 h 6188"/>
              <a:gd name="T60" fmla="*/ 394 w 2505"/>
              <a:gd name="T61" fmla="*/ 5951 h 6188"/>
              <a:gd name="T62" fmla="*/ 507 w 2505"/>
              <a:gd name="T63" fmla="*/ 6187 h 6188"/>
              <a:gd name="T64" fmla="*/ 792 w 2505"/>
              <a:gd name="T65" fmla="*/ 5898 h 6188"/>
              <a:gd name="T66" fmla="*/ 1046 w 2505"/>
              <a:gd name="T67" fmla="*/ 5811 h 6188"/>
              <a:gd name="T68" fmla="*/ 1220 w 2505"/>
              <a:gd name="T69" fmla="*/ 5653 h 6188"/>
              <a:gd name="T70" fmla="*/ 1293 w 2505"/>
              <a:gd name="T71" fmla="*/ 5163 h 6188"/>
              <a:gd name="T72" fmla="*/ 1310 w 2505"/>
              <a:gd name="T73" fmla="*/ 5027 h 6188"/>
              <a:gd name="T74" fmla="*/ 1358 w 2505"/>
              <a:gd name="T75" fmla="*/ 4761 h 6188"/>
              <a:gd name="T76" fmla="*/ 1406 w 2505"/>
              <a:gd name="T77" fmla="*/ 4631 h 6188"/>
              <a:gd name="T78" fmla="*/ 1501 w 2505"/>
              <a:gd name="T79" fmla="*/ 4519 h 6188"/>
              <a:gd name="T80" fmla="*/ 1602 w 2505"/>
              <a:gd name="T81" fmla="*/ 4534 h 6188"/>
              <a:gd name="T82" fmla="*/ 1679 w 2505"/>
              <a:gd name="T83" fmla="*/ 4365 h 6188"/>
              <a:gd name="T84" fmla="*/ 1610 w 2505"/>
              <a:gd name="T85" fmla="*/ 4309 h 6188"/>
              <a:gd name="T86" fmla="*/ 1761 w 2505"/>
              <a:gd name="T87" fmla="*/ 4124 h 6188"/>
              <a:gd name="T88" fmla="*/ 1588 w 2505"/>
              <a:gd name="T89" fmla="*/ 3869 h 6188"/>
              <a:gd name="T90" fmla="*/ 1365 w 2505"/>
              <a:gd name="T91" fmla="*/ 3468 h 6188"/>
              <a:gd name="T92" fmla="*/ 1404 w 2505"/>
              <a:gd name="T93" fmla="*/ 3114 h 6188"/>
              <a:gd name="T94" fmla="*/ 1433 w 2505"/>
              <a:gd name="T95" fmla="*/ 2987 h 6188"/>
              <a:gd name="T96" fmla="*/ 1479 w 2505"/>
              <a:gd name="T97" fmla="*/ 2789 h 6188"/>
              <a:gd name="T98" fmla="*/ 1542 w 2505"/>
              <a:gd name="T99" fmla="*/ 2693 h 6188"/>
              <a:gd name="T100" fmla="*/ 1779 w 2505"/>
              <a:gd name="T101" fmla="*/ 2502 h 6188"/>
              <a:gd name="T102" fmla="*/ 2039 w 2505"/>
              <a:gd name="T103" fmla="*/ 2142 h 6188"/>
              <a:gd name="T104" fmla="*/ 2027 w 2505"/>
              <a:gd name="T105" fmla="*/ 1803 h 6188"/>
              <a:gd name="T106" fmla="*/ 2081 w 2505"/>
              <a:gd name="T107" fmla="*/ 1595 h 6188"/>
              <a:gd name="T108" fmla="*/ 2190 w 2505"/>
              <a:gd name="T109" fmla="*/ 1387 h 6188"/>
              <a:gd name="T110" fmla="*/ 1338 w 2505"/>
              <a:gd name="T111" fmla="*/ 4276 h 6188"/>
              <a:gd name="T112" fmla="*/ 1494 w 2505"/>
              <a:gd name="T113" fmla="*/ 4235 h 6188"/>
              <a:gd name="T114" fmla="*/ 1494 w 2505"/>
              <a:gd name="T115" fmla="*/ 4324 h 6188"/>
              <a:gd name="T116" fmla="*/ 1338 w 2505"/>
              <a:gd name="T117" fmla="*/ 4331 h 6188"/>
              <a:gd name="T118" fmla="*/ 1249 w 2505"/>
              <a:gd name="T119" fmla="*/ 4268 h 6188"/>
              <a:gd name="T120" fmla="*/ 1477 w 2505"/>
              <a:gd name="T121" fmla="*/ 4353 h 6188"/>
              <a:gd name="T122" fmla="*/ 1631 w 2505"/>
              <a:gd name="T123" fmla="*/ 3843 h 6188"/>
              <a:gd name="T124" fmla="*/ 2208 w 2505"/>
              <a:gd name="T125" fmla="*/ 1554 h 6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05" h="6188">
                <a:moveTo>
                  <a:pt x="1774" y="4269"/>
                </a:moveTo>
                <a:lnTo>
                  <a:pt x="1766" y="4268"/>
                </a:lnTo>
                <a:lnTo>
                  <a:pt x="1759" y="4268"/>
                </a:lnTo>
                <a:lnTo>
                  <a:pt x="1754" y="4269"/>
                </a:lnTo>
                <a:lnTo>
                  <a:pt x="1749" y="4273"/>
                </a:lnTo>
                <a:lnTo>
                  <a:pt x="1742" y="4278"/>
                </a:lnTo>
                <a:lnTo>
                  <a:pt x="1733" y="4283"/>
                </a:lnTo>
                <a:lnTo>
                  <a:pt x="1732" y="4280"/>
                </a:lnTo>
                <a:lnTo>
                  <a:pt x="1730" y="4276"/>
                </a:lnTo>
                <a:lnTo>
                  <a:pt x="1728" y="4273"/>
                </a:lnTo>
                <a:lnTo>
                  <a:pt x="1727" y="4269"/>
                </a:lnTo>
                <a:lnTo>
                  <a:pt x="1725" y="4266"/>
                </a:lnTo>
                <a:lnTo>
                  <a:pt x="1721" y="4264"/>
                </a:lnTo>
                <a:lnTo>
                  <a:pt x="1718" y="4263"/>
                </a:lnTo>
                <a:lnTo>
                  <a:pt x="1713" y="4263"/>
                </a:lnTo>
                <a:lnTo>
                  <a:pt x="1713" y="4269"/>
                </a:lnTo>
                <a:lnTo>
                  <a:pt x="1711" y="4273"/>
                </a:lnTo>
                <a:lnTo>
                  <a:pt x="1708" y="4276"/>
                </a:lnTo>
                <a:lnTo>
                  <a:pt x="1704" y="4278"/>
                </a:lnTo>
                <a:lnTo>
                  <a:pt x="1701" y="4280"/>
                </a:lnTo>
                <a:lnTo>
                  <a:pt x="1698" y="4283"/>
                </a:lnTo>
                <a:lnTo>
                  <a:pt x="1698" y="4288"/>
                </a:lnTo>
                <a:lnTo>
                  <a:pt x="1699" y="4297"/>
                </a:lnTo>
                <a:lnTo>
                  <a:pt x="1747" y="4297"/>
                </a:lnTo>
                <a:lnTo>
                  <a:pt x="1745" y="4291"/>
                </a:lnTo>
                <a:lnTo>
                  <a:pt x="1745" y="4288"/>
                </a:lnTo>
                <a:lnTo>
                  <a:pt x="1747" y="4286"/>
                </a:lnTo>
                <a:lnTo>
                  <a:pt x="1749" y="4285"/>
                </a:lnTo>
                <a:lnTo>
                  <a:pt x="1754" y="4283"/>
                </a:lnTo>
                <a:lnTo>
                  <a:pt x="1761" y="4283"/>
                </a:lnTo>
                <a:lnTo>
                  <a:pt x="1767" y="4283"/>
                </a:lnTo>
                <a:lnTo>
                  <a:pt x="1773" y="4281"/>
                </a:lnTo>
                <a:lnTo>
                  <a:pt x="1774" y="4280"/>
                </a:lnTo>
                <a:lnTo>
                  <a:pt x="1776" y="4278"/>
                </a:lnTo>
                <a:lnTo>
                  <a:pt x="1776" y="4274"/>
                </a:lnTo>
                <a:lnTo>
                  <a:pt x="1774" y="4269"/>
                </a:lnTo>
                <a:close/>
                <a:moveTo>
                  <a:pt x="1931" y="4924"/>
                </a:moveTo>
                <a:lnTo>
                  <a:pt x="1929" y="4923"/>
                </a:lnTo>
                <a:lnTo>
                  <a:pt x="1928" y="4919"/>
                </a:lnTo>
                <a:lnTo>
                  <a:pt x="1924" y="4918"/>
                </a:lnTo>
                <a:lnTo>
                  <a:pt x="1921" y="4916"/>
                </a:lnTo>
                <a:lnTo>
                  <a:pt x="1918" y="4914"/>
                </a:lnTo>
                <a:lnTo>
                  <a:pt x="1916" y="4909"/>
                </a:lnTo>
                <a:lnTo>
                  <a:pt x="1916" y="4902"/>
                </a:lnTo>
                <a:lnTo>
                  <a:pt x="1914" y="4899"/>
                </a:lnTo>
                <a:lnTo>
                  <a:pt x="1912" y="4895"/>
                </a:lnTo>
                <a:lnTo>
                  <a:pt x="1909" y="4894"/>
                </a:lnTo>
                <a:lnTo>
                  <a:pt x="1906" y="4894"/>
                </a:lnTo>
                <a:lnTo>
                  <a:pt x="1904" y="4901"/>
                </a:lnTo>
                <a:lnTo>
                  <a:pt x="1904" y="4906"/>
                </a:lnTo>
                <a:lnTo>
                  <a:pt x="1904" y="4909"/>
                </a:lnTo>
                <a:lnTo>
                  <a:pt x="1902" y="4913"/>
                </a:lnTo>
                <a:lnTo>
                  <a:pt x="1899" y="4918"/>
                </a:lnTo>
                <a:lnTo>
                  <a:pt x="1894" y="4923"/>
                </a:lnTo>
                <a:lnTo>
                  <a:pt x="1892" y="4924"/>
                </a:lnTo>
                <a:lnTo>
                  <a:pt x="1892" y="4930"/>
                </a:lnTo>
                <a:lnTo>
                  <a:pt x="1892" y="4933"/>
                </a:lnTo>
                <a:lnTo>
                  <a:pt x="1890" y="4938"/>
                </a:lnTo>
                <a:lnTo>
                  <a:pt x="1887" y="4938"/>
                </a:lnTo>
                <a:lnTo>
                  <a:pt x="1885" y="4940"/>
                </a:lnTo>
                <a:lnTo>
                  <a:pt x="1883" y="4945"/>
                </a:lnTo>
                <a:lnTo>
                  <a:pt x="1875" y="4950"/>
                </a:lnTo>
                <a:lnTo>
                  <a:pt x="1870" y="4952"/>
                </a:lnTo>
                <a:lnTo>
                  <a:pt x="1863" y="4952"/>
                </a:lnTo>
                <a:lnTo>
                  <a:pt x="1856" y="4954"/>
                </a:lnTo>
                <a:lnTo>
                  <a:pt x="1853" y="4952"/>
                </a:lnTo>
                <a:lnTo>
                  <a:pt x="1851" y="4948"/>
                </a:lnTo>
                <a:lnTo>
                  <a:pt x="1849" y="4945"/>
                </a:lnTo>
                <a:lnTo>
                  <a:pt x="1848" y="4942"/>
                </a:lnTo>
                <a:lnTo>
                  <a:pt x="1846" y="4938"/>
                </a:lnTo>
                <a:lnTo>
                  <a:pt x="1843" y="4936"/>
                </a:lnTo>
                <a:lnTo>
                  <a:pt x="1836" y="4938"/>
                </a:lnTo>
                <a:lnTo>
                  <a:pt x="1834" y="4947"/>
                </a:lnTo>
                <a:lnTo>
                  <a:pt x="1832" y="4952"/>
                </a:lnTo>
                <a:lnTo>
                  <a:pt x="1827" y="4955"/>
                </a:lnTo>
                <a:lnTo>
                  <a:pt x="1822" y="4959"/>
                </a:lnTo>
                <a:lnTo>
                  <a:pt x="1822" y="4965"/>
                </a:lnTo>
                <a:lnTo>
                  <a:pt x="1822" y="4972"/>
                </a:lnTo>
                <a:lnTo>
                  <a:pt x="1820" y="4977"/>
                </a:lnTo>
                <a:lnTo>
                  <a:pt x="1815" y="4979"/>
                </a:lnTo>
                <a:lnTo>
                  <a:pt x="1815" y="4969"/>
                </a:lnTo>
                <a:lnTo>
                  <a:pt x="1814" y="4965"/>
                </a:lnTo>
                <a:lnTo>
                  <a:pt x="1810" y="4962"/>
                </a:lnTo>
                <a:lnTo>
                  <a:pt x="1808" y="4960"/>
                </a:lnTo>
                <a:lnTo>
                  <a:pt x="1805" y="4959"/>
                </a:lnTo>
                <a:lnTo>
                  <a:pt x="1795" y="4959"/>
                </a:lnTo>
                <a:lnTo>
                  <a:pt x="1790" y="4962"/>
                </a:lnTo>
                <a:lnTo>
                  <a:pt x="1785" y="4965"/>
                </a:lnTo>
                <a:lnTo>
                  <a:pt x="1778" y="4976"/>
                </a:lnTo>
                <a:lnTo>
                  <a:pt x="1776" y="4983"/>
                </a:lnTo>
                <a:lnTo>
                  <a:pt x="1771" y="4988"/>
                </a:lnTo>
                <a:lnTo>
                  <a:pt x="1767" y="4991"/>
                </a:lnTo>
                <a:lnTo>
                  <a:pt x="1761" y="4993"/>
                </a:lnTo>
                <a:lnTo>
                  <a:pt x="1754" y="4993"/>
                </a:lnTo>
                <a:lnTo>
                  <a:pt x="1749" y="4994"/>
                </a:lnTo>
                <a:lnTo>
                  <a:pt x="1745" y="4998"/>
                </a:lnTo>
                <a:lnTo>
                  <a:pt x="1742" y="5001"/>
                </a:lnTo>
                <a:lnTo>
                  <a:pt x="1735" y="5008"/>
                </a:lnTo>
                <a:lnTo>
                  <a:pt x="1732" y="5012"/>
                </a:lnTo>
                <a:lnTo>
                  <a:pt x="1727" y="5013"/>
                </a:lnTo>
                <a:lnTo>
                  <a:pt x="1725" y="5027"/>
                </a:lnTo>
                <a:lnTo>
                  <a:pt x="1721" y="5039"/>
                </a:lnTo>
                <a:lnTo>
                  <a:pt x="1713" y="5061"/>
                </a:lnTo>
                <a:lnTo>
                  <a:pt x="1711" y="5066"/>
                </a:lnTo>
                <a:lnTo>
                  <a:pt x="1709" y="5068"/>
                </a:lnTo>
                <a:lnTo>
                  <a:pt x="1706" y="5068"/>
                </a:lnTo>
                <a:lnTo>
                  <a:pt x="1703" y="5073"/>
                </a:lnTo>
                <a:lnTo>
                  <a:pt x="1701" y="5080"/>
                </a:lnTo>
                <a:lnTo>
                  <a:pt x="1699" y="5087"/>
                </a:lnTo>
                <a:lnTo>
                  <a:pt x="1699" y="5095"/>
                </a:lnTo>
                <a:lnTo>
                  <a:pt x="1699" y="5098"/>
                </a:lnTo>
                <a:lnTo>
                  <a:pt x="1698" y="5100"/>
                </a:lnTo>
                <a:lnTo>
                  <a:pt x="1692" y="5102"/>
                </a:lnTo>
                <a:lnTo>
                  <a:pt x="1687" y="5104"/>
                </a:lnTo>
                <a:lnTo>
                  <a:pt x="1682" y="5105"/>
                </a:lnTo>
                <a:lnTo>
                  <a:pt x="1679" y="5110"/>
                </a:lnTo>
                <a:lnTo>
                  <a:pt x="1672" y="5119"/>
                </a:lnTo>
                <a:lnTo>
                  <a:pt x="1668" y="5129"/>
                </a:lnTo>
                <a:lnTo>
                  <a:pt x="1665" y="5129"/>
                </a:lnTo>
                <a:lnTo>
                  <a:pt x="1658" y="5129"/>
                </a:lnTo>
                <a:lnTo>
                  <a:pt x="1658" y="5143"/>
                </a:lnTo>
                <a:lnTo>
                  <a:pt x="1657" y="5150"/>
                </a:lnTo>
                <a:lnTo>
                  <a:pt x="1658" y="5156"/>
                </a:lnTo>
                <a:lnTo>
                  <a:pt x="1662" y="5158"/>
                </a:lnTo>
                <a:lnTo>
                  <a:pt x="1663" y="5160"/>
                </a:lnTo>
                <a:lnTo>
                  <a:pt x="1665" y="5163"/>
                </a:lnTo>
                <a:lnTo>
                  <a:pt x="1665" y="5175"/>
                </a:lnTo>
                <a:lnTo>
                  <a:pt x="1665" y="5187"/>
                </a:lnTo>
                <a:lnTo>
                  <a:pt x="1665" y="5191"/>
                </a:lnTo>
                <a:lnTo>
                  <a:pt x="1670" y="5201"/>
                </a:lnTo>
                <a:lnTo>
                  <a:pt x="1674" y="5209"/>
                </a:lnTo>
                <a:lnTo>
                  <a:pt x="1674" y="5213"/>
                </a:lnTo>
                <a:lnTo>
                  <a:pt x="1674" y="5226"/>
                </a:lnTo>
                <a:lnTo>
                  <a:pt x="1670" y="5242"/>
                </a:lnTo>
                <a:lnTo>
                  <a:pt x="1668" y="5243"/>
                </a:lnTo>
                <a:lnTo>
                  <a:pt x="1665" y="5245"/>
                </a:lnTo>
                <a:lnTo>
                  <a:pt x="1665" y="5272"/>
                </a:lnTo>
                <a:lnTo>
                  <a:pt x="1670" y="5281"/>
                </a:lnTo>
                <a:lnTo>
                  <a:pt x="1674" y="5284"/>
                </a:lnTo>
                <a:lnTo>
                  <a:pt x="1679" y="5286"/>
                </a:lnTo>
                <a:lnTo>
                  <a:pt x="1679" y="5293"/>
                </a:lnTo>
                <a:lnTo>
                  <a:pt x="1679" y="5300"/>
                </a:lnTo>
                <a:lnTo>
                  <a:pt x="1680" y="5305"/>
                </a:lnTo>
                <a:lnTo>
                  <a:pt x="1686" y="5307"/>
                </a:lnTo>
                <a:lnTo>
                  <a:pt x="1686" y="5313"/>
                </a:lnTo>
                <a:lnTo>
                  <a:pt x="1686" y="5318"/>
                </a:lnTo>
                <a:lnTo>
                  <a:pt x="1689" y="5322"/>
                </a:lnTo>
                <a:lnTo>
                  <a:pt x="1692" y="5324"/>
                </a:lnTo>
                <a:lnTo>
                  <a:pt x="1696" y="5327"/>
                </a:lnTo>
                <a:lnTo>
                  <a:pt x="1699" y="5329"/>
                </a:lnTo>
                <a:lnTo>
                  <a:pt x="1699" y="5334"/>
                </a:lnTo>
                <a:lnTo>
                  <a:pt x="1699" y="5341"/>
                </a:lnTo>
                <a:lnTo>
                  <a:pt x="1692" y="5341"/>
                </a:lnTo>
                <a:lnTo>
                  <a:pt x="1689" y="5344"/>
                </a:lnTo>
                <a:lnTo>
                  <a:pt x="1686" y="5349"/>
                </a:lnTo>
                <a:lnTo>
                  <a:pt x="1686" y="5354"/>
                </a:lnTo>
                <a:lnTo>
                  <a:pt x="1691" y="5358"/>
                </a:lnTo>
                <a:lnTo>
                  <a:pt x="1698" y="5359"/>
                </a:lnTo>
                <a:lnTo>
                  <a:pt x="1703" y="5363"/>
                </a:lnTo>
                <a:lnTo>
                  <a:pt x="1704" y="5364"/>
                </a:lnTo>
                <a:lnTo>
                  <a:pt x="1706" y="5368"/>
                </a:lnTo>
                <a:lnTo>
                  <a:pt x="1701" y="5368"/>
                </a:lnTo>
                <a:lnTo>
                  <a:pt x="1699" y="5371"/>
                </a:lnTo>
                <a:lnTo>
                  <a:pt x="1698" y="5376"/>
                </a:lnTo>
                <a:lnTo>
                  <a:pt x="1699" y="5382"/>
                </a:lnTo>
                <a:lnTo>
                  <a:pt x="1699" y="5387"/>
                </a:lnTo>
                <a:lnTo>
                  <a:pt x="1699" y="5392"/>
                </a:lnTo>
                <a:lnTo>
                  <a:pt x="1698" y="5395"/>
                </a:lnTo>
                <a:lnTo>
                  <a:pt x="1692" y="5395"/>
                </a:lnTo>
                <a:lnTo>
                  <a:pt x="1692" y="5400"/>
                </a:lnTo>
                <a:lnTo>
                  <a:pt x="1692" y="5405"/>
                </a:lnTo>
                <a:lnTo>
                  <a:pt x="1687" y="5411"/>
                </a:lnTo>
                <a:lnTo>
                  <a:pt x="1684" y="5417"/>
                </a:lnTo>
                <a:lnTo>
                  <a:pt x="1684" y="5423"/>
                </a:lnTo>
                <a:lnTo>
                  <a:pt x="1686" y="5429"/>
                </a:lnTo>
                <a:lnTo>
                  <a:pt x="1699" y="5431"/>
                </a:lnTo>
                <a:lnTo>
                  <a:pt x="1711" y="5428"/>
                </a:lnTo>
                <a:lnTo>
                  <a:pt x="1721" y="5426"/>
                </a:lnTo>
                <a:lnTo>
                  <a:pt x="1733" y="5423"/>
                </a:lnTo>
                <a:lnTo>
                  <a:pt x="1733" y="5416"/>
                </a:lnTo>
                <a:lnTo>
                  <a:pt x="1735" y="5411"/>
                </a:lnTo>
                <a:lnTo>
                  <a:pt x="1737" y="5409"/>
                </a:lnTo>
                <a:lnTo>
                  <a:pt x="1740" y="5409"/>
                </a:lnTo>
                <a:lnTo>
                  <a:pt x="1745" y="5409"/>
                </a:lnTo>
                <a:lnTo>
                  <a:pt x="1749" y="5405"/>
                </a:lnTo>
                <a:lnTo>
                  <a:pt x="1750" y="5402"/>
                </a:lnTo>
                <a:lnTo>
                  <a:pt x="1752" y="5397"/>
                </a:lnTo>
                <a:lnTo>
                  <a:pt x="1754" y="5393"/>
                </a:lnTo>
                <a:lnTo>
                  <a:pt x="1756" y="5390"/>
                </a:lnTo>
                <a:lnTo>
                  <a:pt x="1761" y="5388"/>
                </a:lnTo>
                <a:lnTo>
                  <a:pt x="1767" y="5388"/>
                </a:lnTo>
                <a:lnTo>
                  <a:pt x="1762" y="5363"/>
                </a:lnTo>
                <a:lnTo>
                  <a:pt x="1759" y="5351"/>
                </a:lnTo>
                <a:lnTo>
                  <a:pt x="1754" y="5341"/>
                </a:lnTo>
                <a:lnTo>
                  <a:pt x="1757" y="5337"/>
                </a:lnTo>
                <a:lnTo>
                  <a:pt x="1761" y="5334"/>
                </a:lnTo>
                <a:lnTo>
                  <a:pt x="1762" y="5324"/>
                </a:lnTo>
                <a:lnTo>
                  <a:pt x="1764" y="5317"/>
                </a:lnTo>
                <a:lnTo>
                  <a:pt x="1766" y="5312"/>
                </a:lnTo>
                <a:lnTo>
                  <a:pt x="1769" y="5308"/>
                </a:lnTo>
                <a:lnTo>
                  <a:pt x="1774" y="5307"/>
                </a:lnTo>
                <a:lnTo>
                  <a:pt x="1776" y="5301"/>
                </a:lnTo>
                <a:lnTo>
                  <a:pt x="1778" y="5300"/>
                </a:lnTo>
                <a:lnTo>
                  <a:pt x="1781" y="5300"/>
                </a:lnTo>
                <a:lnTo>
                  <a:pt x="1786" y="5296"/>
                </a:lnTo>
                <a:lnTo>
                  <a:pt x="1791" y="5293"/>
                </a:lnTo>
                <a:lnTo>
                  <a:pt x="1800" y="5284"/>
                </a:lnTo>
                <a:lnTo>
                  <a:pt x="1805" y="5281"/>
                </a:lnTo>
                <a:lnTo>
                  <a:pt x="1812" y="5279"/>
                </a:lnTo>
                <a:lnTo>
                  <a:pt x="1819" y="5278"/>
                </a:lnTo>
                <a:lnTo>
                  <a:pt x="1829" y="5279"/>
                </a:lnTo>
                <a:lnTo>
                  <a:pt x="1829" y="5272"/>
                </a:lnTo>
                <a:lnTo>
                  <a:pt x="1829" y="5266"/>
                </a:lnTo>
                <a:lnTo>
                  <a:pt x="1831" y="5260"/>
                </a:lnTo>
                <a:lnTo>
                  <a:pt x="1836" y="5259"/>
                </a:lnTo>
                <a:lnTo>
                  <a:pt x="1837" y="5252"/>
                </a:lnTo>
                <a:lnTo>
                  <a:pt x="1836" y="5249"/>
                </a:lnTo>
                <a:lnTo>
                  <a:pt x="1832" y="5247"/>
                </a:lnTo>
                <a:lnTo>
                  <a:pt x="1829" y="5245"/>
                </a:lnTo>
                <a:lnTo>
                  <a:pt x="1825" y="5243"/>
                </a:lnTo>
                <a:lnTo>
                  <a:pt x="1822" y="5242"/>
                </a:lnTo>
                <a:lnTo>
                  <a:pt x="1820" y="5238"/>
                </a:lnTo>
                <a:lnTo>
                  <a:pt x="1822" y="5231"/>
                </a:lnTo>
                <a:lnTo>
                  <a:pt x="1825" y="5230"/>
                </a:lnTo>
                <a:lnTo>
                  <a:pt x="1829" y="5228"/>
                </a:lnTo>
                <a:lnTo>
                  <a:pt x="1831" y="5220"/>
                </a:lnTo>
                <a:lnTo>
                  <a:pt x="1832" y="5218"/>
                </a:lnTo>
                <a:lnTo>
                  <a:pt x="1848" y="5209"/>
                </a:lnTo>
                <a:lnTo>
                  <a:pt x="1854" y="5204"/>
                </a:lnTo>
                <a:lnTo>
                  <a:pt x="1861" y="5194"/>
                </a:lnTo>
                <a:lnTo>
                  <a:pt x="1865" y="5192"/>
                </a:lnTo>
                <a:lnTo>
                  <a:pt x="1873" y="5185"/>
                </a:lnTo>
                <a:lnTo>
                  <a:pt x="1877" y="5182"/>
                </a:lnTo>
                <a:lnTo>
                  <a:pt x="1878" y="5177"/>
                </a:lnTo>
                <a:lnTo>
                  <a:pt x="1878" y="5174"/>
                </a:lnTo>
                <a:lnTo>
                  <a:pt x="1866" y="5163"/>
                </a:lnTo>
                <a:lnTo>
                  <a:pt x="1860" y="5158"/>
                </a:lnTo>
                <a:lnTo>
                  <a:pt x="1854" y="5156"/>
                </a:lnTo>
                <a:lnTo>
                  <a:pt x="1849" y="5156"/>
                </a:lnTo>
                <a:lnTo>
                  <a:pt x="1846" y="5156"/>
                </a:lnTo>
                <a:lnTo>
                  <a:pt x="1841" y="5151"/>
                </a:lnTo>
                <a:lnTo>
                  <a:pt x="1836" y="5143"/>
                </a:lnTo>
                <a:lnTo>
                  <a:pt x="1834" y="5136"/>
                </a:lnTo>
                <a:lnTo>
                  <a:pt x="1834" y="5126"/>
                </a:lnTo>
                <a:lnTo>
                  <a:pt x="1836" y="5117"/>
                </a:lnTo>
                <a:lnTo>
                  <a:pt x="1836" y="5109"/>
                </a:lnTo>
                <a:lnTo>
                  <a:pt x="1834" y="5102"/>
                </a:lnTo>
                <a:lnTo>
                  <a:pt x="1832" y="5095"/>
                </a:lnTo>
                <a:lnTo>
                  <a:pt x="1829" y="5090"/>
                </a:lnTo>
                <a:lnTo>
                  <a:pt x="1829" y="5081"/>
                </a:lnTo>
                <a:lnTo>
                  <a:pt x="1832" y="5081"/>
                </a:lnTo>
                <a:lnTo>
                  <a:pt x="1834" y="5080"/>
                </a:lnTo>
                <a:lnTo>
                  <a:pt x="1834" y="5076"/>
                </a:lnTo>
                <a:lnTo>
                  <a:pt x="1846" y="5075"/>
                </a:lnTo>
                <a:lnTo>
                  <a:pt x="1854" y="5071"/>
                </a:lnTo>
                <a:lnTo>
                  <a:pt x="1858" y="5068"/>
                </a:lnTo>
                <a:lnTo>
                  <a:pt x="1861" y="5064"/>
                </a:lnTo>
                <a:lnTo>
                  <a:pt x="1861" y="5059"/>
                </a:lnTo>
                <a:lnTo>
                  <a:pt x="1861" y="5051"/>
                </a:lnTo>
                <a:lnTo>
                  <a:pt x="1861" y="5049"/>
                </a:lnTo>
                <a:lnTo>
                  <a:pt x="1863" y="5047"/>
                </a:lnTo>
                <a:lnTo>
                  <a:pt x="1868" y="5047"/>
                </a:lnTo>
                <a:lnTo>
                  <a:pt x="1873" y="5047"/>
                </a:lnTo>
                <a:lnTo>
                  <a:pt x="1878" y="5047"/>
                </a:lnTo>
                <a:lnTo>
                  <a:pt x="1883" y="5047"/>
                </a:lnTo>
                <a:lnTo>
                  <a:pt x="1883" y="5035"/>
                </a:lnTo>
                <a:lnTo>
                  <a:pt x="1883" y="5023"/>
                </a:lnTo>
                <a:lnTo>
                  <a:pt x="1882" y="5013"/>
                </a:lnTo>
                <a:lnTo>
                  <a:pt x="1877" y="5006"/>
                </a:lnTo>
                <a:lnTo>
                  <a:pt x="1883" y="5005"/>
                </a:lnTo>
                <a:lnTo>
                  <a:pt x="1890" y="5003"/>
                </a:lnTo>
                <a:lnTo>
                  <a:pt x="1895" y="5000"/>
                </a:lnTo>
                <a:lnTo>
                  <a:pt x="1899" y="4994"/>
                </a:lnTo>
                <a:lnTo>
                  <a:pt x="1902" y="4989"/>
                </a:lnTo>
                <a:lnTo>
                  <a:pt x="1904" y="4983"/>
                </a:lnTo>
                <a:lnTo>
                  <a:pt x="1904" y="4974"/>
                </a:lnTo>
                <a:lnTo>
                  <a:pt x="1904" y="4965"/>
                </a:lnTo>
                <a:lnTo>
                  <a:pt x="1907" y="4965"/>
                </a:lnTo>
                <a:lnTo>
                  <a:pt x="1911" y="4962"/>
                </a:lnTo>
                <a:lnTo>
                  <a:pt x="1916" y="4957"/>
                </a:lnTo>
                <a:lnTo>
                  <a:pt x="1918" y="4954"/>
                </a:lnTo>
                <a:lnTo>
                  <a:pt x="1921" y="4952"/>
                </a:lnTo>
                <a:lnTo>
                  <a:pt x="1924" y="4952"/>
                </a:lnTo>
                <a:lnTo>
                  <a:pt x="1931" y="4952"/>
                </a:lnTo>
                <a:lnTo>
                  <a:pt x="1931" y="4947"/>
                </a:lnTo>
                <a:lnTo>
                  <a:pt x="1935" y="4945"/>
                </a:lnTo>
                <a:lnTo>
                  <a:pt x="1945" y="4945"/>
                </a:lnTo>
                <a:lnTo>
                  <a:pt x="1948" y="4945"/>
                </a:lnTo>
                <a:lnTo>
                  <a:pt x="1952" y="4943"/>
                </a:lnTo>
                <a:lnTo>
                  <a:pt x="1953" y="4938"/>
                </a:lnTo>
                <a:lnTo>
                  <a:pt x="1952" y="4931"/>
                </a:lnTo>
                <a:lnTo>
                  <a:pt x="1950" y="4928"/>
                </a:lnTo>
                <a:lnTo>
                  <a:pt x="1948" y="4926"/>
                </a:lnTo>
                <a:lnTo>
                  <a:pt x="1943" y="4926"/>
                </a:lnTo>
                <a:lnTo>
                  <a:pt x="1938" y="4926"/>
                </a:lnTo>
                <a:lnTo>
                  <a:pt x="1931" y="4924"/>
                </a:lnTo>
                <a:close/>
                <a:moveTo>
                  <a:pt x="1767" y="4228"/>
                </a:moveTo>
                <a:lnTo>
                  <a:pt x="1769" y="4225"/>
                </a:lnTo>
                <a:lnTo>
                  <a:pt x="1773" y="4222"/>
                </a:lnTo>
                <a:lnTo>
                  <a:pt x="1783" y="4220"/>
                </a:lnTo>
                <a:lnTo>
                  <a:pt x="1788" y="4220"/>
                </a:lnTo>
                <a:lnTo>
                  <a:pt x="1791" y="4216"/>
                </a:lnTo>
                <a:lnTo>
                  <a:pt x="1795" y="4213"/>
                </a:lnTo>
                <a:lnTo>
                  <a:pt x="1795" y="4208"/>
                </a:lnTo>
                <a:lnTo>
                  <a:pt x="1796" y="4203"/>
                </a:lnTo>
                <a:lnTo>
                  <a:pt x="1798" y="4201"/>
                </a:lnTo>
                <a:lnTo>
                  <a:pt x="1802" y="4201"/>
                </a:lnTo>
                <a:lnTo>
                  <a:pt x="1803" y="4194"/>
                </a:lnTo>
                <a:lnTo>
                  <a:pt x="1802" y="4189"/>
                </a:lnTo>
                <a:lnTo>
                  <a:pt x="1796" y="4187"/>
                </a:lnTo>
                <a:lnTo>
                  <a:pt x="1791" y="4187"/>
                </a:lnTo>
                <a:lnTo>
                  <a:pt x="1779" y="4187"/>
                </a:lnTo>
                <a:lnTo>
                  <a:pt x="1773" y="4187"/>
                </a:lnTo>
                <a:lnTo>
                  <a:pt x="1767" y="4187"/>
                </a:lnTo>
                <a:lnTo>
                  <a:pt x="1767" y="4193"/>
                </a:lnTo>
                <a:lnTo>
                  <a:pt x="1766" y="4198"/>
                </a:lnTo>
                <a:lnTo>
                  <a:pt x="1761" y="4210"/>
                </a:lnTo>
                <a:lnTo>
                  <a:pt x="1759" y="4216"/>
                </a:lnTo>
                <a:lnTo>
                  <a:pt x="1759" y="4222"/>
                </a:lnTo>
                <a:lnTo>
                  <a:pt x="1762" y="4225"/>
                </a:lnTo>
                <a:lnTo>
                  <a:pt x="1767" y="4228"/>
                </a:lnTo>
                <a:close/>
                <a:moveTo>
                  <a:pt x="1781" y="4283"/>
                </a:moveTo>
                <a:lnTo>
                  <a:pt x="1778" y="4288"/>
                </a:lnTo>
                <a:lnTo>
                  <a:pt x="1774" y="4293"/>
                </a:lnTo>
                <a:lnTo>
                  <a:pt x="1769" y="4297"/>
                </a:lnTo>
                <a:lnTo>
                  <a:pt x="1767" y="4303"/>
                </a:lnTo>
                <a:lnTo>
                  <a:pt x="1773" y="4305"/>
                </a:lnTo>
                <a:lnTo>
                  <a:pt x="1774" y="4307"/>
                </a:lnTo>
                <a:lnTo>
                  <a:pt x="1774" y="4310"/>
                </a:lnTo>
                <a:lnTo>
                  <a:pt x="1773" y="4314"/>
                </a:lnTo>
                <a:lnTo>
                  <a:pt x="1771" y="4317"/>
                </a:lnTo>
                <a:lnTo>
                  <a:pt x="1767" y="4320"/>
                </a:lnTo>
                <a:lnTo>
                  <a:pt x="1767" y="4324"/>
                </a:lnTo>
                <a:lnTo>
                  <a:pt x="1778" y="4324"/>
                </a:lnTo>
                <a:lnTo>
                  <a:pt x="1781" y="4322"/>
                </a:lnTo>
                <a:lnTo>
                  <a:pt x="1783" y="4320"/>
                </a:lnTo>
                <a:lnTo>
                  <a:pt x="1786" y="4317"/>
                </a:lnTo>
                <a:lnTo>
                  <a:pt x="1788" y="4314"/>
                </a:lnTo>
                <a:lnTo>
                  <a:pt x="1788" y="4303"/>
                </a:lnTo>
                <a:lnTo>
                  <a:pt x="1793" y="4302"/>
                </a:lnTo>
                <a:lnTo>
                  <a:pt x="1795" y="4300"/>
                </a:lnTo>
                <a:lnTo>
                  <a:pt x="1795" y="4297"/>
                </a:lnTo>
                <a:lnTo>
                  <a:pt x="1793" y="4291"/>
                </a:lnTo>
                <a:lnTo>
                  <a:pt x="1788" y="4285"/>
                </a:lnTo>
                <a:lnTo>
                  <a:pt x="1785" y="4283"/>
                </a:lnTo>
                <a:lnTo>
                  <a:pt x="1781" y="4283"/>
                </a:lnTo>
                <a:close/>
                <a:moveTo>
                  <a:pt x="2115" y="1629"/>
                </a:moveTo>
                <a:lnTo>
                  <a:pt x="2112" y="1635"/>
                </a:lnTo>
                <a:lnTo>
                  <a:pt x="2110" y="1637"/>
                </a:lnTo>
                <a:lnTo>
                  <a:pt x="2112" y="1639"/>
                </a:lnTo>
                <a:lnTo>
                  <a:pt x="2112" y="1641"/>
                </a:lnTo>
                <a:lnTo>
                  <a:pt x="2112" y="1644"/>
                </a:lnTo>
                <a:lnTo>
                  <a:pt x="2110" y="1646"/>
                </a:lnTo>
                <a:lnTo>
                  <a:pt x="2112" y="1647"/>
                </a:lnTo>
                <a:lnTo>
                  <a:pt x="2114" y="1649"/>
                </a:lnTo>
                <a:lnTo>
                  <a:pt x="2119" y="1649"/>
                </a:lnTo>
                <a:lnTo>
                  <a:pt x="2122" y="1649"/>
                </a:lnTo>
                <a:lnTo>
                  <a:pt x="2127" y="1647"/>
                </a:lnTo>
                <a:lnTo>
                  <a:pt x="2129" y="1646"/>
                </a:lnTo>
                <a:lnTo>
                  <a:pt x="2129" y="1642"/>
                </a:lnTo>
                <a:lnTo>
                  <a:pt x="2127" y="1637"/>
                </a:lnTo>
                <a:lnTo>
                  <a:pt x="2122" y="1630"/>
                </a:lnTo>
                <a:lnTo>
                  <a:pt x="2119" y="1629"/>
                </a:lnTo>
                <a:lnTo>
                  <a:pt x="2115" y="1629"/>
                </a:lnTo>
                <a:close/>
                <a:moveTo>
                  <a:pt x="2095" y="1654"/>
                </a:moveTo>
                <a:lnTo>
                  <a:pt x="2095" y="1658"/>
                </a:lnTo>
                <a:lnTo>
                  <a:pt x="2097" y="1663"/>
                </a:lnTo>
                <a:lnTo>
                  <a:pt x="2097" y="1671"/>
                </a:lnTo>
                <a:lnTo>
                  <a:pt x="2095" y="1673"/>
                </a:lnTo>
                <a:lnTo>
                  <a:pt x="2095" y="1676"/>
                </a:lnTo>
                <a:lnTo>
                  <a:pt x="2097" y="1676"/>
                </a:lnTo>
                <a:lnTo>
                  <a:pt x="2109" y="1676"/>
                </a:lnTo>
                <a:lnTo>
                  <a:pt x="2109" y="1673"/>
                </a:lnTo>
                <a:lnTo>
                  <a:pt x="2110" y="1670"/>
                </a:lnTo>
                <a:lnTo>
                  <a:pt x="2114" y="1670"/>
                </a:lnTo>
                <a:lnTo>
                  <a:pt x="2115" y="1668"/>
                </a:lnTo>
                <a:lnTo>
                  <a:pt x="2117" y="1666"/>
                </a:lnTo>
                <a:lnTo>
                  <a:pt x="2115" y="1664"/>
                </a:lnTo>
                <a:lnTo>
                  <a:pt x="2115" y="1659"/>
                </a:lnTo>
                <a:lnTo>
                  <a:pt x="2115" y="1658"/>
                </a:lnTo>
                <a:lnTo>
                  <a:pt x="2117" y="1654"/>
                </a:lnTo>
                <a:lnTo>
                  <a:pt x="2095" y="1654"/>
                </a:lnTo>
                <a:close/>
                <a:moveTo>
                  <a:pt x="1740" y="4392"/>
                </a:moveTo>
                <a:lnTo>
                  <a:pt x="1740" y="4401"/>
                </a:lnTo>
                <a:lnTo>
                  <a:pt x="1744" y="4406"/>
                </a:lnTo>
                <a:lnTo>
                  <a:pt x="1749" y="4409"/>
                </a:lnTo>
                <a:lnTo>
                  <a:pt x="1754" y="4413"/>
                </a:lnTo>
                <a:lnTo>
                  <a:pt x="1761" y="4399"/>
                </a:lnTo>
                <a:lnTo>
                  <a:pt x="1767" y="4385"/>
                </a:lnTo>
                <a:lnTo>
                  <a:pt x="1747" y="4385"/>
                </a:lnTo>
                <a:lnTo>
                  <a:pt x="1747" y="4389"/>
                </a:lnTo>
                <a:lnTo>
                  <a:pt x="1745" y="4391"/>
                </a:lnTo>
                <a:lnTo>
                  <a:pt x="1740" y="4392"/>
                </a:lnTo>
                <a:close/>
                <a:moveTo>
                  <a:pt x="1904" y="4788"/>
                </a:moveTo>
                <a:lnTo>
                  <a:pt x="1906" y="4783"/>
                </a:lnTo>
                <a:lnTo>
                  <a:pt x="1907" y="4781"/>
                </a:lnTo>
                <a:lnTo>
                  <a:pt x="1911" y="4781"/>
                </a:lnTo>
                <a:lnTo>
                  <a:pt x="1911" y="4774"/>
                </a:lnTo>
                <a:lnTo>
                  <a:pt x="1912" y="4769"/>
                </a:lnTo>
                <a:lnTo>
                  <a:pt x="1914" y="4767"/>
                </a:lnTo>
                <a:lnTo>
                  <a:pt x="1918" y="4767"/>
                </a:lnTo>
                <a:lnTo>
                  <a:pt x="1921" y="4762"/>
                </a:lnTo>
                <a:lnTo>
                  <a:pt x="1924" y="4757"/>
                </a:lnTo>
                <a:lnTo>
                  <a:pt x="1928" y="4754"/>
                </a:lnTo>
                <a:lnTo>
                  <a:pt x="1931" y="4747"/>
                </a:lnTo>
                <a:lnTo>
                  <a:pt x="1906" y="4740"/>
                </a:lnTo>
                <a:lnTo>
                  <a:pt x="1892" y="4740"/>
                </a:lnTo>
                <a:lnTo>
                  <a:pt x="1877" y="4740"/>
                </a:lnTo>
                <a:lnTo>
                  <a:pt x="1875" y="4747"/>
                </a:lnTo>
                <a:lnTo>
                  <a:pt x="1877" y="4752"/>
                </a:lnTo>
                <a:lnTo>
                  <a:pt x="1880" y="4756"/>
                </a:lnTo>
                <a:lnTo>
                  <a:pt x="1883" y="4757"/>
                </a:lnTo>
                <a:lnTo>
                  <a:pt x="1892" y="4761"/>
                </a:lnTo>
                <a:lnTo>
                  <a:pt x="1895" y="4764"/>
                </a:lnTo>
                <a:lnTo>
                  <a:pt x="1897" y="4767"/>
                </a:lnTo>
                <a:lnTo>
                  <a:pt x="1897" y="4774"/>
                </a:lnTo>
                <a:lnTo>
                  <a:pt x="1897" y="4779"/>
                </a:lnTo>
                <a:lnTo>
                  <a:pt x="1899" y="4783"/>
                </a:lnTo>
                <a:lnTo>
                  <a:pt x="1900" y="4786"/>
                </a:lnTo>
                <a:lnTo>
                  <a:pt x="1904" y="4788"/>
                </a:lnTo>
                <a:close/>
                <a:moveTo>
                  <a:pt x="1747" y="4351"/>
                </a:moveTo>
                <a:lnTo>
                  <a:pt x="1747" y="4358"/>
                </a:lnTo>
                <a:lnTo>
                  <a:pt x="1747" y="4363"/>
                </a:lnTo>
                <a:lnTo>
                  <a:pt x="1749" y="4367"/>
                </a:lnTo>
                <a:lnTo>
                  <a:pt x="1752" y="4368"/>
                </a:lnTo>
                <a:lnTo>
                  <a:pt x="1756" y="4370"/>
                </a:lnTo>
                <a:lnTo>
                  <a:pt x="1759" y="4368"/>
                </a:lnTo>
                <a:lnTo>
                  <a:pt x="1764" y="4365"/>
                </a:lnTo>
                <a:lnTo>
                  <a:pt x="1769" y="4360"/>
                </a:lnTo>
                <a:lnTo>
                  <a:pt x="1773" y="4353"/>
                </a:lnTo>
                <a:lnTo>
                  <a:pt x="1771" y="4351"/>
                </a:lnTo>
                <a:lnTo>
                  <a:pt x="1769" y="4348"/>
                </a:lnTo>
                <a:lnTo>
                  <a:pt x="1766" y="4346"/>
                </a:lnTo>
                <a:lnTo>
                  <a:pt x="1761" y="4344"/>
                </a:lnTo>
                <a:lnTo>
                  <a:pt x="1759" y="4348"/>
                </a:lnTo>
                <a:lnTo>
                  <a:pt x="1756" y="4350"/>
                </a:lnTo>
                <a:lnTo>
                  <a:pt x="1752" y="4351"/>
                </a:lnTo>
                <a:lnTo>
                  <a:pt x="1747" y="4351"/>
                </a:lnTo>
                <a:close/>
                <a:moveTo>
                  <a:pt x="1324" y="4795"/>
                </a:moveTo>
                <a:lnTo>
                  <a:pt x="1334" y="4795"/>
                </a:lnTo>
                <a:lnTo>
                  <a:pt x="1344" y="4795"/>
                </a:lnTo>
                <a:lnTo>
                  <a:pt x="1350" y="4793"/>
                </a:lnTo>
                <a:lnTo>
                  <a:pt x="1351" y="4791"/>
                </a:lnTo>
                <a:lnTo>
                  <a:pt x="1351" y="4788"/>
                </a:lnTo>
                <a:lnTo>
                  <a:pt x="1351" y="4785"/>
                </a:lnTo>
                <a:lnTo>
                  <a:pt x="1350" y="4783"/>
                </a:lnTo>
                <a:lnTo>
                  <a:pt x="1344" y="4781"/>
                </a:lnTo>
                <a:lnTo>
                  <a:pt x="1344" y="4788"/>
                </a:lnTo>
                <a:lnTo>
                  <a:pt x="1331" y="4790"/>
                </a:lnTo>
                <a:lnTo>
                  <a:pt x="1324" y="4791"/>
                </a:lnTo>
                <a:lnTo>
                  <a:pt x="1324" y="4793"/>
                </a:lnTo>
                <a:lnTo>
                  <a:pt x="1324" y="4795"/>
                </a:lnTo>
                <a:close/>
                <a:moveTo>
                  <a:pt x="1392" y="5259"/>
                </a:moveTo>
                <a:lnTo>
                  <a:pt x="1392" y="5264"/>
                </a:lnTo>
                <a:lnTo>
                  <a:pt x="1392" y="5269"/>
                </a:lnTo>
                <a:lnTo>
                  <a:pt x="1392" y="5274"/>
                </a:lnTo>
                <a:lnTo>
                  <a:pt x="1392" y="5279"/>
                </a:lnTo>
                <a:lnTo>
                  <a:pt x="1390" y="5281"/>
                </a:lnTo>
                <a:lnTo>
                  <a:pt x="1389" y="5281"/>
                </a:lnTo>
                <a:lnTo>
                  <a:pt x="1385" y="5283"/>
                </a:lnTo>
                <a:lnTo>
                  <a:pt x="1385" y="5286"/>
                </a:lnTo>
                <a:lnTo>
                  <a:pt x="1387" y="5291"/>
                </a:lnTo>
                <a:lnTo>
                  <a:pt x="1390" y="5295"/>
                </a:lnTo>
                <a:lnTo>
                  <a:pt x="1390" y="5298"/>
                </a:lnTo>
                <a:lnTo>
                  <a:pt x="1390" y="5301"/>
                </a:lnTo>
                <a:lnTo>
                  <a:pt x="1389" y="5305"/>
                </a:lnTo>
                <a:lnTo>
                  <a:pt x="1380" y="5310"/>
                </a:lnTo>
                <a:lnTo>
                  <a:pt x="1377" y="5312"/>
                </a:lnTo>
                <a:lnTo>
                  <a:pt x="1373" y="5315"/>
                </a:lnTo>
                <a:lnTo>
                  <a:pt x="1372" y="5320"/>
                </a:lnTo>
                <a:lnTo>
                  <a:pt x="1372" y="5327"/>
                </a:lnTo>
                <a:lnTo>
                  <a:pt x="1372" y="5330"/>
                </a:lnTo>
                <a:lnTo>
                  <a:pt x="1372" y="5368"/>
                </a:lnTo>
                <a:lnTo>
                  <a:pt x="1370" y="5370"/>
                </a:lnTo>
                <a:lnTo>
                  <a:pt x="1368" y="5371"/>
                </a:lnTo>
                <a:lnTo>
                  <a:pt x="1365" y="5375"/>
                </a:lnTo>
                <a:lnTo>
                  <a:pt x="1363" y="5380"/>
                </a:lnTo>
                <a:lnTo>
                  <a:pt x="1361" y="5382"/>
                </a:lnTo>
                <a:lnTo>
                  <a:pt x="1358" y="5382"/>
                </a:lnTo>
                <a:lnTo>
                  <a:pt x="1358" y="5390"/>
                </a:lnTo>
                <a:lnTo>
                  <a:pt x="1356" y="5397"/>
                </a:lnTo>
                <a:lnTo>
                  <a:pt x="1351" y="5409"/>
                </a:lnTo>
                <a:lnTo>
                  <a:pt x="1346" y="5421"/>
                </a:lnTo>
                <a:lnTo>
                  <a:pt x="1343" y="5426"/>
                </a:lnTo>
                <a:lnTo>
                  <a:pt x="1338" y="5429"/>
                </a:lnTo>
                <a:lnTo>
                  <a:pt x="1336" y="5440"/>
                </a:lnTo>
                <a:lnTo>
                  <a:pt x="1332" y="5446"/>
                </a:lnTo>
                <a:lnTo>
                  <a:pt x="1329" y="5453"/>
                </a:lnTo>
                <a:lnTo>
                  <a:pt x="1324" y="5460"/>
                </a:lnTo>
                <a:lnTo>
                  <a:pt x="1319" y="5467"/>
                </a:lnTo>
                <a:lnTo>
                  <a:pt x="1315" y="5474"/>
                </a:lnTo>
                <a:lnTo>
                  <a:pt x="1312" y="5481"/>
                </a:lnTo>
                <a:lnTo>
                  <a:pt x="1310" y="5491"/>
                </a:lnTo>
                <a:lnTo>
                  <a:pt x="1307" y="5493"/>
                </a:lnTo>
                <a:lnTo>
                  <a:pt x="1305" y="5494"/>
                </a:lnTo>
                <a:lnTo>
                  <a:pt x="1302" y="5503"/>
                </a:lnTo>
                <a:lnTo>
                  <a:pt x="1298" y="5513"/>
                </a:lnTo>
                <a:lnTo>
                  <a:pt x="1295" y="5523"/>
                </a:lnTo>
                <a:lnTo>
                  <a:pt x="1292" y="5527"/>
                </a:lnTo>
                <a:lnTo>
                  <a:pt x="1290" y="5528"/>
                </a:lnTo>
                <a:lnTo>
                  <a:pt x="1290" y="5532"/>
                </a:lnTo>
                <a:lnTo>
                  <a:pt x="1288" y="5535"/>
                </a:lnTo>
                <a:lnTo>
                  <a:pt x="1288" y="5539"/>
                </a:lnTo>
                <a:lnTo>
                  <a:pt x="1286" y="5549"/>
                </a:lnTo>
                <a:lnTo>
                  <a:pt x="1285" y="5557"/>
                </a:lnTo>
                <a:lnTo>
                  <a:pt x="1281" y="5563"/>
                </a:lnTo>
                <a:lnTo>
                  <a:pt x="1278" y="5566"/>
                </a:lnTo>
                <a:lnTo>
                  <a:pt x="1276" y="5566"/>
                </a:lnTo>
                <a:lnTo>
                  <a:pt x="1276" y="5569"/>
                </a:lnTo>
                <a:lnTo>
                  <a:pt x="1276" y="5573"/>
                </a:lnTo>
                <a:lnTo>
                  <a:pt x="1276" y="5576"/>
                </a:lnTo>
                <a:lnTo>
                  <a:pt x="1276" y="5580"/>
                </a:lnTo>
                <a:lnTo>
                  <a:pt x="1268" y="5600"/>
                </a:lnTo>
                <a:lnTo>
                  <a:pt x="1264" y="5612"/>
                </a:lnTo>
                <a:lnTo>
                  <a:pt x="1263" y="5627"/>
                </a:lnTo>
                <a:lnTo>
                  <a:pt x="1264" y="5638"/>
                </a:lnTo>
                <a:lnTo>
                  <a:pt x="1266" y="5646"/>
                </a:lnTo>
                <a:lnTo>
                  <a:pt x="1268" y="5656"/>
                </a:lnTo>
                <a:lnTo>
                  <a:pt x="1269" y="5667"/>
                </a:lnTo>
                <a:lnTo>
                  <a:pt x="1269" y="5672"/>
                </a:lnTo>
                <a:lnTo>
                  <a:pt x="1271" y="5677"/>
                </a:lnTo>
                <a:lnTo>
                  <a:pt x="1273" y="5680"/>
                </a:lnTo>
                <a:lnTo>
                  <a:pt x="1278" y="5687"/>
                </a:lnTo>
                <a:lnTo>
                  <a:pt x="1283" y="5694"/>
                </a:lnTo>
                <a:lnTo>
                  <a:pt x="1283" y="5697"/>
                </a:lnTo>
                <a:lnTo>
                  <a:pt x="1285" y="5702"/>
                </a:lnTo>
                <a:lnTo>
                  <a:pt x="1285" y="5707"/>
                </a:lnTo>
                <a:lnTo>
                  <a:pt x="1281" y="5738"/>
                </a:lnTo>
                <a:lnTo>
                  <a:pt x="1281" y="5752"/>
                </a:lnTo>
                <a:lnTo>
                  <a:pt x="1281" y="5759"/>
                </a:lnTo>
                <a:lnTo>
                  <a:pt x="1283" y="5764"/>
                </a:lnTo>
                <a:lnTo>
                  <a:pt x="1286" y="5764"/>
                </a:lnTo>
                <a:lnTo>
                  <a:pt x="1290" y="5764"/>
                </a:lnTo>
                <a:lnTo>
                  <a:pt x="1297" y="5764"/>
                </a:lnTo>
                <a:lnTo>
                  <a:pt x="1298" y="5759"/>
                </a:lnTo>
                <a:lnTo>
                  <a:pt x="1300" y="5757"/>
                </a:lnTo>
                <a:lnTo>
                  <a:pt x="1307" y="5755"/>
                </a:lnTo>
                <a:lnTo>
                  <a:pt x="1310" y="5753"/>
                </a:lnTo>
                <a:lnTo>
                  <a:pt x="1314" y="5752"/>
                </a:lnTo>
                <a:lnTo>
                  <a:pt x="1315" y="5748"/>
                </a:lnTo>
                <a:lnTo>
                  <a:pt x="1319" y="5740"/>
                </a:lnTo>
                <a:lnTo>
                  <a:pt x="1317" y="5730"/>
                </a:lnTo>
                <a:lnTo>
                  <a:pt x="1319" y="5726"/>
                </a:lnTo>
                <a:lnTo>
                  <a:pt x="1322" y="5704"/>
                </a:lnTo>
                <a:lnTo>
                  <a:pt x="1324" y="5692"/>
                </a:lnTo>
                <a:lnTo>
                  <a:pt x="1326" y="5680"/>
                </a:lnTo>
                <a:lnTo>
                  <a:pt x="1324" y="5677"/>
                </a:lnTo>
                <a:lnTo>
                  <a:pt x="1324" y="5672"/>
                </a:lnTo>
                <a:lnTo>
                  <a:pt x="1324" y="5668"/>
                </a:lnTo>
                <a:lnTo>
                  <a:pt x="1329" y="5661"/>
                </a:lnTo>
                <a:lnTo>
                  <a:pt x="1331" y="5658"/>
                </a:lnTo>
                <a:lnTo>
                  <a:pt x="1332" y="5655"/>
                </a:lnTo>
                <a:lnTo>
                  <a:pt x="1332" y="5649"/>
                </a:lnTo>
                <a:lnTo>
                  <a:pt x="1331" y="5644"/>
                </a:lnTo>
                <a:lnTo>
                  <a:pt x="1331" y="5641"/>
                </a:lnTo>
                <a:lnTo>
                  <a:pt x="1332" y="5636"/>
                </a:lnTo>
                <a:lnTo>
                  <a:pt x="1334" y="5634"/>
                </a:lnTo>
                <a:lnTo>
                  <a:pt x="1338" y="5634"/>
                </a:lnTo>
                <a:lnTo>
                  <a:pt x="1338" y="5629"/>
                </a:lnTo>
                <a:lnTo>
                  <a:pt x="1338" y="5624"/>
                </a:lnTo>
                <a:lnTo>
                  <a:pt x="1343" y="5619"/>
                </a:lnTo>
                <a:lnTo>
                  <a:pt x="1344" y="5612"/>
                </a:lnTo>
                <a:lnTo>
                  <a:pt x="1346" y="5607"/>
                </a:lnTo>
                <a:lnTo>
                  <a:pt x="1344" y="5600"/>
                </a:lnTo>
                <a:lnTo>
                  <a:pt x="1344" y="5597"/>
                </a:lnTo>
                <a:lnTo>
                  <a:pt x="1348" y="5593"/>
                </a:lnTo>
                <a:lnTo>
                  <a:pt x="1353" y="5588"/>
                </a:lnTo>
                <a:lnTo>
                  <a:pt x="1356" y="5586"/>
                </a:lnTo>
                <a:lnTo>
                  <a:pt x="1358" y="5583"/>
                </a:lnTo>
                <a:lnTo>
                  <a:pt x="1358" y="5580"/>
                </a:lnTo>
                <a:lnTo>
                  <a:pt x="1358" y="5573"/>
                </a:lnTo>
                <a:lnTo>
                  <a:pt x="1358" y="5532"/>
                </a:lnTo>
                <a:lnTo>
                  <a:pt x="1361" y="5532"/>
                </a:lnTo>
                <a:lnTo>
                  <a:pt x="1363" y="5530"/>
                </a:lnTo>
                <a:lnTo>
                  <a:pt x="1367" y="5527"/>
                </a:lnTo>
                <a:lnTo>
                  <a:pt x="1368" y="5523"/>
                </a:lnTo>
                <a:lnTo>
                  <a:pt x="1373" y="5516"/>
                </a:lnTo>
                <a:lnTo>
                  <a:pt x="1375" y="5508"/>
                </a:lnTo>
                <a:lnTo>
                  <a:pt x="1380" y="5499"/>
                </a:lnTo>
                <a:lnTo>
                  <a:pt x="1382" y="5498"/>
                </a:lnTo>
                <a:lnTo>
                  <a:pt x="1384" y="5493"/>
                </a:lnTo>
                <a:lnTo>
                  <a:pt x="1385" y="5484"/>
                </a:lnTo>
                <a:lnTo>
                  <a:pt x="1385" y="5416"/>
                </a:lnTo>
                <a:lnTo>
                  <a:pt x="1394" y="5393"/>
                </a:lnTo>
                <a:lnTo>
                  <a:pt x="1401" y="5370"/>
                </a:lnTo>
                <a:lnTo>
                  <a:pt x="1413" y="5320"/>
                </a:lnTo>
                <a:lnTo>
                  <a:pt x="1416" y="5313"/>
                </a:lnTo>
                <a:lnTo>
                  <a:pt x="1419" y="5307"/>
                </a:lnTo>
                <a:lnTo>
                  <a:pt x="1419" y="5303"/>
                </a:lnTo>
                <a:lnTo>
                  <a:pt x="1419" y="5300"/>
                </a:lnTo>
                <a:lnTo>
                  <a:pt x="1419" y="5295"/>
                </a:lnTo>
                <a:lnTo>
                  <a:pt x="1421" y="5289"/>
                </a:lnTo>
                <a:lnTo>
                  <a:pt x="1428" y="5283"/>
                </a:lnTo>
                <a:lnTo>
                  <a:pt x="1433" y="5274"/>
                </a:lnTo>
                <a:lnTo>
                  <a:pt x="1435" y="5271"/>
                </a:lnTo>
                <a:lnTo>
                  <a:pt x="1433" y="5266"/>
                </a:lnTo>
                <a:lnTo>
                  <a:pt x="1433" y="5262"/>
                </a:lnTo>
                <a:lnTo>
                  <a:pt x="1433" y="5259"/>
                </a:lnTo>
                <a:lnTo>
                  <a:pt x="1436" y="5259"/>
                </a:lnTo>
                <a:lnTo>
                  <a:pt x="1438" y="5257"/>
                </a:lnTo>
                <a:lnTo>
                  <a:pt x="1440" y="5252"/>
                </a:lnTo>
                <a:lnTo>
                  <a:pt x="1435" y="5243"/>
                </a:lnTo>
                <a:lnTo>
                  <a:pt x="1433" y="5238"/>
                </a:lnTo>
                <a:lnTo>
                  <a:pt x="1433" y="5231"/>
                </a:lnTo>
                <a:lnTo>
                  <a:pt x="1425" y="5231"/>
                </a:lnTo>
                <a:lnTo>
                  <a:pt x="1418" y="5233"/>
                </a:lnTo>
                <a:lnTo>
                  <a:pt x="1411" y="5235"/>
                </a:lnTo>
                <a:lnTo>
                  <a:pt x="1406" y="5240"/>
                </a:lnTo>
                <a:lnTo>
                  <a:pt x="1399" y="5249"/>
                </a:lnTo>
                <a:lnTo>
                  <a:pt x="1392" y="5259"/>
                </a:lnTo>
                <a:close/>
                <a:moveTo>
                  <a:pt x="109" y="5559"/>
                </a:moveTo>
                <a:lnTo>
                  <a:pt x="109" y="5563"/>
                </a:lnTo>
                <a:lnTo>
                  <a:pt x="108" y="5564"/>
                </a:lnTo>
                <a:lnTo>
                  <a:pt x="103" y="5566"/>
                </a:lnTo>
                <a:lnTo>
                  <a:pt x="94" y="5566"/>
                </a:lnTo>
                <a:lnTo>
                  <a:pt x="92" y="5568"/>
                </a:lnTo>
                <a:lnTo>
                  <a:pt x="89" y="5569"/>
                </a:lnTo>
                <a:lnTo>
                  <a:pt x="87" y="5574"/>
                </a:lnTo>
                <a:lnTo>
                  <a:pt x="89" y="5581"/>
                </a:lnTo>
                <a:lnTo>
                  <a:pt x="92" y="5586"/>
                </a:lnTo>
                <a:lnTo>
                  <a:pt x="96" y="5592"/>
                </a:lnTo>
                <a:lnTo>
                  <a:pt x="103" y="5595"/>
                </a:lnTo>
                <a:lnTo>
                  <a:pt x="106" y="5595"/>
                </a:lnTo>
                <a:lnTo>
                  <a:pt x="109" y="5593"/>
                </a:lnTo>
                <a:lnTo>
                  <a:pt x="109" y="5580"/>
                </a:lnTo>
                <a:lnTo>
                  <a:pt x="111" y="5574"/>
                </a:lnTo>
                <a:lnTo>
                  <a:pt x="113" y="5573"/>
                </a:lnTo>
                <a:lnTo>
                  <a:pt x="116" y="5573"/>
                </a:lnTo>
                <a:lnTo>
                  <a:pt x="118" y="5568"/>
                </a:lnTo>
                <a:lnTo>
                  <a:pt x="120" y="5566"/>
                </a:lnTo>
                <a:lnTo>
                  <a:pt x="123" y="5566"/>
                </a:lnTo>
                <a:lnTo>
                  <a:pt x="121" y="5563"/>
                </a:lnTo>
                <a:lnTo>
                  <a:pt x="118" y="5561"/>
                </a:lnTo>
                <a:lnTo>
                  <a:pt x="109" y="5559"/>
                </a:lnTo>
                <a:close/>
                <a:moveTo>
                  <a:pt x="362" y="6023"/>
                </a:moveTo>
                <a:lnTo>
                  <a:pt x="362" y="6028"/>
                </a:lnTo>
                <a:lnTo>
                  <a:pt x="362" y="6035"/>
                </a:lnTo>
                <a:lnTo>
                  <a:pt x="362" y="6047"/>
                </a:lnTo>
                <a:lnTo>
                  <a:pt x="362" y="6054"/>
                </a:lnTo>
                <a:lnTo>
                  <a:pt x="363" y="6057"/>
                </a:lnTo>
                <a:lnTo>
                  <a:pt x="369" y="6059"/>
                </a:lnTo>
                <a:lnTo>
                  <a:pt x="375" y="6057"/>
                </a:lnTo>
                <a:lnTo>
                  <a:pt x="381" y="6054"/>
                </a:lnTo>
                <a:lnTo>
                  <a:pt x="382" y="6049"/>
                </a:lnTo>
                <a:lnTo>
                  <a:pt x="384" y="6042"/>
                </a:lnTo>
                <a:lnTo>
                  <a:pt x="382" y="6035"/>
                </a:lnTo>
                <a:lnTo>
                  <a:pt x="379" y="6028"/>
                </a:lnTo>
                <a:lnTo>
                  <a:pt x="374" y="6025"/>
                </a:lnTo>
                <a:lnTo>
                  <a:pt x="369" y="6021"/>
                </a:lnTo>
                <a:lnTo>
                  <a:pt x="362" y="6023"/>
                </a:lnTo>
                <a:close/>
                <a:moveTo>
                  <a:pt x="96" y="4945"/>
                </a:moveTo>
                <a:lnTo>
                  <a:pt x="94" y="4954"/>
                </a:lnTo>
                <a:lnTo>
                  <a:pt x="92" y="4957"/>
                </a:lnTo>
                <a:lnTo>
                  <a:pt x="89" y="4959"/>
                </a:lnTo>
                <a:lnTo>
                  <a:pt x="87" y="4967"/>
                </a:lnTo>
                <a:lnTo>
                  <a:pt x="89" y="4974"/>
                </a:lnTo>
                <a:lnTo>
                  <a:pt x="91" y="4981"/>
                </a:lnTo>
                <a:lnTo>
                  <a:pt x="92" y="4986"/>
                </a:lnTo>
                <a:lnTo>
                  <a:pt x="96" y="4991"/>
                </a:lnTo>
                <a:lnTo>
                  <a:pt x="99" y="4994"/>
                </a:lnTo>
                <a:lnTo>
                  <a:pt x="109" y="5000"/>
                </a:lnTo>
                <a:lnTo>
                  <a:pt x="111" y="4993"/>
                </a:lnTo>
                <a:lnTo>
                  <a:pt x="116" y="4989"/>
                </a:lnTo>
                <a:lnTo>
                  <a:pt x="125" y="4981"/>
                </a:lnTo>
                <a:lnTo>
                  <a:pt x="130" y="4977"/>
                </a:lnTo>
                <a:lnTo>
                  <a:pt x="133" y="4972"/>
                </a:lnTo>
                <a:lnTo>
                  <a:pt x="137" y="4967"/>
                </a:lnTo>
                <a:lnTo>
                  <a:pt x="137" y="4959"/>
                </a:lnTo>
                <a:lnTo>
                  <a:pt x="133" y="4957"/>
                </a:lnTo>
                <a:lnTo>
                  <a:pt x="132" y="4954"/>
                </a:lnTo>
                <a:lnTo>
                  <a:pt x="130" y="4950"/>
                </a:lnTo>
                <a:lnTo>
                  <a:pt x="130" y="4945"/>
                </a:lnTo>
                <a:lnTo>
                  <a:pt x="96" y="4945"/>
                </a:lnTo>
                <a:close/>
                <a:moveTo>
                  <a:pt x="137" y="4931"/>
                </a:moveTo>
                <a:lnTo>
                  <a:pt x="142" y="4923"/>
                </a:lnTo>
                <a:lnTo>
                  <a:pt x="147" y="4916"/>
                </a:lnTo>
                <a:lnTo>
                  <a:pt x="150" y="4911"/>
                </a:lnTo>
                <a:lnTo>
                  <a:pt x="152" y="4906"/>
                </a:lnTo>
                <a:lnTo>
                  <a:pt x="152" y="4899"/>
                </a:lnTo>
                <a:lnTo>
                  <a:pt x="150" y="4890"/>
                </a:lnTo>
                <a:lnTo>
                  <a:pt x="150" y="4883"/>
                </a:lnTo>
                <a:lnTo>
                  <a:pt x="150" y="4877"/>
                </a:lnTo>
                <a:lnTo>
                  <a:pt x="149" y="4871"/>
                </a:lnTo>
                <a:lnTo>
                  <a:pt x="145" y="4868"/>
                </a:lnTo>
                <a:lnTo>
                  <a:pt x="138" y="4861"/>
                </a:lnTo>
                <a:lnTo>
                  <a:pt x="130" y="4856"/>
                </a:lnTo>
                <a:lnTo>
                  <a:pt x="128" y="4861"/>
                </a:lnTo>
                <a:lnTo>
                  <a:pt x="125" y="4865"/>
                </a:lnTo>
                <a:lnTo>
                  <a:pt x="116" y="4870"/>
                </a:lnTo>
                <a:lnTo>
                  <a:pt x="108" y="4875"/>
                </a:lnTo>
                <a:lnTo>
                  <a:pt x="96" y="4877"/>
                </a:lnTo>
                <a:lnTo>
                  <a:pt x="96" y="4873"/>
                </a:lnTo>
                <a:lnTo>
                  <a:pt x="94" y="4871"/>
                </a:lnTo>
                <a:lnTo>
                  <a:pt x="89" y="4870"/>
                </a:lnTo>
                <a:lnTo>
                  <a:pt x="85" y="4866"/>
                </a:lnTo>
                <a:lnTo>
                  <a:pt x="84" y="4865"/>
                </a:lnTo>
                <a:lnTo>
                  <a:pt x="82" y="4863"/>
                </a:lnTo>
                <a:lnTo>
                  <a:pt x="80" y="4858"/>
                </a:lnTo>
                <a:lnTo>
                  <a:pt x="79" y="4856"/>
                </a:lnTo>
                <a:lnTo>
                  <a:pt x="75" y="4856"/>
                </a:lnTo>
                <a:lnTo>
                  <a:pt x="72" y="4863"/>
                </a:lnTo>
                <a:lnTo>
                  <a:pt x="68" y="4866"/>
                </a:lnTo>
                <a:lnTo>
                  <a:pt x="65" y="4871"/>
                </a:lnTo>
                <a:lnTo>
                  <a:pt x="62" y="4877"/>
                </a:lnTo>
                <a:lnTo>
                  <a:pt x="63" y="4883"/>
                </a:lnTo>
                <a:lnTo>
                  <a:pt x="62" y="4889"/>
                </a:lnTo>
                <a:lnTo>
                  <a:pt x="60" y="4895"/>
                </a:lnTo>
                <a:lnTo>
                  <a:pt x="55" y="4901"/>
                </a:lnTo>
                <a:lnTo>
                  <a:pt x="55" y="4906"/>
                </a:lnTo>
                <a:lnTo>
                  <a:pt x="55" y="4911"/>
                </a:lnTo>
                <a:lnTo>
                  <a:pt x="62" y="4919"/>
                </a:lnTo>
                <a:lnTo>
                  <a:pt x="67" y="4930"/>
                </a:lnTo>
                <a:lnTo>
                  <a:pt x="72" y="4933"/>
                </a:lnTo>
                <a:lnTo>
                  <a:pt x="77" y="4935"/>
                </a:lnTo>
                <a:lnTo>
                  <a:pt x="82" y="4938"/>
                </a:lnTo>
                <a:lnTo>
                  <a:pt x="89" y="4938"/>
                </a:lnTo>
                <a:lnTo>
                  <a:pt x="91" y="4928"/>
                </a:lnTo>
                <a:lnTo>
                  <a:pt x="92" y="4924"/>
                </a:lnTo>
                <a:lnTo>
                  <a:pt x="94" y="4921"/>
                </a:lnTo>
                <a:lnTo>
                  <a:pt x="99" y="4919"/>
                </a:lnTo>
                <a:lnTo>
                  <a:pt x="108" y="4919"/>
                </a:lnTo>
                <a:lnTo>
                  <a:pt x="116" y="4921"/>
                </a:lnTo>
                <a:lnTo>
                  <a:pt x="123" y="4924"/>
                </a:lnTo>
                <a:lnTo>
                  <a:pt x="137" y="4931"/>
                </a:lnTo>
                <a:close/>
                <a:moveTo>
                  <a:pt x="1686" y="4447"/>
                </a:moveTo>
                <a:lnTo>
                  <a:pt x="1682" y="4449"/>
                </a:lnTo>
                <a:lnTo>
                  <a:pt x="1680" y="4452"/>
                </a:lnTo>
                <a:lnTo>
                  <a:pt x="1679" y="4461"/>
                </a:lnTo>
                <a:lnTo>
                  <a:pt x="1675" y="4462"/>
                </a:lnTo>
                <a:lnTo>
                  <a:pt x="1674" y="4464"/>
                </a:lnTo>
                <a:lnTo>
                  <a:pt x="1672" y="4467"/>
                </a:lnTo>
                <a:lnTo>
                  <a:pt x="1672" y="4474"/>
                </a:lnTo>
                <a:lnTo>
                  <a:pt x="1672" y="4481"/>
                </a:lnTo>
                <a:lnTo>
                  <a:pt x="1675" y="4484"/>
                </a:lnTo>
                <a:lnTo>
                  <a:pt x="1679" y="4488"/>
                </a:lnTo>
                <a:lnTo>
                  <a:pt x="1682" y="4488"/>
                </a:lnTo>
                <a:lnTo>
                  <a:pt x="1686" y="4488"/>
                </a:lnTo>
                <a:lnTo>
                  <a:pt x="1692" y="4488"/>
                </a:lnTo>
                <a:lnTo>
                  <a:pt x="1698" y="4483"/>
                </a:lnTo>
                <a:lnTo>
                  <a:pt x="1703" y="4478"/>
                </a:lnTo>
                <a:lnTo>
                  <a:pt x="1704" y="4469"/>
                </a:lnTo>
                <a:lnTo>
                  <a:pt x="1706" y="4461"/>
                </a:lnTo>
                <a:lnTo>
                  <a:pt x="1709" y="4459"/>
                </a:lnTo>
                <a:lnTo>
                  <a:pt x="1711" y="4455"/>
                </a:lnTo>
                <a:lnTo>
                  <a:pt x="1713" y="4447"/>
                </a:lnTo>
                <a:lnTo>
                  <a:pt x="1706" y="4447"/>
                </a:lnTo>
                <a:lnTo>
                  <a:pt x="1701" y="4445"/>
                </a:lnTo>
                <a:lnTo>
                  <a:pt x="1698" y="4442"/>
                </a:lnTo>
                <a:lnTo>
                  <a:pt x="1692" y="4440"/>
                </a:lnTo>
                <a:lnTo>
                  <a:pt x="1692" y="4443"/>
                </a:lnTo>
                <a:lnTo>
                  <a:pt x="1691" y="4445"/>
                </a:lnTo>
                <a:lnTo>
                  <a:pt x="1686" y="4447"/>
                </a:lnTo>
                <a:close/>
                <a:moveTo>
                  <a:pt x="1324" y="5034"/>
                </a:moveTo>
                <a:lnTo>
                  <a:pt x="1324" y="5041"/>
                </a:lnTo>
                <a:lnTo>
                  <a:pt x="1327" y="5042"/>
                </a:lnTo>
                <a:lnTo>
                  <a:pt x="1331" y="5044"/>
                </a:lnTo>
                <a:lnTo>
                  <a:pt x="1338" y="5051"/>
                </a:lnTo>
                <a:lnTo>
                  <a:pt x="1341" y="5052"/>
                </a:lnTo>
                <a:lnTo>
                  <a:pt x="1343" y="5052"/>
                </a:lnTo>
                <a:lnTo>
                  <a:pt x="1344" y="5049"/>
                </a:lnTo>
                <a:lnTo>
                  <a:pt x="1344" y="5041"/>
                </a:lnTo>
                <a:lnTo>
                  <a:pt x="1339" y="5039"/>
                </a:lnTo>
                <a:lnTo>
                  <a:pt x="1338" y="5037"/>
                </a:lnTo>
                <a:lnTo>
                  <a:pt x="1338" y="5034"/>
                </a:lnTo>
                <a:lnTo>
                  <a:pt x="1336" y="5030"/>
                </a:lnTo>
                <a:lnTo>
                  <a:pt x="1334" y="5029"/>
                </a:lnTo>
                <a:lnTo>
                  <a:pt x="1331" y="5029"/>
                </a:lnTo>
                <a:lnTo>
                  <a:pt x="1326" y="5030"/>
                </a:lnTo>
                <a:lnTo>
                  <a:pt x="1324" y="5032"/>
                </a:lnTo>
                <a:lnTo>
                  <a:pt x="1324" y="5034"/>
                </a:lnTo>
                <a:close/>
                <a:moveTo>
                  <a:pt x="1365" y="4842"/>
                </a:moveTo>
                <a:lnTo>
                  <a:pt x="1360" y="4841"/>
                </a:lnTo>
                <a:lnTo>
                  <a:pt x="1358" y="4839"/>
                </a:lnTo>
                <a:lnTo>
                  <a:pt x="1358" y="4836"/>
                </a:lnTo>
                <a:lnTo>
                  <a:pt x="1355" y="4836"/>
                </a:lnTo>
                <a:lnTo>
                  <a:pt x="1353" y="4834"/>
                </a:lnTo>
                <a:lnTo>
                  <a:pt x="1351" y="4829"/>
                </a:lnTo>
                <a:lnTo>
                  <a:pt x="1353" y="4825"/>
                </a:lnTo>
                <a:lnTo>
                  <a:pt x="1356" y="4824"/>
                </a:lnTo>
                <a:lnTo>
                  <a:pt x="1365" y="4822"/>
                </a:lnTo>
                <a:lnTo>
                  <a:pt x="1365" y="4808"/>
                </a:lnTo>
                <a:lnTo>
                  <a:pt x="1355" y="4808"/>
                </a:lnTo>
                <a:lnTo>
                  <a:pt x="1344" y="4808"/>
                </a:lnTo>
                <a:lnTo>
                  <a:pt x="1338" y="4812"/>
                </a:lnTo>
                <a:lnTo>
                  <a:pt x="1331" y="4815"/>
                </a:lnTo>
                <a:lnTo>
                  <a:pt x="1331" y="4825"/>
                </a:lnTo>
                <a:lnTo>
                  <a:pt x="1332" y="4834"/>
                </a:lnTo>
                <a:lnTo>
                  <a:pt x="1338" y="4842"/>
                </a:lnTo>
                <a:lnTo>
                  <a:pt x="1343" y="4849"/>
                </a:lnTo>
                <a:lnTo>
                  <a:pt x="1350" y="4853"/>
                </a:lnTo>
                <a:lnTo>
                  <a:pt x="1355" y="4854"/>
                </a:lnTo>
                <a:lnTo>
                  <a:pt x="1358" y="4853"/>
                </a:lnTo>
                <a:lnTo>
                  <a:pt x="1361" y="4851"/>
                </a:lnTo>
                <a:lnTo>
                  <a:pt x="1365" y="4842"/>
                </a:lnTo>
                <a:close/>
                <a:moveTo>
                  <a:pt x="1679" y="4529"/>
                </a:moveTo>
                <a:lnTo>
                  <a:pt x="1675" y="4527"/>
                </a:lnTo>
                <a:lnTo>
                  <a:pt x="1675" y="4524"/>
                </a:lnTo>
                <a:lnTo>
                  <a:pt x="1677" y="4520"/>
                </a:lnTo>
                <a:lnTo>
                  <a:pt x="1679" y="4515"/>
                </a:lnTo>
                <a:lnTo>
                  <a:pt x="1679" y="4508"/>
                </a:lnTo>
                <a:lnTo>
                  <a:pt x="1679" y="4505"/>
                </a:lnTo>
                <a:lnTo>
                  <a:pt x="1677" y="4503"/>
                </a:lnTo>
                <a:lnTo>
                  <a:pt x="1672" y="4501"/>
                </a:lnTo>
                <a:lnTo>
                  <a:pt x="1670" y="4505"/>
                </a:lnTo>
                <a:lnTo>
                  <a:pt x="1668" y="4507"/>
                </a:lnTo>
                <a:lnTo>
                  <a:pt x="1662" y="4508"/>
                </a:lnTo>
                <a:lnTo>
                  <a:pt x="1655" y="4510"/>
                </a:lnTo>
                <a:lnTo>
                  <a:pt x="1651" y="4512"/>
                </a:lnTo>
                <a:lnTo>
                  <a:pt x="1651" y="4515"/>
                </a:lnTo>
                <a:lnTo>
                  <a:pt x="1650" y="4520"/>
                </a:lnTo>
                <a:lnTo>
                  <a:pt x="1648" y="4522"/>
                </a:lnTo>
                <a:lnTo>
                  <a:pt x="1645" y="4522"/>
                </a:lnTo>
                <a:lnTo>
                  <a:pt x="1645" y="4534"/>
                </a:lnTo>
                <a:lnTo>
                  <a:pt x="1645" y="4546"/>
                </a:lnTo>
                <a:lnTo>
                  <a:pt x="1646" y="4549"/>
                </a:lnTo>
                <a:lnTo>
                  <a:pt x="1650" y="4553"/>
                </a:lnTo>
                <a:lnTo>
                  <a:pt x="1653" y="4554"/>
                </a:lnTo>
                <a:lnTo>
                  <a:pt x="1658" y="4556"/>
                </a:lnTo>
                <a:lnTo>
                  <a:pt x="1660" y="4551"/>
                </a:lnTo>
                <a:lnTo>
                  <a:pt x="1662" y="4548"/>
                </a:lnTo>
                <a:lnTo>
                  <a:pt x="1668" y="4542"/>
                </a:lnTo>
                <a:lnTo>
                  <a:pt x="1675" y="4537"/>
                </a:lnTo>
                <a:lnTo>
                  <a:pt x="1677" y="4534"/>
                </a:lnTo>
                <a:lnTo>
                  <a:pt x="1679" y="4529"/>
                </a:lnTo>
                <a:close/>
                <a:moveTo>
                  <a:pt x="2095" y="1608"/>
                </a:moveTo>
                <a:lnTo>
                  <a:pt x="2093" y="1615"/>
                </a:lnTo>
                <a:lnTo>
                  <a:pt x="2095" y="1618"/>
                </a:lnTo>
                <a:lnTo>
                  <a:pt x="2100" y="1622"/>
                </a:lnTo>
                <a:lnTo>
                  <a:pt x="2105" y="1624"/>
                </a:lnTo>
                <a:lnTo>
                  <a:pt x="2112" y="1624"/>
                </a:lnTo>
                <a:lnTo>
                  <a:pt x="2117" y="1622"/>
                </a:lnTo>
                <a:lnTo>
                  <a:pt x="2120" y="1618"/>
                </a:lnTo>
                <a:lnTo>
                  <a:pt x="2122" y="1615"/>
                </a:lnTo>
                <a:lnTo>
                  <a:pt x="2117" y="1613"/>
                </a:lnTo>
                <a:lnTo>
                  <a:pt x="2115" y="1612"/>
                </a:lnTo>
                <a:lnTo>
                  <a:pt x="2115" y="1608"/>
                </a:lnTo>
                <a:lnTo>
                  <a:pt x="2105" y="1605"/>
                </a:lnTo>
                <a:lnTo>
                  <a:pt x="2100" y="1605"/>
                </a:lnTo>
                <a:lnTo>
                  <a:pt x="2095" y="1608"/>
                </a:lnTo>
                <a:close/>
                <a:moveTo>
                  <a:pt x="2443" y="1417"/>
                </a:moveTo>
                <a:lnTo>
                  <a:pt x="2445" y="1419"/>
                </a:lnTo>
                <a:lnTo>
                  <a:pt x="2448" y="1421"/>
                </a:lnTo>
                <a:lnTo>
                  <a:pt x="2453" y="1429"/>
                </a:lnTo>
                <a:lnTo>
                  <a:pt x="2455" y="1431"/>
                </a:lnTo>
                <a:lnTo>
                  <a:pt x="2458" y="1433"/>
                </a:lnTo>
                <a:lnTo>
                  <a:pt x="2460" y="1431"/>
                </a:lnTo>
                <a:lnTo>
                  <a:pt x="2463" y="1424"/>
                </a:lnTo>
                <a:lnTo>
                  <a:pt x="2460" y="1422"/>
                </a:lnTo>
                <a:lnTo>
                  <a:pt x="2458" y="1419"/>
                </a:lnTo>
                <a:lnTo>
                  <a:pt x="2460" y="1416"/>
                </a:lnTo>
                <a:lnTo>
                  <a:pt x="2463" y="1410"/>
                </a:lnTo>
                <a:lnTo>
                  <a:pt x="2450" y="1412"/>
                </a:lnTo>
                <a:lnTo>
                  <a:pt x="2445" y="1414"/>
                </a:lnTo>
                <a:lnTo>
                  <a:pt x="2443" y="1416"/>
                </a:lnTo>
                <a:lnTo>
                  <a:pt x="2443" y="1417"/>
                </a:lnTo>
                <a:close/>
                <a:moveTo>
                  <a:pt x="1733" y="3983"/>
                </a:moveTo>
                <a:lnTo>
                  <a:pt x="1737" y="3981"/>
                </a:lnTo>
                <a:lnTo>
                  <a:pt x="1739" y="3979"/>
                </a:lnTo>
                <a:lnTo>
                  <a:pt x="1739" y="3976"/>
                </a:lnTo>
                <a:lnTo>
                  <a:pt x="1739" y="3974"/>
                </a:lnTo>
                <a:lnTo>
                  <a:pt x="1735" y="3968"/>
                </a:lnTo>
                <a:lnTo>
                  <a:pt x="1733" y="3962"/>
                </a:lnTo>
                <a:lnTo>
                  <a:pt x="1733" y="3957"/>
                </a:lnTo>
                <a:lnTo>
                  <a:pt x="1733" y="3954"/>
                </a:lnTo>
                <a:lnTo>
                  <a:pt x="1732" y="3952"/>
                </a:lnTo>
                <a:lnTo>
                  <a:pt x="1728" y="3950"/>
                </a:lnTo>
                <a:lnTo>
                  <a:pt x="1721" y="3949"/>
                </a:lnTo>
                <a:lnTo>
                  <a:pt x="1713" y="3949"/>
                </a:lnTo>
                <a:lnTo>
                  <a:pt x="1713" y="3976"/>
                </a:lnTo>
                <a:lnTo>
                  <a:pt x="1718" y="3978"/>
                </a:lnTo>
                <a:lnTo>
                  <a:pt x="1720" y="3979"/>
                </a:lnTo>
                <a:lnTo>
                  <a:pt x="1720" y="3983"/>
                </a:lnTo>
                <a:lnTo>
                  <a:pt x="1733" y="3983"/>
                </a:lnTo>
                <a:close/>
                <a:moveTo>
                  <a:pt x="1419" y="3068"/>
                </a:moveTo>
                <a:lnTo>
                  <a:pt x="1418" y="3065"/>
                </a:lnTo>
                <a:lnTo>
                  <a:pt x="1414" y="3063"/>
                </a:lnTo>
                <a:lnTo>
                  <a:pt x="1406" y="3062"/>
                </a:lnTo>
                <a:lnTo>
                  <a:pt x="1406" y="3068"/>
                </a:lnTo>
                <a:lnTo>
                  <a:pt x="1406" y="3075"/>
                </a:lnTo>
                <a:lnTo>
                  <a:pt x="1407" y="3080"/>
                </a:lnTo>
                <a:lnTo>
                  <a:pt x="1413" y="3082"/>
                </a:lnTo>
                <a:lnTo>
                  <a:pt x="1419" y="3082"/>
                </a:lnTo>
                <a:lnTo>
                  <a:pt x="1421" y="3079"/>
                </a:lnTo>
                <a:lnTo>
                  <a:pt x="1423" y="3077"/>
                </a:lnTo>
                <a:lnTo>
                  <a:pt x="1426" y="3077"/>
                </a:lnTo>
                <a:lnTo>
                  <a:pt x="1428" y="3077"/>
                </a:lnTo>
                <a:lnTo>
                  <a:pt x="1433" y="3080"/>
                </a:lnTo>
                <a:lnTo>
                  <a:pt x="1440" y="3082"/>
                </a:lnTo>
                <a:lnTo>
                  <a:pt x="1442" y="3080"/>
                </a:lnTo>
                <a:lnTo>
                  <a:pt x="1443" y="3079"/>
                </a:lnTo>
                <a:lnTo>
                  <a:pt x="1447" y="3075"/>
                </a:lnTo>
                <a:lnTo>
                  <a:pt x="1452" y="3074"/>
                </a:lnTo>
                <a:lnTo>
                  <a:pt x="1454" y="3072"/>
                </a:lnTo>
                <a:lnTo>
                  <a:pt x="1454" y="3068"/>
                </a:lnTo>
                <a:lnTo>
                  <a:pt x="1445" y="3063"/>
                </a:lnTo>
                <a:lnTo>
                  <a:pt x="1440" y="3062"/>
                </a:lnTo>
                <a:lnTo>
                  <a:pt x="1433" y="3062"/>
                </a:lnTo>
                <a:lnTo>
                  <a:pt x="1431" y="3065"/>
                </a:lnTo>
                <a:lnTo>
                  <a:pt x="1428" y="3067"/>
                </a:lnTo>
                <a:lnTo>
                  <a:pt x="1419" y="3068"/>
                </a:lnTo>
                <a:close/>
                <a:moveTo>
                  <a:pt x="1610" y="2679"/>
                </a:moveTo>
                <a:lnTo>
                  <a:pt x="1609" y="2676"/>
                </a:lnTo>
                <a:lnTo>
                  <a:pt x="1607" y="2676"/>
                </a:lnTo>
                <a:lnTo>
                  <a:pt x="1605" y="2676"/>
                </a:lnTo>
                <a:lnTo>
                  <a:pt x="1604" y="2676"/>
                </a:lnTo>
                <a:lnTo>
                  <a:pt x="1598" y="2681"/>
                </a:lnTo>
                <a:lnTo>
                  <a:pt x="1597" y="2686"/>
                </a:lnTo>
                <a:lnTo>
                  <a:pt x="1602" y="2686"/>
                </a:lnTo>
                <a:lnTo>
                  <a:pt x="1605" y="2685"/>
                </a:lnTo>
                <a:lnTo>
                  <a:pt x="1609" y="2683"/>
                </a:lnTo>
                <a:lnTo>
                  <a:pt x="1610" y="2679"/>
                </a:lnTo>
                <a:close/>
                <a:moveTo>
                  <a:pt x="2504" y="1334"/>
                </a:moveTo>
                <a:lnTo>
                  <a:pt x="2503" y="1332"/>
                </a:lnTo>
                <a:lnTo>
                  <a:pt x="2501" y="1330"/>
                </a:lnTo>
                <a:lnTo>
                  <a:pt x="2499" y="1330"/>
                </a:lnTo>
                <a:lnTo>
                  <a:pt x="2494" y="1329"/>
                </a:lnTo>
                <a:lnTo>
                  <a:pt x="2491" y="1329"/>
                </a:lnTo>
                <a:lnTo>
                  <a:pt x="2482" y="1322"/>
                </a:lnTo>
                <a:lnTo>
                  <a:pt x="2480" y="1318"/>
                </a:lnTo>
                <a:lnTo>
                  <a:pt x="2479" y="1313"/>
                </a:lnTo>
                <a:lnTo>
                  <a:pt x="2479" y="1310"/>
                </a:lnTo>
                <a:lnTo>
                  <a:pt x="2469" y="1298"/>
                </a:lnTo>
                <a:lnTo>
                  <a:pt x="2455" y="1284"/>
                </a:lnTo>
                <a:lnTo>
                  <a:pt x="2453" y="1281"/>
                </a:lnTo>
                <a:lnTo>
                  <a:pt x="2451" y="1267"/>
                </a:lnTo>
                <a:lnTo>
                  <a:pt x="2450" y="1267"/>
                </a:lnTo>
                <a:lnTo>
                  <a:pt x="2446" y="1262"/>
                </a:lnTo>
                <a:lnTo>
                  <a:pt x="2445" y="1259"/>
                </a:lnTo>
                <a:lnTo>
                  <a:pt x="2443" y="1259"/>
                </a:lnTo>
                <a:lnTo>
                  <a:pt x="2443" y="1257"/>
                </a:lnTo>
                <a:lnTo>
                  <a:pt x="2441" y="1255"/>
                </a:lnTo>
                <a:lnTo>
                  <a:pt x="2438" y="1254"/>
                </a:lnTo>
                <a:lnTo>
                  <a:pt x="2438" y="1252"/>
                </a:lnTo>
                <a:lnTo>
                  <a:pt x="2436" y="1247"/>
                </a:lnTo>
                <a:lnTo>
                  <a:pt x="2433" y="1247"/>
                </a:lnTo>
                <a:lnTo>
                  <a:pt x="2431" y="1245"/>
                </a:lnTo>
                <a:lnTo>
                  <a:pt x="2431" y="1242"/>
                </a:lnTo>
                <a:lnTo>
                  <a:pt x="2421" y="1235"/>
                </a:lnTo>
                <a:lnTo>
                  <a:pt x="2417" y="1231"/>
                </a:lnTo>
                <a:lnTo>
                  <a:pt x="2414" y="1224"/>
                </a:lnTo>
                <a:lnTo>
                  <a:pt x="2412" y="1224"/>
                </a:lnTo>
                <a:lnTo>
                  <a:pt x="2411" y="1224"/>
                </a:lnTo>
                <a:lnTo>
                  <a:pt x="2407" y="1223"/>
                </a:lnTo>
                <a:lnTo>
                  <a:pt x="2405" y="1221"/>
                </a:lnTo>
                <a:lnTo>
                  <a:pt x="2404" y="1221"/>
                </a:lnTo>
                <a:lnTo>
                  <a:pt x="2402" y="1221"/>
                </a:lnTo>
                <a:lnTo>
                  <a:pt x="2402" y="1219"/>
                </a:lnTo>
                <a:lnTo>
                  <a:pt x="2402" y="1216"/>
                </a:lnTo>
                <a:lnTo>
                  <a:pt x="2402" y="1213"/>
                </a:lnTo>
                <a:lnTo>
                  <a:pt x="2402" y="1209"/>
                </a:lnTo>
                <a:lnTo>
                  <a:pt x="2402" y="1206"/>
                </a:lnTo>
                <a:lnTo>
                  <a:pt x="2397" y="1206"/>
                </a:lnTo>
                <a:lnTo>
                  <a:pt x="2395" y="1202"/>
                </a:lnTo>
                <a:lnTo>
                  <a:pt x="2390" y="1197"/>
                </a:lnTo>
                <a:lnTo>
                  <a:pt x="2388" y="1194"/>
                </a:lnTo>
                <a:lnTo>
                  <a:pt x="2385" y="1192"/>
                </a:lnTo>
                <a:lnTo>
                  <a:pt x="2380" y="1192"/>
                </a:lnTo>
                <a:lnTo>
                  <a:pt x="2375" y="1192"/>
                </a:lnTo>
                <a:lnTo>
                  <a:pt x="2371" y="1187"/>
                </a:lnTo>
                <a:lnTo>
                  <a:pt x="2370" y="1180"/>
                </a:lnTo>
                <a:lnTo>
                  <a:pt x="2366" y="1175"/>
                </a:lnTo>
                <a:lnTo>
                  <a:pt x="2365" y="1173"/>
                </a:lnTo>
                <a:lnTo>
                  <a:pt x="2361" y="1172"/>
                </a:lnTo>
                <a:lnTo>
                  <a:pt x="2361" y="1131"/>
                </a:lnTo>
                <a:lnTo>
                  <a:pt x="2356" y="1129"/>
                </a:lnTo>
                <a:lnTo>
                  <a:pt x="2354" y="1127"/>
                </a:lnTo>
                <a:lnTo>
                  <a:pt x="2354" y="1124"/>
                </a:lnTo>
                <a:lnTo>
                  <a:pt x="2354" y="1117"/>
                </a:lnTo>
                <a:lnTo>
                  <a:pt x="2354" y="1110"/>
                </a:lnTo>
                <a:lnTo>
                  <a:pt x="2349" y="1102"/>
                </a:lnTo>
                <a:lnTo>
                  <a:pt x="2346" y="1090"/>
                </a:lnTo>
                <a:lnTo>
                  <a:pt x="2346" y="1084"/>
                </a:lnTo>
                <a:lnTo>
                  <a:pt x="2347" y="1076"/>
                </a:lnTo>
                <a:lnTo>
                  <a:pt x="2347" y="1067"/>
                </a:lnTo>
                <a:lnTo>
                  <a:pt x="2349" y="1059"/>
                </a:lnTo>
                <a:lnTo>
                  <a:pt x="2351" y="1052"/>
                </a:lnTo>
                <a:lnTo>
                  <a:pt x="2354" y="1045"/>
                </a:lnTo>
                <a:lnTo>
                  <a:pt x="2361" y="1035"/>
                </a:lnTo>
                <a:lnTo>
                  <a:pt x="2368" y="1021"/>
                </a:lnTo>
                <a:lnTo>
                  <a:pt x="2368" y="912"/>
                </a:lnTo>
                <a:lnTo>
                  <a:pt x="2368" y="907"/>
                </a:lnTo>
                <a:lnTo>
                  <a:pt x="2366" y="902"/>
                </a:lnTo>
                <a:lnTo>
                  <a:pt x="2365" y="897"/>
                </a:lnTo>
                <a:lnTo>
                  <a:pt x="2361" y="895"/>
                </a:lnTo>
                <a:lnTo>
                  <a:pt x="2354" y="890"/>
                </a:lnTo>
                <a:lnTo>
                  <a:pt x="2347" y="885"/>
                </a:lnTo>
                <a:lnTo>
                  <a:pt x="2347" y="880"/>
                </a:lnTo>
                <a:lnTo>
                  <a:pt x="2346" y="875"/>
                </a:lnTo>
                <a:lnTo>
                  <a:pt x="2342" y="866"/>
                </a:lnTo>
                <a:lnTo>
                  <a:pt x="2337" y="859"/>
                </a:lnTo>
                <a:lnTo>
                  <a:pt x="2334" y="851"/>
                </a:lnTo>
                <a:lnTo>
                  <a:pt x="2332" y="846"/>
                </a:lnTo>
                <a:lnTo>
                  <a:pt x="2330" y="842"/>
                </a:lnTo>
                <a:lnTo>
                  <a:pt x="2324" y="837"/>
                </a:lnTo>
                <a:lnTo>
                  <a:pt x="2317" y="832"/>
                </a:lnTo>
                <a:lnTo>
                  <a:pt x="2315" y="829"/>
                </a:lnTo>
                <a:lnTo>
                  <a:pt x="2313" y="824"/>
                </a:lnTo>
                <a:lnTo>
                  <a:pt x="2310" y="822"/>
                </a:lnTo>
                <a:lnTo>
                  <a:pt x="2307" y="820"/>
                </a:lnTo>
                <a:lnTo>
                  <a:pt x="2305" y="812"/>
                </a:lnTo>
                <a:lnTo>
                  <a:pt x="2303" y="808"/>
                </a:lnTo>
                <a:lnTo>
                  <a:pt x="2301" y="805"/>
                </a:lnTo>
                <a:lnTo>
                  <a:pt x="2298" y="803"/>
                </a:lnTo>
                <a:lnTo>
                  <a:pt x="2293" y="803"/>
                </a:lnTo>
                <a:lnTo>
                  <a:pt x="2293" y="796"/>
                </a:lnTo>
                <a:lnTo>
                  <a:pt x="2293" y="791"/>
                </a:lnTo>
                <a:lnTo>
                  <a:pt x="2289" y="783"/>
                </a:lnTo>
                <a:lnTo>
                  <a:pt x="2286" y="774"/>
                </a:lnTo>
                <a:lnTo>
                  <a:pt x="2284" y="769"/>
                </a:lnTo>
                <a:lnTo>
                  <a:pt x="2286" y="762"/>
                </a:lnTo>
                <a:lnTo>
                  <a:pt x="2281" y="761"/>
                </a:lnTo>
                <a:lnTo>
                  <a:pt x="2279" y="759"/>
                </a:lnTo>
                <a:lnTo>
                  <a:pt x="2279" y="755"/>
                </a:lnTo>
                <a:lnTo>
                  <a:pt x="2279" y="742"/>
                </a:lnTo>
                <a:lnTo>
                  <a:pt x="2279" y="733"/>
                </a:lnTo>
                <a:lnTo>
                  <a:pt x="2279" y="726"/>
                </a:lnTo>
                <a:lnTo>
                  <a:pt x="2281" y="721"/>
                </a:lnTo>
                <a:lnTo>
                  <a:pt x="2284" y="716"/>
                </a:lnTo>
                <a:lnTo>
                  <a:pt x="2291" y="708"/>
                </a:lnTo>
                <a:lnTo>
                  <a:pt x="2293" y="701"/>
                </a:lnTo>
                <a:lnTo>
                  <a:pt x="2293" y="694"/>
                </a:lnTo>
                <a:lnTo>
                  <a:pt x="2295" y="691"/>
                </a:lnTo>
                <a:lnTo>
                  <a:pt x="2296" y="687"/>
                </a:lnTo>
                <a:lnTo>
                  <a:pt x="2298" y="685"/>
                </a:lnTo>
                <a:lnTo>
                  <a:pt x="2300" y="680"/>
                </a:lnTo>
                <a:lnTo>
                  <a:pt x="2296" y="675"/>
                </a:lnTo>
                <a:lnTo>
                  <a:pt x="2293" y="670"/>
                </a:lnTo>
                <a:lnTo>
                  <a:pt x="2288" y="667"/>
                </a:lnTo>
                <a:lnTo>
                  <a:pt x="2286" y="660"/>
                </a:lnTo>
                <a:lnTo>
                  <a:pt x="2283" y="653"/>
                </a:lnTo>
                <a:lnTo>
                  <a:pt x="2278" y="648"/>
                </a:lnTo>
                <a:lnTo>
                  <a:pt x="2269" y="646"/>
                </a:lnTo>
                <a:lnTo>
                  <a:pt x="2259" y="646"/>
                </a:lnTo>
                <a:lnTo>
                  <a:pt x="2255" y="646"/>
                </a:lnTo>
                <a:lnTo>
                  <a:pt x="2254" y="646"/>
                </a:lnTo>
                <a:lnTo>
                  <a:pt x="2252" y="646"/>
                </a:lnTo>
                <a:lnTo>
                  <a:pt x="2250" y="646"/>
                </a:lnTo>
                <a:lnTo>
                  <a:pt x="2249" y="646"/>
                </a:lnTo>
                <a:lnTo>
                  <a:pt x="2247" y="646"/>
                </a:lnTo>
                <a:lnTo>
                  <a:pt x="2243" y="643"/>
                </a:lnTo>
                <a:lnTo>
                  <a:pt x="2243" y="641"/>
                </a:lnTo>
                <a:lnTo>
                  <a:pt x="2242" y="639"/>
                </a:lnTo>
                <a:lnTo>
                  <a:pt x="2240" y="636"/>
                </a:lnTo>
                <a:lnTo>
                  <a:pt x="2237" y="634"/>
                </a:lnTo>
                <a:lnTo>
                  <a:pt x="2231" y="632"/>
                </a:lnTo>
                <a:lnTo>
                  <a:pt x="2231" y="629"/>
                </a:lnTo>
                <a:lnTo>
                  <a:pt x="2223" y="626"/>
                </a:lnTo>
                <a:lnTo>
                  <a:pt x="2221" y="624"/>
                </a:lnTo>
                <a:lnTo>
                  <a:pt x="2220" y="621"/>
                </a:lnTo>
                <a:lnTo>
                  <a:pt x="2220" y="617"/>
                </a:lnTo>
                <a:lnTo>
                  <a:pt x="2221" y="614"/>
                </a:lnTo>
                <a:lnTo>
                  <a:pt x="2220" y="610"/>
                </a:lnTo>
                <a:lnTo>
                  <a:pt x="2218" y="598"/>
                </a:lnTo>
                <a:lnTo>
                  <a:pt x="2218" y="591"/>
                </a:lnTo>
                <a:lnTo>
                  <a:pt x="2220" y="588"/>
                </a:lnTo>
                <a:lnTo>
                  <a:pt x="2223" y="583"/>
                </a:lnTo>
                <a:lnTo>
                  <a:pt x="2230" y="581"/>
                </a:lnTo>
                <a:lnTo>
                  <a:pt x="2231" y="581"/>
                </a:lnTo>
                <a:lnTo>
                  <a:pt x="2233" y="580"/>
                </a:lnTo>
                <a:lnTo>
                  <a:pt x="2235" y="578"/>
                </a:lnTo>
                <a:lnTo>
                  <a:pt x="2235" y="576"/>
                </a:lnTo>
                <a:lnTo>
                  <a:pt x="2237" y="574"/>
                </a:lnTo>
                <a:lnTo>
                  <a:pt x="2237" y="573"/>
                </a:lnTo>
                <a:lnTo>
                  <a:pt x="2238" y="571"/>
                </a:lnTo>
                <a:lnTo>
                  <a:pt x="2238" y="569"/>
                </a:lnTo>
                <a:lnTo>
                  <a:pt x="2238" y="564"/>
                </a:lnTo>
                <a:lnTo>
                  <a:pt x="2238" y="539"/>
                </a:lnTo>
                <a:lnTo>
                  <a:pt x="2235" y="527"/>
                </a:lnTo>
                <a:lnTo>
                  <a:pt x="2231" y="515"/>
                </a:lnTo>
                <a:lnTo>
                  <a:pt x="2231" y="511"/>
                </a:lnTo>
                <a:lnTo>
                  <a:pt x="2230" y="508"/>
                </a:lnTo>
                <a:lnTo>
                  <a:pt x="2228" y="504"/>
                </a:lnTo>
                <a:lnTo>
                  <a:pt x="2226" y="501"/>
                </a:lnTo>
                <a:lnTo>
                  <a:pt x="2225" y="484"/>
                </a:lnTo>
                <a:lnTo>
                  <a:pt x="2221" y="482"/>
                </a:lnTo>
                <a:lnTo>
                  <a:pt x="2220" y="479"/>
                </a:lnTo>
                <a:lnTo>
                  <a:pt x="2220" y="476"/>
                </a:lnTo>
                <a:lnTo>
                  <a:pt x="2220" y="448"/>
                </a:lnTo>
                <a:lnTo>
                  <a:pt x="2218" y="448"/>
                </a:lnTo>
                <a:lnTo>
                  <a:pt x="2220" y="441"/>
                </a:lnTo>
                <a:lnTo>
                  <a:pt x="2221" y="436"/>
                </a:lnTo>
                <a:lnTo>
                  <a:pt x="2221" y="435"/>
                </a:lnTo>
                <a:lnTo>
                  <a:pt x="2223" y="433"/>
                </a:lnTo>
                <a:lnTo>
                  <a:pt x="2223" y="431"/>
                </a:lnTo>
                <a:lnTo>
                  <a:pt x="2225" y="431"/>
                </a:lnTo>
                <a:lnTo>
                  <a:pt x="2225" y="428"/>
                </a:lnTo>
                <a:lnTo>
                  <a:pt x="2221" y="419"/>
                </a:lnTo>
                <a:lnTo>
                  <a:pt x="2216" y="412"/>
                </a:lnTo>
                <a:lnTo>
                  <a:pt x="2213" y="404"/>
                </a:lnTo>
                <a:lnTo>
                  <a:pt x="2211" y="399"/>
                </a:lnTo>
                <a:lnTo>
                  <a:pt x="2211" y="394"/>
                </a:lnTo>
                <a:lnTo>
                  <a:pt x="2199" y="377"/>
                </a:lnTo>
                <a:lnTo>
                  <a:pt x="2184" y="363"/>
                </a:lnTo>
                <a:lnTo>
                  <a:pt x="2167" y="351"/>
                </a:lnTo>
                <a:lnTo>
                  <a:pt x="2149" y="339"/>
                </a:lnTo>
                <a:lnTo>
                  <a:pt x="2148" y="331"/>
                </a:lnTo>
                <a:lnTo>
                  <a:pt x="2146" y="322"/>
                </a:lnTo>
                <a:lnTo>
                  <a:pt x="2137" y="310"/>
                </a:lnTo>
                <a:lnTo>
                  <a:pt x="2129" y="298"/>
                </a:lnTo>
                <a:lnTo>
                  <a:pt x="2126" y="291"/>
                </a:lnTo>
                <a:lnTo>
                  <a:pt x="2122" y="285"/>
                </a:lnTo>
                <a:lnTo>
                  <a:pt x="2114" y="279"/>
                </a:lnTo>
                <a:lnTo>
                  <a:pt x="2109" y="278"/>
                </a:lnTo>
                <a:lnTo>
                  <a:pt x="2102" y="278"/>
                </a:lnTo>
                <a:lnTo>
                  <a:pt x="2100" y="276"/>
                </a:lnTo>
                <a:lnTo>
                  <a:pt x="2098" y="274"/>
                </a:lnTo>
                <a:lnTo>
                  <a:pt x="2095" y="271"/>
                </a:lnTo>
                <a:lnTo>
                  <a:pt x="2090" y="269"/>
                </a:lnTo>
                <a:lnTo>
                  <a:pt x="2088" y="267"/>
                </a:lnTo>
                <a:lnTo>
                  <a:pt x="2088" y="264"/>
                </a:lnTo>
                <a:lnTo>
                  <a:pt x="2080" y="259"/>
                </a:lnTo>
                <a:lnTo>
                  <a:pt x="2069" y="256"/>
                </a:lnTo>
                <a:lnTo>
                  <a:pt x="2061" y="250"/>
                </a:lnTo>
                <a:lnTo>
                  <a:pt x="2057" y="247"/>
                </a:lnTo>
                <a:lnTo>
                  <a:pt x="2054" y="244"/>
                </a:lnTo>
                <a:lnTo>
                  <a:pt x="2044" y="244"/>
                </a:lnTo>
                <a:lnTo>
                  <a:pt x="2035" y="244"/>
                </a:lnTo>
                <a:lnTo>
                  <a:pt x="2023" y="242"/>
                </a:lnTo>
                <a:lnTo>
                  <a:pt x="2013" y="240"/>
                </a:lnTo>
                <a:lnTo>
                  <a:pt x="2006" y="242"/>
                </a:lnTo>
                <a:lnTo>
                  <a:pt x="1999" y="244"/>
                </a:lnTo>
                <a:lnTo>
                  <a:pt x="2001" y="237"/>
                </a:lnTo>
                <a:lnTo>
                  <a:pt x="1999" y="232"/>
                </a:lnTo>
                <a:lnTo>
                  <a:pt x="1994" y="230"/>
                </a:lnTo>
                <a:lnTo>
                  <a:pt x="1989" y="230"/>
                </a:lnTo>
                <a:lnTo>
                  <a:pt x="1977" y="230"/>
                </a:lnTo>
                <a:lnTo>
                  <a:pt x="1970" y="230"/>
                </a:lnTo>
                <a:lnTo>
                  <a:pt x="1965" y="230"/>
                </a:lnTo>
                <a:lnTo>
                  <a:pt x="1955" y="216"/>
                </a:lnTo>
                <a:lnTo>
                  <a:pt x="1943" y="204"/>
                </a:lnTo>
                <a:lnTo>
                  <a:pt x="1931" y="192"/>
                </a:lnTo>
                <a:lnTo>
                  <a:pt x="1918" y="182"/>
                </a:lnTo>
                <a:lnTo>
                  <a:pt x="1918" y="175"/>
                </a:lnTo>
                <a:lnTo>
                  <a:pt x="1916" y="172"/>
                </a:lnTo>
                <a:lnTo>
                  <a:pt x="1912" y="169"/>
                </a:lnTo>
                <a:lnTo>
                  <a:pt x="1909" y="167"/>
                </a:lnTo>
                <a:lnTo>
                  <a:pt x="1904" y="165"/>
                </a:lnTo>
                <a:lnTo>
                  <a:pt x="1900" y="163"/>
                </a:lnTo>
                <a:lnTo>
                  <a:pt x="1897" y="160"/>
                </a:lnTo>
                <a:lnTo>
                  <a:pt x="1897" y="155"/>
                </a:lnTo>
                <a:lnTo>
                  <a:pt x="1890" y="151"/>
                </a:lnTo>
                <a:lnTo>
                  <a:pt x="1887" y="150"/>
                </a:lnTo>
                <a:lnTo>
                  <a:pt x="1885" y="148"/>
                </a:lnTo>
                <a:lnTo>
                  <a:pt x="1883" y="146"/>
                </a:lnTo>
                <a:lnTo>
                  <a:pt x="1877" y="140"/>
                </a:lnTo>
                <a:lnTo>
                  <a:pt x="1868" y="134"/>
                </a:lnTo>
                <a:lnTo>
                  <a:pt x="1865" y="134"/>
                </a:lnTo>
                <a:lnTo>
                  <a:pt x="1863" y="134"/>
                </a:lnTo>
                <a:lnTo>
                  <a:pt x="1863" y="133"/>
                </a:lnTo>
                <a:lnTo>
                  <a:pt x="1858" y="133"/>
                </a:lnTo>
                <a:lnTo>
                  <a:pt x="1854" y="133"/>
                </a:lnTo>
                <a:lnTo>
                  <a:pt x="1849" y="129"/>
                </a:lnTo>
                <a:lnTo>
                  <a:pt x="1848" y="128"/>
                </a:lnTo>
                <a:lnTo>
                  <a:pt x="1841" y="121"/>
                </a:lnTo>
                <a:lnTo>
                  <a:pt x="1836" y="114"/>
                </a:lnTo>
                <a:lnTo>
                  <a:pt x="1834" y="110"/>
                </a:lnTo>
                <a:lnTo>
                  <a:pt x="1831" y="109"/>
                </a:lnTo>
                <a:lnTo>
                  <a:pt x="1825" y="107"/>
                </a:lnTo>
                <a:lnTo>
                  <a:pt x="1824" y="104"/>
                </a:lnTo>
                <a:lnTo>
                  <a:pt x="1822" y="104"/>
                </a:lnTo>
                <a:lnTo>
                  <a:pt x="1820" y="99"/>
                </a:lnTo>
                <a:lnTo>
                  <a:pt x="1814" y="95"/>
                </a:lnTo>
                <a:lnTo>
                  <a:pt x="1810" y="90"/>
                </a:lnTo>
                <a:lnTo>
                  <a:pt x="1800" y="87"/>
                </a:lnTo>
                <a:lnTo>
                  <a:pt x="1791" y="85"/>
                </a:lnTo>
                <a:lnTo>
                  <a:pt x="1788" y="85"/>
                </a:lnTo>
                <a:lnTo>
                  <a:pt x="1783" y="81"/>
                </a:lnTo>
                <a:lnTo>
                  <a:pt x="1773" y="75"/>
                </a:lnTo>
                <a:lnTo>
                  <a:pt x="1767" y="73"/>
                </a:lnTo>
                <a:lnTo>
                  <a:pt x="1762" y="69"/>
                </a:lnTo>
                <a:lnTo>
                  <a:pt x="1761" y="69"/>
                </a:lnTo>
                <a:lnTo>
                  <a:pt x="1749" y="66"/>
                </a:lnTo>
                <a:lnTo>
                  <a:pt x="1747" y="66"/>
                </a:lnTo>
                <a:lnTo>
                  <a:pt x="1740" y="66"/>
                </a:lnTo>
                <a:lnTo>
                  <a:pt x="1742" y="56"/>
                </a:lnTo>
                <a:lnTo>
                  <a:pt x="1740" y="47"/>
                </a:lnTo>
                <a:lnTo>
                  <a:pt x="1739" y="34"/>
                </a:lnTo>
                <a:lnTo>
                  <a:pt x="1735" y="20"/>
                </a:lnTo>
                <a:lnTo>
                  <a:pt x="1733" y="5"/>
                </a:lnTo>
                <a:lnTo>
                  <a:pt x="1725" y="0"/>
                </a:lnTo>
                <a:lnTo>
                  <a:pt x="1718" y="0"/>
                </a:lnTo>
                <a:lnTo>
                  <a:pt x="1711" y="1"/>
                </a:lnTo>
                <a:lnTo>
                  <a:pt x="1704" y="5"/>
                </a:lnTo>
                <a:lnTo>
                  <a:pt x="1696" y="10"/>
                </a:lnTo>
                <a:lnTo>
                  <a:pt x="1687" y="11"/>
                </a:lnTo>
                <a:lnTo>
                  <a:pt x="1677" y="13"/>
                </a:lnTo>
                <a:lnTo>
                  <a:pt x="1665" y="11"/>
                </a:lnTo>
                <a:lnTo>
                  <a:pt x="1667" y="20"/>
                </a:lnTo>
                <a:lnTo>
                  <a:pt x="1668" y="29"/>
                </a:lnTo>
                <a:lnTo>
                  <a:pt x="1672" y="34"/>
                </a:lnTo>
                <a:lnTo>
                  <a:pt x="1679" y="39"/>
                </a:lnTo>
                <a:lnTo>
                  <a:pt x="1680" y="47"/>
                </a:lnTo>
                <a:lnTo>
                  <a:pt x="1682" y="56"/>
                </a:lnTo>
                <a:lnTo>
                  <a:pt x="1686" y="61"/>
                </a:lnTo>
                <a:lnTo>
                  <a:pt x="1692" y="66"/>
                </a:lnTo>
                <a:lnTo>
                  <a:pt x="1692" y="75"/>
                </a:lnTo>
                <a:lnTo>
                  <a:pt x="1694" y="81"/>
                </a:lnTo>
                <a:lnTo>
                  <a:pt x="1698" y="87"/>
                </a:lnTo>
                <a:lnTo>
                  <a:pt x="1699" y="93"/>
                </a:lnTo>
                <a:lnTo>
                  <a:pt x="1699" y="102"/>
                </a:lnTo>
                <a:lnTo>
                  <a:pt x="1698" y="110"/>
                </a:lnTo>
                <a:lnTo>
                  <a:pt x="1692" y="126"/>
                </a:lnTo>
                <a:lnTo>
                  <a:pt x="1679" y="155"/>
                </a:lnTo>
                <a:lnTo>
                  <a:pt x="1679" y="162"/>
                </a:lnTo>
                <a:lnTo>
                  <a:pt x="1679" y="167"/>
                </a:lnTo>
                <a:lnTo>
                  <a:pt x="1679" y="169"/>
                </a:lnTo>
                <a:lnTo>
                  <a:pt x="1675" y="169"/>
                </a:lnTo>
                <a:lnTo>
                  <a:pt x="1672" y="169"/>
                </a:lnTo>
                <a:lnTo>
                  <a:pt x="1672" y="175"/>
                </a:lnTo>
                <a:lnTo>
                  <a:pt x="1672" y="181"/>
                </a:lnTo>
                <a:lnTo>
                  <a:pt x="1672" y="182"/>
                </a:lnTo>
                <a:lnTo>
                  <a:pt x="1668" y="182"/>
                </a:lnTo>
                <a:lnTo>
                  <a:pt x="1665" y="182"/>
                </a:lnTo>
                <a:lnTo>
                  <a:pt x="1658" y="196"/>
                </a:lnTo>
                <a:lnTo>
                  <a:pt x="1651" y="210"/>
                </a:lnTo>
                <a:lnTo>
                  <a:pt x="1655" y="216"/>
                </a:lnTo>
                <a:lnTo>
                  <a:pt x="1658" y="223"/>
                </a:lnTo>
                <a:lnTo>
                  <a:pt x="1658" y="227"/>
                </a:lnTo>
                <a:lnTo>
                  <a:pt x="1658" y="230"/>
                </a:lnTo>
                <a:lnTo>
                  <a:pt x="1660" y="232"/>
                </a:lnTo>
                <a:lnTo>
                  <a:pt x="1663" y="233"/>
                </a:lnTo>
                <a:lnTo>
                  <a:pt x="1672" y="233"/>
                </a:lnTo>
                <a:lnTo>
                  <a:pt x="1674" y="235"/>
                </a:lnTo>
                <a:lnTo>
                  <a:pt x="1677" y="237"/>
                </a:lnTo>
                <a:lnTo>
                  <a:pt x="1679" y="240"/>
                </a:lnTo>
                <a:lnTo>
                  <a:pt x="1679" y="244"/>
                </a:lnTo>
                <a:lnTo>
                  <a:pt x="1679" y="254"/>
                </a:lnTo>
                <a:lnTo>
                  <a:pt x="1677" y="262"/>
                </a:lnTo>
                <a:lnTo>
                  <a:pt x="1672" y="267"/>
                </a:lnTo>
                <a:lnTo>
                  <a:pt x="1665" y="271"/>
                </a:lnTo>
                <a:lnTo>
                  <a:pt x="1665" y="278"/>
                </a:lnTo>
                <a:lnTo>
                  <a:pt x="1665" y="281"/>
                </a:lnTo>
                <a:lnTo>
                  <a:pt x="1663" y="285"/>
                </a:lnTo>
                <a:lnTo>
                  <a:pt x="1660" y="286"/>
                </a:lnTo>
                <a:lnTo>
                  <a:pt x="1655" y="291"/>
                </a:lnTo>
                <a:lnTo>
                  <a:pt x="1651" y="295"/>
                </a:lnTo>
                <a:lnTo>
                  <a:pt x="1651" y="298"/>
                </a:lnTo>
                <a:lnTo>
                  <a:pt x="1638" y="300"/>
                </a:lnTo>
                <a:lnTo>
                  <a:pt x="1626" y="300"/>
                </a:lnTo>
                <a:lnTo>
                  <a:pt x="1605" y="296"/>
                </a:lnTo>
                <a:lnTo>
                  <a:pt x="1585" y="293"/>
                </a:lnTo>
                <a:lnTo>
                  <a:pt x="1563" y="291"/>
                </a:lnTo>
                <a:lnTo>
                  <a:pt x="1561" y="286"/>
                </a:lnTo>
                <a:lnTo>
                  <a:pt x="1558" y="281"/>
                </a:lnTo>
                <a:lnTo>
                  <a:pt x="1552" y="279"/>
                </a:lnTo>
                <a:lnTo>
                  <a:pt x="1547" y="276"/>
                </a:lnTo>
                <a:lnTo>
                  <a:pt x="1535" y="273"/>
                </a:lnTo>
                <a:lnTo>
                  <a:pt x="1532" y="269"/>
                </a:lnTo>
                <a:lnTo>
                  <a:pt x="1529" y="264"/>
                </a:lnTo>
                <a:lnTo>
                  <a:pt x="1511" y="264"/>
                </a:lnTo>
                <a:lnTo>
                  <a:pt x="1494" y="264"/>
                </a:lnTo>
                <a:lnTo>
                  <a:pt x="1484" y="261"/>
                </a:lnTo>
                <a:lnTo>
                  <a:pt x="1469" y="257"/>
                </a:lnTo>
                <a:lnTo>
                  <a:pt x="1460" y="254"/>
                </a:lnTo>
                <a:lnTo>
                  <a:pt x="1452" y="254"/>
                </a:lnTo>
                <a:lnTo>
                  <a:pt x="1442" y="254"/>
                </a:lnTo>
                <a:lnTo>
                  <a:pt x="1433" y="257"/>
                </a:lnTo>
                <a:lnTo>
                  <a:pt x="1431" y="259"/>
                </a:lnTo>
                <a:lnTo>
                  <a:pt x="1431" y="261"/>
                </a:lnTo>
                <a:lnTo>
                  <a:pt x="1430" y="262"/>
                </a:lnTo>
                <a:lnTo>
                  <a:pt x="1426" y="264"/>
                </a:lnTo>
                <a:lnTo>
                  <a:pt x="1416" y="264"/>
                </a:lnTo>
                <a:lnTo>
                  <a:pt x="1406" y="264"/>
                </a:lnTo>
                <a:lnTo>
                  <a:pt x="1401" y="266"/>
                </a:lnTo>
                <a:lnTo>
                  <a:pt x="1399" y="267"/>
                </a:lnTo>
                <a:lnTo>
                  <a:pt x="1396" y="269"/>
                </a:lnTo>
                <a:lnTo>
                  <a:pt x="1392" y="271"/>
                </a:lnTo>
                <a:lnTo>
                  <a:pt x="1387" y="269"/>
                </a:lnTo>
                <a:lnTo>
                  <a:pt x="1382" y="267"/>
                </a:lnTo>
                <a:lnTo>
                  <a:pt x="1378" y="264"/>
                </a:lnTo>
                <a:lnTo>
                  <a:pt x="1372" y="264"/>
                </a:lnTo>
                <a:lnTo>
                  <a:pt x="1372" y="269"/>
                </a:lnTo>
                <a:lnTo>
                  <a:pt x="1370" y="274"/>
                </a:lnTo>
                <a:lnTo>
                  <a:pt x="1368" y="276"/>
                </a:lnTo>
                <a:lnTo>
                  <a:pt x="1367" y="276"/>
                </a:lnTo>
                <a:lnTo>
                  <a:pt x="1365" y="271"/>
                </a:lnTo>
                <a:lnTo>
                  <a:pt x="1358" y="271"/>
                </a:lnTo>
                <a:lnTo>
                  <a:pt x="1358" y="302"/>
                </a:lnTo>
                <a:lnTo>
                  <a:pt x="1356" y="315"/>
                </a:lnTo>
                <a:lnTo>
                  <a:pt x="1355" y="320"/>
                </a:lnTo>
                <a:lnTo>
                  <a:pt x="1351" y="325"/>
                </a:lnTo>
                <a:lnTo>
                  <a:pt x="1355" y="327"/>
                </a:lnTo>
                <a:lnTo>
                  <a:pt x="1356" y="331"/>
                </a:lnTo>
                <a:lnTo>
                  <a:pt x="1358" y="334"/>
                </a:lnTo>
                <a:lnTo>
                  <a:pt x="1358" y="339"/>
                </a:lnTo>
                <a:lnTo>
                  <a:pt x="1360" y="360"/>
                </a:lnTo>
                <a:lnTo>
                  <a:pt x="1363" y="378"/>
                </a:lnTo>
                <a:lnTo>
                  <a:pt x="1372" y="414"/>
                </a:lnTo>
                <a:lnTo>
                  <a:pt x="1367" y="421"/>
                </a:lnTo>
                <a:lnTo>
                  <a:pt x="1365" y="431"/>
                </a:lnTo>
                <a:lnTo>
                  <a:pt x="1365" y="443"/>
                </a:lnTo>
                <a:lnTo>
                  <a:pt x="1365" y="455"/>
                </a:lnTo>
                <a:lnTo>
                  <a:pt x="1361" y="457"/>
                </a:lnTo>
                <a:lnTo>
                  <a:pt x="1358" y="458"/>
                </a:lnTo>
                <a:lnTo>
                  <a:pt x="1356" y="467"/>
                </a:lnTo>
                <a:lnTo>
                  <a:pt x="1355" y="470"/>
                </a:lnTo>
                <a:lnTo>
                  <a:pt x="1353" y="474"/>
                </a:lnTo>
                <a:lnTo>
                  <a:pt x="1350" y="476"/>
                </a:lnTo>
                <a:lnTo>
                  <a:pt x="1344" y="476"/>
                </a:lnTo>
                <a:lnTo>
                  <a:pt x="1343" y="484"/>
                </a:lnTo>
                <a:lnTo>
                  <a:pt x="1341" y="487"/>
                </a:lnTo>
                <a:lnTo>
                  <a:pt x="1338" y="489"/>
                </a:lnTo>
                <a:lnTo>
                  <a:pt x="1336" y="503"/>
                </a:lnTo>
                <a:lnTo>
                  <a:pt x="1334" y="508"/>
                </a:lnTo>
                <a:lnTo>
                  <a:pt x="1332" y="510"/>
                </a:lnTo>
                <a:lnTo>
                  <a:pt x="1331" y="510"/>
                </a:lnTo>
                <a:lnTo>
                  <a:pt x="1326" y="511"/>
                </a:lnTo>
                <a:lnTo>
                  <a:pt x="1324" y="513"/>
                </a:lnTo>
                <a:lnTo>
                  <a:pt x="1321" y="515"/>
                </a:lnTo>
                <a:lnTo>
                  <a:pt x="1317" y="516"/>
                </a:lnTo>
                <a:lnTo>
                  <a:pt x="1303" y="513"/>
                </a:lnTo>
                <a:lnTo>
                  <a:pt x="1292" y="510"/>
                </a:lnTo>
                <a:lnTo>
                  <a:pt x="1268" y="501"/>
                </a:lnTo>
                <a:lnTo>
                  <a:pt x="1244" y="493"/>
                </a:lnTo>
                <a:lnTo>
                  <a:pt x="1230" y="491"/>
                </a:lnTo>
                <a:lnTo>
                  <a:pt x="1215" y="489"/>
                </a:lnTo>
                <a:lnTo>
                  <a:pt x="1210" y="491"/>
                </a:lnTo>
                <a:lnTo>
                  <a:pt x="1206" y="494"/>
                </a:lnTo>
                <a:lnTo>
                  <a:pt x="1201" y="503"/>
                </a:lnTo>
                <a:lnTo>
                  <a:pt x="1196" y="504"/>
                </a:lnTo>
                <a:lnTo>
                  <a:pt x="1194" y="506"/>
                </a:lnTo>
                <a:lnTo>
                  <a:pt x="1194" y="510"/>
                </a:lnTo>
                <a:lnTo>
                  <a:pt x="1186" y="511"/>
                </a:lnTo>
                <a:lnTo>
                  <a:pt x="1182" y="513"/>
                </a:lnTo>
                <a:lnTo>
                  <a:pt x="1181" y="516"/>
                </a:lnTo>
                <a:lnTo>
                  <a:pt x="1176" y="518"/>
                </a:lnTo>
                <a:lnTo>
                  <a:pt x="1170" y="522"/>
                </a:lnTo>
                <a:lnTo>
                  <a:pt x="1164" y="530"/>
                </a:lnTo>
                <a:lnTo>
                  <a:pt x="1157" y="539"/>
                </a:lnTo>
                <a:lnTo>
                  <a:pt x="1152" y="542"/>
                </a:lnTo>
                <a:lnTo>
                  <a:pt x="1146" y="544"/>
                </a:lnTo>
                <a:lnTo>
                  <a:pt x="1143" y="561"/>
                </a:lnTo>
                <a:lnTo>
                  <a:pt x="1138" y="576"/>
                </a:lnTo>
                <a:lnTo>
                  <a:pt x="1129" y="605"/>
                </a:lnTo>
                <a:lnTo>
                  <a:pt x="1124" y="621"/>
                </a:lnTo>
                <a:lnTo>
                  <a:pt x="1121" y="636"/>
                </a:lnTo>
                <a:lnTo>
                  <a:pt x="1119" y="655"/>
                </a:lnTo>
                <a:lnTo>
                  <a:pt x="1119" y="673"/>
                </a:lnTo>
                <a:lnTo>
                  <a:pt x="1116" y="673"/>
                </a:lnTo>
                <a:lnTo>
                  <a:pt x="1114" y="675"/>
                </a:lnTo>
                <a:lnTo>
                  <a:pt x="1112" y="680"/>
                </a:lnTo>
                <a:lnTo>
                  <a:pt x="1109" y="684"/>
                </a:lnTo>
                <a:lnTo>
                  <a:pt x="1107" y="685"/>
                </a:lnTo>
                <a:lnTo>
                  <a:pt x="1105" y="687"/>
                </a:lnTo>
                <a:lnTo>
                  <a:pt x="1105" y="696"/>
                </a:lnTo>
                <a:lnTo>
                  <a:pt x="1102" y="701"/>
                </a:lnTo>
                <a:lnTo>
                  <a:pt x="1099" y="708"/>
                </a:lnTo>
                <a:lnTo>
                  <a:pt x="1099" y="714"/>
                </a:lnTo>
                <a:lnTo>
                  <a:pt x="1092" y="718"/>
                </a:lnTo>
                <a:lnTo>
                  <a:pt x="1087" y="723"/>
                </a:lnTo>
                <a:lnTo>
                  <a:pt x="1082" y="728"/>
                </a:lnTo>
                <a:lnTo>
                  <a:pt x="1078" y="735"/>
                </a:lnTo>
                <a:lnTo>
                  <a:pt x="1071" y="735"/>
                </a:lnTo>
                <a:lnTo>
                  <a:pt x="1068" y="737"/>
                </a:lnTo>
                <a:lnTo>
                  <a:pt x="1065" y="740"/>
                </a:lnTo>
                <a:lnTo>
                  <a:pt x="1063" y="743"/>
                </a:lnTo>
                <a:lnTo>
                  <a:pt x="1059" y="752"/>
                </a:lnTo>
                <a:lnTo>
                  <a:pt x="1058" y="762"/>
                </a:lnTo>
                <a:lnTo>
                  <a:pt x="1058" y="769"/>
                </a:lnTo>
                <a:lnTo>
                  <a:pt x="1058" y="776"/>
                </a:lnTo>
                <a:lnTo>
                  <a:pt x="1059" y="779"/>
                </a:lnTo>
                <a:lnTo>
                  <a:pt x="1061" y="781"/>
                </a:lnTo>
                <a:lnTo>
                  <a:pt x="1063" y="781"/>
                </a:lnTo>
                <a:lnTo>
                  <a:pt x="1065" y="783"/>
                </a:lnTo>
                <a:lnTo>
                  <a:pt x="1065" y="786"/>
                </a:lnTo>
                <a:lnTo>
                  <a:pt x="1065" y="789"/>
                </a:lnTo>
                <a:lnTo>
                  <a:pt x="1068" y="789"/>
                </a:lnTo>
                <a:lnTo>
                  <a:pt x="1071" y="789"/>
                </a:lnTo>
                <a:lnTo>
                  <a:pt x="1071" y="793"/>
                </a:lnTo>
                <a:lnTo>
                  <a:pt x="1071" y="796"/>
                </a:lnTo>
                <a:lnTo>
                  <a:pt x="1071" y="800"/>
                </a:lnTo>
                <a:lnTo>
                  <a:pt x="1071" y="803"/>
                </a:lnTo>
                <a:lnTo>
                  <a:pt x="1076" y="812"/>
                </a:lnTo>
                <a:lnTo>
                  <a:pt x="1082" y="820"/>
                </a:lnTo>
                <a:lnTo>
                  <a:pt x="1088" y="829"/>
                </a:lnTo>
                <a:lnTo>
                  <a:pt x="1092" y="837"/>
                </a:lnTo>
                <a:lnTo>
                  <a:pt x="1094" y="863"/>
                </a:lnTo>
                <a:lnTo>
                  <a:pt x="1097" y="887"/>
                </a:lnTo>
                <a:lnTo>
                  <a:pt x="1099" y="911"/>
                </a:lnTo>
                <a:lnTo>
                  <a:pt x="1100" y="924"/>
                </a:lnTo>
                <a:lnTo>
                  <a:pt x="1099" y="940"/>
                </a:lnTo>
                <a:lnTo>
                  <a:pt x="1095" y="941"/>
                </a:lnTo>
                <a:lnTo>
                  <a:pt x="1092" y="943"/>
                </a:lnTo>
                <a:lnTo>
                  <a:pt x="1090" y="951"/>
                </a:lnTo>
                <a:lnTo>
                  <a:pt x="1088" y="955"/>
                </a:lnTo>
                <a:lnTo>
                  <a:pt x="1087" y="958"/>
                </a:lnTo>
                <a:lnTo>
                  <a:pt x="1083" y="960"/>
                </a:lnTo>
                <a:lnTo>
                  <a:pt x="1078" y="960"/>
                </a:lnTo>
                <a:lnTo>
                  <a:pt x="1075" y="967"/>
                </a:lnTo>
                <a:lnTo>
                  <a:pt x="1070" y="972"/>
                </a:lnTo>
                <a:lnTo>
                  <a:pt x="1065" y="977"/>
                </a:lnTo>
                <a:lnTo>
                  <a:pt x="1058" y="980"/>
                </a:lnTo>
                <a:lnTo>
                  <a:pt x="1054" y="987"/>
                </a:lnTo>
                <a:lnTo>
                  <a:pt x="1049" y="992"/>
                </a:lnTo>
                <a:lnTo>
                  <a:pt x="1044" y="998"/>
                </a:lnTo>
                <a:lnTo>
                  <a:pt x="1037" y="1001"/>
                </a:lnTo>
                <a:lnTo>
                  <a:pt x="1037" y="1006"/>
                </a:lnTo>
                <a:lnTo>
                  <a:pt x="1036" y="1011"/>
                </a:lnTo>
                <a:lnTo>
                  <a:pt x="1034" y="1016"/>
                </a:lnTo>
                <a:lnTo>
                  <a:pt x="1030" y="1018"/>
                </a:lnTo>
                <a:lnTo>
                  <a:pt x="1024" y="1023"/>
                </a:lnTo>
                <a:lnTo>
                  <a:pt x="1017" y="1028"/>
                </a:lnTo>
                <a:lnTo>
                  <a:pt x="1017" y="1037"/>
                </a:lnTo>
                <a:lnTo>
                  <a:pt x="1015" y="1045"/>
                </a:lnTo>
                <a:lnTo>
                  <a:pt x="1010" y="1059"/>
                </a:lnTo>
                <a:lnTo>
                  <a:pt x="1005" y="1073"/>
                </a:lnTo>
                <a:lnTo>
                  <a:pt x="1003" y="1081"/>
                </a:lnTo>
                <a:lnTo>
                  <a:pt x="1003" y="1090"/>
                </a:lnTo>
                <a:lnTo>
                  <a:pt x="995" y="1095"/>
                </a:lnTo>
                <a:lnTo>
                  <a:pt x="988" y="1102"/>
                </a:lnTo>
                <a:lnTo>
                  <a:pt x="981" y="1108"/>
                </a:lnTo>
                <a:lnTo>
                  <a:pt x="976" y="1117"/>
                </a:lnTo>
                <a:lnTo>
                  <a:pt x="974" y="1122"/>
                </a:lnTo>
                <a:lnTo>
                  <a:pt x="972" y="1124"/>
                </a:lnTo>
                <a:lnTo>
                  <a:pt x="969" y="1124"/>
                </a:lnTo>
                <a:lnTo>
                  <a:pt x="967" y="1129"/>
                </a:lnTo>
                <a:lnTo>
                  <a:pt x="966" y="1131"/>
                </a:lnTo>
                <a:lnTo>
                  <a:pt x="962" y="1131"/>
                </a:lnTo>
                <a:lnTo>
                  <a:pt x="962" y="1137"/>
                </a:lnTo>
                <a:lnTo>
                  <a:pt x="960" y="1142"/>
                </a:lnTo>
                <a:lnTo>
                  <a:pt x="959" y="1144"/>
                </a:lnTo>
                <a:lnTo>
                  <a:pt x="955" y="1144"/>
                </a:lnTo>
                <a:lnTo>
                  <a:pt x="954" y="1149"/>
                </a:lnTo>
                <a:lnTo>
                  <a:pt x="952" y="1151"/>
                </a:lnTo>
                <a:lnTo>
                  <a:pt x="949" y="1151"/>
                </a:lnTo>
                <a:lnTo>
                  <a:pt x="950" y="1161"/>
                </a:lnTo>
                <a:lnTo>
                  <a:pt x="949" y="1168"/>
                </a:lnTo>
                <a:lnTo>
                  <a:pt x="947" y="1175"/>
                </a:lnTo>
                <a:lnTo>
                  <a:pt x="943" y="1180"/>
                </a:lnTo>
                <a:lnTo>
                  <a:pt x="938" y="1192"/>
                </a:lnTo>
                <a:lnTo>
                  <a:pt x="935" y="1199"/>
                </a:lnTo>
                <a:lnTo>
                  <a:pt x="935" y="1206"/>
                </a:lnTo>
                <a:lnTo>
                  <a:pt x="935" y="1216"/>
                </a:lnTo>
                <a:lnTo>
                  <a:pt x="935" y="1224"/>
                </a:lnTo>
                <a:lnTo>
                  <a:pt x="940" y="1238"/>
                </a:lnTo>
                <a:lnTo>
                  <a:pt x="942" y="1255"/>
                </a:lnTo>
                <a:lnTo>
                  <a:pt x="943" y="1264"/>
                </a:lnTo>
                <a:lnTo>
                  <a:pt x="942" y="1274"/>
                </a:lnTo>
                <a:lnTo>
                  <a:pt x="933" y="1274"/>
                </a:lnTo>
                <a:lnTo>
                  <a:pt x="926" y="1276"/>
                </a:lnTo>
                <a:lnTo>
                  <a:pt x="921" y="1281"/>
                </a:lnTo>
                <a:lnTo>
                  <a:pt x="921" y="1288"/>
                </a:lnTo>
                <a:lnTo>
                  <a:pt x="918" y="1288"/>
                </a:lnTo>
                <a:lnTo>
                  <a:pt x="916" y="1288"/>
                </a:lnTo>
                <a:lnTo>
                  <a:pt x="916" y="1289"/>
                </a:lnTo>
                <a:lnTo>
                  <a:pt x="914" y="1291"/>
                </a:lnTo>
                <a:lnTo>
                  <a:pt x="914" y="1294"/>
                </a:lnTo>
                <a:lnTo>
                  <a:pt x="899" y="1300"/>
                </a:lnTo>
                <a:lnTo>
                  <a:pt x="896" y="1301"/>
                </a:lnTo>
                <a:lnTo>
                  <a:pt x="894" y="1300"/>
                </a:lnTo>
                <a:lnTo>
                  <a:pt x="892" y="1300"/>
                </a:lnTo>
                <a:lnTo>
                  <a:pt x="891" y="1300"/>
                </a:lnTo>
                <a:lnTo>
                  <a:pt x="889" y="1300"/>
                </a:lnTo>
                <a:lnTo>
                  <a:pt x="884" y="1301"/>
                </a:lnTo>
                <a:lnTo>
                  <a:pt x="880" y="1303"/>
                </a:lnTo>
                <a:lnTo>
                  <a:pt x="875" y="1308"/>
                </a:lnTo>
                <a:lnTo>
                  <a:pt x="868" y="1311"/>
                </a:lnTo>
                <a:lnTo>
                  <a:pt x="863" y="1313"/>
                </a:lnTo>
                <a:lnTo>
                  <a:pt x="858" y="1315"/>
                </a:lnTo>
                <a:lnTo>
                  <a:pt x="855" y="1315"/>
                </a:lnTo>
                <a:lnTo>
                  <a:pt x="853" y="1315"/>
                </a:lnTo>
                <a:lnTo>
                  <a:pt x="851" y="1317"/>
                </a:lnTo>
                <a:lnTo>
                  <a:pt x="850" y="1318"/>
                </a:lnTo>
                <a:lnTo>
                  <a:pt x="848" y="1320"/>
                </a:lnTo>
                <a:lnTo>
                  <a:pt x="841" y="1325"/>
                </a:lnTo>
                <a:lnTo>
                  <a:pt x="833" y="1329"/>
                </a:lnTo>
                <a:lnTo>
                  <a:pt x="829" y="1330"/>
                </a:lnTo>
                <a:lnTo>
                  <a:pt x="822" y="1332"/>
                </a:lnTo>
                <a:lnTo>
                  <a:pt x="821" y="1332"/>
                </a:lnTo>
                <a:lnTo>
                  <a:pt x="819" y="1332"/>
                </a:lnTo>
                <a:lnTo>
                  <a:pt x="817" y="1334"/>
                </a:lnTo>
                <a:lnTo>
                  <a:pt x="816" y="1334"/>
                </a:lnTo>
                <a:lnTo>
                  <a:pt x="812" y="1335"/>
                </a:lnTo>
                <a:lnTo>
                  <a:pt x="797" y="1335"/>
                </a:lnTo>
                <a:lnTo>
                  <a:pt x="787" y="1337"/>
                </a:lnTo>
                <a:lnTo>
                  <a:pt x="775" y="1340"/>
                </a:lnTo>
                <a:lnTo>
                  <a:pt x="764" y="1342"/>
                </a:lnTo>
                <a:lnTo>
                  <a:pt x="758" y="1346"/>
                </a:lnTo>
                <a:lnTo>
                  <a:pt x="752" y="1351"/>
                </a:lnTo>
                <a:lnTo>
                  <a:pt x="747" y="1356"/>
                </a:lnTo>
                <a:lnTo>
                  <a:pt x="744" y="1363"/>
                </a:lnTo>
                <a:lnTo>
                  <a:pt x="744" y="1368"/>
                </a:lnTo>
                <a:lnTo>
                  <a:pt x="746" y="1373"/>
                </a:lnTo>
                <a:lnTo>
                  <a:pt x="749" y="1381"/>
                </a:lnTo>
                <a:lnTo>
                  <a:pt x="754" y="1388"/>
                </a:lnTo>
                <a:lnTo>
                  <a:pt x="758" y="1397"/>
                </a:lnTo>
                <a:lnTo>
                  <a:pt x="758" y="1441"/>
                </a:lnTo>
                <a:lnTo>
                  <a:pt x="756" y="1448"/>
                </a:lnTo>
                <a:lnTo>
                  <a:pt x="756" y="1451"/>
                </a:lnTo>
                <a:lnTo>
                  <a:pt x="759" y="1460"/>
                </a:lnTo>
                <a:lnTo>
                  <a:pt x="764" y="1467"/>
                </a:lnTo>
                <a:lnTo>
                  <a:pt x="768" y="1475"/>
                </a:lnTo>
                <a:lnTo>
                  <a:pt x="768" y="1477"/>
                </a:lnTo>
                <a:lnTo>
                  <a:pt x="768" y="1479"/>
                </a:lnTo>
                <a:lnTo>
                  <a:pt x="768" y="1484"/>
                </a:lnTo>
                <a:lnTo>
                  <a:pt x="768" y="1485"/>
                </a:lnTo>
                <a:lnTo>
                  <a:pt x="768" y="1492"/>
                </a:lnTo>
                <a:lnTo>
                  <a:pt x="768" y="1496"/>
                </a:lnTo>
                <a:lnTo>
                  <a:pt x="768" y="1504"/>
                </a:lnTo>
                <a:lnTo>
                  <a:pt x="768" y="1511"/>
                </a:lnTo>
                <a:lnTo>
                  <a:pt x="766" y="1520"/>
                </a:lnTo>
                <a:lnTo>
                  <a:pt x="764" y="1526"/>
                </a:lnTo>
                <a:lnTo>
                  <a:pt x="763" y="1528"/>
                </a:lnTo>
                <a:lnTo>
                  <a:pt x="761" y="1528"/>
                </a:lnTo>
                <a:lnTo>
                  <a:pt x="759" y="1530"/>
                </a:lnTo>
                <a:lnTo>
                  <a:pt x="758" y="1533"/>
                </a:lnTo>
                <a:lnTo>
                  <a:pt x="758" y="1550"/>
                </a:lnTo>
                <a:lnTo>
                  <a:pt x="758" y="1569"/>
                </a:lnTo>
                <a:lnTo>
                  <a:pt x="758" y="1579"/>
                </a:lnTo>
                <a:lnTo>
                  <a:pt x="758" y="1588"/>
                </a:lnTo>
                <a:lnTo>
                  <a:pt x="754" y="1595"/>
                </a:lnTo>
                <a:lnTo>
                  <a:pt x="751" y="1601"/>
                </a:lnTo>
                <a:lnTo>
                  <a:pt x="751" y="1635"/>
                </a:lnTo>
                <a:lnTo>
                  <a:pt x="751" y="1639"/>
                </a:lnTo>
                <a:lnTo>
                  <a:pt x="746" y="1649"/>
                </a:lnTo>
                <a:lnTo>
                  <a:pt x="744" y="1656"/>
                </a:lnTo>
                <a:lnTo>
                  <a:pt x="746" y="1664"/>
                </a:lnTo>
                <a:lnTo>
                  <a:pt x="751" y="1673"/>
                </a:lnTo>
                <a:lnTo>
                  <a:pt x="751" y="1675"/>
                </a:lnTo>
                <a:lnTo>
                  <a:pt x="751" y="1676"/>
                </a:lnTo>
                <a:lnTo>
                  <a:pt x="751" y="1678"/>
                </a:lnTo>
                <a:lnTo>
                  <a:pt x="751" y="1687"/>
                </a:lnTo>
                <a:lnTo>
                  <a:pt x="751" y="1688"/>
                </a:lnTo>
                <a:lnTo>
                  <a:pt x="751" y="1697"/>
                </a:lnTo>
                <a:lnTo>
                  <a:pt x="749" y="1705"/>
                </a:lnTo>
                <a:lnTo>
                  <a:pt x="747" y="1711"/>
                </a:lnTo>
                <a:lnTo>
                  <a:pt x="742" y="1714"/>
                </a:lnTo>
                <a:lnTo>
                  <a:pt x="737" y="1717"/>
                </a:lnTo>
                <a:lnTo>
                  <a:pt x="734" y="1723"/>
                </a:lnTo>
                <a:lnTo>
                  <a:pt x="732" y="1729"/>
                </a:lnTo>
                <a:lnTo>
                  <a:pt x="729" y="1735"/>
                </a:lnTo>
                <a:lnTo>
                  <a:pt x="727" y="1736"/>
                </a:lnTo>
                <a:lnTo>
                  <a:pt x="723" y="1738"/>
                </a:lnTo>
                <a:lnTo>
                  <a:pt x="723" y="1748"/>
                </a:lnTo>
                <a:lnTo>
                  <a:pt x="722" y="1757"/>
                </a:lnTo>
                <a:lnTo>
                  <a:pt x="718" y="1774"/>
                </a:lnTo>
                <a:lnTo>
                  <a:pt x="715" y="1791"/>
                </a:lnTo>
                <a:lnTo>
                  <a:pt x="715" y="1801"/>
                </a:lnTo>
                <a:lnTo>
                  <a:pt x="717" y="1813"/>
                </a:lnTo>
                <a:lnTo>
                  <a:pt x="708" y="1813"/>
                </a:lnTo>
                <a:lnTo>
                  <a:pt x="701" y="1815"/>
                </a:lnTo>
                <a:lnTo>
                  <a:pt x="696" y="1818"/>
                </a:lnTo>
                <a:lnTo>
                  <a:pt x="689" y="1820"/>
                </a:lnTo>
                <a:lnTo>
                  <a:pt x="689" y="1825"/>
                </a:lnTo>
                <a:lnTo>
                  <a:pt x="689" y="1830"/>
                </a:lnTo>
                <a:lnTo>
                  <a:pt x="684" y="1835"/>
                </a:lnTo>
                <a:lnTo>
                  <a:pt x="681" y="1842"/>
                </a:lnTo>
                <a:lnTo>
                  <a:pt x="681" y="1847"/>
                </a:lnTo>
                <a:lnTo>
                  <a:pt x="683" y="1854"/>
                </a:lnTo>
                <a:lnTo>
                  <a:pt x="677" y="1854"/>
                </a:lnTo>
                <a:lnTo>
                  <a:pt x="674" y="1856"/>
                </a:lnTo>
                <a:lnTo>
                  <a:pt x="672" y="1859"/>
                </a:lnTo>
                <a:lnTo>
                  <a:pt x="671" y="1862"/>
                </a:lnTo>
                <a:lnTo>
                  <a:pt x="669" y="1871"/>
                </a:lnTo>
                <a:lnTo>
                  <a:pt x="666" y="1873"/>
                </a:lnTo>
                <a:lnTo>
                  <a:pt x="662" y="1874"/>
                </a:lnTo>
                <a:lnTo>
                  <a:pt x="662" y="1885"/>
                </a:lnTo>
                <a:lnTo>
                  <a:pt x="662" y="1895"/>
                </a:lnTo>
                <a:lnTo>
                  <a:pt x="659" y="1902"/>
                </a:lnTo>
                <a:lnTo>
                  <a:pt x="655" y="1909"/>
                </a:lnTo>
                <a:lnTo>
                  <a:pt x="648" y="1922"/>
                </a:lnTo>
                <a:lnTo>
                  <a:pt x="642" y="1936"/>
                </a:lnTo>
                <a:lnTo>
                  <a:pt x="638" y="1936"/>
                </a:lnTo>
                <a:lnTo>
                  <a:pt x="636" y="1938"/>
                </a:lnTo>
                <a:lnTo>
                  <a:pt x="635" y="1943"/>
                </a:lnTo>
                <a:lnTo>
                  <a:pt x="614" y="1984"/>
                </a:lnTo>
                <a:lnTo>
                  <a:pt x="609" y="1987"/>
                </a:lnTo>
                <a:lnTo>
                  <a:pt x="606" y="1990"/>
                </a:lnTo>
                <a:lnTo>
                  <a:pt x="602" y="2002"/>
                </a:lnTo>
                <a:lnTo>
                  <a:pt x="599" y="2014"/>
                </a:lnTo>
                <a:lnTo>
                  <a:pt x="597" y="2019"/>
                </a:lnTo>
                <a:lnTo>
                  <a:pt x="594" y="2024"/>
                </a:lnTo>
                <a:lnTo>
                  <a:pt x="594" y="2033"/>
                </a:lnTo>
                <a:lnTo>
                  <a:pt x="595" y="2038"/>
                </a:lnTo>
                <a:lnTo>
                  <a:pt x="599" y="2042"/>
                </a:lnTo>
                <a:lnTo>
                  <a:pt x="604" y="2045"/>
                </a:lnTo>
                <a:lnTo>
                  <a:pt x="609" y="2048"/>
                </a:lnTo>
                <a:lnTo>
                  <a:pt x="613" y="2052"/>
                </a:lnTo>
                <a:lnTo>
                  <a:pt x="614" y="2059"/>
                </a:lnTo>
                <a:lnTo>
                  <a:pt x="614" y="2065"/>
                </a:lnTo>
                <a:lnTo>
                  <a:pt x="621" y="2065"/>
                </a:lnTo>
                <a:lnTo>
                  <a:pt x="624" y="2069"/>
                </a:lnTo>
                <a:lnTo>
                  <a:pt x="630" y="2070"/>
                </a:lnTo>
                <a:lnTo>
                  <a:pt x="635" y="2072"/>
                </a:lnTo>
                <a:lnTo>
                  <a:pt x="635" y="2074"/>
                </a:lnTo>
                <a:lnTo>
                  <a:pt x="636" y="2076"/>
                </a:lnTo>
                <a:lnTo>
                  <a:pt x="640" y="2077"/>
                </a:lnTo>
                <a:lnTo>
                  <a:pt x="645" y="2077"/>
                </a:lnTo>
                <a:lnTo>
                  <a:pt x="648" y="2079"/>
                </a:lnTo>
                <a:lnTo>
                  <a:pt x="650" y="2082"/>
                </a:lnTo>
                <a:lnTo>
                  <a:pt x="652" y="2086"/>
                </a:lnTo>
                <a:lnTo>
                  <a:pt x="654" y="2089"/>
                </a:lnTo>
                <a:lnTo>
                  <a:pt x="655" y="2093"/>
                </a:lnTo>
                <a:lnTo>
                  <a:pt x="659" y="2093"/>
                </a:lnTo>
                <a:lnTo>
                  <a:pt x="662" y="2093"/>
                </a:lnTo>
                <a:lnTo>
                  <a:pt x="666" y="2093"/>
                </a:lnTo>
                <a:lnTo>
                  <a:pt x="669" y="2093"/>
                </a:lnTo>
                <a:lnTo>
                  <a:pt x="674" y="2101"/>
                </a:lnTo>
                <a:lnTo>
                  <a:pt x="677" y="2105"/>
                </a:lnTo>
                <a:lnTo>
                  <a:pt x="683" y="2106"/>
                </a:lnTo>
                <a:lnTo>
                  <a:pt x="686" y="2140"/>
                </a:lnTo>
                <a:lnTo>
                  <a:pt x="691" y="2173"/>
                </a:lnTo>
                <a:lnTo>
                  <a:pt x="696" y="2205"/>
                </a:lnTo>
                <a:lnTo>
                  <a:pt x="696" y="2224"/>
                </a:lnTo>
                <a:lnTo>
                  <a:pt x="696" y="2243"/>
                </a:lnTo>
                <a:lnTo>
                  <a:pt x="693" y="2245"/>
                </a:lnTo>
                <a:lnTo>
                  <a:pt x="691" y="2248"/>
                </a:lnTo>
                <a:lnTo>
                  <a:pt x="689" y="2256"/>
                </a:lnTo>
                <a:lnTo>
                  <a:pt x="686" y="2258"/>
                </a:lnTo>
                <a:lnTo>
                  <a:pt x="684" y="2262"/>
                </a:lnTo>
                <a:lnTo>
                  <a:pt x="683" y="2270"/>
                </a:lnTo>
                <a:lnTo>
                  <a:pt x="676" y="2274"/>
                </a:lnTo>
                <a:lnTo>
                  <a:pt x="671" y="2279"/>
                </a:lnTo>
                <a:lnTo>
                  <a:pt x="666" y="2284"/>
                </a:lnTo>
                <a:lnTo>
                  <a:pt x="662" y="2291"/>
                </a:lnTo>
                <a:lnTo>
                  <a:pt x="657" y="2291"/>
                </a:lnTo>
                <a:lnTo>
                  <a:pt x="652" y="2289"/>
                </a:lnTo>
                <a:lnTo>
                  <a:pt x="643" y="2286"/>
                </a:lnTo>
                <a:lnTo>
                  <a:pt x="635" y="2282"/>
                </a:lnTo>
                <a:lnTo>
                  <a:pt x="628" y="2282"/>
                </a:lnTo>
                <a:lnTo>
                  <a:pt x="621" y="2284"/>
                </a:lnTo>
                <a:lnTo>
                  <a:pt x="619" y="2282"/>
                </a:lnTo>
                <a:lnTo>
                  <a:pt x="618" y="2280"/>
                </a:lnTo>
                <a:lnTo>
                  <a:pt x="614" y="2277"/>
                </a:lnTo>
                <a:lnTo>
                  <a:pt x="609" y="2275"/>
                </a:lnTo>
                <a:lnTo>
                  <a:pt x="607" y="2274"/>
                </a:lnTo>
                <a:lnTo>
                  <a:pt x="607" y="2270"/>
                </a:lnTo>
                <a:lnTo>
                  <a:pt x="604" y="2268"/>
                </a:lnTo>
                <a:lnTo>
                  <a:pt x="601" y="2268"/>
                </a:lnTo>
                <a:lnTo>
                  <a:pt x="590" y="2270"/>
                </a:lnTo>
                <a:lnTo>
                  <a:pt x="580" y="2272"/>
                </a:lnTo>
                <a:lnTo>
                  <a:pt x="575" y="2272"/>
                </a:lnTo>
                <a:lnTo>
                  <a:pt x="573" y="2270"/>
                </a:lnTo>
                <a:lnTo>
                  <a:pt x="573" y="2263"/>
                </a:lnTo>
                <a:lnTo>
                  <a:pt x="568" y="2263"/>
                </a:lnTo>
                <a:lnTo>
                  <a:pt x="563" y="2263"/>
                </a:lnTo>
                <a:lnTo>
                  <a:pt x="558" y="2263"/>
                </a:lnTo>
                <a:lnTo>
                  <a:pt x="553" y="2263"/>
                </a:lnTo>
                <a:lnTo>
                  <a:pt x="549" y="2262"/>
                </a:lnTo>
                <a:lnTo>
                  <a:pt x="546" y="2260"/>
                </a:lnTo>
                <a:lnTo>
                  <a:pt x="543" y="2258"/>
                </a:lnTo>
                <a:lnTo>
                  <a:pt x="539" y="2256"/>
                </a:lnTo>
                <a:lnTo>
                  <a:pt x="524" y="2256"/>
                </a:lnTo>
                <a:lnTo>
                  <a:pt x="507" y="2256"/>
                </a:lnTo>
                <a:lnTo>
                  <a:pt x="490" y="2256"/>
                </a:lnTo>
                <a:lnTo>
                  <a:pt x="471" y="2256"/>
                </a:lnTo>
                <a:lnTo>
                  <a:pt x="467" y="2258"/>
                </a:lnTo>
                <a:lnTo>
                  <a:pt x="464" y="2260"/>
                </a:lnTo>
                <a:lnTo>
                  <a:pt x="461" y="2263"/>
                </a:lnTo>
                <a:lnTo>
                  <a:pt x="457" y="2263"/>
                </a:lnTo>
                <a:lnTo>
                  <a:pt x="454" y="2265"/>
                </a:lnTo>
                <a:lnTo>
                  <a:pt x="452" y="2268"/>
                </a:lnTo>
                <a:lnTo>
                  <a:pt x="450" y="2277"/>
                </a:lnTo>
                <a:lnTo>
                  <a:pt x="447" y="2277"/>
                </a:lnTo>
                <a:lnTo>
                  <a:pt x="445" y="2279"/>
                </a:lnTo>
                <a:lnTo>
                  <a:pt x="444" y="2284"/>
                </a:lnTo>
                <a:lnTo>
                  <a:pt x="435" y="2289"/>
                </a:lnTo>
                <a:lnTo>
                  <a:pt x="432" y="2292"/>
                </a:lnTo>
                <a:lnTo>
                  <a:pt x="430" y="2297"/>
                </a:lnTo>
                <a:lnTo>
                  <a:pt x="425" y="2299"/>
                </a:lnTo>
                <a:lnTo>
                  <a:pt x="420" y="2303"/>
                </a:lnTo>
                <a:lnTo>
                  <a:pt x="413" y="2311"/>
                </a:lnTo>
                <a:lnTo>
                  <a:pt x="406" y="2320"/>
                </a:lnTo>
                <a:lnTo>
                  <a:pt x="401" y="2323"/>
                </a:lnTo>
                <a:lnTo>
                  <a:pt x="396" y="2325"/>
                </a:lnTo>
                <a:lnTo>
                  <a:pt x="396" y="2332"/>
                </a:lnTo>
                <a:lnTo>
                  <a:pt x="396" y="2337"/>
                </a:lnTo>
                <a:lnTo>
                  <a:pt x="392" y="2340"/>
                </a:lnTo>
                <a:lnTo>
                  <a:pt x="389" y="2342"/>
                </a:lnTo>
                <a:lnTo>
                  <a:pt x="386" y="2345"/>
                </a:lnTo>
                <a:lnTo>
                  <a:pt x="382" y="2347"/>
                </a:lnTo>
                <a:lnTo>
                  <a:pt x="382" y="2352"/>
                </a:lnTo>
                <a:lnTo>
                  <a:pt x="382" y="2359"/>
                </a:lnTo>
                <a:lnTo>
                  <a:pt x="375" y="2362"/>
                </a:lnTo>
                <a:lnTo>
                  <a:pt x="369" y="2367"/>
                </a:lnTo>
                <a:lnTo>
                  <a:pt x="358" y="2379"/>
                </a:lnTo>
                <a:lnTo>
                  <a:pt x="348" y="2391"/>
                </a:lnTo>
                <a:lnTo>
                  <a:pt x="341" y="2396"/>
                </a:lnTo>
                <a:lnTo>
                  <a:pt x="334" y="2400"/>
                </a:lnTo>
                <a:lnTo>
                  <a:pt x="334" y="2407"/>
                </a:lnTo>
                <a:lnTo>
                  <a:pt x="334" y="2412"/>
                </a:lnTo>
                <a:lnTo>
                  <a:pt x="331" y="2415"/>
                </a:lnTo>
                <a:lnTo>
                  <a:pt x="328" y="2417"/>
                </a:lnTo>
                <a:lnTo>
                  <a:pt x="324" y="2420"/>
                </a:lnTo>
                <a:lnTo>
                  <a:pt x="321" y="2422"/>
                </a:lnTo>
                <a:lnTo>
                  <a:pt x="321" y="2427"/>
                </a:lnTo>
                <a:lnTo>
                  <a:pt x="321" y="2434"/>
                </a:lnTo>
                <a:lnTo>
                  <a:pt x="311" y="2441"/>
                </a:lnTo>
                <a:lnTo>
                  <a:pt x="302" y="2449"/>
                </a:lnTo>
                <a:lnTo>
                  <a:pt x="294" y="2458"/>
                </a:lnTo>
                <a:lnTo>
                  <a:pt x="287" y="2468"/>
                </a:lnTo>
                <a:lnTo>
                  <a:pt x="288" y="2475"/>
                </a:lnTo>
                <a:lnTo>
                  <a:pt x="290" y="2482"/>
                </a:lnTo>
                <a:lnTo>
                  <a:pt x="292" y="2487"/>
                </a:lnTo>
                <a:lnTo>
                  <a:pt x="294" y="2495"/>
                </a:lnTo>
                <a:lnTo>
                  <a:pt x="294" y="2511"/>
                </a:lnTo>
                <a:lnTo>
                  <a:pt x="294" y="2526"/>
                </a:lnTo>
                <a:lnTo>
                  <a:pt x="294" y="2541"/>
                </a:lnTo>
                <a:lnTo>
                  <a:pt x="294" y="2557"/>
                </a:lnTo>
                <a:lnTo>
                  <a:pt x="292" y="2558"/>
                </a:lnTo>
                <a:lnTo>
                  <a:pt x="290" y="2560"/>
                </a:lnTo>
                <a:lnTo>
                  <a:pt x="287" y="2564"/>
                </a:lnTo>
                <a:lnTo>
                  <a:pt x="285" y="2569"/>
                </a:lnTo>
                <a:lnTo>
                  <a:pt x="283" y="2570"/>
                </a:lnTo>
                <a:lnTo>
                  <a:pt x="280" y="2570"/>
                </a:lnTo>
                <a:lnTo>
                  <a:pt x="273" y="2582"/>
                </a:lnTo>
                <a:lnTo>
                  <a:pt x="270" y="2594"/>
                </a:lnTo>
                <a:lnTo>
                  <a:pt x="266" y="2599"/>
                </a:lnTo>
                <a:lnTo>
                  <a:pt x="263" y="2604"/>
                </a:lnTo>
                <a:lnTo>
                  <a:pt x="258" y="2608"/>
                </a:lnTo>
                <a:lnTo>
                  <a:pt x="253" y="2611"/>
                </a:lnTo>
                <a:lnTo>
                  <a:pt x="258" y="2635"/>
                </a:lnTo>
                <a:lnTo>
                  <a:pt x="259" y="2650"/>
                </a:lnTo>
                <a:lnTo>
                  <a:pt x="259" y="2666"/>
                </a:lnTo>
                <a:lnTo>
                  <a:pt x="263" y="2668"/>
                </a:lnTo>
                <a:lnTo>
                  <a:pt x="265" y="2669"/>
                </a:lnTo>
                <a:lnTo>
                  <a:pt x="266" y="2676"/>
                </a:lnTo>
                <a:lnTo>
                  <a:pt x="266" y="2693"/>
                </a:lnTo>
                <a:lnTo>
                  <a:pt x="270" y="2695"/>
                </a:lnTo>
                <a:lnTo>
                  <a:pt x="271" y="2697"/>
                </a:lnTo>
                <a:lnTo>
                  <a:pt x="275" y="2702"/>
                </a:lnTo>
                <a:lnTo>
                  <a:pt x="277" y="2708"/>
                </a:lnTo>
                <a:lnTo>
                  <a:pt x="280" y="2714"/>
                </a:lnTo>
                <a:lnTo>
                  <a:pt x="280" y="2722"/>
                </a:lnTo>
                <a:lnTo>
                  <a:pt x="283" y="2727"/>
                </a:lnTo>
                <a:lnTo>
                  <a:pt x="285" y="2734"/>
                </a:lnTo>
                <a:lnTo>
                  <a:pt x="287" y="2741"/>
                </a:lnTo>
                <a:lnTo>
                  <a:pt x="282" y="2753"/>
                </a:lnTo>
                <a:lnTo>
                  <a:pt x="275" y="2763"/>
                </a:lnTo>
                <a:lnTo>
                  <a:pt x="270" y="2775"/>
                </a:lnTo>
                <a:lnTo>
                  <a:pt x="268" y="2782"/>
                </a:lnTo>
                <a:lnTo>
                  <a:pt x="266" y="2789"/>
                </a:lnTo>
                <a:lnTo>
                  <a:pt x="265" y="2809"/>
                </a:lnTo>
                <a:lnTo>
                  <a:pt x="268" y="2825"/>
                </a:lnTo>
                <a:lnTo>
                  <a:pt x="271" y="2840"/>
                </a:lnTo>
                <a:lnTo>
                  <a:pt x="273" y="2857"/>
                </a:lnTo>
                <a:lnTo>
                  <a:pt x="270" y="2867"/>
                </a:lnTo>
                <a:lnTo>
                  <a:pt x="268" y="2871"/>
                </a:lnTo>
                <a:lnTo>
                  <a:pt x="266" y="2877"/>
                </a:lnTo>
                <a:lnTo>
                  <a:pt x="265" y="2881"/>
                </a:lnTo>
                <a:lnTo>
                  <a:pt x="263" y="2883"/>
                </a:lnTo>
                <a:lnTo>
                  <a:pt x="261" y="2883"/>
                </a:lnTo>
                <a:lnTo>
                  <a:pt x="259" y="2884"/>
                </a:lnTo>
                <a:lnTo>
                  <a:pt x="259" y="2889"/>
                </a:lnTo>
                <a:lnTo>
                  <a:pt x="259" y="2895"/>
                </a:lnTo>
                <a:lnTo>
                  <a:pt x="259" y="2900"/>
                </a:lnTo>
                <a:lnTo>
                  <a:pt x="259" y="2905"/>
                </a:lnTo>
                <a:lnTo>
                  <a:pt x="253" y="2905"/>
                </a:lnTo>
                <a:lnTo>
                  <a:pt x="251" y="2908"/>
                </a:lnTo>
                <a:lnTo>
                  <a:pt x="251" y="2913"/>
                </a:lnTo>
                <a:lnTo>
                  <a:pt x="251" y="2929"/>
                </a:lnTo>
                <a:lnTo>
                  <a:pt x="253" y="2953"/>
                </a:lnTo>
                <a:lnTo>
                  <a:pt x="256" y="2954"/>
                </a:lnTo>
                <a:lnTo>
                  <a:pt x="258" y="2956"/>
                </a:lnTo>
                <a:lnTo>
                  <a:pt x="259" y="2959"/>
                </a:lnTo>
                <a:lnTo>
                  <a:pt x="253" y="2959"/>
                </a:lnTo>
                <a:lnTo>
                  <a:pt x="253" y="2963"/>
                </a:lnTo>
                <a:lnTo>
                  <a:pt x="253" y="2966"/>
                </a:lnTo>
                <a:lnTo>
                  <a:pt x="253" y="2970"/>
                </a:lnTo>
                <a:lnTo>
                  <a:pt x="253" y="2973"/>
                </a:lnTo>
                <a:lnTo>
                  <a:pt x="259" y="2975"/>
                </a:lnTo>
                <a:lnTo>
                  <a:pt x="265" y="2978"/>
                </a:lnTo>
                <a:lnTo>
                  <a:pt x="266" y="2985"/>
                </a:lnTo>
                <a:lnTo>
                  <a:pt x="266" y="2993"/>
                </a:lnTo>
                <a:lnTo>
                  <a:pt x="270" y="2995"/>
                </a:lnTo>
                <a:lnTo>
                  <a:pt x="271" y="2997"/>
                </a:lnTo>
                <a:lnTo>
                  <a:pt x="275" y="3002"/>
                </a:lnTo>
                <a:lnTo>
                  <a:pt x="277" y="3009"/>
                </a:lnTo>
                <a:lnTo>
                  <a:pt x="280" y="3014"/>
                </a:lnTo>
                <a:lnTo>
                  <a:pt x="278" y="3021"/>
                </a:lnTo>
                <a:lnTo>
                  <a:pt x="280" y="3026"/>
                </a:lnTo>
                <a:lnTo>
                  <a:pt x="283" y="3034"/>
                </a:lnTo>
                <a:lnTo>
                  <a:pt x="287" y="3043"/>
                </a:lnTo>
                <a:lnTo>
                  <a:pt x="287" y="3048"/>
                </a:lnTo>
                <a:lnTo>
                  <a:pt x="287" y="3055"/>
                </a:lnTo>
                <a:lnTo>
                  <a:pt x="287" y="3062"/>
                </a:lnTo>
                <a:lnTo>
                  <a:pt x="290" y="3063"/>
                </a:lnTo>
                <a:lnTo>
                  <a:pt x="294" y="3065"/>
                </a:lnTo>
                <a:lnTo>
                  <a:pt x="297" y="3067"/>
                </a:lnTo>
                <a:lnTo>
                  <a:pt x="300" y="3068"/>
                </a:lnTo>
                <a:lnTo>
                  <a:pt x="309" y="3070"/>
                </a:lnTo>
                <a:lnTo>
                  <a:pt x="312" y="3072"/>
                </a:lnTo>
                <a:lnTo>
                  <a:pt x="314" y="3075"/>
                </a:lnTo>
                <a:lnTo>
                  <a:pt x="314" y="3079"/>
                </a:lnTo>
                <a:lnTo>
                  <a:pt x="314" y="3082"/>
                </a:lnTo>
                <a:lnTo>
                  <a:pt x="321" y="3082"/>
                </a:lnTo>
                <a:lnTo>
                  <a:pt x="317" y="3101"/>
                </a:lnTo>
                <a:lnTo>
                  <a:pt x="314" y="3123"/>
                </a:lnTo>
                <a:lnTo>
                  <a:pt x="314" y="3140"/>
                </a:lnTo>
                <a:lnTo>
                  <a:pt x="314" y="3159"/>
                </a:lnTo>
                <a:lnTo>
                  <a:pt x="312" y="3178"/>
                </a:lnTo>
                <a:lnTo>
                  <a:pt x="311" y="3184"/>
                </a:lnTo>
                <a:lnTo>
                  <a:pt x="307" y="3191"/>
                </a:lnTo>
                <a:lnTo>
                  <a:pt x="306" y="3198"/>
                </a:lnTo>
                <a:lnTo>
                  <a:pt x="307" y="3207"/>
                </a:lnTo>
                <a:lnTo>
                  <a:pt x="307" y="3224"/>
                </a:lnTo>
                <a:lnTo>
                  <a:pt x="309" y="3230"/>
                </a:lnTo>
                <a:lnTo>
                  <a:pt x="307" y="3237"/>
                </a:lnTo>
                <a:lnTo>
                  <a:pt x="306" y="3242"/>
                </a:lnTo>
                <a:lnTo>
                  <a:pt x="300" y="3246"/>
                </a:lnTo>
                <a:lnTo>
                  <a:pt x="304" y="3251"/>
                </a:lnTo>
                <a:lnTo>
                  <a:pt x="306" y="3258"/>
                </a:lnTo>
                <a:lnTo>
                  <a:pt x="307" y="3265"/>
                </a:lnTo>
                <a:lnTo>
                  <a:pt x="307" y="3273"/>
                </a:lnTo>
                <a:lnTo>
                  <a:pt x="300" y="3273"/>
                </a:lnTo>
                <a:lnTo>
                  <a:pt x="299" y="3277"/>
                </a:lnTo>
                <a:lnTo>
                  <a:pt x="300" y="3283"/>
                </a:lnTo>
                <a:lnTo>
                  <a:pt x="300" y="3288"/>
                </a:lnTo>
                <a:lnTo>
                  <a:pt x="300" y="3294"/>
                </a:lnTo>
                <a:lnTo>
                  <a:pt x="300" y="3299"/>
                </a:lnTo>
                <a:lnTo>
                  <a:pt x="302" y="3304"/>
                </a:lnTo>
                <a:lnTo>
                  <a:pt x="306" y="3312"/>
                </a:lnTo>
                <a:lnTo>
                  <a:pt x="309" y="3321"/>
                </a:lnTo>
                <a:lnTo>
                  <a:pt x="309" y="3328"/>
                </a:lnTo>
                <a:lnTo>
                  <a:pt x="307" y="3335"/>
                </a:lnTo>
                <a:lnTo>
                  <a:pt x="309" y="3340"/>
                </a:lnTo>
                <a:lnTo>
                  <a:pt x="311" y="3345"/>
                </a:lnTo>
                <a:lnTo>
                  <a:pt x="319" y="3350"/>
                </a:lnTo>
                <a:lnTo>
                  <a:pt x="328" y="3355"/>
                </a:lnTo>
                <a:lnTo>
                  <a:pt x="331" y="3359"/>
                </a:lnTo>
                <a:lnTo>
                  <a:pt x="334" y="3362"/>
                </a:lnTo>
                <a:lnTo>
                  <a:pt x="340" y="3370"/>
                </a:lnTo>
                <a:lnTo>
                  <a:pt x="346" y="3377"/>
                </a:lnTo>
                <a:lnTo>
                  <a:pt x="353" y="3384"/>
                </a:lnTo>
                <a:lnTo>
                  <a:pt x="362" y="3389"/>
                </a:lnTo>
                <a:lnTo>
                  <a:pt x="363" y="3394"/>
                </a:lnTo>
                <a:lnTo>
                  <a:pt x="367" y="3398"/>
                </a:lnTo>
                <a:lnTo>
                  <a:pt x="370" y="3401"/>
                </a:lnTo>
                <a:lnTo>
                  <a:pt x="375" y="3403"/>
                </a:lnTo>
                <a:lnTo>
                  <a:pt x="381" y="3405"/>
                </a:lnTo>
                <a:lnTo>
                  <a:pt x="384" y="3408"/>
                </a:lnTo>
                <a:lnTo>
                  <a:pt x="387" y="3411"/>
                </a:lnTo>
                <a:lnTo>
                  <a:pt x="389" y="3417"/>
                </a:lnTo>
                <a:lnTo>
                  <a:pt x="392" y="3418"/>
                </a:lnTo>
                <a:lnTo>
                  <a:pt x="396" y="3420"/>
                </a:lnTo>
                <a:lnTo>
                  <a:pt x="399" y="3422"/>
                </a:lnTo>
                <a:lnTo>
                  <a:pt x="403" y="3423"/>
                </a:lnTo>
                <a:lnTo>
                  <a:pt x="403" y="3427"/>
                </a:lnTo>
                <a:lnTo>
                  <a:pt x="403" y="3430"/>
                </a:lnTo>
                <a:lnTo>
                  <a:pt x="410" y="3434"/>
                </a:lnTo>
                <a:lnTo>
                  <a:pt x="413" y="3435"/>
                </a:lnTo>
                <a:lnTo>
                  <a:pt x="416" y="3437"/>
                </a:lnTo>
                <a:lnTo>
                  <a:pt x="416" y="3440"/>
                </a:lnTo>
                <a:lnTo>
                  <a:pt x="416" y="3444"/>
                </a:lnTo>
                <a:lnTo>
                  <a:pt x="416" y="3449"/>
                </a:lnTo>
                <a:lnTo>
                  <a:pt x="416" y="3451"/>
                </a:lnTo>
                <a:lnTo>
                  <a:pt x="420" y="3451"/>
                </a:lnTo>
                <a:lnTo>
                  <a:pt x="423" y="3451"/>
                </a:lnTo>
                <a:lnTo>
                  <a:pt x="432" y="3469"/>
                </a:lnTo>
                <a:lnTo>
                  <a:pt x="444" y="3492"/>
                </a:lnTo>
                <a:lnTo>
                  <a:pt x="440" y="3514"/>
                </a:lnTo>
                <a:lnTo>
                  <a:pt x="435" y="3536"/>
                </a:lnTo>
                <a:lnTo>
                  <a:pt x="430" y="3555"/>
                </a:lnTo>
                <a:lnTo>
                  <a:pt x="423" y="3573"/>
                </a:lnTo>
                <a:lnTo>
                  <a:pt x="423" y="3577"/>
                </a:lnTo>
                <a:lnTo>
                  <a:pt x="423" y="3580"/>
                </a:lnTo>
                <a:lnTo>
                  <a:pt x="423" y="3584"/>
                </a:lnTo>
                <a:lnTo>
                  <a:pt x="423" y="3587"/>
                </a:lnTo>
                <a:lnTo>
                  <a:pt x="420" y="3587"/>
                </a:lnTo>
                <a:lnTo>
                  <a:pt x="416" y="3587"/>
                </a:lnTo>
                <a:lnTo>
                  <a:pt x="416" y="3590"/>
                </a:lnTo>
                <a:lnTo>
                  <a:pt x="416" y="3594"/>
                </a:lnTo>
                <a:lnTo>
                  <a:pt x="410" y="3608"/>
                </a:lnTo>
                <a:lnTo>
                  <a:pt x="406" y="3608"/>
                </a:lnTo>
                <a:lnTo>
                  <a:pt x="403" y="3608"/>
                </a:lnTo>
                <a:lnTo>
                  <a:pt x="403" y="3611"/>
                </a:lnTo>
                <a:lnTo>
                  <a:pt x="403" y="3614"/>
                </a:lnTo>
                <a:lnTo>
                  <a:pt x="399" y="3614"/>
                </a:lnTo>
                <a:lnTo>
                  <a:pt x="396" y="3614"/>
                </a:lnTo>
                <a:lnTo>
                  <a:pt x="396" y="3618"/>
                </a:lnTo>
                <a:lnTo>
                  <a:pt x="396" y="3621"/>
                </a:lnTo>
                <a:lnTo>
                  <a:pt x="392" y="3628"/>
                </a:lnTo>
                <a:lnTo>
                  <a:pt x="389" y="3635"/>
                </a:lnTo>
                <a:lnTo>
                  <a:pt x="377" y="3635"/>
                </a:lnTo>
                <a:lnTo>
                  <a:pt x="367" y="3635"/>
                </a:lnTo>
                <a:lnTo>
                  <a:pt x="348" y="3640"/>
                </a:lnTo>
                <a:lnTo>
                  <a:pt x="333" y="3645"/>
                </a:lnTo>
                <a:lnTo>
                  <a:pt x="314" y="3648"/>
                </a:lnTo>
                <a:lnTo>
                  <a:pt x="314" y="3650"/>
                </a:lnTo>
                <a:lnTo>
                  <a:pt x="314" y="3654"/>
                </a:lnTo>
                <a:lnTo>
                  <a:pt x="314" y="3655"/>
                </a:lnTo>
                <a:lnTo>
                  <a:pt x="314" y="3659"/>
                </a:lnTo>
                <a:lnTo>
                  <a:pt x="314" y="3662"/>
                </a:lnTo>
                <a:lnTo>
                  <a:pt x="317" y="3669"/>
                </a:lnTo>
                <a:lnTo>
                  <a:pt x="319" y="3671"/>
                </a:lnTo>
                <a:lnTo>
                  <a:pt x="323" y="3677"/>
                </a:lnTo>
                <a:lnTo>
                  <a:pt x="326" y="3684"/>
                </a:lnTo>
                <a:lnTo>
                  <a:pt x="334" y="3700"/>
                </a:lnTo>
                <a:lnTo>
                  <a:pt x="334" y="3703"/>
                </a:lnTo>
                <a:lnTo>
                  <a:pt x="334" y="3706"/>
                </a:lnTo>
                <a:lnTo>
                  <a:pt x="334" y="3710"/>
                </a:lnTo>
                <a:lnTo>
                  <a:pt x="334" y="3712"/>
                </a:lnTo>
                <a:lnTo>
                  <a:pt x="334" y="3715"/>
                </a:lnTo>
                <a:lnTo>
                  <a:pt x="334" y="3717"/>
                </a:lnTo>
                <a:lnTo>
                  <a:pt x="334" y="3718"/>
                </a:lnTo>
                <a:lnTo>
                  <a:pt x="334" y="3720"/>
                </a:lnTo>
                <a:lnTo>
                  <a:pt x="334" y="3723"/>
                </a:lnTo>
                <a:lnTo>
                  <a:pt x="338" y="3725"/>
                </a:lnTo>
                <a:lnTo>
                  <a:pt x="336" y="3734"/>
                </a:lnTo>
                <a:lnTo>
                  <a:pt x="338" y="3742"/>
                </a:lnTo>
                <a:lnTo>
                  <a:pt x="341" y="3751"/>
                </a:lnTo>
                <a:lnTo>
                  <a:pt x="346" y="3758"/>
                </a:lnTo>
                <a:lnTo>
                  <a:pt x="346" y="3761"/>
                </a:lnTo>
                <a:lnTo>
                  <a:pt x="345" y="3766"/>
                </a:lnTo>
                <a:lnTo>
                  <a:pt x="343" y="3771"/>
                </a:lnTo>
                <a:lnTo>
                  <a:pt x="345" y="3775"/>
                </a:lnTo>
                <a:lnTo>
                  <a:pt x="346" y="3778"/>
                </a:lnTo>
                <a:lnTo>
                  <a:pt x="352" y="3785"/>
                </a:lnTo>
                <a:lnTo>
                  <a:pt x="353" y="3788"/>
                </a:lnTo>
                <a:lnTo>
                  <a:pt x="355" y="3792"/>
                </a:lnTo>
                <a:lnTo>
                  <a:pt x="355" y="3795"/>
                </a:lnTo>
                <a:lnTo>
                  <a:pt x="355" y="3798"/>
                </a:lnTo>
                <a:lnTo>
                  <a:pt x="357" y="3798"/>
                </a:lnTo>
                <a:lnTo>
                  <a:pt x="358" y="3798"/>
                </a:lnTo>
                <a:lnTo>
                  <a:pt x="360" y="3800"/>
                </a:lnTo>
                <a:lnTo>
                  <a:pt x="358" y="3809"/>
                </a:lnTo>
                <a:lnTo>
                  <a:pt x="360" y="3816"/>
                </a:lnTo>
                <a:lnTo>
                  <a:pt x="360" y="3817"/>
                </a:lnTo>
                <a:lnTo>
                  <a:pt x="369" y="3836"/>
                </a:lnTo>
                <a:lnTo>
                  <a:pt x="369" y="3840"/>
                </a:lnTo>
                <a:lnTo>
                  <a:pt x="369" y="3846"/>
                </a:lnTo>
                <a:lnTo>
                  <a:pt x="372" y="3848"/>
                </a:lnTo>
                <a:lnTo>
                  <a:pt x="374" y="3850"/>
                </a:lnTo>
                <a:lnTo>
                  <a:pt x="375" y="3857"/>
                </a:lnTo>
                <a:lnTo>
                  <a:pt x="377" y="3863"/>
                </a:lnTo>
                <a:lnTo>
                  <a:pt x="379" y="3867"/>
                </a:lnTo>
                <a:lnTo>
                  <a:pt x="382" y="3867"/>
                </a:lnTo>
                <a:lnTo>
                  <a:pt x="382" y="3894"/>
                </a:lnTo>
                <a:lnTo>
                  <a:pt x="382" y="3899"/>
                </a:lnTo>
                <a:lnTo>
                  <a:pt x="381" y="3904"/>
                </a:lnTo>
                <a:lnTo>
                  <a:pt x="377" y="3913"/>
                </a:lnTo>
                <a:lnTo>
                  <a:pt x="372" y="3920"/>
                </a:lnTo>
                <a:lnTo>
                  <a:pt x="369" y="3928"/>
                </a:lnTo>
                <a:lnTo>
                  <a:pt x="365" y="3928"/>
                </a:lnTo>
                <a:lnTo>
                  <a:pt x="363" y="3930"/>
                </a:lnTo>
                <a:lnTo>
                  <a:pt x="362" y="3935"/>
                </a:lnTo>
                <a:lnTo>
                  <a:pt x="358" y="3939"/>
                </a:lnTo>
                <a:lnTo>
                  <a:pt x="357" y="3944"/>
                </a:lnTo>
                <a:lnTo>
                  <a:pt x="355" y="3956"/>
                </a:lnTo>
                <a:lnTo>
                  <a:pt x="353" y="3968"/>
                </a:lnTo>
                <a:lnTo>
                  <a:pt x="352" y="3973"/>
                </a:lnTo>
                <a:lnTo>
                  <a:pt x="348" y="3976"/>
                </a:lnTo>
                <a:lnTo>
                  <a:pt x="348" y="3983"/>
                </a:lnTo>
                <a:lnTo>
                  <a:pt x="350" y="3990"/>
                </a:lnTo>
                <a:lnTo>
                  <a:pt x="357" y="3998"/>
                </a:lnTo>
                <a:lnTo>
                  <a:pt x="358" y="4003"/>
                </a:lnTo>
                <a:lnTo>
                  <a:pt x="362" y="4008"/>
                </a:lnTo>
                <a:lnTo>
                  <a:pt x="362" y="4015"/>
                </a:lnTo>
                <a:lnTo>
                  <a:pt x="362" y="4024"/>
                </a:lnTo>
                <a:lnTo>
                  <a:pt x="358" y="4026"/>
                </a:lnTo>
                <a:lnTo>
                  <a:pt x="357" y="4027"/>
                </a:lnTo>
                <a:lnTo>
                  <a:pt x="355" y="4034"/>
                </a:lnTo>
                <a:lnTo>
                  <a:pt x="353" y="4041"/>
                </a:lnTo>
                <a:lnTo>
                  <a:pt x="352" y="4044"/>
                </a:lnTo>
                <a:lnTo>
                  <a:pt x="348" y="4044"/>
                </a:lnTo>
                <a:lnTo>
                  <a:pt x="346" y="4048"/>
                </a:lnTo>
                <a:lnTo>
                  <a:pt x="341" y="4049"/>
                </a:lnTo>
                <a:lnTo>
                  <a:pt x="338" y="4053"/>
                </a:lnTo>
                <a:lnTo>
                  <a:pt x="334" y="4056"/>
                </a:lnTo>
                <a:lnTo>
                  <a:pt x="333" y="4061"/>
                </a:lnTo>
                <a:lnTo>
                  <a:pt x="331" y="4070"/>
                </a:lnTo>
                <a:lnTo>
                  <a:pt x="328" y="4073"/>
                </a:lnTo>
                <a:lnTo>
                  <a:pt x="324" y="4077"/>
                </a:lnTo>
                <a:lnTo>
                  <a:pt x="323" y="4078"/>
                </a:lnTo>
                <a:lnTo>
                  <a:pt x="319" y="4083"/>
                </a:lnTo>
                <a:lnTo>
                  <a:pt x="317" y="4087"/>
                </a:lnTo>
                <a:lnTo>
                  <a:pt x="316" y="4090"/>
                </a:lnTo>
                <a:lnTo>
                  <a:pt x="314" y="4094"/>
                </a:lnTo>
                <a:lnTo>
                  <a:pt x="309" y="4097"/>
                </a:lnTo>
                <a:lnTo>
                  <a:pt x="302" y="4102"/>
                </a:lnTo>
                <a:lnTo>
                  <a:pt x="297" y="4109"/>
                </a:lnTo>
                <a:lnTo>
                  <a:pt x="295" y="4109"/>
                </a:lnTo>
                <a:lnTo>
                  <a:pt x="294" y="4112"/>
                </a:lnTo>
                <a:lnTo>
                  <a:pt x="290" y="4112"/>
                </a:lnTo>
                <a:lnTo>
                  <a:pt x="290" y="4114"/>
                </a:lnTo>
                <a:lnTo>
                  <a:pt x="288" y="4116"/>
                </a:lnTo>
                <a:lnTo>
                  <a:pt x="288" y="4118"/>
                </a:lnTo>
                <a:lnTo>
                  <a:pt x="282" y="4123"/>
                </a:lnTo>
                <a:lnTo>
                  <a:pt x="275" y="4128"/>
                </a:lnTo>
                <a:lnTo>
                  <a:pt x="268" y="4135"/>
                </a:lnTo>
                <a:lnTo>
                  <a:pt x="265" y="4140"/>
                </a:lnTo>
                <a:lnTo>
                  <a:pt x="263" y="4140"/>
                </a:lnTo>
                <a:lnTo>
                  <a:pt x="259" y="4140"/>
                </a:lnTo>
                <a:lnTo>
                  <a:pt x="256" y="4140"/>
                </a:lnTo>
                <a:lnTo>
                  <a:pt x="253" y="4140"/>
                </a:lnTo>
                <a:lnTo>
                  <a:pt x="251" y="4141"/>
                </a:lnTo>
                <a:lnTo>
                  <a:pt x="249" y="4141"/>
                </a:lnTo>
                <a:lnTo>
                  <a:pt x="248" y="4141"/>
                </a:lnTo>
                <a:lnTo>
                  <a:pt x="248" y="4143"/>
                </a:lnTo>
                <a:lnTo>
                  <a:pt x="246" y="4143"/>
                </a:lnTo>
                <a:lnTo>
                  <a:pt x="244" y="4143"/>
                </a:lnTo>
                <a:lnTo>
                  <a:pt x="242" y="4145"/>
                </a:lnTo>
                <a:lnTo>
                  <a:pt x="241" y="4145"/>
                </a:lnTo>
                <a:lnTo>
                  <a:pt x="239" y="4147"/>
                </a:lnTo>
                <a:lnTo>
                  <a:pt x="237" y="4147"/>
                </a:lnTo>
                <a:lnTo>
                  <a:pt x="236" y="4147"/>
                </a:lnTo>
                <a:lnTo>
                  <a:pt x="234" y="4147"/>
                </a:lnTo>
                <a:lnTo>
                  <a:pt x="232" y="4148"/>
                </a:lnTo>
                <a:lnTo>
                  <a:pt x="230" y="4148"/>
                </a:lnTo>
                <a:lnTo>
                  <a:pt x="229" y="4148"/>
                </a:lnTo>
                <a:lnTo>
                  <a:pt x="227" y="4148"/>
                </a:lnTo>
                <a:lnTo>
                  <a:pt x="225" y="4148"/>
                </a:lnTo>
                <a:lnTo>
                  <a:pt x="224" y="4148"/>
                </a:lnTo>
                <a:lnTo>
                  <a:pt x="222" y="4147"/>
                </a:lnTo>
                <a:lnTo>
                  <a:pt x="219" y="4147"/>
                </a:lnTo>
                <a:lnTo>
                  <a:pt x="219" y="4148"/>
                </a:lnTo>
                <a:lnTo>
                  <a:pt x="217" y="4150"/>
                </a:lnTo>
                <a:lnTo>
                  <a:pt x="213" y="4152"/>
                </a:lnTo>
                <a:lnTo>
                  <a:pt x="208" y="4152"/>
                </a:lnTo>
                <a:lnTo>
                  <a:pt x="205" y="4153"/>
                </a:lnTo>
                <a:lnTo>
                  <a:pt x="205" y="4160"/>
                </a:lnTo>
                <a:lnTo>
                  <a:pt x="200" y="4160"/>
                </a:lnTo>
                <a:lnTo>
                  <a:pt x="195" y="4160"/>
                </a:lnTo>
                <a:lnTo>
                  <a:pt x="190" y="4160"/>
                </a:lnTo>
                <a:lnTo>
                  <a:pt x="184" y="4160"/>
                </a:lnTo>
                <a:lnTo>
                  <a:pt x="179" y="4162"/>
                </a:lnTo>
                <a:lnTo>
                  <a:pt x="178" y="4167"/>
                </a:lnTo>
                <a:lnTo>
                  <a:pt x="178" y="4174"/>
                </a:lnTo>
                <a:lnTo>
                  <a:pt x="178" y="4181"/>
                </a:lnTo>
                <a:lnTo>
                  <a:pt x="179" y="4186"/>
                </a:lnTo>
                <a:lnTo>
                  <a:pt x="183" y="4191"/>
                </a:lnTo>
                <a:lnTo>
                  <a:pt x="191" y="4198"/>
                </a:lnTo>
                <a:lnTo>
                  <a:pt x="195" y="4201"/>
                </a:lnTo>
                <a:lnTo>
                  <a:pt x="198" y="4206"/>
                </a:lnTo>
                <a:lnTo>
                  <a:pt x="200" y="4213"/>
                </a:lnTo>
                <a:lnTo>
                  <a:pt x="198" y="4222"/>
                </a:lnTo>
                <a:lnTo>
                  <a:pt x="188" y="4227"/>
                </a:lnTo>
                <a:lnTo>
                  <a:pt x="179" y="4232"/>
                </a:lnTo>
                <a:lnTo>
                  <a:pt x="176" y="4234"/>
                </a:lnTo>
                <a:lnTo>
                  <a:pt x="169" y="4235"/>
                </a:lnTo>
                <a:lnTo>
                  <a:pt x="162" y="4239"/>
                </a:lnTo>
                <a:lnTo>
                  <a:pt x="145" y="4247"/>
                </a:lnTo>
                <a:lnTo>
                  <a:pt x="144" y="4249"/>
                </a:lnTo>
                <a:lnTo>
                  <a:pt x="144" y="4297"/>
                </a:lnTo>
                <a:lnTo>
                  <a:pt x="144" y="4298"/>
                </a:lnTo>
                <a:lnTo>
                  <a:pt x="145" y="4300"/>
                </a:lnTo>
                <a:lnTo>
                  <a:pt x="145" y="4310"/>
                </a:lnTo>
                <a:lnTo>
                  <a:pt x="147" y="4319"/>
                </a:lnTo>
                <a:lnTo>
                  <a:pt x="150" y="4326"/>
                </a:lnTo>
                <a:lnTo>
                  <a:pt x="155" y="4332"/>
                </a:lnTo>
                <a:lnTo>
                  <a:pt x="157" y="4334"/>
                </a:lnTo>
                <a:lnTo>
                  <a:pt x="159" y="4338"/>
                </a:lnTo>
                <a:lnTo>
                  <a:pt x="161" y="4341"/>
                </a:lnTo>
                <a:lnTo>
                  <a:pt x="161" y="4351"/>
                </a:lnTo>
                <a:lnTo>
                  <a:pt x="161" y="4355"/>
                </a:lnTo>
                <a:lnTo>
                  <a:pt x="161" y="4360"/>
                </a:lnTo>
                <a:lnTo>
                  <a:pt x="162" y="4365"/>
                </a:lnTo>
                <a:lnTo>
                  <a:pt x="166" y="4370"/>
                </a:lnTo>
                <a:lnTo>
                  <a:pt x="171" y="4377"/>
                </a:lnTo>
                <a:lnTo>
                  <a:pt x="173" y="4380"/>
                </a:lnTo>
                <a:lnTo>
                  <a:pt x="173" y="4385"/>
                </a:lnTo>
                <a:lnTo>
                  <a:pt x="173" y="4389"/>
                </a:lnTo>
                <a:lnTo>
                  <a:pt x="174" y="4392"/>
                </a:lnTo>
                <a:lnTo>
                  <a:pt x="179" y="4396"/>
                </a:lnTo>
                <a:lnTo>
                  <a:pt x="181" y="4399"/>
                </a:lnTo>
                <a:lnTo>
                  <a:pt x="188" y="4413"/>
                </a:lnTo>
                <a:lnTo>
                  <a:pt x="191" y="4420"/>
                </a:lnTo>
                <a:lnTo>
                  <a:pt x="191" y="4426"/>
                </a:lnTo>
                <a:lnTo>
                  <a:pt x="191" y="4442"/>
                </a:lnTo>
                <a:lnTo>
                  <a:pt x="190" y="4452"/>
                </a:lnTo>
                <a:lnTo>
                  <a:pt x="186" y="4464"/>
                </a:lnTo>
                <a:lnTo>
                  <a:pt x="184" y="4474"/>
                </a:lnTo>
                <a:lnTo>
                  <a:pt x="181" y="4478"/>
                </a:lnTo>
                <a:lnTo>
                  <a:pt x="179" y="4483"/>
                </a:lnTo>
                <a:lnTo>
                  <a:pt x="178" y="4495"/>
                </a:lnTo>
                <a:lnTo>
                  <a:pt x="176" y="4507"/>
                </a:lnTo>
                <a:lnTo>
                  <a:pt x="174" y="4512"/>
                </a:lnTo>
                <a:lnTo>
                  <a:pt x="171" y="4515"/>
                </a:lnTo>
                <a:lnTo>
                  <a:pt x="169" y="4527"/>
                </a:lnTo>
                <a:lnTo>
                  <a:pt x="166" y="4537"/>
                </a:lnTo>
                <a:lnTo>
                  <a:pt x="157" y="4556"/>
                </a:lnTo>
                <a:lnTo>
                  <a:pt x="155" y="4561"/>
                </a:lnTo>
                <a:lnTo>
                  <a:pt x="154" y="4565"/>
                </a:lnTo>
                <a:lnTo>
                  <a:pt x="147" y="4570"/>
                </a:lnTo>
                <a:lnTo>
                  <a:pt x="140" y="4575"/>
                </a:lnTo>
                <a:lnTo>
                  <a:pt x="138" y="4578"/>
                </a:lnTo>
                <a:lnTo>
                  <a:pt x="137" y="4583"/>
                </a:lnTo>
                <a:lnTo>
                  <a:pt x="126" y="4582"/>
                </a:lnTo>
                <a:lnTo>
                  <a:pt x="118" y="4582"/>
                </a:lnTo>
                <a:lnTo>
                  <a:pt x="104" y="4585"/>
                </a:lnTo>
                <a:lnTo>
                  <a:pt x="91" y="4588"/>
                </a:lnTo>
                <a:lnTo>
                  <a:pt x="75" y="4590"/>
                </a:lnTo>
                <a:lnTo>
                  <a:pt x="72" y="4585"/>
                </a:lnTo>
                <a:lnTo>
                  <a:pt x="68" y="4576"/>
                </a:lnTo>
                <a:lnTo>
                  <a:pt x="68" y="4559"/>
                </a:lnTo>
                <a:lnTo>
                  <a:pt x="68" y="4541"/>
                </a:lnTo>
                <a:lnTo>
                  <a:pt x="68" y="4522"/>
                </a:lnTo>
                <a:lnTo>
                  <a:pt x="65" y="4515"/>
                </a:lnTo>
                <a:lnTo>
                  <a:pt x="62" y="4508"/>
                </a:lnTo>
                <a:lnTo>
                  <a:pt x="62" y="4498"/>
                </a:lnTo>
                <a:lnTo>
                  <a:pt x="62" y="4488"/>
                </a:lnTo>
                <a:lnTo>
                  <a:pt x="55" y="4483"/>
                </a:lnTo>
                <a:lnTo>
                  <a:pt x="44" y="4481"/>
                </a:lnTo>
                <a:lnTo>
                  <a:pt x="32" y="4481"/>
                </a:lnTo>
                <a:lnTo>
                  <a:pt x="21" y="4481"/>
                </a:lnTo>
                <a:lnTo>
                  <a:pt x="19" y="4483"/>
                </a:lnTo>
                <a:lnTo>
                  <a:pt x="17" y="4484"/>
                </a:lnTo>
                <a:lnTo>
                  <a:pt x="14" y="4488"/>
                </a:lnTo>
                <a:lnTo>
                  <a:pt x="9" y="4490"/>
                </a:lnTo>
                <a:lnTo>
                  <a:pt x="7" y="4491"/>
                </a:lnTo>
                <a:lnTo>
                  <a:pt x="7" y="4495"/>
                </a:lnTo>
                <a:lnTo>
                  <a:pt x="7" y="4500"/>
                </a:lnTo>
                <a:lnTo>
                  <a:pt x="5" y="4503"/>
                </a:lnTo>
                <a:lnTo>
                  <a:pt x="3" y="4507"/>
                </a:lnTo>
                <a:lnTo>
                  <a:pt x="0" y="4508"/>
                </a:lnTo>
                <a:lnTo>
                  <a:pt x="0" y="4515"/>
                </a:lnTo>
                <a:lnTo>
                  <a:pt x="3" y="4522"/>
                </a:lnTo>
                <a:lnTo>
                  <a:pt x="9" y="4534"/>
                </a:lnTo>
                <a:lnTo>
                  <a:pt x="12" y="4548"/>
                </a:lnTo>
                <a:lnTo>
                  <a:pt x="14" y="4554"/>
                </a:lnTo>
                <a:lnTo>
                  <a:pt x="14" y="4563"/>
                </a:lnTo>
                <a:lnTo>
                  <a:pt x="19" y="4565"/>
                </a:lnTo>
                <a:lnTo>
                  <a:pt x="21" y="4566"/>
                </a:lnTo>
                <a:lnTo>
                  <a:pt x="21" y="4570"/>
                </a:lnTo>
                <a:lnTo>
                  <a:pt x="15" y="4568"/>
                </a:lnTo>
                <a:lnTo>
                  <a:pt x="14" y="4566"/>
                </a:lnTo>
                <a:lnTo>
                  <a:pt x="14" y="4563"/>
                </a:lnTo>
                <a:lnTo>
                  <a:pt x="9" y="4563"/>
                </a:lnTo>
                <a:lnTo>
                  <a:pt x="5" y="4565"/>
                </a:lnTo>
                <a:lnTo>
                  <a:pt x="2" y="4566"/>
                </a:lnTo>
                <a:lnTo>
                  <a:pt x="0" y="4570"/>
                </a:lnTo>
                <a:lnTo>
                  <a:pt x="0" y="4575"/>
                </a:lnTo>
                <a:lnTo>
                  <a:pt x="2" y="4578"/>
                </a:lnTo>
                <a:lnTo>
                  <a:pt x="3" y="4582"/>
                </a:lnTo>
                <a:lnTo>
                  <a:pt x="7" y="4583"/>
                </a:lnTo>
                <a:lnTo>
                  <a:pt x="7" y="4582"/>
                </a:lnTo>
                <a:lnTo>
                  <a:pt x="9" y="4580"/>
                </a:lnTo>
                <a:lnTo>
                  <a:pt x="10" y="4578"/>
                </a:lnTo>
                <a:lnTo>
                  <a:pt x="10" y="4580"/>
                </a:lnTo>
                <a:lnTo>
                  <a:pt x="7" y="4583"/>
                </a:lnTo>
                <a:lnTo>
                  <a:pt x="7" y="4588"/>
                </a:lnTo>
                <a:lnTo>
                  <a:pt x="9" y="4592"/>
                </a:lnTo>
                <a:lnTo>
                  <a:pt x="10" y="4595"/>
                </a:lnTo>
                <a:lnTo>
                  <a:pt x="14" y="4597"/>
                </a:lnTo>
                <a:lnTo>
                  <a:pt x="17" y="4597"/>
                </a:lnTo>
                <a:lnTo>
                  <a:pt x="19" y="4599"/>
                </a:lnTo>
                <a:lnTo>
                  <a:pt x="21" y="4604"/>
                </a:lnTo>
                <a:lnTo>
                  <a:pt x="21" y="4616"/>
                </a:lnTo>
                <a:lnTo>
                  <a:pt x="21" y="4628"/>
                </a:lnTo>
                <a:lnTo>
                  <a:pt x="19" y="4638"/>
                </a:lnTo>
                <a:lnTo>
                  <a:pt x="14" y="4645"/>
                </a:lnTo>
                <a:lnTo>
                  <a:pt x="19" y="4670"/>
                </a:lnTo>
                <a:lnTo>
                  <a:pt x="22" y="4682"/>
                </a:lnTo>
                <a:lnTo>
                  <a:pt x="27" y="4692"/>
                </a:lnTo>
                <a:lnTo>
                  <a:pt x="27" y="4703"/>
                </a:lnTo>
                <a:lnTo>
                  <a:pt x="27" y="4713"/>
                </a:lnTo>
                <a:lnTo>
                  <a:pt x="24" y="4720"/>
                </a:lnTo>
                <a:lnTo>
                  <a:pt x="21" y="4727"/>
                </a:lnTo>
                <a:lnTo>
                  <a:pt x="27" y="4740"/>
                </a:lnTo>
                <a:lnTo>
                  <a:pt x="34" y="4754"/>
                </a:lnTo>
                <a:lnTo>
                  <a:pt x="36" y="4762"/>
                </a:lnTo>
                <a:lnTo>
                  <a:pt x="34" y="4767"/>
                </a:lnTo>
                <a:lnTo>
                  <a:pt x="32" y="4773"/>
                </a:lnTo>
                <a:lnTo>
                  <a:pt x="29" y="4776"/>
                </a:lnTo>
                <a:lnTo>
                  <a:pt x="26" y="4779"/>
                </a:lnTo>
                <a:lnTo>
                  <a:pt x="22" y="4783"/>
                </a:lnTo>
                <a:lnTo>
                  <a:pt x="21" y="4788"/>
                </a:lnTo>
                <a:lnTo>
                  <a:pt x="21" y="4795"/>
                </a:lnTo>
                <a:lnTo>
                  <a:pt x="24" y="4800"/>
                </a:lnTo>
                <a:lnTo>
                  <a:pt x="26" y="4807"/>
                </a:lnTo>
                <a:lnTo>
                  <a:pt x="29" y="4812"/>
                </a:lnTo>
                <a:lnTo>
                  <a:pt x="31" y="4813"/>
                </a:lnTo>
                <a:lnTo>
                  <a:pt x="34" y="4815"/>
                </a:lnTo>
                <a:lnTo>
                  <a:pt x="39" y="4819"/>
                </a:lnTo>
                <a:lnTo>
                  <a:pt x="46" y="4820"/>
                </a:lnTo>
                <a:lnTo>
                  <a:pt x="53" y="4822"/>
                </a:lnTo>
                <a:lnTo>
                  <a:pt x="62" y="4822"/>
                </a:lnTo>
                <a:lnTo>
                  <a:pt x="62" y="4842"/>
                </a:lnTo>
                <a:lnTo>
                  <a:pt x="68" y="4842"/>
                </a:lnTo>
                <a:lnTo>
                  <a:pt x="73" y="4841"/>
                </a:lnTo>
                <a:lnTo>
                  <a:pt x="77" y="4837"/>
                </a:lnTo>
                <a:lnTo>
                  <a:pt x="80" y="4834"/>
                </a:lnTo>
                <a:lnTo>
                  <a:pt x="87" y="4827"/>
                </a:lnTo>
                <a:lnTo>
                  <a:pt x="91" y="4824"/>
                </a:lnTo>
                <a:lnTo>
                  <a:pt x="96" y="4822"/>
                </a:lnTo>
                <a:lnTo>
                  <a:pt x="97" y="4812"/>
                </a:lnTo>
                <a:lnTo>
                  <a:pt x="101" y="4803"/>
                </a:lnTo>
                <a:lnTo>
                  <a:pt x="103" y="4800"/>
                </a:lnTo>
                <a:lnTo>
                  <a:pt x="106" y="4796"/>
                </a:lnTo>
                <a:lnTo>
                  <a:pt x="109" y="4795"/>
                </a:lnTo>
                <a:lnTo>
                  <a:pt x="116" y="4795"/>
                </a:lnTo>
                <a:lnTo>
                  <a:pt x="114" y="4803"/>
                </a:lnTo>
                <a:lnTo>
                  <a:pt x="111" y="4810"/>
                </a:lnTo>
                <a:lnTo>
                  <a:pt x="106" y="4825"/>
                </a:lnTo>
                <a:lnTo>
                  <a:pt x="99" y="4839"/>
                </a:lnTo>
                <a:lnTo>
                  <a:pt x="97" y="4848"/>
                </a:lnTo>
                <a:lnTo>
                  <a:pt x="96" y="4856"/>
                </a:lnTo>
                <a:lnTo>
                  <a:pt x="97" y="4861"/>
                </a:lnTo>
                <a:lnTo>
                  <a:pt x="99" y="4865"/>
                </a:lnTo>
                <a:lnTo>
                  <a:pt x="103" y="4863"/>
                </a:lnTo>
                <a:lnTo>
                  <a:pt x="106" y="4861"/>
                </a:lnTo>
                <a:lnTo>
                  <a:pt x="114" y="4856"/>
                </a:lnTo>
                <a:lnTo>
                  <a:pt x="118" y="4854"/>
                </a:lnTo>
                <a:lnTo>
                  <a:pt x="123" y="4856"/>
                </a:lnTo>
                <a:lnTo>
                  <a:pt x="126" y="4849"/>
                </a:lnTo>
                <a:lnTo>
                  <a:pt x="132" y="4844"/>
                </a:lnTo>
                <a:lnTo>
                  <a:pt x="140" y="4842"/>
                </a:lnTo>
                <a:lnTo>
                  <a:pt x="150" y="4842"/>
                </a:lnTo>
                <a:lnTo>
                  <a:pt x="152" y="4851"/>
                </a:lnTo>
                <a:lnTo>
                  <a:pt x="154" y="4860"/>
                </a:lnTo>
                <a:lnTo>
                  <a:pt x="157" y="4865"/>
                </a:lnTo>
                <a:lnTo>
                  <a:pt x="164" y="4870"/>
                </a:lnTo>
                <a:lnTo>
                  <a:pt x="164" y="4918"/>
                </a:lnTo>
                <a:lnTo>
                  <a:pt x="161" y="4918"/>
                </a:lnTo>
                <a:lnTo>
                  <a:pt x="161" y="4919"/>
                </a:lnTo>
                <a:lnTo>
                  <a:pt x="159" y="4923"/>
                </a:lnTo>
                <a:lnTo>
                  <a:pt x="159" y="4928"/>
                </a:lnTo>
                <a:lnTo>
                  <a:pt x="157" y="4931"/>
                </a:lnTo>
                <a:lnTo>
                  <a:pt x="154" y="4931"/>
                </a:lnTo>
                <a:lnTo>
                  <a:pt x="150" y="4931"/>
                </a:lnTo>
                <a:lnTo>
                  <a:pt x="147" y="4931"/>
                </a:lnTo>
                <a:lnTo>
                  <a:pt x="144" y="4931"/>
                </a:lnTo>
                <a:lnTo>
                  <a:pt x="144" y="4979"/>
                </a:lnTo>
                <a:lnTo>
                  <a:pt x="142" y="4981"/>
                </a:lnTo>
                <a:lnTo>
                  <a:pt x="140" y="4983"/>
                </a:lnTo>
                <a:lnTo>
                  <a:pt x="137" y="4986"/>
                </a:lnTo>
                <a:lnTo>
                  <a:pt x="135" y="4991"/>
                </a:lnTo>
                <a:lnTo>
                  <a:pt x="133" y="4993"/>
                </a:lnTo>
                <a:lnTo>
                  <a:pt x="130" y="4993"/>
                </a:lnTo>
                <a:lnTo>
                  <a:pt x="132" y="5001"/>
                </a:lnTo>
                <a:lnTo>
                  <a:pt x="130" y="5010"/>
                </a:lnTo>
                <a:lnTo>
                  <a:pt x="128" y="5022"/>
                </a:lnTo>
                <a:lnTo>
                  <a:pt x="125" y="5034"/>
                </a:lnTo>
                <a:lnTo>
                  <a:pt x="123" y="5041"/>
                </a:lnTo>
                <a:lnTo>
                  <a:pt x="123" y="5047"/>
                </a:lnTo>
                <a:lnTo>
                  <a:pt x="125" y="5051"/>
                </a:lnTo>
                <a:lnTo>
                  <a:pt x="126" y="5052"/>
                </a:lnTo>
                <a:lnTo>
                  <a:pt x="133" y="5054"/>
                </a:lnTo>
                <a:lnTo>
                  <a:pt x="150" y="5054"/>
                </a:lnTo>
                <a:lnTo>
                  <a:pt x="152" y="5064"/>
                </a:lnTo>
                <a:lnTo>
                  <a:pt x="150" y="5070"/>
                </a:lnTo>
                <a:lnTo>
                  <a:pt x="147" y="5075"/>
                </a:lnTo>
                <a:lnTo>
                  <a:pt x="142" y="5078"/>
                </a:lnTo>
                <a:lnTo>
                  <a:pt x="138" y="5080"/>
                </a:lnTo>
                <a:lnTo>
                  <a:pt x="133" y="5083"/>
                </a:lnTo>
                <a:lnTo>
                  <a:pt x="130" y="5088"/>
                </a:lnTo>
                <a:lnTo>
                  <a:pt x="130" y="5095"/>
                </a:lnTo>
                <a:lnTo>
                  <a:pt x="132" y="5098"/>
                </a:lnTo>
                <a:lnTo>
                  <a:pt x="133" y="5100"/>
                </a:lnTo>
                <a:lnTo>
                  <a:pt x="140" y="5102"/>
                </a:lnTo>
                <a:lnTo>
                  <a:pt x="157" y="5102"/>
                </a:lnTo>
                <a:lnTo>
                  <a:pt x="155" y="5112"/>
                </a:lnTo>
                <a:lnTo>
                  <a:pt x="157" y="5119"/>
                </a:lnTo>
                <a:lnTo>
                  <a:pt x="159" y="5134"/>
                </a:lnTo>
                <a:lnTo>
                  <a:pt x="164" y="5146"/>
                </a:lnTo>
                <a:lnTo>
                  <a:pt x="171" y="5156"/>
                </a:lnTo>
                <a:lnTo>
                  <a:pt x="173" y="5170"/>
                </a:lnTo>
                <a:lnTo>
                  <a:pt x="171" y="5180"/>
                </a:lnTo>
                <a:lnTo>
                  <a:pt x="167" y="5201"/>
                </a:lnTo>
                <a:lnTo>
                  <a:pt x="164" y="5221"/>
                </a:lnTo>
                <a:lnTo>
                  <a:pt x="164" y="5233"/>
                </a:lnTo>
                <a:lnTo>
                  <a:pt x="164" y="5245"/>
                </a:lnTo>
                <a:lnTo>
                  <a:pt x="169" y="5257"/>
                </a:lnTo>
                <a:lnTo>
                  <a:pt x="173" y="5262"/>
                </a:lnTo>
                <a:lnTo>
                  <a:pt x="176" y="5267"/>
                </a:lnTo>
                <a:lnTo>
                  <a:pt x="181" y="5271"/>
                </a:lnTo>
                <a:lnTo>
                  <a:pt x="188" y="5272"/>
                </a:lnTo>
                <a:lnTo>
                  <a:pt x="195" y="5274"/>
                </a:lnTo>
                <a:lnTo>
                  <a:pt x="205" y="5272"/>
                </a:lnTo>
                <a:lnTo>
                  <a:pt x="205" y="5259"/>
                </a:lnTo>
                <a:lnTo>
                  <a:pt x="205" y="5252"/>
                </a:lnTo>
                <a:lnTo>
                  <a:pt x="207" y="5247"/>
                </a:lnTo>
                <a:lnTo>
                  <a:pt x="208" y="5243"/>
                </a:lnTo>
                <a:lnTo>
                  <a:pt x="213" y="5240"/>
                </a:lnTo>
                <a:lnTo>
                  <a:pt x="219" y="5238"/>
                </a:lnTo>
                <a:lnTo>
                  <a:pt x="225" y="5238"/>
                </a:lnTo>
                <a:lnTo>
                  <a:pt x="225" y="5243"/>
                </a:lnTo>
                <a:lnTo>
                  <a:pt x="225" y="5247"/>
                </a:lnTo>
                <a:lnTo>
                  <a:pt x="222" y="5254"/>
                </a:lnTo>
                <a:lnTo>
                  <a:pt x="219" y="5259"/>
                </a:lnTo>
                <a:lnTo>
                  <a:pt x="217" y="5262"/>
                </a:lnTo>
                <a:lnTo>
                  <a:pt x="217" y="5267"/>
                </a:lnTo>
                <a:lnTo>
                  <a:pt x="219" y="5272"/>
                </a:lnTo>
                <a:lnTo>
                  <a:pt x="220" y="5291"/>
                </a:lnTo>
                <a:lnTo>
                  <a:pt x="219" y="5310"/>
                </a:lnTo>
                <a:lnTo>
                  <a:pt x="219" y="5313"/>
                </a:lnTo>
                <a:lnTo>
                  <a:pt x="219" y="5327"/>
                </a:lnTo>
                <a:lnTo>
                  <a:pt x="219" y="5335"/>
                </a:lnTo>
                <a:lnTo>
                  <a:pt x="222" y="5341"/>
                </a:lnTo>
                <a:lnTo>
                  <a:pt x="227" y="5344"/>
                </a:lnTo>
                <a:lnTo>
                  <a:pt x="232" y="5347"/>
                </a:lnTo>
                <a:lnTo>
                  <a:pt x="236" y="5353"/>
                </a:lnTo>
                <a:lnTo>
                  <a:pt x="236" y="5356"/>
                </a:lnTo>
                <a:lnTo>
                  <a:pt x="239" y="5358"/>
                </a:lnTo>
                <a:lnTo>
                  <a:pt x="242" y="5361"/>
                </a:lnTo>
                <a:lnTo>
                  <a:pt x="242" y="5368"/>
                </a:lnTo>
                <a:lnTo>
                  <a:pt x="239" y="5388"/>
                </a:lnTo>
                <a:lnTo>
                  <a:pt x="241" y="5392"/>
                </a:lnTo>
                <a:lnTo>
                  <a:pt x="244" y="5400"/>
                </a:lnTo>
                <a:lnTo>
                  <a:pt x="246" y="5402"/>
                </a:lnTo>
                <a:lnTo>
                  <a:pt x="244" y="5409"/>
                </a:lnTo>
                <a:lnTo>
                  <a:pt x="246" y="5412"/>
                </a:lnTo>
                <a:lnTo>
                  <a:pt x="249" y="5416"/>
                </a:lnTo>
                <a:lnTo>
                  <a:pt x="253" y="5417"/>
                </a:lnTo>
                <a:lnTo>
                  <a:pt x="261" y="5421"/>
                </a:lnTo>
                <a:lnTo>
                  <a:pt x="265" y="5424"/>
                </a:lnTo>
                <a:lnTo>
                  <a:pt x="266" y="5429"/>
                </a:lnTo>
                <a:lnTo>
                  <a:pt x="266" y="5433"/>
                </a:lnTo>
                <a:lnTo>
                  <a:pt x="266" y="5441"/>
                </a:lnTo>
                <a:lnTo>
                  <a:pt x="266" y="5450"/>
                </a:lnTo>
                <a:lnTo>
                  <a:pt x="268" y="5455"/>
                </a:lnTo>
                <a:lnTo>
                  <a:pt x="270" y="5458"/>
                </a:lnTo>
                <a:lnTo>
                  <a:pt x="277" y="5464"/>
                </a:lnTo>
                <a:lnTo>
                  <a:pt x="294" y="5470"/>
                </a:lnTo>
                <a:lnTo>
                  <a:pt x="297" y="5470"/>
                </a:lnTo>
                <a:lnTo>
                  <a:pt x="300" y="5470"/>
                </a:lnTo>
                <a:lnTo>
                  <a:pt x="304" y="5470"/>
                </a:lnTo>
                <a:lnTo>
                  <a:pt x="307" y="5470"/>
                </a:lnTo>
                <a:lnTo>
                  <a:pt x="312" y="5479"/>
                </a:lnTo>
                <a:lnTo>
                  <a:pt x="316" y="5482"/>
                </a:lnTo>
                <a:lnTo>
                  <a:pt x="321" y="5484"/>
                </a:lnTo>
                <a:lnTo>
                  <a:pt x="321" y="5493"/>
                </a:lnTo>
                <a:lnTo>
                  <a:pt x="323" y="5501"/>
                </a:lnTo>
                <a:lnTo>
                  <a:pt x="328" y="5515"/>
                </a:lnTo>
                <a:lnTo>
                  <a:pt x="333" y="5528"/>
                </a:lnTo>
                <a:lnTo>
                  <a:pt x="334" y="5537"/>
                </a:lnTo>
                <a:lnTo>
                  <a:pt x="334" y="5545"/>
                </a:lnTo>
                <a:lnTo>
                  <a:pt x="350" y="5568"/>
                </a:lnTo>
                <a:lnTo>
                  <a:pt x="362" y="5593"/>
                </a:lnTo>
                <a:lnTo>
                  <a:pt x="365" y="5590"/>
                </a:lnTo>
                <a:lnTo>
                  <a:pt x="372" y="5588"/>
                </a:lnTo>
                <a:lnTo>
                  <a:pt x="386" y="5586"/>
                </a:lnTo>
                <a:lnTo>
                  <a:pt x="399" y="5588"/>
                </a:lnTo>
                <a:lnTo>
                  <a:pt x="404" y="5590"/>
                </a:lnTo>
                <a:lnTo>
                  <a:pt x="410" y="5593"/>
                </a:lnTo>
                <a:lnTo>
                  <a:pt x="410" y="5655"/>
                </a:lnTo>
                <a:lnTo>
                  <a:pt x="403" y="5658"/>
                </a:lnTo>
                <a:lnTo>
                  <a:pt x="398" y="5663"/>
                </a:lnTo>
                <a:lnTo>
                  <a:pt x="396" y="5672"/>
                </a:lnTo>
                <a:lnTo>
                  <a:pt x="396" y="5682"/>
                </a:lnTo>
                <a:lnTo>
                  <a:pt x="389" y="5682"/>
                </a:lnTo>
                <a:lnTo>
                  <a:pt x="384" y="5680"/>
                </a:lnTo>
                <a:lnTo>
                  <a:pt x="382" y="5675"/>
                </a:lnTo>
                <a:lnTo>
                  <a:pt x="379" y="5672"/>
                </a:lnTo>
                <a:lnTo>
                  <a:pt x="377" y="5667"/>
                </a:lnTo>
                <a:lnTo>
                  <a:pt x="374" y="5663"/>
                </a:lnTo>
                <a:lnTo>
                  <a:pt x="370" y="5660"/>
                </a:lnTo>
                <a:lnTo>
                  <a:pt x="362" y="5661"/>
                </a:lnTo>
                <a:lnTo>
                  <a:pt x="355" y="5663"/>
                </a:lnTo>
                <a:lnTo>
                  <a:pt x="350" y="5665"/>
                </a:lnTo>
                <a:lnTo>
                  <a:pt x="345" y="5667"/>
                </a:lnTo>
                <a:lnTo>
                  <a:pt x="340" y="5672"/>
                </a:lnTo>
                <a:lnTo>
                  <a:pt x="334" y="5680"/>
                </a:lnTo>
                <a:lnTo>
                  <a:pt x="328" y="5689"/>
                </a:lnTo>
                <a:lnTo>
                  <a:pt x="328" y="5690"/>
                </a:lnTo>
                <a:lnTo>
                  <a:pt x="340" y="5706"/>
                </a:lnTo>
                <a:lnTo>
                  <a:pt x="348" y="5719"/>
                </a:lnTo>
                <a:lnTo>
                  <a:pt x="352" y="5721"/>
                </a:lnTo>
                <a:lnTo>
                  <a:pt x="355" y="5723"/>
                </a:lnTo>
                <a:lnTo>
                  <a:pt x="355" y="5730"/>
                </a:lnTo>
                <a:lnTo>
                  <a:pt x="357" y="5736"/>
                </a:lnTo>
                <a:lnTo>
                  <a:pt x="363" y="5745"/>
                </a:lnTo>
                <a:lnTo>
                  <a:pt x="365" y="5750"/>
                </a:lnTo>
                <a:lnTo>
                  <a:pt x="369" y="5755"/>
                </a:lnTo>
                <a:lnTo>
                  <a:pt x="369" y="5762"/>
                </a:lnTo>
                <a:lnTo>
                  <a:pt x="369" y="5771"/>
                </a:lnTo>
                <a:lnTo>
                  <a:pt x="363" y="5769"/>
                </a:lnTo>
                <a:lnTo>
                  <a:pt x="360" y="5765"/>
                </a:lnTo>
                <a:lnTo>
                  <a:pt x="353" y="5759"/>
                </a:lnTo>
                <a:lnTo>
                  <a:pt x="350" y="5755"/>
                </a:lnTo>
                <a:lnTo>
                  <a:pt x="346" y="5752"/>
                </a:lnTo>
                <a:lnTo>
                  <a:pt x="341" y="5750"/>
                </a:lnTo>
                <a:lnTo>
                  <a:pt x="334" y="5750"/>
                </a:lnTo>
                <a:lnTo>
                  <a:pt x="333" y="5748"/>
                </a:lnTo>
                <a:lnTo>
                  <a:pt x="331" y="5747"/>
                </a:lnTo>
                <a:lnTo>
                  <a:pt x="328" y="5743"/>
                </a:lnTo>
                <a:lnTo>
                  <a:pt x="323" y="5742"/>
                </a:lnTo>
                <a:lnTo>
                  <a:pt x="321" y="5740"/>
                </a:lnTo>
                <a:lnTo>
                  <a:pt x="321" y="5736"/>
                </a:lnTo>
                <a:lnTo>
                  <a:pt x="312" y="5731"/>
                </a:lnTo>
                <a:lnTo>
                  <a:pt x="307" y="5730"/>
                </a:lnTo>
                <a:lnTo>
                  <a:pt x="300" y="5730"/>
                </a:lnTo>
                <a:lnTo>
                  <a:pt x="297" y="5731"/>
                </a:lnTo>
                <a:lnTo>
                  <a:pt x="295" y="5733"/>
                </a:lnTo>
                <a:lnTo>
                  <a:pt x="294" y="5740"/>
                </a:lnTo>
                <a:lnTo>
                  <a:pt x="294" y="5757"/>
                </a:lnTo>
                <a:lnTo>
                  <a:pt x="295" y="5759"/>
                </a:lnTo>
                <a:lnTo>
                  <a:pt x="297" y="5760"/>
                </a:lnTo>
                <a:lnTo>
                  <a:pt x="300" y="5764"/>
                </a:lnTo>
                <a:lnTo>
                  <a:pt x="306" y="5765"/>
                </a:lnTo>
                <a:lnTo>
                  <a:pt x="307" y="5767"/>
                </a:lnTo>
                <a:lnTo>
                  <a:pt x="307" y="5771"/>
                </a:lnTo>
                <a:lnTo>
                  <a:pt x="309" y="5779"/>
                </a:lnTo>
                <a:lnTo>
                  <a:pt x="311" y="5786"/>
                </a:lnTo>
                <a:lnTo>
                  <a:pt x="312" y="5789"/>
                </a:lnTo>
                <a:lnTo>
                  <a:pt x="311" y="5800"/>
                </a:lnTo>
                <a:lnTo>
                  <a:pt x="311" y="5810"/>
                </a:lnTo>
                <a:lnTo>
                  <a:pt x="314" y="5818"/>
                </a:lnTo>
                <a:lnTo>
                  <a:pt x="316" y="5820"/>
                </a:lnTo>
                <a:lnTo>
                  <a:pt x="319" y="5823"/>
                </a:lnTo>
                <a:lnTo>
                  <a:pt x="321" y="5827"/>
                </a:lnTo>
                <a:lnTo>
                  <a:pt x="323" y="5832"/>
                </a:lnTo>
                <a:lnTo>
                  <a:pt x="328" y="5835"/>
                </a:lnTo>
                <a:lnTo>
                  <a:pt x="333" y="5839"/>
                </a:lnTo>
                <a:lnTo>
                  <a:pt x="334" y="5842"/>
                </a:lnTo>
                <a:lnTo>
                  <a:pt x="334" y="5846"/>
                </a:lnTo>
                <a:lnTo>
                  <a:pt x="340" y="5847"/>
                </a:lnTo>
                <a:lnTo>
                  <a:pt x="343" y="5851"/>
                </a:lnTo>
                <a:lnTo>
                  <a:pt x="348" y="5859"/>
                </a:lnTo>
                <a:lnTo>
                  <a:pt x="353" y="5868"/>
                </a:lnTo>
                <a:lnTo>
                  <a:pt x="355" y="5880"/>
                </a:lnTo>
                <a:lnTo>
                  <a:pt x="360" y="5881"/>
                </a:lnTo>
                <a:lnTo>
                  <a:pt x="362" y="5883"/>
                </a:lnTo>
                <a:lnTo>
                  <a:pt x="362" y="5886"/>
                </a:lnTo>
                <a:lnTo>
                  <a:pt x="362" y="5893"/>
                </a:lnTo>
                <a:lnTo>
                  <a:pt x="365" y="5900"/>
                </a:lnTo>
                <a:lnTo>
                  <a:pt x="369" y="5905"/>
                </a:lnTo>
                <a:lnTo>
                  <a:pt x="369" y="5914"/>
                </a:lnTo>
                <a:lnTo>
                  <a:pt x="374" y="5915"/>
                </a:lnTo>
                <a:lnTo>
                  <a:pt x="375" y="5917"/>
                </a:lnTo>
                <a:lnTo>
                  <a:pt x="375" y="5921"/>
                </a:lnTo>
                <a:lnTo>
                  <a:pt x="375" y="5927"/>
                </a:lnTo>
                <a:lnTo>
                  <a:pt x="375" y="5934"/>
                </a:lnTo>
                <a:lnTo>
                  <a:pt x="377" y="5936"/>
                </a:lnTo>
                <a:lnTo>
                  <a:pt x="377" y="5939"/>
                </a:lnTo>
                <a:lnTo>
                  <a:pt x="381" y="5943"/>
                </a:lnTo>
                <a:lnTo>
                  <a:pt x="389" y="5948"/>
                </a:lnTo>
                <a:lnTo>
                  <a:pt x="394" y="5951"/>
                </a:lnTo>
                <a:lnTo>
                  <a:pt x="398" y="5955"/>
                </a:lnTo>
                <a:lnTo>
                  <a:pt x="399" y="5960"/>
                </a:lnTo>
                <a:lnTo>
                  <a:pt x="398" y="5967"/>
                </a:lnTo>
                <a:lnTo>
                  <a:pt x="399" y="5968"/>
                </a:lnTo>
                <a:lnTo>
                  <a:pt x="401" y="5972"/>
                </a:lnTo>
                <a:lnTo>
                  <a:pt x="403" y="5975"/>
                </a:lnTo>
                <a:lnTo>
                  <a:pt x="398" y="5975"/>
                </a:lnTo>
                <a:lnTo>
                  <a:pt x="394" y="5977"/>
                </a:lnTo>
                <a:lnTo>
                  <a:pt x="391" y="5979"/>
                </a:lnTo>
                <a:lnTo>
                  <a:pt x="389" y="5982"/>
                </a:lnTo>
                <a:lnTo>
                  <a:pt x="394" y="5991"/>
                </a:lnTo>
                <a:lnTo>
                  <a:pt x="398" y="5994"/>
                </a:lnTo>
                <a:lnTo>
                  <a:pt x="403" y="5996"/>
                </a:lnTo>
                <a:lnTo>
                  <a:pt x="408" y="5997"/>
                </a:lnTo>
                <a:lnTo>
                  <a:pt x="410" y="5999"/>
                </a:lnTo>
                <a:lnTo>
                  <a:pt x="410" y="6003"/>
                </a:lnTo>
                <a:lnTo>
                  <a:pt x="410" y="6006"/>
                </a:lnTo>
                <a:lnTo>
                  <a:pt x="411" y="6008"/>
                </a:lnTo>
                <a:lnTo>
                  <a:pt x="416" y="6009"/>
                </a:lnTo>
                <a:lnTo>
                  <a:pt x="430" y="6009"/>
                </a:lnTo>
                <a:lnTo>
                  <a:pt x="435" y="6011"/>
                </a:lnTo>
                <a:lnTo>
                  <a:pt x="437" y="6013"/>
                </a:lnTo>
                <a:lnTo>
                  <a:pt x="437" y="6016"/>
                </a:lnTo>
                <a:lnTo>
                  <a:pt x="437" y="6037"/>
                </a:lnTo>
                <a:lnTo>
                  <a:pt x="435" y="6042"/>
                </a:lnTo>
                <a:lnTo>
                  <a:pt x="433" y="6044"/>
                </a:lnTo>
                <a:lnTo>
                  <a:pt x="430" y="6044"/>
                </a:lnTo>
                <a:lnTo>
                  <a:pt x="425" y="6047"/>
                </a:lnTo>
                <a:lnTo>
                  <a:pt x="418" y="6049"/>
                </a:lnTo>
                <a:lnTo>
                  <a:pt x="413" y="6052"/>
                </a:lnTo>
                <a:lnTo>
                  <a:pt x="411" y="6054"/>
                </a:lnTo>
                <a:lnTo>
                  <a:pt x="410" y="6057"/>
                </a:lnTo>
                <a:lnTo>
                  <a:pt x="408" y="6059"/>
                </a:lnTo>
                <a:lnTo>
                  <a:pt x="406" y="6061"/>
                </a:lnTo>
                <a:lnTo>
                  <a:pt x="403" y="6064"/>
                </a:lnTo>
                <a:lnTo>
                  <a:pt x="401" y="6069"/>
                </a:lnTo>
                <a:lnTo>
                  <a:pt x="399" y="6071"/>
                </a:lnTo>
                <a:lnTo>
                  <a:pt x="396" y="6071"/>
                </a:lnTo>
                <a:lnTo>
                  <a:pt x="396" y="6088"/>
                </a:lnTo>
                <a:lnTo>
                  <a:pt x="398" y="6095"/>
                </a:lnTo>
                <a:lnTo>
                  <a:pt x="399" y="6096"/>
                </a:lnTo>
                <a:lnTo>
                  <a:pt x="403" y="6098"/>
                </a:lnTo>
                <a:lnTo>
                  <a:pt x="403" y="6102"/>
                </a:lnTo>
                <a:lnTo>
                  <a:pt x="404" y="6107"/>
                </a:lnTo>
                <a:lnTo>
                  <a:pt x="406" y="6112"/>
                </a:lnTo>
                <a:lnTo>
                  <a:pt x="408" y="6115"/>
                </a:lnTo>
                <a:lnTo>
                  <a:pt x="406" y="6117"/>
                </a:lnTo>
                <a:lnTo>
                  <a:pt x="403" y="6119"/>
                </a:lnTo>
                <a:lnTo>
                  <a:pt x="403" y="6127"/>
                </a:lnTo>
                <a:lnTo>
                  <a:pt x="399" y="6131"/>
                </a:lnTo>
                <a:lnTo>
                  <a:pt x="398" y="6132"/>
                </a:lnTo>
                <a:lnTo>
                  <a:pt x="392" y="6131"/>
                </a:lnTo>
                <a:lnTo>
                  <a:pt x="381" y="6125"/>
                </a:lnTo>
                <a:lnTo>
                  <a:pt x="375" y="6124"/>
                </a:lnTo>
                <a:lnTo>
                  <a:pt x="369" y="6125"/>
                </a:lnTo>
                <a:lnTo>
                  <a:pt x="372" y="6139"/>
                </a:lnTo>
                <a:lnTo>
                  <a:pt x="374" y="6146"/>
                </a:lnTo>
                <a:lnTo>
                  <a:pt x="377" y="6151"/>
                </a:lnTo>
                <a:lnTo>
                  <a:pt x="381" y="6156"/>
                </a:lnTo>
                <a:lnTo>
                  <a:pt x="386" y="6158"/>
                </a:lnTo>
                <a:lnTo>
                  <a:pt x="394" y="6160"/>
                </a:lnTo>
                <a:lnTo>
                  <a:pt x="403" y="6160"/>
                </a:lnTo>
                <a:lnTo>
                  <a:pt x="415" y="6160"/>
                </a:lnTo>
                <a:lnTo>
                  <a:pt x="425" y="6163"/>
                </a:lnTo>
                <a:lnTo>
                  <a:pt x="433" y="6166"/>
                </a:lnTo>
                <a:lnTo>
                  <a:pt x="444" y="6168"/>
                </a:lnTo>
                <a:lnTo>
                  <a:pt x="449" y="6168"/>
                </a:lnTo>
                <a:lnTo>
                  <a:pt x="450" y="6166"/>
                </a:lnTo>
                <a:lnTo>
                  <a:pt x="454" y="6166"/>
                </a:lnTo>
                <a:lnTo>
                  <a:pt x="459" y="6168"/>
                </a:lnTo>
                <a:lnTo>
                  <a:pt x="469" y="6177"/>
                </a:lnTo>
                <a:lnTo>
                  <a:pt x="473" y="6180"/>
                </a:lnTo>
                <a:lnTo>
                  <a:pt x="481" y="6180"/>
                </a:lnTo>
                <a:lnTo>
                  <a:pt x="488" y="6180"/>
                </a:lnTo>
                <a:lnTo>
                  <a:pt x="493" y="6182"/>
                </a:lnTo>
                <a:lnTo>
                  <a:pt x="496" y="6187"/>
                </a:lnTo>
                <a:lnTo>
                  <a:pt x="500" y="6187"/>
                </a:lnTo>
                <a:lnTo>
                  <a:pt x="507" y="6187"/>
                </a:lnTo>
                <a:lnTo>
                  <a:pt x="517" y="6187"/>
                </a:lnTo>
                <a:lnTo>
                  <a:pt x="525" y="6187"/>
                </a:lnTo>
                <a:lnTo>
                  <a:pt x="532" y="6187"/>
                </a:lnTo>
                <a:lnTo>
                  <a:pt x="534" y="6182"/>
                </a:lnTo>
                <a:lnTo>
                  <a:pt x="536" y="6180"/>
                </a:lnTo>
                <a:lnTo>
                  <a:pt x="539" y="6180"/>
                </a:lnTo>
                <a:lnTo>
                  <a:pt x="544" y="6178"/>
                </a:lnTo>
                <a:lnTo>
                  <a:pt x="549" y="6173"/>
                </a:lnTo>
                <a:lnTo>
                  <a:pt x="553" y="6170"/>
                </a:lnTo>
                <a:lnTo>
                  <a:pt x="558" y="6166"/>
                </a:lnTo>
                <a:lnTo>
                  <a:pt x="560" y="6166"/>
                </a:lnTo>
                <a:lnTo>
                  <a:pt x="566" y="6168"/>
                </a:lnTo>
                <a:lnTo>
                  <a:pt x="572" y="6168"/>
                </a:lnTo>
                <a:lnTo>
                  <a:pt x="577" y="6166"/>
                </a:lnTo>
                <a:lnTo>
                  <a:pt x="580" y="6165"/>
                </a:lnTo>
                <a:lnTo>
                  <a:pt x="589" y="6158"/>
                </a:lnTo>
                <a:lnTo>
                  <a:pt x="594" y="6153"/>
                </a:lnTo>
                <a:lnTo>
                  <a:pt x="597" y="6151"/>
                </a:lnTo>
                <a:lnTo>
                  <a:pt x="604" y="6148"/>
                </a:lnTo>
                <a:lnTo>
                  <a:pt x="613" y="6146"/>
                </a:lnTo>
                <a:lnTo>
                  <a:pt x="623" y="6146"/>
                </a:lnTo>
                <a:lnTo>
                  <a:pt x="635" y="6146"/>
                </a:lnTo>
                <a:lnTo>
                  <a:pt x="642" y="6146"/>
                </a:lnTo>
                <a:lnTo>
                  <a:pt x="648" y="6146"/>
                </a:lnTo>
                <a:lnTo>
                  <a:pt x="654" y="6144"/>
                </a:lnTo>
                <a:lnTo>
                  <a:pt x="655" y="6139"/>
                </a:lnTo>
                <a:lnTo>
                  <a:pt x="666" y="6142"/>
                </a:lnTo>
                <a:lnTo>
                  <a:pt x="672" y="6149"/>
                </a:lnTo>
                <a:lnTo>
                  <a:pt x="681" y="6154"/>
                </a:lnTo>
                <a:lnTo>
                  <a:pt x="689" y="6160"/>
                </a:lnTo>
                <a:lnTo>
                  <a:pt x="698" y="6160"/>
                </a:lnTo>
                <a:lnTo>
                  <a:pt x="705" y="6161"/>
                </a:lnTo>
                <a:lnTo>
                  <a:pt x="710" y="6165"/>
                </a:lnTo>
                <a:lnTo>
                  <a:pt x="717" y="6166"/>
                </a:lnTo>
                <a:lnTo>
                  <a:pt x="727" y="6163"/>
                </a:lnTo>
                <a:lnTo>
                  <a:pt x="737" y="6160"/>
                </a:lnTo>
                <a:lnTo>
                  <a:pt x="746" y="6154"/>
                </a:lnTo>
                <a:lnTo>
                  <a:pt x="752" y="6148"/>
                </a:lnTo>
                <a:lnTo>
                  <a:pt x="759" y="6141"/>
                </a:lnTo>
                <a:lnTo>
                  <a:pt x="764" y="6132"/>
                </a:lnTo>
                <a:lnTo>
                  <a:pt x="768" y="6122"/>
                </a:lnTo>
                <a:lnTo>
                  <a:pt x="771" y="6112"/>
                </a:lnTo>
                <a:lnTo>
                  <a:pt x="776" y="6108"/>
                </a:lnTo>
                <a:lnTo>
                  <a:pt x="781" y="6105"/>
                </a:lnTo>
                <a:lnTo>
                  <a:pt x="783" y="6100"/>
                </a:lnTo>
                <a:lnTo>
                  <a:pt x="785" y="6091"/>
                </a:lnTo>
                <a:lnTo>
                  <a:pt x="785" y="6081"/>
                </a:lnTo>
                <a:lnTo>
                  <a:pt x="785" y="6071"/>
                </a:lnTo>
                <a:lnTo>
                  <a:pt x="781" y="6064"/>
                </a:lnTo>
                <a:lnTo>
                  <a:pt x="778" y="6057"/>
                </a:lnTo>
                <a:lnTo>
                  <a:pt x="775" y="6057"/>
                </a:lnTo>
                <a:lnTo>
                  <a:pt x="773" y="6056"/>
                </a:lnTo>
                <a:lnTo>
                  <a:pt x="773" y="6052"/>
                </a:lnTo>
                <a:lnTo>
                  <a:pt x="775" y="6047"/>
                </a:lnTo>
                <a:lnTo>
                  <a:pt x="773" y="6042"/>
                </a:lnTo>
                <a:lnTo>
                  <a:pt x="771" y="6038"/>
                </a:lnTo>
                <a:lnTo>
                  <a:pt x="768" y="6037"/>
                </a:lnTo>
                <a:lnTo>
                  <a:pt x="761" y="6030"/>
                </a:lnTo>
                <a:lnTo>
                  <a:pt x="758" y="6025"/>
                </a:lnTo>
                <a:lnTo>
                  <a:pt x="756" y="6020"/>
                </a:lnTo>
                <a:lnTo>
                  <a:pt x="754" y="6018"/>
                </a:lnTo>
                <a:lnTo>
                  <a:pt x="749" y="6011"/>
                </a:lnTo>
                <a:lnTo>
                  <a:pt x="746" y="6008"/>
                </a:lnTo>
                <a:lnTo>
                  <a:pt x="744" y="6003"/>
                </a:lnTo>
                <a:lnTo>
                  <a:pt x="744" y="5991"/>
                </a:lnTo>
                <a:lnTo>
                  <a:pt x="744" y="5979"/>
                </a:lnTo>
                <a:lnTo>
                  <a:pt x="746" y="5970"/>
                </a:lnTo>
                <a:lnTo>
                  <a:pt x="749" y="5960"/>
                </a:lnTo>
                <a:lnTo>
                  <a:pt x="756" y="5943"/>
                </a:lnTo>
                <a:lnTo>
                  <a:pt x="764" y="5927"/>
                </a:lnTo>
                <a:lnTo>
                  <a:pt x="764" y="5924"/>
                </a:lnTo>
                <a:lnTo>
                  <a:pt x="766" y="5921"/>
                </a:lnTo>
                <a:lnTo>
                  <a:pt x="768" y="5917"/>
                </a:lnTo>
                <a:lnTo>
                  <a:pt x="776" y="5912"/>
                </a:lnTo>
                <a:lnTo>
                  <a:pt x="785" y="5909"/>
                </a:lnTo>
                <a:lnTo>
                  <a:pt x="787" y="5905"/>
                </a:lnTo>
                <a:lnTo>
                  <a:pt x="788" y="5900"/>
                </a:lnTo>
                <a:lnTo>
                  <a:pt x="792" y="5898"/>
                </a:lnTo>
                <a:lnTo>
                  <a:pt x="799" y="5886"/>
                </a:lnTo>
                <a:lnTo>
                  <a:pt x="809" y="5886"/>
                </a:lnTo>
                <a:lnTo>
                  <a:pt x="812" y="5885"/>
                </a:lnTo>
                <a:lnTo>
                  <a:pt x="814" y="5883"/>
                </a:lnTo>
                <a:lnTo>
                  <a:pt x="817" y="5880"/>
                </a:lnTo>
                <a:lnTo>
                  <a:pt x="819" y="5876"/>
                </a:lnTo>
                <a:lnTo>
                  <a:pt x="819" y="5866"/>
                </a:lnTo>
                <a:lnTo>
                  <a:pt x="824" y="5866"/>
                </a:lnTo>
                <a:lnTo>
                  <a:pt x="828" y="5868"/>
                </a:lnTo>
                <a:lnTo>
                  <a:pt x="831" y="5869"/>
                </a:lnTo>
                <a:lnTo>
                  <a:pt x="833" y="5873"/>
                </a:lnTo>
                <a:lnTo>
                  <a:pt x="838" y="5875"/>
                </a:lnTo>
                <a:lnTo>
                  <a:pt x="839" y="5876"/>
                </a:lnTo>
                <a:lnTo>
                  <a:pt x="839" y="5880"/>
                </a:lnTo>
                <a:lnTo>
                  <a:pt x="843" y="5881"/>
                </a:lnTo>
                <a:lnTo>
                  <a:pt x="846" y="5883"/>
                </a:lnTo>
                <a:lnTo>
                  <a:pt x="848" y="5886"/>
                </a:lnTo>
                <a:lnTo>
                  <a:pt x="853" y="5886"/>
                </a:lnTo>
                <a:lnTo>
                  <a:pt x="860" y="5886"/>
                </a:lnTo>
                <a:lnTo>
                  <a:pt x="865" y="5883"/>
                </a:lnTo>
                <a:lnTo>
                  <a:pt x="868" y="5880"/>
                </a:lnTo>
                <a:lnTo>
                  <a:pt x="872" y="5876"/>
                </a:lnTo>
                <a:lnTo>
                  <a:pt x="877" y="5866"/>
                </a:lnTo>
                <a:lnTo>
                  <a:pt x="882" y="5863"/>
                </a:lnTo>
                <a:lnTo>
                  <a:pt x="887" y="5859"/>
                </a:lnTo>
                <a:lnTo>
                  <a:pt x="887" y="5856"/>
                </a:lnTo>
                <a:lnTo>
                  <a:pt x="887" y="5852"/>
                </a:lnTo>
                <a:lnTo>
                  <a:pt x="887" y="5849"/>
                </a:lnTo>
                <a:lnTo>
                  <a:pt x="887" y="5846"/>
                </a:lnTo>
                <a:lnTo>
                  <a:pt x="884" y="5846"/>
                </a:lnTo>
                <a:lnTo>
                  <a:pt x="880" y="5846"/>
                </a:lnTo>
                <a:lnTo>
                  <a:pt x="880" y="5842"/>
                </a:lnTo>
                <a:lnTo>
                  <a:pt x="880" y="5839"/>
                </a:lnTo>
                <a:lnTo>
                  <a:pt x="877" y="5839"/>
                </a:lnTo>
                <a:lnTo>
                  <a:pt x="874" y="5839"/>
                </a:lnTo>
                <a:lnTo>
                  <a:pt x="874" y="5835"/>
                </a:lnTo>
                <a:lnTo>
                  <a:pt x="874" y="5832"/>
                </a:lnTo>
                <a:lnTo>
                  <a:pt x="874" y="5829"/>
                </a:lnTo>
                <a:lnTo>
                  <a:pt x="874" y="5825"/>
                </a:lnTo>
                <a:lnTo>
                  <a:pt x="868" y="5823"/>
                </a:lnTo>
                <a:lnTo>
                  <a:pt x="867" y="5822"/>
                </a:lnTo>
                <a:lnTo>
                  <a:pt x="867" y="5818"/>
                </a:lnTo>
                <a:lnTo>
                  <a:pt x="863" y="5818"/>
                </a:lnTo>
                <a:lnTo>
                  <a:pt x="862" y="5815"/>
                </a:lnTo>
                <a:lnTo>
                  <a:pt x="863" y="5813"/>
                </a:lnTo>
                <a:lnTo>
                  <a:pt x="867" y="5811"/>
                </a:lnTo>
                <a:lnTo>
                  <a:pt x="872" y="5815"/>
                </a:lnTo>
                <a:lnTo>
                  <a:pt x="879" y="5817"/>
                </a:lnTo>
                <a:lnTo>
                  <a:pt x="885" y="5818"/>
                </a:lnTo>
                <a:lnTo>
                  <a:pt x="894" y="5818"/>
                </a:lnTo>
                <a:lnTo>
                  <a:pt x="901" y="5818"/>
                </a:lnTo>
                <a:lnTo>
                  <a:pt x="906" y="5818"/>
                </a:lnTo>
                <a:lnTo>
                  <a:pt x="908" y="5815"/>
                </a:lnTo>
                <a:lnTo>
                  <a:pt x="911" y="5811"/>
                </a:lnTo>
                <a:lnTo>
                  <a:pt x="913" y="5808"/>
                </a:lnTo>
                <a:lnTo>
                  <a:pt x="916" y="5805"/>
                </a:lnTo>
                <a:lnTo>
                  <a:pt x="921" y="5805"/>
                </a:lnTo>
                <a:lnTo>
                  <a:pt x="928" y="5805"/>
                </a:lnTo>
                <a:lnTo>
                  <a:pt x="930" y="5808"/>
                </a:lnTo>
                <a:lnTo>
                  <a:pt x="932" y="5810"/>
                </a:lnTo>
                <a:lnTo>
                  <a:pt x="933" y="5808"/>
                </a:lnTo>
                <a:lnTo>
                  <a:pt x="935" y="5805"/>
                </a:lnTo>
                <a:lnTo>
                  <a:pt x="942" y="5806"/>
                </a:lnTo>
                <a:lnTo>
                  <a:pt x="949" y="5808"/>
                </a:lnTo>
                <a:lnTo>
                  <a:pt x="954" y="5811"/>
                </a:lnTo>
                <a:lnTo>
                  <a:pt x="962" y="5811"/>
                </a:lnTo>
                <a:lnTo>
                  <a:pt x="969" y="5811"/>
                </a:lnTo>
                <a:lnTo>
                  <a:pt x="976" y="5811"/>
                </a:lnTo>
                <a:lnTo>
                  <a:pt x="981" y="5810"/>
                </a:lnTo>
                <a:lnTo>
                  <a:pt x="983" y="5805"/>
                </a:lnTo>
                <a:lnTo>
                  <a:pt x="988" y="5808"/>
                </a:lnTo>
                <a:lnTo>
                  <a:pt x="993" y="5811"/>
                </a:lnTo>
                <a:lnTo>
                  <a:pt x="996" y="5817"/>
                </a:lnTo>
                <a:lnTo>
                  <a:pt x="1003" y="5818"/>
                </a:lnTo>
                <a:lnTo>
                  <a:pt x="1015" y="5815"/>
                </a:lnTo>
                <a:lnTo>
                  <a:pt x="1032" y="5811"/>
                </a:lnTo>
                <a:lnTo>
                  <a:pt x="1039" y="5810"/>
                </a:lnTo>
                <a:lnTo>
                  <a:pt x="1046" y="5811"/>
                </a:lnTo>
                <a:lnTo>
                  <a:pt x="1047" y="5813"/>
                </a:lnTo>
                <a:lnTo>
                  <a:pt x="1049" y="5817"/>
                </a:lnTo>
                <a:lnTo>
                  <a:pt x="1051" y="5825"/>
                </a:lnTo>
                <a:lnTo>
                  <a:pt x="1054" y="5827"/>
                </a:lnTo>
                <a:lnTo>
                  <a:pt x="1058" y="5829"/>
                </a:lnTo>
                <a:lnTo>
                  <a:pt x="1065" y="5835"/>
                </a:lnTo>
                <a:lnTo>
                  <a:pt x="1068" y="5837"/>
                </a:lnTo>
                <a:lnTo>
                  <a:pt x="1071" y="5839"/>
                </a:lnTo>
                <a:lnTo>
                  <a:pt x="1078" y="5840"/>
                </a:lnTo>
                <a:lnTo>
                  <a:pt x="1085" y="5839"/>
                </a:lnTo>
                <a:lnTo>
                  <a:pt x="1085" y="5834"/>
                </a:lnTo>
                <a:lnTo>
                  <a:pt x="1087" y="5830"/>
                </a:lnTo>
                <a:lnTo>
                  <a:pt x="1088" y="5827"/>
                </a:lnTo>
                <a:lnTo>
                  <a:pt x="1092" y="5825"/>
                </a:lnTo>
                <a:lnTo>
                  <a:pt x="1094" y="5818"/>
                </a:lnTo>
                <a:lnTo>
                  <a:pt x="1092" y="5815"/>
                </a:lnTo>
                <a:lnTo>
                  <a:pt x="1088" y="5813"/>
                </a:lnTo>
                <a:lnTo>
                  <a:pt x="1085" y="5811"/>
                </a:lnTo>
                <a:lnTo>
                  <a:pt x="1075" y="5811"/>
                </a:lnTo>
                <a:lnTo>
                  <a:pt x="1071" y="5810"/>
                </a:lnTo>
                <a:lnTo>
                  <a:pt x="1071" y="5805"/>
                </a:lnTo>
                <a:lnTo>
                  <a:pt x="1068" y="5805"/>
                </a:lnTo>
                <a:lnTo>
                  <a:pt x="1066" y="5801"/>
                </a:lnTo>
                <a:lnTo>
                  <a:pt x="1068" y="5800"/>
                </a:lnTo>
                <a:lnTo>
                  <a:pt x="1071" y="5798"/>
                </a:lnTo>
                <a:lnTo>
                  <a:pt x="1078" y="5798"/>
                </a:lnTo>
                <a:lnTo>
                  <a:pt x="1085" y="5796"/>
                </a:lnTo>
                <a:lnTo>
                  <a:pt x="1090" y="5798"/>
                </a:lnTo>
                <a:lnTo>
                  <a:pt x="1094" y="5801"/>
                </a:lnTo>
                <a:lnTo>
                  <a:pt x="1095" y="5805"/>
                </a:lnTo>
                <a:lnTo>
                  <a:pt x="1099" y="5813"/>
                </a:lnTo>
                <a:lnTo>
                  <a:pt x="1102" y="5817"/>
                </a:lnTo>
                <a:lnTo>
                  <a:pt x="1105" y="5818"/>
                </a:lnTo>
                <a:lnTo>
                  <a:pt x="1107" y="5820"/>
                </a:lnTo>
                <a:lnTo>
                  <a:pt x="1109" y="5822"/>
                </a:lnTo>
                <a:lnTo>
                  <a:pt x="1112" y="5825"/>
                </a:lnTo>
                <a:lnTo>
                  <a:pt x="1117" y="5827"/>
                </a:lnTo>
                <a:lnTo>
                  <a:pt x="1119" y="5829"/>
                </a:lnTo>
                <a:lnTo>
                  <a:pt x="1119" y="5832"/>
                </a:lnTo>
                <a:lnTo>
                  <a:pt x="1140" y="5832"/>
                </a:lnTo>
                <a:lnTo>
                  <a:pt x="1146" y="5832"/>
                </a:lnTo>
                <a:lnTo>
                  <a:pt x="1150" y="5829"/>
                </a:lnTo>
                <a:lnTo>
                  <a:pt x="1152" y="5825"/>
                </a:lnTo>
                <a:lnTo>
                  <a:pt x="1153" y="5818"/>
                </a:lnTo>
                <a:lnTo>
                  <a:pt x="1162" y="5813"/>
                </a:lnTo>
                <a:lnTo>
                  <a:pt x="1165" y="5810"/>
                </a:lnTo>
                <a:lnTo>
                  <a:pt x="1167" y="5805"/>
                </a:lnTo>
                <a:lnTo>
                  <a:pt x="1167" y="5801"/>
                </a:lnTo>
                <a:lnTo>
                  <a:pt x="1169" y="5800"/>
                </a:lnTo>
                <a:lnTo>
                  <a:pt x="1172" y="5800"/>
                </a:lnTo>
                <a:lnTo>
                  <a:pt x="1174" y="5798"/>
                </a:lnTo>
                <a:lnTo>
                  <a:pt x="1174" y="5794"/>
                </a:lnTo>
                <a:lnTo>
                  <a:pt x="1174" y="5791"/>
                </a:lnTo>
                <a:lnTo>
                  <a:pt x="1174" y="5788"/>
                </a:lnTo>
                <a:lnTo>
                  <a:pt x="1174" y="5784"/>
                </a:lnTo>
                <a:lnTo>
                  <a:pt x="1177" y="5782"/>
                </a:lnTo>
                <a:lnTo>
                  <a:pt x="1181" y="5781"/>
                </a:lnTo>
                <a:lnTo>
                  <a:pt x="1186" y="5779"/>
                </a:lnTo>
                <a:lnTo>
                  <a:pt x="1187" y="5777"/>
                </a:lnTo>
                <a:lnTo>
                  <a:pt x="1189" y="5771"/>
                </a:lnTo>
                <a:lnTo>
                  <a:pt x="1187" y="5764"/>
                </a:lnTo>
                <a:lnTo>
                  <a:pt x="1189" y="5759"/>
                </a:lnTo>
                <a:lnTo>
                  <a:pt x="1191" y="5757"/>
                </a:lnTo>
                <a:lnTo>
                  <a:pt x="1194" y="5757"/>
                </a:lnTo>
                <a:lnTo>
                  <a:pt x="1194" y="5743"/>
                </a:lnTo>
                <a:lnTo>
                  <a:pt x="1193" y="5735"/>
                </a:lnTo>
                <a:lnTo>
                  <a:pt x="1193" y="5730"/>
                </a:lnTo>
                <a:lnTo>
                  <a:pt x="1196" y="5719"/>
                </a:lnTo>
                <a:lnTo>
                  <a:pt x="1201" y="5709"/>
                </a:lnTo>
                <a:lnTo>
                  <a:pt x="1201" y="5702"/>
                </a:lnTo>
                <a:lnTo>
                  <a:pt x="1201" y="5696"/>
                </a:lnTo>
                <a:lnTo>
                  <a:pt x="1203" y="5690"/>
                </a:lnTo>
                <a:lnTo>
                  <a:pt x="1205" y="5689"/>
                </a:lnTo>
                <a:lnTo>
                  <a:pt x="1208" y="5689"/>
                </a:lnTo>
                <a:lnTo>
                  <a:pt x="1208" y="5661"/>
                </a:lnTo>
                <a:lnTo>
                  <a:pt x="1213" y="5660"/>
                </a:lnTo>
                <a:lnTo>
                  <a:pt x="1217" y="5656"/>
                </a:lnTo>
                <a:lnTo>
                  <a:pt x="1220" y="5653"/>
                </a:lnTo>
                <a:lnTo>
                  <a:pt x="1222" y="5648"/>
                </a:lnTo>
                <a:lnTo>
                  <a:pt x="1222" y="5641"/>
                </a:lnTo>
                <a:lnTo>
                  <a:pt x="1222" y="5634"/>
                </a:lnTo>
                <a:lnTo>
                  <a:pt x="1223" y="5629"/>
                </a:lnTo>
                <a:lnTo>
                  <a:pt x="1225" y="5627"/>
                </a:lnTo>
                <a:lnTo>
                  <a:pt x="1228" y="5627"/>
                </a:lnTo>
                <a:lnTo>
                  <a:pt x="1227" y="5620"/>
                </a:lnTo>
                <a:lnTo>
                  <a:pt x="1228" y="5615"/>
                </a:lnTo>
                <a:lnTo>
                  <a:pt x="1232" y="5607"/>
                </a:lnTo>
                <a:lnTo>
                  <a:pt x="1235" y="5598"/>
                </a:lnTo>
                <a:lnTo>
                  <a:pt x="1235" y="5593"/>
                </a:lnTo>
                <a:lnTo>
                  <a:pt x="1235" y="5586"/>
                </a:lnTo>
                <a:lnTo>
                  <a:pt x="1256" y="5586"/>
                </a:lnTo>
                <a:lnTo>
                  <a:pt x="1256" y="5532"/>
                </a:lnTo>
                <a:lnTo>
                  <a:pt x="1257" y="5530"/>
                </a:lnTo>
                <a:lnTo>
                  <a:pt x="1259" y="5528"/>
                </a:lnTo>
                <a:lnTo>
                  <a:pt x="1263" y="5525"/>
                </a:lnTo>
                <a:lnTo>
                  <a:pt x="1264" y="5520"/>
                </a:lnTo>
                <a:lnTo>
                  <a:pt x="1266" y="5518"/>
                </a:lnTo>
                <a:lnTo>
                  <a:pt x="1269" y="5518"/>
                </a:lnTo>
                <a:lnTo>
                  <a:pt x="1271" y="5515"/>
                </a:lnTo>
                <a:lnTo>
                  <a:pt x="1274" y="5513"/>
                </a:lnTo>
                <a:lnTo>
                  <a:pt x="1283" y="5511"/>
                </a:lnTo>
                <a:lnTo>
                  <a:pt x="1283" y="5506"/>
                </a:lnTo>
                <a:lnTo>
                  <a:pt x="1281" y="5503"/>
                </a:lnTo>
                <a:lnTo>
                  <a:pt x="1280" y="5499"/>
                </a:lnTo>
                <a:lnTo>
                  <a:pt x="1276" y="5498"/>
                </a:lnTo>
                <a:lnTo>
                  <a:pt x="1273" y="5498"/>
                </a:lnTo>
                <a:lnTo>
                  <a:pt x="1271" y="5494"/>
                </a:lnTo>
                <a:lnTo>
                  <a:pt x="1273" y="5493"/>
                </a:lnTo>
                <a:lnTo>
                  <a:pt x="1276" y="5491"/>
                </a:lnTo>
                <a:lnTo>
                  <a:pt x="1276" y="5450"/>
                </a:lnTo>
                <a:lnTo>
                  <a:pt x="1274" y="5445"/>
                </a:lnTo>
                <a:lnTo>
                  <a:pt x="1276" y="5440"/>
                </a:lnTo>
                <a:lnTo>
                  <a:pt x="1276" y="5429"/>
                </a:lnTo>
                <a:lnTo>
                  <a:pt x="1276" y="5424"/>
                </a:lnTo>
                <a:lnTo>
                  <a:pt x="1276" y="5419"/>
                </a:lnTo>
                <a:lnTo>
                  <a:pt x="1274" y="5416"/>
                </a:lnTo>
                <a:lnTo>
                  <a:pt x="1269" y="5416"/>
                </a:lnTo>
                <a:lnTo>
                  <a:pt x="1271" y="5409"/>
                </a:lnTo>
                <a:lnTo>
                  <a:pt x="1276" y="5405"/>
                </a:lnTo>
                <a:lnTo>
                  <a:pt x="1285" y="5397"/>
                </a:lnTo>
                <a:lnTo>
                  <a:pt x="1290" y="5393"/>
                </a:lnTo>
                <a:lnTo>
                  <a:pt x="1293" y="5388"/>
                </a:lnTo>
                <a:lnTo>
                  <a:pt x="1297" y="5383"/>
                </a:lnTo>
                <a:lnTo>
                  <a:pt x="1297" y="5375"/>
                </a:lnTo>
                <a:lnTo>
                  <a:pt x="1297" y="5361"/>
                </a:lnTo>
                <a:lnTo>
                  <a:pt x="1292" y="5359"/>
                </a:lnTo>
                <a:lnTo>
                  <a:pt x="1290" y="5358"/>
                </a:lnTo>
                <a:lnTo>
                  <a:pt x="1290" y="5354"/>
                </a:lnTo>
                <a:lnTo>
                  <a:pt x="1286" y="5349"/>
                </a:lnTo>
                <a:lnTo>
                  <a:pt x="1283" y="5344"/>
                </a:lnTo>
                <a:lnTo>
                  <a:pt x="1278" y="5341"/>
                </a:lnTo>
                <a:lnTo>
                  <a:pt x="1276" y="5334"/>
                </a:lnTo>
                <a:lnTo>
                  <a:pt x="1276" y="5327"/>
                </a:lnTo>
                <a:lnTo>
                  <a:pt x="1278" y="5322"/>
                </a:lnTo>
                <a:lnTo>
                  <a:pt x="1281" y="5318"/>
                </a:lnTo>
                <a:lnTo>
                  <a:pt x="1285" y="5315"/>
                </a:lnTo>
                <a:lnTo>
                  <a:pt x="1288" y="5312"/>
                </a:lnTo>
                <a:lnTo>
                  <a:pt x="1290" y="5307"/>
                </a:lnTo>
                <a:lnTo>
                  <a:pt x="1292" y="5301"/>
                </a:lnTo>
                <a:lnTo>
                  <a:pt x="1290" y="5293"/>
                </a:lnTo>
                <a:lnTo>
                  <a:pt x="1293" y="5284"/>
                </a:lnTo>
                <a:lnTo>
                  <a:pt x="1298" y="5278"/>
                </a:lnTo>
                <a:lnTo>
                  <a:pt x="1302" y="5269"/>
                </a:lnTo>
                <a:lnTo>
                  <a:pt x="1303" y="5264"/>
                </a:lnTo>
                <a:lnTo>
                  <a:pt x="1303" y="5259"/>
                </a:lnTo>
                <a:lnTo>
                  <a:pt x="1312" y="5243"/>
                </a:lnTo>
                <a:lnTo>
                  <a:pt x="1319" y="5226"/>
                </a:lnTo>
                <a:lnTo>
                  <a:pt x="1321" y="5218"/>
                </a:lnTo>
                <a:lnTo>
                  <a:pt x="1324" y="5208"/>
                </a:lnTo>
                <a:lnTo>
                  <a:pt x="1324" y="5196"/>
                </a:lnTo>
                <a:lnTo>
                  <a:pt x="1324" y="5184"/>
                </a:lnTo>
                <a:lnTo>
                  <a:pt x="1321" y="5179"/>
                </a:lnTo>
                <a:lnTo>
                  <a:pt x="1317" y="5174"/>
                </a:lnTo>
                <a:lnTo>
                  <a:pt x="1312" y="5170"/>
                </a:lnTo>
                <a:lnTo>
                  <a:pt x="1307" y="5167"/>
                </a:lnTo>
                <a:lnTo>
                  <a:pt x="1293" y="5163"/>
                </a:lnTo>
                <a:lnTo>
                  <a:pt x="1276" y="5163"/>
                </a:lnTo>
                <a:lnTo>
                  <a:pt x="1278" y="5162"/>
                </a:lnTo>
                <a:lnTo>
                  <a:pt x="1280" y="5160"/>
                </a:lnTo>
                <a:lnTo>
                  <a:pt x="1283" y="5156"/>
                </a:lnTo>
                <a:lnTo>
                  <a:pt x="1288" y="5155"/>
                </a:lnTo>
                <a:lnTo>
                  <a:pt x="1290" y="5153"/>
                </a:lnTo>
                <a:lnTo>
                  <a:pt x="1290" y="5150"/>
                </a:lnTo>
                <a:lnTo>
                  <a:pt x="1295" y="5150"/>
                </a:lnTo>
                <a:lnTo>
                  <a:pt x="1298" y="5151"/>
                </a:lnTo>
                <a:lnTo>
                  <a:pt x="1302" y="5153"/>
                </a:lnTo>
                <a:lnTo>
                  <a:pt x="1303" y="5156"/>
                </a:lnTo>
                <a:lnTo>
                  <a:pt x="1314" y="5156"/>
                </a:lnTo>
                <a:lnTo>
                  <a:pt x="1322" y="5155"/>
                </a:lnTo>
                <a:lnTo>
                  <a:pt x="1327" y="5150"/>
                </a:lnTo>
                <a:lnTo>
                  <a:pt x="1331" y="5143"/>
                </a:lnTo>
                <a:lnTo>
                  <a:pt x="1329" y="5139"/>
                </a:lnTo>
                <a:lnTo>
                  <a:pt x="1327" y="5138"/>
                </a:lnTo>
                <a:lnTo>
                  <a:pt x="1324" y="5138"/>
                </a:lnTo>
                <a:lnTo>
                  <a:pt x="1319" y="5139"/>
                </a:lnTo>
                <a:lnTo>
                  <a:pt x="1317" y="5141"/>
                </a:lnTo>
                <a:lnTo>
                  <a:pt x="1317" y="5143"/>
                </a:lnTo>
                <a:lnTo>
                  <a:pt x="1309" y="5138"/>
                </a:lnTo>
                <a:lnTo>
                  <a:pt x="1305" y="5134"/>
                </a:lnTo>
                <a:lnTo>
                  <a:pt x="1303" y="5129"/>
                </a:lnTo>
                <a:lnTo>
                  <a:pt x="1303" y="5102"/>
                </a:lnTo>
                <a:lnTo>
                  <a:pt x="1312" y="5102"/>
                </a:lnTo>
                <a:lnTo>
                  <a:pt x="1317" y="5098"/>
                </a:lnTo>
                <a:lnTo>
                  <a:pt x="1321" y="5095"/>
                </a:lnTo>
                <a:lnTo>
                  <a:pt x="1324" y="5088"/>
                </a:lnTo>
                <a:lnTo>
                  <a:pt x="1327" y="5075"/>
                </a:lnTo>
                <a:lnTo>
                  <a:pt x="1331" y="5061"/>
                </a:lnTo>
                <a:lnTo>
                  <a:pt x="1331" y="5058"/>
                </a:lnTo>
                <a:lnTo>
                  <a:pt x="1331" y="5056"/>
                </a:lnTo>
                <a:lnTo>
                  <a:pt x="1326" y="5054"/>
                </a:lnTo>
                <a:lnTo>
                  <a:pt x="1321" y="5054"/>
                </a:lnTo>
                <a:lnTo>
                  <a:pt x="1314" y="5054"/>
                </a:lnTo>
                <a:lnTo>
                  <a:pt x="1307" y="5056"/>
                </a:lnTo>
                <a:lnTo>
                  <a:pt x="1302" y="5054"/>
                </a:lnTo>
                <a:lnTo>
                  <a:pt x="1297" y="5052"/>
                </a:lnTo>
                <a:lnTo>
                  <a:pt x="1297" y="5051"/>
                </a:lnTo>
                <a:lnTo>
                  <a:pt x="1297" y="5047"/>
                </a:lnTo>
                <a:lnTo>
                  <a:pt x="1292" y="5047"/>
                </a:lnTo>
                <a:lnTo>
                  <a:pt x="1286" y="5047"/>
                </a:lnTo>
                <a:lnTo>
                  <a:pt x="1281" y="5042"/>
                </a:lnTo>
                <a:lnTo>
                  <a:pt x="1273" y="5039"/>
                </a:lnTo>
                <a:lnTo>
                  <a:pt x="1269" y="5039"/>
                </a:lnTo>
                <a:lnTo>
                  <a:pt x="1263" y="5041"/>
                </a:lnTo>
                <a:lnTo>
                  <a:pt x="1263" y="5039"/>
                </a:lnTo>
                <a:lnTo>
                  <a:pt x="1264" y="5037"/>
                </a:lnTo>
                <a:lnTo>
                  <a:pt x="1269" y="5035"/>
                </a:lnTo>
                <a:lnTo>
                  <a:pt x="1283" y="5034"/>
                </a:lnTo>
                <a:lnTo>
                  <a:pt x="1281" y="5029"/>
                </a:lnTo>
                <a:lnTo>
                  <a:pt x="1283" y="5023"/>
                </a:lnTo>
                <a:lnTo>
                  <a:pt x="1283" y="5013"/>
                </a:lnTo>
                <a:lnTo>
                  <a:pt x="1283" y="5008"/>
                </a:lnTo>
                <a:lnTo>
                  <a:pt x="1283" y="5003"/>
                </a:lnTo>
                <a:lnTo>
                  <a:pt x="1281" y="5000"/>
                </a:lnTo>
                <a:lnTo>
                  <a:pt x="1276" y="5000"/>
                </a:lnTo>
                <a:lnTo>
                  <a:pt x="1276" y="4996"/>
                </a:lnTo>
                <a:lnTo>
                  <a:pt x="1274" y="4993"/>
                </a:lnTo>
                <a:lnTo>
                  <a:pt x="1266" y="4988"/>
                </a:lnTo>
                <a:lnTo>
                  <a:pt x="1264" y="4984"/>
                </a:lnTo>
                <a:lnTo>
                  <a:pt x="1263" y="4983"/>
                </a:lnTo>
                <a:lnTo>
                  <a:pt x="1264" y="4981"/>
                </a:lnTo>
                <a:lnTo>
                  <a:pt x="1269" y="4979"/>
                </a:lnTo>
                <a:lnTo>
                  <a:pt x="1276" y="4977"/>
                </a:lnTo>
                <a:lnTo>
                  <a:pt x="1281" y="4979"/>
                </a:lnTo>
                <a:lnTo>
                  <a:pt x="1286" y="4981"/>
                </a:lnTo>
                <a:lnTo>
                  <a:pt x="1288" y="4984"/>
                </a:lnTo>
                <a:lnTo>
                  <a:pt x="1293" y="4991"/>
                </a:lnTo>
                <a:lnTo>
                  <a:pt x="1297" y="5000"/>
                </a:lnTo>
                <a:lnTo>
                  <a:pt x="1295" y="5006"/>
                </a:lnTo>
                <a:lnTo>
                  <a:pt x="1297" y="5010"/>
                </a:lnTo>
                <a:lnTo>
                  <a:pt x="1298" y="5013"/>
                </a:lnTo>
                <a:lnTo>
                  <a:pt x="1302" y="5015"/>
                </a:lnTo>
                <a:lnTo>
                  <a:pt x="1307" y="5020"/>
                </a:lnTo>
                <a:lnTo>
                  <a:pt x="1309" y="5023"/>
                </a:lnTo>
                <a:lnTo>
                  <a:pt x="1310" y="5027"/>
                </a:lnTo>
                <a:lnTo>
                  <a:pt x="1314" y="5025"/>
                </a:lnTo>
                <a:lnTo>
                  <a:pt x="1315" y="5022"/>
                </a:lnTo>
                <a:lnTo>
                  <a:pt x="1317" y="5013"/>
                </a:lnTo>
                <a:lnTo>
                  <a:pt x="1322" y="5013"/>
                </a:lnTo>
                <a:lnTo>
                  <a:pt x="1326" y="5012"/>
                </a:lnTo>
                <a:lnTo>
                  <a:pt x="1329" y="5010"/>
                </a:lnTo>
                <a:lnTo>
                  <a:pt x="1331" y="5006"/>
                </a:lnTo>
                <a:lnTo>
                  <a:pt x="1331" y="4965"/>
                </a:lnTo>
                <a:lnTo>
                  <a:pt x="1332" y="4962"/>
                </a:lnTo>
                <a:lnTo>
                  <a:pt x="1334" y="4959"/>
                </a:lnTo>
                <a:lnTo>
                  <a:pt x="1336" y="4957"/>
                </a:lnTo>
                <a:lnTo>
                  <a:pt x="1338" y="4952"/>
                </a:lnTo>
                <a:lnTo>
                  <a:pt x="1332" y="4943"/>
                </a:lnTo>
                <a:lnTo>
                  <a:pt x="1329" y="4933"/>
                </a:lnTo>
                <a:lnTo>
                  <a:pt x="1326" y="4930"/>
                </a:lnTo>
                <a:lnTo>
                  <a:pt x="1322" y="4926"/>
                </a:lnTo>
                <a:lnTo>
                  <a:pt x="1317" y="4924"/>
                </a:lnTo>
                <a:lnTo>
                  <a:pt x="1310" y="4924"/>
                </a:lnTo>
                <a:lnTo>
                  <a:pt x="1309" y="4923"/>
                </a:lnTo>
                <a:lnTo>
                  <a:pt x="1307" y="4921"/>
                </a:lnTo>
                <a:lnTo>
                  <a:pt x="1303" y="4918"/>
                </a:lnTo>
                <a:lnTo>
                  <a:pt x="1298" y="4916"/>
                </a:lnTo>
                <a:lnTo>
                  <a:pt x="1297" y="4914"/>
                </a:lnTo>
                <a:lnTo>
                  <a:pt x="1297" y="4911"/>
                </a:lnTo>
                <a:lnTo>
                  <a:pt x="1295" y="4907"/>
                </a:lnTo>
                <a:lnTo>
                  <a:pt x="1293" y="4904"/>
                </a:lnTo>
                <a:lnTo>
                  <a:pt x="1290" y="4902"/>
                </a:lnTo>
                <a:lnTo>
                  <a:pt x="1290" y="4897"/>
                </a:lnTo>
                <a:lnTo>
                  <a:pt x="1290" y="4889"/>
                </a:lnTo>
                <a:lnTo>
                  <a:pt x="1292" y="4885"/>
                </a:lnTo>
                <a:lnTo>
                  <a:pt x="1295" y="4885"/>
                </a:lnTo>
                <a:lnTo>
                  <a:pt x="1298" y="4887"/>
                </a:lnTo>
                <a:lnTo>
                  <a:pt x="1305" y="4895"/>
                </a:lnTo>
                <a:lnTo>
                  <a:pt x="1310" y="4904"/>
                </a:lnTo>
                <a:lnTo>
                  <a:pt x="1317" y="4904"/>
                </a:lnTo>
                <a:lnTo>
                  <a:pt x="1322" y="4906"/>
                </a:lnTo>
                <a:lnTo>
                  <a:pt x="1326" y="4909"/>
                </a:lnTo>
                <a:lnTo>
                  <a:pt x="1329" y="4913"/>
                </a:lnTo>
                <a:lnTo>
                  <a:pt x="1336" y="4919"/>
                </a:lnTo>
                <a:lnTo>
                  <a:pt x="1339" y="4923"/>
                </a:lnTo>
                <a:lnTo>
                  <a:pt x="1344" y="4924"/>
                </a:lnTo>
                <a:lnTo>
                  <a:pt x="1350" y="4916"/>
                </a:lnTo>
                <a:lnTo>
                  <a:pt x="1350" y="4911"/>
                </a:lnTo>
                <a:lnTo>
                  <a:pt x="1348" y="4904"/>
                </a:lnTo>
                <a:lnTo>
                  <a:pt x="1344" y="4897"/>
                </a:lnTo>
                <a:lnTo>
                  <a:pt x="1341" y="4892"/>
                </a:lnTo>
                <a:lnTo>
                  <a:pt x="1338" y="4887"/>
                </a:lnTo>
                <a:lnTo>
                  <a:pt x="1334" y="4883"/>
                </a:lnTo>
                <a:lnTo>
                  <a:pt x="1331" y="4877"/>
                </a:lnTo>
                <a:lnTo>
                  <a:pt x="1331" y="4870"/>
                </a:lnTo>
                <a:lnTo>
                  <a:pt x="1331" y="4863"/>
                </a:lnTo>
                <a:lnTo>
                  <a:pt x="1326" y="4854"/>
                </a:lnTo>
                <a:lnTo>
                  <a:pt x="1322" y="4842"/>
                </a:lnTo>
                <a:lnTo>
                  <a:pt x="1322" y="4837"/>
                </a:lnTo>
                <a:lnTo>
                  <a:pt x="1324" y="4829"/>
                </a:lnTo>
                <a:lnTo>
                  <a:pt x="1322" y="4825"/>
                </a:lnTo>
                <a:lnTo>
                  <a:pt x="1319" y="4824"/>
                </a:lnTo>
                <a:lnTo>
                  <a:pt x="1310" y="4822"/>
                </a:lnTo>
                <a:lnTo>
                  <a:pt x="1310" y="4788"/>
                </a:lnTo>
                <a:lnTo>
                  <a:pt x="1305" y="4785"/>
                </a:lnTo>
                <a:lnTo>
                  <a:pt x="1300" y="4781"/>
                </a:lnTo>
                <a:lnTo>
                  <a:pt x="1297" y="4776"/>
                </a:lnTo>
                <a:lnTo>
                  <a:pt x="1297" y="4767"/>
                </a:lnTo>
                <a:lnTo>
                  <a:pt x="1288" y="4766"/>
                </a:lnTo>
                <a:lnTo>
                  <a:pt x="1285" y="4764"/>
                </a:lnTo>
                <a:lnTo>
                  <a:pt x="1283" y="4761"/>
                </a:lnTo>
                <a:lnTo>
                  <a:pt x="1292" y="4762"/>
                </a:lnTo>
                <a:lnTo>
                  <a:pt x="1295" y="4764"/>
                </a:lnTo>
                <a:lnTo>
                  <a:pt x="1297" y="4767"/>
                </a:lnTo>
                <a:lnTo>
                  <a:pt x="1302" y="4771"/>
                </a:lnTo>
                <a:lnTo>
                  <a:pt x="1307" y="4774"/>
                </a:lnTo>
                <a:lnTo>
                  <a:pt x="1310" y="4779"/>
                </a:lnTo>
                <a:lnTo>
                  <a:pt x="1317" y="4781"/>
                </a:lnTo>
                <a:lnTo>
                  <a:pt x="1324" y="4781"/>
                </a:lnTo>
                <a:lnTo>
                  <a:pt x="1331" y="4779"/>
                </a:lnTo>
                <a:lnTo>
                  <a:pt x="1339" y="4773"/>
                </a:lnTo>
                <a:lnTo>
                  <a:pt x="1348" y="4766"/>
                </a:lnTo>
                <a:lnTo>
                  <a:pt x="1358" y="4761"/>
                </a:lnTo>
                <a:lnTo>
                  <a:pt x="1360" y="4756"/>
                </a:lnTo>
                <a:lnTo>
                  <a:pt x="1361" y="4754"/>
                </a:lnTo>
                <a:lnTo>
                  <a:pt x="1365" y="4754"/>
                </a:lnTo>
                <a:lnTo>
                  <a:pt x="1365" y="4747"/>
                </a:lnTo>
                <a:lnTo>
                  <a:pt x="1360" y="4745"/>
                </a:lnTo>
                <a:lnTo>
                  <a:pt x="1358" y="4744"/>
                </a:lnTo>
                <a:lnTo>
                  <a:pt x="1358" y="4740"/>
                </a:lnTo>
                <a:lnTo>
                  <a:pt x="1355" y="4733"/>
                </a:lnTo>
                <a:lnTo>
                  <a:pt x="1350" y="4727"/>
                </a:lnTo>
                <a:lnTo>
                  <a:pt x="1338" y="4716"/>
                </a:lnTo>
                <a:lnTo>
                  <a:pt x="1310" y="4699"/>
                </a:lnTo>
                <a:lnTo>
                  <a:pt x="1263" y="4699"/>
                </a:lnTo>
                <a:lnTo>
                  <a:pt x="1256" y="4699"/>
                </a:lnTo>
                <a:lnTo>
                  <a:pt x="1251" y="4698"/>
                </a:lnTo>
                <a:lnTo>
                  <a:pt x="1247" y="4694"/>
                </a:lnTo>
                <a:lnTo>
                  <a:pt x="1242" y="4692"/>
                </a:lnTo>
                <a:lnTo>
                  <a:pt x="1235" y="4691"/>
                </a:lnTo>
                <a:lnTo>
                  <a:pt x="1227" y="4692"/>
                </a:lnTo>
                <a:lnTo>
                  <a:pt x="1210" y="4694"/>
                </a:lnTo>
                <a:lnTo>
                  <a:pt x="1203" y="4692"/>
                </a:lnTo>
                <a:lnTo>
                  <a:pt x="1198" y="4691"/>
                </a:lnTo>
                <a:lnTo>
                  <a:pt x="1196" y="4689"/>
                </a:lnTo>
                <a:lnTo>
                  <a:pt x="1194" y="4687"/>
                </a:lnTo>
                <a:lnTo>
                  <a:pt x="1194" y="4679"/>
                </a:lnTo>
                <a:lnTo>
                  <a:pt x="1228" y="4682"/>
                </a:lnTo>
                <a:lnTo>
                  <a:pt x="1261" y="4687"/>
                </a:lnTo>
                <a:lnTo>
                  <a:pt x="1293" y="4692"/>
                </a:lnTo>
                <a:lnTo>
                  <a:pt x="1312" y="4692"/>
                </a:lnTo>
                <a:lnTo>
                  <a:pt x="1331" y="4692"/>
                </a:lnTo>
                <a:lnTo>
                  <a:pt x="1331" y="4696"/>
                </a:lnTo>
                <a:lnTo>
                  <a:pt x="1332" y="4698"/>
                </a:lnTo>
                <a:lnTo>
                  <a:pt x="1338" y="4699"/>
                </a:lnTo>
                <a:lnTo>
                  <a:pt x="1343" y="4701"/>
                </a:lnTo>
                <a:lnTo>
                  <a:pt x="1344" y="4703"/>
                </a:lnTo>
                <a:lnTo>
                  <a:pt x="1344" y="4706"/>
                </a:lnTo>
                <a:lnTo>
                  <a:pt x="1358" y="4706"/>
                </a:lnTo>
                <a:lnTo>
                  <a:pt x="1360" y="4703"/>
                </a:lnTo>
                <a:lnTo>
                  <a:pt x="1363" y="4701"/>
                </a:lnTo>
                <a:lnTo>
                  <a:pt x="1367" y="4699"/>
                </a:lnTo>
                <a:lnTo>
                  <a:pt x="1372" y="4699"/>
                </a:lnTo>
                <a:lnTo>
                  <a:pt x="1375" y="4698"/>
                </a:lnTo>
                <a:lnTo>
                  <a:pt x="1378" y="4696"/>
                </a:lnTo>
                <a:lnTo>
                  <a:pt x="1380" y="4694"/>
                </a:lnTo>
                <a:lnTo>
                  <a:pt x="1385" y="4692"/>
                </a:lnTo>
                <a:lnTo>
                  <a:pt x="1385" y="4686"/>
                </a:lnTo>
                <a:lnTo>
                  <a:pt x="1385" y="4680"/>
                </a:lnTo>
                <a:lnTo>
                  <a:pt x="1382" y="4679"/>
                </a:lnTo>
                <a:lnTo>
                  <a:pt x="1378" y="4675"/>
                </a:lnTo>
                <a:lnTo>
                  <a:pt x="1375" y="4674"/>
                </a:lnTo>
                <a:lnTo>
                  <a:pt x="1372" y="4670"/>
                </a:lnTo>
                <a:lnTo>
                  <a:pt x="1372" y="4665"/>
                </a:lnTo>
                <a:lnTo>
                  <a:pt x="1372" y="4658"/>
                </a:lnTo>
                <a:lnTo>
                  <a:pt x="1377" y="4658"/>
                </a:lnTo>
                <a:lnTo>
                  <a:pt x="1382" y="4660"/>
                </a:lnTo>
                <a:lnTo>
                  <a:pt x="1390" y="4663"/>
                </a:lnTo>
                <a:lnTo>
                  <a:pt x="1397" y="4669"/>
                </a:lnTo>
                <a:lnTo>
                  <a:pt x="1406" y="4672"/>
                </a:lnTo>
                <a:lnTo>
                  <a:pt x="1407" y="4665"/>
                </a:lnTo>
                <a:lnTo>
                  <a:pt x="1406" y="4660"/>
                </a:lnTo>
                <a:lnTo>
                  <a:pt x="1404" y="4655"/>
                </a:lnTo>
                <a:lnTo>
                  <a:pt x="1402" y="4652"/>
                </a:lnTo>
                <a:lnTo>
                  <a:pt x="1396" y="4646"/>
                </a:lnTo>
                <a:lnTo>
                  <a:pt x="1394" y="4643"/>
                </a:lnTo>
                <a:lnTo>
                  <a:pt x="1392" y="4638"/>
                </a:lnTo>
                <a:lnTo>
                  <a:pt x="1390" y="4634"/>
                </a:lnTo>
                <a:lnTo>
                  <a:pt x="1389" y="4631"/>
                </a:lnTo>
                <a:lnTo>
                  <a:pt x="1384" y="4626"/>
                </a:lnTo>
                <a:lnTo>
                  <a:pt x="1380" y="4624"/>
                </a:lnTo>
                <a:lnTo>
                  <a:pt x="1378" y="4621"/>
                </a:lnTo>
                <a:lnTo>
                  <a:pt x="1377" y="4617"/>
                </a:lnTo>
                <a:lnTo>
                  <a:pt x="1378" y="4611"/>
                </a:lnTo>
                <a:lnTo>
                  <a:pt x="1384" y="4614"/>
                </a:lnTo>
                <a:lnTo>
                  <a:pt x="1389" y="4617"/>
                </a:lnTo>
                <a:lnTo>
                  <a:pt x="1392" y="4623"/>
                </a:lnTo>
                <a:lnTo>
                  <a:pt x="1399" y="4624"/>
                </a:lnTo>
                <a:lnTo>
                  <a:pt x="1401" y="4626"/>
                </a:lnTo>
                <a:lnTo>
                  <a:pt x="1402" y="4628"/>
                </a:lnTo>
                <a:lnTo>
                  <a:pt x="1406" y="4631"/>
                </a:lnTo>
                <a:lnTo>
                  <a:pt x="1411" y="4633"/>
                </a:lnTo>
                <a:lnTo>
                  <a:pt x="1413" y="4634"/>
                </a:lnTo>
                <a:lnTo>
                  <a:pt x="1413" y="4638"/>
                </a:lnTo>
                <a:lnTo>
                  <a:pt x="1416" y="4636"/>
                </a:lnTo>
                <a:lnTo>
                  <a:pt x="1418" y="4633"/>
                </a:lnTo>
                <a:lnTo>
                  <a:pt x="1419" y="4624"/>
                </a:lnTo>
                <a:lnTo>
                  <a:pt x="1433" y="4624"/>
                </a:lnTo>
                <a:lnTo>
                  <a:pt x="1435" y="4628"/>
                </a:lnTo>
                <a:lnTo>
                  <a:pt x="1438" y="4629"/>
                </a:lnTo>
                <a:lnTo>
                  <a:pt x="1447" y="4631"/>
                </a:lnTo>
                <a:lnTo>
                  <a:pt x="1447" y="4634"/>
                </a:lnTo>
                <a:lnTo>
                  <a:pt x="1448" y="4636"/>
                </a:lnTo>
                <a:lnTo>
                  <a:pt x="1454" y="4638"/>
                </a:lnTo>
                <a:lnTo>
                  <a:pt x="1460" y="4638"/>
                </a:lnTo>
                <a:lnTo>
                  <a:pt x="1464" y="4640"/>
                </a:lnTo>
                <a:lnTo>
                  <a:pt x="1467" y="4643"/>
                </a:lnTo>
                <a:lnTo>
                  <a:pt x="1469" y="4646"/>
                </a:lnTo>
                <a:lnTo>
                  <a:pt x="1471" y="4652"/>
                </a:lnTo>
                <a:lnTo>
                  <a:pt x="1472" y="4655"/>
                </a:lnTo>
                <a:lnTo>
                  <a:pt x="1476" y="4658"/>
                </a:lnTo>
                <a:lnTo>
                  <a:pt x="1481" y="4658"/>
                </a:lnTo>
                <a:lnTo>
                  <a:pt x="1486" y="4657"/>
                </a:lnTo>
                <a:lnTo>
                  <a:pt x="1488" y="4655"/>
                </a:lnTo>
                <a:lnTo>
                  <a:pt x="1488" y="4652"/>
                </a:lnTo>
                <a:lnTo>
                  <a:pt x="1486" y="4646"/>
                </a:lnTo>
                <a:lnTo>
                  <a:pt x="1481" y="4640"/>
                </a:lnTo>
                <a:lnTo>
                  <a:pt x="1477" y="4638"/>
                </a:lnTo>
                <a:lnTo>
                  <a:pt x="1474" y="4638"/>
                </a:lnTo>
                <a:lnTo>
                  <a:pt x="1471" y="4633"/>
                </a:lnTo>
                <a:lnTo>
                  <a:pt x="1467" y="4628"/>
                </a:lnTo>
                <a:lnTo>
                  <a:pt x="1462" y="4624"/>
                </a:lnTo>
                <a:lnTo>
                  <a:pt x="1460" y="4617"/>
                </a:lnTo>
                <a:lnTo>
                  <a:pt x="1460" y="4611"/>
                </a:lnTo>
                <a:lnTo>
                  <a:pt x="1464" y="4607"/>
                </a:lnTo>
                <a:lnTo>
                  <a:pt x="1467" y="4605"/>
                </a:lnTo>
                <a:lnTo>
                  <a:pt x="1474" y="4604"/>
                </a:lnTo>
                <a:lnTo>
                  <a:pt x="1474" y="4599"/>
                </a:lnTo>
                <a:lnTo>
                  <a:pt x="1474" y="4594"/>
                </a:lnTo>
                <a:lnTo>
                  <a:pt x="1469" y="4588"/>
                </a:lnTo>
                <a:lnTo>
                  <a:pt x="1465" y="4582"/>
                </a:lnTo>
                <a:lnTo>
                  <a:pt x="1465" y="4576"/>
                </a:lnTo>
                <a:lnTo>
                  <a:pt x="1467" y="4570"/>
                </a:lnTo>
                <a:lnTo>
                  <a:pt x="1472" y="4570"/>
                </a:lnTo>
                <a:lnTo>
                  <a:pt x="1477" y="4571"/>
                </a:lnTo>
                <a:lnTo>
                  <a:pt x="1481" y="4573"/>
                </a:lnTo>
                <a:lnTo>
                  <a:pt x="1484" y="4576"/>
                </a:lnTo>
                <a:lnTo>
                  <a:pt x="1489" y="4583"/>
                </a:lnTo>
                <a:lnTo>
                  <a:pt x="1494" y="4590"/>
                </a:lnTo>
                <a:lnTo>
                  <a:pt x="1500" y="4590"/>
                </a:lnTo>
                <a:lnTo>
                  <a:pt x="1505" y="4590"/>
                </a:lnTo>
                <a:lnTo>
                  <a:pt x="1510" y="4595"/>
                </a:lnTo>
                <a:lnTo>
                  <a:pt x="1517" y="4599"/>
                </a:lnTo>
                <a:lnTo>
                  <a:pt x="1522" y="4599"/>
                </a:lnTo>
                <a:lnTo>
                  <a:pt x="1529" y="4597"/>
                </a:lnTo>
                <a:lnTo>
                  <a:pt x="1530" y="4592"/>
                </a:lnTo>
                <a:lnTo>
                  <a:pt x="1529" y="4588"/>
                </a:lnTo>
                <a:lnTo>
                  <a:pt x="1527" y="4587"/>
                </a:lnTo>
                <a:lnTo>
                  <a:pt x="1523" y="4585"/>
                </a:lnTo>
                <a:lnTo>
                  <a:pt x="1515" y="4585"/>
                </a:lnTo>
                <a:lnTo>
                  <a:pt x="1510" y="4585"/>
                </a:lnTo>
                <a:lnTo>
                  <a:pt x="1508" y="4583"/>
                </a:lnTo>
                <a:lnTo>
                  <a:pt x="1508" y="4580"/>
                </a:lnTo>
                <a:lnTo>
                  <a:pt x="1508" y="4576"/>
                </a:lnTo>
                <a:lnTo>
                  <a:pt x="1501" y="4573"/>
                </a:lnTo>
                <a:lnTo>
                  <a:pt x="1494" y="4570"/>
                </a:lnTo>
                <a:lnTo>
                  <a:pt x="1493" y="4568"/>
                </a:lnTo>
                <a:lnTo>
                  <a:pt x="1493" y="4565"/>
                </a:lnTo>
                <a:lnTo>
                  <a:pt x="1491" y="4563"/>
                </a:lnTo>
                <a:lnTo>
                  <a:pt x="1488" y="4563"/>
                </a:lnTo>
                <a:lnTo>
                  <a:pt x="1491" y="4558"/>
                </a:lnTo>
                <a:lnTo>
                  <a:pt x="1493" y="4551"/>
                </a:lnTo>
                <a:lnTo>
                  <a:pt x="1494" y="4544"/>
                </a:lnTo>
                <a:lnTo>
                  <a:pt x="1494" y="4536"/>
                </a:lnTo>
                <a:lnTo>
                  <a:pt x="1498" y="4536"/>
                </a:lnTo>
                <a:lnTo>
                  <a:pt x="1500" y="4534"/>
                </a:lnTo>
                <a:lnTo>
                  <a:pt x="1501" y="4529"/>
                </a:lnTo>
                <a:lnTo>
                  <a:pt x="1501" y="4524"/>
                </a:lnTo>
                <a:lnTo>
                  <a:pt x="1501" y="4519"/>
                </a:lnTo>
                <a:lnTo>
                  <a:pt x="1503" y="4512"/>
                </a:lnTo>
                <a:lnTo>
                  <a:pt x="1501" y="4508"/>
                </a:lnTo>
                <a:lnTo>
                  <a:pt x="1494" y="4508"/>
                </a:lnTo>
                <a:lnTo>
                  <a:pt x="1494" y="4501"/>
                </a:lnTo>
                <a:lnTo>
                  <a:pt x="1496" y="4498"/>
                </a:lnTo>
                <a:lnTo>
                  <a:pt x="1500" y="4493"/>
                </a:lnTo>
                <a:lnTo>
                  <a:pt x="1501" y="4488"/>
                </a:lnTo>
                <a:lnTo>
                  <a:pt x="1506" y="4490"/>
                </a:lnTo>
                <a:lnTo>
                  <a:pt x="1508" y="4493"/>
                </a:lnTo>
                <a:lnTo>
                  <a:pt x="1508" y="4498"/>
                </a:lnTo>
                <a:lnTo>
                  <a:pt x="1508" y="4505"/>
                </a:lnTo>
                <a:lnTo>
                  <a:pt x="1508" y="4517"/>
                </a:lnTo>
                <a:lnTo>
                  <a:pt x="1506" y="4524"/>
                </a:lnTo>
                <a:lnTo>
                  <a:pt x="1508" y="4529"/>
                </a:lnTo>
                <a:lnTo>
                  <a:pt x="1510" y="4536"/>
                </a:lnTo>
                <a:lnTo>
                  <a:pt x="1508" y="4541"/>
                </a:lnTo>
                <a:lnTo>
                  <a:pt x="1506" y="4548"/>
                </a:lnTo>
                <a:lnTo>
                  <a:pt x="1501" y="4553"/>
                </a:lnTo>
                <a:lnTo>
                  <a:pt x="1501" y="4558"/>
                </a:lnTo>
                <a:lnTo>
                  <a:pt x="1501" y="4563"/>
                </a:lnTo>
                <a:lnTo>
                  <a:pt x="1510" y="4559"/>
                </a:lnTo>
                <a:lnTo>
                  <a:pt x="1517" y="4556"/>
                </a:lnTo>
                <a:lnTo>
                  <a:pt x="1520" y="4553"/>
                </a:lnTo>
                <a:lnTo>
                  <a:pt x="1522" y="4548"/>
                </a:lnTo>
                <a:lnTo>
                  <a:pt x="1523" y="4542"/>
                </a:lnTo>
                <a:lnTo>
                  <a:pt x="1522" y="4536"/>
                </a:lnTo>
                <a:lnTo>
                  <a:pt x="1520" y="4529"/>
                </a:lnTo>
                <a:lnTo>
                  <a:pt x="1520" y="4524"/>
                </a:lnTo>
                <a:lnTo>
                  <a:pt x="1523" y="4517"/>
                </a:lnTo>
                <a:lnTo>
                  <a:pt x="1529" y="4512"/>
                </a:lnTo>
                <a:lnTo>
                  <a:pt x="1529" y="4507"/>
                </a:lnTo>
                <a:lnTo>
                  <a:pt x="1529" y="4501"/>
                </a:lnTo>
                <a:lnTo>
                  <a:pt x="1529" y="4496"/>
                </a:lnTo>
                <a:lnTo>
                  <a:pt x="1527" y="4493"/>
                </a:lnTo>
                <a:lnTo>
                  <a:pt x="1525" y="4490"/>
                </a:lnTo>
                <a:lnTo>
                  <a:pt x="1522" y="4488"/>
                </a:lnTo>
                <a:lnTo>
                  <a:pt x="1523" y="4484"/>
                </a:lnTo>
                <a:lnTo>
                  <a:pt x="1525" y="4483"/>
                </a:lnTo>
                <a:lnTo>
                  <a:pt x="1529" y="4483"/>
                </a:lnTo>
                <a:lnTo>
                  <a:pt x="1534" y="4484"/>
                </a:lnTo>
                <a:lnTo>
                  <a:pt x="1535" y="4486"/>
                </a:lnTo>
                <a:lnTo>
                  <a:pt x="1535" y="4488"/>
                </a:lnTo>
                <a:lnTo>
                  <a:pt x="1535" y="4508"/>
                </a:lnTo>
                <a:lnTo>
                  <a:pt x="1534" y="4513"/>
                </a:lnTo>
                <a:lnTo>
                  <a:pt x="1535" y="4519"/>
                </a:lnTo>
                <a:lnTo>
                  <a:pt x="1535" y="4529"/>
                </a:lnTo>
                <a:lnTo>
                  <a:pt x="1535" y="4536"/>
                </a:lnTo>
                <a:lnTo>
                  <a:pt x="1535" y="4539"/>
                </a:lnTo>
                <a:lnTo>
                  <a:pt x="1534" y="4542"/>
                </a:lnTo>
                <a:lnTo>
                  <a:pt x="1529" y="4542"/>
                </a:lnTo>
                <a:lnTo>
                  <a:pt x="1529" y="4548"/>
                </a:lnTo>
                <a:lnTo>
                  <a:pt x="1532" y="4549"/>
                </a:lnTo>
                <a:lnTo>
                  <a:pt x="1537" y="4554"/>
                </a:lnTo>
                <a:lnTo>
                  <a:pt x="1540" y="4556"/>
                </a:lnTo>
                <a:lnTo>
                  <a:pt x="1542" y="4559"/>
                </a:lnTo>
                <a:lnTo>
                  <a:pt x="1542" y="4565"/>
                </a:lnTo>
                <a:lnTo>
                  <a:pt x="1542" y="4570"/>
                </a:lnTo>
                <a:lnTo>
                  <a:pt x="1542" y="4578"/>
                </a:lnTo>
                <a:lnTo>
                  <a:pt x="1546" y="4583"/>
                </a:lnTo>
                <a:lnTo>
                  <a:pt x="1551" y="4587"/>
                </a:lnTo>
                <a:lnTo>
                  <a:pt x="1556" y="4590"/>
                </a:lnTo>
                <a:lnTo>
                  <a:pt x="1563" y="4590"/>
                </a:lnTo>
                <a:lnTo>
                  <a:pt x="1566" y="4588"/>
                </a:lnTo>
                <a:lnTo>
                  <a:pt x="1571" y="4585"/>
                </a:lnTo>
                <a:lnTo>
                  <a:pt x="1576" y="4583"/>
                </a:lnTo>
                <a:lnTo>
                  <a:pt x="1578" y="4583"/>
                </a:lnTo>
                <a:lnTo>
                  <a:pt x="1580" y="4582"/>
                </a:lnTo>
                <a:lnTo>
                  <a:pt x="1581" y="4576"/>
                </a:lnTo>
                <a:lnTo>
                  <a:pt x="1583" y="4563"/>
                </a:lnTo>
                <a:lnTo>
                  <a:pt x="1585" y="4558"/>
                </a:lnTo>
                <a:lnTo>
                  <a:pt x="1587" y="4556"/>
                </a:lnTo>
                <a:lnTo>
                  <a:pt x="1590" y="4556"/>
                </a:lnTo>
                <a:lnTo>
                  <a:pt x="1588" y="4551"/>
                </a:lnTo>
                <a:lnTo>
                  <a:pt x="1590" y="4546"/>
                </a:lnTo>
                <a:lnTo>
                  <a:pt x="1592" y="4542"/>
                </a:lnTo>
                <a:lnTo>
                  <a:pt x="1595" y="4541"/>
                </a:lnTo>
                <a:lnTo>
                  <a:pt x="1600" y="4536"/>
                </a:lnTo>
                <a:lnTo>
                  <a:pt x="1602" y="4534"/>
                </a:lnTo>
                <a:lnTo>
                  <a:pt x="1604" y="4529"/>
                </a:lnTo>
                <a:lnTo>
                  <a:pt x="1600" y="4522"/>
                </a:lnTo>
                <a:lnTo>
                  <a:pt x="1597" y="4512"/>
                </a:lnTo>
                <a:lnTo>
                  <a:pt x="1595" y="4505"/>
                </a:lnTo>
                <a:lnTo>
                  <a:pt x="1597" y="4500"/>
                </a:lnTo>
                <a:lnTo>
                  <a:pt x="1598" y="4496"/>
                </a:lnTo>
                <a:lnTo>
                  <a:pt x="1604" y="4495"/>
                </a:lnTo>
                <a:lnTo>
                  <a:pt x="1605" y="4503"/>
                </a:lnTo>
                <a:lnTo>
                  <a:pt x="1607" y="4512"/>
                </a:lnTo>
                <a:lnTo>
                  <a:pt x="1610" y="4517"/>
                </a:lnTo>
                <a:lnTo>
                  <a:pt x="1617" y="4522"/>
                </a:lnTo>
                <a:lnTo>
                  <a:pt x="1622" y="4519"/>
                </a:lnTo>
                <a:lnTo>
                  <a:pt x="1629" y="4517"/>
                </a:lnTo>
                <a:lnTo>
                  <a:pt x="1634" y="4513"/>
                </a:lnTo>
                <a:lnTo>
                  <a:pt x="1636" y="4512"/>
                </a:lnTo>
                <a:lnTo>
                  <a:pt x="1638" y="4508"/>
                </a:lnTo>
                <a:lnTo>
                  <a:pt x="1638" y="4501"/>
                </a:lnTo>
                <a:lnTo>
                  <a:pt x="1639" y="4498"/>
                </a:lnTo>
                <a:lnTo>
                  <a:pt x="1643" y="4493"/>
                </a:lnTo>
                <a:lnTo>
                  <a:pt x="1645" y="4488"/>
                </a:lnTo>
                <a:lnTo>
                  <a:pt x="1643" y="4483"/>
                </a:lnTo>
                <a:lnTo>
                  <a:pt x="1639" y="4481"/>
                </a:lnTo>
                <a:lnTo>
                  <a:pt x="1634" y="4479"/>
                </a:lnTo>
                <a:lnTo>
                  <a:pt x="1627" y="4481"/>
                </a:lnTo>
                <a:lnTo>
                  <a:pt x="1617" y="4484"/>
                </a:lnTo>
                <a:lnTo>
                  <a:pt x="1610" y="4488"/>
                </a:lnTo>
                <a:lnTo>
                  <a:pt x="1610" y="4478"/>
                </a:lnTo>
                <a:lnTo>
                  <a:pt x="1612" y="4474"/>
                </a:lnTo>
                <a:lnTo>
                  <a:pt x="1614" y="4471"/>
                </a:lnTo>
                <a:lnTo>
                  <a:pt x="1617" y="4469"/>
                </a:lnTo>
                <a:lnTo>
                  <a:pt x="1621" y="4467"/>
                </a:lnTo>
                <a:lnTo>
                  <a:pt x="1631" y="4467"/>
                </a:lnTo>
                <a:lnTo>
                  <a:pt x="1636" y="4469"/>
                </a:lnTo>
                <a:lnTo>
                  <a:pt x="1638" y="4471"/>
                </a:lnTo>
                <a:lnTo>
                  <a:pt x="1638" y="4474"/>
                </a:lnTo>
                <a:lnTo>
                  <a:pt x="1645" y="4474"/>
                </a:lnTo>
                <a:lnTo>
                  <a:pt x="1646" y="4469"/>
                </a:lnTo>
                <a:lnTo>
                  <a:pt x="1648" y="4467"/>
                </a:lnTo>
                <a:lnTo>
                  <a:pt x="1651" y="4467"/>
                </a:lnTo>
                <a:lnTo>
                  <a:pt x="1651" y="4464"/>
                </a:lnTo>
                <a:lnTo>
                  <a:pt x="1655" y="4461"/>
                </a:lnTo>
                <a:lnTo>
                  <a:pt x="1660" y="4455"/>
                </a:lnTo>
                <a:lnTo>
                  <a:pt x="1663" y="4454"/>
                </a:lnTo>
                <a:lnTo>
                  <a:pt x="1665" y="4450"/>
                </a:lnTo>
                <a:lnTo>
                  <a:pt x="1665" y="4447"/>
                </a:lnTo>
                <a:lnTo>
                  <a:pt x="1665" y="4440"/>
                </a:lnTo>
                <a:lnTo>
                  <a:pt x="1665" y="4435"/>
                </a:lnTo>
                <a:lnTo>
                  <a:pt x="1667" y="4432"/>
                </a:lnTo>
                <a:lnTo>
                  <a:pt x="1670" y="4430"/>
                </a:lnTo>
                <a:lnTo>
                  <a:pt x="1674" y="4428"/>
                </a:lnTo>
                <a:lnTo>
                  <a:pt x="1682" y="4426"/>
                </a:lnTo>
                <a:lnTo>
                  <a:pt x="1684" y="4423"/>
                </a:lnTo>
                <a:lnTo>
                  <a:pt x="1686" y="4420"/>
                </a:lnTo>
                <a:lnTo>
                  <a:pt x="1686" y="4413"/>
                </a:lnTo>
                <a:lnTo>
                  <a:pt x="1682" y="4409"/>
                </a:lnTo>
                <a:lnTo>
                  <a:pt x="1677" y="4408"/>
                </a:lnTo>
                <a:lnTo>
                  <a:pt x="1672" y="4406"/>
                </a:lnTo>
                <a:lnTo>
                  <a:pt x="1672" y="4399"/>
                </a:lnTo>
                <a:lnTo>
                  <a:pt x="1667" y="4397"/>
                </a:lnTo>
                <a:lnTo>
                  <a:pt x="1665" y="4396"/>
                </a:lnTo>
                <a:lnTo>
                  <a:pt x="1665" y="4392"/>
                </a:lnTo>
                <a:lnTo>
                  <a:pt x="1662" y="4392"/>
                </a:lnTo>
                <a:lnTo>
                  <a:pt x="1662" y="4391"/>
                </a:lnTo>
                <a:lnTo>
                  <a:pt x="1660" y="4389"/>
                </a:lnTo>
                <a:lnTo>
                  <a:pt x="1662" y="4389"/>
                </a:lnTo>
                <a:lnTo>
                  <a:pt x="1665" y="4392"/>
                </a:lnTo>
                <a:lnTo>
                  <a:pt x="1670" y="4394"/>
                </a:lnTo>
                <a:lnTo>
                  <a:pt x="1672" y="4396"/>
                </a:lnTo>
                <a:lnTo>
                  <a:pt x="1672" y="4399"/>
                </a:lnTo>
                <a:lnTo>
                  <a:pt x="1692" y="4399"/>
                </a:lnTo>
                <a:lnTo>
                  <a:pt x="1692" y="4392"/>
                </a:lnTo>
                <a:lnTo>
                  <a:pt x="1692" y="4387"/>
                </a:lnTo>
                <a:lnTo>
                  <a:pt x="1689" y="4385"/>
                </a:lnTo>
                <a:lnTo>
                  <a:pt x="1686" y="4382"/>
                </a:lnTo>
                <a:lnTo>
                  <a:pt x="1682" y="4380"/>
                </a:lnTo>
                <a:lnTo>
                  <a:pt x="1679" y="4377"/>
                </a:lnTo>
                <a:lnTo>
                  <a:pt x="1679" y="4372"/>
                </a:lnTo>
                <a:lnTo>
                  <a:pt x="1679" y="4365"/>
                </a:lnTo>
                <a:lnTo>
                  <a:pt x="1682" y="4367"/>
                </a:lnTo>
                <a:lnTo>
                  <a:pt x="1686" y="4368"/>
                </a:lnTo>
                <a:lnTo>
                  <a:pt x="1687" y="4372"/>
                </a:lnTo>
                <a:lnTo>
                  <a:pt x="1692" y="4372"/>
                </a:lnTo>
                <a:lnTo>
                  <a:pt x="1694" y="4368"/>
                </a:lnTo>
                <a:lnTo>
                  <a:pt x="1696" y="4367"/>
                </a:lnTo>
                <a:lnTo>
                  <a:pt x="1698" y="4368"/>
                </a:lnTo>
                <a:lnTo>
                  <a:pt x="1699" y="4372"/>
                </a:lnTo>
                <a:lnTo>
                  <a:pt x="1703" y="4377"/>
                </a:lnTo>
                <a:lnTo>
                  <a:pt x="1704" y="4380"/>
                </a:lnTo>
                <a:lnTo>
                  <a:pt x="1706" y="4380"/>
                </a:lnTo>
                <a:lnTo>
                  <a:pt x="1706" y="4382"/>
                </a:lnTo>
                <a:lnTo>
                  <a:pt x="1706" y="4391"/>
                </a:lnTo>
                <a:lnTo>
                  <a:pt x="1706" y="4394"/>
                </a:lnTo>
                <a:lnTo>
                  <a:pt x="1706" y="4399"/>
                </a:lnTo>
                <a:lnTo>
                  <a:pt x="1709" y="4399"/>
                </a:lnTo>
                <a:lnTo>
                  <a:pt x="1713" y="4399"/>
                </a:lnTo>
                <a:lnTo>
                  <a:pt x="1718" y="4397"/>
                </a:lnTo>
                <a:lnTo>
                  <a:pt x="1721" y="4396"/>
                </a:lnTo>
                <a:lnTo>
                  <a:pt x="1725" y="4389"/>
                </a:lnTo>
                <a:lnTo>
                  <a:pt x="1727" y="4385"/>
                </a:lnTo>
                <a:lnTo>
                  <a:pt x="1728" y="4382"/>
                </a:lnTo>
                <a:lnTo>
                  <a:pt x="1732" y="4380"/>
                </a:lnTo>
                <a:lnTo>
                  <a:pt x="1737" y="4379"/>
                </a:lnTo>
                <a:lnTo>
                  <a:pt x="1740" y="4379"/>
                </a:lnTo>
                <a:lnTo>
                  <a:pt x="1742" y="4368"/>
                </a:lnTo>
                <a:lnTo>
                  <a:pt x="1740" y="4361"/>
                </a:lnTo>
                <a:lnTo>
                  <a:pt x="1739" y="4355"/>
                </a:lnTo>
                <a:lnTo>
                  <a:pt x="1735" y="4350"/>
                </a:lnTo>
                <a:lnTo>
                  <a:pt x="1730" y="4338"/>
                </a:lnTo>
                <a:lnTo>
                  <a:pt x="1727" y="4331"/>
                </a:lnTo>
                <a:lnTo>
                  <a:pt x="1727" y="4324"/>
                </a:lnTo>
                <a:lnTo>
                  <a:pt x="1732" y="4324"/>
                </a:lnTo>
                <a:lnTo>
                  <a:pt x="1735" y="4327"/>
                </a:lnTo>
                <a:lnTo>
                  <a:pt x="1737" y="4331"/>
                </a:lnTo>
                <a:lnTo>
                  <a:pt x="1739" y="4336"/>
                </a:lnTo>
                <a:lnTo>
                  <a:pt x="1740" y="4339"/>
                </a:lnTo>
                <a:lnTo>
                  <a:pt x="1742" y="4343"/>
                </a:lnTo>
                <a:lnTo>
                  <a:pt x="1747" y="4344"/>
                </a:lnTo>
                <a:lnTo>
                  <a:pt x="1754" y="4344"/>
                </a:lnTo>
                <a:lnTo>
                  <a:pt x="1754" y="4336"/>
                </a:lnTo>
                <a:lnTo>
                  <a:pt x="1754" y="4329"/>
                </a:lnTo>
                <a:lnTo>
                  <a:pt x="1752" y="4324"/>
                </a:lnTo>
                <a:lnTo>
                  <a:pt x="1747" y="4320"/>
                </a:lnTo>
                <a:lnTo>
                  <a:pt x="1744" y="4319"/>
                </a:lnTo>
                <a:lnTo>
                  <a:pt x="1737" y="4317"/>
                </a:lnTo>
                <a:lnTo>
                  <a:pt x="1721" y="4317"/>
                </a:lnTo>
                <a:lnTo>
                  <a:pt x="1720" y="4317"/>
                </a:lnTo>
                <a:lnTo>
                  <a:pt x="1704" y="4307"/>
                </a:lnTo>
                <a:lnTo>
                  <a:pt x="1698" y="4303"/>
                </a:lnTo>
                <a:lnTo>
                  <a:pt x="1691" y="4303"/>
                </a:lnTo>
                <a:lnTo>
                  <a:pt x="1687" y="4303"/>
                </a:lnTo>
                <a:lnTo>
                  <a:pt x="1686" y="4303"/>
                </a:lnTo>
                <a:lnTo>
                  <a:pt x="1684" y="4309"/>
                </a:lnTo>
                <a:lnTo>
                  <a:pt x="1682" y="4310"/>
                </a:lnTo>
                <a:lnTo>
                  <a:pt x="1679" y="4310"/>
                </a:lnTo>
                <a:lnTo>
                  <a:pt x="1675" y="4312"/>
                </a:lnTo>
                <a:lnTo>
                  <a:pt x="1674" y="4314"/>
                </a:lnTo>
                <a:lnTo>
                  <a:pt x="1674" y="4317"/>
                </a:lnTo>
                <a:lnTo>
                  <a:pt x="1674" y="4319"/>
                </a:lnTo>
                <a:lnTo>
                  <a:pt x="1677" y="4326"/>
                </a:lnTo>
                <a:lnTo>
                  <a:pt x="1679" y="4331"/>
                </a:lnTo>
                <a:lnTo>
                  <a:pt x="1682" y="4332"/>
                </a:lnTo>
                <a:lnTo>
                  <a:pt x="1682" y="4334"/>
                </a:lnTo>
                <a:lnTo>
                  <a:pt x="1682" y="4336"/>
                </a:lnTo>
                <a:lnTo>
                  <a:pt x="1679" y="4338"/>
                </a:lnTo>
                <a:lnTo>
                  <a:pt x="1658" y="4338"/>
                </a:lnTo>
                <a:lnTo>
                  <a:pt x="1643" y="4339"/>
                </a:lnTo>
                <a:lnTo>
                  <a:pt x="1626" y="4343"/>
                </a:lnTo>
                <a:lnTo>
                  <a:pt x="1610" y="4344"/>
                </a:lnTo>
                <a:lnTo>
                  <a:pt x="1610" y="4339"/>
                </a:lnTo>
                <a:lnTo>
                  <a:pt x="1609" y="4334"/>
                </a:lnTo>
                <a:lnTo>
                  <a:pt x="1605" y="4326"/>
                </a:lnTo>
                <a:lnTo>
                  <a:pt x="1602" y="4317"/>
                </a:lnTo>
                <a:lnTo>
                  <a:pt x="1602" y="4310"/>
                </a:lnTo>
                <a:lnTo>
                  <a:pt x="1604" y="4303"/>
                </a:lnTo>
                <a:lnTo>
                  <a:pt x="1607" y="4305"/>
                </a:lnTo>
                <a:lnTo>
                  <a:pt x="1610" y="4309"/>
                </a:lnTo>
                <a:lnTo>
                  <a:pt x="1612" y="4319"/>
                </a:lnTo>
                <a:lnTo>
                  <a:pt x="1612" y="4324"/>
                </a:lnTo>
                <a:lnTo>
                  <a:pt x="1616" y="4327"/>
                </a:lnTo>
                <a:lnTo>
                  <a:pt x="1619" y="4331"/>
                </a:lnTo>
                <a:lnTo>
                  <a:pt x="1624" y="4331"/>
                </a:lnTo>
                <a:lnTo>
                  <a:pt x="1638" y="4324"/>
                </a:lnTo>
                <a:lnTo>
                  <a:pt x="1651" y="4317"/>
                </a:lnTo>
                <a:lnTo>
                  <a:pt x="1648" y="4312"/>
                </a:lnTo>
                <a:lnTo>
                  <a:pt x="1648" y="4307"/>
                </a:lnTo>
                <a:lnTo>
                  <a:pt x="1651" y="4297"/>
                </a:lnTo>
                <a:lnTo>
                  <a:pt x="1662" y="4297"/>
                </a:lnTo>
                <a:lnTo>
                  <a:pt x="1670" y="4295"/>
                </a:lnTo>
                <a:lnTo>
                  <a:pt x="1675" y="4290"/>
                </a:lnTo>
                <a:lnTo>
                  <a:pt x="1679" y="4283"/>
                </a:lnTo>
                <a:lnTo>
                  <a:pt x="1680" y="4278"/>
                </a:lnTo>
                <a:lnTo>
                  <a:pt x="1682" y="4276"/>
                </a:lnTo>
                <a:lnTo>
                  <a:pt x="1686" y="4276"/>
                </a:lnTo>
                <a:lnTo>
                  <a:pt x="1686" y="4269"/>
                </a:lnTo>
                <a:lnTo>
                  <a:pt x="1687" y="4266"/>
                </a:lnTo>
                <a:lnTo>
                  <a:pt x="1691" y="4261"/>
                </a:lnTo>
                <a:lnTo>
                  <a:pt x="1692" y="4256"/>
                </a:lnTo>
                <a:lnTo>
                  <a:pt x="1701" y="4251"/>
                </a:lnTo>
                <a:lnTo>
                  <a:pt x="1706" y="4249"/>
                </a:lnTo>
                <a:lnTo>
                  <a:pt x="1713" y="4249"/>
                </a:lnTo>
                <a:lnTo>
                  <a:pt x="1713" y="4244"/>
                </a:lnTo>
                <a:lnTo>
                  <a:pt x="1715" y="4240"/>
                </a:lnTo>
                <a:lnTo>
                  <a:pt x="1716" y="4237"/>
                </a:lnTo>
                <a:lnTo>
                  <a:pt x="1720" y="4235"/>
                </a:lnTo>
                <a:lnTo>
                  <a:pt x="1721" y="4230"/>
                </a:lnTo>
                <a:lnTo>
                  <a:pt x="1723" y="4227"/>
                </a:lnTo>
                <a:lnTo>
                  <a:pt x="1730" y="4222"/>
                </a:lnTo>
                <a:lnTo>
                  <a:pt x="1739" y="4218"/>
                </a:lnTo>
                <a:lnTo>
                  <a:pt x="1747" y="4215"/>
                </a:lnTo>
                <a:lnTo>
                  <a:pt x="1745" y="4206"/>
                </a:lnTo>
                <a:lnTo>
                  <a:pt x="1745" y="4199"/>
                </a:lnTo>
                <a:lnTo>
                  <a:pt x="1747" y="4194"/>
                </a:lnTo>
                <a:lnTo>
                  <a:pt x="1749" y="4191"/>
                </a:lnTo>
                <a:lnTo>
                  <a:pt x="1756" y="4182"/>
                </a:lnTo>
                <a:lnTo>
                  <a:pt x="1761" y="4174"/>
                </a:lnTo>
                <a:lnTo>
                  <a:pt x="1766" y="4174"/>
                </a:lnTo>
                <a:lnTo>
                  <a:pt x="1771" y="4172"/>
                </a:lnTo>
                <a:lnTo>
                  <a:pt x="1779" y="4169"/>
                </a:lnTo>
                <a:lnTo>
                  <a:pt x="1788" y="4165"/>
                </a:lnTo>
                <a:lnTo>
                  <a:pt x="1795" y="4165"/>
                </a:lnTo>
                <a:lnTo>
                  <a:pt x="1802" y="4167"/>
                </a:lnTo>
                <a:lnTo>
                  <a:pt x="1803" y="4162"/>
                </a:lnTo>
                <a:lnTo>
                  <a:pt x="1805" y="4160"/>
                </a:lnTo>
                <a:lnTo>
                  <a:pt x="1808" y="4160"/>
                </a:lnTo>
                <a:lnTo>
                  <a:pt x="1810" y="4155"/>
                </a:lnTo>
                <a:lnTo>
                  <a:pt x="1812" y="4153"/>
                </a:lnTo>
                <a:lnTo>
                  <a:pt x="1815" y="4153"/>
                </a:lnTo>
                <a:lnTo>
                  <a:pt x="1814" y="4147"/>
                </a:lnTo>
                <a:lnTo>
                  <a:pt x="1812" y="4140"/>
                </a:lnTo>
                <a:lnTo>
                  <a:pt x="1808" y="4135"/>
                </a:lnTo>
                <a:lnTo>
                  <a:pt x="1808" y="4126"/>
                </a:lnTo>
                <a:lnTo>
                  <a:pt x="1774" y="4126"/>
                </a:lnTo>
                <a:lnTo>
                  <a:pt x="1773" y="4131"/>
                </a:lnTo>
                <a:lnTo>
                  <a:pt x="1771" y="4133"/>
                </a:lnTo>
                <a:lnTo>
                  <a:pt x="1767" y="4133"/>
                </a:lnTo>
                <a:lnTo>
                  <a:pt x="1733" y="4133"/>
                </a:lnTo>
                <a:lnTo>
                  <a:pt x="1730" y="4140"/>
                </a:lnTo>
                <a:lnTo>
                  <a:pt x="1725" y="4145"/>
                </a:lnTo>
                <a:lnTo>
                  <a:pt x="1716" y="4147"/>
                </a:lnTo>
                <a:lnTo>
                  <a:pt x="1706" y="4147"/>
                </a:lnTo>
                <a:lnTo>
                  <a:pt x="1706" y="4150"/>
                </a:lnTo>
                <a:lnTo>
                  <a:pt x="1704" y="4150"/>
                </a:lnTo>
                <a:lnTo>
                  <a:pt x="1703" y="4152"/>
                </a:lnTo>
                <a:lnTo>
                  <a:pt x="1703" y="4150"/>
                </a:lnTo>
                <a:lnTo>
                  <a:pt x="1706" y="4147"/>
                </a:lnTo>
                <a:lnTo>
                  <a:pt x="1709" y="4140"/>
                </a:lnTo>
                <a:lnTo>
                  <a:pt x="1715" y="4135"/>
                </a:lnTo>
                <a:lnTo>
                  <a:pt x="1723" y="4133"/>
                </a:lnTo>
                <a:lnTo>
                  <a:pt x="1733" y="4133"/>
                </a:lnTo>
                <a:lnTo>
                  <a:pt x="1735" y="4130"/>
                </a:lnTo>
                <a:lnTo>
                  <a:pt x="1737" y="4128"/>
                </a:lnTo>
                <a:lnTo>
                  <a:pt x="1744" y="4126"/>
                </a:lnTo>
                <a:lnTo>
                  <a:pt x="1761" y="4126"/>
                </a:lnTo>
                <a:lnTo>
                  <a:pt x="1761" y="4124"/>
                </a:lnTo>
                <a:lnTo>
                  <a:pt x="1762" y="4123"/>
                </a:lnTo>
                <a:lnTo>
                  <a:pt x="1767" y="4121"/>
                </a:lnTo>
                <a:lnTo>
                  <a:pt x="1781" y="4119"/>
                </a:lnTo>
                <a:lnTo>
                  <a:pt x="1783" y="4111"/>
                </a:lnTo>
                <a:lnTo>
                  <a:pt x="1781" y="4106"/>
                </a:lnTo>
                <a:lnTo>
                  <a:pt x="1779" y="4101"/>
                </a:lnTo>
                <a:lnTo>
                  <a:pt x="1776" y="4097"/>
                </a:lnTo>
                <a:lnTo>
                  <a:pt x="1773" y="4094"/>
                </a:lnTo>
                <a:lnTo>
                  <a:pt x="1769" y="4090"/>
                </a:lnTo>
                <a:lnTo>
                  <a:pt x="1767" y="4085"/>
                </a:lnTo>
                <a:lnTo>
                  <a:pt x="1767" y="4078"/>
                </a:lnTo>
                <a:lnTo>
                  <a:pt x="1774" y="4082"/>
                </a:lnTo>
                <a:lnTo>
                  <a:pt x="1779" y="4087"/>
                </a:lnTo>
                <a:lnTo>
                  <a:pt x="1790" y="4097"/>
                </a:lnTo>
                <a:lnTo>
                  <a:pt x="1793" y="4102"/>
                </a:lnTo>
                <a:lnTo>
                  <a:pt x="1800" y="4107"/>
                </a:lnTo>
                <a:lnTo>
                  <a:pt x="1807" y="4111"/>
                </a:lnTo>
                <a:lnTo>
                  <a:pt x="1815" y="4112"/>
                </a:lnTo>
                <a:lnTo>
                  <a:pt x="1815" y="4107"/>
                </a:lnTo>
                <a:lnTo>
                  <a:pt x="1814" y="4104"/>
                </a:lnTo>
                <a:lnTo>
                  <a:pt x="1810" y="4097"/>
                </a:lnTo>
                <a:lnTo>
                  <a:pt x="1808" y="4094"/>
                </a:lnTo>
                <a:lnTo>
                  <a:pt x="1803" y="4083"/>
                </a:lnTo>
                <a:lnTo>
                  <a:pt x="1796" y="4075"/>
                </a:lnTo>
                <a:lnTo>
                  <a:pt x="1785" y="4066"/>
                </a:lnTo>
                <a:lnTo>
                  <a:pt x="1783" y="4065"/>
                </a:lnTo>
                <a:lnTo>
                  <a:pt x="1776" y="4056"/>
                </a:lnTo>
                <a:lnTo>
                  <a:pt x="1773" y="4053"/>
                </a:lnTo>
                <a:lnTo>
                  <a:pt x="1767" y="4051"/>
                </a:lnTo>
                <a:lnTo>
                  <a:pt x="1766" y="4041"/>
                </a:lnTo>
                <a:lnTo>
                  <a:pt x="1762" y="4034"/>
                </a:lnTo>
                <a:lnTo>
                  <a:pt x="1759" y="4027"/>
                </a:lnTo>
                <a:lnTo>
                  <a:pt x="1754" y="4020"/>
                </a:lnTo>
                <a:lnTo>
                  <a:pt x="1742" y="4010"/>
                </a:lnTo>
                <a:lnTo>
                  <a:pt x="1737" y="4003"/>
                </a:lnTo>
                <a:lnTo>
                  <a:pt x="1733" y="3997"/>
                </a:lnTo>
                <a:lnTo>
                  <a:pt x="1725" y="3995"/>
                </a:lnTo>
                <a:lnTo>
                  <a:pt x="1720" y="3993"/>
                </a:lnTo>
                <a:lnTo>
                  <a:pt x="1708" y="3988"/>
                </a:lnTo>
                <a:lnTo>
                  <a:pt x="1703" y="3985"/>
                </a:lnTo>
                <a:lnTo>
                  <a:pt x="1696" y="3983"/>
                </a:lnTo>
                <a:lnTo>
                  <a:pt x="1689" y="3981"/>
                </a:lnTo>
                <a:lnTo>
                  <a:pt x="1679" y="3983"/>
                </a:lnTo>
                <a:lnTo>
                  <a:pt x="1674" y="3981"/>
                </a:lnTo>
                <a:lnTo>
                  <a:pt x="1672" y="3979"/>
                </a:lnTo>
                <a:lnTo>
                  <a:pt x="1672" y="3976"/>
                </a:lnTo>
                <a:lnTo>
                  <a:pt x="1667" y="3974"/>
                </a:lnTo>
                <a:lnTo>
                  <a:pt x="1665" y="3973"/>
                </a:lnTo>
                <a:lnTo>
                  <a:pt x="1665" y="3969"/>
                </a:lnTo>
                <a:lnTo>
                  <a:pt x="1665" y="3962"/>
                </a:lnTo>
                <a:lnTo>
                  <a:pt x="1665" y="3956"/>
                </a:lnTo>
                <a:lnTo>
                  <a:pt x="1668" y="3952"/>
                </a:lnTo>
                <a:lnTo>
                  <a:pt x="1672" y="3950"/>
                </a:lnTo>
                <a:lnTo>
                  <a:pt x="1679" y="3949"/>
                </a:lnTo>
                <a:lnTo>
                  <a:pt x="1680" y="3947"/>
                </a:lnTo>
                <a:lnTo>
                  <a:pt x="1682" y="3945"/>
                </a:lnTo>
                <a:lnTo>
                  <a:pt x="1686" y="3942"/>
                </a:lnTo>
                <a:lnTo>
                  <a:pt x="1687" y="3937"/>
                </a:lnTo>
                <a:lnTo>
                  <a:pt x="1689" y="3935"/>
                </a:lnTo>
                <a:lnTo>
                  <a:pt x="1692" y="3935"/>
                </a:lnTo>
                <a:lnTo>
                  <a:pt x="1689" y="3930"/>
                </a:lnTo>
                <a:lnTo>
                  <a:pt x="1686" y="3925"/>
                </a:lnTo>
                <a:lnTo>
                  <a:pt x="1680" y="3921"/>
                </a:lnTo>
                <a:lnTo>
                  <a:pt x="1679" y="3915"/>
                </a:lnTo>
                <a:lnTo>
                  <a:pt x="1667" y="3915"/>
                </a:lnTo>
                <a:lnTo>
                  <a:pt x="1662" y="3915"/>
                </a:lnTo>
                <a:lnTo>
                  <a:pt x="1658" y="3911"/>
                </a:lnTo>
                <a:lnTo>
                  <a:pt x="1655" y="3910"/>
                </a:lnTo>
                <a:lnTo>
                  <a:pt x="1651" y="3906"/>
                </a:lnTo>
                <a:lnTo>
                  <a:pt x="1651" y="3901"/>
                </a:lnTo>
                <a:lnTo>
                  <a:pt x="1651" y="3894"/>
                </a:lnTo>
                <a:lnTo>
                  <a:pt x="1646" y="3891"/>
                </a:lnTo>
                <a:lnTo>
                  <a:pt x="1639" y="3889"/>
                </a:lnTo>
                <a:lnTo>
                  <a:pt x="1624" y="3887"/>
                </a:lnTo>
                <a:lnTo>
                  <a:pt x="1610" y="3884"/>
                </a:lnTo>
                <a:lnTo>
                  <a:pt x="1597" y="3881"/>
                </a:lnTo>
                <a:lnTo>
                  <a:pt x="1592" y="3872"/>
                </a:lnTo>
                <a:lnTo>
                  <a:pt x="1588" y="3869"/>
                </a:lnTo>
                <a:lnTo>
                  <a:pt x="1583" y="3867"/>
                </a:lnTo>
                <a:lnTo>
                  <a:pt x="1583" y="3863"/>
                </a:lnTo>
                <a:lnTo>
                  <a:pt x="1585" y="3858"/>
                </a:lnTo>
                <a:lnTo>
                  <a:pt x="1585" y="3853"/>
                </a:lnTo>
                <a:lnTo>
                  <a:pt x="1583" y="3851"/>
                </a:lnTo>
                <a:lnTo>
                  <a:pt x="1580" y="3850"/>
                </a:lnTo>
                <a:lnTo>
                  <a:pt x="1569" y="3845"/>
                </a:lnTo>
                <a:lnTo>
                  <a:pt x="1566" y="3841"/>
                </a:lnTo>
                <a:lnTo>
                  <a:pt x="1561" y="3836"/>
                </a:lnTo>
                <a:lnTo>
                  <a:pt x="1561" y="3833"/>
                </a:lnTo>
                <a:lnTo>
                  <a:pt x="1558" y="3824"/>
                </a:lnTo>
                <a:lnTo>
                  <a:pt x="1554" y="3822"/>
                </a:lnTo>
                <a:lnTo>
                  <a:pt x="1549" y="3819"/>
                </a:lnTo>
                <a:lnTo>
                  <a:pt x="1549" y="3816"/>
                </a:lnTo>
                <a:lnTo>
                  <a:pt x="1551" y="3810"/>
                </a:lnTo>
                <a:lnTo>
                  <a:pt x="1554" y="3804"/>
                </a:lnTo>
                <a:lnTo>
                  <a:pt x="1556" y="3795"/>
                </a:lnTo>
                <a:lnTo>
                  <a:pt x="1556" y="3785"/>
                </a:lnTo>
                <a:lnTo>
                  <a:pt x="1551" y="3785"/>
                </a:lnTo>
                <a:lnTo>
                  <a:pt x="1547" y="3783"/>
                </a:lnTo>
                <a:lnTo>
                  <a:pt x="1544" y="3781"/>
                </a:lnTo>
                <a:lnTo>
                  <a:pt x="1542" y="3778"/>
                </a:lnTo>
                <a:lnTo>
                  <a:pt x="1535" y="3778"/>
                </a:lnTo>
                <a:lnTo>
                  <a:pt x="1532" y="3778"/>
                </a:lnTo>
                <a:lnTo>
                  <a:pt x="1523" y="3781"/>
                </a:lnTo>
                <a:lnTo>
                  <a:pt x="1522" y="3783"/>
                </a:lnTo>
                <a:lnTo>
                  <a:pt x="1511" y="3788"/>
                </a:lnTo>
                <a:lnTo>
                  <a:pt x="1505" y="3792"/>
                </a:lnTo>
                <a:lnTo>
                  <a:pt x="1498" y="3795"/>
                </a:lnTo>
                <a:lnTo>
                  <a:pt x="1494" y="3798"/>
                </a:lnTo>
                <a:lnTo>
                  <a:pt x="1493" y="3802"/>
                </a:lnTo>
                <a:lnTo>
                  <a:pt x="1491" y="3805"/>
                </a:lnTo>
                <a:lnTo>
                  <a:pt x="1486" y="3816"/>
                </a:lnTo>
                <a:lnTo>
                  <a:pt x="1481" y="3826"/>
                </a:lnTo>
                <a:lnTo>
                  <a:pt x="1472" y="3821"/>
                </a:lnTo>
                <a:lnTo>
                  <a:pt x="1469" y="3817"/>
                </a:lnTo>
                <a:lnTo>
                  <a:pt x="1467" y="3812"/>
                </a:lnTo>
                <a:lnTo>
                  <a:pt x="1467" y="3805"/>
                </a:lnTo>
                <a:lnTo>
                  <a:pt x="1467" y="3800"/>
                </a:lnTo>
                <a:lnTo>
                  <a:pt x="1465" y="3795"/>
                </a:lnTo>
                <a:lnTo>
                  <a:pt x="1462" y="3787"/>
                </a:lnTo>
                <a:lnTo>
                  <a:pt x="1457" y="3780"/>
                </a:lnTo>
                <a:lnTo>
                  <a:pt x="1454" y="3771"/>
                </a:lnTo>
                <a:lnTo>
                  <a:pt x="1436" y="3771"/>
                </a:lnTo>
                <a:lnTo>
                  <a:pt x="1423" y="3771"/>
                </a:lnTo>
                <a:lnTo>
                  <a:pt x="1399" y="3764"/>
                </a:lnTo>
                <a:lnTo>
                  <a:pt x="1385" y="3764"/>
                </a:lnTo>
                <a:lnTo>
                  <a:pt x="1384" y="3758"/>
                </a:lnTo>
                <a:lnTo>
                  <a:pt x="1384" y="3751"/>
                </a:lnTo>
                <a:lnTo>
                  <a:pt x="1387" y="3742"/>
                </a:lnTo>
                <a:lnTo>
                  <a:pt x="1390" y="3734"/>
                </a:lnTo>
                <a:lnTo>
                  <a:pt x="1392" y="3729"/>
                </a:lnTo>
                <a:lnTo>
                  <a:pt x="1392" y="3723"/>
                </a:lnTo>
                <a:lnTo>
                  <a:pt x="1392" y="3713"/>
                </a:lnTo>
                <a:lnTo>
                  <a:pt x="1390" y="3705"/>
                </a:lnTo>
                <a:lnTo>
                  <a:pt x="1385" y="3700"/>
                </a:lnTo>
                <a:lnTo>
                  <a:pt x="1378" y="3696"/>
                </a:lnTo>
                <a:lnTo>
                  <a:pt x="1378" y="3689"/>
                </a:lnTo>
                <a:lnTo>
                  <a:pt x="1380" y="3686"/>
                </a:lnTo>
                <a:lnTo>
                  <a:pt x="1384" y="3681"/>
                </a:lnTo>
                <a:lnTo>
                  <a:pt x="1385" y="3676"/>
                </a:lnTo>
                <a:lnTo>
                  <a:pt x="1384" y="3669"/>
                </a:lnTo>
                <a:lnTo>
                  <a:pt x="1380" y="3664"/>
                </a:lnTo>
                <a:lnTo>
                  <a:pt x="1373" y="3654"/>
                </a:lnTo>
                <a:lnTo>
                  <a:pt x="1365" y="3645"/>
                </a:lnTo>
                <a:lnTo>
                  <a:pt x="1358" y="3635"/>
                </a:lnTo>
                <a:lnTo>
                  <a:pt x="1358" y="3580"/>
                </a:lnTo>
                <a:lnTo>
                  <a:pt x="1361" y="3579"/>
                </a:lnTo>
                <a:lnTo>
                  <a:pt x="1361" y="3575"/>
                </a:lnTo>
                <a:lnTo>
                  <a:pt x="1360" y="3572"/>
                </a:lnTo>
                <a:lnTo>
                  <a:pt x="1358" y="3567"/>
                </a:lnTo>
                <a:lnTo>
                  <a:pt x="1360" y="3563"/>
                </a:lnTo>
                <a:lnTo>
                  <a:pt x="1361" y="3560"/>
                </a:lnTo>
                <a:lnTo>
                  <a:pt x="1363" y="3558"/>
                </a:lnTo>
                <a:lnTo>
                  <a:pt x="1365" y="3553"/>
                </a:lnTo>
                <a:lnTo>
                  <a:pt x="1365" y="3478"/>
                </a:lnTo>
                <a:lnTo>
                  <a:pt x="1365" y="3473"/>
                </a:lnTo>
                <a:lnTo>
                  <a:pt x="1365" y="3468"/>
                </a:lnTo>
                <a:lnTo>
                  <a:pt x="1363" y="3464"/>
                </a:lnTo>
                <a:lnTo>
                  <a:pt x="1360" y="3463"/>
                </a:lnTo>
                <a:lnTo>
                  <a:pt x="1355" y="3457"/>
                </a:lnTo>
                <a:lnTo>
                  <a:pt x="1351" y="3456"/>
                </a:lnTo>
                <a:lnTo>
                  <a:pt x="1351" y="3451"/>
                </a:lnTo>
                <a:lnTo>
                  <a:pt x="1351" y="3444"/>
                </a:lnTo>
                <a:lnTo>
                  <a:pt x="1355" y="3437"/>
                </a:lnTo>
                <a:lnTo>
                  <a:pt x="1358" y="3432"/>
                </a:lnTo>
                <a:lnTo>
                  <a:pt x="1358" y="3423"/>
                </a:lnTo>
                <a:lnTo>
                  <a:pt x="1355" y="3418"/>
                </a:lnTo>
                <a:lnTo>
                  <a:pt x="1353" y="3411"/>
                </a:lnTo>
                <a:lnTo>
                  <a:pt x="1350" y="3406"/>
                </a:lnTo>
                <a:lnTo>
                  <a:pt x="1348" y="3405"/>
                </a:lnTo>
                <a:lnTo>
                  <a:pt x="1344" y="3403"/>
                </a:lnTo>
                <a:lnTo>
                  <a:pt x="1344" y="3398"/>
                </a:lnTo>
                <a:lnTo>
                  <a:pt x="1343" y="3394"/>
                </a:lnTo>
                <a:lnTo>
                  <a:pt x="1341" y="3391"/>
                </a:lnTo>
                <a:lnTo>
                  <a:pt x="1338" y="3389"/>
                </a:lnTo>
                <a:lnTo>
                  <a:pt x="1334" y="3389"/>
                </a:lnTo>
                <a:lnTo>
                  <a:pt x="1332" y="3388"/>
                </a:lnTo>
                <a:lnTo>
                  <a:pt x="1331" y="3382"/>
                </a:lnTo>
                <a:lnTo>
                  <a:pt x="1331" y="3370"/>
                </a:lnTo>
                <a:lnTo>
                  <a:pt x="1334" y="3362"/>
                </a:lnTo>
                <a:lnTo>
                  <a:pt x="1338" y="3353"/>
                </a:lnTo>
                <a:lnTo>
                  <a:pt x="1343" y="3347"/>
                </a:lnTo>
                <a:lnTo>
                  <a:pt x="1348" y="3340"/>
                </a:lnTo>
                <a:lnTo>
                  <a:pt x="1351" y="3331"/>
                </a:lnTo>
                <a:lnTo>
                  <a:pt x="1353" y="3321"/>
                </a:lnTo>
                <a:lnTo>
                  <a:pt x="1351" y="3307"/>
                </a:lnTo>
                <a:lnTo>
                  <a:pt x="1363" y="3309"/>
                </a:lnTo>
                <a:lnTo>
                  <a:pt x="1373" y="3312"/>
                </a:lnTo>
                <a:lnTo>
                  <a:pt x="1392" y="3321"/>
                </a:lnTo>
                <a:lnTo>
                  <a:pt x="1392" y="3328"/>
                </a:lnTo>
                <a:lnTo>
                  <a:pt x="1392" y="3335"/>
                </a:lnTo>
                <a:lnTo>
                  <a:pt x="1394" y="3340"/>
                </a:lnTo>
                <a:lnTo>
                  <a:pt x="1399" y="3341"/>
                </a:lnTo>
                <a:lnTo>
                  <a:pt x="1401" y="3343"/>
                </a:lnTo>
                <a:lnTo>
                  <a:pt x="1402" y="3345"/>
                </a:lnTo>
                <a:lnTo>
                  <a:pt x="1406" y="3348"/>
                </a:lnTo>
                <a:lnTo>
                  <a:pt x="1411" y="3350"/>
                </a:lnTo>
                <a:lnTo>
                  <a:pt x="1413" y="3352"/>
                </a:lnTo>
                <a:lnTo>
                  <a:pt x="1413" y="3355"/>
                </a:lnTo>
                <a:lnTo>
                  <a:pt x="1414" y="3355"/>
                </a:lnTo>
                <a:lnTo>
                  <a:pt x="1416" y="3353"/>
                </a:lnTo>
                <a:lnTo>
                  <a:pt x="1419" y="3343"/>
                </a:lnTo>
                <a:lnTo>
                  <a:pt x="1421" y="3335"/>
                </a:lnTo>
                <a:lnTo>
                  <a:pt x="1421" y="3329"/>
                </a:lnTo>
                <a:lnTo>
                  <a:pt x="1419" y="3328"/>
                </a:lnTo>
                <a:lnTo>
                  <a:pt x="1413" y="3328"/>
                </a:lnTo>
                <a:lnTo>
                  <a:pt x="1414" y="3323"/>
                </a:lnTo>
                <a:lnTo>
                  <a:pt x="1418" y="3316"/>
                </a:lnTo>
                <a:lnTo>
                  <a:pt x="1419" y="3309"/>
                </a:lnTo>
                <a:lnTo>
                  <a:pt x="1419" y="3306"/>
                </a:lnTo>
                <a:lnTo>
                  <a:pt x="1419" y="3300"/>
                </a:lnTo>
                <a:lnTo>
                  <a:pt x="1419" y="3294"/>
                </a:lnTo>
                <a:lnTo>
                  <a:pt x="1418" y="3288"/>
                </a:lnTo>
                <a:lnTo>
                  <a:pt x="1414" y="3285"/>
                </a:lnTo>
                <a:lnTo>
                  <a:pt x="1411" y="3282"/>
                </a:lnTo>
                <a:lnTo>
                  <a:pt x="1404" y="3275"/>
                </a:lnTo>
                <a:lnTo>
                  <a:pt x="1401" y="3271"/>
                </a:lnTo>
                <a:lnTo>
                  <a:pt x="1399" y="3266"/>
                </a:lnTo>
                <a:lnTo>
                  <a:pt x="1397" y="3265"/>
                </a:lnTo>
                <a:lnTo>
                  <a:pt x="1396" y="3263"/>
                </a:lnTo>
                <a:lnTo>
                  <a:pt x="1392" y="3259"/>
                </a:lnTo>
                <a:lnTo>
                  <a:pt x="1390" y="3254"/>
                </a:lnTo>
                <a:lnTo>
                  <a:pt x="1389" y="3253"/>
                </a:lnTo>
                <a:lnTo>
                  <a:pt x="1385" y="3253"/>
                </a:lnTo>
                <a:lnTo>
                  <a:pt x="1384" y="3249"/>
                </a:lnTo>
                <a:lnTo>
                  <a:pt x="1382" y="3246"/>
                </a:lnTo>
                <a:lnTo>
                  <a:pt x="1378" y="3244"/>
                </a:lnTo>
                <a:lnTo>
                  <a:pt x="1378" y="3239"/>
                </a:lnTo>
                <a:lnTo>
                  <a:pt x="1382" y="3225"/>
                </a:lnTo>
                <a:lnTo>
                  <a:pt x="1385" y="3210"/>
                </a:lnTo>
                <a:lnTo>
                  <a:pt x="1389" y="3178"/>
                </a:lnTo>
                <a:lnTo>
                  <a:pt x="1394" y="3147"/>
                </a:lnTo>
                <a:lnTo>
                  <a:pt x="1399" y="3116"/>
                </a:lnTo>
                <a:lnTo>
                  <a:pt x="1402" y="3116"/>
                </a:lnTo>
                <a:lnTo>
                  <a:pt x="1404" y="3114"/>
                </a:lnTo>
                <a:lnTo>
                  <a:pt x="1406" y="3109"/>
                </a:lnTo>
                <a:lnTo>
                  <a:pt x="1406" y="3103"/>
                </a:lnTo>
                <a:lnTo>
                  <a:pt x="1402" y="3099"/>
                </a:lnTo>
                <a:lnTo>
                  <a:pt x="1401" y="3094"/>
                </a:lnTo>
                <a:lnTo>
                  <a:pt x="1399" y="3089"/>
                </a:lnTo>
                <a:lnTo>
                  <a:pt x="1399" y="3084"/>
                </a:lnTo>
                <a:lnTo>
                  <a:pt x="1397" y="3080"/>
                </a:lnTo>
                <a:lnTo>
                  <a:pt x="1396" y="3077"/>
                </a:lnTo>
                <a:lnTo>
                  <a:pt x="1392" y="3075"/>
                </a:lnTo>
                <a:lnTo>
                  <a:pt x="1392" y="3068"/>
                </a:lnTo>
                <a:lnTo>
                  <a:pt x="1396" y="3062"/>
                </a:lnTo>
                <a:lnTo>
                  <a:pt x="1399" y="3057"/>
                </a:lnTo>
                <a:lnTo>
                  <a:pt x="1399" y="3048"/>
                </a:lnTo>
                <a:lnTo>
                  <a:pt x="1394" y="3046"/>
                </a:lnTo>
                <a:lnTo>
                  <a:pt x="1392" y="3045"/>
                </a:lnTo>
                <a:lnTo>
                  <a:pt x="1392" y="3041"/>
                </a:lnTo>
                <a:lnTo>
                  <a:pt x="1387" y="3039"/>
                </a:lnTo>
                <a:lnTo>
                  <a:pt x="1385" y="3038"/>
                </a:lnTo>
                <a:lnTo>
                  <a:pt x="1385" y="3034"/>
                </a:lnTo>
                <a:lnTo>
                  <a:pt x="1372" y="3024"/>
                </a:lnTo>
                <a:lnTo>
                  <a:pt x="1365" y="3019"/>
                </a:lnTo>
                <a:lnTo>
                  <a:pt x="1360" y="3012"/>
                </a:lnTo>
                <a:lnTo>
                  <a:pt x="1355" y="3005"/>
                </a:lnTo>
                <a:lnTo>
                  <a:pt x="1351" y="2997"/>
                </a:lnTo>
                <a:lnTo>
                  <a:pt x="1350" y="2987"/>
                </a:lnTo>
                <a:lnTo>
                  <a:pt x="1351" y="2973"/>
                </a:lnTo>
                <a:lnTo>
                  <a:pt x="1356" y="2973"/>
                </a:lnTo>
                <a:lnTo>
                  <a:pt x="1360" y="2975"/>
                </a:lnTo>
                <a:lnTo>
                  <a:pt x="1363" y="2976"/>
                </a:lnTo>
                <a:lnTo>
                  <a:pt x="1365" y="2980"/>
                </a:lnTo>
                <a:lnTo>
                  <a:pt x="1367" y="2987"/>
                </a:lnTo>
                <a:lnTo>
                  <a:pt x="1368" y="2997"/>
                </a:lnTo>
                <a:lnTo>
                  <a:pt x="1370" y="3005"/>
                </a:lnTo>
                <a:lnTo>
                  <a:pt x="1373" y="3012"/>
                </a:lnTo>
                <a:lnTo>
                  <a:pt x="1377" y="3014"/>
                </a:lnTo>
                <a:lnTo>
                  <a:pt x="1380" y="3016"/>
                </a:lnTo>
                <a:lnTo>
                  <a:pt x="1385" y="3016"/>
                </a:lnTo>
                <a:lnTo>
                  <a:pt x="1392" y="3014"/>
                </a:lnTo>
                <a:lnTo>
                  <a:pt x="1396" y="3012"/>
                </a:lnTo>
                <a:lnTo>
                  <a:pt x="1397" y="3010"/>
                </a:lnTo>
                <a:lnTo>
                  <a:pt x="1399" y="3004"/>
                </a:lnTo>
                <a:lnTo>
                  <a:pt x="1399" y="2987"/>
                </a:lnTo>
                <a:lnTo>
                  <a:pt x="1390" y="2982"/>
                </a:lnTo>
                <a:lnTo>
                  <a:pt x="1387" y="2978"/>
                </a:lnTo>
                <a:lnTo>
                  <a:pt x="1385" y="2973"/>
                </a:lnTo>
                <a:lnTo>
                  <a:pt x="1375" y="2968"/>
                </a:lnTo>
                <a:lnTo>
                  <a:pt x="1372" y="2964"/>
                </a:lnTo>
                <a:lnTo>
                  <a:pt x="1368" y="2959"/>
                </a:lnTo>
                <a:lnTo>
                  <a:pt x="1367" y="2954"/>
                </a:lnTo>
                <a:lnTo>
                  <a:pt x="1365" y="2947"/>
                </a:lnTo>
                <a:lnTo>
                  <a:pt x="1363" y="2941"/>
                </a:lnTo>
                <a:lnTo>
                  <a:pt x="1365" y="2932"/>
                </a:lnTo>
                <a:lnTo>
                  <a:pt x="1370" y="2935"/>
                </a:lnTo>
                <a:lnTo>
                  <a:pt x="1375" y="2939"/>
                </a:lnTo>
                <a:lnTo>
                  <a:pt x="1377" y="2946"/>
                </a:lnTo>
                <a:lnTo>
                  <a:pt x="1378" y="2953"/>
                </a:lnTo>
                <a:lnTo>
                  <a:pt x="1387" y="2958"/>
                </a:lnTo>
                <a:lnTo>
                  <a:pt x="1390" y="2961"/>
                </a:lnTo>
                <a:lnTo>
                  <a:pt x="1392" y="2966"/>
                </a:lnTo>
                <a:lnTo>
                  <a:pt x="1394" y="2968"/>
                </a:lnTo>
                <a:lnTo>
                  <a:pt x="1396" y="2970"/>
                </a:lnTo>
                <a:lnTo>
                  <a:pt x="1399" y="2973"/>
                </a:lnTo>
                <a:lnTo>
                  <a:pt x="1401" y="2978"/>
                </a:lnTo>
                <a:lnTo>
                  <a:pt x="1402" y="2980"/>
                </a:lnTo>
                <a:lnTo>
                  <a:pt x="1406" y="2980"/>
                </a:lnTo>
                <a:lnTo>
                  <a:pt x="1411" y="2988"/>
                </a:lnTo>
                <a:lnTo>
                  <a:pt x="1414" y="2992"/>
                </a:lnTo>
                <a:lnTo>
                  <a:pt x="1419" y="2993"/>
                </a:lnTo>
                <a:lnTo>
                  <a:pt x="1425" y="2995"/>
                </a:lnTo>
                <a:lnTo>
                  <a:pt x="1426" y="2997"/>
                </a:lnTo>
                <a:lnTo>
                  <a:pt x="1426" y="3000"/>
                </a:lnTo>
                <a:lnTo>
                  <a:pt x="1433" y="3000"/>
                </a:lnTo>
                <a:lnTo>
                  <a:pt x="1436" y="2999"/>
                </a:lnTo>
                <a:lnTo>
                  <a:pt x="1438" y="2997"/>
                </a:lnTo>
                <a:lnTo>
                  <a:pt x="1438" y="2993"/>
                </a:lnTo>
                <a:lnTo>
                  <a:pt x="1436" y="2988"/>
                </a:lnTo>
                <a:lnTo>
                  <a:pt x="1435" y="2987"/>
                </a:lnTo>
                <a:lnTo>
                  <a:pt x="1433" y="2987"/>
                </a:lnTo>
                <a:lnTo>
                  <a:pt x="1433" y="2978"/>
                </a:lnTo>
                <a:lnTo>
                  <a:pt x="1431" y="2971"/>
                </a:lnTo>
                <a:lnTo>
                  <a:pt x="1428" y="2966"/>
                </a:lnTo>
                <a:lnTo>
                  <a:pt x="1426" y="2959"/>
                </a:lnTo>
                <a:lnTo>
                  <a:pt x="1428" y="2954"/>
                </a:lnTo>
                <a:lnTo>
                  <a:pt x="1430" y="2953"/>
                </a:lnTo>
                <a:lnTo>
                  <a:pt x="1433" y="2953"/>
                </a:lnTo>
                <a:lnTo>
                  <a:pt x="1436" y="2951"/>
                </a:lnTo>
                <a:lnTo>
                  <a:pt x="1438" y="2947"/>
                </a:lnTo>
                <a:lnTo>
                  <a:pt x="1440" y="2939"/>
                </a:lnTo>
                <a:lnTo>
                  <a:pt x="1443" y="2939"/>
                </a:lnTo>
                <a:lnTo>
                  <a:pt x="1445" y="2937"/>
                </a:lnTo>
                <a:lnTo>
                  <a:pt x="1447" y="2932"/>
                </a:lnTo>
                <a:lnTo>
                  <a:pt x="1450" y="2927"/>
                </a:lnTo>
                <a:lnTo>
                  <a:pt x="1452" y="2920"/>
                </a:lnTo>
                <a:lnTo>
                  <a:pt x="1454" y="2913"/>
                </a:lnTo>
                <a:lnTo>
                  <a:pt x="1454" y="2905"/>
                </a:lnTo>
                <a:lnTo>
                  <a:pt x="1459" y="2905"/>
                </a:lnTo>
                <a:lnTo>
                  <a:pt x="1464" y="2905"/>
                </a:lnTo>
                <a:lnTo>
                  <a:pt x="1469" y="2910"/>
                </a:lnTo>
                <a:lnTo>
                  <a:pt x="1476" y="2913"/>
                </a:lnTo>
                <a:lnTo>
                  <a:pt x="1481" y="2913"/>
                </a:lnTo>
                <a:lnTo>
                  <a:pt x="1488" y="2912"/>
                </a:lnTo>
                <a:lnTo>
                  <a:pt x="1488" y="2905"/>
                </a:lnTo>
                <a:lnTo>
                  <a:pt x="1488" y="2898"/>
                </a:lnTo>
                <a:lnTo>
                  <a:pt x="1486" y="2893"/>
                </a:lnTo>
                <a:lnTo>
                  <a:pt x="1481" y="2891"/>
                </a:lnTo>
                <a:lnTo>
                  <a:pt x="1474" y="2891"/>
                </a:lnTo>
                <a:lnTo>
                  <a:pt x="1476" y="2886"/>
                </a:lnTo>
                <a:lnTo>
                  <a:pt x="1477" y="2884"/>
                </a:lnTo>
                <a:lnTo>
                  <a:pt x="1481" y="2884"/>
                </a:lnTo>
                <a:lnTo>
                  <a:pt x="1501" y="2884"/>
                </a:lnTo>
                <a:lnTo>
                  <a:pt x="1498" y="2879"/>
                </a:lnTo>
                <a:lnTo>
                  <a:pt x="1496" y="2872"/>
                </a:lnTo>
                <a:lnTo>
                  <a:pt x="1494" y="2869"/>
                </a:lnTo>
                <a:lnTo>
                  <a:pt x="1496" y="2867"/>
                </a:lnTo>
                <a:lnTo>
                  <a:pt x="1498" y="2866"/>
                </a:lnTo>
                <a:lnTo>
                  <a:pt x="1501" y="2864"/>
                </a:lnTo>
                <a:lnTo>
                  <a:pt x="1505" y="2862"/>
                </a:lnTo>
                <a:lnTo>
                  <a:pt x="1506" y="2860"/>
                </a:lnTo>
                <a:lnTo>
                  <a:pt x="1506" y="2857"/>
                </a:lnTo>
                <a:lnTo>
                  <a:pt x="1506" y="2855"/>
                </a:lnTo>
                <a:lnTo>
                  <a:pt x="1503" y="2849"/>
                </a:lnTo>
                <a:lnTo>
                  <a:pt x="1501" y="2843"/>
                </a:lnTo>
                <a:lnTo>
                  <a:pt x="1500" y="2840"/>
                </a:lnTo>
                <a:lnTo>
                  <a:pt x="1496" y="2840"/>
                </a:lnTo>
                <a:lnTo>
                  <a:pt x="1493" y="2842"/>
                </a:lnTo>
                <a:lnTo>
                  <a:pt x="1488" y="2843"/>
                </a:lnTo>
                <a:lnTo>
                  <a:pt x="1486" y="2845"/>
                </a:lnTo>
                <a:lnTo>
                  <a:pt x="1484" y="2847"/>
                </a:lnTo>
                <a:lnTo>
                  <a:pt x="1481" y="2850"/>
                </a:lnTo>
                <a:lnTo>
                  <a:pt x="1476" y="2852"/>
                </a:lnTo>
                <a:lnTo>
                  <a:pt x="1474" y="2854"/>
                </a:lnTo>
                <a:lnTo>
                  <a:pt x="1474" y="2857"/>
                </a:lnTo>
                <a:lnTo>
                  <a:pt x="1471" y="2855"/>
                </a:lnTo>
                <a:lnTo>
                  <a:pt x="1469" y="2854"/>
                </a:lnTo>
                <a:lnTo>
                  <a:pt x="1467" y="2847"/>
                </a:lnTo>
                <a:lnTo>
                  <a:pt x="1469" y="2838"/>
                </a:lnTo>
                <a:lnTo>
                  <a:pt x="1467" y="2830"/>
                </a:lnTo>
                <a:lnTo>
                  <a:pt x="1464" y="2830"/>
                </a:lnTo>
                <a:lnTo>
                  <a:pt x="1460" y="2830"/>
                </a:lnTo>
                <a:lnTo>
                  <a:pt x="1459" y="2826"/>
                </a:lnTo>
                <a:lnTo>
                  <a:pt x="1459" y="2821"/>
                </a:lnTo>
                <a:lnTo>
                  <a:pt x="1457" y="2816"/>
                </a:lnTo>
                <a:lnTo>
                  <a:pt x="1454" y="2816"/>
                </a:lnTo>
                <a:lnTo>
                  <a:pt x="1454" y="2809"/>
                </a:lnTo>
                <a:lnTo>
                  <a:pt x="1454" y="2802"/>
                </a:lnTo>
                <a:lnTo>
                  <a:pt x="1448" y="2794"/>
                </a:lnTo>
                <a:lnTo>
                  <a:pt x="1445" y="2782"/>
                </a:lnTo>
                <a:lnTo>
                  <a:pt x="1445" y="2777"/>
                </a:lnTo>
                <a:lnTo>
                  <a:pt x="1447" y="2768"/>
                </a:lnTo>
                <a:lnTo>
                  <a:pt x="1454" y="2772"/>
                </a:lnTo>
                <a:lnTo>
                  <a:pt x="1459" y="2777"/>
                </a:lnTo>
                <a:lnTo>
                  <a:pt x="1460" y="2785"/>
                </a:lnTo>
                <a:lnTo>
                  <a:pt x="1460" y="2796"/>
                </a:lnTo>
                <a:lnTo>
                  <a:pt x="1467" y="2794"/>
                </a:lnTo>
                <a:lnTo>
                  <a:pt x="1474" y="2792"/>
                </a:lnTo>
                <a:lnTo>
                  <a:pt x="1479" y="2789"/>
                </a:lnTo>
                <a:lnTo>
                  <a:pt x="1488" y="2789"/>
                </a:lnTo>
                <a:lnTo>
                  <a:pt x="1484" y="2794"/>
                </a:lnTo>
                <a:lnTo>
                  <a:pt x="1481" y="2799"/>
                </a:lnTo>
                <a:lnTo>
                  <a:pt x="1476" y="2802"/>
                </a:lnTo>
                <a:lnTo>
                  <a:pt x="1474" y="2809"/>
                </a:lnTo>
                <a:lnTo>
                  <a:pt x="1479" y="2818"/>
                </a:lnTo>
                <a:lnTo>
                  <a:pt x="1482" y="2821"/>
                </a:lnTo>
                <a:lnTo>
                  <a:pt x="1488" y="2823"/>
                </a:lnTo>
                <a:lnTo>
                  <a:pt x="1493" y="2825"/>
                </a:lnTo>
                <a:lnTo>
                  <a:pt x="1494" y="2826"/>
                </a:lnTo>
                <a:lnTo>
                  <a:pt x="1494" y="2830"/>
                </a:lnTo>
                <a:lnTo>
                  <a:pt x="1500" y="2830"/>
                </a:lnTo>
                <a:lnTo>
                  <a:pt x="1503" y="2828"/>
                </a:lnTo>
                <a:lnTo>
                  <a:pt x="1506" y="2826"/>
                </a:lnTo>
                <a:lnTo>
                  <a:pt x="1508" y="2823"/>
                </a:lnTo>
                <a:lnTo>
                  <a:pt x="1510" y="2819"/>
                </a:lnTo>
                <a:lnTo>
                  <a:pt x="1513" y="2818"/>
                </a:lnTo>
                <a:lnTo>
                  <a:pt x="1522" y="2816"/>
                </a:lnTo>
                <a:lnTo>
                  <a:pt x="1522" y="2813"/>
                </a:lnTo>
                <a:lnTo>
                  <a:pt x="1523" y="2811"/>
                </a:lnTo>
                <a:lnTo>
                  <a:pt x="1529" y="2809"/>
                </a:lnTo>
                <a:lnTo>
                  <a:pt x="1529" y="2782"/>
                </a:lnTo>
                <a:lnTo>
                  <a:pt x="1527" y="2780"/>
                </a:lnTo>
                <a:lnTo>
                  <a:pt x="1525" y="2778"/>
                </a:lnTo>
                <a:lnTo>
                  <a:pt x="1522" y="2775"/>
                </a:lnTo>
                <a:lnTo>
                  <a:pt x="1520" y="2770"/>
                </a:lnTo>
                <a:lnTo>
                  <a:pt x="1518" y="2768"/>
                </a:lnTo>
                <a:lnTo>
                  <a:pt x="1515" y="2768"/>
                </a:lnTo>
                <a:lnTo>
                  <a:pt x="1517" y="2765"/>
                </a:lnTo>
                <a:lnTo>
                  <a:pt x="1518" y="2763"/>
                </a:lnTo>
                <a:lnTo>
                  <a:pt x="1522" y="2763"/>
                </a:lnTo>
                <a:lnTo>
                  <a:pt x="1527" y="2765"/>
                </a:lnTo>
                <a:lnTo>
                  <a:pt x="1529" y="2767"/>
                </a:lnTo>
                <a:lnTo>
                  <a:pt x="1529" y="2768"/>
                </a:lnTo>
                <a:lnTo>
                  <a:pt x="1530" y="2770"/>
                </a:lnTo>
                <a:lnTo>
                  <a:pt x="1532" y="2772"/>
                </a:lnTo>
                <a:lnTo>
                  <a:pt x="1535" y="2775"/>
                </a:lnTo>
                <a:lnTo>
                  <a:pt x="1537" y="2780"/>
                </a:lnTo>
                <a:lnTo>
                  <a:pt x="1539" y="2782"/>
                </a:lnTo>
                <a:lnTo>
                  <a:pt x="1542" y="2782"/>
                </a:lnTo>
                <a:lnTo>
                  <a:pt x="1547" y="2784"/>
                </a:lnTo>
                <a:lnTo>
                  <a:pt x="1552" y="2782"/>
                </a:lnTo>
                <a:lnTo>
                  <a:pt x="1556" y="2780"/>
                </a:lnTo>
                <a:lnTo>
                  <a:pt x="1558" y="2777"/>
                </a:lnTo>
                <a:lnTo>
                  <a:pt x="1563" y="2772"/>
                </a:lnTo>
                <a:lnTo>
                  <a:pt x="1564" y="2770"/>
                </a:lnTo>
                <a:lnTo>
                  <a:pt x="1569" y="2768"/>
                </a:lnTo>
                <a:lnTo>
                  <a:pt x="1569" y="2765"/>
                </a:lnTo>
                <a:lnTo>
                  <a:pt x="1571" y="2761"/>
                </a:lnTo>
                <a:lnTo>
                  <a:pt x="1573" y="2755"/>
                </a:lnTo>
                <a:lnTo>
                  <a:pt x="1575" y="2751"/>
                </a:lnTo>
                <a:lnTo>
                  <a:pt x="1573" y="2749"/>
                </a:lnTo>
                <a:lnTo>
                  <a:pt x="1569" y="2748"/>
                </a:lnTo>
                <a:lnTo>
                  <a:pt x="1573" y="2741"/>
                </a:lnTo>
                <a:lnTo>
                  <a:pt x="1578" y="2736"/>
                </a:lnTo>
                <a:lnTo>
                  <a:pt x="1590" y="2724"/>
                </a:lnTo>
                <a:lnTo>
                  <a:pt x="1593" y="2717"/>
                </a:lnTo>
                <a:lnTo>
                  <a:pt x="1597" y="2708"/>
                </a:lnTo>
                <a:lnTo>
                  <a:pt x="1598" y="2698"/>
                </a:lnTo>
                <a:lnTo>
                  <a:pt x="1597" y="2686"/>
                </a:lnTo>
                <a:lnTo>
                  <a:pt x="1593" y="2688"/>
                </a:lnTo>
                <a:lnTo>
                  <a:pt x="1592" y="2691"/>
                </a:lnTo>
                <a:lnTo>
                  <a:pt x="1590" y="2700"/>
                </a:lnTo>
                <a:lnTo>
                  <a:pt x="1588" y="2705"/>
                </a:lnTo>
                <a:lnTo>
                  <a:pt x="1587" y="2707"/>
                </a:lnTo>
                <a:lnTo>
                  <a:pt x="1583" y="2707"/>
                </a:lnTo>
                <a:lnTo>
                  <a:pt x="1573" y="2705"/>
                </a:lnTo>
                <a:lnTo>
                  <a:pt x="1566" y="2707"/>
                </a:lnTo>
                <a:lnTo>
                  <a:pt x="1552" y="2710"/>
                </a:lnTo>
                <a:lnTo>
                  <a:pt x="1539" y="2714"/>
                </a:lnTo>
                <a:lnTo>
                  <a:pt x="1530" y="2714"/>
                </a:lnTo>
                <a:lnTo>
                  <a:pt x="1522" y="2714"/>
                </a:lnTo>
                <a:lnTo>
                  <a:pt x="1522" y="2707"/>
                </a:lnTo>
                <a:lnTo>
                  <a:pt x="1523" y="2702"/>
                </a:lnTo>
                <a:lnTo>
                  <a:pt x="1525" y="2698"/>
                </a:lnTo>
                <a:lnTo>
                  <a:pt x="1530" y="2695"/>
                </a:lnTo>
                <a:lnTo>
                  <a:pt x="1535" y="2693"/>
                </a:lnTo>
                <a:lnTo>
                  <a:pt x="1542" y="2693"/>
                </a:lnTo>
                <a:lnTo>
                  <a:pt x="1556" y="2693"/>
                </a:lnTo>
                <a:lnTo>
                  <a:pt x="1561" y="2691"/>
                </a:lnTo>
                <a:lnTo>
                  <a:pt x="1564" y="2690"/>
                </a:lnTo>
                <a:lnTo>
                  <a:pt x="1568" y="2683"/>
                </a:lnTo>
                <a:lnTo>
                  <a:pt x="1571" y="2674"/>
                </a:lnTo>
                <a:lnTo>
                  <a:pt x="1576" y="2666"/>
                </a:lnTo>
                <a:lnTo>
                  <a:pt x="1578" y="2664"/>
                </a:lnTo>
                <a:lnTo>
                  <a:pt x="1580" y="2664"/>
                </a:lnTo>
                <a:lnTo>
                  <a:pt x="1581" y="2662"/>
                </a:lnTo>
                <a:lnTo>
                  <a:pt x="1583" y="2659"/>
                </a:lnTo>
                <a:lnTo>
                  <a:pt x="1585" y="2654"/>
                </a:lnTo>
                <a:lnTo>
                  <a:pt x="1588" y="2650"/>
                </a:lnTo>
                <a:lnTo>
                  <a:pt x="1592" y="2647"/>
                </a:lnTo>
                <a:lnTo>
                  <a:pt x="1597" y="2645"/>
                </a:lnTo>
                <a:lnTo>
                  <a:pt x="1597" y="2598"/>
                </a:lnTo>
                <a:lnTo>
                  <a:pt x="1604" y="2598"/>
                </a:lnTo>
                <a:lnTo>
                  <a:pt x="1610" y="2599"/>
                </a:lnTo>
                <a:lnTo>
                  <a:pt x="1614" y="2603"/>
                </a:lnTo>
                <a:lnTo>
                  <a:pt x="1617" y="2608"/>
                </a:lnTo>
                <a:lnTo>
                  <a:pt x="1622" y="2618"/>
                </a:lnTo>
                <a:lnTo>
                  <a:pt x="1626" y="2621"/>
                </a:lnTo>
                <a:lnTo>
                  <a:pt x="1631" y="2625"/>
                </a:lnTo>
                <a:lnTo>
                  <a:pt x="1636" y="2621"/>
                </a:lnTo>
                <a:lnTo>
                  <a:pt x="1638" y="2618"/>
                </a:lnTo>
                <a:lnTo>
                  <a:pt x="1636" y="2615"/>
                </a:lnTo>
                <a:lnTo>
                  <a:pt x="1634" y="2610"/>
                </a:lnTo>
                <a:lnTo>
                  <a:pt x="1631" y="2604"/>
                </a:lnTo>
                <a:lnTo>
                  <a:pt x="1629" y="2598"/>
                </a:lnTo>
                <a:lnTo>
                  <a:pt x="1629" y="2591"/>
                </a:lnTo>
                <a:lnTo>
                  <a:pt x="1631" y="2584"/>
                </a:lnTo>
                <a:lnTo>
                  <a:pt x="1639" y="2589"/>
                </a:lnTo>
                <a:lnTo>
                  <a:pt x="1646" y="2596"/>
                </a:lnTo>
                <a:lnTo>
                  <a:pt x="1653" y="2603"/>
                </a:lnTo>
                <a:lnTo>
                  <a:pt x="1658" y="2611"/>
                </a:lnTo>
                <a:lnTo>
                  <a:pt x="1663" y="2613"/>
                </a:lnTo>
                <a:lnTo>
                  <a:pt x="1665" y="2615"/>
                </a:lnTo>
                <a:lnTo>
                  <a:pt x="1665" y="2618"/>
                </a:lnTo>
                <a:lnTo>
                  <a:pt x="1679" y="2618"/>
                </a:lnTo>
                <a:lnTo>
                  <a:pt x="1686" y="2613"/>
                </a:lnTo>
                <a:lnTo>
                  <a:pt x="1687" y="2608"/>
                </a:lnTo>
                <a:lnTo>
                  <a:pt x="1686" y="2604"/>
                </a:lnTo>
                <a:lnTo>
                  <a:pt x="1682" y="2599"/>
                </a:lnTo>
                <a:lnTo>
                  <a:pt x="1674" y="2589"/>
                </a:lnTo>
                <a:lnTo>
                  <a:pt x="1672" y="2584"/>
                </a:lnTo>
                <a:lnTo>
                  <a:pt x="1672" y="2577"/>
                </a:lnTo>
                <a:lnTo>
                  <a:pt x="1679" y="2577"/>
                </a:lnTo>
                <a:lnTo>
                  <a:pt x="1686" y="2577"/>
                </a:lnTo>
                <a:lnTo>
                  <a:pt x="1691" y="2575"/>
                </a:lnTo>
                <a:lnTo>
                  <a:pt x="1694" y="2572"/>
                </a:lnTo>
                <a:lnTo>
                  <a:pt x="1701" y="2565"/>
                </a:lnTo>
                <a:lnTo>
                  <a:pt x="1706" y="2557"/>
                </a:lnTo>
                <a:lnTo>
                  <a:pt x="1708" y="2552"/>
                </a:lnTo>
                <a:lnTo>
                  <a:pt x="1709" y="2550"/>
                </a:lnTo>
                <a:lnTo>
                  <a:pt x="1713" y="2550"/>
                </a:lnTo>
                <a:lnTo>
                  <a:pt x="1713" y="2538"/>
                </a:lnTo>
                <a:lnTo>
                  <a:pt x="1713" y="2526"/>
                </a:lnTo>
                <a:lnTo>
                  <a:pt x="1715" y="2516"/>
                </a:lnTo>
                <a:lnTo>
                  <a:pt x="1720" y="2509"/>
                </a:lnTo>
                <a:lnTo>
                  <a:pt x="1723" y="2509"/>
                </a:lnTo>
                <a:lnTo>
                  <a:pt x="1728" y="2509"/>
                </a:lnTo>
                <a:lnTo>
                  <a:pt x="1732" y="2506"/>
                </a:lnTo>
                <a:lnTo>
                  <a:pt x="1739" y="2499"/>
                </a:lnTo>
                <a:lnTo>
                  <a:pt x="1745" y="2494"/>
                </a:lnTo>
                <a:lnTo>
                  <a:pt x="1749" y="2494"/>
                </a:lnTo>
                <a:lnTo>
                  <a:pt x="1754" y="2494"/>
                </a:lnTo>
                <a:lnTo>
                  <a:pt x="1756" y="2492"/>
                </a:lnTo>
                <a:lnTo>
                  <a:pt x="1756" y="2488"/>
                </a:lnTo>
                <a:lnTo>
                  <a:pt x="1754" y="2483"/>
                </a:lnTo>
                <a:lnTo>
                  <a:pt x="1752" y="2478"/>
                </a:lnTo>
                <a:lnTo>
                  <a:pt x="1754" y="2475"/>
                </a:lnTo>
                <a:lnTo>
                  <a:pt x="1754" y="2468"/>
                </a:lnTo>
                <a:lnTo>
                  <a:pt x="1757" y="2468"/>
                </a:lnTo>
                <a:lnTo>
                  <a:pt x="1759" y="2470"/>
                </a:lnTo>
                <a:lnTo>
                  <a:pt x="1762" y="2478"/>
                </a:lnTo>
                <a:lnTo>
                  <a:pt x="1769" y="2483"/>
                </a:lnTo>
                <a:lnTo>
                  <a:pt x="1774" y="2490"/>
                </a:lnTo>
                <a:lnTo>
                  <a:pt x="1779" y="2499"/>
                </a:lnTo>
                <a:lnTo>
                  <a:pt x="1779" y="2502"/>
                </a:lnTo>
                <a:lnTo>
                  <a:pt x="1781" y="2509"/>
                </a:lnTo>
                <a:lnTo>
                  <a:pt x="1790" y="2504"/>
                </a:lnTo>
                <a:lnTo>
                  <a:pt x="1795" y="2502"/>
                </a:lnTo>
                <a:lnTo>
                  <a:pt x="1802" y="2502"/>
                </a:lnTo>
                <a:lnTo>
                  <a:pt x="1802" y="2497"/>
                </a:lnTo>
                <a:lnTo>
                  <a:pt x="1803" y="2494"/>
                </a:lnTo>
                <a:lnTo>
                  <a:pt x="1805" y="2490"/>
                </a:lnTo>
                <a:lnTo>
                  <a:pt x="1808" y="2488"/>
                </a:lnTo>
                <a:lnTo>
                  <a:pt x="1807" y="2482"/>
                </a:lnTo>
                <a:lnTo>
                  <a:pt x="1807" y="2475"/>
                </a:lnTo>
                <a:lnTo>
                  <a:pt x="1810" y="2466"/>
                </a:lnTo>
                <a:lnTo>
                  <a:pt x="1814" y="2458"/>
                </a:lnTo>
                <a:lnTo>
                  <a:pt x="1815" y="2453"/>
                </a:lnTo>
                <a:lnTo>
                  <a:pt x="1815" y="2448"/>
                </a:lnTo>
                <a:lnTo>
                  <a:pt x="1825" y="2441"/>
                </a:lnTo>
                <a:lnTo>
                  <a:pt x="1831" y="2437"/>
                </a:lnTo>
                <a:lnTo>
                  <a:pt x="1836" y="2434"/>
                </a:lnTo>
                <a:lnTo>
                  <a:pt x="1837" y="2432"/>
                </a:lnTo>
                <a:lnTo>
                  <a:pt x="1837" y="2429"/>
                </a:lnTo>
                <a:lnTo>
                  <a:pt x="1839" y="2427"/>
                </a:lnTo>
                <a:lnTo>
                  <a:pt x="1843" y="2427"/>
                </a:lnTo>
                <a:lnTo>
                  <a:pt x="1844" y="2432"/>
                </a:lnTo>
                <a:lnTo>
                  <a:pt x="1846" y="2434"/>
                </a:lnTo>
                <a:lnTo>
                  <a:pt x="1848" y="2436"/>
                </a:lnTo>
                <a:lnTo>
                  <a:pt x="1849" y="2434"/>
                </a:lnTo>
                <a:lnTo>
                  <a:pt x="1849" y="2425"/>
                </a:lnTo>
                <a:lnTo>
                  <a:pt x="1853" y="2420"/>
                </a:lnTo>
                <a:lnTo>
                  <a:pt x="1854" y="2419"/>
                </a:lnTo>
                <a:lnTo>
                  <a:pt x="1856" y="2417"/>
                </a:lnTo>
                <a:lnTo>
                  <a:pt x="1858" y="2415"/>
                </a:lnTo>
                <a:lnTo>
                  <a:pt x="1860" y="2407"/>
                </a:lnTo>
                <a:lnTo>
                  <a:pt x="1860" y="2402"/>
                </a:lnTo>
                <a:lnTo>
                  <a:pt x="1861" y="2398"/>
                </a:lnTo>
                <a:lnTo>
                  <a:pt x="1865" y="2396"/>
                </a:lnTo>
                <a:lnTo>
                  <a:pt x="1870" y="2396"/>
                </a:lnTo>
                <a:lnTo>
                  <a:pt x="1873" y="2396"/>
                </a:lnTo>
                <a:lnTo>
                  <a:pt x="1890" y="2390"/>
                </a:lnTo>
                <a:lnTo>
                  <a:pt x="1899" y="2386"/>
                </a:lnTo>
                <a:lnTo>
                  <a:pt x="1911" y="2386"/>
                </a:lnTo>
                <a:lnTo>
                  <a:pt x="1916" y="2383"/>
                </a:lnTo>
                <a:lnTo>
                  <a:pt x="1921" y="2379"/>
                </a:lnTo>
                <a:lnTo>
                  <a:pt x="1924" y="2374"/>
                </a:lnTo>
                <a:lnTo>
                  <a:pt x="1931" y="2373"/>
                </a:lnTo>
                <a:lnTo>
                  <a:pt x="1935" y="2371"/>
                </a:lnTo>
                <a:lnTo>
                  <a:pt x="1936" y="2369"/>
                </a:lnTo>
                <a:lnTo>
                  <a:pt x="1936" y="2366"/>
                </a:lnTo>
                <a:lnTo>
                  <a:pt x="1938" y="2355"/>
                </a:lnTo>
                <a:lnTo>
                  <a:pt x="1941" y="2349"/>
                </a:lnTo>
                <a:lnTo>
                  <a:pt x="1945" y="2342"/>
                </a:lnTo>
                <a:lnTo>
                  <a:pt x="1952" y="2335"/>
                </a:lnTo>
                <a:lnTo>
                  <a:pt x="1952" y="2332"/>
                </a:lnTo>
                <a:lnTo>
                  <a:pt x="1957" y="2328"/>
                </a:lnTo>
                <a:lnTo>
                  <a:pt x="1960" y="2325"/>
                </a:lnTo>
                <a:lnTo>
                  <a:pt x="1962" y="2321"/>
                </a:lnTo>
                <a:lnTo>
                  <a:pt x="1965" y="2316"/>
                </a:lnTo>
                <a:lnTo>
                  <a:pt x="1967" y="2308"/>
                </a:lnTo>
                <a:lnTo>
                  <a:pt x="1972" y="2301"/>
                </a:lnTo>
                <a:lnTo>
                  <a:pt x="1976" y="2297"/>
                </a:lnTo>
                <a:lnTo>
                  <a:pt x="1979" y="2297"/>
                </a:lnTo>
                <a:lnTo>
                  <a:pt x="1979" y="2294"/>
                </a:lnTo>
                <a:lnTo>
                  <a:pt x="1982" y="2272"/>
                </a:lnTo>
                <a:lnTo>
                  <a:pt x="1987" y="2250"/>
                </a:lnTo>
                <a:lnTo>
                  <a:pt x="1993" y="2229"/>
                </a:lnTo>
                <a:lnTo>
                  <a:pt x="1998" y="2207"/>
                </a:lnTo>
                <a:lnTo>
                  <a:pt x="1998" y="2204"/>
                </a:lnTo>
                <a:lnTo>
                  <a:pt x="1999" y="2198"/>
                </a:lnTo>
                <a:lnTo>
                  <a:pt x="2004" y="2195"/>
                </a:lnTo>
                <a:lnTo>
                  <a:pt x="2015" y="2192"/>
                </a:lnTo>
                <a:lnTo>
                  <a:pt x="2023" y="2188"/>
                </a:lnTo>
                <a:lnTo>
                  <a:pt x="2027" y="2185"/>
                </a:lnTo>
                <a:lnTo>
                  <a:pt x="2028" y="2181"/>
                </a:lnTo>
                <a:lnTo>
                  <a:pt x="2028" y="2178"/>
                </a:lnTo>
                <a:lnTo>
                  <a:pt x="2028" y="2168"/>
                </a:lnTo>
                <a:lnTo>
                  <a:pt x="2030" y="2161"/>
                </a:lnTo>
                <a:lnTo>
                  <a:pt x="2032" y="2157"/>
                </a:lnTo>
                <a:lnTo>
                  <a:pt x="2033" y="2149"/>
                </a:lnTo>
                <a:lnTo>
                  <a:pt x="2033" y="2146"/>
                </a:lnTo>
                <a:lnTo>
                  <a:pt x="2039" y="2142"/>
                </a:lnTo>
                <a:lnTo>
                  <a:pt x="2042" y="2137"/>
                </a:lnTo>
                <a:lnTo>
                  <a:pt x="2047" y="2127"/>
                </a:lnTo>
                <a:lnTo>
                  <a:pt x="2049" y="2123"/>
                </a:lnTo>
                <a:lnTo>
                  <a:pt x="2051" y="2120"/>
                </a:lnTo>
                <a:lnTo>
                  <a:pt x="2052" y="2115"/>
                </a:lnTo>
                <a:lnTo>
                  <a:pt x="2057" y="2108"/>
                </a:lnTo>
                <a:lnTo>
                  <a:pt x="2061" y="2103"/>
                </a:lnTo>
                <a:lnTo>
                  <a:pt x="2062" y="2098"/>
                </a:lnTo>
                <a:lnTo>
                  <a:pt x="2062" y="2093"/>
                </a:lnTo>
                <a:lnTo>
                  <a:pt x="2061" y="2086"/>
                </a:lnTo>
                <a:lnTo>
                  <a:pt x="2061" y="2079"/>
                </a:lnTo>
                <a:lnTo>
                  <a:pt x="2068" y="2077"/>
                </a:lnTo>
                <a:lnTo>
                  <a:pt x="2071" y="2074"/>
                </a:lnTo>
                <a:lnTo>
                  <a:pt x="2076" y="2069"/>
                </a:lnTo>
                <a:lnTo>
                  <a:pt x="2078" y="2062"/>
                </a:lnTo>
                <a:lnTo>
                  <a:pt x="2080" y="2059"/>
                </a:lnTo>
                <a:lnTo>
                  <a:pt x="2083" y="2053"/>
                </a:lnTo>
                <a:lnTo>
                  <a:pt x="2086" y="2050"/>
                </a:lnTo>
                <a:lnTo>
                  <a:pt x="2095" y="2045"/>
                </a:lnTo>
                <a:lnTo>
                  <a:pt x="2097" y="2043"/>
                </a:lnTo>
                <a:lnTo>
                  <a:pt x="2102" y="2030"/>
                </a:lnTo>
                <a:lnTo>
                  <a:pt x="2105" y="2024"/>
                </a:lnTo>
                <a:lnTo>
                  <a:pt x="2107" y="2018"/>
                </a:lnTo>
                <a:lnTo>
                  <a:pt x="2110" y="2016"/>
                </a:lnTo>
                <a:lnTo>
                  <a:pt x="2119" y="2011"/>
                </a:lnTo>
                <a:lnTo>
                  <a:pt x="2120" y="2007"/>
                </a:lnTo>
                <a:lnTo>
                  <a:pt x="2124" y="1999"/>
                </a:lnTo>
                <a:lnTo>
                  <a:pt x="2124" y="1989"/>
                </a:lnTo>
                <a:lnTo>
                  <a:pt x="2120" y="1987"/>
                </a:lnTo>
                <a:lnTo>
                  <a:pt x="2117" y="1987"/>
                </a:lnTo>
                <a:lnTo>
                  <a:pt x="2110" y="1989"/>
                </a:lnTo>
                <a:lnTo>
                  <a:pt x="2103" y="1992"/>
                </a:lnTo>
                <a:lnTo>
                  <a:pt x="2097" y="1997"/>
                </a:lnTo>
                <a:lnTo>
                  <a:pt x="2095" y="1997"/>
                </a:lnTo>
                <a:lnTo>
                  <a:pt x="2091" y="1995"/>
                </a:lnTo>
                <a:lnTo>
                  <a:pt x="2088" y="1990"/>
                </a:lnTo>
                <a:lnTo>
                  <a:pt x="2090" y="1985"/>
                </a:lnTo>
                <a:lnTo>
                  <a:pt x="2091" y="1984"/>
                </a:lnTo>
                <a:lnTo>
                  <a:pt x="2095" y="1984"/>
                </a:lnTo>
                <a:lnTo>
                  <a:pt x="2095" y="1970"/>
                </a:lnTo>
                <a:lnTo>
                  <a:pt x="2093" y="1965"/>
                </a:lnTo>
                <a:lnTo>
                  <a:pt x="2091" y="1961"/>
                </a:lnTo>
                <a:lnTo>
                  <a:pt x="2085" y="1956"/>
                </a:lnTo>
                <a:lnTo>
                  <a:pt x="2078" y="1951"/>
                </a:lnTo>
                <a:lnTo>
                  <a:pt x="2076" y="1948"/>
                </a:lnTo>
                <a:lnTo>
                  <a:pt x="2074" y="1943"/>
                </a:lnTo>
                <a:lnTo>
                  <a:pt x="2069" y="1943"/>
                </a:lnTo>
                <a:lnTo>
                  <a:pt x="2068" y="1939"/>
                </a:lnTo>
                <a:lnTo>
                  <a:pt x="2062" y="1934"/>
                </a:lnTo>
                <a:lnTo>
                  <a:pt x="2061" y="1931"/>
                </a:lnTo>
                <a:lnTo>
                  <a:pt x="2057" y="1929"/>
                </a:lnTo>
                <a:lnTo>
                  <a:pt x="2052" y="1929"/>
                </a:lnTo>
                <a:lnTo>
                  <a:pt x="2047" y="1929"/>
                </a:lnTo>
                <a:lnTo>
                  <a:pt x="2042" y="1927"/>
                </a:lnTo>
                <a:lnTo>
                  <a:pt x="2040" y="1926"/>
                </a:lnTo>
                <a:lnTo>
                  <a:pt x="2040" y="1922"/>
                </a:lnTo>
                <a:lnTo>
                  <a:pt x="2040" y="1910"/>
                </a:lnTo>
                <a:lnTo>
                  <a:pt x="2039" y="1900"/>
                </a:lnTo>
                <a:lnTo>
                  <a:pt x="2035" y="1891"/>
                </a:lnTo>
                <a:lnTo>
                  <a:pt x="2032" y="1883"/>
                </a:lnTo>
                <a:lnTo>
                  <a:pt x="2022" y="1869"/>
                </a:lnTo>
                <a:lnTo>
                  <a:pt x="2013" y="1854"/>
                </a:lnTo>
                <a:lnTo>
                  <a:pt x="2015" y="1849"/>
                </a:lnTo>
                <a:lnTo>
                  <a:pt x="2016" y="1847"/>
                </a:lnTo>
                <a:lnTo>
                  <a:pt x="2020" y="1847"/>
                </a:lnTo>
                <a:lnTo>
                  <a:pt x="2020" y="1833"/>
                </a:lnTo>
                <a:lnTo>
                  <a:pt x="2020" y="1822"/>
                </a:lnTo>
                <a:lnTo>
                  <a:pt x="2022" y="1822"/>
                </a:lnTo>
                <a:lnTo>
                  <a:pt x="2023" y="1822"/>
                </a:lnTo>
                <a:lnTo>
                  <a:pt x="2030" y="1827"/>
                </a:lnTo>
                <a:lnTo>
                  <a:pt x="2035" y="1827"/>
                </a:lnTo>
                <a:lnTo>
                  <a:pt x="2040" y="1827"/>
                </a:lnTo>
                <a:lnTo>
                  <a:pt x="2040" y="1820"/>
                </a:lnTo>
                <a:lnTo>
                  <a:pt x="2037" y="1816"/>
                </a:lnTo>
                <a:lnTo>
                  <a:pt x="2035" y="1811"/>
                </a:lnTo>
                <a:lnTo>
                  <a:pt x="2033" y="1806"/>
                </a:lnTo>
                <a:lnTo>
                  <a:pt x="2028" y="1805"/>
                </a:lnTo>
                <a:lnTo>
                  <a:pt x="2027" y="1803"/>
                </a:lnTo>
                <a:lnTo>
                  <a:pt x="2027" y="1799"/>
                </a:lnTo>
                <a:lnTo>
                  <a:pt x="2023" y="1799"/>
                </a:lnTo>
                <a:lnTo>
                  <a:pt x="2022" y="1796"/>
                </a:lnTo>
                <a:lnTo>
                  <a:pt x="2023" y="1794"/>
                </a:lnTo>
                <a:lnTo>
                  <a:pt x="2027" y="1793"/>
                </a:lnTo>
                <a:lnTo>
                  <a:pt x="2027" y="1786"/>
                </a:lnTo>
                <a:lnTo>
                  <a:pt x="2030" y="1784"/>
                </a:lnTo>
                <a:lnTo>
                  <a:pt x="2032" y="1781"/>
                </a:lnTo>
                <a:lnTo>
                  <a:pt x="2033" y="1772"/>
                </a:lnTo>
                <a:lnTo>
                  <a:pt x="2037" y="1772"/>
                </a:lnTo>
                <a:lnTo>
                  <a:pt x="2039" y="1770"/>
                </a:lnTo>
                <a:lnTo>
                  <a:pt x="2040" y="1765"/>
                </a:lnTo>
                <a:lnTo>
                  <a:pt x="2045" y="1762"/>
                </a:lnTo>
                <a:lnTo>
                  <a:pt x="2051" y="1758"/>
                </a:lnTo>
                <a:lnTo>
                  <a:pt x="2054" y="1753"/>
                </a:lnTo>
                <a:lnTo>
                  <a:pt x="2061" y="1752"/>
                </a:lnTo>
                <a:lnTo>
                  <a:pt x="2061" y="1711"/>
                </a:lnTo>
                <a:lnTo>
                  <a:pt x="2062" y="1709"/>
                </a:lnTo>
                <a:lnTo>
                  <a:pt x="2064" y="1707"/>
                </a:lnTo>
                <a:lnTo>
                  <a:pt x="2068" y="1704"/>
                </a:lnTo>
                <a:lnTo>
                  <a:pt x="2069" y="1699"/>
                </a:lnTo>
                <a:lnTo>
                  <a:pt x="2071" y="1697"/>
                </a:lnTo>
                <a:lnTo>
                  <a:pt x="2074" y="1697"/>
                </a:lnTo>
                <a:lnTo>
                  <a:pt x="2073" y="1690"/>
                </a:lnTo>
                <a:lnTo>
                  <a:pt x="2071" y="1683"/>
                </a:lnTo>
                <a:lnTo>
                  <a:pt x="2066" y="1680"/>
                </a:lnTo>
                <a:lnTo>
                  <a:pt x="2061" y="1676"/>
                </a:lnTo>
                <a:lnTo>
                  <a:pt x="2059" y="1673"/>
                </a:lnTo>
                <a:lnTo>
                  <a:pt x="2057" y="1670"/>
                </a:lnTo>
                <a:lnTo>
                  <a:pt x="2054" y="1661"/>
                </a:lnTo>
                <a:lnTo>
                  <a:pt x="2052" y="1659"/>
                </a:lnTo>
                <a:lnTo>
                  <a:pt x="2047" y="1653"/>
                </a:lnTo>
                <a:lnTo>
                  <a:pt x="2039" y="1642"/>
                </a:lnTo>
                <a:lnTo>
                  <a:pt x="2040" y="1639"/>
                </a:lnTo>
                <a:lnTo>
                  <a:pt x="2042" y="1632"/>
                </a:lnTo>
                <a:lnTo>
                  <a:pt x="2042" y="1629"/>
                </a:lnTo>
                <a:lnTo>
                  <a:pt x="2042" y="1632"/>
                </a:lnTo>
                <a:lnTo>
                  <a:pt x="2042" y="1639"/>
                </a:lnTo>
                <a:lnTo>
                  <a:pt x="2044" y="1644"/>
                </a:lnTo>
                <a:lnTo>
                  <a:pt x="2047" y="1647"/>
                </a:lnTo>
                <a:lnTo>
                  <a:pt x="2056" y="1649"/>
                </a:lnTo>
                <a:lnTo>
                  <a:pt x="2059" y="1649"/>
                </a:lnTo>
                <a:lnTo>
                  <a:pt x="2062" y="1654"/>
                </a:lnTo>
                <a:lnTo>
                  <a:pt x="2066" y="1658"/>
                </a:lnTo>
                <a:lnTo>
                  <a:pt x="2069" y="1661"/>
                </a:lnTo>
                <a:lnTo>
                  <a:pt x="2074" y="1663"/>
                </a:lnTo>
                <a:lnTo>
                  <a:pt x="2080" y="1664"/>
                </a:lnTo>
                <a:lnTo>
                  <a:pt x="2081" y="1666"/>
                </a:lnTo>
                <a:lnTo>
                  <a:pt x="2081" y="1670"/>
                </a:lnTo>
                <a:lnTo>
                  <a:pt x="2083" y="1670"/>
                </a:lnTo>
                <a:lnTo>
                  <a:pt x="2086" y="1668"/>
                </a:lnTo>
                <a:lnTo>
                  <a:pt x="2088" y="1666"/>
                </a:lnTo>
                <a:lnTo>
                  <a:pt x="2090" y="1658"/>
                </a:lnTo>
                <a:lnTo>
                  <a:pt x="2088" y="1654"/>
                </a:lnTo>
                <a:lnTo>
                  <a:pt x="2086" y="1651"/>
                </a:lnTo>
                <a:lnTo>
                  <a:pt x="2086" y="1646"/>
                </a:lnTo>
                <a:lnTo>
                  <a:pt x="2088" y="1641"/>
                </a:lnTo>
                <a:lnTo>
                  <a:pt x="2091" y="1639"/>
                </a:lnTo>
                <a:lnTo>
                  <a:pt x="2095" y="1639"/>
                </a:lnTo>
                <a:lnTo>
                  <a:pt x="2095" y="1635"/>
                </a:lnTo>
                <a:lnTo>
                  <a:pt x="2093" y="1634"/>
                </a:lnTo>
                <a:lnTo>
                  <a:pt x="2091" y="1632"/>
                </a:lnTo>
                <a:lnTo>
                  <a:pt x="2086" y="1630"/>
                </a:lnTo>
                <a:lnTo>
                  <a:pt x="2074" y="1629"/>
                </a:lnTo>
                <a:lnTo>
                  <a:pt x="2078" y="1624"/>
                </a:lnTo>
                <a:lnTo>
                  <a:pt x="2081" y="1615"/>
                </a:lnTo>
                <a:lnTo>
                  <a:pt x="2083" y="1610"/>
                </a:lnTo>
                <a:lnTo>
                  <a:pt x="2081" y="1606"/>
                </a:lnTo>
                <a:lnTo>
                  <a:pt x="2080" y="1603"/>
                </a:lnTo>
                <a:lnTo>
                  <a:pt x="2074" y="1601"/>
                </a:lnTo>
                <a:lnTo>
                  <a:pt x="2071" y="1600"/>
                </a:lnTo>
                <a:lnTo>
                  <a:pt x="2069" y="1598"/>
                </a:lnTo>
                <a:lnTo>
                  <a:pt x="2071" y="1595"/>
                </a:lnTo>
                <a:lnTo>
                  <a:pt x="2074" y="1595"/>
                </a:lnTo>
                <a:lnTo>
                  <a:pt x="2074" y="1591"/>
                </a:lnTo>
                <a:lnTo>
                  <a:pt x="2078" y="1589"/>
                </a:lnTo>
                <a:lnTo>
                  <a:pt x="2080" y="1591"/>
                </a:lnTo>
                <a:lnTo>
                  <a:pt x="2081" y="1595"/>
                </a:lnTo>
                <a:lnTo>
                  <a:pt x="2093" y="1596"/>
                </a:lnTo>
                <a:lnTo>
                  <a:pt x="2103" y="1595"/>
                </a:lnTo>
                <a:lnTo>
                  <a:pt x="2122" y="1591"/>
                </a:lnTo>
                <a:lnTo>
                  <a:pt x="2126" y="1591"/>
                </a:lnTo>
                <a:lnTo>
                  <a:pt x="2134" y="1588"/>
                </a:lnTo>
                <a:lnTo>
                  <a:pt x="2137" y="1584"/>
                </a:lnTo>
                <a:lnTo>
                  <a:pt x="2141" y="1581"/>
                </a:lnTo>
                <a:lnTo>
                  <a:pt x="2144" y="1577"/>
                </a:lnTo>
                <a:lnTo>
                  <a:pt x="2146" y="1572"/>
                </a:lnTo>
                <a:lnTo>
                  <a:pt x="2144" y="1566"/>
                </a:lnTo>
                <a:lnTo>
                  <a:pt x="2143" y="1559"/>
                </a:lnTo>
                <a:lnTo>
                  <a:pt x="2143" y="1555"/>
                </a:lnTo>
                <a:lnTo>
                  <a:pt x="2143" y="1547"/>
                </a:lnTo>
                <a:lnTo>
                  <a:pt x="2143" y="1540"/>
                </a:lnTo>
                <a:lnTo>
                  <a:pt x="2143" y="1533"/>
                </a:lnTo>
                <a:lnTo>
                  <a:pt x="2141" y="1525"/>
                </a:lnTo>
                <a:lnTo>
                  <a:pt x="2144" y="1528"/>
                </a:lnTo>
                <a:lnTo>
                  <a:pt x="2148" y="1533"/>
                </a:lnTo>
                <a:lnTo>
                  <a:pt x="2149" y="1533"/>
                </a:lnTo>
                <a:lnTo>
                  <a:pt x="2156" y="1533"/>
                </a:lnTo>
                <a:lnTo>
                  <a:pt x="2156" y="1528"/>
                </a:lnTo>
                <a:lnTo>
                  <a:pt x="2156" y="1526"/>
                </a:lnTo>
                <a:lnTo>
                  <a:pt x="2178" y="1525"/>
                </a:lnTo>
                <a:lnTo>
                  <a:pt x="2173" y="1516"/>
                </a:lnTo>
                <a:lnTo>
                  <a:pt x="2168" y="1509"/>
                </a:lnTo>
                <a:lnTo>
                  <a:pt x="2161" y="1502"/>
                </a:lnTo>
                <a:lnTo>
                  <a:pt x="2155" y="1497"/>
                </a:lnTo>
                <a:lnTo>
                  <a:pt x="2151" y="1496"/>
                </a:lnTo>
                <a:lnTo>
                  <a:pt x="2141" y="1494"/>
                </a:lnTo>
                <a:lnTo>
                  <a:pt x="2136" y="1491"/>
                </a:lnTo>
                <a:lnTo>
                  <a:pt x="2132" y="1487"/>
                </a:lnTo>
                <a:lnTo>
                  <a:pt x="2131" y="1485"/>
                </a:lnTo>
                <a:lnTo>
                  <a:pt x="2129" y="1482"/>
                </a:lnTo>
                <a:lnTo>
                  <a:pt x="2131" y="1480"/>
                </a:lnTo>
                <a:lnTo>
                  <a:pt x="2132" y="1479"/>
                </a:lnTo>
                <a:lnTo>
                  <a:pt x="2136" y="1479"/>
                </a:lnTo>
                <a:lnTo>
                  <a:pt x="2139" y="1480"/>
                </a:lnTo>
                <a:lnTo>
                  <a:pt x="2143" y="1482"/>
                </a:lnTo>
                <a:lnTo>
                  <a:pt x="2141" y="1485"/>
                </a:lnTo>
                <a:lnTo>
                  <a:pt x="2143" y="1489"/>
                </a:lnTo>
                <a:lnTo>
                  <a:pt x="2146" y="1491"/>
                </a:lnTo>
                <a:lnTo>
                  <a:pt x="2149" y="1491"/>
                </a:lnTo>
                <a:lnTo>
                  <a:pt x="2156" y="1491"/>
                </a:lnTo>
                <a:lnTo>
                  <a:pt x="2160" y="1491"/>
                </a:lnTo>
                <a:lnTo>
                  <a:pt x="2161" y="1492"/>
                </a:lnTo>
                <a:lnTo>
                  <a:pt x="2161" y="1496"/>
                </a:lnTo>
                <a:lnTo>
                  <a:pt x="2165" y="1501"/>
                </a:lnTo>
                <a:lnTo>
                  <a:pt x="2170" y="1504"/>
                </a:lnTo>
                <a:lnTo>
                  <a:pt x="2175" y="1506"/>
                </a:lnTo>
                <a:lnTo>
                  <a:pt x="2184" y="1506"/>
                </a:lnTo>
                <a:lnTo>
                  <a:pt x="2187" y="1506"/>
                </a:lnTo>
                <a:lnTo>
                  <a:pt x="2211" y="1506"/>
                </a:lnTo>
                <a:lnTo>
                  <a:pt x="2211" y="1499"/>
                </a:lnTo>
                <a:lnTo>
                  <a:pt x="2208" y="1496"/>
                </a:lnTo>
                <a:lnTo>
                  <a:pt x="2206" y="1491"/>
                </a:lnTo>
                <a:lnTo>
                  <a:pt x="2204" y="1485"/>
                </a:lnTo>
                <a:lnTo>
                  <a:pt x="2199" y="1484"/>
                </a:lnTo>
                <a:lnTo>
                  <a:pt x="2197" y="1482"/>
                </a:lnTo>
                <a:lnTo>
                  <a:pt x="2197" y="1479"/>
                </a:lnTo>
                <a:lnTo>
                  <a:pt x="2194" y="1473"/>
                </a:lnTo>
                <a:lnTo>
                  <a:pt x="2192" y="1467"/>
                </a:lnTo>
                <a:lnTo>
                  <a:pt x="2189" y="1462"/>
                </a:lnTo>
                <a:lnTo>
                  <a:pt x="2187" y="1460"/>
                </a:lnTo>
                <a:lnTo>
                  <a:pt x="2184" y="1458"/>
                </a:lnTo>
                <a:lnTo>
                  <a:pt x="2189" y="1451"/>
                </a:lnTo>
                <a:lnTo>
                  <a:pt x="2190" y="1441"/>
                </a:lnTo>
                <a:lnTo>
                  <a:pt x="2190" y="1429"/>
                </a:lnTo>
                <a:lnTo>
                  <a:pt x="2190" y="1417"/>
                </a:lnTo>
                <a:lnTo>
                  <a:pt x="2190" y="1410"/>
                </a:lnTo>
                <a:lnTo>
                  <a:pt x="2190" y="1405"/>
                </a:lnTo>
                <a:lnTo>
                  <a:pt x="2187" y="1404"/>
                </a:lnTo>
                <a:lnTo>
                  <a:pt x="2184" y="1400"/>
                </a:lnTo>
                <a:lnTo>
                  <a:pt x="2180" y="1398"/>
                </a:lnTo>
                <a:lnTo>
                  <a:pt x="2177" y="1395"/>
                </a:lnTo>
                <a:lnTo>
                  <a:pt x="2177" y="1390"/>
                </a:lnTo>
                <a:lnTo>
                  <a:pt x="2177" y="1383"/>
                </a:lnTo>
                <a:lnTo>
                  <a:pt x="2185" y="1383"/>
                </a:lnTo>
                <a:lnTo>
                  <a:pt x="2190" y="1387"/>
                </a:lnTo>
                <a:lnTo>
                  <a:pt x="2196" y="1390"/>
                </a:lnTo>
                <a:lnTo>
                  <a:pt x="2199" y="1395"/>
                </a:lnTo>
                <a:lnTo>
                  <a:pt x="2202" y="1400"/>
                </a:lnTo>
                <a:lnTo>
                  <a:pt x="2208" y="1404"/>
                </a:lnTo>
                <a:lnTo>
                  <a:pt x="2214" y="1405"/>
                </a:lnTo>
                <a:lnTo>
                  <a:pt x="2225" y="1404"/>
                </a:lnTo>
                <a:lnTo>
                  <a:pt x="2228" y="1404"/>
                </a:lnTo>
                <a:lnTo>
                  <a:pt x="2231" y="1404"/>
                </a:lnTo>
                <a:lnTo>
                  <a:pt x="2233" y="1404"/>
                </a:lnTo>
                <a:lnTo>
                  <a:pt x="2240" y="1402"/>
                </a:lnTo>
                <a:lnTo>
                  <a:pt x="2245" y="1400"/>
                </a:lnTo>
                <a:lnTo>
                  <a:pt x="2249" y="1398"/>
                </a:lnTo>
                <a:lnTo>
                  <a:pt x="2250" y="1397"/>
                </a:lnTo>
                <a:lnTo>
                  <a:pt x="2252" y="1392"/>
                </a:lnTo>
                <a:lnTo>
                  <a:pt x="2252" y="1387"/>
                </a:lnTo>
                <a:lnTo>
                  <a:pt x="2252" y="1383"/>
                </a:lnTo>
                <a:lnTo>
                  <a:pt x="2252" y="1376"/>
                </a:lnTo>
                <a:lnTo>
                  <a:pt x="2252" y="1368"/>
                </a:lnTo>
                <a:lnTo>
                  <a:pt x="2254" y="1364"/>
                </a:lnTo>
                <a:lnTo>
                  <a:pt x="2257" y="1364"/>
                </a:lnTo>
                <a:lnTo>
                  <a:pt x="2261" y="1366"/>
                </a:lnTo>
                <a:lnTo>
                  <a:pt x="2267" y="1375"/>
                </a:lnTo>
                <a:lnTo>
                  <a:pt x="2272" y="1383"/>
                </a:lnTo>
                <a:lnTo>
                  <a:pt x="2281" y="1387"/>
                </a:lnTo>
                <a:lnTo>
                  <a:pt x="2289" y="1390"/>
                </a:lnTo>
                <a:lnTo>
                  <a:pt x="2298" y="1393"/>
                </a:lnTo>
                <a:lnTo>
                  <a:pt x="2307" y="1397"/>
                </a:lnTo>
                <a:lnTo>
                  <a:pt x="2312" y="1393"/>
                </a:lnTo>
                <a:lnTo>
                  <a:pt x="2318" y="1392"/>
                </a:lnTo>
                <a:lnTo>
                  <a:pt x="2322" y="1392"/>
                </a:lnTo>
                <a:lnTo>
                  <a:pt x="2324" y="1392"/>
                </a:lnTo>
                <a:lnTo>
                  <a:pt x="2325" y="1393"/>
                </a:lnTo>
                <a:lnTo>
                  <a:pt x="2327" y="1397"/>
                </a:lnTo>
                <a:lnTo>
                  <a:pt x="2329" y="1395"/>
                </a:lnTo>
                <a:lnTo>
                  <a:pt x="2330" y="1393"/>
                </a:lnTo>
                <a:lnTo>
                  <a:pt x="2334" y="1390"/>
                </a:lnTo>
                <a:lnTo>
                  <a:pt x="2336" y="1385"/>
                </a:lnTo>
                <a:lnTo>
                  <a:pt x="2337" y="1383"/>
                </a:lnTo>
                <a:lnTo>
                  <a:pt x="2341" y="1383"/>
                </a:lnTo>
                <a:lnTo>
                  <a:pt x="2341" y="1363"/>
                </a:lnTo>
                <a:lnTo>
                  <a:pt x="2344" y="1364"/>
                </a:lnTo>
                <a:lnTo>
                  <a:pt x="2347" y="1366"/>
                </a:lnTo>
                <a:lnTo>
                  <a:pt x="2349" y="1369"/>
                </a:lnTo>
                <a:lnTo>
                  <a:pt x="2354" y="1369"/>
                </a:lnTo>
                <a:lnTo>
                  <a:pt x="2356" y="1366"/>
                </a:lnTo>
                <a:lnTo>
                  <a:pt x="2358" y="1364"/>
                </a:lnTo>
                <a:lnTo>
                  <a:pt x="2361" y="1363"/>
                </a:lnTo>
                <a:lnTo>
                  <a:pt x="2368" y="1363"/>
                </a:lnTo>
                <a:lnTo>
                  <a:pt x="2371" y="1363"/>
                </a:lnTo>
                <a:lnTo>
                  <a:pt x="2373" y="1361"/>
                </a:lnTo>
                <a:lnTo>
                  <a:pt x="2375" y="1356"/>
                </a:lnTo>
                <a:lnTo>
                  <a:pt x="2378" y="1358"/>
                </a:lnTo>
                <a:lnTo>
                  <a:pt x="2382" y="1359"/>
                </a:lnTo>
                <a:lnTo>
                  <a:pt x="2387" y="1364"/>
                </a:lnTo>
                <a:lnTo>
                  <a:pt x="2388" y="1368"/>
                </a:lnTo>
                <a:lnTo>
                  <a:pt x="2392" y="1369"/>
                </a:lnTo>
                <a:lnTo>
                  <a:pt x="2395" y="1371"/>
                </a:lnTo>
                <a:lnTo>
                  <a:pt x="2402" y="1369"/>
                </a:lnTo>
                <a:lnTo>
                  <a:pt x="2409" y="1369"/>
                </a:lnTo>
                <a:lnTo>
                  <a:pt x="2411" y="1364"/>
                </a:lnTo>
                <a:lnTo>
                  <a:pt x="2412" y="1363"/>
                </a:lnTo>
                <a:lnTo>
                  <a:pt x="2416" y="1363"/>
                </a:lnTo>
                <a:lnTo>
                  <a:pt x="2424" y="1358"/>
                </a:lnTo>
                <a:lnTo>
                  <a:pt x="2433" y="1354"/>
                </a:lnTo>
                <a:lnTo>
                  <a:pt x="2443" y="1351"/>
                </a:lnTo>
                <a:lnTo>
                  <a:pt x="2455" y="1349"/>
                </a:lnTo>
                <a:lnTo>
                  <a:pt x="2460" y="1349"/>
                </a:lnTo>
                <a:lnTo>
                  <a:pt x="2463" y="1351"/>
                </a:lnTo>
                <a:lnTo>
                  <a:pt x="2469" y="1351"/>
                </a:lnTo>
                <a:lnTo>
                  <a:pt x="2475" y="1347"/>
                </a:lnTo>
                <a:lnTo>
                  <a:pt x="2484" y="1344"/>
                </a:lnTo>
                <a:lnTo>
                  <a:pt x="2489" y="1342"/>
                </a:lnTo>
                <a:lnTo>
                  <a:pt x="2494" y="1342"/>
                </a:lnTo>
                <a:lnTo>
                  <a:pt x="2498" y="1342"/>
                </a:lnTo>
                <a:lnTo>
                  <a:pt x="2504" y="1342"/>
                </a:lnTo>
                <a:lnTo>
                  <a:pt x="2504" y="1335"/>
                </a:lnTo>
                <a:lnTo>
                  <a:pt x="2504" y="1334"/>
                </a:lnTo>
                <a:close/>
                <a:moveTo>
                  <a:pt x="1338" y="4276"/>
                </a:moveTo>
                <a:lnTo>
                  <a:pt x="1338" y="4269"/>
                </a:lnTo>
                <a:lnTo>
                  <a:pt x="1341" y="4269"/>
                </a:lnTo>
                <a:lnTo>
                  <a:pt x="1344" y="4269"/>
                </a:lnTo>
                <a:lnTo>
                  <a:pt x="1351" y="4273"/>
                </a:lnTo>
                <a:lnTo>
                  <a:pt x="1355" y="4273"/>
                </a:lnTo>
                <a:lnTo>
                  <a:pt x="1356" y="4273"/>
                </a:lnTo>
                <a:lnTo>
                  <a:pt x="1358" y="4269"/>
                </a:lnTo>
                <a:lnTo>
                  <a:pt x="1365" y="4273"/>
                </a:lnTo>
                <a:lnTo>
                  <a:pt x="1372" y="4276"/>
                </a:lnTo>
                <a:lnTo>
                  <a:pt x="1382" y="4276"/>
                </a:lnTo>
                <a:lnTo>
                  <a:pt x="1392" y="4276"/>
                </a:lnTo>
                <a:lnTo>
                  <a:pt x="1392" y="4280"/>
                </a:lnTo>
                <a:lnTo>
                  <a:pt x="1394" y="4281"/>
                </a:lnTo>
                <a:lnTo>
                  <a:pt x="1399" y="4283"/>
                </a:lnTo>
                <a:lnTo>
                  <a:pt x="1402" y="4286"/>
                </a:lnTo>
                <a:lnTo>
                  <a:pt x="1404" y="4288"/>
                </a:lnTo>
                <a:lnTo>
                  <a:pt x="1406" y="4290"/>
                </a:lnTo>
                <a:lnTo>
                  <a:pt x="1411" y="4291"/>
                </a:lnTo>
                <a:lnTo>
                  <a:pt x="1416" y="4297"/>
                </a:lnTo>
                <a:lnTo>
                  <a:pt x="1421" y="4300"/>
                </a:lnTo>
                <a:lnTo>
                  <a:pt x="1426" y="4303"/>
                </a:lnTo>
                <a:lnTo>
                  <a:pt x="1431" y="4305"/>
                </a:lnTo>
                <a:lnTo>
                  <a:pt x="1433" y="4307"/>
                </a:lnTo>
                <a:lnTo>
                  <a:pt x="1433" y="4310"/>
                </a:lnTo>
                <a:lnTo>
                  <a:pt x="1436" y="4310"/>
                </a:lnTo>
                <a:lnTo>
                  <a:pt x="1440" y="4307"/>
                </a:lnTo>
                <a:lnTo>
                  <a:pt x="1443" y="4305"/>
                </a:lnTo>
                <a:lnTo>
                  <a:pt x="1447" y="4303"/>
                </a:lnTo>
                <a:lnTo>
                  <a:pt x="1447" y="4276"/>
                </a:lnTo>
                <a:lnTo>
                  <a:pt x="1447" y="4273"/>
                </a:lnTo>
                <a:lnTo>
                  <a:pt x="1445" y="4271"/>
                </a:lnTo>
                <a:lnTo>
                  <a:pt x="1440" y="4269"/>
                </a:lnTo>
                <a:lnTo>
                  <a:pt x="1436" y="4266"/>
                </a:lnTo>
                <a:lnTo>
                  <a:pt x="1435" y="4264"/>
                </a:lnTo>
                <a:lnTo>
                  <a:pt x="1433" y="4263"/>
                </a:lnTo>
                <a:lnTo>
                  <a:pt x="1428" y="4261"/>
                </a:lnTo>
                <a:lnTo>
                  <a:pt x="1425" y="4257"/>
                </a:lnTo>
                <a:lnTo>
                  <a:pt x="1419" y="4249"/>
                </a:lnTo>
                <a:lnTo>
                  <a:pt x="1418" y="4249"/>
                </a:lnTo>
                <a:lnTo>
                  <a:pt x="1416" y="4247"/>
                </a:lnTo>
                <a:lnTo>
                  <a:pt x="1414" y="4242"/>
                </a:lnTo>
                <a:lnTo>
                  <a:pt x="1414" y="4239"/>
                </a:lnTo>
                <a:lnTo>
                  <a:pt x="1416" y="4237"/>
                </a:lnTo>
                <a:lnTo>
                  <a:pt x="1419" y="4235"/>
                </a:lnTo>
                <a:lnTo>
                  <a:pt x="1433" y="4235"/>
                </a:lnTo>
                <a:lnTo>
                  <a:pt x="1435" y="4244"/>
                </a:lnTo>
                <a:lnTo>
                  <a:pt x="1436" y="4247"/>
                </a:lnTo>
                <a:lnTo>
                  <a:pt x="1440" y="4249"/>
                </a:lnTo>
                <a:lnTo>
                  <a:pt x="1443" y="4256"/>
                </a:lnTo>
                <a:lnTo>
                  <a:pt x="1448" y="4261"/>
                </a:lnTo>
                <a:lnTo>
                  <a:pt x="1454" y="4266"/>
                </a:lnTo>
                <a:lnTo>
                  <a:pt x="1460" y="4269"/>
                </a:lnTo>
                <a:lnTo>
                  <a:pt x="1460" y="4290"/>
                </a:lnTo>
                <a:lnTo>
                  <a:pt x="1465" y="4286"/>
                </a:lnTo>
                <a:lnTo>
                  <a:pt x="1471" y="4286"/>
                </a:lnTo>
                <a:lnTo>
                  <a:pt x="1481" y="4290"/>
                </a:lnTo>
                <a:lnTo>
                  <a:pt x="1486" y="4293"/>
                </a:lnTo>
                <a:lnTo>
                  <a:pt x="1493" y="4295"/>
                </a:lnTo>
                <a:lnTo>
                  <a:pt x="1498" y="4298"/>
                </a:lnTo>
                <a:lnTo>
                  <a:pt x="1500" y="4300"/>
                </a:lnTo>
                <a:lnTo>
                  <a:pt x="1501" y="4303"/>
                </a:lnTo>
                <a:lnTo>
                  <a:pt x="1506" y="4300"/>
                </a:lnTo>
                <a:lnTo>
                  <a:pt x="1511" y="4297"/>
                </a:lnTo>
                <a:lnTo>
                  <a:pt x="1513" y="4291"/>
                </a:lnTo>
                <a:lnTo>
                  <a:pt x="1515" y="4283"/>
                </a:lnTo>
                <a:lnTo>
                  <a:pt x="1515" y="4266"/>
                </a:lnTo>
                <a:lnTo>
                  <a:pt x="1517" y="4259"/>
                </a:lnTo>
                <a:lnTo>
                  <a:pt x="1518" y="4257"/>
                </a:lnTo>
                <a:lnTo>
                  <a:pt x="1522" y="4256"/>
                </a:lnTo>
                <a:lnTo>
                  <a:pt x="1520" y="4254"/>
                </a:lnTo>
                <a:lnTo>
                  <a:pt x="1518" y="4252"/>
                </a:lnTo>
                <a:lnTo>
                  <a:pt x="1515" y="4249"/>
                </a:lnTo>
                <a:lnTo>
                  <a:pt x="1510" y="4247"/>
                </a:lnTo>
                <a:lnTo>
                  <a:pt x="1508" y="4245"/>
                </a:lnTo>
                <a:lnTo>
                  <a:pt x="1508" y="4242"/>
                </a:lnTo>
                <a:lnTo>
                  <a:pt x="1506" y="4239"/>
                </a:lnTo>
                <a:lnTo>
                  <a:pt x="1503" y="4237"/>
                </a:lnTo>
                <a:lnTo>
                  <a:pt x="1494" y="4235"/>
                </a:lnTo>
                <a:lnTo>
                  <a:pt x="1494" y="4232"/>
                </a:lnTo>
                <a:lnTo>
                  <a:pt x="1493" y="4230"/>
                </a:lnTo>
                <a:lnTo>
                  <a:pt x="1488" y="4228"/>
                </a:lnTo>
                <a:lnTo>
                  <a:pt x="1484" y="4223"/>
                </a:lnTo>
                <a:lnTo>
                  <a:pt x="1481" y="4218"/>
                </a:lnTo>
                <a:lnTo>
                  <a:pt x="1474" y="4216"/>
                </a:lnTo>
                <a:lnTo>
                  <a:pt x="1467" y="4215"/>
                </a:lnTo>
                <a:lnTo>
                  <a:pt x="1467" y="4194"/>
                </a:lnTo>
                <a:lnTo>
                  <a:pt x="1462" y="4194"/>
                </a:lnTo>
                <a:lnTo>
                  <a:pt x="1460" y="4191"/>
                </a:lnTo>
                <a:lnTo>
                  <a:pt x="1457" y="4189"/>
                </a:lnTo>
                <a:lnTo>
                  <a:pt x="1454" y="4187"/>
                </a:lnTo>
                <a:lnTo>
                  <a:pt x="1448" y="4189"/>
                </a:lnTo>
                <a:lnTo>
                  <a:pt x="1445" y="4191"/>
                </a:lnTo>
                <a:lnTo>
                  <a:pt x="1442" y="4191"/>
                </a:lnTo>
                <a:lnTo>
                  <a:pt x="1440" y="4187"/>
                </a:lnTo>
                <a:lnTo>
                  <a:pt x="1443" y="4182"/>
                </a:lnTo>
                <a:lnTo>
                  <a:pt x="1447" y="4177"/>
                </a:lnTo>
                <a:lnTo>
                  <a:pt x="1452" y="4174"/>
                </a:lnTo>
                <a:lnTo>
                  <a:pt x="1460" y="4174"/>
                </a:lnTo>
                <a:lnTo>
                  <a:pt x="1465" y="4176"/>
                </a:lnTo>
                <a:lnTo>
                  <a:pt x="1471" y="4181"/>
                </a:lnTo>
                <a:lnTo>
                  <a:pt x="1476" y="4184"/>
                </a:lnTo>
                <a:lnTo>
                  <a:pt x="1481" y="4187"/>
                </a:lnTo>
                <a:lnTo>
                  <a:pt x="1488" y="4199"/>
                </a:lnTo>
                <a:lnTo>
                  <a:pt x="1494" y="4211"/>
                </a:lnTo>
                <a:lnTo>
                  <a:pt x="1503" y="4222"/>
                </a:lnTo>
                <a:lnTo>
                  <a:pt x="1515" y="4228"/>
                </a:lnTo>
                <a:lnTo>
                  <a:pt x="1518" y="4228"/>
                </a:lnTo>
                <a:lnTo>
                  <a:pt x="1518" y="4232"/>
                </a:lnTo>
                <a:lnTo>
                  <a:pt x="1520" y="4235"/>
                </a:lnTo>
                <a:lnTo>
                  <a:pt x="1525" y="4240"/>
                </a:lnTo>
                <a:lnTo>
                  <a:pt x="1530" y="4247"/>
                </a:lnTo>
                <a:lnTo>
                  <a:pt x="1530" y="4252"/>
                </a:lnTo>
                <a:lnTo>
                  <a:pt x="1529" y="4256"/>
                </a:lnTo>
                <a:lnTo>
                  <a:pt x="1529" y="4259"/>
                </a:lnTo>
                <a:lnTo>
                  <a:pt x="1529" y="4263"/>
                </a:lnTo>
                <a:lnTo>
                  <a:pt x="1529" y="4276"/>
                </a:lnTo>
                <a:lnTo>
                  <a:pt x="1527" y="4291"/>
                </a:lnTo>
                <a:lnTo>
                  <a:pt x="1525" y="4303"/>
                </a:lnTo>
                <a:lnTo>
                  <a:pt x="1523" y="4317"/>
                </a:lnTo>
                <a:lnTo>
                  <a:pt x="1523" y="4320"/>
                </a:lnTo>
                <a:lnTo>
                  <a:pt x="1527" y="4329"/>
                </a:lnTo>
                <a:lnTo>
                  <a:pt x="1532" y="4336"/>
                </a:lnTo>
                <a:lnTo>
                  <a:pt x="1534" y="4338"/>
                </a:lnTo>
                <a:lnTo>
                  <a:pt x="1540" y="4344"/>
                </a:lnTo>
                <a:lnTo>
                  <a:pt x="1547" y="4350"/>
                </a:lnTo>
                <a:lnTo>
                  <a:pt x="1556" y="4350"/>
                </a:lnTo>
                <a:lnTo>
                  <a:pt x="1566" y="4350"/>
                </a:lnTo>
                <a:lnTo>
                  <a:pt x="1569" y="4350"/>
                </a:lnTo>
                <a:lnTo>
                  <a:pt x="1575" y="4351"/>
                </a:lnTo>
                <a:lnTo>
                  <a:pt x="1580" y="4351"/>
                </a:lnTo>
                <a:lnTo>
                  <a:pt x="1588" y="4348"/>
                </a:lnTo>
                <a:lnTo>
                  <a:pt x="1592" y="4346"/>
                </a:lnTo>
                <a:lnTo>
                  <a:pt x="1595" y="4346"/>
                </a:lnTo>
                <a:lnTo>
                  <a:pt x="1600" y="4346"/>
                </a:lnTo>
                <a:lnTo>
                  <a:pt x="1605" y="4350"/>
                </a:lnTo>
                <a:lnTo>
                  <a:pt x="1597" y="4351"/>
                </a:lnTo>
                <a:lnTo>
                  <a:pt x="1588" y="4351"/>
                </a:lnTo>
                <a:lnTo>
                  <a:pt x="1581" y="4356"/>
                </a:lnTo>
                <a:lnTo>
                  <a:pt x="1575" y="4363"/>
                </a:lnTo>
                <a:lnTo>
                  <a:pt x="1571" y="4365"/>
                </a:lnTo>
                <a:lnTo>
                  <a:pt x="1569" y="4365"/>
                </a:lnTo>
                <a:lnTo>
                  <a:pt x="1563" y="4365"/>
                </a:lnTo>
                <a:lnTo>
                  <a:pt x="1556" y="4365"/>
                </a:lnTo>
                <a:lnTo>
                  <a:pt x="1549" y="4361"/>
                </a:lnTo>
                <a:lnTo>
                  <a:pt x="1547" y="4360"/>
                </a:lnTo>
                <a:lnTo>
                  <a:pt x="1534" y="4346"/>
                </a:lnTo>
                <a:lnTo>
                  <a:pt x="1532" y="4344"/>
                </a:lnTo>
                <a:lnTo>
                  <a:pt x="1517" y="4329"/>
                </a:lnTo>
                <a:lnTo>
                  <a:pt x="1515" y="4327"/>
                </a:lnTo>
                <a:lnTo>
                  <a:pt x="1511" y="4326"/>
                </a:lnTo>
                <a:lnTo>
                  <a:pt x="1508" y="4324"/>
                </a:lnTo>
                <a:lnTo>
                  <a:pt x="1508" y="4329"/>
                </a:lnTo>
                <a:lnTo>
                  <a:pt x="1506" y="4331"/>
                </a:lnTo>
                <a:lnTo>
                  <a:pt x="1503" y="4329"/>
                </a:lnTo>
                <a:lnTo>
                  <a:pt x="1500" y="4326"/>
                </a:lnTo>
                <a:lnTo>
                  <a:pt x="1494" y="4324"/>
                </a:lnTo>
                <a:lnTo>
                  <a:pt x="1491" y="4322"/>
                </a:lnTo>
                <a:lnTo>
                  <a:pt x="1489" y="4324"/>
                </a:lnTo>
                <a:lnTo>
                  <a:pt x="1488" y="4331"/>
                </a:lnTo>
                <a:lnTo>
                  <a:pt x="1491" y="4332"/>
                </a:lnTo>
                <a:lnTo>
                  <a:pt x="1493" y="4336"/>
                </a:lnTo>
                <a:lnTo>
                  <a:pt x="1494" y="4339"/>
                </a:lnTo>
                <a:lnTo>
                  <a:pt x="1494" y="4344"/>
                </a:lnTo>
                <a:lnTo>
                  <a:pt x="1501" y="4344"/>
                </a:lnTo>
                <a:lnTo>
                  <a:pt x="1506" y="4346"/>
                </a:lnTo>
                <a:lnTo>
                  <a:pt x="1515" y="4351"/>
                </a:lnTo>
                <a:lnTo>
                  <a:pt x="1517" y="4356"/>
                </a:lnTo>
                <a:lnTo>
                  <a:pt x="1520" y="4360"/>
                </a:lnTo>
                <a:lnTo>
                  <a:pt x="1523" y="4363"/>
                </a:lnTo>
                <a:lnTo>
                  <a:pt x="1529" y="4365"/>
                </a:lnTo>
                <a:lnTo>
                  <a:pt x="1534" y="4367"/>
                </a:lnTo>
                <a:lnTo>
                  <a:pt x="1537" y="4370"/>
                </a:lnTo>
                <a:lnTo>
                  <a:pt x="1540" y="4373"/>
                </a:lnTo>
                <a:lnTo>
                  <a:pt x="1542" y="4379"/>
                </a:lnTo>
                <a:lnTo>
                  <a:pt x="1523" y="4379"/>
                </a:lnTo>
                <a:lnTo>
                  <a:pt x="1505" y="4379"/>
                </a:lnTo>
                <a:lnTo>
                  <a:pt x="1486" y="4380"/>
                </a:lnTo>
                <a:lnTo>
                  <a:pt x="1479" y="4382"/>
                </a:lnTo>
                <a:lnTo>
                  <a:pt x="1474" y="4385"/>
                </a:lnTo>
                <a:lnTo>
                  <a:pt x="1472" y="4380"/>
                </a:lnTo>
                <a:lnTo>
                  <a:pt x="1471" y="4377"/>
                </a:lnTo>
                <a:lnTo>
                  <a:pt x="1467" y="4375"/>
                </a:lnTo>
                <a:lnTo>
                  <a:pt x="1462" y="4373"/>
                </a:lnTo>
                <a:lnTo>
                  <a:pt x="1452" y="4372"/>
                </a:lnTo>
                <a:lnTo>
                  <a:pt x="1440" y="4372"/>
                </a:lnTo>
                <a:lnTo>
                  <a:pt x="1436" y="4380"/>
                </a:lnTo>
                <a:lnTo>
                  <a:pt x="1431" y="4387"/>
                </a:lnTo>
                <a:lnTo>
                  <a:pt x="1428" y="4396"/>
                </a:lnTo>
                <a:lnTo>
                  <a:pt x="1426" y="4401"/>
                </a:lnTo>
                <a:lnTo>
                  <a:pt x="1426" y="4406"/>
                </a:lnTo>
                <a:lnTo>
                  <a:pt x="1421" y="4408"/>
                </a:lnTo>
                <a:lnTo>
                  <a:pt x="1416" y="4408"/>
                </a:lnTo>
                <a:lnTo>
                  <a:pt x="1413" y="4404"/>
                </a:lnTo>
                <a:lnTo>
                  <a:pt x="1411" y="4399"/>
                </a:lnTo>
                <a:lnTo>
                  <a:pt x="1411" y="4394"/>
                </a:lnTo>
                <a:lnTo>
                  <a:pt x="1413" y="4389"/>
                </a:lnTo>
                <a:lnTo>
                  <a:pt x="1414" y="4385"/>
                </a:lnTo>
                <a:lnTo>
                  <a:pt x="1419" y="4385"/>
                </a:lnTo>
                <a:lnTo>
                  <a:pt x="1419" y="4380"/>
                </a:lnTo>
                <a:lnTo>
                  <a:pt x="1421" y="4377"/>
                </a:lnTo>
                <a:lnTo>
                  <a:pt x="1423" y="4373"/>
                </a:lnTo>
                <a:lnTo>
                  <a:pt x="1426" y="4372"/>
                </a:lnTo>
                <a:lnTo>
                  <a:pt x="1423" y="4367"/>
                </a:lnTo>
                <a:lnTo>
                  <a:pt x="1419" y="4361"/>
                </a:lnTo>
                <a:lnTo>
                  <a:pt x="1414" y="4358"/>
                </a:lnTo>
                <a:lnTo>
                  <a:pt x="1413" y="4351"/>
                </a:lnTo>
                <a:lnTo>
                  <a:pt x="1406" y="4351"/>
                </a:lnTo>
                <a:lnTo>
                  <a:pt x="1399" y="4351"/>
                </a:lnTo>
                <a:lnTo>
                  <a:pt x="1384" y="4353"/>
                </a:lnTo>
                <a:lnTo>
                  <a:pt x="1378" y="4351"/>
                </a:lnTo>
                <a:lnTo>
                  <a:pt x="1373" y="4350"/>
                </a:lnTo>
                <a:lnTo>
                  <a:pt x="1372" y="4344"/>
                </a:lnTo>
                <a:lnTo>
                  <a:pt x="1372" y="4338"/>
                </a:lnTo>
                <a:lnTo>
                  <a:pt x="1367" y="4334"/>
                </a:lnTo>
                <a:lnTo>
                  <a:pt x="1361" y="4331"/>
                </a:lnTo>
                <a:lnTo>
                  <a:pt x="1358" y="4326"/>
                </a:lnTo>
                <a:lnTo>
                  <a:pt x="1358" y="4317"/>
                </a:lnTo>
                <a:lnTo>
                  <a:pt x="1361" y="4312"/>
                </a:lnTo>
                <a:lnTo>
                  <a:pt x="1365" y="4307"/>
                </a:lnTo>
                <a:lnTo>
                  <a:pt x="1368" y="4303"/>
                </a:lnTo>
                <a:lnTo>
                  <a:pt x="1372" y="4297"/>
                </a:lnTo>
                <a:lnTo>
                  <a:pt x="1372" y="4293"/>
                </a:lnTo>
                <a:lnTo>
                  <a:pt x="1370" y="4291"/>
                </a:lnTo>
                <a:lnTo>
                  <a:pt x="1365" y="4290"/>
                </a:lnTo>
                <a:lnTo>
                  <a:pt x="1358" y="4285"/>
                </a:lnTo>
                <a:lnTo>
                  <a:pt x="1351" y="4285"/>
                </a:lnTo>
                <a:lnTo>
                  <a:pt x="1344" y="4285"/>
                </a:lnTo>
                <a:lnTo>
                  <a:pt x="1338" y="4290"/>
                </a:lnTo>
                <a:lnTo>
                  <a:pt x="1338" y="4331"/>
                </a:lnTo>
                <a:lnTo>
                  <a:pt x="1339" y="4331"/>
                </a:lnTo>
                <a:lnTo>
                  <a:pt x="1341" y="4332"/>
                </a:lnTo>
                <a:lnTo>
                  <a:pt x="1343" y="4334"/>
                </a:lnTo>
                <a:lnTo>
                  <a:pt x="1341" y="4334"/>
                </a:lnTo>
                <a:lnTo>
                  <a:pt x="1338" y="4331"/>
                </a:lnTo>
                <a:lnTo>
                  <a:pt x="1332" y="4327"/>
                </a:lnTo>
                <a:lnTo>
                  <a:pt x="1327" y="4324"/>
                </a:lnTo>
                <a:lnTo>
                  <a:pt x="1324" y="4319"/>
                </a:lnTo>
                <a:lnTo>
                  <a:pt x="1324" y="4310"/>
                </a:lnTo>
                <a:lnTo>
                  <a:pt x="1317" y="4312"/>
                </a:lnTo>
                <a:lnTo>
                  <a:pt x="1312" y="4312"/>
                </a:lnTo>
                <a:lnTo>
                  <a:pt x="1305" y="4309"/>
                </a:lnTo>
                <a:lnTo>
                  <a:pt x="1300" y="4303"/>
                </a:lnTo>
                <a:lnTo>
                  <a:pt x="1295" y="4303"/>
                </a:lnTo>
                <a:lnTo>
                  <a:pt x="1290" y="4303"/>
                </a:lnTo>
                <a:lnTo>
                  <a:pt x="1286" y="4305"/>
                </a:lnTo>
                <a:lnTo>
                  <a:pt x="1285" y="4307"/>
                </a:lnTo>
                <a:lnTo>
                  <a:pt x="1285" y="4310"/>
                </a:lnTo>
                <a:lnTo>
                  <a:pt x="1286" y="4315"/>
                </a:lnTo>
                <a:lnTo>
                  <a:pt x="1288" y="4317"/>
                </a:lnTo>
                <a:lnTo>
                  <a:pt x="1290" y="4317"/>
                </a:lnTo>
                <a:lnTo>
                  <a:pt x="1290" y="4324"/>
                </a:lnTo>
                <a:lnTo>
                  <a:pt x="1297" y="4327"/>
                </a:lnTo>
                <a:lnTo>
                  <a:pt x="1302" y="4332"/>
                </a:lnTo>
                <a:lnTo>
                  <a:pt x="1307" y="4338"/>
                </a:lnTo>
                <a:lnTo>
                  <a:pt x="1310" y="4344"/>
                </a:lnTo>
                <a:lnTo>
                  <a:pt x="1319" y="4346"/>
                </a:lnTo>
                <a:lnTo>
                  <a:pt x="1322" y="4348"/>
                </a:lnTo>
                <a:lnTo>
                  <a:pt x="1324" y="4351"/>
                </a:lnTo>
                <a:lnTo>
                  <a:pt x="1315" y="4350"/>
                </a:lnTo>
                <a:lnTo>
                  <a:pt x="1312" y="4348"/>
                </a:lnTo>
                <a:lnTo>
                  <a:pt x="1310" y="4344"/>
                </a:lnTo>
                <a:lnTo>
                  <a:pt x="1300" y="4344"/>
                </a:lnTo>
                <a:lnTo>
                  <a:pt x="1297" y="4343"/>
                </a:lnTo>
                <a:lnTo>
                  <a:pt x="1293" y="4341"/>
                </a:lnTo>
                <a:lnTo>
                  <a:pt x="1292" y="4338"/>
                </a:lnTo>
                <a:lnTo>
                  <a:pt x="1290" y="4334"/>
                </a:lnTo>
                <a:lnTo>
                  <a:pt x="1290" y="4324"/>
                </a:lnTo>
                <a:lnTo>
                  <a:pt x="1276" y="4320"/>
                </a:lnTo>
                <a:lnTo>
                  <a:pt x="1259" y="4317"/>
                </a:lnTo>
                <a:lnTo>
                  <a:pt x="1240" y="4315"/>
                </a:lnTo>
                <a:lnTo>
                  <a:pt x="1222" y="4317"/>
                </a:lnTo>
                <a:lnTo>
                  <a:pt x="1213" y="4319"/>
                </a:lnTo>
                <a:lnTo>
                  <a:pt x="1210" y="4320"/>
                </a:lnTo>
                <a:lnTo>
                  <a:pt x="1208" y="4324"/>
                </a:lnTo>
                <a:lnTo>
                  <a:pt x="1201" y="4322"/>
                </a:lnTo>
                <a:lnTo>
                  <a:pt x="1191" y="4324"/>
                </a:lnTo>
                <a:lnTo>
                  <a:pt x="1172" y="4326"/>
                </a:lnTo>
                <a:lnTo>
                  <a:pt x="1164" y="4326"/>
                </a:lnTo>
                <a:lnTo>
                  <a:pt x="1157" y="4322"/>
                </a:lnTo>
                <a:lnTo>
                  <a:pt x="1155" y="4320"/>
                </a:lnTo>
                <a:lnTo>
                  <a:pt x="1153" y="4319"/>
                </a:lnTo>
                <a:lnTo>
                  <a:pt x="1153" y="4315"/>
                </a:lnTo>
                <a:lnTo>
                  <a:pt x="1153" y="4310"/>
                </a:lnTo>
                <a:lnTo>
                  <a:pt x="1157" y="4310"/>
                </a:lnTo>
                <a:lnTo>
                  <a:pt x="1160" y="4314"/>
                </a:lnTo>
                <a:lnTo>
                  <a:pt x="1164" y="4315"/>
                </a:lnTo>
                <a:lnTo>
                  <a:pt x="1167" y="4317"/>
                </a:lnTo>
                <a:lnTo>
                  <a:pt x="1170" y="4315"/>
                </a:lnTo>
                <a:lnTo>
                  <a:pt x="1174" y="4314"/>
                </a:lnTo>
                <a:lnTo>
                  <a:pt x="1177" y="4312"/>
                </a:lnTo>
                <a:lnTo>
                  <a:pt x="1181" y="4310"/>
                </a:lnTo>
                <a:lnTo>
                  <a:pt x="1186" y="4312"/>
                </a:lnTo>
                <a:lnTo>
                  <a:pt x="1189" y="4315"/>
                </a:lnTo>
                <a:lnTo>
                  <a:pt x="1194" y="4317"/>
                </a:lnTo>
                <a:lnTo>
                  <a:pt x="1201" y="4317"/>
                </a:lnTo>
                <a:lnTo>
                  <a:pt x="1203" y="4312"/>
                </a:lnTo>
                <a:lnTo>
                  <a:pt x="1208" y="4310"/>
                </a:lnTo>
                <a:lnTo>
                  <a:pt x="1215" y="4310"/>
                </a:lnTo>
                <a:lnTo>
                  <a:pt x="1222" y="4310"/>
                </a:lnTo>
                <a:lnTo>
                  <a:pt x="1223" y="4303"/>
                </a:lnTo>
                <a:lnTo>
                  <a:pt x="1228" y="4300"/>
                </a:lnTo>
                <a:lnTo>
                  <a:pt x="1232" y="4295"/>
                </a:lnTo>
                <a:lnTo>
                  <a:pt x="1235" y="4290"/>
                </a:lnTo>
                <a:lnTo>
                  <a:pt x="1240" y="4290"/>
                </a:lnTo>
                <a:lnTo>
                  <a:pt x="1242" y="4286"/>
                </a:lnTo>
                <a:lnTo>
                  <a:pt x="1242" y="4281"/>
                </a:lnTo>
                <a:lnTo>
                  <a:pt x="1242" y="4276"/>
                </a:lnTo>
                <a:lnTo>
                  <a:pt x="1240" y="4271"/>
                </a:lnTo>
                <a:lnTo>
                  <a:pt x="1242" y="4266"/>
                </a:lnTo>
                <a:lnTo>
                  <a:pt x="1244" y="4263"/>
                </a:lnTo>
                <a:lnTo>
                  <a:pt x="1249" y="4263"/>
                </a:lnTo>
                <a:lnTo>
                  <a:pt x="1249" y="4268"/>
                </a:lnTo>
                <a:lnTo>
                  <a:pt x="1252" y="4269"/>
                </a:lnTo>
                <a:lnTo>
                  <a:pt x="1263" y="4269"/>
                </a:lnTo>
                <a:lnTo>
                  <a:pt x="1266" y="4271"/>
                </a:lnTo>
                <a:lnTo>
                  <a:pt x="1269" y="4273"/>
                </a:lnTo>
                <a:lnTo>
                  <a:pt x="1271" y="4276"/>
                </a:lnTo>
                <a:lnTo>
                  <a:pt x="1269" y="4283"/>
                </a:lnTo>
                <a:lnTo>
                  <a:pt x="1283" y="4290"/>
                </a:lnTo>
                <a:lnTo>
                  <a:pt x="1297" y="4297"/>
                </a:lnTo>
                <a:lnTo>
                  <a:pt x="1297" y="4280"/>
                </a:lnTo>
                <a:lnTo>
                  <a:pt x="1298" y="4273"/>
                </a:lnTo>
                <a:lnTo>
                  <a:pt x="1300" y="4271"/>
                </a:lnTo>
                <a:lnTo>
                  <a:pt x="1303" y="4269"/>
                </a:lnTo>
                <a:lnTo>
                  <a:pt x="1309" y="4271"/>
                </a:lnTo>
                <a:lnTo>
                  <a:pt x="1312" y="4274"/>
                </a:lnTo>
                <a:lnTo>
                  <a:pt x="1317" y="4283"/>
                </a:lnTo>
                <a:lnTo>
                  <a:pt x="1324" y="4283"/>
                </a:lnTo>
                <a:lnTo>
                  <a:pt x="1329" y="4281"/>
                </a:lnTo>
                <a:lnTo>
                  <a:pt x="1338" y="4276"/>
                </a:lnTo>
                <a:close/>
                <a:moveTo>
                  <a:pt x="2028" y="1634"/>
                </a:moveTo>
                <a:lnTo>
                  <a:pt x="2030" y="1629"/>
                </a:lnTo>
                <a:lnTo>
                  <a:pt x="2032" y="1629"/>
                </a:lnTo>
                <a:lnTo>
                  <a:pt x="2033" y="1630"/>
                </a:lnTo>
                <a:lnTo>
                  <a:pt x="2035" y="1641"/>
                </a:lnTo>
                <a:lnTo>
                  <a:pt x="2028" y="1634"/>
                </a:lnTo>
                <a:close/>
                <a:moveTo>
                  <a:pt x="2136" y="1537"/>
                </a:moveTo>
                <a:lnTo>
                  <a:pt x="2137" y="1538"/>
                </a:lnTo>
                <a:lnTo>
                  <a:pt x="2136" y="1537"/>
                </a:lnTo>
                <a:close/>
                <a:moveTo>
                  <a:pt x="2139" y="1538"/>
                </a:moveTo>
                <a:lnTo>
                  <a:pt x="2139" y="1538"/>
                </a:lnTo>
                <a:close/>
                <a:moveTo>
                  <a:pt x="2137" y="1523"/>
                </a:moveTo>
                <a:lnTo>
                  <a:pt x="2129" y="1526"/>
                </a:lnTo>
                <a:lnTo>
                  <a:pt x="2131" y="1528"/>
                </a:lnTo>
                <a:lnTo>
                  <a:pt x="2126" y="1525"/>
                </a:lnTo>
                <a:lnTo>
                  <a:pt x="2124" y="1523"/>
                </a:lnTo>
                <a:lnTo>
                  <a:pt x="2124" y="1518"/>
                </a:lnTo>
                <a:lnTo>
                  <a:pt x="2127" y="1521"/>
                </a:lnTo>
                <a:lnTo>
                  <a:pt x="2131" y="1521"/>
                </a:lnTo>
                <a:lnTo>
                  <a:pt x="2137" y="1523"/>
                </a:lnTo>
                <a:close/>
                <a:moveTo>
                  <a:pt x="341" y="5921"/>
                </a:moveTo>
                <a:lnTo>
                  <a:pt x="341" y="5926"/>
                </a:lnTo>
                <a:lnTo>
                  <a:pt x="345" y="5929"/>
                </a:lnTo>
                <a:lnTo>
                  <a:pt x="350" y="5933"/>
                </a:lnTo>
                <a:lnTo>
                  <a:pt x="357" y="5934"/>
                </a:lnTo>
                <a:lnTo>
                  <a:pt x="362" y="5934"/>
                </a:lnTo>
                <a:lnTo>
                  <a:pt x="367" y="5933"/>
                </a:lnTo>
                <a:lnTo>
                  <a:pt x="369" y="5927"/>
                </a:lnTo>
                <a:lnTo>
                  <a:pt x="369" y="5921"/>
                </a:lnTo>
                <a:lnTo>
                  <a:pt x="369" y="5914"/>
                </a:lnTo>
                <a:lnTo>
                  <a:pt x="352" y="5914"/>
                </a:lnTo>
                <a:lnTo>
                  <a:pt x="345" y="5915"/>
                </a:lnTo>
                <a:lnTo>
                  <a:pt x="343" y="5917"/>
                </a:lnTo>
                <a:lnTo>
                  <a:pt x="341" y="5921"/>
                </a:lnTo>
                <a:close/>
                <a:moveTo>
                  <a:pt x="2457" y="1444"/>
                </a:moveTo>
                <a:lnTo>
                  <a:pt x="2450" y="1444"/>
                </a:lnTo>
                <a:lnTo>
                  <a:pt x="2446" y="1450"/>
                </a:lnTo>
                <a:lnTo>
                  <a:pt x="2445" y="1456"/>
                </a:lnTo>
                <a:lnTo>
                  <a:pt x="2443" y="1463"/>
                </a:lnTo>
                <a:lnTo>
                  <a:pt x="2443" y="1472"/>
                </a:lnTo>
                <a:lnTo>
                  <a:pt x="2450" y="1473"/>
                </a:lnTo>
                <a:lnTo>
                  <a:pt x="2455" y="1472"/>
                </a:lnTo>
                <a:lnTo>
                  <a:pt x="2458" y="1467"/>
                </a:lnTo>
                <a:lnTo>
                  <a:pt x="2462" y="1463"/>
                </a:lnTo>
                <a:lnTo>
                  <a:pt x="2463" y="1456"/>
                </a:lnTo>
                <a:lnTo>
                  <a:pt x="2463" y="1451"/>
                </a:lnTo>
                <a:lnTo>
                  <a:pt x="2462" y="1448"/>
                </a:lnTo>
                <a:lnTo>
                  <a:pt x="2457" y="1444"/>
                </a:lnTo>
                <a:close/>
                <a:moveTo>
                  <a:pt x="1249" y="4283"/>
                </a:moveTo>
                <a:lnTo>
                  <a:pt x="1249" y="4303"/>
                </a:lnTo>
                <a:lnTo>
                  <a:pt x="1269" y="4303"/>
                </a:lnTo>
                <a:lnTo>
                  <a:pt x="1269" y="4293"/>
                </a:lnTo>
                <a:lnTo>
                  <a:pt x="1268" y="4290"/>
                </a:lnTo>
                <a:lnTo>
                  <a:pt x="1264" y="4286"/>
                </a:lnTo>
                <a:lnTo>
                  <a:pt x="1263" y="4285"/>
                </a:lnTo>
                <a:lnTo>
                  <a:pt x="1259" y="4283"/>
                </a:lnTo>
                <a:lnTo>
                  <a:pt x="1249" y="4283"/>
                </a:lnTo>
                <a:close/>
                <a:moveTo>
                  <a:pt x="1474" y="4365"/>
                </a:moveTo>
                <a:lnTo>
                  <a:pt x="1476" y="4356"/>
                </a:lnTo>
                <a:lnTo>
                  <a:pt x="1477" y="4353"/>
                </a:lnTo>
                <a:lnTo>
                  <a:pt x="1481" y="4351"/>
                </a:lnTo>
                <a:lnTo>
                  <a:pt x="1481" y="4344"/>
                </a:lnTo>
                <a:lnTo>
                  <a:pt x="1479" y="4339"/>
                </a:lnTo>
                <a:lnTo>
                  <a:pt x="1474" y="4331"/>
                </a:lnTo>
                <a:lnTo>
                  <a:pt x="1469" y="4329"/>
                </a:lnTo>
                <a:lnTo>
                  <a:pt x="1467" y="4327"/>
                </a:lnTo>
                <a:lnTo>
                  <a:pt x="1467" y="4324"/>
                </a:lnTo>
                <a:lnTo>
                  <a:pt x="1454" y="4326"/>
                </a:lnTo>
                <a:lnTo>
                  <a:pt x="1448" y="4327"/>
                </a:lnTo>
                <a:lnTo>
                  <a:pt x="1447" y="4329"/>
                </a:lnTo>
                <a:lnTo>
                  <a:pt x="1447" y="4331"/>
                </a:lnTo>
                <a:lnTo>
                  <a:pt x="1452" y="4334"/>
                </a:lnTo>
                <a:lnTo>
                  <a:pt x="1455" y="4338"/>
                </a:lnTo>
                <a:lnTo>
                  <a:pt x="1459" y="4350"/>
                </a:lnTo>
                <a:lnTo>
                  <a:pt x="1460" y="4355"/>
                </a:lnTo>
                <a:lnTo>
                  <a:pt x="1464" y="4360"/>
                </a:lnTo>
                <a:lnTo>
                  <a:pt x="1469" y="4363"/>
                </a:lnTo>
                <a:lnTo>
                  <a:pt x="1474" y="4365"/>
                </a:lnTo>
                <a:close/>
                <a:moveTo>
                  <a:pt x="2163" y="1560"/>
                </a:moveTo>
                <a:lnTo>
                  <a:pt x="2177" y="1560"/>
                </a:lnTo>
                <a:lnTo>
                  <a:pt x="2177" y="1533"/>
                </a:lnTo>
                <a:lnTo>
                  <a:pt x="2163" y="1533"/>
                </a:lnTo>
                <a:lnTo>
                  <a:pt x="2163" y="1560"/>
                </a:lnTo>
                <a:close/>
                <a:moveTo>
                  <a:pt x="1372" y="4331"/>
                </a:moveTo>
                <a:lnTo>
                  <a:pt x="1377" y="4332"/>
                </a:lnTo>
                <a:lnTo>
                  <a:pt x="1378" y="4334"/>
                </a:lnTo>
                <a:lnTo>
                  <a:pt x="1378" y="4338"/>
                </a:lnTo>
                <a:lnTo>
                  <a:pt x="1382" y="4343"/>
                </a:lnTo>
                <a:lnTo>
                  <a:pt x="1387" y="4344"/>
                </a:lnTo>
                <a:lnTo>
                  <a:pt x="1394" y="4346"/>
                </a:lnTo>
                <a:lnTo>
                  <a:pt x="1401" y="4346"/>
                </a:lnTo>
                <a:lnTo>
                  <a:pt x="1418" y="4344"/>
                </a:lnTo>
                <a:lnTo>
                  <a:pt x="1426" y="4344"/>
                </a:lnTo>
                <a:lnTo>
                  <a:pt x="1433" y="4344"/>
                </a:lnTo>
                <a:lnTo>
                  <a:pt x="1430" y="4336"/>
                </a:lnTo>
                <a:lnTo>
                  <a:pt x="1426" y="4327"/>
                </a:lnTo>
                <a:lnTo>
                  <a:pt x="1421" y="4320"/>
                </a:lnTo>
                <a:lnTo>
                  <a:pt x="1418" y="4319"/>
                </a:lnTo>
                <a:lnTo>
                  <a:pt x="1413" y="4317"/>
                </a:lnTo>
                <a:lnTo>
                  <a:pt x="1413" y="4312"/>
                </a:lnTo>
                <a:lnTo>
                  <a:pt x="1409" y="4309"/>
                </a:lnTo>
                <a:lnTo>
                  <a:pt x="1406" y="4307"/>
                </a:lnTo>
                <a:lnTo>
                  <a:pt x="1401" y="4305"/>
                </a:lnTo>
                <a:lnTo>
                  <a:pt x="1390" y="4303"/>
                </a:lnTo>
                <a:lnTo>
                  <a:pt x="1387" y="4300"/>
                </a:lnTo>
                <a:lnTo>
                  <a:pt x="1385" y="4297"/>
                </a:lnTo>
                <a:lnTo>
                  <a:pt x="1384" y="4298"/>
                </a:lnTo>
                <a:lnTo>
                  <a:pt x="1382" y="4300"/>
                </a:lnTo>
                <a:lnTo>
                  <a:pt x="1378" y="4303"/>
                </a:lnTo>
                <a:lnTo>
                  <a:pt x="1377" y="4309"/>
                </a:lnTo>
                <a:lnTo>
                  <a:pt x="1375" y="4310"/>
                </a:lnTo>
                <a:lnTo>
                  <a:pt x="1372" y="4310"/>
                </a:lnTo>
                <a:lnTo>
                  <a:pt x="1372" y="4331"/>
                </a:lnTo>
                <a:close/>
                <a:moveTo>
                  <a:pt x="1658" y="3901"/>
                </a:moveTo>
                <a:lnTo>
                  <a:pt x="1662" y="3901"/>
                </a:lnTo>
                <a:lnTo>
                  <a:pt x="1665" y="3901"/>
                </a:lnTo>
                <a:lnTo>
                  <a:pt x="1665" y="3904"/>
                </a:lnTo>
                <a:lnTo>
                  <a:pt x="1665" y="3908"/>
                </a:lnTo>
                <a:lnTo>
                  <a:pt x="1668" y="3910"/>
                </a:lnTo>
                <a:lnTo>
                  <a:pt x="1674" y="3910"/>
                </a:lnTo>
                <a:lnTo>
                  <a:pt x="1677" y="3911"/>
                </a:lnTo>
                <a:lnTo>
                  <a:pt x="1679" y="3913"/>
                </a:lnTo>
                <a:lnTo>
                  <a:pt x="1679" y="3915"/>
                </a:lnTo>
                <a:lnTo>
                  <a:pt x="1682" y="3913"/>
                </a:lnTo>
                <a:lnTo>
                  <a:pt x="1684" y="3910"/>
                </a:lnTo>
                <a:lnTo>
                  <a:pt x="1686" y="3901"/>
                </a:lnTo>
                <a:lnTo>
                  <a:pt x="1682" y="3892"/>
                </a:lnTo>
                <a:lnTo>
                  <a:pt x="1677" y="3886"/>
                </a:lnTo>
                <a:lnTo>
                  <a:pt x="1667" y="3872"/>
                </a:lnTo>
                <a:lnTo>
                  <a:pt x="1663" y="3863"/>
                </a:lnTo>
                <a:lnTo>
                  <a:pt x="1660" y="3855"/>
                </a:lnTo>
                <a:lnTo>
                  <a:pt x="1658" y="3845"/>
                </a:lnTo>
                <a:lnTo>
                  <a:pt x="1658" y="3833"/>
                </a:lnTo>
                <a:lnTo>
                  <a:pt x="1651" y="3838"/>
                </a:lnTo>
                <a:lnTo>
                  <a:pt x="1645" y="3840"/>
                </a:lnTo>
                <a:lnTo>
                  <a:pt x="1638" y="3838"/>
                </a:lnTo>
                <a:lnTo>
                  <a:pt x="1631" y="3833"/>
                </a:lnTo>
                <a:lnTo>
                  <a:pt x="1631" y="3843"/>
                </a:lnTo>
                <a:lnTo>
                  <a:pt x="1633" y="3851"/>
                </a:lnTo>
                <a:lnTo>
                  <a:pt x="1636" y="3858"/>
                </a:lnTo>
                <a:lnTo>
                  <a:pt x="1639" y="3865"/>
                </a:lnTo>
                <a:lnTo>
                  <a:pt x="1648" y="3877"/>
                </a:lnTo>
                <a:lnTo>
                  <a:pt x="1650" y="3886"/>
                </a:lnTo>
                <a:lnTo>
                  <a:pt x="1651" y="3894"/>
                </a:lnTo>
                <a:lnTo>
                  <a:pt x="1655" y="3894"/>
                </a:lnTo>
                <a:lnTo>
                  <a:pt x="1657" y="3896"/>
                </a:lnTo>
                <a:lnTo>
                  <a:pt x="1657" y="3899"/>
                </a:lnTo>
                <a:lnTo>
                  <a:pt x="1658" y="3901"/>
                </a:lnTo>
                <a:close/>
                <a:moveTo>
                  <a:pt x="2218" y="1526"/>
                </a:moveTo>
                <a:lnTo>
                  <a:pt x="2231" y="1526"/>
                </a:lnTo>
                <a:lnTo>
                  <a:pt x="2231" y="1520"/>
                </a:lnTo>
                <a:lnTo>
                  <a:pt x="2231" y="1513"/>
                </a:lnTo>
                <a:lnTo>
                  <a:pt x="2218" y="1513"/>
                </a:lnTo>
                <a:lnTo>
                  <a:pt x="2218" y="1526"/>
                </a:lnTo>
                <a:close/>
                <a:moveTo>
                  <a:pt x="2225" y="1431"/>
                </a:moveTo>
                <a:lnTo>
                  <a:pt x="2225" y="1438"/>
                </a:lnTo>
                <a:lnTo>
                  <a:pt x="2228" y="1441"/>
                </a:lnTo>
                <a:lnTo>
                  <a:pt x="2231" y="1444"/>
                </a:lnTo>
                <a:lnTo>
                  <a:pt x="2238" y="1444"/>
                </a:lnTo>
                <a:lnTo>
                  <a:pt x="2238" y="1441"/>
                </a:lnTo>
                <a:lnTo>
                  <a:pt x="2240" y="1439"/>
                </a:lnTo>
                <a:lnTo>
                  <a:pt x="2245" y="1438"/>
                </a:lnTo>
                <a:lnTo>
                  <a:pt x="2245" y="1424"/>
                </a:lnTo>
                <a:lnTo>
                  <a:pt x="2231" y="1424"/>
                </a:lnTo>
                <a:lnTo>
                  <a:pt x="2231" y="1427"/>
                </a:lnTo>
                <a:lnTo>
                  <a:pt x="2230" y="1429"/>
                </a:lnTo>
                <a:lnTo>
                  <a:pt x="2225" y="1431"/>
                </a:lnTo>
                <a:close/>
                <a:moveTo>
                  <a:pt x="2238" y="1485"/>
                </a:moveTo>
                <a:lnTo>
                  <a:pt x="2238" y="1475"/>
                </a:lnTo>
                <a:lnTo>
                  <a:pt x="2238" y="1465"/>
                </a:lnTo>
                <a:lnTo>
                  <a:pt x="2238" y="1460"/>
                </a:lnTo>
                <a:lnTo>
                  <a:pt x="2235" y="1458"/>
                </a:lnTo>
                <a:lnTo>
                  <a:pt x="2231" y="1456"/>
                </a:lnTo>
                <a:lnTo>
                  <a:pt x="2225" y="1458"/>
                </a:lnTo>
                <a:lnTo>
                  <a:pt x="2225" y="1465"/>
                </a:lnTo>
                <a:lnTo>
                  <a:pt x="2226" y="1470"/>
                </a:lnTo>
                <a:lnTo>
                  <a:pt x="2231" y="1479"/>
                </a:lnTo>
                <a:lnTo>
                  <a:pt x="2223" y="1480"/>
                </a:lnTo>
                <a:lnTo>
                  <a:pt x="2220" y="1482"/>
                </a:lnTo>
                <a:lnTo>
                  <a:pt x="2218" y="1485"/>
                </a:lnTo>
                <a:lnTo>
                  <a:pt x="2221" y="1485"/>
                </a:lnTo>
                <a:lnTo>
                  <a:pt x="2223" y="1487"/>
                </a:lnTo>
                <a:lnTo>
                  <a:pt x="2225" y="1492"/>
                </a:lnTo>
                <a:lnTo>
                  <a:pt x="2228" y="1496"/>
                </a:lnTo>
                <a:lnTo>
                  <a:pt x="2230" y="1497"/>
                </a:lnTo>
                <a:lnTo>
                  <a:pt x="2231" y="1499"/>
                </a:lnTo>
                <a:lnTo>
                  <a:pt x="2231" y="1502"/>
                </a:lnTo>
                <a:lnTo>
                  <a:pt x="2233" y="1504"/>
                </a:lnTo>
                <a:lnTo>
                  <a:pt x="2238" y="1506"/>
                </a:lnTo>
                <a:lnTo>
                  <a:pt x="2242" y="1509"/>
                </a:lnTo>
                <a:lnTo>
                  <a:pt x="2243" y="1511"/>
                </a:lnTo>
                <a:lnTo>
                  <a:pt x="2245" y="1513"/>
                </a:lnTo>
                <a:lnTo>
                  <a:pt x="2247" y="1518"/>
                </a:lnTo>
                <a:lnTo>
                  <a:pt x="2249" y="1520"/>
                </a:lnTo>
                <a:lnTo>
                  <a:pt x="2252" y="1520"/>
                </a:lnTo>
                <a:lnTo>
                  <a:pt x="2254" y="1513"/>
                </a:lnTo>
                <a:lnTo>
                  <a:pt x="2252" y="1508"/>
                </a:lnTo>
                <a:lnTo>
                  <a:pt x="2250" y="1502"/>
                </a:lnTo>
                <a:lnTo>
                  <a:pt x="2249" y="1499"/>
                </a:lnTo>
                <a:lnTo>
                  <a:pt x="2242" y="1494"/>
                </a:lnTo>
                <a:lnTo>
                  <a:pt x="2240" y="1491"/>
                </a:lnTo>
                <a:lnTo>
                  <a:pt x="2238" y="1485"/>
                </a:lnTo>
                <a:close/>
                <a:moveTo>
                  <a:pt x="2211" y="1540"/>
                </a:moveTo>
                <a:lnTo>
                  <a:pt x="2209" y="1537"/>
                </a:lnTo>
                <a:lnTo>
                  <a:pt x="2206" y="1535"/>
                </a:lnTo>
                <a:lnTo>
                  <a:pt x="2202" y="1533"/>
                </a:lnTo>
                <a:lnTo>
                  <a:pt x="2197" y="1533"/>
                </a:lnTo>
                <a:lnTo>
                  <a:pt x="2194" y="1538"/>
                </a:lnTo>
                <a:lnTo>
                  <a:pt x="2190" y="1548"/>
                </a:lnTo>
                <a:lnTo>
                  <a:pt x="2189" y="1552"/>
                </a:lnTo>
                <a:lnTo>
                  <a:pt x="2190" y="1557"/>
                </a:lnTo>
                <a:lnTo>
                  <a:pt x="2192" y="1559"/>
                </a:lnTo>
                <a:lnTo>
                  <a:pt x="2197" y="1560"/>
                </a:lnTo>
                <a:lnTo>
                  <a:pt x="2197" y="1557"/>
                </a:lnTo>
                <a:lnTo>
                  <a:pt x="2201" y="1555"/>
                </a:lnTo>
                <a:lnTo>
                  <a:pt x="2208" y="1554"/>
                </a:lnTo>
                <a:lnTo>
                  <a:pt x="2214" y="1552"/>
                </a:lnTo>
                <a:lnTo>
                  <a:pt x="2216" y="1550"/>
                </a:lnTo>
                <a:lnTo>
                  <a:pt x="2218" y="1547"/>
                </a:lnTo>
                <a:lnTo>
                  <a:pt x="2213" y="1545"/>
                </a:lnTo>
                <a:lnTo>
                  <a:pt x="2211" y="1543"/>
                </a:lnTo>
                <a:lnTo>
                  <a:pt x="2211" y="1540"/>
                </a:lnTo>
                <a:close/>
                <a:moveTo>
                  <a:pt x="2293" y="1404"/>
                </a:moveTo>
                <a:lnTo>
                  <a:pt x="2276" y="1404"/>
                </a:lnTo>
                <a:lnTo>
                  <a:pt x="2272" y="1404"/>
                </a:lnTo>
                <a:lnTo>
                  <a:pt x="2274" y="1409"/>
                </a:lnTo>
                <a:lnTo>
                  <a:pt x="2278" y="1416"/>
                </a:lnTo>
                <a:lnTo>
                  <a:pt x="2279" y="1417"/>
                </a:lnTo>
                <a:lnTo>
                  <a:pt x="2286" y="1417"/>
                </a:lnTo>
                <a:lnTo>
                  <a:pt x="2286" y="1424"/>
                </a:lnTo>
                <a:lnTo>
                  <a:pt x="2289" y="1427"/>
                </a:lnTo>
                <a:lnTo>
                  <a:pt x="2293" y="1431"/>
                </a:lnTo>
                <a:lnTo>
                  <a:pt x="2300" y="1431"/>
                </a:lnTo>
                <a:lnTo>
                  <a:pt x="2300" y="1410"/>
                </a:lnTo>
                <a:lnTo>
                  <a:pt x="2295" y="1409"/>
                </a:lnTo>
                <a:lnTo>
                  <a:pt x="2293" y="1407"/>
                </a:lnTo>
                <a:lnTo>
                  <a:pt x="2293" y="1404"/>
                </a:lnTo>
                <a:close/>
                <a:moveTo>
                  <a:pt x="2313" y="1410"/>
                </a:moveTo>
                <a:lnTo>
                  <a:pt x="2327" y="1410"/>
                </a:lnTo>
                <a:lnTo>
                  <a:pt x="2327" y="1404"/>
                </a:lnTo>
                <a:lnTo>
                  <a:pt x="2322" y="1404"/>
                </a:lnTo>
                <a:lnTo>
                  <a:pt x="2318" y="1405"/>
                </a:lnTo>
                <a:lnTo>
                  <a:pt x="2315" y="1407"/>
                </a:lnTo>
                <a:lnTo>
                  <a:pt x="2313" y="1410"/>
                </a:lnTo>
                <a:close/>
                <a:moveTo>
                  <a:pt x="2443" y="1397"/>
                </a:moveTo>
                <a:lnTo>
                  <a:pt x="2443" y="1383"/>
                </a:lnTo>
                <a:lnTo>
                  <a:pt x="2441" y="1378"/>
                </a:lnTo>
                <a:lnTo>
                  <a:pt x="2440" y="1376"/>
                </a:lnTo>
                <a:lnTo>
                  <a:pt x="2436" y="1376"/>
                </a:lnTo>
                <a:lnTo>
                  <a:pt x="2431" y="1378"/>
                </a:lnTo>
                <a:lnTo>
                  <a:pt x="2424" y="1383"/>
                </a:lnTo>
                <a:lnTo>
                  <a:pt x="2422" y="1387"/>
                </a:lnTo>
                <a:lnTo>
                  <a:pt x="2422" y="1390"/>
                </a:lnTo>
                <a:lnTo>
                  <a:pt x="2428" y="1392"/>
                </a:lnTo>
                <a:lnTo>
                  <a:pt x="2431" y="1395"/>
                </a:lnTo>
                <a:lnTo>
                  <a:pt x="2436" y="1397"/>
                </a:lnTo>
                <a:lnTo>
                  <a:pt x="2443" y="1397"/>
                </a:lnTo>
                <a:close/>
                <a:moveTo>
                  <a:pt x="2443" y="1438"/>
                </a:moveTo>
                <a:lnTo>
                  <a:pt x="2441" y="1438"/>
                </a:lnTo>
                <a:lnTo>
                  <a:pt x="2438" y="1439"/>
                </a:lnTo>
                <a:lnTo>
                  <a:pt x="2436" y="1441"/>
                </a:lnTo>
                <a:lnTo>
                  <a:pt x="2436" y="1444"/>
                </a:lnTo>
                <a:lnTo>
                  <a:pt x="2438" y="1444"/>
                </a:lnTo>
                <a:lnTo>
                  <a:pt x="2441" y="1443"/>
                </a:lnTo>
                <a:lnTo>
                  <a:pt x="2443" y="1441"/>
                </a:lnTo>
                <a:lnTo>
                  <a:pt x="2443" y="1438"/>
                </a:lnTo>
                <a:close/>
                <a:moveTo>
                  <a:pt x="2267" y="1409"/>
                </a:moveTo>
                <a:lnTo>
                  <a:pt x="2267" y="1405"/>
                </a:lnTo>
                <a:lnTo>
                  <a:pt x="2266" y="1404"/>
                </a:lnTo>
                <a:lnTo>
                  <a:pt x="2259" y="1404"/>
                </a:lnTo>
                <a:lnTo>
                  <a:pt x="2252" y="1405"/>
                </a:lnTo>
                <a:lnTo>
                  <a:pt x="2249" y="1405"/>
                </a:lnTo>
                <a:lnTo>
                  <a:pt x="2245" y="1405"/>
                </a:lnTo>
                <a:lnTo>
                  <a:pt x="2245" y="1409"/>
                </a:lnTo>
                <a:lnTo>
                  <a:pt x="2247" y="1414"/>
                </a:lnTo>
                <a:lnTo>
                  <a:pt x="2247" y="1419"/>
                </a:lnTo>
                <a:lnTo>
                  <a:pt x="2247" y="1421"/>
                </a:lnTo>
                <a:lnTo>
                  <a:pt x="2249" y="1422"/>
                </a:lnTo>
                <a:lnTo>
                  <a:pt x="2250" y="1422"/>
                </a:lnTo>
                <a:lnTo>
                  <a:pt x="2252" y="1424"/>
                </a:lnTo>
                <a:lnTo>
                  <a:pt x="2255" y="1429"/>
                </a:lnTo>
                <a:lnTo>
                  <a:pt x="2259" y="1431"/>
                </a:lnTo>
                <a:lnTo>
                  <a:pt x="2262" y="1429"/>
                </a:lnTo>
                <a:lnTo>
                  <a:pt x="2266" y="1426"/>
                </a:lnTo>
                <a:lnTo>
                  <a:pt x="2269" y="1421"/>
                </a:lnTo>
                <a:lnTo>
                  <a:pt x="2269" y="1417"/>
                </a:lnTo>
                <a:lnTo>
                  <a:pt x="2269" y="1412"/>
                </a:lnTo>
                <a:lnTo>
                  <a:pt x="2267" y="1409"/>
                </a:lnTo>
                <a:close/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pic>
        <p:nvPicPr>
          <p:cNvPr id="22" name="Graphic 21" descr="Badge Follow with solid fill">
            <a:extLst>
              <a:ext uri="{FF2B5EF4-FFF2-40B4-BE49-F238E27FC236}">
                <a16:creationId xmlns:a16="http://schemas.microsoft.com/office/drawing/2014/main" id="{E6255CA1-26EC-4632-B8A1-D2BDB13A6C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613907" y="3095017"/>
            <a:ext cx="615350" cy="615350"/>
          </a:xfrm>
          <a:prstGeom prst="rect">
            <a:avLst/>
          </a:prstGeom>
        </p:spPr>
      </p:pic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178F0131-DF99-419D-BAE8-B7C8711FBF7B}"/>
              </a:ext>
            </a:extLst>
          </p:cNvPr>
          <p:cNvSpPr txBox="1">
            <a:spLocks/>
          </p:cNvSpPr>
          <p:nvPr/>
        </p:nvSpPr>
        <p:spPr>
          <a:xfrm>
            <a:off x="5346106" y="3059708"/>
            <a:ext cx="3461109" cy="2613991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Inciativa „TTR </a:t>
            </a: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Impact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Analysis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“ diskutovaná s celý sektorem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External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 Reference Group: (za účasti dopravců, objednavatelů, průmyslu</a:t>
            </a:r>
            <a:r>
              <a:rPr lang="en-CH" sz="1400" dirty="0">
                <a:solidFill>
                  <a:srgbClr val="000000"/>
                </a:solidFill>
                <a:latin typeface="Arial" panose="020B0604020202020204" pitchFamily="34" charset="0"/>
              </a:rPr>
              <a:t>, 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terminálů a zařízení služeb)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Dobrá a regulérní komunikace (eventy, emaily, </a:t>
            </a:r>
            <a:r>
              <a:rPr lang="cs-CZ" sz="1400" dirty="0" err="1">
                <a:solidFill>
                  <a:srgbClr val="000000"/>
                </a:solidFill>
                <a:latin typeface="Arial" panose="020B0604020202020204" pitchFamily="34" charset="0"/>
              </a:rPr>
              <a:t>podcast</a:t>
            </a: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)</a:t>
            </a:r>
          </a:p>
          <a:p>
            <a:pPr marL="3429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14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1AFD547-8830-4164-9D9B-1B6C81427A3D}"/>
              </a:ext>
            </a:extLst>
          </p:cNvPr>
          <p:cNvSpPr txBox="1"/>
          <p:nvPr/>
        </p:nvSpPr>
        <p:spPr>
          <a:xfrm>
            <a:off x="5757481" y="6130772"/>
            <a:ext cx="24872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>
                <a:hlinkClick r:id="rId8"/>
              </a:rPr>
              <a:t>shorturl.at/</a:t>
            </a:r>
            <a:r>
              <a:rPr lang="en-GB" dirty="0" err="1">
                <a:hlinkClick r:id="rId8"/>
              </a:rPr>
              <a:t>adhjx</a:t>
            </a:r>
            <a:endParaRPr lang="en-GB" dirty="0"/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97B2CCB6-7778-4B3D-A7C9-3C73C529969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921582" y="4748319"/>
            <a:ext cx="3743117" cy="107467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E44E5AAC-CF7D-4A61-A9E6-10F11F20CB35}"/>
              </a:ext>
            </a:extLst>
          </p:cNvPr>
          <p:cNvSpPr txBox="1"/>
          <p:nvPr/>
        </p:nvSpPr>
        <p:spPr>
          <a:xfrm>
            <a:off x="4843865" y="5822995"/>
            <a:ext cx="609765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sv-SE" sz="1400" b="0" i="1" dirty="0">
                <a:solidFill>
                  <a:srgbClr val="202124"/>
                </a:solidFill>
                <a:effectLst/>
                <a:latin typeface="Google Sans"/>
              </a:rPr>
              <a:t>The Rolling plans – tid för TTR och T23</a:t>
            </a:r>
            <a:r>
              <a:rPr lang="cs-CZ" sz="1400" b="0" i="1" dirty="0">
                <a:solidFill>
                  <a:srgbClr val="202124"/>
                </a:solidFill>
                <a:effectLst/>
                <a:latin typeface="Google Sans"/>
              </a:rPr>
              <a:t> (09.05.2022)</a:t>
            </a:r>
            <a:endParaRPr lang="en-GB" sz="1400" i="1" dirty="0"/>
          </a:p>
        </p:txBody>
      </p:sp>
      <p:sp>
        <p:nvSpPr>
          <p:cNvPr id="32" name="Freeform 12">
            <a:extLst>
              <a:ext uri="{FF2B5EF4-FFF2-40B4-BE49-F238E27FC236}">
                <a16:creationId xmlns:a16="http://schemas.microsoft.com/office/drawing/2014/main" id="{AF161D2D-5039-43D2-8DC2-5FDBA8339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82850" y="1067018"/>
            <a:ext cx="1753575" cy="1195544"/>
          </a:xfrm>
          <a:custGeom>
            <a:avLst/>
            <a:gdLst>
              <a:gd name="T0" fmla="*/ 963 w 1005"/>
              <a:gd name="T1" fmla="*/ 55 h 677"/>
              <a:gd name="T2" fmla="*/ 935 w 1005"/>
              <a:gd name="T3" fmla="*/ 21 h 677"/>
              <a:gd name="T4" fmla="*/ 917 w 1005"/>
              <a:gd name="T5" fmla="*/ 5 h 677"/>
              <a:gd name="T6" fmla="*/ 857 w 1005"/>
              <a:gd name="T7" fmla="*/ 16 h 677"/>
              <a:gd name="T8" fmla="*/ 811 w 1005"/>
              <a:gd name="T9" fmla="*/ 50 h 677"/>
              <a:gd name="T10" fmla="*/ 749 w 1005"/>
              <a:gd name="T11" fmla="*/ 58 h 677"/>
              <a:gd name="T12" fmla="*/ 700 w 1005"/>
              <a:gd name="T13" fmla="*/ 75 h 677"/>
              <a:gd name="T14" fmla="*/ 526 w 1005"/>
              <a:gd name="T15" fmla="*/ 89 h 677"/>
              <a:gd name="T16" fmla="*/ 485 w 1005"/>
              <a:gd name="T17" fmla="*/ 116 h 677"/>
              <a:gd name="T18" fmla="*/ 463 w 1005"/>
              <a:gd name="T19" fmla="*/ 133 h 677"/>
              <a:gd name="T20" fmla="*/ 444 w 1005"/>
              <a:gd name="T21" fmla="*/ 147 h 677"/>
              <a:gd name="T22" fmla="*/ 401 w 1005"/>
              <a:gd name="T23" fmla="*/ 183 h 677"/>
              <a:gd name="T24" fmla="*/ 369 w 1005"/>
              <a:gd name="T25" fmla="*/ 178 h 677"/>
              <a:gd name="T26" fmla="*/ 248 w 1005"/>
              <a:gd name="T27" fmla="*/ 166 h 677"/>
              <a:gd name="T28" fmla="*/ 190 w 1005"/>
              <a:gd name="T29" fmla="*/ 150 h 677"/>
              <a:gd name="T30" fmla="*/ 103 w 1005"/>
              <a:gd name="T31" fmla="*/ 174 h 677"/>
              <a:gd name="T32" fmla="*/ 96 w 1005"/>
              <a:gd name="T33" fmla="*/ 185 h 677"/>
              <a:gd name="T34" fmla="*/ 53 w 1005"/>
              <a:gd name="T35" fmla="*/ 217 h 677"/>
              <a:gd name="T36" fmla="*/ 45 w 1005"/>
              <a:gd name="T37" fmla="*/ 219 h 677"/>
              <a:gd name="T38" fmla="*/ 26 w 1005"/>
              <a:gd name="T39" fmla="*/ 224 h 677"/>
              <a:gd name="T40" fmla="*/ 9 w 1005"/>
              <a:gd name="T41" fmla="*/ 307 h 677"/>
              <a:gd name="T42" fmla="*/ 38 w 1005"/>
              <a:gd name="T43" fmla="*/ 301 h 677"/>
              <a:gd name="T44" fmla="*/ 77 w 1005"/>
              <a:gd name="T45" fmla="*/ 313 h 677"/>
              <a:gd name="T46" fmla="*/ 60 w 1005"/>
              <a:gd name="T47" fmla="*/ 372 h 677"/>
              <a:gd name="T48" fmla="*/ 103 w 1005"/>
              <a:gd name="T49" fmla="*/ 417 h 677"/>
              <a:gd name="T50" fmla="*/ 99 w 1005"/>
              <a:gd name="T51" fmla="*/ 478 h 677"/>
              <a:gd name="T52" fmla="*/ 132 w 1005"/>
              <a:gd name="T53" fmla="*/ 522 h 677"/>
              <a:gd name="T54" fmla="*/ 147 w 1005"/>
              <a:gd name="T55" fmla="*/ 568 h 677"/>
              <a:gd name="T56" fmla="*/ 118 w 1005"/>
              <a:gd name="T57" fmla="*/ 606 h 677"/>
              <a:gd name="T58" fmla="*/ 96 w 1005"/>
              <a:gd name="T59" fmla="*/ 630 h 677"/>
              <a:gd name="T60" fmla="*/ 110 w 1005"/>
              <a:gd name="T61" fmla="*/ 655 h 677"/>
              <a:gd name="T62" fmla="*/ 176 w 1005"/>
              <a:gd name="T63" fmla="*/ 671 h 677"/>
              <a:gd name="T64" fmla="*/ 214 w 1005"/>
              <a:gd name="T65" fmla="*/ 664 h 677"/>
              <a:gd name="T66" fmla="*/ 260 w 1005"/>
              <a:gd name="T67" fmla="*/ 642 h 677"/>
              <a:gd name="T68" fmla="*/ 314 w 1005"/>
              <a:gd name="T69" fmla="*/ 614 h 677"/>
              <a:gd name="T70" fmla="*/ 359 w 1005"/>
              <a:gd name="T71" fmla="*/ 602 h 677"/>
              <a:gd name="T72" fmla="*/ 383 w 1005"/>
              <a:gd name="T73" fmla="*/ 550 h 677"/>
              <a:gd name="T74" fmla="*/ 417 w 1005"/>
              <a:gd name="T75" fmla="*/ 533 h 677"/>
              <a:gd name="T76" fmla="*/ 442 w 1005"/>
              <a:gd name="T77" fmla="*/ 577 h 677"/>
              <a:gd name="T78" fmla="*/ 458 w 1005"/>
              <a:gd name="T79" fmla="*/ 587 h 677"/>
              <a:gd name="T80" fmla="*/ 492 w 1005"/>
              <a:gd name="T81" fmla="*/ 614 h 677"/>
              <a:gd name="T82" fmla="*/ 580 w 1005"/>
              <a:gd name="T83" fmla="*/ 614 h 677"/>
              <a:gd name="T84" fmla="*/ 613 w 1005"/>
              <a:gd name="T85" fmla="*/ 631 h 677"/>
              <a:gd name="T86" fmla="*/ 640 w 1005"/>
              <a:gd name="T87" fmla="*/ 618 h 677"/>
              <a:gd name="T88" fmla="*/ 681 w 1005"/>
              <a:gd name="T89" fmla="*/ 616 h 677"/>
              <a:gd name="T90" fmla="*/ 656 w 1005"/>
              <a:gd name="T91" fmla="*/ 567 h 677"/>
              <a:gd name="T92" fmla="*/ 686 w 1005"/>
              <a:gd name="T93" fmla="*/ 538 h 677"/>
              <a:gd name="T94" fmla="*/ 683 w 1005"/>
              <a:gd name="T95" fmla="*/ 498 h 677"/>
              <a:gd name="T96" fmla="*/ 744 w 1005"/>
              <a:gd name="T97" fmla="*/ 464 h 677"/>
              <a:gd name="T98" fmla="*/ 756 w 1005"/>
              <a:gd name="T99" fmla="*/ 451 h 677"/>
              <a:gd name="T100" fmla="*/ 760 w 1005"/>
              <a:gd name="T101" fmla="*/ 427 h 677"/>
              <a:gd name="T102" fmla="*/ 768 w 1005"/>
              <a:gd name="T103" fmla="*/ 410 h 677"/>
              <a:gd name="T104" fmla="*/ 758 w 1005"/>
              <a:gd name="T105" fmla="*/ 335 h 677"/>
              <a:gd name="T106" fmla="*/ 751 w 1005"/>
              <a:gd name="T107" fmla="*/ 297 h 677"/>
              <a:gd name="T108" fmla="*/ 778 w 1005"/>
              <a:gd name="T109" fmla="*/ 273 h 677"/>
              <a:gd name="T110" fmla="*/ 826 w 1005"/>
              <a:gd name="T111" fmla="*/ 246 h 677"/>
              <a:gd name="T112" fmla="*/ 853 w 1005"/>
              <a:gd name="T113" fmla="*/ 225 h 677"/>
              <a:gd name="T114" fmla="*/ 874 w 1005"/>
              <a:gd name="T115" fmla="*/ 205 h 677"/>
              <a:gd name="T116" fmla="*/ 925 w 1005"/>
              <a:gd name="T117" fmla="*/ 219 h 677"/>
              <a:gd name="T118" fmla="*/ 934 w 1005"/>
              <a:gd name="T119" fmla="*/ 193 h 677"/>
              <a:gd name="T120" fmla="*/ 929 w 1005"/>
              <a:gd name="T121" fmla="*/ 152 h 677"/>
              <a:gd name="T122" fmla="*/ 978 w 1005"/>
              <a:gd name="T123" fmla="*/ 142 h 677"/>
              <a:gd name="T124" fmla="*/ 990 w 1005"/>
              <a:gd name="T125" fmla="*/ 99 h 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05" h="677">
                <a:moveTo>
                  <a:pt x="990" y="96"/>
                </a:moveTo>
                <a:lnTo>
                  <a:pt x="990" y="96"/>
                </a:lnTo>
                <a:lnTo>
                  <a:pt x="985" y="87"/>
                </a:lnTo>
                <a:lnTo>
                  <a:pt x="983" y="82"/>
                </a:lnTo>
                <a:lnTo>
                  <a:pt x="983" y="75"/>
                </a:lnTo>
                <a:lnTo>
                  <a:pt x="983" y="75"/>
                </a:lnTo>
                <a:lnTo>
                  <a:pt x="978" y="74"/>
                </a:lnTo>
                <a:lnTo>
                  <a:pt x="973" y="72"/>
                </a:lnTo>
                <a:lnTo>
                  <a:pt x="968" y="63"/>
                </a:lnTo>
                <a:lnTo>
                  <a:pt x="963" y="55"/>
                </a:lnTo>
                <a:lnTo>
                  <a:pt x="959" y="52"/>
                </a:lnTo>
                <a:lnTo>
                  <a:pt x="956" y="48"/>
                </a:lnTo>
                <a:lnTo>
                  <a:pt x="956" y="34"/>
                </a:lnTo>
                <a:lnTo>
                  <a:pt x="956" y="34"/>
                </a:lnTo>
                <a:lnTo>
                  <a:pt x="947" y="29"/>
                </a:lnTo>
                <a:lnTo>
                  <a:pt x="944" y="26"/>
                </a:lnTo>
                <a:lnTo>
                  <a:pt x="942" y="21"/>
                </a:lnTo>
                <a:lnTo>
                  <a:pt x="942" y="21"/>
                </a:lnTo>
                <a:lnTo>
                  <a:pt x="939" y="21"/>
                </a:lnTo>
                <a:lnTo>
                  <a:pt x="935" y="21"/>
                </a:lnTo>
                <a:lnTo>
                  <a:pt x="930" y="21"/>
                </a:lnTo>
                <a:lnTo>
                  <a:pt x="929" y="21"/>
                </a:lnTo>
                <a:lnTo>
                  <a:pt x="929" y="21"/>
                </a:lnTo>
                <a:lnTo>
                  <a:pt x="927" y="16"/>
                </a:lnTo>
                <a:lnTo>
                  <a:pt x="927" y="12"/>
                </a:lnTo>
                <a:lnTo>
                  <a:pt x="927" y="9"/>
                </a:lnTo>
                <a:lnTo>
                  <a:pt x="922" y="7"/>
                </a:lnTo>
                <a:lnTo>
                  <a:pt x="922" y="7"/>
                </a:lnTo>
                <a:lnTo>
                  <a:pt x="918" y="7"/>
                </a:lnTo>
                <a:lnTo>
                  <a:pt x="917" y="5"/>
                </a:lnTo>
                <a:lnTo>
                  <a:pt x="915" y="0"/>
                </a:lnTo>
                <a:lnTo>
                  <a:pt x="915" y="0"/>
                </a:lnTo>
                <a:lnTo>
                  <a:pt x="911" y="0"/>
                </a:lnTo>
                <a:lnTo>
                  <a:pt x="910" y="2"/>
                </a:lnTo>
                <a:lnTo>
                  <a:pt x="908" y="7"/>
                </a:lnTo>
                <a:lnTo>
                  <a:pt x="881" y="7"/>
                </a:lnTo>
                <a:lnTo>
                  <a:pt x="881" y="7"/>
                </a:lnTo>
                <a:lnTo>
                  <a:pt x="872" y="9"/>
                </a:lnTo>
                <a:lnTo>
                  <a:pt x="864" y="11"/>
                </a:lnTo>
                <a:lnTo>
                  <a:pt x="857" y="16"/>
                </a:lnTo>
                <a:lnTo>
                  <a:pt x="853" y="21"/>
                </a:lnTo>
                <a:lnTo>
                  <a:pt x="840" y="21"/>
                </a:lnTo>
                <a:lnTo>
                  <a:pt x="840" y="34"/>
                </a:lnTo>
                <a:lnTo>
                  <a:pt x="840" y="34"/>
                </a:lnTo>
                <a:lnTo>
                  <a:pt x="835" y="38"/>
                </a:lnTo>
                <a:lnTo>
                  <a:pt x="830" y="41"/>
                </a:lnTo>
                <a:lnTo>
                  <a:pt x="825" y="45"/>
                </a:lnTo>
                <a:lnTo>
                  <a:pt x="819" y="48"/>
                </a:lnTo>
                <a:lnTo>
                  <a:pt x="819" y="48"/>
                </a:lnTo>
                <a:lnTo>
                  <a:pt x="811" y="50"/>
                </a:lnTo>
                <a:lnTo>
                  <a:pt x="802" y="48"/>
                </a:lnTo>
                <a:lnTo>
                  <a:pt x="794" y="48"/>
                </a:lnTo>
                <a:lnTo>
                  <a:pt x="785" y="48"/>
                </a:lnTo>
                <a:lnTo>
                  <a:pt x="785" y="48"/>
                </a:lnTo>
                <a:lnTo>
                  <a:pt x="778" y="52"/>
                </a:lnTo>
                <a:lnTo>
                  <a:pt x="772" y="55"/>
                </a:lnTo>
                <a:lnTo>
                  <a:pt x="761" y="55"/>
                </a:lnTo>
                <a:lnTo>
                  <a:pt x="751" y="55"/>
                </a:lnTo>
                <a:lnTo>
                  <a:pt x="751" y="55"/>
                </a:lnTo>
                <a:lnTo>
                  <a:pt x="749" y="58"/>
                </a:lnTo>
                <a:lnTo>
                  <a:pt x="748" y="60"/>
                </a:lnTo>
                <a:lnTo>
                  <a:pt x="741" y="62"/>
                </a:lnTo>
                <a:lnTo>
                  <a:pt x="734" y="63"/>
                </a:lnTo>
                <a:lnTo>
                  <a:pt x="731" y="65"/>
                </a:lnTo>
                <a:lnTo>
                  <a:pt x="731" y="69"/>
                </a:lnTo>
                <a:lnTo>
                  <a:pt x="731" y="69"/>
                </a:lnTo>
                <a:lnTo>
                  <a:pt x="722" y="69"/>
                </a:lnTo>
                <a:lnTo>
                  <a:pt x="714" y="70"/>
                </a:lnTo>
                <a:lnTo>
                  <a:pt x="707" y="74"/>
                </a:lnTo>
                <a:lnTo>
                  <a:pt x="700" y="75"/>
                </a:lnTo>
                <a:lnTo>
                  <a:pt x="688" y="84"/>
                </a:lnTo>
                <a:lnTo>
                  <a:pt x="676" y="89"/>
                </a:lnTo>
                <a:lnTo>
                  <a:pt x="676" y="89"/>
                </a:lnTo>
                <a:lnTo>
                  <a:pt x="659" y="86"/>
                </a:lnTo>
                <a:lnTo>
                  <a:pt x="640" y="84"/>
                </a:lnTo>
                <a:lnTo>
                  <a:pt x="601" y="82"/>
                </a:lnTo>
                <a:lnTo>
                  <a:pt x="562" y="84"/>
                </a:lnTo>
                <a:lnTo>
                  <a:pt x="543" y="86"/>
                </a:lnTo>
                <a:lnTo>
                  <a:pt x="526" y="89"/>
                </a:lnTo>
                <a:lnTo>
                  <a:pt x="526" y="89"/>
                </a:lnTo>
                <a:lnTo>
                  <a:pt x="519" y="92"/>
                </a:lnTo>
                <a:lnTo>
                  <a:pt x="512" y="96"/>
                </a:lnTo>
                <a:lnTo>
                  <a:pt x="512" y="96"/>
                </a:lnTo>
                <a:lnTo>
                  <a:pt x="509" y="96"/>
                </a:lnTo>
                <a:lnTo>
                  <a:pt x="505" y="96"/>
                </a:lnTo>
                <a:lnTo>
                  <a:pt x="505" y="96"/>
                </a:lnTo>
                <a:lnTo>
                  <a:pt x="505" y="99"/>
                </a:lnTo>
                <a:lnTo>
                  <a:pt x="505" y="103"/>
                </a:lnTo>
                <a:lnTo>
                  <a:pt x="505" y="103"/>
                </a:lnTo>
                <a:lnTo>
                  <a:pt x="485" y="116"/>
                </a:lnTo>
                <a:lnTo>
                  <a:pt x="485" y="116"/>
                </a:lnTo>
                <a:lnTo>
                  <a:pt x="482" y="123"/>
                </a:lnTo>
                <a:lnTo>
                  <a:pt x="478" y="130"/>
                </a:lnTo>
                <a:lnTo>
                  <a:pt x="478" y="130"/>
                </a:lnTo>
                <a:lnTo>
                  <a:pt x="475" y="130"/>
                </a:lnTo>
                <a:lnTo>
                  <a:pt x="471" y="130"/>
                </a:lnTo>
                <a:lnTo>
                  <a:pt x="468" y="130"/>
                </a:lnTo>
                <a:lnTo>
                  <a:pt x="464" y="130"/>
                </a:lnTo>
                <a:lnTo>
                  <a:pt x="464" y="130"/>
                </a:lnTo>
                <a:lnTo>
                  <a:pt x="463" y="133"/>
                </a:lnTo>
                <a:lnTo>
                  <a:pt x="461" y="137"/>
                </a:lnTo>
                <a:lnTo>
                  <a:pt x="459" y="142"/>
                </a:lnTo>
                <a:lnTo>
                  <a:pt x="458" y="144"/>
                </a:lnTo>
                <a:lnTo>
                  <a:pt x="458" y="144"/>
                </a:lnTo>
                <a:lnTo>
                  <a:pt x="454" y="144"/>
                </a:lnTo>
                <a:lnTo>
                  <a:pt x="451" y="144"/>
                </a:lnTo>
                <a:lnTo>
                  <a:pt x="447" y="144"/>
                </a:lnTo>
                <a:lnTo>
                  <a:pt x="444" y="144"/>
                </a:lnTo>
                <a:lnTo>
                  <a:pt x="444" y="144"/>
                </a:lnTo>
                <a:lnTo>
                  <a:pt x="444" y="147"/>
                </a:lnTo>
                <a:lnTo>
                  <a:pt x="442" y="149"/>
                </a:lnTo>
                <a:lnTo>
                  <a:pt x="437" y="150"/>
                </a:lnTo>
                <a:lnTo>
                  <a:pt x="437" y="150"/>
                </a:lnTo>
                <a:lnTo>
                  <a:pt x="427" y="166"/>
                </a:lnTo>
                <a:lnTo>
                  <a:pt x="418" y="174"/>
                </a:lnTo>
                <a:lnTo>
                  <a:pt x="415" y="176"/>
                </a:lnTo>
                <a:lnTo>
                  <a:pt x="410" y="178"/>
                </a:lnTo>
                <a:lnTo>
                  <a:pt x="410" y="178"/>
                </a:lnTo>
                <a:lnTo>
                  <a:pt x="405" y="179"/>
                </a:lnTo>
                <a:lnTo>
                  <a:pt x="401" y="183"/>
                </a:lnTo>
                <a:lnTo>
                  <a:pt x="398" y="186"/>
                </a:lnTo>
                <a:lnTo>
                  <a:pt x="396" y="191"/>
                </a:lnTo>
                <a:lnTo>
                  <a:pt x="396" y="191"/>
                </a:lnTo>
                <a:lnTo>
                  <a:pt x="389" y="191"/>
                </a:lnTo>
                <a:lnTo>
                  <a:pt x="384" y="191"/>
                </a:lnTo>
                <a:lnTo>
                  <a:pt x="381" y="188"/>
                </a:lnTo>
                <a:lnTo>
                  <a:pt x="379" y="185"/>
                </a:lnTo>
                <a:lnTo>
                  <a:pt x="376" y="181"/>
                </a:lnTo>
                <a:lnTo>
                  <a:pt x="374" y="178"/>
                </a:lnTo>
                <a:lnTo>
                  <a:pt x="369" y="178"/>
                </a:lnTo>
                <a:lnTo>
                  <a:pt x="362" y="178"/>
                </a:lnTo>
                <a:lnTo>
                  <a:pt x="287" y="178"/>
                </a:lnTo>
                <a:lnTo>
                  <a:pt x="287" y="178"/>
                </a:lnTo>
                <a:lnTo>
                  <a:pt x="279" y="176"/>
                </a:lnTo>
                <a:lnTo>
                  <a:pt x="274" y="174"/>
                </a:lnTo>
                <a:lnTo>
                  <a:pt x="268" y="171"/>
                </a:lnTo>
                <a:lnTo>
                  <a:pt x="260" y="171"/>
                </a:lnTo>
                <a:lnTo>
                  <a:pt x="260" y="171"/>
                </a:lnTo>
                <a:lnTo>
                  <a:pt x="255" y="167"/>
                </a:lnTo>
                <a:lnTo>
                  <a:pt x="248" y="166"/>
                </a:lnTo>
                <a:lnTo>
                  <a:pt x="243" y="162"/>
                </a:lnTo>
                <a:lnTo>
                  <a:pt x="241" y="161"/>
                </a:lnTo>
                <a:lnTo>
                  <a:pt x="239" y="157"/>
                </a:lnTo>
                <a:lnTo>
                  <a:pt x="239" y="157"/>
                </a:lnTo>
                <a:lnTo>
                  <a:pt x="229" y="157"/>
                </a:lnTo>
                <a:lnTo>
                  <a:pt x="219" y="157"/>
                </a:lnTo>
                <a:lnTo>
                  <a:pt x="212" y="154"/>
                </a:lnTo>
                <a:lnTo>
                  <a:pt x="205" y="150"/>
                </a:lnTo>
                <a:lnTo>
                  <a:pt x="205" y="150"/>
                </a:lnTo>
                <a:lnTo>
                  <a:pt x="190" y="150"/>
                </a:lnTo>
                <a:lnTo>
                  <a:pt x="176" y="150"/>
                </a:lnTo>
                <a:lnTo>
                  <a:pt x="163" y="150"/>
                </a:lnTo>
                <a:lnTo>
                  <a:pt x="151" y="150"/>
                </a:lnTo>
                <a:lnTo>
                  <a:pt x="151" y="150"/>
                </a:lnTo>
                <a:lnTo>
                  <a:pt x="137" y="154"/>
                </a:lnTo>
                <a:lnTo>
                  <a:pt x="125" y="159"/>
                </a:lnTo>
                <a:lnTo>
                  <a:pt x="113" y="166"/>
                </a:lnTo>
                <a:lnTo>
                  <a:pt x="103" y="171"/>
                </a:lnTo>
                <a:lnTo>
                  <a:pt x="103" y="171"/>
                </a:lnTo>
                <a:lnTo>
                  <a:pt x="103" y="174"/>
                </a:lnTo>
                <a:lnTo>
                  <a:pt x="103" y="174"/>
                </a:lnTo>
                <a:lnTo>
                  <a:pt x="103" y="174"/>
                </a:lnTo>
                <a:lnTo>
                  <a:pt x="103" y="174"/>
                </a:lnTo>
                <a:lnTo>
                  <a:pt x="101" y="176"/>
                </a:lnTo>
                <a:lnTo>
                  <a:pt x="101" y="176"/>
                </a:lnTo>
                <a:lnTo>
                  <a:pt x="101" y="176"/>
                </a:lnTo>
                <a:lnTo>
                  <a:pt x="101" y="176"/>
                </a:lnTo>
                <a:lnTo>
                  <a:pt x="98" y="179"/>
                </a:lnTo>
                <a:lnTo>
                  <a:pt x="96" y="185"/>
                </a:lnTo>
                <a:lnTo>
                  <a:pt x="96" y="185"/>
                </a:lnTo>
                <a:lnTo>
                  <a:pt x="91" y="185"/>
                </a:lnTo>
                <a:lnTo>
                  <a:pt x="88" y="186"/>
                </a:lnTo>
                <a:lnTo>
                  <a:pt x="84" y="188"/>
                </a:lnTo>
                <a:lnTo>
                  <a:pt x="82" y="191"/>
                </a:lnTo>
                <a:lnTo>
                  <a:pt x="82" y="191"/>
                </a:lnTo>
                <a:lnTo>
                  <a:pt x="77" y="193"/>
                </a:lnTo>
                <a:lnTo>
                  <a:pt x="74" y="196"/>
                </a:lnTo>
                <a:lnTo>
                  <a:pt x="67" y="203"/>
                </a:lnTo>
                <a:lnTo>
                  <a:pt x="60" y="210"/>
                </a:lnTo>
                <a:lnTo>
                  <a:pt x="53" y="217"/>
                </a:lnTo>
                <a:lnTo>
                  <a:pt x="53" y="217"/>
                </a:lnTo>
                <a:lnTo>
                  <a:pt x="52" y="217"/>
                </a:lnTo>
                <a:lnTo>
                  <a:pt x="52" y="217"/>
                </a:lnTo>
                <a:lnTo>
                  <a:pt x="50" y="217"/>
                </a:lnTo>
                <a:lnTo>
                  <a:pt x="50" y="217"/>
                </a:lnTo>
                <a:lnTo>
                  <a:pt x="48" y="219"/>
                </a:lnTo>
                <a:lnTo>
                  <a:pt x="48" y="219"/>
                </a:lnTo>
                <a:lnTo>
                  <a:pt x="48" y="219"/>
                </a:lnTo>
                <a:lnTo>
                  <a:pt x="48" y="219"/>
                </a:lnTo>
                <a:lnTo>
                  <a:pt x="45" y="219"/>
                </a:lnTo>
                <a:lnTo>
                  <a:pt x="45" y="219"/>
                </a:lnTo>
                <a:lnTo>
                  <a:pt x="43" y="219"/>
                </a:lnTo>
                <a:lnTo>
                  <a:pt x="43" y="219"/>
                </a:lnTo>
                <a:lnTo>
                  <a:pt x="41" y="219"/>
                </a:lnTo>
                <a:lnTo>
                  <a:pt x="41" y="219"/>
                </a:lnTo>
                <a:lnTo>
                  <a:pt x="40" y="219"/>
                </a:lnTo>
                <a:lnTo>
                  <a:pt x="40" y="219"/>
                </a:lnTo>
                <a:lnTo>
                  <a:pt x="35" y="219"/>
                </a:lnTo>
                <a:lnTo>
                  <a:pt x="35" y="219"/>
                </a:lnTo>
                <a:lnTo>
                  <a:pt x="26" y="224"/>
                </a:lnTo>
                <a:lnTo>
                  <a:pt x="19" y="232"/>
                </a:lnTo>
                <a:lnTo>
                  <a:pt x="12" y="241"/>
                </a:lnTo>
                <a:lnTo>
                  <a:pt x="9" y="251"/>
                </a:lnTo>
                <a:lnTo>
                  <a:pt x="6" y="263"/>
                </a:lnTo>
                <a:lnTo>
                  <a:pt x="4" y="275"/>
                </a:lnTo>
                <a:lnTo>
                  <a:pt x="0" y="301"/>
                </a:lnTo>
                <a:lnTo>
                  <a:pt x="0" y="301"/>
                </a:lnTo>
                <a:lnTo>
                  <a:pt x="4" y="302"/>
                </a:lnTo>
                <a:lnTo>
                  <a:pt x="7" y="304"/>
                </a:lnTo>
                <a:lnTo>
                  <a:pt x="9" y="307"/>
                </a:lnTo>
                <a:lnTo>
                  <a:pt x="14" y="307"/>
                </a:lnTo>
                <a:lnTo>
                  <a:pt x="14" y="307"/>
                </a:lnTo>
                <a:lnTo>
                  <a:pt x="16" y="304"/>
                </a:lnTo>
                <a:lnTo>
                  <a:pt x="18" y="302"/>
                </a:lnTo>
                <a:lnTo>
                  <a:pt x="21" y="301"/>
                </a:lnTo>
                <a:lnTo>
                  <a:pt x="21" y="301"/>
                </a:lnTo>
                <a:lnTo>
                  <a:pt x="28" y="301"/>
                </a:lnTo>
                <a:lnTo>
                  <a:pt x="28" y="301"/>
                </a:lnTo>
                <a:lnTo>
                  <a:pt x="31" y="301"/>
                </a:lnTo>
                <a:lnTo>
                  <a:pt x="38" y="301"/>
                </a:lnTo>
                <a:lnTo>
                  <a:pt x="48" y="301"/>
                </a:lnTo>
                <a:lnTo>
                  <a:pt x="53" y="301"/>
                </a:lnTo>
                <a:lnTo>
                  <a:pt x="58" y="301"/>
                </a:lnTo>
                <a:lnTo>
                  <a:pt x="62" y="302"/>
                </a:lnTo>
                <a:lnTo>
                  <a:pt x="62" y="307"/>
                </a:lnTo>
                <a:lnTo>
                  <a:pt x="62" y="307"/>
                </a:lnTo>
                <a:lnTo>
                  <a:pt x="67" y="307"/>
                </a:lnTo>
                <a:lnTo>
                  <a:pt x="72" y="307"/>
                </a:lnTo>
                <a:lnTo>
                  <a:pt x="76" y="309"/>
                </a:lnTo>
                <a:lnTo>
                  <a:pt x="77" y="313"/>
                </a:lnTo>
                <a:lnTo>
                  <a:pt x="82" y="318"/>
                </a:lnTo>
                <a:lnTo>
                  <a:pt x="84" y="321"/>
                </a:lnTo>
                <a:lnTo>
                  <a:pt x="89" y="321"/>
                </a:lnTo>
                <a:lnTo>
                  <a:pt x="89" y="321"/>
                </a:lnTo>
                <a:lnTo>
                  <a:pt x="88" y="333"/>
                </a:lnTo>
                <a:lnTo>
                  <a:pt x="84" y="343"/>
                </a:lnTo>
                <a:lnTo>
                  <a:pt x="76" y="362"/>
                </a:lnTo>
                <a:lnTo>
                  <a:pt x="76" y="362"/>
                </a:lnTo>
                <a:lnTo>
                  <a:pt x="67" y="367"/>
                </a:lnTo>
                <a:lnTo>
                  <a:pt x="60" y="372"/>
                </a:lnTo>
                <a:lnTo>
                  <a:pt x="58" y="374"/>
                </a:lnTo>
                <a:lnTo>
                  <a:pt x="57" y="379"/>
                </a:lnTo>
                <a:lnTo>
                  <a:pt x="55" y="384"/>
                </a:lnTo>
                <a:lnTo>
                  <a:pt x="55" y="389"/>
                </a:lnTo>
                <a:lnTo>
                  <a:pt x="55" y="389"/>
                </a:lnTo>
                <a:lnTo>
                  <a:pt x="55" y="396"/>
                </a:lnTo>
                <a:lnTo>
                  <a:pt x="58" y="403"/>
                </a:lnTo>
                <a:lnTo>
                  <a:pt x="62" y="408"/>
                </a:lnTo>
                <a:lnTo>
                  <a:pt x="62" y="417"/>
                </a:lnTo>
                <a:lnTo>
                  <a:pt x="103" y="417"/>
                </a:lnTo>
                <a:lnTo>
                  <a:pt x="103" y="417"/>
                </a:lnTo>
                <a:lnTo>
                  <a:pt x="99" y="425"/>
                </a:lnTo>
                <a:lnTo>
                  <a:pt x="96" y="434"/>
                </a:lnTo>
                <a:lnTo>
                  <a:pt x="93" y="442"/>
                </a:lnTo>
                <a:lnTo>
                  <a:pt x="89" y="451"/>
                </a:lnTo>
                <a:lnTo>
                  <a:pt x="89" y="451"/>
                </a:lnTo>
                <a:lnTo>
                  <a:pt x="89" y="458"/>
                </a:lnTo>
                <a:lnTo>
                  <a:pt x="91" y="464"/>
                </a:lnTo>
                <a:lnTo>
                  <a:pt x="98" y="473"/>
                </a:lnTo>
                <a:lnTo>
                  <a:pt x="99" y="478"/>
                </a:lnTo>
                <a:lnTo>
                  <a:pt x="103" y="483"/>
                </a:lnTo>
                <a:lnTo>
                  <a:pt x="103" y="490"/>
                </a:lnTo>
                <a:lnTo>
                  <a:pt x="103" y="498"/>
                </a:lnTo>
                <a:lnTo>
                  <a:pt x="103" y="498"/>
                </a:lnTo>
                <a:lnTo>
                  <a:pt x="110" y="498"/>
                </a:lnTo>
                <a:lnTo>
                  <a:pt x="117" y="500"/>
                </a:lnTo>
                <a:lnTo>
                  <a:pt x="120" y="504"/>
                </a:lnTo>
                <a:lnTo>
                  <a:pt x="123" y="509"/>
                </a:lnTo>
                <a:lnTo>
                  <a:pt x="129" y="519"/>
                </a:lnTo>
                <a:lnTo>
                  <a:pt x="132" y="522"/>
                </a:lnTo>
                <a:lnTo>
                  <a:pt x="137" y="526"/>
                </a:lnTo>
                <a:lnTo>
                  <a:pt x="137" y="526"/>
                </a:lnTo>
                <a:lnTo>
                  <a:pt x="137" y="533"/>
                </a:lnTo>
                <a:lnTo>
                  <a:pt x="139" y="538"/>
                </a:lnTo>
                <a:lnTo>
                  <a:pt x="144" y="546"/>
                </a:lnTo>
                <a:lnTo>
                  <a:pt x="149" y="555"/>
                </a:lnTo>
                <a:lnTo>
                  <a:pt x="151" y="560"/>
                </a:lnTo>
                <a:lnTo>
                  <a:pt x="151" y="567"/>
                </a:lnTo>
                <a:lnTo>
                  <a:pt x="151" y="567"/>
                </a:lnTo>
                <a:lnTo>
                  <a:pt x="147" y="568"/>
                </a:lnTo>
                <a:lnTo>
                  <a:pt x="146" y="570"/>
                </a:lnTo>
                <a:lnTo>
                  <a:pt x="144" y="577"/>
                </a:lnTo>
                <a:lnTo>
                  <a:pt x="144" y="594"/>
                </a:lnTo>
                <a:lnTo>
                  <a:pt x="144" y="594"/>
                </a:lnTo>
                <a:lnTo>
                  <a:pt x="135" y="599"/>
                </a:lnTo>
                <a:lnTo>
                  <a:pt x="130" y="601"/>
                </a:lnTo>
                <a:lnTo>
                  <a:pt x="123" y="601"/>
                </a:lnTo>
                <a:lnTo>
                  <a:pt x="123" y="601"/>
                </a:lnTo>
                <a:lnTo>
                  <a:pt x="120" y="602"/>
                </a:lnTo>
                <a:lnTo>
                  <a:pt x="118" y="606"/>
                </a:lnTo>
                <a:lnTo>
                  <a:pt x="117" y="614"/>
                </a:lnTo>
                <a:lnTo>
                  <a:pt x="117" y="614"/>
                </a:lnTo>
                <a:lnTo>
                  <a:pt x="99" y="614"/>
                </a:lnTo>
                <a:lnTo>
                  <a:pt x="93" y="616"/>
                </a:lnTo>
                <a:lnTo>
                  <a:pt x="91" y="618"/>
                </a:lnTo>
                <a:lnTo>
                  <a:pt x="89" y="621"/>
                </a:lnTo>
                <a:lnTo>
                  <a:pt x="89" y="621"/>
                </a:lnTo>
                <a:lnTo>
                  <a:pt x="93" y="623"/>
                </a:lnTo>
                <a:lnTo>
                  <a:pt x="94" y="626"/>
                </a:lnTo>
                <a:lnTo>
                  <a:pt x="96" y="630"/>
                </a:lnTo>
                <a:lnTo>
                  <a:pt x="96" y="635"/>
                </a:lnTo>
                <a:lnTo>
                  <a:pt x="96" y="635"/>
                </a:lnTo>
                <a:lnTo>
                  <a:pt x="96" y="640"/>
                </a:lnTo>
                <a:lnTo>
                  <a:pt x="99" y="642"/>
                </a:lnTo>
                <a:lnTo>
                  <a:pt x="101" y="645"/>
                </a:lnTo>
                <a:lnTo>
                  <a:pt x="103" y="649"/>
                </a:lnTo>
                <a:lnTo>
                  <a:pt x="103" y="649"/>
                </a:lnTo>
                <a:lnTo>
                  <a:pt x="108" y="650"/>
                </a:lnTo>
                <a:lnTo>
                  <a:pt x="110" y="652"/>
                </a:lnTo>
                <a:lnTo>
                  <a:pt x="110" y="655"/>
                </a:lnTo>
                <a:lnTo>
                  <a:pt x="158" y="655"/>
                </a:lnTo>
                <a:lnTo>
                  <a:pt x="158" y="655"/>
                </a:lnTo>
                <a:lnTo>
                  <a:pt x="158" y="659"/>
                </a:lnTo>
                <a:lnTo>
                  <a:pt x="159" y="660"/>
                </a:lnTo>
                <a:lnTo>
                  <a:pt x="164" y="662"/>
                </a:lnTo>
                <a:lnTo>
                  <a:pt x="168" y="666"/>
                </a:lnTo>
                <a:lnTo>
                  <a:pt x="170" y="667"/>
                </a:lnTo>
                <a:lnTo>
                  <a:pt x="171" y="669"/>
                </a:lnTo>
                <a:lnTo>
                  <a:pt x="171" y="669"/>
                </a:lnTo>
                <a:lnTo>
                  <a:pt x="176" y="671"/>
                </a:lnTo>
                <a:lnTo>
                  <a:pt x="180" y="674"/>
                </a:lnTo>
                <a:lnTo>
                  <a:pt x="185" y="676"/>
                </a:lnTo>
                <a:lnTo>
                  <a:pt x="192" y="676"/>
                </a:lnTo>
                <a:lnTo>
                  <a:pt x="192" y="676"/>
                </a:lnTo>
                <a:lnTo>
                  <a:pt x="193" y="671"/>
                </a:lnTo>
                <a:lnTo>
                  <a:pt x="198" y="669"/>
                </a:lnTo>
                <a:lnTo>
                  <a:pt x="205" y="669"/>
                </a:lnTo>
                <a:lnTo>
                  <a:pt x="212" y="669"/>
                </a:lnTo>
                <a:lnTo>
                  <a:pt x="212" y="669"/>
                </a:lnTo>
                <a:lnTo>
                  <a:pt x="214" y="664"/>
                </a:lnTo>
                <a:lnTo>
                  <a:pt x="219" y="662"/>
                </a:lnTo>
                <a:lnTo>
                  <a:pt x="226" y="662"/>
                </a:lnTo>
                <a:lnTo>
                  <a:pt x="233" y="662"/>
                </a:lnTo>
                <a:lnTo>
                  <a:pt x="233" y="662"/>
                </a:lnTo>
                <a:lnTo>
                  <a:pt x="236" y="655"/>
                </a:lnTo>
                <a:lnTo>
                  <a:pt x="241" y="649"/>
                </a:lnTo>
                <a:lnTo>
                  <a:pt x="245" y="645"/>
                </a:lnTo>
                <a:lnTo>
                  <a:pt x="250" y="643"/>
                </a:lnTo>
                <a:lnTo>
                  <a:pt x="255" y="642"/>
                </a:lnTo>
                <a:lnTo>
                  <a:pt x="260" y="642"/>
                </a:lnTo>
                <a:lnTo>
                  <a:pt x="301" y="642"/>
                </a:lnTo>
                <a:lnTo>
                  <a:pt x="301" y="642"/>
                </a:lnTo>
                <a:lnTo>
                  <a:pt x="301" y="638"/>
                </a:lnTo>
                <a:lnTo>
                  <a:pt x="304" y="635"/>
                </a:lnTo>
                <a:lnTo>
                  <a:pt x="306" y="631"/>
                </a:lnTo>
                <a:lnTo>
                  <a:pt x="308" y="628"/>
                </a:lnTo>
                <a:lnTo>
                  <a:pt x="308" y="628"/>
                </a:lnTo>
                <a:lnTo>
                  <a:pt x="309" y="620"/>
                </a:lnTo>
                <a:lnTo>
                  <a:pt x="311" y="616"/>
                </a:lnTo>
                <a:lnTo>
                  <a:pt x="314" y="614"/>
                </a:lnTo>
                <a:lnTo>
                  <a:pt x="314" y="614"/>
                </a:lnTo>
                <a:lnTo>
                  <a:pt x="323" y="614"/>
                </a:lnTo>
                <a:lnTo>
                  <a:pt x="328" y="618"/>
                </a:lnTo>
                <a:lnTo>
                  <a:pt x="333" y="620"/>
                </a:lnTo>
                <a:lnTo>
                  <a:pt x="342" y="621"/>
                </a:lnTo>
                <a:lnTo>
                  <a:pt x="342" y="621"/>
                </a:lnTo>
                <a:lnTo>
                  <a:pt x="345" y="614"/>
                </a:lnTo>
                <a:lnTo>
                  <a:pt x="350" y="608"/>
                </a:lnTo>
                <a:lnTo>
                  <a:pt x="354" y="604"/>
                </a:lnTo>
                <a:lnTo>
                  <a:pt x="359" y="602"/>
                </a:lnTo>
                <a:lnTo>
                  <a:pt x="364" y="601"/>
                </a:lnTo>
                <a:lnTo>
                  <a:pt x="369" y="601"/>
                </a:lnTo>
                <a:lnTo>
                  <a:pt x="369" y="560"/>
                </a:lnTo>
                <a:lnTo>
                  <a:pt x="369" y="560"/>
                </a:lnTo>
                <a:lnTo>
                  <a:pt x="372" y="560"/>
                </a:lnTo>
                <a:lnTo>
                  <a:pt x="376" y="556"/>
                </a:lnTo>
                <a:lnTo>
                  <a:pt x="379" y="555"/>
                </a:lnTo>
                <a:lnTo>
                  <a:pt x="383" y="553"/>
                </a:lnTo>
                <a:lnTo>
                  <a:pt x="383" y="553"/>
                </a:lnTo>
                <a:lnTo>
                  <a:pt x="383" y="550"/>
                </a:lnTo>
                <a:lnTo>
                  <a:pt x="384" y="548"/>
                </a:lnTo>
                <a:lnTo>
                  <a:pt x="389" y="546"/>
                </a:lnTo>
                <a:lnTo>
                  <a:pt x="393" y="543"/>
                </a:lnTo>
                <a:lnTo>
                  <a:pt x="395" y="541"/>
                </a:lnTo>
                <a:lnTo>
                  <a:pt x="396" y="539"/>
                </a:lnTo>
                <a:lnTo>
                  <a:pt x="396" y="539"/>
                </a:lnTo>
                <a:lnTo>
                  <a:pt x="401" y="538"/>
                </a:lnTo>
                <a:lnTo>
                  <a:pt x="405" y="536"/>
                </a:lnTo>
                <a:lnTo>
                  <a:pt x="410" y="533"/>
                </a:lnTo>
                <a:lnTo>
                  <a:pt x="417" y="533"/>
                </a:lnTo>
                <a:lnTo>
                  <a:pt x="417" y="533"/>
                </a:lnTo>
                <a:lnTo>
                  <a:pt x="422" y="541"/>
                </a:lnTo>
                <a:lnTo>
                  <a:pt x="427" y="550"/>
                </a:lnTo>
                <a:lnTo>
                  <a:pt x="434" y="556"/>
                </a:lnTo>
                <a:lnTo>
                  <a:pt x="437" y="567"/>
                </a:lnTo>
                <a:lnTo>
                  <a:pt x="437" y="567"/>
                </a:lnTo>
                <a:lnTo>
                  <a:pt x="441" y="567"/>
                </a:lnTo>
                <a:lnTo>
                  <a:pt x="441" y="567"/>
                </a:lnTo>
                <a:lnTo>
                  <a:pt x="442" y="572"/>
                </a:lnTo>
                <a:lnTo>
                  <a:pt x="442" y="577"/>
                </a:lnTo>
                <a:lnTo>
                  <a:pt x="444" y="580"/>
                </a:lnTo>
                <a:lnTo>
                  <a:pt x="444" y="580"/>
                </a:lnTo>
                <a:lnTo>
                  <a:pt x="447" y="580"/>
                </a:lnTo>
                <a:lnTo>
                  <a:pt x="451" y="580"/>
                </a:lnTo>
                <a:lnTo>
                  <a:pt x="454" y="580"/>
                </a:lnTo>
                <a:lnTo>
                  <a:pt x="458" y="580"/>
                </a:lnTo>
                <a:lnTo>
                  <a:pt x="458" y="580"/>
                </a:lnTo>
                <a:lnTo>
                  <a:pt x="458" y="584"/>
                </a:lnTo>
                <a:lnTo>
                  <a:pt x="458" y="587"/>
                </a:lnTo>
                <a:lnTo>
                  <a:pt x="458" y="587"/>
                </a:lnTo>
                <a:lnTo>
                  <a:pt x="461" y="594"/>
                </a:lnTo>
                <a:lnTo>
                  <a:pt x="464" y="601"/>
                </a:lnTo>
                <a:lnTo>
                  <a:pt x="464" y="601"/>
                </a:lnTo>
                <a:lnTo>
                  <a:pt x="471" y="601"/>
                </a:lnTo>
                <a:lnTo>
                  <a:pt x="476" y="601"/>
                </a:lnTo>
                <a:lnTo>
                  <a:pt x="478" y="604"/>
                </a:lnTo>
                <a:lnTo>
                  <a:pt x="482" y="608"/>
                </a:lnTo>
                <a:lnTo>
                  <a:pt x="483" y="611"/>
                </a:lnTo>
                <a:lnTo>
                  <a:pt x="487" y="614"/>
                </a:lnTo>
                <a:lnTo>
                  <a:pt x="492" y="614"/>
                </a:lnTo>
                <a:lnTo>
                  <a:pt x="499" y="614"/>
                </a:lnTo>
                <a:lnTo>
                  <a:pt x="499" y="614"/>
                </a:lnTo>
                <a:lnTo>
                  <a:pt x="504" y="613"/>
                </a:lnTo>
                <a:lnTo>
                  <a:pt x="509" y="608"/>
                </a:lnTo>
                <a:lnTo>
                  <a:pt x="514" y="604"/>
                </a:lnTo>
                <a:lnTo>
                  <a:pt x="519" y="601"/>
                </a:lnTo>
                <a:lnTo>
                  <a:pt x="553" y="601"/>
                </a:lnTo>
                <a:lnTo>
                  <a:pt x="553" y="601"/>
                </a:lnTo>
                <a:lnTo>
                  <a:pt x="567" y="608"/>
                </a:lnTo>
                <a:lnTo>
                  <a:pt x="580" y="614"/>
                </a:lnTo>
                <a:lnTo>
                  <a:pt x="580" y="614"/>
                </a:lnTo>
                <a:lnTo>
                  <a:pt x="584" y="621"/>
                </a:lnTo>
                <a:lnTo>
                  <a:pt x="589" y="628"/>
                </a:lnTo>
                <a:lnTo>
                  <a:pt x="592" y="631"/>
                </a:lnTo>
                <a:lnTo>
                  <a:pt x="598" y="633"/>
                </a:lnTo>
                <a:lnTo>
                  <a:pt x="603" y="635"/>
                </a:lnTo>
                <a:lnTo>
                  <a:pt x="608" y="635"/>
                </a:lnTo>
                <a:lnTo>
                  <a:pt x="608" y="635"/>
                </a:lnTo>
                <a:lnTo>
                  <a:pt x="611" y="635"/>
                </a:lnTo>
                <a:lnTo>
                  <a:pt x="613" y="631"/>
                </a:lnTo>
                <a:lnTo>
                  <a:pt x="615" y="625"/>
                </a:lnTo>
                <a:lnTo>
                  <a:pt x="616" y="618"/>
                </a:lnTo>
                <a:lnTo>
                  <a:pt x="618" y="616"/>
                </a:lnTo>
                <a:lnTo>
                  <a:pt x="621" y="614"/>
                </a:lnTo>
                <a:lnTo>
                  <a:pt x="621" y="614"/>
                </a:lnTo>
                <a:lnTo>
                  <a:pt x="625" y="614"/>
                </a:lnTo>
                <a:lnTo>
                  <a:pt x="628" y="614"/>
                </a:lnTo>
                <a:lnTo>
                  <a:pt x="635" y="618"/>
                </a:lnTo>
                <a:lnTo>
                  <a:pt x="639" y="618"/>
                </a:lnTo>
                <a:lnTo>
                  <a:pt x="640" y="618"/>
                </a:lnTo>
                <a:lnTo>
                  <a:pt x="642" y="614"/>
                </a:lnTo>
                <a:lnTo>
                  <a:pt x="642" y="614"/>
                </a:lnTo>
                <a:lnTo>
                  <a:pt x="652" y="614"/>
                </a:lnTo>
                <a:lnTo>
                  <a:pt x="662" y="614"/>
                </a:lnTo>
                <a:lnTo>
                  <a:pt x="669" y="618"/>
                </a:lnTo>
                <a:lnTo>
                  <a:pt x="676" y="621"/>
                </a:lnTo>
                <a:lnTo>
                  <a:pt x="683" y="621"/>
                </a:lnTo>
                <a:lnTo>
                  <a:pt x="683" y="621"/>
                </a:lnTo>
                <a:lnTo>
                  <a:pt x="683" y="618"/>
                </a:lnTo>
                <a:lnTo>
                  <a:pt x="681" y="616"/>
                </a:lnTo>
                <a:lnTo>
                  <a:pt x="676" y="614"/>
                </a:lnTo>
                <a:lnTo>
                  <a:pt x="676" y="614"/>
                </a:lnTo>
                <a:lnTo>
                  <a:pt x="673" y="609"/>
                </a:lnTo>
                <a:lnTo>
                  <a:pt x="669" y="604"/>
                </a:lnTo>
                <a:lnTo>
                  <a:pt x="661" y="596"/>
                </a:lnTo>
                <a:lnTo>
                  <a:pt x="657" y="591"/>
                </a:lnTo>
                <a:lnTo>
                  <a:pt x="656" y="584"/>
                </a:lnTo>
                <a:lnTo>
                  <a:pt x="654" y="577"/>
                </a:lnTo>
                <a:lnTo>
                  <a:pt x="656" y="567"/>
                </a:lnTo>
                <a:lnTo>
                  <a:pt x="656" y="567"/>
                </a:lnTo>
                <a:lnTo>
                  <a:pt x="661" y="567"/>
                </a:lnTo>
                <a:lnTo>
                  <a:pt x="666" y="567"/>
                </a:lnTo>
                <a:lnTo>
                  <a:pt x="671" y="562"/>
                </a:lnTo>
                <a:lnTo>
                  <a:pt x="678" y="558"/>
                </a:lnTo>
                <a:lnTo>
                  <a:pt x="683" y="558"/>
                </a:lnTo>
                <a:lnTo>
                  <a:pt x="690" y="560"/>
                </a:lnTo>
                <a:lnTo>
                  <a:pt x="690" y="560"/>
                </a:lnTo>
                <a:lnTo>
                  <a:pt x="692" y="550"/>
                </a:lnTo>
                <a:lnTo>
                  <a:pt x="690" y="543"/>
                </a:lnTo>
                <a:lnTo>
                  <a:pt x="686" y="538"/>
                </a:lnTo>
                <a:lnTo>
                  <a:pt x="681" y="534"/>
                </a:lnTo>
                <a:lnTo>
                  <a:pt x="676" y="531"/>
                </a:lnTo>
                <a:lnTo>
                  <a:pt x="673" y="526"/>
                </a:lnTo>
                <a:lnTo>
                  <a:pt x="669" y="521"/>
                </a:lnTo>
                <a:lnTo>
                  <a:pt x="669" y="512"/>
                </a:lnTo>
                <a:lnTo>
                  <a:pt x="669" y="512"/>
                </a:lnTo>
                <a:lnTo>
                  <a:pt x="671" y="507"/>
                </a:lnTo>
                <a:lnTo>
                  <a:pt x="674" y="504"/>
                </a:lnTo>
                <a:lnTo>
                  <a:pt x="683" y="498"/>
                </a:lnTo>
                <a:lnTo>
                  <a:pt x="683" y="498"/>
                </a:lnTo>
                <a:lnTo>
                  <a:pt x="683" y="487"/>
                </a:lnTo>
                <a:lnTo>
                  <a:pt x="685" y="481"/>
                </a:lnTo>
                <a:lnTo>
                  <a:pt x="686" y="480"/>
                </a:lnTo>
                <a:lnTo>
                  <a:pt x="690" y="478"/>
                </a:lnTo>
                <a:lnTo>
                  <a:pt x="690" y="478"/>
                </a:lnTo>
                <a:lnTo>
                  <a:pt x="698" y="475"/>
                </a:lnTo>
                <a:lnTo>
                  <a:pt x="707" y="471"/>
                </a:lnTo>
                <a:lnTo>
                  <a:pt x="715" y="468"/>
                </a:lnTo>
                <a:lnTo>
                  <a:pt x="724" y="464"/>
                </a:lnTo>
                <a:lnTo>
                  <a:pt x="744" y="464"/>
                </a:lnTo>
                <a:lnTo>
                  <a:pt x="744" y="464"/>
                </a:lnTo>
                <a:lnTo>
                  <a:pt x="744" y="461"/>
                </a:lnTo>
                <a:lnTo>
                  <a:pt x="746" y="459"/>
                </a:lnTo>
                <a:lnTo>
                  <a:pt x="751" y="458"/>
                </a:lnTo>
                <a:lnTo>
                  <a:pt x="755" y="454"/>
                </a:lnTo>
                <a:lnTo>
                  <a:pt x="756" y="452"/>
                </a:lnTo>
                <a:lnTo>
                  <a:pt x="758" y="451"/>
                </a:lnTo>
                <a:lnTo>
                  <a:pt x="758" y="451"/>
                </a:lnTo>
                <a:lnTo>
                  <a:pt x="756" y="451"/>
                </a:lnTo>
                <a:lnTo>
                  <a:pt x="756" y="451"/>
                </a:lnTo>
                <a:lnTo>
                  <a:pt x="758" y="447"/>
                </a:lnTo>
                <a:lnTo>
                  <a:pt x="760" y="444"/>
                </a:lnTo>
                <a:lnTo>
                  <a:pt x="760" y="444"/>
                </a:lnTo>
                <a:lnTo>
                  <a:pt x="758" y="441"/>
                </a:lnTo>
                <a:lnTo>
                  <a:pt x="758" y="441"/>
                </a:lnTo>
                <a:lnTo>
                  <a:pt x="758" y="435"/>
                </a:lnTo>
                <a:lnTo>
                  <a:pt x="758" y="435"/>
                </a:lnTo>
                <a:lnTo>
                  <a:pt x="758" y="434"/>
                </a:lnTo>
                <a:lnTo>
                  <a:pt x="758" y="434"/>
                </a:lnTo>
                <a:lnTo>
                  <a:pt x="760" y="427"/>
                </a:lnTo>
                <a:lnTo>
                  <a:pt x="761" y="422"/>
                </a:lnTo>
                <a:lnTo>
                  <a:pt x="761" y="422"/>
                </a:lnTo>
                <a:lnTo>
                  <a:pt x="763" y="420"/>
                </a:lnTo>
                <a:lnTo>
                  <a:pt x="763" y="420"/>
                </a:lnTo>
                <a:lnTo>
                  <a:pt x="767" y="413"/>
                </a:lnTo>
                <a:lnTo>
                  <a:pt x="767" y="413"/>
                </a:lnTo>
                <a:lnTo>
                  <a:pt x="767" y="413"/>
                </a:lnTo>
                <a:lnTo>
                  <a:pt x="767" y="413"/>
                </a:lnTo>
                <a:lnTo>
                  <a:pt x="768" y="410"/>
                </a:lnTo>
                <a:lnTo>
                  <a:pt x="768" y="410"/>
                </a:lnTo>
                <a:lnTo>
                  <a:pt x="770" y="408"/>
                </a:lnTo>
                <a:lnTo>
                  <a:pt x="770" y="408"/>
                </a:lnTo>
                <a:lnTo>
                  <a:pt x="772" y="403"/>
                </a:lnTo>
                <a:lnTo>
                  <a:pt x="772" y="355"/>
                </a:lnTo>
                <a:lnTo>
                  <a:pt x="772" y="355"/>
                </a:lnTo>
                <a:lnTo>
                  <a:pt x="767" y="352"/>
                </a:lnTo>
                <a:lnTo>
                  <a:pt x="761" y="348"/>
                </a:lnTo>
                <a:lnTo>
                  <a:pt x="758" y="343"/>
                </a:lnTo>
                <a:lnTo>
                  <a:pt x="758" y="335"/>
                </a:lnTo>
                <a:lnTo>
                  <a:pt x="758" y="335"/>
                </a:lnTo>
                <a:lnTo>
                  <a:pt x="748" y="335"/>
                </a:lnTo>
                <a:lnTo>
                  <a:pt x="744" y="333"/>
                </a:lnTo>
                <a:lnTo>
                  <a:pt x="741" y="331"/>
                </a:lnTo>
                <a:lnTo>
                  <a:pt x="739" y="328"/>
                </a:lnTo>
                <a:lnTo>
                  <a:pt x="738" y="324"/>
                </a:lnTo>
                <a:lnTo>
                  <a:pt x="738" y="314"/>
                </a:lnTo>
                <a:lnTo>
                  <a:pt x="738" y="314"/>
                </a:lnTo>
                <a:lnTo>
                  <a:pt x="741" y="307"/>
                </a:lnTo>
                <a:lnTo>
                  <a:pt x="746" y="302"/>
                </a:lnTo>
                <a:lnTo>
                  <a:pt x="751" y="297"/>
                </a:lnTo>
                <a:lnTo>
                  <a:pt x="758" y="294"/>
                </a:lnTo>
                <a:lnTo>
                  <a:pt x="758" y="294"/>
                </a:lnTo>
                <a:lnTo>
                  <a:pt x="758" y="289"/>
                </a:lnTo>
                <a:lnTo>
                  <a:pt x="760" y="285"/>
                </a:lnTo>
                <a:lnTo>
                  <a:pt x="763" y="283"/>
                </a:lnTo>
                <a:lnTo>
                  <a:pt x="767" y="282"/>
                </a:lnTo>
                <a:lnTo>
                  <a:pt x="775" y="280"/>
                </a:lnTo>
                <a:lnTo>
                  <a:pt x="777" y="277"/>
                </a:lnTo>
                <a:lnTo>
                  <a:pt x="778" y="273"/>
                </a:lnTo>
                <a:lnTo>
                  <a:pt x="778" y="273"/>
                </a:lnTo>
                <a:lnTo>
                  <a:pt x="787" y="272"/>
                </a:lnTo>
                <a:lnTo>
                  <a:pt x="796" y="270"/>
                </a:lnTo>
                <a:lnTo>
                  <a:pt x="801" y="265"/>
                </a:lnTo>
                <a:lnTo>
                  <a:pt x="806" y="260"/>
                </a:lnTo>
                <a:lnTo>
                  <a:pt x="806" y="260"/>
                </a:lnTo>
                <a:lnTo>
                  <a:pt x="809" y="258"/>
                </a:lnTo>
                <a:lnTo>
                  <a:pt x="813" y="256"/>
                </a:lnTo>
                <a:lnTo>
                  <a:pt x="819" y="249"/>
                </a:lnTo>
                <a:lnTo>
                  <a:pt x="823" y="248"/>
                </a:lnTo>
                <a:lnTo>
                  <a:pt x="826" y="246"/>
                </a:lnTo>
                <a:lnTo>
                  <a:pt x="833" y="244"/>
                </a:lnTo>
                <a:lnTo>
                  <a:pt x="840" y="246"/>
                </a:lnTo>
                <a:lnTo>
                  <a:pt x="840" y="246"/>
                </a:lnTo>
                <a:lnTo>
                  <a:pt x="842" y="241"/>
                </a:lnTo>
                <a:lnTo>
                  <a:pt x="843" y="239"/>
                </a:lnTo>
                <a:lnTo>
                  <a:pt x="847" y="239"/>
                </a:lnTo>
                <a:lnTo>
                  <a:pt x="847" y="239"/>
                </a:lnTo>
                <a:lnTo>
                  <a:pt x="848" y="231"/>
                </a:lnTo>
                <a:lnTo>
                  <a:pt x="850" y="227"/>
                </a:lnTo>
                <a:lnTo>
                  <a:pt x="853" y="225"/>
                </a:lnTo>
                <a:lnTo>
                  <a:pt x="853" y="225"/>
                </a:lnTo>
                <a:lnTo>
                  <a:pt x="855" y="222"/>
                </a:lnTo>
                <a:lnTo>
                  <a:pt x="859" y="220"/>
                </a:lnTo>
                <a:lnTo>
                  <a:pt x="862" y="219"/>
                </a:lnTo>
                <a:lnTo>
                  <a:pt x="867" y="219"/>
                </a:lnTo>
                <a:lnTo>
                  <a:pt x="867" y="219"/>
                </a:lnTo>
                <a:lnTo>
                  <a:pt x="869" y="210"/>
                </a:lnTo>
                <a:lnTo>
                  <a:pt x="871" y="207"/>
                </a:lnTo>
                <a:lnTo>
                  <a:pt x="874" y="205"/>
                </a:lnTo>
                <a:lnTo>
                  <a:pt x="874" y="205"/>
                </a:lnTo>
                <a:lnTo>
                  <a:pt x="882" y="205"/>
                </a:lnTo>
                <a:lnTo>
                  <a:pt x="889" y="207"/>
                </a:lnTo>
                <a:lnTo>
                  <a:pt x="896" y="208"/>
                </a:lnTo>
                <a:lnTo>
                  <a:pt x="901" y="212"/>
                </a:lnTo>
                <a:lnTo>
                  <a:pt x="901" y="212"/>
                </a:lnTo>
                <a:lnTo>
                  <a:pt x="901" y="217"/>
                </a:lnTo>
                <a:lnTo>
                  <a:pt x="905" y="219"/>
                </a:lnTo>
                <a:lnTo>
                  <a:pt x="908" y="220"/>
                </a:lnTo>
                <a:lnTo>
                  <a:pt x="913" y="219"/>
                </a:lnTo>
                <a:lnTo>
                  <a:pt x="925" y="219"/>
                </a:lnTo>
                <a:lnTo>
                  <a:pt x="930" y="219"/>
                </a:lnTo>
                <a:lnTo>
                  <a:pt x="935" y="219"/>
                </a:lnTo>
                <a:lnTo>
                  <a:pt x="935" y="219"/>
                </a:lnTo>
                <a:lnTo>
                  <a:pt x="939" y="213"/>
                </a:lnTo>
                <a:lnTo>
                  <a:pt x="940" y="210"/>
                </a:lnTo>
                <a:lnTo>
                  <a:pt x="942" y="205"/>
                </a:lnTo>
                <a:lnTo>
                  <a:pt x="940" y="202"/>
                </a:lnTo>
                <a:lnTo>
                  <a:pt x="939" y="198"/>
                </a:lnTo>
                <a:lnTo>
                  <a:pt x="937" y="195"/>
                </a:lnTo>
                <a:lnTo>
                  <a:pt x="934" y="193"/>
                </a:lnTo>
                <a:lnTo>
                  <a:pt x="929" y="191"/>
                </a:lnTo>
                <a:lnTo>
                  <a:pt x="929" y="191"/>
                </a:lnTo>
                <a:lnTo>
                  <a:pt x="930" y="185"/>
                </a:lnTo>
                <a:lnTo>
                  <a:pt x="930" y="178"/>
                </a:lnTo>
                <a:lnTo>
                  <a:pt x="927" y="169"/>
                </a:lnTo>
                <a:lnTo>
                  <a:pt x="923" y="161"/>
                </a:lnTo>
                <a:lnTo>
                  <a:pt x="922" y="156"/>
                </a:lnTo>
                <a:lnTo>
                  <a:pt x="922" y="150"/>
                </a:lnTo>
                <a:lnTo>
                  <a:pt x="922" y="150"/>
                </a:lnTo>
                <a:lnTo>
                  <a:pt x="929" y="152"/>
                </a:lnTo>
                <a:lnTo>
                  <a:pt x="934" y="150"/>
                </a:lnTo>
                <a:lnTo>
                  <a:pt x="939" y="149"/>
                </a:lnTo>
                <a:lnTo>
                  <a:pt x="942" y="147"/>
                </a:lnTo>
                <a:lnTo>
                  <a:pt x="947" y="140"/>
                </a:lnTo>
                <a:lnTo>
                  <a:pt x="951" y="138"/>
                </a:lnTo>
                <a:lnTo>
                  <a:pt x="956" y="137"/>
                </a:lnTo>
                <a:lnTo>
                  <a:pt x="956" y="137"/>
                </a:lnTo>
                <a:lnTo>
                  <a:pt x="963" y="137"/>
                </a:lnTo>
                <a:lnTo>
                  <a:pt x="969" y="137"/>
                </a:lnTo>
                <a:lnTo>
                  <a:pt x="978" y="142"/>
                </a:lnTo>
                <a:lnTo>
                  <a:pt x="988" y="144"/>
                </a:lnTo>
                <a:lnTo>
                  <a:pt x="995" y="145"/>
                </a:lnTo>
                <a:lnTo>
                  <a:pt x="1004" y="144"/>
                </a:lnTo>
                <a:lnTo>
                  <a:pt x="1004" y="109"/>
                </a:lnTo>
                <a:lnTo>
                  <a:pt x="1004" y="109"/>
                </a:lnTo>
                <a:lnTo>
                  <a:pt x="1002" y="108"/>
                </a:lnTo>
                <a:lnTo>
                  <a:pt x="1000" y="106"/>
                </a:lnTo>
                <a:lnTo>
                  <a:pt x="997" y="103"/>
                </a:lnTo>
                <a:lnTo>
                  <a:pt x="992" y="101"/>
                </a:lnTo>
                <a:lnTo>
                  <a:pt x="990" y="99"/>
                </a:lnTo>
                <a:lnTo>
                  <a:pt x="990" y="96"/>
                </a:lnTo>
              </a:path>
            </a:pathLst>
          </a:custGeom>
          <a:solidFill>
            <a:srgbClr val="D9D9D9"/>
          </a:solidFill>
          <a:ln w="6350" cap="flat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 kern="0">
              <a:solidFill>
                <a:srgbClr val="000000"/>
              </a:solidFill>
            </a:endParaRPr>
          </a:p>
        </p:txBody>
      </p:sp>
      <p:pic>
        <p:nvPicPr>
          <p:cNvPr id="2056" name="Picture 8">
            <a:extLst>
              <a:ext uri="{FF2B5EF4-FFF2-40B4-BE49-F238E27FC236}">
                <a16:creationId xmlns:a16="http://schemas.microsoft.com/office/drawing/2014/main" id="{7F4F2C19-7856-4529-8B21-A19B2BDF8C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6830" y="2470508"/>
            <a:ext cx="2665613" cy="2863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Graphic 33" descr="Badge Follow with solid fill">
            <a:extLst>
              <a:ext uri="{FF2B5EF4-FFF2-40B4-BE49-F238E27FC236}">
                <a16:creationId xmlns:a16="http://schemas.microsoft.com/office/drawing/2014/main" id="{B18FC7E7-0CDE-4978-8F03-82A440C7E6B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067500" y="3095017"/>
            <a:ext cx="615350" cy="615350"/>
          </a:xfrm>
          <a:prstGeom prst="rect">
            <a:avLst/>
          </a:prstGeom>
        </p:spPr>
      </p:pic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AB9A7907-056B-4BB5-B96A-E48CF02A78EE}"/>
              </a:ext>
            </a:extLst>
          </p:cNvPr>
          <p:cNvSpPr txBox="1">
            <a:spLocks/>
          </p:cNvSpPr>
          <p:nvPr/>
        </p:nvSpPr>
        <p:spPr>
          <a:xfrm>
            <a:off x="9623246" y="3134356"/>
            <a:ext cx="2462754" cy="2411679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Účast na TTR pilotech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Aktivní spolupráce s ministerstvem – legislativní změny</a:t>
            </a:r>
          </a:p>
          <a:p>
            <a:pPr marL="1800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cs-CZ" sz="1400" dirty="0">
                <a:solidFill>
                  <a:srgbClr val="000000"/>
                </a:solidFill>
                <a:latin typeface="Arial" panose="020B0604020202020204" pitchFamily="34" charset="0"/>
              </a:rPr>
              <a:t>Maximální utilizace interních IM zdrojů</a:t>
            </a:r>
          </a:p>
          <a:p>
            <a:pPr marL="342900" indent="-1800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CH" sz="140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pic>
        <p:nvPicPr>
          <p:cNvPr id="6" name="Picture 6" descr="Registre suisse de l'infrastructure (RINF-CH) Guide de procédure à  l'intention des gestionnaires d'infrastructure">
            <a:extLst>
              <a:ext uri="{FF2B5EF4-FFF2-40B4-BE49-F238E27FC236}">
                <a16:creationId xmlns:a16="http://schemas.microsoft.com/office/drawing/2014/main" id="{D680093D-9FF9-4048-8679-2652379992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694" r="69064"/>
          <a:stretch/>
        </p:blipFill>
        <p:spPr bwMode="auto">
          <a:xfrm>
            <a:off x="106001" y="1533216"/>
            <a:ext cx="615350" cy="252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94349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3B511B-9797-403B-AEBE-FD8BA9F7D9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19125" y="1274657"/>
            <a:ext cx="10201275" cy="805257"/>
          </a:xfrm>
        </p:spPr>
        <p:txBody>
          <a:bodyPr/>
          <a:lstStyle/>
          <a:p>
            <a:pPr algn="l"/>
            <a:r>
              <a:rPr lang="cs-CZ" sz="3600" dirty="0"/>
              <a:t>Kde jsou další informace o TTR</a:t>
            </a:r>
            <a:endParaRPr lang="cs-CZ" sz="4400" dirty="0"/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2937EAD3-1058-4E8B-91A0-B4570796CB9F}"/>
              </a:ext>
            </a:extLst>
          </p:cNvPr>
          <p:cNvSpPr txBox="1">
            <a:spLocks/>
          </p:cNvSpPr>
          <p:nvPr/>
        </p:nvSpPr>
        <p:spPr>
          <a:xfrm>
            <a:off x="542925" y="2308645"/>
            <a:ext cx="11115675" cy="25988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TTR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video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v angličtině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 /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češtině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: Forum Train Europe 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  <a:hlinkClick r:id="rId3"/>
              </a:rPr>
              <a:t>YouTube</a:t>
            </a:r>
            <a:endParaRPr lang="en-CH" sz="20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TTR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brožura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v angličtině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: </a:t>
            </a:r>
            <a:r>
              <a:rPr lang="en-GB" sz="2000" dirty="0">
                <a:solidFill>
                  <a:srgbClr val="000000"/>
                </a:solidFill>
                <a:latin typeface="Arial" panose="020B0604020202020204" pitchFamily="34" charset="0"/>
                <a:hlinkClick r:id="rId4"/>
              </a:rPr>
              <a:t>https://ttr.rne.eu/ttr-media-2/</a:t>
            </a:r>
            <a:endParaRPr lang="en-CH" sz="20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FTE </a:t>
            </a:r>
            <a:r>
              <a:rPr lang="cs-CZ" sz="2000" dirty="0">
                <a:solidFill>
                  <a:srgbClr val="000000"/>
                </a:solidFill>
                <a:latin typeface="Arial" panose="020B0604020202020204" pitchFamily="34" charset="0"/>
              </a:rPr>
              <a:t>web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: </a:t>
            </a:r>
            <a:r>
              <a:rPr lang="en-GB" sz="2000" dirty="0">
                <a:solidFill>
                  <a:srgbClr val="000000"/>
                </a:solidFill>
                <a:latin typeface="Arial" panose="020B0604020202020204" pitchFamily="34" charset="0"/>
                <a:hlinkClick r:id="rId5"/>
              </a:rPr>
              <a:t>https://www.forumtraineurope.eu/services/ttr/</a:t>
            </a:r>
            <a:endParaRPr lang="en-CH" sz="20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marL="342900" indent="-342900" fontAlgn="ctr"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FTE LinkedIn: </a:t>
            </a:r>
            <a:r>
              <a:rPr lang="en-GB" sz="2000" dirty="0">
                <a:solidFill>
                  <a:srgbClr val="000000"/>
                </a:solidFill>
                <a:latin typeface="Arial" panose="020B0604020202020204" pitchFamily="34" charset="0"/>
                <a:hlinkClick r:id="rId6"/>
              </a:rPr>
              <a:t>https://www.linkedin.com/company/forum-train-europe-fte</a:t>
            </a:r>
            <a:r>
              <a:rPr lang="en-CH" sz="200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</a:p>
        </p:txBody>
      </p:sp>
      <p:pic>
        <p:nvPicPr>
          <p:cNvPr id="5" name="Picture 4">
            <a:hlinkClick r:id="rId3"/>
            <a:extLst>
              <a:ext uri="{FF2B5EF4-FFF2-40B4-BE49-F238E27FC236}">
                <a16:creationId xmlns:a16="http://schemas.microsoft.com/office/drawing/2014/main" id="{78C46EB7-5BA6-42D7-8981-C3BFBFD693E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434080" y="4861820"/>
            <a:ext cx="2569724" cy="1209188"/>
          </a:xfrm>
          <a:prstGeom prst="rect">
            <a:avLst/>
          </a:prstGeom>
        </p:spPr>
      </p:pic>
      <p:pic>
        <p:nvPicPr>
          <p:cNvPr id="6" name="Graphic 5" descr="Video camera with solid fill">
            <a:extLst>
              <a:ext uri="{FF2B5EF4-FFF2-40B4-BE49-F238E27FC236}">
                <a16:creationId xmlns:a16="http://schemas.microsoft.com/office/drawing/2014/main" id="{D91CB502-CA7F-4FF8-BA44-7C02BBE2B0D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252986" y="5030004"/>
            <a:ext cx="1041004" cy="1041004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F00D310-2F47-4096-BA9C-A803096E0A34}"/>
              </a:ext>
            </a:extLst>
          </p:cNvPr>
          <p:cNvSpPr/>
          <p:nvPr/>
        </p:nvSpPr>
        <p:spPr>
          <a:xfrm>
            <a:off x="8094607" y="4617943"/>
            <a:ext cx="4076241" cy="1696943"/>
          </a:xfrm>
          <a:prstGeom prst="rect">
            <a:avLst/>
          </a:prstGeom>
          <a:noFill/>
          <a:ln w="28575">
            <a:solidFill>
              <a:srgbClr val="49716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4C8D509-833E-44D0-8CB5-C4E805713636}"/>
              </a:ext>
            </a:extLst>
          </p:cNvPr>
          <p:cNvSpPr/>
          <p:nvPr/>
        </p:nvSpPr>
        <p:spPr>
          <a:xfrm rot="20184795">
            <a:off x="1786614" y="5143911"/>
            <a:ext cx="4073659" cy="645006"/>
          </a:xfrm>
          <a:prstGeom prst="rect">
            <a:avLst/>
          </a:prstGeom>
          <a:noFill/>
          <a:ln w="28575">
            <a:solidFill>
              <a:srgbClr val="D9D9D9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>
                <a:solidFill>
                  <a:schemeClr val="bg1">
                    <a:lumMod val="50000"/>
                  </a:schemeClr>
                </a:solidFill>
              </a:rPr>
              <a:t>Existuje nějaká alternativa k TTR?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398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picture containing diagram&#10;&#10;Description automatically generated">
            <a:extLst>
              <a:ext uri="{FF2B5EF4-FFF2-40B4-BE49-F238E27FC236}">
                <a16:creationId xmlns:a16="http://schemas.microsoft.com/office/drawing/2014/main" id="{85E90165-F58E-4FD3-A67D-16F1DB9724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27499" y="1764610"/>
            <a:ext cx="4137002" cy="1664390"/>
          </a:xfrm>
          <a:prstGeom prst="rect">
            <a:avLst/>
          </a:prstGeom>
        </p:spPr>
      </p:pic>
      <p:sp>
        <p:nvSpPr>
          <p:cNvPr id="9" name="Textfeld 3">
            <a:extLst>
              <a:ext uri="{FF2B5EF4-FFF2-40B4-BE49-F238E27FC236}">
                <a16:creationId xmlns:a16="http://schemas.microsoft.com/office/drawing/2014/main" id="{77DAC77E-56DB-472C-8CA6-74D79AB3FC18}"/>
              </a:ext>
            </a:extLst>
          </p:cNvPr>
          <p:cNvSpPr txBox="1"/>
          <p:nvPr/>
        </p:nvSpPr>
        <p:spPr>
          <a:xfrm>
            <a:off x="4732324" y="4163090"/>
            <a:ext cx="2762864" cy="4023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de-CH" dirty="0">
                <a:hlinkClick r:id="rId4"/>
              </a:rPr>
              <a:t>www.forumtraineurope.eu</a:t>
            </a:r>
            <a:r>
              <a:rPr lang="de-CH" dirty="0"/>
              <a:t> </a:t>
            </a:r>
          </a:p>
        </p:txBody>
      </p:sp>
      <p:sp>
        <p:nvSpPr>
          <p:cNvPr id="10" name="Textfeld 49">
            <a:extLst>
              <a:ext uri="{FF2B5EF4-FFF2-40B4-BE49-F238E27FC236}">
                <a16:creationId xmlns:a16="http://schemas.microsoft.com/office/drawing/2014/main" id="{C5BCE472-DA85-4ABB-9419-D7DA36053C18}"/>
              </a:ext>
            </a:extLst>
          </p:cNvPr>
          <p:cNvSpPr txBox="1"/>
          <p:nvPr/>
        </p:nvSpPr>
        <p:spPr>
          <a:xfrm>
            <a:off x="4732324" y="4489976"/>
            <a:ext cx="2762864" cy="40232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r>
              <a:rPr lang="de-CH">
                <a:hlinkClick r:id="rId5"/>
              </a:rPr>
              <a:t>info@forumtraineurope.eu</a:t>
            </a:r>
            <a:r>
              <a:rPr lang="de-CH"/>
              <a:t> 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4B0C407D-C8A9-4C62-BD87-6E955DB339B2}"/>
              </a:ext>
            </a:extLst>
          </p:cNvPr>
          <p:cNvSpPr/>
          <p:nvPr/>
        </p:nvSpPr>
        <p:spPr>
          <a:xfrm>
            <a:off x="4147138" y="3716136"/>
            <a:ext cx="374498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cs-CZ" sz="24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Děkuji za pozornost</a:t>
            </a:r>
            <a:endParaRPr lang="de-DE" sz="24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2" name="Picture 2" descr="Folow us on LinkedIn">
            <a:hlinkClick r:id="rId6"/>
            <a:extLst>
              <a:ext uri="{FF2B5EF4-FFF2-40B4-BE49-F238E27FC236}">
                <a16:creationId xmlns:a16="http://schemas.microsoft.com/office/drawing/2014/main" id="{79AF313F-2401-4F9A-9DF8-1835D823E5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6565" y="5204473"/>
            <a:ext cx="2298869" cy="913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08251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E4P_FORMATWIZARD_TAG" val="White"/>
</p:tagLst>
</file>

<file path=ppt/theme/theme1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2_FTE_Vorlage">
  <a:themeElements>
    <a:clrScheme name="FTE">
      <a:dk1>
        <a:sysClr val="windowText" lastClr="000000"/>
      </a:dk1>
      <a:lt1>
        <a:sysClr val="window" lastClr="FFFFFF"/>
      </a:lt1>
      <a:dk2>
        <a:srgbClr val="76787F"/>
      </a:dk2>
      <a:lt2>
        <a:srgbClr val="B6361C"/>
      </a:lt2>
      <a:accent1>
        <a:srgbClr val="778FC5"/>
      </a:accent1>
      <a:accent2>
        <a:srgbClr val="7ABCE0"/>
      </a:accent2>
      <a:accent3>
        <a:srgbClr val="9ABF41"/>
      </a:accent3>
      <a:accent4>
        <a:srgbClr val="EEBF00"/>
      </a:accent4>
      <a:accent5>
        <a:srgbClr val="E27422"/>
      </a:accent5>
      <a:accent6>
        <a:srgbClr val="B29D73"/>
      </a:accent6>
      <a:hlink>
        <a:srgbClr val="000000"/>
      </a:hlink>
      <a:folHlink>
        <a:srgbClr val="000000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4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>
          <a:defRPr dirty="0"/>
        </a:defPPr>
      </a:lstStyle>
    </a:txDef>
  </a:objectDefaults>
  <a:extraClrSchemeLst>
    <a:extraClrScheme>
      <a:clrScheme name="FTE">
        <a:dk1>
          <a:sysClr val="windowText" lastClr="000000"/>
        </a:dk1>
        <a:lt1>
          <a:sysClr val="window" lastClr="FFFFFF"/>
        </a:lt1>
        <a:dk2>
          <a:srgbClr val="76787F"/>
        </a:dk2>
        <a:lt2>
          <a:srgbClr val="B6361C"/>
        </a:lt2>
        <a:accent1>
          <a:srgbClr val="778FC5"/>
        </a:accent1>
        <a:accent2>
          <a:srgbClr val="7ABCE0"/>
        </a:accent2>
        <a:accent3>
          <a:srgbClr val="9ABF41"/>
        </a:accent3>
        <a:accent4>
          <a:srgbClr val="EEBF00"/>
        </a:accent4>
        <a:accent5>
          <a:srgbClr val="E27422"/>
        </a:accent5>
        <a:accent6>
          <a:srgbClr val="B29D73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custClrLst>
    <a:custClr name="Grau">
      <a:srgbClr val="76787F"/>
    </a:custClr>
    <a:custClr name="Rot">
      <a:srgbClr val="B6361C"/>
    </a:custClr>
    <a:custClr name="Blau">
      <a:srgbClr val="778FC5"/>
    </a:custClr>
    <a:custClr name="Hellblau">
      <a:srgbClr val="7ABCE0"/>
    </a:custClr>
    <a:custClr name="Gruen">
      <a:srgbClr val="9ABF41"/>
    </a:custClr>
    <a:custClr name="Gelb">
      <a:srgbClr val="EEBF00"/>
    </a:custClr>
    <a:custClr name="Orange">
      <a:srgbClr val="E27422"/>
    </a:custClr>
    <a:custClr name="Braun">
      <a:srgbClr val="B29D73"/>
    </a:custClr>
    <a:custClr name="Leer">
      <a:srgbClr val="FFFFFF"/>
    </a:custClr>
    <a:custClr name="Leer">
      <a:srgbClr val="FFFFFF"/>
    </a:custClr>
    <a:custClr name="Grau 50">
      <a:srgbClr val="BBBCBF"/>
    </a:custClr>
    <a:custClr name="Leer">
      <a:srgbClr val="FFFFFF"/>
    </a:custClr>
    <a:custClr name="Blau 60">
      <a:srgbClr val="ADBCDC"/>
    </a:custClr>
    <a:custClr name="Hellblau 55">
      <a:srgbClr val="B6DAEE"/>
    </a:custClr>
    <a:custClr name="Gruen 55">
      <a:srgbClr val="C7DC97"/>
    </a:custClr>
    <a:custClr name="Gelb 55">
      <a:srgbClr val="F6DC73"/>
    </a:custClr>
    <a:custClr name="Orange 55">
      <a:srgbClr val="EFB385"/>
    </a:custClr>
    <a:custClr name="Braun 60">
      <a:srgbClr val="D1C4AB"/>
    </a:custClr>
    <a:custClr name="Leer">
      <a:srgbClr val="FFFFFF"/>
    </a:custClr>
    <a:custClr name="Leer">
      <a:srgbClr val="FFFFFF"/>
    </a:custClr>
    <a:custClr name="Grau 15">
      <a:srgbClr val="EAEBEC"/>
    </a:custClr>
    <a:custClr name="Leer">
      <a:srgbClr val="FFFFFF"/>
    </a:custClr>
    <a:custClr name="Blau 15">
      <a:srgbClr val="D6DDEE"/>
    </a:custClr>
    <a:custClr name="Hellblau 15">
      <a:srgbClr val="D7EBF6"/>
    </a:custClr>
    <a:custClr name="Gruen 15">
      <a:srgbClr val="E1F5C6"/>
    </a:custClr>
    <a:custClr name="Gelb 15">
      <a:srgbClr val="FAECB3"/>
    </a:custClr>
    <a:custClr name="Orange 15">
      <a:srgbClr val="F6D5BD"/>
    </a:custClr>
    <a:custClr name="Braun 15">
      <a:srgbClr val="E8E2D5"/>
    </a:custClr>
    <a:custClr name="Leer">
      <a:srgbClr val="FFFFFF"/>
    </a:custClr>
    <a:custClr name="Leer">
      <a:srgbClr val="FFFFFF"/>
    </a:custClr>
  </a:custClrLst>
</a:theme>
</file>

<file path=ppt/theme/theme3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dlc_DocId xmlns="c1f774a7-9f67-41f8-a006-9b37857f2f75">8J6RA9IAX4LQ-371566293-140230</_dlc_DocId>
    <_dlc_DocIdUrl xmlns="c1f774a7-9f67-41f8-a006-9b37857f2f75">
      <Url>https://sbb.sharepoint.com/sites/fte-office/_layouts/15/DocIdRedir.aspx?ID=8J6RA9IAX4LQ-371566293-140230</Url>
      <Description>8J6RA9IAX4LQ-371566293-140230</Description>
    </_dlc_DocIdUrl>
    <lcf76f155ced4ddcb4097134ff3c332f xmlns="bcac6715-caf2-41e0-baf4-5a8b4fd65e1b">
      <Terms xmlns="http://schemas.microsoft.com/office/infopath/2007/PartnerControls"/>
    </lcf76f155ced4ddcb4097134ff3c332f>
    <TaxCatchAll xmlns="c1f774a7-9f67-41f8-a006-9b37857f2f7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1927ED4BB46B1459DFA03FA5DDD44A3" ma:contentTypeVersion="169" ma:contentTypeDescription="Create a new document." ma:contentTypeScope="" ma:versionID="dd773f9864efbf08a35184c12c870b44">
  <xsd:schema xmlns:xsd="http://www.w3.org/2001/XMLSchema" xmlns:xs="http://www.w3.org/2001/XMLSchema" xmlns:p="http://schemas.microsoft.com/office/2006/metadata/properties" xmlns:ns2="c1f774a7-9f67-41f8-a006-9b37857f2f75" xmlns:ns3="bcac6715-caf2-41e0-baf4-5a8b4fd65e1b" targetNamespace="http://schemas.microsoft.com/office/2006/metadata/properties" ma:root="true" ma:fieldsID="e6fb320edfa7ec0c7244d0a14ad96807" ns2:_="" ns3:_="">
    <xsd:import namespace="c1f774a7-9f67-41f8-a006-9b37857f2f75"/>
    <xsd:import namespace="bcac6715-caf2-41e0-baf4-5a8b4fd65e1b"/>
    <xsd:element name="properties">
      <xsd:complexType>
        <xsd:sequence>
          <xsd:element name="documentManagement">
            <xsd:complexType>
              <xsd:all>
                <xsd:element ref="ns2:_dlc_DocId" minOccurs="0"/>
                <xsd:element ref="ns2:_dlc_DocIdUrl" minOccurs="0"/>
                <xsd:element ref="ns2:_dlc_DocIdPersistId" minOccurs="0"/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Location" minOccurs="0"/>
                <xsd:element ref="ns2:SharedWithUsers" minOccurs="0"/>
                <xsd:element ref="ns2:SharedWithDetails" minOccurs="0"/>
                <xsd:element ref="ns3:MediaServiceAutoKeyPoints" minOccurs="0"/>
                <xsd:element ref="ns3:MediaServiceKeyPoints" minOccurs="0"/>
                <xsd:element ref="ns3:MediaLengthInSeconds" minOccurs="0"/>
                <xsd:element ref="ns3:lcf76f155ced4ddcb4097134ff3c332f" minOccurs="0"/>
                <xsd:element ref="ns2:TaxCatchAll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1f774a7-9f67-41f8-a006-9b37857f2f75" elementFormDefault="qualified">
    <xsd:import namespace="http://schemas.microsoft.com/office/2006/documentManagement/types"/>
    <xsd:import namespace="http://schemas.microsoft.com/office/infopath/2007/PartnerControls"/>
    <xsd:element name="_dlc_DocId" ma:index="8" nillable="true" ma:displayName="Document ID Value" ma:description="The value of the document ID assigned to this item." ma:internalName="_dlc_DocId" ma:readOnly="true">
      <xsd:simpleType>
        <xsd:restriction base="dms:Text"/>
      </xsd:simpleType>
    </xsd:element>
    <xsd:element name="_dlc_DocIdUrl" ma:index="9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0" nillable="true" ma:displayName="Beständige ID" ma:description="ID beim Hinzufügen beibehalten." ma:hidden="true" ma:internalName="_dlc_DocIdPersistId" ma:readOnly="true">
      <xsd:simpleType>
        <xsd:restriction base="dms:Boolean"/>
      </xsd:simpleType>
    </xsd:element>
    <xsd:element name="SharedWithUsers" ma:index="19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0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6" nillable="true" ma:displayName="Taxonomy Catch All Column" ma:hidden="true" ma:list="{40c27f00-4372-4cae-9792-dec8312c0525}" ma:internalName="TaxCatchAll" ma:showField="CatchAllData" ma:web="c1f774a7-9f67-41f8-a006-9b37857f2f7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cac6715-caf2-41e0-baf4-5a8b4fd65e1b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4" nillable="true" ma:displayName="Tags" ma:internalName="MediaServiceAutoTags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8" nillable="true" ma:displayName="Location" ma:internalName="MediaServiceLocation" ma:readOnly="true">
      <xsd:simpleType>
        <xsd:restriction base="dms:Text"/>
      </xsd:simpleType>
    </xsd:element>
    <xsd:element name="MediaServiceAutoKeyPoints" ma:index="21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2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3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25" nillable="true" ma:taxonomy="true" ma:internalName="lcf76f155ced4ddcb4097134ff3c332f" ma:taxonomyFieldName="MediaServiceImageTags" ma:displayName="Image Tags" ma:readOnly="false" ma:fieldId="{5cf76f15-5ced-4ddc-b409-7134ff3c332f}" ma:taxonomyMulti="true" ma:sspId="2e7e7b05-955d-4ec1-8c45-691041b8b004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4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Props1.xml><?xml version="1.0" encoding="utf-8"?>
<ds:datastoreItem xmlns:ds="http://schemas.openxmlformats.org/officeDocument/2006/customXml" ds:itemID="{8983D21F-0467-4900-B7CB-93FC93D348D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1E1BD733-DD60-41D0-8B12-2E6C3F2CAB0D}">
  <ds:schemaRefs>
    <ds:schemaRef ds:uri="http://purl.org/dc/elements/1.1/"/>
    <ds:schemaRef ds:uri="http://schemas.microsoft.com/office/infopath/2007/PartnerControls"/>
    <ds:schemaRef ds:uri="http://purl.org/dc/terms/"/>
    <ds:schemaRef ds:uri="http://schemas.microsoft.com/office/2006/documentManagement/types"/>
    <ds:schemaRef ds:uri="http://schemas.openxmlformats.org/package/2006/metadata/core-properties"/>
    <ds:schemaRef ds:uri="bcac6715-caf2-41e0-baf4-5a8b4fd65e1b"/>
    <ds:schemaRef ds:uri="c1f774a7-9f67-41f8-a006-9b37857f2f75"/>
    <ds:schemaRef ds:uri="http://schemas.microsoft.com/office/2006/metadata/properties"/>
    <ds:schemaRef ds:uri="http://www.w3.org/XML/1998/namespace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EA1F4189-8C19-40FD-9E89-32E5FDF0075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c1f774a7-9f67-41f8-a006-9b37857f2f75"/>
    <ds:schemaRef ds:uri="bcac6715-caf2-41e0-baf4-5a8b4fd65e1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4.xml><?xml version="1.0" encoding="utf-8"?>
<ds:datastoreItem xmlns:ds="http://schemas.openxmlformats.org/officeDocument/2006/customXml" ds:itemID="{E6EE1C67-D933-40A4-AD00-605FA7A02F89}">
  <ds:schemaRefs>
    <ds:schemaRef ds:uri="http://schemas.microsoft.com/sharepoint/event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1348</Words>
  <Application>Microsoft Office PowerPoint</Application>
  <PresentationFormat>Widescreen</PresentationFormat>
  <Paragraphs>216</Paragraphs>
  <Slides>19</Slides>
  <Notes>12</Notes>
  <HiddenSlides>0</HiddenSlides>
  <MMClips>0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19</vt:i4>
      </vt:variant>
    </vt:vector>
  </HeadingPairs>
  <TitlesOfParts>
    <vt:vector size="21" baseType="lpstr">
      <vt:lpstr>Office-Design</vt:lpstr>
      <vt:lpstr>2_FTE_Vorlage</vt:lpstr>
      <vt:lpstr>PowerPoint Presentation</vt:lpstr>
      <vt:lpstr>PowerPoint Presentation</vt:lpstr>
      <vt:lpstr>PowerPoint Presentation</vt:lpstr>
      <vt:lpstr>TTR Program</vt:lpstr>
      <vt:lpstr>TTR pilotní projekty</vt:lpstr>
      <vt:lpstr>Amsterdam-Brusel Pilot</vt:lpstr>
      <vt:lpstr>Atlantic Pilot</vt:lpstr>
      <vt:lpstr>Nové RU-IM piloty (2022+)</vt:lpstr>
      <vt:lpstr>Nové RU-IM piloty (2022+)</vt:lpstr>
      <vt:lpstr>TTR Implementace pro GVD 2024/2025</vt:lpstr>
      <vt:lpstr>TTR – změna s velký dopadem</vt:lpstr>
      <vt:lpstr>Očekávání dopravců (Evropský přístup)</vt:lpstr>
      <vt:lpstr>Evropská implementace</vt:lpstr>
      <vt:lpstr>Kapacitní strategie</vt:lpstr>
      <vt:lpstr>Komunikace o TTR programu (IM)</vt:lpstr>
      <vt:lpstr>Příklady „good practices“</vt:lpstr>
      <vt:lpstr>Příklady „good practices“</vt:lpstr>
      <vt:lpstr>Kde jsou další informace o TTR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TTR-FTE-PPT</dc:title>
  <dc:creator>Carek Sebastian</dc:creator>
  <cp:lastModifiedBy>Carek Sebastián (I-NAT-IAD-FTE)</cp:lastModifiedBy>
  <cp:revision>2</cp:revision>
  <dcterms:created xsi:type="dcterms:W3CDTF">2019-03-19T12:01:49Z</dcterms:created>
  <dcterms:modified xsi:type="dcterms:W3CDTF">2022-09-21T14:09:43Z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mpVertraulichkeit">
    <vt:lpwstr>8J6RA9IAX4LQ-371566293-140230</vt:lpwstr>
  </property>
  <property fmtid="{D5CDD505-2E9C-101B-9397-08002B2CF9AE}" pid="3" name="TmpStatus">
    <vt:lpwstr/>
  </property>
  <property fmtid="{D5CDD505-2E9C-101B-9397-08002B2CF9AE}" pid="4" name="ContentTypeId">
    <vt:lpwstr>0x010100B1927ED4BB46B1459DFA03FA5DDD44A3</vt:lpwstr>
  </property>
  <property fmtid="{D5CDD505-2E9C-101B-9397-08002B2CF9AE}" pid="5" name="MediaServiceImageTags">
    <vt:lpwstr/>
  </property>
  <property fmtid="{D5CDD505-2E9C-101B-9397-08002B2CF9AE}" pid="6" name="_dlc_DocIdItemGuid">
    <vt:lpwstr>b1fa9264-3226-4e49-b465-6eab6721bcc9</vt:lpwstr>
  </property>
</Properties>
</file>